           <a:pt x="1951097" y="3920640"/>
                      <a:pt x="1950276" y="3919819"/>
                      <a:pt x="1949455" y="3918998"/>
                    </a:cubicBezTo>
                    <a:cubicBezTo>
                      <a:pt x="1935912" y="3905046"/>
                      <a:pt x="1917445" y="3886167"/>
                      <a:pt x="1902261" y="3871804"/>
                    </a:cubicBezTo>
                    <a:lnTo>
                      <a:pt x="1928936" y="3897248"/>
                    </a:lnTo>
                    <a:lnTo>
                      <a:pt x="1942068" y="3909970"/>
                    </a:lnTo>
                    <a:lnTo>
                      <a:pt x="1948635" y="3916536"/>
                    </a:lnTo>
                    <a:lnTo>
                      <a:pt x="1951918" y="3919819"/>
                    </a:lnTo>
                    <a:cubicBezTo>
                      <a:pt x="1952738" y="3920640"/>
                      <a:pt x="1953559" y="3921050"/>
                      <a:pt x="1954380" y="3921871"/>
                    </a:cubicBezTo>
                    <a:cubicBezTo>
                      <a:pt x="1953559" y="3921871"/>
                      <a:pt x="1953149" y="3921050"/>
                      <a:pt x="1952328" y="3920640"/>
                    </a:cubicBezTo>
                    <a:lnTo>
                      <a:pt x="1949866" y="3918178"/>
                    </a:lnTo>
                    <a:lnTo>
                      <a:pt x="1944531" y="3913253"/>
                    </a:lnTo>
                    <a:lnTo>
                      <a:pt x="1952328" y="3921050"/>
                    </a:lnTo>
                    <a:cubicBezTo>
                      <a:pt x="1953970" y="3922692"/>
                      <a:pt x="1956021" y="3924333"/>
                      <a:pt x="1958073" y="3925565"/>
                    </a:cubicBezTo>
                    <a:cubicBezTo>
                      <a:pt x="1962177" y="3928027"/>
                      <a:pt x="1967102" y="3929669"/>
                      <a:pt x="1972026" y="3929669"/>
                    </a:cubicBezTo>
                    <a:cubicBezTo>
                      <a:pt x="1976951" y="3929669"/>
                      <a:pt x="1982286" y="3928848"/>
                      <a:pt x="1986800" y="3926796"/>
                    </a:cubicBezTo>
                    <a:cubicBezTo>
                      <a:pt x="1989263" y="3925975"/>
                      <a:pt x="1991314" y="3924333"/>
                      <a:pt x="1993366" y="3923102"/>
                    </a:cubicBezTo>
                    <a:cubicBezTo>
                      <a:pt x="1994187" y="3922282"/>
                      <a:pt x="1995418" y="3921461"/>
                      <a:pt x="1996239" y="3920640"/>
                    </a:cubicBezTo>
                    <a:lnTo>
                      <a:pt x="2000343" y="3916536"/>
                    </a:lnTo>
                    <a:lnTo>
                      <a:pt x="2066825" y="3850464"/>
                    </a:lnTo>
                    <a:cubicBezTo>
                      <a:pt x="2041792" y="3875498"/>
                      <a:pt x="2033995" y="3884937"/>
                      <a:pt x="2021683" y="3898890"/>
                    </a:cubicBezTo>
                    <a:cubicBezTo>
                      <a:pt x="2038919" y="3881653"/>
                      <a:pt x="2056155" y="3865238"/>
                      <a:pt x="2074623" y="3847592"/>
                    </a:cubicBezTo>
                    <a:cubicBezTo>
                      <a:pt x="2069288" y="3850054"/>
                      <a:pt x="2070929" y="3846360"/>
                      <a:pt x="2087345" y="3829945"/>
                    </a:cubicBezTo>
                    <a:cubicBezTo>
                      <a:pt x="2173115" y="3744995"/>
                      <a:pt x="2221541" y="3699032"/>
                      <a:pt x="2254782" y="3669074"/>
                    </a:cubicBezTo>
                    <a:cubicBezTo>
                      <a:pt x="2258065" y="3665791"/>
                      <a:pt x="2261759" y="3662097"/>
                      <a:pt x="2264631" y="3659225"/>
                    </a:cubicBezTo>
                    <a:cubicBezTo>
                      <a:pt x="2249036" y="3671947"/>
                      <a:pt x="2322495" y="3596025"/>
                      <a:pt x="2347529" y="3568119"/>
                    </a:cubicBezTo>
                    <a:cubicBezTo>
                      <a:pt x="2347529" y="3570992"/>
                      <a:pt x="2392261" y="3525029"/>
                      <a:pt x="2417705" y="3501226"/>
                    </a:cubicBezTo>
                    <a:cubicBezTo>
                      <a:pt x="2429196" y="3486452"/>
                      <a:pt x="2409087" y="3501226"/>
                      <a:pt x="2377897" y="3529953"/>
                    </a:cubicBezTo>
                    <a:cubicBezTo>
                      <a:pt x="2321675" y="3589049"/>
                      <a:pt x="2347119" y="3564015"/>
                      <a:pt x="2322085" y="3593563"/>
                    </a:cubicBezTo>
                    <a:lnTo>
                      <a:pt x="2230980" y="3687541"/>
                    </a:lnTo>
                    <a:lnTo>
                      <a:pt x="2250268" y="3665380"/>
                    </a:lnTo>
                    <a:cubicBezTo>
                      <a:pt x="2203484" y="3710933"/>
                      <a:pt x="2161214" y="3756896"/>
                      <a:pt x="2162445" y="3751972"/>
                    </a:cubicBezTo>
                    <a:cubicBezTo>
                      <a:pt x="2185427" y="3726528"/>
                      <a:pt x="2226465" y="3686720"/>
                      <a:pt x="2249447" y="3661277"/>
                    </a:cubicBezTo>
                    <a:lnTo>
                      <a:pt x="2218258" y="3691235"/>
                    </a:lnTo>
                    <a:cubicBezTo>
                      <a:pt x="2270376" y="3635422"/>
                      <a:pt x="2247395" y="3665380"/>
                      <a:pt x="2311415" y="3598898"/>
                    </a:cubicBezTo>
                    <a:cubicBezTo>
                      <a:pt x="2285971" y="3621469"/>
                      <a:pt x="2317161" y="3592742"/>
                      <a:pt x="2344246" y="3564015"/>
                    </a:cubicBezTo>
                    <a:cubicBezTo>
                      <a:pt x="2320854" y="3585355"/>
                      <a:pt x="2229749" y="3679333"/>
                      <a:pt x="2246984" y="3657173"/>
                    </a:cubicBezTo>
                    <a:cubicBezTo>
                      <a:pt x="2279815" y="3622290"/>
                      <a:pt x="2364355" y="3546369"/>
                      <a:pt x="2406214" y="3498764"/>
                    </a:cubicBezTo>
                    <a:lnTo>
                      <a:pt x="2404162" y="3501226"/>
                    </a:lnTo>
                    <a:cubicBezTo>
                      <a:pt x="2423040" y="3482349"/>
                      <a:pt x="2438224" y="3467164"/>
                      <a:pt x="2450946" y="3454032"/>
                    </a:cubicBezTo>
                    <a:cubicBezTo>
                      <a:pt x="2466541" y="3437617"/>
                      <a:pt x="2479263" y="3424484"/>
                      <a:pt x="2490343" y="3413404"/>
                    </a:cubicBezTo>
                    <a:cubicBezTo>
                      <a:pt x="2498961" y="3413404"/>
                      <a:pt x="2507169" y="3413404"/>
                      <a:pt x="2515377" y="3412994"/>
                    </a:cubicBezTo>
                    <a:cubicBezTo>
                      <a:pt x="2519891" y="3412994"/>
                      <a:pt x="2523995" y="3412994"/>
                      <a:pt x="2528098" y="3412583"/>
                    </a:cubicBezTo>
                    <a:cubicBezTo>
                      <a:pt x="2536306" y="3412583"/>
                      <a:pt x="2543693" y="3411762"/>
                      <a:pt x="2551080" y="3411762"/>
                    </a:cubicBezTo>
                    <a:cubicBezTo>
                      <a:pt x="2590888" y="3412994"/>
                      <a:pt x="2645879" y="3411352"/>
                      <a:pt x="2688969" y="3410942"/>
                    </a:cubicBezTo>
                    <a:lnTo>
                      <a:pt x="2687738" y="3412173"/>
                    </a:lnTo>
                    <a:lnTo>
                      <a:pt x="2748475" y="3412173"/>
                    </a:lnTo>
                    <a:cubicBezTo>
                      <a:pt x="2719338" y="3413814"/>
                      <a:pt x="2677068" y="3411762"/>
                      <a:pt x="2624949" y="3412173"/>
                    </a:cubicBezTo>
                    <a:lnTo>
                      <a:pt x="2631516" y="3414225"/>
                    </a:lnTo>
                    <a:cubicBezTo>
                      <a:pt x="2605251" y="3412994"/>
                      <a:pt x="2582680" y="3413404"/>
                      <a:pt x="2561750" y="3414225"/>
                    </a:cubicBezTo>
                    <a:cubicBezTo>
                      <a:pt x="2551080" y="3414225"/>
                      <a:pt x="2541231" y="3415045"/>
                      <a:pt x="2531382" y="3415456"/>
                    </a:cubicBezTo>
                    <a:cubicBezTo>
                      <a:pt x="2526457" y="3415456"/>
                      <a:pt x="2521532" y="3415866"/>
                      <a:pt x="2516608" y="3416277"/>
                    </a:cubicBezTo>
                    <a:cubicBezTo>
                      <a:pt x="2508400" y="3416277"/>
                      <a:pt x="2500192" y="3416687"/>
                      <a:pt x="2491985" y="3417097"/>
                    </a:cubicBezTo>
                    <a:cubicBezTo>
                      <a:pt x="2485829" y="3423663"/>
                      <a:pt x="2479673" y="3430230"/>
                      <a:pt x="2473107" y="3436796"/>
                    </a:cubicBezTo>
                    <a:cubicBezTo>
                      <a:pt x="2475569" y="3433923"/>
                      <a:pt x="2478442" y="3431461"/>
                      <a:pt x="2481315" y="3428588"/>
                    </a:cubicBezTo>
                    <a:cubicBezTo>
                      <a:pt x="2484598" y="3425305"/>
                      <a:pt x="2488291" y="3421612"/>
                      <a:pt x="2491985" y="3417508"/>
                    </a:cubicBezTo>
                    <a:cubicBezTo>
                      <a:pt x="2512504" y="3417508"/>
                      <a:pt x="2535486" y="3417508"/>
                      <a:pt x="2558877" y="3417097"/>
                    </a:cubicBezTo>
                    <a:cubicBezTo>
                      <a:pt x="2578986" y="3417097"/>
                      <a:pt x="2599095" y="3417097"/>
                      <a:pt x="2617973" y="3417097"/>
                    </a:cubicBezTo>
                    <a:cubicBezTo>
                      <a:pt x="2655318" y="3417097"/>
                      <a:pt x="2685686" y="3416277"/>
                      <a:pt x="2693073" y="3414635"/>
                    </a:cubicBezTo>
                    <a:lnTo>
                      <a:pt x="2735343" y="3416687"/>
                    </a:lnTo>
                    <a:lnTo>
                      <a:pt x="2755452" y="3415866"/>
                    </a:lnTo>
                    <a:cubicBezTo>
                      <a:pt x="2786641" y="3417508"/>
                      <a:pt x="2754631" y="3419970"/>
                      <a:pt x="2693894" y="3420380"/>
                    </a:cubicBezTo>
                    <a:cubicBezTo>
                      <a:pt x="2683224" y="3419970"/>
                      <a:pt x="2677889" y="3419560"/>
                      <a:pt x="2681172" y="3419149"/>
                    </a:cubicBezTo>
                    <a:cubicBezTo>
                      <a:pt x="2652856" y="3419970"/>
                      <a:pt x="2627001" y="3421612"/>
                      <a:pt x="2558877" y="3421201"/>
                    </a:cubicBezTo>
                    <a:lnTo>
                      <a:pt x="2595402" y="3419970"/>
                    </a:lnTo>
                    <a:cubicBezTo>
                      <a:pt x="2578986" y="3419970"/>
                      <a:pt x="2562571" y="3419970"/>
                      <a:pt x="2546976" y="3419970"/>
                    </a:cubicBezTo>
                    <a:cubicBezTo>
                      <a:pt x="2528509" y="3419970"/>
                      <a:pt x="2510452" y="3419970"/>
                      <a:pt x="2493626" y="3419970"/>
                    </a:cubicBezTo>
                    <a:cubicBezTo>
                      <a:pt x="2483777" y="3430230"/>
                      <a:pt x="2473928" y="3439669"/>
                      <a:pt x="2465309" y="3448697"/>
                    </a:cubicBezTo>
                    <a:cubicBezTo>
                      <a:pt x="2458333" y="3455673"/>
                      <a:pt x="2452177" y="3462650"/>
                      <a:pt x="2446021" y="3468396"/>
                    </a:cubicBezTo>
                    <a:cubicBezTo>
                      <a:pt x="2434531" y="3480707"/>
                      <a:pt x="2425092" y="3490556"/>
                      <a:pt x="2419346" y="3497123"/>
                    </a:cubicBezTo>
                    <a:cubicBezTo>
                      <a:pt x="2444790" y="3472089"/>
                      <a:pt x="2469824" y="3447055"/>
                      <a:pt x="2494857" y="3422432"/>
                    </a:cubicBezTo>
                    <a:cubicBezTo>
                      <a:pt x="2586784" y="3422432"/>
                      <a:pt x="2676248" y="3422432"/>
                      <a:pt x="2762839" y="3422432"/>
                    </a:cubicBezTo>
                    <a:cubicBezTo>
                      <a:pt x="2796901" y="3417918"/>
                      <a:pt x="2837119" y="3415456"/>
                      <a:pt x="2854355" y="3410942"/>
                    </a:cubicBezTo>
                    <a:cubicBezTo>
                      <a:pt x="2864204" y="3410942"/>
                      <a:pt x="2874053" y="3410942"/>
                      <a:pt x="2884723" y="3410942"/>
                    </a:cubicBezTo>
                    <a:cubicBezTo>
                      <a:pt x="2890058" y="3410942"/>
                      <a:pt x="2895393" y="3410942"/>
                      <a:pt x="2900728" y="3410942"/>
                    </a:cubicBezTo>
                    <a:cubicBezTo>
                      <a:pt x="2906063" y="3410942"/>
                      <a:pt x="2911398" y="3410942"/>
                      <a:pt x="2916733" y="3410942"/>
                    </a:cubicBezTo>
                    <a:cubicBezTo>
                      <a:pt x="2927403" y="3410942"/>
                      <a:pt x="2938073" y="3410121"/>
                      <a:pt x="2948743" y="3410121"/>
                    </a:cubicBezTo>
                    <a:cubicBezTo>
                      <a:pt x="2954078" y="3410121"/>
                      <a:pt x="2959413" y="3410121"/>
                      <a:pt x="2964748" y="3409300"/>
                    </a:cubicBezTo>
                    <a:cubicBezTo>
                      <a:pt x="2970083" y="3408890"/>
                      <a:pt x="2975418" y="3408479"/>
                      <a:pt x="2980754" y="3408069"/>
                    </a:cubicBezTo>
                    <a:cubicBezTo>
                      <a:pt x="2991423" y="3407248"/>
                      <a:pt x="3002093" y="3406427"/>
                      <a:pt x="3012764" y="3405606"/>
                    </a:cubicBezTo>
                    <a:cubicBezTo>
                      <a:pt x="3023023" y="3404375"/>
                      <a:pt x="3033283" y="3403144"/>
                      <a:pt x="3043132" y="3401913"/>
                    </a:cubicBezTo>
                    <a:cubicBezTo>
                      <a:pt x="3062831" y="3399861"/>
                      <a:pt x="3081298" y="3396168"/>
                      <a:pt x="3097303" y="3394116"/>
                    </a:cubicBezTo>
                    <a:lnTo>
                      <a:pt x="3091558" y="3396168"/>
                    </a:lnTo>
                    <a:cubicBezTo>
                      <a:pt x="3099355" y="3394937"/>
                      <a:pt x="3107152" y="3393705"/>
                      <a:pt x="3114539" y="3392064"/>
                    </a:cubicBezTo>
                    <a:cubicBezTo>
                      <a:pt x="3121926" y="3390422"/>
                      <a:pt x="3129313" y="3388781"/>
                      <a:pt x="3136289" y="3387139"/>
                    </a:cubicBezTo>
                    <a:cubicBezTo>
                      <a:pt x="3143266" y="3385498"/>
                      <a:pt x="3150243" y="3383856"/>
                      <a:pt x="3156398" y="3382215"/>
                    </a:cubicBezTo>
                    <a:cubicBezTo>
                      <a:pt x="3162964" y="3380573"/>
                      <a:pt x="3169120" y="3378521"/>
                      <a:pt x="3174866" y="3376879"/>
                    </a:cubicBezTo>
                    <a:cubicBezTo>
                      <a:pt x="3207697" y="3368672"/>
                      <a:pt x="3153115" y="3385498"/>
                      <a:pt x="3176097" y="3379342"/>
                    </a:cubicBezTo>
                    <a:lnTo>
                      <a:pt x="3201951" y="3371545"/>
                    </a:lnTo>
                    <a:lnTo>
                      <a:pt x="3208517" y="3369493"/>
                    </a:lnTo>
                    <a:lnTo>
                      <a:pt x="3215083" y="3367441"/>
                    </a:lnTo>
                    <a:lnTo>
                      <a:pt x="3227805" y="3362927"/>
                    </a:lnTo>
                    <a:lnTo>
                      <a:pt x="3253249" y="3353898"/>
                    </a:lnTo>
                    <a:cubicBezTo>
                      <a:pt x="3261457" y="3350615"/>
                      <a:pt x="3270075" y="3346921"/>
                      <a:pt x="3278283" y="3343638"/>
                    </a:cubicBezTo>
                    <a:cubicBezTo>
                      <a:pt x="3277051" y="3344869"/>
                      <a:pt x="3270485" y="3347742"/>
                      <a:pt x="3261457" y="3351436"/>
                    </a:cubicBezTo>
                    <a:cubicBezTo>
                      <a:pt x="3256943" y="3353488"/>
                      <a:pt x="3251197" y="3355540"/>
                      <a:pt x="3245041" y="3357592"/>
                    </a:cubicBezTo>
                    <a:cubicBezTo>
                      <a:pt x="3238886" y="3359643"/>
                      <a:pt x="3232320" y="3362106"/>
                      <a:pt x="3225753" y="3364568"/>
                    </a:cubicBezTo>
                    <a:cubicBezTo>
                      <a:pt x="3222470" y="3365799"/>
                      <a:pt x="3218777" y="3367030"/>
                      <a:pt x="3215494" y="3368261"/>
                    </a:cubicBezTo>
                    <a:cubicBezTo>
                      <a:pt x="3211800" y="3369493"/>
                      <a:pt x="3208517" y="3370724"/>
                      <a:pt x="3204824" y="3371545"/>
                    </a:cubicBezTo>
                    <a:cubicBezTo>
                      <a:pt x="3197437" y="3373596"/>
                      <a:pt x="3190460" y="3375648"/>
                      <a:pt x="3183073" y="3377700"/>
                    </a:cubicBezTo>
                    <a:cubicBezTo>
                      <a:pt x="3176097" y="3379752"/>
                      <a:pt x="3169120" y="3381804"/>
                      <a:pt x="3162964" y="3383446"/>
                    </a:cubicBezTo>
                    <a:cubicBezTo>
                      <a:pt x="3156398" y="3385087"/>
                      <a:pt x="3150653" y="3386319"/>
                      <a:pt x="3145318" y="3387550"/>
                    </a:cubicBezTo>
                    <a:cubicBezTo>
                      <a:pt x="3149422" y="3386729"/>
                      <a:pt x="3155167" y="3385087"/>
                      <a:pt x="3159681" y="3383856"/>
                    </a:cubicBezTo>
                    <a:cubicBezTo>
                      <a:pt x="3164196" y="3382625"/>
                      <a:pt x="3166658" y="3381804"/>
                      <a:pt x="3164196" y="3382215"/>
                    </a:cubicBezTo>
                    <a:cubicBezTo>
                      <a:pt x="3151884" y="3385087"/>
                      <a:pt x="3137110" y="3388370"/>
                      <a:pt x="3121516" y="3392064"/>
                    </a:cubicBezTo>
                    <a:cubicBezTo>
                      <a:pt x="3113718" y="3394116"/>
                      <a:pt x="3105510" y="3395347"/>
                      <a:pt x="3097303" y="3396988"/>
                    </a:cubicBezTo>
                    <a:cubicBezTo>
                      <a:pt x="3089095" y="3398630"/>
                      <a:pt x="3080887" y="3400271"/>
                      <a:pt x="3073090" y="3401503"/>
                    </a:cubicBezTo>
                    <a:cubicBezTo>
                      <a:pt x="3065293" y="3403144"/>
                      <a:pt x="3057495" y="3403965"/>
                      <a:pt x="3050108" y="3405196"/>
                    </a:cubicBezTo>
                    <a:cubicBezTo>
                      <a:pt x="3042722" y="3406017"/>
                      <a:pt x="3035745" y="3406838"/>
                      <a:pt x="3029589" y="3407658"/>
                    </a:cubicBezTo>
                    <a:cubicBezTo>
                      <a:pt x="3023433" y="3408479"/>
                      <a:pt x="3017688" y="3408890"/>
                      <a:pt x="3012764" y="3409300"/>
                    </a:cubicBezTo>
                    <a:cubicBezTo>
                      <a:pt x="3007839" y="3409300"/>
                      <a:pt x="3004145" y="3409300"/>
                      <a:pt x="3001273" y="3409300"/>
                    </a:cubicBezTo>
                    <a:cubicBezTo>
                      <a:pt x="2977060" y="3411762"/>
                      <a:pt x="3050519" y="3403555"/>
                      <a:pt x="2968031" y="3409300"/>
                    </a:cubicBezTo>
                    <a:cubicBezTo>
                      <a:pt x="2961055" y="3409710"/>
                      <a:pt x="2954899" y="3409300"/>
                      <a:pt x="2949154" y="3409710"/>
                    </a:cubicBezTo>
                    <a:cubicBezTo>
                      <a:pt x="2943408" y="3409710"/>
                      <a:pt x="2938073" y="3409710"/>
                      <a:pt x="2933149" y="3410121"/>
                    </a:cubicBezTo>
                    <a:cubicBezTo>
                      <a:pt x="2923710" y="3410121"/>
                      <a:pt x="2915912" y="3410942"/>
                      <a:pt x="2909757" y="3411352"/>
                    </a:cubicBezTo>
                    <a:cubicBezTo>
                      <a:pt x="2897445" y="3411762"/>
                      <a:pt x="2891289" y="3412583"/>
                      <a:pt x="2888006" y="3412994"/>
                    </a:cubicBezTo>
                    <a:cubicBezTo>
                      <a:pt x="2888006" y="3412994"/>
                      <a:pt x="2893341" y="3413404"/>
                      <a:pt x="2901139" y="3413814"/>
                    </a:cubicBezTo>
                    <a:cubicBezTo>
                      <a:pt x="2908936" y="3413814"/>
                      <a:pt x="2918785" y="3413814"/>
                      <a:pt x="2928224" y="3413814"/>
                    </a:cubicBezTo>
                    <a:cubicBezTo>
                      <a:pt x="2946281" y="3413814"/>
                      <a:pt x="2960645" y="3413814"/>
                      <a:pt x="2945460" y="3415045"/>
                    </a:cubicBezTo>
                    <a:cubicBezTo>
                      <a:pt x="2950795" y="3415045"/>
                      <a:pt x="2955720" y="3415045"/>
                      <a:pt x="2960645" y="3414635"/>
                    </a:cubicBezTo>
                    <a:cubicBezTo>
                      <a:pt x="2965159" y="3414635"/>
                      <a:pt x="2969673" y="3413814"/>
                      <a:pt x="2974187" y="3413404"/>
                    </a:cubicBezTo>
                    <a:cubicBezTo>
                      <a:pt x="2982805" y="3412583"/>
                      <a:pt x="2990603" y="3411762"/>
                      <a:pt x="2998810" y="3410942"/>
                    </a:cubicBezTo>
                    <a:cubicBezTo>
                      <a:pt x="3002914" y="3410942"/>
                      <a:pt x="3007018" y="3410121"/>
                      <a:pt x="3011532" y="3409710"/>
                    </a:cubicBezTo>
                    <a:cubicBezTo>
                      <a:pt x="3016047" y="3409710"/>
                      <a:pt x="3020561" y="3408479"/>
                      <a:pt x="3025485" y="3408069"/>
                    </a:cubicBezTo>
                    <a:cubicBezTo>
                      <a:pt x="3035335" y="3406838"/>
                      <a:pt x="3046825" y="3405606"/>
                      <a:pt x="3060779" y="3403965"/>
                    </a:cubicBezTo>
                    <a:cubicBezTo>
                      <a:pt x="3039439" y="3406427"/>
                      <a:pt x="3014405" y="3410942"/>
                      <a:pt x="2991834" y="3412583"/>
                    </a:cubicBezTo>
                    <a:cubicBezTo>
                      <a:pt x="2980343" y="3413404"/>
                      <a:pt x="2969673" y="3414635"/>
                      <a:pt x="2960234" y="3415045"/>
                    </a:cubicBezTo>
                    <a:cubicBezTo>
                      <a:pt x="2950795" y="3415045"/>
                      <a:pt x="2942998" y="3415045"/>
                      <a:pt x="2937253" y="3415045"/>
                    </a:cubicBezTo>
                    <a:cubicBezTo>
                      <a:pt x="2926583" y="3415456"/>
                      <a:pt x="2917554" y="3416277"/>
                      <a:pt x="2909757" y="3416687"/>
                    </a:cubicBezTo>
                    <a:cubicBezTo>
                      <a:pt x="2901959" y="3416687"/>
                      <a:pt x="2895393" y="3417508"/>
                      <a:pt x="2890058" y="3417918"/>
                    </a:cubicBezTo>
                    <a:cubicBezTo>
                      <a:pt x="2879799" y="3418739"/>
                      <a:pt x="2874464" y="3419560"/>
                      <a:pt x="2873233" y="3420380"/>
                    </a:cubicBezTo>
                    <a:cubicBezTo>
                      <a:pt x="2870770" y="3422022"/>
                      <a:pt x="2883902" y="3423253"/>
                      <a:pt x="2904422" y="3423253"/>
                    </a:cubicBezTo>
                    <a:cubicBezTo>
                      <a:pt x="2899908" y="3422843"/>
                      <a:pt x="2938894" y="3421201"/>
                      <a:pt x="2964748" y="3419970"/>
                    </a:cubicBezTo>
                    <a:cubicBezTo>
                      <a:pt x="2977881" y="3418739"/>
                      <a:pt x="2987730" y="3417508"/>
                      <a:pt x="2987320" y="3417508"/>
                    </a:cubicBezTo>
                    <a:cubicBezTo>
                      <a:pt x="2987320" y="3417508"/>
                      <a:pt x="2984447" y="3417508"/>
                      <a:pt x="2978291" y="3417508"/>
                    </a:cubicBezTo>
                    <a:cubicBezTo>
                      <a:pt x="2972135" y="3417508"/>
                      <a:pt x="2962286" y="3418329"/>
                      <a:pt x="2948333" y="3418329"/>
                    </a:cubicBezTo>
                    <a:cubicBezTo>
                      <a:pt x="2961055" y="3417918"/>
                      <a:pt x="2975829" y="3415866"/>
                      <a:pt x="2992655" y="3414635"/>
                    </a:cubicBezTo>
                    <a:cubicBezTo>
                      <a:pt x="3000862" y="3413814"/>
                      <a:pt x="3009480" y="3413404"/>
                      <a:pt x="3018509" y="3412173"/>
                    </a:cubicBezTo>
                    <a:cubicBezTo>
                      <a:pt x="3027537" y="3410942"/>
                      <a:pt x="3036566" y="3409710"/>
                      <a:pt x="3045594" y="3408479"/>
                    </a:cubicBezTo>
                    <a:cubicBezTo>
                      <a:pt x="3082529" y="3403555"/>
                      <a:pt x="3121105" y="3395347"/>
                      <a:pt x="3152705" y="3386729"/>
                    </a:cubicBezTo>
                    <a:lnTo>
                      <a:pt x="3149832" y="3387960"/>
                    </a:lnTo>
                    <a:cubicBezTo>
                      <a:pt x="3162964" y="3385087"/>
                      <a:pt x="3176097" y="3380983"/>
                      <a:pt x="3188819" y="3377290"/>
                    </a:cubicBezTo>
                    <a:lnTo>
                      <a:pt x="3208107" y="3371545"/>
                    </a:lnTo>
                    <a:cubicBezTo>
                      <a:pt x="3214673" y="3369493"/>
                      <a:pt x="3220829" y="3367030"/>
                      <a:pt x="3227395" y="3364978"/>
                    </a:cubicBezTo>
                    <a:cubicBezTo>
                      <a:pt x="3222060" y="3367030"/>
                      <a:pt x="3213852" y="3370313"/>
                      <a:pt x="3206465" y="3372776"/>
                    </a:cubicBezTo>
                    <a:cubicBezTo>
                      <a:pt x="3199078" y="3375238"/>
                      <a:pt x="3193333" y="3377290"/>
                      <a:pt x="3192922" y="3378111"/>
                    </a:cubicBezTo>
                    <a:cubicBezTo>
                      <a:pt x="3228626" y="3367030"/>
                      <a:pt x="3263919" y="3353077"/>
                      <a:pt x="3297981" y="3338303"/>
                    </a:cubicBezTo>
                    <a:cubicBezTo>
                      <a:pt x="3268844" y="3350615"/>
                      <a:pt x="3278283" y="3347742"/>
                      <a:pt x="3297981" y="3339945"/>
                    </a:cubicBezTo>
                    <a:cubicBezTo>
                      <a:pt x="3302906" y="3338303"/>
                      <a:pt x="3308651" y="3335431"/>
                      <a:pt x="3314397" y="3332968"/>
                    </a:cubicBezTo>
                    <a:cubicBezTo>
                      <a:pt x="3320142" y="3330506"/>
                      <a:pt x="3326298" y="3327633"/>
                      <a:pt x="3332043" y="3325171"/>
                    </a:cubicBezTo>
                    <a:cubicBezTo>
                      <a:pt x="3337789" y="3322709"/>
                      <a:pt x="3343534" y="3320246"/>
                      <a:pt x="3348459" y="3317784"/>
                    </a:cubicBezTo>
                    <a:cubicBezTo>
                      <a:pt x="3353383" y="3315322"/>
                      <a:pt x="3357487" y="3313270"/>
                      <a:pt x="3360770" y="3311628"/>
                    </a:cubicBezTo>
                    <a:cubicBezTo>
                      <a:pt x="3370620" y="3304652"/>
                      <a:pt x="3409196" y="3283722"/>
                      <a:pt x="3371440" y="3301779"/>
                    </a:cubicBezTo>
                    <a:cubicBezTo>
                      <a:pt x="3360770" y="3306704"/>
                      <a:pt x="3353794" y="3310397"/>
                      <a:pt x="3349279" y="3312859"/>
                    </a:cubicBezTo>
                    <a:cubicBezTo>
                      <a:pt x="3344355" y="3315322"/>
                      <a:pt x="3341482" y="3316553"/>
                      <a:pt x="3338609" y="3318194"/>
                    </a:cubicBezTo>
                    <a:cubicBezTo>
                      <a:pt x="3332864" y="3321067"/>
                      <a:pt x="3327939" y="3323940"/>
                      <a:pt x="3308241" y="3332968"/>
                    </a:cubicBezTo>
                    <a:lnTo>
                      <a:pt x="3335326" y="3319015"/>
                    </a:lnTo>
                    <a:cubicBezTo>
                      <a:pt x="3339841" y="3316553"/>
                      <a:pt x="3344355" y="3314501"/>
                      <a:pt x="3348869" y="3312039"/>
                    </a:cubicBezTo>
                    <a:lnTo>
                      <a:pt x="3362001" y="3304652"/>
                    </a:lnTo>
                    <a:lnTo>
                      <a:pt x="3366926" y="3302600"/>
                    </a:lnTo>
                    <a:lnTo>
                      <a:pt x="3382521" y="3293161"/>
                    </a:lnTo>
                    <a:cubicBezTo>
                      <a:pt x="3384983" y="3291519"/>
                      <a:pt x="3387855" y="3290288"/>
                      <a:pt x="3390318" y="3288647"/>
                    </a:cubicBezTo>
                    <a:lnTo>
                      <a:pt x="3398115" y="3283722"/>
                    </a:lnTo>
                    <a:cubicBezTo>
                      <a:pt x="3433819" y="3263203"/>
                      <a:pt x="3426842" y="3268948"/>
                      <a:pt x="3421918" y="3272642"/>
                    </a:cubicBezTo>
                    <a:cubicBezTo>
                      <a:pt x="3419455" y="3274694"/>
                      <a:pt x="3417814" y="3275925"/>
                      <a:pt x="3421918" y="3273873"/>
                    </a:cubicBezTo>
                    <a:cubicBezTo>
                      <a:pt x="3423970" y="3272642"/>
                      <a:pt x="3428073" y="3270590"/>
                      <a:pt x="3433819" y="3266896"/>
                    </a:cubicBezTo>
                    <a:cubicBezTo>
                      <a:pt x="3439564" y="3262792"/>
                      <a:pt x="3447772" y="3257457"/>
                      <a:pt x="3458852" y="3250071"/>
                    </a:cubicBezTo>
                    <a:lnTo>
                      <a:pt x="3445720" y="3254995"/>
                    </a:lnTo>
                    <a:cubicBezTo>
                      <a:pt x="3497839" y="3222575"/>
                      <a:pt x="3554062" y="3180305"/>
                      <a:pt x="3602077" y="3135573"/>
                    </a:cubicBezTo>
                    <a:cubicBezTo>
                      <a:pt x="3650502" y="3090841"/>
                      <a:pt x="3690309" y="3044057"/>
                      <a:pt x="3715753" y="3009174"/>
                    </a:cubicBezTo>
                    <a:cubicBezTo>
                      <a:pt x="3702211" y="3028873"/>
                      <a:pt x="3697696" y="3039132"/>
                      <a:pt x="3719447" y="3014099"/>
                    </a:cubicBezTo>
                    <a:cubicBezTo>
                      <a:pt x="3713701" y="3021486"/>
                      <a:pt x="3706315" y="3030514"/>
                      <a:pt x="3698107" y="3041184"/>
                    </a:cubicBezTo>
                    <a:cubicBezTo>
                      <a:pt x="3696055" y="3043647"/>
                      <a:pt x="3694003" y="3046519"/>
                      <a:pt x="3691951" y="3048982"/>
                    </a:cubicBezTo>
                    <a:cubicBezTo>
                      <a:pt x="3689489" y="3051444"/>
                      <a:pt x="3687437" y="3054317"/>
                      <a:pt x="3684975" y="3057190"/>
                    </a:cubicBezTo>
                    <a:cubicBezTo>
                      <a:pt x="3680050" y="3062524"/>
                      <a:pt x="3675536" y="3068270"/>
                      <a:pt x="3670201" y="3074015"/>
                    </a:cubicBezTo>
                    <a:cubicBezTo>
                      <a:pt x="3660351" y="3085506"/>
                      <a:pt x="3649271" y="3096997"/>
                      <a:pt x="3639011" y="3108077"/>
                    </a:cubicBezTo>
                    <a:cubicBezTo>
                      <a:pt x="3633676" y="3113412"/>
                      <a:pt x="3628752" y="3119158"/>
                      <a:pt x="3623417" y="3124082"/>
                    </a:cubicBezTo>
                    <a:cubicBezTo>
                      <a:pt x="3618082" y="3129007"/>
                      <a:pt x="3613157" y="3133932"/>
                      <a:pt x="3608232" y="3138856"/>
                    </a:cubicBezTo>
                    <a:cubicBezTo>
                      <a:pt x="3606180" y="3140498"/>
                      <a:pt x="3608232" y="3138446"/>
                      <a:pt x="3612747" y="3133521"/>
                    </a:cubicBezTo>
                    <a:cubicBezTo>
                      <a:pt x="3617261" y="3128596"/>
                      <a:pt x="3625058" y="3121210"/>
                      <a:pt x="3633266" y="3111771"/>
                    </a:cubicBezTo>
                    <a:cubicBezTo>
                      <a:pt x="3637370" y="3107257"/>
                      <a:pt x="3642294" y="3101921"/>
                      <a:pt x="3647219" y="3096586"/>
                    </a:cubicBezTo>
                    <a:cubicBezTo>
                      <a:pt x="3652144" y="3091251"/>
                      <a:pt x="3657479" y="3085916"/>
                      <a:pt x="3662403" y="3079761"/>
                    </a:cubicBezTo>
                    <a:cubicBezTo>
                      <a:pt x="3672253" y="3068270"/>
                      <a:pt x="3682512" y="3055958"/>
                      <a:pt x="3692361" y="3044878"/>
                    </a:cubicBezTo>
                    <a:cubicBezTo>
                      <a:pt x="3687026" y="3049803"/>
                      <a:pt x="3678408" y="3058831"/>
                      <a:pt x="3668149" y="3070322"/>
                    </a:cubicBezTo>
                    <a:cubicBezTo>
                      <a:pt x="3658299" y="3082223"/>
                      <a:pt x="3646398" y="3094945"/>
                      <a:pt x="3634907" y="3107667"/>
                    </a:cubicBezTo>
                    <a:cubicBezTo>
                      <a:pt x="3623827" y="3120389"/>
                      <a:pt x="3611515" y="3131469"/>
                      <a:pt x="3602487" y="3140498"/>
                    </a:cubicBezTo>
                    <a:cubicBezTo>
                      <a:pt x="3593459" y="3149116"/>
                      <a:pt x="3586892" y="3154861"/>
                      <a:pt x="3584430" y="3154861"/>
                    </a:cubicBezTo>
                    <a:cubicBezTo>
                      <a:pt x="3570067" y="3166762"/>
                      <a:pt x="3558576" y="3177432"/>
                      <a:pt x="3547906" y="3185640"/>
                    </a:cubicBezTo>
                    <a:cubicBezTo>
                      <a:pt x="3537236" y="3193848"/>
                      <a:pt x="3528618" y="3200824"/>
                      <a:pt x="3521231" y="3206980"/>
                    </a:cubicBezTo>
                    <a:cubicBezTo>
                      <a:pt x="3513844" y="3213136"/>
                      <a:pt x="3507278" y="3218061"/>
                      <a:pt x="3501532" y="3222575"/>
                    </a:cubicBezTo>
                    <a:cubicBezTo>
                      <a:pt x="3495787" y="3227089"/>
                      <a:pt x="3490862" y="3230782"/>
                      <a:pt x="3485938" y="3234886"/>
                    </a:cubicBezTo>
                    <a:cubicBezTo>
                      <a:pt x="3476088" y="3242684"/>
                      <a:pt x="3466239" y="3249250"/>
                      <a:pt x="3452697" y="3258278"/>
                    </a:cubicBezTo>
                    <a:cubicBezTo>
                      <a:pt x="3449413" y="3260330"/>
                      <a:pt x="3445309" y="3262792"/>
                      <a:pt x="3441616" y="3265665"/>
                    </a:cubicBezTo>
                    <a:cubicBezTo>
                      <a:pt x="3439564" y="3266896"/>
                      <a:pt x="3437512" y="3268127"/>
                      <a:pt x="3435460" y="3269769"/>
                    </a:cubicBezTo>
                    <a:cubicBezTo>
                      <a:pt x="3433408" y="3271000"/>
                      <a:pt x="3430946" y="3272231"/>
                      <a:pt x="3428484" y="3273873"/>
                    </a:cubicBezTo>
                    <a:cubicBezTo>
                      <a:pt x="3418634" y="3279208"/>
                      <a:pt x="3407144" y="3285774"/>
                      <a:pt x="3393191" y="3293571"/>
                    </a:cubicBezTo>
                    <a:cubicBezTo>
                      <a:pt x="3392780" y="3296444"/>
                      <a:pt x="3361591" y="3310808"/>
                      <a:pt x="3356666" y="3315732"/>
                    </a:cubicBezTo>
                    <a:cubicBezTo>
                      <a:pt x="3365284" y="3312039"/>
                      <a:pt x="3379237" y="3305883"/>
                      <a:pt x="3396063" y="3297265"/>
                    </a:cubicBezTo>
                    <a:cubicBezTo>
                      <a:pt x="3404271" y="3292750"/>
                      <a:pt x="3413299" y="3287416"/>
                      <a:pt x="3422738" y="3282081"/>
                    </a:cubicBezTo>
                    <a:cubicBezTo>
                      <a:pt x="3427663" y="3279208"/>
                      <a:pt x="3432588" y="3276335"/>
                      <a:pt x="3437512" y="3273463"/>
                    </a:cubicBezTo>
                    <a:cubicBezTo>
                      <a:pt x="3442437" y="3270179"/>
                      <a:pt x="3447361" y="3266896"/>
                      <a:pt x="3452286" y="3263613"/>
                    </a:cubicBezTo>
                    <a:cubicBezTo>
                      <a:pt x="3457211" y="3260330"/>
                      <a:pt x="3462546" y="3257047"/>
                      <a:pt x="3467470" y="3253764"/>
                    </a:cubicBezTo>
                    <a:cubicBezTo>
                      <a:pt x="3472395" y="3250481"/>
                      <a:pt x="3477730" y="3247198"/>
                      <a:pt x="3482655" y="3243504"/>
                    </a:cubicBezTo>
                    <a:cubicBezTo>
                      <a:pt x="3492914" y="3236117"/>
                      <a:pt x="3502763" y="3228730"/>
                      <a:pt x="3513023" y="3221754"/>
                    </a:cubicBezTo>
                    <a:cubicBezTo>
                      <a:pt x="3517948" y="3218471"/>
                      <a:pt x="3522872" y="3214367"/>
                      <a:pt x="3527386" y="3210673"/>
                    </a:cubicBezTo>
                    <a:cubicBezTo>
                      <a:pt x="3531901" y="3206980"/>
                      <a:pt x="3536826" y="3203287"/>
                      <a:pt x="3541340" y="3199593"/>
                    </a:cubicBezTo>
                    <a:cubicBezTo>
                      <a:pt x="3545854" y="3195900"/>
                      <a:pt x="3550368" y="3192617"/>
                      <a:pt x="3554882" y="3189334"/>
                    </a:cubicBezTo>
                    <a:cubicBezTo>
                      <a:pt x="3558986" y="3186050"/>
                      <a:pt x="3563090" y="3182357"/>
                      <a:pt x="3567194" y="3179074"/>
                    </a:cubicBezTo>
                    <a:cubicBezTo>
                      <a:pt x="3564321" y="3181946"/>
                      <a:pt x="3559807" y="3186050"/>
                      <a:pt x="3555703" y="3189334"/>
                    </a:cubicBezTo>
                    <a:cubicBezTo>
                      <a:pt x="3551599" y="3193027"/>
                      <a:pt x="3547906" y="3195900"/>
                      <a:pt x="3546675" y="3197131"/>
                    </a:cubicBezTo>
                    <a:cubicBezTo>
                      <a:pt x="3592638" y="3160196"/>
                      <a:pt x="3609874" y="3142550"/>
                      <a:pt x="3638190" y="3113002"/>
                    </a:cubicBezTo>
                    <a:lnTo>
                      <a:pt x="3634497" y="3116695"/>
                    </a:lnTo>
                    <a:cubicBezTo>
                      <a:pt x="3646398" y="3103153"/>
                      <a:pt x="3654606" y="3094534"/>
                      <a:pt x="3660351" y="3088789"/>
                    </a:cubicBezTo>
                    <a:cubicBezTo>
                      <a:pt x="3666097" y="3082633"/>
                      <a:pt x="3668969" y="3079350"/>
                      <a:pt x="3671842" y="3076888"/>
                    </a:cubicBezTo>
                    <a:cubicBezTo>
                      <a:pt x="3677177" y="3071963"/>
                      <a:pt x="3680460" y="3069911"/>
                      <a:pt x="3694824" y="3053906"/>
                    </a:cubicBezTo>
                    <a:cubicBezTo>
                      <a:pt x="3699748" y="3047340"/>
                      <a:pt x="3711650" y="3032566"/>
                      <a:pt x="3721089" y="3020255"/>
                    </a:cubicBezTo>
                    <a:cubicBezTo>
                      <a:pt x="3726013" y="3014099"/>
                      <a:pt x="3729707" y="3008354"/>
                      <a:pt x="3732169" y="3004660"/>
                    </a:cubicBezTo>
                    <a:cubicBezTo>
                      <a:pt x="3734631" y="3000967"/>
                      <a:pt x="3735452" y="2999325"/>
                      <a:pt x="3733810" y="3000967"/>
                    </a:cubicBezTo>
                    <a:cubicBezTo>
                      <a:pt x="3741608" y="2990707"/>
                      <a:pt x="3749405" y="2980447"/>
                      <a:pt x="3756792" y="2970188"/>
                    </a:cubicBezTo>
                    <a:lnTo>
                      <a:pt x="3778543" y="2938588"/>
                    </a:lnTo>
                    <a:lnTo>
                      <a:pt x="3774439" y="2940230"/>
                    </a:lnTo>
                    <a:cubicBezTo>
                      <a:pt x="3780594" y="2931201"/>
                      <a:pt x="3784698" y="2923404"/>
                      <a:pt x="3788391" y="2917248"/>
                    </a:cubicBezTo>
                    <a:cubicBezTo>
                      <a:pt x="3792085" y="2910682"/>
                      <a:pt x="3795779" y="2905347"/>
                      <a:pt x="3799062" y="2899601"/>
                    </a:cubicBezTo>
                    <a:cubicBezTo>
                      <a:pt x="3805628" y="2888932"/>
                      <a:pt x="3810963" y="2877851"/>
                      <a:pt x="3819170" y="2860205"/>
                    </a:cubicBezTo>
                    <a:lnTo>
                      <a:pt x="3817939" y="2857742"/>
                    </a:lnTo>
                    <a:cubicBezTo>
                      <a:pt x="3809732" y="2873747"/>
                      <a:pt x="3801524" y="2889752"/>
                      <a:pt x="3792495" y="2904936"/>
                    </a:cubicBezTo>
                    <a:lnTo>
                      <a:pt x="3778953" y="2927918"/>
                    </a:lnTo>
                    <a:cubicBezTo>
                      <a:pt x="3774439" y="2935715"/>
                      <a:pt x="3769103" y="2943102"/>
                      <a:pt x="3764589" y="2950489"/>
                    </a:cubicBezTo>
                    <a:cubicBezTo>
                      <a:pt x="3778953" y="2927508"/>
                      <a:pt x="3780184" y="2923814"/>
                      <a:pt x="3781825" y="2919710"/>
                    </a:cubicBezTo>
                    <a:cubicBezTo>
                      <a:pt x="3783467" y="2915607"/>
                      <a:pt x="3785929" y="2911092"/>
                      <a:pt x="3800293" y="2884828"/>
                    </a:cubicBezTo>
                    <a:cubicBezTo>
                      <a:pt x="3785109" y="2914375"/>
                      <a:pt x="3790854" y="2904116"/>
                      <a:pt x="3801524" y="2886059"/>
                    </a:cubicBezTo>
                    <a:cubicBezTo>
                      <a:pt x="3806448" y="2876620"/>
                      <a:pt x="3812194" y="2865540"/>
                      <a:pt x="3817529" y="2856101"/>
                    </a:cubicBezTo>
                    <a:cubicBezTo>
                      <a:pt x="3819991" y="2851586"/>
                      <a:pt x="3822454" y="2847482"/>
                      <a:pt x="3824095" y="2844199"/>
                    </a:cubicBezTo>
                    <a:cubicBezTo>
                      <a:pt x="3825737" y="2840916"/>
                      <a:pt x="3826968" y="2838864"/>
                      <a:pt x="3827378" y="2838044"/>
                    </a:cubicBezTo>
                    <a:cubicBezTo>
                      <a:pt x="3833123" y="2824501"/>
                      <a:pt x="3838869" y="2810958"/>
                      <a:pt x="3844204" y="2797416"/>
                    </a:cubicBezTo>
                    <a:cubicBezTo>
                      <a:pt x="3842973" y="2801109"/>
                      <a:pt x="3841331" y="2804392"/>
                      <a:pt x="3840100" y="2808086"/>
                    </a:cubicBezTo>
                    <a:cubicBezTo>
                      <a:pt x="3844204" y="2800288"/>
                      <a:pt x="3846666" y="2794132"/>
                      <a:pt x="3848718" y="2788387"/>
                    </a:cubicBezTo>
                    <a:cubicBezTo>
                      <a:pt x="3850770" y="2782642"/>
                      <a:pt x="3852822" y="2777717"/>
                      <a:pt x="3854464" y="2772382"/>
                    </a:cubicBezTo>
                    <a:cubicBezTo>
                      <a:pt x="3856516" y="2767047"/>
                      <a:pt x="3858157" y="2761712"/>
                      <a:pt x="3860620" y="2755556"/>
                    </a:cubicBezTo>
                    <a:cubicBezTo>
                      <a:pt x="3862672" y="2748990"/>
                      <a:pt x="3865544" y="2741603"/>
                      <a:pt x="3868417" y="2732164"/>
                    </a:cubicBezTo>
                    <a:cubicBezTo>
                      <a:pt x="3852001" y="2776486"/>
                      <a:pt x="3838869" y="2804803"/>
                      <a:pt x="3813425" y="2859384"/>
                    </a:cubicBezTo>
                    <a:cubicBezTo>
                      <a:pt x="3815887" y="2854459"/>
                      <a:pt x="3818350" y="2848714"/>
                      <a:pt x="3821222" y="2842968"/>
                    </a:cubicBezTo>
                    <a:cubicBezTo>
                      <a:pt x="3823685" y="2836813"/>
                      <a:pt x="3826557" y="2830247"/>
                      <a:pt x="3829430" y="2823680"/>
                    </a:cubicBezTo>
                    <a:cubicBezTo>
                      <a:pt x="3832303" y="2817114"/>
                      <a:pt x="3835175" y="2810138"/>
                      <a:pt x="3838459" y="2803161"/>
                    </a:cubicBezTo>
                    <a:cubicBezTo>
                      <a:pt x="3841741" y="2796184"/>
                      <a:pt x="3843793" y="2788797"/>
                      <a:pt x="3846666" y="2781821"/>
                    </a:cubicBezTo>
                    <a:cubicBezTo>
                      <a:pt x="3849129" y="2774844"/>
                      <a:pt x="3852001" y="2767868"/>
                      <a:pt x="3854464" y="2761712"/>
                    </a:cubicBezTo>
                    <a:cubicBezTo>
                      <a:pt x="3855695" y="2758429"/>
                      <a:pt x="3856926" y="2755146"/>
                      <a:pt x="3858157" y="2752273"/>
                    </a:cubicBezTo>
                    <a:cubicBezTo>
                      <a:pt x="3858978" y="2749401"/>
                      <a:pt x="3860209" y="2746118"/>
                      <a:pt x="3861030" y="2743245"/>
                    </a:cubicBezTo>
                    <a:cubicBezTo>
                      <a:pt x="3864723" y="2732164"/>
                      <a:pt x="3867596" y="2723136"/>
                      <a:pt x="3869238" y="2717801"/>
                    </a:cubicBezTo>
                    <a:cubicBezTo>
                      <a:pt x="3870879" y="2712466"/>
                      <a:pt x="3872931" y="2707131"/>
                      <a:pt x="3874162" y="2701796"/>
                    </a:cubicBezTo>
                    <a:cubicBezTo>
                      <a:pt x="3875804" y="2696461"/>
                      <a:pt x="3877035" y="2691536"/>
                      <a:pt x="3878266" y="2686612"/>
                    </a:cubicBezTo>
                    <a:cubicBezTo>
                      <a:pt x="3881139" y="2676762"/>
                      <a:pt x="3884011" y="2667734"/>
                      <a:pt x="3886474" y="2658295"/>
                    </a:cubicBezTo>
                    <a:cubicBezTo>
                      <a:pt x="3888936" y="2648856"/>
                      <a:pt x="3890988" y="2639828"/>
                      <a:pt x="3893450" y="2630389"/>
                    </a:cubicBezTo>
                    <a:cubicBezTo>
                      <a:pt x="3894681" y="2625464"/>
                      <a:pt x="3895913" y="2620950"/>
                      <a:pt x="3897143" y="2616025"/>
                    </a:cubicBezTo>
                    <a:cubicBezTo>
                      <a:pt x="3897554" y="2613563"/>
                      <a:pt x="3898375" y="2611101"/>
                      <a:pt x="3898785" y="2608638"/>
                    </a:cubicBezTo>
                    <a:cubicBezTo>
                      <a:pt x="3899195" y="2606176"/>
                      <a:pt x="3899606" y="2603303"/>
                      <a:pt x="3900427" y="2600841"/>
                    </a:cubicBezTo>
                    <a:cubicBezTo>
                      <a:pt x="3898785" y="2611101"/>
                      <a:pt x="3897143" y="2618077"/>
                      <a:pt x="3896323" y="2623412"/>
                    </a:cubicBezTo>
                    <a:cubicBezTo>
                      <a:pt x="3895502" y="2628337"/>
                      <a:pt x="3895092" y="2631620"/>
                      <a:pt x="3894681" y="2633262"/>
                    </a:cubicBezTo>
                    <a:cubicBezTo>
                      <a:pt x="3894681" y="2636955"/>
                      <a:pt x="3895502" y="2636134"/>
                      <a:pt x="3895502" y="2637776"/>
                    </a:cubicBezTo>
                    <a:cubicBezTo>
                      <a:pt x="3895502" y="2639417"/>
                      <a:pt x="3895502" y="2643521"/>
                      <a:pt x="3892629" y="2657474"/>
                    </a:cubicBezTo>
                    <a:cubicBezTo>
                      <a:pt x="3890988" y="2664451"/>
                      <a:pt x="3888525" y="2673479"/>
                      <a:pt x="3884832" y="2686201"/>
                    </a:cubicBezTo>
                    <a:cubicBezTo>
                      <a:pt x="3883191" y="2692357"/>
                      <a:pt x="3881139" y="2699334"/>
                      <a:pt x="3878676" y="2707541"/>
                    </a:cubicBezTo>
                    <a:cubicBezTo>
                      <a:pt x="3875804" y="2715339"/>
                      <a:pt x="3872931" y="2724367"/>
                      <a:pt x="3869648" y="2734216"/>
                    </a:cubicBezTo>
                    <a:cubicBezTo>
                      <a:pt x="3870058" y="2731344"/>
                      <a:pt x="3874572" y="2718622"/>
                      <a:pt x="3876624" y="2713697"/>
                    </a:cubicBezTo>
                    <a:cubicBezTo>
                      <a:pt x="3874162" y="2718622"/>
                      <a:pt x="3870879" y="2727240"/>
                      <a:pt x="3867186" y="2737499"/>
                    </a:cubicBezTo>
                    <a:cubicBezTo>
                      <a:pt x="3865544" y="2742834"/>
                      <a:pt x="3863492" y="2748169"/>
                      <a:pt x="3861440" y="2754325"/>
                    </a:cubicBezTo>
                    <a:cubicBezTo>
                      <a:pt x="3859388" y="2760070"/>
                      <a:pt x="3856926" y="2766226"/>
                      <a:pt x="3854464" y="2772382"/>
                    </a:cubicBezTo>
                    <a:cubicBezTo>
                      <a:pt x="3852001" y="2778538"/>
                      <a:pt x="3849949" y="2785104"/>
                      <a:pt x="3847487" y="2791260"/>
                    </a:cubicBezTo>
                    <a:cubicBezTo>
                      <a:pt x="3846256" y="2794543"/>
                      <a:pt x="3845025" y="2797416"/>
                      <a:pt x="3844204" y="2800699"/>
                    </a:cubicBezTo>
                    <a:cubicBezTo>
                      <a:pt x="3842973" y="2803571"/>
                      <a:pt x="3841741" y="2806854"/>
                      <a:pt x="3840511" y="2809727"/>
                    </a:cubicBezTo>
                    <a:cubicBezTo>
                      <a:pt x="3835586" y="2821628"/>
                      <a:pt x="3831072" y="2832298"/>
                      <a:pt x="3827789" y="2840506"/>
                    </a:cubicBezTo>
                    <a:cubicBezTo>
                      <a:pt x="3833123" y="2832709"/>
                      <a:pt x="3817939" y="2867181"/>
                      <a:pt x="3845025" y="2809317"/>
                    </a:cubicBezTo>
                    <a:cubicBezTo>
                      <a:pt x="3835586" y="2828195"/>
                      <a:pt x="3864313" y="2758839"/>
                      <a:pt x="3882780" y="2700565"/>
                    </a:cubicBezTo>
                    <a:cubicBezTo>
                      <a:pt x="3882780" y="2704258"/>
                      <a:pt x="3882780" y="2707952"/>
                      <a:pt x="3882780" y="2712055"/>
                    </a:cubicBezTo>
                    <a:cubicBezTo>
                      <a:pt x="3887295" y="2698102"/>
                      <a:pt x="3890988" y="2683739"/>
                      <a:pt x="3895502" y="2669375"/>
                    </a:cubicBezTo>
                    <a:cubicBezTo>
                      <a:pt x="3896323" y="2665682"/>
                      <a:pt x="3897554" y="2662399"/>
                      <a:pt x="3898375" y="2658705"/>
                    </a:cubicBezTo>
                    <a:lnTo>
                      <a:pt x="3900837" y="2648035"/>
                    </a:lnTo>
                    <a:lnTo>
                      <a:pt x="3905762" y="2626285"/>
                    </a:lnTo>
                    <a:lnTo>
                      <a:pt x="3904120" y="2634493"/>
                    </a:lnTo>
                    <a:cubicBezTo>
                      <a:pt x="3905351" y="2630389"/>
                      <a:pt x="3906583" y="2625874"/>
                      <a:pt x="3907814" y="2620950"/>
                    </a:cubicBezTo>
                    <a:cubicBezTo>
                      <a:pt x="3909045" y="2616025"/>
                      <a:pt x="3910276" y="2610690"/>
                      <a:pt x="3911507" y="2605355"/>
                    </a:cubicBezTo>
                    <a:cubicBezTo>
                      <a:pt x="3913559" y="2594275"/>
                      <a:pt x="3915611" y="2581553"/>
                      <a:pt x="3918074" y="2568010"/>
                    </a:cubicBezTo>
                    <a:cubicBezTo>
                      <a:pt x="3919304" y="2561444"/>
                      <a:pt x="3920125" y="2554468"/>
                      <a:pt x="3920946" y="2547081"/>
                    </a:cubicBezTo>
                    <a:cubicBezTo>
                      <a:pt x="3921767" y="2540104"/>
                      <a:pt x="3922588" y="2532717"/>
                      <a:pt x="3923819" y="2525330"/>
                    </a:cubicBezTo>
                    <a:cubicBezTo>
                      <a:pt x="3925870" y="2510556"/>
                      <a:pt x="3926692" y="2495372"/>
                      <a:pt x="3928333" y="2479777"/>
                    </a:cubicBezTo>
                    <a:cubicBezTo>
                      <a:pt x="3928333" y="2474442"/>
                      <a:pt x="3929154" y="2466645"/>
                      <a:pt x="3929564" y="2458027"/>
                    </a:cubicBezTo>
                    <a:cubicBezTo>
                      <a:pt x="3929564" y="2449409"/>
                      <a:pt x="3929564" y="2439149"/>
                      <a:pt x="3929974" y="2428890"/>
                    </a:cubicBezTo>
                    <a:cubicBezTo>
                      <a:pt x="3930795" y="2407960"/>
                      <a:pt x="3929974" y="2384568"/>
                      <a:pt x="3929974" y="2364870"/>
                    </a:cubicBezTo>
                    <a:cubicBezTo>
                      <a:pt x="3929974" y="2325473"/>
                      <a:pt x="3929154" y="2300850"/>
                      <a:pt x="3927102" y="2337784"/>
                    </a:cubicBezTo>
                    <a:cubicBezTo>
                      <a:pt x="3929154" y="2281972"/>
                      <a:pt x="3926692" y="2232725"/>
                      <a:pt x="3925870" y="2171988"/>
                    </a:cubicBezTo>
                    <a:lnTo>
                      <a:pt x="3924640" y="2247910"/>
                    </a:lnTo>
                    <a:cubicBezTo>
                      <a:pt x="3922177" y="2158035"/>
                      <a:pt x="3923819" y="2183890"/>
                      <a:pt x="3919715" y="2112072"/>
                    </a:cubicBezTo>
                    <a:cubicBezTo>
                      <a:pt x="3920536" y="2104685"/>
                      <a:pt x="3921356" y="2088680"/>
                      <a:pt x="3922588" y="2103454"/>
                    </a:cubicBezTo>
                    <a:cubicBezTo>
                      <a:pt x="3922588" y="1982801"/>
                      <a:pt x="3923819" y="1810439"/>
                      <a:pt x="3920946" y="1739853"/>
                    </a:cubicBezTo>
                    <a:cubicBezTo>
                      <a:pt x="3920946" y="1654903"/>
                      <a:pt x="3925050" y="1641360"/>
                      <a:pt x="3923408" y="1521938"/>
                    </a:cubicBezTo>
                    <a:cubicBezTo>
                      <a:pt x="3922998" y="1496905"/>
                      <a:pt x="3920125" y="1541637"/>
                      <a:pt x="3921356" y="1462432"/>
                    </a:cubicBezTo>
                    <a:cubicBezTo>
                      <a:pt x="3921356" y="1457097"/>
                      <a:pt x="3923819" y="1538354"/>
                      <a:pt x="3923408" y="1450531"/>
                    </a:cubicBezTo>
                    <a:cubicBezTo>
                      <a:pt x="3920946" y="1387742"/>
                      <a:pt x="3925050" y="1303203"/>
                      <a:pt x="3922588" y="1221947"/>
                    </a:cubicBezTo>
                    <a:cubicBezTo>
                      <a:pt x="3923408" y="1178856"/>
                      <a:pt x="3922998" y="1104166"/>
                      <a:pt x="3925050" y="1119761"/>
                    </a:cubicBezTo>
                    <a:cubicBezTo>
                      <a:pt x="3924640" y="1187885"/>
                      <a:pt x="3925050" y="1284325"/>
                      <a:pt x="3925870" y="1299099"/>
                    </a:cubicBezTo>
                    <a:cubicBezTo>
                      <a:pt x="3924640" y="1289660"/>
                      <a:pt x="3924640" y="1347524"/>
                      <a:pt x="3923819" y="1297457"/>
                    </a:cubicBezTo>
                    <a:cubicBezTo>
                      <a:pt x="3922177" y="1400464"/>
                      <a:pt x="3925050" y="1364350"/>
                      <a:pt x="3923819" y="1456687"/>
                    </a:cubicBezTo>
                    <a:cubicBezTo>
                      <a:pt x="3924640" y="1463253"/>
                      <a:pt x="3926281" y="1409082"/>
                      <a:pt x="3925460" y="1389384"/>
                    </a:cubicBezTo>
                    <a:cubicBezTo>
                      <a:pt x="3928333" y="1388973"/>
                      <a:pt x="3926692" y="1571595"/>
                      <a:pt x="3930385" y="1489518"/>
                    </a:cubicBezTo>
                    <a:cubicBezTo>
                      <a:pt x="3930385" y="1390615"/>
                      <a:pt x="3924640" y="1361478"/>
                      <a:pt x="3927512" y="1275707"/>
                    </a:cubicBezTo>
                    <a:cubicBezTo>
                      <a:pt x="3929154" y="1310179"/>
                      <a:pt x="3927512" y="1363529"/>
                      <a:pt x="3930795" y="1407441"/>
                    </a:cubicBezTo>
                    <a:lnTo>
                      <a:pt x="3932026" y="1337265"/>
                    </a:lnTo>
                    <a:lnTo>
                      <a:pt x="3929974" y="1286377"/>
                    </a:lnTo>
                    <a:lnTo>
                      <a:pt x="3929974" y="1289250"/>
                    </a:lnTo>
                    <a:cubicBezTo>
                      <a:pt x="3932847" y="1164903"/>
                      <a:pt x="3927512" y="1174342"/>
                      <a:pt x="3925870" y="1063127"/>
                    </a:cubicBezTo>
                    <a:cubicBezTo>
                      <a:pt x="3923819" y="1127558"/>
                      <a:pt x="3920946" y="1048354"/>
                      <a:pt x="3919715" y="1096779"/>
                    </a:cubicBezTo>
                    <a:cubicBezTo>
                      <a:pt x="3919715" y="1078312"/>
                      <a:pt x="3919715" y="1060665"/>
                      <a:pt x="3919715" y="1045070"/>
                    </a:cubicBezTo>
                    <a:cubicBezTo>
                      <a:pt x="3919715" y="1029886"/>
                      <a:pt x="3919304" y="1016343"/>
                      <a:pt x="3918894" y="1005263"/>
                    </a:cubicBezTo>
                    <a:cubicBezTo>
                      <a:pt x="3918894" y="999518"/>
                      <a:pt x="3918894" y="994593"/>
                      <a:pt x="3918894" y="990079"/>
                    </a:cubicBezTo>
                    <a:cubicBezTo>
                      <a:pt x="3918894" y="985565"/>
                      <a:pt x="3918894" y="981871"/>
                      <a:pt x="3918894" y="978588"/>
                    </a:cubicBezTo>
                    <a:cubicBezTo>
                      <a:pt x="3918894" y="972432"/>
                      <a:pt x="3918894" y="968739"/>
                      <a:pt x="3919715" y="968739"/>
                    </a:cubicBezTo>
                    <a:cubicBezTo>
                      <a:pt x="3920536" y="977357"/>
                      <a:pt x="3921356" y="984744"/>
                      <a:pt x="3921767" y="991310"/>
                    </a:cubicBezTo>
                    <a:cubicBezTo>
                      <a:pt x="3921767" y="997876"/>
                      <a:pt x="3922177" y="1003622"/>
                      <a:pt x="3922588" y="1008546"/>
                    </a:cubicBezTo>
                    <a:cubicBezTo>
                      <a:pt x="3922998" y="1018395"/>
                      <a:pt x="3923408" y="1024962"/>
                      <a:pt x="3923819" y="1029476"/>
                    </a:cubicBezTo>
                    <a:cubicBezTo>
                      <a:pt x="3924640" y="1038504"/>
                      <a:pt x="3925050" y="1039325"/>
                      <a:pt x="3925460" y="1039735"/>
                    </a:cubicBezTo>
                    <a:cubicBezTo>
                      <a:pt x="3925460" y="1039735"/>
                      <a:pt x="3926281" y="1039735"/>
                      <a:pt x="3926692" y="1047943"/>
                    </a:cubicBezTo>
                    <a:cubicBezTo>
                      <a:pt x="3927102" y="1055741"/>
                      <a:pt x="3927922" y="1071746"/>
                      <a:pt x="3928333" y="1103756"/>
                    </a:cubicBezTo>
                    <a:cubicBezTo>
                      <a:pt x="3929154" y="1082826"/>
                      <a:pt x="3932437" y="1134535"/>
                      <a:pt x="3932847" y="1057792"/>
                    </a:cubicBezTo>
                    <a:cubicBezTo>
                      <a:pt x="3932847" y="1047122"/>
                      <a:pt x="3932437" y="1039325"/>
                      <a:pt x="3932026" y="1033990"/>
                    </a:cubicBezTo>
                    <a:cubicBezTo>
                      <a:pt x="3932026" y="1028655"/>
                      <a:pt x="3931616" y="1025782"/>
                      <a:pt x="3931206" y="1024141"/>
                    </a:cubicBezTo>
                    <a:cubicBezTo>
                      <a:pt x="3931206" y="1021268"/>
                      <a:pt x="3930795" y="1024141"/>
                      <a:pt x="3930385" y="1027424"/>
                    </a:cubicBezTo>
                    <a:cubicBezTo>
                      <a:pt x="3930385" y="1033990"/>
                      <a:pt x="3929974" y="1040146"/>
                      <a:pt x="3928333" y="997876"/>
                    </a:cubicBezTo>
                    <a:cubicBezTo>
                      <a:pt x="3928333" y="992952"/>
                      <a:pt x="3928333" y="987617"/>
                      <a:pt x="3929154" y="990489"/>
                    </a:cubicBezTo>
                    <a:cubicBezTo>
                      <a:pt x="3927102" y="971201"/>
                      <a:pt x="3926281" y="959710"/>
                      <a:pt x="3925460" y="947399"/>
                    </a:cubicBezTo>
                    <a:cubicBezTo>
                      <a:pt x="3925460" y="944116"/>
                      <a:pt x="3925460" y="941243"/>
                      <a:pt x="3924640" y="937960"/>
                    </a:cubicBezTo>
                    <a:cubicBezTo>
                      <a:pt x="3924229" y="934677"/>
                      <a:pt x="3923819" y="930983"/>
                      <a:pt x="3923408" y="927290"/>
                    </a:cubicBezTo>
                    <a:cubicBezTo>
                      <a:pt x="3922177" y="919493"/>
                      <a:pt x="3920946" y="910464"/>
                      <a:pt x="3919304" y="898563"/>
                    </a:cubicBezTo>
                    <a:lnTo>
                      <a:pt x="3921356" y="909643"/>
                    </a:lnTo>
                    <a:cubicBezTo>
                      <a:pt x="3920536" y="902256"/>
                      <a:pt x="3919715" y="896101"/>
                      <a:pt x="3919304" y="890355"/>
                    </a:cubicBezTo>
                    <a:cubicBezTo>
                      <a:pt x="3918484" y="884610"/>
                      <a:pt x="3917663" y="879685"/>
                      <a:pt x="3916842" y="874761"/>
                    </a:cubicBezTo>
                    <a:cubicBezTo>
                      <a:pt x="3915201" y="865322"/>
                      <a:pt x="3913559" y="857935"/>
                      <a:pt x="3911918" y="850548"/>
                    </a:cubicBezTo>
                    <a:cubicBezTo>
                      <a:pt x="3911097" y="846854"/>
                      <a:pt x="3910276" y="843161"/>
                      <a:pt x="3909455" y="839467"/>
                    </a:cubicBezTo>
                    <a:cubicBezTo>
                      <a:pt x="3908634" y="835774"/>
                      <a:pt x="3907403" y="832081"/>
                      <a:pt x="3906583" y="827977"/>
                    </a:cubicBezTo>
                    <a:cubicBezTo>
                      <a:pt x="3904531" y="819769"/>
                      <a:pt x="3902479" y="810330"/>
                      <a:pt x="3900016" y="798019"/>
                    </a:cubicBezTo>
                    <a:cubicBezTo>
                      <a:pt x="3901247" y="807868"/>
                      <a:pt x="3899195" y="800071"/>
                      <a:pt x="3895092" y="785707"/>
                    </a:cubicBezTo>
                    <a:cubicBezTo>
                      <a:pt x="3890577" y="771754"/>
                      <a:pt x="3884832" y="751235"/>
                      <a:pt x="3879497" y="736461"/>
                    </a:cubicBezTo>
                    <a:cubicBezTo>
                      <a:pt x="3883191" y="748772"/>
                      <a:pt x="3885653" y="759442"/>
                      <a:pt x="3888525" y="770523"/>
                    </a:cubicBezTo>
                    <a:cubicBezTo>
                      <a:pt x="3889757" y="775858"/>
                      <a:pt x="3891398" y="781603"/>
                      <a:pt x="3892629" y="786938"/>
                    </a:cubicBezTo>
                    <a:cubicBezTo>
                      <a:pt x="3893861" y="792684"/>
                      <a:pt x="3895092" y="798429"/>
                      <a:pt x="3896323" y="804995"/>
                    </a:cubicBezTo>
                    <a:cubicBezTo>
                      <a:pt x="3901247" y="830029"/>
                      <a:pt x="3907814" y="861218"/>
                      <a:pt x="3914380" y="910875"/>
                    </a:cubicBezTo>
                    <a:cubicBezTo>
                      <a:pt x="3916022" y="916620"/>
                      <a:pt x="3916842" y="917851"/>
                      <a:pt x="3918074" y="922365"/>
                    </a:cubicBezTo>
                    <a:cubicBezTo>
                      <a:pt x="3918894" y="927290"/>
                      <a:pt x="3921356" y="935498"/>
                      <a:pt x="3922998" y="956017"/>
                    </a:cubicBezTo>
                    <a:lnTo>
                      <a:pt x="3921767" y="940012"/>
                    </a:lnTo>
                    <a:lnTo>
                      <a:pt x="3919715" y="924007"/>
                    </a:lnTo>
                    <a:lnTo>
                      <a:pt x="3915611" y="891586"/>
                    </a:lnTo>
                    <a:cubicBezTo>
                      <a:pt x="3917663" y="905539"/>
                      <a:pt x="3919304" y="916210"/>
                      <a:pt x="3921356" y="928931"/>
                    </a:cubicBezTo>
                    <a:cubicBezTo>
                      <a:pt x="3922588" y="939191"/>
                      <a:pt x="3922998" y="949861"/>
                      <a:pt x="3923819" y="960121"/>
                    </a:cubicBezTo>
                    <a:lnTo>
                      <a:pt x="3925870" y="991310"/>
                    </a:lnTo>
                    <a:cubicBezTo>
                      <a:pt x="3922177" y="951913"/>
                      <a:pt x="3920946" y="941243"/>
                      <a:pt x="3919304" y="936318"/>
                    </a:cubicBezTo>
                    <a:cubicBezTo>
                      <a:pt x="3917663" y="931394"/>
                      <a:pt x="3917252" y="932215"/>
                      <a:pt x="3913970" y="915799"/>
                    </a:cubicBezTo>
                    <a:cubicBezTo>
                      <a:pt x="3912738" y="906771"/>
                      <a:pt x="3911918" y="899384"/>
                      <a:pt x="3911097" y="892407"/>
                    </a:cubicBezTo>
                    <a:cubicBezTo>
                      <a:pt x="3910276" y="885841"/>
                      <a:pt x="3909045" y="880506"/>
                      <a:pt x="3908224" y="875581"/>
                    </a:cubicBezTo>
                    <a:cubicBezTo>
                      <a:pt x="3906583" y="866142"/>
                      <a:pt x="3905351" y="859576"/>
                      <a:pt x="3904120" y="853831"/>
                    </a:cubicBezTo>
                    <a:cubicBezTo>
                      <a:pt x="3902889" y="848086"/>
                      <a:pt x="3902068" y="843161"/>
                      <a:pt x="3900837" y="837005"/>
                    </a:cubicBezTo>
                    <a:cubicBezTo>
                      <a:pt x="3899195" y="830849"/>
                      <a:pt x="3897554" y="823462"/>
                      <a:pt x="3895092" y="812382"/>
                    </a:cubicBezTo>
                    <a:cubicBezTo>
                      <a:pt x="3895913" y="813203"/>
                      <a:pt x="3894681" y="805405"/>
                      <a:pt x="3891809" y="791452"/>
                    </a:cubicBezTo>
                    <a:cubicBezTo>
                      <a:pt x="3890167" y="784476"/>
                      <a:pt x="3888115" y="776268"/>
                      <a:pt x="3885653" y="766829"/>
                    </a:cubicBezTo>
                    <a:cubicBezTo>
                      <a:pt x="3884422" y="762315"/>
                      <a:pt x="3883191" y="757390"/>
                      <a:pt x="3881959" y="752055"/>
                    </a:cubicBezTo>
                    <a:cubicBezTo>
                      <a:pt x="3880728" y="746720"/>
                      <a:pt x="3879497" y="741385"/>
                      <a:pt x="3877445" y="736050"/>
                    </a:cubicBezTo>
                    <a:cubicBezTo>
                      <a:pt x="3864723" y="691729"/>
                      <a:pt x="3843383" y="638789"/>
                      <a:pt x="3826147" y="601034"/>
                    </a:cubicBezTo>
                    <a:cubicBezTo>
                      <a:pt x="3831482" y="612935"/>
                      <a:pt x="3838459" y="628119"/>
                      <a:pt x="3842152" y="636327"/>
                    </a:cubicBezTo>
                    <a:cubicBezTo>
                      <a:pt x="3848718" y="649870"/>
                      <a:pt x="3850770" y="654384"/>
                      <a:pt x="3850770" y="653563"/>
                    </a:cubicBezTo>
                    <a:cubicBezTo>
                      <a:pt x="3850770" y="653153"/>
                      <a:pt x="3849949" y="651101"/>
                      <a:pt x="3849129" y="648228"/>
                    </a:cubicBezTo>
                    <a:cubicBezTo>
                      <a:pt x="3847897" y="645355"/>
                      <a:pt x="3846256" y="641662"/>
                      <a:pt x="3844614" y="637558"/>
                    </a:cubicBezTo>
                    <a:cubicBezTo>
                      <a:pt x="3837227" y="620732"/>
                      <a:pt x="3826968" y="596519"/>
                      <a:pt x="3826557" y="595699"/>
                    </a:cubicBezTo>
                    <a:cubicBezTo>
                      <a:pt x="3819581" y="582566"/>
                      <a:pt x="3812604" y="569844"/>
                      <a:pt x="3805218" y="556712"/>
                    </a:cubicBezTo>
                    <a:cubicBezTo>
                      <a:pt x="3809321" y="564099"/>
                      <a:pt x="3815066" y="573948"/>
                      <a:pt x="3806448" y="556712"/>
                    </a:cubicBezTo>
                    <a:cubicBezTo>
                      <a:pt x="3799062" y="543580"/>
                      <a:pt x="3793316" y="534141"/>
                      <a:pt x="3788391" y="526754"/>
                    </a:cubicBezTo>
                    <a:cubicBezTo>
                      <a:pt x="3785929" y="523060"/>
                      <a:pt x="3783877" y="519367"/>
                      <a:pt x="3781825" y="516494"/>
                    </a:cubicBezTo>
                    <a:cubicBezTo>
                      <a:pt x="3779773" y="513211"/>
                      <a:pt x="3777721" y="510339"/>
                      <a:pt x="3775670" y="507466"/>
                    </a:cubicBezTo>
                    <a:cubicBezTo>
                      <a:pt x="3771566" y="501720"/>
                      <a:pt x="3767462" y="495975"/>
                      <a:pt x="3762537" y="488588"/>
                    </a:cubicBezTo>
                    <a:cubicBezTo>
                      <a:pt x="3760075" y="484895"/>
                      <a:pt x="3757202" y="480791"/>
                      <a:pt x="3753919" y="475866"/>
                    </a:cubicBezTo>
                    <a:cubicBezTo>
                      <a:pt x="3750636" y="471352"/>
                      <a:pt x="3746532" y="466017"/>
                      <a:pt x="3742428" y="459861"/>
                    </a:cubicBezTo>
                    <a:cubicBezTo>
                      <a:pt x="3741608" y="457809"/>
                      <a:pt x="3748995" y="466427"/>
                      <a:pt x="3753919" y="472173"/>
                    </a:cubicBezTo>
                    <a:cubicBezTo>
                      <a:pt x="3756382" y="475045"/>
                      <a:pt x="3758023" y="477097"/>
                      <a:pt x="3758023" y="476277"/>
                    </a:cubicBezTo>
                    <a:cubicBezTo>
                      <a:pt x="3758023" y="476277"/>
                      <a:pt x="3757612" y="475045"/>
                      <a:pt x="3756382" y="472993"/>
                    </a:cubicBezTo>
                    <a:cubicBezTo>
                      <a:pt x="3755150" y="470941"/>
                      <a:pt x="3753509" y="468479"/>
                      <a:pt x="3750636" y="464375"/>
                    </a:cubicBezTo>
                    <a:cubicBezTo>
                      <a:pt x="3747353" y="459040"/>
                      <a:pt x="3740377" y="447139"/>
                      <a:pt x="3728475" y="429082"/>
                    </a:cubicBezTo>
                    <a:cubicBezTo>
                      <a:pt x="3721909" y="420464"/>
                      <a:pt x="3714112" y="409794"/>
                      <a:pt x="3705083" y="397893"/>
                    </a:cubicBezTo>
                    <a:cubicBezTo>
                      <a:pt x="3700569" y="391737"/>
                      <a:pt x="3694824" y="385581"/>
                      <a:pt x="3689078" y="379015"/>
                    </a:cubicBezTo>
                    <a:cubicBezTo>
                      <a:pt x="3683333" y="372449"/>
                      <a:pt x="3677177" y="365473"/>
                      <a:pt x="3670611" y="358086"/>
                    </a:cubicBezTo>
                    <a:cubicBezTo>
                      <a:pt x="3666507" y="353982"/>
                      <a:pt x="3651733" y="339618"/>
                      <a:pt x="3635318" y="322382"/>
                    </a:cubicBezTo>
                    <a:cubicBezTo>
                      <a:pt x="3637780" y="324844"/>
                      <a:pt x="3640653" y="327717"/>
                      <a:pt x="3641884" y="328948"/>
                    </a:cubicBezTo>
                    <a:cubicBezTo>
                      <a:pt x="3639011" y="325665"/>
                      <a:pt x="3636139" y="322382"/>
                      <a:pt x="3632856" y="319099"/>
                    </a:cubicBezTo>
                    <a:lnTo>
                      <a:pt x="3623417" y="309660"/>
                    </a:lnTo>
                    <a:lnTo>
                      <a:pt x="3604539" y="290782"/>
                    </a:lnTo>
                    <a:cubicBezTo>
                      <a:pt x="3613157" y="298169"/>
                      <a:pt x="3621365" y="305967"/>
                      <a:pt x="3629983" y="313764"/>
                    </a:cubicBezTo>
                    <a:cubicBezTo>
                      <a:pt x="3634087" y="317457"/>
                      <a:pt x="3638190" y="321972"/>
                      <a:pt x="3641884" y="326075"/>
                    </a:cubicBezTo>
                    <a:lnTo>
                      <a:pt x="3653785" y="338797"/>
                    </a:lnTo>
                    <a:cubicBezTo>
                      <a:pt x="3669790" y="355213"/>
                      <a:pt x="3684154" y="373270"/>
                      <a:pt x="3700159" y="389685"/>
                    </a:cubicBezTo>
                    <a:cubicBezTo>
                      <a:pt x="3701390" y="390096"/>
                      <a:pt x="3703032" y="390506"/>
                      <a:pt x="3704263" y="391327"/>
                    </a:cubicBezTo>
                    <a:cubicBezTo>
                      <a:pt x="3709598" y="398303"/>
                      <a:pt x="3715753" y="405690"/>
                      <a:pt x="3721909" y="413488"/>
                    </a:cubicBezTo>
                    <a:cubicBezTo>
                      <a:pt x="3728065" y="421285"/>
                      <a:pt x="3734631" y="428672"/>
                      <a:pt x="3739966" y="436880"/>
                    </a:cubicBezTo>
                    <a:cubicBezTo>
                      <a:pt x="3745712" y="444677"/>
                      <a:pt x="3751457" y="452064"/>
                      <a:pt x="3756382" y="458630"/>
                    </a:cubicBezTo>
                    <a:cubicBezTo>
                      <a:pt x="3758844" y="461913"/>
                      <a:pt x="3761306" y="464786"/>
                      <a:pt x="3763358" y="467658"/>
                    </a:cubicBezTo>
                    <a:cubicBezTo>
                      <a:pt x="3765410" y="470531"/>
                      <a:pt x="3767052" y="472993"/>
                      <a:pt x="3768693" y="475456"/>
                    </a:cubicBezTo>
                    <a:cubicBezTo>
                      <a:pt x="3765000" y="469710"/>
                      <a:pt x="3761716" y="464786"/>
                      <a:pt x="3758434" y="460271"/>
                    </a:cubicBezTo>
                    <a:cubicBezTo>
                      <a:pt x="3755150" y="455757"/>
                      <a:pt x="3752278" y="451653"/>
                      <a:pt x="3749405" y="447550"/>
                    </a:cubicBezTo>
                    <a:cubicBezTo>
                      <a:pt x="3743660" y="439752"/>
                      <a:pt x="3739145" y="432776"/>
                      <a:pt x="3733810" y="425799"/>
                    </a:cubicBezTo>
                    <a:cubicBezTo>
                      <a:pt x="3728475" y="419233"/>
                      <a:pt x="3722730" y="412256"/>
                      <a:pt x="3716164" y="404049"/>
                    </a:cubicBezTo>
                    <a:cubicBezTo>
                      <a:pt x="3712881" y="399945"/>
                      <a:pt x="3709187" y="395431"/>
                      <a:pt x="3705494" y="390916"/>
                    </a:cubicBezTo>
                    <a:cubicBezTo>
                      <a:pt x="3701390" y="385992"/>
                      <a:pt x="3696876" y="381067"/>
                      <a:pt x="3691951" y="375322"/>
                    </a:cubicBezTo>
                    <a:cubicBezTo>
                      <a:pt x="3689489" y="371628"/>
                      <a:pt x="3695644" y="377784"/>
                      <a:pt x="3703032" y="385171"/>
                    </a:cubicBezTo>
                    <a:cubicBezTo>
                      <a:pt x="3710008" y="392968"/>
                      <a:pt x="3717805" y="402407"/>
                      <a:pt x="3719857" y="404869"/>
                    </a:cubicBezTo>
                    <a:lnTo>
                      <a:pt x="3713291" y="398714"/>
                    </a:lnTo>
                    <a:cubicBezTo>
                      <a:pt x="3735452" y="427441"/>
                      <a:pt x="3751457" y="449191"/>
                      <a:pt x="3768283" y="472993"/>
                    </a:cubicBezTo>
                    <a:cubicBezTo>
                      <a:pt x="3776491" y="485305"/>
                      <a:pt x="3785109" y="497617"/>
                      <a:pt x="3794547" y="511980"/>
                    </a:cubicBezTo>
                    <a:cubicBezTo>
                      <a:pt x="3799062" y="519367"/>
                      <a:pt x="3803576" y="527164"/>
                      <a:pt x="3808500" y="535782"/>
                    </a:cubicBezTo>
                    <a:cubicBezTo>
                      <a:pt x="3813425" y="544400"/>
                      <a:pt x="3818760" y="553019"/>
                      <a:pt x="3823685" y="563278"/>
                    </a:cubicBezTo>
                    <a:cubicBezTo>
                      <a:pt x="3829841" y="575590"/>
                      <a:pt x="3825737" y="568203"/>
                      <a:pt x="3824095" y="565741"/>
                    </a:cubicBezTo>
                    <a:cubicBezTo>
                      <a:pt x="3859799" y="629350"/>
                      <a:pt x="3884011" y="697474"/>
                      <a:pt x="3905762" y="765188"/>
                    </a:cubicBezTo>
                    <a:lnTo>
                      <a:pt x="3898375" y="743027"/>
                    </a:lnTo>
                    <a:cubicBezTo>
                      <a:pt x="3902068" y="754518"/>
                      <a:pt x="3906172" y="768881"/>
                      <a:pt x="3911507" y="785297"/>
                    </a:cubicBezTo>
                    <a:cubicBezTo>
                      <a:pt x="3913559" y="793504"/>
                      <a:pt x="3916022" y="802533"/>
                      <a:pt x="3918484" y="811561"/>
                    </a:cubicBezTo>
                    <a:cubicBezTo>
                      <a:pt x="3920946" y="821000"/>
                      <a:pt x="3923408" y="830439"/>
                      <a:pt x="3925460" y="840699"/>
                    </a:cubicBezTo>
                    <a:cubicBezTo>
                      <a:pt x="3927512" y="850958"/>
                      <a:pt x="3929564" y="861628"/>
                      <a:pt x="3932026" y="872298"/>
                    </a:cubicBezTo>
                    <a:cubicBezTo>
                      <a:pt x="3933258" y="877633"/>
                      <a:pt x="3934489" y="883379"/>
                      <a:pt x="3935310" y="888714"/>
                    </a:cubicBezTo>
                    <a:cubicBezTo>
                      <a:pt x="3936130" y="894459"/>
                      <a:pt x="3936951" y="899794"/>
                      <a:pt x="3937772" y="905539"/>
                    </a:cubicBezTo>
                    <a:cubicBezTo>
                      <a:pt x="3939413" y="917030"/>
                      <a:pt x="3941465" y="928521"/>
                      <a:pt x="3942697" y="940012"/>
                    </a:cubicBezTo>
                    <a:cubicBezTo>
                      <a:pt x="3943927" y="951913"/>
                      <a:pt x="3945159" y="963404"/>
                      <a:pt x="3945979" y="975305"/>
                    </a:cubicBezTo>
                    <a:lnTo>
                      <a:pt x="3946800" y="976126"/>
                    </a:lnTo>
                    <a:cubicBezTo>
                      <a:pt x="3946800" y="970791"/>
                      <a:pt x="3947211" y="976946"/>
                      <a:pt x="3948031" y="987206"/>
                    </a:cubicBezTo>
                    <a:cubicBezTo>
                      <a:pt x="3948852" y="997055"/>
                      <a:pt x="3948852" y="1011009"/>
                      <a:pt x="3948852" y="1020447"/>
                    </a:cubicBezTo>
                    <a:lnTo>
                      <a:pt x="3948852" y="1020447"/>
                    </a:lnTo>
                    <a:cubicBezTo>
                      <a:pt x="3950083" y="1044250"/>
                      <a:pt x="3950494" y="1067231"/>
                      <a:pt x="3950904" y="1089392"/>
                    </a:cubicBezTo>
                    <a:cubicBezTo>
                      <a:pt x="3951315" y="1111553"/>
                      <a:pt x="3951725" y="1132072"/>
                      <a:pt x="3952135" y="1150540"/>
                    </a:cubicBezTo>
                    <a:cubicBezTo>
                      <a:pt x="3952545" y="1138638"/>
                      <a:pt x="3952956" y="1123454"/>
                      <a:pt x="3953367" y="1105808"/>
                    </a:cubicBezTo>
                    <a:cubicBezTo>
                      <a:pt x="3952956" y="1098421"/>
                      <a:pt x="3952956" y="1072977"/>
                      <a:pt x="3952545" y="1050816"/>
                    </a:cubicBezTo>
                    <a:cubicBezTo>
                      <a:pt x="3952135" y="1028655"/>
                      <a:pt x="3950904" y="1009777"/>
                      <a:pt x="3950083" y="1015933"/>
                    </a:cubicBezTo>
                    <a:cubicBezTo>
                      <a:pt x="3950083" y="1011009"/>
                      <a:pt x="3950083" y="1005263"/>
                      <a:pt x="3950083" y="999928"/>
                    </a:cubicBezTo>
                    <a:cubicBezTo>
                      <a:pt x="3950083" y="997055"/>
                      <a:pt x="3950083" y="994183"/>
                      <a:pt x="3950083" y="991310"/>
                    </a:cubicBezTo>
                    <a:cubicBezTo>
                      <a:pt x="3950083" y="988437"/>
                      <a:pt x="3949673" y="985154"/>
                      <a:pt x="3949263" y="982282"/>
                    </a:cubicBezTo>
                    <a:cubicBezTo>
                      <a:pt x="3948442" y="969970"/>
                      <a:pt x="3947211" y="957248"/>
                      <a:pt x="3946390" y="944936"/>
                    </a:cubicBezTo>
                    <a:cubicBezTo>
                      <a:pt x="3946390" y="938781"/>
                      <a:pt x="3945159" y="932625"/>
                      <a:pt x="3944338" y="926469"/>
                    </a:cubicBezTo>
                    <a:cubicBezTo>
                      <a:pt x="3943517" y="920724"/>
                      <a:pt x="3942697" y="914978"/>
                      <a:pt x="3941876" y="909233"/>
                    </a:cubicBezTo>
                    <a:cubicBezTo>
                      <a:pt x="3940234" y="898563"/>
                      <a:pt x="3939413" y="888714"/>
                      <a:pt x="3938182" y="881327"/>
                    </a:cubicBezTo>
                    <a:cubicBezTo>
                      <a:pt x="3939824" y="894869"/>
                      <a:pt x="3939824" y="899384"/>
                      <a:pt x="3939413" y="898153"/>
                    </a:cubicBezTo>
                    <a:cubicBezTo>
                      <a:pt x="3939003" y="896921"/>
                      <a:pt x="3938182" y="890355"/>
                      <a:pt x="3936130" y="881737"/>
                    </a:cubicBezTo>
                    <a:cubicBezTo>
                      <a:pt x="3932437" y="864911"/>
                      <a:pt x="3927512" y="839878"/>
                      <a:pt x="3926281" y="835364"/>
                    </a:cubicBezTo>
                    <a:cubicBezTo>
                      <a:pt x="3925050" y="826335"/>
                      <a:pt x="3920536" y="807047"/>
                      <a:pt x="3916842" y="790632"/>
                    </a:cubicBezTo>
                    <a:cubicBezTo>
                      <a:pt x="3916022" y="786528"/>
                      <a:pt x="3914790" y="782834"/>
                      <a:pt x="3913970" y="779141"/>
                    </a:cubicBezTo>
                    <a:cubicBezTo>
                      <a:pt x="3913149" y="775858"/>
                      <a:pt x="3912328" y="772575"/>
                      <a:pt x="3911507" y="770112"/>
                    </a:cubicBezTo>
                    <a:cubicBezTo>
                      <a:pt x="3910276" y="765188"/>
                      <a:pt x="3909866" y="762725"/>
                      <a:pt x="3910686" y="764367"/>
                    </a:cubicBezTo>
                    <a:cubicBezTo>
                      <a:pt x="3909455" y="759032"/>
                      <a:pt x="3910686" y="765598"/>
                      <a:pt x="3913559" y="776268"/>
                    </a:cubicBezTo>
                    <a:cubicBezTo>
                      <a:pt x="3914380" y="778730"/>
                      <a:pt x="3915201" y="781603"/>
                      <a:pt x="3916022" y="784886"/>
                    </a:cubicBezTo>
                    <a:cubicBezTo>
                      <a:pt x="3916842" y="787759"/>
                      <a:pt x="3917252" y="791042"/>
                      <a:pt x="3918074" y="794325"/>
                    </a:cubicBezTo>
                    <a:cubicBezTo>
                      <a:pt x="3919715" y="800891"/>
                      <a:pt x="3920946" y="807047"/>
                      <a:pt x="3922588" y="812792"/>
                    </a:cubicBezTo>
                    <a:cubicBezTo>
                      <a:pt x="3929974" y="840288"/>
                      <a:pt x="3924229" y="814844"/>
                      <a:pt x="3919304" y="791042"/>
                    </a:cubicBezTo>
                    <a:cubicBezTo>
                      <a:pt x="3918074" y="785297"/>
                      <a:pt x="3916432" y="779551"/>
                      <a:pt x="3915201" y="774627"/>
                    </a:cubicBezTo>
                    <a:cubicBezTo>
                      <a:pt x="3913970" y="769702"/>
                      <a:pt x="3913149" y="766008"/>
                      <a:pt x="3912328" y="763957"/>
                    </a:cubicBezTo>
                    <a:cubicBezTo>
                      <a:pt x="3911507" y="759853"/>
                      <a:pt x="3912328" y="762725"/>
                      <a:pt x="3917663" y="779551"/>
                    </a:cubicBezTo>
                    <a:cubicBezTo>
                      <a:pt x="3905351" y="736461"/>
                      <a:pt x="3888936" y="686804"/>
                      <a:pt x="3868417" y="638789"/>
                    </a:cubicBezTo>
                    <a:cubicBezTo>
                      <a:pt x="3847487" y="590774"/>
                      <a:pt x="3822454" y="543990"/>
                      <a:pt x="3797830" y="505003"/>
                    </a:cubicBezTo>
                    <a:lnTo>
                      <a:pt x="3822864" y="550146"/>
                    </a:lnTo>
                    <a:cubicBezTo>
                      <a:pt x="3817939" y="541117"/>
                      <a:pt x="3810963" y="529216"/>
                      <a:pt x="3803576" y="516084"/>
                    </a:cubicBezTo>
                    <a:cubicBezTo>
                      <a:pt x="3801524" y="512801"/>
                      <a:pt x="3799882" y="509518"/>
                      <a:pt x="3797830" y="506235"/>
                    </a:cubicBezTo>
                    <a:cubicBezTo>
                      <a:pt x="3795779" y="502952"/>
                      <a:pt x="3793727" y="499668"/>
                      <a:pt x="3791675" y="496385"/>
                    </a:cubicBezTo>
                    <a:cubicBezTo>
                      <a:pt x="3787571" y="489819"/>
                      <a:pt x="3783057" y="483253"/>
                      <a:pt x="3778953" y="476687"/>
                    </a:cubicBezTo>
                    <a:cubicBezTo>
                      <a:pt x="3771155" y="463555"/>
                      <a:pt x="3762537" y="452474"/>
                      <a:pt x="3756382" y="443446"/>
                    </a:cubicBezTo>
                    <a:cubicBezTo>
                      <a:pt x="3750226" y="434417"/>
                      <a:pt x="3746122" y="428261"/>
                      <a:pt x="3745301" y="427030"/>
                    </a:cubicBezTo>
                    <a:cubicBezTo>
                      <a:pt x="3754330" y="439342"/>
                      <a:pt x="3764179" y="452885"/>
                      <a:pt x="3774028" y="467248"/>
                    </a:cubicBezTo>
                    <a:cubicBezTo>
                      <a:pt x="3778953" y="474635"/>
                      <a:pt x="3783877" y="482432"/>
                      <a:pt x="3788802" y="490230"/>
                    </a:cubicBezTo>
                    <a:cubicBezTo>
                      <a:pt x="3793727" y="498027"/>
                      <a:pt x="3799062" y="505824"/>
                      <a:pt x="3803986" y="514442"/>
                    </a:cubicBezTo>
                    <a:cubicBezTo>
                      <a:pt x="3804807" y="514442"/>
                      <a:pt x="3802345" y="509518"/>
                      <a:pt x="3797830" y="502131"/>
                    </a:cubicBezTo>
                    <a:cubicBezTo>
                      <a:pt x="3793316" y="494744"/>
                      <a:pt x="3786750" y="484484"/>
                      <a:pt x="3780184" y="474225"/>
                    </a:cubicBezTo>
                    <a:cubicBezTo>
                      <a:pt x="3773618" y="463965"/>
                      <a:pt x="3766231" y="454116"/>
                      <a:pt x="3760896" y="446318"/>
                    </a:cubicBezTo>
                    <a:cubicBezTo>
                      <a:pt x="3755561" y="438521"/>
                      <a:pt x="3751457" y="432776"/>
                      <a:pt x="3751046" y="431955"/>
                    </a:cubicBezTo>
                    <a:cubicBezTo>
                      <a:pt x="3748174" y="428261"/>
                      <a:pt x="3745301" y="424158"/>
                      <a:pt x="3742428" y="420875"/>
                    </a:cubicBezTo>
                    <a:lnTo>
                      <a:pt x="3733400" y="409794"/>
                    </a:lnTo>
                    <a:lnTo>
                      <a:pt x="3715343" y="388044"/>
                    </a:lnTo>
                    <a:cubicBezTo>
                      <a:pt x="3712470" y="384350"/>
                      <a:pt x="3709187" y="381067"/>
                      <a:pt x="3705904" y="377374"/>
                    </a:cubicBezTo>
                    <a:lnTo>
                      <a:pt x="3696465" y="367114"/>
                    </a:lnTo>
                    <a:lnTo>
                      <a:pt x="3677177" y="346184"/>
                    </a:lnTo>
                    <a:lnTo>
                      <a:pt x="3709598" y="383940"/>
                    </a:lnTo>
                    <a:cubicBezTo>
                      <a:pt x="3704263" y="378194"/>
                      <a:pt x="3696055" y="369166"/>
                      <a:pt x="3685795" y="357265"/>
                    </a:cubicBezTo>
                    <a:cubicBezTo>
                      <a:pt x="3683333" y="354392"/>
                      <a:pt x="3680460" y="351519"/>
                      <a:pt x="3677998" y="348236"/>
                    </a:cubicBezTo>
                    <a:cubicBezTo>
                      <a:pt x="3675125" y="345364"/>
                      <a:pt x="3672253" y="342081"/>
                      <a:pt x="3668969" y="338797"/>
                    </a:cubicBezTo>
                    <a:cubicBezTo>
                      <a:pt x="3662814" y="332231"/>
                      <a:pt x="3656248" y="325255"/>
                      <a:pt x="3649681" y="318278"/>
                    </a:cubicBezTo>
                    <a:cubicBezTo>
                      <a:pt x="3643115" y="310891"/>
                      <a:pt x="3635318" y="303915"/>
                      <a:pt x="3627931" y="296938"/>
                    </a:cubicBezTo>
                    <a:cubicBezTo>
                      <a:pt x="3620544" y="289551"/>
                      <a:pt x="3613157" y="282164"/>
                      <a:pt x="3605360" y="275188"/>
                    </a:cubicBezTo>
                    <a:cubicBezTo>
                      <a:pt x="3597562" y="268211"/>
                      <a:pt x="3589765" y="261235"/>
                      <a:pt x="3581968" y="254668"/>
                    </a:cubicBezTo>
                    <a:cubicBezTo>
                      <a:pt x="3578274" y="251385"/>
                      <a:pt x="3574170" y="248102"/>
                      <a:pt x="3570477" y="244819"/>
                    </a:cubicBezTo>
                    <a:cubicBezTo>
                      <a:pt x="3566373" y="241536"/>
                      <a:pt x="3562680" y="238663"/>
                      <a:pt x="3558986" y="235791"/>
                    </a:cubicBezTo>
                    <a:cubicBezTo>
                      <a:pt x="3563501" y="239074"/>
                      <a:pt x="3568425" y="242357"/>
                      <a:pt x="3573350" y="246461"/>
                    </a:cubicBezTo>
                    <a:cubicBezTo>
                      <a:pt x="3578274" y="250565"/>
                      <a:pt x="3583609" y="254668"/>
                      <a:pt x="3588944" y="259183"/>
                    </a:cubicBezTo>
                    <a:cubicBezTo>
                      <a:pt x="3594279" y="263697"/>
                      <a:pt x="3600025" y="268622"/>
                      <a:pt x="3605770" y="273957"/>
                    </a:cubicBezTo>
                    <a:cubicBezTo>
                      <a:pt x="3611515" y="279292"/>
                      <a:pt x="3617261" y="285037"/>
                      <a:pt x="3623417" y="290782"/>
                    </a:cubicBezTo>
                    <a:cubicBezTo>
                      <a:pt x="3629572" y="296528"/>
                      <a:pt x="3635728" y="302684"/>
                      <a:pt x="3642294" y="308839"/>
                    </a:cubicBezTo>
                    <a:cubicBezTo>
                      <a:pt x="3648450" y="314995"/>
                      <a:pt x="3654606" y="321972"/>
                      <a:pt x="3661172" y="328948"/>
                    </a:cubicBezTo>
                    <a:cubicBezTo>
                      <a:pt x="3667738" y="335925"/>
                      <a:pt x="3674305" y="342491"/>
                      <a:pt x="3680871" y="349878"/>
                    </a:cubicBezTo>
                    <a:cubicBezTo>
                      <a:pt x="3687437" y="357265"/>
                      <a:pt x="3694003" y="364652"/>
                      <a:pt x="3700569" y="372449"/>
                    </a:cubicBezTo>
                    <a:cubicBezTo>
                      <a:pt x="3705494" y="377784"/>
                      <a:pt x="3708777" y="381477"/>
                      <a:pt x="3710829" y="383940"/>
                    </a:cubicBezTo>
                    <a:cubicBezTo>
                      <a:pt x="3712881" y="386402"/>
                      <a:pt x="3713701" y="387223"/>
                      <a:pt x="3714112" y="387223"/>
                    </a:cubicBezTo>
                    <a:cubicBezTo>
                      <a:pt x="3714522" y="387223"/>
                      <a:pt x="3712060" y="383119"/>
                      <a:pt x="3709187" y="379426"/>
                    </a:cubicBezTo>
                    <a:cubicBezTo>
                      <a:pt x="3703442" y="372039"/>
                      <a:pt x="3697696" y="363831"/>
                      <a:pt x="3715753" y="384761"/>
                    </a:cubicBezTo>
                    <a:cubicBezTo>
                      <a:pt x="3711650" y="379015"/>
                      <a:pt x="3703032" y="369166"/>
                      <a:pt x="3694413" y="359317"/>
                    </a:cubicBezTo>
                    <a:cubicBezTo>
                      <a:pt x="3689899" y="354392"/>
                      <a:pt x="3685795" y="349467"/>
                      <a:pt x="3681691" y="344543"/>
                    </a:cubicBezTo>
                    <a:cubicBezTo>
                      <a:pt x="3677177" y="340029"/>
                      <a:pt x="3673484" y="336335"/>
                      <a:pt x="3670201" y="333052"/>
                    </a:cubicBezTo>
                    <a:lnTo>
                      <a:pt x="3655427" y="316637"/>
                    </a:lnTo>
                    <a:cubicBezTo>
                      <a:pt x="3659941" y="320740"/>
                      <a:pt x="3665276" y="326075"/>
                      <a:pt x="3671021" y="331411"/>
                    </a:cubicBezTo>
                    <a:cubicBezTo>
                      <a:pt x="3676767" y="337156"/>
                      <a:pt x="3682923" y="343312"/>
                      <a:pt x="3689078" y="350288"/>
                    </a:cubicBezTo>
                    <a:cubicBezTo>
                      <a:pt x="3701390" y="364241"/>
                      <a:pt x="3715753" y="379426"/>
                      <a:pt x="3729296" y="397072"/>
                    </a:cubicBezTo>
                    <a:cubicBezTo>
                      <a:pt x="3757202" y="430724"/>
                      <a:pt x="3783467" y="469300"/>
                      <a:pt x="3804397" y="500489"/>
                    </a:cubicBezTo>
                    <a:cubicBezTo>
                      <a:pt x="3800703" y="495154"/>
                      <a:pt x="3797420" y="490640"/>
                      <a:pt x="3795779" y="488998"/>
                    </a:cubicBezTo>
                    <a:cubicBezTo>
                      <a:pt x="3825737" y="538245"/>
                      <a:pt x="3852412" y="589953"/>
                      <a:pt x="3874983" y="641251"/>
                    </a:cubicBezTo>
                    <a:cubicBezTo>
                      <a:pt x="3869648" y="627298"/>
                      <a:pt x="3865134" y="618270"/>
                      <a:pt x="3861440" y="610062"/>
                    </a:cubicBezTo>
                    <a:cubicBezTo>
                      <a:pt x="3857747" y="602265"/>
                      <a:pt x="3854874" y="595699"/>
                      <a:pt x="3850770" y="588312"/>
                    </a:cubicBezTo>
                    <a:cubicBezTo>
                      <a:pt x="3850770" y="587901"/>
                      <a:pt x="3852412" y="590364"/>
                      <a:pt x="3854464" y="594878"/>
                    </a:cubicBezTo>
                    <a:cubicBezTo>
                      <a:pt x="3856516" y="599392"/>
                      <a:pt x="3859799" y="605548"/>
                      <a:pt x="3863082" y="612935"/>
                    </a:cubicBezTo>
                    <a:cubicBezTo>
                      <a:pt x="3866365" y="619911"/>
                      <a:pt x="3870058" y="627709"/>
                      <a:pt x="3873341" y="634685"/>
                    </a:cubicBezTo>
                    <a:cubicBezTo>
                      <a:pt x="3876624" y="641662"/>
                      <a:pt x="3879087" y="648228"/>
                      <a:pt x="3881139" y="652742"/>
                    </a:cubicBezTo>
                    <a:cubicBezTo>
                      <a:pt x="3878676" y="646586"/>
                      <a:pt x="3877035" y="642072"/>
                      <a:pt x="3875804" y="638379"/>
                    </a:cubicBezTo>
                    <a:cubicBezTo>
                      <a:pt x="3874162" y="634685"/>
                      <a:pt x="3873341" y="632223"/>
                      <a:pt x="3872520" y="630581"/>
                    </a:cubicBezTo>
                    <a:cubicBezTo>
                      <a:pt x="3871290" y="626888"/>
                      <a:pt x="3870879" y="626477"/>
                      <a:pt x="3871290" y="626067"/>
                    </a:cubicBezTo>
                    <a:cubicBezTo>
                      <a:pt x="3871290" y="626067"/>
                      <a:pt x="3872931" y="628119"/>
                      <a:pt x="3866365" y="612935"/>
                    </a:cubicBezTo>
                    <a:cubicBezTo>
                      <a:pt x="3870058" y="620732"/>
                      <a:pt x="3873341" y="628119"/>
                      <a:pt x="3877035" y="635096"/>
                    </a:cubicBezTo>
                    <a:cubicBezTo>
                      <a:pt x="3880318" y="642482"/>
                      <a:pt x="3883191" y="649870"/>
                      <a:pt x="3886063" y="657667"/>
                    </a:cubicBezTo>
                    <a:cubicBezTo>
                      <a:pt x="3888936" y="665464"/>
                      <a:pt x="3892219" y="673261"/>
                      <a:pt x="3895502" y="681469"/>
                    </a:cubicBezTo>
                    <a:cubicBezTo>
                      <a:pt x="3898785" y="689677"/>
                      <a:pt x="3901658" y="699116"/>
                      <a:pt x="3904941" y="708965"/>
                    </a:cubicBezTo>
                    <a:cubicBezTo>
                      <a:pt x="3911097" y="729484"/>
                      <a:pt x="3897965" y="692550"/>
                      <a:pt x="3897965" y="697064"/>
                    </a:cubicBezTo>
                    <a:cubicBezTo>
                      <a:pt x="3901658" y="706913"/>
                      <a:pt x="3904531" y="715942"/>
                      <a:pt x="3906993" y="724149"/>
                    </a:cubicBezTo>
                    <a:cubicBezTo>
                      <a:pt x="3908224" y="728253"/>
                      <a:pt x="3909866" y="732357"/>
                      <a:pt x="3910686" y="736461"/>
                    </a:cubicBezTo>
                    <a:cubicBezTo>
                      <a:pt x="3911918" y="740565"/>
                      <a:pt x="3912738" y="745079"/>
                      <a:pt x="3913970" y="749183"/>
                    </a:cubicBezTo>
                    <a:cubicBezTo>
                      <a:pt x="3916022" y="757801"/>
                      <a:pt x="3918484" y="767240"/>
                      <a:pt x="3921767" y="777910"/>
                    </a:cubicBezTo>
                    <a:cubicBezTo>
                      <a:pt x="3923408" y="783245"/>
                      <a:pt x="3924640" y="789400"/>
                      <a:pt x="3926281" y="795556"/>
                    </a:cubicBezTo>
                    <a:cubicBezTo>
                      <a:pt x="3927922" y="802122"/>
                      <a:pt x="3929564" y="808689"/>
                      <a:pt x="3931616" y="816486"/>
                    </a:cubicBezTo>
                    <a:cubicBezTo>
                      <a:pt x="3922588" y="775858"/>
                      <a:pt x="3924640" y="781193"/>
                      <a:pt x="3929564" y="800071"/>
                    </a:cubicBezTo>
                    <a:cubicBezTo>
                      <a:pt x="3932026" y="809509"/>
                      <a:pt x="3935310" y="822231"/>
                      <a:pt x="3938593" y="834543"/>
                    </a:cubicBezTo>
                    <a:cubicBezTo>
                      <a:pt x="3941055" y="846854"/>
                      <a:pt x="3943517" y="858756"/>
                      <a:pt x="3945159" y="865732"/>
                    </a:cubicBezTo>
                    <a:lnTo>
                      <a:pt x="3942697" y="851779"/>
                    </a:lnTo>
                    <a:cubicBezTo>
                      <a:pt x="3945569" y="864501"/>
                      <a:pt x="3948442" y="876812"/>
                      <a:pt x="3950494" y="887483"/>
                    </a:cubicBezTo>
                    <a:cubicBezTo>
                      <a:pt x="3952135" y="898563"/>
                      <a:pt x="3952956" y="908823"/>
                      <a:pt x="3953367" y="917851"/>
                    </a:cubicBezTo>
                    <a:cubicBezTo>
                      <a:pt x="3949263" y="883789"/>
                      <a:pt x="3942697" y="851779"/>
                      <a:pt x="3943107" y="861218"/>
                    </a:cubicBezTo>
                    <a:cubicBezTo>
                      <a:pt x="3943927" y="866553"/>
                      <a:pt x="3945159" y="872298"/>
                      <a:pt x="3945979" y="878044"/>
                    </a:cubicBezTo>
                    <a:cubicBezTo>
                      <a:pt x="3946390" y="880916"/>
                      <a:pt x="3946800" y="883789"/>
                      <a:pt x="3947621" y="886251"/>
                    </a:cubicBezTo>
                    <a:cubicBezTo>
                      <a:pt x="3947621" y="889124"/>
                      <a:pt x="3948442" y="891997"/>
                      <a:pt x="3948852" y="894869"/>
                    </a:cubicBezTo>
                    <a:cubicBezTo>
                      <a:pt x="3950494" y="906360"/>
                      <a:pt x="3952135" y="918261"/>
                      <a:pt x="3953777" y="930983"/>
                    </a:cubicBezTo>
                    <a:lnTo>
                      <a:pt x="3949673" y="908002"/>
                    </a:lnTo>
                    <a:lnTo>
                      <a:pt x="3953367" y="935908"/>
                    </a:lnTo>
                    <a:cubicBezTo>
                      <a:pt x="3954597" y="945347"/>
                      <a:pt x="3955008" y="954375"/>
                      <a:pt x="3955829" y="963814"/>
                    </a:cubicBezTo>
                    <a:lnTo>
                      <a:pt x="3957881" y="991720"/>
                    </a:lnTo>
                    <a:lnTo>
                      <a:pt x="3958701" y="1019627"/>
                    </a:lnTo>
                    <a:cubicBezTo>
                      <a:pt x="3959522" y="1028245"/>
                      <a:pt x="3960753" y="1040146"/>
                      <a:pt x="3961985" y="1051637"/>
                    </a:cubicBezTo>
                    <a:cubicBezTo>
                      <a:pt x="3962805" y="1063127"/>
                      <a:pt x="3964036" y="1074208"/>
                      <a:pt x="3964857" y="1081595"/>
                    </a:cubicBezTo>
                    <a:cubicBezTo>
                      <a:pt x="3963626" y="1107860"/>
                      <a:pt x="3964857" y="1144794"/>
                      <a:pt x="3964857" y="1169828"/>
                    </a:cubicBezTo>
                    <a:lnTo>
                      <a:pt x="3964857" y="1158337"/>
                    </a:lnTo>
                    <a:cubicBezTo>
                      <a:pt x="3963216" y="1206762"/>
                      <a:pt x="3964036" y="1315104"/>
                      <a:pt x="3965268" y="1324132"/>
                    </a:cubicBezTo>
                    <a:cubicBezTo>
                      <a:pt x="3964036" y="1359015"/>
                      <a:pt x="3957470" y="1078722"/>
                      <a:pt x="3958701" y="1324132"/>
                    </a:cubicBezTo>
                    <a:cubicBezTo>
                      <a:pt x="3958701" y="1417290"/>
                      <a:pt x="3962805" y="1382407"/>
                      <a:pt x="3964036" y="1435347"/>
                    </a:cubicBezTo>
                    <a:cubicBezTo>
                      <a:pt x="3964036" y="1435347"/>
                      <a:pt x="3964036" y="1432474"/>
                      <a:pt x="3963216" y="1437809"/>
                    </a:cubicBezTo>
                    <a:cubicBezTo>
                      <a:pt x="3963216" y="1478437"/>
                      <a:pt x="3964447" y="1482541"/>
                      <a:pt x="3965268" y="1516193"/>
                    </a:cubicBezTo>
                    <a:cubicBezTo>
                      <a:pt x="3965678" y="1491570"/>
                      <a:pt x="3966088" y="1456277"/>
                      <a:pt x="3965268" y="1444786"/>
                    </a:cubicBezTo>
                    <a:cubicBezTo>
                      <a:pt x="3966909" y="1457097"/>
                      <a:pt x="3965268" y="1529735"/>
                      <a:pt x="3966499" y="1560925"/>
                    </a:cubicBezTo>
                    <a:cubicBezTo>
                      <a:pt x="3964036" y="1520297"/>
                      <a:pt x="3965678" y="1639719"/>
                      <a:pt x="3964036" y="1608119"/>
                    </a:cubicBezTo>
                    <a:cubicBezTo>
                      <a:pt x="3962395" y="1689375"/>
                      <a:pt x="3964036" y="1775967"/>
                      <a:pt x="3966499" y="1818647"/>
                    </a:cubicBezTo>
                    <a:cubicBezTo>
                      <a:pt x="3963216" y="1873638"/>
                      <a:pt x="3966909" y="1915087"/>
                      <a:pt x="3965268" y="2004551"/>
                    </a:cubicBezTo>
                    <a:cubicBezTo>
                      <a:pt x="3965268" y="1991009"/>
                      <a:pt x="3965268" y="1965975"/>
                      <a:pt x="3965268" y="1946687"/>
                    </a:cubicBezTo>
                    <a:cubicBezTo>
                      <a:pt x="3963216" y="1895799"/>
                      <a:pt x="3964036" y="2039434"/>
                      <a:pt x="3962395" y="1961050"/>
                    </a:cubicBezTo>
                    <a:cubicBezTo>
                      <a:pt x="3962395" y="1977876"/>
                      <a:pt x="3963626" y="1962282"/>
                      <a:pt x="3963216" y="1945045"/>
                    </a:cubicBezTo>
                    <a:cubicBezTo>
                      <a:pt x="3963216" y="1915087"/>
                      <a:pt x="3961985" y="1886771"/>
                      <a:pt x="3961164" y="1894158"/>
                    </a:cubicBezTo>
                    <a:lnTo>
                      <a:pt x="3959522" y="1967206"/>
                    </a:lnTo>
                    <a:lnTo>
                      <a:pt x="3959522" y="1941762"/>
                    </a:lnTo>
                    <a:cubicBezTo>
                      <a:pt x="3959112" y="1941762"/>
                      <a:pt x="3956649" y="2052156"/>
                      <a:pt x="3956649" y="2052156"/>
                    </a:cubicBezTo>
                    <a:cubicBezTo>
                      <a:pt x="3956649" y="2055029"/>
                      <a:pt x="3957470" y="2044769"/>
                      <a:pt x="3957881" y="2039434"/>
                    </a:cubicBezTo>
                    <a:cubicBezTo>
                      <a:pt x="3957470" y="2103454"/>
                      <a:pt x="3957470" y="2172399"/>
                      <a:pt x="3957881" y="2238881"/>
                    </a:cubicBezTo>
                    <a:cubicBezTo>
                      <a:pt x="3957881" y="2272123"/>
                      <a:pt x="3957881" y="2304953"/>
                      <a:pt x="3957881" y="2336553"/>
                    </a:cubicBezTo>
                    <a:cubicBezTo>
                      <a:pt x="3957881" y="2352148"/>
                      <a:pt x="3957881" y="2367742"/>
                      <a:pt x="3957881" y="2382927"/>
                    </a:cubicBezTo>
                    <a:cubicBezTo>
                      <a:pt x="3957881" y="2390313"/>
                      <a:pt x="3957881" y="2397700"/>
                      <a:pt x="3957881" y="2405087"/>
                    </a:cubicBezTo>
                    <a:cubicBezTo>
                      <a:pt x="3957881" y="2412474"/>
                      <a:pt x="3957881" y="2419861"/>
                      <a:pt x="3957470" y="2426838"/>
                    </a:cubicBezTo>
                    <a:cubicBezTo>
                      <a:pt x="3959933" y="2437508"/>
                      <a:pt x="3959933" y="2508094"/>
                      <a:pt x="3946390" y="2586067"/>
                    </a:cubicBezTo>
                    <a:cubicBezTo>
                      <a:pt x="3944749" y="2595916"/>
                      <a:pt x="3943107" y="2605766"/>
                      <a:pt x="3941055" y="2615615"/>
                    </a:cubicBezTo>
                    <a:cubicBezTo>
                      <a:pt x="3940234" y="2620539"/>
                      <a:pt x="3939003" y="2625464"/>
                      <a:pt x="3937772" y="2630389"/>
                    </a:cubicBezTo>
                    <a:cubicBezTo>
                      <a:pt x="3936541" y="2635314"/>
                      <a:pt x="3935720" y="2640238"/>
                      <a:pt x="3934489" y="2645163"/>
                    </a:cubicBezTo>
                    <a:cubicBezTo>
                      <a:pt x="3932026" y="2655012"/>
                      <a:pt x="3929974" y="2664861"/>
                      <a:pt x="3927922" y="2674300"/>
                    </a:cubicBezTo>
                    <a:cubicBezTo>
                      <a:pt x="3925460" y="2683739"/>
                      <a:pt x="3922588" y="2693178"/>
                      <a:pt x="3920125" y="2702206"/>
                    </a:cubicBezTo>
                    <a:cubicBezTo>
                      <a:pt x="3918894" y="2706720"/>
                      <a:pt x="3917663" y="2711235"/>
                      <a:pt x="3916432" y="2715749"/>
                    </a:cubicBezTo>
                    <a:cubicBezTo>
                      <a:pt x="3916022" y="2717801"/>
                      <a:pt x="3915201" y="2720263"/>
                      <a:pt x="3914790" y="2722315"/>
                    </a:cubicBezTo>
                    <a:cubicBezTo>
                      <a:pt x="3913970" y="2724367"/>
                      <a:pt x="3913559" y="2726419"/>
                      <a:pt x="3912738" y="2728471"/>
                    </a:cubicBezTo>
                    <a:cubicBezTo>
                      <a:pt x="3909866" y="2736678"/>
                      <a:pt x="3907403" y="2744886"/>
                      <a:pt x="3904941" y="2752684"/>
                    </a:cubicBezTo>
                    <a:cubicBezTo>
                      <a:pt x="3902479" y="2760481"/>
                      <a:pt x="3900427" y="2767457"/>
                      <a:pt x="3897965" y="2774024"/>
                    </a:cubicBezTo>
                    <a:cubicBezTo>
                      <a:pt x="3895502" y="2780590"/>
                      <a:pt x="3893450" y="2786746"/>
                      <a:pt x="3891398" y="2792080"/>
                    </a:cubicBezTo>
                    <a:cubicBezTo>
                      <a:pt x="3899195" y="2768689"/>
                      <a:pt x="3900427" y="2754736"/>
                      <a:pt x="3894271" y="2768689"/>
                    </a:cubicBezTo>
                    <a:cubicBezTo>
                      <a:pt x="3897554" y="2758839"/>
                      <a:pt x="3902068" y="2744066"/>
                      <a:pt x="3907403" y="2726009"/>
                    </a:cubicBezTo>
                    <a:cubicBezTo>
                      <a:pt x="3909045" y="2721494"/>
                      <a:pt x="3910276" y="2716570"/>
                      <a:pt x="3911507" y="2711645"/>
                    </a:cubicBezTo>
                    <a:cubicBezTo>
                      <a:pt x="3912738" y="2706720"/>
                      <a:pt x="3913970" y="2701796"/>
                      <a:pt x="3915611" y="2696461"/>
                    </a:cubicBezTo>
                    <a:cubicBezTo>
                      <a:pt x="3916842" y="2691126"/>
                      <a:pt x="3918484" y="2685791"/>
                      <a:pt x="3920125" y="2680456"/>
                    </a:cubicBezTo>
                    <a:cubicBezTo>
                      <a:pt x="3921767" y="2675121"/>
                      <a:pt x="3923408" y="2669375"/>
                      <a:pt x="3924640" y="2664040"/>
                    </a:cubicBezTo>
                    <a:cubicBezTo>
                      <a:pt x="3927102" y="2657064"/>
                      <a:pt x="3941055" y="2601251"/>
                      <a:pt x="3933668" y="2637365"/>
                    </a:cubicBezTo>
                    <a:cubicBezTo>
                      <a:pt x="3935310" y="2629568"/>
                      <a:pt x="3936951" y="2622591"/>
                      <a:pt x="3938182" y="2616846"/>
                    </a:cubicBezTo>
                    <a:cubicBezTo>
                      <a:pt x="3939003" y="2611101"/>
                      <a:pt x="3939824" y="2605766"/>
                      <a:pt x="3940645" y="2601662"/>
                    </a:cubicBezTo>
                    <a:cubicBezTo>
                      <a:pt x="3941876" y="2593454"/>
                      <a:pt x="3942697" y="2588529"/>
                      <a:pt x="3943107" y="2586067"/>
                    </a:cubicBezTo>
                    <a:cubicBezTo>
                      <a:pt x="3943517" y="2581143"/>
                      <a:pt x="3942286" y="2586067"/>
                      <a:pt x="3940645" y="2593454"/>
                    </a:cubicBezTo>
                    <a:cubicBezTo>
                      <a:pt x="3939003" y="2601251"/>
                      <a:pt x="3936541" y="2611511"/>
                      <a:pt x="3934899" y="2617667"/>
                    </a:cubicBezTo>
                    <a:cubicBezTo>
                      <a:pt x="3933258" y="2623823"/>
                      <a:pt x="3932437" y="2625464"/>
                      <a:pt x="3933668" y="2616436"/>
                    </a:cubicBezTo>
                    <a:cubicBezTo>
                      <a:pt x="3919715" y="2686201"/>
                      <a:pt x="3902889" y="2739962"/>
                      <a:pt x="3886063" y="2786746"/>
                    </a:cubicBezTo>
                    <a:cubicBezTo>
                      <a:pt x="3869648" y="2833940"/>
                      <a:pt x="3850770" y="2873337"/>
                      <a:pt x="3830251" y="2913144"/>
                    </a:cubicBezTo>
                    <a:lnTo>
                      <a:pt x="3828609" y="2914786"/>
                    </a:lnTo>
                    <a:lnTo>
                      <a:pt x="3812194" y="2944744"/>
                    </a:lnTo>
                    <a:lnTo>
                      <a:pt x="3808090" y="2952131"/>
                    </a:lnTo>
                    <a:cubicBezTo>
                      <a:pt x="3806859" y="2954593"/>
                      <a:pt x="3805218" y="2957055"/>
                      <a:pt x="3803576" y="2959518"/>
                    </a:cubicBezTo>
                    <a:lnTo>
                      <a:pt x="3794547" y="2973881"/>
                    </a:lnTo>
                    <a:cubicBezTo>
                      <a:pt x="3810142" y="2950900"/>
                      <a:pt x="3816708" y="2939409"/>
                      <a:pt x="3816298" y="2942282"/>
                    </a:cubicBezTo>
                    <a:cubicBezTo>
                      <a:pt x="3816298" y="2943513"/>
                      <a:pt x="3813836" y="2948437"/>
                      <a:pt x="3808911" y="2956645"/>
                    </a:cubicBezTo>
                    <a:cubicBezTo>
                      <a:pt x="3803986" y="2964853"/>
                      <a:pt x="3796599" y="2976344"/>
                      <a:pt x="3786750" y="2991117"/>
                    </a:cubicBezTo>
                    <a:lnTo>
                      <a:pt x="3791264" y="2983730"/>
                    </a:lnTo>
                    <a:cubicBezTo>
                      <a:pt x="3788391" y="2987834"/>
                      <a:pt x="3785109" y="2992759"/>
                      <a:pt x="3781415" y="2998094"/>
                    </a:cubicBezTo>
                    <a:cubicBezTo>
                      <a:pt x="3777721" y="3003429"/>
                      <a:pt x="3773618" y="3008764"/>
                      <a:pt x="3769103" y="3014920"/>
                    </a:cubicBezTo>
                    <a:cubicBezTo>
                      <a:pt x="3765000" y="3021076"/>
                      <a:pt x="3760485" y="3027231"/>
                      <a:pt x="3755561" y="3033797"/>
                    </a:cubicBezTo>
                    <a:cubicBezTo>
                      <a:pt x="3753098" y="3037081"/>
                      <a:pt x="3750636" y="3040364"/>
                      <a:pt x="3748174" y="3043647"/>
                    </a:cubicBezTo>
                    <a:cubicBezTo>
                      <a:pt x="3745712" y="3046930"/>
                      <a:pt x="3742839" y="3050213"/>
                      <a:pt x="3740377" y="3053906"/>
                    </a:cubicBezTo>
                    <a:cubicBezTo>
                      <a:pt x="3735041" y="3060883"/>
                      <a:pt x="3729707" y="3067449"/>
                      <a:pt x="3724371" y="3074426"/>
                    </a:cubicBezTo>
                    <a:cubicBezTo>
                      <a:pt x="3719037" y="3081402"/>
                      <a:pt x="3712881" y="3087968"/>
                      <a:pt x="3707135" y="3094534"/>
                    </a:cubicBezTo>
                    <a:cubicBezTo>
                      <a:pt x="3701390" y="3101101"/>
                      <a:pt x="3695644" y="3107667"/>
                      <a:pt x="3690309" y="3114233"/>
                    </a:cubicBezTo>
                    <a:cubicBezTo>
                      <a:pt x="3684564" y="3120389"/>
                      <a:pt x="3678819" y="3126544"/>
                      <a:pt x="3673073" y="3132290"/>
                    </a:cubicBezTo>
                    <a:cubicBezTo>
                      <a:pt x="3663634" y="3142960"/>
                      <a:pt x="3654196" y="3154451"/>
                      <a:pt x="3643936" y="3164710"/>
                    </a:cubicBezTo>
                    <a:cubicBezTo>
                      <a:pt x="3632445" y="3175791"/>
                      <a:pt x="3623417" y="3183998"/>
                      <a:pt x="3616030" y="3190154"/>
                    </a:cubicBezTo>
                    <a:cubicBezTo>
                      <a:pt x="3608643" y="3196310"/>
                      <a:pt x="3602897" y="3200414"/>
                      <a:pt x="3598383" y="3203697"/>
                    </a:cubicBezTo>
                    <a:cubicBezTo>
                      <a:pt x="3588944" y="3210263"/>
                      <a:pt x="3583609" y="3213136"/>
                      <a:pt x="3574991" y="3218881"/>
                    </a:cubicBezTo>
                    <a:cubicBezTo>
                      <a:pt x="3555293" y="3234065"/>
                      <a:pt x="3538057" y="3248839"/>
                      <a:pt x="3521231" y="3260330"/>
                    </a:cubicBezTo>
                    <a:cubicBezTo>
                      <a:pt x="3513023" y="3266486"/>
                      <a:pt x="3504815" y="3272231"/>
                      <a:pt x="3497428" y="3277977"/>
                    </a:cubicBezTo>
                    <a:cubicBezTo>
                      <a:pt x="3489631" y="3283312"/>
                      <a:pt x="3481834" y="3288647"/>
                      <a:pt x="3474447" y="3293571"/>
                    </a:cubicBezTo>
                    <a:cubicBezTo>
                      <a:pt x="3467060" y="3298496"/>
                      <a:pt x="3459673" y="3303421"/>
                      <a:pt x="3452697" y="3308345"/>
                    </a:cubicBezTo>
                    <a:cubicBezTo>
                      <a:pt x="3445309" y="3312859"/>
                      <a:pt x="3437923" y="3317374"/>
                      <a:pt x="3430946" y="3321888"/>
                    </a:cubicBezTo>
                    <a:cubicBezTo>
                      <a:pt x="3423559" y="3326402"/>
                      <a:pt x="3416582" y="3330917"/>
                      <a:pt x="3409196" y="3335020"/>
                    </a:cubicBezTo>
                    <a:cubicBezTo>
                      <a:pt x="3401809" y="3339124"/>
                      <a:pt x="3394011" y="3343228"/>
                      <a:pt x="3386214" y="3347742"/>
                    </a:cubicBezTo>
                    <a:cubicBezTo>
                      <a:pt x="3382521" y="3349384"/>
                      <a:pt x="3377186" y="3351846"/>
                      <a:pt x="3371030" y="3355129"/>
                    </a:cubicBezTo>
                    <a:cubicBezTo>
                      <a:pt x="3364874" y="3358412"/>
                      <a:pt x="3357077" y="3361285"/>
                      <a:pt x="3349279" y="3364978"/>
                    </a:cubicBezTo>
                    <a:cubicBezTo>
                      <a:pt x="3341482" y="3368261"/>
                      <a:pt x="3332864" y="3371955"/>
                      <a:pt x="3324656" y="3375648"/>
                    </a:cubicBezTo>
                    <a:cubicBezTo>
                      <a:pt x="3320552" y="3377700"/>
                      <a:pt x="3316449" y="3378931"/>
                      <a:pt x="3312345" y="3380573"/>
                    </a:cubicBezTo>
                    <a:cubicBezTo>
                      <a:pt x="3308241" y="3382215"/>
                      <a:pt x="3304547" y="3383446"/>
                      <a:pt x="3300854" y="3385087"/>
                    </a:cubicBezTo>
                    <a:cubicBezTo>
                      <a:pt x="3271306" y="3396168"/>
                      <a:pt x="3254480" y="3402323"/>
                      <a:pt x="3291415" y="3386729"/>
                    </a:cubicBezTo>
                    <a:cubicBezTo>
                      <a:pt x="3270485" y="3395757"/>
                      <a:pt x="3255712" y="3401092"/>
                      <a:pt x="3243400" y="3406427"/>
                    </a:cubicBezTo>
                    <a:cubicBezTo>
                      <a:pt x="3237244" y="3408890"/>
                      <a:pt x="3231499" y="3411352"/>
                      <a:pt x="3225753" y="3413814"/>
                    </a:cubicBezTo>
                    <a:cubicBezTo>
                      <a:pt x="3220008" y="3416277"/>
                      <a:pt x="3214263" y="3417918"/>
                      <a:pt x="3208107" y="3420380"/>
                    </a:cubicBezTo>
                    <a:cubicBezTo>
                      <a:pt x="3201951" y="3422432"/>
                      <a:pt x="3195385" y="3424895"/>
                      <a:pt x="3187588" y="3427357"/>
                    </a:cubicBezTo>
                    <a:cubicBezTo>
                      <a:pt x="3183894" y="3428588"/>
                      <a:pt x="3179380" y="3429819"/>
                      <a:pt x="3175276" y="3431461"/>
                    </a:cubicBezTo>
                    <a:cubicBezTo>
                      <a:pt x="3170762" y="3432692"/>
                      <a:pt x="3165837" y="3433923"/>
                      <a:pt x="3160502" y="3435154"/>
                    </a:cubicBezTo>
                    <a:cubicBezTo>
                      <a:pt x="3149832" y="3437617"/>
                      <a:pt x="3137931" y="3440489"/>
                      <a:pt x="3123568" y="3443362"/>
                    </a:cubicBezTo>
                    <a:cubicBezTo>
                      <a:pt x="3109204" y="3445824"/>
                      <a:pt x="3092789" y="3448287"/>
                      <a:pt x="3073500" y="3451159"/>
                    </a:cubicBezTo>
                    <a:lnTo>
                      <a:pt x="3112897" y="3442541"/>
                    </a:lnTo>
                    <a:cubicBezTo>
                      <a:pt x="3103869" y="3444183"/>
                      <a:pt x="3094430" y="3445824"/>
                      <a:pt x="3084991" y="3447466"/>
                    </a:cubicBezTo>
                    <a:cubicBezTo>
                      <a:pt x="3080067" y="3448287"/>
                      <a:pt x="3075552" y="3449107"/>
                      <a:pt x="3070628" y="3449928"/>
                    </a:cubicBezTo>
                    <a:cubicBezTo>
                      <a:pt x="3065703" y="3450749"/>
                      <a:pt x="3060779" y="3451159"/>
                      <a:pt x="3055854" y="3451980"/>
                    </a:cubicBezTo>
                    <a:cubicBezTo>
                      <a:pt x="3046005" y="3453211"/>
                      <a:pt x="3035745" y="3454853"/>
                      <a:pt x="3025485" y="3456084"/>
                    </a:cubicBezTo>
                    <a:cubicBezTo>
                      <a:pt x="3020561" y="3456905"/>
                      <a:pt x="3015226" y="3457315"/>
                      <a:pt x="3009891" y="3457725"/>
                    </a:cubicBezTo>
                    <a:cubicBezTo>
                      <a:pt x="3004556" y="3458136"/>
                      <a:pt x="2999631" y="3458546"/>
                      <a:pt x="2994296" y="3458957"/>
                    </a:cubicBezTo>
                    <a:cubicBezTo>
                      <a:pt x="2984037" y="3459777"/>
                      <a:pt x="2973366" y="3461008"/>
                      <a:pt x="2963107" y="3461419"/>
                    </a:cubicBezTo>
                    <a:cubicBezTo>
                      <a:pt x="2952437" y="3461419"/>
                      <a:pt x="2942177" y="3462240"/>
                      <a:pt x="2931507" y="3462650"/>
                    </a:cubicBezTo>
                    <a:cubicBezTo>
                      <a:pt x="2910577" y="3463471"/>
                      <a:pt x="2890469" y="3463471"/>
                      <a:pt x="2870770" y="3463471"/>
                    </a:cubicBezTo>
                    <a:cubicBezTo>
                      <a:pt x="2791976" y="3463881"/>
                      <a:pt x="2723031" y="3464292"/>
                      <a:pt x="2689380" y="3463471"/>
                    </a:cubicBezTo>
                    <a:cubicBezTo>
                      <a:pt x="2712361" y="3461008"/>
                      <a:pt x="2682403" y="3459777"/>
                      <a:pt x="2638082" y="3458546"/>
                    </a:cubicBezTo>
                    <a:cubicBezTo>
                      <a:pt x="2615921" y="3458136"/>
                      <a:pt x="2590477" y="3457315"/>
                      <a:pt x="2566675" y="3456905"/>
                    </a:cubicBezTo>
                    <a:cubicBezTo>
                      <a:pt x="2554773" y="3456905"/>
                      <a:pt x="2542872" y="3456084"/>
                      <a:pt x="2532202" y="3456084"/>
                    </a:cubicBezTo>
                    <a:cubicBezTo>
                      <a:pt x="2526867" y="3456084"/>
                      <a:pt x="2521943" y="3456084"/>
                      <a:pt x="2517428" y="3455673"/>
                    </a:cubicBezTo>
                    <a:cubicBezTo>
                      <a:pt x="2514145" y="3455673"/>
                      <a:pt x="2511273" y="3455263"/>
                      <a:pt x="2508810" y="3455263"/>
                    </a:cubicBezTo>
                    <a:cubicBezTo>
                      <a:pt x="2505938" y="3457725"/>
                      <a:pt x="2503886" y="3459367"/>
                      <a:pt x="2501423" y="3461419"/>
                    </a:cubicBezTo>
                    <a:cubicBezTo>
                      <a:pt x="2498551" y="3463881"/>
                      <a:pt x="2496088" y="3465523"/>
                      <a:pt x="2494447" y="3466754"/>
                    </a:cubicBezTo>
                    <a:cubicBezTo>
                      <a:pt x="2500603" y="3462650"/>
                      <a:pt x="2462026" y="3501637"/>
                      <a:pt x="2456692" y="3507792"/>
                    </a:cubicBezTo>
                    <a:cubicBezTo>
                      <a:pt x="2447663" y="3516000"/>
                      <a:pt x="2433299" y="3529543"/>
                      <a:pt x="2418936" y="3545548"/>
                    </a:cubicBezTo>
                    <a:cubicBezTo>
                      <a:pt x="2459975" y="3506151"/>
                      <a:pt x="2394313" y="3577558"/>
                      <a:pt x="2469824" y="3499174"/>
                    </a:cubicBezTo>
                    <a:cubicBezTo>
                      <a:pt x="2433299" y="3540623"/>
                      <a:pt x="2385284" y="3592742"/>
                      <a:pt x="2299514" y="3678102"/>
                    </a:cubicBezTo>
                    <a:lnTo>
                      <a:pt x="2299514" y="3675230"/>
                    </a:lnTo>
                    <a:cubicBezTo>
                      <a:pt x="2299514" y="3675230"/>
                      <a:pt x="2367228" y="3608337"/>
                      <a:pt x="2367228" y="3608337"/>
                    </a:cubicBezTo>
                    <a:cubicBezTo>
                      <a:pt x="2359430" y="3614082"/>
                      <a:pt x="2394313" y="3579200"/>
                      <a:pt x="2407856" y="3564426"/>
                    </a:cubicBezTo>
                    <a:cubicBezTo>
                      <a:pt x="2281457" y="3689183"/>
                      <a:pt x="2420578" y="3544317"/>
                      <a:pt x="2292537" y="3673178"/>
                    </a:cubicBezTo>
                    <a:cubicBezTo>
                      <a:pt x="2281047" y="3686720"/>
                      <a:pt x="2288844" y="3678102"/>
                      <a:pt x="2255603" y="3711754"/>
                    </a:cubicBezTo>
                    <a:cubicBezTo>
                      <a:pt x="2271197" y="3696159"/>
                      <a:pt x="2272839" y="3692056"/>
                      <a:pt x="2247805" y="3717499"/>
                    </a:cubicBezTo>
                    <a:lnTo>
                      <a:pt x="2224824" y="3742943"/>
                    </a:lnTo>
                    <a:cubicBezTo>
                      <a:pt x="2177630" y="3785213"/>
                      <a:pt x="2297462" y="3667022"/>
                      <a:pt x="2257244" y="3703546"/>
                    </a:cubicBezTo>
                    <a:cubicBezTo>
                      <a:pt x="2305670" y="3652658"/>
                      <a:pt x="2391030" y="3566067"/>
                      <a:pt x="2372973" y="3580431"/>
                    </a:cubicBezTo>
                    <a:cubicBezTo>
                      <a:pt x="2291306" y="3660866"/>
                      <a:pt x="2303618" y="3656762"/>
                      <a:pt x="2218258" y="3740891"/>
                    </a:cubicBezTo>
                    <a:lnTo>
                      <a:pt x="2208408" y="3749099"/>
                    </a:lnTo>
                    <a:cubicBezTo>
                      <a:pt x="2179271" y="3779467"/>
                      <a:pt x="2175578" y="3785623"/>
                      <a:pt x="2160393" y="3802860"/>
                    </a:cubicBezTo>
                    <a:cubicBezTo>
                      <a:pt x="2158341" y="3803680"/>
                      <a:pt x="2150544" y="3811067"/>
                      <a:pt x="2131256" y="3829945"/>
                    </a:cubicBezTo>
                    <a:cubicBezTo>
                      <a:pt x="2107043" y="3856210"/>
                      <a:pt x="2086934" y="3877549"/>
                      <a:pt x="2066825" y="3898479"/>
                    </a:cubicBezTo>
                    <a:cubicBezTo>
                      <a:pt x="2056976" y="3909149"/>
                      <a:pt x="2047127" y="3919409"/>
                      <a:pt x="2036867" y="3930079"/>
                    </a:cubicBezTo>
                    <a:cubicBezTo>
                      <a:pt x="2031943" y="3935414"/>
                      <a:pt x="2026608" y="3941159"/>
                      <a:pt x="2021683" y="3946494"/>
                    </a:cubicBezTo>
                    <a:cubicBezTo>
                      <a:pt x="2020452" y="3947725"/>
                      <a:pt x="2018810" y="3949777"/>
                      <a:pt x="2016758" y="3951419"/>
                    </a:cubicBezTo>
                    <a:cubicBezTo>
                      <a:pt x="2014706" y="3953060"/>
                      <a:pt x="2013065" y="3954702"/>
                      <a:pt x="2011013" y="3956344"/>
                    </a:cubicBezTo>
                    <a:cubicBezTo>
                      <a:pt x="2006909" y="3959216"/>
                      <a:pt x="2001985" y="3962089"/>
                      <a:pt x="1997060" y="3964141"/>
                    </a:cubicBezTo>
                    <a:cubicBezTo>
                      <a:pt x="2003626" y="3961678"/>
                      <a:pt x="2009782" y="3957985"/>
                      <a:pt x="2015117" y="3953881"/>
                    </a:cubicBezTo>
                    <a:cubicBezTo>
                      <a:pt x="2016348" y="3953060"/>
                      <a:pt x="2017579" y="3951829"/>
                      <a:pt x="2018810" y="3950598"/>
                    </a:cubicBezTo>
                    <a:lnTo>
                      <a:pt x="2020452" y="3948957"/>
                    </a:lnTo>
                    <a:lnTo>
                      <a:pt x="2021683" y="3947725"/>
                    </a:lnTo>
                    <a:cubicBezTo>
                      <a:pt x="2023324" y="3946084"/>
                      <a:pt x="2024966" y="3944442"/>
                      <a:pt x="2026608" y="3942391"/>
                    </a:cubicBezTo>
                    <a:cubicBezTo>
                      <a:pt x="2033174" y="3935824"/>
                      <a:pt x="2039330" y="3929258"/>
                      <a:pt x="2045075" y="3923513"/>
                    </a:cubicBezTo>
                    <a:cubicBezTo>
                      <a:pt x="2056566" y="3912022"/>
                      <a:pt x="2066415" y="3902173"/>
                      <a:pt x="2075443" y="3893144"/>
                    </a:cubicBezTo>
                    <a:cubicBezTo>
                      <a:pt x="2093090" y="3875498"/>
                      <a:pt x="2106633" y="3862365"/>
                      <a:pt x="2120176" y="3849233"/>
                    </a:cubicBezTo>
                    <a:cubicBezTo>
                      <a:pt x="2147261" y="3822558"/>
                      <a:pt x="2175167" y="3795883"/>
                      <a:pt x="2238366" y="3731452"/>
                    </a:cubicBezTo>
                    <a:cubicBezTo>
                      <a:pt x="2219078" y="3751972"/>
                      <a:pt x="2129614" y="3842256"/>
                      <a:pt x="2126331" y="3849644"/>
                    </a:cubicBezTo>
                    <a:lnTo>
                      <a:pt x="2126331" y="3846771"/>
                    </a:lnTo>
                    <a:cubicBezTo>
                      <a:pt x="2105812" y="3867700"/>
                      <a:pt x="2085293" y="3889040"/>
                      <a:pt x="2063542" y="3911201"/>
                    </a:cubicBezTo>
                    <a:cubicBezTo>
                      <a:pt x="2052462" y="3922282"/>
                      <a:pt x="2041382" y="3933773"/>
                      <a:pt x="2029480" y="3945673"/>
                    </a:cubicBezTo>
                    <a:cubicBezTo>
                      <a:pt x="2026197" y="3948546"/>
                      <a:pt x="2024145" y="3951419"/>
                      <a:pt x="2019221" y="3955523"/>
                    </a:cubicBezTo>
                    <a:cubicBezTo>
                      <a:pt x="2014706" y="3959216"/>
                      <a:pt x="2009372" y="3962500"/>
                      <a:pt x="2004037" y="3965372"/>
                    </a:cubicBezTo>
                    <a:cubicBezTo>
                      <a:pt x="1992956" y="3970707"/>
                      <a:pt x="1979824" y="3972759"/>
                      <a:pt x="1967102" y="3971118"/>
                    </a:cubicBezTo>
                    <a:cubicBezTo>
                      <a:pt x="1977362" y="3971938"/>
                      <a:pt x="1988031" y="3970707"/>
                      <a:pt x="1997881" y="3967014"/>
                    </a:cubicBezTo>
                    <a:cubicBezTo>
                      <a:pt x="2002805" y="3964962"/>
                      <a:pt x="2007320" y="3962910"/>
                      <a:pt x="2011834" y="3960037"/>
                    </a:cubicBezTo>
                    <a:cubicBezTo>
                      <a:pt x="2015938" y="3957164"/>
                      <a:pt x="2020041" y="3953471"/>
                      <a:pt x="2023324" y="3950188"/>
                    </a:cubicBezTo>
                    <a:cubicBezTo>
                      <a:pt x="2017990" y="3955933"/>
                      <a:pt x="2011013" y="3960858"/>
                      <a:pt x="2003626" y="3964551"/>
                    </a:cubicBezTo>
                    <a:cubicBezTo>
                      <a:pt x="1996239" y="3967834"/>
                      <a:pt x="1988442" y="3969886"/>
                      <a:pt x="1980645" y="3970707"/>
                    </a:cubicBezTo>
                    <a:cubicBezTo>
                      <a:pt x="1965460" y="3971938"/>
                      <a:pt x="1949866" y="3967834"/>
                      <a:pt x="1937964" y="3960037"/>
                    </a:cubicBezTo>
                    <a:cubicBezTo>
                      <a:pt x="1935092" y="3957985"/>
                      <a:pt x="1932219" y="3955933"/>
                      <a:pt x="1929346" y="3953471"/>
                    </a:cubicBezTo>
                    <a:cubicBezTo>
                      <a:pt x="1926474" y="3950598"/>
                      <a:pt x="1925243" y="3949367"/>
                      <a:pt x="1923191" y="3947315"/>
                    </a:cubicBezTo>
                    <a:cubicBezTo>
                      <a:pt x="1919497" y="3943621"/>
                      <a:pt x="1916214" y="3939928"/>
                      <a:pt x="1912520" y="3936645"/>
                    </a:cubicBezTo>
                    <a:cubicBezTo>
                      <a:pt x="1905544" y="3929669"/>
                      <a:pt x="1898978" y="3922692"/>
                      <a:pt x="1892412" y="3915715"/>
                    </a:cubicBezTo>
                    <a:cubicBezTo>
                      <a:pt x="1866147" y="3888630"/>
                      <a:pt x="1841114" y="3863186"/>
                      <a:pt x="1812797" y="3837332"/>
                    </a:cubicBezTo>
                    <a:cubicBezTo>
                      <a:pt x="1831675" y="3856620"/>
                      <a:pt x="1847680" y="3872215"/>
                      <a:pt x="1859581" y="3883705"/>
                    </a:cubicBezTo>
                    <a:cubicBezTo>
                      <a:pt x="1823467" y="3848822"/>
                      <a:pt x="1779145" y="3804090"/>
                      <a:pt x="1740569" y="3765515"/>
                    </a:cubicBezTo>
                    <a:lnTo>
                      <a:pt x="1658082" y="3688362"/>
                    </a:lnTo>
                    <a:cubicBezTo>
                      <a:pt x="1659723" y="3688362"/>
                      <a:pt x="1608835" y="3637474"/>
                      <a:pt x="1634690" y="3660866"/>
                    </a:cubicBezTo>
                    <a:cubicBezTo>
                      <a:pt x="1578467" y="3602181"/>
                      <a:pt x="1548919" y="3577558"/>
                      <a:pt x="1515268" y="3544727"/>
                    </a:cubicBezTo>
                    <a:cubicBezTo>
                      <a:pt x="1458224" y="3484400"/>
                      <a:pt x="1566976" y="3594794"/>
                      <a:pt x="1574773" y="3598487"/>
                    </a:cubicBezTo>
                    <a:cubicBezTo>
                      <a:pt x="1550561" y="3573864"/>
                      <a:pt x="1525527" y="3548831"/>
                      <a:pt x="1501725" y="3524618"/>
                    </a:cubicBezTo>
                    <a:cubicBezTo>
                      <a:pt x="1489824" y="3512717"/>
                      <a:pt x="1477923" y="3500816"/>
                      <a:pt x="1466432" y="3489735"/>
                    </a:cubicBezTo>
                    <a:cubicBezTo>
                      <a:pt x="1460686" y="3483990"/>
                      <a:pt x="1454941" y="3478655"/>
                      <a:pt x="1449606" y="3472910"/>
                    </a:cubicBezTo>
                    <a:cubicBezTo>
                      <a:pt x="1445912" y="3469216"/>
                      <a:pt x="1442219" y="3465523"/>
                      <a:pt x="1438526" y="3462240"/>
                    </a:cubicBezTo>
                    <a:cubicBezTo>
                      <a:pt x="1420879" y="3462240"/>
                      <a:pt x="1404464" y="3462650"/>
                      <a:pt x="1389690" y="3463060"/>
                    </a:cubicBezTo>
                    <a:cubicBezTo>
                      <a:pt x="1372864" y="3463060"/>
                      <a:pt x="1357680" y="3463881"/>
                      <a:pt x="1344958" y="3464292"/>
                    </a:cubicBezTo>
                    <a:cubicBezTo>
                      <a:pt x="1368350" y="3464702"/>
                      <a:pt x="1379840" y="3465112"/>
                      <a:pt x="1378609" y="3465523"/>
                    </a:cubicBezTo>
                    <a:cubicBezTo>
                      <a:pt x="1375326" y="3464702"/>
                      <a:pt x="1328953" y="3465112"/>
                      <a:pt x="1303098" y="3465112"/>
                    </a:cubicBezTo>
                    <a:lnTo>
                      <a:pt x="1285452" y="3466344"/>
                    </a:lnTo>
                    <a:cubicBezTo>
                      <a:pt x="1242361" y="3465523"/>
                      <a:pt x="1248517" y="3464702"/>
                      <a:pt x="1285452" y="3463471"/>
                    </a:cubicBezTo>
                    <a:cubicBezTo>
                      <a:pt x="1244413" y="3463471"/>
                      <a:pt x="1195577" y="3465933"/>
                      <a:pt x="1153308" y="3463471"/>
                    </a:cubicBezTo>
                    <a:cubicBezTo>
                      <a:pt x="1223484" y="3461829"/>
                      <a:pt x="1312537" y="3463471"/>
                      <a:pt x="1349062" y="3462240"/>
                    </a:cubicBezTo>
                    <a:cubicBezTo>
                      <a:pt x="1276013" y="3463060"/>
                      <a:pt x="1239078" y="3462240"/>
                      <a:pt x="1197219" y="3461008"/>
                    </a:cubicBezTo>
                    <a:cubicBezTo>
                      <a:pt x="1155360" y="3459777"/>
                      <a:pt x="1154129" y="3460188"/>
                      <a:pt x="1125812" y="3459777"/>
                    </a:cubicBezTo>
                    <a:cubicBezTo>
                      <a:pt x="1111449" y="3459777"/>
                      <a:pt x="1095854" y="3459777"/>
                      <a:pt x="1077797" y="3459777"/>
                    </a:cubicBezTo>
                    <a:cubicBezTo>
                      <a:pt x="1059740" y="3459777"/>
                      <a:pt x="1039631" y="3459777"/>
                      <a:pt x="1015829" y="3459777"/>
                    </a:cubicBezTo>
                    <a:cubicBezTo>
                      <a:pt x="1013366" y="3458957"/>
                      <a:pt x="1045376" y="3458546"/>
                      <a:pt x="1009263" y="3457725"/>
                    </a:cubicBezTo>
                    <a:cubicBezTo>
                      <a:pt x="998593" y="3457725"/>
                      <a:pt x="990385" y="3457725"/>
                      <a:pt x="984229" y="3457315"/>
                    </a:cubicBezTo>
                    <a:cubicBezTo>
                      <a:pt x="977663" y="3457315"/>
                      <a:pt x="973149" y="3456905"/>
                      <a:pt x="970276" y="3456494"/>
                    </a:cubicBezTo>
                    <a:cubicBezTo>
                      <a:pt x="963710" y="3456494"/>
                      <a:pt x="962889" y="3456494"/>
                      <a:pt x="963710" y="3457315"/>
                    </a:cubicBezTo>
                    <a:cubicBezTo>
                      <a:pt x="965351" y="3458136"/>
                      <a:pt x="974380" y="3459777"/>
                      <a:pt x="961247" y="3459777"/>
                    </a:cubicBezTo>
                    <a:cubicBezTo>
                      <a:pt x="969455" y="3460188"/>
                      <a:pt x="976842" y="3460598"/>
                      <a:pt x="983819" y="3461419"/>
                    </a:cubicBezTo>
                    <a:cubicBezTo>
                      <a:pt x="990795" y="3461419"/>
                      <a:pt x="997361" y="3461419"/>
                      <a:pt x="1003928" y="3461829"/>
                    </a:cubicBezTo>
                    <a:cubicBezTo>
                      <a:pt x="1016649" y="3461829"/>
                      <a:pt x="1027320" y="3462650"/>
                      <a:pt x="1037579" y="3463060"/>
                    </a:cubicBezTo>
                    <a:cubicBezTo>
                      <a:pt x="1057688" y="3463060"/>
                      <a:pt x="1074103" y="3463881"/>
                      <a:pt x="1092571" y="3465112"/>
                    </a:cubicBezTo>
                    <a:lnTo>
                      <a:pt x="1075745" y="3466344"/>
                    </a:lnTo>
                    <a:cubicBezTo>
                      <a:pt x="1073283" y="3465523"/>
                      <a:pt x="1033475" y="3465933"/>
                      <a:pt x="1021164" y="3464702"/>
                    </a:cubicBezTo>
                    <a:lnTo>
                      <a:pt x="1010494" y="3466754"/>
                    </a:lnTo>
                    <a:cubicBezTo>
                      <a:pt x="1011725" y="3466344"/>
                      <a:pt x="1008442" y="3465523"/>
                      <a:pt x="1002286" y="3464702"/>
                    </a:cubicBezTo>
                    <a:cubicBezTo>
                      <a:pt x="996130" y="3463881"/>
                      <a:pt x="986691" y="3463471"/>
                      <a:pt x="975611" y="3462240"/>
                    </a:cubicBezTo>
                    <a:cubicBezTo>
                      <a:pt x="964531" y="3461008"/>
                      <a:pt x="951809" y="3459777"/>
                      <a:pt x="938676" y="3458546"/>
                    </a:cubicBezTo>
                    <a:cubicBezTo>
                      <a:pt x="932110" y="3458546"/>
                      <a:pt x="925544" y="3457315"/>
                      <a:pt x="918978" y="3456494"/>
                    </a:cubicBezTo>
                    <a:cubicBezTo>
                      <a:pt x="912412" y="3455673"/>
                      <a:pt x="905845" y="3454853"/>
                      <a:pt x="899279" y="3454032"/>
                    </a:cubicBezTo>
                    <a:cubicBezTo>
                      <a:pt x="924723" y="3458136"/>
                      <a:pt x="934162" y="3459777"/>
                      <a:pt x="938676" y="3460598"/>
                    </a:cubicBezTo>
                    <a:cubicBezTo>
                      <a:pt x="943191" y="3461419"/>
                      <a:pt x="943191" y="3462240"/>
                      <a:pt x="950167" y="3464292"/>
                    </a:cubicBezTo>
                    <a:cubicBezTo>
                      <a:pt x="945653" y="3464292"/>
                      <a:pt x="941549" y="3464292"/>
                      <a:pt x="937445" y="3463881"/>
                    </a:cubicBezTo>
                    <a:cubicBezTo>
                      <a:pt x="933341" y="3463881"/>
                      <a:pt x="929648" y="3463881"/>
                      <a:pt x="925954" y="3463060"/>
                    </a:cubicBezTo>
                    <a:cubicBezTo>
                      <a:pt x="918567" y="3462240"/>
                      <a:pt x="912001" y="3461419"/>
                      <a:pt x="905845" y="3460598"/>
                    </a:cubicBezTo>
                    <a:cubicBezTo>
                      <a:pt x="899690" y="3459777"/>
                      <a:pt x="893944" y="3458957"/>
                      <a:pt x="888609" y="3458136"/>
                    </a:cubicBezTo>
                    <a:cubicBezTo>
                      <a:pt x="883274" y="3457315"/>
                      <a:pt x="877939" y="3456494"/>
                      <a:pt x="872604" y="3455263"/>
                    </a:cubicBezTo>
                    <a:cubicBezTo>
                      <a:pt x="851675" y="3450749"/>
                      <a:pt x="829514" y="3447055"/>
                      <a:pt x="789706" y="3438848"/>
                    </a:cubicBezTo>
                    <a:cubicBezTo>
                      <a:pt x="792579" y="3438848"/>
                      <a:pt x="811457" y="3442952"/>
                      <a:pt x="822127" y="3445414"/>
                    </a:cubicBezTo>
                    <a:cubicBezTo>
                      <a:pt x="827462" y="3446645"/>
                      <a:pt x="830745" y="3446645"/>
                      <a:pt x="829103" y="3446235"/>
                    </a:cubicBezTo>
                    <a:cubicBezTo>
                      <a:pt x="827462" y="3446235"/>
                      <a:pt x="820485" y="3444183"/>
                      <a:pt x="805711" y="3440489"/>
                    </a:cubicBezTo>
                    <a:cubicBezTo>
                      <a:pt x="793400" y="3437617"/>
                      <a:pt x="784372" y="3435565"/>
                      <a:pt x="777805" y="3434333"/>
                    </a:cubicBezTo>
                    <a:cubicBezTo>
                      <a:pt x="770829" y="3432692"/>
                      <a:pt x="766314" y="3431461"/>
                      <a:pt x="761800" y="3430640"/>
                    </a:cubicBezTo>
                    <a:cubicBezTo>
                      <a:pt x="753182" y="3428588"/>
                      <a:pt x="746206" y="3427357"/>
                      <a:pt x="729790" y="3423253"/>
                    </a:cubicBezTo>
                    <a:cubicBezTo>
                      <a:pt x="748668" y="3427357"/>
                      <a:pt x="755645" y="3428588"/>
                      <a:pt x="763031" y="3429819"/>
                    </a:cubicBezTo>
                    <a:cubicBezTo>
                      <a:pt x="766725" y="3430230"/>
                      <a:pt x="770418" y="3431050"/>
                      <a:pt x="776164" y="3431871"/>
                    </a:cubicBezTo>
                    <a:cubicBezTo>
                      <a:pt x="781499" y="3432692"/>
                      <a:pt x="788886" y="3433513"/>
                      <a:pt x="798735" y="3435154"/>
                    </a:cubicBezTo>
                    <a:cubicBezTo>
                      <a:pt x="809815" y="3437617"/>
                      <a:pt x="818433" y="3439669"/>
                      <a:pt x="825410" y="3441310"/>
                    </a:cubicBezTo>
                    <a:cubicBezTo>
                      <a:pt x="832387" y="3442952"/>
                      <a:pt x="838132" y="3443772"/>
                      <a:pt x="842646" y="3444593"/>
                    </a:cubicBezTo>
                    <a:cubicBezTo>
                      <a:pt x="851264" y="3446235"/>
                      <a:pt x="855779" y="3447055"/>
                      <a:pt x="860293" y="3447466"/>
                    </a:cubicBezTo>
                    <a:cubicBezTo>
                      <a:pt x="864807" y="3448287"/>
                      <a:pt x="868911" y="3448697"/>
                      <a:pt x="877529" y="3450339"/>
                    </a:cubicBezTo>
                    <a:cubicBezTo>
                      <a:pt x="886147" y="3451570"/>
                      <a:pt x="899279" y="3452801"/>
                      <a:pt x="921030" y="3455263"/>
                    </a:cubicBezTo>
                    <a:lnTo>
                      <a:pt x="884505" y="3449518"/>
                    </a:lnTo>
                    <a:cubicBezTo>
                      <a:pt x="872194" y="3447466"/>
                      <a:pt x="860293" y="3444593"/>
                      <a:pt x="848392" y="3442541"/>
                    </a:cubicBezTo>
                    <a:cubicBezTo>
                      <a:pt x="885737" y="3449518"/>
                      <a:pt x="899279" y="3449518"/>
                      <a:pt x="904614" y="3449928"/>
                    </a:cubicBezTo>
                    <a:cubicBezTo>
                      <a:pt x="909539" y="3449928"/>
                      <a:pt x="906256" y="3448697"/>
                      <a:pt x="909539" y="3448697"/>
                    </a:cubicBezTo>
                    <a:cubicBezTo>
                      <a:pt x="877529" y="3444593"/>
                      <a:pt x="855779" y="3439669"/>
                      <a:pt x="839774" y="3437206"/>
                    </a:cubicBezTo>
                    <a:cubicBezTo>
                      <a:pt x="835670" y="3436385"/>
                      <a:pt x="831976" y="3435975"/>
                      <a:pt x="828693" y="3435154"/>
                    </a:cubicBezTo>
                    <a:cubicBezTo>
                      <a:pt x="825410" y="3434333"/>
                      <a:pt x="822127" y="3433923"/>
                      <a:pt x="819254" y="3433102"/>
                    </a:cubicBezTo>
                    <a:cubicBezTo>
                      <a:pt x="813509" y="3431871"/>
                      <a:pt x="808584" y="3431050"/>
                      <a:pt x="804070" y="3430230"/>
                    </a:cubicBezTo>
                    <a:cubicBezTo>
                      <a:pt x="795041" y="3428588"/>
                      <a:pt x="787244" y="3427357"/>
                      <a:pt x="776574" y="3425305"/>
                    </a:cubicBezTo>
                    <a:cubicBezTo>
                      <a:pt x="766314" y="3422843"/>
                      <a:pt x="753182" y="3419149"/>
                      <a:pt x="733073" y="3413404"/>
                    </a:cubicBezTo>
                    <a:cubicBezTo>
                      <a:pt x="694087" y="3403555"/>
                      <a:pt x="807763" y="3435154"/>
                      <a:pt x="747026" y="3419149"/>
                    </a:cubicBezTo>
                    <a:cubicBezTo>
                      <a:pt x="737587" y="3416277"/>
                      <a:pt x="730201" y="3414635"/>
                      <a:pt x="724866" y="3412583"/>
                    </a:cubicBezTo>
                    <a:cubicBezTo>
                      <a:pt x="719120" y="3410531"/>
                      <a:pt x="715016" y="3409300"/>
                      <a:pt x="711733" y="3408479"/>
                    </a:cubicBezTo>
                    <a:cubicBezTo>
                      <a:pt x="705167" y="3406427"/>
                      <a:pt x="703115" y="3406017"/>
                      <a:pt x="700243" y="3405196"/>
                    </a:cubicBezTo>
                    <a:cubicBezTo>
                      <a:pt x="694907" y="3403555"/>
                      <a:pt x="687931" y="3403144"/>
                      <a:pt x="646892" y="3387139"/>
                    </a:cubicBezTo>
                    <a:lnTo>
                      <a:pt x="660846" y="3391653"/>
                    </a:lnTo>
                    <a:cubicBezTo>
                      <a:pt x="654690" y="3388781"/>
                      <a:pt x="648534" y="3386319"/>
                      <a:pt x="642378" y="3383856"/>
                    </a:cubicBezTo>
                    <a:cubicBezTo>
                      <a:pt x="636222" y="3381394"/>
                      <a:pt x="629656" y="3378931"/>
                      <a:pt x="623500" y="3376059"/>
                    </a:cubicBezTo>
                    <a:cubicBezTo>
                      <a:pt x="610778" y="3370724"/>
                      <a:pt x="597646" y="3364978"/>
                      <a:pt x="583283" y="3358823"/>
                    </a:cubicBezTo>
                    <a:cubicBezTo>
                      <a:pt x="568098" y="3351436"/>
                      <a:pt x="575896" y="3357592"/>
                      <a:pt x="571792" y="3357181"/>
                    </a:cubicBezTo>
                    <a:cubicBezTo>
                      <a:pt x="569740" y="3357181"/>
                      <a:pt x="564815" y="3355540"/>
                      <a:pt x="552504" y="3350204"/>
                    </a:cubicBezTo>
                    <a:cubicBezTo>
                      <a:pt x="549631" y="3348973"/>
                      <a:pt x="545938" y="3347332"/>
                      <a:pt x="541834" y="3345280"/>
                    </a:cubicBezTo>
                    <a:cubicBezTo>
                      <a:pt x="539782" y="3344459"/>
                      <a:pt x="537730" y="3343228"/>
                      <a:pt x="535268" y="3341997"/>
                    </a:cubicBezTo>
                    <a:cubicBezTo>
                      <a:pt x="533216" y="3340766"/>
                      <a:pt x="530753" y="3339535"/>
                      <a:pt x="528291" y="3337893"/>
                    </a:cubicBezTo>
                    <a:cubicBezTo>
                      <a:pt x="518031" y="3332148"/>
                      <a:pt x="505720" y="3325171"/>
                      <a:pt x="490536" y="3316553"/>
                    </a:cubicBezTo>
                    <a:cubicBezTo>
                      <a:pt x="496691" y="3319426"/>
                      <a:pt x="499154" y="3320246"/>
                      <a:pt x="499154" y="3320246"/>
                    </a:cubicBezTo>
                    <a:lnTo>
                      <a:pt x="531164" y="3333379"/>
                    </a:lnTo>
                    <a:cubicBezTo>
                      <a:pt x="533626" y="3334610"/>
                      <a:pt x="536499" y="3335431"/>
                      <a:pt x="538961" y="3336662"/>
                    </a:cubicBezTo>
                    <a:lnTo>
                      <a:pt x="547169" y="3339535"/>
                    </a:lnTo>
                    <a:lnTo>
                      <a:pt x="563174" y="3345280"/>
                    </a:lnTo>
                    <a:lnTo>
                      <a:pt x="579179" y="3351025"/>
                    </a:lnTo>
                    <a:cubicBezTo>
                      <a:pt x="582052" y="3351846"/>
                      <a:pt x="584514" y="3353077"/>
                      <a:pt x="587387" y="3353898"/>
                    </a:cubicBezTo>
                    <a:lnTo>
                      <a:pt x="595594" y="3356360"/>
                    </a:lnTo>
                    <a:lnTo>
                      <a:pt x="628425" y="3366210"/>
                    </a:lnTo>
                    <a:cubicBezTo>
                      <a:pt x="563995" y="3338303"/>
                      <a:pt x="497923" y="3301369"/>
                      <a:pt x="434313" y="3255816"/>
                    </a:cubicBezTo>
                    <a:cubicBezTo>
                      <a:pt x="418308" y="3244736"/>
                      <a:pt x="403124" y="3232014"/>
                      <a:pt x="387529" y="3219702"/>
                    </a:cubicBezTo>
                    <a:cubicBezTo>
                      <a:pt x="379732" y="3213546"/>
                      <a:pt x="372345" y="3206980"/>
                      <a:pt x="364547" y="3200414"/>
                    </a:cubicBezTo>
                    <a:cubicBezTo>
                      <a:pt x="357160" y="3193848"/>
                      <a:pt x="349363" y="3187282"/>
                      <a:pt x="341976" y="3180715"/>
                    </a:cubicBezTo>
                    <a:cubicBezTo>
                      <a:pt x="334589" y="3173739"/>
                      <a:pt x="327613" y="3166762"/>
                      <a:pt x="320226" y="3159786"/>
                    </a:cubicBezTo>
                    <a:cubicBezTo>
                      <a:pt x="312839" y="3152809"/>
                      <a:pt x="305452" y="3145833"/>
                      <a:pt x="298886" y="3138446"/>
                    </a:cubicBezTo>
                    <a:cubicBezTo>
                      <a:pt x="284933" y="3123672"/>
                      <a:pt x="270980" y="3109308"/>
                      <a:pt x="257847" y="3093714"/>
                    </a:cubicBezTo>
                    <a:cubicBezTo>
                      <a:pt x="252102" y="3085916"/>
                      <a:pt x="254154" y="3087558"/>
                      <a:pt x="260309" y="3093714"/>
                    </a:cubicBezTo>
                    <a:cubicBezTo>
                      <a:pt x="263593" y="3096997"/>
                      <a:pt x="267696" y="3101511"/>
                      <a:pt x="272211" y="3106436"/>
                    </a:cubicBezTo>
                    <a:cubicBezTo>
                      <a:pt x="277135" y="3111360"/>
                      <a:pt x="282470" y="3117106"/>
                      <a:pt x="288216" y="3122851"/>
                    </a:cubicBezTo>
                    <a:cubicBezTo>
                      <a:pt x="293961" y="3128596"/>
                      <a:pt x="299706" y="3134752"/>
                      <a:pt x="305041" y="3140087"/>
                    </a:cubicBezTo>
                    <a:cubicBezTo>
                      <a:pt x="310376" y="3145833"/>
                      <a:pt x="316122" y="3150347"/>
                      <a:pt x="320636" y="3154861"/>
                    </a:cubicBezTo>
                    <a:cubicBezTo>
                      <a:pt x="329665" y="3163069"/>
                      <a:pt x="335410" y="3168404"/>
                      <a:pt x="334179" y="3166352"/>
                    </a:cubicBezTo>
                    <a:cubicBezTo>
                      <a:pt x="342797" y="3174970"/>
                      <a:pt x="352236" y="3183178"/>
                      <a:pt x="361264" y="3191386"/>
                    </a:cubicBezTo>
                    <a:lnTo>
                      <a:pt x="375217" y="3203697"/>
                    </a:lnTo>
                    <a:cubicBezTo>
                      <a:pt x="377680" y="3205749"/>
                      <a:pt x="379732" y="3207801"/>
                      <a:pt x="382194" y="3209853"/>
                    </a:cubicBezTo>
                    <a:lnTo>
                      <a:pt x="389581" y="3215598"/>
                    </a:lnTo>
                    <a:cubicBezTo>
                      <a:pt x="389170" y="3215598"/>
                      <a:pt x="386708" y="3213957"/>
                      <a:pt x="383425" y="3211084"/>
                    </a:cubicBezTo>
                    <a:cubicBezTo>
                      <a:pt x="379732" y="3208622"/>
                      <a:pt x="375628" y="3204518"/>
                      <a:pt x="370293" y="3200004"/>
                    </a:cubicBezTo>
                    <a:cubicBezTo>
                      <a:pt x="364958" y="3195489"/>
                      <a:pt x="359212" y="3190565"/>
                      <a:pt x="353467" y="3185640"/>
                    </a:cubicBezTo>
                    <a:cubicBezTo>
                      <a:pt x="350594" y="3183178"/>
                      <a:pt x="347311" y="3180715"/>
                      <a:pt x="344438" y="3177843"/>
                    </a:cubicBezTo>
                    <a:cubicBezTo>
                      <a:pt x="341566" y="3175380"/>
                      <a:pt x="338693" y="3172508"/>
                      <a:pt x="336231" y="3170045"/>
                    </a:cubicBezTo>
                    <a:cubicBezTo>
                      <a:pt x="314480" y="3149526"/>
                      <a:pt x="298886" y="3135573"/>
                      <a:pt x="322278" y="3159375"/>
                    </a:cubicBezTo>
                    <a:cubicBezTo>
                      <a:pt x="328023" y="3165121"/>
                      <a:pt x="333768" y="3170456"/>
                      <a:pt x="339514" y="3175380"/>
                    </a:cubicBezTo>
                    <a:cubicBezTo>
                      <a:pt x="344849" y="3180715"/>
                      <a:pt x="351005" y="3185230"/>
                      <a:pt x="356340" y="3190154"/>
                    </a:cubicBezTo>
                    <a:cubicBezTo>
                      <a:pt x="361675" y="3194669"/>
                      <a:pt x="367010" y="3199183"/>
                      <a:pt x="372345" y="3203697"/>
                    </a:cubicBezTo>
                    <a:cubicBezTo>
                      <a:pt x="374807" y="3205749"/>
                      <a:pt x="377269" y="3208211"/>
                      <a:pt x="380142" y="3210263"/>
                    </a:cubicBezTo>
                    <a:cubicBezTo>
                      <a:pt x="382604" y="3212315"/>
                      <a:pt x="385477" y="3214367"/>
                      <a:pt x="387939" y="3216419"/>
                    </a:cubicBezTo>
                    <a:cubicBezTo>
                      <a:pt x="398199" y="3224216"/>
                      <a:pt x="407638" y="3232014"/>
                      <a:pt x="417077" y="3239400"/>
                    </a:cubicBezTo>
                    <a:cubicBezTo>
                      <a:pt x="426516" y="3246788"/>
                      <a:pt x="436365" y="3253354"/>
                      <a:pt x="445804" y="3259920"/>
                    </a:cubicBezTo>
                    <a:cubicBezTo>
                      <a:pt x="450728" y="3263203"/>
                      <a:pt x="455242" y="3266486"/>
                      <a:pt x="460167" y="3270179"/>
                    </a:cubicBezTo>
                    <a:cubicBezTo>
                      <a:pt x="465092" y="3273463"/>
                      <a:pt x="470016" y="3276335"/>
                      <a:pt x="474941" y="3279618"/>
                    </a:cubicBezTo>
                    <a:cubicBezTo>
                      <a:pt x="484790" y="3285774"/>
                      <a:pt x="495050" y="3292340"/>
                      <a:pt x="505720" y="3298906"/>
                    </a:cubicBezTo>
                    <a:cubicBezTo>
                      <a:pt x="516800" y="3305062"/>
                      <a:pt x="527881" y="3311218"/>
                      <a:pt x="539782" y="3317784"/>
                    </a:cubicBezTo>
                    <a:cubicBezTo>
                      <a:pt x="545527" y="3321067"/>
                      <a:pt x="552093" y="3324350"/>
                      <a:pt x="558660" y="3327223"/>
                    </a:cubicBezTo>
                    <a:cubicBezTo>
                      <a:pt x="565226" y="3330506"/>
                      <a:pt x="571792" y="3333789"/>
                      <a:pt x="578768" y="3337072"/>
                    </a:cubicBezTo>
                    <a:cubicBezTo>
                      <a:pt x="574665" y="3334610"/>
                      <a:pt x="569330" y="3331327"/>
                      <a:pt x="563174" y="3328044"/>
                    </a:cubicBezTo>
                    <a:cubicBezTo>
                      <a:pt x="557018" y="3324350"/>
                      <a:pt x="549221" y="3321067"/>
                      <a:pt x="541423" y="3316142"/>
                    </a:cubicBezTo>
                    <a:cubicBezTo>
                      <a:pt x="533626" y="3311628"/>
                      <a:pt x="525008" y="3306704"/>
                      <a:pt x="515569" y="3301369"/>
                    </a:cubicBezTo>
                    <a:cubicBezTo>
                      <a:pt x="511055" y="3298496"/>
                      <a:pt x="506130" y="3296034"/>
                      <a:pt x="501616" y="3293161"/>
                    </a:cubicBezTo>
                    <a:cubicBezTo>
                      <a:pt x="497102" y="3290288"/>
                      <a:pt x="492177" y="3287005"/>
                      <a:pt x="487253" y="3284132"/>
                    </a:cubicBezTo>
                    <a:cubicBezTo>
                      <a:pt x="482328" y="3281260"/>
                      <a:pt x="477403" y="3277977"/>
                      <a:pt x="472479" y="3274694"/>
                    </a:cubicBezTo>
                    <a:cubicBezTo>
                      <a:pt x="467554" y="3271411"/>
                      <a:pt x="462629" y="3268538"/>
                      <a:pt x="457705" y="3264844"/>
                    </a:cubicBezTo>
                    <a:cubicBezTo>
                      <a:pt x="447856" y="3257868"/>
                      <a:pt x="438417" y="3250891"/>
                      <a:pt x="428567" y="3244325"/>
                    </a:cubicBezTo>
                    <a:cubicBezTo>
                      <a:pt x="426105" y="3242684"/>
                      <a:pt x="423643" y="3241042"/>
                      <a:pt x="421591" y="3239400"/>
                    </a:cubicBezTo>
                    <a:cubicBezTo>
                      <a:pt x="419129" y="3237759"/>
                      <a:pt x="417077" y="3235707"/>
                      <a:pt x="414614" y="3234065"/>
                    </a:cubicBezTo>
                    <a:cubicBezTo>
                      <a:pt x="410100" y="3230372"/>
                      <a:pt x="405586" y="3227089"/>
                      <a:pt x="401482" y="3223396"/>
                    </a:cubicBezTo>
                    <a:cubicBezTo>
                      <a:pt x="396968" y="3219702"/>
                      <a:pt x="392864" y="3216419"/>
                      <a:pt x="388760" y="3213136"/>
                    </a:cubicBezTo>
                    <a:cubicBezTo>
                      <a:pt x="386708" y="3211494"/>
                      <a:pt x="384656" y="3209853"/>
                      <a:pt x="382604" y="3208211"/>
                    </a:cubicBezTo>
                    <a:cubicBezTo>
                      <a:pt x="380552" y="3206570"/>
                      <a:pt x="378911" y="3204928"/>
                      <a:pt x="376859" y="3202876"/>
                    </a:cubicBezTo>
                    <a:cubicBezTo>
                      <a:pt x="402713" y="3224627"/>
                      <a:pt x="425284" y="3241452"/>
                      <a:pt x="448266" y="3257047"/>
                    </a:cubicBezTo>
                    <a:cubicBezTo>
                      <a:pt x="440469" y="3251712"/>
                      <a:pt x="433082" y="3245967"/>
                      <a:pt x="425284" y="3240221"/>
                    </a:cubicBezTo>
                    <a:cubicBezTo>
                      <a:pt x="417487" y="3234476"/>
                      <a:pt x="410100" y="3228320"/>
                      <a:pt x="402713" y="3222164"/>
                    </a:cubicBezTo>
                    <a:cubicBezTo>
                      <a:pt x="399020" y="3219292"/>
                      <a:pt x="394916" y="3216009"/>
                      <a:pt x="391222" y="3213136"/>
                    </a:cubicBezTo>
                    <a:cubicBezTo>
                      <a:pt x="387529" y="3210263"/>
                      <a:pt x="383425" y="3206980"/>
                      <a:pt x="379732" y="3203697"/>
                    </a:cubicBezTo>
                    <a:cubicBezTo>
                      <a:pt x="372345" y="3197131"/>
                      <a:pt x="364958" y="3190565"/>
                      <a:pt x="357160" y="3183998"/>
                    </a:cubicBezTo>
                    <a:cubicBezTo>
                      <a:pt x="353467" y="3180715"/>
                      <a:pt x="349773" y="3177432"/>
                      <a:pt x="345670" y="3174149"/>
                    </a:cubicBezTo>
                    <a:cubicBezTo>
                      <a:pt x="341976" y="3170456"/>
                      <a:pt x="338283" y="3167173"/>
                      <a:pt x="334589" y="3163479"/>
                    </a:cubicBezTo>
                    <a:cubicBezTo>
                      <a:pt x="327202" y="3156503"/>
                      <a:pt x="319815" y="3149116"/>
                      <a:pt x="312428" y="3142139"/>
                    </a:cubicBezTo>
                    <a:cubicBezTo>
                      <a:pt x="305041" y="3134752"/>
                      <a:pt x="298065" y="3126955"/>
                      <a:pt x="290678" y="3119568"/>
                    </a:cubicBezTo>
                    <a:cubicBezTo>
                      <a:pt x="283291" y="3111771"/>
                      <a:pt x="275904" y="3104384"/>
                      <a:pt x="269338" y="3096176"/>
                    </a:cubicBezTo>
                    <a:lnTo>
                      <a:pt x="256206" y="3082223"/>
                    </a:lnTo>
                    <a:cubicBezTo>
                      <a:pt x="293140" y="3126544"/>
                      <a:pt x="322688" y="3153630"/>
                      <a:pt x="326382" y="3157323"/>
                    </a:cubicBezTo>
                    <a:cubicBezTo>
                      <a:pt x="319405" y="3150757"/>
                      <a:pt x="312428" y="3144191"/>
                      <a:pt x="306273" y="3137625"/>
                    </a:cubicBezTo>
                    <a:cubicBezTo>
                      <a:pt x="300117" y="3131059"/>
                      <a:pt x="293961" y="3124903"/>
                      <a:pt x="287805" y="3118747"/>
                    </a:cubicBezTo>
                    <a:cubicBezTo>
                      <a:pt x="275904" y="3106846"/>
                      <a:pt x="265645" y="3095355"/>
                      <a:pt x="256616" y="3085506"/>
                    </a:cubicBezTo>
                    <a:cubicBezTo>
                      <a:pt x="238559" y="3066218"/>
                      <a:pt x="227479" y="3052675"/>
                      <a:pt x="224606" y="3051855"/>
                    </a:cubicBezTo>
                    <a:lnTo>
                      <a:pt x="232814" y="3062524"/>
                    </a:lnTo>
                    <a:lnTo>
                      <a:pt x="215167" y="3041184"/>
                    </a:lnTo>
                    <a:cubicBezTo>
                      <a:pt x="212294" y="3037491"/>
                      <a:pt x="209422" y="3034208"/>
                      <a:pt x="206959" y="3030514"/>
                    </a:cubicBezTo>
                    <a:lnTo>
                      <a:pt x="199162" y="3019434"/>
                    </a:lnTo>
                    <a:cubicBezTo>
                      <a:pt x="193827" y="3012047"/>
                      <a:pt x="188902" y="3004660"/>
                      <a:pt x="183567" y="2997273"/>
                    </a:cubicBezTo>
                    <a:close/>
                    <a:moveTo>
                      <a:pt x="2398417" y="4333"/>
                    </a:moveTo>
                    <a:cubicBezTo>
                      <a:pt x="2393903" y="4333"/>
                      <a:pt x="2390209" y="4744"/>
                      <a:pt x="2387336" y="5154"/>
                    </a:cubicBezTo>
                    <a:cubicBezTo>
                      <a:pt x="2390209" y="5154"/>
                      <a:pt x="2387336" y="4333"/>
                      <a:pt x="2398417" y="4333"/>
                    </a:cubicBezTo>
                    <a:close/>
                    <a:moveTo>
                      <a:pt x="1516088" y="3498764"/>
                    </a:moveTo>
                    <a:cubicBezTo>
                      <a:pt x="1494338" y="3477014"/>
                      <a:pt x="1472588" y="3454853"/>
                      <a:pt x="1451658" y="3433923"/>
                    </a:cubicBezTo>
                    <a:cubicBezTo>
                      <a:pt x="1377789" y="3433923"/>
                      <a:pt x="1305150" y="3433102"/>
                      <a:pt x="1235385" y="3433102"/>
                    </a:cubicBezTo>
                    <a:cubicBezTo>
                      <a:pt x="1412671" y="3438027"/>
                      <a:pt x="1537018" y="3442131"/>
                      <a:pt x="1241541" y="3442131"/>
                    </a:cubicBezTo>
                    <a:lnTo>
                      <a:pt x="1222253" y="3442131"/>
                    </a:lnTo>
                    <a:cubicBezTo>
                      <a:pt x="1260829" y="3442952"/>
                      <a:pt x="1327722" y="3443362"/>
                      <a:pt x="1390100" y="3442952"/>
                    </a:cubicBezTo>
                    <a:cubicBezTo>
                      <a:pt x="1403643" y="3442541"/>
                      <a:pt x="1424983" y="3441721"/>
                      <a:pt x="1449196" y="3440489"/>
                    </a:cubicBezTo>
                    <a:cubicBezTo>
                      <a:pt x="1473819" y="3463060"/>
                      <a:pt x="1502135" y="3488915"/>
                      <a:pt x="1524296" y="3509434"/>
                    </a:cubicBezTo>
                    <a:cubicBezTo>
                      <a:pt x="1535377" y="3519694"/>
                      <a:pt x="1544815" y="3528312"/>
                      <a:pt x="1551792" y="3534467"/>
                    </a:cubicBezTo>
                    <a:cubicBezTo>
                      <a:pt x="1558358" y="3540623"/>
                      <a:pt x="1562462" y="3543906"/>
                      <a:pt x="1562462" y="3543906"/>
                    </a:cubicBezTo>
                    <a:cubicBezTo>
                      <a:pt x="1550971" y="3530364"/>
                      <a:pt x="1531273" y="3512717"/>
                      <a:pt x="1508291" y="3489325"/>
                    </a:cubicBezTo>
                    <a:lnTo>
                      <a:pt x="1516499" y="3499174"/>
                    </a:lnTo>
                    <a:close/>
                    <a:moveTo>
                      <a:pt x="1561641" y="3555808"/>
                    </a:moveTo>
                    <a:cubicBezTo>
                      <a:pt x="1602269" y="3597256"/>
                      <a:pt x="1593651" y="3586997"/>
                      <a:pt x="1600628" y="3592742"/>
                    </a:cubicBezTo>
                    <a:cubicBezTo>
                      <a:pt x="1586264" y="3578379"/>
                      <a:pt x="1571490" y="3564015"/>
                      <a:pt x="1557537" y="3550062"/>
                    </a:cubicBezTo>
                    <a:cubicBezTo>
                      <a:pt x="1562872" y="3555808"/>
                      <a:pt x="1565335" y="3558680"/>
                      <a:pt x="1561641" y="3555808"/>
                    </a:cubicBezTo>
                    <a:close/>
                    <a:moveTo>
                      <a:pt x="1598986" y="3589870"/>
                    </a:moveTo>
                    <a:cubicBezTo>
                      <a:pt x="1594472" y="3585355"/>
                      <a:pt x="1590368" y="3581252"/>
                      <a:pt x="1588727" y="3579200"/>
                    </a:cubicBezTo>
                    <a:lnTo>
                      <a:pt x="1598986" y="3589870"/>
                    </a:lnTo>
                    <a:close/>
                    <a:moveTo>
                      <a:pt x="555787" y="3316963"/>
                    </a:moveTo>
                    <a:cubicBezTo>
                      <a:pt x="558249" y="3318194"/>
                      <a:pt x="559070" y="3318605"/>
                      <a:pt x="561122" y="3319426"/>
                    </a:cubicBezTo>
                    <a:cubicBezTo>
                      <a:pt x="548810" y="3313270"/>
                      <a:pt x="537320" y="3305883"/>
                      <a:pt x="525008" y="3298906"/>
                    </a:cubicBezTo>
                    <a:cubicBezTo>
                      <a:pt x="527470" y="3300138"/>
                      <a:pt x="530753" y="3302600"/>
                      <a:pt x="535678" y="3305473"/>
                    </a:cubicBezTo>
                    <a:cubicBezTo>
                      <a:pt x="538140" y="3307114"/>
                      <a:pt x="541013" y="3308756"/>
                      <a:pt x="544296" y="3310397"/>
                    </a:cubicBezTo>
                    <a:cubicBezTo>
                      <a:pt x="545938" y="3311218"/>
                      <a:pt x="547579" y="3312449"/>
                      <a:pt x="549631" y="3313680"/>
                    </a:cubicBezTo>
                    <a:cubicBezTo>
                      <a:pt x="551683" y="3314501"/>
                      <a:pt x="553735" y="3315732"/>
                      <a:pt x="555787" y="3316963"/>
                    </a:cubicBezTo>
                    <a:close/>
                    <a:moveTo>
                      <a:pt x="661666" y="3368261"/>
                    </a:moveTo>
                    <a:lnTo>
                      <a:pt x="675209" y="3371545"/>
                    </a:lnTo>
                    <a:cubicBezTo>
                      <a:pt x="663308" y="3366620"/>
                      <a:pt x="651407" y="3362106"/>
                      <a:pt x="639095" y="3356771"/>
                    </a:cubicBezTo>
                    <a:cubicBezTo>
                      <a:pt x="642789" y="3359233"/>
                      <a:pt x="646892" y="3361695"/>
                      <a:pt x="661666" y="3368261"/>
                    </a:cubicBezTo>
                    <a:close/>
                    <a:moveTo>
                      <a:pt x="1030603" y="3447055"/>
                    </a:moveTo>
                    <a:cubicBezTo>
                      <a:pt x="1033475" y="3447055"/>
                      <a:pt x="1037579" y="3447055"/>
                      <a:pt x="1042093" y="3446645"/>
                    </a:cubicBezTo>
                    <a:cubicBezTo>
                      <a:pt x="1046608" y="3446645"/>
                      <a:pt x="1051532" y="3446645"/>
                      <a:pt x="1057278" y="3446235"/>
                    </a:cubicBezTo>
                    <a:cubicBezTo>
                      <a:pt x="1068358" y="3446235"/>
                      <a:pt x="1080670" y="3445414"/>
                      <a:pt x="1092160" y="3445414"/>
                    </a:cubicBezTo>
                    <a:cubicBezTo>
                      <a:pt x="1115552" y="3444593"/>
                      <a:pt x="1136892" y="3444183"/>
                      <a:pt x="1139355" y="3442952"/>
                    </a:cubicBezTo>
                    <a:cubicBezTo>
                      <a:pt x="1144279" y="3442131"/>
                      <a:pt x="1127864" y="3442131"/>
                      <a:pt x="1108986" y="3441721"/>
                    </a:cubicBezTo>
                    <a:cubicBezTo>
                      <a:pt x="1088057" y="3441721"/>
                      <a:pt x="1065485" y="3441721"/>
                      <a:pt x="1041683" y="3441721"/>
                    </a:cubicBezTo>
                    <a:cubicBezTo>
                      <a:pt x="1040862" y="3441721"/>
                      <a:pt x="1035938" y="3442131"/>
                      <a:pt x="1028140" y="3442541"/>
                    </a:cubicBezTo>
                    <a:cubicBezTo>
                      <a:pt x="1040041" y="3442952"/>
                      <a:pt x="1049891" y="3443362"/>
                      <a:pt x="1055226" y="3443772"/>
                    </a:cubicBezTo>
                    <a:cubicBezTo>
                      <a:pt x="1060971" y="3443772"/>
                      <a:pt x="1062613" y="3444593"/>
                      <a:pt x="1057688" y="3445414"/>
                    </a:cubicBezTo>
                    <a:cubicBezTo>
                      <a:pt x="1042504" y="3444593"/>
                      <a:pt x="1031423" y="3444183"/>
                      <a:pt x="1022805" y="3443772"/>
                    </a:cubicBezTo>
                    <a:cubicBezTo>
                      <a:pt x="1013777" y="3443772"/>
                      <a:pt x="1006800" y="3443772"/>
                      <a:pt x="999824" y="3443772"/>
                    </a:cubicBezTo>
                    <a:cubicBezTo>
                      <a:pt x="996130" y="3443772"/>
                      <a:pt x="992847" y="3443772"/>
                      <a:pt x="988743" y="3444183"/>
                    </a:cubicBezTo>
                    <a:cubicBezTo>
                      <a:pt x="984639" y="3444183"/>
                      <a:pt x="980536" y="3444183"/>
                      <a:pt x="976021" y="3444183"/>
                    </a:cubicBezTo>
                    <a:cubicBezTo>
                      <a:pt x="966583" y="3444183"/>
                      <a:pt x="954681" y="3442952"/>
                      <a:pt x="938266" y="3441721"/>
                    </a:cubicBezTo>
                    <a:cubicBezTo>
                      <a:pt x="927596" y="3441721"/>
                      <a:pt x="946063" y="3443772"/>
                      <a:pt x="969455" y="3445414"/>
                    </a:cubicBezTo>
                    <a:cubicBezTo>
                      <a:pt x="975201" y="3445824"/>
                      <a:pt x="981356" y="3446235"/>
                      <a:pt x="987512" y="3446645"/>
                    </a:cubicBezTo>
                    <a:cubicBezTo>
                      <a:pt x="993668" y="3446645"/>
                      <a:pt x="999824" y="3446645"/>
                      <a:pt x="1005159" y="3447055"/>
                    </a:cubicBezTo>
                    <a:cubicBezTo>
                      <a:pt x="1016649" y="3447055"/>
                      <a:pt x="1026088" y="3447055"/>
                      <a:pt x="1031013" y="3447055"/>
                    </a:cubicBezTo>
                    <a:close/>
                    <a:moveTo>
                      <a:pt x="3949263" y="1311821"/>
                    </a:moveTo>
                    <a:cubicBezTo>
                      <a:pt x="3949263" y="1309769"/>
                      <a:pt x="3950083" y="1303613"/>
                      <a:pt x="3950904" y="1294585"/>
                    </a:cubicBezTo>
                    <a:lnTo>
                      <a:pt x="3952135" y="1340548"/>
                    </a:lnTo>
                    <a:cubicBezTo>
                      <a:pt x="3951725" y="1422625"/>
                      <a:pt x="3948031" y="1488287"/>
                      <a:pt x="3950904" y="1562156"/>
                    </a:cubicBezTo>
                    <a:cubicBezTo>
                      <a:pt x="3950083" y="1596628"/>
                      <a:pt x="3948442" y="1615096"/>
                      <a:pt x="3947211" y="1632742"/>
                    </a:cubicBezTo>
                    <a:cubicBezTo>
                      <a:pt x="3947211" y="1615916"/>
                      <a:pt x="3947211" y="1599911"/>
                      <a:pt x="3947621" y="1586779"/>
                    </a:cubicBezTo>
                    <a:cubicBezTo>
                      <a:pt x="3943107" y="1379945"/>
                      <a:pt x="3952545" y="1478848"/>
                      <a:pt x="3949263" y="1311821"/>
                    </a:cubicBezTo>
                    <a:close/>
                    <a:moveTo>
                      <a:pt x="3944749" y="2254476"/>
                    </a:moveTo>
                    <a:cubicBezTo>
                      <a:pt x="3944749" y="2245858"/>
                      <a:pt x="3944338" y="2242985"/>
                      <a:pt x="3944338" y="2242985"/>
                    </a:cubicBezTo>
                    <a:cubicBezTo>
                      <a:pt x="3945569" y="2288948"/>
                      <a:pt x="3946390" y="2332449"/>
                      <a:pt x="3947211" y="2373898"/>
                    </a:cubicBezTo>
                    <a:cubicBezTo>
                      <a:pt x="3947211" y="2384158"/>
                      <a:pt x="3947211" y="2394417"/>
                      <a:pt x="3947621" y="2404677"/>
                    </a:cubicBezTo>
                    <a:cubicBezTo>
                      <a:pt x="3947621" y="2414937"/>
                      <a:pt x="3947621" y="2424786"/>
                      <a:pt x="3947621" y="2434225"/>
                    </a:cubicBezTo>
                    <a:cubicBezTo>
                      <a:pt x="3947621" y="2439149"/>
                      <a:pt x="3947621" y="2444074"/>
                      <a:pt x="3947621" y="2448588"/>
                    </a:cubicBezTo>
                    <a:cubicBezTo>
                      <a:pt x="3947621" y="2453513"/>
                      <a:pt x="3947621" y="2458027"/>
                      <a:pt x="3947211" y="2462952"/>
                    </a:cubicBezTo>
                    <a:cubicBezTo>
                      <a:pt x="3946800" y="2472391"/>
                      <a:pt x="3945979" y="2481829"/>
                      <a:pt x="3945569" y="2490858"/>
                    </a:cubicBezTo>
                    <a:cubicBezTo>
                      <a:pt x="3940645" y="2563906"/>
                      <a:pt x="3927922" y="2625464"/>
                      <a:pt x="3915201" y="2673069"/>
                    </a:cubicBezTo>
                    <a:cubicBezTo>
                      <a:pt x="3916022" y="2671017"/>
                      <a:pt x="3917252" y="2667324"/>
                      <a:pt x="3918484" y="2663220"/>
                    </a:cubicBezTo>
                    <a:cubicBezTo>
                      <a:pt x="3919715" y="2659116"/>
                      <a:pt x="3920946" y="2654191"/>
                      <a:pt x="3922588" y="2648446"/>
                    </a:cubicBezTo>
                    <a:cubicBezTo>
                      <a:pt x="3925460" y="2636955"/>
                      <a:pt x="3929564" y="2623412"/>
                      <a:pt x="3932847" y="2608638"/>
                    </a:cubicBezTo>
                    <a:cubicBezTo>
                      <a:pt x="3935720" y="2593864"/>
                      <a:pt x="3939003" y="2578680"/>
                      <a:pt x="3941876" y="2564317"/>
                    </a:cubicBezTo>
                    <a:cubicBezTo>
                      <a:pt x="3944338" y="2549953"/>
                      <a:pt x="3945979" y="2536411"/>
                      <a:pt x="3947621" y="2526151"/>
                    </a:cubicBezTo>
                    <a:lnTo>
                      <a:pt x="3944749" y="2563496"/>
                    </a:lnTo>
                    <a:lnTo>
                      <a:pt x="3939003" y="2586478"/>
                    </a:lnTo>
                    <a:cubicBezTo>
                      <a:pt x="3937361" y="2597147"/>
                      <a:pt x="3936130" y="2608228"/>
                      <a:pt x="3934078" y="2618898"/>
                    </a:cubicBezTo>
                    <a:lnTo>
                      <a:pt x="3927512" y="2650908"/>
                    </a:lnTo>
                    <a:cubicBezTo>
                      <a:pt x="3928743" y="2646394"/>
                      <a:pt x="3930795" y="2640238"/>
                      <a:pt x="3932847" y="2632441"/>
                    </a:cubicBezTo>
                    <a:cubicBezTo>
                      <a:pt x="3934899" y="2624643"/>
                      <a:pt x="3937361" y="2615615"/>
                      <a:pt x="3939003" y="2605766"/>
                    </a:cubicBezTo>
                    <a:cubicBezTo>
                      <a:pt x="3941055" y="2595916"/>
                      <a:pt x="3942697" y="2585657"/>
                      <a:pt x="3944749" y="2575808"/>
                    </a:cubicBezTo>
                    <a:cubicBezTo>
                      <a:pt x="3945569" y="2570883"/>
                      <a:pt x="3946800" y="2565958"/>
                      <a:pt x="3947621" y="2561034"/>
                    </a:cubicBezTo>
                    <a:cubicBezTo>
                      <a:pt x="3948442" y="2556109"/>
                      <a:pt x="3949263" y="2551595"/>
                      <a:pt x="3949673" y="2547081"/>
                    </a:cubicBezTo>
                    <a:cubicBezTo>
                      <a:pt x="3949673" y="2546260"/>
                      <a:pt x="3950494" y="2538873"/>
                      <a:pt x="3951725" y="2527382"/>
                    </a:cubicBezTo>
                    <a:cubicBezTo>
                      <a:pt x="3952135" y="2521637"/>
                      <a:pt x="3953367" y="2515070"/>
                      <a:pt x="3953367" y="2507684"/>
                    </a:cubicBezTo>
                    <a:cubicBezTo>
                      <a:pt x="3953367" y="2500297"/>
                      <a:pt x="3954187" y="2492499"/>
                      <a:pt x="3954597" y="2484292"/>
                    </a:cubicBezTo>
                    <a:cubicBezTo>
                      <a:pt x="3954597" y="2476084"/>
                      <a:pt x="3955418" y="2467876"/>
                      <a:pt x="3955829" y="2459668"/>
                    </a:cubicBezTo>
                    <a:cubicBezTo>
                      <a:pt x="3955829" y="2451461"/>
                      <a:pt x="3955829" y="2443253"/>
                      <a:pt x="3955829" y="2435866"/>
                    </a:cubicBezTo>
                    <a:cubicBezTo>
                      <a:pt x="3955829" y="2420682"/>
                      <a:pt x="3955829" y="2407960"/>
                      <a:pt x="3955829" y="2400163"/>
                    </a:cubicBezTo>
                    <a:cubicBezTo>
                      <a:pt x="3954597" y="2430121"/>
                      <a:pt x="3953777" y="2460079"/>
                      <a:pt x="3950494" y="2490037"/>
                    </a:cubicBezTo>
                    <a:cubicBezTo>
                      <a:pt x="3950904" y="2483881"/>
                      <a:pt x="3952135" y="2471980"/>
                      <a:pt x="3953367" y="2456796"/>
                    </a:cubicBezTo>
                    <a:cubicBezTo>
                      <a:pt x="3953367" y="2441612"/>
                      <a:pt x="3954187" y="2422734"/>
                      <a:pt x="3954597" y="2403446"/>
                    </a:cubicBezTo>
                    <a:cubicBezTo>
                      <a:pt x="3954597" y="2364870"/>
                      <a:pt x="3954187" y="2323421"/>
                      <a:pt x="3953777" y="2300029"/>
                    </a:cubicBezTo>
                    <a:cubicBezTo>
                      <a:pt x="3953777" y="2300029"/>
                      <a:pt x="3953367" y="2304543"/>
                      <a:pt x="3952956" y="2312340"/>
                    </a:cubicBezTo>
                    <a:cubicBezTo>
                      <a:pt x="3952956" y="2320137"/>
                      <a:pt x="3952545" y="2330397"/>
                      <a:pt x="3952135" y="2341067"/>
                    </a:cubicBezTo>
                    <a:cubicBezTo>
                      <a:pt x="3952135" y="2362407"/>
                      <a:pt x="3952135" y="2385389"/>
                      <a:pt x="3953367" y="2390313"/>
                    </a:cubicBezTo>
                    <a:cubicBezTo>
                      <a:pt x="3951725" y="2400163"/>
                      <a:pt x="3951725" y="2306595"/>
                      <a:pt x="3950083" y="2365690"/>
                    </a:cubicBezTo>
                    <a:cubicBezTo>
                      <a:pt x="3948442" y="2295514"/>
                      <a:pt x="3950083" y="2184300"/>
                      <a:pt x="3950494" y="2132592"/>
                    </a:cubicBezTo>
                    <a:lnTo>
                      <a:pt x="3953367" y="2123973"/>
                    </a:lnTo>
                    <a:cubicBezTo>
                      <a:pt x="3954597" y="2067340"/>
                      <a:pt x="3950083" y="2085808"/>
                      <a:pt x="3951725" y="2018094"/>
                    </a:cubicBezTo>
                    <a:cubicBezTo>
                      <a:pt x="3952135" y="2100992"/>
                      <a:pt x="3954597" y="2004141"/>
                      <a:pt x="3955008" y="2069802"/>
                    </a:cubicBezTo>
                    <a:cubicBezTo>
                      <a:pt x="3955829" y="2048873"/>
                      <a:pt x="3957881" y="2069392"/>
                      <a:pt x="3957470" y="2003320"/>
                    </a:cubicBezTo>
                    <a:cubicBezTo>
                      <a:pt x="3953777" y="1948328"/>
                      <a:pt x="3959522" y="1933555"/>
                      <a:pt x="3956649" y="1881846"/>
                    </a:cubicBezTo>
                    <a:cubicBezTo>
                      <a:pt x="3957881" y="1846963"/>
                      <a:pt x="3958701" y="1919191"/>
                      <a:pt x="3959112" y="1851067"/>
                    </a:cubicBezTo>
                    <a:cubicBezTo>
                      <a:pt x="3957060" y="1772684"/>
                      <a:pt x="3955829" y="1777198"/>
                      <a:pt x="3953367" y="1772273"/>
                    </a:cubicBezTo>
                    <a:cubicBezTo>
                      <a:pt x="3952545" y="1845322"/>
                      <a:pt x="3956649" y="1854761"/>
                      <a:pt x="3956239" y="1914677"/>
                    </a:cubicBezTo>
                    <a:lnTo>
                      <a:pt x="3951725" y="1795665"/>
                    </a:lnTo>
                    <a:cubicBezTo>
                      <a:pt x="3950904" y="1817826"/>
                      <a:pt x="3950904" y="1833831"/>
                      <a:pt x="3951315" y="1847374"/>
                    </a:cubicBezTo>
                    <a:cubicBezTo>
                      <a:pt x="3951315" y="1823571"/>
                      <a:pt x="3950494" y="1803052"/>
                      <a:pt x="3949673" y="1785816"/>
                    </a:cubicBezTo>
                    <a:cubicBezTo>
                      <a:pt x="3949263" y="1775967"/>
                      <a:pt x="3948852" y="1766938"/>
                      <a:pt x="3948442" y="1758320"/>
                    </a:cubicBezTo>
                    <a:cubicBezTo>
                      <a:pt x="3948442" y="1826034"/>
                      <a:pt x="3948442" y="1885950"/>
                      <a:pt x="3947211" y="1896620"/>
                    </a:cubicBezTo>
                    <a:lnTo>
                      <a:pt x="3945979" y="1887181"/>
                    </a:lnTo>
                    <a:cubicBezTo>
                      <a:pt x="3944749" y="1910983"/>
                      <a:pt x="3945979" y="1949970"/>
                      <a:pt x="3946800" y="1968027"/>
                    </a:cubicBezTo>
                    <a:cubicBezTo>
                      <a:pt x="3946800" y="2028354"/>
                      <a:pt x="3948852" y="2089091"/>
                      <a:pt x="3946800" y="2102223"/>
                    </a:cubicBezTo>
                    <a:lnTo>
                      <a:pt x="3945569" y="2079241"/>
                    </a:lnTo>
                    <a:cubicBezTo>
                      <a:pt x="3945569" y="2153521"/>
                      <a:pt x="3945979" y="2161729"/>
                      <a:pt x="3945979" y="2255297"/>
                    </a:cubicBezTo>
                    <a:close/>
                    <a:moveTo>
                      <a:pt x="2321264" y="3615724"/>
                    </a:moveTo>
                    <a:cubicBezTo>
                      <a:pt x="2337269" y="3602591"/>
                      <a:pt x="2354095" y="3588638"/>
                      <a:pt x="2381591" y="3563194"/>
                    </a:cubicBezTo>
                    <a:cubicBezTo>
                      <a:pt x="2395544" y="3550473"/>
                      <a:pt x="2411959" y="3534878"/>
                      <a:pt x="2432479" y="3514769"/>
                    </a:cubicBezTo>
                    <a:cubicBezTo>
                      <a:pt x="2442738" y="3504920"/>
                      <a:pt x="2453819" y="3493839"/>
                      <a:pt x="2466541" y="3481528"/>
                    </a:cubicBezTo>
                    <a:cubicBezTo>
                      <a:pt x="2478852" y="3469216"/>
                      <a:pt x="2492395" y="3456084"/>
                      <a:pt x="2507169" y="3441310"/>
                    </a:cubicBezTo>
                    <a:cubicBezTo>
                      <a:pt x="2521122" y="3441310"/>
                      <a:pt x="2537948" y="3441310"/>
                      <a:pt x="2555594" y="3441310"/>
                    </a:cubicBezTo>
                    <a:lnTo>
                      <a:pt x="2539179" y="3441310"/>
                    </a:lnTo>
                    <a:cubicBezTo>
                      <a:pt x="2645058" y="3444593"/>
                      <a:pt x="2745603" y="3438027"/>
                      <a:pt x="2874464" y="3441310"/>
                    </a:cubicBezTo>
                    <a:cubicBezTo>
                      <a:pt x="2812085" y="3442952"/>
                      <a:pt x="2815368" y="3442952"/>
                      <a:pt x="2746423" y="3446645"/>
                    </a:cubicBezTo>
                    <a:lnTo>
                      <a:pt x="2813727" y="3445414"/>
                    </a:lnTo>
                    <a:cubicBezTo>
                      <a:pt x="2795259" y="3447876"/>
                      <a:pt x="2862152" y="3446645"/>
                      <a:pt x="2911398" y="3446645"/>
                    </a:cubicBezTo>
                    <a:lnTo>
                      <a:pt x="2867898" y="3449518"/>
                    </a:lnTo>
                    <a:cubicBezTo>
                      <a:pt x="2838350" y="3448697"/>
                      <a:pt x="2761608" y="3448287"/>
                      <a:pt x="2764070" y="3449107"/>
                    </a:cubicBezTo>
                    <a:cubicBezTo>
                      <a:pt x="2780896" y="3449107"/>
                      <a:pt x="2663115" y="3445414"/>
                      <a:pt x="2598685" y="3446235"/>
                    </a:cubicBezTo>
                    <a:cubicBezTo>
                      <a:pt x="2605251" y="3448287"/>
                      <a:pt x="2740678" y="3447466"/>
                      <a:pt x="2680351" y="3450749"/>
                    </a:cubicBezTo>
                    <a:cubicBezTo>
                      <a:pt x="2733702" y="3449518"/>
                      <a:pt x="2740268" y="3451570"/>
                      <a:pt x="2795670" y="3450749"/>
                    </a:cubicBezTo>
                    <a:cubicBezTo>
                      <a:pt x="2742320" y="3451980"/>
                      <a:pt x="2782537" y="3453622"/>
                      <a:pt x="2742730" y="3454853"/>
                    </a:cubicBezTo>
                    <a:lnTo>
                      <a:pt x="2833835" y="3454032"/>
                    </a:lnTo>
                    <a:cubicBezTo>
                      <a:pt x="2836298" y="3454853"/>
                      <a:pt x="2700871" y="3455673"/>
                      <a:pt x="2775561" y="3458136"/>
                    </a:cubicBezTo>
                    <a:cubicBezTo>
                      <a:pt x="2812085" y="3456905"/>
                      <a:pt x="2909757" y="3458136"/>
                      <a:pt x="2911398" y="3456084"/>
                    </a:cubicBezTo>
                    <a:lnTo>
                      <a:pt x="2913450" y="3456905"/>
                    </a:lnTo>
                    <a:cubicBezTo>
                      <a:pt x="2982805" y="3455263"/>
                      <a:pt x="2943819" y="3454853"/>
                      <a:pt x="3029179" y="3448697"/>
                    </a:cubicBezTo>
                    <a:cubicBezTo>
                      <a:pt x="3029589" y="3447876"/>
                      <a:pt x="3025896" y="3448287"/>
                      <a:pt x="3018098" y="3448697"/>
                    </a:cubicBezTo>
                    <a:cubicBezTo>
                      <a:pt x="3010301" y="3448697"/>
                      <a:pt x="2998810" y="3449928"/>
                      <a:pt x="2983626" y="3451159"/>
                    </a:cubicBezTo>
                    <a:cubicBezTo>
                      <a:pt x="2977060" y="3451570"/>
                      <a:pt x="2972135" y="3452390"/>
                      <a:pt x="2967211" y="3452801"/>
                    </a:cubicBezTo>
                    <a:cubicBezTo>
                      <a:pt x="2962286" y="3452801"/>
                      <a:pt x="2957772" y="3453622"/>
                      <a:pt x="2952437" y="3454032"/>
                    </a:cubicBezTo>
                    <a:cubicBezTo>
                      <a:pt x="2947102" y="3454032"/>
                      <a:pt x="2940946" y="3454853"/>
                      <a:pt x="2932328" y="3455263"/>
                    </a:cubicBezTo>
                    <a:cubicBezTo>
                      <a:pt x="2924120" y="3455263"/>
                      <a:pt x="2913861" y="3456084"/>
                      <a:pt x="2900728" y="3456084"/>
                    </a:cubicBezTo>
                    <a:cubicBezTo>
                      <a:pt x="2888827" y="3455263"/>
                      <a:pt x="2904832" y="3455263"/>
                      <a:pt x="2919196" y="3454853"/>
                    </a:cubicBezTo>
                    <a:cubicBezTo>
                      <a:pt x="2933559" y="3454442"/>
                      <a:pt x="2946281" y="3454032"/>
                      <a:pt x="2927814" y="3452801"/>
                    </a:cubicBezTo>
                    <a:cubicBezTo>
                      <a:pt x="2918375" y="3452801"/>
                      <a:pt x="2883902" y="3452801"/>
                      <a:pt x="2856407" y="3452801"/>
                    </a:cubicBezTo>
                    <a:cubicBezTo>
                      <a:pt x="2828911" y="3452801"/>
                      <a:pt x="2808392" y="3452801"/>
                      <a:pt x="2827680" y="3451159"/>
                    </a:cubicBezTo>
                    <a:lnTo>
                      <a:pt x="2895804" y="3451159"/>
                    </a:lnTo>
                    <a:cubicBezTo>
                      <a:pt x="2896625" y="3450339"/>
                      <a:pt x="2909346" y="3450339"/>
                      <a:pt x="2922068" y="3449518"/>
                    </a:cubicBezTo>
                    <a:cubicBezTo>
                      <a:pt x="2934790" y="3448697"/>
                      <a:pt x="2946691" y="3447876"/>
                      <a:pt x="2945871" y="3447055"/>
                    </a:cubicBezTo>
                    <a:cubicBezTo>
                      <a:pt x="2987730" y="3445414"/>
                      <a:pt x="3027537" y="3443362"/>
                      <a:pt x="3070217" y="3435975"/>
                    </a:cubicBezTo>
                    <a:cubicBezTo>
                      <a:pt x="3078835" y="3433923"/>
                      <a:pt x="3075552" y="3433513"/>
                      <a:pt x="3078835" y="3432281"/>
                    </a:cubicBezTo>
                    <a:cubicBezTo>
                      <a:pt x="3082118" y="3431050"/>
                      <a:pt x="3091968" y="3428998"/>
                      <a:pt x="3126851" y="3422843"/>
                    </a:cubicBezTo>
                    <a:cubicBezTo>
                      <a:pt x="3153936" y="3418329"/>
                      <a:pt x="3208107" y="3406838"/>
                      <a:pt x="3260226" y="3387960"/>
                    </a:cubicBezTo>
                    <a:cubicBezTo>
                      <a:pt x="3273358" y="3383856"/>
                      <a:pt x="3286080" y="3378111"/>
                      <a:pt x="3298802" y="3373186"/>
                    </a:cubicBezTo>
                    <a:cubicBezTo>
                      <a:pt x="3304958" y="3370724"/>
                      <a:pt x="3311524" y="3368261"/>
                      <a:pt x="3317269" y="3365799"/>
                    </a:cubicBezTo>
                    <a:cubicBezTo>
                      <a:pt x="3323425" y="3363337"/>
                      <a:pt x="3329170" y="3360464"/>
                      <a:pt x="3334916" y="3358002"/>
                    </a:cubicBezTo>
                    <a:cubicBezTo>
                      <a:pt x="3345996" y="3352667"/>
                      <a:pt x="3356666" y="3348152"/>
                      <a:pt x="3366105" y="3343638"/>
                    </a:cubicBezTo>
                    <a:cubicBezTo>
                      <a:pt x="3375544" y="3338714"/>
                      <a:pt x="3383752" y="3334610"/>
                      <a:pt x="3390318" y="3330917"/>
                    </a:cubicBezTo>
                    <a:cubicBezTo>
                      <a:pt x="3398115" y="3326402"/>
                      <a:pt x="3406323" y="3322709"/>
                      <a:pt x="3413710" y="3317784"/>
                    </a:cubicBezTo>
                    <a:lnTo>
                      <a:pt x="3436691" y="3303831"/>
                    </a:lnTo>
                    <a:cubicBezTo>
                      <a:pt x="3435460" y="3303831"/>
                      <a:pt x="3429305" y="3307525"/>
                      <a:pt x="3421507" y="3312039"/>
                    </a:cubicBezTo>
                    <a:cubicBezTo>
                      <a:pt x="3417403" y="3314501"/>
                      <a:pt x="3412889" y="3316963"/>
                      <a:pt x="3408375" y="3319426"/>
                    </a:cubicBezTo>
                    <a:cubicBezTo>
                      <a:pt x="3403450" y="3321888"/>
                      <a:pt x="3398936" y="3324350"/>
                      <a:pt x="3394011" y="3326813"/>
                    </a:cubicBezTo>
                    <a:cubicBezTo>
                      <a:pt x="3375544" y="3336251"/>
                      <a:pt x="3361591" y="3343228"/>
                      <a:pt x="3376365" y="3335020"/>
                    </a:cubicBezTo>
                    <a:lnTo>
                      <a:pt x="3394832" y="3325581"/>
                    </a:lnTo>
                    <a:cubicBezTo>
                      <a:pt x="3400988" y="3322298"/>
                      <a:pt x="3407144" y="3319426"/>
                      <a:pt x="3413299" y="3315732"/>
                    </a:cubicBezTo>
                    <a:lnTo>
                      <a:pt x="3449413" y="3294802"/>
                    </a:lnTo>
                    <a:lnTo>
                      <a:pt x="3444078" y="3298906"/>
                    </a:lnTo>
                    <a:cubicBezTo>
                      <a:pt x="3446951" y="3297265"/>
                      <a:pt x="3450234" y="3295623"/>
                      <a:pt x="3453107" y="3293571"/>
                    </a:cubicBezTo>
                    <a:lnTo>
                      <a:pt x="3461725" y="3287826"/>
                    </a:lnTo>
                    <a:cubicBezTo>
                      <a:pt x="3467470" y="3284132"/>
                      <a:pt x="3473216" y="3280029"/>
                      <a:pt x="3478961" y="3276335"/>
                    </a:cubicBezTo>
                    <a:cubicBezTo>
                      <a:pt x="3484707" y="3272642"/>
                      <a:pt x="3490452" y="3268948"/>
                      <a:pt x="3495787" y="3264844"/>
                    </a:cubicBezTo>
                    <a:cubicBezTo>
                      <a:pt x="3501122" y="3260740"/>
                      <a:pt x="3506457" y="3257047"/>
                      <a:pt x="3511382" y="3253354"/>
                    </a:cubicBezTo>
                    <a:cubicBezTo>
                      <a:pt x="3506457" y="3257457"/>
                      <a:pt x="3499480" y="3262792"/>
                      <a:pt x="3492093" y="3268127"/>
                    </a:cubicBezTo>
                    <a:cubicBezTo>
                      <a:pt x="3484707" y="3273052"/>
                      <a:pt x="3476499" y="3278387"/>
                      <a:pt x="3469522" y="3283312"/>
                    </a:cubicBezTo>
                    <a:cubicBezTo>
                      <a:pt x="3462546" y="3287826"/>
                      <a:pt x="3456390" y="3291930"/>
                      <a:pt x="3453107" y="3294802"/>
                    </a:cubicBezTo>
                    <a:cubicBezTo>
                      <a:pt x="3449413" y="3297265"/>
                      <a:pt x="3448182" y="3298496"/>
                      <a:pt x="3451055" y="3297265"/>
                    </a:cubicBezTo>
                    <a:cubicBezTo>
                      <a:pt x="3467881" y="3287005"/>
                      <a:pt x="3477320" y="3281260"/>
                      <a:pt x="3486758" y="3275515"/>
                    </a:cubicBezTo>
                    <a:cubicBezTo>
                      <a:pt x="3496197" y="3270179"/>
                      <a:pt x="3504815" y="3263613"/>
                      <a:pt x="3519179" y="3252943"/>
                    </a:cubicBezTo>
                    <a:cubicBezTo>
                      <a:pt x="3513023" y="3257457"/>
                      <a:pt x="3507278" y="3261561"/>
                      <a:pt x="3508509" y="3261561"/>
                    </a:cubicBezTo>
                    <a:cubicBezTo>
                      <a:pt x="3541340" y="3239400"/>
                      <a:pt x="3555703" y="3226268"/>
                      <a:pt x="3564321" y="3218471"/>
                    </a:cubicBezTo>
                    <a:cubicBezTo>
                      <a:pt x="3568836" y="3214367"/>
                      <a:pt x="3571708" y="3211494"/>
                      <a:pt x="3574170" y="3209032"/>
                    </a:cubicBezTo>
                    <a:cubicBezTo>
                      <a:pt x="3576633" y="3206159"/>
                      <a:pt x="3579095" y="3203697"/>
                      <a:pt x="3582788" y="3200414"/>
                    </a:cubicBezTo>
                    <a:cubicBezTo>
                      <a:pt x="3611926" y="3173328"/>
                      <a:pt x="3596331" y="3186050"/>
                      <a:pt x="3574170" y="3204107"/>
                    </a:cubicBezTo>
                    <a:cubicBezTo>
                      <a:pt x="3562680" y="3212725"/>
                      <a:pt x="3549547" y="3222575"/>
                      <a:pt x="3539698" y="3229962"/>
                    </a:cubicBezTo>
                    <a:cubicBezTo>
                      <a:pt x="3534774" y="3233655"/>
                      <a:pt x="3530670" y="3236528"/>
                      <a:pt x="3527797" y="3238169"/>
                    </a:cubicBezTo>
                    <a:cubicBezTo>
                      <a:pt x="3524924" y="3239811"/>
                      <a:pt x="3523693" y="3240632"/>
                      <a:pt x="3524514" y="3239400"/>
                    </a:cubicBezTo>
                    <a:cubicBezTo>
                      <a:pt x="3532311" y="3234065"/>
                      <a:pt x="3539698" y="3227499"/>
                      <a:pt x="3547495" y="3221754"/>
                    </a:cubicBezTo>
                    <a:lnTo>
                      <a:pt x="3570067" y="3203697"/>
                    </a:lnTo>
                    <a:lnTo>
                      <a:pt x="3591817" y="3184819"/>
                    </a:lnTo>
                    <a:lnTo>
                      <a:pt x="3602897" y="3175380"/>
                    </a:lnTo>
                    <a:lnTo>
                      <a:pt x="3608232" y="3170456"/>
                    </a:lnTo>
                    <a:lnTo>
                      <a:pt x="3613567" y="3165531"/>
                    </a:lnTo>
                    <a:lnTo>
                      <a:pt x="3634497" y="3145422"/>
                    </a:lnTo>
                    <a:cubicBezTo>
                      <a:pt x="3637780" y="3142139"/>
                      <a:pt x="3641474" y="3138856"/>
                      <a:pt x="3644757" y="3135163"/>
                    </a:cubicBezTo>
                    <a:lnTo>
                      <a:pt x="3654606" y="3124493"/>
                    </a:lnTo>
                    <a:lnTo>
                      <a:pt x="3674305" y="3103563"/>
                    </a:lnTo>
                    <a:cubicBezTo>
                      <a:pt x="3680871" y="3096586"/>
                      <a:pt x="3687026" y="3089200"/>
                      <a:pt x="3693182" y="3081813"/>
                    </a:cubicBezTo>
                    <a:cubicBezTo>
                      <a:pt x="3687026" y="3089610"/>
                      <a:pt x="3680871" y="3097407"/>
                      <a:pt x="3676767" y="3102332"/>
                    </a:cubicBezTo>
                    <a:cubicBezTo>
                      <a:pt x="3672663" y="3107257"/>
                      <a:pt x="3670611" y="3109719"/>
                      <a:pt x="3673484" y="3107257"/>
                    </a:cubicBezTo>
                    <a:cubicBezTo>
                      <a:pt x="3678408" y="3102332"/>
                      <a:pt x="3682102" y="3098228"/>
                      <a:pt x="3684975" y="3095355"/>
                    </a:cubicBezTo>
                    <a:cubicBezTo>
                      <a:pt x="3687847" y="3092483"/>
                      <a:pt x="3689489" y="3090431"/>
                      <a:pt x="3691130" y="3088789"/>
                    </a:cubicBezTo>
                    <a:cubicBezTo>
                      <a:pt x="3694003" y="3085916"/>
                      <a:pt x="3694824" y="3085506"/>
                      <a:pt x="3695644" y="3084275"/>
                    </a:cubicBezTo>
                    <a:cubicBezTo>
                      <a:pt x="3696876" y="3083044"/>
                      <a:pt x="3698517" y="3081402"/>
                      <a:pt x="3703032" y="3076478"/>
                    </a:cubicBezTo>
                    <a:cubicBezTo>
                      <a:pt x="3705494" y="3074015"/>
                      <a:pt x="3708367" y="3070322"/>
                      <a:pt x="3712470" y="3065807"/>
                    </a:cubicBezTo>
                    <a:cubicBezTo>
                      <a:pt x="3716164" y="3060883"/>
                      <a:pt x="3721089" y="3054727"/>
                      <a:pt x="3727244" y="3046930"/>
                    </a:cubicBezTo>
                    <a:cubicBezTo>
                      <a:pt x="3723961" y="3048161"/>
                      <a:pt x="3739966" y="3028463"/>
                      <a:pt x="3758434" y="3001377"/>
                    </a:cubicBezTo>
                    <a:cubicBezTo>
                      <a:pt x="3762948" y="2994401"/>
                      <a:pt x="3768283" y="2987834"/>
                      <a:pt x="3773207" y="2980037"/>
                    </a:cubicBezTo>
                    <a:cubicBezTo>
                      <a:pt x="3778132" y="2972650"/>
                      <a:pt x="3782646" y="2964853"/>
                      <a:pt x="3787571" y="2957466"/>
                    </a:cubicBezTo>
                    <a:cubicBezTo>
                      <a:pt x="3797420" y="2942692"/>
                      <a:pt x="3805218" y="2927508"/>
                      <a:pt x="3812194" y="2914786"/>
                    </a:cubicBezTo>
                    <a:cubicBezTo>
                      <a:pt x="3826557" y="2892625"/>
                      <a:pt x="3829430" y="2888111"/>
                      <a:pt x="3800703" y="2937767"/>
                    </a:cubicBezTo>
                    <a:cubicBezTo>
                      <a:pt x="3803166" y="2935305"/>
                      <a:pt x="3814246" y="2917248"/>
                      <a:pt x="3825737" y="2896729"/>
                    </a:cubicBezTo>
                    <a:cubicBezTo>
                      <a:pt x="3836407" y="2875799"/>
                      <a:pt x="3848718" y="2852407"/>
                      <a:pt x="3854053" y="2839685"/>
                    </a:cubicBezTo>
                    <a:cubicBezTo>
                      <a:pt x="3857336" y="2832298"/>
                      <a:pt x="3861440" y="2822449"/>
                      <a:pt x="3865544" y="2812189"/>
                    </a:cubicBezTo>
                    <a:cubicBezTo>
                      <a:pt x="3869648" y="2801930"/>
                      <a:pt x="3873341" y="2791670"/>
                      <a:pt x="3876624" y="2783462"/>
                    </a:cubicBezTo>
                    <a:cubicBezTo>
                      <a:pt x="3872110" y="2794132"/>
                      <a:pt x="3870058" y="2797005"/>
                      <a:pt x="3871700" y="2791260"/>
                    </a:cubicBezTo>
                    <a:cubicBezTo>
                      <a:pt x="3872520" y="2788387"/>
                      <a:pt x="3874162" y="2783462"/>
                      <a:pt x="3876624" y="2776486"/>
                    </a:cubicBezTo>
                    <a:cubicBezTo>
                      <a:pt x="3879087" y="2769509"/>
                      <a:pt x="3882780" y="2760070"/>
                      <a:pt x="3886474" y="2748169"/>
                    </a:cubicBezTo>
                    <a:lnTo>
                      <a:pt x="3886474" y="2745297"/>
                    </a:lnTo>
                    <a:cubicBezTo>
                      <a:pt x="3885243" y="2750221"/>
                      <a:pt x="3883601" y="2755146"/>
                      <a:pt x="3881959" y="2760070"/>
                    </a:cubicBezTo>
                    <a:cubicBezTo>
                      <a:pt x="3879907" y="2764995"/>
                      <a:pt x="3877856" y="2770330"/>
                      <a:pt x="3875804" y="2775665"/>
                    </a:cubicBezTo>
                    <a:cubicBezTo>
                      <a:pt x="3871290" y="2786335"/>
                      <a:pt x="3867186" y="2797005"/>
                      <a:pt x="3862261" y="2808496"/>
                    </a:cubicBezTo>
                    <a:cubicBezTo>
                      <a:pt x="3852001" y="2830247"/>
                      <a:pt x="3841741" y="2853228"/>
                      <a:pt x="3830251" y="2874568"/>
                    </a:cubicBezTo>
                    <a:cubicBezTo>
                      <a:pt x="3819581" y="2896318"/>
                      <a:pt x="3807270" y="2916017"/>
                      <a:pt x="3797420" y="2933663"/>
                    </a:cubicBezTo>
                    <a:cubicBezTo>
                      <a:pt x="3796189" y="2935715"/>
                      <a:pt x="3794958" y="2938178"/>
                      <a:pt x="3793727" y="2940230"/>
                    </a:cubicBezTo>
                    <a:cubicBezTo>
                      <a:pt x="3792495" y="2942282"/>
                      <a:pt x="3791264" y="2944334"/>
                      <a:pt x="3790033" y="2946385"/>
                    </a:cubicBezTo>
                    <a:cubicBezTo>
                      <a:pt x="3787571" y="2950489"/>
                      <a:pt x="3785109" y="2954183"/>
                      <a:pt x="3783057" y="2957876"/>
                    </a:cubicBezTo>
                    <a:cubicBezTo>
                      <a:pt x="3778543" y="2965263"/>
                      <a:pt x="3774849" y="2971419"/>
                      <a:pt x="3771566" y="2977164"/>
                    </a:cubicBezTo>
                    <a:lnTo>
                      <a:pt x="3778543" y="2964442"/>
                    </a:lnTo>
                    <a:cubicBezTo>
                      <a:pt x="3775259" y="2969367"/>
                      <a:pt x="3771976" y="2974292"/>
                      <a:pt x="3768693" y="2979216"/>
                    </a:cubicBezTo>
                    <a:cubicBezTo>
                      <a:pt x="3765410" y="2984141"/>
                      <a:pt x="3761716" y="2989065"/>
                      <a:pt x="3758023" y="2993990"/>
                    </a:cubicBezTo>
                    <a:cubicBezTo>
                      <a:pt x="3751046" y="3003839"/>
                      <a:pt x="3744070" y="3014099"/>
                      <a:pt x="3736683" y="3023948"/>
                    </a:cubicBezTo>
                    <a:cubicBezTo>
                      <a:pt x="3721909" y="3043236"/>
                      <a:pt x="3707546" y="3062524"/>
                      <a:pt x="3692772" y="3079350"/>
                    </a:cubicBezTo>
                    <a:cubicBezTo>
                      <a:pt x="3689078" y="3083454"/>
                      <a:pt x="3685385" y="3087968"/>
                      <a:pt x="3682102" y="3092072"/>
                    </a:cubicBezTo>
                    <a:cubicBezTo>
                      <a:pt x="3680460" y="3094124"/>
                      <a:pt x="3678819" y="3096176"/>
                      <a:pt x="3676767" y="3098228"/>
                    </a:cubicBezTo>
                    <a:cubicBezTo>
                      <a:pt x="3675125" y="3100280"/>
                      <a:pt x="3673073" y="3101921"/>
                      <a:pt x="3671432" y="3103973"/>
                    </a:cubicBezTo>
                    <a:cubicBezTo>
                      <a:pt x="3664455" y="3111360"/>
                      <a:pt x="3657479" y="3118337"/>
                      <a:pt x="3651323" y="3124903"/>
                    </a:cubicBezTo>
                    <a:cubicBezTo>
                      <a:pt x="3648040" y="3128186"/>
                      <a:pt x="3645167" y="3131059"/>
                      <a:pt x="3642294" y="3134342"/>
                    </a:cubicBezTo>
                    <a:cubicBezTo>
                      <a:pt x="3639422" y="3137215"/>
                      <a:pt x="3636549" y="3139677"/>
                      <a:pt x="3633676" y="3142139"/>
                    </a:cubicBezTo>
                    <a:cubicBezTo>
                      <a:pt x="3628341" y="3147064"/>
                      <a:pt x="3623417" y="3151168"/>
                      <a:pt x="3618903" y="3154861"/>
                    </a:cubicBezTo>
                    <a:cubicBezTo>
                      <a:pt x="3620955" y="3151168"/>
                      <a:pt x="3604949" y="3167583"/>
                      <a:pt x="3604539" y="3165121"/>
                    </a:cubicBezTo>
                    <a:cubicBezTo>
                      <a:pt x="3595921" y="3172918"/>
                      <a:pt x="3587303" y="3180715"/>
                      <a:pt x="3579095" y="3188513"/>
                    </a:cubicBezTo>
                    <a:lnTo>
                      <a:pt x="3566373" y="3200004"/>
                    </a:lnTo>
                    <a:lnTo>
                      <a:pt x="3552830" y="3211084"/>
                    </a:lnTo>
                    <a:lnTo>
                      <a:pt x="3563501" y="3201235"/>
                    </a:lnTo>
                    <a:cubicBezTo>
                      <a:pt x="3532722" y="3225858"/>
                      <a:pt x="3501532" y="3249660"/>
                      <a:pt x="3468291" y="3271000"/>
                    </a:cubicBezTo>
                    <a:lnTo>
                      <a:pt x="3470753" y="3268948"/>
                    </a:lnTo>
                    <a:cubicBezTo>
                      <a:pt x="3465008" y="3273052"/>
                      <a:pt x="3459263" y="3276746"/>
                      <a:pt x="3453928" y="3280439"/>
                    </a:cubicBezTo>
                    <a:cubicBezTo>
                      <a:pt x="3451055" y="3282491"/>
                      <a:pt x="3448593" y="3284132"/>
                      <a:pt x="3445720" y="3286184"/>
                    </a:cubicBezTo>
                    <a:cubicBezTo>
                      <a:pt x="3442847" y="3287826"/>
                      <a:pt x="3440385" y="3289467"/>
                      <a:pt x="3437512" y="3291109"/>
                    </a:cubicBezTo>
                    <a:cubicBezTo>
                      <a:pt x="3426842" y="3297675"/>
                      <a:pt x="3416582" y="3304241"/>
                      <a:pt x="3407144" y="3309987"/>
                    </a:cubicBezTo>
                    <a:cubicBezTo>
                      <a:pt x="3397705" y="3315732"/>
                      <a:pt x="3388266" y="3320657"/>
                      <a:pt x="3379648" y="3325581"/>
                    </a:cubicBezTo>
                    <a:cubicBezTo>
                      <a:pt x="3375134" y="3328044"/>
                      <a:pt x="3371030" y="3330506"/>
                      <a:pt x="3366926" y="3332558"/>
                    </a:cubicBezTo>
                    <a:cubicBezTo>
                      <a:pt x="3362822" y="3335020"/>
                      <a:pt x="3358718" y="3337072"/>
                      <a:pt x="3355025" y="3339124"/>
                    </a:cubicBezTo>
                    <a:cubicBezTo>
                      <a:pt x="3355025" y="3339945"/>
                      <a:pt x="3358718" y="3339124"/>
                      <a:pt x="3341893" y="3347332"/>
                    </a:cubicBezTo>
                    <a:cubicBezTo>
                      <a:pt x="3333274" y="3351436"/>
                      <a:pt x="3325887" y="3355129"/>
                      <a:pt x="3318911" y="3358002"/>
                    </a:cubicBezTo>
                    <a:cubicBezTo>
                      <a:pt x="3311934" y="3361285"/>
                      <a:pt x="3305778" y="3363337"/>
                      <a:pt x="3299623" y="3365799"/>
                    </a:cubicBezTo>
                    <a:cubicBezTo>
                      <a:pt x="3299623" y="3365799"/>
                      <a:pt x="3299623" y="3365799"/>
                      <a:pt x="3299623" y="3365799"/>
                    </a:cubicBezTo>
                    <a:lnTo>
                      <a:pt x="3299623" y="3365799"/>
                    </a:lnTo>
                    <a:cubicBezTo>
                      <a:pt x="3292646" y="3368261"/>
                      <a:pt x="3286491" y="3370724"/>
                      <a:pt x="3280335" y="3372776"/>
                    </a:cubicBezTo>
                    <a:cubicBezTo>
                      <a:pt x="3274179" y="3374828"/>
                      <a:pt x="3268433" y="3377290"/>
                      <a:pt x="3262278" y="3378931"/>
                    </a:cubicBezTo>
                    <a:cubicBezTo>
                      <a:pt x="3249966" y="3382625"/>
                      <a:pt x="3236834" y="3386729"/>
                      <a:pt x="3219598" y="3392064"/>
                    </a:cubicBezTo>
                    <a:cubicBezTo>
                      <a:pt x="3236834" y="3385908"/>
                      <a:pt x="3254480" y="3380573"/>
                      <a:pt x="3271717" y="3374007"/>
                    </a:cubicBezTo>
                    <a:lnTo>
                      <a:pt x="3297160" y="3363747"/>
                    </a:lnTo>
                    <a:cubicBezTo>
                      <a:pt x="3305778" y="3360464"/>
                      <a:pt x="3314397" y="3357181"/>
                      <a:pt x="3322604" y="3353077"/>
                    </a:cubicBezTo>
                    <a:cubicBezTo>
                      <a:pt x="3329991" y="3347742"/>
                      <a:pt x="3321373" y="3351025"/>
                      <a:pt x="3270896" y="3369493"/>
                    </a:cubicBezTo>
                    <a:cubicBezTo>
                      <a:pt x="3291415" y="3361285"/>
                      <a:pt x="3299212" y="3356771"/>
                      <a:pt x="3274179" y="3366620"/>
                    </a:cubicBezTo>
                    <a:cubicBezTo>
                      <a:pt x="3273358" y="3366620"/>
                      <a:pt x="3269254" y="3369082"/>
                      <a:pt x="3263099" y="3371134"/>
                    </a:cubicBezTo>
                    <a:cubicBezTo>
                      <a:pt x="3256943" y="3373186"/>
                      <a:pt x="3249556" y="3376059"/>
                      <a:pt x="3242579" y="3378521"/>
                    </a:cubicBezTo>
                    <a:cubicBezTo>
                      <a:pt x="3229037" y="3383446"/>
                      <a:pt x="3219187" y="3387139"/>
                      <a:pt x="3231909" y="3383856"/>
                    </a:cubicBezTo>
                    <a:cubicBezTo>
                      <a:pt x="3182663" y="3400271"/>
                      <a:pt x="3115770" y="3416687"/>
                      <a:pt x="3041490" y="3425305"/>
                    </a:cubicBezTo>
                    <a:cubicBezTo>
                      <a:pt x="3032052" y="3426126"/>
                      <a:pt x="3022613" y="3427767"/>
                      <a:pt x="3013174" y="3428588"/>
                    </a:cubicBezTo>
                    <a:cubicBezTo>
                      <a:pt x="3003735" y="3429409"/>
                      <a:pt x="2993886" y="3429819"/>
                      <a:pt x="2984447" y="3430640"/>
                    </a:cubicBezTo>
                    <a:cubicBezTo>
                      <a:pt x="2965159" y="3432281"/>
                      <a:pt x="2945460" y="3432281"/>
                      <a:pt x="2925762" y="3433102"/>
                    </a:cubicBezTo>
                    <a:cubicBezTo>
                      <a:pt x="2915912" y="3433102"/>
                      <a:pt x="2906063" y="3433102"/>
                      <a:pt x="2895804" y="3433102"/>
                    </a:cubicBezTo>
                    <a:cubicBezTo>
                      <a:pt x="2885954" y="3433102"/>
                      <a:pt x="2875695" y="3433102"/>
                      <a:pt x="2865846" y="3433102"/>
                    </a:cubicBezTo>
                    <a:cubicBezTo>
                      <a:pt x="2845737" y="3433102"/>
                      <a:pt x="2825628" y="3433513"/>
                      <a:pt x="2805929" y="3433923"/>
                    </a:cubicBezTo>
                    <a:cubicBezTo>
                      <a:pt x="2920016" y="3432281"/>
                      <a:pt x="2714413" y="3431871"/>
                      <a:pt x="2841223" y="3431050"/>
                    </a:cubicBezTo>
                    <a:cubicBezTo>
                      <a:pt x="2752579" y="3428588"/>
                      <a:pt x="2764891" y="3433513"/>
                      <a:pt x="2674606" y="3433102"/>
                    </a:cubicBezTo>
                    <a:cubicBezTo>
                      <a:pt x="2666809" y="3432281"/>
                      <a:pt x="2723852" y="3433102"/>
                      <a:pt x="2744371" y="3431461"/>
                    </a:cubicBezTo>
                    <a:cubicBezTo>
                      <a:pt x="2699229" y="3431461"/>
                      <a:pt x="2658601" y="3431461"/>
                      <a:pt x="2619614" y="3431871"/>
                    </a:cubicBezTo>
                    <a:cubicBezTo>
                      <a:pt x="2579807" y="3432692"/>
                      <a:pt x="2541641" y="3433102"/>
                      <a:pt x="2503065" y="3433513"/>
                    </a:cubicBezTo>
                    <a:cubicBezTo>
                      <a:pt x="2485008" y="3451980"/>
                      <a:pt x="2466541" y="3470858"/>
                      <a:pt x="2447663" y="3490146"/>
                    </a:cubicBezTo>
                    <a:cubicBezTo>
                      <a:pt x="2429196" y="3509024"/>
                      <a:pt x="2409907" y="3528312"/>
                      <a:pt x="2389388" y="3548831"/>
                    </a:cubicBezTo>
                    <a:lnTo>
                      <a:pt x="2383643" y="3551704"/>
                    </a:lnTo>
                    <a:cubicBezTo>
                      <a:pt x="2364355" y="3571402"/>
                      <a:pt x="2343015" y="3593153"/>
                      <a:pt x="2320854" y="3615724"/>
                    </a:cubicBezTo>
                    <a:close/>
                    <a:moveTo>
                      <a:pt x="2119765" y="3820506"/>
                    </a:moveTo>
                    <a:cubicBezTo>
                      <a:pt x="2100067" y="3840615"/>
                      <a:pt x="2080368" y="3860724"/>
                      <a:pt x="2060259" y="3881243"/>
                    </a:cubicBezTo>
                    <a:cubicBezTo>
                      <a:pt x="2062311" y="3879191"/>
                      <a:pt x="2063953" y="3877549"/>
                      <a:pt x="2066415" y="3875498"/>
                    </a:cubicBezTo>
                    <a:lnTo>
                      <a:pt x="2037278" y="3905866"/>
                    </a:lnTo>
                    <a:lnTo>
                      <a:pt x="2022914" y="3921050"/>
                    </a:lnTo>
                    <a:lnTo>
                      <a:pt x="2015527" y="3928437"/>
                    </a:lnTo>
                    <a:cubicBezTo>
                      <a:pt x="2013065" y="3930900"/>
                      <a:pt x="2010603" y="3933362"/>
                      <a:pt x="2008140" y="3935824"/>
                    </a:cubicBezTo>
                    <a:cubicBezTo>
                      <a:pt x="2013065" y="3931721"/>
                      <a:pt x="2017169" y="3927206"/>
                      <a:pt x="2021683" y="3923513"/>
                    </a:cubicBezTo>
                    <a:cubicBezTo>
                      <a:pt x="2025787" y="3919409"/>
                      <a:pt x="2029891" y="3916126"/>
                      <a:pt x="2033174" y="3912842"/>
                    </a:cubicBezTo>
                    <a:cubicBezTo>
                      <a:pt x="2040150" y="3906687"/>
                      <a:pt x="2045075" y="3901762"/>
                      <a:pt x="2047537" y="3900121"/>
                    </a:cubicBezTo>
                    <a:cubicBezTo>
                      <a:pt x="2052462" y="3896427"/>
                      <a:pt x="2045896" y="3903814"/>
                      <a:pt x="2020862" y="3929669"/>
                    </a:cubicBezTo>
                    <a:cubicBezTo>
                      <a:pt x="2024556" y="3924744"/>
                      <a:pt x="2008961" y="3939107"/>
                      <a:pt x="2026197" y="3921050"/>
                    </a:cubicBezTo>
                    <a:cubicBezTo>
                      <a:pt x="2021683" y="3925154"/>
                      <a:pt x="2016758" y="3930079"/>
                      <a:pt x="2011423" y="3935003"/>
                    </a:cubicBezTo>
                    <a:cubicBezTo>
                      <a:pt x="2005678" y="3939928"/>
                      <a:pt x="1998701" y="3944032"/>
                      <a:pt x="1990494" y="3945673"/>
                    </a:cubicBezTo>
                    <a:cubicBezTo>
                      <a:pt x="1982696" y="3947725"/>
                      <a:pt x="1974078" y="3947315"/>
                      <a:pt x="1966281" y="3945673"/>
                    </a:cubicBezTo>
                    <a:cubicBezTo>
                      <a:pt x="1958484" y="3943621"/>
                      <a:pt x="1951507" y="3939928"/>
                      <a:pt x="1946172" y="3935003"/>
                    </a:cubicBezTo>
                    <a:cubicBezTo>
                      <a:pt x="1925653" y="3914484"/>
                      <a:pt x="1911289" y="3900942"/>
                      <a:pt x="1919908" y="3911612"/>
                    </a:cubicBezTo>
                    <a:cubicBezTo>
                      <a:pt x="1928526" y="3919409"/>
                      <a:pt x="1935092" y="3925975"/>
                      <a:pt x="1940016" y="3930900"/>
                    </a:cubicBezTo>
                    <a:cubicBezTo>
                      <a:pt x="1944941" y="3935824"/>
                      <a:pt x="1949045" y="3939107"/>
                      <a:pt x="1952328" y="3941159"/>
                    </a:cubicBezTo>
                    <a:cubicBezTo>
                      <a:pt x="1958894" y="3945263"/>
                      <a:pt x="1960946" y="3946084"/>
                      <a:pt x="1962177" y="3946905"/>
                    </a:cubicBezTo>
                    <a:cubicBezTo>
                      <a:pt x="1963408" y="3947725"/>
                      <a:pt x="1964229" y="3948957"/>
                      <a:pt x="1969564" y="3950188"/>
                    </a:cubicBezTo>
                    <a:cubicBezTo>
                      <a:pt x="1972026" y="3950598"/>
                      <a:pt x="1976130" y="3951419"/>
                      <a:pt x="1981465" y="3951009"/>
                    </a:cubicBezTo>
                    <a:cubicBezTo>
                      <a:pt x="1986800" y="3951009"/>
                      <a:pt x="1994597" y="3949367"/>
                      <a:pt x="2002805" y="3944442"/>
                    </a:cubicBezTo>
                    <a:cubicBezTo>
                      <a:pt x="1993777" y="3949777"/>
                      <a:pt x="1983107" y="3952240"/>
                      <a:pt x="1972847" y="3951419"/>
                    </a:cubicBezTo>
                    <a:cubicBezTo>
                      <a:pt x="1962177" y="3950598"/>
                      <a:pt x="1951918" y="3946494"/>
                      <a:pt x="1944120" y="3939928"/>
                    </a:cubicBezTo>
                    <a:cubicBezTo>
                      <a:pt x="1940016" y="3936235"/>
                      <a:pt x="1936733" y="3932951"/>
                      <a:pt x="1933450" y="3929669"/>
                    </a:cubicBezTo>
                    <a:cubicBezTo>
                      <a:pt x="1930167" y="3926385"/>
                      <a:pt x="1926474" y="3923102"/>
                      <a:pt x="1923191" y="3919819"/>
                    </a:cubicBezTo>
                    <a:cubicBezTo>
                      <a:pt x="1916624" y="3913253"/>
                      <a:pt x="1909648" y="3906687"/>
                      <a:pt x="1903082" y="3900121"/>
                    </a:cubicBezTo>
                    <a:cubicBezTo>
                      <a:pt x="1931398" y="3926385"/>
                      <a:pt x="1899388" y="3891092"/>
                      <a:pt x="1859170" y="3849644"/>
                    </a:cubicBezTo>
                    <a:cubicBezTo>
                      <a:pt x="1841114" y="3831997"/>
                      <a:pt x="1793098" y="3783571"/>
                      <a:pt x="1763140" y="3754434"/>
                    </a:cubicBezTo>
                    <a:cubicBezTo>
                      <a:pt x="1772579" y="3766335"/>
                      <a:pt x="1745904" y="3741302"/>
                      <a:pt x="1793919" y="3789727"/>
                    </a:cubicBezTo>
                    <a:cubicBezTo>
                      <a:pt x="1775862" y="3772491"/>
                      <a:pt x="1748366" y="3745406"/>
                      <a:pt x="1717998" y="3713806"/>
                    </a:cubicBezTo>
                    <a:cubicBezTo>
                      <a:pt x="1730310" y="3725707"/>
                      <a:pt x="1751650" y="3747047"/>
                      <a:pt x="1750829" y="3744995"/>
                    </a:cubicBezTo>
                    <a:cubicBezTo>
                      <a:pt x="1732361" y="3724065"/>
                      <a:pt x="1708969" y="3700674"/>
                      <a:pt x="1696658" y="3687541"/>
                    </a:cubicBezTo>
                    <a:cubicBezTo>
                      <a:pt x="1686398" y="3677282"/>
                      <a:pt x="1676139" y="3667022"/>
                      <a:pt x="1665879" y="3657173"/>
                    </a:cubicBezTo>
                    <a:cubicBezTo>
                      <a:pt x="1668752" y="3660456"/>
                      <a:pt x="1671214" y="3662918"/>
                      <a:pt x="1672856" y="3664970"/>
                    </a:cubicBezTo>
                    <a:lnTo>
                      <a:pt x="1637973" y="3632139"/>
                    </a:lnTo>
                    <a:cubicBezTo>
                      <a:pt x="1683936" y="3676871"/>
                      <a:pt x="1658082" y="3653479"/>
                      <a:pt x="1656850" y="3653890"/>
                    </a:cubicBezTo>
                    <a:cubicBezTo>
                      <a:pt x="1659723" y="3653890"/>
                      <a:pt x="1628124" y="3624752"/>
                      <a:pt x="1612529" y="3609158"/>
                    </a:cubicBezTo>
                    <a:lnTo>
                      <a:pt x="1644539" y="3644451"/>
                    </a:lnTo>
                    <a:cubicBezTo>
                      <a:pt x="1627303" y="3628856"/>
                      <a:pt x="1588316" y="3586176"/>
                      <a:pt x="1595293" y="3596025"/>
                    </a:cubicBezTo>
                    <a:cubicBezTo>
                      <a:pt x="1665879" y="3667843"/>
                      <a:pt x="1693375" y="3694928"/>
                      <a:pt x="1758626" y="3758948"/>
                    </a:cubicBezTo>
                    <a:lnTo>
                      <a:pt x="1733593" y="3731452"/>
                    </a:lnTo>
                    <a:cubicBezTo>
                      <a:pt x="1807052" y="3803270"/>
                      <a:pt x="1776273" y="3778236"/>
                      <a:pt x="1857939" y="3859903"/>
                    </a:cubicBezTo>
                    <a:cubicBezTo>
                      <a:pt x="1875586" y="3876319"/>
                      <a:pt x="1905954" y="3907098"/>
                      <a:pt x="1933040" y="3933362"/>
                    </a:cubicBezTo>
                    <a:cubicBezTo>
                      <a:pt x="1934681" y="3935003"/>
                      <a:pt x="1936323" y="3936645"/>
                      <a:pt x="1937964" y="3938287"/>
                    </a:cubicBezTo>
                    <a:cubicBezTo>
                      <a:pt x="1940016" y="3939928"/>
                      <a:pt x="1941658" y="3941980"/>
                      <a:pt x="1943710" y="3943621"/>
                    </a:cubicBezTo>
                    <a:cubicBezTo>
                      <a:pt x="1947814" y="3946905"/>
                      <a:pt x="1952328" y="3949367"/>
                      <a:pt x="1956842" y="3951009"/>
                    </a:cubicBezTo>
                    <a:cubicBezTo>
                      <a:pt x="1965871" y="3954702"/>
                      <a:pt x="1974899" y="3955523"/>
                      <a:pt x="1982286" y="3954702"/>
                    </a:cubicBezTo>
                    <a:cubicBezTo>
                      <a:pt x="1989673" y="3953881"/>
                      <a:pt x="1995418" y="3952240"/>
                      <a:pt x="1999522" y="3950188"/>
                    </a:cubicBezTo>
                    <a:cubicBezTo>
                      <a:pt x="2003216" y="3948136"/>
                      <a:pt x="2005268" y="3946905"/>
                      <a:pt x="2005678" y="3946084"/>
                    </a:cubicBezTo>
                    <a:cubicBezTo>
                      <a:pt x="2001985" y="3948136"/>
                      <a:pt x="2005268" y="3947315"/>
                      <a:pt x="2011423" y="3943211"/>
                    </a:cubicBezTo>
                    <a:cubicBezTo>
                      <a:pt x="2014706" y="3941159"/>
                      <a:pt x="2018400" y="3937466"/>
                      <a:pt x="2022093" y="3934183"/>
                    </a:cubicBezTo>
                    <a:cubicBezTo>
                      <a:pt x="2025787" y="3930489"/>
                      <a:pt x="2029891" y="3926796"/>
                      <a:pt x="2034405" y="3922282"/>
                    </a:cubicBezTo>
                    <a:cubicBezTo>
                      <a:pt x="2052051" y="3905046"/>
                      <a:pt x="2074623" y="3882885"/>
                      <a:pt x="2087755" y="3868521"/>
                    </a:cubicBezTo>
                    <a:cubicBezTo>
                      <a:pt x="2116482" y="3835690"/>
                      <a:pt x="2209640" y="3741712"/>
                      <a:pt x="2180502" y="3769208"/>
                    </a:cubicBezTo>
                    <a:cubicBezTo>
                      <a:pt x="2155058" y="3794242"/>
                      <a:pt x="2122228" y="3829535"/>
                      <a:pt x="2100887" y="3848412"/>
                    </a:cubicBezTo>
                    <a:lnTo>
                      <a:pt x="2149313" y="3799166"/>
                    </a:lnTo>
                    <a:lnTo>
                      <a:pt x="2116072" y="3830355"/>
                    </a:lnTo>
                    <a:cubicBezTo>
                      <a:pt x="2132897" y="3814350"/>
                      <a:pt x="2130435" y="3814761"/>
                      <a:pt x="2120996" y="3820506"/>
                    </a:cubicBezTo>
                    <a:close/>
                    <a:moveTo>
                      <a:pt x="835670" y="3396168"/>
                    </a:moveTo>
                    <a:cubicBezTo>
                      <a:pt x="834849" y="3396168"/>
                      <a:pt x="834028" y="3395757"/>
                      <a:pt x="833207" y="3395347"/>
                    </a:cubicBezTo>
                    <a:cubicBezTo>
                      <a:pt x="834028" y="3395347"/>
                      <a:pt x="835259" y="3395757"/>
                      <a:pt x="836080" y="3396168"/>
                    </a:cubicBezTo>
                    <a:lnTo>
                      <a:pt x="836080" y="3396168"/>
                    </a:lnTo>
                    <a:close/>
                  </a:path>
                </a:pathLst>
              </a:custGeom>
              <a:solidFill>
                <a:schemeClr val="accent2"/>
              </a:solidFill>
              <a:ln w="0" cap="flat">
                <a:noFill/>
                <a:prstDash val="solid"/>
                <a:miter/>
              </a:ln>
            </p:spPr>
            <p:txBody>
              <a:bodyPr rtlCol="0" anchor="ctr"/>
              <a:lstStyle/>
              <a:p>
                <a:endParaRPr lang="en-US" sz="744"/>
              </a:p>
            </p:txBody>
          </p:sp>
          <p:sp>
            <p:nvSpPr>
              <p:cNvPr id="2492" name="Freeform: Shape 2491">
                <a:extLst>
                  <a:ext uri="{FF2B5EF4-FFF2-40B4-BE49-F238E27FC236}">
                    <a16:creationId xmlns:a16="http://schemas.microsoft.com/office/drawing/2014/main" id="{ACC4A8F2-D6E0-1A59-1AEF-FE0A0713997D}"/>
                  </a:ext>
                </a:extLst>
              </p:cNvPr>
              <p:cNvSpPr/>
              <p:nvPr/>
            </p:nvSpPr>
            <p:spPr>
              <a:xfrm>
                <a:off x="17398536" y="1753999"/>
                <a:ext cx="46262" cy="47524"/>
              </a:xfrm>
              <a:custGeom>
                <a:avLst/>
                <a:gdLst>
                  <a:gd name="connsiteX0" fmla="*/ 42824 w 46262"/>
                  <a:gd name="connsiteY0" fmla="*/ 42844 h 47524"/>
                  <a:gd name="connsiteX1" fmla="*/ 37078 w 46262"/>
                  <a:gd name="connsiteY1" fmla="*/ 36688 h 47524"/>
                  <a:gd name="connsiteX2" fmla="*/ 29691 w 46262"/>
                  <a:gd name="connsiteY2" fmla="*/ 29302 h 47524"/>
                  <a:gd name="connsiteX3" fmla="*/ 14507 w 46262"/>
                  <a:gd name="connsiteY3" fmla="*/ 13707 h 47524"/>
                  <a:gd name="connsiteX4" fmla="*/ 3016 w 46262"/>
                  <a:gd name="connsiteY4" fmla="*/ 2216 h 47524"/>
                  <a:gd name="connsiteX5" fmla="*/ 554 w 46262"/>
                  <a:gd name="connsiteY5" fmla="*/ 985 h 47524"/>
                  <a:gd name="connsiteX6" fmla="*/ 28871 w 46262"/>
                  <a:gd name="connsiteY6" fmla="*/ 28891 h 47524"/>
                  <a:gd name="connsiteX7" fmla="*/ 37899 w 46262"/>
                  <a:gd name="connsiteY7" fmla="*/ 38330 h 47524"/>
                  <a:gd name="connsiteX8" fmla="*/ 44055 w 46262"/>
                  <a:gd name="connsiteY8" fmla="*/ 45307 h 47524"/>
                  <a:gd name="connsiteX9" fmla="*/ 43234 w 46262"/>
                  <a:gd name="connsiteY9" fmla="*/ 42844 h 47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262" h="47524">
                    <a:moveTo>
                      <a:pt x="42824" y="42844"/>
                    </a:moveTo>
                    <a:cubicBezTo>
                      <a:pt x="41182" y="41203"/>
                      <a:pt x="39130" y="38740"/>
                      <a:pt x="37078" y="36688"/>
                    </a:cubicBezTo>
                    <a:cubicBezTo>
                      <a:pt x="34616" y="34226"/>
                      <a:pt x="32154" y="31764"/>
                      <a:pt x="29691" y="29302"/>
                    </a:cubicBezTo>
                    <a:cubicBezTo>
                      <a:pt x="24767" y="23967"/>
                      <a:pt x="19432" y="18631"/>
                      <a:pt x="14507" y="13707"/>
                    </a:cubicBezTo>
                    <a:cubicBezTo>
                      <a:pt x="9582" y="8782"/>
                      <a:pt x="5479" y="4678"/>
                      <a:pt x="3016" y="2216"/>
                    </a:cubicBezTo>
                    <a:cubicBezTo>
                      <a:pt x="144" y="-246"/>
                      <a:pt x="-677" y="-657"/>
                      <a:pt x="554" y="985"/>
                    </a:cubicBezTo>
                    <a:cubicBezTo>
                      <a:pt x="554" y="-246"/>
                      <a:pt x="15738" y="15759"/>
                      <a:pt x="28871" y="28891"/>
                    </a:cubicBezTo>
                    <a:cubicBezTo>
                      <a:pt x="32154" y="32174"/>
                      <a:pt x="35026" y="35457"/>
                      <a:pt x="37899" y="38330"/>
                    </a:cubicBezTo>
                    <a:cubicBezTo>
                      <a:pt x="40361" y="41203"/>
                      <a:pt x="42413" y="43665"/>
                      <a:pt x="44055" y="45307"/>
                    </a:cubicBezTo>
                    <a:cubicBezTo>
                      <a:pt x="46928" y="48590"/>
                      <a:pt x="47338" y="48590"/>
                      <a:pt x="43234" y="42844"/>
                    </a:cubicBezTo>
                    <a:close/>
                  </a:path>
                </a:pathLst>
              </a:custGeom>
              <a:solidFill>
                <a:schemeClr val="accent2"/>
              </a:solidFill>
              <a:ln w="0" cap="flat">
                <a:noFill/>
                <a:prstDash val="solid"/>
                <a:miter/>
              </a:ln>
            </p:spPr>
            <p:txBody>
              <a:bodyPr rtlCol="0" anchor="ctr"/>
              <a:lstStyle/>
              <a:p>
                <a:endParaRPr lang="en-US" sz="744"/>
              </a:p>
            </p:txBody>
          </p:sp>
          <p:sp>
            <p:nvSpPr>
              <p:cNvPr id="2493" name="Freeform: Shape 2492">
                <a:extLst>
                  <a:ext uri="{FF2B5EF4-FFF2-40B4-BE49-F238E27FC236}">
                    <a16:creationId xmlns:a16="http://schemas.microsoft.com/office/drawing/2014/main" id="{9A0FD806-59E5-FD1A-68BE-474336397C70}"/>
                  </a:ext>
                </a:extLst>
              </p:cNvPr>
              <p:cNvSpPr/>
              <p:nvPr/>
            </p:nvSpPr>
            <p:spPr>
              <a:xfrm>
                <a:off x="17384727" y="1737747"/>
                <a:ext cx="42679" cy="42680"/>
              </a:xfrm>
              <a:custGeom>
                <a:avLst/>
                <a:gdLst>
                  <a:gd name="connsiteX0" fmla="*/ 17647 w 42679"/>
                  <a:gd name="connsiteY0" fmla="*/ 15184 h 42680"/>
                  <a:gd name="connsiteX1" fmla="*/ 0 w 42679"/>
                  <a:gd name="connsiteY1" fmla="*/ 0 h 42680"/>
                  <a:gd name="connsiteX2" fmla="*/ 11080 w 42679"/>
                  <a:gd name="connsiteY2" fmla="*/ 10260 h 42680"/>
                  <a:gd name="connsiteX3" fmla="*/ 21750 w 42679"/>
                  <a:gd name="connsiteY3" fmla="*/ 20930 h 42680"/>
                  <a:gd name="connsiteX4" fmla="*/ 42680 w 42679"/>
                  <a:gd name="connsiteY4" fmla="*/ 42680 h 42680"/>
                  <a:gd name="connsiteX5" fmla="*/ 17236 w 42679"/>
                  <a:gd name="connsiteY5" fmla="*/ 15184 h 42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79" h="42680">
                    <a:moveTo>
                      <a:pt x="17647" y="15184"/>
                    </a:moveTo>
                    <a:cubicBezTo>
                      <a:pt x="14774" y="13132"/>
                      <a:pt x="16005" y="15184"/>
                      <a:pt x="0" y="0"/>
                    </a:cubicBezTo>
                    <a:lnTo>
                      <a:pt x="11080" y="10260"/>
                    </a:lnTo>
                    <a:cubicBezTo>
                      <a:pt x="14774" y="13543"/>
                      <a:pt x="18467" y="17236"/>
                      <a:pt x="21750" y="20930"/>
                    </a:cubicBezTo>
                    <a:lnTo>
                      <a:pt x="42680" y="42680"/>
                    </a:lnTo>
                    <a:cubicBezTo>
                      <a:pt x="34062" y="33652"/>
                      <a:pt x="25854" y="24213"/>
                      <a:pt x="17236" y="15184"/>
                    </a:cubicBezTo>
                    <a:close/>
                  </a:path>
                </a:pathLst>
              </a:custGeom>
              <a:solidFill>
                <a:schemeClr val="accent2"/>
              </a:solidFill>
              <a:ln w="0" cap="flat">
                <a:noFill/>
                <a:prstDash val="solid"/>
                <a:miter/>
              </a:ln>
            </p:spPr>
            <p:txBody>
              <a:bodyPr rtlCol="0" anchor="ctr"/>
              <a:lstStyle/>
              <a:p>
                <a:endParaRPr lang="en-US" sz="744"/>
              </a:p>
            </p:txBody>
          </p:sp>
          <p:sp>
            <p:nvSpPr>
              <p:cNvPr id="2494" name="Freeform: Shape 2493">
                <a:extLst>
                  <a:ext uri="{FF2B5EF4-FFF2-40B4-BE49-F238E27FC236}">
                    <a16:creationId xmlns:a16="http://schemas.microsoft.com/office/drawing/2014/main" id="{6BF7C05C-6F86-2F45-2945-CDFE7D40C55F}"/>
                  </a:ext>
                </a:extLst>
              </p:cNvPr>
              <p:cNvSpPr/>
              <p:nvPr/>
            </p:nvSpPr>
            <p:spPr>
              <a:xfrm>
                <a:off x="17211544" y="1589188"/>
                <a:ext cx="157998" cy="112855"/>
              </a:xfrm>
              <a:custGeom>
                <a:avLst/>
                <a:gdLst>
                  <a:gd name="connsiteX0" fmla="*/ 153894 w 157998"/>
                  <a:gd name="connsiteY0" fmla="*/ 112856 h 112855"/>
                  <a:gd name="connsiteX1" fmla="*/ 136658 w 157998"/>
                  <a:gd name="connsiteY1" fmla="*/ 98903 h 112855"/>
                  <a:gd name="connsiteX2" fmla="*/ 119833 w 157998"/>
                  <a:gd name="connsiteY2" fmla="*/ 85360 h 112855"/>
                  <a:gd name="connsiteX3" fmla="*/ 99724 w 157998"/>
                  <a:gd name="connsiteY3" fmla="*/ 70176 h 112855"/>
                  <a:gd name="connsiteX4" fmla="*/ 87822 w 157998"/>
                  <a:gd name="connsiteY4" fmla="*/ 61147 h 112855"/>
                  <a:gd name="connsiteX5" fmla="*/ 73869 w 157998"/>
                  <a:gd name="connsiteY5" fmla="*/ 50888 h 112855"/>
                  <a:gd name="connsiteX6" fmla="*/ 79204 w 157998"/>
                  <a:gd name="connsiteY6" fmla="*/ 52119 h 112855"/>
                  <a:gd name="connsiteX7" fmla="*/ 104648 w 157998"/>
                  <a:gd name="connsiteY7" fmla="*/ 70586 h 112855"/>
                  <a:gd name="connsiteX8" fmla="*/ 120243 w 157998"/>
                  <a:gd name="connsiteY8" fmla="*/ 82487 h 112855"/>
                  <a:gd name="connsiteX9" fmla="*/ 128040 w 157998"/>
                  <a:gd name="connsiteY9" fmla="*/ 88643 h 112855"/>
                  <a:gd name="connsiteX10" fmla="*/ 135427 w 157998"/>
                  <a:gd name="connsiteY10" fmla="*/ 94799 h 112855"/>
                  <a:gd name="connsiteX11" fmla="*/ 157998 w 157998"/>
                  <a:gd name="connsiteY11" fmla="*/ 112035 h 112855"/>
                  <a:gd name="connsiteX12" fmla="*/ 134196 w 157998"/>
                  <a:gd name="connsiteY12" fmla="*/ 91516 h 112855"/>
                  <a:gd name="connsiteX13" fmla="*/ 128861 w 157998"/>
                  <a:gd name="connsiteY13" fmla="*/ 87002 h 112855"/>
                  <a:gd name="connsiteX14" fmla="*/ 123526 w 157998"/>
                  <a:gd name="connsiteY14" fmla="*/ 82898 h 112855"/>
                  <a:gd name="connsiteX15" fmla="*/ 113266 w 157998"/>
                  <a:gd name="connsiteY15" fmla="*/ 75101 h 112855"/>
                  <a:gd name="connsiteX16" fmla="*/ 76742 w 157998"/>
                  <a:gd name="connsiteY16" fmla="*/ 48836 h 112855"/>
                  <a:gd name="connsiteX17" fmla="*/ 59506 w 157998"/>
                  <a:gd name="connsiteY17" fmla="*/ 37345 h 112855"/>
                  <a:gd name="connsiteX18" fmla="*/ 41859 w 157998"/>
                  <a:gd name="connsiteY18" fmla="*/ 25854 h 112855"/>
                  <a:gd name="connsiteX19" fmla="*/ 0 w 157998"/>
                  <a:gd name="connsiteY19" fmla="*/ 0 h 112855"/>
                  <a:gd name="connsiteX20" fmla="*/ 37345 w 157998"/>
                  <a:gd name="connsiteY20" fmla="*/ 25033 h 112855"/>
                  <a:gd name="connsiteX21" fmla="*/ 62379 w 157998"/>
                  <a:gd name="connsiteY21" fmla="*/ 42680 h 112855"/>
                  <a:gd name="connsiteX22" fmla="*/ 88643 w 157998"/>
                  <a:gd name="connsiteY22" fmla="*/ 61558 h 112855"/>
                  <a:gd name="connsiteX23" fmla="*/ 112856 w 157998"/>
                  <a:gd name="connsiteY23" fmla="*/ 80435 h 112855"/>
                  <a:gd name="connsiteX24" fmla="*/ 123936 w 157998"/>
                  <a:gd name="connsiteY24" fmla="*/ 89054 h 112855"/>
                  <a:gd name="connsiteX25" fmla="*/ 133375 w 157998"/>
                  <a:gd name="connsiteY25" fmla="*/ 96851 h 112855"/>
                  <a:gd name="connsiteX26" fmla="*/ 153894 w 157998"/>
                  <a:gd name="connsiteY26" fmla="*/ 112446 h 112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57998" h="112855">
                    <a:moveTo>
                      <a:pt x="153894" y="112856"/>
                    </a:moveTo>
                    <a:cubicBezTo>
                      <a:pt x="147739" y="107931"/>
                      <a:pt x="141993" y="103417"/>
                      <a:pt x="136658" y="98903"/>
                    </a:cubicBezTo>
                    <a:cubicBezTo>
                      <a:pt x="130913" y="94389"/>
                      <a:pt x="125988" y="89874"/>
                      <a:pt x="119833" y="85360"/>
                    </a:cubicBezTo>
                    <a:cubicBezTo>
                      <a:pt x="113677" y="80846"/>
                      <a:pt x="107521" y="75921"/>
                      <a:pt x="99724" y="70176"/>
                    </a:cubicBezTo>
                    <a:cubicBezTo>
                      <a:pt x="96030" y="67303"/>
                      <a:pt x="91926" y="64430"/>
                      <a:pt x="87822" y="61147"/>
                    </a:cubicBezTo>
                    <a:cubicBezTo>
                      <a:pt x="83718" y="57864"/>
                      <a:pt x="78794" y="54581"/>
                      <a:pt x="73869" y="50888"/>
                    </a:cubicBezTo>
                    <a:cubicBezTo>
                      <a:pt x="70586" y="47194"/>
                      <a:pt x="73459" y="48425"/>
                      <a:pt x="79204" y="52119"/>
                    </a:cubicBezTo>
                    <a:cubicBezTo>
                      <a:pt x="85360" y="55812"/>
                      <a:pt x="94389" y="62789"/>
                      <a:pt x="104648" y="70586"/>
                    </a:cubicBezTo>
                    <a:cubicBezTo>
                      <a:pt x="109573" y="74280"/>
                      <a:pt x="114908" y="78384"/>
                      <a:pt x="120243" y="82487"/>
                    </a:cubicBezTo>
                    <a:cubicBezTo>
                      <a:pt x="122705" y="84539"/>
                      <a:pt x="125578" y="86591"/>
                      <a:pt x="128040" y="88643"/>
                    </a:cubicBezTo>
                    <a:cubicBezTo>
                      <a:pt x="130502" y="90695"/>
                      <a:pt x="132965" y="92747"/>
                      <a:pt x="135427" y="94799"/>
                    </a:cubicBezTo>
                    <a:cubicBezTo>
                      <a:pt x="144866" y="102596"/>
                      <a:pt x="153074" y="109162"/>
                      <a:pt x="157998" y="112035"/>
                    </a:cubicBezTo>
                    <a:cubicBezTo>
                      <a:pt x="149380" y="104648"/>
                      <a:pt x="141583" y="97672"/>
                      <a:pt x="134196" y="91516"/>
                    </a:cubicBezTo>
                    <a:cubicBezTo>
                      <a:pt x="132554" y="89874"/>
                      <a:pt x="130502" y="88233"/>
                      <a:pt x="128861" y="87002"/>
                    </a:cubicBezTo>
                    <a:cubicBezTo>
                      <a:pt x="127219" y="85770"/>
                      <a:pt x="125168" y="84129"/>
                      <a:pt x="123526" y="82898"/>
                    </a:cubicBezTo>
                    <a:cubicBezTo>
                      <a:pt x="119833" y="80025"/>
                      <a:pt x="116549" y="77563"/>
                      <a:pt x="113266" y="75101"/>
                    </a:cubicBezTo>
                    <a:cubicBezTo>
                      <a:pt x="100134" y="65251"/>
                      <a:pt x="88643" y="56223"/>
                      <a:pt x="76742" y="48836"/>
                    </a:cubicBezTo>
                    <a:cubicBezTo>
                      <a:pt x="70997" y="45142"/>
                      <a:pt x="65251" y="41039"/>
                      <a:pt x="59506" y="37345"/>
                    </a:cubicBezTo>
                    <a:cubicBezTo>
                      <a:pt x="53760" y="33652"/>
                      <a:pt x="48015" y="29548"/>
                      <a:pt x="41859" y="25854"/>
                    </a:cubicBezTo>
                    <a:cubicBezTo>
                      <a:pt x="29548" y="18057"/>
                      <a:pt x="16005" y="9849"/>
                      <a:pt x="0" y="0"/>
                    </a:cubicBezTo>
                    <a:cubicBezTo>
                      <a:pt x="7797" y="4925"/>
                      <a:pt x="21340" y="14363"/>
                      <a:pt x="37345" y="25033"/>
                    </a:cubicBezTo>
                    <a:cubicBezTo>
                      <a:pt x="45553" y="30368"/>
                      <a:pt x="53760" y="36524"/>
                      <a:pt x="62379" y="42680"/>
                    </a:cubicBezTo>
                    <a:cubicBezTo>
                      <a:pt x="70997" y="48836"/>
                      <a:pt x="80025" y="55402"/>
                      <a:pt x="88643" y="61558"/>
                    </a:cubicBezTo>
                    <a:cubicBezTo>
                      <a:pt x="97261" y="68124"/>
                      <a:pt x="105469" y="74690"/>
                      <a:pt x="112856" y="80435"/>
                    </a:cubicBezTo>
                    <a:cubicBezTo>
                      <a:pt x="116549" y="83308"/>
                      <a:pt x="120243" y="86181"/>
                      <a:pt x="123936" y="89054"/>
                    </a:cubicBezTo>
                    <a:cubicBezTo>
                      <a:pt x="127219" y="91926"/>
                      <a:pt x="130502" y="94389"/>
                      <a:pt x="133375" y="96851"/>
                    </a:cubicBezTo>
                    <a:cubicBezTo>
                      <a:pt x="144866" y="106700"/>
                      <a:pt x="153074" y="112446"/>
                      <a:pt x="153894" y="112446"/>
                    </a:cubicBezTo>
                    <a:close/>
                  </a:path>
                </a:pathLst>
              </a:custGeom>
              <a:solidFill>
                <a:schemeClr val="accent2"/>
              </a:solidFill>
              <a:ln w="0" cap="flat">
                <a:noFill/>
                <a:prstDash val="solid"/>
                <a:miter/>
              </a:ln>
            </p:spPr>
            <p:txBody>
              <a:bodyPr rtlCol="0" anchor="ctr"/>
              <a:lstStyle/>
              <a:p>
                <a:endParaRPr lang="en-US" sz="744"/>
              </a:p>
            </p:txBody>
          </p:sp>
          <p:sp>
            <p:nvSpPr>
              <p:cNvPr id="2495" name="Freeform: Shape 2494">
                <a:extLst>
                  <a:ext uri="{FF2B5EF4-FFF2-40B4-BE49-F238E27FC236}">
                    <a16:creationId xmlns:a16="http://schemas.microsoft.com/office/drawing/2014/main" id="{00A1D2B8-EC75-B904-1566-B01A6735301B}"/>
                  </a:ext>
                </a:extLst>
              </p:cNvPr>
              <p:cNvSpPr/>
              <p:nvPr/>
            </p:nvSpPr>
            <p:spPr>
              <a:xfrm>
                <a:off x="17360924" y="1692195"/>
                <a:ext cx="41859" cy="36934"/>
              </a:xfrm>
              <a:custGeom>
                <a:avLst/>
                <a:gdLst>
                  <a:gd name="connsiteX0" fmla="*/ 38166 w 41859"/>
                  <a:gd name="connsiteY0" fmla="*/ 33652 h 36934"/>
                  <a:gd name="connsiteX1" fmla="*/ 19288 w 41859"/>
                  <a:gd name="connsiteY1" fmla="*/ 16415 h 36934"/>
                  <a:gd name="connsiteX2" fmla="*/ 0 w 41859"/>
                  <a:gd name="connsiteY2" fmla="*/ 0 h 36934"/>
                  <a:gd name="connsiteX3" fmla="*/ 3694 w 41859"/>
                  <a:gd name="connsiteY3" fmla="*/ 3283 h 36934"/>
                  <a:gd name="connsiteX4" fmla="*/ 13543 w 41859"/>
                  <a:gd name="connsiteY4" fmla="*/ 11491 h 36934"/>
                  <a:gd name="connsiteX5" fmla="*/ 18467 w 41859"/>
                  <a:gd name="connsiteY5" fmla="*/ 15595 h 36934"/>
                  <a:gd name="connsiteX6" fmla="*/ 22982 w 41859"/>
                  <a:gd name="connsiteY6" fmla="*/ 19699 h 36934"/>
                  <a:gd name="connsiteX7" fmla="*/ 41859 w 41859"/>
                  <a:gd name="connsiteY7" fmla="*/ 36935 h 36934"/>
                  <a:gd name="connsiteX8" fmla="*/ 38576 w 41859"/>
                  <a:gd name="connsiteY8" fmla="*/ 33241 h 36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859" h="36934">
                    <a:moveTo>
                      <a:pt x="38166" y="33652"/>
                    </a:moveTo>
                    <a:lnTo>
                      <a:pt x="19288" y="16415"/>
                    </a:lnTo>
                    <a:cubicBezTo>
                      <a:pt x="12722" y="11080"/>
                      <a:pt x="6156" y="5335"/>
                      <a:pt x="0" y="0"/>
                    </a:cubicBezTo>
                    <a:lnTo>
                      <a:pt x="3694" y="3283"/>
                    </a:lnTo>
                    <a:lnTo>
                      <a:pt x="13543" y="11491"/>
                    </a:lnTo>
                    <a:lnTo>
                      <a:pt x="18467" y="15595"/>
                    </a:lnTo>
                    <a:lnTo>
                      <a:pt x="22982" y="19699"/>
                    </a:lnTo>
                    <a:lnTo>
                      <a:pt x="41859" y="36935"/>
                    </a:lnTo>
                    <a:lnTo>
                      <a:pt x="38576" y="33241"/>
                    </a:lnTo>
                    <a:close/>
                  </a:path>
                </a:pathLst>
              </a:custGeom>
              <a:solidFill>
                <a:schemeClr val="accent2"/>
              </a:solidFill>
              <a:ln w="0" cap="flat">
                <a:noFill/>
                <a:prstDash val="solid"/>
                <a:miter/>
              </a:ln>
            </p:spPr>
            <p:txBody>
              <a:bodyPr rtlCol="0" anchor="ctr"/>
              <a:lstStyle/>
              <a:p>
                <a:endParaRPr lang="en-US" sz="744"/>
              </a:p>
            </p:txBody>
          </p:sp>
          <p:sp>
            <p:nvSpPr>
              <p:cNvPr id="2496" name="Freeform: Shape 2495">
                <a:extLst>
                  <a:ext uri="{FF2B5EF4-FFF2-40B4-BE49-F238E27FC236}">
                    <a16:creationId xmlns:a16="http://schemas.microsoft.com/office/drawing/2014/main" id="{50637878-BC18-04E7-050C-F774F50A664F}"/>
                  </a:ext>
                </a:extLst>
              </p:cNvPr>
              <p:cNvSpPr/>
              <p:nvPr/>
            </p:nvSpPr>
            <p:spPr>
              <a:xfrm>
                <a:off x="17685402" y="2734573"/>
                <a:ext cx="729" cy="52529"/>
              </a:xfrm>
              <a:custGeom>
                <a:avLst/>
                <a:gdLst>
                  <a:gd name="connsiteX0" fmla="*/ 547 w 729"/>
                  <a:gd name="connsiteY0" fmla="*/ 0 h 52529"/>
                  <a:gd name="connsiteX1" fmla="*/ 547 w 729"/>
                  <a:gd name="connsiteY1" fmla="*/ 52529 h 52529"/>
                  <a:gd name="connsiteX2" fmla="*/ 547 w 729"/>
                  <a:gd name="connsiteY2" fmla="*/ 0 h 52529"/>
                </a:gdLst>
                <a:ahLst/>
                <a:cxnLst>
                  <a:cxn ang="0">
                    <a:pos x="connsiteX0" y="connsiteY0"/>
                  </a:cxn>
                  <a:cxn ang="0">
                    <a:pos x="connsiteX1" y="connsiteY1"/>
                  </a:cxn>
                  <a:cxn ang="0">
                    <a:pos x="connsiteX2" y="connsiteY2"/>
                  </a:cxn>
                </a:cxnLst>
                <a:rect l="l" t="t" r="r" b="b"/>
                <a:pathLst>
                  <a:path w="729" h="52529">
                    <a:moveTo>
                      <a:pt x="547" y="0"/>
                    </a:moveTo>
                    <a:cubicBezTo>
                      <a:pt x="-684" y="4514"/>
                      <a:pt x="547" y="35704"/>
                      <a:pt x="547" y="52529"/>
                    </a:cubicBezTo>
                    <a:cubicBezTo>
                      <a:pt x="547" y="38987"/>
                      <a:pt x="958" y="19699"/>
                      <a:pt x="547" y="0"/>
                    </a:cubicBezTo>
                    <a:close/>
                  </a:path>
                </a:pathLst>
              </a:custGeom>
              <a:solidFill>
                <a:schemeClr val="accent2"/>
              </a:solidFill>
              <a:ln w="0" cap="flat">
                <a:noFill/>
                <a:prstDash val="solid"/>
                <a:miter/>
              </a:ln>
            </p:spPr>
            <p:txBody>
              <a:bodyPr rtlCol="0" anchor="ctr"/>
              <a:lstStyle/>
              <a:p>
                <a:endParaRPr lang="en-US" sz="744"/>
              </a:p>
            </p:txBody>
          </p:sp>
          <p:sp>
            <p:nvSpPr>
              <p:cNvPr id="2497" name="Freeform: Shape 2496">
                <a:extLst>
                  <a:ext uri="{FF2B5EF4-FFF2-40B4-BE49-F238E27FC236}">
                    <a16:creationId xmlns:a16="http://schemas.microsoft.com/office/drawing/2014/main" id="{4C521433-DD77-F08E-3F17-17F6A0BBE4B5}"/>
                  </a:ext>
                </a:extLst>
              </p:cNvPr>
              <p:cNvSpPr/>
              <p:nvPr/>
            </p:nvSpPr>
            <p:spPr>
              <a:xfrm>
                <a:off x="15031577" y="1471818"/>
                <a:ext cx="382889" cy="1231"/>
              </a:xfrm>
              <a:custGeom>
                <a:avLst/>
                <a:gdLst>
                  <a:gd name="connsiteX0" fmla="*/ 0 w 382889"/>
                  <a:gd name="connsiteY0" fmla="*/ 1231 h 1231"/>
                  <a:gd name="connsiteX1" fmla="*/ 382889 w 382889"/>
                  <a:gd name="connsiteY1" fmla="*/ 0 h 1231"/>
                  <a:gd name="connsiteX2" fmla="*/ 0 w 382889"/>
                  <a:gd name="connsiteY2" fmla="*/ 1231 h 1231"/>
                </a:gdLst>
                <a:ahLst/>
                <a:cxnLst>
                  <a:cxn ang="0">
                    <a:pos x="connsiteX0" y="connsiteY0"/>
                  </a:cxn>
                  <a:cxn ang="0">
                    <a:pos x="connsiteX1" y="connsiteY1"/>
                  </a:cxn>
                  <a:cxn ang="0">
                    <a:pos x="connsiteX2" y="connsiteY2"/>
                  </a:cxn>
                </a:cxnLst>
                <a:rect l="l" t="t" r="r" b="b"/>
                <a:pathLst>
                  <a:path w="382889" h="1231">
                    <a:moveTo>
                      <a:pt x="0" y="1231"/>
                    </a:moveTo>
                    <a:lnTo>
                      <a:pt x="382889" y="0"/>
                    </a:lnTo>
                    <a:cubicBezTo>
                      <a:pt x="272906" y="0"/>
                      <a:pt x="171131" y="821"/>
                      <a:pt x="0" y="1231"/>
                    </a:cubicBezTo>
                    <a:close/>
                  </a:path>
                </a:pathLst>
              </a:custGeom>
              <a:solidFill>
                <a:schemeClr val="accent2"/>
              </a:solidFill>
              <a:ln w="0" cap="flat">
                <a:noFill/>
                <a:prstDash val="solid"/>
                <a:miter/>
              </a:ln>
            </p:spPr>
            <p:txBody>
              <a:bodyPr rtlCol="0" anchor="ctr"/>
              <a:lstStyle/>
              <a:p>
                <a:endParaRPr lang="en-US" sz="744"/>
              </a:p>
            </p:txBody>
          </p:sp>
          <p:sp>
            <p:nvSpPr>
              <p:cNvPr id="2498" name="Freeform: Shape 2497">
                <a:extLst>
                  <a:ext uri="{FF2B5EF4-FFF2-40B4-BE49-F238E27FC236}">
                    <a16:creationId xmlns:a16="http://schemas.microsoft.com/office/drawing/2014/main" id="{42DB1690-A636-BE69-A42A-5D29512A4DD4}"/>
                  </a:ext>
                </a:extLst>
              </p:cNvPr>
              <p:cNvSpPr/>
              <p:nvPr/>
            </p:nvSpPr>
            <p:spPr>
              <a:xfrm>
                <a:off x="17673227" y="3752329"/>
                <a:ext cx="18547" cy="292604"/>
              </a:xfrm>
              <a:custGeom>
                <a:avLst/>
                <a:gdLst>
                  <a:gd name="connsiteX0" fmla="*/ 9849 w 18547"/>
                  <a:gd name="connsiteY0" fmla="*/ 249924 h 292604"/>
                  <a:gd name="connsiteX1" fmla="*/ 13953 w 18547"/>
                  <a:gd name="connsiteY1" fmla="*/ 214631 h 292604"/>
                  <a:gd name="connsiteX2" fmla="*/ 15595 w 18547"/>
                  <a:gd name="connsiteY2" fmla="*/ 198626 h 292604"/>
                  <a:gd name="connsiteX3" fmla="*/ 16415 w 18547"/>
                  <a:gd name="connsiteY3" fmla="*/ 183442 h 292604"/>
                  <a:gd name="connsiteX4" fmla="*/ 18467 w 18547"/>
                  <a:gd name="connsiteY4" fmla="*/ 126809 h 292604"/>
                  <a:gd name="connsiteX5" fmla="*/ 18467 w 18547"/>
                  <a:gd name="connsiteY5" fmla="*/ 98903 h 292604"/>
                  <a:gd name="connsiteX6" fmla="*/ 18467 w 18547"/>
                  <a:gd name="connsiteY6" fmla="*/ 69355 h 292604"/>
                  <a:gd name="connsiteX7" fmla="*/ 17647 w 18547"/>
                  <a:gd name="connsiteY7" fmla="*/ 0 h 292604"/>
                  <a:gd name="connsiteX8" fmla="*/ 17236 w 18547"/>
                  <a:gd name="connsiteY8" fmla="*/ 88233 h 292604"/>
                  <a:gd name="connsiteX9" fmla="*/ 17236 w 18547"/>
                  <a:gd name="connsiteY9" fmla="*/ 123526 h 292604"/>
                  <a:gd name="connsiteX10" fmla="*/ 16826 w 18547"/>
                  <a:gd name="connsiteY10" fmla="*/ 155946 h 292604"/>
                  <a:gd name="connsiteX11" fmla="*/ 12312 w 18547"/>
                  <a:gd name="connsiteY11" fmla="*/ 219146 h 292604"/>
                  <a:gd name="connsiteX12" fmla="*/ 10260 w 18547"/>
                  <a:gd name="connsiteY12" fmla="*/ 235972 h 292604"/>
                  <a:gd name="connsiteX13" fmla="*/ 7797 w 18547"/>
                  <a:gd name="connsiteY13" fmla="*/ 253618 h 292604"/>
                  <a:gd name="connsiteX14" fmla="*/ 0 w 18547"/>
                  <a:gd name="connsiteY14" fmla="*/ 292605 h 292604"/>
                  <a:gd name="connsiteX15" fmla="*/ 10260 w 18547"/>
                  <a:gd name="connsiteY15" fmla="*/ 249924 h 292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547" h="292604">
                    <a:moveTo>
                      <a:pt x="9849" y="249924"/>
                    </a:moveTo>
                    <a:cubicBezTo>
                      <a:pt x="11491" y="237203"/>
                      <a:pt x="12722" y="225712"/>
                      <a:pt x="13953" y="214631"/>
                    </a:cubicBezTo>
                    <a:cubicBezTo>
                      <a:pt x="14363" y="209296"/>
                      <a:pt x="15185" y="203551"/>
                      <a:pt x="15595" y="198626"/>
                    </a:cubicBezTo>
                    <a:cubicBezTo>
                      <a:pt x="15595" y="193291"/>
                      <a:pt x="16005" y="188367"/>
                      <a:pt x="16415" y="183442"/>
                    </a:cubicBezTo>
                    <a:cubicBezTo>
                      <a:pt x="17647" y="163333"/>
                      <a:pt x="18878" y="145276"/>
                      <a:pt x="18467" y="126809"/>
                    </a:cubicBezTo>
                    <a:cubicBezTo>
                      <a:pt x="18467" y="117780"/>
                      <a:pt x="18467" y="108342"/>
                      <a:pt x="18467" y="98903"/>
                    </a:cubicBezTo>
                    <a:cubicBezTo>
                      <a:pt x="18467" y="89464"/>
                      <a:pt x="18467" y="79615"/>
                      <a:pt x="18467" y="69355"/>
                    </a:cubicBezTo>
                    <a:cubicBezTo>
                      <a:pt x="18467" y="48836"/>
                      <a:pt x="18057" y="26265"/>
                      <a:pt x="17647" y="0"/>
                    </a:cubicBezTo>
                    <a:cubicBezTo>
                      <a:pt x="16826" y="34472"/>
                      <a:pt x="16826" y="63199"/>
                      <a:pt x="17236" y="88233"/>
                    </a:cubicBezTo>
                    <a:cubicBezTo>
                      <a:pt x="17236" y="100955"/>
                      <a:pt x="17236" y="112445"/>
                      <a:pt x="17236" y="123526"/>
                    </a:cubicBezTo>
                    <a:cubicBezTo>
                      <a:pt x="17236" y="134606"/>
                      <a:pt x="17236" y="145276"/>
                      <a:pt x="16826" y="155946"/>
                    </a:cubicBezTo>
                    <a:cubicBezTo>
                      <a:pt x="15595" y="176876"/>
                      <a:pt x="15185" y="197395"/>
                      <a:pt x="12312" y="219146"/>
                    </a:cubicBezTo>
                    <a:cubicBezTo>
                      <a:pt x="11491" y="224481"/>
                      <a:pt x="11081" y="230226"/>
                      <a:pt x="10260" y="235972"/>
                    </a:cubicBezTo>
                    <a:cubicBezTo>
                      <a:pt x="9439" y="241717"/>
                      <a:pt x="9029" y="247873"/>
                      <a:pt x="7797" y="253618"/>
                    </a:cubicBezTo>
                    <a:cubicBezTo>
                      <a:pt x="5335" y="265930"/>
                      <a:pt x="2873" y="278651"/>
                      <a:pt x="0" y="292605"/>
                    </a:cubicBezTo>
                    <a:lnTo>
                      <a:pt x="10260" y="249924"/>
                    </a:lnTo>
                    <a:close/>
                  </a:path>
                </a:pathLst>
              </a:custGeom>
              <a:solidFill>
                <a:schemeClr val="accent2"/>
              </a:solidFill>
              <a:ln w="0" cap="flat">
                <a:noFill/>
                <a:prstDash val="solid"/>
                <a:miter/>
              </a:ln>
            </p:spPr>
            <p:txBody>
              <a:bodyPr rtlCol="0" anchor="ctr"/>
              <a:lstStyle/>
              <a:p>
                <a:endParaRPr lang="en-US" sz="744"/>
              </a:p>
            </p:txBody>
          </p:sp>
          <p:sp>
            <p:nvSpPr>
              <p:cNvPr id="2499" name="Freeform: Shape 2498">
                <a:extLst>
                  <a:ext uri="{FF2B5EF4-FFF2-40B4-BE49-F238E27FC236}">
                    <a16:creationId xmlns:a16="http://schemas.microsoft.com/office/drawing/2014/main" id="{A80AC6DA-9562-EC59-ED1C-3C243434FC94}"/>
                  </a:ext>
                </a:extLst>
              </p:cNvPr>
              <p:cNvSpPr/>
              <p:nvPr/>
            </p:nvSpPr>
            <p:spPr>
              <a:xfrm>
                <a:off x="17671534" y="3936181"/>
                <a:ext cx="11541" cy="93924"/>
              </a:xfrm>
              <a:custGeom>
                <a:avLst/>
                <a:gdLst>
                  <a:gd name="connsiteX0" fmla="*/ 5386 w 11541"/>
                  <a:gd name="connsiteY0" fmla="*/ 29548 h 93924"/>
                  <a:gd name="connsiteX1" fmla="*/ 4155 w 11541"/>
                  <a:gd name="connsiteY1" fmla="*/ 60327 h 93924"/>
                  <a:gd name="connsiteX2" fmla="*/ 872 w 11541"/>
                  <a:gd name="connsiteY2" fmla="*/ 92337 h 93924"/>
                  <a:gd name="connsiteX3" fmla="*/ 7028 w 11541"/>
                  <a:gd name="connsiteY3" fmla="*/ 43911 h 93924"/>
                  <a:gd name="connsiteX4" fmla="*/ 8259 w 11541"/>
                  <a:gd name="connsiteY4" fmla="*/ 30779 h 93924"/>
                  <a:gd name="connsiteX5" fmla="*/ 11542 w 11541"/>
                  <a:gd name="connsiteY5" fmla="*/ 0 h 93924"/>
                  <a:gd name="connsiteX6" fmla="*/ 9080 w 11541"/>
                  <a:gd name="connsiteY6" fmla="*/ 14774 h 93924"/>
                  <a:gd name="connsiteX7" fmla="*/ 5796 w 11541"/>
                  <a:gd name="connsiteY7" fmla="*/ 29548 h 93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41" h="93924">
                    <a:moveTo>
                      <a:pt x="5386" y="29548"/>
                    </a:moveTo>
                    <a:cubicBezTo>
                      <a:pt x="7848" y="21340"/>
                      <a:pt x="5796" y="40628"/>
                      <a:pt x="4155" y="60327"/>
                    </a:cubicBezTo>
                    <a:cubicBezTo>
                      <a:pt x="1693" y="80025"/>
                      <a:pt x="-1590" y="99724"/>
                      <a:pt x="872" y="92337"/>
                    </a:cubicBezTo>
                    <a:cubicBezTo>
                      <a:pt x="7028" y="59095"/>
                      <a:pt x="6618" y="50888"/>
                      <a:pt x="7028" y="43911"/>
                    </a:cubicBezTo>
                    <a:cubicBezTo>
                      <a:pt x="7028" y="40218"/>
                      <a:pt x="7028" y="36935"/>
                      <a:pt x="8259" y="30779"/>
                    </a:cubicBezTo>
                    <a:cubicBezTo>
                      <a:pt x="8669" y="24623"/>
                      <a:pt x="10311" y="15184"/>
                      <a:pt x="11542" y="0"/>
                    </a:cubicBezTo>
                    <a:cubicBezTo>
                      <a:pt x="10721" y="4925"/>
                      <a:pt x="9900" y="9849"/>
                      <a:pt x="9080" y="14774"/>
                    </a:cubicBezTo>
                    <a:lnTo>
                      <a:pt x="5796" y="29548"/>
                    </a:lnTo>
                    <a:close/>
                  </a:path>
                </a:pathLst>
              </a:custGeom>
              <a:solidFill>
                <a:schemeClr val="accent2"/>
              </a:solidFill>
              <a:ln w="0" cap="flat">
                <a:noFill/>
                <a:prstDash val="solid"/>
                <a:miter/>
              </a:ln>
            </p:spPr>
            <p:txBody>
              <a:bodyPr rtlCol="0" anchor="ctr"/>
              <a:lstStyle/>
              <a:p>
                <a:endParaRPr lang="en-US" sz="744"/>
              </a:p>
            </p:txBody>
          </p:sp>
          <p:sp>
            <p:nvSpPr>
              <p:cNvPr id="2500" name="Freeform: Shape 2499">
                <a:extLst>
                  <a:ext uri="{FF2B5EF4-FFF2-40B4-BE49-F238E27FC236}">
                    <a16:creationId xmlns:a16="http://schemas.microsoft.com/office/drawing/2014/main" id="{D56D9771-9E62-4689-2C1F-D62B2A921E3D}"/>
                  </a:ext>
                </a:extLst>
              </p:cNvPr>
              <p:cNvSpPr/>
              <p:nvPr/>
            </p:nvSpPr>
            <p:spPr>
              <a:xfrm>
                <a:off x="17725757" y="3502814"/>
                <a:ext cx="1231" cy="31189"/>
              </a:xfrm>
              <a:custGeom>
                <a:avLst/>
                <a:gdLst>
                  <a:gd name="connsiteX0" fmla="*/ 0 w 1231"/>
                  <a:gd name="connsiteY0" fmla="*/ 0 h 31189"/>
                  <a:gd name="connsiteX1" fmla="*/ 1231 w 1231"/>
                  <a:gd name="connsiteY1" fmla="*/ 31189 h 31189"/>
                  <a:gd name="connsiteX2" fmla="*/ 821 w 1231"/>
                  <a:gd name="connsiteY2" fmla="*/ 6156 h 31189"/>
                  <a:gd name="connsiteX3" fmla="*/ 0 w 1231"/>
                  <a:gd name="connsiteY3" fmla="*/ 0 h 31189"/>
                </a:gdLst>
                <a:ahLst/>
                <a:cxnLst>
                  <a:cxn ang="0">
                    <a:pos x="connsiteX0" y="connsiteY0"/>
                  </a:cxn>
                  <a:cxn ang="0">
                    <a:pos x="connsiteX1" y="connsiteY1"/>
                  </a:cxn>
                  <a:cxn ang="0">
                    <a:pos x="connsiteX2" y="connsiteY2"/>
                  </a:cxn>
                  <a:cxn ang="0">
                    <a:pos x="connsiteX3" y="connsiteY3"/>
                  </a:cxn>
                </a:cxnLst>
                <a:rect l="l" t="t" r="r" b="b"/>
                <a:pathLst>
                  <a:path w="1231" h="31189">
                    <a:moveTo>
                      <a:pt x="0" y="0"/>
                    </a:moveTo>
                    <a:lnTo>
                      <a:pt x="1231" y="31189"/>
                    </a:lnTo>
                    <a:lnTo>
                      <a:pt x="821" y="6156"/>
                    </a:lnTo>
                    <a:lnTo>
                      <a:pt x="0" y="0"/>
                    </a:lnTo>
                    <a:close/>
                  </a:path>
                </a:pathLst>
              </a:custGeom>
              <a:solidFill>
                <a:schemeClr val="accent2"/>
              </a:solidFill>
              <a:ln w="0" cap="flat">
                <a:noFill/>
                <a:prstDash val="solid"/>
                <a:miter/>
              </a:ln>
            </p:spPr>
            <p:txBody>
              <a:bodyPr rtlCol="0" anchor="ctr"/>
              <a:lstStyle/>
              <a:p>
                <a:endParaRPr lang="en-US" sz="744"/>
              </a:p>
            </p:txBody>
          </p:sp>
          <p:sp>
            <p:nvSpPr>
              <p:cNvPr id="2501" name="Freeform: Shape 2500">
                <a:extLst>
                  <a:ext uri="{FF2B5EF4-FFF2-40B4-BE49-F238E27FC236}">
                    <a16:creationId xmlns:a16="http://schemas.microsoft.com/office/drawing/2014/main" id="{CD17371E-2E5F-27BD-11D8-1BBD67D649DD}"/>
                  </a:ext>
                </a:extLst>
              </p:cNvPr>
              <p:cNvSpPr/>
              <p:nvPr/>
            </p:nvSpPr>
            <p:spPr>
              <a:xfrm>
                <a:off x="17501686" y="4383091"/>
                <a:ext cx="28726" cy="41449"/>
              </a:xfrm>
              <a:custGeom>
                <a:avLst/>
                <a:gdLst>
                  <a:gd name="connsiteX0" fmla="*/ 23392 w 28726"/>
                  <a:gd name="connsiteY0" fmla="*/ 9849 h 41449"/>
                  <a:gd name="connsiteX1" fmla="*/ 28727 w 28726"/>
                  <a:gd name="connsiteY1" fmla="*/ 0 h 41449"/>
                  <a:gd name="connsiteX2" fmla="*/ 0 w 28726"/>
                  <a:gd name="connsiteY2" fmla="*/ 41449 h 41449"/>
                  <a:gd name="connsiteX3" fmla="*/ 11901 w 28726"/>
                  <a:gd name="connsiteY3" fmla="*/ 25854 h 41449"/>
                  <a:gd name="connsiteX4" fmla="*/ 22981 w 28726"/>
                  <a:gd name="connsiteY4" fmla="*/ 9849 h 414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726" h="41449">
                    <a:moveTo>
                      <a:pt x="23392" y="9849"/>
                    </a:moveTo>
                    <a:lnTo>
                      <a:pt x="28727" y="0"/>
                    </a:lnTo>
                    <a:cubicBezTo>
                      <a:pt x="19288" y="13953"/>
                      <a:pt x="10260" y="28317"/>
                      <a:pt x="0" y="41449"/>
                    </a:cubicBezTo>
                    <a:cubicBezTo>
                      <a:pt x="4104" y="36114"/>
                      <a:pt x="8208" y="31189"/>
                      <a:pt x="11901" y="25854"/>
                    </a:cubicBezTo>
                    <a:lnTo>
                      <a:pt x="22981" y="9849"/>
                    </a:lnTo>
                    <a:close/>
                  </a:path>
                </a:pathLst>
              </a:custGeom>
              <a:solidFill>
                <a:schemeClr val="accent2"/>
              </a:solidFill>
              <a:ln w="0" cap="flat">
                <a:noFill/>
                <a:prstDash val="solid"/>
                <a:miter/>
              </a:ln>
            </p:spPr>
            <p:txBody>
              <a:bodyPr rtlCol="0" anchor="ctr"/>
              <a:lstStyle/>
              <a:p>
                <a:endParaRPr lang="en-US" sz="744"/>
              </a:p>
            </p:txBody>
          </p:sp>
          <p:sp>
            <p:nvSpPr>
              <p:cNvPr id="2502" name="Freeform: Shape 2501">
                <a:extLst>
                  <a:ext uri="{FF2B5EF4-FFF2-40B4-BE49-F238E27FC236}">
                    <a16:creationId xmlns:a16="http://schemas.microsoft.com/office/drawing/2014/main" id="{561EA4CD-DBFC-9A08-0423-23434C60B55E}"/>
                  </a:ext>
                </a:extLst>
              </p:cNvPr>
              <p:cNvSpPr/>
              <p:nvPr/>
            </p:nvSpPr>
            <p:spPr>
              <a:xfrm>
                <a:off x="17530824" y="4373652"/>
                <a:ext cx="5335" cy="9849"/>
              </a:xfrm>
              <a:custGeom>
                <a:avLst/>
                <a:gdLst>
                  <a:gd name="connsiteX0" fmla="*/ 5335 w 5335"/>
                  <a:gd name="connsiteY0" fmla="*/ 0 h 9849"/>
                  <a:gd name="connsiteX1" fmla="*/ 0 w 5335"/>
                  <a:gd name="connsiteY1" fmla="*/ 9849 h 9849"/>
                  <a:gd name="connsiteX2" fmla="*/ 5335 w 5335"/>
                  <a:gd name="connsiteY2" fmla="*/ 0 h 9849"/>
                </a:gdLst>
                <a:ahLst/>
                <a:cxnLst>
                  <a:cxn ang="0">
                    <a:pos x="connsiteX0" y="connsiteY0"/>
                  </a:cxn>
                  <a:cxn ang="0">
                    <a:pos x="connsiteX1" y="connsiteY1"/>
                  </a:cxn>
                  <a:cxn ang="0">
                    <a:pos x="connsiteX2" y="connsiteY2"/>
                  </a:cxn>
                </a:cxnLst>
                <a:rect l="l" t="t" r="r" b="b"/>
                <a:pathLst>
                  <a:path w="5335" h="9849">
                    <a:moveTo>
                      <a:pt x="5335" y="0"/>
                    </a:moveTo>
                    <a:lnTo>
                      <a:pt x="0" y="9849"/>
                    </a:lnTo>
                    <a:lnTo>
                      <a:pt x="5335" y="0"/>
                    </a:lnTo>
                    <a:close/>
                  </a:path>
                </a:pathLst>
              </a:custGeom>
              <a:solidFill>
                <a:schemeClr val="accent2"/>
              </a:solidFill>
              <a:ln w="0" cap="flat">
                <a:noFill/>
                <a:prstDash val="solid"/>
                <a:miter/>
              </a:ln>
            </p:spPr>
            <p:txBody>
              <a:bodyPr rtlCol="0" anchor="ctr"/>
              <a:lstStyle/>
              <a:p>
                <a:endParaRPr lang="en-US" sz="744"/>
              </a:p>
            </p:txBody>
          </p:sp>
          <p:sp>
            <p:nvSpPr>
              <p:cNvPr id="2503" name="Freeform: Shape 2502">
                <a:extLst>
                  <a:ext uri="{FF2B5EF4-FFF2-40B4-BE49-F238E27FC236}">
                    <a16:creationId xmlns:a16="http://schemas.microsoft.com/office/drawing/2014/main" id="{899A8B91-0AC0-03E9-2B02-303FE6C6D85D}"/>
                  </a:ext>
                </a:extLst>
              </p:cNvPr>
              <p:cNvSpPr/>
              <p:nvPr/>
            </p:nvSpPr>
            <p:spPr>
              <a:xfrm>
                <a:off x="17730681" y="3473677"/>
                <a:ext cx="821" cy="69355"/>
              </a:xfrm>
              <a:custGeom>
                <a:avLst/>
                <a:gdLst>
                  <a:gd name="connsiteX0" fmla="*/ 411 w 821"/>
                  <a:gd name="connsiteY0" fmla="*/ 69355 h 69355"/>
                  <a:gd name="connsiteX1" fmla="*/ 821 w 821"/>
                  <a:gd name="connsiteY1" fmla="*/ 22981 h 69355"/>
                  <a:gd name="connsiteX2" fmla="*/ 0 w 821"/>
                  <a:gd name="connsiteY2" fmla="*/ 0 h 69355"/>
                  <a:gd name="connsiteX3" fmla="*/ 411 w 821"/>
                  <a:gd name="connsiteY3" fmla="*/ 69355 h 69355"/>
                </a:gdLst>
                <a:ahLst/>
                <a:cxnLst>
                  <a:cxn ang="0">
                    <a:pos x="connsiteX0" y="connsiteY0"/>
                  </a:cxn>
                  <a:cxn ang="0">
                    <a:pos x="connsiteX1" y="connsiteY1"/>
                  </a:cxn>
                  <a:cxn ang="0">
                    <a:pos x="connsiteX2" y="connsiteY2"/>
                  </a:cxn>
                  <a:cxn ang="0">
                    <a:pos x="connsiteX3" y="connsiteY3"/>
                  </a:cxn>
                </a:cxnLst>
                <a:rect l="l" t="t" r="r" b="b"/>
                <a:pathLst>
                  <a:path w="821" h="69355">
                    <a:moveTo>
                      <a:pt x="411" y="69355"/>
                    </a:moveTo>
                    <a:lnTo>
                      <a:pt x="821" y="22981"/>
                    </a:lnTo>
                    <a:lnTo>
                      <a:pt x="0" y="0"/>
                    </a:lnTo>
                    <a:lnTo>
                      <a:pt x="411" y="69355"/>
                    </a:lnTo>
                    <a:close/>
                  </a:path>
                </a:pathLst>
              </a:custGeom>
              <a:solidFill>
                <a:schemeClr val="accent2"/>
              </a:solidFill>
              <a:ln w="0" cap="flat">
                <a:noFill/>
                <a:prstDash val="solid"/>
                <a:miter/>
              </a:ln>
            </p:spPr>
            <p:txBody>
              <a:bodyPr rtlCol="0" anchor="ctr"/>
              <a:lstStyle/>
              <a:p>
                <a:endParaRPr lang="en-US" sz="744"/>
              </a:p>
            </p:txBody>
          </p:sp>
          <p:sp>
            <p:nvSpPr>
              <p:cNvPr id="2504" name="Freeform: Shape 2503">
                <a:extLst>
                  <a:ext uri="{FF2B5EF4-FFF2-40B4-BE49-F238E27FC236}">
                    <a16:creationId xmlns:a16="http://schemas.microsoft.com/office/drawing/2014/main" id="{D819A337-2B75-34CF-2460-535BB2028488}"/>
                  </a:ext>
                </a:extLst>
              </p:cNvPr>
              <p:cNvSpPr/>
              <p:nvPr/>
            </p:nvSpPr>
            <p:spPr>
              <a:xfrm>
                <a:off x="17710983" y="3910737"/>
                <a:ext cx="3693" cy="47393"/>
              </a:xfrm>
              <a:custGeom>
                <a:avLst/>
                <a:gdLst>
                  <a:gd name="connsiteX0" fmla="*/ 1231 w 3693"/>
                  <a:gd name="connsiteY0" fmla="*/ 41859 h 47393"/>
                  <a:gd name="connsiteX1" fmla="*/ 3694 w 3693"/>
                  <a:gd name="connsiteY1" fmla="*/ 0 h 47393"/>
                  <a:gd name="connsiteX2" fmla="*/ 821 w 3693"/>
                  <a:gd name="connsiteY2" fmla="*/ 32831 h 47393"/>
                  <a:gd name="connsiteX3" fmla="*/ 410 w 3693"/>
                  <a:gd name="connsiteY3" fmla="*/ 41039 h 47393"/>
                  <a:gd name="connsiteX4" fmla="*/ 0 w 3693"/>
                  <a:gd name="connsiteY4" fmla="*/ 46373 h 47393"/>
                  <a:gd name="connsiteX5" fmla="*/ 1231 w 3693"/>
                  <a:gd name="connsiteY5" fmla="*/ 41859 h 47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93" h="47393">
                    <a:moveTo>
                      <a:pt x="1231" y="41859"/>
                    </a:moveTo>
                    <a:lnTo>
                      <a:pt x="3694" y="0"/>
                    </a:lnTo>
                    <a:cubicBezTo>
                      <a:pt x="3694" y="4104"/>
                      <a:pt x="2052" y="20519"/>
                      <a:pt x="821" y="32831"/>
                    </a:cubicBezTo>
                    <a:cubicBezTo>
                      <a:pt x="821" y="36114"/>
                      <a:pt x="410" y="38576"/>
                      <a:pt x="410" y="41039"/>
                    </a:cubicBezTo>
                    <a:cubicBezTo>
                      <a:pt x="410" y="43501"/>
                      <a:pt x="0" y="45142"/>
                      <a:pt x="0" y="46373"/>
                    </a:cubicBezTo>
                    <a:cubicBezTo>
                      <a:pt x="0" y="48425"/>
                      <a:pt x="0" y="47605"/>
                      <a:pt x="1231" y="41859"/>
                    </a:cubicBezTo>
                    <a:close/>
                  </a:path>
                </a:pathLst>
              </a:custGeom>
              <a:solidFill>
                <a:schemeClr val="accent2"/>
              </a:solidFill>
              <a:ln w="0" cap="flat">
                <a:noFill/>
                <a:prstDash val="solid"/>
                <a:miter/>
              </a:ln>
            </p:spPr>
            <p:txBody>
              <a:bodyPr rtlCol="0" anchor="ctr"/>
              <a:lstStyle/>
              <a:p>
                <a:endParaRPr lang="en-US" sz="744"/>
              </a:p>
            </p:txBody>
          </p:sp>
          <p:sp>
            <p:nvSpPr>
              <p:cNvPr id="2505" name="Freeform: Shape 2504">
                <a:extLst>
                  <a:ext uri="{FF2B5EF4-FFF2-40B4-BE49-F238E27FC236}">
                    <a16:creationId xmlns:a16="http://schemas.microsoft.com/office/drawing/2014/main" id="{7330F593-2BFE-79B9-F4F3-A0714D852594}"/>
                  </a:ext>
                </a:extLst>
              </p:cNvPr>
              <p:cNvSpPr/>
              <p:nvPr/>
            </p:nvSpPr>
            <p:spPr>
              <a:xfrm>
                <a:off x="17282951" y="4619062"/>
                <a:ext cx="41449" cy="34472"/>
              </a:xfrm>
              <a:custGeom>
                <a:avLst/>
                <a:gdLst>
                  <a:gd name="connsiteX0" fmla="*/ 38166 w 41449"/>
                  <a:gd name="connsiteY0" fmla="*/ 2873 h 34472"/>
                  <a:gd name="connsiteX1" fmla="*/ 0 w 41449"/>
                  <a:gd name="connsiteY1" fmla="*/ 34472 h 34472"/>
                  <a:gd name="connsiteX2" fmla="*/ 4104 w 41449"/>
                  <a:gd name="connsiteY2" fmla="*/ 31600 h 34472"/>
                  <a:gd name="connsiteX3" fmla="*/ 22982 w 41449"/>
                  <a:gd name="connsiteY3" fmla="*/ 16005 h 34472"/>
                  <a:gd name="connsiteX4" fmla="*/ 32421 w 41449"/>
                  <a:gd name="connsiteY4" fmla="*/ 8208 h 34472"/>
                  <a:gd name="connsiteX5" fmla="*/ 41449 w 41449"/>
                  <a:gd name="connsiteY5" fmla="*/ 0 h 34472"/>
                  <a:gd name="connsiteX6" fmla="*/ 37755 w 41449"/>
                  <a:gd name="connsiteY6" fmla="*/ 2873 h 34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449" h="34472">
                    <a:moveTo>
                      <a:pt x="38166" y="2873"/>
                    </a:moveTo>
                    <a:cubicBezTo>
                      <a:pt x="25854" y="13543"/>
                      <a:pt x="12722" y="23803"/>
                      <a:pt x="0" y="34472"/>
                    </a:cubicBezTo>
                    <a:lnTo>
                      <a:pt x="4104" y="31600"/>
                    </a:lnTo>
                    <a:lnTo>
                      <a:pt x="22982" y="16005"/>
                    </a:lnTo>
                    <a:lnTo>
                      <a:pt x="32421" y="8208"/>
                    </a:lnTo>
                    <a:cubicBezTo>
                      <a:pt x="35704" y="5745"/>
                      <a:pt x="38576" y="2873"/>
                      <a:pt x="41449" y="0"/>
                    </a:cubicBezTo>
                    <a:lnTo>
                      <a:pt x="37755" y="2873"/>
                    </a:lnTo>
                    <a:close/>
                  </a:path>
                </a:pathLst>
              </a:custGeom>
              <a:solidFill>
                <a:schemeClr val="accent2"/>
              </a:solidFill>
              <a:ln w="0" cap="flat">
                <a:noFill/>
                <a:prstDash val="solid"/>
                <a:miter/>
              </a:ln>
            </p:spPr>
            <p:txBody>
              <a:bodyPr rtlCol="0" anchor="ctr"/>
              <a:lstStyle/>
              <a:p>
                <a:endParaRPr lang="en-US" sz="744"/>
              </a:p>
            </p:txBody>
          </p:sp>
          <p:sp>
            <p:nvSpPr>
              <p:cNvPr id="2506" name="Freeform: Shape 2505">
                <a:extLst>
                  <a:ext uri="{FF2B5EF4-FFF2-40B4-BE49-F238E27FC236}">
                    <a16:creationId xmlns:a16="http://schemas.microsoft.com/office/drawing/2014/main" id="{7A77B97B-D6C9-95DC-D9CD-42E6603F8B58}"/>
                  </a:ext>
                </a:extLst>
              </p:cNvPr>
              <p:cNvSpPr/>
              <p:nvPr/>
            </p:nvSpPr>
            <p:spPr>
              <a:xfrm>
                <a:off x="17618646" y="4261337"/>
                <a:ext cx="21816" cy="47788"/>
              </a:xfrm>
              <a:custGeom>
                <a:avLst/>
                <a:gdLst>
                  <a:gd name="connsiteX0" fmla="*/ 16005 w 21816"/>
                  <a:gd name="connsiteY0" fmla="*/ 8898 h 47788"/>
                  <a:gd name="connsiteX1" fmla="*/ 7387 w 21816"/>
                  <a:gd name="connsiteY1" fmla="*/ 31059 h 47788"/>
                  <a:gd name="connsiteX2" fmla="*/ 0 w 21816"/>
                  <a:gd name="connsiteY2" fmla="*/ 47474 h 47788"/>
                  <a:gd name="connsiteX3" fmla="*/ 1231 w 21816"/>
                  <a:gd name="connsiteY3" fmla="*/ 45422 h 47788"/>
                  <a:gd name="connsiteX4" fmla="*/ 4104 w 21816"/>
                  <a:gd name="connsiteY4" fmla="*/ 40498 h 47788"/>
                  <a:gd name="connsiteX5" fmla="*/ 8208 w 21816"/>
                  <a:gd name="connsiteY5" fmla="*/ 32290 h 47788"/>
                  <a:gd name="connsiteX6" fmla="*/ 16005 w 21816"/>
                  <a:gd name="connsiteY6" fmla="*/ 9308 h 47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816" h="47788">
                    <a:moveTo>
                      <a:pt x="16005" y="8898"/>
                    </a:moveTo>
                    <a:cubicBezTo>
                      <a:pt x="22981" y="-3824"/>
                      <a:pt x="14363" y="15054"/>
                      <a:pt x="7387" y="31059"/>
                    </a:cubicBezTo>
                    <a:cubicBezTo>
                      <a:pt x="4104" y="38856"/>
                      <a:pt x="410" y="45833"/>
                      <a:pt x="0" y="47474"/>
                    </a:cubicBezTo>
                    <a:cubicBezTo>
                      <a:pt x="0" y="48295"/>
                      <a:pt x="0" y="47474"/>
                      <a:pt x="1231" y="45422"/>
                    </a:cubicBezTo>
                    <a:cubicBezTo>
                      <a:pt x="2052" y="44191"/>
                      <a:pt x="2872" y="42550"/>
                      <a:pt x="4104" y="40498"/>
                    </a:cubicBezTo>
                    <a:cubicBezTo>
                      <a:pt x="5335" y="38446"/>
                      <a:pt x="6566" y="35573"/>
                      <a:pt x="8208" y="32290"/>
                    </a:cubicBezTo>
                    <a:cubicBezTo>
                      <a:pt x="29958" y="-16546"/>
                      <a:pt x="20109" y="2742"/>
                      <a:pt x="16005" y="9308"/>
                    </a:cubicBezTo>
                    <a:close/>
                  </a:path>
                </a:pathLst>
              </a:custGeom>
              <a:solidFill>
                <a:schemeClr val="accent2"/>
              </a:solidFill>
              <a:ln w="0" cap="flat">
                <a:noFill/>
                <a:prstDash val="solid"/>
                <a:miter/>
              </a:ln>
            </p:spPr>
            <p:txBody>
              <a:bodyPr rtlCol="0" anchor="ctr"/>
              <a:lstStyle/>
              <a:p>
                <a:endParaRPr lang="en-US" sz="744"/>
              </a:p>
            </p:txBody>
          </p:sp>
          <p:sp>
            <p:nvSpPr>
              <p:cNvPr id="2507" name="Freeform: Shape 2506">
                <a:extLst>
                  <a:ext uri="{FF2B5EF4-FFF2-40B4-BE49-F238E27FC236}">
                    <a16:creationId xmlns:a16="http://schemas.microsoft.com/office/drawing/2014/main" id="{F2BCC7FA-74BD-33D9-3B86-C1D564186E1E}"/>
                  </a:ext>
                </a:extLst>
              </p:cNvPr>
              <p:cNvSpPr/>
              <p:nvPr/>
            </p:nvSpPr>
            <p:spPr>
              <a:xfrm>
                <a:off x="17212775" y="4720427"/>
                <a:ext cx="17646" cy="11490"/>
              </a:xfrm>
              <a:custGeom>
                <a:avLst/>
                <a:gdLst>
                  <a:gd name="connsiteX0" fmla="*/ 17647 w 17646"/>
                  <a:gd name="connsiteY0" fmla="*/ 0 h 11490"/>
                  <a:gd name="connsiteX1" fmla="*/ 0 w 17646"/>
                  <a:gd name="connsiteY1" fmla="*/ 11491 h 11490"/>
                  <a:gd name="connsiteX2" fmla="*/ 17647 w 17646"/>
                  <a:gd name="connsiteY2" fmla="*/ 0 h 11490"/>
                </a:gdLst>
                <a:ahLst/>
                <a:cxnLst>
                  <a:cxn ang="0">
                    <a:pos x="connsiteX0" y="connsiteY0"/>
                  </a:cxn>
                  <a:cxn ang="0">
                    <a:pos x="connsiteX1" y="connsiteY1"/>
                  </a:cxn>
                  <a:cxn ang="0">
                    <a:pos x="connsiteX2" y="connsiteY2"/>
                  </a:cxn>
                </a:cxnLst>
                <a:rect l="l" t="t" r="r" b="b"/>
                <a:pathLst>
                  <a:path w="17646" h="11490">
                    <a:moveTo>
                      <a:pt x="17647" y="0"/>
                    </a:moveTo>
                    <a:cubicBezTo>
                      <a:pt x="11901" y="3694"/>
                      <a:pt x="5745" y="7797"/>
                      <a:pt x="0" y="11491"/>
                    </a:cubicBezTo>
                    <a:cubicBezTo>
                      <a:pt x="6977" y="6977"/>
                      <a:pt x="12722" y="3283"/>
                      <a:pt x="17647" y="0"/>
                    </a:cubicBezTo>
                    <a:close/>
                  </a:path>
                </a:pathLst>
              </a:custGeom>
              <a:solidFill>
                <a:schemeClr val="accent2"/>
              </a:solidFill>
              <a:ln w="0" cap="flat">
                <a:noFill/>
                <a:prstDash val="solid"/>
                <a:miter/>
              </a:ln>
            </p:spPr>
            <p:txBody>
              <a:bodyPr rtlCol="0" anchor="ctr"/>
              <a:lstStyle/>
              <a:p>
                <a:endParaRPr lang="en-US" sz="744"/>
              </a:p>
            </p:txBody>
          </p:sp>
          <p:sp>
            <p:nvSpPr>
              <p:cNvPr id="2508" name="Freeform: Shape 2507">
                <a:extLst>
                  <a:ext uri="{FF2B5EF4-FFF2-40B4-BE49-F238E27FC236}">
                    <a16:creationId xmlns:a16="http://schemas.microsoft.com/office/drawing/2014/main" id="{EF0A82C2-93DA-E016-19F9-9C2268609B20}"/>
                  </a:ext>
                </a:extLst>
              </p:cNvPr>
              <p:cNvSpPr/>
              <p:nvPr/>
            </p:nvSpPr>
            <p:spPr>
              <a:xfrm>
                <a:off x="17230011" y="4687597"/>
                <a:ext cx="49246" cy="33241"/>
              </a:xfrm>
              <a:custGeom>
                <a:avLst/>
                <a:gdLst>
                  <a:gd name="connsiteX0" fmla="*/ 410 w 49246"/>
                  <a:gd name="connsiteY0" fmla="*/ 32831 h 33241"/>
                  <a:gd name="connsiteX1" fmla="*/ 27496 w 49246"/>
                  <a:gd name="connsiteY1" fmla="*/ 15595 h 33241"/>
                  <a:gd name="connsiteX2" fmla="*/ 49246 w 49246"/>
                  <a:gd name="connsiteY2" fmla="*/ 0 h 33241"/>
                  <a:gd name="connsiteX3" fmla="*/ 22981 w 49246"/>
                  <a:gd name="connsiteY3" fmla="*/ 18057 h 33241"/>
                  <a:gd name="connsiteX4" fmla="*/ 0 w 49246"/>
                  <a:gd name="connsiteY4" fmla="*/ 33241 h 332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246" h="33241">
                    <a:moveTo>
                      <a:pt x="410" y="32831"/>
                    </a:moveTo>
                    <a:cubicBezTo>
                      <a:pt x="9439" y="26675"/>
                      <a:pt x="19288" y="21340"/>
                      <a:pt x="27496" y="15595"/>
                    </a:cubicBezTo>
                    <a:cubicBezTo>
                      <a:pt x="35704" y="9849"/>
                      <a:pt x="43501" y="4514"/>
                      <a:pt x="49246" y="0"/>
                    </a:cubicBezTo>
                    <a:cubicBezTo>
                      <a:pt x="37755" y="7387"/>
                      <a:pt x="29958" y="13132"/>
                      <a:pt x="22981" y="18057"/>
                    </a:cubicBezTo>
                    <a:cubicBezTo>
                      <a:pt x="15595" y="22571"/>
                      <a:pt x="9029" y="27086"/>
                      <a:pt x="0" y="33241"/>
                    </a:cubicBezTo>
                    <a:close/>
                  </a:path>
                </a:pathLst>
              </a:custGeom>
              <a:solidFill>
                <a:schemeClr val="accent2"/>
              </a:solidFill>
              <a:ln w="0" cap="flat">
                <a:noFill/>
                <a:prstDash val="solid"/>
                <a:miter/>
              </a:ln>
            </p:spPr>
            <p:txBody>
              <a:bodyPr rtlCol="0" anchor="ctr"/>
              <a:lstStyle/>
              <a:p>
                <a:endParaRPr lang="en-US" sz="744"/>
              </a:p>
            </p:txBody>
          </p:sp>
          <p:sp>
            <p:nvSpPr>
              <p:cNvPr id="2509" name="Freeform: Shape 2508">
                <a:extLst>
                  <a:ext uri="{FF2B5EF4-FFF2-40B4-BE49-F238E27FC236}">
                    <a16:creationId xmlns:a16="http://schemas.microsoft.com/office/drawing/2014/main" id="{55ADEBB5-F1D7-9B2C-6F67-A117EDE2D182}"/>
                  </a:ext>
                </a:extLst>
              </p:cNvPr>
              <p:cNvSpPr/>
              <p:nvPr/>
            </p:nvSpPr>
            <p:spPr>
              <a:xfrm>
                <a:off x="17002292" y="4806198"/>
                <a:ext cx="59871" cy="23641"/>
              </a:xfrm>
              <a:custGeom>
                <a:avLst/>
                <a:gdLst>
                  <a:gd name="connsiteX0" fmla="*/ 1597 w 59871"/>
                  <a:gd name="connsiteY0" fmla="*/ 22981 h 23641"/>
                  <a:gd name="connsiteX1" fmla="*/ 20475 w 59871"/>
                  <a:gd name="connsiteY1" fmla="*/ 16826 h 23641"/>
                  <a:gd name="connsiteX2" fmla="*/ 27451 w 59871"/>
                  <a:gd name="connsiteY2" fmla="*/ 14363 h 23641"/>
                  <a:gd name="connsiteX3" fmla="*/ 47970 w 59871"/>
                  <a:gd name="connsiteY3" fmla="*/ 5335 h 23641"/>
                  <a:gd name="connsiteX4" fmla="*/ 59871 w 59871"/>
                  <a:gd name="connsiteY4" fmla="*/ 0 h 23641"/>
                  <a:gd name="connsiteX5" fmla="*/ 43867 w 59871"/>
                  <a:gd name="connsiteY5" fmla="*/ 6977 h 23641"/>
                  <a:gd name="connsiteX6" fmla="*/ 8573 w 59871"/>
                  <a:gd name="connsiteY6" fmla="*/ 20109 h 23641"/>
                  <a:gd name="connsiteX7" fmla="*/ 1597 w 59871"/>
                  <a:gd name="connsiteY7" fmla="*/ 23392 h 23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871" h="23641">
                    <a:moveTo>
                      <a:pt x="1597" y="22981"/>
                    </a:moveTo>
                    <a:lnTo>
                      <a:pt x="20475" y="16826"/>
                    </a:lnTo>
                    <a:cubicBezTo>
                      <a:pt x="1597" y="24213"/>
                      <a:pt x="10625" y="20930"/>
                      <a:pt x="27451" y="14363"/>
                    </a:cubicBezTo>
                    <a:cubicBezTo>
                      <a:pt x="47150" y="6566"/>
                      <a:pt x="45918" y="6566"/>
                      <a:pt x="47970" y="5335"/>
                    </a:cubicBezTo>
                    <a:cubicBezTo>
                      <a:pt x="51664" y="3693"/>
                      <a:pt x="55768" y="1641"/>
                      <a:pt x="59871" y="0"/>
                    </a:cubicBezTo>
                    <a:cubicBezTo>
                      <a:pt x="53716" y="2462"/>
                      <a:pt x="48381" y="4925"/>
                      <a:pt x="43867" y="6977"/>
                    </a:cubicBezTo>
                    <a:cubicBezTo>
                      <a:pt x="28682" y="13132"/>
                      <a:pt x="15960" y="17236"/>
                      <a:pt x="8573" y="20109"/>
                    </a:cubicBezTo>
                    <a:cubicBezTo>
                      <a:pt x="776" y="22981"/>
                      <a:pt x="-2097" y="24213"/>
                      <a:pt x="1597" y="23392"/>
                    </a:cubicBezTo>
                    <a:close/>
                  </a:path>
                </a:pathLst>
              </a:custGeom>
              <a:solidFill>
                <a:schemeClr val="accent2"/>
              </a:solidFill>
              <a:ln w="0" cap="flat">
                <a:noFill/>
                <a:prstDash val="solid"/>
                <a:miter/>
              </a:ln>
            </p:spPr>
            <p:txBody>
              <a:bodyPr rtlCol="0" anchor="ctr"/>
              <a:lstStyle/>
              <a:p>
                <a:endParaRPr lang="en-US" sz="744"/>
              </a:p>
            </p:txBody>
          </p:sp>
          <p:sp>
            <p:nvSpPr>
              <p:cNvPr id="2510" name="Freeform: Shape 2509">
                <a:extLst>
                  <a:ext uri="{FF2B5EF4-FFF2-40B4-BE49-F238E27FC236}">
                    <a16:creationId xmlns:a16="http://schemas.microsoft.com/office/drawing/2014/main" id="{B56E3ABE-75BE-66A4-62D0-DB4152B155FA}"/>
                  </a:ext>
                </a:extLst>
              </p:cNvPr>
              <p:cNvSpPr/>
              <p:nvPr/>
            </p:nvSpPr>
            <p:spPr>
              <a:xfrm>
                <a:off x="16109660" y="4855854"/>
                <a:ext cx="140351" cy="140762"/>
              </a:xfrm>
              <a:custGeom>
                <a:avLst/>
                <a:gdLst>
                  <a:gd name="connsiteX0" fmla="*/ 0 w 140351"/>
                  <a:gd name="connsiteY0" fmla="*/ 140352 h 140762"/>
                  <a:gd name="connsiteX1" fmla="*/ 64431 w 140351"/>
                  <a:gd name="connsiteY1" fmla="*/ 79615 h 140762"/>
                  <a:gd name="connsiteX2" fmla="*/ 106700 w 140351"/>
                  <a:gd name="connsiteY2" fmla="*/ 35704 h 140762"/>
                  <a:gd name="connsiteX3" fmla="*/ 117781 w 140351"/>
                  <a:gd name="connsiteY3" fmla="*/ 23392 h 140762"/>
                  <a:gd name="connsiteX4" fmla="*/ 124757 w 140351"/>
                  <a:gd name="connsiteY4" fmla="*/ 16005 h 140762"/>
                  <a:gd name="connsiteX5" fmla="*/ 126809 w 140351"/>
                  <a:gd name="connsiteY5" fmla="*/ 13953 h 140762"/>
                  <a:gd name="connsiteX6" fmla="*/ 130502 w 140351"/>
                  <a:gd name="connsiteY6" fmla="*/ 9849 h 140762"/>
                  <a:gd name="connsiteX7" fmla="*/ 140352 w 140351"/>
                  <a:gd name="connsiteY7" fmla="*/ 0 h 140762"/>
                  <a:gd name="connsiteX8" fmla="*/ 70997 w 140351"/>
                  <a:gd name="connsiteY8" fmla="*/ 69355 h 140762"/>
                  <a:gd name="connsiteX9" fmla="*/ 0 w 140351"/>
                  <a:gd name="connsiteY9" fmla="*/ 140762 h 140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0351" h="140762">
                    <a:moveTo>
                      <a:pt x="0" y="140352"/>
                    </a:moveTo>
                    <a:cubicBezTo>
                      <a:pt x="52529" y="89054"/>
                      <a:pt x="66072" y="75511"/>
                      <a:pt x="64431" y="79615"/>
                    </a:cubicBezTo>
                    <a:cubicBezTo>
                      <a:pt x="89464" y="54992"/>
                      <a:pt x="99313" y="44322"/>
                      <a:pt x="106700" y="35704"/>
                    </a:cubicBezTo>
                    <a:cubicBezTo>
                      <a:pt x="110393" y="31600"/>
                      <a:pt x="113677" y="27906"/>
                      <a:pt x="117781" y="23392"/>
                    </a:cubicBezTo>
                    <a:cubicBezTo>
                      <a:pt x="119833" y="21340"/>
                      <a:pt x="121884" y="18878"/>
                      <a:pt x="124757" y="16005"/>
                    </a:cubicBezTo>
                    <a:cubicBezTo>
                      <a:pt x="125578" y="15184"/>
                      <a:pt x="125988" y="14774"/>
                      <a:pt x="126809" y="13953"/>
                    </a:cubicBezTo>
                    <a:cubicBezTo>
                      <a:pt x="128040" y="12722"/>
                      <a:pt x="129271" y="11491"/>
                      <a:pt x="130502" y="9849"/>
                    </a:cubicBezTo>
                    <a:cubicBezTo>
                      <a:pt x="133375" y="6977"/>
                      <a:pt x="136658" y="3694"/>
                      <a:pt x="140352" y="0"/>
                    </a:cubicBezTo>
                    <a:cubicBezTo>
                      <a:pt x="109573" y="30779"/>
                      <a:pt x="91106" y="49246"/>
                      <a:pt x="70997" y="69355"/>
                    </a:cubicBezTo>
                    <a:cubicBezTo>
                      <a:pt x="52940" y="87412"/>
                      <a:pt x="33241" y="107111"/>
                      <a:pt x="0" y="140762"/>
                    </a:cubicBezTo>
                    <a:close/>
                  </a:path>
                </a:pathLst>
              </a:custGeom>
              <a:solidFill>
                <a:schemeClr val="accent2"/>
              </a:solidFill>
              <a:ln w="0" cap="flat">
                <a:noFill/>
                <a:prstDash val="solid"/>
                <a:miter/>
              </a:ln>
            </p:spPr>
            <p:txBody>
              <a:bodyPr rtlCol="0" anchor="ctr"/>
              <a:lstStyle/>
              <a:p>
                <a:endParaRPr lang="en-US" sz="744"/>
              </a:p>
            </p:txBody>
          </p:sp>
          <p:sp>
            <p:nvSpPr>
              <p:cNvPr id="2511" name="Freeform: Shape 2510">
                <a:extLst>
                  <a:ext uri="{FF2B5EF4-FFF2-40B4-BE49-F238E27FC236}">
                    <a16:creationId xmlns:a16="http://schemas.microsoft.com/office/drawing/2014/main" id="{D2D8DD65-6B64-255F-85CA-9A8039738C21}"/>
                  </a:ext>
                </a:extLst>
              </p:cNvPr>
              <p:cNvSpPr/>
              <p:nvPr/>
            </p:nvSpPr>
            <p:spPr>
              <a:xfrm>
                <a:off x="16250011" y="4850109"/>
                <a:ext cx="41448" cy="5334"/>
              </a:xfrm>
              <a:custGeom>
                <a:avLst/>
                <a:gdLst>
                  <a:gd name="connsiteX0" fmla="*/ 0 w 41448"/>
                  <a:gd name="connsiteY0" fmla="*/ 5335 h 5334"/>
                  <a:gd name="connsiteX1" fmla="*/ 5335 w 41448"/>
                  <a:gd name="connsiteY1" fmla="*/ 0 h 5334"/>
                  <a:gd name="connsiteX2" fmla="*/ 41449 w 41448"/>
                  <a:gd name="connsiteY2" fmla="*/ 0 h 5334"/>
                  <a:gd name="connsiteX3" fmla="*/ 5335 w 41448"/>
                  <a:gd name="connsiteY3" fmla="*/ 0 h 5334"/>
                  <a:gd name="connsiteX4" fmla="*/ 0 w 41448"/>
                  <a:gd name="connsiteY4" fmla="*/ 5335 h 53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48" h="5334">
                    <a:moveTo>
                      <a:pt x="0" y="5335"/>
                    </a:moveTo>
                    <a:lnTo>
                      <a:pt x="5335" y="0"/>
                    </a:lnTo>
                    <a:lnTo>
                      <a:pt x="41449" y="0"/>
                    </a:lnTo>
                    <a:cubicBezTo>
                      <a:pt x="26675" y="0"/>
                      <a:pt x="15184" y="0"/>
                      <a:pt x="5335" y="0"/>
                    </a:cubicBezTo>
                    <a:cubicBezTo>
                      <a:pt x="3283" y="2052"/>
                      <a:pt x="1641" y="3693"/>
                      <a:pt x="0" y="5335"/>
                    </a:cubicBezTo>
                    <a:close/>
                  </a:path>
                </a:pathLst>
              </a:custGeom>
              <a:solidFill>
                <a:schemeClr val="accent2"/>
              </a:solidFill>
              <a:ln w="0" cap="flat">
                <a:noFill/>
                <a:prstDash val="solid"/>
                <a:miter/>
              </a:ln>
            </p:spPr>
            <p:txBody>
              <a:bodyPr rtlCol="0" anchor="ctr"/>
              <a:lstStyle/>
              <a:p>
                <a:endParaRPr lang="en-US" sz="744"/>
              </a:p>
            </p:txBody>
          </p:sp>
          <p:sp>
            <p:nvSpPr>
              <p:cNvPr id="2512" name="Freeform: Shape 2511">
                <a:extLst>
                  <a:ext uri="{FF2B5EF4-FFF2-40B4-BE49-F238E27FC236}">
                    <a16:creationId xmlns:a16="http://schemas.microsoft.com/office/drawing/2014/main" id="{AB26AA60-6DA3-120F-68B2-5838D53B4717}"/>
                  </a:ext>
                </a:extLst>
              </p:cNvPr>
              <p:cNvSpPr/>
              <p:nvPr/>
            </p:nvSpPr>
            <p:spPr>
              <a:xfrm>
                <a:off x="17238219" y="4710578"/>
                <a:ext cx="37755" cy="27495"/>
              </a:xfrm>
              <a:custGeom>
                <a:avLst/>
                <a:gdLst>
                  <a:gd name="connsiteX0" fmla="*/ 37345 w 37755"/>
                  <a:gd name="connsiteY0" fmla="*/ 0 h 27495"/>
                  <a:gd name="connsiteX1" fmla="*/ 0 w 37755"/>
                  <a:gd name="connsiteY1" fmla="*/ 27496 h 27495"/>
                  <a:gd name="connsiteX2" fmla="*/ 14363 w 37755"/>
                  <a:gd name="connsiteY2" fmla="*/ 18057 h 27495"/>
                  <a:gd name="connsiteX3" fmla="*/ 26265 w 37755"/>
                  <a:gd name="connsiteY3" fmla="*/ 9439 h 27495"/>
                  <a:gd name="connsiteX4" fmla="*/ 37755 w 37755"/>
                  <a:gd name="connsiteY4" fmla="*/ 0 h 27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755" h="27495">
                    <a:moveTo>
                      <a:pt x="37345" y="0"/>
                    </a:moveTo>
                    <a:cubicBezTo>
                      <a:pt x="25444" y="9849"/>
                      <a:pt x="12312" y="18467"/>
                      <a:pt x="0" y="27496"/>
                    </a:cubicBezTo>
                    <a:lnTo>
                      <a:pt x="14363" y="18057"/>
                    </a:lnTo>
                    <a:lnTo>
                      <a:pt x="26265" y="9439"/>
                    </a:lnTo>
                    <a:lnTo>
                      <a:pt x="37755" y="0"/>
                    </a:lnTo>
                    <a:close/>
                  </a:path>
                </a:pathLst>
              </a:custGeom>
              <a:solidFill>
                <a:schemeClr val="accent2"/>
              </a:solidFill>
              <a:ln w="0" cap="flat">
                <a:noFill/>
                <a:prstDash val="solid"/>
                <a:miter/>
              </a:ln>
            </p:spPr>
            <p:txBody>
              <a:bodyPr rtlCol="0" anchor="ctr"/>
              <a:lstStyle/>
              <a:p>
                <a:endParaRPr lang="en-US" sz="744"/>
              </a:p>
            </p:txBody>
          </p:sp>
          <p:sp>
            <p:nvSpPr>
              <p:cNvPr id="2513" name="Freeform: Shape 2512">
                <a:extLst>
                  <a:ext uri="{FF2B5EF4-FFF2-40B4-BE49-F238E27FC236}">
                    <a16:creationId xmlns:a16="http://schemas.microsoft.com/office/drawing/2014/main" id="{00797B3B-BB54-3B30-F004-6314048DE9C4}"/>
                  </a:ext>
                </a:extLst>
              </p:cNvPr>
              <p:cNvSpPr/>
              <p:nvPr/>
            </p:nvSpPr>
            <p:spPr>
              <a:xfrm>
                <a:off x="16030776" y="5039904"/>
                <a:ext cx="34606" cy="33924"/>
              </a:xfrm>
              <a:custGeom>
                <a:avLst/>
                <a:gdLst>
                  <a:gd name="connsiteX0" fmla="*/ 1320 w 34606"/>
                  <a:gd name="connsiteY0" fmla="*/ 32634 h 33924"/>
                  <a:gd name="connsiteX1" fmla="*/ 34562 w 34606"/>
                  <a:gd name="connsiteY1" fmla="*/ 214 h 33924"/>
                  <a:gd name="connsiteX2" fmla="*/ 1320 w 34606"/>
                  <a:gd name="connsiteY2" fmla="*/ 32634 h 33924"/>
                </a:gdLst>
                <a:ahLst/>
                <a:cxnLst>
                  <a:cxn ang="0">
                    <a:pos x="connsiteX0" y="connsiteY0"/>
                  </a:cxn>
                  <a:cxn ang="0">
                    <a:pos x="connsiteX1" y="connsiteY1"/>
                  </a:cxn>
                  <a:cxn ang="0">
                    <a:pos x="connsiteX2" y="connsiteY2"/>
                  </a:cxn>
                </a:cxnLst>
                <a:rect l="l" t="t" r="r" b="b"/>
                <a:pathLst>
                  <a:path w="34606" h="33924">
                    <a:moveTo>
                      <a:pt x="1320" y="32634"/>
                    </a:moveTo>
                    <a:cubicBezTo>
                      <a:pt x="11170" y="23195"/>
                      <a:pt x="26354" y="7601"/>
                      <a:pt x="34562" y="214"/>
                    </a:cubicBezTo>
                    <a:cubicBezTo>
                      <a:pt x="36203" y="-3480"/>
                      <a:pt x="-8119" y="42073"/>
                      <a:pt x="1320" y="32634"/>
                    </a:cubicBezTo>
                    <a:close/>
                  </a:path>
                </a:pathLst>
              </a:custGeom>
              <a:solidFill>
                <a:schemeClr val="accent2"/>
              </a:solidFill>
              <a:ln w="0" cap="flat">
                <a:noFill/>
                <a:prstDash val="solid"/>
                <a:miter/>
              </a:ln>
            </p:spPr>
            <p:txBody>
              <a:bodyPr rtlCol="0" anchor="ctr"/>
              <a:lstStyle/>
              <a:p>
                <a:endParaRPr lang="en-US" sz="744"/>
              </a:p>
            </p:txBody>
          </p:sp>
          <p:sp>
            <p:nvSpPr>
              <p:cNvPr id="2514" name="Freeform: Shape 2513">
                <a:extLst>
                  <a:ext uri="{FF2B5EF4-FFF2-40B4-BE49-F238E27FC236}">
                    <a16:creationId xmlns:a16="http://schemas.microsoft.com/office/drawing/2014/main" id="{CC8BF995-B94B-5075-2B6E-4943CC9C7882}"/>
                  </a:ext>
                </a:extLst>
              </p:cNvPr>
              <p:cNvSpPr/>
              <p:nvPr/>
            </p:nvSpPr>
            <p:spPr>
              <a:xfrm>
                <a:off x="16253294" y="4878015"/>
                <a:ext cx="69354" cy="14773"/>
              </a:xfrm>
              <a:custGeom>
                <a:avLst/>
                <a:gdLst>
                  <a:gd name="connsiteX0" fmla="*/ 0 w 69354"/>
                  <a:gd name="connsiteY0" fmla="*/ 14774 h 14773"/>
                  <a:gd name="connsiteX1" fmla="*/ 14363 w 69354"/>
                  <a:gd name="connsiteY1" fmla="*/ 1231 h 14773"/>
                  <a:gd name="connsiteX2" fmla="*/ 43911 w 69354"/>
                  <a:gd name="connsiteY2" fmla="*/ 1231 h 14773"/>
                  <a:gd name="connsiteX3" fmla="*/ 69355 w 69354"/>
                  <a:gd name="connsiteY3" fmla="*/ 1231 h 14773"/>
                  <a:gd name="connsiteX4" fmla="*/ 41039 w 69354"/>
                  <a:gd name="connsiteY4" fmla="*/ 410 h 14773"/>
                  <a:gd name="connsiteX5" fmla="*/ 27906 w 69354"/>
                  <a:gd name="connsiteY5" fmla="*/ 0 h 14773"/>
                  <a:gd name="connsiteX6" fmla="*/ 13953 w 69354"/>
                  <a:gd name="connsiteY6" fmla="*/ 0 h 14773"/>
                  <a:gd name="connsiteX7" fmla="*/ 410 w 69354"/>
                  <a:gd name="connsiteY7" fmla="*/ 14774 h 14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9354" h="14773">
                    <a:moveTo>
                      <a:pt x="0" y="14774"/>
                    </a:moveTo>
                    <a:cubicBezTo>
                      <a:pt x="2052" y="13132"/>
                      <a:pt x="7387" y="8208"/>
                      <a:pt x="14363" y="1231"/>
                    </a:cubicBezTo>
                    <a:cubicBezTo>
                      <a:pt x="22981" y="1231"/>
                      <a:pt x="33652" y="1231"/>
                      <a:pt x="43911" y="1231"/>
                    </a:cubicBezTo>
                    <a:cubicBezTo>
                      <a:pt x="53760" y="1231"/>
                      <a:pt x="63199" y="1231"/>
                      <a:pt x="69355" y="1231"/>
                    </a:cubicBezTo>
                    <a:cubicBezTo>
                      <a:pt x="59506" y="1231"/>
                      <a:pt x="50067" y="821"/>
                      <a:pt x="41039" y="410"/>
                    </a:cubicBezTo>
                    <a:cubicBezTo>
                      <a:pt x="36524" y="410"/>
                      <a:pt x="32010" y="410"/>
                      <a:pt x="27906" y="0"/>
                    </a:cubicBezTo>
                    <a:cubicBezTo>
                      <a:pt x="23392" y="0"/>
                      <a:pt x="18467" y="0"/>
                      <a:pt x="13953" y="0"/>
                    </a:cubicBezTo>
                    <a:cubicBezTo>
                      <a:pt x="9029" y="4925"/>
                      <a:pt x="4514" y="9849"/>
                      <a:pt x="410" y="14774"/>
                    </a:cubicBezTo>
                    <a:close/>
                  </a:path>
                </a:pathLst>
              </a:custGeom>
              <a:solidFill>
                <a:schemeClr val="accent2"/>
              </a:solidFill>
              <a:ln w="0" cap="flat">
                <a:noFill/>
                <a:prstDash val="solid"/>
                <a:miter/>
              </a:ln>
            </p:spPr>
            <p:txBody>
              <a:bodyPr rtlCol="0" anchor="ctr"/>
              <a:lstStyle/>
              <a:p>
                <a:endParaRPr lang="en-US" sz="744"/>
              </a:p>
            </p:txBody>
          </p:sp>
          <p:sp>
            <p:nvSpPr>
              <p:cNvPr id="2515" name="Freeform: Shape 2514">
                <a:extLst>
                  <a:ext uri="{FF2B5EF4-FFF2-40B4-BE49-F238E27FC236}">
                    <a16:creationId xmlns:a16="http://schemas.microsoft.com/office/drawing/2014/main" id="{B0AD97BA-D8EB-9EDF-6527-54ED0D51B420}"/>
                  </a:ext>
                </a:extLst>
              </p:cNvPr>
              <p:cNvSpPr/>
              <p:nvPr/>
            </p:nvSpPr>
            <p:spPr>
              <a:xfrm>
                <a:off x="15887231" y="5193419"/>
                <a:ext cx="33865" cy="33013"/>
              </a:xfrm>
              <a:custGeom>
                <a:avLst/>
                <a:gdLst>
                  <a:gd name="connsiteX0" fmla="*/ 0 w 33865"/>
                  <a:gd name="connsiteY0" fmla="*/ 33013 h 33013"/>
                  <a:gd name="connsiteX1" fmla="*/ 19698 w 33865"/>
                  <a:gd name="connsiteY1" fmla="*/ 16598 h 33013"/>
                  <a:gd name="connsiteX2" fmla="*/ 0 w 33865"/>
                  <a:gd name="connsiteY2" fmla="*/ 33013 h 33013"/>
                </a:gdLst>
                <a:ahLst/>
                <a:cxnLst>
                  <a:cxn ang="0">
                    <a:pos x="connsiteX0" y="connsiteY0"/>
                  </a:cxn>
                  <a:cxn ang="0">
                    <a:pos x="connsiteX1" y="connsiteY1"/>
                  </a:cxn>
                  <a:cxn ang="0">
                    <a:pos x="connsiteX2" y="connsiteY2"/>
                  </a:cxn>
                </a:cxnLst>
                <a:rect l="l" t="t" r="r" b="b"/>
                <a:pathLst>
                  <a:path w="33865" h="33013">
                    <a:moveTo>
                      <a:pt x="0" y="33013"/>
                    </a:moveTo>
                    <a:cubicBezTo>
                      <a:pt x="9849" y="23575"/>
                      <a:pt x="25444" y="9211"/>
                      <a:pt x="19698" y="16598"/>
                    </a:cubicBezTo>
                    <a:cubicBezTo>
                      <a:pt x="33241" y="2234"/>
                      <a:pt x="50477" y="-18695"/>
                      <a:pt x="0" y="33013"/>
                    </a:cubicBezTo>
                    <a:close/>
                  </a:path>
                </a:pathLst>
              </a:custGeom>
              <a:solidFill>
                <a:schemeClr val="accent2"/>
              </a:solidFill>
              <a:ln w="0" cap="flat">
                <a:noFill/>
                <a:prstDash val="solid"/>
                <a:miter/>
              </a:ln>
            </p:spPr>
            <p:txBody>
              <a:bodyPr rtlCol="0" anchor="ctr"/>
              <a:lstStyle/>
              <a:p>
                <a:endParaRPr lang="en-US" sz="744"/>
              </a:p>
            </p:txBody>
          </p:sp>
          <p:sp>
            <p:nvSpPr>
              <p:cNvPr id="2516" name="Freeform: Shape 2515">
                <a:extLst>
                  <a:ext uri="{FF2B5EF4-FFF2-40B4-BE49-F238E27FC236}">
                    <a16:creationId xmlns:a16="http://schemas.microsoft.com/office/drawing/2014/main" id="{E9D559D0-14CC-DD64-21C5-E8E0AD28508A}"/>
                  </a:ext>
                </a:extLst>
              </p:cNvPr>
              <p:cNvSpPr/>
              <p:nvPr/>
            </p:nvSpPr>
            <p:spPr>
              <a:xfrm>
                <a:off x="16158085" y="4944498"/>
                <a:ext cx="42680" cy="43090"/>
              </a:xfrm>
              <a:custGeom>
                <a:avLst/>
                <a:gdLst>
                  <a:gd name="connsiteX0" fmla="*/ 0 w 42680"/>
                  <a:gd name="connsiteY0" fmla="*/ 43090 h 43090"/>
                  <a:gd name="connsiteX1" fmla="*/ 7797 w 42680"/>
                  <a:gd name="connsiteY1" fmla="*/ 36114 h 43090"/>
                  <a:gd name="connsiteX2" fmla="*/ 42680 w 42680"/>
                  <a:gd name="connsiteY2" fmla="*/ 0 h 43090"/>
                  <a:gd name="connsiteX3" fmla="*/ 0 w 42680"/>
                  <a:gd name="connsiteY3" fmla="*/ 43090 h 43090"/>
                </a:gdLst>
                <a:ahLst/>
                <a:cxnLst>
                  <a:cxn ang="0">
                    <a:pos x="connsiteX0" y="connsiteY0"/>
                  </a:cxn>
                  <a:cxn ang="0">
                    <a:pos x="connsiteX1" y="connsiteY1"/>
                  </a:cxn>
                  <a:cxn ang="0">
                    <a:pos x="connsiteX2" y="connsiteY2"/>
                  </a:cxn>
                  <a:cxn ang="0">
                    <a:pos x="connsiteX3" y="connsiteY3"/>
                  </a:cxn>
                </a:cxnLst>
                <a:rect l="l" t="t" r="r" b="b"/>
                <a:pathLst>
                  <a:path w="42680" h="43090">
                    <a:moveTo>
                      <a:pt x="0" y="43090"/>
                    </a:moveTo>
                    <a:lnTo>
                      <a:pt x="7797" y="36114"/>
                    </a:lnTo>
                    <a:lnTo>
                      <a:pt x="42680" y="0"/>
                    </a:lnTo>
                    <a:lnTo>
                      <a:pt x="0" y="43090"/>
                    </a:lnTo>
                    <a:close/>
                  </a:path>
                </a:pathLst>
              </a:custGeom>
              <a:solidFill>
                <a:schemeClr val="accent2"/>
              </a:solidFill>
              <a:ln w="0" cap="flat">
                <a:noFill/>
                <a:prstDash val="solid"/>
                <a:miter/>
              </a:ln>
            </p:spPr>
            <p:txBody>
              <a:bodyPr rtlCol="0" anchor="ctr"/>
              <a:lstStyle/>
              <a:p>
                <a:endParaRPr lang="en-US" sz="744"/>
              </a:p>
            </p:txBody>
          </p:sp>
          <p:sp>
            <p:nvSpPr>
              <p:cNvPr id="2517" name="Freeform: Shape 2516">
                <a:extLst>
                  <a:ext uri="{FF2B5EF4-FFF2-40B4-BE49-F238E27FC236}">
                    <a16:creationId xmlns:a16="http://schemas.microsoft.com/office/drawing/2014/main" id="{BC00BF37-59B7-F952-24F9-1273F61EC9F8}"/>
                  </a:ext>
                </a:extLst>
              </p:cNvPr>
              <p:cNvSpPr/>
              <p:nvPr/>
            </p:nvSpPr>
            <p:spPr>
              <a:xfrm>
                <a:off x="16244676" y="4894841"/>
                <a:ext cx="62738" cy="32830"/>
              </a:xfrm>
              <a:custGeom>
                <a:avLst/>
                <a:gdLst>
                  <a:gd name="connsiteX0" fmla="*/ 49246 w 62738"/>
                  <a:gd name="connsiteY0" fmla="*/ 6156 h 32830"/>
                  <a:gd name="connsiteX1" fmla="*/ 53761 w 62738"/>
                  <a:gd name="connsiteY1" fmla="*/ 4104 h 32830"/>
                  <a:gd name="connsiteX2" fmla="*/ 36524 w 62738"/>
                  <a:gd name="connsiteY2" fmla="*/ 2873 h 32830"/>
                  <a:gd name="connsiteX3" fmla="*/ 29958 w 62738"/>
                  <a:gd name="connsiteY3" fmla="*/ 1642 h 32830"/>
                  <a:gd name="connsiteX4" fmla="*/ 29958 w 62738"/>
                  <a:gd name="connsiteY4" fmla="*/ 1231 h 32830"/>
                  <a:gd name="connsiteX5" fmla="*/ 34472 w 62738"/>
                  <a:gd name="connsiteY5" fmla="*/ 411 h 32830"/>
                  <a:gd name="connsiteX6" fmla="*/ 36935 w 62738"/>
                  <a:gd name="connsiteY6" fmla="*/ 411 h 32830"/>
                  <a:gd name="connsiteX7" fmla="*/ 42270 w 62738"/>
                  <a:gd name="connsiteY7" fmla="*/ 411 h 32830"/>
                  <a:gd name="connsiteX8" fmla="*/ 56633 w 62738"/>
                  <a:gd name="connsiteY8" fmla="*/ 411 h 32830"/>
                  <a:gd name="connsiteX9" fmla="*/ 28727 w 62738"/>
                  <a:gd name="connsiteY9" fmla="*/ 0 h 32830"/>
                  <a:gd name="connsiteX10" fmla="*/ 24623 w 62738"/>
                  <a:gd name="connsiteY10" fmla="*/ 4104 h 32830"/>
                  <a:gd name="connsiteX11" fmla="*/ 20930 w 62738"/>
                  <a:gd name="connsiteY11" fmla="*/ 7797 h 32830"/>
                  <a:gd name="connsiteX12" fmla="*/ 16826 w 62738"/>
                  <a:gd name="connsiteY12" fmla="*/ 12312 h 32830"/>
                  <a:gd name="connsiteX13" fmla="*/ 21340 w 62738"/>
                  <a:gd name="connsiteY13" fmla="*/ 9439 h 32830"/>
                  <a:gd name="connsiteX14" fmla="*/ 0 w 62738"/>
                  <a:gd name="connsiteY14" fmla="*/ 32831 h 32830"/>
                  <a:gd name="connsiteX15" fmla="*/ 20109 w 62738"/>
                  <a:gd name="connsiteY15" fmla="*/ 13543 h 32830"/>
                  <a:gd name="connsiteX16" fmla="*/ 24623 w 62738"/>
                  <a:gd name="connsiteY16" fmla="*/ 9439 h 32830"/>
                  <a:gd name="connsiteX17" fmla="*/ 26265 w 62738"/>
                  <a:gd name="connsiteY17" fmla="*/ 7797 h 32830"/>
                  <a:gd name="connsiteX18" fmla="*/ 27086 w 62738"/>
                  <a:gd name="connsiteY18" fmla="*/ 6977 h 32830"/>
                  <a:gd name="connsiteX19" fmla="*/ 30779 w 62738"/>
                  <a:gd name="connsiteY19" fmla="*/ 4104 h 32830"/>
                  <a:gd name="connsiteX20" fmla="*/ 36935 w 62738"/>
                  <a:gd name="connsiteY20" fmla="*/ 4925 h 32830"/>
                  <a:gd name="connsiteX21" fmla="*/ 45142 w 62738"/>
                  <a:gd name="connsiteY21" fmla="*/ 5745 h 32830"/>
                  <a:gd name="connsiteX22" fmla="*/ 49246 w 62738"/>
                  <a:gd name="connsiteY22" fmla="*/ 6566 h 32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2738" h="32830">
                    <a:moveTo>
                      <a:pt x="49246" y="6156"/>
                    </a:moveTo>
                    <a:cubicBezTo>
                      <a:pt x="68945" y="5335"/>
                      <a:pt x="64020" y="4925"/>
                      <a:pt x="53761" y="4104"/>
                    </a:cubicBezTo>
                    <a:cubicBezTo>
                      <a:pt x="48836" y="4104"/>
                      <a:pt x="42270" y="3283"/>
                      <a:pt x="36524" y="2873"/>
                    </a:cubicBezTo>
                    <a:cubicBezTo>
                      <a:pt x="33652" y="2873"/>
                      <a:pt x="31189" y="2052"/>
                      <a:pt x="29958" y="1642"/>
                    </a:cubicBezTo>
                    <a:cubicBezTo>
                      <a:pt x="29958" y="1642"/>
                      <a:pt x="29548" y="1642"/>
                      <a:pt x="29958" y="1231"/>
                    </a:cubicBezTo>
                    <a:cubicBezTo>
                      <a:pt x="29958" y="1231"/>
                      <a:pt x="31600" y="821"/>
                      <a:pt x="34472" y="411"/>
                    </a:cubicBezTo>
                    <a:cubicBezTo>
                      <a:pt x="35293" y="411"/>
                      <a:pt x="36114" y="411"/>
                      <a:pt x="36935" y="411"/>
                    </a:cubicBezTo>
                    <a:cubicBezTo>
                      <a:pt x="38576" y="411"/>
                      <a:pt x="40218" y="411"/>
                      <a:pt x="42270" y="411"/>
                    </a:cubicBezTo>
                    <a:cubicBezTo>
                      <a:pt x="46374" y="411"/>
                      <a:pt x="51298" y="411"/>
                      <a:pt x="56633" y="411"/>
                    </a:cubicBezTo>
                    <a:cubicBezTo>
                      <a:pt x="44732" y="411"/>
                      <a:pt x="35293" y="411"/>
                      <a:pt x="28727" y="0"/>
                    </a:cubicBezTo>
                    <a:cubicBezTo>
                      <a:pt x="27086" y="1642"/>
                      <a:pt x="25854" y="2873"/>
                      <a:pt x="24623" y="4104"/>
                    </a:cubicBezTo>
                    <a:cubicBezTo>
                      <a:pt x="22982" y="5745"/>
                      <a:pt x="21751" y="6977"/>
                      <a:pt x="20930" y="7797"/>
                    </a:cubicBezTo>
                    <a:cubicBezTo>
                      <a:pt x="18467" y="10260"/>
                      <a:pt x="17236" y="11901"/>
                      <a:pt x="16826" y="12312"/>
                    </a:cubicBezTo>
                    <a:cubicBezTo>
                      <a:pt x="16005" y="13543"/>
                      <a:pt x="18878" y="11080"/>
                      <a:pt x="21340" y="9439"/>
                    </a:cubicBezTo>
                    <a:cubicBezTo>
                      <a:pt x="25854" y="5745"/>
                      <a:pt x="29138" y="3694"/>
                      <a:pt x="0" y="32831"/>
                    </a:cubicBezTo>
                    <a:cubicBezTo>
                      <a:pt x="7387" y="25854"/>
                      <a:pt x="13953" y="19288"/>
                      <a:pt x="20109" y="13543"/>
                    </a:cubicBezTo>
                    <a:cubicBezTo>
                      <a:pt x="21751" y="12312"/>
                      <a:pt x="22982" y="10670"/>
                      <a:pt x="24623" y="9439"/>
                    </a:cubicBezTo>
                    <a:cubicBezTo>
                      <a:pt x="25034" y="9029"/>
                      <a:pt x="25854" y="8208"/>
                      <a:pt x="26265" y="7797"/>
                    </a:cubicBezTo>
                    <a:lnTo>
                      <a:pt x="27086" y="6977"/>
                    </a:lnTo>
                    <a:cubicBezTo>
                      <a:pt x="28317" y="5745"/>
                      <a:pt x="29548" y="4925"/>
                      <a:pt x="30779" y="4104"/>
                    </a:cubicBezTo>
                    <a:cubicBezTo>
                      <a:pt x="33241" y="4104"/>
                      <a:pt x="35293" y="4514"/>
                      <a:pt x="36935" y="4925"/>
                    </a:cubicBezTo>
                    <a:cubicBezTo>
                      <a:pt x="40218" y="4925"/>
                      <a:pt x="43090" y="5335"/>
                      <a:pt x="45142" y="5745"/>
                    </a:cubicBezTo>
                    <a:cubicBezTo>
                      <a:pt x="49657" y="6156"/>
                      <a:pt x="50888" y="6566"/>
                      <a:pt x="49246" y="6566"/>
                    </a:cubicBezTo>
                    <a:close/>
                  </a:path>
                </a:pathLst>
              </a:custGeom>
              <a:solidFill>
                <a:schemeClr val="accent2"/>
              </a:solidFill>
              <a:ln w="0" cap="flat">
                <a:noFill/>
                <a:prstDash val="solid"/>
                <a:miter/>
              </a:ln>
            </p:spPr>
            <p:txBody>
              <a:bodyPr rtlCol="0" anchor="ctr"/>
              <a:lstStyle/>
              <a:p>
                <a:endParaRPr lang="en-US" sz="744"/>
              </a:p>
            </p:txBody>
          </p:sp>
          <p:sp>
            <p:nvSpPr>
              <p:cNvPr id="2518" name="Freeform: Shape 2517">
                <a:extLst>
                  <a:ext uri="{FF2B5EF4-FFF2-40B4-BE49-F238E27FC236}">
                    <a16:creationId xmlns:a16="http://schemas.microsoft.com/office/drawing/2014/main" id="{645856D0-0395-28F0-4D6F-DB674D13869B}"/>
                  </a:ext>
                </a:extLst>
              </p:cNvPr>
              <p:cNvSpPr/>
              <p:nvPr/>
            </p:nvSpPr>
            <p:spPr>
              <a:xfrm>
                <a:off x="16226209" y="4927262"/>
                <a:ext cx="18467" cy="18056"/>
              </a:xfrm>
              <a:custGeom>
                <a:avLst/>
                <a:gdLst>
                  <a:gd name="connsiteX0" fmla="*/ 18467 w 18467"/>
                  <a:gd name="connsiteY0" fmla="*/ 0 h 18056"/>
                  <a:gd name="connsiteX1" fmla="*/ 0 w 18467"/>
                  <a:gd name="connsiteY1" fmla="*/ 18057 h 18056"/>
                  <a:gd name="connsiteX2" fmla="*/ 18467 w 18467"/>
                  <a:gd name="connsiteY2" fmla="*/ 0 h 18056"/>
                </a:gdLst>
                <a:ahLst/>
                <a:cxnLst>
                  <a:cxn ang="0">
                    <a:pos x="connsiteX0" y="connsiteY0"/>
                  </a:cxn>
                  <a:cxn ang="0">
                    <a:pos x="connsiteX1" y="connsiteY1"/>
                  </a:cxn>
                  <a:cxn ang="0">
                    <a:pos x="connsiteX2" y="connsiteY2"/>
                  </a:cxn>
                </a:cxnLst>
                <a:rect l="l" t="t" r="r" b="b"/>
                <a:pathLst>
                  <a:path w="18467" h="18056">
                    <a:moveTo>
                      <a:pt x="18467" y="0"/>
                    </a:moveTo>
                    <a:cubicBezTo>
                      <a:pt x="12722" y="5745"/>
                      <a:pt x="6566" y="11491"/>
                      <a:pt x="0" y="18057"/>
                    </a:cubicBezTo>
                    <a:cubicBezTo>
                      <a:pt x="7387" y="10670"/>
                      <a:pt x="13132" y="4925"/>
                      <a:pt x="18467" y="0"/>
                    </a:cubicBezTo>
                    <a:close/>
                  </a:path>
                </a:pathLst>
              </a:custGeom>
              <a:solidFill>
                <a:schemeClr val="accent2"/>
              </a:solidFill>
              <a:ln w="0" cap="flat">
                <a:noFill/>
                <a:prstDash val="solid"/>
                <a:miter/>
              </a:ln>
            </p:spPr>
            <p:txBody>
              <a:bodyPr rtlCol="0" anchor="ctr"/>
              <a:lstStyle/>
              <a:p>
                <a:endParaRPr lang="en-US" sz="744"/>
              </a:p>
            </p:txBody>
          </p:sp>
          <p:sp>
            <p:nvSpPr>
              <p:cNvPr id="2519" name="Freeform: Shape 2518">
                <a:extLst>
                  <a:ext uri="{FF2B5EF4-FFF2-40B4-BE49-F238E27FC236}">
                    <a16:creationId xmlns:a16="http://schemas.microsoft.com/office/drawing/2014/main" id="{D35FA40E-6148-0355-0EDA-D00655A7C673}"/>
                  </a:ext>
                </a:extLst>
              </p:cNvPr>
              <p:cNvSpPr/>
              <p:nvPr/>
            </p:nvSpPr>
            <p:spPr>
              <a:xfrm>
                <a:off x="15650438" y="5327387"/>
                <a:ext cx="13953" cy="13132"/>
              </a:xfrm>
              <a:custGeom>
                <a:avLst/>
                <a:gdLst>
                  <a:gd name="connsiteX0" fmla="*/ 0 w 13953"/>
                  <a:gd name="connsiteY0" fmla="*/ 0 h 13132"/>
                  <a:gd name="connsiteX1" fmla="*/ 13953 w 13953"/>
                  <a:gd name="connsiteY1" fmla="*/ 13133 h 13132"/>
                  <a:gd name="connsiteX2" fmla="*/ 0 w 13953"/>
                  <a:gd name="connsiteY2" fmla="*/ 0 h 13132"/>
                </a:gdLst>
                <a:ahLst/>
                <a:cxnLst>
                  <a:cxn ang="0">
                    <a:pos x="connsiteX0" y="connsiteY0"/>
                  </a:cxn>
                  <a:cxn ang="0">
                    <a:pos x="connsiteX1" y="connsiteY1"/>
                  </a:cxn>
                  <a:cxn ang="0">
                    <a:pos x="connsiteX2" y="connsiteY2"/>
                  </a:cxn>
                </a:cxnLst>
                <a:rect l="l" t="t" r="r" b="b"/>
                <a:pathLst>
                  <a:path w="13953" h="13132">
                    <a:moveTo>
                      <a:pt x="0" y="0"/>
                    </a:moveTo>
                    <a:cubicBezTo>
                      <a:pt x="5745" y="5745"/>
                      <a:pt x="10260" y="9439"/>
                      <a:pt x="13953" y="13133"/>
                    </a:cubicBezTo>
                    <a:cubicBezTo>
                      <a:pt x="9439" y="8618"/>
                      <a:pt x="4925" y="4515"/>
                      <a:pt x="0" y="0"/>
                    </a:cubicBezTo>
                    <a:close/>
                  </a:path>
                </a:pathLst>
              </a:custGeom>
              <a:solidFill>
                <a:schemeClr val="accent2"/>
              </a:solidFill>
              <a:ln w="0" cap="flat">
                <a:noFill/>
                <a:prstDash val="solid"/>
                <a:miter/>
              </a:ln>
            </p:spPr>
            <p:txBody>
              <a:bodyPr rtlCol="0" anchor="ctr"/>
              <a:lstStyle/>
              <a:p>
                <a:endParaRPr lang="en-US" sz="744"/>
              </a:p>
            </p:txBody>
          </p:sp>
          <p:sp>
            <p:nvSpPr>
              <p:cNvPr id="2520" name="Freeform: Shape 2519">
                <a:extLst>
                  <a:ext uri="{FF2B5EF4-FFF2-40B4-BE49-F238E27FC236}">
                    <a16:creationId xmlns:a16="http://schemas.microsoft.com/office/drawing/2014/main" id="{159FA69C-3C20-ADD0-B740-C2D457C6106F}"/>
                  </a:ext>
                </a:extLst>
              </p:cNvPr>
              <p:cNvSpPr/>
              <p:nvPr/>
            </p:nvSpPr>
            <p:spPr>
              <a:xfrm>
                <a:off x="15962678" y="5075821"/>
                <a:ext cx="131797" cy="137626"/>
              </a:xfrm>
              <a:custGeom>
                <a:avLst/>
                <a:gdLst>
                  <a:gd name="connsiteX0" fmla="*/ 73523 w 131797"/>
                  <a:gd name="connsiteY0" fmla="*/ 61968 h 137626"/>
                  <a:gd name="connsiteX1" fmla="*/ 131797 w 131797"/>
                  <a:gd name="connsiteY1" fmla="*/ 0 h 137626"/>
                  <a:gd name="connsiteX2" fmla="*/ 474 w 131797"/>
                  <a:gd name="connsiteY2" fmla="*/ 137479 h 137626"/>
                  <a:gd name="connsiteX3" fmla="*/ 87476 w 131797"/>
                  <a:gd name="connsiteY3" fmla="*/ 48425 h 137626"/>
                  <a:gd name="connsiteX4" fmla="*/ 73933 w 131797"/>
                  <a:gd name="connsiteY4" fmla="*/ 61558 h 1376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797" h="137626">
                    <a:moveTo>
                      <a:pt x="73523" y="61968"/>
                    </a:moveTo>
                    <a:lnTo>
                      <a:pt x="131797" y="0"/>
                    </a:lnTo>
                    <a:cubicBezTo>
                      <a:pt x="92811" y="41449"/>
                      <a:pt x="-7734" y="141993"/>
                      <a:pt x="474" y="137479"/>
                    </a:cubicBezTo>
                    <a:cubicBezTo>
                      <a:pt x="33305" y="105059"/>
                      <a:pt x="72292" y="65251"/>
                      <a:pt x="87476" y="48425"/>
                    </a:cubicBezTo>
                    <a:lnTo>
                      <a:pt x="73933" y="61558"/>
                    </a:lnTo>
                    <a:close/>
                  </a:path>
                </a:pathLst>
              </a:custGeom>
              <a:solidFill>
                <a:schemeClr val="accent2"/>
              </a:solidFill>
              <a:ln w="0" cap="flat">
                <a:noFill/>
                <a:prstDash val="solid"/>
                <a:miter/>
              </a:ln>
            </p:spPr>
            <p:txBody>
              <a:bodyPr rtlCol="0" anchor="ctr"/>
              <a:lstStyle/>
              <a:p>
                <a:endParaRPr lang="en-US" sz="744"/>
              </a:p>
            </p:txBody>
          </p:sp>
          <p:sp>
            <p:nvSpPr>
              <p:cNvPr id="2521" name="Freeform: Shape 2520">
                <a:extLst>
                  <a:ext uri="{FF2B5EF4-FFF2-40B4-BE49-F238E27FC236}">
                    <a16:creationId xmlns:a16="http://schemas.microsoft.com/office/drawing/2014/main" id="{B749F354-4454-4FDD-ACDE-B82A3F9E3616}"/>
                  </a:ext>
                </a:extLst>
              </p:cNvPr>
              <p:cNvSpPr/>
              <p:nvPr/>
            </p:nvSpPr>
            <p:spPr>
              <a:xfrm>
                <a:off x="15335224" y="4960092"/>
                <a:ext cx="32459" cy="32420"/>
              </a:xfrm>
              <a:custGeom>
                <a:avLst/>
                <a:gdLst>
                  <a:gd name="connsiteX0" fmla="*/ 5784 w 32459"/>
                  <a:gd name="connsiteY0" fmla="*/ 7387 h 32420"/>
                  <a:gd name="connsiteX1" fmla="*/ 32459 w 32459"/>
                  <a:gd name="connsiteY1" fmla="*/ 32420 h 32420"/>
                  <a:gd name="connsiteX2" fmla="*/ 449 w 32459"/>
                  <a:gd name="connsiteY2" fmla="*/ 0 h 32420"/>
                  <a:gd name="connsiteX3" fmla="*/ 5784 w 32459"/>
                  <a:gd name="connsiteY3" fmla="*/ 7387 h 32420"/>
                </a:gdLst>
                <a:ahLst/>
                <a:cxnLst>
                  <a:cxn ang="0">
                    <a:pos x="connsiteX0" y="connsiteY0"/>
                  </a:cxn>
                  <a:cxn ang="0">
                    <a:pos x="connsiteX1" y="connsiteY1"/>
                  </a:cxn>
                  <a:cxn ang="0">
                    <a:pos x="connsiteX2" y="connsiteY2"/>
                  </a:cxn>
                  <a:cxn ang="0">
                    <a:pos x="connsiteX3" y="connsiteY3"/>
                  </a:cxn>
                </a:cxnLst>
                <a:rect l="l" t="t" r="r" b="b"/>
                <a:pathLst>
                  <a:path w="32459" h="32420">
                    <a:moveTo>
                      <a:pt x="5784" y="7387"/>
                    </a:moveTo>
                    <a:lnTo>
                      <a:pt x="32459" y="32420"/>
                    </a:lnTo>
                    <a:lnTo>
                      <a:pt x="449" y="0"/>
                    </a:lnTo>
                    <a:cubicBezTo>
                      <a:pt x="9477" y="9439"/>
                      <a:pt x="-8579" y="-5745"/>
                      <a:pt x="5784" y="7387"/>
                    </a:cubicBezTo>
                    <a:close/>
                  </a:path>
                </a:pathLst>
              </a:custGeom>
              <a:solidFill>
                <a:schemeClr val="accent2"/>
              </a:solidFill>
              <a:ln w="0" cap="flat">
                <a:noFill/>
                <a:prstDash val="solid"/>
                <a:miter/>
              </a:ln>
            </p:spPr>
            <p:txBody>
              <a:bodyPr rtlCol="0" anchor="ctr"/>
              <a:lstStyle/>
              <a:p>
                <a:endParaRPr lang="en-US" sz="744"/>
              </a:p>
            </p:txBody>
          </p:sp>
          <p:sp>
            <p:nvSpPr>
              <p:cNvPr id="2522" name="Freeform: Shape 2521">
                <a:extLst>
                  <a:ext uri="{FF2B5EF4-FFF2-40B4-BE49-F238E27FC236}">
                    <a16:creationId xmlns:a16="http://schemas.microsoft.com/office/drawing/2014/main" id="{49599A6E-4D2B-1DA1-DDC9-25EE541328CE}"/>
                  </a:ext>
                </a:extLst>
              </p:cNvPr>
              <p:cNvSpPr/>
              <p:nvPr/>
            </p:nvSpPr>
            <p:spPr>
              <a:xfrm>
                <a:off x="15329107" y="4953937"/>
                <a:ext cx="6155" cy="6155"/>
              </a:xfrm>
              <a:custGeom>
                <a:avLst/>
                <a:gdLst>
                  <a:gd name="connsiteX0" fmla="*/ 0 w 6155"/>
                  <a:gd name="connsiteY0" fmla="*/ 0 h 6155"/>
                  <a:gd name="connsiteX1" fmla="*/ 6156 w 6155"/>
                  <a:gd name="connsiteY1" fmla="*/ 6156 h 6155"/>
                  <a:gd name="connsiteX2" fmla="*/ 0 w 6155"/>
                  <a:gd name="connsiteY2" fmla="*/ 0 h 6155"/>
                </a:gdLst>
                <a:ahLst/>
                <a:cxnLst>
                  <a:cxn ang="0">
                    <a:pos x="connsiteX0" y="connsiteY0"/>
                  </a:cxn>
                  <a:cxn ang="0">
                    <a:pos x="connsiteX1" y="connsiteY1"/>
                  </a:cxn>
                  <a:cxn ang="0">
                    <a:pos x="connsiteX2" y="connsiteY2"/>
                  </a:cxn>
                </a:cxnLst>
                <a:rect l="l" t="t" r="r" b="b"/>
                <a:pathLst>
                  <a:path w="6155" h="6155">
                    <a:moveTo>
                      <a:pt x="0" y="0"/>
                    </a:moveTo>
                    <a:lnTo>
                      <a:pt x="6156" y="6156"/>
                    </a:lnTo>
                    <a:cubicBezTo>
                      <a:pt x="4925" y="4925"/>
                      <a:pt x="2873" y="2873"/>
                      <a:pt x="0" y="0"/>
                    </a:cubicBezTo>
                    <a:close/>
                  </a:path>
                </a:pathLst>
              </a:custGeom>
              <a:solidFill>
                <a:schemeClr val="accent2"/>
              </a:solidFill>
              <a:ln w="0" cap="flat">
                <a:noFill/>
                <a:prstDash val="solid"/>
                <a:miter/>
              </a:ln>
            </p:spPr>
            <p:txBody>
              <a:bodyPr rtlCol="0" anchor="ctr"/>
              <a:lstStyle/>
              <a:p>
                <a:endParaRPr lang="en-US" sz="744"/>
              </a:p>
            </p:txBody>
          </p:sp>
          <p:sp>
            <p:nvSpPr>
              <p:cNvPr id="2523" name="Freeform: Shape 2522">
                <a:extLst>
                  <a:ext uri="{FF2B5EF4-FFF2-40B4-BE49-F238E27FC236}">
                    <a16:creationId xmlns:a16="http://schemas.microsoft.com/office/drawing/2014/main" id="{384F0D6D-8AD2-911A-8C6B-C8A47CEB1740}"/>
                  </a:ext>
                </a:extLst>
              </p:cNvPr>
              <p:cNvSpPr/>
              <p:nvPr/>
            </p:nvSpPr>
            <p:spPr>
              <a:xfrm>
                <a:off x="15785619" y="5315075"/>
                <a:ext cx="52365" cy="53003"/>
              </a:xfrm>
              <a:custGeom>
                <a:avLst/>
                <a:gdLst>
                  <a:gd name="connsiteX0" fmla="*/ 246 w 52365"/>
                  <a:gd name="connsiteY0" fmla="*/ 52940 h 53003"/>
                  <a:gd name="connsiteX1" fmla="*/ 52365 w 52365"/>
                  <a:gd name="connsiteY1" fmla="*/ 0 h 53003"/>
                  <a:gd name="connsiteX2" fmla="*/ 246 w 52365"/>
                  <a:gd name="connsiteY2" fmla="*/ 52940 h 53003"/>
                </a:gdLst>
                <a:ahLst/>
                <a:cxnLst>
                  <a:cxn ang="0">
                    <a:pos x="connsiteX0" y="connsiteY0"/>
                  </a:cxn>
                  <a:cxn ang="0">
                    <a:pos x="connsiteX1" y="connsiteY1"/>
                  </a:cxn>
                  <a:cxn ang="0">
                    <a:pos x="connsiteX2" y="connsiteY2"/>
                  </a:cxn>
                </a:cxnLst>
                <a:rect l="l" t="t" r="r" b="b"/>
                <a:pathLst>
                  <a:path w="52365" h="53003">
                    <a:moveTo>
                      <a:pt x="246" y="52940"/>
                    </a:moveTo>
                    <a:cubicBezTo>
                      <a:pt x="19945" y="33652"/>
                      <a:pt x="35129" y="18057"/>
                      <a:pt x="52365" y="0"/>
                    </a:cubicBezTo>
                    <a:cubicBezTo>
                      <a:pt x="44568" y="6977"/>
                      <a:pt x="-3858" y="54992"/>
                      <a:pt x="246" y="52940"/>
                    </a:cubicBezTo>
                    <a:close/>
                  </a:path>
                </a:pathLst>
              </a:custGeom>
              <a:solidFill>
                <a:schemeClr val="accent2"/>
              </a:solidFill>
              <a:ln w="0" cap="flat">
                <a:noFill/>
                <a:prstDash val="solid"/>
                <a:miter/>
              </a:ln>
            </p:spPr>
            <p:txBody>
              <a:bodyPr rtlCol="0" anchor="ctr"/>
              <a:lstStyle/>
              <a:p>
                <a:endParaRPr lang="en-US" sz="744"/>
              </a:p>
            </p:txBody>
          </p:sp>
          <p:sp>
            <p:nvSpPr>
              <p:cNvPr id="2524" name="Freeform: Shape 2523">
                <a:extLst>
                  <a:ext uri="{FF2B5EF4-FFF2-40B4-BE49-F238E27FC236}">
                    <a16:creationId xmlns:a16="http://schemas.microsoft.com/office/drawing/2014/main" id="{45E96D95-6BAE-B403-1339-2A4FDB581FB5}"/>
                  </a:ext>
                </a:extLst>
              </p:cNvPr>
              <p:cNvSpPr/>
              <p:nvPr/>
            </p:nvSpPr>
            <p:spPr>
              <a:xfrm>
                <a:off x="15100933" y="4853803"/>
                <a:ext cx="66072" cy="410"/>
              </a:xfrm>
              <a:custGeom>
                <a:avLst/>
                <a:gdLst>
                  <a:gd name="connsiteX0" fmla="*/ 5745 w 66072"/>
                  <a:gd name="connsiteY0" fmla="*/ 411 h 410"/>
                  <a:gd name="connsiteX1" fmla="*/ 66072 w 66072"/>
                  <a:gd name="connsiteY1" fmla="*/ 0 h 410"/>
                  <a:gd name="connsiteX2" fmla="*/ 0 w 66072"/>
                  <a:gd name="connsiteY2" fmla="*/ 0 h 410"/>
                  <a:gd name="connsiteX3" fmla="*/ 5745 w 66072"/>
                  <a:gd name="connsiteY3" fmla="*/ 411 h 410"/>
                </a:gdLst>
                <a:ahLst/>
                <a:cxnLst>
                  <a:cxn ang="0">
                    <a:pos x="connsiteX0" y="connsiteY0"/>
                  </a:cxn>
                  <a:cxn ang="0">
                    <a:pos x="connsiteX1" y="connsiteY1"/>
                  </a:cxn>
                  <a:cxn ang="0">
                    <a:pos x="connsiteX2" y="connsiteY2"/>
                  </a:cxn>
                  <a:cxn ang="0">
                    <a:pos x="connsiteX3" y="connsiteY3"/>
                  </a:cxn>
                </a:cxnLst>
                <a:rect l="l" t="t" r="r" b="b"/>
                <a:pathLst>
                  <a:path w="66072" h="410">
                    <a:moveTo>
                      <a:pt x="5745" y="411"/>
                    </a:moveTo>
                    <a:lnTo>
                      <a:pt x="66072" y="0"/>
                    </a:lnTo>
                    <a:lnTo>
                      <a:pt x="0" y="0"/>
                    </a:lnTo>
                    <a:lnTo>
                      <a:pt x="5745" y="411"/>
                    </a:lnTo>
                    <a:close/>
                  </a:path>
                </a:pathLst>
              </a:custGeom>
              <a:solidFill>
                <a:schemeClr val="accent2"/>
              </a:solidFill>
              <a:ln w="0" cap="flat">
                <a:noFill/>
                <a:prstDash val="solid"/>
                <a:miter/>
              </a:ln>
            </p:spPr>
            <p:txBody>
              <a:bodyPr rtlCol="0" anchor="ctr"/>
              <a:lstStyle/>
              <a:p>
                <a:endParaRPr lang="en-US" sz="744"/>
              </a:p>
            </p:txBody>
          </p:sp>
          <p:sp>
            <p:nvSpPr>
              <p:cNvPr id="2525" name="Freeform: Shape 2524">
                <a:extLst>
                  <a:ext uri="{FF2B5EF4-FFF2-40B4-BE49-F238E27FC236}">
                    <a16:creationId xmlns:a16="http://schemas.microsoft.com/office/drawing/2014/main" id="{B6F17C71-DEEC-ABB5-2D8D-DB6B01312ADC}"/>
                  </a:ext>
                </a:extLst>
              </p:cNvPr>
              <p:cNvSpPr/>
              <p:nvPr/>
            </p:nvSpPr>
            <p:spPr>
              <a:xfrm>
                <a:off x="14765237" y="4849699"/>
                <a:ext cx="59505" cy="820"/>
              </a:xfrm>
              <a:custGeom>
                <a:avLst/>
                <a:gdLst>
                  <a:gd name="connsiteX0" fmla="*/ 59095 w 59505"/>
                  <a:gd name="connsiteY0" fmla="*/ 0 h 820"/>
                  <a:gd name="connsiteX1" fmla="*/ 48836 w 59505"/>
                  <a:gd name="connsiteY1" fmla="*/ 0 h 820"/>
                  <a:gd name="connsiteX2" fmla="*/ 24213 w 59505"/>
                  <a:gd name="connsiteY2" fmla="*/ 0 h 820"/>
                  <a:gd name="connsiteX3" fmla="*/ 0 w 59505"/>
                  <a:gd name="connsiteY3" fmla="*/ 0 h 820"/>
                  <a:gd name="connsiteX4" fmla="*/ 10260 w 59505"/>
                  <a:gd name="connsiteY4" fmla="*/ 821 h 820"/>
                  <a:gd name="connsiteX5" fmla="*/ 34472 w 59505"/>
                  <a:gd name="connsiteY5" fmla="*/ 821 h 820"/>
                  <a:gd name="connsiteX6" fmla="*/ 59506 w 59505"/>
                  <a:gd name="connsiteY6" fmla="*/ 821 h 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505" h="820">
                    <a:moveTo>
                      <a:pt x="59095" y="0"/>
                    </a:moveTo>
                    <a:lnTo>
                      <a:pt x="48836" y="0"/>
                    </a:lnTo>
                    <a:cubicBezTo>
                      <a:pt x="40218" y="0"/>
                      <a:pt x="32420" y="0"/>
                      <a:pt x="24213" y="0"/>
                    </a:cubicBezTo>
                    <a:lnTo>
                      <a:pt x="0" y="0"/>
                    </a:lnTo>
                    <a:cubicBezTo>
                      <a:pt x="0" y="0"/>
                      <a:pt x="10260" y="821"/>
                      <a:pt x="10260" y="821"/>
                    </a:cubicBezTo>
                    <a:lnTo>
                      <a:pt x="34472" y="821"/>
                    </a:lnTo>
                    <a:cubicBezTo>
                      <a:pt x="42680" y="821"/>
                      <a:pt x="50888" y="821"/>
                      <a:pt x="59506" y="821"/>
                    </a:cubicBezTo>
                    <a:close/>
                  </a:path>
                </a:pathLst>
              </a:custGeom>
              <a:solidFill>
                <a:schemeClr val="accent2"/>
              </a:solidFill>
              <a:ln w="0" cap="flat">
                <a:noFill/>
                <a:prstDash val="solid"/>
                <a:miter/>
              </a:ln>
            </p:spPr>
            <p:txBody>
              <a:bodyPr rtlCol="0" anchor="ctr"/>
              <a:lstStyle/>
              <a:p>
                <a:endParaRPr lang="en-US" sz="744"/>
              </a:p>
            </p:txBody>
          </p:sp>
          <p:sp>
            <p:nvSpPr>
              <p:cNvPr id="2526" name="Freeform: Shape 2525">
                <a:extLst>
                  <a:ext uri="{FF2B5EF4-FFF2-40B4-BE49-F238E27FC236}">
                    <a16:creationId xmlns:a16="http://schemas.microsoft.com/office/drawing/2014/main" id="{0058F22B-A4FA-48BB-7F32-9A778815D3EA}"/>
                  </a:ext>
                </a:extLst>
              </p:cNvPr>
              <p:cNvSpPr/>
              <p:nvPr/>
            </p:nvSpPr>
            <p:spPr>
              <a:xfrm>
                <a:off x="15176033" y="4899766"/>
                <a:ext cx="54313" cy="27435"/>
              </a:xfrm>
              <a:custGeom>
                <a:avLst/>
                <a:gdLst>
                  <a:gd name="connsiteX0" fmla="*/ 17236 w 54313"/>
                  <a:gd name="connsiteY0" fmla="*/ 2462 h 27435"/>
                  <a:gd name="connsiteX1" fmla="*/ 22981 w 54313"/>
                  <a:gd name="connsiteY1" fmla="*/ 2462 h 27435"/>
                  <a:gd name="connsiteX2" fmla="*/ 25854 w 54313"/>
                  <a:gd name="connsiteY2" fmla="*/ 2462 h 27435"/>
                  <a:gd name="connsiteX3" fmla="*/ 28727 w 54313"/>
                  <a:gd name="connsiteY3" fmla="*/ 5335 h 27435"/>
                  <a:gd name="connsiteX4" fmla="*/ 29548 w 54313"/>
                  <a:gd name="connsiteY4" fmla="*/ 6156 h 27435"/>
                  <a:gd name="connsiteX5" fmla="*/ 31600 w 54313"/>
                  <a:gd name="connsiteY5" fmla="*/ 7797 h 27435"/>
                  <a:gd name="connsiteX6" fmla="*/ 35293 w 54313"/>
                  <a:gd name="connsiteY6" fmla="*/ 11080 h 27435"/>
                  <a:gd name="connsiteX7" fmla="*/ 47194 w 54313"/>
                  <a:gd name="connsiteY7" fmla="*/ 21750 h 27435"/>
                  <a:gd name="connsiteX8" fmla="*/ 52940 w 54313"/>
                  <a:gd name="connsiteY8" fmla="*/ 25854 h 27435"/>
                  <a:gd name="connsiteX9" fmla="*/ 27085 w 54313"/>
                  <a:gd name="connsiteY9" fmla="*/ 0 h 27435"/>
                  <a:gd name="connsiteX10" fmla="*/ 0 w 54313"/>
                  <a:gd name="connsiteY10" fmla="*/ 0 h 27435"/>
                  <a:gd name="connsiteX11" fmla="*/ 16415 w 54313"/>
                  <a:gd name="connsiteY11" fmla="*/ 821 h 27435"/>
                  <a:gd name="connsiteX12" fmla="*/ 20109 w 54313"/>
                  <a:gd name="connsiteY12" fmla="*/ 821 h 27435"/>
                  <a:gd name="connsiteX13" fmla="*/ 21340 w 54313"/>
                  <a:gd name="connsiteY13" fmla="*/ 821 h 27435"/>
                  <a:gd name="connsiteX14" fmla="*/ 22161 w 54313"/>
                  <a:gd name="connsiteY14" fmla="*/ 821 h 27435"/>
                  <a:gd name="connsiteX15" fmla="*/ 26265 w 54313"/>
                  <a:gd name="connsiteY15" fmla="*/ 821 h 27435"/>
                  <a:gd name="connsiteX16" fmla="*/ 30368 w 54313"/>
                  <a:gd name="connsiteY16" fmla="*/ 4514 h 27435"/>
                  <a:gd name="connsiteX17" fmla="*/ 43911 w 54313"/>
                  <a:gd name="connsiteY17" fmla="*/ 18057 h 27435"/>
                  <a:gd name="connsiteX18" fmla="*/ 31600 w 54313"/>
                  <a:gd name="connsiteY18" fmla="*/ 6977 h 27435"/>
                  <a:gd name="connsiteX19" fmla="*/ 27906 w 54313"/>
                  <a:gd name="connsiteY19" fmla="*/ 3694 h 27435"/>
                  <a:gd name="connsiteX20" fmla="*/ 25444 w 54313"/>
                  <a:gd name="connsiteY20" fmla="*/ 1642 h 27435"/>
                  <a:gd name="connsiteX21" fmla="*/ 22161 w 54313"/>
                  <a:gd name="connsiteY21" fmla="*/ 1642 h 27435"/>
                  <a:gd name="connsiteX22" fmla="*/ 20519 w 54313"/>
                  <a:gd name="connsiteY22" fmla="*/ 2052 h 27435"/>
                  <a:gd name="connsiteX23" fmla="*/ 16415 w 54313"/>
                  <a:gd name="connsiteY23" fmla="*/ 2052 h 27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4313" h="27435">
                    <a:moveTo>
                      <a:pt x="17236" y="2462"/>
                    </a:moveTo>
                    <a:cubicBezTo>
                      <a:pt x="19288" y="2462"/>
                      <a:pt x="20930" y="2462"/>
                      <a:pt x="22981" y="2462"/>
                    </a:cubicBezTo>
                    <a:cubicBezTo>
                      <a:pt x="24213" y="2462"/>
                      <a:pt x="25033" y="2462"/>
                      <a:pt x="25854" y="2462"/>
                    </a:cubicBezTo>
                    <a:cubicBezTo>
                      <a:pt x="27085" y="3283"/>
                      <a:pt x="27906" y="4104"/>
                      <a:pt x="28727" y="5335"/>
                    </a:cubicBezTo>
                    <a:lnTo>
                      <a:pt x="29548" y="6156"/>
                    </a:lnTo>
                    <a:cubicBezTo>
                      <a:pt x="30368" y="6566"/>
                      <a:pt x="30779" y="7387"/>
                      <a:pt x="31600" y="7797"/>
                    </a:cubicBezTo>
                    <a:cubicBezTo>
                      <a:pt x="32831" y="9029"/>
                      <a:pt x="34062" y="10260"/>
                      <a:pt x="35293" y="11080"/>
                    </a:cubicBezTo>
                    <a:cubicBezTo>
                      <a:pt x="39807" y="15595"/>
                      <a:pt x="43911" y="18878"/>
                      <a:pt x="47194" y="21750"/>
                    </a:cubicBezTo>
                    <a:cubicBezTo>
                      <a:pt x="53350" y="27085"/>
                      <a:pt x="56223" y="29137"/>
                      <a:pt x="52940" y="25854"/>
                    </a:cubicBezTo>
                    <a:lnTo>
                      <a:pt x="27085" y="0"/>
                    </a:lnTo>
                    <a:lnTo>
                      <a:pt x="0" y="0"/>
                    </a:lnTo>
                    <a:cubicBezTo>
                      <a:pt x="6976" y="821"/>
                      <a:pt x="11491" y="821"/>
                      <a:pt x="16415" y="821"/>
                    </a:cubicBezTo>
                    <a:cubicBezTo>
                      <a:pt x="17647" y="821"/>
                      <a:pt x="18878" y="821"/>
                      <a:pt x="20109" y="821"/>
                    </a:cubicBezTo>
                    <a:cubicBezTo>
                      <a:pt x="20109" y="821"/>
                      <a:pt x="20930" y="821"/>
                      <a:pt x="21340" y="821"/>
                    </a:cubicBezTo>
                    <a:cubicBezTo>
                      <a:pt x="21340" y="821"/>
                      <a:pt x="21750" y="821"/>
                      <a:pt x="22161" y="821"/>
                    </a:cubicBezTo>
                    <a:cubicBezTo>
                      <a:pt x="23392" y="821"/>
                      <a:pt x="24623" y="821"/>
                      <a:pt x="26265" y="821"/>
                    </a:cubicBezTo>
                    <a:cubicBezTo>
                      <a:pt x="27496" y="1642"/>
                      <a:pt x="28727" y="3283"/>
                      <a:pt x="30368" y="4514"/>
                    </a:cubicBezTo>
                    <a:cubicBezTo>
                      <a:pt x="34062" y="8208"/>
                      <a:pt x="38576" y="12722"/>
                      <a:pt x="43911" y="18057"/>
                    </a:cubicBezTo>
                    <a:lnTo>
                      <a:pt x="31600" y="6977"/>
                    </a:lnTo>
                    <a:cubicBezTo>
                      <a:pt x="29137" y="4514"/>
                      <a:pt x="29137" y="4514"/>
                      <a:pt x="27906" y="3694"/>
                    </a:cubicBezTo>
                    <a:lnTo>
                      <a:pt x="25444" y="1642"/>
                    </a:lnTo>
                    <a:lnTo>
                      <a:pt x="22161" y="1642"/>
                    </a:lnTo>
                    <a:cubicBezTo>
                      <a:pt x="22161" y="1642"/>
                      <a:pt x="20519" y="2052"/>
                      <a:pt x="20519" y="2052"/>
                    </a:cubicBezTo>
                    <a:lnTo>
                      <a:pt x="16415" y="2052"/>
                    </a:lnTo>
                    <a:close/>
                  </a:path>
                </a:pathLst>
              </a:custGeom>
              <a:solidFill>
                <a:schemeClr val="accent2"/>
              </a:solidFill>
              <a:ln w="0" cap="flat">
                <a:noFill/>
                <a:prstDash val="solid"/>
                <a:miter/>
              </a:ln>
            </p:spPr>
            <p:txBody>
              <a:bodyPr rtlCol="0" anchor="ctr"/>
              <a:lstStyle/>
              <a:p>
                <a:endParaRPr lang="en-US" sz="744"/>
              </a:p>
            </p:txBody>
          </p:sp>
          <p:sp>
            <p:nvSpPr>
              <p:cNvPr id="2527" name="Freeform: Shape 2526">
                <a:extLst>
                  <a:ext uri="{FF2B5EF4-FFF2-40B4-BE49-F238E27FC236}">
                    <a16:creationId xmlns:a16="http://schemas.microsoft.com/office/drawing/2014/main" id="{34B17814-E766-97FF-E735-6A38C12AC823}"/>
                  </a:ext>
                </a:extLst>
              </p:cNvPr>
              <p:cNvSpPr/>
              <p:nvPr/>
            </p:nvSpPr>
            <p:spPr>
              <a:xfrm>
                <a:off x="13790162" y="2299565"/>
                <a:ext cx="25854" cy="1476155"/>
              </a:xfrm>
              <a:custGeom>
                <a:avLst/>
                <a:gdLst>
                  <a:gd name="connsiteX0" fmla="*/ 6156 w 25854"/>
                  <a:gd name="connsiteY0" fmla="*/ 1095318 h 1476155"/>
                  <a:gd name="connsiteX1" fmla="*/ 5335 w 25854"/>
                  <a:gd name="connsiteY1" fmla="*/ 1204481 h 1476155"/>
                  <a:gd name="connsiteX2" fmla="*/ 3283 w 25854"/>
                  <a:gd name="connsiteY2" fmla="*/ 1175343 h 1476155"/>
                  <a:gd name="connsiteX3" fmla="*/ 6566 w 25854"/>
                  <a:gd name="connsiteY3" fmla="*/ 1244288 h 1476155"/>
                  <a:gd name="connsiteX4" fmla="*/ 821 w 25854"/>
                  <a:gd name="connsiteY4" fmla="*/ 1129380 h 1476155"/>
                  <a:gd name="connsiteX5" fmla="*/ 2462 w 25854"/>
                  <a:gd name="connsiteY5" fmla="*/ 1349347 h 1476155"/>
                  <a:gd name="connsiteX6" fmla="*/ 4514 w 25854"/>
                  <a:gd name="connsiteY6" fmla="*/ 1286147 h 1476155"/>
                  <a:gd name="connsiteX7" fmla="*/ 6156 w 25854"/>
                  <a:gd name="connsiteY7" fmla="*/ 1441273 h 1476155"/>
                  <a:gd name="connsiteX8" fmla="*/ 9028 w 25854"/>
                  <a:gd name="connsiteY8" fmla="*/ 1453995 h 1476155"/>
                  <a:gd name="connsiteX9" fmla="*/ 9028 w 25854"/>
                  <a:gd name="connsiteY9" fmla="*/ 1465896 h 1476155"/>
                  <a:gd name="connsiteX10" fmla="*/ 9028 w 25854"/>
                  <a:gd name="connsiteY10" fmla="*/ 1476156 h 1476155"/>
                  <a:gd name="connsiteX11" fmla="*/ 9028 w 25854"/>
                  <a:gd name="connsiteY11" fmla="*/ 1468359 h 1476155"/>
                  <a:gd name="connsiteX12" fmla="*/ 10260 w 25854"/>
                  <a:gd name="connsiteY12" fmla="*/ 1461382 h 1476155"/>
                  <a:gd name="connsiteX13" fmla="*/ 11491 w 25854"/>
                  <a:gd name="connsiteY13" fmla="*/ 1328007 h 1476155"/>
                  <a:gd name="connsiteX14" fmla="*/ 9439 w 25854"/>
                  <a:gd name="connsiteY14" fmla="*/ 1161390 h 1476155"/>
                  <a:gd name="connsiteX15" fmla="*/ 9439 w 25854"/>
                  <a:gd name="connsiteY15" fmla="*/ 1109682 h 1476155"/>
                  <a:gd name="connsiteX16" fmla="*/ 9439 w 25854"/>
                  <a:gd name="connsiteY16" fmla="*/ 1090394 h 1476155"/>
                  <a:gd name="connsiteX17" fmla="*/ 11080 w 25854"/>
                  <a:gd name="connsiteY17" fmla="*/ 1121583 h 1476155"/>
                  <a:gd name="connsiteX18" fmla="*/ 9439 w 25854"/>
                  <a:gd name="connsiteY18" fmla="*/ 1022270 h 1476155"/>
                  <a:gd name="connsiteX19" fmla="*/ 9439 w 25854"/>
                  <a:gd name="connsiteY19" fmla="*/ 834313 h 1476155"/>
                  <a:gd name="connsiteX20" fmla="*/ 9849 w 25854"/>
                  <a:gd name="connsiteY20" fmla="*/ 818308 h 1476155"/>
                  <a:gd name="connsiteX21" fmla="*/ 9028 w 25854"/>
                  <a:gd name="connsiteY21" fmla="*/ 811742 h 1476155"/>
                  <a:gd name="connsiteX22" fmla="*/ 9028 w 25854"/>
                  <a:gd name="connsiteY22" fmla="*/ 402588 h 1476155"/>
                  <a:gd name="connsiteX23" fmla="*/ 9028 w 25854"/>
                  <a:gd name="connsiteY23" fmla="*/ 198216 h 1476155"/>
                  <a:gd name="connsiteX24" fmla="*/ 9849 w 25854"/>
                  <a:gd name="connsiteY24" fmla="*/ 148149 h 1476155"/>
                  <a:gd name="connsiteX25" fmla="*/ 12722 w 25854"/>
                  <a:gd name="connsiteY25" fmla="*/ 98492 h 1476155"/>
                  <a:gd name="connsiteX26" fmla="*/ 13543 w 25854"/>
                  <a:gd name="connsiteY26" fmla="*/ 86181 h 1476155"/>
                  <a:gd name="connsiteX27" fmla="*/ 13543 w 25854"/>
                  <a:gd name="connsiteY27" fmla="*/ 80025 h 1476155"/>
                  <a:gd name="connsiteX28" fmla="*/ 14774 w 25854"/>
                  <a:gd name="connsiteY28" fmla="*/ 73869 h 1476155"/>
                  <a:gd name="connsiteX29" fmla="*/ 18057 w 25854"/>
                  <a:gd name="connsiteY29" fmla="*/ 49246 h 1476155"/>
                  <a:gd name="connsiteX30" fmla="*/ 19699 w 25854"/>
                  <a:gd name="connsiteY30" fmla="*/ 36935 h 1476155"/>
                  <a:gd name="connsiteX31" fmla="*/ 21340 w 25854"/>
                  <a:gd name="connsiteY31" fmla="*/ 24623 h 1476155"/>
                  <a:gd name="connsiteX32" fmla="*/ 25854 w 25854"/>
                  <a:gd name="connsiteY32" fmla="*/ 0 h 1476155"/>
                  <a:gd name="connsiteX33" fmla="*/ 20519 w 25854"/>
                  <a:gd name="connsiteY33" fmla="*/ 27906 h 1476155"/>
                  <a:gd name="connsiteX34" fmla="*/ 16415 w 25854"/>
                  <a:gd name="connsiteY34" fmla="*/ 55402 h 1476155"/>
                  <a:gd name="connsiteX35" fmla="*/ 12722 w 25854"/>
                  <a:gd name="connsiteY35" fmla="*/ 82898 h 1476155"/>
                  <a:gd name="connsiteX36" fmla="*/ 10260 w 25854"/>
                  <a:gd name="connsiteY36" fmla="*/ 112035 h 1476155"/>
                  <a:gd name="connsiteX37" fmla="*/ 8208 w 25854"/>
                  <a:gd name="connsiteY37" fmla="*/ 120243 h 1476155"/>
                  <a:gd name="connsiteX38" fmla="*/ 6566 w 25854"/>
                  <a:gd name="connsiteY38" fmla="*/ 151843 h 1476155"/>
                  <a:gd name="connsiteX39" fmla="*/ 5335 w 25854"/>
                  <a:gd name="connsiteY39" fmla="*/ 160461 h 1476155"/>
                  <a:gd name="connsiteX40" fmla="*/ 6977 w 25854"/>
                  <a:gd name="connsiteY40" fmla="*/ 113677 h 1476155"/>
                  <a:gd name="connsiteX41" fmla="*/ 9028 w 25854"/>
                  <a:gd name="connsiteY41" fmla="*/ 89874 h 1476155"/>
                  <a:gd name="connsiteX42" fmla="*/ 9849 w 25854"/>
                  <a:gd name="connsiteY42" fmla="*/ 79204 h 1476155"/>
                  <a:gd name="connsiteX43" fmla="*/ 11080 w 25854"/>
                  <a:gd name="connsiteY43" fmla="*/ 69765 h 1476155"/>
                  <a:gd name="connsiteX44" fmla="*/ 8208 w 25854"/>
                  <a:gd name="connsiteY44" fmla="*/ 78384 h 1476155"/>
                  <a:gd name="connsiteX45" fmla="*/ 5335 w 25854"/>
                  <a:gd name="connsiteY45" fmla="*/ 90695 h 1476155"/>
                  <a:gd name="connsiteX46" fmla="*/ 2462 w 25854"/>
                  <a:gd name="connsiteY46" fmla="*/ 124757 h 1476155"/>
                  <a:gd name="connsiteX47" fmla="*/ 2052 w 25854"/>
                  <a:gd name="connsiteY47" fmla="*/ 139531 h 1476155"/>
                  <a:gd name="connsiteX48" fmla="*/ 2052 w 25854"/>
                  <a:gd name="connsiteY48" fmla="*/ 153074 h 1476155"/>
                  <a:gd name="connsiteX49" fmla="*/ 2873 w 25854"/>
                  <a:gd name="connsiteY49" fmla="*/ 199447 h 1476155"/>
                  <a:gd name="connsiteX50" fmla="*/ 4925 w 25854"/>
                  <a:gd name="connsiteY50" fmla="*/ 308610 h 1476155"/>
                  <a:gd name="connsiteX51" fmla="*/ 2462 w 25854"/>
                  <a:gd name="connsiteY51" fmla="*/ 339389 h 1476155"/>
                  <a:gd name="connsiteX52" fmla="*/ 2462 w 25854"/>
                  <a:gd name="connsiteY52" fmla="*/ 322563 h 1476155"/>
                  <a:gd name="connsiteX53" fmla="*/ 2462 w 25854"/>
                  <a:gd name="connsiteY53" fmla="*/ 471533 h 1476155"/>
                  <a:gd name="connsiteX54" fmla="*/ 410 w 25854"/>
                  <a:gd name="connsiteY54" fmla="*/ 469891 h 1476155"/>
                  <a:gd name="connsiteX55" fmla="*/ 2462 w 25854"/>
                  <a:gd name="connsiteY55" fmla="*/ 663593 h 1476155"/>
                  <a:gd name="connsiteX56" fmla="*/ 2462 w 25854"/>
                  <a:gd name="connsiteY56" fmla="*/ 660310 h 1476155"/>
                  <a:gd name="connsiteX57" fmla="*/ 3693 w 25854"/>
                  <a:gd name="connsiteY57" fmla="*/ 908593 h 1476155"/>
                  <a:gd name="connsiteX58" fmla="*/ 1231 w 25854"/>
                  <a:gd name="connsiteY58" fmla="*/ 832261 h 1476155"/>
                  <a:gd name="connsiteX59" fmla="*/ 2462 w 25854"/>
                  <a:gd name="connsiteY59" fmla="*/ 943476 h 1476155"/>
                  <a:gd name="connsiteX60" fmla="*/ 0 w 25854"/>
                  <a:gd name="connsiteY60" fmla="*/ 911466 h 1476155"/>
                  <a:gd name="connsiteX61" fmla="*/ 3693 w 25854"/>
                  <a:gd name="connsiteY61" fmla="*/ 1112555 h 1476155"/>
                  <a:gd name="connsiteX62" fmla="*/ 6156 w 25854"/>
                  <a:gd name="connsiteY62" fmla="*/ 1095318 h 1476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25854" h="1476155">
                    <a:moveTo>
                      <a:pt x="6156" y="1095318"/>
                    </a:moveTo>
                    <a:cubicBezTo>
                      <a:pt x="7387" y="1112965"/>
                      <a:pt x="6566" y="1199967"/>
                      <a:pt x="5335" y="1204481"/>
                    </a:cubicBezTo>
                    <a:cubicBezTo>
                      <a:pt x="4925" y="1192990"/>
                      <a:pt x="4104" y="1145796"/>
                      <a:pt x="3283" y="1175343"/>
                    </a:cubicBezTo>
                    <a:lnTo>
                      <a:pt x="6566" y="1244288"/>
                    </a:lnTo>
                    <a:cubicBezTo>
                      <a:pt x="4514" y="1335804"/>
                      <a:pt x="2052" y="1174523"/>
                      <a:pt x="821" y="1129380"/>
                    </a:cubicBezTo>
                    <a:cubicBezTo>
                      <a:pt x="410" y="1222538"/>
                      <a:pt x="2462" y="1250444"/>
                      <a:pt x="2462" y="1349347"/>
                    </a:cubicBezTo>
                    <a:cubicBezTo>
                      <a:pt x="2462" y="1320209"/>
                      <a:pt x="3693" y="1301742"/>
                      <a:pt x="4514" y="1286147"/>
                    </a:cubicBezTo>
                    <a:cubicBezTo>
                      <a:pt x="6977" y="1282864"/>
                      <a:pt x="5745" y="1375201"/>
                      <a:pt x="6156" y="1441273"/>
                    </a:cubicBezTo>
                    <a:cubicBezTo>
                      <a:pt x="7387" y="1399003"/>
                      <a:pt x="8208" y="1423626"/>
                      <a:pt x="9028" y="1453995"/>
                    </a:cubicBezTo>
                    <a:cubicBezTo>
                      <a:pt x="9028" y="1459330"/>
                      <a:pt x="9028" y="1463024"/>
                      <a:pt x="9028" y="1465896"/>
                    </a:cubicBezTo>
                    <a:cubicBezTo>
                      <a:pt x="9028" y="1469590"/>
                      <a:pt x="9028" y="1472873"/>
                      <a:pt x="9028" y="1476156"/>
                    </a:cubicBezTo>
                    <a:lnTo>
                      <a:pt x="9028" y="1468359"/>
                    </a:lnTo>
                    <a:cubicBezTo>
                      <a:pt x="9028" y="1468769"/>
                      <a:pt x="9439" y="1467127"/>
                      <a:pt x="10260" y="1461382"/>
                    </a:cubicBezTo>
                    <a:cubicBezTo>
                      <a:pt x="9439" y="1405980"/>
                      <a:pt x="11491" y="1363710"/>
                      <a:pt x="11491" y="1328007"/>
                    </a:cubicBezTo>
                    <a:cubicBezTo>
                      <a:pt x="7387" y="1363300"/>
                      <a:pt x="10670" y="1206533"/>
                      <a:pt x="9439" y="1161390"/>
                    </a:cubicBezTo>
                    <a:lnTo>
                      <a:pt x="9439" y="1109682"/>
                    </a:lnTo>
                    <a:cubicBezTo>
                      <a:pt x="9439" y="1109682"/>
                      <a:pt x="9439" y="1090394"/>
                      <a:pt x="9439" y="1090394"/>
                    </a:cubicBezTo>
                    <a:cubicBezTo>
                      <a:pt x="9849" y="1086700"/>
                      <a:pt x="10260" y="1092035"/>
                      <a:pt x="11080" y="1121583"/>
                    </a:cubicBezTo>
                    <a:cubicBezTo>
                      <a:pt x="10260" y="1096960"/>
                      <a:pt x="10670" y="1014472"/>
                      <a:pt x="9439" y="1022270"/>
                    </a:cubicBezTo>
                    <a:lnTo>
                      <a:pt x="9439" y="834313"/>
                    </a:lnTo>
                    <a:cubicBezTo>
                      <a:pt x="9439" y="828568"/>
                      <a:pt x="9439" y="822823"/>
                      <a:pt x="9849" y="818308"/>
                    </a:cubicBezTo>
                    <a:cubicBezTo>
                      <a:pt x="9849" y="811742"/>
                      <a:pt x="9439" y="810921"/>
                      <a:pt x="9028" y="811742"/>
                    </a:cubicBezTo>
                    <a:lnTo>
                      <a:pt x="9028" y="402588"/>
                    </a:lnTo>
                    <a:cubicBezTo>
                      <a:pt x="9028" y="402588"/>
                      <a:pt x="9028" y="198216"/>
                      <a:pt x="9028" y="198216"/>
                    </a:cubicBezTo>
                    <a:cubicBezTo>
                      <a:pt x="9028" y="180980"/>
                      <a:pt x="9439" y="164975"/>
                      <a:pt x="9849" y="148149"/>
                    </a:cubicBezTo>
                    <a:cubicBezTo>
                      <a:pt x="9849" y="131734"/>
                      <a:pt x="11491" y="114908"/>
                      <a:pt x="12722" y="98492"/>
                    </a:cubicBezTo>
                    <a:lnTo>
                      <a:pt x="13543" y="86181"/>
                    </a:lnTo>
                    <a:lnTo>
                      <a:pt x="13543" y="80025"/>
                    </a:lnTo>
                    <a:cubicBezTo>
                      <a:pt x="13953" y="80025"/>
                      <a:pt x="14774" y="73869"/>
                      <a:pt x="14774" y="73869"/>
                    </a:cubicBezTo>
                    <a:lnTo>
                      <a:pt x="18057" y="49246"/>
                    </a:lnTo>
                    <a:lnTo>
                      <a:pt x="19699" y="36935"/>
                    </a:lnTo>
                    <a:cubicBezTo>
                      <a:pt x="20109" y="32831"/>
                      <a:pt x="20519" y="28727"/>
                      <a:pt x="21340" y="24623"/>
                    </a:cubicBezTo>
                    <a:lnTo>
                      <a:pt x="25854" y="0"/>
                    </a:lnTo>
                    <a:cubicBezTo>
                      <a:pt x="24213" y="9439"/>
                      <a:pt x="22161" y="18878"/>
                      <a:pt x="20519" y="27906"/>
                    </a:cubicBezTo>
                    <a:cubicBezTo>
                      <a:pt x="18878" y="36935"/>
                      <a:pt x="18057" y="46374"/>
                      <a:pt x="16415" y="55402"/>
                    </a:cubicBezTo>
                    <a:cubicBezTo>
                      <a:pt x="15184" y="64431"/>
                      <a:pt x="13543" y="73869"/>
                      <a:pt x="12722" y="82898"/>
                    </a:cubicBezTo>
                    <a:cubicBezTo>
                      <a:pt x="11901" y="92337"/>
                      <a:pt x="11080" y="102186"/>
                      <a:pt x="10260" y="112035"/>
                    </a:cubicBezTo>
                    <a:cubicBezTo>
                      <a:pt x="11080" y="81667"/>
                      <a:pt x="10260" y="98082"/>
                      <a:pt x="8208" y="120243"/>
                    </a:cubicBezTo>
                    <a:cubicBezTo>
                      <a:pt x="6977" y="131323"/>
                      <a:pt x="6977" y="143635"/>
                      <a:pt x="6566" y="151843"/>
                    </a:cubicBezTo>
                    <a:cubicBezTo>
                      <a:pt x="6566" y="160461"/>
                      <a:pt x="5745" y="164975"/>
                      <a:pt x="5335" y="160461"/>
                    </a:cubicBezTo>
                    <a:cubicBezTo>
                      <a:pt x="5335" y="146918"/>
                      <a:pt x="5335" y="129682"/>
                      <a:pt x="6977" y="113677"/>
                    </a:cubicBezTo>
                    <a:cubicBezTo>
                      <a:pt x="7797" y="105469"/>
                      <a:pt x="8208" y="97261"/>
                      <a:pt x="9028" y="89874"/>
                    </a:cubicBezTo>
                    <a:cubicBezTo>
                      <a:pt x="9028" y="86181"/>
                      <a:pt x="9849" y="82487"/>
                      <a:pt x="9849" y="79204"/>
                    </a:cubicBezTo>
                    <a:cubicBezTo>
                      <a:pt x="10260" y="75921"/>
                      <a:pt x="10670" y="72638"/>
                      <a:pt x="11080" y="69765"/>
                    </a:cubicBezTo>
                    <a:cubicBezTo>
                      <a:pt x="11080" y="65251"/>
                      <a:pt x="9439" y="71407"/>
                      <a:pt x="8208" y="78384"/>
                    </a:cubicBezTo>
                    <a:cubicBezTo>
                      <a:pt x="6977" y="85360"/>
                      <a:pt x="5745" y="92747"/>
                      <a:pt x="5335" y="90695"/>
                    </a:cubicBezTo>
                    <a:cubicBezTo>
                      <a:pt x="4104" y="103417"/>
                      <a:pt x="3283" y="114497"/>
                      <a:pt x="2462" y="124757"/>
                    </a:cubicBezTo>
                    <a:cubicBezTo>
                      <a:pt x="2052" y="129682"/>
                      <a:pt x="2052" y="134606"/>
                      <a:pt x="2052" y="139531"/>
                    </a:cubicBezTo>
                    <a:cubicBezTo>
                      <a:pt x="2052" y="144045"/>
                      <a:pt x="2052" y="148560"/>
                      <a:pt x="2052" y="153074"/>
                    </a:cubicBezTo>
                    <a:cubicBezTo>
                      <a:pt x="2052" y="170310"/>
                      <a:pt x="2052" y="184673"/>
                      <a:pt x="2873" y="199447"/>
                    </a:cubicBezTo>
                    <a:cubicBezTo>
                      <a:pt x="4104" y="228995"/>
                      <a:pt x="5335" y="258132"/>
                      <a:pt x="4925" y="308610"/>
                    </a:cubicBezTo>
                    <a:cubicBezTo>
                      <a:pt x="3283" y="304506"/>
                      <a:pt x="2052" y="273317"/>
                      <a:pt x="2462" y="339389"/>
                    </a:cubicBezTo>
                    <a:lnTo>
                      <a:pt x="2462" y="322563"/>
                    </a:lnTo>
                    <a:cubicBezTo>
                      <a:pt x="3693" y="428442"/>
                      <a:pt x="-1231" y="405050"/>
                      <a:pt x="2462" y="471533"/>
                    </a:cubicBezTo>
                    <a:lnTo>
                      <a:pt x="410" y="469891"/>
                    </a:lnTo>
                    <a:cubicBezTo>
                      <a:pt x="2052" y="517906"/>
                      <a:pt x="2052" y="611064"/>
                      <a:pt x="2462" y="663593"/>
                    </a:cubicBezTo>
                    <a:lnTo>
                      <a:pt x="2462" y="660310"/>
                    </a:lnTo>
                    <a:cubicBezTo>
                      <a:pt x="4514" y="807638"/>
                      <a:pt x="2462" y="743208"/>
                      <a:pt x="3693" y="908593"/>
                    </a:cubicBezTo>
                    <a:lnTo>
                      <a:pt x="1231" y="832261"/>
                    </a:lnTo>
                    <a:cubicBezTo>
                      <a:pt x="0" y="889305"/>
                      <a:pt x="2873" y="902437"/>
                      <a:pt x="2462" y="943476"/>
                    </a:cubicBezTo>
                    <a:cubicBezTo>
                      <a:pt x="2052" y="940603"/>
                      <a:pt x="410" y="950042"/>
                      <a:pt x="0" y="911466"/>
                    </a:cubicBezTo>
                    <a:lnTo>
                      <a:pt x="3693" y="1112555"/>
                    </a:lnTo>
                    <a:cubicBezTo>
                      <a:pt x="5335" y="1160570"/>
                      <a:pt x="5335" y="1102705"/>
                      <a:pt x="6156" y="1095318"/>
                    </a:cubicBezTo>
                    <a:close/>
                  </a:path>
                </a:pathLst>
              </a:custGeom>
              <a:solidFill>
                <a:schemeClr val="accent2"/>
              </a:solidFill>
              <a:ln w="0" cap="flat">
                <a:noFill/>
                <a:prstDash val="solid"/>
                <a:miter/>
              </a:ln>
            </p:spPr>
            <p:txBody>
              <a:bodyPr rtlCol="0" anchor="ctr"/>
              <a:lstStyle/>
              <a:p>
                <a:endParaRPr lang="en-US" sz="744"/>
              </a:p>
            </p:txBody>
          </p:sp>
          <p:sp>
            <p:nvSpPr>
              <p:cNvPr id="2528" name="Freeform: Shape 2527">
                <a:extLst>
                  <a:ext uri="{FF2B5EF4-FFF2-40B4-BE49-F238E27FC236}">
                    <a16:creationId xmlns:a16="http://schemas.microsoft.com/office/drawing/2014/main" id="{3D3CF5C8-02F3-9D04-0EEF-4B278D087676}"/>
                  </a:ext>
                </a:extLst>
              </p:cNvPr>
              <p:cNvSpPr/>
              <p:nvPr/>
            </p:nvSpPr>
            <p:spPr>
              <a:xfrm>
                <a:off x="13793445" y="3649322"/>
                <a:ext cx="4103" cy="36934"/>
              </a:xfrm>
              <a:custGeom>
                <a:avLst/>
                <a:gdLst>
                  <a:gd name="connsiteX0" fmla="*/ 0 w 4103"/>
                  <a:gd name="connsiteY0" fmla="*/ 0 h 36934"/>
                  <a:gd name="connsiteX1" fmla="*/ 0 w 4103"/>
                  <a:gd name="connsiteY1" fmla="*/ 36935 h 36934"/>
                  <a:gd name="connsiteX2" fmla="*/ 0 w 4103"/>
                  <a:gd name="connsiteY2" fmla="*/ 0 h 36934"/>
                </a:gdLst>
                <a:ahLst/>
                <a:cxnLst>
                  <a:cxn ang="0">
                    <a:pos x="connsiteX0" y="connsiteY0"/>
                  </a:cxn>
                  <a:cxn ang="0">
                    <a:pos x="connsiteX1" y="connsiteY1"/>
                  </a:cxn>
                  <a:cxn ang="0">
                    <a:pos x="connsiteX2" y="connsiteY2"/>
                  </a:cxn>
                </a:cxnLst>
                <a:rect l="l" t="t" r="r" b="b"/>
                <a:pathLst>
                  <a:path w="4103" h="36934">
                    <a:moveTo>
                      <a:pt x="0" y="0"/>
                    </a:moveTo>
                    <a:cubicBezTo>
                      <a:pt x="0" y="10670"/>
                      <a:pt x="0" y="22571"/>
                      <a:pt x="0" y="36935"/>
                    </a:cubicBezTo>
                    <a:cubicBezTo>
                      <a:pt x="0" y="22982"/>
                      <a:pt x="0" y="11491"/>
                      <a:pt x="0" y="0"/>
                    </a:cubicBezTo>
                    <a:close/>
                  </a:path>
                </a:pathLst>
              </a:custGeom>
              <a:solidFill>
                <a:schemeClr val="accent2"/>
              </a:solidFill>
              <a:ln w="0" cap="flat">
                <a:noFill/>
                <a:prstDash val="solid"/>
                <a:miter/>
              </a:ln>
            </p:spPr>
            <p:txBody>
              <a:bodyPr rtlCol="0" anchor="ctr"/>
              <a:lstStyle/>
              <a:p>
                <a:endParaRPr lang="en-US" sz="744"/>
              </a:p>
            </p:txBody>
          </p:sp>
          <p:sp>
            <p:nvSpPr>
              <p:cNvPr id="2529" name="Freeform: Shape 2528">
                <a:extLst>
                  <a:ext uri="{FF2B5EF4-FFF2-40B4-BE49-F238E27FC236}">
                    <a16:creationId xmlns:a16="http://schemas.microsoft.com/office/drawing/2014/main" id="{7E1C9B35-4DBA-599B-4FF9-522E3CA232AF}"/>
                  </a:ext>
                </a:extLst>
              </p:cNvPr>
              <p:cNvSpPr/>
              <p:nvPr/>
            </p:nvSpPr>
            <p:spPr>
              <a:xfrm>
                <a:off x="13816837" y="2245394"/>
                <a:ext cx="11901" cy="54581"/>
              </a:xfrm>
              <a:custGeom>
                <a:avLst/>
                <a:gdLst>
                  <a:gd name="connsiteX0" fmla="*/ 11491 w 11901"/>
                  <a:gd name="connsiteY0" fmla="*/ 0 h 54581"/>
                  <a:gd name="connsiteX1" fmla="*/ 0 w 11901"/>
                  <a:gd name="connsiteY1" fmla="*/ 54581 h 54581"/>
                  <a:gd name="connsiteX2" fmla="*/ 2462 w 11901"/>
                  <a:gd name="connsiteY2" fmla="*/ 41859 h 54581"/>
                  <a:gd name="connsiteX3" fmla="*/ 3693 w 11901"/>
                  <a:gd name="connsiteY3" fmla="*/ 35293 h 54581"/>
                  <a:gd name="connsiteX4" fmla="*/ 5335 w 11901"/>
                  <a:gd name="connsiteY4" fmla="*/ 28727 h 54581"/>
                  <a:gd name="connsiteX5" fmla="*/ 11901 w 11901"/>
                  <a:gd name="connsiteY5" fmla="*/ 410 h 54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901" h="54581">
                    <a:moveTo>
                      <a:pt x="11491" y="0"/>
                    </a:moveTo>
                    <a:cubicBezTo>
                      <a:pt x="7387" y="18057"/>
                      <a:pt x="2873" y="36114"/>
                      <a:pt x="0" y="54581"/>
                    </a:cubicBezTo>
                    <a:cubicBezTo>
                      <a:pt x="821" y="50477"/>
                      <a:pt x="1642" y="45963"/>
                      <a:pt x="2462" y="41859"/>
                    </a:cubicBezTo>
                    <a:cubicBezTo>
                      <a:pt x="2462" y="39807"/>
                      <a:pt x="3283" y="37345"/>
                      <a:pt x="3693" y="35293"/>
                    </a:cubicBezTo>
                    <a:cubicBezTo>
                      <a:pt x="4104" y="33241"/>
                      <a:pt x="4925" y="30779"/>
                      <a:pt x="5335" y="28727"/>
                    </a:cubicBezTo>
                    <a:cubicBezTo>
                      <a:pt x="7387" y="19698"/>
                      <a:pt x="9439" y="10260"/>
                      <a:pt x="11901" y="410"/>
                    </a:cubicBezTo>
                    <a:close/>
                  </a:path>
                </a:pathLst>
              </a:custGeom>
              <a:solidFill>
                <a:schemeClr val="accent2"/>
              </a:solidFill>
              <a:ln w="0" cap="flat">
                <a:noFill/>
                <a:prstDash val="solid"/>
                <a:miter/>
              </a:ln>
            </p:spPr>
            <p:txBody>
              <a:bodyPr rtlCol="0" anchor="ctr"/>
              <a:lstStyle/>
              <a:p>
                <a:endParaRPr lang="en-US" sz="744"/>
              </a:p>
            </p:txBody>
          </p:sp>
          <p:sp>
            <p:nvSpPr>
              <p:cNvPr id="2530" name="Freeform: Shape 2529">
                <a:extLst>
                  <a:ext uri="{FF2B5EF4-FFF2-40B4-BE49-F238E27FC236}">
                    <a16:creationId xmlns:a16="http://schemas.microsoft.com/office/drawing/2014/main" id="{1630BFBD-ABF5-2082-E3C5-6E9B6903DC0D}"/>
                  </a:ext>
                </a:extLst>
              </p:cNvPr>
              <p:cNvSpPr/>
              <p:nvPr/>
            </p:nvSpPr>
            <p:spPr>
              <a:xfrm>
                <a:off x="13797549" y="3834490"/>
                <a:ext cx="10259" cy="130828"/>
              </a:xfrm>
              <a:custGeom>
                <a:avLst/>
                <a:gdLst>
                  <a:gd name="connsiteX0" fmla="*/ 4514 w 10259"/>
                  <a:gd name="connsiteY0" fmla="*/ 100049 h 130828"/>
                  <a:gd name="connsiteX1" fmla="*/ 10260 w 10259"/>
                  <a:gd name="connsiteY1" fmla="*/ 130828 h 130828"/>
                  <a:gd name="connsiteX2" fmla="*/ 8208 w 10259"/>
                  <a:gd name="connsiteY2" fmla="*/ 115644 h 130828"/>
                  <a:gd name="connsiteX3" fmla="*/ 6977 w 10259"/>
                  <a:gd name="connsiteY3" fmla="*/ 100460 h 130828"/>
                  <a:gd name="connsiteX4" fmla="*/ 4514 w 10259"/>
                  <a:gd name="connsiteY4" fmla="*/ 70091 h 130828"/>
                  <a:gd name="connsiteX5" fmla="*/ 4514 w 10259"/>
                  <a:gd name="connsiteY5" fmla="*/ 62704 h 130828"/>
                  <a:gd name="connsiteX6" fmla="*/ 3693 w 10259"/>
                  <a:gd name="connsiteY6" fmla="*/ 55318 h 130828"/>
                  <a:gd name="connsiteX7" fmla="*/ 3693 w 10259"/>
                  <a:gd name="connsiteY7" fmla="*/ 40133 h 130828"/>
                  <a:gd name="connsiteX8" fmla="*/ 2462 w 10259"/>
                  <a:gd name="connsiteY8" fmla="*/ 9765 h 130828"/>
                  <a:gd name="connsiteX9" fmla="*/ 0 w 10259"/>
                  <a:gd name="connsiteY9" fmla="*/ 326 h 130828"/>
                  <a:gd name="connsiteX10" fmla="*/ 410 w 10259"/>
                  <a:gd name="connsiteY10" fmla="*/ 25359 h 130828"/>
                  <a:gd name="connsiteX11" fmla="*/ 1231 w 10259"/>
                  <a:gd name="connsiteY11" fmla="*/ 49982 h 130828"/>
                  <a:gd name="connsiteX12" fmla="*/ 1231 w 10259"/>
                  <a:gd name="connsiteY12" fmla="*/ 62294 h 130828"/>
                  <a:gd name="connsiteX13" fmla="*/ 2462 w 10259"/>
                  <a:gd name="connsiteY13" fmla="*/ 74606 h 130828"/>
                  <a:gd name="connsiteX14" fmla="*/ 4514 w 10259"/>
                  <a:gd name="connsiteY14" fmla="*/ 99229 h 130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259" h="130828">
                    <a:moveTo>
                      <a:pt x="4514" y="100049"/>
                    </a:moveTo>
                    <a:cubicBezTo>
                      <a:pt x="3283" y="65988"/>
                      <a:pt x="7797" y="125083"/>
                      <a:pt x="10260" y="130828"/>
                    </a:cubicBezTo>
                    <a:lnTo>
                      <a:pt x="8208" y="115644"/>
                    </a:lnTo>
                    <a:cubicBezTo>
                      <a:pt x="7797" y="110720"/>
                      <a:pt x="7387" y="105384"/>
                      <a:pt x="6977" y="100460"/>
                    </a:cubicBezTo>
                    <a:lnTo>
                      <a:pt x="4514" y="70091"/>
                    </a:lnTo>
                    <a:lnTo>
                      <a:pt x="4514" y="62704"/>
                    </a:lnTo>
                    <a:cubicBezTo>
                      <a:pt x="4104" y="62704"/>
                      <a:pt x="3693" y="55318"/>
                      <a:pt x="3693" y="55318"/>
                    </a:cubicBezTo>
                    <a:lnTo>
                      <a:pt x="3693" y="40133"/>
                    </a:lnTo>
                    <a:cubicBezTo>
                      <a:pt x="3693" y="40133"/>
                      <a:pt x="2462" y="9765"/>
                      <a:pt x="2462" y="9765"/>
                    </a:cubicBezTo>
                    <a:cubicBezTo>
                      <a:pt x="1642" y="10175"/>
                      <a:pt x="821" y="-2136"/>
                      <a:pt x="0" y="326"/>
                    </a:cubicBezTo>
                    <a:cubicBezTo>
                      <a:pt x="0" y="8944"/>
                      <a:pt x="0" y="17152"/>
                      <a:pt x="410" y="25359"/>
                    </a:cubicBezTo>
                    <a:lnTo>
                      <a:pt x="1231" y="49982"/>
                    </a:lnTo>
                    <a:lnTo>
                      <a:pt x="1231" y="62294"/>
                    </a:lnTo>
                    <a:cubicBezTo>
                      <a:pt x="1231" y="62294"/>
                      <a:pt x="2462" y="74606"/>
                      <a:pt x="2462" y="74606"/>
                    </a:cubicBezTo>
                    <a:lnTo>
                      <a:pt x="4514" y="99229"/>
                    </a:lnTo>
                    <a:close/>
                  </a:path>
                </a:pathLst>
              </a:custGeom>
              <a:solidFill>
                <a:schemeClr val="accent2"/>
              </a:solidFill>
              <a:ln w="0" cap="flat">
                <a:noFill/>
                <a:prstDash val="solid"/>
                <a:miter/>
              </a:ln>
            </p:spPr>
            <p:txBody>
              <a:bodyPr rtlCol="0" anchor="ctr"/>
              <a:lstStyle/>
              <a:p>
                <a:endParaRPr lang="en-US" sz="744"/>
              </a:p>
            </p:txBody>
          </p:sp>
          <p:sp>
            <p:nvSpPr>
              <p:cNvPr id="2531" name="Freeform: Shape 2530">
                <a:extLst>
                  <a:ext uri="{FF2B5EF4-FFF2-40B4-BE49-F238E27FC236}">
                    <a16:creationId xmlns:a16="http://schemas.microsoft.com/office/drawing/2014/main" id="{7BAF6884-27DE-0AF8-ABBE-6D0B19F297A5}"/>
                  </a:ext>
                </a:extLst>
              </p:cNvPr>
              <p:cNvSpPr/>
              <p:nvPr/>
            </p:nvSpPr>
            <p:spPr>
              <a:xfrm>
                <a:off x="13800422" y="3776131"/>
                <a:ext cx="1641" cy="68534"/>
              </a:xfrm>
              <a:custGeom>
                <a:avLst/>
                <a:gdLst>
                  <a:gd name="connsiteX0" fmla="*/ 1642 w 1641"/>
                  <a:gd name="connsiteY0" fmla="*/ 32420 h 68534"/>
                  <a:gd name="connsiteX1" fmla="*/ 0 w 1641"/>
                  <a:gd name="connsiteY1" fmla="*/ 0 h 68534"/>
                  <a:gd name="connsiteX2" fmla="*/ 0 w 1641"/>
                  <a:gd name="connsiteY2" fmla="*/ 68534 h 68534"/>
                  <a:gd name="connsiteX3" fmla="*/ 1642 w 1641"/>
                  <a:gd name="connsiteY3" fmla="*/ 32420 h 68534"/>
                </a:gdLst>
                <a:ahLst/>
                <a:cxnLst>
                  <a:cxn ang="0">
                    <a:pos x="connsiteX0" y="connsiteY0"/>
                  </a:cxn>
                  <a:cxn ang="0">
                    <a:pos x="connsiteX1" y="connsiteY1"/>
                  </a:cxn>
                  <a:cxn ang="0">
                    <a:pos x="connsiteX2" y="connsiteY2"/>
                  </a:cxn>
                  <a:cxn ang="0">
                    <a:pos x="connsiteX3" y="connsiteY3"/>
                  </a:cxn>
                </a:cxnLst>
                <a:rect l="l" t="t" r="r" b="b"/>
                <a:pathLst>
                  <a:path w="1641" h="68534">
                    <a:moveTo>
                      <a:pt x="1642" y="32420"/>
                    </a:moveTo>
                    <a:cubicBezTo>
                      <a:pt x="1231" y="28316"/>
                      <a:pt x="410" y="15184"/>
                      <a:pt x="0" y="0"/>
                    </a:cubicBezTo>
                    <a:lnTo>
                      <a:pt x="0" y="68534"/>
                    </a:lnTo>
                    <a:cubicBezTo>
                      <a:pt x="821" y="68124"/>
                      <a:pt x="1231" y="60327"/>
                      <a:pt x="1642" y="32420"/>
                    </a:cubicBezTo>
                    <a:close/>
                  </a:path>
                </a:pathLst>
              </a:custGeom>
              <a:solidFill>
                <a:schemeClr val="accent2"/>
              </a:solidFill>
              <a:ln w="0" cap="flat">
                <a:noFill/>
                <a:prstDash val="solid"/>
                <a:miter/>
              </a:ln>
            </p:spPr>
            <p:txBody>
              <a:bodyPr rtlCol="0" anchor="ctr"/>
              <a:lstStyle/>
              <a:p>
                <a:endParaRPr lang="en-US" sz="744"/>
              </a:p>
            </p:txBody>
          </p:sp>
          <p:sp>
            <p:nvSpPr>
              <p:cNvPr id="2532" name="Freeform: Shape 2531">
                <a:extLst>
                  <a:ext uri="{FF2B5EF4-FFF2-40B4-BE49-F238E27FC236}">
                    <a16:creationId xmlns:a16="http://schemas.microsoft.com/office/drawing/2014/main" id="{13AB55A9-F60B-C28D-BBD9-671560AD0359}"/>
                  </a:ext>
                </a:extLst>
              </p:cNvPr>
              <p:cNvSpPr/>
              <p:nvPr/>
            </p:nvSpPr>
            <p:spPr>
              <a:xfrm>
                <a:off x="13756510" y="3766282"/>
                <a:ext cx="820" cy="55402"/>
              </a:xfrm>
              <a:custGeom>
                <a:avLst/>
                <a:gdLst>
                  <a:gd name="connsiteX0" fmla="*/ 821 w 820"/>
                  <a:gd name="connsiteY0" fmla="*/ 55402 h 55402"/>
                  <a:gd name="connsiteX1" fmla="*/ 821 w 820"/>
                  <a:gd name="connsiteY1" fmla="*/ 33241 h 55402"/>
                  <a:gd name="connsiteX2" fmla="*/ 0 w 820"/>
                  <a:gd name="connsiteY2" fmla="*/ 0 h 55402"/>
                  <a:gd name="connsiteX3" fmla="*/ 821 w 820"/>
                  <a:gd name="connsiteY3" fmla="*/ 55402 h 55402"/>
                </a:gdLst>
                <a:ahLst/>
                <a:cxnLst>
                  <a:cxn ang="0">
                    <a:pos x="connsiteX0" y="connsiteY0"/>
                  </a:cxn>
                  <a:cxn ang="0">
                    <a:pos x="connsiteX1" y="connsiteY1"/>
                  </a:cxn>
                  <a:cxn ang="0">
                    <a:pos x="connsiteX2" y="connsiteY2"/>
                  </a:cxn>
                  <a:cxn ang="0">
                    <a:pos x="connsiteX3" y="connsiteY3"/>
                  </a:cxn>
                </a:cxnLst>
                <a:rect l="l" t="t" r="r" b="b"/>
                <a:pathLst>
                  <a:path w="820" h="55402">
                    <a:moveTo>
                      <a:pt x="821" y="55402"/>
                    </a:moveTo>
                    <a:lnTo>
                      <a:pt x="821" y="33241"/>
                    </a:lnTo>
                    <a:lnTo>
                      <a:pt x="0" y="0"/>
                    </a:lnTo>
                    <a:lnTo>
                      <a:pt x="821" y="55402"/>
                    </a:lnTo>
                    <a:close/>
                  </a:path>
                </a:pathLst>
              </a:custGeom>
              <a:solidFill>
                <a:schemeClr val="accent2"/>
              </a:solidFill>
              <a:ln w="0" cap="flat">
                <a:noFill/>
                <a:prstDash val="solid"/>
                <a:miter/>
              </a:ln>
            </p:spPr>
            <p:txBody>
              <a:bodyPr rtlCol="0" anchor="ctr"/>
              <a:lstStyle/>
              <a:p>
                <a:endParaRPr lang="en-US" sz="744"/>
              </a:p>
            </p:txBody>
          </p:sp>
          <p:sp>
            <p:nvSpPr>
              <p:cNvPr id="2533" name="Freeform: Shape 2532">
                <a:extLst>
                  <a:ext uri="{FF2B5EF4-FFF2-40B4-BE49-F238E27FC236}">
                    <a16:creationId xmlns:a16="http://schemas.microsoft.com/office/drawing/2014/main" id="{16FE183B-2AD5-641F-2346-40699C2680E9}"/>
                  </a:ext>
                </a:extLst>
              </p:cNvPr>
              <p:cNvSpPr/>
              <p:nvPr/>
            </p:nvSpPr>
            <p:spPr>
              <a:xfrm>
                <a:off x="13760478" y="3476139"/>
                <a:ext cx="729" cy="93157"/>
              </a:xfrm>
              <a:custGeom>
                <a:avLst/>
                <a:gdLst>
                  <a:gd name="connsiteX0" fmla="*/ 547 w 729"/>
                  <a:gd name="connsiteY0" fmla="*/ 0 h 93157"/>
                  <a:gd name="connsiteX1" fmla="*/ 547 w 729"/>
                  <a:gd name="connsiteY1" fmla="*/ 93158 h 93157"/>
                  <a:gd name="connsiteX2" fmla="*/ 547 w 729"/>
                  <a:gd name="connsiteY2" fmla="*/ 0 h 93157"/>
                </a:gdLst>
                <a:ahLst/>
                <a:cxnLst>
                  <a:cxn ang="0">
                    <a:pos x="connsiteX0" y="connsiteY0"/>
                  </a:cxn>
                  <a:cxn ang="0">
                    <a:pos x="connsiteX1" y="connsiteY1"/>
                  </a:cxn>
                  <a:cxn ang="0">
                    <a:pos x="connsiteX2" y="connsiteY2"/>
                  </a:cxn>
                </a:cxnLst>
                <a:rect l="l" t="t" r="r" b="b"/>
                <a:pathLst>
                  <a:path w="729" h="93157">
                    <a:moveTo>
                      <a:pt x="547" y="0"/>
                    </a:moveTo>
                    <a:cubicBezTo>
                      <a:pt x="-684" y="26265"/>
                      <a:pt x="547" y="76332"/>
                      <a:pt x="547" y="93158"/>
                    </a:cubicBezTo>
                    <a:cubicBezTo>
                      <a:pt x="547" y="35293"/>
                      <a:pt x="958" y="60327"/>
                      <a:pt x="547" y="0"/>
                    </a:cubicBezTo>
                    <a:close/>
                  </a:path>
                </a:pathLst>
              </a:custGeom>
              <a:solidFill>
                <a:schemeClr val="accent2"/>
              </a:solidFill>
              <a:ln w="0" cap="flat">
                <a:noFill/>
                <a:prstDash val="solid"/>
                <a:miter/>
              </a:ln>
            </p:spPr>
            <p:txBody>
              <a:bodyPr rtlCol="0" anchor="ctr"/>
              <a:lstStyle/>
              <a:p>
                <a:endParaRPr lang="en-US" sz="744"/>
              </a:p>
            </p:txBody>
          </p:sp>
          <p:sp>
            <p:nvSpPr>
              <p:cNvPr id="2534" name="Freeform: Shape 2533">
                <a:extLst>
                  <a:ext uri="{FF2B5EF4-FFF2-40B4-BE49-F238E27FC236}">
                    <a16:creationId xmlns:a16="http://schemas.microsoft.com/office/drawing/2014/main" id="{BD97D45F-E87A-4C89-2F7D-74AC82CAE619}"/>
                  </a:ext>
                </a:extLst>
              </p:cNvPr>
              <p:cNvSpPr/>
              <p:nvPr/>
            </p:nvSpPr>
            <p:spPr>
              <a:xfrm>
                <a:off x="13746661" y="3491734"/>
                <a:ext cx="820" cy="55812"/>
              </a:xfrm>
              <a:custGeom>
                <a:avLst/>
                <a:gdLst>
                  <a:gd name="connsiteX0" fmla="*/ 821 w 820"/>
                  <a:gd name="connsiteY0" fmla="*/ 55812 h 55812"/>
                  <a:gd name="connsiteX1" fmla="*/ 0 w 820"/>
                  <a:gd name="connsiteY1" fmla="*/ 0 h 55812"/>
                  <a:gd name="connsiteX2" fmla="*/ 0 w 820"/>
                  <a:gd name="connsiteY2" fmla="*/ 5335 h 55812"/>
                  <a:gd name="connsiteX3" fmla="*/ 821 w 820"/>
                  <a:gd name="connsiteY3" fmla="*/ 55812 h 55812"/>
                </a:gdLst>
                <a:ahLst/>
                <a:cxnLst>
                  <a:cxn ang="0">
                    <a:pos x="connsiteX0" y="connsiteY0"/>
                  </a:cxn>
                  <a:cxn ang="0">
                    <a:pos x="connsiteX1" y="connsiteY1"/>
                  </a:cxn>
                  <a:cxn ang="0">
                    <a:pos x="connsiteX2" y="connsiteY2"/>
                  </a:cxn>
                  <a:cxn ang="0">
                    <a:pos x="connsiteX3" y="connsiteY3"/>
                  </a:cxn>
                </a:cxnLst>
                <a:rect l="l" t="t" r="r" b="b"/>
                <a:pathLst>
                  <a:path w="820" h="55812">
                    <a:moveTo>
                      <a:pt x="821" y="55812"/>
                    </a:moveTo>
                    <a:lnTo>
                      <a:pt x="0" y="0"/>
                    </a:lnTo>
                    <a:lnTo>
                      <a:pt x="0" y="5335"/>
                    </a:lnTo>
                    <a:lnTo>
                      <a:pt x="821" y="55812"/>
                    </a:lnTo>
                    <a:close/>
                  </a:path>
                </a:pathLst>
              </a:custGeom>
              <a:solidFill>
                <a:schemeClr val="accent2"/>
              </a:solidFill>
              <a:ln w="0" cap="flat">
                <a:noFill/>
                <a:prstDash val="solid"/>
                <a:miter/>
              </a:ln>
            </p:spPr>
            <p:txBody>
              <a:bodyPr rtlCol="0" anchor="ctr"/>
              <a:lstStyle/>
              <a:p>
                <a:endParaRPr lang="en-US" sz="744"/>
              </a:p>
            </p:txBody>
          </p:sp>
          <p:sp>
            <p:nvSpPr>
              <p:cNvPr id="2535" name="Freeform: Shape 2534">
                <a:extLst>
                  <a:ext uri="{FF2B5EF4-FFF2-40B4-BE49-F238E27FC236}">
                    <a16:creationId xmlns:a16="http://schemas.microsoft.com/office/drawing/2014/main" id="{18B293CA-4EA6-47EE-3E4E-7351CE3563BD}"/>
                  </a:ext>
                </a:extLst>
              </p:cNvPr>
              <p:cNvSpPr/>
              <p:nvPr/>
            </p:nvSpPr>
            <p:spPr>
              <a:xfrm>
                <a:off x="13997817" y="1849783"/>
                <a:ext cx="16415" cy="20929"/>
              </a:xfrm>
              <a:custGeom>
                <a:avLst/>
                <a:gdLst>
                  <a:gd name="connsiteX0" fmla="*/ 0 w 16415"/>
                  <a:gd name="connsiteY0" fmla="*/ 20930 h 20929"/>
                  <a:gd name="connsiteX1" fmla="*/ 16415 w 16415"/>
                  <a:gd name="connsiteY1" fmla="*/ 0 h 20929"/>
                  <a:gd name="connsiteX2" fmla="*/ 0 w 16415"/>
                  <a:gd name="connsiteY2" fmla="*/ 20930 h 20929"/>
                </a:gdLst>
                <a:ahLst/>
                <a:cxnLst>
                  <a:cxn ang="0">
                    <a:pos x="connsiteX0" y="connsiteY0"/>
                  </a:cxn>
                  <a:cxn ang="0">
                    <a:pos x="connsiteX1" y="connsiteY1"/>
                  </a:cxn>
                  <a:cxn ang="0">
                    <a:pos x="connsiteX2" y="connsiteY2"/>
                  </a:cxn>
                </a:cxnLst>
                <a:rect l="l" t="t" r="r" b="b"/>
                <a:pathLst>
                  <a:path w="16415" h="20929">
                    <a:moveTo>
                      <a:pt x="0" y="20930"/>
                    </a:moveTo>
                    <a:cubicBezTo>
                      <a:pt x="5335" y="13953"/>
                      <a:pt x="10670" y="6977"/>
                      <a:pt x="16415" y="0"/>
                    </a:cubicBezTo>
                    <a:cubicBezTo>
                      <a:pt x="9028" y="9439"/>
                      <a:pt x="4104" y="16005"/>
                      <a:pt x="0" y="20930"/>
                    </a:cubicBezTo>
                    <a:close/>
                  </a:path>
                </a:pathLst>
              </a:custGeom>
              <a:solidFill>
                <a:schemeClr val="accent2"/>
              </a:solidFill>
              <a:ln w="0" cap="flat">
                <a:noFill/>
                <a:prstDash val="solid"/>
                <a:miter/>
              </a:ln>
            </p:spPr>
            <p:txBody>
              <a:bodyPr rtlCol="0" anchor="ctr"/>
              <a:lstStyle/>
              <a:p>
                <a:endParaRPr lang="en-US" sz="744"/>
              </a:p>
            </p:txBody>
          </p:sp>
          <p:sp>
            <p:nvSpPr>
              <p:cNvPr id="2536" name="Freeform: Shape 2535">
                <a:extLst>
                  <a:ext uri="{FF2B5EF4-FFF2-40B4-BE49-F238E27FC236}">
                    <a16:creationId xmlns:a16="http://schemas.microsoft.com/office/drawing/2014/main" id="{E048B822-9C26-F603-FC4C-783BD0F4B9D2}"/>
                  </a:ext>
                </a:extLst>
              </p:cNvPr>
              <p:cNvSpPr/>
              <p:nvPr/>
            </p:nvSpPr>
            <p:spPr>
              <a:xfrm>
                <a:off x="13807379" y="1648929"/>
                <a:ext cx="432431" cy="694620"/>
              </a:xfrm>
              <a:custGeom>
                <a:avLst/>
                <a:gdLst>
                  <a:gd name="connsiteX0" fmla="*/ 3713 w 432431"/>
                  <a:gd name="connsiteY0" fmla="*/ 645301 h 694620"/>
                  <a:gd name="connsiteX1" fmla="*/ 11510 w 432431"/>
                  <a:gd name="connsiteY1" fmla="*/ 612470 h 694620"/>
                  <a:gd name="connsiteX2" fmla="*/ 13973 w 432431"/>
                  <a:gd name="connsiteY2" fmla="*/ 604262 h 694620"/>
                  <a:gd name="connsiteX3" fmla="*/ 8227 w 432431"/>
                  <a:gd name="connsiteY3" fmla="*/ 634631 h 694620"/>
                  <a:gd name="connsiteX4" fmla="*/ 840 w 432431"/>
                  <a:gd name="connsiteY4" fmla="*/ 681415 h 694620"/>
                  <a:gd name="connsiteX5" fmla="*/ 1661 w 432431"/>
                  <a:gd name="connsiteY5" fmla="*/ 689622 h 694620"/>
                  <a:gd name="connsiteX6" fmla="*/ 2482 w 432431"/>
                  <a:gd name="connsiteY6" fmla="*/ 681004 h 694620"/>
                  <a:gd name="connsiteX7" fmla="*/ 3713 w 432431"/>
                  <a:gd name="connsiteY7" fmla="*/ 672386 h 694620"/>
                  <a:gd name="connsiteX8" fmla="*/ 6586 w 432431"/>
                  <a:gd name="connsiteY8" fmla="*/ 655150 h 694620"/>
                  <a:gd name="connsiteX9" fmla="*/ 12741 w 432431"/>
                  <a:gd name="connsiteY9" fmla="*/ 620678 h 694620"/>
                  <a:gd name="connsiteX10" fmla="*/ 12741 w 432431"/>
                  <a:gd name="connsiteY10" fmla="*/ 626833 h 694620"/>
                  <a:gd name="connsiteX11" fmla="*/ 21770 w 432431"/>
                  <a:gd name="connsiteY11" fmla="*/ 584974 h 694620"/>
                  <a:gd name="connsiteX12" fmla="*/ 33261 w 432431"/>
                  <a:gd name="connsiteY12" fmla="*/ 543935 h 694620"/>
                  <a:gd name="connsiteX13" fmla="*/ 23001 w 432431"/>
                  <a:gd name="connsiteY13" fmla="*/ 568969 h 694620"/>
                  <a:gd name="connsiteX14" fmla="*/ 32850 w 432431"/>
                  <a:gd name="connsiteY14" fmla="*/ 535728 h 694620"/>
                  <a:gd name="connsiteX15" fmla="*/ 39827 w 432431"/>
                  <a:gd name="connsiteY15" fmla="*/ 516029 h 694620"/>
                  <a:gd name="connsiteX16" fmla="*/ 45983 w 432431"/>
                  <a:gd name="connsiteY16" fmla="*/ 500845 h 694620"/>
                  <a:gd name="connsiteX17" fmla="*/ 50497 w 432431"/>
                  <a:gd name="connsiteY17" fmla="*/ 491406 h 694620"/>
                  <a:gd name="connsiteX18" fmla="*/ 65681 w 432431"/>
                  <a:gd name="connsiteY18" fmla="*/ 456523 h 694620"/>
                  <a:gd name="connsiteX19" fmla="*/ 71426 w 432431"/>
                  <a:gd name="connsiteY19" fmla="*/ 441750 h 694620"/>
                  <a:gd name="connsiteX20" fmla="*/ 77993 w 432431"/>
                  <a:gd name="connsiteY20" fmla="*/ 427386 h 694620"/>
                  <a:gd name="connsiteX21" fmla="*/ 91125 w 432431"/>
                  <a:gd name="connsiteY21" fmla="*/ 398249 h 694620"/>
                  <a:gd name="connsiteX22" fmla="*/ 105488 w 432431"/>
                  <a:gd name="connsiteY22" fmla="*/ 369932 h 694620"/>
                  <a:gd name="connsiteX23" fmla="*/ 112875 w 432431"/>
                  <a:gd name="connsiteY23" fmla="*/ 355569 h 694620"/>
                  <a:gd name="connsiteX24" fmla="*/ 120673 w 432431"/>
                  <a:gd name="connsiteY24" fmla="*/ 341616 h 694620"/>
                  <a:gd name="connsiteX25" fmla="*/ 115748 w 432431"/>
                  <a:gd name="connsiteY25" fmla="*/ 350644 h 694620"/>
                  <a:gd name="connsiteX26" fmla="*/ 124777 w 432431"/>
                  <a:gd name="connsiteY26" fmla="*/ 333818 h 694620"/>
                  <a:gd name="connsiteX27" fmla="*/ 250765 w 432431"/>
                  <a:gd name="connsiteY27" fmla="*/ 159815 h 694620"/>
                  <a:gd name="connsiteX28" fmla="*/ 410815 w 432431"/>
                  <a:gd name="connsiteY28" fmla="*/ 16590 h 694620"/>
                  <a:gd name="connsiteX29" fmla="*/ 419844 w 432431"/>
                  <a:gd name="connsiteY29" fmla="*/ 4279 h 694620"/>
                  <a:gd name="connsiteX30" fmla="*/ 304115 w 432431"/>
                  <a:gd name="connsiteY30" fmla="*/ 97436 h 694620"/>
                  <a:gd name="connsiteX31" fmla="*/ 280723 w 432431"/>
                  <a:gd name="connsiteY31" fmla="*/ 120008 h 694620"/>
                  <a:gd name="connsiteX32" fmla="*/ 262666 w 432431"/>
                  <a:gd name="connsiteY32" fmla="*/ 139296 h 694620"/>
                  <a:gd name="connsiteX33" fmla="*/ 250354 w 432431"/>
                  <a:gd name="connsiteY33" fmla="*/ 153249 h 694620"/>
                  <a:gd name="connsiteX34" fmla="*/ 245430 w 432431"/>
                  <a:gd name="connsiteY34" fmla="*/ 160225 h 694620"/>
                  <a:gd name="connsiteX35" fmla="*/ 238043 w 432431"/>
                  <a:gd name="connsiteY35" fmla="*/ 166381 h 694620"/>
                  <a:gd name="connsiteX36" fmla="*/ 221627 w 432431"/>
                  <a:gd name="connsiteY36" fmla="*/ 187311 h 694620"/>
                  <a:gd name="connsiteX37" fmla="*/ 217524 w 432431"/>
                  <a:gd name="connsiteY37" fmla="*/ 192646 h 694620"/>
                  <a:gd name="connsiteX38" fmla="*/ 213830 w 432431"/>
                  <a:gd name="connsiteY38" fmla="*/ 197981 h 694620"/>
                  <a:gd name="connsiteX39" fmla="*/ 206033 w 432431"/>
                  <a:gd name="connsiteY39" fmla="*/ 208651 h 694620"/>
                  <a:gd name="connsiteX40" fmla="*/ 213830 w 432431"/>
                  <a:gd name="connsiteY40" fmla="*/ 198801 h 694620"/>
                  <a:gd name="connsiteX41" fmla="*/ 222038 w 432431"/>
                  <a:gd name="connsiteY41" fmla="*/ 189363 h 694620"/>
                  <a:gd name="connsiteX42" fmla="*/ 238864 w 432431"/>
                  <a:gd name="connsiteY42" fmla="*/ 170485 h 694620"/>
                  <a:gd name="connsiteX43" fmla="*/ 223269 w 432431"/>
                  <a:gd name="connsiteY43" fmla="*/ 189773 h 694620"/>
                  <a:gd name="connsiteX44" fmla="*/ 213420 w 432431"/>
                  <a:gd name="connsiteY44" fmla="*/ 202085 h 694620"/>
                  <a:gd name="connsiteX45" fmla="*/ 202750 w 432431"/>
                  <a:gd name="connsiteY45" fmla="*/ 215627 h 694620"/>
                  <a:gd name="connsiteX46" fmla="*/ 191259 w 432431"/>
                  <a:gd name="connsiteY46" fmla="*/ 230401 h 694620"/>
                  <a:gd name="connsiteX47" fmla="*/ 180179 w 432431"/>
                  <a:gd name="connsiteY47" fmla="*/ 245996 h 694620"/>
                  <a:gd name="connsiteX48" fmla="*/ 168688 w 432431"/>
                  <a:gd name="connsiteY48" fmla="*/ 262411 h 694620"/>
                  <a:gd name="connsiteX49" fmla="*/ 157607 w 432431"/>
                  <a:gd name="connsiteY49" fmla="*/ 278827 h 694620"/>
                  <a:gd name="connsiteX50" fmla="*/ 136678 w 432431"/>
                  <a:gd name="connsiteY50" fmla="*/ 311247 h 694620"/>
                  <a:gd name="connsiteX51" fmla="*/ 119031 w 432431"/>
                  <a:gd name="connsiteY51" fmla="*/ 341205 h 694620"/>
                  <a:gd name="connsiteX52" fmla="*/ 111234 w 432431"/>
                  <a:gd name="connsiteY52" fmla="*/ 353927 h 694620"/>
                  <a:gd name="connsiteX53" fmla="*/ 105078 w 432431"/>
                  <a:gd name="connsiteY53" fmla="*/ 365007 h 694620"/>
                  <a:gd name="connsiteX54" fmla="*/ 96460 w 432431"/>
                  <a:gd name="connsiteY54" fmla="*/ 380602 h 694620"/>
                  <a:gd name="connsiteX55" fmla="*/ 110003 w 432431"/>
                  <a:gd name="connsiteY55" fmla="*/ 353517 h 694620"/>
                  <a:gd name="connsiteX56" fmla="*/ 119852 w 432431"/>
                  <a:gd name="connsiteY56" fmla="*/ 335460 h 694620"/>
                  <a:gd name="connsiteX57" fmla="*/ 132163 w 432431"/>
                  <a:gd name="connsiteY57" fmla="*/ 311657 h 694620"/>
                  <a:gd name="connsiteX58" fmla="*/ 150220 w 432431"/>
                  <a:gd name="connsiteY58" fmla="*/ 282520 h 694620"/>
                  <a:gd name="connsiteX59" fmla="*/ 157197 w 432431"/>
                  <a:gd name="connsiteY59" fmla="*/ 271440 h 694620"/>
                  <a:gd name="connsiteX60" fmla="*/ 166636 w 432431"/>
                  <a:gd name="connsiteY60" fmla="*/ 258307 h 694620"/>
                  <a:gd name="connsiteX61" fmla="*/ 178127 w 432431"/>
                  <a:gd name="connsiteY61" fmla="*/ 242302 h 694620"/>
                  <a:gd name="connsiteX62" fmla="*/ 192080 w 432431"/>
                  <a:gd name="connsiteY62" fmla="*/ 223835 h 694620"/>
                  <a:gd name="connsiteX63" fmla="*/ 182641 w 432431"/>
                  <a:gd name="connsiteY63" fmla="*/ 234095 h 694620"/>
                  <a:gd name="connsiteX64" fmla="*/ 182231 w 432431"/>
                  <a:gd name="connsiteY64" fmla="*/ 234095 h 694620"/>
                  <a:gd name="connsiteX65" fmla="*/ 190028 w 432431"/>
                  <a:gd name="connsiteY65" fmla="*/ 223014 h 694620"/>
                  <a:gd name="connsiteX66" fmla="*/ 185514 w 432431"/>
                  <a:gd name="connsiteY66" fmla="*/ 228760 h 694620"/>
                  <a:gd name="connsiteX67" fmla="*/ 181410 w 432431"/>
                  <a:gd name="connsiteY67" fmla="*/ 234915 h 694620"/>
                  <a:gd name="connsiteX68" fmla="*/ 172792 w 432431"/>
                  <a:gd name="connsiteY68" fmla="*/ 246817 h 694620"/>
                  <a:gd name="connsiteX69" fmla="*/ 155966 w 432431"/>
                  <a:gd name="connsiteY69" fmla="*/ 271029 h 694620"/>
                  <a:gd name="connsiteX70" fmla="*/ 140371 w 432431"/>
                  <a:gd name="connsiteY70" fmla="*/ 295652 h 694620"/>
                  <a:gd name="connsiteX71" fmla="*/ 132574 w 432431"/>
                  <a:gd name="connsiteY71" fmla="*/ 307964 h 694620"/>
                  <a:gd name="connsiteX72" fmla="*/ 125187 w 432431"/>
                  <a:gd name="connsiteY72" fmla="*/ 320276 h 694620"/>
                  <a:gd name="connsiteX73" fmla="*/ 97281 w 432431"/>
                  <a:gd name="connsiteY73" fmla="*/ 370343 h 694620"/>
                  <a:gd name="connsiteX74" fmla="*/ 84148 w 432431"/>
                  <a:gd name="connsiteY74" fmla="*/ 395786 h 694620"/>
                  <a:gd name="connsiteX75" fmla="*/ 72247 w 432431"/>
                  <a:gd name="connsiteY75" fmla="*/ 421641 h 694620"/>
                  <a:gd name="connsiteX76" fmla="*/ 3303 w 432431"/>
                  <a:gd name="connsiteY76" fmla="*/ 646121 h 694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432431" h="694620">
                    <a:moveTo>
                      <a:pt x="3713" y="645301"/>
                    </a:moveTo>
                    <a:cubicBezTo>
                      <a:pt x="6586" y="629296"/>
                      <a:pt x="9869" y="619036"/>
                      <a:pt x="11510" y="612470"/>
                    </a:cubicBezTo>
                    <a:cubicBezTo>
                      <a:pt x="13152" y="605904"/>
                      <a:pt x="13973" y="603852"/>
                      <a:pt x="13973" y="604262"/>
                    </a:cubicBezTo>
                    <a:cubicBezTo>
                      <a:pt x="13973" y="605493"/>
                      <a:pt x="11100" y="618626"/>
                      <a:pt x="8227" y="634631"/>
                    </a:cubicBezTo>
                    <a:cubicBezTo>
                      <a:pt x="5765" y="650636"/>
                      <a:pt x="2482" y="669103"/>
                      <a:pt x="840" y="681415"/>
                    </a:cubicBezTo>
                    <a:cubicBezTo>
                      <a:pt x="-391" y="693726"/>
                      <a:pt x="-391" y="699471"/>
                      <a:pt x="1661" y="689622"/>
                    </a:cubicBezTo>
                    <a:lnTo>
                      <a:pt x="2482" y="681004"/>
                    </a:lnTo>
                    <a:lnTo>
                      <a:pt x="3713" y="672386"/>
                    </a:lnTo>
                    <a:lnTo>
                      <a:pt x="6586" y="655150"/>
                    </a:lnTo>
                    <a:cubicBezTo>
                      <a:pt x="8638" y="643659"/>
                      <a:pt x="9869" y="632168"/>
                      <a:pt x="12741" y="620678"/>
                    </a:cubicBezTo>
                    <a:lnTo>
                      <a:pt x="12741" y="626833"/>
                    </a:lnTo>
                    <a:cubicBezTo>
                      <a:pt x="12331" y="626833"/>
                      <a:pt x="21770" y="584974"/>
                      <a:pt x="21770" y="584974"/>
                    </a:cubicBezTo>
                    <a:cubicBezTo>
                      <a:pt x="25463" y="571021"/>
                      <a:pt x="29567" y="557478"/>
                      <a:pt x="33261" y="543935"/>
                    </a:cubicBezTo>
                    <a:cubicBezTo>
                      <a:pt x="27105" y="560351"/>
                      <a:pt x="23411" y="573073"/>
                      <a:pt x="23001" y="568969"/>
                    </a:cubicBezTo>
                    <a:cubicBezTo>
                      <a:pt x="27105" y="555016"/>
                      <a:pt x="30388" y="544346"/>
                      <a:pt x="32850" y="535728"/>
                    </a:cubicBezTo>
                    <a:cubicBezTo>
                      <a:pt x="35723" y="527110"/>
                      <a:pt x="38185" y="520954"/>
                      <a:pt x="39827" y="516029"/>
                    </a:cubicBezTo>
                    <a:cubicBezTo>
                      <a:pt x="43110" y="506590"/>
                      <a:pt x="44751" y="503307"/>
                      <a:pt x="45983" y="500845"/>
                    </a:cubicBezTo>
                    <a:cubicBezTo>
                      <a:pt x="47214" y="498383"/>
                      <a:pt x="48034" y="497152"/>
                      <a:pt x="50497" y="491406"/>
                    </a:cubicBezTo>
                    <a:cubicBezTo>
                      <a:pt x="52959" y="485661"/>
                      <a:pt x="57473" y="475811"/>
                      <a:pt x="65681" y="456523"/>
                    </a:cubicBezTo>
                    <a:cubicBezTo>
                      <a:pt x="67733" y="451599"/>
                      <a:pt x="69375" y="446674"/>
                      <a:pt x="71426" y="441750"/>
                    </a:cubicBezTo>
                    <a:lnTo>
                      <a:pt x="77993" y="427386"/>
                    </a:lnTo>
                    <a:lnTo>
                      <a:pt x="91125" y="398249"/>
                    </a:lnTo>
                    <a:lnTo>
                      <a:pt x="105488" y="369932"/>
                    </a:lnTo>
                    <a:lnTo>
                      <a:pt x="112875" y="355569"/>
                    </a:lnTo>
                    <a:lnTo>
                      <a:pt x="120673" y="341616"/>
                    </a:lnTo>
                    <a:lnTo>
                      <a:pt x="115748" y="350644"/>
                    </a:lnTo>
                    <a:cubicBezTo>
                      <a:pt x="121083" y="341205"/>
                      <a:pt x="123135" y="337101"/>
                      <a:pt x="124777" y="333818"/>
                    </a:cubicBezTo>
                    <a:cubicBezTo>
                      <a:pt x="160480" y="271440"/>
                      <a:pt x="202750" y="213165"/>
                      <a:pt x="250765" y="159815"/>
                    </a:cubicBezTo>
                    <a:cubicBezTo>
                      <a:pt x="298780" y="106465"/>
                      <a:pt x="352951" y="58450"/>
                      <a:pt x="410815" y="16590"/>
                    </a:cubicBezTo>
                    <a:cubicBezTo>
                      <a:pt x="474014" y="-29783"/>
                      <a:pt x="373880" y="39572"/>
                      <a:pt x="419844" y="4279"/>
                    </a:cubicBezTo>
                    <a:cubicBezTo>
                      <a:pt x="382088" y="29723"/>
                      <a:pt x="338177" y="65837"/>
                      <a:pt x="304115" y="97436"/>
                    </a:cubicBezTo>
                    <a:cubicBezTo>
                      <a:pt x="295907" y="105644"/>
                      <a:pt x="287700" y="113031"/>
                      <a:pt x="280723" y="120008"/>
                    </a:cubicBezTo>
                    <a:cubicBezTo>
                      <a:pt x="273746" y="127394"/>
                      <a:pt x="268001" y="133961"/>
                      <a:pt x="262666" y="139296"/>
                    </a:cubicBezTo>
                    <a:cubicBezTo>
                      <a:pt x="257331" y="145041"/>
                      <a:pt x="253227" y="149555"/>
                      <a:pt x="250354" y="153249"/>
                    </a:cubicBezTo>
                    <a:cubicBezTo>
                      <a:pt x="247482" y="156532"/>
                      <a:pt x="245840" y="159404"/>
                      <a:pt x="245430" y="160225"/>
                    </a:cubicBezTo>
                    <a:cubicBezTo>
                      <a:pt x="247071" y="157763"/>
                      <a:pt x="250354" y="152428"/>
                      <a:pt x="238043" y="166381"/>
                    </a:cubicBezTo>
                    <a:lnTo>
                      <a:pt x="221627" y="187311"/>
                    </a:lnTo>
                    <a:lnTo>
                      <a:pt x="217524" y="192646"/>
                    </a:lnTo>
                    <a:lnTo>
                      <a:pt x="213830" y="197981"/>
                    </a:lnTo>
                    <a:lnTo>
                      <a:pt x="206033" y="208651"/>
                    </a:lnTo>
                    <a:lnTo>
                      <a:pt x="213830" y="198801"/>
                    </a:lnTo>
                    <a:cubicBezTo>
                      <a:pt x="216292" y="195518"/>
                      <a:pt x="219165" y="192235"/>
                      <a:pt x="222038" y="189363"/>
                    </a:cubicBezTo>
                    <a:lnTo>
                      <a:pt x="238864" y="170485"/>
                    </a:lnTo>
                    <a:cubicBezTo>
                      <a:pt x="234760" y="175820"/>
                      <a:pt x="229425" y="182386"/>
                      <a:pt x="223269" y="189773"/>
                    </a:cubicBezTo>
                    <a:cubicBezTo>
                      <a:pt x="219986" y="193466"/>
                      <a:pt x="217113" y="197570"/>
                      <a:pt x="213420" y="202085"/>
                    </a:cubicBezTo>
                    <a:cubicBezTo>
                      <a:pt x="210137" y="206599"/>
                      <a:pt x="206443" y="211113"/>
                      <a:pt x="202750" y="215627"/>
                    </a:cubicBezTo>
                    <a:cubicBezTo>
                      <a:pt x="199056" y="220552"/>
                      <a:pt x="195363" y="225066"/>
                      <a:pt x="191259" y="230401"/>
                    </a:cubicBezTo>
                    <a:cubicBezTo>
                      <a:pt x="187565" y="235326"/>
                      <a:pt x="183872" y="240661"/>
                      <a:pt x="180179" y="245996"/>
                    </a:cubicBezTo>
                    <a:cubicBezTo>
                      <a:pt x="176485" y="251331"/>
                      <a:pt x="172381" y="256666"/>
                      <a:pt x="168688" y="262411"/>
                    </a:cubicBezTo>
                    <a:cubicBezTo>
                      <a:pt x="164994" y="267746"/>
                      <a:pt x="160890" y="273081"/>
                      <a:pt x="157607" y="278827"/>
                    </a:cubicBezTo>
                    <a:cubicBezTo>
                      <a:pt x="150220" y="289907"/>
                      <a:pt x="143244" y="300987"/>
                      <a:pt x="136678" y="311247"/>
                    </a:cubicBezTo>
                    <a:cubicBezTo>
                      <a:pt x="130522" y="321917"/>
                      <a:pt x="124366" y="332177"/>
                      <a:pt x="119031" y="341205"/>
                    </a:cubicBezTo>
                    <a:cubicBezTo>
                      <a:pt x="116158" y="345719"/>
                      <a:pt x="113696" y="350234"/>
                      <a:pt x="111234" y="353927"/>
                    </a:cubicBezTo>
                    <a:cubicBezTo>
                      <a:pt x="109182" y="358031"/>
                      <a:pt x="107130" y="361724"/>
                      <a:pt x="105078" y="365007"/>
                    </a:cubicBezTo>
                    <a:cubicBezTo>
                      <a:pt x="101385" y="371984"/>
                      <a:pt x="98512" y="376909"/>
                      <a:pt x="96460" y="380602"/>
                    </a:cubicBezTo>
                    <a:cubicBezTo>
                      <a:pt x="101795" y="369522"/>
                      <a:pt x="106309" y="360904"/>
                      <a:pt x="110003" y="353517"/>
                    </a:cubicBezTo>
                    <a:cubicBezTo>
                      <a:pt x="114107" y="346130"/>
                      <a:pt x="116979" y="340384"/>
                      <a:pt x="119852" y="335460"/>
                    </a:cubicBezTo>
                    <a:cubicBezTo>
                      <a:pt x="125187" y="325611"/>
                      <a:pt x="128470" y="319044"/>
                      <a:pt x="132163" y="311657"/>
                    </a:cubicBezTo>
                    <a:cubicBezTo>
                      <a:pt x="136267" y="304271"/>
                      <a:pt x="141602" y="296063"/>
                      <a:pt x="150220" y="282520"/>
                    </a:cubicBezTo>
                    <a:cubicBezTo>
                      <a:pt x="152272" y="279237"/>
                      <a:pt x="154735" y="275544"/>
                      <a:pt x="157197" y="271440"/>
                    </a:cubicBezTo>
                    <a:cubicBezTo>
                      <a:pt x="160070" y="267336"/>
                      <a:pt x="162942" y="263232"/>
                      <a:pt x="166636" y="258307"/>
                    </a:cubicBezTo>
                    <a:cubicBezTo>
                      <a:pt x="169919" y="253383"/>
                      <a:pt x="174023" y="248458"/>
                      <a:pt x="178127" y="242302"/>
                    </a:cubicBezTo>
                    <a:cubicBezTo>
                      <a:pt x="182231" y="236557"/>
                      <a:pt x="186745" y="229991"/>
                      <a:pt x="192080" y="223835"/>
                    </a:cubicBezTo>
                    <a:cubicBezTo>
                      <a:pt x="190028" y="225887"/>
                      <a:pt x="184693" y="231632"/>
                      <a:pt x="182641" y="234095"/>
                    </a:cubicBezTo>
                    <a:cubicBezTo>
                      <a:pt x="181410" y="235326"/>
                      <a:pt x="180999" y="235326"/>
                      <a:pt x="182231" y="234095"/>
                    </a:cubicBezTo>
                    <a:cubicBezTo>
                      <a:pt x="183051" y="232453"/>
                      <a:pt x="185514" y="228760"/>
                      <a:pt x="190028" y="223014"/>
                    </a:cubicBezTo>
                    <a:lnTo>
                      <a:pt x="185514" y="228760"/>
                    </a:lnTo>
                    <a:lnTo>
                      <a:pt x="181410" y="234915"/>
                    </a:lnTo>
                    <a:cubicBezTo>
                      <a:pt x="178537" y="239019"/>
                      <a:pt x="175664" y="243123"/>
                      <a:pt x="172792" y="246817"/>
                    </a:cubicBezTo>
                    <a:cubicBezTo>
                      <a:pt x="167046" y="255024"/>
                      <a:pt x="161301" y="262822"/>
                      <a:pt x="155966" y="271029"/>
                    </a:cubicBezTo>
                    <a:cubicBezTo>
                      <a:pt x="150631" y="279237"/>
                      <a:pt x="145706" y="287445"/>
                      <a:pt x="140371" y="295652"/>
                    </a:cubicBezTo>
                    <a:cubicBezTo>
                      <a:pt x="137909" y="299756"/>
                      <a:pt x="135036" y="303860"/>
                      <a:pt x="132574" y="307964"/>
                    </a:cubicBezTo>
                    <a:cubicBezTo>
                      <a:pt x="130112" y="312068"/>
                      <a:pt x="127649" y="316172"/>
                      <a:pt x="125187" y="320276"/>
                    </a:cubicBezTo>
                    <a:cubicBezTo>
                      <a:pt x="115748" y="337101"/>
                      <a:pt x="105899" y="353106"/>
                      <a:pt x="97281" y="370343"/>
                    </a:cubicBezTo>
                    <a:lnTo>
                      <a:pt x="84148" y="395786"/>
                    </a:lnTo>
                    <a:cubicBezTo>
                      <a:pt x="80045" y="404404"/>
                      <a:pt x="76351" y="413023"/>
                      <a:pt x="72247" y="421641"/>
                    </a:cubicBezTo>
                    <a:cubicBezTo>
                      <a:pt x="41058" y="490996"/>
                      <a:pt x="17256" y="564865"/>
                      <a:pt x="3303" y="646121"/>
                    </a:cubicBezTo>
                    <a:close/>
                  </a:path>
                </a:pathLst>
              </a:custGeom>
              <a:solidFill>
                <a:schemeClr val="accent2"/>
              </a:solidFill>
              <a:ln w="0" cap="flat">
                <a:noFill/>
                <a:prstDash val="solid"/>
                <a:miter/>
              </a:ln>
            </p:spPr>
            <p:txBody>
              <a:bodyPr rtlCol="0" anchor="ctr"/>
              <a:lstStyle/>
              <a:p>
                <a:endParaRPr lang="en-US" sz="744"/>
              </a:p>
            </p:txBody>
          </p:sp>
          <p:sp>
            <p:nvSpPr>
              <p:cNvPr id="2537" name="Freeform: Shape 2536">
                <a:extLst>
                  <a:ext uri="{FF2B5EF4-FFF2-40B4-BE49-F238E27FC236}">
                    <a16:creationId xmlns:a16="http://schemas.microsoft.com/office/drawing/2014/main" id="{E6301517-DEF4-45E7-EB55-91A41B467720}"/>
                  </a:ext>
                </a:extLst>
              </p:cNvPr>
              <p:cNvSpPr/>
              <p:nvPr/>
            </p:nvSpPr>
            <p:spPr>
              <a:xfrm>
                <a:off x="15004902" y="1470587"/>
                <a:ext cx="2689" cy="4103"/>
              </a:xfrm>
              <a:custGeom>
                <a:avLst/>
                <a:gdLst>
                  <a:gd name="connsiteX0" fmla="*/ 1231 w 2689"/>
                  <a:gd name="connsiteY0" fmla="*/ 0 h 4103"/>
                  <a:gd name="connsiteX1" fmla="*/ 0 w 2689"/>
                  <a:gd name="connsiteY1" fmla="*/ 0 h 4103"/>
                  <a:gd name="connsiteX2" fmla="*/ 1231 w 2689"/>
                  <a:gd name="connsiteY2" fmla="*/ 0 h 4103"/>
                </a:gdLst>
                <a:ahLst/>
                <a:cxnLst>
                  <a:cxn ang="0">
                    <a:pos x="connsiteX0" y="connsiteY0"/>
                  </a:cxn>
                  <a:cxn ang="0">
                    <a:pos x="connsiteX1" y="connsiteY1"/>
                  </a:cxn>
                  <a:cxn ang="0">
                    <a:pos x="connsiteX2" y="connsiteY2"/>
                  </a:cxn>
                </a:cxnLst>
                <a:rect l="l" t="t" r="r" b="b"/>
                <a:pathLst>
                  <a:path w="2689" h="4103">
                    <a:moveTo>
                      <a:pt x="1231" y="0"/>
                    </a:moveTo>
                    <a:lnTo>
                      <a:pt x="0" y="0"/>
                    </a:lnTo>
                    <a:cubicBezTo>
                      <a:pt x="2873" y="0"/>
                      <a:pt x="3693" y="0"/>
                      <a:pt x="1231" y="0"/>
                    </a:cubicBezTo>
                    <a:close/>
                  </a:path>
                </a:pathLst>
              </a:custGeom>
              <a:solidFill>
                <a:schemeClr val="accent2"/>
              </a:solidFill>
              <a:ln w="0" cap="flat">
                <a:noFill/>
                <a:prstDash val="solid"/>
                <a:miter/>
              </a:ln>
            </p:spPr>
            <p:txBody>
              <a:bodyPr rtlCol="0" anchor="ctr"/>
              <a:lstStyle/>
              <a:p>
                <a:endParaRPr lang="en-US" sz="744"/>
              </a:p>
            </p:txBody>
          </p:sp>
          <p:sp>
            <p:nvSpPr>
              <p:cNvPr id="2538" name="Freeform: Shape 2537">
                <a:extLst>
                  <a:ext uri="{FF2B5EF4-FFF2-40B4-BE49-F238E27FC236}">
                    <a16:creationId xmlns:a16="http://schemas.microsoft.com/office/drawing/2014/main" id="{E4550889-C23E-C22F-2581-E2634C2B2989}"/>
                  </a:ext>
                </a:extLst>
              </p:cNvPr>
              <p:cNvSpPr/>
              <p:nvPr/>
            </p:nvSpPr>
            <p:spPr>
              <a:xfrm>
                <a:off x="14872348" y="1470176"/>
                <a:ext cx="132554" cy="2872"/>
              </a:xfrm>
              <a:custGeom>
                <a:avLst/>
                <a:gdLst>
                  <a:gd name="connsiteX0" fmla="*/ 79204 w 132554"/>
                  <a:gd name="connsiteY0" fmla="*/ 0 h 2872"/>
                  <a:gd name="connsiteX1" fmla="*/ 0 w 132554"/>
                  <a:gd name="connsiteY1" fmla="*/ 2873 h 2872"/>
                  <a:gd name="connsiteX2" fmla="*/ 123526 w 132554"/>
                  <a:gd name="connsiteY2" fmla="*/ 2873 h 2872"/>
                  <a:gd name="connsiteX3" fmla="*/ 132554 w 132554"/>
                  <a:gd name="connsiteY3" fmla="*/ 410 h 2872"/>
                  <a:gd name="connsiteX4" fmla="*/ 61558 w 132554"/>
                  <a:gd name="connsiteY4" fmla="*/ 1231 h 2872"/>
                  <a:gd name="connsiteX5" fmla="*/ 79204 w 132554"/>
                  <a:gd name="connsiteY5" fmla="*/ 0 h 2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2554" h="2872">
                    <a:moveTo>
                      <a:pt x="79204" y="0"/>
                    </a:moveTo>
                    <a:lnTo>
                      <a:pt x="0" y="2873"/>
                    </a:lnTo>
                    <a:lnTo>
                      <a:pt x="123526" y="2873"/>
                    </a:lnTo>
                    <a:cubicBezTo>
                      <a:pt x="123526" y="2873"/>
                      <a:pt x="132554" y="410"/>
                      <a:pt x="132554" y="410"/>
                    </a:cubicBezTo>
                    <a:cubicBezTo>
                      <a:pt x="121474" y="821"/>
                      <a:pt x="78383" y="2052"/>
                      <a:pt x="61558" y="1231"/>
                    </a:cubicBezTo>
                    <a:lnTo>
                      <a:pt x="79204" y="0"/>
                    </a:lnTo>
                    <a:close/>
                  </a:path>
                </a:pathLst>
              </a:custGeom>
              <a:solidFill>
                <a:schemeClr val="accent2"/>
              </a:solidFill>
              <a:ln w="0" cap="flat">
                <a:noFill/>
                <a:prstDash val="solid"/>
                <a:miter/>
              </a:ln>
            </p:spPr>
            <p:txBody>
              <a:bodyPr rtlCol="0" anchor="ctr"/>
              <a:lstStyle/>
              <a:p>
                <a:endParaRPr lang="en-US" sz="744"/>
              </a:p>
            </p:txBody>
          </p:sp>
          <p:sp>
            <p:nvSpPr>
              <p:cNvPr id="2539" name="Freeform: Shape 2538">
                <a:extLst>
                  <a:ext uri="{FF2B5EF4-FFF2-40B4-BE49-F238E27FC236}">
                    <a16:creationId xmlns:a16="http://schemas.microsoft.com/office/drawing/2014/main" id="{224C1FB7-0997-61C1-8A06-7293DA583E53}"/>
                  </a:ext>
                </a:extLst>
              </p:cNvPr>
              <p:cNvSpPr/>
              <p:nvPr/>
            </p:nvSpPr>
            <p:spPr>
              <a:xfrm>
                <a:off x="14780832" y="1469194"/>
                <a:ext cx="96440" cy="6316"/>
              </a:xfrm>
              <a:custGeom>
                <a:avLst/>
                <a:gdLst>
                  <a:gd name="connsiteX0" fmla="*/ 0 w 96440"/>
                  <a:gd name="connsiteY0" fmla="*/ 6317 h 6316"/>
                  <a:gd name="connsiteX1" fmla="*/ 35293 w 96440"/>
                  <a:gd name="connsiteY1" fmla="*/ 4675 h 6316"/>
                  <a:gd name="connsiteX2" fmla="*/ 49246 w 96440"/>
                  <a:gd name="connsiteY2" fmla="*/ 3444 h 6316"/>
                  <a:gd name="connsiteX3" fmla="*/ 25034 w 96440"/>
                  <a:gd name="connsiteY3" fmla="*/ 982 h 6316"/>
                  <a:gd name="connsiteX4" fmla="*/ 96441 w 96440"/>
                  <a:gd name="connsiteY4" fmla="*/ 982 h 6316"/>
                  <a:gd name="connsiteX5" fmla="*/ 57044 w 96440"/>
                  <a:gd name="connsiteY5" fmla="*/ 161 h 6316"/>
                  <a:gd name="connsiteX6" fmla="*/ 27085 w 96440"/>
                  <a:gd name="connsiteY6" fmla="*/ 161 h 6316"/>
                  <a:gd name="connsiteX7" fmla="*/ 6566 w 96440"/>
                  <a:gd name="connsiteY7" fmla="*/ 982 h 6316"/>
                  <a:gd name="connsiteX8" fmla="*/ 0 w 96440"/>
                  <a:gd name="connsiteY8" fmla="*/ 5906 h 6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6440" h="6316">
                    <a:moveTo>
                      <a:pt x="0" y="6317"/>
                    </a:moveTo>
                    <a:cubicBezTo>
                      <a:pt x="15595" y="5496"/>
                      <a:pt x="27085" y="5086"/>
                      <a:pt x="35293" y="4675"/>
                    </a:cubicBezTo>
                    <a:cubicBezTo>
                      <a:pt x="43501" y="4675"/>
                      <a:pt x="48015" y="3854"/>
                      <a:pt x="49246" y="3444"/>
                    </a:cubicBezTo>
                    <a:cubicBezTo>
                      <a:pt x="52119" y="2623"/>
                      <a:pt x="42270" y="1803"/>
                      <a:pt x="25034" y="982"/>
                    </a:cubicBezTo>
                    <a:cubicBezTo>
                      <a:pt x="83719" y="-249"/>
                      <a:pt x="55812" y="3444"/>
                      <a:pt x="96441" y="982"/>
                    </a:cubicBezTo>
                    <a:cubicBezTo>
                      <a:pt x="95620" y="161"/>
                      <a:pt x="77563" y="-249"/>
                      <a:pt x="57044" y="161"/>
                    </a:cubicBezTo>
                    <a:cubicBezTo>
                      <a:pt x="46784" y="161"/>
                      <a:pt x="36114" y="161"/>
                      <a:pt x="27085" y="161"/>
                    </a:cubicBezTo>
                    <a:cubicBezTo>
                      <a:pt x="18057" y="161"/>
                      <a:pt x="10670" y="571"/>
                      <a:pt x="6566" y="982"/>
                    </a:cubicBezTo>
                    <a:lnTo>
                      <a:pt x="0" y="5906"/>
                    </a:lnTo>
                    <a:close/>
                  </a:path>
                </a:pathLst>
              </a:custGeom>
              <a:solidFill>
                <a:schemeClr val="accent2"/>
              </a:solidFill>
              <a:ln w="0" cap="flat">
                <a:noFill/>
                <a:prstDash val="solid"/>
                <a:miter/>
              </a:ln>
            </p:spPr>
            <p:txBody>
              <a:bodyPr rtlCol="0" anchor="ctr"/>
              <a:lstStyle/>
              <a:p>
                <a:endParaRPr lang="en-US" sz="744"/>
              </a:p>
            </p:txBody>
          </p:sp>
          <p:sp>
            <p:nvSpPr>
              <p:cNvPr id="2540" name="Freeform: Shape 2539">
                <a:extLst>
                  <a:ext uri="{FF2B5EF4-FFF2-40B4-BE49-F238E27FC236}">
                    <a16:creationId xmlns:a16="http://schemas.microsoft.com/office/drawing/2014/main" id="{9205C5A5-600F-7818-D953-6547E5453F75}"/>
                  </a:ext>
                </a:extLst>
              </p:cNvPr>
              <p:cNvSpPr/>
              <p:nvPr/>
            </p:nvSpPr>
            <p:spPr>
              <a:xfrm>
                <a:off x="14316276" y="1578518"/>
                <a:ext cx="38576" cy="20108"/>
              </a:xfrm>
              <a:custGeom>
                <a:avLst/>
                <a:gdLst>
                  <a:gd name="connsiteX0" fmla="*/ 23392 w 38576"/>
                  <a:gd name="connsiteY0" fmla="*/ 9028 h 20108"/>
                  <a:gd name="connsiteX1" fmla="*/ 38576 w 38576"/>
                  <a:gd name="connsiteY1" fmla="*/ 0 h 20108"/>
                  <a:gd name="connsiteX2" fmla="*/ 19288 w 38576"/>
                  <a:gd name="connsiteY2" fmla="*/ 9849 h 20108"/>
                  <a:gd name="connsiteX3" fmla="*/ 0 w 38576"/>
                  <a:gd name="connsiteY3" fmla="*/ 20109 h 20108"/>
                  <a:gd name="connsiteX4" fmla="*/ 23392 w 38576"/>
                  <a:gd name="connsiteY4" fmla="*/ 9028 h 201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576" h="20108">
                    <a:moveTo>
                      <a:pt x="23392" y="9028"/>
                    </a:moveTo>
                    <a:lnTo>
                      <a:pt x="38576" y="0"/>
                    </a:lnTo>
                    <a:lnTo>
                      <a:pt x="19288" y="9849"/>
                    </a:lnTo>
                    <a:cubicBezTo>
                      <a:pt x="12722" y="13132"/>
                      <a:pt x="6156" y="16415"/>
                      <a:pt x="0" y="20109"/>
                    </a:cubicBezTo>
                    <a:cubicBezTo>
                      <a:pt x="7387" y="16005"/>
                      <a:pt x="15595" y="12722"/>
                      <a:pt x="23392" y="9028"/>
                    </a:cubicBezTo>
                    <a:close/>
                  </a:path>
                </a:pathLst>
              </a:custGeom>
              <a:solidFill>
                <a:schemeClr val="accent2"/>
              </a:solidFill>
              <a:ln w="0" cap="flat">
                <a:noFill/>
                <a:prstDash val="solid"/>
                <a:miter/>
              </a:ln>
            </p:spPr>
            <p:txBody>
              <a:bodyPr rtlCol="0" anchor="ctr"/>
              <a:lstStyle/>
              <a:p>
                <a:endParaRPr lang="en-US" sz="744"/>
              </a:p>
            </p:txBody>
          </p:sp>
          <p:sp>
            <p:nvSpPr>
              <p:cNvPr id="2541" name="Freeform: Shape 2540">
                <a:extLst>
                  <a:ext uri="{FF2B5EF4-FFF2-40B4-BE49-F238E27FC236}">
                    <a16:creationId xmlns:a16="http://schemas.microsoft.com/office/drawing/2014/main" id="{0DC3F1FF-63F8-3A6E-CAC0-BCF0839F494D}"/>
                  </a:ext>
                </a:extLst>
              </p:cNvPr>
              <p:cNvSpPr/>
              <p:nvPr/>
            </p:nvSpPr>
            <p:spPr>
              <a:xfrm>
                <a:off x="14354442" y="1560461"/>
                <a:ext cx="38986" cy="18056"/>
              </a:xfrm>
              <a:custGeom>
                <a:avLst/>
                <a:gdLst>
                  <a:gd name="connsiteX0" fmla="*/ 0 w 38986"/>
                  <a:gd name="connsiteY0" fmla="*/ 18057 h 18056"/>
                  <a:gd name="connsiteX1" fmla="*/ 38987 w 38986"/>
                  <a:gd name="connsiteY1" fmla="*/ 0 h 18056"/>
                  <a:gd name="connsiteX2" fmla="*/ 26265 w 38986"/>
                  <a:gd name="connsiteY2" fmla="*/ 3693 h 18056"/>
                  <a:gd name="connsiteX3" fmla="*/ 13132 w 38986"/>
                  <a:gd name="connsiteY3" fmla="*/ 10670 h 18056"/>
                  <a:gd name="connsiteX4" fmla="*/ 0 w 38986"/>
                  <a:gd name="connsiteY4" fmla="*/ 18057 h 180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986" h="18056">
                    <a:moveTo>
                      <a:pt x="0" y="18057"/>
                    </a:moveTo>
                    <a:cubicBezTo>
                      <a:pt x="12722" y="11491"/>
                      <a:pt x="25854" y="6156"/>
                      <a:pt x="38987" y="0"/>
                    </a:cubicBezTo>
                    <a:cubicBezTo>
                      <a:pt x="36114" y="410"/>
                      <a:pt x="32831" y="1231"/>
                      <a:pt x="26265" y="3693"/>
                    </a:cubicBezTo>
                    <a:lnTo>
                      <a:pt x="13132" y="10670"/>
                    </a:lnTo>
                    <a:cubicBezTo>
                      <a:pt x="8618" y="13132"/>
                      <a:pt x="4514" y="15595"/>
                      <a:pt x="0" y="18057"/>
                    </a:cubicBezTo>
                    <a:close/>
                  </a:path>
                </a:pathLst>
              </a:custGeom>
              <a:solidFill>
                <a:schemeClr val="accent2"/>
              </a:solidFill>
              <a:ln w="0" cap="flat">
                <a:noFill/>
                <a:prstDash val="solid"/>
                <a:miter/>
              </a:ln>
            </p:spPr>
            <p:txBody>
              <a:bodyPr rtlCol="0" anchor="ctr"/>
              <a:lstStyle/>
              <a:p>
                <a:endParaRPr lang="en-US" sz="744"/>
              </a:p>
            </p:txBody>
          </p:sp>
          <p:sp>
            <p:nvSpPr>
              <p:cNvPr id="2542" name="Freeform: Shape 2541">
                <a:extLst>
                  <a:ext uri="{FF2B5EF4-FFF2-40B4-BE49-F238E27FC236}">
                    <a16:creationId xmlns:a16="http://schemas.microsoft.com/office/drawing/2014/main" id="{1B9DA5D5-64F6-62CC-C7D0-AD2E92D3768D}"/>
                  </a:ext>
                </a:extLst>
              </p:cNvPr>
              <p:cNvSpPr/>
              <p:nvPr/>
            </p:nvSpPr>
            <p:spPr>
              <a:xfrm>
                <a:off x="14498487" y="1503828"/>
                <a:ext cx="60736" cy="17236"/>
              </a:xfrm>
              <a:custGeom>
                <a:avLst/>
                <a:gdLst>
                  <a:gd name="connsiteX0" fmla="*/ 410 w 60736"/>
                  <a:gd name="connsiteY0" fmla="*/ 17236 h 17236"/>
                  <a:gd name="connsiteX1" fmla="*/ 13953 w 60736"/>
                  <a:gd name="connsiteY1" fmla="*/ 13132 h 17236"/>
                  <a:gd name="connsiteX2" fmla="*/ 28317 w 60736"/>
                  <a:gd name="connsiteY2" fmla="*/ 9028 h 17236"/>
                  <a:gd name="connsiteX3" fmla="*/ 43911 w 60736"/>
                  <a:gd name="connsiteY3" fmla="*/ 4514 h 17236"/>
                  <a:gd name="connsiteX4" fmla="*/ 60737 w 60736"/>
                  <a:gd name="connsiteY4" fmla="*/ 0 h 17236"/>
                  <a:gd name="connsiteX5" fmla="*/ 52940 w 60736"/>
                  <a:gd name="connsiteY5" fmla="*/ 1642 h 17236"/>
                  <a:gd name="connsiteX6" fmla="*/ 45553 w 60736"/>
                  <a:gd name="connsiteY6" fmla="*/ 3693 h 17236"/>
                  <a:gd name="connsiteX7" fmla="*/ 30368 w 60736"/>
                  <a:gd name="connsiteY7" fmla="*/ 7797 h 17236"/>
                  <a:gd name="connsiteX8" fmla="*/ 15184 w 60736"/>
                  <a:gd name="connsiteY8" fmla="*/ 11901 h 17236"/>
                  <a:gd name="connsiteX9" fmla="*/ 0 w 60736"/>
                  <a:gd name="connsiteY9" fmla="*/ 16415 h 17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736" h="17236">
                    <a:moveTo>
                      <a:pt x="410" y="17236"/>
                    </a:moveTo>
                    <a:cubicBezTo>
                      <a:pt x="4514" y="15595"/>
                      <a:pt x="9028" y="14363"/>
                      <a:pt x="13953" y="13132"/>
                    </a:cubicBezTo>
                    <a:cubicBezTo>
                      <a:pt x="18467" y="11901"/>
                      <a:pt x="23392" y="10670"/>
                      <a:pt x="28317" y="9028"/>
                    </a:cubicBezTo>
                    <a:cubicBezTo>
                      <a:pt x="33241" y="7797"/>
                      <a:pt x="38576" y="6156"/>
                      <a:pt x="43911" y="4514"/>
                    </a:cubicBezTo>
                    <a:cubicBezTo>
                      <a:pt x="49246" y="2873"/>
                      <a:pt x="54992" y="1231"/>
                      <a:pt x="60737" y="0"/>
                    </a:cubicBezTo>
                    <a:cubicBezTo>
                      <a:pt x="58275" y="410"/>
                      <a:pt x="55812" y="1231"/>
                      <a:pt x="52940" y="1642"/>
                    </a:cubicBezTo>
                    <a:lnTo>
                      <a:pt x="45553" y="3693"/>
                    </a:lnTo>
                    <a:lnTo>
                      <a:pt x="30368" y="7797"/>
                    </a:lnTo>
                    <a:lnTo>
                      <a:pt x="15184" y="11901"/>
                    </a:lnTo>
                    <a:cubicBezTo>
                      <a:pt x="10260" y="13132"/>
                      <a:pt x="4925" y="14774"/>
                      <a:pt x="0" y="16415"/>
                    </a:cubicBezTo>
                    <a:close/>
                  </a:path>
                </a:pathLst>
              </a:custGeom>
              <a:solidFill>
                <a:schemeClr val="accent2"/>
              </a:solidFill>
              <a:ln w="0" cap="flat">
                <a:noFill/>
                <a:prstDash val="solid"/>
                <a:miter/>
              </a:ln>
            </p:spPr>
            <p:txBody>
              <a:bodyPr rtlCol="0" anchor="ctr"/>
              <a:lstStyle/>
              <a:p>
                <a:endParaRPr lang="en-US" sz="744"/>
              </a:p>
            </p:txBody>
          </p:sp>
          <p:sp>
            <p:nvSpPr>
              <p:cNvPr id="2543" name="Freeform: Shape 2542">
                <a:extLst>
                  <a:ext uri="{FF2B5EF4-FFF2-40B4-BE49-F238E27FC236}">
                    <a16:creationId xmlns:a16="http://schemas.microsoft.com/office/drawing/2014/main" id="{8B2F88BC-D6D3-9683-9D58-FBAE1E80DA13}"/>
                  </a:ext>
                </a:extLst>
              </p:cNvPr>
              <p:cNvSpPr/>
              <p:nvPr/>
            </p:nvSpPr>
            <p:spPr>
              <a:xfrm>
                <a:off x="14452113" y="1520654"/>
                <a:ext cx="46784" cy="15594"/>
              </a:xfrm>
              <a:custGeom>
                <a:avLst/>
                <a:gdLst>
                  <a:gd name="connsiteX0" fmla="*/ 0 w 46784"/>
                  <a:gd name="connsiteY0" fmla="*/ 15595 h 15594"/>
                  <a:gd name="connsiteX1" fmla="*/ 1642 w 46784"/>
                  <a:gd name="connsiteY1" fmla="*/ 15595 h 15594"/>
                  <a:gd name="connsiteX2" fmla="*/ 46784 w 46784"/>
                  <a:gd name="connsiteY2" fmla="*/ 0 h 15594"/>
                  <a:gd name="connsiteX3" fmla="*/ 22982 w 46784"/>
                  <a:gd name="connsiteY3" fmla="*/ 7797 h 15594"/>
                  <a:gd name="connsiteX4" fmla="*/ 11491 w 46784"/>
                  <a:gd name="connsiteY4" fmla="*/ 11491 h 15594"/>
                  <a:gd name="connsiteX5" fmla="*/ 410 w 46784"/>
                  <a:gd name="connsiteY5" fmla="*/ 15184 h 15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784" h="15594">
                    <a:moveTo>
                      <a:pt x="0" y="15595"/>
                    </a:moveTo>
                    <a:lnTo>
                      <a:pt x="1642" y="15595"/>
                    </a:lnTo>
                    <a:cubicBezTo>
                      <a:pt x="16415" y="9849"/>
                      <a:pt x="31600" y="5335"/>
                      <a:pt x="46784" y="0"/>
                    </a:cubicBezTo>
                    <a:cubicBezTo>
                      <a:pt x="38576" y="2873"/>
                      <a:pt x="30369" y="5335"/>
                      <a:pt x="22982" y="7797"/>
                    </a:cubicBezTo>
                    <a:cubicBezTo>
                      <a:pt x="19288" y="9028"/>
                      <a:pt x="15184" y="10260"/>
                      <a:pt x="11491" y="11491"/>
                    </a:cubicBezTo>
                    <a:cubicBezTo>
                      <a:pt x="7797" y="12722"/>
                      <a:pt x="4104" y="13953"/>
                      <a:pt x="410" y="15184"/>
                    </a:cubicBezTo>
                    <a:close/>
                  </a:path>
                </a:pathLst>
              </a:custGeom>
              <a:solidFill>
                <a:schemeClr val="accent2"/>
              </a:solidFill>
              <a:ln w="0" cap="flat">
                <a:noFill/>
                <a:prstDash val="solid"/>
                <a:miter/>
              </a:ln>
            </p:spPr>
            <p:txBody>
              <a:bodyPr rtlCol="0" anchor="ctr"/>
              <a:lstStyle/>
              <a:p>
                <a:endParaRPr lang="en-US" sz="744"/>
              </a:p>
            </p:txBody>
          </p:sp>
          <p:sp>
            <p:nvSpPr>
              <p:cNvPr id="2544" name="Freeform: Shape 2543">
                <a:extLst>
                  <a:ext uri="{FF2B5EF4-FFF2-40B4-BE49-F238E27FC236}">
                    <a16:creationId xmlns:a16="http://schemas.microsoft.com/office/drawing/2014/main" id="{6AEA1CE4-7EF2-9900-11EC-712631C4D0BE}"/>
                  </a:ext>
                </a:extLst>
              </p:cNvPr>
              <p:cNvSpPr/>
              <p:nvPr/>
            </p:nvSpPr>
            <p:spPr>
              <a:xfrm>
                <a:off x="14393018" y="1534607"/>
                <a:ext cx="72638" cy="26264"/>
              </a:xfrm>
              <a:custGeom>
                <a:avLst/>
                <a:gdLst>
                  <a:gd name="connsiteX0" fmla="*/ 410 w 72638"/>
                  <a:gd name="connsiteY0" fmla="*/ 25854 h 26264"/>
                  <a:gd name="connsiteX1" fmla="*/ 17647 w 72638"/>
                  <a:gd name="connsiteY1" fmla="*/ 20519 h 26264"/>
                  <a:gd name="connsiteX2" fmla="*/ 38166 w 72638"/>
                  <a:gd name="connsiteY2" fmla="*/ 13132 h 26264"/>
                  <a:gd name="connsiteX3" fmla="*/ 53350 w 72638"/>
                  <a:gd name="connsiteY3" fmla="*/ 7387 h 26264"/>
                  <a:gd name="connsiteX4" fmla="*/ 72638 w 72638"/>
                  <a:gd name="connsiteY4" fmla="*/ 0 h 26264"/>
                  <a:gd name="connsiteX5" fmla="*/ 60327 w 72638"/>
                  <a:gd name="connsiteY5" fmla="*/ 1642 h 26264"/>
                  <a:gd name="connsiteX6" fmla="*/ 29958 w 72638"/>
                  <a:gd name="connsiteY6" fmla="*/ 13543 h 26264"/>
                  <a:gd name="connsiteX7" fmla="*/ 14774 w 72638"/>
                  <a:gd name="connsiteY7" fmla="*/ 19699 h 26264"/>
                  <a:gd name="connsiteX8" fmla="*/ 0 w 72638"/>
                  <a:gd name="connsiteY8" fmla="*/ 26265 h 26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638" h="26264">
                    <a:moveTo>
                      <a:pt x="410" y="25854"/>
                    </a:moveTo>
                    <a:cubicBezTo>
                      <a:pt x="4104" y="25034"/>
                      <a:pt x="7797" y="24623"/>
                      <a:pt x="17647" y="20519"/>
                    </a:cubicBezTo>
                    <a:cubicBezTo>
                      <a:pt x="22571" y="18878"/>
                      <a:pt x="29137" y="16415"/>
                      <a:pt x="38166" y="13132"/>
                    </a:cubicBezTo>
                    <a:cubicBezTo>
                      <a:pt x="42680" y="11491"/>
                      <a:pt x="47605" y="9439"/>
                      <a:pt x="53350" y="7387"/>
                    </a:cubicBezTo>
                    <a:cubicBezTo>
                      <a:pt x="59095" y="5335"/>
                      <a:pt x="65251" y="2462"/>
                      <a:pt x="72638" y="0"/>
                    </a:cubicBezTo>
                    <a:cubicBezTo>
                      <a:pt x="68534" y="410"/>
                      <a:pt x="64431" y="821"/>
                      <a:pt x="60327" y="1642"/>
                    </a:cubicBezTo>
                    <a:lnTo>
                      <a:pt x="29958" y="13543"/>
                    </a:lnTo>
                    <a:cubicBezTo>
                      <a:pt x="25034" y="15595"/>
                      <a:pt x="19699" y="17236"/>
                      <a:pt x="14774" y="19699"/>
                    </a:cubicBezTo>
                    <a:lnTo>
                      <a:pt x="0" y="26265"/>
                    </a:lnTo>
                    <a:close/>
                  </a:path>
                </a:pathLst>
              </a:custGeom>
              <a:solidFill>
                <a:schemeClr val="accent2"/>
              </a:solidFill>
              <a:ln w="0" cap="flat">
                <a:noFill/>
                <a:prstDash val="solid"/>
                <a:miter/>
              </a:ln>
            </p:spPr>
            <p:txBody>
              <a:bodyPr rtlCol="0" anchor="ctr"/>
              <a:lstStyle/>
              <a:p>
                <a:endParaRPr lang="en-US" sz="744"/>
              </a:p>
            </p:txBody>
          </p:sp>
          <p:sp>
            <p:nvSpPr>
              <p:cNvPr id="2545" name="Freeform: Shape 2544">
                <a:extLst>
                  <a:ext uri="{FF2B5EF4-FFF2-40B4-BE49-F238E27FC236}">
                    <a16:creationId xmlns:a16="http://schemas.microsoft.com/office/drawing/2014/main" id="{C435FB7B-CE83-2BB4-1607-1BD56CF60372}"/>
                  </a:ext>
                </a:extLst>
              </p:cNvPr>
              <p:cNvSpPr/>
              <p:nvPr/>
            </p:nvSpPr>
            <p:spPr>
              <a:xfrm>
                <a:off x="13748713" y="3092840"/>
                <a:ext cx="1231" cy="55402"/>
              </a:xfrm>
              <a:custGeom>
                <a:avLst/>
                <a:gdLst>
                  <a:gd name="connsiteX0" fmla="*/ 1231 w 1231"/>
                  <a:gd name="connsiteY0" fmla="*/ 50067 h 55402"/>
                  <a:gd name="connsiteX1" fmla="*/ 410 w 1231"/>
                  <a:gd name="connsiteY1" fmla="*/ 0 h 55402"/>
                  <a:gd name="connsiteX2" fmla="*/ 0 w 1231"/>
                  <a:gd name="connsiteY2" fmla="*/ 5335 h 55402"/>
                  <a:gd name="connsiteX3" fmla="*/ 1231 w 1231"/>
                  <a:gd name="connsiteY3" fmla="*/ 55402 h 55402"/>
                  <a:gd name="connsiteX4" fmla="*/ 1231 w 1231"/>
                  <a:gd name="connsiteY4" fmla="*/ 50067 h 554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1" h="55402">
                    <a:moveTo>
                      <a:pt x="1231" y="50067"/>
                    </a:moveTo>
                    <a:lnTo>
                      <a:pt x="410" y="0"/>
                    </a:lnTo>
                    <a:lnTo>
                      <a:pt x="0" y="5335"/>
                    </a:lnTo>
                    <a:lnTo>
                      <a:pt x="1231" y="55402"/>
                    </a:lnTo>
                    <a:lnTo>
                      <a:pt x="1231" y="50067"/>
                    </a:lnTo>
                    <a:close/>
                  </a:path>
                </a:pathLst>
              </a:custGeom>
              <a:solidFill>
                <a:schemeClr val="accent2"/>
              </a:solidFill>
              <a:ln w="0" cap="flat">
                <a:noFill/>
                <a:prstDash val="solid"/>
                <a:miter/>
              </a:ln>
            </p:spPr>
            <p:txBody>
              <a:bodyPr rtlCol="0" anchor="ctr"/>
              <a:lstStyle/>
              <a:p>
                <a:endParaRPr lang="en-US" sz="744"/>
              </a:p>
            </p:txBody>
          </p:sp>
          <p:sp>
            <p:nvSpPr>
              <p:cNvPr id="2546" name="Freeform: Shape 2545">
                <a:extLst>
                  <a:ext uri="{FF2B5EF4-FFF2-40B4-BE49-F238E27FC236}">
                    <a16:creationId xmlns:a16="http://schemas.microsoft.com/office/drawing/2014/main" id="{3E687CDF-CAA0-A1C8-1C42-BE039BF3795B}"/>
                  </a:ext>
                </a:extLst>
              </p:cNvPr>
              <p:cNvSpPr/>
              <p:nvPr/>
            </p:nvSpPr>
            <p:spPr>
              <a:xfrm>
                <a:off x="13750765" y="2822806"/>
                <a:ext cx="820" cy="30368"/>
              </a:xfrm>
              <a:custGeom>
                <a:avLst/>
                <a:gdLst>
                  <a:gd name="connsiteX0" fmla="*/ 821 w 820"/>
                  <a:gd name="connsiteY0" fmla="*/ 30368 h 30368"/>
                  <a:gd name="connsiteX1" fmla="*/ 0 w 820"/>
                  <a:gd name="connsiteY1" fmla="*/ 0 h 30368"/>
                  <a:gd name="connsiteX2" fmla="*/ 821 w 820"/>
                  <a:gd name="connsiteY2" fmla="*/ 30368 h 30368"/>
                </a:gdLst>
                <a:ahLst/>
                <a:cxnLst>
                  <a:cxn ang="0">
                    <a:pos x="connsiteX0" y="connsiteY0"/>
                  </a:cxn>
                  <a:cxn ang="0">
                    <a:pos x="connsiteX1" y="connsiteY1"/>
                  </a:cxn>
                  <a:cxn ang="0">
                    <a:pos x="connsiteX2" y="connsiteY2"/>
                  </a:cxn>
                </a:cxnLst>
                <a:rect l="l" t="t" r="r" b="b"/>
                <a:pathLst>
                  <a:path w="820" h="30368">
                    <a:moveTo>
                      <a:pt x="821" y="30368"/>
                    </a:moveTo>
                    <a:cubicBezTo>
                      <a:pt x="821" y="18057"/>
                      <a:pt x="0" y="8618"/>
                      <a:pt x="0" y="0"/>
                    </a:cubicBezTo>
                    <a:cubicBezTo>
                      <a:pt x="0" y="13132"/>
                      <a:pt x="410" y="23392"/>
                      <a:pt x="821" y="30368"/>
                    </a:cubicBezTo>
                    <a:close/>
                  </a:path>
                </a:pathLst>
              </a:custGeom>
              <a:solidFill>
                <a:schemeClr val="accent2"/>
              </a:solidFill>
              <a:ln w="0" cap="flat">
                <a:noFill/>
                <a:prstDash val="solid"/>
                <a:miter/>
              </a:ln>
            </p:spPr>
            <p:txBody>
              <a:bodyPr rtlCol="0" anchor="ctr"/>
              <a:lstStyle/>
              <a:p>
                <a:endParaRPr lang="en-US" sz="744"/>
              </a:p>
            </p:txBody>
          </p:sp>
          <p:sp>
            <p:nvSpPr>
              <p:cNvPr id="2547" name="Freeform: Shape 2546">
                <a:extLst>
                  <a:ext uri="{FF2B5EF4-FFF2-40B4-BE49-F238E27FC236}">
                    <a16:creationId xmlns:a16="http://schemas.microsoft.com/office/drawing/2014/main" id="{19067E0B-4A84-9C62-9405-0DFC230FB740}"/>
                  </a:ext>
                </a:extLst>
              </p:cNvPr>
              <p:cNvSpPr/>
              <p:nvPr/>
            </p:nvSpPr>
            <p:spPr>
              <a:xfrm>
                <a:off x="13738228" y="2490564"/>
                <a:ext cx="12536" cy="332241"/>
              </a:xfrm>
              <a:custGeom>
                <a:avLst/>
                <a:gdLst>
                  <a:gd name="connsiteX0" fmla="*/ 1867 w 12536"/>
                  <a:gd name="connsiteY0" fmla="*/ 147158 h 332241"/>
                  <a:gd name="connsiteX1" fmla="*/ 4739 w 12536"/>
                  <a:gd name="connsiteY1" fmla="*/ 119252 h 332241"/>
                  <a:gd name="connsiteX2" fmla="*/ 7612 w 12536"/>
                  <a:gd name="connsiteY2" fmla="*/ 212409 h 332241"/>
                  <a:gd name="connsiteX3" fmla="*/ 5150 w 12536"/>
                  <a:gd name="connsiteY3" fmla="*/ 193942 h 332241"/>
                  <a:gd name="connsiteX4" fmla="*/ 8022 w 12536"/>
                  <a:gd name="connsiteY4" fmla="*/ 229235 h 332241"/>
                  <a:gd name="connsiteX5" fmla="*/ 12537 w 12536"/>
                  <a:gd name="connsiteY5" fmla="*/ 332242 h 332241"/>
                  <a:gd name="connsiteX6" fmla="*/ 10895 w 12536"/>
                  <a:gd name="connsiteY6" fmla="*/ 28146 h 332241"/>
                  <a:gd name="connsiteX7" fmla="*/ 635 w 12536"/>
                  <a:gd name="connsiteY7" fmla="*/ 8858 h 332241"/>
                  <a:gd name="connsiteX8" fmla="*/ 1867 w 12536"/>
                  <a:gd name="connsiteY8" fmla="*/ 147158 h 332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536" h="332241">
                    <a:moveTo>
                      <a:pt x="1867" y="147158"/>
                    </a:moveTo>
                    <a:cubicBezTo>
                      <a:pt x="3508" y="88062"/>
                      <a:pt x="4329" y="228825"/>
                      <a:pt x="4739" y="119252"/>
                    </a:cubicBezTo>
                    <a:cubicBezTo>
                      <a:pt x="6381" y="109402"/>
                      <a:pt x="8433" y="160701"/>
                      <a:pt x="7612" y="212409"/>
                    </a:cubicBezTo>
                    <a:cubicBezTo>
                      <a:pt x="5970" y="208305"/>
                      <a:pt x="6791" y="162342"/>
                      <a:pt x="5150" y="193942"/>
                    </a:cubicBezTo>
                    <a:cubicBezTo>
                      <a:pt x="6791" y="228004"/>
                      <a:pt x="5560" y="241136"/>
                      <a:pt x="8022" y="229235"/>
                    </a:cubicBezTo>
                    <a:cubicBezTo>
                      <a:pt x="9254" y="286689"/>
                      <a:pt x="10895" y="293255"/>
                      <a:pt x="12537" y="332242"/>
                    </a:cubicBezTo>
                    <a:cubicBezTo>
                      <a:pt x="11716" y="262476"/>
                      <a:pt x="13768" y="116379"/>
                      <a:pt x="10895" y="28146"/>
                    </a:cubicBezTo>
                    <a:cubicBezTo>
                      <a:pt x="8022" y="-20690"/>
                      <a:pt x="4329" y="8858"/>
                      <a:pt x="635" y="8858"/>
                    </a:cubicBezTo>
                    <a:cubicBezTo>
                      <a:pt x="-185" y="16245"/>
                      <a:pt x="-596" y="142233"/>
                      <a:pt x="1867" y="147158"/>
                    </a:cubicBezTo>
                    <a:close/>
                  </a:path>
                </a:pathLst>
              </a:custGeom>
              <a:solidFill>
                <a:schemeClr val="accent2"/>
              </a:solidFill>
              <a:ln w="0" cap="flat">
                <a:noFill/>
                <a:prstDash val="solid"/>
                <a:miter/>
              </a:ln>
            </p:spPr>
            <p:txBody>
              <a:bodyPr rtlCol="0" anchor="ctr"/>
              <a:lstStyle/>
              <a:p>
                <a:endParaRPr lang="en-US" sz="744"/>
              </a:p>
            </p:txBody>
          </p:sp>
          <p:sp>
            <p:nvSpPr>
              <p:cNvPr id="2548" name="Freeform: Shape 2547">
                <a:extLst>
                  <a:ext uri="{FF2B5EF4-FFF2-40B4-BE49-F238E27FC236}">
                    <a16:creationId xmlns:a16="http://schemas.microsoft.com/office/drawing/2014/main" id="{E52AF5FC-F929-8862-0C31-7CD69FACB802}"/>
                  </a:ext>
                </a:extLst>
              </p:cNvPr>
              <p:cNvSpPr/>
              <p:nvPr/>
            </p:nvSpPr>
            <p:spPr>
              <a:xfrm>
                <a:off x="13735991" y="2730880"/>
                <a:ext cx="547" cy="52529"/>
              </a:xfrm>
              <a:custGeom>
                <a:avLst/>
                <a:gdLst>
                  <a:gd name="connsiteX0" fmla="*/ 0 w 547"/>
                  <a:gd name="connsiteY0" fmla="*/ 0 h 52529"/>
                  <a:gd name="connsiteX1" fmla="*/ 0 w 547"/>
                  <a:gd name="connsiteY1" fmla="*/ 52529 h 52529"/>
                  <a:gd name="connsiteX2" fmla="*/ 0 w 547"/>
                  <a:gd name="connsiteY2" fmla="*/ 0 h 52529"/>
                </a:gdLst>
                <a:ahLst/>
                <a:cxnLst>
                  <a:cxn ang="0">
                    <a:pos x="connsiteX0" y="connsiteY0"/>
                  </a:cxn>
                  <a:cxn ang="0">
                    <a:pos x="connsiteX1" y="connsiteY1"/>
                  </a:cxn>
                  <a:cxn ang="0">
                    <a:pos x="connsiteX2" y="connsiteY2"/>
                  </a:cxn>
                </a:cxnLst>
                <a:rect l="l" t="t" r="r" b="b"/>
                <a:pathLst>
                  <a:path w="547" h="52529">
                    <a:moveTo>
                      <a:pt x="0" y="0"/>
                    </a:moveTo>
                    <a:cubicBezTo>
                      <a:pt x="0" y="27496"/>
                      <a:pt x="0" y="35704"/>
                      <a:pt x="0" y="52529"/>
                    </a:cubicBezTo>
                    <a:cubicBezTo>
                      <a:pt x="1231" y="48015"/>
                      <a:pt x="0" y="22161"/>
                      <a:pt x="0" y="0"/>
                    </a:cubicBezTo>
                    <a:close/>
                  </a:path>
                </a:pathLst>
              </a:custGeom>
              <a:solidFill>
                <a:schemeClr val="accent2"/>
              </a:solidFill>
              <a:ln w="0" cap="flat">
                <a:noFill/>
                <a:prstDash val="solid"/>
                <a:miter/>
              </a:ln>
            </p:spPr>
            <p:txBody>
              <a:bodyPr rtlCol="0" anchor="ctr"/>
              <a:lstStyle/>
              <a:p>
                <a:endParaRPr lang="en-US" sz="744"/>
              </a:p>
            </p:txBody>
          </p:sp>
          <p:sp>
            <p:nvSpPr>
              <p:cNvPr id="2549" name="Freeform: Shape 2548">
                <a:extLst>
                  <a:ext uri="{FF2B5EF4-FFF2-40B4-BE49-F238E27FC236}">
                    <a16:creationId xmlns:a16="http://schemas.microsoft.com/office/drawing/2014/main" id="{EA888556-61A3-34C2-2740-94A105C548A0}"/>
                  </a:ext>
                </a:extLst>
              </p:cNvPr>
              <p:cNvSpPr/>
              <p:nvPr/>
            </p:nvSpPr>
            <p:spPr>
              <a:xfrm>
                <a:off x="13823403" y="2066319"/>
                <a:ext cx="27635" cy="71553"/>
              </a:xfrm>
              <a:custGeom>
                <a:avLst/>
                <a:gdLst>
                  <a:gd name="connsiteX0" fmla="*/ 11901 w 27635"/>
                  <a:gd name="connsiteY0" fmla="*/ 43237 h 71553"/>
                  <a:gd name="connsiteX1" fmla="*/ 21340 w 27635"/>
                  <a:gd name="connsiteY1" fmla="*/ 16562 h 71553"/>
                  <a:gd name="connsiteX2" fmla="*/ 26675 w 27635"/>
                  <a:gd name="connsiteY2" fmla="*/ 1378 h 71553"/>
                  <a:gd name="connsiteX3" fmla="*/ 12722 w 27635"/>
                  <a:gd name="connsiteY3" fmla="*/ 36260 h 71553"/>
                  <a:gd name="connsiteX4" fmla="*/ 0 w 27635"/>
                  <a:gd name="connsiteY4" fmla="*/ 71554 h 71553"/>
                  <a:gd name="connsiteX5" fmla="*/ 6977 w 27635"/>
                  <a:gd name="connsiteY5" fmla="*/ 53497 h 71553"/>
                  <a:gd name="connsiteX6" fmla="*/ 12312 w 27635"/>
                  <a:gd name="connsiteY6" fmla="*/ 43237 h 71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635" h="71553">
                    <a:moveTo>
                      <a:pt x="11901" y="43237"/>
                    </a:moveTo>
                    <a:cubicBezTo>
                      <a:pt x="12722" y="40775"/>
                      <a:pt x="17236" y="27642"/>
                      <a:pt x="21340" y="16562"/>
                    </a:cubicBezTo>
                    <a:cubicBezTo>
                      <a:pt x="25444" y="5482"/>
                      <a:pt x="29548" y="-3547"/>
                      <a:pt x="26675" y="1378"/>
                    </a:cubicBezTo>
                    <a:cubicBezTo>
                      <a:pt x="21340" y="12869"/>
                      <a:pt x="17236" y="24770"/>
                      <a:pt x="12722" y="36260"/>
                    </a:cubicBezTo>
                    <a:cubicBezTo>
                      <a:pt x="8208" y="48162"/>
                      <a:pt x="3283" y="59652"/>
                      <a:pt x="0" y="71554"/>
                    </a:cubicBezTo>
                    <a:cubicBezTo>
                      <a:pt x="2873" y="63346"/>
                      <a:pt x="4925" y="57601"/>
                      <a:pt x="6977" y="53497"/>
                    </a:cubicBezTo>
                    <a:cubicBezTo>
                      <a:pt x="9028" y="49393"/>
                      <a:pt x="10670" y="46110"/>
                      <a:pt x="12312" y="43237"/>
                    </a:cubicBezTo>
                    <a:close/>
                  </a:path>
                </a:pathLst>
              </a:custGeom>
              <a:solidFill>
                <a:schemeClr val="accent2"/>
              </a:solidFill>
              <a:ln w="0" cap="flat">
                <a:noFill/>
                <a:prstDash val="solid"/>
                <a:miter/>
              </a:ln>
            </p:spPr>
            <p:txBody>
              <a:bodyPr rtlCol="0" anchor="ctr"/>
              <a:lstStyle/>
              <a:p>
                <a:endParaRPr lang="en-US" sz="744"/>
              </a:p>
            </p:txBody>
          </p:sp>
          <p:sp>
            <p:nvSpPr>
              <p:cNvPr id="2550" name="Freeform: Shape 2549">
                <a:extLst>
                  <a:ext uri="{FF2B5EF4-FFF2-40B4-BE49-F238E27FC236}">
                    <a16:creationId xmlns:a16="http://schemas.microsoft.com/office/drawing/2014/main" id="{D9F4F12B-2EBF-AC06-5D90-E6DC5F2F9147}"/>
                  </a:ext>
                </a:extLst>
              </p:cNvPr>
              <p:cNvSpPr/>
              <p:nvPr/>
            </p:nvSpPr>
            <p:spPr>
              <a:xfrm>
                <a:off x="13812733" y="2137873"/>
                <a:ext cx="10259" cy="31599"/>
              </a:xfrm>
              <a:custGeom>
                <a:avLst/>
                <a:gdLst>
                  <a:gd name="connsiteX0" fmla="*/ 0 w 10259"/>
                  <a:gd name="connsiteY0" fmla="*/ 31600 h 31599"/>
                  <a:gd name="connsiteX1" fmla="*/ 10260 w 10259"/>
                  <a:gd name="connsiteY1" fmla="*/ 0 h 31599"/>
                  <a:gd name="connsiteX2" fmla="*/ 0 w 10259"/>
                  <a:gd name="connsiteY2" fmla="*/ 31600 h 31599"/>
                </a:gdLst>
                <a:ahLst/>
                <a:cxnLst>
                  <a:cxn ang="0">
                    <a:pos x="connsiteX0" y="connsiteY0"/>
                  </a:cxn>
                  <a:cxn ang="0">
                    <a:pos x="connsiteX1" y="connsiteY1"/>
                  </a:cxn>
                  <a:cxn ang="0">
                    <a:pos x="connsiteX2" y="connsiteY2"/>
                  </a:cxn>
                </a:cxnLst>
                <a:rect l="l" t="t" r="r" b="b"/>
                <a:pathLst>
                  <a:path w="10259" h="31599">
                    <a:moveTo>
                      <a:pt x="0" y="31600"/>
                    </a:moveTo>
                    <a:lnTo>
                      <a:pt x="10260" y="0"/>
                    </a:lnTo>
                    <a:cubicBezTo>
                      <a:pt x="7387" y="7797"/>
                      <a:pt x="4514" y="17647"/>
                      <a:pt x="0" y="31600"/>
                    </a:cubicBezTo>
                    <a:close/>
                  </a:path>
                </a:pathLst>
              </a:custGeom>
              <a:solidFill>
                <a:schemeClr val="accent2"/>
              </a:solidFill>
              <a:ln w="0" cap="flat">
                <a:noFill/>
                <a:prstDash val="solid"/>
                <a:miter/>
              </a:ln>
            </p:spPr>
            <p:txBody>
              <a:bodyPr rtlCol="0" anchor="ctr"/>
              <a:lstStyle/>
              <a:p>
                <a:endParaRPr lang="en-US" sz="744"/>
              </a:p>
            </p:txBody>
          </p:sp>
          <p:sp>
            <p:nvSpPr>
              <p:cNvPr id="2551" name="Freeform: Shape 2550">
                <a:extLst>
                  <a:ext uri="{FF2B5EF4-FFF2-40B4-BE49-F238E27FC236}">
                    <a16:creationId xmlns:a16="http://schemas.microsoft.com/office/drawing/2014/main" id="{788E5A70-125D-D8A4-9633-1506D73BD083}"/>
                  </a:ext>
                </a:extLst>
              </p:cNvPr>
              <p:cNvSpPr/>
              <p:nvPr/>
            </p:nvSpPr>
            <p:spPr>
              <a:xfrm>
                <a:off x="13835304" y="2106273"/>
                <a:ext cx="1641" cy="3893"/>
              </a:xfrm>
              <a:custGeom>
                <a:avLst/>
                <a:gdLst>
                  <a:gd name="connsiteX0" fmla="*/ 1642 w 1641"/>
                  <a:gd name="connsiteY0" fmla="*/ 0 h 3893"/>
                  <a:gd name="connsiteX1" fmla="*/ 0 w 1641"/>
                  <a:gd name="connsiteY1" fmla="*/ 3283 h 3893"/>
                  <a:gd name="connsiteX2" fmla="*/ 1642 w 1641"/>
                  <a:gd name="connsiteY2" fmla="*/ 0 h 3893"/>
                </a:gdLst>
                <a:ahLst/>
                <a:cxnLst>
                  <a:cxn ang="0">
                    <a:pos x="connsiteX0" y="connsiteY0"/>
                  </a:cxn>
                  <a:cxn ang="0">
                    <a:pos x="connsiteX1" y="connsiteY1"/>
                  </a:cxn>
                  <a:cxn ang="0">
                    <a:pos x="connsiteX2" y="connsiteY2"/>
                  </a:cxn>
                </a:cxnLst>
                <a:rect l="l" t="t" r="r" b="b"/>
                <a:pathLst>
                  <a:path w="1641" h="3893">
                    <a:moveTo>
                      <a:pt x="1642" y="0"/>
                    </a:moveTo>
                    <a:cubicBezTo>
                      <a:pt x="1231" y="1231"/>
                      <a:pt x="410" y="2052"/>
                      <a:pt x="0" y="3283"/>
                    </a:cubicBezTo>
                    <a:cubicBezTo>
                      <a:pt x="0" y="4514"/>
                      <a:pt x="0" y="4104"/>
                      <a:pt x="1642" y="0"/>
                    </a:cubicBezTo>
                    <a:close/>
                  </a:path>
                </a:pathLst>
              </a:custGeom>
              <a:solidFill>
                <a:schemeClr val="accent2"/>
              </a:solidFill>
              <a:ln w="0" cap="flat">
                <a:noFill/>
                <a:prstDash val="solid"/>
                <a:miter/>
              </a:ln>
            </p:spPr>
            <p:txBody>
              <a:bodyPr rtlCol="0" anchor="ctr"/>
              <a:lstStyle/>
              <a:p>
                <a:endParaRPr lang="en-US" sz="744"/>
              </a:p>
            </p:txBody>
          </p:sp>
          <p:sp>
            <p:nvSpPr>
              <p:cNvPr id="2552" name="Freeform: Shape 2551">
                <a:extLst>
                  <a:ext uri="{FF2B5EF4-FFF2-40B4-BE49-F238E27FC236}">
                    <a16:creationId xmlns:a16="http://schemas.microsoft.com/office/drawing/2014/main" id="{EC11B946-3224-76C6-28D6-5EA06C5A9F60}"/>
                  </a:ext>
                </a:extLst>
              </p:cNvPr>
              <p:cNvSpPr/>
              <p:nvPr/>
            </p:nvSpPr>
            <p:spPr>
              <a:xfrm>
                <a:off x="14672064" y="1478794"/>
                <a:ext cx="47620" cy="5108"/>
              </a:xfrm>
              <a:custGeom>
                <a:avLst/>
                <a:gdLst>
                  <a:gd name="connsiteX0" fmla="*/ 15 w 47620"/>
                  <a:gd name="connsiteY0" fmla="*/ 4925 h 5108"/>
                  <a:gd name="connsiteX1" fmla="*/ 47620 w 47620"/>
                  <a:gd name="connsiteY1" fmla="*/ 0 h 5108"/>
                  <a:gd name="connsiteX2" fmla="*/ 24639 w 47620"/>
                  <a:gd name="connsiteY2" fmla="*/ 1642 h 5108"/>
                  <a:gd name="connsiteX3" fmla="*/ 15 w 47620"/>
                  <a:gd name="connsiteY3" fmla="*/ 4925 h 5108"/>
                </a:gdLst>
                <a:ahLst/>
                <a:cxnLst>
                  <a:cxn ang="0">
                    <a:pos x="connsiteX0" y="connsiteY0"/>
                  </a:cxn>
                  <a:cxn ang="0">
                    <a:pos x="connsiteX1" y="connsiteY1"/>
                  </a:cxn>
                  <a:cxn ang="0">
                    <a:pos x="connsiteX2" y="connsiteY2"/>
                  </a:cxn>
                  <a:cxn ang="0">
                    <a:pos x="connsiteX3" y="connsiteY3"/>
                  </a:cxn>
                </a:cxnLst>
                <a:rect l="l" t="t" r="r" b="b"/>
                <a:pathLst>
                  <a:path w="47620" h="5108">
                    <a:moveTo>
                      <a:pt x="15" y="4925"/>
                    </a:moveTo>
                    <a:cubicBezTo>
                      <a:pt x="-805" y="6156"/>
                      <a:pt x="31205" y="821"/>
                      <a:pt x="47620" y="0"/>
                    </a:cubicBezTo>
                    <a:cubicBezTo>
                      <a:pt x="41054" y="410"/>
                      <a:pt x="32846" y="821"/>
                      <a:pt x="24639" y="1642"/>
                    </a:cubicBezTo>
                    <a:cubicBezTo>
                      <a:pt x="16431" y="2462"/>
                      <a:pt x="7813" y="3693"/>
                      <a:pt x="15" y="4925"/>
                    </a:cubicBezTo>
                    <a:close/>
                  </a:path>
                </a:pathLst>
              </a:custGeom>
              <a:solidFill>
                <a:schemeClr val="accent2"/>
              </a:solidFill>
              <a:ln w="0" cap="flat">
                <a:noFill/>
                <a:prstDash val="solid"/>
                <a:miter/>
              </a:ln>
            </p:spPr>
            <p:txBody>
              <a:bodyPr rtlCol="0" anchor="ctr"/>
              <a:lstStyle/>
              <a:p>
                <a:endParaRPr lang="en-US" sz="744"/>
              </a:p>
            </p:txBody>
          </p:sp>
          <p:sp>
            <p:nvSpPr>
              <p:cNvPr id="2553" name="Freeform: Shape 2552">
                <a:extLst>
                  <a:ext uri="{FF2B5EF4-FFF2-40B4-BE49-F238E27FC236}">
                    <a16:creationId xmlns:a16="http://schemas.microsoft.com/office/drawing/2014/main" id="{258F3C6F-6969-8195-635A-6C1D541FB8D5}"/>
                  </a:ext>
                </a:extLst>
              </p:cNvPr>
              <p:cNvSpPr/>
              <p:nvPr/>
            </p:nvSpPr>
            <p:spPr>
              <a:xfrm>
                <a:off x="15926217" y="1470587"/>
                <a:ext cx="29547" cy="820"/>
              </a:xfrm>
              <a:custGeom>
                <a:avLst/>
                <a:gdLst>
                  <a:gd name="connsiteX0" fmla="*/ 0 w 29547"/>
                  <a:gd name="connsiteY0" fmla="*/ 0 h 820"/>
                  <a:gd name="connsiteX1" fmla="*/ 29548 w 29547"/>
                  <a:gd name="connsiteY1" fmla="*/ 821 h 820"/>
                  <a:gd name="connsiteX2" fmla="*/ 0 w 29547"/>
                  <a:gd name="connsiteY2" fmla="*/ 0 h 820"/>
                </a:gdLst>
                <a:ahLst/>
                <a:cxnLst>
                  <a:cxn ang="0">
                    <a:pos x="connsiteX0" y="connsiteY0"/>
                  </a:cxn>
                  <a:cxn ang="0">
                    <a:pos x="connsiteX1" y="connsiteY1"/>
                  </a:cxn>
                  <a:cxn ang="0">
                    <a:pos x="connsiteX2" y="connsiteY2"/>
                  </a:cxn>
                </a:cxnLst>
                <a:rect l="l" t="t" r="r" b="b"/>
                <a:pathLst>
                  <a:path w="29547" h="820">
                    <a:moveTo>
                      <a:pt x="0" y="0"/>
                    </a:moveTo>
                    <a:lnTo>
                      <a:pt x="29548" y="821"/>
                    </a:lnTo>
                    <a:cubicBezTo>
                      <a:pt x="19288" y="410"/>
                      <a:pt x="13953" y="0"/>
                      <a:pt x="0" y="0"/>
                    </a:cubicBezTo>
                    <a:close/>
                  </a:path>
                </a:pathLst>
              </a:custGeom>
              <a:solidFill>
                <a:schemeClr val="accent2"/>
              </a:solidFill>
              <a:ln w="0" cap="flat">
                <a:noFill/>
                <a:prstDash val="solid"/>
                <a:miter/>
              </a:ln>
            </p:spPr>
            <p:txBody>
              <a:bodyPr rtlCol="0" anchor="ctr"/>
              <a:lstStyle/>
              <a:p>
                <a:endParaRPr lang="en-US" sz="744"/>
              </a:p>
            </p:txBody>
          </p:sp>
          <p:sp>
            <p:nvSpPr>
              <p:cNvPr id="2554" name="Freeform: Shape 2553">
                <a:extLst>
                  <a:ext uri="{FF2B5EF4-FFF2-40B4-BE49-F238E27FC236}">
                    <a16:creationId xmlns:a16="http://schemas.microsoft.com/office/drawing/2014/main" id="{D11987E3-A97E-66D4-3BE1-161ED0892FCE}"/>
                  </a:ext>
                </a:extLst>
              </p:cNvPr>
              <p:cNvSpPr/>
              <p:nvPr/>
            </p:nvSpPr>
            <p:spPr>
              <a:xfrm>
                <a:off x="16381335" y="1440628"/>
                <a:ext cx="6155" cy="410"/>
              </a:xfrm>
              <a:custGeom>
                <a:avLst/>
                <a:gdLst>
                  <a:gd name="connsiteX0" fmla="*/ 0 w 6155"/>
                  <a:gd name="connsiteY0" fmla="*/ 410 h 410"/>
                  <a:gd name="connsiteX1" fmla="*/ 6156 w 6155"/>
                  <a:gd name="connsiteY1" fmla="*/ 0 h 410"/>
                  <a:gd name="connsiteX2" fmla="*/ 0 w 6155"/>
                  <a:gd name="connsiteY2" fmla="*/ 410 h 410"/>
                </a:gdLst>
                <a:ahLst/>
                <a:cxnLst>
                  <a:cxn ang="0">
                    <a:pos x="connsiteX0" y="connsiteY0"/>
                  </a:cxn>
                  <a:cxn ang="0">
                    <a:pos x="connsiteX1" y="connsiteY1"/>
                  </a:cxn>
                  <a:cxn ang="0">
                    <a:pos x="connsiteX2" y="connsiteY2"/>
                  </a:cxn>
                </a:cxnLst>
                <a:rect l="l" t="t" r="r" b="b"/>
                <a:pathLst>
                  <a:path w="6155" h="410">
                    <a:moveTo>
                      <a:pt x="0" y="410"/>
                    </a:moveTo>
                    <a:cubicBezTo>
                      <a:pt x="821" y="410"/>
                      <a:pt x="2872" y="410"/>
                      <a:pt x="6156" y="0"/>
                    </a:cubicBezTo>
                    <a:cubicBezTo>
                      <a:pt x="3283" y="0"/>
                      <a:pt x="1231" y="0"/>
                      <a:pt x="0" y="410"/>
                    </a:cubicBezTo>
                    <a:close/>
                  </a:path>
                </a:pathLst>
              </a:custGeom>
              <a:solidFill>
                <a:schemeClr val="accent2"/>
              </a:solidFill>
              <a:ln w="0" cap="flat">
                <a:noFill/>
                <a:prstDash val="solid"/>
                <a:miter/>
              </a:ln>
            </p:spPr>
            <p:txBody>
              <a:bodyPr rtlCol="0" anchor="ctr"/>
              <a:lstStyle/>
              <a:p>
                <a:endParaRPr lang="en-US" sz="744"/>
              </a:p>
            </p:txBody>
          </p:sp>
          <p:sp>
            <p:nvSpPr>
              <p:cNvPr id="2555" name="Freeform: Shape 2554">
                <a:extLst>
                  <a:ext uri="{FF2B5EF4-FFF2-40B4-BE49-F238E27FC236}">
                    <a16:creationId xmlns:a16="http://schemas.microsoft.com/office/drawing/2014/main" id="{C9CF0BA4-75E9-F570-6015-CF1E77DA30E5}"/>
                  </a:ext>
                </a:extLst>
              </p:cNvPr>
              <p:cNvSpPr/>
              <p:nvPr/>
            </p:nvSpPr>
            <p:spPr>
              <a:xfrm>
                <a:off x="16387490" y="1439808"/>
                <a:ext cx="143634" cy="1231"/>
              </a:xfrm>
              <a:custGeom>
                <a:avLst/>
                <a:gdLst>
                  <a:gd name="connsiteX0" fmla="*/ 0 w 143634"/>
                  <a:gd name="connsiteY0" fmla="*/ 821 h 1231"/>
                  <a:gd name="connsiteX1" fmla="*/ 104648 w 143634"/>
                  <a:gd name="connsiteY1" fmla="*/ 0 h 1231"/>
                  <a:gd name="connsiteX2" fmla="*/ 101775 w 143634"/>
                  <a:gd name="connsiteY2" fmla="*/ 0 h 1231"/>
                  <a:gd name="connsiteX3" fmla="*/ 143635 w 143634"/>
                  <a:gd name="connsiteY3" fmla="*/ 0 h 1231"/>
                  <a:gd name="connsiteX4" fmla="*/ 0 w 143634"/>
                  <a:gd name="connsiteY4" fmla="*/ 1231 h 12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3634" h="1231">
                    <a:moveTo>
                      <a:pt x="0" y="821"/>
                    </a:moveTo>
                    <a:cubicBezTo>
                      <a:pt x="20109" y="0"/>
                      <a:pt x="82487" y="1231"/>
                      <a:pt x="104648" y="0"/>
                    </a:cubicBezTo>
                    <a:lnTo>
                      <a:pt x="101775" y="0"/>
                    </a:lnTo>
                    <a:cubicBezTo>
                      <a:pt x="101775" y="410"/>
                      <a:pt x="143635" y="0"/>
                      <a:pt x="143635" y="0"/>
                    </a:cubicBezTo>
                    <a:cubicBezTo>
                      <a:pt x="104648" y="0"/>
                      <a:pt x="22571" y="0"/>
                      <a:pt x="0" y="1231"/>
                    </a:cubicBezTo>
                    <a:close/>
                  </a:path>
                </a:pathLst>
              </a:custGeom>
              <a:solidFill>
                <a:schemeClr val="accent2"/>
              </a:solidFill>
              <a:ln w="0" cap="flat">
                <a:noFill/>
                <a:prstDash val="solid"/>
                <a:miter/>
              </a:ln>
            </p:spPr>
            <p:txBody>
              <a:bodyPr rtlCol="0" anchor="ctr"/>
              <a:lstStyle/>
              <a:p>
                <a:endParaRPr lang="en-US" sz="744"/>
              </a:p>
            </p:txBody>
          </p:sp>
        </p:grpSp>
      </p:grpSp>
      <p:grpSp>
        <p:nvGrpSpPr>
          <p:cNvPr id="2682" name="Group 2681">
            <a:extLst>
              <a:ext uri="{FF2B5EF4-FFF2-40B4-BE49-F238E27FC236}">
                <a16:creationId xmlns:a16="http://schemas.microsoft.com/office/drawing/2014/main" id="{8B1A874A-588B-8F31-F1C0-4EE20747DCBB}"/>
              </a:ext>
            </a:extLst>
          </p:cNvPr>
          <p:cNvGrpSpPr/>
          <p:nvPr/>
        </p:nvGrpSpPr>
        <p:grpSpPr>
          <a:xfrm rot="1059719">
            <a:off x="6421299" y="2097987"/>
            <a:ext cx="780982" cy="538615"/>
            <a:chOff x="22621877" y="7333427"/>
            <a:chExt cx="2073872" cy="1430277"/>
          </a:xfrm>
          <a:solidFill>
            <a:schemeClr val="accent1"/>
          </a:solidFill>
        </p:grpSpPr>
        <p:sp>
          <p:nvSpPr>
            <p:cNvPr id="2679" name="object 223">
              <a:extLst>
                <a:ext uri="{FF2B5EF4-FFF2-40B4-BE49-F238E27FC236}">
                  <a16:creationId xmlns:a16="http://schemas.microsoft.com/office/drawing/2014/main" id="{045F62F8-9E7C-354B-7A19-B299B2178BE1}"/>
                </a:ext>
              </a:extLst>
            </p:cNvPr>
            <p:cNvSpPr/>
            <p:nvPr/>
          </p:nvSpPr>
          <p:spPr>
            <a:xfrm rot="8735631">
              <a:off x="23530261" y="7721606"/>
              <a:ext cx="571047" cy="719622"/>
            </a:xfrm>
            <a:custGeom>
              <a:avLst/>
              <a:gdLst/>
              <a:ahLst/>
              <a:cxnLst/>
              <a:rect l="l" t="t" r="r" b="b"/>
              <a:pathLst>
                <a:path w="1481454" h="1866900">
                  <a:moveTo>
                    <a:pt x="68084" y="1295400"/>
                  </a:moveTo>
                  <a:lnTo>
                    <a:pt x="61366" y="1282700"/>
                  </a:lnTo>
                  <a:lnTo>
                    <a:pt x="46583" y="1282700"/>
                  </a:lnTo>
                  <a:lnTo>
                    <a:pt x="54825" y="1295400"/>
                  </a:lnTo>
                  <a:lnTo>
                    <a:pt x="68084" y="1295400"/>
                  </a:lnTo>
                  <a:close/>
                </a:path>
                <a:path w="1481454" h="1866900">
                  <a:moveTo>
                    <a:pt x="87909" y="1409700"/>
                  </a:moveTo>
                  <a:lnTo>
                    <a:pt x="86753" y="1407985"/>
                  </a:lnTo>
                  <a:lnTo>
                    <a:pt x="87350" y="1409700"/>
                  </a:lnTo>
                  <a:lnTo>
                    <a:pt x="87909" y="1409700"/>
                  </a:lnTo>
                  <a:close/>
                </a:path>
                <a:path w="1481454" h="1866900">
                  <a:moveTo>
                    <a:pt x="142595" y="444500"/>
                  </a:moveTo>
                  <a:lnTo>
                    <a:pt x="141185" y="444500"/>
                  </a:lnTo>
                  <a:lnTo>
                    <a:pt x="141211" y="445516"/>
                  </a:lnTo>
                  <a:lnTo>
                    <a:pt x="142595" y="444500"/>
                  </a:lnTo>
                  <a:close/>
                </a:path>
                <a:path w="1481454" h="1866900">
                  <a:moveTo>
                    <a:pt x="168313" y="457200"/>
                  </a:moveTo>
                  <a:lnTo>
                    <a:pt x="157314" y="457200"/>
                  </a:lnTo>
                  <a:lnTo>
                    <a:pt x="156451" y="469900"/>
                  </a:lnTo>
                  <a:lnTo>
                    <a:pt x="168313" y="457200"/>
                  </a:lnTo>
                  <a:close/>
                </a:path>
                <a:path w="1481454" h="1866900">
                  <a:moveTo>
                    <a:pt x="202819" y="1574800"/>
                  </a:moveTo>
                  <a:lnTo>
                    <a:pt x="196291" y="1567688"/>
                  </a:lnTo>
                  <a:lnTo>
                    <a:pt x="199796" y="1574800"/>
                  </a:lnTo>
                  <a:lnTo>
                    <a:pt x="202819" y="1574800"/>
                  </a:lnTo>
                  <a:close/>
                </a:path>
                <a:path w="1481454" h="1866900">
                  <a:moveTo>
                    <a:pt x="214998" y="1600200"/>
                  </a:moveTo>
                  <a:lnTo>
                    <a:pt x="206311" y="1574800"/>
                  </a:lnTo>
                  <a:lnTo>
                    <a:pt x="202819" y="1574800"/>
                  </a:lnTo>
                  <a:lnTo>
                    <a:pt x="214998" y="1600200"/>
                  </a:lnTo>
                  <a:close/>
                </a:path>
                <a:path w="1481454" h="1866900">
                  <a:moveTo>
                    <a:pt x="217805" y="1308100"/>
                  </a:moveTo>
                  <a:lnTo>
                    <a:pt x="216217" y="1295400"/>
                  </a:lnTo>
                  <a:lnTo>
                    <a:pt x="215633" y="1295400"/>
                  </a:lnTo>
                  <a:lnTo>
                    <a:pt x="217487" y="1308100"/>
                  </a:lnTo>
                  <a:lnTo>
                    <a:pt x="217805" y="1308100"/>
                  </a:lnTo>
                  <a:close/>
                </a:path>
                <a:path w="1481454" h="1866900">
                  <a:moveTo>
                    <a:pt x="227571" y="391795"/>
                  </a:moveTo>
                  <a:lnTo>
                    <a:pt x="226390" y="390410"/>
                  </a:lnTo>
                  <a:lnTo>
                    <a:pt x="226479" y="393700"/>
                  </a:lnTo>
                  <a:lnTo>
                    <a:pt x="227571" y="391795"/>
                  </a:lnTo>
                  <a:close/>
                </a:path>
                <a:path w="1481454" h="1866900">
                  <a:moveTo>
                    <a:pt x="260578" y="1625600"/>
                  </a:moveTo>
                  <a:lnTo>
                    <a:pt x="254431" y="1620139"/>
                  </a:lnTo>
                  <a:lnTo>
                    <a:pt x="258076" y="1625600"/>
                  </a:lnTo>
                  <a:lnTo>
                    <a:pt x="260578" y="1625600"/>
                  </a:lnTo>
                  <a:close/>
                </a:path>
                <a:path w="1481454" h="1866900">
                  <a:moveTo>
                    <a:pt x="261239" y="260769"/>
                  </a:moveTo>
                  <a:lnTo>
                    <a:pt x="257543" y="266700"/>
                  </a:lnTo>
                  <a:lnTo>
                    <a:pt x="259168" y="266700"/>
                  </a:lnTo>
                  <a:lnTo>
                    <a:pt x="261239" y="260769"/>
                  </a:lnTo>
                  <a:close/>
                </a:path>
                <a:path w="1481454" h="1866900">
                  <a:moveTo>
                    <a:pt x="265455" y="254000"/>
                  </a:moveTo>
                  <a:lnTo>
                    <a:pt x="263601" y="254000"/>
                  </a:lnTo>
                  <a:lnTo>
                    <a:pt x="261239" y="260769"/>
                  </a:lnTo>
                  <a:lnTo>
                    <a:pt x="265455" y="254000"/>
                  </a:lnTo>
                  <a:close/>
                </a:path>
                <a:path w="1481454" h="1866900">
                  <a:moveTo>
                    <a:pt x="270840" y="1633994"/>
                  </a:moveTo>
                  <a:lnTo>
                    <a:pt x="265976" y="1625600"/>
                  </a:lnTo>
                  <a:lnTo>
                    <a:pt x="260578" y="1625600"/>
                  </a:lnTo>
                  <a:lnTo>
                    <a:pt x="270840" y="1633994"/>
                  </a:lnTo>
                  <a:close/>
                </a:path>
                <a:path w="1481454" h="1866900">
                  <a:moveTo>
                    <a:pt x="276110" y="1638300"/>
                  </a:moveTo>
                  <a:lnTo>
                    <a:pt x="270840" y="1633994"/>
                  </a:lnTo>
                  <a:lnTo>
                    <a:pt x="273329" y="1638300"/>
                  </a:lnTo>
                  <a:lnTo>
                    <a:pt x="276110" y="1638300"/>
                  </a:lnTo>
                  <a:close/>
                </a:path>
                <a:path w="1481454" h="1866900">
                  <a:moveTo>
                    <a:pt x="290931" y="715810"/>
                  </a:moveTo>
                  <a:lnTo>
                    <a:pt x="290017" y="723900"/>
                  </a:lnTo>
                  <a:lnTo>
                    <a:pt x="290550" y="723900"/>
                  </a:lnTo>
                  <a:lnTo>
                    <a:pt x="290931" y="715810"/>
                  </a:lnTo>
                  <a:close/>
                </a:path>
                <a:path w="1481454" h="1866900">
                  <a:moveTo>
                    <a:pt x="291439" y="711200"/>
                  </a:moveTo>
                  <a:lnTo>
                    <a:pt x="291134" y="711200"/>
                  </a:lnTo>
                  <a:lnTo>
                    <a:pt x="290931" y="715810"/>
                  </a:lnTo>
                  <a:lnTo>
                    <a:pt x="291439" y="711200"/>
                  </a:lnTo>
                  <a:close/>
                </a:path>
                <a:path w="1481454" h="1866900">
                  <a:moveTo>
                    <a:pt x="293230" y="266700"/>
                  </a:moveTo>
                  <a:lnTo>
                    <a:pt x="293116" y="254000"/>
                  </a:lnTo>
                  <a:lnTo>
                    <a:pt x="282257" y="254000"/>
                  </a:lnTo>
                  <a:lnTo>
                    <a:pt x="279628" y="266700"/>
                  </a:lnTo>
                  <a:lnTo>
                    <a:pt x="260794" y="266700"/>
                  </a:lnTo>
                  <a:lnTo>
                    <a:pt x="260858" y="292100"/>
                  </a:lnTo>
                  <a:lnTo>
                    <a:pt x="249580" y="304800"/>
                  </a:lnTo>
                  <a:lnTo>
                    <a:pt x="234823" y="330200"/>
                  </a:lnTo>
                  <a:lnTo>
                    <a:pt x="224421" y="355600"/>
                  </a:lnTo>
                  <a:lnTo>
                    <a:pt x="225666" y="330200"/>
                  </a:lnTo>
                  <a:lnTo>
                    <a:pt x="227571" y="317500"/>
                  </a:lnTo>
                  <a:lnTo>
                    <a:pt x="233514" y="304800"/>
                  </a:lnTo>
                  <a:lnTo>
                    <a:pt x="246913" y="292100"/>
                  </a:lnTo>
                  <a:lnTo>
                    <a:pt x="237223" y="292100"/>
                  </a:lnTo>
                  <a:lnTo>
                    <a:pt x="257543" y="266700"/>
                  </a:lnTo>
                  <a:lnTo>
                    <a:pt x="250380" y="266700"/>
                  </a:lnTo>
                  <a:lnTo>
                    <a:pt x="242658" y="279400"/>
                  </a:lnTo>
                  <a:lnTo>
                    <a:pt x="235496" y="292100"/>
                  </a:lnTo>
                  <a:lnTo>
                    <a:pt x="227685" y="304800"/>
                  </a:lnTo>
                  <a:lnTo>
                    <a:pt x="218046" y="317500"/>
                  </a:lnTo>
                  <a:lnTo>
                    <a:pt x="217017" y="317500"/>
                  </a:lnTo>
                  <a:lnTo>
                    <a:pt x="216128" y="330200"/>
                  </a:lnTo>
                  <a:lnTo>
                    <a:pt x="215011" y="330200"/>
                  </a:lnTo>
                  <a:lnTo>
                    <a:pt x="213334" y="342900"/>
                  </a:lnTo>
                  <a:lnTo>
                    <a:pt x="210705" y="342900"/>
                  </a:lnTo>
                  <a:lnTo>
                    <a:pt x="206717" y="355600"/>
                  </a:lnTo>
                  <a:lnTo>
                    <a:pt x="201231" y="368300"/>
                  </a:lnTo>
                  <a:lnTo>
                    <a:pt x="194119" y="381000"/>
                  </a:lnTo>
                  <a:lnTo>
                    <a:pt x="192951" y="368300"/>
                  </a:lnTo>
                  <a:lnTo>
                    <a:pt x="191719" y="381000"/>
                  </a:lnTo>
                  <a:lnTo>
                    <a:pt x="186766" y="393700"/>
                  </a:lnTo>
                  <a:lnTo>
                    <a:pt x="179374" y="406400"/>
                  </a:lnTo>
                  <a:lnTo>
                    <a:pt x="170802" y="419100"/>
                  </a:lnTo>
                  <a:lnTo>
                    <a:pt x="164858" y="419100"/>
                  </a:lnTo>
                  <a:lnTo>
                    <a:pt x="158699" y="431800"/>
                  </a:lnTo>
                  <a:lnTo>
                    <a:pt x="153885" y="431800"/>
                  </a:lnTo>
                  <a:lnTo>
                    <a:pt x="149263" y="444500"/>
                  </a:lnTo>
                  <a:lnTo>
                    <a:pt x="145783" y="444500"/>
                  </a:lnTo>
                  <a:lnTo>
                    <a:pt x="150368" y="457200"/>
                  </a:lnTo>
                  <a:lnTo>
                    <a:pt x="155041" y="457200"/>
                  </a:lnTo>
                  <a:lnTo>
                    <a:pt x="159791" y="444500"/>
                  </a:lnTo>
                  <a:lnTo>
                    <a:pt x="164617" y="444500"/>
                  </a:lnTo>
                  <a:lnTo>
                    <a:pt x="175006" y="419100"/>
                  </a:lnTo>
                  <a:lnTo>
                    <a:pt x="180111" y="419100"/>
                  </a:lnTo>
                  <a:lnTo>
                    <a:pt x="185051" y="406400"/>
                  </a:lnTo>
                  <a:lnTo>
                    <a:pt x="182016" y="419100"/>
                  </a:lnTo>
                  <a:lnTo>
                    <a:pt x="177609" y="431800"/>
                  </a:lnTo>
                  <a:lnTo>
                    <a:pt x="183134" y="431800"/>
                  </a:lnTo>
                  <a:lnTo>
                    <a:pt x="179311" y="444500"/>
                  </a:lnTo>
                  <a:lnTo>
                    <a:pt x="175285" y="444500"/>
                  </a:lnTo>
                  <a:lnTo>
                    <a:pt x="171170" y="457200"/>
                  </a:lnTo>
                  <a:lnTo>
                    <a:pt x="168313" y="457200"/>
                  </a:lnTo>
                  <a:lnTo>
                    <a:pt x="168313" y="469900"/>
                  </a:lnTo>
                  <a:lnTo>
                    <a:pt x="167157" y="469900"/>
                  </a:lnTo>
                  <a:lnTo>
                    <a:pt x="165239" y="482600"/>
                  </a:lnTo>
                  <a:lnTo>
                    <a:pt x="162928" y="482600"/>
                  </a:lnTo>
                  <a:lnTo>
                    <a:pt x="160858" y="495300"/>
                  </a:lnTo>
                  <a:lnTo>
                    <a:pt x="159169" y="495300"/>
                  </a:lnTo>
                  <a:lnTo>
                    <a:pt x="158267" y="508000"/>
                  </a:lnTo>
                  <a:lnTo>
                    <a:pt x="164896" y="508000"/>
                  </a:lnTo>
                  <a:lnTo>
                    <a:pt x="168986" y="495300"/>
                  </a:lnTo>
                  <a:lnTo>
                    <a:pt x="173875" y="482600"/>
                  </a:lnTo>
                  <a:lnTo>
                    <a:pt x="182638" y="469900"/>
                  </a:lnTo>
                  <a:lnTo>
                    <a:pt x="186690" y="482600"/>
                  </a:lnTo>
                  <a:lnTo>
                    <a:pt x="189763" y="469900"/>
                  </a:lnTo>
                  <a:lnTo>
                    <a:pt x="192976" y="457200"/>
                  </a:lnTo>
                  <a:lnTo>
                    <a:pt x="196405" y="444500"/>
                  </a:lnTo>
                  <a:lnTo>
                    <a:pt x="200113" y="431800"/>
                  </a:lnTo>
                  <a:lnTo>
                    <a:pt x="195059" y="419100"/>
                  </a:lnTo>
                  <a:lnTo>
                    <a:pt x="191122" y="419100"/>
                  </a:lnTo>
                  <a:lnTo>
                    <a:pt x="189699" y="406400"/>
                  </a:lnTo>
                  <a:lnTo>
                    <a:pt x="192214" y="393700"/>
                  </a:lnTo>
                  <a:lnTo>
                    <a:pt x="205625" y="393700"/>
                  </a:lnTo>
                  <a:lnTo>
                    <a:pt x="218414" y="381000"/>
                  </a:lnTo>
                  <a:lnTo>
                    <a:pt x="226390" y="390410"/>
                  </a:lnTo>
                  <a:lnTo>
                    <a:pt x="226174" y="381000"/>
                  </a:lnTo>
                  <a:lnTo>
                    <a:pt x="227342" y="381000"/>
                  </a:lnTo>
                  <a:lnTo>
                    <a:pt x="229844" y="368300"/>
                  </a:lnTo>
                  <a:lnTo>
                    <a:pt x="233514" y="355600"/>
                  </a:lnTo>
                  <a:lnTo>
                    <a:pt x="236334" y="355600"/>
                  </a:lnTo>
                  <a:lnTo>
                    <a:pt x="239725" y="342900"/>
                  </a:lnTo>
                  <a:lnTo>
                    <a:pt x="243852" y="342900"/>
                  </a:lnTo>
                  <a:lnTo>
                    <a:pt x="248132" y="330200"/>
                  </a:lnTo>
                  <a:lnTo>
                    <a:pt x="252933" y="330200"/>
                  </a:lnTo>
                  <a:lnTo>
                    <a:pt x="258102" y="317500"/>
                  </a:lnTo>
                  <a:lnTo>
                    <a:pt x="253898" y="330200"/>
                  </a:lnTo>
                  <a:lnTo>
                    <a:pt x="259803" y="330200"/>
                  </a:lnTo>
                  <a:lnTo>
                    <a:pt x="264236" y="317500"/>
                  </a:lnTo>
                  <a:lnTo>
                    <a:pt x="267500" y="317500"/>
                  </a:lnTo>
                  <a:lnTo>
                    <a:pt x="269862" y="304800"/>
                  </a:lnTo>
                  <a:lnTo>
                    <a:pt x="272707" y="304800"/>
                  </a:lnTo>
                  <a:lnTo>
                    <a:pt x="273659" y="292100"/>
                  </a:lnTo>
                  <a:lnTo>
                    <a:pt x="283273" y="292100"/>
                  </a:lnTo>
                  <a:lnTo>
                    <a:pt x="287629" y="279400"/>
                  </a:lnTo>
                  <a:lnTo>
                    <a:pt x="290741" y="279400"/>
                  </a:lnTo>
                  <a:lnTo>
                    <a:pt x="292608" y="266700"/>
                  </a:lnTo>
                  <a:lnTo>
                    <a:pt x="293230" y="266700"/>
                  </a:lnTo>
                  <a:close/>
                </a:path>
                <a:path w="1481454" h="1866900">
                  <a:moveTo>
                    <a:pt x="295630" y="1651000"/>
                  </a:moveTo>
                  <a:lnTo>
                    <a:pt x="287769" y="1638300"/>
                  </a:lnTo>
                  <a:lnTo>
                    <a:pt x="276110" y="1638300"/>
                  </a:lnTo>
                  <a:lnTo>
                    <a:pt x="291261" y="1651000"/>
                  </a:lnTo>
                  <a:lnTo>
                    <a:pt x="295630" y="1651000"/>
                  </a:lnTo>
                  <a:close/>
                </a:path>
                <a:path w="1481454" h="1866900">
                  <a:moveTo>
                    <a:pt x="298551" y="1117600"/>
                  </a:moveTo>
                  <a:lnTo>
                    <a:pt x="294068" y="1104900"/>
                  </a:lnTo>
                  <a:lnTo>
                    <a:pt x="289712" y="1104900"/>
                  </a:lnTo>
                  <a:lnTo>
                    <a:pt x="298551" y="1117600"/>
                  </a:lnTo>
                  <a:close/>
                </a:path>
                <a:path w="1481454" h="1866900">
                  <a:moveTo>
                    <a:pt x="323672" y="1193800"/>
                  </a:moveTo>
                  <a:lnTo>
                    <a:pt x="320205" y="1181100"/>
                  </a:lnTo>
                  <a:lnTo>
                    <a:pt x="318719" y="1181100"/>
                  </a:lnTo>
                  <a:lnTo>
                    <a:pt x="323672" y="1193800"/>
                  </a:lnTo>
                  <a:close/>
                </a:path>
                <a:path w="1481454" h="1866900">
                  <a:moveTo>
                    <a:pt x="344843" y="1460500"/>
                  </a:moveTo>
                  <a:lnTo>
                    <a:pt x="340842" y="1447800"/>
                  </a:lnTo>
                  <a:lnTo>
                    <a:pt x="340436" y="1447800"/>
                  </a:lnTo>
                  <a:lnTo>
                    <a:pt x="344843" y="1460500"/>
                  </a:lnTo>
                  <a:close/>
                </a:path>
                <a:path w="1481454" h="1866900">
                  <a:moveTo>
                    <a:pt x="352336" y="203200"/>
                  </a:moveTo>
                  <a:lnTo>
                    <a:pt x="351815" y="203200"/>
                  </a:lnTo>
                  <a:lnTo>
                    <a:pt x="345198" y="212293"/>
                  </a:lnTo>
                  <a:lnTo>
                    <a:pt x="344500" y="215900"/>
                  </a:lnTo>
                  <a:lnTo>
                    <a:pt x="352336" y="203200"/>
                  </a:lnTo>
                  <a:close/>
                </a:path>
                <a:path w="1481454" h="1866900">
                  <a:moveTo>
                    <a:pt x="387210" y="1511300"/>
                  </a:moveTo>
                  <a:lnTo>
                    <a:pt x="376974" y="1498600"/>
                  </a:lnTo>
                  <a:lnTo>
                    <a:pt x="366268" y="1498600"/>
                  </a:lnTo>
                  <a:lnTo>
                    <a:pt x="376694" y="1511300"/>
                  </a:lnTo>
                  <a:lnTo>
                    <a:pt x="387210" y="1511300"/>
                  </a:lnTo>
                  <a:close/>
                </a:path>
                <a:path w="1481454" h="1866900">
                  <a:moveTo>
                    <a:pt x="438124" y="114300"/>
                  </a:moveTo>
                  <a:lnTo>
                    <a:pt x="429526" y="114300"/>
                  </a:lnTo>
                  <a:lnTo>
                    <a:pt x="420966" y="127000"/>
                  </a:lnTo>
                  <a:lnTo>
                    <a:pt x="412673" y="139700"/>
                  </a:lnTo>
                  <a:lnTo>
                    <a:pt x="416509" y="139700"/>
                  </a:lnTo>
                  <a:lnTo>
                    <a:pt x="424002" y="127000"/>
                  </a:lnTo>
                  <a:lnTo>
                    <a:pt x="431393" y="127000"/>
                  </a:lnTo>
                  <a:lnTo>
                    <a:pt x="438124" y="114300"/>
                  </a:lnTo>
                  <a:close/>
                </a:path>
                <a:path w="1481454" h="1866900">
                  <a:moveTo>
                    <a:pt x="447141" y="101600"/>
                  </a:moveTo>
                  <a:lnTo>
                    <a:pt x="438289" y="114300"/>
                  </a:lnTo>
                  <a:lnTo>
                    <a:pt x="446633" y="114300"/>
                  </a:lnTo>
                  <a:lnTo>
                    <a:pt x="447141" y="101600"/>
                  </a:lnTo>
                  <a:close/>
                </a:path>
                <a:path w="1481454" h="1866900">
                  <a:moveTo>
                    <a:pt x="451497" y="381000"/>
                  </a:moveTo>
                  <a:lnTo>
                    <a:pt x="449707" y="381000"/>
                  </a:lnTo>
                  <a:lnTo>
                    <a:pt x="448932" y="383006"/>
                  </a:lnTo>
                  <a:lnTo>
                    <a:pt x="451497" y="381000"/>
                  </a:lnTo>
                  <a:close/>
                </a:path>
                <a:path w="1481454" h="1866900">
                  <a:moveTo>
                    <a:pt x="462699" y="114300"/>
                  </a:moveTo>
                  <a:lnTo>
                    <a:pt x="458546" y="114300"/>
                  </a:lnTo>
                  <a:lnTo>
                    <a:pt x="458470" y="121031"/>
                  </a:lnTo>
                  <a:lnTo>
                    <a:pt x="462699" y="114300"/>
                  </a:lnTo>
                  <a:close/>
                </a:path>
                <a:path w="1481454" h="1866900">
                  <a:moveTo>
                    <a:pt x="473240" y="101600"/>
                  </a:moveTo>
                  <a:lnTo>
                    <a:pt x="472554" y="101600"/>
                  </a:lnTo>
                  <a:lnTo>
                    <a:pt x="465201" y="114300"/>
                  </a:lnTo>
                  <a:lnTo>
                    <a:pt x="473240" y="101600"/>
                  </a:lnTo>
                  <a:close/>
                </a:path>
                <a:path w="1481454" h="1866900">
                  <a:moveTo>
                    <a:pt x="476529" y="96418"/>
                  </a:moveTo>
                  <a:lnTo>
                    <a:pt x="473240" y="101600"/>
                  </a:lnTo>
                  <a:lnTo>
                    <a:pt x="475094" y="101600"/>
                  </a:lnTo>
                  <a:lnTo>
                    <a:pt x="476529" y="96418"/>
                  </a:lnTo>
                  <a:close/>
                </a:path>
                <a:path w="1481454" h="1866900">
                  <a:moveTo>
                    <a:pt x="481279" y="88900"/>
                  </a:moveTo>
                  <a:lnTo>
                    <a:pt x="478599" y="88900"/>
                  </a:lnTo>
                  <a:lnTo>
                    <a:pt x="476529" y="96418"/>
                  </a:lnTo>
                  <a:lnTo>
                    <a:pt x="481279" y="88900"/>
                  </a:lnTo>
                  <a:close/>
                </a:path>
                <a:path w="1481454" h="1866900">
                  <a:moveTo>
                    <a:pt x="572236" y="215900"/>
                  </a:moveTo>
                  <a:lnTo>
                    <a:pt x="564222" y="215900"/>
                  </a:lnTo>
                  <a:lnTo>
                    <a:pt x="558584" y="228600"/>
                  </a:lnTo>
                  <a:lnTo>
                    <a:pt x="566394" y="228600"/>
                  </a:lnTo>
                  <a:lnTo>
                    <a:pt x="572236" y="215900"/>
                  </a:lnTo>
                  <a:close/>
                </a:path>
                <a:path w="1481454" h="1866900">
                  <a:moveTo>
                    <a:pt x="581748" y="215900"/>
                  </a:moveTo>
                  <a:lnTo>
                    <a:pt x="581736" y="203200"/>
                  </a:lnTo>
                  <a:lnTo>
                    <a:pt x="575843" y="215900"/>
                  </a:lnTo>
                  <a:lnTo>
                    <a:pt x="581748" y="215900"/>
                  </a:lnTo>
                  <a:close/>
                </a:path>
                <a:path w="1481454" h="1866900">
                  <a:moveTo>
                    <a:pt x="600938" y="1689100"/>
                  </a:moveTo>
                  <a:lnTo>
                    <a:pt x="595452" y="1676400"/>
                  </a:lnTo>
                  <a:lnTo>
                    <a:pt x="598017" y="1689100"/>
                  </a:lnTo>
                  <a:lnTo>
                    <a:pt x="600938" y="1689100"/>
                  </a:lnTo>
                  <a:close/>
                </a:path>
                <a:path w="1481454" h="1866900">
                  <a:moveTo>
                    <a:pt x="603415" y="190500"/>
                  </a:moveTo>
                  <a:lnTo>
                    <a:pt x="597814" y="203200"/>
                  </a:lnTo>
                  <a:lnTo>
                    <a:pt x="598347" y="203200"/>
                  </a:lnTo>
                  <a:lnTo>
                    <a:pt x="603415" y="190500"/>
                  </a:lnTo>
                  <a:close/>
                </a:path>
                <a:path w="1481454" h="1866900">
                  <a:moveTo>
                    <a:pt x="632548" y="25400"/>
                  </a:moveTo>
                  <a:lnTo>
                    <a:pt x="600379" y="25400"/>
                  </a:lnTo>
                  <a:lnTo>
                    <a:pt x="589508" y="38100"/>
                  </a:lnTo>
                  <a:lnTo>
                    <a:pt x="545668" y="38100"/>
                  </a:lnTo>
                  <a:lnTo>
                    <a:pt x="535076" y="50800"/>
                  </a:lnTo>
                  <a:lnTo>
                    <a:pt x="515200" y="50800"/>
                  </a:lnTo>
                  <a:lnTo>
                    <a:pt x="527100" y="63500"/>
                  </a:lnTo>
                  <a:lnTo>
                    <a:pt x="510882" y="76200"/>
                  </a:lnTo>
                  <a:lnTo>
                    <a:pt x="508635" y="76200"/>
                  </a:lnTo>
                  <a:lnTo>
                    <a:pt x="507047" y="63500"/>
                  </a:lnTo>
                  <a:lnTo>
                    <a:pt x="492861" y="63500"/>
                  </a:lnTo>
                  <a:lnTo>
                    <a:pt x="489648" y="76200"/>
                  </a:lnTo>
                  <a:lnTo>
                    <a:pt x="483895" y="88900"/>
                  </a:lnTo>
                  <a:lnTo>
                    <a:pt x="497928" y="88900"/>
                  </a:lnTo>
                  <a:lnTo>
                    <a:pt x="495223" y="101600"/>
                  </a:lnTo>
                  <a:lnTo>
                    <a:pt x="501789" y="101600"/>
                  </a:lnTo>
                  <a:lnTo>
                    <a:pt x="501548" y="88900"/>
                  </a:lnTo>
                  <a:lnTo>
                    <a:pt x="518553" y="88900"/>
                  </a:lnTo>
                  <a:lnTo>
                    <a:pt x="529691" y="76200"/>
                  </a:lnTo>
                  <a:lnTo>
                    <a:pt x="537159" y="76200"/>
                  </a:lnTo>
                  <a:lnTo>
                    <a:pt x="549516" y="63500"/>
                  </a:lnTo>
                  <a:lnTo>
                    <a:pt x="558355" y="50800"/>
                  </a:lnTo>
                  <a:lnTo>
                    <a:pt x="571830" y="50800"/>
                  </a:lnTo>
                  <a:lnTo>
                    <a:pt x="592112" y="38100"/>
                  </a:lnTo>
                  <a:lnTo>
                    <a:pt x="597331" y="50800"/>
                  </a:lnTo>
                  <a:lnTo>
                    <a:pt x="604354" y="50800"/>
                  </a:lnTo>
                  <a:lnTo>
                    <a:pt x="612838" y="38100"/>
                  </a:lnTo>
                  <a:lnTo>
                    <a:pt x="622452" y="38100"/>
                  </a:lnTo>
                  <a:lnTo>
                    <a:pt x="632548" y="25400"/>
                  </a:lnTo>
                  <a:close/>
                </a:path>
                <a:path w="1481454" h="1866900">
                  <a:moveTo>
                    <a:pt x="742632" y="12700"/>
                  </a:moveTo>
                  <a:lnTo>
                    <a:pt x="730199" y="12700"/>
                  </a:lnTo>
                  <a:lnTo>
                    <a:pt x="726211" y="25400"/>
                  </a:lnTo>
                  <a:lnTo>
                    <a:pt x="734364" y="25400"/>
                  </a:lnTo>
                  <a:lnTo>
                    <a:pt x="742632" y="12700"/>
                  </a:lnTo>
                  <a:close/>
                </a:path>
                <a:path w="1481454" h="1866900">
                  <a:moveTo>
                    <a:pt x="752868" y="139700"/>
                  </a:moveTo>
                  <a:lnTo>
                    <a:pt x="747179" y="127000"/>
                  </a:lnTo>
                  <a:lnTo>
                    <a:pt x="739521" y="139700"/>
                  </a:lnTo>
                  <a:lnTo>
                    <a:pt x="752868" y="139700"/>
                  </a:lnTo>
                  <a:close/>
                </a:path>
                <a:path w="1481454" h="1866900">
                  <a:moveTo>
                    <a:pt x="797572" y="25400"/>
                  </a:moveTo>
                  <a:lnTo>
                    <a:pt x="758088" y="25400"/>
                  </a:lnTo>
                  <a:lnTo>
                    <a:pt x="758228" y="38100"/>
                  </a:lnTo>
                  <a:lnTo>
                    <a:pt x="769340" y="38100"/>
                  </a:lnTo>
                  <a:lnTo>
                    <a:pt x="780821" y="38100"/>
                  </a:lnTo>
                  <a:lnTo>
                    <a:pt x="797572" y="25400"/>
                  </a:lnTo>
                  <a:close/>
                </a:path>
                <a:path w="1481454" h="1866900">
                  <a:moveTo>
                    <a:pt x="862190" y="12700"/>
                  </a:moveTo>
                  <a:lnTo>
                    <a:pt x="855878" y="0"/>
                  </a:lnTo>
                  <a:lnTo>
                    <a:pt x="801700" y="0"/>
                  </a:lnTo>
                  <a:lnTo>
                    <a:pt x="792124" y="12700"/>
                  </a:lnTo>
                  <a:lnTo>
                    <a:pt x="808431" y="12700"/>
                  </a:lnTo>
                  <a:lnTo>
                    <a:pt x="815784" y="25400"/>
                  </a:lnTo>
                  <a:lnTo>
                    <a:pt x="813358" y="25400"/>
                  </a:lnTo>
                  <a:lnTo>
                    <a:pt x="815924" y="28422"/>
                  </a:lnTo>
                  <a:lnTo>
                    <a:pt x="814908" y="38100"/>
                  </a:lnTo>
                  <a:lnTo>
                    <a:pt x="824115" y="38100"/>
                  </a:lnTo>
                  <a:lnTo>
                    <a:pt x="829881" y="38100"/>
                  </a:lnTo>
                  <a:lnTo>
                    <a:pt x="854773" y="38100"/>
                  </a:lnTo>
                  <a:lnTo>
                    <a:pt x="856792" y="25400"/>
                  </a:lnTo>
                  <a:lnTo>
                    <a:pt x="858735" y="25400"/>
                  </a:lnTo>
                  <a:lnTo>
                    <a:pt x="860437" y="12700"/>
                  </a:lnTo>
                  <a:lnTo>
                    <a:pt x="862190" y="12700"/>
                  </a:lnTo>
                  <a:close/>
                </a:path>
                <a:path w="1481454" h="1866900">
                  <a:moveTo>
                    <a:pt x="907427" y="177800"/>
                  </a:moveTo>
                  <a:lnTo>
                    <a:pt x="901115" y="165100"/>
                  </a:lnTo>
                  <a:lnTo>
                    <a:pt x="897039" y="165100"/>
                  </a:lnTo>
                  <a:lnTo>
                    <a:pt x="903846" y="177800"/>
                  </a:lnTo>
                  <a:lnTo>
                    <a:pt x="907427" y="177800"/>
                  </a:lnTo>
                  <a:close/>
                </a:path>
                <a:path w="1481454" h="1866900">
                  <a:moveTo>
                    <a:pt x="937260" y="165100"/>
                  </a:moveTo>
                  <a:lnTo>
                    <a:pt x="933729" y="165100"/>
                  </a:lnTo>
                  <a:lnTo>
                    <a:pt x="929906" y="177800"/>
                  </a:lnTo>
                  <a:lnTo>
                    <a:pt x="937260" y="165100"/>
                  </a:lnTo>
                  <a:close/>
                </a:path>
                <a:path w="1481454" h="1866900">
                  <a:moveTo>
                    <a:pt x="940244" y="1841500"/>
                  </a:moveTo>
                  <a:lnTo>
                    <a:pt x="922515" y="1841500"/>
                  </a:lnTo>
                  <a:lnTo>
                    <a:pt x="930363" y="1854200"/>
                  </a:lnTo>
                  <a:lnTo>
                    <a:pt x="940244" y="1841500"/>
                  </a:lnTo>
                  <a:close/>
                </a:path>
                <a:path w="1481454" h="1866900">
                  <a:moveTo>
                    <a:pt x="943584" y="1847964"/>
                  </a:moveTo>
                  <a:lnTo>
                    <a:pt x="937298" y="1854200"/>
                  </a:lnTo>
                  <a:lnTo>
                    <a:pt x="939596" y="1854200"/>
                  </a:lnTo>
                  <a:lnTo>
                    <a:pt x="943584" y="1847964"/>
                  </a:lnTo>
                  <a:close/>
                </a:path>
                <a:path w="1481454" h="1866900">
                  <a:moveTo>
                    <a:pt x="1014780" y="304800"/>
                  </a:moveTo>
                  <a:lnTo>
                    <a:pt x="1008037" y="292100"/>
                  </a:lnTo>
                  <a:lnTo>
                    <a:pt x="1011123" y="304800"/>
                  </a:lnTo>
                  <a:lnTo>
                    <a:pt x="1014780" y="304800"/>
                  </a:lnTo>
                  <a:close/>
                </a:path>
                <a:path w="1481454" h="1866900">
                  <a:moveTo>
                    <a:pt x="1045819" y="1689100"/>
                  </a:moveTo>
                  <a:lnTo>
                    <a:pt x="1042682" y="1689100"/>
                  </a:lnTo>
                  <a:lnTo>
                    <a:pt x="1041603" y="1701800"/>
                  </a:lnTo>
                  <a:lnTo>
                    <a:pt x="1045819" y="1689100"/>
                  </a:lnTo>
                  <a:close/>
                </a:path>
                <a:path w="1481454" h="1866900">
                  <a:moveTo>
                    <a:pt x="1099096" y="230124"/>
                  </a:moveTo>
                  <a:lnTo>
                    <a:pt x="1093190" y="226949"/>
                  </a:lnTo>
                  <a:lnTo>
                    <a:pt x="1087386" y="222656"/>
                  </a:lnTo>
                  <a:lnTo>
                    <a:pt x="1081532" y="217309"/>
                  </a:lnTo>
                  <a:lnTo>
                    <a:pt x="1075524" y="211010"/>
                  </a:lnTo>
                  <a:lnTo>
                    <a:pt x="1077391" y="215074"/>
                  </a:lnTo>
                  <a:lnTo>
                    <a:pt x="1080020" y="221018"/>
                  </a:lnTo>
                  <a:lnTo>
                    <a:pt x="1078826" y="224370"/>
                  </a:lnTo>
                  <a:lnTo>
                    <a:pt x="1084935" y="228473"/>
                  </a:lnTo>
                  <a:lnTo>
                    <a:pt x="1091806" y="227355"/>
                  </a:lnTo>
                  <a:lnTo>
                    <a:pt x="1099096" y="230124"/>
                  </a:lnTo>
                  <a:close/>
                </a:path>
                <a:path w="1481454" h="1866900">
                  <a:moveTo>
                    <a:pt x="1099464" y="230251"/>
                  </a:moveTo>
                  <a:lnTo>
                    <a:pt x="1099096" y="230124"/>
                  </a:lnTo>
                  <a:lnTo>
                    <a:pt x="1099273" y="230238"/>
                  </a:lnTo>
                  <a:lnTo>
                    <a:pt x="1099464" y="230251"/>
                  </a:lnTo>
                  <a:close/>
                </a:path>
                <a:path w="1481454" h="1866900">
                  <a:moveTo>
                    <a:pt x="1255331" y="520700"/>
                  </a:moveTo>
                  <a:lnTo>
                    <a:pt x="1251343" y="508000"/>
                  </a:lnTo>
                  <a:lnTo>
                    <a:pt x="1246149" y="508000"/>
                  </a:lnTo>
                  <a:lnTo>
                    <a:pt x="1242783" y="520700"/>
                  </a:lnTo>
                  <a:lnTo>
                    <a:pt x="1255331" y="520700"/>
                  </a:lnTo>
                  <a:close/>
                </a:path>
                <a:path w="1481454" h="1866900">
                  <a:moveTo>
                    <a:pt x="1257973" y="508000"/>
                  </a:moveTo>
                  <a:lnTo>
                    <a:pt x="1249197" y="495300"/>
                  </a:lnTo>
                  <a:lnTo>
                    <a:pt x="1255547" y="508000"/>
                  </a:lnTo>
                  <a:lnTo>
                    <a:pt x="1257973" y="508000"/>
                  </a:lnTo>
                  <a:close/>
                </a:path>
                <a:path w="1481454" h="1866900">
                  <a:moveTo>
                    <a:pt x="1296543" y="1612607"/>
                  </a:moveTo>
                  <a:lnTo>
                    <a:pt x="1296377" y="1612900"/>
                  </a:lnTo>
                  <a:lnTo>
                    <a:pt x="1296543" y="1612607"/>
                  </a:lnTo>
                  <a:close/>
                </a:path>
                <a:path w="1481454" h="1866900">
                  <a:moveTo>
                    <a:pt x="1303235" y="1600200"/>
                  </a:moveTo>
                  <a:lnTo>
                    <a:pt x="1301203" y="1600200"/>
                  </a:lnTo>
                  <a:lnTo>
                    <a:pt x="1296543" y="1612607"/>
                  </a:lnTo>
                  <a:lnTo>
                    <a:pt x="1303235" y="1600200"/>
                  </a:lnTo>
                  <a:close/>
                </a:path>
                <a:path w="1481454" h="1866900">
                  <a:moveTo>
                    <a:pt x="1314373" y="596900"/>
                  </a:moveTo>
                  <a:lnTo>
                    <a:pt x="1310906" y="584200"/>
                  </a:lnTo>
                  <a:lnTo>
                    <a:pt x="1307122" y="584200"/>
                  </a:lnTo>
                  <a:lnTo>
                    <a:pt x="1311427" y="596900"/>
                  </a:lnTo>
                  <a:lnTo>
                    <a:pt x="1314373" y="596900"/>
                  </a:lnTo>
                  <a:close/>
                </a:path>
                <a:path w="1481454" h="1866900">
                  <a:moveTo>
                    <a:pt x="1315072" y="304800"/>
                  </a:moveTo>
                  <a:lnTo>
                    <a:pt x="1310678" y="292100"/>
                  </a:lnTo>
                  <a:lnTo>
                    <a:pt x="1304455" y="292100"/>
                  </a:lnTo>
                  <a:lnTo>
                    <a:pt x="1296835" y="279400"/>
                  </a:lnTo>
                  <a:lnTo>
                    <a:pt x="1284109" y="279400"/>
                  </a:lnTo>
                  <a:lnTo>
                    <a:pt x="1295196" y="292100"/>
                  </a:lnTo>
                  <a:lnTo>
                    <a:pt x="1304886" y="304800"/>
                  </a:lnTo>
                  <a:lnTo>
                    <a:pt x="1315072" y="304800"/>
                  </a:lnTo>
                  <a:close/>
                </a:path>
                <a:path w="1481454" h="1866900">
                  <a:moveTo>
                    <a:pt x="1322260" y="1536700"/>
                  </a:moveTo>
                  <a:lnTo>
                    <a:pt x="1319352" y="1536700"/>
                  </a:lnTo>
                  <a:lnTo>
                    <a:pt x="1312062" y="1549400"/>
                  </a:lnTo>
                  <a:lnTo>
                    <a:pt x="1317205" y="1549400"/>
                  </a:lnTo>
                  <a:lnTo>
                    <a:pt x="1322260" y="1536700"/>
                  </a:lnTo>
                  <a:close/>
                </a:path>
                <a:path w="1481454" h="1866900">
                  <a:moveTo>
                    <a:pt x="1327899" y="520700"/>
                  </a:moveTo>
                  <a:lnTo>
                    <a:pt x="1325587" y="508000"/>
                  </a:lnTo>
                  <a:lnTo>
                    <a:pt x="1322489" y="508000"/>
                  </a:lnTo>
                  <a:lnTo>
                    <a:pt x="1324292" y="520700"/>
                  </a:lnTo>
                  <a:lnTo>
                    <a:pt x="1327899" y="520700"/>
                  </a:lnTo>
                  <a:close/>
                </a:path>
                <a:path w="1481454" h="1866900">
                  <a:moveTo>
                    <a:pt x="1338465" y="268528"/>
                  </a:moveTo>
                  <a:lnTo>
                    <a:pt x="1334528" y="264528"/>
                  </a:lnTo>
                  <a:lnTo>
                    <a:pt x="1328724" y="260921"/>
                  </a:lnTo>
                  <a:lnTo>
                    <a:pt x="1323352" y="257797"/>
                  </a:lnTo>
                  <a:lnTo>
                    <a:pt x="1326756" y="262128"/>
                  </a:lnTo>
                  <a:lnTo>
                    <a:pt x="1330401" y="269011"/>
                  </a:lnTo>
                  <a:lnTo>
                    <a:pt x="1338237" y="272783"/>
                  </a:lnTo>
                  <a:lnTo>
                    <a:pt x="1338465" y="268528"/>
                  </a:lnTo>
                  <a:close/>
                </a:path>
                <a:path w="1481454" h="1866900">
                  <a:moveTo>
                    <a:pt x="1356487" y="520700"/>
                  </a:moveTo>
                  <a:lnTo>
                    <a:pt x="1347660" y="508000"/>
                  </a:lnTo>
                  <a:lnTo>
                    <a:pt x="1355445" y="520700"/>
                  </a:lnTo>
                  <a:lnTo>
                    <a:pt x="1356487" y="520700"/>
                  </a:lnTo>
                  <a:close/>
                </a:path>
                <a:path w="1481454" h="1866900">
                  <a:moveTo>
                    <a:pt x="1358531" y="712368"/>
                  </a:moveTo>
                  <a:lnTo>
                    <a:pt x="1349641" y="697966"/>
                  </a:lnTo>
                  <a:lnTo>
                    <a:pt x="1348828" y="699846"/>
                  </a:lnTo>
                  <a:lnTo>
                    <a:pt x="1357718" y="714222"/>
                  </a:lnTo>
                  <a:lnTo>
                    <a:pt x="1358531" y="712368"/>
                  </a:lnTo>
                  <a:close/>
                </a:path>
                <a:path w="1481454" h="1866900">
                  <a:moveTo>
                    <a:pt x="1366481" y="342900"/>
                  </a:moveTo>
                  <a:lnTo>
                    <a:pt x="1362925" y="330200"/>
                  </a:lnTo>
                  <a:lnTo>
                    <a:pt x="1355864" y="317500"/>
                  </a:lnTo>
                  <a:lnTo>
                    <a:pt x="1349387" y="304800"/>
                  </a:lnTo>
                  <a:lnTo>
                    <a:pt x="1339380" y="304800"/>
                  </a:lnTo>
                  <a:lnTo>
                    <a:pt x="1331201" y="292100"/>
                  </a:lnTo>
                  <a:lnTo>
                    <a:pt x="1324127" y="279400"/>
                  </a:lnTo>
                  <a:lnTo>
                    <a:pt x="1317472" y="266700"/>
                  </a:lnTo>
                  <a:lnTo>
                    <a:pt x="1312418" y="266700"/>
                  </a:lnTo>
                  <a:lnTo>
                    <a:pt x="1318069" y="279400"/>
                  </a:lnTo>
                  <a:lnTo>
                    <a:pt x="1324813" y="292100"/>
                  </a:lnTo>
                  <a:lnTo>
                    <a:pt x="1317586" y="279400"/>
                  </a:lnTo>
                  <a:lnTo>
                    <a:pt x="1316977" y="292100"/>
                  </a:lnTo>
                  <a:lnTo>
                    <a:pt x="1319504" y="292100"/>
                  </a:lnTo>
                  <a:lnTo>
                    <a:pt x="1324470" y="304800"/>
                  </a:lnTo>
                  <a:lnTo>
                    <a:pt x="1330452" y="304800"/>
                  </a:lnTo>
                  <a:lnTo>
                    <a:pt x="1337132" y="317500"/>
                  </a:lnTo>
                  <a:lnTo>
                    <a:pt x="1343901" y="317500"/>
                  </a:lnTo>
                  <a:lnTo>
                    <a:pt x="1350556" y="330200"/>
                  </a:lnTo>
                  <a:lnTo>
                    <a:pt x="1356829" y="342900"/>
                  </a:lnTo>
                  <a:lnTo>
                    <a:pt x="1366481" y="342900"/>
                  </a:lnTo>
                  <a:close/>
                </a:path>
                <a:path w="1481454" h="1866900">
                  <a:moveTo>
                    <a:pt x="1370761" y="635000"/>
                  </a:moveTo>
                  <a:lnTo>
                    <a:pt x="1367028" y="622300"/>
                  </a:lnTo>
                  <a:lnTo>
                    <a:pt x="1361821" y="609600"/>
                  </a:lnTo>
                  <a:lnTo>
                    <a:pt x="1357464" y="596900"/>
                  </a:lnTo>
                  <a:lnTo>
                    <a:pt x="1360182" y="609600"/>
                  </a:lnTo>
                  <a:lnTo>
                    <a:pt x="1360436" y="609600"/>
                  </a:lnTo>
                  <a:lnTo>
                    <a:pt x="1364107" y="622300"/>
                  </a:lnTo>
                  <a:lnTo>
                    <a:pt x="1367396" y="635000"/>
                  </a:lnTo>
                  <a:lnTo>
                    <a:pt x="1370761" y="635000"/>
                  </a:lnTo>
                  <a:close/>
                </a:path>
                <a:path w="1481454" h="1866900">
                  <a:moveTo>
                    <a:pt x="1378902" y="663562"/>
                  </a:moveTo>
                  <a:lnTo>
                    <a:pt x="1377835" y="660400"/>
                  </a:lnTo>
                  <a:lnTo>
                    <a:pt x="1375346" y="660400"/>
                  </a:lnTo>
                  <a:lnTo>
                    <a:pt x="1378902" y="663562"/>
                  </a:lnTo>
                  <a:close/>
                </a:path>
                <a:path w="1481454" h="1866900">
                  <a:moveTo>
                    <a:pt x="1391907" y="663562"/>
                  </a:moveTo>
                  <a:lnTo>
                    <a:pt x="1391323" y="660400"/>
                  </a:lnTo>
                  <a:lnTo>
                    <a:pt x="1388567" y="660400"/>
                  </a:lnTo>
                  <a:lnTo>
                    <a:pt x="1385316" y="647700"/>
                  </a:lnTo>
                  <a:lnTo>
                    <a:pt x="1388021" y="663562"/>
                  </a:lnTo>
                  <a:lnTo>
                    <a:pt x="1391907" y="663562"/>
                  </a:lnTo>
                  <a:close/>
                </a:path>
                <a:path w="1481454" h="1866900">
                  <a:moveTo>
                    <a:pt x="1395501" y="406400"/>
                  </a:moveTo>
                  <a:lnTo>
                    <a:pt x="1382903" y="393700"/>
                  </a:lnTo>
                  <a:lnTo>
                    <a:pt x="1391843" y="419100"/>
                  </a:lnTo>
                  <a:lnTo>
                    <a:pt x="1394548" y="419100"/>
                  </a:lnTo>
                  <a:lnTo>
                    <a:pt x="1389900" y="406400"/>
                  </a:lnTo>
                  <a:lnTo>
                    <a:pt x="1395501" y="406400"/>
                  </a:lnTo>
                  <a:close/>
                </a:path>
                <a:path w="1481454" h="1866900">
                  <a:moveTo>
                    <a:pt x="1397469" y="750595"/>
                  </a:moveTo>
                  <a:lnTo>
                    <a:pt x="1395603" y="729500"/>
                  </a:lnTo>
                  <a:lnTo>
                    <a:pt x="1389253" y="711606"/>
                  </a:lnTo>
                  <a:lnTo>
                    <a:pt x="1378762" y="705459"/>
                  </a:lnTo>
                  <a:lnTo>
                    <a:pt x="1384935" y="711428"/>
                  </a:lnTo>
                  <a:lnTo>
                    <a:pt x="1389735" y="717638"/>
                  </a:lnTo>
                  <a:lnTo>
                    <a:pt x="1393355" y="725322"/>
                  </a:lnTo>
                  <a:lnTo>
                    <a:pt x="1395996" y="735711"/>
                  </a:lnTo>
                  <a:lnTo>
                    <a:pt x="1385417" y="736307"/>
                  </a:lnTo>
                  <a:lnTo>
                    <a:pt x="1379994" y="727011"/>
                  </a:lnTo>
                  <a:lnTo>
                    <a:pt x="1374190" y="715340"/>
                  </a:lnTo>
                  <a:lnTo>
                    <a:pt x="1362494" y="708812"/>
                  </a:lnTo>
                  <a:lnTo>
                    <a:pt x="1382890" y="745210"/>
                  </a:lnTo>
                  <a:lnTo>
                    <a:pt x="1387589" y="751293"/>
                  </a:lnTo>
                  <a:lnTo>
                    <a:pt x="1391602" y="758177"/>
                  </a:lnTo>
                  <a:lnTo>
                    <a:pt x="1394510" y="766356"/>
                  </a:lnTo>
                  <a:lnTo>
                    <a:pt x="1397469" y="750595"/>
                  </a:lnTo>
                  <a:close/>
                </a:path>
                <a:path w="1481454" h="1866900">
                  <a:moveTo>
                    <a:pt x="1401610" y="723900"/>
                  </a:moveTo>
                  <a:lnTo>
                    <a:pt x="1400048" y="711200"/>
                  </a:lnTo>
                  <a:lnTo>
                    <a:pt x="1398562" y="698500"/>
                  </a:lnTo>
                  <a:lnTo>
                    <a:pt x="1397088" y="698500"/>
                  </a:lnTo>
                  <a:lnTo>
                    <a:pt x="1395615" y="685800"/>
                  </a:lnTo>
                  <a:lnTo>
                    <a:pt x="1393647" y="673100"/>
                  </a:lnTo>
                  <a:lnTo>
                    <a:pt x="1389659" y="673100"/>
                  </a:lnTo>
                  <a:lnTo>
                    <a:pt x="1382141" y="673100"/>
                  </a:lnTo>
                  <a:lnTo>
                    <a:pt x="1384960" y="685800"/>
                  </a:lnTo>
                  <a:lnTo>
                    <a:pt x="1386789" y="685800"/>
                  </a:lnTo>
                  <a:lnTo>
                    <a:pt x="1388122" y="698500"/>
                  </a:lnTo>
                  <a:lnTo>
                    <a:pt x="1389735" y="711200"/>
                  </a:lnTo>
                  <a:lnTo>
                    <a:pt x="1392224" y="711200"/>
                  </a:lnTo>
                  <a:lnTo>
                    <a:pt x="1396022" y="723900"/>
                  </a:lnTo>
                  <a:lnTo>
                    <a:pt x="1401610" y="723900"/>
                  </a:lnTo>
                  <a:close/>
                </a:path>
                <a:path w="1481454" h="1866900">
                  <a:moveTo>
                    <a:pt x="1403731" y="431800"/>
                  </a:moveTo>
                  <a:lnTo>
                    <a:pt x="1399921" y="419100"/>
                  </a:lnTo>
                  <a:lnTo>
                    <a:pt x="1399476" y="419100"/>
                  </a:lnTo>
                  <a:lnTo>
                    <a:pt x="1403731" y="431800"/>
                  </a:lnTo>
                  <a:close/>
                </a:path>
                <a:path w="1481454" h="1866900">
                  <a:moveTo>
                    <a:pt x="1408798" y="1409700"/>
                  </a:moveTo>
                  <a:lnTo>
                    <a:pt x="1407947" y="1404772"/>
                  </a:lnTo>
                  <a:lnTo>
                    <a:pt x="1405521" y="1409700"/>
                  </a:lnTo>
                  <a:lnTo>
                    <a:pt x="1408798" y="1409700"/>
                  </a:lnTo>
                  <a:close/>
                </a:path>
                <a:path w="1481454" h="1866900">
                  <a:moveTo>
                    <a:pt x="1414132" y="406400"/>
                  </a:moveTo>
                  <a:lnTo>
                    <a:pt x="1397317" y="406400"/>
                  </a:lnTo>
                  <a:lnTo>
                    <a:pt x="1402791" y="419100"/>
                  </a:lnTo>
                  <a:lnTo>
                    <a:pt x="1407883" y="419100"/>
                  </a:lnTo>
                  <a:lnTo>
                    <a:pt x="1414132" y="406400"/>
                  </a:lnTo>
                  <a:close/>
                </a:path>
                <a:path w="1481454" h="1866900">
                  <a:moveTo>
                    <a:pt x="1426781" y="647700"/>
                  </a:moveTo>
                  <a:lnTo>
                    <a:pt x="1421168" y="635000"/>
                  </a:lnTo>
                  <a:lnTo>
                    <a:pt x="1416634" y="622300"/>
                  </a:lnTo>
                  <a:lnTo>
                    <a:pt x="1413827" y="622300"/>
                  </a:lnTo>
                  <a:lnTo>
                    <a:pt x="1416469" y="635000"/>
                  </a:lnTo>
                  <a:lnTo>
                    <a:pt x="1412557" y="635000"/>
                  </a:lnTo>
                  <a:lnTo>
                    <a:pt x="1416812" y="647700"/>
                  </a:lnTo>
                  <a:lnTo>
                    <a:pt x="1426781" y="647700"/>
                  </a:lnTo>
                  <a:close/>
                </a:path>
                <a:path w="1481454" h="1866900">
                  <a:moveTo>
                    <a:pt x="1437233" y="668451"/>
                  </a:moveTo>
                  <a:lnTo>
                    <a:pt x="1435011" y="662139"/>
                  </a:lnTo>
                  <a:lnTo>
                    <a:pt x="1432052" y="655548"/>
                  </a:lnTo>
                  <a:lnTo>
                    <a:pt x="1432267" y="660107"/>
                  </a:lnTo>
                  <a:lnTo>
                    <a:pt x="1432267" y="669315"/>
                  </a:lnTo>
                  <a:lnTo>
                    <a:pt x="1434642" y="669925"/>
                  </a:lnTo>
                  <a:lnTo>
                    <a:pt x="1437233" y="668451"/>
                  </a:lnTo>
                  <a:close/>
                </a:path>
                <a:path w="1481454" h="1866900">
                  <a:moveTo>
                    <a:pt x="1440014" y="675652"/>
                  </a:moveTo>
                  <a:lnTo>
                    <a:pt x="1437716" y="668172"/>
                  </a:lnTo>
                  <a:lnTo>
                    <a:pt x="1437233" y="668451"/>
                  </a:lnTo>
                  <a:lnTo>
                    <a:pt x="1437398" y="668921"/>
                  </a:lnTo>
                  <a:lnTo>
                    <a:pt x="1440014" y="675652"/>
                  </a:lnTo>
                  <a:close/>
                </a:path>
                <a:path w="1481454" h="1866900">
                  <a:moveTo>
                    <a:pt x="1447431" y="555548"/>
                  </a:moveTo>
                  <a:lnTo>
                    <a:pt x="1444244" y="546100"/>
                  </a:lnTo>
                  <a:lnTo>
                    <a:pt x="1444764" y="552729"/>
                  </a:lnTo>
                  <a:lnTo>
                    <a:pt x="1447431" y="555548"/>
                  </a:lnTo>
                  <a:close/>
                </a:path>
                <a:path w="1481454" h="1866900">
                  <a:moveTo>
                    <a:pt x="1450505" y="558800"/>
                  </a:moveTo>
                  <a:lnTo>
                    <a:pt x="1447431" y="555548"/>
                  </a:lnTo>
                  <a:lnTo>
                    <a:pt x="1448536" y="558800"/>
                  </a:lnTo>
                  <a:lnTo>
                    <a:pt x="1450505" y="558800"/>
                  </a:lnTo>
                  <a:close/>
                </a:path>
                <a:path w="1481454" h="1866900">
                  <a:moveTo>
                    <a:pt x="1451584" y="664146"/>
                  </a:moveTo>
                  <a:lnTo>
                    <a:pt x="1446428" y="660831"/>
                  </a:lnTo>
                  <a:lnTo>
                    <a:pt x="1442554" y="651827"/>
                  </a:lnTo>
                  <a:lnTo>
                    <a:pt x="1438986" y="644664"/>
                  </a:lnTo>
                  <a:lnTo>
                    <a:pt x="1434769" y="646887"/>
                  </a:lnTo>
                  <a:lnTo>
                    <a:pt x="1438922" y="652729"/>
                  </a:lnTo>
                  <a:lnTo>
                    <a:pt x="1442834" y="659676"/>
                  </a:lnTo>
                  <a:lnTo>
                    <a:pt x="1446923" y="664540"/>
                  </a:lnTo>
                  <a:lnTo>
                    <a:pt x="1451584" y="664146"/>
                  </a:lnTo>
                  <a:close/>
                </a:path>
                <a:path w="1481454" h="1866900">
                  <a:moveTo>
                    <a:pt x="1476667" y="596900"/>
                  </a:moveTo>
                  <a:lnTo>
                    <a:pt x="1469110" y="584200"/>
                  </a:lnTo>
                  <a:lnTo>
                    <a:pt x="1461262" y="571500"/>
                  </a:lnTo>
                  <a:lnTo>
                    <a:pt x="1453261" y="571500"/>
                  </a:lnTo>
                  <a:lnTo>
                    <a:pt x="1445260" y="558800"/>
                  </a:lnTo>
                  <a:lnTo>
                    <a:pt x="1444764" y="552729"/>
                  </a:lnTo>
                  <a:lnTo>
                    <a:pt x="1438516" y="546100"/>
                  </a:lnTo>
                  <a:lnTo>
                    <a:pt x="1438427" y="533400"/>
                  </a:lnTo>
                  <a:lnTo>
                    <a:pt x="1436408" y="520700"/>
                  </a:lnTo>
                  <a:lnTo>
                    <a:pt x="1445577" y="520700"/>
                  </a:lnTo>
                  <a:lnTo>
                    <a:pt x="1448600" y="533400"/>
                  </a:lnTo>
                  <a:lnTo>
                    <a:pt x="1450035" y="533400"/>
                  </a:lnTo>
                  <a:lnTo>
                    <a:pt x="1447584" y="520700"/>
                  </a:lnTo>
                  <a:lnTo>
                    <a:pt x="1444688" y="508000"/>
                  </a:lnTo>
                  <a:lnTo>
                    <a:pt x="1441602" y="495300"/>
                  </a:lnTo>
                  <a:lnTo>
                    <a:pt x="1438541" y="482600"/>
                  </a:lnTo>
                  <a:lnTo>
                    <a:pt x="1436243" y="469900"/>
                  </a:lnTo>
                  <a:lnTo>
                    <a:pt x="1435265" y="457200"/>
                  </a:lnTo>
                  <a:lnTo>
                    <a:pt x="1436065" y="444500"/>
                  </a:lnTo>
                  <a:lnTo>
                    <a:pt x="1439125" y="444500"/>
                  </a:lnTo>
                  <a:lnTo>
                    <a:pt x="1434846" y="431800"/>
                  </a:lnTo>
                  <a:lnTo>
                    <a:pt x="1430820" y="431800"/>
                  </a:lnTo>
                  <a:lnTo>
                    <a:pt x="1425943" y="419100"/>
                  </a:lnTo>
                  <a:lnTo>
                    <a:pt x="1419098" y="406400"/>
                  </a:lnTo>
                  <a:lnTo>
                    <a:pt x="1414132" y="406400"/>
                  </a:lnTo>
                  <a:lnTo>
                    <a:pt x="1420393" y="419100"/>
                  </a:lnTo>
                  <a:lnTo>
                    <a:pt x="1424495" y="431800"/>
                  </a:lnTo>
                  <a:lnTo>
                    <a:pt x="1426921" y="444500"/>
                  </a:lnTo>
                  <a:lnTo>
                    <a:pt x="1428140" y="457200"/>
                  </a:lnTo>
                  <a:lnTo>
                    <a:pt x="1428470" y="457200"/>
                  </a:lnTo>
                  <a:lnTo>
                    <a:pt x="1428661" y="469900"/>
                  </a:lnTo>
                  <a:lnTo>
                    <a:pt x="1429181" y="469900"/>
                  </a:lnTo>
                  <a:lnTo>
                    <a:pt x="1430515" y="482600"/>
                  </a:lnTo>
                  <a:lnTo>
                    <a:pt x="1422692" y="469900"/>
                  </a:lnTo>
                  <a:lnTo>
                    <a:pt x="1405636" y="469900"/>
                  </a:lnTo>
                  <a:lnTo>
                    <a:pt x="1402473" y="457200"/>
                  </a:lnTo>
                  <a:lnTo>
                    <a:pt x="1388922" y="444500"/>
                  </a:lnTo>
                  <a:lnTo>
                    <a:pt x="1384401" y="431800"/>
                  </a:lnTo>
                  <a:lnTo>
                    <a:pt x="1388986" y="431800"/>
                  </a:lnTo>
                  <a:lnTo>
                    <a:pt x="1380515" y="419100"/>
                  </a:lnTo>
                  <a:lnTo>
                    <a:pt x="1376641" y="419100"/>
                  </a:lnTo>
                  <a:lnTo>
                    <a:pt x="1373162" y="406400"/>
                  </a:lnTo>
                  <a:lnTo>
                    <a:pt x="1368272" y="406400"/>
                  </a:lnTo>
                  <a:lnTo>
                    <a:pt x="1368425" y="393700"/>
                  </a:lnTo>
                  <a:lnTo>
                    <a:pt x="1341983" y="393700"/>
                  </a:lnTo>
                  <a:lnTo>
                    <a:pt x="1337271" y="381000"/>
                  </a:lnTo>
                  <a:lnTo>
                    <a:pt x="1341120" y="368300"/>
                  </a:lnTo>
                  <a:lnTo>
                    <a:pt x="1363014" y="368300"/>
                  </a:lnTo>
                  <a:lnTo>
                    <a:pt x="1370495" y="381000"/>
                  </a:lnTo>
                  <a:lnTo>
                    <a:pt x="1374965" y="381000"/>
                  </a:lnTo>
                  <a:lnTo>
                    <a:pt x="1377911" y="368300"/>
                  </a:lnTo>
                  <a:lnTo>
                    <a:pt x="1385404" y="368300"/>
                  </a:lnTo>
                  <a:lnTo>
                    <a:pt x="1392885" y="381000"/>
                  </a:lnTo>
                  <a:lnTo>
                    <a:pt x="1404632" y="393700"/>
                  </a:lnTo>
                  <a:lnTo>
                    <a:pt x="1410728" y="381000"/>
                  </a:lnTo>
                  <a:lnTo>
                    <a:pt x="1411363" y="381000"/>
                  </a:lnTo>
                  <a:lnTo>
                    <a:pt x="1408315" y="368300"/>
                  </a:lnTo>
                  <a:lnTo>
                    <a:pt x="1405204" y="368300"/>
                  </a:lnTo>
                  <a:lnTo>
                    <a:pt x="1400759" y="355600"/>
                  </a:lnTo>
                  <a:lnTo>
                    <a:pt x="1395196" y="342900"/>
                  </a:lnTo>
                  <a:lnTo>
                    <a:pt x="1387500" y="342900"/>
                  </a:lnTo>
                  <a:lnTo>
                    <a:pt x="1379588" y="355600"/>
                  </a:lnTo>
                  <a:lnTo>
                    <a:pt x="1371688" y="355600"/>
                  </a:lnTo>
                  <a:lnTo>
                    <a:pt x="1370469" y="368300"/>
                  </a:lnTo>
                  <a:lnTo>
                    <a:pt x="1359662" y="355600"/>
                  </a:lnTo>
                  <a:lnTo>
                    <a:pt x="1349514" y="355600"/>
                  </a:lnTo>
                  <a:lnTo>
                    <a:pt x="1340053" y="342900"/>
                  </a:lnTo>
                  <a:lnTo>
                    <a:pt x="1320634" y="342900"/>
                  </a:lnTo>
                  <a:lnTo>
                    <a:pt x="1315821" y="330200"/>
                  </a:lnTo>
                  <a:lnTo>
                    <a:pt x="1308417" y="330200"/>
                  </a:lnTo>
                  <a:lnTo>
                    <a:pt x="1304747" y="317500"/>
                  </a:lnTo>
                  <a:lnTo>
                    <a:pt x="1303451" y="317500"/>
                  </a:lnTo>
                  <a:lnTo>
                    <a:pt x="1296644" y="304800"/>
                  </a:lnTo>
                  <a:lnTo>
                    <a:pt x="1283119" y="304800"/>
                  </a:lnTo>
                  <a:lnTo>
                    <a:pt x="1269707" y="279400"/>
                  </a:lnTo>
                  <a:lnTo>
                    <a:pt x="1276032" y="279400"/>
                  </a:lnTo>
                  <a:lnTo>
                    <a:pt x="1269606" y="266700"/>
                  </a:lnTo>
                  <a:lnTo>
                    <a:pt x="1256411" y="266700"/>
                  </a:lnTo>
                  <a:lnTo>
                    <a:pt x="1250010" y="254000"/>
                  </a:lnTo>
                  <a:lnTo>
                    <a:pt x="1251229" y="241300"/>
                  </a:lnTo>
                  <a:lnTo>
                    <a:pt x="1264602" y="254000"/>
                  </a:lnTo>
                  <a:lnTo>
                    <a:pt x="1281734" y="266700"/>
                  </a:lnTo>
                  <a:lnTo>
                    <a:pt x="1288389" y="266700"/>
                  </a:lnTo>
                  <a:lnTo>
                    <a:pt x="1283373" y="254000"/>
                  </a:lnTo>
                  <a:lnTo>
                    <a:pt x="1280668" y="241300"/>
                  </a:lnTo>
                  <a:lnTo>
                    <a:pt x="1281785" y="241300"/>
                  </a:lnTo>
                  <a:lnTo>
                    <a:pt x="1289037" y="254000"/>
                  </a:lnTo>
                  <a:lnTo>
                    <a:pt x="1294612" y="254000"/>
                  </a:lnTo>
                  <a:lnTo>
                    <a:pt x="1299184" y="266700"/>
                  </a:lnTo>
                  <a:lnTo>
                    <a:pt x="1310805" y="266700"/>
                  </a:lnTo>
                  <a:lnTo>
                    <a:pt x="1303820" y="254000"/>
                  </a:lnTo>
                  <a:lnTo>
                    <a:pt x="1295920" y="241300"/>
                  </a:lnTo>
                  <a:lnTo>
                    <a:pt x="1286510" y="241300"/>
                  </a:lnTo>
                  <a:lnTo>
                    <a:pt x="1276502" y="228600"/>
                  </a:lnTo>
                  <a:lnTo>
                    <a:pt x="1291348" y="228600"/>
                  </a:lnTo>
                  <a:lnTo>
                    <a:pt x="1280706" y="215900"/>
                  </a:lnTo>
                  <a:lnTo>
                    <a:pt x="1266647" y="215900"/>
                  </a:lnTo>
                  <a:lnTo>
                    <a:pt x="1244307" y="203200"/>
                  </a:lnTo>
                  <a:lnTo>
                    <a:pt x="1232446" y="190500"/>
                  </a:lnTo>
                  <a:lnTo>
                    <a:pt x="1223060" y="165100"/>
                  </a:lnTo>
                  <a:lnTo>
                    <a:pt x="1208125" y="152400"/>
                  </a:lnTo>
                  <a:lnTo>
                    <a:pt x="1188161" y="152400"/>
                  </a:lnTo>
                  <a:lnTo>
                    <a:pt x="1180744" y="139700"/>
                  </a:lnTo>
                  <a:lnTo>
                    <a:pt x="1164628" y="139700"/>
                  </a:lnTo>
                  <a:lnTo>
                    <a:pt x="1156169" y="127000"/>
                  </a:lnTo>
                  <a:lnTo>
                    <a:pt x="1147559" y="127000"/>
                  </a:lnTo>
                  <a:lnTo>
                    <a:pt x="1133944" y="117449"/>
                  </a:lnTo>
                  <a:lnTo>
                    <a:pt x="1133944" y="241300"/>
                  </a:lnTo>
                  <a:lnTo>
                    <a:pt x="1108646" y="241300"/>
                  </a:lnTo>
                  <a:lnTo>
                    <a:pt x="1112710" y="254000"/>
                  </a:lnTo>
                  <a:lnTo>
                    <a:pt x="1113917" y="254000"/>
                  </a:lnTo>
                  <a:lnTo>
                    <a:pt x="1109395" y="266700"/>
                  </a:lnTo>
                  <a:lnTo>
                    <a:pt x="1071626" y="266700"/>
                  </a:lnTo>
                  <a:lnTo>
                    <a:pt x="1075512" y="254000"/>
                  </a:lnTo>
                  <a:lnTo>
                    <a:pt x="1112710" y="254000"/>
                  </a:lnTo>
                  <a:lnTo>
                    <a:pt x="1101280" y="241300"/>
                  </a:lnTo>
                  <a:lnTo>
                    <a:pt x="1067409" y="241300"/>
                  </a:lnTo>
                  <a:lnTo>
                    <a:pt x="1074750" y="254000"/>
                  </a:lnTo>
                  <a:lnTo>
                    <a:pt x="1061110" y="254000"/>
                  </a:lnTo>
                  <a:lnTo>
                    <a:pt x="1057884" y="241300"/>
                  </a:lnTo>
                  <a:lnTo>
                    <a:pt x="1054747" y="241300"/>
                  </a:lnTo>
                  <a:lnTo>
                    <a:pt x="1051115" y="228600"/>
                  </a:lnTo>
                  <a:lnTo>
                    <a:pt x="1039152" y="241300"/>
                  </a:lnTo>
                  <a:lnTo>
                    <a:pt x="1029525" y="228600"/>
                  </a:lnTo>
                  <a:lnTo>
                    <a:pt x="1026845" y="228600"/>
                  </a:lnTo>
                  <a:lnTo>
                    <a:pt x="1027061" y="215900"/>
                  </a:lnTo>
                  <a:lnTo>
                    <a:pt x="1035164" y="215900"/>
                  </a:lnTo>
                  <a:lnTo>
                    <a:pt x="1037082" y="203200"/>
                  </a:lnTo>
                  <a:lnTo>
                    <a:pt x="1013269" y="203200"/>
                  </a:lnTo>
                  <a:lnTo>
                    <a:pt x="1016139" y="190500"/>
                  </a:lnTo>
                  <a:lnTo>
                    <a:pt x="1002296" y="177800"/>
                  </a:lnTo>
                  <a:lnTo>
                    <a:pt x="983576" y="165100"/>
                  </a:lnTo>
                  <a:lnTo>
                    <a:pt x="962660" y="165100"/>
                  </a:lnTo>
                  <a:lnTo>
                    <a:pt x="942251" y="152400"/>
                  </a:lnTo>
                  <a:lnTo>
                    <a:pt x="947267" y="165100"/>
                  </a:lnTo>
                  <a:lnTo>
                    <a:pt x="937260" y="165100"/>
                  </a:lnTo>
                  <a:lnTo>
                    <a:pt x="947115" y="177800"/>
                  </a:lnTo>
                  <a:lnTo>
                    <a:pt x="929906" y="177800"/>
                  </a:lnTo>
                  <a:lnTo>
                    <a:pt x="923798" y="177800"/>
                  </a:lnTo>
                  <a:lnTo>
                    <a:pt x="918400" y="190500"/>
                  </a:lnTo>
                  <a:lnTo>
                    <a:pt x="853859" y="190500"/>
                  </a:lnTo>
                  <a:lnTo>
                    <a:pt x="860412" y="203200"/>
                  </a:lnTo>
                  <a:lnTo>
                    <a:pt x="862152" y="203200"/>
                  </a:lnTo>
                  <a:lnTo>
                    <a:pt x="846594" y="215900"/>
                  </a:lnTo>
                  <a:lnTo>
                    <a:pt x="850544" y="203200"/>
                  </a:lnTo>
                  <a:lnTo>
                    <a:pt x="843127" y="203200"/>
                  </a:lnTo>
                  <a:lnTo>
                    <a:pt x="839597" y="190500"/>
                  </a:lnTo>
                  <a:lnTo>
                    <a:pt x="848753" y="190500"/>
                  </a:lnTo>
                  <a:lnTo>
                    <a:pt x="843102" y="177800"/>
                  </a:lnTo>
                  <a:lnTo>
                    <a:pt x="884275" y="177800"/>
                  </a:lnTo>
                  <a:lnTo>
                    <a:pt x="872477" y="165100"/>
                  </a:lnTo>
                  <a:lnTo>
                    <a:pt x="858342" y="165100"/>
                  </a:lnTo>
                  <a:lnTo>
                    <a:pt x="845451" y="152400"/>
                  </a:lnTo>
                  <a:lnTo>
                    <a:pt x="942251" y="152400"/>
                  </a:lnTo>
                  <a:lnTo>
                    <a:pt x="1004506" y="152400"/>
                  </a:lnTo>
                  <a:lnTo>
                    <a:pt x="1017371" y="165100"/>
                  </a:lnTo>
                  <a:lnTo>
                    <a:pt x="1044498" y="165100"/>
                  </a:lnTo>
                  <a:lnTo>
                    <a:pt x="1034694" y="177800"/>
                  </a:lnTo>
                  <a:lnTo>
                    <a:pt x="1049058" y="177800"/>
                  </a:lnTo>
                  <a:lnTo>
                    <a:pt x="1055636" y="190500"/>
                  </a:lnTo>
                  <a:lnTo>
                    <a:pt x="1091933" y="190500"/>
                  </a:lnTo>
                  <a:lnTo>
                    <a:pt x="1099007" y="203200"/>
                  </a:lnTo>
                  <a:lnTo>
                    <a:pt x="1097495" y="203200"/>
                  </a:lnTo>
                  <a:lnTo>
                    <a:pt x="1100582" y="215900"/>
                  </a:lnTo>
                  <a:lnTo>
                    <a:pt x="1108748" y="228600"/>
                  </a:lnTo>
                  <a:lnTo>
                    <a:pt x="1120406" y="228600"/>
                  </a:lnTo>
                  <a:lnTo>
                    <a:pt x="1133944" y="241300"/>
                  </a:lnTo>
                  <a:lnTo>
                    <a:pt x="1133944" y="117449"/>
                  </a:lnTo>
                  <a:lnTo>
                    <a:pt x="1111364" y="101600"/>
                  </a:lnTo>
                  <a:lnTo>
                    <a:pt x="1102144" y="101600"/>
                  </a:lnTo>
                  <a:lnTo>
                    <a:pt x="1093101" y="88900"/>
                  </a:lnTo>
                  <a:lnTo>
                    <a:pt x="1075804" y="88900"/>
                  </a:lnTo>
                  <a:lnTo>
                    <a:pt x="1083360" y="76200"/>
                  </a:lnTo>
                  <a:lnTo>
                    <a:pt x="1029995" y="76200"/>
                  </a:lnTo>
                  <a:lnTo>
                    <a:pt x="1036548" y="88900"/>
                  </a:lnTo>
                  <a:lnTo>
                    <a:pt x="1008329" y="88900"/>
                  </a:lnTo>
                  <a:lnTo>
                    <a:pt x="1000328" y="76200"/>
                  </a:lnTo>
                  <a:lnTo>
                    <a:pt x="982916" y="76200"/>
                  </a:lnTo>
                  <a:lnTo>
                    <a:pt x="981087" y="88900"/>
                  </a:lnTo>
                  <a:lnTo>
                    <a:pt x="974204" y="88900"/>
                  </a:lnTo>
                  <a:lnTo>
                    <a:pt x="963879" y="76200"/>
                  </a:lnTo>
                  <a:lnTo>
                    <a:pt x="875715" y="76200"/>
                  </a:lnTo>
                  <a:lnTo>
                    <a:pt x="868565" y="63500"/>
                  </a:lnTo>
                  <a:lnTo>
                    <a:pt x="824915" y="63500"/>
                  </a:lnTo>
                  <a:lnTo>
                    <a:pt x="827392" y="50800"/>
                  </a:lnTo>
                  <a:lnTo>
                    <a:pt x="811847" y="50800"/>
                  </a:lnTo>
                  <a:lnTo>
                    <a:pt x="811847" y="114300"/>
                  </a:lnTo>
                  <a:lnTo>
                    <a:pt x="810806" y="127000"/>
                  </a:lnTo>
                  <a:lnTo>
                    <a:pt x="794829" y="127000"/>
                  </a:lnTo>
                  <a:lnTo>
                    <a:pt x="794245" y="139700"/>
                  </a:lnTo>
                  <a:lnTo>
                    <a:pt x="768337" y="139700"/>
                  </a:lnTo>
                  <a:lnTo>
                    <a:pt x="756386" y="152400"/>
                  </a:lnTo>
                  <a:lnTo>
                    <a:pt x="745515" y="152400"/>
                  </a:lnTo>
                  <a:lnTo>
                    <a:pt x="739292" y="139700"/>
                  </a:lnTo>
                  <a:lnTo>
                    <a:pt x="713384" y="139700"/>
                  </a:lnTo>
                  <a:lnTo>
                    <a:pt x="705954" y="152400"/>
                  </a:lnTo>
                  <a:lnTo>
                    <a:pt x="697306" y="152400"/>
                  </a:lnTo>
                  <a:lnTo>
                    <a:pt x="697471" y="165100"/>
                  </a:lnTo>
                  <a:lnTo>
                    <a:pt x="668756" y="165100"/>
                  </a:lnTo>
                  <a:lnTo>
                    <a:pt x="664997" y="152400"/>
                  </a:lnTo>
                  <a:lnTo>
                    <a:pt x="670534" y="152400"/>
                  </a:lnTo>
                  <a:lnTo>
                    <a:pt x="676236" y="139700"/>
                  </a:lnTo>
                  <a:lnTo>
                    <a:pt x="638530" y="165100"/>
                  </a:lnTo>
                  <a:lnTo>
                    <a:pt x="620153" y="165100"/>
                  </a:lnTo>
                  <a:lnTo>
                    <a:pt x="602221" y="177800"/>
                  </a:lnTo>
                  <a:lnTo>
                    <a:pt x="637298" y="177800"/>
                  </a:lnTo>
                  <a:lnTo>
                    <a:pt x="638035" y="190500"/>
                  </a:lnTo>
                  <a:lnTo>
                    <a:pt x="633717" y="190500"/>
                  </a:lnTo>
                  <a:lnTo>
                    <a:pt x="631672" y="203200"/>
                  </a:lnTo>
                  <a:lnTo>
                    <a:pt x="630034" y="203200"/>
                  </a:lnTo>
                  <a:lnTo>
                    <a:pt x="624636" y="215900"/>
                  </a:lnTo>
                  <a:lnTo>
                    <a:pt x="587768" y="215900"/>
                  </a:lnTo>
                  <a:lnTo>
                    <a:pt x="593217" y="203200"/>
                  </a:lnTo>
                  <a:lnTo>
                    <a:pt x="590854" y="203200"/>
                  </a:lnTo>
                  <a:lnTo>
                    <a:pt x="586409" y="215900"/>
                  </a:lnTo>
                  <a:lnTo>
                    <a:pt x="581939" y="215900"/>
                  </a:lnTo>
                  <a:lnTo>
                    <a:pt x="577837" y="228600"/>
                  </a:lnTo>
                  <a:lnTo>
                    <a:pt x="569937" y="228600"/>
                  </a:lnTo>
                  <a:lnTo>
                    <a:pt x="562749" y="241300"/>
                  </a:lnTo>
                  <a:lnTo>
                    <a:pt x="553567" y="241300"/>
                  </a:lnTo>
                  <a:lnTo>
                    <a:pt x="543026" y="254000"/>
                  </a:lnTo>
                  <a:lnTo>
                    <a:pt x="531761" y="254000"/>
                  </a:lnTo>
                  <a:lnTo>
                    <a:pt x="525907" y="266700"/>
                  </a:lnTo>
                  <a:lnTo>
                    <a:pt x="508774" y="266700"/>
                  </a:lnTo>
                  <a:lnTo>
                    <a:pt x="501357" y="279400"/>
                  </a:lnTo>
                  <a:lnTo>
                    <a:pt x="478015" y="279400"/>
                  </a:lnTo>
                  <a:lnTo>
                    <a:pt x="477177" y="292100"/>
                  </a:lnTo>
                  <a:lnTo>
                    <a:pt x="480441" y="292100"/>
                  </a:lnTo>
                  <a:lnTo>
                    <a:pt x="482701" y="304800"/>
                  </a:lnTo>
                  <a:lnTo>
                    <a:pt x="477253" y="304800"/>
                  </a:lnTo>
                  <a:lnTo>
                    <a:pt x="469176" y="317500"/>
                  </a:lnTo>
                  <a:lnTo>
                    <a:pt x="460552" y="317500"/>
                  </a:lnTo>
                  <a:lnTo>
                    <a:pt x="453466" y="330200"/>
                  </a:lnTo>
                  <a:lnTo>
                    <a:pt x="455409" y="330200"/>
                  </a:lnTo>
                  <a:lnTo>
                    <a:pt x="454126" y="342900"/>
                  </a:lnTo>
                  <a:lnTo>
                    <a:pt x="453059" y="342900"/>
                  </a:lnTo>
                  <a:lnTo>
                    <a:pt x="455637" y="355600"/>
                  </a:lnTo>
                  <a:lnTo>
                    <a:pt x="444233" y="355600"/>
                  </a:lnTo>
                  <a:lnTo>
                    <a:pt x="438810" y="368300"/>
                  </a:lnTo>
                  <a:lnTo>
                    <a:pt x="440855" y="381000"/>
                  </a:lnTo>
                  <a:lnTo>
                    <a:pt x="445414" y="368300"/>
                  </a:lnTo>
                  <a:lnTo>
                    <a:pt x="451269" y="368300"/>
                  </a:lnTo>
                  <a:lnTo>
                    <a:pt x="457022" y="355600"/>
                  </a:lnTo>
                  <a:lnTo>
                    <a:pt x="472478" y="355600"/>
                  </a:lnTo>
                  <a:lnTo>
                    <a:pt x="468985" y="368300"/>
                  </a:lnTo>
                  <a:lnTo>
                    <a:pt x="471728" y="368300"/>
                  </a:lnTo>
                  <a:lnTo>
                    <a:pt x="476973" y="355600"/>
                  </a:lnTo>
                  <a:lnTo>
                    <a:pt x="479044" y="355600"/>
                  </a:lnTo>
                  <a:lnTo>
                    <a:pt x="479996" y="342900"/>
                  </a:lnTo>
                  <a:lnTo>
                    <a:pt x="481876" y="342900"/>
                  </a:lnTo>
                  <a:lnTo>
                    <a:pt x="488022" y="330200"/>
                  </a:lnTo>
                  <a:lnTo>
                    <a:pt x="494220" y="330200"/>
                  </a:lnTo>
                  <a:lnTo>
                    <a:pt x="497624" y="342900"/>
                  </a:lnTo>
                  <a:lnTo>
                    <a:pt x="487222" y="342900"/>
                  </a:lnTo>
                  <a:lnTo>
                    <a:pt x="485609" y="355600"/>
                  </a:lnTo>
                  <a:lnTo>
                    <a:pt x="485254" y="355600"/>
                  </a:lnTo>
                  <a:lnTo>
                    <a:pt x="478650" y="368300"/>
                  </a:lnTo>
                  <a:lnTo>
                    <a:pt x="479463" y="368300"/>
                  </a:lnTo>
                  <a:lnTo>
                    <a:pt x="474967" y="381000"/>
                  </a:lnTo>
                  <a:lnTo>
                    <a:pt x="469036" y="381000"/>
                  </a:lnTo>
                  <a:lnTo>
                    <a:pt x="463029" y="393700"/>
                  </a:lnTo>
                  <a:lnTo>
                    <a:pt x="456272" y="393700"/>
                  </a:lnTo>
                  <a:lnTo>
                    <a:pt x="454494" y="406400"/>
                  </a:lnTo>
                  <a:lnTo>
                    <a:pt x="443992" y="406400"/>
                  </a:lnTo>
                  <a:lnTo>
                    <a:pt x="444804" y="393700"/>
                  </a:lnTo>
                  <a:lnTo>
                    <a:pt x="448932" y="383006"/>
                  </a:lnTo>
                  <a:lnTo>
                    <a:pt x="435152" y="393700"/>
                  </a:lnTo>
                  <a:lnTo>
                    <a:pt x="434657" y="393700"/>
                  </a:lnTo>
                  <a:lnTo>
                    <a:pt x="431406" y="381000"/>
                  </a:lnTo>
                  <a:lnTo>
                    <a:pt x="428802" y="381000"/>
                  </a:lnTo>
                  <a:lnTo>
                    <a:pt x="430250" y="368300"/>
                  </a:lnTo>
                  <a:lnTo>
                    <a:pt x="423392" y="381000"/>
                  </a:lnTo>
                  <a:lnTo>
                    <a:pt x="416928" y="381000"/>
                  </a:lnTo>
                  <a:lnTo>
                    <a:pt x="411175" y="393700"/>
                  </a:lnTo>
                  <a:lnTo>
                    <a:pt x="392544" y="393700"/>
                  </a:lnTo>
                  <a:lnTo>
                    <a:pt x="381304" y="406400"/>
                  </a:lnTo>
                  <a:lnTo>
                    <a:pt x="372173" y="406400"/>
                  </a:lnTo>
                  <a:lnTo>
                    <a:pt x="383476" y="393700"/>
                  </a:lnTo>
                  <a:lnTo>
                    <a:pt x="399237" y="381000"/>
                  </a:lnTo>
                  <a:lnTo>
                    <a:pt x="412838" y="368300"/>
                  </a:lnTo>
                  <a:lnTo>
                    <a:pt x="425030" y="368300"/>
                  </a:lnTo>
                  <a:lnTo>
                    <a:pt x="433679" y="355600"/>
                  </a:lnTo>
                  <a:lnTo>
                    <a:pt x="442201" y="355600"/>
                  </a:lnTo>
                  <a:lnTo>
                    <a:pt x="441413" y="330200"/>
                  </a:lnTo>
                  <a:lnTo>
                    <a:pt x="435521" y="330200"/>
                  </a:lnTo>
                  <a:lnTo>
                    <a:pt x="429831" y="342900"/>
                  </a:lnTo>
                  <a:lnTo>
                    <a:pt x="425107" y="342900"/>
                  </a:lnTo>
                  <a:lnTo>
                    <a:pt x="420585" y="355600"/>
                  </a:lnTo>
                  <a:lnTo>
                    <a:pt x="416788" y="355600"/>
                  </a:lnTo>
                  <a:lnTo>
                    <a:pt x="414159" y="342900"/>
                  </a:lnTo>
                  <a:lnTo>
                    <a:pt x="404228" y="368300"/>
                  </a:lnTo>
                  <a:lnTo>
                    <a:pt x="404291" y="355600"/>
                  </a:lnTo>
                  <a:lnTo>
                    <a:pt x="404469" y="355600"/>
                  </a:lnTo>
                  <a:lnTo>
                    <a:pt x="404825" y="342900"/>
                  </a:lnTo>
                  <a:lnTo>
                    <a:pt x="405434" y="342900"/>
                  </a:lnTo>
                  <a:lnTo>
                    <a:pt x="406400" y="330200"/>
                  </a:lnTo>
                  <a:lnTo>
                    <a:pt x="408317" y="330200"/>
                  </a:lnTo>
                  <a:lnTo>
                    <a:pt x="412788" y="317500"/>
                  </a:lnTo>
                  <a:lnTo>
                    <a:pt x="405231" y="317500"/>
                  </a:lnTo>
                  <a:lnTo>
                    <a:pt x="398703" y="330200"/>
                  </a:lnTo>
                  <a:lnTo>
                    <a:pt x="393039" y="330200"/>
                  </a:lnTo>
                  <a:lnTo>
                    <a:pt x="388073" y="342900"/>
                  </a:lnTo>
                  <a:lnTo>
                    <a:pt x="383628" y="342900"/>
                  </a:lnTo>
                  <a:lnTo>
                    <a:pt x="379730" y="355600"/>
                  </a:lnTo>
                  <a:lnTo>
                    <a:pt x="376275" y="355600"/>
                  </a:lnTo>
                  <a:lnTo>
                    <a:pt x="373151" y="368300"/>
                  </a:lnTo>
                  <a:lnTo>
                    <a:pt x="366966" y="381000"/>
                  </a:lnTo>
                  <a:lnTo>
                    <a:pt x="360451" y="393700"/>
                  </a:lnTo>
                  <a:lnTo>
                    <a:pt x="352386" y="393700"/>
                  </a:lnTo>
                  <a:lnTo>
                    <a:pt x="341617" y="406400"/>
                  </a:lnTo>
                  <a:lnTo>
                    <a:pt x="343674" y="406400"/>
                  </a:lnTo>
                  <a:lnTo>
                    <a:pt x="336600" y="419100"/>
                  </a:lnTo>
                  <a:lnTo>
                    <a:pt x="329984" y="419100"/>
                  </a:lnTo>
                  <a:lnTo>
                    <a:pt x="323659" y="431800"/>
                  </a:lnTo>
                  <a:lnTo>
                    <a:pt x="317461" y="444500"/>
                  </a:lnTo>
                  <a:lnTo>
                    <a:pt x="311734" y="444500"/>
                  </a:lnTo>
                  <a:lnTo>
                    <a:pt x="306108" y="457200"/>
                  </a:lnTo>
                  <a:lnTo>
                    <a:pt x="295084" y="457200"/>
                  </a:lnTo>
                  <a:lnTo>
                    <a:pt x="284416" y="469900"/>
                  </a:lnTo>
                  <a:lnTo>
                    <a:pt x="264058" y="469900"/>
                  </a:lnTo>
                  <a:lnTo>
                    <a:pt x="264058" y="609600"/>
                  </a:lnTo>
                  <a:lnTo>
                    <a:pt x="262420" y="622300"/>
                  </a:lnTo>
                  <a:lnTo>
                    <a:pt x="256425" y="635000"/>
                  </a:lnTo>
                  <a:lnTo>
                    <a:pt x="244627" y="635000"/>
                  </a:lnTo>
                  <a:lnTo>
                    <a:pt x="248793" y="647700"/>
                  </a:lnTo>
                  <a:lnTo>
                    <a:pt x="250355" y="647700"/>
                  </a:lnTo>
                  <a:lnTo>
                    <a:pt x="250037" y="660400"/>
                  </a:lnTo>
                  <a:lnTo>
                    <a:pt x="248551" y="660400"/>
                  </a:lnTo>
                  <a:lnTo>
                    <a:pt x="247294" y="673100"/>
                  </a:lnTo>
                  <a:lnTo>
                    <a:pt x="245630" y="673100"/>
                  </a:lnTo>
                  <a:lnTo>
                    <a:pt x="244500" y="685800"/>
                  </a:lnTo>
                  <a:lnTo>
                    <a:pt x="243522" y="685800"/>
                  </a:lnTo>
                  <a:lnTo>
                    <a:pt x="243179" y="698500"/>
                  </a:lnTo>
                  <a:lnTo>
                    <a:pt x="244144" y="698500"/>
                  </a:lnTo>
                  <a:lnTo>
                    <a:pt x="235953" y="723900"/>
                  </a:lnTo>
                  <a:lnTo>
                    <a:pt x="226949" y="723900"/>
                  </a:lnTo>
                  <a:lnTo>
                    <a:pt x="219430" y="736600"/>
                  </a:lnTo>
                  <a:lnTo>
                    <a:pt x="215671" y="762000"/>
                  </a:lnTo>
                  <a:lnTo>
                    <a:pt x="227203" y="749300"/>
                  </a:lnTo>
                  <a:lnTo>
                    <a:pt x="226098" y="762000"/>
                  </a:lnTo>
                  <a:lnTo>
                    <a:pt x="225285" y="762000"/>
                  </a:lnTo>
                  <a:lnTo>
                    <a:pt x="224497" y="774700"/>
                  </a:lnTo>
                  <a:lnTo>
                    <a:pt x="223443" y="787400"/>
                  </a:lnTo>
                  <a:lnTo>
                    <a:pt x="221957" y="787400"/>
                  </a:lnTo>
                  <a:lnTo>
                    <a:pt x="220103" y="800100"/>
                  </a:lnTo>
                  <a:lnTo>
                    <a:pt x="217754" y="812800"/>
                  </a:lnTo>
                  <a:lnTo>
                    <a:pt x="214769" y="825500"/>
                  </a:lnTo>
                  <a:lnTo>
                    <a:pt x="212051" y="825500"/>
                  </a:lnTo>
                  <a:lnTo>
                    <a:pt x="212051" y="1054100"/>
                  </a:lnTo>
                  <a:lnTo>
                    <a:pt x="210718" y="1054100"/>
                  </a:lnTo>
                  <a:lnTo>
                    <a:pt x="205524" y="1066800"/>
                  </a:lnTo>
                  <a:lnTo>
                    <a:pt x="202438" y="1054100"/>
                  </a:lnTo>
                  <a:lnTo>
                    <a:pt x="194576" y="1041400"/>
                  </a:lnTo>
                  <a:lnTo>
                    <a:pt x="194233" y="1040574"/>
                  </a:lnTo>
                  <a:lnTo>
                    <a:pt x="194233" y="1155700"/>
                  </a:lnTo>
                  <a:lnTo>
                    <a:pt x="192913" y="1168400"/>
                  </a:lnTo>
                  <a:lnTo>
                    <a:pt x="192570" y="1168400"/>
                  </a:lnTo>
                  <a:lnTo>
                    <a:pt x="192570" y="1219200"/>
                  </a:lnTo>
                  <a:lnTo>
                    <a:pt x="192252" y="1219200"/>
                  </a:lnTo>
                  <a:lnTo>
                    <a:pt x="191414" y="1206500"/>
                  </a:lnTo>
                  <a:lnTo>
                    <a:pt x="192252" y="1206500"/>
                  </a:lnTo>
                  <a:lnTo>
                    <a:pt x="192570" y="1219200"/>
                  </a:lnTo>
                  <a:lnTo>
                    <a:pt x="192570" y="1168400"/>
                  </a:lnTo>
                  <a:lnTo>
                    <a:pt x="184429" y="1168400"/>
                  </a:lnTo>
                  <a:lnTo>
                    <a:pt x="184061" y="1155700"/>
                  </a:lnTo>
                  <a:lnTo>
                    <a:pt x="194233" y="1155700"/>
                  </a:lnTo>
                  <a:lnTo>
                    <a:pt x="194233" y="1040574"/>
                  </a:lnTo>
                  <a:lnTo>
                    <a:pt x="189357" y="1028700"/>
                  </a:lnTo>
                  <a:lnTo>
                    <a:pt x="194208" y="1016000"/>
                  </a:lnTo>
                  <a:lnTo>
                    <a:pt x="185940" y="1016000"/>
                  </a:lnTo>
                  <a:lnTo>
                    <a:pt x="182994" y="1028700"/>
                  </a:lnTo>
                  <a:lnTo>
                    <a:pt x="176136" y="1028700"/>
                  </a:lnTo>
                  <a:lnTo>
                    <a:pt x="175869" y="1003300"/>
                  </a:lnTo>
                  <a:lnTo>
                    <a:pt x="176479" y="1003300"/>
                  </a:lnTo>
                  <a:lnTo>
                    <a:pt x="177761" y="990600"/>
                  </a:lnTo>
                  <a:lnTo>
                    <a:pt x="181152" y="990600"/>
                  </a:lnTo>
                  <a:lnTo>
                    <a:pt x="189204" y="1003300"/>
                  </a:lnTo>
                  <a:lnTo>
                    <a:pt x="195148" y="1016000"/>
                  </a:lnTo>
                  <a:lnTo>
                    <a:pt x="200875" y="1016000"/>
                  </a:lnTo>
                  <a:lnTo>
                    <a:pt x="208254" y="1028700"/>
                  </a:lnTo>
                  <a:lnTo>
                    <a:pt x="210807" y="1041400"/>
                  </a:lnTo>
                  <a:lnTo>
                    <a:pt x="212051" y="1054100"/>
                  </a:lnTo>
                  <a:lnTo>
                    <a:pt x="212051" y="825500"/>
                  </a:lnTo>
                  <a:lnTo>
                    <a:pt x="210388" y="825500"/>
                  </a:lnTo>
                  <a:lnTo>
                    <a:pt x="212077" y="812800"/>
                  </a:lnTo>
                  <a:lnTo>
                    <a:pt x="215138" y="800100"/>
                  </a:lnTo>
                  <a:lnTo>
                    <a:pt x="214845" y="800100"/>
                  </a:lnTo>
                  <a:lnTo>
                    <a:pt x="201129" y="812800"/>
                  </a:lnTo>
                  <a:lnTo>
                    <a:pt x="200482" y="800100"/>
                  </a:lnTo>
                  <a:lnTo>
                    <a:pt x="199326" y="800100"/>
                  </a:lnTo>
                  <a:lnTo>
                    <a:pt x="200113" y="787400"/>
                  </a:lnTo>
                  <a:lnTo>
                    <a:pt x="194652" y="787400"/>
                  </a:lnTo>
                  <a:lnTo>
                    <a:pt x="194005" y="800100"/>
                  </a:lnTo>
                  <a:lnTo>
                    <a:pt x="191909" y="787400"/>
                  </a:lnTo>
                  <a:lnTo>
                    <a:pt x="190728" y="787400"/>
                  </a:lnTo>
                  <a:lnTo>
                    <a:pt x="190728" y="825500"/>
                  </a:lnTo>
                  <a:lnTo>
                    <a:pt x="188582" y="838200"/>
                  </a:lnTo>
                  <a:lnTo>
                    <a:pt x="182283" y="838200"/>
                  </a:lnTo>
                  <a:lnTo>
                    <a:pt x="182359" y="825500"/>
                  </a:lnTo>
                  <a:lnTo>
                    <a:pt x="182841" y="825500"/>
                  </a:lnTo>
                  <a:lnTo>
                    <a:pt x="183095" y="812800"/>
                  </a:lnTo>
                  <a:lnTo>
                    <a:pt x="186715" y="812800"/>
                  </a:lnTo>
                  <a:lnTo>
                    <a:pt x="189687" y="825500"/>
                  </a:lnTo>
                  <a:lnTo>
                    <a:pt x="190728" y="825500"/>
                  </a:lnTo>
                  <a:lnTo>
                    <a:pt x="190728" y="787400"/>
                  </a:lnTo>
                  <a:lnTo>
                    <a:pt x="184683" y="787400"/>
                  </a:lnTo>
                  <a:lnTo>
                    <a:pt x="185839" y="774700"/>
                  </a:lnTo>
                  <a:lnTo>
                    <a:pt x="188988" y="762000"/>
                  </a:lnTo>
                  <a:lnTo>
                    <a:pt x="192074" y="762000"/>
                  </a:lnTo>
                  <a:lnTo>
                    <a:pt x="196278" y="749300"/>
                  </a:lnTo>
                  <a:lnTo>
                    <a:pt x="206336" y="749300"/>
                  </a:lnTo>
                  <a:lnTo>
                    <a:pt x="205041" y="762000"/>
                  </a:lnTo>
                  <a:lnTo>
                    <a:pt x="205752" y="762000"/>
                  </a:lnTo>
                  <a:lnTo>
                    <a:pt x="210261" y="749300"/>
                  </a:lnTo>
                  <a:lnTo>
                    <a:pt x="212826" y="736600"/>
                  </a:lnTo>
                  <a:lnTo>
                    <a:pt x="213868" y="736600"/>
                  </a:lnTo>
                  <a:lnTo>
                    <a:pt x="213779" y="723900"/>
                  </a:lnTo>
                  <a:lnTo>
                    <a:pt x="208991" y="736600"/>
                  </a:lnTo>
                  <a:lnTo>
                    <a:pt x="193586" y="736600"/>
                  </a:lnTo>
                  <a:lnTo>
                    <a:pt x="194208" y="723900"/>
                  </a:lnTo>
                  <a:lnTo>
                    <a:pt x="195224" y="723900"/>
                  </a:lnTo>
                  <a:lnTo>
                    <a:pt x="196469" y="711200"/>
                  </a:lnTo>
                  <a:lnTo>
                    <a:pt x="198501" y="698500"/>
                  </a:lnTo>
                  <a:lnTo>
                    <a:pt x="200533" y="698500"/>
                  </a:lnTo>
                  <a:lnTo>
                    <a:pt x="200456" y="685800"/>
                  </a:lnTo>
                  <a:lnTo>
                    <a:pt x="207975" y="685800"/>
                  </a:lnTo>
                  <a:lnTo>
                    <a:pt x="216319" y="673100"/>
                  </a:lnTo>
                  <a:lnTo>
                    <a:pt x="228701" y="673100"/>
                  </a:lnTo>
                  <a:lnTo>
                    <a:pt x="229552" y="660400"/>
                  </a:lnTo>
                  <a:lnTo>
                    <a:pt x="231533" y="660400"/>
                  </a:lnTo>
                  <a:lnTo>
                    <a:pt x="232638" y="647700"/>
                  </a:lnTo>
                  <a:lnTo>
                    <a:pt x="230886" y="635000"/>
                  </a:lnTo>
                  <a:lnTo>
                    <a:pt x="228473" y="647700"/>
                  </a:lnTo>
                  <a:lnTo>
                    <a:pt x="214045" y="647700"/>
                  </a:lnTo>
                  <a:lnTo>
                    <a:pt x="212699" y="660400"/>
                  </a:lnTo>
                  <a:lnTo>
                    <a:pt x="205282" y="660400"/>
                  </a:lnTo>
                  <a:lnTo>
                    <a:pt x="206883" y="647700"/>
                  </a:lnTo>
                  <a:lnTo>
                    <a:pt x="213956" y="635000"/>
                  </a:lnTo>
                  <a:lnTo>
                    <a:pt x="223024" y="622300"/>
                  </a:lnTo>
                  <a:lnTo>
                    <a:pt x="222478" y="635000"/>
                  </a:lnTo>
                  <a:lnTo>
                    <a:pt x="229781" y="622300"/>
                  </a:lnTo>
                  <a:lnTo>
                    <a:pt x="233070" y="635000"/>
                  </a:lnTo>
                  <a:lnTo>
                    <a:pt x="232575" y="609600"/>
                  </a:lnTo>
                  <a:lnTo>
                    <a:pt x="227545" y="609600"/>
                  </a:lnTo>
                  <a:lnTo>
                    <a:pt x="220065" y="622300"/>
                  </a:lnTo>
                  <a:lnTo>
                    <a:pt x="212217" y="622300"/>
                  </a:lnTo>
                  <a:lnTo>
                    <a:pt x="214274" y="596900"/>
                  </a:lnTo>
                  <a:lnTo>
                    <a:pt x="214871" y="596900"/>
                  </a:lnTo>
                  <a:lnTo>
                    <a:pt x="216827" y="584200"/>
                  </a:lnTo>
                  <a:lnTo>
                    <a:pt x="220738" y="571500"/>
                  </a:lnTo>
                  <a:lnTo>
                    <a:pt x="237286" y="571500"/>
                  </a:lnTo>
                  <a:lnTo>
                    <a:pt x="235369" y="584200"/>
                  </a:lnTo>
                  <a:lnTo>
                    <a:pt x="248818" y="571500"/>
                  </a:lnTo>
                  <a:lnTo>
                    <a:pt x="242912" y="596900"/>
                  </a:lnTo>
                  <a:lnTo>
                    <a:pt x="250113" y="584200"/>
                  </a:lnTo>
                  <a:lnTo>
                    <a:pt x="253898" y="571500"/>
                  </a:lnTo>
                  <a:lnTo>
                    <a:pt x="256286" y="571500"/>
                  </a:lnTo>
                  <a:lnTo>
                    <a:pt x="259346" y="558800"/>
                  </a:lnTo>
                  <a:lnTo>
                    <a:pt x="263525" y="558800"/>
                  </a:lnTo>
                  <a:lnTo>
                    <a:pt x="262483" y="571500"/>
                  </a:lnTo>
                  <a:lnTo>
                    <a:pt x="261543" y="584200"/>
                  </a:lnTo>
                  <a:lnTo>
                    <a:pt x="261137" y="596900"/>
                  </a:lnTo>
                  <a:lnTo>
                    <a:pt x="261785" y="596900"/>
                  </a:lnTo>
                  <a:lnTo>
                    <a:pt x="264058" y="609600"/>
                  </a:lnTo>
                  <a:lnTo>
                    <a:pt x="264058" y="469900"/>
                  </a:lnTo>
                  <a:lnTo>
                    <a:pt x="256197" y="469900"/>
                  </a:lnTo>
                  <a:lnTo>
                    <a:pt x="259232" y="457200"/>
                  </a:lnTo>
                  <a:lnTo>
                    <a:pt x="262216" y="444500"/>
                  </a:lnTo>
                  <a:lnTo>
                    <a:pt x="275183" y="444500"/>
                  </a:lnTo>
                  <a:lnTo>
                    <a:pt x="285140" y="431800"/>
                  </a:lnTo>
                  <a:lnTo>
                    <a:pt x="293128" y="419100"/>
                  </a:lnTo>
                  <a:lnTo>
                    <a:pt x="299935" y="393700"/>
                  </a:lnTo>
                  <a:lnTo>
                    <a:pt x="306336" y="381000"/>
                  </a:lnTo>
                  <a:lnTo>
                    <a:pt x="309791" y="368300"/>
                  </a:lnTo>
                  <a:lnTo>
                    <a:pt x="313385" y="368300"/>
                  </a:lnTo>
                  <a:lnTo>
                    <a:pt x="317246" y="355600"/>
                  </a:lnTo>
                  <a:lnTo>
                    <a:pt x="321500" y="355600"/>
                  </a:lnTo>
                  <a:lnTo>
                    <a:pt x="326478" y="342900"/>
                  </a:lnTo>
                  <a:lnTo>
                    <a:pt x="331990" y="330200"/>
                  </a:lnTo>
                  <a:lnTo>
                    <a:pt x="338162" y="330200"/>
                  </a:lnTo>
                  <a:lnTo>
                    <a:pt x="345135" y="317500"/>
                  </a:lnTo>
                  <a:lnTo>
                    <a:pt x="343750" y="330200"/>
                  </a:lnTo>
                  <a:lnTo>
                    <a:pt x="339115" y="330200"/>
                  </a:lnTo>
                  <a:lnTo>
                    <a:pt x="335089" y="342900"/>
                  </a:lnTo>
                  <a:lnTo>
                    <a:pt x="335572" y="342900"/>
                  </a:lnTo>
                  <a:lnTo>
                    <a:pt x="345363" y="330200"/>
                  </a:lnTo>
                  <a:lnTo>
                    <a:pt x="347865" y="317500"/>
                  </a:lnTo>
                  <a:lnTo>
                    <a:pt x="352132" y="304800"/>
                  </a:lnTo>
                  <a:lnTo>
                    <a:pt x="367258" y="292100"/>
                  </a:lnTo>
                  <a:lnTo>
                    <a:pt x="358381" y="304800"/>
                  </a:lnTo>
                  <a:lnTo>
                    <a:pt x="365302" y="304800"/>
                  </a:lnTo>
                  <a:lnTo>
                    <a:pt x="373646" y="292100"/>
                  </a:lnTo>
                  <a:lnTo>
                    <a:pt x="369074" y="304800"/>
                  </a:lnTo>
                  <a:lnTo>
                    <a:pt x="374510" y="304800"/>
                  </a:lnTo>
                  <a:lnTo>
                    <a:pt x="380860" y="292100"/>
                  </a:lnTo>
                  <a:lnTo>
                    <a:pt x="387870" y="279400"/>
                  </a:lnTo>
                  <a:lnTo>
                    <a:pt x="395249" y="279400"/>
                  </a:lnTo>
                  <a:lnTo>
                    <a:pt x="403174" y="266700"/>
                  </a:lnTo>
                  <a:lnTo>
                    <a:pt x="411403" y="266700"/>
                  </a:lnTo>
                  <a:lnTo>
                    <a:pt x="419811" y="254000"/>
                  </a:lnTo>
                  <a:lnTo>
                    <a:pt x="428231" y="254000"/>
                  </a:lnTo>
                  <a:lnTo>
                    <a:pt x="436854" y="241300"/>
                  </a:lnTo>
                  <a:lnTo>
                    <a:pt x="445249" y="241300"/>
                  </a:lnTo>
                  <a:lnTo>
                    <a:pt x="453402" y="228600"/>
                  </a:lnTo>
                  <a:lnTo>
                    <a:pt x="468934" y="228600"/>
                  </a:lnTo>
                  <a:lnTo>
                    <a:pt x="475970" y="215900"/>
                  </a:lnTo>
                  <a:lnTo>
                    <a:pt x="488264" y="215900"/>
                  </a:lnTo>
                  <a:lnTo>
                    <a:pt x="484505" y="203200"/>
                  </a:lnTo>
                  <a:lnTo>
                    <a:pt x="487654" y="203200"/>
                  </a:lnTo>
                  <a:lnTo>
                    <a:pt x="492975" y="190500"/>
                  </a:lnTo>
                  <a:lnTo>
                    <a:pt x="505193" y="190500"/>
                  </a:lnTo>
                  <a:lnTo>
                    <a:pt x="498665" y="203200"/>
                  </a:lnTo>
                  <a:lnTo>
                    <a:pt x="511086" y="190500"/>
                  </a:lnTo>
                  <a:lnTo>
                    <a:pt x="519544" y="203200"/>
                  </a:lnTo>
                  <a:lnTo>
                    <a:pt x="526948" y="203200"/>
                  </a:lnTo>
                  <a:lnTo>
                    <a:pt x="518947" y="215900"/>
                  </a:lnTo>
                  <a:lnTo>
                    <a:pt x="511009" y="215900"/>
                  </a:lnTo>
                  <a:lnTo>
                    <a:pt x="503123" y="228600"/>
                  </a:lnTo>
                  <a:lnTo>
                    <a:pt x="525843" y="228600"/>
                  </a:lnTo>
                  <a:lnTo>
                    <a:pt x="529793" y="215900"/>
                  </a:lnTo>
                  <a:lnTo>
                    <a:pt x="538238" y="215900"/>
                  </a:lnTo>
                  <a:lnTo>
                    <a:pt x="542048" y="203200"/>
                  </a:lnTo>
                  <a:lnTo>
                    <a:pt x="537845" y="203200"/>
                  </a:lnTo>
                  <a:lnTo>
                    <a:pt x="541553" y="190500"/>
                  </a:lnTo>
                  <a:lnTo>
                    <a:pt x="545693" y="190500"/>
                  </a:lnTo>
                  <a:lnTo>
                    <a:pt x="550862" y="177800"/>
                  </a:lnTo>
                  <a:lnTo>
                    <a:pt x="554939" y="177800"/>
                  </a:lnTo>
                  <a:lnTo>
                    <a:pt x="559333" y="165100"/>
                  </a:lnTo>
                  <a:lnTo>
                    <a:pt x="564083" y="165100"/>
                  </a:lnTo>
                  <a:lnTo>
                    <a:pt x="569188" y="152400"/>
                  </a:lnTo>
                  <a:lnTo>
                    <a:pt x="569061" y="165100"/>
                  </a:lnTo>
                  <a:lnTo>
                    <a:pt x="578612" y="152400"/>
                  </a:lnTo>
                  <a:lnTo>
                    <a:pt x="588276" y="152400"/>
                  </a:lnTo>
                  <a:lnTo>
                    <a:pt x="598017" y="139700"/>
                  </a:lnTo>
                  <a:lnTo>
                    <a:pt x="615086" y="139700"/>
                  </a:lnTo>
                  <a:lnTo>
                    <a:pt x="625690" y="127000"/>
                  </a:lnTo>
                  <a:lnTo>
                    <a:pt x="628421" y="139700"/>
                  </a:lnTo>
                  <a:lnTo>
                    <a:pt x="662876" y="139700"/>
                  </a:lnTo>
                  <a:lnTo>
                    <a:pt x="673493" y="127000"/>
                  </a:lnTo>
                  <a:lnTo>
                    <a:pt x="697445" y="127000"/>
                  </a:lnTo>
                  <a:lnTo>
                    <a:pt x="710323" y="114300"/>
                  </a:lnTo>
                  <a:lnTo>
                    <a:pt x="723531" y="114300"/>
                  </a:lnTo>
                  <a:lnTo>
                    <a:pt x="719213" y="127000"/>
                  </a:lnTo>
                  <a:lnTo>
                    <a:pt x="736612" y="114300"/>
                  </a:lnTo>
                  <a:lnTo>
                    <a:pt x="811847" y="114300"/>
                  </a:lnTo>
                  <a:lnTo>
                    <a:pt x="811847" y="50800"/>
                  </a:lnTo>
                  <a:lnTo>
                    <a:pt x="783488" y="50800"/>
                  </a:lnTo>
                  <a:lnTo>
                    <a:pt x="766546" y="50800"/>
                  </a:lnTo>
                  <a:lnTo>
                    <a:pt x="748220" y="50800"/>
                  </a:lnTo>
                  <a:lnTo>
                    <a:pt x="740003" y="50800"/>
                  </a:lnTo>
                  <a:lnTo>
                    <a:pt x="720077" y="50800"/>
                  </a:lnTo>
                  <a:lnTo>
                    <a:pt x="723353" y="63500"/>
                  </a:lnTo>
                  <a:lnTo>
                    <a:pt x="706970" y="50800"/>
                  </a:lnTo>
                  <a:lnTo>
                    <a:pt x="689571" y="50800"/>
                  </a:lnTo>
                  <a:lnTo>
                    <a:pt x="682129" y="63500"/>
                  </a:lnTo>
                  <a:lnTo>
                    <a:pt x="655269" y="63500"/>
                  </a:lnTo>
                  <a:lnTo>
                    <a:pt x="649084" y="50800"/>
                  </a:lnTo>
                  <a:lnTo>
                    <a:pt x="665543" y="50800"/>
                  </a:lnTo>
                  <a:lnTo>
                    <a:pt x="673404" y="38100"/>
                  </a:lnTo>
                  <a:lnTo>
                    <a:pt x="671525" y="38100"/>
                  </a:lnTo>
                  <a:lnTo>
                    <a:pt x="668274" y="25400"/>
                  </a:lnTo>
                  <a:lnTo>
                    <a:pt x="669569" y="25400"/>
                  </a:lnTo>
                  <a:lnTo>
                    <a:pt x="674560" y="12700"/>
                  </a:lnTo>
                  <a:lnTo>
                    <a:pt x="659345" y="12700"/>
                  </a:lnTo>
                  <a:lnTo>
                    <a:pt x="650697" y="25400"/>
                  </a:lnTo>
                  <a:lnTo>
                    <a:pt x="651827" y="25400"/>
                  </a:lnTo>
                  <a:lnTo>
                    <a:pt x="659549" y="38100"/>
                  </a:lnTo>
                  <a:lnTo>
                    <a:pt x="641413" y="38100"/>
                  </a:lnTo>
                  <a:lnTo>
                    <a:pt x="641413" y="50800"/>
                  </a:lnTo>
                  <a:lnTo>
                    <a:pt x="626986" y="63500"/>
                  </a:lnTo>
                  <a:lnTo>
                    <a:pt x="619899" y="63500"/>
                  </a:lnTo>
                  <a:lnTo>
                    <a:pt x="628929" y="50800"/>
                  </a:lnTo>
                  <a:lnTo>
                    <a:pt x="641413" y="50800"/>
                  </a:lnTo>
                  <a:lnTo>
                    <a:pt x="641413" y="38100"/>
                  </a:lnTo>
                  <a:lnTo>
                    <a:pt x="631558" y="38100"/>
                  </a:lnTo>
                  <a:lnTo>
                    <a:pt x="623798" y="50800"/>
                  </a:lnTo>
                  <a:lnTo>
                    <a:pt x="614311" y="50800"/>
                  </a:lnTo>
                  <a:lnTo>
                    <a:pt x="608990" y="63500"/>
                  </a:lnTo>
                  <a:lnTo>
                    <a:pt x="618858" y="63500"/>
                  </a:lnTo>
                  <a:lnTo>
                    <a:pt x="608787" y="76200"/>
                  </a:lnTo>
                  <a:lnTo>
                    <a:pt x="570496" y="76200"/>
                  </a:lnTo>
                  <a:lnTo>
                    <a:pt x="563638" y="88900"/>
                  </a:lnTo>
                  <a:lnTo>
                    <a:pt x="543153" y="88900"/>
                  </a:lnTo>
                  <a:lnTo>
                    <a:pt x="536676" y="101600"/>
                  </a:lnTo>
                  <a:lnTo>
                    <a:pt x="524217" y="101600"/>
                  </a:lnTo>
                  <a:lnTo>
                    <a:pt x="518299" y="114300"/>
                  </a:lnTo>
                  <a:lnTo>
                    <a:pt x="493318" y="114300"/>
                  </a:lnTo>
                  <a:lnTo>
                    <a:pt x="495223" y="101600"/>
                  </a:lnTo>
                  <a:lnTo>
                    <a:pt x="494131" y="101600"/>
                  </a:lnTo>
                  <a:lnTo>
                    <a:pt x="493204" y="114300"/>
                  </a:lnTo>
                  <a:lnTo>
                    <a:pt x="466598" y="114300"/>
                  </a:lnTo>
                  <a:lnTo>
                    <a:pt x="461391" y="127000"/>
                  </a:lnTo>
                  <a:lnTo>
                    <a:pt x="458406" y="127000"/>
                  </a:lnTo>
                  <a:lnTo>
                    <a:pt x="458470" y="121031"/>
                  </a:lnTo>
                  <a:lnTo>
                    <a:pt x="454723" y="127000"/>
                  </a:lnTo>
                  <a:lnTo>
                    <a:pt x="446798" y="127000"/>
                  </a:lnTo>
                  <a:lnTo>
                    <a:pt x="439089" y="139700"/>
                  </a:lnTo>
                  <a:lnTo>
                    <a:pt x="431749" y="152400"/>
                  </a:lnTo>
                  <a:lnTo>
                    <a:pt x="428840" y="152400"/>
                  </a:lnTo>
                  <a:lnTo>
                    <a:pt x="435521" y="139700"/>
                  </a:lnTo>
                  <a:lnTo>
                    <a:pt x="424878" y="139700"/>
                  </a:lnTo>
                  <a:lnTo>
                    <a:pt x="418426" y="152400"/>
                  </a:lnTo>
                  <a:lnTo>
                    <a:pt x="411708" y="152400"/>
                  </a:lnTo>
                  <a:lnTo>
                    <a:pt x="404431" y="165100"/>
                  </a:lnTo>
                  <a:lnTo>
                    <a:pt x="396671" y="165100"/>
                  </a:lnTo>
                  <a:lnTo>
                    <a:pt x="380644" y="190500"/>
                  </a:lnTo>
                  <a:lnTo>
                    <a:pt x="373227" y="190500"/>
                  </a:lnTo>
                  <a:lnTo>
                    <a:pt x="366725" y="203200"/>
                  </a:lnTo>
                  <a:lnTo>
                    <a:pt x="361429" y="215900"/>
                  </a:lnTo>
                  <a:lnTo>
                    <a:pt x="373621" y="215900"/>
                  </a:lnTo>
                  <a:lnTo>
                    <a:pt x="370217" y="228600"/>
                  </a:lnTo>
                  <a:lnTo>
                    <a:pt x="360972" y="241300"/>
                  </a:lnTo>
                  <a:lnTo>
                    <a:pt x="359473" y="254000"/>
                  </a:lnTo>
                  <a:lnTo>
                    <a:pt x="349313" y="254000"/>
                  </a:lnTo>
                  <a:lnTo>
                    <a:pt x="339915" y="241300"/>
                  </a:lnTo>
                  <a:lnTo>
                    <a:pt x="336080" y="228600"/>
                  </a:lnTo>
                  <a:lnTo>
                    <a:pt x="342569" y="215900"/>
                  </a:lnTo>
                  <a:lnTo>
                    <a:pt x="345198" y="212293"/>
                  </a:lnTo>
                  <a:lnTo>
                    <a:pt x="346964" y="203200"/>
                  </a:lnTo>
                  <a:lnTo>
                    <a:pt x="334098" y="203200"/>
                  </a:lnTo>
                  <a:lnTo>
                    <a:pt x="327329" y="215900"/>
                  </a:lnTo>
                  <a:lnTo>
                    <a:pt x="316763" y="215900"/>
                  </a:lnTo>
                  <a:lnTo>
                    <a:pt x="317373" y="203200"/>
                  </a:lnTo>
                  <a:lnTo>
                    <a:pt x="322224" y="190500"/>
                  </a:lnTo>
                  <a:lnTo>
                    <a:pt x="333984" y="190500"/>
                  </a:lnTo>
                  <a:lnTo>
                    <a:pt x="347256" y="177800"/>
                  </a:lnTo>
                  <a:lnTo>
                    <a:pt x="366369" y="177800"/>
                  </a:lnTo>
                  <a:lnTo>
                    <a:pt x="358546" y="190500"/>
                  </a:lnTo>
                  <a:lnTo>
                    <a:pt x="352336" y="203200"/>
                  </a:lnTo>
                  <a:lnTo>
                    <a:pt x="360476" y="203200"/>
                  </a:lnTo>
                  <a:lnTo>
                    <a:pt x="369303" y="190500"/>
                  </a:lnTo>
                  <a:lnTo>
                    <a:pt x="379006" y="177800"/>
                  </a:lnTo>
                  <a:lnTo>
                    <a:pt x="371221" y="177800"/>
                  </a:lnTo>
                  <a:lnTo>
                    <a:pt x="378244" y="165100"/>
                  </a:lnTo>
                  <a:lnTo>
                    <a:pt x="382955" y="165100"/>
                  </a:lnTo>
                  <a:lnTo>
                    <a:pt x="387794" y="152400"/>
                  </a:lnTo>
                  <a:lnTo>
                    <a:pt x="397675" y="152400"/>
                  </a:lnTo>
                  <a:lnTo>
                    <a:pt x="402844" y="139700"/>
                  </a:lnTo>
                  <a:lnTo>
                    <a:pt x="405650" y="139700"/>
                  </a:lnTo>
                  <a:lnTo>
                    <a:pt x="403364" y="152400"/>
                  </a:lnTo>
                  <a:lnTo>
                    <a:pt x="409460" y="139700"/>
                  </a:lnTo>
                  <a:lnTo>
                    <a:pt x="409232" y="139700"/>
                  </a:lnTo>
                  <a:lnTo>
                    <a:pt x="410260" y="127000"/>
                  </a:lnTo>
                  <a:lnTo>
                    <a:pt x="398145" y="127000"/>
                  </a:lnTo>
                  <a:lnTo>
                    <a:pt x="391363" y="139700"/>
                  </a:lnTo>
                  <a:lnTo>
                    <a:pt x="383692" y="139700"/>
                  </a:lnTo>
                  <a:lnTo>
                    <a:pt x="375158" y="152400"/>
                  </a:lnTo>
                  <a:lnTo>
                    <a:pt x="374535" y="139700"/>
                  </a:lnTo>
                  <a:lnTo>
                    <a:pt x="353390" y="152400"/>
                  </a:lnTo>
                  <a:lnTo>
                    <a:pt x="332295" y="177800"/>
                  </a:lnTo>
                  <a:lnTo>
                    <a:pt x="312724" y="190500"/>
                  </a:lnTo>
                  <a:lnTo>
                    <a:pt x="296164" y="215900"/>
                  </a:lnTo>
                  <a:lnTo>
                    <a:pt x="301980" y="228600"/>
                  </a:lnTo>
                  <a:lnTo>
                    <a:pt x="305485" y="241300"/>
                  </a:lnTo>
                  <a:lnTo>
                    <a:pt x="308673" y="266700"/>
                  </a:lnTo>
                  <a:lnTo>
                    <a:pt x="313524" y="279400"/>
                  </a:lnTo>
                  <a:lnTo>
                    <a:pt x="248208" y="355600"/>
                  </a:lnTo>
                  <a:lnTo>
                    <a:pt x="227571" y="391795"/>
                  </a:lnTo>
                  <a:lnTo>
                    <a:pt x="229196" y="393700"/>
                  </a:lnTo>
                  <a:lnTo>
                    <a:pt x="236601" y="393700"/>
                  </a:lnTo>
                  <a:lnTo>
                    <a:pt x="228257" y="406400"/>
                  </a:lnTo>
                  <a:lnTo>
                    <a:pt x="220700" y="419100"/>
                  </a:lnTo>
                  <a:lnTo>
                    <a:pt x="206921" y="419100"/>
                  </a:lnTo>
                  <a:lnTo>
                    <a:pt x="207251" y="431800"/>
                  </a:lnTo>
                  <a:lnTo>
                    <a:pt x="206679" y="444500"/>
                  </a:lnTo>
                  <a:lnTo>
                    <a:pt x="205714" y="444500"/>
                  </a:lnTo>
                  <a:lnTo>
                    <a:pt x="204800" y="457200"/>
                  </a:lnTo>
                  <a:lnTo>
                    <a:pt x="204012" y="469900"/>
                  </a:lnTo>
                  <a:lnTo>
                    <a:pt x="204876" y="482600"/>
                  </a:lnTo>
                  <a:lnTo>
                    <a:pt x="209600" y="482600"/>
                  </a:lnTo>
                  <a:lnTo>
                    <a:pt x="195757" y="495300"/>
                  </a:lnTo>
                  <a:lnTo>
                    <a:pt x="181394" y="508000"/>
                  </a:lnTo>
                  <a:lnTo>
                    <a:pt x="177787" y="511149"/>
                  </a:lnTo>
                  <a:lnTo>
                    <a:pt x="177787" y="812800"/>
                  </a:lnTo>
                  <a:lnTo>
                    <a:pt x="177165" y="817219"/>
                  </a:lnTo>
                  <a:lnTo>
                    <a:pt x="177342" y="812800"/>
                  </a:lnTo>
                  <a:lnTo>
                    <a:pt x="177787" y="812800"/>
                  </a:lnTo>
                  <a:lnTo>
                    <a:pt x="177787" y="511149"/>
                  </a:lnTo>
                  <a:lnTo>
                    <a:pt x="166814" y="520700"/>
                  </a:lnTo>
                  <a:lnTo>
                    <a:pt x="152273" y="558800"/>
                  </a:lnTo>
                  <a:lnTo>
                    <a:pt x="155168" y="558800"/>
                  </a:lnTo>
                  <a:lnTo>
                    <a:pt x="165633" y="571500"/>
                  </a:lnTo>
                  <a:lnTo>
                    <a:pt x="160896" y="571500"/>
                  </a:lnTo>
                  <a:lnTo>
                    <a:pt x="156641" y="584200"/>
                  </a:lnTo>
                  <a:lnTo>
                    <a:pt x="146367" y="584200"/>
                  </a:lnTo>
                  <a:lnTo>
                    <a:pt x="145821" y="571500"/>
                  </a:lnTo>
                  <a:lnTo>
                    <a:pt x="147637" y="558800"/>
                  </a:lnTo>
                  <a:lnTo>
                    <a:pt x="140614" y="584200"/>
                  </a:lnTo>
                  <a:lnTo>
                    <a:pt x="133756" y="596900"/>
                  </a:lnTo>
                  <a:lnTo>
                    <a:pt x="127177" y="609600"/>
                  </a:lnTo>
                  <a:lnTo>
                    <a:pt x="121031" y="622300"/>
                  </a:lnTo>
                  <a:lnTo>
                    <a:pt x="117856" y="622300"/>
                  </a:lnTo>
                  <a:lnTo>
                    <a:pt x="116586" y="647700"/>
                  </a:lnTo>
                  <a:lnTo>
                    <a:pt x="119380" y="635000"/>
                  </a:lnTo>
                  <a:lnTo>
                    <a:pt x="124358" y="622300"/>
                  </a:lnTo>
                  <a:lnTo>
                    <a:pt x="137185" y="622300"/>
                  </a:lnTo>
                  <a:lnTo>
                    <a:pt x="133858" y="647700"/>
                  </a:lnTo>
                  <a:lnTo>
                    <a:pt x="128765" y="660400"/>
                  </a:lnTo>
                  <a:lnTo>
                    <a:pt x="125310" y="673100"/>
                  </a:lnTo>
                  <a:lnTo>
                    <a:pt x="126936" y="698500"/>
                  </a:lnTo>
                  <a:lnTo>
                    <a:pt x="99822" y="698500"/>
                  </a:lnTo>
                  <a:lnTo>
                    <a:pt x="93472" y="685800"/>
                  </a:lnTo>
                  <a:lnTo>
                    <a:pt x="95300" y="685800"/>
                  </a:lnTo>
                  <a:lnTo>
                    <a:pt x="89865" y="673100"/>
                  </a:lnTo>
                  <a:lnTo>
                    <a:pt x="85725" y="660400"/>
                  </a:lnTo>
                  <a:lnTo>
                    <a:pt x="83527" y="647700"/>
                  </a:lnTo>
                  <a:lnTo>
                    <a:pt x="83934" y="635000"/>
                  </a:lnTo>
                  <a:lnTo>
                    <a:pt x="72313" y="660400"/>
                  </a:lnTo>
                  <a:lnTo>
                    <a:pt x="67564" y="685800"/>
                  </a:lnTo>
                  <a:lnTo>
                    <a:pt x="64008" y="698500"/>
                  </a:lnTo>
                  <a:lnTo>
                    <a:pt x="55943" y="723900"/>
                  </a:lnTo>
                  <a:lnTo>
                    <a:pt x="50355" y="723900"/>
                  </a:lnTo>
                  <a:lnTo>
                    <a:pt x="49364" y="698500"/>
                  </a:lnTo>
                  <a:lnTo>
                    <a:pt x="48768" y="685800"/>
                  </a:lnTo>
                  <a:lnTo>
                    <a:pt x="44361" y="685800"/>
                  </a:lnTo>
                  <a:lnTo>
                    <a:pt x="48679" y="673100"/>
                  </a:lnTo>
                  <a:lnTo>
                    <a:pt x="53238" y="660400"/>
                  </a:lnTo>
                  <a:lnTo>
                    <a:pt x="57899" y="647700"/>
                  </a:lnTo>
                  <a:lnTo>
                    <a:pt x="62496" y="635000"/>
                  </a:lnTo>
                  <a:lnTo>
                    <a:pt x="61061" y="647700"/>
                  </a:lnTo>
                  <a:lnTo>
                    <a:pt x="64033" y="647700"/>
                  </a:lnTo>
                  <a:lnTo>
                    <a:pt x="64909" y="635000"/>
                  </a:lnTo>
                  <a:lnTo>
                    <a:pt x="66814" y="635000"/>
                  </a:lnTo>
                  <a:lnTo>
                    <a:pt x="69240" y="622300"/>
                  </a:lnTo>
                  <a:lnTo>
                    <a:pt x="71716" y="609600"/>
                  </a:lnTo>
                  <a:lnTo>
                    <a:pt x="73837" y="609600"/>
                  </a:lnTo>
                  <a:lnTo>
                    <a:pt x="75285" y="596900"/>
                  </a:lnTo>
                  <a:lnTo>
                    <a:pt x="75806" y="584200"/>
                  </a:lnTo>
                  <a:lnTo>
                    <a:pt x="75196" y="584200"/>
                  </a:lnTo>
                  <a:lnTo>
                    <a:pt x="79756" y="571500"/>
                  </a:lnTo>
                  <a:lnTo>
                    <a:pt x="80010" y="584200"/>
                  </a:lnTo>
                  <a:lnTo>
                    <a:pt x="79768" y="596900"/>
                  </a:lnTo>
                  <a:lnTo>
                    <a:pt x="82816" y="584200"/>
                  </a:lnTo>
                  <a:lnTo>
                    <a:pt x="82511" y="596900"/>
                  </a:lnTo>
                  <a:lnTo>
                    <a:pt x="85153" y="609600"/>
                  </a:lnTo>
                  <a:lnTo>
                    <a:pt x="89547" y="622300"/>
                  </a:lnTo>
                  <a:lnTo>
                    <a:pt x="94475" y="635000"/>
                  </a:lnTo>
                  <a:lnTo>
                    <a:pt x="100126" y="609600"/>
                  </a:lnTo>
                  <a:lnTo>
                    <a:pt x="97421" y="596900"/>
                  </a:lnTo>
                  <a:lnTo>
                    <a:pt x="92976" y="596900"/>
                  </a:lnTo>
                  <a:lnTo>
                    <a:pt x="93192" y="584200"/>
                  </a:lnTo>
                  <a:lnTo>
                    <a:pt x="93408" y="571500"/>
                  </a:lnTo>
                  <a:lnTo>
                    <a:pt x="102362" y="558800"/>
                  </a:lnTo>
                  <a:lnTo>
                    <a:pt x="106845" y="558800"/>
                  </a:lnTo>
                  <a:lnTo>
                    <a:pt x="111455" y="546100"/>
                  </a:lnTo>
                  <a:lnTo>
                    <a:pt x="104521" y="546100"/>
                  </a:lnTo>
                  <a:lnTo>
                    <a:pt x="109626" y="533400"/>
                  </a:lnTo>
                  <a:lnTo>
                    <a:pt x="114947" y="533400"/>
                  </a:lnTo>
                  <a:lnTo>
                    <a:pt x="119608" y="520700"/>
                  </a:lnTo>
                  <a:lnTo>
                    <a:pt x="115646" y="520700"/>
                  </a:lnTo>
                  <a:lnTo>
                    <a:pt x="109245" y="533400"/>
                  </a:lnTo>
                  <a:lnTo>
                    <a:pt x="106210" y="520700"/>
                  </a:lnTo>
                  <a:lnTo>
                    <a:pt x="111937" y="520700"/>
                  </a:lnTo>
                  <a:lnTo>
                    <a:pt x="116916" y="508000"/>
                  </a:lnTo>
                  <a:lnTo>
                    <a:pt x="121551" y="508000"/>
                  </a:lnTo>
                  <a:lnTo>
                    <a:pt x="126199" y="495300"/>
                  </a:lnTo>
                  <a:lnTo>
                    <a:pt x="131114" y="495300"/>
                  </a:lnTo>
                  <a:lnTo>
                    <a:pt x="136639" y="482600"/>
                  </a:lnTo>
                  <a:lnTo>
                    <a:pt x="143294" y="482600"/>
                  </a:lnTo>
                  <a:lnTo>
                    <a:pt x="151574" y="469900"/>
                  </a:lnTo>
                  <a:lnTo>
                    <a:pt x="144500" y="469900"/>
                  </a:lnTo>
                  <a:lnTo>
                    <a:pt x="141427" y="457200"/>
                  </a:lnTo>
                  <a:lnTo>
                    <a:pt x="141211" y="445516"/>
                  </a:lnTo>
                  <a:lnTo>
                    <a:pt x="125133" y="457200"/>
                  </a:lnTo>
                  <a:lnTo>
                    <a:pt x="116459" y="469900"/>
                  </a:lnTo>
                  <a:lnTo>
                    <a:pt x="108064" y="469900"/>
                  </a:lnTo>
                  <a:lnTo>
                    <a:pt x="93510" y="508000"/>
                  </a:lnTo>
                  <a:lnTo>
                    <a:pt x="79679" y="546100"/>
                  </a:lnTo>
                  <a:lnTo>
                    <a:pt x="67513" y="584200"/>
                  </a:lnTo>
                  <a:lnTo>
                    <a:pt x="57950" y="622300"/>
                  </a:lnTo>
                  <a:lnTo>
                    <a:pt x="52971" y="622300"/>
                  </a:lnTo>
                  <a:lnTo>
                    <a:pt x="40055" y="647700"/>
                  </a:lnTo>
                  <a:lnTo>
                    <a:pt x="34861" y="673100"/>
                  </a:lnTo>
                  <a:lnTo>
                    <a:pt x="35191" y="685800"/>
                  </a:lnTo>
                  <a:lnTo>
                    <a:pt x="38798" y="698500"/>
                  </a:lnTo>
                  <a:lnTo>
                    <a:pt x="43535" y="723900"/>
                  </a:lnTo>
                  <a:lnTo>
                    <a:pt x="47790" y="736600"/>
                  </a:lnTo>
                  <a:lnTo>
                    <a:pt x="49796" y="762000"/>
                  </a:lnTo>
                  <a:lnTo>
                    <a:pt x="47777" y="787400"/>
                  </a:lnTo>
                  <a:lnTo>
                    <a:pt x="40373" y="787400"/>
                  </a:lnTo>
                  <a:lnTo>
                    <a:pt x="38468" y="800100"/>
                  </a:lnTo>
                  <a:lnTo>
                    <a:pt x="36779" y="812800"/>
                  </a:lnTo>
                  <a:lnTo>
                    <a:pt x="30035" y="812800"/>
                  </a:lnTo>
                  <a:lnTo>
                    <a:pt x="31445" y="800100"/>
                  </a:lnTo>
                  <a:lnTo>
                    <a:pt x="19672" y="800100"/>
                  </a:lnTo>
                  <a:lnTo>
                    <a:pt x="23037" y="812800"/>
                  </a:lnTo>
                  <a:lnTo>
                    <a:pt x="26695" y="825500"/>
                  </a:lnTo>
                  <a:lnTo>
                    <a:pt x="28181" y="838200"/>
                  </a:lnTo>
                  <a:lnTo>
                    <a:pt x="146786" y="838200"/>
                  </a:lnTo>
                  <a:lnTo>
                    <a:pt x="152095" y="850900"/>
                  </a:lnTo>
                  <a:lnTo>
                    <a:pt x="158165" y="863600"/>
                  </a:lnTo>
                  <a:lnTo>
                    <a:pt x="164655" y="876300"/>
                  </a:lnTo>
                  <a:lnTo>
                    <a:pt x="176631" y="901700"/>
                  </a:lnTo>
                  <a:lnTo>
                    <a:pt x="180632" y="914400"/>
                  </a:lnTo>
                  <a:lnTo>
                    <a:pt x="181102" y="927100"/>
                  </a:lnTo>
                  <a:lnTo>
                    <a:pt x="180771" y="939800"/>
                  </a:lnTo>
                  <a:lnTo>
                    <a:pt x="179717" y="952500"/>
                  </a:lnTo>
                  <a:lnTo>
                    <a:pt x="177965" y="965200"/>
                  </a:lnTo>
                  <a:lnTo>
                    <a:pt x="175945" y="965200"/>
                  </a:lnTo>
                  <a:lnTo>
                    <a:pt x="175691" y="927100"/>
                  </a:lnTo>
                  <a:lnTo>
                    <a:pt x="173888" y="914400"/>
                  </a:lnTo>
                  <a:lnTo>
                    <a:pt x="170357" y="901700"/>
                  </a:lnTo>
                  <a:lnTo>
                    <a:pt x="157772" y="901700"/>
                  </a:lnTo>
                  <a:lnTo>
                    <a:pt x="149491" y="927100"/>
                  </a:lnTo>
                  <a:lnTo>
                    <a:pt x="140385" y="939800"/>
                  </a:lnTo>
                  <a:lnTo>
                    <a:pt x="130733" y="965200"/>
                  </a:lnTo>
                  <a:lnTo>
                    <a:pt x="131495" y="952500"/>
                  </a:lnTo>
                  <a:lnTo>
                    <a:pt x="132524" y="939800"/>
                  </a:lnTo>
                  <a:lnTo>
                    <a:pt x="133781" y="927100"/>
                  </a:lnTo>
                  <a:lnTo>
                    <a:pt x="135191" y="914400"/>
                  </a:lnTo>
                  <a:lnTo>
                    <a:pt x="137007" y="901700"/>
                  </a:lnTo>
                  <a:lnTo>
                    <a:pt x="138760" y="876300"/>
                  </a:lnTo>
                  <a:lnTo>
                    <a:pt x="140601" y="863600"/>
                  </a:lnTo>
                  <a:lnTo>
                    <a:pt x="142722" y="850900"/>
                  </a:lnTo>
                  <a:lnTo>
                    <a:pt x="136283" y="863600"/>
                  </a:lnTo>
                  <a:lnTo>
                    <a:pt x="137261" y="850900"/>
                  </a:lnTo>
                  <a:lnTo>
                    <a:pt x="24955" y="850900"/>
                  </a:lnTo>
                  <a:lnTo>
                    <a:pt x="10350" y="850900"/>
                  </a:lnTo>
                  <a:lnTo>
                    <a:pt x="6235" y="850900"/>
                  </a:lnTo>
                  <a:lnTo>
                    <a:pt x="4775" y="863600"/>
                  </a:lnTo>
                  <a:lnTo>
                    <a:pt x="4203" y="876300"/>
                  </a:lnTo>
                  <a:lnTo>
                    <a:pt x="4508" y="889000"/>
                  </a:lnTo>
                  <a:lnTo>
                    <a:pt x="5676" y="889000"/>
                  </a:lnTo>
                  <a:lnTo>
                    <a:pt x="7734" y="901700"/>
                  </a:lnTo>
                  <a:lnTo>
                    <a:pt x="10883" y="914400"/>
                  </a:lnTo>
                  <a:lnTo>
                    <a:pt x="15328" y="914400"/>
                  </a:lnTo>
                  <a:lnTo>
                    <a:pt x="17881" y="952500"/>
                  </a:lnTo>
                  <a:lnTo>
                    <a:pt x="12026" y="952500"/>
                  </a:lnTo>
                  <a:lnTo>
                    <a:pt x="5511" y="965200"/>
                  </a:lnTo>
                  <a:lnTo>
                    <a:pt x="6096" y="1003300"/>
                  </a:lnTo>
                  <a:lnTo>
                    <a:pt x="0" y="990600"/>
                  </a:lnTo>
                  <a:lnTo>
                    <a:pt x="711" y="1003300"/>
                  </a:lnTo>
                  <a:lnTo>
                    <a:pt x="1587" y="1003300"/>
                  </a:lnTo>
                  <a:lnTo>
                    <a:pt x="2616" y="1016000"/>
                  </a:lnTo>
                  <a:lnTo>
                    <a:pt x="3759" y="1028700"/>
                  </a:lnTo>
                  <a:lnTo>
                    <a:pt x="10795" y="1016000"/>
                  </a:lnTo>
                  <a:lnTo>
                    <a:pt x="16764" y="1041400"/>
                  </a:lnTo>
                  <a:lnTo>
                    <a:pt x="19799" y="1041400"/>
                  </a:lnTo>
                  <a:lnTo>
                    <a:pt x="22974" y="1054100"/>
                  </a:lnTo>
                  <a:lnTo>
                    <a:pt x="29222" y="1066800"/>
                  </a:lnTo>
                  <a:lnTo>
                    <a:pt x="32423" y="1066800"/>
                  </a:lnTo>
                  <a:lnTo>
                    <a:pt x="34785" y="1054100"/>
                  </a:lnTo>
                  <a:lnTo>
                    <a:pt x="38531" y="1054100"/>
                  </a:lnTo>
                  <a:lnTo>
                    <a:pt x="26593" y="1041400"/>
                  </a:lnTo>
                  <a:lnTo>
                    <a:pt x="25857" y="1028700"/>
                  </a:lnTo>
                  <a:lnTo>
                    <a:pt x="23342" y="1016000"/>
                  </a:lnTo>
                  <a:lnTo>
                    <a:pt x="22085" y="1003300"/>
                  </a:lnTo>
                  <a:lnTo>
                    <a:pt x="25146" y="990600"/>
                  </a:lnTo>
                  <a:lnTo>
                    <a:pt x="28130" y="1003300"/>
                  </a:lnTo>
                  <a:lnTo>
                    <a:pt x="32600" y="1016000"/>
                  </a:lnTo>
                  <a:lnTo>
                    <a:pt x="37528" y="1016000"/>
                  </a:lnTo>
                  <a:lnTo>
                    <a:pt x="41910" y="1028700"/>
                  </a:lnTo>
                  <a:lnTo>
                    <a:pt x="40347" y="1016000"/>
                  </a:lnTo>
                  <a:lnTo>
                    <a:pt x="38747" y="1016000"/>
                  </a:lnTo>
                  <a:lnTo>
                    <a:pt x="37223" y="1003300"/>
                  </a:lnTo>
                  <a:lnTo>
                    <a:pt x="35852" y="1003300"/>
                  </a:lnTo>
                  <a:lnTo>
                    <a:pt x="44259" y="990600"/>
                  </a:lnTo>
                  <a:lnTo>
                    <a:pt x="44157" y="965200"/>
                  </a:lnTo>
                  <a:lnTo>
                    <a:pt x="44018" y="965200"/>
                  </a:lnTo>
                  <a:lnTo>
                    <a:pt x="43700" y="952500"/>
                  </a:lnTo>
                  <a:lnTo>
                    <a:pt x="43065" y="939800"/>
                  </a:lnTo>
                  <a:lnTo>
                    <a:pt x="41808" y="939800"/>
                  </a:lnTo>
                  <a:lnTo>
                    <a:pt x="39776" y="927100"/>
                  </a:lnTo>
                  <a:lnTo>
                    <a:pt x="36017" y="927100"/>
                  </a:lnTo>
                  <a:lnTo>
                    <a:pt x="38239" y="939800"/>
                  </a:lnTo>
                  <a:lnTo>
                    <a:pt x="40081" y="952500"/>
                  </a:lnTo>
                  <a:lnTo>
                    <a:pt x="38112" y="952500"/>
                  </a:lnTo>
                  <a:lnTo>
                    <a:pt x="29768" y="939800"/>
                  </a:lnTo>
                  <a:lnTo>
                    <a:pt x="25006" y="914400"/>
                  </a:lnTo>
                  <a:lnTo>
                    <a:pt x="22453" y="901700"/>
                  </a:lnTo>
                  <a:lnTo>
                    <a:pt x="20789" y="876300"/>
                  </a:lnTo>
                  <a:lnTo>
                    <a:pt x="24244" y="876300"/>
                  </a:lnTo>
                  <a:lnTo>
                    <a:pt x="25857" y="863600"/>
                  </a:lnTo>
                  <a:lnTo>
                    <a:pt x="29743" y="863600"/>
                  </a:lnTo>
                  <a:lnTo>
                    <a:pt x="29273" y="876300"/>
                  </a:lnTo>
                  <a:lnTo>
                    <a:pt x="39827" y="876300"/>
                  </a:lnTo>
                  <a:lnTo>
                    <a:pt x="43815" y="863600"/>
                  </a:lnTo>
                  <a:lnTo>
                    <a:pt x="51587" y="876300"/>
                  </a:lnTo>
                  <a:lnTo>
                    <a:pt x="60020" y="889000"/>
                  </a:lnTo>
                  <a:lnTo>
                    <a:pt x="67386" y="889000"/>
                  </a:lnTo>
                  <a:lnTo>
                    <a:pt x="71945" y="901700"/>
                  </a:lnTo>
                  <a:lnTo>
                    <a:pt x="72834" y="914400"/>
                  </a:lnTo>
                  <a:lnTo>
                    <a:pt x="73190" y="927100"/>
                  </a:lnTo>
                  <a:lnTo>
                    <a:pt x="72542" y="939800"/>
                  </a:lnTo>
                  <a:lnTo>
                    <a:pt x="70421" y="952500"/>
                  </a:lnTo>
                  <a:lnTo>
                    <a:pt x="68338" y="952500"/>
                  </a:lnTo>
                  <a:lnTo>
                    <a:pt x="69011" y="965200"/>
                  </a:lnTo>
                  <a:lnTo>
                    <a:pt x="71297" y="977900"/>
                  </a:lnTo>
                  <a:lnTo>
                    <a:pt x="71958" y="990600"/>
                  </a:lnTo>
                  <a:lnTo>
                    <a:pt x="67754" y="1003300"/>
                  </a:lnTo>
                  <a:lnTo>
                    <a:pt x="70231" y="1016000"/>
                  </a:lnTo>
                  <a:lnTo>
                    <a:pt x="81724" y="1016000"/>
                  </a:lnTo>
                  <a:lnTo>
                    <a:pt x="83820" y="1028700"/>
                  </a:lnTo>
                  <a:lnTo>
                    <a:pt x="85979" y="1041400"/>
                  </a:lnTo>
                  <a:lnTo>
                    <a:pt x="88303" y="1054100"/>
                  </a:lnTo>
                  <a:lnTo>
                    <a:pt x="77139" y="1054100"/>
                  </a:lnTo>
                  <a:lnTo>
                    <a:pt x="69532" y="1066800"/>
                  </a:lnTo>
                  <a:lnTo>
                    <a:pt x="61912" y="1066800"/>
                  </a:lnTo>
                  <a:lnTo>
                    <a:pt x="50736" y="1041400"/>
                  </a:lnTo>
                  <a:lnTo>
                    <a:pt x="60731" y="1092200"/>
                  </a:lnTo>
                  <a:lnTo>
                    <a:pt x="56756" y="1092200"/>
                  </a:lnTo>
                  <a:lnTo>
                    <a:pt x="55308" y="1079500"/>
                  </a:lnTo>
                  <a:lnTo>
                    <a:pt x="57480" y="1079500"/>
                  </a:lnTo>
                  <a:lnTo>
                    <a:pt x="48983" y="1066800"/>
                  </a:lnTo>
                  <a:lnTo>
                    <a:pt x="44437" y="1079500"/>
                  </a:lnTo>
                  <a:lnTo>
                    <a:pt x="43002" y="1092200"/>
                  </a:lnTo>
                  <a:lnTo>
                    <a:pt x="43853" y="1104900"/>
                  </a:lnTo>
                  <a:lnTo>
                    <a:pt x="54851" y="1117600"/>
                  </a:lnTo>
                  <a:lnTo>
                    <a:pt x="53619" y="1117600"/>
                  </a:lnTo>
                  <a:lnTo>
                    <a:pt x="50838" y="1130300"/>
                  </a:lnTo>
                  <a:lnTo>
                    <a:pt x="49784" y="1143000"/>
                  </a:lnTo>
                  <a:lnTo>
                    <a:pt x="49479" y="1155700"/>
                  </a:lnTo>
                  <a:lnTo>
                    <a:pt x="49987" y="1155700"/>
                  </a:lnTo>
                  <a:lnTo>
                    <a:pt x="51536" y="1168400"/>
                  </a:lnTo>
                  <a:lnTo>
                    <a:pt x="54368" y="1181100"/>
                  </a:lnTo>
                  <a:lnTo>
                    <a:pt x="60566" y="1181100"/>
                  </a:lnTo>
                  <a:lnTo>
                    <a:pt x="66929" y="1193800"/>
                  </a:lnTo>
                  <a:lnTo>
                    <a:pt x="73393" y="1193800"/>
                  </a:lnTo>
                  <a:lnTo>
                    <a:pt x="79870" y="1206500"/>
                  </a:lnTo>
                  <a:lnTo>
                    <a:pt x="92773" y="1219200"/>
                  </a:lnTo>
                  <a:lnTo>
                    <a:pt x="99275" y="1231900"/>
                  </a:lnTo>
                  <a:lnTo>
                    <a:pt x="105968" y="1231900"/>
                  </a:lnTo>
                  <a:lnTo>
                    <a:pt x="113131" y="1244600"/>
                  </a:lnTo>
                  <a:lnTo>
                    <a:pt x="112610" y="1257300"/>
                  </a:lnTo>
                  <a:lnTo>
                    <a:pt x="114185" y="1270000"/>
                  </a:lnTo>
                  <a:lnTo>
                    <a:pt x="113741" y="1282700"/>
                  </a:lnTo>
                  <a:lnTo>
                    <a:pt x="104203" y="1282700"/>
                  </a:lnTo>
                  <a:lnTo>
                    <a:pt x="101130" y="1270000"/>
                  </a:lnTo>
                  <a:lnTo>
                    <a:pt x="98552" y="1270000"/>
                  </a:lnTo>
                  <a:lnTo>
                    <a:pt x="97104" y="1257300"/>
                  </a:lnTo>
                  <a:lnTo>
                    <a:pt x="89801" y="1257300"/>
                  </a:lnTo>
                  <a:lnTo>
                    <a:pt x="85572" y="1270000"/>
                  </a:lnTo>
                  <a:lnTo>
                    <a:pt x="81114" y="1270000"/>
                  </a:lnTo>
                  <a:lnTo>
                    <a:pt x="79756" y="1257300"/>
                  </a:lnTo>
                  <a:lnTo>
                    <a:pt x="77571" y="1257300"/>
                  </a:lnTo>
                  <a:lnTo>
                    <a:pt x="73456" y="1244600"/>
                  </a:lnTo>
                  <a:lnTo>
                    <a:pt x="76174" y="1257300"/>
                  </a:lnTo>
                  <a:lnTo>
                    <a:pt x="72415" y="1257300"/>
                  </a:lnTo>
                  <a:lnTo>
                    <a:pt x="67551" y="1244600"/>
                  </a:lnTo>
                  <a:lnTo>
                    <a:pt x="62052" y="1231900"/>
                  </a:lnTo>
                  <a:lnTo>
                    <a:pt x="56362" y="1231900"/>
                  </a:lnTo>
                  <a:lnTo>
                    <a:pt x="50736" y="1219200"/>
                  </a:lnTo>
                  <a:lnTo>
                    <a:pt x="45377" y="1219200"/>
                  </a:lnTo>
                  <a:lnTo>
                    <a:pt x="40627" y="1206500"/>
                  </a:lnTo>
                  <a:lnTo>
                    <a:pt x="36817" y="1206500"/>
                  </a:lnTo>
                  <a:lnTo>
                    <a:pt x="43548" y="1219200"/>
                  </a:lnTo>
                  <a:lnTo>
                    <a:pt x="44716" y="1231900"/>
                  </a:lnTo>
                  <a:lnTo>
                    <a:pt x="43459" y="1231900"/>
                  </a:lnTo>
                  <a:lnTo>
                    <a:pt x="42976" y="1244600"/>
                  </a:lnTo>
                  <a:lnTo>
                    <a:pt x="38290" y="1244600"/>
                  </a:lnTo>
                  <a:lnTo>
                    <a:pt x="33172" y="1231900"/>
                  </a:lnTo>
                  <a:lnTo>
                    <a:pt x="28778" y="1231900"/>
                  </a:lnTo>
                  <a:lnTo>
                    <a:pt x="35090" y="1244600"/>
                  </a:lnTo>
                  <a:lnTo>
                    <a:pt x="42913" y="1257300"/>
                  </a:lnTo>
                  <a:lnTo>
                    <a:pt x="48983" y="1257300"/>
                  </a:lnTo>
                  <a:lnTo>
                    <a:pt x="50050" y="1244600"/>
                  </a:lnTo>
                  <a:lnTo>
                    <a:pt x="55537" y="1257300"/>
                  </a:lnTo>
                  <a:lnTo>
                    <a:pt x="61125" y="1270000"/>
                  </a:lnTo>
                  <a:lnTo>
                    <a:pt x="65684" y="1282700"/>
                  </a:lnTo>
                  <a:lnTo>
                    <a:pt x="68084" y="1295400"/>
                  </a:lnTo>
                  <a:lnTo>
                    <a:pt x="71628" y="1295400"/>
                  </a:lnTo>
                  <a:lnTo>
                    <a:pt x="71996" y="1308100"/>
                  </a:lnTo>
                  <a:lnTo>
                    <a:pt x="71526" y="1333500"/>
                  </a:lnTo>
                  <a:lnTo>
                    <a:pt x="70840" y="1346200"/>
                  </a:lnTo>
                  <a:lnTo>
                    <a:pt x="70548" y="1358900"/>
                  </a:lnTo>
                  <a:lnTo>
                    <a:pt x="71247" y="1371600"/>
                  </a:lnTo>
                  <a:lnTo>
                    <a:pt x="73990" y="1384300"/>
                  </a:lnTo>
                  <a:lnTo>
                    <a:pt x="79362" y="1397000"/>
                  </a:lnTo>
                  <a:lnTo>
                    <a:pt x="86753" y="1407985"/>
                  </a:lnTo>
                  <a:lnTo>
                    <a:pt x="82905" y="1397000"/>
                  </a:lnTo>
                  <a:lnTo>
                    <a:pt x="79514" y="1397000"/>
                  </a:lnTo>
                  <a:lnTo>
                    <a:pt x="82143" y="1384300"/>
                  </a:lnTo>
                  <a:lnTo>
                    <a:pt x="90246" y="1397000"/>
                  </a:lnTo>
                  <a:lnTo>
                    <a:pt x="94742" y="1409700"/>
                  </a:lnTo>
                  <a:lnTo>
                    <a:pt x="96774" y="1422400"/>
                  </a:lnTo>
                  <a:lnTo>
                    <a:pt x="97447" y="1422400"/>
                  </a:lnTo>
                  <a:lnTo>
                    <a:pt x="97713" y="1435100"/>
                  </a:lnTo>
                  <a:lnTo>
                    <a:pt x="98552" y="1447800"/>
                  </a:lnTo>
                  <a:lnTo>
                    <a:pt x="101257" y="1460500"/>
                  </a:lnTo>
                  <a:lnTo>
                    <a:pt x="107061" y="1473200"/>
                  </a:lnTo>
                  <a:lnTo>
                    <a:pt x="115595" y="1447800"/>
                  </a:lnTo>
                  <a:lnTo>
                    <a:pt x="121678" y="1460500"/>
                  </a:lnTo>
                  <a:lnTo>
                    <a:pt x="136169" y="1485900"/>
                  </a:lnTo>
                  <a:lnTo>
                    <a:pt x="142278" y="1498600"/>
                  </a:lnTo>
                  <a:lnTo>
                    <a:pt x="141820" y="1498600"/>
                  </a:lnTo>
                  <a:lnTo>
                    <a:pt x="142227" y="1511300"/>
                  </a:lnTo>
                  <a:lnTo>
                    <a:pt x="140017" y="1524000"/>
                  </a:lnTo>
                  <a:lnTo>
                    <a:pt x="131711" y="1511300"/>
                  </a:lnTo>
                  <a:lnTo>
                    <a:pt x="139941" y="1524000"/>
                  </a:lnTo>
                  <a:lnTo>
                    <a:pt x="149174" y="1536700"/>
                  </a:lnTo>
                  <a:lnTo>
                    <a:pt x="159092" y="1549400"/>
                  </a:lnTo>
                  <a:lnTo>
                    <a:pt x="169405" y="1549400"/>
                  </a:lnTo>
                  <a:lnTo>
                    <a:pt x="180022" y="1562100"/>
                  </a:lnTo>
                  <a:lnTo>
                    <a:pt x="191160" y="1562100"/>
                  </a:lnTo>
                  <a:lnTo>
                    <a:pt x="196291" y="1567688"/>
                  </a:lnTo>
                  <a:lnTo>
                    <a:pt x="193535" y="1562100"/>
                  </a:lnTo>
                  <a:lnTo>
                    <a:pt x="185610" y="1549400"/>
                  </a:lnTo>
                  <a:lnTo>
                    <a:pt x="202603" y="1549400"/>
                  </a:lnTo>
                  <a:lnTo>
                    <a:pt x="207645" y="1562100"/>
                  </a:lnTo>
                  <a:lnTo>
                    <a:pt x="216357" y="1574800"/>
                  </a:lnTo>
                  <a:lnTo>
                    <a:pt x="219748" y="1587500"/>
                  </a:lnTo>
                  <a:lnTo>
                    <a:pt x="208826" y="1574800"/>
                  </a:lnTo>
                  <a:lnTo>
                    <a:pt x="211531" y="1587500"/>
                  </a:lnTo>
                  <a:lnTo>
                    <a:pt x="218605" y="1587500"/>
                  </a:lnTo>
                  <a:lnTo>
                    <a:pt x="222529" y="1600200"/>
                  </a:lnTo>
                  <a:lnTo>
                    <a:pt x="226796" y="1600200"/>
                  </a:lnTo>
                  <a:lnTo>
                    <a:pt x="231038" y="1612900"/>
                  </a:lnTo>
                  <a:lnTo>
                    <a:pt x="237312" y="1612900"/>
                  </a:lnTo>
                  <a:lnTo>
                    <a:pt x="243319" y="1625600"/>
                  </a:lnTo>
                  <a:lnTo>
                    <a:pt x="248399" y="1625600"/>
                  </a:lnTo>
                  <a:lnTo>
                    <a:pt x="246291" y="1612900"/>
                  </a:lnTo>
                  <a:lnTo>
                    <a:pt x="254431" y="1620139"/>
                  </a:lnTo>
                  <a:lnTo>
                    <a:pt x="249580" y="1612900"/>
                  </a:lnTo>
                  <a:lnTo>
                    <a:pt x="240436" y="1600200"/>
                  </a:lnTo>
                  <a:lnTo>
                    <a:pt x="233692" y="1587500"/>
                  </a:lnTo>
                  <a:lnTo>
                    <a:pt x="246799" y="1587500"/>
                  </a:lnTo>
                  <a:lnTo>
                    <a:pt x="247662" y="1574800"/>
                  </a:lnTo>
                  <a:lnTo>
                    <a:pt x="240677" y="1574800"/>
                  </a:lnTo>
                  <a:lnTo>
                    <a:pt x="233768" y="1562100"/>
                  </a:lnTo>
                  <a:lnTo>
                    <a:pt x="219913" y="1549400"/>
                  </a:lnTo>
                  <a:lnTo>
                    <a:pt x="227799" y="1562100"/>
                  </a:lnTo>
                  <a:lnTo>
                    <a:pt x="217004" y="1562100"/>
                  </a:lnTo>
                  <a:lnTo>
                    <a:pt x="211709" y="1549400"/>
                  </a:lnTo>
                  <a:lnTo>
                    <a:pt x="206565" y="1549400"/>
                  </a:lnTo>
                  <a:lnTo>
                    <a:pt x="201815" y="1536700"/>
                  </a:lnTo>
                  <a:lnTo>
                    <a:pt x="187934" y="1536700"/>
                  </a:lnTo>
                  <a:lnTo>
                    <a:pt x="184975" y="1524000"/>
                  </a:lnTo>
                  <a:lnTo>
                    <a:pt x="181864" y="1511300"/>
                  </a:lnTo>
                  <a:lnTo>
                    <a:pt x="178587" y="1498600"/>
                  </a:lnTo>
                  <a:lnTo>
                    <a:pt x="175171" y="1498600"/>
                  </a:lnTo>
                  <a:lnTo>
                    <a:pt x="171602" y="1485900"/>
                  </a:lnTo>
                  <a:lnTo>
                    <a:pt x="168160" y="1473200"/>
                  </a:lnTo>
                  <a:lnTo>
                    <a:pt x="165087" y="1460500"/>
                  </a:lnTo>
                  <a:lnTo>
                    <a:pt x="162585" y="1447800"/>
                  </a:lnTo>
                  <a:lnTo>
                    <a:pt x="158242" y="1447800"/>
                  </a:lnTo>
                  <a:lnTo>
                    <a:pt x="158026" y="1460500"/>
                  </a:lnTo>
                  <a:lnTo>
                    <a:pt x="160299" y="1460500"/>
                  </a:lnTo>
                  <a:lnTo>
                    <a:pt x="163436" y="1473200"/>
                  </a:lnTo>
                  <a:lnTo>
                    <a:pt x="156324" y="1460500"/>
                  </a:lnTo>
                  <a:lnTo>
                    <a:pt x="148323" y="1447800"/>
                  </a:lnTo>
                  <a:lnTo>
                    <a:pt x="141490" y="1447800"/>
                  </a:lnTo>
                  <a:lnTo>
                    <a:pt x="137909" y="1435100"/>
                  </a:lnTo>
                  <a:lnTo>
                    <a:pt x="134759" y="1422400"/>
                  </a:lnTo>
                  <a:lnTo>
                    <a:pt x="131635" y="1435100"/>
                  </a:lnTo>
                  <a:lnTo>
                    <a:pt x="131051" y="1435100"/>
                  </a:lnTo>
                  <a:lnTo>
                    <a:pt x="135496" y="1447800"/>
                  </a:lnTo>
                  <a:lnTo>
                    <a:pt x="129108" y="1435100"/>
                  </a:lnTo>
                  <a:lnTo>
                    <a:pt x="122466" y="1422400"/>
                  </a:lnTo>
                  <a:lnTo>
                    <a:pt x="116065" y="1409700"/>
                  </a:lnTo>
                  <a:lnTo>
                    <a:pt x="110439" y="1397000"/>
                  </a:lnTo>
                  <a:lnTo>
                    <a:pt x="109740" y="1409700"/>
                  </a:lnTo>
                  <a:lnTo>
                    <a:pt x="109613" y="1409700"/>
                  </a:lnTo>
                  <a:lnTo>
                    <a:pt x="109334" y="1422400"/>
                  </a:lnTo>
                  <a:lnTo>
                    <a:pt x="106121" y="1409700"/>
                  </a:lnTo>
                  <a:lnTo>
                    <a:pt x="102781" y="1409700"/>
                  </a:lnTo>
                  <a:lnTo>
                    <a:pt x="99949" y="1397000"/>
                  </a:lnTo>
                  <a:lnTo>
                    <a:pt x="100406" y="1409700"/>
                  </a:lnTo>
                  <a:lnTo>
                    <a:pt x="101206" y="1409700"/>
                  </a:lnTo>
                  <a:lnTo>
                    <a:pt x="102031" y="1422400"/>
                  </a:lnTo>
                  <a:lnTo>
                    <a:pt x="88493" y="1384300"/>
                  </a:lnTo>
                  <a:lnTo>
                    <a:pt x="78257" y="1358900"/>
                  </a:lnTo>
                  <a:lnTo>
                    <a:pt x="73050" y="1333500"/>
                  </a:lnTo>
                  <a:lnTo>
                    <a:pt x="74536" y="1308100"/>
                  </a:lnTo>
                  <a:lnTo>
                    <a:pt x="82410" y="1320800"/>
                  </a:lnTo>
                  <a:lnTo>
                    <a:pt x="90195" y="1333500"/>
                  </a:lnTo>
                  <a:lnTo>
                    <a:pt x="105676" y="1371600"/>
                  </a:lnTo>
                  <a:lnTo>
                    <a:pt x="113880" y="1384300"/>
                  </a:lnTo>
                  <a:lnTo>
                    <a:pt x="122326" y="1397000"/>
                  </a:lnTo>
                  <a:lnTo>
                    <a:pt x="131152" y="1409700"/>
                  </a:lnTo>
                  <a:lnTo>
                    <a:pt x="141236" y="1409700"/>
                  </a:lnTo>
                  <a:lnTo>
                    <a:pt x="135128" y="1397000"/>
                  </a:lnTo>
                  <a:lnTo>
                    <a:pt x="130340" y="1397000"/>
                  </a:lnTo>
                  <a:lnTo>
                    <a:pt x="127127" y="1384300"/>
                  </a:lnTo>
                  <a:lnTo>
                    <a:pt x="124802" y="1384300"/>
                  </a:lnTo>
                  <a:lnTo>
                    <a:pt x="127152" y="1371600"/>
                  </a:lnTo>
                  <a:lnTo>
                    <a:pt x="113550" y="1371600"/>
                  </a:lnTo>
                  <a:lnTo>
                    <a:pt x="106921" y="1358900"/>
                  </a:lnTo>
                  <a:lnTo>
                    <a:pt x="100825" y="1346200"/>
                  </a:lnTo>
                  <a:lnTo>
                    <a:pt x="97878" y="1333500"/>
                  </a:lnTo>
                  <a:lnTo>
                    <a:pt x="100660" y="1320800"/>
                  </a:lnTo>
                  <a:lnTo>
                    <a:pt x="107429" y="1333500"/>
                  </a:lnTo>
                  <a:lnTo>
                    <a:pt x="113614" y="1346200"/>
                  </a:lnTo>
                  <a:lnTo>
                    <a:pt x="119341" y="1346200"/>
                  </a:lnTo>
                  <a:lnTo>
                    <a:pt x="124739" y="1358900"/>
                  </a:lnTo>
                  <a:lnTo>
                    <a:pt x="135382" y="1358900"/>
                  </a:lnTo>
                  <a:lnTo>
                    <a:pt x="140652" y="1371600"/>
                  </a:lnTo>
                  <a:lnTo>
                    <a:pt x="150317" y="1371600"/>
                  </a:lnTo>
                  <a:lnTo>
                    <a:pt x="152666" y="1384300"/>
                  </a:lnTo>
                  <a:lnTo>
                    <a:pt x="160680" y="1397000"/>
                  </a:lnTo>
                  <a:lnTo>
                    <a:pt x="165201" y="1409700"/>
                  </a:lnTo>
                  <a:lnTo>
                    <a:pt x="169811" y="1409700"/>
                  </a:lnTo>
                  <a:lnTo>
                    <a:pt x="172847" y="1422400"/>
                  </a:lnTo>
                  <a:lnTo>
                    <a:pt x="161582" y="1422400"/>
                  </a:lnTo>
                  <a:lnTo>
                    <a:pt x="165582" y="1435100"/>
                  </a:lnTo>
                  <a:lnTo>
                    <a:pt x="172415" y="1447800"/>
                  </a:lnTo>
                  <a:lnTo>
                    <a:pt x="181165" y="1460500"/>
                  </a:lnTo>
                  <a:lnTo>
                    <a:pt x="190944" y="1473200"/>
                  </a:lnTo>
                  <a:lnTo>
                    <a:pt x="201231" y="1473200"/>
                  </a:lnTo>
                  <a:lnTo>
                    <a:pt x="211023" y="1485900"/>
                  </a:lnTo>
                  <a:lnTo>
                    <a:pt x="219773" y="1498600"/>
                  </a:lnTo>
                  <a:lnTo>
                    <a:pt x="226987" y="1511300"/>
                  </a:lnTo>
                  <a:lnTo>
                    <a:pt x="223316" y="1511300"/>
                  </a:lnTo>
                  <a:lnTo>
                    <a:pt x="225602" y="1524000"/>
                  </a:lnTo>
                  <a:lnTo>
                    <a:pt x="227672" y="1536700"/>
                  </a:lnTo>
                  <a:lnTo>
                    <a:pt x="229946" y="1536700"/>
                  </a:lnTo>
                  <a:lnTo>
                    <a:pt x="232016" y="1549400"/>
                  </a:lnTo>
                  <a:lnTo>
                    <a:pt x="237439" y="1562100"/>
                  </a:lnTo>
                  <a:lnTo>
                    <a:pt x="243065" y="1562100"/>
                  </a:lnTo>
                  <a:lnTo>
                    <a:pt x="248831" y="1574800"/>
                  </a:lnTo>
                  <a:lnTo>
                    <a:pt x="266928" y="1574800"/>
                  </a:lnTo>
                  <a:lnTo>
                    <a:pt x="272745" y="1587500"/>
                  </a:lnTo>
                  <a:lnTo>
                    <a:pt x="274180" y="1587500"/>
                  </a:lnTo>
                  <a:lnTo>
                    <a:pt x="280619" y="1600200"/>
                  </a:lnTo>
                  <a:lnTo>
                    <a:pt x="285064" y="1612900"/>
                  </a:lnTo>
                  <a:lnTo>
                    <a:pt x="280492" y="1612900"/>
                  </a:lnTo>
                  <a:lnTo>
                    <a:pt x="306222" y="1625600"/>
                  </a:lnTo>
                  <a:lnTo>
                    <a:pt x="314833" y="1638300"/>
                  </a:lnTo>
                  <a:lnTo>
                    <a:pt x="326504" y="1651000"/>
                  </a:lnTo>
                  <a:lnTo>
                    <a:pt x="336397" y="1663700"/>
                  </a:lnTo>
                  <a:lnTo>
                    <a:pt x="339648" y="1663700"/>
                  </a:lnTo>
                  <a:lnTo>
                    <a:pt x="348361" y="1676400"/>
                  </a:lnTo>
                  <a:lnTo>
                    <a:pt x="359384" y="1676400"/>
                  </a:lnTo>
                  <a:lnTo>
                    <a:pt x="368134" y="1689100"/>
                  </a:lnTo>
                  <a:lnTo>
                    <a:pt x="369455" y="1689100"/>
                  </a:lnTo>
                  <a:lnTo>
                    <a:pt x="379691" y="1701800"/>
                  </a:lnTo>
                  <a:lnTo>
                    <a:pt x="391528" y="1714500"/>
                  </a:lnTo>
                  <a:lnTo>
                    <a:pt x="397344" y="1714500"/>
                  </a:lnTo>
                  <a:lnTo>
                    <a:pt x="395668" y="1701800"/>
                  </a:lnTo>
                  <a:lnTo>
                    <a:pt x="386524" y="1701800"/>
                  </a:lnTo>
                  <a:lnTo>
                    <a:pt x="392582" y="1689100"/>
                  </a:lnTo>
                  <a:lnTo>
                    <a:pt x="403212" y="1701800"/>
                  </a:lnTo>
                  <a:lnTo>
                    <a:pt x="415823" y="1714500"/>
                  </a:lnTo>
                  <a:lnTo>
                    <a:pt x="417995" y="1716786"/>
                  </a:lnTo>
                  <a:lnTo>
                    <a:pt x="415137" y="1727200"/>
                  </a:lnTo>
                  <a:lnTo>
                    <a:pt x="418998" y="1727200"/>
                  </a:lnTo>
                  <a:lnTo>
                    <a:pt x="423227" y="1739900"/>
                  </a:lnTo>
                  <a:lnTo>
                    <a:pt x="423697" y="1739900"/>
                  </a:lnTo>
                  <a:lnTo>
                    <a:pt x="454698" y="1765300"/>
                  </a:lnTo>
                  <a:lnTo>
                    <a:pt x="484809" y="1778000"/>
                  </a:lnTo>
                  <a:lnTo>
                    <a:pt x="515251" y="1778000"/>
                  </a:lnTo>
                  <a:lnTo>
                    <a:pt x="547204" y="1790700"/>
                  </a:lnTo>
                  <a:lnTo>
                    <a:pt x="565150" y="1790700"/>
                  </a:lnTo>
                  <a:lnTo>
                    <a:pt x="583920" y="1803400"/>
                  </a:lnTo>
                  <a:lnTo>
                    <a:pt x="603211" y="1803400"/>
                  </a:lnTo>
                  <a:lnTo>
                    <a:pt x="622719" y="1816100"/>
                  </a:lnTo>
                  <a:lnTo>
                    <a:pt x="642175" y="1816100"/>
                  </a:lnTo>
                  <a:lnTo>
                    <a:pt x="651713" y="1828800"/>
                  </a:lnTo>
                  <a:lnTo>
                    <a:pt x="724166" y="1828800"/>
                  </a:lnTo>
                  <a:lnTo>
                    <a:pt x="734466" y="1841500"/>
                  </a:lnTo>
                  <a:lnTo>
                    <a:pt x="683018" y="1841500"/>
                  </a:lnTo>
                  <a:lnTo>
                    <a:pt x="670801" y="1854200"/>
                  </a:lnTo>
                  <a:lnTo>
                    <a:pt x="788733" y="1854200"/>
                  </a:lnTo>
                  <a:lnTo>
                    <a:pt x="783615" y="1866900"/>
                  </a:lnTo>
                  <a:lnTo>
                    <a:pt x="886675" y="1866900"/>
                  </a:lnTo>
                  <a:lnTo>
                    <a:pt x="909180" y="1854200"/>
                  </a:lnTo>
                  <a:lnTo>
                    <a:pt x="896277" y="1854200"/>
                  </a:lnTo>
                  <a:lnTo>
                    <a:pt x="897623" y="1841500"/>
                  </a:lnTo>
                  <a:lnTo>
                    <a:pt x="906614" y="1841500"/>
                  </a:lnTo>
                  <a:lnTo>
                    <a:pt x="922032" y="1828800"/>
                  </a:lnTo>
                  <a:lnTo>
                    <a:pt x="933970" y="1828800"/>
                  </a:lnTo>
                  <a:lnTo>
                    <a:pt x="940866" y="1841500"/>
                  </a:lnTo>
                  <a:lnTo>
                    <a:pt x="947712" y="1841500"/>
                  </a:lnTo>
                  <a:lnTo>
                    <a:pt x="943584" y="1847964"/>
                  </a:lnTo>
                  <a:lnTo>
                    <a:pt x="950087" y="1841500"/>
                  </a:lnTo>
                  <a:lnTo>
                    <a:pt x="952334" y="1841500"/>
                  </a:lnTo>
                  <a:lnTo>
                    <a:pt x="966838" y="1828800"/>
                  </a:lnTo>
                  <a:lnTo>
                    <a:pt x="958011" y="1841500"/>
                  </a:lnTo>
                  <a:lnTo>
                    <a:pt x="983462" y="1841500"/>
                  </a:lnTo>
                  <a:lnTo>
                    <a:pt x="1001547" y="1828800"/>
                  </a:lnTo>
                  <a:lnTo>
                    <a:pt x="1042289" y="1828800"/>
                  </a:lnTo>
                  <a:lnTo>
                    <a:pt x="1048524" y="1816100"/>
                  </a:lnTo>
                  <a:lnTo>
                    <a:pt x="1050239" y="1816100"/>
                  </a:lnTo>
                  <a:lnTo>
                    <a:pt x="1065085" y="1803400"/>
                  </a:lnTo>
                  <a:lnTo>
                    <a:pt x="1081786" y="1778000"/>
                  </a:lnTo>
                  <a:lnTo>
                    <a:pt x="1098550" y="1765300"/>
                  </a:lnTo>
                  <a:lnTo>
                    <a:pt x="1113599" y="1752600"/>
                  </a:lnTo>
                  <a:lnTo>
                    <a:pt x="1123911" y="1739900"/>
                  </a:lnTo>
                  <a:lnTo>
                    <a:pt x="1143419" y="1739900"/>
                  </a:lnTo>
                  <a:lnTo>
                    <a:pt x="1152779" y="1727200"/>
                  </a:lnTo>
                  <a:lnTo>
                    <a:pt x="1161834" y="1727200"/>
                  </a:lnTo>
                  <a:lnTo>
                    <a:pt x="1171016" y="1714500"/>
                  </a:lnTo>
                  <a:lnTo>
                    <a:pt x="1180338" y="1714500"/>
                  </a:lnTo>
                  <a:lnTo>
                    <a:pt x="1189774" y="1701800"/>
                  </a:lnTo>
                  <a:lnTo>
                    <a:pt x="1188618" y="1714500"/>
                  </a:lnTo>
                  <a:lnTo>
                    <a:pt x="1194511" y="1701800"/>
                  </a:lnTo>
                  <a:lnTo>
                    <a:pt x="1200670" y="1701800"/>
                  </a:lnTo>
                  <a:lnTo>
                    <a:pt x="1207071" y="1689100"/>
                  </a:lnTo>
                  <a:lnTo>
                    <a:pt x="1213662" y="1689100"/>
                  </a:lnTo>
                  <a:lnTo>
                    <a:pt x="1220304" y="1676400"/>
                  </a:lnTo>
                  <a:lnTo>
                    <a:pt x="1227251" y="1676400"/>
                  </a:lnTo>
                  <a:lnTo>
                    <a:pt x="1234478" y="1663700"/>
                  </a:lnTo>
                  <a:lnTo>
                    <a:pt x="1252664" y="1663700"/>
                  </a:lnTo>
                  <a:lnTo>
                    <a:pt x="1262748" y="1651000"/>
                  </a:lnTo>
                  <a:lnTo>
                    <a:pt x="1275537" y="1638300"/>
                  </a:lnTo>
                  <a:lnTo>
                    <a:pt x="1289519" y="1625600"/>
                  </a:lnTo>
                  <a:lnTo>
                    <a:pt x="1296377" y="1612900"/>
                  </a:lnTo>
                  <a:lnTo>
                    <a:pt x="1280350" y="1612900"/>
                  </a:lnTo>
                  <a:lnTo>
                    <a:pt x="1276172" y="1625600"/>
                  </a:lnTo>
                  <a:lnTo>
                    <a:pt x="1278331" y="1625600"/>
                  </a:lnTo>
                  <a:lnTo>
                    <a:pt x="1271790" y="1638300"/>
                  </a:lnTo>
                  <a:lnTo>
                    <a:pt x="1251521" y="1638300"/>
                  </a:lnTo>
                  <a:lnTo>
                    <a:pt x="1259268" y="1625600"/>
                  </a:lnTo>
                  <a:lnTo>
                    <a:pt x="1266786" y="1612900"/>
                  </a:lnTo>
                  <a:lnTo>
                    <a:pt x="1274114" y="1600200"/>
                  </a:lnTo>
                  <a:lnTo>
                    <a:pt x="1281315" y="1600200"/>
                  </a:lnTo>
                  <a:lnTo>
                    <a:pt x="1284401" y="1587500"/>
                  </a:lnTo>
                  <a:lnTo>
                    <a:pt x="1281214" y="1587500"/>
                  </a:lnTo>
                  <a:lnTo>
                    <a:pt x="1289583" y="1574800"/>
                  </a:lnTo>
                  <a:lnTo>
                    <a:pt x="1295882" y="1574800"/>
                  </a:lnTo>
                  <a:lnTo>
                    <a:pt x="1300607" y="1562100"/>
                  </a:lnTo>
                  <a:lnTo>
                    <a:pt x="1303820" y="1562100"/>
                  </a:lnTo>
                  <a:lnTo>
                    <a:pt x="1306195" y="1549400"/>
                  </a:lnTo>
                  <a:lnTo>
                    <a:pt x="1308379" y="1536700"/>
                  </a:lnTo>
                  <a:lnTo>
                    <a:pt x="1310830" y="1536700"/>
                  </a:lnTo>
                  <a:lnTo>
                    <a:pt x="1313903" y="1524000"/>
                  </a:lnTo>
                  <a:lnTo>
                    <a:pt x="1318158" y="1524000"/>
                  </a:lnTo>
                  <a:lnTo>
                    <a:pt x="1324165" y="1511300"/>
                  </a:lnTo>
                  <a:lnTo>
                    <a:pt x="1324165" y="1524000"/>
                  </a:lnTo>
                  <a:lnTo>
                    <a:pt x="1322971" y="1536700"/>
                  </a:lnTo>
                  <a:lnTo>
                    <a:pt x="1327200" y="1536700"/>
                  </a:lnTo>
                  <a:lnTo>
                    <a:pt x="1331963" y="1524000"/>
                  </a:lnTo>
                  <a:lnTo>
                    <a:pt x="1326095" y="1549400"/>
                  </a:lnTo>
                  <a:lnTo>
                    <a:pt x="1314627" y="1562100"/>
                  </a:lnTo>
                  <a:lnTo>
                    <a:pt x="1306576" y="1587500"/>
                  </a:lnTo>
                  <a:lnTo>
                    <a:pt x="1310970" y="1587500"/>
                  </a:lnTo>
                  <a:lnTo>
                    <a:pt x="1326197" y="1562100"/>
                  </a:lnTo>
                  <a:lnTo>
                    <a:pt x="1340802" y="1536700"/>
                  </a:lnTo>
                  <a:lnTo>
                    <a:pt x="1344777" y="1524000"/>
                  </a:lnTo>
                  <a:lnTo>
                    <a:pt x="1348765" y="1511300"/>
                  </a:lnTo>
                  <a:lnTo>
                    <a:pt x="1352740" y="1498600"/>
                  </a:lnTo>
                  <a:lnTo>
                    <a:pt x="1359966" y="1473200"/>
                  </a:lnTo>
                  <a:lnTo>
                    <a:pt x="1371130" y="1460500"/>
                  </a:lnTo>
                  <a:lnTo>
                    <a:pt x="1378648" y="1447800"/>
                  </a:lnTo>
                  <a:lnTo>
                    <a:pt x="1385824" y="1435100"/>
                  </a:lnTo>
                  <a:lnTo>
                    <a:pt x="1395895" y="1409700"/>
                  </a:lnTo>
                  <a:lnTo>
                    <a:pt x="1399997" y="1409700"/>
                  </a:lnTo>
                  <a:lnTo>
                    <a:pt x="1406601" y="1397000"/>
                  </a:lnTo>
                  <a:lnTo>
                    <a:pt x="1407947" y="1404772"/>
                  </a:lnTo>
                  <a:lnTo>
                    <a:pt x="1411770" y="1397000"/>
                  </a:lnTo>
                  <a:lnTo>
                    <a:pt x="1418005" y="1384300"/>
                  </a:lnTo>
                  <a:lnTo>
                    <a:pt x="1422590" y="1371600"/>
                  </a:lnTo>
                  <a:lnTo>
                    <a:pt x="1350124" y="1371600"/>
                  </a:lnTo>
                  <a:lnTo>
                    <a:pt x="1346923" y="1371600"/>
                  </a:lnTo>
                  <a:lnTo>
                    <a:pt x="1344206" y="1371600"/>
                  </a:lnTo>
                  <a:lnTo>
                    <a:pt x="1337729" y="1384300"/>
                  </a:lnTo>
                  <a:lnTo>
                    <a:pt x="1330794" y="1397000"/>
                  </a:lnTo>
                  <a:lnTo>
                    <a:pt x="1324000" y="1409700"/>
                  </a:lnTo>
                  <a:lnTo>
                    <a:pt x="1317320" y="1409700"/>
                  </a:lnTo>
                  <a:lnTo>
                    <a:pt x="1311414" y="1422400"/>
                  </a:lnTo>
                  <a:lnTo>
                    <a:pt x="1306601" y="1435100"/>
                  </a:lnTo>
                  <a:lnTo>
                    <a:pt x="1303159" y="1447800"/>
                  </a:lnTo>
                  <a:lnTo>
                    <a:pt x="1301445" y="1435100"/>
                  </a:lnTo>
                  <a:lnTo>
                    <a:pt x="1303616" y="1435100"/>
                  </a:lnTo>
                  <a:lnTo>
                    <a:pt x="1306258" y="1422400"/>
                  </a:lnTo>
                  <a:lnTo>
                    <a:pt x="1305928" y="1422400"/>
                  </a:lnTo>
                  <a:lnTo>
                    <a:pt x="1291386" y="1447800"/>
                  </a:lnTo>
                  <a:lnTo>
                    <a:pt x="1282750" y="1473200"/>
                  </a:lnTo>
                  <a:lnTo>
                    <a:pt x="1273975" y="1498600"/>
                  </a:lnTo>
                  <a:lnTo>
                    <a:pt x="1259065" y="1524000"/>
                  </a:lnTo>
                  <a:lnTo>
                    <a:pt x="1257134" y="1511300"/>
                  </a:lnTo>
                  <a:lnTo>
                    <a:pt x="1251216" y="1511300"/>
                  </a:lnTo>
                  <a:lnTo>
                    <a:pt x="1242885" y="1524000"/>
                  </a:lnTo>
                  <a:lnTo>
                    <a:pt x="1233728" y="1524000"/>
                  </a:lnTo>
                  <a:lnTo>
                    <a:pt x="1226477" y="1536700"/>
                  </a:lnTo>
                  <a:lnTo>
                    <a:pt x="1216596" y="1562100"/>
                  </a:lnTo>
                  <a:lnTo>
                    <a:pt x="1204455" y="1574800"/>
                  </a:lnTo>
                  <a:lnTo>
                    <a:pt x="1190434" y="1587500"/>
                  </a:lnTo>
                  <a:lnTo>
                    <a:pt x="1183030" y="1600200"/>
                  </a:lnTo>
                  <a:lnTo>
                    <a:pt x="1175270" y="1612900"/>
                  </a:lnTo>
                  <a:lnTo>
                    <a:pt x="1159421" y="1625600"/>
                  </a:lnTo>
                  <a:lnTo>
                    <a:pt x="1151318" y="1638300"/>
                  </a:lnTo>
                  <a:lnTo>
                    <a:pt x="1143393" y="1638300"/>
                  </a:lnTo>
                  <a:lnTo>
                    <a:pt x="1135646" y="1651000"/>
                  </a:lnTo>
                  <a:lnTo>
                    <a:pt x="1110564" y="1651000"/>
                  </a:lnTo>
                  <a:lnTo>
                    <a:pt x="1100772" y="1663700"/>
                  </a:lnTo>
                  <a:lnTo>
                    <a:pt x="1090002" y="1663700"/>
                  </a:lnTo>
                  <a:lnTo>
                    <a:pt x="1079538" y="1676400"/>
                  </a:lnTo>
                  <a:lnTo>
                    <a:pt x="1055497" y="1676400"/>
                  </a:lnTo>
                  <a:lnTo>
                    <a:pt x="1047940" y="1689100"/>
                  </a:lnTo>
                  <a:lnTo>
                    <a:pt x="1062520" y="1689100"/>
                  </a:lnTo>
                  <a:lnTo>
                    <a:pt x="1062863" y="1701800"/>
                  </a:lnTo>
                  <a:lnTo>
                    <a:pt x="1046632" y="1701800"/>
                  </a:lnTo>
                  <a:lnTo>
                    <a:pt x="1042327" y="1714500"/>
                  </a:lnTo>
                  <a:lnTo>
                    <a:pt x="1030986" y="1714500"/>
                  </a:lnTo>
                  <a:lnTo>
                    <a:pt x="1025563" y="1727200"/>
                  </a:lnTo>
                  <a:lnTo>
                    <a:pt x="1002245" y="1727200"/>
                  </a:lnTo>
                  <a:lnTo>
                    <a:pt x="1002626" y="1739900"/>
                  </a:lnTo>
                  <a:lnTo>
                    <a:pt x="996505" y="1739900"/>
                  </a:lnTo>
                  <a:lnTo>
                    <a:pt x="989241" y="1752600"/>
                  </a:lnTo>
                  <a:lnTo>
                    <a:pt x="973010" y="1739900"/>
                  </a:lnTo>
                  <a:lnTo>
                    <a:pt x="974979" y="1752600"/>
                  </a:lnTo>
                  <a:lnTo>
                    <a:pt x="976528" y="1752600"/>
                  </a:lnTo>
                  <a:lnTo>
                    <a:pt x="976274" y="1765300"/>
                  </a:lnTo>
                  <a:lnTo>
                    <a:pt x="955598" y="1765300"/>
                  </a:lnTo>
                  <a:lnTo>
                    <a:pt x="960183" y="1752600"/>
                  </a:lnTo>
                  <a:lnTo>
                    <a:pt x="964120" y="1752600"/>
                  </a:lnTo>
                  <a:lnTo>
                    <a:pt x="967028" y="1739900"/>
                  </a:lnTo>
                  <a:lnTo>
                    <a:pt x="953058" y="1739900"/>
                  </a:lnTo>
                  <a:lnTo>
                    <a:pt x="948791" y="1752600"/>
                  </a:lnTo>
                  <a:lnTo>
                    <a:pt x="941158" y="1752600"/>
                  </a:lnTo>
                  <a:lnTo>
                    <a:pt x="945438" y="1739900"/>
                  </a:lnTo>
                  <a:lnTo>
                    <a:pt x="952944" y="1727200"/>
                  </a:lnTo>
                  <a:lnTo>
                    <a:pt x="930732" y="1727200"/>
                  </a:lnTo>
                  <a:lnTo>
                    <a:pt x="921867" y="1739900"/>
                  </a:lnTo>
                  <a:lnTo>
                    <a:pt x="911656" y="1752600"/>
                  </a:lnTo>
                  <a:lnTo>
                    <a:pt x="894143" y="1752600"/>
                  </a:lnTo>
                  <a:lnTo>
                    <a:pt x="887793" y="1765300"/>
                  </a:lnTo>
                  <a:lnTo>
                    <a:pt x="856081" y="1765300"/>
                  </a:lnTo>
                  <a:lnTo>
                    <a:pt x="857580" y="1752600"/>
                  </a:lnTo>
                  <a:lnTo>
                    <a:pt x="834720" y="1752600"/>
                  </a:lnTo>
                  <a:lnTo>
                    <a:pt x="827659" y="1765300"/>
                  </a:lnTo>
                  <a:lnTo>
                    <a:pt x="769759" y="1765300"/>
                  </a:lnTo>
                  <a:lnTo>
                    <a:pt x="759510" y="1752600"/>
                  </a:lnTo>
                  <a:lnTo>
                    <a:pt x="685939" y="1752600"/>
                  </a:lnTo>
                  <a:lnTo>
                    <a:pt x="682078" y="1739900"/>
                  </a:lnTo>
                  <a:lnTo>
                    <a:pt x="676783" y="1739900"/>
                  </a:lnTo>
                  <a:lnTo>
                    <a:pt x="671830" y="1727200"/>
                  </a:lnTo>
                  <a:lnTo>
                    <a:pt x="666343" y="1727200"/>
                  </a:lnTo>
                  <a:lnTo>
                    <a:pt x="659460" y="1714500"/>
                  </a:lnTo>
                  <a:lnTo>
                    <a:pt x="651090" y="1701800"/>
                  </a:lnTo>
                  <a:lnTo>
                    <a:pt x="631037" y="1701800"/>
                  </a:lnTo>
                  <a:lnTo>
                    <a:pt x="642099" y="1714500"/>
                  </a:lnTo>
                  <a:lnTo>
                    <a:pt x="611378" y="1714500"/>
                  </a:lnTo>
                  <a:lnTo>
                    <a:pt x="615594" y="1701800"/>
                  </a:lnTo>
                  <a:lnTo>
                    <a:pt x="630059" y="1701800"/>
                  </a:lnTo>
                  <a:lnTo>
                    <a:pt x="609092" y="1689100"/>
                  </a:lnTo>
                  <a:lnTo>
                    <a:pt x="601662" y="1689100"/>
                  </a:lnTo>
                  <a:lnTo>
                    <a:pt x="601332" y="1701800"/>
                  </a:lnTo>
                  <a:lnTo>
                    <a:pt x="603656" y="1714500"/>
                  </a:lnTo>
                  <a:lnTo>
                    <a:pt x="584746" y="1714500"/>
                  </a:lnTo>
                  <a:lnTo>
                    <a:pt x="580796" y="1701800"/>
                  </a:lnTo>
                  <a:lnTo>
                    <a:pt x="579805" y="1689100"/>
                  </a:lnTo>
                  <a:lnTo>
                    <a:pt x="580732" y="1689100"/>
                  </a:lnTo>
                  <a:lnTo>
                    <a:pt x="572566" y="1676400"/>
                  </a:lnTo>
                  <a:lnTo>
                    <a:pt x="559523" y="1676400"/>
                  </a:lnTo>
                  <a:lnTo>
                    <a:pt x="553097" y="1663700"/>
                  </a:lnTo>
                  <a:lnTo>
                    <a:pt x="541312" y="1663700"/>
                  </a:lnTo>
                  <a:lnTo>
                    <a:pt x="535381" y="1651000"/>
                  </a:lnTo>
                  <a:lnTo>
                    <a:pt x="522058" y="1651000"/>
                  </a:lnTo>
                  <a:lnTo>
                    <a:pt x="516712" y="1638300"/>
                  </a:lnTo>
                  <a:lnTo>
                    <a:pt x="504710" y="1638300"/>
                  </a:lnTo>
                  <a:lnTo>
                    <a:pt x="497941" y="1625600"/>
                  </a:lnTo>
                  <a:lnTo>
                    <a:pt x="451396" y="1625600"/>
                  </a:lnTo>
                  <a:lnTo>
                    <a:pt x="443966" y="1612900"/>
                  </a:lnTo>
                  <a:lnTo>
                    <a:pt x="437235" y="1600200"/>
                  </a:lnTo>
                  <a:lnTo>
                    <a:pt x="437045" y="1600200"/>
                  </a:lnTo>
                  <a:lnTo>
                    <a:pt x="432346" y="1587500"/>
                  </a:lnTo>
                  <a:lnTo>
                    <a:pt x="407162" y="1587500"/>
                  </a:lnTo>
                  <a:lnTo>
                    <a:pt x="406133" y="1600200"/>
                  </a:lnTo>
                  <a:lnTo>
                    <a:pt x="398259" y="1587500"/>
                  </a:lnTo>
                  <a:lnTo>
                    <a:pt x="397611" y="1574800"/>
                  </a:lnTo>
                  <a:lnTo>
                    <a:pt x="401218" y="1562100"/>
                  </a:lnTo>
                  <a:lnTo>
                    <a:pt x="400304" y="1562100"/>
                  </a:lnTo>
                  <a:lnTo>
                    <a:pt x="395947" y="1549400"/>
                  </a:lnTo>
                  <a:lnTo>
                    <a:pt x="388785" y="1549400"/>
                  </a:lnTo>
                  <a:lnTo>
                    <a:pt x="386003" y="1536700"/>
                  </a:lnTo>
                  <a:lnTo>
                    <a:pt x="383057" y="1536700"/>
                  </a:lnTo>
                  <a:lnTo>
                    <a:pt x="378396" y="1524000"/>
                  </a:lnTo>
                  <a:lnTo>
                    <a:pt x="373100" y="1511300"/>
                  </a:lnTo>
                  <a:lnTo>
                    <a:pt x="366331" y="1511300"/>
                  </a:lnTo>
                  <a:lnTo>
                    <a:pt x="357263" y="1498600"/>
                  </a:lnTo>
                  <a:lnTo>
                    <a:pt x="354291" y="1496250"/>
                  </a:lnTo>
                  <a:lnTo>
                    <a:pt x="346024" y="1485900"/>
                  </a:lnTo>
                  <a:lnTo>
                    <a:pt x="347421" y="1490865"/>
                  </a:lnTo>
                  <a:lnTo>
                    <a:pt x="341109" y="1485900"/>
                  </a:lnTo>
                  <a:lnTo>
                    <a:pt x="334238" y="1473200"/>
                  </a:lnTo>
                  <a:lnTo>
                    <a:pt x="329717" y="1447800"/>
                  </a:lnTo>
                  <a:lnTo>
                    <a:pt x="334416" y="1447800"/>
                  </a:lnTo>
                  <a:lnTo>
                    <a:pt x="327380" y="1435100"/>
                  </a:lnTo>
                  <a:lnTo>
                    <a:pt x="319887" y="1435100"/>
                  </a:lnTo>
                  <a:lnTo>
                    <a:pt x="315747" y="1422400"/>
                  </a:lnTo>
                  <a:lnTo>
                    <a:pt x="304723" y="1422400"/>
                  </a:lnTo>
                  <a:lnTo>
                    <a:pt x="298310" y="1409700"/>
                  </a:lnTo>
                  <a:lnTo>
                    <a:pt x="291807" y="1409700"/>
                  </a:lnTo>
                  <a:lnTo>
                    <a:pt x="285394" y="1397000"/>
                  </a:lnTo>
                  <a:lnTo>
                    <a:pt x="279209" y="1397000"/>
                  </a:lnTo>
                  <a:lnTo>
                    <a:pt x="273418" y="1384300"/>
                  </a:lnTo>
                  <a:lnTo>
                    <a:pt x="271894" y="1384300"/>
                  </a:lnTo>
                  <a:lnTo>
                    <a:pt x="270446" y="1371600"/>
                  </a:lnTo>
                  <a:lnTo>
                    <a:pt x="265671" y="1358900"/>
                  </a:lnTo>
                  <a:lnTo>
                    <a:pt x="264782" y="1358900"/>
                  </a:lnTo>
                  <a:lnTo>
                    <a:pt x="263144" y="1346200"/>
                  </a:lnTo>
                  <a:lnTo>
                    <a:pt x="261264" y="1346200"/>
                  </a:lnTo>
                  <a:lnTo>
                    <a:pt x="259715" y="1333500"/>
                  </a:lnTo>
                  <a:lnTo>
                    <a:pt x="239763" y="1333500"/>
                  </a:lnTo>
                  <a:lnTo>
                    <a:pt x="229184" y="1320800"/>
                  </a:lnTo>
                  <a:lnTo>
                    <a:pt x="222758" y="1320800"/>
                  </a:lnTo>
                  <a:lnTo>
                    <a:pt x="219925" y="1308100"/>
                  </a:lnTo>
                  <a:lnTo>
                    <a:pt x="217805" y="1308100"/>
                  </a:lnTo>
                  <a:lnTo>
                    <a:pt x="220459" y="1320800"/>
                  </a:lnTo>
                  <a:lnTo>
                    <a:pt x="224269" y="1333500"/>
                  </a:lnTo>
                  <a:lnTo>
                    <a:pt x="217716" y="1333500"/>
                  </a:lnTo>
                  <a:lnTo>
                    <a:pt x="214591" y="1320800"/>
                  </a:lnTo>
                  <a:lnTo>
                    <a:pt x="211810" y="1308100"/>
                  </a:lnTo>
                  <a:lnTo>
                    <a:pt x="209181" y="1295400"/>
                  </a:lnTo>
                  <a:lnTo>
                    <a:pt x="206502" y="1282700"/>
                  </a:lnTo>
                  <a:lnTo>
                    <a:pt x="204127" y="1270000"/>
                  </a:lnTo>
                  <a:lnTo>
                    <a:pt x="201930" y="1270000"/>
                  </a:lnTo>
                  <a:lnTo>
                    <a:pt x="197726" y="1244600"/>
                  </a:lnTo>
                  <a:lnTo>
                    <a:pt x="201587" y="1257300"/>
                  </a:lnTo>
                  <a:lnTo>
                    <a:pt x="205054" y="1257300"/>
                  </a:lnTo>
                  <a:lnTo>
                    <a:pt x="207975" y="1270000"/>
                  </a:lnTo>
                  <a:lnTo>
                    <a:pt x="210146" y="1270000"/>
                  </a:lnTo>
                  <a:lnTo>
                    <a:pt x="208178" y="1257300"/>
                  </a:lnTo>
                  <a:lnTo>
                    <a:pt x="204241" y="1244600"/>
                  </a:lnTo>
                  <a:lnTo>
                    <a:pt x="200317" y="1231900"/>
                  </a:lnTo>
                  <a:lnTo>
                    <a:pt x="197345" y="1219200"/>
                  </a:lnTo>
                  <a:lnTo>
                    <a:pt x="194360" y="1206500"/>
                  </a:lnTo>
                  <a:lnTo>
                    <a:pt x="198081" y="1193800"/>
                  </a:lnTo>
                  <a:lnTo>
                    <a:pt x="212471" y="1219200"/>
                  </a:lnTo>
                  <a:lnTo>
                    <a:pt x="221018" y="1244600"/>
                  </a:lnTo>
                  <a:lnTo>
                    <a:pt x="228536" y="1257300"/>
                  </a:lnTo>
                  <a:lnTo>
                    <a:pt x="239864" y="1295400"/>
                  </a:lnTo>
                  <a:lnTo>
                    <a:pt x="234886" y="1295400"/>
                  </a:lnTo>
                  <a:lnTo>
                    <a:pt x="228346" y="1282700"/>
                  </a:lnTo>
                  <a:lnTo>
                    <a:pt x="221411" y="1270000"/>
                  </a:lnTo>
                  <a:lnTo>
                    <a:pt x="216255" y="1270000"/>
                  </a:lnTo>
                  <a:lnTo>
                    <a:pt x="217373" y="1282700"/>
                  </a:lnTo>
                  <a:lnTo>
                    <a:pt x="218579" y="1282700"/>
                  </a:lnTo>
                  <a:lnTo>
                    <a:pt x="219849" y="1295400"/>
                  </a:lnTo>
                  <a:lnTo>
                    <a:pt x="226085" y="1295400"/>
                  </a:lnTo>
                  <a:lnTo>
                    <a:pt x="230047" y="1308100"/>
                  </a:lnTo>
                  <a:lnTo>
                    <a:pt x="234403" y="1308100"/>
                  </a:lnTo>
                  <a:lnTo>
                    <a:pt x="239255" y="1320800"/>
                  </a:lnTo>
                  <a:lnTo>
                    <a:pt x="253796" y="1320800"/>
                  </a:lnTo>
                  <a:lnTo>
                    <a:pt x="243509" y="1282700"/>
                  </a:lnTo>
                  <a:lnTo>
                    <a:pt x="234022" y="1244600"/>
                  </a:lnTo>
                  <a:lnTo>
                    <a:pt x="225374" y="1206500"/>
                  </a:lnTo>
                  <a:lnTo>
                    <a:pt x="217589" y="1168400"/>
                  </a:lnTo>
                  <a:lnTo>
                    <a:pt x="242443" y="1168400"/>
                  </a:lnTo>
                  <a:lnTo>
                    <a:pt x="267195" y="1181100"/>
                  </a:lnTo>
                  <a:lnTo>
                    <a:pt x="318719" y="1181100"/>
                  </a:lnTo>
                  <a:lnTo>
                    <a:pt x="312762" y="1168400"/>
                  </a:lnTo>
                  <a:lnTo>
                    <a:pt x="278688" y="1168400"/>
                  </a:lnTo>
                  <a:lnTo>
                    <a:pt x="275450" y="1155700"/>
                  </a:lnTo>
                  <a:lnTo>
                    <a:pt x="269405" y="1155700"/>
                  </a:lnTo>
                  <a:lnTo>
                    <a:pt x="270598" y="1143000"/>
                  </a:lnTo>
                  <a:lnTo>
                    <a:pt x="276390" y="1143000"/>
                  </a:lnTo>
                  <a:lnTo>
                    <a:pt x="270002" y="1130300"/>
                  </a:lnTo>
                  <a:lnTo>
                    <a:pt x="261404" y="1130300"/>
                  </a:lnTo>
                  <a:lnTo>
                    <a:pt x="258826" y="1117600"/>
                  </a:lnTo>
                  <a:lnTo>
                    <a:pt x="254101" y="1104900"/>
                  </a:lnTo>
                  <a:lnTo>
                    <a:pt x="253987" y="1117600"/>
                  </a:lnTo>
                  <a:lnTo>
                    <a:pt x="250380" y="1117600"/>
                  </a:lnTo>
                  <a:lnTo>
                    <a:pt x="249326" y="1104900"/>
                  </a:lnTo>
                  <a:lnTo>
                    <a:pt x="236880" y="1104900"/>
                  </a:lnTo>
                  <a:lnTo>
                    <a:pt x="232689" y="1092200"/>
                  </a:lnTo>
                  <a:lnTo>
                    <a:pt x="229374" y="1092200"/>
                  </a:lnTo>
                  <a:lnTo>
                    <a:pt x="227761" y="1079500"/>
                  </a:lnTo>
                  <a:lnTo>
                    <a:pt x="228688" y="1066800"/>
                  </a:lnTo>
                  <a:lnTo>
                    <a:pt x="243230" y="1066800"/>
                  </a:lnTo>
                  <a:lnTo>
                    <a:pt x="247662" y="1079500"/>
                  </a:lnTo>
                  <a:lnTo>
                    <a:pt x="249516" y="1079500"/>
                  </a:lnTo>
                  <a:lnTo>
                    <a:pt x="251714" y="1066800"/>
                  </a:lnTo>
                  <a:lnTo>
                    <a:pt x="254114" y="1066800"/>
                  </a:lnTo>
                  <a:lnTo>
                    <a:pt x="258076" y="1079500"/>
                  </a:lnTo>
                  <a:lnTo>
                    <a:pt x="261035" y="1079500"/>
                  </a:lnTo>
                  <a:lnTo>
                    <a:pt x="263563" y="1092200"/>
                  </a:lnTo>
                  <a:lnTo>
                    <a:pt x="273367" y="1104900"/>
                  </a:lnTo>
                  <a:lnTo>
                    <a:pt x="284632" y="1104900"/>
                  </a:lnTo>
                  <a:lnTo>
                    <a:pt x="282143" y="1092200"/>
                  </a:lnTo>
                  <a:lnTo>
                    <a:pt x="283540" y="1079500"/>
                  </a:lnTo>
                  <a:lnTo>
                    <a:pt x="286308" y="1092200"/>
                  </a:lnTo>
                  <a:lnTo>
                    <a:pt x="293293" y="1092200"/>
                  </a:lnTo>
                  <a:lnTo>
                    <a:pt x="286740" y="1079500"/>
                  </a:lnTo>
                  <a:lnTo>
                    <a:pt x="288963" y="1066800"/>
                  </a:lnTo>
                  <a:lnTo>
                    <a:pt x="291592" y="1066800"/>
                  </a:lnTo>
                  <a:lnTo>
                    <a:pt x="286296" y="1054100"/>
                  </a:lnTo>
                  <a:lnTo>
                    <a:pt x="268770" y="1054100"/>
                  </a:lnTo>
                  <a:lnTo>
                    <a:pt x="263994" y="1066800"/>
                  </a:lnTo>
                  <a:lnTo>
                    <a:pt x="261721" y="1054100"/>
                  </a:lnTo>
                  <a:lnTo>
                    <a:pt x="263982" y="1041400"/>
                  </a:lnTo>
                  <a:lnTo>
                    <a:pt x="269951" y="1028700"/>
                  </a:lnTo>
                  <a:lnTo>
                    <a:pt x="269519" y="1028700"/>
                  </a:lnTo>
                  <a:lnTo>
                    <a:pt x="268960" y="1016000"/>
                  </a:lnTo>
                  <a:lnTo>
                    <a:pt x="271932" y="1016000"/>
                  </a:lnTo>
                  <a:lnTo>
                    <a:pt x="265785" y="1003300"/>
                  </a:lnTo>
                  <a:lnTo>
                    <a:pt x="260477" y="1016000"/>
                  </a:lnTo>
                  <a:lnTo>
                    <a:pt x="257225" y="1028700"/>
                  </a:lnTo>
                  <a:lnTo>
                    <a:pt x="256743" y="1028700"/>
                  </a:lnTo>
                  <a:lnTo>
                    <a:pt x="259778" y="1041400"/>
                  </a:lnTo>
                  <a:lnTo>
                    <a:pt x="253047" y="1041400"/>
                  </a:lnTo>
                  <a:lnTo>
                    <a:pt x="246380" y="1054100"/>
                  </a:lnTo>
                  <a:lnTo>
                    <a:pt x="240372" y="1041400"/>
                  </a:lnTo>
                  <a:lnTo>
                    <a:pt x="235661" y="1028700"/>
                  </a:lnTo>
                  <a:lnTo>
                    <a:pt x="245706" y="1028700"/>
                  </a:lnTo>
                  <a:lnTo>
                    <a:pt x="243827" y="1016000"/>
                  </a:lnTo>
                  <a:lnTo>
                    <a:pt x="242785" y="1016000"/>
                  </a:lnTo>
                  <a:lnTo>
                    <a:pt x="242468" y="1003300"/>
                  </a:lnTo>
                  <a:lnTo>
                    <a:pt x="242785" y="990600"/>
                  </a:lnTo>
                  <a:lnTo>
                    <a:pt x="243954" y="990600"/>
                  </a:lnTo>
                  <a:lnTo>
                    <a:pt x="246341" y="977900"/>
                  </a:lnTo>
                  <a:lnTo>
                    <a:pt x="248831" y="977900"/>
                  </a:lnTo>
                  <a:lnTo>
                    <a:pt x="252412" y="965200"/>
                  </a:lnTo>
                  <a:lnTo>
                    <a:pt x="255460" y="952500"/>
                  </a:lnTo>
                  <a:lnTo>
                    <a:pt x="257060" y="939800"/>
                  </a:lnTo>
                  <a:lnTo>
                    <a:pt x="256273" y="927100"/>
                  </a:lnTo>
                  <a:lnTo>
                    <a:pt x="257644" y="927100"/>
                  </a:lnTo>
                  <a:lnTo>
                    <a:pt x="258127" y="939800"/>
                  </a:lnTo>
                  <a:lnTo>
                    <a:pt x="257759" y="952500"/>
                  </a:lnTo>
                  <a:lnTo>
                    <a:pt x="257771" y="965200"/>
                  </a:lnTo>
                  <a:lnTo>
                    <a:pt x="258457" y="965200"/>
                  </a:lnTo>
                  <a:lnTo>
                    <a:pt x="260032" y="977900"/>
                  </a:lnTo>
                  <a:lnTo>
                    <a:pt x="262712" y="990600"/>
                  </a:lnTo>
                  <a:lnTo>
                    <a:pt x="266369" y="977900"/>
                  </a:lnTo>
                  <a:lnTo>
                    <a:pt x="264617" y="965200"/>
                  </a:lnTo>
                  <a:lnTo>
                    <a:pt x="261302" y="952500"/>
                  </a:lnTo>
                  <a:lnTo>
                    <a:pt x="260299" y="939800"/>
                  </a:lnTo>
                  <a:lnTo>
                    <a:pt x="264033" y="952500"/>
                  </a:lnTo>
                  <a:lnTo>
                    <a:pt x="271106" y="952500"/>
                  </a:lnTo>
                  <a:lnTo>
                    <a:pt x="274802" y="939800"/>
                  </a:lnTo>
                  <a:lnTo>
                    <a:pt x="267741" y="939800"/>
                  </a:lnTo>
                  <a:lnTo>
                    <a:pt x="268058" y="927100"/>
                  </a:lnTo>
                  <a:lnTo>
                    <a:pt x="267233" y="914400"/>
                  </a:lnTo>
                  <a:lnTo>
                    <a:pt x="266153" y="914400"/>
                  </a:lnTo>
                  <a:lnTo>
                    <a:pt x="263867" y="927100"/>
                  </a:lnTo>
                  <a:lnTo>
                    <a:pt x="260604" y="914400"/>
                  </a:lnTo>
                  <a:lnTo>
                    <a:pt x="258241" y="914400"/>
                  </a:lnTo>
                  <a:lnTo>
                    <a:pt x="256641" y="901700"/>
                  </a:lnTo>
                  <a:lnTo>
                    <a:pt x="255663" y="889000"/>
                  </a:lnTo>
                  <a:lnTo>
                    <a:pt x="255562" y="876300"/>
                  </a:lnTo>
                  <a:lnTo>
                    <a:pt x="255803" y="876300"/>
                  </a:lnTo>
                  <a:lnTo>
                    <a:pt x="256298" y="863600"/>
                  </a:lnTo>
                  <a:lnTo>
                    <a:pt x="256959" y="863600"/>
                  </a:lnTo>
                  <a:lnTo>
                    <a:pt x="257797" y="850900"/>
                  </a:lnTo>
                  <a:lnTo>
                    <a:pt x="258914" y="850900"/>
                  </a:lnTo>
                  <a:lnTo>
                    <a:pt x="260350" y="838200"/>
                  </a:lnTo>
                  <a:lnTo>
                    <a:pt x="262153" y="825500"/>
                  </a:lnTo>
                  <a:lnTo>
                    <a:pt x="268871" y="838200"/>
                  </a:lnTo>
                  <a:lnTo>
                    <a:pt x="272884" y="863600"/>
                  </a:lnTo>
                  <a:lnTo>
                    <a:pt x="279577" y="863600"/>
                  </a:lnTo>
                  <a:lnTo>
                    <a:pt x="276618" y="850900"/>
                  </a:lnTo>
                  <a:lnTo>
                    <a:pt x="272529" y="838200"/>
                  </a:lnTo>
                  <a:lnTo>
                    <a:pt x="270954" y="825500"/>
                  </a:lnTo>
                  <a:lnTo>
                    <a:pt x="275513" y="800100"/>
                  </a:lnTo>
                  <a:lnTo>
                    <a:pt x="280212" y="812800"/>
                  </a:lnTo>
                  <a:lnTo>
                    <a:pt x="284251" y="800100"/>
                  </a:lnTo>
                  <a:lnTo>
                    <a:pt x="291884" y="800100"/>
                  </a:lnTo>
                  <a:lnTo>
                    <a:pt x="285991" y="774700"/>
                  </a:lnTo>
                  <a:lnTo>
                    <a:pt x="283171" y="774700"/>
                  </a:lnTo>
                  <a:lnTo>
                    <a:pt x="280619" y="762000"/>
                  </a:lnTo>
                  <a:lnTo>
                    <a:pt x="282676" y="749300"/>
                  </a:lnTo>
                  <a:lnTo>
                    <a:pt x="284619" y="749300"/>
                  </a:lnTo>
                  <a:lnTo>
                    <a:pt x="286410" y="736600"/>
                  </a:lnTo>
                  <a:lnTo>
                    <a:pt x="287997" y="736600"/>
                  </a:lnTo>
                  <a:lnTo>
                    <a:pt x="289483" y="723900"/>
                  </a:lnTo>
                  <a:lnTo>
                    <a:pt x="284302" y="723900"/>
                  </a:lnTo>
                  <a:lnTo>
                    <a:pt x="284657" y="711200"/>
                  </a:lnTo>
                  <a:lnTo>
                    <a:pt x="287261" y="698500"/>
                  </a:lnTo>
                  <a:lnTo>
                    <a:pt x="291414" y="698500"/>
                  </a:lnTo>
                  <a:lnTo>
                    <a:pt x="296278" y="685800"/>
                  </a:lnTo>
                  <a:lnTo>
                    <a:pt x="300812" y="673100"/>
                  </a:lnTo>
                  <a:lnTo>
                    <a:pt x="304444" y="673100"/>
                  </a:lnTo>
                  <a:lnTo>
                    <a:pt x="306603" y="660400"/>
                  </a:lnTo>
                  <a:lnTo>
                    <a:pt x="307060" y="660400"/>
                  </a:lnTo>
                  <a:lnTo>
                    <a:pt x="307276" y="673100"/>
                  </a:lnTo>
                  <a:lnTo>
                    <a:pt x="307975" y="673100"/>
                  </a:lnTo>
                  <a:lnTo>
                    <a:pt x="314325" y="660400"/>
                  </a:lnTo>
                  <a:lnTo>
                    <a:pt x="317919" y="647700"/>
                  </a:lnTo>
                  <a:lnTo>
                    <a:pt x="319811" y="622300"/>
                  </a:lnTo>
                  <a:lnTo>
                    <a:pt x="321081" y="609600"/>
                  </a:lnTo>
                  <a:lnTo>
                    <a:pt x="331127" y="622300"/>
                  </a:lnTo>
                  <a:lnTo>
                    <a:pt x="325247" y="609600"/>
                  </a:lnTo>
                  <a:lnTo>
                    <a:pt x="325640" y="596900"/>
                  </a:lnTo>
                  <a:lnTo>
                    <a:pt x="328549" y="571500"/>
                  </a:lnTo>
                  <a:lnTo>
                    <a:pt x="330263" y="558800"/>
                  </a:lnTo>
                  <a:lnTo>
                    <a:pt x="324815" y="584200"/>
                  </a:lnTo>
                  <a:lnTo>
                    <a:pt x="319328" y="596900"/>
                  </a:lnTo>
                  <a:lnTo>
                    <a:pt x="313867" y="596900"/>
                  </a:lnTo>
                  <a:lnTo>
                    <a:pt x="308546" y="609600"/>
                  </a:lnTo>
                  <a:lnTo>
                    <a:pt x="301447" y="622300"/>
                  </a:lnTo>
                  <a:lnTo>
                    <a:pt x="298234" y="622300"/>
                  </a:lnTo>
                  <a:lnTo>
                    <a:pt x="296113" y="635000"/>
                  </a:lnTo>
                  <a:lnTo>
                    <a:pt x="294157" y="635000"/>
                  </a:lnTo>
                  <a:lnTo>
                    <a:pt x="292392" y="647700"/>
                  </a:lnTo>
                  <a:lnTo>
                    <a:pt x="290855" y="660400"/>
                  </a:lnTo>
                  <a:lnTo>
                    <a:pt x="288417" y="647700"/>
                  </a:lnTo>
                  <a:lnTo>
                    <a:pt x="286715" y="647700"/>
                  </a:lnTo>
                  <a:lnTo>
                    <a:pt x="285546" y="635000"/>
                  </a:lnTo>
                  <a:lnTo>
                    <a:pt x="284695" y="622300"/>
                  </a:lnTo>
                  <a:lnTo>
                    <a:pt x="284086" y="622300"/>
                  </a:lnTo>
                  <a:lnTo>
                    <a:pt x="283502" y="609600"/>
                  </a:lnTo>
                  <a:lnTo>
                    <a:pt x="282651" y="596900"/>
                  </a:lnTo>
                  <a:lnTo>
                    <a:pt x="281292" y="596900"/>
                  </a:lnTo>
                  <a:lnTo>
                    <a:pt x="285419" y="584200"/>
                  </a:lnTo>
                  <a:lnTo>
                    <a:pt x="292671" y="584200"/>
                  </a:lnTo>
                  <a:lnTo>
                    <a:pt x="290131" y="571500"/>
                  </a:lnTo>
                  <a:lnTo>
                    <a:pt x="286931" y="571500"/>
                  </a:lnTo>
                  <a:lnTo>
                    <a:pt x="284543" y="558800"/>
                  </a:lnTo>
                  <a:lnTo>
                    <a:pt x="291604" y="546100"/>
                  </a:lnTo>
                  <a:lnTo>
                    <a:pt x="300634" y="533400"/>
                  </a:lnTo>
                  <a:lnTo>
                    <a:pt x="299834" y="508000"/>
                  </a:lnTo>
                  <a:lnTo>
                    <a:pt x="299110" y="495300"/>
                  </a:lnTo>
                  <a:lnTo>
                    <a:pt x="308381" y="482600"/>
                  </a:lnTo>
                  <a:lnTo>
                    <a:pt x="315048" y="482600"/>
                  </a:lnTo>
                  <a:lnTo>
                    <a:pt x="313944" y="495300"/>
                  </a:lnTo>
                  <a:lnTo>
                    <a:pt x="309460" y="520700"/>
                  </a:lnTo>
                  <a:lnTo>
                    <a:pt x="306044" y="533400"/>
                  </a:lnTo>
                  <a:lnTo>
                    <a:pt x="311226" y="533400"/>
                  </a:lnTo>
                  <a:lnTo>
                    <a:pt x="312978" y="546100"/>
                  </a:lnTo>
                  <a:lnTo>
                    <a:pt x="311175" y="546100"/>
                  </a:lnTo>
                  <a:lnTo>
                    <a:pt x="310210" y="558800"/>
                  </a:lnTo>
                  <a:lnTo>
                    <a:pt x="310857" y="558800"/>
                  </a:lnTo>
                  <a:lnTo>
                    <a:pt x="314172" y="571500"/>
                  </a:lnTo>
                  <a:lnTo>
                    <a:pt x="321233" y="558800"/>
                  </a:lnTo>
                  <a:lnTo>
                    <a:pt x="319125" y="558800"/>
                  </a:lnTo>
                  <a:lnTo>
                    <a:pt x="318109" y="546100"/>
                  </a:lnTo>
                  <a:lnTo>
                    <a:pt x="330454" y="546100"/>
                  </a:lnTo>
                  <a:lnTo>
                    <a:pt x="330111" y="533400"/>
                  </a:lnTo>
                  <a:lnTo>
                    <a:pt x="328117" y="533400"/>
                  </a:lnTo>
                  <a:lnTo>
                    <a:pt x="336245" y="520700"/>
                  </a:lnTo>
                  <a:lnTo>
                    <a:pt x="341757" y="508000"/>
                  </a:lnTo>
                  <a:lnTo>
                    <a:pt x="345554" y="508000"/>
                  </a:lnTo>
                  <a:lnTo>
                    <a:pt x="348551" y="520700"/>
                  </a:lnTo>
                  <a:lnTo>
                    <a:pt x="356412" y="520700"/>
                  </a:lnTo>
                  <a:lnTo>
                    <a:pt x="363321" y="508000"/>
                  </a:lnTo>
                  <a:lnTo>
                    <a:pt x="372503" y="508000"/>
                  </a:lnTo>
                  <a:lnTo>
                    <a:pt x="370687" y="520700"/>
                  </a:lnTo>
                  <a:lnTo>
                    <a:pt x="374218" y="520700"/>
                  </a:lnTo>
                  <a:lnTo>
                    <a:pt x="369963" y="533400"/>
                  </a:lnTo>
                  <a:lnTo>
                    <a:pt x="365645" y="533400"/>
                  </a:lnTo>
                  <a:lnTo>
                    <a:pt x="361365" y="546100"/>
                  </a:lnTo>
                  <a:lnTo>
                    <a:pt x="357251" y="546100"/>
                  </a:lnTo>
                  <a:lnTo>
                    <a:pt x="366801" y="558800"/>
                  </a:lnTo>
                  <a:lnTo>
                    <a:pt x="376859" y="533400"/>
                  </a:lnTo>
                  <a:lnTo>
                    <a:pt x="381241" y="508000"/>
                  </a:lnTo>
                  <a:lnTo>
                    <a:pt x="381203" y="495300"/>
                  </a:lnTo>
                  <a:lnTo>
                    <a:pt x="378002" y="469900"/>
                  </a:lnTo>
                  <a:lnTo>
                    <a:pt x="372071" y="482600"/>
                  </a:lnTo>
                  <a:lnTo>
                    <a:pt x="352221" y="482600"/>
                  </a:lnTo>
                  <a:lnTo>
                    <a:pt x="351155" y="469900"/>
                  </a:lnTo>
                  <a:lnTo>
                    <a:pt x="361721" y="469900"/>
                  </a:lnTo>
                  <a:lnTo>
                    <a:pt x="362153" y="457200"/>
                  </a:lnTo>
                  <a:lnTo>
                    <a:pt x="363918" y="457200"/>
                  </a:lnTo>
                  <a:lnTo>
                    <a:pt x="364744" y="444500"/>
                  </a:lnTo>
                  <a:lnTo>
                    <a:pt x="376656" y="444500"/>
                  </a:lnTo>
                  <a:lnTo>
                    <a:pt x="390690" y="431800"/>
                  </a:lnTo>
                  <a:lnTo>
                    <a:pt x="408978" y="431800"/>
                  </a:lnTo>
                  <a:lnTo>
                    <a:pt x="420535" y="419100"/>
                  </a:lnTo>
                  <a:lnTo>
                    <a:pt x="438924" y="419100"/>
                  </a:lnTo>
                  <a:lnTo>
                    <a:pt x="444385" y="431800"/>
                  </a:lnTo>
                  <a:lnTo>
                    <a:pt x="451840" y="419100"/>
                  </a:lnTo>
                  <a:lnTo>
                    <a:pt x="460235" y="406400"/>
                  </a:lnTo>
                  <a:lnTo>
                    <a:pt x="469544" y="393700"/>
                  </a:lnTo>
                  <a:lnTo>
                    <a:pt x="479755" y="381000"/>
                  </a:lnTo>
                  <a:lnTo>
                    <a:pt x="490702" y="368300"/>
                  </a:lnTo>
                  <a:lnTo>
                    <a:pt x="494525" y="368300"/>
                  </a:lnTo>
                  <a:lnTo>
                    <a:pt x="498576" y="355600"/>
                  </a:lnTo>
                  <a:lnTo>
                    <a:pt x="508546" y="355600"/>
                  </a:lnTo>
                  <a:lnTo>
                    <a:pt x="514718" y="342900"/>
                  </a:lnTo>
                  <a:lnTo>
                    <a:pt x="520941" y="342900"/>
                  </a:lnTo>
                  <a:lnTo>
                    <a:pt x="527075" y="330200"/>
                  </a:lnTo>
                  <a:lnTo>
                    <a:pt x="522820" y="342900"/>
                  </a:lnTo>
                  <a:lnTo>
                    <a:pt x="537629" y="342900"/>
                  </a:lnTo>
                  <a:lnTo>
                    <a:pt x="546658" y="330200"/>
                  </a:lnTo>
                  <a:lnTo>
                    <a:pt x="551332" y="330200"/>
                  </a:lnTo>
                  <a:lnTo>
                    <a:pt x="553135" y="317500"/>
                  </a:lnTo>
                  <a:lnTo>
                    <a:pt x="553516" y="317500"/>
                  </a:lnTo>
                  <a:lnTo>
                    <a:pt x="554075" y="304800"/>
                  </a:lnTo>
                  <a:lnTo>
                    <a:pt x="556183" y="292100"/>
                  </a:lnTo>
                  <a:lnTo>
                    <a:pt x="596696" y="292100"/>
                  </a:lnTo>
                  <a:lnTo>
                    <a:pt x="606234" y="279400"/>
                  </a:lnTo>
                  <a:lnTo>
                    <a:pt x="616381" y="254000"/>
                  </a:lnTo>
                  <a:lnTo>
                    <a:pt x="629285" y="254000"/>
                  </a:lnTo>
                  <a:lnTo>
                    <a:pt x="647115" y="241300"/>
                  </a:lnTo>
                  <a:lnTo>
                    <a:pt x="654024" y="241300"/>
                  </a:lnTo>
                  <a:lnTo>
                    <a:pt x="661098" y="254000"/>
                  </a:lnTo>
                  <a:lnTo>
                    <a:pt x="680466" y="254000"/>
                  </a:lnTo>
                  <a:lnTo>
                    <a:pt x="689127" y="241300"/>
                  </a:lnTo>
                  <a:lnTo>
                    <a:pt x="716584" y="241300"/>
                  </a:lnTo>
                  <a:lnTo>
                    <a:pt x="725690" y="228600"/>
                  </a:lnTo>
                  <a:lnTo>
                    <a:pt x="750684" y="228600"/>
                  </a:lnTo>
                  <a:lnTo>
                    <a:pt x="741565" y="215900"/>
                  </a:lnTo>
                  <a:lnTo>
                    <a:pt x="767435" y="215900"/>
                  </a:lnTo>
                  <a:lnTo>
                    <a:pt x="780072" y="203200"/>
                  </a:lnTo>
                  <a:lnTo>
                    <a:pt x="800760" y="203200"/>
                  </a:lnTo>
                  <a:lnTo>
                    <a:pt x="806437" y="190500"/>
                  </a:lnTo>
                  <a:lnTo>
                    <a:pt x="829398" y="190500"/>
                  </a:lnTo>
                  <a:lnTo>
                    <a:pt x="820166" y="203200"/>
                  </a:lnTo>
                  <a:lnTo>
                    <a:pt x="806805" y="203200"/>
                  </a:lnTo>
                  <a:lnTo>
                    <a:pt x="808647" y="215900"/>
                  </a:lnTo>
                  <a:lnTo>
                    <a:pt x="807847" y="215900"/>
                  </a:lnTo>
                  <a:lnTo>
                    <a:pt x="804976" y="228600"/>
                  </a:lnTo>
                  <a:lnTo>
                    <a:pt x="905713" y="228600"/>
                  </a:lnTo>
                  <a:lnTo>
                    <a:pt x="908939" y="215900"/>
                  </a:lnTo>
                  <a:lnTo>
                    <a:pt x="930363" y="215900"/>
                  </a:lnTo>
                  <a:lnTo>
                    <a:pt x="934961" y="228600"/>
                  </a:lnTo>
                  <a:lnTo>
                    <a:pt x="970534" y="228600"/>
                  </a:lnTo>
                  <a:lnTo>
                    <a:pt x="977696" y="241300"/>
                  </a:lnTo>
                  <a:lnTo>
                    <a:pt x="998677" y="241300"/>
                  </a:lnTo>
                  <a:lnTo>
                    <a:pt x="1005306" y="254000"/>
                  </a:lnTo>
                  <a:lnTo>
                    <a:pt x="1023239" y="254000"/>
                  </a:lnTo>
                  <a:lnTo>
                    <a:pt x="1029106" y="266700"/>
                  </a:lnTo>
                  <a:lnTo>
                    <a:pt x="1034821" y="266700"/>
                  </a:lnTo>
                  <a:lnTo>
                    <a:pt x="1040434" y="279400"/>
                  </a:lnTo>
                  <a:lnTo>
                    <a:pt x="1037285" y="279400"/>
                  </a:lnTo>
                  <a:lnTo>
                    <a:pt x="1042111" y="292100"/>
                  </a:lnTo>
                  <a:lnTo>
                    <a:pt x="1046378" y="292100"/>
                  </a:lnTo>
                  <a:lnTo>
                    <a:pt x="1045667" y="304800"/>
                  </a:lnTo>
                  <a:lnTo>
                    <a:pt x="1036434" y="292100"/>
                  </a:lnTo>
                  <a:lnTo>
                    <a:pt x="1021854" y="292100"/>
                  </a:lnTo>
                  <a:lnTo>
                    <a:pt x="1026972" y="304800"/>
                  </a:lnTo>
                  <a:lnTo>
                    <a:pt x="1033983" y="304800"/>
                  </a:lnTo>
                  <a:lnTo>
                    <a:pt x="1041565" y="317500"/>
                  </a:lnTo>
                  <a:lnTo>
                    <a:pt x="1047750" y="317500"/>
                  </a:lnTo>
                  <a:lnTo>
                    <a:pt x="1049566" y="330200"/>
                  </a:lnTo>
                  <a:lnTo>
                    <a:pt x="1077874" y="330200"/>
                  </a:lnTo>
                  <a:lnTo>
                    <a:pt x="1085342" y="342900"/>
                  </a:lnTo>
                  <a:lnTo>
                    <a:pt x="1098842" y="342900"/>
                  </a:lnTo>
                  <a:lnTo>
                    <a:pt x="1104099" y="355600"/>
                  </a:lnTo>
                  <a:lnTo>
                    <a:pt x="1102194" y="355600"/>
                  </a:lnTo>
                  <a:lnTo>
                    <a:pt x="1107643" y="368300"/>
                  </a:lnTo>
                  <a:lnTo>
                    <a:pt x="1106449" y="368300"/>
                  </a:lnTo>
                  <a:lnTo>
                    <a:pt x="1114513" y="381000"/>
                  </a:lnTo>
                  <a:lnTo>
                    <a:pt x="1121651" y="381000"/>
                  </a:lnTo>
                  <a:lnTo>
                    <a:pt x="1128255" y="393700"/>
                  </a:lnTo>
                  <a:lnTo>
                    <a:pt x="1130236" y="393700"/>
                  </a:lnTo>
                  <a:lnTo>
                    <a:pt x="1123099" y="381000"/>
                  </a:lnTo>
                  <a:lnTo>
                    <a:pt x="1137729" y="381000"/>
                  </a:lnTo>
                  <a:lnTo>
                    <a:pt x="1143215" y="393700"/>
                  </a:lnTo>
                  <a:lnTo>
                    <a:pt x="1184084" y="393700"/>
                  </a:lnTo>
                  <a:lnTo>
                    <a:pt x="1198029" y="419100"/>
                  </a:lnTo>
                  <a:lnTo>
                    <a:pt x="1201864" y="419100"/>
                  </a:lnTo>
                  <a:lnTo>
                    <a:pt x="1198181" y="431800"/>
                  </a:lnTo>
                  <a:lnTo>
                    <a:pt x="1189570" y="419100"/>
                  </a:lnTo>
                  <a:lnTo>
                    <a:pt x="1165580" y="419100"/>
                  </a:lnTo>
                  <a:lnTo>
                    <a:pt x="1176401" y="431800"/>
                  </a:lnTo>
                  <a:lnTo>
                    <a:pt x="1186662" y="444500"/>
                  </a:lnTo>
                  <a:lnTo>
                    <a:pt x="1192631" y="457200"/>
                  </a:lnTo>
                  <a:lnTo>
                    <a:pt x="1199235" y="457200"/>
                  </a:lnTo>
                  <a:lnTo>
                    <a:pt x="1203426" y="469900"/>
                  </a:lnTo>
                  <a:lnTo>
                    <a:pt x="1238427" y="469900"/>
                  </a:lnTo>
                  <a:lnTo>
                    <a:pt x="1257973" y="508000"/>
                  </a:lnTo>
                  <a:lnTo>
                    <a:pt x="1258963" y="508000"/>
                  </a:lnTo>
                  <a:lnTo>
                    <a:pt x="1262710" y="520700"/>
                  </a:lnTo>
                  <a:lnTo>
                    <a:pt x="1259497" y="520700"/>
                  </a:lnTo>
                  <a:lnTo>
                    <a:pt x="1268196" y="533400"/>
                  </a:lnTo>
                  <a:lnTo>
                    <a:pt x="1284947" y="533400"/>
                  </a:lnTo>
                  <a:lnTo>
                    <a:pt x="1280020" y="520700"/>
                  </a:lnTo>
                  <a:lnTo>
                    <a:pt x="1287627" y="533400"/>
                  </a:lnTo>
                  <a:lnTo>
                    <a:pt x="1289354" y="546100"/>
                  </a:lnTo>
                  <a:lnTo>
                    <a:pt x="1289875" y="558800"/>
                  </a:lnTo>
                  <a:lnTo>
                    <a:pt x="1279410" y="558800"/>
                  </a:lnTo>
                  <a:lnTo>
                    <a:pt x="1282344" y="571500"/>
                  </a:lnTo>
                  <a:lnTo>
                    <a:pt x="1285214" y="584200"/>
                  </a:lnTo>
                  <a:lnTo>
                    <a:pt x="1288681" y="584200"/>
                  </a:lnTo>
                  <a:lnTo>
                    <a:pt x="1293380" y="596900"/>
                  </a:lnTo>
                  <a:lnTo>
                    <a:pt x="1293545" y="584200"/>
                  </a:lnTo>
                  <a:lnTo>
                    <a:pt x="1297762" y="584200"/>
                  </a:lnTo>
                  <a:lnTo>
                    <a:pt x="1297406" y="571500"/>
                  </a:lnTo>
                  <a:lnTo>
                    <a:pt x="1302194" y="584200"/>
                  </a:lnTo>
                  <a:lnTo>
                    <a:pt x="1306537" y="584200"/>
                  </a:lnTo>
                  <a:lnTo>
                    <a:pt x="1306703" y="571500"/>
                  </a:lnTo>
                  <a:lnTo>
                    <a:pt x="1314081" y="584200"/>
                  </a:lnTo>
                  <a:lnTo>
                    <a:pt x="1319834" y="596900"/>
                  </a:lnTo>
                  <a:lnTo>
                    <a:pt x="1323873" y="609600"/>
                  </a:lnTo>
                  <a:lnTo>
                    <a:pt x="1326083" y="622300"/>
                  </a:lnTo>
                  <a:lnTo>
                    <a:pt x="1320190" y="622300"/>
                  </a:lnTo>
                  <a:lnTo>
                    <a:pt x="1326908" y="635000"/>
                  </a:lnTo>
                  <a:lnTo>
                    <a:pt x="1332915" y="635000"/>
                  </a:lnTo>
                  <a:lnTo>
                    <a:pt x="1338402" y="647700"/>
                  </a:lnTo>
                  <a:lnTo>
                    <a:pt x="1343558" y="660400"/>
                  </a:lnTo>
                  <a:lnTo>
                    <a:pt x="1348397" y="673100"/>
                  </a:lnTo>
                  <a:lnTo>
                    <a:pt x="1353489" y="673100"/>
                  </a:lnTo>
                  <a:lnTo>
                    <a:pt x="1359052" y="685800"/>
                  </a:lnTo>
                  <a:lnTo>
                    <a:pt x="1365885" y="685800"/>
                  </a:lnTo>
                  <a:lnTo>
                    <a:pt x="1360500" y="673100"/>
                  </a:lnTo>
                  <a:lnTo>
                    <a:pt x="1356626" y="660400"/>
                  </a:lnTo>
                  <a:lnTo>
                    <a:pt x="1375346" y="660400"/>
                  </a:lnTo>
                  <a:lnTo>
                    <a:pt x="1368158" y="647700"/>
                  </a:lnTo>
                  <a:lnTo>
                    <a:pt x="1360716" y="635000"/>
                  </a:lnTo>
                  <a:lnTo>
                    <a:pt x="1361020" y="635000"/>
                  </a:lnTo>
                  <a:lnTo>
                    <a:pt x="1356741" y="622300"/>
                  </a:lnTo>
                  <a:lnTo>
                    <a:pt x="1353261" y="609600"/>
                  </a:lnTo>
                  <a:lnTo>
                    <a:pt x="1360182" y="609600"/>
                  </a:lnTo>
                  <a:lnTo>
                    <a:pt x="1346593" y="584200"/>
                  </a:lnTo>
                  <a:lnTo>
                    <a:pt x="1334236" y="571500"/>
                  </a:lnTo>
                  <a:lnTo>
                    <a:pt x="1321803" y="546100"/>
                  </a:lnTo>
                  <a:lnTo>
                    <a:pt x="1314907" y="533400"/>
                  </a:lnTo>
                  <a:lnTo>
                    <a:pt x="1313370" y="530580"/>
                  </a:lnTo>
                  <a:lnTo>
                    <a:pt x="1314869" y="520700"/>
                  </a:lnTo>
                  <a:lnTo>
                    <a:pt x="1313586" y="520700"/>
                  </a:lnTo>
                  <a:lnTo>
                    <a:pt x="1312240" y="508000"/>
                  </a:lnTo>
                  <a:lnTo>
                    <a:pt x="1322031" y="508000"/>
                  </a:lnTo>
                  <a:lnTo>
                    <a:pt x="1321485" y="495300"/>
                  </a:lnTo>
                  <a:lnTo>
                    <a:pt x="1314589" y="495300"/>
                  </a:lnTo>
                  <a:lnTo>
                    <a:pt x="1306588" y="482600"/>
                  </a:lnTo>
                  <a:lnTo>
                    <a:pt x="1300378" y="482600"/>
                  </a:lnTo>
                  <a:lnTo>
                    <a:pt x="1298803" y="495300"/>
                  </a:lnTo>
                  <a:lnTo>
                    <a:pt x="1295222" y="482600"/>
                  </a:lnTo>
                  <a:lnTo>
                    <a:pt x="1287957" y="469900"/>
                  </a:lnTo>
                  <a:lnTo>
                    <a:pt x="1280655" y="457200"/>
                  </a:lnTo>
                  <a:lnTo>
                    <a:pt x="1270546" y="457200"/>
                  </a:lnTo>
                  <a:lnTo>
                    <a:pt x="1263256" y="444500"/>
                  </a:lnTo>
                  <a:lnTo>
                    <a:pt x="1256093" y="444500"/>
                  </a:lnTo>
                  <a:lnTo>
                    <a:pt x="1250048" y="431800"/>
                  </a:lnTo>
                  <a:lnTo>
                    <a:pt x="1247444" y="431800"/>
                  </a:lnTo>
                  <a:lnTo>
                    <a:pt x="1246073" y="419100"/>
                  </a:lnTo>
                  <a:lnTo>
                    <a:pt x="1254112" y="419100"/>
                  </a:lnTo>
                  <a:lnTo>
                    <a:pt x="1262824" y="431800"/>
                  </a:lnTo>
                  <a:lnTo>
                    <a:pt x="1272082" y="444500"/>
                  </a:lnTo>
                  <a:lnTo>
                    <a:pt x="1281836" y="444500"/>
                  </a:lnTo>
                  <a:lnTo>
                    <a:pt x="1283843" y="457200"/>
                  </a:lnTo>
                  <a:lnTo>
                    <a:pt x="1294028" y="457200"/>
                  </a:lnTo>
                  <a:lnTo>
                    <a:pt x="1313192" y="469900"/>
                  </a:lnTo>
                  <a:lnTo>
                    <a:pt x="1330591" y="482600"/>
                  </a:lnTo>
                  <a:lnTo>
                    <a:pt x="1338541" y="495300"/>
                  </a:lnTo>
                  <a:lnTo>
                    <a:pt x="1345514" y="508000"/>
                  </a:lnTo>
                  <a:lnTo>
                    <a:pt x="1347660" y="508000"/>
                  </a:lnTo>
                  <a:lnTo>
                    <a:pt x="1351495" y="508000"/>
                  </a:lnTo>
                  <a:lnTo>
                    <a:pt x="1356487" y="520700"/>
                  </a:lnTo>
                  <a:lnTo>
                    <a:pt x="1361389" y="520700"/>
                  </a:lnTo>
                  <a:lnTo>
                    <a:pt x="1365935" y="533400"/>
                  </a:lnTo>
                  <a:lnTo>
                    <a:pt x="1369555" y="546100"/>
                  </a:lnTo>
                  <a:lnTo>
                    <a:pt x="1373060" y="546100"/>
                  </a:lnTo>
                  <a:lnTo>
                    <a:pt x="1376972" y="558800"/>
                  </a:lnTo>
                  <a:lnTo>
                    <a:pt x="1381823" y="571500"/>
                  </a:lnTo>
                  <a:lnTo>
                    <a:pt x="1385239" y="571500"/>
                  </a:lnTo>
                  <a:lnTo>
                    <a:pt x="1389481" y="584200"/>
                  </a:lnTo>
                  <a:lnTo>
                    <a:pt x="1394510" y="596900"/>
                  </a:lnTo>
                  <a:lnTo>
                    <a:pt x="1399844" y="596900"/>
                  </a:lnTo>
                  <a:lnTo>
                    <a:pt x="1405039" y="609600"/>
                  </a:lnTo>
                  <a:lnTo>
                    <a:pt x="1409382" y="609600"/>
                  </a:lnTo>
                  <a:lnTo>
                    <a:pt x="1412836" y="622300"/>
                  </a:lnTo>
                  <a:lnTo>
                    <a:pt x="1413827" y="622300"/>
                  </a:lnTo>
                  <a:lnTo>
                    <a:pt x="1409827" y="609600"/>
                  </a:lnTo>
                  <a:lnTo>
                    <a:pt x="1415669" y="609600"/>
                  </a:lnTo>
                  <a:lnTo>
                    <a:pt x="1422107" y="622300"/>
                  </a:lnTo>
                  <a:lnTo>
                    <a:pt x="1427734" y="635000"/>
                  </a:lnTo>
                  <a:lnTo>
                    <a:pt x="1442567" y="635000"/>
                  </a:lnTo>
                  <a:lnTo>
                    <a:pt x="1450365" y="647700"/>
                  </a:lnTo>
                  <a:lnTo>
                    <a:pt x="1452867" y="660400"/>
                  </a:lnTo>
                  <a:lnTo>
                    <a:pt x="1455178" y="673100"/>
                  </a:lnTo>
                  <a:lnTo>
                    <a:pt x="1462430" y="685800"/>
                  </a:lnTo>
                  <a:lnTo>
                    <a:pt x="1464640" y="660400"/>
                  </a:lnTo>
                  <a:lnTo>
                    <a:pt x="1463268" y="660400"/>
                  </a:lnTo>
                  <a:lnTo>
                    <a:pt x="1459344" y="647700"/>
                  </a:lnTo>
                  <a:lnTo>
                    <a:pt x="1456296" y="647700"/>
                  </a:lnTo>
                  <a:lnTo>
                    <a:pt x="1449730" y="635000"/>
                  </a:lnTo>
                  <a:lnTo>
                    <a:pt x="1449311" y="609600"/>
                  </a:lnTo>
                  <a:lnTo>
                    <a:pt x="1452283" y="609600"/>
                  </a:lnTo>
                  <a:lnTo>
                    <a:pt x="1455902" y="596900"/>
                  </a:lnTo>
                  <a:lnTo>
                    <a:pt x="1457769" y="584200"/>
                  </a:lnTo>
                  <a:lnTo>
                    <a:pt x="1463586" y="584200"/>
                  </a:lnTo>
                  <a:lnTo>
                    <a:pt x="1470748" y="596900"/>
                  </a:lnTo>
                  <a:lnTo>
                    <a:pt x="1476667" y="596900"/>
                  </a:lnTo>
                  <a:close/>
                </a:path>
                <a:path w="1481454" h="1866900">
                  <a:moveTo>
                    <a:pt x="1481048" y="1079500"/>
                  </a:moveTo>
                  <a:lnTo>
                    <a:pt x="1481023" y="1054100"/>
                  </a:lnTo>
                  <a:lnTo>
                    <a:pt x="1480756" y="1054100"/>
                  </a:lnTo>
                  <a:lnTo>
                    <a:pt x="1480007" y="1041400"/>
                  </a:lnTo>
                  <a:lnTo>
                    <a:pt x="1478851" y="1028700"/>
                  </a:lnTo>
                  <a:lnTo>
                    <a:pt x="1477340" y="1016000"/>
                  </a:lnTo>
                  <a:lnTo>
                    <a:pt x="1475498" y="1016000"/>
                  </a:lnTo>
                  <a:lnTo>
                    <a:pt x="1473123" y="1003300"/>
                  </a:lnTo>
                  <a:lnTo>
                    <a:pt x="1470190" y="990600"/>
                  </a:lnTo>
                  <a:lnTo>
                    <a:pt x="1468767" y="990600"/>
                  </a:lnTo>
                  <a:lnTo>
                    <a:pt x="1471333" y="1003300"/>
                  </a:lnTo>
                  <a:lnTo>
                    <a:pt x="1472603" y="1003300"/>
                  </a:lnTo>
                  <a:lnTo>
                    <a:pt x="1470837" y="1016000"/>
                  </a:lnTo>
                  <a:lnTo>
                    <a:pt x="1465326" y="1016000"/>
                  </a:lnTo>
                  <a:lnTo>
                    <a:pt x="1466824" y="1003300"/>
                  </a:lnTo>
                  <a:lnTo>
                    <a:pt x="1460576" y="1003300"/>
                  </a:lnTo>
                  <a:lnTo>
                    <a:pt x="1462163" y="1016000"/>
                  </a:lnTo>
                  <a:lnTo>
                    <a:pt x="1464081" y="1028700"/>
                  </a:lnTo>
                  <a:lnTo>
                    <a:pt x="1461477" y="1041400"/>
                  </a:lnTo>
                  <a:lnTo>
                    <a:pt x="1450975" y="1016000"/>
                  </a:lnTo>
                  <a:lnTo>
                    <a:pt x="1440446" y="1028700"/>
                  </a:lnTo>
                  <a:lnTo>
                    <a:pt x="1434706" y="1016000"/>
                  </a:lnTo>
                  <a:lnTo>
                    <a:pt x="1428572" y="990600"/>
                  </a:lnTo>
                  <a:lnTo>
                    <a:pt x="1422171" y="977900"/>
                  </a:lnTo>
                  <a:lnTo>
                    <a:pt x="1415669" y="952500"/>
                  </a:lnTo>
                  <a:lnTo>
                    <a:pt x="1414640" y="965200"/>
                  </a:lnTo>
                  <a:lnTo>
                    <a:pt x="1414564" y="977900"/>
                  </a:lnTo>
                  <a:lnTo>
                    <a:pt x="1415275" y="990600"/>
                  </a:lnTo>
                  <a:lnTo>
                    <a:pt x="1416634" y="990600"/>
                  </a:lnTo>
                  <a:lnTo>
                    <a:pt x="1418310" y="1003300"/>
                  </a:lnTo>
                  <a:lnTo>
                    <a:pt x="1420228" y="1016000"/>
                  </a:lnTo>
                  <a:lnTo>
                    <a:pt x="1422336" y="1016000"/>
                  </a:lnTo>
                  <a:lnTo>
                    <a:pt x="1424546" y="1028700"/>
                  </a:lnTo>
                  <a:lnTo>
                    <a:pt x="1426705" y="1028700"/>
                  </a:lnTo>
                  <a:lnTo>
                    <a:pt x="1428496" y="1041400"/>
                  </a:lnTo>
                  <a:lnTo>
                    <a:pt x="1429816" y="1054100"/>
                  </a:lnTo>
                  <a:lnTo>
                    <a:pt x="1430515" y="1054100"/>
                  </a:lnTo>
                  <a:lnTo>
                    <a:pt x="1430578" y="1066800"/>
                  </a:lnTo>
                  <a:lnTo>
                    <a:pt x="1429867" y="1066800"/>
                  </a:lnTo>
                  <a:lnTo>
                    <a:pt x="1428127" y="1079500"/>
                  </a:lnTo>
                  <a:lnTo>
                    <a:pt x="1425041" y="1092200"/>
                  </a:lnTo>
                  <a:lnTo>
                    <a:pt x="1422908" y="1079500"/>
                  </a:lnTo>
                  <a:lnTo>
                    <a:pt x="1419186" y="1092200"/>
                  </a:lnTo>
                  <a:lnTo>
                    <a:pt x="1416405" y="1092200"/>
                  </a:lnTo>
                  <a:lnTo>
                    <a:pt x="1417815" y="1104900"/>
                  </a:lnTo>
                  <a:lnTo>
                    <a:pt x="1418450" y="1117600"/>
                  </a:lnTo>
                  <a:lnTo>
                    <a:pt x="1419428" y="1117600"/>
                  </a:lnTo>
                  <a:lnTo>
                    <a:pt x="1421879" y="1130300"/>
                  </a:lnTo>
                  <a:lnTo>
                    <a:pt x="1417408" y="1155700"/>
                  </a:lnTo>
                  <a:lnTo>
                    <a:pt x="1412544" y="1155700"/>
                  </a:lnTo>
                  <a:lnTo>
                    <a:pt x="1407426" y="1143000"/>
                  </a:lnTo>
                  <a:lnTo>
                    <a:pt x="1404150" y="1130300"/>
                  </a:lnTo>
                  <a:lnTo>
                    <a:pt x="1404848" y="1117600"/>
                  </a:lnTo>
                  <a:lnTo>
                    <a:pt x="1400276" y="1143000"/>
                  </a:lnTo>
                  <a:lnTo>
                    <a:pt x="1397012" y="1181100"/>
                  </a:lnTo>
                  <a:lnTo>
                    <a:pt x="1394256" y="1206500"/>
                  </a:lnTo>
                  <a:lnTo>
                    <a:pt x="1391221" y="1231900"/>
                  </a:lnTo>
                  <a:lnTo>
                    <a:pt x="1386611" y="1257300"/>
                  </a:lnTo>
                  <a:lnTo>
                    <a:pt x="1379956" y="1295400"/>
                  </a:lnTo>
                  <a:lnTo>
                    <a:pt x="1370279" y="1320800"/>
                  </a:lnTo>
                  <a:lnTo>
                    <a:pt x="1356652" y="1346200"/>
                  </a:lnTo>
                  <a:lnTo>
                    <a:pt x="1353985" y="1346200"/>
                  </a:lnTo>
                  <a:lnTo>
                    <a:pt x="1358087" y="1333500"/>
                  </a:lnTo>
                  <a:lnTo>
                    <a:pt x="1352905" y="1346200"/>
                  </a:lnTo>
                  <a:lnTo>
                    <a:pt x="1352448" y="1346200"/>
                  </a:lnTo>
                  <a:lnTo>
                    <a:pt x="1350822" y="1358900"/>
                  </a:lnTo>
                  <a:lnTo>
                    <a:pt x="1427175" y="1358900"/>
                  </a:lnTo>
                  <a:lnTo>
                    <a:pt x="1433156" y="1333500"/>
                  </a:lnTo>
                  <a:lnTo>
                    <a:pt x="1436001" y="1308100"/>
                  </a:lnTo>
                  <a:lnTo>
                    <a:pt x="1441551" y="1295400"/>
                  </a:lnTo>
                  <a:lnTo>
                    <a:pt x="1452714" y="1295400"/>
                  </a:lnTo>
                  <a:lnTo>
                    <a:pt x="1457960" y="1282700"/>
                  </a:lnTo>
                  <a:lnTo>
                    <a:pt x="1458620" y="1270000"/>
                  </a:lnTo>
                  <a:lnTo>
                    <a:pt x="1443913" y="1270000"/>
                  </a:lnTo>
                  <a:lnTo>
                    <a:pt x="1442859" y="1257300"/>
                  </a:lnTo>
                  <a:lnTo>
                    <a:pt x="1445361" y="1244600"/>
                  </a:lnTo>
                  <a:lnTo>
                    <a:pt x="1450873" y="1231900"/>
                  </a:lnTo>
                  <a:lnTo>
                    <a:pt x="1455902" y="1219200"/>
                  </a:lnTo>
                  <a:lnTo>
                    <a:pt x="1460360" y="1219200"/>
                  </a:lnTo>
                  <a:lnTo>
                    <a:pt x="1464170" y="1206500"/>
                  </a:lnTo>
                  <a:lnTo>
                    <a:pt x="1467624" y="1193800"/>
                  </a:lnTo>
                  <a:lnTo>
                    <a:pt x="1471041" y="1181100"/>
                  </a:lnTo>
                  <a:lnTo>
                    <a:pt x="1474533" y="1168400"/>
                  </a:lnTo>
                  <a:lnTo>
                    <a:pt x="1478254" y="1168400"/>
                  </a:lnTo>
                  <a:lnTo>
                    <a:pt x="1479105" y="1155700"/>
                  </a:lnTo>
                  <a:lnTo>
                    <a:pt x="1471803" y="1155700"/>
                  </a:lnTo>
                  <a:lnTo>
                    <a:pt x="1470748" y="1168400"/>
                  </a:lnTo>
                  <a:lnTo>
                    <a:pt x="1469212" y="1168400"/>
                  </a:lnTo>
                  <a:lnTo>
                    <a:pt x="1467510" y="1181100"/>
                  </a:lnTo>
                  <a:lnTo>
                    <a:pt x="1465402" y="1181100"/>
                  </a:lnTo>
                  <a:lnTo>
                    <a:pt x="1462417" y="1168400"/>
                  </a:lnTo>
                  <a:lnTo>
                    <a:pt x="1463713" y="1155700"/>
                  </a:lnTo>
                  <a:lnTo>
                    <a:pt x="1466723" y="1143000"/>
                  </a:lnTo>
                  <a:lnTo>
                    <a:pt x="1470101" y="1143000"/>
                  </a:lnTo>
                  <a:lnTo>
                    <a:pt x="1472501" y="1130300"/>
                  </a:lnTo>
                  <a:lnTo>
                    <a:pt x="1474584" y="1130300"/>
                  </a:lnTo>
                  <a:lnTo>
                    <a:pt x="1479042" y="1143000"/>
                  </a:lnTo>
                  <a:lnTo>
                    <a:pt x="1478546" y="1130300"/>
                  </a:lnTo>
                  <a:lnTo>
                    <a:pt x="1479207" y="1117600"/>
                  </a:lnTo>
                  <a:lnTo>
                    <a:pt x="1480248" y="1104900"/>
                  </a:lnTo>
                  <a:lnTo>
                    <a:pt x="1481048" y="1079500"/>
                  </a:lnTo>
                  <a:close/>
                </a:path>
              </a:pathLst>
            </a:custGeom>
            <a:grpFill/>
          </p:spPr>
          <p:txBody>
            <a:bodyPr wrap="square" lIns="0" tIns="0" rIns="0" bIns="0" rtlCol="0"/>
            <a:lstStyle/>
            <a:p>
              <a:endParaRPr sz="744"/>
            </a:p>
          </p:txBody>
        </p:sp>
        <p:sp>
          <p:nvSpPr>
            <p:cNvPr id="2680" name="object 223">
              <a:extLst>
                <a:ext uri="{FF2B5EF4-FFF2-40B4-BE49-F238E27FC236}">
                  <a16:creationId xmlns:a16="http://schemas.microsoft.com/office/drawing/2014/main" id="{C49481E8-B61C-4A91-1E22-C35514BB6153}"/>
                </a:ext>
              </a:extLst>
            </p:cNvPr>
            <p:cNvSpPr/>
            <p:nvPr/>
          </p:nvSpPr>
          <p:spPr>
            <a:xfrm rot="17471081">
              <a:off x="24157784" y="8225740"/>
              <a:ext cx="476037" cy="599892"/>
            </a:xfrm>
            <a:custGeom>
              <a:avLst/>
              <a:gdLst/>
              <a:ahLst/>
              <a:cxnLst/>
              <a:rect l="l" t="t" r="r" b="b"/>
              <a:pathLst>
                <a:path w="1481454" h="1866900">
                  <a:moveTo>
                    <a:pt x="68084" y="1295400"/>
                  </a:moveTo>
                  <a:lnTo>
                    <a:pt x="61366" y="1282700"/>
                  </a:lnTo>
                  <a:lnTo>
                    <a:pt x="46583" y="1282700"/>
                  </a:lnTo>
                  <a:lnTo>
                    <a:pt x="54825" y="1295400"/>
                  </a:lnTo>
                  <a:lnTo>
                    <a:pt x="68084" y="1295400"/>
                  </a:lnTo>
                  <a:close/>
                </a:path>
                <a:path w="1481454" h="1866900">
                  <a:moveTo>
                    <a:pt x="87909" y="1409700"/>
                  </a:moveTo>
                  <a:lnTo>
                    <a:pt x="86753" y="1407985"/>
                  </a:lnTo>
                  <a:lnTo>
                    <a:pt x="87350" y="1409700"/>
                  </a:lnTo>
                  <a:lnTo>
                    <a:pt x="87909" y="1409700"/>
                  </a:lnTo>
                  <a:close/>
                </a:path>
                <a:path w="1481454" h="1866900">
                  <a:moveTo>
                    <a:pt x="142595" y="444500"/>
                  </a:moveTo>
                  <a:lnTo>
                    <a:pt x="141185" y="444500"/>
                  </a:lnTo>
                  <a:lnTo>
                    <a:pt x="141211" y="445516"/>
                  </a:lnTo>
                  <a:lnTo>
                    <a:pt x="142595" y="444500"/>
                  </a:lnTo>
                  <a:close/>
                </a:path>
                <a:path w="1481454" h="1866900">
                  <a:moveTo>
                    <a:pt x="168313" y="457200"/>
                  </a:moveTo>
                  <a:lnTo>
                    <a:pt x="157314" y="457200"/>
                  </a:lnTo>
                  <a:lnTo>
                    <a:pt x="156451" y="469900"/>
                  </a:lnTo>
                  <a:lnTo>
                    <a:pt x="168313" y="457200"/>
                  </a:lnTo>
                  <a:close/>
                </a:path>
                <a:path w="1481454" h="1866900">
                  <a:moveTo>
                    <a:pt x="202819" y="1574800"/>
                  </a:moveTo>
                  <a:lnTo>
                    <a:pt x="196291" y="1567688"/>
                  </a:lnTo>
                  <a:lnTo>
                    <a:pt x="199796" y="1574800"/>
                  </a:lnTo>
                  <a:lnTo>
                    <a:pt x="202819" y="1574800"/>
                  </a:lnTo>
                  <a:close/>
                </a:path>
                <a:path w="1481454" h="1866900">
                  <a:moveTo>
                    <a:pt x="214998" y="1600200"/>
                  </a:moveTo>
                  <a:lnTo>
                    <a:pt x="206311" y="1574800"/>
                  </a:lnTo>
                  <a:lnTo>
                    <a:pt x="202819" y="1574800"/>
                  </a:lnTo>
                  <a:lnTo>
                    <a:pt x="214998" y="1600200"/>
                  </a:lnTo>
                  <a:close/>
                </a:path>
                <a:path w="1481454" h="1866900">
                  <a:moveTo>
                    <a:pt x="217805" y="1308100"/>
                  </a:moveTo>
                  <a:lnTo>
                    <a:pt x="216217" y="1295400"/>
                  </a:lnTo>
                  <a:lnTo>
                    <a:pt x="215633" y="1295400"/>
                  </a:lnTo>
                  <a:lnTo>
                    <a:pt x="217487" y="1308100"/>
                  </a:lnTo>
                  <a:lnTo>
                    <a:pt x="217805" y="1308100"/>
                  </a:lnTo>
                  <a:close/>
                </a:path>
                <a:path w="1481454" h="1866900">
                  <a:moveTo>
                    <a:pt x="227571" y="391795"/>
                  </a:moveTo>
                  <a:lnTo>
                    <a:pt x="226390" y="390410"/>
                  </a:lnTo>
                  <a:lnTo>
                    <a:pt x="226479" y="393700"/>
                  </a:lnTo>
                  <a:lnTo>
                    <a:pt x="227571" y="391795"/>
                  </a:lnTo>
                  <a:close/>
                </a:path>
                <a:path w="1481454" h="1866900">
                  <a:moveTo>
                    <a:pt x="260578" y="1625600"/>
                  </a:moveTo>
                  <a:lnTo>
                    <a:pt x="254431" y="1620139"/>
                  </a:lnTo>
                  <a:lnTo>
                    <a:pt x="258076" y="1625600"/>
                  </a:lnTo>
                  <a:lnTo>
                    <a:pt x="260578" y="1625600"/>
                  </a:lnTo>
                  <a:close/>
                </a:path>
                <a:path w="1481454" h="1866900">
                  <a:moveTo>
                    <a:pt x="261239" y="260769"/>
                  </a:moveTo>
                  <a:lnTo>
                    <a:pt x="257543" y="266700"/>
                  </a:lnTo>
                  <a:lnTo>
                    <a:pt x="259168" y="266700"/>
                  </a:lnTo>
                  <a:lnTo>
                    <a:pt x="261239" y="260769"/>
                  </a:lnTo>
                  <a:close/>
                </a:path>
                <a:path w="1481454" h="1866900">
                  <a:moveTo>
                    <a:pt x="265455" y="254000"/>
                  </a:moveTo>
                  <a:lnTo>
                    <a:pt x="263601" y="254000"/>
                  </a:lnTo>
                  <a:lnTo>
                    <a:pt x="261239" y="260769"/>
                  </a:lnTo>
                  <a:lnTo>
                    <a:pt x="265455" y="254000"/>
                  </a:lnTo>
                  <a:close/>
                </a:path>
                <a:path w="1481454" h="1866900">
                  <a:moveTo>
                    <a:pt x="270840" y="1633994"/>
                  </a:moveTo>
                  <a:lnTo>
                    <a:pt x="265976" y="1625600"/>
                  </a:lnTo>
                  <a:lnTo>
                    <a:pt x="260578" y="1625600"/>
                  </a:lnTo>
                  <a:lnTo>
                    <a:pt x="270840" y="1633994"/>
                  </a:lnTo>
                  <a:close/>
                </a:path>
                <a:path w="1481454" h="1866900">
                  <a:moveTo>
                    <a:pt x="276110" y="1638300"/>
                  </a:moveTo>
                  <a:lnTo>
                    <a:pt x="270840" y="1633994"/>
                  </a:lnTo>
                  <a:lnTo>
                    <a:pt x="273329" y="1638300"/>
                  </a:lnTo>
                  <a:lnTo>
                    <a:pt x="276110" y="1638300"/>
                  </a:lnTo>
                  <a:close/>
                </a:path>
                <a:path w="1481454" h="1866900">
                  <a:moveTo>
                    <a:pt x="290931" y="715810"/>
                  </a:moveTo>
                  <a:lnTo>
                    <a:pt x="290017" y="723900"/>
                  </a:lnTo>
                  <a:lnTo>
                    <a:pt x="290550" y="723900"/>
                  </a:lnTo>
                  <a:lnTo>
                    <a:pt x="290931" y="715810"/>
                  </a:lnTo>
                  <a:close/>
                </a:path>
                <a:path w="1481454" h="1866900">
                  <a:moveTo>
                    <a:pt x="291439" y="711200"/>
                  </a:moveTo>
                  <a:lnTo>
                    <a:pt x="291134" y="711200"/>
                  </a:lnTo>
                  <a:lnTo>
                    <a:pt x="290931" y="715810"/>
                  </a:lnTo>
                  <a:lnTo>
                    <a:pt x="291439" y="711200"/>
                  </a:lnTo>
                  <a:close/>
                </a:path>
                <a:path w="1481454" h="1866900">
                  <a:moveTo>
                    <a:pt x="293230" y="266700"/>
                  </a:moveTo>
                  <a:lnTo>
                    <a:pt x="293116" y="254000"/>
                  </a:lnTo>
                  <a:lnTo>
                    <a:pt x="282257" y="254000"/>
                  </a:lnTo>
                  <a:lnTo>
                    <a:pt x="279628" y="266700"/>
                  </a:lnTo>
                  <a:lnTo>
                    <a:pt x="260794" y="266700"/>
                  </a:lnTo>
                  <a:lnTo>
                    <a:pt x="260858" y="292100"/>
                  </a:lnTo>
                  <a:lnTo>
                    <a:pt x="249580" y="304800"/>
                  </a:lnTo>
                  <a:lnTo>
                    <a:pt x="234823" y="330200"/>
                  </a:lnTo>
                  <a:lnTo>
                    <a:pt x="224421" y="355600"/>
                  </a:lnTo>
                  <a:lnTo>
                    <a:pt x="225666" y="330200"/>
                  </a:lnTo>
                  <a:lnTo>
                    <a:pt x="227571" y="317500"/>
                  </a:lnTo>
                  <a:lnTo>
                    <a:pt x="233514" y="304800"/>
                  </a:lnTo>
                  <a:lnTo>
                    <a:pt x="246913" y="292100"/>
                  </a:lnTo>
                  <a:lnTo>
                    <a:pt x="237223" y="292100"/>
                  </a:lnTo>
                  <a:lnTo>
                    <a:pt x="257543" y="266700"/>
                  </a:lnTo>
                  <a:lnTo>
                    <a:pt x="250380" y="266700"/>
                  </a:lnTo>
                  <a:lnTo>
                    <a:pt x="242658" y="279400"/>
                  </a:lnTo>
                  <a:lnTo>
                    <a:pt x="235496" y="292100"/>
                  </a:lnTo>
                  <a:lnTo>
                    <a:pt x="227685" y="304800"/>
                  </a:lnTo>
                  <a:lnTo>
                    <a:pt x="218046" y="317500"/>
                  </a:lnTo>
                  <a:lnTo>
                    <a:pt x="217017" y="317500"/>
                  </a:lnTo>
                  <a:lnTo>
                    <a:pt x="216128" y="330200"/>
                  </a:lnTo>
                  <a:lnTo>
                    <a:pt x="215011" y="330200"/>
                  </a:lnTo>
                  <a:lnTo>
                    <a:pt x="213334" y="342900"/>
                  </a:lnTo>
                  <a:lnTo>
                    <a:pt x="210705" y="342900"/>
                  </a:lnTo>
                  <a:lnTo>
                    <a:pt x="206717" y="355600"/>
                  </a:lnTo>
                  <a:lnTo>
                    <a:pt x="201231" y="368300"/>
                  </a:lnTo>
                  <a:lnTo>
                    <a:pt x="194119" y="381000"/>
                  </a:lnTo>
                  <a:lnTo>
                    <a:pt x="192951" y="368300"/>
                  </a:lnTo>
                  <a:lnTo>
                    <a:pt x="191719" y="381000"/>
                  </a:lnTo>
                  <a:lnTo>
                    <a:pt x="186766" y="393700"/>
                  </a:lnTo>
                  <a:lnTo>
                    <a:pt x="179374" y="406400"/>
                  </a:lnTo>
                  <a:lnTo>
                    <a:pt x="170802" y="419100"/>
                  </a:lnTo>
                  <a:lnTo>
                    <a:pt x="164858" y="419100"/>
                  </a:lnTo>
                  <a:lnTo>
                    <a:pt x="158699" y="431800"/>
                  </a:lnTo>
                  <a:lnTo>
                    <a:pt x="153885" y="431800"/>
                  </a:lnTo>
                  <a:lnTo>
                    <a:pt x="149263" y="444500"/>
                  </a:lnTo>
                  <a:lnTo>
                    <a:pt x="145783" y="444500"/>
                  </a:lnTo>
                  <a:lnTo>
                    <a:pt x="150368" y="457200"/>
                  </a:lnTo>
                  <a:lnTo>
                    <a:pt x="155041" y="457200"/>
                  </a:lnTo>
                  <a:lnTo>
                    <a:pt x="159791" y="444500"/>
                  </a:lnTo>
                  <a:lnTo>
                    <a:pt x="164617" y="444500"/>
                  </a:lnTo>
                  <a:lnTo>
                    <a:pt x="175006" y="419100"/>
                  </a:lnTo>
                  <a:lnTo>
                    <a:pt x="180111" y="419100"/>
                  </a:lnTo>
                  <a:lnTo>
                    <a:pt x="185051" y="406400"/>
                  </a:lnTo>
                  <a:lnTo>
                    <a:pt x="182016" y="419100"/>
                  </a:lnTo>
                  <a:lnTo>
                    <a:pt x="177609" y="431800"/>
                  </a:lnTo>
                  <a:lnTo>
                    <a:pt x="183134" y="431800"/>
                  </a:lnTo>
                  <a:lnTo>
                    <a:pt x="179311" y="444500"/>
                  </a:lnTo>
                  <a:lnTo>
                    <a:pt x="175285" y="444500"/>
                  </a:lnTo>
                  <a:lnTo>
                    <a:pt x="171170" y="457200"/>
                  </a:lnTo>
                  <a:lnTo>
                    <a:pt x="168313" y="457200"/>
                  </a:lnTo>
                  <a:lnTo>
                    <a:pt x="168313" y="469900"/>
                  </a:lnTo>
                  <a:lnTo>
                    <a:pt x="167157" y="469900"/>
                  </a:lnTo>
                  <a:lnTo>
                    <a:pt x="165239" y="482600"/>
                  </a:lnTo>
                  <a:lnTo>
                    <a:pt x="162928" y="482600"/>
                  </a:lnTo>
                  <a:lnTo>
                    <a:pt x="160858" y="495300"/>
                  </a:lnTo>
                  <a:lnTo>
                    <a:pt x="159169" y="495300"/>
                  </a:lnTo>
                  <a:lnTo>
                    <a:pt x="158267" y="508000"/>
                  </a:lnTo>
                  <a:lnTo>
                    <a:pt x="164896" y="508000"/>
                  </a:lnTo>
                  <a:lnTo>
                    <a:pt x="168986" y="495300"/>
                  </a:lnTo>
                  <a:lnTo>
                    <a:pt x="173875" y="482600"/>
                  </a:lnTo>
                  <a:lnTo>
                    <a:pt x="182638" y="469900"/>
                  </a:lnTo>
                  <a:lnTo>
                    <a:pt x="186690" y="482600"/>
                  </a:lnTo>
                  <a:lnTo>
                    <a:pt x="189763" y="469900"/>
                  </a:lnTo>
                  <a:lnTo>
                    <a:pt x="192976" y="457200"/>
                  </a:lnTo>
                  <a:lnTo>
                    <a:pt x="196405" y="444500"/>
                  </a:lnTo>
                  <a:lnTo>
                    <a:pt x="200113" y="431800"/>
                  </a:lnTo>
                  <a:lnTo>
                    <a:pt x="195059" y="419100"/>
                  </a:lnTo>
                  <a:lnTo>
                    <a:pt x="191122" y="419100"/>
                  </a:lnTo>
                  <a:lnTo>
                    <a:pt x="189699" y="406400"/>
                  </a:lnTo>
                  <a:lnTo>
                    <a:pt x="192214" y="393700"/>
                  </a:lnTo>
                  <a:lnTo>
                    <a:pt x="205625" y="393700"/>
                  </a:lnTo>
                  <a:lnTo>
                    <a:pt x="218414" y="381000"/>
                  </a:lnTo>
                  <a:lnTo>
                    <a:pt x="226390" y="390410"/>
                  </a:lnTo>
                  <a:lnTo>
                    <a:pt x="226174" y="381000"/>
                  </a:lnTo>
                  <a:lnTo>
                    <a:pt x="227342" y="381000"/>
                  </a:lnTo>
                  <a:lnTo>
                    <a:pt x="229844" y="368300"/>
                  </a:lnTo>
                  <a:lnTo>
                    <a:pt x="233514" y="355600"/>
                  </a:lnTo>
                  <a:lnTo>
                    <a:pt x="236334" y="355600"/>
                  </a:lnTo>
                  <a:lnTo>
                    <a:pt x="239725" y="342900"/>
                  </a:lnTo>
                  <a:lnTo>
                    <a:pt x="243852" y="342900"/>
                  </a:lnTo>
                  <a:lnTo>
                    <a:pt x="248132" y="330200"/>
                  </a:lnTo>
                  <a:lnTo>
                    <a:pt x="252933" y="330200"/>
                  </a:lnTo>
                  <a:lnTo>
                    <a:pt x="258102" y="317500"/>
                  </a:lnTo>
                  <a:lnTo>
                    <a:pt x="253898" y="330200"/>
                  </a:lnTo>
                  <a:lnTo>
                    <a:pt x="259803" y="330200"/>
                  </a:lnTo>
                  <a:lnTo>
                    <a:pt x="264236" y="317500"/>
                  </a:lnTo>
                  <a:lnTo>
                    <a:pt x="267500" y="317500"/>
                  </a:lnTo>
                  <a:lnTo>
                    <a:pt x="269862" y="304800"/>
                  </a:lnTo>
                  <a:lnTo>
                    <a:pt x="272707" y="304800"/>
                  </a:lnTo>
                  <a:lnTo>
                    <a:pt x="273659" y="292100"/>
                  </a:lnTo>
                  <a:lnTo>
                    <a:pt x="283273" y="292100"/>
                  </a:lnTo>
                  <a:lnTo>
                    <a:pt x="287629" y="279400"/>
                  </a:lnTo>
                  <a:lnTo>
                    <a:pt x="290741" y="279400"/>
                  </a:lnTo>
                  <a:lnTo>
                    <a:pt x="292608" y="266700"/>
                  </a:lnTo>
                  <a:lnTo>
                    <a:pt x="293230" y="266700"/>
                  </a:lnTo>
                  <a:close/>
                </a:path>
                <a:path w="1481454" h="1866900">
                  <a:moveTo>
                    <a:pt x="295630" y="1651000"/>
                  </a:moveTo>
                  <a:lnTo>
                    <a:pt x="287769" y="1638300"/>
                  </a:lnTo>
                  <a:lnTo>
                    <a:pt x="276110" y="1638300"/>
                  </a:lnTo>
                  <a:lnTo>
                    <a:pt x="291261" y="1651000"/>
                  </a:lnTo>
                  <a:lnTo>
                    <a:pt x="295630" y="1651000"/>
                  </a:lnTo>
                  <a:close/>
                </a:path>
                <a:path w="1481454" h="1866900">
                  <a:moveTo>
                    <a:pt x="298551" y="1117600"/>
                  </a:moveTo>
                  <a:lnTo>
                    <a:pt x="294068" y="1104900"/>
                  </a:lnTo>
                  <a:lnTo>
                    <a:pt x="289712" y="1104900"/>
                  </a:lnTo>
                  <a:lnTo>
                    <a:pt x="298551" y="1117600"/>
                  </a:lnTo>
                  <a:close/>
                </a:path>
                <a:path w="1481454" h="1866900">
                  <a:moveTo>
                    <a:pt x="323672" y="1193800"/>
                  </a:moveTo>
                  <a:lnTo>
                    <a:pt x="320205" y="1181100"/>
                  </a:lnTo>
                  <a:lnTo>
                    <a:pt x="318719" y="1181100"/>
                  </a:lnTo>
                  <a:lnTo>
                    <a:pt x="323672" y="1193800"/>
                  </a:lnTo>
                  <a:close/>
                </a:path>
                <a:path w="1481454" h="1866900">
                  <a:moveTo>
                    <a:pt x="344843" y="1460500"/>
                  </a:moveTo>
                  <a:lnTo>
                    <a:pt x="340842" y="1447800"/>
                  </a:lnTo>
                  <a:lnTo>
                    <a:pt x="340436" y="1447800"/>
                  </a:lnTo>
                  <a:lnTo>
                    <a:pt x="344843" y="1460500"/>
                  </a:lnTo>
                  <a:close/>
                </a:path>
                <a:path w="1481454" h="1866900">
                  <a:moveTo>
                    <a:pt x="352336" y="203200"/>
                  </a:moveTo>
                  <a:lnTo>
                    <a:pt x="351815" y="203200"/>
                  </a:lnTo>
                  <a:lnTo>
                    <a:pt x="345198" y="212293"/>
                  </a:lnTo>
                  <a:lnTo>
                    <a:pt x="344500" y="215900"/>
                  </a:lnTo>
                  <a:lnTo>
                    <a:pt x="352336" y="203200"/>
                  </a:lnTo>
                  <a:close/>
                </a:path>
                <a:path w="1481454" h="1866900">
                  <a:moveTo>
                    <a:pt x="387210" y="1511300"/>
                  </a:moveTo>
                  <a:lnTo>
                    <a:pt x="376974" y="1498600"/>
                  </a:lnTo>
                  <a:lnTo>
                    <a:pt x="366268" y="1498600"/>
                  </a:lnTo>
                  <a:lnTo>
                    <a:pt x="376694" y="1511300"/>
                  </a:lnTo>
                  <a:lnTo>
                    <a:pt x="387210" y="1511300"/>
                  </a:lnTo>
                  <a:close/>
                </a:path>
                <a:path w="1481454" h="1866900">
                  <a:moveTo>
                    <a:pt x="438124" y="114300"/>
                  </a:moveTo>
                  <a:lnTo>
                    <a:pt x="429526" y="114300"/>
                  </a:lnTo>
                  <a:lnTo>
                    <a:pt x="420966" y="127000"/>
                  </a:lnTo>
                  <a:lnTo>
                    <a:pt x="412673" y="139700"/>
                  </a:lnTo>
                  <a:lnTo>
                    <a:pt x="416509" y="139700"/>
                  </a:lnTo>
                  <a:lnTo>
                    <a:pt x="424002" y="127000"/>
                  </a:lnTo>
                  <a:lnTo>
                    <a:pt x="431393" y="127000"/>
                  </a:lnTo>
                  <a:lnTo>
                    <a:pt x="438124" y="114300"/>
                  </a:lnTo>
                  <a:close/>
                </a:path>
                <a:path w="1481454" h="1866900">
                  <a:moveTo>
                    <a:pt x="447141" y="101600"/>
                  </a:moveTo>
                  <a:lnTo>
                    <a:pt x="438289" y="114300"/>
                  </a:lnTo>
                  <a:lnTo>
                    <a:pt x="446633" y="114300"/>
                  </a:lnTo>
                  <a:lnTo>
                    <a:pt x="447141" y="101600"/>
                  </a:lnTo>
                  <a:close/>
                </a:path>
                <a:path w="1481454" h="1866900">
                  <a:moveTo>
                    <a:pt x="451497" y="381000"/>
                  </a:moveTo>
                  <a:lnTo>
                    <a:pt x="449707" y="381000"/>
                  </a:lnTo>
                  <a:lnTo>
                    <a:pt x="448932" y="383006"/>
                  </a:lnTo>
                  <a:lnTo>
                    <a:pt x="451497" y="381000"/>
                  </a:lnTo>
                  <a:close/>
                </a:path>
                <a:path w="1481454" h="1866900">
                  <a:moveTo>
                    <a:pt x="462699" y="114300"/>
                  </a:moveTo>
                  <a:lnTo>
                    <a:pt x="458546" y="114300"/>
                  </a:lnTo>
                  <a:lnTo>
                    <a:pt x="458470" y="121031"/>
                  </a:lnTo>
                  <a:lnTo>
                    <a:pt x="462699" y="114300"/>
                  </a:lnTo>
                  <a:close/>
                </a:path>
                <a:path w="1481454" h="1866900">
                  <a:moveTo>
                    <a:pt x="473240" y="101600"/>
                  </a:moveTo>
                  <a:lnTo>
                    <a:pt x="472554" y="101600"/>
                  </a:lnTo>
                  <a:lnTo>
                    <a:pt x="465201" y="114300"/>
                  </a:lnTo>
                  <a:lnTo>
                    <a:pt x="473240" y="101600"/>
                  </a:lnTo>
                  <a:close/>
                </a:path>
                <a:path w="1481454" h="1866900">
                  <a:moveTo>
                    <a:pt x="476529" y="96418"/>
                  </a:moveTo>
                  <a:lnTo>
                    <a:pt x="473240" y="101600"/>
                  </a:lnTo>
                  <a:lnTo>
                    <a:pt x="475094" y="101600"/>
                  </a:lnTo>
                  <a:lnTo>
                    <a:pt x="476529" y="96418"/>
                  </a:lnTo>
                  <a:close/>
                </a:path>
                <a:path w="1481454" h="1866900">
                  <a:moveTo>
                    <a:pt x="481279" y="88900"/>
                  </a:moveTo>
                  <a:lnTo>
                    <a:pt x="478599" y="88900"/>
                  </a:lnTo>
                  <a:lnTo>
                    <a:pt x="476529" y="96418"/>
                  </a:lnTo>
                  <a:lnTo>
                    <a:pt x="481279" y="88900"/>
                  </a:lnTo>
                  <a:close/>
                </a:path>
                <a:path w="1481454" h="1866900">
                  <a:moveTo>
                    <a:pt x="572236" y="215900"/>
                  </a:moveTo>
                  <a:lnTo>
                    <a:pt x="564222" y="215900"/>
                  </a:lnTo>
                  <a:lnTo>
                    <a:pt x="558584" y="228600"/>
                  </a:lnTo>
                  <a:lnTo>
                    <a:pt x="566394" y="228600"/>
                  </a:lnTo>
                  <a:lnTo>
                    <a:pt x="572236" y="215900"/>
                  </a:lnTo>
                  <a:close/>
                </a:path>
                <a:path w="1481454" h="1866900">
                  <a:moveTo>
                    <a:pt x="581748" y="215900"/>
                  </a:moveTo>
                  <a:lnTo>
                    <a:pt x="581736" y="203200"/>
                  </a:lnTo>
                  <a:lnTo>
                    <a:pt x="575843" y="215900"/>
                  </a:lnTo>
                  <a:lnTo>
                    <a:pt x="581748" y="215900"/>
                  </a:lnTo>
                  <a:close/>
                </a:path>
                <a:path w="1481454" h="1866900">
                  <a:moveTo>
                    <a:pt x="600938" y="1689100"/>
                  </a:moveTo>
                  <a:lnTo>
                    <a:pt x="595452" y="1676400"/>
                  </a:lnTo>
                  <a:lnTo>
                    <a:pt x="598017" y="1689100"/>
                  </a:lnTo>
                  <a:lnTo>
                    <a:pt x="600938" y="1689100"/>
                  </a:lnTo>
                  <a:close/>
                </a:path>
                <a:path w="1481454" h="1866900">
                  <a:moveTo>
                    <a:pt x="603415" y="190500"/>
                  </a:moveTo>
                  <a:lnTo>
                    <a:pt x="597814" y="203200"/>
                  </a:lnTo>
                  <a:lnTo>
                    <a:pt x="598347" y="203200"/>
                  </a:lnTo>
                  <a:lnTo>
                    <a:pt x="603415" y="190500"/>
                  </a:lnTo>
                  <a:close/>
                </a:path>
                <a:path w="1481454" h="1866900">
                  <a:moveTo>
                    <a:pt x="632548" y="25400"/>
                  </a:moveTo>
                  <a:lnTo>
                    <a:pt x="600379" y="25400"/>
                  </a:lnTo>
                  <a:lnTo>
                    <a:pt x="589508" y="38100"/>
                  </a:lnTo>
                  <a:lnTo>
                    <a:pt x="545668" y="38100"/>
                  </a:lnTo>
                  <a:lnTo>
                    <a:pt x="535076" y="50800"/>
                  </a:lnTo>
                  <a:lnTo>
                    <a:pt x="515200" y="50800"/>
                  </a:lnTo>
                  <a:lnTo>
                    <a:pt x="527100" y="63500"/>
                  </a:lnTo>
                  <a:lnTo>
                    <a:pt x="510882" y="76200"/>
                  </a:lnTo>
                  <a:lnTo>
                    <a:pt x="508635" y="76200"/>
                  </a:lnTo>
                  <a:lnTo>
                    <a:pt x="507047" y="63500"/>
                  </a:lnTo>
                  <a:lnTo>
                    <a:pt x="492861" y="63500"/>
                  </a:lnTo>
                  <a:lnTo>
                    <a:pt x="489648" y="76200"/>
                  </a:lnTo>
                  <a:lnTo>
                    <a:pt x="483895" y="88900"/>
                  </a:lnTo>
                  <a:lnTo>
                    <a:pt x="497928" y="88900"/>
                  </a:lnTo>
                  <a:lnTo>
                    <a:pt x="495223" y="101600"/>
                  </a:lnTo>
                  <a:lnTo>
                    <a:pt x="501789" y="101600"/>
                  </a:lnTo>
                  <a:lnTo>
                    <a:pt x="501548" y="88900"/>
                  </a:lnTo>
                  <a:lnTo>
                    <a:pt x="518553" y="88900"/>
                  </a:lnTo>
                  <a:lnTo>
                    <a:pt x="529691" y="76200"/>
                  </a:lnTo>
                  <a:lnTo>
                    <a:pt x="537159" y="76200"/>
                  </a:lnTo>
                  <a:lnTo>
                    <a:pt x="549516" y="63500"/>
                  </a:lnTo>
                  <a:lnTo>
                    <a:pt x="558355" y="50800"/>
                  </a:lnTo>
                  <a:lnTo>
                    <a:pt x="571830" y="50800"/>
                  </a:lnTo>
                  <a:lnTo>
                    <a:pt x="592112" y="38100"/>
                  </a:lnTo>
                  <a:lnTo>
                    <a:pt x="597331" y="50800"/>
                  </a:lnTo>
                  <a:lnTo>
                    <a:pt x="604354" y="50800"/>
                  </a:lnTo>
                  <a:lnTo>
                    <a:pt x="612838" y="38100"/>
                  </a:lnTo>
                  <a:lnTo>
                    <a:pt x="622452" y="38100"/>
                  </a:lnTo>
                  <a:lnTo>
                    <a:pt x="632548" y="25400"/>
                  </a:lnTo>
                  <a:close/>
                </a:path>
                <a:path w="1481454" h="1866900">
                  <a:moveTo>
                    <a:pt x="742632" y="12700"/>
                  </a:moveTo>
                  <a:lnTo>
                    <a:pt x="730199" y="12700"/>
                  </a:lnTo>
                  <a:lnTo>
                    <a:pt x="726211" y="25400"/>
                  </a:lnTo>
                  <a:lnTo>
                    <a:pt x="734364" y="25400"/>
                  </a:lnTo>
                  <a:lnTo>
                    <a:pt x="742632" y="12700"/>
                  </a:lnTo>
                  <a:close/>
                </a:path>
                <a:path w="1481454" h="1866900">
                  <a:moveTo>
                    <a:pt x="752868" y="139700"/>
                  </a:moveTo>
                  <a:lnTo>
                    <a:pt x="747179" y="127000"/>
                  </a:lnTo>
                  <a:lnTo>
                    <a:pt x="739521" y="139700"/>
                  </a:lnTo>
                  <a:lnTo>
                    <a:pt x="752868" y="139700"/>
                  </a:lnTo>
                  <a:close/>
                </a:path>
                <a:path w="1481454" h="1866900">
                  <a:moveTo>
                    <a:pt x="797572" y="25400"/>
                  </a:moveTo>
                  <a:lnTo>
                    <a:pt x="758088" y="25400"/>
                  </a:lnTo>
                  <a:lnTo>
                    <a:pt x="758228" y="38100"/>
                  </a:lnTo>
                  <a:lnTo>
                    <a:pt x="769340" y="38100"/>
                  </a:lnTo>
                  <a:lnTo>
                    <a:pt x="780821" y="38100"/>
                  </a:lnTo>
                  <a:lnTo>
                    <a:pt x="797572" y="25400"/>
                  </a:lnTo>
                  <a:close/>
                </a:path>
                <a:path w="1481454" h="1866900">
                  <a:moveTo>
                    <a:pt x="862190" y="12700"/>
                  </a:moveTo>
                  <a:lnTo>
                    <a:pt x="855878" y="0"/>
                  </a:lnTo>
                  <a:lnTo>
                    <a:pt x="801700" y="0"/>
                  </a:lnTo>
                  <a:lnTo>
                    <a:pt x="792124" y="12700"/>
                  </a:lnTo>
                  <a:lnTo>
                    <a:pt x="808431" y="12700"/>
                  </a:lnTo>
                  <a:lnTo>
                    <a:pt x="815784" y="25400"/>
                  </a:lnTo>
                  <a:lnTo>
                    <a:pt x="813358" y="25400"/>
                  </a:lnTo>
                  <a:lnTo>
                    <a:pt x="815924" y="28422"/>
                  </a:lnTo>
                  <a:lnTo>
                    <a:pt x="814908" y="38100"/>
                  </a:lnTo>
                  <a:lnTo>
                    <a:pt x="824115" y="38100"/>
                  </a:lnTo>
                  <a:lnTo>
                    <a:pt x="829881" y="38100"/>
                  </a:lnTo>
                  <a:lnTo>
                    <a:pt x="854773" y="38100"/>
                  </a:lnTo>
                  <a:lnTo>
                    <a:pt x="856792" y="25400"/>
                  </a:lnTo>
                  <a:lnTo>
                    <a:pt x="858735" y="25400"/>
                  </a:lnTo>
                  <a:lnTo>
                    <a:pt x="860437" y="12700"/>
                  </a:lnTo>
                  <a:lnTo>
                    <a:pt x="862190" y="12700"/>
                  </a:lnTo>
                  <a:close/>
                </a:path>
                <a:path w="1481454" h="1866900">
                  <a:moveTo>
                    <a:pt x="907427" y="177800"/>
                  </a:moveTo>
                  <a:lnTo>
                    <a:pt x="901115" y="165100"/>
                  </a:lnTo>
                  <a:lnTo>
                    <a:pt x="897039" y="165100"/>
                  </a:lnTo>
                  <a:lnTo>
                    <a:pt x="903846" y="177800"/>
                  </a:lnTo>
                  <a:lnTo>
                    <a:pt x="907427" y="177800"/>
                  </a:lnTo>
                  <a:close/>
                </a:path>
                <a:path w="1481454" h="1866900">
                  <a:moveTo>
                    <a:pt x="937260" y="165100"/>
                  </a:moveTo>
                  <a:lnTo>
                    <a:pt x="933729" y="165100"/>
                  </a:lnTo>
                  <a:lnTo>
                    <a:pt x="929906" y="177800"/>
                  </a:lnTo>
                  <a:lnTo>
                    <a:pt x="937260" y="165100"/>
                  </a:lnTo>
                  <a:close/>
                </a:path>
                <a:path w="1481454" h="1866900">
                  <a:moveTo>
                    <a:pt x="940244" y="1841500"/>
                  </a:moveTo>
                  <a:lnTo>
                    <a:pt x="922515" y="1841500"/>
                  </a:lnTo>
                  <a:lnTo>
                    <a:pt x="930363" y="1854200"/>
                  </a:lnTo>
                  <a:lnTo>
                    <a:pt x="940244" y="1841500"/>
                  </a:lnTo>
                  <a:close/>
                </a:path>
                <a:path w="1481454" h="1866900">
                  <a:moveTo>
                    <a:pt x="943584" y="1847964"/>
                  </a:moveTo>
                  <a:lnTo>
                    <a:pt x="937298" y="1854200"/>
                  </a:lnTo>
                  <a:lnTo>
                    <a:pt x="939596" y="1854200"/>
                  </a:lnTo>
                  <a:lnTo>
                    <a:pt x="943584" y="1847964"/>
                  </a:lnTo>
                  <a:close/>
                </a:path>
                <a:path w="1481454" h="1866900">
                  <a:moveTo>
                    <a:pt x="1014780" y="304800"/>
                  </a:moveTo>
                  <a:lnTo>
                    <a:pt x="1008037" y="292100"/>
                  </a:lnTo>
                  <a:lnTo>
                    <a:pt x="1011123" y="304800"/>
                  </a:lnTo>
                  <a:lnTo>
                    <a:pt x="1014780" y="304800"/>
                  </a:lnTo>
                  <a:close/>
                </a:path>
                <a:path w="1481454" h="1866900">
                  <a:moveTo>
                    <a:pt x="1045819" y="1689100"/>
                  </a:moveTo>
                  <a:lnTo>
                    <a:pt x="1042682" y="1689100"/>
                  </a:lnTo>
                  <a:lnTo>
                    <a:pt x="1041603" y="1701800"/>
                  </a:lnTo>
                  <a:lnTo>
                    <a:pt x="1045819" y="1689100"/>
                  </a:lnTo>
                  <a:close/>
                </a:path>
                <a:path w="1481454" h="1866900">
                  <a:moveTo>
                    <a:pt x="1099096" y="230124"/>
                  </a:moveTo>
                  <a:lnTo>
                    <a:pt x="1093190" y="226949"/>
                  </a:lnTo>
                  <a:lnTo>
                    <a:pt x="1087386" y="222656"/>
                  </a:lnTo>
                  <a:lnTo>
                    <a:pt x="1081532" y="217309"/>
                  </a:lnTo>
                  <a:lnTo>
                    <a:pt x="1075524" y="211010"/>
                  </a:lnTo>
                  <a:lnTo>
                    <a:pt x="1077391" y="215074"/>
                  </a:lnTo>
                  <a:lnTo>
                    <a:pt x="1080020" y="221018"/>
                  </a:lnTo>
                  <a:lnTo>
                    <a:pt x="1078826" y="224370"/>
                  </a:lnTo>
                  <a:lnTo>
                    <a:pt x="1084935" y="228473"/>
                  </a:lnTo>
                  <a:lnTo>
                    <a:pt x="1091806" y="227355"/>
                  </a:lnTo>
                  <a:lnTo>
                    <a:pt x="1099096" y="230124"/>
                  </a:lnTo>
                  <a:close/>
                </a:path>
                <a:path w="1481454" h="1866900">
                  <a:moveTo>
                    <a:pt x="1099464" y="230251"/>
                  </a:moveTo>
                  <a:lnTo>
                    <a:pt x="1099096" y="230124"/>
                  </a:lnTo>
                  <a:lnTo>
                    <a:pt x="1099273" y="230238"/>
                  </a:lnTo>
                  <a:lnTo>
                    <a:pt x="1099464" y="230251"/>
                  </a:lnTo>
                  <a:close/>
                </a:path>
                <a:path w="1481454" h="1866900">
                  <a:moveTo>
                    <a:pt x="1255331" y="520700"/>
                  </a:moveTo>
                  <a:lnTo>
                    <a:pt x="1251343" y="508000"/>
                  </a:lnTo>
                  <a:lnTo>
                    <a:pt x="1246149" y="508000"/>
                  </a:lnTo>
                  <a:lnTo>
                    <a:pt x="1242783" y="520700"/>
                  </a:lnTo>
                  <a:lnTo>
                    <a:pt x="1255331" y="520700"/>
                  </a:lnTo>
                  <a:close/>
                </a:path>
                <a:path w="1481454" h="1866900">
                  <a:moveTo>
                    <a:pt x="1257973" y="508000"/>
                  </a:moveTo>
                  <a:lnTo>
                    <a:pt x="1249197" y="495300"/>
                  </a:lnTo>
                  <a:lnTo>
                    <a:pt x="1255547" y="508000"/>
                  </a:lnTo>
                  <a:lnTo>
                    <a:pt x="1257973" y="508000"/>
                  </a:lnTo>
                  <a:close/>
                </a:path>
                <a:path w="1481454" h="1866900">
                  <a:moveTo>
                    <a:pt x="1296543" y="1612607"/>
                  </a:moveTo>
                  <a:lnTo>
                    <a:pt x="1296377" y="1612900"/>
                  </a:lnTo>
                  <a:lnTo>
                    <a:pt x="1296543" y="1612607"/>
                  </a:lnTo>
                  <a:close/>
                </a:path>
                <a:path w="1481454" h="1866900">
                  <a:moveTo>
                    <a:pt x="1303235" y="1600200"/>
                  </a:moveTo>
                  <a:lnTo>
                    <a:pt x="1301203" y="1600200"/>
                  </a:lnTo>
                  <a:lnTo>
                    <a:pt x="1296543" y="1612607"/>
                  </a:lnTo>
                  <a:lnTo>
                    <a:pt x="1303235" y="1600200"/>
                  </a:lnTo>
                  <a:close/>
                </a:path>
                <a:path w="1481454" h="1866900">
                  <a:moveTo>
                    <a:pt x="1314373" y="596900"/>
                  </a:moveTo>
                  <a:lnTo>
                    <a:pt x="1310906" y="584200"/>
                  </a:lnTo>
                  <a:lnTo>
                    <a:pt x="1307122" y="584200"/>
                  </a:lnTo>
                  <a:lnTo>
                    <a:pt x="1311427" y="596900"/>
                  </a:lnTo>
                  <a:lnTo>
                    <a:pt x="1314373" y="596900"/>
                  </a:lnTo>
                  <a:close/>
                </a:path>
                <a:path w="1481454" h="1866900">
                  <a:moveTo>
                    <a:pt x="1315072" y="304800"/>
                  </a:moveTo>
                  <a:lnTo>
                    <a:pt x="1310678" y="292100"/>
                  </a:lnTo>
                  <a:lnTo>
                    <a:pt x="1304455" y="292100"/>
                  </a:lnTo>
                  <a:lnTo>
                    <a:pt x="1296835" y="279400"/>
                  </a:lnTo>
                  <a:lnTo>
                    <a:pt x="1284109" y="279400"/>
                  </a:lnTo>
                  <a:lnTo>
                    <a:pt x="1295196" y="292100"/>
                  </a:lnTo>
                  <a:lnTo>
                    <a:pt x="1304886" y="304800"/>
                  </a:lnTo>
                  <a:lnTo>
                    <a:pt x="1315072" y="304800"/>
                  </a:lnTo>
                  <a:close/>
                </a:path>
                <a:path w="1481454" h="1866900">
                  <a:moveTo>
                    <a:pt x="1322260" y="1536700"/>
                  </a:moveTo>
                  <a:lnTo>
                    <a:pt x="1319352" y="1536700"/>
                  </a:lnTo>
                  <a:lnTo>
                    <a:pt x="1312062" y="1549400"/>
                  </a:lnTo>
                  <a:lnTo>
                    <a:pt x="1317205" y="1549400"/>
                  </a:lnTo>
                  <a:lnTo>
                    <a:pt x="1322260" y="1536700"/>
                  </a:lnTo>
                  <a:close/>
                </a:path>
                <a:path w="1481454" h="1866900">
                  <a:moveTo>
                    <a:pt x="1327899" y="520700"/>
                  </a:moveTo>
                  <a:lnTo>
                    <a:pt x="1325587" y="508000"/>
                  </a:lnTo>
                  <a:lnTo>
                    <a:pt x="1322489" y="508000"/>
                  </a:lnTo>
                  <a:lnTo>
                    <a:pt x="1324292" y="520700"/>
                  </a:lnTo>
                  <a:lnTo>
                    <a:pt x="1327899" y="520700"/>
                  </a:lnTo>
                  <a:close/>
                </a:path>
                <a:path w="1481454" h="1866900">
                  <a:moveTo>
                    <a:pt x="1338465" y="268528"/>
                  </a:moveTo>
                  <a:lnTo>
                    <a:pt x="1334528" y="264528"/>
                  </a:lnTo>
                  <a:lnTo>
                    <a:pt x="1328724" y="260921"/>
                  </a:lnTo>
                  <a:lnTo>
                    <a:pt x="1323352" y="257797"/>
                  </a:lnTo>
                  <a:lnTo>
                    <a:pt x="1326756" y="262128"/>
                  </a:lnTo>
                  <a:lnTo>
                    <a:pt x="1330401" y="269011"/>
                  </a:lnTo>
                  <a:lnTo>
                    <a:pt x="1338237" y="272783"/>
                  </a:lnTo>
                  <a:lnTo>
                    <a:pt x="1338465" y="268528"/>
                  </a:lnTo>
                  <a:close/>
                </a:path>
                <a:path w="1481454" h="1866900">
                  <a:moveTo>
                    <a:pt x="1356487" y="520700"/>
                  </a:moveTo>
                  <a:lnTo>
                    <a:pt x="1347660" y="508000"/>
                  </a:lnTo>
                  <a:lnTo>
                    <a:pt x="1355445" y="520700"/>
                  </a:lnTo>
                  <a:lnTo>
                    <a:pt x="1356487" y="520700"/>
                  </a:lnTo>
                  <a:close/>
                </a:path>
                <a:path w="1481454" h="1866900">
                  <a:moveTo>
                    <a:pt x="1358531" y="712368"/>
                  </a:moveTo>
                  <a:lnTo>
                    <a:pt x="1349641" y="697966"/>
                  </a:lnTo>
                  <a:lnTo>
                    <a:pt x="1348828" y="699846"/>
                  </a:lnTo>
                  <a:lnTo>
                    <a:pt x="1357718" y="714222"/>
                  </a:lnTo>
                  <a:lnTo>
                    <a:pt x="1358531" y="712368"/>
                  </a:lnTo>
                  <a:close/>
                </a:path>
                <a:path w="1481454" h="1866900">
                  <a:moveTo>
                    <a:pt x="1366481" y="342900"/>
                  </a:moveTo>
                  <a:lnTo>
                    <a:pt x="1362925" y="330200"/>
                  </a:lnTo>
                  <a:lnTo>
                    <a:pt x="1355864" y="317500"/>
                  </a:lnTo>
                  <a:lnTo>
                    <a:pt x="1349387" y="304800"/>
                  </a:lnTo>
                  <a:lnTo>
                    <a:pt x="1339380" y="304800"/>
                  </a:lnTo>
                  <a:lnTo>
                    <a:pt x="1331201" y="292100"/>
                  </a:lnTo>
                  <a:lnTo>
                    <a:pt x="1324127" y="279400"/>
                  </a:lnTo>
                  <a:lnTo>
                    <a:pt x="1317472" y="266700"/>
                  </a:lnTo>
                  <a:lnTo>
                    <a:pt x="1312418" y="266700"/>
                  </a:lnTo>
                  <a:lnTo>
                    <a:pt x="1318069" y="279400"/>
                  </a:lnTo>
                  <a:lnTo>
                    <a:pt x="1324813" y="292100"/>
                  </a:lnTo>
                  <a:lnTo>
                    <a:pt x="1317586" y="279400"/>
                  </a:lnTo>
                  <a:lnTo>
                    <a:pt x="1316977" y="292100"/>
                  </a:lnTo>
                  <a:lnTo>
                    <a:pt x="1319504" y="292100"/>
                  </a:lnTo>
                  <a:lnTo>
                    <a:pt x="1324470" y="304800"/>
                  </a:lnTo>
                  <a:lnTo>
                    <a:pt x="1330452" y="304800"/>
                  </a:lnTo>
                  <a:lnTo>
                    <a:pt x="1337132" y="317500"/>
                  </a:lnTo>
                  <a:lnTo>
                    <a:pt x="1343901" y="317500"/>
                  </a:lnTo>
                  <a:lnTo>
                    <a:pt x="1350556" y="330200"/>
                  </a:lnTo>
                  <a:lnTo>
                    <a:pt x="1356829" y="342900"/>
                  </a:lnTo>
                  <a:lnTo>
                    <a:pt x="1366481" y="342900"/>
                  </a:lnTo>
                  <a:close/>
                </a:path>
                <a:path w="1481454" h="1866900">
                  <a:moveTo>
                    <a:pt x="1370761" y="635000"/>
                  </a:moveTo>
                  <a:lnTo>
                    <a:pt x="1367028" y="622300"/>
                  </a:lnTo>
                  <a:lnTo>
                    <a:pt x="1361821" y="609600"/>
                  </a:lnTo>
                  <a:lnTo>
                    <a:pt x="1357464" y="596900"/>
                  </a:lnTo>
                  <a:lnTo>
                    <a:pt x="1360182" y="609600"/>
                  </a:lnTo>
                  <a:lnTo>
                    <a:pt x="1360436" y="609600"/>
                  </a:lnTo>
                  <a:lnTo>
                    <a:pt x="1364107" y="622300"/>
                  </a:lnTo>
                  <a:lnTo>
                    <a:pt x="1367396" y="635000"/>
                  </a:lnTo>
                  <a:lnTo>
                    <a:pt x="1370761" y="635000"/>
                  </a:lnTo>
                  <a:close/>
                </a:path>
                <a:path w="1481454" h="1866900">
                  <a:moveTo>
                    <a:pt x="1378902" y="663562"/>
                  </a:moveTo>
                  <a:lnTo>
                    <a:pt x="1377835" y="660400"/>
                  </a:lnTo>
                  <a:lnTo>
                    <a:pt x="1375346" y="660400"/>
                  </a:lnTo>
                  <a:lnTo>
                    <a:pt x="1378902" y="663562"/>
                  </a:lnTo>
                  <a:close/>
                </a:path>
                <a:path w="1481454" h="1866900">
                  <a:moveTo>
                    <a:pt x="1391907" y="663562"/>
                  </a:moveTo>
                  <a:lnTo>
                    <a:pt x="1391323" y="660400"/>
                  </a:lnTo>
                  <a:lnTo>
                    <a:pt x="1388567" y="660400"/>
                  </a:lnTo>
                  <a:lnTo>
                    <a:pt x="1385316" y="647700"/>
                  </a:lnTo>
                  <a:lnTo>
                    <a:pt x="1388021" y="663562"/>
                  </a:lnTo>
                  <a:lnTo>
                    <a:pt x="1391907" y="663562"/>
                  </a:lnTo>
                  <a:close/>
                </a:path>
                <a:path w="1481454" h="1866900">
                  <a:moveTo>
                    <a:pt x="1395501" y="406400"/>
                  </a:moveTo>
                  <a:lnTo>
                    <a:pt x="1382903" y="393700"/>
                  </a:lnTo>
                  <a:lnTo>
                    <a:pt x="1391843" y="419100"/>
                  </a:lnTo>
                  <a:lnTo>
                    <a:pt x="1394548" y="419100"/>
                  </a:lnTo>
                  <a:lnTo>
                    <a:pt x="1389900" y="406400"/>
                  </a:lnTo>
                  <a:lnTo>
                    <a:pt x="1395501" y="406400"/>
                  </a:lnTo>
                  <a:close/>
                </a:path>
                <a:path w="1481454" h="1866900">
                  <a:moveTo>
                    <a:pt x="1397469" y="750595"/>
                  </a:moveTo>
                  <a:lnTo>
                    <a:pt x="1395603" y="729500"/>
                  </a:lnTo>
                  <a:lnTo>
                    <a:pt x="1389253" y="711606"/>
                  </a:lnTo>
                  <a:lnTo>
                    <a:pt x="1378762" y="705459"/>
                  </a:lnTo>
                  <a:lnTo>
                    <a:pt x="1384935" y="711428"/>
                  </a:lnTo>
                  <a:lnTo>
                    <a:pt x="1389735" y="717638"/>
                  </a:lnTo>
                  <a:lnTo>
                    <a:pt x="1393355" y="725322"/>
                  </a:lnTo>
                  <a:lnTo>
                    <a:pt x="1395996" y="735711"/>
                  </a:lnTo>
                  <a:lnTo>
                    <a:pt x="1385417" y="736307"/>
                  </a:lnTo>
                  <a:lnTo>
                    <a:pt x="1379994" y="727011"/>
                  </a:lnTo>
                  <a:lnTo>
                    <a:pt x="1374190" y="715340"/>
                  </a:lnTo>
                  <a:lnTo>
                    <a:pt x="1362494" y="708812"/>
                  </a:lnTo>
                  <a:lnTo>
                    <a:pt x="1382890" y="745210"/>
                  </a:lnTo>
                  <a:lnTo>
                    <a:pt x="1387589" y="751293"/>
                  </a:lnTo>
                  <a:lnTo>
                    <a:pt x="1391602" y="758177"/>
                  </a:lnTo>
                  <a:lnTo>
                    <a:pt x="1394510" y="766356"/>
                  </a:lnTo>
                  <a:lnTo>
                    <a:pt x="1397469" y="750595"/>
                  </a:lnTo>
                  <a:close/>
                </a:path>
                <a:path w="1481454" h="1866900">
                  <a:moveTo>
                    <a:pt x="1401610" y="723900"/>
                  </a:moveTo>
                  <a:lnTo>
                    <a:pt x="1400048" y="711200"/>
                  </a:lnTo>
                  <a:lnTo>
                    <a:pt x="1398562" y="698500"/>
                  </a:lnTo>
                  <a:lnTo>
                    <a:pt x="1397088" y="698500"/>
                  </a:lnTo>
                  <a:lnTo>
                    <a:pt x="1395615" y="685800"/>
                  </a:lnTo>
                  <a:lnTo>
                    <a:pt x="1393647" y="673100"/>
                  </a:lnTo>
                  <a:lnTo>
                    <a:pt x="1389659" y="673100"/>
                  </a:lnTo>
                  <a:lnTo>
                    <a:pt x="1382141" y="673100"/>
                  </a:lnTo>
                  <a:lnTo>
                    <a:pt x="1384960" y="685800"/>
                  </a:lnTo>
                  <a:lnTo>
                    <a:pt x="1386789" y="685800"/>
                  </a:lnTo>
                  <a:lnTo>
                    <a:pt x="1388122" y="698500"/>
                  </a:lnTo>
                  <a:lnTo>
                    <a:pt x="1389735" y="711200"/>
                  </a:lnTo>
                  <a:lnTo>
                    <a:pt x="1392224" y="711200"/>
                  </a:lnTo>
                  <a:lnTo>
                    <a:pt x="1396022" y="723900"/>
                  </a:lnTo>
                  <a:lnTo>
                    <a:pt x="1401610" y="723900"/>
                  </a:lnTo>
                  <a:close/>
                </a:path>
                <a:path w="1481454" h="1866900">
                  <a:moveTo>
                    <a:pt x="1403731" y="431800"/>
                  </a:moveTo>
                  <a:lnTo>
                    <a:pt x="1399921" y="419100"/>
                  </a:lnTo>
                  <a:lnTo>
                    <a:pt x="1399476" y="419100"/>
                  </a:lnTo>
                  <a:lnTo>
                    <a:pt x="1403731" y="431800"/>
                  </a:lnTo>
                  <a:close/>
                </a:path>
                <a:path w="1481454" h="1866900">
                  <a:moveTo>
                    <a:pt x="1408798" y="1409700"/>
                  </a:moveTo>
                  <a:lnTo>
                    <a:pt x="1407947" y="1404772"/>
                  </a:lnTo>
                  <a:lnTo>
                    <a:pt x="1405521" y="1409700"/>
                  </a:lnTo>
                  <a:lnTo>
                    <a:pt x="1408798" y="1409700"/>
                  </a:lnTo>
                  <a:close/>
                </a:path>
                <a:path w="1481454" h="1866900">
                  <a:moveTo>
                    <a:pt x="1414132" y="406400"/>
                  </a:moveTo>
                  <a:lnTo>
                    <a:pt x="1397317" y="406400"/>
                  </a:lnTo>
                  <a:lnTo>
                    <a:pt x="1402791" y="419100"/>
                  </a:lnTo>
                  <a:lnTo>
                    <a:pt x="1407883" y="419100"/>
                  </a:lnTo>
                  <a:lnTo>
                    <a:pt x="1414132" y="406400"/>
                  </a:lnTo>
                  <a:close/>
                </a:path>
                <a:path w="1481454" h="1866900">
                  <a:moveTo>
                    <a:pt x="1426781" y="647700"/>
                  </a:moveTo>
                  <a:lnTo>
                    <a:pt x="1421168" y="635000"/>
                  </a:lnTo>
                  <a:lnTo>
                    <a:pt x="1416634" y="622300"/>
                  </a:lnTo>
                  <a:lnTo>
                    <a:pt x="1413827" y="622300"/>
                  </a:lnTo>
                  <a:lnTo>
                    <a:pt x="1416469" y="635000"/>
                  </a:lnTo>
                  <a:lnTo>
                    <a:pt x="1412557" y="635000"/>
                  </a:lnTo>
                  <a:lnTo>
                    <a:pt x="1416812" y="647700"/>
                  </a:lnTo>
                  <a:lnTo>
                    <a:pt x="1426781" y="647700"/>
                  </a:lnTo>
                  <a:close/>
                </a:path>
                <a:path w="1481454" h="1866900">
                  <a:moveTo>
                    <a:pt x="1437233" y="668451"/>
                  </a:moveTo>
                  <a:lnTo>
                    <a:pt x="1435011" y="662139"/>
                  </a:lnTo>
                  <a:lnTo>
                    <a:pt x="1432052" y="655548"/>
                  </a:lnTo>
                  <a:lnTo>
                    <a:pt x="1432267" y="660107"/>
                  </a:lnTo>
                  <a:lnTo>
                    <a:pt x="1432267" y="669315"/>
                  </a:lnTo>
                  <a:lnTo>
                    <a:pt x="1434642" y="669925"/>
                  </a:lnTo>
                  <a:lnTo>
                    <a:pt x="1437233" y="668451"/>
                  </a:lnTo>
                  <a:close/>
                </a:path>
                <a:path w="1481454" h="1866900">
                  <a:moveTo>
                    <a:pt x="1440014" y="675652"/>
                  </a:moveTo>
                  <a:lnTo>
                    <a:pt x="1437716" y="668172"/>
                  </a:lnTo>
                  <a:lnTo>
                    <a:pt x="1437233" y="668451"/>
                  </a:lnTo>
                  <a:lnTo>
                    <a:pt x="1437398" y="668921"/>
                  </a:lnTo>
                  <a:lnTo>
                    <a:pt x="1440014" y="675652"/>
                  </a:lnTo>
                  <a:close/>
                </a:path>
                <a:path w="1481454" h="1866900">
                  <a:moveTo>
                    <a:pt x="1447431" y="555548"/>
                  </a:moveTo>
                  <a:lnTo>
                    <a:pt x="1444244" y="546100"/>
                  </a:lnTo>
                  <a:lnTo>
                    <a:pt x="1444764" y="552729"/>
                  </a:lnTo>
                  <a:lnTo>
                    <a:pt x="1447431" y="555548"/>
                  </a:lnTo>
                  <a:close/>
                </a:path>
                <a:path w="1481454" h="1866900">
                  <a:moveTo>
                    <a:pt x="1450505" y="558800"/>
                  </a:moveTo>
                  <a:lnTo>
                    <a:pt x="1447431" y="555548"/>
                  </a:lnTo>
                  <a:lnTo>
                    <a:pt x="1448536" y="558800"/>
                  </a:lnTo>
                  <a:lnTo>
                    <a:pt x="1450505" y="558800"/>
                  </a:lnTo>
                  <a:close/>
                </a:path>
                <a:path w="1481454" h="1866900">
                  <a:moveTo>
                    <a:pt x="1451584" y="664146"/>
                  </a:moveTo>
                  <a:lnTo>
                    <a:pt x="1446428" y="660831"/>
                  </a:lnTo>
                  <a:lnTo>
                    <a:pt x="1442554" y="651827"/>
                  </a:lnTo>
                  <a:lnTo>
                    <a:pt x="1438986" y="644664"/>
                  </a:lnTo>
                  <a:lnTo>
                    <a:pt x="1434769" y="646887"/>
                  </a:lnTo>
                  <a:lnTo>
                    <a:pt x="1438922" y="652729"/>
                  </a:lnTo>
                  <a:lnTo>
                    <a:pt x="1442834" y="659676"/>
                  </a:lnTo>
                  <a:lnTo>
                    <a:pt x="1446923" y="664540"/>
                  </a:lnTo>
                  <a:lnTo>
                    <a:pt x="1451584" y="664146"/>
                  </a:lnTo>
                  <a:close/>
                </a:path>
                <a:path w="1481454" h="1866900">
                  <a:moveTo>
                    <a:pt x="1476667" y="596900"/>
                  </a:moveTo>
                  <a:lnTo>
                    <a:pt x="1469110" y="584200"/>
                  </a:lnTo>
                  <a:lnTo>
                    <a:pt x="1461262" y="571500"/>
                  </a:lnTo>
                  <a:lnTo>
                    <a:pt x="1453261" y="571500"/>
                  </a:lnTo>
                  <a:lnTo>
                    <a:pt x="1445260" y="558800"/>
                  </a:lnTo>
                  <a:lnTo>
                    <a:pt x="1444764" y="552729"/>
                  </a:lnTo>
                  <a:lnTo>
                    <a:pt x="1438516" y="546100"/>
                  </a:lnTo>
                  <a:lnTo>
                    <a:pt x="1438427" y="533400"/>
                  </a:lnTo>
                  <a:lnTo>
                    <a:pt x="1436408" y="520700"/>
                  </a:lnTo>
                  <a:lnTo>
                    <a:pt x="1445577" y="520700"/>
                  </a:lnTo>
                  <a:lnTo>
                    <a:pt x="1448600" y="533400"/>
                  </a:lnTo>
                  <a:lnTo>
                    <a:pt x="1450035" y="533400"/>
                  </a:lnTo>
                  <a:lnTo>
                    <a:pt x="1447584" y="520700"/>
                  </a:lnTo>
                  <a:lnTo>
                    <a:pt x="1444688" y="508000"/>
                  </a:lnTo>
                  <a:lnTo>
                    <a:pt x="1441602" y="495300"/>
                  </a:lnTo>
                  <a:lnTo>
                    <a:pt x="1438541" y="482600"/>
                  </a:lnTo>
                  <a:lnTo>
                    <a:pt x="1436243" y="469900"/>
                  </a:lnTo>
                  <a:lnTo>
                    <a:pt x="1435265" y="457200"/>
                  </a:lnTo>
                  <a:lnTo>
                    <a:pt x="1436065" y="444500"/>
                  </a:lnTo>
                  <a:lnTo>
                    <a:pt x="1439125" y="444500"/>
                  </a:lnTo>
                  <a:lnTo>
                    <a:pt x="1434846" y="431800"/>
                  </a:lnTo>
                  <a:lnTo>
                    <a:pt x="1430820" y="431800"/>
                  </a:lnTo>
                  <a:lnTo>
                    <a:pt x="1425943" y="419100"/>
                  </a:lnTo>
                  <a:lnTo>
                    <a:pt x="1419098" y="406400"/>
                  </a:lnTo>
                  <a:lnTo>
                    <a:pt x="1414132" y="406400"/>
                  </a:lnTo>
                  <a:lnTo>
                    <a:pt x="1420393" y="419100"/>
                  </a:lnTo>
                  <a:lnTo>
                    <a:pt x="1424495" y="431800"/>
                  </a:lnTo>
                  <a:lnTo>
                    <a:pt x="1426921" y="444500"/>
                  </a:lnTo>
                  <a:lnTo>
                    <a:pt x="1428140" y="457200"/>
                  </a:lnTo>
                  <a:lnTo>
                    <a:pt x="1428470" y="457200"/>
                  </a:lnTo>
                  <a:lnTo>
                    <a:pt x="1428661" y="469900"/>
                  </a:lnTo>
                  <a:lnTo>
                    <a:pt x="1429181" y="469900"/>
                  </a:lnTo>
                  <a:lnTo>
                    <a:pt x="1430515" y="482600"/>
                  </a:lnTo>
                  <a:lnTo>
                    <a:pt x="1422692" y="469900"/>
                  </a:lnTo>
                  <a:lnTo>
                    <a:pt x="1405636" y="469900"/>
                  </a:lnTo>
                  <a:lnTo>
                    <a:pt x="1402473" y="457200"/>
                  </a:lnTo>
                  <a:lnTo>
                    <a:pt x="1388922" y="444500"/>
                  </a:lnTo>
                  <a:lnTo>
                    <a:pt x="1384401" y="431800"/>
                  </a:lnTo>
                  <a:lnTo>
                    <a:pt x="1388986" y="431800"/>
                  </a:lnTo>
                  <a:lnTo>
                    <a:pt x="1380515" y="419100"/>
                  </a:lnTo>
                  <a:lnTo>
                    <a:pt x="1376641" y="419100"/>
                  </a:lnTo>
                  <a:lnTo>
                    <a:pt x="1373162" y="406400"/>
                  </a:lnTo>
                  <a:lnTo>
                    <a:pt x="1368272" y="406400"/>
                  </a:lnTo>
                  <a:lnTo>
                    <a:pt x="1368425" y="393700"/>
                  </a:lnTo>
                  <a:lnTo>
                    <a:pt x="1341983" y="393700"/>
                  </a:lnTo>
                  <a:lnTo>
                    <a:pt x="1337271" y="381000"/>
                  </a:lnTo>
                  <a:lnTo>
                    <a:pt x="1341120" y="368300"/>
                  </a:lnTo>
                  <a:lnTo>
                    <a:pt x="1363014" y="368300"/>
                  </a:lnTo>
                  <a:lnTo>
                    <a:pt x="1370495" y="381000"/>
                  </a:lnTo>
                  <a:lnTo>
                    <a:pt x="1374965" y="381000"/>
                  </a:lnTo>
                  <a:lnTo>
                    <a:pt x="1377911" y="368300"/>
                  </a:lnTo>
                  <a:lnTo>
                    <a:pt x="1385404" y="368300"/>
                  </a:lnTo>
                  <a:lnTo>
                    <a:pt x="1392885" y="381000"/>
                  </a:lnTo>
                  <a:lnTo>
                    <a:pt x="1404632" y="393700"/>
                  </a:lnTo>
                  <a:lnTo>
                    <a:pt x="1410728" y="381000"/>
                  </a:lnTo>
                  <a:lnTo>
                    <a:pt x="1411363" y="381000"/>
                  </a:lnTo>
                  <a:lnTo>
                    <a:pt x="1408315" y="368300"/>
                  </a:lnTo>
                  <a:lnTo>
                    <a:pt x="1405204" y="368300"/>
                  </a:lnTo>
                  <a:lnTo>
                    <a:pt x="1400759" y="355600"/>
                  </a:lnTo>
                  <a:lnTo>
                    <a:pt x="1395196" y="342900"/>
                  </a:lnTo>
                  <a:lnTo>
                    <a:pt x="1387500" y="342900"/>
                  </a:lnTo>
                  <a:lnTo>
                    <a:pt x="1379588" y="355600"/>
                  </a:lnTo>
                  <a:lnTo>
                    <a:pt x="1371688" y="355600"/>
                  </a:lnTo>
                  <a:lnTo>
                    <a:pt x="1370469" y="368300"/>
                  </a:lnTo>
                  <a:lnTo>
                    <a:pt x="1359662" y="355600"/>
                  </a:lnTo>
                  <a:lnTo>
                    <a:pt x="1349514" y="355600"/>
                  </a:lnTo>
                  <a:lnTo>
                    <a:pt x="1340053" y="342900"/>
                  </a:lnTo>
                  <a:lnTo>
                    <a:pt x="1320634" y="342900"/>
                  </a:lnTo>
                  <a:lnTo>
                    <a:pt x="1315821" y="330200"/>
                  </a:lnTo>
                  <a:lnTo>
                    <a:pt x="1308417" y="330200"/>
                  </a:lnTo>
                  <a:lnTo>
                    <a:pt x="1304747" y="317500"/>
                  </a:lnTo>
                  <a:lnTo>
                    <a:pt x="1303451" y="317500"/>
                  </a:lnTo>
                  <a:lnTo>
                    <a:pt x="1296644" y="304800"/>
                  </a:lnTo>
                  <a:lnTo>
                    <a:pt x="1283119" y="304800"/>
                  </a:lnTo>
                  <a:lnTo>
                    <a:pt x="1269707" y="279400"/>
                  </a:lnTo>
                  <a:lnTo>
                    <a:pt x="1276032" y="279400"/>
                  </a:lnTo>
                  <a:lnTo>
                    <a:pt x="1269606" y="266700"/>
                  </a:lnTo>
                  <a:lnTo>
                    <a:pt x="1256411" y="266700"/>
                  </a:lnTo>
                  <a:lnTo>
                    <a:pt x="1250010" y="254000"/>
                  </a:lnTo>
                  <a:lnTo>
                    <a:pt x="1251229" y="241300"/>
                  </a:lnTo>
                  <a:lnTo>
                    <a:pt x="1264602" y="254000"/>
                  </a:lnTo>
                  <a:lnTo>
                    <a:pt x="1281734" y="266700"/>
                  </a:lnTo>
                  <a:lnTo>
                    <a:pt x="1288389" y="266700"/>
                  </a:lnTo>
                  <a:lnTo>
                    <a:pt x="1283373" y="254000"/>
                  </a:lnTo>
                  <a:lnTo>
                    <a:pt x="1280668" y="241300"/>
                  </a:lnTo>
                  <a:lnTo>
                    <a:pt x="1281785" y="241300"/>
                  </a:lnTo>
                  <a:lnTo>
                    <a:pt x="1289037" y="254000"/>
                  </a:lnTo>
                  <a:lnTo>
                    <a:pt x="1294612" y="254000"/>
                  </a:lnTo>
                  <a:lnTo>
                    <a:pt x="1299184" y="266700"/>
                  </a:lnTo>
                  <a:lnTo>
                    <a:pt x="1310805" y="266700"/>
                  </a:lnTo>
                  <a:lnTo>
                    <a:pt x="1303820" y="254000"/>
                  </a:lnTo>
                  <a:lnTo>
                    <a:pt x="1295920" y="241300"/>
                  </a:lnTo>
                  <a:lnTo>
                    <a:pt x="1286510" y="241300"/>
                  </a:lnTo>
                  <a:lnTo>
                    <a:pt x="1276502" y="228600"/>
                  </a:lnTo>
                  <a:lnTo>
                    <a:pt x="1291348" y="228600"/>
                  </a:lnTo>
                  <a:lnTo>
                    <a:pt x="1280706" y="215900"/>
                  </a:lnTo>
                  <a:lnTo>
                    <a:pt x="1266647" y="215900"/>
                  </a:lnTo>
                  <a:lnTo>
                    <a:pt x="1244307" y="203200"/>
                  </a:lnTo>
                  <a:lnTo>
                    <a:pt x="1232446" y="190500"/>
                  </a:lnTo>
                  <a:lnTo>
                    <a:pt x="1223060" y="165100"/>
                  </a:lnTo>
                  <a:lnTo>
                    <a:pt x="1208125" y="152400"/>
                  </a:lnTo>
                  <a:lnTo>
                    <a:pt x="1188161" y="152400"/>
                  </a:lnTo>
                  <a:lnTo>
                    <a:pt x="1180744" y="139700"/>
                  </a:lnTo>
                  <a:lnTo>
                    <a:pt x="1164628" y="139700"/>
                  </a:lnTo>
                  <a:lnTo>
                    <a:pt x="1156169" y="127000"/>
                  </a:lnTo>
                  <a:lnTo>
                    <a:pt x="1147559" y="127000"/>
                  </a:lnTo>
                  <a:lnTo>
                    <a:pt x="1133944" y="117449"/>
                  </a:lnTo>
                  <a:lnTo>
                    <a:pt x="1133944" y="241300"/>
                  </a:lnTo>
                  <a:lnTo>
                    <a:pt x="1108646" y="241300"/>
                  </a:lnTo>
                  <a:lnTo>
                    <a:pt x="1112710" y="254000"/>
                  </a:lnTo>
                  <a:lnTo>
                    <a:pt x="1113917" y="254000"/>
                  </a:lnTo>
                  <a:lnTo>
                    <a:pt x="1109395" y="266700"/>
                  </a:lnTo>
                  <a:lnTo>
                    <a:pt x="1071626" y="266700"/>
                  </a:lnTo>
                  <a:lnTo>
                    <a:pt x="1075512" y="254000"/>
                  </a:lnTo>
                  <a:lnTo>
                    <a:pt x="1112710" y="254000"/>
                  </a:lnTo>
                  <a:lnTo>
                    <a:pt x="1101280" y="241300"/>
                  </a:lnTo>
                  <a:lnTo>
                    <a:pt x="1067409" y="241300"/>
                  </a:lnTo>
                  <a:lnTo>
                    <a:pt x="1074750" y="254000"/>
                  </a:lnTo>
                  <a:lnTo>
                    <a:pt x="1061110" y="254000"/>
                  </a:lnTo>
                  <a:lnTo>
                    <a:pt x="1057884" y="241300"/>
                  </a:lnTo>
                  <a:lnTo>
                    <a:pt x="1054747" y="241300"/>
                  </a:lnTo>
                  <a:lnTo>
                    <a:pt x="1051115" y="228600"/>
                  </a:lnTo>
                  <a:lnTo>
                    <a:pt x="1039152" y="241300"/>
                  </a:lnTo>
                  <a:lnTo>
                    <a:pt x="1029525" y="228600"/>
                  </a:lnTo>
                  <a:lnTo>
                    <a:pt x="1026845" y="228600"/>
                  </a:lnTo>
                  <a:lnTo>
                    <a:pt x="1027061" y="215900"/>
                  </a:lnTo>
                  <a:lnTo>
                    <a:pt x="1035164" y="215900"/>
                  </a:lnTo>
                  <a:lnTo>
                    <a:pt x="1037082" y="203200"/>
                  </a:lnTo>
                  <a:lnTo>
                    <a:pt x="1013269" y="203200"/>
                  </a:lnTo>
                  <a:lnTo>
                    <a:pt x="1016139" y="190500"/>
                  </a:lnTo>
                  <a:lnTo>
                    <a:pt x="1002296" y="177800"/>
                  </a:lnTo>
                  <a:lnTo>
                    <a:pt x="983576" y="165100"/>
                  </a:lnTo>
                  <a:lnTo>
                    <a:pt x="962660" y="165100"/>
                  </a:lnTo>
                  <a:lnTo>
                    <a:pt x="942251" y="152400"/>
                  </a:lnTo>
                  <a:lnTo>
                    <a:pt x="947267" y="165100"/>
                  </a:lnTo>
                  <a:lnTo>
                    <a:pt x="937260" y="165100"/>
                  </a:lnTo>
                  <a:lnTo>
                    <a:pt x="947115" y="177800"/>
                  </a:lnTo>
                  <a:lnTo>
                    <a:pt x="929906" y="177800"/>
                  </a:lnTo>
                  <a:lnTo>
                    <a:pt x="923798" y="177800"/>
                  </a:lnTo>
                  <a:lnTo>
                    <a:pt x="918400" y="190500"/>
                  </a:lnTo>
                  <a:lnTo>
                    <a:pt x="853859" y="190500"/>
                  </a:lnTo>
                  <a:lnTo>
                    <a:pt x="860412" y="203200"/>
                  </a:lnTo>
                  <a:lnTo>
                    <a:pt x="862152" y="203200"/>
                  </a:lnTo>
                  <a:lnTo>
                    <a:pt x="846594" y="215900"/>
                  </a:lnTo>
                  <a:lnTo>
                    <a:pt x="850544" y="203200"/>
                  </a:lnTo>
                  <a:lnTo>
                    <a:pt x="843127" y="203200"/>
                  </a:lnTo>
                  <a:lnTo>
                    <a:pt x="839597" y="190500"/>
                  </a:lnTo>
                  <a:lnTo>
                    <a:pt x="848753" y="190500"/>
                  </a:lnTo>
                  <a:lnTo>
                    <a:pt x="843102" y="177800"/>
                  </a:lnTo>
                  <a:lnTo>
                    <a:pt x="884275" y="177800"/>
                  </a:lnTo>
                  <a:lnTo>
                    <a:pt x="872477" y="165100"/>
                  </a:lnTo>
                  <a:lnTo>
                    <a:pt x="858342" y="165100"/>
                  </a:lnTo>
                  <a:lnTo>
                    <a:pt x="845451" y="152400"/>
                  </a:lnTo>
                  <a:lnTo>
                    <a:pt x="942251" y="152400"/>
                  </a:lnTo>
                  <a:lnTo>
                    <a:pt x="1004506" y="152400"/>
                  </a:lnTo>
                  <a:lnTo>
                    <a:pt x="1017371" y="165100"/>
                  </a:lnTo>
                  <a:lnTo>
                    <a:pt x="1044498" y="165100"/>
                  </a:lnTo>
                  <a:lnTo>
                    <a:pt x="1034694" y="177800"/>
                  </a:lnTo>
                  <a:lnTo>
                    <a:pt x="1049058" y="177800"/>
                  </a:lnTo>
                  <a:lnTo>
                    <a:pt x="1055636" y="190500"/>
                  </a:lnTo>
                  <a:lnTo>
                    <a:pt x="1091933" y="190500"/>
                  </a:lnTo>
                  <a:lnTo>
                    <a:pt x="1099007" y="203200"/>
                  </a:lnTo>
                  <a:lnTo>
                    <a:pt x="1097495" y="203200"/>
                  </a:lnTo>
                  <a:lnTo>
                    <a:pt x="1100582" y="215900"/>
                  </a:lnTo>
                  <a:lnTo>
                    <a:pt x="1108748" y="228600"/>
                  </a:lnTo>
                  <a:lnTo>
                    <a:pt x="1120406" y="228600"/>
                  </a:lnTo>
                  <a:lnTo>
                    <a:pt x="1133944" y="241300"/>
                  </a:lnTo>
                  <a:lnTo>
                    <a:pt x="1133944" y="117449"/>
                  </a:lnTo>
                  <a:lnTo>
                    <a:pt x="1111364" y="101600"/>
                  </a:lnTo>
                  <a:lnTo>
                    <a:pt x="1102144" y="101600"/>
                  </a:lnTo>
                  <a:lnTo>
                    <a:pt x="1093101" y="88900"/>
                  </a:lnTo>
                  <a:lnTo>
                    <a:pt x="1075804" y="88900"/>
                  </a:lnTo>
                  <a:lnTo>
                    <a:pt x="1083360" y="76200"/>
                  </a:lnTo>
                  <a:lnTo>
                    <a:pt x="1029995" y="76200"/>
                  </a:lnTo>
                  <a:lnTo>
                    <a:pt x="1036548" y="88900"/>
                  </a:lnTo>
                  <a:lnTo>
                    <a:pt x="1008329" y="88900"/>
                  </a:lnTo>
                  <a:lnTo>
                    <a:pt x="1000328" y="76200"/>
                  </a:lnTo>
                  <a:lnTo>
                    <a:pt x="982916" y="76200"/>
                  </a:lnTo>
                  <a:lnTo>
                    <a:pt x="981087" y="88900"/>
                  </a:lnTo>
                  <a:lnTo>
                    <a:pt x="974204" y="88900"/>
                  </a:lnTo>
                  <a:lnTo>
                    <a:pt x="963879" y="76200"/>
                  </a:lnTo>
                  <a:lnTo>
                    <a:pt x="875715" y="76200"/>
                  </a:lnTo>
                  <a:lnTo>
                    <a:pt x="868565" y="63500"/>
                  </a:lnTo>
                  <a:lnTo>
                    <a:pt x="824915" y="63500"/>
                  </a:lnTo>
                  <a:lnTo>
                    <a:pt x="827392" y="50800"/>
                  </a:lnTo>
                  <a:lnTo>
                    <a:pt x="811847" y="50800"/>
                  </a:lnTo>
                  <a:lnTo>
                    <a:pt x="811847" y="114300"/>
                  </a:lnTo>
                  <a:lnTo>
                    <a:pt x="810806" y="127000"/>
                  </a:lnTo>
                  <a:lnTo>
                    <a:pt x="794829" y="127000"/>
                  </a:lnTo>
                  <a:lnTo>
                    <a:pt x="794245" y="139700"/>
                  </a:lnTo>
                  <a:lnTo>
                    <a:pt x="768337" y="139700"/>
                  </a:lnTo>
                  <a:lnTo>
                    <a:pt x="756386" y="152400"/>
                  </a:lnTo>
                  <a:lnTo>
                    <a:pt x="745515" y="152400"/>
                  </a:lnTo>
                  <a:lnTo>
                    <a:pt x="739292" y="139700"/>
                  </a:lnTo>
                  <a:lnTo>
                    <a:pt x="713384" y="139700"/>
                  </a:lnTo>
                  <a:lnTo>
                    <a:pt x="705954" y="152400"/>
                  </a:lnTo>
                  <a:lnTo>
                    <a:pt x="697306" y="152400"/>
                  </a:lnTo>
                  <a:lnTo>
                    <a:pt x="697471" y="165100"/>
                  </a:lnTo>
                  <a:lnTo>
                    <a:pt x="668756" y="165100"/>
                  </a:lnTo>
                  <a:lnTo>
                    <a:pt x="664997" y="152400"/>
                  </a:lnTo>
                  <a:lnTo>
                    <a:pt x="670534" y="152400"/>
                  </a:lnTo>
                  <a:lnTo>
                    <a:pt x="676236" y="139700"/>
                  </a:lnTo>
                  <a:lnTo>
                    <a:pt x="638530" y="165100"/>
                  </a:lnTo>
                  <a:lnTo>
                    <a:pt x="620153" y="165100"/>
                  </a:lnTo>
                  <a:lnTo>
                    <a:pt x="602221" y="177800"/>
                  </a:lnTo>
                  <a:lnTo>
                    <a:pt x="637298" y="177800"/>
                  </a:lnTo>
                  <a:lnTo>
                    <a:pt x="638035" y="190500"/>
                  </a:lnTo>
                  <a:lnTo>
                    <a:pt x="633717" y="190500"/>
                  </a:lnTo>
                  <a:lnTo>
                    <a:pt x="631672" y="203200"/>
                  </a:lnTo>
                  <a:lnTo>
                    <a:pt x="630034" y="203200"/>
                  </a:lnTo>
                  <a:lnTo>
                    <a:pt x="624636" y="215900"/>
                  </a:lnTo>
                  <a:lnTo>
                    <a:pt x="587768" y="215900"/>
                  </a:lnTo>
                  <a:lnTo>
                    <a:pt x="593217" y="203200"/>
                  </a:lnTo>
                  <a:lnTo>
                    <a:pt x="590854" y="203200"/>
                  </a:lnTo>
                  <a:lnTo>
                    <a:pt x="586409" y="215900"/>
                  </a:lnTo>
                  <a:lnTo>
                    <a:pt x="581939" y="215900"/>
                  </a:lnTo>
                  <a:lnTo>
                    <a:pt x="577837" y="228600"/>
                  </a:lnTo>
                  <a:lnTo>
                    <a:pt x="569937" y="228600"/>
                  </a:lnTo>
                  <a:lnTo>
                    <a:pt x="562749" y="241300"/>
                  </a:lnTo>
                  <a:lnTo>
                    <a:pt x="553567" y="241300"/>
                  </a:lnTo>
                  <a:lnTo>
                    <a:pt x="543026" y="254000"/>
                  </a:lnTo>
                  <a:lnTo>
                    <a:pt x="531761" y="254000"/>
                  </a:lnTo>
                  <a:lnTo>
                    <a:pt x="525907" y="266700"/>
                  </a:lnTo>
                  <a:lnTo>
                    <a:pt x="508774" y="266700"/>
                  </a:lnTo>
                  <a:lnTo>
                    <a:pt x="501357" y="279400"/>
                  </a:lnTo>
                  <a:lnTo>
                    <a:pt x="478015" y="279400"/>
                  </a:lnTo>
                  <a:lnTo>
                    <a:pt x="477177" y="292100"/>
                  </a:lnTo>
                  <a:lnTo>
                    <a:pt x="480441" y="292100"/>
                  </a:lnTo>
                  <a:lnTo>
                    <a:pt x="482701" y="304800"/>
                  </a:lnTo>
                  <a:lnTo>
                    <a:pt x="477253" y="304800"/>
                  </a:lnTo>
                  <a:lnTo>
                    <a:pt x="469176" y="317500"/>
                  </a:lnTo>
                  <a:lnTo>
                    <a:pt x="460552" y="317500"/>
                  </a:lnTo>
                  <a:lnTo>
                    <a:pt x="453466" y="330200"/>
                  </a:lnTo>
                  <a:lnTo>
                    <a:pt x="455409" y="330200"/>
                  </a:lnTo>
                  <a:lnTo>
                    <a:pt x="454126" y="342900"/>
                  </a:lnTo>
                  <a:lnTo>
                    <a:pt x="453059" y="342900"/>
                  </a:lnTo>
                  <a:lnTo>
                    <a:pt x="455637" y="355600"/>
                  </a:lnTo>
                  <a:lnTo>
                    <a:pt x="444233" y="355600"/>
                  </a:lnTo>
                  <a:lnTo>
                    <a:pt x="438810" y="368300"/>
                  </a:lnTo>
                  <a:lnTo>
                    <a:pt x="440855" y="381000"/>
                  </a:lnTo>
                  <a:lnTo>
                    <a:pt x="445414" y="368300"/>
                  </a:lnTo>
                  <a:lnTo>
                    <a:pt x="451269" y="368300"/>
                  </a:lnTo>
                  <a:lnTo>
                    <a:pt x="457022" y="355600"/>
                  </a:lnTo>
                  <a:lnTo>
                    <a:pt x="472478" y="355600"/>
                  </a:lnTo>
                  <a:lnTo>
                    <a:pt x="468985" y="368300"/>
                  </a:lnTo>
                  <a:lnTo>
                    <a:pt x="471728" y="368300"/>
                  </a:lnTo>
                  <a:lnTo>
                    <a:pt x="476973" y="355600"/>
                  </a:lnTo>
                  <a:lnTo>
                    <a:pt x="479044" y="355600"/>
                  </a:lnTo>
                  <a:lnTo>
                    <a:pt x="479996" y="342900"/>
                  </a:lnTo>
                  <a:lnTo>
                    <a:pt x="481876" y="342900"/>
                  </a:lnTo>
                  <a:lnTo>
                    <a:pt x="488022" y="330200"/>
                  </a:lnTo>
                  <a:lnTo>
                    <a:pt x="494220" y="330200"/>
                  </a:lnTo>
                  <a:lnTo>
                    <a:pt x="497624" y="342900"/>
                  </a:lnTo>
                  <a:lnTo>
                    <a:pt x="487222" y="342900"/>
                  </a:lnTo>
                  <a:lnTo>
                    <a:pt x="485609" y="355600"/>
                  </a:lnTo>
                  <a:lnTo>
                    <a:pt x="485254" y="355600"/>
                  </a:lnTo>
                  <a:lnTo>
                    <a:pt x="478650" y="368300"/>
                  </a:lnTo>
                  <a:lnTo>
                    <a:pt x="479463" y="368300"/>
                  </a:lnTo>
                  <a:lnTo>
                    <a:pt x="474967" y="381000"/>
                  </a:lnTo>
                  <a:lnTo>
                    <a:pt x="469036" y="381000"/>
                  </a:lnTo>
                  <a:lnTo>
                    <a:pt x="463029" y="393700"/>
                  </a:lnTo>
                  <a:lnTo>
                    <a:pt x="456272" y="393700"/>
                  </a:lnTo>
                  <a:lnTo>
                    <a:pt x="454494" y="406400"/>
                  </a:lnTo>
                  <a:lnTo>
                    <a:pt x="443992" y="406400"/>
                  </a:lnTo>
                  <a:lnTo>
                    <a:pt x="444804" y="393700"/>
                  </a:lnTo>
                  <a:lnTo>
                    <a:pt x="448932" y="383006"/>
                  </a:lnTo>
                  <a:lnTo>
                    <a:pt x="435152" y="393700"/>
                  </a:lnTo>
                  <a:lnTo>
                    <a:pt x="434657" y="393700"/>
                  </a:lnTo>
                  <a:lnTo>
                    <a:pt x="431406" y="381000"/>
                  </a:lnTo>
                  <a:lnTo>
                    <a:pt x="428802" y="381000"/>
                  </a:lnTo>
                  <a:lnTo>
                    <a:pt x="430250" y="368300"/>
                  </a:lnTo>
                  <a:lnTo>
                    <a:pt x="423392" y="381000"/>
                  </a:lnTo>
                  <a:lnTo>
                    <a:pt x="416928" y="381000"/>
                  </a:lnTo>
                  <a:lnTo>
                    <a:pt x="411175" y="393700"/>
                  </a:lnTo>
                  <a:lnTo>
                    <a:pt x="392544" y="393700"/>
                  </a:lnTo>
                  <a:lnTo>
                    <a:pt x="381304" y="406400"/>
                  </a:lnTo>
                  <a:lnTo>
                    <a:pt x="372173" y="406400"/>
                  </a:lnTo>
                  <a:lnTo>
                    <a:pt x="383476" y="393700"/>
                  </a:lnTo>
                  <a:lnTo>
                    <a:pt x="399237" y="381000"/>
                  </a:lnTo>
                  <a:lnTo>
                    <a:pt x="412838" y="368300"/>
                  </a:lnTo>
                  <a:lnTo>
                    <a:pt x="425030" y="368300"/>
                  </a:lnTo>
                  <a:lnTo>
                    <a:pt x="433679" y="355600"/>
                  </a:lnTo>
                  <a:lnTo>
                    <a:pt x="442201" y="355600"/>
                  </a:lnTo>
                  <a:lnTo>
                    <a:pt x="441413" y="330200"/>
                  </a:lnTo>
                  <a:lnTo>
                    <a:pt x="435521" y="330200"/>
                  </a:lnTo>
                  <a:lnTo>
                    <a:pt x="429831" y="342900"/>
                  </a:lnTo>
                  <a:lnTo>
                    <a:pt x="425107" y="342900"/>
                  </a:lnTo>
                  <a:lnTo>
                    <a:pt x="420585" y="355600"/>
                  </a:lnTo>
                  <a:lnTo>
                    <a:pt x="416788" y="355600"/>
                  </a:lnTo>
                  <a:lnTo>
                    <a:pt x="414159" y="342900"/>
                  </a:lnTo>
                  <a:lnTo>
                    <a:pt x="404228" y="368300"/>
                  </a:lnTo>
                  <a:lnTo>
                    <a:pt x="404291" y="355600"/>
                  </a:lnTo>
                  <a:lnTo>
                    <a:pt x="404469" y="355600"/>
                  </a:lnTo>
                  <a:lnTo>
                    <a:pt x="404825" y="342900"/>
                  </a:lnTo>
                  <a:lnTo>
                    <a:pt x="405434" y="342900"/>
                  </a:lnTo>
                  <a:lnTo>
                    <a:pt x="406400" y="330200"/>
                  </a:lnTo>
                  <a:lnTo>
                    <a:pt x="408317" y="330200"/>
                  </a:lnTo>
                  <a:lnTo>
                    <a:pt x="412788" y="317500"/>
                  </a:lnTo>
                  <a:lnTo>
                    <a:pt x="405231" y="317500"/>
                  </a:lnTo>
                  <a:lnTo>
                    <a:pt x="398703" y="330200"/>
                  </a:lnTo>
                  <a:lnTo>
                    <a:pt x="393039" y="330200"/>
                  </a:lnTo>
                  <a:lnTo>
                    <a:pt x="388073" y="342900"/>
                  </a:lnTo>
                  <a:lnTo>
                    <a:pt x="383628" y="342900"/>
                  </a:lnTo>
                  <a:lnTo>
                    <a:pt x="379730" y="355600"/>
                  </a:lnTo>
                  <a:lnTo>
                    <a:pt x="376275" y="355600"/>
                  </a:lnTo>
                  <a:lnTo>
                    <a:pt x="373151" y="368300"/>
                  </a:lnTo>
                  <a:lnTo>
                    <a:pt x="366966" y="381000"/>
                  </a:lnTo>
                  <a:lnTo>
                    <a:pt x="360451" y="393700"/>
                  </a:lnTo>
                  <a:lnTo>
                    <a:pt x="352386" y="393700"/>
                  </a:lnTo>
                  <a:lnTo>
                    <a:pt x="341617" y="406400"/>
                  </a:lnTo>
                  <a:lnTo>
                    <a:pt x="343674" y="406400"/>
                  </a:lnTo>
                  <a:lnTo>
                    <a:pt x="336600" y="419100"/>
                  </a:lnTo>
                  <a:lnTo>
                    <a:pt x="329984" y="419100"/>
                  </a:lnTo>
                  <a:lnTo>
                    <a:pt x="323659" y="431800"/>
                  </a:lnTo>
                  <a:lnTo>
                    <a:pt x="317461" y="444500"/>
                  </a:lnTo>
                  <a:lnTo>
                    <a:pt x="311734" y="444500"/>
                  </a:lnTo>
                  <a:lnTo>
                    <a:pt x="306108" y="457200"/>
                  </a:lnTo>
                  <a:lnTo>
                    <a:pt x="295084" y="457200"/>
                  </a:lnTo>
                  <a:lnTo>
                    <a:pt x="284416" y="469900"/>
                  </a:lnTo>
                  <a:lnTo>
                    <a:pt x="264058" y="469900"/>
                  </a:lnTo>
                  <a:lnTo>
                    <a:pt x="264058" y="609600"/>
                  </a:lnTo>
                  <a:lnTo>
                    <a:pt x="262420" y="622300"/>
                  </a:lnTo>
                  <a:lnTo>
                    <a:pt x="256425" y="635000"/>
                  </a:lnTo>
                  <a:lnTo>
                    <a:pt x="244627" y="635000"/>
                  </a:lnTo>
                  <a:lnTo>
                    <a:pt x="248793" y="647700"/>
                  </a:lnTo>
                  <a:lnTo>
                    <a:pt x="250355" y="647700"/>
                  </a:lnTo>
                  <a:lnTo>
                    <a:pt x="250037" y="660400"/>
                  </a:lnTo>
                  <a:lnTo>
                    <a:pt x="248551" y="660400"/>
                  </a:lnTo>
                  <a:lnTo>
                    <a:pt x="247294" y="673100"/>
                  </a:lnTo>
                  <a:lnTo>
                    <a:pt x="245630" y="673100"/>
                  </a:lnTo>
                  <a:lnTo>
                    <a:pt x="244500" y="685800"/>
                  </a:lnTo>
                  <a:lnTo>
                    <a:pt x="243522" y="685800"/>
                  </a:lnTo>
                  <a:lnTo>
                    <a:pt x="243179" y="698500"/>
                  </a:lnTo>
                  <a:lnTo>
                    <a:pt x="244144" y="698500"/>
                  </a:lnTo>
                  <a:lnTo>
                    <a:pt x="235953" y="723900"/>
                  </a:lnTo>
                  <a:lnTo>
                    <a:pt x="226949" y="723900"/>
                  </a:lnTo>
                  <a:lnTo>
                    <a:pt x="219430" y="736600"/>
                  </a:lnTo>
                  <a:lnTo>
                    <a:pt x="215671" y="762000"/>
                  </a:lnTo>
                  <a:lnTo>
                    <a:pt x="227203" y="749300"/>
                  </a:lnTo>
                  <a:lnTo>
                    <a:pt x="226098" y="762000"/>
                  </a:lnTo>
                  <a:lnTo>
                    <a:pt x="225285" y="762000"/>
                  </a:lnTo>
                  <a:lnTo>
                    <a:pt x="224497" y="774700"/>
                  </a:lnTo>
                  <a:lnTo>
                    <a:pt x="223443" y="787400"/>
                  </a:lnTo>
                  <a:lnTo>
                    <a:pt x="221957" y="787400"/>
                  </a:lnTo>
                  <a:lnTo>
                    <a:pt x="220103" y="800100"/>
                  </a:lnTo>
                  <a:lnTo>
                    <a:pt x="217754" y="812800"/>
                  </a:lnTo>
                  <a:lnTo>
                    <a:pt x="214769" y="825500"/>
                  </a:lnTo>
                  <a:lnTo>
                    <a:pt x="212051" y="825500"/>
                  </a:lnTo>
                  <a:lnTo>
                    <a:pt x="212051" y="1054100"/>
                  </a:lnTo>
                  <a:lnTo>
                    <a:pt x="210718" y="1054100"/>
                  </a:lnTo>
                  <a:lnTo>
                    <a:pt x="205524" y="1066800"/>
                  </a:lnTo>
                  <a:lnTo>
                    <a:pt x="202438" y="1054100"/>
                  </a:lnTo>
                  <a:lnTo>
                    <a:pt x="194576" y="1041400"/>
                  </a:lnTo>
                  <a:lnTo>
                    <a:pt x="194233" y="1040574"/>
                  </a:lnTo>
                  <a:lnTo>
                    <a:pt x="194233" y="1155700"/>
                  </a:lnTo>
                  <a:lnTo>
                    <a:pt x="192913" y="1168400"/>
                  </a:lnTo>
                  <a:lnTo>
                    <a:pt x="192570" y="1168400"/>
                  </a:lnTo>
                  <a:lnTo>
                    <a:pt x="192570" y="1219200"/>
                  </a:lnTo>
                  <a:lnTo>
                    <a:pt x="192252" y="1219200"/>
                  </a:lnTo>
                  <a:lnTo>
                    <a:pt x="191414" y="1206500"/>
                  </a:lnTo>
                  <a:lnTo>
                    <a:pt x="192252" y="1206500"/>
                  </a:lnTo>
                  <a:lnTo>
                    <a:pt x="192570" y="1219200"/>
                  </a:lnTo>
                  <a:lnTo>
                    <a:pt x="192570" y="1168400"/>
                  </a:lnTo>
                  <a:lnTo>
                    <a:pt x="184429" y="1168400"/>
                  </a:lnTo>
                  <a:lnTo>
                    <a:pt x="184061" y="1155700"/>
                  </a:lnTo>
                  <a:lnTo>
                    <a:pt x="194233" y="1155700"/>
                  </a:lnTo>
                  <a:lnTo>
                    <a:pt x="194233" y="1040574"/>
                  </a:lnTo>
                  <a:lnTo>
                    <a:pt x="189357" y="1028700"/>
                  </a:lnTo>
                  <a:lnTo>
                    <a:pt x="194208" y="1016000"/>
                  </a:lnTo>
                  <a:lnTo>
                    <a:pt x="185940" y="1016000"/>
                  </a:lnTo>
                  <a:lnTo>
                    <a:pt x="182994" y="1028700"/>
                  </a:lnTo>
                  <a:lnTo>
                    <a:pt x="176136" y="1028700"/>
                  </a:lnTo>
                  <a:lnTo>
                    <a:pt x="175869" y="1003300"/>
                  </a:lnTo>
                  <a:lnTo>
                    <a:pt x="176479" y="1003300"/>
                  </a:lnTo>
                  <a:lnTo>
                    <a:pt x="177761" y="990600"/>
                  </a:lnTo>
                  <a:lnTo>
                    <a:pt x="181152" y="990600"/>
                  </a:lnTo>
                  <a:lnTo>
                    <a:pt x="189204" y="1003300"/>
                  </a:lnTo>
                  <a:lnTo>
                    <a:pt x="195148" y="1016000"/>
                  </a:lnTo>
                  <a:lnTo>
                    <a:pt x="200875" y="1016000"/>
                  </a:lnTo>
                  <a:lnTo>
                    <a:pt x="208254" y="1028700"/>
                  </a:lnTo>
                  <a:lnTo>
                    <a:pt x="210807" y="1041400"/>
                  </a:lnTo>
                  <a:lnTo>
                    <a:pt x="212051" y="1054100"/>
                  </a:lnTo>
                  <a:lnTo>
                    <a:pt x="212051" y="825500"/>
                  </a:lnTo>
                  <a:lnTo>
                    <a:pt x="210388" y="825500"/>
                  </a:lnTo>
                  <a:lnTo>
                    <a:pt x="212077" y="812800"/>
                  </a:lnTo>
                  <a:lnTo>
                    <a:pt x="215138" y="800100"/>
                  </a:lnTo>
                  <a:lnTo>
                    <a:pt x="214845" y="800100"/>
                  </a:lnTo>
                  <a:lnTo>
                    <a:pt x="201129" y="812800"/>
                  </a:lnTo>
                  <a:lnTo>
                    <a:pt x="200482" y="800100"/>
                  </a:lnTo>
                  <a:lnTo>
                    <a:pt x="199326" y="800100"/>
                  </a:lnTo>
                  <a:lnTo>
                    <a:pt x="200113" y="787400"/>
                  </a:lnTo>
                  <a:lnTo>
                    <a:pt x="194652" y="787400"/>
                  </a:lnTo>
                  <a:lnTo>
                    <a:pt x="194005" y="800100"/>
                  </a:lnTo>
                  <a:lnTo>
                    <a:pt x="191909" y="787400"/>
                  </a:lnTo>
                  <a:lnTo>
                    <a:pt x="190728" y="787400"/>
                  </a:lnTo>
                  <a:lnTo>
                    <a:pt x="190728" y="825500"/>
                  </a:lnTo>
                  <a:lnTo>
                    <a:pt x="188582" y="838200"/>
                  </a:lnTo>
                  <a:lnTo>
                    <a:pt x="182283" y="838200"/>
                  </a:lnTo>
                  <a:lnTo>
                    <a:pt x="182359" y="825500"/>
                  </a:lnTo>
                  <a:lnTo>
                    <a:pt x="182841" y="825500"/>
                  </a:lnTo>
                  <a:lnTo>
                    <a:pt x="183095" y="812800"/>
                  </a:lnTo>
                  <a:lnTo>
                    <a:pt x="186715" y="812800"/>
                  </a:lnTo>
                  <a:lnTo>
                    <a:pt x="189687" y="825500"/>
                  </a:lnTo>
                  <a:lnTo>
                    <a:pt x="190728" y="825500"/>
                  </a:lnTo>
                  <a:lnTo>
                    <a:pt x="190728" y="787400"/>
                  </a:lnTo>
                  <a:lnTo>
                    <a:pt x="184683" y="787400"/>
                  </a:lnTo>
                  <a:lnTo>
                    <a:pt x="185839" y="774700"/>
                  </a:lnTo>
                  <a:lnTo>
                    <a:pt x="188988" y="762000"/>
                  </a:lnTo>
                  <a:lnTo>
                    <a:pt x="192074" y="762000"/>
                  </a:lnTo>
                  <a:lnTo>
                    <a:pt x="196278" y="749300"/>
                  </a:lnTo>
                  <a:lnTo>
                    <a:pt x="206336" y="749300"/>
                  </a:lnTo>
                  <a:lnTo>
                    <a:pt x="205041" y="762000"/>
                  </a:lnTo>
                  <a:lnTo>
                    <a:pt x="205752" y="762000"/>
                  </a:lnTo>
                  <a:lnTo>
                    <a:pt x="210261" y="749300"/>
                  </a:lnTo>
                  <a:lnTo>
                    <a:pt x="212826" y="736600"/>
                  </a:lnTo>
                  <a:lnTo>
                    <a:pt x="213868" y="736600"/>
                  </a:lnTo>
                  <a:lnTo>
                    <a:pt x="213779" y="723900"/>
                  </a:lnTo>
                  <a:lnTo>
                    <a:pt x="208991" y="736600"/>
                  </a:lnTo>
                  <a:lnTo>
                    <a:pt x="193586" y="736600"/>
                  </a:lnTo>
                  <a:lnTo>
                    <a:pt x="194208" y="723900"/>
                  </a:lnTo>
                  <a:lnTo>
                    <a:pt x="195224" y="723900"/>
                  </a:lnTo>
                  <a:lnTo>
                    <a:pt x="196469" y="711200"/>
                  </a:lnTo>
                  <a:lnTo>
                    <a:pt x="198501" y="698500"/>
                  </a:lnTo>
                  <a:lnTo>
                    <a:pt x="200533" y="698500"/>
                  </a:lnTo>
                  <a:lnTo>
                    <a:pt x="200456" y="685800"/>
                  </a:lnTo>
                  <a:lnTo>
                    <a:pt x="207975" y="685800"/>
                  </a:lnTo>
                  <a:lnTo>
                    <a:pt x="216319" y="673100"/>
                  </a:lnTo>
                  <a:lnTo>
                    <a:pt x="228701" y="673100"/>
                  </a:lnTo>
                  <a:lnTo>
                    <a:pt x="229552" y="660400"/>
                  </a:lnTo>
                  <a:lnTo>
                    <a:pt x="231533" y="660400"/>
                  </a:lnTo>
                  <a:lnTo>
                    <a:pt x="232638" y="647700"/>
                  </a:lnTo>
                  <a:lnTo>
                    <a:pt x="230886" y="635000"/>
                  </a:lnTo>
                  <a:lnTo>
                    <a:pt x="228473" y="647700"/>
                  </a:lnTo>
                  <a:lnTo>
                    <a:pt x="214045" y="647700"/>
                  </a:lnTo>
                  <a:lnTo>
                    <a:pt x="212699" y="660400"/>
                  </a:lnTo>
                  <a:lnTo>
                    <a:pt x="205282" y="660400"/>
                  </a:lnTo>
                  <a:lnTo>
                    <a:pt x="206883" y="647700"/>
                  </a:lnTo>
                  <a:lnTo>
                    <a:pt x="213956" y="635000"/>
                  </a:lnTo>
                  <a:lnTo>
                    <a:pt x="223024" y="622300"/>
                  </a:lnTo>
                  <a:lnTo>
                    <a:pt x="222478" y="635000"/>
                  </a:lnTo>
                  <a:lnTo>
                    <a:pt x="229781" y="622300"/>
                  </a:lnTo>
                  <a:lnTo>
                    <a:pt x="233070" y="635000"/>
                  </a:lnTo>
                  <a:lnTo>
                    <a:pt x="232575" y="609600"/>
                  </a:lnTo>
                  <a:lnTo>
                    <a:pt x="227545" y="609600"/>
                  </a:lnTo>
                  <a:lnTo>
                    <a:pt x="220065" y="622300"/>
                  </a:lnTo>
                  <a:lnTo>
                    <a:pt x="212217" y="622300"/>
                  </a:lnTo>
                  <a:lnTo>
                    <a:pt x="214274" y="596900"/>
                  </a:lnTo>
                  <a:lnTo>
                    <a:pt x="214871" y="596900"/>
                  </a:lnTo>
                  <a:lnTo>
                    <a:pt x="216827" y="584200"/>
                  </a:lnTo>
                  <a:lnTo>
                    <a:pt x="220738" y="571500"/>
                  </a:lnTo>
                  <a:lnTo>
                    <a:pt x="237286" y="571500"/>
                  </a:lnTo>
                  <a:lnTo>
                    <a:pt x="235369" y="584200"/>
                  </a:lnTo>
                  <a:lnTo>
                    <a:pt x="248818" y="571500"/>
                  </a:lnTo>
                  <a:lnTo>
                    <a:pt x="242912" y="596900"/>
                  </a:lnTo>
                  <a:lnTo>
                    <a:pt x="250113" y="584200"/>
                  </a:lnTo>
                  <a:lnTo>
                    <a:pt x="253898" y="571500"/>
                  </a:lnTo>
                  <a:lnTo>
                    <a:pt x="256286" y="571500"/>
                  </a:lnTo>
                  <a:lnTo>
                    <a:pt x="259346" y="558800"/>
                  </a:lnTo>
                  <a:lnTo>
                    <a:pt x="263525" y="558800"/>
                  </a:lnTo>
                  <a:lnTo>
                    <a:pt x="262483" y="571500"/>
                  </a:lnTo>
                  <a:lnTo>
                    <a:pt x="261543" y="584200"/>
                  </a:lnTo>
                  <a:lnTo>
                    <a:pt x="261137" y="596900"/>
                  </a:lnTo>
                  <a:lnTo>
                    <a:pt x="261785" y="596900"/>
                  </a:lnTo>
                  <a:lnTo>
                    <a:pt x="264058" y="609600"/>
                  </a:lnTo>
                  <a:lnTo>
                    <a:pt x="264058" y="469900"/>
                  </a:lnTo>
                  <a:lnTo>
                    <a:pt x="256197" y="469900"/>
                  </a:lnTo>
                  <a:lnTo>
                    <a:pt x="259232" y="457200"/>
                  </a:lnTo>
                  <a:lnTo>
                    <a:pt x="262216" y="444500"/>
                  </a:lnTo>
                  <a:lnTo>
                    <a:pt x="275183" y="444500"/>
                  </a:lnTo>
                  <a:lnTo>
                    <a:pt x="285140" y="431800"/>
                  </a:lnTo>
                  <a:lnTo>
                    <a:pt x="293128" y="419100"/>
                  </a:lnTo>
                  <a:lnTo>
                    <a:pt x="299935" y="393700"/>
                  </a:lnTo>
                  <a:lnTo>
                    <a:pt x="306336" y="381000"/>
                  </a:lnTo>
                  <a:lnTo>
                    <a:pt x="309791" y="368300"/>
                  </a:lnTo>
                  <a:lnTo>
                    <a:pt x="313385" y="368300"/>
                  </a:lnTo>
                  <a:lnTo>
                    <a:pt x="317246" y="355600"/>
                  </a:lnTo>
                  <a:lnTo>
                    <a:pt x="321500" y="355600"/>
                  </a:lnTo>
                  <a:lnTo>
                    <a:pt x="326478" y="342900"/>
                  </a:lnTo>
                  <a:lnTo>
                    <a:pt x="331990" y="330200"/>
                  </a:lnTo>
                  <a:lnTo>
                    <a:pt x="338162" y="330200"/>
                  </a:lnTo>
                  <a:lnTo>
                    <a:pt x="345135" y="317500"/>
                  </a:lnTo>
                  <a:lnTo>
                    <a:pt x="343750" y="330200"/>
                  </a:lnTo>
                  <a:lnTo>
                    <a:pt x="339115" y="330200"/>
                  </a:lnTo>
                  <a:lnTo>
                    <a:pt x="335089" y="342900"/>
                  </a:lnTo>
                  <a:lnTo>
                    <a:pt x="335572" y="342900"/>
                  </a:lnTo>
                  <a:lnTo>
                    <a:pt x="345363" y="330200"/>
                  </a:lnTo>
                  <a:lnTo>
                    <a:pt x="347865" y="317500"/>
                  </a:lnTo>
                  <a:lnTo>
                    <a:pt x="352132" y="304800"/>
                  </a:lnTo>
                  <a:lnTo>
                    <a:pt x="367258" y="292100"/>
                  </a:lnTo>
                  <a:lnTo>
                    <a:pt x="358381" y="304800"/>
                  </a:lnTo>
                  <a:lnTo>
                    <a:pt x="365302" y="304800"/>
                  </a:lnTo>
                  <a:lnTo>
                    <a:pt x="373646" y="292100"/>
                  </a:lnTo>
                  <a:lnTo>
                    <a:pt x="369074" y="304800"/>
                  </a:lnTo>
                  <a:lnTo>
                    <a:pt x="374510" y="304800"/>
                  </a:lnTo>
                  <a:lnTo>
                    <a:pt x="380860" y="292100"/>
                  </a:lnTo>
                  <a:lnTo>
                    <a:pt x="387870" y="279400"/>
                  </a:lnTo>
                  <a:lnTo>
                    <a:pt x="395249" y="279400"/>
                  </a:lnTo>
                  <a:lnTo>
                    <a:pt x="403174" y="266700"/>
                  </a:lnTo>
                  <a:lnTo>
                    <a:pt x="411403" y="266700"/>
                  </a:lnTo>
                  <a:lnTo>
                    <a:pt x="419811" y="254000"/>
                  </a:lnTo>
                  <a:lnTo>
                    <a:pt x="428231" y="254000"/>
                  </a:lnTo>
                  <a:lnTo>
                    <a:pt x="436854" y="241300"/>
                  </a:lnTo>
                  <a:lnTo>
                    <a:pt x="445249" y="241300"/>
                  </a:lnTo>
                  <a:lnTo>
                    <a:pt x="453402" y="228600"/>
                  </a:lnTo>
                  <a:lnTo>
                    <a:pt x="468934" y="228600"/>
                  </a:lnTo>
                  <a:lnTo>
                    <a:pt x="475970" y="215900"/>
                  </a:lnTo>
                  <a:lnTo>
                    <a:pt x="488264" y="215900"/>
                  </a:lnTo>
                  <a:lnTo>
                    <a:pt x="484505" y="203200"/>
                  </a:lnTo>
                  <a:lnTo>
                    <a:pt x="487654" y="203200"/>
                  </a:lnTo>
                  <a:lnTo>
                    <a:pt x="492975" y="190500"/>
                  </a:lnTo>
                  <a:lnTo>
                    <a:pt x="505193" y="190500"/>
                  </a:lnTo>
                  <a:lnTo>
                    <a:pt x="498665" y="203200"/>
                  </a:lnTo>
                  <a:lnTo>
                    <a:pt x="511086" y="190500"/>
                  </a:lnTo>
                  <a:lnTo>
                    <a:pt x="519544" y="203200"/>
                  </a:lnTo>
                  <a:lnTo>
                    <a:pt x="526948" y="203200"/>
                  </a:lnTo>
                  <a:lnTo>
                    <a:pt x="518947" y="215900"/>
                  </a:lnTo>
                  <a:lnTo>
                    <a:pt x="511009" y="215900"/>
                  </a:lnTo>
                  <a:lnTo>
                    <a:pt x="503123" y="228600"/>
                  </a:lnTo>
                  <a:lnTo>
                    <a:pt x="525843" y="228600"/>
                  </a:lnTo>
                  <a:lnTo>
                    <a:pt x="529793" y="215900"/>
                  </a:lnTo>
                  <a:lnTo>
                    <a:pt x="538238" y="215900"/>
                  </a:lnTo>
                  <a:lnTo>
                    <a:pt x="542048" y="203200"/>
                  </a:lnTo>
                  <a:lnTo>
                    <a:pt x="537845" y="203200"/>
                  </a:lnTo>
                  <a:lnTo>
                    <a:pt x="541553" y="190500"/>
                  </a:lnTo>
                  <a:lnTo>
                    <a:pt x="545693" y="190500"/>
                  </a:lnTo>
                  <a:lnTo>
                    <a:pt x="550862" y="177800"/>
                  </a:lnTo>
                  <a:lnTo>
                    <a:pt x="554939" y="177800"/>
                  </a:lnTo>
                  <a:lnTo>
                    <a:pt x="559333" y="165100"/>
                  </a:lnTo>
                  <a:lnTo>
                    <a:pt x="564083" y="165100"/>
                  </a:lnTo>
                  <a:lnTo>
                    <a:pt x="569188" y="152400"/>
                  </a:lnTo>
                  <a:lnTo>
                    <a:pt x="569061" y="165100"/>
                  </a:lnTo>
                  <a:lnTo>
                    <a:pt x="578612" y="152400"/>
                  </a:lnTo>
                  <a:lnTo>
                    <a:pt x="588276" y="152400"/>
                  </a:lnTo>
                  <a:lnTo>
                    <a:pt x="598017" y="139700"/>
                  </a:lnTo>
                  <a:lnTo>
                    <a:pt x="615086" y="139700"/>
                  </a:lnTo>
                  <a:lnTo>
                    <a:pt x="625690" y="127000"/>
                  </a:lnTo>
                  <a:lnTo>
                    <a:pt x="628421" y="139700"/>
                  </a:lnTo>
                  <a:lnTo>
                    <a:pt x="662876" y="139700"/>
                  </a:lnTo>
                  <a:lnTo>
                    <a:pt x="673493" y="127000"/>
                  </a:lnTo>
                  <a:lnTo>
                    <a:pt x="697445" y="127000"/>
                  </a:lnTo>
                  <a:lnTo>
                    <a:pt x="710323" y="114300"/>
                  </a:lnTo>
                  <a:lnTo>
                    <a:pt x="723531" y="114300"/>
                  </a:lnTo>
                  <a:lnTo>
                    <a:pt x="719213" y="127000"/>
                  </a:lnTo>
                  <a:lnTo>
                    <a:pt x="736612" y="114300"/>
                  </a:lnTo>
                  <a:lnTo>
                    <a:pt x="811847" y="114300"/>
                  </a:lnTo>
                  <a:lnTo>
                    <a:pt x="811847" y="50800"/>
                  </a:lnTo>
                  <a:lnTo>
                    <a:pt x="783488" y="50800"/>
                  </a:lnTo>
                  <a:lnTo>
                    <a:pt x="766546" y="50800"/>
                  </a:lnTo>
                  <a:lnTo>
                    <a:pt x="748220" y="50800"/>
                  </a:lnTo>
                  <a:lnTo>
                    <a:pt x="740003" y="50800"/>
                  </a:lnTo>
                  <a:lnTo>
                    <a:pt x="720077" y="50800"/>
                  </a:lnTo>
                  <a:lnTo>
                    <a:pt x="723353" y="63500"/>
                  </a:lnTo>
                  <a:lnTo>
                    <a:pt x="706970" y="50800"/>
                  </a:lnTo>
                  <a:lnTo>
                    <a:pt x="689571" y="50800"/>
                  </a:lnTo>
                  <a:lnTo>
                    <a:pt x="682129" y="63500"/>
                  </a:lnTo>
                  <a:lnTo>
                    <a:pt x="655269" y="63500"/>
                  </a:lnTo>
                  <a:lnTo>
                    <a:pt x="649084" y="50800"/>
                  </a:lnTo>
                  <a:lnTo>
                    <a:pt x="665543" y="50800"/>
                  </a:lnTo>
                  <a:lnTo>
                    <a:pt x="673404" y="38100"/>
                  </a:lnTo>
                  <a:lnTo>
                    <a:pt x="671525" y="38100"/>
                  </a:lnTo>
                  <a:lnTo>
                    <a:pt x="668274" y="25400"/>
                  </a:lnTo>
                  <a:lnTo>
                    <a:pt x="669569" y="25400"/>
                  </a:lnTo>
                  <a:lnTo>
                    <a:pt x="674560" y="12700"/>
                  </a:lnTo>
                  <a:lnTo>
                    <a:pt x="659345" y="12700"/>
                  </a:lnTo>
                  <a:lnTo>
                    <a:pt x="650697" y="25400"/>
                  </a:lnTo>
                  <a:lnTo>
                    <a:pt x="651827" y="25400"/>
                  </a:lnTo>
                  <a:lnTo>
                    <a:pt x="659549" y="38100"/>
                  </a:lnTo>
                  <a:lnTo>
                    <a:pt x="641413" y="38100"/>
                  </a:lnTo>
                  <a:lnTo>
                    <a:pt x="641413" y="50800"/>
                  </a:lnTo>
                  <a:lnTo>
                    <a:pt x="626986" y="63500"/>
                  </a:lnTo>
                  <a:lnTo>
                    <a:pt x="619899" y="63500"/>
                  </a:lnTo>
                  <a:lnTo>
                    <a:pt x="628929" y="50800"/>
                  </a:lnTo>
                  <a:lnTo>
                    <a:pt x="641413" y="50800"/>
                  </a:lnTo>
                  <a:lnTo>
                    <a:pt x="641413" y="38100"/>
                  </a:lnTo>
                  <a:lnTo>
                    <a:pt x="631558" y="38100"/>
                  </a:lnTo>
                  <a:lnTo>
                    <a:pt x="623798" y="50800"/>
                  </a:lnTo>
                  <a:lnTo>
                    <a:pt x="614311" y="50800"/>
                  </a:lnTo>
                  <a:lnTo>
                    <a:pt x="608990" y="63500"/>
                  </a:lnTo>
                  <a:lnTo>
                    <a:pt x="618858" y="63500"/>
                  </a:lnTo>
                  <a:lnTo>
                    <a:pt x="608787" y="76200"/>
                  </a:lnTo>
                  <a:lnTo>
                    <a:pt x="570496" y="76200"/>
                  </a:lnTo>
                  <a:lnTo>
                    <a:pt x="563638" y="88900"/>
                  </a:lnTo>
                  <a:lnTo>
                    <a:pt x="543153" y="88900"/>
                  </a:lnTo>
                  <a:lnTo>
                    <a:pt x="536676" y="101600"/>
                  </a:lnTo>
                  <a:lnTo>
                    <a:pt x="524217" y="101600"/>
                  </a:lnTo>
                  <a:lnTo>
                    <a:pt x="518299" y="114300"/>
                  </a:lnTo>
                  <a:lnTo>
                    <a:pt x="493318" y="114300"/>
                  </a:lnTo>
                  <a:lnTo>
                    <a:pt x="495223" y="101600"/>
                  </a:lnTo>
                  <a:lnTo>
                    <a:pt x="494131" y="101600"/>
                  </a:lnTo>
                  <a:lnTo>
                    <a:pt x="493204" y="114300"/>
                  </a:lnTo>
                  <a:lnTo>
                    <a:pt x="466598" y="114300"/>
                  </a:lnTo>
                  <a:lnTo>
                    <a:pt x="461391" y="127000"/>
                  </a:lnTo>
                  <a:lnTo>
                    <a:pt x="458406" y="127000"/>
                  </a:lnTo>
                  <a:lnTo>
                    <a:pt x="458470" y="121031"/>
                  </a:lnTo>
                  <a:lnTo>
                    <a:pt x="454723" y="127000"/>
                  </a:lnTo>
                  <a:lnTo>
                    <a:pt x="446798" y="127000"/>
                  </a:lnTo>
                  <a:lnTo>
                    <a:pt x="439089" y="139700"/>
                  </a:lnTo>
                  <a:lnTo>
                    <a:pt x="431749" y="152400"/>
                  </a:lnTo>
                  <a:lnTo>
                    <a:pt x="428840" y="152400"/>
                  </a:lnTo>
                  <a:lnTo>
                    <a:pt x="435521" y="139700"/>
                  </a:lnTo>
                  <a:lnTo>
                    <a:pt x="424878" y="139700"/>
                  </a:lnTo>
                  <a:lnTo>
                    <a:pt x="418426" y="152400"/>
                  </a:lnTo>
                  <a:lnTo>
                    <a:pt x="411708" y="152400"/>
                  </a:lnTo>
                  <a:lnTo>
                    <a:pt x="404431" y="165100"/>
                  </a:lnTo>
                  <a:lnTo>
                    <a:pt x="396671" y="165100"/>
                  </a:lnTo>
                  <a:lnTo>
                    <a:pt x="380644" y="190500"/>
                  </a:lnTo>
                  <a:lnTo>
                    <a:pt x="373227" y="190500"/>
                  </a:lnTo>
                  <a:lnTo>
                    <a:pt x="366725" y="203200"/>
                  </a:lnTo>
                  <a:lnTo>
                    <a:pt x="361429" y="215900"/>
                  </a:lnTo>
                  <a:lnTo>
                    <a:pt x="373621" y="215900"/>
                  </a:lnTo>
                  <a:lnTo>
                    <a:pt x="370217" y="228600"/>
                  </a:lnTo>
                  <a:lnTo>
                    <a:pt x="360972" y="241300"/>
                  </a:lnTo>
                  <a:lnTo>
                    <a:pt x="359473" y="254000"/>
                  </a:lnTo>
                  <a:lnTo>
                    <a:pt x="349313" y="254000"/>
                  </a:lnTo>
                  <a:lnTo>
                    <a:pt x="339915" y="241300"/>
                  </a:lnTo>
                  <a:lnTo>
                    <a:pt x="336080" y="228600"/>
                  </a:lnTo>
                  <a:lnTo>
                    <a:pt x="342569" y="215900"/>
                  </a:lnTo>
                  <a:lnTo>
                    <a:pt x="345198" y="212293"/>
                  </a:lnTo>
                  <a:lnTo>
                    <a:pt x="346964" y="203200"/>
                  </a:lnTo>
                  <a:lnTo>
                    <a:pt x="334098" y="203200"/>
                  </a:lnTo>
                  <a:lnTo>
                    <a:pt x="327329" y="215900"/>
                  </a:lnTo>
                  <a:lnTo>
                    <a:pt x="316763" y="215900"/>
                  </a:lnTo>
                  <a:lnTo>
                    <a:pt x="317373" y="203200"/>
                  </a:lnTo>
                  <a:lnTo>
                    <a:pt x="322224" y="190500"/>
                  </a:lnTo>
                  <a:lnTo>
                    <a:pt x="333984" y="190500"/>
                  </a:lnTo>
                  <a:lnTo>
                    <a:pt x="347256" y="177800"/>
                  </a:lnTo>
                  <a:lnTo>
                    <a:pt x="366369" y="177800"/>
                  </a:lnTo>
                  <a:lnTo>
                    <a:pt x="358546" y="190500"/>
                  </a:lnTo>
                  <a:lnTo>
                    <a:pt x="352336" y="203200"/>
                  </a:lnTo>
                  <a:lnTo>
                    <a:pt x="360476" y="203200"/>
                  </a:lnTo>
                  <a:lnTo>
                    <a:pt x="369303" y="190500"/>
                  </a:lnTo>
                  <a:lnTo>
                    <a:pt x="379006" y="177800"/>
                  </a:lnTo>
                  <a:lnTo>
                    <a:pt x="371221" y="177800"/>
                  </a:lnTo>
                  <a:lnTo>
                    <a:pt x="378244" y="165100"/>
                  </a:lnTo>
                  <a:lnTo>
                    <a:pt x="382955" y="165100"/>
                  </a:lnTo>
                  <a:lnTo>
                    <a:pt x="387794" y="152400"/>
                  </a:lnTo>
                  <a:lnTo>
                    <a:pt x="397675" y="152400"/>
                  </a:lnTo>
                  <a:lnTo>
                    <a:pt x="402844" y="139700"/>
                  </a:lnTo>
                  <a:lnTo>
                    <a:pt x="405650" y="139700"/>
                  </a:lnTo>
                  <a:lnTo>
                    <a:pt x="403364" y="152400"/>
                  </a:lnTo>
                  <a:lnTo>
                    <a:pt x="409460" y="139700"/>
                  </a:lnTo>
                  <a:lnTo>
                    <a:pt x="409232" y="139700"/>
                  </a:lnTo>
                  <a:lnTo>
                    <a:pt x="410260" y="127000"/>
                  </a:lnTo>
                  <a:lnTo>
                    <a:pt x="398145" y="127000"/>
                  </a:lnTo>
                  <a:lnTo>
                    <a:pt x="391363" y="139700"/>
                  </a:lnTo>
                  <a:lnTo>
                    <a:pt x="383692" y="139700"/>
                  </a:lnTo>
                  <a:lnTo>
                    <a:pt x="375158" y="152400"/>
                  </a:lnTo>
                  <a:lnTo>
                    <a:pt x="374535" y="139700"/>
                  </a:lnTo>
                  <a:lnTo>
                    <a:pt x="353390" y="152400"/>
                  </a:lnTo>
                  <a:lnTo>
                    <a:pt x="332295" y="177800"/>
                  </a:lnTo>
                  <a:lnTo>
                    <a:pt x="312724" y="190500"/>
                  </a:lnTo>
                  <a:lnTo>
                    <a:pt x="296164" y="215900"/>
                  </a:lnTo>
                  <a:lnTo>
                    <a:pt x="301980" y="228600"/>
                  </a:lnTo>
                  <a:lnTo>
                    <a:pt x="305485" y="241300"/>
                  </a:lnTo>
                  <a:lnTo>
                    <a:pt x="308673" y="266700"/>
                  </a:lnTo>
                  <a:lnTo>
                    <a:pt x="313524" y="279400"/>
                  </a:lnTo>
                  <a:lnTo>
                    <a:pt x="248208" y="355600"/>
                  </a:lnTo>
                  <a:lnTo>
                    <a:pt x="227571" y="391795"/>
                  </a:lnTo>
                  <a:lnTo>
                    <a:pt x="229196" y="393700"/>
                  </a:lnTo>
                  <a:lnTo>
                    <a:pt x="236601" y="393700"/>
                  </a:lnTo>
                  <a:lnTo>
                    <a:pt x="228257" y="406400"/>
                  </a:lnTo>
                  <a:lnTo>
                    <a:pt x="220700" y="419100"/>
                  </a:lnTo>
                  <a:lnTo>
                    <a:pt x="206921" y="419100"/>
                  </a:lnTo>
                  <a:lnTo>
                    <a:pt x="207251" y="431800"/>
                  </a:lnTo>
                  <a:lnTo>
                    <a:pt x="206679" y="444500"/>
                  </a:lnTo>
                  <a:lnTo>
                    <a:pt x="205714" y="444500"/>
                  </a:lnTo>
                  <a:lnTo>
                    <a:pt x="204800" y="457200"/>
                  </a:lnTo>
                  <a:lnTo>
                    <a:pt x="204012" y="469900"/>
                  </a:lnTo>
                  <a:lnTo>
                    <a:pt x="204876" y="482600"/>
                  </a:lnTo>
                  <a:lnTo>
                    <a:pt x="209600" y="482600"/>
                  </a:lnTo>
                  <a:lnTo>
                    <a:pt x="195757" y="495300"/>
                  </a:lnTo>
                  <a:lnTo>
                    <a:pt x="181394" y="508000"/>
                  </a:lnTo>
                  <a:lnTo>
                    <a:pt x="177787" y="511149"/>
                  </a:lnTo>
                  <a:lnTo>
                    <a:pt x="177787" y="812800"/>
                  </a:lnTo>
                  <a:lnTo>
                    <a:pt x="177165" y="817219"/>
                  </a:lnTo>
                  <a:lnTo>
                    <a:pt x="177342" y="812800"/>
                  </a:lnTo>
                  <a:lnTo>
                    <a:pt x="177787" y="812800"/>
                  </a:lnTo>
                  <a:lnTo>
                    <a:pt x="177787" y="511149"/>
                  </a:lnTo>
                  <a:lnTo>
                    <a:pt x="166814" y="520700"/>
                  </a:lnTo>
                  <a:lnTo>
                    <a:pt x="152273" y="558800"/>
                  </a:lnTo>
                  <a:lnTo>
                    <a:pt x="155168" y="558800"/>
                  </a:lnTo>
                  <a:lnTo>
                    <a:pt x="165633" y="571500"/>
                  </a:lnTo>
                  <a:lnTo>
                    <a:pt x="160896" y="571500"/>
                  </a:lnTo>
                  <a:lnTo>
                    <a:pt x="156641" y="584200"/>
                  </a:lnTo>
                  <a:lnTo>
                    <a:pt x="146367" y="584200"/>
                  </a:lnTo>
                  <a:lnTo>
                    <a:pt x="145821" y="571500"/>
                  </a:lnTo>
                  <a:lnTo>
                    <a:pt x="147637" y="558800"/>
                  </a:lnTo>
                  <a:lnTo>
                    <a:pt x="140614" y="584200"/>
                  </a:lnTo>
                  <a:lnTo>
                    <a:pt x="133756" y="596900"/>
                  </a:lnTo>
                  <a:lnTo>
                    <a:pt x="127177" y="609600"/>
                  </a:lnTo>
                  <a:lnTo>
                    <a:pt x="121031" y="622300"/>
                  </a:lnTo>
                  <a:lnTo>
                    <a:pt x="117856" y="622300"/>
                  </a:lnTo>
                  <a:lnTo>
                    <a:pt x="116586" y="647700"/>
                  </a:lnTo>
                  <a:lnTo>
                    <a:pt x="119380" y="635000"/>
                  </a:lnTo>
                  <a:lnTo>
                    <a:pt x="124358" y="622300"/>
                  </a:lnTo>
                  <a:lnTo>
                    <a:pt x="137185" y="622300"/>
                  </a:lnTo>
                  <a:lnTo>
                    <a:pt x="133858" y="647700"/>
                  </a:lnTo>
                  <a:lnTo>
                    <a:pt x="128765" y="660400"/>
                  </a:lnTo>
                  <a:lnTo>
                    <a:pt x="125310" y="673100"/>
                  </a:lnTo>
                  <a:lnTo>
                    <a:pt x="126936" y="698500"/>
                  </a:lnTo>
                  <a:lnTo>
                    <a:pt x="99822" y="698500"/>
                  </a:lnTo>
                  <a:lnTo>
                    <a:pt x="93472" y="685800"/>
                  </a:lnTo>
                  <a:lnTo>
                    <a:pt x="95300" y="685800"/>
                  </a:lnTo>
                  <a:lnTo>
                    <a:pt x="89865" y="673100"/>
                  </a:lnTo>
                  <a:lnTo>
                    <a:pt x="85725" y="660400"/>
                  </a:lnTo>
                  <a:lnTo>
                    <a:pt x="83527" y="647700"/>
                  </a:lnTo>
                  <a:lnTo>
                    <a:pt x="83934" y="635000"/>
                  </a:lnTo>
                  <a:lnTo>
                    <a:pt x="72313" y="660400"/>
                  </a:lnTo>
                  <a:lnTo>
                    <a:pt x="67564" y="685800"/>
                  </a:lnTo>
                  <a:lnTo>
                    <a:pt x="64008" y="698500"/>
                  </a:lnTo>
                  <a:lnTo>
                    <a:pt x="55943" y="723900"/>
                  </a:lnTo>
                  <a:lnTo>
                    <a:pt x="50355" y="723900"/>
                  </a:lnTo>
                  <a:lnTo>
                    <a:pt x="49364" y="698500"/>
                  </a:lnTo>
                  <a:lnTo>
                    <a:pt x="48768" y="685800"/>
                  </a:lnTo>
                  <a:lnTo>
                    <a:pt x="44361" y="685800"/>
                  </a:lnTo>
                  <a:lnTo>
                    <a:pt x="48679" y="673100"/>
                  </a:lnTo>
                  <a:lnTo>
                    <a:pt x="53238" y="660400"/>
                  </a:lnTo>
                  <a:lnTo>
                    <a:pt x="57899" y="647700"/>
                  </a:lnTo>
                  <a:lnTo>
                    <a:pt x="62496" y="635000"/>
                  </a:lnTo>
                  <a:lnTo>
                    <a:pt x="61061" y="647700"/>
                  </a:lnTo>
                  <a:lnTo>
                    <a:pt x="64033" y="647700"/>
                  </a:lnTo>
                  <a:lnTo>
                    <a:pt x="64909" y="635000"/>
                  </a:lnTo>
                  <a:lnTo>
                    <a:pt x="66814" y="635000"/>
                  </a:lnTo>
                  <a:lnTo>
                    <a:pt x="69240" y="622300"/>
                  </a:lnTo>
                  <a:lnTo>
                    <a:pt x="71716" y="609600"/>
                  </a:lnTo>
                  <a:lnTo>
                    <a:pt x="73837" y="609600"/>
                  </a:lnTo>
                  <a:lnTo>
                    <a:pt x="75285" y="596900"/>
                  </a:lnTo>
                  <a:lnTo>
                    <a:pt x="75806" y="584200"/>
                  </a:lnTo>
                  <a:lnTo>
                    <a:pt x="75196" y="584200"/>
                  </a:lnTo>
                  <a:lnTo>
                    <a:pt x="79756" y="571500"/>
                  </a:lnTo>
                  <a:lnTo>
                    <a:pt x="80010" y="584200"/>
                  </a:lnTo>
                  <a:lnTo>
                    <a:pt x="79768" y="596900"/>
                  </a:lnTo>
                  <a:lnTo>
                    <a:pt x="82816" y="584200"/>
                  </a:lnTo>
                  <a:lnTo>
                    <a:pt x="82511" y="596900"/>
                  </a:lnTo>
                  <a:lnTo>
                    <a:pt x="85153" y="609600"/>
                  </a:lnTo>
                  <a:lnTo>
                    <a:pt x="89547" y="622300"/>
                  </a:lnTo>
                  <a:lnTo>
                    <a:pt x="94475" y="635000"/>
                  </a:lnTo>
                  <a:lnTo>
                    <a:pt x="100126" y="609600"/>
                  </a:lnTo>
                  <a:lnTo>
                    <a:pt x="97421" y="596900"/>
                  </a:lnTo>
                  <a:lnTo>
                    <a:pt x="92976" y="596900"/>
                  </a:lnTo>
                  <a:lnTo>
                    <a:pt x="93192" y="584200"/>
                  </a:lnTo>
                  <a:lnTo>
                    <a:pt x="93408" y="571500"/>
                  </a:lnTo>
                  <a:lnTo>
                    <a:pt x="102362" y="558800"/>
                  </a:lnTo>
                  <a:lnTo>
                    <a:pt x="106845" y="558800"/>
                  </a:lnTo>
                  <a:lnTo>
                    <a:pt x="111455" y="546100"/>
                  </a:lnTo>
                  <a:lnTo>
                    <a:pt x="104521" y="546100"/>
                  </a:lnTo>
                  <a:lnTo>
                    <a:pt x="109626" y="533400"/>
                  </a:lnTo>
                  <a:lnTo>
                    <a:pt x="114947" y="533400"/>
                  </a:lnTo>
                  <a:lnTo>
                    <a:pt x="119608" y="520700"/>
                  </a:lnTo>
                  <a:lnTo>
                    <a:pt x="115646" y="520700"/>
                  </a:lnTo>
                  <a:lnTo>
                    <a:pt x="109245" y="533400"/>
                  </a:lnTo>
                  <a:lnTo>
                    <a:pt x="106210" y="520700"/>
                  </a:lnTo>
                  <a:lnTo>
                    <a:pt x="111937" y="520700"/>
                  </a:lnTo>
                  <a:lnTo>
                    <a:pt x="116916" y="508000"/>
                  </a:lnTo>
                  <a:lnTo>
                    <a:pt x="121551" y="508000"/>
                  </a:lnTo>
                  <a:lnTo>
                    <a:pt x="126199" y="495300"/>
                  </a:lnTo>
                  <a:lnTo>
                    <a:pt x="131114" y="495300"/>
                  </a:lnTo>
                  <a:lnTo>
                    <a:pt x="136639" y="482600"/>
                  </a:lnTo>
                  <a:lnTo>
                    <a:pt x="143294" y="482600"/>
                  </a:lnTo>
                  <a:lnTo>
                    <a:pt x="151574" y="469900"/>
                  </a:lnTo>
                  <a:lnTo>
                    <a:pt x="144500" y="469900"/>
                  </a:lnTo>
                  <a:lnTo>
                    <a:pt x="141427" y="457200"/>
                  </a:lnTo>
                  <a:lnTo>
                    <a:pt x="141211" y="445516"/>
                  </a:lnTo>
                  <a:lnTo>
                    <a:pt x="125133" y="457200"/>
                  </a:lnTo>
                  <a:lnTo>
                    <a:pt x="116459" y="469900"/>
                  </a:lnTo>
                  <a:lnTo>
                    <a:pt x="108064" y="469900"/>
                  </a:lnTo>
                  <a:lnTo>
                    <a:pt x="93510" y="508000"/>
                  </a:lnTo>
                  <a:lnTo>
                    <a:pt x="79679" y="546100"/>
                  </a:lnTo>
                  <a:lnTo>
                    <a:pt x="67513" y="584200"/>
                  </a:lnTo>
                  <a:lnTo>
                    <a:pt x="57950" y="622300"/>
                  </a:lnTo>
                  <a:lnTo>
                    <a:pt x="52971" y="622300"/>
                  </a:lnTo>
                  <a:lnTo>
                    <a:pt x="40055" y="647700"/>
                  </a:lnTo>
                  <a:lnTo>
                    <a:pt x="34861" y="673100"/>
                  </a:lnTo>
                  <a:lnTo>
                    <a:pt x="35191" y="685800"/>
                  </a:lnTo>
                  <a:lnTo>
                    <a:pt x="38798" y="698500"/>
                  </a:lnTo>
                  <a:lnTo>
                    <a:pt x="43535" y="723900"/>
                  </a:lnTo>
                  <a:lnTo>
                    <a:pt x="47790" y="736600"/>
                  </a:lnTo>
                  <a:lnTo>
                    <a:pt x="49796" y="762000"/>
                  </a:lnTo>
                  <a:lnTo>
                    <a:pt x="47777" y="787400"/>
                  </a:lnTo>
                  <a:lnTo>
                    <a:pt x="40373" y="787400"/>
                  </a:lnTo>
                  <a:lnTo>
                    <a:pt x="38468" y="800100"/>
                  </a:lnTo>
                  <a:lnTo>
                    <a:pt x="36779" y="812800"/>
                  </a:lnTo>
                  <a:lnTo>
                    <a:pt x="30035" y="812800"/>
                  </a:lnTo>
                  <a:lnTo>
                    <a:pt x="31445" y="800100"/>
                  </a:lnTo>
                  <a:lnTo>
                    <a:pt x="19672" y="800100"/>
                  </a:lnTo>
                  <a:lnTo>
                    <a:pt x="23037" y="812800"/>
                  </a:lnTo>
                  <a:lnTo>
                    <a:pt x="26695" y="825500"/>
                  </a:lnTo>
                  <a:lnTo>
                    <a:pt x="28181" y="838200"/>
                  </a:lnTo>
                  <a:lnTo>
                    <a:pt x="146786" y="838200"/>
                  </a:lnTo>
                  <a:lnTo>
                    <a:pt x="152095" y="850900"/>
                  </a:lnTo>
                  <a:lnTo>
                    <a:pt x="158165" y="863600"/>
                  </a:lnTo>
                  <a:lnTo>
                    <a:pt x="164655" y="876300"/>
                  </a:lnTo>
                  <a:lnTo>
                    <a:pt x="176631" y="901700"/>
                  </a:lnTo>
                  <a:lnTo>
                    <a:pt x="180632" y="914400"/>
                  </a:lnTo>
                  <a:lnTo>
                    <a:pt x="181102" y="927100"/>
                  </a:lnTo>
                  <a:lnTo>
                    <a:pt x="180771" y="939800"/>
                  </a:lnTo>
                  <a:lnTo>
                    <a:pt x="179717" y="952500"/>
                  </a:lnTo>
                  <a:lnTo>
                    <a:pt x="177965" y="965200"/>
                  </a:lnTo>
                  <a:lnTo>
                    <a:pt x="175945" y="965200"/>
                  </a:lnTo>
                  <a:lnTo>
                    <a:pt x="175691" y="927100"/>
                  </a:lnTo>
                  <a:lnTo>
                    <a:pt x="173888" y="914400"/>
                  </a:lnTo>
                  <a:lnTo>
                    <a:pt x="170357" y="901700"/>
                  </a:lnTo>
                  <a:lnTo>
                    <a:pt x="157772" y="901700"/>
                  </a:lnTo>
                  <a:lnTo>
                    <a:pt x="149491" y="927100"/>
                  </a:lnTo>
                  <a:lnTo>
                    <a:pt x="140385" y="939800"/>
                  </a:lnTo>
                  <a:lnTo>
                    <a:pt x="130733" y="965200"/>
                  </a:lnTo>
                  <a:lnTo>
                    <a:pt x="131495" y="952500"/>
                  </a:lnTo>
                  <a:lnTo>
                    <a:pt x="132524" y="939800"/>
                  </a:lnTo>
                  <a:lnTo>
                    <a:pt x="133781" y="927100"/>
                  </a:lnTo>
                  <a:lnTo>
                    <a:pt x="135191" y="914400"/>
                  </a:lnTo>
                  <a:lnTo>
                    <a:pt x="137007" y="901700"/>
                  </a:lnTo>
                  <a:lnTo>
                    <a:pt x="138760" y="876300"/>
                  </a:lnTo>
                  <a:lnTo>
                    <a:pt x="140601" y="863600"/>
                  </a:lnTo>
                  <a:lnTo>
                    <a:pt x="142722" y="850900"/>
                  </a:lnTo>
                  <a:lnTo>
                    <a:pt x="136283" y="863600"/>
                  </a:lnTo>
                  <a:lnTo>
                    <a:pt x="137261" y="850900"/>
                  </a:lnTo>
                  <a:lnTo>
                    <a:pt x="24955" y="850900"/>
                  </a:lnTo>
                  <a:lnTo>
                    <a:pt x="10350" y="850900"/>
                  </a:lnTo>
                  <a:lnTo>
                    <a:pt x="6235" y="850900"/>
                  </a:lnTo>
                  <a:lnTo>
                    <a:pt x="4775" y="863600"/>
                  </a:lnTo>
                  <a:lnTo>
                    <a:pt x="4203" y="876300"/>
                  </a:lnTo>
                  <a:lnTo>
                    <a:pt x="4508" y="889000"/>
                  </a:lnTo>
                  <a:lnTo>
                    <a:pt x="5676" y="889000"/>
                  </a:lnTo>
                  <a:lnTo>
                    <a:pt x="7734" y="901700"/>
                  </a:lnTo>
                  <a:lnTo>
                    <a:pt x="10883" y="914400"/>
                  </a:lnTo>
                  <a:lnTo>
                    <a:pt x="15328" y="914400"/>
                  </a:lnTo>
                  <a:lnTo>
                    <a:pt x="17881" y="952500"/>
                  </a:lnTo>
                  <a:lnTo>
                    <a:pt x="12026" y="952500"/>
                  </a:lnTo>
                  <a:lnTo>
                    <a:pt x="5511" y="965200"/>
                  </a:lnTo>
                  <a:lnTo>
                    <a:pt x="6096" y="1003300"/>
                  </a:lnTo>
                  <a:lnTo>
                    <a:pt x="0" y="990600"/>
                  </a:lnTo>
                  <a:lnTo>
                    <a:pt x="711" y="1003300"/>
                  </a:lnTo>
                  <a:lnTo>
                    <a:pt x="1587" y="1003300"/>
                  </a:lnTo>
                  <a:lnTo>
                    <a:pt x="2616" y="1016000"/>
                  </a:lnTo>
                  <a:lnTo>
                    <a:pt x="3759" y="1028700"/>
                  </a:lnTo>
                  <a:lnTo>
                    <a:pt x="10795" y="1016000"/>
                  </a:lnTo>
                  <a:lnTo>
                    <a:pt x="16764" y="1041400"/>
                  </a:lnTo>
                  <a:lnTo>
                    <a:pt x="19799" y="1041400"/>
                  </a:lnTo>
                  <a:lnTo>
                    <a:pt x="22974" y="1054100"/>
                  </a:lnTo>
                  <a:lnTo>
                    <a:pt x="29222" y="1066800"/>
                  </a:lnTo>
                  <a:lnTo>
                    <a:pt x="32423" y="1066800"/>
                  </a:lnTo>
                  <a:lnTo>
                    <a:pt x="34785" y="1054100"/>
                  </a:lnTo>
                  <a:lnTo>
                    <a:pt x="38531" y="1054100"/>
                  </a:lnTo>
                  <a:lnTo>
                    <a:pt x="26593" y="1041400"/>
                  </a:lnTo>
                  <a:lnTo>
                    <a:pt x="25857" y="1028700"/>
                  </a:lnTo>
                  <a:lnTo>
                    <a:pt x="23342" y="1016000"/>
                  </a:lnTo>
                  <a:lnTo>
                    <a:pt x="22085" y="1003300"/>
                  </a:lnTo>
                  <a:lnTo>
                    <a:pt x="25146" y="990600"/>
                  </a:lnTo>
                  <a:lnTo>
                    <a:pt x="28130" y="1003300"/>
                  </a:lnTo>
                  <a:lnTo>
                    <a:pt x="32600" y="1016000"/>
                  </a:lnTo>
                  <a:lnTo>
                    <a:pt x="37528" y="1016000"/>
                  </a:lnTo>
                  <a:lnTo>
                    <a:pt x="41910" y="1028700"/>
                  </a:lnTo>
                  <a:lnTo>
                    <a:pt x="40347" y="1016000"/>
                  </a:lnTo>
                  <a:lnTo>
                    <a:pt x="38747" y="1016000"/>
                  </a:lnTo>
                  <a:lnTo>
                    <a:pt x="37223" y="1003300"/>
                  </a:lnTo>
                  <a:lnTo>
                    <a:pt x="35852" y="1003300"/>
                  </a:lnTo>
                  <a:lnTo>
                    <a:pt x="44259" y="990600"/>
                  </a:lnTo>
                  <a:lnTo>
                    <a:pt x="44157" y="965200"/>
                  </a:lnTo>
                  <a:lnTo>
                    <a:pt x="44018" y="965200"/>
                  </a:lnTo>
                  <a:lnTo>
                    <a:pt x="43700" y="952500"/>
                  </a:lnTo>
                  <a:lnTo>
                    <a:pt x="43065" y="939800"/>
                  </a:lnTo>
                  <a:lnTo>
                    <a:pt x="41808" y="939800"/>
                  </a:lnTo>
                  <a:lnTo>
                    <a:pt x="39776" y="927100"/>
                  </a:lnTo>
                  <a:lnTo>
                    <a:pt x="36017" y="927100"/>
                  </a:lnTo>
                  <a:lnTo>
                    <a:pt x="38239" y="939800"/>
                  </a:lnTo>
                  <a:lnTo>
                    <a:pt x="40081" y="952500"/>
                  </a:lnTo>
                  <a:lnTo>
                    <a:pt x="38112" y="952500"/>
                  </a:lnTo>
                  <a:lnTo>
                    <a:pt x="29768" y="939800"/>
                  </a:lnTo>
                  <a:lnTo>
                    <a:pt x="25006" y="914400"/>
                  </a:lnTo>
                  <a:lnTo>
                    <a:pt x="22453" y="901700"/>
                  </a:lnTo>
                  <a:lnTo>
                    <a:pt x="20789" y="876300"/>
                  </a:lnTo>
                  <a:lnTo>
                    <a:pt x="24244" y="876300"/>
                  </a:lnTo>
                  <a:lnTo>
                    <a:pt x="25857" y="863600"/>
                  </a:lnTo>
                  <a:lnTo>
                    <a:pt x="29743" y="863600"/>
                  </a:lnTo>
                  <a:lnTo>
                    <a:pt x="29273" y="876300"/>
                  </a:lnTo>
                  <a:lnTo>
                    <a:pt x="39827" y="876300"/>
                  </a:lnTo>
                  <a:lnTo>
                    <a:pt x="43815" y="863600"/>
                  </a:lnTo>
                  <a:lnTo>
                    <a:pt x="51587" y="876300"/>
                  </a:lnTo>
                  <a:lnTo>
                    <a:pt x="60020" y="889000"/>
                  </a:lnTo>
                  <a:lnTo>
                    <a:pt x="67386" y="889000"/>
                  </a:lnTo>
                  <a:lnTo>
                    <a:pt x="71945" y="901700"/>
                  </a:lnTo>
                  <a:lnTo>
                    <a:pt x="72834" y="914400"/>
                  </a:lnTo>
                  <a:lnTo>
                    <a:pt x="73190" y="927100"/>
                  </a:lnTo>
                  <a:lnTo>
                    <a:pt x="72542" y="939800"/>
                  </a:lnTo>
                  <a:lnTo>
                    <a:pt x="70421" y="952500"/>
                  </a:lnTo>
                  <a:lnTo>
                    <a:pt x="68338" y="952500"/>
                  </a:lnTo>
                  <a:lnTo>
                    <a:pt x="69011" y="965200"/>
                  </a:lnTo>
                  <a:lnTo>
                    <a:pt x="71297" y="977900"/>
                  </a:lnTo>
                  <a:lnTo>
                    <a:pt x="71958" y="990600"/>
                  </a:lnTo>
                  <a:lnTo>
                    <a:pt x="67754" y="1003300"/>
                  </a:lnTo>
                  <a:lnTo>
                    <a:pt x="70231" y="1016000"/>
                  </a:lnTo>
                  <a:lnTo>
                    <a:pt x="81724" y="1016000"/>
                  </a:lnTo>
                  <a:lnTo>
                    <a:pt x="83820" y="1028700"/>
                  </a:lnTo>
                  <a:lnTo>
                    <a:pt x="85979" y="1041400"/>
                  </a:lnTo>
                  <a:lnTo>
                    <a:pt x="88303" y="1054100"/>
                  </a:lnTo>
                  <a:lnTo>
                    <a:pt x="77139" y="1054100"/>
                  </a:lnTo>
                  <a:lnTo>
                    <a:pt x="69532" y="1066800"/>
                  </a:lnTo>
                  <a:lnTo>
                    <a:pt x="61912" y="1066800"/>
                  </a:lnTo>
                  <a:lnTo>
                    <a:pt x="50736" y="1041400"/>
                  </a:lnTo>
                  <a:lnTo>
                    <a:pt x="60731" y="1092200"/>
                  </a:lnTo>
                  <a:lnTo>
                    <a:pt x="56756" y="1092200"/>
                  </a:lnTo>
                  <a:lnTo>
                    <a:pt x="55308" y="1079500"/>
                  </a:lnTo>
                  <a:lnTo>
                    <a:pt x="57480" y="1079500"/>
                  </a:lnTo>
                  <a:lnTo>
                    <a:pt x="48983" y="1066800"/>
                  </a:lnTo>
                  <a:lnTo>
                    <a:pt x="44437" y="1079500"/>
                  </a:lnTo>
                  <a:lnTo>
                    <a:pt x="43002" y="1092200"/>
                  </a:lnTo>
                  <a:lnTo>
                    <a:pt x="43853" y="1104900"/>
                  </a:lnTo>
                  <a:lnTo>
                    <a:pt x="54851" y="1117600"/>
                  </a:lnTo>
                  <a:lnTo>
                    <a:pt x="53619" y="1117600"/>
                  </a:lnTo>
                  <a:lnTo>
                    <a:pt x="50838" y="1130300"/>
                  </a:lnTo>
                  <a:lnTo>
                    <a:pt x="49784" y="1143000"/>
                  </a:lnTo>
                  <a:lnTo>
                    <a:pt x="49479" y="1155700"/>
                  </a:lnTo>
                  <a:lnTo>
                    <a:pt x="49987" y="1155700"/>
                  </a:lnTo>
                  <a:lnTo>
                    <a:pt x="51536" y="1168400"/>
                  </a:lnTo>
                  <a:lnTo>
                    <a:pt x="54368" y="1181100"/>
                  </a:lnTo>
                  <a:lnTo>
                    <a:pt x="60566" y="1181100"/>
                  </a:lnTo>
                  <a:lnTo>
                    <a:pt x="66929" y="1193800"/>
                  </a:lnTo>
                  <a:lnTo>
                    <a:pt x="73393" y="1193800"/>
                  </a:lnTo>
                  <a:lnTo>
                    <a:pt x="79870" y="1206500"/>
                  </a:lnTo>
                  <a:lnTo>
                    <a:pt x="92773" y="1219200"/>
                  </a:lnTo>
                  <a:lnTo>
                    <a:pt x="99275" y="1231900"/>
                  </a:lnTo>
                  <a:lnTo>
                    <a:pt x="105968" y="1231900"/>
                  </a:lnTo>
                  <a:lnTo>
                    <a:pt x="113131" y="1244600"/>
                  </a:lnTo>
                  <a:lnTo>
                    <a:pt x="112610" y="1257300"/>
                  </a:lnTo>
                  <a:lnTo>
                    <a:pt x="114185" y="1270000"/>
                  </a:lnTo>
                  <a:lnTo>
                    <a:pt x="113741" y="1282700"/>
                  </a:lnTo>
                  <a:lnTo>
                    <a:pt x="104203" y="1282700"/>
                  </a:lnTo>
                  <a:lnTo>
                    <a:pt x="101130" y="1270000"/>
                  </a:lnTo>
                  <a:lnTo>
                    <a:pt x="98552" y="1270000"/>
                  </a:lnTo>
                  <a:lnTo>
                    <a:pt x="97104" y="1257300"/>
                  </a:lnTo>
                  <a:lnTo>
                    <a:pt x="89801" y="1257300"/>
                  </a:lnTo>
                  <a:lnTo>
                    <a:pt x="85572" y="1270000"/>
                  </a:lnTo>
                  <a:lnTo>
                    <a:pt x="81114" y="1270000"/>
                  </a:lnTo>
                  <a:lnTo>
                    <a:pt x="79756" y="1257300"/>
                  </a:lnTo>
                  <a:lnTo>
                    <a:pt x="77571" y="1257300"/>
                  </a:lnTo>
                  <a:lnTo>
                    <a:pt x="73456" y="1244600"/>
                  </a:lnTo>
                  <a:lnTo>
                    <a:pt x="76174" y="1257300"/>
                  </a:lnTo>
                  <a:lnTo>
                    <a:pt x="72415" y="1257300"/>
                  </a:lnTo>
                  <a:lnTo>
                    <a:pt x="67551" y="1244600"/>
                  </a:lnTo>
                  <a:lnTo>
                    <a:pt x="62052" y="1231900"/>
                  </a:lnTo>
                  <a:lnTo>
                    <a:pt x="56362" y="1231900"/>
                  </a:lnTo>
                  <a:lnTo>
                    <a:pt x="50736" y="1219200"/>
                  </a:lnTo>
                  <a:lnTo>
                    <a:pt x="45377" y="1219200"/>
                  </a:lnTo>
                  <a:lnTo>
                    <a:pt x="40627" y="1206500"/>
                  </a:lnTo>
                  <a:lnTo>
                    <a:pt x="36817" y="1206500"/>
                  </a:lnTo>
                  <a:lnTo>
                    <a:pt x="43548" y="1219200"/>
                  </a:lnTo>
                  <a:lnTo>
                    <a:pt x="44716" y="1231900"/>
                  </a:lnTo>
                  <a:lnTo>
                    <a:pt x="43459" y="1231900"/>
                  </a:lnTo>
                  <a:lnTo>
                    <a:pt x="42976" y="1244600"/>
                  </a:lnTo>
                  <a:lnTo>
                    <a:pt x="38290" y="1244600"/>
                  </a:lnTo>
                  <a:lnTo>
                    <a:pt x="33172" y="1231900"/>
                  </a:lnTo>
                  <a:lnTo>
                    <a:pt x="28778" y="1231900"/>
                  </a:lnTo>
                  <a:lnTo>
                    <a:pt x="35090" y="1244600"/>
                  </a:lnTo>
                  <a:lnTo>
                    <a:pt x="42913" y="1257300"/>
                  </a:lnTo>
                  <a:lnTo>
                    <a:pt x="48983" y="1257300"/>
                  </a:lnTo>
                  <a:lnTo>
                    <a:pt x="50050" y="1244600"/>
                  </a:lnTo>
                  <a:lnTo>
                    <a:pt x="55537" y="1257300"/>
                  </a:lnTo>
                  <a:lnTo>
                    <a:pt x="61125" y="1270000"/>
                  </a:lnTo>
                  <a:lnTo>
                    <a:pt x="65684" y="1282700"/>
                  </a:lnTo>
                  <a:lnTo>
                    <a:pt x="68084" y="1295400"/>
                  </a:lnTo>
                  <a:lnTo>
                    <a:pt x="71628" y="1295400"/>
                  </a:lnTo>
                  <a:lnTo>
                    <a:pt x="71996" y="1308100"/>
                  </a:lnTo>
                  <a:lnTo>
                    <a:pt x="71526" y="1333500"/>
                  </a:lnTo>
                  <a:lnTo>
                    <a:pt x="70840" y="1346200"/>
                  </a:lnTo>
                  <a:lnTo>
                    <a:pt x="70548" y="1358900"/>
                  </a:lnTo>
                  <a:lnTo>
                    <a:pt x="71247" y="1371600"/>
                  </a:lnTo>
                  <a:lnTo>
                    <a:pt x="73990" y="1384300"/>
                  </a:lnTo>
                  <a:lnTo>
                    <a:pt x="79362" y="1397000"/>
                  </a:lnTo>
                  <a:lnTo>
                    <a:pt x="86753" y="1407985"/>
                  </a:lnTo>
                  <a:lnTo>
                    <a:pt x="82905" y="1397000"/>
                  </a:lnTo>
                  <a:lnTo>
                    <a:pt x="79514" y="1397000"/>
                  </a:lnTo>
                  <a:lnTo>
                    <a:pt x="82143" y="1384300"/>
                  </a:lnTo>
                  <a:lnTo>
                    <a:pt x="90246" y="1397000"/>
                  </a:lnTo>
                  <a:lnTo>
                    <a:pt x="94742" y="1409700"/>
                  </a:lnTo>
                  <a:lnTo>
                    <a:pt x="96774" y="1422400"/>
                  </a:lnTo>
                  <a:lnTo>
                    <a:pt x="97447" y="1422400"/>
                  </a:lnTo>
                  <a:lnTo>
                    <a:pt x="97713" y="1435100"/>
                  </a:lnTo>
                  <a:lnTo>
                    <a:pt x="98552" y="1447800"/>
                  </a:lnTo>
                  <a:lnTo>
                    <a:pt x="101257" y="1460500"/>
                  </a:lnTo>
                  <a:lnTo>
                    <a:pt x="107061" y="1473200"/>
                  </a:lnTo>
                  <a:lnTo>
                    <a:pt x="115595" y="1447800"/>
                  </a:lnTo>
                  <a:lnTo>
                    <a:pt x="121678" y="1460500"/>
                  </a:lnTo>
                  <a:lnTo>
                    <a:pt x="136169" y="1485900"/>
                  </a:lnTo>
                  <a:lnTo>
                    <a:pt x="142278" y="1498600"/>
                  </a:lnTo>
                  <a:lnTo>
                    <a:pt x="141820" y="1498600"/>
                  </a:lnTo>
                  <a:lnTo>
                    <a:pt x="142227" y="1511300"/>
                  </a:lnTo>
                  <a:lnTo>
                    <a:pt x="140017" y="1524000"/>
                  </a:lnTo>
                  <a:lnTo>
                    <a:pt x="131711" y="1511300"/>
                  </a:lnTo>
                  <a:lnTo>
                    <a:pt x="139941" y="1524000"/>
                  </a:lnTo>
                  <a:lnTo>
                    <a:pt x="149174" y="1536700"/>
                  </a:lnTo>
                  <a:lnTo>
                    <a:pt x="159092" y="1549400"/>
                  </a:lnTo>
                  <a:lnTo>
                    <a:pt x="169405" y="1549400"/>
                  </a:lnTo>
                  <a:lnTo>
                    <a:pt x="180022" y="1562100"/>
                  </a:lnTo>
                  <a:lnTo>
                    <a:pt x="191160" y="1562100"/>
                  </a:lnTo>
                  <a:lnTo>
                    <a:pt x="196291" y="1567688"/>
                  </a:lnTo>
                  <a:lnTo>
                    <a:pt x="193535" y="1562100"/>
                  </a:lnTo>
                  <a:lnTo>
                    <a:pt x="185610" y="1549400"/>
                  </a:lnTo>
                  <a:lnTo>
                    <a:pt x="202603" y="1549400"/>
                  </a:lnTo>
                  <a:lnTo>
                    <a:pt x="207645" y="1562100"/>
                  </a:lnTo>
                  <a:lnTo>
                    <a:pt x="216357" y="1574800"/>
                  </a:lnTo>
                  <a:lnTo>
                    <a:pt x="219748" y="1587500"/>
                  </a:lnTo>
                  <a:lnTo>
                    <a:pt x="208826" y="1574800"/>
                  </a:lnTo>
                  <a:lnTo>
                    <a:pt x="211531" y="1587500"/>
                  </a:lnTo>
                  <a:lnTo>
                    <a:pt x="218605" y="1587500"/>
                  </a:lnTo>
                  <a:lnTo>
                    <a:pt x="222529" y="1600200"/>
                  </a:lnTo>
                  <a:lnTo>
                    <a:pt x="226796" y="1600200"/>
                  </a:lnTo>
                  <a:lnTo>
                    <a:pt x="231038" y="1612900"/>
                  </a:lnTo>
                  <a:lnTo>
                    <a:pt x="237312" y="1612900"/>
                  </a:lnTo>
                  <a:lnTo>
                    <a:pt x="243319" y="1625600"/>
                  </a:lnTo>
                  <a:lnTo>
                    <a:pt x="248399" y="1625600"/>
                  </a:lnTo>
                  <a:lnTo>
                    <a:pt x="246291" y="1612900"/>
                  </a:lnTo>
                  <a:lnTo>
                    <a:pt x="254431" y="1620139"/>
                  </a:lnTo>
                  <a:lnTo>
                    <a:pt x="249580" y="1612900"/>
                  </a:lnTo>
                  <a:lnTo>
                    <a:pt x="240436" y="1600200"/>
                  </a:lnTo>
                  <a:lnTo>
                    <a:pt x="233692" y="1587500"/>
                  </a:lnTo>
                  <a:lnTo>
                    <a:pt x="246799" y="1587500"/>
                  </a:lnTo>
                  <a:lnTo>
                    <a:pt x="247662" y="1574800"/>
                  </a:lnTo>
                  <a:lnTo>
                    <a:pt x="240677" y="1574800"/>
                  </a:lnTo>
                  <a:lnTo>
                    <a:pt x="233768" y="1562100"/>
                  </a:lnTo>
                  <a:lnTo>
                    <a:pt x="219913" y="1549400"/>
                  </a:lnTo>
                  <a:lnTo>
                    <a:pt x="227799" y="1562100"/>
                  </a:lnTo>
                  <a:lnTo>
                    <a:pt x="217004" y="1562100"/>
                  </a:lnTo>
                  <a:lnTo>
                    <a:pt x="211709" y="1549400"/>
                  </a:lnTo>
                  <a:lnTo>
                    <a:pt x="206565" y="1549400"/>
                  </a:lnTo>
                  <a:lnTo>
                    <a:pt x="201815" y="1536700"/>
                  </a:lnTo>
                  <a:lnTo>
                    <a:pt x="187934" y="1536700"/>
                  </a:lnTo>
                  <a:lnTo>
                    <a:pt x="184975" y="1524000"/>
                  </a:lnTo>
                  <a:lnTo>
                    <a:pt x="181864" y="1511300"/>
                  </a:lnTo>
                  <a:lnTo>
                    <a:pt x="178587" y="1498600"/>
                  </a:lnTo>
                  <a:lnTo>
                    <a:pt x="175171" y="1498600"/>
                  </a:lnTo>
                  <a:lnTo>
                    <a:pt x="171602" y="1485900"/>
                  </a:lnTo>
                  <a:lnTo>
                    <a:pt x="168160" y="1473200"/>
                  </a:lnTo>
                  <a:lnTo>
                    <a:pt x="165087" y="1460500"/>
                  </a:lnTo>
                  <a:lnTo>
                    <a:pt x="162585" y="1447800"/>
                  </a:lnTo>
                  <a:lnTo>
                    <a:pt x="158242" y="1447800"/>
                  </a:lnTo>
                  <a:lnTo>
                    <a:pt x="158026" y="1460500"/>
                  </a:lnTo>
                  <a:lnTo>
                    <a:pt x="160299" y="1460500"/>
                  </a:lnTo>
                  <a:lnTo>
                    <a:pt x="163436" y="1473200"/>
                  </a:lnTo>
                  <a:lnTo>
                    <a:pt x="156324" y="1460500"/>
                  </a:lnTo>
                  <a:lnTo>
                    <a:pt x="148323" y="1447800"/>
                  </a:lnTo>
                  <a:lnTo>
                    <a:pt x="141490" y="1447800"/>
                  </a:lnTo>
                  <a:lnTo>
                    <a:pt x="137909" y="1435100"/>
                  </a:lnTo>
                  <a:lnTo>
                    <a:pt x="134759" y="1422400"/>
                  </a:lnTo>
                  <a:lnTo>
                    <a:pt x="131635" y="1435100"/>
                  </a:lnTo>
                  <a:lnTo>
                    <a:pt x="131051" y="1435100"/>
                  </a:lnTo>
                  <a:lnTo>
                    <a:pt x="135496" y="1447800"/>
                  </a:lnTo>
                  <a:lnTo>
                    <a:pt x="129108" y="1435100"/>
                  </a:lnTo>
                  <a:lnTo>
                    <a:pt x="122466" y="1422400"/>
                  </a:lnTo>
                  <a:lnTo>
                    <a:pt x="116065" y="1409700"/>
                  </a:lnTo>
                  <a:lnTo>
                    <a:pt x="110439" y="1397000"/>
                  </a:lnTo>
                  <a:lnTo>
                    <a:pt x="109740" y="1409700"/>
                  </a:lnTo>
                  <a:lnTo>
                    <a:pt x="109613" y="1409700"/>
                  </a:lnTo>
                  <a:lnTo>
                    <a:pt x="109334" y="1422400"/>
                  </a:lnTo>
                  <a:lnTo>
                    <a:pt x="106121" y="1409700"/>
                  </a:lnTo>
                  <a:lnTo>
                    <a:pt x="102781" y="1409700"/>
                  </a:lnTo>
                  <a:lnTo>
                    <a:pt x="99949" y="1397000"/>
                  </a:lnTo>
                  <a:lnTo>
                    <a:pt x="100406" y="1409700"/>
                  </a:lnTo>
                  <a:lnTo>
                    <a:pt x="101206" y="1409700"/>
                  </a:lnTo>
                  <a:lnTo>
                    <a:pt x="102031" y="1422400"/>
                  </a:lnTo>
                  <a:lnTo>
                    <a:pt x="88493" y="1384300"/>
                  </a:lnTo>
                  <a:lnTo>
                    <a:pt x="78257" y="1358900"/>
                  </a:lnTo>
                  <a:lnTo>
                    <a:pt x="73050" y="1333500"/>
                  </a:lnTo>
                  <a:lnTo>
                    <a:pt x="74536" y="1308100"/>
                  </a:lnTo>
                  <a:lnTo>
                    <a:pt x="82410" y="1320800"/>
                  </a:lnTo>
                  <a:lnTo>
                    <a:pt x="90195" y="1333500"/>
                  </a:lnTo>
                  <a:lnTo>
                    <a:pt x="105676" y="1371600"/>
                  </a:lnTo>
                  <a:lnTo>
                    <a:pt x="113880" y="1384300"/>
                  </a:lnTo>
                  <a:lnTo>
                    <a:pt x="122326" y="1397000"/>
                  </a:lnTo>
                  <a:lnTo>
                    <a:pt x="131152" y="1409700"/>
                  </a:lnTo>
                  <a:lnTo>
                    <a:pt x="141236" y="1409700"/>
                  </a:lnTo>
                  <a:lnTo>
                    <a:pt x="135128" y="1397000"/>
                  </a:lnTo>
                  <a:lnTo>
                    <a:pt x="130340" y="1397000"/>
                  </a:lnTo>
                  <a:lnTo>
                    <a:pt x="127127" y="1384300"/>
                  </a:lnTo>
                  <a:lnTo>
                    <a:pt x="124802" y="1384300"/>
                  </a:lnTo>
                  <a:lnTo>
                    <a:pt x="127152" y="1371600"/>
                  </a:lnTo>
                  <a:lnTo>
                    <a:pt x="113550" y="1371600"/>
                  </a:lnTo>
                  <a:lnTo>
                    <a:pt x="106921" y="1358900"/>
                  </a:lnTo>
                  <a:lnTo>
                    <a:pt x="100825" y="1346200"/>
                  </a:lnTo>
                  <a:lnTo>
                    <a:pt x="97878" y="1333500"/>
                  </a:lnTo>
                  <a:lnTo>
                    <a:pt x="100660" y="1320800"/>
                  </a:lnTo>
                  <a:lnTo>
                    <a:pt x="107429" y="1333500"/>
                  </a:lnTo>
                  <a:lnTo>
                    <a:pt x="113614" y="1346200"/>
                  </a:lnTo>
                  <a:lnTo>
                    <a:pt x="119341" y="1346200"/>
                  </a:lnTo>
                  <a:lnTo>
                    <a:pt x="124739" y="1358900"/>
                  </a:lnTo>
                  <a:lnTo>
                    <a:pt x="135382" y="1358900"/>
                  </a:lnTo>
                  <a:lnTo>
                    <a:pt x="140652" y="1371600"/>
                  </a:lnTo>
                  <a:lnTo>
                    <a:pt x="150317" y="1371600"/>
                  </a:lnTo>
                  <a:lnTo>
                    <a:pt x="152666" y="1384300"/>
                  </a:lnTo>
                  <a:lnTo>
                    <a:pt x="160680" y="1397000"/>
                  </a:lnTo>
                  <a:lnTo>
                    <a:pt x="165201" y="1409700"/>
                  </a:lnTo>
                  <a:lnTo>
                    <a:pt x="169811" y="1409700"/>
                  </a:lnTo>
                  <a:lnTo>
                    <a:pt x="172847" y="1422400"/>
                  </a:lnTo>
                  <a:lnTo>
                    <a:pt x="161582" y="1422400"/>
                  </a:lnTo>
                  <a:lnTo>
                    <a:pt x="165582" y="1435100"/>
                  </a:lnTo>
                  <a:lnTo>
                    <a:pt x="172415" y="1447800"/>
                  </a:lnTo>
                  <a:lnTo>
                    <a:pt x="181165" y="1460500"/>
                  </a:lnTo>
                  <a:lnTo>
                    <a:pt x="190944" y="1473200"/>
                  </a:lnTo>
                  <a:lnTo>
                    <a:pt x="201231" y="1473200"/>
                  </a:lnTo>
                  <a:lnTo>
                    <a:pt x="211023" y="1485900"/>
                  </a:lnTo>
                  <a:lnTo>
                    <a:pt x="219773" y="1498600"/>
                  </a:lnTo>
                  <a:lnTo>
                    <a:pt x="226987" y="1511300"/>
                  </a:lnTo>
                  <a:lnTo>
                    <a:pt x="223316" y="1511300"/>
                  </a:lnTo>
                  <a:lnTo>
                    <a:pt x="225602" y="1524000"/>
                  </a:lnTo>
                  <a:lnTo>
                    <a:pt x="227672" y="1536700"/>
                  </a:lnTo>
                  <a:lnTo>
                    <a:pt x="229946" y="1536700"/>
                  </a:lnTo>
                  <a:lnTo>
                    <a:pt x="232016" y="1549400"/>
                  </a:lnTo>
                  <a:lnTo>
                    <a:pt x="237439" y="1562100"/>
                  </a:lnTo>
                  <a:lnTo>
                    <a:pt x="243065" y="1562100"/>
                  </a:lnTo>
                  <a:lnTo>
                    <a:pt x="248831" y="1574800"/>
                  </a:lnTo>
                  <a:lnTo>
                    <a:pt x="266928" y="1574800"/>
                  </a:lnTo>
                  <a:lnTo>
                    <a:pt x="272745" y="1587500"/>
                  </a:lnTo>
                  <a:lnTo>
                    <a:pt x="274180" y="1587500"/>
                  </a:lnTo>
                  <a:lnTo>
                    <a:pt x="280619" y="1600200"/>
                  </a:lnTo>
                  <a:lnTo>
                    <a:pt x="285064" y="1612900"/>
                  </a:lnTo>
                  <a:lnTo>
                    <a:pt x="280492" y="1612900"/>
                  </a:lnTo>
                  <a:lnTo>
                    <a:pt x="306222" y="1625600"/>
                  </a:lnTo>
                  <a:lnTo>
                    <a:pt x="314833" y="1638300"/>
                  </a:lnTo>
                  <a:lnTo>
                    <a:pt x="326504" y="1651000"/>
                  </a:lnTo>
                  <a:lnTo>
                    <a:pt x="336397" y="1663700"/>
                  </a:lnTo>
                  <a:lnTo>
                    <a:pt x="339648" y="1663700"/>
                  </a:lnTo>
                  <a:lnTo>
                    <a:pt x="348361" y="1676400"/>
                  </a:lnTo>
                  <a:lnTo>
                    <a:pt x="359384" y="1676400"/>
                  </a:lnTo>
                  <a:lnTo>
                    <a:pt x="368134" y="1689100"/>
                  </a:lnTo>
                  <a:lnTo>
                    <a:pt x="369455" y="1689100"/>
                  </a:lnTo>
                  <a:lnTo>
                    <a:pt x="379691" y="1701800"/>
                  </a:lnTo>
                  <a:lnTo>
                    <a:pt x="391528" y="1714500"/>
                  </a:lnTo>
                  <a:lnTo>
                    <a:pt x="397344" y="1714500"/>
                  </a:lnTo>
                  <a:lnTo>
                    <a:pt x="395668" y="1701800"/>
                  </a:lnTo>
                  <a:lnTo>
                    <a:pt x="386524" y="1701800"/>
                  </a:lnTo>
                  <a:lnTo>
                    <a:pt x="392582" y="1689100"/>
                  </a:lnTo>
                  <a:lnTo>
                    <a:pt x="403212" y="1701800"/>
                  </a:lnTo>
                  <a:lnTo>
                    <a:pt x="415823" y="1714500"/>
                  </a:lnTo>
                  <a:lnTo>
                    <a:pt x="417995" y="1716786"/>
                  </a:lnTo>
                  <a:lnTo>
                    <a:pt x="415137" y="1727200"/>
                  </a:lnTo>
                  <a:lnTo>
                    <a:pt x="418998" y="1727200"/>
                  </a:lnTo>
                  <a:lnTo>
                    <a:pt x="423227" y="1739900"/>
                  </a:lnTo>
                  <a:lnTo>
                    <a:pt x="423697" y="1739900"/>
                  </a:lnTo>
                  <a:lnTo>
                    <a:pt x="454698" y="1765300"/>
                  </a:lnTo>
                  <a:lnTo>
                    <a:pt x="484809" y="1778000"/>
                  </a:lnTo>
                  <a:lnTo>
                    <a:pt x="515251" y="1778000"/>
                  </a:lnTo>
                  <a:lnTo>
                    <a:pt x="547204" y="1790700"/>
                  </a:lnTo>
                  <a:lnTo>
                    <a:pt x="565150" y="1790700"/>
                  </a:lnTo>
                  <a:lnTo>
                    <a:pt x="583920" y="1803400"/>
                  </a:lnTo>
                  <a:lnTo>
                    <a:pt x="603211" y="1803400"/>
                  </a:lnTo>
                  <a:lnTo>
                    <a:pt x="622719" y="1816100"/>
                  </a:lnTo>
                  <a:lnTo>
                    <a:pt x="642175" y="1816100"/>
                  </a:lnTo>
                  <a:lnTo>
                    <a:pt x="651713" y="1828800"/>
                  </a:lnTo>
                  <a:lnTo>
                    <a:pt x="724166" y="1828800"/>
                  </a:lnTo>
                  <a:lnTo>
                    <a:pt x="734466" y="1841500"/>
                  </a:lnTo>
                  <a:lnTo>
                    <a:pt x="683018" y="1841500"/>
                  </a:lnTo>
                  <a:lnTo>
                    <a:pt x="670801" y="1854200"/>
                  </a:lnTo>
                  <a:lnTo>
                    <a:pt x="788733" y="1854200"/>
                  </a:lnTo>
                  <a:lnTo>
                    <a:pt x="783615" y="1866900"/>
                  </a:lnTo>
                  <a:lnTo>
                    <a:pt x="886675" y="1866900"/>
                  </a:lnTo>
                  <a:lnTo>
                    <a:pt x="909180" y="1854200"/>
                  </a:lnTo>
                  <a:lnTo>
                    <a:pt x="896277" y="1854200"/>
                  </a:lnTo>
                  <a:lnTo>
                    <a:pt x="897623" y="1841500"/>
                  </a:lnTo>
                  <a:lnTo>
                    <a:pt x="906614" y="1841500"/>
                  </a:lnTo>
                  <a:lnTo>
                    <a:pt x="922032" y="1828800"/>
                  </a:lnTo>
                  <a:lnTo>
                    <a:pt x="933970" y="1828800"/>
                  </a:lnTo>
                  <a:lnTo>
                    <a:pt x="940866" y="1841500"/>
                  </a:lnTo>
                  <a:lnTo>
                    <a:pt x="947712" y="1841500"/>
                  </a:lnTo>
                  <a:lnTo>
                    <a:pt x="943584" y="1847964"/>
                  </a:lnTo>
                  <a:lnTo>
                    <a:pt x="950087" y="1841500"/>
                  </a:lnTo>
                  <a:lnTo>
                    <a:pt x="952334" y="1841500"/>
                  </a:lnTo>
                  <a:lnTo>
                    <a:pt x="966838" y="1828800"/>
                  </a:lnTo>
                  <a:lnTo>
                    <a:pt x="958011" y="1841500"/>
                  </a:lnTo>
                  <a:lnTo>
                    <a:pt x="983462" y="1841500"/>
                  </a:lnTo>
                  <a:lnTo>
                    <a:pt x="1001547" y="1828800"/>
                  </a:lnTo>
                  <a:lnTo>
                    <a:pt x="1042289" y="1828800"/>
                  </a:lnTo>
                  <a:lnTo>
                    <a:pt x="1048524" y="1816100"/>
                  </a:lnTo>
                  <a:lnTo>
                    <a:pt x="1050239" y="1816100"/>
                  </a:lnTo>
                  <a:lnTo>
                    <a:pt x="1065085" y="1803400"/>
                  </a:lnTo>
                  <a:lnTo>
                    <a:pt x="1081786" y="1778000"/>
                  </a:lnTo>
                  <a:lnTo>
                    <a:pt x="1098550" y="1765300"/>
                  </a:lnTo>
                  <a:lnTo>
                    <a:pt x="1113599" y="1752600"/>
                  </a:lnTo>
                  <a:lnTo>
                    <a:pt x="1123911" y="1739900"/>
                  </a:lnTo>
                  <a:lnTo>
                    <a:pt x="1143419" y="1739900"/>
                  </a:lnTo>
                  <a:lnTo>
                    <a:pt x="1152779" y="1727200"/>
                  </a:lnTo>
                  <a:lnTo>
                    <a:pt x="1161834" y="1727200"/>
                  </a:lnTo>
                  <a:lnTo>
                    <a:pt x="1171016" y="1714500"/>
                  </a:lnTo>
                  <a:lnTo>
                    <a:pt x="1180338" y="1714500"/>
                  </a:lnTo>
                  <a:lnTo>
                    <a:pt x="1189774" y="1701800"/>
                  </a:lnTo>
                  <a:lnTo>
                    <a:pt x="1188618" y="1714500"/>
                  </a:lnTo>
                  <a:lnTo>
                    <a:pt x="1194511" y="1701800"/>
                  </a:lnTo>
                  <a:lnTo>
                    <a:pt x="1200670" y="1701800"/>
                  </a:lnTo>
                  <a:lnTo>
                    <a:pt x="1207071" y="1689100"/>
                  </a:lnTo>
                  <a:lnTo>
                    <a:pt x="1213662" y="1689100"/>
                  </a:lnTo>
                  <a:lnTo>
                    <a:pt x="1220304" y="1676400"/>
                  </a:lnTo>
                  <a:lnTo>
                    <a:pt x="1227251" y="1676400"/>
                  </a:lnTo>
                  <a:lnTo>
                    <a:pt x="1234478" y="1663700"/>
                  </a:lnTo>
                  <a:lnTo>
                    <a:pt x="1252664" y="1663700"/>
                  </a:lnTo>
                  <a:lnTo>
                    <a:pt x="1262748" y="1651000"/>
                  </a:lnTo>
                  <a:lnTo>
                    <a:pt x="1275537" y="1638300"/>
                  </a:lnTo>
                  <a:lnTo>
                    <a:pt x="1289519" y="1625600"/>
                  </a:lnTo>
                  <a:lnTo>
                    <a:pt x="1296377" y="1612900"/>
                  </a:lnTo>
                  <a:lnTo>
                    <a:pt x="1280350" y="1612900"/>
                  </a:lnTo>
                  <a:lnTo>
                    <a:pt x="1276172" y="1625600"/>
                  </a:lnTo>
                  <a:lnTo>
                    <a:pt x="1278331" y="1625600"/>
                  </a:lnTo>
                  <a:lnTo>
                    <a:pt x="1271790" y="1638300"/>
                  </a:lnTo>
                  <a:lnTo>
                    <a:pt x="1251521" y="1638300"/>
                  </a:lnTo>
                  <a:lnTo>
                    <a:pt x="1259268" y="1625600"/>
                  </a:lnTo>
                  <a:lnTo>
                    <a:pt x="1266786" y="1612900"/>
                  </a:lnTo>
                  <a:lnTo>
                    <a:pt x="1274114" y="1600200"/>
                  </a:lnTo>
                  <a:lnTo>
                    <a:pt x="1281315" y="1600200"/>
                  </a:lnTo>
                  <a:lnTo>
                    <a:pt x="1284401" y="1587500"/>
                  </a:lnTo>
                  <a:lnTo>
                    <a:pt x="1281214" y="1587500"/>
                  </a:lnTo>
                  <a:lnTo>
                    <a:pt x="1289583" y="1574800"/>
                  </a:lnTo>
                  <a:lnTo>
                    <a:pt x="1295882" y="1574800"/>
                  </a:lnTo>
                  <a:lnTo>
                    <a:pt x="1300607" y="1562100"/>
                  </a:lnTo>
                  <a:lnTo>
                    <a:pt x="1303820" y="1562100"/>
                  </a:lnTo>
                  <a:lnTo>
                    <a:pt x="1306195" y="1549400"/>
                  </a:lnTo>
                  <a:lnTo>
                    <a:pt x="1308379" y="1536700"/>
                  </a:lnTo>
                  <a:lnTo>
                    <a:pt x="1310830" y="1536700"/>
                  </a:lnTo>
                  <a:lnTo>
                    <a:pt x="1313903" y="1524000"/>
                  </a:lnTo>
                  <a:lnTo>
                    <a:pt x="1318158" y="1524000"/>
                  </a:lnTo>
                  <a:lnTo>
                    <a:pt x="1324165" y="1511300"/>
                  </a:lnTo>
                  <a:lnTo>
                    <a:pt x="1324165" y="1524000"/>
                  </a:lnTo>
                  <a:lnTo>
                    <a:pt x="1322971" y="1536700"/>
                  </a:lnTo>
                  <a:lnTo>
                    <a:pt x="1327200" y="1536700"/>
                  </a:lnTo>
                  <a:lnTo>
                    <a:pt x="1331963" y="1524000"/>
                  </a:lnTo>
                  <a:lnTo>
                    <a:pt x="1326095" y="1549400"/>
                  </a:lnTo>
                  <a:lnTo>
                    <a:pt x="1314627" y="1562100"/>
                  </a:lnTo>
                  <a:lnTo>
                    <a:pt x="1306576" y="1587500"/>
                  </a:lnTo>
                  <a:lnTo>
                    <a:pt x="1310970" y="1587500"/>
                  </a:lnTo>
                  <a:lnTo>
                    <a:pt x="1326197" y="1562100"/>
                  </a:lnTo>
                  <a:lnTo>
                    <a:pt x="1340802" y="1536700"/>
                  </a:lnTo>
                  <a:lnTo>
                    <a:pt x="1344777" y="1524000"/>
                  </a:lnTo>
                  <a:lnTo>
                    <a:pt x="1348765" y="1511300"/>
                  </a:lnTo>
                  <a:lnTo>
                    <a:pt x="1352740" y="1498600"/>
                  </a:lnTo>
                  <a:lnTo>
                    <a:pt x="1359966" y="1473200"/>
                  </a:lnTo>
                  <a:lnTo>
                    <a:pt x="1371130" y="1460500"/>
                  </a:lnTo>
                  <a:lnTo>
                    <a:pt x="1378648" y="1447800"/>
                  </a:lnTo>
                  <a:lnTo>
                    <a:pt x="1385824" y="1435100"/>
                  </a:lnTo>
                  <a:lnTo>
                    <a:pt x="1395895" y="1409700"/>
                  </a:lnTo>
                  <a:lnTo>
                    <a:pt x="1399997" y="1409700"/>
                  </a:lnTo>
                  <a:lnTo>
                    <a:pt x="1406601" y="1397000"/>
                  </a:lnTo>
                  <a:lnTo>
                    <a:pt x="1407947" y="1404772"/>
                  </a:lnTo>
                  <a:lnTo>
                    <a:pt x="1411770" y="1397000"/>
                  </a:lnTo>
                  <a:lnTo>
                    <a:pt x="1418005" y="1384300"/>
                  </a:lnTo>
                  <a:lnTo>
                    <a:pt x="1422590" y="1371600"/>
                  </a:lnTo>
                  <a:lnTo>
                    <a:pt x="1350124" y="1371600"/>
                  </a:lnTo>
                  <a:lnTo>
                    <a:pt x="1346923" y="1371600"/>
                  </a:lnTo>
                  <a:lnTo>
                    <a:pt x="1344206" y="1371600"/>
                  </a:lnTo>
                  <a:lnTo>
                    <a:pt x="1337729" y="1384300"/>
                  </a:lnTo>
                  <a:lnTo>
                    <a:pt x="1330794" y="1397000"/>
                  </a:lnTo>
                  <a:lnTo>
                    <a:pt x="1324000" y="1409700"/>
                  </a:lnTo>
                  <a:lnTo>
                    <a:pt x="1317320" y="1409700"/>
                  </a:lnTo>
                  <a:lnTo>
                    <a:pt x="1311414" y="1422400"/>
                  </a:lnTo>
                  <a:lnTo>
                    <a:pt x="1306601" y="1435100"/>
                  </a:lnTo>
                  <a:lnTo>
                    <a:pt x="1303159" y="1447800"/>
                  </a:lnTo>
                  <a:lnTo>
                    <a:pt x="1301445" y="1435100"/>
                  </a:lnTo>
                  <a:lnTo>
                    <a:pt x="1303616" y="1435100"/>
                  </a:lnTo>
                  <a:lnTo>
                    <a:pt x="1306258" y="1422400"/>
                  </a:lnTo>
                  <a:lnTo>
                    <a:pt x="1305928" y="1422400"/>
                  </a:lnTo>
                  <a:lnTo>
                    <a:pt x="1291386" y="1447800"/>
                  </a:lnTo>
                  <a:lnTo>
                    <a:pt x="1282750" y="1473200"/>
                  </a:lnTo>
                  <a:lnTo>
                    <a:pt x="1273975" y="1498600"/>
                  </a:lnTo>
                  <a:lnTo>
                    <a:pt x="1259065" y="1524000"/>
                  </a:lnTo>
                  <a:lnTo>
                    <a:pt x="1257134" y="1511300"/>
                  </a:lnTo>
                  <a:lnTo>
                    <a:pt x="1251216" y="1511300"/>
                  </a:lnTo>
                  <a:lnTo>
                    <a:pt x="1242885" y="1524000"/>
                  </a:lnTo>
                  <a:lnTo>
                    <a:pt x="1233728" y="1524000"/>
                  </a:lnTo>
                  <a:lnTo>
                    <a:pt x="1226477" y="1536700"/>
                  </a:lnTo>
                  <a:lnTo>
                    <a:pt x="1216596" y="1562100"/>
                  </a:lnTo>
                  <a:lnTo>
                    <a:pt x="1204455" y="1574800"/>
                  </a:lnTo>
                  <a:lnTo>
                    <a:pt x="1190434" y="1587500"/>
                  </a:lnTo>
                  <a:lnTo>
                    <a:pt x="1183030" y="1600200"/>
                  </a:lnTo>
                  <a:lnTo>
                    <a:pt x="1175270" y="1612900"/>
                  </a:lnTo>
                  <a:lnTo>
                    <a:pt x="1159421" y="1625600"/>
                  </a:lnTo>
                  <a:lnTo>
                    <a:pt x="1151318" y="1638300"/>
                  </a:lnTo>
                  <a:lnTo>
                    <a:pt x="1143393" y="1638300"/>
                  </a:lnTo>
                  <a:lnTo>
                    <a:pt x="1135646" y="1651000"/>
                  </a:lnTo>
                  <a:lnTo>
                    <a:pt x="1110564" y="1651000"/>
                  </a:lnTo>
                  <a:lnTo>
                    <a:pt x="1100772" y="1663700"/>
                  </a:lnTo>
                  <a:lnTo>
                    <a:pt x="1090002" y="1663700"/>
                  </a:lnTo>
                  <a:lnTo>
                    <a:pt x="1079538" y="1676400"/>
                  </a:lnTo>
                  <a:lnTo>
                    <a:pt x="1055497" y="1676400"/>
                  </a:lnTo>
                  <a:lnTo>
                    <a:pt x="1047940" y="1689100"/>
                  </a:lnTo>
                  <a:lnTo>
                    <a:pt x="1062520" y="1689100"/>
                  </a:lnTo>
                  <a:lnTo>
                    <a:pt x="1062863" y="1701800"/>
                  </a:lnTo>
                  <a:lnTo>
                    <a:pt x="1046632" y="1701800"/>
                  </a:lnTo>
                  <a:lnTo>
                    <a:pt x="1042327" y="1714500"/>
                  </a:lnTo>
                  <a:lnTo>
                    <a:pt x="1030986" y="1714500"/>
                  </a:lnTo>
                  <a:lnTo>
                    <a:pt x="1025563" y="1727200"/>
                  </a:lnTo>
                  <a:lnTo>
                    <a:pt x="1002245" y="1727200"/>
                  </a:lnTo>
                  <a:lnTo>
                    <a:pt x="1002626" y="1739900"/>
                  </a:lnTo>
                  <a:lnTo>
                    <a:pt x="996505" y="1739900"/>
                  </a:lnTo>
                  <a:lnTo>
                    <a:pt x="989241" y="1752600"/>
                  </a:lnTo>
                  <a:lnTo>
                    <a:pt x="973010" y="1739900"/>
                  </a:lnTo>
                  <a:lnTo>
                    <a:pt x="974979" y="1752600"/>
                  </a:lnTo>
                  <a:lnTo>
                    <a:pt x="976528" y="1752600"/>
                  </a:lnTo>
                  <a:lnTo>
                    <a:pt x="976274" y="1765300"/>
                  </a:lnTo>
                  <a:lnTo>
                    <a:pt x="955598" y="1765300"/>
                  </a:lnTo>
                  <a:lnTo>
                    <a:pt x="960183" y="1752600"/>
                  </a:lnTo>
                  <a:lnTo>
                    <a:pt x="964120" y="1752600"/>
                  </a:lnTo>
                  <a:lnTo>
                    <a:pt x="967028" y="1739900"/>
                  </a:lnTo>
                  <a:lnTo>
                    <a:pt x="953058" y="1739900"/>
                  </a:lnTo>
                  <a:lnTo>
                    <a:pt x="948791" y="1752600"/>
                  </a:lnTo>
                  <a:lnTo>
                    <a:pt x="941158" y="1752600"/>
                  </a:lnTo>
                  <a:lnTo>
                    <a:pt x="945438" y="1739900"/>
                  </a:lnTo>
                  <a:lnTo>
                    <a:pt x="952944" y="1727200"/>
                  </a:lnTo>
                  <a:lnTo>
                    <a:pt x="930732" y="1727200"/>
                  </a:lnTo>
                  <a:lnTo>
                    <a:pt x="921867" y="1739900"/>
                  </a:lnTo>
                  <a:lnTo>
                    <a:pt x="911656" y="1752600"/>
                  </a:lnTo>
                  <a:lnTo>
                    <a:pt x="894143" y="1752600"/>
                  </a:lnTo>
                  <a:lnTo>
                    <a:pt x="887793" y="1765300"/>
                  </a:lnTo>
                  <a:lnTo>
                    <a:pt x="856081" y="1765300"/>
                  </a:lnTo>
                  <a:lnTo>
                    <a:pt x="857580" y="1752600"/>
                  </a:lnTo>
                  <a:lnTo>
                    <a:pt x="834720" y="1752600"/>
                  </a:lnTo>
                  <a:lnTo>
                    <a:pt x="827659" y="1765300"/>
                  </a:lnTo>
                  <a:lnTo>
                    <a:pt x="769759" y="1765300"/>
                  </a:lnTo>
                  <a:lnTo>
                    <a:pt x="759510" y="1752600"/>
                  </a:lnTo>
                  <a:lnTo>
                    <a:pt x="685939" y="1752600"/>
                  </a:lnTo>
                  <a:lnTo>
                    <a:pt x="682078" y="1739900"/>
                  </a:lnTo>
                  <a:lnTo>
                    <a:pt x="676783" y="1739900"/>
                  </a:lnTo>
                  <a:lnTo>
                    <a:pt x="671830" y="1727200"/>
                  </a:lnTo>
                  <a:lnTo>
                    <a:pt x="666343" y="1727200"/>
                  </a:lnTo>
                  <a:lnTo>
                    <a:pt x="659460" y="1714500"/>
                  </a:lnTo>
                  <a:lnTo>
                    <a:pt x="651090" y="1701800"/>
                  </a:lnTo>
                  <a:lnTo>
                    <a:pt x="631037" y="1701800"/>
                  </a:lnTo>
                  <a:lnTo>
                    <a:pt x="642099" y="1714500"/>
                  </a:lnTo>
                  <a:lnTo>
                    <a:pt x="611378" y="1714500"/>
                  </a:lnTo>
                  <a:lnTo>
                    <a:pt x="615594" y="1701800"/>
                  </a:lnTo>
                  <a:lnTo>
                    <a:pt x="630059" y="1701800"/>
                  </a:lnTo>
                  <a:lnTo>
                    <a:pt x="609092" y="1689100"/>
                  </a:lnTo>
                  <a:lnTo>
                    <a:pt x="601662" y="1689100"/>
                  </a:lnTo>
                  <a:lnTo>
                    <a:pt x="601332" y="1701800"/>
                  </a:lnTo>
                  <a:lnTo>
                    <a:pt x="603656" y="1714500"/>
                  </a:lnTo>
                  <a:lnTo>
                    <a:pt x="584746" y="1714500"/>
                  </a:lnTo>
                  <a:lnTo>
                    <a:pt x="580796" y="1701800"/>
                  </a:lnTo>
                  <a:lnTo>
                    <a:pt x="579805" y="1689100"/>
                  </a:lnTo>
                  <a:lnTo>
                    <a:pt x="580732" y="1689100"/>
                  </a:lnTo>
                  <a:lnTo>
                    <a:pt x="572566" y="1676400"/>
                  </a:lnTo>
                  <a:lnTo>
                    <a:pt x="559523" y="1676400"/>
                  </a:lnTo>
                  <a:lnTo>
                    <a:pt x="553097" y="1663700"/>
                  </a:lnTo>
                  <a:lnTo>
                    <a:pt x="541312" y="1663700"/>
                  </a:lnTo>
                  <a:lnTo>
                    <a:pt x="535381" y="1651000"/>
                  </a:lnTo>
                  <a:lnTo>
                    <a:pt x="522058" y="1651000"/>
                  </a:lnTo>
                  <a:lnTo>
                    <a:pt x="516712" y="1638300"/>
                  </a:lnTo>
                  <a:lnTo>
                    <a:pt x="504710" y="1638300"/>
                  </a:lnTo>
                  <a:lnTo>
                    <a:pt x="497941" y="1625600"/>
                  </a:lnTo>
                  <a:lnTo>
                    <a:pt x="451396" y="1625600"/>
                  </a:lnTo>
                  <a:lnTo>
                    <a:pt x="443966" y="1612900"/>
                  </a:lnTo>
                  <a:lnTo>
                    <a:pt x="437235" y="1600200"/>
                  </a:lnTo>
                  <a:lnTo>
                    <a:pt x="437045" y="1600200"/>
                  </a:lnTo>
                  <a:lnTo>
                    <a:pt x="432346" y="1587500"/>
                  </a:lnTo>
                  <a:lnTo>
                    <a:pt x="407162" y="1587500"/>
                  </a:lnTo>
                  <a:lnTo>
                    <a:pt x="406133" y="1600200"/>
                  </a:lnTo>
                  <a:lnTo>
                    <a:pt x="398259" y="1587500"/>
                  </a:lnTo>
                  <a:lnTo>
                    <a:pt x="397611" y="1574800"/>
                  </a:lnTo>
                  <a:lnTo>
                    <a:pt x="401218" y="1562100"/>
                  </a:lnTo>
                  <a:lnTo>
                    <a:pt x="400304" y="1562100"/>
                  </a:lnTo>
                  <a:lnTo>
                    <a:pt x="395947" y="1549400"/>
                  </a:lnTo>
                  <a:lnTo>
                    <a:pt x="388785" y="1549400"/>
                  </a:lnTo>
                  <a:lnTo>
                    <a:pt x="386003" y="1536700"/>
                  </a:lnTo>
                  <a:lnTo>
                    <a:pt x="383057" y="1536700"/>
                  </a:lnTo>
                  <a:lnTo>
                    <a:pt x="378396" y="1524000"/>
                  </a:lnTo>
                  <a:lnTo>
                    <a:pt x="373100" y="1511300"/>
                  </a:lnTo>
                  <a:lnTo>
                    <a:pt x="366331" y="1511300"/>
                  </a:lnTo>
                  <a:lnTo>
                    <a:pt x="357263" y="1498600"/>
                  </a:lnTo>
                  <a:lnTo>
                    <a:pt x="354291" y="1496250"/>
                  </a:lnTo>
                  <a:lnTo>
                    <a:pt x="346024" y="1485900"/>
                  </a:lnTo>
                  <a:lnTo>
                    <a:pt x="347421" y="1490865"/>
                  </a:lnTo>
                  <a:lnTo>
                    <a:pt x="341109" y="1485900"/>
                  </a:lnTo>
                  <a:lnTo>
                    <a:pt x="334238" y="1473200"/>
                  </a:lnTo>
                  <a:lnTo>
                    <a:pt x="329717" y="1447800"/>
                  </a:lnTo>
                  <a:lnTo>
                    <a:pt x="334416" y="1447800"/>
                  </a:lnTo>
                  <a:lnTo>
                    <a:pt x="327380" y="1435100"/>
                  </a:lnTo>
                  <a:lnTo>
                    <a:pt x="319887" y="1435100"/>
                  </a:lnTo>
                  <a:lnTo>
                    <a:pt x="315747" y="1422400"/>
                  </a:lnTo>
                  <a:lnTo>
                    <a:pt x="304723" y="1422400"/>
                  </a:lnTo>
                  <a:lnTo>
                    <a:pt x="298310" y="1409700"/>
                  </a:lnTo>
                  <a:lnTo>
                    <a:pt x="291807" y="1409700"/>
                  </a:lnTo>
                  <a:lnTo>
                    <a:pt x="285394" y="1397000"/>
                  </a:lnTo>
                  <a:lnTo>
                    <a:pt x="279209" y="1397000"/>
                  </a:lnTo>
                  <a:lnTo>
                    <a:pt x="273418" y="1384300"/>
                  </a:lnTo>
                  <a:lnTo>
                    <a:pt x="271894" y="1384300"/>
                  </a:lnTo>
                  <a:lnTo>
                    <a:pt x="270446" y="1371600"/>
                  </a:lnTo>
                  <a:lnTo>
                    <a:pt x="265671" y="1358900"/>
                  </a:lnTo>
                  <a:lnTo>
                    <a:pt x="264782" y="1358900"/>
                  </a:lnTo>
                  <a:lnTo>
                    <a:pt x="263144" y="1346200"/>
                  </a:lnTo>
                  <a:lnTo>
                    <a:pt x="261264" y="1346200"/>
                  </a:lnTo>
                  <a:lnTo>
                    <a:pt x="259715" y="1333500"/>
                  </a:lnTo>
                  <a:lnTo>
                    <a:pt x="239763" y="1333500"/>
                  </a:lnTo>
                  <a:lnTo>
                    <a:pt x="229184" y="1320800"/>
                  </a:lnTo>
                  <a:lnTo>
                    <a:pt x="222758" y="1320800"/>
                  </a:lnTo>
                  <a:lnTo>
                    <a:pt x="219925" y="1308100"/>
                  </a:lnTo>
                  <a:lnTo>
                    <a:pt x="217805" y="1308100"/>
                  </a:lnTo>
                  <a:lnTo>
                    <a:pt x="220459" y="1320800"/>
                  </a:lnTo>
                  <a:lnTo>
                    <a:pt x="224269" y="1333500"/>
                  </a:lnTo>
                  <a:lnTo>
                    <a:pt x="217716" y="1333500"/>
                  </a:lnTo>
                  <a:lnTo>
                    <a:pt x="214591" y="1320800"/>
                  </a:lnTo>
                  <a:lnTo>
                    <a:pt x="211810" y="1308100"/>
                  </a:lnTo>
                  <a:lnTo>
                    <a:pt x="209181" y="1295400"/>
                  </a:lnTo>
                  <a:lnTo>
                    <a:pt x="206502" y="1282700"/>
                  </a:lnTo>
                  <a:lnTo>
                    <a:pt x="204127" y="1270000"/>
                  </a:lnTo>
                  <a:lnTo>
                    <a:pt x="201930" y="1270000"/>
                  </a:lnTo>
                  <a:lnTo>
                    <a:pt x="197726" y="1244600"/>
                  </a:lnTo>
                  <a:lnTo>
                    <a:pt x="201587" y="1257300"/>
                  </a:lnTo>
                  <a:lnTo>
                    <a:pt x="205054" y="1257300"/>
                  </a:lnTo>
                  <a:lnTo>
                    <a:pt x="207975" y="1270000"/>
                  </a:lnTo>
                  <a:lnTo>
                    <a:pt x="210146" y="1270000"/>
                  </a:lnTo>
                  <a:lnTo>
                    <a:pt x="208178" y="1257300"/>
                  </a:lnTo>
                  <a:lnTo>
                    <a:pt x="204241" y="1244600"/>
                  </a:lnTo>
                  <a:lnTo>
                    <a:pt x="200317" y="1231900"/>
                  </a:lnTo>
                  <a:lnTo>
                    <a:pt x="197345" y="1219200"/>
                  </a:lnTo>
                  <a:lnTo>
                    <a:pt x="194360" y="1206500"/>
                  </a:lnTo>
                  <a:lnTo>
                    <a:pt x="198081" y="1193800"/>
                  </a:lnTo>
                  <a:lnTo>
                    <a:pt x="212471" y="1219200"/>
                  </a:lnTo>
                  <a:lnTo>
                    <a:pt x="221018" y="1244600"/>
                  </a:lnTo>
                  <a:lnTo>
                    <a:pt x="228536" y="1257300"/>
                  </a:lnTo>
                  <a:lnTo>
                    <a:pt x="239864" y="1295400"/>
                  </a:lnTo>
                  <a:lnTo>
                    <a:pt x="234886" y="1295400"/>
                  </a:lnTo>
                  <a:lnTo>
                    <a:pt x="228346" y="1282700"/>
                  </a:lnTo>
                  <a:lnTo>
                    <a:pt x="221411" y="1270000"/>
                  </a:lnTo>
                  <a:lnTo>
                    <a:pt x="216255" y="1270000"/>
                  </a:lnTo>
                  <a:lnTo>
                    <a:pt x="217373" y="1282700"/>
                  </a:lnTo>
                  <a:lnTo>
                    <a:pt x="218579" y="1282700"/>
                  </a:lnTo>
                  <a:lnTo>
                    <a:pt x="219849" y="1295400"/>
                  </a:lnTo>
                  <a:lnTo>
                    <a:pt x="226085" y="1295400"/>
                  </a:lnTo>
                  <a:lnTo>
                    <a:pt x="230047" y="1308100"/>
                  </a:lnTo>
                  <a:lnTo>
                    <a:pt x="234403" y="1308100"/>
                  </a:lnTo>
                  <a:lnTo>
                    <a:pt x="239255" y="1320800"/>
                  </a:lnTo>
                  <a:lnTo>
                    <a:pt x="253796" y="1320800"/>
                  </a:lnTo>
                  <a:lnTo>
                    <a:pt x="243509" y="1282700"/>
                  </a:lnTo>
                  <a:lnTo>
                    <a:pt x="234022" y="1244600"/>
                  </a:lnTo>
                  <a:lnTo>
                    <a:pt x="225374" y="1206500"/>
                  </a:lnTo>
                  <a:lnTo>
                    <a:pt x="217589" y="1168400"/>
                  </a:lnTo>
                  <a:lnTo>
                    <a:pt x="242443" y="1168400"/>
                  </a:lnTo>
                  <a:lnTo>
                    <a:pt x="267195" y="1181100"/>
                  </a:lnTo>
                  <a:lnTo>
                    <a:pt x="318719" y="1181100"/>
                  </a:lnTo>
                  <a:lnTo>
                    <a:pt x="312762" y="1168400"/>
                  </a:lnTo>
                  <a:lnTo>
                    <a:pt x="278688" y="1168400"/>
                  </a:lnTo>
                  <a:lnTo>
                    <a:pt x="275450" y="1155700"/>
                  </a:lnTo>
                  <a:lnTo>
                    <a:pt x="269405" y="1155700"/>
                  </a:lnTo>
                  <a:lnTo>
                    <a:pt x="270598" y="1143000"/>
                  </a:lnTo>
                  <a:lnTo>
                    <a:pt x="276390" y="1143000"/>
                  </a:lnTo>
                  <a:lnTo>
                    <a:pt x="270002" y="1130300"/>
                  </a:lnTo>
                  <a:lnTo>
                    <a:pt x="261404" y="1130300"/>
                  </a:lnTo>
                  <a:lnTo>
                    <a:pt x="258826" y="1117600"/>
                  </a:lnTo>
                  <a:lnTo>
                    <a:pt x="254101" y="1104900"/>
                  </a:lnTo>
                  <a:lnTo>
                    <a:pt x="253987" y="1117600"/>
                  </a:lnTo>
                  <a:lnTo>
                    <a:pt x="250380" y="1117600"/>
                  </a:lnTo>
                  <a:lnTo>
                    <a:pt x="249326" y="1104900"/>
                  </a:lnTo>
                  <a:lnTo>
                    <a:pt x="236880" y="1104900"/>
                  </a:lnTo>
                  <a:lnTo>
                    <a:pt x="232689" y="1092200"/>
                  </a:lnTo>
                  <a:lnTo>
                    <a:pt x="229374" y="1092200"/>
                  </a:lnTo>
                  <a:lnTo>
                    <a:pt x="227761" y="1079500"/>
                  </a:lnTo>
                  <a:lnTo>
                    <a:pt x="228688" y="1066800"/>
                  </a:lnTo>
                  <a:lnTo>
                    <a:pt x="243230" y="1066800"/>
                  </a:lnTo>
                  <a:lnTo>
                    <a:pt x="247662" y="1079500"/>
                  </a:lnTo>
                  <a:lnTo>
                    <a:pt x="249516" y="1079500"/>
                  </a:lnTo>
                  <a:lnTo>
                    <a:pt x="251714" y="1066800"/>
                  </a:lnTo>
                  <a:lnTo>
                    <a:pt x="254114" y="1066800"/>
                  </a:lnTo>
                  <a:lnTo>
                    <a:pt x="258076" y="1079500"/>
                  </a:lnTo>
                  <a:lnTo>
                    <a:pt x="261035" y="1079500"/>
                  </a:lnTo>
                  <a:lnTo>
                    <a:pt x="263563" y="1092200"/>
                  </a:lnTo>
                  <a:lnTo>
                    <a:pt x="273367" y="1104900"/>
                  </a:lnTo>
                  <a:lnTo>
                    <a:pt x="284632" y="1104900"/>
                  </a:lnTo>
                  <a:lnTo>
                    <a:pt x="282143" y="1092200"/>
                  </a:lnTo>
                  <a:lnTo>
                    <a:pt x="283540" y="1079500"/>
                  </a:lnTo>
                  <a:lnTo>
                    <a:pt x="286308" y="1092200"/>
                  </a:lnTo>
                  <a:lnTo>
                    <a:pt x="293293" y="1092200"/>
                  </a:lnTo>
                  <a:lnTo>
                    <a:pt x="286740" y="1079500"/>
                  </a:lnTo>
                  <a:lnTo>
                    <a:pt x="288963" y="1066800"/>
                  </a:lnTo>
                  <a:lnTo>
                    <a:pt x="291592" y="1066800"/>
                  </a:lnTo>
                  <a:lnTo>
                    <a:pt x="286296" y="1054100"/>
                  </a:lnTo>
                  <a:lnTo>
                    <a:pt x="268770" y="1054100"/>
                  </a:lnTo>
                  <a:lnTo>
                    <a:pt x="263994" y="1066800"/>
                  </a:lnTo>
                  <a:lnTo>
                    <a:pt x="261721" y="1054100"/>
                  </a:lnTo>
                  <a:lnTo>
                    <a:pt x="263982" y="1041400"/>
                  </a:lnTo>
                  <a:lnTo>
                    <a:pt x="269951" y="1028700"/>
                  </a:lnTo>
                  <a:lnTo>
                    <a:pt x="269519" y="1028700"/>
                  </a:lnTo>
                  <a:lnTo>
                    <a:pt x="268960" y="1016000"/>
                  </a:lnTo>
                  <a:lnTo>
                    <a:pt x="271932" y="1016000"/>
                  </a:lnTo>
                  <a:lnTo>
                    <a:pt x="265785" y="1003300"/>
                  </a:lnTo>
                  <a:lnTo>
                    <a:pt x="260477" y="1016000"/>
                  </a:lnTo>
                  <a:lnTo>
                    <a:pt x="257225" y="1028700"/>
                  </a:lnTo>
                  <a:lnTo>
                    <a:pt x="256743" y="1028700"/>
                  </a:lnTo>
                  <a:lnTo>
                    <a:pt x="259778" y="1041400"/>
                  </a:lnTo>
                  <a:lnTo>
                    <a:pt x="253047" y="1041400"/>
                  </a:lnTo>
                  <a:lnTo>
                    <a:pt x="246380" y="1054100"/>
                  </a:lnTo>
                  <a:lnTo>
                    <a:pt x="240372" y="1041400"/>
                  </a:lnTo>
                  <a:lnTo>
                    <a:pt x="235661" y="1028700"/>
                  </a:lnTo>
                  <a:lnTo>
                    <a:pt x="245706" y="1028700"/>
                  </a:lnTo>
                  <a:lnTo>
                    <a:pt x="243827" y="1016000"/>
                  </a:lnTo>
                  <a:lnTo>
                    <a:pt x="242785" y="1016000"/>
                  </a:lnTo>
                  <a:lnTo>
                    <a:pt x="242468" y="1003300"/>
                  </a:lnTo>
                  <a:lnTo>
                    <a:pt x="242785" y="990600"/>
                  </a:lnTo>
                  <a:lnTo>
                    <a:pt x="243954" y="990600"/>
                  </a:lnTo>
                  <a:lnTo>
                    <a:pt x="246341" y="977900"/>
                  </a:lnTo>
                  <a:lnTo>
                    <a:pt x="248831" y="977900"/>
                  </a:lnTo>
                  <a:lnTo>
                    <a:pt x="252412" y="965200"/>
                  </a:lnTo>
                  <a:lnTo>
                    <a:pt x="255460" y="952500"/>
                  </a:lnTo>
                  <a:lnTo>
                    <a:pt x="257060" y="939800"/>
                  </a:lnTo>
                  <a:lnTo>
                    <a:pt x="256273" y="927100"/>
                  </a:lnTo>
                  <a:lnTo>
                    <a:pt x="257644" y="927100"/>
                  </a:lnTo>
                  <a:lnTo>
                    <a:pt x="258127" y="939800"/>
                  </a:lnTo>
                  <a:lnTo>
                    <a:pt x="257759" y="952500"/>
                  </a:lnTo>
                  <a:lnTo>
                    <a:pt x="257771" y="965200"/>
                  </a:lnTo>
                  <a:lnTo>
                    <a:pt x="258457" y="965200"/>
                  </a:lnTo>
                  <a:lnTo>
                    <a:pt x="260032" y="977900"/>
                  </a:lnTo>
                  <a:lnTo>
                    <a:pt x="262712" y="990600"/>
                  </a:lnTo>
                  <a:lnTo>
                    <a:pt x="266369" y="977900"/>
                  </a:lnTo>
                  <a:lnTo>
                    <a:pt x="264617" y="965200"/>
                  </a:lnTo>
                  <a:lnTo>
                    <a:pt x="261302" y="952500"/>
                  </a:lnTo>
                  <a:lnTo>
                    <a:pt x="260299" y="939800"/>
                  </a:lnTo>
                  <a:lnTo>
                    <a:pt x="264033" y="952500"/>
                  </a:lnTo>
                  <a:lnTo>
                    <a:pt x="271106" y="952500"/>
                  </a:lnTo>
                  <a:lnTo>
                    <a:pt x="274802" y="939800"/>
                  </a:lnTo>
                  <a:lnTo>
                    <a:pt x="267741" y="939800"/>
                  </a:lnTo>
                  <a:lnTo>
                    <a:pt x="268058" y="927100"/>
                  </a:lnTo>
                  <a:lnTo>
                    <a:pt x="267233" y="914400"/>
                  </a:lnTo>
                  <a:lnTo>
                    <a:pt x="266153" y="914400"/>
                  </a:lnTo>
                  <a:lnTo>
                    <a:pt x="263867" y="927100"/>
                  </a:lnTo>
                  <a:lnTo>
                    <a:pt x="260604" y="914400"/>
                  </a:lnTo>
                  <a:lnTo>
                    <a:pt x="258241" y="914400"/>
                  </a:lnTo>
                  <a:lnTo>
                    <a:pt x="256641" y="901700"/>
                  </a:lnTo>
                  <a:lnTo>
                    <a:pt x="255663" y="889000"/>
                  </a:lnTo>
                  <a:lnTo>
                    <a:pt x="255562" y="876300"/>
                  </a:lnTo>
                  <a:lnTo>
                    <a:pt x="255803" y="876300"/>
                  </a:lnTo>
                  <a:lnTo>
                    <a:pt x="256298" y="863600"/>
                  </a:lnTo>
                  <a:lnTo>
                    <a:pt x="256959" y="863600"/>
                  </a:lnTo>
                  <a:lnTo>
                    <a:pt x="257797" y="850900"/>
                  </a:lnTo>
                  <a:lnTo>
                    <a:pt x="258914" y="850900"/>
                  </a:lnTo>
                  <a:lnTo>
                    <a:pt x="260350" y="838200"/>
                  </a:lnTo>
                  <a:lnTo>
                    <a:pt x="262153" y="825500"/>
                  </a:lnTo>
                  <a:lnTo>
                    <a:pt x="268871" y="838200"/>
                  </a:lnTo>
                  <a:lnTo>
                    <a:pt x="272884" y="863600"/>
                  </a:lnTo>
                  <a:lnTo>
                    <a:pt x="279577" y="863600"/>
                  </a:lnTo>
                  <a:lnTo>
                    <a:pt x="276618" y="850900"/>
                  </a:lnTo>
                  <a:lnTo>
                    <a:pt x="272529" y="838200"/>
                  </a:lnTo>
                  <a:lnTo>
                    <a:pt x="270954" y="825500"/>
                  </a:lnTo>
                  <a:lnTo>
                    <a:pt x="275513" y="800100"/>
                  </a:lnTo>
                  <a:lnTo>
                    <a:pt x="280212" y="812800"/>
                  </a:lnTo>
                  <a:lnTo>
                    <a:pt x="284251" y="800100"/>
                  </a:lnTo>
                  <a:lnTo>
                    <a:pt x="291884" y="800100"/>
                  </a:lnTo>
                  <a:lnTo>
                    <a:pt x="285991" y="774700"/>
                  </a:lnTo>
                  <a:lnTo>
                    <a:pt x="283171" y="774700"/>
                  </a:lnTo>
                  <a:lnTo>
                    <a:pt x="280619" y="762000"/>
                  </a:lnTo>
                  <a:lnTo>
                    <a:pt x="282676" y="749300"/>
                  </a:lnTo>
                  <a:lnTo>
                    <a:pt x="284619" y="749300"/>
                  </a:lnTo>
                  <a:lnTo>
                    <a:pt x="286410" y="736600"/>
                  </a:lnTo>
                  <a:lnTo>
                    <a:pt x="287997" y="736600"/>
                  </a:lnTo>
                  <a:lnTo>
                    <a:pt x="289483" y="723900"/>
                  </a:lnTo>
                  <a:lnTo>
                    <a:pt x="284302" y="723900"/>
                  </a:lnTo>
                  <a:lnTo>
                    <a:pt x="284657" y="711200"/>
                  </a:lnTo>
                  <a:lnTo>
                    <a:pt x="287261" y="698500"/>
                  </a:lnTo>
                  <a:lnTo>
                    <a:pt x="291414" y="698500"/>
                  </a:lnTo>
                  <a:lnTo>
                    <a:pt x="296278" y="685800"/>
                  </a:lnTo>
                  <a:lnTo>
                    <a:pt x="300812" y="673100"/>
                  </a:lnTo>
                  <a:lnTo>
                    <a:pt x="304444" y="673100"/>
                  </a:lnTo>
                  <a:lnTo>
                    <a:pt x="306603" y="660400"/>
                  </a:lnTo>
                  <a:lnTo>
                    <a:pt x="307060" y="660400"/>
                  </a:lnTo>
                  <a:lnTo>
                    <a:pt x="307276" y="673100"/>
                  </a:lnTo>
                  <a:lnTo>
                    <a:pt x="307975" y="673100"/>
                  </a:lnTo>
                  <a:lnTo>
                    <a:pt x="314325" y="660400"/>
                  </a:lnTo>
                  <a:lnTo>
                    <a:pt x="317919" y="647700"/>
                  </a:lnTo>
                  <a:lnTo>
                    <a:pt x="319811" y="622300"/>
                  </a:lnTo>
                  <a:lnTo>
                    <a:pt x="321081" y="609600"/>
                  </a:lnTo>
                  <a:lnTo>
                    <a:pt x="331127" y="622300"/>
                  </a:lnTo>
                  <a:lnTo>
                    <a:pt x="325247" y="609600"/>
                  </a:lnTo>
                  <a:lnTo>
                    <a:pt x="325640" y="596900"/>
                  </a:lnTo>
                  <a:lnTo>
                    <a:pt x="328549" y="571500"/>
                  </a:lnTo>
                  <a:lnTo>
                    <a:pt x="330263" y="558800"/>
                  </a:lnTo>
                  <a:lnTo>
                    <a:pt x="324815" y="584200"/>
                  </a:lnTo>
                  <a:lnTo>
                    <a:pt x="319328" y="596900"/>
                  </a:lnTo>
                  <a:lnTo>
                    <a:pt x="313867" y="596900"/>
                  </a:lnTo>
                  <a:lnTo>
                    <a:pt x="308546" y="609600"/>
                  </a:lnTo>
                  <a:lnTo>
                    <a:pt x="301447" y="622300"/>
                  </a:lnTo>
                  <a:lnTo>
                    <a:pt x="298234" y="622300"/>
                  </a:lnTo>
                  <a:lnTo>
                    <a:pt x="296113" y="635000"/>
                  </a:lnTo>
                  <a:lnTo>
                    <a:pt x="294157" y="635000"/>
                  </a:lnTo>
                  <a:lnTo>
                    <a:pt x="292392" y="647700"/>
                  </a:lnTo>
                  <a:lnTo>
                    <a:pt x="290855" y="660400"/>
                  </a:lnTo>
                  <a:lnTo>
                    <a:pt x="288417" y="647700"/>
                  </a:lnTo>
                  <a:lnTo>
                    <a:pt x="286715" y="647700"/>
                  </a:lnTo>
                  <a:lnTo>
                    <a:pt x="285546" y="635000"/>
                  </a:lnTo>
                  <a:lnTo>
                    <a:pt x="284695" y="622300"/>
                  </a:lnTo>
                  <a:lnTo>
                    <a:pt x="284086" y="622300"/>
                  </a:lnTo>
                  <a:lnTo>
                    <a:pt x="283502" y="609600"/>
                  </a:lnTo>
                  <a:lnTo>
                    <a:pt x="282651" y="596900"/>
                  </a:lnTo>
                  <a:lnTo>
                    <a:pt x="281292" y="596900"/>
                  </a:lnTo>
                  <a:lnTo>
                    <a:pt x="285419" y="584200"/>
                  </a:lnTo>
                  <a:lnTo>
                    <a:pt x="292671" y="584200"/>
                  </a:lnTo>
                  <a:lnTo>
                    <a:pt x="290131" y="571500"/>
                  </a:lnTo>
                  <a:lnTo>
                    <a:pt x="286931" y="571500"/>
                  </a:lnTo>
                  <a:lnTo>
                    <a:pt x="284543" y="558800"/>
                  </a:lnTo>
                  <a:lnTo>
                    <a:pt x="291604" y="546100"/>
                  </a:lnTo>
                  <a:lnTo>
                    <a:pt x="300634" y="533400"/>
                  </a:lnTo>
                  <a:lnTo>
                    <a:pt x="299834" y="508000"/>
                  </a:lnTo>
                  <a:lnTo>
                    <a:pt x="299110" y="495300"/>
                  </a:lnTo>
                  <a:lnTo>
                    <a:pt x="308381" y="482600"/>
                  </a:lnTo>
                  <a:lnTo>
                    <a:pt x="315048" y="482600"/>
                  </a:lnTo>
                  <a:lnTo>
                    <a:pt x="313944" y="495300"/>
                  </a:lnTo>
                  <a:lnTo>
                    <a:pt x="309460" y="520700"/>
                  </a:lnTo>
                  <a:lnTo>
                    <a:pt x="306044" y="533400"/>
                  </a:lnTo>
                  <a:lnTo>
                    <a:pt x="311226" y="533400"/>
                  </a:lnTo>
                  <a:lnTo>
                    <a:pt x="312978" y="546100"/>
                  </a:lnTo>
                  <a:lnTo>
                    <a:pt x="311175" y="546100"/>
                  </a:lnTo>
                  <a:lnTo>
                    <a:pt x="310210" y="558800"/>
                  </a:lnTo>
                  <a:lnTo>
                    <a:pt x="310857" y="558800"/>
                  </a:lnTo>
                  <a:lnTo>
                    <a:pt x="314172" y="571500"/>
                  </a:lnTo>
                  <a:lnTo>
                    <a:pt x="321233" y="558800"/>
                  </a:lnTo>
                  <a:lnTo>
                    <a:pt x="319125" y="558800"/>
                  </a:lnTo>
                  <a:lnTo>
                    <a:pt x="318109" y="546100"/>
                  </a:lnTo>
                  <a:lnTo>
                    <a:pt x="330454" y="546100"/>
                  </a:lnTo>
                  <a:lnTo>
                    <a:pt x="330111" y="533400"/>
                  </a:lnTo>
                  <a:lnTo>
                    <a:pt x="328117" y="533400"/>
                  </a:lnTo>
                  <a:lnTo>
                    <a:pt x="336245" y="520700"/>
                  </a:lnTo>
                  <a:lnTo>
                    <a:pt x="341757" y="508000"/>
                  </a:lnTo>
                  <a:lnTo>
                    <a:pt x="345554" y="508000"/>
                  </a:lnTo>
                  <a:lnTo>
                    <a:pt x="348551" y="520700"/>
                  </a:lnTo>
                  <a:lnTo>
                    <a:pt x="356412" y="520700"/>
                  </a:lnTo>
                  <a:lnTo>
                    <a:pt x="363321" y="508000"/>
                  </a:lnTo>
                  <a:lnTo>
                    <a:pt x="372503" y="508000"/>
                  </a:lnTo>
                  <a:lnTo>
                    <a:pt x="370687" y="520700"/>
                  </a:lnTo>
                  <a:lnTo>
                    <a:pt x="374218" y="520700"/>
                  </a:lnTo>
                  <a:lnTo>
                    <a:pt x="369963" y="533400"/>
                  </a:lnTo>
                  <a:lnTo>
                    <a:pt x="365645" y="533400"/>
                  </a:lnTo>
                  <a:lnTo>
                    <a:pt x="361365" y="546100"/>
                  </a:lnTo>
                  <a:lnTo>
                    <a:pt x="357251" y="546100"/>
                  </a:lnTo>
                  <a:lnTo>
                    <a:pt x="366801" y="558800"/>
                  </a:lnTo>
                  <a:lnTo>
                    <a:pt x="376859" y="533400"/>
                  </a:lnTo>
                  <a:lnTo>
                    <a:pt x="381241" y="508000"/>
                  </a:lnTo>
                  <a:lnTo>
                    <a:pt x="381203" y="495300"/>
                  </a:lnTo>
                  <a:lnTo>
                    <a:pt x="378002" y="469900"/>
                  </a:lnTo>
                  <a:lnTo>
                    <a:pt x="372071" y="482600"/>
                  </a:lnTo>
                  <a:lnTo>
                    <a:pt x="352221" y="482600"/>
                  </a:lnTo>
                  <a:lnTo>
                    <a:pt x="351155" y="469900"/>
                  </a:lnTo>
                  <a:lnTo>
                    <a:pt x="361721" y="469900"/>
                  </a:lnTo>
                  <a:lnTo>
                    <a:pt x="362153" y="457200"/>
                  </a:lnTo>
                  <a:lnTo>
                    <a:pt x="363918" y="457200"/>
                  </a:lnTo>
                  <a:lnTo>
                    <a:pt x="364744" y="444500"/>
                  </a:lnTo>
                  <a:lnTo>
                    <a:pt x="376656" y="444500"/>
                  </a:lnTo>
                  <a:lnTo>
                    <a:pt x="390690" y="431800"/>
                  </a:lnTo>
                  <a:lnTo>
                    <a:pt x="408978" y="431800"/>
                  </a:lnTo>
                  <a:lnTo>
                    <a:pt x="420535" y="419100"/>
                  </a:lnTo>
                  <a:lnTo>
                    <a:pt x="438924" y="419100"/>
                  </a:lnTo>
                  <a:lnTo>
                    <a:pt x="444385" y="431800"/>
                  </a:lnTo>
                  <a:lnTo>
                    <a:pt x="451840" y="419100"/>
                  </a:lnTo>
                  <a:lnTo>
                    <a:pt x="460235" y="406400"/>
                  </a:lnTo>
                  <a:lnTo>
                    <a:pt x="469544" y="393700"/>
                  </a:lnTo>
                  <a:lnTo>
                    <a:pt x="479755" y="381000"/>
                  </a:lnTo>
                  <a:lnTo>
                    <a:pt x="490702" y="368300"/>
                  </a:lnTo>
                  <a:lnTo>
                    <a:pt x="494525" y="368300"/>
                  </a:lnTo>
                  <a:lnTo>
                    <a:pt x="498576" y="355600"/>
                  </a:lnTo>
                  <a:lnTo>
                    <a:pt x="508546" y="355600"/>
                  </a:lnTo>
                  <a:lnTo>
                    <a:pt x="514718" y="342900"/>
                  </a:lnTo>
                  <a:lnTo>
                    <a:pt x="520941" y="342900"/>
                  </a:lnTo>
                  <a:lnTo>
                    <a:pt x="527075" y="330200"/>
                  </a:lnTo>
                  <a:lnTo>
                    <a:pt x="522820" y="342900"/>
                  </a:lnTo>
                  <a:lnTo>
                    <a:pt x="537629" y="342900"/>
                  </a:lnTo>
                  <a:lnTo>
                    <a:pt x="546658" y="330200"/>
                  </a:lnTo>
                  <a:lnTo>
                    <a:pt x="551332" y="330200"/>
                  </a:lnTo>
                  <a:lnTo>
                    <a:pt x="553135" y="317500"/>
                  </a:lnTo>
                  <a:lnTo>
                    <a:pt x="553516" y="317500"/>
                  </a:lnTo>
                  <a:lnTo>
                    <a:pt x="554075" y="304800"/>
                  </a:lnTo>
                  <a:lnTo>
                    <a:pt x="556183" y="292100"/>
                  </a:lnTo>
                  <a:lnTo>
                    <a:pt x="596696" y="292100"/>
                  </a:lnTo>
                  <a:lnTo>
                    <a:pt x="606234" y="279400"/>
                  </a:lnTo>
                  <a:lnTo>
                    <a:pt x="616381" y="254000"/>
                  </a:lnTo>
                  <a:lnTo>
                    <a:pt x="629285" y="254000"/>
                  </a:lnTo>
                  <a:lnTo>
                    <a:pt x="647115" y="241300"/>
                  </a:lnTo>
                  <a:lnTo>
                    <a:pt x="654024" y="241300"/>
                  </a:lnTo>
                  <a:lnTo>
                    <a:pt x="661098" y="254000"/>
                  </a:lnTo>
                  <a:lnTo>
                    <a:pt x="680466" y="254000"/>
                  </a:lnTo>
                  <a:lnTo>
                    <a:pt x="689127" y="241300"/>
                  </a:lnTo>
                  <a:lnTo>
                    <a:pt x="716584" y="241300"/>
                  </a:lnTo>
                  <a:lnTo>
                    <a:pt x="725690" y="228600"/>
                  </a:lnTo>
                  <a:lnTo>
                    <a:pt x="750684" y="228600"/>
                  </a:lnTo>
                  <a:lnTo>
                    <a:pt x="741565" y="215900"/>
                  </a:lnTo>
                  <a:lnTo>
                    <a:pt x="767435" y="215900"/>
                  </a:lnTo>
                  <a:lnTo>
                    <a:pt x="780072" y="203200"/>
                  </a:lnTo>
                  <a:lnTo>
                    <a:pt x="800760" y="203200"/>
                  </a:lnTo>
                  <a:lnTo>
                    <a:pt x="806437" y="190500"/>
                  </a:lnTo>
                  <a:lnTo>
                    <a:pt x="829398" y="190500"/>
                  </a:lnTo>
                  <a:lnTo>
                    <a:pt x="820166" y="203200"/>
                  </a:lnTo>
                  <a:lnTo>
                    <a:pt x="806805" y="203200"/>
                  </a:lnTo>
                  <a:lnTo>
                    <a:pt x="808647" y="215900"/>
                  </a:lnTo>
                  <a:lnTo>
                    <a:pt x="807847" y="215900"/>
                  </a:lnTo>
                  <a:lnTo>
                    <a:pt x="804976" y="228600"/>
                  </a:lnTo>
                  <a:lnTo>
                    <a:pt x="905713" y="228600"/>
                  </a:lnTo>
                  <a:lnTo>
                    <a:pt x="908939" y="215900"/>
                  </a:lnTo>
                  <a:lnTo>
                    <a:pt x="930363" y="215900"/>
                  </a:lnTo>
                  <a:lnTo>
                    <a:pt x="934961" y="228600"/>
                  </a:lnTo>
                  <a:lnTo>
                    <a:pt x="970534" y="228600"/>
                  </a:lnTo>
                  <a:lnTo>
                    <a:pt x="977696" y="241300"/>
                  </a:lnTo>
                  <a:lnTo>
                    <a:pt x="998677" y="241300"/>
                  </a:lnTo>
                  <a:lnTo>
                    <a:pt x="1005306" y="254000"/>
                  </a:lnTo>
                  <a:lnTo>
                    <a:pt x="1023239" y="254000"/>
                  </a:lnTo>
                  <a:lnTo>
                    <a:pt x="1029106" y="266700"/>
                  </a:lnTo>
                  <a:lnTo>
                    <a:pt x="1034821" y="266700"/>
                  </a:lnTo>
                  <a:lnTo>
                    <a:pt x="1040434" y="279400"/>
                  </a:lnTo>
                  <a:lnTo>
                    <a:pt x="1037285" y="279400"/>
                  </a:lnTo>
                  <a:lnTo>
                    <a:pt x="1042111" y="292100"/>
                  </a:lnTo>
                  <a:lnTo>
                    <a:pt x="1046378" y="292100"/>
                  </a:lnTo>
                  <a:lnTo>
                    <a:pt x="1045667" y="304800"/>
                  </a:lnTo>
                  <a:lnTo>
                    <a:pt x="1036434" y="292100"/>
                  </a:lnTo>
                  <a:lnTo>
                    <a:pt x="1021854" y="292100"/>
                  </a:lnTo>
                  <a:lnTo>
                    <a:pt x="1026972" y="304800"/>
                  </a:lnTo>
                  <a:lnTo>
                    <a:pt x="1033983" y="304800"/>
                  </a:lnTo>
                  <a:lnTo>
                    <a:pt x="1041565" y="317500"/>
                  </a:lnTo>
                  <a:lnTo>
                    <a:pt x="1047750" y="317500"/>
                  </a:lnTo>
                  <a:lnTo>
                    <a:pt x="1049566" y="330200"/>
                  </a:lnTo>
                  <a:lnTo>
                    <a:pt x="1077874" y="330200"/>
                  </a:lnTo>
                  <a:lnTo>
                    <a:pt x="1085342" y="342900"/>
                  </a:lnTo>
                  <a:lnTo>
                    <a:pt x="1098842" y="342900"/>
                  </a:lnTo>
                  <a:lnTo>
                    <a:pt x="1104099" y="355600"/>
                  </a:lnTo>
                  <a:lnTo>
                    <a:pt x="1102194" y="355600"/>
                  </a:lnTo>
                  <a:lnTo>
                    <a:pt x="1107643" y="368300"/>
                  </a:lnTo>
                  <a:lnTo>
                    <a:pt x="1106449" y="368300"/>
                  </a:lnTo>
                  <a:lnTo>
                    <a:pt x="1114513" y="381000"/>
                  </a:lnTo>
                  <a:lnTo>
                    <a:pt x="1121651" y="381000"/>
                  </a:lnTo>
                  <a:lnTo>
                    <a:pt x="1128255" y="393700"/>
                  </a:lnTo>
                  <a:lnTo>
                    <a:pt x="1130236" y="393700"/>
                  </a:lnTo>
                  <a:lnTo>
                    <a:pt x="1123099" y="381000"/>
                  </a:lnTo>
                  <a:lnTo>
                    <a:pt x="1137729" y="381000"/>
                  </a:lnTo>
                  <a:lnTo>
                    <a:pt x="1143215" y="393700"/>
                  </a:lnTo>
                  <a:lnTo>
                    <a:pt x="1184084" y="393700"/>
                  </a:lnTo>
                  <a:lnTo>
                    <a:pt x="1198029" y="419100"/>
                  </a:lnTo>
                  <a:lnTo>
                    <a:pt x="1201864" y="419100"/>
                  </a:lnTo>
                  <a:lnTo>
                    <a:pt x="1198181" y="431800"/>
                  </a:lnTo>
                  <a:lnTo>
                    <a:pt x="1189570" y="419100"/>
                  </a:lnTo>
                  <a:lnTo>
                    <a:pt x="1165580" y="419100"/>
                  </a:lnTo>
                  <a:lnTo>
                    <a:pt x="1176401" y="431800"/>
                  </a:lnTo>
                  <a:lnTo>
                    <a:pt x="1186662" y="444500"/>
                  </a:lnTo>
                  <a:lnTo>
                    <a:pt x="1192631" y="457200"/>
                  </a:lnTo>
                  <a:lnTo>
                    <a:pt x="1199235" y="457200"/>
                  </a:lnTo>
                  <a:lnTo>
                    <a:pt x="1203426" y="469900"/>
                  </a:lnTo>
                  <a:lnTo>
                    <a:pt x="1238427" y="469900"/>
                  </a:lnTo>
                  <a:lnTo>
                    <a:pt x="1257973" y="508000"/>
                  </a:lnTo>
                  <a:lnTo>
                    <a:pt x="1258963" y="508000"/>
                  </a:lnTo>
                  <a:lnTo>
                    <a:pt x="1262710" y="520700"/>
                  </a:lnTo>
                  <a:lnTo>
                    <a:pt x="1259497" y="520700"/>
                  </a:lnTo>
                  <a:lnTo>
                    <a:pt x="1268196" y="533400"/>
                  </a:lnTo>
                  <a:lnTo>
                    <a:pt x="1284947" y="533400"/>
                  </a:lnTo>
                  <a:lnTo>
                    <a:pt x="1280020" y="520700"/>
                  </a:lnTo>
                  <a:lnTo>
                    <a:pt x="1287627" y="533400"/>
                  </a:lnTo>
                  <a:lnTo>
                    <a:pt x="1289354" y="546100"/>
                  </a:lnTo>
                  <a:lnTo>
                    <a:pt x="1289875" y="558800"/>
                  </a:lnTo>
                  <a:lnTo>
                    <a:pt x="1279410" y="558800"/>
                  </a:lnTo>
                  <a:lnTo>
                    <a:pt x="1282344" y="571500"/>
                  </a:lnTo>
                  <a:lnTo>
                    <a:pt x="1285214" y="584200"/>
                  </a:lnTo>
                  <a:lnTo>
                    <a:pt x="1288681" y="584200"/>
                  </a:lnTo>
                  <a:lnTo>
                    <a:pt x="1293380" y="596900"/>
                  </a:lnTo>
                  <a:lnTo>
                    <a:pt x="1293545" y="584200"/>
                  </a:lnTo>
                  <a:lnTo>
                    <a:pt x="1297762" y="584200"/>
                  </a:lnTo>
                  <a:lnTo>
                    <a:pt x="1297406" y="571500"/>
                  </a:lnTo>
                  <a:lnTo>
                    <a:pt x="1302194" y="584200"/>
                  </a:lnTo>
                  <a:lnTo>
                    <a:pt x="1306537" y="584200"/>
                  </a:lnTo>
                  <a:lnTo>
                    <a:pt x="1306703" y="571500"/>
                  </a:lnTo>
                  <a:lnTo>
                    <a:pt x="1314081" y="584200"/>
                  </a:lnTo>
                  <a:lnTo>
                    <a:pt x="1319834" y="596900"/>
                  </a:lnTo>
                  <a:lnTo>
                    <a:pt x="1323873" y="609600"/>
                  </a:lnTo>
                  <a:lnTo>
                    <a:pt x="1326083" y="622300"/>
                  </a:lnTo>
                  <a:lnTo>
                    <a:pt x="1320190" y="622300"/>
                  </a:lnTo>
                  <a:lnTo>
                    <a:pt x="1326908" y="635000"/>
                  </a:lnTo>
                  <a:lnTo>
                    <a:pt x="1332915" y="635000"/>
                  </a:lnTo>
                  <a:lnTo>
                    <a:pt x="1338402" y="647700"/>
                  </a:lnTo>
                  <a:lnTo>
                    <a:pt x="1343558" y="660400"/>
                  </a:lnTo>
                  <a:lnTo>
                    <a:pt x="1348397" y="673100"/>
                  </a:lnTo>
                  <a:lnTo>
                    <a:pt x="1353489" y="673100"/>
                  </a:lnTo>
                  <a:lnTo>
                    <a:pt x="1359052" y="685800"/>
                  </a:lnTo>
                  <a:lnTo>
                    <a:pt x="1365885" y="685800"/>
                  </a:lnTo>
                  <a:lnTo>
                    <a:pt x="1360500" y="673100"/>
                  </a:lnTo>
                  <a:lnTo>
                    <a:pt x="1356626" y="660400"/>
                  </a:lnTo>
                  <a:lnTo>
                    <a:pt x="1375346" y="660400"/>
                  </a:lnTo>
                  <a:lnTo>
                    <a:pt x="1368158" y="647700"/>
                  </a:lnTo>
                  <a:lnTo>
                    <a:pt x="1360716" y="635000"/>
                  </a:lnTo>
                  <a:lnTo>
                    <a:pt x="1361020" y="635000"/>
                  </a:lnTo>
                  <a:lnTo>
                    <a:pt x="1356741" y="622300"/>
                  </a:lnTo>
                  <a:lnTo>
                    <a:pt x="1353261" y="609600"/>
                  </a:lnTo>
                  <a:lnTo>
                    <a:pt x="1360182" y="609600"/>
                  </a:lnTo>
                  <a:lnTo>
                    <a:pt x="1346593" y="584200"/>
                  </a:lnTo>
                  <a:lnTo>
                    <a:pt x="1334236" y="571500"/>
                  </a:lnTo>
                  <a:lnTo>
                    <a:pt x="1321803" y="546100"/>
                  </a:lnTo>
                  <a:lnTo>
                    <a:pt x="1314907" y="533400"/>
                  </a:lnTo>
                  <a:lnTo>
                    <a:pt x="1313370" y="530580"/>
                  </a:lnTo>
                  <a:lnTo>
                    <a:pt x="1314869" y="520700"/>
                  </a:lnTo>
                  <a:lnTo>
                    <a:pt x="1313586" y="520700"/>
                  </a:lnTo>
                  <a:lnTo>
                    <a:pt x="1312240" y="508000"/>
                  </a:lnTo>
                  <a:lnTo>
                    <a:pt x="1322031" y="508000"/>
                  </a:lnTo>
                  <a:lnTo>
                    <a:pt x="1321485" y="495300"/>
                  </a:lnTo>
                  <a:lnTo>
                    <a:pt x="1314589" y="495300"/>
                  </a:lnTo>
                  <a:lnTo>
                    <a:pt x="1306588" y="482600"/>
                  </a:lnTo>
                  <a:lnTo>
                    <a:pt x="1300378" y="482600"/>
                  </a:lnTo>
                  <a:lnTo>
                    <a:pt x="1298803" y="495300"/>
                  </a:lnTo>
                  <a:lnTo>
                    <a:pt x="1295222" y="482600"/>
                  </a:lnTo>
                  <a:lnTo>
                    <a:pt x="1287957" y="469900"/>
                  </a:lnTo>
                  <a:lnTo>
                    <a:pt x="1280655" y="457200"/>
                  </a:lnTo>
                  <a:lnTo>
                    <a:pt x="1270546" y="457200"/>
                  </a:lnTo>
                  <a:lnTo>
                    <a:pt x="1263256" y="444500"/>
                  </a:lnTo>
                  <a:lnTo>
                    <a:pt x="1256093" y="444500"/>
                  </a:lnTo>
                  <a:lnTo>
                    <a:pt x="1250048" y="431800"/>
                  </a:lnTo>
                  <a:lnTo>
                    <a:pt x="1247444" y="431800"/>
                  </a:lnTo>
                  <a:lnTo>
                    <a:pt x="1246073" y="419100"/>
                  </a:lnTo>
                  <a:lnTo>
                    <a:pt x="1254112" y="419100"/>
                  </a:lnTo>
                  <a:lnTo>
                    <a:pt x="1262824" y="431800"/>
                  </a:lnTo>
                  <a:lnTo>
                    <a:pt x="1272082" y="444500"/>
                  </a:lnTo>
                  <a:lnTo>
                    <a:pt x="1281836" y="444500"/>
                  </a:lnTo>
                  <a:lnTo>
                    <a:pt x="1283843" y="457200"/>
                  </a:lnTo>
                  <a:lnTo>
                    <a:pt x="1294028" y="457200"/>
                  </a:lnTo>
                  <a:lnTo>
                    <a:pt x="1313192" y="469900"/>
                  </a:lnTo>
                  <a:lnTo>
                    <a:pt x="1330591" y="482600"/>
                  </a:lnTo>
                  <a:lnTo>
                    <a:pt x="1338541" y="495300"/>
                  </a:lnTo>
                  <a:lnTo>
                    <a:pt x="1345514" y="508000"/>
                  </a:lnTo>
                  <a:lnTo>
                    <a:pt x="1347660" y="508000"/>
                  </a:lnTo>
                  <a:lnTo>
                    <a:pt x="1351495" y="508000"/>
                  </a:lnTo>
                  <a:lnTo>
                    <a:pt x="1356487" y="520700"/>
                  </a:lnTo>
                  <a:lnTo>
                    <a:pt x="1361389" y="520700"/>
                  </a:lnTo>
                  <a:lnTo>
                    <a:pt x="1365935" y="533400"/>
                  </a:lnTo>
                  <a:lnTo>
                    <a:pt x="1369555" y="546100"/>
                  </a:lnTo>
                  <a:lnTo>
                    <a:pt x="1373060" y="546100"/>
                  </a:lnTo>
                  <a:lnTo>
                    <a:pt x="1376972" y="558800"/>
                  </a:lnTo>
                  <a:lnTo>
                    <a:pt x="1381823" y="571500"/>
                  </a:lnTo>
                  <a:lnTo>
                    <a:pt x="1385239" y="571500"/>
                  </a:lnTo>
                  <a:lnTo>
                    <a:pt x="1389481" y="584200"/>
                  </a:lnTo>
                  <a:lnTo>
                    <a:pt x="1394510" y="596900"/>
                  </a:lnTo>
                  <a:lnTo>
                    <a:pt x="1399844" y="596900"/>
                  </a:lnTo>
                  <a:lnTo>
                    <a:pt x="1405039" y="609600"/>
                  </a:lnTo>
                  <a:lnTo>
                    <a:pt x="1409382" y="609600"/>
                  </a:lnTo>
                  <a:lnTo>
                    <a:pt x="1412836" y="622300"/>
                  </a:lnTo>
                  <a:lnTo>
                    <a:pt x="1413827" y="622300"/>
                  </a:lnTo>
                  <a:lnTo>
                    <a:pt x="1409827" y="609600"/>
                  </a:lnTo>
                  <a:lnTo>
                    <a:pt x="1415669" y="609600"/>
                  </a:lnTo>
                  <a:lnTo>
                    <a:pt x="1422107" y="622300"/>
                  </a:lnTo>
                  <a:lnTo>
                    <a:pt x="1427734" y="635000"/>
                  </a:lnTo>
                  <a:lnTo>
                    <a:pt x="1442567" y="635000"/>
                  </a:lnTo>
                  <a:lnTo>
                    <a:pt x="1450365" y="647700"/>
                  </a:lnTo>
                  <a:lnTo>
                    <a:pt x="1452867" y="660400"/>
                  </a:lnTo>
                  <a:lnTo>
                    <a:pt x="1455178" y="673100"/>
                  </a:lnTo>
                  <a:lnTo>
                    <a:pt x="1462430" y="685800"/>
                  </a:lnTo>
                  <a:lnTo>
                    <a:pt x="1464640" y="660400"/>
                  </a:lnTo>
                  <a:lnTo>
                    <a:pt x="1463268" y="660400"/>
                  </a:lnTo>
                  <a:lnTo>
                    <a:pt x="1459344" y="647700"/>
                  </a:lnTo>
                  <a:lnTo>
                    <a:pt x="1456296" y="647700"/>
                  </a:lnTo>
                  <a:lnTo>
                    <a:pt x="1449730" y="635000"/>
                  </a:lnTo>
                  <a:lnTo>
                    <a:pt x="1449311" y="609600"/>
                  </a:lnTo>
                  <a:lnTo>
                    <a:pt x="1452283" y="609600"/>
                  </a:lnTo>
                  <a:lnTo>
                    <a:pt x="1455902" y="596900"/>
                  </a:lnTo>
                  <a:lnTo>
                    <a:pt x="1457769" y="584200"/>
                  </a:lnTo>
                  <a:lnTo>
                    <a:pt x="1463586" y="584200"/>
                  </a:lnTo>
                  <a:lnTo>
                    <a:pt x="1470748" y="596900"/>
                  </a:lnTo>
                  <a:lnTo>
                    <a:pt x="1476667" y="596900"/>
                  </a:lnTo>
                  <a:close/>
                </a:path>
                <a:path w="1481454" h="1866900">
                  <a:moveTo>
                    <a:pt x="1481048" y="1079500"/>
                  </a:moveTo>
                  <a:lnTo>
                    <a:pt x="1481023" y="1054100"/>
                  </a:lnTo>
                  <a:lnTo>
                    <a:pt x="1480756" y="1054100"/>
                  </a:lnTo>
                  <a:lnTo>
                    <a:pt x="1480007" y="1041400"/>
                  </a:lnTo>
                  <a:lnTo>
                    <a:pt x="1478851" y="1028700"/>
                  </a:lnTo>
                  <a:lnTo>
                    <a:pt x="1477340" y="1016000"/>
                  </a:lnTo>
                  <a:lnTo>
                    <a:pt x="1475498" y="1016000"/>
                  </a:lnTo>
                  <a:lnTo>
                    <a:pt x="1473123" y="1003300"/>
                  </a:lnTo>
                  <a:lnTo>
                    <a:pt x="1470190" y="990600"/>
                  </a:lnTo>
                  <a:lnTo>
                    <a:pt x="1468767" y="990600"/>
                  </a:lnTo>
                  <a:lnTo>
                    <a:pt x="1471333" y="1003300"/>
                  </a:lnTo>
                  <a:lnTo>
                    <a:pt x="1472603" y="1003300"/>
                  </a:lnTo>
                  <a:lnTo>
                    <a:pt x="1470837" y="1016000"/>
                  </a:lnTo>
                  <a:lnTo>
                    <a:pt x="1465326" y="1016000"/>
                  </a:lnTo>
                  <a:lnTo>
                    <a:pt x="1466824" y="1003300"/>
                  </a:lnTo>
                  <a:lnTo>
                    <a:pt x="1460576" y="1003300"/>
                  </a:lnTo>
                  <a:lnTo>
                    <a:pt x="1462163" y="1016000"/>
                  </a:lnTo>
                  <a:lnTo>
                    <a:pt x="1464081" y="1028700"/>
                  </a:lnTo>
                  <a:lnTo>
                    <a:pt x="1461477" y="1041400"/>
                  </a:lnTo>
                  <a:lnTo>
                    <a:pt x="1450975" y="1016000"/>
                  </a:lnTo>
                  <a:lnTo>
                    <a:pt x="1440446" y="1028700"/>
                  </a:lnTo>
                  <a:lnTo>
                    <a:pt x="1434706" y="1016000"/>
                  </a:lnTo>
                  <a:lnTo>
                    <a:pt x="1428572" y="990600"/>
                  </a:lnTo>
                  <a:lnTo>
                    <a:pt x="1422171" y="977900"/>
                  </a:lnTo>
                  <a:lnTo>
                    <a:pt x="1415669" y="952500"/>
                  </a:lnTo>
                  <a:lnTo>
                    <a:pt x="1414640" y="965200"/>
                  </a:lnTo>
                  <a:lnTo>
                    <a:pt x="1414564" y="977900"/>
                  </a:lnTo>
                  <a:lnTo>
                    <a:pt x="1415275" y="990600"/>
                  </a:lnTo>
                  <a:lnTo>
                    <a:pt x="1416634" y="990600"/>
                  </a:lnTo>
                  <a:lnTo>
                    <a:pt x="1418310" y="1003300"/>
                  </a:lnTo>
                  <a:lnTo>
                    <a:pt x="1420228" y="1016000"/>
                  </a:lnTo>
                  <a:lnTo>
                    <a:pt x="1422336" y="1016000"/>
                  </a:lnTo>
                  <a:lnTo>
                    <a:pt x="1424546" y="1028700"/>
                  </a:lnTo>
                  <a:lnTo>
                    <a:pt x="1426705" y="1028700"/>
                  </a:lnTo>
                  <a:lnTo>
                    <a:pt x="1428496" y="1041400"/>
                  </a:lnTo>
                  <a:lnTo>
                    <a:pt x="1429816" y="1054100"/>
                  </a:lnTo>
                  <a:lnTo>
                    <a:pt x="1430515" y="1054100"/>
                  </a:lnTo>
                  <a:lnTo>
                    <a:pt x="1430578" y="1066800"/>
                  </a:lnTo>
                  <a:lnTo>
                    <a:pt x="1429867" y="1066800"/>
                  </a:lnTo>
                  <a:lnTo>
                    <a:pt x="1428127" y="1079500"/>
                  </a:lnTo>
                  <a:lnTo>
                    <a:pt x="1425041" y="1092200"/>
                  </a:lnTo>
                  <a:lnTo>
                    <a:pt x="1422908" y="1079500"/>
                  </a:lnTo>
                  <a:lnTo>
                    <a:pt x="1419186" y="1092200"/>
                  </a:lnTo>
                  <a:lnTo>
                    <a:pt x="1416405" y="1092200"/>
                  </a:lnTo>
                  <a:lnTo>
                    <a:pt x="1417815" y="1104900"/>
                  </a:lnTo>
                  <a:lnTo>
                    <a:pt x="1418450" y="1117600"/>
                  </a:lnTo>
                  <a:lnTo>
                    <a:pt x="1419428" y="1117600"/>
                  </a:lnTo>
                  <a:lnTo>
                    <a:pt x="1421879" y="1130300"/>
                  </a:lnTo>
                  <a:lnTo>
                    <a:pt x="1417408" y="1155700"/>
                  </a:lnTo>
                  <a:lnTo>
                    <a:pt x="1412544" y="1155700"/>
                  </a:lnTo>
                  <a:lnTo>
                    <a:pt x="1407426" y="1143000"/>
                  </a:lnTo>
                  <a:lnTo>
                    <a:pt x="1404150" y="1130300"/>
                  </a:lnTo>
                  <a:lnTo>
                    <a:pt x="1404848" y="1117600"/>
                  </a:lnTo>
                  <a:lnTo>
                    <a:pt x="1400276" y="1143000"/>
                  </a:lnTo>
                  <a:lnTo>
                    <a:pt x="1397012" y="1181100"/>
                  </a:lnTo>
                  <a:lnTo>
                    <a:pt x="1394256" y="1206500"/>
                  </a:lnTo>
                  <a:lnTo>
                    <a:pt x="1391221" y="1231900"/>
                  </a:lnTo>
                  <a:lnTo>
                    <a:pt x="1386611" y="1257300"/>
                  </a:lnTo>
                  <a:lnTo>
                    <a:pt x="1379956" y="1295400"/>
                  </a:lnTo>
                  <a:lnTo>
                    <a:pt x="1370279" y="1320800"/>
                  </a:lnTo>
                  <a:lnTo>
                    <a:pt x="1356652" y="1346200"/>
                  </a:lnTo>
                  <a:lnTo>
                    <a:pt x="1353985" y="1346200"/>
                  </a:lnTo>
                  <a:lnTo>
                    <a:pt x="1358087" y="1333500"/>
                  </a:lnTo>
                  <a:lnTo>
                    <a:pt x="1352905" y="1346200"/>
                  </a:lnTo>
                  <a:lnTo>
                    <a:pt x="1352448" y="1346200"/>
                  </a:lnTo>
                  <a:lnTo>
                    <a:pt x="1350822" y="1358900"/>
                  </a:lnTo>
                  <a:lnTo>
                    <a:pt x="1427175" y="1358900"/>
                  </a:lnTo>
                  <a:lnTo>
                    <a:pt x="1433156" y="1333500"/>
                  </a:lnTo>
                  <a:lnTo>
                    <a:pt x="1436001" y="1308100"/>
                  </a:lnTo>
                  <a:lnTo>
                    <a:pt x="1441551" y="1295400"/>
                  </a:lnTo>
                  <a:lnTo>
                    <a:pt x="1452714" y="1295400"/>
                  </a:lnTo>
                  <a:lnTo>
                    <a:pt x="1457960" y="1282700"/>
                  </a:lnTo>
                  <a:lnTo>
                    <a:pt x="1458620" y="1270000"/>
                  </a:lnTo>
                  <a:lnTo>
                    <a:pt x="1443913" y="1270000"/>
                  </a:lnTo>
                  <a:lnTo>
                    <a:pt x="1442859" y="1257300"/>
                  </a:lnTo>
                  <a:lnTo>
                    <a:pt x="1445361" y="1244600"/>
                  </a:lnTo>
                  <a:lnTo>
                    <a:pt x="1450873" y="1231900"/>
                  </a:lnTo>
                  <a:lnTo>
                    <a:pt x="1455902" y="1219200"/>
                  </a:lnTo>
                  <a:lnTo>
                    <a:pt x="1460360" y="1219200"/>
                  </a:lnTo>
                  <a:lnTo>
                    <a:pt x="1464170" y="1206500"/>
                  </a:lnTo>
                  <a:lnTo>
                    <a:pt x="1467624" y="1193800"/>
                  </a:lnTo>
                  <a:lnTo>
                    <a:pt x="1471041" y="1181100"/>
                  </a:lnTo>
                  <a:lnTo>
                    <a:pt x="1474533" y="1168400"/>
                  </a:lnTo>
                  <a:lnTo>
                    <a:pt x="1478254" y="1168400"/>
                  </a:lnTo>
                  <a:lnTo>
                    <a:pt x="1479105" y="1155700"/>
                  </a:lnTo>
                  <a:lnTo>
                    <a:pt x="1471803" y="1155700"/>
                  </a:lnTo>
                  <a:lnTo>
                    <a:pt x="1470748" y="1168400"/>
                  </a:lnTo>
                  <a:lnTo>
                    <a:pt x="1469212" y="1168400"/>
                  </a:lnTo>
                  <a:lnTo>
                    <a:pt x="1467510" y="1181100"/>
                  </a:lnTo>
                  <a:lnTo>
                    <a:pt x="1465402" y="1181100"/>
                  </a:lnTo>
                  <a:lnTo>
                    <a:pt x="1462417" y="1168400"/>
                  </a:lnTo>
                  <a:lnTo>
                    <a:pt x="1463713" y="1155700"/>
                  </a:lnTo>
                  <a:lnTo>
                    <a:pt x="1466723" y="1143000"/>
                  </a:lnTo>
                  <a:lnTo>
                    <a:pt x="1470101" y="1143000"/>
                  </a:lnTo>
                  <a:lnTo>
                    <a:pt x="1472501" y="1130300"/>
                  </a:lnTo>
                  <a:lnTo>
                    <a:pt x="1474584" y="1130300"/>
                  </a:lnTo>
                  <a:lnTo>
                    <a:pt x="1479042" y="1143000"/>
                  </a:lnTo>
                  <a:lnTo>
                    <a:pt x="1478546" y="1130300"/>
                  </a:lnTo>
                  <a:lnTo>
                    <a:pt x="1479207" y="1117600"/>
                  </a:lnTo>
                  <a:lnTo>
                    <a:pt x="1480248" y="1104900"/>
                  </a:lnTo>
                  <a:lnTo>
                    <a:pt x="1481048" y="1079500"/>
                  </a:lnTo>
                  <a:close/>
                </a:path>
              </a:pathLst>
            </a:custGeom>
            <a:grpFill/>
          </p:spPr>
          <p:txBody>
            <a:bodyPr wrap="square" lIns="0" tIns="0" rIns="0" bIns="0" rtlCol="0"/>
            <a:lstStyle/>
            <a:p>
              <a:endParaRPr sz="744"/>
            </a:p>
          </p:txBody>
        </p:sp>
        <p:sp>
          <p:nvSpPr>
            <p:cNvPr id="2681" name="object 223">
              <a:extLst>
                <a:ext uri="{FF2B5EF4-FFF2-40B4-BE49-F238E27FC236}">
                  <a16:creationId xmlns:a16="http://schemas.microsoft.com/office/drawing/2014/main" id="{D12498C9-B5AD-7385-A4F8-1CA82D14C6A5}"/>
                </a:ext>
              </a:extLst>
            </p:cNvPr>
            <p:cNvSpPr/>
            <p:nvPr/>
          </p:nvSpPr>
          <p:spPr>
            <a:xfrm rot="18735592">
              <a:off x="22713014" y="7242290"/>
              <a:ext cx="700564" cy="882837"/>
            </a:xfrm>
            <a:custGeom>
              <a:avLst/>
              <a:gdLst/>
              <a:ahLst/>
              <a:cxnLst/>
              <a:rect l="l" t="t" r="r" b="b"/>
              <a:pathLst>
                <a:path w="1481454" h="1866900">
                  <a:moveTo>
                    <a:pt x="68084" y="1295400"/>
                  </a:moveTo>
                  <a:lnTo>
                    <a:pt x="61366" y="1282700"/>
                  </a:lnTo>
                  <a:lnTo>
                    <a:pt x="46583" y="1282700"/>
                  </a:lnTo>
                  <a:lnTo>
                    <a:pt x="54825" y="1295400"/>
                  </a:lnTo>
                  <a:lnTo>
                    <a:pt x="68084" y="1295400"/>
                  </a:lnTo>
                  <a:close/>
                </a:path>
                <a:path w="1481454" h="1866900">
                  <a:moveTo>
                    <a:pt x="87909" y="1409700"/>
                  </a:moveTo>
                  <a:lnTo>
                    <a:pt x="86753" y="1407985"/>
                  </a:lnTo>
                  <a:lnTo>
                    <a:pt x="87350" y="1409700"/>
                  </a:lnTo>
                  <a:lnTo>
                    <a:pt x="87909" y="1409700"/>
                  </a:lnTo>
                  <a:close/>
                </a:path>
                <a:path w="1481454" h="1866900">
                  <a:moveTo>
                    <a:pt x="142595" y="444500"/>
                  </a:moveTo>
                  <a:lnTo>
                    <a:pt x="141185" y="444500"/>
                  </a:lnTo>
                  <a:lnTo>
                    <a:pt x="141211" y="445516"/>
                  </a:lnTo>
                  <a:lnTo>
                    <a:pt x="142595" y="444500"/>
                  </a:lnTo>
                  <a:close/>
                </a:path>
                <a:path w="1481454" h="1866900">
                  <a:moveTo>
                    <a:pt x="168313" y="457200"/>
                  </a:moveTo>
                  <a:lnTo>
                    <a:pt x="157314" y="457200"/>
                  </a:lnTo>
                  <a:lnTo>
                    <a:pt x="156451" y="469900"/>
                  </a:lnTo>
                  <a:lnTo>
                    <a:pt x="168313" y="457200"/>
                  </a:lnTo>
                  <a:close/>
                </a:path>
                <a:path w="1481454" h="1866900">
                  <a:moveTo>
                    <a:pt x="202819" y="1574800"/>
                  </a:moveTo>
                  <a:lnTo>
                    <a:pt x="196291" y="1567688"/>
                  </a:lnTo>
                  <a:lnTo>
                    <a:pt x="199796" y="1574800"/>
                  </a:lnTo>
                  <a:lnTo>
                    <a:pt x="202819" y="1574800"/>
                  </a:lnTo>
                  <a:close/>
                </a:path>
                <a:path w="1481454" h="1866900">
                  <a:moveTo>
                    <a:pt x="214998" y="1600200"/>
                  </a:moveTo>
                  <a:lnTo>
                    <a:pt x="206311" y="1574800"/>
                  </a:lnTo>
                  <a:lnTo>
                    <a:pt x="202819" y="1574800"/>
                  </a:lnTo>
                  <a:lnTo>
                    <a:pt x="214998" y="1600200"/>
                  </a:lnTo>
                  <a:close/>
                </a:path>
                <a:path w="1481454" h="1866900">
                  <a:moveTo>
                    <a:pt x="217805" y="1308100"/>
                  </a:moveTo>
                  <a:lnTo>
                    <a:pt x="216217" y="1295400"/>
                  </a:lnTo>
                  <a:lnTo>
                    <a:pt x="215633" y="1295400"/>
                  </a:lnTo>
                  <a:lnTo>
                    <a:pt x="217487" y="1308100"/>
                  </a:lnTo>
                  <a:lnTo>
                    <a:pt x="217805" y="1308100"/>
                  </a:lnTo>
                  <a:close/>
                </a:path>
                <a:path w="1481454" h="1866900">
                  <a:moveTo>
                    <a:pt x="227571" y="391795"/>
                  </a:moveTo>
                  <a:lnTo>
                    <a:pt x="226390" y="390410"/>
                  </a:lnTo>
                  <a:lnTo>
                    <a:pt x="226479" y="393700"/>
                  </a:lnTo>
                  <a:lnTo>
                    <a:pt x="227571" y="391795"/>
                  </a:lnTo>
                  <a:close/>
                </a:path>
                <a:path w="1481454" h="1866900">
                  <a:moveTo>
                    <a:pt x="260578" y="1625600"/>
                  </a:moveTo>
                  <a:lnTo>
                    <a:pt x="254431" y="1620139"/>
                  </a:lnTo>
                  <a:lnTo>
                    <a:pt x="258076" y="1625600"/>
                  </a:lnTo>
                  <a:lnTo>
                    <a:pt x="260578" y="1625600"/>
                  </a:lnTo>
                  <a:close/>
                </a:path>
                <a:path w="1481454" h="1866900">
                  <a:moveTo>
                    <a:pt x="261239" y="260769"/>
                  </a:moveTo>
                  <a:lnTo>
                    <a:pt x="257543" y="266700"/>
                  </a:lnTo>
                  <a:lnTo>
                    <a:pt x="259168" y="266700"/>
                  </a:lnTo>
                  <a:lnTo>
                    <a:pt x="261239" y="260769"/>
                  </a:lnTo>
                  <a:close/>
                </a:path>
                <a:path w="1481454" h="1866900">
                  <a:moveTo>
                    <a:pt x="265455" y="254000"/>
                  </a:moveTo>
                  <a:lnTo>
                    <a:pt x="263601" y="254000"/>
                  </a:lnTo>
                  <a:lnTo>
                    <a:pt x="261239" y="260769"/>
                  </a:lnTo>
                  <a:lnTo>
                    <a:pt x="265455" y="254000"/>
                  </a:lnTo>
                  <a:close/>
                </a:path>
                <a:path w="1481454" h="1866900">
                  <a:moveTo>
                    <a:pt x="270840" y="1633994"/>
                  </a:moveTo>
                  <a:lnTo>
                    <a:pt x="265976" y="1625600"/>
                  </a:lnTo>
                  <a:lnTo>
                    <a:pt x="260578" y="1625600"/>
                  </a:lnTo>
                  <a:lnTo>
                    <a:pt x="270840" y="1633994"/>
                  </a:lnTo>
                  <a:close/>
                </a:path>
                <a:path w="1481454" h="1866900">
                  <a:moveTo>
                    <a:pt x="276110" y="1638300"/>
                  </a:moveTo>
                  <a:lnTo>
                    <a:pt x="270840" y="1633994"/>
                  </a:lnTo>
                  <a:lnTo>
                    <a:pt x="273329" y="1638300"/>
                  </a:lnTo>
                  <a:lnTo>
                    <a:pt x="276110" y="1638300"/>
                  </a:lnTo>
                  <a:close/>
                </a:path>
                <a:path w="1481454" h="1866900">
                  <a:moveTo>
                    <a:pt x="290931" y="715810"/>
                  </a:moveTo>
                  <a:lnTo>
                    <a:pt x="290017" y="723900"/>
                  </a:lnTo>
                  <a:lnTo>
                    <a:pt x="290550" y="723900"/>
                  </a:lnTo>
                  <a:lnTo>
                    <a:pt x="290931" y="715810"/>
                  </a:lnTo>
                  <a:close/>
                </a:path>
                <a:path w="1481454" h="1866900">
                  <a:moveTo>
                    <a:pt x="291439" y="711200"/>
                  </a:moveTo>
                  <a:lnTo>
                    <a:pt x="291134" y="711200"/>
                  </a:lnTo>
                  <a:lnTo>
                    <a:pt x="290931" y="715810"/>
                  </a:lnTo>
                  <a:lnTo>
                    <a:pt x="291439" y="711200"/>
                  </a:lnTo>
                  <a:close/>
                </a:path>
                <a:path w="1481454" h="1866900">
                  <a:moveTo>
                    <a:pt x="293230" y="266700"/>
                  </a:moveTo>
                  <a:lnTo>
                    <a:pt x="293116" y="254000"/>
                  </a:lnTo>
                  <a:lnTo>
                    <a:pt x="282257" y="254000"/>
                  </a:lnTo>
                  <a:lnTo>
                    <a:pt x="279628" y="266700"/>
                  </a:lnTo>
                  <a:lnTo>
                    <a:pt x="260794" y="266700"/>
                  </a:lnTo>
                  <a:lnTo>
                    <a:pt x="260858" y="292100"/>
                  </a:lnTo>
                  <a:lnTo>
                    <a:pt x="249580" y="304800"/>
                  </a:lnTo>
                  <a:lnTo>
                    <a:pt x="234823" y="330200"/>
                  </a:lnTo>
                  <a:lnTo>
                    <a:pt x="224421" y="355600"/>
                  </a:lnTo>
                  <a:lnTo>
                    <a:pt x="225666" y="330200"/>
                  </a:lnTo>
                  <a:lnTo>
                    <a:pt x="227571" y="317500"/>
                  </a:lnTo>
                  <a:lnTo>
                    <a:pt x="233514" y="304800"/>
                  </a:lnTo>
                  <a:lnTo>
                    <a:pt x="246913" y="292100"/>
                  </a:lnTo>
                  <a:lnTo>
                    <a:pt x="237223" y="292100"/>
                  </a:lnTo>
                  <a:lnTo>
                    <a:pt x="257543" y="266700"/>
                  </a:lnTo>
                  <a:lnTo>
                    <a:pt x="250380" y="266700"/>
                  </a:lnTo>
                  <a:lnTo>
                    <a:pt x="242658" y="279400"/>
                  </a:lnTo>
                  <a:lnTo>
                    <a:pt x="235496" y="292100"/>
                  </a:lnTo>
                  <a:lnTo>
                    <a:pt x="227685" y="304800"/>
                  </a:lnTo>
                  <a:lnTo>
                    <a:pt x="218046" y="317500"/>
                  </a:lnTo>
                  <a:lnTo>
                    <a:pt x="217017" y="317500"/>
                  </a:lnTo>
                  <a:lnTo>
                    <a:pt x="216128" y="330200"/>
                  </a:lnTo>
                  <a:lnTo>
                    <a:pt x="215011" y="330200"/>
                  </a:lnTo>
                  <a:lnTo>
                    <a:pt x="213334" y="342900"/>
                  </a:lnTo>
                  <a:lnTo>
                    <a:pt x="210705" y="342900"/>
                  </a:lnTo>
                  <a:lnTo>
                    <a:pt x="206717" y="355600"/>
                  </a:lnTo>
                  <a:lnTo>
                    <a:pt x="201231" y="368300"/>
                  </a:lnTo>
                  <a:lnTo>
                    <a:pt x="194119" y="381000"/>
                  </a:lnTo>
                  <a:lnTo>
                    <a:pt x="192951" y="368300"/>
                  </a:lnTo>
                  <a:lnTo>
                    <a:pt x="191719" y="381000"/>
                  </a:lnTo>
                  <a:lnTo>
                    <a:pt x="186766" y="393700"/>
                  </a:lnTo>
                  <a:lnTo>
                    <a:pt x="179374" y="406400"/>
                  </a:lnTo>
                  <a:lnTo>
                    <a:pt x="170802" y="419100"/>
                  </a:lnTo>
                  <a:lnTo>
                    <a:pt x="164858" y="419100"/>
                  </a:lnTo>
                  <a:lnTo>
                    <a:pt x="158699" y="431800"/>
                  </a:lnTo>
                  <a:lnTo>
                    <a:pt x="153885" y="431800"/>
                  </a:lnTo>
                  <a:lnTo>
                    <a:pt x="149263" y="444500"/>
                  </a:lnTo>
                  <a:lnTo>
                    <a:pt x="145783" y="444500"/>
                  </a:lnTo>
                  <a:lnTo>
                    <a:pt x="150368" y="457200"/>
                  </a:lnTo>
                  <a:lnTo>
                    <a:pt x="155041" y="457200"/>
                  </a:lnTo>
                  <a:lnTo>
                    <a:pt x="159791" y="444500"/>
                  </a:lnTo>
                  <a:lnTo>
                    <a:pt x="164617" y="444500"/>
                  </a:lnTo>
                  <a:lnTo>
                    <a:pt x="175006" y="419100"/>
                  </a:lnTo>
                  <a:lnTo>
                    <a:pt x="180111" y="419100"/>
                  </a:lnTo>
                  <a:lnTo>
                    <a:pt x="185051" y="406400"/>
                  </a:lnTo>
                  <a:lnTo>
                    <a:pt x="182016" y="419100"/>
                  </a:lnTo>
                  <a:lnTo>
                    <a:pt x="177609" y="431800"/>
                  </a:lnTo>
                  <a:lnTo>
                    <a:pt x="183134" y="431800"/>
                  </a:lnTo>
                  <a:lnTo>
                    <a:pt x="179311" y="444500"/>
                  </a:lnTo>
                  <a:lnTo>
                    <a:pt x="175285" y="444500"/>
                  </a:lnTo>
                  <a:lnTo>
                    <a:pt x="171170" y="457200"/>
                  </a:lnTo>
                  <a:lnTo>
                    <a:pt x="168313" y="457200"/>
                  </a:lnTo>
                  <a:lnTo>
                    <a:pt x="168313" y="469900"/>
                  </a:lnTo>
                  <a:lnTo>
                    <a:pt x="167157" y="469900"/>
                  </a:lnTo>
                  <a:lnTo>
                    <a:pt x="165239" y="482600"/>
                  </a:lnTo>
                  <a:lnTo>
                    <a:pt x="162928" y="482600"/>
                  </a:lnTo>
                  <a:lnTo>
                    <a:pt x="160858" y="495300"/>
                  </a:lnTo>
                  <a:lnTo>
                    <a:pt x="159169" y="495300"/>
                  </a:lnTo>
                  <a:lnTo>
                    <a:pt x="158267" y="508000"/>
                  </a:lnTo>
                  <a:lnTo>
                    <a:pt x="164896" y="508000"/>
                  </a:lnTo>
                  <a:lnTo>
                    <a:pt x="168986" y="495300"/>
                  </a:lnTo>
                  <a:lnTo>
                    <a:pt x="173875" y="482600"/>
                  </a:lnTo>
                  <a:lnTo>
                    <a:pt x="182638" y="469900"/>
                  </a:lnTo>
                  <a:lnTo>
                    <a:pt x="186690" y="482600"/>
                  </a:lnTo>
                  <a:lnTo>
                    <a:pt x="189763" y="469900"/>
                  </a:lnTo>
                  <a:lnTo>
                    <a:pt x="192976" y="457200"/>
                  </a:lnTo>
                  <a:lnTo>
                    <a:pt x="196405" y="444500"/>
                  </a:lnTo>
                  <a:lnTo>
                    <a:pt x="200113" y="431800"/>
                  </a:lnTo>
                  <a:lnTo>
                    <a:pt x="195059" y="419100"/>
                  </a:lnTo>
                  <a:lnTo>
                    <a:pt x="191122" y="419100"/>
                  </a:lnTo>
                  <a:lnTo>
                    <a:pt x="189699" y="406400"/>
                  </a:lnTo>
                  <a:lnTo>
                    <a:pt x="192214" y="393700"/>
                  </a:lnTo>
                  <a:lnTo>
                    <a:pt x="205625" y="393700"/>
                  </a:lnTo>
                  <a:lnTo>
                    <a:pt x="218414" y="381000"/>
                  </a:lnTo>
                  <a:lnTo>
                    <a:pt x="226390" y="390410"/>
                  </a:lnTo>
                  <a:lnTo>
                    <a:pt x="226174" y="381000"/>
                  </a:lnTo>
                  <a:lnTo>
                    <a:pt x="227342" y="381000"/>
                  </a:lnTo>
                  <a:lnTo>
                    <a:pt x="229844" y="368300"/>
                  </a:lnTo>
                  <a:lnTo>
                    <a:pt x="233514" y="355600"/>
                  </a:lnTo>
                  <a:lnTo>
                    <a:pt x="236334" y="355600"/>
                  </a:lnTo>
                  <a:lnTo>
                    <a:pt x="239725" y="342900"/>
                  </a:lnTo>
                  <a:lnTo>
                    <a:pt x="243852" y="342900"/>
                  </a:lnTo>
                  <a:lnTo>
                    <a:pt x="248132" y="330200"/>
                  </a:lnTo>
                  <a:lnTo>
                    <a:pt x="252933" y="330200"/>
                  </a:lnTo>
                  <a:lnTo>
                    <a:pt x="258102" y="317500"/>
                  </a:lnTo>
                  <a:lnTo>
                    <a:pt x="253898" y="330200"/>
                  </a:lnTo>
                  <a:lnTo>
                    <a:pt x="259803" y="330200"/>
                  </a:lnTo>
                  <a:lnTo>
                    <a:pt x="264236" y="317500"/>
                  </a:lnTo>
                  <a:lnTo>
                    <a:pt x="267500" y="317500"/>
                  </a:lnTo>
                  <a:lnTo>
                    <a:pt x="269862" y="304800"/>
                  </a:lnTo>
                  <a:lnTo>
                    <a:pt x="272707" y="304800"/>
                  </a:lnTo>
                  <a:lnTo>
                    <a:pt x="273659" y="292100"/>
                  </a:lnTo>
                  <a:lnTo>
                    <a:pt x="283273" y="292100"/>
                  </a:lnTo>
                  <a:lnTo>
                    <a:pt x="287629" y="279400"/>
                  </a:lnTo>
                  <a:lnTo>
                    <a:pt x="290741" y="279400"/>
                  </a:lnTo>
                  <a:lnTo>
                    <a:pt x="292608" y="266700"/>
                  </a:lnTo>
                  <a:lnTo>
                    <a:pt x="293230" y="266700"/>
                  </a:lnTo>
                  <a:close/>
                </a:path>
                <a:path w="1481454" h="1866900">
                  <a:moveTo>
                    <a:pt x="295630" y="1651000"/>
                  </a:moveTo>
                  <a:lnTo>
                    <a:pt x="287769" y="1638300"/>
                  </a:lnTo>
                  <a:lnTo>
                    <a:pt x="276110" y="1638300"/>
                  </a:lnTo>
                  <a:lnTo>
                    <a:pt x="291261" y="1651000"/>
                  </a:lnTo>
                  <a:lnTo>
                    <a:pt x="295630" y="1651000"/>
                  </a:lnTo>
                  <a:close/>
                </a:path>
                <a:path w="1481454" h="1866900">
                  <a:moveTo>
                    <a:pt x="298551" y="1117600"/>
                  </a:moveTo>
                  <a:lnTo>
                    <a:pt x="294068" y="1104900"/>
                  </a:lnTo>
                  <a:lnTo>
                    <a:pt x="289712" y="1104900"/>
                  </a:lnTo>
                  <a:lnTo>
                    <a:pt x="298551" y="1117600"/>
                  </a:lnTo>
                  <a:close/>
                </a:path>
                <a:path w="1481454" h="1866900">
                  <a:moveTo>
                    <a:pt x="323672" y="1193800"/>
                  </a:moveTo>
                  <a:lnTo>
                    <a:pt x="320205" y="1181100"/>
                  </a:lnTo>
                  <a:lnTo>
                    <a:pt x="318719" y="1181100"/>
                  </a:lnTo>
                  <a:lnTo>
                    <a:pt x="323672" y="1193800"/>
                  </a:lnTo>
                  <a:close/>
                </a:path>
                <a:path w="1481454" h="1866900">
                  <a:moveTo>
                    <a:pt x="344843" y="1460500"/>
                  </a:moveTo>
                  <a:lnTo>
                    <a:pt x="340842" y="1447800"/>
                  </a:lnTo>
                  <a:lnTo>
                    <a:pt x="340436" y="1447800"/>
                  </a:lnTo>
                  <a:lnTo>
                    <a:pt x="344843" y="1460500"/>
                  </a:lnTo>
                  <a:close/>
                </a:path>
                <a:path w="1481454" h="1866900">
                  <a:moveTo>
                    <a:pt x="352336" y="203200"/>
                  </a:moveTo>
                  <a:lnTo>
                    <a:pt x="351815" y="203200"/>
                  </a:lnTo>
                  <a:lnTo>
                    <a:pt x="345198" y="212293"/>
                  </a:lnTo>
                  <a:lnTo>
                    <a:pt x="344500" y="215900"/>
                  </a:lnTo>
                  <a:lnTo>
                    <a:pt x="352336" y="203200"/>
                  </a:lnTo>
                  <a:close/>
                </a:path>
                <a:path w="1481454" h="1866900">
                  <a:moveTo>
                    <a:pt x="387210" y="1511300"/>
                  </a:moveTo>
                  <a:lnTo>
                    <a:pt x="376974" y="1498600"/>
                  </a:lnTo>
                  <a:lnTo>
                    <a:pt x="366268" y="1498600"/>
                  </a:lnTo>
                  <a:lnTo>
                    <a:pt x="376694" y="1511300"/>
                  </a:lnTo>
                  <a:lnTo>
                    <a:pt x="387210" y="1511300"/>
                  </a:lnTo>
                  <a:close/>
                </a:path>
                <a:path w="1481454" h="1866900">
                  <a:moveTo>
                    <a:pt x="438124" y="114300"/>
                  </a:moveTo>
                  <a:lnTo>
                    <a:pt x="429526" y="114300"/>
                  </a:lnTo>
                  <a:lnTo>
                    <a:pt x="420966" y="127000"/>
                  </a:lnTo>
                  <a:lnTo>
                    <a:pt x="412673" y="139700"/>
                  </a:lnTo>
                  <a:lnTo>
                    <a:pt x="416509" y="139700"/>
                  </a:lnTo>
                  <a:lnTo>
                    <a:pt x="424002" y="127000"/>
                  </a:lnTo>
                  <a:lnTo>
                    <a:pt x="431393" y="127000"/>
                  </a:lnTo>
                  <a:lnTo>
                    <a:pt x="438124" y="114300"/>
                  </a:lnTo>
                  <a:close/>
                </a:path>
                <a:path w="1481454" h="1866900">
                  <a:moveTo>
                    <a:pt x="447141" y="101600"/>
                  </a:moveTo>
                  <a:lnTo>
                    <a:pt x="438289" y="114300"/>
                  </a:lnTo>
                  <a:lnTo>
                    <a:pt x="446633" y="114300"/>
                  </a:lnTo>
                  <a:lnTo>
                    <a:pt x="447141" y="101600"/>
                  </a:lnTo>
                  <a:close/>
                </a:path>
                <a:path w="1481454" h="1866900">
                  <a:moveTo>
                    <a:pt x="451497" y="381000"/>
                  </a:moveTo>
                  <a:lnTo>
                    <a:pt x="449707" y="381000"/>
                  </a:lnTo>
                  <a:lnTo>
                    <a:pt x="448932" y="383006"/>
                  </a:lnTo>
                  <a:lnTo>
                    <a:pt x="451497" y="381000"/>
                  </a:lnTo>
                  <a:close/>
                </a:path>
                <a:path w="1481454" h="1866900">
                  <a:moveTo>
                    <a:pt x="462699" y="114300"/>
                  </a:moveTo>
                  <a:lnTo>
                    <a:pt x="458546" y="114300"/>
                  </a:lnTo>
                  <a:lnTo>
                    <a:pt x="458470" y="121031"/>
                  </a:lnTo>
                  <a:lnTo>
                    <a:pt x="462699" y="114300"/>
                  </a:lnTo>
                  <a:close/>
                </a:path>
                <a:path w="1481454" h="1866900">
                  <a:moveTo>
                    <a:pt x="473240" y="101600"/>
                  </a:moveTo>
                  <a:lnTo>
                    <a:pt x="472554" y="101600"/>
                  </a:lnTo>
                  <a:lnTo>
                    <a:pt x="465201" y="114300"/>
                  </a:lnTo>
                  <a:lnTo>
                    <a:pt x="473240" y="101600"/>
                  </a:lnTo>
                  <a:close/>
                </a:path>
                <a:path w="1481454" h="1866900">
                  <a:moveTo>
                    <a:pt x="476529" y="96418"/>
                  </a:moveTo>
                  <a:lnTo>
                    <a:pt x="473240" y="101600"/>
                  </a:lnTo>
                  <a:lnTo>
                    <a:pt x="475094" y="101600"/>
                  </a:lnTo>
                  <a:lnTo>
                    <a:pt x="476529" y="96418"/>
                  </a:lnTo>
                  <a:close/>
                </a:path>
                <a:path w="1481454" h="1866900">
                  <a:moveTo>
                    <a:pt x="481279" y="88900"/>
                  </a:moveTo>
                  <a:lnTo>
                    <a:pt x="478599" y="88900"/>
                  </a:lnTo>
                  <a:lnTo>
                    <a:pt x="476529" y="96418"/>
                  </a:lnTo>
                  <a:lnTo>
                    <a:pt x="481279" y="88900"/>
                  </a:lnTo>
                  <a:close/>
                </a:path>
                <a:path w="1481454" h="1866900">
                  <a:moveTo>
                    <a:pt x="572236" y="215900"/>
                  </a:moveTo>
                  <a:lnTo>
                    <a:pt x="564222" y="215900"/>
                  </a:lnTo>
                  <a:lnTo>
                    <a:pt x="558584" y="228600"/>
                  </a:lnTo>
                  <a:lnTo>
                    <a:pt x="566394" y="228600"/>
                  </a:lnTo>
                  <a:lnTo>
                    <a:pt x="572236" y="215900"/>
                  </a:lnTo>
                  <a:close/>
                </a:path>
                <a:path w="1481454" h="1866900">
                  <a:moveTo>
                    <a:pt x="581748" y="215900"/>
                  </a:moveTo>
                  <a:lnTo>
                    <a:pt x="581736" y="203200"/>
                  </a:lnTo>
                  <a:lnTo>
                    <a:pt x="575843" y="215900"/>
                  </a:lnTo>
                  <a:lnTo>
                    <a:pt x="581748" y="215900"/>
                  </a:lnTo>
                  <a:close/>
                </a:path>
                <a:path w="1481454" h="1866900">
                  <a:moveTo>
                    <a:pt x="600938" y="1689100"/>
                  </a:moveTo>
                  <a:lnTo>
                    <a:pt x="595452" y="1676400"/>
                  </a:lnTo>
                  <a:lnTo>
                    <a:pt x="598017" y="1689100"/>
                  </a:lnTo>
                  <a:lnTo>
                    <a:pt x="600938" y="1689100"/>
                  </a:lnTo>
                  <a:close/>
                </a:path>
                <a:path w="1481454" h="1866900">
                  <a:moveTo>
                    <a:pt x="603415" y="190500"/>
                  </a:moveTo>
                  <a:lnTo>
                    <a:pt x="597814" y="203200"/>
                  </a:lnTo>
                  <a:lnTo>
                    <a:pt x="598347" y="203200"/>
                  </a:lnTo>
                  <a:lnTo>
                    <a:pt x="603415" y="190500"/>
                  </a:lnTo>
                  <a:close/>
                </a:path>
                <a:path w="1481454" h="1866900">
                  <a:moveTo>
                    <a:pt x="632548" y="25400"/>
                  </a:moveTo>
                  <a:lnTo>
                    <a:pt x="600379" y="25400"/>
                  </a:lnTo>
                  <a:lnTo>
                    <a:pt x="589508" y="38100"/>
                  </a:lnTo>
                  <a:lnTo>
                    <a:pt x="545668" y="38100"/>
                  </a:lnTo>
                  <a:lnTo>
                    <a:pt x="535076" y="50800"/>
                  </a:lnTo>
                  <a:lnTo>
                    <a:pt x="515200" y="50800"/>
                  </a:lnTo>
                  <a:lnTo>
                    <a:pt x="527100" y="63500"/>
                  </a:lnTo>
                  <a:lnTo>
                    <a:pt x="510882" y="76200"/>
                  </a:lnTo>
                  <a:lnTo>
                    <a:pt x="508635" y="76200"/>
                  </a:lnTo>
                  <a:lnTo>
                    <a:pt x="507047" y="63500"/>
                  </a:lnTo>
                  <a:lnTo>
                    <a:pt x="492861" y="63500"/>
                  </a:lnTo>
                  <a:lnTo>
                    <a:pt x="489648" y="76200"/>
                  </a:lnTo>
                  <a:lnTo>
                    <a:pt x="483895" y="88900"/>
                  </a:lnTo>
                  <a:lnTo>
                    <a:pt x="497928" y="88900"/>
                  </a:lnTo>
                  <a:lnTo>
                    <a:pt x="495223" y="101600"/>
                  </a:lnTo>
                  <a:lnTo>
                    <a:pt x="501789" y="101600"/>
                  </a:lnTo>
                  <a:lnTo>
                    <a:pt x="501548" y="88900"/>
                  </a:lnTo>
                  <a:lnTo>
                    <a:pt x="518553" y="88900"/>
                  </a:lnTo>
                  <a:lnTo>
                    <a:pt x="529691" y="76200"/>
                  </a:lnTo>
                  <a:lnTo>
                    <a:pt x="537159" y="76200"/>
                  </a:lnTo>
                  <a:lnTo>
                    <a:pt x="549516" y="63500"/>
                  </a:lnTo>
                  <a:lnTo>
                    <a:pt x="558355" y="50800"/>
                  </a:lnTo>
                  <a:lnTo>
                    <a:pt x="571830" y="50800"/>
                  </a:lnTo>
                  <a:lnTo>
                    <a:pt x="592112" y="38100"/>
                  </a:lnTo>
                  <a:lnTo>
                    <a:pt x="597331" y="50800"/>
                  </a:lnTo>
                  <a:lnTo>
                    <a:pt x="604354" y="50800"/>
                  </a:lnTo>
                  <a:lnTo>
                    <a:pt x="612838" y="38100"/>
                  </a:lnTo>
                  <a:lnTo>
                    <a:pt x="622452" y="38100"/>
                  </a:lnTo>
                  <a:lnTo>
                    <a:pt x="632548" y="25400"/>
                  </a:lnTo>
                  <a:close/>
                </a:path>
                <a:path w="1481454" h="1866900">
                  <a:moveTo>
                    <a:pt x="742632" y="12700"/>
                  </a:moveTo>
                  <a:lnTo>
                    <a:pt x="730199" y="12700"/>
                  </a:lnTo>
                  <a:lnTo>
                    <a:pt x="726211" y="25400"/>
                  </a:lnTo>
                  <a:lnTo>
                    <a:pt x="734364" y="25400"/>
                  </a:lnTo>
                  <a:lnTo>
                    <a:pt x="742632" y="12700"/>
                  </a:lnTo>
                  <a:close/>
                </a:path>
                <a:path w="1481454" h="1866900">
                  <a:moveTo>
                    <a:pt x="752868" y="139700"/>
                  </a:moveTo>
                  <a:lnTo>
                    <a:pt x="747179" y="127000"/>
                  </a:lnTo>
                  <a:lnTo>
                    <a:pt x="739521" y="139700"/>
                  </a:lnTo>
                  <a:lnTo>
                    <a:pt x="752868" y="139700"/>
                  </a:lnTo>
                  <a:close/>
                </a:path>
                <a:path w="1481454" h="1866900">
                  <a:moveTo>
                    <a:pt x="797572" y="25400"/>
                  </a:moveTo>
                  <a:lnTo>
                    <a:pt x="758088" y="25400"/>
                  </a:lnTo>
                  <a:lnTo>
                    <a:pt x="758228" y="38100"/>
                  </a:lnTo>
                  <a:lnTo>
                    <a:pt x="769340" y="38100"/>
                  </a:lnTo>
                  <a:lnTo>
                    <a:pt x="780821" y="38100"/>
                  </a:lnTo>
                  <a:lnTo>
                    <a:pt x="797572" y="25400"/>
                  </a:lnTo>
                  <a:close/>
                </a:path>
                <a:path w="1481454" h="1866900">
                  <a:moveTo>
                    <a:pt x="862190" y="12700"/>
                  </a:moveTo>
                  <a:lnTo>
                    <a:pt x="855878" y="0"/>
                  </a:lnTo>
                  <a:lnTo>
                    <a:pt x="801700" y="0"/>
                  </a:lnTo>
                  <a:lnTo>
                    <a:pt x="792124" y="12700"/>
                  </a:lnTo>
                  <a:lnTo>
                    <a:pt x="808431" y="12700"/>
                  </a:lnTo>
                  <a:lnTo>
                    <a:pt x="815784" y="25400"/>
                  </a:lnTo>
                  <a:lnTo>
                    <a:pt x="813358" y="25400"/>
                  </a:lnTo>
                  <a:lnTo>
                    <a:pt x="815924" y="28422"/>
                  </a:lnTo>
                  <a:lnTo>
                    <a:pt x="814908" y="38100"/>
                  </a:lnTo>
                  <a:lnTo>
                    <a:pt x="824115" y="38100"/>
                  </a:lnTo>
                  <a:lnTo>
                    <a:pt x="829881" y="38100"/>
                  </a:lnTo>
                  <a:lnTo>
                    <a:pt x="854773" y="38100"/>
                  </a:lnTo>
                  <a:lnTo>
                    <a:pt x="856792" y="25400"/>
                  </a:lnTo>
                  <a:lnTo>
                    <a:pt x="858735" y="25400"/>
                  </a:lnTo>
                  <a:lnTo>
                    <a:pt x="860437" y="12700"/>
                  </a:lnTo>
                  <a:lnTo>
                    <a:pt x="862190" y="12700"/>
                  </a:lnTo>
                  <a:close/>
                </a:path>
                <a:path w="1481454" h="1866900">
                  <a:moveTo>
                    <a:pt x="907427" y="177800"/>
                  </a:moveTo>
                  <a:lnTo>
                    <a:pt x="901115" y="165100"/>
                  </a:lnTo>
                  <a:lnTo>
                    <a:pt x="897039" y="165100"/>
                  </a:lnTo>
                  <a:lnTo>
                    <a:pt x="903846" y="177800"/>
                  </a:lnTo>
                  <a:lnTo>
                    <a:pt x="907427" y="177800"/>
                  </a:lnTo>
                  <a:close/>
                </a:path>
                <a:path w="1481454" h="1866900">
                  <a:moveTo>
                    <a:pt x="937260" y="165100"/>
                  </a:moveTo>
                  <a:lnTo>
                    <a:pt x="933729" y="165100"/>
                  </a:lnTo>
                  <a:lnTo>
                    <a:pt x="929906" y="177800"/>
                  </a:lnTo>
                  <a:lnTo>
                    <a:pt x="937260" y="165100"/>
                  </a:lnTo>
                  <a:close/>
                </a:path>
                <a:path w="1481454" h="1866900">
                  <a:moveTo>
                    <a:pt x="940244" y="1841500"/>
                  </a:moveTo>
                  <a:lnTo>
                    <a:pt x="922515" y="1841500"/>
                  </a:lnTo>
                  <a:lnTo>
                    <a:pt x="930363" y="1854200"/>
                  </a:lnTo>
                  <a:lnTo>
                    <a:pt x="940244" y="1841500"/>
                  </a:lnTo>
                  <a:close/>
                </a:path>
                <a:path w="1481454" h="1866900">
                  <a:moveTo>
                    <a:pt x="943584" y="1847964"/>
                  </a:moveTo>
                  <a:lnTo>
                    <a:pt x="937298" y="1854200"/>
                  </a:lnTo>
                  <a:lnTo>
                    <a:pt x="939596" y="1854200"/>
                  </a:lnTo>
                  <a:lnTo>
                    <a:pt x="943584" y="1847964"/>
                  </a:lnTo>
                  <a:close/>
                </a:path>
                <a:path w="1481454" h="1866900">
                  <a:moveTo>
                    <a:pt x="1014780" y="304800"/>
                  </a:moveTo>
                  <a:lnTo>
                    <a:pt x="1008037" y="292100"/>
                  </a:lnTo>
                  <a:lnTo>
                    <a:pt x="1011123" y="304800"/>
                  </a:lnTo>
                  <a:lnTo>
                    <a:pt x="1014780" y="304800"/>
                  </a:lnTo>
                  <a:close/>
                </a:path>
                <a:path w="1481454" h="1866900">
                  <a:moveTo>
                    <a:pt x="1045819" y="1689100"/>
                  </a:moveTo>
                  <a:lnTo>
                    <a:pt x="1042682" y="1689100"/>
                  </a:lnTo>
                  <a:lnTo>
                    <a:pt x="1041603" y="1701800"/>
                  </a:lnTo>
                  <a:lnTo>
                    <a:pt x="1045819" y="1689100"/>
                  </a:lnTo>
                  <a:close/>
                </a:path>
                <a:path w="1481454" h="1866900">
                  <a:moveTo>
                    <a:pt x="1099096" y="230124"/>
                  </a:moveTo>
                  <a:lnTo>
                    <a:pt x="1093190" y="226949"/>
                  </a:lnTo>
                  <a:lnTo>
                    <a:pt x="1087386" y="222656"/>
                  </a:lnTo>
                  <a:lnTo>
                    <a:pt x="1081532" y="217309"/>
                  </a:lnTo>
                  <a:lnTo>
                    <a:pt x="1075524" y="211010"/>
                  </a:lnTo>
                  <a:lnTo>
                    <a:pt x="1077391" y="215074"/>
                  </a:lnTo>
                  <a:lnTo>
                    <a:pt x="1080020" y="221018"/>
                  </a:lnTo>
                  <a:lnTo>
                    <a:pt x="1078826" y="224370"/>
                  </a:lnTo>
                  <a:lnTo>
                    <a:pt x="1084935" y="228473"/>
                  </a:lnTo>
                  <a:lnTo>
                    <a:pt x="1091806" y="227355"/>
                  </a:lnTo>
                  <a:lnTo>
                    <a:pt x="1099096" y="230124"/>
                  </a:lnTo>
                  <a:close/>
                </a:path>
                <a:path w="1481454" h="1866900">
                  <a:moveTo>
                    <a:pt x="1099464" y="230251"/>
                  </a:moveTo>
                  <a:lnTo>
                    <a:pt x="1099096" y="230124"/>
                  </a:lnTo>
                  <a:lnTo>
                    <a:pt x="1099273" y="230238"/>
                  </a:lnTo>
                  <a:lnTo>
                    <a:pt x="1099464" y="230251"/>
                  </a:lnTo>
                  <a:close/>
                </a:path>
                <a:path w="1481454" h="1866900">
                  <a:moveTo>
                    <a:pt x="1255331" y="520700"/>
                  </a:moveTo>
                  <a:lnTo>
                    <a:pt x="1251343" y="508000"/>
                  </a:lnTo>
                  <a:lnTo>
                    <a:pt x="1246149" y="508000"/>
                  </a:lnTo>
                  <a:lnTo>
                    <a:pt x="1242783" y="520700"/>
                  </a:lnTo>
                  <a:lnTo>
                    <a:pt x="1255331" y="520700"/>
                  </a:lnTo>
                  <a:close/>
                </a:path>
                <a:path w="1481454" h="1866900">
                  <a:moveTo>
                    <a:pt x="1257973" y="508000"/>
                  </a:moveTo>
                  <a:lnTo>
                    <a:pt x="1249197" y="495300"/>
                  </a:lnTo>
                  <a:lnTo>
                    <a:pt x="1255547" y="508000"/>
                  </a:lnTo>
                  <a:lnTo>
                    <a:pt x="1257973" y="508000"/>
                  </a:lnTo>
                  <a:close/>
                </a:path>
                <a:path w="1481454" h="1866900">
                  <a:moveTo>
                    <a:pt x="1296543" y="1612607"/>
                  </a:moveTo>
                  <a:lnTo>
                    <a:pt x="1296377" y="1612900"/>
                  </a:lnTo>
                  <a:lnTo>
                    <a:pt x="1296543" y="1612607"/>
                  </a:lnTo>
                  <a:close/>
                </a:path>
                <a:path w="1481454" h="1866900">
                  <a:moveTo>
                    <a:pt x="1303235" y="1600200"/>
                  </a:moveTo>
                  <a:lnTo>
                    <a:pt x="1301203" y="1600200"/>
                  </a:lnTo>
                  <a:lnTo>
                    <a:pt x="1296543" y="1612607"/>
                  </a:lnTo>
                  <a:lnTo>
                    <a:pt x="1303235" y="1600200"/>
                  </a:lnTo>
                  <a:close/>
                </a:path>
                <a:path w="1481454" h="1866900">
                  <a:moveTo>
                    <a:pt x="1314373" y="596900"/>
                  </a:moveTo>
                  <a:lnTo>
                    <a:pt x="1310906" y="584200"/>
                  </a:lnTo>
                  <a:lnTo>
                    <a:pt x="1307122" y="584200"/>
                  </a:lnTo>
                  <a:lnTo>
                    <a:pt x="1311427" y="596900"/>
                  </a:lnTo>
                  <a:lnTo>
                    <a:pt x="1314373" y="596900"/>
                  </a:lnTo>
                  <a:close/>
                </a:path>
                <a:path w="1481454" h="1866900">
                  <a:moveTo>
                    <a:pt x="1315072" y="304800"/>
                  </a:moveTo>
                  <a:lnTo>
                    <a:pt x="1310678" y="292100"/>
                  </a:lnTo>
                  <a:lnTo>
                    <a:pt x="1304455" y="292100"/>
                  </a:lnTo>
                  <a:lnTo>
                    <a:pt x="1296835" y="279400"/>
                  </a:lnTo>
                  <a:lnTo>
                    <a:pt x="1284109" y="279400"/>
                  </a:lnTo>
                  <a:lnTo>
                    <a:pt x="1295196" y="292100"/>
                  </a:lnTo>
                  <a:lnTo>
                    <a:pt x="1304886" y="304800"/>
                  </a:lnTo>
                  <a:lnTo>
                    <a:pt x="1315072" y="304800"/>
                  </a:lnTo>
                  <a:close/>
                </a:path>
                <a:path w="1481454" h="1866900">
                  <a:moveTo>
                    <a:pt x="1322260" y="1536700"/>
                  </a:moveTo>
                  <a:lnTo>
                    <a:pt x="1319352" y="1536700"/>
                  </a:lnTo>
                  <a:lnTo>
                    <a:pt x="1312062" y="1549400"/>
                  </a:lnTo>
                  <a:lnTo>
                    <a:pt x="1317205" y="1549400"/>
                  </a:lnTo>
                  <a:lnTo>
                    <a:pt x="1322260" y="1536700"/>
                  </a:lnTo>
                  <a:close/>
                </a:path>
                <a:path w="1481454" h="1866900">
                  <a:moveTo>
                    <a:pt x="1327899" y="520700"/>
                  </a:moveTo>
                  <a:lnTo>
                    <a:pt x="1325587" y="508000"/>
                  </a:lnTo>
                  <a:lnTo>
                    <a:pt x="1322489" y="508000"/>
                  </a:lnTo>
                  <a:lnTo>
                    <a:pt x="1324292" y="520700"/>
                  </a:lnTo>
                  <a:lnTo>
                    <a:pt x="1327899" y="520700"/>
                  </a:lnTo>
                  <a:close/>
                </a:path>
                <a:path w="1481454" h="1866900">
                  <a:moveTo>
                    <a:pt x="1338465" y="268528"/>
                  </a:moveTo>
                  <a:lnTo>
                    <a:pt x="1334528" y="264528"/>
                  </a:lnTo>
                  <a:lnTo>
                    <a:pt x="1328724" y="260921"/>
                  </a:lnTo>
                  <a:lnTo>
                    <a:pt x="1323352" y="257797"/>
                  </a:lnTo>
                  <a:lnTo>
                    <a:pt x="1326756" y="262128"/>
                  </a:lnTo>
                  <a:lnTo>
                    <a:pt x="1330401" y="269011"/>
                  </a:lnTo>
                  <a:lnTo>
                    <a:pt x="1338237" y="272783"/>
                  </a:lnTo>
                  <a:lnTo>
                    <a:pt x="1338465" y="268528"/>
                  </a:lnTo>
                  <a:close/>
                </a:path>
                <a:path w="1481454" h="1866900">
                  <a:moveTo>
                    <a:pt x="1356487" y="520700"/>
                  </a:moveTo>
                  <a:lnTo>
                    <a:pt x="1347660" y="508000"/>
                  </a:lnTo>
                  <a:lnTo>
                    <a:pt x="1355445" y="520700"/>
                  </a:lnTo>
                  <a:lnTo>
                    <a:pt x="1356487" y="520700"/>
                  </a:lnTo>
                  <a:close/>
                </a:path>
                <a:path w="1481454" h="1866900">
                  <a:moveTo>
                    <a:pt x="1358531" y="712368"/>
                  </a:moveTo>
                  <a:lnTo>
                    <a:pt x="1349641" y="697966"/>
                  </a:lnTo>
                  <a:lnTo>
                    <a:pt x="1348828" y="699846"/>
                  </a:lnTo>
                  <a:lnTo>
                    <a:pt x="1357718" y="714222"/>
                  </a:lnTo>
                  <a:lnTo>
                    <a:pt x="1358531" y="712368"/>
                  </a:lnTo>
                  <a:close/>
                </a:path>
                <a:path w="1481454" h="1866900">
                  <a:moveTo>
                    <a:pt x="1366481" y="342900"/>
                  </a:moveTo>
                  <a:lnTo>
                    <a:pt x="1362925" y="330200"/>
                  </a:lnTo>
                  <a:lnTo>
                    <a:pt x="1355864" y="317500"/>
                  </a:lnTo>
                  <a:lnTo>
                    <a:pt x="1349387" y="304800"/>
                  </a:lnTo>
                  <a:lnTo>
                    <a:pt x="1339380" y="304800"/>
                  </a:lnTo>
                  <a:lnTo>
                    <a:pt x="1331201" y="292100"/>
                  </a:lnTo>
                  <a:lnTo>
                    <a:pt x="1324127" y="279400"/>
                  </a:lnTo>
                  <a:lnTo>
                    <a:pt x="1317472" y="266700"/>
                  </a:lnTo>
                  <a:lnTo>
                    <a:pt x="1312418" y="266700"/>
                  </a:lnTo>
                  <a:lnTo>
                    <a:pt x="1318069" y="279400"/>
                  </a:lnTo>
                  <a:lnTo>
                    <a:pt x="1324813" y="292100"/>
                  </a:lnTo>
                  <a:lnTo>
                    <a:pt x="1317586" y="279400"/>
                  </a:lnTo>
                  <a:lnTo>
                    <a:pt x="1316977" y="292100"/>
                  </a:lnTo>
                  <a:lnTo>
                    <a:pt x="1319504" y="292100"/>
                  </a:lnTo>
                  <a:lnTo>
                    <a:pt x="1324470" y="304800"/>
                  </a:lnTo>
                  <a:lnTo>
                    <a:pt x="1330452" y="304800"/>
                  </a:lnTo>
                  <a:lnTo>
                    <a:pt x="1337132" y="317500"/>
                  </a:lnTo>
                  <a:lnTo>
                    <a:pt x="1343901" y="317500"/>
                  </a:lnTo>
                  <a:lnTo>
                    <a:pt x="1350556" y="330200"/>
                  </a:lnTo>
                  <a:lnTo>
                    <a:pt x="1356829" y="342900"/>
                  </a:lnTo>
                  <a:lnTo>
                    <a:pt x="1366481" y="342900"/>
                  </a:lnTo>
                  <a:close/>
                </a:path>
                <a:path w="1481454" h="1866900">
                  <a:moveTo>
                    <a:pt x="1370761" y="635000"/>
                  </a:moveTo>
                  <a:lnTo>
                    <a:pt x="1367028" y="622300"/>
                  </a:lnTo>
                  <a:lnTo>
                    <a:pt x="1361821" y="609600"/>
                  </a:lnTo>
                  <a:lnTo>
                    <a:pt x="1357464" y="596900"/>
                  </a:lnTo>
                  <a:lnTo>
                    <a:pt x="1360182" y="609600"/>
                  </a:lnTo>
                  <a:lnTo>
                    <a:pt x="1360436" y="609600"/>
                  </a:lnTo>
                  <a:lnTo>
                    <a:pt x="1364107" y="622300"/>
                  </a:lnTo>
                  <a:lnTo>
                    <a:pt x="1367396" y="635000"/>
                  </a:lnTo>
                  <a:lnTo>
                    <a:pt x="1370761" y="635000"/>
                  </a:lnTo>
                  <a:close/>
                </a:path>
                <a:path w="1481454" h="1866900">
                  <a:moveTo>
                    <a:pt x="1378902" y="663562"/>
                  </a:moveTo>
                  <a:lnTo>
                    <a:pt x="1377835" y="660400"/>
                  </a:lnTo>
                  <a:lnTo>
                    <a:pt x="1375346" y="660400"/>
                  </a:lnTo>
                  <a:lnTo>
                    <a:pt x="1378902" y="663562"/>
                  </a:lnTo>
                  <a:close/>
                </a:path>
                <a:path w="1481454" h="1866900">
                  <a:moveTo>
                    <a:pt x="1391907" y="663562"/>
                  </a:moveTo>
                  <a:lnTo>
                    <a:pt x="1391323" y="660400"/>
                  </a:lnTo>
                  <a:lnTo>
                    <a:pt x="1388567" y="660400"/>
                  </a:lnTo>
                  <a:lnTo>
                    <a:pt x="1385316" y="647700"/>
                  </a:lnTo>
                  <a:lnTo>
                    <a:pt x="1388021" y="663562"/>
                  </a:lnTo>
                  <a:lnTo>
                    <a:pt x="1391907" y="663562"/>
                  </a:lnTo>
                  <a:close/>
                </a:path>
                <a:path w="1481454" h="1866900">
                  <a:moveTo>
                    <a:pt x="1395501" y="406400"/>
                  </a:moveTo>
                  <a:lnTo>
                    <a:pt x="1382903" y="393700"/>
                  </a:lnTo>
                  <a:lnTo>
                    <a:pt x="1391843" y="419100"/>
                  </a:lnTo>
                  <a:lnTo>
                    <a:pt x="1394548" y="419100"/>
                  </a:lnTo>
                  <a:lnTo>
                    <a:pt x="1389900" y="406400"/>
                  </a:lnTo>
                  <a:lnTo>
                    <a:pt x="1395501" y="406400"/>
                  </a:lnTo>
                  <a:close/>
                </a:path>
                <a:path w="1481454" h="1866900">
                  <a:moveTo>
                    <a:pt x="1397469" y="750595"/>
                  </a:moveTo>
                  <a:lnTo>
                    <a:pt x="1395603" y="729500"/>
                  </a:lnTo>
                  <a:lnTo>
                    <a:pt x="1389253" y="711606"/>
                  </a:lnTo>
                  <a:lnTo>
                    <a:pt x="1378762" y="705459"/>
                  </a:lnTo>
                  <a:lnTo>
                    <a:pt x="1384935" y="711428"/>
                  </a:lnTo>
                  <a:lnTo>
                    <a:pt x="1389735" y="717638"/>
                  </a:lnTo>
                  <a:lnTo>
                    <a:pt x="1393355" y="725322"/>
                  </a:lnTo>
                  <a:lnTo>
                    <a:pt x="1395996" y="735711"/>
                  </a:lnTo>
                  <a:lnTo>
                    <a:pt x="1385417" y="736307"/>
                  </a:lnTo>
                  <a:lnTo>
                    <a:pt x="1379994" y="727011"/>
                  </a:lnTo>
                  <a:lnTo>
                    <a:pt x="1374190" y="715340"/>
                  </a:lnTo>
                  <a:lnTo>
                    <a:pt x="1362494" y="708812"/>
                  </a:lnTo>
                  <a:lnTo>
                    <a:pt x="1382890" y="745210"/>
                  </a:lnTo>
                  <a:lnTo>
                    <a:pt x="1387589" y="751293"/>
                  </a:lnTo>
                  <a:lnTo>
                    <a:pt x="1391602" y="758177"/>
                  </a:lnTo>
                  <a:lnTo>
                    <a:pt x="1394510" y="766356"/>
                  </a:lnTo>
                  <a:lnTo>
                    <a:pt x="1397469" y="750595"/>
                  </a:lnTo>
                  <a:close/>
                </a:path>
                <a:path w="1481454" h="1866900">
                  <a:moveTo>
                    <a:pt x="1401610" y="723900"/>
                  </a:moveTo>
                  <a:lnTo>
                    <a:pt x="1400048" y="711200"/>
                  </a:lnTo>
                  <a:lnTo>
                    <a:pt x="1398562" y="698500"/>
                  </a:lnTo>
                  <a:lnTo>
                    <a:pt x="1397088" y="698500"/>
                  </a:lnTo>
                  <a:lnTo>
                    <a:pt x="1395615" y="685800"/>
                  </a:lnTo>
                  <a:lnTo>
                    <a:pt x="1393647" y="673100"/>
                  </a:lnTo>
                  <a:lnTo>
                    <a:pt x="1389659" y="673100"/>
                  </a:lnTo>
                  <a:lnTo>
                    <a:pt x="1382141" y="673100"/>
                  </a:lnTo>
                  <a:lnTo>
                    <a:pt x="1384960" y="685800"/>
                  </a:lnTo>
                  <a:lnTo>
                    <a:pt x="1386789" y="685800"/>
                  </a:lnTo>
                  <a:lnTo>
                    <a:pt x="1388122" y="698500"/>
                  </a:lnTo>
                  <a:lnTo>
                    <a:pt x="1389735" y="711200"/>
                  </a:lnTo>
                  <a:lnTo>
                    <a:pt x="1392224" y="711200"/>
                  </a:lnTo>
                  <a:lnTo>
                    <a:pt x="1396022" y="723900"/>
                  </a:lnTo>
                  <a:lnTo>
                    <a:pt x="1401610" y="723900"/>
                  </a:lnTo>
                  <a:close/>
                </a:path>
                <a:path w="1481454" h="1866900">
                  <a:moveTo>
                    <a:pt x="1403731" y="431800"/>
                  </a:moveTo>
                  <a:lnTo>
                    <a:pt x="1399921" y="419100"/>
                  </a:lnTo>
                  <a:lnTo>
                    <a:pt x="1399476" y="419100"/>
                  </a:lnTo>
                  <a:lnTo>
                    <a:pt x="1403731" y="431800"/>
                  </a:lnTo>
                  <a:close/>
                </a:path>
                <a:path w="1481454" h="1866900">
                  <a:moveTo>
                    <a:pt x="1408798" y="1409700"/>
                  </a:moveTo>
                  <a:lnTo>
                    <a:pt x="1407947" y="1404772"/>
                  </a:lnTo>
                  <a:lnTo>
                    <a:pt x="1405521" y="1409700"/>
                  </a:lnTo>
                  <a:lnTo>
                    <a:pt x="1408798" y="1409700"/>
                  </a:lnTo>
                  <a:close/>
                </a:path>
                <a:path w="1481454" h="1866900">
                  <a:moveTo>
                    <a:pt x="1414132" y="406400"/>
                  </a:moveTo>
                  <a:lnTo>
                    <a:pt x="1397317" y="406400"/>
                  </a:lnTo>
                  <a:lnTo>
                    <a:pt x="1402791" y="419100"/>
                  </a:lnTo>
                  <a:lnTo>
                    <a:pt x="1407883" y="419100"/>
                  </a:lnTo>
                  <a:lnTo>
                    <a:pt x="1414132" y="406400"/>
                  </a:lnTo>
                  <a:close/>
                </a:path>
                <a:path w="1481454" h="1866900">
                  <a:moveTo>
                    <a:pt x="1426781" y="647700"/>
                  </a:moveTo>
                  <a:lnTo>
                    <a:pt x="1421168" y="635000"/>
                  </a:lnTo>
                  <a:lnTo>
                    <a:pt x="1416634" y="622300"/>
                  </a:lnTo>
                  <a:lnTo>
                    <a:pt x="1413827" y="622300"/>
                  </a:lnTo>
                  <a:lnTo>
                    <a:pt x="1416469" y="635000"/>
                  </a:lnTo>
                  <a:lnTo>
                    <a:pt x="1412557" y="635000"/>
                  </a:lnTo>
                  <a:lnTo>
                    <a:pt x="1416812" y="647700"/>
                  </a:lnTo>
                  <a:lnTo>
                    <a:pt x="1426781" y="647700"/>
                  </a:lnTo>
                  <a:close/>
                </a:path>
                <a:path w="1481454" h="1866900">
                  <a:moveTo>
                    <a:pt x="1437233" y="668451"/>
                  </a:moveTo>
                  <a:lnTo>
                    <a:pt x="1435011" y="662139"/>
                  </a:lnTo>
                  <a:lnTo>
                    <a:pt x="1432052" y="655548"/>
                  </a:lnTo>
                  <a:lnTo>
                    <a:pt x="1432267" y="660107"/>
                  </a:lnTo>
                  <a:lnTo>
                    <a:pt x="1432267" y="669315"/>
                  </a:lnTo>
                  <a:lnTo>
                    <a:pt x="1434642" y="669925"/>
                  </a:lnTo>
                  <a:lnTo>
                    <a:pt x="1437233" y="668451"/>
                  </a:lnTo>
                  <a:close/>
                </a:path>
                <a:path w="1481454" h="1866900">
                  <a:moveTo>
                    <a:pt x="1440014" y="675652"/>
                  </a:moveTo>
                  <a:lnTo>
                    <a:pt x="1437716" y="668172"/>
                  </a:lnTo>
                  <a:lnTo>
                    <a:pt x="1437233" y="668451"/>
                  </a:lnTo>
                  <a:lnTo>
                    <a:pt x="1437398" y="668921"/>
                  </a:lnTo>
                  <a:lnTo>
                    <a:pt x="1440014" y="675652"/>
                  </a:lnTo>
                  <a:close/>
                </a:path>
                <a:path w="1481454" h="1866900">
                  <a:moveTo>
                    <a:pt x="1447431" y="555548"/>
                  </a:moveTo>
                  <a:lnTo>
                    <a:pt x="1444244" y="546100"/>
                  </a:lnTo>
                  <a:lnTo>
                    <a:pt x="1444764" y="552729"/>
                  </a:lnTo>
                  <a:lnTo>
                    <a:pt x="1447431" y="555548"/>
                  </a:lnTo>
                  <a:close/>
                </a:path>
                <a:path w="1481454" h="1866900">
                  <a:moveTo>
                    <a:pt x="1450505" y="558800"/>
                  </a:moveTo>
                  <a:lnTo>
                    <a:pt x="1447431" y="555548"/>
                  </a:lnTo>
                  <a:lnTo>
                    <a:pt x="1448536" y="558800"/>
                  </a:lnTo>
                  <a:lnTo>
                    <a:pt x="1450505" y="558800"/>
                  </a:lnTo>
                  <a:close/>
                </a:path>
                <a:path w="1481454" h="1866900">
                  <a:moveTo>
                    <a:pt x="1451584" y="664146"/>
                  </a:moveTo>
                  <a:lnTo>
                    <a:pt x="1446428" y="660831"/>
                  </a:lnTo>
                  <a:lnTo>
                    <a:pt x="1442554" y="651827"/>
                  </a:lnTo>
                  <a:lnTo>
                    <a:pt x="1438986" y="644664"/>
                  </a:lnTo>
                  <a:lnTo>
                    <a:pt x="1434769" y="646887"/>
                  </a:lnTo>
                  <a:lnTo>
                    <a:pt x="1438922" y="652729"/>
                  </a:lnTo>
                  <a:lnTo>
                    <a:pt x="1442834" y="659676"/>
                  </a:lnTo>
                  <a:lnTo>
                    <a:pt x="1446923" y="664540"/>
                  </a:lnTo>
                  <a:lnTo>
                    <a:pt x="1451584" y="664146"/>
                  </a:lnTo>
                  <a:close/>
                </a:path>
                <a:path w="1481454" h="1866900">
                  <a:moveTo>
                    <a:pt x="1476667" y="596900"/>
                  </a:moveTo>
                  <a:lnTo>
                    <a:pt x="1469110" y="584200"/>
                  </a:lnTo>
                  <a:lnTo>
                    <a:pt x="1461262" y="571500"/>
                  </a:lnTo>
                  <a:lnTo>
                    <a:pt x="1453261" y="571500"/>
                  </a:lnTo>
                  <a:lnTo>
                    <a:pt x="1445260" y="558800"/>
                  </a:lnTo>
                  <a:lnTo>
                    <a:pt x="1444764" y="552729"/>
                  </a:lnTo>
                  <a:lnTo>
                    <a:pt x="1438516" y="546100"/>
                  </a:lnTo>
                  <a:lnTo>
                    <a:pt x="1438427" y="533400"/>
                  </a:lnTo>
                  <a:lnTo>
                    <a:pt x="1436408" y="520700"/>
                  </a:lnTo>
                  <a:lnTo>
                    <a:pt x="1445577" y="520700"/>
                  </a:lnTo>
                  <a:lnTo>
                    <a:pt x="1448600" y="533400"/>
                  </a:lnTo>
                  <a:lnTo>
                    <a:pt x="1450035" y="533400"/>
                  </a:lnTo>
                  <a:lnTo>
                    <a:pt x="1447584" y="520700"/>
                  </a:lnTo>
                  <a:lnTo>
                    <a:pt x="1444688" y="508000"/>
                  </a:lnTo>
                  <a:lnTo>
                    <a:pt x="1441602" y="495300"/>
                  </a:lnTo>
                  <a:lnTo>
                    <a:pt x="1438541" y="482600"/>
                  </a:lnTo>
                  <a:lnTo>
                    <a:pt x="1436243" y="469900"/>
                  </a:lnTo>
                  <a:lnTo>
                    <a:pt x="1435265" y="457200"/>
                  </a:lnTo>
                  <a:lnTo>
                    <a:pt x="1436065" y="444500"/>
                  </a:lnTo>
                  <a:lnTo>
                    <a:pt x="1439125" y="444500"/>
                  </a:lnTo>
                  <a:lnTo>
                    <a:pt x="1434846" y="431800"/>
                  </a:lnTo>
                  <a:lnTo>
                    <a:pt x="1430820" y="431800"/>
                  </a:lnTo>
                  <a:lnTo>
                    <a:pt x="1425943" y="419100"/>
                  </a:lnTo>
                  <a:lnTo>
                    <a:pt x="1419098" y="406400"/>
                  </a:lnTo>
                  <a:lnTo>
                    <a:pt x="1414132" y="406400"/>
                  </a:lnTo>
                  <a:lnTo>
                    <a:pt x="1420393" y="419100"/>
                  </a:lnTo>
                  <a:lnTo>
                    <a:pt x="1424495" y="431800"/>
                  </a:lnTo>
                  <a:lnTo>
                    <a:pt x="1426921" y="444500"/>
                  </a:lnTo>
                  <a:lnTo>
                    <a:pt x="1428140" y="457200"/>
                  </a:lnTo>
                  <a:lnTo>
                    <a:pt x="1428470" y="457200"/>
                  </a:lnTo>
                  <a:lnTo>
                    <a:pt x="1428661" y="469900"/>
                  </a:lnTo>
                  <a:lnTo>
                    <a:pt x="1429181" y="469900"/>
                  </a:lnTo>
                  <a:lnTo>
                    <a:pt x="1430515" y="482600"/>
                  </a:lnTo>
                  <a:lnTo>
                    <a:pt x="1422692" y="469900"/>
                  </a:lnTo>
                  <a:lnTo>
                    <a:pt x="1405636" y="469900"/>
                  </a:lnTo>
                  <a:lnTo>
                    <a:pt x="1402473" y="457200"/>
                  </a:lnTo>
                  <a:lnTo>
                    <a:pt x="1388922" y="444500"/>
                  </a:lnTo>
                  <a:lnTo>
                    <a:pt x="1384401" y="431800"/>
                  </a:lnTo>
                  <a:lnTo>
                    <a:pt x="1388986" y="431800"/>
                  </a:lnTo>
                  <a:lnTo>
                    <a:pt x="1380515" y="419100"/>
                  </a:lnTo>
                  <a:lnTo>
                    <a:pt x="1376641" y="419100"/>
                  </a:lnTo>
                  <a:lnTo>
                    <a:pt x="1373162" y="406400"/>
                  </a:lnTo>
                  <a:lnTo>
                    <a:pt x="1368272" y="406400"/>
                  </a:lnTo>
                  <a:lnTo>
                    <a:pt x="1368425" y="393700"/>
                  </a:lnTo>
                  <a:lnTo>
                    <a:pt x="1341983" y="393700"/>
                  </a:lnTo>
                  <a:lnTo>
                    <a:pt x="1337271" y="381000"/>
                  </a:lnTo>
                  <a:lnTo>
                    <a:pt x="1341120" y="368300"/>
                  </a:lnTo>
                  <a:lnTo>
                    <a:pt x="1363014" y="368300"/>
                  </a:lnTo>
                  <a:lnTo>
                    <a:pt x="1370495" y="381000"/>
                  </a:lnTo>
                  <a:lnTo>
                    <a:pt x="1374965" y="381000"/>
                  </a:lnTo>
                  <a:lnTo>
                    <a:pt x="1377911" y="368300"/>
                  </a:lnTo>
                  <a:lnTo>
                    <a:pt x="1385404" y="368300"/>
                  </a:lnTo>
                  <a:lnTo>
                    <a:pt x="1392885" y="381000"/>
                  </a:lnTo>
                  <a:lnTo>
                    <a:pt x="1404632" y="393700"/>
                  </a:lnTo>
                  <a:lnTo>
                    <a:pt x="1410728" y="381000"/>
                  </a:lnTo>
                  <a:lnTo>
                    <a:pt x="1411363" y="381000"/>
                  </a:lnTo>
                  <a:lnTo>
                    <a:pt x="1408315" y="368300"/>
                  </a:lnTo>
                  <a:lnTo>
                    <a:pt x="1405204" y="368300"/>
                  </a:lnTo>
                  <a:lnTo>
                    <a:pt x="1400759" y="355600"/>
                  </a:lnTo>
                  <a:lnTo>
                    <a:pt x="1395196" y="342900"/>
                  </a:lnTo>
                  <a:lnTo>
                    <a:pt x="1387500" y="342900"/>
                  </a:lnTo>
                  <a:lnTo>
                    <a:pt x="1379588" y="355600"/>
                  </a:lnTo>
                  <a:lnTo>
                    <a:pt x="1371688" y="355600"/>
                  </a:lnTo>
                  <a:lnTo>
                    <a:pt x="1370469" y="368300"/>
                  </a:lnTo>
                  <a:lnTo>
                    <a:pt x="1359662" y="355600"/>
                  </a:lnTo>
                  <a:lnTo>
                    <a:pt x="1349514" y="355600"/>
                  </a:lnTo>
                  <a:lnTo>
                    <a:pt x="1340053" y="342900"/>
                  </a:lnTo>
                  <a:lnTo>
                    <a:pt x="1320634" y="342900"/>
                  </a:lnTo>
                  <a:lnTo>
                    <a:pt x="1315821" y="330200"/>
                  </a:lnTo>
                  <a:lnTo>
                    <a:pt x="1308417" y="330200"/>
                  </a:lnTo>
                  <a:lnTo>
                    <a:pt x="1304747" y="317500"/>
                  </a:lnTo>
                  <a:lnTo>
                    <a:pt x="1303451" y="317500"/>
                  </a:lnTo>
                  <a:lnTo>
                    <a:pt x="1296644" y="304800"/>
                  </a:lnTo>
                  <a:lnTo>
                    <a:pt x="1283119" y="304800"/>
                  </a:lnTo>
                  <a:lnTo>
                    <a:pt x="1269707" y="279400"/>
                  </a:lnTo>
                  <a:lnTo>
                    <a:pt x="1276032" y="279400"/>
                  </a:lnTo>
                  <a:lnTo>
                    <a:pt x="1269606" y="266700"/>
                  </a:lnTo>
                  <a:lnTo>
                    <a:pt x="1256411" y="266700"/>
                  </a:lnTo>
                  <a:lnTo>
                    <a:pt x="1250010" y="254000"/>
                  </a:lnTo>
                  <a:lnTo>
                    <a:pt x="1251229" y="241300"/>
                  </a:lnTo>
                  <a:lnTo>
                    <a:pt x="1264602" y="254000"/>
                  </a:lnTo>
                  <a:lnTo>
                    <a:pt x="1281734" y="266700"/>
                  </a:lnTo>
                  <a:lnTo>
                    <a:pt x="1288389" y="266700"/>
                  </a:lnTo>
                  <a:lnTo>
                    <a:pt x="1283373" y="254000"/>
                  </a:lnTo>
                  <a:lnTo>
                    <a:pt x="1280668" y="241300"/>
                  </a:lnTo>
                  <a:lnTo>
                    <a:pt x="1281785" y="241300"/>
                  </a:lnTo>
                  <a:lnTo>
                    <a:pt x="1289037" y="254000"/>
                  </a:lnTo>
                  <a:lnTo>
                    <a:pt x="1294612" y="254000"/>
                  </a:lnTo>
                  <a:lnTo>
                    <a:pt x="1299184" y="266700"/>
                  </a:lnTo>
                  <a:lnTo>
                    <a:pt x="1310805" y="266700"/>
                  </a:lnTo>
                  <a:lnTo>
                    <a:pt x="1303820" y="254000"/>
                  </a:lnTo>
                  <a:lnTo>
                    <a:pt x="1295920" y="241300"/>
                  </a:lnTo>
                  <a:lnTo>
                    <a:pt x="1286510" y="241300"/>
                  </a:lnTo>
                  <a:lnTo>
                    <a:pt x="1276502" y="228600"/>
                  </a:lnTo>
                  <a:lnTo>
                    <a:pt x="1291348" y="228600"/>
                  </a:lnTo>
                  <a:lnTo>
                    <a:pt x="1280706" y="215900"/>
                  </a:lnTo>
                  <a:lnTo>
                    <a:pt x="1266647" y="215900"/>
                  </a:lnTo>
                  <a:lnTo>
                    <a:pt x="1244307" y="203200"/>
                  </a:lnTo>
                  <a:lnTo>
                    <a:pt x="1232446" y="190500"/>
                  </a:lnTo>
                  <a:lnTo>
                    <a:pt x="1223060" y="165100"/>
                  </a:lnTo>
                  <a:lnTo>
                    <a:pt x="1208125" y="152400"/>
                  </a:lnTo>
                  <a:lnTo>
                    <a:pt x="1188161" y="152400"/>
                  </a:lnTo>
                  <a:lnTo>
                    <a:pt x="1180744" y="139700"/>
                  </a:lnTo>
                  <a:lnTo>
                    <a:pt x="1164628" y="139700"/>
                  </a:lnTo>
                  <a:lnTo>
                    <a:pt x="1156169" y="127000"/>
                  </a:lnTo>
                  <a:lnTo>
                    <a:pt x="1147559" y="127000"/>
                  </a:lnTo>
                  <a:lnTo>
                    <a:pt x="1133944" y="117449"/>
                  </a:lnTo>
                  <a:lnTo>
                    <a:pt x="1133944" y="241300"/>
                  </a:lnTo>
                  <a:lnTo>
                    <a:pt x="1108646" y="241300"/>
                  </a:lnTo>
                  <a:lnTo>
                    <a:pt x="1112710" y="254000"/>
                  </a:lnTo>
                  <a:lnTo>
                    <a:pt x="1113917" y="254000"/>
                  </a:lnTo>
                  <a:lnTo>
                    <a:pt x="1109395" y="266700"/>
                  </a:lnTo>
                  <a:lnTo>
                    <a:pt x="1071626" y="266700"/>
                  </a:lnTo>
                  <a:lnTo>
                    <a:pt x="1075512" y="254000"/>
                  </a:lnTo>
                  <a:lnTo>
                    <a:pt x="1112710" y="254000"/>
                  </a:lnTo>
                  <a:lnTo>
                    <a:pt x="1101280" y="241300"/>
                  </a:lnTo>
                  <a:lnTo>
                    <a:pt x="1067409" y="241300"/>
                  </a:lnTo>
                  <a:lnTo>
                    <a:pt x="1074750" y="254000"/>
                  </a:lnTo>
                  <a:lnTo>
                    <a:pt x="1061110" y="254000"/>
                  </a:lnTo>
                  <a:lnTo>
                    <a:pt x="1057884" y="241300"/>
                  </a:lnTo>
                  <a:lnTo>
                    <a:pt x="1054747" y="241300"/>
                  </a:lnTo>
                  <a:lnTo>
                    <a:pt x="1051115" y="228600"/>
                  </a:lnTo>
                  <a:lnTo>
                    <a:pt x="1039152" y="241300"/>
                  </a:lnTo>
                  <a:lnTo>
                    <a:pt x="1029525" y="228600"/>
                  </a:lnTo>
                  <a:lnTo>
                    <a:pt x="1026845" y="228600"/>
                  </a:lnTo>
                  <a:lnTo>
                    <a:pt x="1027061" y="215900"/>
                  </a:lnTo>
                  <a:lnTo>
                    <a:pt x="1035164" y="215900"/>
                  </a:lnTo>
                  <a:lnTo>
                    <a:pt x="1037082" y="203200"/>
                  </a:lnTo>
                  <a:lnTo>
                    <a:pt x="1013269" y="203200"/>
                  </a:lnTo>
                  <a:lnTo>
                    <a:pt x="1016139" y="190500"/>
                  </a:lnTo>
                  <a:lnTo>
                    <a:pt x="1002296" y="177800"/>
                  </a:lnTo>
                  <a:lnTo>
                    <a:pt x="983576" y="165100"/>
                  </a:lnTo>
                  <a:lnTo>
                    <a:pt x="962660" y="165100"/>
                  </a:lnTo>
                  <a:lnTo>
                    <a:pt x="942251" y="152400"/>
                  </a:lnTo>
                  <a:lnTo>
                    <a:pt x="947267" y="165100"/>
                  </a:lnTo>
                  <a:lnTo>
                    <a:pt x="937260" y="165100"/>
                  </a:lnTo>
                  <a:lnTo>
                    <a:pt x="947115" y="177800"/>
                  </a:lnTo>
                  <a:lnTo>
                    <a:pt x="929906" y="177800"/>
                  </a:lnTo>
                  <a:lnTo>
                    <a:pt x="923798" y="177800"/>
                  </a:lnTo>
                  <a:lnTo>
                    <a:pt x="918400" y="190500"/>
                  </a:lnTo>
                  <a:lnTo>
                    <a:pt x="853859" y="190500"/>
                  </a:lnTo>
                  <a:lnTo>
                    <a:pt x="860412" y="203200"/>
                  </a:lnTo>
                  <a:lnTo>
                    <a:pt x="862152" y="203200"/>
                  </a:lnTo>
                  <a:lnTo>
                    <a:pt x="846594" y="215900"/>
                  </a:lnTo>
                  <a:lnTo>
                    <a:pt x="850544" y="203200"/>
                  </a:lnTo>
                  <a:lnTo>
                    <a:pt x="843127" y="203200"/>
                  </a:lnTo>
                  <a:lnTo>
                    <a:pt x="839597" y="190500"/>
                  </a:lnTo>
                  <a:lnTo>
                    <a:pt x="848753" y="190500"/>
                  </a:lnTo>
                  <a:lnTo>
                    <a:pt x="843102" y="177800"/>
                  </a:lnTo>
                  <a:lnTo>
                    <a:pt x="884275" y="177800"/>
                  </a:lnTo>
                  <a:lnTo>
                    <a:pt x="872477" y="165100"/>
                  </a:lnTo>
                  <a:lnTo>
                    <a:pt x="858342" y="165100"/>
                  </a:lnTo>
                  <a:lnTo>
                    <a:pt x="845451" y="152400"/>
                  </a:lnTo>
                  <a:lnTo>
                    <a:pt x="942251" y="152400"/>
                  </a:lnTo>
                  <a:lnTo>
                    <a:pt x="1004506" y="152400"/>
                  </a:lnTo>
                  <a:lnTo>
                    <a:pt x="1017371" y="165100"/>
                  </a:lnTo>
                  <a:lnTo>
                    <a:pt x="1044498" y="165100"/>
                  </a:lnTo>
                  <a:lnTo>
                    <a:pt x="1034694" y="177800"/>
                  </a:lnTo>
                  <a:lnTo>
                    <a:pt x="1049058" y="177800"/>
                  </a:lnTo>
                  <a:lnTo>
                    <a:pt x="1055636" y="190500"/>
                  </a:lnTo>
                  <a:lnTo>
                    <a:pt x="1091933" y="190500"/>
                  </a:lnTo>
                  <a:lnTo>
                    <a:pt x="1099007" y="203200"/>
                  </a:lnTo>
                  <a:lnTo>
                    <a:pt x="1097495" y="203200"/>
                  </a:lnTo>
                  <a:lnTo>
                    <a:pt x="1100582" y="215900"/>
                  </a:lnTo>
                  <a:lnTo>
                    <a:pt x="1108748" y="228600"/>
                  </a:lnTo>
                  <a:lnTo>
                    <a:pt x="1120406" y="228600"/>
                  </a:lnTo>
                  <a:lnTo>
                    <a:pt x="1133944" y="241300"/>
                  </a:lnTo>
                  <a:lnTo>
                    <a:pt x="1133944" y="117449"/>
                  </a:lnTo>
                  <a:lnTo>
                    <a:pt x="1111364" y="101600"/>
                  </a:lnTo>
                  <a:lnTo>
                    <a:pt x="1102144" y="101600"/>
                  </a:lnTo>
                  <a:lnTo>
                    <a:pt x="1093101" y="88900"/>
                  </a:lnTo>
                  <a:lnTo>
                    <a:pt x="1075804" y="88900"/>
                  </a:lnTo>
                  <a:lnTo>
                    <a:pt x="1083360" y="76200"/>
                  </a:lnTo>
                  <a:lnTo>
                    <a:pt x="1029995" y="76200"/>
                  </a:lnTo>
                  <a:lnTo>
                    <a:pt x="1036548" y="88900"/>
                  </a:lnTo>
                  <a:lnTo>
                    <a:pt x="1008329" y="88900"/>
                  </a:lnTo>
                  <a:lnTo>
                    <a:pt x="1000328" y="76200"/>
                  </a:lnTo>
                  <a:lnTo>
                    <a:pt x="982916" y="76200"/>
                  </a:lnTo>
                  <a:lnTo>
                    <a:pt x="981087" y="88900"/>
                  </a:lnTo>
                  <a:lnTo>
                    <a:pt x="974204" y="88900"/>
                  </a:lnTo>
                  <a:lnTo>
                    <a:pt x="963879" y="76200"/>
                  </a:lnTo>
                  <a:lnTo>
                    <a:pt x="875715" y="76200"/>
                  </a:lnTo>
                  <a:lnTo>
                    <a:pt x="868565" y="63500"/>
                  </a:lnTo>
                  <a:lnTo>
                    <a:pt x="824915" y="63500"/>
                  </a:lnTo>
                  <a:lnTo>
                    <a:pt x="827392" y="50800"/>
                  </a:lnTo>
                  <a:lnTo>
                    <a:pt x="811847" y="50800"/>
                  </a:lnTo>
                  <a:lnTo>
                    <a:pt x="811847" y="114300"/>
                  </a:lnTo>
                  <a:lnTo>
                    <a:pt x="810806" y="127000"/>
                  </a:lnTo>
                  <a:lnTo>
                    <a:pt x="794829" y="127000"/>
                  </a:lnTo>
                  <a:lnTo>
                    <a:pt x="794245" y="139700"/>
                  </a:lnTo>
                  <a:lnTo>
                    <a:pt x="768337" y="139700"/>
                  </a:lnTo>
                  <a:lnTo>
                    <a:pt x="756386" y="152400"/>
                  </a:lnTo>
                  <a:lnTo>
                    <a:pt x="745515" y="152400"/>
                  </a:lnTo>
                  <a:lnTo>
                    <a:pt x="739292" y="139700"/>
                  </a:lnTo>
                  <a:lnTo>
                    <a:pt x="713384" y="139700"/>
                  </a:lnTo>
                  <a:lnTo>
                    <a:pt x="705954" y="152400"/>
                  </a:lnTo>
                  <a:lnTo>
                    <a:pt x="697306" y="152400"/>
                  </a:lnTo>
                  <a:lnTo>
                    <a:pt x="697471" y="165100"/>
                  </a:lnTo>
                  <a:lnTo>
                    <a:pt x="668756" y="165100"/>
                  </a:lnTo>
                  <a:lnTo>
                    <a:pt x="664997" y="152400"/>
                  </a:lnTo>
                  <a:lnTo>
                    <a:pt x="670534" y="152400"/>
                  </a:lnTo>
                  <a:lnTo>
                    <a:pt x="676236" y="139700"/>
                  </a:lnTo>
                  <a:lnTo>
                    <a:pt x="638530" y="165100"/>
                  </a:lnTo>
                  <a:lnTo>
                    <a:pt x="620153" y="165100"/>
                  </a:lnTo>
                  <a:lnTo>
                    <a:pt x="602221" y="177800"/>
                  </a:lnTo>
                  <a:lnTo>
                    <a:pt x="637298" y="177800"/>
                  </a:lnTo>
                  <a:lnTo>
                    <a:pt x="638035" y="190500"/>
                  </a:lnTo>
                  <a:lnTo>
                    <a:pt x="633717" y="190500"/>
                  </a:lnTo>
                  <a:lnTo>
                    <a:pt x="631672" y="203200"/>
                  </a:lnTo>
                  <a:lnTo>
                    <a:pt x="630034" y="203200"/>
                  </a:lnTo>
                  <a:lnTo>
                    <a:pt x="624636" y="215900"/>
                  </a:lnTo>
                  <a:lnTo>
                    <a:pt x="587768" y="215900"/>
                  </a:lnTo>
                  <a:lnTo>
                    <a:pt x="593217" y="203200"/>
                  </a:lnTo>
                  <a:lnTo>
                    <a:pt x="590854" y="203200"/>
                  </a:lnTo>
                  <a:lnTo>
                    <a:pt x="586409" y="215900"/>
                  </a:lnTo>
                  <a:lnTo>
                    <a:pt x="581939" y="215900"/>
                  </a:lnTo>
                  <a:lnTo>
                    <a:pt x="577837" y="228600"/>
                  </a:lnTo>
                  <a:lnTo>
                    <a:pt x="569937" y="228600"/>
                  </a:lnTo>
                  <a:lnTo>
                    <a:pt x="562749" y="241300"/>
                  </a:lnTo>
                  <a:lnTo>
                    <a:pt x="553567" y="241300"/>
                  </a:lnTo>
                  <a:lnTo>
                    <a:pt x="543026" y="254000"/>
                  </a:lnTo>
                  <a:lnTo>
                    <a:pt x="531761" y="254000"/>
                  </a:lnTo>
                  <a:lnTo>
                    <a:pt x="525907" y="266700"/>
                  </a:lnTo>
                  <a:lnTo>
                    <a:pt x="508774" y="266700"/>
                  </a:lnTo>
                  <a:lnTo>
                    <a:pt x="501357" y="279400"/>
                  </a:lnTo>
                  <a:lnTo>
                    <a:pt x="478015" y="279400"/>
                  </a:lnTo>
                  <a:lnTo>
                    <a:pt x="477177" y="292100"/>
                  </a:lnTo>
                  <a:lnTo>
                    <a:pt x="480441" y="292100"/>
                  </a:lnTo>
                  <a:lnTo>
                    <a:pt x="482701" y="304800"/>
                  </a:lnTo>
                  <a:lnTo>
                    <a:pt x="477253" y="304800"/>
                  </a:lnTo>
                  <a:lnTo>
                    <a:pt x="469176" y="317500"/>
                  </a:lnTo>
                  <a:lnTo>
                    <a:pt x="460552" y="317500"/>
                  </a:lnTo>
                  <a:lnTo>
                    <a:pt x="453466" y="330200"/>
                  </a:lnTo>
                  <a:lnTo>
                    <a:pt x="455409" y="330200"/>
                  </a:lnTo>
                  <a:lnTo>
                    <a:pt x="454126" y="342900"/>
                  </a:lnTo>
                  <a:lnTo>
                    <a:pt x="453059" y="342900"/>
                  </a:lnTo>
                  <a:lnTo>
                    <a:pt x="455637" y="355600"/>
                  </a:lnTo>
                  <a:lnTo>
                    <a:pt x="444233" y="355600"/>
                  </a:lnTo>
                  <a:lnTo>
                    <a:pt x="438810" y="368300"/>
                  </a:lnTo>
                  <a:lnTo>
                    <a:pt x="440855" y="381000"/>
                  </a:lnTo>
                  <a:lnTo>
                    <a:pt x="445414" y="368300"/>
                  </a:lnTo>
                  <a:lnTo>
                    <a:pt x="451269" y="368300"/>
                  </a:lnTo>
                  <a:lnTo>
                    <a:pt x="457022" y="355600"/>
                  </a:lnTo>
                  <a:lnTo>
                    <a:pt x="472478" y="355600"/>
                  </a:lnTo>
                  <a:lnTo>
                    <a:pt x="468985" y="368300"/>
                  </a:lnTo>
                  <a:lnTo>
                    <a:pt x="471728" y="368300"/>
                  </a:lnTo>
                  <a:lnTo>
                    <a:pt x="476973" y="355600"/>
                  </a:lnTo>
                  <a:lnTo>
                    <a:pt x="479044" y="355600"/>
                  </a:lnTo>
                  <a:lnTo>
                    <a:pt x="479996" y="342900"/>
                  </a:lnTo>
                  <a:lnTo>
                    <a:pt x="481876" y="342900"/>
                  </a:lnTo>
                  <a:lnTo>
                    <a:pt x="488022" y="330200"/>
                  </a:lnTo>
                  <a:lnTo>
                    <a:pt x="494220" y="330200"/>
                  </a:lnTo>
                  <a:lnTo>
                    <a:pt x="497624" y="342900"/>
                  </a:lnTo>
                  <a:lnTo>
                    <a:pt x="487222" y="342900"/>
                  </a:lnTo>
                  <a:lnTo>
                    <a:pt x="485609" y="355600"/>
                  </a:lnTo>
                  <a:lnTo>
                    <a:pt x="485254" y="355600"/>
                  </a:lnTo>
                  <a:lnTo>
                    <a:pt x="478650" y="368300"/>
                  </a:lnTo>
                  <a:lnTo>
                    <a:pt x="479463" y="368300"/>
                  </a:lnTo>
                  <a:lnTo>
                    <a:pt x="474967" y="381000"/>
                  </a:lnTo>
                  <a:lnTo>
                    <a:pt x="469036" y="381000"/>
                  </a:lnTo>
                  <a:lnTo>
                    <a:pt x="463029" y="393700"/>
                  </a:lnTo>
                  <a:lnTo>
                    <a:pt x="456272" y="393700"/>
                  </a:lnTo>
                  <a:lnTo>
                    <a:pt x="454494" y="406400"/>
                  </a:lnTo>
                  <a:lnTo>
                    <a:pt x="443992" y="406400"/>
                  </a:lnTo>
                  <a:lnTo>
                    <a:pt x="444804" y="393700"/>
                  </a:lnTo>
                  <a:lnTo>
                    <a:pt x="448932" y="383006"/>
                  </a:lnTo>
                  <a:lnTo>
                    <a:pt x="435152" y="393700"/>
                  </a:lnTo>
                  <a:lnTo>
                    <a:pt x="434657" y="393700"/>
                  </a:lnTo>
                  <a:lnTo>
                    <a:pt x="431406" y="381000"/>
                  </a:lnTo>
                  <a:lnTo>
                    <a:pt x="428802" y="381000"/>
                  </a:lnTo>
                  <a:lnTo>
                    <a:pt x="430250" y="368300"/>
                  </a:lnTo>
                  <a:lnTo>
                    <a:pt x="423392" y="381000"/>
                  </a:lnTo>
                  <a:lnTo>
                    <a:pt x="416928" y="381000"/>
                  </a:lnTo>
                  <a:lnTo>
                    <a:pt x="411175" y="393700"/>
                  </a:lnTo>
                  <a:lnTo>
                    <a:pt x="392544" y="393700"/>
                  </a:lnTo>
                  <a:lnTo>
                    <a:pt x="381304" y="406400"/>
                  </a:lnTo>
                  <a:lnTo>
                    <a:pt x="372173" y="406400"/>
                  </a:lnTo>
                  <a:lnTo>
                    <a:pt x="383476" y="393700"/>
                  </a:lnTo>
                  <a:lnTo>
                    <a:pt x="399237" y="381000"/>
                  </a:lnTo>
                  <a:lnTo>
                    <a:pt x="412838" y="368300"/>
                  </a:lnTo>
                  <a:lnTo>
                    <a:pt x="425030" y="368300"/>
                  </a:lnTo>
                  <a:lnTo>
                    <a:pt x="433679" y="355600"/>
                  </a:lnTo>
                  <a:lnTo>
                    <a:pt x="442201" y="355600"/>
                  </a:lnTo>
                  <a:lnTo>
                    <a:pt x="441413" y="330200"/>
                  </a:lnTo>
                  <a:lnTo>
                    <a:pt x="435521" y="330200"/>
                  </a:lnTo>
                  <a:lnTo>
                    <a:pt x="429831" y="342900"/>
                  </a:lnTo>
                  <a:lnTo>
                    <a:pt x="425107" y="342900"/>
                  </a:lnTo>
                  <a:lnTo>
                    <a:pt x="420585" y="355600"/>
                  </a:lnTo>
                  <a:lnTo>
                    <a:pt x="416788" y="355600"/>
                  </a:lnTo>
                  <a:lnTo>
                    <a:pt x="414159" y="342900"/>
                  </a:lnTo>
                  <a:lnTo>
                    <a:pt x="404228" y="368300"/>
                  </a:lnTo>
                  <a:lnTo>
                    <a:pt x="404291" y="355600"/>
                  </a:lnTo>
                  <a:lnTo>
                    <a:pt x="404469" y="355600"/>
                  </a:lnTo>
                  <a:lnTo>
                    <a:pt x="404825" y="342900"/>
                  </a:lnTo>
                  <a:lnTo>
                    <a:pt x="405434" y="342900"/>
                  </a:lnTo>
                  <a:lnTo>
                    <a:pt x="406400" y="330200"/>
                  </a:lnTo>
                  <a:lnTo>
                    <a:pt x="408317" y="330200"/>
                  </a:lnTo>
                  <a:lnTo>
                    <a:pt x="412788" y="317500"/>
                  </a:lnTo>
                  <a:lnTo>
                    <a:pt x="405231" y="317500"/>
                  </a:lnTo>
                  <a:lnTo>
                    <a:pt x="398703" y="330200"/>
                  </a:lnTo>
                  <a:lnTo>
                    <a:pt x="393039" y="330200"/>
                  </a:lnTo>
                  <a:lnTo>
                    <a:pt x="388073" y="342900"/>
                  </a:lnTo>
                  <a:lnTo>
                    <a:pt x="383628" y="342900"/>
                  </a:lnTo>
                  <a:lnTo>
                    <a:pt x="379730" y="355600"/>
                  </a:lnTo>
                  <a:lnTo>
                    <a:pt x="376275" y="355600"/>
                  </a:lnTo>
                  <a:lnTo>
                    <a:pt x="373151" y="368300"/>
                  </a:lnTo>
                  <a:lnTo>
                    <a:pt x="366966" y="381000"/>
                  </a:lnTo>
                  <a:lnTo>
                    <a:pt x="360451" y="393700"/>
                  </a:lnTo>
                  <a:lnTo>
                    <a:pt x="352386" y="393700"/>
                  </a:lnTo>
                  <a:lnTo>
                    <a:pt x="341617" y="406400"/>
                  </a:lnTo>
                  <a:lnTo>
                    <a:pt x="343674" y="406400"/>
                  </a:lnTo>
                  <a:lnTo>
                    <a:pt x="336600" y="419100"/>
                  </a:lnTo>
                  <a:lnTo>
                    <a:pt x="329984" y="419100"/>
                  </a:lnTo>
                  <a:lnTo>
                    <a:pt x="323659" y="431800"/>
                  </a:lnTo>
                  <a:lnTo>
                    <a:pt x="317461" y="444500"/>
                  </a:lnTo>
                  <a:lnTo>
                    <a:pt x="311734" y="444500"/>
                  </a:lnTo>
                  <a:lnTo>
                    <a:pt x="306108" y="457200"/>
                  </a:lnTo>
                  <a:lnTo>
                    <a:pt x="295084" y="457200"/>
                  </a:lnTo>
                  <a:lnTo>
                    <a:pt x="284416" y="469900"/>
                  </a:lnTo>
                  <a:lnTo>
                    <a:pt x="264058" y="469900"/>
                  </a:lnTo>
                  <a:lnTo>
                    <a:pt x="264058" y="609600"/>
                  </a:lnTo>
                  <a:lnTo>
                    <a:pt x="262420" y="622300"/>
                  </a:lnTo>
                  <a:lnTo>
                    <a:pt x="256425" y="635000"/>
                  </a:lnTo>
                  <a:lnTo>
                    <a:pt x="244627" y="635000"/>
                  </a:lnTo>
                  <a:lnTo>
                    <a:pt x="248793" y="647700"/>
                  </a:lnTo>
                  <a:lnTo>
                    <a:pt x="250355" y="647700"/>
                  </a:lnTo>
                  <a:lnTo>
                    <a:pt x="250037" y="660400"/>
                  </a:lnTo>
                  <a:lnTo>
                    <a:pt x="248551" y="660400"/>
                  </a:lnTo>
                  <a:lnTo>
                    <a:pt x="247294" y="673100"/>
                  </a:lnTo>
                  <a:lnTo>
                    <a:pt x="245630" y="673100"/>
                  </a:lnTo>
                  <a:lnTo>
                    <a:pt x="244500" y="685800"/>
                  </a:lnTo>
                  <a:lnTo>
                    <a:pt x="243522" y="685800"/>
                  </a:lnTo>
                  <a:lnTo>
                    <a:pt x="243179" y="698500"/>
                  </a:lnTo>
                  <a:lnTo>
                    <a:pt x="244144" y="698500"/>
                  </a:lnTo>
                  <a:lnTo>
                    <a:pt x="235953" y="723900"/>
                  </a:lnTo>
                  <a:lnTo>
                    <a:pt x="226949" y="723900"/>
                  </a:lnTo>
                  <a:lnTo>
                    <a:pt x="219430" y="736600"/>
                  </a:lnTo>
                  <a:lnTo>
                    <a:pt x="215671" y="762000"/>
                  </a:lnTo>
                  <a:lnTo>
                    <a:pt x="227203" y="749300"/>
                  </a:lnTo>
                  <a:lnTo>
                    <a:pt x="226098" y="762000"/>
                  </a:lnTo>
                  <a:lnTo>
                    <a:pt x="225285" y="762000"/>
                  </a:lnTo>
                  <a:lnTo>
                    <a:pt x="224497" y="774700"/>
                  </a:lnTo>
                  <a:lnTo>
                    <a:pt x="223443" y="787400"/>
                  </a:lnTo>
                  <a:lnTo>
                    <a:pt x="221957" y="787400"/>
                  </a:lnTo>
                  <a:lnTo>
                    <a:pt x="220103" y="800100"/>
                  </a:lnTo>
                  <a:lnTo>
                    <a:pt x="217754" y="812800"/>
                  </a:lnTo>
                  <a:lnTo>
                    <a:pt x="214769" y="825500"/>
                  </a:lnTo>
                  <a:lnTo>
                    <a:pt x="212051" y="825500"/>
                  </a:lnTo>
                  <a:lnTo>
                    <a:pt x="212051" y="1054100"/>
                  </a:lnTo>
                  <a:lnTo>
                    <a:pt x="210718" y="1054100"/>
                  </a:lnTo>
                  <a:lnTo>
                    <a:pt x="205524" y="1066800"/>
                  </a:lnTo>
                  <a:lnTo>
                    <a:pt x="202438" y="1054100"/>
                  </a:lnTo>
                  <a:lnTo>
                    <a:pt x="194576" y="1041400"/>
                  </a:lnTo>
                  <a:lnTo>
                    <a:pt x="194233" y="1040574"/>
                  </a:lnTo>
                  <a:lnTo>
                    <a:pt x="194233" y="1155700"/>
                  </a:lnTo>
                  <a:lnTo>
                    <a:pt x="192913" y="1168400"/>
                  </a:lnTo>
                  <a:lnTo>
                    <a:pt x="192570" y="1168400"/>
                  </a:lnTo>
                  <a:lnTo>
                    <a:pt x="192570" y="1219200"/>
                  </a:lnTo>
                  <a:lnTo>
                    <a:pt x="192252" y="1219200"/>
                  </a:lnTo>
                  <a:lnTo>
                    <a:pt x="191414" y="1206500"/>
                  </a:lnTo>
                  <a:lnTo>
                    <a:pt x="192252" y="1206500"/>
                  </a:lnTo>
                  <a:lnTo>
                    <a:pt x="192570" y="1219200"/>
                  </a:lnTo>
                  <a:lnTo>
                    <a:pt x="192570" y="1168400"/>
                  </a:lnTo>
                  <a:lnTo>
                    <a:pt x="184429" y="1168400"/>
                  </a:lnTo>
                  <a:lnTo>
                    <a:pt x="184061" y="1155700"/>
                  </a:lnTo>
                  <a:lnTo>
                    <a:pt x="194233" y="1155700"/>
                  </a:lnTo>
                  <a:lnTo>
                    <a:pt x="194233" y="1040574"/>
                  </a:lnTo>
                  <a:lnTo>
                    <a:pt x="189357" y="1028700"/>
                  </a:lnTo>
                  <a:lnTo>
                    <a:pt x="194208" y="1016000"/>
                  </a:lnTo>
                  <a:lnTo>
                    <a:pt x="185940" y="1016000"/>
                  </a:lnTo>
                  <a:lnTo>
                    <a:pt x="182994" y="1028700"/>
                  </a:lnTo>
                  <a:lnTo>
                    <a:pt x="176136" y="1028700"/>
                  </a:lnTo>
                  <a:lnTo>
                    <a:pt x="175869" y="1003300"/>
                  </a:lnTo>
                  <a:lnTo>
                    <a:pt x="176479" y="1003300"/>
                  </a:lnTo>
                  <a:lnTo>
                    <a:pt x="177761" y="990600"/>
                  </a:lnTo>
                  <a:lnTo>
                    <a:pt x="181152" y="990600"/>
                  </a:lnTo>
                  <a:lnTo>
                    <a:pt x="189204" y="1003300"/>
                  </a:lnTo>
                  <a:lnTo>
                    <a:pt x="195148" y="1016000"/>
                  </a:lnTo>
                  <a:lnTo>
                    <a:pt x="200875" y="1016000"/>
                  </a:lnTo>
                  <a:lnTo>
                    <a:pt x="208254" y="1028700"/>
                  </a:lnTo>
                  <a:lnTo>
                    <a:pt x="210807" y="1041400"/>
                  </a:lnTo>
                  <a:lnTo>
                    <a:pt x="212051" y="1054100"/>
                  </a:lnTo>
                  <a:lnTo>
                    <a:pt x="212051" y="825500"/>
                  </a:lnTo>
                  <a:lnTo>
                    <a:pt x="210388" y="825500"/>
                  </a:lnTo>
                  <a:lnTo>
                    <a:pt x="212077" y="812800"/>
                  </a:lnTo>
                  <a:lnTo>
                    <a:pt x="215138" y="800100"/>
                  </a:lnTo>
                  <a:lnTo>
                    <a:pt x="214845" y="800100"/>
                  </a:lnTo>
                  <a:lnTo>
                    <a:pt x="201129" y="812800"/>
                  </a:lnTo>
                  <a:lnTo>
                    <a:pt x="200482" y="800100"/>
                  </a:lnTo>
                  <a:lnTo>
                    <a:pt x="199326" y="800100"/>
                  </a:lnTo>
                  <a:lnTo>
                    <a:pt x="200113" y="787400"/>
                  </a:lnTo>
                  <a:lnTo>
                    <a:pt x="194652" y="787400"/>
                  </a:lnTo>
                  <a:lnTo>
                    <a:pt x="194005" y="800100"/>
                  </a:lnTo>
                  <a:lnTo>
                    <a:pt x="191909" y="787400"/>
                  </a:lnTo>
                  <a:lnTo>
                    <a:pt x="190728" y="787400"/>
                  </a:lnTo>
                  <a:lnTo>
                    <a:pt x="190728" y="825500"/>
                  </a:lnTo>
                  <a:lnTo>
                    <a:pt x="188582" y="838200"/>
                  </a:lnTo>
                  <a:lnTo>
                    <a:pt x="182283" y="838200"/>
                  </a:lnTo>
                  <a:lnTo>
                    <a:pt x="182359" y="825500"/>
                  </a:lnTo>
                  <a:lnTo>
                    <a:pt x="182841" y="825500"/>
                  </a:lnTo>
                  <a:lnTo>
                    <a:pt x="183095" y="812800"/>
                  </a:lnTo>
                  <a:lnTo>
                    <a:pt x="186715" y="812800"/>
                  </a:lnTo>
                  <a:lnTo>
                    <a:pt x="189687" y="825500"/>
                  </a:lnTo>
                  <a:lnTo>
                    <a:pt x="190728" y="825500"/>
                  </a:lnTo>
                  <a:lnTo>
                    <a:pt x="190728" y="787400"/>
                  </a:lnTo>
                  <a:lnTo>
                    <a:pt x="184683" y="787400"/>
                  </a:lnTo>
                  <a:lnTo>
                    <a:pt x="185839" y="774700"/>
                  </a:lnTo>
                  <a:lnTo>
                    <a:pt x="188988" y="762000"/>
                  </a:lnTo>
                  <a:lnTo>
                    <a:pt x="192074" y="762000"/>
                  </a:lnTo>
                  <a:lnTo>
                    <a:pt x="196278" y="749300"/>
                  </a:lnTo>
                  <a:lnTo>
                    <a:pt x="206336" y="749300"/>
                  </a:lnTo>
                  <a:lnTo>
                    <a:pt x="205041" y="762000"/>
                  </a:lnTo>
                  <a:lnTo>
                    <a:pt x="205752" y="762000"/>
                  </a:lnTo>
                  <a:lnTo>
                    <a:pt x="210261" y="749300"/>
                  </a:lnTo>
                  <a:lnTo>
                    <a:pt x="212826" y="736600"/>
                  </a:lnTo>
                  <a:lnTo>
                    <a:pt x="213868" y="736600"/>
                  </a:lnTo>
                  <a:lnTo>
                    <a:pt x="213779" y="723900"/>
                  </a:lnTo>
                  <a:lnTo>
                    <a:pt x="208991" y="736600"/>
                  </a:lnTo>
                  <a:lnTo>
                    <a:pt x="193586" y="736600"/>
                  </a:lnTo>
                  <a:lnTo>
                    <a:pt x="194208" y="723900"/>
                  </a:lnTo>
                  <a:lnTo>
                    <a:pt x="195224" y="723900"/>
                  </a:lnTo>
                  <a:lnTo>
                    <a:pt x="196469" y="711200"/>
                  </a:lnTo>
                  <a:lnTo>
                    <a:pt x="198501" y="698500"/>
                  </a:lnTo>
                  <a:lnTo>
                    <a:pt x="200533" y="698500"/>
                  </a:lnTo>
                  <a:lnTo>
                    <a:pt x="200456" y="685800"/>
                  </a:lnTo>
                  <a:lnTo>
                    <a:pt x="207975" y="685800"/>
                  </a:lnTo>
                  <a:lnTo>
                    <a:pt x="216319" y="673100"/>
                  </a:lnTo>
                  <a:lnTo>
                    <a:pt x="228701" y="673100"/>
                  </a:lnTo>
                  <a:lnTo>
                    <a:pt x="229552" y="660400"/>
                  </a:lnTo>
                  <a:lnTo>
                    <a:pt x="231533" y="660400"/>
                  </a:lnTo>
                  <a:lnTo>
                    <a:pt x="232638" y="647700"/>
                  </a:lnTo>
                  <a:lnTo>
                    <a:pt x="230886" y="635000"/>
                  </a:lnTo>
                  <a:lnTo>
                    <a:pt x="228473" y="647700"/>
                  </a:lnTo>
                  <a:lnTo>
                    <a:pt x="214045" y="647700"/>
                  </a:lnTo>
                  <a:lnTo>
                    <a:pt x="212699" y="660400"/>
                  </a:lnTo>
                  <a:lnTo>
                    <a:pt x="205282" y="660400"/>
                  </a:lnTo>
                  <a:lnTo>
                    <a:pt x="206883" y="647700"/>
                  </a:lnTo>
                  <a:lnTo>
                    <a:pt x="213956" y="635000"/>
                  </a:lnTo>
                  <a:lnTo>
                    <a:pt x="223024" y="622300"/>
                  </a:lnTo>
                  <a:lnTo>
                    <a:pt x="222478" y="635000"/>
                  </a:lnTo>
                  <a:lnTo>
                    <a:pt x="229781" y="622300"/>
                  </a:lnTo>
                  <a:lnTo>
                    <a:pt x="233070" y="635000"/>
                  </a:lnTo>
                  <a:lnTo>
                    <a:pt x="232575" y="609600"/>
                  </a:lnTo>
                  <a:lnTo>
                    <a:pt x="227545" y="609600"/>
                  </a:lnTo>
                  <a:lnTo>
                    <a:pt x="220065" y="622300"/>
                  </a:lnTo>
                  <a:lnTo>
                    <a:pt x="212217" y="622300"/>
                  </a:lnTo>
                  <a:lnTo>
                    <a:pt x="214274" y="596900"/>
                  </a:lnTo>
                  <a:lnTo>
                    <a:pt x="214871" y="596900"/>
                  </a:lnTo>
                  <a:lnTo>
                    <a:pt x="216827" y="584200"/>
                  </a:lnTo>
                  <a:lnTo>
                    <a:pt x="220738" y="571500"/>
                  </a:lnTo>
                  <a:lnTo>
                    <a:pt x="237286" y="571500"/>
                  </a:lnTo>
                  <a:lnTo>
                    <a:pt x="235369" y="584200"/>
                  </a:lnTo>
                  <a:lnTo>
                    <a:pt x="248818" y="571500"/>
                  </a:lnTo>
                  <a:lnTo>
                    <a:pt x="242912" y="596900"/>
                  </a:lnTo>
                  <a:lnTo>
                    <a:pt x="250113" y="584200"/>
                  </a:lnTo>
                  <a:lnTo>
                    <a:pt x="253898" y="571500"/>
                  </a:lnTo>
                  <a:lnTo>
                    <a:pt x="256286" y="571500"/>
                  </a:lnTo>
                  <a:lnTo>
                    <a:pt x="259346" y="558800"/>
                  </a:lnTo>
                  <a:lnTo>
                    <a:pt x="263525" y="558800"/>
                  </a:lnTo>
                  <a:lnTo>
                    <a:pt x="262483" y="571500"/>
                  </a:lnTo>
                  <a:lnTo>
                    <a:pt x="261543" y="584200"/>
                  </a:lnTo>
                  <a:lnTo>
                    <a:pt x="261137" y="596900"/>
                  </a:lnTo>
                  <a:lnTo>
                    <a:pt x="261785" y="596900"/>
                  </a:lnTo>
                  <a:lnTo>
                    <a:pt x="264058" y="609600"/>
                  </a:lnTo>
                  <a:lnTo>
                    <a:pt x="264058" y="469900"/>
                  </a:lnTo>
                  <a:lnTo>
                    <a:pt x="256197" y="469900"/>
                  </a:lnTo>
                  <a:lnTo>
                    <a:pt x="259232" y="457200"/>
                  </a:lnTo>
                  <a:lnTo>
                    <a:pt x="262216" y="444500"/>
                  </a:lnTo>
                  <a:lnTo>
                    <a:pt x="275183" y="444500"/>
                  </a:lnTo>
                  <a:lnTo>
                    <a:pt x="285140" y="431800"/>
                  </a:lnTo>
                  <a:lnTo>
                    <a:pt x="293128" y="419100"/>
                  </a:lnTo>
                  <a:lnTo>
                    <a:pt x="299935" y="393700"/>
                  </a:lnTo>
                  <a:lnTo>
                    <a:pt x="306336" y="381000"/>
                  </a:lnTo>
                  <a:lnTo>
                    <a:pt x="309791" y="368300"/>
                  </a:lnTo>
                  <a:lnTo>
                    <a:pt x="313385" y="368300"/>
                  </a:lnTo>
                  <a:lnTo>
                    <a:pt x="317246" y="355600"/>
                  </a:lnTo>
                  <a:lnTo>
                    <a:pt x="321500" y="355600"/>
                  </a:lnTo>
                  <a:lnTo>
                    <a:pt x="326478" y="342900"/>
                  </a:lnTo>
                  <a:lnTo>
                    <a:pt x="331990" y="330200"/>
                  </a:lnTo>
                  <a:lnTo>
                    <a:pt x="338162" y="330200"/>
                  </a:lnTo>
                  <a:lnTo>
                    <a:pt x="345135" y="317500"/>
                  </a:lnTo>
                  <a:lnTo>
                    <a:pt x="343750" y="330200"/>
                  </a:lnTo>
                  <a:lnTo>
                    <a:pt x="339115" y="330200"/>
                  </a:lnTo>
                  <a:lnTo>
                    <a:pt x="335089" y="342900"/>
                  </a:lnTo>
                  <a:lnTo>
                    <a:pt x="335572" y="342900"/>
                  </a:lnTo>
                  <a:lnTo>
                    <a:pt x="345363" y="330200"/>
                  </a:lnTo>
                  <a:lnTo>
                    <a:pt x="347865" y="317500"/>
                  </a:lnTo>
                  <a:lnTo>
                    <a:pt x="352132" y="304800"/>
                  </a:lnTo>
                  <a:lnTo>
                    <a:pt x="367258" y="292100"/>
                  </a:lnTo>
                  <a:lnTo>
                    <a:pt x="358381" y="304800"/>
                  </a:lnTo>
                  <a:lnTo>
                    <a:pt x="365302" y="304800"/>
                  </a:lnTo>
                  <a:lnTo>
                    <a:pt x="373646" y="292100"/>
                  </a:lnTo>
                  <a:lnTo>
                    <a:pt x="369074" y="304800"/>
                  </a:lnTo>
                  <a:lnTo>
                    <a:pt x="374510" y="304800"/>
                  </a:lnTo>
                  <a:lnTo>
                    <a:pt x="380860" y="292100"/>
                  </a:lnTo>
                  <a:lnTo>
                    <a:pt x="387870" y="279400"/>
                  </a:lnTo>
                  <a:lnTo>
                    <a:pt x="395249" y="279400"/>
                  </a:lnTo>
                  <a:lnTo>
                    <a:pt x="403174" y="266700"/>
                  </a:lnTo>
                  <a:lnTo>
                    <a:pt x="411403" y="266700"/>
                  </a:lnTo>
                  <a:lnTo>
                    <a:pt x="419811" y="254000"/>
                  </a:lnTo>
                  <a:lnTo>
                    <a:pt x="428231" y="254000"/>
                  </a:lnTo>
                  <a:lnTo>
                    <a:pt x="436854" y="241300"/>
                  </a:lnTo>
                  <a:lnTo>
                    <a:pt x="445249" y="241300"/>
                  </a:lnTo>
                  <a:lnTo>
                    <a:pt x="453402" y="228600"/>
                  </a:lnTo>
                  <a:lnTo>
                    <a:pt x="468934" y="228600"/>
                  </a:lnTo>
                  <a:lnTo>
                    <a:pt x="475970" y="215900"/>
                  </a:lnTo>
                  <a:lnTo>
                    <a:pt x="488264" y="215900"/>
                  </a:lnTo>
                  <a:lnTo>
                    <a:pt x="484505" y="203200"/>
                  </a:lnTo>
                  <a:lnTo>
                    <a:pt x="487654" y="203200"/>
                  </a:lnTo>
                  <a:lnTo>
                    <a:pt x="492975" y="190500"/>
                  </a:lnTo>
                  <a:lnTo>
                    <a:pt x="505193" y="190500"/>
                  </a:lnTo>
                  <a:lnTo>
                    <a:pt x="498665" y="203200"/>
                  </a:lnTo>
                  <a:lnTo>
                    <a:pt x="511086" y="190500"/>
                  </a:lnTo>
                  <a:lnTo>
                    <a:pt x="519544" y="203200"/>
                  </a:lnTo>
                  <a:lnTo>
                    <a:pt x="526948" y="203200"/>
                  </a:lnTo>
                  <a:lnTo>
                    <a:pt x="518947" y="215900"/>
                  </a:lnTo>
                  <a:lnTo>
                    <a:pt x="511009" y="215900"/>
                  </a:lnTo>
                  <a:lnTo>
                    <a:pt x="503123" y="228600"/>
                  </a:lnTo>
                  <a:lnTo>
                    <a:pt x="525843" y="228600"/>
                  </a:lnTo>
                  <a:lnTo>
                    <a:pt x="529793" y="215900"/>
                  </a:lnTo>
                  <a:lnTo>
                    <a:pt x="538238" y="215900"/>
                  </a:lnTo>
                  <a:lnTo>
                    <a:pt x="542048" y="203200"/>
                  </a:lnTo>
                  <a:lnTo>
                    <a:pt x="537845" y="203200"/>
                  </a:lnTo>
                  <a:lnTo>
                    <a:pt x="541553" y="190500"/>
                  </a:lnTo>
                  <a:lnTo>
                    <a:pt x="545693" y="190500"/>
                  </a:lnTo>
                  <a:lnTo>
                    <a:pt x="550862" y="177800"/>
                  </a:lnTo>
                  <a:lnTo>
                    <a:pt x="554939" y="177800"/>
                  </a:lnTo>
                  <a:lnTo>
                    <a:pt x="559333" y="165100"/>
                  </a:lnTo>
                  <a:lnTo>
                    <a:pt x="564083" y="165100"/>
                  </a:lnTo>
                  <a:lnTo>
                    <a:pt x="569188" y="152400"/>
                  </a:lnTo>
                  <a:lnTo>
                    <a:pt x="569061" y="165100"/>
                  </a:lnTo>
                  <a:lnTo>
                    <a:pt x="578612" y="152400"/>
                  </a:lnTo>
                  <a:lnTo>
                    <a:pt x="588276" y="152400"/>
                  </a:lnTo>
                  <a:lnTo>
                    <a:pt x="598017" y="139700"/>
                  </a:lnTo>
                  <a:lnTo>
                    <a:pt x="615086" y="139700"/>
                  </a:lnTo>
                  <a:lnTo>
                    <a:pt x="625690" y="127000"/>
                  </a:lnTo>
                  <a:lnTo>
                    <a:pt x="628421" y="139700"/>
                  </a:lnTo>
                  <a:lnTo>
                    <a:pt x="662876" y="139700"/>
                  </a:lnTo>
                  <a:lnTo>
                    <a:pt x="673493" y="127000"/>
                  </a:lnTo>
                  <a:lnTo>
                    <a:pt x="697445" y="127000"/>
                  </a:lnTo>
                  <a:lnTo>
                    <a:pt x="710323" y="114300"/>
                  </a:lnTo>
                  <a:lnTo>
                    <a:pt x="723531" y="114300"/>
                  </a:lnTo>
                  <a:lnTo>
                    <a:pt x="719213" y="127000"/>
                  </a:lnTo>
                  <a:lnTo>
                    <a:pt x="736612" y="114300"/>
                  </a:lnTo>
                  <a:lnTo>
                    <a:pt x="811847" y="114300"/>
                  </a:lnTo>
                  <a:lnTo>
                    <a:pt x="811847" y="50800"/>
                  </a:lnTo>
                  <a:lnTo>
                    <a:pt x="783488" y="50800"/>
                  </a:lnTo>
                  <a:lnTo>
                    <a:pt x="766546" y="50800"/>
                  </a:lnTo>
                  <a:lnTo>
                    <a:pt x="748220" y="50800"/>
                  </a:lnTo>
                  <a:lnTo>
                    <a:pt x="740003" y="50800"/>
                  </a:lnTo>
                  <a:lnTo>
                    <a:pt x="720077" y="50800"/>
                  </a:lnTo>
                  <a:lnTo>
                    <a:pt x="723353" y="63500"/>
                  </a:lnTo>
                  <a:lnTo>
                    <a:pt x="706970" y="50800"/>
                  </a:lnTo>
                  <a:lnTo>
                    <a:pt x="689571" y="50800"/>
                  </a:lnTo>
                  <a:lnTo>
                    <a:pt x="682129" y="63500"/>
                  </a:lnTo>
                  <a:lnTo>
                    <a:pt x="655269" y="63500"/>
                  </a:lnTo>
                  <a:lnTo>
                    <a:pt x="649084" y="50800"/>
                  </a:lnTo>
                  <a:lnTo>
                    <a:pt x="665543" y="50800"/>
                  </a:lnTo>
                  <a:lnTo>
                    <a:pt x="673404" y="38100"/>
                  </a:lnTo>
                  <a:lnTo>
                    <a:pt x="671525" y="38100"/>
                  </a:lnTo>
                  <a:lnTo>
                    <a:pt x="668274" y="25400"/>
                  </a:lnTo>
                  <a:lnTo>
                    <a:pt x="669569" y="25400"/>
                  </a:lnTo>
                  <a:lnTo>
                    <a:pt x="674560" y="12700"/>
                  </a:lnTo>
                  <a:lnTo>
                    <a:pt x="659345" y="12700"/>
                  </a:lnTo>
                  <a:lnTo>
                    <a:pt x="650697" y="25400"/>
                  </a:lnTo>
                  <a:lnTo>
                    <a:pt x="651827" y="25400"/>
                  </a:lnTo>
                  <a:lnTo>
                    <a:pt x="659549" y="38100"/>
                  </a:lnTo>
                  <a:lnTo>
                    <a:pt x="641413" y="38100"/>
                  </a:lnTo>
                  <a:lnTo>
                    <a:pt x="641413" y="50800"/>
                  </a:lnTo>
                  <a:lnTo>
                    <a:pt x="626986" y="63500"/>
                  </a:lnTo>
                  <a:lnTo>
                    <a:pt x="619899" y="63500"/>
                  </a:lnTo>
                  <a:lnTo>
                    <a:pt x="628929" y="50800"/>
                  </a:lnTo>
                  <a:lnTo>
                    <a:pt x="641413" y="50800"/>
                  </a:lnTo>
                  <a:lnTo>
                    <a:pt x="641413" y="38100"/>
                  </a:lnTo>
                  <a:lnTo>
                    <a:pt x="631558" y="38100"/>
                  </a:lnTo>
                  <a:lnTo>
                    <a:pt x="623798" y="50800"/>
                  </a:lnTo>
                  <a:lnTo>
                    <a:pt x="614311" y="50800"/>
                  </a:lnTo>
                  <a:lnTo>
                    <a:pt x="608990" y="63500"/>
                  </a:lnTo>
                  <a:lnTo>
                    <a:pt x="618858" y="63500"/>
                  </a:lnTo>
                  <a:lnTo>
                    <a:pt x="608787" y="76200"/>
                  </a:lnTo>
                  <a:lnTo>
                    <a:pt x="570496" y="76200"/>
                  </a:lnTo>
                  <a:lnTo>
                    <a:pt x="563638" y="88900"/>
                  </a:lnTo>
                  <a:lnTo>
                    <a:pt x="543153" y="88900"/>
                  </a:lnTo>
                  <a:lnTo>
                    <a:pt x="536676" y="101600"/>
                  </a:lnTo>
                  <a:lnTo>
                    <a:pt x="524217" y="101600"/>
                  </a:lnTo>
                  <a:lnTo>
                    <a:pt x="518299" y="114300"/>
                  </a:lnTo>
                  <a:lnTo>
                    <a:pt x="493318" y="114300"/>
                  </a:lnTo>
                  <a:lnTo>
                    <a:pt x="495223" y="101600"/>
                  </a:lnTo>
                  <a:lnTo>
                    <a:pt x="494131" y="101600"/>
                  </a:lnTo>
                  <a:lnTo>
                    <a:pt x="493204" y="114300"/>
                  </a:lnTo>
                  <a:lnTo>
                    <a:pt x="466598" y="114300"/>
                  </a:lnTo>
                  <a:lnTo>
                    <a:pt x="461391" y="127000"/>
                  </a:lnTo>
                  <a:lnTo>
                    <a:pt x="458406" y="127000"/>
                  </a:lnTo>
                  <a:lnTo>
                    <a:pt x="458470" y="121031"/>
                  </a:lnTo>
                  <a:lnTo>
                    <a:pt x="454723" y="127000"/>
                  </a:lnTo>
                  <a:lnTo>
                    <a:pt x="446798" y="127000"/>
                  </a:lnTo>
                  <a:lnTo>
                    <a:pt x="439089" y="139700"/>
                  </a:lnTo>
                  <a:lnTo>
                    <a:pt x="431749" y="152400"/>
                  </a:lnTo>
                  <a:lnTo>
                    <a:pt x="428840" y="152400"/>
                  </a:lnTo>
                  <a:lnTo>
                    <a:pt x="435521" y="139700"/>
                  </a:lnTo>
                  <a:lnTo>
                    <a:pt x="424878" y="139700"/>
                  </a:lnTo>
                  <a:lnTo>
                    <a:pt x="418426" y="152400"/>
                  </a:lnTo>
                  <a:lnTo>
                    <a:pt x="411708" y="152400"/>
                  </a:lnTo>
                  <a:lnTo>
                    <a:pt x="404431" y="165100"/>
                  </a:lnTo>
                  <a:lnTo>
                    <a:pt x="396671" y="165100"/>
                  </a:lnTo>
                  <a:lnTo>
                    <a:pt x="380644" y="190500"/>
                  </a:lnTo>
                  <a:lnTo>
                    <a:pt x="373227" y="190500"/>
                  </a:lnTo>
                  <a:lnTo>
                    <a:pt x="366725" y="203200"/>
                  </a:lnTo>
                  <a:lnTo>
                    <a:pt x="361429" y="215900"/>
                  </a:lnTo>
                  <a:lnTo>
                    <a:pt x="373621" y="215900"/>
                  </a:lnTo>
                  <a:lnTo>
                    <a:pt x="370217" y="228600"/>
                  </a:lnTo>
                  <a:lnTo>
                    <a:pt x="360972" y="241300"/>
                  </a:lnTo>
                  <a:lnTo>
                    <a:pt x="359473" y="254000"/>
                  </a:lnTo>
                  <a:lnTo>
                    <a:pt x="349313" y="254000"/>
                  </a:lnTo>
                  <a:lnTo>
                    <a:pt x="339915" y="241300"/>
                  </a:lnTo>
                  <a:lnTo>
                    <a:pt x="336080" y="228600"/>
                  </a:lnTo>
                  <a:lnTo>
                    <a:pt x="342569" y="215900"/>
                  </a:lnTo>
                  <a:lnTo>
                    <a:pt x="345198" y="212293"/>
                  </a:lnTo>
                  <a:lnTo>
                    <a:pt x="346964" y="203200"/>
                  </a:lnTo>
                  <a:lnTo>
                    <a:pt x="334098" y="203200"/>
                  </a:lnTo>
                  <a:lnTo>
                    <a:pt x="327329" y="215900"/>
                  </a:lnTo>
                  <a:lnTo>
                    <a:pt x="316763" y="215900"/>
                  </a:lnTo>
                  <a:lnTo>
                    <a:pt x="317373" y="203200"/>
                  </a:lnTo>
                  <a:lnTo>
                    <a:pt x="322224" y="190500"/>
                  </a:lnTo>
                  <a:lnTo>
                    <a:pt x="333984" y="190500"/>
                  </a:lnTo>
                  <a:lnTo>
                    <a:pt x="347256" y="177800"/>
                  </a:lnTo>
                  <a:lnTo>
                    <a:pt x="366369" y="177800"/>
                  </a:lnTo>
                  <a:lnTo>
                    <a:pt x="358546" y="190500"/>
                  </a:lnTo>
                  <a:lnTo>
                    <a:pt x="352336" y="203200"/>
                  </a:lnTo>
                  <a:lnTo>
                    <a:pt x="360476" y="203200"/>
                  </a:lnTo>
                  <a:lnTo>
                    <a:pt x="369303" y="190500"/>
                  </a:lnTo>
                  <a:lnTo>
                    <a:pt x="379006" y="177800"/>
                  </a:lnTo>
                  <a:lnTo>
                    <a:pt x="371221" y="177800"/>
                  </a:lnTo>
                  <a:lnTo>
                    <a:pt x="378244" y="165100"/>
                  </a:lnTo>
                  <a:lnTo>
                    <a:pt x="382955" y="165100"/>
                  </a:lnTo>
                  <a:lnTo>
                    <a:pt x="387794" y="152400"/>
                  </a:lnTo>
                  <a:lnTo>
                    <a:pt x="397675" y="152400"/>
                  </a:lnTo>
                  <a:lnTo>
                    <a:pt x="402844" y="139700"/>
                  </a:lnTo>
                  <a:lnTo>
                    <a:pt x="405650" y="139700"/>
                  </a:lnTo>
                  <a:lnTo>
                    <a:pt x="403364" y="152400"/>
                  </a:lnTo>
                  <a:lnTo>
                    <a:pt x="409460" y="139700"/>
                  </a:lnTo>
                  <a:lnTo>
                    <a:pt x="409232" y="139700"/>
                  </a:lnTo>
                  <a:lnTo>
                    <a:pt x="410260" y="127000"/>
                  </a:lnTo>
                  <a:lnTo>
                    <a:pt x="398145" y="127000"/>
                  </a:lnTo>
                  <a:lnTo>
                    <a:pt x="391363" y="139700"/>
                  </a:lnTo>
                  <a:lnTo>
                    <a:pt x="383692" y="139700"/>
                  </a:lnTo>
                  <a:lnTo>
                    <a:pt x="375158" y="152400"/>
                  </a:lnTo>
                  <a:lnTo>
                    <a:pt x="374535" y="139700"/>
                  </a:lnTo>
                  <a:lnTo>
                    <a:pt x="353390" y="152400"/>
                  </a:lnTo>
                  <a:lnTo>
                    <a:pt x="332295" y="177800"/>
                  </a:lnTo>
                  <a:lnTo>
                    <a:pt x="312724" y="190500"/>
                  </a:lnTo>
                  <a:lnTo>
                    <a:pt x="296164" y="215900"/>
                  </a:lnTo>
                  <a:lnTo>
                    <a:pt x="301980" y="228600"/>
                  </a:lnTo>
                  <a:lnTo>
                    <a:pt x="305485" y="241300"/>
                  </a:lnTo>
                  <a:lnTo>
                    <a:pt x="308673" y="266700"/>
                  </a:lnTo>
                  <a:lnTo>
                    <a:pt x="313524" y="279400"/>
                  </a:lnTo>
                  <a:lnTo>
                    <a:pt x="248208" y="355600"/>
                  </a:lnTo>
                  <a:lnTo>
                    <a:pt x="227571" y="391795"/>
                  </a:lnTo>
                  <a:lnTo>
                    <a:pt x="229196" y="393700"/>
                  </a:lnTo>
                  <a:lnTo>
                    <a:pt x="236601" y="393700"/>
                  </a:lnTo>
                  <a:lnTo>
                    <a:pt x="228257" y="406400"/>
                  </a:lnTo>
                  <a:lnTo>
                    <a:pt x="220700" y="419100"/>
                  </a:lnTo>
                  <a:lnTo>
                    <a:pt x="206921" y="419100"/>
                  </a:lnTo>
                  <a:lnTo>
                    <a:pt x="207251" y="431800"/>
                  </a:lnTo>
                  <a:lnTo>
                    <a:pt x="206679" y="444500"/>
                  </a:lnTo>
                  <a:lnTo>
                    <a:pt x="205714" y="444500"/>
                  </a:lnTo>
                  <a:lnTo>
                    <a:pt x="204800" y="457200"/>
                  </a:lnTo>
                  <a:lnTo>
                    <a:pt x="204012" y="469900"/>
                  </a:lnTo>
                  <a:lnTo>
                    <a:pt x="204876" y="482600"/>
                  </a:lnTo>
                  <a:lnTo>
                    <a:pt x="209600" y="482600"/>
                  </a:lnTo>
                  <a:lnTo>
                    <a:pt x="195757" y="495300"/>
                  </a:lnTo>
                  <a:lnTo>
                    <a:pt x="181394" y="508000"/>
                  </a:lnTo>
                  <a:lnTo>
                    <a:pt x="177787" y="511149"/>
                  </a:lnTo>
                  <a:lnTo>
                    <a:pt x="177787" y="812800"/>
                  </a:lnTo>
                  <a:lnTo>
                    <a:pt x="177165" y="817219"/>
                  </a:lnTo>
                  <a:lnTo>
                    <a:pt x="177342" y="812800"/>
                  </a:lnTo>
                  <a:lnTo>
                    <a:pt x="177787" y="812800"/>
                  </a:lnTo>
                  <a:lnTo>
                    <a:pt x="177787" y="511149"/>
                  </a:lnTo>
                  <a:lnTo>
                    <a:pt x="166814" y="520700"/>
                  </a:lnTo>
                  <a:lnTo>
                    <a:pt x="152273" y="558800"/>
                  </a:lnTo>
                  <a:lnTo>
                    <a:pt x="155168" y="558800"/>
                  </a:lnTo>
                  <a:lnTo>
                    <a:pt x="165633" y="571500"/>
                  </a:lnTo>
                  <a:lnTo>
                    <a:pt x="160896" y="571500"/>
                  </a:lnTo>
                  <a:lnTo>
                    <a:pt x="156641" y="584200"/>
                  </a:lnTo>
                  <a:lnTo>
                    <a:pt x="146367" y="584200"/>
                  </a:lnTo>
                  <a:lnTo>
                    <a:pt x="145821" y="571500"/>
                  </a:lnTo>
                  <a:lnTo>
                    <a:pt x="147637" y="558800"/>
                  </a:lnTo>
                  <a:lnTo>
                    <a:pt x="140614" y="584200"/>
                  </a:lnTo>
                  <a:lnTo>
                    <a:pt x="133756" y="596900"/>
                  </a:lnTo>
                  <a:lnTo>
                    <a:pt x="127177" y="609600"/>
                  </a:lnTo>
                  <a:lnTo>
                    <a:pt x="121031" y="622300"/>
                  </a:lnTo>
                  <a:lnTo>
                    <a:pt x="117856" y="622300"/>
                  </a:lnTo>
                  <a:lnTo>
                    <a:pt x="116586" y="647700"/>
                  </a:lnTo>
                  <a:lnTo>
                    <a:pt x="119380" y="635000"/>
                  </a:lnTo>
                  <a:lnTo>
                    <a:pt x="124358" y="622300"/>
                  </a:lnTo>
                  <a:lnTo>
                    <a:pt x="137185" y="622300"/>
                  </a:lnTo>
                  <a:lnTo>
                    <a:pt x="133858" y="647700"/>
                  </a:lnTo>
                  <a:lnTo>
                    <a:pt x="128765" y="660400"/>
                  </a:lnTo>
                  <a:lnTo>
                    <a:pt x="125310" y="673100"/>
                  </a:lnTo>
                  <a:lnTo>
                    <a:pt x="126936" y="698500"/>
                  </a:lnTo>
                  <a:lnTo>
                    <a:pt x="99822" y="698500"/>
                  </a:lnTo>
                  <a:lnTo>
                    <a:pt x="93472" y="685800"/>
                  </a:lnTo>
                  <a:lnTo>
                    <a:pt x="95300" y="685800"/>
                  </a:lnTo>
                  <a:lnTo>
                    <a:pt x="89865" y="673100"/>
                  </a:lnTo>
                  <a:lnTo>
                    <a:pt x="85725" y="660400"/>
                  </a:lnTo>
                  <a:lnTo>
                    <a:pt x="83527" y="647700"/>
                  </a:lnTo>
                  <a:lnTo>
                    <a:pt x="83934" y="635000"/>
                  </a:lnTo>
                  <a:lnTo>
                    <a:pt x="72313" y="660400"/>
                  </a:lnTo>
                  <a:lnTo>
                    <a:pt x="67564" y="685800"/>
                  </a:lnTo>
                  <a:lnTo>
                    <a:pt x="64008" y="698500"/>
                  </a:lnTo>
                  <a:lnTo>
                    <a:pt x="55943" y="723900"/>
                  </a:lnTo>
                  <a:lnTo>
                    <a:pt x="50355" y="723900"/>
                  </a:lnTo>
                  <a:lnTo>
                    <a:pt x="49364" y="698500"/>
                  </a:lnTo>
                  <a:lnTo>
                    <a:pt x="48768" y="685800"/>
                  </a:lnTo>
                  <a:lnTo>
                    <a:pt x="44361" y="685800"/>
                  </a:lnTo>
                  <a:lnTo>
                    <a:pt x="48679" y="673100"/>
                  </a:lnTo>
                  <a:lnTo>
                    <a:pt x="53238" y="660400"/>
                  </a:lnTo>
                  <a:lnTo>
                    <a:pt x="57899" y="647700"/>
                  </a:lnTo>
                  <a:lnTo>
                    <a:pt x="62496" y="635000"/>
                  </a:lnTo>
                  <a:lnTo>
                    <a:pt x="61061" y="647700"/>
                  </a:lnTo>
                  <a:lnTo>
                    <a:pt x="64033" y="647700"/>
                  </a:lnTo>
                  <a:lnTo>
                    <a:pt x="64909" y="635000"/>
                  </a:lnTo>
                  <a:lnTo>
                    <a:pt x="66814" y="635000"/>
                  </a:lnTo>
                  <a:lnTo>
                    <a:pt x="69240" y="622300"/>
                  </a:lnTo>
                  <a:lnTo>
                    <a:pt x="71716" y="609600"/>
                  </a:lnTo>
                  <a:lnTo>
                    <a:pt x="73837" y="609600"/>
                  </a:lnTo>
                  <a:lnTo>
                    <a:pt x="75285" y="596900"/>
                  </a:lnTo>
                  <a:lnTo>
                    <a:pt x="75806" y="584200"/>
                  </a:lnTo>
                  <a:lnTo>
                    <a:pt x="75196" y="584200"/>
                  </a:lnTo>
                  <a:lnTo>
                    <a:pt x="79756" y="571500"/>
                  </a:lnTo>
                  <a:lnTo>
                    <a:pt x="80010" y="584200"/>
                  </a:lnTo>
                  <a:lnTo>
                    <a:pt x="79768" y="596900"/>
                  </a:lnTo>
                  <a:lnTo>
                    <a:pt x="82816" y="584200"/>
                  </a:lnTo>
                  <a:lnTo>
                    <a:pt x="82511" y="596900"/>
                  </a:lnTo>
                  <a:lnTo>
                    <a:pt x="85153" y="609600"/>
                  </a:lnTo>
                  <a:lnTo>
                    <a:pt x="89547" y="622300"/>
                  </a:lnTo>
                  <a:lnTo>
                    <a:pt x="94475" y="635000"/>
                  </a:lnTo>
                  <a:lnTo>
                    <a:pt x="100126" y="609600"/>
                  </a:lnTo>
                  <a:lnTo>
                    <a:pt x="97421" y="596900"/>
                  </a:lnTo>
                  <a:lnTo>
                    <a:pt x="92976" y="596900"/>
                  </a:lnTo>
                  <a:lnTo>
                    <a:pt x="93192" y="584200"/>
                  </a:lnTo>
                  <a:lnTo>
                    <a:pt x="93408" y="571500"/>
                  </a:lnTo>
                  <a:lnTo>
                    <a:pt x="102362" y="558800"/>
                  </a:lnTo>
                  <a:lnTo>
                    <a:pt x="106845" y="558800"/>
                  </a:lnTo>
                  <a:lnTo>
                    <a:pt x="111455" y="546100"/>
                  </a:lnTo>
                  <a:lnTo>
                    <a:pt x="104521" y="546100"/>
                  </a:lnTo>
                  <a:lnTo>
                    <a:pt x="109626" y="533400"/>
                  </a:lnTo>
                  <a:lnTo>
                    <a:pt x="114947" y="533400"/>
                  </a:lnTo>
                  <a:lnTo>
                    <a:pt x="119608" y="520700"/>
                  </a:lnTo>
                  <a:lnTo>
                    <a:pt x="115646" y="520700"/>
                  </a:lnTo>
                  <a:lnTo>
                    <a:pt x="109245" y="533400"/>
                  </a:lnTo>
                  <a:lnTo>
                    <a:pt x="106210" y="520700"/>
                  </a:lnTo>
                  <a:lnTo>
                    <a:pt x="111937" y="520700"/>
                  </a:lnTo>
                  <a:lnTo>
                    <a:pt x="116916" y="508000"/>
                  </a:lnTo>
                  <a:lnTo>
                    <a:pt x="121551" y="508000"/>
                  </a:lnTo>
                  <a:lnTo>
                    <a:pt x="126199" y="495300"/>
                  </a:lnTo>
                  <a:lnTo>
                    <a:pt x="131114" y="495300"/>
                  </a:lnTo>
                  <a:lnTo>
                    <a:pt x="136639" y="482600"/>
                  </a:lnTo>
                  <a:lnTo>
                    <a:pt x="143294" y="482600"/>
                  </a:lnTo>
                  <a:lnTo>
                    <a:pt x="151574" y="469900"/>
                  </a:lnTo>
                  <a:lnTo>
                    <a:pt x="144500" y="469900"/>
                  </a:lnTo>
                  <a:lnTo>
                    <a:pt x="141427" y="457200"/>
                  </a:lnTo>
                  <a:lnTo>
                    <a:pt x="141211" y="445516"/>
                  </a:lnTo>
                  <a:lnTo>
                    <a:pt x="125133" y="457200"/>
                  </a:lnTo>
                  <a:lnTo>
                    <a:pt x="116459" y="469900"/>
                  </a:lnTo>
                  <a:lnTo>
                    <a:pt x="108064" y="469900"/>
                  </a:lnTo>
                  <a:lnTo>
                    <a:pt x="93510" y="508000"/>
                  </a:lnTo>
                  <a:lnTo>
                    <a:pt x="79679" y="546100"/>
                  </a:lnTo>
                  <a:lnTo>
                    <a:pt x="67513" y="584200"/>
                  </a:lnTo>
                  <a:lnTo>
                    <a:pt x="57950" y="622300"/>
                  </a:lnTo>
                  <a:lnTo>
                    <a:pt x="52971" y="622300"/>
                  </a:lnTo>
                  <a:lnTo>
                    <a:pt x="40055" y="647700"/>
                  </a:lnTo>
                  <a:lnTo>
                    <a:pt x="34861" y="673100"/>
                  </a:lnTo>
                  <a:lnTo>
                    <a:pt x="35191" y="685800"/>
                  </a:lnTo>
                  <a:lnTo>
                    <a:pt x="38798" y="698500"/>
                  </a:lnTo>
                  <a:lnTo>
                    <a:pt x="43535" y="723900"/>
                  </a:lnTo>
                  <a:lnTo>
                    <a:pt x="47790" y="736600"/>
                  </a:lnTo>
                  <a:lnTo>
                    <a:pt x="49796" y="762000"/>
                  </a:lnTo>
                  <a:lnTo>
                    <a:pt x="47777" y="787400"/>
                  </a:lnTo>
                  <a:lnTo>
                    <a:pt x="40373" y="787400"/>
                  </a:lnTo>
                  <a:lnTo>
                    <a:pt x="38468" y="800100"/>
                  </a:lnTo>
                  <a:lnTo>
                    <a:pt x="36779" y="812800"/>
                  </a:lnTo>
                  <a:lnTo>
                    <a:pt x="30035" y="812800"/>
                  </a:lnTo>
                  <a:lnTo>
                    <a:pt x="31445" y="800100"/>
                  </a:lnTo>
                  <a:lnTo>
                    <a:pt x="19672" y="800100"/>
                  </a:lnTo>
                  <a:lnTo>
                    <a:pt x="23037" y="812800"/>
                  </a:lnTo>
                  <a:lnTo>
                    <a:pt x="26695" y="825500"/>
                  </a:lnTo>
                  <a:lnTo>
                    <a:pt x="28181" y="838200"/>
                  </a:lnTo>
                  <a:lnTo>
                    <a:pt x="146786" y="838200"/>
                  </a:lnTo>
                  <a:lnTo>
                    <a:pt x="152095" y="850900"/>
                  </a:lnTo>
                  <a:lnTo>
                    <a:pt x="158165" y="863600"/>
                  </a:lnTo>
                  <a:lnTo>
                    <a:pt x="164655" y="876300"/>
                  </a:lnTo>
                  <a:lnTo>
                    <a:pt x="176631" y="901700"/>
                  </a:lnTo>
                  <a:lnTo>
                    <a:pt x="180632" y="914400"/>
                  </a:lnTo>
                  <a:lnTo>
                    <a:pt x="181102" y="927100"/>
                  </a:lnTo>
                  <a:lnTo>
                    <a:pt x="180771" y="939800"/>
                  </a:lnTo>
                  <a:lnTo>
                    <a:pt x="179717" y="952500"/>
                  </a:lnTo>
                  <a:lnTo>
                    <a:pt x="177965" y="965200"/>
                  </a:lnTo>
                  <a:lnTo>
                    <a:pt x="175945" y="965200"/>
                  </a:lnTo>
                  <a:lnTo>
                    <a:pt x="175691" y="927100"/>
                  </a:lnTo>
                  <a:lnTo>
                    <a:pt x="173888" y="914400"/>
                  </a:lnTo>
                  <a:lnTo>
                    <a:pt x="170357" y="901700"/>
                  </a:lnTo>
                  <a:lnTo>
                    <a:pt x="157772" y="901700"/>
                  </a:lnTo>
                  <a:lnTo>
                    <a:pt x="149491" y="927100"/>
                  </a:lnTo>
                  <a:lnTo>
                    <a:pt x="140385" y="939800"/>
                  </a:lnTo>
                  <a:lnTo>
                    <a:pt x="130733" y="965200"/>
                  </a:lnTo>
                  <a:lnTo>
                    <a:pt x="131495" y="952500"/>
                  </a:lnTo>
                  <a:lnTo>
                    <a:pt x="132524" y="939800"/>
                  </a:lnTo>
                  <a:lnTo>
                    <a:pt x="133781" y="927100"/>
                  </a:lnTo>
                  <a:lnTo>
                    <a:pt x="135191" y="914400"/>
                  </a:lnTo>
                  <a:lnTo>
                    <a:pt x="137007" y="901700"/>
                  </a:lnTo>
                  <a:lnTo>
                    <a:pt x="138760" y="876300"/>
                  </a:lnTo>
                  <a:lnTo>
                    <a:pt x="140601" y="863600"/>
                  </a:lnTo>
                  <a:lnTo>
                    <a:pt x="142722" y="850900"/>
                  </a:lnTo>
                  <a:lnTo>
                    <a:pt x="136283" y="863600"/>
                  </a:lnTo>
                  <a:lnTo>
                    <a:pt x="137261" y="850900"/>
                  </a:lnTo>
                  <a:lnTo>
                    <a:pt x="24955" y="850900"/>
                  </a:lnTo>
                  <a:lnTo>
                    <a:pt x="10350" y="850900"/>
                  </a:lnTo>
                  <a:lnTo>
                    <a:pt x="6235" y="850900"/>
                  </a:lnTo>
                  <a:lnTo>
                    <a:pt x="4775" y="863600"/>
                  </a:lnTo>
                  <a:lnTo>
                    <a:pt x="4203" y="876300"/>
                  </a:lnTo>
                  <a:lnTo>
                    <a:pt x="4508" y="889000"/>
                  </a:lnTo>
                  <a:lnTo>
                    <a:pt x="5676" y="889000"/>
                  </a:lnTo>
                  <a:lnTo>
                    <a:pt x="7734" y="901700"/>
                  </a:lnTo>
                  <a:lnTo>
                    <a:pt x="10883" y="914400"/>
                  </a:lnTo>
                  <a:lnTo>
                    <a:pt x="15328" y="914400"/>
                  </a:lnTo>
                  <a:lnTo>
                    <a:pt x="17881" y="952500"/>
                  </a:lnTo>
                  <a:lnTo>
                    <a:pt x="12026" y="952500"/>
                  </a:lnTo>
                  <a:lnTo>
                    <a:pt x="5511" y="965200"/>
                  </a:lnTo>
                  <a:lnTo>
                    <a:pt x="6096" y="1003300"/>
                  </a:lnTo>
                  <a:lnTo>
                    <a:pt x="0" y="990600"/>
                  </a:lnTo>
                  <a:lnTo>
                    <a:pt x="711" y="1003300"/>
                  </a:lnTo>
                  <a:lnTo>
                    <a:pt x="1587" y="1003300"/>
                  </a:lnTo>
                  <a:lnTo>
                    <a:pt x="2616" y="1016000"/>
                  </a:lnTo>
                  <a:lnTo>
                    <a:pt x="3759" y="1028700"/>
                  </a:lnTo>
                  <a:lnTo>
                    <a:pt x="10795" y="1016000"/>
                  </a:lnTo>
                  <a:lnTo>
                    <a:pt x="16764" y="1041400"/>
                  </a:lnTo>
                  <a:lnTo>
                    <a:pt x="19799" y="1041400"/>
                  </a:lnTo>
                  <a:lnTo>
                    <a:pt x="22974" y="1054100"/>
                  </a:lnTo>
                  <a:lnTo>
                    <a:pt x="29222" y="1066800"/>
                  </a:lnTo>
                  <a:lnTo>
                    <a:pt x="32423" y="1066800"/>
                  </a:lnTo>
                  <a:lnTo>
                    <a:pt x="34785" y="1054100"/>
                  </a:lnTo>
                  <a:lnTo>
                    <a:pt x="38531" y="1054100"/>
                  </a:lnTo>
                  <a:lnTo>
                    <a:pt x="26593" y="1041400"/>
                  </a:lnTo>
                  <a:lnTo>
                    <a:pt x="25857" y="1028700"/>
                  </a:lnTo>
                  <a:lnTo>
                    <a:pt x="23342" y="1016000"/>
                  </a:lnTo>
                  <a:lnTo>
                    <a:pt x="22085" y="1003300"/>
                  </a:lnTo>
                  <a:lnTo>
                    <a:pt x="25146" y="990600"/>
                  </a:lnTo>
                  <a:lnTo>
                    <a:pt x="28130" y="1003300"/>
                  </a:lnTo>
                  <a:lnTo>
                    <a:pt x="32600" y="1016000"/>
                  </a:lnTo>
                  <a:lnTo>
                    <a:pt x="37528" y="1016000"/>
                  </a:lnTo>
                  <a:lnTo>
                    <a:pt x="41910" y="1028700"/>
                  </a:lnTo>
                  <a:lnTo>
                    <a:pt x="40347" y="1016000"/>
                  </a:lnTo>
                  <a:lnTo>
                    <a:pt x="38747" y="1016000"/>
                  </a:lnTo>
                  <a:lnTo>
                    <a:pt x="37223" y="1003300"/>
                  </a:lnTo>
                  <a:lnTo>
                    <a:pt x="35852" y="1003300"/>
                  </a:lnTo>
                  <a:lnTo>
                    <a:pt x="44259" y="990600"/>
                  </a:lnTo>
                  <a:lnTo>
                    <a:pt x="44157" y="965200"/>
                  </a:lnTo>
                  <a:lnTo>
                    <a:pt x="44018" y="965200"/>
                  </a:lnTo>
                  <a:lnTo>
                    <a:pt x="43700" y="952500"/>
                  </a:lnTo>
                  <a:lnTo>
                    <a:pt x="43065" y="939800"/>
                  </a:lnTo>
                  <a:lnTo>
                    <a:pt x="41808" y="939800"/>
                  </a:lnTo>
                  <a:lnTo>
                    <a:pt x="39776" y="927100"/>
                  </a:lnTo>
                  <a:lnTo>
                    <a:pt x="36017" y="927100"/>
                  </a:lnTo>
                  <a:lnTo>
                    <a:pt x="38239" y="939800"/>
                  </a:lnTo>
                  <a:lnTo>
                    <a:pt x="40081" y="952500"/>
                  </a:lnTo>
                  <a:lnTo>
                    <a:pt x="38112" y="952500"/>
                  </a:lnTo>
                  <a:lnTo>
                    <a:pt x="29768" y="939800"/>
                  </a:lnTo>
                  <a:lnTo>
                    <a:pt x="25006" y="914400"/>
                  </a:lnTo>
                  <a:lnTo>
                    <a:pt x="22453" y="901700"/>
                  </a:lnTo>
                  <a:lnTo>
                    <a:pt x="20789" y="876300"/>
                  </a:lnTo>
                  <a:lnTo>
                    <a:pt x="24244" y="876300"/>
                  </a:lnTo>
                  <a:lnTo>
                    <a:pt x="25857" y="863600"/>
                  </a:lnTo>
                  <a:lnTo>
                    <a:pt x="29743" y="863600"/>
                  </a:lnTo>
                  <a:lnTo>
                    <a:pt x="29273" y="876300"/>
                  </a:lnTo>
                  <a:lnTo>
                    <a:pt x="39827" y="876300"/>
                  </a:lnTo>
                  <a:lnTo>
                    <a:pt x="43815" y="863600"/>
                  </a:lnTo>
                  <a:lnTo>
                    <a:pt x="51587" y="876300"/>
                  </a:lnTo>
                  <a:lnTo>
                    <a:pt x="60020" y="889000"/>
                  </a:lnTo>
                  <a:lnTo>
                    <a:pt x="67386" y="889000"/>
                  </a:lnTo>
                  <a:lnTo>
                    <a:pt x="71945" y="901700"/>
                  </a:lnTo>
                  <a:lnTo>
                    <a:pt x="72834" y="914400"/>
                  </a:lnTo>
                  <a:lnTo>
                    <a:pt x="73190" y="927100"/>
                  </a:lnTo>
                  <a:lnTo>
                    <a:pt x="72542" y="939800"/>
                  </a:lnTo>
                  <a:lnTo>
                    <a:pt x="70421" y="952500"/>
                  </a:lnTo>
                  <a:lnTo>
                    <a:pt x="68338" y="952500"/>
                  </a:lnTo>
                  <a:lnTo>
                    <a:pt x="69011" y="965200"/>
                  </a:lnTo>
                  <a:lnTo>
                    <a:pt x="71297" y="977900"/>
                  </a:lnTo>
                  <a:lnTo>
                    <a:pt x="71958" y="990600"/>
                  </a:lnTo>
                  <a:lnTo>
                    <a:pt x="67754" y="1003300"/>
                  </a:lnTo>
                  <a:lnTo>
                    <a:pt x="70231" y="1016000"/>
                  </a:lnTo>
                  <a:lnTo>
                    <a:pt x="81724" y="1016000"/>
                  </a:lnTo>
                  <a:lnTo>
                    <a:pt x="83820" y="1028700"/>
                  </a:lnTo>
                  <a:lnTo>
                    <a:pt x="85979" y="1041400"/>
                  </a:lnTo>
                  <a:lnTo>
                    <a:pt x="88303" y="1054100"/>
                  </a:lnTo>
                  <a:lnTo>
                    <a:pt x="77139" y="1054100"/>
                  </a:lnTo>
                  <a:lnTo>
                    <a:pt x="69532" y="1066800"/>
                  </a:lnTo>
                  <a:lnTo>
                    <a:pt x="61912" y="1066800"/>
                  </a:lnTo>
                  <a:lnTo>
                    <a:pt x="50736" y="1041400"/>
                  </a:lnTo>
                  <a:lnTo>
                    <a:pt x="60731" y="1092200"/>
                  </a:lnTo>
                  <a:lnTo>
                    <a:pt x="56756" y="1092200"/>
                  </a:lnTo>
                  <a:lnTo>
                    <a:pt x="55308" y="1079500"/>
                  </a:lnTo>
                  <a:lnTo>
                    <a:pt x="57480" y="1079500"/>
                  </a:lnTo>
                  <a:lnTo>
                    <a:pt x="48983" y="1066800"/>
                  </a:lnTo>
                  <a:lnTo>
                    <a:pt x="44437" y="1079500"/>
                  </a:lnTo>
                  <a:lnTo>
                    <a:pt x="43002" y="1092200"/>
                  </a:lnTo>
                  <a:lnTo>
                    <a:pt x="43853" y="1104900"/>
                  </a:lnTo>
                  <a:lnTo>
                    <a:pt x="54851" y="1117600"/>
                  </a:lnTo>
                  <a:lnTo>
                    <a:pt x="53619" y="1117600"/>
                  </a:lnTo>
                  <a:lnTo>
                    <a:pt x="50838" y="1130300"/>
                  </a:lnTo>
                  <a:lnTo>
                    <a:pt x="49784" y="1143000"/>
                  </a:lnTo>
                  <a:lnTo>
                    <a:pt x="49479" y="1155700"/>
                  </a:lnTo>
                  <a:lnTo>
                    <a:pt x="49987" y="1155700"/>
                  </a:lnTo>
                  <a:lnTo>
                    <a:pt x="51536" y="1168400"/>
                  </a:lnTo>
                  <a:lnTo>
                    <a:pt x="54368" y="1181100"/>
                  </a:lnTo>
                  <a:lnTo>
                    <a:pt x="60566" y="1181100"/>
                  </a:lnTo>
                  <a:lnTo>
                    <a:pt x="66929" y="1193800"/>
                  </a:lnTo>
                  <a:lnTo>
                    <a:pt x="73393" y="1193800"/>
                  </a:lnTo>
                  <a:lnTo>
                    <a:pt x="79870" y="1206500"/>
                  </a:lnTo>
                  <a:lnTo>
                    <a:pt x="92773" y="1219200"/>
                  </a:lnTo>
                  <a:lnTo>
                    <a:pt x="99275" y="1231900"/>
                  </a:lnTo>
                  <a:lnTo>
                    <a:pt x="105968" y="1231900"/>
                  </a:lnTo>
                  <a:lnTo>
                    <a:pt x="113131" y="1244600"/>
                  </a:lnTo>
                  <a:lnTo>
                    <a:pt x="112610" y="1257300"/>
                  </a:lnTo>
                  <a:lnTo>
                    <a:pt x="114185" y="1270000"/>
                  </a:lnTo>
                  <a:lnTo>
                    <a:pt x="113741" y="1282700"/>
                  </a:lnTo>
                  <a:lnTo>
                    <a:pt x="104203" y="1282700"/>
                  </a:lnTo>
                  <a:lnTo>
                    <a:pt x="101130" y="1270000"/>
                  </a:lnTo>
                  <a:lnTo>
                    <a:pt x="98552" y="1270000"/>
                  </a:lnTo>
                  <a:lnTo>
                    <a:pt x="97104" y="1257300"/>
                  </a:lnTo>
                  <a:lnTo>
                    <a:pt x="89801" y="1257300"/>
                  </a:lnTo>
                  <a:lnTo>
                    <a:pt x="85572" y="1270000"/>
                  </a:lnTo>
                  <a:lnTo>
                    <a:pt x="81114" y="1270000"/>
                  </a:lnTo>
                  <a:lnTo>
                    <a:pt x="79756" y="1257300"/>
                  </a:lnTo>
                  <a:lnTo>
                    <a:pt x="77571" y="1257300"/>
                  </a:lnTo>
                  <a:lnTo>
                    <a:pt x="73456" y="1244600"/>
                  </a:lnTo>
                  <a:lnTo>
                    <a:pt x="76174" y="1257300"/>
                  </a:lnTo>
                  <a:lnTo>
                    <a:pt x="72415" y="1257300"/>
                  </a:lnTo>
                  <a:lnTo>
                    <a:pt x="67551" y="1244600"/>
                  </a:lnTo>
                  <a:lnTo>
                    <a:pt x="62052" y="1231900"/>
                  </a:lnTo>
                  <a:lnTo>
                    <a:pt x="56362" y="1231900"/>
                  </a:lnTo>
                  <a:lnTo>
                    <a:pt x="50736" y="1219200"/>
                  </a:lnTo>
                  <a:lnTo>
                    <a:pt x="45377" y="1219200"/>
                  </a:lnTo>
                  <a:lnTo>
                    <a:pt x="40627" y="1206500"/>
                  </a:lnTo>
                  <a:lnTo>
                    <a:pt x="36817" y="1206500"/>
                  </a:lnTo>
                  <a:lnTo>
                    <a:pt x="43548" y="1219200"/>
                  </a:lnTo>
                  <a:lnTo>
                    <a:pt x="44716" y="1231900"/>
                  </a:lnTo>
                  <a:lnTo>
                    <a:pt x="43459" y="1231900"/>
                  </a:lnTo>
                  <a:lnTo>
                    <a:pt x="42976" y="1244600"/>
                  </a:lnTo>
                  <a:lnTo>
                    <a:pt x="38290" y="1244600"/>
                  </a:lnTo>
                  <a:lnTo>
                    <a:pt x="33172" y="1231900"/>
                  </a:lnTo>
                  <a:lnTo>
                    <a:pt x="28778" y="1231900"/>
                  </a:lnTo>
                  <a:lnTo>
                    <a:pt x="35090" y="1244600"/>
                  </a:lnTo>
                  <a:lnTo>
                    <a:pt x="42913" y="1257300"/>
                  </a:lnTo>
                  <a:lnTo>
                    <a:pt x="48983" y="1257300"/>
                  </a:lnTo>
                  <a:lnTo>
                    <a:pt x="50050" y="1244600"/>
                  </a:lnTo>
                  <a:lnTo>
                    <a:pt x="55537" y="1257300"/>
                  </a:lnTo>
                  <a:lnTo>
                    <a:pt x="61125" y="1270000"/>
                  </a:lnTo>
                  <a:lnTo>
                    <a:pt x="65684" y="1282700"/>
                  </a:lnTo>
                  <a:lnTo>
                    <a:pt x="68084" y="1295400"/>
                  </a:lnTo>
                  <a:lnTo>
                    <a:pt x="71628" y="1295400"/>
                  </a:lnTo>
                  <a:lnTo>
                    <a:pt x="71996" y="1308100"/>
                  </a:lnTo>
                  <a:lnTo>
                    <a:pt x="71526" y="1333500"/>
                  </a:lnTo>
                  <a:lnTo>
                    <a:pt x="70840" y="1346200"/>
                  </a:lnTo>
                  <a:lnTo>
                    <a:pt x="70548" y="1358900"/>
                  </a:lnTo>
                  <a:lnTo>
                    <a:pt x="71247" y="1371600"/>
                  </a:lnTo>
                  <a:lnTo>
                    <a:pt x="73990" y="1384300"/>
                  </a:lnTo>
                  <a:lnTo>
                    <a:pt x="79362" y="1397000"/>
                  </a:lnTo>
                  <a:lnTo>
                    <a:pt x="86753" y="1407985"/>
                  </a:lnTo>
                  <a:lnTo>
                    <a:pt x="82905" y="1397000"/>
                  </a:lnTo>
                  <a:lnTo>
                    <a:pt x="79514" y="1397000"/>
                  </a:lnTo>
                  <a:lnTo>
                    <a:pt x="82143" y="1384300"/>
                  </a:lnTo>
                  <a:lnTo>
                    <a:pt x="90246" y="1397000"/>
                  </a:lnTo>
                  <a:lnTo>
                    <a:pt x="94742" y="1409700"/>
                  </a:lnTo>
                  <a:lnTo>
                    <a:pt x="96774" y="1422400"/>
                  </a:lnTo>
                  <a:lnTo>
                    <a:pt x="97447" y="1422400"/>
                  </a:lnTo>
                  <a:lnTo>
                    <a:pt x="97713" y="1435100"/>
                  </a:lnTo>
                  <a:lnTo>
                    <a:pt x="98552" y="1447800"/>
                  </a:lnTo>
                  <a:lnTo>
                    <a:pt x="101257" y="1460500"/>
                  </a:lnTo>
                  <a:lnTo>
                    <a:pt x="107061" y="1473200"/>
                  </a:lnTo>
                  <a:lnTo>
                    <a:pt x="115595" y="1447800"/>
                  </a:lnTo>
                  <a:lnTo>
                    <a:pt x="121678" y="1460500"/>
                  </a:lnTo>
                  <a:lnTo>
                    <a:pt x="136169" y="1485900"/>
                  </a:lnTo>
                  <a:lnTo>
                    <a:pt x="142278" y="1498600"/>
                  </a:lnTo>
                  <a:lnTo>
                    <a:pt x="141820" y="1498600"/>
                  </a:lnTo>
                  <a:lnTo>
                    <a:pt x="142227" y="1511300"/>
                  </a:lnTo>
                  <a:lnTo>
                    <a:pt x="140017" y="1524000"/>
                  </a:lnTo>
                  <a:lnTo>
                    <a:pt x="131711" y="1511300"/>
                  </a:lnTo>
                  <a:lnTo>
                    <a:pt x="139941" y="1524000"/>
                  </a:lnTo>
                  <a:lnTo>
                    <a:pt x="149174" y="1536700"/>
                  </a:lnTo>
                  <a:lnTo>
                    <a:pt x="159092" y="1549400"/>
                  </a:lnTo>
                  <a:lnTo>
                    <a:pt x="169405" y="1549400"/>
                  </a:lnTo>
                  <a:lnTo>
                    <a:pt x="180022" y="1562100"/>
                  </a:lnTo>
                  <a:lnTo>
                    <a:pt x="191160" y="1562100"/>
                  </a:lnTo>
                  <a:lnTo>
                    <a:pt x="196291" y="1567688"/>
                  </a:lnTo>
                  <a:lnTo>
                    <a:pt x="193535" y="1562100"/>
                  </a:lnTo>
                  <a:lnTo>
                    <a:pt x="185610" y="1549400"/>
                  </a:lnTo>
                  <a:lnTo>
                    <a:pt x="202603" y="1549400"/>
                  </a:lnTo>
                  <a:lnTo>
                    <a:pt x="207645" y="1562100"/>
                  </a:lnTo>
                  <a:lnTo>
                    <a:pt x="216357" y="1574800"/>
                  </a:lnTo>
                  <a:lnTo>
                    <a:pt x="219748" y="1587500"/>
                  </a:lnTo>
                  <a:lnTo>
                    <a:pt x="208826" y="1574800"/>
                  </a:lnTo>
                  <a:lnTo>
                    <a:pt x="211531" y="1587500"/>
                  </a:lnTo>
                  <a:lnTo>
                    <a:pt x="218605" y="1587500"/>
                  </a:lnTo>
                  <a:lnTo>
                    <a:pt x="222529" y="1600200"/>
                  </a:lnTo>
                  <a:lnTo>
                    <a:pt x="226796" y="1600200"/>
                  </a:lnTo>
                  <a:lnTo>
                    <a:pt x="231038" y="1612900"/>
                  </a:lnTo>
                  <a:lnTo>
                    <a:pt x="237312" y="1612900"/>
                  </a:lnTo>
                  <a:lnTo>
                    <a:pt x="243319" y="1625600"/>
                  </a:lnTo>
                  <a:lnTo>
                    <a:pt x="248399" y="1625600"/>
                  </a:lnTo>
                  <a:lnTo>
                    <a:pt x="246291" y="1612900"/>
                  </a:lnTo>
                  <a:lnTo>
                    <a:pt x="254431" y="1620139"/>
                  </a:lnTo>
                  <a:lnTo>
                    <a:pt x="249580" y="1612900"/>
                  </a:lnTo>
                  <a:lnTo>
                    <a:pt x="240436" y="1600200"/>
                  </a:lnTo>
                  <a:lnTo>
                    <a:pt x="233692" y="1587500"/>
                  </a:lnTo>
                  <a:lnTo>
                    <a:pt x="246799" y="1587500"/>
                  </a:lnTo>
                  <a:lnTo>
                    <a:pt x="247662" y="1574800"/>
                  </a:lnTo>
                  <a:lnTo>
                    <a:pt x="240677" y="1574800"/>
                  </a:lnTo>
                  <a:lnTo>
                    <a:pt x="233768" y="1562100"/>
                  </a:lnTo>
                  <a:lnTo>
                    <a:pt x="219913" y="1549400"/>
                  </a:lnTo>
                  <a:lnTo>
                    <a:pt x="227799" y="1562100"/>
                  </a:lnTo>
                  <a:lnTo>
                    <a:pt x="217004" y="1562100"/>
                  </a:lnTo>
                  <a:lnTo>
                    <a:pt x="211709" y="1549400"/>
                  </a:lnTo>
                  <a:lnTo>
                    <a:pt x="206565" y="1549400"/>
                  </a:lnTo>
                  <a:lnTo>
                    <a:pt x="201815" y="1536700"/>
                  </a:lnTo>
                  <a:lnTo>
                    <a:pt x="187934" y="1536700"/>
                  </a:lnTo>
                  <a:lnTo>
                    <a:pt x="184975" y="1524000"/>
                  </a:lnTo>
                  <a:lnTo>
                    <a:pt x="181864" y="1511300"/>
                  </a:lnTo>
                  <a:lnTo>
                    <a:pt x="178587" y="1498600"/>
                  </a:lnTo>
                  <a:lnTo>
                    <a:pt x="175171" y="1498600"/>
                  </a:lnTo>
                  <a:lnTo>
                    <a:pt x="171602" y="1485900"/>
                  </a:lnTo>
                  <a:lnTo>
                    <a:pt x="168160" y="1473200"/>
                  </a:lnTo>
                  <a:lnTo>
                    <a:pt x="165087" y="1460500"/>
                  </a:lnTo>
                  <a:lnTo>
                    <a:pt x="162585" y="1447800"/>
                  </a:lnTo>
                  <a:lnTo>
                    <a:pt x="158242" y="1447800"/>
                  </a:lnTo>
                  <a:lnTo>
                    <a:pt x="158026" y="1460500"/>
                  </a:lnTo>
                  <a:lnTo>
                    <a:pt x="160299" y="1460500"/>
                  </a:lnTo>
                  <a:lnTo>
                    <a:pt x="163436" y="1473200"/>
                  </a:lnTo>
                  <a:lnTo>
                    <a:pt x="156324" y="1460500"/>
                  </a:lnTo>
                  <a:lnTo>
                    <a:pt x="148323" y="1447800"/>
                  </a:lnTo>
                  <a:lnTo>
                    <a:pt x="141490" y="1447800"/>
                  </a:lnTo>
                  <a:lnTo>
                    <a:pt x="137909" y="1435100"/>
                  </a:lnTo>
                  <a:lnTo>
                    <a:pt x="134759" y="1422400"/>
                  </a:lnTo>
                  <a:lnTo>
                    <a:pt x="131635" y="1435100"/>
                  </a:lnTo>
                  <a:lnTo>
                    <a:pt x="131051" y="1435100"/>
                  </a:lnTo>
                  <a:lnTo>
                    <a:pt x="135496" y="1447800"/>
                  </a:lnTo>
                  <a:lnTo>
                    <a:pt x="129108" y="1435100"/>
                  </a:lnTo>
                  <a:lnTo>
                    <a:pt x="122466" y="1422400"/>
                  </a:lnTo>
                  <a:lnTo>
                    <a:pt x="116065" y="1409700"/>
                  </a:lnTo>
                  <a:lnTo>
                    <a:pt x="110439" y="1397000"/>
                  </a:lnTo>
                  <a:lnTo>
                    <a:pt x="109740" y="1409700"/>
                  </a:lnTo>
                  <a:lnTo>
                    <a:pt x="109613" y="1409700"/>
                  </a:lnTo>
                  <a:lnTo>
                    <a:pt x="109334" y="1422400"/>
                  </a:lnTo>
                  <a:lnTo>
                    <a:pt x="106121" y="1409700"/>
                  </a:lnTo>
                  <a:lnTo>
                    <a:pt x="102781" y="1409700"/>
                  </a:lnTo>
                  <a:lnTo>
                    <a:pt x="99949" y="1397000"/>
                  </a:lnTo>
                  <a:lnTo>
                    <a:pt x="100406" y="1409700"/>
                  </a:lnTo>
                  <a:lnTo>
                    <a:pt x="101206" y="1409700"/>
                  </a:lnTo>
                  <a:lnTo>
                    <a:pt x="102031" y="1422400"/>
                  </a:lnTo>
                  <a:lnTo>
                    <a:pt x="88493" y="1384300"/>
                  </a:lnTo>
                  <a:lnTo>
                    <a:pt x="78257" y="1358900"/>
                  </a:lnTo>
                  <a:lnTo>
                    <a:pt x="73050" y="1333500"/>
                  </a:lnTo>
                  <a:lnTo>
                    <a:pt x="74536" y="1308100"/>
                  </a:lnTo>
                  <a:lnTo>
                    <a:pt x="82410" y="1320800"/>
                  </a:lnTo>
                  <a:lnTo>
                    <a:pt x="90195" y="1333500"/>
                  </a:lnTo>
                  <a:lnTo>
                    <a:pt x="105676" y="1371600"/>
                  </a:lnTo>
                  <a:lnTo>
                    <a:pt x="113880" y="1384300"/>
                  </a:lnTo>
                  <a:lnTo>
                    <a:pt x="122326" y="1397000"/>
                  </a:lnTo>
                  <a:lnTo>
                    <a:pt x="131152" y="1409700"/>
                  </a:lnTo>
                  <a:lnTo>
                    <a:pt x="141236" y="1409700"/>
                  </a:lnTo>
                  <a:lnTo>
                    <a:pt x="135128" y="1397000"/>
                  </a:lnTo>
                  <a:lnTo>
                    <a:pt x="130340" y="1397000"/>
                  </a:lnTo>
                  <a:lnTo>
                    <a:pt x="127127" y="1384300"/>
                  </a:lnTo>
                  <a:lnTo>
                    <a:pt x="124802" y="1384300"/>
                  </a:lnTo>
                  <a:lnTo>
                    <a:pt x="127152" y="1371600"/>
                  </a:lnTo>
                  <a:lnTo>
                    <a:pt x="113550" y="1371600"/>
                  </a:lnTo>
                  <a:lnTo>
                    <a:pt x="106921" y="1358900"/>
                  </a:lnTo>
                  <a:lnTo>
                    <a:pt x="100825" y="1346200"/>
                  </a:lnTo>
                  <a:lnTo>
                    <a:pt x="97878" y="1333500"/>
                  </a:lnTo>
                  <a:lnTo>
                    <a:pt x="100660" y="1320800"/>
                  </a:lnTo>
                  <a:lnTo>
                    <a:pt x="107429" y="1333500"/>
                  </a:lnTo>
                  <a:lnTo>
                    <a:pt x="113614" y="1346200"/>
                  </a:lnTo>
                  <a:lnTo>
                    <a:pt x="119341" y="1346200"/>
                  </a:lnTo>
                  <a:lnTo>
                    <a:pt x="124739" y="1358900"/>
                  </a:lnTo>
                  <a:lnTo>
                    <a:pt x="135382" y="1358900"/>
                  </a:lnTo>
                  <a:lnTo>
                    <a:pt x="140652" y="1371600"/>
                  </a:lnTo>
                  <a:lnTo>
                    <a:pt x="150317" y="1371600"/>
                  </a:lnTo>
                  <a:lnTo>
                    <a:pt x="152666" y="1384300"/>
                  </a:lnTo>
                  <a:lnTo>
                    <a:pt x="160680" y="1397000"/>
                  </a:lnTo>
                  <a:lnTo>
                    <a:pt x="165201" y="1409700"/>
                  </a:lnTo>
                  <a:lnTo>
                    <a:pt x="169811" y="1409700"/>
                  </a:lnTo>
                  <a:lnTo>
                    <a:pt x="172847" y="1422400"/>
                  </a:lnTo>
                  <a:lnTo>
                    <a:pt x="161582" y="1422400"/>
                  </a:lnTo>
                  <a:lnTo>
                    <a:pt x="165582" y="1435100"/>
                  </a:lnTo>
                  <a:lnTo>
                    <a:pt x="172415" y="1447800"/>
                  </a:lnTo>
                  <a:lnTo>
                    <a:pt x="181165" y="1460500"/>
                  </a:lnTo>
                  <a:lnTo>
                    <a:pt x="190944" y="1473200"/>
                  </a:lnTo>
                  <a:lnTo>
                    <a:pt x="201231" y="1473200"/>
                  </a:lnTo>
                  <a:lnTo>
                    <a:pt x="211023" y="1485900"/>
                  </a:lnTo>
                  <a:lnTo>
                    <a:pt x="219773" y="1498600"/>
                  </a:lnTo>
                  <a:lnTo>
                    <a:pt x="226987" y="1511300"/>
                  </a:lnTo>
                  <a:lnTo>
                    <a:pt x="223316" y="1511300"/>
                  </a:lnTo>
                  <a:lnTo>
                    <a:pt x="225602" y="1524000"/>
                  </a:lnTo>
                  <a:lnTo>
                    <a:pt x="227672" y="1536700"/>
                  </a:lnTo>
                  <a:lnTo>
                    <a:pt x="229946" y="1536700"/>
                  </a:lnTo>
                  <a:lnTo>
                    <a:pt x="232016" y="1549400"/>
                  </a:lnTo>
                  <a:lnTo>
                    <a:pt x="237439" y="1562100"/>
                  </a:lnTo>
                  <a:lnTo>
                    <a:pt x="243065" y="1562100"/>
                  </a:lnTo>
                  <a:lnTo>
                    <a:pt x="248831" y="1574800"/>
                  </a:lnTo>
                  <a:lnTo>
                    <a:pt x="266928" y="1574800"/>
                  </a:lnTo>
                  <a:lnTo>
                    <a:pt x="272745" y="1587500"/>
                  </a:lnTo>
                  <a:lnTo>
                    <a:pt x="274180" y="1587500"/>
                  </a:lnTo>
                  <a:lnTo>
                    <a:pt x="280619" y="1600200"/>
                  </a:lnTo>
                  <a:lnTo>
                    <a:pt x="285064" y="1612900"/>
                  </a:lnTo>
                  <a:lnTo>
                    <a:pt x="280492" y="1612900"/>
                  </a:lnTo>
                  <a:lnTo>
                    <a:pt x="306222" y="1625600"/>
                  </a:lnTo>
                  <a:lnTo>
                    <a:pt x="314833" y="1638300"/>
                  </a:lnTo>
                  <a:lnTo>
                    <a:pt x="326504" y="1651000"/>
                  </a:lnTo>
                  <a:lnTo>
                    <a:pt x="336397" y="1663700"/>
                  </a:lnTo>
                  <a:lnTo>
                    <a:pt x="339648" y="1663700"/>
                  </a:lnTo>
                  <a:lnTo>
                    <a:pt x="348361" y="1676400"/>
                  </a:lnTo>
                  <a:lnTo>
                    <a:pt x="359384" y="1676400"/>
                  </a:lnTo>
                  <a:lnTo>
                    <a:pt x="368134" y="1689100"/>
                  </a:lnTo>
                  <a:lnTo>
                    <a:pt x="369455" y="1689100"/>
                  </a:lnTo>
                  <a:lnTo>
                    <a:pt x="379691" y="1701800"/>
                  </a:lnTo>
                  <a:lnTo>
                    <a:pt x="391528" y="1714500"/>
                  </a:lnTo>
                  <a:lnTo>
                    <a:pt x="397344" y="1714500"/>
                  </a:lnTo>
                  <a:lnTo>
                    <a:pt x="395668" y="1701800"/>
                  </a:lnTo>
                  <a:lnTo>
                    <a:pt x="386524" y="1701800"/>
                  </a:lnTo>
                  <a:lnTo>
                    <a:pt x="392582" y="1689100"/>
                  </a:lnTo>
                  <a:lnTo>
                    <a:pt x="403212" y="1701800"/>
                  </a:lnTo>
                  <a:lnTo>
                    <a:pt x="415823" y="1714500"/>
                  </a:lnTo>
                  <a:lnTo>
                    <a:pt x="417995" y="1716786"/>
                  </a:lnTo>
                  <a:lnTo>
                    <a:pt x="415137" y="1727200"/>
                  </a:lnTo>
                  <a:lnTo>
                    <a:pt x="418998" y="1727200"/>
                  </a:lnTo>
                  <a:lnTo>
                    <a:pt x="423227" y="1739900"/>
                  </a:lnTo>
                  <a:lnTo>
                    <a:pt x="423697" y="1739900"/>
                  </a:lnTo>
                  <a:lnTo>
                    <a:pt x="454698" y="1765300"/>
                  </a:lnTo>
                  <a:lnTo>
                    <a:pt x="484809" y="1778000"/>
                  </a:lnTo>
                  <a:lnTo>
                    <a:pt x="515251" y="1778000"/>
                  </a:lnTo>
                  <a:lnTo>
                    <a:pt x="547204" y="1790700"/>
                  </a:lnTo>
                  <a:lnTo>
                    <a:pt x="565150" y="1790700"/>
                  </a:lnTo>
                  <a:lnTo>
                    <a:pt x="583920" y="1803400"/>
                  </a:lnTo>
                  <a:lnTo>
                    <a:pt x="603211" y="1803400"/>
                  </a:lnTo>
                  <a:lnTo>
                    <a:pt x="622719" y="1816100"/>
                  </a:lnTo>
                  <a:lnTo>
                    <a:pt x="642175" y="1816100"/>
                  </a:lnTo>
                  <a:lnTo>
                    <a:pt x="651713" y="1828800"/>
                  </a:lnTo>
                  <a:lnTo>
                    <a:pt x="724166" y="1828800"/>
                  </a:lnTo>
                  <a:lnTo>
                    <a:pt x="734466" y="1841500"/>
                  </a:lnTo>
                  <a:lnTo>
                    <a:pt x="683018" y="1841500"/>
                  </a:lnTo>
                  <a:lnTo>
                    <a:pt x="670801" y="1854200"/>
                  </a:lnTo>
                  <a:lnTo>
                    <a:pt x="788733" y="1854200"/>
                  </a:lnTo>
                  <a:lnTo>
                    <a:pt x="783615" y="1866900"/>
                  </a:lnTo>
                  <a:lnTo>
                    <a:pt x="886675" y="1866900"/>
                  </a:lnTo>
                  <a:lnTo>
                    <a:pt x="909180" y="1854200"/>
                  </a:lnTo>
                  <a:lnTo>
                    <a:pt x="896277" y="1854200"/>
                  </a:lnTo>
                  <a:lnTo>
                    <a:pt x="897623" y="1841500"/>
                  </a:lnTo>
                  <a:lnTo>
                    <a:pt x="906614" y="1841500"/>
                  </a:lnTo>
                  <a:lnTo>
                    <a:pt x="922032" y="1828800"/>
                  </a:lnTo>
                  <a:lnTo>
                    <a:pt x="933970" y="1828800"/>
                  </a:lnTo>
                  <a:lnTo>
                    <a:pt x="940866" y="1841500"/>
                  </a:lnTo>
                  <a:lnTo>
                    <a:pt x="947712" y="1841500"/>
                  </a:lnTo>
                  <a:lnTo>
                    <a:pt x="943584" y="1847964"/>
                  </a:lnTo>
                  <a:lnTo>
                    <a:pt x="950087" y="1841500"/>
                  </a:lnTo>
                  <a:lnTo>
                    <a:pt x="952334" y="1841500"/>
                  </a:lnTo>
                  <a:lnTo>
                    <a:pt x="966838" y="1828800"/>
                  </a:lnTo>
                  <a:lnTo>
                    <a:pt x="958011" y="1841500"/>
                  </a:lnTo>
                  <a:lnTo>
                    <a:pt x="983462" y="1841500"/>
                  </a:lnTo>
                  <a:lnTo>
                    <a:pt x="1001547" y="1828800"/>
                  </a:lnTo>
                  <a:lnTo>
                    <a:pt x="1042289" y="1828800"/>
                  </a:lnTo>
                  <a:lnTo>
                    <a:pt x="1048524" y="1816100"/>
                  </a:lnTo>
                  <a:lnTo>
                    <a:pt x="1050239" y="1816100"/>
                  </a:lnTo>
                  <a:lnTo>
                    <a:pt x="1065085" y="1803400"/>
                  </a:lnTo>
                  <a:lnTo>
                    <a:pt x="1081786" y="1778000"/>
                  </a:lnTo>
                  <a:lnTo>
                    <a:pt x="1098550" y="1765300"/>
                  </a:lnTo>
                  <a:lnTo>
                    <a:pt x="1113599" y="1752600"/>
                  </a:lnTo>
                  <a:lnTo>
                    <a:pt x="1123911" y="1739900"/>
                  </a:lnTo>
                  <a:lnTo>
                    <a:pt x="1143419" y="1739900"/>
                  </a:lnTo>
                  <a:lnTo>
                    <a:pt x="1152779" y="1727200"/>
                  </a:lnTo>
                  <a:lnTo>
                    <a:pt x="1161834" y="1727200"/>
                  </a:lnTo>
                  <a:lnTo>
                    <a:pt x="1171016" y="1714500"/>
                  </a:lnTo>
                  <a:lnTo>
                    <a:pt x="1180338" y="1714500"/>
                  </a:lnTo>
                  <a:lnTo>
                    <a:pt x="1189774" y="1701800"/>
                  </a:lnTo>
                  <a:lnTo>
                    <a:pt x="1188618" y="1714500"/>
                  </a:lnTo>
                  <a:lnTo>
                    <a:pt x="1194511" y="1701800"/>
                  </a:lnTo>
                  <a:lnTo>
                    <a:pt x="1200670" y="1701800"/>
                  </a:lnTo>
                  <a:lnTo>
                    <a:pt x="1207071" y="1689100"/>
                  </a:lnTo>
                  <a:lnTo>
                    <a:pt x="1213662" y="1689100"/>
                  </a:lnTo>
                  <a:lnTo>
                    <a:pt x="1220304" y="1676400"/>
                  </a:lnTo>
                  <a:lnTo>
                    <a:pt x="1227251" y="1676400"/>
                  </a:lnTo>
                  <a:lnTo>
                    <a:pt x="1234478" y="1663700"/>
                  </a:lnTo>
                  <a:lnTo>
                    <a:pt x="1252664" y="1663700"/>
                  </a:lnTo>
                  <a:lnTo>
                    <a:pt x="1262748" y="1651000"/>
                  </a:lnTo>
                  <a:lnTo>
                    <a:pt x="1275537" y="1638300"/>
                  </a:lnTo>
                  <a:lnTo>
                    <a:pt x="1289519" y="1625600"/>
                  </a:lnTo>
                  <a:lnTo>
                    <a:pt x="1296377" y="1612900"/>
                  </a:lnTo>
                  <a:lnTo>
                    <a:pt x="1280350" y="1612900"/>
                  </a:lnTo>
                  <a:lnTo>
                    <a:pt x="1276172" y="1625600"/>
                  </a:lnTo>
                  <a:lnTo>
                    <a:pt x="1278331" y="1625600"/>
                  </a:lnTo>
                  <a:lnTo>
                    <a:pt x="1271790" y="1638300"/>
                  </a:lnTo>
                  <a:lnTo>
                    <a:pt x="1251521" y="1638300"/>
                  </a:lnTo>
                  <a:lnTo>
                    <a:pt x="1259268" y="1625600"/>
                  </a:lnTo>
                  <a:lnTo>
                    <a:pt x="1266786" y="1612900"/>
                  </a:lnTo>
                  <a:lnTo>
                    <a:pt x="1274114" y="1600200"/>
                  </a:lnTo>
                  <a:lnTo>
                    <a:pt x="1281315" y="1600200"/>
                  </a:lnTo>
                  <a:lnTo>
                    <a:pt x="1284401" y="1587500"/>
                  </a:lnTo>
                  <a:lnTo>
                    <a:pt x="1281214" y="1587500"/>
                  </a:lnTo>
                  <a:lnTo>
                    <a:pt x="1289583" y="1574800"/>
                  </a:lnTo>
                  <a:lnTo>
                    <a:pt x="1295882" y="1574800"/>
                  </a:lnTo>
                  <a:lnTo>
                    <a:pt x="1300607" y="1562100"/>
                  </a:lnTo>
                  <a:lnTo>
                    <a:pt x="1303820" y="1562100"/>
                  </a:lnTo>
                  <a:lnTo>
                    <a:pt x="1306195" y="1549400"/>
                  </a:lnTo>
                  <a:lnTo>
                    <a:pt x="1308379" y="1536700"/>
                  </a:lnTo>
                  <a:lnTo>
                    <a:pt x="1310830" y="1536700"/>
                  </a:lnTo>
                  <a:lnTo>
                    <a:pt x="1313903" y="1524000"/>
                  </a:lnTo>
                  <a:lnTo>
                    <a:pt x="1318158" y="1524000"/>
                  </a:lnTo>
                  <a:lnTo>
                    <a:pt x="1324165" y="1511300"/>
                  </a:lnTo>
                  <a:lnTo>
                    <a:pt x="1324165" y="1524000"/>
                  </a:lnTo>
                  <a:lnTo>
                    <a:pt x="1322971" y="1536700"/>
                  </a:lnTo>
                  <a:lnTo>
                    <a:pt x="1327200" y="1536700"/>
                  </a:lnTo>
                  <a:lnTo>
                    <a:pt x="1331963" y="1524000"/>
                  </a:lnTo>
                  <a:lnTo>
                    <a:pt x="1326095" y="1549400"/>
                  </a:lnTo>
                  <a:lnTo>
                    <a:pt x="1314627" y="1562100"/>
                  </a:lnTo>
                  <a:lnTo>
                    <a:pt x="1306576" y="1587500"/>
                  </a:lnTo>
                  <a:lnTo>
                    <a:pt x="1310970" y="1587500"/>
                  </a:lnTo>
                  <a:lnTo>
                    <a:pt x="1326197" y="1562100"/>
                  </a:lnTo>
                  <a:lnTo>
                    <a:pt x="1340802" y="1536700"/>
                  </a:lnTo>
                  <a:lnTo>
                    <a:pt x="1344777" y="1524000"/>
                  </a:lnTo>
                  <a:lnTo>
                    <a:pt x="1348765" y="1511300"/>
                  </a:lnTo>
                  <a:lnTo>
                    <a:pt x="1352740" y="1498600"/>
                  </a:lnTo>
                  <a:lnTo>
                    <a:pt x="1359966" y="1473200"/>
                  </a:lnTo>
                  <a:lnTo>
                    <a:pt x="1371130" y="1460500"/>
                  </a:lnTo>
                  <a:lnTo>
                    <a:pt x="1378648" y="1447800"/>
                  </a:lnTo>
                  <a:lnTo>
                    <a:pt x="1385824" y="1435100"/>
                  </a:lnTo>
                  <a:lnTo>
                    <a:pt x="1395895" y="1409700"/>
                  </a:lnTo>
                  <a:lnTo>
                    <a:pt x="1399997" y="1409700"/>
                  </a:lnTo>
                  <a:lnTo>
                    <a:pt x="1406601" y="1397000"/>
                  </a:lnTo>
                  <a:lnTo>
                    <a:pt x="1407947" y="1404772"/>
                  </a:lnTo>
                  <a:lnTo>
                    <a:pt x="1411770" y="1397000"/>
                  </a:lnTo>
                  <a:lnTo>
                    <a:pt x="1418005" y="1384300"/>
                  </a:lnTo>
                  <a:lnTo>
                    <a:pt x="1422590" y="1371600"/>
                  </a:lnTo>
                  <a:lnTo>
                    <a:pt x="1350124" y="1371600"/>
                  </a:lnTo>
                  <a:lnTo>
                    <a:pt x="1346923" y="1371600"/>
                  </a:lnTo>
                  <a:lnTo>
                    <a:pt x="1344206" y="1371600"/>
                  </a:lnTo>
                  <a:lnTo>
                    <a:pt x="1337729" y="1384300"/>
                  </a:lnTo>
                  <a:lnTo>
                    <a:pt x="1330794" y="1397000"/>
                  </a:lnTo>
                  <a:lnTo>
                    <a:pt x="1324000" y="1409700"/>
                  </a:lnTo>
                  <a:lnTo>
                    <a:pt x="1317320" y="1409700"/>
                  </a:lnTo>
                  <a:lnTo>
                    <a:pt x="1311414" y="1422400"/>
                  </a:lnTo>
                  <a:lnTo>
                    <a:pt x="1306601" y="1435100"/>
                  </a:lnTo>
                  <a:lnTo>
                    <a:pt x="1303159" y="1447800"/>
                  </a:lnTo>
                  <a:lnTo>
                    <a:pt x="1301445" y="1435100"/>
                  </a:lnTo>
                  <a:lnTo>
                    <a:pt x="1303616" y="1435100"/>
                  </a:lnTo>
                  <a:lnTo>
                    <a:pt x="1306258" y="1422400"/>
                  </a:lnTo>
                  <a:lnTo>
                    <a:pt x="1305928" y="1422400"/>
                  </a:lnTo>
                  <a:lnTo>
                    <a:pt x="1291386" y="1447800"/>
                  </a:lnTo>
                  <a:lnTo>
                    <a:pt x="1282750" y="1473200"/>
                  </a:lnTo>
                  <a:lnTo>
                    <a:pt x="1273975" y="1498600"/>
                  </a:lnTo>
                  <a:lnTo>
                    <a:pt x="1259065" y="1524000"/>
                  </a:lnTo>
                  <a:lnTo>
                    <a:pt x="1257134" y="1511300"/>
                  </a:lnTo>
                  <a:lnTo>
                    <a:pt x="1251216" y="1511300"/>
                  </a:lnTo>
                  <a:lnTo>
                    <a:pt x="1242885" y="1524000"/>
                  </a:lnTo>
                  <a:lnTo>
                    <a:pt x="1233728" y="1524000"/>
                  </a:lnTo>
                  <a:lnTo>
                    <a:pt x="1226477" y="1536700"/>
                  </a:lnTo>
                  <a:lnTo>
                    <a:pt x="1216596" y="1562100"/>
                  </a:lnTo>
                  <a:lnTo>
                    <a:pt x="1204455" y="1574800"/>
                  </a:lnTo>
                  <a:lnTo>
                    <a:pt x="1190434" y="1587500"/>
                  </a:lnTo>
                  <a:lnTo>
                    <a:pt x="1183030" y="1600200"/>
                  </a:lnTo>
                  <a:lnTo>
                    <a:pt x="1175270" y="1612900"/>
                  </a:lnTo>
                  <a:lnTo>
                    <a:pt x="1159421" y="1625600"/>
                  </a:lnTo>
                  <a:lnTo>
                    <a:pt x="1151318" y="1638300"/>
                  </a:lnTo>
                  <a:lnTo>
                    <a:pt x="1143393" y="1638300"/>
                  </a:lnTo>
                  <a:lnTo>
                    <a:pt x="1135646" y="1651000"/>
                  </a:lnTo>
                  <a:lnTo>
                    <a:pt x="1110564" y="1651000"/>
                  </a:lnTo>
                  <a:lnTo>
                    <a:pt x="1100772" y="1663700"/>
                  </a:lnTo>
                  <a:lnTo>
                    <a:pt x="1090002" y="1663700"/>
                  </a:lnTo>
                  <a:lnTo>
                    <a:pt x="1079538" y="1676400"/>
                  </a:lnTo>
                  <a:lnTo>
                    <a:pt x="1055497" y="1676400"/>
                  </a:lnTo>
                  <a:lnTo>
                    <a:pt x="1047940" y="1689100"/>
                  </a:lnTo>
                  <a:lnTo>
                    <a:pt x="1062520" y="1689100"/>
                  </a:lnTo>
                  <a:lnTo>
                    <a:pt x="1062863" y="1701800"/>
                  </a:lnTo>
                  <a:lnTo>
                    <a:pt x="1046632" y="1701800"/>
                  </a:lnTo>
                  <a:lnTo>
                    <a:pt x="1042327" y="1714500"/>
                  </a:lnTo>
                  <a:lnTo>
                    <a:pt x="1030986" y="1714500"/>
                  </a:lnTo>
                  <a:lnTo>
                    <a:pt x="1025563" y="1727200"/>
                  </a:lnTo>
                  <a:lnTo>
                    <a:pt x="1002245" y="1727200"/>
                  </a:lnTo>
                  <a:lnTo>
                    <a:pt x="1002626" y="1739900"/>
                  </a:lnTo>
                  <a:lnTo>
                    <a:pt x="996505" y="1739900"/>
                  </a:lnTo>
                  <a:lnTo>
                    <a:pt x="989241" y="1752600"/>
                  </a:lnTo>
                  <a:lnTo>
                    <a:pt x="973010" y="1739900"/>
                  </a:lnTo>
                  <a:lnTo>
                    <a:pt x="974979" y="1752600"/>
                  </a:lnTo>
                  <a:lnTo>
                    <a:pt x="976528" y="1752600"/>
                  </a:lnTo>
                  <a:lnTo>
                    <a:pt x="976274" y="1765300"/>
                  </a:lnTo>
                  <a:lnTo>
                    <a:pt x="955598" y="1765300"/>
                  </a:lnTo>
                  <a:lnTo>
                    <a:pt x="960183" y="1752600"/>
                  </a:lnTo>
                  <a:lnTo>
                    <a:pt x="964120" y="1752600"/>
                  </a:lnTo>
                  <a:lnTo>
                    <a:pt x="967028" y="1739900"/>
                  </a:lnTo>
                  <a:lnTo>
                    <a:pt x="953058" y="1739900"/>
                  </a:lnTo>
                  <a:lnTo>
                    <a:pt x="948791" y="1752600"/>
                  </a:lnTo>
                  <a:lnTo>
                    <a:pt x="941158" y="1752600"/>
                  </a:lnTo>
                  <a:lnTo>
                    <a:pt x="945438" y="1739900"/>
                  </a:lnTo>
                  <a:lnTo>
                    <a:pt x="952944" y="1727200"/>
                  </a:lnTo>
                  <a:lnTo>
                    <a:pt x="930732" y="1727200"/>
                  </a:lnTo>
                  <a:lnTo>
                    <a:pt x="921867" y="1739900"/>
                  </a:lnTo>
                  <a:lnTo>
                    <a:pt x="911656" y="1752600"/>
                  </a:lnTo>
                  <a:lnTo>
                    <a:pt x="894143" y="1752600"/>
                  </a:lnTo>
                  <a:lnTo>
                    <a:pt x="887793" y="1765300"/>
                  </a:lnTo>
                  <a:lnTo>
                    <a:pt x="856081" y="1765300"/>
                  </a:lnTo>
                  <a:lnTo>
                    <a:pt x="857580" y="1752600"/>
                  </a:lnTo>
                  <a:lnTo>
                    <a:pt x="834720" y="1752600"/>
                  </a:lnTo>
                  <a:lnTo>
                    <a:pt x="827659" y="1765300"/>
                  </a:lnTo>
                  <a:lnTo>
                    <a:pt x="769759" y="1765300"/>
                  </a:lnTo>
                  <a:lnTo>
                    <a:pt x="759510" y="1752600"/>
                  </a:lnTo>
                  <a:lnTo>
                    <a:pt x="685939" y="1752600"/>
                  </a:lnTo>
                  <a:lnTo>
                    <a:pt x="682078" y="1739900"/>
                  </a:lnTo>
                  <a:lnTo>
                    <a:pt x="676783" y="1739900"/>
                  </a:lnTo>
                  <a:lnTo>
                    <a:pt x="671830" y="1727200"/>
                  </a:lnTo>
                  <a:lnTo>
                    <a:pt x="666343" y="1727200"/>
                  </a:lnTo>
                  <a:lnTo>
                    <a:pt x="659460" y="1714500"/>
                  </a:lnTo>
                  <a:lnTo>
                    <a:pt x="651090" y="1701800"/>
                  </a:lnTo>
                  <a:lnTo>
                    <a:pt x="631037" y="1701800"/>
                  </a:lnTo>
                  <a:lnTo>
                    <a:pt x="642099" y="1714500"/>
                  </a:lnTo>
                  <a:lnTo>
                    <a:pt x="611378" y="1714500"/>
                  </a:lnTo>
                  <a:lnTo>
                    <a:pt x="615594" y="1701800"/>
                  </a:lnTo>
                  <a:lnTo>
                    <a:pt x="630059" y="1701800"/>
                  </a:lnTo>
                  <a:lnTo>
                    <a:pt x="609092" y="1689100"/>
                  </a:lnTo>
                  <a:lnTo>
                    <a:pt x="601662" y="1689100"/>
                  </a:lnTo>
                  <a:lnTo>
                    <a:pt x="601332" y="1701800"/>
                  </a:lnTo>
                  <a:lnTo>
                    <a:pt x="603656" y="1714500"/>
                  </a:lnTo>
                  <a:lnTo>
                    <a:pt x="584746" y="1714500"/>
                  </a:lnTo>
                  <a:lnTo>
                    <a:pt x="580796" y="1701800"/>
                  </a:lnTo>
                  <a:lnTo>
                    <a:pt x="579805" y="1689100"/>
                  </a:lnTo>
                  <a:lnTo>
                    <a:pt x="580732" y="1689100"/>
                  </a:lnTo>
                  <a:lnTo>
                    <a:pt x="572566" y="1676400"/>
                  </a:lnTo>
                  <a:lnTo>
                    <a:pt x="559523" y="1676400"/>
                  </a:lnTo>
                  <a:lnTo>
                    <a:pt x="553097" y="1663700"/>
                  </a:lnTo>
                  <a:lnTo>
                    <a:pt x="541312" y="1663700"/>
                  </a:lnTo>
                  <a:lnTo>
                    <a:pt x="535381" y="1651000"/>
                  </a:lnTo>
                  <a:lnTo>
                    <a:pt x="522058" y="1651000"/>
                  </a:lnTo>
                  <a:lnTo>
                    <a:pt x="516712" y="1638300"/>
                  </a:lnTo>
                  <a:lnTo>
                    <a:pt x="504710" y="1638300"/>
                  </a:lnTo>
                  <a:lnTo>
                    <a:pt x="497941" y="1625600"/>
                  </a:lnTo>
                  <a:lnTo>
                    <a:pt x="451396" y="1625600"/>
                  </a:lnTo>
                  <a:lnTo>
                    <a:pt x="443966" y="1612900"/>
                  </a:lnTo>
                  <a:lnTo>
                    <a:pt x="437235" y="1600200"/>
                  </a:lnTo>
                  <a:lnTo>
                    <a:pt x="437045" y="1600200"/>
                  </a:lnTo>
                  <a:lnTo>
                    <a:pt x="432346" y="1587500"/>
                  </a:lnTo>
                  <a:lnTo>
                    <a:pt x="407162" y="1587500"/>
                  </a:lnTo>
                  <a:lnTo>
                    <a:pt x="406133" y="1600200"/>
                  </a:lnTo>
                  <a:lnTo>
                    <a:pt x="398259" y="1587500"/>
                  </a:lnTo>
                  <a:lnTo>
                    <a:pt x="397611" y="1574800"/>
                  </a:lnTo>
                  <a:lnTo>
                    <a:pt x="401218" y="1562100"/>
                  </a:lnTo>
                  <a:lnTo>
                    <a:pt x="400304" y="1562100"/>
                  </a:lnTo>
                  <a:lnTo>
                    <a:pt x="395947" y="1549400"/>
                  </a:lnTo>
                  <a:lnTo>
                    <a:pt x="388785" y="1549400"/>
                  </a:lnTo>
                  <a:lnTo>
                    <a:pt x="386003" y="1536700"/>
                  </a:lnTo>
                  <a:lnTo>
                    <a:pt x="383057" y="1536700"/>
                  </a:lnTo>
                  <a:lnTo>
                    <a:pt x="378396" y="1524000"/>
                  </a:lnTo>
                  <a:lnTo>
                    <a:pt x="373100" y="1511300"/>
                  </a:lnTo>
                  <a:lnTo>
                    <a:pt x="366331" y="1511300"/>
                  </a:lnTo>
                  <a:lnTo>
                    <a:pt x="357263" y="1498600"/>
                  </a:lnTo>
                  <a:lnTo>
                    <a:pt x="354291" y="1496250"/>
                  </a:lnTo>
                  <a:lnTo>
                    <a:pt x="346024" y="1485900"/>
                  </a:lnTo>
                  <a:lnTo>
                    <a:pt x="347421" y="1490865"/>
                  </a:lnTo>
                  <a:lnTo>
                    <a:pt x="341109" y="1485900"/>
                  </a:lnTo>
                  <a:lnTo>
                    <a:pt x="334238" y="1473200"/>
                  </a:lnTo>
                  <a:lnTo>
                    <a:pt x="329717" y="1447800"/>
                  </a:lnTo>
                  <a:lnTo>
                    <a:pt x="334416" y="1447800"/>
                  </a:lnTo>
                  <a:lnTo>
                    <a:pt x="327380" y="1435100"/>
                  </a:lnTo>
                  <a:lnTo>
                    <a:pt x="319887" y="1435100"/>
                  </a:lnTo>
                  <a:lnTo>
                    <a:pt x="315747" y="1422400"/>
                  </a:lnTo>
                  <a:lnTo>
                    <a:pt x="304723" y="1422400"/>
                  </a:lnTo>
                  <a:lnTo>
                    <a:pt x="298310" y="1409700"/>
                  </a:lnTo>
                  <a:lnTo>
                    <a:pt x="291807" y="1409700"/>
                  </a:lnTo>
                  <a:lnTo>
                    <a:pt x="285394" y="1397000"/>
                  </a:lnTo>
                  <a:lnTo>
                    <a:pt x="279209" y="1397000"/>
                  </a:lnTo>
                  <a:lnTo>
                    <a:pt x="273418" y="1384300"/>
                  </a:lnTo>
                  <a:lnTo>
                    <a:pt x="271894" y="1384300"/>
                  </a:lnTo>
                  <a:lnTo>
                    <a:pt x="270446" y="1371600"/>
                  </a:lnTo>
                  <a:lnTo>
                    <a:pt x="265671" y="1358900"/>
                  </a:lnTo>
                  <a:lnTo>
                    <a:pt x="264782" y="1358900"/>
                  </a:lnTo>
                  <a:lnTo>
                    <a:pt x="263144" y="1346200"/>
                  </a:lnTo>
                  <a:lnTo>
                    <a:pt x="261264" y="1346200"/>
                  </a:lnTo>
                  <a:lnTo>
                    <a:pt x="259715" y="1333500"/>
                  </a:lnTo>
                  <a:lnTo>
                    <a:pt x="239763" y="1333500"/>
                  </a:lnTo>
                  <a:lnTo>
                    <a:pt x="229184" y="1320800"/>
                  </a:lnTo>
                  <a:lnTo>
                    <a:pt x="222758" y="1320800"/>
                  </a:lnTo>
                  <a:lnTo>
                    <a:pt x="219925" y="1308100"/>
                  </a:lnTo>
                  <a:lnTo>
                    <a:pt x="217805" y="1308100"/>
                  </a:lnTo>
                  <a:lnTo>
                    <a:pt x="220459" y="1320800"/>
                  </a:lnTo>
                  <a:lnTo>
                    <a:pt x="224269" y="1333500"/>
                  </a:lnTo>
                  <a:lnTo>
                    <a:pt x="217716" y="1333500"/>
                  </a:lnTo>
                  <a:lnTo>
                    <a:pt x="214591" y="1320800"/>
                  </a:lnTo>
                  <a:lnTo>
                    <a:pt x="211810" y="1308100"/>
                  </a:lnTo>
                  <a:lnTo>
                    <a:pt x="209181" y="1295400"/>
                  </a:lnTo>
                  <a:lnTo>
                    <a:pt x="206502" y="1282700"/>
                  </a:lnTo>
                  <a:lnTo>
                    <a:pt x="204127" y="1270000"/>
                  </a:lnTo>
                  <a:lnTo>
                    <a:pt x="201930" y="1270000"/>
                  </a:lnTo>
                  <a:lnTo>
                    <a:pt x="197726" y="1244600"/>
                  </a:lnTo>
                  <a:lnTo>
                    <a:pt x="201587" y="1257300"/>
                  </a:lnTo>
                  <a:lnTo>
                    <a:pt x="205054" y="1257300"/>
                  </a:lnTo>
                  <a:lnTo>
                    <a:pt x="207975" y="1270000"/>
                  </a:lnTo>
                  <a:lnTo>
                    <a:pt x="210146" y="1270000"/>
                  </a:lnTo>
                  <a:lnTo>
                    <a:pt x="208178" y="1257300"/>
                  </a:lnTo>
                  <a:lnTo>
                    <a:pt x="204241" y="1244600"/>
                  </a:lnTo>
                  <a:lnTo>
                    <a:pt x="200317" y="1231900"/>
                  </a:lnTo>
                  <a:lnTo>
                    <a:pt x="197345" y="1219200"/>
                  </a:lnTo>
                  <a:lnTo>
                    <a:pt x="194360" y="1206500"/>
                  </a:lnTo>
                  <a:lnTo>
                    <a:pt x="198081" y="1193800"/>
                  </a:lnTo>
                  <a:lnTo>
                    <a:pt x="212471" y="1219200"/>
                  </a:lnTo>
                  <a:lnTo>
                    <a:pt x="221018" y="1244600"/>
                  </a:lnTo>
                  <a:lnTo>
                    <a:pt x="228536" y="1257300"/>
                  </a:lnTo>
                  <a:lnTo>
                    <a:pt x="239864" y="1295400"/>
                  </a:lnTo>
                  <a:lnTo>
                    <a:pt x="234886" y="1295400"/>
                  </a:lnTo>
                  <a:lnTo>
                    <a:pt x="228346" y="1282700"/>
                  </a:lnTo>
                  <a:lnTo>
                    <a:pt x="221411" y="1270000"/>
                  </a:lnTo>
                  <a:lnTo>
                    <a:pt x="216255" y="1270000"/>
                  </a:lnTo>
                  <a:lnTo>
                    <a:pt x="217373" y="1282700"/>
                  </a:lnTo>
                  <a:lnTo>
                    <a:pt x="218579" y="1282700"/>
                  </a:lnTo>
                  <a:lnTo>
                    <a:pt x="219849" y="1295400"/>
                  </a:lnTo>
                  <a:lnTo>
                    <a:pt x="226085" y="1295400"/>
                  </a:lnTo>
                  <a:lnTo>
                    <a:pt x="230047" y="1308100"/>
                  </a:lnTo>
                  <a:lnTo>
                    <a:pt x="234403" y="1308100"/>
                  </a:lnTo>
                  <a:lnTo>
                    <a:pt x="239255" y="1320800"/>
                  </a:lnTo>
                  <a:lnTo>
                    <a:pt x="253796" y="1320800"/>
                  </a:lnTo>
                  <a:lnTo>
                    <a:pt x="243509" y="1282700"/>
                  </a:lnTo>
                  <a:lnTo>
                    <a:pt x="234022" y="1244600"/>
                  </a:lnTo>
                  <a:lnTo>
                    <a:pt x="225374" y="1206500"/>
                  </a:lnTo>
                  <a:lnTo>
                    <a:pt x="217589" y="1168400"/>
                  </a:lnTo>
                  <a:lnTo>
                    <a:pt x="242443" y="1168400"/>
                  </a:lnTo>
                  <a:lnTo>
                    <a:pt x="267195" y="1181100"/>
                  </a:lnTo>
                  <a:lnTo>
                    <a:pt x="318719" y="1181100"/>
                  </a:lnTo>
                  <a:lnTo>
                    <a:pt x="312762" y="1168400"/>
                  </a:lnTo>
                  <a:lnTo>
                    <a:pt x="278688" y="1168400"/>
                  </a:lnTo>
                  <a:lnTo>
                    <a:pt x="275450" y="1155700"/>
                  </a:lnTo>
                  <a:lnTo>
                    <a:pt x="269405" y="1155700"/>
                  </a:lnTo>
                  <a:lnTo>
                    <a:pt x="270598" y="1143000"/>
                  </a:lnTo>
                  <a:lnTo>
                    <a:pt x="276390" y="1143000"/>
                  </a:lnTo>
                  <a:lnTo>
                    <a:pt x="270002" y="1130300"/>
                  </a:lnTo>
                  <a:lnTo>
                    <a:pt x="261404" y="1130300"/>
                  </a:lnTo>
                  <a:lnTo>
                    <a:pt x="258826" y="1117600"/>
                  </a:lnTo>
                  <a:lnTo>
                    <a:pt x="254101" y="1104900"/>
                  </a:lnTo>
                  <a:lnTo>
                    <a:pt x="253987" y="1117600"/>
                  </a:lnTo>
                  <a:lnTo>
                    <a:pt x="250380" y="1117600"/>
                  </a:lnTo>
                  <a:lnTo>
                    <a:pt x="249326" y="1104900"/>
                  </a:lnTo>
                  <a:lnTo>
                    <a:pt x="236880" y="1104900"/>
                  </a:lnTo>
                  <a:lnTo>
                    <a:pt x="232689" y="1092200"/>
                  </a:lnTo>
                  <a:lnTo>
                    <a:pt x="229374" y="1092200"/>
                  </a:lnTo>
                  <a:lnTo>
                    <a:pt x="227761" y="1079500"/>
                  </a:lnTo>
                  <a:lnTo>
                    <a:pt x="228688" y="1066800"/>
                  </a:lnTo>
                  <a:lnTo>
                    <a:pt x="243230" y="1066800"/>
                  </a:lnTo>
                  <a:lnTo>
                    <a:pt x="247662" y="1079500"/>
                  </a:lnTo>
                  <a:lnTo>
                    <a:pt x="249516" y="1079500"/>
                  </a:lnTo>
                  <a:lnTo>
                    <a:pt x="251714" y="1066800"/>
                  </a:lnTo>
                  <a:lnTo>
                    <a:pt x="254114" y="1066800"/>
                  </a:lnTo>
                  <a:lnTo>
                    <a:pt x="258076" y="1079500"/>
                  </a:lnTo>
                  <a:lnTo>
                    <a:pt x="261035" y="1079500"/>
                  </a:lnTo>
                  <a:lnTo>
                    <a:pt x="263563" y="1092200"/>
                  </a:lnTo>
                  <a:lnTo>
                    <a:pt x="273367" y="1104900"/>
                  </a:lnTo>
                  <a:lnTo>
                    <a:pt x="284632" y="1104900"/>
                  </a:lnTo>
                  <a:lnTo>
                    <a:pt x="282143" y="1092200"/>
                  </a:lnTo>
                  <a:lnTo>
                    <a:pt x="283540" y="1079500"/>
                  </a:lnTo>
                  <a:lnTo>
                    <a:pt x="286308" y="1092200"/>
                  </a:lnTo>
                  <a:lnTo>
                    <a:pt x="293293" y="1092200"/>
                  </a:lnTo>
                  <a:lnTo>
                    <a:pt x="286740" y="1079500"/>
                  </a:lnTo>
                  <a:lnTo>
                    <a:pt x="288963" y="1066800"/>
                  </a:lnTo>
                  <a:lnTo>
                    <a:pt x="291592" y="1066800"/>
                  </a:lnTo>
                  <a:lnTo>
                    <a:pt x="286296" y="1054100"/>
                  </a:lnTo>
                  <a:lnTo>
                    <a:pt x="268770" y="1054100"/>
                  </a:lnTo>
                  <a:lnTo>
                    <a:pt x="263994" y="1066800"/>
                  </a:lnTo>
                  <a:lnTo>
                    <a:pt x="261721" y="1054100"/>
                  </a:lnTo>
                  <a:lnTo>
                    <a:pt x="263982" y="1041400"/>
                  </a:lnTo>
                  <a:lnTo>
                    <a:pt x="269951" y="1028700"/>
                  </a:lnTo>
                  <a:lnTo>
                    <a:pt x="269519" y="1028700"/>
                  </a:lnTo>
                  <a:lnTo>
                    <a:pt x="268960" y="1016000"/>
                  </a:lnTo>
                  <a:lnTo>
                    <a:pt x="271932" y="1016000"/>
                  </a:lnTo>
                  <a:lnTo>
                    <a:pt x="265785" y="1003300"/>
                  </a:lnTo>
                  <a:lnTo>
                    <a:pt x="260477" y="1016000"/>
                  </a:lnTo>
                  <a:lnTo>
                    <a:pt x="257225" y="1028700"/>
                  </a:lnTo>
                  <a:lnTo>
                    <a:pt x="256743" y="1028700"/>
                  </a:lnTo>
                  <a:lnTo>
                    <a:pt x="259778" y="1041400"/>
                  </a:lnTo>
                  <a:lnTo>
                    <a:pt x="253047" y="1041400"/>
                  </a:lnTo>
                  <a:lnTo>
                    <a:pt x="246380" y="1054100"/>
                  </a:lnTo>
                  <a:lnTo>
                    <a:pt x="240372" y="1041400"/>
                  </a:lnTo>
                  <a:lnTo>
                    <a:pt x="235661" y="1028700"/>
                  </a:lnTo>
                  <a:lnTo>
                    <a:pt x="245706" y="1028700"/>
                  </a:lnTo>
                  <a:lnTo>
                    <a:pt x="243827" y="1016000"/>
                  </a:lnTo>
                  <a:lnTo>
                    <a:pt x="242785" y="1016000"/>
                  </a:lnTo>
                  <a:lnTo>
                    <a:pt x="242468" y="1003300"/>
                  </a:lnTo>
                  <a:lnTo>
                    <a:pt x="242785" y="990600"/>
                  </a:lnTo>
                  <a:lnTo>
                    <a:pt x="243954" y="990600"/>
                  </a:lnTo>
                  <a:lnTo>
                    <a:pt x="246341" y="977900"/>
                  </a:lnTo>
                  <a:lnTo>
                    <a:pt x="248831" y="977900"/>
                  </a:lnTo>
                  <a:lnTo>
                    <a:pt x="252412" y="965200"/>
                  </a:lnTo>
                  <a:lnTo>
                    <a:pt x="255460" y="952500"/>
                  </a:lnTo>
                  <a:lnTo>
                    <a:pt x="257060" y="939800"/>
                  </a:lnTo>
                  <a:lnTo>
                    <a:pt x="256273" y="927100"/>
                  </a:lnTo>
                  <a:lnTo>
                    <a:pt x="257644" y="927100"/>
                  </a:lnTo>
                  <a:lnTo>
                    <a:pt x="258127" y="939800"/>
                  </a:lnTo>
                  <a:lnTo>
                    <a:pt x="257759" y="952500"/>
                  </a:lnTo>
                  <a:lnTo>
                    <a:pt x="257771" y="965200"/>
                  </a:lnTo>
                  <a:lnTo>
                    <a:pt x="258457" y="965200"/>
                  </a:lnTo>
                  <a:lnTo>
                    <a:pt x="260032" y="977900"/>
                  </a:lnTo>
                  <a:lnTo>
                    <a:pt x="262712" y="990600"/>
                  </a:lnTo>
                  <a:lnTo>
                    <a:pt x="266369" y="977900"/>
                  </a:lnTo>
                  <a:lnTo>
                    <a:pt x="264617" y="965200"/>
                  </a:lnTo>
                  <a:lnTo>
                    <a:pt x="261302" y="952500"/>
                  </a:lnTo>
                  <a:lnTo>
                    <a:pt x="260299" y="939800"/>
                  </a:lnTo>
                  <a:lnTo>
                    <a:pt x="264033" y="952500"/>
                  </a:lnTo>
                  <a:lnTo>
                    <a:pt x="271106" y="952500"/>
                  </a:lnTo>
                  <a:lnTo>
                    <a:pt x="274802" y="939800"/>
                  </a:lnTo>
                  <a:lnTo>
                    <a:pt x="267741" y="939800"/>
                  </a:lnTo>
                  <a:lnTo>
                    <a:pt x="268058" y="927100"/>
                  </a:lnTo>
                  <a:lnTo>
                    <a:pt x="267233" y="914400"/>
                  </a:lnTo>
                  <a:lnTo>
                    <a:pt x="266153" y="914400"/>
                  </a:lnTo>
                  <a:lnTo>
                    <a:pt x="263867" y="927100"/>
                  </a:lnTo>
                  <a:lnTo>
                    <a:pt x="260604" y="914400"/>
                  </a:lnTo>
                  <a:lnTo>
                    <a:pt x="258241" y="914400"/>
                  </a:lnTo>
                  <a:lnTo>
                    <a:pt x="256641" y="901700"/>
                  </a:lnTo>
                  <a:lnTo>
                    <a:pt x="255663" y="889000"/>
                  </a:lnTo>
                  <a:lnTo>
                    <a:pt x="255562" y="876300"/>
                  </a:lnTo>
                  <a:lnTo>
                    <a:pt x="255803" y="876300"/>
                  </a:lnTo>
                  <a:lnTo>
                    <a:pt x="256298" y="863600"/>
                  </a:lnTo>
                  <a:lnTo>
                    <a:pt x="256959" y="863600"/>
                  </a:lnTo>
                  <a:lnTo>
                    <a:pt x="257797" y="850900"/>
                  </a:lnTo>
                  <a:lnTo>
                    <a:pt x="258914" y="850900"/>
                  </a:lnTo>
                  <a:lnTo>
                    <a:pt x="260350" y="838200"/>
                  </a:lnTo>
                  <a:lnTo>
                    <a:pt x="262153" y="825500"/>
                  </a:lnTo>
                  <a:lnTo>
                    <a:pt x="268871" y="838200"/>
                  </a:lnTo>
                  <a:lnTo>
                    <a:pt x="272884" y="863600"/>
                  </a:lnTo>
                  <a:lnTo>
                    <a:pt x="279577" y="863600"/>
                  </a:lnTo>
                  <a:lnTo>
                    <a:pt x="276618" y="850900"/>
                  </a:lnTo>
                  <a:lnTo>
                    <a:pt x="272529" y="838200"/>
                  </a:lnTo>
                  <a:lnTo>
                    <a:pt x="270954" y="825500"/>
                  </a:lnTo>
                  <a:lnTo>
                    <a:pt x="275513" y="800100"/>
                  </a:lnTo>
                  <a:lnTo>
                    <a:pt x="280212" y="812800"/>
                  </a:lnTo>
                  <a:lnTo>
                    <a:pt x="284251" y="800100"/>
                  </a:lnTo>
                  <a:lnTo>
                    <a:pt x="291884" y="800100"/>
                  </a:lnTo>
                  <a:lnTo>
                    <a:pt x="285991" y="774700"/>
                  </a:lnTo>
                  <a:lnTo>
                    <a:pt x="283171" y="774700"/>
                  </a:lnTo>
                  <a:lnTo>
                    <a:pt x="280619" y="762000"/>
                  </a:lnTo>
                  <a:lnTo>
                    <a:pt x="282676" y="749300"/>
                  </a:lnTo>
                  <a:lnTo>
                    <a:pt x="284619" y="749300"/>
                  </a:lnTo>
                  <a:lnTo>
                    <a:pt x="286410" y="736600"/>
                  </a:lnTo>
                  <a:lnTo>
                    <a:pt x="287997" y="736600"/>
                  </a:lnTo>
                  <a:lnTo>
                    <a:pt x="289483" y="723900"/>
                  </a:lnTo>
                  <a:lnTo>
                    <a:pt x="284302" y="723900"/>
                  </a:lnTo>
                  <a:lnTo>
                    <a:pt x="284657" y="711200"/>
                  </a:lnTo>
                  <a:lnTo>
                    <a:pt x="287261" y="698500"/>
                  </a:lnTo>
                  <a:lnTo>
                    <a:pt x="291414" y="698500"/>
                  </a:lnTo>
                  <a:lnTo>
                    <a:pt x="296278" y="685800"/>
                  </a:lnTo>
                  <a:lnTo>
                    <a:pt x="300812" y="673100"/>
                  </a:lnTo>
                  <a:lnTo>
                    <a:pt x="304444" y="673100"/>
                  </a:lnTo>
                  <a:lnTo>
                    <a:pt x="306603" y="660400"/>
                  </a:lnTo>
                  <a:lnTo>
                    <a:pt x="307060" y="660400"/>
                  </a:lnTo>
                  <a:lnTo>
                    <a:pt x="307276" y="673100"/>
                  </a:lnTo>
                  <a:lnTo>
                    <a:pt x="307975" y="673100"/>
                  </a:lnTo>
                  <a:lnTo>
                    <a:pt x="314325" y="660400"/>
                  </a:lnTo>
                  <a:lnTo>
                    <a:pt x="317919" y="647700"/>
                  </a:lnTo>
                  <a:lnTo>
                    <a:pt x="319811" y="622300"/>
                  </a:lnTo>
                  <a:lnTo>
                    <a:pt x="321081" y="609600"/>
                  </a:lnTo>
                  <a:lnTo>
                    <a:pt x="331127" y="622300"/>
                  </a:lnTo>
                  <a:lnTo>
                    <a:pt x="325247" y="609600"/>
                  </a:lnTo>
                  <a:lnTo>
                    <a:pt x="325640" y="596900"/>
                  </a:lnTo>
                  <a:lnTo>
                    <a:pt x="328549" y="571500"/>
                  </a:lnTo>
                  <a:lnTo>
                    <a:pt x="330263" y="558800"/>
                  </a:lnTo>
                  <a:lnTo>
                    <a:pt x="324815" y="584200"/>
                  </a:lnTo>
                  <a:lnTo>
                    <a:pt x="319328" y="596900"/>
                  </a:lnTo>
                  <a:lnTo>
                    <a:pt x="313867" y="596900"/>
                  </a:lnTo>
                  <a:lnTo>
                    <a:pt x="308546" y="609600"/>
                  </a:lnTo>
                  <a:lnTo>
                    <a:pt x="301447" y="622300"/>
                  </a:lnTo>
                  <a:lnTo>
                    <a:pt x="298234" y="622300"/>
                  </a:lnTo>
                  <a:lnTo>
                    <a:pt x="296113" y="635000"/>
                  </a:lnTo>
                  <a:lnTo>
                    <a:pt x="294157" y="635000"/>
                  </a:lnTo>
                  <a:lnTo>
                    <a:pt x="292392" y="647700"/>
                  </a:lnTo>
                  <a:lnTo>
                    <a:pt x="290855" y="660400"/>
                  </a:lnTo>
                  <a:lnTo>
                    <a:pt x="288417" y="647700"/>
                  </a:lnTo>
                  <a:lnTo>
                    <a:pt x="286715" y="647700"/>
                  </a:lnTo>
                  <a:lnTo>
                    <a:pt x="285546" y="635000"/>
                  </a:lnTo>
                  <a:lnTo>
                    <a:pt x="284695" y="622300"/>
                  </a:lnTo>
                  <a:lnTo>
                    <a:pt x="284086" y="622300"/>
                  </a:lnTo>
                  <a:lnTo>
                    <a:pt x="283502" y="609600"/>
                  </a:lnTo>
                  <a:lnTo>
                    <a:pt x="282651" y="596900"/>
                  </a:lnTo>
                  <a:lnTo>
                    <a:pt x="281292" y="596900"/>
                  </a:lnTo>
                  <a:lnTo>
                    <a:pt x="285419" y="584200"/>
                  </a:lnTo>
                  <a:lnTo>
                    <a:pt x="292671" y="584200"/>
                  </a:lnTo>
                  <a:lnTo>
                    <a:pt x="290131" y="571500"/>
                  </a:lnTo>
                  <a:lnTo>
                    <a:pt x="286931" y="571500"/>
                  </a:lnTo>
                  <a:lnTo>
                    <a:pt x="284543" y="558800"/>
                  </a:lnTo>
                  <a:lnTo>
                    <a:pt x="291604" y="546100"/>
                  </a:lnTo>
                  <a:lnTo>
                    <a:pt x="300634" y="533400"/>
                  </a:lnTo>
                  <a:lnTo>
                    <a:pt x="299834" y="508000"/>
                  </a:lnTo>
                  <a:lnTo>
                    <a:pt x="299110" y="495300"/>
                  </a:lnTo>
                  <a:lnTo>
                    <a:pt x="308381" y="482600"/>
                  </a:lnTo>
                  <a:lnTo>
                    <a:pt x="315048" y="482600"/>
                  </a:lnTo>
                  <a:lnTo>
                    <a:pt x="313944" y="495300"/>
                  </a:lnTo>
                  <a:lnTo>
                    <a:pt x="309460" y="520700"/>
                  </a:lnTo>
                  <a:lnTo>
                    <a:pt x="306044" y="533400"/>
                  </a:lnTo>
                  <a:lnTo>
                    <a:pt x="311226" y="533400"/>
                  </a:lnTo>
                  <a:lnTo>
                    <a:pt x="312978" y="546100"/>
                  </a:lnTo>
                  <a:lnTo>
                    <a:pt x="311175" y="546100"/>
                  </a:lnTo>
                  <a:lnTo>
                    <a:pt x="310210" y="558800"/>
                  </a:lnTo>
                  <a:lnTo>
                    <a:pt x="310857" y="558800"/>
                  </a:lnTo>
                  <a:lnTo>
                    <a:pt x="314172" y="571500"/>
                  </a:lnTo>
                  <a:lnTo>
                    <a:pt x="321233" y="558800"/>
                  </a:lnTo>
                  <a:lnTo>
                    <a:pt x="319125" y="558800"/>
                  </a:lnTo>
                  <a:lnTo>
                    <a:pt x="318109" y="546100"/>
                  </a:lnTo>
                  <a:lnTo>
                    <a:pt x="330454" y="546100"/>
                  </a:lnTo>
                  <a:lnTo>
                    <a:pt x="330111" y="533400"/>
                  </a:lnTo>
                  <a:lnTo>
                    <a:pt x="328117" y="533400"/>
                  </a:lnTo>
                  <a:lnTo>
                    <a:pt x="336245" y="520700"/>
                  </a:lnTo>
                  <a:lnTo>
                    <a:pt x="341757" y="508000"/>
                  </a:lnTo>
                  <a:lnTo>
                    <a:pt x="345554" y="508000"/>
                  </a:lnTo>
                  <a:lnTo>
                    <a:pt x="348551" y="520700"/>
                  </a:lnTo>
                  <a:lnTo>
                    <a:pt x="356412" y="520700"/>
                  </a:lnTo>
                  <a:lnTo>
                    <a:pt x="363321" y="508000"/>
                  </a:lnTo>
                  <a:lnTo>
                    <a:pt x="372503" y="508000"/>
                  </a:lnTo>
                  <a:lnTo>
                    <a:pt x="370687" y="520700"/>
                  </a:lnTo>
                  <a:lnTo>
                    <a:pt x="374218" y="520700"/>
                  </a:lnTo>
                  <a:lnTo>
                    <a:pt x="369963" y="533400"/>
                  </a:lnTo>
                  <a:lnTo>
                    <a:pt x="365645" y="533400"/>
                  </a:lnTo>
                  <a:lnTo>
                    <a:pt x="361365" y="546100"/>
                  </a:lnTo>
                  <a:lnTo>
                    <a:pt x="357251" y="546100"/>
                  </a:lnTo>
                  <a:lnTo>
                    <a:pt x="366801" y="558800"/>
                  </a:lnTo>
                  <a:lnTo>
                    <a:pt x="376859" y="533400"/>
                  </a:lnTo>
                  <a:lnTo>
                    <a:pt x="381241" y="508000"/>
                  </a:lnTo>
                  <a:lnTo>
                    <a:pt x="381203" y="495300"/>
                  </a:lnTo>
                  <a:lnTo>
                    <a:pt x="378002" y="469900"/>
                  </a:lnTo>
                  <a:lnTo>
                    <a:pt x="372071" y="482600"/>
                  </a:lnTo>
                  <a:lnTo>
                    <a:pt x="352221" y="482600"/>
                  </a:lnTo>
                  <a:lnTo>
                    <a:pt x="351155" y="469900"/>
                  </a:lnTo>
                  <a:lnTo>
                    <a:pt x="361721" y="469900"/>
                  </a:lnTo>
                  <a:lnTo>
                    <a:pt x="362153" y="457200"/>
                  </a:lnTo>
                  <a:lnTo>
                    <a:pt x="363918" y="457200"/>
                  </a:lnTo>
                  <a:lnTo>
                    <a:pt x="364744" y="444500"/>
                  </a:lnTo>
                  <a:lnTo>
                    <a:pt x="376656" y="444500"/>
                  </a:lnTo>
                  <a:lnTo>
                    <a:pt x="390690" y="431800"/>
                  </a:lnTo>
                  <a:lnTo>
                    <a:pt x="408978" y="431800"/>
                  </a:lnTo>
                  <a:lnTo>
                    <a:pt x="420535" y="419100"/>
                  </a:lnTo>
                  <a:lnTo>
                    <a:pt x="438924" y="419100"/>
                  </a:lnTo>
                  <a:lnTo>
                    <a:pt x="444385" y="431800"/>
                  </a:lnTo>
                  <a:lnTo>
                    <a:pt x="451840" y="419100"/>
                  </a:lnTo>
                  <a:lnTo>
                    <a:pt x="460235" y="406400"/>
                  </a:lnTo>
                  <a:lnTo>
                    <a:pt x="469544" y="393700"/>
                  </a:lnTo>
                  <a:lnTo>
                    <a:pt x="479755" y="381000"/>
                  </a:lnTo>
                  <a:lnTo>
                    <a:pt x="490702" y="368300"/>
                  </a:lnTo>
                  <a:lnTo>
                    <a:pt x="494525" y="368300"/>
                  </a:lnTo>
                  <a:lnTo>
                    <a:pt x="498576" y="355600"/>
                  </a:lnTo>
                  <a:lnTo>
                    <a:pt x="508546" y="355600"/>
                  </a:lnTo>
                  <a:lnTo>
                    <a:pt x="514718" y="342900"/>
                  </a:lnTo>
                  <a:lnTo>
                    <a:pt x="520941" y="342900"/>
                  </a:lnTo>
                  <a:lnTo>
                    <a:pt x="527075" y="330200"/>
                  </a:lnTo>
                  <a:lnTo>
                    <a:pt x="522820" y="342900"/>
                  </a:lnTo>
                  <a:lnTo>
                    <a:pt x="537629" y="342900"/>
                  </a:lnTo>
                  <a:lnTo>
                    <a:pt x="546658" y="330200"/>
                  </a:lnTo>
                  <a:lnTo>
                    <a:pt x="551332" y="330200"/>
                  </a:lnTo>
                  <a:lnTo>
                    <a:pt x="553135" y="317500"/>
                  </a:lnTo>
                  <a:lnTo>
                    <a:pt x="553516" y="317500"/>
                  </a:lnTo>
                  <a:lnTo>
                    <a:pt x="554075" y="304800"/>
                  </a:lnTo>
                  <a:lnTo>
                    <a:pt x="556183" y="292100"/>
                  </a:lnTo>
                  <a:lnTo>
                    <a:pt x="596696" y="292100"/>
                  </a:lnTo>
                  <a:lnTo>
                    <a:pt x="606234" y="279400"/>
                  </a:lnTo>
                  <a:lnTo>
                    <a:pt x="616381" y="254000"/>
                  </a:lnTo>
                  <a:lnTo>
                    <a:pt x="629285" y="254000"/>
                  </a:lnTo>
                  <a:lnTo>
                    <a:pt x="647115" y="241300"/>
                  </a:lnTo>
                  <a:lnTo>
                    <a:pt x="654024" y="241300"/>
                  </a:lnTo>
                  <a:lnTo>
                    <a:pt x="661098" y="254000"/>
                  </a:lnTo>
                  <a:lnTo>
                    <a:pt x="680466" y="254000"/>
                  </a:lnTo>
                  <a:lnTo>
                    <a:pt x="689127" y="241300"/>
                  </a:lnTo>
                  <a:lnTo>
                    <a:pt x="716584" y="241300"/>
                  </a:lnTo>
                  <a:lnTo>
                    <a:pt x="725690" y="228600"/>
                  </a:lnTo>
                  <a:lnTo>
                    <a:pt x="750684" y="228600"/>
                  </a:lnTo>
                  <a:lnTo>
                    <a:pt x="741565" y="215900"/>
                  </a:lnTo>
                  <a:lnTo>
                    <a:pt x="767435" y="215900"/>
                  </a:lnTo>
                  <a:lnTo>
                    <a:pt x="780072" y="203200"/>
                  </a:lnTo>
                  <a:lnTo>
                    <a:pt x="800760" y="203200"/>
                  </a:lnTo>
                  <a:lnTo>
                    <a:pt x="806437" y="190500"/>
                  </a:lnTo>
                  <a:lnTo>
                    <a:pt x="829398" y="190500"/>
                  </a:lnTo>
                  <a:lnTo>
                    <a:pt x="820166" y="203200"/>
                  </a:lnTo>
                  <a:lnTo>
                    <a:pt x="806805" y="203200"/>
                  </a:lnTo>
                  <a:lnTo>
                    <a:pt x="808647" y="215900"/>
                  </a:lnTo>
                  <a:lnTo>
                    <a:pt x="807847" y="215900"/>
                  </a:lnTo>
                  <a:lnTo>
                    <a:pt x="804976" y="228600"/>
                  </a:lnTo>
                  <a:lnTo>
                    <a:pt x="905713" y="228600"/>
                  </a:lnTo>
                  <a:lnTo>
                    <a:pt x="908939" y="215900"/>
                  </a:lnTo>
                  <a:lnTo>
                    <a:pt x="930363" y="215900"/>
                  </a:lnTo>
                  <a:lnTo>
                    <a:pt x="934961" y="228600"/>
                  </a:lnTo>
                  <a:lnTo>
                    <a:pt x="970534" y="228600"/>
                  </a:lnTo>
                  <a:lnTo>
                    <a:pt x="977696" y="241300"/>
                  </a:lnTo>
                  <a:lnTo>
                    <a:pt x="998677" y="241300"/>
                  </a:lnTo>
                  <a:lnTo>
                    <a:pt x="1005306" y="254000"/>
                  </a:lnTo>
                  <a:lnTo>
                    <a:pt x="1023239" y="254000"/>
                  </a:lnTo>
                  <a:lnTo>
                    <a:pt x="1029106" y="266700"/>
                  </a:lnTo>
                  <a:lnTo>
                    <a:pt x="1034821" y="266700"/>
                  </a:lnTo>
                  <a:lnTo>
                    <a:pt x="1040434" y="279400"/>
                  </a:lnTo>
                  <a:lnTo>
                    <a:pt x="1037285" y="279400"/>
                  </a:lnTo>
                  <a:lnTo>
                    <a:pt x="1042111" y="292100"/>
                  </a:lnTo>
                  <a:lnTo>
                    <a:pt x="1046378" y="292100"/>
                  </a:lnTo>
                  <a:lnTo>
                    <a:pt x="1045667" y="304800"/>
                  </a:lnTo>
                  <a:lnTo>
                    <a:pt x="1036434" y="292100"/>
                  </a:lnTo>
                  <a:lnTo>
                    <a:pt x="1021854" y="292100"/>
                  </a:lnTo>
                  <a:lnTo>
                    <a:pt x="1026972" y="304800"/>
                  </a:lnTo>
                  <a:lnTo>
                    <a:pt x="1033983" y="304800"/>
                  </a:lnTo>
                  <a:lnTo>
                    <a:pt x="1041565" y="317500"/>
                  </a:lnTo>
                  <a:lnTo>
                    <a:pt x="1047750" y="317500"/>
                  </a:lnTo>
                  <a:lnTo>
                    <a:pt x="1049566" y="330200"/>
                  </a:lnTo>
                  <a:lnTo>
                    <a:pt x="1077874" y="330200"/>
                  </a:lnTo>
                  <a:lnTo>
                    <a:pt x="1085342" y="342900"/>
                  </a:lnTo>
                  <a:lnTo>
                    <a:pt x="1098842" y="342900"/>
                  </a:lnTo>
                  <a:lnTo>
                    <a:pt x="1104099" y="355600"/>
                  </a:lnTo>
                  <a:lnTo>
                    <a:pt x="1102194" y="355600"/>
                  </a:lnTo>
                  <a:lnTo>
                    <a:pt x="1107643" y="368300"/>
                  </a:lnTo>
                  <a:lnTo>
                    <a:pt x="1106449" y="368300"/>
                  </a:lnTo>
                  <a:lnTo>
                    <a:pt x="1114513" y="381000"/>
                  </a:lnTo>
                  <a:lnTo>
                    <a:pt x="1121651" y="381000"/>
                  </a:lnTo>
                  <a:lnTo>
                    <a:pt x="1128255" y="393700"/>
                  </a:lnTo>
                  <a:lnTo>
                    <a:pt x="1130236" y="393700"/>
                  </a:lnTo>
                  <a:lnTo>
                    <a:pt x="1123099" y="381000"/>
                  </a:lnTo>
                  <a:lnTo>
                    <a:pt x="1137729" y="381000"/>
                  </a:lnTo>
                  <a:lnTo>
                    <a:pt x="1143215" y="393700"/>
                  </a:lnTo>
                  <a:lnTo>
                    <a:pt x="1184084" y="393700"/>
                  </a:lnTo>
                  <a:lnTo>
                    <a:pt x="1198029" y="419100"/>
                  </a:lnTo>
                  <a:lnTo>
                    <a:pt x="1201864" y="419100"/>
                  </a:lnTo>
                  <a:lnTo>
                    <a:pt x="1198181" y="431800"/>
                  </a:lnTo>
                  <a:lnTo>
                    <a:pt x="1189570" y="419100"/>
                  </a:lnTo>
                  <a:lnTo>
                    <a:pt x="1165580" y="419100"/>
                  </a:lnTo>
                  <a:lnTo>
                    <a:pt x="1176401" y="431800"/>
                  </a:lnTo>
                  <a:lnTo>
                    <a:pt x="1186662" y="444500"/>
                  </a:lnTo>
                  <a:lnTo>
                    <a:pt x="1192631" y="457200"/>
                  </a:lnTo>
                  <a:lnTo>
                    <a:pt x="1199235" y="457200"/>
                  </a:lnTo>
                  <a:lnTo>
                    <a:pt x="1203426" y="469900"/>
                  </a:lnTo>
                  <a:lnTo>
                    <a:pt x="1238427" y="469900"/>
                  </a:lnTo>
                  <a:lnTo>
                    <a:pt x="1257973" y="508000"/>
                  </a:lnTo>
                  <a:lnTo>
                    <a:pt x="1258963" y="508000"/>
                  </a:lnTo>
                  <a:lnTo>
                    <a:pt x="1262710" y="520700"/>
                  </a:lnTo>
                  <a:lnTo>
                    <a:pt x="1259497" y="520700"/>
                  </a:lnTo>
                  <a:lnTo>
                    <a:pt x="1268196" y="533400"/>
                  </a:lnTo>
                  <a:lnTo>
                    <a:pt x="1284947" y="533400"/>
                  </a:lnTo>
                  <a:lnTo>
                    <a:pt x="1280020" y="520700"/>
                  </a:lnTo>
                  <a:lnTo>
                    <a:pt x="1287627" y="533400"/>
                  </a:lnTo>
                  <a:lnTo>
                    <a:pt x="1289354" y="546100"/>
                  </a:lnTo>
                  <a:lnTo>
                    <a:pt x="1289875" y="558800"/>
                  </a:lnTo>
                  <a:lnTo>
                    <a:pt x="1279410" y="558800"/>
                  </a:lnTo>
                  <a:lnTo>
                    <a:pt x="1282344" y="571500"/>
                  </a:lnTo>
                  <a:lnTo>
                    <a:pt x="1285214" y="584200"/>
                  </a:lnTo>
                  <a:lnTo>
                    <a:pt x="1288681" y="584200"/>
                  </a:lnTo>
                  <a:lnTo>
                    <a:pt x="1293380" y="596900"/>
                  </a:lnTo>
                  <a:lnTo>
                    <a:pt x="1293545" y="584200"/>
                  </a:lnTo>
                  <a:lnTo>
                    <a:pt x="1297762" y="584200"/>
                  </a:lnTo>
                  <a:lnTo>
                    <a:pt x="1297406" y="571500"/>
                  </a:lnTo>
                  <a:lnTo>
                    <a:pt x="1302194" y="584200"/>
                  </a:lnTo>
                  <a:lnTo>
                    <a:pt x="1306537" y="584200"/>
                  </a:lnTo>
                  <a:lnTo>
                    <a:pt x="1306703" y="571500"/>
                  </a:lnTo>
                  <a:lnTo>
                    <a:pt x="1314081" y="584200"/>
                  </a:lnTo>
                  <a:lnTo>
                    <a:pt x="1319834" y="596900"/>
                  </a:lnTo>
                  <a:lnTo>
                    <a:pt x="1323873" y="609600"/>
                  </a:lnTo>
                  <a:lnTo>
                    <a:pt x="1326083" y="622300"/>
                  </a:lnTo>
                  <a:lnTo>
                    <a:pt x="1320190" y="622300"/>
                  </a:lnTo>
                  <a:lnTo>
                    <a:pt x="1326908" y="635000"/>
                  </a:lnTo>
                  <a:lnTo>
                    <a:pt x="1332915" y="635000"/>
                  </a:lnTo>
                  <a:lnTo>
                    <a:pt x="1338402" y="647700"/>
                  </a:lnTo>
                  <a:lnTo>
                    <a:pt x="1343558" y="660400"/>
                  </a:lnTo>
                  <a:lnTo>
                    <a:pt x="1348397" y="673100"/>
                  </a:lnTo>
                  <a:lnTo>
                    <a:pt x="1353489" y="673100"/>
                  </a:lnTo>
                  <a:lnTo>
                    <a:pt x="1359052" y="685800"/>
                  </a:lnTo>
                  <a:lnTo>
                    <a:pt x="1365885" y="685800"/>
                  </a:lnTo>
                  <a:lnTo>
                    <a:pt x="1360500" y="673100"/>
                  </a:lnTo>
                  <a:lnTo>
                    <a:pt x="1356626" y="660400"/>
                  </a:lnTo>
                  <a:lnTo>
                    <a:pt x="1375346" y="660400"/>
                  </a:lnTo>
                  <a:lnTo>
                    <a:pt x="1368158" y="647700"/>
                  </a:lnTo>
                  <a:lnTo>
                    <a:pt x="1360716" y="635000"/>
                  </a:lnTo>
                  <a:lnTo>
                    <a:pt x="1361020" y="635000"/>
                  </a:lnTo>
                  <a:lnTo>
                    <a:pt x="1356741" y="622300"/>
                  </a:lnTo>
                  <a:lnTo>
                    <a:pt x="1353261" y="609600"/>
                  </a:lnTo>
                  <a:lnTo>
                    <a:pt x="1360182" y="609600"/>
                  </a:lnTo>
                  <a:lnTo>
                    <a:pt x="1346593" y="584200"/>
                  </a:lnTo>
                  <a:lnTo>
                    <a:pt x="1334236" y="571500"/>
                  </a:lnTo>
                  <a:lnTo>
                    <a:pt x="1321803" y="546100"/>
                  </a:lnTo>
                  <a:lnTo>
                    <a:pt x="1314907" y="533400"/>
                  </a:lnTo>
                  <a:lnTo>
                    <a:pt x="1313370" y="530580"/>
                  </a:lnTo>
                  <a:lnTo>
                    <a:pt x="1314869" y="520700"/>
                  </a:lnTo>
                  <a:lnTo>
                    <a:pt x="1313586" y="520700"/>
                  </a:lnTo>
                  <a:lnTo>
                    <a:pt x="1312240" y="508000"/>
                  </a:lnTo>
                  <a:lnTo>
                    <a:pt x="1322031" y="508000"/>
                  </a:lnTo>
                  <a:lnTo>
                    <a:pt x="1321485" y="495300"/>
                  </a:lnTo>
                  <a:lnTo>
                    <a:pt x="1314589" y="495300"/>
                  </a:lnTo>
                  <a:lnTo>
                    <a:pt x="1306588" y="482600"/>
                  </a:lnTo>
                  <a:lnTo>
                    <a:pt x="1300378" y="482600"/>
                  </a:lnTo>
                  <a:lnTo>
                    <a:pt x="1298803" y="495300"/>
                  </a:lnTo>
                  <a:lnTo>
                    <a:pt x="1295222" y="482600"/>
                  </a:lnTo>
                  <a:lnTo>
                    <a:pt x="1287957" y="469900"/>
                  </a:lnTo>
                  <a:lnTo>
                    <a:pt x="1280655" y="457200"/>
                  </a:lnTo>
                  <a:lnTo>
                    <a:pt x="1270546" y="457200"/>
                  </a:lnTo>
                  <a:lnTo>
                    <a:pt x="1263256" y="444500"/>
                  </a:lnTo>
                  <a:lnTo>
                    <a:pt x="1256093" y="444500"/>
                  </a:lnTo>
                  <a:lnTo>
                    <a:pt x="1250048" y="431800"/>
                  </a:lnTo>
                  <a:lnTo>
                    <a:pt x="1247444" y="431800"/>
                  </a:lnTo>
                  <a:lnTo>
                    <a:pt x="1246073" y="419100"/>
                  </a:lnTo>
                  <a:lnTo>
                    <a:pt x="1254112" y="419100"/>
                  </a:lnTo>
                  <a:lnTo>
                    <a:pt x="1262824" y="431800"/>
                  </a:lnTo>
                  <a:lnTo>
                    <a:pt x="1272082" y="444500"/>
                  </a:lnTo>
                  <a:lnTo>
                    <a:pt x="1281836" y="444500"/>
                  </a:lnTo>
                  <a:lnTo>
                    <a:pt x="1283843" y="457200"/>
                  </a:lnTo>
                  <a:lnTo>
                    <a:pt x="1294028" y="457200"/>
                  </a:lnTo>
                  <a:lnTo>
                    <a:pt x="1313192" y="469900"/>
                  </a:lnTo>
                  <a:lnTo>
                    <a:pt x="1330591" y="482600"/>
                  </a:lnTo>
                  <a:lnTo>
                    <a:pt x="1338541" y="495300"/>
                  </a:lnTo>
                  <a:lnTo>
                    <a:pt x="1345514" y="508000"/>
                  </a:lnTo>
                  <a:lnTo>
                    <a:pt x="1347660" y="508000"/>
                  </a:lnTo>
                  <a:lnTo>
                    <a:pt x="1351495" y="508000"/>
                  </a:lnTo>
                  <a:lnTo>
                    <a:pt x="1356487" y="520700"/>
                  </a:lnTo>
                  <a:lnTo>
                    <a:pt x="1361389" y="520700"/>
                  </a:lnTo>
                  <a:lnTo>
                    <a:pt x="1365935" y="533400"/>
                  </a:lnTo>
                  <a:lnTo>
                    <a:pt x="1369555" y="546100"/>
                  </a:lnTo>
                  <a:lnTo>
                    <a:pt x="1373060" y="546100"/>
                  </a:lnTo>
                  <a:lnTo>
                    <a:pt x="1376972" y="558800"/>
                  </a:lnTo>
                  <a:lnTo>
                    <a:pt x="1381823" y="571500"/>
                  </a:lnTo>
                  <a:lnTo>
                    <a:pt x="1385239" y="571500"/>
                  </a:lnTo>
                  <a:lnTo>
                    <a:pt x="1389481" y="584200"/>
                  </a:lnTo>
                  <a:lnTo>
                    <a:pt x="1394510" y="596900"/>
                  </a:lnTo>
                  <a:lnTo>
                    <a:pt x="1399844" y="596900"/>
                  </a:lnTo>
                  <a:lnTo>
                    <a:pt x="1405039" y="609600"/>
                  </a:lnTo>
                  <a:lnTo>
                    <a:pt x="1409382" y="609600"/>
                  </a:lnTo>
                  <a:lnTo>
                    <a:pt x="1412836" y="622300"/>
                  </a:lnTo>
                  <a:lnTo>
                    <a:pt x="1413827" y="622300"/>
                  </a:lnTo>
                  <a:lnTo>
                    <a:pt x="1409827" y="609600"/>
                  </a:lnTo>
                  <a:lnTo>
                    <a:pt x="1415669" y="609600"/>
                  </a:lnTo>
                  <a:lnTo>
                    <a:pt x="1422107" y="622300"/>
                  </a:lnTo>
                  <a:lnTo>
                    <a:pt x="1427734" y="635000"/>
                  </a:lnTo>
                  <a:lnTo>
                    <a:pt x="1442567" y="635000"/>
                  </a:lnTo>
                  <a:lnTo>
                    <a:pt x="1450365" y="647700"/>
                  </a:lnTo>
                  <a:lnTo>
                    <a:pt x="1452867" y="660400"/>
                  </a:lnTo>
                  <a:lnTo>
                    <a:pt x="1455178" y="673100"/>
                  </a:lnTo>
                  <a:lnTo>
                    <a:pt x="1462430" y="685800"/>
                  </a:lnTo>
                  <a:lnTo>
                    <a:pt x="1464640" y="660400"/>
                  </a:lnTo>
                  <a:lnTo>
                    <a:pt x="1463268" y="660400"/>
                  </a:lnTo>
                  <a:lnTo>
                    <a:pt x="1459344" y="647700"/>
                  </a:lnTo>
                  <a:lnTo>
                    <a:pt x="1456296" y="647700"/>
                  </a:lnTo>
                  <a:lnTo>
                    <a:pt x="1449730" y="635000"/>
                  </a:lnTo>
                  <a:lnTo>
                    <a:pt x="1449311" y="609600"/>
                  </a:lnTo>
                  <a:lnTo>
                    <a:pt x="1452283" y="609600"/>
                  </a:lnTo>
                  <a:lnTo>
                    <a:pt x="1455902" y="596900"/>
                  </a:lnTo>
                  <a:lnTo>
                    <a:pt x="1457769" y="584200"/>
                  </a:lnTo>
                  <a:lnTo>
                    <a:pt x="1463586" y="584200"/>
                  </a:lnTo>
                  <a:lnTo>
                    <a:pt x="1470748" y="596900"/>
                  </a:lnTo>
                  <a:lnTo>
                    <a:pt x="1476667" y="596900"/>
                  </a:lnTo>
                  <a:close/>
                </a:path>
                <a:path w="1481454" h="1866900">
                  <a:moveTo>
                    <a:pt x="1481048" y="1079500"/>
                  </a:moveTo>
                  <a:lnTo>
                    <a:pt x="1481023" y="1054100"/>
                  </a:lnTo>
                  <a:lnTo>
                    <a:pt x="1480756" y="1054100"/>
                  </a:lnTo>
                  <a:lnTo>
                    <a:pt x="1480007" y="1041400"/>
                  </a:lnTo>
                  <a:lnTo>
                    <a:pt x="1478851" y="1028700"/>
                  </a:lnTo>
                  <a:lnTo>
                    <a:pt x="1477340" y="1016000"/>
                  </a:lnTo>
                  <a:lnTo>
                    <a:pt x="1475498" y="1016000"/>
                  </a:lnTo>
                  <a:lnTo>
                    <a:pt x="1473123" y="1003300"/>
                  </a:lnTo>
                  <a:lnTo>
                    <a:pt x="1470190" y="990600"/>
                  </a:lnTo>
                  <a:lnTo>
                    <a:pt x="1468767" y="990600"/>
                  </a:lnTo>
                  <a:lnTo>
                    <a:pt x="1471333" y="1003300"/>
                  </a:lnTo>
                  <a:lnTo>
                    <a:pt x="1472603" y="1003300"/>
                  </a:lnTo>
                  <a:lnTo>
                    <a:pt x="1470837" y="1016000"/>
                  </a:lnTo>
                  <a:lnTo>
                    <a:pt x="1465326" y="1016000"/>
                  </a:lnTo>
                  <a:lnTo>
                    <a:pt x="1466824" y="1003300"/>
                  </a:lnTo>
                  <a:lnTo>
                    <a:pt x="1460576" y="1003300"/>
                  </a:lnTo>
                  <a:lnTo>
                    <a:pt x="1462163" y="1016000"/>
                  </a:lnTo>
                  <a:lnTo>
                    <a:pt x="1464081" y="1028700"/>
                  </a:lnTo>
                  <a:lnTo>
                    <a:pt x="1461477" y="1041400"/>
                  </a:lnTo>
                  <a:lnTo>
                    <a:pt x="1450975" y="1016000"/>
                  </a:lnTo>
                  <a:lnTo>
                    <a:pt x="1440446" y="1028700"/>
                  </a:lnTo>
                  <a:lnTo>
                    <a:pt x="1434706" y="1016000"/>
                  </a:lnTo>
                  <a:lnTo>
                    <a:pt x="1428572" y="990600"/>
                  </a:lnTo>
                  <a:lnTo>
                    <a:pt x="1422171" y="977900"/>
                  </a:lnTo>
                  <a:lnTo>
                    <a:pt x="1415669" y="952500"/>
                  </a:lnTo>
                  <a:lnTo>
                    <a:pt x="1414640" y="965200"/>
                  </a:lnTo>
                  <a:lnTo>
                    <a:pt x="1414564" y="977900"/>
                  </a:lnTo>
                  <a:lnTo>
                    <a:pt x="1415275" y="990600"/>
                  </a:lnTo>
                  <a:lnTo>
                    <a:pt x="1416634" y="990600"/>
                  </a:lnTo>
                  <a:lnTo>
                    <a:pt x="1418310" y="1003300"/>
                  </a:lnTo>
                  <a:lnTo>
                    <a:pt x="1420228" y="1016000"/>
                  </a:lnTo>
                  <a:lnTo>
                    <a:pt x="1422336" y="1016000"/>
                  </a:lnTo>
                  <a:lnTo>
                    <a:pt x="1424546" y="1028700"/>
                  </a:lnTo>
                  <a:lnTo>
                    <a:pt x="1426705" y="1028700"/>
                  </a:lnTo>
                  <a:lnTo>
                    <a:pt x="1428496" y="1041400"/>
                  </a:lnTo>
                  <a:lnTo>
                    <a:pt x="1429816" y="1054100"/>
                  </a:lnTo>
                  <a:lnTo>
                    <a:pt x="1430515" y="1054100"/>
                  </a:lnTo>
                  <a:lnTo>
                    <a:pt x="1430578" y="1066800"/>
                  </a:lnTo>
                  <a:lnTo>
                    <a:pt x="1429867" y="1066800"/>
                  </a:lnTo>
                  <a:lnTo>
                    <a:pt x="1428127" y="1079500"/>
                  </a:lnTo>
                  <a:lnTo>
                    <a:pt x="1425041" y="1092200"/>
                  </a:lnTo>
                  <a:lnTo>
                    <a:pt x="1422908" y="1079500"/>
                  </a:lnTo>
                  <a:lnTo>
                    <a:pt x="1419186" y="1092200"/>
                  </a:lnTo>
                  <a:lnTo>
                    <a:pt x="1416405" y="1092200"/>
                  </a:lnTo>
                  <a:lnTo>
                    <a:pt x="1417815" y="1104900"/>
                  </a:lnTo>
                  <a:lnTo>
                    <a:pt x="1418450" y="1117600"/>
                  </a:lnTo>
                  <a:lnTo>
                    <a:pt x="1419428" y="1117600"/>
                  </a:lnTo>
                  <a:lnTo>
                    <a:pt x="1421879" y="1130300"/>
                  </a:lnTo>
                  <a:lnTo>
                    <a:pt x="1417408" y="1155700"/>
                  </a:lnTo>
                  <a:lnTo>
                    <a:pt x="1412544" y="1155700"/>
                  </a:lnTo>
                  <a:lnTo>
                    <a:pt x="1407426" y="1143000"/>
                  </a:lnTo>
                  <a:lnTo>
                    <a:pt x="1404150" y="1130300"/>
                  </a:lnTo>
                  <a:lnTo>
                    <a:pt x="1404848" y="1117600"/>
                  </a:lnTo>
                  <a:lnTo>
                    <a:pt x="1400276" y="1143000"/>
                  </a:lnTo>
                  <a:lnTo>
                    <a:pt x="1397012" y="1181100"/>
                  </a:lnTo>
                  <a:lnTo>
                    <a:pt x="1394256" y="1206500"/>
                  </a:lnTo>
                  <a:lnTo>
                    <a:pt x="1391221" y="1231900"/>
                  </a:lnTo>
                  <a:lnTo>
                    <a:pt x="1386611" y="1257300"/>
                  </a:lnTo>
                  <a:lnTo>
                    <a:pt x="1379956" y="1295400"/>
                  </a:lnTo>
                  <a:lnTo>
                    <a:pt x="1370279" y="1320800"/>
                  </a:lnTo>
                  <a:lnTo>
                    <a:pt x="1356652" y="1346200"/>
                  </a:lnTo>
                  <a:lnTo>
                    <a:pt x="1353985" y="1346200"/>
                  </a:lnTo>
                  <a:lnTo>
                    <a:pt x="1358087" y="1333500"/>
                  </a:lnTo>
                  <a:lnTo>
                    <a:pt x="1352905" y="1346200"/>
                  </a:lnTo>
                  <a:lnTo>
                    <a:pt x="1352448" y="1346200"/>
                  </a:lnTo>
                  <a:lnTo>
                    <a:pt x="1350822" y="1358900"/>
                  </a:lnTo>
                  <a:lnTo>
                    <a:pt x="1427175" y="1358900"/>
                  </a:lnTo>
                  <a:lnTo>
                    <a:pt x="1433156" y="1333500"/>
                  </a:lnTo>
                  <a:lnTo>
                    <a:pt x="1436001" y="1308100"/>
                  </a:lnTo>
                  <a:lnTo>
                    <a:pt x="1441551" y="1295400"/>
                  </a:lnTo>
                  <a:lnTo>
                    <a:pt x="1452714" y="1295400"/>
                  </a:lnTo>
                  <a:lnTo>
                    <a:pt x="1457960" y="1282700"/>
                  </a:lnTo>
                  <a:lnTo>
                    <a:pt x="1458620" y="1270000"/>
                  </a:lnTo>
                  <a:lnTo>
                    <a:pt x="1443913" y="1270000"/>
                  </a:lnTo>
                  <a:lnTo>
                    <a:pt x="1442859" y="1257300"/>
                  </a:lnTo>
                  <a:lnTo>
                    <a:pt x="1445361" y="1244600"/>
                  </a:lnTo>
                  <a:lnTo>
                    <a:pt x="1450873" y="1231900"/>
                  </a:lnTo>
                  <a:lnTo>
                    <a:pt x="1455902" y="1219200"/>
                  </a:lnTo>
                  <a:lnTo>
                    <a:pt x="1460360" y="1219200"/>
                  </a:lnTo>
                  <a:lnTo>
                    <a:pt x="1464170" y="1206500"/>
                  </a:lnTo>
                  <a:lnTo>
                    <a:pt x="1467624" y="1193800"/>
                  </a:lnTo>
                  <a:lnTo>
                    <a:pt x="1471041" y="1181100"/>
                  </a:lnTo>
                  <a:lnTo>
                    <a:pt x="1474533" y="1168400"/>
                  </a:lnTo>
                  <a:lnTo>
                    <a:pt x="1478254" y="1168400"/>
                  </a:lnTo>
                  <a:lnTo>
                    <a:pt x="1479105" y="1155700"/>
                  </a:lnTo>
                  <a:lnTo>
                    <a:pt x="1471803" y="1155700"/>
                  </a:lnTo>
                  <a:lnTo>
                    <a:pt x="1470748" y="1168400"/>
                  </a:lnTo>
                  <a:lnTo>
                    <a:pt x="1469212" y="1168400"/>
                  </a:lnTo>
                  <a:lnTo>
                    <a:pt x="1467510" y="1181100"/>
                  </a:lnTo>
                  <a:lnTo>
                    <a:pt x="1465402" y="1181100"/>
                  </a:lnTo>
                  <a:lnTo>
                    <a:pt x="1462417" y="1168400"/>
                  </a:lnTo>
                  <a:lnTo>
                    <a:pt x="1463713" y="1155700"/>
                  </a:lnTo>
                  <a:lnTo>
                    <a:pt x="1466723" y="1143000"/>
                  </a:lnTo>
                  <a:lnTo>
                    <a:pt x="1470101" y="1143000"/>
                  </a:lnTo>
                  <a:lnTo>
                    <a:pt x="1472501" y="1130300"/>
                  </a:lnTo>
                  <a:lnTo>
                    <a:pt x="1474584" y="1130300"/>
                  </a:lnTo>
                  <a:lnTo>
                    <a:pt x="1479042" y="1143000"/>
                  </a:lnTo>
                  <a:lnTo>
                    <a:pt x="1478546" y="1130300"/>
                  </a:lnTo>
                  <a:lnTo>
                    <a:pt x="1479207" y="1117600"/>
                  </a:lnTo>
                  <a:lnTo>
                    <a:pt x="1480248" y="1104900"/>
                  </a:lnTo>
                  <a:lnTo>
                    <a:pt x="1481048" y="1079500"/>
                  </a:lnTo>
                  <a:close/>
                </a:path>
              </a:pathLst>
            </a:custGeom>
            <a:grpFill/>
          </p:spPr>
          <p:txBody>
            <a:bodyPr wrap="square" lIns="0" tIns="0" rIns="0" bIns="0" rtlCol="0"/>
            <a:lstStyle/>
            <a:p>
              <a:endParaRPr sz="744"/>
            </a:p>
          </p:txBody>
        </p:sp>
      </p:grpSp>
      <p:grpSp>
        <p:nvGrpSpPr>
          <p:cNvPr id="2683" name="Group 2682">
            <a:extLst>
              <a:ext uri="{FF2B5EF4-FFF2-40B4-BE49-F238E27FC236}">
                <a16:creationId xmlns:a16="http://schemas.microsoft.com/office/drawing/2014/main" id="{7E34D17A-3660-A3BE-C37A-E02CF2B93D80}"/>
              </a:ext>
            </a:extLst>
          </p:cNvPr>
          <p:cNvGrpSpPr/>
          <p:nvPr/>
        </p:nvGrpSpPr>
        <p:grpSpPr>
          <a:xfrm rot="20540281" flipH="1">
            <a:off x="8161116" y="2397784"/>
            <a:ext cx="780982" cy="538615"/>
            <a:chOff x="22621877" y="7333427"/>
            <a:chExt cx="2073872" cy="1430277"/>
          </a:xfrm>
          <a:solidFill>
            <a:schemeClr val="accent1"/>
          </a:solidFill>
        </p:grpSpPr>
        <p:sp>
          <p:nvSpPr>
            <p:cNvPr id="2684" name="object 223">
              <a:extLst>
                <a:ext uri="{FF2B5EF4-FFF2-40B4-BE49-F238E27FC236}">
                  <a16:creationId xmlns:a16="http://schemas.microsoft.com/office/drawing/2014/main" id="{DB97B02C-A946-A6BC-1FEB-CD4E6A795B65}"/>
                </a:ext>
              </a:extLst>
            </p:cNvPr>
            <p:cNvSpPr/>
            <p:nvPr/>
          </p:nvSpPr>
          <p:spPr>
            <a:xfrm rot="8735631">
              <a:off x="23530261" y="7721606"/>
              <a:ext cx="571047" cy="719622"/>
            </a:xfrm>
            <a:custGeom>
              <a:avLst/>
              <a:gdLst/>
              <a:ahLst/>
              <a:cxnLst/>
              <a:rect l="l" t="t" r="r" b="b"/>
              <a:pathLst>
                <a:path w="1481454" h="1866900">
                  <a:moveTo>
                    <a:pt x="68084" y="1295400"/>
                  </a:moveTo>
                  <a:lnTo>
                    <a:pt x="61366" y="1282700"/>
                  </a:lnTo>
                  <a:lnTo>
                    <a:pt x="46583" y="1282700"/>
                  </a:lnTo>
                  <a:lnTo>
                    <a:pt x="54825" y="1295400"/>
                  </a:lnTo>
                  <a:lnTo>
                    <a:pt x="68084" y="1295400"/>
                  </a:lnTo>
                  <a:close/>
                </a:path>
                <a:path w="1481454" h="1866900">
                  <a:moveTo>
                    <a:pt x="87909" y="1409700"/>
                  </a:moveTo>
                  <a:lnTo>
                    <a:pt x="86753" y="1407985"/>
                  </a:lnTo>
                  <a:lnTo>
                    <a:pt x="87350" y="1409700"/>
                  </a:lnTo>
                  <a:lnTo>
                    <a:pt x="87909" y="1409700"/>
                  </a:lnTo>
                  <a:close/>
                </a:path>
                <a:path w="1481454" h="1866900">
                  <a:moveTo>
                    <a:pt x="142595" y="444500"/>
                  </a:moveTo>
                  <a:lnTo>
                    <a:pt x="141185" y="444500"/>
                  </a:lnTo>
                  <a:lnTo>
                    <a:pt x="141211" y="445516"/>
                  </a:lnTo>
                  <a:lnTo>
                    <a:pt x="142595" y="444500"/>
                  </a:lnTo>
                  <a:close/>
                </a:path>
                <a:path w="1481454" h="1866900">
                  <a:moveTo>
                    <a:pt x="168313" y="457200"/>
                  </a:moveTo>
                  <a:lnTo>
                    <a:pt x="157314" y="457200"/>
                  </a:lnTo>
                  <a:lnTo>
                    <a:pt x="156451" y="469900"/>
                  </a:lnTo>
                  <a:lnTo>
                    <a:pt x="168313" y="457200"/>
                  </a:lnTo>
                  <a:close/>
                </a:path>
                <a:path w="1481454" h="1866900">
                  <a:moveTo>
                    <a:pt x="202819" y="1574800"/>
                  </a:moveTo>
                  <a:lnTo>
                    <a:pt x="196291" y="1567688"/>
                  </a:lnTo>
                  <a:lnTo>
                    <a:pt x="199796" y="1574800"/>
                  </a:lnTo>
                  <a:lnTo>
                    <a:pt x="202819" y="1574800"/>
                  </a:lnTo>
                  <a:close/>
                </a:path>
                <a:path w="1481454" h="1866900">
                  <a:moveTo>
                    <a:pt x="214998" y="1600200"/>
                  </a:moveTo>
                  <a:lnTo>
                    <a:pt x="206311" y="1574800"/>
                  </a:lnTo>
                  <a:lnTo>
                    <a:pt x="202819" y="1574800"/>
                  </a:lnTo>
                  <a:lnTo>
                    <a:pt x="214998" y="1600200"/>
                  </a:lnTo>
                  <a:close/>
                </a:path>
                <a:path w="1481454" h="1866900">
                  <a:moveTo>
                    <a:pt x="217805" y="1308100"/>
                  </a:moveTo>
                  <a:lnTo>
                    <a:pt x="216217" y="1295400"/>
                  </a:lnTo>
                  <a:lnTo>
                    <a:pt x="215633" y="1295400"/>
                  </a:lnTo>
                  <a:lnTo>
                    <a:pt x="217487" y="1308100"/>
                  </a:lnTo>
                  <a:lnTo>
                    <a:pt x="217805" y="1308100"/>
                  </a:lnTo>
                  <a:close/>
                </a:path>
                <a:path w="1481454" h="1866900">
                  <a:moveTo>
                    <a:pt x="227571" y="391795"/>
                  </a:moveTo>
                  <a:lnTo>
                    <a:pt x="226390" y="390410"/>
                  </a:lnTo>
                  <a:lnTo>
                    <a:pt x="226479" y="393700"/>
                  </a:lnTo>
                  <a:lnTo>
                    <a:pt x="227571" y="391795"/>
                  </a:lnTo>
                  <a:close/>
                </a:path>
                <a:path w="1481454" h="1866900">
                  <a:moveTo>
                    <a:pt x="260578" y="1625600"/>
                  </a:moveTo>
                  <a:lnTo>
                    <a:pt x="254431" y="1620139"/>
                  </a:lnTo>
                  <a:lnTo>
                    <a:pt x="258076" y="1625600"/>
                  </a:lnTo>
                  <a:lnTo>
                    <a:pt x="260578" y="1625600"/>
                  </a:lnTo>
                  <a:close/>
                </a:path>
                <a:path w="1481454" h="1866900">
                  <a:moveTo>
                    <a:pt x="261239" y="260769"/>
                  </a:moveTo>
                  <a:lnTo>
                    <a:pt x="257543" y="266700"/>
                  </a:lnTo>
                  <a:lnTo>
                    <a:pt x="259168" y="266700"/>
                  </a:lnTo>
                  <a:lnTo>
                    <a:pt x="261239" y="260769"/>
                  </a:lnTo>
                  <a:close/>
                </a:path>
                <a:path w="1481454" h="1866900">
                  <a:moveTo>
                    <a:pt x="265455" y="254000"/>
                  </a:moveTo>
                  <a:lnTo>
                    <a:pt x="263601" y="254000"/>
                  </a:lnTo>
                  <a:lnTo>
                    <a:pt x="261239" y="260769"/>
                  </a:lnTo>
                  <a:lnTo>
                    <a:pt x="265455" y="254000"/>
                  </a:lnTo>
                  <a:close/>
                </a:path>
                <a:path w="1481454" h="1866900">
                  <a:moveTo>
                    <a:pt x="270840" y="1633994"/>
                  </a:moveTo>
                  <a:lnTo>
                    <a:pt x="265976" y="1625600"/>
                  </a:lnTo>
                  <a:lnTo>
                    <a:pt x="260578" y="1625600"/>
                  </a:lnTo>
                  <a:lnTo>
                    <a:pt x="270840" y="1633994"/>
                  </a:lnTo>
                  <a:close/>
                </a:path>
                <a:path w="1481454" h="1866900">
                  <a:moveTo>
                    <a:pt x="276110" y="1638300"/>
                  </a:moveTo>
                  <a:lnTo>
                    <a:pt x="270840" y="1633994"/>
                  </a:lnTo>
                  <a:lnTo>
                    <a:pt x="273329" y="1638300"/>
                  </a:lnTo>
                  <a:lnTo>
                    <a:pt x="276110" y="1638300"/>
                  </a:lnTo>
                  <a:close/>
                </a:path>
                <a:path w="1481454" h="1866900">
                  <a:moveTo>
                    <a:pt x="290931" y="715810"/>
                  </a:moveTo>
                  <a:lnTo>
                    <a:pt x="290017" y="723900"/>
                  </a:lnTo>
                  <a:lnTo>
                    <a:pt x="290550" y="723900"/>
                  </a:lnTo>
                  <a:lnTo>
                    <a:pt x="290931" y="715810"/>
                  </a:lnTo>
                  <a:close/>
                </a:path>
                <a:path w="1481454" h="1866900">
                  <a:moveTo>
                    <a:pt x="291439" y="711200"/>
                  </a:moveTo>
                  <a:lnTo>
                    <a:pt x="291134" y="711200"/>
                  </a:lnTo>
                  <a:lnTo>
                    <a:pt x="290931" y="715810"/>
                  </a:lnTo>
                  <a:lnTo>
                    <a:pt x="291439" y="711200"/>
                  </a:lnTo>
                  <a:close/>
                </a:path>
                <a:path w="1481454" h="1866900">
                  <a:moveTo>
                    <a:pt x="293230" y="266700"/>
                  </a:moveTo>
                  <a:lnTo>
                    <a:pt x="293116" y="254000"/>
                  </a:lnTo>
                  <a:lnTo>
                    <a:pt x="282257" y="254000"/>
                  </a:lnTo>
                  <a:lnTo>
                    <a:pt x="279628" y="266700"/>
                  </a:lnTo>
                  <a:lnTo>
                    <a:pt x="260794" y="266700"/>
                  </a:lnTo>
                  <a:lnTo>
                    <a:pt x="260858" y="292100"/>
                  </a:lnTo>
                  <a:lnTo>
                    <a:pt x="249580" y="304800"/>
                  </a:lnTo>
                  <a:lnTo>
                    <a:pt x="234823" y="330200"/>
                  </a:lnTo>
                  <a:lnTo>
                    <a:pt x="224421" y="355600"/>
                  </a:lnTo>
                  <a:lnTo>
                    <a:pt x="225666" y="330200"/>
                  </a:lnTo>
                  <a:lnTo>
                    <a:pt x="227571" y="317500"/>
                  </a:lnTo>
                  <a:lnTo>
                    <a:pt x="233514" y="304800"/>
                  </a:lnTo>
                  <a:lnTo>
                    <a:pt x="246913" y="292100"/>
                  </a:lnTo>
                  <a:lnTo>
                    <a:pt x="237223" y="292100"/>
                  </a:lnTo>
                  <a:lnTo>
                    <a:pt x="257543" y="266700"/>
                  </a:lnTo>
                  <a:lnTo>
                    <a:pt x="250380" y="266700"/>
                  </a:lnTo>
                  <a:lnTo>
                    <a:pt x="242658" y="279400"/>
                  </a:lnTo>
                  <a:lnTo>
                    <a:pt x="235496" y="292100"/>
                  </a:lnTo>
                  <a:lnTo>
                    <a:pt x="227685" y="304800"/>
                  </a:lnTo>
                  <a:lnTo>
                    <a:pt x="218046" y="317500"/>
                  </a:lnTo>
                  <a:lnTo>
                    <a:pt x="217017" y="317500"/>
                  </a:lnTo>
                  <a:lnTo>
                    <a:pt x="216128" y="330200"/>
                  </a:lnTo>
                  <a:lnTo>
                    <a:pt x="215011" y="330200"/>
                  </a:lnTo>
                  <a:lnTo>
                    <a:pt x="213334" y="342900"/>
                  </a:lnTo>
                  <a:lnTo>
                    <a:pt x="210705" y="342900"/>
                  </a:lnTo>
                  <a:lnTo>
                    <a:pt x="206717" y="355600"/>
                  </a:lnTo>
                  <a:lnTo>
                    <a:pt x="201231" y="368300"/>
                  </a:lnTo>
                  <a:lnTo>
                    <a:pt x="194119" y="381000"/>
                  </a:lnTo>
                  <a:lnTo>
                    <a:pt x="192951" y="368300"/>
                  </a:lnTo>
                  <a:lnTo>
                    <a:pt x="191719" y="381000"/>
                  </a:lnTo>
                  <a:lnTo>
                    <a:pt x="186766" y="393700"/>
                  </a:lnTo>
                  <a:lnTo>
                    <a:pt x="179374" y="406400"/>
                  </a:lnTo>
                  <a:lnTo>
                    <a:pt x="170802" y="419100"/>
                  </a:lnTo>
                  <a:lnTo>
                    <a:pt x="164858" y="419100"/>
                  </a:lnTo>
                  <a:lnTo>
                    <a:pt x="158699" y="431800"/>
                  </a:lnTo>
                  <a:lnTo>
                    <a:pt x="153885" y="431800"/>
                  </a:lnTo>
                  <a:lnTo>
                    <a:pt x="149263" y="444500"/>
                  </a:lnTo>
                  <a:lnTo>
                    <a:pt x="145783" y="444500"/>
                  </a:lnTo>
                  <a:lnTo>
                    <a:pt x="150368" y="457200"/>
                  </a:lnTo>
                  <a:lnTo>
                    <a:pt x="155041" y="457200"/>
                  </a:lnTo>
                  <a:lnTo>
                    <a:pt x="159791" y="444500"/>
                  </a:lnTo>
                  <a:lnTo>
                    <a:pt x="164617" y="444500"/>
                  </a:lnTo>
                  <a:lnTo>
                    <a:pt x="175006" y="419100"/>
                  </a:lnTo>
                  <a:lnTo>
                    <a:pt x="180111" y="419100"/>
                  </a:lnTo>
                  <a:lnTo>
                    <a:pt x="185051" y="406400"/>
                  </a:lnTo>
                  <a:lnTo>
                    <a:pt x="182016" y="419100"/>
                  </a:lnTo>
                  <a:lnTo>
                    <a:pt x="177609" y="431800"/>
                  </a:lnTo>
                  <a:lnTo>
                    <a:pt x="183134" y="431800"/>
                  </a:lnTo>
                  <a:lnTo>
                    <a:pt x="179311" y="444500"/>
                  </a:lnTo>
                  <a:lnTo>
                    <a:pt x="175285" y="444500"/>
                  </a:lnTo>
                  <a:lnTo>
                    <a:pt x="171170" y="457200"/>
                  </a:lnTo>
                  <a:lnTo>
                    <a:pt x="168313" y="457200"/>
                  </a:lnTo>
                  <a:lnTo>
                    <a:pt x="168313" y="469900"/>
                  </a:lnTo>
                  <a:lnTo>
                    <a:pt x="167157" y="469900"/>
                  </a:lnTo>
                  <a:lnTo>
                    <a:pt x="165239" y="482600"/>
                  </a:lnTo>
                  <a:lnTo>
                    <a:pt x="162928" y="482600"/>
                  </a:lnTo>
                  <a:lnTo>
                    <a:pt x="160858" y="495300"/>
                  </a:lnTo>
                  <a:lnTo>
                    <a:pt x="159169" y="495300"/>
                  </a:lnTo>
                  <a:lnTo>
                    <a:pt x="158267" y="508000"/>
                  </a:lnTo>
                  <a:lnTo>
                    <a:pt x="164896" y="508000"/>
                  </a:lnTo>
                  <a:lnTo>
                    <a:pt x="168986" y="495300"/>
                  </a:lnTo>
                  <a:lnTo>
                    <a:pt x="173875" y="482600"/>
                  </a:lnTo>
                  <a:lnTo>
                    <a:pt x="182638" y="469900"/>
                  </a:lnTo>
                  <a:lnTo>
                    <a:pt x="186690" y="482600"/>
                  </a:lnTo>
                  <a:lnTo>
                    <a:pt x="189763" y="469900"/>
                  </a:lnTo>
                  <a:lnTo>
                    <a:pt x="192976" y="457200"/>
                  </a:lnTo>
                  <a:lnTo>
                    <a:pt x="196405" y="444500"/>
                  </a:lnTo>
                  <a:lnTo>
                    <a:pt x="200113" y="431800"/>
                  </a:lnTo>
                  <a:lnTo>
                    <a:pt x="195059" y="419100"/>
                  </a:lnTo>
                  <a:lnTo>
                    <a:pt x="191122" y="419100"/>
                  </a:lnTo>
                  <a:lnTo>
                    <a:pt x="189699" y="406400"/>
                  </a:lnTo>
                  <a:lnTo>
                    <a:pt x="192214" y="393700"/>
                  </a:lnTo>
                  <a:lnTo>
                    <a:pt x="205625" y="393700"/>
                  </a:lnTo>
                  <a:lnTo>
                    <a:pt x="218414" y="381000"/>
                  </a:lnTo>
                  <a:lnTo>
                    <a:pt x="226390" y="390410"/>
                  </a:lnTo>
                  <a:lnTo>
                    <a:pt x="226174" y="381000"/>
                  </a:lnTo>
                  <a:lnTo>
                    <a:pt x="227342" y="381000"/>
                  </a:lnTo>
                  <a:lnTo>
                    <a:pt x="229844" y="368300"/>
                  </a:lnTo>
                  <a:lnTo>
                    <a:pt x="233514" y="355600"/>
                  </a:lnTo>
                  <a:lnTo>
                    <a:pt x="236334" y="355600"/>
                  </a:lnTo>
                  <a:lnTo>
                    <a:pt x="239725" y="342900"/>
                  </a:lnTo>
                  <a:lnTo>
                    <a:pt x="243852" y="342900"/>
                  </a:lnTo>
                  <a:lnTo>
                    <a:pt x="248132" y="330200"/>
                  </a:lnTo>
                  <a:lnTo>
                    <a:pt x="252933" y="330200"/>
                  </a:lnTo>
                  <a:lnTo>
                    <a:pt x="258102" y="317500"/>
                  </a:lnTo>
                  <a:lnTo>
                    <a:pt x="253898" y="330200"/>
                  </a:lnTo>
                  <a:lnTo>
                    <a:pt x="259803" y="330200"/>
                  </a:lnTo>
                  <a:lnTo>
                    <a:pt x="264236" y="317500"/>
                  </a:lnTo>
                  <a:lnTo>
                    <a:pt x="267500" y="317500"/>
                  </a:lnTo>
                  <a:lnTo>
                    <a:pt x="269862" y="304800"/>
                  </a:lnTo>
                  <a:lnTo>
                    <a:pt x="272707" y="304800"/>
                  </a:lnTo>
                  <a:lnTo>
                    <a:pt x="273659" y="292100"/>
                  </a:lnTo>
                  <a:lnTo>
                    <a:pt x="283273" y="292100"/>
                  </a:lnTo>
                  <a:lnTo>
                    <a:pt x="287629" y="279400"/>
                  </a:lnTo>
                  <a:lnTo>
                    <a:pt x="290741" y="279400"/>
                  </a:lnTo>
                  <a:lnTo>
                    <a:pt x="292608" y="266700"/>
                  </a:lnTo>
                  <a:lnTo>
                    <a:pt x="293230" y="266700"/>
                  </a:lnTo>
                  <a:close/>
                </a:path>
                <a:path w="1481454" h="1866900">
                  <a:moveTo>
                    <a:pt x="295630" y="1651000"/>
                  </a:moveTo>
                  <a:lnTo>
                    <a:pt x="287769" y="1638300"/>
                  </a:lnTo>
                  <a:lnTo>
                    <a:pt x="276110" y="1638300"/>
                  </a:lnTo>
                  <a:lnTo>
                    <a:pt x="291261" y="1651000"/>
                  </a:lnTo>
                  <a:lnTo>
                    <a:pt x="295630" y="1651000"/>
                  </a:lnTo>
                  <a:close/>
                </a:path>
                <a:path w="1481454" h="1866900">
                  <a:moveTo>
                    <a:pt x="298551" y="1117600"/>
                  </a:moveTo>
                  <a:lnTo>
                    <a:pt x="294068" y="1104900"/>
                  </a:lnTo>
                  <a:lnTo>
                    <a:pt x="289712" y="1104900"/>
                  </a:lnTo>
                  <a:lnTo>
                    <a:pt x="298551" y="1117600"/>
                  </a:lnTo>
                  <a:close/>
                </a:path>
                <a:path w="1481454" h="1866900">
                  <a:moveTo>
                    <a:pt x="323672" y="1193800"/>
                  </a:moveTo>
                  <a:lnTo>
                    <a:pt x="320205" y="1181100"/>
                  </a:lnTo>
                  <a:lnTo>
                    <a:pt x="318719" y="1181100"/>
                  </a:lnTo>
                  <a:lnTo>
                    <a:pt x="323672" y="1193800"/>
                  </a:lnTo>
                  <a:close/>
                </a:path>
                <a:path w="1481454" h="1866900">
                  <a:moveTo>
                    <a:pt x="344843" y="1460500"/>
                  </a:moveTo>
                  <a:lnTo>
                    <a:pt x="340842" y="1447800"/>
                  </a:lnTo>
                  <a:lnTo>
                    <a:pt x="340436" y="1447800"/>
                  </a:lnTo>
                  <a:lnTo>
                    <a:pt x="344843" y="1460500"/>
                  </a:lnTo>
                  <a:close/>
                </a:path>
                <a:path w="1481454" h="1866900">
                  <a:moveTo>
                    <a:pt x="352336" y="203200"/>
                  </a:moveTo>
                  <a:lnTo>
                    <a:pt x="351815" y="203200"/>
                  </a:lnTo>
                  <a:lnTo>
                    <a:pt x="345198" y="212293"/>
                  </a:lnTo>
                  <a:lnTo>
                    <a:pt x="344500" y="215900"/>
                  </a:lnTo>
                  <a:lnTo>
                    <a:pt x="352336" y="203200"/>
                  </a:lnTo>
                  <a:close/>
                </a:path>
                <a:path w="1481454" h="1866900">
                  <a:moveTo>
                    <a:pt x="387210" y="1511300"/>
                  </a:moveTo>
                  <a:lnTo>
                    <a:pt x="376974" y="1498600"/>
                  </a:lnTo>
                  <a:lnTo>
                    <a:pt x="366268" y="1498600"/>
                  </a:lnTo>
                  <a:lnTo>
                    <a:pt x="376694" y="1511300"/>
                  </a:lnTo>
                  <a:lnTo>
                    <a:pt x="387210" y="1511300"/>
                  </a:lnTo>
                  <a:close/>
                </a:path>
                <a:path w="1481454" h="1866900">
                  <a:moveTo>
                    <a:pt x="438124" y="114300"/>
                  </a:moveTo>
                  <a:lnTo>
                    <a:pt x="429526" y="114300"/>
                  </a:lnTo>
                  <a:lnTo>
                    <a:pt x="420966" y="127000"/>
                  </a:lnTo>
                  <a:lnTo>
                    <a:pt x="412673" y="139700"/>
                  </a:lnTo>
                  <a:lnTo>
                    <a:pt x="416509" y="139700"/>
                  </a:lnTo>
                  <a:lnTo>
                    <a:pt x="424002" y="127000"/>
                  </a:lnTo>
                  <a:lnTo>
                    <a:pt x="431393" y="127000"/>
                  </a:lnTo>
                  <a:lnTo>
                    <a:pt x="438124" y="114300"/>
                  </a:lnTo>
                  <a:close/>
                </a:path>
                <a:path w="1481454" h="1866900">
                  <a:moveTo>
                    <a:pt x="447141" y="101600"/>
                  </a:moveTo>
                  <a:lnTo>
                    <a:pt x="438289" y="114300"/>
                  </a:lnTo>
                  <a:lnTo>
                    <a:pt x="446633" y="114300"/>
                  </a:lnTo>
                  <a:lnTo>
                    <a:pt x="447141" y="101600"/>
                  </a:lnTo>
                  <a:close/>
                </a:path>
                <a:path w="1481454" h="1866900">
                  <a:moveTo>
                    <a:pt x="451497" y="381000"/>
                  </a:moveTo>
                  <a:lnTo>
                    <a:pt x="449707" y="381000"/>
                  </a:lnTo>
                  <a:lnTo>
                    <a:pt x="448932" y="383006"/>
                  </a:lnTo>
                  <a:lnTo>
                    <a:pt x="451497" y="381000"/>
                  </a:lnTo>
                  <a:close/>
                </a:path>
                <a:path w="1481454" h="1866900">
                  <a:moveTo>
                    <a:pt x="462699" y="114300"/>
                  </a:moveTo>
                  <a:lnTo>
                    <a:pt x="458546" y="114300"/>
                  </a:lnTo>
                  <a:lnTo>
                    <a:pt x="458470" y="121031"/>
                  </a:lnTo>
                  <a:lnTo>
                    <a:pt x="462699" y="114300"/>
                  </a:lnTo>
                  <a:close/>
                </a:path>
                <a:path w="1481454" h="1866900">
                  <a:moveTo>
                    <a:pt x="473240" y="101600"/>
                  </a:moveTo>
                  <a:lnTo>
                    <a:pt x="472554" y="101600"/>
                  </a:lnTo>
                  <a:lnTo>
                    <a:pt x="465201" y="114300"/>
                  </a:lnTo>
                  <a:lnTo>
                    <a:pt x="473240" y="101600"/>
                  </a:lnTo>
                  <a:close/>
                </a:path>
                <a:path w="1481454" h="1866900">
                  <a:moveTo>
                    <a:pt x="476529" y="96418"/>
                  </a:moveTo>
                  <a:lnTo>
                    <a:pt x="473240" y="101600"/>
                  </a:lnTo>
                  <a:lnTo>
                    <a:pt x="475094" y="101600"/>
                  </a:lnTo>
                  <a:lnTo>
                    <a:pt x="476529" y="96418"/>
                  </a:lnTo>
                  <a:close/>
                </a:path>
                <a:path w="1481454" h="1866900">
                  <a:moveTo>
                    <a:pt x="481279" y="88900"/>
                  </a:moveTo>
                  <a:lnTo>
                    <a:pt x="478599" y="88900"/>
                  </a:lnTo>
                  <a:lnTo>
                    <a:pt x="476529" y="96418"/>
                  </a:lnTo>
                  <a:lnTo>
                    <a:pt x="481279" y="88900"/>
                  </a:lnTo>
                  <a:close/>
                </a:path>
                <a:path w="1481454" h="1866900">
                  <a:moveTo>
                    <a:pt x="572236" y="215900"/>
                  </a:moveTo>
                  <a:lnTo>
                    <a:pt x="564222" y="215900"/>
                  </a:lnTo>
                  <a:lnTo>
                    <a:pt x="558584" y="228600"/>
                  </a:lnTo>
                  <a:lnTo>
                    <a:pt x="566394" y="228600"/>
                  </a:lnTo>
                  <a:lnTo>
                    <a:pt x="572236" y="215900"/>
                  </a:lnTo>
                  <a:close/>
                </a:path>
                <a:path w="1481454" h="1866900">
                  <a:moveTo>
                    <a:pt x="581748" y="215900"/>
                  </a:moveTo>
                  <a:lnTo>
                    <a:pt x="581736" y="203200"/>
                  </a:lnTo>
                  <a:lnTo>
                    <a:pt x="575843" y="215900"/>
                  </a:lnTo>
                  <a:lnTo>
                    <a:pt x="581748" y="215900"/>
                  </a:lnTo>
                  <a:close/>
                </a:path>
                <a:path w="1481454" h="1866900">
                  <a:moveTo>
                    <a:pt x="600938" y="1689100"/>
                  </a:moveTo>
                  <a:lnTo>
                    <a:pt x="595452" y="1676400"/>
                  </a:lnTo>
                  <a:lnTo>
                    <a:pt x="598017" y="1689100"/>
                  </a:lnTo>
                  <a:lnTo>
                    <a:pt x="600938" y="1689100"/>
                  </a:lnTo>
                  <a:close/>
                </a:path>
                <a:path w="1481454" h="1866900">
                  <a:moveTo>
                    <a:pt x="603415" y="190500"/>
                  </a:moveTo>
                  <a:lnTo>
                    <a:pt x="597814" y="203200"/>
                  </a:lnTo>
                  <a:lnTo>
                    <a:pt x="598347" y="203200"/>
                  </a:lnTo>
                  <a:lnTo>
                    <a:pt x="603415" y="190500"/>
                  </a:lnTo>
                  <a:close/>
                </a:path>
                <a:path w="1481454" h="1866900">
                  <a:moveTo>
                    <a:pt x="632548" y="25400"/>
                  </a:moveTo>
                  <a:lnTo>
                    <a:pt x="600379" y="25400"/>
                  </a:lnTo>
                  <a:lnTo>
                    <a:pt x="589508" y="38100"/>
                  </a:lnTo>
                  <a:lnTo>
                    <a:pt x="545668" y="38100"/>
                  </a:lnTo>
                  <a:lnTo>
                    <a:pt x="535076" y="50800"/>
                  </a:lnTo>
                  <a:lnTo>
                    <a:pt x="515200" y="50800"/>
                  </a:lnTo>
                  <a:lnTo>
                    <a:pt x="527100" y="63500"/>
                  </a:lnTo>
                  <a:lnTo>
                    <a:pt x="510882" y="76200"/>
                  </a:lnTo>
                  <a:lnTo>
                    <a:pt x="508635" y="76200"/>
                  </a:lnTo>
                  <a:lnTo>
                    <a:pt x="507047" y="63500"/>
                  </a:lnTo>
                  <a:lnTo>
                    <a:pt x="492861" y="63500"/>
                  </a:lnTo>
                  <a:lnTo>
                    <a:pt x="489648" y="76200"/>
                  </a:lnTo>
                  <a:lnTo>
                    <a:pt x="483895" y="88900"/>
                  </a:lnTo>
                  <a:lnTo>
                    <a:pt x="497928" y="88900"/>
                  </a:lnTo>
                  <a:lnTo>
                    <a:pt x="495223" y="101600"/>
                  </a:lnTo>
                  <a:lnTo>
                    <a:pt x="501789" y="101600"/>
                  </a:lnTo>
                  <a:lnTo>
                    <a:pt x="501548" y="88900"/>
                  </a:lnTo>
                  <a:lnTo>
                    <a:pt x="518553" y="88900"/>
                  </a:lnTo>
                  <a:lnTo>
                    <a:pt x="529691" y="76200"/>
                  </a:lnTo>
                  <a:lnTo>
                    <a:pt x="537159" y="76200"/>
                  </a:lnTo>
                  <a:lnTo>
                    <a:pt x="549516" y="63500"/>
                  </a:lnTo>
                  <a:lnTo>
                    <a:pt x="558355" y="50800"/>
                  </a:lnTo>
                  <a:lnTo>
                    <a:pt x="571830" y="50800"/>
                  </a:lnTo>
                  <a:lnTo>
                    <a:pt x="592112" y="38100"/>
                  </a:lnTo>
                  <a:lnTo>
                    <a:pt x="597331" y="50800"/>
                  </a:lnTo>
                  <a:lnTo>
                    <a:pt x="604354" y="50800"/>
                  </a:lnTo>
                  <a:lnTo>
                    <a:pt x="612838" y="38100"/>
                  </a:lnTo>
                  <a:lnTo>
                    <a:pt x="622452" y="38100"/>
                  </a:lnTo>
                  <a:lnTo>
                    <a:pt x="632548" y="25400"/>
                  </a:lnTo>
                  <a:close/>
                </a:path>
                <a:path w="1481454" h="1866900">
                  <a:moveTo>
                    <a:pt x="742632" y="12700"/>
                  </a:moveTo>
                  <a:lnTo>
                    <a:pt x="730199" y="12700"/>
                  </a:lnTo>
                  <a:lnTo>
                    <a:pt x="726211" y="25400"/>
                  </a:lnTo>
                  <a:lnTo>
                    <a:pt x="734364" y="25400"/>
                  </a:lnTo>
                  <a:lnTo>
                    <a:pt x="742632" y="12700"/>
                  </a:lnTo>
                  <a:close/>
                </a:path>
                <a:path w="1481454" h="1866900">
                  <a:moveTo>
                    <a:pt x="752868" y="139700"/>
                  </a:moveTo>
                  <a:lnTo>
                    <a:pt x="747179" y="127000"/>
                  </a:lnTo>
                  <a:lnTo>
                    <a:pt x="739521" y="139700"/>
                  </a:lnTo>
                  <a:lnTo>
                    <a:pt x="752868" y="139700"/>
                  </a:lnTo>
                  <a:close/>
                </a:path>
                <a:path w="1481454" h="1866900">
                  <a:moveTo>
                    <a:pt x="797572" y="25400"/>
                  </a:moveTo>
                  <a:lnTo>
                    <a:pt x="758088" y="25400"/>
                  </a:lnTo>
                  <a:lnTo>
                    <a:pt x="758228" y="38100"/>
                  </a:lnTo>
                  <a:lnTo>
                    <a:pt x="769340" y="38100"/>
                  </a:lnTo>
                  <a:lnTo>
                    <a:pt x="780821" y="38100"/>
                  </a:lnTo>
                  <a:lnTo>
                    <a:pt x="797572" y="25400"/>
                  </a:lnTo>
                  <a:close/>
                </a:path>
                <a:path w="1481454" h="1866900">
                  <a:moveTo>
                    <a:pt x="862190" y="12700"/>
                  </a:moveTo>
                  <a:lnTo>
                    <a:pt x="855878" y="0"/>
                  </a:lnTo>
                  <a:lnTo>
                    <a:pt x="801700" y="0"/>
                  </a:lnTo>
                  <a:lnTo>
                    <a:pt x="792124" y="12700"/>
                  </a:lnTo>
                  <a:lnTo>
                    <a:pt x="808431" y="12700"/>
                  </a:lnTo>
                  <a:lnTo>
                    <a:pt x="815784" y="25400"/>
                  </a:lnTo>
                  <a:lnTo>
                    <a:pt x="813358" y="25400"/>
                  </a:lnTo>
                  <a:lnTo>
                    <a:pt x="815924" y="28422"/>
                  </a:lnTo>
                  <a:lnTo>
                    <a:pt x="814908" y="38100"/>
                  </a:lnTo>
                  <a:lnTo>
                    <a:pt x="824115" y="38100"/>
                  </a:lnTo>
                  <a:lnTo>
                    <a:pt x="829881" y="38100"/>
                  </a:lnTo>
                  <a:lnTo>
                    <a:pt x="854773" y="38100"/>
                  </a:lnTo>
                  <a:lnTo>
                    <a:pt x="856792" y="25400"/>
                  </a:lnTo>
                  <a:lnTo>
                    <a:pt x="858735" y="25400"/>
                  </a:lnTo>
                  <a:lnTo>
                    <a:pt x="860437" y="12700"/>
                  </a:lnTo>
                  <a:lnTo>
                    <a:pt x="862190" y="12700"/>
                  </a:lnTo>
                  <a:close/>
                </a:path>
                <a:path w="1481454" h="1866900">
                  <a:moveTo>
                    <a:pt x="907427" y="177800"/>
                  </a:moveTo>
                  <a:lnTo>
                    <a:pt x="901115" y="165100"/>
                  </a:lnTo>
                  <a:lnTo>
                    <a:pt x="897039" y="165100"/>
                  </a:lnTo>
                  <a:lnTo>
                    <a:pt x="903846" y="177800"/>
                  </a:lnTo>
                  <a:lnTo>
                    <a:pt x="907427" y="177800"/>
                  </a:lnTo>
                  <a:close/>
                </a:path>
                <a:path w="1481454" h="1866900">
                  <a:moveTo>
                    <a:pt x="937260" y="165100"/>
                  </a:moveTo>
                  <a:lnTo>
                    <a:pt x="933729" y="165100"/>
                  </a:lnTo>
                  <a:lnTo>
                    <a:pt x="929906" y="177800"/>
                  </a:lnTo>
                  <a:lnTo>
                    <a:pt x="937260" y="165100"/>
                  </a:lnTo>
                  <a:close/>
                </a:path>
                <a:path w="1481454" h="1866900">
                  <a:moveTo>
                    <a:pt x="940244" y="1841500"/>
                  </a:moveTo>
                  <a:lnTo>
                    <a:pt x="922515" y="1841500"/>
                  </a:lnTo>
                  <a:lnTo>
                    <a:pt x="930363" y="1854200"/>
                  </a:lnTo>
                  <a:lnTo>
                    <a:pt x="940244" y="1841500"/>
                  </a:lnTo>
                  <a:close/>
                </a:path>
                <a:path w="1481454" h="1866900">
                  <a:moveTo>
                    <a:pt x="943584" y="1847964"/>
                  </a:moveTo>
                  <a:lnTo>
                    <a:pt x="937298" y="1854200"/>
                  </a:lnTo>
                  <a:lnTo>
                    <a:pt x="939596" y="1854200"/>
                  </a:lnTo>
                  <a:lnTo>
                    <a:pt x="943584" y="1847964"/>
                  </a:lnTo>
                  <a:close/>
                </a:path>
                <a:path w="1481454" h="1866900">
                  <a:moveTo>
                    <a:pt x="1014780" y="304800"/>
                  </a:moveTo>
                  <a:lnTo>
                    <a:pt x="1008037" y="292100"/>
                  </a:lnTo>
                  <a:lnTo>
                    <a:pt x="1011123" y="304800"/>
                  </a:lnTo>
                  <a:lnTo>
                    <a:pt x="1014780" y="304800"/>
                  </a:lnTo>
                  <a:close/>
                </a:path>
                <a:path w="1481454" h="1866900">
                  <a:moveTo>
                    <a:pt x="1045819" y="1689100"/>
                  </a:moveTo>
                  <a:lnTo>
                    <a:pt x="1042682" y="1689100"/>
                  </a:lnTo>
                  <a:lnTo>
                    <a:pt x="1041603" y="1701800"/>
                  </a:lnTo>
                  <a:lnTo>
                    <a:pt x="1045819" y="1689100"/>
                  </a:lnTo>
                  <a:close/>
                </a:path>
                <a:path w="1481454" h="1866900">
                  <a:moveTo>
                    <a:pt x="1099096" y="230124"/>
                  </a:moveTo>
                  <a:lnTo>
                    <a:pt x="1093190" y="226949"/>
                  </a:lnTo>
                  <a:lnTo>
                    <a:pt x="1087386" y="222656"/>
                  </a:lnTo>
                  <a:lnTo>
                    <a:pt x="1081532" y="217309"/>
                  </a:lnTo>
                  <a:lnTo>
                    <a:pt x="1075524" y="211010"/>
                  </a:lnTo>
                  <a:lnTo>
                    <a:pt x="1077391" y="215074"/>
                  </a:lnTo>
                  <a:lnTo>
                    <a:pt x="1080020" y="221018"/>
                  </a:lnTo>
                  <a:lnTo>
                    <a:pt x="1078826" y="224370"/>
                  </a:lnTo>
                  <a:lnTo>
                    <a:pt x="1084935" y="228473"/>
                  </a:lnTo>
                  <a:lnTo>
                    <a:pt x="1091806" y="227355"/>
                  </a:lnTo>
                  <a:lnTo>
                    <a:pt x="1099096" y="230124"/>
                  </a:lnTo>
                  <a:close/>
                </a:path>
                <a:path w="1481454" h="1866900">
                  <a:moveTo>
                    <a:pt x="1099464" y="230251"/>
                  </a:moveTo>
                  <a:lnTo>
                    <a:pt x="1099096" y="230124"/>
                  </a:lnTo>
                  <a:lnTo>
                    <a:pt x="1099273" y="230238"/>
                  </a:lnTo>
                  <a:lnTo>
                    <a:pt x="1099464" y="230251"/>
                  </a:lnTo>
                  <a:close/>
                </a:path>
                <a:path w="1481454" h="1866900">
                  <a:moveTo>
                    <a:pt x="1255331" y="520700"/>
                  </a:moveTo>
                  <a:lnTo>
                    <a:pt x="1251343" y="508000"/>
                  </a:lnTo>
                  <a:lnTo>
                    <a:pt x="1246149" y="508000"/>
                  </a:lnTo>
                  <a:lnTo>
                    <a:pt x="1242783" y="520700"/>
                  </a:lnTo>
                  <a:lnTo>
                    <a:pt x="1255331" y="520700"/>
                  </a:lnTo>
                  <a:close/>
                </a:path>
                <a:path w="1481454" h="1866900">
                  <a:moveTo>
                    <a:pt x="1257973" y="508000"/>
                  </a:moveTo>
                  <a:lnTo>
                    <a:pt x="1249197" y="495300"/>
                  </a:lnTo>
                  <a:lnTo>
                    <a:pt x="1255547" y="508000"/>
                  </a:lnTo>
                  <a:lnTo>
                    <a:pt x="1257973" y="508000"/>
                  </a:lnTo>
                  <a:close/>
                </a:path>
                <a:path w="1481454" h="1866900">
                  <a:moveTo>
                    <a:pt x="1296543" y="1612607"/>
                  </a:moveTo>
                  <a:lnTo>
                    <a:pt x="1296377" y="1612900"/>
                  </a:lnTo>
                  <a:lnTo>
                    <a:pt x="1296543" y="1612607"/>
                  </a:lnTo>
                  <a:close/>
                </a:path>
                <a:path w="1481454" h="1866900">
                  <a:moveTo>
                    <a:pt x="1303235" y="1600200"/>
                  </a:moveTo>
                  <a:lnTo>
                    <a:pt x="1301203" y="1600200"/>
                  </a:lnTo>
                  <a:lnTo>
                    <a:pt x="1296543" y="1612607"/>
                  </a:lnTo>
                  <a:lnTo>
                    <a:pt x="1303235" y="1600200"/>
                  </a:lnTo>
                  <a:close/>
                </a:path>
                <a:path w="1481454" h="1866900">
                  <a:moveTo>
                    <a:pt x="1314373" y="596900"/>
                  </a:moveTo>
                  <a:lnTo>
                    <a:pt x="1310906" y="584200"/>
                  </a:lnTo>
                  <a:lnTo>
                    <a:pt x="1307122" y="584200"/>
                  </a:lnTo>
                  <a:lnTo>
                    <a:pt x="1311427" y="596900"/>
                  </a:lnTo>
                  <a:lnTo>
                    <a:pt x="1314373" y="596900"/>
                  </a:lnTo>
                  <a:close/>
                </a:path>
                <a:path w="1481454" h="1866900">
                  <a:moveTo>
                    <a:pt x="1315072" y="304800"/>
                  </a:moveTo>
                  <a:lnTo>
                    <a:pt x="1310678" y="292100"/>
                  </a:lnTo>
                  <a:lnTo>
                    <a:pt x="1304455" y="292100"/>
                  </a:lnTo>
                  <a:lnTo>
                    <a:pt x="1296835" y="279400"/>
                  </a:lnTo>
                  <a:lnTo>
                    <a:pt x="1284109" y="279400"/>
                  </a:lnTo>
                  <a:lnTo>
                    <a:pt x="1295196" y="292100"/>
                  </a:lnTo>
                  <a:lnTo>
                    <a:pt x="1304886" y="304800"/>
                  </a:lnTo>
                  <a:lnTo>
                    <a:pt x="1315072" y="304800"/>
                  </a:lnTo>
                  <a:close/>
                </a:path>
                <a:path w="1481454" h="1866900">
                  <a:moveTo>
                    <a:pt x="1322260" y="1536700"/>
                  </a:moveTo>
                  <a:lnTo>
                    <a:pt x="1319352" y="1536700"/>
                  </a:lnTo>
                  <a:lnTo>
                    <a:pt x="1312062" y="1549400"/>
                  </a:lnTo>
                  <a:lnTo>
                    <a:pt x="1317205" y="1549400"/>
                  </a:lnTo>
                  <a:lnTo>
                    <a:pt x="1322260" y="1536700"/>
                  </a:lnTo>
                  <a:close/>
                </a:path>
                <a:path w="1481454" h="1866900">
                  <a:moveTo>
                    <a:pt x="1327899" y="520700"/>
                  </a:moveTo>
                  <a:lnTo>
                    <a:pt x="1325587" y="508000"/>
                  </a:lnTo>
                  <a:lnTo>
                    <a:pt x="1322489" y="508000"/>
                  </a:lnTo>
                  <a:lnTo>
                    <a:pt x="1324292" y="520700"/>
                  </a:lnTo>
                  <a:lnTo>
                    <a:pt x="1327899" y="520700"/>
                  </a:lnTo>
                  <a:close/>
                </a:path>
                <a:path w="1481454" h="1866900">
                  <a:moveTo>
                    <a:pt x="1338465" y="268528"/>
                  </a:moveTo>
                  <a:lnTo>
                    <a:pt x="1334528" y="264528"/>
                  </a:lnTo>
                  <a:lnTo>
                    <a:pt x="1328724" y="260921"/>
                  </a:lnTo>
                  <a:lnTo>
                    <a:pt x="1323352" y="257797"/>
                  </a:lnTo>
                  <a:lnTo>
                    <a:pt x="1326756" y="262128"/>
                  </a:lnTo>
                  <a:lnTo>
                    <a:pt x="1330401" y="269011"/>
                  </a:lnTo>
                  <a:lnTo>
                    <a:pt x="1338237" y="272783"/>
                  </a:lnTo>
                  <a:lnTo>
                    <a:pt x="1338465" y="268528"/>
                  </a:lnTo>
                  <a:close/>
                </a:path>
                <a:path w="1481454" h="1866900">
                  <a:moveTo>
                    <a:pt x="1356487" y="520700"/>
                  </a:moveTo>
                  <a:lnTo>
                    <a:pt x="1347660" y="508000"/>
                  </a:lnTo>
                  <a:lnTo>
                    <a:pt x="1355445" y="520700"/>
                  </a:lnTo>
                  <a:lnTo>
                    <a:pt x="1356487" y="520700"/>
                  </a:lnTo>
                  <a:close/>
                </a:path>
                <a:path w="1481454" h="1866900">
                  <a:moveTo>
                    <a:pt x="1358531" y="712368"/>
                  </a:moveTo>
                  <a:lnTo>
                    <a:pt x="1349641" y="697966"/>
                  </a:lnTo>
                  <a:lnTo>
                    <a:pt x="1348828" y="699846"/>
                  </a:lnTo>
                  <a:lnTo>
                    <a:pt x="1357718" y="714222"/>
                  </a:lnTo>
                  <a:lnTo>
                    <a:pt x="1358531" y="712368"/>
                  </a:lnTo>
                  <a:close/>
                </a:path>
                <a:path w="1481454" h="1866900">
                  <a:moveTo>
                    <a:pt x="1366481" y="342900"/>
                  </a:moveTo>
                  <a:lnTo>
                    <a:pt x="1362925" y="330200"/>
                  </a:lnTo>
                  <a:lnTo>
                    <a:pt x="1355864" y="317500"/>
                  </a:lnTo>
                  <a:lnTo>
                    <a:pt x="1349387" y="304800"/>
                  </a:lnTo>
                  <a:lnTo>
                    <a:pt x="1339380" y="304800"/>
                  </a:lnTo>
                  <a:lnTo>
                    <a:pt x="1331201" y="292100"/>
                  </a:lnTo>
                  <a:lnTo>
                    <a:pt x="1324127" y="279400"/>
                  </a:lnTo>
                  <a:lnTo>
                    <a:pt x="1317472" y="266700"/>
                  </a:lnTo>
                  <a:lnTo>
                    <a:pt x="1312418" y="266700"/>
                  </a:lnTo>
                  <a:lnTo>
                    <a:pt x="1318069" y="279400"/>
                  </a:lnTo>
                  <a:lnTo>
                    <a:pt x="1324813" y="292100"/>
                  </a:lnTo>
                  <a:lnTo>
                    <a:pt x="1317586" y="279400"/>
                  </a:lnTo>
                  <a:lnTo>
                    <a:pt x="1316977" y="292100"/>
                  </a:lnTo>
                  <a:lnTo>
                    <a:pt x="1319504" y="292100"/>
                  </a:lnTo>
                  <a:lnTo>
                    <a:pt x="1324470" y="304800"/>
                  </a:lnTo>
                  <a:lnTo>
                    <a:pt x="1330452" y="304800"/>
                  </a:lnTo>
                  <a:lnTo>
                    <a:pt x="1337132" y="317500"/>
                  </a:lnTo>
                  <a:lnTo>
                    <a:pt x="1343901" y="317500"/>
                  </a:lnTo>
                  <a:lnTo>
                    <a:pt x="1350556" y="330200"/>
                  </a:lnTo>
                  <a:lnTo>
                    <a:pt x="1356829" y="342900"/>
                  </a:lnTo>
                  <a:lnTo>
                    <a:pt x="1366481" y="342900"/>
                  </a:lnTo>
                  <a:close/>
                </a:path>
                <a:path w="1481454" h="1866900">
                  <a:moveTo>
                    <a:pt x="1370761" y="635000"/>
                  </a:moveTo>
                  <a:lnTo>
                    <a:pt x="1367028" y="622300"/>
                  </a:lnTo>
                  <a:lnTo>
                    <a:pt x="1361821" y="609600"/>
                  </a:lnTo>
                  <a:lnTo>
                    <a:pt x="1357464" y="596900"/>
                  </a:lnTo>
                  <a:lnTo>
                    <a:pt x="1360182" y="609600"/>
                  </a:lnTo>
                  <a:lnTo>
                    <a:pt x="1360436" y="609600"/>
                  </a:lnTo>
                  <a:lnTo>
                    <a:pt x="1364107" y="622300"/>
                  </a:lnTo>
                  <a:lnTo>
                    <a:pt x="1367396" y="635000"/>
                  </a:lnTo>
                  <a:lnTo>
                    <a:pt x="1370761" y="635000"/>
                  </a:lnTo>
                  <a:close/>
                </a:path>
                <a:path w="1481454" h="1866900">
                  <a:moveTo>
                    <a:pt x="1378902" y="663562"/>
                  </a:moveTo>
                  <a:lnTo>
                    <a:pt x="1377835" y="660400"/>
                  </a:lnTo>
                  <a:lnTo>
                    <a:pt x="1375346" y="660400"/>
                  </a:lnTo>
                  <a:lnTo>
                    <a:pt x="1378902" y="663562"/>
                  </a:lnTo>
                  <a:close/>
                </a:path>
                <a:path w="1481454" h="1866900">
                  <a:moveTo>
                    <a:pt x="1391907" y="663562"/>
                  </a:moveTo>
                  <a:lnTo>
                    <a:pt x="1391323" y="660400"/>
                  </a:lnTo>
                  <a:lnTo>
                    <a:pt x="1388567" y="660400"/>
                  </a:lnTo>
                  <a:lnTo>
                    <a:pt x="1385316" y="647700"/>
                  </a:lnTo>
                  <a:lnTo>
                    <a:pt x="1388021" y="663562"/>
                  </a:lnTo>
                  <a:lnTo>
                    <a:pt x="1391907" y="663562"/>
                  </a:lnTo>
                  <a:close/>
                </a:path>
                <a:path w="1481454" h="1866900">
                  <a:moveTo>
                    <a:pt x="1395501" y="406400"/>
                  </a:moveTo>
                  <a:lnTo>
                    <a:pt x="1382903" y="393700"/>
                  </a:lnTo>
                  <a:lnTo>
                    <a:pt x="1391843" y="419100"/>
                  </a:lnTo>
                  <a:lnTo>
                    <a:pt x="1394548" y="419100"/>
                  </a:lnTo>
                  <a:lnTo>
                    <a:pt x="1389900" y="406400"/>
                  </a:lnTo>
                  <a:lnTo>
                    <a:pt x="1395501" y="406400"/>
                  </a:lnTo>
                  <a:close/>
                </a:path>
                <a:path w="1481454" h="1866900">
                  <a:moveTo>
                    <a:pt x="1397469" y="750595"/>
                  </a:moveTo>
                  <a:lnTo>
                    <a:pt x="1395603" y="729500"/>
                  </a:lnTo>
                  <a:lnTo>
                    <a:pt x="1389253" y="711606"/>
                  </a:lnTo>
                  <a:lnTo>
                    <a:pt x="1378762" y="705459"/>
                  </a:lnTo>
                  <a:lnTo>
                    <a:pt x="1384935" y="711428"/>
                  </a:lnTo>
                  <a:lnTo>
                    <a:pt x="1389735" y="717638"/>
                  </a:lnTo>
                  <a:lnTo>
                    <a:pt x="1393355" y="725322"/>
                  </a:lnTo>
                  <a:lnTo>
                    <a:pt x="1395996" y="735711"/>
                  </a:lnTo>
                  <a:lnTo>
                    <a:pt x="1385417" y="736307"/>
                  </a:lnTo>
                  <a:lnTo>
                    <a:pt x="1379994" y="727011"/>
                  </a:lnTo>
                  <a:lnTo>
                    <a:pt x="1374190" y="715340"/>
                  </a:lnTo>
                  <a:lnTo>
                    <a:pt x="1362494" y="708812"/>
                  </a:lnTo>
                  <a:lnTo>
                    <a:pt x="1382890" y="745210"/>
                  </a:lnTo>
                  <a:lnTo>
                    <a:pt x="1387589" y="751293"/>
                  </a:lnTo>
                  <a:lnTo>
                    <a:pt x="1391602" y="758177"/>
                  </a:lnTo>
                  <a:lnTo>
                    <a:pt x="1394510" y="766356"/>
                  </a:lnTo>
                  <a:lnTo>
                    <a:pt x="1397469" y="750595"/>
                  </a:lnTo>
                  <a:close/>
                </a:path>
                <a:path w="1481454" h="1866900">
                  <a:moveTo>
                    <a:pt x="1401610" y="723900"/>
                  </a:moveTo>
                  <a:lnTo>
                    <a:pt x="1400048" y="711200"/>
                  </a:lnTo>
                  <a:lnTo>
                    <a:pt x="1398562" y="698500"/>
                  </a:lnTo>
                  <a:lnTo>
                    <a:pt x="1397088" y="698500"/>
                  </a:lnTo>
                  <a:lnTo>
                    <a:pt x="1395615" y="685800"/>
                  </a:lnTo>
                  <a:lnTo>
                    <a:pt x="1393647" y="673100"/>
                  </a:lnTo>
                  <a:lnTo>
                    <a:pt x="1389659" y="673100"/>
                  </a:lnTo>
                  <a:lnTo>
                    <a:pt x="1382141" y="673100"/>
                  </a:lnTo>
                  <a:lnTo>
                    <a:pt x="1384960" y="685800"/>
                  </a:lnTo>
                  <a:lnTo>
                    <a:pt x="1386789" y="685800"/>
                  </a:lnTo>
                  <a:lnTo>
                    <a:pt x="1388122" y="698500"/>
                  </a:lnTo>
                  <a:lnTo>
                    <a:pt x="1389735" y="711200"/>
                  </a:lnTo>
                  <a:lnTo>
                    <a:pt x="1392224" y="711200"/>
                  </a:lnTo>
                  <a:lnTo>
                    <a:pt x="1396022" y="723900"/>
                  </a:lnTo>
                  <a:lnTo>
                    <a:pt x="1401610" y="723900"/>
                  </a:lnTo>
                  <a:close/>
                </a:path>
                <a:path w="1481454" h="1866900">
                  <a:moveTo>
                    <a:pt x="1403731" y="431800"/>
                  </a:moveTo>
                  <a:lnTo>
                    <a:pt x="1399921" y="419100"/>
                  </a:lnTo>
                  <a:lnTo>
                    <a:pt x="1399476" y="419100"/>
                  </a:lnTo>
                  <a:lnTo>
                    <a:pt x="1403731" y="431800"/>
                  </a:lnTo>
                  <a:close/>
                </a:path>
                <a:path w="1481454" h="1866900">
                  <a:moveTo>
                    <a:pt x="1408798" y="1409700"/>
                  </a:moveTo>
                  <a:lnTo>
                    <a:pt x="1407947" y="1404772"/>
                  </a:lnTo>
                  <a:lnTo>
                    <a:pt x="1405521" y="1409700"/>
                  </a:lnTo>
                  <a:lnTo>
                    <a:pt x="1408798" y="1409700"/>
                  </a:lnTo>
                  <a:close/>
                </a:path>
                <a:path w="1481454" h="1866900">
                  <a:moveTo>
                    <a:pt x="1414132" y="406400"/>
                  </a:moveTo>
                  <a:lnTo>
                    <a:pt x="1397317" y="406400"/>
                  </a:lnTo>
                  <a:lnTo>
                    <a:pt x="1402791" y="419100"/>
                  </a:lnTo>
                  <a:lnTo>
                    <a:pt x="1407883" y="419100"/>
                  </a:lnTo>
                  <a:lnTo>
                    <a:pt x="1414132" y="406400"/>
                  </a:lnTo>
                  <a:close/>
                </a:path>
                <a:path w="1481454" h="1866900">
                  <a:moveTo>
                    <a:pt x="1426781" y="647700"/>
                  </a:moveTo>
                  <a:lnTo>
                    <a:pt x="1421168" y="635000"/>
                  </a:lnTo>
                  <a:lnTo>
                    <a:pt x="1416634" y="622300"/>
                  </a:lnTo>
                  <a:lnTo>
                    <a:pt x="1413827" y="622300"/>
                  </a:lnTo>
                  <a:lnTo>
                    <a:pt x="1416469" y="635000"/>
                  </a:lnTo>
                  <a:lnTo>
                    <a:pt x="1412557" y="635000"/>
                  </a:lnTo>
                  <a:lnTo>
                    <a:pt x="1416812" y="647700"/>
                  </a:lnTo>
                  <a:lnTo>
                    <a:pt x="1426781" y="647700"/>
                  </a:lnTo>
                  <a:close/>
                </a:path>
                <a:path w="1481454" h="1866900">
                  <a:moveTo>
                    <a:pt x="1437233" y="668451"/>
                  </a:moveTo>
                  <a:lnTo>
                    <a:pt x="1435011" y="662139"/>
                  </a:lnTo>
                  <a:lnTo>
                    <a:pt x="1432052" y="655548"/>
                  </a:lnTo>
                  <a:lnTo>
                    <a:pt x="1432267" y="660107"/>
                  </a:lnTo>
                  <a:lnTo>
                    <a:pt x="1432267" y="669315"/>
                  </a:lnTo>
                  <a:lnTo>
                    <a:pt x="1434642" y="669925"/>
                  </a:lnTo>
                  <a:lnTo>
                    <a:pt x="1437233" y="668451"/>
                  </a:lnTo>
                  <a:close/>
                </a:path>
                <a:path w="1481454" h="1866900">
                  <a:moveTo>
                    <a:pt x="1440014" y="675652"/>
                  </a:moveTo>
                  <a:lnTo>
                    <a:pt x="1437716" y="668172"/>
                  </a:lnTo>
                  <a:lnTo>
                    <a:pt x="1437233" y="668451"/>
                  </a:lnTo>
                  <a:lnTo>
                    <a:pt x="1437398" y="668921"/>
                  </a:lnTo>
                  <a:lnTo>
                    <a:pt x="1440014" y="675652"/>
                  </a:lnTo>
                  <a:close/>
                </a:path>
                <a:path w="1481454" h="1866900">
                  <a:moveTo>
                    <a:pt x="1447431" y="555548"/>
                  </a:moveTo>
                  <a:lnTo>
                    <a:pt x="1444244" y="546100"/>
                  </a:lnTo>
                  <a:lnTo>
                    <a:pt x="1444764" y="552729"/>
                  </a:lnTo>
                  <a:lnTo>
                    <a:pt x="1447431" y="555548"/>
                  </a:lnTo>
                  <a:close/>
                </a:path>
                <a:path w="1481454" h="1866900">
                  <a:moveTo>
                    <a:pt x="1450505" y="558800"/>
                  </a:moveTo>
                  <a:lnTo>
                    <a:pt x="1447431" y="555548"/>
                  </a:lnTo>
                  <a:lnTo>
                    <a:pt x="1448536" y="558800"/>
                  </a:lnTo>
                  <a:lnTo>
                    <a:pt x="1450505" y="558800"/>
                  </a:lnTo>
                  <a:close/>
                </a:path>
                <a:path w="1481454" h="1866900">
                  <a:moveTo>
                    <a:pt x="1451584" y="664146"/>
                  </a:moveTo>
                  <a:lnTo>
                    <a:pt x="1446428" y="660831"/>
                  </a:lnTo>
                  <a:lnTo>
                    <a:pt x="1442554" y="651827"/>
                  </a:lnTo>
                  <a:lnTo>
                    <a:pt x="1438986" y="644664"/>
                  </a:lnTo>
                  <a:lnTo>
                    <a:pt x="1434769" y="646887"/>
                  </a:lnTo>
                  <a:lnTo>
                    <a:pt x="1438922" y="652729"/>
                  </a:lnTo>
                  <a:lnTo>
                    <a:pt x="1442834" y="659676"/>
                  </a:lnTo>
                  <a:lnTo>
                    <a:pt x="1446923" y="664540"/>
                  </a:lnTo>
                  <a:lnTo>
                    <a:pt x="1451584" y="664146"/>
                  </a:lnTo>
                  <a:close/>
                </a:path>
                <a:path w="1481454" h="1866900">
                  <a:moveTo>
                    <a:pt x="1476667" y="596900"/>
                  </a:moveTo>
                  <a:lnTo>
                    <a:pt x="1469110" y="584200"/>
                  </a:lnTo>
                  <a:lnTo>
                    <a:pt x="1461262" y="571500"/>
                  </a:lnTo>
                  <a:lnTo>
                    <a:pt x="1453261" y="571500"/>
                  </a:lnTo>
                  <a:lnTo>
                    <a:pt x="1445260" y="558800"/>
                  </a:lnTo>
                  <a:lnTo>
                    <a:pt x="1444764" y="552729"/>
                  </a:lnTo>
                  <a:lnTo>
                    <a:pt x="1438516" y="546100"/>
                  </a:lnTo>
                  <a:lnTo>
                    <a:pt x="1438427" y="533400"/>
                  </a:lnTo>
                  <a:lnTo>
                    <a:pt x="1436408" y="520700"/>
                  </a:lnTo>
                  <a:lnTo>
                    <a:pt x="1445577" y="520700"/>
                  </a:lnTo>
                  <a:lnTo>
                    <a:pt x="1448600" y="533400"/>
                  </a:lnTo>
                  <a:lnTo>
                    <a:pt x="1450035" y="533400"/>
                  </a:lnTo>
                  <a:lnTo>
                    <a:pt x="1447584" y="520700"/>
                  </a:lnTo>
                  <a:lnTo>
                    <a:pt x="1444688" y="508000"/>
                  </a:lnTo>
                  <a:lnTo>
                    <a:pt x="1441602" y="495300"/>
                  </a:lnTo>
                  <a:lnTo>
                    <a:pt x="1438541" y="482600"/>
                  </a:lnTo>
                  <a:lnTo>
                    <a:pt x="1436243" y="469900"/>
                  </a:lnTo>
                  <a:lnTo>
                    <a:pt x="1435265" y="457200"/>
                  </a:lnTo>
                  <a:lnTo>
                    <a:pt x="1436065" y="444500"/>
                  </a:lnTo>
                  <a:lnTo>
                    <a:pt x="1439125" y="444500"/>
                  </a:lnTo>
                  <a:lnTo>
                    <a:pt x="1434846" y="431800"/>
                  </a:lnTo>
                  <a:lnTo>
                    <a:pt x="1430820" y="431800"/>
                  </a:lnTo>
                  <a:lnTo>
                    <a:pt x="1425943" y="419100"/>
                  </a:lnTo>
                  <a:lnTo>
                    <a:pt x="1419098" y="406400"/>
                  </a:lnTo>
                  <a:lnTo>
                    <a:pt x="1414132" y="406400"/>
                  </a:lnTo>
                  <a:lnTo>
                    <a:pt x="1420393" y="419100"/>
                  </a:lnTo>
                  <a:lnTo>
                    <a:pt x="1424495" y="431800"/>
                  </a:lnTo>
                  <a:lnTo>
                    <a:pt x="1426921" y="444500"/>
                  </a:lnTo>
                  <a:lnTo>
                    <a:pt x="1428140" y="457200"/>
                  </a:lnTo>
                  <a:lnTo>
                    <a:pt x="1428470" y="457200"/>
                  </a:lnTo>
                  <a:lnTo>
                    <a:pt x="1428661" y="469900"/>
                  </a:lnTo>
                  <a:lnTo>
                    <a:pt x="1429181" y="469900"/>
                  </a:lnTo>
                  <a:lnTo>
                    <a:pt x="1430515" y="482600"/>
                  </a:lnTo>
                  <a:lnTo>
                    <a:pt x="1422692" y="469900"/>
                  </a:lnTo>
                  <a:lnTo>
                    <a:pt x="1405636" y="469900"/>
                  </a:lnTo>
                  <a:lnTo>
                    <a:pt x="1402473" y="457200"/>
                  </a:lnTo>
                  <a:lnTo>
                    <a:pt x="1388922" y="444500"/>
                  </a:lnTo>
                  <a:lnTo>
                    <a:pt x="1384401" y="431800"/>
                  </a:lnTo>
                  <a:lnTo>
                    <a:pt x="1388986" y="431800"/>
                  </a:lnTo>
                  <a:lnTo>
                    <a:pt x="1380515" y="419100"/>
                  </a:lnTo>
                  <a:lnTo>
                    <a:pt x="1376641" y="419100"/>
                  </a:lnTo>
                  <a:lnTo>
                    <a:pt x="1373162" y="406400"/>
                  </a:lnTo>
                  <a:lnTo>
                    <a:pt x="1368272" y="406400"/>
                  </a:lnTo>
                  <a:lnTo>
                    <a:pt x="1368425" y="393700"/>
                  </a:lnTo>
                  <a:lnTo>
                    <a:pt x="1341983" y="393700"/>
                  </a:lnTo>
                  <a:lnTo>
                    <a:pt x="1337271" y="381000"/>
                  </a:lnTo>
                  <a:lnTo>
                    <a:pt x="1341120" y="368300"/>
                  </a:lnTo>
                  <a:lnTo>
                    <a:pt x="1363014" y="368300"/>
                  </a:lnTo>
                  <a:lnTo>
                    <a:pt x="1370495" y="381000"/>
                  </a:lnTo>
                  <a:lnTo>
                    <a:pt x="1374965" y="381000"/>
                  </a:lnTo>
                  <a:lnTo>
                    <a:pt x="1377911" y="368300"/>
                  </a:lnTo>
                  <a:lnTo>
                    <a:pt x="1385404" y="368300"/>
                  </a:lnTo>
                  <a:lnTo>
                    <a:pt x="1392885" y="381000"/>
                  </a:lnTo>
                  <a:lnTo>
                    <a:pt x="1404632" y="393700"/>
                  </a:lnTo>
                  <a:lnTo>
                    <a:pt x="1410728" y="381000"/>
                  </a:lnTo>
                  <a:lnTo>
                    <a:pt x="1411363" y="381000"/>
                  </a:lnTo>
                  <a:lnTo>
                    <a:pt x="1408315" y="368300"/>
                  </a:lnTo>
                  <a:lnTo>
                    <a:pt x="1405204" y="368300"/>
                  </a:lnTo>
                  <a:lnTo>
                    <a:pt x="1400759" y="355600"/>
                  </a:lnTo>
                  <a:lnTo>
                    <a:pt x="1395196" y="342900"/>
                  </a:lnTo>
                  <a:lnTo>
                    <a:pt x="1387500" y="342900"/>
                  </a:lnTo>
                  <a:lnTo>
                    <a:pt x="1379588" y="355600"/>
                  </a:lnTo>
                  <a:lnTo>
                    <a:pt x="1371688" y="355600"/>
                  </a:lnTo>
                  <a:lnTo>
                    <a:pt x="1370469" y="368300"/>
                  </a:lnTo>
                  <a:lnTo>
                    <a:pt x="1359662" y="355600"/>
                  </a:lnTo>
                  <a:lnTo>
                    <a:pt x="1349514" y="355600"/>
                  </a:lnTo>
                  <a:lnTo>
                    <a:pt x="1340053" y="342900"/>
                  </a:lnTo>
                  <a:lnTo>
                    <a:pt x="1320634" y="342900"/>
                  </a:lnTo>
                  <a:lnTo>
                    <a:pt x="1315821" y="330200"/>
                  </a:lnTo>
                  <a:lnTo>
                    <a:pt x="1308417" y="330200"/>
                  </a:lnTo>
                  <a:lnTo>
                    <a:pt x="1304747" y="317500"/>
                  </a:lnTo>
                  <a:lnTo>
                    <a:pt x="1303451" y="317500"/>
                  </a:lnTo>
                  <a:lnTo>
                    <a:pt x="1296644" y="304800"/>
                  </a:lnTo>
                  <a:lnTo>
                    <a:pt x="1283119" y="304800"/>
                  </a:lnTo>
                  <a:lnTo>
                    <a:pt x="1269707" y="279400"/>
                  </a:lnTo>
                  <a:lnTo>
                    <a:pt x="1276032" y="279400"/>
                  </a:lnTo>
                  <a:lnTo>
                    <a:pt x="1269606" y="266700"/>
                  </a:lnTo>
                  <a:lnTo>
                    <a:pt x="1256411" y="266700"/>
                  </a:lnTo>
                  <a:lnTo>
                    <a:pt x="1250010" y="254000"/>
                  </a:lnTo>
                  <a:lnTo>
                    <a:pt x="1251229" y="241300"/>
                  </a:lnTo>
                  <a:lnTo>
                    <a:pt x="1264602" y="254000"/>
                  </a:lnTo>
                  <a:lnTo>
                    <a:pt x="1281734" y="266700"/>
                  </a:lnTo>
                  <a:lnTo>
                    <a:pt x="1288389" y="266700"/>
                  </a:lnTo>
                  <a:lnTo>
                    <a:pt x="1283373" y="254000"/>
                  </a:lnTo>
                  <a:lnTo>
                    <a:pt x="1280668" y="241300"/>
                  </a:lnTo>
                  <a:lnTo>
                    <a:pt x="1281785" y="241300"/>
                  </a:lnTo>
                  <a:lnTo>
                    <a:pt x="1289037" y="254000"/>
                  </a:lnTo>
                  <a:lnTo>
                    <a:pt x="1294612" y="254000"/>
                  </a:lnTo>
                  <a:lnTo>
                    <a:pt x="1299184" y="266700"/>
                  </a:lnTo>
                  <a:lnTo>
                    <a:pt x="1310805" y="266700"/>
                  </a:lnTo>
                  <a:lnTo>
                    <a:pt x="1303820" y="254000"/>
                  </a:lnTo>
                  <a:lnTo>
                    <a:pt x="1295920" y="241300"/>
                  </a:lnTo>
                  <a:lnTo>
                    <a:pt x="1286510" y="241300"/>
                  </a:lnTo>
                  <a:lnTo>
                    <a:pt x="1276502" y="228600"/>
                  </a:lnTo>
                  <a:lnTo>
                    <a:pt x="1291348" y="228600"/>
                  </a:lnTo>
                  <a:lnTo>
                    <a:pt x="1280706" y="215900"/>
                  </a:lnTo>
                  <a:lnTo>
                    <a:pt x="1266647" y="215900"/>
                  </a:lnTo>
                  <a:lnTo>
                    <a:pt x="1244307" y="203200"/>
                  </a:lnTo>
                  <a:lnTo>
                    <a:pt x="1232446" y="190500"/>
                  </a:lnTo>
                  <a:lnTo>
                    <a:pt x="1223060" y="165100"/>
                  </a:lnTo>
                  <a:lnTo>
                    <a:pt x="1208125" y="152400"/>
                  </a:lnTo>
                  <a:lnTo>
                    <a:pt x="1188161" y="152400"/>
                  </a:lnTo>
                  <a:lnTo>
                    <a:pt x="1180744" y="139700"/>
                  </a:lnTo>
                  <a:lnTo>
                    <a:pt x="1164628" y="139700"/>
                  </a:lnTo>
                  <a:lnTo>
                    <a:pt x="1156169" y="127000"/>
                  </a:lnTo>
                  <a:lnTo>
                    <a:pt x="1147559" y="127000"/>
                  </a:lnTo>
                  <a:lnTo>
                    <a:pt x="1133944" y="117449"/>
                  </a:lnTo>
                  <a:lnTo>
                    <a:pt x="1133944" y="241300"/>
                  </a:lnTo>
                  <a:lnTo>
                    <a:pt x="1108646" y="241300"/>
                  </a:lnTo>
                  <a:lnTo>
                    <a:pt x="1112710" y="254000"/>
                  </a:lnTo>
                  <a:lnTo>
                    <a:pt x="1113917" y="254000"/>
                  </a:lnTo>
                  <a:lnTo>
                    <a:pt x="1109395" y="266700"/>
                  </a:lnTo>
                  <a:lnTo>
                    <a:pt x="1071626" y="266700"/>
                  </a:lnTo>
                  <a:lnTo>
                    <a:pt x="1075512" y="254000"/>
                  </a:lnTo>
                  <a:lnTo>
                    <a:pt x="1112710" y="254000"/>
                  </a:lnTo>
                  <a:lnTo>
                    <a:pt x="1101280" y="241300"/>
                  </a:lnTo>
                  <a:lnTo>
                    <a:pt x="1067409" y="241300"/>
                  </a:lnTo>
                  <a:lnTo>
                    <a:pt x="1074750" y="254000"/>
                  </a:lnTo>
                  <a:lnTo>
                    <a:pt x="1061110" y="254000"/>
                  </a:lnTo>
                  <a:lnTo>
                    <a:pt x="1057884" y="241300"/>
                  </a:lnTo>
                  <a:lnTo>
                    <a:pt x="1054747" y="241300"/>
                  </a:lnTo>
                  <a:lnTo>
                    <a:pt x="1051115" y="228600"/>
                  </a:lnTo>
                  <a:lnTo>
                    <a:pt x="1039152" y="241300"/>
                  </a:lnTo>
                  <a:lnTo>
                    <a:pt x="1029525" y="228600"/>
                  </a:lnTo>
                  <a:lnTo>
                    <a:pt x="1026845" y="228600"/>
                  </a:lnTo>
                  <a:lnTo>
                    <a:pt x="1027061" y="215900"/>
                  </a:lnTo>
                  <a:lnTo>
                    <a:pt x="1035164" y="215900"/>
                  </a:lnTo>
                  <a:lnTo>
                    <a:pt x="1037082" y="203200"/>
                  </a:lnTo>
                  <a:lnTo>
                    <a:pt x="1013269" y="203200"/>
                  </a:lnTo>
                  <a:lnTo>
                    <a:pt x="1016139" y="190500"/>
                  </a:lnTo>
                  <a:lnTo>
                    <a:pt x="1002296" y="177800"/>
                  </a:lnTo>
                  <a:lnTo>
                    <a:pt x="983576" y="165100"/>
                  </a:lnTo>
                  <a:lnTo>
                    <a:pt x="962660" y="165100"/>
                  </a:lnTo>
                  <a:lnTo>
                    <a:pt x="942251" y="152400"/>
                  </a:lnTo>
                  <a:lnTo>
                    <a:pt x="947267" y="165100"/>
                  </a:lnTo>
                  <a:lnTo>
                    <a:pt x="937260" y="165100"/>
                  </a:lnTo>
                  <a:lnTo>
                    <a:pt x="947115" y="177800"/>
                  </a:lnTo>
                  <a:lnTo>
                    <a:pt x="929906" y="177800"/>
                  </a:lnTo>
                  <a:lnTo>
                    <a:pt x="923798" y="177800"/>
                  </a:lnTo>
                  <a:lnTo>
                    <a:pt x="918400" y="190500"/>
                  </a:lnTo>
                  <a:lnTo>
                    <a:pt x="853859" y="190500"/>
                  </a:lnTo>
                  <a:lnTo>
                    <a:pt x="860412" y="203200"/>
                  </a:lnTo>
                  <a:lnTo>
                    <a:pt x="862152" y="203200"/>
                  </a:lnTo>
                  <a:lnTo>
                    <a:pt x="846594" y="215900"/>
                  </a:lnTo>
                  <a:lnTo>
                    <a:pt x="850544" y="203200"/>
                  </a:lnTo>
                  <a:lnTo>
                    <a:pt x="843127" y="203200"/>
                  </a:lnTo>
                  <a:lnTo>
                    <a:pt x="839597" y="190500"/>
                  </a:lnTo>
                  <a:lnTo>
                    <a:pt x="848753" y="190500"/>
                  </a:lnTo>
                  <a:lnTo>
                    <a:pt x="843102" y="177800"/>
                  </a:lnTo>
                  <a:lnTo>
                    <a:pt x="884275" y="177800"/>
                  </a:lnTo>
                  <a:lnTo>
                    <a:pt x="872477" y="165100"/>
                  </a:lnTo>
                  <a:lnTo>
                    <a:pt x="858342" y="165100"/>
                  </a:lnTo>
                  <a:lnTo>
                    <a:pt x="845451" y="152400"/>
                  </a:lnTo>
                  <a:lnTo>
                    <a:pt x="942251" y="152400"/>
                  </a:lnTo>
                  <a:lnTo>
                    <a:pt x="1004506" y="152400"/>
                  </a:lnTo>
                  <a:lnTo>
                    <a:pt x="1017371" y="165100"/>
                  </a:lnTo>
                  <a:lnTo>
                    <a:pt x="1044498" y="165100"/>
                  </a:lnTo>
                  <a:lnTo>
                    <a:pt x="1034694" y="177800"/>
                  </a:lnTo>
                  <a:lnTo>
                    <a:pt x="1049058" y="177800"/>
                  </a:lnTo>
                  <a:lnTo>
                    <a:pt x="1055636" y="190500"/>
                  </a:lnTo>
                  <a:lnTo>
                    <a:pt x="1091933" y="190500"/>
                  </a:lnTo>
                  <a:lnTo>
                    <a:pt x="1099007" y="203200"/>
                  </a:lnTo>
                  <a:lnTo>
                    <a:pt x="1097495" y="203200"/>
                  </a:lnTo>
                  <a:lnTo>
                    <a:pt x="1100582" y="215900"/>
                  </a:lnTo>
                  <a:lnTo>
                    <a:pt x="1108748" y="228600"/>
                  </a:lnTo>
                  <a:lnTo>
                    <a:pt x="1120406" y="228600"/>
                  </a:lnTo>
                  <a:lnTo>
                    <a:pt x="1133944" y="241300"/>
                  </a:lnTo>
                  <a:lnTo>
                    <a:pt x="1133944" y="117449"/>
                  </a:lnTo>
                  <a:lnTo>
                    <a:pt x="1111364" y="101600"/>
                  </a:lnTo>
                  <a:lnTo>
                    <a:pt x="1102144" y="101600"/>
                  </a:lnTo>
                  <a:lnTo>
                    <a:pt x="1093101" y="88900"/>
                  </a:lnTo>
                  <a:lnTo>
                    <a:pt x="1075804" y="88900"/>
                  </a:lnTo>
                  <a:lnTo>
                    <a:pt x="1083360" y="76200"/>
                  </a:lnTo>
                  <a:lnTo>
                    <a:pt x="1029995" y="76200"/>
                  </a:lnTo>
                  <a:lnTo>
                    <a:pt x="1036548" y="88900"/>
                  </a:lnTo>
                  <a:lnTo>
                    <a:pt x="1008329" y="88900"/>
                  </a:lnTo>
                  <a:lnTo>
                    <a:pt x="1000328" y="76200"/>
                  </a:lnTo>
                  <a:lnTo>
                    <a:pt x="982916" y="76200"/>
                  </a:lnTo>
                  <a:lnTo>
                    <a:pt x="981087" y="88900"/>
                  </a:lnTo>
                  <a:lnTo>
                    <a:pt x="974204" y="88900"/>
                  </a:lnTo>
                  <a:lnTo>
                    <a:pt x="963879" y="76200"/>
                  </a:lnTo>
                  <a:lnTo>
                    <a:pt x="875715" y="76200"/>
                  </a:lnTo>
                  <a:lnTo>
                    <a:pt x="868565" y="63500"/>
                  </a:lnTo>
                  <a:lnTo>
                    <a:pt x="824915" y="63500"/>
                  </a:lnTo>
                  <a:lnTo>
                    <a:pt x="827392" y="50800"/>
                  </a:lnTo>
                  <a:lnTo>
                    <a:pt x="811847" y="50800"/>
                  </a:lnTo>
                  <a:lnTo>
                    <a:pt x="811847" y="114300"/>
                  </a:lnTo>
                  <a:lnTo>
                    <a:pt x="810806" y="127000"/>
                  </a:lnTo>
                  <a:lnTo>
                    <a:pt x="794829" y="127000"/>
                  </a:lnTo>
                  <a:lnTo>
                    <a:pt x="794245" y="139700"/>
                  </a:lnTo>
                  <a:lnTo>
                    <a:pt x="768337" y="139700"/>
                  </a:lnTo>
                  <a:lnTo>
                    <a:pt x="756386" y="152400"/>
                  </a:lnTo>
                  <a:lnTo>
                    <a:pt x="745515" y="152400"/>
                  </a:lnTo>
                  <a:lnTo>
                    <a:pt x="739292" y="139700"/>
                  </a:lnTo>
                  <a:lnTo>
                    <a:pt x="713384" y="139700"/>
                  </a:lnTo>
                  <a:lnTo>
                    <a:pt x="705954" y="152400"/>
                  </a:lnTo>
                  <a:lnTo>
                    <a:pt x="697306" y="152400"/>
                  </a:lnTo>
                  <a:lnTo>
                    <a:pt x="697471" y="165100"/>
                  </a:lnTo>
                  <a:lnTo>
                    <a:pt x="668756" y="165100"/>
                  </a:lnTo>
                  <a:lnTo>
                    <a:pt x="664997" y="152400"/>
                  </a:lnTo>
                  <a:lnTo>
                    <a:pt x="670534" y="152400"/>
                  </a:lnTo>
                  <a:lnTo>
                    <a:pt x="676236" y="139700"/>
                  </a:lnTo>
                  <a:lnTo>
                    <a:pt x="638530" y="165100"/>
                  </a:lnTo>
                  <a:lnTo>
                    <a:pt x="620153" y="165100"/>
                  </a:lnTo>
                  <a:lnTo>
                    <a:pt x="602221" y="177800"/>
                  </a:lnTo>
                  <a:lnTo>
                    <a:pt x="637298" y="177800"/>
                  </a:lnTo>
                  <a:lnTo>
                    <a:pt x="638035" y="190500"/>
                  </a:lnTo>
                  <a:lnTo>
                    <a:pt x="633717" y="190500"/>
                  </a:lnTo>
                  <a:lnTo>
                    <a:pt x="631672" y="203200"/>
                  </a:lnTo>
                  <a:lnTo>
                    <a:pt x="630034" y="203200"/>
                  </a:lnTo>
                  <a:lnTo>
                    <a:pt x="624636" y="215900"/>
                  </a:lnTo>
                  <a:lnTo>
                    <a:pt x="587768" y="215900"/>
                  </a:lnTo>
                  <a:lnTo>
                    <a:pt x="593217" y="203200"/>
                  </a:lnTo>
                  <a:lnTo>
                    <a:pt x="590854" y="203200"/>
                  </a:lnTo>
                  <a:lnTo>
                    <a:pt x="586409" y="215900"/>
                  </a:lnTo>
                  <a:lnTo>
                    <a:pt x="581939" y="215900"/>
                  </a:lnTo>
                  <a:lnTo>
                    <a:pt x="577837" y="228600"/>
                  </a:lnTo>
                  <a:lnTo>
                    <a:pt x="569937" y="228600"/>
                  </a:lnTo>
                  <a:lnTo>
                    <a:pt x="562749" y="241300"/>
                  </a:lnTo>
                  <a:lnTo>
                    <a:pt x="553567" y="241300"/>
                  </a:lnTo>
                  <a:lnTo>
                    <a:pt x="543026" y="254000"/>
                  </a:lnTo>
                  <a:lnTo>
                    <a:pt x="531761" y="254000"/>
                  </a:lnTo>
                  <a:lnTo>
                    <a:pt x="525907" y="266700"/>
                  </a:lnTo>
                  <a:lnTo>
                    <a:pt x="508774" y="266700"/>
                  </a:lnTo>
                  <a:lnTo>
                    <a:pt x="501357" y="279400"/>
                  </a:lnTo>
                  <a:lnTo>
                    <a:pt x="478015" y="279400"/>
                  </a:lnTo>
                  <a:lnTo>
                    <a:pt x="477177" y="292100"/>
                  </a:lnTo>
                  <a:lnTo>
                    <a:pt x="480441" y="292100"/>
                  </a:lnTo>
                  <a:lnTo>
                    <a:pt x="482701" y="304800"/>
                  </a:lnTo>
                  <a:lnTo>
                    <a:pt x="477253" y="304800"/>
                  </a:lnTo>
                  <a:lnTo>
                    <a:pt x="469176" y="317500"/>
                  </a:lnTo>
                  <a:lnTo>
                    <a:pt x="460552" y="317500"/>
                  </a:lnTo>
                  <a:lnTo>
                    <a:pt x="453466" y="330200"/>
                  </a:lnTo>
                  <a:lnTo>
                    <a:pt x="455409" y="330200"/>
                  </a:lnTo>
                  <a:lnTo>
                    <a:pt x="454126" y="342900"/>
                  </a:lnTo>
                  <a:lnTo>
                    <a:pt x="453059" y="342900"/>
                  </a:lnTo>
                  <a:lnTo>
                    <a:pt x="455637" y="355600"/>
                  </a:lnTo>
                  <a:lnTo>
                    <a:pt x="444233" y="355600"/>
                  </a:lnTo>
                  <a:lnTo>
                    <a:pt x="438810" y="368300"/>
                  </a:lnTo>
                  <a:lnTo>
                    <a:pt x="440855" y="381000"/>
                  </a:lnTo>
                  <a:lnTo>
                    <a:pt x="445414" y="368300"/>
                  </a:lnTo>
                  <a:lnTo>
                    <a:pt x="451269" y="368300"/>
                  </a:lnTo>
                  <a:lnTo>
                    <a:pt x="457022" y="355600"/>
                  </a:lnTo>
                  <a:lnTo>
                    <a:pt x="472478" y="355600"/>
                  </a:lnTo>
                  <a:lnTo>
                    <a:pt x="468985" y="368300"/>
                  </a:lnTo>
                  <a:lnTo>
                    <a:pt x="471728" y="368300"/>
                  </a:lnTo>
                  <a:lnTo>
                    <a:pt x="476973" y="355600"/>
                  </a:lnTo>
                  <a:lnTo>
                    <a:pt x="479044" y="355600"/>
                  </a:lnTo>
                  <a:lnTo>
                    <a:pt x="479996" y="342900"/>
                  </a:lnTo>
                  <a:lnTo>
                    <a:pt x="481876" y="342900"/>
                  </a:lnTo>
                  <a:lnTo>
                    <a:pt x="488022" y="330200"/>
                  </a:lnTo>
                  <a:lnTo>
                    <a:pt x="494220" y="330200"/>
                  </a:lnTo>
                  <a:lnTo>
                    <a:pt x="497624" y="342900"/>
                  </a:lnTo>
                  <a:lnTo>
                    <a:pt x="487222" y="342900"/>
                  </a:lnTo>
                  <a:lnTo>
                    <a:pt x="485609" y="355600"/>
                  </a:lnTo>
                  <a:lnTo>
                    <a:pt x="485254" y="355600"/>
                  </a:lnTo>
                  <a:lnTo>
                    <a:pt x="478650" y="368300"/>
                  </a:lnTo>
                  <a:lnTo>
                    <a:pt x="479463" y="368300"/>
                  </a:lnTo>
                  <a:lnTo>
                    <a:pt x="474967" y="381000"/>
                  </a:lnTo>
                  <a:lnTo>
                    <a:pt x="469036" y="381000"/>
                  </a:lnTo>
                  <a:lnTo>
                    <a:pt x="463029" y="393700"/>
                  </a:lnTo>
                  <a:lnTo>
                    <a:pt x="456272" y="393700"/>
                  </a:lnTo>
                  <a:lnTo>
                    <a:pt x="454494" y="406400"/>
                  </a:lnTo>
                  <a:lnTo>
                    <a:pt x="443992" y="406400"/>
                  </a:lnTo>
                  <a:lnTo>
                    <a:pt x="444804" y="393700"/>
                  </a:lnTo>
                  <a:lnTo>
                    <a:pt x="448932" y="383006"/>
                  </a:lnTo>
                  <a:lnTo>
                    <a:pt x="435152" y="393700"/>
                  </a:lnTo>
                  <a:lnTo>
                    <a:pt x="434657" y="393700"/>
                  </a:lnTo>
                  <a:lnTo>
                    <a:pt x="431406" y="381000"/>
                  </a:lnTo>
                  <a:lnTo>
                    <a:pt x="428802" y="381000"/>
                  </a:lnTo>
                  <a:lnTo>
                    <a:pt x="430250" y="368300"/>
                  </a:lnTo>
                  <a:lnTo>
                    <a:pt x="423392" y="381000"/>
                  </a:lnTo>
                  <a:lnTo>
                    <a:pt x="416928" y="381000"/>
                  </a:lnTo>
                  <a:lnTo>
                    <a:pt x="411175" y="393700"/>
                  </a:lnTo>
                  <a:lnTo>
                    <a:pt x="392544" y="393700"/>
                  </a:lnTo>
                  <a:lnTo>
                    <a:pt x="381304" y="406400"/>
                  </a:lnTo>
                  <a:lnTo>
                    <a:pt x="372173" y="406400"/>
                  </a:lnTo>
                  <a:lnTo>
                    <a:pt x="383476" y="393700"/>
                  </a:lnTo>
                  <a:lnTo>
                    <a:pt x="399237" y="381000"/>
                  </a:lnTo>
                  <a:lnTo>
                    <a:pt x="412838" y="368300"/>
                  </a:lnTo>
                  <a:lnTo>
                    <a:pt x="425030" y="368300"/>
                  </a:lnTo>
                  <a:lnTo>
                    <a:pt x="433679" y="355600"/>
                  </a:lnTo>
                  <a:lnTo>
                    <a:pt x="442201" y="355600"/>
                  </a:lnTo>
                  <a:lnTo>
                    <a:pt x="441413" y="330200"/>
                  </a:lnTo>
                  <a:lnTo>
                    <a:pt x="435521" y="330200"/>
                  </a:lnTo>
                  <a:lnTo>
                    <a:pt x="429831" y="342900"/>
                  </a:lnTo>
                  <a:lnTo>
                    <a:pt x="425107" y="342900"/>
                  </a:lnTo>
                  <a:lnTo>
                    <a:pt x="420585" y="355600"/>
                  </a:lnTo>
                  <a:lnTo>
                    <a:pt x="416788" y="355600"/>
                  </a:lnTo>
                  <a:lnTo>
                    <a:pt x="414159" y="342900"/>
                  </a:lnTo>
                  <a:lnTo>
                    <a:pt x="404228" y="368300"/>
                  </a:lnTo>
                  <a:lnTo>
                    <a:pt x="404291" y="355600"/>
                  </a:lnTo>
                  <a:lnTo>
                    <a:pt x="404469" y="355600"/>
                  </a:lnTo>
                  <a:lnTo>
                    <a:pt x="404825" y="342900"/>
                  </a:lnTo>
                  <a:lnTo>
                    <a:pt x="405434" y="342900"/>
                  </a:lnTo>
                  <a:lnTo>
                    <a:pt x="406400" y="330200"/>
                  </a:lnTo>
                  <a:lnTo>
                    <a:pt x="408317" y="330200"/>
                  </a:lnTo>
                  <a:lnTo>
                    <a:pt x="412788" y="317500"/>
                  </a:lnTo>
                  <a:lnTo>
                    <a:pt x="405231" y="317500"/>
                  </a:lnTo>
                  <a:lnTo>
                    <a:pt x="398703" y="330200"/>
                  </a:lnTo>
                  <a:lnTo>
                    <a:pt x="393039" y="330200"/>
                  </a:lnTo>
                  <a:lnTo>
                    <a:pt x="388073" y="342900"/>
                  </a:lnTo>
                  <a:lnTo>
                    <a:pt x="383628" y="342900"/>
                  </a:lnTo>
                  <a:lnTo>
                    <a:pt x="379730" y="355600"/>
                  </a:lnTo>
                  <a:lnTo>
                    <a:pt x="376275" y="355600"/>
                  </a:lnTo>
                  <a:lnTo>
                    <a:pt x="373151" y="368300"/>
                  </a:lnTo>
                  <a:lnTo>
                    <a:pt x="366966" y="381000"/>
                  </a:lnTo>
                  <a:lnTo>
                    <a:pt x="360451" y="393700"/>
                  </a:lnTo>
                  <a:lnTo>
                    <a:pt x="352386" y="393700"/>
                  </a:lnTo>
                  <a:lnTo>
                    <a:pt x="341617" y="406400"/>
                  </a:lnTo>
                  <a:lnTo>
                    <a:pt x="343674" y="406400"/>
                  </a:lnTo>
                  <a:lnTo>
                    <a:pt x="336600" y="419100"/>
                  </a:lnTo>
                  <a:lnTo>
                    <a:pt x="329984" y="419100"/>
                  </a:lnTo>
                  <a:lnTo>
                    <a:pt x="323659" y="431800"/>
                  </a:lnTo>
                  <a:lnTo>
                    <a:pt x="317461" y="444500"/>
                  </a:lnTo>
                  <a:lnTo>
                    <a:pt x="311734" y="444500"/>
                  </a:lnTo>
                  <a:lnTo>
                    <a:pt x="306108" y="457200"/>
                  </a:lnTo>
                  <a:lnTo>
                    <a:pt x="295084" y="457200"/>
                  </a:lnTo>
                  <a:lnTo>
                    <a:pt x="284416" y="469900"/>
                  </a:lnTo>
                  <a:lnTo>
                    <a:pt x="264058" y="469900"/>
                  </a:lnTo>
                  <a:lnTo>
                    <a:pt x="264058" y="609600"/>
                  </a:lnTo>
                  <a:lnTo>
                    <a:pt x="262420" y="622300"/>
                  </a:lnTo>
                  <a:lnTo>
                    <a:pt x="256425" y="635000"/>
                  </a:lnTo>
                  <a:lnTo>
                    <a:pt x="244627" y="635000"/>
                  </a:lnTo>
                  <a:lnTo>
                    <a:pt x="248793" y="647700"/>
                  </a:lnTo>
                  <a:lnTo>
                    <a:pt x="250355" y="647700"/>
                  </a:lnTo>
                  <a:lnTo>
                    <a:pt x="250037" y="660400"/>
                  </a:lnTo>
                  <a:lnTo>
                    <a:pt x="248551" y="660400"/>
                  </a:lnTo>
                  <a:lnTo>
                    <a:pt x="247294" y="673100"/>
                  </a:lnTo>
                  <a:lnTo>
                    <a:pt x="245630" y="673100"/>
                  </a:lnTo>
                  <a:lnTo>
                    <a:pt x="244500" y="685800"/>
                  </a:lnTo>
                  <a:lnTo>
                    <a:pt x="243522" y="685800"/>
                  </a:lnTo>
                  <a:lnTo>
                    <a:pt x="243179" y="698500"/>
                  </a:lnTo>
                  <a:lnTo>
                    <a:pt x="244144" y="698500"/>
                  </a:lnTo>
                  <a:lnTo>
                    <a:pt x="235953" y="723900"/>
                  </a:lnTo>
                  <a:lnTo>
                    <a:pt x="226949" y="723900"/>
                  </a:lnTo>
                  <a:lnTo>
                    <a:pt x="219430" y="736600"/>
                  </a:lnTo>
                  <a:lnTo>
                    <a:pt x="215671" y="762000"/>
                  </a:lnTo>
                  <a:lnTo>
                    <a:pt x="227203" y="749300"/>
                  </a:lnTo>
                  <a:lnTo>
                    <a:pt x="226098" y="762000"/>
                  </a:lnTo>
                  <a:lnTo>
                    <a:pt x="225285" y="762000"/>
                  </a:lnTo>
                  <a:lnTo>
                    <a:pt x="224497" y="774700"/>
                  </a:lnTo>
                  <a:lnTo>
                    <a:pt x="223443" y="787400"/>
                  </a:lnTo>
                  <a:lnTo>
                    <a:pt x="221957" y="787400"/>
                  </a:lnTo>
                  <a:lnTo>
                    <a:pt x="220103" y="800100"/>
                  </a:lnTo>
                  <a:lnTo>
                    <a:pt x="217754" y="812800"/>
                  </a:lnTo>
                  <a:lnTo>
                    <a:pt x="214769" y="825500"/>
                  </a:lnTo>
                  <a:lnTo>
                    <a:pt x="212051" y="825500"/>
                  </a:lnTo>
                  <a:lnTo>
                    <a:pt x="212051" y="1054100"/>
                  </a:lnTo>
                  <a:lnTo>
                    <a:pt x="210718" y="1054100"/>
                  </a:lnTo>
                  <a:lnTo>
                    <a:pt x="205524" y="1066800"/>
                  </a:lnTo>
                  <a:lnTo>
                    <a:pt x="202438" y="1054100"/>
                  </a:lnTo>
                  <a:lnTo>
                    <a:pt x="194576" y="1041400"/>
                  </a:lnTo>
                  <a:lnTo>
                    <a:pt x="194233" y="1040574"/>
                  </a:lnTo>
                  <a:lnTo>
                    <a:pt x="194233" y="1155700"/>
                  </a:lnTo>
                  <a:lnTo>
                    <a:pt x="192913" y="1168400"/>
                  </a:lnTo>
                  <a:lnTo>
                    <a:pt x="192570" y="1168400"/>
                  </a:lnTo>
                  <a:lnTo>
                    <a:pt x="192570" y="1219200"/>
                  </a:lnTo>
                  <a:lnTo>
                    <a:pt x="192252" y="1219200"/>
                  </a:lnTo>
                  <a:lnTo>
                    <a:pt x="191414" y="1206500"/>
                  </a:lnTo>
                  <a:lnTo>
                    <a:pt x="192252" y="1206500"/>
                  </a:lnTo>
                  <a:lnTo>
                    <a:pt x="192570" y="1219200"/>
                  </a:lnTo>
                  <a:lnTo>
                    <a:pt x="192570" y="1168400"/>
                  </a:lnTo>
                  <a:lnTo>
                    <a:pt x="184429" y="1168400"/>
                  </a:lnTo>
                  <a:lnTo>
                    <a:pt x="184061" y="1155700"/>
                  </a:lnTo>
                  <a:lnTo>
                    <a:pt x="194233" y="1155700"/>
                  </a:lnTo>
                  <a:lnTo>
                    <a:pt x="194233" y="1040574"/>
                  </a:lnTo>
                  <a:lnTo>
                    <a:pt x="189357" y="1028700"/>
                  </a:lnTo>
                  <a:lnTo>
                    <a:pt x="194208" y="1016000"/>
                  </a:lnTo>
                  <a:lnTo>
                    <a:pt x="185940" y="1016000"/>
                  </a:lnTo>
                  <a:lnTo>
                    <a:pt x="182994" y="1028700"/>
                  </a:lnTo>
                  <a:lnTo>
                    <a:pt x="176136" y="1028700"/>
                  </a:lnTo>
                  <a:lnTo>
                    <a:pt x="175869" y="1003300"/>
                  </a:lnTo>
                  <a:lnTo>
                    <a:pt x="176479" y="1003300"/>
                  </a:lnTo>
                  <a:lnTo>
                    <a:pt x="177761" y="990600"/>
                  </a:lnTo>
                  <a:lnTo>
                    <a:pt x="181152" y="990600"/>
                  </a:lnTo>
                  <a:lnTo>
                    <a:pt x="189204" y="1003300"/>
                  </a:lnTo>
                  <a:lnTo>
                    <a:pt x="195148" y="1016000"/>
                  </a:lnTo>
                  <a:lnTo>
                    <a:pt x="200875" y="1016000"/>
                  </a:lnTo>
                  <a:lnTo>
                    <a:pt x="208254" y="1028700"/>
                  </a:lnTo>
                  <a:lnTo>
                    <a:pt x="210807" y="1041400"/>
                  </a:lnTo>
                  <a:lnTo>
                    <a:pt x="212051" y="1054100"/>
                  </a:lnTo>
                  <a:lnTo>
                    <a:pt x="212051" y="825500"/>
                  </a:lnTo>
                  <a:lnTo>
                    <a:pt x="210388" y="825500"/>
                  </a:lnTo>
                  <a:lnTo>
                    <a:pt x="212077" y="812800"/>
                  </a:lnTo>
                  <a:lnTo>
                    <a:pt x="215138" y="800100"/>
                  </a:lnTo>
                  <a:lnTo>
                    <a:pt x="214845" y="800100"/>
                  </a:lnTo>
                  <a:lnTo>
                    <a:pt x="201129" y="812800"/>
                  </a:lnTo>
                  <a:lnTo>
                    <a:pt x="200482" y="800100"/>
                  </a:lnTo>
                  <a:lnTo>
                    <a:pt x="199326" y="800100"/>
                  </a:lnTo>
                  <a:lnTo>
                    <a:pt x="200113" y="787400"/>
                  </a:lnTo>
                  <a:lnTo>
                    <a:pt x="194652" y="787400"/>
                  </a:lnTo>
                  <a:lnTo>
                    <a:pt x="194005" y="800100"/>
                  </a:lnTo>
                  <a:lnTo>
                    <a:pt x="191909" y="787400"/>
                  </a:lnTo>
                  <a:lnTo>
                    <a:pt x="190728" y="787400"/>
                  </a:lnTo>
                  <a:lnTo>
                    <a:pt x="190728" y="825500"/>
                  </a:lnTo>
                  <a:lnTo>
                    <a:pt x="188582" y="838200"/>
                  </a:lnTo>
                  <a:lnTo>
                    <a:pt x="182283" y="838200"/>
                  </a:lnTo>
                  <a:lnTo>
                    <a:pt x="182359" y="825500"/>
                  </a:lnTo>
                  <a:lnTo>
                    <a:pt x="182841" y="825500"/>
                  </a:lnTo>
                  <a:lnTo>
                    <a:pt x="183095" y="812800"/>
                  </a:lnTo>
                  <a:lnTo>
                    <a:pt x="186715" y="812800"/>
                  </a:lnTo>
                  <a:lnTo>
                    <a:pt x="189687" y="825500"/>
                  </a:lnTo>
                  <a:lnTo>
                    <a:pt x="190728" y="825500"/>
                  </a:lnTo>
                  <a:lnTo>
                    <a:pt x="190728" y="787400"/>
                  </a:lnTo>
                  <a:lnTo>
                    <a:pt x="184683" y="787400"/>
                  </a:lnTo>
                  <a:lnTo>
                    <a:pt x="185839" y="774700"/>
                  </a:lnTo>
                  <a:lnTo>
                    <a:pt x="188988" y="762000"/>
                  </a:lnTo>
                  <a:lnTo>
                    <a:pt x="192074" y="762000"/>
                  </a:lnTo>
                  <a:lnTo>
                    <a:pt x="196278" y="749300"/>
                  </a:lnTo>
                  <a:lnTo>
                    <a:pt x="206336" y="749300"/>
                  </a:lnTo>
                  <a:lnTo>
                    <a:pt x="205041" y="762000"/>
                  </a:lnTo>
                  <a:lnTo>
                    <a:pt x="205752" y="762000"/>
                  </a:lnTo>
                  <a:lnTo>
                    <a:pt x="210261" y="749300"/>
                  </a:lnTo>
                  <a:lnTo>
                    <a:pt x="212826" y="736600"/>
                  </a:lnTo>
                  <a:lnTo>
                    <a:pt x="213868" y="736600"/>
                  </a:lnTo>
                  <a:lnTo>
                    <a:pt x="213779" y="723900"/>
                  </a:lnTo>
                  <a:lnTo>
                    <a:pt x="208991" y="736600"/>
                  </a:lnTo>
                  <a:lnTo>
                    <a:pt x="193586" y="736600"/>
                  </a:lnTo>
                  <a:lnTo>
                    <a:pt x="194208" y="723900"/>
                  </a:lnTo>
                  <a:lnTo>
                    <a:pt x="195224" y="723900"/>
                  </a:lnTo>
                  <a:lnTo>
                    <a:pt x="196469" y="711200"/>
                  </a:lnTo>
                  <a:lnTo>
                    <a:pt x="198501" y="698500"/>
                  </a:lnTo>
                  <a:lnTo>
                    <a:pt x="200533" y="698500"/>
                  </a:lnTo>
                  <a:lnTo>
                    <a:pt x="200456" y="685800"/>
                  </a:lnTo>
                  <a:lnTo>
                    <a:pt x="207975" y="685800"/>
                  </a:lnTo>
                  <a:lnTo>
                    <a:pt x="216319" y="673100"/>
                  </a:lnTo>
                  <a:lnTo>
                    <a:pt x="228701" y="673100"/>
                  </a:lnTo>
                  <a:lnTo>
                    <a:pt x="229552" y="660400"/>
                  </a:lnTo>
                  <a:lnTo>
                    <a:pt x="231533" y="660400"/>
                  </a:lnTo>
                  <a:lnTo>
                    <a:pt x="232638" y="647700"/>
                  </a:lnTo>
                  <a:lnTo>
                    <a:pt x="230886" y="635000"/>
                  </a:lnTo>
                  <a:lnTo>
                    <a:pt x="228473" y="647700"/>
                  </a:lnTo>
                  <a:lnTo>
                    <a:pt x="214045" y="647700"/>
                  </a:lnTo>
                  <a:lnTo>
                    <a:pt x="212699" y="660400"/>
                  </a:lnTo>
                  <a:lnTo>
                    <a:pt x="205282" y="660400"/>
                  </a:lnTo>
                  <a:lnTo>
                    <a:pt x="206883" y="647700"/>
                  </a:lnTo>
                  <a:lnTo>
                    <a:pt x="213956" y="635000"/>
                  </a:lnTo>
                  <a:lnTo>
                    <a:pt x="223024" y="622300"/>
                  </a:lnTo>
                  <a:lnTo>
                    <a:pt x="222478" y="635000"/>
                  </a:lnTo>
                  <a:lnTo>
                    <a:pt x="229781" y="622300"/>
                  </a:lnTo>
                  <a:lnTo>
                    <a:pt x="233070" y="635000"/>
                  </a:lnTo>
                  <a:lnTo>
                    <a:pt x="232575" y="609600"/>
                  </a:lnTo>
                  <a:lnTo>
                    <a:pt x="227545" y="609600"/>
                  </a:lnTo>
                  <a:lnTo>
                    <a:pt x="220065" y="622300"/>
                  </a:lnTo>
                  <a:lnTo>
                    <a:pt x="212217" y="622300"/>
                  </a:lnTo>
                  <a:lnTo>
                    <a:pt x="214274" y="596900"/>
                  </a:lnTo>
                  <a:lnTo>
                    <a:pt x="214871" y="596900"/>
                  </a:lnTo>
                  <a:lnTo>
                    <a:pt x="216827" y="584200"/>
                  </a:lnTo>
                  <a:lnTo>
                    <a:pt x="220738" y="571500"/>
                  </a:lnTo>
                  <a:lnTo>
                    <a:pt x="237286" y="571500"/>
                  </a:lnTo>
                  <a:lnTo>
                    <a:pt x="235369" y="584200"/>
                  </a:lnTo>
                  <a:lnTo>
                    <a:pt x="248818" y="571500"/>
                  </a:lnTo>
                  <a:lnTo>
                    <a:pt x="242912" y="596900"/>
                  </a:lnTo>
                  <a:lnTo>
                    <a:pt x="250113" y="584200"/>
                  </a:lnTo>
                  <a:lnTo>
                    <a:pt x="253898" y="571500"/>
                  </a:lnTo>
                  <a:lnTo>
                    <a:pt x="256286" y="571500"/>
                  </a:lnTo>
                  <a:lnTo>
                    <a:pt x="259346" y="558800"/>
                  </a:lnTo>
                  <a:lnTo>
                    <a:pt x="263525" y="558800"/>
                  </a:lnTo>
                  <a:lnTo>
                    <a:pt x="262483" y="571500"/>
                  </a:lnTo>
                  <a:lnTo>
                    <a:pt x="261543" y="584200"/>
                  </a:lnTo>
                  <a:lnTo>
                    <a:pt x="261137" y="596900"/>
                  </a:lnTo>
                  <a:lnTo>
                    <a:pt x="261785" y="596900"/>
                  </a:lnTo>
                  <a:lnTo>
                    <a:pt x="264058" y="609600"/>
                  </a:lnTo>
                  <a:lnTo>
                    <a:pt x="264058" y="469900"/>
                  </a:lnTo>
                  <a:lnTo>
                    <a:pt x="256197" y="469900"/>
                  </a:lnTo>
                  <a:lnTo>
                    <a:pt x="259232" y="457200"/>
                  </a:lnTo>
                  <a:lnTo>
                    <a:pt x="262216" y="444500"/>
                  </a:lnTo>
                  <a:lnTo>
                    <a:pt x="275183" y="444500"/>
                  </a:lnTo>
                  <a:lnTo>
                    <a:pt x="285140" y="431800"/>
                  </a:lnTo>
                  <a:lnTo>
                    <a:pt x="293128" y="419100"/>
                  </a:lnTo>
                  <a:lnTo>
                    <a:pt x="299935" y="393700"/>
                  </a:lnTo>
                  <a:lnTo>
                    <a:pt x="306336" y="381000"/>
                  </a:lnTo>
                  <a:lnTo>
                    <a:pt x="309791" y="368300"/>
                  </a:lnTo>
                  <a:lnTo>
                    <a:pt x="313385" y="368300"/>
                  </a:lnTo>
                  <a:lnTo>
                    <a:pt x="317246" y="355600"/>
                  </a:lnTo>
                  <a:lnTo>
                    <a:pt x="321500" y="355600"/>
                  </a:lnTo>
                  <a:lnTo>
                    <a:pt x="326478" y="342900"/>
                  </a:lnTo>
                  <a:lnTo>
                    <a:pt x="331990" y="330200"/>
                  </a:lnTo>
                  <a:lnTo>
                    <a:pt x="338162" y="330200"/>
                  </a:lnTo>
                  <a:lnTo>
                    <a:pt x="345135" y="317500"/>
                  </a:lnTo>
                  <a:lnTo>
                    <a:pt x="343750" y="330200"/>
                  </a:lnTo>
                  <a:lnTo>
                    <a:pt x="339115" y="330200"/>
                  </a:lnTo>
                  <a:lnTo>
                    <a:pt x="335089" y="342900"/>
                  </a:lnTo>
                  <a:lnTo>
                    <a:pt x="335572" y="342900"/>
                  </a:lnTo>
                  <a:lnTo>
                    <a:pt x="345363" y="330200"/>
                  </a:lnTo>
                  <a:lnTo>
                    <a:pt x="347865" y="317500"/>
                  </a:lnTo>
                  <a:lnTo>
                    <a:pt x="352132" y="304800"/>
                  </a:lnTo>
                  <a:lnTo>
                    <a:pt x="367258" y="292100"/>
                  </a:lnTo>
                  <a:lnTo>
                    <a:pt x="358381" y="304800"/>
                  </a:lnTo>
                  <a:lnTo>
                    <a:pt x="365302" y="304800"/>
                  </a:lnTo>
                  <a:lnTo>
                    <a:pt x="373646" y="292100"/>
                  </a:lnTo>
                  <a:lnTo>
                    <a:pt x="369074" y="304800"/>
                  </a:lnTo>
                  <a:lnTo>
                    <a:pt x="374510" y="304800"/>
                  </a:lnTo>
                  <a:lnTo>
                    <a:pt x="380860" y="292100"/>
                  </a:lnTo>
                  <a:lnTo>
                    <a:pt x="387870" y="279400"/>
                  </a:lnTo>
                  <a:lnTo>
                    <a:pt x="395249" y="279400"/>
                  </a:lnTo>
                  <a:lnTo>
                    <a:pt x="403174" y="266700"/>
                  </a:lnTo>
                  <a:lnTo>
                    <a:pt x="411403" y="266700"/>
                  </a:lnTo>
                  <a:lnTo>
                    <a:pt x="419811" y="254000"/>
                  </a:lnTo>
                  <a:lnTo>
                    <a:pt x="428231" y="254000"/>
                  </a:lnTo>
                  <a:lnTo>
                    <a:pt x="436854" y="241300"/>
                  </a:lnTo>
                  <a:lnTo>
                    <a:pt x="445249" y="241300"/>
                  </a:lnTo>
                  <a:lnTo>
                    <a:pt x="453402" y="228600"/>
                  </a:lnTo>
                  <a:lnTo>
                    <a:pt x="468934" y="228600"/>
                  </a:lnTo>
                  <a:lnTo>
                    <a:pt x="475970" y="215900"/>
                  </a:lnTo>
                  <a:lnTo>
                    <a:pt x="488264" y="215900"/>
                  </a:lnTo>
                  <a:lnTo>
                    <a:pt x="484505" y="203200"/>
                  </a:lnTo>
                  <a:lnTo>
                    <a:pt x="487654" y="203200"/>
                  </a:lnTo>
                  <a:lnTo>
                    <a:pt x="492975" y="190500"/>
                  </a:lnTo>
                  <a:lnTo>
                    <a:pt x="505193" y="190500"/>
                  </a:lnTo>
                  <a:lnTo>
                    <a:pt x="498665" y="203200"/>
                  </a:lnTo>
                  <a:lnTo>
                    <a:pt x="511086" y="190500"/>
                  </a:lnTo>
                  <a:lnTo>
                    <a:pt x="519544" y="203200"/>
                  </a:lnTo>
                  <a:lnTo>
                    <a:pt x="526948" y="203200"/>
                  </a:lnTo>
                  <a:lnTo>
                    <a:pt x="518947" y="215900"/>
                  </a:lnTo>
                  <a:lnTo>
                    <a:pt x="511009" y="215900"/>
                  </a:lnTo>
                  <a:lnTo>
                    <a:pt x="503123" y="228600"/>
                  </a:lnTo>
                  <a:lnTo>
                    <a:pt x="525843" y="228600"/>
                  </a:lnTo>
                  <a:lnTo>
                    <a:pt x="529793" y="215900"/>
                  </a:lnTo>
                  <a:lnTo>
                    <a:pt x="538238" y="215900"/>
                  </a:lnTo>
                  <a:lnTo>
                    <a:pt x="542048" y="203200"/>
                  </a:lnTo>
                  <a:lnTo>
                    <a:pt x="537845" y="203200"/>
                  </a:lnTo>
                  <a:lnTo>
                    <a:pt x="541553" y="190500"/>
                  </a:lnTo>
                  <a:lnTo>
                    <a:pt x="545693" y="190500"/>
                  </a:lnTo>
                  <a:lnTo>
                    <a:pt x="550862" y="177800"/>
                  </a:lnTo>
                  <a:lnTo>
                    <a:pt x="554939" y="177800"/>
                  </a:lnTo>
                  <a:lnTo>
                    <a:pt x="559333" y="165100"/>
                  </a:lnTo>
                  <a:lnTo>
                    <a:pt x="564083" y="165100"/>
                  </a:lnTo>
                  <a:lnTo>
                    <a:pt x="569188" y="152400"/>
                  </a:lnTo>
                  <a:lnTo>
                    <a:pt x="569061" y="165100"/>
                  </a:lnTo>
                  <a:lnTo>
                    <a:pt x="578612" y="152400"/>
                  </a:lnTo>
                  <a:lnTo>
                    <a:pt x="588276" y="152400"/>
                  </a:lnTo>
                  <a:lnTo>
                    <a:pt x="598017" y="139700"/>
                  </a:lnTo>
                  <a:lnTo>
                    <a:pt x="615086" y="139700"/>
                  </a:lnTo>
                  <a:lnTo>
                    <a:pt x="625690" y="127000"/>
                  </a:lnTo>
                  <a:lnTo>
                    <a:pt x="628421" y="139700"/>
                  </a:lnTo>
                  <a:lnTo>
                    <a:pt x="662876" y="139700"/>
                  </a:lnTo>
                  <a:lnTo>
                    <a:pt x="673493" y="127000"/>
                  </a:lnTo>
                  <a:lnTo>
                    <a:pt x="697445" y="127000"/>
                  </a:lnTo>
                  <a:lnTo>
                    <a:pt x="710323" y="114300"/>
                  </a:lnTo>
                  <a:lnTo>
                    <a:pt x="723531" y="114300"/>
                  </a:lnTo>
                  <a:lnTo>
                    <a:pt x="719213" y="127000"/>
                  </a:lnTo>
                  <a:lnTo>
                    <a:pt x="736612" y="114300"/>
                  </a:lnTo>
                  <a:lnTo>
                    <a:pt x="811847" y="114300"/>
                  </a:lnTo>
                  <a:lnTo>
                    <a:pt x="811847" y="50800"/>
                  </a:lnTo>
                  <a:lnTo>
                    <a:pt x="783488" y="50800"/>
                  </a:lnTo>
                  <a:lnTo>
                    <a:pt x="766546" y="50800"/>
                  </a:lnTo>
                  <a:lnTo>
                    <a:pt x="748220" y="50800"/>
                  </a:lnTo>
                  <a:lnTo>
                    <a:pt x="740003" y="50800"/>
                  </a:lnTo>
                  <a:lnTo>
                    <a:pt x="720077" y="50800"/>
                  </a:lnTo>
                  <a:lnTo>
                    <a:pt x="723353" y="63500"/>
                  </a:lnTo>
                  <a:lnTo>
                    <a:pt x="706970" y="50800"/>
                  </a:lnTo>
                  <a:lnTo>
                    <a:pt x="689571" y="50800"/>
                  </a:lnTo>
                  <a:lnTo>
                    <a:pt x="682129" y="63500"/>
                  </a:lnTo>
                  <a:lnTo>
                    <a:pt x="655269" y="63500"/>
                  </a:lnTo>
                  <a:lnTo>
                    <a:pt x="649084" y="50800"/>
                  </a:lnTo>
                  <a:lnTo>
                    <a:pt x="665543" y="50800"/>
                  </a:lnTo>
                  <a:lnTo>
                    <a:pt x="673404" y="38100"/>
                  </a:lnTo>
                  <a:lnTo>
                    <a:pt x="671525" y="38100"/>
                  </a:lnTo>
                  <a:lnTo>
                    <a:pt x="668274" y="25400"/>
                  </a:lnTo>
                  <a:lnTo>
                    <a:pt x="669569" y="25400"/>
                  </a:lnTo>
                  <a:lnTo>
                    <a:pt x="674560" y="12700"/>
                  </a:lnTo>
                  <a:lnTo>
                    <a:pt x="659345" y="12700"/>
                  </a:lnTo>
                  <a:lnTo>
                    <a:pt x="650697" y="25400"/>
                  </a:lnTo>
                  <a:lnTo>
                    <a:pt x="651827" y="25400"/>
                  </a:lnTo>
                  <a:lnTo>
                    <a:pt x="659549" y="38100"/>
                  </a:lnTo>
                  <a:lnTo>
                    <a:pt x="641413" y="38100"/>
                  </a:lnTo>
                  <a:lnTo>
                    <a:pt x="641413" y="50800"/>
                  </a:lnTo>
                  <a:lnTo>
                    <a:pt x="626986" y="63500"/>
                  </a:lnTo>
                  <a:lnTo>
                    <a:pt x="619899" y="63500"/>
                  </a:lnTo>
                  <a:lnTo>
                    <a:pt x="628929" y="50800"/>
                  </a:lnTo>
                  <a:lnTo>
                    <a:pt x="641413" y="50800"/>
                  </a:lnTo>
                  <a:lnTo>
                    <a:pt x="641413" y="38100"/>
                  </a:lnTo>
                  <a:lnTo>
                    <a:pt x="631558" y="38100"/>
                  </a:lnTo>
                  <a:lnTo>
                    <a:pt x="623798" y="50800"/>
                  </a:lnTo>
                  <a:lnTo>
                    <a:pt x="614311" y="50800"/>
                  </a:lnTo>
                  <a:lnTo>
                    <a:pt x="608990" y="63500"/>
                  </a:lnTo>
                  <a:lnTo>
                    <a:pt x="618858" y="63500"/>
                  </a:lnTo>
                  <a:lnTo>
                    <a:pt x="608787" y="76200"/>
                  </a:lnTo>
                  <a:lnTo>
                    <a:pt x="570496" y="76200"/>
                  </a:lnTo>
                  <a:lnTo>
                    <a:pt x="563638" y="88900"/>
                  </a:lnTo>
                  <a:lnTo>
                    <a:pt x="543153" y="88900"/>
                  </a:lnTo>
                  <a:lnTo>
                    <a:pt x="536676" y="101600"/>
                  </a:lnTo>
                  <a:lnTo>
                    <a:pt x="524217" y="101600"/>
                  </a:lnTo>
                  <a:lnTo>
                    <a:pt x="518299" y="114300"/>
                  </a:lnTo>
                  <a:lnTo>
                    <a:pt x="493318" y="114300"/>
                  </a:lnTo>
                  <a:lnTo>
                    <a:pt x="495223" y="101600"/>
                  </a:lnTo>
                  <a:lnTo>
                    <a:pt x="494131" y="101600"/>
                  </a:lnTo>
                  <a:lnTo>
                    <a:pt x="493204" y="114300"/>
                  </a:lnTo>
                  <a:lnTo>
                    <a:pt x="466598" y="114300"/>
                  </a:lnTo>
                  <a:lnTo>
                    <a:pt x="461391" y="127000"/>
                  </a:lnTo>
                  <a:lnTo>
                    <a:pt x="458406" y="127000"/>
                  </a:lnTo>
                  <a:lnTo>
                    <a:pt x="458470" y="121031"/>
                  </a:lnTo>
                  <a:lnTo>
                    <a:pt x="454723" y="127000"/>
                  </a:lnTo>
                  <a:lnTo>
                    <a:pt x="446798" y="127000"/>
                  </a:lnTo>
                  <a:lnTo>
                    <a:pt x="439089" y="139700"/>
                  </a:lnTo>
                  <a:lnTo>
                    <a:pt x="431749" y="152400"/>
                  </a:lnTo>
                  <a:lnTo>
                    <a:pt x="428840" y="152400"/>
                  </a:lnTo>
                  <a:lnTo>
                    <a:pt x="435521" y="139700"/>
                  </a:lnTo>
                  <a:lnTo>
                    <a:pt x="424878" y="139700"/>
                  </a:lnTo>
                  <a:lnTo>
                    <a:pt x="418426" y="152400"/>
                  </a:lnTo>
                  <a:lnTo>
                    <a:pt x="411708" y="152400"/>
                  </a:lnTo>
                  <a:lnTo>
                    <a:pt x="404431" y="165100"/>
                  </a:lnTo>
                  <a:lnTo>
                    <a:pt x="396671" y="165100"/>
                  </a:lnTo>
                  <a:lnTo>
                    <a:pt x="380644" y="190500"/>
                  </a:lnTo>
                  <a:lnTo>
                    <a:pt x="373227" y="190500"/>
                  </a:lnTo>
                  <a:lnTo>
                    <a:pt x="366725" y="203200"/>
                  </a:lnTo>
                  <a:lnTo>
                    <a:pt x="361429" y="215900"/>
                  </a:lnTo>
                  <a:lnTo>
                    <a:pt x="373621" y="215900"/>
                  </a:lnTo>
                  <a:lnTo>
                    <a:pt x="370217" y="228600"/>
                  </a:lnTo>
                  <a:lnTo>
                    <a:pt x="360972" y="241300"/>
                  </a:lnTo>
                  <a:lnTo>
                    <a:pt x="359473" y="254000"/>
                  </a:lnTo>
                  <a:lnTo>
                    <a:pt x="349313" y="254000"/>
                  </a:lnTo>
                  <a:lnTo>
                    <a:pt x="339915" y="241300"/>
                  </a:lnTo>
                  <a:lnTo>
                    <a:pt x="336080" y="228600"/>
                  </a:lnTo>
                  <a:lnTo>
                    <a:pt x="342569" y="215900"/>
                  </a:lnTo>
                  <a:lnTo>
                    <a:pt x="345198" y="212293"/>
                  </a:lnTo>
                  <a:lnTo>
                    <a:pt x="346964" y="203200"/>
                  </a:lnTo>
                  <a:lnTo>
                    <a:pt x="334098" y="203200"/>
                  </a:lnTo>
                  <a:lnTo>
                    <a:pt x="327329" y="215900"/>
                  </a:lnTo>
                  <a:lnTo>
                    <a:pt x="316763" y="215900"/>
                  </a:lnTo>
                  <a:lnTo>
                    <a:pt x="317373" y="203200"/>
                  </a:lnTo>
                  <a:lnTo>
                    <a:pt x="322224" y="190500"/>
                  </a:lnTo>
                  <a:lnTo>
                    <a:pt x="333984" y="190500"/>
                  </a:lnTo>
                  <a:lnTo>
                    <a:pt x="347256" y="177800"/>
                  </a:lnTo>
                  <a:lnTo>
                    <a:pt x="366369" y="177800"/>
                  </a:lnTo>
                  <a:lnTo>
                    <a:pt x="358546" y="190500"/>
                  </a:lnTo>
                  <a:lnTo>
                    <a:pt x="352336" y="203200"/>
                  </a:lnTo>
                  <a:lnTo>
                    <a:pt x="360476" y="203200"/>
                  </a:lnTo>
                  <a:lnTo>
                    <a:pt x="369303" y="190500"/>
                  </a:lnTo>
                  <a:lnTo>
                    <a:pt x="379006" y="177800"/>
                  </a:lnTo>
                  <a:lnTo>
                    <a:pt x="371221" y="177800"/>
                  </a:lnTo>
                  <a:lnTo>
                    <a:pt x="378244" y="165100"/>
                  </a:lnTo>
                  <a:lnTo>
                    <a:pt x="382955" y="165100"/>
                  </a:lnTo>
                  <a:lnTo>
                    <a:pt x="387794" y="152400"/>
                  </a:lnTo>
                  <a:lnTo>
                    <a:pt x="397675" y="152400"/>
                  </a:lnTo>
                  <a:lnTo>
                    <a:pt x="402844" y="139700"/>
                  </a:lnTo>
                  <a:lnTo>
                    <a:pt x="405650" y="139700"/>
                  </a:lnTo>
                  <a:lnTo>
                    <a:pt x="403364" y="152400"/>
                  </a:lnTo>
                  <a:lnTo>
                    <a:pt x="409460" y="139700"/>
                  </a:lnTo>
                  <a:lnTo>
                    <a:pt x="409232" y="139700"/>
                  </a:lnTo>
                  <a:lnTo>
                    <a:pt x="410260" y="127000"/>
                  </a:lnTo>
                  <a:lnTo>
                    <a:pt x="398145" y="127000"/>
                  </a:lnTo>
                  <a:lnTo>
                    <a:pt x="391363" y="139700"/>
                  </a:lnTo>
                  <a:lnTo>
                    <a:pt x="383692" y="139700"/>
                  </a:lnTo>
                  <a:lnTo>
                    <a:pt x="375158" y="152400"/>
                  </a:lnTo>
                  <a:lnTo>
                    <a:pt x="374535" y="139700"/>
                  </a:lnTo>
                  <a:lnTo>
                    <a:pt x="353390" y="152400"/>
                  </a:lnTo>
                  <a:lnTo>
                    <a:pt x="332295" y="177800"/>
                  </a:lnTo>
                  <a:lnTo>
                    <a:pt x="312724" y="190500"/>
                  </a:lnTo>
                  <a:lnTo>
                    <a:pt x="296164" y="215900"/>
                  </a:lnTo>
                  <a:lnTo>
                    <a:pt x="301980" y="228600"/>
                  </a:lnTo>
                  <a:lnTo>
                    <a:pt x="305485" y="241300"/>
                  </a:lnTo>
                  <a:lnTo>
                    <a:pt x="308673" y="266700"/>
                  </a:lnTo>
                  <a:lnTo>
                    <a:pt x="313524" y="279400"/>
                  </a:lnTo>
                  <a:lnTo>
                    <a:pt x="248208" y="355600"/>
                  </a:lnTo>
                  <a:lnTo>
                    <a:pt x="227571" y="391795"/>
                  </a:lnTo>
                  <a:lnTo>
                    <a:pt x="229196" y="393700"/>
                  </a:lnTo>
                  <a:lnTo>
                    <a:pt x="236601" y="393700"/>
                  </a:lnTo>
                  <a:lnTo>
                    <a:pt x="228257" y="406400"/>
                  </a:lnTo>
                  <a:lnTo>
                    <a:pt x="220700" y="419100"/>
                  </a:lnTo>
                  <a:lnTo>
                    <a:pt x="206921" y="419100"/>
                  </a:lnTo>
                  <a:lnTo>
                    <a:pt x="207251" y="431800"/>
                  </a:lnTo>
                  <a:lnTo>
                    <a:pt x="206679" y="444500"/>
                  </a:lnTo>
                  <a:lnTo>
                    <a:pt x="205714" y="444500"/>
                  </a:lnTo>
                  <a:lnTo>
                    <a:pt x="204800" y="457200"/>
                  </a:lnTo>
                  <a:lnTo>
                    <a:pt x="204012" y="469900"/>
                  </a:lnTo>
                  <a:lnTo>
                    <a:pt x="204876" y="482600"/>
                  </a:lnTo>
                  <a:lnTo>
                    <a:pt x="209600" y="482600"/>
                  </a:lnTo>
                  <a:lnTo>
                    <a:pt x="195757" y="495300"/>
                  </a:lnTo>
                  <a:lnTo>
                    <a:pt x="181394" y="508000"/>
                  </a:lnTo>
                  <a:lnTo>
                    <a:pt x="177787" y="511149"/>
                  </a:lnTo>
                  <a:lnTo>
                    <a:pt x="177787" y="812800"/>
                  </a:lnTo>
                  <a:lnTo>
                    <a:pt x="177165" y="817219"/>
                  </a:lnTo>
                  <a:lnTo>
                    <a:pt x="177342" y="812800"/>
                  </a:lnTo>
                  <a:lnTo>
                    <a:pt x="177787" y="812800"/>
                  </a:lnTo>
                  <a:lnTo>
                    <a:pt x="177787" y="511149"/>
                  </a:lnTo>
                  <a:lnTo>
                    <a:pt x="166814" y="520700"/>
                  </a:lnTo>
                  <a:lnTo>
                    <a:pt x="152273" y="558800"/>
                  </a:lnTo>
                  <a:lnTo>
                    <a:pt x="155168" y="558800"/>
                  </a:lnTo>
                  <a:lnTo>
                    <a:pt x="165633" y="571500"/>
                  </a:lnTo>
                  <a:lnTo>
                    <a:pt x="160896" y="571500"/>
                  </a:lnTo>
                  <a:lnTo>
                    <a:pt x="156641" y="584200"/>
                  </a:lnTo>
                  <a:lnTo>
                    <a:pt x="146367" y="584200"/>
                  </a:lnTo>
                  <a:lnTo>
                    <a:pt x="145821" y="571500"/>
                  </a:lnTo>
                  <a:lnTo>
                    <a:pt x="147637" y="558800"/>
                  </a:lnTo>
                  <a:lnTo>
                    <a:pt x="140614" y="584200"/>
                  </a:lnTo>
                  <a:lnTo>
                    <a:pt x="133756" y="596900"/>
                  </a:lnTo>
                  <a:lnTo>
                    <a:pt x="127177" y="609600"/>
                  </a:lnTo>
                  <a:lnTo>
                    <a:pt x="121031" y="622300"/>
                  </a:lnTo>
                  <a:lnTo>
                    <a:pt x="117856" y="622300"/>
                  </a:lnTo>
                  <a:lnTo>
                    <a:pt x="116586" y="647700"/>
                  </a:lnTo>
                  <a:lnTo>
                    <a:pt x="119380" y="635000"/>
                  </a:lnTo>
                  <a:lnTo>
                    <a:pt x="124358" y="622300"/>
                  </a:lnTo>
                  <a:lnTo>
                    <a:pt x="137185" y="622300"/>
                  </a:lnTo>
                  <a:lnTo>
                    <a:pt x="133858" y="647700"/>
                  </a:lnTo>
                  <a:lnTo>
                    <a:pt x="128765" y="660400"/>
                  </a:lnTo>
                  <a:lnTo>
                    <a:pt x="125310" y="673100"/>
                  </a:lnTo>
                  <a:lnTo>
                    <a:pt x="126936" y="698500"/>
                  </a:lnTo>
                  <a:lnTo>
                    <a:pt x="99822" y="698500"/>
                  </a:lnTo>
                  <a:lnTo>
                    <a:pt x="93472" y="685800"/>
                  </a:lnTo>
                  <a:lnTo>
                    <a:pt x="95300" y="685800"/>
                  </a:lnTo>
                  <a:lnTo>
                    <a:pt x="89865" y="673100"/>
                  </a:lnTo>
                  <a:lnTo>
                    <a:pt x="85725" y="660400"/>
                  </a:lnTo>
                  <a:lnTo>
                    <a:pt x="83527" y="647700"/>
                  </a:lnTo>
                  <a:lnTo>
                    <a:pt x="83934" y="635000"/>
                  </a:lnTo>
                  <a:lnTo>
                    <a:pt x="72313" y="660400"/>
                  </a:lnTo>
                  <a:lnTo>
                    <a:pt x="67564" y="685800"/>
                  </a:lnTo>
                  <a:lnTo>
                    <a:pt x="64008" y="698500"/>
                  </a:lnTo>
                  <a:lnTo>
                    <a:pt x="55943" y="723900"/>
                  </a:lnTo>
                  <a:lnTo>
                    <a:pt x="50355" y="723900"/>
                  </a:lnTo>
                  <a:lnTo>
                    <a:pt x="49364" y="698500"/>
                  </a:lnTo>
                  <a:lnTo>
                    <a:pt x="48768" y="685800"/>
                  </a:lnTo>
                  <a:lnTo>
                    <a:pt x="44361" y="685800"/>
                  </a:lnTo>
                  <a:lnTo>
                    <a:pt x="48679" y="673100"/>
                  </a:lnTo>
                  <a:lnTo>
                    <a:pt x="53238" y="660400"/>
                  </a:lnTo>
                  <a:lnTo>
                    <a:pt x="57899" y="647700"/>
                  </a:lnTo>
                  <a:lnTo>
                    <a:pt x="62496" y="635000"/>
                  </a:lnTo>
                  <a:lnTo>
                    <a:pt x="61061" y="647700"/>
                  </a:lnTo>
                  <a:lnTo>
                    <a:pt x="64033" y="647700"/>
                  </a:lnTo>
                  <a:lnTo>
                    <a:pt x="64909" y="635000"/>
                  </a:lnTo>
                  <a:lnTo>
                    <a:pt x="66814" y="635000"/>
                  </a:lnTo>
                  <a:lnTo>
                    <a:pt x="69240" y="622300"/>
                  </a:lnTo>
                  <a:lnTo>
                    <a:pt x="71716" y="609600"/>
                  </a:lnTo>
                  <a:lnTo>
                    <a:pt x="73837" y="609600"/>
                  </a:lnTo>
                  <a:lnTo>
                    <a:pt x="75285" y="596900"/>
                  </a:lnTo>
                  <a:lnTo>
                    <a:pt x="75806" y="584200"/>
                  </a:lnTo>
                  <a:lnTo>
                    <a:pt x="75196" y="584200"/>
                  </a:lnTo>
                  <a:lnTo>
                    <a:pt x="79756" y="571500"/>
                  </a:lnTo>
                  <a:lnTo>
                    <a:pt x="80010" y="584200"/>
                  </a:lnTo>
                  <a:lnTo>
                    <a:pt x="79768" y="596900"/>
                  </a:lnTo>
                  <a:lnTo>
                    <a:pt x="82816" y="584200"/>
                  </a:lnTo>
                  <a:lnTo>
                    <a:pt x="82511" y="596900"/>
                  </a:lnTo>
                  <a:lnTo>
                    <a:pt x="85153" y="609600"/>
                  </a:lnTo>
                  <a:lnTo>
                    <a:pt x="89547" y="622300"/>
                  </a:lnTo>
                  <a:lnTo>
                    <a:pt x="94475" y="635000"/>
                  </a:lnTo>
                  <a:lnTo>
                    <a:pt x="100126" y="609600"/>
                  </a:lnTo>
                  <a:lnTo>
                    <a:pt x="97421" y="596900"/>
                  </a:lnTo>
                  <a:lnTo>
                    <a:pt x="92976" y="596900"/>
                  </a:lnTo>
                  <a:lnTo>
                    <a:pt x="93192" y="584200"/>
                  </a:lnTo>
                  <a:lnTo>
                    <a:pt x="93408" y="571500"/>
                  </a:lnTo>
                  <a:lnTo>
                    <a:pt x="102362" y="558800"/>
                  </a:lnTo>
                  <a:lnTo>
                    <a:pt x="106845" y="558800"/>
                  </a:lnTo>
                  <a:lnTo>
                    <a:pt x="111455" y="546100"/>
                  </a:lnTo>
                  <a:lnTo>
                    <a:pt x="104521" y="546100"/>
                  </a:lnTo>
                  <a:lnTo>
                    <a:pt x="109626" y="533400"/>
                  </a:lnTo>
                  <a:lnTo>
                    <a:pt x="114947" y="533400"/>
                  </a:lnTo>
                  <a:lnTo>
                    <a:pt x="119608" y="520700"/>
                  </a:lnTo>
                  <a:lnTo>
                    <a:pt x="115646" y="520700"/>
                  </a:lnTo>
                  <a:lnTo>
                    <a:pt x="109245" y="533400"/>
                  </a:lnTo>
                  <a:lnTo>
                    <a:pt x="106210" y="520700"/>
                  </a:lnTo>
                  <a:lnTo>
                    <a:pt x="111937" y="520700"/>
                  </a:lnTo>
                  <a:lnTo>
                    <a:pt x="116916" y="508000"/>
                  </a:lnTo>
                  <a:lnTo>
                    <a:pt x="121551" y="508000"/>
                  </a:lnTo>
                  <a:lnTo>
                    <a:pt x="126199" y="495300"/>
                  </a:lnTo>
                  <a:lnTo>
                    <a:pt x="131114" y="495300"/>
                  </a:lnTo>
                  <a:lnTo>
                    <a:pt x="136639" y="482600"/>
                  </a:lnTo>
                  <a:lnTo>
                    <a:pt x="143294" y="482600"/>
                  </a:lnTo>
                  <a:lnTo>
                    <a:pt x="151574" y="469900"/>
                  </a:lnTo>
                  <a:lnTo>
                    <a:pt x="144500" y="469900"/>
                  </a:lnTo>
                  <a:lnTo>
                    <a:pt x="141427" y="457200"/>
                  </a:lnTo>
                  <a:lnTo>
                    <a:pt x="141211" y="445516"/>
                  </a:lnTo>
                  <a:lnTo>
                    <a:pt x="125133" y="457200"/>
                  </a:lnTo>
                  <a:lnTo>
                    <a:pt x="116459" y="469900"/>
                  </a:lnTo>
                  <a:lnTo>
                    <a:pt x="108064" y="469900"/>
                  </a:lnTo>
                  <a:lnTo>
                    <a:pt x="93510" y="508000"/>
                  </a:lnTo>
                  <a:lnTo>
                    <a:pt x="79679" y="546100"/>
                  </a:lnTo>
                  <a:lnTo>
                    <a:pt x="67513" y="584200"/>
                  </a:lnTo>
                  <a:lnTo>
                    <a:pt x="57950" y="622300"/>
                  </a:lnTo>
                  <a:lnTo>
                    <a:pt x="52971" y="622300"/>
                  </a:lnTo>
                  <a:lnTo>
                    <a:pt x="40055" y="647700"/>
                  </a:lnTo>
                  <a:lnTo>
                    <a:pt x="34861" y="673100"/>
                  </a:lnTo>
                  <a:lnTo>
                    <a:pt x="35191" y="685800"/>
                  </a:lnTo>
                  <a:lnTo>
                    <a:pt x="38798" y="698500"/>
                  </a:lnTo>
                  <a:lnTo>
                    <a:pt x="43535" y="723900"/>
                  </a:lnTo>
                  <a:lnTo>
                    <a:pt x="47790" y="736600"/>
                  </a:lnTo>
                  <a:lnTo>
                    <a:pt x="49796" y="762000"/>
                  </a:lnTo>
                  <a:lnTo>
                    <a:pt x="47777" y="787400"/>
                  </a:lnTo>
                  <a:lnTo>
                    <a:pt x="40373" y="787400"/>
                  </a:lnTo>
                  <a:lnTo>
                    <a:pt x="38468" y="800100"/>
                  </a:lnTo>
                  <a:lnTo>
                    <a:pt x="36779" y="812800"/>
                  </a:lnTo>
                  <a:lnTo>
                    <a:pt x="30035" y="812800"/>
                  </a:lnTo>
                  <a:lnTo>
                    <a:pt x="31445" y="800100"/>
                  </a:lnTo>
                  <a:lnTo>
                    <a:pt x="19672" y="800100"/>
                  </a:lnTo>
                  <a:lnTo>
                    <a:pt x="23037" y="812800"/>
                  </a:lnTo>
                  <a:lnTo>
                    <a:pt x="26695" y="825500"/>
                  </a:lnTo>
                  <a:lnTo>
                    <a:pt x="28181" y="838200"/>
                  </a:lnTo>
                  <a:lnTo>
                    <a:pt x="146786" y="838200"/>
                  </a:lnTo>
                  <a:lnTo>
                    <a:pt x="152095" y="850900"/>
                  </a:lnTo>
                  <a:lnTo>
                    <a:pt x="158165" y="863600"/>
                  </a:lnTo>
                  <a:lnTo>
                    <a:pt x="164655" y="876300"/>
                  </a:lnTo>
                  <a:lnTo>
                    <a:pt x="176631" y="901700"/>
                  </a:lnTo>
                  <a:lnTo>
                    <a:pt x="180632" y="914400"/>
                  </a:lnTo>
                  <a:lnTo>
                    <a:pt x="181102" y="927100"/>
                  </a:lnTo>
                  <a:lnTo>
                    <a:pt x="180771" y="939800"/>
                  </a:lnTo>
                  <a:lnTo>
                    <a:pt x="179717" y="952500"/>
                  </a:lnTo>
                  <a:lnTo>
                    <a:pt x="177965" y="965200"/>
                  </a:lnTo>
                  <a:lnTo>
                    <a:pt x="175945" y="965200"/>
                  </a:lnTo>
                  <a:lnTo>
                    <a:pt x="175691" y="927100"/>
                  </a:lnTo>
                  <a:lnTo>
                    <a:pt x="173888" y="914400"/>
                  </a:lnTo>
                  <a:lnTo>
                    <a:pt x="170357" y="901700"/>
                  </a:lnTo>
                  <a:lnTo>
                    <a:pt x="157772" y="901700"/>
                  </a:lnTo>
                  <a:lnTo>
                    <a:pt x="149491" y="927100"/>
                  </a:lnTo>
                  <a:lnTo>
                    <a:pt x="140385" y="939800"/>
                  </a:lnTo>
                  <a:lnTo>
                    <a:pt x="130733" y="965200"/>
                  </a:lnTo>
                  <a:lnTo>
                    <a:pt x="131495" y="952500"/>
                  </a:lnTo>
                  <a:lnTo>
                    <a:pt x="132524" y="939800"/>
                  </a:lnTo>
                  <a:lnTo>
                    <a:pt x="133781" y="927100"/>
                  </a:lnTo>
                  <a:lnTo>
                    <a:pt x="135191" y="914400"/>
                  </a:lnTo>
                  <a:lnTo>
                    <a:pt x="137007" y="901700"/>
                  </a:lnTo>
                  <a:lnTo>
                    <a:pt x="138760" y="876300"/>
                  </a:lnTo>
                  <a:lnTo>
                    <a:pt x="140601" y="863600"/>
                  </a:lnTo>
                  <a:lnTo>
                    <a:pt x="142722" y="850900"/>
                  </a:lnTo>
                  <a:lnTo>
                    <a:pt x="136283" y="863600"/>
                  </a:lnTo>
                  <a:lnTo>
                    <a:pt x="137261" y="850900"/>
                  </a:lnTo>
                  <a:lnTo>
                    <a:pt x="24955" y="850900"/>
                  </a:lnTo>
                  <a:lnTo>
                    <a:pt x="10350" y="850900"/>
                  </a:lnTo>
                  <a:lnTo>
                    <a:pt x="6235" y="850900"/>
                  </a:lnTo>
                  <a:lnTo>
                    <a:pt x="4775" y="863600"/>
                  </a:lnTo>
                  <a:lnTo>
                    <a:pt x="4203" y="876300"/>
                  </a:lnTo>
                  <a:lnTo>
                    <a:pt x="4508" y="889000"/>
                  </a:lnTo>
                  <a:lnTo>
                    <a:pt x="5676" y="889000"/>
                  </a:lnTo>
                  <a:lnTo>
                    <a:pt x="7734" y="901700"/>
                  </a:lnTo>
                  <a:lnTo>
                    <a:pt x="10883" y="914400"/>
                  </a:lnTo>
                  <a:lnTo>
                    <a:pt x="15328" y="914400"/>
                  </a:lnTo>
                  <a:lnTo>
                    <a:pt x="17881" y="952500"/>
                  </a:lnTo>
                  <a:lnTo>
                    <a:pt x="12026" y="952500"/>
                  </a:lnTo>
                  <a:lnTo>
                    <a:pt x="5511" y="965200"/>
                  </a:lnTo>
                  <a:lnTo>
                    <a:pt x="6096" y="1003300"/>
                  </a:lnTo>
                  <a:lnTo>
                    <a:pt x="0" y="990600"/>
                  </a:lnTo>
                  <a:lnTo>
                    <a:pt x="711" y="1003300"/>
                  </a:lnTo>
                  <a:lnTo>
                    <a:pt x="1587" y="1003300"/>
                  </a:lnTo>
                  <a:lnTo>
                    <a:pt x="2616" y="1016000"/>
                  </a:lnTo>
                  <a:lnTo>
                    <a:pt x="3759" y="1028700"/>
                  </a:lnTo>
                  <a:lnTo>
                    <a:pt x="10795" y="1016000"/>
                  </a:lnTo>
                  <a:lnTo>
                    <a:pt x="16764" y="1041400"/>
                  </a:lnTo>
                  <a:lnTo>
                    <a:pt x="19799" y="1041400"/>
                  </a:lnTo>
                  <a:lnTo>
                    <a:pt x="22974" y="1054100"/>
                  </a:lnTo>
                  <a:lnTo>
                    <a:pt x="29222" y="1066800"/>
                  </a:lnTo>
                  <a:lnTo>
                    <a:pt x="32423" y="1066800"/>
                  </a:lnTo>
                  <a:lnTo>
                    <a:pt x="34785" y="1054100"/>
                  </a:lnTo>
                  <a:lnTo>
                    <a:pt x="38531" y="1054100"/>
                  </a:lnTo>
                  <a:lnTo>
                    <a:pt x="26593" y="1041400"/>
                  </a:lnTo>
                  <a:lnTo>
                    <a:pt x="25857" y="1028700"/>
                  </a:lnTo>
                  <a:lnTo>
                    <a:pt x="23342" y="1016000"/>
                  </a:lnTo>
                  <a:lnTo>
                    <a:pt x="22085" y="1003300"/>
                  </a:lnTo>
                  <a:lnTo>
                    <a:pt x="25146" y="990600"/>
                  </a:lnTo>
                  <a:lnTo>
                    <a:pt x="28130" y="1003300"/>
                  </a:lnTo>
                  <a:lnTo>
                    <a:pt x="32600" y="1016000"/>
                  </a:lnTo>
                  <a:lnTo>
                    <a:pt x="37528" y="1016000"/>
                  </a:lnTo>
                  <a:lnTo>
                    <a:pt x="41910" y="1028700"/>
                  </a:lnTo>
                  <a:lnTo>
                    <a:pt x="40347" y="1016000"/>
                  </a:lnTo>
                  <a:lnTo>
                    <a:pt x="38747" y="1016000"/>
                  </a:lnTo>
                  <a:lnTo>
                    <a:pt x="37223" y="1003300"/>
                  </a:lnTo>
                  <a:lnTo>
                    <a:pt x="35852" y="1003300"/>
                  </a:lnTo>
                  <a:lnTo>
                    <a:pt x="44259" y="990600"/>
                  </a:lnTo>
                  <a:lnTo>
                    <a:pt x="44157" y="965200"/>
                  </a:lnTo>
                  <a:lnTo>
                    <a:pt x="44018" y="965200"/>
                  </a:lnTo>
                  <a:lnTo>
                    <a:pt x="43700" y="952500"/>
                  </a:lnTo>
                  <a:lnTo>
                    <a:pt x="43065" y="939800"/>
                  </a:lnTo>
                  <a:lnTo>
                    <a:pt x="41808" y="939800"/>
                  </a:lnTo>
                  <a:lnTo>
                    <a:pt x="39776" y="927100"/>
                  </a:lnTo>
                  <a:lnTo>
                    <a:pt x="36017" y="927100"/>
                  </a:lnTo>
                  <a:lnTo>
                    <a:pt x="38239" y="939800"/>
                  </a:lnTo>
                  <a:lnTo>
                    <a:pt x="40081" y="952500"/>
                  </a:lnTo>
                  <a:lnTo>
                    <a:pt x="38112" y="952500"/>
                  </a:lnTo>
                  <a:lnTo>
                    <a:pt x="29768" y="939800"/>
                  </a:lnTo>
                  <a:lnTo>
                    <a:pt x="25006" y="914400"/>
                  </a:lnTo>
                  <a:lnTo>
                    <a:pt x="22453" y="901700"/>
                  </a:lnTo>
                  <a:lnTo>
                    <a:pt x="20789" y="876300"/>
                  </a:lnTo>
                  <a:lnTo>
                    <a:pt x="24244" y="876300"/>
                  </a:lnTo>
                  <a:lnTo>
                    <a:pt x="25857" y="863600"/>
                  </a:lnTo>
                  <a:lnTo>
                    <a:pt x="29743" y="863600"/>
                  </a:lnTo>
                  <a:lnTo>
                    <a:pt x="29273" y="876300"/>
                  </a:lnTo>
                  <a:lnTo>
                    <a:pt x="39827" y="876300"/>
                  </a:lnTo>
                  <a:lnTo>
                    <a:pt x="43815" y="863600"/>
                  </a:lnTo>
                  <a:lnTo>
                    <a:pt x="51587" y="876300"/>
                  </a:lnTo>
                  <a:lnTo>
                    <a:pt x="60020" y="889000"/>
                  </a:lnTo>
                  <a:lnTo>
                    <a:pt x="67386" y="889000"/>
                  </a:lnTo>
                  <a:lnTo>
                    <a:pt x="71945" y="901700"/>
                  </a:lnTo>
                  <a:lnTo>
                    <a:pt x="72834" y="914400"/>
                  </a:lnTo>
                  <a:lnTo>
                    <a:pt x="73190" y="927100"/>
                  </a:lnTo>
                  <a:lnTo>
                    <a:pt x="72542" y="939800"/>
                  </a:lnTo>
                  <a:lnTo>
                    <a:pt x="70421" y="952500"/>
                  </a:lnTo>
                  <a:lnTo>
                    <a:pt x="68338" y="952500"/>
                  </a:lnTo>
                  <a:lnTo>
                    <a:pt x="69011" y="965200"/>
                  </a:lnTo>
                  <a:lnTo>
                    <a:pt x="71297" y="977900"/>
                  </a:lnTo>
                  <a:lnTo>
                    <a:pt x="71958" y="990600"/>
                  </a:lnTo>
                  <a:lnTo>
                    <a:pt x="67754" y="1003300"/>
                  </a:lnTo>
                  <a:lnTo>
                    <a:pt x="70231" y="1016000"/>
                  </a:lnTo>
                  <a:lnTo>
                    <a:pt x="81724" y="1016000"/>
                  </a:lnTo>
                  <a:lnTo>
                    <a:pt x="83820" y="1028700"/>
                  </a:lnTo>
                  <a:lnTo>
                    <a:pt x="85979" y="1041400"/>
                  </a:lnTo>
                  <a:lnTo>
                    <a:pt x="88303" y="1054100"/>
                  </a:lnTo>
                  <a:lnTo>
                    <a:pt x="77139" y="1054100"/>
                  </a:lnTo>
                  <a:lnTo>
                    <a:pt x="69532" y="1066800"/>
                  </a:lnTo>
                  <a:lnTo>
                    <a:pt x="61912" y="1066800"/>
                  </a:lnTo>
                  <a:lnTo>
                    <a:pt x="50736" y="1041400"/>
                  </a:lnTo>
                  <a:lnTo>
                    <a:pt x="60731" y="1092200"/>
                  </a:lnTo>
                  <a:lnTo>
                    <a:pt x="56756" y="1092200"/>
                  </a:lnTo>
                  <a:lnTo>
                    <a:pt x="55308" y="1079500"/>
                  </a:lnTo>
                  <a:lnTo>
                    <a:pt x="57480" y="1079500"/>
                  </a:lnTo>
                  <a:lnTo>
                    <a:pt x="48983" y="1066800"/>
                  </a:lnTo>
                  <a:lnTo>
                    <a:pt x="44437" y="1079500"/>
                  </a:lnTo>
                  <a:lnTo>
                    <a:pt x="43002" y="1092200"/>
                  </a:lnTo>
                  <a:lnTo>
                    <a:pt x="43853" y="1104900"/>
                  </a:lnTo>
                  <a:lnTo>
                    <a:pt x="54851" y="1117600"/>
                  </a:lnTo>
                  <a:lnTo>
                    <a:pt x="53619" y="1117600"/>
                  </a:lnTo>
                  <a:lnTo>
                    <a:pt x="50838" y="1130300"/>
                  </a:lnTo>
                  <a:lnTo>
                    <a:pt x="49784" y="1143000"/>
                  </a:lnTo>
                  <a:lnTo>
                    <a:pt x="49479" y="1155700"/>
                  </a:lnTo>
                  <a:lnTo>
                    <a:pt x="49987" y="1155700"/>
                  </a:lnTo>
                  <a:lnTo>
                    <a:pt x="51536" y="1168400"/>
                  </a:lnTo>
                  <a:lnTo>
                    <a:pt x="54368" y="1181100"/>
                  </a:lnTo>
                  <a:lnTo>
                    <a:pt x="60566" y="1181100"/>
                  </a:lnTo>
                  <a:lnTo>
                    <a:pt x="66929" y="1193800"/>
                  </a:lnTo>
                  <a:lnTo>
                    <a:pt x="73393" y="1193800"/>
                  </a:lnTo>
                  <a:lnTo>
                    <a:pt x="79870" y="1206500"/>
                  </a:lnTo>
                  <a:lnTo>
                    <a:pt x="92773" y="1219200"/>
                  </a:lnTo>
                  <a:lnTo>
                    <a:pt x="99275" y="1231900"/>
                  </a:lnTo>
                  <a:lnTo>
                    <a:pt x="105968" y="1231900"/>
                  </a:lnTo>
                  <a:lnTo>
                    <a:pt x="113131" y="1244600"/>
                  </a:lnTo>
                  <a:lnTo>
                    <a:pt x="112610" y="1257300"/>
                  </a:lnTo>
                  <a:lnTo>
                    <a:pt x="114185" y="1270000"/>
                  </a:lnTo>
                  <a:lnTo>
                    <a:pt x="113741" y="1282700"/>
                  </a:lnTo>
                  <a:lnTo>
                    <a:pt x="104203" y="1282700"/>
                  </a:lnTo>
                  <a:lnTo>
                    <a:pt x="101130" y="1270000"/>
                  </a:lnTo>
                  <a:lnTo>
                    <a:pt x="98552" y="1270000"/>
                  </a:lnTo>
                  <a:lnTo>
                    <a:pt x="97104" y="1257300"/>
                  </a:lnTo>
                  <a:lnTo>
                    <a:pt x="89801" y="1257300"/>
                  </a:lnTo>
                  <a:lnTo>
                    <a:pt x="85572" y="1270000"/>
                  </a:lnTo>
                  <a:lnTo>
                    <a:pt x="81114" y="1270000"/>
                  </a:lnTo>
                  <a:lnTo>
                    <a:pt x="79756" y="1257300"/>
                  </a:lnTo>
                  <a:lnTo>
                    <a:pt x="77571" y="1257300"/>
                  </a:lnTo>
                  <a:lnTo>
                    <a:pt x="73456" y="1244600"/>
                  </a:lnTo>
                  <a:lnTo>
                    <a:pt x="76174" y="1257300"/>
                  </a:lnTo>
                  <a:lnTo>
                    <a:pt x="72415" y="1257300"/>
                  </a:lnTo>
                  <a:lnTo>
                    <a:pt x="67551" y="1244600"/>
                  </a:lnTo>
                  <a:lnTo>
                    <a:pt x="62052" y="1231900"/>
                  </a:lnTo>
                  <a:lnTo>
                    <a:pt x="56362" y="1231900"/>
                  </a:lnTo>
                  <a:lnTo>
                    <a:pt x="50736" y="1219200"/>
                  </a:lnTo>
                  <a:lnTo>
                    <a:pt x="45377" y="1219200"/>
                  </a:lnTo>
                  <a:lnTo>
                    <a:pt x="40627" y="1206500"/>
                  </a:lnTo>
                  <a:lnTo>
                    <a:pt x="36817" y="1206500"/>
                  </a:lnTo>
                  <a:lnTo>
                    <a:pt x="43548" y="1219200"/>
                  </a:lnTo>
                  <a:lnTo>
                    <a:pt x="44716" y="1231900"/>
                  </a:lnTo>
                  <a:lnTo>
                    <a:pt x="43459" y="1231900"/>
                  </a:lnTo>
                  <a:lnTo>
                    <a:pt x="42976" y="1244600"/>
                  </a:lnTo>
                  <a:lnTo>
                    <a:pt x="38290" y="1244600"/>
                  </a:lnTo>
                  <a:lnTo>
                    <a:pt x="33172" y="1231900"/>
                  </a:lnTo>
                  <a:lnTo>
                    <a:pt x="28778" y="1231900"/>
                  </a:lnTo>
                  <a:lnTo>
                    <a:pt x="35090" y="1244600"/>
                  </a:lnTo>
                  <a:lnTo>
                    <a:pt x="42913" y="1257300"/>
                  </a:lnTo>
                  <a:lnTo>
                    <a:pt x="48983" y="1257300"/>
                  </a:lnTo>
                  <a:lnTo>
                    <a:pt x="50050" y="1244600"/>
                  </a:lnTo>
                  <a:lnTo>
                    <a:pt x="55537" y="1257300"/>
                  </a:lnTo>
                  <a:lnTo>
                    <a:pt x="61125" y="1270000"/>
                  </a:lnTo>
                  <a:lnTo>
                    <a:pt x="65684" y="1282700"/>
                  </a:lnTo>
                  <a:lnTo>
                    <a:pt x="68084" y="1295400"/>
                  </a:lnTo>
                  <a:lnTo>
                    <a:pt x="71628" y="1295400"/>
                  </a:lnTo>
                  <a:lnTo>
                    <a:pt x="71996" y="1308100"/>
                  </a:lnTo>
                  <a:lnTo>
                    <a:pt x="71526" y="1333500"/>
                  </a:lnTo>
                  <a:lnTo>
                    <a:pt x="70840" y="1346200"/>
                  </a:lnTo>
                  <a:lnTo>
                    <a:pt x="70548" y="1358900"/>
                  </a:lnTo>
                  <a:lnTo>
                    <a:pt x="71247" y="1371600"/>
                  </a:lnTo>
                  <a:lnTo>
                    <a:pt x="73990" y="1384300"/>
                  </a:lnTo>
                  <a:lnTo>
                    <a:pt x="79362" y="1397000"/>
                  </a:lnTo>
                  <a:lnTo>
                    <a:pt x="86753" y="1407985"/>
                  </a:lnTo>
                  <a:lnTo>
                    <a:pt x="82905" y="1397000"/>
                  </a:lnTo>
                  <a:lnTo>
                    <a:pt x="79514" y="1397000"/>
                  </a:lnTo>
                  <a:lnTo>
                    <a:pt x="82143" y="1384300"/>
                  </a:lnTo>
                  <a:lnTo>
                    <a:pt x="90246" y="1397000"/>
                  </a:lnTo>
                  <a:lnTo>
                    <a:pt x="94742" y="1409700"/>
                  </a:lnTo>
                  <a:lnTo>
                    <a:pt x="96774" y="1422400"/>
                  </a:lnTo>
                  <a:lnTo>
                    <a:pt x="97447" y="1422400"/>
                  </a:lnTo>
                  <a:lnTo>
                    <a:pt x="97713" y="1435100"/>
                  </a:lnTo>
                  <a:lnTo>
                    <a:pt x="98552" y="1447800"/>
                  </a:lnTo>
                  <a:lnTo>
                    <a:pt x="101257" y="1460500"/>
                  </a:lnTo>
                  <a:lnTo>
                    <a:pt x="107061" y="1473200"/>
                  </a:lnTo>
                  <a:lnTo>
                    <a:pt x="115595" y="1447800"/>
                  </a:lnTo>
                  <a:lnTo>
                    <a:pt x="121678" y="1460500"/>
                  </a:lnTo>
                  <a:lnTo>
                    <a:pt x="136169" y="1485900"/>
                  </a:lnTo>
                  <a:lnTo>
                    <a:pt x="142278" y="1498600"/>
                  </a:lnTo>
                  <a:lnTo>
                    <a:pt x="141820" y="1498600"/>
                  </a:lnTo>
                  <a:lnTo>
                    <a:pt x="142227" y="1511300"/>
                  </a:lnTo>
                  <a:lnTo>
                    <a:pt x="140017" y="1524000"/>
                  </a:lnTo>
                  <a:lnTo>
                    <a:pt x="131711" y="1511300"/>
                  </a:lnTo>
                  <a:lnTo>
                    <a:pt x="139941" y="1524000"/>
                  </a:lnTo>
                  <a:lnTo>
                    <a:pt x="149174" y="1536700"/>
                  </a:lnTo>
                  <a:lnTo>
                    <a:pt x="159092" y="1549400"/>
                  </a:lnTo>
                  <a:lnTo>
                    <a:pt x="169405" y="1549400"/>
                  </a:lnTo>
                  <a:lnTo>
                    <a:pt x="180022" y="1562100"/>
                  </a:lnTo>
                  <a:lnTo>
                    <a:pt x="191160" y="1562100"/>
                  </a:lnTo>
                  <a:lnTo>
                    <a:pt x="196291" y="1567688"/>
                  </a:lnTo>
                  <a:lnTo>
                    <a:pt x="193535" y="1562100"/>
                  </a:lnTo>
                  <a:lnTo>
                    <a:pt x="185610" y="1549400"/>
                  </a:lnTo>
                  <a:lnTo>
                    <a:pt x="202603" y="1549400"/>
                  </a:lnTo>
                  <a:lnTo>
                    <a:pt x="207645" y="1562100"/>
                  </a:lnTo>
                  <a:lnTo>
                    <a:pt x="216357" y="1574800"/>
                  </a:lnTo>
                  <a:lnTo>
                    <a:pt x="219748" y="1587500"/>
                  </a:lnTo>
                  <a:lnTo>
                    <a:pt x="208826" y="1574800"/>
                  </a:lnTo>
                  <a:lnTo>
                    <a:pt x="211531" y="1587500"/>
                  </a:lnTo>
                  <a:lnTo>
                    <a:pt x="218605" y="1587500"/>
                  </a:lnTo>
                  <a:lnTo>
                    <a:pt x="222529" y="1600200"/>
                  </a:lnTo>
                  <a:lnTo>
                    <a:pt x="226796" y="1600200"/>
                  </a:lnTo>
                  <a:lnTo>
                    <a:pt x="231038" y="1612900"/>
                  </a:lnTo>
                  <a:lnTo>
                    <a:pt x="237312" y="1612900"/>
                  </a:lnTo>
                  <a:lnTo>
                    <a:pt x="243319" y="1625600"/>
                  </a:lnTo>
                  <a:lnTo>
                    <a:pt x="248399" y="1625600"/>
                  </a:lnTo>
                  <a:lnTo>
                    <a:pt x="246291" y="1612900"/>
                  </a:lnTo>
                  <a:lnTo>
                    <a:pt x="254431" y="1620139"/>
                  </a:lnTo>
                  <a:lnTo>
                    <a:pt x="249580" y="1612900"/>
                  </a:lnTo>
                  <a:lnTo>
                    <a:pt x="240436" y="1600200"/>
                  </a:lnTo>
                  <a:lnTo>
                    <a:pt x="233692" y="1587500"/>
                  </a:lnTo>
                  <a:lnTo>
                    <a:pt x="246799" y="1587500"/>
                  </a:lnTo>
                  <a:lnTo>
                    <a:pt x="247662" y="1574800"/>
                  </a:lnTo>
                  <a:lnTo>
                    <a:pt x="240677" y="1574800"/>
                  </a:lnTo>
                  <a:lnTo>
                    <a:pt x="233768" y="1562100"/>
                  </a:lnTo>
                  <a:lnTo>
                    <a:pt x="219913" y="1549400"/>
                  </a:lnTo>
                  <a:lnTo>
                    <a:pt x="227799" y="1562100"/>
                  </a:lnTo>
                  <a:lnTo>
                    <a:pt x="217004" y="1562100"/>
                  </a:lnTo>
                  <a:lnTo>
                    <a:pt x="211709" y="1549400"/>
                  </a:lnTo>
                  <a:lnTo>
                    <a:pt x="206565" y="1549400"/>
                  </a:lnTo>
                  <a:lnTo>
                    <a:pt x="201815" y="1536700"/>
                  </a:lnTo>
                  <a:lnTo>
                    <a:pt x="187934" y="1536700"/>
                  </a:lnTo>
                  <a:lnTo>
                    <a:pt x="184975" y="1524000"/>
                  </a:lnTo>
                  <a:lnTo>
                    <a:pt x="181864" y="1511300"/>
                  </a:lnTo>
                  <a:lnTo>
                    <a:pt x="178587" y="1498600"/>
                  </a:lnTo>
                  <a:lnTo>
                    <a:pt x="175171" y="1498600"/>
                  </a:lnTo>
                  <a:lnTo>
                    <a:pt x="171602" y="1485900"/>
                  </a:lnTo>
                  <a:lnTo>
                    <a:pt x="168160" y="1473200"/>
                  </a:lnTo>
                  <a:lnTo>
                    <a:pt x="165087" y="1460500"/>
                  </a:lnTo>
                  <a:lnTo>
                    <a:pt x="162585" y="1447800"/>
                  </a:lnTo>
                  <a:lnTo>
                    <a:pt x="158242" y="1447800"/>
                  </a:lnTo>
                  <a:lnTo>
                    <a:pt x="158026" y="1460500"/>
                  </a:lnTo>
                  <a:lnTo>
                    <a:pt x="160299" y="1460500"/>
                  </a:lnTo>
                  <a:lnTo>
                    <a:pt x="163436" y="1473200"/>
                  </a:lnTo>
                  <a:lnTo>
                    <a:pt x="156324" y="1460500"/>
                  </a:lnTo>
                  <a:lnTo>
                    <a:pt x="148323" y="1447800"/>
                  </a:lnTo>
                  <a:lnTo>
                    <a:pt x="141490" y="1447800"/>
                  </a:lnTo>
                  <a:lnTo>
                    <a:pt x="137909" y="1435100"/>
                  </a:lnTo>
                  <a:lnTo>
                    <a:pt x="134759" y="1422400"/>
                  </a:lnTo>
                  <a:lnTo>
                    <a:pt x="131635" y="1435100"/>
                  </a:lnTo>
                  <a:lnTo>
                    <a:pt x="131051" y="1435100"/>
                  </a:lnTo>
                  <a:lnTo>
                    <a:pt x="135496" y="1447800"/>
                  </a:lnTo>
                  <a:lnTo>
                    <a:pt x="129108" y="1435100"/>
                  </a:lnTo>
                  <a:lnTo>
                    <a:pt x="122466" y="1422400"/>
                  </a:lnTo>
                  <a:lnTo>
                    <a:pt x="116065" y="1409700"/>
                  </a:lnTo>
                  <a:lnTo>
                    <a:pt x="110439" y="1397000"/>
                  </a:lnTo>
                  <a:lnTo>
                    <a:pt x="109740" y="1409700"/>
                  </a:lnTo>
                  <a:lnTo>
                    <a:pt x="109613" y="1409700"/>
                  </a:lnTo>
                  <a:lnTo>
                    <a:pt x="109334" y="1422400"/>
                  </a:lnTo>
                  <a:lnTo>
                    <a:pt x="106121" y="1409700"/>
                  </a:lnTo>
                  <a:lnTo>
                    <a:pt x="102781" y="1409700"/>
                  </a:lnTo>
                  <a:lnTo>
                    <a:pt x="99949" y="1397000"/>
                  </a:lnTo>
                  <a:lnTo>
                    <a:pt x="100406" y="1409700"/>
                  </a:lnTo>
                  <a:lnTo>
                    <a:pt x="101206" y="1409700"/>
                  </a:lnTo>
                  <a:lnTo>
                    <a:pt x="102031" y="1422400"/>
                  </a:lnTo>
                  <a:lnTo>
                    <a:pt x="88493" y="1384300"/>
                  </a:lnTo>
                  <a:lnTo>
                    <a:pt x="78257" y="1358900"/>
                  </a:lnTo>
                  <a:lnTo>
                    <a:pt x="73050" y="1333500"/>
                  </a:lnTo>
                  <a:lnTo>
                    <a:pt x="74536" y="1308100"/>
                  </a:lnTo>
                  <a:lnTo>
                    <a:pt x="82410" y="1320800"/>
                  </a:lnTo>
                  <a:lnTo>
                    <a:pt x="90195" y="1333500"/>
                  </a:lnTo>
                  <a:lnTo>
                    <a:pt x="105676" y="1371600"/>
                  </a:lnTo>
                  <a:lnTo>
                    <a:pt x="113880" y="1384300"/>
                  </a:lnTo>
                  <a:lnTo>
                    <a:pt x="122326" y="1397000"/>
                  </a:lnTo>
                  <a:lnTo>
                    <a:pt x="131152" y="1409700"/>
                  </a:lnTo>
                  <a:lnTo>
                    <a:pt x="141236" y="1409700"/>
                  </a:lnTo>
                  <a:lnTo>
                    <a:pt x="135128" y="1397000"/>
                  </a:lnTo>
                  <a:lnTo>
                    <a:pt x="130340" y="1397000"/>
                  </a:lnTo>
                  <a:lnTo>
                    <a:pt x="127127" y="1384300"/>
                  </a:lnTo>
                  <a:lnTo>
                    <a:pt x="124802" y="1384300"/>
                  </a:lnTo>
                  <a:lnTo>
                    <a:pt x="127152" y="1371600"/>
                  </a:lnTo>
                  <a:lnTo>
                    <a:pt x="113550" y="1371600"/>
                  </a:lnTo>
                  <a:lnTo>
                    <a:pt x="106921" y="1358900"/>
                  </a:lnTo>
                  <a:lnTo>
                    <a:pt x="100825" y="1346200"/>
                  </a:lnTo>
                  <a:lnTo>
                    <a:pt x="97878" y="1333500"/>
                  </a:lnTo>
                  <a:lnTo>
                    <a:pt x="100660" y="1320800"/>
                  </a:lnTo>
                  <a:lnTo>
                    <a:pt x="107429" y="1333500"/>
                  </a:lnTo>
                  <a:lnTo>
                    <a:pt x="113614" y="1346200"/>
                  </a:lnTo>
                  <a:lnTo>
                    <a:pt x="119341" y="1346200"/>
                  </a:lnTo>
                  <a:lnTo>
                    <a:pt x="124739" y="1358900"/>
                  </a:lnTo>
                  <a:lnTo>
                    <a:pt x="135382" y="1358900"/>
                  </a:lnTo>
                  <a:lnTo>
                    <a:pt x="140652" y="1371600"/>
                  </a:lnTo>
                  <a:lnTo>
                    <a:pt x="150317" y="1371600"/>
                  </a:lnTo>
                  <a:lnTo>
                    <a:pt x="152666" y="1384300"/>
                  </a:lnTo>
                  <a:lnTo>
                    <a:pt x="160680" y="1397000"/>
                  </a:lnTo>
                  <a:lnTo>
                    <a:pt x="165201" y="1409700"/>
                  </a:lnTo>
                  <a:lnTo>
                    <a:pt x="169811" y="1409700"/>
                  </a:lnTo>
                  <a:lnTo>
                    <a:pt x="172847" y="1422400"/>
                  </a:lnTo>
                  <a:lnTo>
                    <a:pt x="161582" y="1422400"/>
                  </a:lnTo>
                  <a:lnTo>
                    <a:pt x="165582" y="1435100"/>
                  </a:lnTo>
                  <a:lnTo>
                    <a:pt x="172415" y="1447800"/>
                  </a:lnTo>
                  <a:lnTo>
                    <a:pt x="181165" y="1460500"/>
                  </a:lnTo>
                  <a:lnTo>
                    <a:pt x="190944" y="1473200"/>
                  </a:lnTo>
                  <a:lnTo>
                    <a:pt x="201231" y="1473200"/>
                  </a:lnTo>
                  <a:lnTo>
                    <a:pt x="211023" y="1485900"/>
                  </a:lnTo>
                  <a:lnTo>
                    <a:pt x="219773" y="1498600"/>
                  </a:lnTo>
                  <a:lnTo>
                    <a:pt x="226987" y="1511300"/>
                  </a:lnTo>
                  <a:lnTo>
                    <a:pt x="223316" y="1511300"/>
                  </a:lnTo>
                  <a:lnTo>
                    <a:pt x="225602" y="1524000"/>
                  </a:lnTo>
                  <a:lnTo>
                    <a:pt x="227672" y="1536700"/>
                  </a:lnTo>
                  <a:lnTo>
                    <a:pt x="229946" y="1536700"/>
                  </a:lnTo>
                  <a:lnTo>
                    <a:pt x="232016" y="1549400"/>
                  </a:lnTo>
                  <a:lnTo>
                    <a:pt x="237439" y="1562100"/>
                  </a:lnTo>
                  <a:lnTo>
                    <a:pt x="243065" y="1562100"/>
                  </a:lnTo>
                  <a:lnTo>
                    <a:pt x="248831" y="1574800"/>
                  </a:lnTo>
                  <a:lnTo>
                    <a:pt x="266928" y="1574800"/>
                  </a:lnTo>
                  <a:lnTo>
                    <a:pt x="272745" y="1587500"/>
                  </a:lnTo>
                  <a:lnTo>
                    <a:pt x="274180" y="1587500"/>
                  </a:lnTo>
                  <a:lnTo>
                    <a:pt x="280619" y="1600200"/>
                  </a:lnTo>
                  <a:lnTo>
                    <a:pt x="285064" y="1612900"/>
                  </a:lnTo>
                  <a:lnTo>
                    <a:pt x="280492" y="1612900"/>
                  </a:lnTo>
                  <a:lnTo>
                    <a:pt x="306222" y="1625600"/>
                  </a:lnTo>
                  <a:lnTo>
                    <a:pt x="314833" y="1638300"/>
                  </a:lnTo>
                  <a:lnTo>
                    <a:pt x="326504" y="1651000"/>
                  </a:lnTo>
                  <a:lnTo>
                    <a:pt x="336397" y="1663700"/>
                  </a:lnTo>
                  <a:lnTo>
                    <a:pt x="339648" y="1663700"/>
                  </a:lnTo>
                  <a:lnTo>
                    <a:pt x="348361" y="1676400"/>
                  </a:lnTo>
                  <a:lnTo>
                    <a:pt x="359384" y="1676400"/>
                  </a:lnTo>
                  <a:lnTo>
                    <a:pt x="368134" y="1689100"/>
                  </a:lnTo>
                  <a:lnTo>
                    <a:pt x="369455" y="1689100"/>
                  </a:lnTo>
                  <a:lnTo>
                    <a:pt x="379691" y="1701800"/>
                  </a:lnTo>
                  <a:lnTo>
                    <a:pt x="391528" y="1714500"/>
                  </a:lnTo>
                  <a:lnTo>
                    <a:pt x="397344" y="1714500"/>
                  </a:lnTo>
                  <a:lnTo>
                    <a:pt x="395668" y="1701800"/>
                  </a:lnTo>
                  <a:lnTo>
                    <a:pt x="386524" y="1701800"/>
                  </a:lnTo>
                  <a:lnTo>
                    <a:pt x="392582" y="1689100"/>
                  </a:lnTo>
                  <a:lnTo>
                    <a:pt x="403212" y="1701800"/>
                  </a:lnTo>
                  <a:lnTo>
                    <a:pt x="415823" y="1714500"/>
                  </a:lnTo>
                  <a:lnTo>
                    <a:pt x="417995" y="1716786"/>
                  </a:lnTo>
                  <a:lnTo>
                    <a:pt x="415137" y="1727200"/>
                  </a:lnTo>
                  <a:lnTo>
                    <a:pt x="418998" y="1727200"/>
                  </a:lnTo>
                  <a:lnTo>
                    <a:pt x="423227" y="1739900"/>
                  </a:lnTo>
                  <a:lnTo>
                    <a:pt x="423697" y="1739900"/>
                  </a:lnTo>
                  <a:lnTo>
                    <a:pt x="454698" y="1765300"/>
                  </a:lnTo>
                  <a:lnTo>
                    <a:pt x="484809" y="1778000"/>
                  </a:lnTo>
                  <a:lnTo>
                    <a:pt x="515251" y="1778000"/>
                  </a:lnTo>
                  <a:lnTo>
                    <a:pt x="547204" y="1790700"/>
                  </a:lnTo>
                  <a:lnTo>
                    <a:pt x="565150" y="1790700"/>
                  </a:lnTo>
                  <a:lnTo>
                    <a:pt x="583920" y="1803400"/>
                  </a:lnTo>
                  <a:lnTo>
                    <a:pt x="603211" y="1803400"/>
                  </a:lnTo>
                  <a:lnTo>
                    <a:pt x="622719" y="1816100"/>
                  </a:lnTo>
                  <a:lnTo>
                    <a:pt x="642175" y="1816100"/>
                  </a:lnTo>
                  <a:lnTo>
                    <a:pt x="651713" y="1828800"/>
                  </a:lnTo>
                  <a:lnTo>
                    <a:pt x="724166" y="1828800"/>
                  </a:lnTo>
                  <a:lnTo>
                    <a:pt x="734466" y="1841500"/>
                  </a:lnTo>
                  <a:lnTo>
                    <a:pt x="683018" y="1841500"/>
                  </a:lnTo>
                  <a:lnTo>
                    <a:pt x="670801" y="1854200"/>
                  </a:lnTo>
                  <a:lnTo>
                    <a:pt x="788733" y="1854200"/>
                  </a:lnTo>
                  <a:lnTo>
                    <a:pt x="783615" y="1866900"/>
                  </a:lnTo>
                  <a:lnTo>
                    <a:pt x="886675" y="1866900"/>
                  </a:lnTo>
                  <a:lnTo>
                    <a:pt x="909180" y="1854200"/>
                  </a:lnTo>
                  <a:lnTo>
                    <a:pt x="896277" y="1854200"/>
                  </a:lnTo>
                  <a:lnTo>
                    <a:pt x="897623" y="1841500"/>
                  </a:lnTo>
                  <a:lnTo>
                    <a:pt x="906614" y="1841500"/>
                  </a:lnTo>
                  <a:lnTo>
                    <a:pt x="922032" y="1828800"/>
                  </a:lnTo>
                  <a:lnTo>
                    <a:pt x="933970" y="1828800"/>
                  </a:lnTo>
                  <a:lnTo>
                    <a:pt x="940866" y="1841500"/>
                  </a:lnTo>
                  <a:lnTo>
                    <a:pt x="947712" y="1841500"/>
                  </a:lnTo>
                  <a:lnTo>
                    <a:pt x="943584" y="1847964"/>
                  </a:lnTo>
                  <a:lnTo>
                    <a:pt x="950087" y="1841500"/>
                  </a:lnTo>
                  <a:lnTo>
                    <a:pt x="952334" y="1841500"/>
                  </a:lnTo>
                  <a:lnTo>
                    <a:pt x="966838" y="1828800"/>
                  </a:lnTo>
                  <a:lnTo>
                    <a:pt x="958011" y="1841500"/>
                  </a:lnTo>
                  <a:lnTo>
                    <a:pt x="983462" y="1841500"/>
                  </a:lnTo>
                  <a:lnTo>
                    <a:pt x="1001547" y="1828800"/>
                  </a:lnTo>
                  <a:lnTo>
                    <a:pt x="1042289" y="1828800"/>
                  </a:lnTo>
                  <a:lnTo>
                    <a:pt x="1048524" y="1816100"/>
                  </a:lnTo>
                  <a:lnTo>
                    <a:pt x="1050239" y="1816100"/>
                  </a:lnTo>
                  <a:lnTo>
                    <a:pt x="1065085" y="1803400"/>
                  </a:lnTo>
                  <a:lnTo>
                    <a:pt x="1081786" y="1778000"/>
                  </a:lnTo>
                  <a:lnTo>
                    <a:pt x="1098550" y="1765300"/>
                  </a:lnTo>
                  <a:lnTo>
                    <a:pt x="1113599" y="1752600"/>
                  </a:lnTo>
                  <a:lnTo>
                    <a:pt x="1123911" y="1739900"/>
                  </a:lnTo>
                  <a:lnTo>
                    <a:pt x="1143419" y="1739900"/>
                  </a:lnTo>
                  <a:lnTo>
                    <a:pt x="1152779" y="1727200"/>
                  </a:lnTo>
                  <a:lnTo>
                    <a:pt x="1161834" y="1727200"/>
                  </a:lnTo>
                  <a:lnTo>
                    <a:pt x="1171016" y="1714500"/>
                  </a:lnTo>
                  <a:lnTo>
                    <a:pt x="1180338" y="1714500"/>
                  </a:lnTo>
                  <a:lnTo>
                    <a:pt x="1189774" y="1701800"/>
                  </a:lnTo>
                  <a:lnTo>
                    <a:pt x="1188618" y="1714500"/>
                  </a:lnTo>
                  <a:lnTo>
                    <a:pt x="1194511" y="1701800"/>
                  </a:lnTo>
                  <a:lnTo>
                    <a:pt x="1200670" y="1701800"/>
                  </a:lnTo>
                  <a:lnTo>
                    <a:pt x="1207071" y="1689100"/>
                  </a:lnTo>
                  <a:lnTo>
                    <a:pt x="1213662" y="1689100"/>
                  </a:lnTo>
                  <a:lnTo>
                    <a:pt x="1220304" y="1676400"/>
                  </a:lnTo>
                  <a:lnTo>
                    <a:pt x="1227251" y="1676400"/>
                  </a:lnTo>
                  <a:lnTo>
                    <a:pt x="1234478" y="1663700"/>
                  </a:lnTo>
                  <a:lnTo>
                    <a:pt x="1252664" y="1663700"/>
                  </a:lnTo>
                  <a:lnTo>
                    <a:pt x="1262748" y="1651000"/>
                  </a:lnTo>
                  <a:lnTo>
                    <a:pt x="1275537" y="1638300"/>
                  </a:lnTo>
                  <a:lnTo>
                    <a:pt x="1289519" y="1625600"/>
                  </a:lnTo>
                  <a:lnTo>
                    <a:pt x="1296377" y="1612900"/>
                  </a:lnTo>
                  <a:lnTo>
                    <a:pt x="1280350" y="1612900"/>
                  </a:lnTo>
                  <a:lnTo>
                    <a:pt x="1276172" y="1625600"/>
                  </a:lnTo>
                  <a:lnTo>
                    <a:pt x="1278331" y="1625600"/>
                  </a:lnTo>
                  <a:lnTo>
                    <a:pt x="1271790" y="1638300"/>
                  </a:lnTo>
                  <a:lnTo>
                    <a:pt x="1251521" y="1638300"/>
                  </a:lnTo>
                  <a:lnTo>
                    <a:pt x="1259268" y="1625600"/>
                  </a:lnTo>
                  <a:lnTo>
                    <a:pt x="1266786" y="1612900"/>
                  </a:lnTo>
                  <a:lnTo>
                    <a:pt x="1274114" y="1600200"/>
                  </a:lnTo>
                  <a:lnTo>
                    <a:pt x="1281315" y="1600200"/>
                  </a:lnTo>
                  <a:lnTo>
                    <a:pt x="1284401" y="1587500"/>
                  </a:lnTo>
                  <a:lnTo>
                    <a:pt x="1281214" y="1587500"/>
                  </a:lnTo>
                  <a:lnTo>
                    <a:pt x="1289583" y="1574800"/>
                  </a:lnTo>
                  <a:lnTo>
                    <a:pt x="1295882" y="1574800"/>
                  </a:lnTo>
                  <a:lnTo>
                    <a:pt x="1300607" y="1562100"/>
                  </a:lnTo>
                  <a:lnTo>
                    <a:pt x="1303820" y="1562100"/>
                  </a:lnTo>
                  <a:lnTo>
                    <a:pt x="1306195" y="1549400"/>
                  </a:lnTo>
                  <a:lnTo>
                    <a:pt x="1308379" y="1536700"/>
                  </a:lnTo>
                  <a:lnTo>
                    <a:pt x="1310830" y="1536700"/>
                  </a:lnTo>
                  <a:lnTo>
                    <a:pt x="1313903" y="1524000"/>
                  </a:lnTo>
                  <a:lnTo>
                    <a:pt x="1318158" y="1524000"/>
                  </a:lnTo>
                  <a:lnTo>
                    <a:pt x="1324165" y="1511300"/>
                  </a:lnTo>
                  <a:lnTo>
                    <a:pt x="1324165" y="1524000"/>
                  </a:lnTo>
                  <a:lnTo>
                    <a:pt x="1322971" y="1536700"/>
                  </a:lnTo>
                  <a:lnTo>
                    <a:pt x="1327200" y="1536700"/>
                  </a:lnTo>
                  <a:lnTo>
                    <a:pt x="1331963" y="1524000"/>
                  </a:lnTo>
                  <a:lnTo>
                    <a:pt x="1326095" y="1549400"/>
                  </a:lnTo>
                  <a:lnTo>
                    <a:pt x="1314627" y="1562100"/>
                  </a:lnTo>
                  <a:lnTo>
                    <a:pt x="1306576" y="1587500"/>
                  </a:lnTo>
                  <a:lnTo>
                    <a:pt x="1310970" y="1587500"/>
                  </a:lnTo>
                  <a:lnTo>
                    <a:pt x="1326197" y="1562100"/>
                  </a:lnTo>
                  <a:lnTo>
                    <a:pt x="1340802" y="1536700"/>
                  </a:lnTo>
                  <a:lnTo>
                    <a:pt x="1344777" y="1524000"/>
                  </a:lnTo>
                  <a:lnTo>
                    <a:pt x="1348765" y="1511300"/>
                  </a:lnTo>
                  <a:lnTo>
                    <a:pt x="1352740" y="1498600"/>
                  </a:lnTo>
                  <a:lnTo>
                    <a:pt x="1359966" y="1473200"/>
                  </a:lnTo>
                  <a:lnTo>
                    <a:pt x="1371130" y="1460500"/>
                  </a:lnTo>
                  <a:lnTo>
                    <a:pt x="1378648" y="1447800"/>
                  </a:lnTo>
                  <a:lnTo>
                    <a:pt x="1385824" y="1435100"/>
                  </a:lnTo>
                  <a:lnTo>
                    <a:pt x="1395895" y="1409700"/>
                  </a:lnTo>
                  <a:lnTo>
                    <a:pt x="1399997" y="1409700"/>
                  </a:lnTo>
                  <a:lnTo>
                    <a:pt x="1406601" y="1397000"/>
                  </a:lnTo>
                  <a:lnTo>
                    <a:pt x="1407947" y="1404772"/>
                  </a:lnTo>
                  <a:lnTo>
                    <a:pt x="1411770" y="1397000"/>
                  </a:lnTo>
                  <a:lnTo>
                    <a:pt x="1418005" y="1384300"/>
                  </a:lnTo>
                  <a:lnTo>
                    <a:pt x="1422590" y="1371600"/>
                  </a:lnTo>
                  <a:lnTo>
                    <a:pt x="1350124" y="1371600"/>
                  </a:lnTo>
                  <a:lnTo>
                    <a:pt x="1346923" y="1371600"/>
                  </a:lnTo>
                  <a:lnTo>
                    <a:pt x="1344206" y="1371600"/>
                  </a:lnTo>
                  <a:lnTo>
                    <a:pt x="1337729" y="1384300"/>
                  </a:lnTo>
                  <a:lnTo>
                    <a:pt x="1330794" y="1397000"/>
                  </a:lnTo>
                  <a:lnTo>
                    <a:pt x="1324000" y="1409700"/>
                  </a:lnTo>
                  <a:lnTo>
                    <a:pt x="1317320" y="1409700"/>
                  </a:lnTo>
                  <a:lnTo>
                    <a:pt x="1311414" y="1422400"/>
                  </a:lnTo>
                  <a:lnTo>
                    <a:pt x="1306601" y="1435100"/>
                  </a:lnTo>
                  <a:lnTo>
                    <a:pt x="1303159" y="1447800"/>
                  </a:lnTo>
                  <a:lnTo>
                    <a:pt x="1301445" y="1435100"/>
                  </a:lnTo>
                  <a:lnTo>
                    <a:pt x="1303616" y="1435100"/>
                  </a:lnTo>
                  <a:lnTo>
                    <a:pt x="1306258" y="1422400"/>
                  </a:lnTo>
                  <a:lnTo>
                    <a:pt x="1305928" y="1422400"/>
                  </a:lnTo>
                  <a:lnTo>
                    <a:pt x="1291386" y="1447800"/>
                  </a:lnTo>
                  <a:lnTo>
                    <a:pt x="1282750" y="1473200"/>
                  </a:lnTo>
                  <a:lnTo>
                    <a:pt x="1273975" y="1498600"/>
                  </a:lnTo>
                  <a:lnTo>
                    <a:pt x="1259065" y="1524000"/>
                  </a:lnTo>
                  <a:lnTo>
                    <a:pt x="1257134" y="1511300"/>
                  </a:lnTo>
                  <a:lnTo>
                    <a:pt x="1251216" y="1511300"/>
                  </a:lnTo>
                  <a:lnTo>
                    <a:pt x="1242885" y="1524000"/>
                  </a:lnTo>
                  <a:lnTo>
                    <a:pt x="1233728" y="1524000"/>
                  </a:lnTo>
                  <a:lnTo>
                    <a:pt x="1226477" y="1536700"/>
                  </a:lnTo>
                  <a:lnTo>
                    <a:pt x="1216596" y="1562100"/>
                  </a:lnTo>
                  <a:lnTo>
                    <a:pt x="1204455" y="1574800"/>
                  </a:lnTo>
                  <a:lnTo>
                    <a:pt x="1190434" y="1587500"/>
                  </a:lnTo>
                  <a:lnTo>
                    <a:pt x="1183030" y="1600200"/>
                  </a:lnTo>
                  <a:lnTo>
                    <a:pt x="1175270" y="1612900"/>
                  </a:lnTo>
                  <a:lnTo>
                    <a:pt x="1159421" y="1625600"/>
                  </a:lnTo>
                  <a:lnTo>
                    <a:pt x="1151318" y="1638300"/>
                  </a:lnTo>
                  <a:lnTo>
                    <a:pt x="1143393" y="1638300"/>
                  </a:lnTo>
                  <a:lnTo>
                    <a:pt x="1135646" y="1651000"/>
                  </a:lnTo>
                  <a:lnTo>
                    <a:pt x="1110564" y="1651000"/>
                  </a:lnTo>
                  <a:lnTo>
                    <a:pt x="1100772" y="1663700"/>
                  </a:lnTo>
                  <a:lnTo>
                    <a:pt x="1090002" y="1663700"/>
                  </a:lnTo>
                  <a:lnTo>
                    <a:pt x="1079538" y="1676400"/>
                  </a:lnTo>
                  <a:lnTo>
                    <a:pt x="1055497" y="1676400"/>
                  </a:lnTo>
                  <a:lnTo>
                    <a:pt x="1047940" y="1689100"/>
                  </a:lnTo>
                  <a:lnTo>
                    <a:pt x="1062520" y="1689100"/>
                  </a:lnTo>
                  <a:lnTo>
                    <a:pt x="1062863" y="1701800"/>
                  </a:lnTo>
                  <a:lnTo>
                    <a:pt x="1046632" y="1701800"/>
                  </a:lnTo>
                  <a:lnTo>
                    <a:pt x="1042327" y="1714500"/>
                  </a:lnTo>
                  <a:lnTo>
                    <a:pt x="1030986" y="1714500"/>
                  </a:lnTo>
                  <a:lnTo>
                    <a:pt x="1025563" y="1727200"/>
                  </a:lnTo>
                  <a:lnTo>
                    <a:pt x="1002245" y="1727200"/>
                  </a:lnTo>
                  <a:lnTo>
                    <a:pt x="1002626" y="1739900"/>
                  </a:lnTo>
                  <a:lnTo>
                    <a:pt x="996505" y="1739900"/>
                  </a:lnTo>
                  <a:lnTo>
                    <a:pt x="989241" y="1752600"/>
                  </a:lnTo>
                  <a:lnTo>
                    <a:pt x="973010" y="1739900"/>
                  </a:lnTo>
                  <a:lnTo>
                    <a:pt x="974979" y="1752600"/>
                  </a:lnTo>
                  <a:lnTo>
                    <a:pt x="976528" y="1752600"/>
                  </a:lnTo>
                  <a:lnTo>
                    <a:pt x="976274" y="1765300"/>
                  </a:lnTo>
                  <a:lnTo>
                    <a:pt x="955598" y="1765300"/>
                  </a:lnTo>
                  <a:lnTo>
                    <a:pt x="960183" y="1752600"/>
                  </a:lnTo>
                  <a:lnTo>
                    <a:pt x="964120" y="1752600"/>
                  </a:lnTo>
                  <a:lnTo>
                    <a:pt x="967028" y="1739900"/>
                  </a:lnTo>
                  <a:lnTo>
                    <a:pt x="953058" y="1739900"/>
                  </a:lnTo>
                  <a:lnTo>
                    <a:pt x="948791" y="1752600"/>
                  </a:lnTo>
                  <a:lnTo>
                    <a:pt x="941158" y="1752600"/>
                  </a:lnTo>
                  <a:lnTo>
                    <a:pt x="945438" y="1739900"/>
                  </a:lnTo>
                  <a:lnTo>
                    <a:pt x="952944" y="1727200"/>
                  </a:lnTo>
                  <a:lnTo>
                    <a:pt x="930732" y="1727200"/>
                  </a:lnTo>
                  <a:lnTo>
                    <a:pt x="921867" y="1739900"/>
                  </a:lnTo>
                  <a:lnTo>
                    <a:pt x="911656" y="1752600"/>
                  </a:lnTo>
                  <a:lnTo>
                    <a:pt x="894143" y="1752600"/>
                  </a:lnTo>
                  <a:lnTo>
                    <a:pt x="887793" y="1765300"/>
                  </a:lnTo>
                  <a:lnTo>
                    <a:pt x="856081" y="1765300"/>
                  </a:lnTo>
                  <a:lnTo>
                    <a:pt x="857580" y="1752600"/>
                  </a:lnTo>
                  <a:lnTo>
                    <a:pt x="834720" y="1752600"/>
                  </a:lnTo>
                  <a:lnTo>
                    <a:pt x="827659" y="1765300"/>
                  </a:lnTo>
                  <a:lnTo>
                    <a:pt x="769759" y="1765300"/>
                  </a:lnTo>
                  <a:lnTo>
                    <a:pt x="759510" y="1752600"/>
                  </a:lnTo>
                  <a:lnTo>
                    <a:pt x="685939" y="1752600"/>
                  </a:lnTo>
                  <a:lnTo>
                    <a:pt x="682078" y="1739900"/>
                  </a:lnTo>
                  <a:lnTo>
                    <a:pt x="676783" y="1739900"/>
                  </a:lnTo>
                  <a:lnTo>
                    <a:pt x="671830" y="1727200"/>
                  </a:lnTo>
                  <a:lnTo>
                    <a:pt x="666343" y="1727200"/>
                  </a:lnTo>
                  <a:lnTo>
                    <a:pt x="659460" y="1714500"/>
                  </a:lnTo>
                  <a:lnTo>
                    <a:pt x="651090" y="1701800"/>
                  </a:lnTo>
                  <a:lnTo>
                    <a:pt x="631037" y="1701800"/>
                  </a:lnTo>
                  <a:lnTo>
                    <a:pt x="642099" y="1714500"/>
                  </a:lnTo>
                  <a:lnTo>
                    <a:pt x="611378" y="1714500"/>
                  </a:lnTo>
                  <a:lnTo>
                    <a:pt x="615594" y="1701800"/>
                  </a:lnTo>
                  <a:lnTo>
                    <a:pt x="630059" y="1701800"/>
                  </a:lnTo>
                  <a:lnTo>
                    <a:pt x="609092" y="1689100"/>
                  </a:lnTo>
                  <a:lnTo>
                    <a:pt x="601662" y="1689100"/>
                  </a:lnTo>
                  <a:lnTo>
                    <a:pt x="601332" y="1701800"/>
                  </a:lnTo>
                  <a:lnTo>
                    <a:pt x="603656" y="1714500"/>
                  </a:lnTo>
                  <a:lnTo>
                    <a:pt x="584746" y="1714500"/>
                  </a:lnTo>
                  <a:lnTo>
                    <a:pt x="580796" y="1701800"/>
                  </a:lnTo>
                  <a:lnTo>
                    <a:pt x="579805" y="1689100"/>
                  </a:lnTo>
                  <a:lnTo>
                    <a:pt x="580732" y="1689100"/>
                  </a:lnTo>
                  <a:lnTo>
                    <a:pt x="572566" y="1676400"/>
                  </a:lnTo>
                  <a:lnTo>
                    <a:pt x="559523" y="1676400"/>
                  </a:lnTo>
                  <a:lnTo>
                    <a:pt x="553097" y="1663700"/>
                  </a:lnTo>
                  <a:lnTo>
                    <a:pt x="541312" y="1663700"/>
                  </a:lnTo>
                  <a:lnTo>
                    <a:pt x="535381" y="1651000"/>
                  </a:lnTo>
                  <a:lnTo>
                    <a:pt x="522058" y="1651000"/>
                  </a:lnTo>
                  <a:lnTo>
                    <a:pt x="516712" y="1638300"/>
                  </a:lnTo>
                  <a:lnTo>
                    <a:pt x="504710" y="1638300"/>
                  </a:lnTo>
                  <a:lnTo>
                    <a:pt x="497941" y="1625600"/>
                  </a:lnTo>
                  <a:lnTo>
                    <a:pt x="451396" y="1625600"/>
                  </a:lnTo>
                  <a:lnTo>
                    <a:pt x="443966" y="1612900"/>
                  </a:lnTo>
                  <a:lnTo>
                    <a:pt x="437235" y="1600200"/>
                  </a:lnTo>
                  <a:lnTo>
                    <a:pt x="437045" y="1600200"/>
                  </a:lnTo>
                  <a:lnTo>
                    <a:pt x="432346" y="1587500"/>
                  </a:lnTo>
                  <a:lnTo>
                    <a:pt x="407162" y="1587500"/>
                  </a:lnTo>
                  <a:lnTo>
                    <a:pt x="406133" y="1600200"/>
                  </a:lnTo>
                  <a:lnTo>
                    <a:pt x="398259" y="1587500"/>
                  </a:lnTo>
                  <a:lnTo>
                    <a:pt x="397611" y="1574800"/>
                  </a:lnTo>
                  <a:lnTo>
                    <a:pt x="401218" y="1562100"/>
                  </a:lnTo>
                  <a:lnTo>
                    <a:pt x="400304" y="1562100"/>
                  </a:lnTo>
                  <a:lnTo>
                    <a:pt x="395947" y="1549400"/>
                  </a:lnTo>
                  <a:lnTo>
                    <a:pt x="388785" y="1549400"/>
                  </a:lnTo>
                  <a:lnTo>
                    <a:pt x="386003" y="1536700"/>
                  </a:lnTo>
                  <a:lnTo>
                    <a:pt x="383057" y="1536700"/>
                  </a:lnTo>
                  <a:lnTo>
                    <a:pt x="378396" y="1524000"/>
                  </a:lnTo>
                  <a:lnTo>
                    <a:pt x="373100" y="1511300"/>
                  </a:lnTo>
                  <a:lnTo>
                    <a:pt x="366331" y="1511300"/>
                  </a:lnTo>
                  <a:lnTo>
                    <a:pt x="357263" y="1498600"/>
                  </a:lnTo>
                  <a:lnTo>
                    <a:pt x="354291" y="1496250"/>
                  </a:lnTo>
                  <a:lnTo>
                    <a:pt x="346024" y="1485900"/>
                  </a:lnTo>
                  <a:lnTo>
                    <a:pt x="347421" y="1490865"/>
                  </a:lnTo>
                  <a:lnTo>
                    <a:pt x="341109" y="1485900"/>
                  </a:lnTo>
                  <a:lnTo>
                    <a:pt x="334238" y="1473200"/>
                  </a:lnTo>
                  <a:lnTo>
                    <a:pt x="329717" y="1447800"/>
                  </a:lnTo>
                  <a:lnTo>
                    <a:pt x="334416" y="1447800"/>
                  </a:lnTo>
                  <a:lnTo>
                    <a:pt x="327380" y="1435100"/>
                  </a:lnTo>
                  <a:lnTo>
                    <a:pt x="319887" y="1435100"/>
                  </a:lnTo>
                  <a:lnTo>
                    <a:pt x="315747" y="1422400"/>
                  </a:lnTo>
                  <a:lnTo>
                    <a:pt x="304723" y="1422400"/>
                  </a:lnTo>
                  <a:lnTo>
                    <a:pt x="298310" y="1409700"/>
                  </a:lnTo>
                  <a:lnTo>
                    <a:pt x="291807" y="1409700"/>
                  </a:lnTo>
                  <a:lnTo>
                    <a:pt x="285394" y="1397000"/>
                  </a:lnTo>
                  <a:lnTo>
                    <a:pt x="279209" y="1397000"/>
                  </a:lnTo>
                  <a:lnTo>
                    <a:pt x="273418" y="1384300"/>
                  </a:lnTo>
                  <a:lnTo>
                    <a:pt x="271894" y="1384300"/>
                  </a:lnTo>
                  <a:lnTo>
                    <a:pt x="270446" y="1371600"/>
                  </a:lnTo>
                  <a:lnTo>
                    <a:pt x="265671" y="1358900"/>
                  </a:lnTo>
                  <a:lnTo>
                    <a:pt x="264782" y="1358900"/>
                  </a:lnTo>
                  <a:lnTo>
                    <a:pt x="263144" y="1346200"/>
                  </a:lnTo>
                  <a:lnTo>
                    <a:pt x="261264" y="1346200"/>
                  </a:lnTo>
                  <a:lnTo>
                    <a:pt x="259715" y="1333500"/>
                  </a:lnTo>
                  <a:lnTo>
                    <a:pt x="239763" y="1333500"/>
                  </a:lnTo>
                  <a:lnTo>
                    <a:pt x="229184" y="1320800"/>
                  </a:lnTo>
                  <a:lnTo>
                    <a:pt x="222758" y="1320800"/>
                  </a:lnTo>
                  <a:lnTo>
                    <a:pt x="219925" y="1308100"/>
                  </a:lnTo>
                  <a:lnTo>
                    <a:pt x="217805" y="1308100"/>
                  </a:lnTo>
                  <a:lnTo>
                    <a:pt x="220459" y="1320800"/>
                  </a:lnTo>
                  <a:lnTo>
                    <a:pt x="224269" y="1333500"/>
                  </a:lnTo>
                  <a:lnTo>
                    <a:pt x="217716" y="1333500"/>
                  </a:lnTo>
                  <a:lnTo>
                    <a:pt x="214591" y="1320800"/>
                  </a:lnTo>
                  <a:lnTo>
                    <a:pt x="211810" y="1308100"/>
                  </a:lnTo>
                  <a:lnTo>
                    <a:pt x="209181" y="1295400"/>
                  </a:lnTo>
                  <a:lnTo>
                    <a:pt x="206502" y="1282700"/>
                  </a:lnTo>
                  <a:lnTo>
                    <a:pt x="204127" y="1270000"/>
                  </a:lnTo>
                  <a:lnTo>
                    <a:pt x="201930" y="1270000"/>
                  </a:lnTo>
                  <a:lnTo>
                    <a:pt x="197726" y="1244600"/>
                  </a:lnTo>
                  <a:lnTo>
                    <a:pt x="201587" y="1257300"/>
                  </a:lnTo>
                  <a:lnTo>
                    <a:pt x="205054" y="1257300"/>
                  </a:lnTo>
                  <a:lnTo>
                    <a:pt x="207975" y="1270000"/>
                  </a:lnTo>
                  <a:lnTo>
                    <a:pt x="210146" y="1270000"/>
                  </a:lnTo>
                  <a:lnTo>
                    <a:pt x="208178" y="1257300"/>
                  </a:lnTo>
                  <a:lnTo>
                    <a:pt x="204241" y="1244600"/>
                  </a:lnTo>
                  <a:lnTo>
                    <a:pt x="200317" y="1231900"/>
                  </a:lnTo>
                  <a:lnTo>
                    <a:pt x="197345" y="1219200"/>
                  </a:lnTo>
                  <a:lnTo>
                    <a:pt x="194360" y="1206500"/>
                  </a:lnTo>
                  <a:lnTo>
                    <a:pt x="198081" y="1193800"/>
                  </a:lnTo>
                  <a:lnTo>
                    <a:pt x="212471" y="1219200"/>
                  </a:lnTo>
                  <a:lnTo>
                    <a:pt x="221018" y="1244600"/>
                  </a:lnTo>
                  <a:lnTo>
                    <a:pt x="228536" y="1257300"/>
                  </a:lnTo>
                  <a:lnTo>
                    <a:pt x="239864" y="1295400"/>
                  </a:lnTo>
                  <a:lnTo>
                    <a:pt x="234886" y="1295400"/>
                  </a:lnTo>
                  <a:lnTo>
                    <a:pt x="228346" y="1282700"/>
                  </a:lnTo>
                  <a:lnTo>
                    <a:pt x="221411" y="1270000"/>
                  </a:lnTo>
                  <a:lnTo>
                    <a:pt x="216255" y="1270000"/>
                  </a:lnTo>
                  <a:lnTo>
                    <a:pt x="217373" y="1282700"/>
                  </a:lnTo>
                  <a:lnTo>
                    <a:pt x="218579" y="1282700"/>
                  </a:lnTo>
                  <a:lnTo>
                    <a:pt x="219849" y="1295400"/>
                  </a:lnTo>
                  <a:lnTo>
                    <a:pt x="226085" y="1295400"/>
                  </a:lnTo>
                  <a:lnTo>
                    <a:pt x="230047" y="1308100"/>
                  </a:lnTo>
                  <a:lnTo>
                    <a:pt x="234403" y="1308100"/>
                  </a:lnTo>
                  <a:lnTo>
                    <a:pt x="239255" y="1320800"/>
                  </a:lnTo>
                  <a:lnTo>
                    <a:pt x="253796" y="1320800"/>
                  </a:lnTo>
                  <a:lnTo>
                    <a:pt x="243509" y="1282700"/>
                  </a:lnTo>
                  <a:lnTo>
                    <a:pt x="234022" y="1244600"/>
                  </a:lnTo>
                  <a:lnTo>
                    <a:pt x="225374" y="1206500"/>
                  </a:lnTo>
                  <a:lnTo>
                    <a:pt x="217589" y="1168400"/>
                  </a:lnTo>
                  <a:lnTo>
                    <a:pt x="242443" y="1168400"/>
                  </a:lnTo>
                  <a:lnTo>
                    <a:pt x="267195" y="1181100"/>
                  </a:lnTo>
                  <a:lnTo>
                    <a:pt x="318719" y="1181100"/>
                  </a:lnTo>
                  <a:lnTo>
                    <a:pt x="312762" y="1168400"/>
                  </a:lnTo>
                  <a:lnTo>
                    <a:pt x="278688" y="1168400"/>
                  </a:lnTo>
                  <a:lnTo>
                    <a:pt x="275450" y="1155700"/>
                  </a:lnTo>
                  <a:lnTo>
                    <a:pt x="269405" y="1155700"/>
                  </a:lnTo>
                  <a:lnTo>
                    <a:pt x="270598" y="1143000"/>
                  </a:lnTo>
                  <a:lnTo>
                    <a:pt x="276390" y="1143000"/>
                  </a:lnTo>
                  <a:lnTo>
                    <a:pt x="270002" y="1130300"/>
                  </a:lnTo>
                  <a:lnTo>
                    <a:pt x="261404" y="1130300"/>
                  </a:lnTo>
                  <a:lnTo>
                    <a:pt x="258826" y="1117600"/>
                  </a:lnTo>
                  <a:lnTo>
                    <a:pt x="254101" y="1104900"/>
                  </a:lnTo>
                  <a:lnTo>
                    <a:pt x="253987" y="1117600"/>
                  </a:lnTo>
                  <a:lnTo>
                    <a:pt x="250380" y="1117600"/>
                  </a:lnTo>
                  <a:lnTo>
                    <a:pt x="249326" y="1104900"/>
                  </a:lnTo>
                  <a:lnTo>
                    <a:pt x="236880" y="1104900"/>
                  </a:lnTo>
                  <a:lnTo>
                    <a:pt x="232689" y="1092200"/>
                  </a:lnTo>
                  <a:lnTo>
                    <a:pt x="229374" y="1092200"/>
                  </a:lnTo>
                  <a:lnTo>
                    <a:pt x="227761" y="1079500"/>
                  </a:lnTo>
                  <a:lnTo>
                    <a:pt x="228688" y="1066800"/>
                  </a:lnTo>
                  <a:lnTo>
                    <a:pt x="243230" y="1066800"/>
                  </a:lnTo>
                  <a:lnTo>
                    <a:pt x="247662" y="1079500"/>
                  </a:lnTo>
                  <a:lnTo>
                    <a:pt x="249516" y="1079500"/>
                  </a:lnTo>
                  <a:lnTo>
                    <a:pt x="251714" y="1066800"/>
                  </a:lnTo>
                  <a:lnTo>
                    <a:pt x="254114" y="1066800"/>
                  </a:lnTo>
                  <a:lnTo>
                    <a:pt x="258076" y="1079500"/>
                  </a:lnTo>
                  <a:lnTo>
                    <a:pt x="261035" y="1079500"/>
                  </a:lnTo>
                  <a:lnTo>
                    <a:pt x="263563" y="1092200"/>
                  </a:lnTo>
                  <a:lnTo>
                    <a:pt x="273367" y="1104900"/>
                  </a:lnTo>
                  <a:lnTo>
                    <a:pt x="284632" y="1104900"/>
                  </a:lnTo>
                  <a:lnTo>
                    <a:pt x="282143" y="1092200"/>
                  </a:lnTo>
                  <a:lnTo>
                    <a:pt x="283540" y="1079500"/>
                  </a:lnTo>
                  <a:lnTo>
                    <a:pt x="286308" y="1092200"/>
                  </a:lnTo>
                  <a:lnTo>
                    <a:pt x="293293" y="1092200"/>
                  </a:lnTo>
                  <a:lnTo>
                    <a:pt x="286740" y="1079500"/>
                  </a:lnTo>
                  <a:lnTo>
                    <a:pt x="288963" y="1066800"/>
                  </a:lnTo>
                  <a:lnTo>
                    <a:pt x="291592" y="1066800"/>
                  </a:lnTo>
                  <a:lnTo>
                    <a:pt x="286296" y="1054100"/>
                  </a:lnTo>
                  <a:lnTo>
                    <a:pt x="268770" y="1054100"/>
                  </a:lnTo>
                  <a:lnTo>
                    <a:pt x="263994" y="1066800"/>
                  </a:lnTo>
                  <a:lnTo>
                    <a:pt x="261721" y="1054100"/>
                  </a:lnTo>
                  <a:lnTo>
                    <a:pt x="263982" y="1041400"/>
                  </a:lnTo>
                  <a:lnTo>
                    <a:pt x="269951" y="1028700"/>
                  </a:lnTo>
                  <a:lnTo>
                    <a:pt x="269519" y="1028700"/>
                  </a:lnTo>
                  <a:lnTo>
                    <a:pt x="268960" y="1016000"/>
                  </a:lnTo>
                  <a:lnTo>
                    <a:pt x="271932" y="1016000"/>
                  </a:lnTo>
                  <a:lnTo>
                    <a:pt x="265785" y="1003300"/>
                  </a:lnTo>
                  <a:lnTo>
                    <a:pt x="260477" y="1016000"/>
                  </a:lnTo>
                  <a:lnTo>
                    <a:pt x="257225" y="1028700"/>
                  </a:lnTo>
                  <a:lnTo>
                    <a:pt x="256743" y="1028700"/>
                  </a:lnTo>
                  <a:lnTo>
                    <a:pt x="259778" y="1041400"/>
                  </a:lnTo>
                  <a:lnTo>
                    <a:pt x="253047" y="1041400"/>
                  </a:lnTo>
                  <a:lnTo>
                    <a:pt x="246380" y="1054100"/>
                  </a:lnTo>
                  <a:lnTo>
                    <a:pt x="240372" y="1041400"/>
                  </a:lnTo>
                  <a:lnTo>
                    <a:pt x="235661" y="1028700"/>
                  </a:lnTo>
                  <a:lnTo>
                    <a:pt x="245706" y="1028700"/>
                  </a:lnTo>
                  <a:lnTo>
                    <a:pt x="243827" y="1016000"/>
                  </a:lnTo>
                  <a:lnTo>
                    <a:pt x="242785" y="1016000"/>
                  </a:lnTo>
                  <a:lnTo>
                    <a:pt x="242468" y="1003300"/>
                  </a:lnTo>
                  <a:lnTo>
                    <a:pt x="242785" y="990600"/>
                  </a:lnTo>
                  <a:lnTo>
                    <a:pt x="243954" y="990600"/>
                  </a:lnTo>
                  <a:lnTo>
                    <a:pt x="246341" y="977900"/>
                  </a:lnTo>
                  <a:lnTo>
                    <a:pt x="248831" y="977900"/>
                  </a:lnTo>
                  <a:lnTo>
                    <a:pt x="252412" y="965200"/>
                  </a:lnTo>
                  <a:lnTo>
                    <a:pt x="255460" y="952500"/>
                  </a:lnTo>
                  <a:lnTo>
                    <a:pt x="257060" y="939800"/>
                  </a:lnTo>
                  <a:lnTo>
                    <a:pt x="256273" y="927100"/>
                  </a:lnTo>
                  <a:lnTo>
                    <a:pt x="257644" y="927100"/>
                  </a:lnTo>
                  <a:lnTo>
                    <a:pt x="258127" y="939800"/>
                  </a:lnTo>
                  <a:lnTo>
                    <a:pt x="257759" y="952500"/>
                  </a:lnTo>
                  <a:lnTo>
                    <a:pt x="257771" y="965200"/>
                  </a:lnTo>
                  <a:lnTo>
                    <a:pt x="258457" y="965200"/>
                  </a:lnTo>
                  <a:lnTo>
                    <a:pt x="260032" y="977900"/>
                  </a:lnTo>
                  <a:lnTo>
                    <a:pt x="262712" y="990600"/>
                  </a:lnTo>
                  <a:lnTo>
                    <a:pt x="266369" y="977900"/>
                  </a:lnTo>
                  <a:lnTo>
                    <a:pt x="264617" y="965200"/>
                  </a:lnTo>
                  <a:lnTo>
                    <a:pt x="261302" y="952500"/>
                  </a:lnTo>
                  <a:lnTo>
                    <a:pt x="260299" y="939800"/>
                  </a:lnTo>
                  <a:lnTo>
                    <a:pt x="264033" y="952500"/>
                  </a:lnTo>
                  <a:lnTo>
                    <a:pt x="271106" y="952500"/>
                  </a:lnTo>
                  <a:lnTo>
                    <a:pt x="274802" y="939800"/>
                  </a:lnTo>
                  <a:lnTo>
                    <a:pt x="267741" y="939800"/>
                  </a:lnTo>
                  <a:lnTo>
                    <a:pt x="268058" y="927100"/>
                  </a:lnTo>
                  <a:lnTo>
                    <a:pt x="267233" y="914400"/>
                  </a:lnTo>
                  <a:lnTo>
                    <a:pt x="266153" y="914400"/>
                  </a:lnTo>
                  <a:lnTo>
                    <a:pt x="263867" y="927100"/>
                  </a:lnTo>
                  <a:lnTo>
                    <a:pt x="260604" y="914400"/>
                  </a:lnTo>
                  <a:lnTo>
                    <a:pt x="258241" y="914400"/>
                  </a:lnTo>
                  <a:lnTo>
                    <a:pt x="256641" y="901700"/>
                  </a:lnTo>
                  <a:lnTo>
                    <a:pt x="255663" y="889000"/>
                  </a:lnTo>
                  <a:lnTo>
                    <a:pt x="255562" y="876300"/>
                  </a:lnTo>
                  <a:lnTo>
                    <a:pt x="255803" y="876300"/>
                  </a:lnTo>
                  <a:lnTo>
                    <a:pt x="256298" y="863600"/>
                  </a:lnTo>
                  <a:lnTo>
                    <a:pt x="256959" y="863600"/>
                  </a:lnTo>
                  <a:lnTo>
                    <a:pt x="257797" y="850900"/>
                  </a:lnTo>
                  <a:lnTo>
                    <a:pt x="258914" y="850900"/>
                  </a:lnTo>
                  <a:lnTo>
                    <a:pt x="260350" y="838200"/>
                  </a:lnTo>
                  <a:lnTo>
                    <a:pt x="262153" y="825500"/>
                  </a:lnTo>
                  <a:lnTo>
                    <a:pt x="268871" y="838200"/>
                  </a:lnTo>
                  <a:lnTo>
                    <a:pt x="272884" y="863600"/>
                  </a:lnTo>
                  <a:lnTo>
                    <a:pt x="279577" y="863600"/>
                  </a:lnTo>
                  <a:lnTo>
                    <a:pt x="276618" y="850900"/>
                  </a:lnTo>
                  <a:lnTo>
                    <a:pt x="272529" y="838200"/>
                  </a:lnTo>
                  <a:lnTo>
                    <a:pt x="270954" y="825500"/>
                  </a:lnTo>
                  <a:lnTo>
                    <a:pt x="275513" y="800100"/>
                  </a:lnTo>
                  <a:lnTo>
                    <a:pt x="280212" y="812800"/>
                  </a:lnTo>
                  <a:lnTo>
                    <a:pt x="284251" y="800100"/>
                  </a:lnTo>
                  <a:lnTo>
                    <a:pt x="291884" y="800100"/>
                  </a:lnTo>
                  <a:lnTo>
                    <a:pt x="285991" y="774700"/>
                  </a:lnTo>
                  <a:lnTo>
                    <a:pt x="283171" y="774700"/>
                  </a:lnTo>
                  <a:lnTo>
                    <a:pt x="280619" y="762000"/>
                  </a:lnTo>
                  <a:lnTo>
                    <a:pt x="282676" y="749300"/>
                  </a:lnTo>
                  <a:lnTo>
                    <a:pt x="284619" y="749300"/>
                  </a:lnTo>
                  <a:lnTo>
                    <a:pt x="286410" y="736600"/>
                  </a:lnTo>
                  <a:lnTo>
                    <a:pt x="287997" y="736600"/>
                  </a:lnTo>
                  <a:lnTo>
                    <a:pt x="289483" y="723900"/>
                  </a:lnTo>
                  <a:lnTo>
                    <a:pt x="284302" y="723900"/>
                  </a:lnTo>
                  <a:lnTo>
                    <a:pt x="284657" y="711200"/>
                  </a:lnTo>
                  <a:lnTo>
                    <a:pt x="287261" y="698500"/>
                  </a:lnTo>
                  <a:lnTo>
                    <a:pt x="291414" y="698500"/>
                  </a:lnTo>
                  <a:lnTo>
                    <a:pt x="296278" y="685800"/>
                  </a:lnTo>
                  <a:lnTo>
                    <a:pt x="300812" y="673100"/>
                  </a:lnTo>
                  <a:lnTo>
                    <a:pt x="304444" y="673100"/>
                  </a:lnTo>
                  <a:lnTo>
                    <a:pt x="306603" y="660400"/>
                  </a:lnTo>
                  <a:lnTo>
                    <a:pt x="307060" y="660400"/>
                  </a:lnTo>
                  <a:lnTo>
                    <a:pt x="307276" y="673100"/>
                  </a:lnTo>
                  <a:lnTo>
                    <a:pt x="307975" y="673100"/>
                  </a:lnTo>
                  <a:lnTo>
                    <a:pt x="314325" y="660400"/>
                  </a:lnTo>
                  <a:lnTo>
                    <a:pt x="317919" y="647700"/>
                  </a:lnTo>
                  <a:lnTo>
                    <a:pt x="319811" y="622300"/>
                  </a:lnTo>
                  <a:lnTo>
                    <a:pt x="321081" y="609600"/>
                  </a:lnTo>
                  <a:lnTo>
                    <a:pt x="331127" y="622300"/>
                  </a:lnTo>
                  <a:lnTo>
                    <a:pt x="325247" y="609600"/>
                  </a:lnTo>
                  <a:lnTo>
                    <a:pt x="325640" y="596900"/>
                  </a:lnTo>
                  <a:lnTo>
                    <a:pt x="328549" y="571500"/>
                  </a:lnTo>
                  <a:lnTo>
                    <a:pt x="330263" y="558800"/>
                  </a:lnTo>
                  <a:lnTo>
                    <a:pt x="324815" y="584200"/>
                  </a:lnTo>
                  <a:lnTo>
                    <a:pt x="319328" y="596900"/>
                  </a:lnTo>
                  <a:lnTo>
                    <a:pt x="313867" y="596900"/>
                  </a:lnTo>
                  <a:lnTo>
                    <a:pt x="308546" y="609600"/>
                  </a:lnTo>
                  <a:lnTo>
                    <a:pt x="301447" y="622300"/>
                  </a:lnTo>
                  <a:lnTo>
                    <a:pt x="298234" y="622300"/>
                  </a:lnTo>
                  <a:lnTo>
                    <a:pt x="296113" y="635000"/>
                  </a:lnTo>
                  <a:lnTo>
                    <a:pt x="294157" y="635000"/>
                  </a:lnTo>
                  <a:lnTo>
                    <a:pt x="292392" y="647700"/>
                  </a:lnTo>
                  <a:lnTo>
                    <a:pt x="290855" y="660400"/>
                  </a:lnTo>
                  <a:lnTo>
                    <a:pt x="288417" y="647700"/>
                  </a:lnTo>
                  <a:lnTo>
                    <a:pt x="286715" y="647700"/>
                  </a:lnTo>
                  <a:lnTo>
                    <a:pt x="285546" y="635000"/>
                  </a:lnTo>
                  <a:lnTo>
                    <a:pt x="284695" y="622300"/>
                  </a:lnTo>
                  <a:lnTo>
                    <a:pt x="284086" y="622300"/>
                  </a:lnTo>
                  <a:lnTo>
                    <a:pt x="283502" y="609600"/>
                  </a:lnTo>
                  <a:lnTo>
                    <a:pt x="282651" y="596900"/>
                  </a:lnTo>
                  <a:lnTo>
                    <a:pt x="281292" y="596900"/>
                  </a:lnTo>
                  <a:lnTo>
                    <a:pt x="285419" y="584200"/>
                  </a:lnTo>
                  <a:lnTo>
                    <a:pt x="292671" y="584200"/>
                  </a:lnTo>
                  <a:lnTo>
                    <a:pt x="290131" y="571500"/>
                  </a:lnTo>
                  <a:lnTo>
                    <a:pt x="286931" y="571500"/>
                  </a:lnTo>
                  <a:lnTo>
                    <a:pt x="284543" y="558800"/>
                  </a:lnTo>
                  <a:lnTo>
                    <a:pt x="291604" y="546100"/>
                  </a:lnTo>
                  <a:lnTo>
                    <a:pt x="300634" y="533400"/>
                  </a:lnTo>
                  <a:lnTo>
                    <a:pt x="299834" y="508000"/>
                  </a:lnTo>
                  <a:lnTo>
                    <a:pt x="299110" y="495300"/>
                  </a:lnTo>
                  <a:lnTo>
                    <a:pt x="308381" y="482600"/>
                  </a:lnTo>
                  <a:lnTo>
                    <a:pt x="315048" y="482600"/>
                  </a:lnTo>
                  <a:lnTo>
                    <a:pt x="313944" y="495300"/>
                  </a:lnTo>
                  <a:lnTo>
                    <a:pt x="309460" y="520700"/>
                  </a:lnTo>
                  <a:lnTo>
                    <a:pt x="306044" y="533400"/>
                  </a:lnTo>
                  <a:lnTo>
                    <a:pt x="311226" y="533400"/>
                  </a:lnTo>
                  <a:lnTo>
                    <a:pt x="312978" y="546100"/>
                  </a:lnTo>
                  <a:lnTo>
                    <a:pt x="311175" y="546100"/>
                  </a:lnTo>
                  <a:lnTo>
                    <a:pt x="310210" y="558800"/>
                  </a:lnTo>
                  <a:lnTo>
                    <a:pt x="310857" y="558800"/>
                  </a:lnTo>
                  <a:lnTo>
                    <a:pt x="314172" y="571500"/>
                  </a:lnTo>
                  <a:lnTo>
                    <a:pt x="321233" y="558800"/>
                  </a:lnTo>
                  <a:lnTo>
                    <a:pt x="319125" y="558800"/>
                  </a:lnTo>
                  <a:lnTo>
                    <a:pt x="318109" y="546100"/>
                  </a:lnTo>
                  <a:lnTo>
                    <a:pt x="330454" y="546100"/>
                  </a:lnTo>
                  <a:lnTo>
                    <a:pt x="330111" y="533400"/>
                  </a:lnTo>
                  <a:lnTo>
                    <a:pt x="328117" y="533400"/>
                  </a:lnTo>
                  <a:lnTo>
                    <a:pt x="336245" y="520700"/>
                  </a:lnTo>
                  <a:lnTo>
                    <a:pt x="341757" y="508000"/>
                  </a:lnTo>
                  <a:lnTo>
                    <a:pt x="345554" y="508000"/>
                  </a:lnTo>
                  <a:lnTo>
                    <a:pt x="348551" y="520700"/>
                  </a:lnTo>
                  <a:lnTo>
                    <a:pt x="356412" y="520700"/>
                  </a:lnTo>
                  <a:lnTo>
                    <a:pt x="363321" y="508000"/>
                  </a:lnTo>
                  <a:lnTo>
                    <a:pt x="372503" y="508000"/>
                  </a:lnTo>
                  <a:lnTo>
                    <a:pt x="370687" y="520700"/>
                  </a:lnTo>
                  <a:lnTo>
                    <a:pt x="374218" y="520700"/>
                  </a:lnTo>
                  <a:lnTo>
                    <a:pt x="369963" y="533400"/>
                  </a:lnTo>
                  <a:lnTo>
                    <a:pt x="365645" y="533400"/>
                  </a:lnTo>
                  <a:lnTo>
                    <a:pt x="361365" y="546100"/>
                  </a:lnTo>
                  <a:lnTo>
                    <a:pt x="357251" y="546100"/>
                  </a:lnTo>
                  <a:lnTo>
                    <a:pt x="366801" y="558800"/>
                  </a:lnTo>
                  <a:lnTo>
                    <a:pt x="376859" y="533400"/>
                  </a:lnTo>
                  <a:lnTo>
                    <a:pt x="381241" y="508000"/>
                  </a:lnTo>
                  <a:lnTo>
                    <a:pt x="381203" y="495300"/>
                  </a:lnTo>
                  <a:lnTo>
                    <a:pt x="378002" y="469900"/>
                  </a:lnTo>
                  <a:lnTo>
                    <a:pt x="372071" y="482600"/>
                  </a:lnTo>
                  <a:lnTo>
                    <a:pt x="352221" y="482600"/>
                  </a:lnTo>
                  <a:lnTo>
                    <a:pt x="351155" y="469900"/>
                  </a:lnTo>
                  <a:lnTo>
                    <a:pt x="361721" y="469900"/>
                  </a:lnTo>
                  <a:lnTo>
                    <a:pt x="362153" y="457200"/>
                  </a:lnTo>
                  <a:lnTo>
                    <a:pt x="363918" y="457200"/>
                  </a:lnTo>
                  <a:lnTo>
                    <a:pt x="364744" y="444500"/>
                  </a:lnTo>
                  <a:lnTo>
                    <a:pt x="376656" y="444500"/>
                  </a:lnTo>
                  <a:lnTo>
                    <a:pt x="390690" y="431800"/>
                  </a:lnTo>
                  <a:lnTo>
                    <a:pt x="408978" y="431800"/>
                  </a:lnTo>
                  <a:lnTo>
                    <a:pt x="420535" y="419100"/>
                  </a:lnTo>
                  <a:lnTo>
                    <a:pt x="438924" y="419100"/>
                  </a:lnTo>
                  <a:lnTo>
                    <a:pt x="444385" y="431800"/>
                  </a:lnTo>
                  <a:lnTo>
                    <a:pt x="451840" y="419100"/>
                  </a:lnTo>
                  <a:lnTo>
                    <a:pt x="460235" y="406400"/>
                  </a:lnTo>
                  <a:lnTo>
                    <a:pt x="469544" y="393700"/>
                  </a:lnTo>
                  <a:lnTo>
                    <a:pt x="479755" y="381000"/>
                  </a:lnTo>
                  <a:lnTo>
                    <a:pt x="490702" y="368300"/>
                  </a:lnTo>
                  <a:lnTo>
                    <a:pt x="494525" y="368300"/>
                  </a:lnTo>
                  <a:lnTo>
                    <a:pt x="498576" y="355600"/>
                  </a:lnTo>
                  <a:lnTo>
                    <a:pt x="508546" y="355600"/>
                  </a:lnTo>
                  <a:lnTo>
                    <a:pt x="514718" y="342900"/>
                  </a:lnTo>
                  <a:lnTo>
                    <a:pt x="520941" y="342900"/>
                  </a:lnTo>
                  <a:lnTo>
                    <a:pt x="527075" y="330200"/>
                  </a:lnTo>
                  <a:lnTo>
                    <a:pt x="522820" y="342900"/>
                  </a:lnTo>
                  <a:lnTo>
                    <a:pt x="537629" y="342900"/>
                  </a:lnTo>
                  <a:lnTo>
                    <a:pt x="546658" y="330200"/>
                  </a:lnTo>
                  <a:lnTo>
                    <a:pt x="551332" y="330200"/>
                  </a:lnTo>
                  <a:lnTo>
                    <a:pt x="553135" y="317500"/>
                  </a:lnTo>
                  <a:lnTo>
                    <a:pt x="553516" y="317500"/>
                  </a:lnTo>
                  <a:lnTo>
                    <a:pt x="554075" y="304800"/>
                  </a:lnTo>
                  <a:lnTo>
                    <a:pt x="556183" y="292100"/>
                  </a:lnTo>
                  <a:lnTo>
                    <a:pt x="596696" y="292100"/>
                  </a:lnTo>
                  <a:lnTo>
                    <a:pt x="606234" y="279400"/>
                  </a:lnTo>
                  <a:lnTo>
                    <a:pt x="616381" y="254000"/>
                  </a:lnTo>
                  <a:lnTo>
                    <a:pt x="629285" y="254000"/>
                  </a:lnTo>
                  <a:lnTo>
                    <a:pt x="647115" y="241300"/>
                  </a:lnTo>
                  <a:lnTo>
                    <a:pt x="654024" y="241300"/>
                  </a:lnTo>
                  <a:lnTo>
                    <a:pt x="661098" y="254000"/>
                  </a:lnTo>
                  <a:lnTo>
                    <a:pt x="680466" y="254000"/>
                  </a:lnTo>
                  <a:lnTo>
                    <a:pt x="689127" y="241300"/>
                  </a:lnTo>
                  <a:lnTo>
                    <a:pt x="716584" y="241300"/>
                  </a:lnTo>
                  <a:lnTo>
                    <a:pt x="725690" y="228600"/>
                  </a:lnTo>
                  <a:lnTo>
                    <a:pt x="750684" y="228600"/>
                  </a:lnTo>
                  <a:lnTo>
                    <a:pt x="741565" y="215900"/>
                  </a:lnTo>
                  <a:lnTo>
                    <a:pt x="767435" y="215900"/>
                  </a:lnTo>
                  <a:lnTo>
                    <a:pt x="780072" y="203200"/>
                  </a:lnTo>
                  <a:lnTo>
                    <a:pt x="800760" y="203200"/>
                  </a:lnTo>
                  <a:lnTo>
                    <a:pt x="806437" y="190500"/>
                  </a:lnTo>
                  <a:lnTo>
                    <a:pt x="829398" y="190500"/>
                  </a:lnTo>
                  <a:lnTo>
                    <a:pt x="820166" y="203200"/>
                  </a:lnTo>
                  <a:lnTo>
                    <a:pt x="806805" y="203200"/>
                  </a:lnTo>
                  <a:lnTo>
                    <a:pt x="808647" y="215900"/>
                  </a:lnTo>
                  <a:lnTo>
                    <a:pt x="807847" y="215900"/>
                  </a:lnTo>
                  <a:lnTo>
                    <a:pt x="804976" y="228600"/>
                  </a:lnTo>
                  <a:lnTo>
                    <a:pt x="905713" y="228600"/>
                  </a:lnTo>
                  <a:lnTo>
                    <a:pt x="908939" y="215900"/>
                  </a:lnTo>
                  <a:lnTo>
                    <a:pt x="930363" y="215900"/>
                  </a:lnTo>
                  <a:lnTo>
                    <a:pt x="934961" y="228600"/>
                  </a:lnTo>
                  <a:lnTo>
                    <a:pt x="970534" y="228600"/>
                  </a:lnTo>
                  <a:lnTo>
                    <a:pt x="977696" y="241300"/>
                  </a:lnTo>
                  <a:lnTo>
                    <a:pt x="998677" y="241300"/>
                  </a:lnTo>
                  <a:lnTo>
                    <a:pt x="1005306" y="254000"/>
                  </a:lnTo>
                  <a:lnTo>
                    <a:pt x="1023239" y="254000"/>
                  </a:lnTo>
                  <a:lnTo>
                    <a:pt x="1029106" y="266700"/>
                  </a:lnTo>
                  <a:lnTo>
                    <a:pt x="1034821" y="266700"/>
                  </a:lnTo>
                  <a:lnTo>
                    <a:pt x="1040434" y="279400"/>
                  </a:lnTo>
                  <a:lnTo>
                    <a:pt x="1037285" y="279400"/>
                  </a:lnTo>
                  <a:lnTo>
                    <a:pt x="1042111" y="292100"/>
                  </a:lnTo>
                  <a:lnTo>
                    <a:pt x="1046378" y="292100"/>
                  </a:lnTo>
                  <a:lnTo>
                    <a:pt x="1045667" y="304800"/>
                  </a:lnTo>
                  <a:lnTo>
                    <a:pt x="1036434" y="292100"/>
                  </a:lnTo>
                  <a:lnTo>
                    <a:pt x="1021854" y="292100"/>
                  </a:lnTo>
                  <a:lnTo>
                    <a:pt x="1026972" y="304800"/>
                  </a:lnTo>
                  <a:lnTo>
                    <a:pt x="1033983" y="304800"/>
                  </a:lnTo>
                  <a:lnTo>
                    <a:pt x="1041565" y="317500"/>
                  </a:lnTo>
                  <a:lnTo>
                    <a:pt x="1047750" y="317500"/>
                  </a:lnTo>
                  <a:lnTo>
                    <a:pt x="1049566" y="330200"/>
                  </a:lnTo>
                  <a:lnTo>
                    <a:pt x="1077874" y="330200"/>
                  </a:lnTo>
                  <a:lnTo>
                    <a:pt x="1085342" y="342900"/>
                  </a:lnTo>
                  <a:lnTo>
                    <a:pt x="1098842" y="342900"/>
                  </a:lnTo>
                  <a:lnTo>
                    <a:pt x="1104099" y="355600"/>
                  </a:lnTo>
                  <a:lnTo>
                    <a:pt x="1102194" y="355600"/>
                  </a:lnTo>
                  <a:lnTo>
                    <a:pt x="1107643" y="368300"/>
                  </a:lnTo>
                  <a:lnTo>
                    <a:pt x="1106449" y="368300"/>
                  </a:lnTo>
                  <a:lnTo>
                    <a:pt x="1114513" y="381000"/>
                  </a:lnTo>
                  <a:lnTo>
                    <a:pt x="1121651" y="381000"/>
                  </a:lnTo>
                  <a:lnTo>
                    <a:pt x="1128255" y="393700"/>
                  </a:lnTo>
                  <a:lnTo>
                    <a:pt x="1130236" y="393700"/>
                  </a:lnTo>
                  <a:lnTo>
                    <a:pt x="1123099" y="381000"/>
                  </a:lnTo>
                  <a:lnTo>
                    <a:pt x="1137729" y="381000"/>
                  </a:lnTo>
                  <a:lnTo>
                    <a:pt x="1143215" y="393700"/>
                  </a:lnTo>
                  <a:lnTo>
                    <a:pt x="1184084" y="393700"/>
                  </a:lnTo>
                  <a:lnTo>
                    <a:pt x="1198029" y="419100"/>
                  </a:lnTo>
                  <a:lnTo>
                    <a:pt x="1201864" y="419100"/>
                  </a:lnTo>
                  <a:lnTo>
                    <a:pt x="1198181" y="431800"/>
                  </a:lnTo>
                  <a:lnTo>
                    <a:pt x="1189570" y="419100"/>
                  </a:lnTo>
                  <a:lnTo>
                    <a:pt x="1165580" y="419100"/>
                  </a:lnTo>
                  <a:lnTo>
                    <a:pt x="1176401" y="431800"/>
                  </a:lnTo>
                  <a:lnTo>
                    <a:pt x="1186662" y="444500"/>
                  </a:lnTo>
                  <a:lnTo>
                    <a:pt x="1192631" y="457200"/>
                  </a:lnTo>
                  <a:lnTo>
                    <a:pt x="1199235" y="457200"/>
                  </a:lnTo>
                  <a:lnTo>
                    <a:pt x="1203426" y="469900"/>
                  </a:lnTo>
                  <a:lnTo>
                    <a:pt x="1238427" y="469900"/>
                  </a:lnTo>
                  <a:lnTo>
                    <a:pt x="1257973" y="508000"/>
                  </a:lnTo>
                  <a:lnTo>
                    <a:pt x="1258963" y="508000"/>
                  </a:lnTo>
                  <a:lnTo>
                    <a:pt x="1262710" y="520700"/>
                  </a:lnTo>
                  <a:lnTo>
                    <a:pt x="1259497" y="520700"/>
                  </a:lnTo>
                  <a:lnTo>
                    <a:pt x="1268196" y="533400"/>
                  </a:lnTo>
                  <a:lnTo>
                    <a:pt x="1284947" y="533400"/>
                  </a:lnTo>
                  <a:lnTo>
                    <a:pt x="1280020" y="520700"/>
                  </a:lnTo>
                  <a:lnTo>
                    <a:pt x="1287627" y="533400"/>
                  </a:lnTo>
                  <a:lnTo>
                    <a:pt x="1289354" y="546100"/>
                  </a:lnTo>
                  <a:lnTo>
                    <a:pt x="1289875" y="558800"/>
                  </a:lnTo>
                  <a:lnTo>
                    <a:pt x="1279410" y="558800"/>
                  </a:lnTo>
                  <a:lnTo>
                    <a:pt x="1282344" y="571500"/>
                  </a:lnTo>
                  <a:lnTo>
                    <a:pt x="1285214" y="584200"/>
                  </a:lnTo>
                  <a:lnTo>
                    <a:pt x="1288681" y="584200"/>
                  </a:lnTo>
                  <a:lnTo>
                    <a:pt x="1293380" y="596900"/>
                  </a:lnTo>
                  <a:lnTo>
                    <a:pt x="1293545" y="584200"/>
                  </a:lnTo>
                  <a:lnTo>
                    <a:pt x="1297762" y="584200"/>
                  </a:lnTo>
                  <a:lnTo>
                    <a:pt x="1297406" y="571500"/>
                  </a:lnTo>
                  <a:lnTo>
                    <a:pt x="1302194" y="584200"/>
                  </a:lnTo>
                  <a:lnTo>
                    <a:pt x="1306537" y="584200"/>
                  </a:lnTo>
                  <a:lnTo>
                    <a:pt x="1306703" y="571500"/>
                  </a:lnTo>
                  <a:lnTo>
                    <a:pt x="1314081" y="584200"/>
                  </a:lnTo>
                  <a:lnTo>
                    <a:pt x="1319834" y="596900"/>
                  </a:lnTo>
                  <a:lnTo>
                    <a:pt x="1323873" y="609600"/>
                  </a:lnTo>
                  <a:lnTo>
                    <a:pt x="1326083" y="622300"/>
                  </a:lnTo>
                  <a:lnTo>
                    <a:pt x="1320190" y="622300"/>
                  </a:lnTo>
                  <a:lnTo>
                    <a:pt x="1326908" y="635000"/>
                  </a:lnTo>
                  <a:lnTo>
                    <a:pt x="1332915" y="635000"/>
                  </a:lnTo>
                  <a:lnTo>
                    <a:pt x="1338402" y="647700"/>
                  </a:lnTo>
                  <a:lnTo>
                    <a:pt x="1343558" y="660400"/>
                  </a:lnTo>
                  <a:lnTo>
                    <a:pt x="1348397" y="673100"/>
                  </a:lnTo>
                  <a:lnTo>
                    <a:pt x="1353489" y="673100"/>
                  </a:lnTo>
                  <a:lnTo>
                    <a:pt x="1359052" y="685800"/>
                  </a:lnTo>
                  <a:lnTo>
                    <a:pt x="1365885" y="685800"/>
                  </a:lnTo>
                  <a:lnTo>
                    <a:pt x="1360500" y="673100"/>
                  </a:lnTo>
                  <a:lnTo>
                    <a:pt x="1356626" y="660400"/>
                  </a:lnTo>
                  <a:lnTo>
                    <a:pt x="1375346" y="660400"/>
                  </a:lnTo>
                  <a:lnTo>
                    <a:pt x="1368158" y="647700"/>
                  </a:lnTo>
                  <a:lnTo>
                    <a:pt x="1360716" y="635000"/>
                  </a:lnTo>
                  <a:lnTo>
                    <a:pt x="1361020" y="635000"/>
                  </a:lnTo>
                  <a:lnTo>
                    <a:pt x="1356741" y="622300"/>
                  </a:lnTo>
                  <a:lnTo>
                    <a:pt x="1353261" y="609600"/>
                  </a:lnTo>
                  <a:lnTo>
                    <a:pt x="1360182" y="609600"/>
                  </a:lnTo>
                  <a:lnTo>
                    <a:pt x="1346593" y="584200"/>
                  </a:lnTo>
                  <a:lnTo>
                    <a:pt x="1334236" y="571500"/>
                  </a:lnTo>
                  <a:lnTo>
                    <a:pt x="1321803" y="546100"/>
                  </a:lnTo>
                  <a:lnTo>
                    <a:pt x="1314907" y="533400"/>
                  </a:lnTo>
                  <a:lnTo>
                    <a:pt x="1313370" y="530580"/>
                  </a:lnTo>
                  <a:lnTo>
                    <a:pt x="1314869" y="520700"/>
                  </a:lnTo>
                  <a:lnTo>
                    <a:pt x="1313586" y="520700"/>
                  </a:lnTo>
                  <a:lnTo>
                    <a:pt x="1312240" y="508000"/>
                  </a:lnTo>
                  <a:lnTo>
                    <a:pt x="1322031" y="508000"/>
                  </a:lnTo>
                  <a:lnTo>
                    <a:pt x="1321485" y="495300"/>
                  </a:lnTo>
                  <a:lnTo>
                    <a:pt x="1314589" y="495300"/>
                  </a:lnTo>
                  <a:lnTo>
                    <a:pt x="1306588" y="482600"/>
                  </a:lnTo>
                  <a:lnTo>
                    <a:pt x="1300378" y="482600"/>
                  </a:lnTo>
                  <a:lnTo>
                    <a:pt x="1298803" y="495300"/>
                  </a:lnTo>
                  <a:lnTo>
                    <a:pt x="1295222" y="482600"/>
                  </a:lnTo>
                  <a:lnTo>
                    <a:pt x="1287957" y="469900"/>
                  </a:lnTo>
                  <a:lnTo>
                    <a:pt x="1280655" y="457200"/>
                  </a:lnTo>
                  <a:lnTo>
                    <a:pt x="1270546" y="457200"/>
                  </a:lnTo>
                  <a:lnTo>
                    <a:pt x="1263256" y="444500"/>
                  </a:lnTo>
                  <a:lnTo>
                    <a:pt x="1256093" y="444500"/>
                  </a:lnTo>
                  <a:lnTo>
                    <a:pt x="1250048" y="431800"/>
                  </a:lnTo>
                  <a:lnTo>
                    <a:pt x="1247444" y="431800"/>
                  </a:lnTo>
                  <a:lnTo>
                    <a:pt x="1246073" y="419100"/>
                  </a:lnTo>
                  <a:lnTo>
                    <a:pt x="1254112" y="419100"/>
                  </a:lnTo>
                  <a:lnTo>
                    <a:pt x="1262824" y="431800"/>
                  </a:lnTo>
                  <a:lnTo>
                    <a:pt x="1272082" y="444500"/>
                  </a:lnTo>
                  <a:lnTo>
                    <a:pt x="1281836" y="444500"/>
                  </a:lnTo>
                  <a:lnTo>
                    <a:pt x="1283843" y="457200"/>
                  </a:lnTo>
                  <a:lnTo>
                    <a:pt x="1294028" y="457200"/>
                  </a:lnTo>
                  <a:lnTo>
                    <a:pt x="1313192" y="469900"/>
                  </a:lnTo>
                  <a:lnTo>
                    <a:pt x="1330591" y="482600"/>
                  </a:lnTo>
                  <a:lnTo>
                    <a:pt x="1338541" y="495300"/>
                  </a:lnTo>
                  <a:lnTo>
                    <a:pt x="1345514" y="508000"/>
                  </a:lnTo>
                  <a:lnTo>
                    <a:pt x="1347660" y="508000"/>
                  </a:lnTo>
                  <a:lnTo>
                    <a:pt x="1351495" y="508000"/>
                  </a:lnTo>
                  <a:lnTo>
                    <a:pt x="1356487" y="520700"/>
                  </a:lnTo>
                  <a:lnTo>
                    <a:pt x="1361389" y="520700"/>
                  </a:lnTo>
                  <a:lnTo>
                    <a:pt x="1365935" y="533400"/>
                  </a:lnTo>
                  <a:lnTo>
                    <a:pt x="1369555" y="546100"/>
                  </a:lnTo>
                  <a:lnTo>
                    <a:pt x="1373060" y="546100"/>
                  </a:lnTo>
                  <a:lnTo>
                    <a:pt x="1376972" y="558800"/>
                  </a:lnTo>
                  <a:lnTo>
                    <a:pt x="1381823" y="571500"/>
                  </a:lnTo>
                  <a:lnTo>
                    <a:pt x="1385239" y="571500"/>
                  </a:lnTo>
                  <a:lnTo>
                    <a:pt x="1389481" y="584200"/>
                  </a:lnTo>
                  <a:lnTo>
                    <a:pt x="1394510" y="596900"/>
                  </a:lnTo>
                  <a:lnTo>
                    <a:pt x="1399844" y="596900"/>
                  </a:lnTo>
                  <a:lnTo>
                    <a:pt x="1405039" y="609600"/>
                  </a:lnTo>
                  <a:lnTo>
                    <a:pt x="1409382" y="609600"/>
                  </a:lnTo>
                  <a:lnTo>
                    <a:pt x="1412836" y="622300"/>
                  </a:lnTo>
                  <a:lnTo>
                    <a:pt x="1413827" y="622300"/>
                  </a:lnTo>
                  <a:lnTo>
                    <a:pt x="1409827" y="609600"/>
                  </a:lnTo>
                  <a:lnTo>
                    <a:pt x="1415669" y="609600"/>
                  </a:lnTo>
                  <a:lnTo>
                    <a:pt x="1422107" y="622300"/>
                  </a:lnTo>
                  <a:lnTo>
                    <a:pt x="1427734" y="635000"/>
                  </a:lnTo>
                  <a:lnTo>
                    <a:pt x="1442567" y="635000"/>
                  </a:lnTo>
                  <a:lnTo>
                    <a:pt x="1450365" y="647700"/>
                  </a:lnTo>
                  <a:lnTo>
                    <a:pt x="1452867" y="660400"/>
                  </a:lnTo>
                  <a:lnTo>
                    <a:pt x="1455178" y="673100"/>
                  </a:lnTo>
                  <a:lnTo>
                    <a:pt x="1462430" y="685800"/>
                  </a:lnTo>
                  <a:lnTo>
                    <a:pt x="1464640" y="660400"/>
                  </a:lnTo>
                  <a:lnTo>
                    <a:pt x="1463268" y="660400"/>
                  </a:lnTo>
                  <a:lnTo>
                    <a:pt x="1459344" y="647700"/>
                  </a:lnTo>
                  <a:lnTo>
                    <a:pt x="1456296" y="647700"/>
                  </a:lnTo>
                  <a:lnTo>
                    <a:pt x="1449730" y="635000"/>
                  </a:lnTo>
                  <a:lnTo>
                    <a:pt x="1449311" y="609600"/>
                  </a:lnTo>
                  <a:lnTo>
                    <a:pt x="1452283" y="609600"/>
                  </a:lnTo>
                  <a:lnTo>
                    <a:pt x="1455902" y="596900"/>
                  </a:lnTo>
                  <a:lnTo>
                    <a:pt x="1457769" y="584200"/>
                  </a:lnTo>
                  <a:lnTo>
                    <a:pt x="1463586" y="584200"/>
                  </a:lnTo>
                  <a:lnTo>
                    <a:pt x="1470748" y="596900"/>
                  </a:lnTo>
                  <a:lnTo>
                    <a:pt x="1476667" y="596900"/>
                  </a:lnTo>
                  <a:close/>
                </a:path>
                <a:path w="1481454" h="1866900">
                  <a:moveTo>
                    <a:pt x="1481048" y="1079500"/>
                  </a:moveTo>
                  <a:lnTo>
                    <a:pt x="1481023" y="1054100"/>
                  </a:lnTo>
                  <a:lnTo>
                    <a:pt x="1480756" y="1054100"/>
                  </a:lnTo>
                  <a:lnTo>
                    <a:pt x="1480007" y="1041400"/>
                  </a:lnTo>
                  <a:lnTo>
                    <a:pt x="1478851" y="1028700"/>
                  </a:lnTo>
                  <a:lnTo>
                    <a:pt x="1477340" y="1016000"/>
                  </a:lnTo>
                  <a:lnTo>
                    <a:pt x="1475498" y="1016000"/>
                  </a:lnTo>
                  <a:lnTo>
                    <a:pt x="1473123" y="1003300"/>
                  </a:lnTo>
                  <a:lnTo>
                    <a:pt x="1470190" y="990600"/>
                  </a:lnTo>
                  <a:lnTo>
                    <a:pt x="1468767" y="990600"/>
                  </a:lnTo>
                  <a:lnTo>
                    <a:pt x="1471333" y="1003300"/>
                  </a:lnTo>
                  <a:lnTo>
                    <a:pt x="1472603" y="1003300"/>
                  </a:lnTo>
                  <a:lnTo>
                    <a:pt x="1470837" y="1016000"/>
                  </a:lnTo>
                  <a:lnTo>
                    <a:pt x="1465326" y="1016000"/>
                  </a:lnTo>
                  <a:lnTo>
                    <a:pt x="1466824" y="1003300"/>
                  </a:lnTo>
                  <a:lnTo>
                    <a:pt x="1460576" y="1003300"/>
                  </a:lnTo>
                  <a:lnTo>
                    <a:pt x="1462163" y="1016000"/>
                  </a:lnTo>
                  <a:lnTo>
                    <a:pt x="1464081" y="1028700"/>
                  </a:lnTo>
                  <a:lnTo>
                    <a:pt x="1461477" y="1041400"/>
                  </a:lnTo>
                  <a:lnTo>
                    <a:pt x="1450975" y="1016000"/>
                  </a:lnTo>
                  <a:lnTo>
                    <a:pt x="1440446" y="1028700"/>
                  </a:lnTo>
                  <a:lnTo>
                    <a:pt x="1434706" y="1016000"/>
                  </a:lnTo>
                  <a:lnTo>
                    <a:pt x="1428572" y="990600"/>
                  </a:lnTo>
                  <a:lnTo>
                    <a:pt x="1422171" y="977900"/>
                  </a:lnTo>
                  <a:lnTo>
                    <a:pt x="1415669" y="952500"/>
                  </a:lnTo>
                  <a:lnTo>
                    <a:pt x="1414640" y="965200"/>
                  </a:lnTo>
                  <a:lnTo>
                    <a:pt x="1414564" y="977900"/>
                  </a:lnTo>
                  <a:lnTo>
                    <a:pt x="1415275" y="990600"/>
                  </a:lnTo>
                  <a:lnTo>
                    <a:pt x="1416634" y="990600"/>
                  </a:lnTo>
                  <a:lnTo>
                    <a:pt x="1418310" y="1003300"/>
                  </a:lnTo>
                  <a:lnTo>
                    <a:pt x="1420228" y="1016000"/>
                  </a:lnTo>
                  <a:lnTo>
                    <a:pt x="1422336" y="1016000"/>
                  </a:lnTo>
                  <a:lnTo>
                    <a:pt x="1424546" y="1028700"/>
                  </a:lnTo>
                  <a:lnTo>
                    <a:pt x="1426705" y="1028700"/>
                  </a:lnTo>
                  <a:lnTo>
                    <a:pt x="1428496" y="1041400"/>
                  </a:lnTo>
                  <a:lnTo>
                    <a:pt x="1429816" y="1054100"/>
                  </a:lnTo>
                  <a:lnTo>
                    <a:pt x="1430515" y="1054100"/>
                  </a:lnTo>
                  <a:lnTo>
                    <a:pt x="1430578" y="1066800"/>
                  </a:lnTo>
                  <a:lnTo>
                    <a:pt x="1429867" y="1066800"/>
                  </a:lnTo>
                  <a:lnTo>
                    <a:pt x="1428127" y="1079500"/>
                  </a:lnTo>
                  <a:lnTo>
                    <a:pt x="1425041" y="1092200"/>
                  </a:lnTo>
                  <a:lnTo>
                    <a:pt x="1422908" y="1079500"/>
                  </a:lnTo>
                  <a:lnTo>
                    <a:pt x="1419186" y="1092200"/>
                  </a:lnTo>
                  <a:lnTo>
                    <a:pt x="1416405" y="1092200"/>
                  </a:lnTo>
                  <a:lnTo>
                    <a:pt x="1417815" y="1104900"/>
                  </a:lnTo>
                  <a:lnTo>
                    <a:pt x="1418450" y="1117600"/>
                  </a:lnTo>
                  <a:lnTo>
                    <a:pt x="1419428" y="1117600"/>
                  </a:lnTo>
                  <a:lnTo>
                    <a:pt x="1421879" y="1130300"/>
                  </a:lnTo>
                  <a:lnTo>
                    <a:pt x="1417408" y="1155700"/>
                  </a:lnTo>
                  <a:lnTo>
                    <a:pt x="1412544" y="1155700"/>
                  </a:lnTo>
                  <a:lnTo>
                    <a:pt x="1407426" y="1143000"/>
                  </a:lnTo>
                  <a:lnTo>
                    <a:pt x="1404150" y="1130300"/>
                  </a:lnTo>
                  <a:lnTo>
                    <a:pt x="1404848" y="1117600"/>
                  </a:lnTo>
                  <a:lnTo>
                    <a:pt x="1400276" y="1143000"/>
                  </a:lnTo>
                  <a:lnTo>
                    <a:pt x="1397012" y="1181100"/>
                  </a:lnTo>
                  <a:lnTo>
                    <a:pt x="1394256" y="1206500"/>
                  </a:lnTo>
                  <a:lnTo>
                    <a:pt x="1391221" y="1231900"/>
                  </a:lnTo>
                  <a:lnTo>
                    <a:pt x="1386611" y="1257300"/>
                  </a:lnTo>
                  <a:lnTo>
                    <a:pt x="1379956" y="1295400"/>
                  </a:lnTo>
                  <a:lnTo>
                    <a:pt x="1370279" y="1320800"/>
                  </a:lnTo>
                  <a:lnTo>
                    <a:pt x="1356652" y="1346200"/>
                  </a:lnTo>
                  <a:lnTo>
                    <a:pt x="1353985" y="1346200"/>
                  </a:lnTo>
                  <a:lnTo>
                    <a:pt x="1358087" y="1333500"/>
                  </a:lnTo>
                  <a:lnTo>
                    <a:pt x="1352905" y="1346200"/>
                  </a:lnTo>
                  <a:lnTo>
                    <a:pt x="1352448" y="1346200"/>
                  </a:lnTo>
                  <a:lnTo>
                    <a:pt x="1350822" y="1358900"/>
                  </a:lnTo>
                  <a:lnTo>
                    <a:pt x="1427175" y="1358900"/>
                  </a:lnTo>
                  <a:lnTo>
                    <a:pt x="1433156" y="1333500"/>
                  </a:lnTo>
                  <a:lnTo>
                    <a:pt x="1436001" y="1308100"/>
                  </a:lnTo>
                  <a:lnTo>
                    <a:pt x="1441551" y="1295400"/>
                  </a:lnTo>
                  <a:lnTo>
                    <a:pt x="1452714" y="1295400"/>
                  </a:lnTo>
                  <a:lnTo>
                    <a:pt x="1457960" y="1282700"/>
                  </a:lnTo>
                  <a:lnTo>
                    <a:pt x="1458620" y="1270000"/>
                  </a:lnTo>
                  <a:lnTo>
                    <a:pt x="1443913" y="1270000"/>
                  </a:lnTo>
                  <a:lnTo>
                    <a:pt x="1442859" y="1257300"/>
                  </a:lnTo>
                  <a:lnTo>
                    <a:pt x="1445361" y="1244600"/>
                  </a:lnTo>
                  <a:lnTo>
                    <a:pt x="1450873" y="1231900"/>
                  </a:lnTo>
                  <a:lnTo>
                    <a:pt x="1455902" y="1219200"/>
                  </a:lnTo>
                  <a:lnTo>
                    <a:pt x="1460360" y="1219200"/>
                  </a:lnTo>
                  <a:lnTo>
                    <a:pt x="1464170" y="1206500"/>
                  </a:lnTo>
                  <a:lnTo>
                    <a:pt x="1467624" y="1193800"/>
                  </a:lnTo>
                  <a:lnTo>
                    <a:pt x="1471041" y="1181100"/>
                  </a:lnTo>
                  <a:lnTo>
                    <a:pt x="1474533" y="1168400"/>
                  </a:lnTo>
                  <a:lnTo>
                    <a:pt x="1478254" y="1168400"/>
                  </a:lnTo>
                  <a:lnTo>
                    <a:pt x="1479105" y="1155700"/>
                  </a:lnTo>
                  <a:lnTo>
                    <a:pt x="1471803" y="1155700"/>
                  </a:lnTo>
                  <a:lnTo>
                    <a:pt x="1470748" y="1168400"/>
                  </a:lnTo>
                  <a:lnTo>
                    <a:pt x="1469212" y="1168400"/>
                  </a:lnTo>
                  <a:lnTo>
                    <a:pt x="1467510" y="1181100"/>
                  </a:lnTo>
                  <a:lnTo>
                    <a:pt x="1465402" y="1181100"/>
                  </a:lnTo>
                  <a:lnTo>
                    <a:pt x="1462417" y="1168400"/>
                  </a:lnTo>
                  <a:lnTo>
                    <a:pt x="1463713" y="1155700"/>
                  </a:lnTo>
                  <a:lnTo>
                    <a:pt x="1466723" y="1143000"/>
                  </a:lnTo>
                  <a:lnTo>
                    <a:pt x="1470101" y="1143000"/>
                  </a:lnTo>
                  <a:lnTo>
                    <a:pt x="1472501" y="1130300"/>
                  </a:lnTo>
                  <a:lnTo>
                    <a:pt x="1474584" y="1130300"/>
                  </a:lnTo>
                  <a:lnTo>
                    <a:pt x="1479042" y="1143000"/>
                  </a:lnTo>
                  <a:lnTo>
                    <a:pt x="1478546" y="1130300"/>
                  </a:lnTo>
                  <a:lnTo>
                    <a:pt x="1479207" y="1117600"/>
                  </a:lnTo>
                  <a:lnTo>
                    <a:pt x="1480248" y="1104900"/>
                  </a:lnTo>
                  <a:lnTo>
                    <a:pt x="1481048" y="1079500"/>
                  </a:lnTo>
                  <a:close/>
                </a:path>
              </a:pathLst>
            </a:custGeom>
            <a:grpFill/>
          </p:spPr>
          <p:txBody>
            <a:bodyPr wrap="square" lIns="0" tIns="0" rIns="0" bIns="0" rtlCol="0"/>
            <a:lstStyle/>
            <a:p>
              <a:endParaRPr sz="744"/>
            </a:p>
          </p:txBody>
        </p:sp>
        <p:sp>
          <p:nvSpPr>
            <p:cNvPr id="2685" name="object 223">
              <a:extLst>
                <a:ext uri="{FF2B5EF4-FFF2-40B4-BE49-F238E27FC236}">
                  <a16:creationId xmlns:a16="http://schemas.microsoft.com/office/drawing/2014/main" id="{46FD6727-3784-EEC5-744E-4EF9ABAE73FC}"/>
                </a:ext>
              </a:extLst>
            </p:cNvPr>
            <p:cNvSpPr/>
            <p:nvPr/>
          </p:nvSpPr>
          <p:spPr>
            <a:xfrm rot="17471081">
              <a:off x="24157784" y="8225740"/>
              <a:ext cx="476037" cy="599892"/>
            </a:xfrm>
            <a:custGeom>
              <a:avLst/>
              <a:gdLst/>
              <a:ahLst/>
              <a:cxnLst/>
              <a:rect l="l" t="t" r="r" b="b"/>
              <a:pathLst>
                <a:path w="1481454" h="1866900">
                  <a:moveTo>
                    <a:pt x="68084" y="1295400"/>
                  </a:moveTo>
                  <a:lnTo>
                    <a:pt x="61366" y="1282700"/>
                  </a:lnTo>
                  <a:lnTo>
                    <a:pt x="46583" y="1282700"/>
                  </a:lnTo>
                  <a:lnTo>
                    <a:pt x="54825" y="1295400"/>
                  </a:lnTo>
                  <a:lnTo>
                    <a:pt x="68084" y="1295400"/>
                  </a:lnTo>
                  <a:close/>
                </a:path>
                <a:path w="1481454" h="1866900">
                  <a:moveTo>
                    <a:pt x="87909" y="1409700"/>
                  </a:moveTo>
                  <a:lnTo>
                    <a:pt x="86753" y="1407985"/>
                  </a:lnTo>
                  <a:lnTo>
                    <a:pt x="87350" y="1409700"/>
                  </a:lnTo>
                  <a:lnTo>
                    <a:pt x="87909" y="1409700"/>
                  </a:lnTo>
                  <a:close/>
                </a:path>
                <a:path w="1481454" h="1866900">
                  <a:moveTo>
                    <a:pt x="142595" y="444500"/>
                  </a:moveTo>
                  <a:lnTo>
                    <a:pt x="141185" y="444500"/>
                  </a:lnTo>
                  <a:lnTo>
                    <a:pt x="141211" y="445516"/>
                  </a:lnTo>
                  <a:lnTo>
                    <a:pt x="142595" y="444500"/>
                  </a:lnTo>
                  <a:close/>
                </a:path>
                <a:path w="1481454" h="1866900">
                  <a:moveTo>
                    <a:pt x="168313" y="457200"/>
                  </a:moveTo>
                  <a:lnTo>
                    <a:pt x="157314" y="457200"/>
                  </a:lnTo>
                  <a:lnTo>
                    <a:pt x="156451" y="469900"/>
                  </a:lnTo>
                  <a:lnTo>
                    <a:pt x="168313" y="457200"/>
                  </a:lnTo>
                  <a:close/>
                </a:path>
                <a:path w="1481454" h="1866900">
                  <a:moveTo>
                    <a:pt x="202819" y="1574800"/>
                  </a:moveTo>
                  <a:lnTo>
                    <a:pt x="196291" y="1567688"/>
                  </a:lnTo>
                  <a:lnTo>
                    <a:pt x="199796" y="1574800"/>
                  </a:lnTo>
                  <a:lnTo>
                    <a:pt x="202819" y="1574800"/>
                  </a:lnTo>
                  <a:close/>
                </a:path>
                <a:path w="1481454" h="1866900">
                  <a:moveTo>
                    <a:pt x="214998" y="1600200"/>
                  </a:moveTo>
                  <a:lnTo>
                    <a:pt x="206311" y="1574800"/>
                  </a:lnTo>
                  <a:lnTo>
                    <a:pt x="202819" y="1574800"/>
                  </a:lnTo>
                  <a:lnTo>
                    <a:pt x="214998" y="1600200"/>
                  </a:lnTo>
                  <a:close/>
                </a:path>
                <a:path w="1481454" h="1866900">
                  <a:moveTo>
                    <a:pt x="217805" y="1308100"/>
                  </a:moveTo>
                  <a:lnTo>
                    <a:pt x="216217" y="1295400"/>
                  </a:lnTo>
                  <a:lnTo>
                    <a:pt x="215633" y="1295400"/>
                  </a:lnTo>
                  <a:lnTo>
                    <a:pt x="217487" y="1308100"/>
                  </a:lnTo>
                  <a:lnTo>
                    <a:pt x="217805" y="1308100"/>
                  </a:lnTo>
                  <a:close/>
                </a:path>
                <a:path w="1481454" h="1866900">
                  <a:moveTo>
                    <a:pt x="227571" y="391795"/>
                  </a:moveTo>
                  <a:lnTo>
                    <a:pt x="226390" y="390410"/>
                  </a:lnTo>
                  <a:lnTo>
                    <a:pt x="226479" y="393700"/>
                  </a:lnTo>
                  <a:lnTo>
                    <a:pt x="227571" y="391795"/>
                  </a:lnTo>
                  <a:close/>
                </a:path>
                <a:path w="1481454" h="1866900">
                  <a:moveTo>
                    <a:pt x="260578" y="1625600"/>
                  </a:moveTo>
                  <a:lnTo>
                    <a:pt x="254431" y="1620139"/>
                  </a:lnTo>
                  <a:lnTo>
                    <a:pt x="258076" y="1625600"/>
                  </a:lnTo>
                  <a:lnTo>
                    <a:pt x="260578" y="1625600"/>
                  </a:lnTo>
                  <a:close/>
                </a:path>
                <a:path w="1481454" h="1866900">
                  <a:moveTo>
                    <a:pt x="261239" y="260769"/>
                  </a:moveTo>
                  <a:lnTo>
                    <a:pt x="257543" y="266700"/>
                  </a:lnTo>
                  <a:lnTo>
                    <a:pt x="259168" y="266700"/>
                  </a:lnTo>
                  <a:lnTo>
                    <a:pt x="261239" y="260769"/>
                  </a:lnTo>
                  <a:close/>
                </a:path>
                <a:path w="1481454" h="1866900">
                  <a:moveTo>
                    <a:pt x="265455" y="254000"/>
                  </a:moveTo>
                  <a:lnTo>
                    <a:pt x="263601" y="254000"/>
                  </a:lnTo>
                  <a:lnTo>
                    <a:pt x="261239" y="260769"/>
                  </a:lnTo>
                  <a:lnTo>
                    <a:pt x="265455" y="254000"/>
                  </a:lnTo>
                  <a:close/>
                </a:path>
                <a:path w="1481454" h="1866900">
                  <a:moveTo>
                    <a:pt x="270840" y="1633994"/>
                  </a:moveTo>
                  <a:lnTo>
                    <a:pt x="265976" y="1625600"/>
                  </a:lnTo>
                  <a:lnTo>
                    <a:pt x="260578" y="1625600"/>
                  </a:lnTo>
                  <a:lnTo>
                    <a:pt x="270840" y="1633994"/>
                  </a:lnTo>
                  <a:close/>
                </a:path>
                <a:path w="1481454" h="1866900">
                  <a:moveTo>
                    <a:pt x="276110" y="1638300"/>
                  </a:moveTo>
                  <a:lnTo>
                    <a:pt x="270840" y="1633994"/>
                  </a:lnTo>
                  <a:lnTo>
                    <a:pt x="273329" y="1638300"/>
                  </a:lnTo>
                  <a:lnTo>
                    <a:pt x="276110" y="1638300"/>
                  </a:lnTo>
                  <a:close/>
                </a:path>
                <a:path w="1481454" h="1866900">
                  <a:moveTo>
                    <a:pt x="290931" y="715810"/>
                  </a:moveTo>
                  <a:lnTo>
                    <a:pt x="290017" y="723900"/>
                  </a:lnTo>
                  <a:lnTo>
                    <a:pt x="290550" y="723900"/>
                  </a:lnTo>
                  <a:lnTo>
                    <a:pt x="290931" y="715810"/>
                  </a:lnTo>
                  <a:close/>
                </a:path>
                <a:path w="1481454" h="1866900">
                  <a:moveTo>
                    <a:pt x="291439" y="711200"/>
                  </a:moveTo>
                  <a:lnTo>
                    <a:pt x="291134" y="711200"/>
                  </a:lnTo>
                  <a:lnTo>
                    <a:pt x="290931" y="715810"/>
                  </a:lnTo>
                  <a:lnTo>
                    <a:pt x="291439" y="711200"/>
                  </a:lnTo>
                  <a:close/>
                </a:path>
                <a:path w="1481454" h="1866900">
                  <a:moveTo>
                    <a:pt x="293230" y="266700"/>
                  </a:moveTo>
                  <a:lnTo>
                    <a:pt x="293116" y="254000"/>
                  </a:lnTo>
                  <a:lnTo>
                    <a:pt x="282257" y="254000"/>
                  </a:lnTo>
                  <a:lnTo>
                    <a:pt x="279628" y="266700"/>
                  </a:lnTo>
                  <a:lnTo>
                    <a:pt x="260794" y="266700"/>
                  </a:lnTo>
                  <a:lnTo>
                    <a:pt x="260858" y="292100"/>
                  </a:lnTo>
                  <a:lnTo>
                    <a:pt x="249580" y="304800"/>
                  </a:lnTo>
                  <a:lnTo>
                    <a:pt x="234823" y="330200"/>
                  </a:lnTo>
                  <a:lnTo>
                    <a:pt x="224421" y="355600"/>
                  </a:lnTo>
                  <a:lnTo>
                    <a:pt x="225666" y="330200"/>
                  </a:lnTo>
                  <a:lnTo>
                    <a:pt x="227571" y="317500"/>
                  </a:lnTo>
                  <a:lnTo>
                    <a:pt x="233514" y="304800"/>
                  </a:lnTo>
                  <a:lnTo>
                    <a:pt x="246913" y="292100"/>
                  </a:lnTo>
                  <a:lnTo>
                    <a:pt x="237223" y="292100"/>
                  </a:lnTo>
                  <a:lnTo>
                    <a:pt x="257543" y="266700"/>
                  </a:lnTo>
                  <a:lnTo>
                    <a:pt x="250380" y="266700"/>
                  </a:lnTo>
                  <a:lnTo>
                    <a:pt x="242658" y="279400"/>
                  </a:lnTo>
                  <a:lnTo>
                    <a:pt x="235496" y="292100"/>
                  </a:lnTo>
                  <a:lnTo>
                    <a:pt x="227685" y="304800"/>
                  </a:lnTo>
                  <a:lnTo>
                    <a:pt x="218046" y="317500"/>
                  </a:lnTo>
                  <a:lnTo>
                    <a:pt x="217017" y="317500"/>
                  </a:lnTo>
                  <a:lnTo>
                    <a:pt x="216128" y="330200"/>
                  </a:lnTo>
                  <a:lnTo>
                    <a:pt x="215011" y="330200"/>
                  </a:lnTo>
                  <a:lnTo>
                    <a:pt x="213334" y="342900"/>
                  </a:lnTo>
                  <a:lnTo>
                    <a:pt x="210705" y="342900"/>
                  </a:lnTo>
                  <a:lnTo>
                    <a:pt x="206717" y="355600"/>
                  </a:lnTo>
                  <a:lnTo>
                    <a:pt x="201231" y="368300"/>
                  </a:lnTo>
                  <a:lnTo>
                    <a:pt x="194119" y="381000"/>
                  </a:lnTo>
                  <a:lnTo>
                    <a:pt x="192951" y="368300"/>
                  </a:lnTo>
                  <a:lnTo>
                    <a:pt x="191719" y="381000"/>
                  </a:lnTo>
                  <a:lnTo>
                    <a:pt x="186766" y="393700"/>
                  </a:lnTo>
                  <a:lnTo>
                    <a:pt x="179374" y="406400"/>
                  </a:lnTo>
                  <a:lnTo>
                    <a:pt x="170802" y="419100"/>
                  </a:lnTo>
                  <a:lnTo>
                    <a:pt x="164858" y="419100"/>
                  </a:lnTo>
                  <a:lnTo>
                    <a:pt x="158699" y="431800"/>
                  </a:lnTo>
                  <a:lnTo>
                    <a:pt x="153885" y="431800"/>
                  </a:lnTo>
                  <a:lnTo>
                    <a:pt x="149263" y="444500"/>
                  </a:lnTo>
                  <a:lnTo>
                    <a:pt x="145783" y="444500"/>
                  </a:lnTo>
                  <a:lnTo>
                    <a:pt x="150368" y="457200"/>
                  </a:lnTo>
                  <a:lnTo>
                    <a:pt x="155041" y="457200"/>
                  </a:lnTo>
                  <a:lnTo>
                    <a:pt x="159791" y="444500"/>
                  </a:lnTo>
                  <a:lnTo>
                    <a:pt x="164617" y="444500"/>
                  </a:lnTo>
                  <a:lnTo>
                    <a:pt x="175006" y="419100"/>
                  </a:lnTo>
                  <a:lnTo>
                    <a:pt x="180111" y="419100"/>
                  </a:lnTo>
                  <a:lnTo>
                    <a:pt x="185051" y="406400"/>
                  </a:lnTo>
                  <a:lnTo>
                    <a:pt x="182016" y="419100"/>
                  </a:lnTo>
                  <a:lnTo>
                    <a:pt x="177609" y="431800"/>
                  </a:lnTo>
                  <a:lnTo>
                    <a:pt x="183134" y="431800"/>
                  </a:lnTo>
                  <a:lnTo>
                    <a:pt x="179311" y="444500"/>
                  </a:lnTo>
                  <a:lnTo>
                    <a:pt x="175285" y="444500"/>
                  </a:lnTo>
                  <a:lnTo>
                    <a:pt x="171170" y="457200"/>
                  </a:lnTo>
                  <a:lnTo>
                    <a:pt x="168313" y="457200"/>
                  </a:lnTo>
                  <a:lnTo>
                    <a:pt x="168313" y="469900"/>
                  </a:lnTo>
                  <a:lnTo>
                    <a:pt x="167157" y="469900"/>
                  </a:lnTo>
                  <a:lnTo>
                    <a:pt x="165239" y="482600"/>
                  </a:lnTo>
                  <a:lnTo>
                    <a:pt x="162928" y="482600"/>
                  </a:lnTo>
                  <a:lnTo>
                    <a:pt x="160858" y="495300"/>
                  </a:lnTo>
                  <a:lnTo>
                    <a:pt x="159169" y="495300"/>
                  </a:lnTo>
                  <a:lnTo>
                    <a:pt x="158267" y="508000"/>
                  </a:lnTo>
                  <a:lnTo>
                    <a:pt x="164896" y="508000"/>
                  </a:lnTo>
                  <a:lnTo>
                    <a:pt x="168986" y="495300"/>
                  </a:lnTo>
                  <a:lnTo>
                    <a:pt x="173875" y="482600"/>
                  </a:lnTo>
                  <a:lnTo>
                    <a:pt x="182638" y="469900"/>
                  </a:lnTo>
                  <a:lnTo>
                    <a:pt x="186690" y="482600"/>
                  </a:lnTo>
                  <a:lnTo>
                    <a:pt x="189763" y="469900"/>
                  </a:lnTo>
                  <a:lnTo>
                    <a:pt x="192976" y="457200"/>
                  </a:lnTo>
                  <a:lnTo>
                    <a:pt x="196405" y="444500"/>
                  </a:lnTo>
                  <a:lnTo>
                    <a:pt x="200113" y="431800"/>
                  </a:lnTo>
                  <a:lnTo>
                    <a:pt x="195059" y="419100"/>
                  </a:lnTo>
                  <a:lnTo>
                    <a:pt x="191122" y="419100"/>
                  </a:lnTo>
                  <a:lnTo>
                    <a:pt x="189699" y="406400"/>
                  </a:lnTo>
                  <a:lnTo>
                    <a:pt x="192214" y="393700"/>
                  </a:lnTo>
                  <a:lnTo>
                    <a:pt x="205625" y="393700"/>
                  </a:lnTo>
                  <a:lnTo>
                    <a:pt x="218414" y="381000"/>
                  </a:lnTo>
                  <a:lnTo>
                    <a:pt x="226390" y="390410"/>
                  </a:lnTo>
                  <a:lnTo>
                    <a:pt x="226174" y="381000"/>
                  </a:lnTo>
                  <a:lnTo>
                    <a:pt x="227342" y="381000"/>
                  </a:lnTo>
                  <a:lnTo>
                    <a:pt x="229844" y="368300"/>
                  </a:lnTo>
                  <a:lnTo>
                    <a:pt x="233514" y="355600"/>
                  </a:lnTo>
                  <a:lnTo>
                    <a:pt x="236334" y="355600"/>
                  </a:lnTo>
                  <a:lnTo>
                    <a:pt x="239725" y="342900"/>
                  </a:lnTo>
                  <a:lnTo>
                    <a:pt x="243852" y="342900"/>
                  </a:lnTo>
                  <a:lnTo>
                    <a:pt x="248132" y="330200"/>
                  </a:lnTo>
                  <a:lnTo>
                    <a:pt x="252933" y="330200"/>
                  </a:lnTo>
                  <a:lnTo>
                    <a:pt x="258102" y="317500"/>
                  </a:lnTo>
                  <a:lnTo>
                    <a:pt x="253898" y="330200"/>
                  </a:lnTo>
                  <a:lnTo>
                    <a:pt x="259803" y="330200"/>
                  </a:lnTo>
                  <a:lnTo>
                    <a:pt x="264236" y="317500"/>
                  </a:lnTo>
                  <a:lnTo>
                    <a:pt x="267500" y="317500"/>
                  </a:lnTo>
                  <a:lnTo>
                    <a:pt x="269862" y="304800"/>
                  </a:lnTo>
                  <a:lnTo>
                    <a:pt x="272707" y="304800"/>
                  </a:lnTo>
                  <a:lnTo>
                    <a:pt x="273659" y="292100"/>
                  </a:lnTo>
                  <a:lnTo>
                    <a:pt x="283273" y="292100"/>
                  </a:lnTo>
                  <a:lnTo>
                    <a:pt x="287629" y="279400"/>
                  </a:lnTo>
                  <a:lnTo>
                    <a:pt x="290741" y="279400"/>
                  </a:lnTo>
                  <a:lnTo>
                    <a:pt x="292608" y="266700"/>
                  </a:lnTo>
                  <a:lnTo>
                    <a:pt x="293230" y="266700"/>
                  </a:lnTo>
                  <a:close/>
                </a:path>
                <a:path w="1481454" h="1866900">
                  <a:moveTo>
                    <a:pt x="295630" y="1651000"/>
                  </a:moveTo>
                  <a:lnTo>
                    <a:pt x="287769" y="1638300"/>
                  </a:lnTo>
                  <a:lnTo>
                    <a:pt x="276110" y="1638300"/>
                  </a:lnTo>
                  <a:lnTo>
                    <a:pt x="291261" y="1651000"/>
                  </a:lnTo>
                  <a:lnTo>
                    <a:pt x="295630" y="1651000"/>
                  </a:lnTo>
                  <a:close/>
                </a:path>
                <a:path w="1481454" h="1866900">
                  <a:moveTo>
                    <a:pt x="298551" y="1117600"/>
                  </a:moveTo>
                  <a:lnTo>
                    <a:pt x="294068" y="1104900"/>
                  </a:lnTo>
                  <a:lnTo>
                    <a:pt x="289712" y="1104900"/>
                  </a:lnTo>
                  <a:lnTo>
                    <a:pt x="298551" y="1117600"/>
                  </a:lnTo>
                  <a:close/>
                </a:path>
                <a:path w="1481454" h="1866900">
                  <a:moveTo>
                    <a:pt x="323672" y="1193800"/>
                  </a:moveTo>
                  <a:lnTo>
                    <a:pt x="320205" y="1181100"/>
                  </a:lnTo>
                  <a:lnTo>
                    <a:pt x="318719" y="1181100"/>
                  </a:lnTo>
                  <a:lnTo>
                    <a:pt x="323672" y="1193800"/>
                  </a:lnTo>
                  <a:close/>
                </a:path>
                <a:path w="1481454" h="1866900">
                  <a:moveTo>
                    <a:pt x="344843" y="1460500"/>
                  </a:moveTo>
                  <a:lnTo>
                    <a:pt x="340842" y="1447800"/>
                  </a:lnTo>
                  <a:lnTo>
                    <a:pt x="340436" y="1447800"/>
                  </a:lnTo>
                  <a:lnTo>
                    <a:pt x="344843" y="1460500"/>
                  </a:lnTo>
                  <a:close/>
                </a:path>
                <a:path w="1481454" h="1866900">
                  <a:moveTo>
                    <a:pt x="352336" y="203200"/>
                  </a:moveTo>
                  <a:lnTo>
                    <a:pt x="351815" y="203200"/>
                  </a:lnTo>
                  <a:lnTo>
                    <a:pt x="345198" y="212293"/>
                  </a:lnTo>
                  <a:lnTo>
                    <a:pt x="344500" y="215900"/>
                  </a:lnTo>
                  <a:lnTo>
                    <a:pt x="352336" y="203200"/>
                  </a:lnTo>
                  <a:close/>
                </a:path>
                <a:path w="1481454" h="1866900">
                  <a:moveTo>
                    <a:pt x="387210" y="1511300"/>
                  </a:moveTo>
                  <a:lnTo>
                    <a:pt x="376974" y="1498600"/>
                  </a:lnTo>
                  <a:lnTo>
                    <a:pt x="366268" y="1498600"/>
                  </a:lnTo>
                  <a:lnTo>
                    <a:pt x="376694" y="1511300"/>
                  </a:lnTo>
                  <a:lnTo>
                    <a:pt x="387210" y="1511300"/>
                  </a:lnTo>
                  <a:close/>
                </a:path>
                <a:path w="1481454" h="1866900">
                  <a:moveTo>
                    <a:pt x="438124" y="114300"/>
                  </a:moveTo>
                  <a:lnTo>
                    <a:pt x="429526" y="114300"/>
                  </a:lnTo>
                  <a:lnTo>
                    <a:pt x="420966" y="127000"/>
                  </a:lnTo>
                  <a:lnTo>
                    <a:pt x="412673" y="139700"/>
                  </a:lnTo>
                  <a:lnTo>
                    <a:pt x="416509" y="139700"/>
                  </a:lnTo>
                  <a:lnTo>
                    <a:pt x="424002" y="127000"/>
                  </a:lnTo>
                  <a:lnTo>
                    <a:pt x="431393" y="127000"/>
                  </a:lnTo>
                  <a:lnTo>
                    <a:pt x="438124" y="114300"/>
                  </a:lnTo>
                  <a:close/>
                </a:path>
                <a:path w="1481454" h="1866900">
                  <a:moveTo>
                    <a:pt x="447141" y="101600"/>
                  </a:moveTo>
                  <a:lnTo>
                    <a:pt x="438289" y="114300"/>
                  </a:lnTo>
                  <a:lnTo>
                    <a:pt x="446633" y="114300"/>
                  </a:lnTo>
                  <a:lnTo>
                    <a:pt x="447141" y="101600"/>
                  </a:lnTo>
                  <a:close/>
                </a:path>
                <a:path w="1481454" h="1866900">
                  <a:moveTo>
                    <a:pt x="451497" y="381000"/>
                  </a:moveTo>
                  <a:lnTo>
                    <a:pt x="449707" y="381000"/>
                  </a:lnTo>
                  <a:lnTo>
                    <a:pt x="448932" y="383006"/>
                  </a:lnTo>
                  <a:lnTo>
                    <a:pt x="451497" y="381000"/>
                  </a:lnTo>
                  <a:close/>
                </a:path>
                <a:path w="1481454" h="1866900">
                  <a:moveTo>
                    <a:pt x="462699" y="114300"/>
                  </a:moveTo>
                  <a:lnTo>
                    <a:pt x="458546" y="114300"/>
                  </a:lnTo>
                  <a:lnTo>
                    <a:pt x="458470" y="121031"/>
                  </a:lnTo>
                  <a:lnTo>
                    <a:pt x="462699" y="114300"/>
                  </a:lnTo>
                  <a:close/>
                </a:path>
                <a:path w="1481454" h="1866900">
                  <a:moveTo>
                    <a:pt x="473240" y="101600"/>
                  </a:moveTo>
                  <a:lnTo>
                    <a:pt x="472554" y="101600"/>
                  </a:lnTo>
                  <a:lnTo>
                    <a:pt x="465201" y="114300"/>
                  </a:lnTo>
                  <a:lnTo>
                    <a:pt x="473240" y="101600"/>
                  </a:lnTo>
                  <a:close/>
                </a:path>
                <a:path w="1481454" h="1866900">
                  <a:moveTo>
                    <a:pt x="476529" y="96418"/>
                  </a:moveTo>
                  <a:lnTo>
                    <a:pt x="473240" y="101600"/>
                  </a:lnTo>
                  <a:lnTo>
                    <a:pt x="475094" y="101600"/>
                  </a:lnTo>
                  <a:lnTo>
                    <a:pt x="476529" y="96418"/>
                  </a:lnTo>
                  <a:close/>
                </a:path>
                <a:path w="1481454" h="1866900">
                  <a:moveTo>
                    <a:pt x="481279" y="88900"/>
                  </a:moveTo>
                  <a:lnTo>
                    <a:pt x="478599" y="88900"/>
                  </a:lnTo>
                  <a:lnTo>
                    <a:pt x="476529" y="96418"/>
                  </a:lnTo>
                  <a:lnTo>
                    <a:pt x="481279" y="88900"/>
                  </a:lnTo>
                  <a:close/>
                </a:path>
                <a:path w="1481454" h="1866900">
                  <a:moveTo>
                    <a:pt x="572236" y="215900"/>
                  </a:moveTo>
                  <a:lnTo>
                    <a:pt x="564222" y="215900"/>
                  </a:lnTo>
                  <a:lnTo>
                    <a:pt x="558584" y="228600"/>
                  </a:lnTo>
                  <a:lnTo>
                    <a:pt x="566394" y="228600"/>
                  </a:lnTo>
                  <a:lnTo>
                    <a:pt x="572236" y="215900"/>
                  </a:lnTo>
                  <a:close/>
                </a:path>
                <a:path w="1481454" h="1866900">
                  <a:moveTo>
                    <a:pt x="581748" y="215900"/>
                  </a:moveTo>
                  <a:lnTo>
                    <a:pt x="581736" y="203200"/>
                  </a:lnTo>
                  <a:lnTo>
                    <a:pt x="575843" y="215900"/>
                  </a:lnTo>
                  <a:lnTo>
                    <a:pt x="581748" y="215900"/>
                  </a:lnTo>
                  <a:close/>
                </a:path>
                <a:path w="1481454" h="1866900">
                  <a:moveTo>
                    <a:pt x="600938" y="1689100"/>
                  </a:moveTo>
                  <a:lnTo>
                    <a:pt x="595452" y="1676400"/>
                  </a:lnTo>
                  <a:lnTo>
                    <a:pt x="598017" y="1689100"/>
                  </a:lnTo>
                  <a:lnTo>
                    <a:pt x="600938" y="1689100"/>
                  </a:lnTo>
                  <a:close/>
                </a:path>
                <a:path w="1481454" h="1866900">
                  <a:moveTo>
                    <a:pt x="603415" y="190500"/>
                  </a:moveTo>
                  <a:lnTo>
                    <a:pt x="597814" y="203200"/>
                  </a:lnTo>
                  <a:lnTo>
                    <a:pt x="598347" y="203200"/>
                  </a:lnTo>
                  <a:lnTo>
                    <a:pt x="603415" y="190500"/>
                  </a:lnTo>
                  <a:close/>
                </a:path>
                <a:path w="1481454" h="1866900">
                  <a:moveTo>
                    <a:pt x="632548" y="25400"/>
                  </a:moveTo>
                  <a:lnTo>
                    <a:pt x="600379" y="25400"/>
                  </a:lnTo>
                  <a:lnTo>
                    <a:pt x="589508" y="38100"/>
                  </a:lnTo>
                  <a:lnTo>
                    <a:pt x="545668" y="38100"/>
                  </a:lnTo>
                  <a:lnTo>
                    <a:pt x="535076" y="50800"/>
                  </a:lnTo>
                  <a:lnTo>
                    <a:pt x="515200" y="50800"/>
                  </a:lnTo>
                  <a:lnTo>
                    <a:pt x="527100" y="63500"/>
                  </a:lnTo>
                  <a:lnTo>
                    <a:pt x="510882" y="76200"/>
                  </a:lnTo>
                  <a:lnTo>
                    <a:pt x="508635" y="76200"/>
                  </a:lnTo>
                  <a:lnTo>
                    <a:pt x="507047" y="63500"/>
                  </a:lnTo>
                  <a:lnTo>
                    <a:pt x="492861" y="63500"/>
                  </a:lnTo>
                  <a:lnTo>
                    <a:pt x="489648" y="76200"/>
                  </a:lnTo>
                  <a:lnTo>
                    <a:pt x="483895" y="88900"/>
                  </a:lnTo>
                  <a:lnTo>
                    <a:pt x="497928" y="88900"/>
                  </a:lnTo>
                  <a:lnTo>
                    <a:pt x="495223" y="101600"/>
                  </a:lnTo>
                  <a:lnTo>
                    <a:pt x="501789" y="101600"/>
                  </a:lnTo>
                  <a:lnTo>
                    <a:pt x="501548" y="88900"/>
                  </a:lnTo>
                  <a:lnTo>
                    <a:pt x="518553" y="88900"/>
                  </a:lnTo>
                  <a:lnTo>
                    <a:pt x="529691" y="76200"/>
                  </a:lnTo>
                  <a:lnTo>
                    <a:pt x="537159" y="76200"/>
                  </a:lnTo>
                  <a:lnTo>
                    <a:pt x="549516" y="63500"/>
                  </a:lnTo>
                  <a:lnTo>
                    <a:pt x="558355" y="50800"/>
                  </a:lnTo>
                  <a:lnTo>
                    <a:pt x="571830" y="50800"/>
                  </a:lnTo>
                  <a:lnTo>
                    <a:pt x="592112" y="38100"/>
                  </a:lnTo>
                  <a:lnTo>
                    <a:pt x="597331" y="50800"/>
                  </a:lnTo>
                  <a:lnTo>
                    <a:pt x="604354" y="50800"/>
                  </a:lnTo>
                  <a:lnTo>
                    <a:pt x="612838" y="38100"/>
                  </a:lnTo>
                  <a:lnTo>
                    <a:pt x="622452" y="38100"/>
                  </a:lnTo>
                  <a:lnTo>
                    <a:pt x="632548" y="25400"/>
                  </a:lnTo>
                  <a:close/>
                </a:path>
                <a:path w="1481454" h="1866900">
                  <a:moveTo>
                    <a:pt x="742632" y="12700"/>
                  </a:moveTo>
                  <a:lnTo>
                    <a:pt x="730199" y="12700"/>
                  </a:lnTo>
                  <a:lnTo>
                    <a:pt x="726211" y="25400"/>
                  </a:lnTo>
                  <a:lnTo>
                    <a:pt x="734364" y="25400"/>
                  </a:lnTo>
                  <a:lnTo>
                    <a:pt x="742632" y="12700"/>
                  </a:lnTo>
                  <a:close/>
                </a:path>
                <a:path w="1481454" h="1866900">
                  <a:moveTo>
                    <a:pt x="752868" y="139700"/>
                  </a:moveTo>
                  <a:lnTo>
                    <a:pt x="747179" y="127000"/>
                  </a:lnTo>
                  <a:lnTo>
                    <a:pt x="739521" y="139700"/>
                  </a:lnTo>
                  <a:lnTo>
                    <a:pt x="752868" y="139700"/>
                  </a:lnTo>
                  <a:close/>
                </a:path>
                <a:path w="1481454" h="1866900">
                  <a:moveTo>
                    <a:pt x="797572" y="25400"/>
                  </a:moveTo>
                  <a:lnTo>
                    <a:pt x="758088" y="25400"/>
                  </a:lnTo>
                  <a:lnTo>
                    <a:pt x="758228" y="38100"/>
                  </a:lnTo>
                  <a:lnTo>
                    <a:pt x="769340" y="38100"/>
                  </a:lnTo>
                  <a:lnTo>
                    <a:pt x="780821" y="38100"/>
                  </a:lnTo>
                  <a:lnTo>
                    <a:pt x="797572" y="25400"/>
                  </a:lnTo>
                  <a:close/>
                </a:path>
                <a:path w="1481454" h="1866900">
                  <a:moveTo>
                    <a:pt x="862190" y="12700"/>
                  </a:moveTo>
                  <a:lnTo>
                    <a:pt x="855878" y="0"/>
                  </a:lnTo>
                  <a:lnTo>
                    <a:pt x="801700" y="0"/>
                  </a:lnTo>
                  <a:lnTo>
                    <a:pt x="792124" y="12700"/>
                  </a:lnTo>
                  <a:lnTo>
                    <a:pt x="808431" y="12700"/>
                  </a:lnTo>
                  <a:lnTo>
                    <a:pt x="815784" y="25400"/>
                  </a:lnTo>
                  <a:lnTo>
                    <a:pt x="813358" y="25400"/>
                  </a:lnTo>
                  <a:lnTo>
                    <a:pt x="815924" y="28422"/>
                  </a:lnTo>
                  <a:lnTo>
                    <a:pt x="814908" y="38100"/>
                  </a:lnTo>
                  <a:lnTo>
                    <a:pt x="824115" y="38100"/>
                  </a:lnTo>
                  <a:lnTo>
                    <a:pt x="829881" y="38100"/>
                  </a:lnTo>
                  <a:lnTo>
                    <a:pt x="854773" y="38100"/>
                  </a:lnTo>
                  <a:lnTo>
                    <a:pt x="856792" y="25400"/>
                  </a:lnTo>
                  <a:lnTo>
                    <a:pt x="858735" y="25400"/>
                  </a:lnTo>
                  <a:lnTo>
                    <a:pt x="860437" y="12700"/>
                  </a:lnTo>
                  <a:lnTo>
                    <a:pt x="862190" y="12700"/>
                  </a:lnTo>
                  <a:close/>
                </a:path>
                <a:path w="1481454" h="1866900">
                  <a:moveTo>
                    <a:pt x="907427" y="177800"/>
                  </a:moveTo>
                  <a:lnTo>
                    <a:pt x="901115" y="165100"/>
                  </a:lnTo>
                  <a:lnTo>
                    <a:pt x="897039" y="165100"/>
                  </a:lnTo>
                  <a:lnTo>
                    <a:pt x="903846" y="177800"/>
                  </a:lnTo>
                  <a:lnTo>
                    <a:pt x="907427" y="177800"/>
                  </a:lnTo>
                  <a:close/>
                </a:path>
                <a:path w="1481454" h="1866900">
                  <a:moveTo>
                    <a:pt x="937260" y="165100"/>
                  </a:moveTo>
                  <a:lnTo>
                    <a:pt x="933729" y="165100"/>
                  </a:lnTo>
                  <a:lnTo>
                    <a:pt x="929906" y="177800"/>
                  </a:lnTo>
                  <a:lnTo>
                    <a:pt x="937260" y="165100"/>
                  </a:lnTo>
                  <a:close/>
                </a:path>
                <a:path w="1481454" h="1866900">
                  <a:moveTo>
                    <a:pt x="940244" y="1841500"/>
                  </a:moveTo>
                  <a:lnTo>
                    <a:pt x="922515" y="1841500"/>
                  </a:lnTo>
                  <a:lnTo>
                    <a:pt x="930363" y="1854200"/>
                  </a:lnTo>
                  <a:lnTo>
                    <a:pt x="940244" y="1841500"/>
                  </a:lnTo>
                  <a:close/>
                </a:path>
                <a:path w="1481454" h="1866900">
                  <a:moveTo>
                    <a:pt x="943584" y="1847964"/>
                  </a:moveTo>
                  <a:lnTo>
                    <a:pt x="937298" y="1854200"/>
                  </a:lnTo>
                  <a:lnTo>
                    <a:pt x="939596" y="1854200"/>
                  </a:lnTo>
                  <a:lnTo>
                    <a:pt x="943584" y="1847964"/>
                  </a:lnTo>
                  <a:close/>
                </a:path>
                <a:path w="1481454" h="1866900">
                  <a:moveTo>
                    <a:pt x="1014780" y="304800"/>
                  </a:moveTo>
                  <a:lnTo>
                    <a:pt x="1008037" y="292100"/>
                  </a:lnTo>
                  <a:lnTo>
                    <a:pt x="1011123" y="304800"/>
                  </a:lnTo>
                  <a:lnTo>
                    <a:pt x="1014780" y="304800"/>
                  </a:lnTo>
                  <a:close/>
                </a:path>
                <a:path w="1481454" h="1866900">
                  <a:moveTo>
                    <a:pt x="1045819" y="1689100"/>
                  </a:moveTo>
                  <a:lnTo>
                    <a:pt x="1042682" y="1689100"/>
                  </a:lnTo>
                  <a:lnTo>
                    <a:pt x="1041603" y="1701800"/>
                  </a:lnTo>
                  <a:lnTo>
                    <a:pt x="1045819" y="1689100"/>
                  </a:lnTo>
                  <a:close/>
                </a:path>
                <a:path w="1481454" h="1866900">
                  <a:moveTo>
                    <a:pt x="1099096" y="230124"/>
                  </a:moveTo>
                  <a:lnTo>
                    <a:pt x="1093190" y="226949"/>
                  </a:lnTo>
                  <a:lnTo>
                    <a:pt x="1087386" y="222656"/>
                  </a:lnTo>
                  <a:lnTo>
                    <a:pt x="1081532" y="217309"/>
                  </a:lnTo>
                  <a:lnTo>
                    <a:pt x="1075524" y="211010"/>
                  </a:lnTo>
                  <a:lnTo>
                    <a:pt x="1077391" y="215074"/>
                  </a:lnTo>
                  <a:lnTo>
                    <a:pt x="1080020" y="221018"/>
                  </a:lnTo>
                  <a:lnTo>
                    <a:pt x="1078826" y="224370"/>
                  </a:lnTo>
                  <a:lnTo>
                    <a:pt x="1084935" y="228473"/>
                  </a:lnTo>
                  <a:lnTo>
                    <a:pt x="1091806" y="227355"/>
                  </a:lnTo>
                  <a:lnTo>
                    <a:pt x="1099096" y="230124"/>
                  </a:lnTo>
                  <a:close/>
                </a:path>
                <a:path w="1481454" h="1866900">
                  <a:moveTo>
                    <a:pt x="1099464" y="230251"/>
                  </a:moveTo>
                  <a:lnTo>
                    <a:pt x="1099096" y="230124"/>
                  </a:lnTo>
                  <a:lnTo>
                    <a:pt x="1099273" y="230238"/>
                  </a:lnTo>
                  <a:lnTo>
                    <a:pt x="1099464" y="230251"/>
                  </a:lnTo>
                  <a:close/>
                </a:path>
                <a:path w="1481454" h="1866900">
                  <a:moveTo>
                    <a:pt x="1255331" y="520700"/>
                  </a:moveTo>
                  <a:lnTo>
                    <a:pt x="1251343" y="508000"/>
                  </a:lnTo>
                  <a:lnTo>
                    <a:pt x="1246149" y="508000"/>
                  </a:lnTo>
                  <a:lnTo>
                    <a:pt x="1242783" y="520700"/>
                  </a:lnTo>
                  <a:lnTo>
                    <a:pt x="1255331" y="520700"/>
                  </a:lnTo>
                  <a:close/>
                </a:path>
                <a:path w="1481454" h="1866900">
                  <a:moveTo>
                    <a:pt x="1257973" y="508000"/>
                  </a:moveTo>
                  <a:lnTo>
                    <a:pt x="1249197" y="495300"/>
                  </a:lnTo>
                  <a:lnTo>
                    <a:pt x="1255547" y="508000"/>
                  </a:lnTo>
                  <a:lnTo>
                    <a:pt x="1257973" y="508000"/>
                  </a:lnTo>
                  <a:close/>
                </a:path>
                <a:path w="1481454" h="1866900">
                  <a:moveTo>
                    <a:pt x="1296543" y="1612607"/>
                  </a:moveTo>
                  <a:lnTo>
                    <a:pt x="1296377" y="1612900"/>
                  </a:lnTo>
                  <a:lnTo>
                    <a:pt x="1296543" y="1612607"/>
                  </a:lnTo>
                  <a:close/>
                </a:path>
                <a:path w="1481454" h="1866900">
                  <a:moveTo>
                    <a:pt x="1303235" y="1600200"/>
                  </a:moveTo>
                  <a:lnTo>
                    <a:pt x="1301203" y="1600200"/>
                  </a:lnTo>
                  <a:lnTo>
                    <a:pt x="1296543" y="1612607"/>
                  </a:lnTo>
                  <a:lnTo>
                    <a:pt x="1303235" y="1600200"/>
                  </a:lnTo>
                  <a:close/>
                </a:path>
                <a:path w="1481454" h="1866900">
                  <a:moveTo>
                    <a:pt x="1314373" y="596900"/>
                  </a:moveTo>
                  <a:lnTo>
                    <a:pt x="1310906" y="584200"/>
                  </a:lnTo>
                  <a:lnTo>
                    <a:pt x="1307122" y="584200"/>
                  </a:lnTo>
                  <a:lnTo>
                    <a:pt x="1311427" y="596900"/>
                  </a:lnTo>
                  <a:lnTo>
                    <a:pt x="1314373" y="596900"/>
                  </a:lnTo>
                  <a:close/>
                </a:path>
                <a:path w="1481454" h="1866900">
                  <a:moveTo>
                    <a:pt x="1315072" y="304800"/>
                  </a:moveTo>
                  <a:lnTo>
                    <a:pt x="1310678" y="292100"/>
                  </a:lnTo>
                  <a:lnTo>
                    <a:pt x="1304455" y="292100"/>
                  </a:lnTo>
                  <a:lnTo>
                    <a:pt x="1296835" y="279400"/>
                  </a:lnTo>
                  <a:lnTo>
                    <a:pt x="1284109" y="279400"/>
                  </a:lnTo>
                  <a:lnTo>
                    <a:pt x="1295196" y="292100"/>
                  </a:lnTo>
                  <a:lnTo>
                    <a:pt x="1304886" y="304800"/>
                  </a:lnTo>
                  <a:lnTo>
                    <a:pt x="1315072" y="304800"/>
                  </a:lnTo>
                  <a:close/>
                </a:path>
                <a:path w="1481454" h="1866900">
                  <a:moveTo>
                    <a:pt x="1322260" y="1536700"/>
                  </a:moveTo>
                  <a:lnTo>
                    <a:pt x="1319352" y="1536700"/>
                  </a:lnTo>
                  <a:lnTo>
                    <a:pt x="1312062" y="1549400"/>
                  </a:lnTo>
                  <a:lnTo>
                    <a:pt x="1317205" y="1549400"/>
                  </a:lnTo>
                  <a:lnTo>
                    <a:pt x="1322260" y="1536700"/>
                  </a:lnTo>
                  <a:close/>
                </a:path>
                <a:path w="1481454" h="1866900">
                  <a:moveTo>
                    <a:pt x="1327899" y="520700"/>
                  </a:moveTo>
                  <a:lnTo>
                    <a:pt x="1325587" y="508000"/>
                  </a:lnTo>
                  <a:lnTo>
                    <a:pt x="1322489" y="508000"/>
                  </a:lnTo>
                  <a:lnTo>
                    <a:pt x="1324292" y="520700"/>
                  </a:lnTo>
                  <a:lnTo>
                    <a:pt x="1327899" y="520700"/>
                  </a:lnTo>
                  <a:close/>
                </a:path>
                <a:path w="1481454" h="1866900">
                  <a:moveTo>
                    <a:pt x="1338465" y="268528"/>
                  </a:moveTo>
                  <a:lnTo>
                    <a:pt x="1334528" y="264528"/>
                  </a:lnTo>
                  <a:lnTo>
                    <a:pt x="1328724" y="260921"/>
                  </a:lnTo>
                  <a:lnTo>
                    <a:pt x="1323352" y="257797"/>
                  </a:lnTo>
                  <a:lnTo>
                    <a:pt x="1326756" y="262128"/>
                  </a:lnTo>
                  <a:lnTo>
                    <a:pt x="1330401" y="269011"/>
                  </a:lnTo>
                  <a:lnTo>
                    <a:pt x="1338237" y="272783"/>
                  </a:lnTo>
                  <a:lnTo>
                    <a:pt x="1338465" y="268528"/>
                  </a:lnTo>
                  <a:close/>
                </a:path>
                <a:path w="1481454" h="1866900">
                  <a:moveTo>
                    <a:pt x="1356487" y="520700"/>
                  </a:moveTo>
                  <a:lnTo>
                    <a:pt x="1347660" y="508000"/>
                  </a:lnTo>
                  <a:lnTo>
                    <a:pt x="1355445" y="520700"/>
                  </a:lnTo>
                  <a:lnTo>
                    <a:pt x="1356487" y="520700"/>
                  </a:lnTo>
                  <a:close/>
                </a:path>
                <a:path w="1481454" h="1866900">
                  <a:moveTo>
                    <a:pt x="1358531" y="712368"/>
                  </a:moveTo>
                  <a:lnTo>
                    <a:pt x="1349641" y="697966"/>
                  </a:lnTo>
                  <a:lnTo>
                    <a:pt x="1348828" y="699846"/>
                  </a:lnTo>
                  <a:lnTo>
                    <a:pt x="1357718" y="714222"/>
                  </a:lnTo>
                  <a:lnTo>
                    <a:pt x="1358531" y="712368"/>
                  </a:lnTo>
                  <a:close/>
                </a:path>
                <a:path w="1481454" h="1866900">
                  <a:moveTo>
                    <a:pt x="1366481" y="342900"/>
                  </a:moveTo>
                  <a:lnTo>
                    <a:pt x="1362925" y="330200"/>
                  </a:lnTo>
                  <a:lnTo>
                    <a:pt x="1355864" y="317500"/>
                  </a:lnTo>
                  <a:lnTo>
                    <a:pt x="1349387" y="304800"/>
                  </a:lnTo>
                  <a:lnTo>
                    <a:pt x="1339380" y="304800"/>
                  </a:lnTo>
                  <a:lnTo>
                    <a:pt x="1331201" y="292100"/>
                  </a:lnTo>
                  <a:lnTo>
                    <a:pt x="1324127" y="279400"/>
                  </a:lnTo>
                  <a:lnTo>
                    <a:pt x="1317472" y="266700"/>
                  </a:lnTo>
                  <a:lnTo>
                    <a:pt x="1312418" y="266700"/>
                  </a:lnTo>
                  <a:lnTo>
                    <a:pt x="1318069" y="279400"/>
                  </a:lnTo>
                  <a:lnTo>
                    <a:pt x="1324813" y="292100"/>
                  </a:lnTo>
                  <a:lnTo>
                    <a:pt x="1317586" y="279400"/>
                  </a:lnTo>
                  <a:lnTo>
                    <a:pt x="1316977" y="292100"/>
                  </a:lnTo>
                  <a:lnTo>
                    <a:pt x="1319504" y="292100"/>
                  </a:lnTo>
                  <a:lnTo>
                    <a:pt x="1324470" y="304800"/>
                  </a:lnTo>
                  <a:lnTo>
                    <a:pt x="1330452" y="304800"/>
                  </a:lnTo>
                  <a:lnTo>
                    <a:pt x="1337132" y="317500"/>
                  </a:lnTo>
                  <a:lnTo>
                    <a:pt x="1343901" y="317500"/>
                  </a:lnTo>
                  <a:lnTo>
                    <a:pt x="1350556" y="330200"/>
                  </a:lnTo>
                  <a:lnTo>
                    <a:pt x="1356829" y="342900"/>
                  </a:lnTo>
                  <a:lnTo>
                    <a:pt x="1366481" y="342900"/>
                  </a:lnTo>
                  <a:close/>
                </a:path>
                <a:path w="1481454" h="1866900">
                  <a:moveTo>
                    <a:pt x="1370761" y="635000"/>
                  </a:moveTo>
                  <a:lnTo>
                    <a:pt x="1367028" y="622300"/>
                  </a:lnTo>
                  <a:lnTo>
                    <a:pt x="1361821" y="609600"/>
                  </a:lnTo>
                  <a:lnTo>
                    <a:pt x="1357464" y="596900"/>
                  </a:lnTo>
                  <a:lnTo>
                    <a:pt x="1360182" y="609600"/>
                  </a:lnTo>
                  <a:lnTo>
                    <a:pt x="1360436" y="609600"/>
                  </a:lnTo>
                  <a:lnTo>
                    <a:pt x="1364107" y="622300"/>
                  </a:lnTo>
                  <a:lnTo>
                    <a:pt x="1367396" y="635000"/>
                  </a:lnTo>
                  <a:lnTo>
                    <a:pt x="1370761" y="635000"/>
                  </a:lnTo>
                  <a:close/>
                </a:path>
                <a:path w="1481454" h="1866900">
                  <a:moveTo>
                    <a:pt x="1378902" y="663562"/>
                  </a:moveTo>
                  <a:lnTo>
                    <a:pt x="1377835" y="660400"/>
                  </a:lnTo>
                  <a:lnTo>
                    <a:pt x="1375346" y="660400"/>
                  </a:lnTo>
                  <a:lnTo>
                    <a:pt x="1378902" y="663562"/>
                  </a:lnTo>
                  <a:close/>
                </a:path>
                <a:path w="1481454" h="1866900">
                  <a:moveTo>
                    <a:pt x="1391907" y="663562"/>
                  </a:moveTo>
                  <a:lnTo>
                    <a:pt x="1391323" y="660400"/>
                  </a:lnTo>
                  <a:lnTo>
                    <a:pt x="1388567" y="660400"/>
                  </a:lnTo>
                  <a:lnTo>
                    <a:pt x="1385316" y="647700"/>
                  </a:lnTo>
                  <a:lnTo>
                    <a:pt x="1388021" y="663562"/>
                  </a:lnTo>
                  <a:lnTo>
                    <a:pt x="1391907" y="663562"/>
                  </a:lnTo>
                  <a:close/>
                </a:path>
                <a:path w="1481454" h="1866900">
                  <a:moveTo>
                    <a:pt x="1395501" y="406400"/>
                  </a:moveTo>
                  <a:lnTo>
                    <a:pt x="1382903" y="393700"/>
                  </a:lnTo>
                  <a:lnTo>
                    <a:pt x="1391843" y="419100"/>
                  </a:lnTo>
                  <a:lnTo>
                    <a:pt x="1394548" y="419100"/>
                  </a:lnTo>
                  <a:lnTo>
                    <a:pt x="1389900" y="406400"/>
                  </a:lnTo>
                  <a:lnTo>
                    <a:pt x="1395501" y="406400"/>
                  </a:lnTo>
                  <a:close/>
                </a:path>
                <a:path w="1481454" h="1866900">
                  <a:moveTo>
                    <a:pt x="1397469" y="750595"/>
                  </a:moveTo>
                  <a:lnTo>
                    <a:pt x="1395603" y="729500"/>
                  </a:lnTo>
                  <a:lnTo>
                    <a:pt x="1389253" y="711606"/>
                  </a:lnTo>
                  <a:lnTo>
                    <a:pt x="1378762" y="705459"/>
                  </a:lnTo>
                  <a:lnTo>
                    <a:pt x="1384935" y="711428"/>
                  </a:lnTo>
                  <a:lnTo>
                    <a:pt x="1389735" y="717638"/>
                  </a:lnTo>
                  <a:lnTo>
                    <a:pt x="1393355" y="725322"/>
                  </a:lnTo>
                  <a:lnTo>
                    <a:pt x="1395996" y="735711"/>
                  </a:lnTo>
                  <a:lnTo>
                    <a:pt x="1385417" y="736307"/>
                  </a:lnTo>
                  <a:lnTo>
                    <a:pt x="1379994" y="727011"/>
                  </a:lnTo>
                  <a:lnTo>
                    <a:pt x="1374190" y="715340"/>
                  </a:lnTo>
                  <a:lnTo>
                    <a:pt x="1362494" y="708812"/>
                  </a:lnTo>
                  <a:lnTo>
                    <a:pt x="1382890" y="745210"/>
                  </a:lnTo>
                  <a:lnTo>
                    <a:pt x="1387589" y="751293"/>
                  </a:lnTo>
                  <a:lnTo>
                    <a:pt x="1391602" y="758177"/>
                  </a:lnTo>
                  <a:lnTo>
                    <a:pt x="1394510" y="766356"/>
                  </a:lnTo>
                  <a:lnTo>
                    <a:pt x="1397469" y="750595"/>
                  </a:lnTo>
                  <a:close/>
                </a:path>
                <a:path w="1481454" h="1866900">
                  <a:moveTo>
                    <a:pt x="1401610" y="723900"/>
                  </a:moveTo>
                  <a:lnTo>
                    <a:pt x="1400048" y="711200"/>
                  </a:lnTo>
                  <a:lnTo>
                    <a:pt x="1398562" y="698500"/>
                  </a:lnTo>
                  <a:lnTo>
                    <a:pt x="1397088" y="698500"/>
                  </a:lnTo>
                  <a:lnTo>
                    <a:pt x="1395615" y="685800"/>
                  </a:lnTo>
                  <a:lnTo>
                    <a:pt x="1393647" y="673100"/>
                  </a:lnTo>
                  <a:lnTo>
                    <a:pt x="1389659" y="673100"/>
                  </a:lnTo>
                  <a:lnTo>
                    <a:pt x="1382141" y="673100"/>
                  </a:lnTo>
                  <a:lnTo>
                    <a:pt x="1384960" y="685800"/>
                  </a:lnTo>
                  <a:lnTo>
                    <a:pt x="1386789" y="685800"/>
                  </a:lnTo>
                  <a:lnTo>
                    <a:pt x="1388122" y="698500"/>
                  </a:lnTo>
                  <a:lnTo>
                    <a:pt x="1389735" y="711200"/>
                  </a:lnTo>
                  <a:lnTo>
                    <a:pt x="1392224" y="711200"/>
                  </a:lnTo>
                  <a:lnTo>
                    <a:pt x="1396022" y="723900"/>
                  </a:lnTo>
                  <a:lnTo>
                    <a:pt x="1401610" y="723900"/>
                  </a:lnTo>
                  <a:close/>
                </a:path>
                <a:path w="1481454" h="1866900">
                  <a:moveTo>
                    <a:pt x="1403731" y="431800"/>
                  </a:moveTo>
                  <a:lnTo>
                    <a:pt x="1399921" y="419100"/>
                  </a:lnTo>
                  <a:lnTo>
                    <a:pt x="1399476" y="419100"/>
                  </a:lnTo>
                  <a:lnTo>
                    <a:pt x="1403731" y="431800"/>
                  </a:lnTo>
                  <a:close/>
                </a:path>
                <a:path w="1481454" h="1866900">
                  <a:moveTo>
                    <a:pt x="1408798" y="1409700"/>
                  </a:moveTo>
                  <a:lnTo>
                    <a:pt x="1407947" y="1404772"/>
                  </a:lnTo>
                  <a:lnTo>
                    <a:pt x="1405521" y="1409700"/>
                  </a:lnTo>
                  <a:lnTo>
                    <a:pt x="1408798" y="1409700"/>
                  </a:lnTo>
                  <a:close/>
                </a:path>
                <a:path w="1481454" h="1866900">
                  <a:moveTo>
                    <a:pt x="1414132" y="406400"/>
                  </a:moveTo>
                  <a:lnTo>
                    <a:pt x="1397317" y="406400"/>
                  </a:lnTo>
                  <a:lnTo>
                    <a:pt x="1402791" y="419100"/>
                  </a:lnTo>
                  <a:lnTo>
                    <a:pt x="1407883" y="419100"/>
                  </a:lnTo>
                  <a:lnTo>
                    <a:pt x="1414132" y="406400"/>
                  </a:lnTo>
                  <a:close/>
                </a:path>
                <a:path w="1481454" h="1866900">
                  <a:moveTo>
                    <a:pt x="1426781" y="647700"/>
                  </a:moveTo>
                  <a:lnTo>
                    <a:pt x="1421168" y="635000"/>
                  </a:lnTo>
                  <a:lnTo>
                    <a:pt x="1416634" y="622300"/>
                  </a:lnTo>
                  <a:lnTo>
                    <a:pt x="1413827" y="622300"/>
                  </a:lnTo>
                  <a:lnTo>
                    <a:pt x="1416469" y="635000"/>
                  </a:lnTo>
                  <a:lnTo>
                    <a:pt x="1412557" y="635000"/>
                  </a:lnTo>
                  <a:lnTo>
                    <a:pt x="1416812" y="647700"/>
                  </a:lnTo>
                  <a:lnTo>
                    <a:pt x="1426781" y="647700"/>
                  </a:lnTo>
                  <a:close/>
                </a:path>
                <a:path w="1481454" h="1866900">
                  <a:moveTo>
                    <a:pt x="1437233" y="668451"/>
                  </a:moveTo>
                  <a:lnTo>
                    <a:pt x="1435011" y="662139"/>
                  </a:lnTo>
                  <a:lnTo>
                    <a:pt x="1432052" y="655548"/>
                  </a:lnTo>
                  <a:lnTo>
                    <a:pt x="1432267" y="660107"/>
                  </a:lnTo>
                  <a:lnTo>
                    <a:pt x="1432267" y="669315"/>
                  </a:lnTo>
                  <a:lnTo>
                    <a:pt x="1434642" y="669925"/>
                  </a:lnTo>
                  <a:lnTo>
                    <a:pt x="1437233" y="668451"/>
                  </a:lnTo>
                  <a:close/>
                </a:path>
                <a:path w="1481454" h="1866900">
                  <a:moveTo>
                    <a:pt x="1440014" y="675652"/>
                  </a:moveTo>
                  <a:lnTo>
                    <a:pt x="1437716" y="668172"/>
                  </a:lnTo>
                  <a:lnTo>
                    <a:pt x="1437233" y="668451"/>
                  </a:lnTo>
                  <a:lnTo>
                    <a:pt x="1437398" y="668921"/>
                  </a:lnTo>
                  <a:lnTo>
                    <a:pt x="1440014" y="675652"/>
                  </a:lnTo>
                  <a:close/>
                </a:path>
                <a:path w="1481454" h="1866900">
                  <a:moveTo>
                    <a:pt x="1447431" y="555548"/>
                  </a:moveTo>
                  <a:lnTo>
                    <a:pt x="1444244" y="546100"/>
                  </a:lnTo>
                  <a:lnTo>
                    <a:pt x="1444764" y="552729"/>
                  </a:lnTo>
                  <a:lnTo>
                    <a:pt x="1447431" y="555548"/>
                  </a:lnTo>
                  <a:close/>
                </a:path>
                <a:path w="1481454" h="1866900">
                  <a:moveTo>
                    <a:pt x="1450505" y="558800"/>
                  </a:moveTo>
                  <a:lnTo>
                    <a:pt x="1447431" y="555548"/>
                  </a:lnTo>
                  <a:lnTo>
                    <a:pt x="1448536" y="558800"/>
                  </a:lnTo>
                  <a:lnTo>
                    <a:pt x="1450505" y="558800"/>
                  </a:lnTo>
                  <a:close/>
                </a:path>
                <a:path w="1481454" h="1866900">
                  <a:moveTo>
                    <a:pt x="1451584" y="664146"/>
                  </a:moveTo>
                  <a:lnTo>
                    <a:pt x="1446428" y="660831"/>
                  </a:lnTo>
                  <a:lnTo>
                    <a:pt x="1442554" y="651827"/>
                  </a:lnTo>
                  <a:lnTo>
                    <a:pt x="1438986" y="644664"/>
                  </a:lnTo>
                  <a:lnTo>
                    <a:pt x="1434769" y="646887"/>
                  </a:lnTo>
                  <a:lnTo>
                    <a:pt x="1438922" y="652729"/>
                  </a:lnTo>
                  <a:lnTo>
                    <a:pt x="1442834" y="659676"/>
                  </a:lnTo>
                  <a:lnTo>
                    <a:pt x="1446923" y="664540"/>
                  </a:lnTo>
                  <a:lnTo>
                    <a:pt x="1451584" y="664146"/>
                  </a:lnTo>
                  <a:close/>
                </a:path>
                <a:path w="1481454" h="1866900">
                  <a:moveTo>
                    <a:pt x="1476667" y="596900"/>
                  </a:moveTo>
                  <a:lnTo>
                    <a:pt x="1469110" y="584200"/>
                  </a:lnTo>
                  <a:lnTo>
                    <a:pt x="1461262" y="571500"/>
                  </a:lnTo>
                  <a:lnTo>
                    <a:pt x="1453261" y="571500"/>
                  </a:lnTo>
                  <a:lnTo>
                    <a:pt x="1445260" y="558800"/>
                  </a:lnTo>
                  <a:lnTo>
                    <a:pt x="1444764" y="552729"/>
                  </a:lnTo>
                  <a:lnTo>
                    <a:pt x="1438516" y="546100"/>
                  </a:lnTo>
                  <a:lnTo>
                    <a:pt x="1438427" y="533400"/>
                  </a:lnTo>
                  <a:lnTo>
                    <a:pt x="1436408" y="520700"/>
                  </a:lnTo>
                  <a:lnTo>
                    <a:pt x="1445577" y="520700"/>
                  </a:lnTo>
                  <a:lnTo>
                    <a:pt x="1448600" y="533400"/>
                  </a:lnTo>
                  <a:lnTo>
                    <a:pt x="1450035" y="533400"/>
                  </a:lnTo>
                  <a:lnTo>
                    <a:pt x="1447584" y="520700"/>
                  </a:lnTo>
                  <a:lnTo>
                    <a:pt x="1444688" y="508000"/>
                  </a:lnTo>
                  <a:lnTo>
                    <a:pt x="1441602" y="495300"/>
                  </a:lnTo>
                  <a:lnTo>
                    <a:pt x="1438541" y="482600"/>
                  </a:lnTo>
                  <a:lnTo>
                    <a:pt x="1436243" y="469900"/>
                  </a:lnTo>
                  <a:lnTo>
                    <a:pt x="1435265" y="457200"/>
                  </a:lnTo>
                  <a:lnTo>
                    <a:pt x="1436065" y="444500"/>
                  </a:lnTo>
                  <a:lnTo>
                    <a:pt x="1439125" y="444500"/>
                  </a:lnTo>
                  <a:lnTo>
                    <a:pt x="1434846" y="431800"/>
                  </a:lnTo>
                  <a:lnTo>
                    <a:pt x="1430820" y="431800"/>
                  </a:lnTo>
                  <a:lnTo>
                    <a:pt x="1425943" y="419100"/>
                  </a:lnTo>
                  <a:lnTo>
                    <a:pt x="1419098" y="406400"/>
                  </a:lnTo>
                  <a:lnTo>
                    <a:pt x="1414132" y="406400"/>
                  </a:lnTo>
                  <a:lnTo>
                    <a:pt x="1420393" y="419100"/>
                  </a:lnTo>
                  <a:lnTo>
                    <a:pt x="1424495" y="431800"/>
                  </a:lnTo>
                  <a:lnTo>
                    <a:pt x="1426921" y="444500"/>
                  </a:lnTo>
                  <a:lnTo>
                    <a:pt x="1428140" y="457200"/>
                  </a:lnTo>
                  <a:lnTo>
                    <a:pt x="1428470" y="457200"/>
                  </a:lnTo>
                  <a:lnTo>
                    <a:pt x="1428661" y="469900"/>
                  </a:lnTo>
                  <a:lnTo>
                    <a:pt x="1429181" y="469900"/>
                  </a:lnTo>
                  <a:lnTo>
                    <a:pt x="1430515" y="482600"/>
                  </a:lnTo>
                  <a:lnTo>
                    <a:pt x="1422692" y="469900"/>
                  </a:lnTo>
                  <a:lnTo>
                    <a:pt x="1405636" y="469900"/>
                  </a:lnTo>
                  <a:lnTo>
                    <a:pt x="1402473" y="457200"/>
                  </a:lnTo>
                  <a:lnTo>
                    <a:pt x="1388922" y="444500"/>
                  </a:lnTo>
                  <a:lnTo>
                    <a:pt x="1384401" y="431800"/>
                  </a:lnTo>
                  <a:lnTo>
                    <a:pt x="1388986" y="431800"/>
                  </a:lnTo>
                  <a:lnTo>
                    <a:pt x="1380515" y="419100"/>
                  </a:lnTo>
                  <a:lnTo>
                    <a:pt x="1376641" y="419100"/>
                  </a:lnTo>
                  <a:lnTo>
                    <a:pt x="1373162" y="406400"/>
                  </a:lnTo>
                  <a:lnTo>
                    <a:pt x="1368272" y="406400"/>
                  </a:lnTo>
                  <a:lnTo>
                    <a:pt x="1368425" y="393700"/>
                  </a:lnTo>
                  <a:lnTo>
                    <a:pt x="1341983" y="393700"/>
                  </a:lnTo>
                  <a:lnTo>
                    <a:pt x="1337271" y="381000"/>
                  </a:lnTo>
                  <a:lnTo>
                    <a:pt x="1341120" y="368300"/>
                  </a:lnTo>
                  <a:lnTo>
                    <a:pt x="1363014" y="368300"/>
                  </a:lnTo>
                  <a:lnTo>
                    <a:pt x="1370495" y="381000"/>
                  </a:lnTo>
                  <a:lnTo>
                    <a:pt x="1374965" y="381000"/>
                  </a:lnTo>
                  <a:lnTo>
                    <a:pt x="1377911" y="368300"/>
                  </a:lnTo>
                  <a:lnTo>
                    <a:pt x="1385404" y="368300"/>
                  </a:lnTo>
                  <a:lnTo>
                    <a:pt x="1392885" y="381000"/>
                  </a:lnTo>
                  <a:lnTo>
                    <a:pt x="1404632" y="393700"/>
                  </a:lnTo>
                  <a:lnTo>
                    <a:pt x="1410728" y="381000"/>
                  </a:lnTo>
                  <a:lnTo>
                    <a:pt x="1411363" y="381000"/>
                  </a:lnTo>
                  <a:lnTo>
                    <a:pt x="1408315" y="368300"/>
                  </a:lnTo>
                  <a:lnTo>
                    <a:pt x="1405204" y="368300"/>
                  </a:lnTo>
                  <a:lnTo>
                    <a:pt x="1400759" y="355600"/>
                  </a:lnTo>
                  <a:lnTo>
                    <a:pt x="1395196" y="342900"/>
                  </a:lnTo>
                  <a:lnTo>
                    <a:pt x="1387500" y="342900"/>
                  </a:lnTo>
                  <a:lnTo>
                    <a:pt x="1379588" y="355600"/>
                  </a:lnTo>
                  <a:lnTo>
                    <a:pt x="1371688" y="355600"/>
                  </a:lnTo>
                  <a:lnTo>
                    <a:pt x="1370469" y="368300"/>
                  </a:lnTo>
                  <a:lnTo>
                    <a:pt x="1359662" y="355600"/>
                  </a:lnTo>
                  <a:lnTo>
                    <a:pt x="1349514" y="355600"/>
                  </a:lnTo>
                  <a:lnTo>
                    <a:pt x="1340053" y="342900"/>
                  </a:lnTo>
                  <a:lnTo>
                    <a:pt x="1320634" y="342900"/>
                  </a:lnTo>
                  <a:lnTo>
                    <a:pt x="1315821" y="330200"/>
                  </a:lnTo>
                  <a:lnTo>
                    <a:pt x="1308417" y="330200"/>
                  </a:lnTo>
                  <a:lnTo>
                    <a:pt x="1304747" y="317500"/>
                  </a:lnTo>
                  <a:lnTo>
                    <a:pt x="1303451" y="317500"/>
                  </a:lnTo>
                  <a:lnTo>
                    <a:pt x="1296644" y="304800"/>
                  </a:lnTo>
                  <a:lnTo>
                    <a:pt x="1283119" y="304800"/>
                  </a:lnTo>
                  <a:lnTo>
                    <a:pt x="1269707" y="279400"/>
                  </a:lnTo>
                  <a:lnTo>
                    <a:pt x="1276032" y="279400"/>
                  </a:lnTo>
                  <a:lnTo>
                    <a:pt x="1269606" y="266700"/>
                  </a:lnTo>
                  <a:lnTo>
                    <a:pt x="1256411" y="266700"/>
                  </a:lnTo>
                  <a:lnTo>
                    <a:pt x="1250010" y="254000"/>
                  </a:lnTo>
                  <a:lnTo>
                    <a:pt x="1251229" y="241300"/>
                  </a:lnTo>
                  <a:lnTo>
                    <a:pt x="1264602" y="254000"/>
                  </a:lnTo>
                  <a:lnTo>
                    <a:pt x="1281734" y="266700"/>
                  </a:lnTo>
                  <a:lnTo>
                    <a:pt x="1288389" y="266700"/>
                  </a:lnTo>
                  <a:lnTo>
                    <a:pt x="1283373" y="254000"/>
                  </a:lnTo>
                  <a:lnTo>
                    <a:pt x="1280668" y="241300"/>
                  </a:lnTo>
                  <a:lnTo>
                    <a:pt x="1281785" y="241300"/>
                  </a:lnTo>
                  <a:lnTo>
                    <a:pt x="1289037" y="254000"/>
                  </a:lnTo>
                  <a:lnTo>
                    <a:pt x="1294612" y="254000"/>
                  </a:lnTo>
                  <a:lnTo>
                    <a:pt x="1299184" y="266700"/>
                  </a:lnTo>
                  <a:lnTo>
                    <a:pt x="1310805" y="266700"/>
                  </a:lnTo>
                  <a:lnTo>
                    <a:pt x="1303820" y="254000"/>
                  </a:lnTo>
                  <a:lnTo>
                    <a:pt x="1295920" y="241300"/>
                  </a:lnTo>
                  <a:lnTo>
                    <a:pt x="1286510" y="241300"/>
                  </a:lnTo>
                  <a:lnTo>
                    <a:pt x="1276502" y="228600"/>
                  </a:lnTo>
                  <a:lnTo>
                    <a:pt x="1291348" y="228600"/>
                  </a:lnTo>
                  <a:lnTo>
                    <a:pt x="1280706" y="215900"/>
                  </a:lnTo>
                  <a:lnTo>
                    <a:pt x="1266647" y="215900"/>
                  </a:lnTo>
                  <a:lnTo>
                    <a:pt x="1244307" y="203200"/>
                  </a:lnTo>
                  <a:lnTo>
                    <a:pt x="1232446" y="190500"/>
                  </a:lnTo>
                  <a:lnTo>
                    <a:pt x="1223060" y="165100"/>
                  </a:lnTo>
                  <a:lnTo>
                    <a:pt x="1208125" y="152400"/>
                  </a:lnTo>
                  <a:lnTo>
                    <a:pt x="1188161" y="152400"/>
                  </a:lnTo>
                  <a:lnTo>
                    <a:pt x="1180744" y="139700"/>
                  </a:lnTo>
                  <a:lnTo>
                    <a:pt x="1164628" y="139700"/>
                  </a:lnTo>
                  <a:lnTo>
                    <a:pt x="1156169" y="127000"/>
                  </a:lnTo>
                  <a:lnTo>
                    <a:pt x="1147559" y="127000"/>
                  </a:lnTo>
                  <a:lnTo>
                    <a:pt x="1133944" y="117449"/>
                  </a:lnTo>
                  <a:lnTo>
                    <a:pt x="1133944" y="241300"/>
                  </a:lnTo>
                  <a:lnTo>
                    <a:pt x="1108646" y="241300"/>
                  </a:lnTo>
                  <a:lnTo>
                    <a:pt x="1112710" y="254000"/>
                  </a:lnTo>
                  <a:lnTo>
                    <a:pt x="1113917" y="254000"/>
                  </a:lnTo>
                  <a:lnTo>
                    <a:pt x="1109395" y="266700"/>
                  </a:lnTo>
                  <a:lnTo>
                    <a:pt x="1071626" y="266700"/>
                  </a:lnTo>
                  <a:lnTo>
                    <a:pt x="1075512" y="254000"/>
                  </a:lnTo>
                  <a:lnTo>
                    <a:pt x="1112710" y="254000"/>
                  </a:lnTo>
                  <a:lnTo>
                    <a:pt x="1101280" y="241300"/>
                  </a:lnTo>
                  <a:lnTo>
                    <a:pt x="1067409" y="241300"/>
                  </a:lnTo>
                  <a:lnTo>
                    <a:pt x="1074750" y="254000"/>
                  </a:lnTo>
                  <a:lnTo>
                    <a:pt x="1061110" y="254000"/>
                  </a:lnTo>
                  <a:lnTo>
                    <a:pt x="1057884" y="241300"/>
                  </a:lnTo>
                  <a:lnTo>
                    <a:pt x="1054747" y="241300"/>
                  </a:lnTo>
                  <a:lnTo>
                    <a:pt x="1051115" y="228600"/>
                  </a:lnTo>
                  <a:lnTo>
                    <a:pt x="1039152" y="241300"/>
                  </a:lnTo>
                  <a:lnTo>
                    <a:pt x="1029525" y="228600"/>
                  </a:lnTo>
                  <a:lnTo>
                    <a:pt x="1026845" y="228600"/>
                  </a:lnTo>
                  <a:lnTo>
                    <a:pt x="1027061" y="215900"/>
                  </a:lnTo>
                  <a:lnTo>
                    <a:pt x="1035164" y="215900"/>
                  </a:lnTo>
                  <a:lnTo>
                    <a:pt x="1037082" y="203200"/>
                  </a:lnTo>
                  <a:lnTo>
                    <a:pt x="1013269" y="203200"/>
                  </a:lnTo>
                  <a:lnTo>
                    <a:pt x="1016139" y="190500"/>
                  </a:lnTo>
                  <a:lnTo>
                    <a:pt x="1002296" y="177800"/>
                  </a:lnTo>
                  <a:lnTo>
                    <a:pt x="983576" y="165100"/>
                  </a:lnTo>
                  <a:lnTo>
                    <a:pt x="962660" y="165100"/>
                  </a:lnTo>
                  <a:lnTo>
                    <a:pt x="942251" y="152400"/>
                  </a:lnTo>
                  <a:lnTo>
                    <a:pt x="947267" y="165100"/>
                  </a:lnTo>
                  <a:lnTo>
                    <a:pt x="937260" y="165100"/>
                  </a:lnTo>
                  <a:lnTo>
                    <a:pt x="947115" y="177800"/>
                  </a:lnTo>
                  <a:lnTo>
                    <a:pt x="929906" y="177800"/>
                  </a:lnTo>
                  <a:lnTo>
                    <a:pt x="923798" y="177800"/>
                  </a:lnTo>
                  <a:lnTo>
                    <a:pt x="918400" y="190500"/>
                  </a:lnTo>
                  <a:lnTo>
                    <a:pt x="853859" y="190500"/>
                  </a:lnTo>
                  <a:lnTo>
                    <a:pt x="860412" y="203200"/>
                  </a:lnTo>
                  <a:lnTo>
                    <a:pt x="862152" y="203200"/>
                  </a:lnTo>
                  <a:lnTo>
                    <a:pt x="846594" y="215900"/>
                  </a:lnTo>
                  <a:lnTo>
                    <a:pt x="850544" y="203200"/>
                  </a:lnTo>
                  <a:lnTo>
                    <a:pt x="843127" y="203200"/>
                  </a:lnTo>
                  <a:lnTo>
                    <a:pt x="839597" y="190500"/>
                  </a:lnTo>
                  <a:lnTo>
                    <a:pt x="848753" y="190500"/>
                  </a:lnTo>
                  <a:lnTo>
                    <a:pt x="843102" y="177800"/>
                  </a:lnTo>
                  <a:lnTo>
                    <a:pt x="884275" y="177800"/>
                  </a:lnTo>
                  <a:lnTo>
                    <a:pt x="872477" y="165100"/>
                  </a:lnTo>
                  <a:lnTo>
                    <a:pt x="858342" y="165100"/>
                  </a:lnTo>
                  <a:lnTo>
                    <a:pt x="845451" y="152400"/>
                  </a:lnTo>
                  <a:lnTo>
                    <a:pt x="942251" y="152400"/>
                  </a:lnTo>
                  <a:lnTo>
                    <a:pt x="1004506" y="152400"/>
                  </a:lnTo>
                  <a:lnTo>
                    <a:pt x="1017371" y="165100"/>
                  </a:lnTo>
                  <a:lnTo>
                    <a:pt x="1044498" y="165100"/>
                  </a:lnTo>
                  <a:lnTo>
                    <a:pt x="1034694" y="177800"/>
                  </a:lnTo>
                  <a:lnTo>
                    <a:pt x="1049058" y="177800"/>
                  </a:lnTo>
                  <a:lnTo>
                    <a:pt x="1055636" y="190500"/>
                  </a:lnTo>
                  <a:lnTo>
                    <a:pt x="1091933" y="190500"/>
                  </a:lnTo>
                  <a:lnTo>
                    <a:pt x="1099007" y="203200"/>
                  </a:lnTo>
                  <a:lnTo>
                    <a:pt x="1097495" y="203200"/>
                  </a:lnTo>
                  <a:lnTo>
                    <a:pt x="1100582" y="215900"/>
                  </a:lnTo>
                  <a:lnTo>
                    <a:pt x="1108748" y="228600"/>
                  </a:lnTo>
                  <a:lnTo>
                    <a:pt x="1120406" y="228600"/>
                  </a:lnTo>
                  <a:lnTo>
                    <a:pt x="1133944" y="241300"/>
                  </a:lnTo>
                  <a:lnTo>
                    <a:pt x="1133944" y="117449"/>
                  </a:lnTo>
                  <a:lnTo>
                    <a:pt x="1111364" y="101600"/>
                  </a:lnTo>
                  <a:lnTo>
                    <a:pt x="1102144" y="101600"/>
                  </a:lnTo>
                  <a:lnTo>
                    <a:pt x="1093101" y="88900"/>
                  </a:lnTo>
                  <a:lnTo>
                    <a:pt x="1075804" y="88900"/>
                  </a:lnTo>
                  <a:lnTo>
                    <a:pt x="1083360" y="76200"/>
                  </a:lnTo>
                  <a:lnTo>
                    <a:pt x="1029995" y="76200"/>
                  </a:lnTo>
                  <a:lnTo>
                    <a:pt x="1036548" y="88900"/>
                  </a:lnTo>
                  <a:lnTo>
                    <a:pt x="1008329" y="88900"/>
                  </a:lnTo>
                  <a:lnTo>
                    <a:pt x="1000328" y="76200"/>
                  </a:lnTo>
                  <a:lnTo>
                    <a:pt x="982916" y="76200"/>
                  </a:lnTo>
                  <a:lnTo>
                    <a:pt x="981087" y="88900"/>
                  </a:lnTo>
                  <a:lnTo>
                    <a:pt x="974204" y="88900"/>
                  </a:lnTo>
                  <a:lnTo>
                    <a:pt x="963879" y="76200"/>
                  </a:lnTo>
                  <a:lnTo>
                    <a:pt x="875715" y="76200"/>
                  </a:lnTo>
                  <a:lnTo>
                    <a:pt x="868565" y="63500"/>
                  </a:lnTo>
                  <a:lnTo>
                    <a:pt x="824915" y="63500"/>
                  </a:lnTo>
                  <a:lnTo>
                    <a:pt x="827392" y="50800"/>
                  </a:lnTo>
                  <a:lnTo>
                    <a:pt x="811847" y="50800"/>
                  </a:lnTo>
                  <a:lnTo>
                    <a:pt x="811847" y="114300"/>
                  </a:lnTo>
                  <a:lnTo>
                    <a:pt x="810806" y="127000"/>
                  </a:lnTo>
                  <a:lnTo>
                    <a:pt x="794829" y="127000"/>
                  </a:lnTo>
                  <a:lnTo>
                    <a:pt x="794245" y="139700"/>
                  </a:lnTo>
                  <a:lnTo>
                    <a:pt x="768337" y="139700"/>
                  </a:lnTo>
                  <a:lnTo>
                    <a:pt x="756386" y="152400"/>
                  </a:lnTo>
                  <a:lnTo>
                    <a:pt x="745515" y="152400"/>
                  </a:lnTo>
                  <a:lnTo>
                    <a:pt x="739292" y="139700"/>
                  </a:lnTo>
                  <a:lnTo>
                    <a:pt x="713384" y="139700"/>
                  </a:lnTo>
                  <a:lnTo>
                    <a:pt x="705954" y="152400"/>
                  </a:lnTo>
                  <a:lnTo>
                    <a:pt x="697306" y="152400"/>
                  </a:lnTo>
                  <a:lnTo>
                    <a:pt x="697471" y="165100"/>
                  </a:lnTo>
                  <a:lnTo>
                    <a:pt x="668756" y="165100"/>
                  </a:lnTo>
                  <a:lnTo>
                    <a:pt x="664997" y="152400"/>
                  </a:lnTo>
                  <a:lnTo>
                    <a:pt x="670534" y="152400"/>
                  </a:lnTo>
                  <a:lnTo>
                    <a:pt x="676236" y="139700"/>
                  </a:lnTo>
                  <a:lnTo>
                    <a:pt x="638530" y="165100"/>
                  </a:lnTo>
                  <a:lnTo>
                    <a:pt x="620153" y="165100"/>
                  </a:lnTo>
                  <a:lnTo>
                    <a:pt x="602221" y="177800"/>
                  </a:lnTo>
                  <a:lnTo>
                    <a:pt x="637298" y="177800"/>
                  </a:lnTo>
                  <a:lnTo>
                    <a:pt x="638035" y="190500"/>
                  </a:lnTo>
                  <a:lnTo>
                    <a:pt x="633717" y="190500"/>
                  </a:lnTo>
                  <a:lnTo>
                    <a:pt x="631672" y="203200"/>
                  </a:lnTo>
                  <a:lnTo>
                    <a:pt x="630034" y="203200"/>
                  </a:lnTo>
                  <a:lnTo>
                    <a:pt x="624636" y="215900"/>
                  </a:lnTo>
                  <a:lnTo>
                    <a:pt x="587768" y="215900"/>
                  </a:lnTo>
                  <a:lnTo>
                    <a:pt x="593217" y="203200"/>
                  </a:lnTo>
                  <a:lnTo>
                    <a:pt x="590854" y="203200"/>
                  </a:lnTo>
                  <a:lnTo>
                    <a:pt x="586409" y="215900"/>
                  </a:lnTo>
                  <a:lnTo>
                    <a:pt x="581939" y="215900"/>
                  </a:lnTo>
                  <a:lnTo>
                    <a:pt x="577837" y="228600"/>
                  </a:lnTo>
                  <a:lnTo>
                    <a:pt x="569937" y="228600"/>
                  </a:lnTo>
                  <a:lnTo>
                    <a:pt x="562749" y="241300"/>
                  </a:lnTo>
                  <a:lnTo>
                    <a:pt x="553567" y="241300"/>
                  </a:lnTo>
                  <a:lnTo>
                    <a:pt x="543026" y="254000"/>
                  </a:lnTo>
                  <a:lnTo>
                    <a:pt x="531761" y="254000"/>
                  </a:lnTo>
                  <a:lnTo>
                    <a:pt x="525907" y="266700"/>
                  </a:lnTo>
                  <a:lnTo>
                    <a:pt x="508774" y="266700"/>
                  </a:lnTo>
                  <a:lnTo>
                    <a:pt x="501357" y="279400"/>
                  </a:lnTo>
                  <a:lnTo>
                    <a:pt x="478015" y="279400"/>
                  </a:lnTo>
                  <a:lnTo>
                    <a:pt x="477177" y="292100"/>
                  </a:lnTo>
                  <a:lnTo>
                    <a:pt x="480441" y="292100"/>
                  </a:lnTo>
                  <a:lnTo>
                    <a:pt x="482701" y="304800"/>
                  </a:lnTo>
                  <a:lnTo>
                    <a:pt x="477253" y="304800"/>
                  </a:lnTo>
                  <a:lnTo>
                    <a:pt x="469176" y="317500"/>
                  </a:lnTo>
                  <a:lnTo>
                    <a:pt x="460552" y="317500"/>
                  </a:lnTo>
                  <a:lnTo>
                    <a:pt x="453466" y="330200"/>
                  </a:lnTo>
                  <a:lnTo>
                    <a:pt x="455409" y="330200"/>
                  </a:lnTo>
                  <a:lnTo>
                    <a:pt x="454126" y="342900"/>
                  </a:lnTo>
                  <a:lnTo>
                    <a:pt x="453059" y="342900"/>
                  </a:lnTo>
                  <a:lnTo>
                    <a:pt x="455637" y="355600"/>
                  </a:lnTo>
                  <a:lnTo>
                    <a:pt x="444233" y="355600"/>
                  </a:lnTo>
                  <a:lnTo>
                    <a:pt x="438810" y="368300"/>
                  </a:lnTo>
                  <a:lnTo>
                    <a:pt x="440855" y="381000"/>
                  </a:lnTo>
                  <a:lnTo>
                    <a:pt x="445414" y="368300"/>
                  </a:lnTo>
                  <a:lnTo>
                    <a:pt x="451269" y="368300"/>
                  </a:lnTo>
                  <a:lnTo>
                    <a:pt x="457022" y="355600"/>
                  </a:lnTo>
                  <a:lnTo>
                    <a:pt x="472478" y="355600"/>
                  </a:lnTo>
                  <a:lnTo>
                    <a:pt x="468985" y="368300"/>
                  </a:lnTo>
                  <a:lnTo>
                    <a:pt x="471728" y="368300"/>
                  </a:lnTo>
                  <a:lnTo>
                    <a:pt x="476973" y="355600"/>
                  </a:lnTo>
                  <a:lnTo>
                    <a:pt x="479044" y="355600"/>
                  </a:lnTo>
                  <a:lnTo>
                    <a:pt x="479996" y="342900"/>
                  </a:lnTo>
                  <a:lnTo>
                    <a:pt x="481876" y="342900"/>
                  </a:lnTo>
                  <a:lnTo>
                    <a:pt x="488022" y="330200"/>
                  </a:lnTo>
                  <a:lnTo>
                    <a:pt x="494220" y="330200"/>
                  </a:lnTo>
                  <a:lnTo>
                    <a:pt x="497624" y="342900"/>
                  </a:lnTo>
                  <a:lnTo>
                    <a:pt x="487222" y="342900"/>
                  </a:lnTo>
                  <a:lnTo>
                    <a:pt x="485609" y="355600"/>
                  </a:lnTo>
                  <a:lnTo>
                    <a:pt x="485254" y="355600"/>
                  </a:lnTo>
                  <a:lnTo>
                    <a:pt x="478650" y="368300"/>
                  </a:lnTo>
                  <a:lnTo>
                    <a:pt x="479463" y="368300"/>
                  </a:lnTo>
                  <a:lnTo>
                    <a:pt x="474967" y="381000"/>
                  </a:lnTo>
                  <a:lnTo>
                    <a:pt x="469036" y="381000"/>
                  </a:lnTo>
                  <a:lnTo>
                    <a:pt x="463029" y="393700"/>
                  </a:lnTo>
                  <a:lnTo>
                    <a:pt x="456272" y="393700"/>
                  </a:lnTo>
                  <a:lnTo>
                    <a:pt x="454494" y="406400"/>
                  </a:lnTo>
                  <a:lnTo>
                    <a:pt x="443992" y="406400"/>
                  </a:lnTo>
                  <a:lnTo>
                    <a:pt x="444804" y="393700"/>
                  </a:lnTo>
                  <a:lnTo>
                    <a:pt x="448932" y="383006"/>
                  </a:lnTo>
                  <a:lnTo>
                    <a:pt x="435152" y="393700"/>
                  </a:lnTo>
                  <a:lnTo>
                    <a:pt x="434657" y="393700"/>
                  </a:lnTo>
                  <a:lnTo>
                    <a:pt x="431406" y="381000"/>
                  </a:lnTo>
                  <a:lnTo>
                    <a:pt x="428802" y="381000"/>
                  </a:lnTo>
                  <a:lnTo>
                    <a:pt x="430250" y="368300"/>
                  </a:lnTo>
                  <a:lnTo>
                    <a:pt x="423392" y="381000"/>
                  </a:lnTo>
                  <a:lnTo>
                    <a:pt x="416928" y="381000"/>
                  </a:lnTo>
                  <a:lnTo>
                    <a:pt x="411175" y="393700"/>
                  </a:lnTo>
                  <a:lnTo>
                    <a:pt x="392544" y="393700"/>
                  </a:lnTo>
                  <a:lnTo>
                    <a:pt x="381304" y="406400"/>
                  </a:lnTo>
                  <a:lnTo>
                    <a:pt x="372173" y="406400"/>
                  </a:lnTo>
                  <a:lnTo>
                    <a:pt x="383476" y="393700"/>
                  </a:lnTo>
                  <a:lnTo>
                    <a:pt x="399237" y="381000"/>
                  </a:lnTo>
                  <a:lnTo>
                    <a:pt x="412838" y="368300"/>
                  </a:lnTo>
                  <a:lnTo>
                    <a:pt x="425030" y="368300"/>
                  </a:lnTo>
                  <a:lnTo>
                    <a:pt x="433679" y="355600"/>
                  </a:lnTo>
                  <a:lnTo>
                    <a:pt x="442201" y="355600"/>
                  </a:lnTo>
                  <a:lnTo>
                    <a:pt x="441413" y="330200"/>
                  </a:lnTo>
                  <a:lnTo>
                    <a:pt x="435521" y="330200"/>
                  </a:lnTo>
                  <a:lnTo>
                    <a:pt x="429831" y="342900"/>
                  </a:lnTo>
                  <a:lnTo>
                    <a:pt x="425107" y="342900"/>
                  </a:lnTo>
                  <a:lnTo>
                    <a:pt x="420585" y="355600"/>
                  </a:lnTo>
                  <a:lnTo>
                    <a:pt x="416788" y="355600"/>
                  </a:lnTo>
                  <a:lnTo>
                    <a:pt x="414159" y="342900"/>
                  </a:lnTo>
                  <a:lnTo>
                    <a:pt x="404228" y="368300"/>
                  </a:lnTo>
                  <a:lnTo>
                    <a:pt x="404291" y="355600"/>
                  </a:lnTo>
                  <a:lnTo>
                    <a:pt x="404469" y="355600"/>
                  </a:lnTo>
                  <a:lnTo>
                    <a:pt x="404825" y="342900"/>
                  </a:lnTo>
                  <a:lnTo>
                    <a:pt x="405434" y="342900"/>
                  </a:lnTo>
                  <a:lnTo>
                    <a:pt x="406400" y="330200"/>
                  </a:lnTo>
                  <a:lnTo>
                    <a:pt x="408317" y="330200"/>
                  </a:lnTo>
                  <a:lnTo>
                    <a:pt x="412788" y="317500"/>
                  </a:lnTo>
                  <a:lnTo>
                    <a:pt x="405231" y="317500"/>
                  </a:lnTo>
                  <a:lnTo>
                    <a:pt x="398703" y="330200"/>
                  </a:lnTo>
                  <a:lnTo>
                    <a:pt x="393039" y="330200"/>
                  </a:lnTo>
                  <a:lnTo>
                    <a:pt x="388073" y="342900"/>
                  </a:lnTo>
                  <a:lnTo>
                    <a:pt x="383628" y="342900"/>
                  </a:lnTo>
                  <a:lnTo>
                    <a:pt x="379730" y="355600"/>
                  </a:lnTo>
                  <a:lnTo>
                    <a:pt x="376275" y="355600"/>
                  </a:lnTo>
                  <a:lnTo>
                    <a:pt x="373151" y="368300"/>
                  </a:lnTo>
                  <a:lnTo>
                    <a:pt x="366966" y="381000"/>
                  </a:lnTo>
                  <a:lnTo>
                    <a:pt x="360451" y="393700"/>
                  </a:lnTo>
                  <a:lnTo>
                    <a:pt x="352386" y="393700"/>
                  </a:lnTo>
                  <a:lnTo>
                    <a:pt x="341617" y="406400"/>
                  </a:lnTo>
                  <a:lnTo>
                    <a:pt x="343674" y="406400"/>
                  </a:lnTo>
                  <a:lnTo>
                    <a:pt x="336600" y="419100"/>
                  </a:lnTo>
                  <a:lnTo>
                    <a:pt x="329984" y="419100"/>
                  </a:lnTo>
                  <a:lnTo>
                    <a:pt x="323659" y="431800"/>
                  </a:lnTo>
                  <a:lnTo>
                    <a:pt x="317461" y="444500"/>
                  </a:lnTo>
                  <a:lnTo>
                    <a:pt x="311734" y="444500"/>
                  </a:lnTo>
                  <a:lnTo>
                    <a:pt x="306108" y="457200"/>
                  </a:lnTo>
                  <a:lnTo>
                    <a:pt x="295084" y="457200"/>
                  </a:lnTo>
                  <a:lnTo>
                    <a:pt x="284416" y="469900"/>
                  </a:lnTo>
                  <a:lnTo>
                    <a:pt x="264058" y="469900"/>
                  </a:lnTo>
                  <a:lnTo>
                    <a:pt x="264058" y="609600"/>
                  </a:lnTo>
                  <a:lnTo>
                    <a:pt x="262420" y="622300"/>
                  </a:lnTo>
                  <a:lnTo>
                    <a:pt x="256425" y="635000"/>
                  </a:lnTo>
                  <a:lnTo>
                    <a:pt x="244627" y="635000"/>
                  </a:lnTo>
                  <a:lnTo>
                    <a:pt x="248793" y="647700"/>
                  </a:lnTo>
                  <a:lnTo>
                    <a:pt x="250355" y="647700"/>
                  </a:lnTo>
                  <a:lnTo>
                    <a:pt x="250037" y="660400"/>
                  </a:lnTo>
                  <a:lnTo>
                    <a:pt x="248551" y="660400"/>
                  </a:lnTo>
                  <a:lnTo>
                    <a:pt x="247294" y="673100"/>
                  </a:lnTo>
                  <a:lnTo>
                    <a:pt x="245630" y="673100"/>
                  </a:lnTo>
                  <a:lnTo>
                    <a:pt x="244500" y="685800"/>
                  </a:lnTo>
                  <a:lnTo>
                    <a:pt x="243522" y="685800"/>
                  </a:lnTo>
                  <a:lnTo>
                    <a:pt x="243179" y="698500"/>
                  </a:lnTo>
                  <a:lnTo>
                    <a:pt x="244144" y="698500"/>
                  </a:lnTo>
                  <a:lnTo>
                    <a:pt x="235953" y="723900"/>
                  </a:lnTo>
                  <a:lnTo>
                    <a:pt x="226949" y="723900"/>
                  </a:lnTo>
                  <a:lnTo>
                    <a:pt x="219430" y="736600"/>
                  </a:lnTo>
                  <a:lnTo>
                    <a:pt x="215671" y="762000"/>
                  </a:lnTo>
                  <a:lnTo>
                    <a:pt x="227203" y="749300"/>
                  </a:lnTo>
                  <a:lnTo>
                    <a:pt x="226098" y="762000"/>
                  </a:lnTo>
                  <a:lnTo>
                    <a:pt x="225285" y="762000"/>
                  </a:lnTo>
                  <a:lnTo>
                    <a:pt x="224497" y="774700"/>
                  </a:lnTo>
                  <a:lnTo>
                    <a:pt x="223443" y="787400"/>
                  </a:lnTo>
                  <a:lnTo>
                    <a:pt x="221957" y="787400"/>
                  </a:lnTo>
                  <a:lnTo>
                    <a:pt x="220103" y="800100"/>
                  </a:lnTo>
                  <a:lnTo>
                    <a:pt x="217754" y="812800"/>
                  </a:lnTo>
                  <a:lnTo>
                    <a:pt x="214769" y="825500"/>
                  </a:lnTo>
                  <a:lnTo>
                    <a:pt x="212051" y="825500"/>
                  </a:lnTo>
                  <a:lnTo>
                    <a:pt x="212051" y="1054100"/>
                  </a:lnTo>
                  <a:lnTo>
                    <a:pt x="210718" y="1054100"/>
                  </a:lnTo>
                  <a:lnTo>
                    <a:pt x="205524" y="1066800"/>
                  </a:lnTo>
                  <a:lnTo>
                    <a:pt x="202438" y="1054100"/>
                  </a:lnTo>
                  <a:lnTo>
                    <a:pt x="194576" y="1041400"/>
                  </a:lnTo>
                  <a:lnTo>
                    <a:pt x="194233" y="1040574"/>
                  </a:lnTo>
                  <a:lnTo>
                    <a:pt x="194233" y="1155700"/>
                  </a:lnTo>
                  <a:lnTo>
                    <a:pt x="192913" y="1168400"/>
                  </a:lnTo>
                  <a:lnTo>
                    <a:pt x="192570" y="1168400"/>
                  </a:lnTo>
                  <a:lnTo>
                    <a:pt x="192570" y="1219200"/>
                  </a:lnTo>
                  <a:lnTo>
                    <a:pt x="192252" y="1219200"/>
                  </a:lnTo>
                  <a:lnTo>
                    <a:pt x="191414" y="1206500"/>
                  </a:lnTo>
                  <a:lnTo>
                    <a:pt x="192252" y="1206500"/>
                  </a:lnTo>
                  <a:lnTo>
                    <a:pt x="192570" y="1219200"/>
                  </a:lnTo>
                  <a:lnTo>
                    <a:pt x="192570" y="1168400"/>
                  </a:lnTo>
                  <a:lnTo>
                    <a:pt x="184429" y="1168400"/>
                  </a:lnTo>
                  <a:lnTo>
                    <a:pt x="184061" y="1155700"/>
                  </a:lnTo>
                  <a:lnTo>
                    <a:pt x="194233" y="1155700"/>
                  </a:lnTo>
                  <a:lnTo>
                    <a:pt x="194233" y="1040574"/>
                  </a:lnTo>
                  <a:lnTo>
                    <a:pt x="189357" y="1028700"/>
                  </a:lnTo>
                  <a:lnTo>
                    <a:pt x="194208" y="1016000"/>
                  </a:lnTo>
                  <a:lnTo>
                    <a:pt x="185940" y="1016000"/>
                  </a:lnTo>
                  <a:lnTo>
                    <a:pt x="182994" y="1028700"/>
                  </a:lnTo>
                  <a:lnTo>
                    <a:pt x="176136" y="1028700"/>
                  </a:lnTo>
                  <a:lnTo>
                    <a:pt x="175869" y="1003300"/>
                  </a:lnTo>
                  <a:lnTo>
                    <a:pt x="176479" y="1003300"/>
                  </a:lnTo>
                  <a:lnTo>
                    <a:pt x="177761" y="990600"/>
                  </a:lnTo>
                  <a:lnTo>
                    <a:pt x="181152" y="990600"/>
                  </a:lnTo>
                  <a:lnTo>
                    <a:pt x="189204" y="1003300"/>
                  </a:lnTo>
                  <a:lnTo>
                    <a:pt x="195148" y="1016000"/>
                  </a:lnTo>
                  <a:lnTo>
                    <a:pt x="200875" y="1016000"/>
                  </a:lnTo>
                  <a:lnTo>
                    <a:pt x="208254" y="1028700"/>
                  </a:lnTo>
                  <a:lnTo>
                    <a:pt x="210807" y="1041400"/>
                  </a:lnTo>
                  <a:lnTo>
                    <a:pt x="212051" y="1054100"/>
                  </a:lnTo>
                  <a:lnTo>
                    <a:pt x="212051" y="825500"/>
                  </a:lnTo>
                  <a:lnTo>
                    <a:pt x="210388" y="825500"/>
                  </a:lnTo>
                  <a:lnTo>
                    <a:pt x="212077" y="812800"/>
                  </a:lnTo>
                  <a:lnTo>
                    <a:pt x="215138" y="800100"/>
                  </a:lnTo>
                  <a:lnTo>
                    <a:pt x="214845" y="800100"/>
                  </a:lnTo>
                  <a:lnTo>
                    <a:pt x="201129" y="812800"/>
                  </a:lnTo>
                  <a:lnTo>
                    <a:pt x="200482" y="800100"/>
                  </a:lnTo>
                  <a:lnTo>
                    <a:pt x="199326" y="800100"/>
                  </a:lnTo>
                  <a:lnTo>
                    <a:pt x="200113" y="787400"/>
                  </a:lnTo>
                  <a:lnTo>
                    <a:pt x="194652" y="787400"/>
                  </a:lnTo>
                  <a:lnTo>
                    <a:pt x="194005" y="800100"/>
                  </a:lnTo>
                  <a:lnTo>
                    <a:pt x="191909" y="787400"/>
                  </a:lnTo>
                  <a:lnTo>
                    <a:pt x="190728" y="787400"/>
                  </a:lnTo>
                  <a:lnTo>
                    <a:pt x="190728" y="825500"/>
                  </a:lnTo>
                  <a:lnTo>
                    <a:pt x="188582" y="838200"/>
                  </a:lnTo>
                  <a:lnTo>
                    <a:pt x="182283" y="838200"/>
                  </a:lnTo>
                  <a:lnTo>
                    <a:pt x="182359" y="825500"/>
                  </a:lnTo>
                  <a:lnTo>
                    <a:pt x="182841" y="825500"/>
                  </a:lnTo>
                  <a:lnTo>
                    <a:pt x="183095" y="812800"/>
                  </a:lnTo>
                  <a:lnTo>
                    <a:pt x="186715" y="812800"/>
                  </a:lnTo>
                  <a:lnTo>
                    <a:pt x="189687" y="825500"/>
                  </a:lnTo>
                  <a:lnTo>
                    <a:pt x="190728" y="825500"/>
                  </a:lnTo>
                  <a:lnTo>
                    <a:pt x="190728" y="787400"/>
                  </a:lnTo>
                  <a:lnTo>
                    <a:pt x="184683" y="787400"/>
                  </a:lnTo>
                  <a:lnTo>
                    <a:pt x="185839" y="774700"/>
                  </a:lnTo>
                  <a:lnTo>
                    <a:pt x="188988" y="762000"/>
                  </a:lnTo>
                  <a:lnTo>
                    <a:pt x="192074" y="762000"/>
                  </a:lnTo>
                  <a:lnTo>
                    <a:pt x="196278" y="749300"/>
                  </a:lnTo>
                  <a:lnTo>
                    <a:pt x="206336" y="749300"/>
                  </a:lnTo>
                  <a:lnTo>
                    <a:pt x="205041" y="762000"/>
                  </a:lnTo>
                  <a:lnTo>
                    <a:pt x="205752" y="762000"/>
                  </a:lnTo>
                  <a:lnTo>
                    <a:pt x="210261" y="749300"/>
                  </a:lnTo>
                  <a:lnTo>
                    <a:pt x="212826" y="736600"/>
                  </a:lnTo>
                  <a:lnTo>
                    <a:pt x="213868" y="736600"/>
                  </a:lnTo>
                  <a:lnTo>
                    <a:pt x="213779" y="723900"/>
                  </a:lnTo>
                  <a:lnTo>
                    <a:pt x="208991" y="736600"/>
                  </a:lnTo>
                  <a:lnTo>
                    <a:pt x="193586" y="736600"/>
                  </a:lnTo>
                  <a:lnTo>
                    <a:pt x="194208" y="723900"/>
                  </a:lnTo>
                  <a:lnTo>
                    <a:pt x="195224" y="723900"/>
                  </a:lnTo>
                  <a:lnTo>
                    <a:pt x="196469" y="711200"/>
                  </a:lnTo>
                  <a:lnTo>
                    <a:pt x="198501" y="698500"/>
                  </a:lnTo>
                  <a:lnTo>
                    <a:pt x="200533" y="698500"/>
                  </a:lnTo>
                  <a:lnTo>
                    <a:pt x="200456" y="685800"/>
                  </a:lnTo>
                  <a:lnTo>
                    <a:pt x="207975" y="685800"/>
                  </a:lnTo>
                  <a:lnTo>
                    <a:pt x="216319" y="673100"/>
                  </a:lnTo>
                  <a:lnTo>
                    <a:pt x="228701" y="673100"/>
                  </a:lnTo>
                  <a:lnTo>
                    <a:pt x="229552" y="660400"/>
                  </a:lnTo>
                  <a:lnTo>
                    <a:pt x="231533" y="660400"/>
                  </a:lnTo>
                  <a:lnTo>
                    <a:pt x="232638" y="647700"/>
                  </a:lnTo>
                  <a:lnTo>
                    <a:pt x="230886" y="635000"/>
                  </a:lnTo>
                  <a:lnTo>
                    <a:pt x="228473" y="647700"/>
                  </a:lnTo>
                  <a:lnTo>
                    <a:pt x="214045" y="647700"/>
                  </a:lnTo>
                  <a:lnTo>
                    <a:pt x="212699" y="660400"/>
                  </a:lnTo>
                  <a:lnTo>
                    <a:pt x="205282" y="660400"/>
                  </a:lnTo>
                  <a:lnTo>
                    <a:pt x="206883" y="647700"/>
                  </a:lnTo>
                  <a:lnTo>
                    <a:pt x="213956" y="635000"/>
                  </a:lnTo>
                  <a:lnTo>
                    <a:pt x="223024" y="622300"/>
                  </a:lnTo>
                  <a:lnTo>
                    <a:pt x="222478" y="635000"/>
                  </a:lnTo>
                  <a:lnTo>
                    <a:pt x="229781" y="622300"/>
                  </a:lnTo>
                  <a:lnTo>
                    <a:pt x="233070" y="635000"/>
                  </a:lnTo>
                  <a:lnTo>
                    <a:pt x="232575" y="609600"/>
                  </a:lnTo>
                  <a:lnTo>
                    <a:pt x="227545" y="609600"/>
                  </a:lnTo>
                  <a:lnTo>
                    <a:pt x="220065" y="622300"/>
                  </a:lnTo>
                  <a:lnTo>
                    <a:pt x="212217" y="622300"/>
                  </a:lnTo>
                  <a:lnTo>
                    <a:pt x="214274" y="596900"/>
                  </a:lnTo>
                  <a:lnTo>
                    <a:pt x="214871" y="596900"/>
                  </a:lnTo>
                  <a:lnTo>
                    <a:pt x="216827" y="584200"/>
                  </a:lnTo>
                  <a:lnTo>
                    <a:pt x="220738" y="571500"/>
                  </a:lnTo>
                  <a:lnTo>
                    <a:pt x="237286" y="571500"/>
                  </a:lnTo>
                  <a:lnTo>
                    <a:pt x="235369" y="584200"/>
                  </a:lnTo>
                  <a:lnTo>
                    <a:pt x="248818" y="571500"/>
                  </a:lnTo>
                  <a:lnTo>
                    <a:pt x="242912" y="596900"/>
                  </a:lnTo>
                  <a:lnTo>
                    <a:pt x="250113" y="584200"/>
                  </a:lnTo>
                  <a:lnTo>
                    <a:pt x="253898" y="571500"/>
                  </a:lnTo>
                  <a:lnTo>
                    <a:pt x="256286" y="571500"/>
                  </a:lnTo>
                  <a:lnTo>
                    <a:pt x="259346" y="558800"/>
                  </a:lnTo>
                  <a:lnTo>
                    <a:pt x="263525" y="558800"/>
                  </a:lnTo>
                  <a:lnTo>
                    <a:pt x="262483" y="571500"/>
                  </a:lnTo>
                  <a:lnTo>
                    <a:pt x="261543" y="584200"/>
                  </a:lnTo>
                  <a:lnTo>
                    <a:pt x="261137" y="596900"/>
                  </a:lnTo>
                  <a:lnTo>
                    <a:pt x="261785" y="596900"/>
                  </a:lnTo>
                  <a:lnTo>
                    <a:pt x="264058" y="609600"/>
                  </a:lnTo>
                  <a:lnTo>
                    <a:pt x="264058" y="469900"/>
                  </a:lnTo>
                  <a:lnTo>
                    <a:pt x="256197" y="469900"/>
                  </a:lnTo>
                  <a:lnTo>
                    <a:pt x="259232" y="457200"/>
                  </a:lnTo>
                  <a:lnTo>
                    <a:pt x="262216" y="444500"/>
                  </a:lnTo>
                  <a:lnTo>
                    <a:pt x="275183" y="444500"/>
                  </a:lnTo>
                  <a:lnTo>
                    <a:pt x="285140" y="431800"/>
                  </a:lnTo>
                  <a:lnTo>
                    <a:pt x="293128" y="419100"/>
                  </a:lnTo>
                  <a:lnTo>
                    <a:pt x="299935" y="393700"/>
                  </a:lnTo>
                  <a:lnTo>
                    <a:pt x="306336" y="381000"/>
                  </a:lnTo>
                  <a:lnTo>
                    <a:pt x="309791" y="368300"/>
                  </a:lnTo>
                  <a:lnTo>
                    <a:pt x="313385" y="368300"/>
                  </a:lnTo>
                  <a:lnTo>
                    <a:pt x="317246" y="355600"/>
                  </a:lnTo>
                  <a:lnTo>
                    <a:pt x="321500" y="355600"/>
                  </a:lnTo>
                  <a:lnTo>
                    <a:pt x="326478" y="342900"/>
                  </a:lnTo>
                  <a:lnTo>
                    <a:pt x="331990" y="330200"/>
                  </a:lnTo>
                  <a:lnTo>
                    <a:pt x="338162" y="330200"/>
                  </a:lnTo>
                  <a:lnTo>
                    <a:pt x="345135" y="317500"/>
                  </a:lnTo>
                  <a:lnTo>
                    <a:pt x="343750" y="330200"/>
                  </a:lnTo>
                  <a:lnTo>
                    <a:pt x="339115" y="330200"/>
                  </a:lnTo>
                  <a:lnTo>
                    <a:pt x="335089" y="342900"/>
                  </a:lnTo>
                  <a:lnTo>
                    <a:pt x="335572" y="342900"/>
                  </a:lnTo>
                  <a:lnTo>
                    <a:pt x="345363" y="330200"/>
                  </a:lnTo>
                  <a:lnTo>
                    <a:pt x="347865" y="317500"/>
                  </a:lnTo>
                  <a:lnTo>
                    <a:pt x="352132" y="304800"/>
                  </a:lnTo>
                  <a:lnTo>
                    <a:pt x="367258" y="292100"/>
                  </a:lnTo>
                  <a:lnTo>
                    <a:pt x="358381" y="304800"/>
                  </a:lnTo>
                  <a:lnTo>
                    <a:pt x="365302" y="304800"/>
                  </a:lnTo>
                  <a:lnTo>
                    <a:pt x="373646" y="292100"/>
                  </a:lnTo>
                  <a:lnTo>
                    <a:pt x="369074" y="304800"/>
                  </a:lnTo>
                  <a:lnTo>
                    <a:pt x="374510" y="304800"/>
                  </a:lnTo>
                  <a:lnTo>
                    <a:pt x="380860" y="292100"/>
                  </a:lnTo>
                  <a:lnTo>
                    <a:pt x="387870" y="279400"/>
                  </a:lnTo>
                  <a:lnTo>
                    <a:pt x="395249" y="279400"/>
                  </a:lnTo>
                  <a:lnTo>
                    <a:pt x="403174" y="266700"/>
                  </a:lnTo>
                  <a:lnTo>
                    <a:pt x="411403" y="266700"/>
                  </a:lnTo>
                  <a:lnTo>
                    <a:pt x="419811" y="254000"/>
                  </a:lnTo>
                  <a:lnTo>
                    <a:pt x="428231" y="254000"/>
                  </a:lnTo>
                  <a:lnTo>
                    <a:pt x="436854" y="241300"/>
                  </a:lnTo>
                  <a:lnTo>
                    <a:pt x="445249" y="241300"/>
                  </a:lnTo>
                  <a:lnTo>
                    <a:pt x="453402" y="228600"/>
                  </a:lnTo>
                  <a:lnTo>
                    <a:pt x="468934" y="228600"/>
                  </a:lnTo>
                  <a:lnTo>
                    <a:pt x="475970" y="215900"/>
                  </a:lnTo>
                  <a:lnTo>
                    <a:pt x="488264" y="215900"/>
                  </a:lnTo>
                  <a:lnTo>
                    <a:pt x="484505" y="203200"/>
                  </a:lnTo>
                  <a:lnTo>
                    <a:pt x="487654" y="203200"/>
                  </a:lnTo>
                  <a:lnTo>
                    <a:pt x="492975" y="190500"/>
                  </a:lnTo>
                  <a:lnTo>
                    <a:pt x="505193" y="190500"/>
                  </a:lnTo>
                  <a:lnTo>
                    <a:pt x="498665" y="203200"/>
                  </a:lnTo>
                  <a:lnTo>
                    <a:pt x="511086" y="190500"/>
                  </a:lnTo>
                  <a:lnTo>
                    <a:pt x="519544" y="203200"/>
                  </a:lnTo>
                  <a:lnTo>
                    <a:pt x="526948" y="203200"/>
                  </a:lnTo>
                  <a:lnTo>
                    <a:pt x="518947" y="215900"/>
                  </a:lnTo>
                  <a:lnTo>
                    <a:pt x="511009" y="215900"/>
                  </a:lnTo>
                  <a:lnTo>
                    <a:pt x="503123" y="228600"/>
                  </a:lnTo>
                  <a:lnTo>
                    <a:pt x="525843" y="228600"/>
                  </a:lnTo>
                  <a:lnTo>
                    <a:pt x="529793" y="215900"/>
                  </a:lnTo>
                  <a:lnTo>
                    <a:pt x="538238" y="215900"/>
                  </a:lnTo>
                  <a:lnTo>
                    <a:pt x="542048" y="203200"/>
                  </a:lnTo>
                  <a:lnTo>
                    <a:pt x="537845" y="203200"/>
                  </a:lnTo>
                  <a:lnTo>
                    <a:pt x="541553" y="190500"/>
                  </a:lnTo>
                  <a:lnTo>
                    <a:pt x="545693" y="190500"/>
                  </a:lnTo>
                  <a:lnTo>
                    <a:pt x="550862" y="177800"/>
                  </a:lnTo>
                  <a:lnTo>
                    <a:pt x="554939" y="177800"/>
                  </a:lnTo>
                  <a:lnTo>
                    <a:pt x="559333" y="165100"/>
                  </a:lnTo>
                  <a:lnTo>
                    <a:pt x="564083" y="165100"/>
                  </a:lnTo>
                  <a:lnTo>
                    <a:pt x="569188" y="152400"/>
                  </a:lnTo>
                  <a:lnTo>
                    <a:pt x="569061" y="165100"/>
                  </a:lnTo>
                  <a:lnTo>
                    <a:pt x="578612" y="152400"/>
                  </a:lnTo>
                  <a:lnTo>
                    <a:pt x="588276" y="152400"/>
                  </a:lnTo>
                  <a:lnTo>
                    <a:pt x="598017" y="139700"/>
                  </a:lnTo>
                  <a:lnTo>
                    <a:pt x="615086" y="139700"/>
                  </a:lnTo>
                  <a:lnTo>
                    <a:pt x="625690" y="127000"/>
                  </a:lnTo>
                  <a:lnTo>
                    <a:pt x="628421" y="139700"/>
                  </a:lnTo>
                  <a:lnTo>
                    <a:pt x="662876" y="139700"/>
                  </a:lnTo>
                  <a:lnTo>
                    <a:pt x="673493" y="127000"/>
                  </a:lnTo>
                  <a:lnTo>
                    <a:pt x="697445" y="127000"/>
                  </a:lnTo>
                  <a:lnTo>
                    <a:pt x="710323" y="114300"/>
                  </a:lnTo>
                  <a:lnTo>
                    <a:pt x="723531" y="114300"/>
                  </a:lnTo>
                  <a:lnTo>
                    <a:pt x="719213" y="127000"/>
                  </a:lnTo>
                  <a:lnTo>
                    <a:pt x="736612" y="114300"/>
                  </a:lnTo>
                  <a:lnTo>
                    <a:pt x="811847" y="114300"/>
                  </a:lnTo>
                  <a:lnTo>
                    <a:pt x="811847" y="50800"/>
                  </a:lnTo>
                  <a:lnTo>
                    <a:pt x="783488" y="50800"/>
                  </a:lnTo>
                  <a:lnTo>
                    <a:pt x="766546" y="50800"/>
                  </a:lnTo>
                  <a:lnTo>
                    <a:pt x="748220" y="50800"/>
                  </a:lnTo>
                  <a:lnTo>
                    <a:pt x="740003" y="50800"/>
                  </a:lnTo>
                  <a:lnTo>
                    <a:pt x="720077" y="50800"/>
                  </a:lnTo>
                  <a:lnTo>
                    <a:pt x="723353" y="63500"/>
                  </a:lnTo>
                  <a:lnTo>
                    <a:pt x="706970" y="50800"/>
                  </a:lnTo>
                  <a:lnTo>
                    <a:pt x="689571" y="50800"/>
                  </a:lnTo>
                  <a:lnTo>
                    <a:pt x="682129" y="63500"/>
                  </a:lnTo>
                  <a:lnTo>
                    <a:pt x="655269" y="63500"/>
                  </a:lnTo>
                  <a:lnTo>
                    <a:pt x="649084" y="50800"/>
                  </a:lnTo>
                  <a:lnTo>
                    <a:pt x="665543" y="50800"/>
                  </a:lnTo>
                  <a:lnTo>
                    <a:pt x="673404" y="38100"/>
                  </a:lnTo>
                  <a:lnTo>
                    <a:pt x="671525" y="38100"/>
                  </a:lnTo>
                  <a:lnTo>
                    <a:pt x="668274" y="25400"/>
                  </a:lnTo>
                  <a:lnTo>
                    <a:pt x="669569" y="25400"/>
                  </a:lnTo>
                  <a:lnTo>
                    <a:pt x="674560" y="12700"/>
                  </a:lnTo>
                  <a:lnTo>
                    <a:pt x="659345" y="12700"/>
                  </a:lnTo>
                  <a:lnTo>
                    <a:pt x="650697" y="25400"/>
                  </a:lnTo>
                  <a:lnTo>
                    <a:pt x="651827" y="25400"/>
                  </a:lnTo>
                  <a:lnTo>
                    <a:pt x="659549" y="38100"/>
                  </a:lnTo>
                  <a:lnTo>
                    <a:pt x="641413" y="38100"/>
                  </a:lnTo>
                  <a:lnTo>
                    <a:pt x="641413" y="50800"/>
                  </a:lnTo>
                  <a:lnTo>
                    <a:pt x="626986" y="63500"/>
                  </a:lnTo>
                  <a:lnTo>
                    <a:pt x="619899" y="63500"/>
                  </a:lnTo>
                  <a:lnTo>
                    <a:pt x="628929" y="50800"/>
                  </a:lnTo>
                  <a:lnTo>
                    <a:pt x="641413" y="50800"/>
                  </a:lnTo>
                  <a:lnTo>
                    <a:pt x="641413" y="38100"/>
                  </a:lnTo>
                  <a:lnTo>
                    <a:pt x="631558" y="38100"/>
                  </a:lnTo>
                  <a:lnTo>
                    <a:pt x="623798" y="50800"/>
                  </a:lnTo>
                  <a:lnTo>
                    <a:pt x="614311" y="50800"/>
                  </a:lnTo>
                  <a:lnTo>
                    <a:pt x="608990" y="63500"/>
                  </a:lnTo>
                  <a:lnTo>
                    <a:pt x="618858" y="63500"/>
                  </a:lnTo>
                  <a:lnTo>
                    <a:pt x="608787" y="76200"/>
                  </a:lnTo>
                  <a:lnTo>
                    <a:pt x="570496" y="76200"/>
                  </a:lnTo>
                  <a:lnTo>
                    <a:pt x="563638" y="88900"/>
                  </a:lnTo>
                  <a:lnTo>
                    <a:pt x="543153" y="88900"/>
                  </a:lnTo>
                  <a:lnTo>
                    <a:pt x="536676" y="101600"/>
                  </a:lnTo>
                  <a:lnTo>
                    <a:pt x="524217" y="101600"/>
                  </a:lnTo>
                  <a:lnTo>
                    <a:pt x="518299" y="114300"/>
                  </a:lnTo>
                  <a:lnTo>
                    <a:pt x="493318" y="114300"/>
                  </a:lnTo>
                  <a:lnTo>
                    <a:pt x="495223" y="101600"/>
                  </a:lnTo>
                  <a:lnTo>
                    <a:pt x="494131" y="101600"/>
                  </a:lnTo>
                  <a:lnTo>
                    <a:pt x="493204" y="114300"/>
                  </a:lnTo>
                  <a:lnTo>
                    <a:pt x="466598" y="114300"/>
                  </a:lnTo>
                  <a:lnTo>
                    <a:pt x="461391" y="127000"/>
                  </a:lnTo>
                  <a:lnTo>
                    <a:pt x="458406" y="127000"/>
                  </a:lnTo>
                  <a:lnTo>
                    <a:pt x="458470" y="121031"/>
                  </a:lnTo>
                  <a:lnTo>
                    <a:pt x="454723" y="127000"/>
                  </a:lnTo>
                  <a:lnTo>
                    <a:pt x="446798" y="127000"/>
                  </a:lnTo>
                  <a:lnTo>
                    <a:pt x="439089" y="139700"/>
                  </a:lnTo>
                  <a:lnTo>
                    <a:pt x="431749" y="152400"/>
                  </a:lnTo>
                  <a:lnTo>
                    <a:pt x="428840" y="152400"/>
                  </a:lnTo>
                  <a:lnTo>
                    <a:pt x="435521" y="139700"/>
                  </a:lnTo>
                  <a:lnTo>
                    <a:pt x="424878" y="139700"/>
                  </a:lnTo>
                  <a:lnTo>
                    <a:pt x="418426" y="152400"/>
                  </a:lnTo>
                  <a:lnTo>
                    <a:pt x="411708" y="152400"/>
                  </a:lnTo>
                  <a:lnTo>
                    <a:pt x="404431" y="165100"/>
                  </a:lnTo>
                  <a:lnTo>
                    <a:pt x="396671" y="165100"/>
                  </a:lnTo>
                  <a:lnTo>
                    <a:pt x="380644" y="190500"/>
                  </a:lnTo>
                  <a:lnTo>
                    <a:pt x="373227" y="190500"/>
                  </a:lnTo>
                  <a:lnTo>
                    <a:pt x="366725" y="203200"/>
                  </a:lnTo>
                  <a:lnTo>
                    <a:pt x="361429" y="215900"/>
                  </a:lnTo>
                  <a:lnTo>
                    <a:pt x="373621" y="215900"/>
                  </a:lnTo>
                  <a:lnTo>
                    <a:pt x="370217" y="228600"/>
                  </a:lnTo>
                  <a:lnTo>
                    <a:pt x="360972" y="241300"/>
                  </a:lnTo>
                  <a:lnTo>
                    <a:pt x="359473" y="254000"/>
                  </a:lnTo>
                  <a:lnTo>
                    <a:pt x="349313" y="254000"/>
                  </a:lnTo>
                  <a:lnTo>
                    <a:pt x="339915" y="241300"/>
                  </a:lnTo>
                  <a:lnTo>
                    <a:pt x="336080" y="228600"/>
                  </a:lnTo>
                  <a:lnTo>
                    <a:pt x="342569" y="215900"/>
                  </a:lnTo>
                  <a:lnTo>
                    <a:pt x="345198" y="212293"/>
                  </a:lnTo>
                  <a:lnTo>
                    <a:pt x="346964" y="203200"/>
                  </a:lnTo>
                  <a:lnTo>
                    <a:pt x="334098" y="203200"/>
                  </a:lnTo>
                  <a:lnTo>
                    <a:pt x="327329" y="215900"/>
                  </a:lnTo>
                  <a:lnTo>
                    <a:pt x="316763" y="215900"/>
                  </a:lnTo>
                  <a:lnTo>
                    <a:pt x="317373" y="203200"/>
                  </a:lnTo>
                  <a:lnTo>
                    <a:pt x="322224" y="190500"/>
                  </a:lnTo>
                  <a:lnTo>
                    <a:pt x="333984" y="190500"/>
                  </a:lnTo>
                  <a:lnTo>
                    <a:pt x="347256" y="177800"/>
                  </a:lnTo>
                  <a:lnTo>
                    <a:pt x="366369" y="177800"/>
                  </a:lnTo>
                  <a:lnTo>
                    <a:pt x="358546" y="190500"/>
                  </a:lnTo>
                  <a:lnTo>
                    <a:pt x="352336" y="203200"/>
                  </a:lnTo>
                  <a:lnTo>
                    <a:pt x="360476" y="203200"/>
                  </a:lnTo>
                  <a:lnTo>
                    <a:pt x="369303" y="190500"/>
                  </a:lnTo>
                  <a:lnTo>
                    <a:pt x="379006" y="177800"/>
                  </a:lnTo>
                  <a:lnTo>
                    <a:pt x="371221" y="177800"/>
                  </a:lnTo>
                  <a:lnTo>
                    <a:pt x="378244" y="165100"/>
                  </a:lnTo>
                  <a:lnTo>
                    <a:pt x="382955" y="165100"/>
                  </a:lnTo>
                  <a:lnTo>
                    <a:pt x="387794" y="152400"/>
                  </a:lnTo>
                  <a:lnTo>
                    <a:pt x="397675" y="152400"/>
                  </a:lnTo>
                  <a:lnTo>
                    <a:pt x="402844" y="139700"/>
                  </a:lnTo>
                  <a:lnTo>
                    <a:pt x="405650" y="139700"/>
                  </a:lnTo>
                  <a:lnTo>
                    <a:pt x="403364" y="152400"/>
                  </a:lnTo>
                  <a:lnTo>
                    <a:pt x="409460" y="139700"/>
                  </a:lnTo>
                  <a:lnTo>
                    <a:pt x="409232" y="139700"/>
                  </a:lnTo>
                  <a:lnTo>
                    <a:pt x="410260" y="127000"/>
                  </a:lnTo>
                  <a:lnTo>
                    <a:pt x="398145" y="127000"/>
                  </a:lnTo>
                  <a:lnTo>
                    <a:pt x="391363" y="139700"/>
                  </a:lnTo>
                  <a:lnTo>
                    <a:pt x="383692" y="139700"/>
                  </a:lnTo>
                  <a:lnTo>
                    <a:pt x="375158" y="152400"/>
                  </a:lnTo>
                  <a:lnTo>
                    <a:pt x="374535" y="139700"/>
                  </a:lnTo>
                  <a:lnTo>
                    <a:pt x="353390" y="152400"/>
                  </a:lnTo>
                  <a:lnTo>
                    <a:pt x="332295" y="177800"/>
                  </a:lnTo>
                  <a:lnTo>
                    <a:pt x="312724" y="190500"/>
                  </a:lnTo>
                  <a:lnTo>
                    <a:pt x="296164" y="215900"/>
                  </a:lnTo>
                  <a:lnTo>
                    <a:pt x="301980" y="228600"/>
                  </a:lnTo>
                  <a:lnTo>
                    <a:pt x="305485" y="241300"/>
                  </a:lnTo>
                  <a:lnTo>
                    <a:pt x="308673" y="266700"/>
                  </a:lnTo>
                  <a:lnTo>
                    <a:pt x="313524" y="279400"/>
                  </a:lnTo>
                  <a:lnTo>
                    <a:pt x="248208" y="355600"/>
                  </a:lnTo>
                  <a:lnTo>
                    <a:pt x="227571" y="391795"/>
                  </a:lnTo>
                  <a:lnTo>
                    <a:pt x="229196" y="393700"/>
                  </a:lnTo>
                  <a:lnTo>
                    <a:pt x="236601" y="393700"/>
                  </a:lnTo>
                  <a:lnTo>
                    <a:pt x="228257" y="406400"/>
                  </a:lnTo>
                  <a:lnTo>
                    <a:pt x="220700" y="419100"/>
                  </a:lnTo>
                  <a:lnTo>
                    <a:pt x="206921" y="419100"/>
                  </a:lnTo>
                  <a:lnTo>
                    <a:pt x="207251" y="431800"/>
                  </a:lnTo>
                  <a:lnTo>
                    <a:pt x="206679" y="444500"/>
                  </a:lnTo>
                  <a:lnTo>
                    <a:pt x="205714" y="444500"/>
                  </a:lnTo>
                  <a:lnTo>
                    <a:pt x="204800" y="457200"/>
                  </a:lnTo>
                  <a:lnTo>
                    <a:pt x="204012" y="469900"/>
                  </a:lnTo>
                  <a:lnTo>
                    <a:pt x="204876" y="482600"/>
                  </a:lnTo>
                  <a:lnTo>
                    <a:pt x="209600" y="482600"/>
                  </a:lnTo>
                  <a:lnTo>
                    <a:pt x="195757" y="495300"/>
                  </a:lnTo>
                  <a:lnTo>
                    <a:pt x="181394" y="508000"/>
                  </a:lnTo>
                  <a:lnTo>
                    <a:pt x="177787" y="511149"/>
                  </a:lnTo>
                  <a:lnTo>
                    <a:pt x="177787" y="812800"/>
                  </a:lnTo>
                  <a:lnTo>
                    <a:pt x="177165" y="817219"/>
                  </a:lnTo>
                  <a:lnTo>
                    <a:pt x="177342" y="812800"/>
                  </a:lnTo>
                  <a:lnTo>
                    <a:pt x="177787" y="812800"/>
                  </a:lnTo>
                  <a:lnTo>
                    <a:pt x="177787" y="511149"/>
                  </a:lnTo>
                  <a:lnTo>
                    <a:pt x="166814" y="520700"/>
                  </a:lnTo>
                  <a:lnTo>
                    <a:pt x="152273" y="558800"/>
                  </a:lnTo>
                  <a:lnTo>
                    <a:pt x="155168" y="558800"/>
                  </a:lnTo>
                  <a:lnTo>
                    <a:pt x="165633" y="571500"/>
                  </a:lnTo>
                  <a:lnTo>
                    <a:pt x="160896" y="571500"/>
                  </a:lnTo>
                  <a:lnTo>
                    <a:pt x="156641" y="584200"/>
                  </a:lnTo>
                  <a:lnTo>
                    <a:pt x="146367" y="584200"/>
                  </a:lnTo>
                  <a:lnTo>
                    <a:pt x="145821" y="571500"/>
                  </a:lnTo>
                  <a:lnTo>
                    <a:pt x="147637" y="558800"/>
                  </a:lnTo>
                  <a:lnTo>
                    <a:pt x="140614" y="584200"/>
                  </a:lnTo>
                  <a:lnTo>
                    <a:pt x="133756" y="596900"/>
                  </a:lnTo>
                  <a:lnTo>
                    <a:pt x="127177" y="609600"/>
                  </a:lnTo>
                  <a:lnTo>
                    <a:pt x="121031" y="622300"/>
                  </a:lnTo>
                  <a:lnTo>
                    <a:pt x="117856" y="622300"/>
                  </a:lnTo>
                  <a:lnTo>
                    <a:pt x="116586" y="647700"/>
                  </a:lnTo>
                  <a:lnTo>
                    <a:pt x="119380" y="635000"/>
                  </a:lnTo>
                  <a:lnTo>
                    <a:pt x="124358" y="622300"/>
                  </a:lnTo>
                  <a:lnTo>
                    <a:pt x="137185" y="622300"/>
                  </a:lnTo>
                  <a:lnTo>
                    <a:pt x="133858" y="647700"/>
                  </a:lnTo>
                  <a:lnTo>
                    <a:pt x="128765" y="660400"/>
                  </a:lnTo>
                  <a:lnTo>
                    <a:pt x="125310" y="673100"/>
                  </a:lnTo>
                  <a:lnTo>
                    <a:pt x="126936" y="698500"/>
                  </a:lnTo>
                  <a:lnTo>
                    <a:pt x="99822" y="698500"/>
                  </a:lnTo>
                  <a:lnTo>
                    <a:pt x="93472" y="685800"/>
                  </a:lnTo>
                  <a:lnTo>
                    <a:pt x="95300" y="685800"/>
                  </a:lnTo>
                  <a:lnTo>
                    <a:pt x="89865" y="673100"/>
                  </a:lnTo>
                  <a:lnTo>
                    <a:pt x="85725" y="660400"/>
                  </a:lnTo>
                  <a:lnTo>
                    <a:pt x="83527" y="647700"/>
                  </a:lnTo>
                  <a:lnTo>
                    <a:pt x="83934" y="635000"/>
                  </a:lnTo>
                  <a:lnTo>
                    <a:pt x="72313" y="660400"/>
                  </a:lnTo>
                  <a:lnTo>
                    <a:pt x="67564" y="685800"/>
                  </a:lnTo>
                  <a:lnTo>
                    <a:pt x="64008" y="698500"/>
                  </a:lnTo>
                  <a:lnTo>
                    <a:pt x="55943" y="723900"/>
                  </a:lnTo>
                  <a:lnTo>
                    <a:pt x="50355" y="723900"/>
                  </a:lnTo>
                  <a:lnTo>
                    <a:pt x="49364" y="698500"/>
                  </a:lnTo>
                  <a:lnTo>
                    <a:pt x="48768" y="685800"/>
                  </a:lnTo>
                  <a:lnTo>
                    <a:pt x="44361" y="685800"/>
                  </a:lnTo>
                  <a:lnTo>
                    <a:pt x="48679" y="673100"/>
                  </a:lnTo>
                  <a:lnTo>
                    <a:pt x="53238" y="660400"/>
                  </a:lnTo>
                  <a:lnTo>
                    <a:pt x="57899" y="647700"/>
                  </a:lnTo>
                  <a:lnTo>
                    <a:pt x="62496" y="635000"/>
                  </a:lnTo>
                  <a:lnTo>
                    <a:pt x="61061" y="647700"/>
                  </a:lnTo>
                  <a:lnTo>
                    <a:pt x="64033" y="647700"/>
                  </a:lnTo>
                  <a:lnTo>
                    <a:pt x="64909" y="635000"/>
                  </a:lnTo>
                  <a:lnTo>
                    <a:pt x="66814" y="635000"/>
                  </a:lnTo>
                  <a:lnTo>
                    <a:pt x="69240" y="622300"/>
                  </a:lnTo>
                  <a:lnTo>
                    <a:pt x="71716" y="609600"/>
                  </a:lnTo>
                  <a:lnTo>
                    <a:pt x="73837" y="609600"/>
                  </a:lnTo>
                  <a:lnTo>
                    <a:pt x="75285" y="596900"/>
                  </a:lnTo>
                  <a:lnTo>
                    <a:pt x="75806" y="584200"/>
                  </a:lnTo>
                  <a:lnTo>
                    <a:pt x="75196" y="584200"/>
                  </a:lnTo>
                  <a:lnTo>
                    <a:pt x="79756" y="571500"/>
                  </a:lnTo>
                  <a:lnTo>
                    <a:pt x="80010" y="584200"/>
                  </a:lnTo>
                  <a:lnTo>
                    <a:pt x="79768" y="596900"/>
                  </a:lnTo>
                  <a:lnTo>
                    <a:pt x="82816" y="584200"/>
                  </a:lnTo>
                  <a:lnTo>
                    <a:pt x="82511" y="596900"/>
                  </a:lnTo>
                  <a:lnTo>
                    <a:pt x="85153" y="609600"/>
                  </a:lnTo>
                  <a:lnTo>
                    <a:pt x="89547" y="622300"/>
                  </a:lnTo>
                  <a:lnTo>
                    <a:pt x="94475" y="635000"/>
                  </a:lnTo>
                  <a:lnTo>
                    <a:pt x="100126" y="609600"/>
                  </a:lnTo>
                  <a:lnTo>
                    <a:pt x="97421" y="596900"/>
                  </a:lnTo>
                  <a:lnTo>
                    <a:pt x="92976" y="596900"/>
                  </a:lnTo>
                  <a:lnTo>
                    <a:pt x="93192" y="584200"/>
                  </a:lnTo>
                  <a:lnTo>
                    <a:pt x="93408" y="571500"/>
                  </a:lnTo>
                  <a:lnTo>
                    <a:pt x="102362" y="558800"/>
                  </a:lnTo>
                  <a:lnTo>
                    <a:pt x="106845" y="558800"/>
                  </a:lnTo>
                  <a:lnTo>
                    <a:pt x="111455" y="546100"/>
                  </a:lnTo>
                  <a:lnTo>
                    <a:pt x="104521" y="546100"/>
                  </a:lnTo>
                  <a:lnTo>
                    <a:pt x="109626" y="533400"/>
                  </a:lnTo>
                  <a:lnTo>
                    <a:pt x="114947" y="533400"/>
                  </a:lnTo>
                  <a:lnTo>
                    <a:pt x="119608" y="520700"/>
                  </a:lnTo>
                  <a:lnTo>
                    <a:pt x="115646" y="520700"/>
                  </a:lnTo>
                  <a:lnTo>
                    <a:pt x="109245" y="533400"/>
                  </a:lnTo>
                  <a:lnTo>
                    <a:pt x="106210" y="520700"/>
                  </a:lnTo>
                  <a:lnTo>
                    <a:pt x="111937" y="520700"/>
                  </a:lnTo>
                  <a:lnTo>
                    <a:pt x="116916" y="508000"/>
                  </a:lnTo>
                  <a:lnTo>
                    <a:pt x="121551" y="508000"/>
                  </a:lnTo>
                  <a:lnTo>
                    <a:pt x="126199" y="495300"/>
                  </a:lnTo>
                  <a:lnTo>
                    <a:pt x="131114" y="495300"/>
                  </a:lnTo>
                  <a:lnTo>
                    <a:pt x="136639" y="482600"/>
                  </a:lnTo>
                  <a:lnTo>
                    <a:pt x="143294" y="482600"/>
                  </a:lnTo>
                  <a:lnTo>
                    <a:pt x="151574" y="469900"/>
                  </a:lnTo>
                  <a:lnTo>
                    <a:pt x="144500" y="469900"/>
                  </a:lnTo>
                  <a:lnTo>
                    <a:pt x="141427" y="457200"/>
                  </a:lnTo>
                  <a:lnTo>
                    <a:pt x="141211" y="445516"/>
                  </a:lnTo>
                  <a:lnTo>
                    <a:pt x="125133" y="457200"/>
                  </a:lnTo>
                  <a:lnTo>
                    <a:pt x="116459" y="469900"/>
                  </a:lnTo>
                  <a:lnTo>
                    <a:pt x="108064" y="469900"/>
                  </a:lnTo>
                  <a:lnTo>
                    <a:pt x="93510" y="508000"/>
                  </a:lnTo>
                  <a:lnTo>
                    <a:pt x="79679" y="546100"/>
                  </a:lnTo>
                  <a:lnTo>
                    <a:pt x="67513" y="584200"/>
                  </a:lnTo>
                  <a:lnTo>
                    <a:pt x="57950" y="622300"/>
                  </a:lnTo>
                  <a:lnTo>
                    <a:pt x="52971" y="622300"/>
                  </a:lnTo>
                  <a:lnTo>
                    <a:pt x="40055" y="647700"/>
                  </a:lnTo>
                  <a:lnTo>
                    <a:pt x="34861" y="673100"/>
                  </a:lnTo>
                  <a:lnTo>
                    <a:pt x="35191" y="685800"/>
                  </a:lnTo>
                  <a:lnTo>
                    <a:pt x="38798" y="698500"/>
                  </a:lnTo>
                  <a:lnTo>
                    <a:pt x="43535" y="723900"/>
                  </a:lnTo>
                  <a:lnTo>
                    <a:pt x="47790" y="736600"/>
                  </a:lnTo>
                  <a:lnTo>
                    <a:pt x="49796" y="762000"/>
                  </a:lnTo>
                  <a:lnTo>
                    <a:pt x="47777" y="787400"/>
                  </a:lnTo>
                  <a:lnTo>
                    <a:pt x="40373" y="787400"/>
                  </a:lnTo>
                  <a:lnTo>
                    <a:pt x="38468" y="800100"/>
                  </a:lnTo>
                  <a:lnTo>
                    <a:pt x="36779" y="812800"/>
                  </a:lnTo>
                  <a:lnTo>
                    <a:pt x="30035" y="812800"/>
                  </a:lnTo>
                  <a:lnTo>
                    <a:pt x="31445" y="800100"/>
                  </a:lnTo>
                  <a:lnTo>
                    <a:pt x="19672" y="800100"/>
                  </a:lnTo>
                  <a:lnTo>
                    <a:pt x="23037" y="812800"/>
                  </a:lnTo>
                  <a:lnTo>
                    <a:pt x="26695" y="825500"/>
                  </a:lnTo>
                  <a:lnTo>
                    <a:pt x="28181" y="838200"/>
                  </a:lnTo>
                  <a:lnTo>
                    <a:pt x="146786" y="838200"/>
                  </a:lnTo>
                  <a:lnTo>
                    <a:pt x="152095" y="850900"/>
                  </a:lnTo>
                  <a:lnTo>
                    <a:pt x="158165" y="863600"/>
                  </a:lnTo>
                  <a:lnTo>
                    <a:pt x="164655" y="876300"/>
                  </a:lnTo>
                  <a:lnTo>
                    <a:pt x="176631" y="901700"/>
                  </a:lnTo>
                  <a:lnTo>
                    <a:pt x="180632" y="914400"/>
                  </a:lnTo>
                  <a:lnTo>
                    <a:pt x="181102" y="927100"/>
                  </a:lnTo>
                  <a:lnTo>
                    <a:pt x="180771" y="939800"/>
                  </a:lnTo>
                  <a:lnTo>
                    <a:pt x="179717" y="952500"/>
                  </a:lnTo>
                  <a:lnTo>
                    <a:pt x="177965" y="965200"/>
                  </a:lnTo>
                  <a:lnTo>
                    <a:pt x="175945" y="965200"/>
                  </a:lnTo>
                  <a:lnTo>
                    <a:pt x="175691" y="927100"/>
                  </a:lnTo>
                  <a:lnTo>
                    <a:pt x="173888" y="914400"/>
                  </a:lnTo>
                  <a:lnTo>
                    <a:pt x="170357" y="901700"/>
                  </a:lnTo>
                  <a:lnTo>
                    <a:pt x="157772" y="901700"/>
                  </a:lnTo>
                  <a:lnTo>
                    <a:pt x="149491" y="927100"/>
                  </a:lnTo>
                  <a:lnTo>
                    <a:pt x="140385" y="939800"/>
                  </a:lnTo>
                  <a:lnTo>
                    <a:pt x="130733" y="965200"/>
                  </a:lnTo>
                  <a:lnTo>
                    <a:pt x="131495" y="952500"/>
                  </a:lnTo>
                  <a:lnTo>
                    <a:pt x="132524" y="939800"/>
                  </a:lnTo>
                  <a:lnTo>
                    <a:pt x="133781" y="927100"/>
                  </a:lnTo>
                  <a:lnTo>
                    <a:pt x="135191" y="914400"/>
                  </a:lnTo>
                  <a:lnTo>
                    <a:pt x="137007" y="901700"/>
                  </a:lnTo>
                  <a:lnTo>
                    <a:pt x="138760" y="876300"/>
                  </a:lnTo>
                  <a:lnTo>
                    <a:pt x="140601" y="863600"/>
                  </a:lnTo>
                  <a:lnTo>
                    <a:pt x="142722" y="850900"/>
                  </a:lnTo>
                  <a:lnTo>
                    <a:pt x="136283" y="863600"/>
                  </a:lnTo>
                  <a:lnTo>
                    <a:pt x="137261" y="850900"/>
                  </a:lnTo>
                  <a:lnTo>
                    <a:pt x="24955" y="850900"/>
                  </a:lnTo>
                  <a:lnTo>
                    <a:pt x="10350" y="850900"/>
                  </a:lnTo>
                  <a:lnTo>
                    <a:pt x="6235" y="850900"/>
                  </a:lnTo>
                  <a:lnTo>
                    <a:pt x="4775" y="863600"/>
                  </a:lnTo>
                  <a:lnTo>
                    <a:pt x="4203" y="876300"/>
                  </a:lnTo>
                  <a:lnTo>
                    <a:pt x="4508" y="889000"/>
                  </a:lnTo>
                  <a:lnTo>
                    <a:pt x="5676" y="889000"/>
                  </a:lnTo>
                  <a:lnTo>
                    <a:pt x="7734" y="901700"/>
                  </a:lnTo>
                  <a:lnTo>
                    <a:pt x="10883" y="914400"/>
                  </a:lnTo>
                  <a:lnTo>
                    <a:pt x="15328" y="914400"/>
                  </a:lnTo>
                  <a:lnTo>
                    <a:pt x="17881" y="952500"/>
                  </a:lnTo>
                  <a:lnTo>
                    <a:pt x="12026" y="952500"/>
                  </a:lnTo>
                  <a:lnTo>
                    <a:pt x="5511" y="965200"/>
                  </a:lnTo>
                  <a:lnTo>
                    <a:pt x="6096" y="1003300"/>
                  </a:lnTo>
                  <a:lnTo>
                    <a:pt x="0" y="990600"/>
                  </a:lnTo>
                  <a:lnTo>
                    <a:pt x="711" y="1003300"/>
                  </a:lnTo>
                  <a:lnTo>
                    <a:pt x="1587" y="1003300"/>
                  </a:lnTo>
                  <a:lnTo>
                    <a:pt x="2616" y="1016000"/>
                  </a:lnTo>
                  <a:lnTo>
                    <a:pt x="3759" y="1028700"/>
                  </a:lnTo>
                  <a:lnTo>
                    <a:pt x="10795" y="1016000"/>
                  </a:lnTo>
                  <a:lnTo>
                    <a:pt x="16764" y="1041400"/>
                  </a:lnTo>
                  <a:lnTo>
                    <a:pt x="19799" y="1041400"/>
                  </a:lnTo>
                  <a:lnTo>
                    <a:pt x="22974" y="1054100"/>
                  </a:lnTo>
                  <a:lnTo>
                    <a:pt x="29222" y="1066800"/>
                  </a:lnTo>
                  <a:lnTo>
                    <a:pt x="32423" y="1066800"/>
                  </a:lnTo>
                  <a:lnTo>
                    <a:pt x="34785" y="1054100"/>
                  </a:lnTo>
                  <a:lnTo>
                    <a:pt x="38531" y="1054100"/>
                  </a:lnTo>
                  <a:lnTo>
                    <a:pt x="26593" y="1041400"/>
                  </a:lnTo>
                  <a:lnTo>
                    <a:pt x="25857" y="1028700"/>
                  </a:lnTo>
                  <a:lnTo>
                    <a:pt x="23342" y="1016000"/>
                  </a:lnTo>
                  <a:lnTo>
                    <a:pt x="22085" y="1003300"/>
                  </a:lnTo>
                  <a:lnTo>
                    <a:pt x="25146" y="990600"/>
                  </a:lnTo>
                  <a:lnTo>
                    <a:pt x="28130" y="1003300"/>
                  </a:lnTo>
                  <a:lnTo>
                    <a:pt x="32600" y="1016000"/>
                  </a:lnTo>
                  <a:lnTo>
                    <a:pt x="37528" y="1016000"/>
                  </a:lnTo>
                  <a:lnTo>
                    <a:pt x="41910" y="1028700"/>
                  </a:lnTo>
                  <a:lnTo>
                    <a:pt x="40347" y="1016000"/>
                  </a:lnTo>
                  <a:lnTo>
                    <a:pt x="38747" y="1016000"/>
                  </a:lnTo>
                  <a:lnTo>
                    <a:pt x="37223" y="1003300"/>
                  </a:lnTo>
                  <a:lnTo>
                    <a:pt x="35852" y="1003300"/>
                  </a:lnTo>
                  <a:lnTo>
                    <a:pt x="44259" y="990600"/>
                  </a:lnTo>
                  <a:lnTo>
                    <a:pt x="44157" y="965200"/>
                  </a:lnTo>
                  <a:lnTo>
                    <a:pt x="44018" y="965200"/>
                  </a:lnTo>
                  <a:lnTo>
                    <a:pt x="43700" y="952500"/>
                  </a:lnTo>
                  <a:lnTo>
                    <a:pt x="43065" y="939800"/>
                  </a:lnTo>
                  <a:lnTo>
                    <a:pt x="41808" y="939800"/>
                  </a:lnTo>
                  <a:lnTo>
                    <a:pt x="39776" y="927100"/>
                  </a:lnTo>
                  <a:lnTo>
                    <a:pt x="36017" y="927100"/>
                  </a:lnTo>
                  <a:lnTo>
                    <a:pt x="38239" y="939800"/>
                  </a:lnTo>
                  <a:lnTo>
                    <a:pt x="40081" y="952500"/>
                  </a:lnTo>
                  <a:lnTo>
                    <a:pt x="38112" y="952500"/>
                  </a:lnTo>
                  <a:lnTo>
                    <a:pt x="29768" y="939800"/>
                  </a:lnTo>
                  <a:lnTo>
                    <a:pt x="25006" y="914400"/>
                  </a:lnTo>
                  <a:lnTo>
                    <a:pt x="22453" y="901700"/>
                  </a:lnTo>
                  <a:lnTo>
                    <a:pt x="20789" y="876300"/>
                  </a:lnTo>
                  <a:lnTo>
                    <a:pt x="24244" y="876300"/>
                  </a:lnTo>
                  <a:lnTo>
                    <a:pt x="25857" y="863600"/>
                  </a:lnTo>
                  <a:lnTo>
                    <a:pt x="29743" y="863600"/>
                  </a:lnTo>
                  <a:lnTo>
                    <a:pt x="29273" y="876300"/>
                  </a:lnTo>
                  <a:lnTo>
                    <a:pt x="39827" y="876300"/>
                  </a:lnTo>
                  <a:lnTo>
                    <a:pt x="43815" y="863600"/>
                  </a:lnTo>
                  <a:lnTo>
                    <a:pt x="51587" y="876300"/>
                  </a:lnTo>
                  <a:lnTo>
                    <a:pt x="60020" y="889000"/>
                  </a:lnTo>
                  <a:lnTo>
                    <a:pt x="67386" y="889000"/>
                  </a:lnTo>
                  <a:lnTo>
                    <a:pt x="71945" y="901700"/>
                  </a:lnTo>
                  <a:lnTo>
                    <a:pt x="72834" y="914400"/>
                  </a:lnTo>
                  <a:lnTo>
                    <a:pt x="73190" y="927100"/>
                  </a:lnTo>
                  <a:lnTo>
                    <a:pt x="72542" y="939800"/>
                  </a:lnTo>
                  <a:lnTo>
                    <a:pt x="70421" y="952500"/>
                  </a:lnTo>
                  <a:lnTo>
                    <a:pt x="68338" y="952500"/>
                  </a:lnTo>
                  <a:lnTo>
                    <a:pt x="69011" y="965200"/>
                  </a:lnTo>
                  <a:lnTo>
                    <a:pt x="71297" y="977900"/>
                  </a:lnTo>
                  <a:lnTo>
                    <a:pt x="71958" y="990600"/>
                  </a:lnTo>
                  <a:lnTo>
                    <a:pt x="67754" y="1003300"/>
                  </a:lnTo>
                  <a:lnTo>
                    <a:pt x="70231" y="1016000"/>
                  </a:lnTo>
                  <a:lnTo>
                    <a:pt x="81724" y="1016000"/>
                  </a:lnTo>
                  <a:lnTo>
                    <a:pt x="83820" y="1028700"/>
                  </a:lnTo>
                  <a:lnTo>
                    <a:pt x="85979" y="1041400"/>
                  </a:lnTo>
                  <a:lnTo>
                    <a:pt x="88303" y="1054100"/>
                  </a:lnTo>
                  <a:lnTo>
                    <a:pt x="77139" y="1054100"/>
                  </a:lnTo>
                  <a:lnTo>
                    <a:pt x="69532" y="1066800"/>
                  </a:lnTo>
                  <a:lnTo>
                    <a:pt x="61912" y="1066800"/>
                  </a:lnTo>
                  <a:lnTo>
                    <a:pt x="50736" y="1041400"/>
                  </a:lnTo>
                  <a:lnTo>
                    <a:pt x="60731" y="1092200"/>
                  </a:lnTo>
                  <a:lnTo>
                    <a:pt x="56756" y="1092200"/>
                  </a:lnTo>
                  <a:lnTo>
                    <a:pt x="55308" y="1079500"/>
                  </a:lnTo>
                  <a:lnTo>
                    <a:pt x="57480" y="1079500"/>
                  </a:lnTo>
                  <a:lnTo>
                    <a:pt x="48983" y="1066800"/>
                  </a:lnTo>
                  <a:lnTo>
                    <a:pt x="44437" y="1079500"/>
                  </a:lnTo>
                  <a:lnTo>
                    <a:pt x="43002" y="1092200"/>
                  </a:lnTo>
                  <a:lnTo>
                    <a:pt x="43853" y="1104900"/>
                  </a:lnTo>
                  <a:lnTo>
                    <a:pt x="54851" y="1117600"/>
                  </a:lnTo>
                  <a:lnTo>
                    <a:pt x="53619" y="1117600"/>
                  </a:lnTo>
                  <a:lnTo>
                    <a:pt x="50838" y="1130300"/>
                  </a:lnTo>
                  <a:lnTo>
                    <a:pt x="49784" y="1143000"/>
                  </a:lnTo>
                  <a:lnTo>
                    <a:pt x="49479" y="1155700"/>
                  </a:lnTo>
                  <a:lnTo>
                    <a:pt x="49987" y="1155700"/>
                  </a:lnTo>
                  <a:lnTo>
                    <a:pt x="51536" y="1168400"/>
                  </a:lnTo>
                  <a:lnTo>
                    <a:pt x="54368" y="1181100"/>
                  </a:lnTo>
                  <a:lnTo>
                    <a:pt x="60566" y="1181100"/>
                  </a:lnTo>
                  <a:lnTo>
                    <a:pt x="66929" y="1193800"/>
                  </a:lnTo>
                  <a:lnTo>
                    <a:pt x="73393" y="1193800"/>
                  </a:lnTo>
                  <a:lnTo>
                    <a:pt x="79870" y="1206500"/>
                  </a:lnTo>
                  <a:lnTo>
                    <a:pt x="92773" y="1219200"/>
                  </a:lnTo>
                  <a:lnTo>
                    <a:pt x="99275" y="1231900"/>
                  </a:lnTo>
                  <a:lnTo>
                    <a:pt x="105968" y="1231900"/>
                  </a:lnTo>
                  <a:lnTo>
                    <a:pt x="113131" y="1244600"/>
                  </a:lnTo>
                  <a:lnTo>
                    <a:pt x="112610" y="1257300"/>
                  </a:lnTo>
                  <a:lnTo>
                    <a:pt x="114185" y="1270000"/>
                  </a:lnTo>
                  <a:lnTo>
                    <a:pt x="113741" y="1282700"/>
                  </a:lnTo>
                  <a:lnTo>
                    <a:pt x="104203" y="1282700"/>
                  </a:lnTo>
                  <a:lnTo>
                    <a:pt x="101130" y="1270000"/>
                  </a:lnTo>
                  <a:lnTo>
                    <a:pt x="98552" y="1270000"/>
                  </a:lnTo>
                  <a:lnTo>
                    <a:pt x="97104" y="1257300"/>
                  </a:lnTo>
                  <a:lnTo>
                    <a:pt x="89801" y="1257300"/>
                  </a:lnTo>
                  <a:lnTo>
                    <a:pt x="85572" y="1270000"/>
                  </a:lnTo>
                  <a:lnTo>
                    <a:pt x="81114" y="1270000"/>
                  </a:lnTo>
                  <a:lnTo>
                    <a:pt x="79756" y="1257300"/>
                  </a:lnTo>
                  <a:lnTo>
                    <a:pt x="77571" y="1257300"/>
                  </a:lnTo>
                  <a:lnTo>
                    <a:pt x="73456" y="1244600"/>
                  </a:lnTo>
                  <a:lnTo>
                    <a:pt x="76174" y="1257300"/>
                  </a:lnTo>
                  <a:lnTo>
                    <a:pt x="72415" y="1257300"/>
                  </a:lnTo>
                  <a:lnTo>
                    <a:pt x="67551" y="1244600"/>
                  </a:lnTo>
                  <a:lnTo>
                    <a:pt x="62052" y="1231900"/>
                  </a:lnTo>
                  <a:lnTo>
                    <a:pt x="56362" y="1231900"/>
                  </a:lnTo>
                  <a:lnTo>
                    <a:pt x="50736" y="1219200"/>
                  </a:lnTo>
                  <a:lnTo>
                    <a:pt x="45377" y="1219200"/>
                  </a:lnTo>
                  <a:lnTo>
                    <a:pt x="40627" y="1206500"/>
                  </a:lnTo>
                  <a:lnTo>
                    <a:pt x="36817" y="1206500"/>
                  </a:lnTo>
                  <a:lnTo>
                    <a:pt x="43548" y="1219200"/>
                  </a:lnTo>
                  <a:lnTo>
                    <a:pt x="44716" y="1231900"/>
                  </a:lnTo>
                  <a:lnTo>
                    <a:pt x="43459" y="1231900"/>
                  </a:lnTo>
                  <a:lnTo>
                    <a:pt x="42976" y="1244600"/>
                  </a:lnTo>
                  <a:lnTo>
                    <a:pt x="38290" y="1244600"/>
                  </a:lnTo>
                  <a:lnTo>
                    <a:pt x="33172" y="1231900"/>
                  </a:lnTo>
                  <a:lnTo>
                    <a:pt x="28778" y="1231900"/>
                  </a:lnTo>
                  <a:lnTo>
                    <a:pt x="35090" y="1244600"/>
                  </a:lnTo>
                  <a:lnTo>
                    <a:pt x="42913" y="1257300"/>
                  </a:lnTo>
                  <a:lnTo>
                    <a:pt x="48983" y="1257300"/>
                  </a:lnTo>
                  <a:lnTo>
                    <a:pt x="50050" y="1244600"/>
                  </a:lnTo>
                  <a:lnTo>
                    <a:pt x="55537" y="1257300"/>
                  </a:lnTo>
                  <a:lnTo>
                    <a:pt x="61125" y="1270000"/>
                  </a:lnTo>
                  <a:lnTo>
                    <a:pt x="65684" y="1282700"/>
                  </a:lnTo>
                  <a:lnTo>
                    <a:pt x="68084" y="1295400"/>
                  </a:lnTo>
                  <a:lnTo>
                    <a:pt x="71628" y="1295400"/>
                  </a:lnTo>
                  <a:lnTo>
                    <a:pt x="71996" y="1308100"/>
                  </a:lnTo>
                  <a:lnTo>
                    <a:pt x="71526" y="1333500"/>
                  </a:lnTo>
                  <a:lnTo>
                    <a:pt x="70840" y="1346200"/>
                  </a:lnTo>
                  <a:lnTo>
                    <a:pt x="70548" y="1358900"/>
                  </a:lnTo>
                  <a:lnTo>
                    <a:pt x="71247" y="1371600"/>
                  </a:lnTo>
                  <a:lnTo>
                    <a:pt x="73990" y="1384300"/>
                  </a:lnTo>
                  <a:lnTo>
                    <a:pt x="79362" y="1397000"/>
                  </a:lnTo>
                  <a:lnTo>
                    <a:pt x="86753" y="1407985"/>
                  </a:lnTo>
                  <a:lnTo>
                    <a:pt x="82905" y="1397000"/>
                  </a:lnTo>
                  <a:lnTo>
                    <a:pt x="79514" y="1397000"/>
                  </a:lnTo>
                  <a:lnTo>
                    <a:pt x="82143" y="1384300"/>
                  </a:lnTo>
                  <a:lnTo>
                    <a:pt x="90246" y="1397000"/>
                  </a:lnTo>
                  <a:lnTo>
                    <a:pt x="94742" y="1409700"/>
                  </a:lnTo>
                  <a:lnTo>
                    <a:pt x="96774" y="1422400"/>
                  </a:lnTo>
                  <a:lnTo>
                    <a:pt x="97447" y="1422400"/>
                  </a:lnTo>
                  <a:lnTo>
                    <a:pt x="97713" y="1435100"/>
                  </a:lnTo>
                  <a:lnTo>
                    <a:pt x="98552" y="1447800"/>
                  </a:lnTo>
                  <a:lnTo>
                    <a:pt x="101257" y="1460500"/>
                  </a:lnTo>
                  <a:lnTo>
                    <a:pt x="107061" y="1473200"/>
                  </a:lnTo>
                  <a:lnTo>
                    <a:pt x="115595" y="1447800"/>
                  </a:lnTo>
                  <a:lnTo>
                    <a:pt x="121678" y="1460500"/>
                  </a:lnTo>
                  <a:lnTo>
                    <a:pt x="136169" y="1485900"/>
                  </a:lnTo>
                  <a:lnTo>
                    <a:pt x="142278" y="1498600"/>
                  </a:lnTo>
                  <a:lnTo>
                    <a:pt x="141820" y="1498600"/>
                  </a:lnTo>
                  <a:lnTo>
                    <a:pt x="142227" y="1511300"/>
                  </a:lnTo>
                  <a:lnTo>
                    <a:pt x="140017" y="1524000"/>
                  </a:lnTo>
                  <a:lnTo>
                    <a:pt x="131711" y="1511300"/>
                  </a:lnTo>
                  <a:lnTo>
                    <a:pt x="139941" y="1524000"/>
                  </a:lnTo>
                  <a:lnTo>
                    <a:pt x="149174" y="1536700"/>
                  </a:lnTo>
                  <a:lnTo>
                    <a:pt x="159092" y="1549400"/>
                  </a:lnTo>
                  <a:lnTo>
                    <a:pt x="169405" y="1549400"/>
                  </a:lnTo>
                  <a:lnTo>
                    <a:pt x="180022" y="1562100"/>
                  </a:lnTo>
                  <a:lnTo>
                    <a:pt x="191160" y="1562100"/>
                  </a:lnTo>
                  <a:lnTo>
                    <a:pt x="196291" y="1567688"/>
                  </a:lnTo>
                  <a:lnTo>
                    <a:pt x="193535" y="1562100"/>
                  </a:lnTo>
                  <a:lnTo>
                    <a:pt x="185610" y="1549400"/>
                  </a:lnTo>
                  <a:lnTo>
                    <a:pt x="202603" y="1549400"/>
                  </a:lnTo>
                  <a:lnTo>
                    <a:pt x="207645" y="1562100"/>
                  </a:lnTo>
                  <a:lnTo>
                    <a:pt x="216357" y="1574800"/>
                  </a:lnTo>
                  <a:lnTo>
                    <a:pt x="219748" y="1587500"/>
                  </a:lnTo>
                  <a:lnTo>
                    <a:pt x="208826" y="1574800"/>
                  </a:lnTo>
                  <a:lnTo>
                    <a:pt x="211531" y="1587500"/>
                  </a:lnTo>
                  <a:lnTo>
                    <a:pt x="218605" y="1587500"/>
                  </a:lnTo>
                  <a:lnTo>
                    <a:pt x="222529" y="1600200"/>
                  </a:lnTo>
                  <a:lnTo>
                    <a:pt x="226796" y="1600200"/>
                  </a:lnTo>
                  <a:lnTo>
                    <a:pt x="231038" y="1612900"/>
                  </a:lnTo>
                  <a:lnTo>
                    <a:pt x="237312" y="1612900"/>
                  </a:lnTo>
                  <a:lnTo>
                    <a:pt x="243319" y="1625600"/>
                  </a:lnTo>
                  <a:lnTo>
                    <a:pt x="248399" y="1625600"/>
                  </a:lnTo>
                  <a:lnTo>
                    <a:pt x="246291" y="1612900"/>
                  </a:lnTo>
                  <a:lnTo>
                    <a:pt x="254431" y="1620139"/>
                  </a:lnTo>
                  <a:lnTo>
                    <a:pt x="249580" y="1612900"/>
                  </a:lnTo>
                  <a:lnTo>
                    <a:pt x="240436" y="1600200"/>
                  </a:lnTo>
                  <a:lnTo>
                    <a:pt x="233692" y="1587500"/>
                  </a:lnTo>
                  <a:lnTo>
                    <a:pt x="246799" y="1587500"/>
                  </a:lnTo>
                  <a:lnTo>
                    <a:pt x="247662" y="1574800"/>
                  </a:lnTo>
                  <a:lnTo>
                    <a:pt x="240677" y="1574800"/>
                  </a:lnTo>
                  <a:lnTo>
                    <a:pt x="233768" y="1562100"/>
                  </a:lnTo>
                  <a:lnTo>
                    <a:pt x="219913" y="1549400"/>
                  </a:lnTo>
                  <a:lnTo>
                    <a:pt x="227799" y="1562100"/>
                  </a:lnTo>
                  <a:lnTo>
                    <a:pt x="217004" y="1562100"/>
                  </a:lnTo>
                  <a:lnTo>
                    <a:pt x="211709" y="1549400"/>
                  </a:lnTo>
                  <a:lnTo>
                    <a:pt x="206565" y="1549400"/>
                  </a:lnTo>
                  <a:lnTo>
                    <a:pt x="201815" y="1536700"/>
                  </a:lnTo>
                  <a:lnTo>
                    <a:pt x="187934" y="1536700"/>
                  </a:lnTo>
                  <a:lnTo>
                    <a:pt x="184975" y="1524000"/>
                  </a:lnTo>
                  <a:lnTo>
                    <a:pt x="181864" y="1511300"/>
                  </a:lnTo>
                  <a:lnTo>
                    <a:pt x="178587" y="1498600"/>
                  </a:lnTo>
                  <a:lnTo>
                    <a:pt x="175171" y="1498600"/>
                  </a:lnTo>
                  <a:lnTo>
                    <a:pt x="171602" y="1485900"/>
                  </a:lnTo>
                  <a:lnTo>
                    <a:pt x="168160" y="1473200"/>
                  </a:lnTo>
                  <a:lnTo>
                    <a:pt x="165087" y="1460500"/>
                  </a:lnTo>
                  <a:lnTo>
                    <a:pt x="162585" y="1447800"/>
                  </a:lnTo>
                  <a:lnTo>
                    <a:pt x="158242" y="1447800"/>
                  </a:lnTo>
                  <a:lnTo>
                    <a:pt x="158026" y="1460500"/>
                  </a:lnTo>
                  <a:lnTo>
                    <a:pt x="160299" y="1460500"/>
                  </a:lnTo>
                  <a:lnTo>
                    <a:pt x="163436" y="1473200"/>
                  </a:lnTo>
                  <a:lnTo>
                    <a:pt x="156324" y="1460500"/>
                  </a:lnTo>
                  <a:lnTo>
                    <a:pt x="148323" y="1447800"/>
                  </a:lnTo>
                  <a:lnTo>
                    <a:pt x="141490" y="1447800"/>
                  </a:lnTo>
                  <a:lnTo>
                    <a:pt x="137909" y="1435100"/>
                  </a:lnTo>
                  <a:lnTo>
                    <a:pt x="134759" y="1422400"/>
                  </a:lnTo>
                  <a:lnTo>
                    <a:pt x="131635" y="1435100"/>
                  </a:lnTo>
                  <a:lnTo>
                    <a:pt x="131051" y="1435100"/>
                  </a:lnTo>
                  <a:lnTo>
                    <a:pt x="135496" y="1447800"/>
                  </a:lnTo>
                  <a:lnTo>
                    <a:pt x="129108" y="1435100"/>
                  </a:lnTo>
                  <a:lnTo>
                    <a:pt x="122466" y="1422400"/>
                  </a:lnTo>
                  <a:lnTo>
                    <a:pt x="116065" y="1409700"/>
                  </a:lnTo>
                  <a:lnTo>
                    <a:pt x="110439" y="1397000"/>
                  </a:lnTo>
                  <a:lnTo>
                    <a:pt x="109740" y="1409700"/>
                  </a:lnTo>
                  <a:lnTo>
                    <a:pt x="109613" y="1409700"/>
                  </a:lnTo>
                  <a:lnTo>
                    <a:pt x="109334" y="1422400"/>
                  </a:lnTo>
                  <a:lnTo>
                    <a:pt x="106121" y="1409700"/>
                  </a:lnTo>
                  <a:lnTo>
                    <a:pt x="102781" y="1409700"/>
                  </a:lnTo>
                  <a:lnTo>
                    <a:pt x="99949" y="1397000"/>
                  </a:lnTo>
                  <a:lnTo>
                    <a:pt x="100406" y="1409700"/>
                  </a:lnTo>
                  <a:lnTo>
                    <a:pt x="101206" y="1409700"/>
                  </a:lnTo>
                  <a:lnTo>
                    <a:pt x="102031" y="1422400"/>
                  </a:lnTo>
                  <a:lnTo>
                    <a:pt x="88493" y="1384300"/>
                  </a:lnTo>
                  <a:lnTo>
                    <a:pt x="78257" y="1358900"/>
                  </a:lnTo>
                  <a:lnTo>
                    <a:pt x="73050" y="1333500"/>
                  </a:lnTo>
                  <a:lnTo>
                    <a:pt x="74536" y="1308100"/>
                  </a:lnTo>
                  <a:lnTo>
                    <a:pt x="82410" y="1320800"/>
                  </a:lnTo>
                  <a:lnTo>
                    <a:pt x="90195" y="1333500"/>
                  </a:lnTo>
                  <a:lnTo>
                    <a:pt x="105676" y="1371600"/>
                  </a:lnTo>
                  <a:lnTo>
                    <a:pt x="113880" y="1384300"/>
                  </a:lnTo>
                  <a:lnTo>
                    <a:pt x="122326" y="1397000"/>
                  </a:lnTo>
                  <a:lnTo>
                    <a:pt x="131152" y="1409700"/>
                  </a:lnTo>
                  <a:lnTo>
                    <a:pt x="141236" y="1409700"/>
                  </a:lnTo>
                  <a:lnTo>
                    <a:pt x="135128" y="1397000"/>
                  </a:lnTo>
                  <a:lnTo>
                    <a:pt x="130340" y="1397000"/>
                  </a:lnTo>
                  <a:lnTo>
                    <a:pt x="127127" y="1384300"/>
                  </a:lnTo>
                  <a:lnTo>
                    <a:pt x="124802" y="1384300"/>
                  </a:lnTo>
                  <a:lnTo>
                    <a:pt x="127152" y="1371600"/>
                  </a:lnTo>
                  <a:lnTo>
                    <a:pt x="113550" y="1371600"/>
                  </a:lnTo>
                  <a:lnTo>
                    <a:pt x="106921" y="1358900"/>
                  </a:lnTo>
                  <a:lnTo>
                    <a:pt x="100825" y="1346200"/>
                  </a:lnTo>
                  <a:lnTo>
                    <a:pt x="97878" y="1333500"/>
                  </a:lnTo>
                  <a:lnTo>
                    <a:pt x="100660" y="1320800"/>
                  </a:lnTo>
                  <a:lnTo>
                    <a:pt x="107429" y="1333500"/>
                  </a:lnTo>
                  <a:lnTo>
                    <a:pt x="113614" y="1346200"/>
                  </a:lnTo>
                  <a:lnTo>
                    <a:pt x="119341" y="1346200"/>
                  </a:lnTo>
                  <a:lnTo>
                    <a:pt x="124739" y="1358900"/>
                  </a:lnTo>
                  <a:lnTo>
                    <a:pt x="135382" y="1358900"/>
                  </a:lnTo>
                  <a:lnTo>
                    <a:pt x="140652" y="1371600"/>
                  </a:lnTo>
                  <a:lnTo>
                    <a:pt x="150317" y="1371600"/>
                  </a:lnTo>
                  <a:lnTo>
                    <a:pt x="152666" y="1384300"/>
                  </a:lnTo>
                  <a:lnTo>
                    <a:pt x="160680" y="1397000"/>
                  </a:lnTo>
                  <a:lnTo>
                    <a:pt x="165201" y="1409700"/>
                  </a:lnTo>
                  <a:lnTo>
                    <a:pt x="169811" y="1409700"/>
                  </a:lnTo>
                  <a:lnTo>
                    <a:pt x="172847" y="1422400"/>
                  </a:lnTo>
                  <a:lnTo>
                    <a:pt x="161582" y="1422400"/>
                  </a:lnTo>
                  <a:lnTo>
                    <a:pt x="165582" y="1435100"/>
                  </a:lnTo>
                  <a:lnTo>
                    <a:pt x="172415" y="1447800"/>
                  </a:lnTo>
                  <a:lnTo>
                    <a:pt x="181165" y="1460500"/>
                  </a:lnTo>
                  <a:lnTo>
                    <a:pt x="190944" y="1473200"/>
                  </a:lnTo>
                  <a:lnTo>
                    <a:pt x="201231" y="1473200"/>
                  </a:lnTo>
                  <a:lnTo>
                    <a:pt x="211023" y="1485900"/>
                  </a:lnTo>
                  <a:lnTo>
                    <a:pt x="219773" y="1498600"/>
                  </a:lnTo>
                  <a:lnTo>
                    <a:pt x="226987" y="1511300"/>
                  </a:lnTo>
                  <a:lnTo>
                    <a:pt x="223316" y="1511300"/>
                  </a:lnTo>
                  <a:lnTo>
                    <a:pt x="225602" y="1524000"/>
                  </a:lnTo>
                  <a:lnTo>
                    <a:pt x="227672" y="1536700"/>
                  </a:lnTo>
                  <a:lnTo>
                    <a:pt x="229946" y="1536700"/>
                  </a:lnTo>
                  <a:lnTo>
                    <a:pt x="232016" y="1549400"/>
                  </a:lnTo>
                  <a:lnTo>
                    <a:pt x="237439" y="1562100"/>
                  </a:lnTo>
                  <a:lnTo>
                    <a:pt x="243065" y="1562100"/>
                  </a:lnTo>
                  <a:lnTo>
                    <a:pt x="248831" y="1574800"/>
                  </a:lnTo>
                  <a:lnTo>
                    <a:pt x="266928" y="1574800"/>
                  </a:lnTo>
                  <a:lnTo>
                    <a:pt x="272745" y="1587500"/>
                  </a:lnTo>
                  <a:lnTo>
                    <a:pt x="274180" y="1587500"/>
                  </a:lnTo>
                  <a:lnTo>
                    <a:pt x="280619" y="1600200"/>
                  </a:lnTo>
                  <a:lnTo>
                    <a:pt x="285064" y="1612900"/>
                  </a:lnTo>
                  <a:lnTo>
                    <a:pt x="280492" y="1612900"/>
                  </a:lnTo>
                  <a:lnTo>
                    <a:pt x="306222" y="1625600"/>
                  </a:lnTo>
                  <a:lnTo>
                    <a:pt x="314833" y="1638300"/>
                  </a:lnTo>
                  <a:lnTo>
                    <a:pt x="326504" y="1651000"/>
                  </a:lnTo>
                  <a:lnTo>
                    <a:pt x="336397" y="1663700"/>
                  </a:lnTo>
                  <a:lnTo>
                    <a:pt x="339648" y="1663700"/>
                  </a:lnTo>
                  <a:lnTo>
                    <a:pt x="348361" y="1676400"/>
                  </a:lnTo>
                  <a:lnTo>
                    <a:pt x="359384" y="1676400"/>
                  </a:lnTo>
                  <a:lnTo>
                    <a:pt x="368134" y="1689100"/>
                  </a:lnTo>
                  <a:lnTo>
                    <a:pt x="369455" y="1689100"/>
                  </a:lnTo>
                  <a:lnTo>
                    <a:pt x="379691" y="1701800"/>
                  </a:lnTo>
                  <a:lnTo>
                    <a:pt x="391528" y="1714500"/>
                  </a:lnTo>
                  <a:lnTo>
                    <a:pt x="397344" y="1714500"/>
                  </a:lnTo>
                  <a:lnTo>
                    <a:pt x="395668" y="1701800"/>
                  </a:lnTo>
                  <a:lnTo>
                    <a:pt x="386524" y="1701800"/>
                  </a:lnTo>
                  <a:lnTo>
                    <a:pt x="392582" y="1689100"/>
                  </a:lnTo>
                  <a:lnTo>
                    <a:pt x="403212" y="1701800"/>
                  </a:lnTo>
                  <a:lnTo>
                    <a:pt x="415823" y="1714500"/>
                  </a:lnTo>
                  <a:lnTo>
                    <a:pt x="417995" y="1716786"/>
                  </a:lnTo>
                  <a:lnTo>
                    <a:pt x="415137" y="1727200"/>
                  </a:lnTo>
                  <a:lnTo>
                    <a:pt x="418998" y="1727200"/>
                  </a:lnTo>
                  <a:lnTo>
                    <a:pt x="423227" y="1739900"/>
                  </a:lnTo>
                  <a:lnTo>
                    <a:pt x="423697" y="1739900"/>
                  </a:lnTo>
                  <a:lnTo>
                    <a:pt x="454698" y="1765300"/>
                  </a:lnTo>
                  <a:lnTo>
                    <a:pt x="484809" y="1778000"/>
                  </a:lnTo>
                  <a:lnTo>
                    <a:pt x="515251" y="1778000"/>
                  </a:lnTo>
                  <a:lnTo>
                    <a:pt x="547204" y="1790700"/>
                  </a:lnTo>
                  <a:lnTo>
                    <a:pt x="565150" y="1790700"/>
                  </a:lnTo>
                  <a:lnTo>
                    <a:pt x="583920" y="1803400"/>
                  </a:lnTo>
                  <a:lnTo>
                    <a:pt x="603211" y="1803400"/>
                  </a:lnTo>
                  <a:lnTo>
                    <a:pt x="622719" y="1816100"/>
                  </a:lnTo>
                  <a:lnTo>
                    <a:pt x="642175" y="1816100"/>
                  </a:lnTo>
                  <a:lnTo>
                    <a:pt x="651713" y="1828800"/>
                  </a:lnTo>
                  <a:lnTo>
                    <a:pt x="724166" y="1828800"/>
                  </a:lnTo>
                  <a:lnTo>
                    <a:pt x="734466" y="1841500"/>
                  </a:lnTo>
                  <a:lnTo>
                    <a:pt x="683018" y="1841500"/>
                  </a:lnTo>
                  <a:lnTo>
                    <a:pt x="670801" y="1854200"/>
                  </a:lnTo>
                  <a:lnTo>
                    <a:pt x="788733" y="1854200"/>
                  </a:lnTo>
                  <a:lnTo>
                    <a:pt x="783615" y="1866900"/>
                  </a:lnTo>
                  <a:lnTo>
                    <a:pt x="886675" y="1866900"/>
                  </a:lnTo>
                  <a:lnTo>
                    <a:pt x="909180" y="1854200"/>
                  </a:lnTo>
                  <a:lnTo>
                    <a:pt x="896277" y="1854200"/>
                  </a:lnTo>
                  <a:lnTo>
                    <a:pt x="897623" y="1841500"/>
                  </a:lnTo>
                  <a:lnTo>
                    <a:pt x="906614" y="1841500"/>
                  </a:lnTo>
                  <a:lnTo>
                    <a:pt x="922032" y="1828800"/>
                  </a:lnTo>
                  <a:lnTo>
                    <a:pt x="933970" y="1828800"/>
                  </a:lnTo>
                  <a:lnTo>
                    <a:pt x="940866" y="1841500"/>
                  </a:lnTo>
                  <a:lnTo>
                    <a:pt x="947712" y="1841500"/>
                  </a:lnTo>
                  <a:lnTo>
                    <a:pt x="943584" y="1847964"/>
                  </a:lnTo>
                  <a:lnTo>
                    <a:pt x="950087" y="1841500"/>
                  </a:lnTo>
                  <a:lnTo>
                    <a:pt x="952334" y="1841500"/>
                  </a:lnTo>
                  <a:lnTo>
                    <a:pt x="966838" y="1828800"/>
                  </a:lnTo>
                  <a:lnTo>
                    <a:pt x="958011" y="1841500"/>
                  </a:lnTo>
                  <a:lnTo>
                    <a:pt x="983462" y="1841500"/>
                  </a:lnTo>
                  <a:lnTo>
                    <a:pt x="1001547" y="1828800"/>
                  </a:lnTo>
                  <a:lnTo>
                    <a:pt x="1042289" y="1828800"/>
                  </a:lnTo>
                  <a:lnTo>
                    <a:pt x="1048524" y="1816100"/>
                  </a:lnTo>
                  <a:lnTo>
                    <a:pt x="1050239" y="1816100"/>
                  </a:lnTo>
                  <a:lnTo>
                    <a:pt x="1065085" y="1803400"/>
                  </a:lnTo>
                  <a:lnTo>
                    <a:pt x="1081786" y="1778000"/>
                  </a:lnTo>
                  <a:lnTo>
                    <a:pt x="1098550" y="1765300"/>
                  </a:lnTo>
                  <a:lnTo>
                    <a:pt x="1113599" y="1752600"/>
                  </a:lnTo>
                  <a:lnTo>
                    <a:pt x="1123911" y="1739900"/>
                  </a:lnTo>
                  <a:lnTo>
                    <a:pt x="1143419" y="1739900"/>
                  </a:lnTo>
                  <a:lnTo>
                    <a:pt x="1152779" y="1727200"/>
                  </a:lnTo>
                  <a:lnTo>
                    <a:pt x="1161834" y="1727200"/>
                  </a:lnTo>
                  <a:lnTo>
                    <a:pt x="1171016" y="1714500"/>
                  </a:lnTo>
                  <a:lnTo>
                    <a:pt x="1180338" y="1714500"/>
                  </a:lnTo>
                  <a:lnTo>
                    <a:pt x="1189774" y="1701800"/>
                  </a:lnTo>
                  <a:lnTo>
                    <a:pt x="1188618" y="1714500"/>
                  </a:lnTo>
                  <a:lnTo>
                    <a:pt x="1194511" y="1701800"/>
                  </a:lnTo>
                  <a:lnTo>
                    <a:pt x="1200670" y="1701800"/>
                  </a:lnTo>
                  <a:lnTo>
                    <a:pt x="1207071" y="1689100"/>
                  </a:lnTo>
                  <a:lnTo>
                    <a:pt x="1213662" y="1689100"/>
                  </a:lnTo>
                  <a:lnTo>
                    <a:pt x="1220304" y="1676400"/>
                  </a:lnTo>
                  <a:lnTo>
                    <a:pt x="1227251" y="1676400"/>
                  </a:lnTo>
                  <a:lnTo>
                    <a:pt x="1234478" y="1663700"/>
                  </a:lnTo>
                  <a:lnTo>
                    <a:pt x="1252664" y="1663700"/>
                  </a:lnTo>
                  <a:lnTo>
                    <a:pt x="1262748" y="1651000"/>
                  </a:lnTo>
                  <a:lnTo>
                    <a:pt x="1275537" y="1638300"/>
                  </a:lnTo>
                  <a:lnTo>
                    <a:pt x="1289519" y="1625600"/>
                  </a:lnTo>
                  <a:lnTo>
                    <a:pt x="1296377" y="1612900"/>
                  </a:lnTo>
                  <a:lnTo>
                    <a:pt x="1280350" y="1612900"/>
                  </a:lnTo>
                  <a:lnTo>
                    <a:pt x="1276172" y="1625600"/>
                  </a:lnTo>
                  <a:lnTo>
                    <a:pt x="1278331" y="1625600"/>
                  </a:lnTo>
                  <a:lnTo>
                    <a:pt x="1271790" y="1638300"/>
                  </a:lnTo>
                  <a:lnTo>
                    <a:pt x="1251521" y="1638300"/>
                  </a:lnTo>
                  <a:lnTo>
                    <a:pt x="1259268" y="1625600"/>
                  </a:lnTo>
                  <a:lnTo>
                    <a:pt x="1266786" y="1612900"/>
                  </a:lnTo>
                  <a:lnTo>
                    <a:pt x="1274114" y="1600200"/>
                  </a:lnTo>
                  <a:lnTo>
                    <a:pt x="1281315" y="1600200"/>
                  </a:lnTo>
                  <a:lnTo>
                    <a:pt x="1284401" y="1587500"/>
                  </a:lnTo>
                  <a:lnTo>
                    <a:pt x="1281214" y="1587500"/>
                  </a:lnTo>
                  <a:lnTo>
                    <a:pt x="1289583" y="1574800"/>
                  </a:lnTo>
                  <a:lnTo>
                    <a:pt x="1295882" y="1574800"/>
                  </a:lnTo>
                  <a:lnTo>
                    <a:pt x="1300607" y="1562100"/>
                  </a:lnTo>
                  <a:lnTo>
                    <a:pt x="1303820" y="1562100"/>
                  </a:lnTo>
                  <a:lnTo>
                    <a:pt x="1306195" y="1549400"/>
                  </a:lnTo>
                  <a:lnTo>
                    <a:pt x="1308379" y="1536700"/>
                  </a:lnTo>
                  <a:lnTo>
                    <a:pt x="1310830" y="1536700"/>
                  </a:lnTo>
                  <a:lnTo>
                    <a:pt x="1313903" y="1524000"/>
                  </a:lnTo>
                  <a:lnTo>
                    <a:pt x="1318158" y="1524000"/>
                  </a:lnTo>
                  <a:lnTo>
                    <a:pt x="1324165" y="1511300"/>
                  </a:lnTo>
                  <a:lnTo>
                    <a:pt x="1324165" y="1524000"/>
                  </a:lnTo>
                  <a:lnTo>
                    <a:pt x="1322971" y="1536700"/>
                  </a:lnTo>
                  <a:lnTo>
                    <a:pt x="1327200" y="1536700"/>
                  </a:lnTo>
                  <a:lnTo>
                    <a:pt x="1331963" y="1524000"/>
                  </a:lnTo>
                  <a:lnTo>
                    <a:pt x="1326095" y="1549400"/>
                  </a:lnTo>
                  <a:lnTo>
                    <a:pt x="1314627" y="1562100"/>
                  </a:lnTo>
                  <a:lnTo>
                    <a:pt x="1306576" y="1587500"/>
                  </a:lnTo>
                  <a:lnTo>
                    <a:pt x="1310970" y="1587500"/>
                  </a:lnTo>
                  <a:lnTo>
                    <a:pt x="1326197" y="1562100"/>
                  </a:lnTo>
                  <a:lnTo>
                    <a:pt x="1340802" y="1536700"/>
                  </a:lnTo>
                  <a:lnTo>
                    <a:pt x="1344777" y="1524000"/>
                  </a:lnTo>
                  <a:lnTo>
                    <a:pt x="1348765" y="1511300"/>
                  </a:lnTo>
                  <a:lnTo>
                    <a:pt x="1352740" y="1498600"/>
                  </a:lnTo>
                  <a:lnTo>
                    <a:pt x="1359966" y="1473200"/>
                  </a:lnTo>
                  <a:lnTo>
                    <a:pt x="1371130" y="1460500"/>
                  </a:lnTo>
                  <a:lnTo>
                    <a:pt x="1378648" y="1447800"/>
                  </a:lnTo>
                  <a:lnTo>
                    <a:pt x="1385824" y="1435100"/>
                  </a:lnTo>
                  <a:lnTo>
                    <a:pt x="1395895" y="1409700"/>
                  </a:lnTo>
                  <a:lnTo>
                    <a:pt x="1399997" y="1409700"/>
                  </a:lnTo>
                  <a:lnTo>
                    <a:pt x="1406601" y="1397000"/>
                  </a:lnTo>
                  <a:lnTo>
                    <a:pt x="1407947" y="1404772"/>
                  </a:lnTo>
                  <a:lnTo>
                    <a:pt x="1411770" y="1397000"/>
                  </a:lnTo>
                  <a:lnTo>
                    <a:pt x="1418005" y="1384300"/>
                  </a:lnTo>
                  <a:lnTo>
                    <a:pt x="1422590" y="1371600"/>
                  </a:lnTo>
                  <a:lnTo>
                    <a:pt x="1350124" y="1371600"/>
                  </a:lnTo>
                  <a:lnTo>
                    <a:pt x="1346923" y="1371600"/>
                  </a:lnTo>
                  <a:lnTo>
                    <a:pt x="1344206" y="1371600"/>
                  </a:lnTo>
                  <a:lnTo>
                    <a:pt x="1337729" y="1384300"/>
                  </a:lnTo>
                  <a:lnTo>
                    <a:pt x="1330794" y="1397000"/>
                  </a:lnTo>
                  <a:lnTo>
                    <a:pt x="1324000" y="1409700"/>
                  </a:lnTo>
                  <a:lnTo>
                    <a:pt x="1317320" y="1409700"/>
                  </a:lnTo>
                  <a:lnTo>
                    <a:pt x="1311414" y="1422400"/>
                  </a:lnTo>
                  <a:lnTo>
                    <a:pt x="1306601" y="1435100"/>
                  </a:lnTo>
                  <a:lnTo>
                    <a:pt x="1303159" y="1447800"/>
                  </a:lnTo>
                  <a:lnTo>
                    <a:pt x="1301445" y="1435100"/>
                  </a:lnTo>
                  <a:lnTo>
                    <a:pt x="1303616" y="1435100"/>
                  </a:lnTo>
                  <a:lnTo>
                    <a:pt x="1306258" y="1422400"/>
                  </a:lnTo>
                  <a:lnTo>
                    <a:pt x="1305928" y="1422400"/>
                  </a:lnTo>
                  <a:lnTo>
                    <a:pt x="1291386" y="1447800"/>
                  </a:lnTo>
                  <a:lnTo>
                    <a:pt x="1282750" y="1473200"/>
                  </a:lnTo>
                  <a:lnTo>
                    <a:pt x="1273975" y="1498600"/>
                  </a:lnTo>
                  <a:lnTo>
                    <a:pt x="1259065" y="1524000"/>
                  </a:lnTo>
                  <a:lnTo>
                    <a:pt x="1257134" y="1511300"/>
                  </a:lnTo>
                  <a:lnTo>
                    <a:pt x="1251216" y="1511300"/>
                  </a:lnTo>
                  <a:lnTo>
                    <a:pt x="1242885" y="1524000"/>
                  </a:lnTo>
                  <a:lnTo>
                    <a:pt x="1233728" y="1524000"/>
                  </a:lnTo>
                  <a:lnTo>
                    <a:pt x="1226477" y="1536700"/>
                  </a:lnTo>
                  <a:lnTo>
                    <a:pt x="1216596" y="1562100"/>
                  </a:lnTo>
                  <a:lnTo>
                    <a:pt x="1204455" y="1574800"/>
                  </a:lnTo>
                  <a:lnTo>
                    <a:pt x="1190434" y="1587500"/>
                  </a:lnTo>
                  <a:lnTo>
                    <a:pt x="1183030" y="1600200"/>
                  </a:lnTo>
                  <a:lnTo>
                    <a:pt x="1175270" y="1612900"/>
                  </a:lnTo>
                  <a:lnTo>
                    <a:pt x="1159421" y="1625600"/>
                  </a:lnTo>
                  <a:lnTo>
                    <a:pt x="1151318" y="1638300"/>
                  </a:lnTo>
                  <a:lnTo>
                    <a:pt x="1143393" y="1638300"/>
                  </a:lnTo>
                  <a:lnTo>
                    <a:pt x="1135646" y="1651000"/>
                  </a:lnTo>
                  <a:lnTo>
                    <a:pt x="1110564" y="1651000"/>
                  </a:lnTo>
                  <a:lnTo>
                    <a:pt x="1100772" y="1663700"/>
                  </a:lnTo>
                  <a:lnTo>
                    <a:pt x="1090002" y="1663700"/>
                  </a:lnTo>
                  <a:lnTo>
                    <a:pt x="1079538" y="1676400"/>
                  </a:lnTo>
                  <a:lnTo>
                    <a:pt x="1055497" y="1676400"/>
                  </a:lnTo>
                  <a:lnTo>
                    <a:pt x="1047940" y="1689100"/>
                  </a:lnTo>
                  <a:lnTo>
                    <a:pt x="1062520" y="1689100"/>
                  </a:lnTo>
                  <a:lnTo>
                    <a:pt x="1062863" y="1701800"/>
                  </a:lnTo>
                  <a:lnTo>
                    <a:pt x="1046632" y="1701800"/>
                  </a:lnTo>
                  <a:lnTo>
                    <a:pt x="1042327" y="1714500"/>
                  </a:lnTo>
                  <a:lnTo>
                    <a:pt x="1030986" y="1714500"/>
                  </a:lnTo>
                  <a:lnTo>
                    <a:pt x="1025563" y="1727200"/>
                  </a:lnTo>
                  <a:lnTo>
                    <a:pt x="1002245" y="1727200"/>
                  </a:lnTo>
                  <a:lnTo>
                    <a:pt x="1002626" y="1739900"/>
                  </a:lnTo>
                  <a:lnTo>
                    <a:pt x="996505" y="1739900"/>
                  </a:lnTo>
                  <a:lnTo>
                    <a:pt x="989241" y="1752600"/>
                  </a:lnTo>
                  <a:lnTo>
                    <a:pt x="973010" y="1739900"/>
                  </a:lnTo>
                  <a:lnTo>
                    <a:pt x="974979" y="1752600"/>
                  </a:lnTo>
                  <a:lnTo>
                    <a:pt x="976528" y="1752600"/>
                  </a:lnTo>
                  <a:lnTo>
                    <a:pt x="976274" y="1765300"/>
                  </a:lnTo>
                  <a:lnTo>
                    <a:pt x="955598" y="1765300"/>
                  </a:lnTo>
                  <a:lnTo>
                    <a:pt x="960183" y="1752600"/>
                  </a:lnTo>
                  <a:lnTo>
                    <a:pt x="964120" y="1752600"/>
                  </a:lnTo>
                  <a:lnTo>
                    <a:pt x="967028" y="1739900"/>
                  </a:lnTo>
                  <a:lnTo>
                    <a:pt x="953058" y="1739900"/>
                  </a:lnTo>
                  <a:lnTo>
                    <a:pt x="948791" y="1752600"/>
                  </a:lnTo>
                  <a:lnTo>
                    <a:pt x="941158" y="1752600"/>
                  </a:lnTo>
                  <a:lnTo>
                    <a:pt x="945438" y="1739900"/>
                  </a:lnTo>
                  <a:lnTo>
                    <a:pt x="952944" y="1727200"/>
                  </a:lnTo>
                  <a:lnTo>
                    <a:pt x="930732" y="1727200"/>
                  </a:lnTo>
                  <a:lnTo>
                    <a:pt x="921867" y="1739900"/>
                  </a:lnTo>
                  <a:lnTo>
                    <a:pt x="911656" y="1752600"/>
                  </a:lnTo>
                  <a:lnTo>
                    <a:pt x="894143" y="1752600"/>
                  </a:lnTo>
                  <a:lnTo>
                    <a:pt x="887793" y="1765300"/>
                  </a:lnTo>
                  <a:lnTo>
                    <a:pt x="856081" y="1765300"/>
                  </a:lnTo>
                  <a:lnTo>
                    <a:pt x="857580" y="1752600"/>
                  </a:lnTo>
                  <a:lnTo>
                    <a:pt x="834720" y="1752600"/>
                  </a:lnTo>
                  <a:lnTo>
                    <a:pt x="827659" y="1765300"/>
                  </a:lnTo>
                  <a:lnTo>
                    <a:pt x="769759" y="1765300"/>
                  </a:lnTo>
                  <a:lnTo>
                    <a:pt x="759510" y="1752600"/>
                  </a:lnTo>
                  <a:lnTo>
                    <a:pt x="685939" y="1752600"/>
                  </a:lnTo>
                  <a:lnTo>
                    <a:pt x="682078" y="1739900"/>
                  </a:lnTo>
                  <a:lnTo>
                    <a:pt x="676783" y="1739900"/>
                  </a:lnTo>
                  <a:lnTo>
                    <a:pt x="671830" y="1727200"/>
                  </a:lnTo>
                  <a:lnTo>
                    <a:pt x="666343" y="1727200"/>
                  </a:lnTo>
                  <a:lnTo>
                    <a:pt x="659460" y="1714500"/>
                  </a:lnTo>
                  <a:lnTo>
                    <a:pt x="651090" y="1701800"/>
                  </a:lnTo>
                  <a:lnTo>
                    <a:pt x="631037" y="1701800"/>
                  </a:lnTo>
                  <a:lnTo>
                    <a:pt x="642099" y="1714500"/>
                  </a:lnTo>
                  <a:lnTo>
                    <a:pt x="611378" y="1714500"/>
                  </a:lnTo>
                  <a:lnTo>
                    <a:pt x="615594" y="1701800"/>
                  </a:lnTo>
                  <a:lnTo>
                    <a:pt x="630059" y="1701800"/>
                  </a:lnTo>
                  <a:lnTo>
                    <a:pt x="609092" y="1689100"/>
                  </a:lnTo>
                  <a:lnTo>
                    <a:pt x="601662" y="1689100"/>
                  </a:lnTo>
                  <a:lnTo>
                    <a:pt x="601332" y="1701800"/>
                  </a:lnTo>
                  <a:lnTo>
                    <a:pt x="603656" y="1714500"/>
                  </a:lnTo>
                  <a:lnTo>
                    <a:pt x="584746" y="1714500"/>
                  </a:lnTo>
                  <a:lnTo>
                    <a:pt x="580796" y="1701800"/>
                  </a:lnTo>
                  <a:lnTo>
                    <a:pt x="579805" y="1689100"/>
                  </a:lnTo>
                  <a:lnTo>
                    <a:pt x="580732" y="1689100"/>
                  </a:lnTo>
                  <a:lnTo>
                    <a:pt x="572566" y="1676400"/>
                  </a:lnTo>
                  <a:lnTo>
                    <a:pt x="559523" y="1676400"/>
                  </a:lnTo>
                  <a:lnTo>
                    <a:pt x="553097" y="1663700"/>
                  </a:lnTo>
                  <a:lnTo>
                    <a:pt x="541312" y="1663700"/>
                  </a:lnTo>
                  <a:lnTo>
                    <a:pt x="535381" y="1651000"/>
                  </a:lnTo>
                  <a:lnTo>
                    <a:pt x="522058" y="1651000"/>
                  </a:lnTo>
                  <a:lnTo>
                    <a:pt x="516712" y="1638300"/>
                  </a:lnTo>
                  <a:lnTo>
                    <a:pt x="504710" y="1638300"/>
                  </a:lnTo>
                  <a:lnTo>
                    <a:pt x="497941" y="1625600"/>
                  </a:lnTo>
                  <a:lnTo>
                    <a:pt x="451396" y="1625600"/>
                  </a:lnTo>
                  <a:lnTo>
                    <a:pt x="443966" y="1612900"/>
                  </a:lnTo>
                  <a:lnTo>
                    <a:pt x="437235" y="1600200"/>
                  </a:lnTo>
                  <a:lnTo>
                    <a:pt x="437045" y="1600200"/>
                  </a:lnTo>
                  <a:lnTo>
                    <a:pt x="432346" y="1587500"/>
                  </a:lnTo>
                  <a:lnTo>
                    <a:pt x="407162" y="1587500"/>
                  </a:lnTo>
                  <a:lnTo>
                    <a:pt x="406133" y="1600200"/>
                  </a:lnTo>
                  <a:lnTo>
                    <a:pt x="398259" y="1587500"/>
                  </a:lnTo>
                  <a:lnTo>
                    <a:pt x="397611" y="1574800"/>
                  </a:lnTo>
                  <a:lnTo>
                    <a:pt x="401218" y="1562100"/>
                  </a:lnTo>
                  <a:lnTo>
                    <a:pt x="400304" y="1562100"/>
                  </a:lnTo>
                  <a:lnTo>
                    <a:pt x="395947" y="1549400"/>
                  </a:lnTo>
                  <a:lnTo>
                    <a:pt x="388785" y="1549400"/>
                  </a:lnTo>
                  <a:lnTo>
                    <a:pt x="386003" y="1536700"/>
                  </a:lnTo>
                  <a:lnTo>
                    <a:pt x="383057" y="1536700"/>
                  </a:lnTo>
                  <a:lnTo>
                    <a:pt x="378396" y="1524000"/>
                  </a:lnTo>
                  <a:lnTo>
                    <a:pt x="373100" y="1511300"/>
                  </a:lnTo>
                  <a:lnTo>
                    <a:pt x="366331" y="1511300"/>
                  </a:lnTo>
                  <a:lnTo>
                    <a:pt x="357263" y="1498600"/>
                  </a:lnTo>
                  <a:lnTo>
                    <a:pt x="354291" y="1496250"/>
                  </a:lnTo>
                  <a:lnTo>
                    <a:pt x="346024" y="1485900"/>
                  </a:lnTo>
                  <a:lnTo>
                    <a:pt x="347421" y="1490865"/>
                  </a:lnTo>
                  <a:lnTo>
                    <a:pt x="341109" y="1485900"/>
                  </a:lnTo>
                  <a:lnTo>
                    <a:pt x="334238" y="1473200"/>
                  </a:lnTo>
                  <a:lnTo>
                    <a:pt x="329717" y="1447800"/>
                  </a:lnTo>
                  <a:lnTo>
                    <a:pt x="334416" y="1447800"/>
                  </a:lnTo>
                  <a:lnTo>
                    <a:pt x="327380" y="1435100"/>
                  </a:lnTo>
                  <a:lnTo>
                    <a:pt x="319887" y="1435100"/>
                  </a:lnTo>
                  <a:lnTo>
                    <a:pt x="315747" y="1422400"/>
                  </a:lnTo>
                  <a:lnTo>
                    <a:pt x="304723" y="1422400"/>
                  </a:lnTo>
                  <a:lnTo>
                    <a:pt x="298310" y="1409700"/>
                  </a:lnTo>
                  <a:lnTo>
                    <a:pt x="291807" y="1409700"/>
                  </a:lnTo>
                  <a:lnTo>
                    <a:pt x="285394" y="1397000"/>
                  </a:lnTo>
                  <a:lnTo>
                    <a:pt x="279209" y="1397000"/>
                  </a:lnTo>
                  <a:lnTo>
                    <a:pt x="273418" y="1384300"/>
                  </a:lnTo>
                  <a:lnTo>
                    <a:pt x="271894" y="1384300"/>
                  </a:lnTo>
                  <a:lnTo>
                    <a:pt x="270446" y="1371600"/>
                  </a:lnTo>
                  <a:lnTo>
                    <a:pt x="265671" y="1358900"/>
                  </a:lnTo>
                  <a:lnTo>
                    <a:pt x="264782" y="1358900"/>
                  </a:lnTo>
                  <a:lnTo>
                    <a:pt x="263144" y="1346200"/>
                  </a:lnTo>
                  <a:lnTo>
                    <a:pt x="261264" y="1346200"/>
                  </a:lnTo>
                  <a:lnTo>
                    <a:pt x="259715" y="1333500"/>
                  </a:lnTo>
                  <a:lnTo>
                    <a:pt x="239763" y="1333500"/>
                  </a:lnTo>
                  <a:lnTo>
                    <a:pt x="229184" y="1320800"/>
                  </a:lnTo>
                  <a:lnTo>
                    <a:pt x="222758" y="1320800"/>
                  </a:lnTo>
                  <a:lnTo>
                    <a:pt x="219925" y="1308100"/>
                  </a:lnTo>
                  <a:lnTo>
                    <a:pt x="217805" y="1308100"/>
                  </a:lnTo>
                  <a:lnTo>
                    <a:pt x="220459" y="1320800"/>
                  </a:lnTo>
                  <a:lnTo>
                    <a:pt x="224269" y="1333500"/>
                  </a:lnTo>
                  <a:lnTo>
                    <a:pt x="217716" y="1333500"/>
                  </a:lnTo>
                  <a:lnTo>
                    <a:pt x="214591" y="1320800"/>
                  </a:lnTo>
                  <a:lnTo>
                    <a:pt x="211810" y="1308100"/>
                  </a:lnTo>
                  <a:lnTo>
                    <a:pt x="209181" y="1295400"/>
                  </a:lnTo>
                  <a:lnTo>
                    <a:pt x="206502" y="1282700"/>
                  </a:lnTo>
                  <a:lnTo>
                    <a:pt x="204127" y="1270000"/>
                  </a:lnTo>
                  <a:lnTo>
                    <a:pt x="201930" y="1270000"/>
                  </a:lnTo>
                  <a:lnTo>
                    <a:pt x="197726" y="1244600"/>
                  </a:lnTo>
                  <a:lnTo>
                    <a:pt x="201587" y="1257300"/>
                  </a:lnTo>
                  <a:lnTo>
                    <a:pt x="205054" y="1257300"/>
                  </a:lnTo>
                  <a:lnTo>
                    <a:pt x="207975" y="1270000"/>
                  </a:lnTo>
                  <a:lnTo>
                    <a:pt x="210146" y="1270000"/>
                  </a:lnTo>
                  <a:lnTo>
                    <a:pt x="208178" y="1257300"/>
                  </a:lnTo>
                  <a:lnTo>
                    <a:pt x="204241" y="1244600"/>
                  </a:lnTo>
                  <a:lnTo>
                    <a:pt x="200317" y="1231900"/>
                  </a:lnTo>
                  <a:lnTo>
                    <a:pt x="197345" y="1219200"/>
                  </a:lnTo>
                  <a:lnTo>
                    <a:pt x="194360" y="1206500"/>
                  </a:lnTo>
                  <a:lnTo>
                    <a:pt x="198081" y="1193800"/>
                  </a:lnTo>
                  <a:lnTo>
                    <a:pt x="212471" y="1219200"/>
                  </a:lnTo>
                  <a:lnTo>
                    <a:pt x="221018" y="1244600"/>
                  </a:lnTo>
                  <a:lnTo>
                    <a:pt x="228536" y="1257300"/>
                  </a:lnTo>
                  <a:lnTo>
                    <a:pt x="239864" y="1295400"/>
                  </a:lnTo>
                  <a:lnTo>
                    <a:pt x="234886" y="1295400"/>
                  </a:lnTo>
                  <a:lnTo>
                    <a:pt x="228346" y="1282700"/>
                  </a:lnTo>
                  <a:lnTo>
                    <a:pt x="221411" y="1270000"/>
                  </a:lnTo>
                  <a:lnTo>
                    <a:pt x="216255" y="1270000"/>
                  </a:lnTo>
                  <a:lnTo>
                    <a:pt x="217373" y="1282700"/>
                  </a:lnTo>
                  <a:lnTo>
                    <a:pt x="218579" y="1282700"/>
                  </a:lnTo>
                  <a:lnTo>
                    <a:pt x="219849" y="1295400"/>
                  </a:lnTo>
                  <a:lnTo>
                    <a:pt x="226085" y="1295400"/>
                  </a:lnTo>
                  <a:lnTo>
                    <a:pt x="230047" y="1308100"/>
                  </a:lnTo>
                  <a:lnTo>
                    <a:pt x="234403" y="1308100"/>
                  </a:lnTo>
                  <a:lnTo>
                    <a:pt x="239255" y="1320800"/>
                  </a:lnTo>
                  <a:lnTo>
                    <a:pt x="253796" y="1320800"/>
                  </a:lnTo>
                  <a:lnTo>
                    <a:pt x="243509" y="1282700"/>
                  </a:lnTo>
                  <a:lnTo>
                    <a:pt x="234022" y="1244600"/>
                  </a:lnTo>
                  <a:lnTo>
                    <a:pt x="225374" y="1206500"/>
                  </a:lnTo>
                  <a:lnTo>
                    <a:pt x="217589" y="1168400"/>
                  </a:lnTo>
                  <a:lnTo>
                    <a:pt x="242443" y="1168400"/>
                  </a:lnTo>
                  <a:lnTo>
                    <a:pt x="267195" y="1181100"/>
                  </a:lnTo>
                  <a:lnTo>
                    <a:pt x="318719" y="1181100"/>
                  </a:lnTo>
                  <a:lnTo>
                    <a:pt x="312762" y="1168400"/>
                  </a:lnTo>
                  <a:lnTo>
                    <a:pt x="278688" y="1168400"/>
                  </a:lnTo>
                  <a:lnTo>
                    <a:pt x="275450" y="1155700"/>
                  </a:lnTo>
                  <a:lnTo>
                    <a:pt x="269405" y="1155700"/>
                  </a:lnTo>
                  <a:lnTo>
                    <a:pt x="270598" y="1143000"/>
                  </a:lnTo>
                  <a:lnTo>
                    <a:pt x="276390" y="1143000"/>
                  </a:lnTo>
                  <a:lnTo>
                    <a:pt x="270002" y="1130300"/>
                  </a:lnTo>
                  <a:lnTo>
                    <a:pt x="261404" y="1130300"/>
                  </a:lnTo>
                  <a:lnTo>
                    <a:pt x="258826" y="1117600"/>
                  </a:lnTo>
                  <a:lnTo>
                    <a:pt x="254101" y="1104900"/>
                  </a:lnTo>
                  <a:lnTo>
                    <a:pt x="253987" y="1117600"/>
                  </a:lnTo>
                  <a:lnTo>
                    <a:pt x="250380" y="1117600"/>
                  </a:lnTo>
                  <a:lnTo>
                    <a:pt x="249326" y="1104900"/>
                  </a:lnTo>
                  <a:lnTo>
                    <a:pt x="236880" y="1104900"/>
                  </a:lnTo>
                  <a:lnTo>
                    <a:pt x="232689" y="1092200"/>
                  </a:lnTo>
                  <a:lnTo>
                    <a:pt x="229374" y="1092200"/>
                  </a:lnTo>
                  <a:lnTo>
                    <a:pt x="227761" y="1079500"/>
                  </a:lnTo>
                  <a:lnTo>
                    <a:pt x="228688" y="1066800"/>
                  </a:lnTo>
                  <a:lnTo>
                    <a:pt x="243230" y="1066800"/>
                  </a:lnTo>
                  <a:lnTo>
                    <a:pt x="247662" y="1079500"/>
                  </a:lnTo>
                  <a:lnTo>
                    <a:pt x="249516" y="1079500"/>
                  </a:lnTo>
                  <a:lnTo>
                    <a:pt x="251714" y="1066800"/>
                  </a:lnTo>
                  <a:lnTo>
                    <a:pt x="254114" y="1066800"/>
                  </a:lnTo>
                  <a:lnTo>
                    <a:pt x="258076" y="1079500"/>
                  </a:lnTo>
                  <a:lnTo>
                    <a:pt x="261035" y="1079500"/>
                  </a:lnTo>
                  <a:lnTo>
                    <a:pt x="263563" y="1092200"/>
                  </a:lnTo>
                  <a:lnTo>
                    <a:pt x="273367" y="1104900"/>
                  </a:lnTo>
                  <a:lnTo>
                    <a:pt x="284632" y="1104900"/>
                  </a:lnTo>
                  <a:lnTo>
                    <a:pt x="282143" y="1092200"/>
                  </a:lnTo>
                  <a:lnTo>
                    <a:pt x="283540" y="1079500"/>
                  </a:lnTo>
                  <a:lnTo>
                    <a:pt x="286308" y="1092200"/>
                  </a:lnTo>
                  <a:lnTo>
                    <a:pt x="293293" y="1092200"/>
                  </a:lnTo>
                  <a:lnTo>
                    <a:pt x="286740" y="1079500"/>
                  </a:lnTo>
                  <a:lnTo>
                    <a:pt x="288963" y="1066800"/>
                  </a:lnTo>
                  <a:lnTo>
                    <a:pt x="291592" y="1066800"/>
                  </a:lnTo>
                  <a:lnTo>
                    <a:pt x="286296" y="1054100"/>
                  </a:lnTo>
                  <a:lnTo>
                    <a:pt x="268770" y="1054100"/>
                  </a:lnTo>
                  <a:lnTo>
                    <a:pt x="263994" y="1066800"/>
                  </a:lnTo>
                  <a:lnTo>
                    <a:pt x="261721" y="1054100"/>
                  </a:lnTo>
                  <a:lnTo>
                    <a:pt x="263982" y="1041400"/>
                  </a:lnTo>
                  <a:lnTo>
                    <a:pt x="269951" y="1028700"/>
                  </a:lnTo>
                  <a:lnTo>
                    <a:pt x="269519" y="1028700"/>
                  </a:lnTo>
                  <a:lnTo>
                    <a:pt x="268960" y="1016000"/>
                  </a:lnTo>
                  <a:lnTo>
                    <a:pt x="271932" y="1016000"/>
                  </a:lnTo>
                  <a:lnTo>
                    <a:pt x="265785" y="1003300"/>
                  </a:lnTo>
                  <a:lnTo>
                    <a:pt x="260477" y="1016000"/>
                  </a:lnTo>
                  <a:lnTo>
                    <a:pt x="257225" y="1028700"/>
                  </a:lnTo>
                  <a:lnTo>
                    <a:pt x="256743" y="1028700"/>
                  </a:lnTo>
                  <a:lnTo>
                    <a:pt x="259778" y="1041400"/>
                  </a:lnTo>
                  <a:lnTo>
                    <a:pt x="253047" y="1041400"/>
                  </a:lnTo>
                  <a:lnTo>
                    <a:pt x="246380" y="1054100"/>
                  </a:lnTo>
                  <a:lnTo>
                    <a:pt x="240372" y="1041400"/>
                  </a:lnTo>
                  <a:lnTo>
                    <a:pt x="235661" y="1028700"/>
                  </a:lnTo>
                  <a:lnTo>
                    <a:pt x="245706" y="1028700"/>
                  </a:lnTo>
                  <a:lnTo>
                    <a:pt x="243827" y="1016000"/>
                  </a:lnTo>
                  <a:lnTo>
                    <a:pt x="242785" y="1016000"/>
                  </a:lnTo>
                  <a:lnTo>
                    <a:pt x="242468" y="1003300"/>
                  </a:lnTo>
                  <a:lnTo>
                    <a:pt x="242785" y="990600"/>
                  </a:lnTo>
                  <a:lnTo>
                    <a:pt x="243954" y="990600"/>
                  </a:lnTo>
                  <a:lnTo>
                    <a:pt x="246341" y="977900"/>
                  </a:lnTo>
                  <a:lnTo>
                    <a:pt x="248831" y="977900"/>
                  </a:lnTo>
                  <a:lnTo>
                    <a:pt x="252412" y="965200"/>
                  </a:lnTo>
                  <a:lnTo>
                    <a:pt x="255460" y="952500"/>
                  </a:lnTo>
                  <a:lnTo>
                    <a:pt x="257060" y="939800"/>
                  </a:lnTo>
                  <a:lnTo>
                    <a:pt x="256273" y="927100"/>
                  </a:lnTo>
                  <a:lnTo>
                    <a:pt x="257644" y="927100"/>
                  </a:lnTo>
                  <a:lnTo>
                    <a:pt x="258127" y="939800"/>
                  </a:lnTo>
                  <a:lnTo>
                    <a:pt x="257759" y="952500"/>
                  </a:lnTo>
                  <a:lnTo>
                    <a:pt x="257771" y="965200"/>
                  </a:lnTo>
                  <a:lnTo>
                    <a:pt x="258457" y="965200"/>
                  </a:lnTo>
                  <a:lnTo>
                    <a:pt x="260032" y="977900"/>
                  </a:lnTo>
                  <a:lnTo>
                    <a:pt x="262712" y="990600"/>
                  </a:lnTo>
                  <a:lnTo>
                    <a:pt x="266369" y="977900"/>
                  </a:lnTo>
                  <a:lnTo>
                    <a:pt x="264617" y="965200"/>
                  </a:lnTo>
                  <a:lnTo>
                    <a:pt x="261302" y="952500"/>
                  </a:lnTo>
                  <a:lnTo>
                    <a:pt x="260299" y="939800"/>
                  </a:lnTo>
                  <a:lnTo>
                    <a:pt x="264033" y="952500"/>
                  </a:lnTo>
                  <a:lnTo>
                    <a:pt x="271106" y="952500"/>
                  </a:lnTo>
                  <a:lnTo>
                    <a:pt x="274802" y="939800"/>
                  </a:lnTo>
                  <a:lnTo>
                    <a:pt x="267741" y="939800"/>
                  </a:lnTo>
                  <a:lnTo>
                    <a:pt x="268058" y="927100"/>
                  </a:lnTo>
                  <a:lnTo>
                    <a:pt x="267233" y="914400"/>
                  </a:lnTo>
                  <a:lnTo>
                    <a:pt x="266153" y="914400"/>
                  </a:lnTo>
                  <a:lnTo>
                    <a:pt x="263867" y="927100"/>
                  </a:lnTo>
                  <a:lnTo>
                    <a:pt x="260604" y="914400"/>
                  </a:lnTo>
                  <a:lnTo>
                    <a:pt x="258241" y="914400"/>
                  </a:lnTo>
                  <a:lnTo>
                    <a:pt x="256641" y="901700"/>
                  </a:lnTo>
                  <a:lnTo>
                    <a:pt x="255663" y="889000"/>
                  </a:lnTo>
                  <a:lnTo>
                    <a:pt x="255562" y="876300"/>
                  </a:lnTo>
                  <a:lnTo>
                    <a:pt x="255803" y="876300"/>
                  </a:lnTo>
                  <a:lnTo>
                    <a:pt x="256298" y="863600"/>
                  </a:lnTo>
                  <a:lnTo>
                    <a:pt x="256959" y="863600"/>
                  </a:lnTo>
                  <a:lnTo>
                    <a:pt x="257797" y="850900"/>
                  </a:lnTo>
                  <a:lnTo>
                    <a:pt x="258914" y="850900"/>
                  </a:lnTo>
                  <a:lnTo>
                    <a:pt x="260350" y="838200"/>
                  </a:lnTo>
                  <a:lnTo>
                    <a:pt x="262153" y="825500"/>
                  </a:lnTo>
                  <a:lnTo>
                    <a:pt x="268871" y="838200"/>
                  </a:lnTo>
                  <a:lnTo>
                    <a:pt x="272884" y="863600"/>
                  </a:lnTo>
                  <a:lnTo>
                    <a:pt x="279577" y="863600"/>
                  </a:lnTo>
                  <a:lnTo>
                    <a:pt x="276618" y="850900"/>
                  </a:lnTo>
                  <a:lnTo>
                    <a:pt x="272529" y="838200"/>
                  </a:lnTo>
                  <a:lnTo>
                    <a:pt x="270954" y="825500"/>
                  </a:lnTo>
                  <a:lnTo>
                    <a:pt x="275513" y="800100"/>
                  </a:lnTo>
                  <a:lnTo>
                    <a:pt x="280212" y="812800"/>
                  </a:lnTo>
                  <a:lnTo>
                    <a:pt x="284251" y="800100"/>
                  </a:lnTo>
                  <a:lnTo>
                    <a:pt x="291884" y="800100"/>
                  </a:lnTo>
                  <a:lnTo>
                    <a:pt x="285991" y="774700"/>
                  </a:lnTo>
                  <a:lnTo>
                    <a:pt x="283171" y="774700"/>
                  </a:lnTo>
                  <a:lnTo>
                    <a:pt x="280619" y="762000"/>
                  </a:lnTo>
                  <a:lnTo>
                    <a:pt x="282676" y="749300"/>
                  </a:lnTo>
                  <a:lnTo>
                    <a:pt x="284619" y="749300"/>
                  </a:lnTo>
                  <a:lnTo>
                    <a:pt x="286410" y="736600"/>
                  </a:lnTo>
                  <a:lnTo>
                    <a:pt x="287997" y="736600"/>
                  </a:lnTo>
                  <a:lnTo>
                    <a:pt x="289483" y="723900"/>
                  </a:lnTo>
                  <a:lnTo>
                    <a:pt x="284302" y="723900"/>
                  </a:lnTo>
                  <a:lnTo>
                    <a:pt x="284657" y="711200"/>
                  </a:lnTo>
                  <a:lnTo>
                    <a:pt x="287261" y="698500"/>
                  </a:lnTo>
                  <a:lnTo>
                    <a:pt x="291414" y="698500"/>
                  </a:lnTo>
                  <a:lnTo>
                    <a:pt x="296278" y="685800"/>
                  </a:lnTo>
                  <a:lnTo>
                    <a:pt x="300812" y="673100"/>
                  </a:lnTo>
                  <a:lnTo>
                    <a:pt x="304444" y="673100"/>
                  </a:lnTo>
                  <a:lnTo>
                    <a:pt x="306603" y="660400"/>
                  </a:lnTo>
                  <a:lnTo>
                    <a:pt x="307060" y="660400"/>
                  </a:lnTo>
                  <a:lnTo>
                    <a:pt x="307276" y="673100"/>
                  </a:lnTo>
                  <a:lnTo>
                    <a:pt x="307975" y="673100"/>
                  </a:lnTo>
                  <a:lnTo>
                    <a:pt x="314325" y="660400"/>
                  </a:lnTo>
                  <a:lnTo>
                    <a:pt x="317919" y="647700"/>
                  </a:lnTo>
                  <a:lnTo>
                    <a:pt x="319811" y="622300"/>
                  </a:lnTo>
                  <a:lnTo>
                    <a:pt x="321081" y="609600"/>
                  </a:lnTo>
                  <a:lnTo>
                    <a:pt x="331127" y="622300"/>
                  </a:lnTo>
                  <a:lnTo>
                    <a:pt x="325247" y="609600"/>
                  </a:lnTo>
                  <a:lnTo>
                    <a:pt x="325640" y="596900"/>
                  </a:lnTo>
                  <a:lnTo>
                    <a:pt x="328549" y="571500"/>
                  </a:lnTo>
                  <a:lnTo>
                    <a:pt x="330263" y="558800"/>
                  </a:lnTo>
                  <a:lnTo>
                    <a:pt x="324815" y="584200"/>
                  </a:lnTo>
                  <a:lnTo>
                    <a:pt x="319328" y="596900"/>
                  </a:lnTo>
                  <a:lnTo>
                    <a:pt x="313867" y="596900"/>
                  </a:lnTo>
                  <a:lnTo>
                    <a:pt x="308546" y="609600"/>
                  </a:lnTo>
                  <a:lnTo>
                    <a:pt x="301447" y="622300"/>
                  </a:lnTo>
                  <a:lnTo>
                    <a:pt x="298234" y="622300"/>
                  </a:lnTo>
                  <a:lnTo>
                    <a:pt x="296113" y="635000"/>
                  </a:lnTo>
                  <a:lnTo>
                    <a:pt x="294157" y="635000"/>
                  </a:lnTo>
                  <a:lnTo>
                    <a:pt x="292392" y="647700"/>
                  </a:lnTo>
                  <a:lnTo>
                    <a:pt x="290855" y="660400"/>
                  </a:lnTo>
                  <a:lnTo>
                    <a:pt x="288417" y="647700"/>
                  </a:lnTo>
                  <a:lnTo>
                    <a:pt x="286715" y="647700"/>
                  </a:lnTo>
                  <a:lnTo>
                    <a:pt x="285546" y="635000"/>
                  </a:lnTo>
                  <a:lnTo>
                    <a:pt x="284695" y="622300"/>
                  </a:lnTo>
                  <a:lnTo>
                    <a:pt x="284086" y="622300"/>
                  </a:lnTo>
                  <a:lnTo>
                    <a:pt x="283502" y="609600"/>
                  </a:lnTo>
                  <a:lnTo>
                    <a:pt x="282651" y="596900"/>
                  </a:lnTo>
                  <a:lnTo>
                    <a:pt x="281292" y="596900"/>
                  </a:lnTo>
                  <a:lnTo>
                    <a:pt x="285419" y="584200"/>
                  </a:lnTo>
                  <a:lnTo>
                    <a:pt x="292671" y="584200"/>
                  </a:lnTo>
                  <a:lnTo>
                    <a:pt x="290131" y="571500"/>
                  </a:lnTo>
                  <a:lnTo>
                    <a:pt x="286931" y="571500"/>
                  </a:lnTo>
                  <a:lnTo>
                    <a:pt x="284543" y="558800"/>
                  </a:lnTo>
                  <a:lnTo>
                    <a:pt x="291604" y="546100"/>
                  </a:lnTo>
                  <a:lnTo>
                    <a:pt x="300634" y="533400"/>
                  </a:lnTo>
                  <a:lnTo>
                    <a:pt x="299834" y="508000"/>
                  </a:lnTo>
                  <a:lnTo>
                    <a:pt x="299110" y="495300"/>
                  </a:lnTo>
                  <a:lnTo>
                    <a:pt x="308381" y="482600"/>
                  </a:lnTo>
                  <a:lnTo>
                    <a:pt x="315048" y="482600"/>
                  </a:lnTo>
                  <a:lnTo>
                    <a:pt x="313944" y="495300"/>
                  </a:lnTo>
                  <a:lnTo>
                    <a:pt x="309460" y="520700"/>
                  </a:lnTo>
                  <a:lnTo>
                    <a:pt x="306044" y="533400"/>
                  </a:lnTo>
                  <a:lnTo>
                    <a:pt x="311226" y="533400"/>
                  </a:lnTo>
                  <a:lnTo>
                    <a:pt x="312978" y="546100"/>
                  </a:lnTo>
                  <a:lnTo>
                    <a:pt x="311175" y="546100"/>
                  </a:lnTo>
                  <a:lnTo>
                    <a:pt x="310210" y="558800"/>
                  </a:lnTo>
                  <a:lnTo>
                    <a:pt x="310857" y="558800"/>
                  </a:lnTo>
                  <a:lnTo>
                    <a:pt x="314172" y="571500"/>
                  </a:lnTo>
                  <a:lnTo>
                    <a:pt x="321233" y="558800"/>
                  </a:lnTo>
                  <a:lnTo>
                    <a:pt x="319125" y="558800"/>
                  </a:lnTo>
                  <a:lnTo>
                    <a:pt x="318109" y="546100"/>
                  </a:lnTo>
                  <a:lnTo>
                    <a:pt x="330454" y="546100"/>
                  </a:lnTo>
                  <a:lnTo>
                    <a:pt x="330111" y="533400"/>
                  </a:lnTo>
                  <a:lnTo>
                    <a:pt x="328117" y="533400"/>
                  </a:lnTo>
                  <a:lnTo>
                    <a:pt x="336245" y="520700"/>
                  </a:lnTo>
                  <a:lnTo>
                    <a:pt x="341757" y="508000"/>
                  </a:lnTo>
                  <a:lnTo>
                    <a:pt x="345554" y="508000"/>
                  </a:lnTo>
                  <a:lnTo>
                    <a:pt x="348551" y="520700"/>
                  </a:lnTo>
                  <a:lnTo>
                    <a:pt x="356412" y="520700"/>
                  </a:lnTo>
                  <a:lnTo>
                    <a:pt x="363321" y="508000"/>
                  </a:lnTo>
                  <a:lnTo>
                    <a:pt x="372503" y="508000"/>
                  </a:lnTo>
                  <a:lnTo>
                    <a:pt x="370687" y="520700"/>
                  </a:lnTo>
                  <a:lnTo>
                    <a:pt x="374218" y="520700"/>
                  </a:lnTo>
                  <a:lnTo>
                    <a:pt x="369963" y="533400"/>
                  </a:lnTo>
                  <a:lnTo>
                    <a:pt x="365645" y="533400"/>
                  </a:lnTo>
                  <a:lnTo>
                    <a:pt x="361365" y="546100"/>
                  </a:lnTo>
                  <a:lnTo>
                    <a:pt x="357251" y="546100"/>
                  </a:lnTo>
                  <a:lnTo>
                    <a:pt x="366801" y="558800"/>
                  </a:lnTo>
                  <a:lnTo>
                    <a:pt x="376859" y="533400"/>
                  </a:lnTo>
                  <a:lnTo>
                    <a:pt x="381241" y="508000"/>
                  </a:lnTo>
                  <a:lnTo>
                    <a:pt x="381203" y="495300"/>
                  </a:lnTo>
                  <a:lnTo>
                    <a:pt x="378002" y="469900"/>
                  </a:lnTo>
                  <a:lnTo>
                    <a:pt x="372071" y="482600"/>
                  </a:lnTo>
                  <a:lnTo>
                    <a:pt x="352221" y="482600"/>
                  </a:lnTo>
                  <a:lnTo>
                    <a:pt x="351155" y="469900"/>
                  </a:lnTo>
                  <a:lnTo>
                    <a:pt x="361721" y="469900"/>
                  </a:lnTo>
                  <a:lnTo>
                    <a:pt x="362153" y="457200"/>
                  </a:lnTo>
                  <a:lnTo>
                    <a:pt x="363918" y="457200"/>
                  </a:lnTo>
                  <a:lnTo>
                    <a:pt x="364744" y="444500"/>
                  </a:lnTo>
                  <a:lnTo>
                    <a:pt x="376656" y="444500"/>
                  </a:lnTo>
                  <a:lnTo>
                    <a:pt x="390690" y="431800"/>
                  </a:lnTo>
                  <a:lnTo>
                    <a:pt x="408978" y="431800"/>
                  </a:lnTo>
                  <a:lnTo>
                    <a:pt x="420535" y="419100"/>
                  </a:lnTo>
                  <a:lnTo>
                    <a:pt x="438924" y="419100"/>
                  </a:lnTo>
                  <a:lnTo>
                    <a:pt x="444385" y="431800"/>
                  </a:lnTo>
                  <a:lnTo>
                    <a:pt x="451840" y="419100"/>
                  </a:lnTo>
                  <a:lnTo>
                    <a:pt x="460235" y="406400"/>
                  </a:lnTo>
                  <a:lnTo>
                    <a:pt x="469544" y="393700"/>
                  </a:lnTo>
                  <a:lnTo>
                    <a:pt x="479755" y="381000"/>
                  </a:lnTo>
                  <a:lnTo>
                    <a:pt x="490702" y="368300"/>
                  </a:lnTo>
                  <a:lnTo>
                    <a:pt x="494525" y="368300"/>
                  </a:lnTo>
                  <a:lnTo>
                    <a:pt x="498576" y="355600"/>
                  </a:lnTo>
                  <a:lnTo>
                    <a:pt x="508546" y="355600"/>
                  </a:lnTo>
                  <a:lnTo>
                    <a:pt x="514718" y="342900"/>
                  </a:lnTo>
                  <a:lnTo>
                    <a:pt x="520941" y="342900"/>
                  </a:lnTo>
                  <a:lnTo>
                    <a:pt x="527075" y="330200"/>
                  </a:lnTo>
                  <a:lnTo>
                    <a:pt x="522820" y="342900"/>
                  </a:lnTo>
                  <a:lnTo>
                    <a:pt x="537629" y="342900"/>
                  </a:lnTo>
                  <a:lnTo>
                    <a:pt x="546658" y="330200"/>
                  </a:lnTo>
                  <a:lnTo>
                    <a:pt x="551332" y="330200"/>
                  </a:lnTo>
                  <a:lnTo>
                    <a:pt x="553135" y="317500"/>
                  </a:lnTo>
                  <a:lnTo>
                    <a:pt x="553516" y="317500"/>
                  </a:lnTo>
                  <a:lnTo>
                    <a:pt x="554075" y="304800"/>
                  </a:lnTo>
                  <a:lnTo>
                    <a:pt x="556183" y="292100"/>
                  </a:lnTo>
                  <a:lnTo>
                    <a:pt x="596696" y="292100"/>
                  </a:lnTo>
                  <a:lnTo>
                    <a:pt x="606234" y="279400"/>
                  </a:lnTo>
                  <a:lnTo>
                    <a:pt x="616381" y="254000"/>
                  </a:lnTo>
                  <a:lnTo>
                    <a:pt x="629285" y="254000"/>
                  </a:lnTo>
                  <a:lnTo>
                    <a:pt x="647115" y="241300"/>
                  </a:lnTo>
                  <a:lnTo>
                    <a:pt x="654024" y="241300"/>
                  </a:lnTo>
                  <a:lnTo>
                    <a:pt x="661098" y="254000"/>
                  </a:lnTo>
                  <a:lnTo>
                    <a:pt x="680466" y="254000"/>
                  </a:lnTo>
                  <a:lnTo>
                    <a:pt x="689127" y="241300"/>
                  </a:lnTo>
                  <a:lnTo>
                    <a:pt x="716584" y="241300"/>
                  </a:lnTo>
                  <a:lnTo>
                    <a:pt x="725690" y="228600"/>
                  </a:lnTo>
                  <a:lnTo>
                    <a:pt x="750684" y="228600"/>
                  </a:lnTo>
                  <a:lnTo>
                    <a:pt x="741565" y="215900"/>
                  </a:lnTo>
                  <a:lnTo>
                    <a:pt x="767435" y="215900"/>
                  </a:lnTo>
                  <a:lnTo>
                    <a:pt x="780072" y="203200"/>
                  </a:lnTo>
                  <a:lnTo>
                    <a:pt x="800760" y="203200"/>
                  </a:lnTo>
                  <a:lnTo>
                    <a:pt x="806437" y="190500"/>
                  </a:lnTo>
                  <a:lnTo>
                    <a:pt x="829398" y="190500"/>
                  </a:lnTo>
                  <a:lnTo>
                    <a:pt x="820166" y="203200"/>
                  </a:lnTo>
                  <a:lnTo>
                    <a:pt x="806805" y="203200"/>
                  </a:lnTo>
                  <a:lnTo>
                    <a:pt x="808647" y="215900"/>
                  </a:lnTo>
                  <a:lnTo>
                    <a:pt x="807847" y="215900"/>
                  </a:lnTo>
                  <a:lnTo>
                    <a:pt x="804976" y="228600"/>
                  </a:lnTo>
                  <a:lnTo>
                    <a:pt x="905713" y="228600"/>
                  </a:lnTo>
                  <a:lnTo>
                    <a:pt x="908939" y="215900"/>
                  </a:lnTo>
                  <a:lnTo>
                    <a:pt x="930363" y="215900"/>
                  </a:lnTo>
                  <a:lnTo>
                    <a:pt x="934961" y="228600"/>
                  </a:lnTo>
                  <a:lnTo>
                    <a:pt x="970534" y="228600"/>
                  </a:lnTo>
                  <a:lnTo>
                    <a:pt x="977696" y="241300"/>
                  </a:lnTo>
                  <a:lnTo>
                    <a:pt x="998677" y="241300"/>
                  </a:lnTo>
                  <a:lnTo>
                    <a:pt x="1005306" y="254000"/>
                  </a:lnTo>
                  <a:lnTo>
                    <a:pt x="1023239" y="254000"/>
                  </a:lnTo>
                  <a:lnTo>
                    <a:pt x="1029106" y="266700"/>
                  </a:lnTo>
                  <a:lnTo>
                    <a:pt x="1034821" y="266700"/>
                  </a:lnTo>
                  <a:lnTo>
                    <a:pt x="1040434" y="279400"/>
                  </a:lnTo>
                  <a:lnTo>
                    <a:pt x="1037285" y="279400"/>
                  </a:lnTo>
                  <a:lnTo>
                    <a:pt x="1042111" y="292100"/>
                  </a:lnTo>
                  <a:lnTo>
                    <a:pt x="1046378" y="292100"/>
                  </a:lnTo>
                  <a:lnTo>
                    <a:pt x="1045667" y="304800"/>
                  </a:lnTo>
                  <a:lnTo>
                    <a:pt x="1036434" y="292100"/>
                  </a:lnTo>
                  <a:lnTo>
                    <a:pt x="1021854" y="292100"/>
                  </a:lnTo>
                  <a:lnTo>
                    <a:pt x="1026972" y="304800"/>
                  </a:lnTo>
                  <a:lnTo>
                    <a:pt x="1033983" y="304800"/>
                  </a:lnTo>
                  <a:lnTo>
                    <a:pt x="1041565" y="317500"/>
                  </a:lnTo>
                  <a:lnTo>
                    <a:pt x="1047750" y="317500"/>
                  </a:lnTo>
                  <a:lnTo>
                    <a:pt x="1049566" y="330200"/>
                  </a:lnTo>
                  <a:lnTo>
                    <a:pt x="1077874" y="330200"/>
                  </a:lnTo>
                  <a:lnTo>
                    <a:pt x="1085342" y="342900"/>
                  </a:lnTo>
                  <a:lnTo>
                    <a:pt x="1098842" y="342900"/>
                  </a:lnTo>
                  <a:lnTo>
                    <a:pt x="1104099" y="355600"/>
                  </a:lnTo>
                  <a:lnTo>
                    <a:pt x="1102194" y="355600"/>
                  </a:lnTo>
                  <a:lnTo>
                    <a:pt x="1107643" y="368300"/>
                  </a:lnTo>
                  <a:lnTo>
                    <a:pt x="1106449" y="368300"/>
                  </a:lnTo>
                  <a:lnTo>
                    <a:pt x="1114513" y="381000"/>
                  </a:lnTo>
                  <a:lnTo>
                    <a:pt x="1121651" y="381000"/>
                  </a:lnTo>
                  <a:lnTo>
                    <a:pt x="1128255" y="393700"/>
                  </a:lnTo>
                  <a:lnTo>
                    <a:pt x="1130236" y="393700"/>
                  </a:lnTo>
                  <a:lnTo>
                    <a:pt x="1123099" y="381000"/>
                  </a:lnTo>
                  <a:lnTo>
                    <a:pt x="1137729" y="381000"/>
                  </a:lnTo>
                  <a:lnTo>
                    <a:pt x="1143215" y="393700"/>
                  </a:lnTo>
                  <a:lnTo>
                    <a:pt x="1184084" y="393700"/>
                  </a:lnTo>
                  <a:lnTo>
                    <a:pt x="1198029" y="419100"/>
                  </a:lnTo>
                  <a:lnTo>
                    <a:pt x="1201864" y="419100"/>
                  </a:lnTo>
                  <a:lnTo>
                    <a:pt x="1198181" y="431800"/>
                  </a:lnTo>
                  <a:lnTo>
                    <a:pt x="1189570" y="419100"/>
                  </a:lnTo>
                  <a:lnTo>
                    <a:pt x="1165580" y="419100"/>
                  </a:lnTo>
                  <a:lnTo>
                    <a:pt x="1176401" y="431800"/>
                  </a:lnTo>
                  <a:lnTo>
                    <a:pt x="1186662" y="444500"/>
                  </a:lnTo>
                  <a:lnTo>
                    <a:pt x="1192631" y="457200"/>
                  </a:lnTo>
                  <a:lnTo>
                    <a:pt x="1199235" y="457200"/>
                  </a:lnTo>
                  <a:lnTo>
                    <a:pt x="1203426" y="469900"/>
                  </a:lnTo>
                  <a:lnTo>
                    <a:pt x="1238427" y="469900"/>
                  </a:lnTo>
                  <a:lnTo>
                    <a:pt x="1257973" y="508000"/>
                  </a:lnTo>
                  <a:lnTo>
                    <a:pt x="1258963" y="508000"/>
                  </a:lnTo>
                  <a:lnTo>
                    <a:pt x="1262710" y="520700"/>
                  </a:lnTo>
                  <a:lnTo>
                    <a:pt x="1259497" y="520700"/>
                  </a:lnTo>
                  <a:lnTo>
                    <a:pt x="1268196" y="533400"/>
                  </a:lnTo>
                  <a:lnTo>
                    <a:pt x="1284947" y="533400"/>
                  </a:lnTo>
                  <a:lnTo>
                    <a:pt x="1280020" y="520700"/>
                  </a:lnTo>
                  <a:lnTo>
                    <a:pt x="1287627" y="533400"/>
                  </a:lnTo>
                  <a:lnTo>
                    <a:pt x="1289354" y="546100"/>
                  </a:lnTo>
                  <a:lnTo>
                    <a:pt x="1289875" y="558800"/>
                  </a:lnTo>
                  <a:lnTo>
                    <a:pt x="1279410" y="558800"/>
                  </a:lnTo>
                  <a:lnTo>
                    <a:pt x="1282344" y="571500"/>
                  </a:lnTo>
                  <a:lnTo>
                    <a:pt x="1285214" y="584200"/>
                  </a:lnTo>
                  <a:lnTo>
                    <a:pt x="1288681" y="584200"/>
                  </a:lnTo>
                  <a:lnTo>
                    <a:pt x="1293380" y="596900"/>
                  </a:lnTo>
                  <a:lnTo>
                    <a:pt x="1293545" y="584200"/>
                  </a:lnTo>
                  <a:lnTo>
                    <a:pt x="1297762" y="584200"/>
                  </a:lnTo>
                  <a:lnTo>
                    <a:pt x="1297406" y="571500"/>
                  </a:lnTo>
                  <a:lnTo>
                    <a:pt x="1302194" y="584200"/>
                  </a:lnTo>
                  <a:lnTo>
                    <a:pt x="1306537" y="584200"/>
                  </a:lnTo>
                  <a:lnTo>
                    <a:pt x="1306703" y="571500"/>
                  </a:lnTo>
                  <a:lnTo>
                    <a:pt x="1314081" y="584200"/>
                  </a:lnTo>
                  <a:lnTo>
                    <a:pt x="1319834" y="596900"/>
                  </a:lnTo>
                  <a:lnTo>
                    <a:pt x="1323873" y="609600"/>
                  </a:lnTo>
                  <a:lnTo>
                    <a:pt x="1326083" y="622300"/>
                  </a:lnTo>
                  <a:lnTo>
                    <a:pt x="1320190" y="622300"/>
                  </a:lnTo>
                  <a:lnTo>
                    <a:pt x="1326908" y="635000"/>
                  </a:lnTo>
                  <a:lnTo>
                    <a:pt x="1332915" y="635000"/>
                  </a:lnTo>
                  <a:lnTo>
                    <a:pt x="1338402" y="647700"/>
                  </a:lnTo>
                  <a:lnTo>
                    <a:pt x="1343558" y="660400"/>
                  </a:lnTo>
                  <a:lnTo>
                    <a:pt x="1348397" y="673100"/>
                  </a:lnTo>
                  <a:lnTo>
                    <a:pt x="1353489" y="673100"/>
                  </a:lnTo>
                  <a:lnTo>
                    <a:pt x="1359052" y="685800"/>
                  </a:lnTo>
                  <a:lnTo>
                    <a:pt x="1365885" y="685800"/>
                  </a:lnTo>
                  <a:lnTo>
                    <a:pt x="1360500" y="673100"/>
                  </a:lnTo>
                  <a:lnTo>
                    <a:pt x="1356626" y="660400"/>
                  </a:lnTo>
                  <a:lnTo>
                    <a:pt x="1375346" y="660400"/>
                  </a:lnTo>
                  <a:lnTo>
                    <a:pt x="1368158" y="647700"/>
                  </a:lnTo>
                  <a:lnTo>
                    <a:pt x="1360716" y="635000"/>
                  </a:lnTo>
                  <a:lnTo>
                    <a:pt x="1361020" y="635000"/>
                  </a:lnTo>
                  <a:lnTo>
                    <a:pt x="1356741" y="622300"/>
                  </a:lnTo>
                  <a:lnTo>
                    <a:pt x="1353261" y="609600"/>
                  </a:lnTo>
                  <a:lnTo>
                    <a:pt x="1360182" y="609600"/>
                  </a:lnTo>
                  <a:lnTo>
                    <a:pt x="1346593" y="584200"/>
                  </a:lnTo>
                  <a:lnTo>
                    <a:pt x="1334236" y="571500"/>
                  </a:lnTo>
                  <a:lnTo>
                    <a:pt x="1321803" y="546100"/>
                  </a:lnTo>
                  <a:lnTo>
                    <a:pt x="1314907" y="533400"/>
                  </a:lnTo>
                  <a:lnTo>
                    <a:pt x="1313370" y="530580"/>
                  </a:lnTo>
                  <a:lnTo>
                    <a:pt x="1314869" y="520700"/>
                  </a:lnTo>
                  <a:lnTo>
                    <a:pt x="1313586" y="520700"/>
                  </a:lnTo>
                  <a:lnTo>
                    <a:pt x="1312240" y="508000"/>
                  </a:lnTo>
                  <a:lnTo>
                    <a:pt x="1322031" y="508000"/>
                  </a:lnTo>
                  <a:lnTo>
                    <a:pt x="1321485" y="495300"/>
                  </a:lnTo>
                  <a:lnTo>
                    <a:pt x="1314589" y="495300"/>
                  </a:lnTo>
                  <a:lnTo>
                    <a:pt x="1306588" y="482600"/>
                  </a:lnTo>
                  <a:lnTo>
                    <a:pt x="1300378" y="482600"/>
                  </a:lnTo>
                  <a:lnTo>
                    <a:pt x="1298803" y="495300"/>
                  </a:lnTo>
                  <a:lnTo>
                    <a:pt x="1295222" y="482600"/>
                  </a:lnTo>
                  <a:lnTo>
                    <a:pt x="1287957" y="469900"/>
                  </a:lnTo>
                  <a:lnTo>
                    <a:pt x="1280655" y="457200"/>
                  </a:lnTo>
                  <a:lnTo>
                    <a:pt x="1270546" y="457200"/>
                  </a:lnTo>
                  <a:lnTo>
                    <a:pt x="1263256" y="444500"/>
                  </a:lnTo>
                  <a:lnTo>
                    <a:pt x="1256093" y="444500"/>
                  </a:lnTo>
                  <a:lnTo>
                    <a:pt x="1250048" y="431800"/>
                  </a:lnTo>
                  <a:lnTo>
                    <a:pt x="1247444" y="431800"/>
                  </a:lnTo>
                  <a:lnTo>
                    <a:pt x="1246073" y="419100"/>
                  </a:lnTo>
                  <a:lnTo>
                    <a:pt x="1254112" y="419100"/>
                  </a:lnTo>
                  <a:lnTo>
                    <a:pt x="1262824" y="431800"/>
                  </a:lnTo>
                  <a:lnTo>
                    <a:pt x="1272082" y="444500"/>
                  </a:lnTo>
                  <a:lnTo>
                    <a:pt x="1281836" y="444500"/>
                  </a:lnTo>
                  <a:lnTo>
                    <a:pt x="1283843" y="457200"/>
                  </a:lnTo>
                  <a:lnTo>
                    <a:pt x="1294028" y="457200"/>
                  </a:lnTo>
                  <a:lnTo>
                    <a:pt x="1313192" y="469900"/>
                  </a:lnTo>
                  <a:lnTo>
                    <a:pt x="1330591" y="482600"/>
                  </a:lnTo>
                  <a:lnTo>
                    <a:pt x="1338541" y="495300"/>
                  </a:lnTo>
                  <a:lnTo>
                    <a:pt x="1345514" y="508000"/>
                  </a:lnTo>
                  <a:lnTo>
                    <a:pt x="1347660" y="508000"/>
                  </a:lnTo>
                  <a:lnTo>
                    <a:pt x="1351495" y="508000"/>
                  </a:lnTo>
                  <a:lnTo>
                    <a:pt x="1356487" y="520700"/>
                  </a:lnTo>
                  <a:lnTo>
                    <a:pt x="1361389" y="520700"/>
                  </a:lnTo>
                  <a:lnTo>
                    <a:pt x="1365935" y="533400"/>
                  </a:lnTo>
                  <a:lnTo>
                    <a:pt x="1369555" y="546100"/>
                  </a:lnTo>
                  <a:lnTo>
                    <a:pt x="1373060" y="546100"/>
                  </a:lnTo>
                  <a:lnTo>
                    <a:pt x="1376972" y="558800"/>
                  </a:lnTo>
                  <a:lnTo>
                    <a:pt x="1381823" y="571500"/>
                  </a:lnTo>
                  <a:lnTo>
                    <a:pt x="1385239" y="571500"/>
                  </a:lnTo>
                  <a:lnTo>
                    <a:pt x="1389481" y="584200"/>
                  </a:lnTo>
                  <a:lnTo>
                    <a:pt x="1394510" y="596900"/>
                  </a:lnTo>
                  <a:lnTo>
                    <a:pt x="1399844" y="596900"/>
                  </a:lnTo>
                  <a:lnTo>
                    <a:pt x="1405039" y="609600"/>
                  </a:lnTo>
                  <a:lnTo>
                    <a:pt x="1409382" y="609600"/>
                  </a:lnTo>
                  <a:lnTo>
                    <a:pt x="1412836" y="622300"/>
                  </a:lnTo>
                  <a:lnTo>
                    <a:pt x="1413827" y="622300"/>
                  </a:lnTo>
                  <a:lnTo>
                    <a:pt x="1409827" y="609600"/>
                  </a:lnTo>
                  <a:lnTo>
                    <a:pt x="1415669" y="609600"/>
                  </a:lnTo>
                  <a:lnTo>
                    <a:pt x="1422107" y="622300"/>
                  </a:lnTo>
                  <a:lnTo>
                    <a:pt x="1427734" y="635000"/>
                  </a:lnTo>
                  <a:lnTo>
                    <a:pt x="1442567" y="635000"/>
                  </a:lnTo>
                  <a:lnTo>
                    <a:pt x="1450365" y="647700"/>
                  </a:lnTo>
                  <a:lnTo>
                    <a:pt x="1452867" y="660400"/>
                  </a:lnTo>
                  <a:lnTo>
                    <a:pt x="1455178" y="673100"/>
                  </a:lnTo>
                  <a:lnTo>
                    <a:pt x="1462430" y="685800"/>
                  </a:lnTo>
                  <a:lnTo>
                    <a:pt x="1464640" y="660400"/>
                  </a:lnTo>
                  <a:lnTo>
                    <a:pt x="1463268" y="660400"/>
                  </a:lnTo>
                  <a:lnTo>
                    <a:pt x="1459344" y="647700"/>
                  </a:lnTo>
                  <a:lnTo>
                    <a:pt x="1456296" y="647700"/>
                  </a:lnTo>
                  <a:lnTo>
                    <a:pt x="1449730" y="635000"/>
                  </a:lnTo>
                  <a:lnTo>
                    <a:pt x="1449311" y="609600"/>
                  </a:lnTo>
                  <a:lnTo>
                    <a:pt x="1452283" y="609600"/>
                  </a:lnTo>
                  <a:lnTo>
                    <a:pt x="1455902" y="596900"/>
                  </a:lnTo>
                  <a:lnTo>
                    <a:pt x="1457769" y="584200"/>
                  </a:lnTo>
                  <a:lnTo>
                    <a:pt x="1463586" y="584200"/>
                  </a:lnTo>
                  <a:lnTo>
                    <a:pt x="1470748" y="596900"/>
                  </a:lnTo>
                  <a:lnTo>
                    <a:pt x="1476667" y="596900"/>
                  </a:lnTo>
                  <a:close/>
                </a:path>
                <a:path w="1481454" h="1866900">
                  <a:moveTo>
                    <a:pt x="1481048" y="1079500"/>
                  </a:moveTo>
                  <a:lnTo>
                    <a:pt x="1481023" y="1054100"/>
                  </a:lnTo>
                  <a:lnTo>
                    <a:pt x="1480756" y="1054100"/>
                  </a:lnTo>
                  <a:lnTo>
                    <a:pt x="1480007" y="1041400"/>
                  </a:lnTo>
                  <a:lnTo>
                    <a:pt x="1478851" y="1028700"/>
                  </a:lnTo>
                  <a:lnTo>
                    <a:pt x="1477340" y="1016000"/>
                  </a:lnTo>
                  <a:lnTo>
                    <a:pt x="1475498" y="1016000"/>
                  </a:lnTo>
                  <a:lnTo>
                    <a:pt x="1473123" y="1003300"/>
                  </a:lnTo>
                  <a:lnTo>
                    <a:pt x="1470190" y="990600"/>
                  </a:lnTo>
                  <a:lnTo>
                    <a:pt x="1468767" y="990600"/>
                  </a:lnTo>
                  <a:lnTo>
                    <a:pt x="1471333" y="1003300"/>
                  </a:lnTo>
                  <a:lnTo>
                    <a:pt x="1472603" y="1003300"/>
                  </a:lnTo>
                  <a:lnTo>
                    <a:pt x="1470837" y="1016000"/>
                  </a:lnTo>
                  <a:lnTo>
                    <a:pt x="1465326" y="1016000"/>
                  </a:lnTo>
                  <a:lnTo>
                    <a:pt x="1466824" y="1003300"/>
                  </a:lnTo>
                  <a:lnTo>
                    <a:pt x="1460576" y="1003300"/>
                  </a:lnTo>
                  <a:lnTo>
                    <a:pt x="1462163" y="1016000"/>
                  </a:lnTo>
                  <a:lnTo>
                    <a:pt x="1464081" y="1028700"/>
                  </a:lnTo>
                  <a:lnTo>
                    <a:pt x="1461477" y="1041400"/>
                  </a:lnTo>
                  <a:lnTo>
                    <a:pt x="1450975" y="1016000"/>
                  </a:lnTo>
                  <a:lnTo>
                    <a:pt x="1440446" y="1028700"/>
                  </a:lnTo>
                  <a:lnTo>
                    <a:pt x="1434706" y="1016000"/>
                  </a:lnTo>
                  <a:lnTo>
                    <a:pt x="1428572" y="990600"/>
                  </a:lnTo>
                  <a:lnTo>
                    <a:pt x="1422171" y="977900"/>
                  </a:lnTo>
                  <a:lnTo>
                    <a:pt x="1415669" y="952500"/>
                  </a:lnTo>
                  <a:lnTo>
                    <a:pt x="1414640" y="965200"/>
                  </a:lnTo>
                  <a:lnTo>
                    <a:pt x="1414564" y="977900"/>
                  </a:lnTo>
                  <a:lnTo>
                    <a:pt x="1415275" y="990600"/>
                  </a:lnTo>
                  <a:lnTo>
                    <a:pt x="1416634" y="990600"/>
                  </a:lnTo>
                  <a:lnTo>
                    <a:pt x="1418310" y="1003300"/>
                  </a:lnTo>
                  <a:lnTo>
                    <a:pt x="1420228" y="1016000"/>
                  </a:lnTo>
                  <a:lnTo>
                    <a:pt x="1422336" y="1016000"/>
                  </a:lnTo>
                  <a:lnTo>
                    <a:pt x="1424546" y="1028700"/>
                  </a:lnTo>
                  <a:lnTo>
                    <a:pt x="1426705" y="1028700"/>
                  </a:lnTo>
                  <a:lnTo>
                    <a:pt x="1428496" y="1041400"/>
                  </a:lnTo>
                  <a:lnTo>
                    <a:pt x="1429816" y="1054100"/>
                  </a:lnTo>
                  <a:lnTo>
                    <a:pt x="1430515" y="1054100"/>
                  </a:lnTo>
                  <a:lnTo>
                    <a:pt x="1430578" y="1066800"/>
                  </a:lnTo>
                  <a:lnTo>
                    <a:pt x="1429867" y="1066800"/>
                  </a:lnTo>
                  <a:lnTo>
                    <a:pt x="1428127" y="1079500"/>
                  </a:lnTo>
                  <a:lnTo>
                    <a:pt x="1425041" y="1092200"/>
                  </a:lnTo>
                  <a:lnTo>
                    <a:pt x="1422908" y="1079500"/>
                  </a:lnTo>
                  <a:lnTo>
                    <a:pt x="1419186" y="1092200"/>
                  </a:lnTo>
                  <a:lnTo>
                    <a:pt x="1416405" y="1092200"/>
                  </a:lnTo>
                  <a:lnTo>
                    <a:pt x="1417815" y="1104900"/>
                  </a:lnTo>
                  <a:lnTo>
                    <a:pt x="1418450" y="1117600"/>
                  </a:lnTo>
                  <a:lnTo>
                    <a:pt x="1419428" y="1117600"/>
                  </a:lnTo>
                  <a:lnTo>
                    <a:pt x="1421879" y="1130300"/>
                  </a:lnTo>
                  <a:lnTo>
                    <a:pt x="1417408" y="1155700"/>
                  </a:lnTo>
                  <a:lnTo>
                    <a:pt x="1412544" y="1155700"/>
                  </a:lnTo>
                  <a:lnTo>
                    <a:pt x="1407426" y="1143000"/>
                  </a:lnTo>
                  <a:lnTo>
                    <a:pt x="1404150" y="1130300"/>
                  </a:lnTo>
                  <a:lnTo>
                    <a:pt x="1404848" y="1117600"/>
                  </a:lnTo>
                  <a:lnTo>
                    <a:pt x="1400276" y="1143000"/>
                  </a:lnTo>
                  <a:lnTo>
                    <a:pt x="1397012" y="1181100"/>
                  </a:lnTo>
                  <a:lnTo>
                    <a:pt x="1394256" y="1206500"/>
                  </a:lnTo>
                  <a:lnTo>
                    <a:pt x="1391221" y="1231900"/>
                  </a:lnTo>
                  <a:lnTo>
                    <a:pt x="1386611" y="1257300"/>
                  </a:lnTo>
                  <a:lnTo>
                    <a:pt x="1379956" y="1295400"/>
                  </a:lnTo>
                  <a:lnTo>
                    <a:pt x="1370279" y="1320800"/>
                  </a:lnTo>
                  <a:lnTo>
                    <a:pt x="1356652" y="1346200"/>
                  </a:lnTo>
                  <a:lnTo>
                    <a:pt x="1353985" y="1346200"/>
                  </a:lnTo>
                  <a:lnTo>
                    <a:pt x="1358087" y="1333500"/>
                  </a:lnTo>
                  <a:lnTo>
                    <a:pt x="1352905" y="1346200"/>
                  </a:lnTo>
                  <a:lnTo>
                    <a:pt x="1352448" y="1346200"/>
                  </a:lnTo>
                  <a:lnTo>
                    <a:pt x="1350822" y="1358900"/>
                  </a:lnTo>
                  <a:lnTo>
                    <a:pt x="1427175" y="1358900"/>
                  </a:lnTo>
                  <a:lnTo>
                    <a:pt x="1433156" y="1333500"/>
                  </a:lnTo>
                  <a:lnTo>
                    <a:pt x="1436001" y="1308100"/>
                  </a:lnTo>
                  <a:lnTo>
                    <a:pt x="1441551" y="1295400"/>
                  </a:lnTo>
                  <a:lnTo>
                    <a:pt x="1452714" y="1295400"/>
                  </a:lnTo>
                  <a:lnTo>
                    <a:pt x="1457960" y="1282700"/>
                  </a:lnTo>
                  <a:lnTo>
                    <a:pt x="1458620" y="1270000"/>
                  </a:lnTo>
                  <a:lnTo>
                    <a:pt x="1443913" y="1270000"/>
                  </a:lnTo>
                  <a:lnTo>
                    <a:pt x="1442859" y="1257300"/>
                  </a:lnTo>
                  <a:lnTo>
                    <a:pt x="1445361" y="1244600"/>
                  </a:lnTo>
                  <a:lnTo>
                    <a:pt x="1450873" y="1231900"/>
                  </a:lnTo>
                  <a:lnTo>
                    <a:pt x="1455902" y="1219200"/>
                  </a:lnTo>
                  <a:lnTo>
                    <a:pt x="1460360" y="1219200"/>
                  </a:lnTo>
                  <a:lnTo>
                    <a:pt x="1464170" y="1206500"/>
                  </a:lnTo>
                  <a:lnTo>
                    <a:pt x="1467624" y="1193800"/>
                  </a:lnTo>
                  <a:lnTo>
                    <a:pt x="1471041" y="1181100"/>
                  </a:lnTo>
                  <a:lnTo>
                    <a:pt x="1474533" y="1168400"/>
                  </a:lnTo>
                  <a:lnTo>
                    <a:pt x="1478254" y="1168400"/>
                  </a:lnTo>
                  <a:lnTo>
                    <a:pt x="1479105" y="1155700"/>
                  </a:lnTo>
                  <a:lnTo>
                    <a:pt x="1471803" y="1155700"/>
                  </a:lnTo>
                  <a:lnTo>
                    <a:pt x="1470748" y="1168400"/>
                  </a:lnTo>
                  <a:lnTo>
                    <a:pt x="1469212" y="1168400"/>
                  </a:lnTo>
                  <a:lnTo>
                    <a:pt x="1467510" y="1181100"/>
                  </a:lnTo>
                  <a:lnTo>
                    <a:pt x="1465402" y="1181100"/>
                  </a:lnTo>
                  <a:lnTo>
                    <a:pt x="1462417" y="1168400"/>
                  </a:lnTo>
                  <a:lnTo>
                    <a:pt x="1463713" y="1155700"/>
                  </a:lnTo>
                  <a:lnTo>
                    <a:pt x="1466723" y="1143000"/>
                  </a:lnTo>
                  <a:lnTo>
                    <a:pt x="1470101" y="1143000"/>
                  </a:lnTo>
                  <a:lnTo>
                    <a:pt x="1472501" y="1130300"/>
                  </a:lnTo>
                  <a:lnTo>
                    <a:pt x="1474584" y="1130300"/>
                  </a:lnTo>
                  <a:lnTo>
                    <a:pt x="1479042" y="1143000"/>
                  </a:lnTo>
                  <a:lnTo>
                    <a:pt x="1478546" y="1130300"/>
                  </a:lnTo>
                  <a:lnTo>
                    <a:pt x="1479207" y="1117600"/>
                  </a:lnTo>
                  <a:lnTo>
                    <a:pt x="1480248" y="1104900"/>
                  </a:lnTo>
                  <a:lnTo>
                    <a:pt x="1481048" y="1079500"/>
                  </a:lnTo>
                  <a:close/>
                </a:path>
              </a:pathLst>
            </a:custGeom>
            <a:grpFill/>
          </p:spPr>
          <p:txBody>
            <a:bodyPr wrap="square" lIns="0" tIns="0" rIns="0" bIns="0" rtlCol="0"/>
            <a:lstStyle/>
            <a:p>
              <a:endParaRPr sz="744"/>
            </a:p>
          </p:txBody>
        </p:sp>
        <p:sp>
          <p:nvSpPr>
            <p:cNvPr id="2686" name="object 223">
              <a:extLst>
                <a:ext uri="{FF2B5EF4-FFF2-40B4-BE49-F238E27FC236}">
                  <a16:creationId xmlns:a16="http://schemas.microsoft.com/office/drawing/2014/main" id="{4E355BAA-A477-FA07-3E18-A2A7C9430DE1}"/>
                </a:ext>
              </a:extLst>
            </p:cNvPr>
            <p:cNvSpPr/>
            <p:nvPr/>
          </p:nvSpPr>
          <p:spPr>
            <a:xfrm rot="18735592">
              <a:off x="22713014" y="7242290"/>
              <a:ext cx="700564" cy="882837"/>
            </a:xfrm>
            <a:custGeom>
              <a:avLst/>
              <a:gdLst/>
              <a:ahLst/>
              <a:cxnLst/>
              <a:rect l="l" t="t" r="r" b="b"/>
              <a:pathLst>
                <a:path w="1481454" h="1866900">
                  <a:moveTo>
                    <a:pt x="68084" y="1295400"/>
                  </a:moveTo>
                  <a:lnTo>
                    <a:pt x="61366" y="1282700"/>
                  </a:lnTo>
                  <a:lnTo>
                    <a:pt x="46583" y="1282700"/>
                  </a:lnTo>
                  <a:lnTo>
                    <a:pt x="54825" y="1295400"/>
                  </a:lnTo>
                  <a:lnTo>
                    <a:pt x="68084" y="1295400"/>
                  </a:lnTo>
                  <a:close/>
                </a:path>
                <a:path w="1481454" h="1866900">
                  <a:moveTo>
                    <a:pt x="87909" y="1409700"/>
                  </a:moveTo>
                  <a:lnTo>
                    <a:pt x="86753" y="1407985"/>
                  </a:lnTo>
                  <a:lnTo>
                    <a:pt x="87350" y="1409700"/>
                  </a:lnTo>
                  <a:lnTo>
                    <a:pt x="87909" y="1409700"/>
                  </a:lnTo>
                  <a:close/>
                </a:path>
                <a:path w="1481454" h="1866900">
                  <a:moveTo>
                    <a:pt x="142595" y="444500"/>
                  </a:moveTo>
                  <a:lnTo>
                    <a:pt x="141185" y="444500"/>
                  </a:lnTo>
                  <a:lnTo>
                    <a:pt x="141211" y="445516"/>
                  </a:lnTo>
                  <a:lnTo>
                    <a:pt x="142595" y="444500"/>
                  </a:lnTo>
                  <a:close/>
                </a:path>
                <a:path w="1481454" h="1866900">
                  <a:moveTo>
                    <a:pt x="168313" y="457200"/>
                  </a:moveTo>
                  <a:lnTo>
                    <a:pt x="157314" y="457200"/>
                  </a:lnTo>
                  <a:lnTo>
                    <a:pt x="156451" y="469900"/>
                  </a:lnTo>
                  <a:lnTo>
                    <a:pt x="168313" y="457200"/>
                  </a:lnTo>
                  <a:close/>
                </a:path>
                <a:path w="1481454" h="1866900">
                  <a:moveTo>
                    <a:pt x="202819" y="1574800"/>
                  </a:moveTo>
                  <a:lnTo>
                    <a:pt x="196291" y="1567688"/>
                  </a:lnTo>
                  <a:lnTo>
                    <a:pt x="199796" y="1574800"/>
                  </a:lnTo>
                  <a:lnTo>
                    <a:pt x="202819" y="1574800"/>
                  </a:lnTo>
                  <a:close/>
                </a:path>
                <a:path w="1481454" h="1866900">
                  <a:moveTo>
                    <a:pt x="214998" y="1600200"/>
                  </a:moveTo>
                  <a:lnTo>
                    <a:pt x="206311" y="1574800"/>
                  </a:lnTo>
                  <a:lnTo>
                    <a:pt x="202819" y="1574800"/>
                  </a:lnTo>
                  <a:lnTo>
                    <a:pt x="214998" y="1600200"/>
                  </a:lnTo>
                  <a:close/>
                </a:path>
                <a:path w="1481454" h="1866900">
                  <a:moveTo>
                    <a:pt x="217805" y="1308100"/>
                  </a:moveTo>
                  <a:lnTo>
                    <a:pt x="216217" y="1295400"/>
                  </a:lnTo>
                  <a:lnTo>
                    <a:pt x="215633" y="1295400"/>
                  </a:lnTo>
                  <a:lnTo>
                    <a:pt x="217487" y="1308100"/>
                  </a:lnTo>
                  <a:lnTo>
                    <a:pt x="217805" y="1308100"/>
                  </a:lnTo>
                  <a:close/>
                </a:path>
                <a:path w="1481454" h="1866900">
                  <a:moveTo>
                    <a:pt x="227571" y="391795"/>
                  </a:moveTo>
                  <a:lnTo>
                    <a:pt x="226390" y="390410"/>
                  </a:lnTo>
                  <a:lnTo>
                    <a:pt x="226479" y="393700"/>
                  </a:lnTo>
                  <a:lnTo>
                    <a:pt x="227571" y="391795"/>
                  </a:lnTo>
                  <a:close/>
                </a:path>
                <a:path w="1481454" h="1866900">
                  <a:moveTo>
                    <a:pt x="260578" y="1625600"/>
                  </a:moveTo>
                  <a:lnTo>
                    <a:pt x="254431" y="1620139"/>
                  </a:lnTo>
                  <a:lnTo>
                    <a:pt x="258076" y="1625600"/>
                  </a:lnTo>
                  <a:lnTo>
                    <a:pt x="260578" y="1625600"/>
                  </a:lnTo>
                  <a:close/>
                </a:path>
                <a:path w="1481454" h="1866900">
                  <a:moveTo>
                    <a:pt x="261239" y="260769"/>
                  </a:moveTo>
                  <a:lnTo>
                    <a:pt x="257543" y="266700"/>
                  </a:lnTo>
                  <a:lnTo>
                    <a:pt x="259168" y="266700"/>
                  </a:lnTo>
                  <a:lnTo>
                    <a:pt x="261239" y="260769"/>
                  </a:lnTo>
                  <a:close/>
                </a:path>
                <a:path w="1481454" h="1866900">
                  <a:moveTo>
                    <a:pt x="265455" y="254000"/>
                  </a:moveTo>
                  <a:lnTo>
                    <a:pt x="263601" y="254000"/>
                  </a:lnTo>
                  <a:lnTo>
                    <a:pt x="261239" y="260769"/>
                  </a:lnTo>
                  <a:lnTo>
                    <a:pt x="265455" y="254000"/>
                  </a:lnTo>
                  <a:close/>
                </a:path>
                <a:path w="1481454" h="1866900">
                  <a:moveTo>
                    <a:pt x="270840" y="1633994"/>
                  </a:moveTo>
                  <a:lnTo>
                    <a:pt x="265976" y="1625600"/>
                  </a:lnTo>
                  <a:lnTo>
                    <a:pt x="260578" y="1625600"/>
                  </a:lnTo>
                  <a:lnTo>
                    <a:pt x="270840" y="1633994"/>
                  </a:lnTo>
                  <a:close/>
                </a:path>
                <a:path w="1481454" h="1866900">
                  <a:moveTo>
                    <a:pt x="276110" y="1638300"/>
                  </a:moveTo>
                  <a:lnTo>
                    <a:pt x="270840" y="1633994"/>
                  </a:lnTo>
                  <a:lnTo>
                    <a:pt x="273329" y="1638300"/>
                  </a:lnTo>
                  <a:lnTo>
                    <a:pt x="276110" y="1638300"/>
                  </a:lnTo>
                  <a:close/>
                </a:path>
                <a:path w="1481454" h="1866900">
                  <a:moveTo>
                    <a:pt x="290931" y="715810"/>
                  </a:moveTo>
                  <a:lnTo>
                    <a:pt x="290017" y="723900"/>
                  </a:lnTo>
                  <a:lnTo>
                    <a:pt x="290550" y="723900"/>
                  </a:lnTo>
                  <a:lnTo>
                    <a:pt x="290931" y="715810"/>
                  </a:lnTo>
                  <a:close/>
                </a:path>
                <a:path w="1481454" h="1866900">
                  <a:moveTo>
                    <a:pt x="291439" y="711200"/>
                  </a:moveTo>
                  <a:lnTo>
                    <a:pt x="291134" y="711200"/>
                  </a:lnTo>
                  <a:lnTo>
                    <a:pt x="290931" y="715810"/>
                  </a:lnTo>
                  <a:lnTo>
                    <a:pt x="291439" y="711200"/>
                  </a:lnTo>
                  <a:close/>
                </a:path>
                <a:path w="1481454" h="1866900">
                  <a:moveTo>
                    <a:pt x="293230" y="266700"/>
                  </a:moveTo>
                  <a:lnTo>
                    <a:pt x="293116" y="254000"/>
                  </a:lnTo>
                  <a:lnTo>
                    <a:pt x="282257" y="254000"/>
                  </a:lnTo>
                  <a:lnTo>
                    <a:pt x="279628" y="266700"/>
                  </a:lnTo>
                  <a:lnTo>
                    <a:pt x="260794" y="266700"/>
                  </a:lnTo>
                  <a:lnTo>
                    <a:pt x="260858" y="292100"/>
                  </a:lnTo>
                  <a:lnTo>
                    <a:pt x="249580" y="304800"/>
                  </a:lnTo>
                  <a:lnTo>
                    <a:pt x="234823" y="330200"/>
                  </a:lnTo>
                  <a:lnTo>
                    <a:pt x="224421" y="355600"/>
                  </a:lnTo>
                  <a:lnTo>
                    <a:pt x="225666" y="330200"/>
                  </a:lnTo>
                  <a:lnTo>
                    <a:pt x="227571" y="317500"/>
                  </a:lnTo>
                  <a:lnTo>
                    <a:pt x="233514" y="304800"/>
                  </a:lnTo>
                  <a:lnTo>
                    <a:pt x="246913" y="292100"/>
                  </a:lnTo>
                  <a:lnTo>
                    <a:pt x="237223" y="292100"/>
                  </a:lnTo>
                  <a:lnTo>
                    <a:pt x="257543" y="266700"/>
                  </a:lnTo>
                  <a:lnTo>
                    <a:pt x="250380" y="266700"/>
                  </a:lnTo>
                  <a:lnTo>
                    <a:pt x="242658" y="279400"/>
                  </a:lnTo>
                  <a:lnTo>
                    <a:pt x="235496" y="292100"/>
                  </a:lnTo>
                  <a:lnTo>
                    <a:pt x="227685" y="304800"/>
                  </a:lnTo>
                  <a:lnTo>
                    <a:pt x="218046" y="317500"/>
                  </a:lnTo>
                  <a:lnTo>
                    <a:pt x="217017" y="317500"/>
                  </a:lnTo>
                  <a:lnTo>
                    <a:pt x="216128" y="330200"/>
                  </a:lnTo>
                  <a:lnTo>
                    <a:pt x="215011" y="330200"/>
                  </a:lnTo>
                  <a:lnTo>
                    <a:pt x="213334" y="342900"/>
                  </a:lnTo>
                  <a:lnTo>
                    <a:pt x="210705" y="342900"/>
                  </a:lnTo>
                  <a:lnTo>
                    <a:pt x="206717" y="355600"/>
                  </a:lnTo>
                  <a:lnTo>
                    <a:pt x="201231" y="368300"/>
                  </a:lnTo>
                  <a:lnTo>
                    <a:pt x="194119" y="381000"/>
                  </a:lnTo>
                  <a:lnTo>
                    <a:pt x="192951" y="368300"/>
                  </a:lnTo>
                  <a:lnTo>
                    <a:pt x="191719" y="381000"/>
                  </a:lnTo>
                  <a:lnTo>
                    <a:pt x="186766" y="393700"/>
                  </a:lnTo>
                  <a:lnTo>
                    <a:pt x="179374" y="406400"/>
                  </a:lnTo>
                  <a:lnTo>
                    <a:pt x="170802" y="419100"/>
                  </a:lnTo>
                  <a:lnTo>
                    <a:pt x="164858" y="419100"/>
                  </a:lnTo>
                  <a:lnTo>
                    <a:pt x="158699" y="431800"/>
                  </a:lnTo>
                  <a:lnTo>
                    <a:pt x="153885" y="431800"/>
                  </a:lnTo>
                  <a:lnTo>
                    <a:pt x="149263" y="444500"/>
                  </a:lnTo>
                  <a:lnTo>
                    <a:pt x="145783" y="444500"/>
                  </a:lnTo>
                  <a:lnTo>
                    <a:pt x="150368" y="457200"/>
                  </a:lnTo>
                  <a:lnTo>
                    <a:pt x="155041" y="457200"/>
                  </a:lnTo>
                  <a:lnTo>
                    <a:pt x="159791" y="444500"/>
                  </a:lnTo>
                  <a:lnTo>
                    <a:pt x="164617" y="444500"/>
                  </a:lnTo>
                  <a:lnTo>
                    <a:pt x="175006" y="419100"/>
                  </a:lnTo>
                  <a:lnTo>
                    <a:pt x="180111" y="419100"/>
                  </a:lnTo>
                  <a:lnTo>
                    <a:pt x="185051" y="406400"/>
                  </a:lnTo>
                  <a:lnTo>
                    <a:pt x="182016" y="419100"/>
                  </a:lnTo>
                  <a:lnTo>
                    <a:pt x="177609" y="431800"/>
                  </a:lnTo>
                  <a:lnTo>
                    <a:pt x="183134" y="431800"/>
                  </a:lnTo>
                  <a:lnTo>
                    <a:pt x="179311" y="444500"/>
                  </a:lnTo>
                  <a:lnTo>
                    <a:pt x="175285" y="444500"/>
                  </a:lnTo>
                  <a:lnTo>
                    <a:pt x="171170" y="457200"/>
                  </a:lnTo>
                  <a:lnTo>
                    <a:pt x="168313" y="457200"/>
                  </a:lnTo>
                  <a:lnTo>
                    <a:pt x="168313" y="469900"/>
                  </a:lnTo>
                  <a:lnTo>
                    <a:pt x="167157" y="469900"/>
                  </a:lnTo>
                  <a:lnTo>
                    <a:pt x="165239" y="482600"/>
                  </a:lnTo>
                  <a:lnTo>
                    <a:pt x="162928" y="482600"/>
                  </a:lnTo>
                  <a:lnTo>
                    <a:pt x="160858" y="495300"/>
                  </a:lnTo>
                  <a:lnTo>
                    <a:pt x="159169" y="495300"/>
                  </a:lnTo>
                  <a:lnTo>
                    <a:pt x="158267" y="508000"/>
                  </a:lnTo>
                  <a:lnTo>
                    <a:pt x="164896" y="508000"/>
                  </a:lnTo>
                  <a:lnTo>
                    <a:pt x="168986" y="495300"/>
                  </a:lnTo>
                  <a:lnTo>
                    <a:pt x="173875" y="482600"/>
                  </a:lnTo>
                  <a:lnTo>
                    <a:pt x="182638" y="469900"/>
                  </a:lnTo>
                  <a:lnTo>
                    <a:pt x="186690" y="482600"/>
                  </a:lnTo>
                  <a:lnTo>
                    <a:pt x="189763" y="469900"/>
                  </a:lnTo>
                  <a:lnTo>
                    <a:pt x="192976" y="457200"/>
                  </a:lnTo>
                  <a:lnTo>
                    <a:pt x="196405" y="444500"/>
                  </a:lnTo>
                  <a:lnTo>
                    <a:pt x="200113" y="431800"/>
                  </a:lnTo>
                  <a:lnTo>
                    <a:pt x="195059" y="419100"/>
                  </a:lnTo>
                  <a:lnTo>
                    <a:pt x="191122" y="419100"/>
                  </a:lnTo>
                  <a:lnTo>
                    <a:pt x="189699" y="406400"/>
                  </a:lnTo>
                  <a:lnTo>
                    <a:pt x="192214" y="393700"/>
                  </a:lnTo>
                  <a:lnTo>
                    <a:pt x="205625" y="393700"/>
                  </a:lnTo>
                  <a:lnTo>
                    <a:pt x="218414" y="381000"/>
                  </a:lnTo>
                  <a:lnTo>
                    <a:pt x="226390" y="390410"/>
                  </a:lnTo>
                  <a:lnTo>
                    <a:pt x="226174" y="381000"/>
                  </a:lnTo>
                  <a:lnTo>
                    <a:pt x="227342" y="381000"/>
                  </a:lnTo>
                  <a:lnTo>
                    <a:pt x="229844" y="368300"/>
                  </a:lnTo>
                  <a:lnTo>
                    <a:pt x="233514" y="355600"/>
                  </a:lnTo>
                  <a:lnTo>
                    <a:pt x="236334" y="355600"/>
                  </a:lnTo>
                  <a:lnTo>
                    <a:pt x="239725" y="342900"/>
                  </a:lnTo>
                  <a:lnTo>
                    <a:pt x="243852" y="342900"/>
                  </a:lnTo>
                  <a:lnTo>
                    <a:pt x="248132" y="330200"/>
                  </a:lnTo>
                  <a:lnTo>
                    <a:pt x="252933" y="330200"/>
                  </a:lnTo>
                  <a:lnTo>
                    <a:pt x="258102" y="317500"/>
                  </a:lnTo>
                  <a:lnTo>
                    <a:pt x="253898" y="330200"/>
                  </a:lnTo>
                  <a:lnTo>
                    <a:pt x="259803" y="330200"/>
                  </a:lnTo>
                  <a:lnTo>
                    <a:pt x="264236" y="317500"/>
                  </a:lnTo>
                  <a:lnTo>
                    <a:pt x="267500" y="317500"/>
                  </a:lnTo>
                  <a:lnTo>
                    <a:pt x="269862" y="304800"/>
                  </a:lnTo>
                  <a:lnTo>
                    <a:pt x="272707" y="304800"/>
                  </a:lnTo>
                  <a:lnTo>
                    <a:pt x="273659" y="292100"/>
                  </a:lnTo>
                  <a:lnTo>
                    <a:pt x="283273" y="292100"/>
                  </a:lnTo>
                  <a:lnTo>
                    <a:pt x="287629" y="279400"/>
                  </a:lnTo>
                  <a:lnTo>
                    <a:pt x="290741" y="279400"/>
                  </a:lnTo>
                  <a:lnTo>
                    <a:pt x="292608" y="266700"/>
                  </a:lnTo>
                  <a:lnTo>
                    <a:pt x="293230" y="266700"/>
                  </a:lnTo>
                  <a:close/>
                </a:path>
                <a:path w="1481454" h="1866900">
                  <a:moveTo>
                    <a:pt x="295630" y="1651000"/>
                  </a:moveTo>
                  <a:lnTo>
                    <a:pt x="287769" y="1638300"/>
                  </a:lnTo>
                  <a:lnTo>
                    <a:pt x="276110" y="1638300"/>
                  </a:lnTo>
                  <a:lnTo>
                    <a:pt x="291261" y="1651000"/>
                  </a:lnTo>
                  <a:lnTo>
                    <a:pt x="295630" y="1651000"/>
                  </a:lnTo>
                  <a:close/>
                </a:path>
                <a:path w="1481454" h="1866900">
                  <a:moveTo>
                    <a:pt x="298551" y="1117600"/>
                  </a:moveTo>
                  <a:lnTo>
                    <a:pt x="294068" y="1104900"/>
                  </a:lnTo>
                  <a:lnTo>
                    <a:pt x="289712" y="1104900"/>
                  </a:lnTo>
                  <a:lnTo>
                    <a:pt x="298551" y="1117600"/>
                  </a:lnTo>
                  <a:close/>
                </a:path>
                <a:path w="1481454" h="1866900">
                  <a:moveTo>
                    <a:pt x="323672" y="1193800"/>
                  </a:moveTo>
                  <a:lnTo>
                    <a:pt x="320205" y="1181100"/>
                  </a:lnTo>
                  <a:lnTo>
                    <a:pt x="318719" y="1181100"/>
                  </a:lnTo>
                  <a:lnTo>
                    <a:pt x="323672" y="1193800"/>
                  </a:lnTo>
                  <a:close/>
                </a:path>
                <a:path w="1481454" h="1866900">
                  <a:moveTo>
                    <a:pt x="344843" y="1460500"/>
                  </a:moveTo>
                  <a:lnTo>
                    <a:pt x="340842" y="1447800"/>
                  </a:lnTo>
                  <a:lnTo>
                    <a:pt x="340436" y="1447800"/>
                  </a:lnTo>
                  <a:lnTo>
                    <a:pt x="344843" y="1460500"/>
                  </a:lnTo>
                  <a:close/>
                </a:path>
                <a:path w="1481454" h="1866900">
                  <a:moveTo>
                    <a:pt x="352336" y="203200"/>
                  </a:moveTo>
                  <a:lnTo>
                    <a:pt x="351815" y="203200"/>
                  </a:lnTo>
                  <a:lnTo>
                    <a:pt x="345198" y="212293"/>
                  </a:lnTo>
                  <a:lnTo>
                    <a:pt x="344500" y="215900"/>
                  </a:lnTo>
                  <a:lnTo>
                    <a:pt x="352336" y="203200"/>
                  </a:lnTo>
                  <a:close/>
                </a:path>
                <a:path w="1481454" h="1866900">
                  <a:moveTo>
                    <a:pt x="387210" y="1511300"/>
                  </a:moveTo>
                  <a:lnTo>
                    <a:pt x="376974" y="1498600"/>
                  </a:lnTo>
                  <a:lnTo>
                    <a:pt x="366268" y="1498600"/>
                  </a:lnTo>
                  <a:lnTo>
                    <a:pt x="376694" y="1511300"/>
                  </a:lnTo>
                  <a:lnTo>
                    <a:pt x="387210" y="1511300"/>
                  </a:lnTo>
                  <a:close/>
                </a:path>
                <a:path w="1481454" h="1866900">
                  <a:moveTo>
                    <a:pt x="438124" y="114300"/>
                  </a:moveTo>
                  <a:lnTo>
                    <a:pt x="429526" y="114300"/>
                  </a:lnTo>
                  <a:lnTo>
                    <a:pt x="420966" y="127000"/>
                  </a:lnTo>
                  <a:lnTo>
                    <a:pt x="412673" y="139700"/>
                  </a:lnTo>
                  <a:lnTo>
                    <a:pt x="416509" y="139700"/>
                  </a:lnTo>
                  <a:lnTo>
                    <a:pt x="424002" y="127000"/>
                  </a:lnTo>
                  <a:lnTo>
                    <a:pt x="431393" y="127000"/>
                  </a:lnTo>
                  <a:lnTo>
                    <a:pt x="438124" y="114300"/>
                  </a:lnTo>
                  <a:close/>
                </a:path>
                <a:path w="1481454" h="1866900">
                  <a:moveTo>
                    <a:pt x="447141" y="101600"/>
                  </a:moveTo>
                  <a:lnTo>
                    <a:pt x="438289" y="114300"/>
                  </a:lnTo>
                  <a:lnTo>
                    <a:pt x="446633" y="114300"/>
                  </a:lnTo>
                  <a:lnTo>
                    <a:pt x="447141" y="101600"/>
                  </a:lnTo>
                  <a:close/>
                </a:path>
                <a:path w="1481454" h="1866900">
                  <a:moveTo>
                    <a:pt x="451497" y="381000"/>
                  </a:moveTo>
                  <a:lnTo>
                    <a:pt x="449707" y="381000"/>
                  </a:lnTo>
                  <a:lnTo>
                    <a:pt x="448932" y="383006"/>
                  </a:lnTo>
                  <a:lnTo>
                    <a:pt x="451497" y="381000"/>
                  </a:lnTo>
                  <a:close/>
                </a:path>
                <a:path w="1481454" h="1866900">
                  <a:moveTo>
                    <a:pt x="462699" y="114300"/>
                  </a:moveTo>
                  <a:lnTo>
                    <a:pt x="458546" y="114300"/>
                  </a:lnTo>
                  <a:lnTo>
                    <a:pt x="458470" y="121031"/>
                  </a:lnTo>
                  <a:lnTo>
                    <a:pt x="462699" y="114300"/>
                  </a:lnTo>
                  <a:close/>
                </a:path>
                <a:path w="1481454" h="1866900">
                  <a:moveTo>
                    <a:pt x="473240" y="101600"/>
                  </a:moveTo>
                  <a:lnTo>
                    <a:pt x="472554" y="101600"/>
                  </a:lnTo>
                  <a:lnTo>
                    <a:pt x="465201" y="114300"/>
                  </a:lnTo>
                  <a:lnTo>
                    <a:pt x="473240" y="101600"/>
                  </a:lnTo>
                  <a:close/>
                </a:path>
                <a:path w="1481454" h="1866900">
                  <a:moveTo>
                    <a:pt x="476529" y="96418"/>
                  </a:moveTo>
                  <a:lnTo>
                    <a:pt x="473240" y="101600"/>
                  </a:lnTo>
                  <a:lnTo>
                    <a:pt x="475094" y="101600"/>
                  </a:lnTo>
                  <a:lnTo>
                    <a:pt x="476529" y="96418"/>
                  </a:lnTo>
                  <a:close/>
                </a:path>
                <a:path w="1481454" h="1866900">
                  <a:moveTo>
                    <a:pt x="481279" y="88900"/>
                  </a:moveTo>
                  <a:lnTo>
                    <a:pt x="478599" y="88900"/>
                  </a:lnTo>
                  <a:lnTo>
                    <a:pt x="476529" y="96418"/>
                  </a:lnTo>
                  <a:lnTo>
                    <a:pt x="481279" y="88900"/>
                  </a:lnTo>
                  <a:close/>
                </a:path>
                <a:path w="1481454" h="1866900">
                  <a:moveTo>
                    <a:pt x="572236" y="215900"/>
                  </a:moveTo>
                  <a:lnTo>
                    <a:pt x="564222" y="215900"/>
                  </a:lnTo>
                  <a:lnTo>
                    <a:pt x="558584" y="228600"/>
                  </a:lnTo>
                  <a:lnTo>
                    <a:pt x="566394" y="228600"/>
                  </a:lnTo>
                  <a:lnTo>
                    <a:pt x="572236" y="215900"/>
                  </a:lnTo>
                  <a:close/>
                </a:path>
                <a:path w="1481454" h="1866900">
                  <a:moveTo>
                    <a:pt x="581748" y="215900"/>
                  </a:moveTo>
                  <a:lnTo>
                    <a:pt x="581736" y="203200"/>
                  </a:lnTo>
                  <a:lnTo>
                    <a:pt x="575843" y="215900"/>
                  </a:lnTo>
                  <a:lnTo>
                    <a:pt x="581748" y="215900"/>
                  </a:lnTo>
                  <a:close/>
                </a:path>
                <a:path w="1481454" h="1866900">
                  <a:moveTo>
                    <a:pt x="600938" y="1689100"/>
                  </a:moveTo>
                  <a:lnTo>
                    <a:pt x="595452" y="1676400"/>
                  </a:lnTo>
                  <a:lnTo>
                    <a:pt x="598017" y="1689100"/>
                  </a:lnTo>
                  <a:lnTo>
                    <a:pt x="600938" y="1689100"/>
                  </a:lnTo>
                  <a:close/>
                </a:path>
                <a:path w="1481454" h="1866900">
                  <a:moveTo>
                    <a:pt x="603415" y="190500"/>
                  </a:moveTo>
                  <a:lnTo>
                    <a:pt x="597814" y="203200"/>
                  </a:lnTo>
                  <a:lnTo>
                    <a:pt x="598347" y="203200"/>
                  </a:lnTo>
                  <a:lnTo>
                    <a:pt x="603415" y="190500"/>
                  </a:lnTo>
                  <a:close/>
                </a:path>
                <a:path w="1481454" h="1866900">
                  <a:moveTo>
                    <a:pt x="632548" y="25400"/>
                  </a:moveTo>
                  <a:lnTo>
                    <a:pt x="600379" y="25400"/>
                  </a:lnTo>
                  <a:lnTo>
                    <a:pt x="589508" y="38100"/>
                  </a:lnTo>
                  <a:lnTo>
                    <a:pt x="545668" y="38100"/>
                  </a:lnTo>
                  <a:lnTo>
                    <a:pt x="535076" y="50800"/>
                  </a:lnTo>
                  <a:lnTo>
                    <a:pt x="515200" y="50800"/>
                  </a:lnTo>
                  <a:lnTo>
                    <a:pt x="527100" y="63500"/>
                  </a:lnTo>
                  <a:lnTo>
                    <a:pt x="510882" y="76200"/>
                  </a:lnTo>
                  <a:lnTo>
                    <a:pt x="508635" y="76200"/>
                  </a:lnTo>
                  <a:lnTo>
                    <a:pt x="507047" y="63500"/>
                  </a:lnTo>
                  <a:lnTo>
                    <a:pt x="492861" y="63500"/>
                  </a:lnTo>
                  <a:lnTo>
                    <a:pt x="489648" y="76200"/>
                  </a:lnTo>
                  <a:lnTo>
                    <a:pt x="483895" y="88900"/>
                  </a:lnTo>
                  <a:lnTo>
                    <a:pt x="497928" y="88900"/>
                  </a:lnTo>
                  <a:lnTo>
                    <a:pt x="495223" y="101600"/>
                  </a:lnTo>
                  <a:lnTo>
                    <a:pt x="501789" y="101600"/>
                  </a:lnTo>
                  <a:lnTo>
                    <a:pt x="501548" y="88900"/>
                  </a:lnTo>
                  <a:lnTo>
                    <a:pt x="518553" y="88900"/>
                  </a:lnTo>
                  <a:lnTo>
                    <a:pt x="529691" y="76200"/>
                  </a:lnTo>
                  <a:lnTo>
                    <a:pt x="537159" y="76200"/>
                  </a:lnTo>
                  <a:lnTo>
                    <a:pt x="549516" y="63500"/>
                  </a:lnTo>
                  <a:lnTo>
                    <a:pt x="558355" y="50800"/>
                  </a:lnTo>
                  <a:lnTo>
                    <a:pt x="571830" y="50800"/>
                  </a:lnTo>
                  <a:lnTo>
                    <a:pt x="592112" y="38100"/>
                  </a:lnTo>
                  <a:lnTo>
                    <a:pt x="597331" y="50800"/>
                  </a:lnTo>
                  <a:lnTo>
                    <a:pt x="604354" y="50800"/>
                  </a:lnTo>
                  <a:lnTo>
                    <a:pt x="612838" y="38100"/>
                  </a:lnTo>
                  <a:lnTo>
                    <a:pt x="622452" y="38100"/>
                  </a:lnTo>
                  <a:lnTo>
                    <a:pt x="632548" y="25400"/>
                  </a:lnTo>
                  <a:close/>
                </a:path>
                <a:path w="1481454" h="1866900">
                  <a:moveTo>
                    <a:pt x="742632" y="12700"/>
                  </a:moveTo>
                  <a:lnTo>
                    <a:pt x="730199" y="12700"/>
                  </a:lnTo>
                  <a:lnTo>
                    <a:pt x="726211" y="25400"/>
                  </a:lnTo>
                  <a:lnTo>
                    <a:pt x="734364" y="25400"/>
                  </a:lnTo>
                  <a:lnTo>
                    <a:pt x="742632" y="12700"/>
                  </a:lnTo>
                  <a:close/>
                </a:path>
                <a:path w="1481454" h="1866900">
                  <a:moveTo>
                    <a:pt x="752868" y="139700"/>
                  </a:moveTo>
                  <a:lnTo>
                    <a:pt x="747179" y="127000"/>
                  </a:lnTo>
                  <a:lnTo>
                    <a:pt x="739521" y="139700"/>
                  </a:lnTo>
                  <a:lnTo>
                    <a:pt x="752868" y="139700"/>
                  </a:lnTo>
                  <a:close/>
                </a:path>
                <a:path w="1481454" h="1866900">
                  <a:moveTo>
                    <a:pt x="797572" y="25400"/>
                  </a:moveTo>
                  <a:lnTo>
                    <a:pt x="758088" y="25400"/>
                  </a:lnTo>
                  <a:lnTo>
                    <a:pt x="758228" y="38100"/>
                  </a:lnTo>
                  <a:lnTo>
                    <a:pt x="769340" y="38100"/>
                  </a:lnTo>
                  <a:lnTo>
                    <a:pt x="780821" y="38100"/>
                  </a:lnTo>
                  <a:lnTo>
                    <a:pt x="797572" y="25400"/>
                  </a:lnTo>
                  <a:close/>
                </a:path>
                <a:path w="1481454" h="1866900">
                  <a:moveTo>
                    <a:pt x="862190" y="12700"/>
                  </a:moveTo>
                  <a:lnTo>
                    <a:pt x="855878" y="0"/>
                  </a:lnTo>
                  <a:lnTo>
                    <a:pt x="801700" y="0"/>
                  </a:lnTo>
                  <a:lnTo>
                    <a:pt x="792124" y="12700"/>
                  </a:lnTo>
                  <a:lnTo>
                    <a:pt x="808431" y="12700"/>
                  </a:lnTo>
                  <a:lnTo>
                    <a:pt x="815784" y="25400"/>
                  </a:lnTo>
                  <a:lnTo>
                    <a:pt x="813358" y="25400"/>
                  </a:lnTo>
                  <a:lnTo>
                    <a:pt x="815924" y="28422"/>
                  </a:lnTo>
                  <a:lnTo>
                    <a:pt x="814908" y="38100"/>
                  </a:lnTo>
                  <a:lnTo>
                    <a:pt x="824115" y="38100"/>
                  </a:lnTo>
                  <a:lnTo>
                    <a:pt x="829881" y="38100"/>
                  </a:lnTo>
                  <a:lnTo>
                    <a:pt x="854773" y="38100"/>
                  </a:lnTo>
                  <a:lnTo>
                    <a:pt x="856792" y="25400"/>
                  </a:lnTo>
                  <a:lnTo>
                    <a:pt x="858735" y="25400"/>
                  </a:lnTo>
                  <a:lnTo>
                    <a:pt x="860437" y="12700"/>
                  </a:lnTo>
                  <a:lnTo>
                    <a:pt x="862190" y="12700"/>
                  </a:lnTo>
                  <a:close/>
                </a:path>
                <a:path w="1481454" h="1866900">
                  <a:moveTo>
                    <a:pt x="907427" y="177800"/>
                  </a:moveTo>
                  <a:lnTo>
                    <a:pt x="901115" y="165100"/>
                  </a:lnTo>
                  <a:lnTo>
                    <a:pt x="897039" y="165100"/>
                  </a:lnTo>
                  <a:lnTo>
                    <a:pt x="903846" y="177800"/>
                  </a:lnTo>
                  <a:lnTo>
                    <a:pt x="907427" y="177800"/>
                  </a:lnTo>
                  <a:close/>
                </a:path>
                <a:path w="1481454" h="1866900">
                  <a:moveTo>
                    <a:pt x="937260" y="165100"/>
                  </a:moveTo>
                  <a:lnTo>
                    <a:pt x="933729" y="165100"/>
                  </a:lnTo>
                  <a:lnTo>
                    <a:pt x="929906" y="177800"/>
                  </a:lnTo>
                  <a:lnTo>
                    <a:pt x="937260" y="165100"/>
                  </a:lnTo>
                  <a:close/>
                </a:path>
                <a:path w="1481454" h="1866900">
                  <a:moveTo>
                    <a:pt x="940244" y="1841500"/>
                  </a:moveTo>
                  <a:lnTo>
                    <a:pt x="922515" y="1841500"/>
                  </a:lnTo>
                  <a:lnTo>
                    <a:pt x="930363" y="1854200"/>
                  </a:lnTo>
                  <a:lnTo>
                    <a:pt x="940244" y="1841500"/>
                  </a:lnTo>
                  <a:close/>
                </a:path>
                <a:path w="1481454" h="1866900">
                  <a:moveTo>
                    <a:pt x="943584" y="1847964"/>
                  </a:moveTo>
                  <a:lnTo>
                    <a:pt x="937298" y="1854200"/>
                  </a:lnTo>
                  <a:lnTo>
                    <a:pt x="939596" y="1854200"/>
                  </a:lnTo>
                  <a:lnTo>
                    <a:pt x="943584" y="1847964"/>
                  </a:lnTo>
                  <a:close/>
                </a:path>
                <a:path w="1481454" h="1866900">
                  <a:moveTo>
                    <a:pt x="1014780" y="304800"/>
                  </a:moveTo>
                  <a:lnTo>
                    <a:pt x="1008037" y="292100"/>
                  </a:lnTo>
                  <a:lnTo>
                    <a:pt x="1011123" y="304800"/>
                  </a:lnTo>
                  <a:lnTo>
                    <a:pt x="1014780" y="304800"/>
                  </a:lnTo>
                  <a:close/>
                </a:path>
                <a:path w="1481454" h="1866900">
                  <a:moveTo>
                    <a:pt x="1045819" y="1689100"/>
                  </a:moveTo>
                  <a:lnTo>
                    <a:pt x="1042682" y="1689100"/>
                  </a:lnTo>
                  <a:lnTo>
                    <a:pt x="1041603" y="1701800"/>
                  </a:lnTo>
                  <a:lnTo>
                    <a:pt x="1045819" y="1689100"/>
                  </a:lnTo>
                  <a:close/>
                </a:path>
                <a:path w="1481454" h="1866900">
                  <a:moveTo>
                    <a:pt x="1099096" y="230124"/>
                  </a:moveTo>
                  <a:lnTo>
                    <a:pt x="1093190" y="226949"/>
                  </a:lnTo>
                  <a:lnTo>
                    <a:pt x="1087386" y="222656"/>
                  </a:lnTo>
                  <a:lnTo>
                    <a:pt x="1081532" y="217309"/>
                  </a:lnTo>
                  <a:lnTo>
                    <a:pt x="1075524" y="211010"/>
                  </a:lnTo>
                  <a:lnTo>
                    <a:pt x="1077391" y="215074"/>
                  </a:lnTo>
                  <a:lnTo>
                    <a:pt x="1080020" y="221018"/>
                  </a:lnTo>
                  <a:lnTo>
                    <a:pt x="1078826" y="224370"/>
                  </a:lnTo>
                  <a:lnTo>
                    <a:pt x="1084935" y="228473"/>
                  </a:lnTo>
                  <a:lnTo>
                    <a:pt x="1091806" y="227355"/>
                  </a:lnTo>
                  <a:lnTo>
                    <a:pt x="1099096" y="230124"/>
                  </a:lnTo>
                  <a:close/>
                </a:path>
                <a:path w="1481454" h="1866900">
                  <a:moveTo>
                    <a:pt x="1099464" y="230251"/>
                  </a:moveTo>
                  <a:lnTo>
                    <a:pt x="1099096" y="230124"/>
                  </a:lnTo>
                  <a:lnTo>
                    <a:pt x="1099273" y="230238"/>
                  </a:lnTo>
                  <a:lnTo>
                    <a:pt x="1099464" y="230251"/>
                  </a:lnTo>
                  <a:close/>
                </a:path>
                <a:path w="1481454" h="1866900">
                  <a:moveTo>
                    <a:pt x="1255331" y="520700"/>
                  </a:moveTo>
                  <a:lnTo>
                    <a:pt x="1251343" y="508000"/>
                  </a:lnTo>
                  <a:lnTo>
                    <a:pt x="1246149" y="508000"/>
                  </a:lnTo>
                  <a:lnTo>
                    <a:pt x="1242783" y="520700"/>
                  </a:lnTo>
                  <a:lnTo>
                    <a:pt x="1255331" y="520700"/>
                  </a:lnTo>
                  <a:close/>
                </a:path>
                <a:path w="1481454" h="1866900">
                  <a:moveTo>
                    <a:pt x="1257973" y="508000"/>
                  </a:moveTo>
                  <a:lnTo>
                    <a:pt x="1249197" y="495300"/>
                  </a:lnTo>
                  <a:lnTo>
                    <a:pt x="1255547" y="508000"/>
                  </a:lnTo>
                  <a:lnTo>
                    <a:pt x="1257973" y="508000"/>
                  </a:lnTo>
                  <a:close/>
                </a:path>
                <a:path w="1481454" h="1866900">
                  <a:moveTo>
                    <a:pt x="1296543" y="1612607"/>
                  </a:moveTo>
                  <a:lnTo>
                    <a:pt x="1296377" y="1612900"/>
                  </a:lnTo>
                  <a:lnTo>
                    <a:pt x="1296543" y="1612607"/>
                  </a:lnTo>
                  <a:close/>
                </a:path>
                <a:path w="1481454" h="1866900">
                  <a:moveTo>
                    <a:pt x="1303235" y="1600200"/>
                  </a:moveTo>
                  <a:lnTo>
                    <a:pt x="1301203" y="1600200"/>
                  </a:lnTo>
                  <a:lnTo>
                    <a:pt x="1296543" y="1612607"/>
                  </a:lnTo>
                  <a:lnTo>
                    <a:pt x="1303235" y="1600200"/>
                  </a:lnTo>
                  <a:close/>
                </a:path>
                <a:path w="1481454" h="1866900">
                  <a:moveTo>
                    <a:pt x="1314373" y="596900"/>
                  </a:moveTo>
                  <a:lnTo>
                    <a:pt x="1310906" y="584200"/>
                  </a:lnTo>
                  <a:lnTo>
                    <a:pt x="1307122" y="584200"/>
                  </a:lnTo>
                  <a:lnTo>
                    <a:pt x="1311427" y="596900"/>
                  </a:lnTo>
                  <a:lnTo>
                    <a:pt x="1314373" y="596900"/>
                  </a:lnTo>
                  <a:close/>
                </a:path>
                <a:path w="1481454" h="1866900">
                  <a:moveTo>
                    <a:pt x="1315072" y="304800"/>
                  </a:moveTo>
                  <a:lnTo>
                    <a:pt x="1310678" y="292100"/>
                  </a:lnTo>
                  <a:lnTo>
                    <a:pt x="1304455" y="292100"/>
                  </a:lnTo>
                  <a:lnTo>
                    <a:pt x="1296835" y="279400"/>
                  </a:lnTo>
                  <a:lnTo>
                    <a:pt x="1284109" y="279400"/>
                  </a:lnTo>
                  <a:lnTo>
                    <a:pt x="1295196" y="292100"/>
                  </a:lnTo>
                  <a:lnTo>
                    <a:pt x="1304886" y="304800"/>
                  </a:lnTo>
                  <a:lnTo>
                    <a:pt x="1315072" y="304800"/>
                  </a:lnTo>
                  <a:close/>
                </a:path>
                <a:path w="1481454" h="1866900">
                  <a:moveTo>
                    <a:pt x="1322260" y="1536700"/>
                  </a:moveTo>
                  <a:lnTo>
                    <a:pt x="1319352" y="1536700"/>
                  </a:lnTo>
                  <a:lnTo>
                    <a:pt x="1312062" y="1549400"/>
                  </a:lnTo>
                  <a:lnTo>
                    <a:pt x="1317205" y="1549400"/>
                  </a:lnTo>
                  <a:lnTo>
                    <a:pt x="1322260" y="1536700"/>
                  </a:lnTo>
                  <a:close/>
                </a:path>
                <a:path w="1481454" h="1866900">
                  <a:moveTo>
                    <a:pt x="1327899" y="520700"/>
                  </a:moveTo>
                  <a:lnTo>
                    <a:pt x="1325587" y="508000"/>
                  </a:lnTo>
                  <a:lnTo>
                    <a:pt x="1322489" y="508000"/>
                  </a:lnTo>
                  <a:lnTo>
                    <a:pt x="1324292" y="520700"/>
                  </a:lnTo>
                  <a:lnTo>
                    <a:pt x="1327899" y="520700"/>
                  </a:lnTo>
                  <a:close/>
                </a:path>
                <a:path w="1481454" h="1866900">
                  <a:moveTo>
                    <a:pt x="1338465" y="268528"/>
                  </a:moveTo>
                  <a:lnTo>
                    <a:pt x="1334528" y="264528"/>
                  </a:lnTo>
                  <a:lnTo>
                    <a:pt x="1328724" y="260921"/>
                  </a:lnTo>
                  <a:lnTo>
                    <a:pt x="1323352" y="257797"/>
                  </a:lnTo>
                  <a:lnTo>
                    <a:pt x="1326756" y="262128"/>
                  </a:lnTo>
                  <a:lnTo>
                    <a:pt x="1330401" y="269011"/>
                  </a:lnTo>
                  <a:lnTo>
                    <a:pt x="1338237" y="272783"/>
                  </a:lnTo>
                  <a:lnTo>
                    <a:pt x="1338465" y="268528"/>
                  </a:lnTo>
                  <a:close/>
                </a:path>
                <a:path w="1481454" h="1866900">
                  <a:moveTo>
                    <a:pt x="1356487" y="520700"/>
                  </a:moveTo>
                  <a:lnTo>
                    <a:pt x="1347660" y="508000"/>
                  </a:lnTo>
                  <a:lnTo>
                    <a:pt x="1355445" y="520700"/>
                  </a:lnTo>
                  <a:lnTo>
                    <a:pt x="1356487" y="520700"/>
                  </a:lnTo>
                  <a:close/>
                </a:path>
                <a:path w="1481454" h="1866900">
                  <a:moveTo>
                    <a:pt x="1358531" y="712368"/>
                  </a:moveTo>
                  <a:lnTo>
                    <a:pt x="1349641" y="697966"/>
                  </a:lnTo>
                  <a:lnTo>
                    <a:pt x="1348828" y="699846"/>
                  </a:lnTo>
                  <a:lnTo>
                    <a:pt x="1357718" y="714222"/>
                  </a:lnTo>
                  <a:lnTo>
                    <a:pt x="1358531" y="712368"/>
                  </a:lnTo>
                  <a:close/>
                </a:path>
                <a:path w="1481454" h="1866900">
                  <a:moveTo>
                    <a:pt x="1366481" y="342900"/>
                  </a:moveTo>
                  <a:lnTo>
                    <a:pt x="1362925" y="330200"/>
                  </a:lnTo>
                  <a:lnTo>
                    <a:pt x="1355864" y="317500"/>
                  </a:lnTo>
                  <a:lnTo>
                    <a:pt x="1349387" y="304800"/>
                  </a:lnTo>
                  <a:lnTo>
                    <a:pt x="1339380" y="304800"/>
                  </a:lnTo>
                  <a:lnTo>
                    <a:pt x="1331201" y="292100"/>
                  </a:lnTo>
                  <a:lnTo>
                    <a:pt x="1324127" y="279400"/>
                  </a:lnTo>
                  <a:lnTo>
                    <a:pt x="1317472" y="266700"/>
                  </a:lnTo>
                  <a:lnTo>
                    <a:pt x="1312418" y="266700"/>
                  </a:lnTo>
                  <a:lnTo>
                    <a:pt x="1318069" y="279400"/>
                  </a:lnTo>
                  <a:lnTo>
                    <a:pt x="1324813" y="292100"/>
                  </a:lnTo>
                  <a:lnTo>
                    <a:pt x="1317586" y="279400"/>
                  </a:lnTo>
                  <a:lnTo>
                    <a:pt x="1316977" y="292100"/>
                  </a:lnTo>
                  <a:lnTo>
                    <a:pt x="1319504" y="292100"/>
                  </a:lnTo>
                  <a:lnTo>
                    <a:pt x="1324470" y="304800"/>
                  </a:lnTo>
                  <a:lnTo>
                    <a:pt x="1330452" y="304800"/>
                  </a:lnTo>
                  <a:lnTo>
                    <a:pt x="1337132" y="317500"/>
                  </a:lnTo>
                  <a:lnTo>
                    <a:pt x="1343901" y="317500"/>
                  </a:lnTo>
                  <a:lnTo>
                    <a:pt x="1350556" y="330200"/>
                  </a:lnTo>
                  <a:lnTo>
                    <a:pt x="1356829" y="342900"/>
                  </a:lnTo>
                  <a:lnTo>
                    <a:pt x="1366481" y="342900"/>
                  </a:lnTo>
                  <a:close/>
                </a:path>
                <a:path w="1481454" h="1866900">
                  <a:moveTo>
                    <a:pt x="1370761" y="635000"/>
                  </a:moveTo>
                  <a:lnTo>
                    <a:pt x="1367028" y="622300"/>
                  </a:lnTo>
                  <a:lnTo>
                    <a:pt x="1361821" y="609600"/>
                  </a:lnTo>
                  <a:lnTo>
                    <a:pt x="1357464" y="596900"/>
                  </a:lnTo>
                  <a:lnTo>
                    <a:pt x="1360182" y="609600"/>
                  </a:lnTo>
                  <a:lnTo>
                    <a:pt x="1360436" y="609600"/>
                  </a:lnTo>
                  <a:lnTo>
                    <a:pt x="1364107" y="622300"/>
                  </a:lnTo>
                  <a:lnTo>
                    <a:pt x="1367396" y="635000"/>
                  </a:lnTo>
                  <a:lnTo>
                    <a:pt x="1370761" y="635000"/>
                  </a:lnTo>
                  <a:close/>
                </a:path>
                <a:path w="1481454" h="1866900">
                  <a:moveTo>
                    <a:pt x="1378902" y="663562"/>
                  </a:moveTo>
                  <a:lnTo>
                    <a:pt x="1377835" y="660400"/>
                  </a:lnTo>
                  <a:lnTo>
                    <a:pt x="1375346" y="660400"/>
                  </a:lnTo>
                  <a:lnTo>
                    <a:pt x="1378902" y="663562"/>
                  </a:lnTo>
                  <a:close/>
                </a:path>
                <a:path w="1481454" h="1866900">
                  <a:moveTo>
                    <a:pt x="1391907" y="663562"/>
                  </a:moveTo>
                  <a:lnTo>
                    <a:pt x="1391323" y="660400"/>
                  </a:lnTo>
                  <a:lnTo>
                    <a:pt x="1388567" y="660400"/>
                  </a:lnTo>
                  <a:lnTo>
                    <a:pt x="1385316" y="647700"/>
                  </a:lnTo>
                  <a:lnTo>
                    <a:pt x="1388021" y="663562"/>
                  </a:lnTo>
                  <a:lnTo>
                    <a:pt x="1391907" y="663562"/>
                  </a:lnTo>
                  <a:close/>
                </a:path>
                <a:path w="1481454" h="1866900">
                  <a:moveTo>
                    <a:pt x="1395501" y="406400"/>
                  </a:moveTo>
                  <a:lnTo>
                    <a:pt x="1382903" y="393700"/>
                  </a:lnTo>
                  <a:lnTo>
                    <a:pt x="1391843" y="419100"/>
                  </a:lnTo>
                  <a:lnTo>
                    <a:pt x="1394548" y="419100"/>
                  </a:lnTo>
                  <a:lnTo>
                    <a:pt x="1389900" y="406400"/>
                  </a:lnTo>
                  <a:lnTo>
                    <a:pt x="1395501" y="406400"/>
                  </a:lnTo>
                  <a:close/>
                </a:path>
                <a:path w="1481454" h="1866900">
                  <a:moveTo>
                    <a:pt x="1397469" y="750595"/>
                  </a:moveTo>
                  <a:lnTo>
                    <a:pt x="1395603" y="729500"/>
                  </a:lnTo>
                  <a:lnTo>
                    <a:pt x="1389253" y="711606"/>
                  </a:lnTo>
                  <a:lnTo>
                    <a:pt x="1378762" y="705459"/>
                  </a:lnTo>
                  <a:lnTo>
                    <a:pt x="1384935" y="711428"/>
                  </a:lnTo>
                  <a:lnTo>
                    <a:pt x="1389735" y="717638"/>
                  </a:lnTo>
                  <a:lnTo>
                    <a:pt x="1393355" y="725322"/>
                  </a:lnTo>
                  <a:lnTo>
                    <a:pt x="1395996" y="735711"/>
                  </a:lnTo>
                  <a:lnTo>
                    <a:pt x="1385417" y="736307"/>
                  </a:lnTo>
                  <a:lnTo>
                    <a:pt x="1379994" y="727011"/>
                  </a:lnTo>
                  <a:lnTo>
                    <a:pt x="1374190" y="715340"/>
                  </a:lnTo>
                  <a:lnTo>
                    <a:pt x="1362494" y="708812"/>
                  </a:lnTo>
                  <a:lnTo>
                    <a:pt x="1382890" y="745210"/>
                  </a:lnTo>
                  <a:lnTo>
                    <a:pt x="1387589" y="751293"/>
                  </a:lnTo>
                  <a:lnTo>
                    <a:pt x="1391602" y="758177"/>
                  </a:lnTo>
                  <a:lnTo>
                    <a:pt x="1394510" y="766356"/>
                  </a:lnTo>
                  <a:lnTo>
                    <a:pt x="1397469" y="750595"/>
                  </a:lnTo>
                  <a:close/>
                </a:path>
                <a:path w="1481454" h="1866900">
                  <a:moveTo>
                    <a:pt x="1401610" y="723900"/>
                  </a:moveTo>
                  <a:lnTo>
                    <a:pt x="1400048" y="711200"/>
                  </a:lnTo>
                  <a:lnTo>
                    <a:pt x="1398562" y="698500"/>
                  </a:lnTo>
                  <a:lnTo>
                    <a:pt x="1397088" y="698500"/>
                  </a:lnTo>
                  <a:lnTo>
                    <a:pt x="1395615" y="685800"/>
                  </a:lnTo>
                  <a:lnTo>
                    <a:pt x="1393647" y="673100"/>
                  </a:lnTo>
                  <a:lnTo>
                    <a:pt x="1389659" y="673100"/>
                  </a:lnTo>
                  <a:lnTo>
                    <a:pt x="1382141" y="673100"/>
                  </a:lnTo>
                  <a:lnTo>
                    <a:pt x="1384960" y="685800"/>
                  </a:lnTo>
                  <a:lnTo>
                    <a:pt x="1386789" y="685800"/>
                  </a:lnTo>
                  <a:lnTo>
                    <a:pt x="1388122" y="698500"/>
                  </a:lnTo>
                  <a:lnTo>
                    <a:pt x="1389735" y="711200"/>
                  </a:lnTo>
                  <a:lnTo>
                    <a:pt x="1392224" y="711200"/>
                  </a:lnTo>
                  <a:lnTo>
                    <a:pt x="1396022" y="723900"/>
                  </a:lnTo>
                  <a:lnTo>
                    <a:pt x="1401610" y="723900"/>
                  </a:lnTo>
                  <a:close/>
                </a:path>
                <a:path w="1481454" h="1866900">
                  <a:moveTo>
                    <a:pt x="1403731" y="431800"/>
                  </a:moveTo>
                  <a:lnTo>
                    <a:pt x="1399921" y="419100"/>
                  </a:lnTo>
                  <a:lnTo>
                    <a:pt x="1399476" y="419100"/>
                  </a:lnTo>
                  <a:lnTo>
                    <a:pt x="1403731" y="431800"/>
                  </a:lnTo>
                  <a:close/>
                </a:path>
                <a:path w="1481454" h="1866900">
                  <a:moveTo>
                    <a:pt x="1408798" y="1409700"/>
                  </a:moveTo>
                  <a:lnTo>
                    <a:pt x="1407947" y="1404772"/>
                  </a:lnTo>
                  <a:lnTo>
                    <a:pt x="1405521" y="1409700"/>
                  </a:lnTo>
                  <a:lnTo>
                    <a:pt x="1408798" y="1409700"/>
                  </a:lnTo>
                  <a:close/>
                </a:path>
                <a:path w="1481454" h="1866900">
                  <a:moveTo>
                    <a:pt x="1414132" y="406400"/>
                  </a:moveTo>
                  <a:lnTo>
                    <a:pt x="1397317" y="406400"/>
                  </a:lnTo>
                  <a:lnTo>
                    <a:pt x="1402791" y="419100"/>
                  </a:lnTo>
                  <a:lnTo>
                    <a:pt x="1407883" y="419100"/>
                  </a:lnTo>
                  <a:lnTo>
                    <a:pt x="1414132" y="406400"/>
                  </a:lnTo>
                  <a:close/>
                </a:path>
                <a:path w="1481454" h="1866900">
                  <a:moveTo>
                    <a:pt x="1426781" y="647700"/>
                  </a:moveTo>
                  <a:lnTo>
                    <a:pt x="1421168" y="635000"/>
                  </a:lnTo>
                  <a:lnTo>
                    <a:pt x="1416634" y="622300"/>
                  </a:lnTo>
                  <a:lnTo>
                    <a:pt x="1413827" y="622300"/>
                  </a:lnTo>
                  <a:lnTo>
                    <a:pt x="1416469" y="635000"/>
                  </a:lnTo>
                  <a:lnTo>
                    <a:pt x="1412557" y="635000"/>
                  </a:lnTo>
                  <a:lnTo>
                    <a:pt x="1416812" y="647700"/>
                  </a:lnTo>
                  <a:lnTo>
                    <a:pt x="1426781" y="647700"/>
                  </a:lnTo>
                  <a:close/>
                </a:path>
                <a:path w="1481454" h="1866900">
                  <a:moveTo>
                    <a:pt x="1437233" y="668451"/>
                  </a:moveTo>
                  <a:lnTo>
                    <a:pt x="1435011" y="662139"/>
                  </a:lnTo>
                  <a:lnTo>
                    <a:pt x="1432052" y="655548"/>
                  </a:lnTo>
                  <a:lnTo>
                    <a:pt x="1432267" y="660107"/>
                  </a:lnTo>
                  <a:lnTo>
                    <a:pt x="1432267" y="669315"/>
                  </a:lnTo>
                  <a:lnTo>
                    <a:pt x="1434642" y="669925"/>
                  </a:lnTo>
                  <a:lnTo>
                    <a:pt x="1437233" y="668451"/>
                  </a:lnTo>
                  <a:close/>
                </a:path>
                <a:path w="1481454" h="1866900">
                  <a:moveTo>
                    <a:pt x="1440014" y="675652"/>
                  </a:moveTo>
                  <a:lnTo>
                    <a:pt x="1437716" y="668172"/>
                  </a:lnTo>
                  <a:lnTo>
                    <a:pt x="1437233" y="668451"/>
                  </a:lnTo>
                  <a:lnTo>
                    <a:pt x="1437398" y="668921"/>
                  </a:lnTo>
                  <a:lnTo>
                    <a:pt x="1440014" y="675652"/>
                  </a:lnTo>
                  <a:close/>
                </a:path>
                <a:path w="1481454" h="1866900">
                  <a:moveTo>
                    <a:pt x="1447431" y="555548"/>
                  </a:moveTo>
                  <a:lnTo>
                    <a:pt x="1444244" y="546100"/>
                  </a:lnTo>
                  <a:lnTo>
                    <a:pt x="1444764" y="552729"/>
                  </a:lnTo>
                  <a:lnTo>
                    <a:pt x="1447431" y="555548"/>
                  </a:lnTo>
                  <a:close/>
                </a:path>
                <a:path w="1481454" h="1866900">
                  <a:moveTo>
                    <a:pt x="1450505" y="558800"/>
                  </a:moveTo>
                  <a:lnTo>
                    <a:pt x="1447431" y="555548"/>
                  </a:lnTo>
                  <a:lnTo>
                    <a:pt x="1448536" y="558800"/>
                  </a:lnTo>
                  <a:lnTo>
                    <a:pt x="1450505" y="558800"/>
                  </a:lnTo>
                  <a:close/>
                </a:path>
                <a:path w="1481454" h="1866900">
                  <a:moveTo>
                    <a:pt x="1451584" y="664146"/>
                  </a:moveTo>
                  <a:lnTo>
                    <a:pt x="1446428" y="660831"/>
                  </a:lnTo>
                  <a:lnTo>
                    <a:pt x="1442554" y="651827"/>
                  </a:lnTo>
                  <a:lnTo>
                    <a:pt x="1438986" y="644664"/>
                  </a:lnTo>
                  <a:lnTo>
                    <a:pt x="1434769" y="646887"/>
                  </a:lnTo>
                  <a:lnTo>
                    <a:pt x="1438922" y="652729"/>
                  </a:lnTo>
                  <a:lnTo>
                    <a:pt x="1442834" y="659676"/>
                  </a:lnTo>
                  <a:lnTo>
                    <a:pt x="1446923" y="664540"/>
                  </a:lnTo>
                  <a:lnTo>
                    <a:pt x="1451584" y="664146"/>
                  </a:lnTo>
                  <a:close/>
                </a:path>
                <a:path w="1481454" h="1866900">
                  <a:moveTo>
                    <a:pt x="1476667" y="596900"/>
                  </a:moveTo>
                  <a:lnTo>
                    <a:pt x="1469110" y="584200"/>
                  </a:lnTo>
                  <a:lnTo>
                    <a:pt x="1461262" y="571500"/>
                  </a:lnTo>
                  <a:lnTo>
                    <a:pt x="1453261" y="571500"/>
                  </a:lnTo>
                  <a:lnTo>
                    <a:pt x="1445260" y="558800"/>
                  </a:lnTo>
                  <a:lnTo>
                    <a:pt x="1444764" y="552729"/>
                  </a:lnTo>
                  <a:lnTo>
                    <a:pt x="1438516" y="546100"/>
                  </a:lnTo>
                  <a:lnTo>
                    <a:pt x="1438427" y="533400"/>
                  </a:lnTo>
                  <a:lnTo>
                    <a:pt x="1436408" y="520700"/>
                  </a:lnTo>
                  <a:lnTo>
                    <a:pt x="1445577" y="520700"/>
                  </a:lnTo>
                  <a:lnTo>
                    <a:pt x="1448600" y="533400"/>
                  </a:lnTo>
                  <a:lnTo>
                    <a:pt x="1450035" y="533400"/>
                  </a:lnTo>
                  <a:lnTo>
                    <a:pt x="1447584" y="520700"/>
                  </a:lnTo>
                  <a:lnTo>
                    <a:pt x="1444688" y="508000"/>
                  </a:lnTo>
                  <a:lnTo>
                    <a:pt x="1441602" y="495300"/>
                  </a:lnTo>
                  <a:lnTo>
                    <a:pt x="1438541" y="482600"/>
                  </a:lnTo>
                  <a:lnTo>
                    <a:pt x="1436243" y="469900"/>
                  </a:lnTo>
                  <a:lnTo>
                    <a:pt x="1435265" y="457200"/>
                  </a:lnTo>
                  <a:lnTo>
                    <a:pt x="1436065" y="444500"/>
                  </a:lnTo>
                  <a:lnTo>
                    <a:pt x="1439125" y="444500"/>
                  </a:lnTo>
                  <a:lnTo>
                    <a:pt x="1434846" y="431800"/>
                  </a:lnTo>
                  <a:lnTo>
                    <a:pt x="1430820" y="431800"/>
                  </a:lnTo>
                  <a:lnTo>
                    <a:pt x="1425943" y="419100"/>
                  </a:lnTo>
                  <a:lnTo>
                    <a:pt x="1419098" y="406400"/>
                  </a:lnTo>
                  <a:lnTo>
                    <a:pt x="1414132" y="406400"/>
                  </a:lnTo>
                  <a:lnTo>
                    <a:pt x="1420393" y="419100"/>
                  </a:lnTo>
                  <a:lnTo>
                    <a:pt x="1424495" y="431800"/>
                  </a:lnTo>
                  <a:lnTo>
                    <a:pt x="1426921" y="444500"/>
                  </a:lnTo>
                  <a:lnTo>
                    <a:pt x="1428140" y="457200"/>
                  </a:lnTo>
                  <a:lnTo>
                    <a:pt x="1428470" y="457200"/>
                  </a:lnTo>
                  <a:lnTo>
                    <a:pt x="1428661" y="469900"/>
                  </a:lnTo>
                  <a:lnTo>
                    <a:pt x="1429181" y="469900"/>
                  </a:lnTo>
                  <a:lnTo>
                    <a:pt x="1430515" y="482600"/>
                  </a:lnTo>
                  <a:lnTo>
                    <a:pt x="1422692" y="469900"/>
                  </a:lnTo>
                  <a:lnTo>
                    <a:pt x="1405636" y="469900"/>
                  </a:lnTo>
                  <a:lnTo>
                    <a:pt x="1402473" y="457200"/>
                  </a:lnTo>
                  <a:lnTo>
                    <a:pt x="1388922" y="444500"/>
                  </a:lnTo>
                  <a:lnTo>
                    <a:pt x="1384401" y="431800"/>
                  </a:lnTo>
                  <a:lnTo>
                    <a:pt x="1388986" y="431800"/>
                  </a:lnTo>
                  <a:lnTo>
                    <a:pt x="1380515" y="419100"/>
                  </a:lnTo>
                  <a:lnTo>
                    <a:pt x="1376641" y="419100"/>
                  </a:lnTo>
                  <a:lnTo>
                    <a:pt x="1373162" y="406400"/>
                  </a:lnTo>
                  <a:lnTo>
                    <a:pt x="1368272" y="406400"/>
                  </a:lnTo>
                  <a:lnTo>
                    <a:pt x="1368425" y="393700"/>
                  </a:lnTo>
                  <a:lnTo>
                    <a:pt x="1341983" y="393700"/>
                  </a:lnTo>
                  <a:lnTo>
                    <a:pt x="1337271" y="381000"/>
                  </a:lnTo>
                  <a:lnTo>
                    <a:pt x="1341120" y="368300"/>
                  </a:lnTo>
                  <a:lnTo>
                    <a:pt x="1363014" y="368300"/>
                  </a:lnTo>
                  <a:lnTo>
                    <a:pt x="1370495" y="381000"/>
                  </a:lnTo>
                  <a:lnTo>
                    <a:pt x="1374965" y="381000"/>
                  </a:lnTo>
                  <a:lnTo>
                    <a:pt x="1377911" y="368300"/>
                  </a:lnTo>
                  <a:lnTo>
                    <a:pt x="1385404" y="368300"/>
                  </a:lnTo>
                  <a:lnTo>
                    <a:pt x="1392885" y="381000"/>
                  </a:lnTo>
                  <a:lnTo>
                    <a:pt x="1404632" y="393700"/>
                  </a:lnTo>
                  <a:lnTo>
                    <a:pt x="1410728" y="381000"/>
                  </a:lnTo>
                  <a:lnTo>
                    <a:pt x="1411363" y="381000"/>
                  </a:lnTo>
                  <a:lnTo>
                    <a:pt x="1408315" y="368300"/>
                  </a:lnTo>
                  <a:lnTo>
                    <a:pt x="1405204" y="368300"/>
                  </a:lnTo>
                  <a:lnTo>
                    <a:pt x="1400759" y="355600"/>
                  </a:lnTo>
                  <a:lnTo>
                    <a:pt x="1395196" y="342900"/>
                  </a:lnTo>
                  <a:lnTo>
                    <a:pt x="1387500" y="342900"/>
                  </a:lnTo>
                  <a:lnTo>
                    <a:pt x="1379588" y="355600"/>
                  </a:lnTo>
                  <a:lnTo>
                    <a:pt x="1371688" y="355600"/>
                  </a:lnTo>
                  <a:lnTo>
                    <a:pt x="1370469" y="368300"/>
                  </a:lnTo>
                  <a:lnTo>
                    <a:pt x="1359662" y="355600"/>
                  </a:lnTo>
                  <a:lnTo>
                    <a:pt x="1349514" y="355600"/>
                  </a:lnTo>
                  <a:lnTo>
                    <a:pt x="1340053" y="342900"/>
                  </a:lnTo>
                  <a:lnTo>
                    <a:pt x="1320634" y="342900"/>
                  </a:lnTo>
                  <a:lnTo>
                    <a:pt x="1315821" y="330200"/>
                  </a:lnTo>
                  <a:lnTo>
                    <a:pt x="1308417" y="330200"/>
                  </a:lnTo>
                  <a:lnTo>
                    <a:pt x="1304747" y="317500"/>
                  </a:lnTo>
                  <a:lnTo>
                    <a:pt x="1303451" y="317500"/>
                  </a:lnTo>
                  <a:lnTo>
                    <a:pt x="1296644" y="304800"/>
                  </a:lnTo>
                  <a:lnTo>
                    <a:pt x="1283119" y="304800"/>
                  </a:lnTo>
                  <a:lnTo>
                    <a:pt x="1269707" y="279400"/>
                  </a:lnTo>
                  <a:lnTo>
                    <a:pt x="1276032" y="279400"/>
                  </a:lnTo>
                  <a:lnTo>
                    <a:pt x="1269606" y="266700"/>
                  </a:lnTo>
                  <a:lnTo>
                    <a:pt x="1256411" y="266700"/>
                  </a:lnTo>
                  <a:lnTo>
                    <a:pt x="1250010" y="254000"/>
                  </a:lnTo>
                  <a:lnTo>
                    <a:pt x="1251229" y="241300"/>
                  </a:lnTo>
                  <a:lnTo>
                    <a:pt x="1264602" y="254000"/>
                  </a:lnTo>
                  <a:lnTo>
                    <a:pt x="1281734" y="266700"/>
                  </a:lnTo>
                  <a:lnTo>
                    <a:pt x="1288389" y="266700"/>
                  </a:lnTo>
                  <a:lnTo>
                    <a:pt x="1283373" y="254000"/>
                  </a:lnTo>
                  <a:lnTo>
                    <a:pt x="1280668" y="241300"/>
                  </a:lnTo>
                  <a:lnTo>
                    <a:pt x="1281785" y="241300"/>
                  </a:lnTo>
                  <a:lnTo>
                    <a:pt x="1289037" y="254000"/>
                  </a:lnTo>
                  <a:lnTo>
                    <a:pt x="1294612" y="254000"/>
                  </a:lnTo>
                  <a:lnTo>
                    <a:pt x="1299184" y="266700"/>
                  </a:lnTo>
                  <a:lnTo>
                    <a:pt x="1310805" y="266700"/>
                  </a:lnTo>
                  <a:lnTo>
                    <a:pt x="1303820" y="254000"/>
                  </a:lnTo>
                  <a:lnTo>
                    <a:pt x="1295920" y="241300"/>
                  </a:lnTo>
                  <a:lnTo>
                    <a:pt x="1286510" y="241300"/>
                  </a:lnTo>
                  <a:lnTo>
                    <a:pt x="1276502" y="228600"/>
                  </a:lnTo>
                  <a:lnTo>
                    <a:pt x="1291348" y="228600"/>
                  </a:lnTo>
                  <a:lnTo>
                    <a:pt x="1280706" y="215900"/>
                  </a:lnTo>
                  <a:lnTo>
                    <a:pt x="1266647" y="215900"/>
                  </a:lnTo>
                  <a:lnTo>
                    <a:pt x="1244307" y="203200"/>
                  </a:lnTo>
                  <a:lnTo>
                    <a:pt x="1232446" y="190500"/>
                  </a:lnTo>
                  <a:lnTo>
                    <a:pt x="1223060" y="165100"/>
                  </a:lnTo>
                  <a:lnTo>
                    <a:pt x="1208125" y="152400"/>
                  </a:lnTo>
                  <a:lnTo>
                    <a:pt x="1188161" y="152400"/>
                  </a:lnTo>
                  <a:lnTo>
                    <a:pt x="1180744" y="139700"/>
                  </a:lnTo>
                  <a:lnTo>
                    <a:pt x="1164628" y="139700"/>
                  </a:lnTo>
                  <a:lnTo>
                    <a:pt x="1156169" y="127000"/>
                  </a:lnTo>
                  <a:lnTo>
                    <a:pt x="1147559" y="127000"/>
                  </a:lnTo>
                  <a:lnTo>
                    <a:pt x="1133944" y="117449"/>
                  </a:lnTo>
                  <a:lnTo>
                    <a:pt x="1133944" y="241300"/>
                  </a:lnTo>
                  <a:lnTo>
                    <a:pt x="1108646" y="241300"/>
                  </a:lnTo>
                  <a:lnTo>
                    <a:pt x="1112710" y="254000"/>
                  </a:lnTo>
                  <a:lnTo>
                    <a:pt x="1113917" y="254000"/>
                  </a:lnTo>
                  <a:lnTo>
                    <a:pt x="1109395" y="266700"/>
                  </a:lnTo>
                  <a:lnTo>
                    <a:pt x="1071626" y="266700"/>
                  </a:lnTo>
                  <a:lnTo>
                    <a:pt x="1075512" y="254000"/>
                  </a:lnTo>
                  <a:lnTo>
                    <a:pt x="1112710" y="254000"/>
                  </a:lnTo>
                  <a:lnTo>
                    <a:pt x="1101280" y="241300"/>
                  </a:lnTo>
                  <a:lnTo>
                    <a:pt x="1067409" y="241300"/>
                  </a:lnTo>
                  <a:lnTo>
                    <a:pt x="1074750" y="254000"/>
                  </a:lnTo>
                  <a:lnTo>
                    <a:pt x="1061110" y="254000"/>
                  </a:lnTo>
                  <a:lnTo>
                    <a:pt x="1057884" y="241300"/>
                  </a:lnTo>
                  <a:lnTo>
                    <a:pt x="1054747" y="241300"/>
                  </a:lnTo>
                  <a:lnTo>
                    <a:pt x="1051115" y="228600"/>
                  </a:lnTo>
                  <a:lnTo>
                    <a:pt x="1039152" y="241300"/>
                  </a:lnTo>
                  <a:lnTo>
                    <a:pt x="1029525" y="228600"/>
                  </a:lnTo>
                  <a:lnTo>
                    <a:pt x="1026845" y="228600"/>
                  </a:lnTo>
                  <a:lnTo>
                    <a:pt x="1027061" y="215900"/>
                  </a:lnTo>
                  <a:lnTo>
                    <a:pt x="1035164" y="215900"/>
                  </a:lnTo>
                  <a:lnTo>
                    <a:pt x="1037082" y="203200"/>
                  </a:lnTo>
                  <a:lnTo>
                    <a:pt x="1013269" y="203200"/>
                  </a:lnTo>
                  <a:lnTo>
                    <a:pt x="1016139" y="190500"/>
                  </a:lnTo>
                  <a:lnTo>
                    <a:pt x="1002296" y="177800"/>
                  </a:lnTo>
                  <a:lnTo>
                    <a:pt x="983576" y="165100"/>
                  </a:lnTo>
                  <a:lnTo>
                    <a:pt x="962660" y="165100"/>
                  </a:lnTo>
                  <a:lnTo>
                    <a:pt x="942251" y="152400"/>
                  </a:lnTo>
                  <a:lnTo>
                    <a:pt x="947267" y="165100"/>
                  </a:lnTo>
                  <a:lnTo>
                    <a:pt x="937260" y="165100"/>
                  </a:lnTo>
                  <a:lnTo>
                    <a:pt x="947115" y="177800"/>
                  </a:lnTo>
                  <a:lnTo>
                    <a:pt x="929906" y="177800"/>
                  </a:lnTo>
                  <a:lnTo>
                    <a:pt x="923798" y="177800"/>
                  </a:lnTo>
                  <a:lnTo>
                    <a:pt x="918400" y="190500"/>
                  </a:lnTo>
                  <a:lnTo>
                    <a:pt x="853859" y="190500"/>
                  </a:lnTo>
                  <a:lnTo>
                    <a:pt x="860412" y="203200"/>
                  </a:lnTo>
                  <a:lnTo>
                    <a:pt x="862152" y="203200"/>
                  </a:lnTo>
                  <a:lnTo>
                    <a:pt x="846594" y="215900"/>
                  </a:lnTo>
                  <a:lnTo>
                    <a:pt x="850544" y="203200"/>
                  </a:lnTo>
                  <a:lnTo>
                    <a:pt x="843127" y="203200"/>
                  </a:lnTo>
                  <a:lnTo>
                    <a:pt x="839597" y="190500"/>
                  </a:lnTo>
                  <a:lnTo>
                    <a:pt x="848753" y="190500"/>
                  </a:lnTo>
                  <a:lnTo>
                    <a:pt x="843102" y="177800"/>
                  </a:lnTo>
                  <a:lnTo>
                    <a:pt x="884275" y="177800"/>
                  </a:lnTo>
                  <a:lnTo>
                    <a:pt x="872477" y="165100"/>
                  </a:lnTo>
                  <a:lnTo>
                    <a:pt x="858342" y="165100"/>
                  </a:lnTo>
                  <a:lnTo>
                    <a:pt x="845451" y="152400"/>
                  </a:lnTo>
                  <a:lnTo>
                    <a:pt x="942251" y="152400"/>
                  </a:lnTo>
                  <a:lnTo>
                    <a:pt x="1004506" y="152400"/>
                  </a:lnTo>
                  <a:lnTo>
                    <a:pt x="1017371" y="165100"/>
                  </a:lnTo>
                  <a:lnTo>
                    <a:pt x="1044498" y="165100"/>
                  </a:lnTo>
                  <a:lnTo>
                    <a:pt x="1034694" y="177800"/>
                  </a:lnTo>
                  <a:lnTo>
                    <a:pt x="1049058" y="177800"/>
                  </a:lnTo>
                  <a:lnTo>
                    <a:pt x="1055636" y="190500"/>
                  </a:lnTo>
                  <a:lnTo>
                    <a:pt x="1091933" y="190500"/>
                  </a:lnTo>
                  <a:lnTo>
                    <a:pt x="1099007" y="203200"/>
                  </a:lnTo>
                  <a:lnTo>
                    <a:pt x="1097495" y="203200"/>
                  </a:lnTo>
                  <a:lnTo>
                    <a:pt x="1100582" y="215900"/>
                  </a:lnTo>
                  <a:lnTo>
                    <a:pt x="1108748" y="228600"/>
                  </a:lnTo>
                  <a:lnTo>
                    <a:pt x="1120406" y="228600"/>
                  </a:lnTo>
                  <a:lnTo>
                    <a:pt x="1133944" y="241300"/>
                  </a:lnTo>
                  <a:lnTo>
                    <a:pt x="1133944" y="117449"/>
                  </a:lnTo>
                  <a:lnTo>
                    <a:pt x="1111364" y="101600"/>
                  </a:lnTo>
                  <a:lnTo>
                    <a:pt x="1102144" y="101600"/>
                  </a:lnTo>
                  <a:lnTo>
                    <a:pt x="1093101" y="88900"/>
                  </a:lnTo>
                  <a:lnTo>
                    <a:pt x="1075804" y="88900"/>
                  </a:lnTo>
                  <a:lnTo>
                    <a:pt x="1083360" y="76200"/>
                  </a:lnTo>
                  <a:lnTo>
                    <a:pt x="1029995" y="76200"/>
                  </a:lnTo>
                  <a:lnTo>
                    <a:pt x="1036548" y="88900"/>
                  </a:lnTo>
                  <a:lnTo>
                    <a:pt x="1008329" y="88900"/>
                  </a:lnTo>
                  <a:lnTo>
                    <a:pt x="1000328" y="76200"/>
                  </a:lnTo>
                  <a:lnTo>
                    <a:pt x="982916" y="76200"/>
                  </a:lnTo>
                  <a:lnTo>
                    <a:pt x="981087" y="88900"/>
                  </a:lnTo>
                  <a:lnTo>
                    <a:pt x="974204" y="88900"/>
                  </a:lnTo>
                  <a:lnTo>
                    <a:pt x="963879" y="76200"/>
                  </a:lnTo>
                  <a:lnTo>
                    <a:pt x="875715" y="76200"/>
                  </a:lnTo>
                  <a:lnTo>
                    <a:pt x="868565" y="63500"/>
                  </a:lnTo>
                  <a:lnTo>
                    <a:pt x="824915" y="63500"/>
                  </a:lnTo>
                  <a:lnTo>
                    <a:pt x="827392" y="50800"/>
                  </a:lnTo>
                  <a:lnTo>
                    <a:pt x="811847" y="50800"/>
                  </a:lnTo>
                  <a:lnTo>
                    <a:pt x="811847" y="114300"/>
                  </a:lnTo>
                  <a:lnTo>
                    <a:pt x="810806" y="127000"/>
                  </a:lnTo>
                  <a:lnTo>
                    <a:pt x="794829" y="127000"/>
                  </a:lnTo>
                  <a:lnTo>
                    <a:pt x="794245" y="139700"/>
                  </a:lnTo>
                  <a:lnTo>
                    <a:pt x="768337" y="139700"/>
                  </a:lnTo>
                  <a:lnTo>
                    <a:pt x="756386" y="152400"/>
                  </a:lnTo>
                  <a:lnTo>
                    <a:pt x="745515" y="152400"/>
                  </a:lnTo>
                  <a:lnTo>
                    <a:pt x="739292" y="139700"/>
                  </a:lnTo>
                  <a:lnTo>
                    <a:pt x="713384" y="139700"/>
                  </a:lnTo>
                  <a:lnTo>
                    <a:pt x="705954" y="152400"/>
                  </a:lnTo>
                  <a:lnTo>
                    <a:pt x="697306" y="152400"/>
                  </a:lnTo>
                  <a:lnTo>
                    <a:pt x="697471" y="165100"/>
                  </a:lnTo>
                  <a:lnTo>
                    <a:pt x="668756" y="165100"/>
                  </a:lnTo>
                  <a:lnTo>
                    <a:pt x="664997" y="152400"/>
                  </a:lnTo>
                  <a:lnTo>
                    <a:pt x="670534" y="152400"/>
                  </a:lnTo>
                  <a:lnTo>
                    <a:pt x="676236" y="139700"/>
                  </a:lnTo>
                  <a:lnTo>
                    <a:pt x="638530" y="165100"/>
                  </a:lnTo>
                  <a:lnTo>
                    <a:pt x="620153" y="165100"/>
                  </a:lnTo>
                  <a:lnTo>
                    <a:pt x="602221" y="177800"/>
                  </a:lnTo>
                  <a:lnTo>
                    <a:pt x="637298" y="177800"/>
                  </a:lnTo>
                  <a:lnTo>
                    <a:pt x="638035" y="190500"/>
                  </a:lnTo>
                  <a:lnTo>
                    <a:pt x="633717" y="190500"/>
                  </a:lnTo>
                  <a:lnTo>
                    <a:pt x="631672" y="203200"/>
                  </a:lnTo>
                  <a:lnTo>
                    <a:pt x="630034" y="203200"/>
                  </a:lnTo>
                  <a:lnTo>
                    <a:pt x="624636" y="215900"/>
                  </a:lnTo>
                  <a:lnTo>
                    <a:pt x="587768" y="215900"/>
                  </a:lnTo>
                  <a:lnTo>
                    <a:pt x="593217" y="203200"/>
                  </a:lnTo>
                  <a:lnTo>
                    <a:pt x="590854" y="203200"/>
                  </a:lnTo>
                  <a:lnTo>
                    <a:pt x="586409" y="215900"/>
                  </a:lnTo>
                  <a:lnTo>
                    <a:pt x="581939" y="215900"/>
                  </a:lnTo>
                  <a:lnTo>
                    <a:pt x="577837" y="228600"/>
                  </a:lnTo>
                  <a:lnTo>
                    <a:pt x="569937" y="228600"/>
                  </a:lnTo>
                  <a:lnTo>
                    <a:pt x="562749" y="241300"/>
                  </a:lnTo>
                  <a:lnTo>
                    <a:pt x="553567" y="241300"/>
                  </a:lnTo>
                  <a:lnTo>
                    <a:pt x="543026" y="254000"/>
                  </a:lnTo>
                  <a:lnTo>
                    <a:pt x="531761" y="254000"/>
                  </a:lnTo>
                  <a:lnTo>
                    <a:pt x="525907" y="266700"/>
                  </a:lnTo>
                  <a:lnTo>
                    <a:pt x="508774" y="266700"/>
                  </a:lnTo>
                  <a:lnTo>
                    <a:pt x="501357" y="279400"/>
                  </a:lnTo>
                  <a:lnTo>
                    <a:pt x="478015" y="279400"/>
                  </a:lnTo>
                  <a:lnTo>
                    <a:pt x="477177" y="292100"/>
                  </a:lnTo>
                  <a:lnTo>
                    <a:pt x="480441" y="292100"/>
                  </a:lnTo>
                  <a:lnTo>
                    <a:pt x="482701" y="304800"/>
                  </a:lnTo>
                  <a:lnTo>
                    <a:pt x="477253" y="304800"/>
                  </a:lnTo>
                  <a:lnTo>
                    <a:pt x="469176" y="317500"/>
                  </a:lnTo>
                  <a:lnTo>
                    <a:pt x="460552" y="317500"/>
                  </a:lnTo>
                  <a:lnTo>
                    <a:pt x="453466" y="330200"/>
                  </a:lnTo>
                  <a:lnTo>
                    <a:pt x="455409" y="330200"/>
                  </a:lnTo>
                  <a:lnTo>
                    <a:pt x="454126" y="342900"/>
                  </a:lnTo>
                  <a:lnTo>
                    <a:pt x="453059" y="342900"/>
                  </a:lnTo>
                  <a:lnTo>
                    <a:pt x="455637" y="355600"/>
                  </a:lnTo>
                  <a:lnTo>
                    <a:pt x="444233" y="355600"/>
                  </a:lnTo>
                  <a:lnTo>
                    <a:pt x="438810" y="368300"/>
                  </a:lnTo>
                  <a:lnTo>
                    <a:pt x="440855" y="381000"/>
                  </a:lnTo>
                  <a:lnTo>
                    <a:pt x="445414" y="368300"/>
                  </a:lnTo>
                  <a:lnTo>
                    <a:pt x="451269" y="368300"/>
                  </a:lnTo>
                  <a:lnTo>
                    <a:pt x="457022" y="355600"/>
                  </a:lnTo>
                  <a:lnTo>
                    <a:pt x="472478" y="355600"/>
                  </a:lnTo>
                  <a:lnTo>
                    <a:pt x="468985" y="368300"/>
                  </a:lnTo>
                  <a:lnTo>
                    <a:pt x="471728" y="368300"/>
                  </a:lnTo>
                  <a:lnTo>
                    <a:pt x="476973" y="355600"/>
                  </a:lnTo>
                  <a:lnTo>
                    <a:pt x="479044" y="355600"/>
                  </a:lnTo>
                  <a:lnTo>
                    <a:pt x="479996" y="342900"/>
                  </a:lnTo>
                  <a:lnTo>
                    <a:pt x="481876" y="342900"/>
                  </a:lnTo>
                  <a:lnTo>
                    <a:pt x="488022" y="330200"/>
                  </a:lnTo>
                  <a:lnTo>
                    <a:pt x="494220" y="330200"/>
                  </a:lnTo>
                  <a:lnTo>
                    <a:pt x="497624" y="342900"/>
                  </a:lnTo>
                  <a:lnTo>
                    <a:pt x="487222" y="342900"/>
                  </a:lnTo>
                  <a:lnTo>
                    <a:pt x="485609" y="355600"/>
                  </a:lnTo>
                  <a:lnTo>
                    <a:pt x="485254" y="355600"/>
                  </a:lnTo>
                  <a:lnTo>
                    <a:pt x="478650" y="368300"/>
                  </a:lnTo>
                  <a:lnTo>
                    <a:pt x="479463" y="368300"/>
                  </a:lnTo>
                  <a:lnTo>
                    <a:pt x="474967" y="381000"/>
                  </a:lnTo>
                  <a:lnTo>
                    <a:pt x="469036" y="381000"/>
                  </a:lnTo>
                  <a:lnTo>
                    <a:pt x="463029" y="393700"/>
                  </a:lnTo>
                  <a:lnTo>
                    <a:pt x="456272" y="393700"/>
                  </a:lnTo>
                  <a:lnTo>
                    <a:pt x="454494" y="406400"/>
                  </a:lnTo>
                  <a:lnTo>
                    <a:pt x="443992" y="406400"/>
                  </a:lnTo>
                  <a:lnTo>
                    <a:pt x="444804" y="393700"/>
                  </a:lnTo>
                  <a:lnTo>
                    <a:pt x="448932" y="383006"/>
                  </a:lnTo>
                  <a:lnTo>
                    <a:pt x="435152" y="393700"/>
                  </a:lnTo>
                  <a:lnTo>
                    <a:pt x="434657" y="393700"/>
                  </a:lnTo>
                  <a:lnTo>
                    <a:pt x="431406" y="381000"/>
                  </a:lnTo>
                  <a:lnTo>
                    <a:pt x="428802" y="381000"/>
                  </a:lnTo>
                  <a:lnTo>
                    <a:pt x="430250" y="368300"/>
                  </a:lnTo>
                  <a:lnTo>
                    <a:pt x="423392" y="381000"/>
                  </a:lnTo>
                  <a:lnTo>
                    <a:pt x="416928" y="381000"/>
                  </a:lnTo>
                  <a:lnTo>
                    <a:pt x="411175" y="393700"/>
                  </a:lnTo>
                  <a:lnTo>
                    <a:pt x="392544" y="393700"/>
                  </a:lnTo>
                  <a:lnTo>
                    <a:pt x="381304" y="406400"/>
                  </a:lnTo>
                  <a:lnTo>
                    <a:pt x="372173" y="406400"/>
                  </a:lnTo>
                  <a:lnTo>
                    <a:pt x="383476" y="393700"/>
                  </a:lnTo>
                  <a:lnTo>
                    <a:pt x="399237" y="381000"/>
                  </a:lnTo>
                  <a:lnTo>
                    <a:pt x="412838" y="368300"/>
                  </a:lnTo>
                  <a:lnTo>
                    <a:pt x="425030" y="368300"/>
                  </a:lnTo>
                  <a:lnTo>
                    <a:pt x="433679" y="355600"/>
                  </a:lnTo>
                  <a:lnTo>
                    <a:pt x="442201" y="355600"/>
                  </a:lnTo>
                  <a:lnTo>
                    <a:pt x="441413" y="330200"/>
                  </a:lnTo>
                  <a:lnTo>
                    <a:pt x="435521" y="330200"/>
                  </a:lnTo>
                  <a:lnTo>
                    <a:pt x="429831" y="342900"/>
                  </a:lnTo>
                  <a:lnTo>
                    <a:pt x="425107" y="342900"/>
                  </a:lnTo>
                  <a:lnTo>
                    <a:pt x="420585" y="355600"/>
                  </a:lnTo>
                  <a:lnTo>
                    <a:pt x="416788" y="355600"/>
                  </a:lnTo>
                  <a:lnTo>
                    <a:pt x="414159" y="342900"/>
                  </a:lnTo>
                  <a:lnTo>
                    <a:pt x="404228" y="368300"/>
                  </a:lnTo>
                  <a:lnTo>
                    <a:pt x="404291" y="355600"/>
                  </a:lnTo>
                  <a:lnTo>
                    <a:pt x="404469" y="355600"/>
                  </a:lnTo>
                  <a:lnTo>
                    <a:pt x="404825" y="342900"/>
                  </a:lnTo>
                  <a:lnTo>
                    <a:pt x="405434" y="342900"/>
                  </a:lnTo>
                  <a:lnTo>
                    <a:pt x="406400" y="330200"/>
                  </a:lnTo>
                  <a:lnTo>
                    <a:pt x="408317" y="330200"/>
                  </a:lnTo>
                  <a:lnTo>
                    <a:pt x="412788" y="317500"/>
                  </a:lnTo>
                  <a:lnTo>
                    <a:pt x="405231" y="317500"/>
                  </a:lnTo>
                  <a:lnTo>
                    <a:pt x="398703" y="330200"/>
                  </a:lnTo>
                  <a:lnTo>
                    <a:pt x="393039" y="330200"/>
                  </a:lnTo>
                  <a:lnTo>
                    <a:pt x="388073" y="342900"/>
                  </a:lnTo>
                  <a:lnTo>
                    <a:pt x="383628" y="342900"/>
                  </a:lnTo>
                  <a:lnTo>
                    <a:pt x="379730" y="355600"/>
                  </a:lnTo>
                  <a:lnTo>
                    <a:pt x="376275" y="355600"/>
                  </a:lnTo>
                  <a:lnTo>
                    <a:pt x="373151" y="368300"/>
                  </a:lnTo>
                  <a:lnTo>
                    <a:pt x="366966" y="381000"/>
                  </a:lnTo>
                  <a:lnTo>
                    <a:pt x="360451" y="393700"/>
                  </a:lnTo>
                  <a:lnTo>
                    <a:pt x="352386" y="393700"/>
                  </a:lnTo>
                  <a:lnTo>
                    <a:pt x="341617" y="406400"/>
                  </a:lnTo>
                  <a:lnTo>
                    <a:pt x="343674" y="406400"/>
                  </a:lnTo>
                  <a:lnTo>
                    <a:pt x="336600" y="419100"/>
                  </a:lnTo>
                  <a:lnTo>
                    <a:pt x="329984" y="419100"/>
                  </a:lnTo>
                  <a:lnTo>
                    <a:pt x="323659" y="431800"/>
                  </a:lnTo>
                  <a:lnTo>
                    <a:pt x="317461" y="444500"/>
                  </a:lnTo>
                  <a:lnTo>
                    <a:pt x="311734" y="444500"/>
                  </a:lnTo>
                  <a:lnTo>
                    <a:pt x="306108" y="457200"/>
                  </a:lnTo>
                  <a:lnTo>
                    <a:pt x="295084" y="457200"/>
                  </a:lnTo>
                  <a:lnTo>
                    <a:pt x="284416" y="469900"/>
                  </a:lnTo>
                  <a:lnTo>
                    <a:pt x="264058" y="469900"/>
                  </a:lnTo>
                  <a:lnTo>
                    <a:pt x="264058" y="609600"/>
                  </a:lnTo>
                  <a:lnTo>
                    <a:pt x="262420" y="622300"/>
                  </a:lnTo>
                  <a:lnTo>
                    <a:pt x="256425" y="635000"/>
                  </a:lnTo>
                  <a:lnTo>
                    <a:pt x="244627" y="635000"/>
                  </a:lnTo>
                  <a:lnTo>
                    <a:pt x="248793" y="647700"/>
                  </a:lnTo>
                  <a:lnTo>
                    <a:pt x="250355" y="647700"/>
                  </a:lnTo>
                  <a:lnTo>
                    <a:pt x="250037" y="660400"/>
                  </a:lnTo>
                  <a:lnTo>
                    <a:pt x="248551" y="660400"/>
                  </a:lnTo>
                  <a:lnTo>
                    <a:pt x="247294" y="673100"/>
                  </a:lnTo>
                  <a:lnTo>
                    <a:pt x="245630" y="673100"/>
                  </a:lnTo>
                  <a:lnTo>
                    <a:pt x="244500" y="685800"/>
                  </a:lnTo>
                  <a:lnTo>
                    <a:pt x="243522" y="685800"/>
                  </a:lnTo>
                  <a:lnTo>
                    <a:pt x="243179" y="698500"/>
                  </a:lnTo>
                  <a:lnTo>
                    <a:pt x="244144" y="698500"/>
                  </a:lnTo>
                  <a:lnTo>
                    <a:pt x="235953" y="723900"/>
                  </a:lnTo>
                  <a:lnTo>
                    <a:pt x="226949" y="723900"/>
                  </a:lnTo>
                  <a:lnTo>
                    <a:pt x="219430" y="736600"/>
                  </a:lnTo>
                  <a:lnTo>
                    <a:pt x="215671" y="762000"/>
                  </a:lnTo>
                  <a:lnTo>
                    <a:pt x="227203" y="749300"/>
                  </a:lnTo>
                  <a:lnTo>
                    <a:pt x="226098" y="762000"/>
                  </a:lnTo>
                  <a:lnTo>
                    <a:pt x="225285" y="762000"/>
                  </a:lnTo>
                  <a:lnTo>
                    <a:pt x="224497" y="774700"/>
                  </a:lnTo>
                  <a:lnTo>
                    <a:pt x="223443" y="787400"/>
                  </a:lnTo>
                  <a:lnTo>
                    <a:pt x="221957" y="787400"/>
                  </a:lnTo>
                  <a:lnTo>
                    <a:pt x="220103" y="800100"/>
                  </a:lnTo>
                  <a:lnTo>
                    <a:pt x="217754" y="812800"/>
                  </a:lnTo>
                  <a:lnTo>
                    <a:pt x="214769" y="825500"/>
                  </a:lnTo>
                  <a:lnTo>
                    <a:pt x="212051" y="825500"/>
                  </a:lnTo>
                  <a:lnTo>
                    <a:pt x="212051" y="1054100"/>
                  </a:lnTo>
                  <a:lnTo>
                    <a:pt x="210718" y="1054100"/>
                  </a:lnTo>
                  <a:lnTo>
                    <a:pt x="205524" y="1066800"/>
                  </a:lnTo>
                  <a:lnTo>
                    <a:pt x="202438" y="1054100"/>
                  </a:lnTo>
                  <a:lnTo>
                    <a:pt x="194576" y="1041400"/>
                  </a:lnTo>
                  <a:lnTo>
                    <a:pt x="194233" y="1040574"/>
                  </a:lnTo>
                  <a:lnTo>
                    <a:pt x="194233" y="1155700"/>
                  </a:lnTo>
                  <a:lnTo>
                    <a:pt x="192913" y="1168400"/>
                  </a:lnTo>
                  <a:lnTo>
                    <a:pt x="192570" y="1168400"/>
                  </a:lnTo>
                  <a:lnTo>
                    <a:pt x="192570" y="1219200"/>
                  </a:lnTo>
                  <a:lnTo>
                    <a:pt x="192252" y="1219200"/>
                  </a:lnTo>
                  <a:lnTo>
                    <a:pt x="191414" y="1206500"/>
                  </a:lnTo>
                  <a:lnTo>
                    <a:pt x="192252" y="1206500"/>
                  </a:lnTo>
                  <a:lnTo>
                    <a:pt x="192570" y="1219200"/>
                  </a:lnTo>
                  <a:lnTo>
                    <a:pt x="192570" y="1168400"/>
                  </a:lnTo>
                  <a:lnTo>
                    <a:pt x="184429" y="1168400"/>
                  </a:lnTo>
                  <a:lnTo>
                    <a:pt x="184061" y="1155700"/>
                  </a:lnTo>
                  <a:lnTo>
                    <a:pt x="194233" y="1155700"/>
                  </a:lnTo>
                  <a:lnTo>
                    <a:pt x="194233" y="1040574"/>
                  </a:lnTo>
                  <a:lnTo>
                    <a:pt x="189357" y="1028700"/>
                  </a:lnTo>
                  <a:lnTo>
                    <a:pt x="194208" y="1016000"/>
                  </a:lnTo>
                  <a:lnTo>
                    <a:pt x="185940" y="1016000"/>
                  </a:lnTo>
                  <a:lnTo>
                    <a:pt x="182994" y="1028700"/>
                  </a:lnTo>
                  <a:lnTo>
                    <a:pt x="176136" y="1028700"/>
                  </a:lnTo>
                  <a:lnTo>
                    <a:pt x="175869" y="1003300"/>
                  </a:lnTo>
                  <a:lnTo>
                    <a:pt x="176479" y="1003300"/>
                  </a:lnTo>
                  <a:lnTo>
                    <a:pt x="177761" y="990600"/>
                  </a:lnTo>
                  <a:lnTo>
                    <a:pt x="181152" y="990600"/>
                  </a:lnTo>
                  <a:lnTo>
                    <a:pt x="189204" y="1003300"/>
                  </a:lnTo>
                  <a:lnTo>
                    <a:pt x="195148" y="1016000"/>
                  </a:lnTo>
                  <a:lnTo>
                    <a:pt x="200875" y="1016000"/>
                  </a:lnTo>
                  <a:lnTo>
                    <a:pt x="208254" y="1028700"/>
                  </a:lnTo>
                  <a:lnTo>
                    <a:pt x="210807" y="1041400"/>
                  </a:lnTo>
                  <a:lnTo>
                    <a:pt x="212051" y="1054100"/>
                  </a:lnTo>
                  <a:lnTo>
                    <a:pt x="212051" y="825500"/>
                  </a:lnTo>
                  <a:lnTo>
                    <a:pt x="210388" y="825500"/>
                  </a:lnTo>
                  <a:lnTo>
                    <a:pt x="212077" y="812800"/>
                  </a:lnTo>
                  <a:lnTo>
                    <a:pt x="215138" y="800100"/>
                  </a:lnTo>
                  <a:lnTo>
                    <a:pt x="214845" y="800100"/>
                  </a:lnTo>
                  <a:lnTo>
                    <a:pt x="201129" y="812800"/>
                  </a:lnTo>
                  <a:lnTo>
                    <a:pt x="200482" y="800100"/>
                  </a:lnTo>
                  <a:lnTo>
                    <a:pt x="199326" y="800100"/>
                  </a:lnTo>
                  <a:lnTo>
                    <a:pt x="200113" y="787400"/>
                  </a:lnTo>
                  <a:lnTo>
                    <a:pt x="194652" y="787400"/>
                  </a:lnTo>
                  <a:lnTo>
                    <a:pt x="194005" y="800100"/>
                  </a:lnTo>
                  <a:lnTo>
                    <a:pt x="191909" y="787400"/>
                  </a:lnTo>
                  <a:lnTo>
                    <a:pt x="190728" y="787400"/>
                  </a:lnTo>
                  <a:lnTo>
                    <a:pt x="190728" y="825500"/>
                  </a:lnTo>
                  <a:lnTo>
                    <a:pt x="188582" y="838200"/>
                  </a:lnTo>
                  <a:lnTo>
                    <a:pt x="182283" y="838200"/>
                  </a:lnTo>
                  <a:lnTo>
                    <a:pt x="182359" y="825500"/>
                  </a:lnTo>
                  <a:lnTo>
                    <a:pt x="182841" y="825500"/>
                  </a:lnTo>
                  <a:lnTo>
                    <a:pt x="183095" y="812800"/>
                  </a:lnTo>
                  <a:lnTo>
                    <a:pt x="186715" y="812800"/>
                  </a:lnTo>
                  <a:lnTo>
                    <a:pt x="189687" y="825500"/>
                  </a:lnTo>
                  <a:lnTo>
                    <a:pt x="190728" y="825500"/>
                  </a:lnTo>
                  <a:lnTo>
                    <a:pt x="190728" y="787400"/>
                  </a:lnTo>
                  <a:lnTo>
                    <a:pt x="184683" y="787400"/>
                  </a:lnTo>
                  <a:lnTo>
                    <a:pt x="185839" y="774700"/>
                  </a:lnTo>
                  <a:lnTo>
                    <a:pt x="188988" y="762000"/>
                  </a:lnTo>
                  <a:lnTo>
                    <a:pt x="192074" y="762000"/>
                  </a:lnTo>
                  <a:lnTo>
                    <a:pt x="196278" y="749300"/>
                  </a:lnTo>
                  <a:lnTo>
                    <a:pt x="206336" y="749300"/>
                  </a:lnTo>
                  <a:lnTo>
                    <a:pt x="205041" y="762000"/>
                  </a:lnTo>
                  <a:lnTo>
                    <a:pt x="205752" y="762000"/>
                  </a:lnTo>
                  <a:lnTo>
                    <a:pt x="210261" y="749300"/>
                  </a:lnTo>
                  <a:lnTo>
                    <a:pt x="212826" y="736600"/>
                  </a:lnTo>
                  <a:lnTo>
                    <a:pt x="213868" y="736600"/>
                  </a:lnTo>
                  <a:lnTo>
                    <a:pt x="213779" y="723900"/>
                  </a:lnTo>
                  <a:lnTo>
                    <a:pt x="208991" y="736600"/>
                  </a:lnTo>
                  <a:lnTo>
                    <a:pt x="193586" y="736600"/>
                  </a:lnTo>
                  <a:lnTo>
                    <a:pt x="194208" y="723900"/>
                  </a:lnTo>
                  <a:lnTo>
                    <a:pt x="195224" y="723900"/>
                  </a:lnTo>
                  <a:lnTo>
                    <a:pt x="196469" y="711200"/>
                  </a:lnTo>
                  <a:lnTo>
                    <a:pt x="198501" y="698500"/>
                  </a:lnTo>
                  <a:lnTo>
                    <a:pt x="200533" y="698500"/>
                  </a:lnTo>
                  <a:lnTo>
                    <a:pt x="200456" y="685800"/>
                  </a:lnTo>
                  <a:lnTo>
                    <a:pt x="207975" y="685800"/>
                  </a:lnTo>
                  <a:lnTo>
                    <a:pt x="216319" y="673100"/>
                  </a:lnTo>
                  <a:lnTo>
                    <a:pt x="228701" y="673100"/>
                  </a:lnTo>
                  <a:lnTo>
                    <a:pt x="229552" y="660400"/>
                  </a:lnTo>
                  <a:lnTo>
                    <a:pt x="231533" y="660400"/>
                  </a:lnTo>
                  <a:lnTo>
                    <a:pt x="232638" y="647700"/>
                  </a:lnTo>
                  <a:lnTo>
                    <a:pt x="230886" y="635000"/>
                  </a:lnTo>
                  <a:lnTo>
                    <a:pt x="228473" y="647700"/>
                  </a:lnTo>
                  <a:lnTo>
                    <a:pt x="214045" y="647700"/>
                  </a:lnTo>
                  <a:lnTo>
                    <a:pt x="212699" y="660400"/>
                  </a:lnTo>
                  <a:lnTo>
                    <a:pt x="205282" y="660400"/>
                  </a:lnTo>
                  <a:lnTo>
                    <a:pt x="206883" y="647700"/>
                  </a:lnTo>
                  <a:lnTo>
                    <a:pt x="213956" y="635000"/>
                  </a:lnTo>
                  <a:lnTo>
                    <a:pt x="223024" y="622300"/>
                  </a:lnTo>
                  <a:lnTo>
                    <a:pt x="222478" y="635000"/>
                  </a:lnTo>
                  <a:lnTo>
                    <a:pt x="229781" y="622300"/>
                  </a:lnTo>
                  <a:lnTo>
                    <a:pt x="233070" y="635000"/>
                  </a:lnTo>
                  <a:lnTo>
                    <a:pt x="232575" y="609600"/>
                  </a:lnTo>
                  <a:lnTo>
                    <a:pt x="227545" y="609600"/>
                  </a:lnTo>
                  <a:lnTo>
                    <a:pt x="220065" y="622300"/>
                  </a:lnTo>
                  <a:lnTo>
                    <a:pt x="212217" y="622300"/>
                  </a:lnTo>
                  <a:lnTo>
                    <a:pt x="214274" y="596900"/>
                  </a:lnTo>
                  <a:lnTo>
                    <a:pt x="214871" y="596900"/>
                  </a:lnTo>
                  <a:lnTo>
                    <a:pt x="216827" y="584200"/>
                  </a:lnTo>
                  <a:lnTo>
                    <a:pt x="220738" y="571500"/>
                  </a:lnTo>
                  <a:lnTo>
                    <a:pt x="237286" y="571500"/>
                  </a:lnTo>
                  <a:lnTo>
                    <a:pt x="235369" y="584200"/>
                  </a:lnTo>
                  <a:lnTo>
                    <a:pt x="248818" y="571500"/>
                  </a:lnTo>
                  <a:lnTo>
                    <a:pt x="242912" y="596900"/>
                  </a:lnTo>
                  <a:lnTo>
                    <a:pt x="250113" y="584200"/>
                  </a:lnTo>
                  <a:lnTo>
                    <a:pt x="253898" y="571500"/>
                  </a:lnTo>
                  <a:lnTo>
                    <a:pt x="256286" y="571500"/>
                  </a:lnTo>
                  <a:lnTo>
                    <a:pt x="259346" y="558800"/>
                  </a:lnTo>
                  <a:lnTo>
                    <a:pt x="263525" y="558800"/>
                  </a:lnTo>
                  <a:lnTo>
                    <a:pt x="262483" y="571500"/>
                  </a:lnTo>
                  <a:lnTo>
                    <a:pt x="261543" y="584200"/>
                  </a:lnTo>
                  <a:lnTo>
                    <a:pt x="261137" y="596900"/>
                  </a:lnTo>
                  <a:lnTo>
                    <a:pt x="261785" y="596900"/>
                  </a:lnTo>
                  <a:lnTo>
                    <a:pt x="264058" y="609600"/>
                  </a:lnTo>
                  <a:lnTo>
                    <a:pt x="264058" y="469900"/>
                  </a:lnTo>
                  <a:lnTo>
                    <a:pt x="256197" y="469900"/>
                  </a:lnTo>
                  <a:lnTo>
                    <a:pt x="259232" y="457200"/>
                  </a:lnTo>
                  <a:lnTo>
                    <a:pt x="262216" y="444500"/>
                  </a:lnTo>
                  <a:lnTo>
                    <a:pt x="275183" y="444500"/>
                  </a:lnTo>
                  <a:lnTo>
                    <a:pt x="285140" y="431800"/>
                  </a:lnTo>
                  <a:lnTo>
                    <a:pt x="293128" y="419100"/>
                  </a:lnTo>
                  <a:lnTo>
                    <a:pt x="299935" y="393700"/>
                  </a:lnTo>
                  <a:lnTo>
                    <a:pt x="306336" y="381000"/>
                  </a:lnTo>
                  <a:lnTo>
                    <a:pt x="309791" y="368300"/>
                  </a:lnTo>
                  <a:lnTo>
                    <a:pt x="313385" y="368300"/>
                  </a:lnTo>
                  <a:lnTo>
                    <a:pt x="317246" y="355600"/>
                  </a:lnTo>
                  <a:lnTo>
                    <a:pt x="321500" y="355600"/>
                  </a:lnTo>
                  <a:lnTo>
                    <a:pt x="326478" y="342900"/>
                  </a:lnTo>
                  <a:lnTo>
                    <a:pt x="331990" y="330200"/>
                  </a:lnTo>
                  <a:lnTo>
                    <a:pt x="338162" y="330200"/>
                  </a:lnTo>
                  <a:lnTo>
                    <a:pt x="345135" y="317500"/>
                  </a:lnTo>
                  <a:lnTo>
                    <a:pt x="343750" y="330200"/>
                  </a:lnTo>
                  <a:lnTo>
                    <a:pt x="339115" y="330200"/>
                  </a:lnTo>
                  <a:lnTo>
                    <a:pt x="335089" y="342900"/>
                  </a:lnTo>
                  <a:lnTo>
                    <a:pt x="335572" y="342900"/>
                  </a:lnTo>
                  <a:lnTo>
                    <a:pt x="345363" y="330200"/>
                  </a:lnTo>
                  <a:lnTo>
                    <a:pt x="347865" y="317500"/>
                  </a:lnTo>
                  <a:lnTo>
                    <a:pt x="352132" y="304800"/>
                  </a:lnTo>
                  <a:lnTo>
                    <a:pt x="367258" y="292100"/>
                  </a:lnTo>
                  <a:lnTo>
                    <a:pt x="358381" y="304800"/>
                  </a:lnTo>
                  <a:lnTo>
                    <a:pt x="365302" y="304800"/>
                  </a:lnTo>
                  <a:lnTo>
                    <a:pt x="373646" y="292100"/>
                  </a:lnTo>
                  <a:lnTo>
                    <a:pt x="369074" y="304800"/>
                  </a:lnTo>
                  <a:lnTo>
                    <a:pt x="374510" y="304800"/>
                  </a:lnTo>
                  <a:lnTo>
                    <a:pt x="380860" y="292100"/>
                  </a:lnTo>
                  <a:lnTo>
                    <a:pt x="387870" y="279400"/>
                  </a:lnTo>
                  <a:lnTo>
                    <a:pt x="395249" y="279400"/>
                  </a:lnTo>
                  <a:lnTo>
                    <a:pt x="403174" y="266700"/>
                  </a:lnTo>
                  <a:lnTo>
                    <a:pt x="411403" y="266700"/>
                  </a:lnTo>
                  <a:lnTo>
                    <a:pt x="419811" y="254000"/>
                  </a:lnTo>
                  <a:lnTo>
                    <a:pt x="428231" y="254000"/>
                  </a:lnTo>
                  <a:lnTo>
                    <a:pt x="436854" y="241300"/>
                  </a:lnTo>
                  <a:lnTo>
                    <a:pt x="445249" y="241300"/>
                  </a:lnTo>
                  <a:lnTo>
                    <a:pt x="453402" y="228600"/>
                  </a:lnTo>
                  <a:lnTo>
                    <a:pt x="468934" y="228600"/>
                  </a:lnTo>
                  <a:lnTo>
                    <a:pt x="475970" y="215900"/>
                  </a:lnTo>
                  <a:lnTo>
                    <a:pt x="488264" y="215900"/>
                  </a:lnTo>
                  <a:lnTo>
                    <a:pt x="484505" y="203200"/>
                  </a:lnTo>
                  <a:lnTo>
                    <a:pt x="487654" y="203200"/>
                  </a:lnTo>
                  <a:lnTo>
                    <a:pt x="492975" y="190500"/>
                  </a:lnTo>
                  <a:lnTo>
                    <a:pt x="505193" y="190500"/>
                  </a:lnTo>
                  <a:lnTo>
                    <a:pt x="498665" y="203200"/>
                  </a:lnTo>
                  <a:lnTo>
                    <a:pt x="511086" y="190500"/>
                  </a:lnTo>
                  <a:lnTo>
                    <a:pt x="519544" y="203200"/>
                  </a:lnTo>
                  <a:lnTo>
                    <a:pt x="526948" y="203200"/>
                  </a:lnTo>
                  <a:lnTo>
                    <a:pt x="518947" y="215900"/>
                  </a:lnTo>
                  <a:lnTo>
                    <a:pt x="511009" y="215900"/>
                  </a:lnTo>
                  <a:lnTo>
                    <a:pt x="503123" y="228600"/>
                  </a:lnTo>
                  <a:lnTo>
                    <a:pt x="525843" y="228600"/>
                  </a:lnTo>
                  <a:lnTo>
                    <a:pt x="529793" y="215900"/>
                  </a:lnTo>
                  <a:lnTo>
                    <a:pt x="538238" y="215900"/>
                  </a:lnTo>
                  <a:lnTo>
                    <a:pt x="542048" y="203200"/>
                  </a:lnTo>
                  <a:lnTo>
                    <a:pt x="537845" y="203200"/>
                  </a:lnTo>
                  <a:lnTo>
                    <a:pt x="541553" y="190500"/>
                  </a:lnTo>
                  <a:lnTo>
                    <a:pt x="545693" y="190500"/>
                  </a:lnTo>
                  <a:lnTo>
                    <a:pt x="550862" y="177800"/>
                  </a:lnTo>
                  <a:lnTo>
                    <a:pt x="554939" y="177800"/>
                  </a:lnTo>
                  <a:lnTo>
                    <a:pt x="559333" y="165100"/>
                  </a:lnTo>
                  <a:lnTo>
                    <a:pt x="564083" y="165100"/>
                  </a:lnTo>
                  <a:lnTo>
                    <a:pt x="569188" y="152400"/>
                  </a:lnTo>
                  <a:lnTo>
                    <a:pt x="569061" y="165100"/>
                  </a:lnTo>
                  <a:lnTo>
                    <a:pt x="578612" y="152400"/>
                  </a:lnTo>
                  <a:lnTo>
                    <a:pt x="588276" y="152400"/>
                  </a:lnTo>
                  <a:lnTo>
                    <a:pt x="598017" y="139700"/>
                  </a:lnTo>
                  <a:lnTo>
                    <a:pt x="615086" y="139700"/>
                  </a:lnTo>
                  <a:lnTo>
                    <a:pt x="625690" y="127000"/>
                  </a:lnTo>
                  <a:lnTo>
                    <a:pt x="628421" y="139700"/>
                  </a:lnTo>
                  <a:lnTo>
                    <a:pt x="662876" y="139700"/>
                  </a:lnTo>
                  <a:lnTo>
                    <a:pt x="673493" y="127000"/>
                  </a:lnTo>
                  <a:lnTo>
                    <a:pt x="697445" y="127000"/>
                  </a:lnTo>
                  <a:lnTo>
                    <a:pt x="710323" y="114300"/>
                  </a:lnTo>
                  <a:lnTo>
                    <a:pt x="723531" y="114300"/>
                  </a:lnTo>
                  <a:lnTo>
                    <a:pt x="719213" y="127000"/>
                  </a:lnTo>
                  <a:lnTo>
                    <a:pt x="736612" y="114300"/>
                  </a:lnTo>
                  <a:lnTo>
                    <a:pt x="811847" y="114300"/>
                  </a:lnTo>
                  <a:lnTo>
                    <a:pt x="811847" y="50800"/>
                  </a:lnTo>
                  <a:lnTo>
                    <a:pt x="783488" y="50800"/>
                  </a:lnTo>
                  <a:lnTo>
                    <a:pt x="766546" y="50800"/>
                  </a:lnTo>
                  <a:lnTo>
                    <a:pt x="748220" y="50800"/>
                  </a:lnTo>
                  <a:lnTo>
                    <a:pt x="740003" y="50800"/>
                  </a:lnTo>
                  <a:lnTo>
                    <a:pt x="720077" y="50800"/>
                  </a:lnTo>
                  <a:lnTo>
                    <a:pt x="723353" y="63500"/>
                  </a:lnTo>
                  <a:lnTo>
                    <a:pt x="706970" y="50800"/>
                  </a:lnTo>
                  <a:lnTo>
                    <a:pt x="689571" y="50800"/>
                  </a:lnTo>
                  <a:lnTo>
                    <a:pt x="682129" y="63500"/>
                  </a:lnTo>
                  <a:lnTo>
                    <a:pt x="655269" y="63500"/>
                  </a:lnTo>
                  <a:lnTo>
                    <a:pt x="649084" y="50800"/>
                  </a:lnTo>
                  <a:lnTo>
                    <a:pt x="665543" y="50800"/>
                  </a:lnTo>
                  <a:lnTo>
                    <a:pt x="673404" y="38100"/>
                  </a:lnTo>
                  <a:lnTo>
                    <a:pt x="671525" y="38100"/>
                  </a:lnTo>
                  <a:lnTo>
                    <a:pt x="668274" y="25400"/>
                  </a:lnTo>
                  <a:lnTo>
                    <a:pt x="669569" y="25400"/>
                  </a:lnTo>
                  <a:lnTo>
                    <a:pt x="674560" y="12700"/>
                  </a:lnTo>
                  <a:lnTo>
                    <a:pt x="659345" y="12700"/>
                  </a:lnTo>
                  <a:lnTo>
                    <a:pt x="650697" y="25400"/>
                  </a:lnTo>
                  <a:lnTo>
                    <a:pt x="651827" y="25400"/>
                  </a:lnTo>
                  <a:lnTo>
                    <a:pt x="659549" y="38100"/>
                  </a:lnTo>
                  <a:lnTo>
                    <a:pt x="641413" y="38100"/>
                  </a:lnTo>
                  <a:lnTo>
                    <a:pt x="641413" y="50800"/>
                  </a:lnTo>
                  <a:lnTo>
                    <a:pt x="626986" y="63500"/>
                  </a:lnTo>
                  <a:lnTo>
                    <a:pt x="619899" y="63500"/>
                  </a:lnTo>
                  <a:lnTo>
                    <a:pt x="628929" y="50800"/>
                  </a:lnTo>
                  <a:lnTo>
                    <a:pt x="641413" y="50800"/>
                  </a:lnTo>
                  <a:lnTo>
                    <a:pt x="641413" y="38100"/>
                  </a:lnTo>
                  <a:lnTo>
                    <a:pt x="631558" y="38100"/>
                  </a:lnTo>
                  <a:lnTo>
                    <a:pt x="623798" y="50800"/>
                  </a:lnTo>
                  <a:lnTo>
                    <a:pt x="614311" y="50800"/>
                  </a:lnTo>
                  <a:lnTo>
                    <a:pt x="608990" y="63500"/>
                  </a:lnTo>
                  <a:lnTo>
                    <a:pt x="618858" y="63500"/>
                  </a:lnTo>
                  <a:lnTo>
                    <a:pt x="608787" y="76200"/>
                  </a:lnTo>
                  <a:lnTo>
                    <a:pt x="570496" y="76200"/>
                  </a:lnTo>
                  <a:lnTo>
                    <a:pt x="563638" y="88900"/>
                  </a:lnTo>
                  <a:lnTo>
                    <a:pt x="543153" y="88900"/>
                  </a:lnTo>
                  <a:lnTo>
                    <a:pt x="536676" y="101600"/>
                  </a:lnTo>
                  <a:lnTo>
                    <a:pt x="524217" y="101600"/>
                  </a:lnTo>
                  <a:lnTo>
                    <a:pt x="518299" y="114300"/>
                  </a:lnTo>
                  <a:lnTo>
                    <a:pt x="493318" y="114300"/>
                  </a:lnTo>
                  <a:lnTo>
                    <a:pt x="495223" y="101600"/>
                  </a:lnTo>
                  <a:lnTo>
                    <a:pt x="494131" y="101600"/>
                  </a:lnTo>
                  <a:lnTo>
                    <a:pt x="493204" y="114300"/>
                  </a:lnTo>
                  <a:lnTo>
                    <a:pt x="466598" y="114300"/>
                  </a:lnTo>
                  <a:lnTo>
                    <a:pt x="461391" y="127000"/>
                  </a:lnTo>
                  <a:lnTo>
                    <a:pt x="458406" y="127000"/>
                  </a:lnTo>
                  <a:lnTo>
                    <a:pt x="458470" y="121031"/>
                  </a:lnTo>
                  <a:lnTo>
                    <a:pt x="454723" y="127000"/>
                  </a:lnTo>
                  <a:lnTo>
                    <a:pt x="446798" y="127000"/>
                  </a:lnTo>
                  <a:lnTo>
                    <a:pt x="439089" y="139700"/>
                  </a:lnTo>
                  <a:lnTo>
                    <a:pt x="431749" y="152400"/>
                  </a:lnTo>
                  <a:lnTo>
                    <a:pt x="428840" y="152400"/>
                  </a:lnTo>
                  <a:lnTo>
                    <a:pt x="435521" y="139700"/>
                  </a:lnTo>
                  <a:lnTo>
                    <a:pt x="424878" y="139700"/>
                  </a:lnTo>
                  <a:lnTo>
                    <a:pt x="418426" y="152400"/>
                  </a:lnTo>
                  <a:lnTo>
                    <a:pt x="411708" y="152400"/>
                  </a:lnTo>
                  <a:lnTo>
                    <a:pt x="404431" y="165100"/>
                  </a:lnTo>
                  <a:lnTo>
                    <a:pt x="396671" y="165100"/>
                  </a:lnTo>
                  <a:lnTo>
                    <a:pt x="380644" y="190500"/>
                  </a:lnTo>
                  <a:lnTo>
                    <a:pt x="373227" y="190500"/>
                  </a:lnTo>
                  <a:lnTo>
                    <a:pt x="366725" y="203200"/>
                  </a:lnTo>
                  <a:lnTo>
                    <a:pt x="361429" y="215900"/>
                  </a:lnTo>
                  <a:lnTo>
                    <a:pt x="373621" y="215900"/>
                  </a:lnTo>
                  <a:lnTo>
                    <a:pt x="370217" y="228600"/>
                  </a:lnTo>
                  <a:lnTo>
                    <a:pt x="360972" y="241300"/>
                  </a:lnTo>
                  <a:lnTo>
                    <a:pt x="359473" y="254000"/>
                  </a:lnTo>
                  <a:lnTo>
                    <a:pt x="349313" y="254000"/>
                  </a:lnTo>
                  <a:lnTo>
                    <a:pt x="339915" y="241300"/>
                  </a:lnTo>
                  <a:lnTo>
                    <a:pt x="336080" y="228600"/>
                  </a:lnTo>
                  <a:lnTo>
                    <a:pt x="342569" y="215900"/>
                  </a:lnTo>
                  <a:lnTo>
                    <a:pt x="345198" y="212293"/>
                  </a:lnTo>
                  <a:lnTo>
                    <a:pt x="346964" y="203200"/>
                  </a:lnTo>
                  <a:lnTo>
                    <a:pt x="334098" y="203200"/>
                  </a:lnTo>
                  <a:lnTo>
                    <a:pt x="327329" y="215900"/>
                  </a:lnTo>
                  <a:lnTo>
                    <a:pt x="316763" y="215900"/>
                  </a:lnTo>
                  <a:lnTo>
                    <a:pt x="317373" y="203200"/>
                  </a:lnTo>
                  <a:lnTo>
                    <a:pt x="322224" y="190500"/>
                  </a:lnTo>
                  <a:lnTo>
                    <a:pt x="333984" y="190500"/>
                  </a:lnTo>
                  <a:lnTo>
                    <a:pt x="347256" y="177800"/>
                  </a:lnTo>
                  <a:lnTo>
                    <a:pt x="366369" y="177800"/>
                  </a:lnTo>
                  <a:lnTo>
                    <a:pt x="358546" y="190500"/>
                  </a:lnTo>
                  <a:lnTo>
                    <a:pt x="352336" y="203200"/>
                  </a:lnTo>
                  <a:lnTo>
                    <a:pt x="360476" y="203200"/>
                  </a:lnTo>
                  <a:lnTo>
                    <a:pt x="369303" y="190500"/>
                  </a:lnTo>
                  <a:lnTo>
                    <a:pt x="379006" y="177800"/>
                  </a:lnTo>
                  <a:lnTo>
                    <a:pt x="371221" y="177800"/>
                  </a:lnTo>
                  <a:lnTo>
                    <a:pt x="378244" y="165100"/>
                  </a:lnTo>
                  <a:lnTo>
                    <a:pt x="382955" y="165100"/>
                  </a:lnTo>
                  <a:lnTo>
                    <a:pt x="387794" y="152400"/>
                  </a:lnTo>
                  <a:lnTo>
                    <a:pt x="397675" y="152400"/>
                  </a:lnTo>
                  <a:lnTo>
                    <a:pt x="402844" y="139700"/>
                  </a:lnTo>
                  <a:lnTo>
                    <a:pt x="405650" y="139700"/>
                  </a:lnTo>
                  <a:lnTo>
                    <a:pt x="403364" y="152400"/>
                  </a:lnTo>
                  <a:lnTo>
                    <a:pt x="409460" y="139700"/>
                  </a:lnTo>
                  <a:lnTo>
                    <a:pt x="409232" y="139700"/>
                  </a:lnTo>
                  <a:lnTo>
                    <a:pt x="410260" y="127000"/>
                  </a:lnTo>
                  <a:lnTo>
                    <a:pt x="398145" y="127000"/>
                  </a:lnTo>
                  <a:lnTo>
                    <a:pt x="391363" y="139700"/>
                  </a:lnTo>
                  <a:lnTo>
                    <a:pt x="383692" y="139700"/>
                  </a:lnTo>
                  <a:lnTo>
                    <a:pt x="375158" y="152400"/>
                  </a:lnTo>
                  <a:lnTo>
                    <a:pt x="374535" y="139700"/>
                  </a:lnTo>
                  <a:lnTo>
                    <a:pt x="353390" y="152400"/>
                  </a:lnTo>
                  <a:lnTo>
                    <a:pt x="332295" y="177800"/>
                  </a:lnTo>
                  <a:lnTo>
                    <a:pt x="312724" y="190500"/>
                  </a:lnTo>
                  <a:lnTo>
                    <a:pt x="296164" y="215900"/>
                  </a:lnTo>
                  <a:lnTo>
                    <a:pt x="301980" y="228600"/>
                  </a:lnTo>
                  <a:lnTo>
                    <a:pt x="305485" y="241300"/>
                  </a:lnTo>
                  <a:lnTo>
                    <a:pt x="308673" y="266700"/>
                  </a:lnTo>
                  <a:lnTo>
                    <a:pt x="313524" y="279400"/>
                  </a:lnTo>
                  <a:lnTo>
                    <a:pt x="248208" y="355600"/>
                  </a:lnTo>
                  <a:lnTo>
                    <a:pt x="227571" y="391795"/>
                  </a:lnTo>
                  <a:lnTo>
                    <a:pt x="229196" y="393700"/>
                  </a:lnTo>
                  <a:lnTo>
                    <a:pt x="236601" y="393700"/>
                  </a:lnTo>
                  <a:lnTo>
                    <a:pt x="228257" y="406400"/>
                  </a:lnTo>
                  <a:lnTo>
                    <a:pt x="220700" y="419100"/>
                  </a:lnTo>
                  <a:lnTo>
                    <a:pt x="206921" y="419100"/>
                  </a:lnTo>
                  <a:lnTo>
                    <a:pt x="207251" y="431800"/>
                  </a:lnTo>
                  <a:lnTo>
                    <a:pt x="206679" y="444500"/>
                  </a:lnTo>
                  <a:lnTo>
                    <a:pt x="205714" y="444500"/>
                  </a:lnTo>
                  <a:lnTo>
                    <a:pt x="204800" y="457200"/>
                  </a:lnTo>
                  <a:lnTo>
                    <a:pt x="204012" y="469900"/>
                  </a:lnTo>
                  <a:lnTo>
                    <a:pt x="204876" y="482600"/>
                  </a:lnTo>
                  <a:lnTo>
                    <a:pt x="209600" y="482600"/>
                  </a:lnTo>
                  <a:lnTo>
                    <a:pt x="195757" y="495300"/>
                  </a:lnTo>
                  <a:lnTo>
                    <a:pt x="181394" y="508000"/>
                  </a:lnTo>
                  <a:lnTo>
                    <a:pt x="177787" y="511149"/>
                  </a:lnTo>
                  <a:lnTo>
                    <a:pt x="177787" y="812800"/>
                  </a:lnTo>
                  <a:lnTo>
                    <a:pt x="177165" y="817219"/>
                  </a:lnTo>
                  <a:lnTo>
                    <a:pt x="177342" y="812800"/>
                  </a:lnTo>
                  <a:lnTo>
                    <a:pt x="177787" y="812800"/>
                  </a:lnTo>
                  <a:lnTo>
                    <a:pt x="177787" y="511149"/>
                  </a:lnTo>
                  <a:lnTo>
                    <a:pt x="166814" y="520700"/>
                  </a:lnTo>
                  <a:lnTo>
                    <a:pt x="152273" y="558800"/>
                  </a:lnTo>
                  <a:lnTo>
                    <a:pt x="155168" y="558800"/>
                  </a:lnTo>
                  <a:lnTo>
                    <a:pt x="165633" y="571500"/>
                  </a:lnTo>
                  <a:lnTo>
                    <a:pt x="160896" y="571500"/>
                  </a:lnTo>
                  <a:lnTo>
                    <a:pt x="156641" y="584200"/>
                  </a:lnTo>
                  <a:lnTo>
                    <a:pt x="146367" y="584200"/>
                  </a:lnTo>
                  <a:lnTo>
                    <a:pt x="145821" y="571500"/>
                  </a:lnTo>
                  <a:lnTo>
                    <a:pt x="147637" y="558800"/>
                  </a:lnTo>
                  <a:lnTo>
                    <a:pt x="140614" y="584200"/>
                  </a:lnTo>
                  <a:lnTo>
                    <a:pt x="133756" y="596900"/>
                  </a:lnTo>
                  <a:lnTo>
                    <a:pt x="127177" y="609600"/>
                  </a:lnTo>
                  <a:lnTo>
                    <a:pt x="121031" y="622300"/>
                  </a:lnTo>
                  <a:lnTo>
                    <a:pt x="117856" y="622300"/>
                  </a:lnTo>
                  <a:lnTo>
                    <a:pt x="116586" y="647700"/>
                  </a:lnTo>
                  <a:lnTo>
                    <a:pt x="119380" y="635000"/>
                  </a:lnTo>
                  <a:lnTo>
                    <a:pt x="124358" y="622300"/>
                  </a:lnTo>
                  <a:lnTo>
                    <a:pt x="137185" y="622300"/>
                  </a:lnTo>
                  <a:lnTo>
                    <a:pt x="133858" y="647700"/>
                  </a:lnTo>
                  <a:lnTo>
                    <a:pt x="128765" y="660400"/>
                  </a:lnTo>
                  <a:lnTo>
                    <a:pt x="125310" y="673100"/>
                  </a:lnTo>
                  <a:lnTo>
                    <a:pt x="126936" y="698500"/>
                  </a:lnTo>
                  <a:lnTo>
                    <a:pt x="99822" y="698500"/>
                  </a:lnTo>
                  <a:lnTo>
                    <a:pt x="93472" y="685800"/>
                  </a:lnTo>
                  <a:lnTo>
                    <a:pt x="95300" y="685800"/>
                  </a:lnTo>
                  <a:lnTo>
                    <a:pt x="89865" y="673100"/>
                  </a:lnTo>
                  <a:lnTo>
                    <a:pt x="85725" y="660400"/>
                  </a:lnTo>
                  <a:lnTo>
                    <a:pt x="83527" y="647700"/>
                  </a:lnTo>
                  <a:lnTo>
                    <a:pt x="83934" y="635000"/>
                  </a:lnTo>
                  <a:lnTo>
                    <a:pt x="72313" y="660400"/>
                  </a:lnTo>
                  <a:lnTo>
                    <a:pt x="67564" y="685800"/>
                  </a:lnTo>
                  <a:lnTo>
                    <a:pt x="64008" y="698500"/>
                  </a:lnTo>
                  <a:lnTo>
                    <a:pt x="55943" y="723900"/>
                  </a:lnTo>
                  <a:lnTo>
                    <a:pt x="50355" y="723900"/>
                  </a:lnTo>
                  <a:lnTo>
                    <a:pt x="49364" y="698500"/>
                  </a:lnTo>
                  <a:lnTo>
                    <a:pt x="48768" y="685800"/>
                  </a:lnTo>
                  <a:lnTo>
                    <a:pt x="44361" y="685800"/>
                  </a:lnTo>
                  <a:lnTo>
                    <a:pt x="48679" y="673100"/>
                  </a:lnTo>
                  <a:lnTo>
                    <a:pt x="53238" y="660400"/>
                  </a:lnTo>
                  <a:lnTo>
                    <a:pt x="57899" y="647700"/>
                  </a:lnTo>
                  <a:lnTo>
                    <a:pt x="62496" y="635000"/>
                  </a:lnTo>
                  <a:lnTo>
                    <a:pt x="61061" y="647700"/>
                  </a:lnTo>
                  <a:lnTo>
                    <a:pt x="64033" y="647700"/>
                  </a:lnTo>
                  <a:lnTo>
                    <a:pt x="64909" y="635000"/>
                  </a:lnTo>
                  <a:lnTo>
                    <a:pt x="66814" y="635000"/>
                  </a:lnTo>
                  <a:lnTo>
                    <a:pt x="69240" y="622300"/>
                  </a:lnTo>
                  <a:lnTo>
                    <a:pt x="71716" y="609600"/>
                  </a:lnTo>
                  <a:lnTo>
                    <a:pt x="73837" y="609600"/>
                  </a:lnTo>
                  <a:lnTo>
                    <a:pt x="75285" y="596900"/>
                  </a:lnTo>
                  <a:lnTo>
                    <a:pt x="75806" y="584200"/>
                  </a:lnTo>
                  <a:lnTo>
                    <a:pt x="75196" y="584200"/>
                  </a:lnTo>
                  <a:lnTo>
                    <a:pt x="79756" y="571500"/>
                  </a:lnTo>
                  <a:lnTo>
                    <a:pt x="80010" y="584200"/>
                  </a:lnTo>
                  <a:lnTo>
                    <a:pt x="79768" y="596900"/>
                  </a:lnTo>
                  <a:lnTo>
                    <a:pt x="82816" y="584200"/>
                  </a:lnTo>
                  <a:lnTo>
                    <a:pt x="82511" y="596900"/>
                  </a:lnTo>
                  <a:lnTo>
                    <a:pt x="85153" y="609600"/>
                  </a:lnTo>
                  <a:lnTo>
                    <a:pt x="89547" y="622300"/>
                  </a:lnTo>
                  <a:lnTo>
                    <a:pt x="94475" y="635000"/>
                  </a:lnTo>
                  <a:lnTo>
                    <a:pt x="100126" y="609600"/>
                  </a:lnTo>
                  <a:lnTo>
                    <a:pt x="97421" y="596900"/>
                  </a:lnTo>
                  <a:lnTo>
                    <a:pt x="92976" y="596900"/>
                  </a:lnTo>
                  <a:lnTo>
                    <a:pt x="93192" y="584200"/>
                  </a:lnTo>
                  <a:lnTo>
                    <a:pt x="93408" y="571500"/>
                  </a:lnTo>
                  <a:lnTo>
                    <a:pt x="102362" y="558800"/>
                  </a:lnTo>
                  <a:lnTo>
                    <a:pt x="106845" y="558800"/>
                  </a:lnTo>
                  <a:lnTo>
                    <a:pt x="111455" y="546100"/>
                  </a:lnTo>
                  <a:lnTo>
                    <a:pt x="104521" y="546100"/>
                  </a:lnTo>
                  <a:lnTo>
                    <a:pt x="109626" y="533400"/>
                  </a:lnTo>
                  <a:lnTo>
                    <a:pt x="114947" y="533400"/>
                  </a:lnTo>
                  <a:lnTo>
                    <a:pt x="119608" y="520700"/>
                  </a:lnTo>
                  <a:lnTo>
                    <a:pt x="115646" y="520700"/>
                  </a:lnTo>
                  <a:lnTo>
                    <a:pt x="109245" y="533400"/>
                  </a:lnTo>
                  <a:lnTo>
                    <a:pt x="106210" y="520700"/>
                  </a:lnTo>
                  <a:lnTo>
                    <a:pt x="111937" y="520700"/>
                  </a:lnTo>
                  <a:lnTo>
                    <a:pt x="116916" y="508000"/>
                  </a:lnTo>
                  <a:lnTo>
                    <a:pt x="121551" y="508000"/>
                  </a:lnTo>
                  <a:lnTo>
                    <a:pt x="126199" y="495300"/>
                  </a:lnTo>
                  <a:lnTo>
                    <a:pt x="131114" y="495300"/>
                  </a:lnTo>
                  <a:lnTo>
                    <a:pt x="136639" y="482600"/>
                  </a:lnTo>
                  <a:lnTo>
                    <a:pt x="143294" y="482600"/>
                  </a:lnTo>
                  <a:lnTo>
                    <a:pt x="151574" y="469900"/>
                  </a:lnTo>
                  <a:lnTo>
                    <a:pt x="144500" y="469900"/>
                  </a:lnTo>
                  <a:lnTo>
                    <a:pt x="141427" y="457200"/>
                  </a:lnTo>
                  <a:lnTo>
                    <a:pt x="141211" y="445516"/>
                  </a:lnTo>
                  <a:lnTo>
                    <a:pt x="125133" y="457200"/>
                  </a:lnTo>
                  <a:lnTo>
                    <a:pt x="116459" y="469900"/>
                  </a:lnTo>
                  <a:lnTo>
                    <a:pt x="108064" y="469900"/>
                  </a:lnTo>
                  <a:lnTo>
                    <a:pt x="93510" y="508000"/>
                  </a:lnTo>
                  <a:lnTo>
                    <a:pt x="79679" y="546100"/>
                  </a:lnTo>
                  <a:lnTo>
                    <a:pt x="67513" y="584200"/>
                  </a:lnTo>
                  <a:lnTo>
                    <a:pt x="57950" y="622300"/>
                  </a:lnTo>
                  <a:lnTo>
                    <a:pt x="52971" y="622300"/>
                  </a:lnTo>
                  <a:lnTo>
                    <a:pt x="40055" y="647700"/>
                  </a:lnTo>
                  <a:lnTo>
                    <a:pt x="34861" y="673100"/>
                  </a:lnTo>
                  <a:lnTo>
                    <a:pt x="35191" y="685800"/>
                  </a:lnTo>
                  <a:lnTo>
                    <a:pt x="38798" y="698500"/>
                  </a:lnTo>
                  <a:lnTo>
                    <a:pt x="43535" y="723900"/>
                  </a:lnTo>
                  <a:lnTo>
                    <a:pt x="47790" y="736600"/>
                  </a:lnTo>
                  <a:lnTo>
                    <a:pt x="49796" y="762000"/>
                  </a:lnTo>
                  <a:lnTo>
                    <a:pt x="47777" y="787400"/>
                  </a:lnTo>
                  <a:lnTo>
                    <a:pt x="40373" y="787400"/>
                  </a:lnTo>
                  <a:lnTo>
                    <a:pt x="38468" y="800100"/>
                  </a:lnTo>
                  <a:lnTo>
                    <a:pt x="36779" y="812800"/>
                  </a:lnTo>
                  <a:lnTo>
                    <a:pt x="30035" y="812800"/>
                  </a:lnTo>
                  <a:lnTo>
                    <a:pt x="31445" y="800100"/>
                  </a:lnTo>
                  <a:lnTo>
                    <a:pt x="19672" y="800100"/>
                  </a:lnTo>
                  <a:lnTo>
                    <a:pt x="23037" y="812800"/>
                  </a:lnTo>
                  <a:lnTo>
                    <a:pt x="26695" y="825500"/>
                  </a:lnTo>
                  <a:lnTo>
                    <a:pt x="28181" y="838200"/>
                  </a:lnTo>
                  <a:lnTo>
                    <a:pt x="146786" y="838200"/>
                  </a:lnTo>
                  <a:lnTo>
                    <a:pt x="152095" y="850900"/>
                  </a:lnTo>
                  <a:lnTo>
                    <a:pt x="158165" y="863600"/>
                  </a:lnTo>
                  <a:lnTo>
                    <a:pt x="164655" y="876300"/>
                  </a:lnTo>
                  <a:lnTo>
                    <a:pt x="176631" y="901700"/>
                  </a:lnTo>
                  <a:lnTo>
                    <a:pt x="180632" y="914400"/>
                  </a:lnTo>
                  <a:lnTo>
                    <a:pt x="181102" y="927100"/>
                  </a:lnTo>
                  <a:lnTo>
                    <a:pt x="180771" y="939800"/>
                  </a:lnTo>
                  <a:lnTo>
                    <a:pt x="179717" y="952500"/>
                  </a:lnTo>
                  <a:lnTo>
                    <a:pt x="177965" y="965200"/>
                  </a:lnTo>
                  <a:lnTo>
                    <a:pt x="175945" y="965200"/>
                  </a:lnTo>
                  <a:lnTo>
                    <a:pt x="175691" y="927100"/>
                  </a:lnTo>
                  <a:lnTo>
                    <a:pt x="173888" y="914400"/>
                  </a:lnTo>
                  <a:lnTo>
                    <a:pt x="170357" y="901700"/>
                  </a:lnTo>
                  <a:lnTo>
                    <a:pt x="157772" y="901700"/>
                  </a:lnTo>
                  <a:lnTo>
                    <a:pt x="149491" y="927100"/>
                  </a:lnTo>
                  <a:lnTo>
                    <a:pt x="140385" y="939800"/>
                  </a:lnTo>
                  <a:lnTo>
                    <a:pt x="130733" y="965200"/>
                  </a:lnTo>
                  <a:lnTo>
                    <a:pt x="131495" y="952500"/>
                  </a:lnTo>
                  <a:lnTo>
                    <a:pt x="132524" y="939800"/>
                  </a:lnTo>
                  <a:lnTo>
                    <a:pt x="133781" y="927100"/>
                  </a:lnTo>
                  <a:lnTo>
                    <a:pt x="135191" y="914400"/>
                  </a:lnTo>
                  <a:lnTo>
                    <a:pt x="137007" y="901700"/>
                  </a:lnTo>
                  <a:lnTo>
                    <a:pt x="138760" y="876300"/>
                  </a:lnTo>
                  <a:lnTo>
                    <a:pt x="140601" y="863600"/>
                  </a:lnTo>
                  <a:lnTo>
                    <a:pt x="142722" y="850900"/>
                  </a:lnTo>
                  <a:lnTo>
                    <a:pt x="136283" y="863600"/>
                  </a:lnTo>
                  <a:lnTo>
                    <a:pt x="137261" y="850900"/>
                  </a:lnTo>
                  <a:lnTo>
                    <a:pt x="24955" y="850900"/>
                  </a:lnTo>
                  <a:lnTo>
                    <a:pt x="10350" y="850900"/>
                  </a:lnTo>
                  <a:lnTo>
                    <a:pt x="6235" y="850900"/>
                  </a:lnTo>
                  <a:lnTo>
                    <a:pt x="4775" y="863600"/>
                  </a:lnTo>
                  <a:lnTo>
                    <a:pt x="4203" y="876300"/>
                  </a:lnTo>
                  <a:lnTo>
                    <a:pt x="4508" y="889000"/>
                  </a:lnTo>
                  <a:lnTo>
                    <a:pt x="5676" y="889000"/>
                  </a:lnTo>
                  <a:lnTo>
                    <a:pt x="7734" y="901700"/>
                  </a:lnTo>
                  <a:lnTo>
                    <a:pt x="10883" y="914400"/>
                  </a:lnTo>
                  <a:lnTo>
                    <a:pt x="15328" y="914400"/>
                  </a:lnTo>
                  <a:lnTo>
                    <a:pt x="17881" y="952500"/>
                  </a:lnTo>
                  <a:lnTo>
                    <a:pt x="12026" y="952500"/>
                  </a:lnTo>
                  <a:lnTo>
                    <a:pt x="5511" y="965200"/>
                  </a:lnTo>
                  <a:lnTo>
                    <a:pt x="6096" y="1003300"/>
                  </a:lnTo>
                  <a:lnTo>
                    <a:pt x="0" y="990600"/>
                  </a:lnTo>
                  <a:lnTo>
                    <a:pt x="711" y="1003300"/>
                  </a:lnTo>
                  <a:lnTo>
                    <a:pt x="1587" y="1003300"/>
                  </a:lnTo>
                  <a:lnTo>
                    <a:pt x="2616" y="1016000"/>
                  </a:lnTo>
                  <a:lnTo>
                    <a:pt x="3759" y="1028700"/>
                  </a:lnTo>
                  <a:lnTo>
                    <a:pt x="10795" y="1016000"/>
                  </a:lnTo>
                  <a:lnTo>
                    <a:pt x="16764" y="1041400"/>
                  </a:lnTo>
                  <a:lnTo>
                    <a:pt x="19799" y="1041400"/>
                  </a:lnTo>
                  <a:lnTo>
                    <a:pt x="22974" y="1054100"/>
                  </a:lnTo>
                  <a:lnTo>
                    <a:pt x="29222" y="1066800"/>
                  </a:lnTo>
                  <a:lnTo>
                    <a:pt x="32423" y="1066800"/>
                  </a:lnTo>
                  <a:lnTo>
                    <a:pt x="34785" y="1054100"/>
                  </a:lnTo>
                  <a:lnTo>
                    <a:pt x="38531" y="1054100"/>
                  </a:lnTo>
                  <a:lnTo>
                    <a:pt x="26593" y="1041400"/>
                  </a:lnTo>
                  <a:lnTo>
                    <a:pt x="25857" y="1028700"/>
                  </a:lnTo>
                  <a:lnTo>
                    <a:pt x="23342" y="1016000"/>
                  </a:lnTo>
                  <a:lnTo>
                    <a:pt x="22085" y="1003300"/>
                  </a:lnTo>
                  <a:lnTo>
                    <a:pt x="25146" y="990600"/>
                  </a:lnTo>
                  <a:lnTo>
                    <a:pt x="28130" y="1003300"/>
                  </a:lnTo>
                  <a:lnTo>
                    <a:pt x="32600" y="1016000"/>
                  </a:lnTo>
                  <a:lnTo>
                    <a:pt x="37528" y="1016000"/>
                  </a:lnTo>
                  <a:lnTo>
                    <a:pt x="41910" y="1028700"/>
                  </a:lnTo>
                  <a:lnTo>
                    <a:pt x="40347" y="1016000"/>
                  </a:lnTo>
                  <a:lnTo>
                    <a:pt x="38747" y="1016000"/>
                  </a:lnTo>
                  <a:lnTo>
                    <a:pt x="37223" y="1003300"/>
                  </a:lnTo>
                  <a:lnTo>
                    <a:pt x="35852" y="1003300"/>
                  </a:lnTo>
                  <a:lnTo>
                    <a:pt x="44259" y="990600"/>
                  </a:lnTo>
                  <a:lnTo>
                    <a:pt x="44157" y="965200"/>
                  </a:lnTo>
                  <a:lnTo>
                    <a:pt x="44018" y="965200"/>
                  </a:lnTo>
                  <a:lnTo>
                    <a:pt x="43700" y="952500"/>
                  </a:lnTo>
                  <a:lnTo>
                    <a:pt x="43065" y="939800"/>
                  </a:lnTo>
                  <a:lnTo>
                    <a:pt x="41808" y="939800"/>
                  </a:lnTo>
                  <a:lnTo>
                    <a:pt x="39776" y="927100"/>
                  </a:lnTo>
                  <a:lnTo>
                    <a:pt x="36017" y="927100"/>
                  </a:lnTo>
                  <a:lnTo>
                    <a:pt x="38239" y="939800"/>
                  </a:lnTo>
                  <a:lnTo>
                    <a:pt x="40081" y="952500"/>
                  </a:lnTo>
                  <a:lnTo>
                    <a:pt x="38112" y="952500"/>
                  </a:lnTo>
                  <a:lnTo>
                    <a:pt x="29768" y="939800"/>
                  </a:lnTo>
                  <a:lnTo>
                    <a:pt x="25006" y="914400"/>
                  </a:lnTo>
                  <a:lnTo>
                    <a:pt x="22453" y="901700"/>
                  </a:lnTo>
                  <a:lnTo>
                    <a:pt x="20789" y="876300"/>
                  </a:lnTo>
                  <a:lnTo>
                    <a:pt x="24244" y="876300"/>
                  </a:lnTo>
                  <a:lnTo>
                    <a:pt x="25857" y="863600"/>
                  </a:lnTo>
                  <a:lnTo>
                    <a:pt x="29743" y="863600"/>
                  </a:lnTo>
                  <a:lnTo>
                    <a:pt x="29273" y="876300"/>
                  </a:lnTo>
                  <a:lnTo>
                    <a:pt x="39827" y="876300"/>
                  </a:lnTo>
                  <a:lnTo>
                    <a:pt x="43815" y="863600"/>
                  </a:lnTo>
                  <a:lnTo>
                    <a:pt x="51587" y="876300"/>
                  </a:lnTo>
                  <a:lnTo>
                    <a:pt x="60020" y="889000"/>
                  </a:lnTo>
                  <a:lnTo>
                    <a:pt x="67386" y="889000"/>
                  </a:lnTo>
                  <a:lnTo>
                    <a:pt x="71945" y="901700"/>
                  </a:lnTo>
                  <a:lnTo>
                    <a:pt x="72834" y="914400"/>
                  </a:lnTo>
                  <a:lnTo>
                    <a:pt x="73190" y="927100"/>
                  </a:lnTo>
                  <a:lnTo>
                    <a:pt x="72542" y="939800"/>
                  </a:lnTo>
                  <a:lnTo>
                    <a:pt x="70421" y="952500"/>
                  </a:lnTo>
                  <a:lnTo>
                    <a:pt x="68338" y="952500"/>
                  </a:lnTo>
                  <a:lnTo>
                    <a:pt x="69011" y="965200"/>
                  </a:lnTo>
                  <a:lnTo>
                    <a:pt x="71297" y="977900"/>
                  </a:lnTo>
                  <a:lnTo>
                    <a:pt x="71958" y="990600"/>
                  </a:lnTo>
                  <a:lnTo>
                    <a:pt x="67754" y="1003300"/>
                  </a:lnTo>
                  <a:lnTo>
                    <a:pt x="70231" y="1016000"/>
                  </a:lnTo>
                  <a:lnTo>
                    <a:pt x="81724" y="1016000"/>
                  </a:lnTo>
                  <a:lnTo>
                    <a:pt x="83820" y="1028700"/>
                  </a:lnTo>
                  <a:lnTo>
                    <a:pt x="85979" y="1041400"/>
                  </a:lnTo>
                  <a:lnTo>
                    <a:pt x="88303" y="1054100"/>
                  </a:lnTo>
                  <a:lnTo>
                    <a:pt x="77139" y="1054100"/>
                  </a:lnTo>
                  <a:lnTo>
                    <a:pt x="69532" y="1066800"/>
                  </a:lnTo>
                  <a:lnTo>
                    <a:pt x="61912" y="1066800"/>
                  </a:lnTo>
                  <a:lnTo>
                    <a:pt x="50736" y="1041400"/>
                  </a:lnTo>
                  <a:lnTo>
                    <a:pt x="60731" y="1092200"/>
                  </a:lnTo>
                  <a:lnTo>
                    <a:pt x="56756" y="1092200"/>
                  </a:lnTo>
                  <a:lnTo>
                    <a:pt x="55308" y="1079500"/>
                  </a:lnTo>
                  <a:lnTo>
                    <a:pt x="57480" y="1079500"/>
                  </a:lnTo>
                  <a:lnTo>
                    <a:pt x="48983" y="1066800"/>
                  </a:lnTo>
                  <a:lnTo>
                    <a:pt x="44437" y="1079500"/>
                  </a:lnTo>
                  <a:lnTo>
                    <a:pt x="43002" y="1092200"/>
                  </a:lnTo>
                  <a:lnTo>
                    <a:pt x="43853" y="1104900"/>
                  </a:lnTo>
                  <a:lnTo>
                    <a:pt x="54851" y="1117600"/>
                  </a:lnTo>
                  <a:lnTo>
                    <a:pt x="53619" y="1117600"/>
                  </a:lnTo>
                  <a:lnTo>
                    <a:pt x="50838" y="1130300"/>
                  </a:lnTo>
                  <a:lnTo>
                    <a:pt x="49784" y="1143000"/>
                  </a:lnTo>
                  <a:lnTo>
                    <a:pt x="49479" y="1155700"/>
                  </a:lnTo>
                  <a:lnTo>
                    <a:pt x="49987" y="1155700"/>
                  </a:lnTo>
                  <a:lnTo>
                    <a:pt x="51536" y="1168400"/>
                  </a:lnTo>
                  <a:lnTo>
                    <a:pt x="54368" y="1181100"/>
                  </a:lnTo>
                  <a:lnTo>
                    <a:pt x="60566" y="1181100"/>
                  </a:lnTo>
                  <a:lnTo>
                    <a:pt x="66929" y="1193800"/>
                  </a:lnTo>
                  <a:lnTo>
                    <a:pt x="73393" y="1193800"/>
                  </a:lnTo>
                  <a:lnTo>
                    <a:pt x="79870" y="1206500"/>
                  </a:lnTo>
                  <a:lnTo>
                    <a:pt x="92773" y="1219200"/>
                  </a:lnTo>
                  <a:lnTo>
                    <a:pt x="99275" y="1231900"/>
                  </a:lnTo>
                  <a:lnTo>
                    <a:pt x="105968" y="1231900"/>
                  </a:lnTo>
                  <a:lnTo>
                    <a:pt x="113131" y="1244600"/>
                  </a:lnTo>
                  <a:lnTo>
                    <a:pt x="112610" y="1257300"/>
                  </a:lnTo>
                  <a:lnTo>
                    <a:pt x="114185" y="1270000"/>
                  </a:lnTo>
                  <a:lnTo>
                    <a:pt x="113741" y="1282700"/>
                  </a:lnTo>
                  <a:lnTo>
                    <a:pt x="104203" y="1282700"/>
                  </a:lnTo>
                  <a:lnTo>
                    <a:pt x="101130" y="1270000"/>
                  </a:lnTo>
                  <a:lnTo>
                    <a:pt x="98552" y="1270000"/>
                  </a:lnTo>
                  <a:lnTo>
                    <a:pt x="97104" y="1257300"/>
                  </a:lnTo>
                  <a:lnTo>
                    <a:pt x="89801" y="1257300"/>
                  </a:lnTo>
                  <a:lnTo>
                    <a:pt x="85572" y="1270000"/>
                  </a:lnTo>
                  <a:lnTo>
                    <a:pt x="81114" y="1270000"/>
                  </a:lnTo>
                  <a:lnTo>
                    <a:pt x="79756" y="1257300"/>
                  </a:lnTo>
                  <a:lnTo>
                    <a:pt x="77571" y="1257300"/>
                  </a:lnTo>
                  <a:lnTo>
                    <a:pt x="73456" y="1244600"/>
                  </a:lnTo>
                  <a:lnTo>
                    <a:pt x="76174" y="1257300"/>
                  </a:lnTo>
                  <a:lnTo>
                    <a:pt x="72415" y="1257300"/>
                  </a:lnTo>
                  <a:lnTo>
                    <a:pt x="67551" y="1244600"/>
                  </a:lnTo>
                  <a:lnTo>
                    <a:pt x="62052" y="1231900"/>
                  </a:lnTo>
                  <a:lnTo>
                    <a:pt x="56362" y="1231900"/>
                  </a:lnTo>
                  <a:lnTo>
                    <a:pt x="50736" y="1219200"/>
                  </a:lnTo>
                  <a:lnTo>
                    <a:pt x="45377" y="1219200"/>
                  </a:lnTo>
                  <a:lnTo>
                    <a:pt x="40627" y="1206500"/>
                  </a:lnTo>
                  <a:lnTo>
                    <a:pt x="36817" y="1206500"/>
                  </a:lnTo>
                  <a:lnTo>
                    <a:pt x="43548" y="1219200"/>
                  </a:lnTo>
                  <a:lnTo>
                    <a:pt x="44716" y="1231900"/>
                  </a:lnTo>
                  <a:lnTo>
                    <a:pt x="43459" y="1231900"/>
                  </a:lnTo>
                  <a:lnTo>
                    <a:pt x="42976" y="1244600"/>
                  </a:lnTo>
                  <a:lnTo>
                    <a:pt x="38290" y="1244600"/>
                  </a:lnTo>
                  <a:lnTo>
                    <a:pt x="33172" y="1231900"/>
                  </a:lnTo>
                  <a:lnTo>
                    <a:pt x="28778" y="1231900"/>
                  </a:lnTo>
                  <a:lnTo>
                    <a:pt x="35090" y="1244600"/>
                  </a:lnTo>
                  <a:lnTo>
                    <a:pt x="42913" y="1257300"/>
                  </a:lnTo>
                  <a:lnTo>
                    <a:pt x="48983" y="1257300"/>
                  </a:lnTo>
                  <a:lnTo>
                    <a:pt x="50050" y="1244600"/>
                  </a:lnTo>
                  <a:lnTo>
                    <a:pt x="55537" y="1257300"/>
                  </a:lnTo>
                  <a:lnTo>
                    <a:pt x="61125" y="1270000"/>
                  </a:lnTo>
                  <a:lnTo>
                    <a:pt x="65684" y="1282700"/>
                  </a:lnTo>
                  <a:lnTo>
                    <a:pt x="68084" y="1295400"/>
                  </a:lnTo>
                  <a:lnTo>
                    <a:pt x="71628" y="1295400"/>
                  </a:lnTo>
                  <a:lnTo>
                    <a:pt x="71996" y="1308100"/>
                  </a:lnTo>
                  <a:lnTo>
                    <a:pt x="71526" y="1333500"/>
                  </a:lnTo>
                  <a:lnTo>
                    <a:pt x="70840" y="1346200"/>
                  </a:lnTo>
                  <a:lnTo>
                    <a:pt x="70548" y="1358900"/>
                  </a:lnTo>
                  <a:lnTo>
                    <a:pt x="71247" y="1371600"/>
                  </a:lnTo>
                  <a:lnTo>
                    <a:pt x="73990" y="1384300"/>
                  </a:lnTo>
                  <a:lnTo>
                    <a:pt x="79362" y="1397000"/>
                  </a:lnTo>
                  <a:lnTo>
                    <a:pt x="86753" y="1407985"/>
                  </a:lnTo>
                  <a:lnTo>
                    <a:pt x="82905" y="1397000"/>
                  </a:lnTo>
                  <a:lnTo>
                    <a:pt x="79514" y="1397000"/>
                  </a:lnTo>
                  <a:lnTo>
                    <a:pt x="82143" y="1384300"/>
                  </a:lnTo>
                  <a:lnTo>
                    <a:pt x="90246" y="1397000"/>
                  </a:lnTo>
                  <a:lnTo>
                    <a:pt x="94742" y="1409700"/>
                  </a:lnTo>
                  <a:lnTo>
                    <a:pt x="96774" y="1422400"/>
                  </a:lnTo>
                  <a:lnTo>
                    <a:pt x="97447" y="1422400"/>
                  </a:lnTo>
                  <a:lnTo>
                    <a:pt x="97713" y="1435100"/>
                  </a:lnTo>
                  <a:lnTo>
                    <a:pt x="98552" y="1447800"/>
                  </a:lnTo>
                  <a:lnTo>
                    <a:pt x="101257" y="1460500"/>
                  </a:lnTo>
                  <a:lnTo>
                    <a:pt x="107061" y="1473200"/>
                  </a:lnTo>
                  <a:lnTo>
                    <a:pt x="115595" y="1447800"/>
                  </a:lnTo>
                  <a:lnTo>
                    <a:pt x="121678" y="1460500"/>
                  </a:lnTo>
                  <a:lnTo>
                    <a:pt x="136169" y="1485900"/>
                  </a:lnTo>
                  <a:lnTo>
                    <a:pt x="142278" y="1498600"/>
                  </a:lnTo>
                  <a:lnTo>
                    <a:pt x="141820" y="1498600"/>
                  </a:lnTo>
                  <a:lnTo>
                    <a:pt x="142227" y="1511300"/>
                  </a:lnTo>
                  <a:lnTo>
                    <a:pt x="140017" y="1524000"/>
                  </a:lnTo>
                  <a:lnTo>
                    <a:pt x="131711" y="1511300"/>
                  </a:lnTo>
                  <a:lnTo>
                    <a:pt x="139941" y="1524000"/>
                  </a:lnTo>
                  <a:lnTo>
                    <a:pt x="149174" y="1536700"/>
                  </a:lnTo>
                  <a:lnTo>
                    <a:pt x="159092" y="1549400"/>
                  </a:lnTo>
                  <a:lnTo>
                    <a:pt x="169405" y="1549400"/>
                  </a:lnTo>
                  <a:lnTo>
                    <a:pt x="180022" y="1562100"/>
                  </a:lnTo>
                  <a:lnTo>
                    <a:pt x="191160" y="1562100"/>
                  </a:lnTo>
                  <a:lnTo>
                    <a:pt x="196291" y="1567688"/>
                  </a:lnTo>
                  <a:lnTo>
                    <a:pt x="193535" y="1562100"/>
                  </a:lnTo>
                  <a:lnTo>
                    <a:pt x="185610" y="1549400"/>
                  </a:lnTo>
                  <a:lnTo>
                    <a:pt x="202603" y="1549400"/>
                  </a:lnTo>
                  <a:lnTo>
                    <a:pt x="207645" y="1562100"/>
                  </a:lnTo>
                  <a:lnTo>
                    <a:pt x="216357" y="1574800"/>
                  </a:lnTo>
                  <a:lnTo>
                    <a:pt x="219748" y="1587500"/>
                  </a:lnTo>
                  <a:lnTo>
                    <a:pt x="208826" y="1574800"/>
                  </a:lnTo>
                  <a:lnTo>
                    <a:pt x="211531" y="1587500"/>
                  </a:lnTo>
                  <a:lnTo>
                    <a:pt x="218605" y="1587500"/>
                  </a:lnTo>
                  <a:lnTo>
                    <a:pt x="222529" y="1600200"/>
                  </a:lnTo>
                  <a:lnTo>
                    <a:pt x="226796" y="1600200"/>
                  </a:lnTo>
                  <a:lnTo>
                    <a:pt x="231038" y="1612900"/>
                  </a:lnTo>
                  <a:lnTo>
                    <a:pt x="237312" y="1612900"/>
                  </a:lnTo>
                  <a:lnTo>
                    <a:pt x="243319" y="1625600"/>
                  </a:lnTo>
                  <a:lnTo>
                    <a:pt x="248399" y="1625600"/>
                  </a:lnTo>
                  <a:lnTo>
                    <a:pt x="246291" y="1612900"/>
                  </a:lnTo>
                  <a:lnTo>
                    <a:pt x="254431" y="1620139"/>
                  </a:lnTo>
                  <a:lnTo>
                    <a:pt x="249580" y="1612900"/>
                  </a:lnTo>
                  <a:lnTo>
                    <a:pt x="240436" y="1600200"/>
                  </a:lnTo>
                  <a:lnTo>
                    <a:pt x="233692" y="1587500"/>
                  </a:lnTo>
                  <a:lnTo>
                    <a:pt x="246799" y="1587500"/>
                  </a:lnTo>
                  <a:lnTo>
                    <a:pt x="247662" y="1574800"/>
                  </a:lnTo>
                  <a:lnTo>
                    <a:pt x="240677" y="1574800"/>
                  </a:lnTo>
                  <a:lnTo>
                    <a:pt x="233768" y="1562100"/>
                  </a:lnTo>
                  <a:lnTo>
                    <a:pt x="219913" y="1549400"/>
                  </a:lnTo>
                  <a:lnTo>
                    <a:pt x="227799" y="1562100"/>
                  </a:lnTo>
                  <a:lnTo>
                    <a:pt x="217004" y="1562100"/>
                  </a:lnTo>
                  <a:lnTo>
                    <a:pt x="211709" y="1549400"/>
                  </a:lnTo>
                  <a:lnTo>
                    <a:pt x="206565" y="1549400"/>
                  </a:lnTo>
                  <a:lnTo>
                    <a:pt x="201815" y="1536700"/>
                  </a:lnTo>
                  <a:lnTo>
                    <a:pt x="187934" y="1536700"/>
                  </a:lnTo>
                  <a:lnTo>
                    <a:pt x="184975" y="1524000"/>
                  </a:lnTo>
                  <a:lnTo>
                    <a:pt x="181864" y="1511300"/>
                  </a:lnTo>
                  <a:lnTo>
                    <a:pt x="178587" y="1498600"/>
                  </a:lnTo>
                  <a:lnTo>
                    <a:pt x="175171" y="1498600"/>
                  </a:lnTo>
                  <a:lnTo>
                    <a:pt x="171602" y="1485900"/>
                  </a:lnTo>
                  <a:lnTo>
                    <a:pt x="168160" y="1473200"/>
                  </a:lnTo>
                  <a:lnTo>
                    <a:pt x="165087" y="1460500"/>
                  </a:lnTo>
                  <a:lnTo>
                    <a:pt x="162585" y="1447800"/>
                  </a:lnTo>
                  <a:lnTo>
                    <a:pt x="158242" y="1447800"/>
                  </a:lnTo>
                  <a:lnTo>
                    <a:pt x="158026" y="1460500"/>
                  </a:lnTo>
                  <a:lnTo>
                    <a:pt x="160299" y="1460500"/>
                  </a:lnTo>
                  <a:lnTo>
                    <a:pt x="163436" y="1473200"/>
                  </a:lnTo>
                  <a:lnTo>
                    <a:pt x="156324" y="1460500"/>
                  </a:lnTo>
                  <a:lnTo>
                    <a:pt x="148323" y="1447800"/>
                  </a:lnTo>
                  <a:lnTo>
                    <a:pt x="141490" y="1447800"/>
                  </a:lnTo>
                  <a:lnTo>
                    <a:pt x="137909" y="1435100"/>
                  </a:lnTo>
                  <a:lnTo>
                    <a:pt x="134759" y="1422400"/>
                  </a:lnTo>
                  <a:lnTo>
                    <a:pt x="131635" y="1435100"/>
                  </a:lnTo>
                  <a:lnTo>
                    <a:pt x="131051" y="1435100"/>
                  </a:lnTo>
                  <a:lnTo>
                    <a:pt x="135496" y="1447800"/>
                  </a:lnTo>
                  <a:lnTo>
                    <a:pt x="129108" y="1435100"/>
                  </a:lnTo>
                  <a:lnTo>
                    <a:pt x="122466" y="1422400"/>
                  </a:lnTo>
                  <a:lnTo>
                    <a:pt x="116065" y="1409700"/>
                  </a:lnTo>
                  <a:lnTo>
                    <a:pt x="110439" y="1397000"/>
                  </a:lnTo>
                  <a:lnTo>
                    <a:pt x="109740" y="1409700"/>
                  </a:lnTo>
                  <a:lnTo>
                    <a:pt x="109613" y="1409700"/>
                  </a:lnTo>
                  <a:lnTo>
                    <a:pt x="109334" y="1422400"/>
                  </a:lnTo>
                  <a:lnTo>
                    <a:pt x="106121" y="1409700"/>
                  </a:lnTo>
                  <a:lnTo>
                    <a:pt x="102781" y="1409700"/>
                  </a:lnTo>
                  <a:lnTo>
                    <a:pt x="99949" y="1397000"/>
                  </a:lnTo>
                  <a:lnTo>
                    <a:pt x="100406" y="1409700"/>
                  </a:lnTo>
                  <a:lnTo>
                    <a:pt x="101206" y="1409700"/>
                  </a:lnTo>
                  <a:lnTo>
                    <a:pt x="102031" y="1422400"/>
                  </a:lnTo>
                  <a:lnTo>
                    <a:pt x="88493" y="1384300"/>
                  </a:lnTo>
                  <a:lnTo>
                    <a:pt x="78257" y="1358900"/>
                  </a:lnTo>
                  <a:lnTo>
                    <a:pt x="73050" y="1333500"/>
                  </a:lnTo>
                  <a:lnTo>
                    <a:pt x="74536" y="1308100"/>
                  </a:lnTo>
                  <a:lnTo>
                    <a:pt x="82410" y="1320800"/>
                  </a:lnTo>
                  <a:lnTo>
                    <a:pt x="90195" y="1333500"/>
                  </a:lnTo>
                  <a:lnTo>
                    <a:pt x="105676" y="1371600"/>
                  </a:lnTo>
                  <a:lnTo>
                    <a:pt x="113880" y="1384300"/>
                  </a:lnTo>
                  <a:lnTo>
                    <a:pt x="122326" y="1397000"/>
                  </a:lnTo>
                  <a:lnTo>
                    <a:pt x="131152" y="1409700"/>
                  </a:lnTo>
                  <a:lnTo>
                    <a:pt x="141236" y="1409700"/>
                  </a:lnTo>
                  <a:lnTo>
                    <a:pt x="135128" y="1397000"/>
                  </a:lnTo>
                  <a:lnTo>
                    <a:pt x="130340" y="1397000"/>
                  </a:lnTo>
                  <a:lnTo>
                    <a:pt x="127127" y="1384300"/>
                  </a:lnTo>
                  <a:lnTo>
                    <a:pt x="124802" y="1384300"/>
                  </a:lnTo>
                  <a:lnTo>
                    <a:pt x="127152" y="1371600"/>
                  </a:lnTo>
                  <a:lnTo>
                    <a:pt x="113550" y="1371600"/>
                  </a:lnTo>
                  <a:lnTo>
                    <a:pt x="106921" y="1358900"/>
                  </a:lnTo>
                  <a:lnTo>
                    <a:pt x="100825" y="1346200"/>
                  </a:lnTo>
                  <a:lnTo>
                    <a:pt x="97878" y="1333500"/>
                  </a:lnTo>
                  <a:lnTo>
                    <a:pt x="100660" y="1320800"/>
                  </a:lnTo>
                  <a:lnTo>
                    <a:pt x="107429" y="1333500"/>
                  </a:lnTo>
                  <a:lnTo>
                    <a:pt x="113614" y="1346200"/>
                  </a:lnTo>
                  <a:lnTo>
                    <a:pt x="119341" y="1346200"/>
                  </a:lnTo>
                  <a:lnTo>
                    <a:pt x="124739" y="1358900"/>
                  </a:lnTo>
                  <a:lnTo>
                    <a:pt x="135382" y="1358900"/>
                  </a:lnTo>
                  <a:lnTo>
                    <a:pt x="140652" y="1371600"/>
                  </a:lnTo>
                  <a:lnTo>
                    <a:pt x="150317" y="1371600"/>
                  </a:lnTo>
                  <a:lnTo>
                    <a:pt x="152666" y="1384300"/>
                  </a:lnTo>
                  <a:lnTo>
                    <a:pt x="160680" y="1397000"/>
                  </a:lnTo>
                  <a:lnTo>
                    <a:pt x="165201" y="1409700"/>
                  </a:lnTo>
                  <a:lnTo>
                    <a:pt x="169811" y="1409700"/>
                  </a:lnTo>
                  <a:lnTo>
                    <a:pt x="172847" y="1422400"/>
                  </a:lnTo>
                  <a:lnTo>
                    <a:pt x="161582" y="1422400"/>
                  </a:lnTo>
                  <a:lnTo>
                    <a:pt x="165582" y="1435100"/>
                  </a:lnTo>
                  <a:lnTo>
                    <a:pt x="172415" y="1447800"/>
                  </a:lnTo>
                  <a:lnTo>
                    <a:pt x="181165" y="1460500"/>
                  </a:lnTo>
                  <a:lnTo>
                    <a:pt x="190944" y="1473200"/>
                  </a:lnTo>
                  <a:lnTo>
                    <a:pt x="201231" y="1473200"/>
                  </a:lnTo>
                  <a:lnTo>
                    <a:pt x="211023" y="1485900"/>
                  </a:lnTo>
                  <a:lnTo>
                    <a:pt x="219773" y="1498600"/>
                  </a:lnTo>
                  <a:lnTo>
                    <a:pt x="226987" y="1511300"/>
                  </a:lnTo>
                  <a:lnTo>
                    <a:pt x="223316" y="1511300"/>
                  </a:lnTo>
                  <a:lnTo>
                    <a:pt x="225602" y="1524000"/>
                  </a:lnTo>
                  <a:lnTo>
                    <a:pt x="227672" y="1536700"/>
                  </a:lnTo>
                  <a:lnTo>
                    <a:pt x="229946" y="1536700"/>
                  </a:lnTo>
                  <a:lnTo>
                    <a:pt x="232016" y="1549400"/>
                  </a:lnTo>
                  <a:lnTo>
                    <a:pt x="237439" y="1562100"/>
                  </a:lnTo>
                  <a:lnTo>
                    <a:pt x="243065" y="1562100"/>
                  </a:lnTo>
                  <a:lnTo>
                    <a:pt x="248831" y="1574800"/>
                  </a:lnTo>
                  <a:lnTo>
                    <a:pt x="266928" y="1574800"/>
                  </a:lnTo>
                  <a:lnTo>
                    <a:pt x="272745" y="1587500"/>
                  </a:lnTo>
                  <a:lnTo>
                    <a:pt x="274180" y="1587500"/>
                  </a:lnTo>
                  <a:lnTo>
                    <a:pt x="280619" y="1600200"/>
                  </a:lnTo>
                  <a:lnTo>
                    <a:pt x="285064" y="1612900"/>
                  </a:lnTo>
                  <a:lnTo>
                    <a:pt x="280492" y="1612900"/>
                  </a:lnTo>
                  <a:lnTo>
                    <a:pt x="306222" y="1625600"/>
                  </a:lnTo>
                  <a:lnTo>
                    <a:pt x="314833" y="1638300"/>
                  </a:lnTo>
                  <a:lnTo>
                    <a:pt x="326504" y="1651000"/>
                  </a:lnTo>
                  <a:lnTo>
                    <a:pt x="336397" y="1663700"/>
                  </a:lnTo>
                  <a:lnTo>
                    <a:pt x="339648" y="1663700"/>
                  </a:lnTo>
                  <a:lnTo>
                    <a:pt x="348361" y="1676400"/>
                  </a:lnTo>
                  <a:lnTo>
                    <a:pt x="359384" y="1676400"/>
                  </a:lnTo>
                  <a:lnTo>
                    <a:pt x="368134" y="1689100"/>
                  </a:lnTo>
                  <a:lnTo>
                    <a:pt x="369455" y="1689100"/>
                  </a:lnTo>
                  <a:lnTo>
                    <a:pt x="379691" y="1701800"/>
                  </a:lnTo>
                  <a:lnTo>
                    <a:pt x="391528" y="1714500"/>
                  </a:lnTo>
                  <a:lnTo>
                    <a:pt x="397344" y="1714500"/>
                  </a:lnTo>
                  <a:lnTo>
                    <a:pt x="395668" y="1701800"/>
                  </a:lnTo>
                  <a:lnTo>
                    <a:pt x="386524" y="1701800"/>
                  </a:lnTo>
                  <a:lnTo>
                    <a:pt x="392582" y="1689100"/>
                  </a:lnTo>
                  <a:lnTo>
                    <a:pt x="403212" y="1701800"/>
                  </a:lnTo>
                  <a:lnTo>
                    <a:pt x="415823" y="1714500"/>
                  </a:lnTo>
                  <a:lnTo>
                    <a:pt x="417995" y="1716786"/>
                  </a:lnTo>
                  <a:lnTo>
                    <a:pt x="415137" y="1727200"/>
                  </a:lnTo>
                  <a:lnTo>
                    <a:pt x="418998" y="1727200"/>
                  </a:lnTo>
                  <a:lnTo>
                    <a:pt x="423227" y="1739900"/>
                  </a:lnTo>
                  <a:lnTo>
                    <a:pt x="423697" y="1739900"/>
                  </a:lnTo>
                  <a:lnTo>
                    <a:pt x="454698" y="1765300"/>
                  </a:lnTo>
                  <a:lnTo>
                    <a:pt x="484809" y="1778000"/>
                  </a:lnTo>
                  <a:lnTo>
                    <a:pt x="515251" y="1778000"/>
                  </a:lnTo>
                  <a:lnTo>
                    <a:pt x="547204" y="1790700"/>
                  </a:lnTo>
                  <a:lnTo>
                    <a:pt x="565150" y="1790700"/>
                  </a:lnTo>
                  <a:lnTo>
                    <a:pt x="583920" y="1803400"/>
                  </a:lnTo>
                  <a:lnTo>
                    <a:pt x="603211" y="1803400"/>
                  </a:lnTo>
                  <a:lnTo>
                    <a:pt x="622719" y="1816100"/>
                  </a:lnTo>
                  <a:lnTo>
                    <a:pt x="642175" y="1816100"/>
                  </a:lnTo>
                  <a:lnTo>
                    <a:pt x="651713" y="1828800"/>
                  </a:lnTo>
                  <a:lnTo>
                    <a:pt x="724166" y="1828800"/>
                  </a:lnTo>
                  <a:lnTo>
                    <a:pt x="734466" y="1841500"/>
                  </a:lnTo>
                  <a:lnTo>
                    <a:pt x="683018" y="1841500"/>
                  </a:lnTo>
                  <a:lnTo>
                    <a:pt x="670801" y="1854200"/>
                  </a:lnTo>
                  <a:lnTo>
                    <a:pt x="788733" y="1854200"/>
                  </a:lnTo>
                  <a:lnTo>
                    <a:pt x="783615" y="1866900"/>
                  </a:lnTo>
                  <a:lnTo>
                    <a:pt x="886675" y="1866900"/>
                  </a:lnTo>
                  <a:lnTo>
                    <a:pt x="909180" y="1854200"/>
                  </a:lnTo>
                  <a:lnTo>
                    <a:pt x="896277" y="1854200"/>
                  </a:lnTo>
                  <a:lnTo>
                    <a:pt x="897623" y="1841500"/>
                  </a:lnTo>
                  <a:lnTo>
                    <a:pt x="906614" y="1841500"/>
                  </a:lnTo>
                  <a:lnTo>
                    <a:pt x="922032" y="1828800"/>
                  </a:lnTo>
                  <a:lnTo>
                    <a:pt x="933970" y="1828800"/>
                  </a:lnTo>
                  <a:lnTo>
                    <a:pt x="940866" y="1841500"/>
                  </a:lnTo>
                  <a:lnTo>
                    <a:pt x="947712" y="1841500"/>
                  </a:lnTo>
                  <a:lnTo>
                    <a:pt x="943584" y="1847964"/>
                  </a:lnTo>
                  <a:lnTo>
                    <a:pt x="950087" y="1841500"/>
                  </a:lnTo>
                  <a:lnTo>
                    <a:pt x="952334" y="1841500"/>
                  </a:lnTo>
                  <a:lnTo>
                    <a:pt x="966838" y="1828800"/>
                  </a:lnTo>
                  <a:lnTo>
                    <a:pt x="958011" y="1841500"/>
                  </a:lnTo>
                  <a:lnTo>
                    <a:pt x="983462" y="1841500"/>
                  </a:lnTo>
                  <a:lnTo>
                    <a:pt x="1001547" y="1828800"/>
                  </a:lnTo>
                  <a:lnTo>
                    <a:pt x="1042289" y="1828800"/>
                  </a:lnTo>
                  <a:lnTo>
                    <a:pt x="1048524" y="1816100"/>
                  </a:lnTo>
                  <a:lnTo>
                    <a:pt x="1050239" y="1816100"/>
                  </a:lnTo>
                  <a:lnTo>
                    <a:pt x="1065085" y="1803400"/>
                  </a:lnTo>
                  <a:lnTo>
                    <a:pt x="1081786" y="1778000"/>
                  </a:lnTo>
                  <a:lnTo>
                    <a:pt x="1098550" y="1765300"/>
                  </a:lnTo>
                  <a:lnTo>
                    <a:pt x="1113599" y="1752600"/>
                  </a:lnTo>
                  <a:lnTo>
                    <a:pt x="1123911" y="1739900"/>
                  </a:lnTo>
                  <a:lnTo>
                    <a:pt x="1143419" y="1739900"/>
                  </a:lnTo>
                  <a:lnTo>
                    <a:pt x="1152779" y="1727200"/>
                  </a:lnTo>
                  <a:lnTo>
                    <a:pt x="1161834" y="1727200"/>
                  </a:lnTo>
                  <a:lnTo>
                    <a:pt x="1171016" y="1714500"/>
                  </a:lnTo>
                  <a:lnTo>
                    <a:pt x="1180338" y="1714500"/>
                  </a:lnTo>
                  <a:lnTo>
                    <a:pt x="1189774" y="1701800"/>
                  </a:lnTo>
                  <a:lnTo>
                    <a:pt x="1188618" y="1714500"/>
                  </a:lnTo>
                  <a:lnTo>
                    <a:pt x="1194511" y="1701800"/>
                  </a:lnTo>
                  <a:lnTo>
                    <a:pt x="1200670" y="1701800"/>
                  </a:lnTo>
                  <a:lnTo>
                    <a:pt x="1207071" y="1689100"/>
                  </a:lnTo>
                  <a:lnTo>
                    <a:pt x="1213662" y="1689100"/>
                  </a:lnTo>
                  <a:lnTo>
                    <a:pt x="1220304" y="1676400"/>
                  </a:lnTo>
                  <a:lnTo>
                    <a:pt x="1227251" y="1676400"/>
                  </a:lnTo>
                  <a:lnTo>
                    <a:pt x="1234478" y="1663700"/>
                  </a:lnTo>
                  <a:lnTo>
                    <a:pt x="1252664" y="1663700"/>
                  </a:lnTo>
                  <a:lnTo>
                    <a:pt x="1262748" y="1651000"/>
                  </a:lnTo>
                  <a:lnTo>
                    <a:pt x="1275537" y="1638300"/>
                  </a:lnTo>
                  <a:lnTo>
                    <a:pt x="1289519" y="1625600"/>
                  </a:lnTo>
                  <a:lnTo>
                    <a:pt x="1296377" y="1612900"/>
                  </a:lnTo>
                  <a:lnTo>
                    <a:pt x="1280350" y="1612900"/>
                  </a:lnTo>
                  <a:lnTo>
                    <a:pt x="1276172" y="1625600"/>
                  </a:lnTo>
                  <a:lnTo>
                    <a:pt x="1278331" y="1625600"/>
                  </a:lnTo>
                  <a:lnTo>
                    <a:pt x="1271790" y="1638300"/>
                  </a:lnTo>
                  <a:lnTo>
                    <a:pt x="1251521" y="1638300"/>
                  </a:lnTo>
                  <a:lnTo>
                    <a:pt x="1259268" y="1625600"/>
                  </a:lnTo>
                  <a:lnTo>
                    <a:pt x="1266786" y="1612900"/>
                  </a:lnTo>
                  <a:lnTo>
                    <a:pt x="1274114" y="1600200"/>
                  </a:lnTo>
                  <a:lnTo>
                    <a:pt x="1281315" y="1600200"/>
                  </a:lnTo>
                  <a:lnTo>
                    <a:pt x="1284401" y="1587500"/>
                  </a:lnTo>
                  <a:lnTo>
                    <a:pt x="1281214" y="1587500"/>
                  </a:lnTo>
                  <a:lnTo>
                    <a:pt x="1289583" y="1574800"/>
                  </a:lnTo>
                  <a:lnTo>
                    <a:pt x="1295882" y="1574800"/>
                  </a:lnTo>
                  <a:lnTo>
                    <a:pt x="1300607" y="1562100"/>
                  </a:lnTo>
                  <a:lnTo>
                    <a:pt x="1303820" y="1562100"/>
                  </a:lnTo>
                  <a:lnTo>
                    <a:pt x="1306195" y="1549400"/>
                  </a:lnTo>
                  <a:lnTo>
                    <a:pt x="1308379" y="1536700"/>
                  </a:lnTo>
                  <a:lnTo>
                    <a:pt x="1310830" y="1536700"/>
                  </a:lnTo>
                  <a:lnTo>
                    <a:pt x="1313903" y="1524000"/>
                  </a:lnTo>
                  <a:lnTo>
                    <a:pt x="1318158" y="1524000"/>
                  </a:lnTo>
                  <a:lnTo>
                    <a:pt x="1324165" y="1511300"/>
                  </a:lnTo>
                  <a:lnTo>
                    <a:pt x="1324165" y="1524000"/>
                  </a:lnTo>
                  <a:lnTo>
                    <a:pt x="1322971" y="1536700"/>
                  </a:lnTo>
                  <a:lnTo>
                    <a:pt x="1327200" y="1536700"/>
                  </a:lnTo>
                  <a:lnTo>
                    <a:pt x="1331963" y="1524000"/>
                  </a:lnTo>
                  <a:lnTo>
                    <a:pt x="1326095" y="1549400"/>
                  </a:lnTo>
                  <a:lnTo>
                    <a:pt x="1314627" y="1562100"/>
                  </a:lnTo>
                  <a:lnTo>
                    <a:pt x="1306576" y="1587500"/>
                  </a:lnTo>
                  <a:lnTo>
                    <a:pt x="1310970" y="1587500"/>
                  </a:lnTo>
                  <a:lnTo>
                    <a:pt x="1326197" y="1562100"/>
                  </a:lnTo>
                  <a:lnTo>
                    <a:pt x="1340802" y="1536700"/>
                  </a:lnTo>
                  <a:lnTo>
                    <a:pt x="1344777" y="1524000"/>
                  </a:lnTo>
                  <a:lnTo>
                    <a:pt x="1348765" y="1511300"/>
                  </a:lnTo>
                  <a:lnTo>
                    <a:pt x="1352740" y="1498600"/>
                  </a:lnTo>
                  <a:lnTo>
                    <a:pt x="1359966" y="1473200"/>
                  </a:lnTo>
                  <a:lnTo>
                    <a:pt x="1371130" y="1460500"/>
                  </a:lnTo>
                  <a:lnTo>
                    <a:pt x="1378648" y="1447800"/>
                  </a:lnTo>
                  <a:lnTo>
                    <a:pt x="1385824" y="1435100"/>
                  </a:lnTo>
                  <a:lnTo>
                    <a:pt x="1395895" y="1409700"/>
                  </a:lnTo>
                  <a:lnTo>
                    <a:pt x="1399997" y="1409700"/>
                  </a:lnTo>
                  <a:lnTo>
                    <a:pt x="1406601" y="1397000"/>
                  </a:lnTo>
                  <a:lnTo>
                    <a:pt x="1407947" y="1404772"/>
                  </a:lnTo>
                  <a:lnTo>
                    <a:pt x="1411770" y="1397000"/>
                  </a:lnTo>
                  <a:lnTo>
                    <a:pt x="1418005" y="1384300"/>
                  </a:lnTo>
                  <a:lnTo>
                    <a:pt x="1422590" y="1371600"/>
                  </a:lnTo>
                  <a:lnTo>
                    <a:pt x="1350124" y="1371600"/>
                  </a:lnTo>
                  <a:lnTo>
                    <a:pt x="1346923" y="1371600"/>
                  </a:lnTo>
                  <a:lnTo>
                    <a:pt x="1344206" y="1371600"/>
                  </a:lnTo>
                  <a:lnTo>
                    <a:pt x="1337729" y="1384300"/>
                  </a:lnTo>
                  <a:lnTo>
                    <a:pt x="1330794" y="1397000"/>
                  </a:lnTo>
                  <a:lnTo>
                    <a:pt x="1324000" y="1409700"/>
                  </a:lnTo>
                  <a:lnTo>
                    <a:pt x="1317320" y="1409700"/>
                  </a:lnTo>
                  <a:lnTo>
                    <a:pt x="1311414" y="1422400"/>
                  </a:lnTo>
                  <a:lnTo>
                    <a:pt x="1306601" y="1435100"/>
                  </a:lnTo>
                  <a:lnTo>
                    <a:pt x="1303159" y="1447800"/>
                  </a:lnTo>
                  <a:lnTo>
                    <a:pt x="1301445" y="1435100"/>
                  </a:lnTo>
                  <a:lnTo>
                    <a:pt x="1303616" y="1435100"/>
                  </a:lnTo>
                  <a:lnTo>
                    <a:pt x="1306258" y="1422400"/>
                  </a:lnTo>
                  <a:lnTo>
                    <a:pt x="1305928" y="1422400"/>
                  </a:lnTo>
                  <a:lnTo>
                    <a:pt x="1291386" y="1447800"/>
                  </a:lnTo>
                  <a:lnTo>
                    <a:pt x="1282750" y="1473200"/>
                  </a:lnTo>
                  <a:lnTo>
                    <a:pt x="1273975" y="1498600"/>
                  </a:lnTo>
                  <a:lnTo>
                    <a:pt x="1259065" y="1524000"/>
                  </a:lnTo>
                  <a:lnTo>
                    <a:pt x="1257134" y="1511300"/>
                  </a:lnTo>
                  <a:lnTo>
                    <a:pt x="1251216" y="1511300"/>
                  </a:lnTo>
                  <a:lnTo>
                    <a:pt x="1242885" y="1524000"/>
                  </a:lnTo>
                  <a:lnTo>
                    <a:pt x="1233728" y="1524000"/>
                  </a:lnTo>
                  <a:lnTo>
                    <a:pt x="1226477" y="1536700"/>
                  </a:lnTo>
                  <a:lnTo>
                    <a:pt x="1216596" y="1562100"/>
                  </a:lnTo>
                  <a:lnTo>
                    <a:pt x="1204455" y="1574800"/>
                  </a:lnTo>
                  <a:lnTo>
                    <a:pt x="1190434" y="1587500"/>
                  </a:lnTo>
                  <a:lnTo>
                    <a:pt x="1183030" y="1600200"/>
                  </a:lnTo>
                  <a:lnTo>
                    <a:pt x="1175270" y="1612900"/>
                  </a:lnTo>
                  <a:lnTo>
                    <a:pt x="1159421" y="1625600"/>
                  </a:lnTo>
                  <a:lnTo>
                    <a:pt x="1151318" y="1638300"/>
                  </a:lnTo>
                  <a:lnTo>
                    <a:pt x="1143393" y="1638300"/>
                  </a:lnTo>
                  <a:lnTo>
                    <a:pt x="1135646" y="1651000"/>
                  </a:lnTo>
                  <a:lnTo>
                    <a:pt x="1110564" y="1651000"/>
                  </a:lnTo>
                  <a:lnTo>
                    <a:pt x="1100772" y="1663700"/>
                  </a:lnTo>
                  <a:lnTo>
                    <a:pt x="1090002" y="1663700"/>
                  </a:lnTo>
                  <a:lnTo>
                    <a:pt x="1079538" y="1676400"/>
                  </a:lnTo>
                  <a:lnTo>
                    <a:pt x="1055497" y="1676400"/>
                  </a:lnTo>
                  <a:lnTo>
                    <a:pt x="1047940" y="1689100"/>
                  </a:lnTo>
                  <a:lnTo>
                    <a:pt x="1062520" y="1689100"/>
                  </a:lnTo>
                  <a:lnTo>
                    <a:pt x="1062863" y="1701800"/>
                  </a:lnTo>
                  <a:lnTo>
                    <a:pt x="1046632" y="1701800"/>
                  </a:lnTo>
                  <a:lnTo>
                    <a:pt x="1042327" y="1714500"/>
                  </a:lnTo>
                  <a:lnTo>
                    <a:pt x="1030986" y="1714500"/>
                  </a:lnTo>
                  <a:lnTo>
                    <a:pt x="1025563" y="1727200"/>
                  </a:lnTo>
                  <a:lnTo>
                    <a:pt x="1002245" y="1727200"/>
                  </a:lnTo>
                  <a:lnTo>
                    <a:pt x="1002626" y="1739900"/>
                  </a:lnTo>
                  <a:lnTo>
                    <a:pt x="996505" y="1739900"/>
                  </a:lnTo>
                  <a:lnTo>
                    <a:pt x="989241" y="1752600"/>
                  </a:lnTo>
                  <a:lnTo>
                    <a:pt x="973010" y="1739900"/>
                  </a:lnTo>
                  <a:lnTo>
                    <a:pt x="974979" y="1752600"/>
                  </a:lnTo>
                  <a:lnTo>
                    <a:pt x="976528" y="1752600"/>
                  </a:lnTo>
                  <a:lnTo>
                    <a:pt x="976274" y="1765300"/>
                  </a:lnTo>
                  <a:lnTo>
                    <a:pt x="955598" y="1765300"/>
                  </a:lnTo>
                  <a:lnTo>
                    <a:pt x="960183" y="1752600"/>
                  </a:lnTo>
                  <a:lnTo>
                    <a:pt x="964120" y="1752600"/>
                  </a:lnTo>
                  <a:lnTo>
                    <a:pt x="967028" y="1739900"/>
                  </a:lnTo>
                  <a:lnTo>
                    <a:pt x="953058" y="1739900"/>
                  </a:lnTo>
                  <a:lnTo>
                    <a:pt x="948791" y="1752600"/>
                  </a:lnTo>
                  <a:lnTo>
                    <a:pt x="941158" y="1752600"/>
                  </a:lnTo>
                  <a:lnTo>
                    <a:pt x="945438" y="1739900"/>
                  </a:lnTo>
                  <a:lnTo>
                    <a:pt x="952944" y="1727200"/>
                  </a:lnTo>
                  <a:lnTo>
                    <a:pt x="930732" y="1727200"/>
                  </a:lnTo>
                  <a:lnTo>
                    <a:pt x="921867" y="1739900"/>
                  </a:lnTo>
                  <a:lnTo>
                    <a:pt x="911656" y="1752600"/>
                  </a:lnTo>
                  <a:lnTo>
                    <a:pt x="894143" y="1752600"/>
                  </a:lnTo>
                  <a:lnTo>
                    <a:pt x="887793" y="1765300"/>
                  </a:lnTo>
                  <a:lnTo>
                    <a:pt x="856081" y="1765300"/>
                  </a:lnTo>
                  <a:lnTo>
                    <a:pt x="857580" y="1752600"/>
                  </a:lnTo>
                  <a:lnTo>
                    <a:pt x="834720" y="1752600"/>
                  </a:lnTo>
                  <a:lnTo>
                    <a:pt x="827659" y="1765300"/>
                  </a:lnTo>
                  <a:lnTo>
                    <a:pt x="769759" y="1765300"/>
                  </a:lnTo>
                  <a:lnTo>
                    <a:pt x="759510" y="1752600"/>
                  </a:lnTo>
                  <a:lnTo>
                    <a:pt x="685939" y="1752600"/>
                  </a:lnTo>
                  <a:lnTo>
                    <a:pt x="682078" y="1739900"/>
                  </a:lnTo>
                  <a:lnTo>
                    <a:pt x="676783" y="1739900"/>
                  </a:lnTo>
                  <a:lnTo>
                    <a:pt x="671830" y="1727200"/>
                  </a:lnTo>
                  <a:lnTo>
                    <a:pt x="666343" y="1727200"/>
                  </a:lnTo>
                  <a:lnTo>
                    <a:pt x="659460" y="1714500"/>
                  </a:lnTo>
                  <a:lnTo>
                    <a:pt x="651090" y="1701800"/>
                  </a:lnTo>
                  <a:lnTo>
                    <a:pt x="631037" y="1701800"/>
                  </a:lnTo>
                  <a:lnTo>
                    <a:pt x="642099" y="1714500"/>
                  </a:lnTo>
                  <a:lnTo>
                    <a:pt x="611378" y="1714500"/>
                  </a:lnTo>
                  <a:lnTo>
                    <a:pt x="615594" y="1701800"/>
                  </a:lnTo>
                  <a:lnTo>
                    <a:pt x="630059" y="1701800"/>
                  </a:lnTo>
                  <a:lnTo>
                    <a:pt x="609092" y="1689100"/>
                  </a:lnTo>
                  <a:lnTo>
                    <a:pt x="601662" y="1689100"/>
                  </a:lnTo>
                  <a:lnTo>
                    <a:pt x="601332" y="1701800"/>
                  </a:lnTo>
                  <a:lnTo>
                    <a:pt x="603656" y="1714500"/>
                  </a:lnTo>
                  <a:lnTo>
                    <a:pt x="584746" y="1714500"/>
                  </a:lnTo>
                  <a:lnTo>
                    <a:pt x="580796" y="1701800"/>
                  </a:lnTo>
                  <a:lnTo>
                    <a:pt x="579805" y="1689100"/>
                  </a:lnTo>
                  <a:lnTo>
                    <a:pt x="580732" y="1689100"/>
                  </a:lnTo>
                  <a:lnTo>
                    <a:pt x="572566" y="1676400"/>
                  </a:lnTo>
                  <a:lnTo>
                    <a:pt x="559523" y="1676400"/>
                  </a:lnTo>
                  <a:lnTo>
                    <a:pt x="553097" y="1663700"/>
                  </a:lnTo>
                  <a:lnTo>
                    <a:pt x="541312" y="1663700"/>
                  </a:lnTo>
                  <a:lnTo>
                    <a:pt x="535381" y="1651000"/>
                  </a:lnTo>
                  <a:lnTo>
                    <a:pt x="522058" y="1651000"/>
                  </a:lnTo>
                  <a:lnTo>
                    <a:pt x="516712" y="1638300"/>
                  </a:lnTo>
                  <a:lnTo>
                    <a:pt x="504710" y="1638300"/>
                  </a:lnTo>
                  <a:lnTo>
                    <a:pt x="497941" y="1625600"/>
                  </a:lnTo>
                  <a:lnTo>
                    <a:pt x="451396" y="1625600"/>
                  </a:lnTo>
                  <a:lnTo>
                    <a:pt x="443966" y="1612900"/>
                  </a:lnTo>
                  <a:lnTo>
                    <a:pt x="437235" y="1600200"/>
                  </a:lnTo>
                  <a:lnTo>
                    <a:pt x="437045" y="1600200"/>
                  </a:lnTo>
                  <a:lnTo>
                    <a:pt x="432346" y="1587500"/>
                  </a:lnTo>
                  <a:lnTo>
                    <a:pt x="407162" y="1587500"/>
                  </a:lnTo>
                  <a:lnTo>
                    <a:pt x="406133" y="1600200"/>
                  </a:lnTo>
                  <a:lnTo>
                    <a:pt x="398259" y="1587500"/>
                  </a:lnTo>
                  <a:lnTo>
                    <a:pt x="397611" y="1574800"/>
                  </a:lnTo>
                  <a:lnTo>
                    <a:pt x="401218" y="1562100"/>
                  </a:lnTo>
                  <a:lnTo>
                    <a:pt x="400304" y="1562100"/>
                  </a:lnTo>
                  <a:lnTo>
                    <a:pt x="395947" y="1549400"/>
                  </a:lnTo>
                  <a:lnTo>
                    <a:pt x="388785" y="1549400"/>
                  </a:lnTo>
                  <a:lnTo>
                    <a:pt x="386003" y="1536700"/>
                  </a:lnTo>
                  <a:lnTo>
                    <a:pt x="383057" y="1536700"/>
                  </a:lnTo>
                  <a:lnTo>
                    <a:pt x="378396" y="1524000"/>
                  </a:lnTo>
                  <a:lnTo>
                    <a:pt x="373100" y="1511300"/>
                  </a:lnTo>
                  <a:lnTo>
                    <a:pt x="366331" y="1511300"/>
                  </a:lnTo>
                  <a:lnTo>
                    <a:pt x="357263" y="1498600"/>
                  </a:lnTo>
                  <a:lnTo>
                    <a:pt x="354291" y="1496250"/>
                  </a:lnTo>
                  <a:lnTo>
                    <a:pt x="346024" y="1485900"/>
                  </a:lnTo>
                  <a:lnTo>
                    <a:pt x="347421" y="1490865"/>
                  </a:lnTo>
                  <a:lnTo>
                    <a:pt x="341109" y="1485900"/>
                  </a:lnTo>
                  <a:lnTo>
                    <a:pt x="334238" y="1473200"/>
                  </a:lnTo>
                  <a:lnTo>
                    <a:pt x="329717" y="1447800"/>
                  </a:lnTo>
                  <a:lnTo>
                    <a:pt x="334416" y="1447800"/>
                  </a:lnTo>
                  <a:lnTo>
                    <a:pt x="327380" y="1435100"/>
                  </a:lnTo>
                  <a:lnTo>
                    <a:pt x="319887" y="1435100"/>
                  </a:lnTo>
                  <a:lnTo>
                    <a:pt x="315747" y="1422400"/>
                  </a:lnTo>
                  <a:lnTo>
                    <a:pt x="304723" y="1422400"/>
                  </a:lnTo>
                  <a:lnTo>
                    <a:pt x="298310" y="1409700"/>
                  </a:lnTo>
                  <a:lnTo>
                    <a:pt x="291807" y="1409700"/>
                  </a:lnTo>
                  <a:lnTo>
                    <a:pt x="285394" y="1397000"/>
                  </a:lnTo>
                  <a:lnTo>
                    <a:pt x="279209" y="1397000"/>
                  </a:lnTo>
                  <a:lnTo>
                    <a:pt x="273418" y="1384300"/>
                  </a:lnTo>
                  <a:lnTo>
                    <a:pt x="271894" y="1384300"/>
                  </a:lnTo>
                  <a:lnTo>
                    <a:pt x="270446" y="1371600"/>
                  </a:lnTo>
                  <a:lnTo>
                    <a:pt x="265671" y="1358900"/>
                  </a:lnTo>
                  <a:lnTo>
                    <a:pt x="264782" y="1358900"/>
                  </a:lnTo>
                  <a:lnTo>
                    <a:pt x="263144" y="1346200"/>
                  </a:lnTo>
                  <a:lnTo>
                    <a:pt x="261264" y="1346200"/>
                  </a:lnTo>
                  <a:lnTo>
                    <a:pt x="259715" y="1333500"/>
                  </a:lnTo>
                  <a:lnTo>
                    <a:pt x="239763" y="1333500"/>
                  </a:lnTo>
                  <a:lnTo>
                    <a:pt x="229184" y="1320800"/>
                  </a:lnTo>
                  <a:lnTo>
                    <a:pt x="222758" y="1320800"/>
                  </a:lnTo>
                  <a:lnTo>
                    <a:pt x="219925" y="1308100"/>
                  </a:lnTo>
                  <a:lnTo>
                    <a:pt x="217805" y="1308100"/>
                  </a:lnTo>
                  <a:lnTo>
                    <a:pt x="220459" y="1320800"/>
                  </a:lnTo>
                  <a:lnTo>
                    <a:pt x="224269" y="1333500"/>
                  </a:lnTo>
                  <a:lnTo>
                    <a:pt x="217716" y="1333500"/>
                  </a:lnTo>
                  <a:lnTo>
                    <a:pt x="214591" y="1320800"/>
                  </a:lnTo>
                  <a:lnTo>
                    <a:pt x="211810" y="1308100"/>
                  </a:lnTo>
                  <a:lnTo>
                    <a:pt x="209181" y="1295400"/>
                  </a:lnTo>
                  <a:lnTo>
                    <a:pt x="206502" y="1282700"/>
                  </a:lnTo>
                  <a:lnTo>
                    <a:pt x="204127" y="1270000"/>
                  </a:lnTo>
                  <a:lnTo>
                    <a:pt x="201930" y="1270000"/>
                  </a:lnTo>
                  <a:lnTo>
                    <a:pt x="197726" y="1244600"/>
                  </a:lnTo>
                  <a:lnTo>
                    <a:pt x="201587" y="1257300"/>
                  </a:lnTo>
                  <a:lnTo>
                    <a:pt x="205054" y="1257300"/>
                  </a:lnTo>
                  <a:lnTo>
                    <a:pt x="207975" y="1270000"/>
                  </a:lnTo>
                  <a:lnTo>
                    <a:pt x="210146" y="1270000"/>
                  </a:lnTo>
                  <a:lnTo>
                    <a:pt x="208178" y="1257300"/>
                  </a:lnTo>
                  <a:lnTo>
                    <a:pt x="204241" y="1244600"/>
                  </a:lnTo>
                  <a:lnTo>
                    <a:pt x="200317" y="1231900"/>
                  </a:lnTo>
                  <a:lnTo>
                    <a:pt x="197345" y="1219200"/>
                  </a:lnTo>
                  <a:lnTo>
                    <a:pt x="194360" y="1206500"/>
                  </a:lnTo>
                  <a:lnTo>
                    <a:pt x="198081" y="1193800"/>
                  </a:lnTo>
                  <a:lnTo>
                    <a:pt x="212471" y="1219200"/>
                  </a:lnTo>
                  <a:lnTo>
                    <a:pt x="221018" y="1244600"/>
                  </a:lnTo>
                  <a:lnTo>
                    <a:pt x="228536" y="1257300"/>
                  </a:lnTo>
                  <a:lnTo>
                    <a:pt x="239864" y="1295400"/>
                  </a:lnTo>
                  <a:lnTo>
                    <a:pt x="234886" y="1295400"/>
                  </a:lnTo>
                  <a:lnTo>
                    <a:pt x="228346" y="1282700"/>
                  </a:lnTo>
                  <a:lnTo>
                    <a:pt x="221411" y="1270000"/>
                  </a:lnTo>
                  <a:lnTo>
                    <a:pt x="216255" y="1270000"/>
                  </a:lnTo>
                  <a:lnTo>
                    <a:pt x="217373" y="1282700"/>
                  </a:lnTo>
                  <a:lnTo>
                    <a:pt x="218579" y="1282700"/>
                  </a:lnTo>
                  <a:lnTo>
                    <a:pt x="219849" y="1295400"/>
                  </a:lnTo>
                  <a:lnTo>
                    <a:pt x="226085" y="1295400"/>
                  </a:lnTo>
                  <a:lnTo>
                    <a:pt x="230047" y="1308100"/>
                  </a:lnTo>
                  <a:lnTo>
                    <a:pt x="234403" y="1308100"/>
                  </a:lnTo>
                  <a:lnTo>
                    <a:pt x="239255" y="1320800"/>
                  </a:lnTo>
                  <a:lnTo>
                    <a:pt x="253796" y="1320800"/>
                  </a:lnTo>
                  <a:lnTo>
                    <a:pt x="243509" y="1282700"/>
                  </a:lnTo>
                  <a:lnTo>
                    <a:pt x="234022" y="1244600"/>
                  </a:lnTo>
                  <a:lnTo>
                    <a:pt x="225374" y="1206500"/>
                  </a:lnTo>
                  <a:lnTo>
                    <a:pt x="217589" y="1168400"/>
                  </a:lnTo>
                  <a:lnTo>
                    <a:pt x="242443" y="1168400"/>
                  </a:lnTo>
                  <a:lnTo>
                    <a:pt x="267195" y="1181100"/>
                  </a:lnTo>
                  <a:lnTo>
                    <a:pt x="318719" y="1181100"/>
                  </a:lnTo>
                  <a:lnTo>
                    <a:pt x="312762" y="1168400"/>
                  </a:lnTo>
                  <a:lnTo>
                    <a:pt x="278688" y="1168400"/>
                  </a:lnTo>
                  <a:lnTo>
                    <a:pt x="275450" y="1155700"/>
                  </a:lnTo>
                  <a:lnTo>
                    <a:pt x="269405" y="1155700"/>
                  </a:lnTo>
                  <a:lnTo>
                    <a:pt x="270598" y="1143000"/>
                  </a:lnTo>
                  <a:lnTo>
                    <a:pt x="276390" y="1143000"/>
                  </a:lnTo>
                  <a:lnTo>
                    <a:pt x="270002" y="1130300"/>
                  </a:lnTo>
                  <a:lnTo>
                    <a:pt x="261404" y="1130300"/>
                  </a:lnTo>
                  <a:lnTo>
                    <a:pt x="258826" y="1117600"/>
                  </a:lnTo>
                  <a:lnTo>
                    <a:pt x="254101" y="1104900"/>
                  </a:lnTo>
                  <a:lnTo>
                    <a:pt x="253987" y="1117600"/>
                  </a:lnTo>
                  <a:lnTo>
                    <a:pt x="250380" y="1117600"/>
                  </a:lnTo>
                  <a:lnTo>
                    <a:pt x="249326" y="1104900"/>
                  </a:lnTo>
                  <a:lnTo>
                    <a:pt x="236880" y="1104900"/>
                  </a:lnTo>
                  <a:lnTo>
                    <a:pt x="232689" y="1092200"/>
                  </a:lnTo>
                  <a:lnTo>
                    <a:pt x="229374" y="1092200"/>
                  </a:lnTo>
                  <a:lnTo>
                    <a:pt x="227761" y="1079500"/>
                  </a:lnTo>
                  <a:lnTo>
                    <a:pt x="228688" y="1066800"/>
                  </a:lnTo>
                  <a:lnTo>
                    <a:pt x="243230" y="1066800"/>
                  </a:lnTo>
                  <a:lnTo>
                    <a:pt x="247662" y="1079500"/>
                  </a:lnTo>
                  <a:lnTo>
                    <a:pt x="249516" y="1079500"/>
                  </a:lnTo>
                  <a:lnTo>
                    <a:pt x="251714" y="1066800"/>
                  </a:lnTo>
                  <a:lnTo>
                    <a:pt x="254114" y="1066800"/>
                  </a:lnTo>
                  <a:lnTo>
                    <a:pt x="258076" y="1079500"/>
                  </a:lnTo>
                  <a:lnTo>
                    <a:pt x="261035" y="1079500"/>
                  </a:lnTo>
                  <a:lnTo>
                    <a:pt x="263563" y="1092200"/>
                  </a:lnTo>
                  <a:lnTo>
                    <a:pt x="273367" y="1104900"/>
                  </a:lnTo>
                  <a:lnTo>
                    <a:pt x="284632" y="1104900"/>
                  </a:lnTo>
                  <a:lnTo>
                    <a:pt x="282143" y="1092200"/>
                  </a:lnTo>
                  <a:lnTo>
                    <a:pt x="283540" y="1079500"/>
                  </a:lnTo>
                  <a:lnTo>
                    <a:pt x="286308" y="1092200"/>
                  </a:lnTo>
                  <a:lnTo>
                    <a:pt x="293293" y="1092200"/>
                  </a:lnTo>
                  <a:lnTo>
                    <a:pt x="286740" y="1079500"/>
                  </a:lnTo>
                  <a:lnTo>
                    <a:pt x="288963" y="1066800"/>
                  </a:lnTo>
                  <a:lnTo>
                    <a:pt x="291592" y="1066800"/>
                  </a:lnTo>
                  <a:lnTo>
                    <a:pt x="286296" y="1054100"/>
                  </a:lnTo>
                  <a:lnTo>
                    <a:pt x="268770" y="1054100"/>
                  </a:lnTo>
                  <a:lnTo>
                    <a:pt x="263994" y="1066800"/>
                  </a:lnTo>
                  <a:lnTo>
                    <a:pt x="261721" y="1054100"/>
                  </a:lnTo>
                  <a:lnTo>
                    <a:pt x="263982" y="1041400"/>
                  </a:lnTo>
                  <a:lnTo>
                    <a:pt x="269951" y="1028700"/>
                  </a:lnTo>
                  <a:lnTo>
                    <a:pt x="269519" y="1028700"/>
                  </a:lnTo>
                  <a:lnTo>
                    <a:pt x="268960" y="1016000"/>
                  </a:lnTo>
                  <a:lnTo>
                    <a:pt x="271932" y="1016000"/>
                  </a:lnTo>
                  <a:lnTo>
                    <a:pt x="265785" y="1003300"/>
                  </a:lnTo>
                  <a:lnTo>
                    <a:pt x="260477" y="1016000"/>
                  </a:lnTo>
                  <a:lnTo>
                    <a:pt x="257225" y="1028700"/>
                  </a:lnTo>
                  <a:lnTo>
                    <a:pt x="256743" y="1028700"/>
                  </a:lnTo>
                  <a:lnTo>
                    <a:pt x="259778" y="1041400"/>
                  </a:lnTo>
                  <a:lnTo>
                    <a:pt x="253047" y="1041400"/>
                  </a:lnTo>
                  <a:lnTo>
                    <a:pt x="246380" y="1054100"/>
                  </a:lnTo>
                  <a:lnTo>
                    <a:pt x="240372" y="1041400"/>
                  </a:lnTo>
                  <a:lnTo>
                    <a:pt x="235661" y="1028700"/>
                  </a:lnTo>
                  <a:lnTo>
                    <a:pt x="245706" y="1028700"/>
                  </a:lnTo>
                  <a:lnTo>
                    <a:pt x="243827" y="1016000"/>
                  </a:lnTo>
                  <a:lnTo>
                    <a:pt x="242785" y="1016000"/>
                  </a:lnTo>
                  <a:lnTo>
                    <a:pt x="242468" y="1003300"/>
                  </a:lnTo>
                  <a:lnTo>
                    <a:pt x="242785" y="990600"/>
                  </a:lnTo>
                  <a:lnTo>
                    <a:pt x="243954" y="990600"/>
                  </a:lnTo>
                  <a:lnTo>
                    <a:pt x="246341" y="977900"/>
                  </a:lnTo>
                  <a:lnTo>
                    <a:pt x="248831" y="977900"/>
                  </a:lnTo>
                  <a:lnTo>
                    <a:pt x="252412" y="965200"/>
                  </a:lnTo>
                  <a:lnTo>
                    <a:pt x="255460" y="952500"/>
                  </a:lnTo>
                  <a:lnTo>
                    <a:pt x="257060" y="939800"/>
                  </a:lnTo>
                  <a:lnTo>
                    <a:pt x="256273" y="927100"/>
                  </a:lnTo>
                  <a:lnTo>
                    <a:pt x="257644" y="927100"/>
                  </a:lnTo>
                  <a:lnTo>
                    <a:pt x="258127" y="939800"/>
                  </a:lnTo>
                  <a:lnTo>
                    <a:pt x="257759" y="952500"/>
                  </a:lnTo>
                  <a:lnTo>
                    <a:pt x="257771" y="965200"/>
                  </a:lnTo>
                  <a:lnTo>
                    <a:pt x="258457" y="965200"/>
                  </a:lnTo>
                  <a:lnTo>
                    <a:pt x="260032" y="977900"/>
                  </a:lnTo>
                  <a:lnTo>
                    <a:pt x="262712" y="990600"/>
                  </a:lnTo>
                  <a:lnTo>
                    <a:pt x="266369" y="977900"/>
                  </a:lnTo>
                  <a:lnTo>
                    <a:pt x="264617" y="965200"/>
                  </a:lnTo>
                  <a:lnTo>
                    <a:pt x="261302" y="952500"/>
                  </a:lnTo>
                  <a:lnTo>
                    <a:pt x="260299" y="939800"/>
                  </a:lnTo>
                  <a:lnTo>
                    <a:pt x="264033" y="952500"/>
                  </a:lnTo>
                  <a:lnTo>
                    <a:pt x="271106" y="952500"/>
                  </a:lnTo>
                  <a:lnTo>
                    <a:pt x="274802" y="939800"/>
                  </a:lnTo>
                  <a:lnTo>
                    <a:pt x="267741" y="939800"/>
                  </a:lnTo>
                  <a:lnTo>
                    <a:pt x="268058" y="927100"/>
                  </a:lnTo>
                  <a:lnTo>
                    <a:pt x="267233" y="914400"/>
                  </a:lnTo>
                  <a:lnTo>
                    <a:pt x="266153" y="914400"/>
                  </a:lnTo>
                  <a:lnTo>
                    <a:pt x="263867" y="927100"/>
                  </a:lnTo>
                  <a:lnTo>
                    <a:pt x="260604" y="914400"/>
                  </a:lnTo>
                  <a:lnTo>
                    <a:pt x="258241" y="914400"/>
                  </a:lnTo>
                  <a:lnTo>
                    <a:pt x="256641" y="901700"/>
                  </a:lnTo>
                  <a:lnTo>
                    <a:pt x="255663" y="889000"/>
                  </a:lnTo>
                  <a:lnTo>
                    <a:pt x="255562" y="876300"/>
                  </a:lnTo>
                  <a:lnTo>
                    <a:pt x="255803" y="876300"/>
                  </a:lnTo>
                  <a:lnTo>
                    <a:pt x="256298" y="863600"/>
                  </a:lnTo>
                  <a:lnTo>
                    <a:pt x="256959" y="863600"/>
                  </a:lnTo>
                  <a:lnTo>
                    <a:pt x="257797" y="850900"/>
                  </a:lnTo>
                  <a:lnTo>
                    <a:pt x="258914" y="850900"/>
                  </a:lnTo>
                  <a:lnTo>
                    <a:pt x="260350" y="838200"/>
                  </a:lnTo>
                  <a:lnTo>
                    <a:pt x="262153" y="825500"/>
                  </a:lnTo>
                  <a:lnTo>
                    <a:pt x="268871" y="838200"/>
                  </a:lnTo>
                  <a:lnTo>
                    <a:pt x="272884" y="863600"/>
                  </a:lnTo>
                  <a:lnTo>
                    <a:pt x="279577" y="863600"/>
                  </a:lnTo>
                  <a:lnTo>
                    <a:pt x="276618" y="850900"/>
                  </a:lnTo>
                  <a:lnTo>
                    <a:pt x="272529" y="838200"/>
                  </a:lnTo>
                  <a:lnTo>
                    <a:pt x="270954" y="825500"/>
                  </a:lnTo>
                  <a:lnTo>
                    <a:pt x="275513" y="800100"/>
                  </a:lnTo>
                  <a:lnTo>
                    <a:pt x="280212" y="812800"/>
                  </a:lnTo>
                  <a:lnTo>
                    <a:pt x="284251" y="800100"/>
                  </a:lnTo>
                  <a:lnTo>
                    <a:pt x="291884" y="800100"/>
                  </a:lnTo>
                  <a:lnTo>
                    <a:pt x="285991" y="774700"/>
                  </a:lnTo>
                  <a:lnTo>
                    <a:pt x="283171" y="774700"/>
                  </a:lnTo>
                  <a:lnTo>
                    <a:pt x="280619" y="762000"/>
                  </a:lnTo>
                  <a:lnTo>
                    <a:pt x="282676" y="749300"/>
                  </a:lnTo>
                  <a:lnTo>
                    <a:pt x="284619" y="749300"/>
                  </a:lnTo>
                  <a:lnTo>
                    <a:pt x="286410" y="736600"/>
                  </a:lnTo>
                  <a:lnTo>
                    <a:pt x="287997" y="736600"/>
                  </a:lnTo>
                  <a:lnTo>
                    <a:pt x="289483" y="723900"/>
                  </a:lnTo>
                  <a:lnTo>
                    <a:pt x="284302" y="723900"/>
                  </a:lnTo>
                  <a:lnTo>
                    <a:pt x="284657" y="711200"/>
                  </a:lnTo>
                  <a:lnTo>
                    <a:pt x="287261" y="698500"/>
                  </a:lnTo>
                  <a:lnTo>
                    <a:pt x="291414" y="698500"/>
                  </a:lnTo>
                  <a:lnTo>
                    <a:pt x="296278" y="685800"/>
                  </a:lnTo>
                  <a:lnTo>
                    <a:pt x="300812" y="673100"/>
                  </a:lnTo>
                  <a:lnTo>
                    <a:pt x="304444" y="673100"/>
                  </a:lnTo>
                  <a:lnTo>
                    <a:pt x="306603" y="660400"/>
                  </a:lnTo>
                  <a:lnTo>
                    <a:pt x="307060" y="660400"/>
                  </a:lnTo>
                  <a:lnTo>
                    <a:pt x="307276" y="673100"/>
                  </a:lnTo>
                  <a:lnTo>
                    <a:pt x="307975" y="673100"/>
                  </a:lnTo>
                  <a:lnTo>
                    <a:pt x="314325" y="660400"/>
                  </a:lnTo>
                  <a:lnTo>
                    <a:pt x="317919" y="647700"/>
                  </a:lnTo>
                  <a:lnTo>
                    <a:pt x="319811" y="622300"/>
                  </a:lnTo>
                  <a:lnTo>
                    <a:pt x="321081" y="609600"/>
                  </a:lnTo>
                  <a:lnTo>
                    <a:pt x="331127" y="622300"/>
                  </a:lnTo>
                  <a:lnTo>
                    <a:pt x="325247" y="609600"/>
                  </a:lnTo>
                  <a:lnTo>
                    <a:pt x="325640" y="596900"/>
                  </a:lnTo>
                  <a:lnTo>
                    <a:pt x="328549" y="571500"/>
                  </a:lnTo>
                  <a:lnTo>
                    <a:pt x="330263" y="558800"/>
                  </a:lnTo>
                  <a:lnTo>
                    <a:pt x="324815" y="584200"/>
                  </a:lnTo>
                  <a:lnTo>
                    <a:pt x="319328" y="596900"/>
                  </a:lnTo>
                  <a:lnTo>
                    <a:pt x="313867" y="596900"/>
                  </a:lnTo>
                  <a:lnTo>
                    <a:pt x="308546" y="609600"/>
                  </a:lnTo>
                  <a:lnTo>
                    <a:pt x="301447" y="622300"/>
                  </a:lnTo>
                  <a:lnTo>
                    <a:pt x="298234" y="622300"/>
                  </a:lnTo>
                  <a:lnTo>
                    <a:pt x="296113" y="635000"/>
                  </a:lnTo>
                  <a:lnTo>
                    <a:pt x="294157" y="635000"/>
                  </a:lnTo>
                  <a:lnTo>
                    <a:pt x="292392" y="647700"/>
                  </a:lnTo>
                  <a:lnTo>
                    <a:pt x="290855" y="660400"/>
                  </a:lnTo>
                  <a:lnTo>
                    <a:pt x="288417" y="647700"/>
                  </a:lnTo>
                  <a:lnTo>
                    <a:pt x="286715" y="647700"/>
                  </a:lnTo>
                  <a:lnTo>
                    <a:pt x="285546" y="635000"/>
                  </a:lnTo>
                  <a:lnTo>
                    <a:pt x="284695" y="622300"/>
                  </a:lnTo>
                  <a:lnTo>
                    <a:pt x="284086" y="622300"/>
                  </a:lnTo>
                  <a:lnTo>
                    <a:pt x="283502" y="609600"/>
                  </a:lnTo>
                  <a:lnTo>
                    <a:pt x="282651" y="596900"/>
                  </a:lnTo>
                  <a:lnTo>
                    <a:pt x="281292" y="596900"/>
                  </a:lnTo>
                  <a:lnTo>
                    <a:pt x="285419" y="584200"/>
                  </a:lnTo>
                  <a:lnTo>
                    <a:pt x="292671" y="584200"/>
                  </a:lnTo>
                  <a:lnTo>
                    <a:pt x="290131" y="571500"/>
                  </a:lnTo>
                  <a:lnTo>
                    <a:pt x="286931" y="571500"/>
                  </a:lnTo>
                  <a:lnTo>
                    <a:pt x="284543" y="558800"/>
                  </a:lnTo>
                  <a:lnTo>
                    <a:pt x="291604" y="546100"/>
                  </a:lnTo>
                  <a:lnTo>
                    <a:pt x="300634" y="533400"/>
                  </a:lnTo>
                  <a:lnTo>
                    <a:pt x="299834" y="508000"/>
                  </a:lnTo>
                  <a:lnTo>
                    <a:pt x="299110" y="495300"/>
                  </a:lnTo>
                  <a:lnTo>
                    <a:pt x="308381" y="482600"/>
                  </a:lnTo>
                  <a:lnTo>
                    <a:pt x="315048" y="482600"/>
                  </a:lnTo>
                  <a:lnTo>
                    <a:pt x="313944" y="495300"/>
                  </a:lnTo>
                  <a:lnTo>
                    <a:pt x="309460" y="520700"/>
                  </a:lnTo>
                  <a:lnTo>
                    <a:pt x="306044" y="533400"/>
                  </a:lnTo>
                  <a:lnTo>
                    <a:pt x="311226" y="533400"/>
                  </a:lnTo>
                  <a:lnTo>
                    <a:pt x="312978" y="546100"/>
                  </a:lnTo>
                  <a:lnTo>
                    <a:pt x="311175" y="546100"/>
                  </a:lnTo>
                  <a:lnTo>
                    <a:pt x="310210" y="558800"/>
                  </a:lnTo>
                  <a:lnTo>
                    <a:pt x="310857" y="558800"/>
                  </a:lnTo>
                  <a:lnTo>
                    <a:pt x="314172" y="571500"/>
                  </a:lnTo>
                  <a:lnTo>
                    <a:pt x="321233" y="558800"/>
                  </a:lnTo>
                  <a:lnTo>
                    <a:pt x="319125" y="558800"/>
                  </a:lnTo>
                  <a:lnTo>
                    <a:pt x="318109" y="546100"/>
                  </a:lnTo>
                  <a:lnTo>
                    <a:pt x="330454" y="546100"/>
                  </a:lnTo>
                  <a:lnTo>
                    <a:pt x="330111" y="533400"/>
                  </a:lnTo>
                  <a:lnTo>
                    <a:pt x="328117" y="533400"/>
                  </a:lnTo>
                  <a:lnTo>
                    <a:pt x="336245" y="520700"/>
                  </a:lnTo>
                  <a:lnTo>
                    <a:pt x="341757" y="508000"/>
                  </a:lnTo>
                  <a:lnTo>
                    <a:pt x="345554" y="508000"/>
                  </a:lnTo>
                  <a:lnTo>
                    <a:pt x="348551" y="520700"/>
                  </a:lnTo>
                  <a:lnTo>
                    <a:pt x="356412" y="520700"/>
                  </a:lnTo>
                  <a:lnTo>
                    <a:pt x="363321" y="508000"/>
                  </a:lnTo>
                  <a:lnTo>
                    <a:pt x="372503" y="508000"/>
                  </a:lnTo>
                  <a:lnTo>
                    <a:pt x="370687" y="520700"/>
                  </a:lnTo>
                  <a:lnTo>
                    <a:pt x="374218" y="520700"/>
                  </a:lnTo>
                  <a:lnTo>
                    <a:pt x="369963" y="533400"/>
                  </a:lnTo>
                  <a:lnTo>
                    <a:pt x="365645" y="533400"/>
                  </a:lnTo>
                  <a:lnTo>
                    <a:pt x="361365" y="546100"/>
                  </a:lnTo>
                  <a:lnTo>
                    <a:pt x="357251" y="546100"/>
                  </a:lnTo>
                  <a:lnTo>
                    <a:pt x="366801" y="558800"/>
                  </a:lnTo>
                  <a:lnTo>
                    <a:pt x="376859" y="533400"/>
                  </a:lnTo>
                  <a:lnTo>
                    <a:pt x="381241" y="508000"/>
                  </a:lnTo>
                  <a:lnTo>
                    <a:pt x="381203" y="495300"/>
                  </a:lnTo>
                  <a:lnTo>
                    <a:pt x="378002" y="469900"/>
                  </a:lnTo>
                  <a:lnTo>
                    <a:pt x="372071" y="482600"/>
                  </a:lnTo>
                  <a:lnTo>
                    <a:pt x="352221" y="482600"/>
                  </a:lnTo>
                  <a:lnTo>
                    <a:pt x="351155" y="469900"/>
                  </a:lnTo>
                  <a:lnTo>
                    <a:pt x="361721" y="469900"/>
                  </a:lnTo>
                  <a:lnTo>
                    <a:pt x="362153" y="457200"/>
                  </a:lnTo>
                  <a:lnTo>
                    <a:pt x="363918" y="457200"/>
                  </a:lnTo>
                  <a:lnTo>
                    <a:pt x="364744" y="444500"/>
                  </a:lnTo>
                  <a:lnTo>
                    <a:pt x="376656" y="444500"/>
                  </a:lnTo>
                  <a:lnTo>
                    <a:pt x="390690" y="431800"/>
                  </a:lnTo>
                  <a:lnTo>
                    <a:pt x="408978" y="431800"/>
                  </a:lnTo>
                  <a:lnTo>
                    <a:pt x="420535" y="419100"/>
                  </a:lnTo>
                  <a:lnTo>
                    <a:pt x="438924" y="419100"/>
                  </a:lnTo>
                  <a:lnTo>
                    <a:pt x="444385" y="431800"/>
                  </a:lnTo>
                  <a:lnTo>
                    <a:pt x="451840" y="419100"/>
                  </a:lnTo>
                  <a:lnTo>
                    <a:pt x="460235" y="406400"/>
                  </a:lnTo>
                  <a:lnTo>
                    <a:pt x="469544" y="393700"/>
                  </a:lnTo>
                  <a:lnTo>
                    <a:pt x="479755" y="381000"/>
                  </a:lnTo>
                  <a:lnTo>
                    <a:pt x="490702" y="368300"/>
                  </a:lnTo>
                  <a:lnTo>
                    <a:pt x="494525" y="368300"/>
                  </a:lnTo>
                  <a:lnTo>
                    <a:pt x="498576" y="355600"/>
                  </a:lnTo>
                  <a:lnTo>
                    <a:pt x="508546" y="355600"/>
                  </a:lnTo>
                  <a:lnTo>
                    <a:pt x="514718" y="342900"/>
                  </a:lnTo>
                  <a:lnTo>
                    <a:pt x="520941" y="342900"/>
                  </a:lnTo>
                  <a:lnTo>
                    <a:pt x="527075" y="330200"/>
                  </a:lnTo>
                  <a:lnTo>
                    <a:pt x="522820" y="342900"/>
                  </a:lnTo>
                  <a:lnTo>
                    <a:pt x="537629" y="342900"/>
                  </a:lnTo>
                  <a:lnTo>
                    <a:pt x="546658" y="330200"/>
                  </a:lnTo>
                  <a:lnTo>
                    <a:pt x="551332" y="330200"/>
                  </a:lnTo>
                  <a:lnTo>
                    <a:pt x="553135" y="317500"/>
                  </a:lnTo>
                  <a:lnTo>
                    <a:pt x="553516" y="317500"/>
                  </a:lnTo>
                  <a:lnTo>
                    <a:pt x="554075" y="304800"/>
                  </a:lnTo>
                  <a:lnTo>
                    <a:pt x="556183" y="292100"/>
                  </a:lnTo>
                  <a:lnTo>
                    <a:pt x="596696" y="292100"/>
                  </a:lnTo>
                  <a:lnTo>
                    <a:pt x="606234" y="279400"/>
                  </a:lnTo>
                  <a:lnTo>
                    <a:pt x="616381" y="254000"/>
                  </a:lnTo>
                  <a:lnTo>
                    <a:pt x="629285" y="254000"/>
                  </a:lnTo>
                  <a:lnTo>
                    <a:pt x="647115" y="241300"/>
                  </a:lnTo>
                  <a:lnTo>
                    <a:pt x="654024" y="241300"/>
                  </a:lnTo>
                  <a:lnTo>
                    <a:pt x="661098" y="254000"/>
                  </a:lnTo>
                  <a:lnTo>
                    <a:pt x="680466" y="254000"/>
                  </a:lnTo>
                  <a:lnTo>
                    <a:pt x="689127" y="241300"/>
                  </a:lnTo>
                  <a:lnTo>
                    <a:pt x="716584" y="241300"/>
                  </a:lnTo>
                  <a:lnTo>
                    <a:pt x="725690" y="228600"/>
                  </a:lnTo>
                  <a:lnTo>
                    <a:pt x="750684" y="228600"/>
                  </a:lnTo>
                  <a:lnTo>
                    <a:pt x="741565" y="215900"/>
                  </a:lnTo>
                  <a:lnTo>
                    <a:pt x="767435" y="215900"/>
                  </a:lnTo>
                  <a:lnTo>
                    <a:pt x="780072" y="203200"/>
                  </a:lnTo>
                  <a:lnTo>
                    <a:pt x="800760" y="203200"/>
                  </a:lnTo>
                  <a:lnTo>
                    <a:pt x="806437" y="190500"/>
                  </a:lnTo>
                  <a:lnTo>
                    <a:pt x="829398" y="190500"/>
                  </a:lnTo>
                  <a:lnTo>
                    <a:pt x="820166" y="203200"/>
                  </a:lnTo>
                  <a:lnTo>
                    <a:pt x="806805" y="203200"/>
                  </a:lnTo>
                  <a:lnTo>
                    <a:pt x="808647" y="215900"/>
                  </a:lnTo>
                  <a:lnTo>
                    <a:pt x="807847" y="215900"/>
                  </a:lnTo>
                  <a:lnTo>
                    <a:pt x="804976" y="228600"/>
                  </a:lnTo>
                  <a:lnTo>
                    <a:pt x="905713" y="228600"/>
                  </a:lnTo>
                  <a:lnTo>
                    <a:pt x="908939" y="215900"/>
                  </a:lnTo>
                  <a:lnTo>
                    <a:pt x="930363" y="215900"/>
                  </a:lnTo>
                  <a:lnTo>
                    <a:pt x="934961" y="228600"/>
                  </a:lnTo>
                  <a:lnTo>
                    <a:pt x="970534" y="228600"/>
                  </a:lnTo>
                  <a:lnTo>
                    <a:pt x="977696" y="241300"/>
                  </a:lnTo>
                  <a:lnTo>
                    <a:pt x="998677" y="241300"/>
                  </a:lnTo>
                  <a:lnTo>
                    <a:pt x="1005306" y="254000"/>
                  </a:lnTo>
                  <a:lnTo>
                    <a:pt x="1023239" y="254000"/>
                  </a:lnTo>
                  <a:lnTo>
                    <a:pt x="1029106" y="266700"/>
                  </a:lnTo>
                  <a:lnTo>
                    <a:pt x="1034821" y="266700"/>
                  </a:lnTo>
                  <a:lnTo>
                    <a:pt x="1040434" y="279400"/>
                  </a:lnTo>
                  <a:lnTo>
                    <a:pt x="1037285" y="279400"/>
                  </a:lnTo>
                  <a:lnTo>
                    <a:pt x="1042111" y="292100"/>
                  </a:lnTo>
                  <a:lnTo>
                    <a:pt x="1046378" y="292100"/>
                  </a:lnTo>
                  <a:lnTo>
                    <a:pt x="1045667" y="304800"/>
                  </a:lnTo>
                  <a:lnTo>
                    <a:pt x="1036434" y="292100"/>
                  </a:lnTo>
                  <a:lnTo>
                    <a:pt x="1021854" y="292100"/>
                  </a:lnTo>
                  <a:lnTo>
                    <a:pt x="1026972" y="304800"/>
                  </a:lnTo>
                  <a:lnTo>
                    <a:pt x="1033983" y="304800"/>
                  </a:lnTo>
                  <a:lnTo>
                    <a:pt x="1041565" y="317500"/>
                  </a:lnTo>
                  <a:lnTo>
                    <a:pt x="1047750" y="317500"/>
                  </a:lnTo>
                  <a:lnTo>
                    <a:pt x="1049566" y="330200"/>
                  </a:lnTo>
                  <a:lnTo>
                    <a:pt x="1077874" y="330200"/>
                  </a:lnTo>
                  <a:lnTo>
                    <a:pt x="1085342" y="342900"/>
                  </a:lnTo>
                  <a:lnTo>
                    <a:pt x="1098842" y="342900"/>
                  </a:lnTo>
                  <a:lnTo>
                    <a:pt x="1104099" y="355600"/>
                  </a:lnTo>
                  <a:lnTo>
                    <a:pt x="1102194" y="355600"/>
                  </a:lnTo>
                  <a:lnTo>
                    <a:pt x="1107643" y="368300"/>
                  </a:lnTo>
                  <a:lnTo>
                    <a:pt x="1106449" y="368300"/>
                  </a:lnTo>
                  <a:lnTo>
                    <a:pt x="1114513" y="381000"/>
                  </a:lnTo>
                  <a:lnTo>
                    <a:pt x="1121651" y="381000"/>
                  </a:lnTo>
                  <a:lnTo>
                    <a:pt x="1128255" y="393700"/>
                  </a:lnTo>
                  <a:lnTo>
                    <a:pt x="1130236" y="393700"/>
                  </a:lnTo>
                  <a:lnTo>
                    <a:pt x="1123099" y="381000"/>
                  </a:lnTo>
                  <a:lnTo>
                    <a:pt x="1137729" y="381000"/>
                  </a:lnTo>
                  <a:lnTo>
                    <a:pt x="1143215" y="393700"/>
                  </a:lnTo>
                  <a:lnTo>
                    <a:pt x="1184084" y="393700"/>
                  </a:lnTo>
                  <a:lnTo>
                    <a:pt x="1198029" y="419100"/>
                  </a:lnTo>
                  <a:lnTo>
                    <a:pt x="1201864" y="419100"/>
                  </a:lnTo>
                  <a:lnTo>
                    <a:pt x="1198181" y="431800"/>
                  </a:lnTo>
                  <a:lnTo>
                    <a:pt x="1189570" y="419100"/>
                  </a:lnTo>
                  <a:lnTo>
                    <a:pt x="1165580" y="419100"/>
                  </a:lnTo>
                  <a:lnTo>
                    <a:pt x="1176401" y="431800"/>
                  </a:lnTo>
                  <a:lnTo>
                    <a:pt x="1186662" y="444500"/>
                  </a:lnTo>
                  <a:lnTo>
                    <a:pt x="1192631" y="457200"/>
                  </a:lnTo>
                  <a:lnTo>
                    <a:pt x="1199235" y="457200"/>
                  </a:lnTo>
                  <a:lnTo>
                    <a:pt x="1203426" y="469900"/>
                  </a:lnTo>
                  <a:lnTo>
                    <a:pt x="1238427" y="469900"/>
                  </a:lnTo>
                  <a:lnTo>
                    <a:pt x="1257973" y="508000"/>
                  </a:lnTo>
                  <a:lnTo>
                    <a:pt x="1258963" y="508000"/>
                  </a:lnTo>
                  <a:lnTo>
                    <a:pt x="1262710" y="520700"/>
                  </a:lnTo>
                  <a:lnTo>
                    <a:pt x="1259497" y="520700"/>
                  </a:lnTo>
                  <a:lnTo>
                    <a:pt x="1268196" y="533400"/>
                  </a:lnTo>
                  <a:lnTo>
                    <a:pt x="1284947" y="533400"/>
                  </a:lnTo>
                  <a:lnTo>
                    <a:pt x="1280020" y="520700"/>
                  </a:lnTo>
                  <a:lnTo>
                    <a:pt x="1287627" y="533400"/>
                  </a:lnTo>
                  <a:lnTo>
                    <a:pt x="1289354" y="546100"/>
                  </a:lnTo>
                  <a:lnTo>
                    <a:pt x="1289875" y="558800"/>
                  </a:lnTo>
                  <a:lnTo>
                    <a:pt x="1279410" y="558800"/>
                  </a:lnTo>
                  <a:lnTo>
                    <a:pt x="1282344" y="571500"/>
                  </a:lnTo>
                  <a:lnTo>
                    <a:pt x="1285214" y="584200"/>
                  </a:lnTo>
                  <a:lnTo>
                    <a:pt x="1288681" y="584200"/>
                  </a:lnTo>
                  <a:lnTo>
                    <a:pt x="1293380" y="596900"/>
                  </a:lnTo>
                  <a:lnTo>
                    <a:pt x="1293545" y="584200"/>
                  </a:lnTo>
                  <a:lnTo>
                    <a:pt x="1297762" y="584200"/>
                  </a:lnTo>
                  <a:lnTo>
                    <a:pt x="1297406" y="571500"/>
                  </a:lnTo>
                  <a:lnTo>
                    <a:pt x="1302194" y="584200"/>
                  </a:lnTo>
                  <a:lnTo>
                    <a:pt x="1306537" y="584200"/>
                  </a:lnTo>
                  <a:lnTo>
                    <a:pt x="1306703" y="571500"/>
                  </a:lnTo>
                  <a:lnTo>
                    <a:pt x="1314081" y="584200"/>
                  </a:lnTo>
                  <a:lnTo>
                    <a:pt x="1319834" y="596900"/>
                  </a:lnTo>
                  <a:lnTo>
                    <a:pt x="1323873" y="609600"/>
                  </a:lnTo>
                  <a:lnTo>
                    <a:pt x="1326083" y="622300"/>
                  </a:lnTo>
                  <a:lnTo>
                    <a:pt x="1320190" y="622300"/>
                  </a:lnTo>
                  <a:lnTo>
                    <a:pt x="1326908" y="635000"/>
                  </a:lnTo>
                  <a:lnTo>
                    <a:pt x="1332915" y="635000"/>
                  </a:lnTo>
                  <a:lnTo>
                    <a:pt x="1338402" y="647700"/>
                  </a:lnTo>
                  <a:lnTo>
                    <a:pt x="1343558" y="660400"/>
                  </a:lnTo>
                  <a:lnTo>
                    <a:pt x="1348397" y="673100"/>
                  </a:lnTo>
                  <a:lnTo>
                    <a:pt x="1353489" y="673100"/>
                  </a:lnTo>
                  <a:lnTo>
                    <a:pt x="1359052" y="685800"/>
                  </a:lnTo>
                  <a:lnTo>
                    <a:pt x="1365885" y="685800"/>
                  </a:lnTo>
                  <a:lnTo>
                    <a:pt x="1360500" y="673100"/>
                  </a:lnTo>
                  <a:lnTo>
                    <a:pt x="1356626" y="660400"/>
                  </a:lnTo>
                  <a:lnTo>
                    <a:pt x="1375346" y="660400"/>
                  </a:lnTo>
                  <a:lnTo>
                    <a:pt x="1368158" y="647700"/>
                  </a:lnTo>
                  <a:lnTo>
                    <a:pt x="1360716" y="635000"/>
                  </a:lnTo>
                  <a:lnTo>
                    <a:pt x="1361020" y="635000"/>
                  </a:lnTo>
                  <a:lnTo>
                    <a:pt x="1356741" y="622300"/>
                  </a:lnTo>
                  <a:lnTo>
                    <a:pt x="1353261" y="609600"/>
                  </a:lnTo>
                  <a:lnTo>
                    <a:pt x="1360182" y="609600"/>
                  </a:lnTo>
                  <a:lnTo>
                    <a:pt x="1346593" y="584200"/>
                  </a:lnTo>
                  <a:lnTo>
                    <a:pt x="1334236" y="571500"/>
                  </a:lnTo>
                  <a:lnTo>
                    <a:pt x="1321803" y="546100"/>
                  </a:lnTo>
                  <a:lnTo>
                    <a:pt x="1314907" y="533400"/>
                  </a:lnTo>
                  <a:lnTo>
                    <a:pt x="1313370" y="530580"/>
                  </a:lnTo>
                  <a:lnTo>
                    <a:pt x="1314869" y="520700"/>
                  </a:lnTo>
                  <a:lnTo>
                    <a:pt x="1313586" y="520700"/>
                  </a:lnTo>
                  <a:lnTo>
                    <a:pt x="1312240" y="508000"/>
                  </a:lnTo>
                  <a:lnTo>
                    <a:pt x="1322031" y="508000"/>
                  </a:lnTo>
                  <a:lnTo>
                    <a:pt x="1321485" y="495300"/>
                  </a:lnTo>
                  <a:lnTo>
                    <a:pt x="1314589" y="495300"/>
                  </a:lnTo>
                  <a:lnTo>
                    <a:pt x="1306588" y="482600"/>
                  </a:lnTo>
                  <a:lnTo>
                    <a:pt x="1300378" y="482600"/>
                  </a:lnTo>
                  <a:lnTo>
                    <a:pt x="1298803" y="495300"/>
                  </a:lnTo>
                  <a:lnTo>
                    <a:pt x="1295222" y="482600"/>
                  </a:lnTo>
                  <a:lnTo>
                    <a:pt x="1287957" y="469900"/>
                  </a:lnTo>
                  <a:lnTo>
                    <a:pt x="1280655" y="457200"/>
                  </a:lnTo>
                  <a:lnTo>
                    <a:pt x="1270546" y="457200"/>
                  </a:lnTo>
                  <a:lnTo>
                    <a:pt x="1263256" y="444500"/>
                  </a:lnTo>
                  <a:lnTo>
                    <a:pt x="1256093" y="444500"/>
                  </a:lnTo>
                  <a:lnTo>
                    <a:pt x="1250048" y="431800"/>
                  </a:lnTo>
                  <a:lnTo>
                    <a:pt x="1247444" y="431800"/>
                  </a:lnTo>
                  <a:lnTo>
                    <a:pt x="1246073" y="419100"/>
                  </a:lnTo>
                  <a:lnTo>
                    <a:pt x="1254112" y="419100"/>
                  </a:lnTo>
                  <a:lnTo>
                    <a:pt x="1262824" y="431800"/>
                  </a:lnTo>
                  <a:lnTo>
                    <a:pt x="1272082" y="444500"/>
                  </a:lnTo>
                  <a:lnTo>
                    <a:pt x="1281836" y="444500"/>
                  </a:lnTo>
                  <a:lnTo>
                    <a:pt x="1283843" y="457200"/>
                  </a:lnTo>
                  <a:lnTo>
                    <a:pt x="1294028" y="457200"/>
                  </a:lnTo>
                  <a:lnTo>
                    <a:pt x="1313192" y="469900"/>
                  </a:lnTo>
                  <a:lnTo>
                    <a:pt x="1330591" y="482600"/>
                  </a:lnTo>
                  <a:lnTo>
                    <a:pt x="1338541" y="495300"/>
                  </a:lnTo>
                  <a:lnTo>
                    <a:pt x="1345514" y="508000"/>
                  </a:lnTo>
                  <a:lnTo>
                    <a:pt x="1347660" y="508000"/>
                  </a:lnTo>
                  <a:lnTo>
                    <a:pt x="1351495" y="508000"/>
                  </a:lnTo>
                  <a:lnTo>
                    <a:pt x="1356487" y="520700"/>
                  </a:lnTo>
                  <a:lnTo>
                    <a:pt x="1361389" y="520700"/>
                  </a:lnTo>
                  <a:lnTo>
                    <a:pt x="1365935" y="533400"/>
                  </a:lnTo>
                  <a:lnTo>
                    <a:pt x="1369555" y="546100"/>
                  </a:lnTo>
                  <a:lnTo>
                    <a:pt x="1373060" y="546100"/>
                  </a:lnTo>
                  <a:lnTo>
                    <a:pt x="1376972" y="558800"/>
                  </a:lnTo>
                  <a:lnTo>
                    <a:pt x="1381823" y="571500"/>
                  </a:lnTo>
                  <a:lnTo>
                    <a:pt x="1385239" y="571500"/>
                  </a:lnTo>
                  <a:lnTo>
                    <a:pt x="1389481" y="584200"/>
                  </a:lnTo>
                  <a:lnTo>
                    <a:pt x="1394510" y="596900"/>
                  </a:lnTo>
                  <a:lnTo>
                    <a:pt x="1399844" y="596900"/>
                  </a:lnTo>
                  <a:lnTo>
                    <a:pt x="1405039" y="609600"/>
                  </a:lnTo>
                  <a:lnTo>
                    <a:pt x="1409382" y="609600"/>
                  </a:lnTo>
                  <a:lnTo>
                    <a:pt x="1412836" y="622300"/>
                  </a:lnTo>
                  <a:lnTo>
                    <a:pt x="1413827" y="622300"/>
                  </a:lnTo>
                  <a:lnTo>
                    <a:pt x="1409827" y="609600"/>
                  </a:lnTo>
                  <a:lnTo>
                    <a:pt x="1415669" y="609600"/>
                  </a:lnTo>
                  <a:lnTo>
                    <a:pt x="1422107" y="622300"/>
                  </a:lnTo>
                  <a:lnTo>
                    <a:pt x="1427734" y="635000"/>
                  </a:lnTo>
                  <a:lnTo>
                    <a:pt x="1442567" y="635000"/>
                  </a:lnTo>
                  <a:lnTo>
                    <a:pt x="1450365" y="647700"/>
                  </a:lnTo>
                  <a:lnTo>
                    <a:pt x="1452867" y="660400"/>
                  </a:lnTo>
                  <a:lnTo>
                    <a:pt x="1455178" y="673100"/>
                  </a:lnTo>
                  <a:lnTo>
                    <a:pt x="1462430" y="685800"/>
                  </a:lnTo>
                  <a:lnTo>
                    <a:pt x="1464640" y="660400"/>
                  </a:lnTo>
                  <a:lnTo>
                    <a:pt x="1463268" y="660400"/>
                  </a:lnTo>
                  <a:lnTo>
                    <a:pt x="1459344" y="647700"/>
                  </a:lnTo>
                  <a:lnTo>
                    <a:pt x="1456296" y="647700"/>
                  </a:lnTo>
                  <a:lnTo>
                    <a:pt x="1449730" y="635000"/>
                  </a:lnTo>
                  <a:lnTo>
                    <a:pt x="1449311" y="609600"/>
                  </a:lnTo>
                  <a:lnTo>
                    <a:pt x="1452283" y="609600"/>
                  </a:lnTo>
                  <a:lnTo>
                    <a:pt x="1455902" y="596900"/>
                  </a:lnTo>
                  <a:lnTo>
                    <a:pt x="1457769" y="584200"/>
                  </a:lnTo>
                  <a:lnTo>
                    <a:pt x="1463586" y="584200"/>
                  </a:lnTo>
                  <a:lnTo>
                    <a:pt x="1470748" y="596900"/>
                  </a:lnTo>
                  <a:lnTo>
                    <a:pt x="1476667" y="596900"/>
                  </a:lnTo>
                  <a:close/>
                </a:path>
                <a:path w="1481454" h="1866900">
                  <a:moveTo>
                    <a:pt x="1481048" y="1079500"/>
                  </a:moveTo>
                  <a:lnTo>
                    <a:pt x="1481023" y="1054100"/>
                  </a:lnTo>
                  <a:lnTo>
                    <a:pt x="1480756" y="1054100"/>
                  </a:lnTo>
                  <a:lnTo>
                    <a:pt x="1480007" y="1041400"/>
                  </a:lnTo>
                  <a:lnTo>
                    <a:pt x="1478851" y="1028700"/>
                  </a:lnTo>
                  <a:lnTo>
                    <a:pt x="1477340" y="1016000"/>
                  </a:lnTo>
                  <a:lnTo>
                    <a:pt x="1475498" y="1016000"/>
                  </a:lnTo>
                  <a:lnTo>
                    <a:pt x="1473123" y="1003300"/>
                  </a:lnTo>
                  <a:lnTo>
                    <a:pt x="1470190" y="990600"/>
                  </a:lnTo>
                  <a:lnTo>
                    <a:pt x="1468767" y="990600"/>
                  </a:lnTo>
                  <a:lnTo>
                    <a:pt x="1471333" y="1003300"/>
                  </a:lnTo>
                  <a:lnTo>
                    <a:pt x="1472603" y="1003300"/>
                  </a:lnTo>
                  <a:lnTo>
                    <a:pt x="1470837" y="1016000"/>
                  </a:lnTo>
                  <a:lnTo>
                    <a:pt x="1465326" y="1016000"/>
                  </a:lnTo>
                  <a:lnTo>
                    <a:pt x="1466824" y="1003300"/>
                  </a:lnTo>
                  <a:lnTo>
                    <a:pt x="1460576" y="1003300"/>
                  </a:lnTo>
                  <a:lnTo>
                    <a:pt x="1462163" y="1016000"/>
                  </a:lnTo>
                  <a:lnTo>
                    <a:pt x="1464081" y="1028700"/>
                  </a:lnTo>
                  <a:lnTo>
                    <a:pt x="1461477" y="1041400"/>
                  </a:lnTo>
                  <a:lnTo>
                    <a:pt x="1450975" y="1016000"/>
                  </a:lnTo>
                  <a:lnTo>
                    <a:pt x="1440446" y="1028700"/>
                  </a:lnTo>
                  <a:lnTo>
                    <a:pt x="1434706" y="1016000"/>
                  </a:lnTo>
                  <a:lnTo>
                    <a:pt x="1428572" y="990600"/>
                  </a:lnTo>
                  <a:lnTo>
                    <a:pt x="1422171" y="977900"/>
                  </a:lnTo>
                  <a:lnTo>
                    <a:pt x="1415669" y="952500"/>
                  </a:lnTo>
                  <a:lnTo>
                    <a:pt x="1414640" y="965200"/>
                  </a:lnTo>
                  <a:lnTo>
                    <a:pt x="1414564" y="977900"/>
                  </a:lnTo>
                  <a:lnTo>
                    <a:pt x="1415275" y="990600"/>
                  </a:lnTo>
                  <a:lnTo>
                    <a:pt x="1416634" y="990600"/>
                  </a:lnTo>
                  <a:lnTo>
                    <a:pt x="1418310" y="1003300"/>
                  </a:lnTo>
                  <a:lnTo>
                    <a:pt x="1420228" y="1016000"/>
                  </a:lnTo>
                  <a:lnTo>
                    <a:pt x="1422336" y="1016000"/>
                  </a:lnTo>
                  <a:lnTo>
                    <a:pt x="1424546" y="1028700"/>
                  </a:lnTo>
                  <a:lnTo>
                    <a:pt x="1426705" y="1028700"/>
                  </a:lnTo>
                  <a:lnTo>
                    <a:pt x="1428496" y="1041400"/>
                  </a:lnTo>
                  <a:lnTo>
                    <a:pt x="1429816" y="1054100"/>
                  </a:lnTo>
                  <a:lnTo>
                    <a:pt x="1430515" y="1054100"/>
                  </a:lnTo>
                  <a:lnTo>
                    <a:pt x="1430578" y="1066800"/>
                  </a:lnTo>
                  <a:lnTo>
                    <a:pt x="1429867" y="1066800"/>
                  </a:lnTo>
                  <a:lnTo>
                    <a:pt x="1428127" y="1079500"/>
                  </a:lnTo>
                  <a:lnTo>
                    <a:pt x="1425041" y="1092200"/>
                  </a:lnTo>
                  <a:lnTo>
                    <a:pt x="1422908" y="1079500"/>
                  </a:lnTo>
                  <a:lnTo>
                    <a:pt x="1419186" y="1092200"/>
                  </a:lnTo>
                  <a:lnTo>
                    <a:pt x="1416405" y="1092200"/>
                  </a:lnTo>
                  <a:lnTo>
                    <a:pt x="1417815" y="1104900"/>
                  </a:lnTo>
                  <a:lnTo>
                    <a:pt x="1418450" y="1117600"/>
                  </a:lnTo>
                  <a:lnTo>
                    <a:pt x="1419428" y="1117600"/>
                  </a:lnTo>
                  <a:lnTo>
                    <a:pt x="1421879" y="1130300"/>
                  </a:lnTo>
                  <a:lnTo>
                    <a:pt x="1417408" y="1155700"/>
                  </a:lnTo>
                  <a:lnTo>
                    <a:pt x="1412544" y="1155700"/>
                  </a:lnTo>
                  <a:lnTo>
                    <a:pt x="1407426" y="1143000"/>
                  </a:lnTo>
                  <a:lnTo>
                    <a:pt x="1404150" y="1130300"/>
                  </a:lnTo>
                  <a:lnTo>
                    <a:pt x="1404848" y="1117600"/>
                  </a:lnTo>
                  <a:lnTo>
                    <a:pt x="1400276" y="1143000"/>
                  </a:lnTo>
                  <a:lnTo>
                    <a:pt x="1397012" y="1181100"/>
                  </a:lnTo>
                  <a:lnTo>
                    <a:pt x="1394256" y="1206500"/>
                  </a:lnTo>
                  <a:lnTo>
                    <a:pt x="1391221" y="1231900"/>
                  </a:lnTo>
                  <a:lnTo>
                    <a:pt x="1386611" y="1257300"/>
                  </a:lnTo>
                  <a:lnTo>
                    <a:pt x="1379956" y="1295400"/>
                  </a:lnTo>
                  <a:lnTo>
                    <a:pt x="1370279" y="1320800"/>
                  </a:lnTo>
                  <a:lnTo>
                    <a:pt x="1356652" y="1346200"/>
                  </a:lnTo>
                  <a:lnTo>
                    <a:pt x="1353985" y="1346200"/>
                  </a:lnTo>
                  <a:lnTo>
                    <a:pt x="1358087" y="1333500"/>
                  </a:lnTo>
                  <a:lnTo>
                    <a:pt x="1352905" y="1346200"/>
                  </a:lnTo>
                  <a:lnTo>
                    <a:pt x="1352448" y="1346200"/>
                  </a:lnTo>
                  <a:lnTo>
                    <a:pt x="1350822" y="1358900"/>
                  </a:lnTo>
                  <a:lnTo>
                    <a:pt x="1427175" y="1358900"/>
                  </a:lnTo>
                  <a:lnTo>
                    <a:pt x="1433156" y="1333500"/>
                  </a:lnTo>
                  <a:lnTo>
                    <a:pt x="1436001" y="1308100"/>
                  </a:lnTo>
                  <a:lnTo>
                    <a:pt x="1441551" y="1295400"/>
                  </a:lnTo>
                  <a:lnTo>
                    <a:pt x="1452714" y="1295400"/>
                  </a:lnTo>
                  <a:lnTo>
                    <a:pt x="1457960" y="1282700"/>
                  </a:lnTo>
                  <a:lnTo>
                    <a:pt x="1458620" y="1270000"/>
                  </a:lnTo>
                  <a:lnTo>
                    <a:pt x="1443913" y="1270000"/>
                  </a:lnTo>
                  <a:lnTo>
                    <a:pt x="1442859" y="1257300"/>
                  </a:lnTo>
                  <a:lnTo>
                    <a:pt x="1445361" y="1244600"/>
                  </a:lnTo>
                  <a:lnTo>
                    <a:pt x="1450873" y="1231900"/>
                  </a:lnTo>
                  <a:lnTo>
                    <a:pt x="1455902" y="1219200"/>
                  </a:lnTo>
                  <a:lnTo>
                    <a:pt x="1460360" y="1219200"/>
                  </a:lnTo>
                  <a:lnTo>
                    <a:pt x="1464170" y="1206500"/>
                  </a:lnTo>
                  <a:lnTo>
                    <a:pt x="1467624" y="1193800"/>
                  </a:lnTo>
                  <a:lnTo>
                    <a:pt x="1471041" y="1181100"/>
                  </a:lnTo>
                  <a:lnTo>
                    <a:pt x="1474533" y="1168400"/>
                  </a:lnTo>
                  <a:lnTo>
                    <a:pt x="1478254" y="1168400"/>
                  </a:lnTo>
                  <a:lnTo>
                    <a:pt x="1479105" y="1155700"/>
                  </a:lnTo>
                  <a:lnTo>
                    <a:pt x="1471803" y="1155700"/>
                  </a:lnTo>
                  <a:lnTo>
                    <a:pt x="1470748" y="1168400"/>
                  </a:lnTo>
                  <a:lnTo>
                    <a:pt x="1469212" y="1168400"/>
                  </a:lnTo>
                  <a:lnTo>
                    <a:pt x="1467510" y="1181100"/>
                  </a:lnTo>
                  <a:lnTo>
                    <a:pt x="1465402" y="1181100"/>
                  </a:lnTo>
                  <a:lnTo>
                    <a:pt x="1462417" y="1168400"/>
                  </a:lnTo>
                  <a:lnTo>
                    <a:pt x="1463713" y="1155700"/>
                  </a:lnTo>
                  <a:lnTo>
                    <a:pt x="1466723" y="1143000"/>
                  </a:lnTo>
                  <a:lnTo>
                    <a:pt x="1470101" y="1143000"/>
                  </a:lnTo>
                  <a:lnTo>
                    <a:pt x="1472501" y="1130300"/>
                  </a:lnTo>
                  <a:lnTo>
                    <a:pt x="1474584" y="1130300"/>
                  </a:lnTo>
                  <a:lnTo>
                    <a:pt x="1479042" y="1143000"/>
                  </a:lnTo>
                  <a:lnTo>
                    <a:pt x="1478546" y="1130300"/>
                  </a:lnTo>
                  <a:lnTo>
                    <a:pt x="1479207" y="1117600"/>
                  </a:lnTo>
                  <a:lnTo>
                    <a:pt x="1480248" y="1104900"/>
                  </a:lnTo>
                  <a:lnTo>
                    <a:pt x="1481048" y="1079500"/>
                  </a:lnTo>
                  <a:close/>
                </a:path>
              </a:pathLst>
            </a:custGeom>
            <a:grpFill/>
          </p:spPr>
          <p:txBody>
            <a:bodyPr wrap="square" lIns="0" tIns="0" rIns="0" bIns="0" rtlCol="0"/>
            <a:lstStyle/>
            <a:p>
              <a:endParaRPr sz="744"/>
            </a:p>
          </p:txBody>
        </p:sp>
      </p:grpSp>
      <p:sp>
        <p:nvSpPr>
          <p:cNvPr id="2" name="Text Placeholder 4">
            <a:extLst>
              <a:ext uri="{FF2B5EF4-FFF2-40B4-BE49-F238E27FC236}">
                <a16:creationId xmlns:a16="http://schemas.microsoft.com/office/drawing/2014/main" id="{397D3939-9022-DBC8-E990-81C9C09C43F0}"/>
              </a:ext>
            </a:extLst>
          </p:cNvPr>
          <p:cNvSpPr txBox="1">
            <a:spLocks/>
          </p:cNvSpPr>
          <p:nvPr/>
        </p:nvSpPr>
        <p:spPr>
          <a:xfrm>
            <a:off x="458529" y="1169582"/>
            <a:ext cx="3320862" cy="4598581"/>
          </a:xfrm>
          <a:prstGeom prst="roundRect">
            <a:avLst>
              <a:gd name="adj" fmla="val 6618"/>
            </a:avLst>
          </a:prstGeom>
          <a:solidFill>
            <a:schemeClr val="bg1">
              <a:lumMod val="95000"/>
            </a:schemeClr>
          </a:solidFill>
        </p:spPr>
        <p:txBody>
          <a:bodyPr vert="horz" lIns="85060" tIns="21265" rIns="42530" bIns="21265" rtlCol="0" anchor="t">
            <a:normAutofit/>
          </a:bodyPr>
          <a:lstStyle>
            <a:lvl1pPr marL="571500" indent="-571500">
              <a:buFont typeface="Arial" panose="020B0604020202020204" pitchFamily="34" charset="0"/>
              <a:buChar char="•"/>
              <a:defRPr sz="4800">
                <a:latin typeface="Eras Light ITC" panose="020B0402030504020804" pitchFamily="34" charset="0"/>
                <a:ea typeface="+mn-ea"/>
                <a:cs typeface="+mn-cs"/>
              </a:defRPr>
            </a:lvl1pPr>
            <a:lvl2pPr marL="1167643" indent="-571500">
              <a:buFont typeface="Arial" panose="020B0604020202020204" pitchFamily="34" charset="0"/>
              <a:buChar char="•"/>
              <a:defRPr sz="4800">
                <a:latin typeface="Eras Light ITC" panose="020B0402030504020804" pitchFamily="34" charset="0"/>
                <a:ea typeface="+mn-ea"/>
                <a:cs typeface="+mn-cs"/>
              </a:defRPr>
            </a:lvl2pPr>
            <a:lvl3pPr marL="1763786" indent="-571500">
              <a:buFont typeface="Arial" panose="020B0604020202020204" pitchFamily="34" charset="0"/>
              <a:buChar char="•"/>
              <a:defRPr sz="4800">
                <a:latin typeface="Eras Light ITC" panose="020B0402030504020804" pitchFamily="34" charset="0"/>
                <a:ea typeface="+mn-ea"/>
                <a:cs typeface="+mn-cs"/>
              </a:defRPr>
            </a:lvl3pPr>
            <a:lvl4pPr marL="2359929" indent="-571500">
              <a:buFont typeface="Arial" panose="020B0604020202020204" pitchFamily="34" charset="0"/>
              <a:buChar char="•"/>
              <a:defRPr sz="4800">
                <a:latin typeface="Eras Light ITC" panose="020B0402030504020804" pitchFamily="34" charset="0"/>
                <a:ea typeface="+mn-ea"/>
                <a:cs typeface="+mn-cs"/>
              </a:defRPr>
            </a:lvl4pPr>
            <a:lvl5pPr marL="2956072" indent="-571500">
              <a:buFont typeface="Arial" panose="020B0604020202020204" pitchFamily="34" charset="0"/>
              <a:buChar char="•"/>
              <a:defRPr sz="4800">
                <a:latin typeface="Eras Light ITC" panose="020B0402030504020804" pitchFamily="34" charset="0"/>
                <a:ea typeface="+mn-ea"/>
                <a:cs typeface="+mn-cs"/>
              </a:defRPr>
            </a:lvl5pPr>
            <a:lvl6pPr marL="2980715">
              <a:defRPr>
                <a:latin typeface="+mn-lt"/>
                <a:ea typeface="+mn-ea"/>
                <a:cs typeface="+mn-cs"/>
              </a:defRPr>
            </a:lvl6pPr>
            <a:lvl7pPr marL="3576858">
              <a:defRPr>
                <a:latin typeface="+mn-lt"/>
                <a:ea typeface="+mn-ea"/>
                <a:cs typeface="+mn-cs"/>
              </a:defRPr>
            </a:lvl7pPr>
            <a:lvl8pPr marL="4173002">
              <a:defRPr>
                <a:latin typeface="+mn-lt"/>
                <a:ea typeface="+mn-ea"/>
                <a:cs typeface="+mn-cs"/>
              </a:defRPr>
            </a:lvl8pPr>
            <a:lvl9pPr marL="4769145">
              <a:defRPr>
                <a:latin typeface="+mn-lt"/>
                <a:ea typeface="+mn-ea"/>
                <a:cs typeface="+mn-cs"/>
              </a:defRPr>
            </a:lvl9pPr>
          </a:lstStyle>
          <a:p>
            <a:pPr marL="0" indent="0" algn="l" rtl="0">
              <a:buNone/>
            </a:pPr>
            <a:r>
              <a:rPr lang="en-US" sz="1860" b="1" kern="1200">
                <a:solidFill>
                  <a:srgbClr val="3B3B3B"/>
                </a:solidFill>
                <a:latin typeface="F37 Lineca" pitchFamily="50" charset="0"/>
              </a:rPr>
              <a:t>As a </a:t>
            </a:r>
            <a:r>
              <a:rPr lang="en-US" sz="1860" b="1" kern="1200">
                <a:solidFill>
                  <a:schemeClr val="accent1"/>
                </a:solidFill>
                <a:latin typeface="F37 Lineca" pitchFamily="50" charset="0"/>
              </a:rPr>
              <a:t>physician</a:t>
            </a:r>
            <a:r>
              <a:rPr lang="en-US" sz="1860" b="1" kern="1200">
                <a:solidFill>
                  <a:srgbClr val="3B3B3B"/>
                </a:solidFill>
                <a:latin typeface="F37 Lineca" pitchFamily="50" charset="0"/>
              </a:rPr>
              <a:t>, disease control means:</a:t>
            </a:r>
          </a:p>
          <a:p>
            <a:pPr marL="0" indent="0" algn="l" rtl="0">
              <a:buNone/>
            </a:pPr>
            <a:endParaRPr lang="en-US" sz="1860" b="1" kern="1200">
              <a:solidFill>
                <a:srgbClr val="3B3B3B"/>
              </a:solidFill>
              <a:latin typeface="F37 Lineca" pitchFamily="50" charset="0"/>
            </a:endParaRPr>
          </a:p>
        </p:txBody>
      </p:sp>
    </p:spTree>
    <p:extLst>
      <p:ext uri="{BB962C8B-B14F-4D97-AF65-F5344CB8AC3E}">
        <p14:creationId xmlns:p14="http://schemas.microsoft.com/office/powerpoint/2010/main" val="1657310510"/>
      </p:ext>
    </p:extLst>
  </p:cSld>
  <p:clrMapOvr>
    <a:masterClrMapping/>
  </p:clrMapOvr>
  <p:extLst>
    <p:ext uri="{6950BFC3-D8DA-4A85-94F7-54DA5524770B}">
      <p188:commentRel xmlns:p188="http://schemas.microsoft.com/office/powerpoint/2018/8/main" r:id="rId2"/>
    </p:ext>
  </p:extLs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8DFC901-3050-6081-8D25-50743FEBF6E6}"/>
              </a:ext>
            </a:extLst>
          </p:cNvPr>
          <p:cNvSpPr>
            <a:spLocks noGrp="1"/>
          </p:cNvSpPr>
          <p:nvPr>
            <p:ph type="title"/>
          </p:nvPr>
        </p:nvSpPr>
        <p:spPr/>
        <p:txBody>
          <a:bodyPr/>
          <a:lstStyle/>
          <a:p>
            <a:r>
              <a:rPr lang="en-US"/>
              <a:t>Patients </a:t>
            </a:r>
          </a:p>
        </p:txBody>
      </p:sp>
      <p:grpSp>
        <p:nvGrpSpPr>
          <p:cNvPr id="1018" name="Group 1017">
            <a:extLst>
              <a:ext uri="{FF2B5EF4-FFF2-40B4-BE49-F238E27FC236}">
                <a16:creationId xmlns:a16="http://schemas.microsoft.com/office/drawing/2014/main" id="{5578A24F-AA0C-9182-7C72-701C86C64F6F}"/>
              </a:ext>
            </a:extLst>
          </p:cNvPr>
          <p:cNvGrpSpPr/>
          <p:nvPr/>
        </p:nvGrpSpPr>
        <p:grpSpPr>
          <a:xfrm rot="1059719">
            <a:off x="6202635" y="2107653"/>
            <a:ext cx="780982" cy="538615"/>
            <a:chOff x="22621877" y="7333427"/>
            <a:chExt cx="2073872" cy="1430277"/>
          </a:xfrm>
          <a:solidFill>
            <a:schemeClr val="tx2"/>
          </a:solidFill>
        </p:grpSpPr>
        <p:sp>
          <p:nvSpPr>
            <p:cNvPr id="1019" name="object 223">
              <a:extLst>
                <a:ext uri="{FF2B5EF4-FFF2-40B4-BE49-F238E27FC236}">
                  <a16:creationId xmlns:a16="http://schemas.microsoft.com/office/drawing/2014/main" id="{78D90D3F-ECF2-00DF-5AC8-5C77079F844C}"/>
                </a:ext>
              </a:extLst>
            </p:cNvPr>
            <p:cNvSpPr/>
            <p:nvPr/>
          </p:nvSpPr>
          <p:spPr>
            <a:xfrm rot="8735631">
              <a:off x="23530261" y="7721606"/>
              <a:ext cx="571047" cy="719622"/>
            </a:xfrm>
            <a:custGeom>
              <a:avLst/>
              <a:gdLst/>
              <a:ahLst/>
              <a:cxnLst/>
              <a:rect l="l" t="t" r="r" b="b"/>
              <a:pathLst>
                <a:path w="1481454" h="1866900">
                  <a:moveTo>
                    <a:pt x="68084" y="1295400"/>
                  </a:moveTo>
                  <a:lnTo>
                    <a:pt x="61366" y="1282700"/>
                  </a:lnTo>
                  <a:lnTo>
                    <a:pt x="46583" y="1282700"/>
                  </a:lnTo>
                  <a:lnTo>
                    <a:pt x="54825" y="1295400"/>
                  </a:lnTo>
                  <a:lnTo>
                    <a:pt x="68084" y="1295400"/>
                  </a:lnTo>
                  <a:close/>
                </a:path>
                <a:path w="1481454" h="1866900">
                  <a:moveTo>
                    <a:pt x="87909" y="1409700"/>
                  </a:moveTo>
                  <a:lnTo>
                    <a:pt x="86753" y="1407985"/>
                  </a:lnTo>
                  <a:lnTo>
                    <a:pt x="87350" y="1409700"/>
                  </a:lnTo>
                  <a:lnTo>
                    <a:pt x="87909" y="1409700"/>
                  </a:lnTo>
                  <a:close/>
                </a:path>
                <a:path w="1481454" h="1866900">
                  <a:moveTo>
                    <a:pt x="142595" y="444500"/>
                  </a:moveTo>
                  <a:lnTo>
                    <a:pt x="141185" y="444500"/>
                  </a:lnTo>
                  <a:lnTo>
                    <a:pt x="141211" y="445516"/>
                  </a:lnTo>
                  <a:lnTo>
                    <a:pt x="142595" y="444500"/>
                  </a:lnTo>
                  <a:close/>
                </a:path>
                <a:path w="1481454" h="1866900">
                  <a:moveTo>
                    <a:pt x="168313" y="457200"/>
                  </a:moveTo>
                  <a:lnTo>
                    <a:pt x="157314" y="457200"/>
                  </a:lnTo>
                  <a:lnTo>
                    <a:pt x="156451" y="469900"/>
                  </a:lnTo>
                  <a:lnTo>
                    <a:pt x="168313" y="457200"/>
                  </a:lnTo>
                  <a:close/>
                </a:path>
                <a:path w="1481454" h="1866900">
                  <a:moveTo>
                    <a:pt x="202819" y="1574800"/>
                  </a:moveTo>
                  <a:lnTo>
                    <a:pt x="196291" y="1567688"/>
                  </a:lnTo>
                  <a:lnTo>
                    <a:pt x="199796" y="1574800"/>
                  </a:lnTo>
                  <a:lnTo>
                    <a:pt x="202819" y="1574800"/>
                  </a:lnTo>
                  <a:close/>
                </a:path>
                <a:path w="1481454" h="1866900">
                  <a:moveTo>
                    <a:pt x="214998" y="1600200"/>
                  </a:moveTo>
                  <a:lnTo>
                    <a:pt x="206311" y="1574800"/>
                  </a:lnTo>
                  <a:lnTo>
                    <a:pt x="202819" y="1574800"/>
                  </a:lnTo>
                  <a:lnTo>
                    <a:pt x="214998" y="1600200"/>
                  </a:lnTo>
                  <a:close/>
                </a:path>
                <a:path w="1481454" h="1866900">
                  <a:moveTo>
                    <a:pt x="217805" y="1308100"/>
                  </a:moveTo>
                  <a:lnTo>
                    <a:pt x="216217" y="1295400"/>
                  </a:lnTo>
                  <a:lnTo>
                    <a:pt x="215633" y="1295400"/>
                  </a:lnTo>
                  <a:lnTo>
                    <a:pt x="217487" y="1308100"/>
                  </a:lnTo>
                  <a:lnTo>
                    <a:pt x="217805" y="1308100"/>
                  </a:lnTo>
                  <a:close/>
                </a:path>
                <a:path w="1481454" h="1866900">
                  <a:moveTo>
                    <a:pt x="227571" y="391795"/>
                  </a:moveTo>
                  <a:lnTo>
                    <a:pt x="226390" y="390410"/>
                  </a:lnTo>
                  <a:lnTo>
                    <a:pt x="226479" y="393700"/>
                  </a:lnTo>
                  <a:lnTo>
                    <a:pt x="227571" y="391795"/>
                  </a:lnTo>
                  <a:close/>
                </a:path>
                <a:path w="1481454" h="1866900">
                  <a:moveTo>
                    <a:pt x="260578" y="1625600"/>
                  </a:moveTo>
                  <a:lnTo>
                    <a:pt x="254431" y="1620139"/>
                  </a:lnTo>
                  <a:lnTo>
                    <a:pt x="258076" y="1625600"/>
                  </a:lnTo>
                  <a:lnTo>
                    <a:pt x="260578" y="1625600"/>
                  </a:lnTo>
                  <a:close/>
                </a:path>
                <a:path w="1481454" h="1866900">
                  <a:moveTo>
                    <a:pt x="261239" y="260769"/>
                  </a:moveTo>
                  <a:lnTo>
                    <a:pt x="257543" y="266700"/>
                  </a:lnTo>
                  <a:lnTo>
                    <a:pt x="259168" y="266700"/>
                  </a:lnTo>
                  <a:lnTo>
                    <a:pt x="261239" y="260769"/>
                  </a:lnTo>
                  <a:close/>
                </a:path>
                <a:path w="1481454" h="1866900">
                  <a:moveTo>
                    <a:pt x="265455" y="254000"/>
                  </a:moveTo>
                  <a:lnTo>
                    <a:pt x="263601" y="254000"/>
                  </a:lnTo>
                  <a:lnTo>
                    <a:pt x="261239" y="260769"/>
                  </a:lnTo>
                  <a:lnTo>
                    <a:pt x="265455" y="254000"/>
                  </a:lnTo>
                  <a:close/>
                </a:path>
                <a:path w="1481454" h="1866900">
                  <a:moveTo>
                    <a:pt x="270840" y="1633994"/>
                  </a:moveTo>
                  <a:lnTo>
                    <a:pt x="265976" y="1625600"/>
                  </a:lnTo>
                  <a:lnTo>
                    <a:pt x="260578" y="1625600"/>
                  </a:lnTo>
                  <a:lnTo>
                    <a:pt x="270840" y="1633994"/>
                  </a:lnTo>
                  <a:close/>
                </a:path>
                <a:path w="1481454" h="1866900">
                  <a:moveTo>
                    <a:pt x="276110" y="1638300"/>
                  </a:moveTo>
                  <a:lnTo>
                    <a:pt x="270840" y="1633994"/>
                  </a:lnTo>
                  <a:lnTo>
                    <a:pt x="273329" y="1638300"/>
                  </a:lnTo>
                  <a:lnTo>
                    <a:pt x="276110" y="1638300"/>
                  </a:lnTo>
                  <a:close/>
                </a:path>
                <a:path w="1481454" h="1866900">
                  <a:moveTo>
                    <a:pt x="290931" y="715810"/>
                  </a:moveTo>
                  <a:lnTo>
                    <a:pt x="290017" y="723900"/>
                  </a:lnTo>
                  <a:lnTo>
                    <a:pt x="290550" y="723900"/>
                  </a:lnTo>
                  <a:lnTo>
                    <a:pt x="290931" y="715810"/>
                  </a:lnTo>
                  <a:close/>
                </a:path>
                <a:path w="1481454" h="1866900">
                  <a:moveTo>
                    <a:pt x="291439" y="711200"/>
                  </a:moveTo>
                  <a:lnTo>
                    <a:pt x="291134" y="711200"/>
                  </a:lnTo>
                  <a:lnTo>
                    <a:pt x="290931" y="715810"/>
                  </a:lnTo>
                  <a:lnTo>
                    <a:pt x="291439" y="711200"/>
                  </a:lnTo>
                  <a:close/>
                </a:path>
                <a:path w="1481454" h="1866900">
                  <a:moveTo>
                    <a:pt x="293230" y="266700"/>
                  </a:moveTo>
                  <a:lnTo>
                    <a:pt x="293116" y="254000"/>
                  </a:lnTo>
                  <a:lnTo>
                    <a:pt x="282257" y="254000"/>
                  </a:lnTo>
                  <a:lnTo>
                    <a:pt x="279628" y="266700"/>
                  </a:lnTo>
                  <a:lnTo>
                    <a:pt x="260794" y="266700"/>
                  </a:lnTo>
                  <a:lnTo>
                    <a:pt x="260858" y="292100"/>
                  </a:lnTo>
                  <a:lnTo>
                    <a:pt x="249580" y="304800"/>
                  </a:lnTo>
                  <a:lnTo>
                    <a:pt x="234823" y="330200"/>
                  </a:lnTo>
                  <a:lnTo>
                    <a:pt x="224421" y="355600"/>
                  </a:lnTo>
                  <a:lnTo>
                    <a:pt x="225666" y="330200"/>
                  </a:lnTo>
                  <a:lnTo>
                    <a:pt x="227571" y="317500"/>
                  </a:lnTo>
                  <a:lnTo>
                    <a:pt x="233514" y="304800"/>
                  </a:lnTo>
                  <a:lnTo>
                    <a:pt x="246913" y="292100"/>
                  </a:lnTo>
                  <a:lnTo>
                    <a:pt x="237223" y="292100"/>
                  </a:lnTo>
                  <a:lnTo>
                    <a:pt x="257543" y="266700"/>
                  </a:lnTo>
                  <a:lnTo>
                    <a:pt x="250380" y="266700"/>
                  </a:lnTo>
                  <a:lnTo>
                    <a:pt x="242658" y="279400"/>
                  </a:lnTo>
                  <a:lnTo>
                    <a:pt x="235496" y="292100"/>
                  </a:lnTo>
                  <a:lnTo>
                    <a:pt x="227685" y="304800"/>
                  </a:lnTo>
                  <a:lnTo>
                    <a:pt x="218046" y="317500"/>
                  </a:lnTo>
                  <a:lnTo>
                    <a:pt x="217017" y="317500"/>
                  </a:lnTo>
                  <a:lnTo>
                    <a:pt x="216128" y="330200"/>
                  </a:lnTo>
                  <a:lnTo>
                    <a:pt x="215011" y="330200"/>
                  </a:lnTo>
                  <a:lnTo>
                    <a:pt x="213334" y="342900"/>
                  </a:lnTo>
                  <a:lnTo>
                    <a:pt x="210705" y="342900"/>
                  </a:lnTo>
                  <a:lnTo>
                    <a:pt x="206717" y="355600"/>
                  </a:lnTo>
                  <a:lnTo>
                    <a:pt x="201231" y="368300"/>
                  </a:lnTo>
                  <a:lnTo>
                    <a:pt x="194119" y="381000"/>
                  </a:lnTo>
                  <a:lnTo>
                    <a:pt x="192951" y="368300"/>
                  </a:lnTo>
                  <a:lnTo>
                    <a:pt x="191719" y="381000"/>
                  </a:lnTo>
                  <a:lnTo>
                    <a:pt x="186766" y="393700"/>
                  </a:lnTo>
                  <a:lnTo>
                    <a:pt x="179374" y="406400"/>
                  </a:lnTo>
                  <a:lnTo>
                    <a:pt x="170802" y="419100"/>
                  </a:lnTo>
                  <a:lnTo>
                    <a:pt x="164858" y="419100"/>
                  </a:lnTo>
                  <a:lnTo>
                    <a:pt x="158699" y="431800"/>
                  </a:lnTo>
                  <a:lnTo>
                    <a:pt x="153885" y="431800"/>
                  </a:lnTo>
                  <a:lnTo>
                    <a:pt x="149263" y="444500"/>
                  </a:lnTo>
                  <a:lnTo>
                    <a:pt x="145783" y="444500"/>
                  </a:lnTo>
                  <a:lnTo>
                    <a:pt x="150368" y="457200"/>
                  </a:lnTo>
                  <a:lnTo>
                    <a:pt x="155041" y="457200"/>
                  </a:lnTo>
                  <a:lnTo>
                    <a:pt x="159791" y="444500"/>
                  </a:lnTo>
                  <a:lnTo>
                    <a:pt x="164617" y="444500"/>
                  </a:lnTo>
                  <a:lnTo>
                    <a:pt x="175006" y="419100"/>
                  </a:lnTo>
                  <a:lnTo>
                    <a:pt x="180111" y="419100"/>
                  </a:lnTo>
                  <a:lnTo>
                    <a:pt x="185051" y="406400"/>
                  </a:lnTo>
                  <a:lnTo>
                    <a:pt x="182016" y="419100"/>
                  </a:lnTo>
                  <a:lnTo>
                    <a:pt x="177609" y="431800"/>
                  </a:lnTo>
                  <a:lnTo>
                    <a:pt x="183134" y="431800"/>
                  </a:lnTo>
                  <a:lnTo>
                    <a:pt x="179311" y="444500"/>
                  </a:lnTo>
                  <a:lnTo>
                    <a:pt x="175285" y="444500"/>
                  </a:lnTo>
                  <a:lnTo>
                    <a:pt x="171170" y="457200"/>
                  </a:lnTo>
                  <a:lnTo>
                    <a:pt x="168313" y="457200"/>
                  </a:lnTo>
                  <a:lnTo>
                    <a:pt x="168313" y="469900"/>
                  </a:lnTo>
                  <a:lnTo>
                    <a:pt x="167157" y="469900"/>
                  </a:lnTo>
                  <a:lnTo>
                    <a:pt x="165239" y="482600"/>
                  </a:lnTo>
                  <a:lnTo>
                    <a:pt x="162928" y="482600"/>
                  </a:lnTo>
                  <a:lnTo>
                    <a:pt x="160858" y="495300"/>
                  </a:lnTo>
                  <a:lnTo>
                    <a:pt x="159169" y="495300"/>
                  </a:lnTo>
                  <a:lnTo>
                    <a:pt x="158267" y="508000"/>
                  </a:lnTo>
                  <a:lnTo>
                    <a:pt x="164896" y="508000"/>
                  </a:lnTo>
                  <a:lnTo>
                    <a:pt x="168986" y="495300"/>
                  </a:lnTo>
                  <a:lnTo>
                    <a:pt x="173875" y="482600"/>
                  </a:lnTo>
                  <a:lnTo>
                    <a:pt x="182638" y="469900"/>
                  </a:lnTo>
                  <a:lnTo>
                    <a:pt x="186690" y="482600"/>
                  </a:lnTo>
                  <a:lnTo>
                    <a:pt x="189763" y="469900"/>
                  </a:lnTo>
                  <a:lnTo>
                    <a:pt x="192976" y="457200"/>
                  </a:lnTo>
                  <a:lnTo>
                    <a:pt x="196405" y="444500"/>
                  </a:lnTo>
                  <a:lnTo>
                    <a:pt x="200113" y="431800"/>
                  </a:lnTo>
                  <a:lnTo>
                    <a:pt x="195059" y="419100"/>
                  </a:lnTo>
                  <a:lnTo>
                    <a:pt x="191122" y="419100"/>
                  </a:lnTo>
                  <a:lnTo>
                    <a:pt x="189699" y="406400"/>
                  </a:lnTo>
                  <a:lnTo>
                    <a:pt x="192214" y="393700"/>
                  </a:lnTo>
                  <a:lnTo>
                    <a:pt x="205625" y="393700"/>
                  </a:lnTo>
                  <a:lnTo>
                    <a:pt x="218414" y="381000"/>
                  </a:lnTo>
                  <a:lnTo>
                    <a:pt x="226390" y="390410"/>
                  </a:lnTo>
                  <a:lnTo>
                    <a:pt x="226174" y="381000"/>
                  </a:lnTo>
                  <a:lnTo>
                    <a:pt x="227342" y="381000"/>
                  </a:lnTo>
                  <a:lnTo>
                    <a:pt x="229844" y="368300"/>
                  </a:lnTo>
                  <a:lnTo>
                    <a:pt x="233514" y="355600"/>
                  </a:lnTo>
                  <a:lnTo>
                    <a:pt x="236334" y="355600"/>
                  </a:lnTo>
                  <a:lnTo>
                    <a:pt x="239725" y="342900"/>
                  </a:lnTo>
                  <a:lnTo>
                    <a:pt x="243852" y="342900"/>
                  </a:lnTo>
                  <a:lnTo>
                    <a:pt x="248132" y="330200"/>
                  </a:lnTo>
                  <a:lnTo>
                    <a:pt x="252933" y="330200"/>
                  </a:lnTo>
                  <a:lnTo>
                    <a:pt x="258102" y="317500"/>
                  </a:lnTo>
                  <a:lnTo>
                    <a:pt x="253898" y="330200"/>
                  </a:lnTo>
                  <a:lnTo>
                    <a:pt x="259803" y="330200"/>
                  </a:lnTo>
                  <a:lnTo>
                    <a:pt x="264236" y="317500"/>
                  </a:lnTo>
                  <a:lnTo>
                    <a:pt x="267500" y="317500"/>
                  </a:lnTo>
                  <a:lnTo>
                    <a:pt x="269862" y="304800"/>
                  </a:lnTo>
                  <a:lnTo>
                    <a:pt x="272707" y="304800"/>
                  </a:lnTo>
                  <a:lnTo>
                    <a:pt x="273659" y="292100"/>
                  </a:lnTo>
                  <a:lnTo>
                    <a:pt x="283273" y="292100"/>
                  </a:lnTo>
                  <a:lnTo>
                    <a:pt x="287629" y="279400"/>
                  </a:lnTo>
                  <a:lnTo>
                    <a:pt x="290741" y="279400"/>
                  </a:lnTo>
                  <a:lnTo>
                    <a:pt x="292608" y="266700"/>
                  </a:lnTo>
                  <a:lnTo>
                    <a:pt x="293230" y="266700"/>
                  </a:lnTo>
                  <a:close/>
                </a:path>
                <a:path w="1481454" h="1866900">
                  <a:moveTo>
                    <a:pt x="295630" y="1651000"/>
                  </a:moveTo>
                  <a:lnTo>
                    <a:pt x="287769" y="1638300"/>
                  </a:lnTo>
                  <a:lnTo>
                    <a:pt x="276110" y="1638300"/>
                  </a:lnTo>
                  <a:lnTo>
                    <a:pt x="291261" y="1651000"/>
                  </a:lnTo>
                  <a:lnTo>
                    <a:pt x="295630" y="1651000"/>
                  </a:lnTo>
                  <a:close/>
                </a:path>
                <a:path w="1481454" h="1866900">
                  <a:moveTo>
                    <a:pt x="298551" y="1117600"/>
                  </a:moveTo>
                  <a:lnTo>
                    <a:pt x="294068" y="1104900"/>
                  </a:lnTo>
                  <a:lnTo>
                    <a:pt x="289712" y="1104900"/>
                  </a:lnTo>
                  <a:lnTo>
                    <a:pt x="298551" y="1117600"/>
                  </a:lnTo>
                  <a:close/>
                </a:path>
                <a:path w="1481454" h="1866900">
                  <a:moveTo>
                    <a:pt x="323672" y="1193800"/>
                  </a:moveTo>
                  <a:lnTo>
                    <a:pt x="320205" y="1181100"/>
                  </a:lnTo>
                  <a:lnTo>
                    <a:pt x="318719" y="1181100"/>
                  </a:lnTo>
                  <a:lnTo>
                    <a:pt x="323672" y="1193800"/>
                  </a:lnTo>
                  <a:close/>
                </a:path>
                <a:path w="1481454" h="1866900">
                  <a:moveTo>
                    <a:pt x="344843" y="1460500"/>
                  </a:moveTo>
                  <a:lnTo>
                    <a:pt x="340842" y="1447800"/>
                  </a:lnTo>
                  <a:lnTo>
                    <a:pt x="340436" y="1447800"/>
                  </a:lnTo>
                  <a:lnTo>
                    <a:pt x="344843" y="1460500"/>
                  </a:lnTo>
                  <a:close/>
                </a:path>
                <a:path w="1481454" h="1866900">
                  <a:moveTo>
                    <a:pt x="352336" y="203200"/>
                  </a:moveTo>
                  <a:lnTo>
                    <a:pt x="351815" y="203200"/>
                  </a:lnTo>
                  <a:lnTo>
                    <a:pt x="345198" y="212293"/>
                  </a:lnTo>
                  <a:lnTo>
                    <a:pt x="344500" y="215900"/>
                  </a:lnTo>
                  <a:lnTo>
                    <a:pt x="352336" y="203200"/>
                  </a:lnTo>
                  <a:close/>
                </a:path>
                <a:path w="1481454" h="1866900">
                  <a:moveTo>
                    <a:pt x="387210" y="1511300"/>
                  </a:moveTo>
                  <a:lnTo>
                    <a:pt x="376974" y="1498600"/>
                  </a:lnTo>
                  <a:lnTo>
                    <a:pt x="366268" y="1498600"/>
                  </a:lnTo>
                  <a:lnTo>
                    <a:pt x="376694" y="1511300"/>
                  </a:lnTo>
                  <a:lnTo>
                    <a:pt x="387210" y="1511300"/>
                  </a:lnTo>
                  <a:close/>
                </a:path>
                <a:path w="1481454" h="1866900">
                  <a:moveTo>
                    <a:pt x="438124" y="114300"/>
                  </a:moveTo>
                  <a:lnTo>
                    <a:pt x="429526" y="114300"/>
                  </a:lnTo>
                  <a:lnTo>
                    <a:pt x="420966" y="127000"/>
                  </a:lnTo>
                  <a:lnTo>
                    <a:pt x="412673" y="139700"/>
                  </a:lnTo>
                  <a:lnTo>
                    <a:pt x="416509" y="139700"/>
                  </a:lnTo>
                  <a:lnTo>
                    <a:pt x="424002" y="127000"/>
                  </a:lnTo>
                  <a:lnTo>
                    <a:pt x="431393" y="127000"/>
                  </a:lnTo>
                  <a:lnTo>
                    <a:pt x="438124" y="114300"/>
                  </a:lnTo>
                  <a:close/>
                </a:path>
                <a:path w="1481454" h="1866900">
                  <a:moveTo>
                    <a:pt x="447141" y="101600"/>
                  </a:moveTo>
                  <a:lnTo>
                    <a:pt x="438289" y="114300"/>
                  </a:lnTo>
                  <a:lnTo>
                    <a:pt x="446633" y="114300"/>
                  </a:lnTo>
                  <a:lnTo>
                    <a:pt x="447141" y="101600"/>
                  </a:lnTo>
                  <a:close/>
                </a:path>
                <a:path w="1481454" h="1866900">
                  <a:moveTo>
                    <a:pt x="451497" y="381000"/>
                  </a:moveTo>
                  <a:lnTo>
                    <a:pt x="449707" y="381000"/>
                  </a:lnTo>
                  <a:lnTo>
                    <a:pt x="448932" y="383006"/>
                  </a:lnTo>
                  <a:lnTo>
                    <a:pt x="451497" y="381000"/>
                  </a:lnTo>
                  <a:close/>
                </a:path>
                <a:path w="1481454" h="1866900">
                  <a:moveTo>
                    <a:pt x="462699" y="114300"/>
                  </a:moveTo>
                  <a:lnTo>
                    <a:pt x="458546" y="114300"/>
                  </a:lnTo>
                  <a:lnTo>
                    <a:pt x="458470" y="121031"/>
                  </a:lnTo>
                  <a:lnTo>
                    <a:pt x="462699" y="114300"/>
                  </a:lnTo>
                  <a:close/>
                </a:path>
                <a:path w="1481454" h="1866900">
                  <a:moveTo>
                    <a:pt x="473240" y="101600"/>
                  </a:moveTo>
                  <a:lnTo>
                    <a:pt x="472554" y="101600"/>
                  </a:lnTo>
                  <a:lnTo>
                    <a:pt x="465201" y="114300"/>
                  </a:lnTo>
                  <a:lnTo>
                    <a:pt x="473240" y="101600"/>
                  </a:lnTo>
                  <a:close/>
                </a:path>
                <a:path w="1481454" h="1866900">
                  <a:moveTo>
                    <a:pt x="476529" y="96418"/>
                  </a:moveTo>
                  <a:lnTo>
                    <a:pt x="473240" y="101600"/>
                  </a:lnTo>
                  <a:lnTo>
                    <a:pt x="475094" y="101600"/>
                  </a:lnTo>
                  <a:lnTo>
                    <a:pt x="476529" y="96418"/>
                  </a:lnTo>
                  <a:close/>
                </a:path>
                <a:path w="1481454" h="1866900">
                  <a:moveTo>
                    <a:pt x="481279" y="88900"/>
                  </a:moveTo>
                  <a:lnTo>
                    <a:pt x="478599" y="88900"/>
                  </a:lnTo>
                  <a:lnTo>
                    <a:pt x="476529" y="96418"/>
                  </a:lnTo>
                  <a:lnTo>
                    <a:pt x="481279" y="88900"/>
                  </a:lnTo>
                  <a:close/>
                </a:path>
                <a:path w="1481454" h="1866900">
                  <a:moveTo>
                    <a:pt x="572236" y="215900"/>
                  </a:moveTo>
                  <a:lnTo>
                    <a:pt x="564222" y="215900"/>
                  </a:lnTo>
                  <a:lnTo>
                    <a:pt x="558584" y="228600"/>
                  </a:lnTo>
                  <a:lnTo>
                    <a:pt x="566394" y="228600"/>
                  </a:lnTo>
                  <a:lnTo>
                    <a:pt x="572236" y="215900"/>
                  </a:lnTo>
                  <a:close/>
                </a:path>
                <a:path w="1481454" h="1866900">
                  <a:moveTo>
                    <a:pt x="581748" y="215900"/>
                  </a:moveTo>
                  <a:lnTo>
                    <a:pt x="581736" y="203200"/>
                  </a:lnTo>
                  <a:lnTo>
                    <a:pt x="575843" y="215900"/>
                  </a:lnTo>
                  <a:lnTo>
                    <a:pt x="581748" y="215900"/>
                  </a:lnTo>
                  <a:close/>
                </a:path>
                <a:path w="1481454" h="1866900">
                  <a:moveTo>
                    <a:pt x="600938" y="1689100"/>
                  </a:moveTo>
                  <a:lnTo>
                    <a:pt x="595452" y="1676400"/>
                  </a:lnTo>
                  <a:lnTo>
                    <a:pt x="598017" y="1689100"/>
                  </a:lnTo>
                  <a:lnTo>
                    <a:pt x="600938" y="1689100"/>
                  </a:lnTo>
                  <a:close/>
                </a:path>
                <a:path w="1481454" h="1866900">
                  <a:moveTo>
                    <a:pt x="603415" y="190500"/>
                  </a:moveTo>
                  <a:lnTo>
                    <a:pt x="597814" y="203200"/>
                  </a:lnTo>
                  <a:lnTo>
                    <a:pt x="598347" y="203200"/>
                  </a:lnTo>
                  <a:lnTo>
                    <a:pt x="603415" y="190500"/>
                  </a:lnTo>
                  <a:close/>
                </a:path>
                <a:path w="1481454" h="1866900">
                  <a:moveTo>
                    <a:pt x="632548" y="25400"/>
                  </a:moveTo>
                  <a:lnTo>
                    <a:pt x="600379" y="25400"/>
                  </a:lnTo>
                  <a:lnTo>
                    <a:pt x="589508" y="38100"/>
                  </a:lnTo>
                  <a:lnTo>
                    <a:pt x="545668" y="38100"/>
                  </a:lnTo>
                  <a:lnTo>
                    <a:pt x="535076" y="50800"/>
                  </a:lnTo>
                  <a:lnTo>
                    <a:pt x="515200" y="50800"/>
                  </a:lnTo>
                  <a:lnTo>
                    <a:pt x="527100" y="63500"/>
                  </a:lnTo>
                  <a:lnTo>
                    <a:pt x="510882" y="76200"/>
                  </a:lnTo>
                  <a:lnTo>
                    <a:pt x="508635" y="76200"/>
                  </a:lnTo>
                  <a:lnTo>
                    <a:pt x="507047" y="63500"/>
                  </a:lnTo>
                  <a:lnTo>
                    <a:pt x="492861" y="63500"/>
                  </a:lnTo>
                  <a:lnTo>
                    <a:pt x="489648" y="76200"/>
                  </a:lnTo>
                  <a:lnTo>
                    <a:pt x="483895" y="88900"/>
                  </a:lnTo>
                  <a:lnTo>
                    <a:pt x="497928" y="88900"/>
                  </a:lnTo>
                  <a:lnTo>
                    <a:pt x="495223" y="101600"/>
                  </a:lnTo>
                  <a:lnTo>
                    <a:pt x="501789" y="101600"/>
                  </a:lnTo>
                  <a:lnTo>
                    <a:pt x="501548" y="88900"/>
                  </a:lnTo>
                  <a:lnTo>
                    <a:pt x="518553" y="88900"/>
                  </a:lnTo>
                  <a:lnTo>
                    <a:pt x="529691" y="76200"/>
                  </a:lnTo>
                  <a:lnTo>
                    <a:pt x="537159" y="76200"/>
                  </a:lnTo>
                  <a:lnTo>
                    <a:pt x="549516" y="63500"/>
                  </a:lnTo>
                  <a:lnTo>
                    <a:pt x="558355" y="50800"/>
                  </a:lnTo>
                  <a:lnTo>
                    <a:pt x="571830" y="50800"/>
                  </a:lnTo>
                  <a:lnTo>
                    <a:pt x="592112" y="38100"/>
                  </a:lnTo>
                  <a:lnTo>
                    <a:pt x="597331" y="50800"/>
                  </a:lnTo>
                  <a:lnTo>
                    <a:pt x="604354" y="50800"/>
                  </a:lnTo>
                  <a:lnTo>
                    <a:pt x="612838" y="38100"/>
                  </a:lnTo>
                  <a:lnTo>
                    <a:pt x="622452" y="38100"/>
                  </a:lnTo>
                  <a:lnTo>
                    <a:pt x="632548" y="25400"/>
                  </a:lnTo>
                  <a:close/>
                </a:path>
                <a:path w="1481454" h="1866900">
                  <a:moveTo>
                    <a:pt x="742632" y="12700"/>
                  </a:moveTo>
                  <a:lnTo>
                    <a:pt x="730199" y="12700"/>
                  </a:lnTo>
                  <a:lnTo>
                    <a:pt x="726211" y="25400"/>
                  </a:lnTo>
                  <a:lnTo>
                    <a:pt x="734364" y="25400"/>
                  </a:lnTo>
                  <a:lnTo>
                    <a:pt x="742632" y="12700"/>
                  </a:lnTo>
                  <a:close/>
                </a:path>
                <a:path w="1481454" h="1866900">
                  <a:moveTo>
                    <a:pt x="752868" y="139700"/>
                  </a:moveTo>
                  <a:lnTo>
                    <a:pt x="747179" y="127000"/>
                  </a:lnTo>
                  <a:lnTo>
                    <a:pt x="739521" y="139700"/>
                  </a:lnTo>
                  <a:lnTo>
                    <a:pt x="752868" y="139700"/>
                  </a:lnTo>
                  <a:close/>
                </a:path>
                <a:path w="1481454" h="1866900">
                  <a:moveTo>
                    <a:pt x="797572" y="25400"/>
                  </a:moveTo>
                  <a:lnTo>
                    <a:pt x="758088" y="25400"/>
                  </a:lnTo>
                  <a:lnTo>
                    <a:pt x="758228" y="38100"/>
                  </a:lnTo>
                  <a:lnTo>
                    <a:pt x="769340" y="38100"/>
                  </a:lnTo>
                  <a:lnTo>
                    <a:pt x="780821" y="38100"/>
                  </a:lnTo>
                  <a:lnTo>
                    <a:pt x="797572" y="25400"/>
                  </a:lnTo>
                  <a:close/>
                </a:path>
                <a:path w="1481454" h="1866900">
                  <a:moveTo>
                    <a:pt x="862190" y="12700"/>
                  </a:moveTo>
                  <a:lnTo>
                    <a:pt x="855878" y="0"/>
                  </a:lnTo>
                  <a:lnTo>
                    <a:pt x="801700" y="0"/>
                  </a:lnTo>
                  <a:lnTo>
                    <a:pt x="792124" y="12700"/>
                  </a:lnTo>
                  <a:lnTo>
                    <a:pt x="808431" y="12700"/>
                  </a:lnTo>
                  <a:lnTo>
                    <a:pt x="815784" y="25400"/>
                  </a:lnTo>
                  <a:lnTo>
                    <a:pt x="813358" y="25400"/>
                  </a:lnTo>
                  <a:lnTo>
                    <a:pt x="815924" y="28422"/>
                  </a:lnTo>
                  <a:lnTo>
                    <a:pt x="814908" y="38100"/>
                  </a:lnTo>
                  <a:lnTo>
                    <a:pt x="824115" y="38100"/>
                  </a:lnTo>
                  <a:lnTo>
                    <a:pt x="829881" y="38100"/>
                  </a:lnTo>
                  <a:lnTo>
                    <a:pt x="854773" y="38100"/>
                  </a:lnTo>
                  <a:lnTo>
                    <a:pt x="856792" y="25400"/>
                  </a:lnTo>
                  <a:lnTo>
                    <a:pt x="858735" y="25400"/>
                  </a:lnTo>
                  <a:lnTo>
                    <a:pt x="860437" y="12700"/>
                  </a:lnTo>
                  <a:lnTo>
                    <a:pt x="862190" y="12700"/>
                  </a:lnTo>
                  <a:close/>
                </a:path>
                <a:path w="1481454" h="1866900">
                  <a:moveTo>
                    <a:pt x="907427" y="177800"/>
                  </a:moveTo>
                  <a:lnTo>
                    <a:pt x="901115" y="165100"/>
                  </a:lnTo>
                  <a:lnTo>
                    <a:pt x="897039" y="165100"/>
                  </a:lnTo>
                  <a:lnTo>
                    <a:pt x="903846" y="177800"/>
                  </a:lnTo>
                  <a:lnTo>
                    <a:pt x="907427" y="177800"/>
                  </a:lnTo>
                  <a:close/>
                </a:path>
                <a:path w="1481454" h="1866900">
                  <a:moveTo>
                    <a:pt x="937260" y="165100"/>
                  </a:moveTo>
                  <a:lnTo>
                    <a:pt x="933729" y="165100"/>
                  </a:lnTo>
                  <a:lnTo>
                    <a:pt x="929906" y="177800"/>
                  </a:lnTo>
                  <a:lnTo>
                    <a:pt x="937260" y="165100"/>
                  </a:lnTo>
                  <a:close/>
                </a:path>
                <a:path w="1481454" h="1866900">
                  <a:moveTo>
                    <a:pt x="940244" y="1841500"/>
                  </a:moveTo>
                  <a:lnTo>
                    <a:pt x="922515" y="1841500"/>
                  </a:lnTo>
                  <a:lnTo>
                    <a:pt x="930363" y="1854200"/>
                  </a:lnTo>
                  <a:lnTo>
                    <a:pt x="940244" y="1841500"/>
                  </a:lnTo>
                  <a:close/>
                </a:path>
                <a:path w="1481454" h="1866900">
                  <a:moveTo>
                    <a:pt x="943584" y="1847964"/>
                  </a:moveTo>
                  <a:lnTo>
                    <a:pt x="937298" y="1854200"/>
                  </a:lnTo>
                  <a:lnTo>
                    <a:pt x="939596" y="1854200"/>
                  </a:lnTo>
                  <a:lnTo>
                    <a:pt x="943584" y="1847964"/>
                  </a:lnTo>
                  <a:close/>
                </a:path>
                <a:path w="1481454" h="1866900">
                  <a:moveTo>
                    <a:pt x="1014780" y="304800"/>
                  </a:moveTo>
                  <a:lnTo>
                    <a:pt x="1008037" y="292100"/>
                  </a:lnTo>
                  <a:lnTo>
                    <a:pt x="1011123" y="304800"/>
                  </a:lnTo>
                  <a:lnTo>
                    <a:pt x="1014780" y="304800"/>
                  </a:lnTo>
                  <a:close/>
                </a:path>
                <a:path w="1481454" h="1866900">
                  <a:moveTo>
                    <a:pt x="1045819" y="1689100"/>
                  </a:moveTo>
                  <a:lnTo>
                    <a:pt x="1042682" y="1689100"/>
                  </a:lnTo>
                  <a:lnTo>
                    <a:pt x="1041603" y="1701800"/>
                  </a:lnTo>
                  <a:lnTo>
                    <a:pt x="1045819" y="1689100"/>
                  </a:lnTo>
                  <a:close/>
                </a:path>
                <a:path w="1481454" h="1866900">
                  <a:moveTo>
                    <a:pt x="1099096" y="230124"/>
                  </a:moveTo>
                  <a:lnTo>
                    <a:pt x="1093190" y="226949"/>
                  </a:lnTo>
                  <a:lnTo>
                    <a:pt x="1087386" y="222656"/>
                  </a:lnTo>
                  <a:lnTo>
                    <a:pt x="1081532" y="217309"/>
                  </a:lnTo>
                  <a:lnTo>
                    <a:pt x="1075524" y="211010"/>
                  </a:lnTo>
                  <a:lnTo>
                    <a:pt x="1077391" y="215074"/>
                  </a:lnTo>
                  <a:lnTo>
                    <a:pt x="1080020" y="221018"/>
                  </a:lnTo>
                  <a:lnTo>
                    <a:pt x="1078826" y="224370"/>
                  </a:lnTo>
                  <a:lnTo>
                    <a:pt x="1084935" y="228473"/>
                  </a:lnTo>
                  <a:lnTo>
                    <a:pt x="1091806" y="227355"/>
                  </a:lnTo>
                  <a:lnTo>
                    <a:pt x="1099096" y="230124"/>
                  </a:lnTo>
                  <a:close/>
                </a:path>
                <a:path w="1481454" h="1866900">
                  <a:moveTo>
                    <a:pt x="1099464" y="230251"/>
                  </a:moveTo>
                  <a:lnTo>
                    <a:pt x="1099096" y="230124"/>
                  </a:lnTo>
                  <a:lnTo>
                    <a:pt x="1099273" y="230238"/>
                  </a:lnTo>
                  <a:lnTo>
                    <a:pt x="1099464" y="230251"/>
                  </a:lnTo>
                  <a:close/>
                </a:path>
                <a:path w="1481454" h="1866900">
                  <a:moveTo>
                    <a:pt x="1255331" y="520700"/>
                  </a:moveTo>
                  <a:lnTo>
                    <a:pt x="1251343" y="508000"/>
                  </a:lnTo>
                  <a:lnTo>
                    <a:pt x="1246149" y="508000"/>
                  </a:lnTo>
                  <a:lnTo>
                    <a:pt x="1242783" y="520700"/>
                  </a:lnTo>
                  <a:lnTo>
                    <a:pt x="1255331" y="520700"/>
                  </a:lnTo>
                  <a:close/>
                </a:path>
                <a:path w="1481454" h="1866900">
                  <a:moveTo>
                    <a:pt x="1257973" y="508000"/>
                  </a:moveTo>
                  <a:lnTo>
                    <a:pt x="1249197" y="495300"/>
                  </a:lnTo>
                  <a:lnTo>
                    <a:pt x="1255547" y="508000"/>
                  </a:lnTo>
                  <a:lnTo>
                    <a:pt x="1257973" y="508000"/>
                  </a:lnTo>
                  <a:close/>
                </a:path>
                <a:path w="1481454" h="1866900">
                  <a:moveTo>
                    <a:pt x="1296543" y="1612607"/>
                  </a:moveTo>
                  <a:lnTo>
                    <a:pt x="1296377" y="1612900"/>
                  </a:lnTo>
                  <a:lnTo>
                    <a:pt x="1296543" y="1612607"/>
                  </a:lnTo>
                  <a:close/>
                </a:path>
                <a:path w="1481454" h="1866900">
                  <a:moveTo>
                    <a:pt x="1303235" y="1600200"/>
                  </a:moveTo>
                  <a:lnTo>
                    <a:pt x="1301203" y="1600200"/>
                  </a:lnTo>
                  <a:lnTo>
                    <a:pt x="1296543" y="1612607"/>
                  </a:lnTo>
                  <a:lnTo>
                    <a:pt x="1303235" y="1600200"/>
                  </a:lnTo>
                  <a:close/>
                </a:path>
                <a:path w="1481454" h="1866900">
                  <a:moveTo>
                    <a:pt x="1314373" y="596900"/>
                  </a:moveTo>
                  <a:lnTo>
                    <a:pt x="1310906" y="584200"/>
                  </a:lnTo>
                  <a:lnTo>
                    <a:pt x="1307122" y="584200"/>
                  </a:lnTo>
                  <a:lnTo>
                    <a:pt x="1311427" y="596900"/>
                  </a:lnTo>
                  <a:lnTo>
                    <a:pt x="1314373" y="596900"/>
                  </a:lnTo>
                  <a:close/>
                </a:path>
                <a:path w="1481454" h="1866900">
                  <a:moveTo>
                    <a:pt x="1315072" y="304800"/>
                  </a:moveTo>
                  <a:lnTo>
                    <a:pt x="1310678" y="292100"/>
                  </a:lnTo>
                  <a:lnTo>
                    <a:pt x="1304455" y="292100"/>
                  </a:lnTo>
                  <a:lnTo>
                    <a:pt x="1296835" y="279400"/>
                  </a:lnTo>
                  <a:lnTo>
                    <a:pt x="1284109" y="279400"/>
                  </a:lnTo>
                  <a:lnTo>
                    <a:pt x="1295196" y="292100"/>
                  </a:lnTo>
                  <a:lnTo>
                    <a:pt x="1304886" y="304800"/>
                  </a:lnTo>
                  <a:lnTo>
                    <a:pt x="1315072" y="304800"/>
                  </a:lnTo>
                  <a:close/>
                </a:path>
                <a:path w="1481454" h="1866900">
                  <a:moveTo>
                    <a:pt x="1322260" y="1536700"/>
                  </a:moveTo>
                  <a:lnTo>
                    <a:pt x="1319352" y="1536700"/>
                  </a:lnTo>
                  <a:lnTo>
                    <a:pt x="1312062" y="1549400"/>
                  </a:lnTo>
                  <a:lnTo>
                    <a:pt x="1317205" y="1549400"/>
                  </a:lnTo>
                  <a:lnTo>
                    <a:pt x="1322260" y="1536700"/>
                  </a:lnTo>
                  <a:close/>
                </a:path>
                <a:path w="1481454" h="1866900">
                  <a:moveTo>
                    <a:pt x="1327899" y="520700"/>
                  </a:moveTo>
                  <a:lnTo>
                    <a:pt x="1325587" y="508000"/>
                  </a:lnTo>
                  <a:lnTo>
                    <a:pt x="1322489" y="508000"/>
                  </a:lnTo>
                  <a:lnTo>
                    <a:pt x="1324292" y="520700"/>
                  </a:lnTo>
                  <a:lnTo>
                    <a:pt x="1327899" y="520700"/>
                  </a:lnTo>
                  <a:close/>
                </a:path>
                <a:path w="1481454" h="1866900">
                  <a:moveTo>
                    <a:pt x="1338465" y="268528"/>
                  </a:moveTo>
                  <a:lnTo>
                    <a:pt x="1334528" y="264528"/>
                  </a:lnTo>
                  <a:lnTo>
                    <a:pt x="1328724" y="260921"/>
                  </a:lnTo>
                  <a:lnTo>
                    <a:pt x="1323352" y="257797"/>
                  </a:lnTo>
                  <a:lnTo>
                    <a:pt x="1326756" y="262128"/>
                  </a:lnTo>
                  <a:lnTo>
                    <a:pt x="1330401" y="269011"/>
                  </a:lnTo>
                  <a:lnTo>
                    <a:pt x="1338237" y="272783"/>
                  </a:lnTo>
                  <a:lnTo>
                    <a:pt x="1338465" y="268528"/>
                  </a:lnTo>
                  <a:close/>
                </a:path>
                <a:path w="1481454" h="1866900">
                  <a:moveTo>
                    <a:pt x="1356487" y="520700"/>
                  </a:moveTo>
                  <a:lnTo>
                    <a:pt x="1347660" y="508000"/>
                  </a:lnTo>
                  <a:lnTo>
                    <a:pt x="1355445" y="520700"/>
                  </a:lnTo>
                  <a:lnTo>
                    <a:pt x="1356487" y="520700"/>
                  </a:lnTo>
                  <a:close/>
                </a:path>
                <a:path w="1481454" h="1866900">
                  <a:moveTo>
                    <a:pt x="1358531" y="712368"/>
                  </a:moveTo>
                  <a:lnTo>
                    <a:pt x="1349641" y="697966"/>
                  </a:lnTo>
                  <a:lnTo>
                    <a:pt x="1348828" y="699846"/>
                  </a:lnTo>
                  <a:lnTo>
                    <a:pt x="1357718" y="714222"/>
                  </a:lnTo>
                  <a:lnTo>
                    <a:pt x="1358531" y="712368"/>
                  </a:lnTo>
                  <a:close/>
                </a:path>
                <a:path w="1481454" h="1866900">
                  <a:moveTo>
                    <a:pt x="1366481" y="342900"/>
                  </a:moveTo>
                  <a:lnTo>
                    <a:pt x="1362925" y="330200"/>
                  </a:lnTo>
                  <a:lnTo>
                    <a:pt x="1355864" y="317500"/>
                  </a:lnTo>
                  <a:lnTo>
                    <a:pt x="1349387" y="304800"/>
                  </a:lnTo>
                  <a:lnTo>
                    <a:pt x="1339380" y="304800"/>
                  </a:lnTo>
                  <a:lnTo>
                    <a:pt x="1331201" y="292100"/>
                  </a:lnTo>
                  <a:lnTo>
                    <a:pt x="1324127" y="279400"/>
                  </a:lnTo>
                  <a:lnTo>
                    <a:pt x="1317472" y="266700"/>
                  </a:lnTo>
                  <a:lnTo>
                    <a:pt x="1312418" y="266700"/>
                  </a:lnTo>
                  <a:lnTo>
                    <a:pt x="1318069" y="279400"/>
                  </a:lnTo>
                  <a:lnTo>
                    <a:pt x="1324813" y="292100"/>
                  </a:lnTo>
                  <a:lnTo>
                    <a:pt x="1317586" y="279400"/>
                  </a:lnTo>
                  <a:lnTo>
                    <a:pt x="1316977" y="292100"/>
                  </a:lnTo>
                  <a:lnTo>
                    <a:pt x="1319504" y="292100"/>
                  </a:lnTo>
                  <a:lnTo>
                    <a:pt x="1324470" y="304800"/>
                  </a:lnTo>
                  <a:lnTo>
                    <a:pt x="1330452" y="304800"/>
                  </a:lnTo>
                  <a:lnTo>
                    <a:pt x="1337132" y="317500"/>
                  </a:lnTo>
                  <a:lnTo>
                    <a:pt x="1343901" y="317500"/>
                  </a:lnTo>
                  <a:lnTo>
                    <a:pt x="1350556" y="330200"/>
                  </a:lnTo>
                  <a:lnTo>
                    <a:pt x="1356829" y="342900"/>
                  </a:lnTo>
                  <a:lnTo>
                    <a:pt x="1366481" y="342900"/>
                  </a:lnTo>
                  <a:close/>
                </a:path>
                <a:path w="1481454" h="1866900">
                  <a:moveTo>
                    <a:pt x="1370761" y="635000"/>
                  </a:moveTo>
                  <a:lnTo>
                    <a:pt x="1367028" y="622300"/>
                  </a:lnTo>
                  <a:lnTo>
                    <a:pt x="1361821" y="609600"/>
                  </a:lnTo>
                  <a:lnTo>
                    <a:pt x="1357464" y="596900"/>
                  </a:lnTo>
                  <a:lnTo>
                    <a:pt x="1360182" y="609600"/>
                  </a:lnTo>
                  <a:lnTo>
                    <a:pt x="1360436" y="609600"/>
                  </a:lnTo>
                  <a:lnTo>
                    <a:pt x="1364107" y="622300"/>
                  </a:lnTo>
                  <a:lnTo>
                    <a:pt x="1367396" y="635000"/>
                  </a:lnTo>
                  <a:lnTo>
                    <a:pt x="1370761" y="635000"/>
                  </a:lnTo>
                  <a:close/>
                </a:path>
                <a:path w="1481454" h="1866900">
                  <a:moveTo>
                    <a:pt x="1378902" y="663562"/>
                  </a:moveTo>
                  <a:lnTo>
                    <a:pt x="1377835" y="660400"/>
                  </a:lnTo>
                  <a:lnTo>
                    <a:pt x="1375346" y="660400"/>
                  </a:lnTo>
                  <a:lnTo>
                    <a:pt x="1378902" y="663562"/>
                  </a:lnTo>
                  <a:close/>
                </a:path>
                <a:path w="1481454" h="1866900">
                  <a:moveTo>
                    <a:pt x="1391907" y="663562"/>
                  </a:moveTo>
                  <a:lnTo>
                    <a:pt x="1391323" y="660400"/>
                  </a:lnTo>
                  <a:lnTo>
                    <a:pt x="1388567" y="660400"/>
                  </a:lnTo>
                  <a:lnTo>
                    <a:pt x="1385316" y="647700"/>
                  </a:lnTo>
                  <a:lnTo>
                    <a:pt x="1388021" y="663562"/>
                  </a:lnTo>
                  <a:lnTo>
                    <a:pt x="1391907" y="663562"/>
                  </a:lnTo>
                  <a:close/>
                </a:path>
                <a:path w="1481454" h="1866900">
                  <a:moveTo>
                    <a:pt x="1395501" y="406400"/>
                  </a:moveTo>
                  <a:lnTo>
                    <a:pt x="1382903" y="393700"/>
                  </a:lnTo>
                  <a:lnTo>
                    <a:pt x="1391843" y="419100"/>
                  </a:lnTo>
                  <a:lnTo>
                    <a:pt x="1394548" y="419100"/>
                  </a:lnTo>
                  <a:lnTo>
                    <a:pt x="1389900" y="406400"/>
                  </a:lnTo>
                  <a:lnTo>
                    <a:pt x="1395501" y="406400"/>
                  </a:lnTo>
                  <a:close/>
                </a:path>
                <a:path w="1481454" h="1866900">
                  <a:moveTo>
                    <a:pt x="1397469" y="750595"/>
                  </a:moveTo>
                  <a:lnTo>
                    <a:pt x="1395603" y="729500"/>
                  </a:lnTo>
                  <a:lnTo>
                    <a:pt x="1389253" y="711606"/>
                  </a:lnTo>
                  <a:lnTo>
                    <a:pt x="1378762" y="705459"/>
                  </a:lnTo>
                  <a:lnTo>
                    <a:pt x="1384935" y="711428"/>
                  </a:lnTo>
                  <a:lnTo>
                    <a:pt x="1389735" y="717638"/>
                  </a:lnTo>
                  <a:lnTo>
                    <a:pt x="1393355" y="725322"/>
                  </a:lnTo>
                  <a:lnTo>
                    <a:pt x="1395996" y="735711"/>
                  </a:lnTo>
                  <a:lnTo>
                    <a:pt x="1385417" y="736307"/>
                  </a:lnTo>
                  <a:lnTo>
                    <a:pt x="1379994" y="727011"/>
                  </a:lnTo>
                  <a:lnTo>
                    <a:pt x="1374190" y="715340"/>
                  </a:lnTo>
                  <a:lnTo>
                    <a:pt x="1362494" y="708812"/>
                  </a:lnTo>
                  <a:lnTo>
                    <a:pt x="1382890" y="745210"/>
                  </a:lnTo>
                  <a:lnTo>
                    <a:pt x="1387589" y="751293"/>
                  </a:lnTo>
                  <a:lnTo>
                    <a:pt x="1391602" y="758177"/>
                  </a:lnTo>
                  <a:lnTo>
                    <a:pt x="1394510" y="766356"/>
                  </a:lnTo>
                  <a:lnTo>
                    <a:pt x="1397469" y="750595"/>
                  </a:lnTo>
                  <a:close/>
                </a:path>
                <a:path w="1481454" h="1866900">
                  <a:moveTo>
                    <a:pt x="1401610" y="723900"/>
                  </a:moveTo>
                  <a:lnTo>
                    <a:pt x="1400048" y="711200"/>
                  </a:lnTo>
                  <a:lnTo>
                    <a:pt x="1398562" y="698500"/>
                  </a:lnTo>
                  <a:lnTo>
                    <a:pt x="1397088" y="698500"/>
                  </a:lnTo>
                  <a:lnTo>
                    <a:pt x="1395615" y="685800"/>
                  </a:lnTo>
                  <a:lnTo>
                    <a:pt x="1393647" y="673100"/>
                  </a:lnTo>
                  <a:lnTo>
                    <a:pt x="1389659" y="673100"/>
                  </a:lnTo>
                  <a:lnTo>
                    <a:pt x="1382141" y="673100"/>
                  </a:lnTo>
                  <a:lnTo>
                    <a:pt x="1384960" y="685800"/>
                  </a:lnTo>
                  <a:lnTo>
                    <a:pt x="1386789" y="685800"/>
                  </a:lnTo>
                  <a:lnTo>
                    <a:pt x="1388122" y="698500"/>
                  </a:lnTo>
                  <a:lnTo>
                    <a:pt x="1389735" y="711200"/>
                  </a:lnTo>
                  <a:lnTo>
                    <a:pt x="1392224" y="711200"/>
                  </a:lnTo>
                  <a:lnTo>
                    <a:pt x="1396022" y="723900"/>
                  </a:lnTo>
                  <a:lnTo>
                    <a:pt x="1401610" y="723900"/>
                  </a:lnTo>
                  <a:close/>
                </a:path>
                <a:path w="1481454" h="1866900">
                  <a:moveTo>
                    <a:pt x="1403731" y="431800"/>
                  </a:moveTo>
                  <a:lnTo>
                    <a:pt x="1399921" y="419100"/>
                  </a:lnTo>
                  <a:lnTo>
                    <a:pt x="1399476" y="419100"/>
                  </a:lnTo>
                  <a:lnTo>
                    <a:pt x="1403731" y="431800"/>
                  </a:lnTo>
                  <a:close/>
                </a:path>
                <a:path w="1481454" h="1866900">
                  <a:moveTo>
                    <a:pt x="1408798" y="1409700"/>
                  </a:moveTo>
                  <a:lnTo>
                    <a:pt x="1407947" y="1404772"/>
                  </a:lnTo>
                  <a:lnTo>
                    <a:pt x="1405521" y="1409700"/>
                  </a:lnTo>
                  <a:lnTo>
                    <a:pt x="1408798" y="1409700"/>
                  </a:lnTo>
                  <a:close/>
                </a:path>
                <a:path w="1481454" h="1866900">
                  <a:moveTo>
                    <a:pt x="1414132" y="406400"/>
                  </a:moveTo>
                  <a:lnTo>
                    <a:pt x="1397317" y="406400"/>
                  </a:lnTo>
                  <a:lnTo>
                    <a:pt x="1402791" y="419100"/>
                  </a:lnTo>
                  <a:lnTo>
                    <a:pt x="1407883" y="419100"/>
                  </a:lnTo>
                  <a:lnTo>
                    <a:pt x="1414132" y="406400"/>
                  </a:lnTo>
                  <a:close/>
                </a:path>
                <a:path w="1481454" h="1866900">
                  <a:moveTo>
                    <a:pt x="1426781" y="647700"/>
                  </a:moveTo>
                  <a:lnTo>
                    <a:pt x="1421168" y="635000"/>
                  </a:lnTo>
                  <a:lnTo>
                    <a:pt x="1416634" y="622300"/>
                  </a:lnTo>
                  <a:lnTo>
                    <a:pt x="1413827" y="622300"/>
                  </a:lnTo>
                  <a:lnTo>
                    <a:pt x="1416469" y="635000"/>
                  </a:lnTo>
                  <a:lnTo>
                    <a:pt x="1412557" y="635000"/>
                  </a:lnTo>
                  <a:lnTo>
                    <a:pt x="1416812" y="647700"/>
                  </a:lnTo>
                  <a:lnTo>
                    <a:pt x="1426781" y="647700"/>
                  </a:lnTo>
                  <a:close/>
                </a:path>
                <a:path w="1481454" h="1866900">
                  <a:moveTo>
                    <a:pt x="1437233" y="668451"/>
                  </a:moveTo>
                  <a:lnTo>
                    <a:pt x="1435011" y="662139"/>
                  </a:lnTo>
                  <a:lnTo>
                    <a:pt x="1432052" y="655548"/>
                  </a:lnTo>
                  <a:lnTo>
                    <a:pt x="1432267" y="660107"/>
                  </a:lnTo>
                  <a:lnTo>
                    <a:pt x="1432267" y="669315"/>
                  </a:lnTo>
                  <a:lnTo>
                    <a:pt x="1434642" y="669925"/>
                  </a:lnTo>
                  <a:lnTo>
                    <a:pt x="1437233" y="668451"/>
                  </a:lnTo>
                  <a:close/>
                </a:path>
                <a:path w="1481454" h="1866900">
                  <a:moveTo>
                    <a:pt x="1440014" y="675652"/>
                  </a:moveTo>
                  <a:lnTo>
                    <a:pt x="1437716" y="668172"/>
                  </a:lnTo>
                  <a:lnTo>
                    <a:pt x="1437233" y="668451"/>
                  </a:lnTo>
                  <a:lnTo>
                    <a:pt x="1437398" y="668921"/>
                  </a:lnTo>
                  <a:lnTo>
                    <a:pt x="1440014" y="675652"/>
                  </a:lnTo>
                  <a:close/>
                </a:path>
                <a:path w="1481454" h="1866900">
                  <a:moveTo>
                    <a:pt x="1447431" y="555548"/>
                  </a:moveTo>
                  <a:lnTo>
                    <a:pt x="1444244" y="546100"/>
                  </a:lnTo>
                  <a:lnTo>
                    <a:pt x="1444764" y="552729"/>
                  </a:lnTo>
                  <a:lnTo>
                    <a:pt x="1447431" y="555548"/>
                  </a:lnTo>
                  <a:close/>
                </a:path>
                <a:path w="1481454" h="1866900">
                  <a:moveTo>
                    <a:pt x="1450505" y="558800"/>
                  </a:moveTo>
                  <a:lnTo>
                    <a:pt x="1447431" y="555548"/>
                  </a:lnTo>
                  <a:lnTo>
                    <a:pt x="1448536" y="558800"/>
                  </a:lnTo>
                  <a:lnTo>
                    <a:pt x="1450505" y="558800"/>
                  </a:lnTo>
                  <a:close/>
                </a:path>
                <a:path w="1481454" h="1866900">
                  <a:moveTo>
                    <a:pt x="1451584" y="664146"/>
                  </a:moveTo>
                  <a:lnTo>
                    <a:pt x="1446428" y="660831"/>
                  </a:lnTo>
                  <a:lnTo>
                    <a:pt x="1442554" y="651827"/>
                  </a:lnTo>
                  <a:lnTo>
                    <a:pt x="1438986" y="644664"/>
                  </a:lnTo>
                  <a:lnTo>
                    <a:pt x="1434769" y="646887"/>
                  </a:lnTo>
                  <a:lnTo>
                    <a:pt x="1438922" y="652729"/>
                  </a:lnTo>
                  <a:lnTo>
                    <a:pt x="1442834" y="659676"/>
                  </a:lnTo>
                  <a:lnTo>
                    <a:pt x="1446923" y="664540"/>
                  </a:lnTo>
                  <a:lnTo>
                    <a:pt x="1451584" y="664146"/>
                  </a:lnTo>
                  <a:close/>
                </a:path>
                <a:path w="1481454" h="1866900">
                  <a:moveTo>
                    <a:pt x="1476667" y="596900"/>
                  </a:moveTo>
                  <a:lnTo>
                    <a:pt x="1469110" y="584200"/>
                  </a:lnTo>
                  <a:lnTo>
                    <a:pt x="1461262" y="571500"/>
                  </a:lnTo>
                  <a:lnTo>
                    <a:pt x="1453261" y="571500"/>
                  </a:lnTo>
                  <a:lnTo>
                    <a:pt x="1445260" y="558800"/>
                  </a:lnTo>
                  <a:lnTo>
                    <a:pt x="1444764" y="552729"/>
                  </a:lnTo>
                  <a:lnTo>
                    <a:pt x="1438516" y="546100"/>
                  </a:lnTo>
                  <a:lnTo>
                    <a:pt x="1438427" y="533400"/>
                  </a:lnTo>
                  <a:lnTo>
                    <a:pt x="1436408" y="520700"/>
                  </a:lnTo>
                  <a:lnTo>
                    <a:pt x="1445577" y="520700"/>
                  </a:lnTo>
                  <a:lnTo>
                    <a:pt x="1448600" y="533400"/>
                  </a:lnTo>
                  <a:lnTo>
                    <a:pt x="1450035" y="533400"/>
                  </a:lnTo>
                  <a:lnTo>
                    <a:pt x="1447584" y="520700"/>
                  </a:lnTo>
                  <a:lnTo>
                    <a:pt x="1444688" y="508000"/>
                  </a:lnTo>
                  <a:lnTo>
                    <a:pt x="1441602" y="495300"/>
                  </a:lnTo>
                  <a:lnTo>
                    <a:pt x="1438541" y="482600"/>
                  </a:lnTo>
                  <a:lnTo>
                    <a:pt x="1436243" y="469900"/>
                  </a:lnTo>
                  <a:lnTo>
                    <a:pt x="1435265" y="457200"/>
                  </a:lnTo>
                  <a:lnTo>
                    <a:pt x="1436065" y="444500"/>
                  </a:lnTo>
                  <a:lnTo>
                    <a:pt x="1439125" y="444500"/>
                  </a:lnTo>
                  <a:lnTo>
                    <a:pt x="1434846" y="431800"/>
                  </a:lnTo>
                  <a:lnTo>
                    <a:pt x="1430820" y="431800"/>
                  </a:lnTo>
                  <a:lnTo>
                    <a:pt x="1425943" y="419100"/>
                  </a:lnTo>
                  <a:lnTo>
                    <a:pt x="1419098" y="406400"/>
                  </a:lnTo>
                  <a:lnTo>
                    <a:pt x="1414132" y="406400"/>
                  </a:lnTo>
                  <a:lnTo>
                    <a:pt x="1420393" y="419100"/>
                  </a:lnTo>
                  <a:lnTo>
                    <a:pt x="1424495" y="431800"/>
                  </a:lnTo>
                  <a:lnTo>
                    <a:pt x="1426921" y="444500"/>
                  </a:lnTo>
                  <a:lnTo>
                    <a:pt x="1428140" y="457200"/>
                  </a:lnTo>
                  <a:lnTo>
                    <a:pt x="1428470" y="457200"/>
                  </a:lnTo>
                  <a:lnTo>
                    <a:pt x="1428661" y="469900"/>
                  </a:lnTo>
                  <a:lnTo>
                    <a:pt x="1429181" y="469900"/>
                  </a:lnTo>
                  <a:lnTo>
                    <a:pt x="1430515" y="482600"/>
                  </a:lnTo>
                  <a:lnTo>
                    <a:pt x="1422692" y="469900"/>
                  </a:lnTo>
                  <a:lnTo>
                    <a:pt x="1405636" y="469900"/>
                  </a:lnTo>
                  <a:lnTo>
                    <a:pt x="1402473" y="457200"/>
                  </a:lnTo>
                  <a:lnTo>
                    <a:pt x="1388922" y="444500"/>
                  </a:lnTo>
                  <a:lnTo>
                    <a:pt x="1384401" y="431800"/>
                  </a:lnTo>
                  <a:lnTo>
                    <a:pt x="1388986" y="431800"/>
                  </a:lnTo>
                  <a:lnTo>
                    <a:pt x="1380515" y="419100"/>
                  </a:lnTo>
                  <a:lnTo>
                    <a:pt x="1376641" y="419100"/>
                  </a:lnTo>
                  <a:lnTo>
                    <a:pt x="1373162" y="406400"/>
                  </a:lnTo>
                  <a:lnTo>
                    <a:pt x="1368272" y="406400"/>
                  </a:lnTo>
                  <a:lnTo>
                    <a:pt x="1368425" y="393700"/>
                  </a:lnTo>
                  <a:lnTo>
                    <a:pt x="1341983" y="393700"/>
                  </a:lnTo>
                  <a:lnTo>
                    <a:pt x="1337271" y="381000"/>
                  </a:lnTo>
                  <a:lnTo>
                    <a:pt x="1341120" y="368300"/>
                  </a:lnTo>
                  <a:lnTo>
                    <a:pt x="1363014" y="368300"/>
                  </a:lnTo>
                  <a:lnTo>
                    <a:pt x="1370495" y="381000"/>
                  </a:lnTo>
                  <a:lnTo>
                    <a:pt x="1374965" y="381000"/>
                  </a:lnTo>
                  <a:lnTo>
                    <a:pt x="1377911" y="368300"/>
                  </a:lnTo>
                  <a:lnTo>
                    <a:pt x="1385404" y="368300"/>
                  </a:lnTo>
                  <a:lnTo>
                    <a:pt x="1392885" y="381000"/>
                  </a:lnTo>
                  <a:lnTo>
                    <a:pt x="1404632" y="393700"/>
                  </a:lnTo>
                  <a:lnTo>
                    <a:pt x="1410728" y="381000"/>
                  </a:lnTo>
                  <a:lnTo>
                    <a:pt x="1411363" y="381000"/>
                  </a:lnTo>
                  <a:lnTo>
                    <a:pt x="1408315" y="368300"/>
                  </a:lnTo>
                  <a:lnTo>
                    <a:pt x="1405204" y="368300"/>
                  </a:lnTo>
                  <a:lnTo>
                    <a:pt x="1400759" y="355600"/>
                  </a:lnTo>
                  <a:lnTo>
                    <a:pt x="1395196" y="342900"/>
                  </a:lnTo>
                  <a:lnTo>
                    <a:pt x="1387500" y="342900"/>
                  </a:lnTo>
                  <a:lnTo>
                    <a:pt x="1379588" y="355600"/>
                  </a:lnTo>
                  <a:lnTo>
                    <a:pt x="1371688" y="355600"/>
                  </a:lnTo>
                  <a:lnTo>
                    <a:pt x="1370469" y="368300"/>
                  </a:lnTo>
                  <a:lnTo>
                    <a:pt x="1359662" y="355600"/>
                  </a:lnTo>
                  <a:lnTo>
                    <a:pt x="1349514" y="355600"/>
                  </a:lnTo>
                  <a:lnTo>
                    <a:pt x="1340053" y="342900"/>
                  </a:lnTo>
                  <a:lnTo>
                    <a:pt x="1320634" y="342900"/>
                  </a:lnTo>
                  <a:lnTo>
                    <a:pt x="1315821" y="330200"/>
                  </a:lnTo>
                  <a:lnTo>
                    <a:pt x="1308417" y="330200"/>
                  </a:lnTo>
                  <a:lnTo>
                    <a:pt x="1304747" y="317500"/>
                  </a:lnTo>
                  <a:lnTo>
                    <a:pt x="1303451" y="317500"/>
                  </a:lnTo>
                  <a:lnTo>
                    <a:pt x="1296644" y="304800"/>
                  </a:lnTo>
                  <a:lnTo>
                    <a:pt x="1283119" y="304800"/>
                  </a:lnTo>
                  <a:lnTo>
                    <a:pt x="1269707" y="279400"/>
                  </a:lnTo>
                  <a:lnTo>
                    <a:pt x="1276032" y="279400"/>
                  </a:lnTo>
                  <a:lnTo>
                    <a:pt x="1269606" y="266700"/>
                  </a:lnTo>
                  <a:lnTo>
                    <a:pt x="1256411" y="266700"/>
                  </a:lnTo>
                  <a:lnTo>
                    <a:pt x="1250010" y="254000"/>
                  </a:lnTo>
                  <a:lnTo>
                    <a:pt x="1251229" y="241300"/>
                  </a:lnTo>
                  <a:lnTo>
                    <a:pt x="1264602" y="254000"/>
                  </a:lnTo>
                  <a:lnTo>
                    <a:pt x="1281734" y="266700"/>
                  </a:lnTo>
                  <a:lnTo>
                    <a:pt x="1288389" y="266700"/>
                  </a:lnTo>
                  <a:lnTo>
                    <a:pt x="1283373" y="254000"/>
                  </a:lnTo>
                  <a:lnTo>
                    <a:pt x="1280668" y="241300"/>
                  </a:lnTo>
                  <a:lnTo>
                    <a:pt x="1281785" y="241300"/>
                  </a:lnTo>
                  <a:lnTo>
                    <a:pt x="1289037" y="254000"/>
                  </a:lnTo>
                  <a:lnTo>
                    <a:pt x="1294612" y="254000"/>
                  </a:lnTo>
                  <a:lnTo>
                    <a:pt x="1299184" y="266700"/>
                  </a:lnTo>
                  <a:lnTo>
                    <a:pt x="1310805" y="266700"/>
                  </a:lnTo>
                  <a:lnTo>
                    <a:pt x="1303820" y="254000"/>
                  </a:lnTo>
                  <a:lnTo>
                    <a:pt x="1295920" y="241300"/>
                  </a:lnTo>
                  <a:lnTo>
                    <a:pt x="1286510" y="241300"/>
                  </a:lnTo>
                  <a:lnTo>
                    <a:pt x="1276502" y="228600"/>
                  </a:lnTo>
                  <a:lnTo>
                    <a:pt x="1291348" y="228600"/>
                  </a:lnTo>
                  <a:lnTo>
                    <a:pt x="1280706" y="215900"/>
                  </a:lnTo>
                  <a:lnTo>
                    <a:pt x="1266647" y="215900"/>
                  </a:lnTo>
                  <a:lnTo>
                    <a:pt x="1244307" y="203200"/>
                  </a:lnTo>
                  <a:lnTo>
                    <a:pt x="1232446" y="190500"/>
                  </a:lnTo>
                  <a:lnTo>
                    <a:pt x="1223060" y="165100"/>
                  </a:lnTo>
                  <a:lnTo>
                    <a:pt x="1208125" y="152400"/>
                  </a:lnTo>
                  <a:lnTo>
                    <a:pt x="1188161" y="152400"/>
                  </a:lnTo>
                  <a:lnTo>
                    <a:pt x="1180744" y="139700"/>
                  </a:lnTo>
                  <a:lnTo>
                    <a:pt x="1164628" y="139700"/>
                  </a:lnTo>
                  <a:lnTo>
                    <a:pt x="1156169" y="127000"/>
                  </a:lnTo>
                  <a:lnTo>
                    <a:pt x="1147559" y="127000"/>
                  </a:lnTo>
                  <a:lnTo>
                    <a:pt x="1133944" y="117449"/>
                  </a:lnTo>
                  <a:lnTo>
                    <a:pt x="1133944" y="241300"/>
                  </a:lnTo>
                  <a:lnTo>
                    <a:pt x="1108646" y="241300"/>
                  </a:lnTo>
                  <a:lnTo>
                    <a:pt x="1112710" y="254000"/>
                  </a:lnTo>
                  <a:lnTo>
                    <a:pt x="1113917" y="254000"/>
                  </a:lnTo>
                  <a:lnTo>
                    <a:pt x="1109395" y="266700"/>
                  </a:lnTo>
                  <a:lnTo>
                    <a:pt x="1071626" y="266700"/>
                  </a:lnTo>
                  <a:lnTo>
                    <a:pt x="1075512" y="254000"/>
                  </a:lnTo>
                  <a:lnTo>
                    <a:pt x="1112710" y="254000"/>
                  </a:lnTo>
                  <a:lnTo>
                    <a:pt x="1101280" y="241300"/>
                  </a:lnTo>
                  <a:lnTo>
                    <a:pt x="1067409" y="241300"/>
                  </a:lnTo>
                  <a:lnTo>
                    <a:pt x="1074750" y="254000"/>
                  </a:lnTo>
                  <a:lnTo>
                    <a:pt x="1061110" y="254000"/>
                  </a:lnTo>
                  <a:lnTo>
                    <a:pt x="1057884" y="241300"/>
                  </a:lnTo>
                  <a:lnTo>
                    <a:pt x="1054747" y="241300"/>
                  </a:lnTo>
                  <a:lnTo>
                    <a:pt x="1051115" y="228600"/>
                  </a:lnTo>
                  <a:lnTo>
                    <a:pt x="1039152" y="241300"/>
                  </a:lnTo>
                  <a:lnTo>
                    <a:pt x="1029525" y="228600"/>
                  </a:lnTo>
                  <a:lnTo>
                    <a:pt x="1026845" y="228600"/>
                  </a:lnTo>
                  <a:lnTo>
                    <a:pt x="1027061" y="215900"/>
                  </a:lnTo>
                  <a:lnTo>
                    <a:pt x="1035164" y="215900"/>
                  </a:lnTo>
                  <a:lnTo>
                    <a:pt x="1037082" y="203200"/>
                  </a:lnTo>
                  <a:lnTo>
                    <a:pt x="1013269" y="203200"/>
                  </a:lnTo>
                  <a:lnTo>
                    <a:pt x="1016139" y="190500"/>
                  </a:lnTo>
                  <a:lnTo>
                    <a:pt x="1002296" y="177800"/>
                  </a:lnTo>
                  <a:lnTo>
                    <a:pt x="983576" y="165100"/>
                  </a:lnTo>
                  <a:lnTo>
                    <a:pt x="962660" y="165100"/>
                  </a:lnTo>
                  <a:lnTo>
                    <a:pt x="942251" y="152400"/>
                  </a:lnTo>
                  <a:lnTo>
                    <a:pt x="947267" y="165100"/>
                  </a:lnTo>
                  <a:lnTo>
                    <a:pt x="937260" y="165100"/>
                  </a:lnTo>
                  <a:lnTo>
                    <a:pt x="947115" y="177800"/>
                  </a:lnTo>
                  <a:lnTo>
                    <a:pt x="929906" y="177800"/>
                  </a:lnTo>
                  <a:lnTo>
                    <a:pt x="923798" y="177800"/>
                  </a:lnTo>
                  <a:lnTo>
                    <a:pt x="918400" y="190500"/>
                  </a:lnTo>
                  <a:lnTo>
                    <a:pt x="853859" y="190500"/>
                  </a:lnTo>
                  <a:lnTo>
                    <a:pt x="860412" y="203200"/>
                  </a:lnTo>
                  <a:lnTo>
                    <a:pt x="862152" y="203200"/>
                  </a:lnTo>
                  <a:lnTo>
                    <a:pt x="846594" y="215900"/>
                  </a:lnTo>
                  <a:lnTo>
                    <a:pt x="850544" y="203200"/>
                  </a:lnTo>
                  <a:lnTo>
                    <a:pt x="843127" y="203200"/>
                  </a:lnTo>
                  <a:lnTo>
                    <a:pt x="839597" y="190500"/>
                  </a:lnTo>
                  <a:lnTo>
                    <a:pt x="848753" y="190500"/>
                  </a:lnTo>
                  <a:lnTo>
                    <a:pt x="843102" y="177800"/>
                  </a:lnTo>
                  <a:lnTo>
                    <a:pt x="884275" y="177800"/>
                  </a:lnTo>
                  <a:lnTo>
                    <a:pt x="872477" y="165100"/>
                  </a:lnTo>
                  <a:lnTo>
                    <a:pt x="858342" y="165100"/>
                  </a:lnTo>
                  <a:lnTo>
                    <a:pt x="845451" y="152400"/>
                  </a:lnTo>
                  <a:lnTo>
                    <a:pt x="942251" y="152400"/>
                  </a:lnTo>
                  <a:lnTo>
                    <a:pt x="1004506" y="152400"/>
                  </a:lnTo>
                  <a:lnTo>
                    <a:pt x="1017371" y="165100"/>
                  </a:lnTo>
                  <a:lnTo>
                    <a:pt x="1044498" y="165100"/>
                  </a:lnTo>
                  <a:lnTo>
                    <a:pt x="1034694" y="177800"/>
                  </a:lnTo>
                  <a:lnTo>
                    <a:pt x="1049058" y="177800"/>
                  </a:lnTo>
                  <a:lnTo>
                    <a:pt x="1055636" y="190500"/>
                  </a:lnTo>
                  <a:lnTo>
                    <a:pt x="1091933" y="190500"/>
                  </a:lnTo>
                  <a:lnTo>
                    <a:pt x="1099007" y="203200"/>
                  </a:lnTo>
                  <a:lnTo>
                    <a:pt x="1097495" y="203200"/>
                  </a:lnTo>
                  <a:lnTo>
                    <a:pt x="1100582" y="215900"/>
                  </a:lnTo>
                  <a:lnTo>
                    <a:pt x="1108748" y="228600"/>
                  </a:lnTo>
                  <a:lnTo>
                    <a:pt x="1120406" y="228600"/>
                  </a:lnTo>
                  <a:lnTo>
                    <a:pt x="1133944" y="241300"/>
                  </a:lnTo>
                  <a:lnTo>
                    <a:pt x="1133944" y="117449"/>
                  </a:lnTo>
                  <a:lnTo>
                    <a:pt x="1111364" y="101600"/>
                  </a:lnTo>
                  <a:lnTo>
                    <a:pt x="1102144" y="101600"/>
                  </a:lnTo>
                  <a:lnTo>
                    <a:pt x="1093101" y="88900"/>
                  </a:lnTo>
                  <a:lnTo>
                    <a:pt x="1075804" y="88900"/>
                  </a:lnTo>
                  <a:lnTo>
                    <a:pt x="1083360" y="76200"/>
                  </a:lnTo>
                  <a:lnTo>
                    <a:pt x="1029995" y="76200"/>
                  </a:lnTo>
                  <a:lnTo>
                    <a:pt x="1036548" y="88900"/>
                  </a:lnTo>
                  <a:lnTo>
                    <a:pt x="1008329" y="88900"/>
                  </a:lnTo>
                  <a:lnTo>
                    <a:pt x="1000328" y="76200"/>
                  </a:lnTo>
                  <a:lnTo>
                    <a:pt x="982916" y="76200"/>
                  </a:lnTo>
                  <a:lnTo>
                    <a:pt x="981087" y="88900"/>
                  </a:lnTo>
                  <a:lnTo>
                    <a:pt x="974204" y="88900"/>
                  </a:lnTo>
                  <a:lnTo>
                    <a:pt x="963879" y="76200"/>
                  </a:lnTo>
                  <a:lnTo>
                    <a:pt x="875715" y="76200"/>
                  </a:lnTo>
                  <a:lnTo>
                    <a:pt x="868565" y="63500"/>
                  </a:lnTo>
                  <a:lnTo>
                    <a:pt x="824915" y="63500"/>
                  </a:lnTo>
                  <a:lnTo>
                    <a:pt x="827392" y="50800"/>
                  </a:lnTo>
                  <a:lnTo>
                    <a:pt x="811847" y="50800"/>
                  </a:lnTo>
                  <a:lnTo>
                    <a:pt x="811847" y="114300"/>
                  </a:lnTo>
                  <a:lnTo>
                    <a:pt x="810806" y="127000"/>
                  </a:lnTo>
                  <a:lnTo>
                    <a:pt x="794829" y="127000"/>
                  </a:lnTo>
                  <a:lnTo>
                    <a:pt x="794245" y="139700"/>
                  </a:lnTo>
                  <a:lnTo>
                    <a:pt x="768337" y="139700"/>
                  </a:lnTo>
                  <a:lnTo>
                    <a:pt x="756386" y="152400"/>
                  </a:lnTo>
                  <a:lnTo>
                    <a:pt x="745515" y="152400"/>
                  </a:lnTo>
                  <a:lnTo>
                    <a:pt x="739292" y="139700"/>
                  </a:lnTo>
                  <a:lnTo>
                    <a:pt x="713384" y="139700"/>
                  </a:lnTo>
                  <a:lnTo>
                    <a:pt x="705954" y="152400"/>
                  </a:lnTo>
                  <a:lnTo>
                    <a:pt x="697306" y="152400"/>
                  </a:lnTo>
                  <a:lnTo>
                    <a:pt x="697471" y="165100"/>
                  </a:lnTo>
                  <a:lnTo>
                    <a:pt x="668756" y="165100"/>
                  </a:lnTo>
                  <a:lnTo>
                    <a:pt x="664997" y="152400"/>
                  </a:lnTo>
                  <a:lnTo>
                    <a:pt x="670534" y="152400"/>
                  </a:lnTo>
                  <a:lnTo>
                    <a:pt x="676236" y="139700"/>
                  </a:lnTo>
                  <a:lnTo>
                    <a:pt x="638530" y="165100"/>
                  </a:lnTo>
                  <a:lnTo>
                    <a:pt x="620153" y="165100"/>
                  </a:lnTo>
                  <a:lnTo>
                    <a:pt x="602221" y="177800"/>
                  </a:lnTo>
                  <a:lnTo>
                    <a:pt x="637298" y="177800"/>
                  </a:lnTo>
                  <a:lnTo>
                    <a:pt x="638035" y="190500"/>
                  </a:lnTo>
                  <a:lnTo>
                    <a:pt x="633717" y="190500"/>
                  </a:lnTo>
                  <a:lnTo>
                    <a:pt x="631672" y="203200"/>
                  </a:lnTo>
                  <a:lnTo>
                    <a:pt x="630034" y="203200"/>
                  </a:lnTo>
                  <a:lnTo>
                    <a:pt x="624636" y="215900"/>
                  </a:lnTo>
                  <a:lnTo>
                    <a:pt x="587768" y="215900"/>
                  </a:lnTo>
                  <a:lnTo>
                    <a:pt x="593217" y="203200"/>
                  </a:lnTo>
                  <a:lnTo>
                    <a:pt x="590854" y="203200"/>
                  </a:lnTo>
                  <a:lnTo>
                    <a:pt x="586409" y="215900"/>
                  </a:lnTo>
                  <a:lnTo>
                    <a:pt x="581939" y="215900"/>
                  </a:lnTo>
                  <a:lnTo>
                    <a:pt x="577837" y="228600"/>
                  </a:lnTo>
                  <a:lnTo>
                    <a:pt x="569937" y="228600"/>
                  </a:lnTo>
                  <a:lnTo>
                    <a:pt x="562749" y="241300"/>
                  </a:lnTo>
                  <a:lnTo>
                    <a:pt x="553567" y="241300"/>
                  </a:lnTo>
                  <a:lnTo>
                    <a:pt x="543026" y="254000"/>
                  </a:lnTo>
                  <a:lnTo>
                    <a:pt x="531761" y="254000"/>
                  </a:lnTo>
                  <a:lnTo>
                    <a:pt x="525907" y="266700"/>
                  </a:lnTo>
                  <a:lnTo>
                    <a:pt x="508774" y="266700"/>
                  </a:lnTo>
                  <a:lnTo>
                    <a:pt x="501357" y="279400"/>
                  </a:lnTo>
                  <a:lnTo>
                    <a:pt x="478015" y="279400"/>
                  </a:lnTo>
                  <a:lnTo>
                    <a:pt x="477177" y="292100"/>
                  </a:lnTo>
                  <a:lnTo>
                    <a:pt x="480441" y="292100"/>
                  </a:lnTo>
                  <a:lnTo>
                    <a:pt x="482701" y="304800"/>
                  </a:lnTo>
                  <a:lnTo>
                    <a:pt x="477253" y="304800"/>
                  </a:lnTo>
                  <a:lnTo>
                    <a:pt x="469176" y="317500"/>
                  </a:lnTo>
                  <a:lnTo>
                    <a:pt x="460552" y="317500"/>
                  </a:lnTo>
                  <a:lnTo>
                    <a:pt x="453466" y="330200"/>
                  </a:lnTo>
                  <a:lnTo>
                    <a:pt x="455409" y="330200"/>
                  </a:lnTo>
                  <a:lnTo>
                    <a:pt x="454126" y="342900"/>
                  </a:lnTo>
                  <a:lnTo>
                    <a:pt x="453059" y="342900"/>
                  </a:lnTo>
                  <a:lnTo>
                    <a:pt x="455637" y="355600"/>
                  </a:lnTo>
                  <a:lnTo>
                    <a:pt x="444233" y="355600"/>
                  </a:lnTo>
                  <a:lnTo>
                    <a:pt x="438810" y="368300"/>
                  </a:lnTo>
                  <a:lnTo>
                    <a:pt x="440855" y="381000"/>
                  </a:lnTo>
                  <a:lnTo>
                    <a:pt x="445414" y="368300"/>
                  </a:lnTo>
                  <a:lnTo>
                    <a:pt x="451269" y="368300"/>
                  </a:lnTo>
                  <a:lnTo>
                    <a:pt x="457022" y="355600"/>
                  </a:lnTo>
                  <a:lnTo>
                    <a:pt x="472478" y="355600"/>
                  </a:lnTo>
                  <a:lnTo>
                    <a:pt x="468985" y="368300"/>
                  </a:lnTo>
                  <a:lnTo>
                    <a:pt x="471728" y="368300"/>
                  </a:lnTo>
                  <a:lnTo>
                    <a:pt x="476973" y="355600"/>
                  </a:lnTo>
                  <a:lnTo>
                    <a:pt x="479044" y="355600"/>
                  </a:lnTo>
                  <a:lnTo>
                    <a:pt x="479996" y="342900"/>
                  </a:lnTo>
                  <a:lnTo>
                    <a:pt x="481876" y="342900"/>
                  </a:lnTo>
                  <a:lnTo>
                    <a:pt x="488022" y="330200"/>
                  </a:lnTo>
                  <a:lnTo>
                    <a:pt x="494220" y="330200"/>
                  </a:lnTo>
                  <a:lnTo>
                    <a:pt x="497624" y="342900"/>
                  </a:lnTo>
                  <a:lnTo>
                    <a:pt x="487222" y="342900"/>
                  </a:lnTo>
                  <a:lnTo>
                    <a:pt x="485609" y="355600"/>
                  </a:lnTo>
                  <a:lnTo>
                    <a:pt x="485254" y="355600"/>
                  </a:lnTo>
                  <a:lnTo>
                    <a:pt x="478650" y="368300"/>
                  </a:lnTo>
                  <a:lnTo>
                    <a:pt x="479463" y="368300"/>
                  </a:lnTo>
                  <a:lnTo>
                    <a:pt x="474967" y="381000"/>
                  </a:lnTo>
                  <a:lnTo>
                    <a:pt x="469036" y="381000"/>
                  </a:lnTo>
                  <a:lnTo>
                    <a:pt x="463029" y="393700"/>
                  </a:lnTo>
                  <a:lnTo>
                    <a:pt x="456272" y="393700"/>
                  </a:lnTo>
                  <a:lnTo>
                    <a:pt x="454494" y="406400"/>
                  </a:lnTo>
                  <a:lnTo>
                    <a:pt x="443992" y="406400"/>
                  </a:lnTo>
                  <a:lnTo>
                    <a:pt x="444804" y="393700"/>
                  </a:lnTo>
                  <a:lnTo>
                    <a:pt x="448932" y="383006"/>
                  </a:lnTo>
                  <a:lnTo>
                    <a:pt x="435152" y="393700"/>
                  </a:lnTo>
                  <a:lnTo>
                    <a:pt x="434657" y="393700"/>
                  </a:lnTo>
                  <a:lnTo>
                    <a:pt x="431406" y="381000"/>
                  </a:lnTo>
                  <a:lnTo>
                    <a:pt x="428802" y="381000"/>
                  </a:lnTo>
                  <a:lnTo>
                    <a:pt x="430250" y="368300"/>
                  </a:lnTo>
                  <a:lnTo>
                    <a:pt x="423392" y="381000"/>
                  </a:lnTo>
                  <a:lnTo>
                    <a:pt x="416928" y="381000"/>
                  </a:lnTo>
                  <a:lnTo>
                    <a:pt x="411175" y="393700"/>
                  </a:lnTo>
                  <a:lnTo>
                    <a:pt x="392544" y="393700"/>
                  </a:lnTo>
                  <a:lnTo>
                    <a:pt x="381304" y="406400"/>
                  </a:lnTo>
                  <a:lnTo>
                    <a:pt x="372173" y="406400"/>
                  </a:lnTo>
                  <a:lnTo>
                    <a:pt x="383476" y="393700"/>
                  </a:lnTo>
                  <a:lnTo>
                    <a:pt x="399237" y="381000"/>
                  </a:lnTo>
                  <a:lnTo>
                    <a:pt x="412838" y="368300"/>
                  </a:lnTo>
                  <a:lnTo>
                    <a:pt x="425030" y="368300"/>
                  </a:lnTo>
                  <a:lnTo>
                    <a:pt x="433679" y="355600"/>
                  </a:lnTo>
                  <a:lnTo>
                    <a:pt x="442201" y="355600"/>
                  </a:lnTo>
                  <a:lnTo>
                    <a:pt x="441413" y="330200"/>
                  </a:lnTo>
                  <a:lnTo>
                    <a:pt x="435521" y="330200"/>
                  </a:lnTo>
                  <a:lnTo>
                    <a:pt x="429831" y="342900"/>
                  </a:lnTo>
                  <a:lnTo>
                    <a:pt x="425107" y="342900"/>
                  </a:lnTo>
                  <a:lnTo>
                    <a:pt x="420585" y="355600"/>
                  </a:lnTo>
                  <a:lnTo>
                    <a:pt x="416788" y="355600"/>
                  </a:lnTo>
                  <a:lnTo>
                    <a:pt x="414159" y="342900"/>
                  </a:lnTo>
                  <a:lnTo>
                    <a:pt x="404228" y="368300"/>
                  </a:lnTo>
                  <a:lnTo>
                    <a:pt x="404291" y="355600"/>
                  </a:lnTo>
                  <a:lnTo>
                    <a:pt x="404469" y="355600"/>
                  </a:lnTo>
                  <a:lnTo>
                    <a:pt x="404825" y="342900"/>
                  </a:lnTo>
                  <a:lnTo>
                    <a:pt x="405434" y="342900"/>
                  </a:lnTo>
                  <a:lnTo>
                    <a:pt x="406400" y="330200"/>
                  </a:lnTo>
                  <a:lnTo>
                    <a:pt x="408317" y="330200"/>
                  </a:lnTo>
                  <a:lnTo>
                    <a:pt x="412788" y="317500"/>
                  </a:lnTo>
                  <a:lnTo>
                    <a:pt x="405231" y="317500"/>
                  </a:lnTo>
                  <a:lnTo>
                    <a:pt x="398703" y="330200"/>
                  </a:lnTo>
                  <a:lnTo>
                    <a:pt x="393039" y="330200"/>
                  </a:lnTo>
                  <a:lnTo>
                    <a:pt x="388073" y="342900"/>
                  </a:lnTo>
                  <a:lnTo>
                    <a:pt x="383628" y="342900"/>
                  </a:lnTo>
                  <a:lnTo>
                    <a:pt x="379730" y="355600"/>
                  </a:lnTo>
                  <a:lnTo>
                    <a:pt x="376275" y="355600"/>
                  </a:lnTo>
                  <a:lnTo>
                    <a:pt x="373151" y="368300"/>
                  </a:lnTo>
                  <a:lnTo>
                    <a:pt x="366966" y="381000"/>
                  </a:lnTo>
                  <a:lnTo>
                    <a:pt x="360451" y="393700"/>
                  </a:lnTo>
                  <a:lnTo>
                    <a:pt x="352386" y="393700"/>
                  </a:lnTo>
                  <a:lnTo>
                    <a:pt x="341617" y="406400"/>
                  </a:lnTo>
                  <a:lnTo>
                    <a:pt x="343674" y="406400"/>
                  </a:lnTo>
                  <a:lnTo>
                    <a:pt x="336600" y="419100"/>
                  </a:lnTo>
                  <a:lnTo>
                    <a:pt x="329984" y="419100"/>
                  </a:lnTo>
                  <a:lnTo>
                    <a:pt x="323659" y="431800"/>
                  </a:lnTo>
                  <a:lnTo>
                    <a:pt x="317461" y="444500"/>
                  </a:lnTo>
                  <a:lnTo>
                    <a:pt x="311734" y="444500"/>
                  </a:lnTo>
                  <a:lnTo>
                    <a:pt x="306108" y="457200"/>
                  </a:lnTo>
                  <a:lnTo>
                    <a:pt x="295084" y="457200"/>
                  </a:lnTo>
                  <a:lnTo>
                    <a:pt x="284416" y="469900"/>
                  </a:lnTo>
                  <a:lnTo>
                    <a:pt x="264058" y="469900"/>
                  </a:lnTo>
                  <a:lnTo>
                    <a:pt x="264058" y="609600"/>
                  </a:lnTo>
                  <a:lnTo>
                    <a:pt x="262420" y="622300"/>
                  </a:lnTo>
                  <a:lnTo>
                    <a:pt x="256425" y="635000"/>
                  </a:lnTo>
                  <a:lnTo>
                    <a:pt x="244627" y="635000"/>
                  </a:lnTo>
                  <a:lnTo>
                    <a:pt x="248793" y="647700"/>
                  </a:lnTo>
                  <a:lnTo>
                    <a:pt x="250355" y="647700"/>
                  </a:lnTo>
                  <a:lnTo>
                    <a:pt x="250037" y="660400"/>
                  </a:lnTo>
                  <a:lnTo>
                    <a:pt x="248551" y="660400"/>
                  </a:lnTo>
                  <a:lnTo>
                    <a:pt x="247294" y="673100"/>
                  </a:lnTo>
                  <a:lnTo>
                    <a:pt x="245630" y="673100"/>
                  </a:lnTo>
                  <a:lnTo>
                    <a:pt x="244500" y="685800"/>
                  </a:lnTo>
                  <a:lnTo>
                    <a:pt x="243522" y="685800"/>
                  </a:lnTo>
                  <a:lnTo>
                    <a:pt x="243179" y="698500"/>
                  </a:lnTo>
                  <a:lnTo>
                    <a:pt x="244144" y="698500"/>
                  </a:lnTo>
                  <a:lnTo>
                    <a:pt x="235953" y="723900"/>
                  </a:lnTo>
                  <a:lnTo>
                    <a:pt x="226949" y="723900"/>
                  </a:lnTo>
                  <a:lnTo>
                    <a:pt x="219430" y="736600"/>
                  </a:lnTo>
                  <a:lnTo>
                    <a:pt x="215671" y="762000"/>
                  </a:lnTo>
                  <a:lnTo>
                    <a:pt x="227203" y="749300"/>
                  </a:lnTo>
                  <a:lnTo>
                    <a:pt x="226098" y="762000"/>
                  </a:lnTo>
                  <a:lnTo>
                    <a:pt x="225285" y="762000"/>
                  </a:lnTo>
                  <a:lnTo>
                    <a:pt x="224497" y="774700"/>
                  </a:lnTo>
                  <a:lnTo>
                    <a:pt x="223443" y="787400"/>
                  </a:lnTo>
                  <a:lnTo>
                    <a:pt x="221957" y="787400"/>
                  </a:lnTo>
                  <a:lnTo>
                    <a:pt x="220103" y="800100"/>
                  </a:lnTo>
                  <a:lnTo>
                    <a:pt x="217754" y="812800"/>
                  </a:lnTo>
                  <a:lnTo>
                    <a:pt x="214769" y="825500"/>
                  </a:lnTo>
                  <a:lnTo>
                    <a:pt x="212051" y="825500"/>
                  </a:lnTo>
                  <a:lnTo>
                    <a:pt x="212051" y="1054100"/>
                  </a:lnTo>
                  <a:lnTo>
                    <a:pt x="210718" y="1054100"/>
                  </a:lnTo>
                  <a:lnTo>
                    <a:pt x="205524" y="1066800"/>
                  </a:lnTo>
                  <a:lnTo>
                    <a:pt x="202438" y="1054100"/>
                  </a:lnTo>
                  <a:lnTo>
                    <a:pt x="194576" y="1041400"/>
                  </a:lnTo>
                  <a:lnTo>
                    <a:pt x="194233" y="1040574"/>
                  </a:lnTo>
                  <a:lnTo>
                    <a:pt x="194233" y="1155700"/>
                  </a:lnTo>
                  <a:lnTo>
                    <a:pt x="192913" y="1168400"/>
                  </a:lnTo>
                  <a:lnTo>
                    <a:pt x="192570" y="1168400"/>
                  </a:lnTo>
                  <a:lnTo>
                    <a:pt x="192570" y="1219200"/>
                  </a:lnTo>
                  <a:lnTo>
                    <a:pt x="192252" y="1219200"/>
                  </a:lnTo>
                  <a:lnTo>
                    <a:pt x="191414" y="1206500"/>
                  </a:lnTo>
                  <a:lnTo>
                    <a:pt x="192252" y="1206500"/>
                  </a:lnTo>
                  <a:lnTo>
                    <a:pt x="192570" y="1219200"/>
                  </a:lnTo>
                  <a:lnTo>
                    <a:pt x="192570" y="1168400"/>
                  </a:lnTo>
                  <a:lnTo>
                    <a:pt x="184429" y="1168400"/>
                  </a:lnTo>
                  <a:lnTo>
                    <a:pt x="184061" y="1155700"/>
                  </a:lnTo>
                  <a:lnTo>
                    <a:pt x="194233" y="1155700"/>
                  </a:lnTo>
                  <a:lnTo>
                    <a:pt x="194233" y="1040574"/>
                  </a:lnTo>
                  <a:lnTo>
                    <a:pt x="189357" y="1028700"/>
                  </a:lnTo>
                  <a:lnTo>
                    <a:pt x="194208" y="1016000"/>
                  </a:lnTo>
                  <a:lnTo>
                    <a:pt x="185940" y="1016000"/>
                  </a:lnTo>
                  <a:lnTo>
                    <a:pt x="182994" y="1028700"/>
                  </a:lnTo>
                  <a:lnTo>
                    <a:pt x="176136" y="1028700"/>
                  </a:lnTo>
                  <a:lnTo>
                    <a:pt x="175869" y="1003300"/>
                  </a:lnTo>
                  <a:lnTo>
                    <a:pt x="176479" y="1003300"/>
                  </a:lnTo>
                  <a:lnTo>
                    <a:pt x="177761" y="990600"/>
                  </a:lnTo>
                  <a:lnTo>
                    <a:pt x="181152" y="990600"/>
                  </a:lnTo>
                  <a:lnTo>
                    <a:pt x="189204" y="1003300"/>
                  </a:lnTo>
                  <a:lnTo>
                    <a:pt x="195148" y="1016000"/>
                  </a:lnTo>
                  <a:lnTo>
                    <a:pt x="200875" y="1016000"/>
                  </a:lnTo>
                  <a:lnTo>
                    <a:pt x="208254" y="1028700"/>
                  </a:lnTo>
                  <a:lnTo>
                    <a:pt x="210807" y="1041400"/>
                  </a:lnTo>
                  <a:lnTo>
                    <a:pt x="212051" y="1054100"/>
                  </a:lnTo>
                  <a:lnTo>
                    <a:pt x="212051" y="825500"/>
                  </a:lnTo>
                  <a:lnTo>
                    <a:pt x="210388" y="825500"/>
                  </a:lnTo>
                  <a:lnTo>
                    <a:pt x="212077" y="812800"/>
                  </a:lnTo>
                  <a:lnTo>
                    <a:pt x="215138" y="800100"/>
                  </a:lnTo>
                  <a:lnTo>
                    <a:pt x="214845" y="800100"/>
                  </a:lnTo>
                  <a:lnTo>
                    <a:pt x="201129" y="812800"/>
                  </a:lnTo>
                  <a:lnTo>
                    <a:pt x="200482" y="800100"/>
                  </a:lnTo>
                  <a:lnTo>
                    <a:pt x="199326" y="800100"/>
                  </a:lnTo>
                  <a:lnTo>
                    <a:pt x="200113" y="787400"/>
                  </a:lnTo>
                  <a:lnTo>
                    <a:pt x="194652" y="787400"/>
                  </a:lnTo>
                  <a:lnTo>
                    <a:pt x="194005" y="800100"/>
                  </a:lnTo>
                  <a:lnTo>
                    <a:pt x="191909" y="787400"/>
                  </a:lnTo>
                  <a:lnTo>
                    <a:pt x="190728" y="787400"/>
                  </a:lnTo>
                  <a:lnTo>
                    <a:pt x="190728" y="825500"/>
                  </a:lnTo>
                  <a:lnTo>
                    <a:pt x="188582" y="838200"/>
                  </a:lnTo>
                  <a:lnTo>
                    <a:pt x="182283" y="838200"/>
                  </a:lnTo>
                  <a:lnTo>
                    <a:pt x="182359" y="825500"/>
                  </a:lnTo>
                  <a:lnTo>
                    <a:pt x="182841" y="825500"/>
                  </a:lnTo>
                  <a:lnTo>
                    <a:pt x="183095" y="812800"/>
                  </a:lnTo>
                  <a:lnTo>
                    <a:pt x="186715" y="812800"/>
                  </a:lnTo>
                  <a:lnTo>
                    <a:pt x="189687" y="825500"/>
                  </a:lnTo>
                  <a:lnTo>
                    <a:pt x="190728" y="825500"/>
                  </a:lnTo>
                  <a:lnTo>
                    <a:pt x="190728" y="787400"/>
                  </a:lnTo>
                  <a:lnTo>
                    <a:pt x="184683" y="787400"/>
                  </a:lnTo>
                  <a:lnTo>
                    <a:pt x="185839" y="774700"/>
                  </a:lnTo>
                  <a:lnTo>
                    <a:pt x="188988" y="762000"/>
                  </a:lnTo>
                  <a:lnTo>
                    <a:pt x="192074" y="762000"/>
                  </a:lnTo>
                  <a:lnTo>
                    <a:pt x="196278" y="749300"/>
                  </a:lnTo>
                  <a:lnTo>
                    <a:pt x="206336" y="749300"/>
                  </a:lnTo>
                  <a:lnTo>
                    <a:pt x="205041" y="762000"/>
                  </a:lnTo>
                  <a:lnTo>
                    <a:pt x="205752" y="762000"/>
                  </a:lnTo>
                  <a:lnTo>
                    <a:pt x="210261" y="749300"/>
                  </a:lnTo>
                  <a:lnTo>
                    <a:pt x="212826" y="736600"/>
                  </a:lnTo>
                  <a:lnTo>
                    <a:pt x="213868" y="736600"/>
                  </a:lnTo>
                  <a:lnTo>
                    <a:pt x="213779" y="723900"/>
                  </a:lnTo>
                  <a:lnTo>
                    <a:pt x="208991" y="736600"/>
                  </a:lnTo>
                  <a:lnTo>
                    <a:pt x="193586" y="736600"/>
                  </a:lnTo>
                  <a:lnTo>
                    <a:pt x="194208" y="723900"/>
                  </a:lnTo>
                  <a:lnTo>
                    <a:pt x="195224" y="723900"/>
                  </a:lnTo>
                  <a:lnTo>
                    <a:pt x="196469" y="711200"/>
                  </a:lnTo>
                  <a:lnTo>
                    <a:pt x="198501" y="698500"/>
                  </a:lnTo>
                  <a:lnTo>
                    <a:pt x="200533" y="698500"/>
                  </a:lnTo>
                  <a:lnTo>
                    <a:pt x="200456" y="685800"/>
                  </a:lnTo>
                  <a:lnTo>
                    <a:pt x="207975" y="685800"/>
                  </a:lnTo>
                  <a:lnTo>
                    <a:pt x="216319" y="673100"/>
                  </a:lnTo>
                  <a:lnTo>
                    <a:pt x="228701" y="673100"/>
                  </a:lnTo>
                  <a:lnTo>
                    <a:pt x="229552" y="660400"/>
                  </a:lnTo>
                  <a:lnTo>
                    <a:pt x="231533" y="660400"/>
                  </a:lnTo>
                  <a:lnTo>
                    <a:pt x="232638" y="647700"/>
                  </a:lnTo>
                  <a:lnTo>
                    <a:pt x="230886" y="635000"/>
                  </a:lnTo>
                  <a:lnTo>
                    <a:pt x="228473" y="647700"/>
                  </a:lnTo>
                  <a:lnTo>
                    <a:pt x="214045" y="647700"/>
                  </a:lnTo>
                  <a:lnTo>
                    <a:pt x="212699" y="660400"/>
                  </a:lnTo>
                  <a:lnTo>
                    <a:pt x="205282" y="660400"/>
                  </a:lnTo>
                  <a:lnTo>
                    <a:pt x="206883" y="647700"/>
                  </a:lnTo>
                  <a:lnTo>
                    <a:pt x="213956" y="635000"/>
                  </a:lnTo>
                  <a:lnTo>
                    <a:pt x="223024" y="622300"/>
                  </a:lnTo>
                  <a:lnTo>
                    <a:pt x="222478" y="635000"/>
                  </a:lnTo>
                  <a:lnTo>
                    <a:pt x="229781" y="622300"/>
                  </a:lnTo>
                  <a:lnTo>
                    <a:pt x="233070" y="635000"/>
                  </a:lnTo>
                  <a:lnTo>
                    <a:pt x="232575" y="609600"/>
                  </a:lnTo>
                  <a:lnTo>
                    <a:pt x="227545" y="609600"/>
                  </a:lnTo>
                  <a:lnTo>
                    <a:pt x="220065" y="622300"/>
                  </a:lnTo>
                  <a:lnTo>
                    <a:pt x="212217" y="622300"/>
                  </a:lnTo>
                  <a:lnTo>
                    <a:pt x="214274" y="596900"/>
                  </a:lnTo>
                  <a:lnTo>
                    <a:pt x="214871" y="596900"/>
                  </a:lnTo>
                  <a:lnTo>
                    <a:pt x="216827" y="584200"/>
                  </a:lnTo>
                  <a:lnTo>
                    <a:pt x="220738" y="571500"/>
                  </a:lnTo>
                  <a:lnTo>
                    <a:pt x="237286" y="571500"/>
                  </a:lnTo>
                  <a:lnTo>
                    <a:pt x="235369" y="584200"/>
                  </a:lnTo>
                  <a:lnTo>
                    <a:pt x="248818" y="571500"/>
                  </a:lnTo>
                  <a:lnTo>
                    <a:pt x="242912" y="596900"/>
                  </a:lnTo>
                  <a:lnTo>
                    <a:pt x="250113" y="584200"/>
                  </a:lnTo>
                  <a:lnTo>
                    <a:pt x="253898" y="571500"/>
                  </a:lnTo>
                  <a:lnTo>
                    <a:pt x="256286" y="571500"/>
                  </a:lnTo>
                  <a:lnTo>
                    <a:pt x="259346" y="558800"/>
                  </a:lnTo>
                  <a:lnTo>
                    <a:pt x="263525" y="558800"/>
                  </a:lnTo>
                  <a:lnTo>
                    <a:pt x="262483" y="571500"/>
                  </a:lnTo>
                  <a:lnTo>
                    <a:pt x="261543" y="584200"/>
                  </a:lnTo>
                  <a:lnTo>
                    <a:pt x="261137" y="596900"/>
                  </a:lnTo>
                  <a:lnTo>
                    <a:pt x="261785" y="596900"/>
                  </a:lnTo>
                  <a:lnTo>
                    <a:pt x="264058" y="609600"/>
                  </a:lnTo>
                  <a:lnTo>
                    <a:pt x="264058" y="469900"/>
                  </a:lnTo>
                  <a:lnTo>
                    <a:pt x="256197" y="469900"/>
                  </a:lnTo>
                  <a:lnTo>
                    <a:pt x="259232" y="457200"/>
                  </a:lnTo>
                  <a:lnTo>
                    <a:pt x="262216" y="444500"/>
                  </a:lnTo>
                  <a:lnTo>
                    <a:pt x="275183" y="444500"/>
                  </a:lnTo>
                  <a:lnTo>
                    <a:pt x="285140" y="431800"/>
                  </a:lnTo>
                  <a:lnTo>
                    <a:pt x="293128" y="419100"/>
                  </a:lnTo>
                  <a:lnTo>
                    <a:pt x="299935" y="393700"/>
                  </a:lnTo>
                  <a:lnTo>
                    <a:pt x="306336" y="381000"/>
                  </a:lnTo>
                  <a:lnTo>
                    <a:pt x="309791" y="368300"/>
                  </a:lnTo>
                  <a:lnTo>
                    <a:pt x="313385" y="368300"/>
                  </a:lnTo>
                  <a:lnTo>
                    <a:pt x="317246" y="355600"/>
                  </a:lnTo>
                  <a:lnTo>
                    <a:pt x="321500" y="355600"/>
                  </a:lnTo>
                  <a:lnTo>
                    <a:pt x="326478" y="342900"/>
                  </a:lnTo>
                  <a:lnTo>
                    <a:pt x="331990" y="330200"/>
                  </a:lnTo>
                  <a:lnTo>
                    <a:pt x="338162" y="330200"/>
                  </a:lnTo>
                  <a:lnTo>
                    <a:pt x="345135" y="317500"/>
                  </a:lnTo>
                  <a:lnTo>
                    <a:pt x="343750" y="330200"/>
                  </a:lnTo>
                  <a:lnTo>
                    <a:pt x="339115" y="330200"/>
                  </a:lnTo>
                  <a:lnTo>
                    <a:pt x="335089" y="342900"/>
                  </a:lnTo>
                  <a:lnTo>
                    <a:pt x="335572" y="342900"/>
                  </a:lnTo>
                  <a:lnTo>
                    <a:pt x="345363" y="330200"/>
                  </a:lnTo>
                  <a:lnTo>
                    <a:pt x="347865" y="317500"/>
                  </a:lnTo>
                  <a:lnTo>
                    <a:pt x="352132" y="304800"/>
                  </a:lnTo>
                  <a:lnTo>
                    <a:pt x="367258" y="292100"/>
                  </a:lnTo>
                  <a:lnTo>
                    <a:pt x="358381" y="304800"/>
                  </a:lnTo>
                  <a:lnTo>
                    <a:pt x="365302" y="304800"/>
                  </a:lnTo>
                  <a:lnTo>
                    <a:pt x="373646" y="292100"/>
                  </a:lnTo>
                  <a:lnTo>
                    <a:pt x="369074" y="304800"/>
                  </a:lnTo>
                  <a:lnTo>
                    <a:pt x="374510" y="304800"/>
                  </a:lnTo>
                  <a:lnTo>
                    <a:pt x="380860" y="292100"/>
                  </a:lnTo>
                  <a:lnTo>
                    <a:pt x="387870" y="279400"/>
                  </a:lnTo>
                  <a:lnTo>
                    <a:pt x="395249" y="279400"/>
                  </a:lnTo>
                  <a:lnTo>
                    <a:pt x="403174" y="266700"/>
                  </a:lnTo>
                  <a:lnTo>
                    <a:pt x="411403" y="266700"/>
                  </a:lnTo>
                  <a:lnTo>
                    <a:pt x="419811" y="254000"/>
                  </a:lnTo>
                  <a:lnTo>
                    <a:pt x="428231" y="254000"/>
                  </a:lnTo>
                  <a:lnTo>
                    <a:pt x="436854" y="241300"/>
                  </a:lnTo>
                  <a:lnTo>
                    <a:pt x="445249" y="241300"/>
                  </a:lnTo>
                  <a:lnTo>
                    <a:pt x="453402" y="228600"/>
                  </a:lnTo>
                  <a:lnTo>
                    <a:pt x="468934" y="228600"/>
                  </a:lnTo>
                  <a:lnTo>
                    <a:pt x="475970" y="215900"/>
                  </a:lnTo>
                  <a:lnTo>
                    <a:pt x="488264" y="215900"/>
                  </a:lnTo>
                  <a:lnTo>
                    <a:pt x="484505" y="203200"/>
                  </a:lnTo>
                  <a:lnTo>
                    <a:pt x="487654" y="203200"/>
                  </a:lnTo>
                  <a:lnTo>
                    <a:pt x="492975" y="190500"/>
                  </a:lnTo>
                  <a:lnTo>
                    <a:pt x="505193" y="190500"/>
                  </a:lnTo>
                  <a:lnTo>
                    <a:pt x="498665" y="203200"/>
                  </a:lnTo>
                  <a:lnTo>
                    <a:pt x="511086" y="190500"/>
                  </a:lnTo>
                  <a:lnTo>
                    <a:pt x="519544" y="203200"/>
                  </a:lnTo>
                  <a:lnTo>
                    <a:pt x="526948" y="203200"/>
                  </a:lnTo>
                  <a:lnTo>
                    <a:pt x="518947" y="215900"/>
                  </a:lnTo>
                  <a:lnTo>
                    <a:pt x="511009" y="215900"/>
                  </a:lnTo>
                  <a:lnTo>
                    <a:pt x="503123" y="228600"/>
                  </a:lnTo>
                  <a:lnTo>
                    <a:pt x="525843" y="228600"/>
                  </a:lnTo>
                  <a:lnTo>
                    <a:pt x="529793" y="215900"/>
                  </a:lnTo>
                  <a:lnTo>
                    <a:pt x="538238" y="215900"/>
                  </a:lnTo>
                  <a:lnTo>
                    <a:pt x="542048" y="203200"/>
                  </a:lnTo>
                  <a:lnTo>
                    <a:pt x="537845" y="203200"/>
                  </a:lnTo>
                  <a:lnTo>
                    <a:pt x="541553" y="190500"/>
                  </a:lnTo>
                  <a:lnTo>
                    <a:pt x="545693" y="190500"/>
                  </a:lnTo>
                  <a:lnTo>
                    <a:pt x="550862" y="177800"/>
                  </a:lnTo>
                  <a:lnTo>
                    <a:pt x="554939" y="177800"/>
                  </a:lnTo>
                  <a:lnTo>
                    <a:pt x="559333" y="165100"/>
                  </a:lnTo>
                  <a:lnTo>
                    <a:pt x="564083" y="165100"/>
                  </a:lnTo>
                  <a:lnTo>
                    <a:pt x="569188" y="152400"/>
                  </a:lnTo>
                  <a:lnTo>
                    <a:pt x="569061" y="165100"/>
                  </a:lnTo>
                  <a:lnTo>
                    <a:pt x="578612" y="152400"/>
                  </a:lnTo>
                  <a:lnTo>
                    <a:pt x="588276" y="152400"/>
                  </a:lnTo>
                  <a:lnTo>
                    <a:pt x="598017" y="139700"/>
                  </a:lnTo>
                  <a:lnTo>
                    <a:pt x="615086" y="139700"/>
                  </a:lnTo>
                  <a:lnTo>
                    <a:pt x="625690" y="127000"/>
                  </a:lnTo>
                  <a:lnTo>
                    <a:pt x="628421" y="139700"/>
                  </a:lnTo>
                  <a:lnTo>
                    <a:pt x="662876" y="139700"/>
                  </a:lnTo>
                  <a:lnTo>
                    <a:pt x="673493" y="127000"/>
                  </a:lnTo>
                  <a:lnTo>
                    <a:pt x="697445" y="127000"/>
                  </a:lnTo>
                  <a:lnTo>
                    <a:pt x="710323" y="114300"/>
                  </a:lnTo>
                  <a:lnTo>
                    <a:pt x="723531" y="114300"/>
                  </a:lnTo>
                  <a:lnTo>
                    <a:pt x="719213" y="127000"/>
                  </a:lnTo>
                  <a:lnTo>
                    <a:pt x="736612" y="114300"/>
                  </a:lnTo>
                  <a:lnTo>
                    <a:pt x="811847" y="114300"/>
                  </a:lnTo>
                  <a:lnTo>
                    <a:pt x="811847" y="50800"/>
                  </a:lnTo>
                  <a:lnTo>
                    <a:pt x="783488" y="50800"/>
                  </a:lnTo>
                  <a:lnTo>
                    <a:pt x="766546" y="50800"/>
                  </a:lnTo>
                  <a:lnTo>
                    <a:pt x="748220" y="50800"/>
                  </a:lnTo>
                  <a:lnTo>
                    <a:pt x="740003" y="50800"/>
                  </a:lnTo>
                  <a:lnTo>
                    <a:pt x="720077" y="50800"/>
                  </a:lnTo>
                  <a:lnTo>
                    <a:pt x="723353" y="63500"/>
                  </a:lnTo>
                  <a:lnTo>
                    <a:pt x="706970" y="50800"/>
                  </a:lnTo>
                  <a:lnTo>
                    <a:pt x="689571" y="50800"/>
                  </a:lnTo>
                  <a:lnTo>
                    <a:pt x="682129" y="63500"/>
                  </a:lnTo>
                  <a:lnTo>
                    <a:pt x="655269" y="63500"/>
                  </a:lnTo>
                  <a:lnTo>
                    <a:pt x="649084" y="50800"/>
                  </a:lnTo>
                  <a:lnTo>
                    <a:pt x="665543" y="50800"/>
                  </a:lnTo>
                  <a:lnTo>
                    <a:pt x="673404" y="38100"/>
                  </a:lnTo>
                  <a:lnTo>
                    <a:pt x="671525" y="38100"/>
                  </a:lnTo>
                  <a:lnTo>
                    <a:pt x="668274" y="25400"/>
                  </a:lnTo>
                  <a:lnTo>
                    <a:pt x="669569" y="25400"/>
                  </a:lnTo>
                  <a:lnTo>
                    <a:pt x="674560" y="12700"/>
                  </a:lnTo>
                  <a:lnTo>
                    <a:pt x="659345" y="12700"/>
                  </a:lnTo>
                  <a:lnTo>
                    <a:pt x="650697" y="25400"/>
                  </a:lnTo>
                  <a:lnTo>
                    <a:pt x="651827" y="25400"/>
                  </a:lnTo>
                  <a:lnTo>
                    <a:pt x="659549" y="38100"/>
                  </a:lnTo>
                  <a:lnTo>
                    <a:pt x="641413" y="38100"/>
                  </a:lnTo>
                  <a:lnTo>
                    <a:pt x="641413" y="50800"/>
                  </a:lnTo>
                  <a:lnTo>
                    <a:pt x="626986" y="63500"/>
                  </a:lnTo>
                  <a:lnTo>
                    <a:pt x="619899" y="63500"/>
                  </a:lnTo>
                  <a:lnTo>
                    <a:pt x="628929" y="50800"/>
                  </a:lnTo>
                  <a:lnTo>
                    <a:pt x="641413" y="50800"/>
                  </a:lnTo>
                  <a:lnTo>
                    <a:pt x="641413" y="38100"/>
                  </a:lnTo>
                  <a:lnTo>
                    <a:pt x="631558" y="38100"/>
                  </a:lnTo>
                  <a:lnTo>
                    <a:pt x="623798" y="50800"/>
                  </a:lnTo>
                  <a:lnTo>
                    <a:pt x="614311" y="50800"/>
                  </a:lnTo>
                  <a:lnTo>
                    <a:pt x="608990" y="63500"/>
                  </a:lnTo>
                  <a:lnTo>
                    <a:pt x="618858" y="63500"/>
                  </a:lnTo>
                  <a:lnTo>
                    <a:pt x="608787" y="76200"/>
                  </a:lnTo>
                  <a:lnTo>
                    <a:pt x="570496" y="76200"/>
                  </a:lnTo>
                  <a:lnTo>
                    <a:pt x="563638" y="88900"/>
                  </a:lnTo>
                  <a:lnTo>
                    <a:pt x="543153" y="88900"/>
                  </a:lnTo>
                  <a:lnTo>
                    <a:pt x="536676" y="101600"/>
                  </a:lnTo>
                  <a:lnTo>
                    <a:pt x="524217" y="101600"/>
                  </a:lnTo>
                  <a:lnTo>
                    <a:pt x="518299" y="114300"/>
                  </a:lnTo>
                  <a:lnTo>
                    <a:pt x="493318" y="114300"/>
                  </a:lnTo>
                  <a:lnTo>
                    <a:pt x="495223" y="101600"/>
                  </a:lnTo>
                  <a:lnTo>
                    <a:pt x="494131" y="101600"/>
                  </a:lnTo>
                  <a:lnTo>
                    <a:pt x="493204" y="114300"/>
                  </a:lnTo>
                  <a:lnTo>
                    <a:pt x="466598" y="114300"/>
                  </a:lnTo>
                  <a:lnTo>
                    <a:pt x="461391" y="127000"/>
                  </a:lnTo>
                  <a:lnTo>
                    <a:pt x="458406" y="127000"/>
                  </a:lnTo>
                  <a:lnTo>
                    <a:pt x="458470" y="121031"/>
                  </a:lnTo>
                  <a:lnTo>
                    <a:pt x="454723" y="127000"/>
                  </a:lnTo>
                  <a:lnTo>
                    <a:pt x="446798" y="127000"/>
                  </a:lnTo>
                  <a:lnTo>
                    <a:pt x="439089" y="139700"/>
                  </a:lnTo>
                  <a:lnTo>
                    <a:pt x="431749" y="152400"/>
                  </a:lnTo>
                  <a:lnTo>
                    <a:pt x="428840" y="152400"/>
                  </a:lnTo>
                  <a:lnTo>
                    <a:pt x="435521" y="139700"/>
                  </a:lnTo>
                  <a:lnTo>
                    <a:pt x="424878" y="139700"/>
                  </a:lnTo>
                  <a:lnTo>
                    <a:pt x="418426" y="152400"/>
                  </a:lnTo>
                  <a:lnTo>
                    <a:pt x="411708" y="152400"/>
                  </a:lnTo>
                  <a:lnTo>
                    <a:pt x="404431" y="165100"/>
                  </a:lnTo>
                  <a:lnTo>
                    <a:pt x="396671" y="165100"/>
                  </a:lnTo>
                  <a:lnTo>
                    <a:pt x="380644" y="190500"/>
                  </a:lnTo>
                  <a:lnTo>
                    <a:pt x="373227" y="190500"/>
                  </a:lnTo>
                  <a:lnTo>
                    <a:pt x="366725" y="203200"/>
                  </a:lnTo>
                  <a:lnTo>
                    <a:pt x="361429" y="215900"/>
                  </a:lnTo>
                  <a:lnTo>
                    <a:pt x="373621" y="215900"/>
                  </a:lnTo>
                  <a:lnTo>
                    <a:pt x="370217" y="228600"/>
                  </a:lnTo>
                  <a:lnTo>
                    <a:pt x="360972" y="241300"/>
                  </a:lnTo>
                  <a:lnTo>
                    <a:pt x="359473" y="254000"/>
                  </a:lnTo>
                  <a:lnTo>
                    <a:pt x="349313" y="254000"/>
                  </a:lnTo>
                  <a:lnTo>
                    <a:pt x="339915" y="241300"/>
                  </a:lnTo>
                  <a:lnTo>
                    <a:pt x="336080" y="228600"/>
                  </a:lnTo>
                  <a:lnTo>
                    <a:pt x="342569" y="215900"/>
                  </a:lnTo>
                  <a:lnTo>
                    <a:pt x="345198" y="212293"/>
                  </a:lnTo>
                  <a:lnTo>
                    <a:pt x="346964" y="203200"/>
                  </a:lnTo>
                  <a:lnTo>
                    <a:pt x="334098" y="203200"/>
                  </a:lnTo>
                  <a:lnTo>
                    <a:pt x="327329" y="215900"/>
                  </a:lnTo>
                  <a:lnTo>
                    <a:pt x="316763" y="215900"/>
                  </a:lnTo>
                  <a:lnTo>
                    <a:pt x="317373" y="203200"/>
                  </a:lnTo>
                  <a:lnTo>
                    <a:pt x="322224" y="190500"/>
                  </a:lnTo>
                  <a:lnTo>
                    <a:pt x="333984" y="190500"/>
                  </a:lnTo>
                  <a:lnTo>
                    <a:pt x="347256" y="177800"/>
                  </a:lnTo>
                  <a:lnTo>
                    <a:pt x="366369" y="177800"/>
                  </a:lnTo>
                  <a:lnTo>
                    <a:pt x="358546" y="190500"/>
                  </a:lnTo>
                  <a:lnTo>
                    <a:pt x="352336" y="203200"/>
                  </a:lnTo>
                  <a:lnTo>
                    <a:pt x="360476" y="203200"/>
                  </a:lnTo>
                  <a:lnTo>
                    <a:pt x="369303" y="190500"/>
                  </a:lnTo>
                  <a:lnTo>
                    <a:pt x="379006" y="177800"/>
                  </a:lnTo>
                  <a:lnTo>
                    <a:pt x="371221" y="177800"/>
                  </a:lnTo>
                  <a:lnTo>
                    <a:pt x="378244" y="165100"/>
                  </a:lnTo>
                  <a:lnTo>
                    <a:pt x="382955" y="165100"/>
                  </a:lnTo>
                  <a:lnTo>
                    <a:pt x="387794" y="152400"/>
                  </a:lnTo>
                  <a:lnTo>
                    <a:pt x="397675" y="152400"/>
                  </a:lnTo>
                  <a:lnTo>
                    <a:pt x="402844" y="139700"/>
                  </a:lnTo>
                  <a:lnTo>
                    <a:pt x="405650" y="139700"/>
                  </a:lnTo>
                  <a:lnTo>
                    <a:pt x="403364" y="152400"/>
                  </a:lnTo>
                  <a:lnTo>
                    <a:pt x="409460" y="139700"/>
                  </a:lnTo>
                  <a:lnTo>
                    <a:pt x="409232" y="139700"/>
                  </a:lnTo>
                  <a:lnTo>
                    <a:pt x="410260" y="127000"/>
                  </a:lnTo>
                  <a:lnTo>
                    <a:pt x="398145" y="127000"/>
                  </a:lnTo>
                  <a:lnTo>
                    <a:pt x="391363" y="139700"/>
                  </a:lnTo>
                  <a:lnTo>
                    <a:pt x="383692" y="139700"/>
                  </a:lnTo>
                  <a:lnTo>
                    <a:pt x="375158" y="152400"/>
                  </a:lnTo>
                  <a:lnTo>
                    <a:pt x="374535" y="139700"/>
                  </a:lnTo>
                  <a:lnTo>
                    <a:pt x="353390" y="152400"/>
                  </a:lnTo>
                  <a:lnTo>
                    <a:pt x="332295" y="177800"/>
                  </a:lnTo>
                  <a:lnTo>
                    <a:pt x="312724" y="190500"/>
                  </a:lnTo>
                  <a:lnTo>
                    <a:pt x="296164" y="215900"/>
                  </a:lnTo>
                  <a:lnTo>
                    <a:pt x="301980" y="228600"/>
                  </a:lnTo>
                  <a:lnTo>
                    <a:pt x="305485" y="241300"/>
                  </a:lnTo>
                  <a:lnTo>
                    <a:pt x="308673" y="266700"/>
                  </a:lnTo>
                  <a:lnTo>
                    <a:pt x="313524" y="279400"/>
                  </a:lnTo>
                  <a:lnTo>
                    <a:pt x="248208" y="355600"/>
                  </a:lnTo>
                  <a:lnTo>
                    <a:pt x="227571" y="391795"/>
                  </a:lnTo>
                  <a:lnTo>
                    <a:pt x="229196" y="393700"/>
                  </a:lnTo>
                  <a:lnTo>
                    <a:pt x="236601" y="393700"/>
                  </a:lnTo>
                  <a:lnTo>
                    <a:pt x="228257" y="406400"/>
                  </a:lnTo>
                  <a:lnTo>
                    <a:pt x="220700" y="419100"/>
                  </a:lnTo>
                  <a:lnTo>
                    <a:pt x="206921" y="419100"/>
                  </a:lnTo>
                  <a:lnTo>
                    <a:pt x="207251" y="431800"/>
                  </a:lnTo>
                  <a:lnTo>
                    <a:pt x="206679" y="444500"/>
                  </a:lnTo>
                  <a:lnTo>
                    <a:pt x="205714" y="444500"/>
                  </a:lnTo>
                  <a:lnTo>
                    <a:pt x="204800" y="457200"/>
                  </a:lnTo>
                  <a:lnTo>
                    <a:pt x="204012" y="469900"/>
                  </a:lnTo>
                  <a:lnTo>
                    <a:pt x="204876" y="482600"/>
                  </a:lnTo>
                  <a:lnTo>
                    <a:pt x="209600" y="482600"/>
                  </a:lnTo>
                  <a:lnTo>
                    <a:pt x="195757" y="495300"/>
                  </a:lnTo>
                  <a:lnTo>
                    <a:pt x="181394" y="508000"/>
                  </a:lnTo>
                  <a:lnTo>
                    <a:pt x="177787" y="511149"/>
                  </a:lnTo>
                  <a:lnTo>
                    <a:pt x="177787" y="812800"/>
                  </a:lnTo>
                  <a:lnTo>
                    <a:pt x="177165" y="817219"/>
                  </a:lnTo>
                  <a:lnTo>
                    <a:pt x="177342" y="812800"/>
                  </a:lnTo>
                  <a:lnTo>
                    <a:pt x="177787" y="812800"/>
                  </a:lnTo>
                  <a:lnTo>
                    <a:pt x="177787" y="511149"/>
                  </a:lnTo>
                  <a:lnTo>
                    <a:pt x="166814" y="520700"/>
                  </a:lnTo>
                  <a:lnTo>
                    <a:pt x="152273" y="558800"/>
                  </a:lnTo>
                  <a:lnTo>
                    <a:pt x="155168" y="558800"/>
                  </a:lnTo>
                  <a:lnTo>
                    <a:pt x="165633" y="571500"/>
                  </a:lnTo>
                  <a:lnTo>
                    <a:pt x="160896" y="571500"/>
                  </a:lnTo>
                  <a:lnTo>
                    <a:pt x="156641" y="584200"/>
                  </a:lnTo>
                  <a:lnTo>
                    <a:pt x="146367" y="584200"/>
                  </a:lnTo>
                  <a:lnTo>
                    <a:pt x="145821" y="571500"/>
                  </a:lnTo>
                  <a:lnTo>
                    <a:pt x="147637" y="558800"/>
                  </a:lnTo>
                  <a:lnTo>
                    <a:pt x="140614" y="584200"/>
                  </a:lnTo>
                  <a:lnTo>
                    <a:pt x="133756" y="596900"/>
                  </a:lnTo>
                  <a:lnTo>
                    <a:pt x="127177" y="609600"/>
                  </a:lnTo>
                  <a:lnTo>
                    <a:pt x="121031" y="622300"/>
                  </a:lnTo>
                  <a:lnTo>
                    <a:pt x="117856" y="622300"/>
                  </a:lnTo>
                  <a:lnTo>
                    <a:pt x="116586" y="647700"/>
                  </a:lnTo>
                  <a:lnTo>
                    <a:pt x="119380" y="635000"/>
                  </a:lnTo>
                  <a:lnTo>
                    <a:pt x="124358" y="622300"/>
                  </a:lnTo>
                  <a:lnTo>
                    <a:pt x="137185" y="622300"/>
                  </a:lnTo>
                  <a:lnTo>
                    <a:pt x="133858" y="647700"/>
                  </a:lnTo>
                  <a:lnTo>
                    <a:pt x="128765" y="660400"/>
                  </a:lnTo>
                  <a:lnTo>
                    <a:pt x="125310" y="673100"/>
                  </a:lnTo>
                  <a:lnTo>
                    <a:pt x="126936" y="698500"/>
                  </a:lnTo>
                  <a:lnTo>
                    <a:pt x="99822" y="698500"/>
                  </a:lnTo>
                  <a:lnTo>
                    <a:pt x="93472" y="685800"/>
                  </a:lnTo>
                  <a:lnTo>
                    <a:pt x="95300" y="685800"/>
                  </a:lnTo>
                  <a:lnTo>
                    <a:pt x="89865" y="673100"/>
                  </a:lnTo>
                  <a:lnTo>
                    <a:pt x="85725" y="660400"/>
                  </a:lnTo>
                  <a:lnTo>
                    <a:pt x="83527" y="647700"/>
                  </a:lnTo>
                  <a:lnTo>
                    <a:pt x="83934" y="635000"/>
                  </a:lnTo>
                  <a:lnTo>
                    <a:pt x="72313" y="660400"/>
                  </a:lnTo>
                  <a:lnTo>
                    <a:pt x="67564" y="685800"/>
                  </a:lnTo>
                  <a:lnTo>
                    <a:pt x="64008" y="698500"/>
                  </a:lnTo>
                  <a:lnTo>
                    <a:pt x="55943" y="723900"/>
                  </a:lnTo>
                  <a:lnTo>
                    <a:pt x="50355" y="723900"/>
                  </a:lnTo>
                  <a:lnTo>
                    <a:pt x="49364" y="698500"/>
                  </a:lnTo>
                  <a:lnTo>
                    <a:pt x="48768" y="685800"/>
                  </a:lnTo>
                  <a:lnTo>
                    <a:pt x="44361" y="685800"/>
                  </a:lnTo>
                  <a:lnTo>
                    <a:pt x="48679" y="673100"/>
                  </a:lnTo>
                  <a:lnTo>
                    <a:pt x="53238" y="660400"/>
                  </a:lnTo>
                  <a:lnTo>
                    <a:pt x="57899" y="647700"/>
                  </a:lnTo>
                  <a:lnTo>
                    <a:pt x="62496" y="635000"/>
                  </a:lnTo>
                  <a:lnTo>
                    <a:pt x="61061" y="647700"/>
                  </a:lnTo>
                  <a:lnTo>
                    <a:pt x="64033" y="647700"/>
                  </a:lnTo>
                  <a:lnTo>
                    <a:pt x="64909" y="635000"/>
                  </a:lnTo>
                  <a:lnTo>
                    <a:pt x="66814" y="635000"/>
                  </a:lnTo>
                  <a:lnTo>
                    <a:pt x="69240" y="622300"/>
                  </a:lnTo>
                  <a:lnTo>
                    <a:pt x="71716" y="609600"/>
                  </a:lnTo>
                  <a:lnTo>
                    <a:pt x="73837" y="609600"/>
                  </a:lnTo>
                  <a:lnTo>
                    <a:pt x="75285" y="596900"/>
                  </a:lnTo>
                  <a:lnTo>
                    <a:pt x="75806" y="584200"/>
                  </a:lnTo>
                  <a:lnTo>
                    <a:pt x="75196" y="584200"/>
                  </a:lnTo>
                  <a:lnTo>
                    <a:pt x="79756" y="571500"/>
                  </a:lnTo>
                  <a:lnTo>
                    <a:pt x="80010" y="584200"/>
                  </a:lnTo>
                  <a:lnTo>
                    <a:pt x="79768" y="596900"/>
                  </a:lnTo>
                  <a:lnTo>
                    <a:pt x="82816" y="584200"/>
                  </a:lnTo>
                  <a:lnTo>
                    <a:pt x="82511" y="596900"/>
                  </a:lnTo>
                  <a:lnTo>
                    <a:pt x="85153" y="609600"/>
                  </a:lnTo>
                  <a:lnTo>
                    <a:pt x="89547" y="622300"/>
                  </a:lnTo>
                  <a:lnTo>
                    <a:pt x="94475" y="635000"/>
                  </a:lnTo>
                  <a:lnTo>
                    <a:pt x="100126" y="609600"/>
                  </a:lnTo>
                  <a:lnTo>
                    <a:pt x="97421" y="596900"/>
                  </a:lnTo>
                  <a:lnTo>
                    <a:pt x="92976" y="596900"/>
                  </a:lnTo>
                  <a:lnTo>
                    <a:pt x="93192" y="584200"/>
                  </a:lnTo>
                  <a:lnTo>
                    <a:pt x="93408" y="571500"/>
                  </a:lnTo>
                  <a:lnTo>
                    <a:pt x="102362" y="558800"/>
                  </a:lnTo>
                  <a:lnTo>
                    <a:pt x="106845" y="558800"/>
                  </a:lnTo>
                  <a:lnTo>
                    <a:pt x="111455" y="546100"/>
                  </a:lnTo>
                  <a:lnTo>
                    <a:pt x="104521" y="546100"/>
                  </a:lnTo>
                  <a:lnTo>
                    <a:pt x="109626" y="533400"/>
                  </a:lnTo>
                  <a:lnTo>
                    <a:pt x="114947" y="533400"/>
                  </a:lnTo>
                  <a:lnTo>
                    <a:pt x="119608" y="520700"/>
                  </a:lnTo>
                  <a:lnTo>
                    <a:pt x="115646" y="520700"/>
                  </a:lnTo>
                  <a:lnTo>
                    <a:pt x="109245" y="533400"/>
                  </a:lnTo>
                  <a:lnTo>
                    <a:pt x="106210" y="520700"/>
                  </a:lnTo>
                  <a:lnTo>
                    <a:pt x="111937" y="520700"/>
                  </a:lnTo>
                  <a:lnTo>
                    <a:pt x="116916" y="508000"/>
                  </a:lnTo>
                  <a:lnTo>
                    <a:pt x="121551" y="508000"/>
                  </a:lnTo>
                  <a:lnTo>
                    <a:pt x="126199" y="495300"/>
                  </a:lnTo>
                  <a:lnTo>
                    <a:pt x="131114" y="495300"/>
                  </a:lnTo>
                  <a:lnTo>
                    <a:pt x="136639" y="482600"/>
                  </a:lnTo>
                  <a:lnTo>
                    <a:pt x="143294" y="482600"/>
                  </a:lnTo>
                  <a:lnTo>
                    <a:pt x="151574" y="469900"/>
                  </a:lnTo>
                  <a:lnTo>
                    <a:pt x="144500" y="469900"/>
                  </a:lnTo>
                  <a:lnTo>
                    <a:pt x="141427" y="457200"/>
                  </a:lnTo>
                  <a:lnTo>
                    <a:pt x="141211" y="445516"/>
                  </a:lnTo>
                  <a:lnTo>
                    <a:pt x="125133" y="457200"/>
                  </a:lnTo>
                  <a:lnTo>
                    <a:pt x="116459" y="469900"/>
                  </a:lnTo>
                  <a:lnTo>
                    <a:pt x="108064" y="469900"/>
                  </a:lnTo>
                  <a:lnTo>
                    <a:pt x="93510" y="508000"/>
                  </a:lnTo>
                  <a:lnTo>
                    <a:pt x="79679" y="546100"/>
                  </a:lnTo>
                  <a:lnTo>
                    <a:pt x="67513" y="584200"/>
                  </a:lnTo>
                  <a:lnTo>
                    <a:pt x="57950" y="622300"/>
                  </a:lnTo>
                  <a:lnTo>
                    <a:pt x="52971" y="622300"/>
                  </a:lnTo>
                  <a:lnTo>
                    <a:pt x="40055" y="647700"/>
                  </a:lnTo>
                  <a:lnTo>
                    <a:pt x="34861" y="673100"/>
                  </a:lnTo>
                  <a:lnTo>
                    <a:pt x="35191" y="685800"/>
                  </a:lnTo>
                  <a:lnTo>
                    <a:pt x="38798" y="698500"/>
                  </a:lnTo>
                  <a:lnTo>
                    <a:pt x="43535" y="723900"/>
                  </a:lnTo>
                  <a:lnTo>
                    <a:pt x="47790" y="736600"/>
                  </a:lnTo>
                  <a:lnTo>
                    <a:pt x="49796" y="762000"/>
                  </a:lnTo>
                  <a:lnTo>
                    <a:pt x="47777" y="787400"/>
                  </a:lnTo>
                  <a:lnTo>
                    <a:pt x="40373" y="787400"/>
                  </a:lnTo>
                  <a:lnTo>
                    <a:pt x="38468" y="800100"/>
                  </a:lnTo>
                  <a:lnTo>
                    <a:pt x="36779" y="812800"/>
                  </a:lnTo>
                  <a:lnTo>
                    <a:pt x="30035" y="812800"/>
                  </a:lnTo>
                  <a:lnTo>
                    <a:pt x="31445" y="800100"/>
                  </a:lnTo>
                  <a:lnTo>
                    <a:pt x="19672" y="800100"/>
                  </a:lnTo>
                  <a:lnTo>
                    <a:pt x="23037" y="812800"/>
                  </a:lnTo>
                  <a:lnTo>
                    <a:pt x="26695" y="825500"/>
                  </a:lnTo>
                  <a:lnTo>
                    <a:pt x="28181" y="838200"/>
                  </a:lnTo>
                  <a:lnTo>
                    <a:pt x="146786" y="838200"/>
                  </a:lnTo>
                  <a:lnTo>
                    <a:pt x="152095" y="850900"/>
                  </a:lnTo>
                  <a:lnTo>
                    <a:pt x="158165" y="863600"/>
                  </a:lnTo>
                  <a:lnTo>
                    <a:pt x="164655" y="876300"/>
                  </a:lnTo>
                  <a:lnTo>
                    <a:pt x="176631" y="901700"/>
                  </a:lnTo>
                  <a:lnTo>
                    <a:pt x="180632" y="914400"/>
                  </a:lnTo>
                  <a:lnTo>
                    <a:pt x="181102" y="927100"/>
                  </a:lnTo>
                  <a:lnTo>
                    <a:pt x="180771" y="939800"/>
                  </a:lnTo>
                  <a:lnTo>
                    <a:pt x="179717" y="952500"/>
                  </a:lnTo>
                  <a:lnTo>
                    <a:pt x="177965" y="965200"/>
                  </a:lnTo>
                  <a:lnTo>
                    <a:pt x="175945" y="965200"/>
                  </a:lnTo>
                  <a:lnTo>
                    <a:pt x="175691" y="927100"/>
                  </a:lnTo>
                  <a:lnTo>
                    <a:pt x="173888" y="914400"/>
                  </a:lnTo>
                  <a:lnTo>
                    <a:pt x="170357" y="901700"/>
                  </a:lnTo>
                  <a:lnTo>
                    <a:pt x="157772" y="901700"/>
                  </a:lnTo>
                  <a:lnTo>
                    <a:pt x="149491" y="927100"/>
                  </a:lnTo>
                  <a:lnTo>
                    <a:pt x="140385" y="939800"/>
                  </a:lnTo>
                  <a:lnTo>
                    <a:pt x="130733" y="965200"/>
                  </a:lnTo>
                  <a:lnTo>
                    <a:pt x="131495" y="952500"/>
                  </a:lnTo>
                  <a:lnTo>
                    <a:pt x="132524" y="939800"/>
                  </a:lnTo>
                  <a:lnTo>
                    <a:pt x="133781" y="927100"/>
                  </a:lnTo>
                  <a:lnTo>
                    <a:pt x="135191" y="914400"/>
                  </a:lnTo>
                  <a:lnTo>
                    <a:pt x="137007" y="901700"/>
                  </a:lnTo>
                  <a:lnTo>
                    <a:pt x="138760" y="876300"/>
                  </a:lnTo>
                  <a:lnTo>
                    <a:pt x="140601" y="863600"/>
                  </a:lnTo>
                  <a:lnTo>
                    <a:pt x="142722" y="850900"/>
                  </a:lnTo>
                  <a:lnTo>
                    <a:pt x="136283" y="863600"/>
                  </a:lnTo>
                  <a:lnTo>
                    <a:pt x="137261" y="850900"/>
                  </a:lnTo>
                  <a:lnTo>
                    <a:pt x="24955" y="850900"/>
                  </a:lnTo>
                  <a:lnTo>
                    <a:pt x="10350" y="850900"/>
                  </a:lnTo>
                  <a:lnTo>
                    <a:pt x="6235" y="850900"/>
                  </a:lnTo>
                  <a:lnTo>
                    <a:pt x="4775" y="863600"/>
                  </a:lnTo>
                  <a:lnTo>
                    <a:pt x="4203" y="876300"/>
                  </a:lnTo>
                  <a:lnTo>
                    <a:pt x="4508" y="889000"/>
                  </a:lnTo>
                  <a:lnTo>
                    <a:pt x="5676" y="889000"/>
                  </a:lnTo>
                  <a:lnTo>
                    <a:pt x="7734" y="901700"/>
                  </a:lnTo>
                  <a:lnTo>
                    <a:pt x="10883" y="914400"/>
                  </a:lnTo>
                  <a:lnTo>
                    <a:pt x="15328" y="914400"/>
                  </a:lnTo>
                  <a:lnTo>
                    <a:pt x="17881" y="952500"/>
                  </a:lnTo>
                  <a:lnTo>
                    <a:pt x="12026" y="952500"/>
                  </a:lnTo>
                  <a:lnTo>
                    <a:pt x="5511" y="965200"/>
                  </a:lnTo>
                  <a:lnTo>
                    <a:pt x="6096" y="1003300"/>
                  </a:lnTo>
                  <a:lnTo>
                    <a:pt x="0" y="990600"/>
                  </a:lnTo>
                  <a:lnTo>
                    <a:pt x="711" y="1003300"/>
                  </a:lnTo>
                  <a:lnTo>
                    <a:pt x="1587" y="1003300"/>
                  </a:lnTo>
                  <a:lnTo>
                    <a:pt x="2616" y="1016000"/>
                  </a:lnTo>
                  <a:lnTo>
                    <a:pt x="3759" y="1028700"/>
                  </a:lnTo>
                  <a:lnTo>
                    <a:pt x="10795" y="1016000"/>
                  </a:lnTo>
                  <a:lnTo>
                    <a:pt x="16764" y="1041400"/>
                  </a:lnTo>
                  <a:lnTo>
                    <a:pt x="19799" y="1041400"/>
                  </a:lnTo>
                  <a:lnTo>
                    <a:pt x="22974" y="1054100"/>
                  </a:lnTo>
                  <a:lnTo>
                    <a:pt x="29222" y="1066800"/>
                  </a:lnTo>
                  <a:lnTo>
                    <a:pt x="32423" y="1066800"/>
                  </a:lnTo>
                  <a:lnTo>
                    <a:pt x="34785" y="1054100"/>
                  </a:lnTo>
                  <a:lnTo>
                    <a:pt x="38531" y="1054100"/>
                  </a:lnTo>
                  <a:lnTo>
                    <a:pt x="26593" y="1041400"/>
                  </a:lnTo>
                  <a:lnTo>
                    <a:pt x="25857" y="1028700"/>
                  </a:lnTo>
                  <a:lnTo>
                    <a:pt x="23342" y="1016000"/>
                  </a:lnTo>
                  <a:lnTo>
                    <a:pt x="22085" y="1003300"/>
                  </a:lnTo>
                  <a:lnTo>
                    <a:pt x="25146" y="990600"/>
                  </a:lnTo>
                  <a:lnTo>
                    <a:pt x="28130" y="1003300"/>
                  </a:lnTo>
                  <a:lnTo>
                    <a:pt x="32600" y="1016000"/>
                  </a:lnTo>
                  <a:lnTo>
                    <a:pt x="37528" y="1016000"/>
                  </a:lnTo>
                  <a:lnTo>
                    <a:pt x="41910" y="1028700"/>
                  </a:lnTo>
                  <a:lnTo>
                    <a:pt x="40347" y="1016000"/>
                  </a:lnTo>
                  <a:lnTo>
                    <a:pt x="38747" y="1016000"/>
                  </a:lnTo>
                  <a:lnTo>
                    <a:pt x="37223" y="1003300"/>
                  </a:lnTo>
                  <a:lnTo>
                    <a:pt x="35852" y="1003300"/>
                  </a:lnTo>
                  <a:lnTo>
                    <a:pt x="44259" y="990600"/>
                  </a:lnTo>
                  <a:lnTo>
                    <a:pt x="44157" y="965200"/>
                  </a:lnTo>
                  <a:lnTo>
                    <a:pt x="44018" y="965200"/>
                  </a:lnTo>
                  <a:lnTo>
                    <a:pt x="43700" y="952500"/>
                  </a:lnTo>
                  <a:lnTo>
                    <a:pt x="43065" y="939800"/>
                  </a:lnTo>
                  <a:lnTo>
                    <a:pt x="41808" y="939800"/>
                  </a:lnTo>
                  <a:lnTo>
                    <a:pt x="39776" y="927100"/>
                  </a:lnTo>
                  <a:lnTo>
                    <a:pt x="36017" y="927100"/>
                  </a:lnTo>
                  <a:lnTo>
                    <a:pt x="38239" y="939800"/>
                  </a:lnTo>
                  <a:lnTo>
                    <a:pt x="40081" y="952500"/>
                  </a:lnTo>
                  <a:lnTo>
                    <a:pt x="38112" y="952500"/>
                  </a:lnTo>
                  <a:lnTo>
                    <a:pt x="29768" y="939800"/>
                  </a:lnTo>
                  <a:lnTo>
                    <a:pt x="25006" y="914400"/>
                  </a:lnTo>
                  <a:lnTo>
                    <a:pt x="22453" y="901700"/>
                  </a:lnTo>
                  <a:lnTo>
                    <a:pt x="20789" y="876300"/>
                  </a:lnTo>
                  <a:lnTo>
                    <a:pt x="24244" y="876300"/>
                  </a:lnTo>
                  <a:lnTo>
                    <a:pt x="25857" y="863600"/>
                  </a:lnTo>
                  <a:lnTo>
                    <a:pt x="29743" y="863600"/>
                  </a:lnTo>
                  <a:lnTo>
                    <a:pt x="29273" y="876300"/>
                  </a:lnTo>
                  <a:lnTo>
                    <a:pt x="39827" y="876300"/>
                  </a:lnTo>
                  <a:lnTo>
                    <a:pt x="43815" y="863600"/>
                  </a:lnTo>
                  <a:lnTo>
                    <a:pt x="51587" y="876300"/>
                  </a:lnTo>
                  <a:lnTo>
                    <a:pt x="60020" y="889000"/>
                  </a:lnTo>
                  <a:lnTo>
                    <a:pt x="67386" y="889000"/>
                  </a:lnTo>
                  <a:lnTo>
                    <a:pt x="71945" y="901700"/>
                  </a:lnTo>
                  <a:lnTo>
                    <a:pt x="72834" y="914400"/>
                  </a:lnTo>
                  <a:lnTo>
                    <a:pt x="73190" y="927100"/>
                  </a:lnTo>
                  <a:lnTo>
                    <a:pt x="72542" y="939800"/>
                  </a:lnTo>
                  <a:lnTo>
                    <a:pt x="70421" y="952500"/>
                  </a:lnTo>
                  <a:lnTo>
                    <a:pt x="68338" y="952500"/>
                  </a:lnTo>
                  <a:lnTo>
                    <a:pt x="69011" y="965200"/>
                  </a:lnTo>
                  <a:lnTo>
                    <a:pt x="71297" y="977900"/>
                  </a:lnTo>
                  <a:lnTo>
                    <a:pt x="71958" y="990600"/>
                  </a:lnTo>
                  <a:lnTo>
                    <a:pt x="67754" y="1003300"/>
                  </a:lnTo>
                  <a:lnTo>
                    <a:pt x="70231" y="1016000"/>
                  </a:lnTo>
                  <a:lnTo>
                    <a:pt x="81724" y="1016000"/>
                  </a:lnTo>
                  <a:lnTo>
                    <a:pt x="83820" y="1028700"/>
                  </a:lnTo>
                  <a:lnTo>
                    <a:pt x="85979" y="1041400"/>
                  </a:lnTo>
                  <a:lnTo>
                    <a:pt x="88303" y="1054100"/>
                  </a:lnTo>
                  <a:lnTo>
                    <a:pt x="77139" y="1054100"/>
                  </a:lnTo>
                  <a:lnTo>
                    <a:pt x="69532" y="1066800"/>
                  </a:lnTo>
                  <a:lnTo>
                    <a:pt x="61912" y="1066800"/>
                  </a:lnTo>
                  <a:lnTo>
                    <a:pt x="50736" y="1041400"/>
                  </a:lnTo>
                  <a:lnTo>
                    <a:pt x="60731" y="1092200"/>
                  </a:lnTo>
                  <a:lnTo>
                    <a:pt x="56756" y="1092200"/>
                  </a:lnTo>
                  <a:lnTo>
                    <a:pt x="55308" y="1079500"/>
                  </a:lnTo>
                  <a:lnTo>
                    <a:pt x="57480" y="1079500"/>
                  </a:lnTo>
                  <a:lnTo>
                    <a:pt x="48983" y="1066800"/>
                  </a:lnTo>
                  <a:lnTo>
                    <a:pt x="44437" y="1079500"/>
                  </a:lnTo>
                  <a:lnTo>
                    <a:pt x="43002" y="1092200"/>
                  </a:lnTo>
                  <a:lnTo>
                    <a:pt x="43853" y="1104900"/>
                  </a:lnTo>
                  <a:lnTo>
                    <a:pt x="54851" y="1117600"/>
                  </a:lnTo>
                  <a:lnTo>
                    <a:pt x="53619" y="1117600"/>
                  </a:lnTo>
                  <a:lnTo>
                    <a:pt x="50838" y="1130300"/>
                  </a:lnTo>
                  <a:lnTo>
                    <a:pt x="49784" y="1143000"/>
                  </a:lnTo>
                  <a:lnTo>
                    <a:pt x="49479" y="1155700"/>
                  </a:lnTo>
                  <a:lnTo>
                    <a:pt x="49987" y="1155700"/>
                  </a:lnTo>
                  <a:lnTo>
                    <a:pt x="51536" y="1168400"/>
                  </a:lnTo>
                  <a:lnTo>
                    <a:pt x="54368" y="1181100"/>
                  </a:lnTo>
                  <a:lnTo>
                    <a:pt x="60566" y="1181100"/>
                  </a:lnTo>
                  <a:lnTo>
                    <a:pt x="66929" y="1193800"/>
                  </a:lnTo>
                  <a:lnTo>
                    <a:pt x="73393" y="1193800"/>
                  </a:lnTo>
                  <a:lnTo>
                    <a:pt x="79870" y="1206500"/>
                  </a:lnTo>
                  <a:lnTo>
                    <a:pt x="92773" y="1219200"/>
                  </a:lnTo>
                  <a:lnTo>
                    <a:pt x="99275" y="1231900"/>
                  </a:lnTo>
                  <a:lnTo>
                    <a:pt x="105968" y="1231900"/>
                  </a:lnTo>
                  <a:lnTo>
                    <a:pt x="113131" y="1244600"/>
                  </a:lnTo>
                  <a:lnTo>
                    <a:pt x="112610" y="1257300"/>
                  </a:lnTo>
                  <a:lnTo>
                    <a:pt x="114185" y="1270000"/>
                  </a:lnTo>
                  <a:lnTo>
                    <a:pt x="113741" y="1282700"/>
                  </a:lnTo>
                  <a:lnTo>
                    <a:pt x="104203" y="1282700"/>
                  </a:lnTo>
                  <a:lnTo>
                    <a:pt x="101130" y="1270000"/>
                  </a:lnTo>
                  <a:lnTo>
                    <a:pt x="98552" y="1270000"/>
                  </a:lnTo>
                  <a:lnTo>
                    <a:pt x="97104" y="1257300"/>
                  </a:lnTo>
                  <a:lnTo>
                    <a:pt x="89801" y="1257300"/>
                  </a:lnTo>
                  <a:lnTo>
                    <a:pt x="85572" y="1270000"/>
                  </a:lnTo>
                  <a:lnTo>
                    <a:pt x="81114" y="1270000"/>
                  </a:lnTo>
                  <a:lnTo>
                    <a:pt x="79756" y="1257300"/>
                  </a:lnTo>
                  <a:lnTo>
                    <a:pt x="77571" y="1257300"/>
                  </a:lnTo>
                  <a:lnTo>
                    <a:pt x="73456" y="1244600"/>
                  </a:lnTo>
                  <a:lnTo>
                    <a:pt x="76174" y="1257300"/>
                  </a:lnTo>
                  <a:lnTo>
                    <a:pt x="72415" y="1257300"/>
                  </a:lnTo>
                  <a:lnTo>
                    <a:pt x="67551" y="1244600"/>
                  </a:lnTo>
                  <a:lnTo>
                    <a:pt x="62052" y="1231900"/>
                  </a:lnTo>
                  <a:lnTo>
                    <a:pt x="56362" y="1231900"/>
                  </a:lnTo>
                  <a:lnTo>
                    <a:pt x="50736" y="1219200"/>
                  </a:lnTo>
                  <a:lnTo>
                    <a:pt x="45377" y="1219200"/>
                  </a:lnTo>
                  <a:lnTo>
                    <a:pt x="40627" y="1206500"/>
                  </a:lnTo>
                  <a:lnTo>
                    <a:pt x="36817" y="1206500"/>
                  </a:lnTo>
                  <a:lnTo>
                    <a:pt x="43548" y="1219200"/>
                  </a:lnTo>
                  <a:lnTo>
                    <a:pt x="44716" y="1231900"/>
                  </a:lnTo>
                  <a:lnTo>
                    <a:pt x="43459" y="1231900"/>
                  </a:lnTo>
                  <a:lnTo>
                    <a:pt x="42976" y="1244600"/>
                  </a:lnTo>
                  <a:lnTo>
                    <a:pt x="38290" y="1244600"/>
                  </a:lnTo>
                  <a:lnTo>
                    <a:pt x="33172" y="1231900"/>
                  </a:lnTo>
                  <a:lnTo>
                    <a:pt x="28778" y="1231900"/>
                  </a:lnTo>
                  <a:lnTo>
                    <a:pt x="35090" y="1244600"/>
                  </a:lnTo>
                  <a:lnTo>
                    <a:pt x="42913" y="1257300"/>
                  </a:lnTo>
                  <a:lnTo>
                    <a:pt x="48983" y="1257300"/>
                  </a:lnTo>
                  <a:lnTo>
                    <a:pt x="50050" y="1244600"/>
                  </a:lnTo>
                  <a:lnTo>
                    <a:pt x="55537" y="1257300"/>
                  </a:lnTo>
                  <a:lnTo>
                    <a:pt x="61125" y="1270000"/>
                  </a:lnTo>
                  <a:lnTo>
                    <a:pt x="65684" y="1282700"/>
                  </a:lnTo>
                  <a:lnTo>
                    <a:pt x="68084" y="1295400"/>
                  </a:lnTo>
                  <a:lnTo>
                    <a:pt x="71628" y="1295400"/>
                  </a:lnTo>
                  <a:lnTo>
                    <a:pt x="71996" y="1308100"/>
                  </a:lnTo>
                  <a:lnTo>
                    <a:pt x="71526" y="1333500"/>
                  </a:lnTo>
                  <a:lnTo>
                    <a:pt x="70840" y="1346200"/>
                  </a:lnTo>
                  <a:lnTo>
                    <a:pt x="70548" y="1358900"/>
                  </a:lnTo>
                  <a:lnTo>
                    <a:pt x="71247" y="1371600"/>
                  </a:lnTo>
                  <a:lnTo>
                    <a:pt x="73990" y="1384300"/>
                  </a:lnTo>
                  <a:lnTo>
                    <a:pt x="79362" y="1397000"/>
                  </a:lnTo>
                  <a:lnTo>
                    <a:pt x="86753" y="1407985"/>
                  </a:lnTo>
                  <a:lnTo>
                    <a:pt x="82905" y="1397000"/>
                  </a:lnTo>
                  <a:lnTo>
                    <a:pt x="79514" y="1397000"/>
                  </a:lnTo>
                  <a:lnTo>
                    <a:pt x="82143" y="1384300"/>
                  </a:lnTo>
                  <a:lnTo>
                    <a:pt x="90246" y="1397000"/>
                  </a:lnTo>
                  <a:lnTo>
                    <a:pt x="94742" y="1409700"/>
                  </a:lnTo>
                  <a:lnTo>
                    <a:pt x="96774" y="1422400"/>
                  </a:lnTo>
                  <a:lnTo>
                    <a:pt x="97447" y="1422400"/>
                  </a:lnTo>
                  <a:lnTo>
                    <a:pt x="97713" y="1435100"/>
                  </a:lnTo>
                  <a:lnTo>
                    <a:pt x="98552" y="1447800"/>
                  </a:lnTo>
                  <a:lnTo>
                    <a:pt x="101257" y="1460500"/>
                  </a:lnTo>
                  <a:lnTo>
                    <a:pt x="107061" y="1473200"/>
                  </a:lnTo>
                  <a:lnTo>
                    <a:pt x="115595" y="1447800"/>
                  </a:lnTo>
                  <a:lnTo>
                    <a:pt x="121678" y="1460500"/>
                  </a:lnTo>
                  <a:lnTo>
                    <a:pt x="136169" y="1485900"/>
                  </a:lnTo>
                  <a:lnTo>
                    <a:pt x="142278" y="1498600"/>
                  </a:lnTo>
                  <a:lnTo>
                    <a:pt x="141820" y="1498600"/>
                  </a:lnTo>
                  <a:lnTo>
                    <a:pt x="142227" y="1511300"/>
                  </a:lnTo>
                  <a:lnTo>
                    <a:pt x="140017" y="1524000"/>
                  </a:lnTo>
                  <a:lnTo>
                    <a:pt x="131711" y="1511300"/>
                  </a:lnTo>
                  <a:lnTo>
                    <a:pt x="139941" y="1524000"/>
                  </a:lnTo>
                  <a:lnTo>
                    <a:pt x="149174" y="1536700"/>
                  </a:lnTo>
                  <a:lnTo>
                    <a:pt x="159092" y="1549400"/>
                  </a:lnTo>
                  <a:lnTo>
                    <a:pt x="169405" y="1549400"/>
                  </a:lnTo>
                  <a:lnTo>
                    <a:pt x="180022" y="1562100"/>
                  </a:lnTo>
                  <a:lnTo>
                    <a:pt x="191160" y="1562100"/>
                  </a:lnTo>
                  <a:lnTo>
                    <a:pt x="196291" y="1567688"/>
                  </a:lnTo>
                  <a:lnTo>
                    <a:pt x="193535" y="1562100"/>
                  </a:lnTo>
                  <a:lnTo>
                    <a:pt x="185610" y="1549400"/>
                  </a:lnTo>
                  <a:lnTo>
                    <a:pt x="202603" y="1549400"/>
                  </a:lnTo>
                  <a:lnTo>
                    <a:pt x="207645" y="1562100"/>
                  </a:lnTo>
                  <a:lnTo>
                    <a:pt x="216357" y="1574800"/>
                  </a:lnTo>
                  <a:lnTo>
                    <a:pt x="219748" y="1587500"/>
                  </a:lnTo>
                  <a:lnTo>
                    <a:pt x="208826" y="1574800"/>
                  </a:lnTo>
                  <a:lnTo>
                    <a:pt x="211531" y="1587500"/>
                  </a:lnTo>
                  <a:lnTo>
                    <a:pt x="218605" y="1587500"/>
                  </a:lnTo>
                  <a:lnTo>
                    <a:pt x="222529" y="1600200"/>
                  </a:lnTo>
                  <a:lnTo>
                    <a:pt x="226796" y="1600200"/>
                  </a:lnTo>
                  <a:lnTo>
                    <a:pt x="231038" y="1612900"/>
                  </a:lnTo>
                  <a:lnTo>
                    <a:pt x="237312" y="1612900"/>
                  </a:lnTo>
                  <a:lnTo>
                    <a:pt x="243319" y="1625600"/>
                  </a:lnTo>
                  <a:lnTo>
                    <a:pt x="248399" y="1625600"/>
                  </a:lnTo>
                  <a:lnTo>
                    <a:pt x="246291" y="1612900"/>
                  </a:lnTo>
                  <a:lnTo>
                    <a:pt x="254431" y="1620139"/>
                  </a:lnTo>
                  <a:lnTo>
                    <a:pt x="249580" y="1612900"/>
                  </a:lnTo>
                  <a:lnTo>
                    <a:pt x="240436" y="1600200"/>
                  </a:lnTo>
                  <a:lnTo>
                    <a:pt x="233692" y="1587500"/>
                  </a:lnTo>
                  <a:lnTo>
                    <a:pt x="246799" y="1587500"/>
                  </a:lnTo>
                  <a:lnTo>
                    <a:pt x="247662" y="1574800"/>
                  </a:lnTo>
                  <a:lnTo>
                    <a:pt x="240677" y="1574800"/>
                  </a:lnTo>
                  <a:lnTo>
                    <a:pt x="233768" y="1562100"/>
                  </a:lnTo>
                  <a:lnTo>
                    <a:pt x="219913" y="1549400"/>
                  </a:lnTo>
                  <a:lnTo>
                    <a:pt x="227799" y="1562100"/>
                  </a:lnTo>
                  <a:lnTo>
                    <a:pt x="217004" y="1562100"/>
                  </a:lnTo>
                  <a:lnTo>
                    <a:pt x="211709" y="1549400"/>
                  </a:lnTo>
                  <a:lnTo>
                    <a:pt x="206565" y="1549400"/>
                  </a:lnTo>
                  <a:lnTo>
                    <a:pt x="201815" y="1536700"/>
                  </a:lnTo>
                  <a:lnTo>
                    <a:pt x="187934" y="1536700"/>
                  </a:lnTo>
                  <a:lnTo>
                    <a:pt x="184975" y="1524000"/>
                  </a:lnTo>
                  <a:lnTo>
                    <a:pt x="181864" y="1511300"/>
                  </a:lnTo>
                  <a:lnTo>
                    <a:pt x="178587" y="1498600"/>
                  </a:lnTo>
                  <a:lnTo>
                    <a:pt x="175171" y="1498600"/>
                  </a:lnTo>
                  <a:lnTo>
                    <a:pt x="171602" y="1485900"/>
                  </a:lnTo>
                  <a:lnTo>
                    <a:pt x="168160" y="1473200"/>
                  </a:lnTo>
                  <a:lnTo>
                    <a:pt x="165087" y="1460500"/>
                  </a:lnTo>
                  <a:lnTo>
                    <a:pt x="162585" y="1447800"/>
                  </a:lnTo>
                  <a:lnTo>
                    <a:pt x="158242" y="1447800"/>
                  </a:lnTo>
                  <a:lnTo>
                    <a:pt x="158026" y="1460500"/>
                  </a:lnTo>
                  <a:lnTo>
                    <a:pt x="160299" y="1460500"/>
                  </a:lnTo>
                  <a:lnTo>
                    <a:pt x="163436" y="1473200"/>
                  </a:lnTo>
                  <a:lnTo>
                    <a:pt x="156324" y="1460500"/>
                  </a:lnTo>
                  <a:lnTo>
                    <a:pt x="148323" y="1447800"/>
                  </a:lnTo>
                  <a:lnTo>
                    <a:pt x="141490" y="1447800"/>
                  </a:lnTo>
                  <a:lnTo>
                    <a:pt x="137909" y="1435100"/>
                  </a:lnTo>
                  <a:lnTo>
                    <a:pt x="134759" y="1422400"/>
                  </a:lnTo>
                  <a:lnTo>
                    <a:pt x="131635" y="1435100"/>
                  </a:lnTo>
                  <a:lnTo>
                    <a:pt x="131051" y="1435100"/>
                  </a:lnTo>
                  <a:lnTo>
                    <a:pt x="135496" y="1447800"/>
                  </a:lnTo>
                  <a:lnTo>
                    <a:pt x="129108" y="1435100"/>
                  </a:lnTo>
                  <a:lnTo>
                    <a:pt x="122466" y="1422400"/>
                  </a:lnTo>
                  <a:lnTo>
                    <a:pt x="116065" y="1409700"/>
                  </a:lnTo>
                  <a:lnTo>
                    <a:pt x="110439" y="1397000"/>
                  </a:lnTo>
                  <a:lnTo>
                    <a:pt x="109740" y="1409700"/>
                  </a:lnTo>
                  <a:lnTo>
                    <a:pt x="109613" y="1409700"/>
                  </a:lnTo>
                  <a:lnTo>
                    <a:pt x="109334" y="1422400"/>
                  </a:lnTo>
                  <a:lnTo>
                    <a:pt x="106121" y="1409700"/>
                  </a:lnTo>
                  <a:lnTo>
                    <a:pt x="102781" y="1409700"/>
                  </a:lnTo>
                  <a:lnTo>
                    <a:pt x="99949" y="1397000"/>
                  </a:lnTo>
                  <a:lnTo>
                    <a:pt x="100406" y="1409700"/>
                  </a:lnTo>
                  <a:lnTo>
                    <a:pt x="101206" y="1409700"/>
                  </a:lnTo>
                  <a:lnTo>
                    <a:pt x="102031" y="1422400"/>
                  </a:lnTo>
                  <a:lnTo>
                    <a:pt x="88493" y="1384300"/>
                  </a:lnTo>
                  <a:lnTo>
                    <a:pt x="78257" y="1358900"/>
                  </a:lnTo>
                  <a:lnTo>
                    <a:pt x="73050" y="1333500"/>
                  </a:lnTo>
                  <a:lnTo>
                    <a:pt x="74536" y="1308100"/>
                  </a:lnTo>
                  <a:lnTo>
                    <a:pt x="82410" y="1320800"/>
                  </a:lnTo>
                  <a:lnTo>
                    <a:pt x="90195" y="1333500"/>
                  </a:lnTo>
                  <a:lnTo>
                    <a:pt x="105676" y="1371600"/>
                  </a:lnTo>
                  <a:lnTo>
                    <a:pt x="113880" y="1384300"/>
                  </a:lnTo>
                  <a:lnTo>
                    <a:pt x="122326" y="1397000"/>
                  </a:lnTo>
                  <a:lnTo>
                    <a:pt x="131152" y="1409700"/>
                  </a:lnTo>
                  <a:lnTo>
                    <a:pt x="141236" y="1409700"/>
                  </a:lnTo>
                  <a:lnTo>
                    <a:pt x="135128" y="1397000"/>
                  </a:lnTo>
                  <a:lnTo>
                    <a:pt x="130340" y="1397000"/>
                  </a:lnTo>
                  <a:lnTo>
                    <a:pt x="127127" y="1384300"/>
                  </a:lnTo>
                  <a:lnTo>
                    <a:pt x="124802" y="1384300"/>
                  </a:lnTo>
                  <a:lnTo>
                    <a:pt x="127152" y="1371600"/>
                  </a:lnTo>
                  <a:lnTo>
                    <a:pt x="113550" y="1371600"/>
                  </a:lnTo>
                  <a:lnTo>
                    <a:pt x="106921" y="1358900"/>
                  </a:lnTo>
                  <a:lnTo>
                    <a:pt x="100825" y="1346200"/>
                  </a:lnTo>
                  <a:lnTo>
                    <a:pt x="97878" y="1333500"/>
                  </a:lnTo>
                  <a:lnTo>
                    <a:pt x="100660" y="1320800"/>
                  </a:lnTo>
                  <a:lnTo>
                    <a:pt x="107429" y="1333500"/>
                  </a:lnTo>
                  <a:lnTo>
                    <a:pt x="113614" y="1346200"/>
                  </a:lnTo>
                  <a:lnTo>
                    <a:pt x="119341" y="1346200"/>
                  </a:lnTo>
                  <a:lnTo>
                    <a:pt x="124739" y="1358900"/>
                  </a:lnTo>
                  <a:lnTo>
                    <a:pt x="135382" y="1358900"/>
                  </a:lnTo>
                  <a:lnTo>
                    <a:pt x="140652" y="1371600"/>
                  </a:lnTo>
                  <a:lnTo>
                    <a:pt x="150317" y="1371600"/>
                  </a:lnTo>
                  <a:lnTo>
                    <a:pt x="152666" y="1384300"/>
                  </a:lnTo>
                  <a:lnTo>
                    <a:pt x="160680" y="1397000"/>
                  </a:lnTo>
                  <a:lnTo>
                    <a:pt x="165201" y="1409700"/>
                  </a:lnTo>
                  <a:lnTo>
                    <a:pt x="169811" y="1409700"/>
                  </a:lnTo>
                  <a:lnTo>
                    <a:pt x="172847" y="1422400"/>
                  </a:lnTo>
                  <a:lnTo>
                    <a:pt x="161582" y="1422400"/>
                  </a:lnTo>
                  <a:lnTo>
                    <a:pt x="165582" y="1435100"/>
                  </a:lnTo>
                  <a:lnTo>
                    <a:pt x="172415" y="1447800"/>
                  </a:lnTo>
                  <a:lnTo>
                    <a:pt x="181165" y="1460500"/>
                  </a:lnTo>
                  <a:lnTo>
                    <a:pt x="190944" y="1473200"/>
                  </a:lnTo>
                  <a:lnTo>
                    <a:pt x="201231" y="1473200"/>
                  </a:lnTo>
                  <a:lnTo>
                    <a:pt x="211023" y="1485900"/>
                  </a:lnTo>
                  <a:lnTo>
                    <a:pt x="219773" y="1498600"/>
                  </a:lnTo>
                  <a:lnTo>
                    <a:pt x="226987" y="1511300"/>
                  </a:lnTo>
                  <a:lnTo>
                    <a:pt x="223316" y="1511300"/>
                  </a:lnTo>
                  <a:lnTo>
                    <a:pt x="225602" y="1524000"/>
                  </a:lnTo>
                  <a:lnTo>
                    <a:pt x="227672" y="1536700"/>
                  </a:lnTo>
                  <a:lnTo>
                    <a:pt x="229946" y="1536700"/>
                  </a:lnTo>
                  <a:lnTo>
                    <a:pt x="232016" y="1549400"/>
                  </a:lnTo>
                  <a:lnTo>
                    <a:pt x="237439" y="1562100"/>
                  </a:lnTo>
                  <a:lnTo>
                    <a:pt x="243065" y="1562100"/>
                  </a:lnTo>
                  <a:lnTo>
                    <a:pt x="248831" y="1574800"/>
                  </a:lnTo>
                  <a:lnTo>
                    <a:pt x="266928" y="1574800"/>
                  </a:lnTo>
                  <a:lnTo>
                    <a:pt x="272745" y="1587500"/>
                  </a:lnTo>
                  <a:lnTo>
                    <a:pt x="274180" y="1587500"/>
                  </a:lnTo>
                  <a:lnTo>
                    <a:pt x="280619" y="1600200"/>
                  </a:lnTo>
                  <a:lnTo>
                    <a:pt x="285064" y="1612900"/>
                  </a:lnTo>
                  <a:lnTo>
                    <a:pt x="280492" y="1612900"/>
                  </a:lnTo>
                  <a:lnTo>
                    <a:pt x="306222" y="1625600"/>
                  </a:lnTo>
                  <a:lnTo>
                    <a:pt x="314833" y="1638300"/>
                  </a:lnTo>
                  <a:lnTo>
                    <a:pt x="326504" y="1651000"/>
                  </a:lnTo>
                  <a:lnTo>
                    <a:pt x="336397" y="1663700"/>
                  </a:lnTo>
                  <a:lnTo>
                    <a:pt x="339648" y="1663700"/>
                  </a:lnTo>
                  <a:lnTo>
                    <a:pt x="348361" y="1676400"/>
                  </a:lnTo>
                  <a:lnTo>
                    <a:pt x="359384" y="1676400"/>
                  </a:lnTo>
                  <a:lnTo>
                    <a:pt x="368134" y="1689100"/>
                  </a:lnTo>
                  <a:lnTo>
                    <a:pt x="369455" y="1689100"/>
                  </a:lnTo>
                  <a:lnTo>
                    <a:pt x="379691" y="1701800"/>
                  </a:lnTo>
                  <a:lnTo>
                    <a:pt x="391528" y="1714500"/>
                  </a:lnTo>
                  <a:lnTo>
                    <a:pt x="397344" y="1714500"/>
                  </a:lnTo>
                  <a:lnTo>
                    <a:pt x="395668" y="1701800"/>
                  </a:lnTo>
                  <a:lnTo>
                    <a:pt x="386524" y="1701800"/>
                  </a:lnTo>
                  <a:lnTo>
                    <a:pt x="392582" y="1689100"/>
                  </a:lnTo>
                  <a:lnTo>
                    <a:pt x="403212" y="1701800"/>
                  </a:lnTo>
                  <a:lnTo>
                    <a:pt x="415823" y="1714500"/>
                  </a:lnTo>
                  <a:lnTo>
                    <a:pt x="417995" y="1716786"/>
                  </a:lnTo>
                  <a:lnTo>
                    <a:pt x="415137" y="1727200"/>
                  </a:lnTo>
                  <a:lnTo>
                    <a:pt x="418998" y="1727200"/>
                  </a:lnTo>
                  <a:lnTo>
                    <a:pt x="423227" y="1739900"/>
                  </a:lnTo>
                  <a:lnTo>
                    <a:pt x="423697" y="1739900"/>
                  </a:lnTo>
                  <a:lnTo>
                    <a:pt x="454698" y="1765300"/>
                  </a:lnTo>
                  <a:lnTo>
                    <a:pt x="484809" y="1778000"/>
                  </a:lnTo>
                  <a:lnTo>
                    <a:pt x="515251" y="1778000"/>
                  </a:lnTo>
                  <a:lnTo>
                    <a:pt x="547204" y="1790700"/>
                  </a:lnTo>
                  <a:lnTo>
                    <a:pt x="565150" y="1790700"/>
                  </a:lnTo>
                  <a:lnTo>
                    <a:pt x="583920" y="1803400"/>
                  </a:lnTo>
                  <a:lnTo>
                    <a:pt x="603211" y="1803400"/>
                  </a:lnTo>
                  <a:lnTo>
                    <a:pt x="622719" y="1816100"/>
                  </a:lnTo>
                  <a:lnTo>
                    <a:pt x="642175" y="1816100"/>
                  </a:lnTo>
                  <a:lnTo>
                    <a:pt x="651713" y="1828800"/>
                  </a:lnTo>
                  <a:lnTo>
                    <a:pt x="724166" y="1828800"/>
                  </a:lnTo>
                  <a:lnTo>
                    <a:pt x="734466" y="1841500"/>
                  </a:lnTo>
                  <a:lnTo>
                    <a:pt x="683018" y="1841500"/>
                  </a:lnTo>
                  <a:lnTo>
                    <a:pt x="670801" y="1854200"/>
                  </a:lnTo>
                  <a:lnTo>
                    <a:pt x="788733" y="1854200"/>
                  </a:lnTo>
                  <a:lnTo>
                    <a:pt x="783615" y="1866900"/>
                  </a:lnTo>
                  <a:lnTo>
                    <a:pt x="886675" y="1866900"/>
                  </a:lnTo>
                  <a:lnTo>
                    <a:pt x="909180" y="1854200"/>
                  </a:lnTo>
                  <a:lnTo>
                    <a:pt x="896277" y="1854200"/>
                  </a:lnTo>
                  <a:lnTo>
                    <a:pt x="897623" y="1841500"/>
                  </a:lnTo>
                  <a:lnTo>
                    <a:pt x="906614" y="1841500"/>
                  </a:lnTo>
                  <a:lnTo>
                    <a:pt x="922032" y="1828800"/>
                  </a:lnTo>
                  <a:lnTo>
                    <a:pt x="933970" y="1828800"/>
                  </a:lnTo>
                  <a:lnTo>
                    <a:pt x="940866" y="1841500"/>
                  </a:lnTo>
                  <a:lnTo>
                    <a:pt x="947712" y="1841500"/>
                  </a:lnTo>
                  <a:lnTo>
                    <a:pt x="943584" y="1847964"/>
                  </a:lnTo>
                  <a:lnTo>
                    <a:pt x="950087" y="1841500"/>
                  </a:lnTo>
                  <a:lnTo>
                    <a:pt x="952334" y="1841500"/>
                  </a:lnTo>
                  <a:lnTo>
                    <a:pt x="966838" y="1828800"/>
                  </a:lnTo>
                  <a:lnTo>
                    <a:pt x="958011" y="1841500"/>
                  </a:lnTo>
                  <a:lnTo>
                    <a:pt x="983462" y="1841500"/>
                  </a:lnTo>
                  <a:lnTo>
                    <a:pt x="1001547" y="1828800"/>
                  </a:lnTo>
                  <a:lnTo>
                    <a:pt x="1042289" y="1828800"/>
                  </a:lnTo>
                  <a:lnTo>
                    <a:pt x="1048524" y="1816100"/>
                  </a:lnTo>
                  <a:lnTo>
                    <a:pt x="1050239" y="1816100"/>
                  </a:lnTo>
                  <a:lnTo>
                    <a:pt x="1065085" y="1803400"/>
                  </a:lnTo>
                  <a:lnTo>
                    <a:pt x="1081786" y="1778000"/>
                  </a:lnTo>
                  <a:lnTo>
                    <a:pt x="1098550" y="1765300"/>
                  </a:lnTo>
                  <a:lnTo>
                    <a:pt x="1113599" y="1752600"/>
                  </a:lnTo>
                  <a:lnTo>
                    <a:pt x="1123911" y="1739900"/>
                  </a:lnTo>
                  <a:lnTo>
                    <a:pt x="1143419" y="1739900"/>
                  </a:lnTo>
                  <a:lnTo>
                    <a:pt x="1152779" y="1727200"/>
                  </a:lnTo>
                  <a:lnTo>
                    <a:pt x="1161834" y="1727200"/>
                  </a:lnTo>
                  <a:lnTo>
                    <a:pt x="1171016" y="1714500"/>
                  </a:lnTo>
                  <a:lnTo>
                    <a:pt x="1180338" y="1714500"/>
                  </a:lnTo>
                  <a:lnTo>
                    <a:pt x="1189774" y="1701800"/>
                  </a:lnTo>
                  <a:lnTo>
                    <a:pt x="1188618" y="1714500"/>
                  </a:lnTo>
                  <a:lnTo>
                    <a:pt x="1194511" y="1701800"/>
                  </a:lnTo>
                  <a:lnTo>
                    <a:pt x="1200670" y="1701800"/>
                  </a:lnTo>
                  <a:lnTo>
                    <a:pt x="1207071" y="1689100"/>
                  </a:lnTo>
                  <a:lnTo>
                    <a:pt x="1213662" y="1689100"/>
                  </a:lnTo>
                  <a:lnTo>
                    <a:pt x="1220304" y="1676400"/>
                  </a:lnTo>
                  <a:lnTo>
                    <a:pt x="1227251" y="1676400"/>
                  </a:lnTo>
                  <a:lnTo>
                    <a:pt x="1234478" y="1663700"/>
                  </a:lnTo>
                  <a:lnTo>
                    <a:pt x="1252664" y="1663700"/>
                  </a:lnTo>
                  <a:lnTo>
                    <a:pt x="1262748" y="1651000"/>
                  </a:lnTo>
                  <a:lnTo>
                    <a:pt x="1275537" y="1638300"/>
                  </a:lnTo>
                  <a:lnTo>
                    <a:pt x="1289519" y="1625600"/>
                  </a:lnTo>
                  <a:lnTo>
                    <a:pt x="1296377" y="1612900"/>
                  </a:lnTo>
                  <a:lnTo>
                    <a:pt x="1280350" y="1612900"/>
                  </a:lnTo>
                  <a:lnTo>
                    <a:pt x="1276172" y="1625600"/>
                  </a:lnTo>
                  <a:lnTo>
                    <a:pt x="1278331" y="1625600"/>
                  </a:lnTo>
                  <a:lnTo>
                    <a:pt x="1271790" y="1638300"/>
                  </a:lnTo>
                  <a:lnTo>
                    <a:pt x="1251521" y="1638300"/>
                  </a:lnTo>
                  <a:lnTo>
                    <a:pt x="1259268" y="1625600"/>
                  </a:lnTo>
                  <a:lnTo>
                    <a:pt x="1266786" y="1612900"/>
                  </a:lnTo>
                  <a:lnTo>
                    <a:pt x="1274114" y="1600200"/>
                  </a:lnTo>
                  <a:lnTo>
                    <a:pt x="1281315" y="1600200"/>
                  </a:lnTo>
                  <a:lnTo>
                    <a:pt x="1284401" y="1587500"/>
                  </a:lnTo>
                  <a:lnTo>
                    <a:pt x="1281214" y="1587500"/>
                  </a:lnTo>
                  <a:lnTo>
                    <a:pt x="1289583" y="1574800"/>
                  </a:lnTo>
                  <a:lnTo>
                    <a:pt x="1295882" y="1574800"/>
                  </a:lnTo>
                  <a:lnTo>
                    <a:pt x="1300607" y="1562100"/>
                  </a:lnTo>
                  <a:lnTo>
                    <a:pt x="1303820" y="1562100"/>
                  </a:lnTo>
                  <a:lnTo>
                    <a:pt x="1306195" y="1549400"/>
                  </a:lnTo>
                  <a:lnTo>
                    <a:pt x="1308379" y="1536700"/>
                  </a:lnTo>
                  <a:lnTo>
                    <a:pt x="1310830" y="1536700"/>
                  </a:lnTo>
                  <a:lnTo>
                    <a:pt x="1313903" y="1524000"/>
                  </a:lnTo>
                  <a:lnTo>
                    <a:pt x="1318158" y="1524000"/>
                  </a:lnTo>
                  <a:lnTo>
                    <a:pt x="1324165" y="1511300"/>
                  </a:lnTo>
                  <a:lnTo>
                    <a:pt x="1324165" y="1524000"/>
                  </a:lnTo>
                  <a:lnTo>
                    <a:pt x="1322971" y="1536700"/>
                  </a:lnTo>
                  <a:lnTo>
                    <a:pt x="1327200" y="1536700"/>
                  </a:lnTo>
                  <a:lnTo>
                    <a:pt x="1331963" y="1524000"/>
                  </a:lnTo>
                  <a:lnTo>
                    <a:pt x="1326095" y="1549400"/>
                  </a:lnTo>
                  <a:lnTo>
                    <a:pt x="1314627" y="1562100"/>
                  </a:lnTo>
                  <a:lnTo>
                    <a:pt x="1306576" y="1587500"/>
                  </a:lnTo>
                  <a:lnTo>
                    <a:pt x="1310970" y="1587500"/>
                  </a:lnTo>
                  <a:lnTo>
                    <a:pt x="1326197" y="1562100"/>
                  </a:lnTo>
                  <a:lnTo>
                    <a:pt x="1340802" y="1536700"/>
                  </a:lnTo>
                  <a:lnTo>
                    <a:pt x="1344777" y="1524000"/>
                  </a:lnTo>
                  <a:lnTo>
                    <a:pt x="1348765" y="1511300"/>
                  </a:lnTo>
                  <a:lnTo>
                    <a:pt x="1352740" y="1498600"/>
                  </a:lnTo>
                  <a:lnTo>
                    <a:pt x="1359966" y="1473200"/>
                  </a:lnTo>
                  <a:lnTo>
                    <a:pt x="1371130" y="1460500"/>
                  </a:lnTo>
                  <a:lnTo>
                    <a:pt x="1378648" y="1447800"/>
                  </a:lnTo>
                  <a:lnTo>
                    <a:pt x="1385824" y="1435100"/>
                  </a:lnTo>
                  <a:lnTo>
                    <a:pt x="1395895" y="1409700"/>
                  </a:lnTo>
                  <a:lnTo>
                    <a:pt x="1399997" y="1409700"/>
                  </a:lnTo>
                  <a:lnTo>
                    <a:pt x="1406601" y="1397000"/>
                  </a:lnTo>
                  <a:lnTo>
                    <a:pt x="1407947" y="1404772"/>
                  </a:lnTo>
                  <a:lnTo>
                    <a:pt x="1411770" y="1397000"/>
                  </a:lnTo>
                  <a:lnTo>
                    <a:pt x="1418005" y="1384300"/>
                  </a:lnTo>
                  <a:lnTo>
                    <a:pt x="1422590" y="1371600"/>
                  </a:lnTo>
                  <a:lnTo>
                    <a:pt x="1350124" y="1371600"/>
                  </a:lnTo>
                  <a:lnTo>
                    <a:pt x="1346923" y="1371600"/>
                  </a:lnTo>
                  <a:lnTo>
                    <a:pt x="1344206" y="1371600"/>
                  </a:lnTo>
                  <a:lnTo>
                    <a:pt x="1337729" y="1384300"/>
                  </a:lnTo>
                  <a:lnTo>
                    <a:pt x="1330794" y="1397000"/>
                  </a:lnTo>
                  <a:lnTo>
                    <a:pt x="1324000" y="1409700"/>
                  </a:lnTo>
                  <a:lnTo>
                    <a:pt x="1317320" y="1409700"/>
                  </a:lnTo>
                  <a:lnTo>
                    <a:pt x="1311414" y="1422400"/>
                  </a:lnTo>
                  <a:lnTo>
                    <a:pt x="1306601" y="1435100"/>
                  </a:lnTo>
                  <a:lnTo>
                    <a:pt x="1303159" y="1447800"/>
                  </a:lnTo>
                  <a:lnTo>
                    <a:pt x="1301445" y="1435100"/>
                  </a:lnTo>
                  <a:lnTo>
                    <a:pt x="1303616" y="1435100"/>
                  </a:lnTo>
                  <a:lnTo>
                    <a:pt x="1306258" y="1422400"/>
                  </a:lnTo>
                  <a:lnTo>
                    <a:pt x="1305928" y="1422400"/>
                  </a:lnTo>
                  <a:lnTo>
                    <a:pt x="1291386" y="1447800"/>
                  </a:lnTo>
                  <a:lnTo>
                    <a:pt x="1282750" y="1473200"/>
                  </a:lnTo>
                  <a:lnTo>
                    <a:pt x="1273975" y="1498600"/>
                  </a:lnTo>
                  <a:lnTo>
                    <a:pt x="1259065" y="1524000"/>
                  </a:lnTo>
                  <a:lnTo>
                    <a:pt x="1257134" y="1511300"/>
                  </a:lnTo>
                  <a:lnTo>
                    <a:pt x="1251216" y="1511300"/>
                  </a:lnTo>
                  <a:lnTo>
                    <a:pt x="1242885" y="1524000"/>
                  </a:lnTo>
                  <a:lnTo>
                    <a:pt x="1233728" y="1524000"/>
                  </a:lnTo>
                  <a:lnTo>
                    <a:pt x="1226477" y="1536700"/>
                  </a:lnTo>
                  <a:lnTo>
                    <a:pt x="1216596" y="1562100"/>
                  </a:lnTo>
                  <a:lnTo>
                    <a:pt x="1204455" y="1574800"/>
                  </a:lnTo>
                  <a:lnTo>
                    <a:pt x="1190434" y="1587500"/>
                  </a:lnTo>
                  <a:lnTo>
                    <a:pt x="1183030" y="1600200"/>
                  </a:lnTo>
                  <a:lnTo>
                    <a:pt x="1175270" y="1612900"/>
                  </a:lnTo>
                  <a:lnTo>
                    <a:pt x="1159421" y="1625600"/>
                  </a:lnTo>
                  <a:lnTo>
                    <a:pt x="1151318" y="1638300"/>
                  </a:lnTo>
                  <a:lnTo>
                    <a:pt x="1143393" y="1638300"/>
                  </a:lnTo>
                  <a:lnTo>
                    <a:pt x="1135646" y="1651000"/>
                  </a:lnTo>
                  <a:lnTo>
                    <a:pt x="1110564" y="1651000"/>
                  </a:lnTo>
                  <a:lnTo>
                    <a:pt x="1100772" y="1663700"/>
                  </a:lnTo>
                  <a:lnTo>
                    <a:pt x="1090002" y="1663700"/>
                  </a:lnTo>
                  <a:lnTo>
                    <a:pt x="1079538" y="1676400"/>
                  </a:lnTo>
                  <a:lnTo>
                    <a:pt x="1055497" y="1676400"/>
                  </a:lnTo>
                  <a:lnTo>
                    <a:pt x="1047940" y="1689100"/>
                  </a:lnTo>
                  <a:lnTo>
                    <a:pt x="1062520" y="1689100"/>
                  </a:lnTo>
                  <a:lnTo>
                    <a:pt x="1062863" y="1701800"/>
                  </a:lnTo>
                  <a:lnTo>
                    <a:pt x="1046632" y="1701800"/>
                  </a:lnTo>
                  <a:lnTo>
                    <a:pt x="1042327" y="1714500"/>
                  </a:lnTo>
                  <a:lnTo>
                    <a:pt x="1030986" y="1714500"/>
                  </a:lnTo>
                  <a:lnTo>
                    <a:pt x="1025563" y="1727200"/>
                  </a:lnTo>
                  <a:lnTo>
                    <a:pt x="1002245" y="1727200"/>
                  </a:lnTo>
                  <a:lnTo>
                    <a:pt x="1002626" y="1739900"/>
                  </a:lnTo>
                  <a:lnTo>
                    <a:pt x="996505" y="1739900"/>
                  </a:lnTo>
                  <a:lnTo>
                    <a:pt x="989241" y="1752600"/>
                  </a:lnTo>
                  <a:lnTo>
                    <a:pt x="973010" y="1739900"/>
                  </a:lnTo>
                  <a:lnTo>
                    <a:pt x="974979" y="1752600"/>
                  </a:lnTo>
                  <a:lnTo>
                    <a:pt x="976528" y="1752600"/>
                  </a:lnTo>
                  <a:lnTo>
                    <a:pt x="976274" y="1765300"/>
                  </a:lnTo>
                  <a:lnTo>
                    <a:pt x="955598" y="1765300"/>
                  </a:lnTo>
                  <a:lnTo>
                    <a:pt x="960183" y="1752600"/>
                  </a:lnTo>
                  <a:lnTo>
                    <a:pt x="964120" y="1752600"/>
                  </a:lnTo>
                  <a:lnTo>
                    <a:pt x="967028" y="1739900"/>
                  </a:lnTo>
                  <a:lnTo>
                    <a:pt x="953058" y="1739900"/>
                  </a:lnTo>
                  <a:lnTo>
                    <a:pt x="948791" y="1752600"/>
                  </a:lnTo>
                  <a:lnTo>
                    <a:pt x="941158" y="1752600"/>
                  </a:lnTo>
                  <a:lnTo>
                    <a:pt x="945438" y="1739900"/>
                  </a:lnTo>
                  <a:lnTo>
                    <a:pt x="952944" y="1727200"/>
                  </a:lnTo>
                  <a:lnTo>
                    <a:pt x="930732" y="1727200"/>
                  </a:lnTo>
                  <a:lnTo>
                    <a:pt x="921867" y="1739900"/>
                  </a:lnTo>
                  <a:lnTo>
                    <a:pt x="911656" y="1752600"/>
                  </a:lnTo>
                  <a:lnTo>
                    <a:pt x="894143" y="1752600"/>
                  </a:lnTo>
                  <a:lnTo>
                    <a:pt x="887793" y="1765300"/>
                  </a:lnTo>
                  <a:lnTo>
                    <a:pt x="856081" y="1765300"/>
                  </a:lnTo>
                  <a:lnTo>
                    <a:pt x="857580" y="1752600"/>
                  </a:lnTo>
                  <a:lnTo>
                    <a:pt x="834720" y="1752600"/>
                  </a:lnTo>
                  <a:lnTo>
                    <a:pt x="827659" y="1765300"/>
                  </a:lnTo>
                  <a:lnTo>
                    <a:pt x="769759" y="1765300"/>
                  </a:lnTo>
                  <a:lnTo>
                    <a:pt x="759510" y="1752600"/>
                  </a:lnTo>
                  <a:lnTo>
                    <a:pt x="685939" y="1752600"/>
                  </a:lnTo>
                  <a:lnTo>
                    <a:pt x="682078" y="1739900"/>
                  </a:lnTo>
                  <a:lnTo>
                    <a:pt x="676783" y="1739900"/>
                  </a:lnTo>
                  <a:lnTo>
                    <a:pt x="671830" y="1727200"/>
                  </a:lnTo>
                  <a:lnTo>
                    <a:pt x="666343" y="1727200"/>
                  </a:lnTo>
                  <a:lnTo>
                    <a:pt x="659460" y="1714500"/>
                  </a:lnTo>
                  <a:lnTo>
                    <a:pt x="651090" y="1701800"/>
                  </a:lnTo>
                  <a:lnTo>
                    <a:pt x="631037" y="1701800"/>
                  </a:lnTo>
                  <a:lnTo>
                    <a:pt x="642099" y="1714500"/>
                  </a:lnTo>
                  <a:lnTo>
                    <a:pt x="611378" y="1714500"/>
                  </a:lnTo>
                  <a:lnTo>
                    <a:pt x="615594" y="1701800"/>
                  </a:lnTo>
                  <a:lnTo>
                    <a:pt x="630059" y="1701800"/>
                  </a:lnTo>
                  <a:lnTo>
                    <a:pt x="609092" y="1689100"/>
                  </a:lnTo>
                  <a:lnTo>
                    <a:pt x="601662" y="1689100"/>
                  </a:lnTo>
                  <a:lnTo>
                    <a:pt x="601332" y="1701800"/>
                  </a:lnTo>
                  <a:lnTo>
                    <a:pt x="603656" y="1714500"/>
                  </a:lnTo>
                  <a:lnTo>
                    <a:pt x="584746" y="1714500"/>
                  </a:lnTo>
                  <a:lnTo>
                    <a:pt x="580796" y="1701800"/>
                  </a:lnTo>
                  <a:lnTo>
                    <a:pt x="579805" y="1689100"/>
                  </a:lnTo>
                  <a:lnTo>
                    <a:pt x="580732" y="1689100"/>
                  </a:lnTo>
                  <a:lnTo>
                    <a:pt x="572566" y="1676400"/>
                  </a:lnTo>
                  <a:lnTo>
                    <a:pt x="559523" y="1676400"/>
                  </a:lnTo>
                  <a:lnTo>
                    <a:pt x="553097" y="1663700"/>
                  </a:lnTo>
                  <a:lnTo>
                    <a:pt x="541312" y="1663700"/>
                  </a:lnTo>
                  <a:lnTo>
                    <a:pt x="535381" y="1651000"/>
                  </a:lnTo>
                  <a:lnTo>
                    <a:pt x="522058" y="1651000"/>
                  </a:lnTo>
                  <a:lnTo>
                    <a:pt x="516712" y="1638300"/>
                  </a:lnTo>
                  <a:lnTo>
                    <a:pt x="504710" y="1638300"/>
                  </a:lnTo>
                  <a:lnTo>
                    <a:pt x="497941" y="1625600"/>
                  </a:lnTo>
                  <a:lnTo>
                    <a:pt x="451396" y="1625600"/>
                  </a:lnTo>
                  <a:lnTo>
                    <a:pt x="443966" y="1612900"/>
                  </a:lnTo>
                  <a:lnTo>
                    <a:pt x="437235" y="1600200"/>
                  </a:lnTo>
                  <a:lnTo>
                    <a:pt x="437045" y="1600200"/>
                  </a:lnTo>
                  <a:lnTo>
                    <a:pt x="432346" y="1587500"/>
                  </a:lnTo>
                  <a:lnTo>
                    <a:pt x="407162" y="1587500"/>
                  </a:lnTo>
                  <a:lnTo>
                    <a:pt x="406133" y="1600200"/>
                  </a:lnTo>
                  <a:lnTo>
                    <a:pt x="398259" y="1587500"/>
                  </a:lnTo>
                  <a:lnTo>
                    <a:pt x="397611" y="1574800"/>
                  </a:lnTo>
                  <a:lnTo>
                    <a:pt x="401218" y="1562100"/>
                  </a:lnTo>
                  <a:lnTo>
                    <a:pt x="400304" y="1562100"/>
                  </a:lnTo>
                  <a:lnTo>
                    <a:pt x="395947" y="1549400"/>
                  </a:lnTo>
                  <a:lnTo>
                    <a:pt x="388785" y="1549400"/>
                  </a:lnTo>
                  <a:lnTo>
                    <a:pt x="386003" y="1536700"/>
                  </a:lnTo>
                  <a:lnTo>
                    <a:pt x="383057" y="1536700"/>
                  </a:lnTo>
                  <a:lnTo>
                    <a:pt x="378396" y="1524000"/>
                  </a:lnTo>
                  <a:lnTo>
                    <a:pt x="373100" y="1511300"/>
                  </a:lnTo>
                  <a:lnTo>
                    <a:pt x="366331" y="1511300"/>
                  </a:lnTo>
                  <a:lnTo>
                    <a:pt x="357263" y="1498600"/>
                  </a:lnTo>
                  <a:lnTo>
                    <a:pt x="354291" y="1496250"/>
                  </a:lnTo>
                  <a:lnTo>
                    <a:pt x="346024" y="1485900"/>
                  </a:lnTo>
                  <a:lnTo>
                    <a:pt x="347421" y="1490865"/>
                  </a:lnTo>
                  <a:lnTo>
                    <a:pt x="341109" y="1485900"/>
                  </a:lnTo>
                  <a:lnTo>
                    <a:pt x="334238" y="1473200"/>
                  </a:lnTo>
                  <a:lnTo>
                    <a:pt x="329717" y="1447800"/>
                  </a:lnTo>
                  <a:lnTo>
                    <a:pt x="334416" y="1447800"/>
                  </a:lnTo>
                  <a:lnTo>
                    <a:pt x="327380" y="1435100"/>
                  </a:lnTo>
                  <a:lnTo>
                    <a:pt x="319887" y="1435100"/>
                  </a:lnTo>
                  <a:lnTo>
                    <a:pt x="315747" y="1422400"/>
                  </a:lnTo>
                  <a:lnTo>
                    <a:pt x="304723" y="1422400"/>
                  </a:lnTo>
                  <a:lnTo>
                    <a:pt x="298310" y="1409700"/>
                  </a:lnTo>
                  <a:lnTo>
                    <a:pt x="291807" y="1409700"/>
                  </a:lnTo>
                  <a:lnTo>
                    <a:pt x="285394" y="1397000"/>
                  </a:lnTo>
                  <a:lnTo>
                    <a:pt x="279209" y="1397000"/>
                  </a:lnTo>
                  <a:lnTo>
                    <a:pt x="273418" y="1384300"/>
                  </a:lnTo>
                  <a:lnTo>
                    <a:pt x="271894" y="1384300"/>
                  </a:lnTo>
                  <a:lnTo>
                    <a:pt x="270446" y="1371600"/>
                  </a:lnTo>
                  <a:lnTo>
                    <a:pt x="265671" y="1358900"/>
                  </a:lnTo>
                  <a:lnTo>
                    <a:pt x="264782" y="1358900"/>
                  </a:lnTo>
                  <a:lnTo>
                    <a:pt x="263144" y="1346200"/>
                  </a:lnTo>
                  <a:lnTo>
                    <a:pt x="261264" y="1346200"/>
                  </a:lnTo>
                  <a:lnTo>
                    <a:pt x="259715" y="1333500"/>
                  </a:lnTo>
                  <a:lnTo>
                    <a:pt x="239763" y="1333500"/>
                  </a:lnTo>
                  <a:lnTo>
                    <a:pt x="229184" y="1320800"/>
                  </a:lnTo>
                  <a:lnTo>
                    <a:pt x="222758" y="1320800"/>
                  </a:lnTo>
                  <a:lnTo>
                    <a:pt x="219925" y="1308100"/>
                  </a:lnTo>
                  <a:lnTo>
                    <a:pt x="217805" y="1308100"/>
                  </a:lnTo>
                  <a:lnTo>
                    <a:pt x="220459" y="1320800"/>
                  </a:lnTo>
                  <a:lnTo>
                    <a:pt x="224269" y="1333500"/>
                  </a:lnTo>
                  <a:lnTo>
                    <a:pt x="217716" y="1333500"/>
                  </a:lnTo>
                  <a:lnTo>
                    <a:pt x="214591" y="1320800"/>
                  </a:lnTo>
                  <a:lnTo>
                    <a:pt x="211810" y="1308100"/>
                  </a:lnTo>
                  <a:lnTo>
                    <a:pt x="209181" y="1295400"/>
                  </a:lnTo>
                  <a:lnTo>
                    <a:pt x="206502" y="1282700"/>
                  </a:lnTo>
                  <a:lnTo>
                    <a:pt x="204127" y="1270000"/>
                  </a:lnTo>
                  <a:lnTo>
                    <a:pt x="201930" y="1270000"/>
                  </a:lnTo>
                  <a:lnTo>
                    <a:pt x="197726" y="1244600"/>
                  </a:lnTo>
                  <a:lnTo>
                    <a:pt x="201587" y="1257300"/>
                  </a:lnTo>
                  <a:lnTo>
                    <a:pt x="205054" y="1257300"/>
                  </a:lnTo>
                  <a:lnTo>
                    <a:pt x="207975" y="1270000"/>
                  </a:lnTo>
                  <a:lnTo>
                    <a:pt x="210146" y="1270000"/>
                  </a:lnTo>
                  <a:lnTo>
                    <a:pt x="208178" y="1257300"/>
                  </a:lnTo>
                  <a:lnTo>
                    <a:pt x="204241" y="1244600"/>
                  </a:lnTo>
                  <a:lnTo>
                    <a:pt x="200317" y="1231900"/>
                  </a:lnTo>
                  <a:lnTo>
                    <a:pt x="197345" y="1219200"/>
                  </a:lnTo>
                  <a:lnTo>
                    <a:pt x="194360" y="1206500"/>
                  </a:lnTo>
                  <a:lnTo>
                    <a:pt x="198081" y="1193800"/>
                  </a:lnTo>
                  <a:lnTo>
                    <a:pt x="212471" y="1219200"/>
                  </a:lnTo>
                  <a:lnTo>
                    <a:pt x="221018" y="1244600"/>
                  </a:lnTo>
                  <a:lnTo>
                    <a:pt x="228536" y="1257300"/>
                  </a:lnTo>
                  <a:lnTo>
                    <a:pt x="239864" y="1295400"/>
                  </a:lnTo>
                  <a:lnTo>
                    <a:pt x="234886" y="1295400"/>
                  </a:lnTo>
                  <a:lnTo>
                    <a:pt x="228346" y="1282700"/>
                  </a:lnTo>
                  <a:lnTo>
                    <a:pt x="221411" y="1270000"/>
                  </a:lnTo>
                  <a:lnTo>
                    <a:pt x="216255" y="1270000"/>
                  </a:lnTo>
                  <a:lnTo>
                    <a:pt x="217373" y="1282700"/>
                  </a:lnTo>
                  <a:lnTo>
                    <a:pt x="218579" y="1282700"/>
                  </a:lnTo>
                  <a:lnTo>
                    <a:pt x="219849" y="1295400"/>
                  </a:lnTo>
                  <a:lnTo>
                    <a:pt x="226085" y="1295400"/>
                  </a:lnTo>
                  <a:lnTo>
                    <a:pt x="230047" y="1308100"/>
                  </a:lnTo>
                  <a:lnTo>
                    <a:pt x="234403" y="1308100"/>
                  </a:lnTo>
                  <a:lnTo>
                    <a:pt x="239255" y="1320800"/>
                  </a:lnTo>
                  <a:lnTo>
                    <a:pt x="253796" y="1320800"/>
                  </a:lnTo>
                  <a:lnTo>
                    <a:pt x="243509" y="1282700"/>
                  </a:lnTo>
                  <a:lnTo>
                    <a:pt x="234022" y="1244600"/>
                  </a:lnTo>
                  <a:lnTo>
                    <a:pt x="225374" y="1206500"/>
                  </a:lnTo>
                  <a:lnTo>
                    <a:pt x="217589" y="1168400"/>
                  </a:lnTo>
                  <a:lnTo>
                    <a:pt x="242443" y="1168400"/>
                  </a:lnTo>
                  <a:lnTo>
                    <a:pt x="267195" y="1181100"/>
                  </a:lnTo>
                  <a:lnTo>
                    <a:pt x="318719" y="1181100"/>
                  </a:lnTo>
                  <a:lnTo>
                    <a:pt x="312762" y="1168400"/>
                  </a:lnTo>
                  <a:lnTo>
                    <a:pt x="278688" y="1168400"/>
                  </a:lnTo>
                  <a:lnTo>
                    <a:pt x="275450" y="1155700"/>
                  </a:lnTo>
                  <a:lnTo>
                    <a:pt x="269405" y="1155700"/>
                  </a:lnTo>
                  <a:lnTo>
                    <a:pt x="270598" y="1143000"/>
                  </a:lnTo>
                  <a:lnTo>
                    <a:pt x="276390" y="1143000"/>
                  </a:lnTo>
                  <a:lnTo>
                    <a:pt x="270002" y="1130300"/>
                  </a:lnTo>
                  <a:lnTo>
                    <a:pt x="261404" y="1130300"/>
                  </a:lnTo>
                  <a:lnTo>
                    <a:pt x="258826" y="1117600"/>
                  </a:lnTo>
                  <a:lnTo>
                    <a:pt x="254101" y="1104900"/>
                  </a:lnTo>
                  <a:lnTo>
                    <a:pt x="253987" y="1117600"/>
                  </a:lnTo>
                  <a:lnTo>
                    <a:pt x="250380" y="1117600"/>
                  </a:lnTo>
                  <a:lnTo>
                    <a:pt x="249326" y="1104900"/>
                  </a:lnTo>
                  <a:lnTo>
                    <a:pt x="236880" y="1104900"/>
                  </a:lnTo>
                  <a:lnTo>
                    <a:pt x="232689" y="1092200"/>
                  </a:lnTo>
                  <a:lnTo>
                    <a:pt x="229374" y="1092200"/>
                  </a:lnTo>
                  <a:lnTo>
                    <a:pt x="227761" y="1079500"/>
                  </a:lnTo>
                  <a:lnTo>
                    <a:pt x="228688" y="1066800"/>
                  </a:lnTo>
                  <a:lnTo>
                    <a:pt x="243230" y="1066800"/>
                  </a:lnTo>
                  <a:lnTo>
                    <a:pt x="247662" y="1079500"/>
                  </a:lnTo>
                  <a:lnTo>
                    <a:pt x="249516" y="1079500"/>
                  </a:lnTo>
                  <a:lnTo>
                    <a:pt x="251714" y="1066800"/>
                  </a:lnTo>
                  <a:lnTo>
                    <a:pt x="254114" y="1066800"/>
                  </a:lnTo>
                  <a:lnTo>
                    <a:pt x="258076" y="1079500"/>
                  </a:lnTo>
                  <a:lnTo>
                    <a:pt x="261035" y="1079500"/>
                  </a:lnTo>
                  <a:lnTo>
                    <a:pt x="263563" y="1092200"/>
                  </a:lnTo>
                  <a:lnTo>
                    <a:pt x="273367" y="1104900"/>
                  </a:lnTo>
                  <a:lnTo>
                    <a:pt x="284632" y="1104900"/>
                  </a:lnTo>
                  <a:lnTo>
                    <a:pt x="282143" y="1092200"/>
                  </a:lnTo>
                  <a:lnTo>
                    <a:pt x="283540" y="1079500"/>
                  </a:lnTo>
                  <a:lnTo>
                    <a:pt x="286308" y="1092200"/>
                  </a:lnTo>
                  <a:lnTo>
                    <a:pt x="293293" y="1092200"/>
                  </a:lnTo>
                  <a:lnTo>
                    <a:pt x="286740" y="1079500"/>
                  </a:lnTo>
                  <a:lnTo>
                    <a:pt x="288963" y="1066800"/>
                  </a:lnTo>
                  <a:lnTo>
                    <a:pt x="291592" y="1066800"/>
                  </a:lnTo>
                  <a:lnTo>
                    <a:pt x="286296" y="1054100"/>
                  </a:lnTo>
                  <a:lnTo>
                    <a:pt x="268770" y="1054100"/>
                  </a:lnTo>
                  <a:lnTo>
                    <a:pt x="263994" y="1066800"/>
                  </a:lnTo>
                  <a:lnTo>
                    <a:pt x="261721" y="1054100"/>
                  </a:lnTo>
                  <a:lnTo>
                    <a:pt x="263982" y="1041400"/>
                  </a:lnTo>
                  <a:lnTo>
                    <a:pt x="269951" y="1028700"/>
                  </a:lnTo>
                  <a:lnTo>
                    <a:pt x="269519" y="1028700"/>
                  </a:lnTo>
                  <a:lnTo>
                    <a:pt x="268960" y="1016000"/>
                  </a:lnTo>
                  <a:lnTo>
                    <a:pt x="271932" y="1016000"/>
                  </a:lnTo>
                  <a:lnTo>
                    <a:pt x="265785" y="1003300"/>
                  </a:lnTo>
                  <a:lnTo>
                    <a:pt x="260477" y="1016000"/>
                  </a:lnTo>
                  <a:lnTo>
                    <a:pt x="257225" y="1028700"/>
                  </a:lnTo>
                  <a:lnTo>
                    <a:pt x="256743" y="1028700"/>
                  </a:lnTo>
                  <a:lnTo>
                    <a:pt x="259778" y="1041400"/>
                  </a:lnTo>
                  <a:lnTo>
                    <a:pt x="253047" y="1041400"/>
                  </a:lnTo>
                  <a:lnTo>
                    <a:pt x="246380" y="1054100"/>
                  </a:lnTo>
                  <a:lnTo>
                    <a:pt x="240372" y="1041400"/>
                  </a:lnTo>
                  <a:lnTo>
                    <a:pt x="235661" y="1028700"/>
                  </a:lnTo>
                  <a:lnTo>
                    <a:pt x="245706" y="1028700"/>
                  </a:lnTo>
                  <a:lnTo>
                    <a:pt x="243827" y="1016000"/>
                  </a:lnTo>
                  <a:lnTo>
                    <a:pt x="242785" y="1016000"/>
                  </a:lnTo>
                  <a:lnTo>
                    <a:pt x="242468" y="1003300"/>
                  </a:lnTo>
                  <a:lnTo>
                    <a:pt x="242785" y="990600"/>
                  </a:lnTo>
                  <a:lnTo>
                    <a:pt x="243954" y="990600"/>
                  </a:lnTo>
                  <a:lnTo>
                    <a:pt x="246341" y="977900"/>
                  </a:lnTo>
                  <a:lnTo>
                    <a:pt x="248831" y="977900"/>
                  </a:lnTo>
                  <a:lnTo>
                    <a:pt x="252412" y="965200"/>
                  </a:lnTo>
                  <a:lnTo>
                    <a:pt x="255460" y="952500"/>
                  </a:lnTo>
                  <a:lnTo>
                    <a:pt x="257060" y="939800"/>
                  </a:lnTo>
                  <a:lnTo>
                    <a:pt x="256273" y="927100"/>
                  </a:lnTo>
                  <a:lnTo>
                    <a:pt x="257644" y="927100"/>
                  </a:lnTo>
                  <a:lnTo>
                    <a:pt x="258127" y="939800"/>
                  </a:lnTo>
                  <a:lnTo>
                    <a:pt x="257759" y="952500"/>
                  </a:lnTo>
                  <a:lnTo>
                    <a:pt x="257771" y="965200"/>
                  </a:lnTo>
                  <a:lnTo>
                    <a:pt x="258457" y="965200"/>
                  </a:lnTo>
                  <a:lnTo>
                    <a:pt x="260032" y="977900"/>
                  </a:lnTo>
                  <a:lnTo>
                    <a:pt x="262712" y="990600"/>
                  </a:lnTo>
                  <a:lnTo>
                    <a:pt x="266369" y="977900"/>
                  </a:lnTo>
                  <a:lnTo>
                    <a:pt x="264617" y="965200"/>
                  </a:lnTo>
                  <a:lnTo>
                    <a:pt x="261302" y="952500"/>
                  </a:lnTo>
                  <a:lnTo>
                    <a:pt x="260299" y="939800"/>
                  </a:lnTo>
                  <a:lnTo>
                    <a:pt x="264033" y="952500"/>
                  </a:lnTo>
                  <a:lnTo>
                    <a:pt x="271106" y="952500"/>
                  </a:lnTo>
                  <a:lnTo>
                    <a:pt x="274802" y="939800"/>
                  </a:lnTo>
                  <a:lnTo>
                    <a:pt x="267741" y="939800"/>
                  </a:lnTo>
                  <a:lnTo>
                    <a:pt x="268058" y="927100"/>
                  </a:lnTo>
                  <a:lnTo>
                    <a:pt x="267233" y="914400"/>
                  </a:lnTo>
                  <a:lnTo>
                    <a:pt x="266153" y="914400"/>
                  </a:lnTo>
                  <a:lnTo>
                    <a:pt x="263867" y="927100"/>
                  </a:lnTo>
                  <a:lnTo>
                    <a:pt x="260604" y="914400"/>
                  </a:lnTo>
                  <a:lnTo>
                    <a:pt x="258241" y="914400"/>
                  </a:lnTo>
                  <a:lnTo>
                    <a:pt x="256641" y="901700"/>
                  </a:lnTo>
                  <a:lnTo>
                    <a:pt x="255663" y="889000"/>
                  </a:lnTo>
                  <a:lnTo>
                    <a:pt x="255562" y="876300"/>
                  </a:lnTo>
                  <a:lnTo>
                    <a:pt x="255803" y="876300"/>
                  </a:lnTo>
                  <a:lnTo>
                    <a:pt x="256298" y="863600"/>
                  </a:lnTo>
                  <a:lnTo>
                    <a:pt x="256959" y="863600"/>
                  </a:lnTo>
                  <a:lnTo>
                    <a:pt x="257797" y="850900"/>
                  </a:lnTo>
                  <a:lnTo>
                    <a:pt x="258914" y="850900"/>
                  </a:lnTo>
                  <a:lnTo>
                    <a:pt x="260350" y="838200"/>
                  </a:lnTo>
                  <a:lnTo>
                    <a:pt x="262153" y="825500"/>
                  </a:lnTo>
                  <a:lnTo>
                    <a:pt x="268871" y="838200"/>
                  </a:lnTo>
                  <a:lnTo>
                    <a:pt x="272884" y="863600"/>
                  </a:lnTo>
                  <a:lnTo>
                    <a:pt x="279577" y="863600"/>
                  </a:lnTo>
                  <a:lnTo>
                    <a:pt x="276618" y="850900"/>
                  </a:lnTo>
                  <a:lnTo>
                    <a:pt x="272529" y="838200"/>
                  </a:lnTo>
                  <a:lnTo>
                    <a:pt x="270954" y="825500"/>
                  </a:lnTo>
                  <a:lnTo>
                    <a:pt x="275513" y="800100"/>
                  </a:lnTo>
                  <a:lnTo>
                    <a:pt x="280212" y="812800"/>
                  </a:lnTo>
                  <a:lnTo>
                    <a:pt x="284251" y="800100"/>
                  </a:lnTo>
                  <a:lnTo>
                    <a:pt x="291884" y="800100"/>
                  </a:lnTo>
                  <a:lnTo>
                    <a:pt x="285991" y="774700"/>
                  </a:lnTo>
                  <a:lnTo>
                    <a:pt x="283171" y="774700"/>
                  </a:lnTo>
                  <a:lnTo>
                    <a:pt x="280619" y="762000"/>
                  </a:lnTo>
                  <a:lnTo>
                    <a:pt x="282676" y="749300"/>
                  </a:lnTo>
                  <a:lnTo>
                    <a:pt x="284619" y="749300"/>
                  </a:lnTo>
                  <a:lnTo>
                    <a:pt x="286410" y="736600"/>
                  </a:lnTo>
                  <a:lnTo>
                    <a:pt x="287997" y="736600"/>
                  </a:lnTo>
                  <a:lnTo>
                    <a:pt x="289483" y="723900"/>
                  </a:lnTo>
                  <a:lnTo>
                    <a:pt x="284302" y="723900"/>
                  </a:lnTo>
                  <a:lnTo>
                    <a:pt x="284657" y="711200"/>
                  </a:lnTo>
                  <a:lnTo>
                    <a:pt x="287261" y="698500"/>
                  </a:lnTo>
                  <a:lnTo>
                    <a:pt x="291414" y="698500"/>
                  </a:lnTo>
                  <a:lnTo>
                    <a:pt x="296278" y="685800"/>
                  </a:lnTo>
                  <a:lnTo>
                    <a:pt x="300812" y="673100"/>
                  </a:lnTo>
                  <a:lnTo>
                    <a:pt x="304444" y="673100"/>
                  </a:lnTo>
                  <a:lnTo>
                    <a:pt x="306603" y="660400"/>
                  </a:lnTo>
                  <a:lnTo>
                    <a:pt x="307060" y="660400"/>
                  </a:lnTo>
                  <a:lnTo>
                    <a:pt x="307276" y="673100"/>
                  </a:lnTo>
                  <a:lnTo>
                    <a:pt x="307975" y="673100"/>
                  </a:lnTo>
                  <a:lnTo>
                    <a:pt x="314325" y="660400"/>
                  </a:lnTo>
                  <a:lnTo>
                    <a:pt x="317919" y="647700"/>
                  </a:lnTo>
                  <a:lnTo>
                    <a:pt x="319811" y="622300"/>
                  </a:lnTo>
                  <a:lnTo>
                    <a:pt x="321081" y="609600"/>
                  </a:lnTo>
                  <a:lnTo>
                    <a:pt x="331127" y="622300"/>
                  </a:lnTo>
                  <a:lnTo>
                    <a:pt x="325247" y="609600"/>
                  </a:lnTo>
                  <a:lnTo>
                    <a:pt x="325640" y="596900"/>
                  </a:lnTo>
                  <a:lnTo>
                    <a:pt x="328549" y="571500"/>
                  </a:lnTo>
                  <a:lnTo>
                    <a:pt x="330263" y="558800"/>
                  </a:lnTo>
                  <a:lnTo>
                    <a:pt x="324815" y="584200"/>
                  </a:lnTo>
                  <a:lnTo>
                    <a:pt x="319328" y="596900"/>
                  </a:lnTo>
                  <a:lnTo>
                    <a:pt x="313867" y="596900"/>
                  </a:lnTo>
                  <a:lnTo>
                    <a:pt x="308546" y="609600"/>
                  </a:lnTo>
                  <a:lnTo>
                    <a:pt x="301447" y="622300"/>
                  </a:lnTo>
                  <a:lnTo>
                    <a:pt x="298234" y="622300"/>
                  </a:lnTo>
                  <a:lnTo>
                    <a:pt x="296113" y="635000"/>
                  </a:lnTo>
                  <a:lnTo>
                    <a:pt x="294157" y="635000"/>
                  </a:lnTo>
                  <a:lnTo>
                    <a:pt x="292392" y="647700"/>
                  </a:lnTo>
                  <a:lnTo>
                    <a:pt x="290855" y="660400"/>
                  </a:lnTo>
                  <a:lnTo>
                    <a:pt x="288417" y="647700"/>
                  </a:lnTo>
                  <a:lnTo>
                    <a:pt x="286715" y="647700"/>
                  </a:lnTo>
                  <a:lnTo>
                    <a:pt x="285546" y="635000"/>
                  </a:lnTo>
                  <a:lnTo>
                    <a:pt x="284695" y="622300"/>
                  </a:lnTo>
                  <a:lnTo>
                    <a:pt x="284086" y="622300"/>
                  </a:lnTo>
                  <a:lnTo>
                    <a:pt x="283502" y="609600"/>
                  </a:lnTo>
                  <a:lnTo>
                    <a:pt x="282651" y="596900"/>
                  </a:lnTo>
                  <a:lnTo>
                    <a:pt x="281292" y="596900"/>
                  </a:lnTo>
                  <a:lnTo>
                    <a:pt x="285419" y="584200"/>
                  </a:lnTo>
                  <a:lnTo>
                    <a:pt x="292671" y="584200"/>
                  </a:lnTo>
                  <a:lnTo>
                    <a:pt x="290131" y="571500"/>
                  </a:lnTo>
                  <a:lnTo>
                    <a:pt x="286931" y="571500"/>
                  </a:lnTo>
                  <a:lnTo>
                    <a:pt x="284543" y="558800"/>
                  </a:lnTo>
                  <a:lnTo>
                    <a:pt x="291604" y="546100"/>
                  </a:lnTo>
                  <a:lnTo>
                    <a:pt x="300634" y="533400"/>
                  </a:lnTo>
                  <a:lnTo>
                    <a:pt x="299834" y="508000"/>
                  </a:lnTo>
                  <a:lnTo>
                    <a:pt x="299110" y="495300"/>
                  </a:lnTo>
                  <a:lnTo>
                    <a:pt x="308381" y="482600"/>
                  </a:lnTo>
                  <a:lnTo>
                    <a:pt x="315048" y="482600"/>
                  </a:lnTo>
                  <a:lnTo>
                    <a:pt x="313944" y="495300"/>
                  </a:lnTo>
                  <a:lnTo>
                    <a:pt x="309460" y="520700"/>
                  </a:lnTo>
                  <a:lnTo>
                    <a:pt x="306044" y="533400"/>
                  </a:lnTo>
                  <a:lnTo>
                    <a:pt x="311226" y="533400"/>
                  </a:lnTo>
                  <a:lnTo>
                    <a:pt x="312978" y="546100"/>
                  </a:lnTo>
                  <a:lnTo>
                    <a:pt x="311175" y="546100"/>
                  </a:lnTo>
                  <a:lnTo>
                    <a:pt x="310210" y="558800"/>
                  </a:lnTo>
                  <a:lnTo>
                    <a:pt x="310857" y="558800"/>
                  </a:lnTo>
                  <a:lnTo>
                    <a:pt x="314172" y="571500"/>
                  </a:lnTo>
                  <a:lnTo>
                    <a:pt x="321233" y="558800"/>
                  </a:lnTo>
                  <a:lnTo>
                    <a:pt x="319125" y="558800"/>
                  </a:lnTo>
                  <a:lnTo>
                    <a:pt x="318109" y="546100"/>
                  </a:lnTo>
                  <a:lnTo>
                    <a:pt x="330454" y="546100"/>
                  </a:lnTo>
                  <a:lnTo>
                    <a:pt x="330111" y="533400"/>
                  </a:lnTo>
                  <a:lnTo>
                    <a:pt x="328117" y="533400"/>
                  </a:lnTo>
                  <a:lnTo>
                    <a:pt x="336245" y="520700"/>
                  </a:lnTo>
                  <a:lnTo>
                    <a:pt x="341757" y="508000"/>
                  </a:lnTo>
                  <a:lnTo>
                    <a:pt x="345554" y="508000"/>
                  </a:lnTo>
                  <a:lnTo>
                    <a:pt x="348551" y="520700"/>
                  </a:lnTo>
                  <a:lnTo>
                    <a:pt x="356412" y="520700"/>
                  </a:lnTo>
                  <a:lnTo>
                    <a:pt x="363321" y="508000"/>
                  </a:lnTo>
                  <a:lnTo>
                    <a:pt x="372503" y="508000"/>
                  </a:lnTo>
                  <a:lnTo>
                    <a:pt x="370687" y="520700"/>
                  </a:lnTo>
                  <a:lnTo>
                    <a:pt x="374218" y="520700"/>
                  </a:lnTo>
                  <a:lnTo>
                    <a:pt x="369963" y="533400"/>
                  </a:lnTo>
                  <a:lnTo>
                    <a:pt x="365645" y="533400"/>
                  </a:lnTo>
                  <a:lnTo>
                    <a:pt x="361365" y="546100"/>
                  </a:lnTo>
                  <a:lnTo>
                    <a:pt x="357251" y="546100"/>
                  </a:lnTo>
                  <a:lnTo>
                    <a:pt x="366801" y="558800"/>
                  </a:lnTo>
                  <a:lnTo>
                    <a:pt x="376859" y="533400"/>
                  </a:lnTo>
                  <a:lnTo>
                    <a:pt x="381241" y="508000"/>
                  </a:lnTo>
                  <a:lnTo>
                    <a:pt x="381203" y="495300"/>
                  </a:lnTo>
                  <a:lnTo>
                    <a:pt x="378002" y="469900"/>
                  </a:lnTo>
                  <a:lnTo>
                    <a:pt x="372071" y="482600"/>
                  </a:lnTo>
                  <a:lnTo>
                    <a:pt x="352221" y="482600"/>
                  </a:lnTo>
                  <a:lnTo>
                    <a:pt x="351155" y="469900"/>
                  </a:lnTo>
                  <a:lnTo>
                    <a:pt x="361721" y="469900"/>
                  </a:lnTo>
                  <a:lnTo>
                    <a:pt x="362153" y="457200"/>
                  </a:lnTo>
                  <a:lnTo>
                    <a:pt x="363918" y="457200"/>
                  </a:lnTo>
                  <a:lnTo>
                    <a:pt x="364744" y="444500"/>
                  </a:lnTo>
                  <a:lnTo>
                    <a:pt x="376656" y="444500"/>
                  </a:lnTo>
                  <a:lnTo>
                    <a:pt x="390690" y="431800"/>
                  </a:lnTo>
                  <a:lnTo>
                    <a:pt x="408978" y="431800"/>
                  </a:lnTo>
                  <a:lnTo>
                    <a:pt x="420535" y="419100"/>
                  </a:lnTo>
                  <a:lnTo>
                    <a:pt x="438924" y="419100"/>
                  </a:lnTo>
                  <a:lnTo>
                    <a:pt x="444385" y="431800"/>
                  </a:lnTo>
                  <a:lnTo>
                    <a:pt x="451840" y="419100"/>
                  </a:lnTo>
                  <a:lnTo>
                    <a:pt x="460235" y="406400"/>
                  </a:lnTo>
                  <a:lnTo>
                    <a:pt x="469544" y="393700"/>
                  </a:lnTo>
                  <a:lnTo>
                    <a:pt x="479755" y="381000"/>
                  </a:lnTo>
                  <a:lnTo>
                    <a:pt x="490702" y="368300"/>
                  </a:lnTo>
                  <a:lnTo>
                    <a:pt x="494525" y="368300"/>
                  </a:lnTo>
                  <a:lnTo>
                    <a:pt x="498576" y="355600"/>
                  </a:lnTo>
                  <a:lnTo>
                    <a:pt x="508546" y="355600"/>
                  </a:lnTo>
                  <a:lnTo>
                    <a:pt x="514718" y="342900"/>
                  </a:lnTo>
                  <a:lnTo>
                    <a:pt x="520941" y="342900"/>
                  </a:lnTo>
                  <a:lnTo>
                    <a:pt x="527075" y="330200"/>
                  </a:lnTo>
                  <a:lnTo>
                    <a:pt x="522820" y="342900"/>
                  </a:lnTo>
                  <a:lnTo>
                    <a:pt x="537629" y="342900"/>
                  </a:lnTo>
                  <a:lnTo>
                    <a:pt x="546658" y="330200"/>
                  </a:lnTo>
                  <a:lnTo>
                    <a:pt x="551332" y="330200"/>
                  </a:lnTo>
                  <a:lnTo>
                    <a:pt x="553135" y="317500"/>
                  </a:lnTo>
                  <a:lnTo>
                    <a:pt x="553516" y="317500"/>
                  </a:lnTo>
                  <a:lnTo>
                    <a:pt x="554075" y="304800"/>
                  </a:lnTo>
                  <a:lnTo>
                    <a:pt x="556183" y="292100"/>
                  </a:lnTo>
                  <a:lnTo>
                    <a:pt x="596696" y="292100"/>
                  </a:lnTo>
                  <a:lnTo>
                    <a:pt x="606234" y="279400"/>
                  </a:lnTo>
                  <a:lnTo>
                    <a:pt x="616381" y="254000"/>
                  </a:lnTo>
                  <a:lnTo>
                    <a:pt x="629285" y="254000"/>
                  </a:lnTo>
                  <a:lnTo>
                    <a:pt x="647115" y="241300"/>
                  </a:lnTo>
                  <a:lnTo>
                    <a:pt x="654024" y="241300"/>
                  </a:lnTo>
                  <a:lnTo>
                    <a:pt x="661098" y="254000"/>
                  </a:lnTo>
                  <a:lnTo>
                    <a:pt x="680466" y="254000"/>
                  </a:lnTo>
                  <a:lnTo>
                    <a:pt x="689127" y="241300"/>
                  </a:lnTo>
                  <a:lnTo>
                    <a:pt x="716584" y="241300"/>
                  </a:lnTo>
                  <a:lnTo>
                    <a:pt x="725690" y="228600"/>
                  </a:lnTo>
                  <a:lnTo>
                    <a:pt x="750684" y="228600"/>
                  </a:lnTo>
                  <a:lnTo>
                    <a:pt x="741565" y="215900"/>
                  </a:lnTo>
                  <a:lnTo>
                    <a:pt x="767435" y="215900"/>
                  </a:lnTo>
                  <a:lnTo>
                    <a:pt x="780072" y="203200"/>
                  </a:lnTo>
                  <a:lnTo>
                    <a:pt x="800760" y="203200"/>
                  </a:lnTo>
                  <a:lnTo>
                    <a:pt x="806437" y="190500"/>
                  </a:lnTo>
                  <a:lnTo>
                    <a:pt x="829398" y="190500"/>
                  </a:lnTo>
                  <a:lnTo>
                    <a:pt x="820166" y="203200"/>
                  </a:lnTo>
                  <a:lnTo>
                    <a:pt x="806805" y="203200"/>
                  </a:lnTo>
                  <a:lnTo>
                    <a:pt x="808647" y="215900"/>
                  </a:lnTo>
                  <a:lnTo>
                    <a:pt x="807847" y="215900"/>
                  </a:lnTo>
                  <a:lnTo>
                    <a:pt x="804976" y="228600"/>
                  </a:lnTo>
                  <a:lnTo>
                    <a:pt x="905713" y="228600"/>
                  </a:lnTo>
                  <a:lnTo>
                    <a:pt x="908939" y="215900"/>
                  </a:lnTo>
                  <a:lnTo>
                    <a:pt x="930363" y="215900"/>
                  </a:lnTo>
                  <a:lnTo>
                    <a:pt x="934961" y="228600"/>
                  </a:lnTo>
                  <a:lnTo>
                    <a:pt x="970534" y="228600"/>
                  </a:lnTo>
                  <a:lnTo>
                    <a:pt x="977696" y="241300"/>
                  </a:lnTo>
                  <a:lnTo>
                    <a:pt x="998677" y="241300"/>
                  </a:lnTo>
                  <a:lnTo>
                    <a:pt x="1005306" y="254000"/>
                  </a:lnTo>
                  <a:lnTo>
                    <a:pt x="1023239" y="254000"/>
                  </a:lnTo>
                  <a:lnTo>
                    <a:pt x="1029106" y="266700"/>
                  </a:lnTo>
                  <a:lnTo>
                    <a:pt x="1034821" y="266700"/>
                  </a:lnTo>
                  <a:lnTo>
                    <a:pt x="1040434" y="279400"/>
                  </a:lnTo>
                  <a:lnTo>
                    <a:pt x="1037285" y="279400"/>
                  </a:lnTo>
                  <a:lnTo>
                    <a:pt x="1042111" y="292100"/>
                  </a:lnTo>
                  <a:lnTo>
                    <a:pt x="1046378" y="292100"/>
                  </a:lnTo>
                  <a:lnTo>
                    <a:pt x="1045667" y="304800"/>
                  </a:lnTo>
                  <a:lnTo>
                    <a:pt x="1036434" y="292100"/>
                  </a:lnTo>
                  <a:lnTo>
                    <a:pt x="1021854" y="292100"/>
                  </a:lnTo>
                  <a:lnTo>
                    <a:pt x="1026972" y="304800"/>
                  </a:lnTo>
                  <a:lnTo>
                    <a:pt x="1033983" y="304800"/>
                  </a:lnTo>
                  <a:lnTo>
                    <a:pt x="1041565" y="317500"/>
                  </a:lnTo>
                  <a:lnTo>
                    <a:pt x="1047750" y="317500"/>
                  </a:lnTo>
                  <a:lnTo>
                    <a:pt x="1049566" y="330200"/>
                  </a:lnTo>
                  <a:lnTo>
                    <a:pt x="1077874" y="330200"/>
                  </a:lnTo>
                  <a:lnTo>
                    <a:pt x="1085342" y="342900"/>
                  </a:lnTo>
                  <a:lnTo>
                    <a:pt x="1098842" y="342900"/>
                  </a:lnTo>
                  <a:lnTo>
                    <a:pt x="1104099" y="355600"/>
                  </a:lnTo>
                  <a:lnTo>
                    <a:pt x="1102194" y="355600"/>
                  </a:lnTo>
                  <a:lnTo>
                    <a:pt x="1107643" y="368300"/>
                  </a:lnTo>
                  <a:lnTo>
                    <a:pt x="1106449" y="368300"/>
                  </a:lnTo>
                  <a:lnTo>
                    <a:pt x="1114513" y="381000"/>
                  </a:lnTo>
                  <a:lnTo>
                    <a:pt x="1121651" y="381000"/>
                  </a:lnTo>
                  <a:lnTo>
                    <a:pt x="1128255" y="393700"/>
                  </a:lnTo>
                  <a:lnTo>
                    <a:pt x="1130236" y="393700"/>
                  </a:lnTo>
                  <a:lnTo>
                    <a:pt x="1123099" y="381000"/>
                  </a:lnTo>
                  <a:lnTo>
                    <a:pt x="1137729" y="381000"/>
                  </a:lnTo>
                  <a:lnTo>
                    <a:pt x="1143215" y="393700"/>
                  </a:lnTo>
                  <a:lnTo>
                    <a:pt x="1184084" y="393700"/>
                  </a:lnTo>
                  <a:lnTo>
                    <a:pt x="1198029" y="419100"/>
                  </a:lnTo>
                  <a:lnTo>
                    <a:pt x="1201864" y="419100"/>
                  </a:lnTo>
                  <a:lnTo>
                    <a:pt x="1198181" y="431800"/>
                  </a:lnTo>
                  <a:lnTo>
                    <a:pt x="1189570" y="419100"/>
                  </a:lnTo>
                  <a:lnTo>
                    <a:pt x="1165580" y="419100"/>
                  </a:lnTo>
                  <a:lnTo>
                    <a:pt x="1176401" y="431800"/>
                  </a:lnTo>
                  <a:lnTo>
                    <a:pt x="1186662" y="444500"/>
                  </a:lnTo>
                  <a:lnTo>
                    <a:pt x="1192631" y="457200"/>
                  </a:lnTo>
                  <a:lnTo>
                    <a:pt x="1199235" y="457200"/>
                  </a:lnTo>
                  <a:lnTo>
                    <a:pt x="1203426" y="469900"/>
                  </a:lnTo>
                  <a:lnTo>
                    <a:pt x="1238427" y="469900"/>
                  </a:lnTo>
                  <a:lnTo>
                    <a:pt x="1257973" y="508000"/>
                  </a:lnTo>
                  <a:lnTo>
                    <a:pt x="1258963" y="508000"/>
                  </a:lnTo>
                  <a:lnTo>
                    <a:pt x="1262710" y="520700"/>
                  </a:lnTo>
                  <a:lnTo>
                    <a:pt x="1259497" y="520700"/>
                  </a:lnTo>
                  <a:lnTo>
                    <a:pt x="1268196" y="533400"/>
                  </a:lnTo>
                  <a:lnTo>
                    <a:pt x="1284947" y="533400"/>
                  </a:lnTo>
                  <a:lnTo>
                    <a:pt x="1280020" y="520700"/>
                  </a:lnTo>
                  <a:lnTo>
                    <a:pt x="1287627" y="533400"/>
                  </a:lnTo>
                  <a:lnTo>
                    <a:pt x="1289354" y="546100"/>
                  </a:lnTo>
                  <a:lnTo>
                    <a:pt x="1289875" y="558800"/>
                  </a:lnTo>
                  <a:lnTo>
                    <a:pt x="1279410" y="558800"/>
                  </a:lnTo>
                  <a:lnTo>
                    <a:pt x="1282344" y="571500"/>
                  </a:lnTo>
                  <a:lnTo>
                    <a:pt x="1285214" y="584200"/>
                  </a:lnTo>
                  <a:lnTo>
                    <a:pt x="1288681" y="584200"/>
                  </a:lnTo>
                  <a:lnTo>
                    <a:pt x="1293380" y="596900"/>
                  </a:lnTo>
                  <a:lnTo>
                    <a:pt x="1293545" y="584200"/>
                  </a:lnTo>
                  <a:lnTo>
                    <a:pt x="1297762" y="584200"/>
                  </a:lnTo>
                  <a:lnTo>
                    <a:pt x="1297406" y="571500"/>
                  </a:lnTo>
                  <a:lnTo>
                    <a:pt x="1302194" y="584200"/>
                  </a:lnTo>
                  <a:lnTo>
                    <a:pt x="1306537" y="584200"/>
                  </a:lnTo>
                  <a:lnTo>
                    <a:pt x="1306703" y="571500"/>
                  </a:lnTo>
                  <a:lnTo>
                    <a:pt x="1314081" y="584200"/>
                  </a:lnTo>
                  <a:lnTo>
                    <a:pt x="1319834" y="596900"/>
                  </a:lnTo>
                  <a:lnTo>
                    <a:pt x="1323873" y="609600"/>
                  </a:lnTo>
                  <a:lnTo>
                    <a:pt x="1326083" y="622300"/>
                  </a:lnTo>
                  <a:lnTo>
                    <a:pt x="1320190" y="622300"/>
                  </a:lnTo>
                  <a:lnTo>
                    <a:pt x="1326908" y="635000"/>
                  </a:lnTo>
                  <a:lnTo>
                    <a:pt x="1332915" y="635000"/>
                  </a:lnTo>
                  <a:lnTo>
                    <a:pt x="1338402" y="647700"/>
                  </a:lnTo>
                  <a:lnTo>
                    <a:pt x="1343558" y="660400"/>
                  </a:lnTo>
                  <a:lnTo>
                    <a:pt x="1348397" y="673100"/>
                  </a:lnTo>
                  <a:lnTo>
                    <a:pt x="1353489" y="673100"/>
                  </a:lnTo>
                  <a:lnTo>
                    <a:pt x="1359052" y="685800"/>
                  </a:lnTo>
                  <a:lnTo>
                    <a:pt x="1365885" y="685800"/>
                  </a:lnTo>
                  <a:lnTo>
                    <a:pt x="1360500" y="673100"/>
                  </a:lnTo>
                  <a:lnTo>
                    <a:pt x="1356626" y="660400"/>
                  </a:lnTo>
                  <a:lnTo>
                    <a:pt x="1375346" y="660400"/>
                  </a:lnTo>
                  <a:lnTo>
                    <a:pt x="1368158" y="647700"/>
                  </a:lnTo>
                  <a:lnTo>
                    <a:pt x="1360716" y="635000"/>
                  </a:lnTo>
                  <a:lnTo>
                    <a:pt x="1361020" y="635000"/>
                  </a:lnTo>
                  <a:lnTo>
                    <a:pt x="1356741" y="622300"/>
                  </a:lnTo>
                  <a:lnTo>
                    <a:pt x="1353261" y="609600"/>
                  </a:lnTo>
                  <a:lnTo>
                    <a:pt x="1360182" y="609600"/>
                  </a:lnTo>
                  <a:lnTo>
                    <a:pt x="1346593" y="584200"/>
                  </a:lnTo>
                  <a:lnTo>
                    <a:pt x="1334236" y="571500"/>
                  </a:lnTo>
                  <a:lnTo>
                    <a:pt x="1321803" y="546100"/>
                  </a:lnTo>
                  <a:lnTo>
                    <a:pt x="1314907" y="533400"/>
                  </a:lnTo>
                  <a:lnTo>
                    <a:pt x="1313370" y="530580"/>
                  </a:lnTo>
                  <a:lnTo>
                    <a:pt x="1314869" y="520700"/>
                  </a:lnTo>
                  <a:lnTo>
                    <a:pt x="1313586" y="520700"/>
                  </a:lnTo>
                  <a:lnTo>
                    <a:pt x="1312240" y="508000"/>
                  </a:lnTo>
                  <a:lnTo>
                    <a:pt x="1322031" y="508000"/>
                  </a:lnTo>
                  <a:lnTo>
                    <a:pt x="1321485" y="495300"/>
                  </a:lnTo>
                  <a:lnTo>
                    <a:pt x="1314589" y="495300"/>
                  </a:lnTo>
                  <a:lnTo>
                    <a:pt x="1306588" y="482600"/>
                  </a:lnTo>
                  <a:lnTo>
                    <a:pt x="1300378" y="482600"/>
                  </a:lnTo>
                  <a:lnTo>
                    <a:pt x="1298803" y="495300"/>
                  </a:lnTo>
                  <a:lnTo>
                    <a:pt x="1295222" y="482600"/>
                  </a:lnTo>
                  <a:lnTo>
                    <a:pt x="1287957" y="469900"/>
                  </a:lnTo>
                  <a:lnTo>
                    <a:pt x="1280655" y="457200"/>
                  </a:lnTo>
                  <a:lnTo>
                    <a:pt x="1270546" y="457200"/>
                  </a:lnTo>
                  <a:lnTo>
                    <a:pt x="1263256" y="444500"/>
                  </a:lnTo>
                  <a:lnTo>
                    <a:pt x="1256093" y="444500"/>
                  </a:lnTo>
                  <a:lnTo>
                    <a:pt x="1250048" y="431800"/>
                  </a:lnTo>
                  <a:lnTo>
                    <a:pt x="1247444" y="431800"/>
                  </a:lnTo>
                  <a:lnTo>
                    <a:pt x="1246073" y="419100"/>
                  </a:lnTo>
                  <a:lnTo>
                    <a:pt x="1254112" y="419100"/>
                  </a:lnTo>
                  <a:lnTo>
                    <a:pt x="1262824" y="431800"/>
                  </a:lnTo>
                  <a:lnTo>
                    <a:pt x="1272082" y="444500"/>
                  </a:lnTo>
                  <a:lnTo>
                    <a:pt x="1281836" y="444500"/>
                  </a:lnTo>
                  <a:lnTo>
                    <a:pt x="1283843" y="457200"/>
                  </a:lnTo>
                  <a:lnTo>
                    <a:pt x="1294028" y="457200"/>
                  </a:lnTo>
                  <a:lnTo>
                    <a:pt x="1313192" y="469900"/>
                  </a:lnTo>
                  <a:lnTo>
                    <a:pt x="1330591" y="482600"/>
                  </a:lnTo>
                  <a:lnTo>
                    <a:pt x="1338541" y="495300"/>
                  </a:lnTo>
                  <a:lnTo>
                    <a:pt x="1345514" y="508000"/>
                  </a:lnTo>
                  <a:lnTo>
                    <a:pt x="1347660" y="508000"/>
                  </a:lnTo>
                  <a:lnTo>
                    <a:pt x="1351495" y="508000"/>
                  </a:lnTo>
                  <a:lnTo>
                    <a:pt x="1356487" y="520700"/>
                  </a:lnTo>
                  <a:lnTo>
                    <a:pt x="1361389" y="520700"/>
                  </a:lnTo>
                  <a:lnTo>
                    <a:pt x="1365935" y="533400"/>
                  </a:lnTo>
                  <a:lnTo>
                    <a:pt x="1369555" y="546100"/>
                  </a:lnTo>
                  <a:lnTo>
                    <a:pt x="1373060" y="546100"/>
                  </a:lnTo>
                  <a:lnTo>
                    <a:pt x="1376972" y="558800"/>
                  </a:lnTo>
                  <a:lnTo>
                    <a:pt x="1381823" y="571500"/>
                  </a:lnTo>
                  <a:lnTo>
                    <a:pt x="1385239" y="571500"/>
                  </a:lnTo>
                  <a:lnTo>
                    <a:pt x="1389481" y="584200"/>
                  </a:lnTo>
                  <a:lnTo>
                    <a:pt x="1394510" y="596900"/>
                  </a:lnTo>
                  <a:lnTo>
                    <a:pt x="1399844" y="596900"/>
                  </a:lnTo>
                  <a:lnTo>
                    <a:pt x="1405039" y="609600"/>
                  </a:lnTo>
                  <a:lnTo>
                    <a:pt x="1409382" y="609600"/>
                  </a:lnTo>
                  <a:lnTo>
                    <a:pt x="1412836" y="622300"/>
                  </a:lnTo>
                  <a:lnTo>
                    <a:pt x="1413827" y="622300"/>
                  </a:lnTo>
                  <a:lnTo>
                    <a:pt x="1409827" y="609600"/>
                  </a:lnTo>
                  <a:lnTo>
                    <a:pt x="1415669" y="609600"/>
                  </a:lnTo>
                  <a:lnTo>
                    <a:pt x="1422107" y="622300"/>
                  </a:lnTo>
                  <a:lnTo>
                    <a:pt x="1427734" y="635000"/>
                  </a:lnTo>
                  <a:lnTo>
                    <a:pt x="1442567" y="635000"/>
                  </a:lnTo>
                  <a:lnTo>
                    <a:pt x="1450365" y="647700"/>
                  </a:lnTo>
                  <a:lnTo>
                    <a:pt x="1452867" y="660400"/>
                  </a:lnTo>
                  <a:lnTo>
                    <a:pt x="1455178" y="673100"/>
                  </a:lnTo>
                  <a:lnTo>
                    <a:pt x="1462430" y="685800"/>
                  </a:lnTo>
                  <a:lnTo>
                    <a:pt x="1464640" y="660400"/>
                  </a:lnTo>
                  <a:lnTo>
                    <a:pt x="1463268" y="660400"/>
                  </a:lnTo>
                  <a:lnTo>
                    <a:pt x="1459344" y="647700"/>
                  </a:lnTo>
                  <a:lnTo>
                    <a:pt x="1456296" y="647700"/>
                  </a:lnTo>
                  <a:lnTo>
                    <a:pt x="1449730" y="635000"/>
                  </a:lnTo>
                  <a:lnTo>
                    <a:pt x="1449311" y="609600"/>
                  </a:lnTo>
                  <a:lnTo>
                    <a:pt x="1452283" y="609600"/>
                  </a:lnTo>
                  <a:lnTo>
                    <a:pt x="1455902" y="596900"/>
                  </a:lnTo>
                  <a:lnTo>
                    <a:pt x="1457769" y="584200"/>
                  </a:lnTo>
                  <a:lnTo>
                    <a:pt x="1463586" y="584200"/>
                  </a:lnTo>
                  <a:lnTo>
                    <a:pt x="1470748" y="596900"/>
                  </a:lnTo>
                  <a:lnTo>
                    <a:pt x="1476667" y="596900"/>
                  </a:lnTo>
                  <a:close/>
                </a:path>
                <a:path w="1481454" h="1866900">
                  <a:moveTo>
                    <a:pt x="1481048" y="1079500"/>
                  </a:moveTo>
                  <a:lnTo>
                    <a:pt x="1481023" y="1054100"/>
                  </a:lnTo>
                  <a:lnTo>
                    <a:pt x="1480756" y="1054100"/>
                  </a:lnTo>
                  <a:lnTo>
                    <a:pt x="1480007" y="1041400"/>
                  </a:lnTo>
                  <a:lnTo>
                    <a:pt x="1478851" y="1028700"/>
                  </a:lnTo>
                  <a:lnTo>
                    <a:pt x="1477340" y="1016000"/>
                  </a:lnTo>
                  <a:lnTo>
                    <a:pt x="1475498" y="1016000"/>
                  </a:lnTo>
                  <a:lnTo>
                    <a:pt x="1473123" y="1003300"/>
                  </a:lnTo>
                  <a:lnTo>
                    <a:pt x="1470190" y="990600"/>
                  </a:lnTo>
                  <a:lnTo>
                    <a:pt x="1468767" y="990600"/>
                  </a:lnTo>
                  <a:lnTo>
                    <a:pt x="1471333" y="1003300"/>
                  </a:lnTo>
                  <a:lnTo>
                    <a:pt x="1472603" y="1003300"/>
                  </a:lnTo>
                  <a:lnTo>
                    <a:pt x="1470837" y="1016000"/>
                  </a:lnTo>
                  <a:lnTo>
                    <a:pt x="1465326" y="1016000"/>
                  </a:lnTo>
                  <a:lnTo>
                    <a:pt x="1466824" y="1003300"/>
                  </a:lnTo>
                  <a:lnTo>
                    <a:pt x="1460576" y="1003300"/>
                  </a:lnTo>
                  <a:lnTo>
                    <a:pt x="1462163" y="1016000"/>
                  </a:lnTo>
                  <a:lnTo>
                    <a:pt x="1464081" y="1028700"/>
                  </a:lnTo>
                  <a:lnTo>
                    <a:pt x="1461477" y="1041400"/>
                  </a:lnTo>
                  <a:lnTo>
                    <a:pt x="1450975" y="1016000"/>
                  </a:lnTo>
                  <a:lnTo>
                    <a:pt x="1440446" y="1028700"/>
                  </a:lnTo>
                  <a:lnTo>
                    <a:pt x="1434706" y="1016000"/>
                  </a:lnTo>
                  <a:lnTo>
                    <a:pt x="1428572" y="990600"/>
                  </a:lnTo>
                  <a:lnTo>
                    <a:pt x="1422171" y="977900"/>
                  </a:lnTo>
                  <a:lnTo>
                    <a:pt x="1415669" y="952500"/>
                  </a:lnTo>
                  <a:lnTo>
                    <a:pt x="1414640" y="965200"/>
                  </a:lnTo>
                  <a:lnTo>
                    <a:pt x="1414564" y="977900"/>
                  </a:lnTo>
                  <a:lnTo>
                    <a:pt x="1415275" y="990600"/>
                  </a:lnTo>
                  <a:lnTo>
                    <a:pt x="1416634" y="990600"/>
                  </a:lnTo>
                  <a:lnTo>
                    <a:pt x="1418310" y="1003300"/>
                  </a:lnTo>
                  <a:lnTo>
                    <a:pt x="1420228" y="1016000"/>
                  </a:lnTo>
                  <a:lnTo>
                    <a:pt x="1422336" y="1016000"/>
                  </a:lnTo>
                  <a:lnTo>
                    <a:pt x="1424546" y="1028700"/>
                  </a:lnTo>
                  <a:lnTo>
                    <a:pt x="1426705" y="1028700"/>
                  </a:lnTo>
                  <a:lnTo>
                    <a:pt x="1428496" y="1041400"/>
                  </a:lnTo>
                  <a:lnTo>
                    <a:pt x="1429816" y="1054100"/>
                  </a:lnTo>
                  <a:lnTo>
                    <a:pt x="1430515" y="1054100"/>
                  </a:lnTo>
                  <a:lnTo>
                    <a:pt x="1430578" y="1066800"/>
                  </a:lnTo>
                  <a:lnTo>
                    <a:pt x="1429867" y="1066800"/>
                  </a:lnTo>
                  <a:lnTo>
                    <a:pt x="1428127" y="1079500"/>
                  </a:lnTo>
                  <a:lnTo>
                    <a:pt x="1425041" y="1092200"/>
                  </a:lnTo>
                  <a:lnTo>
                    <a:pt x="1422908" y="1079500"/>
                  </a:lnTo>
                  <a:lnTo>
                    <a:pt x="1419186" y="1092200"/>
                  </a:lnTo>
                  <a:lnTo>
                    <a:pt x="1416405" y="1092200"/>
                  </a:lnTo>
                  <a:lnTo>
                    <a:pt x="1417815" y="1104900"/>
                  </a:lnTo>
                  <a:lnTo>
                    <a:pt x="1418450" y="1117600"/>
                  </a:lnTo>
                  <a:lnTo>
                    <a:pt x="1419428" y="1117600"/>
                  </a:lnTo>
                  <a:lnTo>
                    <a:pt x="1421879" y="1130300"/>
                  </a:lnTo>
                  <a:lnTo>
                    <a:pt x="1417408" y="1155700"/>
                  </a:lnTo>
                  <a:lnTo>
                    <a:pt x="1412544" y="1155700"/>
                  </a:lnTo>
                  <a:lnTo>
                    <a:pt x="1407426" y="1143000"/>
                  </a:lnTo>
                  <a:lnTo>
                    <a:pt x="1404150" y="1130300"/>
                  </a:lnTo>
                  <a:lnTo>
                    <a:pt x="1404848" y="1117600"/>
                  </a:lnTo>
                  <a:lnTo>
                    <a:pt x="1400276" y="1143000"/>
                  </a:lnTo>
                  <a:lnTo>
                    <a:pt x="1397012" y="1181100"/>
                  </a:lnTo>
                  <a:lnTo>
                    <a:pt x="1394256" y="1206500"/>
                  </a:lnTo>
                  <a:lnTo>
                    <a:pt x="1391221" y="1231900"/>
                  </a:lnTo>
                  <a:lnTo>
                    <a:pt x="1386611" y="1257300"/>
                  </a:lnTo>
                  <a:lnTo>
                    <a:pt x="1379956" y="1295400"/>
                  </a:lnTo>
                  <a:lnTo>
                    <a:pt x="1370279" y="1320800"/>
                  </a:lnTo>
                  <a:lnTo>
                    <a:pt x="1356652" y="1346200"/>
                  </a:lnTo>
                  <a:lnTo>
                    <a:pt x="1353985" y="1346200"/>
                  </a:lnTo>
                  <a:lnTo>
                    <a:pt x="1358087" y="1333500"/>
                  </a:lnTo>
                  <a:lnTo>
                    <a:pt x="1352905" y="1346200"/>
                  </a:lnTo>
                  <a:lnTo>
                    <a:pt x="1352448" y="1346200"/>
                  </a:lnTo>
                  <a:lnTo>
                    <a:pt x="1350822" y="1358900"/>
                  </a:lnTo>
                  <a:lnTo>
                    <a:pt x="1427175" y="1358900"/>
                  </a:lnTo>
                  <a:lnTo>
                    <a:pt x="1433156" y="1333500"/>
                  </a:lnTo>
                  <a:lnTo>
                    <a:pt x="1436001" y="1308100"/>
                  </a:lnTo>
                  <a:lnTo>
                    <a:pt x="1441551" y="1295400"/>
                  </a:lnTo>
                  <a:lnTo>
                    <a:pt x="1452714" y="1295400"/>
                  </a:lnTo>
                  <a:lnTo>
                    <a:pt x="1457960" y="1282700"/>
                  </a:lnTo>
                  <a:lnTo>
                    <a:pt x="1458620" y="1270000"/>
                  </a:lnTo>
                  <a:lnTo>
                    <a:pt x="1443913" y="1270000"/>
                  </a:lnTo>
                  <a:lnTo>
                    <a:pt x="1442859" y="1257300"/>
                  </a:lnTo>
                  <a:lnTo>
                    <a:pt x="1445361" y="1244600"/>
                  </a:lnTo>
                  <a:lnTo>
                    <a:pt x="1450873" y="1231900"/>
                  </a:lnTo>
                  <a:lnTo>
                    <a:pt x="1455902" y="1219200"/>
                  </a:lnTo>
                  <a:lnTo>
                    <a:pt x="1460360" y="1219200"/>
                  </a:lnTo>
                  <a:lnTo>
                    <a:pt x="1464170" y="1206500"/>
                  </a:lnTo>
                  <a:lnTo>
                    <a:pt x="1467624" y="1193800"/>
                  </a:lnTo>
                  <a:lnTo>
                    <a:pt x="1471041" y="1181100"/>
                  </a:lnTo>
                  <a:lnTo>
                    <a:pt x="1474533" y="1168400"/>
                  </a:lnTo>
                  <a:lnTo>
                    <a:pt x="1478254" y="1168400"/>
                  </a:lnTo>
                  <a:lnTo>
                    <a:pt x="1479105" y="1155700"/>
                  </a:lnTo>
                  <a:lnTo>
                    <a:pt x="1471803" y="1155700"/>
                  </a:lnTo>
                  <a:lnTo>
                    <a:pt x="1470748" y="1168400"/>
                  </a:lnTo>
                  <a:lnTo>
                    <a:pt x="1469212" y="1168400"/>
                  </a:lnTo>
                  <a:lnTo>
                    <a:pt x="1467510" y="1181100"/>
                  </a:lnTo>
                  <a:lnTo>
                    <a:pt x="1465402" y="1181100"/>
                  </a:lnTo>
                  <a:lnTo>
                    <a:pt x="1462417" y="1168400"/>
                  </a:lnTo>
                  <a:lnTo>
                    <a:pt x="1463713" y="1155700"/>
                  </a:lnTo>
                  <a:lnTo>
                    <a:pt x="1466723" y="1143000"/>
                  </a:lnTo>
                  <a:lnTo>
                    <a:pt x="1470101" y="1143000"/>
                  </a:lnTo>
                  <a:lnTo>
                    <a:pt x="1472501" y="1130300"/>
                  </a:lnTo>
                  <a:lnTo>
                    <a:pt x="1474584" y="1130300"/>
                  </a:lnTo>
                  <a:lnTo>
                    <a:pt x="1479042" y="1143000"/>
                  </a:lnTo>
                  <a:lnTo>
                    <a:pt x="1478546" y="1130300"/>
                  </a:lnTo>
                  <a:lnTo>
                    <a:pt x="1479207" y="1117600"/>
                  </a:lnTo>
                  <a:lnTo>
                    <a:pt x="1480248" y="1104900"/>
                  </a:lnTo>
                  <a:lnTo>
                    <a:pt x="1481048" y="1079500"/>
                  </a:lnTo>
                  <a:close/>
                </a:path>
              </a:pathLst>
            </a:custGeom>
            <a:grpFill/>
          </p:spPr>
          <p:txBody>
            <a:bodyPr wrap="square" lIns="0" tIns="0" rIns="0" bIns="0" rtlCol="0"/>
            <a:lstStyle/>
            <a:p>
              <a:endParaRPr/>
            </a:p>
          </p:txBody>
        </p:sp>
        <p:sp>
          <p:nvSpPr>
            <p:cNvPr id="1020" name="object 223">
              <a:extLst>
                <a:ext uri="{FF2B5EF4-FFF2-40B4-BE49-F238E27FC236}">
                  <a16:creationId xmlns:a16="http://schemas.microsoft.com/office/drawing/2014/main" id="{9DA719D0-9275-D448-4B70-89689AC30ABE}"/>
                </a:ext>
              </a:extLst>
            </p:cNvPr>
            <p:cNvSpPr/>
            <p:nvPr/>
          </p:nvSpPr>
          <p:spPr>
            <a:xfrm rot="17471081">
              <a:off x="24157784" y="8225740"/>
              <a:ext cx="476037" cy="599892"/>
            </a:xfrm>
            <a:custGeom>
              <a:avLst/>
              <a:gdLst/>
              <a:ahLst/>
              <a:cxnLst/>
              <a:rect l="l" t="t" r="r" b="b"/>
              <a:pathLst>
                <a:path w="1481454" h="1866900">
                  <a:moveTo>
                    <a:pt x="68084" y="1295400"/>
                  </a:moveTo>
                  <a:lnTo>
                    <a:pt x="61366" y="1282700"/>
                  </a:lnTo>
                  <a:lnTo>
                    <a:pt x="46583" y="1282700"/>
                  </a:lnTo>
                  <a:lnTo>
                    <a:pt x="54825" y="1295400"/>
                  </a:lnTo>
                  <a:lnTo>
                    <a:pt x="68084" y="1295400"/>
                  </a:lnTo>
                  <a:close/>
                </a:path>
                <a:path w="1481454" h="1866900">
                  <a:moveTo>
                    <a:pt x="87909" y="1409700"/>
                  </a:moveTo>
                  <a:lnTo>
                    <a:pt x="86753" y="1407985"/>
                  </a:lnTo>
                  <a:lnTo>
                    <a:pt x="87350" y="1409700"/>
                  </a:lnTo>
                  <a:lnTo>
                    <a:pt x="87909" y="1409700"/>
                  </a:lnTo>
                  <a:close/>
                </a:path>
                <a:path w="1481454" h="1866900">
                  <a:moveTo>
                    <a:pt x="142595" y="444500"/>
                  </a:moveTo>
                  <a:lnTo>
                    <a:pt x="141185" y="444500"/>
                  </a:lnTo>
                  <a:lnTo>
                    <a:pt x="141211" y="445516"/>
                  </a:lnTo>
                  <a:lnTo>
                    <a:pt x="142595" y="444500"/>
                  </a:lnTo>
                  <a:close/>
                </a:path>
                <a:path w="1481454" h="1866900">
                  <a:moveTo>
                    <a:pt x="168313" y="457200"/>
                  </a:moveTo>
                  <a:lnTo>
                    <a:pt x="157314" y="457200"/>
                  </a:lnTo>
                  <a:lnTo>
                    <a:pt x="156451" y="469900"/>
                  </a:lnTo>
                  <a:lnTo>
                    <a:pt x="168313" y="457200"/>
                  </a:lnTo>
                  <a:close/>
                </a:path>
                <a:path w="1481454" h="1866900">
                  <a:moveTo>
                    <a:pt x="202819" y="1574800"/>
                  </a:moveTo>
                  <a:lnTo>
                    <a:pt x="196291" y="1567688"/>
                  </a:lnTo>
                  <a:lnTo>
                    <a:pt x="199796" y="1574800"/>
                  </a:lnTo>
                  <a:lnTo>
                    <a:pt x="202819" y="1574800"/>
                  </a:lnTo>
                  <a:close/>
                </a:path>
                <a:path w="1481454" h="1866900">
                  <a:moveTo>
                    <a:pt x="214998" y="1600200"/>
                  </a:moveTo>
                  <a:lnTo>
                    <a:pt x="206311" y="1574800"/>
                  </a:lnTo>
                  <a:lnTo>
                    <a:pt x="202819" y="1574800"/>
                  </a:lnTo>
                  <a:lnTo>
                    <a:pt x="214998" y="1600200"/>
                  </a:lnTo>
                  <a:close/>
                </a:path>
                <a:path w="1481454" h="1866900">
                  <a:moveTo>
                    <a:pt x="217805" y="1308100"/>
                  </a:moveTo>
                  <a:lnTo>
                    <a:pt x="216217" y="1295400"/>
                  </a:lnTo>
                  <a:lnTo>
                    <a:pt x="215633" y="1295400"/>
                  </a:lnTo>
                  <a:lnTo>
                    <a:pt x="217487" y="1308100"/>
                  </a:lnTo>
                  <a:lnTo>
                    <a:pt x="217805" y="1308100"/>
                  </a:lnTo>
                  <a:close/>
                </a:path>
                <a:path w="1481454" h="1866900">
                  <a:moveTo>
                    <a:pt x="227571" y="391795"/>
                  </a:moveTo>
                  <a:lnTo>
                    <a:pt x="226390" y="390410"/>
                  </a:lnTo>
                  <a:lnTo>
                    <a:pt x="226479" y="393700"/>
                  </a:lnTo>
                  <a:lnTo>
                    <a:pt x="227571" y="391795"/>
                  </a:lnTo>
                  <a:close/>
                </a:path>
                <a:path w="1481454" h="1866900">
                  <a:moveTo>
                    <a:pt x="260578" y="1625600"/>
                  </a:moveTo>
                  <a:lnTo>
                    <a:pt x="254431" y="1620139"/>
                  </a:lnTo>
                  <a:lnTo>
                    <a:pt x="258076" y="1625600"/>
                  </a:lnTo>
                  <a:lnTo>
                    <a:pt x="260578" y="1625600"/>
                  </a:lnTo>
                  <a:close/>
                </a:path>
                <a:path w="1481454" h="1866900">
                  <a:moveTo>
                    <a:pt x="261239" y="260769"/>
                  </a:moveTo>
                  <a:lnTo>
                    <a:pt x="257543" y="266700"/>
                  </a:lnTo>
                  <a:lnTo>
                    <a:pt x="259168" y="266700"/>
                  </a:lnTo>
                  <a:lnTo>
                    <a:pt x="261239" y="260769"/>
                  </a:lnTo>
                  <a:close/>
                </a:path>
                <a:path w="1481454" h="1866900">
                  <a:moveTo>
                    <a:pt x="265455" y="254000"/>
                  </a:moveTo>
                  <a:lnTo>
                    <a:pt x="263601" y="254000"/>
                  </a:lnTo>
                  <a:lnTo>
                    <a:pt x="261239" y="260769"/>
                  </a:lnTo>
                  <a:lnTo>
                    <a:pt x="265455" y="254000"/>
                  </a:lnTo>
                  <a:close/>
                </a:path>
                <a:path w="1481454" h="1866900">
                  <a:moveTo>
                    <a:pt x="270840" y="1633994"/>
                  </a:moveTo>
                  <a:lnTo>
                    <a:pt x="265976" y="1625600"/>
                  </a:lnTo>
                  <a:lnTo>
                    <a:pt x="260578" y="1625600"/>
                  </a:lnTo>
                  <a:lnTo>
                    <a:pt x="270840" y="1633994"/>
                  </a:lnTo>
                  <a:close/>
                </a:path>
                <a:path w="1481454" h="1866900">
                  <a:moveTo>
                    <a:pt x="276110" y="1638300"/>
                  </a:moveTo>
                  <a:lnTo>
                    <a:pt x="270840" y="1633994"/>
                  </a:lnTo>
                  <a:lnTo>
                    <a:pt x="273329" y="1638300"/>
                  </a:lnTo>
                  <a:lnTo>
                    <a:pt x="276110" y="1638300"/>
                  </a:lnTo>
                  <a:close/>
                </a:path>
                <a:path w="1481454" h="1866900">
                  <a:moveTo>
                    <a:pt x="290931" y="715810"/>
                  </a:moveTo>
                  <a:lnTo>
                    <a:pt x="290017" y="723900"/>
                  </a:lnTo>
                  <a:lnTo>
                    <a:pt x="290550" y="723900"/>
                  </a:lnTo>
                  <a:lnTo>
                    <a:pt x="290931" y="715810"/>
                  </a:lnTo>
                  <a:close/>
                </a:path>
                <a:path w="1481454" h="1866900">
                  <a:moveTo>
                    <a:pt x="291439" y="711200"/>
                  </a:moveTo>
                  <a:lnTo>
                    <a:pt x="291134" y="711200"/>
                  </a:lnTo>
                  <a:lnTo>
                    <a:pt x="290931" y="715810"/>
                  </a:lnTo>
                  <a:lnTo>
                    <a:pt x="291439" y="711200"/>
                  </a:lnTo>
                  <a:close/>
                </a:path>
                <a:path w="1481454" h="1866900">
                  <a:moveTo>
                    <a:pt x="293230" y="266700"/>
                  </a:moveTo>
                  <a:lnTo>
                    <a:pt x="293116" y="254000"/>
                  </a:lnTo>
                  <a:lnTo>
                    <a:pt x="282257" y="254000"/>
                  </a:lnTo>
                  <a:lnTo>
                    <a:pt x="279628" y="266700"/>
                  </a:lnTo>
                  <a:lnTo>
                    <a:pt x="260794" y="266700"/>
                  </a:lnTo>
                  <a:lnTo>
                    <a:pt x="260858" y="292100"/>
                  </a:lnTo>
                  <a:lnTo>
                    <a:pt x="249580" y="304800"/>
                  </a:lnTo>
                  <a:lnTo>
                    <a:pt x="234823" y="330200"/>
                  </a:lnTo>
                  <a:lnTo>
                    <a:pt x="224421" y="355600"/>
                  </a:lnTo>
                  <a:lnTo>
                    <a:pt x="225666" y="330200"/>
                  </a:lnTo>
                  <a:lnTo>
                    <a:pt x="227571" y="317500"/>
                  </a:lnTo>
                  <a:lnTo>
                    <a:pt x="233514" y="304800"/>
                  </a:lnTo>
                  <a:lnTo>
                    <a:pt x="246913" y="292100"/>
                  </a:lnTo>
                  <a:lnTo>
                    <a:pt x="237223" y="292100"/>
                  </a:lnTo>
                  <a:lnTo>
                    <a:pt x="257543" y="266700"/>
                  </a:lnTo>
                  <a:lnTo>
                    <a:pt x="250380" y="266700"/>
                  </a:lnTo>
                  <a:lnTo>
                    <a:pt x="242658" y="279400"/>
                  </a:lnTo>
                  <a:lnTo>
                    <a:pt x="235496" y="292100"/>
                  </a:lnTo>
                  <a:lnTo>
                    <a:pt x="227685" y="304800"/>
                  </a:lnTo>
                  <a:lnTo>
                    <a:pt x="218046" y="317500"/>
                  </a:lnTo>
                  <a:lnTo>
                    <a:pt x="217017" y="317500"/>
                  </a:lnTo>
                  <a:lnTo>
                    <a:pt x="216128" y="330200"/>
                  </a:lnTo>
                  <a:lnTo>
                    <a:pt x="215011" y="330200"/>
                  </a:lnTo>
                  <a:lnTo>
                    <a:pt x="213334" y="342900"/>
                  </a:lnTo>
                  <a:lnTo>
                    <a:pt x="210705" y="342900"/>
                  </a:lnTo>
                  <a:lnTo>
                    <a:pt x="206717" y="355600"/>
                  </a:lnTo>
                  <a:lnTo>
                    <a:pt x="201231" y="368300"/>
                  </a:lnTo>
                  <a:lnTo>
                    <a:pt x="194119" y="381000"/>
                  </a:lnTo>
                  <a:lnTo>
                    <a:pt x="192951" y="368300"/>
                  </a:lnTo>
                  <a:lnTo>
                    <a:pt x="191719" y="381000"/>
                  </a:lnTo>
                  <a:lnTo>
                    <a:pt x="186766" y="393700"/>
                  </a:lnTo>
                  <a:lnTo>
                    <a:pt x="179374" y="406400"/>
                  </a:lnTo>
                  <a:lnTo>
                    <a:pt x="170802" y="419100"/>
                  </a:lnTo>
                  <a:lnTo>
                    <a:pt x="164858" y="419100"/>
                  </a:lnTo>
                  <a:lnTo>
                    <a:pt x="158699" y="431800"/>
                  </a:lnTo>
                  <a:lnTo>
                    <a:pt x="153885" y="431800"/>
                  </a:lnTo>
                  <a:lnTo>
                    <a:pt x="149263" y="444500"/>
                  </a:lnTo>
                  <a:lnTo>
                    <a:pt x="145783" y="444500"/>
                  </a:lnTo>
                  <a:lnTo>
                    <a:pt x="150368" y="457200"/>
                  </a:lnTo>
                  <a:lnTo>
                    <a:pt x="155041" y="457200"/>
                  </a:lnTo>
                  <a:lnTo>
                    <a:pt x="159791" y="444500"/>
                  </a:lnTo>
                  <a:lnTo>
                    <a:pt x="164617" y="444500"/>
                  </a:lnTo>
                  <a:lnTo>
                    <a:pt x="175006" y="419100"/>
                  </a:lnTo>
                  <a:lnTo>
                    <a:pt x="180111" y="419100"/>
                  </a:lnTo>
                  <a:lnTo>
                    <a:pt x="185051" y="406400"/>
                  </a:lnTo>
                  <a:lnTo>
                    <a:pt x="182016" y="419100"/>
                  </a:lnTo>
                  <a:lnTo>
                    <a:pt x="177609" y="431800"/>
                  </a:lnTo>
                  <a:lnTo>
                    <a:pt x="183134" y="431800"/>
                  </a:lnTo>
                  <a:lnTo>
                    <a:pt x="179311" y="444500"/>
                  </a:lnTo>
                  <a:lnTo>
                    <a:pt x="175285" y="444500"/>
                  </a:lnTo>
                  <a:lnTo>
                    <a:pt x="171170" y="457200"/>
                  </a:lnTo>
                  <a:lnTo>
                    <a:pt x="168313" y="457200"/>
                  </a:lnTo>
                  <a:lnTo>
                    <a:pt x="168313" y="469900"/>
                  </a:lnTo>
                  <a:lnTo>
                    <a:pt x="167157" y="469900"/>
                  </a:lnTo>
                  <a:lnTo>
                    <a:pt x="165239" y="482600"/>
                  </a:lnTo>
                  <a:lnTo>
                    <a:pt x="162928" y="482600"/>
                  </a:lnTo>
                  <a:lnTo>
                    <a:pt x="160858" y="495300"/>
                  </a:lnTo>
                  <a:lnTo>
                    <a:pt x="159169" y="495300"/>
                  </a:lnTo>
                  <a:lnTo>
                    <a:pt x="158267" y="508000"/>
                  </a:lnTo>
                  <a:lnTo>
                    <a:pt x="164896" y="508000"/>
                  </a:lnTo>
                  <a:lnTo>
                    <a:pt x="168986" y="495300"/>
                  </a:lnTo>
                  <a:lnTo>
                    <a:pt x="173875" y="482600"/>
                  </a:lnTo>
                  <a:lnTo>
                    <a:pt x="182638" y="469900"/>
                  </a:lnTo>
                  <a:lnTo>
                    <a:pt x="186690" y="482600"/>
                  </a:lnTo>
                  <a:lnTo>
                    <a:pt x="189763" y="469900"/>
                  </a:lnTo>
                  <a:lnTo>
                    <a:pt x="192976" y="457200"/>
                  </a:lnTo>
                  <a:lnTo>
                    <a:pt x="196405" y="444500"/>
                  </a:lnTo>
                  <a:lnTo>
                    <a:pt x="200113" y="431800"/>
                  </a:lnTo>
                  <a:lnTo>
                    <a:pt x="195059" y="419100"/>
                  </a:lnTo>
                  <a:lnTo>
                    <a:pt x="191122" y="419100"/>
                  </a:lnTo>
                  <a:lnTo>
                    <a:pt x="189699" y="406400"/>
                  </a:lnTo>
                  <a:lnTo>
                    <a:pt x="192214" y="393700"/>
                  </a:lnTo>
                  <a:lnTo>
                    <a:pt x="205625" y="393700"/>
                  </a:lnTo>
                  <a:lnTo>
                    <a:pt x="218414" y="381000"/>
                  </a:lnTo>
                  <a:lnTo>
                    <a:pt x="226390" y="390410"/>
                  </a:lnTo>
                  <a:lnTo>
                    <a:pt x="226174" y="381000"/>
                  </a:lnTo>
                  <a:lnTo>
                    <a:pt x="227342" y="381000"/>
                  </a:lnTo>
                  <a:lnTo>
                    <a:pt x="229844" y="368300"/>
                  </a:lnTo>
                  <a:lnTo>
                    <a:pt x="233514" y="355600"/>
                  </a:lnTo>
                  <a:lnTo>
                    <a:pt x="236334" y="355600"/>
                  </a:lnTo>
                  <a:lnTo>
                    <a:pt x="239725" y="342900"/>
                  </a:lnTo>
                  <a:lnTo>
                    <a:pt x="243852" y="342900"/>
                  </a:lnTo>
                  <a:lnTo>
                    <a:pt x="248132" y="330200"/>
                  </a:lnTo>
                  <a:lnTo>
                    <a:pt x="252933" y="330200"/>
                  </a:lnTo>
                  <a:lnTo>
                    <a:pt x="258102" y="317500"/>
                  </a:lnTo>
                  <a:lnTo>
                    <a:pt x="253898" y="330200"/>
                  </a:lnTo>
                  <a:lnTo>
                    <a:pt x="259803" y="330200"/>
                  </a:lnTo>
                  <a:lnTo>
                    <a:pt x="264236" y="317500"/>
                  </a:lnTo>
                  <a:lnTo>
                    <a:pt x="267500" y="317500"/>
                  </a:lnTo>
                  <a:lnTo>
                    <a:pt x="269862" y="304800"/>
                  </a:lnTo>
                  <a:lnTo>
                    <a:pt x="272707" y="304800"/>
                  </a:lnTo>
                  <a:lnTo>
                    <a:pt x="273659" y="292100"/>
                  </a:lnTo>
                  <a:lnTo>
                    <a:pt x="283273" y="292100"/>
                  </a:lnTo>
                  <a:lnTo>
                    <a:pt x="287629" y="279400"/>
                  </a:lnTo>
                  <a:lnTo>
                    <a:pt x="290741" y="279400"/>
                  </a:lnTo>
                  <a:lnTo>
                    <a:pt x="292608" y="266700"/>
                  </a:lnTo>
                  <a:lnTo>
                    <a:pt x="293230" y="266700"/>
                  </a:lnTo>
                  <a:close/>
                </a:path>
                <a:path w="1481454" h="1866900">
                  <a:moveTo>
                    <a:pt x="295630" y="1651000"/>
                  </a:moveTo>
                  <a:lnTo>
                    <a:pt x="287769" y="1638300"/>
                  </a:lnTo>
                  <a:lnTo>
                    <a:pt x="276110" y="1638300"/>
                  </a:lnTo>
                  <a:lnTo>
                    <a:pt x="291261" y="1651000"/>
                  </a:lnTo>
                  <a:lnTo>
                    <a:pt x="295630" y="1651000"/>
                  </a:lnTo>
                  <a:close/>
                </a:path>
                <a:path w="1481454" h="1866900">
                  <a:moveTo>
                    <a:pt x="298551" y="1117600"/>
                  </a:moveTo>
                  <a:lnTo>
                    <a:pt x="294068" y="1104900"/>
                  </a:lnTo>
                  <a:lnTo>
                    <a:pt x="289712" y="1104900"/>
                  </a:lnTo>
                  <a:lnTo>
                    <a:pt x="298551" y="1117600"/>
                  </a:lnTo>
                  <a:close/>
                </a:path>
                <a:path w="1481454" h="1866900">
                  <a:moveTo>
                    <a:pt x="323672" y="1193800"/>
                  </a:moveTo>
                  <a:lnTo>
                    <a:pt x="320205" y="1181100"/>
                  </a:lnTo>
                  <a:lnTo>
                    <a:pt x="318719" y="1181100"/>
                  </a:lnTo>
                  <a:lnTo>
                    <a:pt x="323672" y="1193800"/>
                  </a:lnTo>
                  <a:close/>
                </a:path>
                <a:path w="1481454" h="1866900">
                  <a:moveTo>
                    <a:pt x="344843" y="1460500"/>
                  </a:moveTo>
                  <a:lnTo>
                    <a:pt x="340842" y="1447800"/>
                  </a:lnTo>
                  <a:lnTo>
                    <a:pt x="340436" y="1447800"/>
                  </a:lnTo>
                  <a:lnTo>
                    <a:pt x="344843" y="1460500"/>
                  </a:lnTo>
                  <a:close/>
                </a:path>
                <a:path w="1481454" h="1866900">
                  <a:moveTo>
                    <a:pt x="352336" y="203200"/>
                  </a:moveTo>
                  <a:lnTo>
                    <a:pt x="351815" y="203200"/>
                  </a:lnTo>
                  <a:lnTo>
                    <a:pt x="345198" y="212293"/>
                  </a:lnTo>
                  <a:lnTo>
                    <a:pt x="344500" y="215900"/>
                  </a:lnTo>
                  <a:lnTo>
                    <a:pt x="352336" y="203200"/>
                  </a:lnTo>
                  <a:close/>
                </a:path>
                <a:path w="1481454" h="1866900">
                  <a:moveTo>
                    <a:pt x="387210" y="1511300"/>
                  </a:moveTo>
                  <a:lnTo>
                    <a:pt x="376974" y="1498600"/>
                  </a:lnTo>
                  <a:lnTo>
                    <a:pt x="366268" y="1498600"/>
                  </a:lnTo>
                  <a:lnTo>
                    <a:pt x="376694" y="1511300"/>
                  </a:lnTo>
                  <a:lnTo>
                    <a:pt x="387210" y="1511300"/>
                  </a:lnTo>
                  <a:close/>
                </a:path>
                <a:path w="1481454" h="1866900">
                  <a:moveTo>
                    <a:pt x="438124" y="114300"/>
                  </a:moveTo>
                  <a:lnTo>
                    <a:pt x="429526" y="114300"/>
                  </a:lnTo>
                  <a:lnTo>
                    <a:pt x="420966" y="127000"/>
                  </a:lnTo>
                  <a:lnTo>
                    <a:pt x="412673" y="139700"/>
                  </a:lnTo>
                  <a:lnTo>
                    <a:pt x="416509" y="139700"/>
                  </a:lnTo>
                  <a:lnTo>
                    <a:pt x="424002" y="127000"/>
                  </a:lnTo>
                  <a:lnTo>
                    <a:pt x="431393" y="127000"/>
                  </a:lnTo>
                  <a:lnTo>
                    <a:pt x="438124" y="114300"/>
                  </a:lnTo>
                  <a:close/>
                </a:path>
                <a:path w="1481454" h="1866900">
                  <a:moveTo>
                    <a:pt x="447141" y="101600"/>
                  </a:moveTo>
                  <a:lnTo>
                    <a:pt x="438289" y="114300"/>
                  </a:lnTo>
                  <a:lnTo>
                    <a:pt x="446633" y="114300"/>
                  </a:lnTo>
                  <a:lnTo>
                    <a:pt x="447141" y="101600"/>
                  </a:lnTo>
                  <a:close/>
                </a:path>
                <a:path w="1481454" h="1866900">
                  <a:moveTo>
                    <a:pt x="451497" y="381000"/>
                  </a:moveTo>
                  <a:lnTo>
                    <a:pt x="449707" y="381000"/>
                  </a:lnTo>
                  <a:lnTo>
                    <a:pt x="448932" y="383006"/>
                  </a:lnTo>
                  <a:lnTo>
                    <a:pt x="451497" y="381000"/>
                  </a:lnTo>
                  <a:close/>
                </a:path>
                <a:path w="1481454" h="1866900">
                  <a:moveTo>
                    <a:pt x="462699" y="114300"/>
                  </a:moveTo>
                  <a:lnTo>
                    <a:pt x="458546" y="114300"/>
                  </a:lnTo>
                  <a:lnTo>
                    <a:pt x="458470" y="121031"/>
                  </a:lnTo>
                  <a:lnTo>
                    <a:pt x="462699" y="114300"/>
                  </a:lnTo>
                  <a:close/>
                </a:path>
                <a:path w="1481454" h="1866900">
                  <a:moveTo>
                    <a:pt x="473240" y="101600"/>
                  </a:moveTo>
                  <a:lnTo>
                    <a:pt x="472554" y="101600"/>
                  </a:lnTo>
                  <a:lnTo>
                    <a:pt x="465201" y="114300"/>
                  </a:lnTo>
                  <a:lnTo>
                    <a:pt x="473240" y="101600"/>
                  </a:lnTo>
                  <a:close/>
                </a:path>
                <a:path w="1481454" h="1866900">
                  <a:moveTo>
                    <a:pt x="476529" y="96418"/>
                  </a:moveTo>
                  <a:lnTo>
                    <a:pt x="473240" y="101600"/>
                  </a:lnTo>
                  <a:lnTo>
                    <a:pt x="475094" y="101600"/>
                  </a:lnTo>
                  <a:lnTo>
                    <a:pt x="476529" y="96418"/>
                  </a:lnTo>
                  <a:close/>
                </a:path>
                <a:path w="1481454" h="1866900">
                  <a:moveTo>
                    <a:pt x="481279" y="88900"/>
                  </a:moveTo>
                  <a:lnTo>
                    <a:pt x="478599" y="88900"/>
                  </a:lnTo>
                  <a:lnTo>
                    <a:pt x="476529" y="96418"/>
                  </a:lnTo>
                  <a:lnTo>
                    <a:pt x="481279" y="88900"/>
                  </a:lnTo>
                  <a:close/>
                </a:path>
                <a:path w="1481454" h="1866900">
                  <a:moveTo>
                    <a:pt x="572236" y="215900"/>
                  </a:moveTo>
                  <a:lnTo>
                    <a:pt x="564222" y="215900"/>
                  </a:lnTo>
                  <a:lnTo>
                    <a:pt x="558584" y="228600"/>
                  </a:lnTo>
                  <a:lnTo>
                    <a:pt x="566394" y="228600"/>
                  </a:lnTo>
                  <a:lnTo>
                    <a:pt x="572236" y="215900"/>
                  </a:lnTo>
                  <a:close/>
                </a:path>
                <a:path w="1481454" h="1866900">
                  <a:moveTo>
                    <a:pt x="581748" y="215900"/>
                  </a:moveTo>
                  <a:lnTo>
                    <a:pt x="581736" y="203200"/>
                  </a:lnTo>
                  <a:lnTo>
                    <a:pt x="575843" y="215900"/>
                  </a:lnTo>
                  <a:lnTo>
                    <a:pt x="581748" y="215900"/>
                  </a:lnTo>
                  <a:close/>
                </a:path>
                <a:path w="1481454" h="1866900">
                  <a:moveTo>
                    <a:pt x="600938" y="1689100"/>
                  </a:moveTo>
                  <a:lnTo>
                    <a:pt x="595452" y="1676400"/>
                  </a:lnTo>
                  <a:lnTo>
                    <a:pt x="598017" y="1689100"/>
                  </a:lnTo>
                  <a:lnTo>
                    <a:pt x="600938" y="1689100"/>
                  </a:lnTo>
                  <a:close/>
                </a:path>
                <a:path w="1481454" h="1866900">
                  <a:moveTo>
                    <a:pt x="603415" y="190500"/>
                  </a:moveTo>
                  <a:lnTo>
                    <a:pt x="597814" y="203200"/>
                  </a:lnTo>
                  <a:lnTo>
                    <a:pt x="598347" y="203200"/>
                  </a:lnTo>
                  <a:lnTo>
                    <a:pt x="603415" y="190500"/>
                  </a:lnTo>
                  <a:close/>
                </a:path>
                <a:path w="1481454" h="1866900">
                  <a:moveTo>
                    <a:pt x="632548" y="25400"/>
                  </a:moveTo>
                  <a:lnTo>
                    <a:pt x="600379" y="25400"/>
                  </a:lnTo>
                  <a:lnTo>
                    <a:pt x="589508" y="38100"/>
                  </a:lnTo>
                  <a:lnTo>
                    <a:pt x="545668" y="38100"/>
                  </a:lnTo>
                  <a:lnTo>
                    <a:pt x="535076" y="50800"/>
                  </a:lnTo>
                  <a:lnTo>
                    <a:pt x="515200" y="50800"/>
                  </a:lnTo>
                  <a:lnTo>
                    <a:pt x="527100" y="63500"/>
                  </a:lnTo>
                  <a:lnTo>
                    <a:pt x="510882" y="76200"/>
                  </a:lnTo>
                  <a:lnTo>
                    <a:pt x="508635" y="76200"/>
                  </a:lnTo>
                  <a:lnTo>
                    <a:pt x="507047" y="63500"/>
                  </a:lnTo>
                  <a:lnTo>
                    <a:pt x="492861" y="63500"/>
                  </a:lnTo>
                  <a:lnTo>
                    <a:pt x="489648" y="76200"/>
                  </a:lnTo>
                  <a:lnTo>
                    <a:pt x="483895" y="88900"/>
                  </a:lnTo>
                  <a:lnTo>
                    <a:pt x="497928" y="88900"/>
                  </a:lnTo>
                  <a:lnTo>
                    <a:pt x="495223" y="101600"/>
                  </a:lnTo>
                  <a:lnTo>
                    <a:pt x="501789" y="101600"/>
                  </a:lnTo>
                  <a:lnTo>
                    <a:pt x="501548" y="88900"/>
                  </a:lnTo>
                  <a:lnTo>
                    <a:pt x="518553" y="88900"/>
                  </a:lnTo>
                  <a:lnTo>
                    <a:pt x="529691" y="76200"/>
                  </a:lnTo>
                  <a:lnTo>
                    <a:pt x="537159" y="76200"/>
                  </a:lnTo>
                  <a:lnTo>
                    <a:pt x="549516" y="63500"/>
                  </a:lnTo>
                  <a:lnTo>
                    <a:pt x="558355" y="50800"/>
                  </a:lnTo>
                  <a:lnTo>
                    <a:pt x="571830" y="50800"/>
                  </a:lnTo>
                  <a:lnTo>
                    <a:pt x="592112" y="38100"/>
                  </a:lnTo>
                  <a:lnTo>
                    <a:pt x="597331" y="50800"/>
                  </a:lnTo>
                  <a:lnTo>
                    <a:pt x="604354" y="50800"/>
                  </a:lnTo>
                  <a:lnTo>
                    <a:pt x="612838" y="38100"/>
                  </a:lnTo>
                  <a:lnTo>
                    <a:pt x="622452" y="38100"/>
                  </a:lnTo>
                  <a:lnTo>
                    <a:pt x="632548" y="25400"/>
                  </a:lnTo>
                  <a:close/>
                </a:path>
                <a:path w="1481454" h="1866900">
                  <a:moveTo>
                    <a:pt x="742632" y="12700"/>
                  </a:moveTo>
                  <a:lnTo>
                    <a:pt x="730199" y="12700"/>
                  </a:lnTo>
                  <a:lnTo>
                    <a:pt x="726211" y="25400"/>
                  </a:lnTo>
                  <a:lnTo>
                    <a:pt x="734364" y="25400"/>
                  </a:lnTo>
                  <a:lnTo>
                    <a:pt x="742632" y="12700"/>
                  </a:lnTo>
                  <a:close/>
                </a:path>
                <a:path w="1481454" h="1866900">
                  <a:moveTo>
                    <a:pt x="752868" y="139700"/>
                  </a:moveTo>
                  <a:lnTo>
                    <a:pt x="747179" y="127000"/>
                  </a:lnTo>
                  <a:lnTo>
                    <a:pt x="739521" y="139700"/>
                  </a:lnTo>
                  <a:lnTo>
                    <a:pt x="752868" y="139700"/>
                  </a:lnTo>
                  <a:close/>
                </a:path>
                <a:path w="1481454" h="1866900">
                  <a:moveTo>
                    <a:pt x="797572" y="25400"/>
                  </a:moveTo>
                  <a:lnTo>
                    <a:pt x="758088" y="25400"/>
                  </a:lnTo>
                  <a:lnTo>
                    <a:pt x="758228" y="38100"/>
                  </a:lnTo>
                  <a:lnTo>
                    <a:pt x="769340" y="38100"/>
                  </a:lnTo>
                  <a:lnTo>
                    <a:pt x="780821" y="38100"/>
                  </a:lnTo>
                  <a:lnTo>
                    <a:pt x="797572" y="25400"/>
                  </a:lnTo>
                  <a:close/>
                </a:path>
                <a:path w="1481454" h="1866900">
                  <a:moveTo>
                    <a:pt x="862190" y="12700"/>
                  </a:moveTo>
                  <a:lnTo>
                    <a:pt x="855878" y="0"/>
                  </a:lnTo>
                  <a:lnTo>
                    <a:pt x="801700" y="0"/>
                  </a:lnTo>
                  <a:lnTo>
                    <a:pt x="792124" y="12700"/>
                  </a:lnTo>
                  <a:lnTo>
                    <a:pt x="808431" y="12700"/>
                  </a:lnTo>
                  <a:lnTo>
                    <a:pt x="815784" y="25400"/>
                  </a:lnTo>
                  <a:lnTo>
                    <a:pt x="813358" y="25400"/>
                  </a:lnTo>
                  <a:lnTo>
                    <a:pt x="815924" y="28422"/>
                  </a:lnTo>
                  <a:lnTo>
                    <a:pt x="814908" y="38100"/>
                  </a:lnTo>
                  <a:lnTo>
                    <a:pt x="824115" y="38100"/>
                  </a:lnTo>
                  <a:lnTo>
                    <a:pt x="829881" y="38100"/>
                  </a:lnTo>
                  <a:lnTo>
                    <a:pt x="854773" y="38100"/>
                  </a:lnTo>
                  <a:lnTo>
                    <a:pt x="856792" y="25400"/>
                  </a:lnTo>
                  <a:lnTo>
                    <a:pt x="858735" y="25400"/>
                  </a:lnTo>
                  <a:lnTo>
                    <a:pt x="860437" y="12700"/>
                  </a:lnTo>
                  <a:lnTo>
                    <a:pt x="862190" y="12700"/>
                  </a:lnTo>
                  <a:close/>
                </a:path>
                <a:path w="1481454" h="1866900">
                  <a:moveTo>
                    <a:pt x="907427" y="177800"/>
                  </a:moveTo>
                  <a:lnTo>
                    <a:pt x="901115" y="165100"/>
                  </a:lnTo>
                  <a:lnTo>
                    <a:pt x="897039" y="165100"/>
                  </a:lnTo>
                  <a:lnTo>
                    <a:pt x="903846" y="177800"/>
                  </a:lnTo>
                  <a:lnTo>
                    <a:pt x="907427" y="177800"/>
                  </a:lnTo>
                  <a:close/>
                </a:path>
                <a:path w="1481454" h="1866900">
                  <a:moveTo>
                    <a:pt x="937260" y="165100"/>
                  </a:moveTo>
                  <a:lnTo>
                    <a:pt x="933729" y="165100"/>
                  </a:lnTo>
                  <a:lnTo>
                    <a:pt x="929906" y="177800"/>
                  </a:lnTo>
                  <a:lnTo>
                    <a:pt x="937260" y="165100"/>
                  </a:lnTo>
                  <a:close/>
                </a:path>
                <a:path w="1481454" h="1866900">
                  <a:moveTo>
                    <a:pt x="940244" y="1841500"/>
                  </a:moveTo>
                  <a:lnTo>
                    <a:pt x="922515" y="1841500"/>
                  </a:lnTo>
                  <a:lnTo>
                    <a:pt x="930363" y="1854200"/>
                  </a:lnTo>
                  <a:lnTo>
                    <a:pt x="940244" y="1841500"/>
                  </a:lnTo>
                  <a:close/>
                </a:path>
                <a:path w="1481454" h="1866900">
                  <a:moveTo>
                    <a:pt x="943584" y="1847964"/>
                  </a:moveTo>
                  <a:lnTo>
                    <a:pt x="937298" y="1854200"/>
                  </a:lnTo>
                  <a:lnTo>
                    <a:pt x="939596" y="1854200"/>
                  </a:lnTo>
                  <a:lnTo>
                    <a:pt x="943584" y="1847964"/>
                  </a:lnTo>
                  <a:close/>
                </a:path>
                <a:path w="1481454" h="1866900">
                  <a:moveTo>
                    <a:pt x="1014780" y="304800"/>
                  </a:moveTo>
                  <a:lnTo>
                    <a:pt x="1008037" y="292100"/>
                  </a:lnTo>
                  <a:lnTo>
                    <a:pt x="1011123" y="304800"/>
                  </a:lnTo>
                  <a:lnTo>
                    <a:pt x="1014780" y="304800"/>
                  </a:lnTo>
                  <a:close/>
                </a:path>
                <a:path w="1481454" h="1866900">
                  <a:moveTo>
                    <a:pt x="1045819" y="1689100"/>
                  </a:moveTo>
                  <a:lnTo>
                    <a:pt x="1042682" y="1689100"/>
                  </a:lnTo>
                  <a:lnTo>
                    <a:pt x="1041603" y="1701800"/>
                  </a:lnTo>
                  <a:lnTo>
                    <a:pt x="1045819" y="1689100"/>
                  </a:lnTo>
                  <a:close/>
                </a:path>
                <a:path w="1481454" h="1866900">
                  <a:moveTo>
                    <a:pt x="1099096" y="230124"/>
                  </a:moveTo>
                  <a:lnTo>
                    <a:pt x="1093190" y="226949"/>
                  </a:lnTo>
                  <a:lnTo>
                    <a:pt x="1087386" y="222656"/>
                  </a:lnTo>
                  <a:lnTo>
                    <a:pt x="1081532" y="217309"/>
                  </a:lnTo>
                  <a:lnTo>
                    <a:pt x="1075524" y="211010"/>
                  </a:lnTo>
                  <a:lnTo>
                    <a:pt x="1077391" y="215074"/>
                  </a:lnTo>
                  <a:lnTo>
                    <a:pt x="1080020" y="221018"/>
                  </a:lnTo>
                  <a:lnTo>
                    <a:pt x="1078826" y="224370"/>
                  </a:lnTo>
                  <a:lnTo>
                    <a:pt x="1084935" y="228473"/>
                  </a:lnTo>
                  <a:lnTo>
                    <a:pt x="1091806" y="227355"/>
                  </a:lnTo>
                  <a:lnTo>
                    <a:pt x="1099096" y="230124"/>
                  </a:lnTo>
                  <a:close/>
                </a:path>
                <a:path w="1481454" h="1866900">
                  <a:moveTo>
                    <a:pt x="1099464" y="230251"/>
                  </a:moveTo>
                  <a:lnTo>
                    <a:pt x="1099096" y="230124"/>
                  </a:lnTo>
                  <a:lnTo>
                    <a:pt x="1099273" y="230238"/>
                  </a:lnTo>
                  <a:lnTo>
                    <a:pt x="1099464" y="230251"/>
                  </a:lnTo>
                  <a:close/>
                </a:path>
                <a:path w="1481454" h="1866900">
                  <a:moveTo>
                    <a:pt x="1255331" y="520700"/>
                  </a:moveTo>
                  <a:lnTo>
                    <a:pt x="1251343" y="508000"/>
                  </a:lnTo>
                  <a:lnTo>
                    <a:pt x="1246149" y="508000"/>
                  </a:lnTo>
                  <a:lnTo>
                    <a:pt x="1242783" y="520700"/>
                  </a:lnTo>
                  <a:lnTo>
                    <a:pt x="1255331" y="520700"/>
                  </a:lnTo>
                  <a:close/>
                </a:path>
                <a:path w="1481454" h="1866900">
                  <a:moveTo>
                    <a:pt x="1257973" y="508000"/>
                  </a:moveTo>
                  <a:lnTo>
                    <a:pt x="1249197" y="495300"/>
                  </a:lnTo>
                  <a:lnTo>
                    <a:pt x="1255547" y="508000"/>
                  </a:lnTo>
                  <a:lnTo>
                    <a:pt x="1257973" y="508000"/>
                  </a:lnTo>
                  <a:close/>
                </a:path>
                <a:path w="1481454" h="1866900">
                  <a:moveTo>
                    <a:pt x="1296543" y="1612607"/>
                  </a:moveTo>
                  <a:lnTo>
                    <a:pt x="1296377" y="1612900"/>
                  </a:lnTo>
                  <a:lnTo>
                    <a:pt x="1296543" y="1612607"/>
                  </a:lnTo>
                  <a:close/>
                </a:path>
                <a:path w="1481454" h="1866900">
                  <a:moveTo>
                    <a:pt x="1303235" y="1600200"/>
                  </a:moveTo>
                  <a:lnTo>
                    <a:pt x="1301203" y="1600200"/>
                  </a:lnTo>
                  <a:lnTo>
                    <a:pt x="1296543" y="1612607"/>
                  </a:lnTo>
                  <a:lnTo>
                    <a:pt x="1303235" y="1600200"/>
                  </a:lnTo>
                  <a:close/>
                </a:path>
                <a:path w="1481454" h="1866900">
                  <a:moveTo>
                    <a:pt x="1314373" y="596900"/>
                  </a:moveTo>
                  <a:lnTo>
                    <a:pt x="1310906" y="584200"/>
                  </a:lnTo>
                  <a:lnTo>
                    <a:pt x="1307122" y="584200"/>
                  </a:lnTo>
                  <a:lnTo>
                    <a:pt x="1311427" y="596900"/>
                  </a:lnTo>
                  <a:lnTo>
                    <a:pt x="1314373" y="596900"/>
                  </a:lnTo>
                  <a:close/>
                </a:path>
                <a:path w="1481454" h="1866900">
                  <a:moveTo>
                    <a:pt x="1315072" y="304800"/>
                  </a:moveTo>
                  <a:lnTo>
                    <a:pt x="1310678" y="292100"/>
                  </a:lnTo>
                  <a:lnTo>
                    <a:pt x="1304455" y="292100"/>
                  </a:lnTo>
                  <a:lnTo>
                    <a:pt x="1296835" y="279400"/>
                  </a:lnTo>
                  <a:lnTo>
                    <a:pt x="1284109" y="279400"/>
                  </a:lnTo>
                  <a:lnTo>
                    <a:pt x="1295196" y="292100"/>
                  </a:lnTo>
                  <a:lnTo>
                    <a:pt x="1304886" y="304800"/>
                  </a:lnTo>
                  <a:lnTo>
                    <a:pt x="1315072" y="304800"/>
                  </a:lnTo>
                  <a:close/>
                </a:path>
                <a:path w="1481454" h="1866900">
                  <a:moveTo>
                    <a:pt x="1322260" y="1536700"/>
                  </a:moveTo>
                  <a:lnTo>
                    <a:pt x="1319352" y="1536700"/>
                  </a:lnTo>
                  <a:lnTo>
                    <a:pt x="1312062" y="1549400"/>
                  </a:lnTo>
                  <a:lnTo>
                    <a:pt x="1317205" y="1549400"/>
                  </a:lnTo>
                  <a:lnTo>
                    <a:pt x="1322260" y="1536700"/>
                  </a:lnTo>
                  <a:close/>
                </a:path>
                <a:path w="1481454" h="1866900">
                  <a:moveTo>
                    <a:pt x="1327899" y="520700"/>
                  </a:moveTo>
                  <a:lnTo>
                    <a:pt x="1325587" y="508000"/>
                  </a:lnTo>
                  <a:lnTo>
                    <a:pt x="1322489" y="508000"/>
                  </a:lnTo>
                  <a:lnTo>
                    <a:pt x="1324292" y="520700"/>
                  </a:lnTo>
                  <a:lnTo>
                    <a:pt x="1327899" y="520700"/>
                  </a:lnTo>
                  <a:close/>
                </a:path>
                <a:path w="1481454" h="1866900">
                  <a:moveTo>
                    <a:pt x="1338465" y="268528"/>
                  </a:moveTo>
                  <a:lnTo>
                    <a:pt x="1334528" y="264528"/>
                  </a:lnTo>
                  <a:lnTo>
                    <a:pt x="1328724" y="260921"/>
                  </a:lnTo>
                  <a:lnTo>
                    <a:pt x="1323352" y="257797"/>
                  </a:lnTo>
                  <a:lnTo>
                    <a:pt x="1326756" y="262128"/>
                  </a:lnTo>
                  <a:lnTo>
                    <a:pt x="1330401" y="269011"/>
                  </a:lnTo>
                  <a:lnTo>
                    <a:pt x="1338237" y="272783"/>
                  </a:lnTo>
                  <a:lnTo>
                    <a:pt x="1338465" y="268528"/>
                  </a:lnTo>
                  <a:close/>
                </a:path>
                <a:path w="1481454" h="1866900">
                  <a:moveTo>
                    <a:pt x="1356487" y="520700"/>
                  </a:moveTo>
                  <a:lnTo>
                    <a:pt x="1347660" y="508000"/>
                  </a:lnTo>
                  <a:lnTo>
                    <a:pt x="1355445" y="520700"/>
                  </a:lnTo>
                  <a:lnTo>
                    <a:pt x="1356487" y="520700"/>
                  </a:lnTo>
                  <a:close/>
                </a:path>
                <a:path w="1481454" h="1866900">
                  <a:moveTo>
                    <a:pt x="1358531" y="712368"/>
                  </a:moveTo>
                  <a:lnTo>
                    <a:pt x="1349641" y="697966"/>
                  </a:lnTo>
                  <a:lnTo>
                    <a:pt x="1348828" y="699846"/>
                  </a:lnTo>
                  <a:lnTo>
                    <a:pt x="1357718" y="714222"/>
                  </a:lnTo>
                  <a:lnTo>
                    <a:pt x="1358531" y="712368"/>
                  </a:lnTo>
                  <a:close/>
                </a:path>
                <a:path w="1481454" h="1866900">
                  <a:moveTo>
                    <a:pt x="1366481" y="342900"/>
                  </a:moveTo>
                  <a:lnTo>
                    <a:pt x="1362925" y="330200"/>
                  </a:lnTo>
                  <a:lnTo>
                    <a:pt x="1355864" y="317500"/>
                  </a:lnTo>
                  <a:lnTo>
                    <a:pt x="1349387" y="304800"/>
                  </a:lnTo>
                  <a:lnTo>
                    <a:pt x="1339380" y="304800"/>
                  </a:lnTo>
                  <a:lnTo>
                    <a:pt x="1331201" y="292100"/>
                  </a:lnTo>
                  <a:lnTo>
                    <a:pt x="1324127" y="279400"/>
                  </a:lnTo>
                  <a:lnTo>
                    <a:pt x="1317472" y="266700"/>
                  </a:lnTo>
                  <a:lnTo>
                    <a:pt x="1312418" y="266700"/>
                  </a:lnTo>
                  <a:lnTo>
                    <a:pt x="1318069" y="279400"/>
                  </a:lnTo>
                  <a:lnTo>
                    <a:pt x="1324813" y="292100"/>
                  </a:lnTo>
                  <a:lnTo>
                    <a:pt x="1317586" y="279400"/>
                  </a:lnTo>
                  <a:lnTo>
                    <a:pt x="1316977" y="292100"/>
                  </a:lnTo>
                  <a:lnTo>
                    <a:pt x="1319504" y="292100"/>
                  </a:lnTo>
                  <a:lnTo>
                    <a:pt x="1324470" y="304800"/>
                  </a:lnTo>
                  <a:lnTo>
                    <a:pt x="1330452" y="304800"/>
                  </a:lnTo>
                  <a:lnTo>
                    <a:pt x="1337132" y="317500"/>
                  </a:lnTo>
                  <a:lnTo>
                    <a:pt x="1343901" y="317500"/>
                  </a:lnTo>
                  <a:lnTo>
                    <a:pt x="1350556" y="330200"/>
                  </a:lnTo>
                  <a:lnTo>
                    <a:pt x="1356829" y="342900"/>
                  </a:lnTo>
                  <a:lnTo>
                    <a:pt x="1366481" y="342900"/>
                  </a:lnTo>
                  <a:close/>
                </a:path>
                <a:path w="1481454" h="1866900">
                  <a:moveTo>
                    <a:pt x="1370761" y="635000"/>
                  </a:moveTo>
                  <a:lnTo>
                    <a:pt x="1367028" y="622300"/>
                  </a:lnTo>
                  <a:lnTo>
                    <a:pt x="1361821" y="609600"/>
                  </a:lnTo>
                  <a:lnTo>
                    <a:pt x="1357464" y="596900"/>
                  </a:lnTo>
                  <a:lnTo>
                    <a:pt x="1360182" y="609600"/>
                  </a:lnTo>
                  <a:lnTo>
                    <a:pt x="1360436" y="609600"/>
                  </a:lnTo>
                  <a:lnTo>
                    <a:pt x="1364107" y="622300"/>
                  </a:lnTo>
                  <a:lnTo>
                    <a:pt x="1367396" y="635000"/>
                  </a:lnTo>
                  <a:lnTo>
                    <a:pt x="1370761" y="635000"/>
                  </a:lnTo>
                  <a:close/>
                </a:path>
                <a:path w="1481454" h="1866900">
                  <a:moveTo>
                    <a:pt x="1378902" y="663562"/>
                  </a:moveTo>
                  <a:lnTo>
                    <a:pt x="1377835" y="660400"/>
                  </a:lnTo>
                  <a:lnTo>
                    <a:pt x="1375346" y="660400"/>
                  </a:lnTo>
                  <a:lnTo>
                    <a:pt x="1378902" y="663562"/>
                  </a:lnTo>
                  <a:close/>
                </a:path>
                <a:path w="1481454" h="1866900">
                  <a:moveTo>
                    <a:pt x="1391907" y="663562"/>
                  </a:moveTo>
                  <a:lnTo>
                    <a:pt x="1391323" y="660400"/>
                  </a:lnTo>
                  <a:lnTo>
                    <a:pt x="1388567" y="660400"/>
                  </a:lnTo>
                  <a:lnTo>
                    <a:pt x="1385316" y="647700"/>
                  </a:lnTo>
                  <a:lnTo>
                    <a:pt x="1388021" y="663562"/>
                  </a:lnTo>
                  <a:lnTo>
                    <a:pt x="1391907" y="663562"/>
                  </a:lnTo>
                  <a:close/>
                </a:path>
                <a:path w="1481454" h="1866900">
                  <a:moveTo>
                    <a:pt x="1395501" y="406400"/>
                  </a:moveTo>
                  <a:lnTo>
                    <a:pt x="1382903" y="393700"/>
                  </a:lnTo>
                  <a:lnTo>
                    <a:pt x="1391843" y="419100"/>
                  </a:lnTo>
                  <a:lnTo>
                    <a:pt x="1394548" y="419100"/>
                  </a:lnTo>
                  <a:lnTo>
                    <a:pt x="1389900" y="406400"/>
                  </a:lnTo>
                  <a:lnTo>
                    <a:pt x="1395501" y="406400"/>
                  </a:lnTo>
                  <a:close/>
                </a:path>
                <a:path w="1481454" h="1866900">
                  <a:moveTo>
                    <a:pt x="1397469" y="750595"/>
                  </a:moveTo>
                  <a:lnTo>
                    <a:pt x="1395603" y="729500"/>
                  </a:lnTo>
                  <a:lnTo>
                    <a:pt x="1389253" y="711606"/>
                  </a:lnTo>
                  <a:lnTo>
                    <a:pt x="1378762" y="705459"/>
                  </a:lnTo>
                  <a:lnTo>
                    <a:pt x="1384935" y="711428"/>
                  </a:lnTo>
                  <a:lnTo>
                    <a:pt x="1389735" y="717638"/>
                  </a:lnTo>
                  <a:lnTo>
                    <a:pt x="1393355" y="725322"/>
                  </a:lnTo>
                  <a:lnTo>
                    <a:pt x="1395996" y="735711"/>
                  </a:lnTo>
                  <a:lnTo>
                    <a:pt x="1385417" y="736307"/>
                  </a:lnTo>
                  <a:lnTo>
                    <a:pt x="1379994" y="727011"/>
                  </a:lnTo>
                  <a:lnTo>
                    <a:pt x="1374190" y="715340"/>
                  </a:lnTo>
                  <a:lnTo>
                    <a:pt x="1362494" y="708812"/>
                  </a:lnTo>
                  <a:lnTo>
                    <a:pt x="1382890" y="745210"/>
                  </a:lnTo>
                  <a:lnTo>
                    <a:pt x="1387589" y="751293"/>
                  </a:lnTo>
                  <a:lnTo>
                    <a:pt x="1391602" y="758177"/>
                  </a:lnTo>
                  <a:lnTo>
                    <a:pt x="1394510" y="766356"/>
                  </a:lnTo>
                  <a:lnTo>
                    <a:pt x="1397469" y="750595"/>
                  </a:lnTo>
                  <a:close/>
                </a:path>
                <a:path w="1481454" h="1866900">
                  <a:moveTo>
                    <a:pt x="1401610" y="723900"/>
                  </a:moveTo>
                  <a:lnTo>
                    <a:pt x="1400048" y="711200"/>
                  </a:lnTo>
                  <a:lnTo>
                    <a:pt x="1398562" y="698500"/>
                  </a:lnTo>
                  <a:lnTo>
                    <a:pt x="1397088" y="698500"/>
                  </a:lnTo>
                  <a:lnTo>
                    <a:pt x="1395615" y="685800"/>
                  </a:lnTo>
                  <a:lnTo>
                    <a:pt x="1393647" y="673100"/>
                  </a:lnTo>
                  <a:lnTo>
                    <a:pt x="1389659" y="673100"/>
                  </a:lnTo>
                  <a:lnTo>
                    <a:pt x="1382141" y="673100"/>
                  </a:lnTo>
                  <a:lnTo>
                    <a:pt x="1384960" y="685800"/>
                  </a:lnTo>
                  <a:lnTo>
                    <a:pt x="1386789" y="685800"/>
                  </a:lnTo>
                  <a:lnTo>
                    <a:pt x="1388122" y="698500"/>
                  </a:lnTo>
                  <a:lnTo>
                    <a:pt x="1389735" y="711200"/>
                  </a:lnTo>
                  <a:lnTo>
                    <a:pt x="1392224" y="711200"/>
                  </a:lnTo>
                  <a:lnTo>
                    <a:pt x="1396022" y="723900"/>
                  </a:lnTo>
                  <a:lnTo>
                    <a:pt x="1401610" y="723900"/>
                  </a:lnTo>
                  <a:close/>
                </a:path>
                <a:path w="1481454" h="1866900">
                  <a:moveTo>
                    <a:pt x="1403731" y="431800"/>
                  </a:moveTo>
                  <a:lnTo>
                    <a:pt x="1399921" y="419100"/>
                  </a:lnTo>
                  <a:lnTo>
                    <a:pt x="1399476" y="419100"/>
                  </a:lnTo>
                  <a:lnTo>
                    <a:pt x="1403731" y="431800"/>
                  </a:lnTo>
                  <a:close/>
                </a:path>
                <a:path w="1481454" h="1866900">
                  <a:moveTo>
                    <a:pt x="1408798" y="1409700"/>
                  </a:moveTo>
                  <a:lnTo>
                    <a:pt x="1407947" y="1404772"/>
                  </a:lnTo>
                  <a:lnTo>
                    <a:pt x="1405521" y="1409700"/>
                  </a:lnTo>
                  <a:lnTo>
                    <a:pt x="1408798" y="1409700"/>
                  </a:lnTo>
                  <a:close/>
                </a:path>
                <a:path w="1481454" h="1866900">
                  <a:moveTo>
                    <a:pt x="1414132" y="406400"/>
                  </a:moveTo>
                  <a:lnTo>
                    <a:pt x="1397317" y="406400"/>
                  </a:lnTo>
                  <a:lnTo>
                    <a:pt x="1402791" y="419100"/>
                  </a:lnTo>
                  <a:lnTo>
                    <a:pt x="1407883" y="419100"/>
                  </a:lnTo>
                  <a:lnTo>
                    <a:pt x="1414132" y="406400"/>
                  </a:lnTo>
                  <a:close/>
                </a:path>
                <a:path w="1481454" h="1866900">
                  <a:moveTo>
                    <a:pt x="1426781" y="647700"/>
                  </a:moveTo>
                  <a:lnTo>
                    <a:pt x="1421168" y="635000"/>
                  </a:lnTo>
                  <a:lnTo>
                    <a:pt x="1416634" y="622300"/>
                  </a:lnTo>
                  <a:lnTo>
                    <a:pt x="1413827" y="622300"/>
                  </a:lnTo>
                  <a:lnTo>
                    <a:pt x="1416469" y="635000"/>
                  </a:lnTo>
                  <a:lnTo>
                    <a:pt x="1412557" y="635000"/>
                  </a:lnTo>
                  <a:lnTo>
                    <a:pt x="1416812" y="647700"/>
                  </a:lnTo>
                  <a:lnTo>
                    <a:pt x="1426781" y="647700"/>
                  </a:lnTo>
                  <a:close/>
                </a:path>
                <a:path w="1481454" h="1866900">
                  <a:moveTo>
                    <a:pt x="1437233" y="668451"/>
                  </a:moveTo>
                  <a:lnTo>
                    <a:pt x="1435011" y="662139"/>
                  </a:lnTo>
                  <a:lnTo>
                    <a:pt x="1432052" y="655548"/>
                  </a:lnTo>
                  <a:lnTo>
                    <a:pt x="1432267" y="660107"/>
                  </a:lnTo>
                  <a:lnTo>
                    <a:pt x="1432267" y="669315"/>
                  </a:lnTo>
                  <a:lnTo>
                    <a:pt x="1434642" y="669925"/>
                  </a:lnTo>
                  <a:lnTo>
                    <a:pt x="1437233" y="668451"/>
                  </a:lnTo>
                  <a:close/>
                </a:path>
                <a:path w="1481454" h="1866900">
                  <a:moveTo>
                    <a:pt x="1440014" y="675652"/>
                  </a:moveTo>
                  <a:lnTo>
                    <a:pt x="1437716" y="668172"/>
                  </a:lnTo>
                  <a:lnTo>
                    <a:pt x="1437233" y="668451"/>
                  </a:lnTo>
                  <a:lnTo>
                    <a:pt x="1437398" y="668921"/>
                  </a:lnTo>
                  <a:lnTo>
                    <a:pt x="1440014" y="675652"/>
                  </a:lnTo>
                  <a:close/>
                </a:path>
                <a:path w="1481454" h="1866900">
                  <a:moveTo>
                    <a:pt x="1447431" y="555548"/>
                  </a:moveTo>
                  <a:lnTo>
                    <a:pt x="1444244" y="546100"/>
                  </a:lnTo>
                  <a:lnTo>
                    <a:pt x="1444764" y="552729"/>
                  </a:lnTo>
                  <a:lnTo>
                    <a:pt x="1447431" y="555548"/>
                  </a:lnTo>
                  <a:close/>
                </a:path>
                <a:path w="1481454" h="1866900">
                  <a:moveTo>
                    <a:pt x="1450505" y="558800"/>
                  </a:moveTo>
                  <a:lnTo>
                    <a:pt x="1447431" y="555548"/>
                  </a:lnTo>
                  <a:lnTo>
                    <a:pt x="1448536" y="558800"/>
                  </a:lnTo>
                  <a:lnTo>
                    <a:pt x="1450505" y="558800"/>
                  </a:lnTo>
                  <a:close/>
                </a:path>
                <a:path w="1481454" h="1866900">
                  <a:moveTo>
                    <a:pt x="1451584" y="664146"/>
                  </a:moveTo>
                  <a:lnTo>
                    <a:pt x="1446428" y="660831"/>
                  </a:lnTo>
                  <a:lnTo>
                    <a:pt x="1442554" y="651827"/>
                  </a:lnTo>
                  <a:lnTo>
                    <a:pt x="1438986" y="644664"/>
                  </a:lnTo>
                  <a:lnTo>
                    <a:pt x="1434769" y="646887"/>
                  </a:lnTo>
                  <a:lnTo>
                    <a:pt x="1438922" y="652729"/>
                  </a:lnTo>
                  <a:lnTo>
                    <a:pt x="1442834" y="659676"/>
                  </a:lnTo>
                  <a:lnTo>
                    <a:pt x="1446923" y="664540"/>
                  </a:lnTo>
                  <a:lnTo>
                    <a:pt x="1451584" y="664146"/>
                  </a:lnTo>
                  <a:close/>
                </a:path>
                <a:path w="1481454" h="1866900">
                  <a:moveTo>
                    <a:pt x="1476667" y="596900"/>
                  </a:moveTo>
                  <a:lnTo>
                    <a:pt x="1469110" y="584200"/>
                  </a:lnTo>
                  <a:lnTo>
                    <a:pt x="1461262" y="571500"/>
                  </a:lnTo>
                  <a:lnTo>
                    <a:pt x="1453261" y="571500"/>
                  </a:lnTo>
                  <a:lnTo>
                    <a:pt x="1445260" y="558800"/>
                  </a:lnTo>
                  <a:lnTo>
                    <a:pt x="1444764" y="552729"/>
                  </a:lnTo>
                  <a:lnTo>
                    <a:pt x="1438516" y="546100"/>
                  </a:lnTo>
                  <a:lnTo>
                    <a:pt x="1438427" y="533400"/>
                  </a:lnTo>
                  <a:lnTo>
                    <a:pt x="1436408" y="520700"/>
                  </a:lnTo>
                  <a:lnTo>
                    <a:pt x="1445577" y="520700"/>
                  </a:lnTo>
                  <a:lnTo>
                    <a:pt x="1448600" y="533400"/>
                  </a:lnTo>
                  <a:lnTo>
                    <a:pt x="1450035" y="533400"/>
                  </a:lnTo>
                  <a:lnTo>
                    <a:pt x="1447584" y="520700"/>
                  </a:lnTo>
                  <a:lnTo>
                    <a:pt x="1444688" y="508000"/>
                  </a:lnTo>
                  <a:lnTo>
                    <a:pt x="1441602" y="495300"/>
                  </a:lnTo>
                  <a:lnTo>
                    <a:pt x="1438541" y="482600"/>
                  </a:lnTo>
                  <a:lnTo>
                    <a:pt x="1436243" y="469900"/>
                  </a:lnTo>
                  <a:lnTo>
                    <a:pt x="1435265" y="457200"/>
                  </a:lnTo>
                  <a:lnTo>
                    <a:pt x="1436065" y="444500"/>
                  </a:lnTo>
                  <a:lnTo>
                    <a:pt x="1439125" y="444500"/>
                  </a:lnTo>
                  <a:lnTo>
                    <a:pt x="1434846" y="431800"/>
                  </a:lnTo>
                  <a:lnTo>
                    <a:pt x="1430820" y="431800"/>
                  </a:lnTo>
                  <a:lnTo>
                    <a:pt x="1425943" y="419100"/>
                  </a:lnTo>
                  <a:lnTo>
                    <a:pt x="1419098" y="406400"/>
                  </a:lnTo>
                  <a:lnTo>
                    <a:pt x="1414132" y="406400"/>
                  </a:lnTo>
                  <a:lnTo>
                    <a:pt x="1420393" y="419100"/>
                  </a:lnTo>
                  <a:lnTo>
                    <a:pt x="1424495" y="431800"/>
                  </a:lnTo>
                  <a:lnTo>
                    <a:pt x="1426921" y="444500"/>
                  </a:lnTo>
                  <a:lnTo>
                    <a:pt x="1428140" y="457200"/>
                  </a:lnTo>
                  <a:lnTo>
                    <a:pt x="1428470" y="457200"/>
                  </a:lnTo>
                  <a:lnTo>
                    <a:pt x="1428661" y="469900"/>
                  </a:lnTo>
                  <a:lnTo>
                    <a:pt x="1429181" y="469900"/>
                  </a:lnTo>
                  <a:lnTo>
                    <a:pt x="1430515" y="482600"/>
                  </a:lnTo>
                  <a:lnTo>
                    <a:pt x="1422692" y="469900"/>
                  </a:lnTo>
                  <a:lnTo>
                    <a:pt x="1405636" y="469900"/>
                  </a:lnTo>
                  <a:lnTo>
                    <a:pt x="1402473" y="457200"/>
                  </a:lnTo>
                  <a:lnTo>
                    <a:pt x="1388922" y="444500"/>
                  </a:lnTo>
                  <a:lnTo>
                    <a:pt x="1384401" y="431800"/>
                  </a:lnTo>
                  <a:lnTo>
                    <a:pt x="1388986" y="431800"/>
                  </a:lnTo>
                  <a:lnTo>
                    <a:pt x="1380515" y="419100"/>
                  </a:lnTo>
                  <a:lnTo>
                    <a:pt x="1376641" y="419100"/>
                  </a:lnTo>
                  <a:lnTo>
                    <a:pt x="1373162" y="406400"/>
                  </a:lnTo>
                  <a:lnTo>
                    <a:pt x="1368272" y="406400"/>
                  </a:lnTo>
                  <a:lnTo>
                    <a:pt x="1368425" y="393700"/>
                  </a:lnTo>
                  <a:lnTo>
                    <a:pt x="1341983" y="393700"/>
                  </a:lnTo>
                  <a:lnTo>
                    <a:pt x="1337271" y="381000"/>
                  </a:lnTo>
                  <a:lnTo>
                    <a:pt x="1341120" y="368300"/>
                  </a:lnTo>
                  <a:lnTo>
                    <a:pt x="1363014" y="368300"/>
                  </a:lnTo>
                  <a:lnTo>
                    <a:pt x="1370495" y="381000"/>
                  </a:lnTo>
                  <a:lnTo>
                    <a:pt x="1374965" y="381000"/>
                  </a:lnTo>
                  <a:lnTo>
                    <a:pt x="1377911" y="368300"/>
                  </a:lnTo>
                  <a:lnTo>
                    <a:pt x="1385404" y="368300"/>
                  </a:lnTo>
                  <a:lnTo>
                    <a:pt x="1392885" y="381000"/>
                  </a:lnTo>
                  <a:lnTo>
                    <a:pt x="1404632" y="393700"/>
                  </a:lnTo>
                  <a:lnTo>
                    <a:pt x="1410728" y="381000"/>
                  </a:lnTo>
                  <a:lnTo>
                    <a:pt x="1411363" y="381000"/>
                  </a:lnTo>
                  <a:lnTo>
                    <a:pt x="1408315" y="368300"/>
                  </a:lnTo>
                  <a:lnTo>
                    <a:pt x="1405204" y="368300"/>
                  </a:lnTo>
                  <a:lnTo>
                    <a:pt x="1400759" y="355600"/>
                  </a:lnTo>
                  <a:lnTo>
                    <a:pt x="1395196" y="342900"/>
                  </a:lnTo>
                  <a:lnTo>
                    <a:pt x="1387500" y="342900"/>
                  </a:lnTo>
                  <a:lnTo>
                    <a:pt x="1379588" y="355600"/>
                  </a:lnTo>
                  <a:lnTo>
                    <a:pt x="1371688" y="355600"/>
                  </a:lnTo>
                  <a:lnTo>
                    <a:pt x="1370469" y="368300"/>
                  </a:lnTo>
                  <a:lnTo>
                    <a:pt x="1359662" y="355600"/>
                  </a:lnTo>
                  <a:lnTo>
                    <a:pt x="1349514" y="355600"/>
                  </a:lnTo>
                  <a:lnTo>
                    <a:pt x="1340053" y="342900"/>
                  </a:lnTo>
                  <a:lnTo>
                    <a:pt x="1320634" y="342900"/>
                  </a:lnTo>
                  <a:lnTo>
                    <a:pt x="1315821" y="330200"/>
                  </a:lnTo>
                  <a:lnTo>
                    <a:pt x="1308417" y="330200"/>
                  </a:lnTo>
                  <a:lnTo>
                    <a:pt x="1304747" y="317500"/>
                  </a:lnTo>
                  <a:lnTo>
                    <a:pt x="1303451" y="317500"/>
                  </a:lnTo>
                  <a:lnTo>
                    <a:pt x="1296644" y="304800"/>
                  </a:lnTo>
                  <a:lnTo>
                    <a:pt x="1283119" y="304800"/>
                  </a:lnTo>
                  <a:lnTo>
                    <a:pt x="1269707" y="279400"/>
                  </a:lnTo>
                  <a:lnTo>
                    <a:pt x="1276032" y="279400"/>
                  </a:lnTo>
                  <a:lnTo>
                    <a:pt x="1269606" y="266700"/>
                  </a:lnTo>
                  <a:lnTo>
                    <a:pt x="1256411" y="266700"/>
                  </a:lnTo>
                  <a:lnTo>
                    <a:pt x="1250010" y="254000"/>
                  </a:lnTo>
                  <a:lnTo>
                    <a:pt x="1251229" y="241300"/>
                  </a:lnTo>
                  <a:lnTo>
                    <a:pt x="1264602" y="254000"/>
                  </a:lnTo>
                  <a:lnTo>
                    <a:pt x="1281734" y="266700"/>
                  </a:lnTo>
                  <a:lnTo>
                    <a:pt x="1288389" y="266700"/>
                  </a:lnTo>
                  <a:lnTo>
                    <a:pt x="1283373" y="254000"/>
                  </a:lnTo>
                  <a:lnTo>
                    <a:pt x="1280668" y="241300"/>
                  </a:lnTo>
                  <a:lnTo>
                    <a:pt x="1281785" y="241300"/>
                  </a:lnTo>
                  <a:lnTo>
                    <a:pt x="1289037" y="254000"/>
                  </a:lnTo>
                  <a:lnTo>
                    <a:pt x="1294612" y="254000"/>
                  </a:lnTo>
                  <a:lnTo>
                    <a:pt x="1299184" y="266700"/>
                  </a:lnTo>
                  <a:lnTo>
                    <a:pt x="1310805" y="266700"/>
                  </a:lnTo>
                  <a:lnTo>
                    <a:pt x="1303820" y="254000"/>
                  </a:lnTo>
                  <a:lnTo>
                    <a:pt x="1295920" y="241300"/>
                  </a:lnTo>
                  <a:lnTo>
                    <a:pt x="1286510" y="241300"/>
                  </a:lnTo>
                  <a:lnTo>
                    <a:pt x="1276502" y="228600"/>
                  </a:lnTo>
                  <a:lnTo>
                    <a:pt x="1291348" y="228600"/>
                  </a:lnTo>
                  <a:lnTo>
                    <a:pt x="1280706" y="215900"/>
                  </a:lnTo>
                  <a:lnTo>
                    <a:pt x="1266647" y="215900"/>
                  </a:lnTo>
                  <a:lnTo>
                    <a:pt x="1244307" y="203200"/>
                  </a:lnTo>
                  <a:lnTo>
                    <a:pt x="1232446" y="190500"/>
                  </a:lnTo>
                  <a:lnTo>
                    <a:pt x="1223060" y="165100"/>
                  </a:lnTo>
                  <a:lnTo>
                    <a:pt x="1208125" y="152400"/>
                  </a:lnTo>
                  <a:lnTo>
                    <a:pt x="1188161" y="152400"/>
                  </a:lnTo>
                  <a:lnTo>
                    <a:pt x="1180744" y="139700"/>
                  </a:lnTo>
                  <a:lnTo>
                    <a:pt x="1164628" y="139700"/>
                  </a:lnTo>
                  <a:lnTo>
                    <a:pt x="1156169" y="127000"/>
                  </a:lnTo>
                  <a:lnTo>
                    <a:pt x="1147559" y="127000"/>
                  </a:lnTo>
                  <a:lnTo>
                    <a:pt x="1133944" y="117449"/>
                  </a:lnTo>
                  <a:lnTo>
                    <a:pt x="1133944" y="241300"/>
                  </a:lnTo>
                  <a:lnTo>
                    <a:pt x="1108646" y="241300"/>
                  </a:lnTo>
                  <a:lnTo>
                    <a:pt x="1112710" y="254000"/>
                  </a:lnTo>
                  <a:lnTo>
                    <a:pt x="1113917" y="254000"/>
                  </a:lnTo>
                  <a:lnTo>
                    <a:pt x="1109395" y="266700"/>
                  </a:lnTo>
                  <a:lnTo>
                    <a:pt x="1071626" y="266700"/>
                  </a:lnTo>
                  <a:lnTo>
                    <a:pt x="1075512" y="254000"/>
                  </a:lnTo>
                  <a:lnTo>
                    <a:pt x="1112710" y="254000"/>
                  </a:lnTo>
                  <a:lnTo>
                    <a:pt x="1101280" y="241300"/>
                  </a:lnTo>
                  <a:lnTo>
                    <a:pt x="1067409" y="241300"/>
                  </a:lnTo>
                  <a:lnTo>
                    <a:pt x="1074750" y="254000"/>
                  </a:lnTo>
                  <a:lnTo>
                    <a:pt x="1061110" y="254000"/>
                  </a:lnTo>
                  <a:lnTo>
                    <a:pt x="1057884" y="241300"/>
                  </a:lnTo>
                  <a:lnTo>
                    <a:pt x="1054747" y="241300"/>
                  </a:lnTo>
                  <a:lnTo>
                    <a:pt x="1051115" y="228600"/>
                  </a:lnTo>
                  <a:lnTo>
                    <a:pt x="1039152" y="241300"/>
                  </a:lnTo>
                  <a:lnTo>
                    <a:pt x="1029525" y="228600"/>
                  </a:lnTo>
                  <a:lnTo>
                    <a:pt x="1026845" y="228600"/>
                  </a:lnTo>
                  <a:lnTo>
                    <a:pt x="1027061" y="215900"/>
                  </a:lnTo>
                  <a:lnTo>
                    <a:pt x="1035164" y="215900"/>
                  </a:lnTo>
                  <a:lnTo>
                    <a:pt x="1037082" y="203200"/>
                  </a:lnTo>
                  <a:lnTo>
                    <a:pt x="1013269" y="203200"/>
                  </a:lnTo>
                  <a:lnTo>
                    <a:pt x="1016139" y="190500"/>
                  </a:lnTo>
                  <a:lnTo>
                    <a:pt x="1002296" y="177800"/>
                  </a:lnTo>
                  <a:lnTo>
                    <a:pt x="983576" y="165100"/>
                  </a:lnTo>
                  <a:lnTo>
                    <a:pt x="962660" y="165100"/>
                  </a:lnTo>
                  <a:lnTo>
                    <a:pt x="942251" y="152400"/>
                  </a:lnTo>
                  <a:lnTo>
                    <a:pt x="947267" y="165100"/>
                  </a:lnTo>
                  <a:lnTo>
                    <a:pt x="937260" y="165100"/>
                  </a:lnTo>
                  <a:lnTo>
                    <a:pt x="947115" y="177800"/>
                  </a:lnTo>
                  <a:lnTo>
                    <a:pt x="929906" y="177800"/>
                  </a:lnTo>
                  <a:lnTo>
                    <a:pt x="923798" y="177800"/>
                  </a:lnTo>
                  <a:lnTo>
                    <a:pt x="918400" y="190500"/>
                  </a:lnTo>
                  <a:lnTo>
                    <a:pt x="853859" y="190500"/>
                  </a:lnTo>
                  <a:lnTo>
                    <a:pt x="860412" y="203200"/>
                  </a:lnTo>
                  <a:lnTo>
                    <a:pt x="862152" y="203200"/>
                  </a:lnTo>
                  <a:lnTo>
                    <a:pt x="846594" y="215900"/>
                  </a:lnTo>
                  <a:lnTo>
                    <a:pt x="850544" y="203200"/>
                  </a:lnTo>
                  <a:lnTo>
                    <a:pt x="843127" y="203200"/>
                  </a:lnTo>
                  <a:lnTo>
                    <a:pt x="839597" y="190500"/>
                  </a:lnTo>
                  <a:lnTo>
                    <a:pt x="848753" y="190500"/>
                  </a:lnTo>
                  <a:lnTo>
                    <a:pt x="843102" y="177800"/>
                  </a:lnTo>
                  <a:lnTo>
                    <a:pt x="884275" y="177800"/>
                  </a:lnTo>
                  <a:lnTo>
                    <a:pt x="872477" y="165100"/>
                  </a:lnTo>
                  <a:lnTo>
                    <a:pt x="858342" y="165100"/>
                  </a:lnTo>
                  <a:lnTo>
                    <a:pt x="845451" y="152400"/>
                  </a:lnTo>
                  <a:lnTo>
                    <a:pt x="942251" y="152400"/>
                  </a:lnTo>
                  <a:lnTo>
                    <a:pt x="1004506" y="152400"/>
                  </a:lnTo>
                  <a:lnTo>
                    <a:pt x="1017371" y="165100"/>
                  </a:lnTo>
                  <a:lnTo>
                    <a:pt x="1044498" y="165100"/>
                  </a:lnTo>
                  <a:lnTo>
                    <a:pt x="1034694" y="177800"/>
                  </a:lnTo>
                  <a:lnTo>
                    <a:pt x="1049058" y="177800"/>
                  </a:lnTo>
                  <a:lnTo>
                    <a:pt x="1055636" y="190500"/>
                  </a:lnTo>
                  <a:lnTo>
                    <a:pt x="1091933" y="190500"/>
                  </a:lnTo>
                  <a:lnTo>
                    <a:pt x="1099007" y="203200"/>
                  </a:lnTo>
                  <a:lnTo>
                    <a:pt x="1097495" y="203200"/>
                  </a:lnTo>
                  <a:lnTo>
                    <a:pt x="1100582" y="215900"/>
                  </a:lnTo>
                  <a:lnTo>
                    <a:pt x="1108748" y="228600"/>
                  </a:lnTo>
                  <a:lnTo>
                    <a:pt x="1120406" y="228600"/>
                  </a:lnTo>
                  <a:lnTo>
                    <a:pt x="1133944" y="241300"/>
                  </a:lnTo>
                  <a:lnTo>
                    <a:pt x="1133944" y="117449"/>
                  </a:lnTo>
                  <a:lnTo>
                    <a:pt x="1111364" y="101600"/>
                  </a:lnTo>
                  <a:lnTo>
                    <a:pt x="1102144" y="101600"/>
                  </a:lnTo>
                  <a:lnTo>
                    <a:pt x="1093101" y="88900"/>
                  </a:lnTo>
                  <a:lnTo>
                    <a:pt x="1075804" y="88900"/>
                  </a:lnTo>
                  <a:lnTo>
                    <a:pt x="1083360" y="76200"/>
                  </a:lnTo>
                  <a:lnTo>
                    <a:pt x="1029995" y="76200"/>
                  </a:lnTo>
                  <a:lnTo>
                    <a:pt x="1036548" y="88900"/>
                  </a:lnTo>
                  <a:lnTo>
                    <a:pt x="1008329" y="88900"/>
                  </a:lnTo>
                  <a:lnTo>
                    <a:pt x="1000328" y="76200"/>
                  </a:lnTo>
                  <a:lnTo>
                    <a:pt x="982916" y="76200"/>
                  </a:lnTo>
                  <a:lnTo>
                    <a:pt x="981087" y="88900"/>
                  </a:lnTo>
                  <a:lnTo>
                    <a:pt x="974204" y="88900"/>
                  </a:lnTo>
                  <a:lnTo>
                    <a:pt x="963879" y="76200"/>
                  </a:lnTo>
                  <a:lnTo>
                    <a:pt x="875715" y="76200"/>
                  </a:lnTo>
                  <a:lnTo>
                    <a:pt x="868565" y="63500"/>
                  </a:lnTo>
                  <a:lnTo>
                    <a:pt x="824915" y="63500"/>
                  </a:lnTo>
                  <a:lnTo>
                    <a:pt x="827392" y="50800"/>
                  </a:lnTo>
                  <a:lnTo>
                    <a:pt x="811847" y="50800"/>
                  </a:lnTo>
                  <a:lnTo>
                    <a:pt x="811847" y="114300"/>
                  </a:lnTo>
                  <a:lnTo>
                    <a:pt x="810806" y="127000"/>
                  </a:lnTo>
                  <a:lnTo>
                    <a:pt x="794829" y="127000"/>
                  </a:lnTo>
                  <a:lnTo>
                    <a:pt x="794245" y="139700"/>
                  </a:lnTo>
                  <a:lnTo>
                    <a:pt x="768337" y="139700"/>
                  </a:lnTo>
                  <a:lnTo>
                    <a:pt x="756386" y="152400"/>
                  </a:lnTo>
                  <a:lnTo>
                    <a:pt x="745515" y="152400"/>
                  </a:lnTo>
                  <a:lnTo>
                    <a:pt x="739292" y="139700"/>
                  </a:lnTo>
                  <a:lnTo>
                    <a:pt x="713384" y="139700"/>
                  </a:lnTo>
                  <a:lnTo>
                    <a:pt x="705954" y="152400"/>
                  </a:lnTo>
                  <a:lnTo>
                    <a:pt x="697306" y="152400"/>
                  </a:lnTo>
                  <a:lnTo>
                    <a:pt x="697471" y="165100"/>
                  </a:lnTo>
                  <a:lnTo>
                    <a:pt x="668756" y="165100"/>
                  </a:lnTo>
                  <a:lnTo>
                    <a:pt x="664997" y="152400"/>
                  </a:lnTo>
                  <a:lnTo>
                    <a:pt x="670534" y="152400"/>
                  </a:lnTo>
                  <a:lnTo>
                    <a:pt x="676236" y="139700"/>
                  </a:lnTo>
                  <a:lnTo>
                    <a:pt x="638530" y="165100"/>
                  </a:lnTo>
                  <a:lnTo>
                    <a:pt x="620153" y="165100"/>
                  </a:lnTo>
                  <a:lnTo>
                    <a:pt x="602221" y="177800"/>
                  </a:lnTo>
                  <a:lnTo>
                    <a:pt x="637298" y="177800"/>
                  </a:lnTo>
                  <a:lnTo>
                    <a:pt x="638035" y="190500"/>
                  </a:lnTo>
                  <a:lnTo>
                    <a:pt x="633717" y="190500"/>
                  </a:lnTo>
                  <a:lnTo>
                    <a:pt x="631672" y="203200"/>
                  </a:lnTo>
                  <a:lnTo>
                    <a:pt x="630034" y="203200"/>
                  </a:lnTo>
                  <a:lnTo>
                    <a:pt x="624636" y="215900"/>
                  </a:lnTo>
                  <a:lnTo>
                    <a:pt x="587768" y="215900"/>
                  </a:lnTo>
                  <a:lnTo>
                    <a:pt x="593217" y="203200"/>
                  </a:lnTo>
                  <a:lnTo>
                    <a:pt x="590854" y="203200"/>
                  </a:lnTo>
                  <a:lnTo>
                    <a:pt x="586409" y="215900"/>
                  </a:lnTo>
                  <a:lnTo>
                    <a:pt x="581939" y="215900"/>
                  </a:lnTo>
                  <a:lnTo>
                    <a:pt x="577837" y="228600"/>
                  </a:lnTo>
                  <a:lnTo>
                    <a:pt x="569937" y="228600"/>
                  </a:lnTo>
                  <a:lnTo>
                    <a:pt x="562749" y="241300"/>
                  </a:lnTo>
                  <a:lnTo>
                    <a:pt x="553567" y="241300"/>
                  </a:lnTo>
                  <a:lnTo>
                    <a:pt x="543026" y="254000"/>
                  </a:lnTo>
                  <a:lnTo>
                    <a:pt x="531761" y="254000"/>
                  </a:lnTo>
                  <a:lnTo>
                    <a:pt x="525907" y="266700"/>
                  </a:lnTo>
                  <a:lnTo>
                    <a:pt x="508774" y="266700"/>
                  </a:lnTo>
                  <a:lnTo>
                    <a:pt x="501357" y="279400"/>
                  </a:lnTo>
                  <a:lnTo>
                    <a:pt x="478015" y="279400"/>
                  </a:lnTo>
                  <a:lnTo>
                    <a:pt x="477177" y="292100"/>
                  </a:lnTo>
                  <a:lnTo>
                    <a:pt x="480441" y="292100"/>
                  </a:lnTo>
                  <a:lnTo>
                    <a:pt x="482701" y="304800"/>
                  </a:lnTo>
                  <a:lnTo>
                    <a:pt x="477253" y="304800"/>
                  </a:lnTo>
                  <a:lnTo>
                    <a:pt x="469176" y="317500"/>
                  </a:lnTo>
                  <a:lnTo>
                    <a:pt x="460552" y="317500"/>
                  </a:lnTo>
                  <a:lnTo>
                    <a:pt x="453466" y="330200"/>
                  </a:lnTo>
                  <a:lnTo>
                    <a:pt x="455409" y="330200"/>
                  </a:lnTo>
                  <a:lnTo>
                    <a:pt x="454126" y="342900"/>
                  </a:lnTo>
                  <a:lnTo>
                    <a:pt x="453059" y="342900"/>
                  </a:lnTo>
                  <a:lnTo>
                    <a:pt x="455637" y="355600"/>
                  </a:lnTo>
                  <a:lnTo>
                    <a:pt x="444233" y="355600"/>
                  </a:lnTo>
                  <a:lnTo>
                    <a:pt x="438810" y="368300"/>
                  </a:lnTo>
                  <a:lnTo>
                    <a:pt x="440855" y="381000"/>
                  </a:lnTo>
                  <a:lnTo>
                    <a:pt x="445414" y="368300"/>
                  </a:lnTo>
                  <a:lnTo>
                    <a:pt x="451269" y="368300"/>
                  </a:lnTo>
                  <a:lnTo>
                    <a:pt x="457022" y="355600"/>
                  </a:lnTo>
                  <a:lnTo>
                    <a:pt x="472478" y="355600"/>
                  </a:lnTo>
                  <a:lnTo>
                    <a:pt x="468985" y="368300"/>
                  </a:lnTo>
                  <a:lnTo>
                    <a:pt x="471728" y="368300"/>
                  </a:lnTo>
                  <a:lnTo>
                    <a:pt x="476973" y="355600"/>
                  </a:lnTo>
                  <a:lnTo>
                    <a:pt x="479044" y="355600"/>
                  </a:lnTo>
                  <a:lnTo>
                    <a:pt x="479996" y="342900"/>
                  </a:lnTo>
                  <a:lnTo>
                    <a:pt x="481876" y="342900"/>
                  </a:lnTo>
                  <a:lnTo>
                    <a:pt x="488022" y="330200"/>
                  </a:lnTo>
                  <a:lnTo>
                    <a:pt x="494220" y="330200"/>
                  </a:lnTo>
                  <a:lnTo>
                    <a:pt x="497624" y="342900"/>
                  </a:lnTo>
                  <a:lnTo>
                    <a:pt x="487222" y="342900"/>
                  </a:lnTo>
                  <a:lnTo>
                    <a:pt x="485609" y="355600"/>
                  </a:lnTo>
                  <a:lnTo>
                    <a:pt x="485254" y="355600"/>
                  </a:lnTo>
                  <a:lnTo>
                    <a:pt x="478650" y="368300"/>
                  </a:lnTo>
                  <a:lnTo>
                    <a:pt x="479463" y="368300"/>
                  </a:lnTo>
                  <a:lnTo>
                    <a:pt x="474967" y="381000"/>
                  </a:lnTo>
                  <a:lnTo>
                    <a:pt x="469036" y="381000"/>
                  </a:lnTo>
                  <a:lnTo>
                    <a:pt x="463029" y="393700"/>
                  </a:lnTo>
                  <a:lnTo>
                    <a:pt x="456272" y="393700"/>
                  </a:lnTo>
                  <a:lnTo>
                    <a:pt x="454494" y="406400"/>
                  </a:lnTo>
                  <a:lnTo>
                    <a:pt x="443992" y="406400"/>
                  </a:lnTo>
                  <a:lnTo>
                    <a:pt x="444804" y="393700"/>
                  </a:lnTo>
                  <a:lnTo>
                    <a:pt x="448932" y="383006"/>
                  </a:lnTo>
                  <a:lnTo>
                    <a:pt x="435152" y="393700"/>
                  </a:lnTo>
                  <a:lnTo>
                    <a:pt x="434657" y="393700"/>
                  </a:lnTo>
                  <a:lnTo>
                    <a:pt x="431406" y="381000"/>
                  </a:lnTo>
                  <a:lnTo>
                    <a:pt x="428802" y="381000"/>
                  </a:lnTo>
                  <a:lnTo>
                    <a:pt x="430250" y="368300"/>
                  </a:lnTo>
                  <a:lnTo>
                    <a:pt x="423392" y="381000"/>
                  </a:lnTo>
                  <a:lnTo>
                    <a:pt x="416928" y="381000"/>
                  </a:lnTo>
                  <a:lnTo>
                    <a:pt x="411175" y="393700"/>
                  </a:lnTo>
                  <a:lnTo>
                    <a:pt x="392544" y="393700"/>
                  </a:lnTo>
                  <a:lnTo>
                    <a:pt x="381304" y="406400"/>
                  </a:lnTo>
                  <a:lnTo>
                    <a:pt x="372173" y="406400"/>
                  </a:lnTo>
                  <a:lnTo>
                    <a:pt x="383476" y="393700"/>
                  </a:lnTo>
                  <a:lnTo>
                    <a:pt x="399237" y="381000"/>
                  </a:lnTo>
                  <a:lnTo>
                    <a:pt x="412838" y="368300"/>
                  </a:lnTo>
                  <a:lnTo>
                    <a:pt x="425030" y="368300"/>
                  </a:lnTo>
                  <a:lnTo>
                    <a:pt x="433679" y="355600"/>
                  </a:lnTo>
                  <a:lnTo>
                    <a:pt x="442201" y="355600"/>
                  </a:lnTo>
                  <a:lnTo>
                    <a:pt x="441413" y="330200"/>
                  </a:lnTo>
                  <a:lnTo>
                    <a:pt x="435521" y="330200"/>
                  </a:lnTo>
                  <a:lnTo>
                    <a:pt x="429831" y="342900"/>
                  </a:lnTo>
                  <a:lnTo>
                    <a:pt x="425107" y="342900"/>
                  </a:lnTo>
                  <a:lnTo>
                    <a:pt x="420585" y="355600"/>
                  </a:lnTo>
                  <a:lnTo>
                    <a:pt x="416788" y="355600"/>
                  </a:lnTo>
                  <a:lnTo>
                    <a:pt x="414159" y="342900"/>
                  </a:lnTo>
                  <a:lnTo>
                    <a:pt x="404228" y="368300"/>
                  </a:lnTo>
                  <a:lnTo>
                    <a:pt x="404291" y="355600"/>
                  </a:lnTo>
                  <a:lnTo>
                    <a:pt x="404469" y="355600"/>
                  </a:lnTo>
                  <a:lnTo>
                    <a:pt x="404825" y="342900"/>
                  </a:lnTo>
                  <a:lnTo>
                    <a:pt x="405434" y="342900"/>
                  </a:lnTo>
                  <a:lnTo>
                    <a:pt x="406400" y="330200"/>
                  </a:lnTo>
                  <a:lnTo>
                    <a:pt x="408317" y="330200"/>
                  </a:lnTo>
                  <a:lnTo>
                    <a:pt x="412788" y="317500"/>
                  </a:lnTo>
                  <a:lnTo>
                    <a:pt x="405231" y="317500"/>
                  </a:lnTo>
                  <a:lnTo>
                    <a:pt x="398703" y="330200"/>
                  </a:lnTo>
                  <a:lnTo>
                    <a:pt x="393039" y="330200"/>
                  </a:lnTo>
                  <a:lnTo>
                    <a:pt x="388073" y="342900"/>
                  </a:lnTo>
                  <a:lnTo>
                    <a:pt x="383628" y="342900"/>
                  </a:lnTo>
                  <a:lnTo>
                    <a:pt x="379730" y="355600"/>
                  </a:lnTo>
                  <a:lnTo>
                    <a:pt x="376275" y="355600"/>
                  </a:lnTo>
                  <a:lnTo>
                    <a:pt x="373151" y="368300"/>
                  </a:lnTo>
                  <a:lnTo>
                    <a:pt x="366966" y="381000"/>
                  </a:lnTo>
                  <a:lnTo>
                    <a:pt x="360451" y="393700"/>
                  </a:lnTo>
                  <a:lnTo>
                    <a:pt x="352386" y="393700"/>
                  </a:lnTo>
                  <a:lnTo>
                    <a:pt x="341617" y="406400"/>
                  </a:lnTo>
                  <a:lnTo>
                    <a:pt x="343674" y="406400"/>
                  </a:lnTo>
                  <a:lnTo>
                    <a:pt x="336600" y="419100"/>
                  </a:lnTo>
                  <a:lnTo>
                    <a:pt x="329984" y="419100"/>
                  </a:lnTo>
                  <a:lnTo>
                    <a:pt x="323659" y="431800"/>
                  </a:lnTo>
                  <a:lnTo>
                    <a:pt x="317461" y="444500"/>
                  </a:lnTo>
                  <a:lnTo>
                    <a:pt x="311734" y="444500"/>
                  </a:lnTo>
                  <a:lnTo>
                    <a:pt x="306108" y="457200"/>
                  </a:lnTo>
                  <a:lnTo>
                    <a:pt x="295084" y="457200"/>
                  </a:lnTo>
                  <a:lnTo>
                    <a:pt x="284416" y="469900"/>
                  </a:lnTo>
                  <a:lnTo>
                    <a:pt x="264058" y="469900"/>
                  </a:lnTo>
                  <a:lnTo>
                    <a:pt x="264058" y="609600"/>
                  </a:lnTo>
                  <a:lnTo>
                    <a:pt x="262420" y="622300"/>
                  </a:lnTo>
                  <a:lnTo>
                    <a:pt x="256425" y="635000"/>
                  </a:lnTo>
                  <a:lnTo>
                    <a:pt x="244627" y="635000"/>
                  </a:lnTo>
                  <a:lnTo>
                    <a:pt x="248793" y="647700"/>
                  </a:lnTo>
                  <a:lnTo>
                    <a:pt x="250355" y="647700"/>
                  </a:lnTo>
                  <a:lnTo>
                    <a:pt x="250037" y="660400"/>
                  </a:lnTo>
                  <a:lnTo>
                    <a:pt x="248551" y="660400"/>
                  </a:lnTo>
                  <a:lnTo>
                    <a:pt x="247294" y="673100"/>
                  </a:lnTo>
                  <a:lnTo>
                    <a:pt x="245630" y="673100"/>
                  </a:lnTo>
                  <a:lnTo>
                    <a:pt x="244500" y="685800"/>
                  </a:lnTo>
                  <a:lnTo>
                    <a:pt x="243522" y="685800"/>
                  </a:lnTo>
                  <a:lnTo>
                    <a:pt x="243179" y="698500"/>
                  </a:lnTo>
                  <a:lnTo>
                    <a:pt x="244144" y="698500"/>
                  </a:lnTo>
                  <a:lnTo>
                    <a:pt x="235953" y="723900"/>
                  </a:lnTo>
                  <a:lnTo>
                    <a:pt x="226949" y="723900"/>
                  </a:lnTo>
                  <a:lnTo>
                    <a:pt x="219430" y="736600"/>
                  </a:lnTo>
                  <a:lnTo>
                    <a:pt x="215671" y="762000"/>
                  </a:lnTo>
                  <a:lnTo>
                    <a:pt x="227203" y="749300"/>
                  </a:lnTo>
                  <a:lnTo>
                    <a:pt x="226098" y="762000"/>
                  </a:lnTo>
                  <a:lnTo>
                    <a:pt x="225285" y="762000"/>
                  </a:lnTo>
                  <a:lnTo>
                    <a:pt x="224497" y="774700"/>
                  </a:lnTo>
                  <a:lnTo>
                    <a:pt x="223443" y="787400"/>
                  </a:lnTo>
                  <a:lnTo>
                    <a:pt x="221957" y="787400"/>
                  </a:lnTo>
                  <a:lnTo>
                    <a:pt x="220103" y="800100"/>
                  </a:lnTo>
                  <a:lnTo>
                    <a:pt x="217754" y="812800"/>
                  </a:lnTo>
                  <a:lnTo>
                    <a:pt x="214769" y="825500"/>
                  </a:lnTo>
                  <a:lnTo>
                    <a:pt x="212051" y="825500"/>
                  </a:lnTo>
                  <a:lnTo>
                    <a:pt x="212051" y="1054100"/>
                  </a:lnTo>
                  <a:lnTo>
                    <a:pt x="210718" y="1054100"/>
                  </a:lnTo>
                  <a:lnTo>
                    <a:pt x="205524" y="1066800"/>
                  </a:lnTo>
                  <a:lnTo>
                    <a:pt x="202438" y="1054100"/>
                  </a:lnTo>
                  <a:lnTo>
                    <a:pt x="194576" y="1041400"/>
                  </a:lnTo>
                  <a:lnTo>
                    <a:pt x="194233" y="1040574"/>
                  </a:lnTo>
                  <a:lnTo>
                    <a:pt x="194233" y="1155700"/>
                  </a:lnTo>
                  <a:lnTo>
                    <a:pt x="192913" y="1168400"/>
                  </a:lnTo>
                  <a:lnTo>
                    <a:pt x="192570" y="1168400"/>
                  </a:lnTo>
                  <a:lnTo>
                    <a:pt x="192570" y="1219200"/>
                  </a:lnTo>
                  <a:lnTo>
                    <a:pt x="192252" y="1219200"/>
                  </a:lnTo>
                  <a:lnTo>
                    <a:pt x="191414" y="1206500"/>
                  </a:lnTo>
                  <a:lnTo>
                    <a:pt x="192252" y="1206500"/>
                  </a:lnTo>
                  <a:lnTo>
                    <a:pt x="192570" y="1219200"/>
                  </a:lnTo>
                  <a:lnTo>
                    <a:pt x="192570" y="1168400"/>
                  </a:lnTo>
                  <a:lnTo>
                    <a:pt x="184429" y="1168400"/>
                  </a:lnTo>
                  <a:lnTo>
                    <a:pt x="184061" y="1155700"/>
                  </a:lnTo>
                  <a:lnTo>
                    <a:pt x="194233" y="1155700"/>
                  </a:lnTo>
                  <a:lnTo>
                    <a:pt x="194233" y="1040574"/>
                  </a:lnTo>
                  <a:lnTo>
                    <a:pt x="189357" y="1028700"/>
                  </a:lnTo>
                  <a:lnTo>
                    <a:pt x="194208" y="1016000"/>
                  </a:lnTo>
                  <a:lnTo>
                    <a:pt x="185940" y="1016000"/>
                  </a:lnTo>
                  <a:lnTo>
                    <a:pt x="182994" y="1028700"/>
                  </a:lnTo>
                  <a:lnTo>
                    <a:pt x="176136" y="1028700"/>
                  </a:lnTo>
                  <a:lnTo>
                    <a:pt x="175869" y="1003300"/>
                  </a:lnTo>
                  <a:lnTo>
                    <a:pt x="176479" y="1003300"/>
                  </a:lnTo>
                  <a:lnTo>
                    <a:pt x="177761" y="990600"/>
                  </a:lnTo>
                  <a:lnTo>
                    <a:pt x="181152" y="990600"/>
                  </a:lnTo>
                  <a:lnTo>
                    <a:pt x="189204" y="1003300"/>
                  </a:lnTo>
                  <a:lnTo>
                    <a:pt x="195148" y="1016000"/>
                  </a:lnTo>
                  <a:lnTo>
                    <a:pt x="200875" y="1016000"/>
                  </a:lnTo>
                  <a:lnTo>
                    <a:pt x="208254" y="1028700"/>
                  </a:lnTo>
                  <a:lnTo>
                    <a:pt x="210807" y="1041400"/>
                  </a:lnTo>
                  <a:lnTo>
                    <a:pt x="212051" y="1054100"/>
                  </a:lnTo>
                  <a:lnTo>
                    <a:pt x="212051" y="825500"/>
                  </a:lnTo>
                  <a:lnTo>
                    <a:pt x="210388" y="825500"/>
                  </a:lnTo>
                  <a:lnTo>
                    <a:pt x="212077" y="812800"/>
                  </a:lnTo>
                  <a:lnTo>
                    <a:pt x="215138" y="800100"/>
                  </a:lnTo>
                  <a:lnTo>
                    <a:pt x="214845" y="800100"/>
                  </a:lnTo>
                  <a:lnTo>
                    <a:pt x="201129" y="812800"/>
                  </a:lnTo>
                  <a:lnTo>
                    <a:pt x="200482" y="800100"/>
                  </a:lnTo>
                  <a:lnTo>
                    <a:pt x="199326" y="800100"/>
                  </a:lnTo>
                  <a:lnTo>
                    <a:pt x="200113" y="787400"/>
                  </a:lnTo>
                  <a:lnTo>
                    <a:pt x="194652" y="787400"/>
                  </a:lnTo>
                  <a:lnTo>
                    <a:pt x="194005" y="800100"/>
                  </a:lnTo>
                  <a:lnTo>
                    <a:pt x="191909" y="787400"/>
                  </a:lnTo>
                  <a:lnTo>
                    <a:pt x="190728" y="787400"/>
                  </a:lnTo>
                  <a:lnTo>
                    <a:pt x="190728" y="825500"/>
                  </a:lnTo>
                  <a:lnTo>
                    <a:pt x="188582" y="838200"/>
                  </a:lnTo>
                  <a:lnTo>
                    <a:pt x="182283" y="838200"/>
                  </a:lnTo>
                  <a:lnTo>
                    <a:pt x="182359" y="825500"/>
                  </a:lnTo>
                  <a:lnTo>
                    <a:pt x="182841" y="825500"/>
                  </a:lnTo>
                  <a:lnTo>
                    <a:pt x="183095" y="812800"/>
                  </a:lnTo>
                  <a:lnTo>
                    <a:pt x="186715" y="812800"/>
                  </a:lnTo>
                  <a:lnTo>
                    <a:pt x="189687" y="825500"/>
                  </a:lnTo>
                  <a:lnTo>
                    <a:pt x="190728" y="825500"/>
                  </a:lnTo>
                  <a:lnTo>
                    <a:pt x="190728" y="787400"/>
                  </a:lnTo>
                  <a:lnTo>
                    <a:pt x="184683" y="787400"/>
                  </a:lnTo>
                  <a:lnTo>
                    <a:pt x="185839" y="774700"/>
                  </a:lnTo>
                  <a:lnTo>
                    <a:pt x="188988" y="762000"/>
                  </a:lnTo>
                  <a:lnTo>
                    <a:pt x="192074" y="762000"/>
                  </a:lnTo>
                  <a:lnTo>
                    <a:pt x="196278" y="749300"/>
                  </a:lnTo>
                  <a:lnTo>
                    <a:pt x="206336" y="749300"/>
                  </a:lnTo>
                  <a:lnTo>
                    <a:pt x="205041" y="762000"/>
                  </a:lnTo>
                  <a:lnTo>
                    <a:pt x="205752" y="762000"/>
                  </a:lnTo>
                  <a:lnTo>
                    <a:pt x="210261" y="749300"/>
                  </a:lnTo>
                  <a:lnTo>
                    <a:pt x="212826" y="736600"/>
                  </a:lnTo>
                  <a:lnTo>
                    <a:pt x="213868" y="736600"/>
                  </a:lnTo>
                  <a:lnTo>
                    <a:pt x="213779" y="723900"/>
                  </a:lnTo>
                  <a:lnTo>
                    <a:pt x="208991" y="736600"/>
                  </a:lnTo>
                  <a:lnTo>
                    <a:pt x="193586" y="736600"/>
                  </a:lnTo>
                  <a:lnTo>
                    <a:pt x="194208" y="723900"/>
                  </a:lnTo>
                  <a:lnTo>
                    <a:pt x="195224" y="723900"/>
                  </a:lnTo>
                  <a:lnTo>
                    <a:pt x="196469" y="711200"/>
                  </a:lnTo>
                  <a:lnTo>
                    <a:pt x="198501" y="698500"/>
                  </a:lnTo>
                  <a:lnTo>
                    <a:pt x="200533" y="698500"/>
                  </a:lnTo>
                  <a:lnTo>
                    <a:pt x="200456" y="685800"/>
                  </a:lnTo>
                  <a:lnTo>
                    <a:pt x="207975" y="685800"/>
                  </a:lnTo>
                  <a:lnTo>
                    <a:pt x="216319" y="673100"/>
                  </a:lnTo>
                  <a:lnTo>
                    <a:pt x="228701" y="673100"/>
                  </a:lnTo>
                  <a:lnTo>
                    <a:pt x="229552" y="660400"/>
                  </a:lnTo>
                  <a:lnTo>
                    <a:pt x="231533" y="660400"/>
                  </a:lnTo>
                  <a:lnTo>
                    <a:pt x="232638" y="647700"/>
                  </a:lnTo>
                  <a:lnTo>
                    <a:pt x="230886" y="635000"/>
                  </a:lnTo>
                  <a:lnTo>
                    <a:pt x="228473" y="647700"/>
                  </a:lnTo>
                  <a:lnTo>
                    <a:pt x="214045" y="647700"/>
                  </a:lnTo>
                  <a:lnTo>
                    <a:pt x="212699" y="660400"/>
                  </a:lnTo>
                  <a:lnTo>
                    <a:pt x="205282" y="660400"/>
                  </a:lnTo>
                  <a:lnTo>
                    <a:pt x="206883" y="647700"/>
                  </a:lnTo>
                  <a:lnTo>
                    <a:pt x="213956" y="635000"/>
                  </a:lnTo>
                  <a:lnTo>
                    <a:pt x="223024" y="622300"/>
                  </a:lnTo>
                  <a:lnTo>
                    <a:pt x="222478" y="635000"/>
                  </a:lnTo>
                  <a:lnTo>
                    <a:pt x="229781" y="622300"/>
                  </a:lnTo>
                  <a:lnTo>
                    <a:pt x="233070" y="635000"/>
                  </a:lnTo>
                  <a:lnTo>
                    <a:pt x="232575" y="609600"/>
                  </a:lnTo>
                  <a:lnTo>
                    <a:pt x="227545" y="609600"/>
                  </a:lnTo>
                  <a:lnTo>
                    <a:pt x="220065" y="622300"/>
                  </a:lnTo>
                  <a:lnTo>
                    <a:pt x="212217" y="622300"/>
                  </a:lnTo>
                  <a:lnTo>
                    <a:pt x="214274" y="596900"/>
                  </a:lnTo>
                  <a:lnTo>
                    <a:pt x="214871" y="596900"/>
                  </a:lnTo>
                  <a:lnTo>
                    <a:pt x="216827" y="584200"/>
                  </a:lnTo>
                  <a:lnTo>
                    <a:pt x="220738" y="571500"/>
                  </a:lnTo>
                  <a:lnTo>
                    <a:pt x="237286" y="571500"/>
                  </a:lnTo>
                  <a:lnTo>
                    <a:pt x="235369" y="584200"/>
                  </a:lnTo>
                  <a:lnTo>
                    <a:pt x="248818" y="571500"/>
                  </a:lnTo>
                  <a:lnTo>
                    <a:pt x="242912" y="596900"/>
                  </a:lnTo>
                  <a:lnTo>
                    <a:pt x="250113" y="584200"/>
                  </a:lnTo>
                  <a:lnTo>
                    <a:pt x="253898" y="571500"/>
                  </a:lnTo>
                  <a:lnTo>
                    <a:pt x="256286" y="571500"/>
                  </a:lnTo>
                  <a:lnTo>
                    <a:pt x="259346" y="558800"/>
                  </a:lnTo>
                  <a:lnTo>
                    <a:pt x="263525" y="558800"/>
                  </a:lnTo>
                  <a:lnTo>
                    <a:pt x="262483" y="571500"/>
                  </a:lnTo>
                  <a:lnTo>
                    <a:pt x="261543" y="584200"/>
                  </a:lnTo>
                  <a:lnTo>
                    <a:pt x="261137" y="596900"/>
                  </a:lnTo>
                  <a:lnTo>
                    <a:pt x="261785" y="596900"/>
                  </a:lnTo>
                  <a:lnTo>
                    <a:pt x="264058" y="609600"/>
                  </a:lnTo>
                  <a:lnTo>
                    <a:pt x="264058" y="469900"/>
                  </a:lnTo>
                  <a:lnTo>
                    <a:pt x="256197" y="469900"/>
                  </a:lnTo>
                  <a:lnTo>
                    <a:pt x="259232" y="457200"/>
                  </a:lnTo>
                  <a:lnTo>
                    <a:pt x="262216" y="444500"/>
                  </a:lnTo>
                  <a:lnTo>
                    <a:pt x="275183" y="444500"/>
                  </a:lnTo>
                  <a:lnTo>
                    <a:pt x="285140" y="431800"/>
                  </a:lnTo>
                  <a:lnTo>
                    <a:pt x="293128" y="419100"/>
                  </a:lnTo>
                  <a:lnTo>
                    <a:pt x="299935" y="393700"/>
                  </a:lnTo>
                  <a:lnTo>
                    <a:pt x="306336" y="381000"/>
                  </a:lnTo>
                  <a:lnTo>
                    <a:pt x="309791" y="368300"/>
                  </a:lnTo>
                  <a:lnTo>
                    <a:pt x="313385" y="368300"/>
                  </a:lnTo>
                  <a:lnTo>
                    <a:pt x="317246" y="355600"/>
                  </a:lnTo>
                  <a:lnTo>
                    <a:pt x="321500" y="355600"/>
                  </a:lnTo>
                  <a:lnTo>
                    <a:pt x="326478" y="342900"/>
                  </a:lnTo>
                  <a:lnTo>
                    <a:pt x="331990" y="330200"/>
                  </a:lnTo>
                  <a:lnTo>
                    <a:pt x="338162" y="330200"/>
                  </a:lnTo>
                  <a:lnTo>
                    <a:pt x="345135" y="317500"/>
                  </a:lnTo>
                  <a:lnTo>
                    <a:pt x="343750" y="330200"/>
                  </a:lnTo>
                  <a:lnTo>
                    <a:pt x="339115" y="330200"/>
                  </a:lnTo>
                  <a:lnTo>
                    <a:pt x="335089" y="342900"/>
                  </a:lnTo>
                  <a:lnTo>
                    <a:pt x="335572" y="342900"/>
                  </a:lnTo>
                  <a:lnTo>
                    <a:pt x="345363" y="330200"/>
                  </a:lnTo>
                  <a:lnTo>
                    <a:pt x="347865" y="317500"/>
                  </a:lnTo>
                  <a:lnTo>
                    <a:pt x="352132" y="304800"/>
                  </a:lnTo>
                  <a:lnTo>
                    <a:pt x="367258" y="292100"/>
                  </a:lnTo>
                  <a:lnTo>
                    <a:pt x="358381" y="304800"/>
                  </a:lnTo>
                  <a:lnTo>
                    <a:pt x="365302" y="304800"/>
                  </a:lnTo>
                  <a:lnTo>
                    <a:pt x="373646" y="292100"/>
                  </a:lnTo>
                  <a:lnTo>
                    <a:pt x="369074" y="304800"/>
                  </a:lnTo>
                  <a:lnTo>
                    <a:pt x="374510" y="304800"/>
                  </a:lnTo>
                  <a:lnTo>
                    <a:pt x="380860" y="292100"/>
                  </a:lnTo>
                  <a:lnTo>
                    <a:pt x="387870" y="279400"/>
                  </a:lnTo>
                  <a:lnTo>
                    <a:pt x="395249" y="279400"/>
                  </a:lnTo>
                  <a:lnTo>
                    <a:pt x="403174" y="266700"/>
                  </a:lnTo>
                  <a:lnTo>
                    <a:pt x="411403" y="266700"/>
                  </a:lnTo>
                  <a:lnTo>
                    <a:pt x="419811" y="254000"/>
                  </a:lnTo>
                  <a:lnTo>
                    <a:pt x="428231" y="254000"/>
                  </a:lnTo>
                  <a:lnTo>
                    <a:pt x="436854" y="241300"/>
                  </a:lnTo>
                  <a:lnTo>
                    <a:pt x="445249" y="241300"/>
                  </a:lnTo>
                  <a:lnTo>
                    <a:pt x="453402" y="228600"/>
                  </a:lnTo>
                  <a:lnTo>
                    <a:pt x="468934" y="228600"/>
                  </a:lnTo>
                  <a:lnTo>
                    <a:pt x="475970" y="215900"/>
                  </a:lnTo>
                  <a:lnTo>
                    <a:pt x="488264" y="215900"/>
                  </a:lnTo>
                  <a:lnTo>
                    <a:pt x="484505" y="203200"/>
                  </a:lnTo>
                  <a:lnTo>
                    <a:pt x="487654" y="203200"/>
                  </a:lnTo>
                  <a:lnTo>
                    <a:pt x="492975" y="190500"/>
                  </a:lnTo>
                  <a:lnTo>
                    <a:pt x="505193" y="190500"/>
                  </a:lnTo>
                  <a:lnTo>
                    <a:pt x="498665" y="203200"/>
                  </a:lnTo>
                  <a:lnTo>
                    <a:pt x="511086" y="190500"/>
                  </a:lnTo>
                  <a:lnTo>
                    <a:pt x="519544" y="203200"/>
                  </a:lnTo>
                  <a:lnTo>
                    <a:pt x="526948" y="203200"/>
                  </a:lnTo>
                  <a:lnTo>
                    <a:pt x="518947" y="215900"/>
                  </a:lnTo>
                  <a:lnTo>
                    <a:pt x="511009" y="215900"/>
                  </a:lnTo>
                  <a:lnTo>
                    <a:pt x="503123" y="228600"/>
                  </a:lnTo>
                  <a:lnTo>
                    <a:pt x="525843" y="228600"/>
                  </a:lnTo>
                  <a:lnTo>
                    <a:pt x="529793" y="215900"/>
                  </a:lnTo>
                  <a:lnTo>
                    <a:pt x="538238" y="215900"/>
                  </a:lnTo>
                  <a:lnTo>
                    <a:pt x="542048" y="203200"/>
                  </a:lnTo>
                  <a:lnTo>
                    <a:pt x="537845" y="203200"/>
                  </a:lnTo>
                  <a:lnTo>
                    <a:pt x="541553" y="190500"/>
                  </a:lnTo>
                  <a:lnTo>
                    <a:pt x="545693" y="190500"/>
                  </a:lnTo>
                  <a:lnTo>
                    <a:pt x="550862" y="177800"/>
                  </a:lnTo>
                  <a:lnTo>
                    <a:pt x="554939" y="177800"/>
                  </a:lnTo>
                  <a:lnTo>
                    <a:pt x="559333" y="165100"/>
                  </a:lnTo>
                  <a:lnTo>
                    <a:pt x="564083" y="165100"/>
                  </a:lnTo>
                  <a:lnTo>
                    <a:pt x="569188" y="152400"/>
                  </a:lnTo>
                  <a:lnTo>
                    <a:pt x="569061" y="165100"/>
                  </a:lnTo>
                  <a:lnTo>
                    <a:pt x="578612" y="152400"/>
                  </a:lnTo>
                  <a:lnTo>
                    <a:pt x="588276" y="152400"/>
                  </a:lnTo>
                  <a:lnTo>
                    <a:pt x="598017" y="139700"/>
                  </a:lnTo>
                  <a:lnTo>
                    <a:pt x="615086" y="139700"/>
                  </a:lnTo>
                  <a:lnTo>
                    <a:pt x="625690" y="127000"/>
                  </a:lnTo>
                  <a:lnTo>
                    <a:pt x="628421" y="139700"/>
                  </a:lnTo>
                  <a:lnTo>
                    <a:pt x="662876" y="139700"/>
                  </a:lnTo>
                  <a:lnTo>
                    <a:pt x="673493" y="127000"/>
                  </a:lnTo>
                  <a:lnTo>
                    <a:pt x="697445" y="127000"/>
                  </a:lnTo>
                  <a:lnTo>
                    <a:pt x="710323" y="114300"/>
                  </a:lnTo>
                  <a:lnTo>
                    <a:pt x="723531" y="114300"/>
                  </a:lnTo>
                  <a:lnTo>
                    <a:pt x="719213" y="127000"/>
                  </a:lnTo>
                  <a:lnTo>
                    <a:pt x="736612" y="114300"/>
                  </a:lnTo>
                  <a:lnTo>
                    <a:pt x="811847" y="114300"/>
                  </a:lnTo>
                  <a:lnTo>
                    <a:pt x="811847" y="50800"/>
                  </a:lnTo>
                  <a:lnTo>
                    <a:pt x="783488" y="50800"/>
                  </a:lnTo>
                  <a:lnTo>
                    <a:pt x="766546" y="50800"/>
                  </a:lnTo>
                  <a:lnTo>
                    <a:pt x="748220" y="50800"/>
                  </a:lnTo>
                  <a:lnTo>
                    <a:pt x="740003" y="50800"/>
                  </a:lnTo>
                  <a:lnTo>
                    <a:pt x="720077" y="50800"/>
                  </a:lnTo>
                  <a:lnTo>
                    <a:pt x="723353" y="63500"/>
                  </a:lnTo>
                  <a:lnTo>
                    <a:pt x="706970" y="50800"/>
                  </a:lnTo>
                  <a:lnTo>
                    <a:pt x="689571" y="50800"/>
                  </a:lnTo>
                  <a:lnTo>
                    <a:pt x="682129" y="63500"/>
                  </a:lnTo>
                  <a:lnTo>
                    <a:pt x="655269" y="63500"/>
                  </a:lnTo>
                  <a:lnTo>
                    <a:pt x="649084" y="50800"/>
                  </a:lnTo>
                  <a:lnTo>
                    <a:pt x="665543" y="50800"/>
                  </a:lnTo>
                  <a:lnTo>
                    <a:pt x="673404" y="38100"/>
                  </a:lnTo>
                  <a:lnTo>
                    <a:pt x="671525" y="38100"/>
                  </a:lnTo>
                  <a:lnTo>
                    <a:pt x="668274" y="25400"/>
                  </a:lnTo>
                  <a:lnTo>
                    <a:pt x="669569" y="25400"/>
                  </a:lnTo>
                  <a:lnTo>
                    <a:pt x="674560" y="12700"/>
                  </a:lnTo>
                  <a:lnTo>
                    <a:pt x="659345" y="12700"/>
                  </a:lnTo>
                  <a:lnTo>
                    <a:pt x="650697" y="25400"/>
                  </a:lnTo>
                  <a:lnTo>
                    <a:pt x="651827" y="25400"/>
                  </a:lnTo>
                  <a:lnTo>
                    <a:pt x="659549" y="38100"/>
                  </a:lnTo>
                  <a:lnTo>
                    <a:pt x="641413" y="38100"/>
                  </a:lnTo>
                  <a:lnTo>
                    <a:pt x="641413" y="50800"/>
                  </a:lnTo>
                  <a:lnTo>
                    <a:pt x="626986" y="63500"/>
                  </a:lnTo>
                  <a:lnTo>
                    <a:pt x="619899" y="63500"/>
                  </a:lnTo>
                  <a:lnTo>
                    <a:pt x="628929" y="50800"/>
                  </a:lnTo>
                  <a:lnTo>
                    <a:pt x="641413" y="50800"/>
                  </a:lnTo>
                  <a:lnTo>
                    <a:pt x="641413" y="38100"/>
                  </a:lnTo>
                  <a:lnTo>
                    <a:pt x="631558" y="38100"/>
                  </a:lnTo>
                  <a:lnTo>
                    <a:pt x="623798" y="50800"/>
                  </a:lnTo>
                  <a:lnTo>
                    <a:pt x="614311" y="50800"/>
                  </a:lnTo>
                  <a:lnTo>
                    <a:pt x="608990" y="63500"/>
                  </a:lnTo>
                  <a:lnTo>
                    <a:pt x="618858" y="63500"/>
                  </a:lnTo>
                  <a:lnTo>
                    <a:pt x="608787" y="76200"/>
                  </a:lnTo>
                  <a:lnTo>
                    <a:pt x="570496" y="76200"/>
                  </a:lnTo>
                  <a:lnTo>
                    <a:pt x="563638" y="88900"/>
                  </a:lnTo>
                  <a:lnTo>
                    <a:pt x="543153" y="88900"/>
                  </a:lnTo>
                  <a:lnTo>
                    <a:pt x="536676" y="101600"/>
                  </a:lnTo>
                  <a:lnTo>
                    <a:pt x="524217" y="101600"/>
                  </a:lnTo>
                  <a:lnTo>
                    <a:pt x="518299" y="114300"/>
                  </a:lnTo>
                  <a:lnTo>
                    <a:pt x="493318" y="114300"/>
                  </a:lnTo>
                  <a:lnTo>
                    <a:pt x="495223" y="101600"/>
                  </a:lnTo>
                  <a:lnTo>
                    <a:pt x="494131" y="101600"/>
                  </a:lnTo>
                  <a:lnTo>
                    <a:pt x="493204" y="114300"/>
                  </a:lnTo>
                  <a:lnTo>
                    <a:pt x="466598" y="114300"/>
                  </a:lnTo>
                  <a:lnTo>
                    <a:pt x="461391" y="127000"/>
                  </a:lnTo>
                  <a:lnTo>
                    <a:pt x="458406" y="127000"/>
                  </a:lnTo>
                  <a:lnTo>
                    <a:pt x="458470" y="121031"/>
                  </a:lnTo>
                  <a:lnTo>
                    <a:pt x="454723" y="127000"/>
                  </a:lnTo>
                  <a:lnTo>
                    <a:pt x="446798" y="127000"/>
                  </a:lnTo>
                  <a:lnTo>
                    <a:pt x="439089" y="139700"/>
                  </a:lnTo>
                  <a:lnTo>
                    <a:pt x="431749" y="152400"/>
                  </a:lnTo>
                  <a:lnTo>
                    <a:pt x="428840" y="152400"/>
                  </a:lnTo>
                  <a:lnTo>
                    <a:pt x="435521" y="139700"/>
                  </a:lnTo>
                  <a:lnTo>
                    <a:pt x="424878" y="139700"/>
                  </a:lnTo>
                  <a:lnTo>
                    <a:pt x="418426" y="152400"/>
                  </a:lnTo>
                  <a:lnTo>
                    <a:pt x="411708" y="152400"/>
                  </a:lnTo>
                  <a:lnTo>
                    <a:pt x="404431" y="165100"/>
                  </a:lnTo>
                  <a:lnTo>
                    <a:pt x="396671" y="165100"/>
                  </a:lnTo>
                  <a:lnTo>
                    <a:pt x="380644" y="190500"/>
                  </a:lnTo>
                  <a:lnTo>
                    <a:pt x="373227" y="190500"/>
                  </a:lnTo>
                  <a:lnTo>
                    <a:pt x="366725" y="203200"/>
                  </a:lnTo>
                  <a:lnTo>
                    <a:pt x="361429" y="215900"/>
                  </a:lnTo>
                  <a:lnTo>
                    <a:pt x="373621" y="215900"/>
                  </a:lnTo>
                  <a:lnTo>
                    <a:pt x="370217" y="228600"/>
                  </a:lnTo>
                  <a:lnTo>
                    <a:pt x="360972" y="241300"/>
                  </a:lnTo>
                  <a:lnTo>
                    <a:pt x="359473" y="254000"/>
                  </a:lnTo>
                  <a:lnTo>
                    <a:pt x="349313" y="254000"/>
                  </a:lnTo>
                  <a:lnTo>
                    <a:pt x="339915" y="241300"/>
                  </a:lnTo>
                  <a:lnTo>
                    <a:pt x="336080" y="228600"/>
                  </a:lnTo>
                  <a:lnTo>
                    <a:pt x="342569" y="215900"/>
                  </a:lnTo>
                  <a:lnTo>
                    <a:pt x="345198" y="212293"/>
                  </a:lnTo>
                  <a:lnTo>
                    <a:pt x="346964" y="203200"/>
                  </a:lnTo>
                  <a:lnTo>
                    <a:pt x="334098" y="203200"/>
                  </a:lnTo>
                  <a:lnTo>
                    <a:pt x="327329" y="215900"/>
                  </a:lnTo>
                  <a:lnTo>
                    <a:pt x="316763" y="215900"/>
                  </a:lnTo>
                  <a:lnTo>
                    <a:pt x="317373" y="203200"/>
                  </a:lnTo>
                  <a:lnTo>
                    <a:pt x="322224" y="190500"/>
                  </a:lnTo>
                  <a:lnTo>
                    <a:pt x="333984" y="190500"/>
                  </a:lnTo>
                  <a:lnTo>
                    <a:pt x="347256" y="177800"/>
                  </a:lnTo>
                  <a:lnTo>
                    <a:pt x="366369" y="177800"/>
                  </a:lnTo>
                  <a:lnTo>
                    <a:pt x="358546" y="190500"/>
                  </a:lnTo>
                  <a:lnTo>
                    <a:pt x="352336" y="203200"/>
                  </a:lnTo>
                  <a:lnTo>
                    <a:pt x="360476" y="203200"/>
                  </a:lnTo>
                  <a:lnTo>
                    <a:pt x="369303" y="190500"/>
                  </a:lnTo>
                  <a:lnTo>
                    <a:pt x="379006" y="177800"/>
                  </a:lnTo>
                  <a:lnTo>
                    <a:pt x="371221" y="177800"/>
                  </a:lnTo>
                  <a:lnTo>
                    <a:pt x="378244" y="165100"/>
                  </a:lnTo>
                  <a:lnTo>
                    <a:pt x="382955" y="165100"/>
                  </a:lnTo>
                  <a:lnTo>
                    <a:pt x="387794" y="152400"/>
                  </a:lnTo>
                  <a:lnTo>
                    <a:pt x="397675" y="152400"/>
                  </a:lnTo>
                  <a:lnTo>
                    <a:pt x="402844" y="139700"/>
                  </a:lnTo>
                  <a:lnTo>
                    <a:pt x="405650" y="139700"/>
                  </a:lnTo>
                  <a:lnTo>
                    <a:pt x="403364" y="152400"/>
                  </a:lnTo>
                  <a:lnTo>
                    <a:pt x="409460" y="139700"/>
                  </a:lnTo>
                  <a:lnTo>
                    <a:pt x="409232" y="139700"/>
                  </a:lnTo>
                  <a:lnTo>
                    <a:pt x="410260" y="127000"/>
                  </a:lnTo>
                  <a:lnTo>
                    <a:pt x="398145" y="127000"/>
                  </a:lnTo>
                  <a:lnTo>
                    <a:pt x="391363" y="139700"/>
                  </a:lnTo>
                  <a:lnTo>
                    <a:pt x="383692" y="139700"/>
                  </a:lnTo>
                  <a:lnTo>
                    <a:pt x="375158" y="152400"/>
                  </a:lnTo>
                  <a:lnTo>
                    <a:pt x="374535" y="139700"/>
                  </a:lnTo>
                  <a:lnTo>
                    <a:pt x="353390" y="152400"/>
                  </a:lnTo>
                  <a:lnTo>
                    <a:pt x="332295" y="177800"/>
                  </a:lnTo>
                  <a:lnTo>
                    <a:pt x="312724" y="190500"/>
                  </a:lnTo>
                  <a:lnTo>
                    <a:pt x="296164" y="215900"/>
                  </a:lnTo>
                  <a:lnTo>
                    <a:pt x="301980" y="228600"/>
                  </a:lnTo>
                  <a:lnTo>
                    <a:pt x="305485" y="241300"/>
                  </a:lnTo>
                  <a:lnTo>
                    <a:pt x="308673" y="266700"/>
                  </a:lnTo>
                  <a:lnTo>
                    <a:pt x="313524" y="279400"/>
                  </a:lnTo>
                  <a:lnTo>
                    <a:pt x="248208" y="355600"/>
                  </a:lnTo>
                  <a:lnTo>
                    <a:pt x="227571" y="391795"/>
                  </a:lnTo>
                  <a:lnTo>
                    <a:pt x="229196" y="393700"/>
                  </a:lnTo>
                  <a:lnTo>
                    <a:pt x="236601" y="393700"/>
                  </a:lnTo>
                  <a:lnTo>
                    <a:pt x="228257" y="406400"/>
                  </a:lnTo>
                  <a:lnTo>
                    <a:pt x="220700" y="419100"/>
                  </a:lnTo>
                  <a:lnTo>
                    <a:pt x="206921" y="419100"/>
                  </a:lnTo>
                  <a:lnTo>
                    <a:pt x="207251" y="431800"/>
                  </a:lnTo>
                  <a:lnTo>
                    <a:pt x="206679" y="444500"/>
                  </a:lnTo>
                  <a:lnTo>
                    <a:pt x="205714" y="444500"/>
                  </a:lnTo>
                  <a:lnTo>
                    <a:pt x="204800" y="457200"/>
                  </a:lnTo>
                  <a:lnTo>
                    <a:pt x="204012" y="469900"/>
                  </a:lnTo>
                  <a:lnTo>
                    <a:pt x="204876" y="482600"/>
                  </a:lnTo>
                  <a:lnTo>
                    <a:pt x="209600" y="482600"/>
                  </a:lnTo>
                  <a:lnTo>
                    <a:pt x="195757" y="495300"/>
                  </a:lnTo>
                  <a:lnTo>
                    <a:pt x="181394" y="508000"/>
                  </a:lnTo>
                  <a:lnTo>
                    <a:pt x="177787" y="511149"/>
                  </a:lnTo>
                  <a:lnTo>
                    <a:pt x="177787" y="812800"/>
                  </a:lnTo>
                  <a:lnTo>
                    <a:pt x="177165" y="817219"/>
                  </a:lnTo>
                  <a:lnTo>
                    <a:pt x="177342" y="812800"/>
                  </a:lnTo>
                  <a:lnTo>
                    <a:pt x="177787" y="812800"/>
                  </a:lnTo>
                  <a:lnTo>
                    <a:pt x="177787" y="511149"/>
                  </a:lnTo>
                  <a:lnTo>
                    <a:pt x="166814" y="520700"/>
                  </a:lnTo>
                  <a:lnTo>
                    <a:pt x="152273" y="558800"/>
                  </a:lnTo>
                  <a:lnTo>
                    <a:pt x="155168" y="558800"/>
                  </a:lnTo>
                  <a:lnTo>
                    <a:pt x="165633" y="571500"/>
                  </a:lnTo>
                  <a:lnTo>
                    <a:pt x="160896" y="571500"/>
                  </a:lnTo>
                  <a:lnTo>
                    <a:pt x="156641" y="584200"/>
                  </a:lnTo>
                  <a:lnTo>
                    <a:pt x="146367" y="584200"/>
                  </a:lnTo>
                  <a:lnTo>
                    <a:pt x="145821" y="571500"/>
                  </a:lnTo>
                  <a:lnTo>
                    <a:pt x="147637" y="558800"/>
                  </a:lnTo>
                  <a:lnTo>
                    <a:pt x="140614" y="584200"/>
                  </a:lnTo>
                  <a:lnTo>
                    <a:pt x="133756" y="596900"/>
                  </a:lnTo>
                  <a:lnTo>
                    <a:pt x="127177" y="609600"/>
                  </a:lnTo>
                  <a:lnTo>
                    <a:pt x="121031" y="622300"/>
                  </a:lnTo>
                  <a:lnTo>
                    <a:pt x="117856" y="622300"/>
                  </a:lnTo>
                  <a:lnTo>
                    <a:pt x="116586" y="647700"/>
                  </a:lnTo>
                  <a:lnTo>
                    <a:pt x="119380" y="635000"/>
                  </a:lnTo>
                  <a:lnTo>
                    <a:pt x="124358" y="622300"/>
                  </a:lnTo>
                  <a:lnTo>
                    <a:pt x="137185" y="622300"/>
                  </a:lnTo>
                  <a:lnTo>
                    <a:pt x="133858" y="647700"/>
                  </a:lnTo>
                  <a:lnTo>
                    <a:pt x="128765" y="660400"/>
                  </a:lnTo>
                  <a:lnTo>
                    <a:pt x="125310" y="673100"/>
                  </a:lnTo>
                  <a:lnTo>
                    <a:pt x="126936" y="698500"/>
                  </a:lnTo>
                  <a:lnTo>
                    <a:pt x="99822" y="698500"/>
                  </a:lnTo>
                  <a:lnTo>
                    <a:pt x="93472" y="685800"/>
                  </a:lnTo>
                  <a:lnTo>
                    <a:pt x="95300" y="685800"/>
                  </a:lnTo>
                  <a:lnTo>
                    <a:pt x="89865" y="673100"/>
                  </a:lnTo>
                  <a:lnTo>
                    <a:pt x="85725" y="660400"/>
                  </a:lnTo>
                  <a:lnTo>
                    <a:pt x="83527" y="647700"/>
                  </a:lnTo>
                  <a:lnTo>
                    <a:pt x="83934" y="635000"/>
                  </a:lnTo>
                  <a:lnTo>
                    <a:pt x="72313" y="660400"/>
                  </a:lnTo>
                  <a:lnTo>
                    <a:pt x="67564" y="685800"/>
                  </a:lnTo>
                  <a:lnTo>
                    <a:pt x="64008" y="698500"/>
                  </a:lnTo>
                  <a:lnTo>
                    <a:pt x="55943" y="723900"/>
                  </a:lnTo>
                  <a:lnTo>
                    <a:pt x="50355" y="723900"/>
                  </a:lnTo>
                  <a:lnTo>
                    <a:pt x="49364" y="698500"/>
                  </a:lnTo>
                  <a:lnTo>
                    <a:pt x="48768" y="685800"/>
                  </a:lnTo>
                  <a:lnTo>
                    <a:pt x="44361" y="685800"/>
                  </a:lnTo>
                  <a:lnTo>
                    <a:pt x="48679" y="673100"/>
                  </a:lnTo>
                  <a:lnTo>
                    <a:pt x="53238" y="660400"/>
                  </a:lnTo>
                  <a:lnTo>
                    <a:pt x="57899" y="647700"/>
                  </a:lnTo>
                  <a:lnTo>
                    <a:pt x="62496" y="635000"/>
                  </a:lnTo>
                  <a:lnTo>
                    <a:pt x="61061" y="647700"/>
                  </a:lnTo>
                  <a:lnTo>
                    <a:pt x="64033" y="647700"/>
                  </a:lnTo>
                  <a:lnTo>
                    <a:pt x="64909" y="635000"/>
                  </a:lnTo>
                  <a:lnTo>
                    <a:pt x="66814" y="635000"/>
                  </a:lnTo>
                  <a:lnTo>
                    <a:pt x="69240" y="622300"/>
                  </a:lnTo>
                  <a:lnTo>
                    <a:pt x="71716" y="609600"/>
                  </a:lnTo>
                  <a:lnTo>
                    <a:pt x="73837" y="609600"/>
                  </a:lnTo>
                  <a:lnTo>
                    <a:pt x="75285" y="596900"/>
                  </a:lnTo>
                  <a:lnTo>
                    <a:pt x="75806" y="584200"/>
                  </a:lnTo>
                  <a:lnTo>
                    <a:pt x="75196" y="584200"/>
                  </a:lnTo>
                  <a:lnTo>
                    <a:pt x="79756" y="571500"/>
                  </a:lnTo>
                  <a:lnTo>
                    <a:pt x="80010" y="584200"/>
                  </a:lnTo>
                  <a:lnTo>
                    <a:pt x="79768" y="596900"/>
                  </a:lnTo>
                  <a:lnTo>
                    <a:pt x="82816" y="584200"/>
                  </a:lnTo>
                  <a:lnTo>
                    <a:pt x="82511" y="596900"/>
                  </a:lnTo>
                  <a:lnTo>
                    <a:pt x="85153" y="609600"/>
                  </a:lnTo>
                  <a:lnTo>
                    <a:pt x="89547" y="622300"/>
                  </a:lnTo>
                  <a:lnTo>
                    <a:pt x="94475" y="635000"/>
                  </a:lnTo>
                  <a:lnTo>
                    <a:pt x="100126" y="609600"/>
                  </a:lnTo>
                  <a:lnTo>
                    <a:pt x="97421" y="596900"/>
                  </a:lnTo>
                  <a:lnTo>
                    <a:pt x="92976" y="596900"/>
                  </a:lnTo>
                  <a:lnTo>
                    <a:pt x="93192" y="584200"/>
                  </a:lnTo>
                  <a:lnTo>
                    <a:pt x="93408" y="571500"/>
                  </a:lnTo>
                  <a:lnTo>
                    <a:pt x="102362" y="558800"/>
                  </a:lnTo>
                  <a:lnTo>
                    <a:pt x="106845" y="558800"/>
                  </a:lnTo>
                  <a:lnTo>
                    <a:pt x="111455" y="546100"/>
                  </a:lnTo>
                  <a:lnTo>
                    <a:pt x="104521" y="546100"/>
                  </a:lnTo>
                  <a:lnTo>
                    <a:pt x="109626" y="533400"/>
                  </a:lnTo>
                  <a:lnTo>
                    <a:pt x="114947" y="533400"/>
                  </a:lnTo>
                  <a:lnTo>
                    <a:pt x="119608" y="520700"/>
                  </a:lnTo>
                  <a:lnTo>
                    <a:pt x="115646" y="520700"/>
                  </a:lnTo>
                  <a:lnTo>
                    <a:pt x="109245" y="533400"/>
                  </a:lnTo>
                  <a:lnTo>
                    <a:pt x="106210" y="520700"/>
                  </a:lnTo>
                  <a:lnTo>
                    <a:pt x="111937" y="520700"/>
                  </a:lnTo>
                  <a:lnTo>
                    <a:pt x="116916" y="508000"/>
                  </a:lnTo>
                  <a:lnTo>
                    <a:pt x="121551" y="508000"/>
                  </a:lnTo>
                  <a:lnTo>
                    <a:pt x="126199" y="495300"/>
                  </a:lnTo>
                  <a:lnTo>
                    <a:pt x="131114" y="495300"/>
                  </a:lnTo>
                  <a:lnTo>
                    <a:pt x="136639" y="482600"/>
                  </a:lnTo>
                  <a:lnTo>
                    <a:pt x="143294" y="482600"/>
                  </a:lnTo>
                  <a:lnTo>
                    <a:pt x="151574" y="469900"/>
                  </a:lnTo>
                  <a:lnTo>
                    <a:pt x="144500" y="469900"/>
                  </a:lnTo>
                  <a:lnTo>
                    <a:pt x="141427" y="457200"/>
                  </a:lnTo>
                  <a:lnTo>
                    <a:pt x="141211" y="445516"/>
                  </a:lnTo>
                  <a:lnTo>
                    <a:pt x="125133" y="457200"/>
                  </a:lnTo>
                  <a:lnTo>
                    <a:pt x="116459" y="469900"/>
                  </a:lnTo>
                  <a:lnTo>
                    <a:pt x="108064" y="469900"/>
                  </a:lnTo>
                  <a:lnTo>
                    <a:pt x="93510" y="508000"/>
                  </a:lnTo>
                  <a:lnTo>
                    <a:pt x="79679" y="546100"/>
                  </a:lnTo>
                  <a:lnTo>
                    <a:pt x="67513" y="584200"/>
                  </a:lnTo>
                  <a:lnTo>
                    <a:pt x="57950" y="622300"/>
                  </a:lnTo>
                  <a:lnTo>
                    <a:pt x="52971" y="622300"/>
                  </a:lnTo>
                  <a:lnTo>
                    <a:pt x="40055" y="647700"/>
                  </a:lnTo>
                  <a:lnTo>
                    <a:pt x="34861" y="673100"/>
                  </a:lnTo>
                  <a:lnTo>
                    <a:pt x="35191" y="685800"/>
                  </a:lnTo>
                  <a:lnTo>
                    <a:pt x="38798" y="698500"/>
                  </a:lnTo>
                  <a:lnTo>
                    <a:pt x="43535" y="723900"/>
                  </a:lnTo>
                  <a:lnTo>
                    <a:pt x="47790" y="736600"/>
                  </a:lnTo>
                  <a:lnTo>
                    <a:pt x="49796" y="762000"/>
                  </a:lnTo>
                  <a:lnTo>
                    <a:pt x="47777" y="787400"/>
                  </a:lnTo>
                  <a:lnTo>
                    <a:pt x="40373" y="787400"/>
                  </a:lnTo>
                  <a:lnTo>
                    <a:pt x="38468" y="800100"/>
                  </a:lnTo>
                  <a:lnTo>
                    <a:pt x="36779" y="812800"/>
                  </a:lnTo>
                  <a:lnTo>
                    <a:pt x="30035" y="812800"/>
                  </a:lnTo>
                  <a:lnTo>
                    <a:pt x="31445" y="800100"/>
                  </a:lnTo>
                  <a:lnTo>
                    <a:pt x="19672" y="800100"/>
                  </a:lnTo>
                  <a:lnTo>
                    <a:pt x="23037" y="812800"/>
                  </a:lnTo>
                  <a:lnTo>
                    <a:pt x="26695" y="825500"/>
                  </a:lnTo>
                  <a:lnTo>
                    <a:pt x="28181" y="838200"/>
                  </a:lnTo>
                  <a:lnTo>
                    <a:pt x="146786" y="838200"/>
                  </a:lnTo>
                  <a:lnTo>
                    <a:pt x="152095" y="850900"/>
                  </a:lnTo>
                  <a:lnTo>
                    <a:pt x="158165" y="863600"/>
                  </a:lnTo>
                  <a:lnTo>
                    <a:pt x="164655" y="876300"/>
                  </a:lnTo>
                  <a:lnTo>
                    <a:pt x="176631" y="901700"/>
                  </a:lnTo>
                  <a:lnTo>
                    <a:pt x="180632" y="914400"/>
                  </a:lnTo>
                  <a:lnTo>
                    <a:pt x="181102" y="927100"/>
                  </a:lnTo>
                  <a:lnTo>
                    <a:pt x="180771" y="939800"/>
                  </a:lnTo>
                  <a:lnTo>
                    <a:pt x="179717" y="952500"/>
                  </a:lnTo>
                  <a:lnTo>
                    <a:pt x="177965" y="965200"/>
                  </a:lnTo>
                  <a:lnTo>
                    <a:pt x="175945" y="965200"/>
                  </a:lnTo>
                  <a:lnTo>
                    <a:pt x="175691" y="927100"/>
                  </a:lnTo>
                  <a:lnTo>
                    <a:pt x="173888" y="914400"/>
                  </a:lnTo>
                  <a:lnTo>
                    <a:pt x="170357" y="901700"/>
                  </a:lnTo>
                  <a:lnTo>
                    <a:pt x="157772" y="901700"/>
                  </a:lnTo>
                  <a:lnTo>
                    <a:pt x="149491" y="927100"/>
                  </a:lnTo>
                  <a:lnTo>
                    <a:pt x="140385" y="939800"/>
                  </a:lnTo>
                  <a:lnTo>
                    <a:pt x="130733" y="965200"/>
                  </a:lnTo>
                  <a:lnTo>
                    <a:pt x="131495" y="952500"/>
                  </a:lnTo>
                  <a:lnTo>
                    <a:pt x="132524" y="939800"/>
                  </a:lnTo>
                  <a:lnTo>
                    <a:pt x="133781" y="927100"/>
                  </a:lnTo>
                  <a:lnTo>
                    <a:pt x="135191" y="914400"/>
                  </a:lnTo>
                  <a:lnTo>
                    <a:pt x="137007" y="901700"/>
                  </a:lnTo>
                  <a:lnTo>
                    <a:pt x="138760" y="876300"/>
                  </a:lnTo>
                  <a:lnTo>
                    <a:pt x="140601" y="863600"/>
                  </a:lnTo>
                  <a:lnTo>
                    <a:pt x="142722" y="850900"/>
                  </a:lnTo>
                  <a:lnTo>
                    <a:pt x="136283" y="863600"/>
                  </a:lnTo>
                  <a:lnTo>
                    <a:pt x="137261" y="850900"/>
                  </a:lnTo>
                  <a:lnTo>
                    <a:pt x="24955" y="850900"/>
                  </a:lnTo>
                  <a:lnTo>
                    <a:pt x="10350" y="850900"/>
                  </a:lnTo>
                  <a:lnTo>
                    <a:pt x="6235" y="850900"/>
                  </a:lnTo>
                  <a:lnTo>
                    <a:pt x="4775" y="863600"/>
                  </a:lnTo>
                  <a:lnTo>
                    <a:pt x="4203" y="876300"/>
                  </a:lnTo>
                  <a:lnTo>
                    <a:pt x="4508" y="889000"/>
                  </a:lnTo>
                  <a:lnTo>
                    <a:pt x="5676" y="889000"/>
                  </a:lnTo>
                  <a:lnTo>
                    <a:pt x="7734" y="901700"/>
                  </a:lnTo>
                  <a:lnTo>
                    <a:pt x="10883" y="914400"/>
                  </a:lnTo>
                  <a:lnTo>
                    <a:pt x="15328" y="914400"/>
                  </a:lnTo>
                  <a:lnTo>
                    <a:pt x="17881" y="952500"/>
                  </a:lnTo>
                  <a:lnTo>
                    <a:pt x="12026" y="952500"/>
                  </a:lnTo>
                  <a:lnTo>
                    <a:pt x="5511" y="965200"/>
                  </a:lnTo>
                  <a:lnTo>
                    <a:pt x="6096" y="1003300"/>
                  </a:lnTo>
                  <a:lnTo>
                    <a:pt x="0" y="990600"/>
                  </a:lnTo>
                  <a:lnTo>
                    <a:pt x="711" y="1003300"/>
                  </a:lnTo>
                  <a:lnTo>
                    <a:pt x="1587" y="1003300"/>
                  </a:lnTo>
                  <a:lnTo>
                    <a:pt x="2616" y="1016000"/>
                  </a:lnTo>
                  <a:lnTo>
                    <a:pt x="3759" y="1028700"/>
                  </a:lnTo>
                  <a:lnTo>
                    <a:pt x="10795" y="1016000"/>
                  </a:lnTo>
                  <a:lnTo>
                    <a:pt x="16764" y="1041400"/>
                  </a:lnTo>
                  <a:lnTo>
                    <a:pt x="19799" y="1041400"/>
                  </a:lnTo>
                  <a:lnTo>
                    <a:pt x="22974" y="1054100"/>
                  </a:lnTo>
                  <a:lnTo>
                    <a:pt x="29222" y="1066800"/>
                  </a:lnTo>
                  <a:lnTo>
                    <a:pt x="32423" y="1066800"/>
                  </a:lnTo>
                  <a:lnTo>
                    <a:pt x="34785" y="1054100"/>
                  </a:lnTo>
                  <a:lnTo>
                    <a:pt x="38531" y="1054100"/>
                  </a:lnTo>
                  <a:lnTo>
                    <a:pt x="26593" y="1041400"/>
                  </a:lnTo>
                  <a:lnTo>
                    <a:pt x="25857" y="1028700"/>
                  </a:lnTo>
                  <a:lnTo>
                    <a:pt x="23342" y="1016000"/>
                  </a:lnTo>
                  <a:lnTo>
                    <a:pt x="22085" y="1003300"/>
                  </a:lnTo>
                  <a:lnTo>
                    <a:pt x="25146" y="990600"/>
                  </a:lnTo>
                  <a:lnTo>
                    <a:pt x="28130" y="1003300"/>
                  </a:lnTo>
                  <a:lnTo>
                    <a:pt x="32600" y="1016000"/>
                  </a:lnTo>
                  <a:lnTo>
                    <a:pt x="37528" y="1016000"/>
                  </a:lnTo>
                  <a:lnTo>
                    <a:pt x="41910" y="1028700"/>
                  </a:lnTo>
                  <a:lnTo>
                    <a:pt x="40347" y="1016000"/>
                  </a:lnTo>
                  <a:lnTo>
                    <a:pt x="38747" y="1016000"/>
                  </a:lnTo>
                  <a:lnTo>
                    <a:pt x="37223" y="1003300"/>
                  </a:lnTo>
                  <a:lnTo>
                    <a:pt x="35852" y="1003300"/>
                  </a:lnTo>
                  <a:lnTo>
                    <a:pt x="44259" y="990600"/>
                  </a:lnTo>
                  <a:lnTo>
                    <a:pt x="44157" y="965200"/>
                  </a:lnTo>
                  <a:lnTo>
                    <a:pt x="44018" y="965200"/>
                  </a:lnTo>
                  <a:lnTo>
                    <a:pt x="43700" y="952500"/>
                  </a:lnTo>
                  <a:lnTo>
                    <a:pt x="43065" y="939800"/>
                  </a:lnTo>
                  <a:lnTo>
                    <a:pt x="41808" y="939800"/>
                  </a:lnTo>
                  <a:lnTo>
                    <a:pt x="39776" y="927100"/>
                  </a:lnTo>
                  <a:lnTo>
                    <a:pt x="36017" y="927100"/>
                  </a:lnTo>
                  <a:lnTo>
                    <a:pt x="38239" y="939800"/>
                  </a:lnTo>
                  <a:lnTo>
                    <a:pt x="40081" y="952500"/>
                  </a:lnTo>
                  <a:lnTo>
                    <a:pt x="38112" y="952500"/>
                  </a:lnTo>
                  <a:lnTo>
                    <a:pt x="29768" y="939800"/>
                  </a:lnTo>
                  <a:lnTo>
                    <a:pt x="25006" y="914400"/>
                  </a:lnTo>
                  <a:lnTo>
                    <a:pt x="22453" y="901700"/>
                  </a:lnTo>
                  <a:lnTo>
                    <a:pt x="20789" y="876300"/>
                  </a:lnTo>
                  <a:lnTo>
                    <a:pt x="24244" y="876300"/>
                  </a:lnTo>
                  <a:lnTo>
                    <a:pt x="25857" y="863600"/>
                  </a:lnTo>
                  <a:lnTo>
                    <a:pt x="29743" y="863600"/>
                  </a:lnTo>
                  <a:lnTo>
                    <a:pt x="29273" y="876300"/>
                  </a:lnTo>
                  <a:lnTo>
                    <a:pt x="39827" y="876300"/>
                  </a:lnTo>
                  <a:lnTo>
                    <a:pt x="43815" y="863600"/>
                  </a:lnTo>
                  <a:lnTo>
                    <a:pt x="51587" y="876300"/>
                  </a:lnTo>
                  <a:lnTo>
                    <a:pt x="60020" y="889000"/>
                  </a:lnTo>
                  <a:lnTo>
                    <a:pt x="67386" y="889000"/>
                  </a:lnTo>
                  <a:lnTo>
                    <a:pt x="71945" y="901700"/>
                  </a:lnTo>
                  <a:lnTo>
                    <a:pt x="72834" y="914400"/>
                  </a:lnTo>
                  <a:lnTo>
                    <a:pt x="73190" y="927100"/>
                  </a:lnTo>
                  <a:lnTo>
                    <a:pt x="72542" y="939800"/>
                  </a:lnTo>
                  <a:lnTo>
                    <a:pt x="70421" y="952500"/>
                  </a:lnTo>
                  <a:lnTo>
                    <a:pt x="68338" y="952500"/>
                  </a:lnTo>
                  <a:lnTo>
                    <a:pt x="69011" y="965200"/>
                  </a:lnTo>
                  <a:lnTo>
                    <a:pt x="71297" y="977900"/>
                  </a:lnTo>
                  <a:lnTo>
                    <a:pt x="71958" y="990600"/>
                  </a:lnTo>
                  <a:lnTo>
                    <a:pt x="67754" y="1003300"/>
                  </a:lnTo>
                  <a:lnTo>
                    <a:pt x="70231" y="1016000"/>
                  </a:lnTo>
                  <a:lnTo>
                    <a:pt x="81724" y="1016000"/>
                  </a:lnTo>
                  <a:lnTo>
                    <a:pt x="83820" y="1028700"/>
                  </a:lnTo>
                  <a:lnTo>
                    <a:pt x="85979" y="1041400"/>
                  </a:lnTo>
                  <a:lnTo>
                    <a:pt x="88303" y="1054100"/>
                  </a:lnTo>
                  <a:lnTo>
                    <a:pt x="77139" y="1054100"/>
                  </a:lnTo>
                  <a:lnTo>
                    <a:pt x="69532" y="1066800"/>
                  </a:lnTo>
                  <a:lnTo>
                    <a:pt x="61912" y="1066800"/>
                  </a:lnTo>
                  <a:lnTo>
                    <a:pt x="50736" y="1041400"/>
                  </a:lnTo>
                  <a:lnTo>
                    <a:pt x="60731" y="1092200"/>
                  </a:lnTo>
                  <a:lnTo>
                    <a:pt x="56756" y="1092200"/>
                  </a:lnTo>
                  <a:lnTo>
                    <a:pt x="55308" y="1079500"/>
                  </a:lnTo>
                  <a:lnTo>
                    <a:pt x="57480" y="1079500"/>
                  </a:lnTo>
                  <a:lnTo>
                    <a:pt x="48983" y="1066800"/>
                  </a:lnTo>
                  <a:lnTo>
                    <a:pt x="44437" y="1079500"/>
                  </a:lnTo>
                  <a:lnTo>
                    <a:pt x="43002" y="1092200"/>
                  </a:lnTo>
                  <a:lnTo>
                    <a:pt x="43853" y="1104900"/>
                  </a:lnTo>
                  <a:lnTo>
                    <a:pt x="54851" y="1117600"/>
                  </a:lnTo>
                  <a:lnTo>
                    <a:pt x="53619" y="1117600"/>
                  </a:lnTo>
                  <a:lnTo>
                    <a:pt x="50838" y="1130300"/>
                  </a:lnTo>
                  <a:lnTo>
                    <a:pt x="49784" y="1143000"/>
                  </a:lnTo>
                  <a:lnTo>
                    <a:pt x="49479" y="1155700"/>
                  </a:lnTo>
                  <a:lnTo>
                    <a:pt x="49987" y="1155700"/>
                  </a:lnTo>
                  <a:lnTo>
                    <a:pt x="51536" y="1168400"/>
                  </a:lnTo>
                  <a:lnTo>
                    <a:pt x="54368" y="1181100"/>
                  </a:lnTo>
                  <a:lnTo>
                    <a:pt x="60566" y="1181100"/>
                  </a:lnTo>
                  <a:lnTo>
                    <a:pt x="66929" y="1193800"/>
                  </a:lnTo>
                  <a:lnTo>
                    <a:pt x="73393" y="1193800"/>
                  </a:lnTo>
                  <a:lnTo>
                    <a:pt x="79870" y="1206500"/>
                  </a:lnTo>
                  <a:lnTo>
                    <a:pt x="92773" y="1219200"/>
                  </a:lnTo>
                  <a:lnTo>
                    <a:pt x="99275" y="1231900"/>
                  </a:lnTo>
                  <a:lnTo>
                    <a:pt x="105968" y="1231900"/>
                  </a:lnTo>
                  <a:lnTo>
                    <a:pt x="113131" y="1244600"/>
                  </a:lnTo>
                  <a:lnTo>
                    <a:pt x="112610" y="1257300"/>
                  </a:lnTo>
                  <a:lnTo>
                    <a:pt x="114185" y="1270000"/>
                  </a:lnTo>
                  <a:lnTo>
                    <a:pt x="113741" y="1282700"/>
                  </a:lnTo>
                  <a:lnTo>
                    <a:pt x="104203" y="1282700"/>
                  </a:lnTo>
                  <a:lnTo>
                    <a:pt x="101130" y="1270000"/>
                  </a:lnTo>
                  <a:lnTo>
                    <a:pt x="98552" y="1270000"/>
                  </a:lnTo>
                  <a:lnTo>
                    <a:pt x="97104" y="1257300"/>
                  </a:lnTo>
                  <a:lnTo>
                    <a:pt x="89801" y="1257300"/>
                  </a:lnTo>
                  <a:lnTo>
                    <a:pt x="85572" y="1270000"/>
                  </a:lnTo>
                  <a:lnTo>
                    <a:pt x="81114" y="1270000"/>
                  </a:lnTo>
                  <a:lnTo>
                    <a:pt x="79756" y="1257300"/>
                  </a:lnTo>
                  <a:lnTo>
                    <a:pt x="77571" y="1257300"/>
                  </a:lnTo>
                  <a:lnTo>
                    <a:pt x="73456" y="1244600"/>
                  </a:lnTo>
                  <a:lnTo>
                    <a:pt x="76174" y="1257300"/>
                  </a:lnTo>
                  <a:lnTo>
                    <a:pt x="72415" y="1257300"/>
                  </a:lnTo>
                  <a:lnTo>
                    <a:pt x="67551" y="1244600"/>
                  </a:lnTo>
                  <a:lnTo>
                    <a:pt x="62052" y="1231900"/>
                  </a:lnTo>
                  <a:lnTo>
                    <a:pt x="56362" y="1231900"/>
                  </a:lnTo>
                  <a:lnTo>
                    <a:pt x="50736" y="1219200"/>
                  </a:lnTo>
                  <a:lnTo>
                    <a:pt x="45377" y="1219200"/>
                  </a:lnTo>
                  <a:lnTo>
                    <a:pt x="40627" y="1206500"/>
                  </a:lnTo>
                  <a:lnTo>
                    <a:pt x="36817" y="1206500"/>
                  </a:lnTo>
                  <a:lnTo>
                    <a:pt x="43548" y="1219200"/>
                  </a:lnTo>
                  <a:lnTo>
                    <a:pt x="44716" y="1231900"/>
                  </a:lnTo>
                  <a:lnTo>
                    <a:pt x="43459" y="1231900"/>
                  </a:lnTo>
                  <a:lnTo>
                    <a:pt x="42976" y="1244600"/>
                  </a:lnTo>
                  <a:lnTo>
                    <a:pt x="38290" y="1244600"/>
                  </a:lnTo>
                  <a:lnTo>
                    <a:pt x="33172" y="1231900"/>
                  </a:lnTo>
                  <a:lnTo>
                    <a:pt x="28778" y="1231900"/>
                  </a:lnTo>
                  <a:lnTo>
                    <a:pt x="35090" y="1244600"/>
                  </a:lnTo>
                  <a:lnTo>
                    <a:pt x="42913" y="1257300"/>
                  </a:lnTo>
                  <a:lnTo>
                    <a:pt x="48983" y="1257300"/>
                  </a:lnTo>
                  <a:lnTo>
                    <a:pt x="50050" y="1244600"/>
                  </a:lnTo>
                  <a:lnTo>
                    <a:pt x="55537" y="1257300"/>
                  </a:lnTo>
                  <a:lnTo>
                    <a:pt x="61125" y="1270000"/>
                  </a:lnTo>
                  <a:lnTo>
                    <a:pt x="65684" y="1282700"/>
                  </a:lnTo>
                  <a:lnTo>
                    <a:pt x="68084" y="1295400"/>
                  </a:lnTo>
                  <a:lnTo>
                    <a:pt x="71628" y="1295400"/>
                  </a:lnTo>
                  <a:lnTo>
                    <a:pt x="71996" y="1308100"/>
                  </a:lnTo>
                  <a:lnTo>
                    <a:pt x="71526" y="1333500"/>
                  </a:lnTo>
                  <a:lnTo>
                    <a:pt x="70840" y="1346200"/>
                  </a:lnTo>
                  <a:lnTo>
                    <a:pt x="70548" y="1358900"/>
                  </a:lnTo>
                  <a:lnTo>
                    <a:pt x="71247" y="1371600"/>
                  </a:lnTo>
                  <a:lnTo>
                    <a:pt x="73990" y="1384300"/>
                  </a:lnTo>
                  <a:lnTo>
                    <a:pt x="79362" y="1397000"/>
                  </a:lnTo>
                  <a:lnTo>
                    <a:pt x="86753" y="1407985"/>
                  </a:lnTo>
                  <a:lnTo>
                    <a:pt x="82905" y="1397000"/>
                  </a:lnTo>
                  <a:lnTo>
                    <a:pt x="79514" y="1397000"/>
                  </a:lnTo>
                  <a:lnTo>
                    <a:pt x="82143" y="1384300"/>
                  </a:lnTo>
                  <a:lnTo>
                    <a:pt x="90246" y="1397000"/>
                  </a:lnTo>
                  <a:lnTo>
                    <a:pt x="94742" y="1409700"/>
                  </a:lnTo>
                  <a:lnTo>
                    <a:pt x="96774" y="1422400"/>
                  </a:lnTo>
                  <a:lnTo>
                    <a:pt x="97447" y="1422400"/>
                  </a:lnTo>
                  <a:lnTo>
                    <a:pt x="97713" y="1435100"/>
                  </a:lnTo>
                  <a:lnTo>
                    <a:pt x="98552" y="1447800"/>
                  </a:lnTo>
                  <a:lnTo>
                    <a:pt x="101257" y="1460500"/>
                  </a:lnTo>
                  <a:lnTo>
                    <a:pt x="107061" y="1473200"/>
                  </a:lnTo>
                  <a:lnTo>
                    <a:pt x="115595" y="1447800"/>
                  </a:lnTo>
                  <a:lnTo>
                    <a:pt x="121678" y="1460500"/>
                  </a:lnTo>
                  <a:lnTo>
                    <a:pt x="136169" y="1485900"/>
                  </a:lnTo>
                  <a:lnTo>
                    <a:pt x="142278" y="1498600"/>
                  </a:lnTo>
                  <a:lnTo>
                    <a:pt x="141820" y="1498600"/>
                  </a:lnTo>
                  <a:lnTo>
                    <a:pt x="142227" y="1511300"/>
                  </a:lnTo>
                  <a:lnTo>
                    <a:pt x="140017" y="1524000"/>
                  </a:lnTo>
                  <a:lnTo>
                    <a:pt x="131711" y="1511300"/>
                  </a:lnTo>
                  <a:lnTo>
                    <a:pt x="139941" y="1524000"/>
                  </a:lnTo>
                  <a:lnTo>
                    <a:pt x="149174" y="1536700"/>
                  </a:lnTo>
                  <a:lnTo>
                    <a:pt x="159092" y="1549400"/>
                  </a:lnTo>
                  <a:lnTo>
                    <a:pt x="169405" y="1549400"/>
                  </a:lnTo>
                  <a:lnTo>
                    <a:pt x="180022" y="1562100"/>
                  </a:lnTo>
                  <a:lnTo>
                    <a:pt x="191160" y="1562100"/>
                  </a:lnTo>
                  <a:lnTo>
                    <a:pt x="196291" y="1567688"/>
                  </a:lnTo>
                  <a:lnTo>
                    <a:pt x="193535" y="1562100"/>
                  </a:lnTo>
                  <a:lnTo>
                    <a:pt x="185610" y="1549400"/>
                  </a:lnTo>
                  <a:lnTo>
                    <a:pt x="202603" y="1549400"/>
                  </a:lnTo>
                  <a:lnTo>
                    <a:pt x="207645" y="1562100"/>
                  </a:lnTo>
                  <a:lnTo>
                    <a:pt x="216357" y="1574800"/>
                  </a:lnTo>
                  <a:lnTo>
                    <a:pt x="219748" y="1587500"/>
                  </a:lnTo>
                  <a:lnTo>
                    <a:pt x="208826" y="1574800"/>
                  </a:lnTo>
                  <a:lnTo>
                    <a:pt x="211531" y="1587500"/>
                  </a:lnTo>
                  <a:lnTo>
                    <a:pt x="218605" y="1587500"/>
                  </a:lnTo>
                  <a:lnTo>
                    <a:pt x="222529" y="1600200"/>
                  </a:lnTo>
                  <a:lnTo>
                    <a:pt x="226796" y="1600200"/>
                  </a:lnTo>
                  <a:lnTo>
                    <a:pt x="231038" y="1612900"/>
                  </a:lnTo>
                  <a:lnTo>
                    <a:pt x="237312" y="1612900"/>
                  </a:lnTo>
                  <a:lnTo>
                    <a:pt x="243319" y="1625600"/>
                  </a:lnTo>
                  <a:lnTo>
                    <a:pt x="248399" y="1625600"/>
                  </a:lnTo>
                  <a:lnTo>
                    <a:pt x="246291" y="1612900"/>
                  </a:lnTo>
                  <a:lnTo>
                    <a:pt x="254431" y="1620139"/>
                  </a:lnTo>
                  <a:lnTo>
                    <a:pt x="249580" y="1612900"/>
                  </a:lnTo>
                  <a:lnTo>
                    <a:pt x="240436" y="1600200"/>
                  </a:lnTo>
                  <a:lnTo>
                    <a:pt x="233692" y="1587500"/>
                  </a:lnTo>
                  <a:lnTo>
                    <a:pt x="246799" y="1587500"/>
                  </a:lnTo>
                  <a:lnTo>
                    <a:pt x="247662" y="1574800"/>
                  </a:lnTo>
                  <a:lnTo>
                    <a:pt x="240677" y="1574800"/>
                  </a:lnTo>
                  <a:lnTo>
                    <a:pt x="233768" y="1562100"/>
                  </a:lnTo>
                  <a:lnTo>
                    <a:pt x="219913" y="1549400"/>
                  </a:lnTo>
                  <a:lnTo>
                    <a:pt x="227799" y="1562100"/>
                  </a:lnTo>
                  <a:lnTo>
                    <a:pt x="217004" y="1562100"/>
                  </a:lnTo>
                  <a:lnTo>
                    <a:pt x="211709" y="1549400"/>
                  </a:lnTo>
                  <a:lnTo>
                    <a:pt x="206565" y="1549400"/>
                  </a:lnTo>
                  <a:lnTo>
                    <a:pt x="201815" y="1536700"/>
                  </a:lnTo>
                  <a:lnTo>
                    <a:pt x="187934" y="1536700"/>
                  </a:lnTo>
                  <a:lnTo>
                    <a:pt x="184975" y="1524000"/>
                  </a:lnTo>
                  <a:lnTo>
                    <a:pt x="181864" y="1511300"/>
                  </a:lnTo>
                  <a:lnTo>
                    <a:pt x="178587" y="1498600"/>
                  </a:lnTo>
                  <a:lnTo>
                    <a:pt x="175171" y="1498600"/>
                  </a:lnTo>
                  <a:lnTo>
                    <a:pt x="171602" y="1485900"/>
                  </a:lnTo>
                  <a:lnTo>
                    <a:pt x="168160" y="1473200"/>
                  </a:lnTo>
                  <a:lnTo>
                    <a:pt x="165087" y="1460500"/>
                  </a:lnTo>
                  <a:lnTo>
                    <a:pt x="162585" y="1447800"/>
                  </a:lnTo>
                  <a:lnTo>
                    <a:pt x="158242" y="1447800"/>
                  </a:lnTo>
                  <a:lnTo>
                    <a:pt x="158026" y="1460500"/>
                  </a:lnTo>
                  <a:lnTo>
                    <a:pt x="160299" y="1460500"/>
                  </a:lnTo>
                  <a:lnTo>
                    <a:pt x="163436" y="1473200"/>
                  </a:lnTo>
                  <a:lnTo>
                    <a:pt x="156324" y="1460500"/>
                  </a:lnTo>
                  <a:lnTo>
                    <a:pt x="148323" y="1447800"/>
                  </a:lnTo>
                  <a:lnTo>
                    <a:pt x="141490" y="1447800"/>
                  </a:lnTo>
                  <a:lnTo>
                    <a:pt x="137909" y="1435100"/>
                  </a:lnTo>
                  <a:lnTo>
                    <a:pt x="134759" y="1422400"/>
                  </a:lnTo>
                  <a:lnTo>
                    <a:pt x="131635" y="1435100"/>
                  </a:lnTo>
                  <a:lnTo>
                    <a:pt x="131051" y="1435100"/>
                  </a:lnTo>
                  <a:lnTo>
                    <a:pt x="135496" y="1447800"/>
                  </a:lnTo>
                  <a:lnTo>
                    <a:pt x="129108" y="1435100"/>
                  </a:lnTo>
                  <a:lnTo>
                    <a:pt x="122466" y="1422400"/>
                  </a:lnTo>
                  <a:lnTo>
                    <a:pt x="116065" y="1409700"/>
                  </a:lnTo>
                  <a:lnTo>
                    <a:pt x="110439" y="1397000"/>
                  </a:lnTo>
                  <a:lnTo>
                    <a:pt x="109740" y="1409700"/>
                  </a:lnTo>
                  <a:lnTo>
                    <a:pt x="109613" y="1409700"/>
                  </a:lnTo>
                  <a:lnTo>
                    <a:pt x="109334" y="1422400"/>
                  </a:lnTo>
                  <a:lnTo>
                    <a:pt x="106121" y="1409700"/>
                  </a:lnTo>
                  <a:lnTo>
                    <a:pt x="102781" y="1409700"/>
                  </a:lnTo>
                  <a:lnTo>
                    <a:pt x="99949" y="1397000"/>
                  </a:lnTo>
                  <a:lnTo>
                    <a:pt x="100406" y="1409700"/>
                  </a:lnTo>
                  <a:lnTo>
                    <a:pt x="101206" y="1409700"/>
                  </a:lnTo>
                  <a:lnTo>
                    <a:pt x="102031" y="1422400"/>
                  </a:lnTo>
                  <a:lnTo>
                    <a:pt x="88493" y="1384300"/>
                  </a:lnTo>
                  <a:lnTo>
                    <a:pt x="78257" y="1358900"/>
                  </a:lnTo>
                  <a:lnTo>
                    <a:pt x="73050" y="1333500"/>
                  </a:lnTo>
                  <a:lnTo>
                    <a:pt x="74536" y="1308100"/>
                  </a:lnTo>
                  <a:lnTo>
                    <a:pt x="82410" y="1320800"/>
                  </a:lnTo>
                  <a:lnTo>
                    <a:pt x="90195" y="1333500"/>
                  </a:lnTo>
                  <a:lnTo>
                    <a:pt x="105676" y="1371600"/>
                  </a:lnTo>
                  <a:lnTo>
                    <a:pt x="113880" y="1384300"/>
                  </a:lnTo>
                  <a:lnTo>
                    <a:pt x="122326" y="1397000"/>
                  </a:lnTo>
                  <a:lnTo>
                    <a:pt x="131152" y="1409700"/>
                  </a:lnTo>
                  <a:lnTo>
                    <a:pt x="141236" y="1409700"/>
                  </a:lnTo>
                  <a:lnTo>
                    <a:pt x="135128" y="1397000"/>
                  </a:lnTo>
                  <a:lnTo>
                    <a:pt x="130340" y="1397000"/>
                  </a:lnTo>
                  <a:lnTo>
                    <a:pt x="127127" y="1384300"/>
                  </a:lnTo>
                  <a:lnTo>
                    <a:pt x="124802" y="1384300"/>
                  </a:lnTo>
                  <a:lnTo>
                    <a:pt x="127152" y="1371600"/>
                  </a:lnTo>
                  <a:lnTo>
                    <a:pt x="113550" y="1371600"/>
                  </a:lnTo>
                  <a:lnTo>
                    <a:pt x="106921" y="1358900"/>
                  </a:lnTo>
                  <a:lnTo>
                    <a:pt x="100825" y="1346200"/>
                  </a:lnTo>
                  <a:lnTo>
                    <a:pt x="97878" y="1333500"/>
                  </a:lnTo>
                  <a:lnTo>
                    <a:pt x="100660" y="1320800"/>
                  </a:lnTo>
                  <a:lnTo>
                    <a:pt x="107429" y="1333500"/>
                  </a:lnTo>
                  <a:lnTo>
                    <a:pt x="113614" y="1346200"/>
                  </a:lnTo>
                  <a:lnTo>
                    <a:pt x="119341" y="1346200"/>
                  </a:lnTo>
                  <a:lnTo>
                    <a:pt x="124739" y="1358900"/>
                  </a:lnTo>
                  <a:lnTo>
                    <a:pt x="135382" y="1358900"/>
                  </a:lnTo>
                  <a:lnTo>
                    <a:pt x="140652" y="1371600"/>
                  </a:lnTo>
                  <a:lnTo>
                    <a:pt x="150317" y="1371600"/>
                  </a:lnTo>
                  <a:lnTo>
                    <a:pt x="152666" y="1384300"/>
                  </a:lnTo>
                  <a:lnTo>
                    <a:pt x="160680" y="1397000"/>
                  </a:lnTo>
                  <a:lnTo>
                    <a:pt x="165201" y="1409700"/>
                  </a:lnTo>
                  <a:lnTo>
                    <a:pt x="169811" y="1409700"/>
                  </a:lnTo>
                  <a:lnTo>
                    <a:pt x="172847" y="1422400"/>
                  </a:lnTo>
                  <a:lnTo>
                    <a:pt x="161582" y="1422400"/>
                  </a:lnTo>
                  <a:lnTo>
                    <a:pt x="165582" y="1435100"/>
                  </a:lnTo>
                  <a:lnTo>
                    <a:pt x="172415" y="1447800"/>
                  </a:lnTo>
                  <a:lnTo>
                    <a:pt x="181165" y="1460500"/>
                  </a:lnTo>
                  <a:lnTo>
                    <a:pt x="190944" y="1473200"/>
                  </a:lnTo>
                  <a:lnTo>
                    <a:pt x="201231" y="1473200"/>
                  </a:lnTo>
                  <a:lnTo>
                    <a:pt x="211023" y="1485900"/>
                  </a:lnTo>
                  <a:lnTo>
                    <a:pt x="219773" y="1498600"/>
                  </a:lnTo>
                  <a:lnTo>
                    <a:pt x="226987" y="1511300"/>
                  </a:lnTo>
                  <a:lnTo>
                    <a:pt x="223316" y="1511300"/>
                  </a:lnTo>
                  <a:lnTo>
                    <a:pt x="225602" y="1524000"/>
                  </a:lnTo>
                  <a:lnTo>
                    <a:pt x="227672" y="1536700"/>
                  </a:lnTo>
                  <a:lnTo>
                    <a:pt x="229946" y="1536700"/>
                  </a:lnTo>
                  <a:lnTo>
                    <a:pt x="232016" y="1549400"/>
                  </a:lnTo>
                  <a:lnTo>
                    <a:pt x="237439" y="1562100"/>
                  </a:lnTo>
                  <a:lnTo>
                    <a:pt x="243065" y="1562100"/>
                  </a:lnTo>
                  <a:lnTo>
                    <a:pt x="248831" y="1574800"/>
                  </a:lnTo>
                  <a:lnTo>
                    <a:pt x="266928" y="1574800"/>
                  </a:lnTo>
                  <a:lnTo>
                    <a:pt x="272745" y="1587500"/>
                  </a:lnTo>
                  <a:lnTo>
                    <a:pt x="274180" y="1587500"/>
                  </a:lnTo>
                  <a:lnTo>
                    <a:pt x="280619" y="1600200"/>
                  </a:lnTo>
                  <a:lnTo>
                    <a:pt x="285064" y="1612900"/>
                  </a:lnTo>
                  <a:lnTo>
                    <a:pt x="280492" y="1612900"/>
                  </a:lnTo>
                  <a:lnTo>
                    <a:pt x="306222" y="1625600"/>
                  </a:lnTo>
                  <a:lnTo>
                    <a:pt x="314833" y="1638300"/>
                  </a:lnTo>
                  <a:lnTo>
                    <a:pt x="326504" y="1651000"/>
                  </a:lnTo>
                  <a:lnTo>
                    <a:pt x="336397" y="1663700"/>
                  </a:lnTo>
                  <a:lnTo>
                    <a:pt x="339648" y="1663700"/>
                  </a:lnTo>
                  <a:lnTo>
                    <a:pt x="348361" y="1676400"/>
                  </a:lnTo>
                  <a:lnTo>
                    <a:pt x="359384" y="1676400"/>
                  </a:lnTo>
                  <a:lnTo>
                    <a:pt x="368134" y="1689100"/>
                  </a:lnTo>
                  <a:lnTo>
                    <a:pt x="369455" y="1689100"/>
                  </a:lnTo>
                  <a:lnTo>
                    <a:pt x="379691" y="1701800"/>
                  </a:lnTo>
                  <a:lnTo>
                    <a:pt x="391528" y="1714500"/>
                  </a:lnTo>
                  <a:lnTo>
                    <a:pt x="397344" y="1714500"/>
                  </a:lnTo>
                  <a:lnTo>
                    <a:pt x="395668" y="1701800"/>
                  </a:lnTo>
                  <a:lnTo>
                    <a:pt x="386524" y="1701800"/>
                  </a:lnTo>
                  <a:lnTo>
                    <a:pt x="392582" y="1689100"/>
                  </a:lnTo>
                  <a:lnTo>
                    <a:pt x="403212" y="1701800"/>
                  </a:lnTo>
                  <a:lnTo>
                    <a:pt x="415823" y="1714500"/>
                  </a:lnTo>
                  <a:lnTo>
                    <a:pt x="417995" y="1716786"/>
                  </a:lnTo>
                  <a:lnTo>
                    <a:pt x="415137" y="1727200"/>
                  </a:lnTo>
                  <a:lnTo>
                    <a:pt x="418998" y="1727200"/>
                  </a:lnTo>
                  <a:lnTo>
                    <a:pt x="423227" y="1739900"/>
                  </a:lnTo>
                  <a:lnTo>
                    <a:pt x="423697" y="1739900"/>
                  </a:lnTo>
                  <a:lnTo>
                    <a:pt x="454698" y="1765300"/>
                  </a:lnTo>
                  <a:lnTo>
                    <a:pt x="484809" y="1778000"/>
                  </a:lnTo>
                  <a:lnTo>
                    <a:pt x="515251" y="1778000"/>
                  </a:lnTo>
                  <a:lnTo>
                    <a:pt x="547204" y="1790700"/>
                  </a:lnTo>
                  <a:lnTo>
                    <a:pt x="565150" y="1790700"/>
                  </a:lnTo>
                  <a:lnTo>
                    <a:pt x="583920" y="1803400"/>
                  </a:lnTo>
                  <a:lnTo>
                    <a:pt x="603211" y="1803400"/>
                  </a:lnTo>
                  <a:lnTo>
                    <a:pt x="622719" y="1816100"/>
                  </a:lnTo>
                  <a:lnTo>
                    <a:pt x="642175" y="1816100"/>
                  </a:lnTo>
                  <a:lnTo>
                    <a:pt x="651713" y="1828800"/>
                  </a:lnTo>
                  <a:lnTo>
                    <a:pt x="724166" y="1828800"/>
                  </a:lnTo>
                  <a:lnTo>
                    <a:pt x="734466" y="1841500"/>
                  </a:lnTo>
                  <a:lnTo>
                    <a:pt x="683018" y="1841500"/>
                  </a:lnTo>
                  <a:lnTo>
                    <a:pt x="670801" y="1854200"/>
                  </a:lnTo>
                  <a:lnTo>
                    <a:pt x="788733" y="1854200"/>
                  </a:lnTo>
                  <a:lnTo>
                    <a:pt x="783615" y="1866900"/>
                  </a:lnTo>
                  <a:lnTo>
                    <a:pt x="886675" y="1866900"/>
                  </a:lnTo>
                  <a:lnTo>
                    <a:pt x="909180" y="1854200"/>
                  </a:lnTo>
                  <a:lnTo>
                    <a:pt x="896277" y="1854200"/>
                  </a:lnTo>
                  <a:lnTo>
                    <a:pt x="897623" y="1841500"/>
                  </a:lnTo>
                  <a:lnTo>
                    <a:pt x="906614" y="1841500"/>
                  </a:lnTo>
                  <a:lnTo>
                    <a:pt x="922032" y="1828800"/>
                  </a:lnTo>
                  <a:lnTo>
                    <a:pt x="933970" y="1828800"/>
                  </a:lnTo>
                  <a:lnTo>
                    <a:pt x="940866" y="1841500"/>
                  </a:lnTo>
                  <a:lnTo>
                    <a:pt x="947712" y="1841500"/>
                  </a:lnTo>
                  <a:lnTo>
                    <a:pt x="943584" y="1847964"/>
                  </a:lnTo>
                  <a:lnTo>
                    <a:pt x="950087" y="1841500"/>
                  </a:lnTo>
                  <a:lnTo>
                    <a:pt x="952334" y="1841500"/>
                  </a:lnTo>
                  <a:lnTo>
                    <a:pt x="966838" y="1828800"/>
                  </a:lnTo>
                  <a:lnTo>
                    <a:pt x="958011" y="1841500"/>
                  </a:lnTo>
                  <a:lnTo>
                    <a:pt x="983462" y="1841500"/>
                  </a:lnTo>
                  <a:lnTo>
                    <a:pt x="1001547" y="1828800"/>
                  </a:lnTo>
                  <a:lnTo>
                    <a:pt x="1042289" y="1828800"/>
                  </a:lnTo>
                  <a:lnTo>
                    <a:pt x="1048524" y="1816100"/>
                  </a:lnTo>
                  <a:lnTo>
                    <a:pt x="1050239" y="1816100"/>
                  </a:lnTo>
                  <a:lnTo>
                    <a:pt x="1065085" y="1803400"/>
                  </a:lnTo>
                  <a:lnTo>
                    <a:pt x="1081786" y="1778000"/>
                  </a:lnTo>
                  <a:lnTo>
                    <a:pt x="1098550" y="1765300"/>
                  </a:lnTo>
                  <a:lnTo>
                    <a:pt x="1113599" y="1752600"/>
                  </a:lnTo>
                  <a:lnTo>
                    <a:pt x="1123911" y="1739900"/>
                  </a:lnTo>
                  <a:lnTo>
                    <a:pt x="1143419" y="1739900"/>
                  </a:lnTo>
                  <a:lnTo>
                    <a:pt x="1152779" y="1727200"/>
                  </a:lnTo>
                  <a:lnTo>
                    <a:pt x="1161834" y="1727200"/>
                  </a:lnTo>
                  <a:lnTo>
                    <a:pt x="1171016" y="1714500"/>
                  </a:lnTo>
                  <a:lnTo>
                    <a:pt x="1180338" y="1714500"/>
                  </a:lnTo>
                  <a:lnTo>
                    <a:pt x="1189774" y="1701800"/>
                  </a:lnTo>
                  <a:lnTo>
                    <a:pt x="1188618" y="1714500"/>
                  </a:lnTo>
                  <a:lnTo>
                    <a:pt x="1194511" y="1701800"/>
                  </a:lnTo>
                  <a:lnTo>
                    <a:pt x="1200670" y="1701800"/>
                  </a:lnTo>
                  <a:lnTo>
                    <a:pt x="1207071" y="1689100"/>
                  </a:lnTo>
                  <a:lnTo>
                    <a:pt x="1213662" y="1689100"/>
                  </a:lnTo>
                  <a:lnTo>
                    <a:pt x="1220304" y="1676400"/>
                  </a:lnTo>
                  <a:lnTo>
                    <a:pt x="1227251" y="1676400"/>
                  </a:lnTo>
                  <a:lnTo>
                    <a:pt x="1234478" y="1663700"/>
                  </a:lnTo>
                  <a:lnTo>
                    <a:pt x="1252664" y="1663700"/>
                  </a:lnTo>
                  <a:lnTo>
                    <a:pt x="1262748" y="1651000"/>
                  </a:lnTo>
                  <a:lnTo>
                    <a:pt x="1275537" y="1638300"/>
                  </a:lnTo>
                  <a:lnTo>
                    <a:pt x="1289519" y="1625600"/>
                  </a:lnTo>
                  <a:lnTo>
                    <a:pt x="1296377" y="1612900"/>
                  </a:lnTo>
                  <a:lnTo>
                    <a:pt x="1280350" y="1612900"/>
                  </a:lnTo>
                  <a:lnTo>
                    <a:pt x="1276172" y="1625600"/>
                  </a:lnTo>
                  <a:lnTo>
                    <a:pt x="1278331" y="1625600"/>
                  </a:lnTo>
                  <a:lnTo>
                    <a:pt x="1271790" y="1638300"/>
                  </a:lnTo>
                  <a:lnTo>
                    <a:pt x="1251521" y="1638300"/>
                  </a:lnTo>
                  <a:lnTo>
                    <a:pt x="1259268" y="1625600"/>
                  </a:lnTo>
                  <a:lnTo>
                    <a:pt x="1266786" y="1612900"/>
                  </a:lnTo>
                  <a:lnTo>
                    <a:pt x="1274114" y="1600200"/>
                  </a:lnTo>
                  <a:lnTo>
                    <a:pt x="1281315" y="1600200"/>
                  </a:lnTo>
                  <a:lnTo>
                    <a:pt x="1284401" y="1587500"/>
                  </a:lnTo>
                  <a:lnTo>
                    <a:pt x="1281214" y="1587500"/>
                  </a:lnTo>
                  <a:lnTo>
                    <a:pt x="1289583" y="1574800"/>
                  </a:lnTo>
                  <a:lnTo>
                    <a:pt x="1295882" y="1574800"/>
                  </a:lnTo>
                  <a:lnTo>
                    <a:pt x="1300607" y="1562100"/>
                  </a:lnTo>
                  <a:lnTo>
                    <a:pt x="1303820" y="1562100"/>
                  </a:lnTo>
                  <a:lnTo>
                    <a:pt x="1306195" y="1549400"/>
                  </a:lnTo>
                  <a:lnTo>
                    <a:pt x="1308379" y="1536700"/>
                  </a:lnTo>
                  <a:lnTo>
                    <a:pt x="1310830" y="1536700"/>
                  </a:lnTo>
                  <a:lnTo>
                    <a:pt x="1313903" y="1524000"/>
                  </a:lnTo>
                  <a:lnTo>
                    <a:pt x="1318158" y="1524000"/>
                  </a:lnTo>
                  <a:lnTo>
                    <a:pt x="1324165" y="1511300"/>
                  </a:lnTo>
                  <a:lnTo>
                    <a:pt x="1324165" y="1524000"/>
                  </a:lnTo>
                  <a:lnTo>
                    <a:pt x="1322971" y="1536700"/>
                  </a:lnTo>
                  <a:lnTo>
                    <a:pt x="1327200" y="1536700"/>
                  </a:lnTo>
                  <a:lnTo>
                    <a:pt x="1331963" y="1524000"/>
                  </a:lnTo>
                  <a:lnTo>
                    <a:pt x="1326095" y="1549400"/>
                  </a:lnTo>
                  <a:lnTo>
                    <a:pt x="1314627" y="1562100"/>
                  </a:lnTo>
                  <a:lnTo>
                    <a:pt x="1306576" y="1587500"/>
                  </a:lnTo>
                  <a:lnTo>
                    <a:pt x="1310970" y="1587500"/>
                  </a:lnTo>
                  <a:lnTo>
                    <a:pt x="1326197" y="1562100"/>
                  </a:lnTo>
                  <a:lnTo>
                    <a:pt x="1340802" y="1536700"/>
                  </a:lnTo>
                  <a:lnTo>
                    <a:pt x="1344777" y="1524000"/>
                  </a:lnTo>
                  <a:lnTo>
                    <a:pt x="1348765" y="1511300"/>
                  </a:lnTo>
                  <a:lnTo>
                    <a:pt x="1352740" y="1498600"/>
                  </a:lnTo>
                  <a:lnTo>
                    <a:pt x="1359966" y="1473200"/>
                  </a:lnTo>
                  <a:lnTo>
                    <a:pt x="1371130" y="1460500"/>
                  </a:lnTo>
                  <a:lnTo>
                    <a:pt x="1378648" y="1447800"/>
                  </a:lnTo>
                  <a:lnTo>
                    <a:pt x="1385824" y="1435100"/>
                  </a:lnTo>
                  <a:lnTo>
                    <a:pt x="1395895" y="1409700"/>
                  </a:lnTo>
                  <a:lnTo>
                    <a:pt x="1399997" y="1409700"/>
                  </a:lnTo>
                  <a:lnTo>
                    <a:pt x="1406601" y="1397000"/>
                  </a:lnTo>
                  <a:lnTo>
                    <a:pt x="1407947" y="1404772"/>
                  </a:lnTo>
                  <a:lnTo>
                    <a:pt x="1411770" y="1397000"/>
                  </a:lnTo>
                  <a:lnTo>
                    <a:pt x="1418005" y="1384300"/>
                  </a:lnTo>
                  <a:lnTo>
                    <a:pt x="1422590" y="1371600"/>
                  </a:lnTo>
                  <a:lnTo>
                    <a:pt x="1350124" y="1371600"/>
                  </a:lnTo>
                  <a:lnTo>
                    <a:pt x="1346923" y="1371600"/>
                  </a:lnTo>
                  <a:lnTo>
                    <a:pt x="1344206" y="1371600"/>
                  </a:lnTo>
                  <a:lnTo>
                    <a:pt x="1337729" y="1384300"/>
                  </a:lnTo>
                  <a:lnTo>
                    <a:pt x="1330794" y="1397000"/>
                  </a:lnTo>
                  <a:lnTo>
                    <a:pt x="1324000" y="1409700"/>
                  </a:lnTo>
                  <a:lnTo>
                    <a:pt x="1317320" y="1409700"/>
                  </a:lnTo>
                  <a:lnTo>
                    <a:pt x="1311414" y="1422400"/>
                  </a:lnTo>
                  <a:lnTo>
                    <a:pt x="1306601" y="1435100"/>
                  </a:lnTo>
                  <a:lnTo>
                    <a:pt x="1303159" y="1447800"/>
                  </a:lnTo>
                  <a:lnTo>
                    <a:pt x="1301445" y="1435100"/>
                  </a:lnTo>
                  <a:lnTo>
                    <a:pt x="1303616" y="1435100"/>
                  </a:lnTo>
                  <a:lnTo>
                    <a:pt x="1306258" y="1422400"/>
                  </a:lnTo>
                  <a:lnTo>
                    <a:pt x="1305928" y="1422400"/>
                  </a:lnTo>
                  <a:lnTo>
                    <a:pt x="1291386" y="1447800"/>
                  </a:lnTo>
                  <a:lnTo>
                    <a:pt x="1282750" y="1473200"/>
                  </a:lnTo>
                  <a:lnTo>
                    <a:pt x="1273975" y="1498600"/>
                  </a:lnTo>
                  <a:lnTo>
                    <a:pt x="1259065" y="1524000"/>
                  </a:lnTo>
                  <a:lnTo>
                    <a:pt x="1257134" y="1511300"/>
                  </a:lnTo>
                  <a:lnTo>
                    <a:pt x="1251216" y="1511300"/>
                  </a:lnTo>
                  <a:lnTo>
                    <a:pt x="1242885" y="1524000"/>
                  </a:lnTo>
                  <a:lnTo>
                    <a:pt x="1233728" y="1524000"/>
                  </a:lnTo>
                  <a:lnTo>
                    <a:pt x="1226477" y="1536700"/>
                  </a:lnTo>
                  <a:lnTo>
                    <a:pt x="1216596" y="1562100"/>
                  </a:lnTo>
                  <a:lnTo>
                    <a:pt x="1204455" y="1574800"/>
                  </a:lnTo>
                  <a:lnTo>
                    <a:pt x="1190434" y="1587500"/>
                  </a:lnTo>
                  <a:lnTo>
                    <a:pt x="1183030" y="1600200"/>
                  </a:lnTo>
                  <a:lnTo>
                    <a:pt x="1175270" y="1612900"/>
                  </a:lnTo>
                  <a:lnTo>
                    <a:pt x="1159421" y="1625600"/>
                  </a:lnTo>
                  <a:lnTo>
                    <a:pt x="1151318" y="1638300"/>
                  </a:lnTo>
                  <a:lnTo>
                    <a:pt x="1143393" y="1638300"/>
                  </a:lnTo>
                  <a:lnTo>
                    <a:pt x="1135646" y="1651000"/>
                  </a:lnTo>
                  <a:lnTo>
                    <a:pt x="1110564" y="1651000"/>
                  </a:lnTo>
                  <a:lnTo>
                    <a:pt x="1100772" y="1663700"/>
                  </a:lnTo>
                  <a:lnTo>
                    <a:pt x="1090002" y="1663700"/>
                  </a:lnTo>
                  <a:lnTo>
                    <a:pt x="1079538" y="1676400"/>
                  </a:lnTo>
                  <a:lnTo>
                    <a:pt x="1055497" y="1676400"/>
                  </a:lnTo>
                  <a:lnTo>
                    <a:pt x="1047940" y="1689100"/>
                  </a:lnTo>
                  <a:lnTo>
                    <a:pt x="1062520" y="1689100"/>
                  </a:lnTo>
                  <a:lnTo>
                    <a:pt x="1062863" y="1701800"/>
                  </a:lnTo>
                  <a:lnTo>
                    <a:pt x="1046632" y="1701800"/>
                  </a:lnTo>
                  <a:lnTo>
                    <a:pt x="1042327" y="1714500"/>
                  </a:lnTo>
                  <a:lnTo>
                    <a:pt x="1030986" y="1714500"/>
                  </a:lnTo>
                  <a:lnTo>
                    <a:pt x="1025563" y="1727200"/>
                  </a:lnTo>
                  <a:lnTo>
                    <a:pt x="1002245" y="1727200"/>
                  </a:lnTo>
                  <a:lnTo>
                    <a:pt x="1002626" y="1739900"/>
                  </a:lnTo>
                  <a:lnTo>
                    <a:pt x="996505" y="1739900"/>
                  </a:lnTo>
                  <a:lnTo>
                    <a:pt x="989241" y="1752600"/>
                  </a:lnTo>
                  <a:lnTo>
                    <a:pt x="973010" y="1739900"/>
                  </a:lnTo>
                  <a:lnTo>
                    <a:pt x="974979" y="1752600"/>
                  </a:lnTo>
                  <a:lnTo>
                    <a:pt x="976528" y="1752600"/>
                  </a:lnTo>
                  <a:lnTo>
                    <a:pt x="976274" y="1765300"/>
                  </a:lnTo>
                  <a:lnTo>
                    <a:pt x="955598" y="1765300"/>
                  </a:lnTo>
                  <a:lnTo>
                    <a:pt x="960183" y="1752600"/>
                  </a:lnTo>
                  <a:lnTo>
                    <a:pt x="964120" y="1752600"/>
                  </a:lnTo>
                  <a:lnTo>
                    <a:pt x="967028" y="1739900"/>
                  </a:lnTo>
                  <a:lnTo>
                    <a:pt x="953058" y="1739900"/>
                  </a:lnTo>
                  <a:lnTo>
                    <a:pt x="948791" y="1752600"/>
                  </a:lnTo>
                  <a:lnTo>
                    <a:pt x="941158" y="1752600"/>
                  </a:lnTo>
                  <a:lnTo>
                    <a:pt x="945438" y="1739900"/>
                  </a:lnTo>
                  <a:lnTo>
                    <a:pt x="952944" y="1727200"/>
                  </a:lnTo>
                  <a:lnTo>
                    <a:pt x="930732" y="1727200"/>
                  </a:lnTo>
                  <a:lnTo>
                    <a:pt x="921867" y="1739900"/>
                  </a:lnTo>
                  <a:lnTo>
                    <a:pt x="911656" y="1752600"/>
                  </a:lnTo>
                  <a:lnTo>
                    <a:pt x="894143" y="1752600"/>
                  </a:lnTo>
                  <a:lnTo>
                    <a:pt x="887793" y="1765300"/>
                  </a:lnTo>
                  <a:lnTo>
                    <a:pt x="856081" y="1765300"/>
                  </a:lnTo>
                  <a:lnTo>
                    <a:pt x="857580" y="1752600"/>
                  </a:lnTo>
                  <a:lnTo>
                    <a:pt x="834720" y="1752600"/>
                  </a:lnTo>
                  <a:lnTo>
                    <a:pt x="827659" y="1765300"/>
                  </a:lnTo>
                  <a:lnTo>
                    <a:pt x="769759" y="1765300"/>
                  </a:lnTo>
                  <a:lnTo>
                    <a:pt x="759510" y="1752600"/>
                  </a:lnTo>
                  <a:lnTo>
                    <a:pt x="685939" y="1752600"/>
                  </a:lnTo>
                  <a:lnTo>
                    <a:pt x="682078" y="1739900"/>
                  </a:lnTo>
                  <a:lnTo>
                    <a:pt x="676783" y="1739900"/>
                  </a:lnTo>
                  <a:lnTo>
                    <a:pt x="671830" y="1727200"/>
                  </a:lnTo>
                  <a:lnTo>
                    <a:pt x="666343" y="1727200"/>
                  </a:lnTo>
                  <a:lnTo>
                    <a:pt x="659460" y="1714500"/>
                  </a:lnTo>
                  <a:lnTo>
                    <a:pt x="651090" y="1701800"/>
                  </a:lnTo>
                  <a:lnTo>
                    <a:pt x="631037" y="1701800"/>
                  </a:lnTo>
                  <a:lnTo>
                    <a:pt x="642099" y="1714500"/>
                  </a:lnTo>
                  <a:lnTo>
                    <a:pt x="611378" y="1714500"/>
                  </a:lnTo>
                  <a:lnTo>
                    <a:pt x="615594" y="1701800"/>
                  </a:lnTo>
                  <a:lnTo>
                    <a:pt x="630059" y="1701800"/>
                  </a:lnTo>
                  <a:lnTo>
                    <a:pt x="609092" y="1689100"/>
                  </a:lnTo>
                  <a:lnTo>
                    <a:pt x="601662" y="1689100"/>
                  </a:lnTo>
                  <a:lnTo>
                    <a:pt x="601332" y="1701800"/>
                  </a:lnTo>
                  <a:lnTo>
                    <a:pt x="603656" y="1714500"/>
                  </a:lnTo>
                  <a:lnTo>
                    <a:pt x="584746" y="1714500"/>
                  </a:lnTo>
                  <a:lnTo>
                    <a:pt x="580796" y="1701800"/>
                  </a:lnTo>
                  <a:lnTo>
                    <a:pt x="579805" y="1689100"/>
                  </a:lnTo>
                  <a:lnTo>
                    <a:pt x="580732" y="1689100"/>
                  </a:lnTo>
                  <a:lnTo>
                    <a:pt x="572566" y="1676400"/>
                  </a:lnTo>
                  <a:lnTo>
                    <a:pt x="559523" y="1676400"/>
                  </a:lnTo>
                  <a:lnTo>
                    <a:pt x="553097" y="1663700"/>
                  </a:lnTo>
                  <a:lnTo>
                    <a:pt x="541312" y="1663700"/>
                  </a:lnTo>
                  <a:lnTo>
                    <a:pt x="535381" y="1651000"/>
                  </a:lnTo>
                  <a:lnTo>
                    <a:pt x="522058" y="1651000"/>
                  </a:lnTo>
                  <a:lnTo>
                    <a:pt x="516712" y="1638300"/>
                  </a:lnTo>
                  <a:lnTo>
                    <a:pt x="504710" y="1638300"/>
                  </a:lnTo>
                  <a:lnTo>
                    <a:pt x="497941" y="1625600"/>
                  </a:lnTo>
                  <a:lnTo>
                    <a:pt x="451396" y="1625600"/>
                  </a:lnTo>
                  <a:lnTo>
                    <a:pt x="443966" y="1612900"/>
                  </a:lnTo>
                  <a:lnTo>
                    <a:pt x="437235" y="1600200"/>
                  </a:lnTo>
                  <a:lnTo>
                    <a:pt x="437045" y="1600200"/>
                  </a:lnTo>
                  <a:lnTo>
                    <a:pt x="432346" y="1587500"/>
                  </a:lnTo>
                  <a:lnTo>
                    <a:pt x="407162" y="1587500"/>
                  </a:lnTo>
                  <a:lnTo>
                    <a:pt x="406133" y="1600200"/>
                  </a:lnTo>
                  <a:lnTo>
                    <a:pt x="398259" y="1587500"/>
                  </a:lnTo>
                  <a:lnTo>
                    <a:pt x="397611" y="1574800"/>
                  </a:lnTo>
                  <a:lnTo>
                    <a:pt x="401218" y="1562100"/>
                  </a:lnTo>
                  <a:lnTo>
                    <a:pt x="400304" y="1562100"/>
                  </a:lnTo>
                  <a:lnTo>
                    <a:pt x="395947" y="1549400"/>
                  </a:lnTo>
                  <a:lnTo>
                    <a:pt x="388785" y="1549400"/>
                  </a:lnTo>
                  <a:lnTo>
                    <a:pt x="386003" y="1536700"/>
                  </a:lnTo>
                  <a:lnTo>
                    <a:pt x="383057" y="1536700"/>
                  </a:lnTo>
                  <a:lnTo>
                    <a:pt x="378396" y="1524000"/>
                  </a:lnTo>
                  <a:lnTo>
                    <a:pt x="373100" y="1511300"/>
                  </a:lnTo>
                  <a:lnTo>
                    <a:pt x="366331" y="1511300"/>
                  </a:lnTo>
                  <a:lnTo>
                    <a:pt x="357263" y="1498600"/>
                  </a:lnTo>
                  <a:lnTo>
                    <a:pt x="354291" y="1496250"/>
                  </a:lnTo>
                  <a:lnTo>
                    <a:pt x="346024" y="1485900"/>
                  </a:lnTo>
                  <a:lnTo>
                    <a:pt x="347421" y="1490865"/>
                  </a:lnTo>
                  <a:lnTo>
                    <a:pt x="341109" y="1485900"/>
                  </a:lnTo>
                  <a:lnTo>
                    <a:pt x="334238" y="1473200"/>
                  </a:lnTo>
                  <a:lnTo>
                    <a:pt x="329717" y="1447800"/>
                  </a:lnTo>
                  <a:lnTo>
                    <a:pt x="334416" y="1447800"/>
                  </a:lnTo>
                  <a:lnTo>
                    <a:pt x="327380" y="1435100"/>
                  </a:lnTo>
                  <a:lnTo>
                    <a:pt x="319887" y="1435100"/>
                  </a:lnTo>
                  <a:lnTo>
                    <a:pt x="315747" y="1422400"/>
                  </a:lnTo>
                  <a:lnTo>
                    <a:pt x="304723" y="1422400"/>
                  </a:lnTo>
                  <a:lnTo>
                    <a:pt x="298310" y="1409700"/>
                  </a:lnTo>
                  <a:lnTo>
                    <a:pt x="291807" y="1409700"/>
                  </a:lnTo>
                  <a:lnTo>
                    <a:pt x="285394" y="1397000"/>
                  </a:lnTo>
                  <a:lnTo>
                    <a:pt x="279209" y="1397000"/>
                  </a:lnTo>
                  <a:lnTo>
                    <a:pt x="273418" y="1384300"/>
                  </a:lnTo>
                  <a:lnTo>
                    <a:pt x="271894" y="1384300"/>
                  </a:lnTo>
                  <a:lnTo>
                    <a:pt x="270446" y="1371600"/>
                  </a:lnTo>
                  <a:lnTo>
                    <a:pt x="265671" y="1358900"/>
                  </a:lnTo>
                  <a:lnTo>
                    <a:pt x="264782" y="1358900"/>
                  </a:lnTo>
                  <a:lnTo>
                    <a:pt x="263144" y="1346200"/>
                  </a:lnTo>
                  <a:lnTo>
                    <a:pt x="261264" y="1346200"/>
                  </a:lnTo>
                  <a:lnTo>
                    <a:pt x="259715" y="1333500"/>
                  </a:lnTo>
                  <a:lnTo>
                    <a:pt x="239763" y="1333500"/>
                  </a:lnTo>
                  <a:lnTo>
                    <a:pt x="229184" y="1320800"/>
                  </a:lnTo>
                  <a:lnTo>
                    <a:pt x="222758" y="1320800"/>
                  </a:lnTo>
                  <a:lnTo>
                    <a:pt x="219925" y="1308100"/>
                  </a:lnTo>
                  <a:lnTo>
                    <a:pt x="217805" y="1308100"/>
                  </a:lnTo>
                  <a:lnTo>
                    <a:pt x="220459" y="1320800"/>
                  </a:lnTo>
                  <a:lnTo>
                    <a:pt x="224269" y="1333500"/>
                  </a:lnTo>
                  <a:lnTo>
                    <a:pt x="217716" y="1333500"/>
                  </a:lnTo>
                  <a:lnTo>
                    <a:pt x="214591" y="1320800"/>
                  </a:lnTo>
                  <a:lnTo>
                    <a:pt x="211810" y="1308100"/>
                  </a:lnTo>
                  <a:lnTo>
                    <a:pt x="209181" y="1295400"/>
                  </a:lnTo>
                  <a:lnTo>
                    <a:pt x="206502" y="1282700"/>
                  </a:lnTo>
                  <a:lnTo>
                    <a:pt x="204127" y="1270000"/>
                  </a:lnTo>
                  <a:lnTo>
                    <a:pt x="201930" y="1270000"/>
                  </a:lnTo>
                  <a:lnTo>
                    <a:pt x="197726" y="1244600"/>
                  </a:lnTo>
                  <a:lnTo>
                    <a:pt x="201587" y="1257300"/>
                  </a:lnTo>
                  <a:lnTo>
                    <a:pt x="205054" y="1257300"/>
                  </a:lnTo>
                  <a:lnTo>
                    <a:pt x="207975" y="1270000"/>
                  </a:lnTo>
                  <a:lnTo>
                    <a:pt x="210146" y="1270000"/>
                  </a:lnTo>
                  <a:lnTo>
                    <a:pt x="208178" y="1257300"/>
                  </a:lnTo>
                  <a:lnTo>
                    <a:pt x="204241" y="1244600"/>
                  </a:lnTo>
                  <a:lnTo>
                    <a:pt x="200317" y="1231900"/>
                  </a:lnTo>
                  <a:lnTo>
                    <a:pt x="197345" y="1219200"/>
                  </a:lnTo>
                  <a:lnTo>
                    <a:pt x="194360" y="1206500"/>
                  </a:lnTo>
                  <a:lnTo>
                    <a:pt x="198081" y="1193800"/>
                  </a:lnTo>
                  <a:lnTo>
                    <a:pt x="212471" y="1219200"/>
                  </a:lnTo>
                  <a:lnTo>
                    <a:pt x="221018" y="1244600"/>
                  </a:lnTo>
                  <a:lnTo>
                    <a:pt x="228536" y="1257300"/>
                  </a:lnTo>
                  <a:lnTo>
                    <a:pt x="239864" y="1295400"/>
                  </a:lnTo>
                  <a:lnTo>
                    <a:pt x="234886" y="1295400"/>
                  </a:lnTo>
                  <a:lnTo>
                    <a:pt x="228346" y="1282700"/>
                  </a:lnTo>
                  <a:lnTo>
                    <a:pt x="221411" y="1270000"/>
                  </a:lnTo>
                  <a:lnTo>
                    <a:pt x="216255" y="1270000"/>
                  </a:lnTo>
                  <a:lnTo>
                    <a:pt x="217373" y="1282700"/>
                  </a:lnTo>
                  <a:lnTo>
                    <a:pt x="218579" y="1282700"/>
                  </a:lnTo>
                  <a:lnTo>
                    <a:pt x="219849" y="1295400"/>
                  </a:lnTo>
                  <a:lnTo>
                    <a:pt x="226085" y="1295400"/>
                  </a:lnTo>
                  <a:lnTo>
                    <a:pt x="230047" y="1308100"/>
                  </a:lnTo>
                  <a:lnTo>
                    <a:pt x="234403" y="1308100"/>
                  </a:lnTo>
                  <a:lnTo>
                    <a:pt x="239255" y="1320800"/>
                  </a:lnTo>
                  <a:lnTo>
                    <a:pt x="253796" y="1320800"/>
                  </a:lnTo>
                  <a:lnTo>
                    <a:pt x="243509" y="1282700"/>
                  </a:lnTo>
                  <a:lnTo>
                    <a:pt x="234022" y="1244600"/>
                  </a:lnTo>
                  <a:lnTo>
                    <a:pt x="225374" y="1206500"/>
                  </a:lnTo>
                  <a:lnTo>
                    <a:pt x="217589" y="1168400"/>
                  </a:lnTo>
                  <a:lnTo>
                    <a:pt x="242443" y="1168400"/>
                  </a:lnTo>
                  <a:lnTo>
                    <a:pt x="267195" y="1181100"/>
                  </a:lnTo>
                  <a:lnTo>
                    <a:pt x="318719" y="1181100"/>
                  </a:lnTo>
                  <a:lnTo>
                    <a:pt x="312762" y="1168400"/>
                  </a:lnTo>
                  <a:lnTo>
                    <a:pt x="278688" y="1168400"/>
                  </a:lnTo>
                  <a:lnTo>
                    <a:pt x="275450" y="1155700"/>
                  </a:lnTo>
                  <a:lnTo>
                    <a:pt x="269405" y="1155700"/>
                  </a:lnTo>
                  <a:lnTo>
                    <a:pt x="270598" y="1143000"/>
                  </a:lnTo>
                  <a:lnTo>
                    <a:pt x="276390" y="1143000"/>
                  </a:lnTo>
                  <a:lnTo>
                    <a:pt x="270002" y="1130300"/>
                  </a:lnTo>
                  <a:lnTo>
                    <a:pt x="261404" y="1130300"/>
                  </a:lnTo>
                  <a:lnTo>
                    <a:pt x="258826" y="1117600"/>
                  </a:lnTo>
                  <a:lnTo>
                    <a:pt x="254101" y="1104900"/>
                  </a:lnTo>
                  <a:lnTo>
                    <a:pt x="253987" y="1117600"/>
                  </a:lnTo>
                  <a:lnTo>
                    <a:pt x="250380" y="1117600"/>
                  </a:lnTo>
                  <a:lnTo>
                    <a:pt x="249326" y="1104900"/>
                  </a:lnTo>
                  <a:lnTo>
                    <a:pt x="236880" y="1104900"/>
                  </a:lnTo>
                  <a:lnTo>
                    <a:pt x="232689" y="1092200"/>
                  </a:lnTo>
                  <a:lnTo>
                    <a:pt x="229374" y="1092200"/>
                  </a:lnTo>
                  <a:lnTo>
                    <a:pt x="227761" y="1079500"/>
                  </a:lnTo>
                  <a:lnTo>
                    <a:pt x="228688" y="1066800"/>
                  </a:lnTo>
                  <a:lnTo>
                    <a:pt x="243230" y="1066800"/>
                  </a:lnTo>
                  <a:lnTo>
                    <a:pt x="247662" y="1079500"/>
                  </a:lnTo>
                  <a:lnTo>
                    <a:pt x="249516" y="1079500"/>
                  </a:lnTo>
                  <a:lnTo>
                    <a:pt x="251714" y="1066800"/>
                  </a:lnTo>
                  <a:lnTo>
                    <a:pt x="254114" y="1066800"/>
                  </a:lnTo>
                  <a:lnTo>
                    <a:pt x="258076" y="1079500"/>
                  </a:lnTo>
                  <a:lnTo>
                    <a:pt x="261035" y="1079500"/>
                  </a:lnTo>
                  <a:lnTo>
                    <a:pt x="263563" y="1092200"/>
                  </a:lnTo>
                  <a:lnTo>
                    <a:pt x="273367" y="1104900"/>
                  </a:lnTo>
                  <a:lnTo>
                    <a:pt x="284632" y="1104900"/>
                  </a:lnTo>
                  <a:lnTo>
                    <a:pt x="282143" y="1092200"/>
                  </a:lnTo>
                  <a:lnTo>
                    <a:pt x="283540" y="1079500"/>
                  </a:lnTo>
                  <a:lnTo>
                    <a:pt x="286308" y="1092200"/>
                  </a:lnTo>
                  <a:lnTo>
                    <a:pt x="293293" y="1092200"/>
                  </a:lnTo>
                  <a:lnTo>
                    <a:pt x="286740" y="1079500"/>
                  </a:lnTo>
                  <a:lnTo>
                    <a:pt x="288963" y="1066800"/>
                  </a:lnTo>
                  <a:lnTo>
                    <a:pt x="291592" y="1066800"/>
                  </a:lnTo>
                  <a:lnTo>
                    <a:pt x="286296" y="1054100"/>
                  </a:lnTo>
                  <a:lnTo>
                    <a:pt x="268770" y="1054100"/>
                  </a:lnTo>
                  <a:lnTo>
                    <a:pt x="263994" y="1066800"/>
                  </a:lnTo>
                  <a:lnTo>
                    <a:pt x="261721" y="1054100"/>
                  </a:lnTo>
                  <a:lnTo>
                    <a:pt x="263982" y="1041400"/>
                  </a:lnTo>
                  <a:lnTo>
                    <a:pt x="269951" y="1028700"/>
                  </a:lnTo>
                  <a:lnTo>
                    <a:pt x="269519" y="1028700"/>
                  </a:lnTo>
                  <a:lnTo>
                    <a:pt x="268960" y="1016000"/>
                  </a:lnTo>
                  <a:lnTo>
                    <a:pt x="271932" y="1016000"/>
                  </a:lnTo>
                  <a:lnTo>
                    <a:pt x="265785" y="1003300"/>
                  </a:lnTo>
                  <a:lnTo>
                    <a:pt x="260477" y="1016000"/>
                  </a:lnTo>
                  <a:lnTo>
                    <a:pt x="257225" y="1028700"/>
                  </a:lnTo>
                  <a:lnTo>
                    <a:pt x="256743" y="1028700"/>
                  </a:lnTo>
                  <a:lnTo>
                    <a:pt x="259778" y="1041400"/>
                  </a:lnTo>
                  <a:lnTo>
                    <a:pt x="253047" y="1041400"/>
                  </a:lnTo>
                  <a:lnTo>
                    <a:pt x="246380" y="1054100"/>
                  </a:lnTo>
                  <a:lnTo>
                    <a:pt x="240372" y="1041400"/>
                  </a:lnTo>
                  <a:lnTo>
                    <a:pt x="235661" y="1028700"/>
                  </a:lnTo>
                  <a:lnTo>
                    <a:pt x="245706" y="1028700"/>
                  </a:lnTo>
                  <a:lnTo>
                    <a:pt x="243827" y="1016000"/>
                  </a:lnTo>
                  <a:lnTo>
                    <a:pt x="242785" y="1016000"/>
                  </a:lnTo>
                  <a:lnTo>
                    <a:pt x="242468" y="1003300"/>
                  </a:lnTo>
                  <a:lnTo>
                    <a:pt x="242785" y="990600"/>
                  </a:lnTo>
                  <a:lnTo>
                    <a:pt x="243954" y="990600"/>
                  </a:lnTo>
                  <a:lnTo>
                    <a:pt x="246341" y="977900"/>
                  </a:lnTo>
                  <a:lnTo>
                    <a:pt x="248831" y="977900"/>
                  </a:lnTo>
                  <a:lnTo>
                    <a:pt x="252412" y="965200"/>
                  </a:lnTo>
                  <a:lnTo>
                    <a:pt x="255460" y="952500"/>
                  </a:lnTo>
                  <a:lnTo>
                    <a:pt x="257060" y="939800"/>
                  </a:lnTo>
                  <a:lnTo>
                    <a:pt x="256273" y="927100"/>
                  </a:lnTo>
                  <a:lnTo>
                    <a:pt x="257644" y="927100"/>
                  </a:lnTo>
                  <a:lnTo>
                    <a:pt x="258127" y="939800"/>
                  </a:lnTo>
                  <a:lnTo>
                    <a:pt x="257759" y="952500"/>
                  </a:lnTo>
                  <a:lnTo>
                    <a:pt x="257771" y="965200"/>
                  </a:lnTo>
                  <a:lnTo>
                    <a:pt x="258457" y="965200"/>
                  </a:lnTo>
                  <a:lnTo>
                    <a:pt x="260032" y="977900"/>
                  </a:lnTo>
                  <a:lnTo>
                    <a:pt x="262712" y="990600"/>
                  </a:lnTo>
                  <a:lnTo>
                    <a:pt x="266369" y="977900"/>
                  </a:lnTo>
                  <a:lnTo>
                    <a:pt x="264617" y="965200"/>
                  </a:lnTo>
                  <a:lnTo>
                    <a:pt x="261302" y="952500"/>
                  </a:lnTo>
                  <a:lnTo>
                    <a:pt x="260299" y="939800"/>
                  </a:lnTo>
                  <a:lnTo>
                    <a:pt x="264033" y="952500"/>
                  </a:lnTo>
                  <a:lnTo>
                    <a:pt x="271106" y="952500"/>
                  </a:lnTo>
                  <a:lnTo>
                    <a:pt x="274802" y="939800"/>
                  </a:lnTo>
                  <a:lnTo>
                    <a:pt x="267741" y="939800"/>
                  </a:lnTo>
                  <a:lnTo>
                    <a:pt x="268058" y="927100"/>
                  </a:lnTo>
                  <a:lnTo>
                    <a:pt x="267233" y="914400"/>
                  </a:lnTo>
                  <a:lnTo>
                    <a:pt x="266153" y="914400"/>
                  </a:lnTo>
                  <a:lnTo>
                    <a:pt x="263867" y="927100"/>
                  </a:lnTo>
                  <a:lnTo>
                    <a:pt x="260604" y="914400"/>
                  </a:lnTo>
                  <a:lnTo>
                    <a:pt x="258241" y="914400"/>
                  </a:lnTo>
                  <a:lnTo>
                    <a:pt x="256641" y="901700"/>
                  </a:lnTo>
                  <a:lnTo>
                    <a:pt x="255663" y="889000"/>
                  </a:lnTo>
                  <a:lnTo>
                    <a:pt x="255562" y="876300"/>
                  </a:lnTo>
                  <a:lnTo>
                    <a:pt x="255803" y="876300"/>
                  </a:lnTo>
                  <a:lnTo>
                    <a:pt x="256298" y="863600"/>
                  </a:lnTo>
                  <a:lnTo>
                    <a:pt x="256959" y="863600"/>
                  </a:lnTo>
                  <a:lnTo>
                    <a:pt x="257797" y="850900"/>
                  </a:lnTo>
                  <a:lnTo>
                    <a:pt x="258914" y="850900"/>
                  </a:lnTo>
                  <a:lnTo>
                    <a:pt x="260350" y="838200"/>
                  </a:lnTo>
                  <a:lnTo>
                    <a:pt x="262153" y="825500"/>
                  </a:lnTo>
                  <a:lnTo>
                    <a:pt x="268871" y="838200"/>
                  </a:lnTo>
                  <a:lnTo>
                    <a:pt x="272884" y="863600"/>
                  </a:lnTo>
                  <a:lnTo>
                    <a:pt x="279577" y="863600"/>
                  </a:lnTo>
                  <a:lnTo>
                    <a:pt x="276618" y="850900"/>
                  </a:lnTo>
                  <a:lnTo>
                    <a:pt x="272529" y="838200"/>
                  </a:lnTo>
                  <a:lnTo>
                    <a:pt x="270954" y="825500"/>
                  </a:lnTo>
                  <a:lnTo>
                    <a:pt x="275513" y="800100"/>
                  </a:lnTo>
                  <a:lnTo>
                    <a:pt x="280212" y="812800"/>
                  </a:lnTo>
                  <a:lnTo>
                    <a:pt x="284251" y="800100"/>
                  </a:lnTo>
                  <a:lnTo>
                    <a:pt x="291884" y="800100"/>
                  </a:lnTo>
                  <a:lnTo>
                    <a:pt x="285991" y="774700"/>
                  </a:lnTo>
                  <a:lnTo>
                    <a:pt x="283171" y="774700"/>
                  </a:lnTo>
                  <a:lnTo>
                    <a:pt x="280619" y="762000"/>
                  </a:lnTo>
                  <a:lnTo>
                    <a:pt x="282676" y="749300"/>
                  </a:lnTo>
                  <a:lnTo>
                    <a:pt x="284619" y="749300"/>
                  </a:lnTo>
                  <a:lnTo>
                    <a:pt x="286410" y="736600"/>
                  </a:lnTo>
                  <a:lnTo>
                    <a:pt x="287997" y="736600"/>
                  </a:lnTo>
                  <a:lnTo>
                    <a:pt x="289483" y="723900"/>
                  </a:lnTo>
                  <a:lnTo>
                    <a:pt x="284302" y="723900"/>
                  </a:lnTo>
                  <a:lnTo>
                    <a:pt x="284657" y="711200"/>
                  </a:lnTo>
                  <a:lnTo>
                    <a:pt x="287261" y="698500"/>
                  </a:lnTo>
                  <a:lnTo>
                    <a:pt x="291414" y="698500"/>
                  </a:lnTo>
                  <a:lnTo>
                    <a:pt x="296278" y="685800"/>
                  </a:lnTo>
                  <a:lnTo>
                    <a:pt x="300812" y="673100"/>
                  </a:lnTo>
                  <a:lnTo>
                    <a:pt x="304444" y="673100"/>
                  </a:lnTo>
                  <a:lnTo>
                    <a:pt x="306603" y="660400"/>
                  </a:lnTo>
                  <a:lnTo>
                    <a:pt x="307060" y="660400"/>
                  </a:lnTo>
                  <a:lnTo>
                    <a:pt x="307276" y="673100"/>
                  </a:lnTo>
                  <a:lnTo>
                    <a:pt x="307975" y="673100"/>
                  </a:lnTo>
                  <a:lnTo>
                    <a:pt x="314325" y="660400"/>
                  </a:lnTo>
                  <a:lnTo>
                    <a:pt x="317919" y="647700"/>
                  </a:lnTo>
                  <a:lnTo>
                    <a:pt x="319811" y="622300"/>
                  </a:lnTo>
                  <a:lnTo>
                    <a:pt x="321081" y="609600"/>
                  </a:lnTo>
                  <a:lnTo>
                    <a:pt x="331127" y="622300"/>
                  </a:lnTo>
                  <a:lnTo>
                    <a:pt x="325247" y="609600"/>
                  </a:lnTo>
                  <a:lnTo>
                    <a:pt x="325640" y="596900"/>
                  </a:lnTo>
                  <a:lnTo>
                    <a:pt x="328549" y="571500"/>
                  </a:lnTo>
                  <a:lnTo>
                    <a:pt x="330263" y="558800"/>
                  </a:lnTo>
                  <a:lnTo>
                    <a:pt x="324815" y="584200"/>
                  </a:lnTo>
                  <a:lnTo>
                    <a:pt x="319328" y="596900"/>
                  </a:lnTo>
                  <a:lnTo>
                    <a:pt x="313867" y="596900"/>
                  </a:lnTo>
                  <a:lnTo>
                    <a:pt x="308546" y="609600"/>
                  </a:lnTo>
                  <a:lnTo>
                    <a:pt x="301447" y="622300"/>
                  </a:lnTo>
                  <a:lnTo>
                    <a:pt x="298234" y="622300"/>
                  </a:lnTo>
                  <a:lnTo>
                    <a:pt x="296113" y="635000"/>
                  </a:lnTo>
                  <a:lnTo>
                    <a:pt x="294157" y="635000"/>
                  </a:lnTo>
                  <a:lnTo>
                    <a:pt x="292392" y="647700"/>
                  </a:lnTo>
                  <a:lnTo>
                    <a:pt x="290855" y="660400"/>
                  </a:lnTo>
                  <a:lnTo>
                    <a:pt x="288417" y="647700"/>
                  </a:lnTo>
                  <a:lnTo>
                    <a:pt x="286715" y="647700"/>
                  </a:lnTo>
                  <a:lnTo>
                    <a:pt x="285546" y="635000"/>
                  </a:lnTo>
                  <a:lnTo>
                    <a:pt x="284695" y="622300"/>
                  </a:lnTo>
                  <a:lnTo>
                    <a:pt x="284086" y="622300"/>
                  </a:lnTo>
                  <a:lnTo>
                    <a:pt x="283502" y="609600"/>
                  </a:lnTo>
                  <a:lnTo>
                    <a:pt x="282651" y="596900"/>
                  </a:lnTo>
                  <a:lnTo>
                    <a:pt x="281292" y="596900"/>
                  </a:lnTo>
                  <a:lnTo>
                    <a:pt x="285419" y="584200"/>
                  </a:lnTo>
                  <a:lnTo>
                    <a:pt x="292671" y="584200"/>
                  </a:lnTo>
                  <a:lnTo>
                    <a:pt x="290131" y="571500"/>
                  </a:lnTo>
                  <a:lnTo>
                    <a:pt x="286931" y="571500"/>
                  </a:lnTo>
                  <a:lnTo>
                    <a:pt x="284543" y="558800"/>
                  </a:lnTo>
                  <a:lnTo>
                    <a:pt x="291604" y="546100"/>
                  </a:lnTo>
                  <a:lnTo>
                    <a:pt x="300634" y="533400"/>
                  </a:lnTo>
                  <a:lnTo>
                    <a:pt x="299834" y="508000"/>
                  </a:lnTo>
                  <a:lnTo>
                    <a:pt x="299110" y="495300"/>
                  </a:lnTo>
                  <a:lnTo>
                    <a:pt x="308381" y="482600"/>
                  </a:lnTo>
                  <a:lnTo>
                    <a:pt x="315048" y="482600"/>
                  </a:lnTo>
                  <a:lnTo>
                    <a:pt x="313944" y="495300"/>
                  </a:lnTo>
                  <a:lnTo>
                    <a:pt x="309460" y="520700"/>
                  </a:lnTo>
                  <a:lnTo>
                    <a:pt x="306044" y="533400"/>
                  </a:lnTo>
                  <a:lnTo>
                    <a:pt x="311226" y="533400"/>
                  </a:lnTo>
                  <a:lnTo>
                    <a:pt x="312978" y="546100"/>
                  </a:lnTo>
                  <a:lnTo>
                    <a:pt x="311175" y="546100"/>
                  </a:lnTo>
                  <a:lnTo>
                    <a:pt x="310210" y="558800"/>
                  </a:lnTo>
                  <a:lnTo>
                    <a:pt x="310857" y="558800"/>
                  </a:lnTo>
                  <a:lnTo>
                    <a:pt x="314172" y="571500"/>
                  </a:lnTo>
                  <a:lnTo>
                    <a:pt x="321233" y="558800"/>
                  </a:lnTo>
                  <a:lnTo>
                    <a:pt x="319125" y="558800"/>
                  </a:lnTo>
                  <a:lnTo>
                    <a:pt x="318109" y="546100"/>
                  </a:lnTo>
                  <a:lnTo>
                    <a:pt x="330454" y="546100"/>
                  </a:lnTo>
                  <a:lnTo>
                    <a:pt x="330111" y="533400"/>
                  </a:lnTo>
                  <a:lnTo>
                    <a:pt x="328117" y="533400"/>
                  </a:lnTo>
                  <a:lnTo>
                    <a:pt x="336245" y="520700"/>
                  </a:lnTo>
                  <a:lnTo>
                    <a:pt x="341757" y="508000"/>
                  </a:lnTo>
                  <a:lnTo>
                    <a:pt x="345554" y="508000"/>
                  </a:lnTo>
                  <a:lnTo>
                    <a:pt x="348551" y="520700"/>
                  </a:lnTo>
                  <a:lnTo>
                    <a:pt x="356412" y="520700"/>
                  </a:lnTo>
                  <a:lnTo>
                    <a:pt x="363321" y="508000"/>
                  </a:lnTo>
                  <a:lnTo>
                    <a:pt x="372503" y="508000"/>
                  </a:lnTo>
                  <a:lnTo>
                    <a:pt x="370687" y="520700"/>
                  </a:lnTo>
                  <a:lnTo>
                    <a:pt x="374218" y="520700"/>
                  </a:lnTo>
                  <a:lnTo>
                    <a:pt x="369963" y="533400"/>
                  </a:lnTo>
                  <a:lnTo>
                    <a:pt x="365645" y="533400"/>
                  </a:lnTo>
                  <a:lnTo>
                    <a:pt x="361365" y="546100"/>
                  </a:lnTo>
                  <a:lnTo>
                    <a:pt x="357251" y="546100"/>
                  </a:lnTo>
                  <a:lnTo>
                    <a:pt x="366801" y="558800"/>
                  </a:lnTo>
                  <a:lnTo>
                    <a:pt x="376859" y="533400"/>
                  </a:lnTo>
                  <a:lnTo>
                    <a:pt x="381241" y="508000"/>
                  </a:lnTo>
                  <a:lnTo>
                    <a:pt x="381203" y="495300"/>
                  </a:lnTo>
                  <a:lnTo>
                    <a:pt x="378002" y="469900"/>
                  </a:lnTo>
                  <a:lnTo>
                    <a:pt x="372071" y="482600"/>
                  </a:lnTo>
                  <a:lnTo>
                    <a:pt x="352221" y="482600"/>
                  </a:lnTo>
                  <a:lnTo>
                    <a:pt x="351155" y="469900"/>
                  </a:lnTo>
                  <a:lnTo>
                    <a:pt x="361721" y="469900"/>
                  </a:lnTo>
                  <a:lnTo>
                    <a:pt x="362153" y="457200"/>
                  </a:lnTo>
                  <a:lnTo>
                    <a:pt x="363918" y="457200"/>
                  </a:lnTo>
                  <a:lnTo>
                    <a:pt x="364744" y="444500"/>
                  </a:lnTo>
                  <a:lnTo>
                    <a:pt x="376656" y="444500"/>
                  </a:lnTo>
                  <a:lnTo>
                    <a:pt x="390690" y="431800"/>
                  </a:lnTo>
                  <a:lnTo>
                    <a:pt x="408978" y="431800"/>
                  </a:lnTo>
                  <a:lnTo>
                    <a:pt x="420535" y="419100"/>
                  </a:lnTo>
                  <a:lnTo>
                    <a:pt x="438924" y="419100"/>
                  </a:lnTo>
                  <a:lnTo>
                    <a:pt x="444385" y="431800"/>
                  </a:lnTo>
                  <a:lnTo>
                    <a:pt x="451840" y="419100"/>
                  </a:lnTo>
                  <a:lnTo>
                    <a:pt x="460235" y="406400"/>
                  </a:lnTo>
                  <a:lnTo>
                    <a:pt x="469544" y="393700"/>
                  </a:lnTo>
                  <a:lnTo>
                    <a:pt x="479755" y="381000"/>
                  </a:lnTo>
                  <a:lnTo>
                    <a:pt x="490702" y="368300"/>
                  </a:lnTo>
                  <a:lnTo>
                    <a:pt x="494525" y="368300"/>
                  </a:lnTo>
                  <a:lnTo>
                    <a:pt x="498576" y="355600"/>
                  </a:lnTo>
                  <a:lnTo>
                    <a:pt x="508546" y="355600"/>
                  </a:lnTo>
                  <a:lnTo>
                    <a:pt x="514718" y="342900"/>
                  </a:lnTo>
                  <a:lnTo>
                    <a:pt x="520941" y="342900"/>
                  </a:lnTo>
                  <a:lnTo>
                    <a:pt x="527075" y="330200"/>
                  </a:lnTo>
                  <a:lnTo>
                    <a:pt x="522820" y="342900"/>
                  </a:lnTo>
                  <a:lnTo>
                    <a:pt x="537629" y="342900"/>
                  </a:lnTo>
                  <a:lnTo>
                    <a:pt x="546658" y="330200"/>
                  </a:lnTo>
                  <a:lnTo>
                    <a:pt x="551332" y="330200"/>
                  </a:lnTo>
                  <a:lnTo>
                    <a:pt x="553135" y="317500"/>
                  </a:lnTo>
                  <a:lnTo>
                    <a:pt x="553516" y="317500"/>
                  </a:lnTo>
                  <a:lnTo>
                    <a:pt x="554075" y="304800"/>
                  </a:lnTo>
                  <a:lnTo>
                    <a:pt x="556183" y="292100"/>
                  </a:lnTo>
                  <a:lnTo>
                    <a:pt x="596696" y="292100"/>
                  </a:lnTo>
                  <a:lnTo>
                    <a:pt x="606234" y="279400"/>
                  </a:lnTo>
                  <a:lnTo>
                    <a:pt x="616381" y="254000"/>
                  </a:lnTo>
                  <a:lnTo>
                    <a:pt x="629285" y="254000"/>
                  </a:lnTo>
                  <a:lnTo>
                    <a:pt x="647115" y="241300"/>
                  </a:lnTo>
                  <a:lnTo>
                    <a:pt x="654024" y="241300"/>
                  </a:lnTo>
                  <a:lnTo>
                    <a:pt x="661098" y="254000"/>
                  </a:lnTo>
                  <a:lnTo>
                    <a:pt x="680466" y="254000"/>
                  </a:lnTo>
                  <a:lnTo>
                    <a:pt x="689127" y="241300"/>
                  </a:lnTo>
                  <a:lnTo>
                    <a:pt x="716584" y="241300"/>
                  </a:lnTo>
                  <a:lnTo>
                    <a:pt x="725690" y="228600"/>
                  </a:lnTo>
                  <a:lnTo>
                    <a:pt x="750684" y="228600"/>
                  </a:lnTo>
                  <a:lnTo>
                    <a:pt x="741565" y="215900"/>
                  </a:lnTo>
                  <a:lnTo>
                    <a:pt x="767435" y="215900"/>
                  </a:lnTo>
                  <a:lnTo>
                    <a:pt x="780072" y="203200"/>
                  </a:lnTo>
                  <a:lnTo>
                    <a:pt x="800760" y="203200"/>
                  </a:lnTo>
                  <a:lnTo>
                    <a:pt x="806437" y="190500"/>
                  </a:lnTo>
                  <a:lnTo>
                    <a:pt x="829398" y="190500"/>
                  </a:lnTo>
                  <a:lnTo>
                    <a:pt x="820166" y="203200"/>
                  </a:lnTo>
                  <a:lnTo>
                    <a:pt x="806805" y="203200"/>
                  </a:lnTo>
                  <a:lnTo>
                    <a:pt x="808647" y="215900"/>
                  </a:lnTo>
                  <a:lnTo>
                    <a:pt x="807847" y="215900"/>
                  </a:lnTo>
                  <a:lnTo>
                    <a:pt x="804976" y="228600"/>
                  </a:lnTo>
                  <a:lnTo>
                    <a:pt x="905713" y="228600"/>
                  </a:lnTo>
                  <a:lnTo>
                    <a:pt x="908939" y="215900"/>
                  </a:lnTo>
                  <a:lnTo>
                    <a:pt x="930363" y="215900"/>
                  </a:lnTo>
                  <a:lnTo>
                    <a:pt x="934961" y="228600"/>
                  </a:lnTo>
                  <a:lnTo>
                    <a:pt x="970534" y="228600"/>
                  </a:lnTo>
                  <a:lnTo>
                    <a:pt x="977696" y="241300"/>
                  </a:lnTo>
                  <a:lnTo>
                    <a:pt x="998677" y="241300"/>
                  </a:lnTo>
                  <a:lnTo>
                    <a:pt x="1005306" y="254000"/>
                  </a:lnTo>
                  <a:lnTo>
                    <a:pt x="1023239" y="254000"/>
                  </a:lnTo>
                  <a:lnTo>
                    <a:pt x="1029106" y="266700"/>
                  </a:lnTo>
                  <a:lnTo>
                    <a:pt x="1034821" y="266700"/>
                  </a:lnTo>
                  <a:lnTo>
                    <a:pt x="1040434" y="279400"/>
                  </a:lnTo>
                  <a:lnTo>
                    <a:pt x="1037285" y="279400"/>
                  </a:lnTo>
                  <a:lnTo>
                    <a:pt x="1042111" y="292100"/>
                  </a:lnTo>
                  <a:lnTo>
                    <a:pt x="1046378" y="292100"/>
                  </a:lnTo>
                  <a:lnTo>
                    <a:pt x="1045667" y="304800"/>
                  </a:lnTo>
                  <a:lnTo>
                    <a:pt x="1036434" y="292100"/>
                  </a:lnTo>
                  <a:lnTo>
                    <a:pt x="1021854" y="292100"/>
                  </a:lnTo>
                  <a:lnTo>
                    <a:pt x="1026972" y="304800"/>
                  </a:lnTo>
                  <a:lnTo>
                    <a:pt x="1033983" y="304800"/>
                  </a:lnTo>
                  <a:lnTo>
                    <a:pt x="1041565" y="317500"/>
                  </a:lnTo>
                  <a:lnTo>
                    <a:pt x="1047750" y="317500"/>
                  </a:lnTo>
                  <a:lnTo>
                    <a:pt x="1049566" y="330200"/>
                  </a:lnTo>
                  <a:lnTo>
                    <a:pt x="1077874" y="330200"/>
                  </a:lnTo>
                  <a:lnTo>
                    <a:pt x="1085342" y="342900"/>
                  </a:lnTo>
                  <a:lnTo>
                    <a:pt x="1098842" y="342900"/>
                  </a:lnTo>
                  <a:lnTo>
                    <a:pt x="1104099" y="355600"/>
                  </a:lnTo>
                  <a:lnTo>
                    <a:pt x="1102194" y="355600"/>
                  </a:lnTo>
                  <a:lnTo>
                    <a:pt x="1107643" y="368300"/>
                  </a:lnTo>
                  <a:lnTo>
                    <a:pt x="1106449" y="368300"/>
                  </a:lnTo>
                  <a:lnTo>
                    <a:pt x="1114513" y="381000"/>
                  </a:lnTo>
                  <a:lnTo>
                    <a:pt x="1121651" y="381000"/>
                  </a:lnTo>
                  <a:lnTo>
                    <a:pt x="1128255" y="393700"/>
                  </a:lnTo>
                  <a:lnTo>
                    <a:pt x="1130236" y="393700"/>
                  </a:lnTo>
                  <a:lnTo>
                    <a:pt x="1123099" y="381000"/>
                  </a:lnTo>
                  <a:lnTo>
                    <a:pt x="1137729" y="381000"/>
                  </a:lnTo>
                  <a:lnTo>
                    <a:pt x="1143215" y="393700"/>
                  </a:lnTo>
                  <a:lnTo>
                    <a:pt x="1184084" y="393700"/>
                  </a:lnTo>
                  <a:lnTo>
                    <a:pt x="1198029" y="419100"/>
                  </a:lnTo>
                  <a:lnTo>
                    <a:pt x="1201864" y="419100"/>
                  </a:lnTo>
                  <a:lnTo>
                    <a:pt x="1198181" y="431800"/>
                  </a:lnTo>
                  <a:lnTo>
                    <a:pt x="1189570" y="419100"/>
                  </a:lnTo>
                  <a:lnTo>
                    <a:pt x="1165580" y="419100"/>
                  </a:lnTo>
                  <a:lnTo>
                    <a:pt x="1176401" y="431800"/>
                  </a:lnTo>
                  <a:lnTo>
                    <a:pt x="1186662" y="444500"/>
                  </a:lnTo>
                  <a:lnTo>
                    <a:pt x="1192631" y="457200"/>
                  </a:lnTo>
                  <a:lnTo>
                    <a:pt x="1199235" y="457200"/>
                  </a:lnTo>
                  <a:lnTo>
                    <a:pt x="1203426" y="469900"/>
                  </a:lnTo>
                  <a:lnTo>
                    <a:pt x="1238427" y="469900"/>
                  </a:lnTo>
                  <a:lnTo>
                    <a:pt x="1257973" y="508000"/>
                  </a:lnTo>
                  <a:lnTo>
                    <a:pt x="1258963" y="508000"/>
                  </a:lnTo>
                  <a:lnTo>
                    <a:pt x="1262710" y="520700"/>
                  </a:lnTo>
                  <a:lnTo>
                    <a:pt x="1259497" y="520700"/>
                  </a:lnTo>
                  <a:lnTo>
                    <a:pt x="1268196" y="533400"/>
                  </a:lnTo>
                  <a:lnTo>
                    <a:pt x="1284947" y="533400"/>
                  </a:lnTo>
                  <a:lnTo>
                    <a:pt x="1280020" y="520700"/>
                  </a:lnTo>
                  <a:lnTo>
                    <a:pt x="1287627" y="533400"/>
                  </a:lnTo>
                  <a:lnTo>
                    <a:pt x="1289354" y="546100"/>
                  </a:lnTo>
                  <a:lnTo>
                    <a:pt x="1289875" y="558800"/>
                  </a:lnTo>
                  <a:lnTo>
                    <a:pt x="1279410" y="558800"/>
                  </a:lnTo>
                  <a:lnTo>
                    <a:pt x="1282344" y="571500"/>
                  </a:lnTo>
                  <a:lnTo>
                    <a:pt x="1285214" y="584200"/>
                  </a:lnTo>
                  <a:lnTo>
                    <a:pt x="1288681" y="584200"/>
                  </a:lnTo>
                  <a:lnTo>
                    <a:pt x="1293380" y="596900"/>
                  </a:lnTo>
                  <a:lnTo>
                    <a:pt x="1293545" y="584200"/>
                  </a:lnTo>
                  <a:lnTo>
                    <a:pt x="1297762" y="584200"/>
                  </a:lnTo>
                  <a:lnTo>
                    <a:pt x="1297406" y="571500"/>
                  </a:lnTo>
                  <a:lnTo>
                    <a:pt x="1302194" y="584200"/>
                  </a:lnTo>
                  <a:lnTo>
                    <a:pt x="1306537" y="584200"/>
                  </a:lnTo>
                  <a:lnTo>
                    <a:pt x="1306703" y="571500"/>
                  </a:lnTo>
                  <a:lnTo>
                    <a:pt x="1314081" y="584200"/>
                  </a:lnTo>
                  <a:lnTo>
                    <a:pt x="1319834" y="596900"/>
                  </a:lnTo>
                  <a:lnTo>
                    <a:pt x="1323873" y="609600"/>
                  </a:lnTo>
                  <a:lnTo>
                    <a:pt x="1326083" y="622300"/>
                  </a:lnTo>
                  <a:lnTo>
                    <a:pt x="1320190" y="622300"/>
                  </a:lnTo>
                  <a:lnTo>
                    <a:pt x="1326908" y="635000"/>
                  </a:lnTo>
                  <a:lnTo>
                    <a:pt x="1332915" y="635000"/>
                  </a:lnTo>
                  <a:lnTo>
                    <a:pt x="1338402" y="647700"/>
                  </a:lnTo>
                  <a:lnTo>
                    <a:pt x="1343558" y="660400"/>
                  </a:lnTo>
                  <a:lnTo>
                    <a:pt x="1348397" y="673100"/>
                  </a:lnTo>
                  <a:lnTo>
                    <a:pt x="1353489" y="673100"/>
                  </a:lnTo>
                  <a:lnTo>
                    <a:pt x="1359052" y="685800"/>
                  </a:lnTo>
                  <a:lnTo>
                    <a:pt x="1365885" y="685800"/>
                  </a:lnTo>
                  <a:lnTo>
                    <a:pt x="1360500" y="673100"/>
                  </a:lnTo>
                  <a:lnTo>
                    <a:pt x="1356626" y="660400"/>
                  </a:lnTo>
                  <a:lnTo>
                    <a:pt x="1375346" y="660400"/>
                  </a:lnTo>
                  <a:lnTo>
                    <a:pt x="1368158" y="647700"/>
                  </a:lnTo>
                  <a:lnTo>
                    <a:pt x="1360716" y="635000"/>
                  </a:lnTo>
                  <a:lnTo>
                    <a:pt x="1361020" y="635000"/>
                  </a:lnTo>
                  <a:lnTo>
                    <a:pt x="1356741" y="622300"/>
                  </a:lnTo>
                  <a:lnTo>
                    <a:pt x="1353261" y="609600"/>
                  </a:lnTo>
                  <a:lnTo>
                    <a:pt x="1360182" y="609600"/>
                  </a:lnTo>
                  <a:lnTo>
                    <a:pt x="1346593" y="584200"/>
                  </a:lnTo>
                  <a:lnTo>
                    <a:pt x="1334236" y="571500"/>
                  </a:lnTo>
                  <a:lnTo>
                    <a:pt x="1321803" y="546100"/>
                  </a:lnTo>
                  <a:lnTo>
                    <a:pt x="1314907" y="533400"/>
                  </a:lnTo>
                  <a:lnTo>
                    <a:pt x="1313370" y="530580"/>
                  </a:lnTo>
                  <a:lnTo>
                    <a:pt x="1314869" y="520700"/>
                  </a:lnTo>
                  <a:lnTo>
                    <a:pt x="1313586" y="520700"/>
                  </a:lnTo>
                  <a:lnTo>
                    <a:pt x="1312240" y="508000"/>
                  </a:lnTo>
                  <a:lnTo>
                    <a:pt x="1322031" y="508000"/>
                  </a:lnTo>
                  <a:lnTo>
                    <a:pt x="1321485" y="495300"/>
                  </a:lnTo>
                  <a:lnTo>
                    <a:pt x="1314589" y="495300"/>
                  </a:lnTo>
                  <a:lnTo>
                    <a:pt x="1306588" y="482600"/>
                  </a:lnTo>
                  <a:lnTo>
                    <a:pt x="1300378" y="482600"/>
                  </a:lnTo>
                  <a:lnTo>
                    <a:pt x="1298803" y="495300"/>
                  </a:lnTo>
                  <a:lnTo>
                    <a:pt x="1295222" y="482600"/>
                  </a:lnTo>
                  <a:lnTo>
                    <a:pt x="1287957" y="469900"/>
                  </a:lnTo>
                  <a:lnTo>
                    <a:pt x="1280655" y="457200"/>
                  </a:lnTo>
                  <a:lnTo>
                    <a:pt x="1270546" y="457200"/>
                  </a:lnTo>
                  <a:lnTo>
                    <a:pt x="1263256" y="444500"/>
                  </a:lnTo>
                  <a:lnTo>
                    <a:pt x="1256093" y="444500"/>
                  </a:lnTo>
                  <a:lnTo>
                    <a:pt x="1250048" y="431800"/>
                  </a:lnTo>
                  <a:lnTo>
                    <a:pt x="1247444" y="431800"/>
                  </a:lnTo>
                  <a:lnTo>
                    <a:pt x="1246073" y="419100"/>
                  </a:lnTo>
                  <a:lnTo>
                    <a:pt x="1254112" y="419100"/>
                  </a:lnTo>
                  <a:lnTo>
                    <a:pt x="1262824" y="431800"/>
                  </a:lnTo>
                  <a:lnTo>
                    <a:pt x="1272082" y="444500"/>
                  </a:lnTo>
                  <a:lnTo>
                    <a:pt x="1281836" y="444500"/>
                  </a:lnTo>
                  <a:lnTo>
                    <a:pt x="1283843" y="457200"/>
                  </a:lnTo>
                  <a:lnTo>
                    <a:pt x="1294028" y="457200"/>
                  </a:lnTo>
                  <a:lnTo>
                    <a:pt x="1313192" y="469900"/>
                  </a:lnTo>
                  <a:lnTo>
                    <a:pt x="1330591" y="482600"/>
                  </a:lnTo>
                  <a:lnTo>
                    <a:pt x="1338541" y="495300"/>
                  </a:lnTo>
                  <a:lnTo>
                    <a:pt x="1345514" y="508000"/>
                  </a:lnTo>
                  <a:lnTo>
                    <a:pt x="1347660" y="508000"/>
                  </a:lnTo>
                  <a:lnTo>
                    <a:pt x="1351495" y="508000"/>
                  </a:lnTo>
                  <a:lnTo>
                    <a:pt x="1356487" y="520700"/>
                  </a:lnTo>
                  <a:lnTo>
                    <a:pt x="1361389" y="520700"/>
                  </a:lnTo>
                  <a:lnTo>
                    <a:pt x="1365935" y="533400"/>
                  </a:lnTo>
                  <a:lnTo>
                    <a:pt x="1369555" y="546100"/>
                  </a:lnTo>
                  <a:lnTo>
                    <a:pt x="1373060" y="546100"/>
                  </a:lnTo>
                  <a:lnTo>
                    <a:pt x="1376972" y="558800"/>
                  </a:lnTo>
                  <a:lnTo>
                    <a:pt x="1381823" y="571500"/>
                  </a:lnTo>
                  <a:lnTo>
                    <a:pt x="1385239" y="571500"/>
                  </a:lnTo>
                  <a:lnTo>
                    <a:pt x="1389481" y="584200"/>
                  </a:lnTo>
                  <a:lnTo>
                    <a:pt x="1394510" y="596900"/>
                  </a:lnTo>
                  <a:lnTo>
                    <a:pt x="1399844" y="596900"/>
                  </a:lnTo>
                  <a:lnTo>
                    <a:pt x="1405039" y="609600"/>
                  </a:lnTo>
                  <a:lnTo>
                    <a:pt x="1409382" y="609600"/>
                  </a:lnTo>
                  <a:lnTo>
                    <a:pt x="1412836" y="622300"/>
                  </a:lnTo>
                  <a:lnTo>
                    <a:pt x="1413827" y="622300"/>
                  </a:lnTo>
                  <a:lnTo>
                    <a:pt x="1409827" y="609600"/>
                  </a:lnTo>
                  <a:lnTo>
                    <a:pt x="1415669" y="609600"/>
                  </a:lnTo>
                  <a:lnTo>
                    <a:pt x="1422107" y="622300"/>
                  </a:lnTo>
                  <a:lnTo>
                    <a:pt x="1427734" y="635000"/>
                  </a:lnTo>
                  <a:lnTo>
                    <a:pt x="1442567" y="635000"/>
                  </a:lnTo>
                  <a:lnTo>
                    <a:pt x="1450365" y="647700"/>
                  </a:lnTo>
                  <a:lnTo>
                    <a:pt x="1452867" y="660400"/>
                  </a:lnTo>
                  <a:lnTo>
                    <a:pt x="1455178" y="673100"/>
                  </a:lnTo>
                  <a:lnTo>
                    <a:pt x="1462430" y="685800"/>
                  </a:lnTo>
                  <a:lnTo>
                    <a:pt x="1464640" y="660400"/>
                  </a:lnTo>
                  <a:lnTo>
                    <a:pt x="1463268" y="660400"/>
                  </a:lnTo>
                  <a:lnTo>
                    <a:pt x="1459344" y="647700"/>
                  </a:lnTo>
                  <a:lnTo>
                    <a:pt x="1456296" y="647700"/>
                  </a:lnTo>
                  <a:lnTo>
                    <a:pt x="1449730" y="635000"/>
                  </a:lnTo>
                  <a:lnTo>
                    <a:pt x="1449311" y="609600"/>
                  </a:lnTo>
                  <a:lnTo>
                    <a:pt x="1452283" y="609600"/>
                  </a:lnTo>
                  <a:lnTo>
                    <a:pt x="1455902" y="596900"/>
                  </a:lnTo>
                  <a:lnTo>
                    <a:pt x="1457769" y="584200"/>
                  </a:lnTo>
                  <a:lnTo>
                    <a:pt x="1463586" y="584200"/>
                  </a:lnTo>
                  <a:lnTo>
                    <a:pt x="1470748" y="596900"/>
                  </a:lnTo>
                  <a:lnTo>
                    <a:pt x="1476667" y="596900"/>
                  </a:lnTo>
                  <a:close/>
                </a:path>
                <a:path w="1481454" h="1866900">
                  <a:moveTo>
                    <a:pt x="1481048" y="1079500"/>
                  </a:moveTo>
                  <a:lnTo>
                    <a:pt x="1481023" y="1054100"/>
                  </a:lnTo>
                  <a:lnTo>
                    <a:pt x="1480756" y="1054100"/>
                  </a:lnTo>
                  <a:lnTo>
                    <a:pt x="1480007" y="1041400"/>
                  </a:lnTo>
                  <a:lnTo>
                    <a:pt x="1478851" y="1028700"/>
                  </a:lnTo>
                  <a:lnTo>
                    <a:pt x="1477340" y="1016000"/>
                  </a:lnTo>
                  <a:lnTo>
                    <a:pt x="1475498" y="1016000"/>
                  </a:lnTo>
                  <a:lnTo>
                    <a:pt x="1473123" y="1003300"/>
                  </a:lnTo>
                  <a:lnTo>
                    <a:pt x="1470190" y="990600"/>
                  </a:lnTo>
                  <a:lnTo>
                    <a:pt x="1468767" y="990600"/>
                  </a:lnTo>
                  <a:lnTo>
                    <a:pt x="1471333" y="1003300"/>
                  </a:lnTo>
                  <a:lnTo>
                    <a:pt x="1472603" y="1003300"/>
                  </a:lnTo>
                  <a:lnTo>
                    <a:pt x="1470837" y="1016000"/>
                  </a:lnTo>
                  <a:lnTo>
                    <a:pt x="1465326" y="1016000"/>
                  </a:lnTo>
                  <a:lnTo>
                    <a:pt x="1466824" y="1003300"/>
                  </a:lnTo>
                  <a:lnTo>
                    <a:pt x="1460576" y="1003300"/>
                  </a:lnTo>
                  <a:lnTo>
                    <a:pt x="1462163" y="1016000"/>
                  </a:lnTo>
                  <a:lnTo>
                    <a:pt x="1464081" y="1028700"/>
                  </a:lnTo>
                  <a:lnTo>
                    <a:pt x="1461477" y="1041400"/>
                  </a:lnTo>
                  <a:lnTo>
                    <a:pt x="1450975" y="1016000"/>
                  </a:lnTo>
                  <a:lnTo>
                    <a:pt x="1440446" y="1028700"/>
                  </a:lnTo>
                  <a:lnTo>
                    <a:pt x="1434706" y="1016000"/>
                  </a:lnTo>
                  <a:lnTo>
                    <a:pt x="1428572" y="990600"/>
                  </a:lnTo>
                  <a:lnTo>
                    <a:pt x="1422171" y="977900"/>
                  </a:lnTo>
                  <a:lnTo>
                    <a:pt x="1415669" y="952500"/>
                  </a:lnTo>
                  <a:lnTo>
                    <a:pt x="1414640" y="965200"/>
                  </a:lnTo>
                  <a:lnTo>
                    <a:pt x="1414564" y="977900"/>
                  </a:lnTo>
                  <a:lnTo>
                    <a:pt x="1415275" y="990600"/>
                  </a:lnTo>
                  <a:lnTo>
                    <a:pt x="1416634" y="990600"/>
                  </a:lnTo>
                  <a:lnTo>
                    <a:pt x="1418310" y="1003300"/>
                  </a:lnTo>
                  <a:lnTo>
                    <a:pt x="1420228" y="1016000"/>
                  </a:lnTo>
                  <a:lnTo>
                    <a:pt x="1422336" y="1016000"/>
                  </a:lnTo>
                  <a:lnTo>
                    <a:pt x="1424546" y="1028700"/>
                  </a:lnTo>
                  <a:lnTo>
                    <a:pt x="1426705" y="1028700"/>
                  </a:lnTo>
                  <a:lnTo>
                    <a:pt x="1428496" y="1041400"/>
                  </a:lnTo>
                  <a:lnTo>
                    <a:pt x="1429816" y="1054100"/>
                  </a:lnTo>
                  <a:lnTo>
                    <a:pt x="1430515" y="1054100"/>
                  </a:lnTo>
                  <a:lnTo>
                    <a:pt x="1430578" y="1066800"/>
                  </a:lnTo>
                  <a:lnTo>
                    <a:pt x="1429867" y="1066800"/>
                  </a:lnTo>
                  <a:lnTo>
                    <a:pt x="1428127" y="1079500"/>
                  </a:lnTo>
                  <a:lnTo>
                    <a:pt x="1425041" y="1092200"/>
                  </a:lnTo>
                  <a:lnTo>
                    <a:pt x="1422908" y="1079500"/>
                  </a:lnTo>
                  <a:lnTo>
                    <a:pt x="1419186" y="1092200"/>
                  </a:lnTo>
                  <a:lnTo>
                    <a:pt x="1416405" y="1092200"/>
                  </a:lnTo>
                  <a:lnTo>
                    <a:pt x="1417815" y="1104900"/>
                  </a:lnTo>
                  <a:lnTo>
                    <a:pt x="1418450" y="1117600"/>
                  </a:lnTo>
                  <a:lnTo>
                    <a:pt x="1419428" y="1117600"/>
                  </a:lnTo>
                  <a:lnTo>
                    <a:pt x="1421879" y="1130300"/>
                  </a:lnTo>
                  <a:lnTo>
                    <a:pt x="1417408" y="1155700"/>
                  </a:lnTo>
                  <a:lnTo>
                    <a:pt x="1412544" y="1155700"/>
                  </a:lnTo>
                  <a:lnTo>
                    <a:pt x="1407426" y="1143000"/>
                  </a:lnTo>
                  <a:lnTo>
                    <a:pt x="1404150" y="1130300"/>
                  </a:lnTo>
                  <a:lnTo>
                    <a:pt x="1404848" y="1117600"/>
                  </a:lnTo>
                  <a:lnTo>
                    <a:pt x="1400276" y="1143000"/>
                  </a:lnTo>
                  <a:lnTo>
                    <a:pt x="1397012" y="1181100"/>
                  </a:lnTo>
                  <a:lnTo>
                    <a:pt x="1394256" y="1206500"/>
                  </a:lnTo>
                  <a:lnTo>
                    <a:pt x="1391221" y="1231900"/>
                  </a:lnTo>
                  <a:lnTo>
                    <a:pt x="1386611" y="1257300"/>
                  </a:lnTo>
                  <a:lnTo>
                    <a:pt x="1379956" y="1295400"/>
                  </a:lnTo>
                  <a:lnTo>
                    <a:pt x="1370279" y="1320800"/>
                  </a:lnTo>
                  <a:lnTo>
                    <a:pt x="1356652" y="1346200"/>
                  </a:lnTo>
                  <a:lnTo>
                    <a:pt x="1353985" y="1346200"/>
                  </a:lnTo>
                  <a:lnTo>
                    <a:pt x="1358087" y="1333500"/>
                  </a:lnTo>
                  <a:lnTo>
                    <a:pt x="1352905" y="1346200"/>
                  </a:lnTo>
                  <a:lnTo>
                    <a:pt x="1352448" y="1346200"/>
                  </a:lnTo>
                  <a:lnTo>
                    <a:pt x="1350822" y="1358900"/>
                  </a:lnTo>
                  <a:lnTo>
                    <a:pt x="1427175" y="1358900"/>
                  </a:lnTo>
                  <a:lnTo>
                    <a:pt x="1433156" y="1333500"/>
                  </a:lnTo>
                  <a:lnTo>
                    <a:pt x="1436001" y="1308100"/>
                  </a:lnTo>
                  <a:lnTo>
                    <a:pt x="1441551" y="1295400"/>
                  </a:lnTo>
                  <a:lnTo>
                    <a:pt x="1452714" y="1295400"/>
                  </a:lnTo>
                  <a:lnTo>
                    <a:pt x="1457960" y="1282700"/>
                  </a:lnTo>
                  <a:lnTo>
                    <a:pt x="1458620" y="1270000"/>
                  </a:lnTo>
                  <a:lnTo>
                    <a:pt x="1443913" y="1270000"/>
                  </a:lnTo>
                  <a:lnTo>
                    <a:pt x="1442859" y="1257300"/>
                  </a:lnTo>
                  <a:lnTo>
                    <a:pt x="1445361" y="1244600"/>
                  </a:lnTo>
                  <a:lnTo>
                    <a:pt x="1450873" y="1231900"/>
                  </a:lnTo>
                  <a:lnTo>
                    <a:pt x="1455902" y="1219200"/>
                  </a:lnTo>
                  <a:lnTo>
                    <a:pt x="1460360" y="1219200"/>
                  </a:lnTo>
                  <a:lnTo>
                    <a:pt x="1464170" y="1206500"/>
                  </a:lnTo>
                  <a:lnTo>
                    <a:pt x="1467624" y="1193800"/>
                  </a:lnTo>
                  <a:lnTo>
                    <a:pt x="1471041" y="1181100"/>
                  </a:lnTo>
                  <a:lnTo>
                    <a:pt x="1474533" y="1168400"/>
                  </a:lnTo>
                  <a:lnTo>
                    <a:pt x="1478254" y="1168400"/>
                  </a:lnTo>
                  <a:lnTo>
                    <a:pt x="1479105" y="1155700"/>
                  </a:lnTo>
                  <a:lnTo>
                    <a:pt x="1471803" y="1155700"/>
                  </a:lnTo>
                  <a:lnTo>
                    <a:pt x="1470748" y="1168400"/>
                  </a:lnTo>
                  <a:lnTo>
                    <a:pt x="1469212" y="1168400"/>
                  </a:lnTo>
                  <a:lnTo>
                    <a:pt x="1467510" y="1181100"/>
                  </a:lnTo>
                  <a:lnTo>
                    <a:pt x="1465402" y="1181100"/>
                  </a:lnTo>
                  <a:lnTo>
                    <a:pt x="1462417" y="1168400"/>
                  </a:lnTo>
                  <a:lnTo>
                    <a:pt x="1463713" y="1155700"/>
                  </a:lnTo>
                  <a:lnTo>
                    <a:pt x="1466723" y="1143000"/>
                  </a:lnTo>
                  <a:lnTo>
                    <a:pt x="1470101" y="1143000"/>
                  </a:lnTo>
                  <a:lnTo>
                    <a:pt x="1472501" y="1130300"/>
                  </a:lnTo>
                  <a:lnTo>
                    <a:pt x="1474584" y="1130300"/>
                  </a:lnTo>
                  <a:lnTo>
                    <a:pt x="1479042" y="1143000"/>
                  </a:lnTo>
                  <a:lnTo>
                    <a:pt x="1478546" y="1130300"/>
                  </a:lnTo>
                  <a:lnTo>
                    <a:pt x="1479207" y="1117600"/>
                  </a:lnTo>
                  <a:lnTo>
                    <a:pt x="1480248" y="1104900"/>
                  </a:lnTo>
                  <a:lnTo>
                    <a:pt x="1481048" y="1079500"/>
                  </a:lnTo>
                  <a:close/>
                </a:path>
              </a:pathLst>
            </a:custGeom>
            <a:grpFill/>
          </p:spPr>
          <p:txBody>
            <a:bodyPr wrap="square" lIns="0" tIns="0" rIns="0" bIns="0" rtlCol="0"/>
            <a:lstStyle/>
            <a:p>
              <a:endParaRPr/>
            </a:p>
          </p:txBody>
        </p:sp>
        <p:sp>
          <p:nvSpPr>
            <p:cNvPr id="1021" name="object 223">
              <a:extLst>
                <a:ext uri="{FF2B5EF4-FFF2-40B4-BE49-F238E27FC236}">
                  <a16:creationId xmlns:a16="http://schemas.microsoft.com/office/drawing/2014/main" id="{4E058B5E-5E15-0086-17CF-6125524679B8}"/>
                </a:ext>
              </a:extLst>
            </p:cNvPr>
            <p:cNvSpPr/>
            <p:nvPr/>
          </p:nvSpPr>
          <p:spPr>
            <a:xfrm rot="18735592">
              <a:off x="22713014" y="7242290"/>
              <a:ext cx="700564" cy="882837"/>
            </a:xfrm>
            <a:custGeom>
              <a:avLst/>
              <a:gdLst/>
              <a:ahLst/>
              <a:cxnLst/>
              <a:rect l="l" t="t" r="r" b="b"/>
              <a:pathLst>
                <a:path w="1481454" h="1866900">
                  <a:moveTo>
                    <a:pt x="68084" y="1295400"/>
                  </a:moveTo>
                  <a:lnTo>
                    <a:pt x="61366" y="1282700"/>
                  </a:lnTo>
                  <a:lnTo>
                    <a:pt x="46583" y="1282700"/>
                  </a:lnTo>
                  <a:lnTo>
                    <a:pt x="54825" y="1295400"/>
                  </a:lnTo>
                  <a:lnTo>
                    <a:pt x="68084" y="1295400"/>
                  </a:lnTo>
                  <a:close/>
                </a:path>
                <a:path w="1481454" h="1866900">
                  <a:moveTo>
                    <a:pt x="87909" y="1409700"/>
                  </a:moveTo>
                  <a:lnTo>
                    <a:pt x="86753" y="1407985"/>
                  </a:lnTo>
                  <a:lnTo>
                    <a:pt x="87350" y="1409700"/>
                  </a:lnTo>
                  <a:lnTo>
                    <a:pt x="87909" y="1409700"/>
                  </a:lnTo>
                  <a:close/>
                </a:path>
                <a:path w="1481454" h="1866900">
                  <a:moveTo>
                    <a:pt x="142595" y="444500"/>
                  </a:moveTo>
                  <a:lnTo>
                    <a:pt x="141185" y="444500"/>
                  </a:lnTo>
                  <a:lnTo>
                    <a:pt x="141211" y="445516"/>
                  </a:lnTo>
                  <a:lnTo>
                    <a:pt x="142595" y="444500"/>
                  </a:lnTo>
                  <a:close/>
                </a:path>
                <a:path w="1481454" h="1866900">
                  <a:moveTo>
                    <a:pt x="168313" y="457200"/>
                  </a:moveTo>
                  <a:lnTo>
                    <a:pt x="157314" y="457200"/>
                  </a:lnTo>
                  <a:lnTo>
                    <a:pt x="156451" y="469900"/>
                  </a:lnTo>
                  <a:lnTo>
                    <a:pt x="168313" y="457200"/>
                  </a:lnTo>
                  <a:close/>
                </a:path>
                <a:path w="1481454" h="1866900">
                  <a:moveTo>
                    <a:pt x="202819" y="1574800"/>
                  </a:moveTo>
                  <a:lnTo>
                    <a:pt x="196291" y="1567688"/>
                  </a:lnTo>
                  <a:lnTo>
                    <a:pt x="199796" y="1574800"/>
                  </a:lnTo>
                  <a:lnTo>
                    <a:pt x="202819" y="1574800"/>
                  </a:lnTo>
                  <a:close/>
                </a:path>
                <a:path w="1481454" h="1866900">
                  <a:moveTo>
                    <a:pt x="214998" y="1600200"/>
                  </a:moveTo>
                  <a:lnTo>
                    <a:pt x="206311" y="1574800"/>
                  </a:lnTo>
                  <a:lnTo>
                    <a:pt x="202819" y="1574800"/>
                  </a:lnTo>
                  <a:lnTo>
                    <a:pt x="214998" y="1600200"/>
                  </a:lnTo>
                  <a:close/>
                </a:path>
                <a:path w="1481454" h="1866900">
                  <a:moveTo>
                    <a:pt x="217805" y="1308100"/>
                  </a:moveTo>
                  <a:lnTo>
                    <a:pt x="216217" y="1295400"/>
                  </a:lnTo>
                  <a:lnTo>
                    <a:pt x="215633" y="1295400"/>
                  </a:lnTo>
                  <a:lnTo>
                    <a:pt x="217487" y="1308100"/>
                  </a:lnTo>
                  <a:lnTo>
                    <a:pt x="217805" y="1308100"/>
                  </a:lnTo>
                  <a:close/>
                </a:path>
                <a:path w="1481454" h="1866900">
                  <a:moveTo>
                    <a:pt x="227571" y="391795"/>
                  </a:moveTo>
                  <a:lnTo>
                    <a:pt x="226390" y="390410"/>
                  </a:lnTo>
                  <a:lnTo>
                    <a:pt x="226479" y="393700"/>
                  </a:lnTo>
                  <a:lnTo>
                    <a:pt x="227571" y="391795"/>
                  </a:lnTo>
                  <a:close/>
                </a:path>
                <a:path w="1481454" h="1866900">
                  <a:moveTo>
                    <a:pt x="260578" y="1625600"/>
                  </a:moveTo>
                  <a:lnTo>
                    <a:pt x="254431" y="1620139"/>
                  </a:lnTo>
                  <a:lnTo>
                    <a:pt x="258076" y="1625600"/>
                  </a:lnTo>
                  <a:lnTo>
                    <a:pt x="260578" y="1625600"/>
                  </a:lnTo>
                  <a:close/>
                </a:path>
                <a:path w="1481454" h="1866900">
                  <a:moveTo>
                    <a:pt x="261239" y="260769"/>
                  </a:moveTo>
                  <a:lnTo>
                    <a:pt x="257543" y="266700"/>
                  </a:lnTo>
                  <a:lnTo>
                    <a:pt x="259168" y="266700"/>
                  </a:lnTo>
                  <a:lnTo>
                    <a:pt x="261239" y="260769"/>
                  </a:lnTo>
                  <a:close/>
                </a:path>
                <a:path w="1481454" h="1866900">
                  <a:moveTo>
                    <a:pt x="265455" y="254000"/>
                  </a:moveTo>
                  <a:lnTo>
                    <a:pt x="263601" y="254000"/>
                  </a:lnTo>
                  <a:lnTo>
                    <a:pt x="261239" y="260769"/>
                  </a:lnTo>
                  <a:lnTo>
                    <a:pt x="265455" y="254000"/>
                  </a:lnTo>
                  <a:close/>
                </a:path>
                <a:path w="1481454" h="1866900">
                  <a:moveTo>
                    <a:pt x="270840" y="1633994"/>
                  </a:moveTo>
                  <a:lnTo>
                    <a:pt x="265976" y="1625600"/>
                  </a:lnTo>
                  <a:lnTo>
                    <a:pt x="260578" y="1625600"/>
                  </a:lnTo>
                  <a:lnTo>
                    <a:pt x="270840" y="1633994"/>
                  </a:lnTo>
                  <a:close/>
                </a:path>
                <a:path w="1481454" h="1866900">
                  <a:moveTo>
                    <a:pt x="276110" y="1638300"/>
                  </a:moveTo>
                  <a:lnTo>
                    <a:pt x="270840" y="1633994"/>
                  </a:lnTo>
                  <a:lnTo>
                    <a:pt x="273329" y="1638300"/>
                  </a:lnTo>
                  <a:lnTo>
                    <a:pt x="276110" y="1638300"/>
                  </a:lnTo>
                  <a:close/>
                </a:path>
                <a:path w="1481454" h="1866900">
                  <a:moveTo>
                    <a:pt x="290931" y="715810"/>
                  </a:moveTo>
                  <a:lnTo>
                    <a:pt x="290017" y="723900"/>
                  </a:lnTo>
                  <a:lnTo>
                    <a:pt x="290550" y="723900"/>
                  </a:lnTo>
                  <a:lnTo>
                    <a:pt x="290931" y="715810"/>
                  </a:lnTo>
                  <a:close/>
                </a:path>
                <a:path w="1481454" h="1866900">
                  <a:moveTo>
                    <a:pt x="291439" y="711200"/>
                  </a:moveTo>
                  <a:lnTo>
                    <a:pt x="291134" y="711200"/>
                  </a:lnTo>
                  <a:lnTo>
                    <a:pt x="290931" y="715810"/>
                  </a:lnTo>
                  <a:lnTo>
                    <a:pt x="291439" y="711200"/>
                  </a:lnTo>
                  <a:close/>
                </a:path>
                <a:path w="1481454" h="1866900">
                  <a:moveTo>
                    <a:pt x="293230" y="266700"/>
                  </a:moveTo>
                  <a:lnTo>
                    <a:pt x="293116" y="254000"/>
                  </a:lnTo>
                  <a:lnTo>
                    <a:pt x="282257" y="254000"/>
                  </a:lnTo>
                  <a:lnTo>
                    <a:pt x="279628" y="266700"/>
                  </a:lnTo>
                  <a:lnTo>
                    <a:pt x="260794" y="266700"/>
                  </a:lnTo>
                  <a:lnTo>
                    <a:pt x="260858" y="292100"/>
                  </a:lnTo>
                  <a:lnTo>
                    <a:pt x="249580" y="304800"/>
                  </a:lnTo>
                  <a:lnTo>
                    <a:pt x="234823" y="330200"/>
                  </a:lnTo>
                  <a:lnTo>
                    <a:pt x="224421" y="355600"/>
                  </a:lnTo>
                  <a:lnTo>
                    <a:pt x="225666" y="330200"/>
                  </a:lnTo>
                  <a:lnTo>
                    <a:pt x="227571" y="317500"/>
                  </a:lnTo>
                  <a:lnTo>
                    <a:pt x="233514" y="304800"/>
                  </a:lnTo>
                  <a:lnTo>
                    <a:pt x="246913" y="292100"/>
                  </a:lnTo>
                  <a:lnTo>
                    <a:pt x="237223" y="292100"/>
                  </a:lnTo>
                  <a:lnTo>
                    <a:pt x="257543" y="266700"/>
                  </a:lnTo>
                  <a:lnTo>
                    <a:pt x="250380" y="266700"/>
                  </a:lnTo>
                  <a:lnTo>
                    <a:pt x="242658" y="279400"/>
                  </a:lnTo>
                  <a:lnTo>
                    <a:pt x="235496" y="292100"/>
                  </a:lnTo>
                  <a:lnTo>
                    <a:pt x="227685" y="304800"/>
                  </a:lnTo>
                  <a:lnTo>
                    <a:pt x="218046" y="317500"/>
                  </a:lnTo>
                  <a:lnTo>
                    <a:pt x="217017" y="317500"/>
                  </a:lnTo>
                  <a:lnTo>
                    <a:pt x="216128" y="330200"/>
                  </a:lnTo>
                  <a:lnTo>
                    <a:pt x="215011" y="330200"/>
                  </a:lnTo>
                  <a:lnTo>
                    <a:pt x="213334" y="342900"/>
                  </a:lnTo>
                  <a:lnTo>
                    <a:pt x="210705" y="342900"/>
                  </a:lnTo>
                  <a:lnTo>
                    <a:pt x="206717" y="355600"/>
                  </a:lnTo>
                  <a:lnTo>
                    <a:pt x="201231" y="368300"/>
                  </a:lnTo>
                  <a:lnTo>
                    <a:pt x="194119" y="381000"/>
                  </a:lnTo>
                  <a:lnTo>
                    <a:pt x="192951" y="368300"/>
                  </a:lnTo>
                  <a:lnTo>
                    <a:pt x="191719" y="381000"/>
                  </a:lnTo>
                  <a:lnTo>
                    <a:pt x="186766" y="393700"/>
                  </a:lnTo>
                  <a:lnTo>
                    <a:pt x="179374" y="406400"/>
                  </a:lnTo>
                  <a:lnTo>
                    <a:pt x="170802" y="419100"/>
                  </a:lnTo>
                  <a:lnTo>
                    <a:pt x="164858" y="419100"/>
                  </a:lnTo>
                  <a:lnTo>
                    <a:pt x="158699" y="431800"/>
                  </a:lnTo>
                  <a:lnTo>
                    <a:pt x="153885" y="431800"/>
                  </a:lnTo>
                  <a:lnTo>
                    <a:pt x="149263" y="444500"/>
                  </a:lnTo>
                  <a:lnTo>
                    <a:pt x="145783" y="444500"/>
                  </a:lnTo>
                  <a:lnTo>
                    <a:pt x="150368" y="457200"/>
                  </a:lnTo>
                  <a:lnTo>
                    <a:pt x="155041" y="457200"/>
                  </a:lnTo>
                  <a:lnTo>
                    <a:pt x="159791" y="444500"/>
                  </a:lnTo>
                  <a:lnTo>
                    <a:pt x="164617" y="444500"/>
                  </a:lnTo>
                  <a:lnTo>
                    <a:pt x="175006" y="419100"/>
                  </a:lnTo>
                  <a:lnTo>
                    <a:pt x="180111" y="419100"/>
                  </a:lnTo>
                  <a:lnTo>
                    <a:pt x="185051" y="406400"/>
                  </a:lnTo>
                  <a:lnTo>
                    <a:pt x="182016" y="419100"/>
                  </a:lnTo>
                  <a:lnTo>
                    <a:pt x="177609" y="431800"/>
                  </a:lnTo>
                  <a:lnTo>
                    <a:pt x="183134" y="431800"/>
                  </a:lnTo>
                  <a:lnTo>
                    <a:pt x="179311" y="444500"/>
                  </a:lnTo>
                  <a:lnTo>
                    <a:pt x="175285" y="444500"/>
                  </a:lnTo>
                  <a:lnTo>
                    <a:pt x="171170" y="457200"/>
                  </a:lnTo>
                  <a:lnTo>
                    <a:pt x="168313" y="457200"/>
                  </a:lnTo>
                  <a:lnTo>
                    <a:pt x="168313" y="469900"/>
                  </a:lnTo>
                  <a:lnTo>
                    <a:pt x="167157" y="469900"/>
                  </a:lnTo>
                  <a:lnTo>
                    <a:pt x="165239" y="482600"/>
                  </a:lnTo>
                  <a:lnTo>
                    <a:pt x="162928" y="482600"/>
                  </a:lnTo>
                  <a:lnTo>
                    <a:pt x="160858" y="495300"/>
                  </a:lnTo>
                  <a:lnTo>
                    <a:pt x="159169" y="495300"/>
                  </a:lnTo>
                  <a:lnTo>
                    <a:pt x="158267" y="508000"/>
                  </a:lnTo>
                  <a:lnTo>
                    <a:pt x="164896" y="508000"/>
                  </a:lnTo>
                  <a:lnTo>
                    <a:pt x="168986" y="495300"/>
                  </a:lnTo>
                  <a:lnTo>
                    <a:pt x="173875" y="482600"/>
                  </a:lnTo>
                  <a:lnTo>
                    <a:pt x="182638" y="469900"/>
                  </a:lnTo>
                  <a:lnTo>
                    <a:pt x="186690" y="482600"/>
                  </a:lnTo>
                  <a:lnTo>
                    <a:pt x="189763" y="469900"/>
                  </a:lnTo>
                  <a:lnTo>
                    <a:pt x="192976" y="457200"/>
                  </a:lnTo>
                  <a:lnTo>
                    <a:pt x="196405" y="444500"/>
                  </a:lnTo>
                  <a:lnTo>
                    <a:pt x="200113" y="431800"/>
                  </a:lnTo>
                  <a:lnTo>
                    <a:pt x="195059" y="419100"/>
                  </a:lnTo>
                  <a:lnTo>
                    <a:pt x="191122" y="419100"/>
                  </a:lnTo>
                  <a:lnTo>
                    <a:pt x="189699" y="406400"/>
                  </a:lnTo>
                  <a:lnTo>
                    <a:pt x="192214" y="393700"/>
                  </a:lnTo>
                  <a:lnTo>
                    <a:pt x="205625" y="393700"/>
                  </a:lnTo>
                  <a:lnTo>
                    <a:pt x="218414" y="381000"/>
                  </a:lnTo>
                  <a:lnTo>
                    <a:pt x="226390" y="390410"/>
                  </a:lnTo>
                  <a:lnTo>
                    <a:pt x="226174" y="381000"/>
                  </a:lnTo>
                  <a:lnTo>
                    <a:pt x="227342" y="381000"/>
                  </a:lnTo>
                  <a:lnTo>
                    <a:pt x="229844" y="368300"/>
                  </a:lnTo>
                  <a:lnTo>
                    <a:pt x="233514" y="355600"/>
                  </a:lnTo>
                  <a:lnTo>
                    <a:pt x="236334" y="355600"/>
                  </a:lnTo>
                  <a:lnTo>
                    <a:pt x="239725" y="342900"/>
                  </a:lnTo>
                  <a:lnTo>
                    <a:pt x="243852" y="342900"/>
                  </a:lnTo>
                  <a:lnTo>
                    <a:pt x="248132" y="330200"/>
                  </a:lnTo>
                  <a:lnTo>
                    <a:pt x="252933" y="330200"/>
                  </a:lnTo>
                  <a:lnTo>
                    <a:pt x="258102" y="317500"/>
                  </a:lnTo>
                  <a:lnTo>
                    <a:pt x="253898" y="330200"/>
                  </a:lnTo>
                  <a:lnTo>
                    <a:pt x="259803" y="330200"/>
                  </a:lnTo>
                  <a:lnTo>
                    <a:pt x="264236" y="317500"/>
                  </a:lnTo>
                  <a:lnTo>
                    <a:pt x="267500" y="317500"/>
                  </a:lnTo>
                  <a:lnTo>
                    <a:pt x="269862" y="304800"/>
                  </a:lnTo>
                  <a:lnTo>
                    <a:pt x="272707" y="304800"/>
                  </a:lnTo>
                  <a:lnTo>
                    <a:pt x="273659" y="292100"/>
                  </a:lnTo>
                  <a:lnTo>
                    <a:pt x="283273" y="292100"/>
                  </a:lnTo>
                  <a:lnTo>
                    <a:pt x="287629" y="279400"/>
                  </a:lnTo>
                  <a:lnTo>
                    <a:pt x="290741" y="279400"/>
                  </a:lnTo>
                  <a:lnTo>
                    <a:pt x="292608" y="266700"/>
                  </a:lnTo>
                  <a:lnTo>
                    <a:pt x="293230" y="266700"/>
                  </a:lnTo>
                  <a:close/>
                </a:path>
                <a:path w="1481454" h="1866900">
                  <a:moveTo>
                    <a:pt x="295630" y="1651000"/>
                  </a:moveTo>
                  <a:lnTo>
                    <a:pt x="287769" y="1638300"/>
                  </a:lnTo>
                  <a:lnTo>
                    <a:pt x="276110" y="1638300"/>
                  </a:lnTo>
                  <a:lnTo>
                    <a:pt x="291261" y="1651000"/>
                  </a:lnTo>
                  <a:lnTo>
                    <a:pt x="295630" y="1651000"/>
                  </a:lnTo>
                  <a:close/>
                </a:path>
                <a:path w="1481454" h="1866900">
                  <a:moveTo>
                    <a:pt x="298551" y="1117600"/>
                  </a:moveTo>
                  <a:lnTo>
                    <a:pt x="294068" y="1104900"/>
                  </a:lnTo>
                  <a:lnTo>
                    <a:pt x="289712" y="1104900"/>
                  </a:lnTo>
                  <a:lnTo>
                    <a:pt x="298551" y="1117600"/>
                  </a:lnTo>
                  <a:close/>
                </a:path>
                <a:path w="1481454" h="1866900">
                  <a:moveTo>
                    <a:pt x="323672" y="1193800"/>
                  </a:moveTo>
                  <a:lnTo>
                    <a:pt x="320205" y="1181100"/>
                  </a:lnTo>
                  <a:lnTo>
                    <a:pt x="318719" y="1181100"/>
                  </a:lnTo>
                  <a:lnTo>
                    <a:pt x="323672" y="1193800"/>
                  </a:lnTo>
                  <a:close/>
                </a:path>
                <a:path w="1481454" h="1866900">
                  <a:moveTo>
                    <a:pt x="344843" y="1460500"/>
                  </a:moveTo>
                  <a:lnTo>
                    <a:pt x="340842" y="1447800"/>
                  </a:lnTo>
                  <a:lnTo>
                    <a:pt x="340436" y="1447800"/>
                  </a:lnTo>
                  <a:lnTo>
                    <a:pt x="344843" y="1460500"/>
                  </a:lnTo>
                  <a:close/>
                </a:path>
                <a:path w="1481454" h="1866900">
                  <a:moveTo>
                    <a:pt x="352336" y="203200"/>
                  </a:moveTo>
                  <a:lnTo>
                    <a:pt x="351815" y="203200"/>
                  </a:lnTo>
                  <a:lnTo>
                    <a:pt x="345198" y="212293"/>
                  </a:lnTo>
                  <a:lnTo>
                    <a:pt x="344500" y="215900"/>
                  </a:lnTo>
                  <a:lnTo>
                    <a:pt x="352336" y="203200"/>
                  </a:lnTo>
                  <a:close/>
                </a:path>
                <a:path w="1481454" h="1866900">
                  <a:moveTo>
                    <a:pt x="387210" y="1511300"/>
                  </a:moveTo>
                  <a:lnTo>
                    <a:pt x="376974" y="1498600"/>
                  </a:lnTo>
                  <a:lnTo>
                    <a:pt x="366268" y="1498600"/>
                  </a:lnTo>
                  <a:lnTo>
                    <a:pt x="376694" y="1511300"/>
                  </a:lnTo>
                  <a:lnTo>
                    <a:pt x="387210" y="1511300"/>
                  </a:lnTo>
                  <a:close/>
                </a:path>
                <a:path w="1481454" h="1866900">
                  <a:moveTo>
                    <a:pt x="438124" y="114300"/>
                  </a:moveTo>
                  <a:lnTo>
                    <a:pt x="429526" y="114300"/>
                  </a:lnTo>
                  <a:lnTo>
                    <a:pt x="420966" y="127000"/>
                  </a:lnTo>
                  <a:lnTo>
                    <a:pt x="412673" y="139700"/>
                  </a:lnTo>
                  <a:lnTo>
                    <a:pt x="416509" y="139700"/>
                  </a:lnTo>
                  <a:lnTo>
                    <a:pt x="424002" y="127000"/>
                  </a:lnTo>
                  <a:lnTo>
                    <a:pt x="431393" y="127000"/>
                  </a:lnTo>
                  <a:lnTo>
                    <a:pt x="438124" y="114300"/>
                  </a:lnTo>
                  <a:close/>
                </a:path>
                <a:path w="1481454" h="1866900">
                  <a:moveTo>
                    <a:pt x="447141" y="101600"/>
                  </a:moveTo>
                  <a:lnTo>
                    <a:pt x="438289" y="114300"/>
                  </a:lnTo>
                  <a:lnTo>
                    <a:pt x="446633" y="114300"/>
                  </a:lnTo>
                  <a:lnTo>
                    <a:pt x="447141" y="101600"/>
                  </a:lnTo>
                  <a:close/>
                </a:path>
                <a:path w="1481454" h="1866900">
                  <a:moveTo>
                    <a:pt x="451497" y="381000"/>
                  </a:moveTo>
                  <a:lnTo>
                    <a:pt x="449707" y="381000"/>
                  </a:lnTo>
                  <a:lnTo>
                    <a:pt x="448932" y="383006"/>
                  </a:lnTo>
                  <a:lnTo>
                    <a:pt x="451497" y="381000"/>
                  </a:lnTo>
                  <a:close/>
                </a:path>
                <a:path w="1481454" h="1866900">
                  <a:moveTo>
                    <a:pt x="462699" y="114300"/>
                  </a:moveTo>
                  <a:lnTo>
                    <a:pt x="458546" y="114300"/>
                  </a:lnTo>
                  <a:lnTo>
                    <a:pt x="458470" y="121031"/>
                  </a:lnTo>
                  <a:lnTo>
                    <a:pt x="462699" y="114300"/>
                  </a:lnTo>
                  <a:close/>
                </a:path>
                <a:path w="1481454" h="1866900">
                  <a:moveTo>
                    <a:pt x="473240" y="101600"/>
                  </a:moveTo>
                  <a:lnTo>
                    <a:pt x="472554" y="101600"/>
                  </a:lnTo>
                  <a:lnTo>
                    <a:pt x="465201" y="114300"/>
                  </a:lnTo>
                  <a:lnTo>
                    <a:pt x="473240" y="101600"/>
                  </a:lnTo>
                  <a:close/>
                </a:path>
                <a:path w="1481454" h="1866900">
                  <a:moveTo>
                    <a:pt x="476529" y="96418"/>
                  </a:moveTo>
                  <a:lnTo>
                    <a:pt x="473240" y="101600"/>
                  </a:lnTo>
                  <a:lnTo>
                    <a:pt x="475094" y="101600"/>
                  </a:lnTo>
                  <a:lnTo>
                    <a:pt x="476529" y="96418"/>
                  </a:lnTo>
                  <a:close/>
                </a:path>
                <a:path w="1481454" h="1866900">
                  <a:moveTo>
                    <a:pt x="481279" y="88900"/>
                  </a:moveTo>
                  <a:lnTo>
                    <a:pt x="478599" y="88900"/>
                  </a:lnTo>
                  <a:lnTo>
                    <a:pt x="476529" y="96418"/>
                  </a:lnTo>
                  <a:lnTo>
                    <a:pt x="481279" y="88900"/>
                  </a:lnTo>
                  <a:close/>
                </a:path>
                <a:path w="1481454" h="1866900">
                  <a:moveTo>
                    <a:pt x="572236" y="215900"/>
                  </a:moveTo>
                  <a:lnTo>
                    <a:pt x="564222" y="215900"/>
                  </a:lnTo>
                  <a:lnTo>
                    <a:pt x="558584" y="228600"/>
                  </a:lnTo>
                  <a:lnTo>
                    <a:pt x="566394" y="228600"/>
                  </a:lnTo>
                  <a:lnTo>
                    <a:pt x="572236" y="215900"/>
                  </a:lnTo>
                  <a:close/>
                </a:path>
                <a:path w="1481454" h="1866900">
                  <a:moveTo>
                    <a:pt x="581748" y="215900"/>
                  </a:moveTo>
                  <a:lnTo>
                    <a:pt x="581736" y="203200"/>
                  </a:lnTo>
                  <a:lnTo>
                    <a:pt x="575843" y="215900"/>
                  </a:lnTo>
                  <a:lnTo>
                    <a:pt x="581748" y="215900"/>
                  </a:lnTo>
                  <a:close/>
                </a:path>
                <a:path w="1481454" h="1866900">
                  <a:moveTo>
                    <a:pt x="600938" y="1689100"/>
                  </a:moveTo>
                  <a:lnTo>
                    <a:pt x="595452" y="1676400"/>
                  </a:lnTo>
                  <a:lnTo>
                    <a:pt x="598017" y="1689100"/>
                  </a:lnTo>
                  <a:lnTo>
                    <a:pt x="600938" y="1689100"/>
                  </a:lnTo>
                  <a:close/>
                </a:path>
                <a:path w="1481454" h="1866900">
                  <a:moveTo>
                    <a:pt x="603415" y="190500"/>
                  </a:moveTo>
                  <a:lnTo>
                    <a:pt x="597814" y="203200"/>
                  </a:lnTo>
                  <a:lnTo>
                    <a:pt x="598347" y="203200"/>
                  </a:lnTo>
                  <a:lnTo>
                    <a:pt x="603415" y="190500"/>
                  </a:lnTo>
                  <a:close/>
                </a:path>
                <a:path w="1481454" h="1866900">
                  <a:moveTo>
                    <a:pt x="632548" y="25400"/>
                  </a:moveTo>
                  <a:lnTo>
                    <a:pt x="600379" y="25400"/>
                  </a:lnTo>
                  <a:lnTo>
                    <a:pt x="589508" y="38100"/>
                  </a:lnTo>
                  <a:lnTo>
                    <a:pt x="545668" y="38100"/>
                  </a:lnTo>
                  <a:lnTo>
                    <a:pt x="535076" y="50800"/>
                  </a:lnTo>
                  <a:lnTo>
                    <a:pt x="515200" y="50800"/>
                  </a:lnTo>
                  <a:lnTo>
                    <a:pt x="527100" y="63500"/>
                  </a:lnTo>
                  <a:lnTo>
                    <a:pt x="510882" y="76200"/>
                  </a:lnTo>
                  <a:lnTo>
                    <a:pt x="508635" y="76200"/>
                  </a:lnTo>
                  <a:lnTo>
                    <a:pt x="507047" y="63500"/>
                  </a:lnTo>
                  <a:lnTo>
                    <a:pt x="492861" y="63500"/>
                  </a:lnTo>
                  <a:lnTo>
                    <a:pt x="489648" y="76200"/>
                  </a:lnTo>
                  <a:lnTo>
                    <a:pt x="483895" y="88900"/>
                  </a:lnTo>
                  <a:lnTo>
                    <a:pt x="497928" y="88900"/>
                  </a:lnTo>
                  <a:lnTo>
                    <a:pt x="495223" y="101600"/>
                  </a:lnTo>
                  <a:lnTo>
                    <a:pt x="501789" y="101600"/>
                  </a:lnTo>
                  <a:lnTo>
                    <a:pt x="501548" y="88900"/>
                  </a:lnTo>
                  <a:lnTo>
                    <a:pt x="518553" y="88900"/>
                  </a:lnTo>
                  <a:lnTo>
                    <a:pt x="529691" y="76200"/>
                  </a:lnTo>
                  <a:lnTo>
                    <a:pt x="537159" y="76200"/>
                  </a:lnTo>
                  <a:lnTo>
                    <a:pt x="549516" y="63500"/>
                  </a:lnTo>
                  <a:lnTo>
                    <a:pt x="558355" y="50800"/>
                  </a:lnTo>
                  <a:lnTo>
                    <a:pt x="571830" y="50800"/>
                  </a:lnTo>
                  <a:lnTo>
                    <a:pt x="592112" y="38100"/>
                  </a:lnTo>
                  <a:lnTo>
                    <a:pt x="597331" y="50800"/>
                  </a:lnTo>
                  <a:lnTo>
                    <a:pt x="604354" y="50800"/>
                  </a:lnTo>
                  <a:lnTo>
                    <a:pt x="612838" y="38100"/>
                  </a:lnTo>
                  <a:lnTo>
                    <a:pt x="622452" y="38100"/>
                  </a:lnTo>
                  <a:lnTo>
                    <a:pt x="632548" y="25400"/>
                  </a:lnTo>
                  <a:close/>
                </a:path>
                <a:path w="1481454" h="1866900">
                  <a:moveTo>
                    <a:pt x="742632" y="12700"/>
                  </a:moveTo>
                  <a:lnTo>
                    <a:pt x="730199" y="12700"/>
                  </a:lnTo>
                  <a:lnTo>
                    <a:pt x="726211" y="25400"/>
                  </a:lnTo>
                  <a:lnTo>
                    <a:pt x="734364" y="25400"/>
                  </a:lnTo>
                  <a:lnTo>
                    <a:pt x="742632" y="12700"/>
                  </a:lnTo>
                  <a:close/>
                </a:path>
                <a:path w="1481454" h="1866900">
                  <a:moveTo>
                    <a:pt x="752868" y="139700"/>
                  </a:moveTo>
                  <a:lnTo>
                    <a:pt x="747179" y="127000"/>
                  </a:lnTo>
                  <a:lnTo>
                    <a:pt x="739521" y="139700"/>
                  </a:lnTo>
                  <a:lnTo>
                    <a:pt x="752868" y="139700"/>
                  </a:lnTo>
                  <a:close/>
                </a:path>
                <a:path w="1481454" h="1866900">
                  <a:moveTo>
                    <a:pt x="797572" y="25400"/>
                  </a:moveTo>
                  <a:lnTo>
                    <a:pt x="758088" y="25400"/>
                  </a:lnTo>
                  <a:lnTo>
                    <a:pt x="758228" y="38100"/>
                  </a:lnTo>
                  <a:lnTo>
                    <a:pt x="769340" y="38100"/>
                  </a:lnTo>
                  <a:lnTo>
                    <a:pt x="780821" y="38100"/>
                  </a:lnTo>
                  <a:lnTo>
                    <a:pt x="797572" y="25400"/>
                  </a:lnTo>
                  <a:close/>
                </a:path>
                <a:path w="1481454" h="1866900">
                  <a:moveTo>
                    <a:pt x="862190" y="12700"/>
                  </a:moveTo>
                  <a:lnTo>
                    <a:pt x="855878" y="0"/>
                  </a:lnTo>
                  <a:lnTo>
                    <a:pt x="801700" y="0"/>
                  </a:lnTo>
                  <a:lnTo>
                    <a:pt x="792124" y="12700"/>
                  </a:lnTo>
                  <a:lnTo>
                    <a:pt x="808431" y="12700"/>
                  </a:lnTo>
                  <a:lnTo>
                    <a:pt x="815784" y="25400"/>
                  </a:lnTo>
                  <a:lnTo>
                    <a:pt x="813358" y="25400"/>
                  </a:lnTo>
                  <a:lnTo>
                    <a:pt x="815924" y="28422"/>
                  </a:lnTo>
                  <a:lnTo>
                    <a:pt x="814908" y="38100"/>
                  </a:lnTo>
                  <a:lnTo>
                    <a:pt x="824115" y="38100"/>
                  </a:lnTo>
                  <a:lnTo>
                    <a:pt x="829881" y="38100"/>
                  </a:lnTo>
                  <a:lnTo>
                    <a:pt x="854773" y="38100"/>
                  </a:lnTo>
                  <a:lnTo>
                    <a:pt x="856792" y="25400"/>
                  </a:lnTo>
                  <a:lnTo>
                    <a:pt x="858735" y="25400"/>
                  </a:lnTo>
                  <a:lnTo>
                    <a:pt x="860437" y="12700"/>
                  </a:lnTo>
                  <a:lnTo>
                    <a:pt x="862190" y="12700"/>
                  </a:lnTo>
                  <a:close/>
                </a:path>
                <a:path w="1481454" h="1866900">
                  <a:moveTo>
                    <a:pt x="907427" y="177800"/>
                  </a:moveTo>
                  <a:lnTo>
                    <a:pt x="901115" y="165100"/>
                  </a:lnTo>
                  <a:lnTo>
                    <a:pt x="897039" y="165100"/>
                  </a:lnTo>
                  <a:lnTo>
                    <a:pt x="903846" y="177800"/>
                  </a:lnTo>
                  <a:lnTo>
                    <a:pt x="907427" y="177800"/>
                  </a:lnTo>
                  <a:close/>
                </a:path>
                <a:path w="1481454" h="1866900">
                  <a:moveTo>
                    <a:pt x="937260" y="165100"/>
                  </a:moveTo>
                  <a:lnTo>
                    <a:pt x="933729" y="165100"/>
                  </a:lnTo>
                  <a:lnTo>
                    <a:pt x="929906" y="177800"/>
                  </a:lnTo>
                  <a:lnTo>
                    <a:pt x="937260" y="165100"/>
                  </a:lnTo>
                  <a:close/>
                </a:path>
                <a:path w="1481454" h="1866900">
                  <a:moveTo>
                    <a:pt x="940244" y="1841500"/>
                  </a:moveTo>
                  <a:lnTo>
                    <a:pt x="922515" y="1841500"/>
                  </a:lnTo>
                  <a:lnTo>
                    <a:pt x="930363" y="1854200"/>
                  </a:lnTo>
                  <a:lnTo>
                    <a:pt x="940244" y="1841500"/>
                  </a:lnTo>
                  <a:close/>
                </a:path>
                <a:path w="1481454" h="1866900">
                  <a:moveTo>
                    <a:pt x="943584" y="1847964"/>
                  </a:moveTo>
                  <a:lnTo>
                    <a:pt x="937298" y="1854200"/>
                  </a:lnTo>
                  <a:lnTo>
                    <a:pt x="939596" y="1854200"/>
                  </a:lnTo>
                  <a:lnTo>
                    <a:pt x="943584" y="1847964"/>
                  </a:lnTo>
                  <a:close/>
                </a:path>
                <a:path w="1481454" h="1866900">
                  <a:moveTo>
                    <a:pt x="1014780" y="304800"/>
                  </a:moveTo>
                  <a:lnTo>
                    <a:pt x="1008037" y="292100"/>
                  </a:lnTo>
                  <a:lnTo>
                    <a:pt x="1011123" y="304800"/>
                  </a:lnTo>
                  <a:lnTo>
                    <a:pt x="1014780" y="304800"/>
                  </a:lnTo>
                  <a:close/>
                </a:path>
                <a:path w="1481454" h="1866900">
                  <a:moveTo>
                    <a:pt x="1045819" y="1689100"/>
                  </a:moveTo>
                  <a:lnTo>
                    <a:pt x="1042682" y="1689100"/>
                  </a:lnTo>
                  <a:lnTo>
                    <a:pt x="1041603" y="1701800"/>
                  </a:lnTo>
                  <a:lnTo>
                    <a:pt x="1045819" y="1689100"/>
                  </a:lnTo>
                  <a:close/>
                </a:path>
                <a:path w="1481454" h="1866900">
                  <a:moveTo>
                    <a:pt x="1099096" y="230124"/>
                  </a:moveTo>
                  <a:lnTo>
                    <a:pt x="1093190" y="226949"/>
                  </a:lnTo>
                  <a:lnTo>
                    <a:pt x="1087386" y="222656"/>
                  </a:lnTo>
                  <a:lnTo>
                    <a:pt x="1081532" y="217309"/>
                  </a:lnTo>
                  <a:lnTo>
                    <a:pt x="1075524" y="211010"/>
                  </a:lnTo>
                  <a:lnTo>
                    <a:pt x="1077391" y="215074"/>
                  </a:lnTo>
                  <a:lnTo>
                    <a:pt x="1080020" y="221018"/>
                  </a:lnTo>
                  <a:lnTo>
                    <a:pt x="1078826" y="224370"/>
                  </a:lnTo>
                  <a:lnTo>
                    <a:pt x="1084935" y="228473"/>
                  </a:lnTo>
                  <a:lnTo>
                    <a:pt x="1091806" y="227355"/>
                  </a:lnTo>
                  <a:lnTo>
                    <a:pt x="1099096" y="230124"/>
                  </a:lnTo>
                  <a:close/>
                </a:path>
                <a:path w="1481454" h="1866900">
                  <a:moveTo>
                    <a:pt x="1099464" y="230251"/>
                  </a:moveTo>
                  <a:lnTo>
                    <a:pt x="1099096" y="230124"/>
                  </a:lnTo>
                  <a:lnTo>
                    <a:pt x="1099273" y="230238"/>
                  </a:lnTo>
                  <a:lnTo>
                    <a:pt x="1099464" y="230251"/>
                  </a:lnTo>
                  <a:close/>
                </a:path>
                <a:path w="1481454" h="1866900">
                  <a:moveTo>
                    <a:pt x="1255331" y="520700"/>
                  </a:moveTo>
                  <a:lnTo>
                    <a:pt x="1251343" y="508000"/>
                  </a:lnTo>
                  <a:lnTo>
                    <a:pt x="1246149" y="508000"/>
                  </a:lnTo>
                  <a:lnTo>
                    <a:pt x="1242783" y="520700"/>
                  </a:lnTo>
                  <a:lnTo>
                    <a:pt x="1255331" y="520700"/>
                  </a:lnTo>
                  <a:close/>
                </a:path>
                <a:path w="1481454" h="1866900">
                  <a:moveTo>
                    <a:pt x="1257973" y="508000"/>
                  </a:moveTo>
                  <a:lnTo>
                    <a:pt x="1249197" y="495300"/>
                  </a:lnTo>
                  <a:lnTo>
                    <a:pt x="1255547" y="508000"/>
                  </a:lnTo>
                  <a:lnTo>
                    <a:pt x="1257973" y="508000"/>
                  </a:lnTo>
                  <a:close/>
                </a:path>
                <a:path w="1481454" h="1866900">
                  <a:moveTo>
                    <a:pt x="1296543" y="1612607"/>
                  </a:moveTo>
                  <a:lnTo>
                    <a:pt x="1296377" y="1612900"/>
                  </a:lnTo>
                  <a:lnTo>
                    <a:pt x="1296543" y="1612607"/>
                  </a:lnTo>
                  <a:close/>
                </a:path>
                <a:path w="1481454" h="1866900">
                  <a:moveTo>
                    <a:pt x="1303235" y="1600200"/>
                  </a:moveTo>
                  <a:lnTo>
                    <a:pt x="1301203" y="1600200"/>
                  </a:lnTo>
                  <a:lnTo>
                    <a:pt x="1296543" y="1612607"/>
                  </a:lnTo>
                  <a:lnTo>
                    <a:pt x="1303235" y="1600200"/>
                  </a:lnTo>
                  <a:close/>
                </a:path>
                <a:path w="1481454" h="1866900">
                  <a:moveTo>
                    <a:pt x="1314373" y="596900"/>
                  </a:moveTo>
                  <a:lnTo>
                    <a:pt x="1310906" y="584200"/>
                  </a:lnTo>
                  <a:lnTo>
                    <a:pt x="1307122" y="584200"/>
                  </a:lnTo>
                  <a:lnTo>
                    <a:pt x="1311427" y="596900"/>
                  </a:lnTo>
                  <a:lnTo>
                    <a:pt x="1314373" y="596900"/>
                  </a:lnTo>
                  <a:close/>
                </a:path>
                <a:path w="1481454" h="1866900">
                  <a:moveTo>
                    <a:pt x="1315072" y="304800"/>
                  </a:moveTo>
                  <a:lnTo>
                    <a:pt x="1310678" y="292100"/>
                  </a:lnTo>
                  <a:lnTo>
                    <a:pt x="1304455" y="292100"/>
                  </a:lnTo>
                  <a:lnTo>
                    <a:pt x="1296835" y="279400"/>
                  </a:lnTo>
                  <a:lnTo>
                    <a:pt x="1284109" y="279400"/>
                  </a:lnTo>
                  <a:lnTo>
                    <a:pt x="1295196" y="292100"/>
                  </a:lnTo>
                  <a:lnTo>
                    <a:pt x="1304886" y="304800"/>
                  </a:lnTo>
                  <a:lnTo>
                    <a:pt x="1315072" y="304800"/>
                  </a:lnTo>
                  <a:close/>
                </a:path>
                <a:path w="1481454" h="1866900">
                  <a:moveTo>
                    <a:pt x="1322260" y="1536700"/>
                  </a:moveTo>
                  <a:lnTo>
                    <a:pt x="1319352" y="1536700"/>
                  </a:lnTo>
                  <a:lnTo>
                    <a:pt x="1312062" y="1549400"/>
                  </a:lnTo>
                  <a:lnTo>
                    <a:pt x="1317205" y="1549400"/>
                  </a:lnTo>
                  <a:lnTo>
                    <a:pt x="1322260" y="1536700"/>
                  </a:lnTo>
                  <a:close/>
                </a:path>
                <a:path w="1481454" h="1866900">
                  <a:moveTo>
                    <a:pt x="1327899" y="520700"/>
                  </a:moveTo>
                  <a:lnTo>
                    <a:pt x="1325587" y="508000"/>
                  </a:lnTo>
                  <a:lnTo>
                    <a:pt x="1322489" y="508000"/>
                  </a:lnTo>
                  <a:lnTo>
                    <a:pt x="1324292" y="520700"/>
                  </a:lnTo>
                  <a:lnTo>
                    <a:pt x="1327899" y="520700"/>
                  </a:lnTo>
                  <a:close/>
                </a:path>
                <a:path w="1481454" h="1866900">
                  <a:moveTo>
                    <a:pt x="1338465" y="268528"/>
                  </a:moveTo>
                  <a:lnTo>
                    <a:pt x="1334528" y="264528"/>
                  </a:lnTo>
                  <a:lnTo>
                    <a:pt x="1328724" y="260921"/>
                  </a:lnTo>
                  <a:lnTo>
                    <a:pt x="1323352" y="257797"/>
                  </a:lnTo>
                  <a:lnTo>
                    <a:pt x="1326756" y="262128"/>
                  </a:lnTo>
                  <a:lnTo>
                    <a:pt x="1330401" y="269011"/>
                  </a:lnTo>
                  <a:lnTo>
                    <a:pt x="1338237" y="272783"/>
                  </a:lnTo>
                  <a:lnTo>
                    <a:pt x="1338465" y="268528"/>
                  </a:lnTo>
                  <a:close/>
                </a:path>
                <a:path w="1481454" h="1866900">
                  <a:moveTo>
                    <a:pt x="1356487" y="520700"/>
                  </a:moveTo>
                  <a:lnTo>
                    <a:pt x="1347660" y="508000"/>
                  </a:lnTo>
                  <a:lnTo>
                    <a:pt x="1355445" y="520700"/>
                  </a:lnTo>
                  <a:lnTo>
                    <a:pt x="1356487" y="520700"/>
                  </a:lnTo>
                  <a:close/>
                </a:path>
                <a:path w="1481454" h="1866900">
                  <a:moveTo>
                    <a:pt x="1358531" y="712368"/>
                  </a:moveTo>
                  <a:lnTo>
                    <a:pt x="1349641" y="697966"/>
                  </a:lnTo>
                  <a:lnTo>
                    <a:pt x="1348828" y="699846"/>
                  </a:lnTo>
                  <a:lnTo>
                    <a:pt x="1357718" y="714222"/>
                  </a:lnTo>
                  <a:lnTo>
                    <a:pt x="1358531" y="712368"/>
                  </a:lnTo>
                  <a:close/>
                </a:path>
                <a:path w="1481454" h="1866900">
                  <a:moveTo>
                    <a:pt x="1366481" y="342900"/>
                  </a:moveTo>
                  <a:lnTo>
                    <a:pt x="1362925" y="330200"/>
                  </a:lnTo>
                  <a:lnTo>
                    <a:pt x="1355864" y="317500"/>
                  </a:lnTo>
                  <a:lnTo>
                    <a:pt x="1349387" y="304800"/>
                  </a:lnTo>
                  <a:lnTo>
                    <a:pt x="1339380" y="304800"/>
                  </a:lnTo>
                  <a:lnTo>
                    <a:pt x="1331201" y="292100"/>
                  </a:lnTo>
                  <a:lnTo>
                    <a:pt x="1324127" y="279400"/>
                  </a:lnTo>
                  <a:lnTo>
                    <a:pt x="1317472" y="266700"/>
                  </a:lnTo>
                  <a:lnTo>
                    <a:pt x="1312418" y="266700"/>
                  </a:lnTo>
                  <a:lnTo>
                    <a:pt x="1318069" y="279400"/>
                  </a:lnTo>
                  <a:lnTo>
                    <a:pt x="1324813" y="292100"/>
                  </a:lnTo>
                  <a:lnTo>
                    <a:pt x="1317586" y="279400"/>
                  </a:lnTo>
                  <a:lnTo>
                    <a:pt x="1316977" y="292100"/>
                  </a:lnTo>
                  <a:lnTo>
                    <a:pt x="1319504" y="292100"/>
                  </a:lnTo>
                  <a:lnTo>
                    <a:pt x="1324470" y="304800"/>
                  </a:lnTo>
                  <a:lnTo>
                    <a:pt x="1330452" y="304800"/>
                  </a:lnTo>
                  <a:lnTo>
                    <a:pt x="1337132" y="317500"/>
                  </a:lnTo>
                  <a:lnTo>
                    <a:pt x="1343901" y="317500"/>
                  </a:lnTo>
                  <a:lnTo>
                    <a:pt x="1350556" y="330200"/>
                  </a:lnTo>
                  <a:lnTo>
                    <a:pt x="1356829" y="342900"/>
                  </a:lnTo>
                  <a:lnTo>
                    <a:pt x="1366481" y="342900"/>
                  </a:lnTo>
                  <a:close/>
                </a:path>
                <a:path w="1481454" h="1866900">
                  <a:moveTo>
                    <a:pt x="1370761" y="635000"/>
                  </a:moveTo>
                  <a:lnTo>
                    <a:pt x="1367028" y="622300"/>
                  </a:lnTo>
                  <a:lnTo>
                    <a:pt x="1361821" y="609600"/>
                  </a:lnTo>
                  <a:lnTo>
                    <a:pt x="1357464" y="596900"/>
                  </a:lnTo>
                  <a:lnTo>
                    <a:pt x="1360182" y="609600"/>
                  </a:lnTo>
                  <a:lnTo>
                    <a:pt x="1360436" y="609600"/>
                  </a:lnTo>
                  <a:lnTo>
                    <a:pt x="1364107" y="622300"/>
                  </a:lnTo>
                  <a:lnTo>
                    <a:pt x="1367396" y="635000"/>
                  </a:lnTo>
                  <a:lnTo>
                    <a:pt x="1370761" y="635000"/>
                  </a:lnTo>
                  <a:close/>
                </a:path>
                <a:path w="1481454" h="1866900">
                  <a:moveTo>
                    <a:pt x="1378902" y="663562"/>
                  </a:moveTo>
                  <a:lnTo>
                    <a:pt x="1377835" y="660400"/>
                  </a:lnTo>
                  <a:lnTo>
                    <a:pt x="1375346" y="660400"/>
                  </a:lnTo>
                  <a:lnTo>
                    <a:pt x="1378902" y="663562"/>
                  </a:lnTo>
                  <a:close/>
                </a:path>
                <a:path w="1481454" h="1866900">
                  <a:moveTo>
                    <a:pt x="1391907" y="663562"/>
                  </a:moveTo>
                  <a:lnTo>
                    <a:pt x="1391323" y="660400"/>
                  </a:lnTo>
                  <a:lnTo>
                    <a:pt x="1388567" y="660400"/>
                  </a:lnTo>
                  <a:lnTo>
                    <a:pt x="1385316" y="647700"/>
                  </a:lnTo>
                  <a:lnTo>
                    <a:pt x="1388021" y="663562"/>
                  </a:lnTo>
                  <a:lnTo>
                    <a:pt x="1391907" y="663562"/>
                  </a:lnTo>
                  <a:close/>
                </a:path>
                <a:path w="1481454" h="1866900">
                  <a:moveTo>
                    <a:pt x="1395501" y="406400"/>
                  </a:moveTo>
                  <a:lnTo>
                    <a:pt x="1382903" y="393700"/>
                  </a:lnTo>
                  <a:lnTo>
                    <a:pt x="1391843" y="419100"/>
                  </a:lnTo>
                  <a:lnTo>
                    <a:pt x="1394548" y="419100"/>
                  </a:lnTo>
                  <a:lnTo>
                    <a:pt x="1389900" y="406400"/>
                  </a:lnTo>
                  <a:lnTo>
                    <a:pt x="1395501" y="406400"/>
                  </a:lnTo>
                  <a:close/>
                </a:path>
                <a:path w="1481454" h="1866900">
                  <a:moveTo>
                    <a:pt x="1397469" y="750595"/>
                  </a:moveTo>
                  <a:lnTo>
                    <a:pt x="1395603" y="729500"/>
                  </a:lnTo>
                  <a:lnTo>
                    <a:pt x="1389253" y="711606"/>
                  </a:lnTo>
                  <a:lnTo>
                    <a:pt x="1378762" y="705459"/>
                  </a:lnTo>
                  <a:lnTo>
                    <a:pt x="1384935" y="711428"/>
                  </a:lnTo>
                  <a:lnTo>
                    <a:pt x="1389735" y="717638"/>
                  </a:lnTo>
                  <a:lnTo>
                    <a:pt x="1393355" y="725322"/>
                  </a:lnTo>
                  <a:lnTo>
                    <a:pt x="1395996" y="735711"/>
                  </a:lnTo>
                  <a:lnTo>
                    <a:pt x="1385417" y="736307"/>
                  </a:lnTo>
                  <a:lnTo>
                    <a:pt x="1379994" y="727011"/>
                  </a:lnTo>
                  <a:lnTo>
                    <a:pt x="1374190" y="715340"/>
                  </a:lnTo>
                  <a:lnTo>
                    <a:pt x="1362494" y="708812"/>
                  </a:lnTo>
                  <a:lnTo>
                    <a:pt x="1382890" y="745210"/>
                  </a:lnTo>
                  <a:lnTo>
                    <a:pt x="1387589" y="751293"/>
                  </a:lnTo>
                  <a:lnTo>
                    <a:pt x="1391602" y="758177"/>
                  </a:lnTo>
                  <a:lnTo>
                    <a:pt x="1394510" y="766356"/>
                  </a:lnTo>
                  <a:lnTo>
                    <a:pt x="1397469" y="750595"/>
                  </a:lnTo>
                  <a:close/>
                </a:path>
                <a:path w="1481454" h="1866900">
                  <a:moveTo>
                    <a:pt x="1401610" y="723900"/>
                  </a:moveTo>
                  <a:lnTo>
                    <a:pt x="1400048" y="711200"/>
                  </a:lnTo>
                  <a:lnTo>
                    <a:pt x="1398562" y="698500"/>
                  </a:lnTo>
                  <a:lnTo>
                    <a:pt x="1397088" y="698500"/>
                  </a:lnTo>
                  <a:lnTo>
                    <a:pt x="1395615" y="685800"/>
                  </a:lnTo>
                  <a:lnTo>
                    <a:pt x="1393647" y="673100"/>
                  </a:lnTo>
                  <a:lnTo>
                    <a:pt x="1389659" y="673100"/>
                  </a:lnTo>
                  <a:lnTo>
                    <a:pt x="1382141" y="673100"/>
                  </a:lnTo>
                  <a:lnTo>
                    <a:pt x="1384960" y="685800"/>
                  </a:lnTo>
                  <a:lnTo>
                    <a:pt x="1386789" y="685800"/>
                  </a:lnTo>
                  <a:lnTo>
                    <a:pt x="1388122" y="698500"/>
                  </a:lnTo>
                  <a:lnTo>
                    <a:pt x="1389735" y="711200"/>
                  </a:lnTo>
                  <a:lnTo>
                    <a:pt x="1392224" y="711200"/>
                  </a:lnTo>
                  <a:lnTo>
                    <a:pt x="1396022" y="723900"/>
                  </a:lnTo>
                  <a:lnTo>
                    <a:pt x="1401610" y="723900"/>
                  </a:lnTo>
                  <a:close/>
                </a:path>
                <a:path w="1481454" h="1866900">
                  <a:moveTo>
                    <a:pt x="1403731" y="431800"/>
                  </a:moveTo>
                  <a:lnTo>
                    <a:pt x="1399921" y="419100"/>
                  </a:lnTo>
                  <a:lnTo>
                    <a:pt x="1399476" y="419100"/>
                  </a:lnTo>
                  <a:lnTo>
                    <a:pt x="1403731" y="431800"/>
                  </a:lnTo>
                  <a:close/>
                </a:path>
                <a:path w="1481454" h="1866900">
                  <a:moveTo>
                    <a:pt x="1408798" y="1409700"/>
                  </a:moveTo>
                  <a:lnTo>
                    <a:pt x="1407947" y="1404772"/>
                  </a:lnTo>
                  <a:lnTo>
                    <a:pt x="1405521" y="1409700"/>
                  </a:lnTo>
                  <a:lnTo>
                    <a:pt x="1408798" y="1409700"/>
                  </a:lnTo>
                  <a:close/>
                </a:path>
                <a:path w="1481454" h="1866900">
                  <a:moveTo>
                    <a:pt x="1414132" y="406400"/>
                  </a:moveTo>
                  <a:lnTo>
                    <a:pt x="1397317" y="406400"/>
                  </a:lnTo>
                  <a:lnTo>
                    <a:pt x="1402791" y="419100"/>
                  </a:lnTo>
                  <a:lnTo>
                    <a:pt x="1407883" y="419100"/>
                  </a:lnTo>
                  <a:lnTo>
                    <a:pt x="1414132" y="406400"/>
                  </a:lnTo>
                  <a:close/>
                </a:path>
                <a:path w="1481454" h="1866900">
                  <a:moveTo>
                    <a:pt x="1426781" y="647700"/>
                  </a:moveTo>
                  <a:lnTo>
                    <a:pt x="1421168" y="635000"/>
                  </a:lnTo>
                  <a:lnTo>
                    <a:pt x="1416634" y="622300"/>
                  </a:lnTo>
                  <a:lnTo>
                    <a:pt x="1413827" y="622300"/>
                  </a:lnTo>
                  <a:lnTo>
                    <a:pt x="1416469" y="635000"/>
                  </a:lnTo>
                  <a:lnTo>
                    <a:pt x="1412557" y="635000"/>
                  </a:lnTo>
                  <a:lnTo>
                    <a:pt x="1416812" y="647700"/>
                  </a:lnTo>
                  <a:lnTo>
                    <a:pt x="1426781" y="647700"/>
                  </a:lnTo>
                  <a:close/>
                </a:path>
                <a:path w="1481454" h="1866900">
                  <a:moveTo>
                    <a:pt x="1437233" y="668451"/>
                  </a:moveTo>
                  <a:lnTo>
                    <a:pt x="1435011" y="662139"/>
                  </a:lnTo>
                  <a:lnTo>
                    <a:pt x="1432052" y="655548"/>
                  </a:lnTo>
                  <a:lnTo>
                    <a:pt x="1432267" y="660107"/>
                  </a:lnTo>
                  <a:lnTo>
                    <a:pt x="1432267" y="669315"/>
                  </a:lnTo>
                  <a:lnTo>
                    <a:pt x="1434642" y="669925"/>
                  </a:lnTo>
                  <a:lnTo>
                    <a:pt x="1437233" y="668451"/>
                  </a:lnTo>
                  <a:close/>
                </a:path>
                <a:path w="1481454" h="1866900">
                  <a:moveTo>
                    <a:pt x="1440014" y="675652"/>
                  </a:moveTo>
                  <a:lnTo>
                    <a:pt x="1437716" y="668172"/>
                  </a:lnTo>
                  <a:lnTo>
                    <a:pt x="1437233" y="668451"/>
                  </a:lnTo>
                  <a:lnTo>
                    <a:pt x="1437398" y="668921"/>
                  </a:lnTo>
                  <a:lnTo>
                    <a:pt x="1440014" y="675652"/>
                  </a:lnTo>
                  <a:close/>
                </a:path>
                <a:path w="1481454" h="1866900">
                  <a:moveTo>
                    <a:pt x="1447431" y="555548"/>
                  </a:moveTo>
                  <a:lnTo>
                    <a:pt x="1444244" y="546100"/>
                  </a:lnTo>
                  <a:lnTo>
                    <a:pt x="1444764" y="552729"/>
                  </a:lnTo>
                  <a:lnTo>
                    <a:pt x="1447431" y="555548"/>
                  </a:lnTo>
                  <a:close/>
                </a:path>
                <a:path w="1481454" h="1866900">
                  <a:moveTo>
                    <a:pt x="1450505" y="558800"/>
                  </a:moveTo>
                  <a:lnTo>
                    <a:pt x="1447431" y="555548"/>
                  </a:lnTo>
                  <a:lnTo>
                    <a:pt x="1448536" y="558800"/>
                  </a:lnTo>
                  <a:lnTo>
                    <a:pt x="1450505" y="558800"/>
                  </a:lnTo>
                  <a:close/>
                </a:path>
                <a:path w="1481454" h="1866900">
                  <a:moveTo>
                    <a:pt x="1451584" y="664146"/>
                  </a:moveTo>
                  <a:lnTo>
                    <a:pt x="1446428" y="660831"/>
                  </a:lnTo>
                  <a:lnTo>
                    <a:pt x="1442554" y="651827"/>
                  </a:lnTo>
                  <a:lnTo>
                    <a:pt x="1438986" y="644664"/>
                  </a:lnTo>
                  <a:lnTo>
                    <a:pt x="1434769" y="646887"/>
                  </a:lnTo>
                  <a:lnTo>
                    <a:pt x="1438922" y="652729"/>
                  </a:lnTo>
                  <a:lnTo>
                    <a:pt x="1442834" y="659676"/>
                  </a:lnTo>
                  <a:lnTo>
                    <a:pt x="1446923" y="664540"/>
                  </a:lnTo>
                  <a:lnTo>
                    <a:pt x="1451584" y="664146"/>
                  </a:lnTo>
                  <a:close/>
                </a:path>
                <a:path w="1481454" h="1866900">
                  <a:moveTo>
                    <a:pt x="1476667" y="596900"/>
                  </a:moveTo>
                  <a:lnTo>
                    <a:pt x="1469110" y="584200"/>
                  </a:lnTo>
                  <a:lnTo>
                    <a:pt x="1461262" y="571500"/>
                  </a:lnTo>
                  <a:lnTo>
                    <a:pt x="1453261" y="571500"/>
                  </a:lnTo>
                  <a:lnTo>
                    <a:pt x="1445260" y="558800"/>
                  </a:lnTo>
                  <a:lnTo>
                    <a:pt x="1444764" y="552729"/>
                  </a:lnTo>
                  <a:lnTo>
                    <a:pt x="1438516" y="546100"/>
                  </a:lnTo>
                  <a:lnTo>
                    <a:pt x="1438427" y="533400"/>
                  </a:lnTo>
                  <a:lnTo>
                    <a:pt x="1436408" y="520700"/>
                  </a:lnTo>
                  <a:lnTo>
                    <a:pt x="1445577" y="520700"/>
                  </a:lnTo>
                  <a:lnTo>
                    <a:pt x="1448600" y="533400"/>
                  </a:lnTo>
                  <a:lnTo>
                    <a:pt x="1450035" y="533400"/>
                  </a:lnTo>
                  <a:lnTo>
                    <a:pt x="1447584" y="520700"/>
                  </a:lnTo>
                  <a:lnTo>
                    <a:pt x="1444688" y="508000"/>
                  </a:lnTo>
                  <a:lnTo>
                    <a:pt x="1441602" y="495300"/>
                  </a:lnTo>
                  <a:lnTo>
                    <a:pt x="1438541" y="482600"/>
                  </a:lnTo>
                  <a:lnTo>
                    <a:pt x="1436243" y="469900"/>
                  </a:lnTo>
                  <a:lnTo>
                    <a:pt x="1435265" y="457200"/>
                  </a:lnTo>
                  <a:lnTo>
                    <a:pt x="1436065" y="444500"/>
                  </a:lnTo>
                  <a:lnTo>
                    <a:pt x="1439125" y="444500"/>
                  </a:lnTo>
                  <a:lnTo>
                    <a:pt x="1434846" y="431800"/>
                  </a:lnTo>
                  <a:lnTo>
                    <a:pt x="1430820" y="431800"/>
                  </a:lnTo>
                  <a:lnTo>
                    <a:pt x="1425943" y="419100"/>
                  </a:lnTo>
                  <a:lnTo>
                    <a:pt x="1419098" y="406400"/>
                  </a:lnTo>
                  <a:lnTo>
                    <a:pt x="1414132" y="406400"/>
                  </a:lnTo>
                  <a:lnTo>
                    <a:pt x="1420393" y="419100"/>
                  </a:lnTo>
                  <a:lnTo>
                    <a:pt x="1424495" y="431800"/>
                  </a:lnTo>
                  <a:lnTo>
                    <a:pt x="1426921" y="444500"/>
                  </a:lnTo>
                  <a:lnTo>
                    <a:pt x="1428140" y="457200"/>
                  </a:lnTo>
                  <a:lnTo>
                    <a:pt x="1428470" y="457200"/>
                  </a:lnTo>
                  <a:lnTo>
                    <a:pt x="1428661" y="469900"/>
                  </a:lnTo>
                  <a:lnTo>
                    <a:pt x="1429181" y="469900"/>
                  </a:lnTo>
                  <a:lnTo>
                    <a:pt x="1430515" y="482600"/>
                  </a:lnTo>
                  <a:lnTo>
                    <a:pt x="1422692" y="469900"/>
                  </a:lnTo>
                  <a:lnTo>
                    <a:pt x="1405636" y="469900"/>
                  </a:lnTo>
                  <a:lnTo>
                    <a:pt x="1402473" y="457200"/>
                  </a:lnTo>
                  <a:lnTo>
                    <a:pt x="1388922" y="444500"/>
                  </a:lnTo>
                  <a:lnTo>
                    <a:pt x="1384401" y="431800"/>
                  </a:lnTo>
                  <a:lnTo>
                    <a:pt x="1388986" y="431800"/>
                  </a:lnTo>
                  <a:lnTo>
                    <a:pt x="1380515" y="419100"/>
                  </a:lnTo>
                  <a:lnTo>
                    <a:pt x="1376641" y="419100"/>
                  </a:lnTo>
                  <a:lnTo>
                    <a:pt x="1373162" y="406400"/>
                  </a:lnTo>
                  <a:lnTo>
                    <a:pt x="1368272" y="406400"/>
                  </a:lnTo>
                  <a:lnTo>
                    <a:pt x="1368425" y="393700"/>
                  </a:lnTo>
                  <a:lnTo>
                    <a:pt x="1341983" y="393700"/>
                  </a:lnTo>
                  <a:lnTo>
                    <a:pt x="1337271" y="381000"/>
                  </a:lnTo>
                  <a:lnTo>
                    <a:pt x="1341120" y="368300"/>
                  </a:lnTo>
                  <a:lnTo>
                    <a:pt x="1363014" y="368300"/>
                  </a:lnTo>
                  <a:lnTo>
                    <a:pt x="1370495" y="381000"/>
                  </a:lnTo>
                  <a:lnTo>
                    <a:pt x="1374965" y="381000"/>
                  </a:lnTo>
                  <a:lnTo>
                    <a:pt x="1377911" y="368300"/>
                  </a:lnTo>
                  <a:lnTo>
                    <a:pt x="1385404" y="368300"/>
                  </a:lnTo>
                  <a:lnTo>
                    <a:pt x="1392885" y="381000"/>
                  </a:lnTo>
                  <a:lnTo>
                    <a:pt x="1404632" y="393700"/>
                  </a:lnTo>
                  <a:lnTo>
                    <a:pt x="1410728" y="381000"/>
                  </a:lnTo>
                  <a:lnTo>
                    <a:pt x="1411363" y="381000"/>
                  </a:lnTo>
                  <a:lnTo>
                    <a:pt x="1408315" y="368300"/>
                  </a:lnTo>
                  <a:lnTo>
                    <a:pt x="1405204" y="368300"/>
                  </a:lnTo>
                  <a:lnTo>
                    <a:pt x="1400759" y="355600"/>
                  </a:lnTo>
                  <a:lnTo>
                    <a:pt x="1395196" y="342900"/>
                  </a:lnTo>
                  <a:lnTo>
                    <a:pt x="1387500" y="342900"/>
                  </a:lnTo>
                  <a:lnTo>
                    <a:pt x="1379588" y="355600"/>
                  </a:lnTo>
                  <a:lnTo>
                    <a:pt x="1371688" y="355600"/>
                  </a:lnTo>
                  <a:lnTo>
                    <a:pt x="1370469" y="368300"/>
                  </a:lnTo>
                  <a:lnTo>
                    <a:pt x="1359662" y="355600"/>
                  </a:lnTo>
                  <a:lnTo>
                    <a:pt x="1349514" y="355600"/>
                  </a:lnTo>
                  <a:lnTo>
                    <a:pt x="1340053" y="342900"/>
                  </a:lnTo>
                  <a:lnTo>
                    <a:pt x="1320634" y="342900"/>
                  </a:lnTo>
                  <a:lnTo>
                    <a:pt x="1315821" y="330200"/>
                  </a:lnTo>
                  <a:lnTo>
                    <a:pt x="1308417" y="330200"/>
                  </a:lnTo>
                  <a:lnTo>
                    <a:pt x="1304747" y="317500"/>
                  </a:lnTo>
                  <a:lnTo>
                    <a:pt x="1303451" y="317500"/>
                  </a:lnTo>
                  <a:lnTo>
                    <a:pt x="1296644" y="304800"/>
                  </a:lnTo>
                  <a:lnTo>
                    <a:pt x="1283119" y="304800"/>
                  </a:lnTo>
                  <a:lnTo>
                    <a:pt x="1269707" y="279400"/>
                  </a:lnTo>
                  <a:lnTo>
                    <a:pt x="1276032" y="279400"/>
                  </a:lnTo>
                  <a:lnTo>
                    <a:pt x="1269606" y="266700"/>
                  </a:lnTo>
                  <a:lnTo>
                    <a:pt x="1256411" y="266700"/>
                  </a:lnTo>
                  <a:lnTo>
                    <a:pt x="1250010" y="254000"/>
                  </a:lnTo>
                  <a:lnTo>
                    <a:pt x="1251229" y="241300"/>
                  </a:lnTo>
                  <a:lnTo>
                    <a:pt x="1264602" y="254000"/>
                  </a:lnTo>
                  <a:lnTo>
                    <a:pt x="1281734" y="266700"/>
                  </a:lnTo>
                  <a:lnTo>
                    <a:pt x="1288389" y="266700"/>
                  </a:lnTo>
                  <a:lnTo>
                    <a:pt x="1283373" y="254000"/>
                  </a:lnTo>
                  <a:lnTo>
                    <a:pt x="1280668" y="241300"/>
                  </a:lnTo>
                  <a:lnTo>
                    <a:pt x="1281785" y="241300"/>
                  </a:lnTo>
                  <a:lnTo>
                    <a:pt x="1289037" y="254000"/>
                  </a:lnTo>
                  <a:lnTo>
                    <a:pt x="1294612" y="254000"/>
                  </a:lnTo>
                  <a:lnTo>
                    <a:pt x="1299184" y="266700"/>
                  </a:lnTo>
                  <a:lnTo>
                    <a:pt x="1310805" y="266700"/>
                  </a:lnTo>
                  <a:lnTo>
                    <a:pt x="1303820" y="254000"/>
                  </a:lnTo>
                  <a:lnTo>
                    <a:pt x="1295920" y="241300"/>
                  </a:lnTo>
                  <a:lnTo>
                    <a:pt x="1286510" y="241300"/>
                  </a:lnTo>
                  <a:lnTo>
                    <a:pt x="1276502" y="228600"/>
                  </a:lnTo>
                  <a:lnTo>
                    <a:pt x="1291348" y="228600"/>
                  </a:lnTo>
                  <a:lnTo>
                    <a:pt x="1280706" y="215900"/>
                  </a:lnTo>
                  <a:lnTo>
                    <a:pt x="1266647" y="215900"/>
                  </a:lnTo>
                  <a:lnTo>
                    <a:pt x="1244307" y="203200"/>
                  </a:lnTo>
                  <a:lnTo>
                    <a:pt x="1232446" y="190500"/>
                  </a:lnTo>
                  <a:lnTo>
                    <a:pt x="1223060" y="165100"/>
                  </a:lnTo>
                  <a:lnTo>
                    <a:pt x="1208125" y="152400"/>
                  </a:lnTo>
                  <a:lnTo>
                    <a:pt x="1188161" y="152400"/>
                  </a:lnTo>
                  <a:lnTo>
                    <a:pt x="1180744" y="139700"/>
                  </a:lnTo>
                  <a:lnTo>
                    <a:pt x="1164628" y="139700"/>
                  </a:lnTo>
                  <a:lnTo>
                    <a:pt x="1156169" y="127000"/>
                  </a:lnTo>
                  <a:lnTo>
                    <a:pt x="1147559" y="127000"/>
                  </a:lnTo>
                  <a:lnTo>
                    <a:pt x="1133944" y="117449"/>
                  </a:lnTo>
                  <a:lnTo>
                    <a:pt x="1133944" y="241300"/>
                  </a:lnTo>
                  <a:lnTo>
                    <a:pt x="1108646" y="241300"/>
                  </a:lnTo>
                  <a:lnTo>
                    <a:pt x="1112710" y="254000"/>
                  </a:lnTo>
                  <a:lnTo>
                    <a:pt x="1113917" y="254000"/>
                  </a:lnTo>
                  <a:lnTo>
                    <a:pt x="1109395" y="266700"/>
                  </a:lnTo>
                  <a:lnTo>
                    <a:pt x="1071626" y="266700"/>
                  </a:lnTo>
                  <a:lnTo>
                    <a:pt x="1075512" y="254000"/>
                  </a:lnTo>
                  <a:lnTo>
                    <a:pt x="1112710" y="254000"/>
                  </a:lnTo>
                  <a:lnTo>
                    <a:pt x="1101280" y="241300"/>
                  </a:lnTo>
                  <a:lnTo>
                    <a:pt x="1067409" y="241300"/>
                  </a:lnTo>
                  <a:lnTo>
                    <a:pt x="1074750" y="254000"/>
                  </a:lnTo>
                  <a:lnTo>
                    <a:pt x="1061110" y="254000"/>
                  </a:lnTo>
                  <a:lnTo>
                    <a:pt x="1057884" y="241300"/>
                  </a:lnTo>
                  <a:lnTo>
                    <a:pt x="1054747" y="241300"/>
                  </a:lnTo>
                  <a:lnTo>
                    <a:pt x="1051115" y="228600"/>
                  </a:lnTo>
                  <a:lnTo>
                    <a:pt x="1039152" y="241300"/>
                  </a:lnTo>
                  <a:lnTo>
                    <a:pt x="1029525" y="228600"/>
                  </a:lnTo>
                  <a:lnTo>
                    <a:pt x="1026845" y="228600"/>
                  </a:lnTo>
                  <a:lnTo>
                    <a:pt x="1027061" y="215900"/>
                  </a:lnTo>
                  <a:lnTo>
                    <a:pt x="1035164" y="215900"/>
                  </a:lnTo>
                  <a:lnTo>
                    <a:pt x="1037082" y="203200"/>
                  </a:lnTo>
                  <a:lnTo>
                    <a:pt x="1013269" y="203200"/>
                  </a:lnTo>
                  <a:lnTo>
                    <a:pt x="1016139" y="190500"/>
                  </a:lnTo>
                  <a:lnTo>
                    <a:pt x="1002296" y="177800"/>
                  </a:lnTo>
                  <a:lnTo>
                    <a:pt x="983576" y="165100"/>
                  </a:lnTo>
                  <a:lnTo>
                    <a:pt x="962660" y="165100"/>
                  </a:lnTo>
                  <a:lnTo>
                    <a:pt x="942251" y="152400"/>
                  </a:lnTo>
                  <a:lnTo>
                    <a:pt x="947267" y="165100"/>
                  </a:lnTo>
                  <a:lnTo>
                    <a:pt x="937260" y="165100"/>
                  </a:lnTo>
                  <a:lnTo>
                    <a:pt x="947115" y="177800"/>
                  </a:lnTo>
                  <a:lnTo>
                    <a:pt x="929906" y="177800"/>
                  </a:lnTo>
                  <a:lnTo>
                    <a:pt x="923798" y="177800"/>
                  </a:lnTo>
                  <a:lnTo>
                    <a:pt x="918400" y="190500"/>
                  </a:lnTo>
                  <a:lnTo>
                    <a:pt x="853859" y="190500"/>
                  </a:lnTo>
                  <a:lnTo>
                    <a:pt x="860412" y="203200"/>
                  </a:lnTo>
                  <a:lnTo>
                    <a:pt x="862152" y="203200"/>
                  </a:lnTo>
                  <a:lnTo>
                    <a:pt x="846594" y="215900"/>
                  </a:lnTo>
                  <a:lnTo>
                    <a:pt x="850544" y="203200"/>
                  </a:lnTo>
                  <a:lnTo>
                    <a:pt x="843127" y="203200"/>
                  </a:lnTo>
                  <a:lnTo>
                    <a:pt x="839597" y="190500"/>
                  </a:lnTo>
                  <a:lnTo>
                    <a:pt x="848753" y="190500"/>
                  </a:lnTo>
                  <a:lnTo>
                    <a:pt x="843102" y="177800"/>
                  </a:lnTo>
                  <a:lnTo>
                    <a:pt x="884275" y="177800"/>
                  </a:lnTo>
                  <a:lnTo>
                    <a:pt x="872477" y="165100"/>
                  </a:lnTo>
                  <a:lnTo>
                    <a:pt x="858342" y="165100"/>
                  </a:lnTo>
                  <a:lnTo>
                    <a:pt x="845451" y="152400"/>
                  </a:lnTo>
                  <a:lnTo>
                    <a:pt x="942251" y="152400"/>
                  </a:lnTo>
                  <a:lnTo>
                    <a:pt x="1004506" y="152400"/>
                  </a:lnTo>
                  <a:lnTo>
                    <a:pt x="1017371" y="165100"/>
                  </a:lnTo>
                  <a:lnTo>
                    <a:pt x="1044498" y="165100"/>
                  </a:lnTo>
                  <a:lnTo>
                    <a:pt x="1034694" y="177800"/>
                  </a:lnTo>
                  <a:lnTo>
                    <a:pt x="1049058" y="177800"/>
                  </a:lnTo>
                  <a:lnTo>
                    <a:pt x="1055636" y="190500"/>
                  </a:lnTo>
                  <a:lnTo>
                    <a:pt x="1091933" y="190500"/>
                  </a:lnTo>
                  <a:lnTo>
                    <a:pt x="1099007" y="203200"/>
                  </a:lnTo>
                  <a:lnTo>
                    <a:pt x="1097495" y="203200"/>
                  </a:lnTo>
                  <a:lnTo>
                    <a:pt x="1100582" y="215900"/>
                  </a:lnTo>
                  <a:lnTo>
                    <a:pt x="1108748" y="228600"/>
                  </a:lnTo>
                  <a:lnTo>
                    <a:pt x="1120406" y="228600"/>
                  </a:lnTo>
                  <a:lnTo>
                    <a:pt x="1133944" y="241300"/>
                  </a:lnTo>
                  <a:lnTo>
                    <a:pt x="1133944" y="117449"/>
                  </a:lnTo>
                  <a:lnTo>
                    <a:pt x="1111364" y="101600"/>
                  </a:lnTo>
                  <a:lnTo>
                    <a:pt x="1102144" y="101600"/>
                  </a:lnTo>
                  <a:lnTo>
                    <a:pt x="1093101" y="88900"/>
                  </a:lnTo>
                  <a:lnTo>
                    <a:pt x="1075804" y="88900"/>
                  </a:lnTo>
                  <a:lnTo>
                    <a:pt x="1083360" y="76200"/>
                  </a:lnTo>
                  <a:lnTo>
                    <a:pt x="1029995" y="76200"/>
                  </a:lnTo>
                  <a:lnTo>
                    <a:pt x="1036548" y="88900"/>
                  </a:lnTo>
                  <a:lnTo>
                    <a:pt x="1008329" y="88900"/>
                  </a:lnTo>
                  <a:lnTo>
                    <a:pt x="1000328" y="76200"/>
                  </a:lnTo>
                  <a:lnTo>
                    <a:pt x="982916" y="76200"/>
                  </a:lnTo>
                  <a:lnTo>
                    <a:pt x="981087" y="88900"/>
                  </a:lnTo>
                  <a:lnTo>
                    <a:pt x="974204" y="88900"/>
                  </a:lnTo>
                  <a:lnTo>
                    <a:pt x="963879" y="76200"/>
                  </a:lnTo>
                  <a:lnTo>
                    <a:pt x="875715" y="76200"/>
                  </a:lnTo>
                  <a:lnTo>
                    <a:pt x="868565" y="63500"/>
                  </a:lnTo>
                  <a:lnTo>
                    <a:pt x="824915" y="63500"/>
                  </a:lnTo>
                  <a:lnTo>
                    <a:pt x="827392" y="50800"/>
                  </a:lnTo>
                  <a:lnTo>
                    <a:pt x="811847" y="50800"/>
                  </a:lnTo>
                  <a:lnTo>
                    <a:pt x="811847" y="114300"/>
                  </a:lnTo>
                  <a:lnTo>
                    <a:pt x="810806" y="127000"/>
                  </a:lnTo>
                  <a:lnTo>
                    <a:pt x="794829" y="127000"/>
                  </a:lnTo>
                  <a:lnTo>
                    <a:pt x="794245" y="139700"/>
                  </a:lnTo>
                  <a:lnTo>
                    <a:pt x="768337" y="139700"/>
                  </a:lnTo>
                  <a:lnTo>
                    <a:pt x="756386" y="152400"/>
                  </a:lnTo>
                  <a:lnTo>
                    <a:pt x="745515" y="152400"/>
                  </a:lnTo>
                  <a:lnTo>
                    <a:pt x="739292" y="139700"/>
                  </a:lnTo>
                  <a:lnTo>
                    <a:pt x="713384" y="139700"/>
                  </a:lnTo>
                  <a:lnTo>
                    <a:pt x="705954" y="152400"/>
                  </a:lnTo>
                  <a:lnTo>
                    <a:pt x="697306" y="152400"/>
                  </a:lnTo>
                  <a:lnTo>
                    <a:pt x="697471" y="165100"/>
                  </a:lnTo>
                  <a:lnTo>
                    <a:pt x="668756" y="165100"/>
                  </a:lnTo>
                  <a:lnTo>
                    <a:pt x="664997" y="152400"/>
                  </a:lnTo>
                  <a:lnTo>
                    <a:pt x="670534" y="152400"/>
                  </a:lnTo>
                  <a:lnTo>
                    <a:pt x="676236" y="139700"/>
                  </a:lnTo>
                  <a:lnTo>
                    <a:pt x="638530" y="165100"/>
                  </a:lnTo>
                  <a:lnTo>
                    <a:pt x="620153" y="165100"/>
                  </a:lnTo>
                  <a:lnTo>
                    <a:pt x="602221" y="177800"/>
                  </a:lnTo>
                  <a:lnTo>
                    <a:pt x="637298" y="177800"/>
                  </a:lnTo>
                  <a:lnTo>
                    <a:pt x="638035" y="190500"/>
                  </a:lnTo>
                  <a:lnTo>
                    <a:pt x="633717" y="190500"/>
                  </a:lnTo>
                  <a:lnTo>
                    <a:pt x="631672" y="203200"/>
                  </a:lnTo>
                  <a:lnTo>
                    <a:pt x="630034" y="203200"/>
                  </a:lnTo>
                  <a:lnTo>
                    <a:pt x="624636" y="215900"/>
                  </a:lnTo>
                  <a:lnTo>
                    <a:pt x="587768" y="215900"/>
                  </a:lnTo>
                  <a:lnTo>
                    <a:pt x="593217" y="203200"/>
                  </a:lnTo>
                  <a:lnTo>
                    <a:pt x="590854" y="203200"/>
                  </a:lnTo>
                  <a:lnTo>
                    <a:pt x="586409" y="215900"/>
                  </a:lnTo>
                  <a:lnTo>
                    <a:pt x="581939" y="215900"/>
                  </a:lnTo>
                  <a:lnTo>
                    <a:pt x="577837" y="228600"/>
                  </a:lnTo>
                  <a:lnTo>
                    <a:pt x="569937" y="228600"/>
                  </a:lnTo>
                  <a:lnTo>
                    <a:pt x="562749" y="241300"/>
                  </a:lnTo>
                  <a:lnTo>
                    <a:pt x="553567" y="241300"/>
                  </a:lnTo>
                  <a:lnTo>
                    <a:pt x="543026" y="254000"/>
                  </a:lnTo>
                  <a:lnTo>
                    <a:pt x="531761" y="254000"/>
                  </a:lnTo>
                  <a:lnTo>
                    <a:pt x="525907" y="266700"/>
                  </a:lnTo>
                  <a:lnTo>
                    <a:pt x="508774" y="266700"/>
                  </a:lnTo>
                  <a:lnTo>
                    <a:pt x="501357" y="279400"/>
                  </a:lnTo>
                  <a:lnTo>
                    <a:pt x="478015" y="279400"/>
                  </a:lnTo>
                  <a:lnTo>
                    <a:pt x="477177" y="292100"/>
                  </a:lnTo>
                  <a:lnTo>
                    <a:pt x="480441" y="292100"/>
                  </a:lnTo>
                  <a:lnTo>
                    <a:pt x="482701" y="304800"/>
                  </a:lnTo>
                  <a:lnTo>
                    <a:pt x="477253" y="304800"/>
                  </a:lnTo>
                  <a:lnTo>
                    <a:pt x="469176" y="317500"/>
                  </a:lnTo>
                  <a:lnTo>
                    <a:pt x="460552" y="317500"/>
                  </a:lnTo>
                  <a:lnTo>
                    <a:pt x="453466" y="330200"/>
                  </a:lnTo>
                  <a:lnTo>
                    <a:pt x="455409" y="330200"/>
                  </a:lnTo>
                  <a:lnTo>
                    <a:pt x="454126" y="342900"/>
                  </a:lnTo>
                  <a:lnTo>
                    <a:pt x="453059" y="342900"/>
                  </a:lnTo>
                  <a:lnTo>
                    <a:pt x="455637" y="355600"/>
                  </a:lnTo>
                  <a:lnTo>
                    <a:pt x="444233" y="355600"/>
                  </a:lnTo>
                  <a:lnTo>
                    <a:pt x="438810" y="368300"/>
                  </a:lnTo>
                  <a:lnTo>
                    <a:pt x="440855" y="381000"/>
                  </a:lnTo>
                  <a:lnTo>
                    <a:pt x="445414" y="368300"/>
                  </a:lnTo>
                  <a:lnTo>
                    <a:pt x="451269" y="368300"/>
                  </a:lnTo>
                  <a:lnTo>
                    <a:pt x="457022" y="355600"/>
                  </a:lnTo>
                  <a:lnTo>
                    <a:pt x="472478" y="355600"/>
                  </a:lnTo>
                  <a:lnTo>
                    <a:pt x="468985" y="368300"/>
                  </a:lnTo>
                  <a:lnTo>
                    <a:pt x="471728" y="368300"/>
                  </a:lnTo>
                  <a:lnTo>
                    <a:pt x="476973" y="355600"/>
                  </a:lnTo>
                  <a:lnTo>
                    <a:pt x="479044" y="355600"/>
                  </a:lnTo>
                  <a:lnTo>
                    <a:pt x="479996" y="342900"/>
                  </a:lnTo>
                  <a:lnTo>
                    <a:pt x="481876" y="342900"/>
                  </a:lnTo>
                  <a:lnTo>
                    <a:pt x="488022" y="330200"/>
                  </a:lnTo>
                  <a:lnTo>
                    <a:pt x="494220" y="330200"/>
                  </a:lnTo>
                  <a:lnTo>
                    <a:pt x="497624" y="342900"/>
                  </a:lnTo>
                  <a:lnTo>
                    <a:pt x="487222" y="342900"/>
                  </a:lnTo>
                  <a:lnTo>
                    <a:pt x="485609" y="355600"/>
                  </a:lnTo>
                  <a:lnTo>
                    <a:pt x="485254" y="355600"/>
                  </a:lnTo>
                  <a:lnTo>
                    <a:pt x="478650" y="368300"/>
                  </a:lnTo>
                  <a:lnTo>
                    <a:pt x="479463" y="368300"/>
                  </a:lnTo>
                  <a:lnTo>
                    <a:pt x="474967" y="381000"/>
                  </a:lnTo>
                  <a:lnTo>
                    <a:pt x="469036" y="381000"/>
                  </a:lnTo>
                  <a:lnTo>
                    <a:pt x="463029" y="393700"/>
                  </a:lnTo>
                  <a:lnTo>
                    <a:pt x="456272" y="393700"/>
                  </a:lnTo>
                  <a:lnTo>
                    <a:pt x="454494" y="406400"/>
                  </a:lnTo>
                  <a:lnTo>
                    <a:pt x="443992" y="406400"/>
                  </a:lnTo>
                  <a:lnTo>
                    <a:pt x="444804" y="393700"/>
                  </a:lnTo>
                  <a:lnTo>
                    <a:pt x="448932" y="383006"/>
                  </a:lnTo>
                  <a:lnTo>
                    <a:pt x="435152" y="393700"/>
                  </a:lnTo>
                  <a:lnTo>
                    <a:pt x="434657" y="393700"/>
                  </a:lnTo>
                  <a:lnTo>
                    <a:pt x="431406" y="381000"/>
                  </a:lnTo>
                  <a:lnTo>
                    <a:pt x="428802" y="381000"/>
                  </a:lnTo>
                  <a:lnTo>
                    <a:pt x="430250" y="368300"/>
                  </a:lnTo>
                  <a:lnTo>
                    <a:pt x="423392" y="381000"/>
                  </a:lnTo>
                  <a:lnTo>
                    <a:pt x="416928" y="381000"/>
                  </a:lnTo>
                  <a:lnTo>
                    <a:pt x="411175" y="393700"/>
                  </a:lnTo>
                  <a:lnTo>
                    <a:pt x="392544" y="393700"/>
                  </a:lnTo>
                  <a:lnTo>
                    <a:pt x="381304" y="406400"/>
                  </a:lnTo>
                  <a:lnTo>
                    <a:pt x="372173" y="406400"/>
                  </a:lnTo>
                  <a:lnTo>
                    <a:pt x="383476" y="393700"/>
                  </a:lnTo>
                  <a:lnTo>
                    <a:pt x="399237" y="381000"/>
                  </a:lnTo>
                  <a:lnTo>
                    <a:pt x="412838" y="368300"/>
                  </a:lnTo>
                  <a:lnTo>
                    <a:pt x="425030" y="368300"/>
                  </a:lnTo>
                  <a:lnTo>
                    <a:pt x="433679" y="355600"/>
                  </a:lnTo>
                  <a:lnTo>
                    <a:pt x="442201" y="355600"/>
                  </a:lnTo>
                  <a:lnTo>
                    <a:pt x="441413" y="330200"/>
                  </a:lnTo>
                  <a:lnTo>
                    <a:pt x="435521" y="330200"/>
                  </a:lnTo>
                  <a:lnTo>
                    <a:pt x="429831" y="342900"/>
                  </a:lnTo>
                  <a:lnTo>
                    <a:pt x="425107" y="342900"/>
                  </a:lnTo>
                  <a:lnTo>
                    <a:pt x="420585" y="355600"/>
                  </a:lnTo>
                  <a:lnTo>
                    <a:pt x="416788" y="355600"/>
                  </a:lnTo>
                  <a:lnTo>
                    <a:pt x="414159" y="342900"/>
                  </a:lnTo>
                  <a:lnTo>
                    <a:pt x="404228" y="368300"/>
                  </a:lnTo>
                  <a:lnTo>
                    <a:pt x="404291" y="355600"/>
                  </a:lnTo>
                  <a:lnTo>
                    <a:pt x="404469" y="355600"/>
                  </a:lnTo>
                  <a:lnTo>
                    <a:pt x="404825" y="342900"/>
                  </a:lnTo>
                  <a:lnTo>
                    <a:pt x="405434" y="342900"/>
                  </a:lnTo>
                  <a:lnTo>
                    <a:pt x="406400" y="330200"/>
                  </a:lnTo>
                  <a:lnTo>
                    <a:pt x="408317" y="330200"/>
                  </a:lnTo>
                  <a:lnTo>
                    <a:pt x="412788" y="317500"/>
                  </a:lnTo>
                  <a:lnTo>
                    <a:pt x="405231" y="317500"/>
                  </a:lnTo>
                  <a:lnTo>
                    <a:pt x="398703" y="330200"/>
                  </a:lnTo>
                  <a:lnTo>
                    <a:pt x="393039" y="330200"/>
                  </a:lnTo>
                  <a:lnTo>
                    <a:pt x="388073" y="342900"/>
                  </a:lnTo>
                  <a:lnTo>
                    <a:pt x="383628" y="342900"/>
                  </a:lnTo>
                  <a:lnTo>
                    <a:pt x="379730" y="355600"/>
                  </a:lnTo>
                  <a:lnTo>
                    <a:pt x="376275" y="355600"/>
                  </a:lnTo>
                  <a:lnTo>
                    <a:pt x="373151" y="368300"/>
                  </a:lnTo>
                  <a:lnTo>
                    <a:pt x="366966" y="381000"/>
                  </a:lnTo>
                  <a:lnTo>
                    <a:pt x="360451" y="393700"/>
                  </a:lnTo>
                  <a:lnTo>
                    <a:pt x="352386" y="393700"/>
                  </a:lnTo>
                  <a:lnTo>
                    <a:pt x="341617" y="406400"/>
                  </a:lnTo>
                  <a:lnTo>
                    <a:pt x="343674" y="406400"/>
                  </a:lnTo>
                  <a:lnTo>
                    <a:pt x="336600" y="419100"/>
                  </a:lnTo>
                  <a:lnTo>
                    <a:pt x="329984" y="419100"/>
                  </a:lnTo>
                  <a:lnTo>
                    <a:pt x="323659" y="431800"/>
                  </a:lnTo>
                  <a:lnTo>
                    <a:pt x="317461" y="444500"/>
                  </a:lnTo>
                  <a:lnTo>
                    <a:pt x="311734" y="444500"/>
                  </a:lnTo>
                  <a:lnTo>
                    <a:pt x="306108" y="457200"/>
                  </a:lnTo>
                  <a:lnTo>
                    <a:pt x="295084" y="457200"/>
                  </a:lnTo>
                  <a:lnTo>
                    <a:pt x="284416" y="469900"/>
                  </a:lnTo>
                  <a:lnTo>
                    <a:pt x="264058" y="469900"/>
                  </a:lnTo>
                  <a:lnTo>
                    <a:pt x="264058" y="609600"/>
                  </a:lnTo>
                  <a:lnTo>
                    <a:pt x="262420" y="622300"/>
                  </a:lnTo>
                  <a:lnTo>
                    <a:pt x="256425" y="635000"/>
                  </a:lnTo>
                  <a:lnTo>
                    <a:pt x="244627" y="635000"/>
                  </a:lnTo>
                  <a:lnTo>
                    <a:pt x="248793" y="647700"/>
                  </a:lnTo>
                  <a:lnTo>
                    <a:pt x="250355" y="647700"/>
                  </a:lnTo>
                  <a:lnTo>
                    <a:pt x="250037" y="660400"/>
                  </a:lnTo>
                  <a:lnTo>
                    <a:pt x="248551" y="660400"/>
                  </a:lnTo>
                  <a:lnTo>
                    <a:pt x="247294" y="673100"/>
                  </a:lnTo>
                  <a:lnTo>
                    <a:pt x="245630" y="673100"/>
                  </a:lnTo>
                  <a:lnTo>
                    <a:pt x="244500" y="685800"/>
                  </a:lnTo>
                  <a:lnTo>
                    <a:pt x="243522" y="685800"/>
                  </a:lnTo>
                  <a:lnTo>
                    <a:pt x="243179" y="698500"/>
                  </a:lnTo>
                  <a:lnTo>
                    <a:pt x="244144" y="698500"/>
                  </a:lnTo>
                  <a:lnTo>
                    <a:pt x="235953" y="723900"/>
                  </a:lnTo>
                  <a:lnTo>
                    <a:pt x="226949" y="723900"/>
                  </a:lnTo>
                  <a:lnTo>
                    <a:pt x="219430" y="736600"/>
                  </a:lnTo>
                  <a:lnTo>
                    <a:pt x="215671" y="762000"/>
                  </a:lnTo>
                  <a:lnTo>
                    <a:pt x="227203" y="749300"/>
                  </a:lnTo>
                  <a:lnTo>
                    <a:pt x="226098" y="762000"/>
                  </a:lnTo>
                  <a:lnTo>
                    <a:pt x="225285" y="762000"/>
                  </a:lnTo>
                  <a:lnTo>
                    <a:pt x="224497" y="774700"/>
                  </a:lnTo>
                  <a:lnTo>
                    <a:pt x="223443" y="787400"/>
                  </a:lnTo>
                  <a:lnTo>
                    <a:pt x="221957" y="787400"/>
                  </a:lnTo>
                  <a:lnTo>
                    <a:pt x="220103" y="800100"/>
                  </a:lnTo>
                  <a:lnTo>
                    <a:pt x="217754" y="812800"/>
                  </a:lnTo>
                  <a:lnTo>
                    <a:pt x="214769" y="825500"/>
                  </a:lnTo>
                  <a:lnTo>
                    <a:pt x="212051" y="825500"/>
                  </a:lnTo>
                  <a:lnTo>
                    <a:pt x="212051" y="1054100"/>
                  </a:lnTo>
                  <a:lnTo>
                    <a:pt x="210718" y="1054100"/>
                  </a:lnTo>
                  <a:lnTo>
                    <a:pt x="205524" y="1066800"/>
                  </a:lnTo>
                  <a:lnTo>
                    <a:pt x="202438" y="1054100"/>
                  </a:lnTo>
                  <a:lnTo>
                    <a:pt x="194576" y="1041400"/>
                  </a:lnTo>
                  <a:lnTo>
                    <a:pt x="194233" y="1040574"/>
                  </a:lnTo>
                  <a:lnTo>
                    <a:pt x="194233" y="1155700"/>
                  </a:lnTo>
                  <a:lnTo>
                    <a:pt x="192913" y="1168400"/>
                  </a:lnTo>
                  <a:lnTo>
                    <a:pt x="192570" y="1168400"/>
                  </a:lnTo>
                  <a:lnTo>
                    <a:pt x="192570" y="1219200"/>
                  </a:lnTo>
                  <a:lnTo>
                    <a:pt x="192252" y="1219200"/>
                  </a:lnTo>
                  <a:lnTo>
                    <a:pt x="191414" y="1206500"/>
                  </a:lnTo>
                  <a:lnTo>
                    <a:pt x="192252" y="1206500"/>
                  </a:lnTo>
                  <a:lnTo>
                    <a:pt x="192570" y="1219200"/>
                  </a:lnTo>
                  <a:lnTo>
                    <a:pt x="192570" y="1168400"/>
                  </a:lnTo>
                  <a:lnTo>
                    <a:pt x="184429" y="1168400"/>
                  </a:lnTo>
                  <a:lnTo>
                    <a:pt x="184061" y="1155700"/>
                  </a:lnTo>
                  <a:lnTo>
                    <a:pt x="194233" y="1155700"/>
                  </a:lnTo>
                  <a:lnTo>
                    <a:pt x="194233" y="1040574"/>
                  </a:lnTo>
                  <a:lnTo>
                    <a:pt x="189357" y="1028700"/>
                  </a:lnTo>
                  <a:lnTo>
                    <a:pt x="194208" y="1016000"/>
                  </a:lnTo>
                  <a:lnTo>
                    <a:pt x="185940" y="1016000"/>
                  </a:lnTo>
                  <a:lnTo>
                    <a:pt x="182994" y="1028700"/>
                  </a:lnTo>
                  <a:lnTo>
                    <a:pt x="176136" y="1028700"/>
                  </a:lnTo>
                  <a:lnTo>
                    <a:pt x="175869" y="1003300"/>
                  </a:lnTo>
                  <a:lnTo>
                    <a:pt x="176479" y="1003300"/>
                  </a:lnTo>
                  <a:lnTo>
                    <a:pt x="177761" y="990600"/>
                  </a:lnTo>
                  <a:lnTo>
                    <a:pt x="181152" y="990600"/>
                  </a:lnTo>
                  <a:lnTo>
                    <a:pt x="189204" y="1003300"/>
                  </a:lnTo>
                  <a:lnTo>
                    <a:pt x="195148" y="1016000"/>
                  </a:lnTo>
                  <a:lnTo>
                    <a:pt x="200875" y="1016000"/>
                  </a:lnTo>
                  <a:lnTo>
                    <a:pt x="208254" y="1028700"/>
                  </a:lnTo>
                  <a:lnTo>
                    <a:pt x="210807" y="1041400"/>
                  </a:lnTo>
                  <a:lnTo>
                    <a:pt x="212051" y="1054100"/>
                  </a:lnTo>
                  <a:lnTo>
                    <a:pt x="212051" y="825500"/>
                  </a:lnTo>
                  <a:lnTo>
                    <a:pt x="210388" y="825500"/>
                  </a:lnTo>
                  <a:lnTo>
                    <a:pt x="212077" y="812800"/>
                  </a:lnTo>
                  <a:lnTo>
                    <a:pt x="215138" y="800100"/>
                  </a:lnTo>
                  <a:lnTo>
                    <a:pt x="214845" y="800100"/>
                  </a:lnTo>
                  <a:lnTo>
                    <a:pt x="201129" y="812800"/>
                  </a:lnTo>
                  <a:lnTo>
                    <a:pt x="200482" y="800100"/>
                  </a:lnTo>
                  <a:lnTo>
                    <a:pt x="199326" y="800100"/>
                  </a:lnTo>
                  <a:lnTo>
                    <a:pt x="200113" y="787400"/>
                  </a:lnTo>
                  <a:lnTo>
                    <a:pt x="194652" y="787400"/>
                  </a:lnTo>
                  <a:lnTo>
                    <a:pt x="194005" y="800100"/>
                  </a:lnTo>
                  <a:lnTo>
                    <a:pt x="191909" y="787400"/>
                  </a:lnTo>
                  <a:lnTo>
                    <a:pt x="190728" y="787400"/>
                  </a:lnTo>
                  <a:lnTo>
                    <a:pt x="190728" y="825500"/>
                  </a:lnTo>
                  <a:lnTo>
                    <a:pt x="188582" y="838200"/>
                  </a:lnTo>
                  <a:lnTo>
                    <a:pt x="182283" y="838200"/>
                  </a:lnTo>
                  <a:lnTo>
                    <a:pt x="182359" y="825500"/>
                  </a:lnTo>
                  <a:lnTo>
                    <a:pt x="182841" y="825500"/>
                  </a:lnTo>
                  <a:lnTo>
                    <a:pt x="183095" y="812800"/>
                  </a:lnTo>
                  <a:lnTo>
                    <a:pt x="186715" y="812800"/>
                  </a:lnTo>
                  <a:lnTo>
                    <a:pt x="189687" y="825500"/>
                  </a:lnTo>
                  <a:lnTo>
                    <a:pt x="190728" y="825500"/>
                  </a:lnTo>
                  <a:lnTo>
                    <a:pt x="190728" y="787400"/>
                  </a:lnTo>
                  <a:lnTo>
                    <a:pt x="184683" y="787400"/>
                  </a:lnTo>
                  <a:lnTo>
                    <a:pt x="185839" y="774700"/>
                  </a:lnTo>
                  <a:lnTo>
                    <a:pt x="188988" y="762000"/>
                  </a:lnTo>
                  <a:lnTo>
                    <a:pt x="192074" y="762000"/>
                  </a:lnTo>
                  <a:lnTo>
                    <a:pt x="196278" y="749300"/>
                  </a:lnTo>
                  <a:lnTo>
                    <a:pt x="206336" y="749300"/>
                  </a:lnTo>
                  <a:lnTo>
                    <a:pt x="205041" y="762000"/>
                  </a:lnTo>
                  <a:lnTo>
                    <a:pt x="205752" y="762000"/>
                  </a:lnTo>
                  <a:lnTo>
                    <a:pt x="210261" y="749300"/>
                  </a:lnTo>
                  <a:lnTo>
                    <a:pt x="212826" y="736600"/>
                  </a:lnTo>
                  <a:lnTo>
                    <a:pt x="213868" y="736600"/>
                  </a:lnTo>
                  <a:lnTo>
                    <a:pt x="213779" y="723900"/>
                  </a:lnTo>
                  <a:lnTo>
                    <a:pt x="208991" y="736600"/>
                  </a:lnTo>
                  <a:lnTo>
                    <a:pt x="193586" y="736600"/>
                  </a:lnTo>
                  <a:lnTo>
                    <a:pt x="194208" y="723900"/>
                  </a:lnTo>
                  <a:lnTo>
                    <a:pt x="195224" y="723900"/>
                  </a:lnTo>
                  <a:lnTo>
                    <a:pt x="196469" y="711200"/>
                  </a:lnTo>
                  <a:lnTo>
                    <a:pt x="198501" y="698500"/>
                  </a:lnTo>
                  <a:lnTo>
                    <a:pt x="200533" y="698500"/>
                  </a:lnTo>
                  <a:lnTo>
                    <a:pt x="200456" y="685800"/>
                  </a:lnTo>
                  <a:lnTo>
                    <a:pt x="207975" y="685800"/>
                  </a:lnTo>
                  <a:lnTo>
                    <a:pt x="216319" y="673100"/>
                  </a:lnTo>
                  <a:lnTo>
                    <a:pt x="228701" y="673100"/>
                  </a:lnTo>
                  <a:lnTo>
                    <a:pt x="229552" y="660400"/>
                  </a:lnTo>
                  <a:lnTo>
                    <a:pt x="231533" y="660400"/>
                  </a:lnTo>
                  <a:lnTo>
                    <a:pt x="232638" y="647700"/>
                  </a:lnTo>
                  <a:lnTo>
                    <a:pt x="230886" y="635000"/>
                  </a:lnTo>
                  <a:lnTo>
                    <a:pt x="228473" y="647700"/>
                  </a:lnTo>
                  <a:lnTo>
                    <a:pt x="214045" y="647700"/>
                  </a:lnTo>
                  <a:lnTo>
                    <a:pt x="212699" y="660400"/>
                  </a:lnTo>
                  <a:lnTo>
                    <a:pt x="205282" y="660400"/>
                  </a:lnTo>
                  <a:lnTo>
                    <a:pt x="206883" y="647700"/>
                  </a:lnTo>
                  <a:lnTo>
                    <a:pt x="213956" y="635000"/>
                  </a:lnTo>
                  <a:lnTo>
                    <a:pt x="223024" y="622300"/>
                  </a:lnTo>
                  <a:lnTo>
                    <a:pt x="222478" y="635000"/>
                  </a:lnTo>
                  <a:lnTo>
                    <a:pt x="229781" y="622300"/>
                  </a:lnTo>
                  <a:lnTo>
                    <a:pt x="233070" y="635000"/>
                  </a:lnTo>
                  <a:lnTo>
                    <a:pt x="232575" y="609600"/>
                  </a:lnTo>
                  <a:lnTo>
                    <a:pt x="227545" y="609600"/>
                  </a:lnTo>
                  <a:lnTo>
                    <a:pt x="220065" y="622300"/>
                  </a:lnTo>
                  <a:lnTo>
                    <a:pt x="212217" y="622300"/>
                  </a:lnTo>
                  <a:lnTo>
                    <a:pt x="214274" y="596900"/>
                  </a:lnTo>
                  <a:lnTo>
                    <a:pt x="214871" y="596900"/>
                  </a:lnTo>
                  <a:lnTo>
                    <a:pt x="216827" y="584200"/>
                  </a:lnTo>
                  <a:lnTo>
                    <a:pt x="220738" y="571500"/>
                  </a:lnTo>
                  <a:lnTo>
                    <a:pt x="237286" y="571500"/>
                  </a:lnTo>
                  <a:lnTo>
                    <a:pt x="235369" y="584200"/>
                  </a:lnTo>
                  <a:lnTo>
                    <a:pt x="248818" y="571500"/>
                  </a:lnTo>
                  <a:lnTo>
                    <a:pt x="242912" y="596900"/>
                  </a:lnTo>
                  <a:lnTo>
                    <a:pt x="250113" y="584200"/>
                  </a:lnTo>
                  <a:lnTo>
                    <a:pt x="253898" y="571500"/>
                  </a:lnTo>
                  <a:lnTo>
                    <a:pt x="256286" y="571500"/>
                  </a:lnTo>
                  <a:lnTo>
                    <a:pt x="259346" y="558800"/>
                  </a:lnTo>
                  <a:lnTo>
                    <a:pt x="263525" y="558800"/>
                  </a:lnTo>
                  <a:lnTo>
                    <a:pt x="262483" y="571500"/>
                  </a:lnTo>
                  <a:lnTo>
                    <a:pt x="261543" y="584200"/>
                  </a:lnTo>
                  <a:lnTo>
                    <a:pt x="261137" y="596900"/>
                  </a:lnTo>
                  <a:lnTo>
                    <a:pt x="261785" y="596900"/>
                  </a:lnTo>
                  <a:lnTo>
                    <a:pt x="264058" y="609600"/>
                  </a:lnTo>
                  <a:lnTo>
                    <a:pt x="264058" y="469900"/>
                  </a:lnTo>
                  <a:lnTo>
                    <a:pt x="256197" y="469900"/>
                  </a:lnTo>
                  <a:lnTo>
                    <a:pt x="259232" y="457200"/>
                  </a:lnTo>
                  <a:lnTo>
                    <a:pt x="262216" y="444500"/>
                  </a:lnTo>
                  <a:lnTo>
                    <a:pt x="275183" y="444500"/>
                  </a:lnTo>
                  <a:lnTo>
                    <a:pt x="285140" y="431800"/>
                  </a:lnTo>
                  <a:lnTo>
                    <a:pt x="293128" y="419100"/>
                  </a:lnTo>
                  <a:lnTo>
                    <a:pt x="299935" y="393700"/>
                  </a:lnTo>
                  <a:lnTo>
                    <a:pt x="306336" y="381000"/>
                  </a:lnTo>
                  <a:lnTo>
                    <a:pt x="309791" y="368300"/>
                  </a:lnTo>
                  <a:lnTo>
                    <a:pt x="313385" y="368300"/>
                  </a:lnTo>
                  <a:lnTo>
                    <a:pt x="317246" y="355600"/>
                  </a:lnTo>
                  <a:lnTo>
                    <a:pt x="321500" y="355600"/>
                  </a:lnTo>
                  <a:lnTo>
                    <a:pt x="326478" y="342900"/>
                  </a:lnTo>
                  <a:lnTo>
                    <a:pt x="331990" y="330200"/>
                  </a:lnTo>
                  <a:lnTo>
                    <a:pt x="338162" y="330200"/>
                  </a:lnTo>
                  <a:lnTo>
                    <a:pt x="345135" y="317500"/>
                  </a:lnTo>
                  <a:lnTo>
                    <a:pt x="343750" y="330200"/>
                  </a:lnTo>
                  <a:lnTo>
                    <a:pt x="339115" y="330200"/>
                  </a:lnTo>
                  <a:lnTo>
                    <a:pt x="335089" y="342900"/>
                  </a:lnTo>
                  <a:lnTo>
                    <a:pt x="335572" y="342900"/>
                  </a:lnTo>
                  <a:lnTo>
                    <a:pt x="345363" y="330200"/>
                  </a:lnTo>
                  <a:lnTo>
                    <a:pt x="347865" y="317500"/>
                  </a:lnTo>
                  <a:lnTo>
                    <a:pt x="352132" y="304800"/>
                  </a:lnTo>
                  <a:lnTo>
                    <a:pt x="367258" y="292100"/>
                  </a:lnTo>
                  <a:lnTo>
                    <a:pt x="358381" y="304800"/>
                  </a:lnTo>
                  <a:lnTo>
                    <a:pt x="365302" y="304800"/>
                  </a:lnTo>
                  <a:lnTo>
                    <a:pt x="373646" y="292100"/>
                  </a:lnTo>
                  <a:lnTo>
                    <a:pt x="369074" y="304800"/>
                  </a:lnTo>
                  <a:lnTo>
                    <a:pt x="374510" y="304800"/>
                  </a:lnTo>
                  <a:lnTo>
                    <a:pt x="380860" y="292100"/>
                  </a:lnTo>
                  <a:lnTo>
                    <a:pt x="387870" y="279400"/>
                  </a:lnTo>
                  <a:lnTo>
                    <a:pt x="395249" y="279400"/>
                  </a:lnTo>
                  <a:lnTo>
                    <a:pt x="403174" y="266700"/>
                  </a:lnTo>
                  <a:lnTo>
                    <a:pt x="411403" y="266700"/>
                  </a:lnTo>
                  <a:lnTo>
                    <a:pt x="419811" y="254000"/>
                  </a:lnTo>
                  <a:lnTo>
                    <a:pt x="428231" y="254000"/>
                  </a:lnTo>
                  <a:lnTo>
                    <a:pt x="436854" y="241300"/>
                  </a:lnTo>
                  <a:lnTo>
                    <a:pt x="445249" y="241300"/>
                  </a:lnTo>
                  <a:lnTo>
                    <a:pt x="453402" y="228600"/>
                  </a:lnTo>
                  <a:lnTo>
                    <a:pt x="468934" y="228600"/>
                  </a:lnTo>
                  <a:lnTo>
                    <a:pt x="475970" y="215900"/>
                  </a:lnTo>
                  <a:lnTo>
                    <a:pt x="488264" y="215900"/>
                  </a:lnTo>
                  <a:lnTo>
                    <a:pt x="484505" y="203200"/>
                  </a:lnTo>
                  <a:lnTo>
                    <a:pt x="487654" y="203200"/>
                  </a:lnTo>
                  <a:lnTo>
                    <a:pt x="492975" y="190500"/>
                  </a:lnTo>
                  <a:lnTo>
                    <a:pt x="505193" y="190500"/>
                  </a:lnTo>
                  <a:lnTo>
                    <a:pt x="498665" y="203200"/>
                  </a:lnTo>
                  <a:lnTo>
                    <a:pt x="511086" y="190500"/>
                  </a:lnTo>
                  <a:lnTo>
                    <a:pt x="519544" y="203200"/>
                  </a:lnTo>
                  <a:lnTo>
                    <a:pt x="526948" y="203200"/>
                  </a:lnTo>
                  <a:lnTo>
                    <a:pt x="518947" y="215900"/>
                  </a:lnTo>
                  <a:lnTo>
                    <a:pt x="511009" y="215900"/>
                  </a:lnTo>
                  <a:lnTo>
                    <a:pt x="503123" y="228600"/>
                  </a:lnTo>
                  <a:lnTo>
                    <a:pt x="525843" y="228600"/>
                  </a:lnTo>
                  <a:lnTo>
                    <a:pt x="529793" y="215900"/>
                  </a:lnTo>
                  <a:lnTo>
                    <a:pt x="538238" y="215900"/>
                  </a:lnTo>
                  <a:lnTo>
                    <a:pt x="542048" y="203200"/>
                  </a:lnTo>
                  <a:lnTo>
                    <a:pt x="537845" y="203200"/>
                  </a:lnTo>
                  <a:lnTo>
                    <a:pt x="541553" y="190500"/>
                  </a:lnTo>
                  <a:lnTo>
                    <a:pt x="545693" y="190500"/>
                  </a:lnTo>
                  <a:lnTo>
                    <a:pt x="550862" y="177800"/>
                  </a:lnTo>
                  <a:lnTo>
                    <a:pt x="554939" y="177800"/>
                  </a:lnTo>
                  <a:lnTo>
                    <a:pt x="559333" y="165100"/>
                  </a:lnTo>
                  <a:lnTo>
                    <a:pt x="564083" y="165100"/>
                  </a:lnTo>
                  <a:lnTo>
                    <a:pt x="569188" y="152400"/>
                  </a:lnTo>
                  <a:lnTo>
                    <a:pt x="569061" y="165100"/>
                  </a:lnTo>
                  <a:lnTo>
                    <a:pt x="578612" y="152400"/>
                  </a:lnTo>
                  <a:lnTo>
                    <a:pt x="588276" y="152400"/>
                  </a:lnTo>
                  <a:lnTo>
                    <a:pt x="598017" y="139700"/>
                  </a:lnTo>
                  <a:lnTo>
                    <a:pt x="615086" y="139700"/>
                  </a:lnTo>
                  <a:lnTo>
                    <a:pt x="625690" y="127000"/>
                  </a:lnTo>
                  <a:lnTo>
                    <a:pt x="628421" y="139700"/>
                  </a:lnTo>
                  <a:lnTo>
                    <a:pt x="662876" y="139700"/>
                  </a:lnTo>
                  <a:lnTo>
                    <a:pt x="673493" y="127000"/>
                  </a:lnTo>
                  <a:lnTo>
                    <a:pt x="697445" y="127000"/>
                  </a:lnTo>
                  <a:lnTo>
                    <a:pt x="710323" y="114300"/>
                  </a:lnTo>
                  <a:lnTo>
                    <a:pt x="723531" y="114300"/>
                  </a:lnTo>
                  <a:lnTo>
                    <a:pt x="719213" y="127000"/>
                  </a:lnTo>
                  <a:lnTo>
                    <a:pt x="736612" y="114300"/>
                  </a:lnTo>
                  <a:lnTo>
                    <a:pt x="811847" y="114300"/>
                  </a:lnTo>
                  <a:lnTo>
                    <a:pt x="811847" y="50800"/>
                  </a:lnTo>
                  <a:lnTo>
                    <a:pt x="783488" y="50800"/>
                  </a:lnTo>
                  <a:lnTo>
                    <a:pt x="766546" y="50800"/>
                  </a:lnTo>
                  <a:lnTo>
                    <a:pt x="748220" y="50800"/>
                  </a:lnTo>
                  <a:lnTo>
                    <a:pt x="740003" y="50800"/>
                  </a:lnTo>
                  <a:lnTo>
                    <a:pt x="720077" y="50800"/>
                  </a:lnTo>
                  <a:lnTo>
                    <a:pt x="723353" y="63500"/>
                  </a:lnTo>
                  <a:lnTo>
                    <a:pt x="706970" y="50800"/>
                  </a:lnTo>
                  <a:lnTo>
                    <a:pt x="689571" y="50800"/>
                  </a:lnTo>
                  <a:lnTo>
                    <a:pt x="682129" y="63500"/>
                  </a:lnTo>
                  <a:lnTo>
                    <a:pt x="655269" y="63500"/>
                  </a:lnTo>
                  <a:lnTo>
                    <a:pt x="649084" y="50800"/>
                  </a:lnTo>
                  <a:lnTo>
                    <a:pt x="665543" y="50800"/>
                  </a:lnTo>
                  <a:lnTo>
                    <a:pt x="673404" y="38100"/>
                  </a:lnTo>
                  <a:lnTo>
                    <a:pt x="671525" y="38100"/>
                  </a:lnTo>
                  <a:lnTo>
                    <a:pt x="668274" y="25400"/>
                  </a:lnTo>
                  <a:lnTo>
                    <a:pt x="669569" y="25400"/>
                  </a:lnTo>
                  <a:lnTo>
                    <a:pt x="674560" y="12700"/>
                  </a:lnTo>
                  <a:lnTo>
                    <a:pt x="659345" y="12700"/>
                  </a:lnTo>
                  <a:lnTo>
                    <a:pt x="650697" y="25400"/>
                  </a:lnTo>
                  <a:lnTo>
                    <a:pt x="651827" y="25400"/>
                  </a:lnTo>
                  <a:lnTo>
                    <a:pt x="659549" y="38100"/>
                  </a:lnTo>
                  <a:lnTo>
                    <a:pt x="641413" y="38100"/>
                  </a:lnTo>
                  <a:lnTo>
                    <a:pt x="641413" y="50800"/>
                  </a:lnTo>
                  <a:lnTo>
                    <a:pt x="626986" y="63500"/>
                  </a:lnTo>
                  <a:lnTo>
                    <a:pt x="619899" y="63500"/>
                  </a:lnTo>
                  <a:lnTo>
                    <a:pt x="628929" y="50800"/>
                  </a:lnTo>
                  <a:lnTo>
                    <a:pt x="641413" y="50800"/>
                  </a:lnTo>
                  <a:lnTo>
                    <a:pt x="641413" y="38100"/>
                  </a:lnTo>
                  <a:lnTo>
                    <a:pt x="631558" y="38100"/>
                  </a:lnTo>
                  <a:lnTo>
                    <a:pt x="623798" y="50800"/>
                  </a:lnTo>
                  <a:lnTo>
                    <a:pt x="614311" y="50800"/>
                  </a:lnTo>
                  <a:lnTo>
                    <a:pt x="608990" y="63500"/>
                  </a:lnTo>
                  <a:lnTo>
                    <a:pt x="618858" y="63500"/>
                  </a:lnTo>
                  <a:lnTo>
                    <a:pt x="608787" y="76200"/>
                  </a:lnTo>
                  <a:lnTo>
                    <a:pt x="570496" y="76200"/>
                  </a:lnTo>
                  <a:lnTo>
                    <a:pt x="563638" y="88900"/>
                  </a:lnTo>
                  <a:lnTo>
                    <a:pt x="543153" y="88900"/>
                  </a:lnTo>
                  <a:lnTo>
                    <a:pt x="536676" y="101600"/>
                  </a:lnTo>
                  <a:lnTo>
                    <a:pt x="524217" y="101600"/>
                  </a:lnTo>
                  <a:lnTo>
                    <a:pt x="518299" y="114300"/>
                  </a:lnTo>
                  <a:lnTo>
                    <a:pt x="493318" y="114300"/>
                  </a:lnTo>
                  <a:lnTo>
                    <a:pt x="495223" y="101600"/>
                  </a:lnTo>
                  <a:lnTo>
                    <a:pt x="494131" y="101600"/>
                  </a:lnTo>
                  <a:lnTo>
                    <a:pt x="493204" y="114300"/>
                  </a:lnTo>
                  <a:lnTo>
                    <a:pt x="466598" y="114300"/>
                  </a:lnTo>
                  <a:lnTo>
                    <a:pt x="461391" y="127000"/>
                  </a:lnTo>
                  <a:lnTo>
                    <a:pt x="458406" y="127000"/>
                  </a:lnTo>
                  <a:lnTo>
                    <a:pt x="458470" y="121031"/>
                  </a:lnTo>
                  <a:lnTo>
                    <a:pt x="454723" y="127000"/>
                  </a:lnTo>
                  <a:lnTo>
                    <a:pt x="446798" y="127000"/>
                  </a:lnTo>
                  <a:lnTo>
                    <a:pt x="439089" y="139700"/>
                  </a:lnTo>
                  <a:lnTo>
                    <a:pt x="431749" y="152400"/>
                  </a:lnTo>
                  <a:lnTo>
                    <a:pt x="428840" y="152400"/>
                  </a:lnTo>
                  <a:lnTo>
                    <a:pt x="435521" y="139700"/>
                  </a:lnTo>
                  <a:lnTo>
                    <a:pt x="424878" y="139700"/>
                  </a:lnTo>
                  <a:lnTo>
                    <a:pt x="418426" y="152400"/>
                  </a:lnTo>
                  <a:lnTo>
                    <a:pt x="411708" y="152400"/>
                  </a:lnTo>
                  <a:lnTo>
                    <a:pt x="404431" y="165100"/>
                  </a:lnTo>
                  <a:lnTo>
                    <a:pt x="396671" y="165100"/>
                  </a:lnTo>
                  <a:lnTo>
                    <a:pt x="380644" y="190500"/>
                  </a:lnTo>
                  <a:lnTo>
                    <a:pt x="373227" y="190500"/>
                  </a:lnTo>
                  <a:lnTo>
                    <a:pt x="366725" y="203200"/>
                  </a:lnTo>
                  <a:lnTo>
                    <a:pt x="361429" y="215900"/>
                  </a:lnTo>
                  <a:lnTo>
                    <a:pt x="373621" y="215900"/>
                  </a:lnTo>
                  <a:lnTo>
                    <a:pt x="370217" y="228600"/>
                  </a:lnTo>
                  <a:lnTo>
                    <a:pt x="360972" y="241300"/>
                  </a:lnTo>
                  <a:lnTo>
                    <a:pt x="359473" y="254000"/>
                  </a:lnTo>
                  <a:lnTo>
                    <a:pt x="349313" y="254000"/>
                  </a:lnTo>
                  <a:lnTo>
                    <a:pt x="339915" y="241300"/>
                  </a:lnTo>
                  <a:lnTo>
                    <a:pt x="336080" y="228600"/>
                  </a:lnTo>
                  <a:lnTo>
                    <a:pt x="342569" y="215900"/>
                  </a:lnTo>
                  <a:lnTo>
                    <a:pt x="345198" y="212293"/>
                  </a:lnTo>
                  <a:lnTo>
                    <a:pt x="346964" y="203200"/>
                  </a:lnTo>
                  <a:lnTo>
                    <a:pt x="334098" y="203200"/>
                  </a:lnTo>
                  <a:lnTo>
                    <a:pt x="327329" y="215900"/>
                  </a:lnTo>
                  <a:lnTo>
                    <a:pt x="316763" y="215900"/>
                  </a:lnTo>
                  <a:lnTo>
                    <a:pt x="317373" y="203200"/>
                  </a:lnTo>
                  <a:lnTo>
                    <a:pt x="322224" y="190500"/>
                  </a:lnTo>
                  <a:lnTo>
                    <a:pt x="333984" y="190500"/>
                  </a:lnTo>
                  <a:lnTo>
                    <a:pt x="347256" y="177800"/>
                  </a:lnTo>
                  <a:lnTo>
                    <a:pt x="366369" y="177800"/>
                  </a:lnTo>
                  <a:lnTo>
                    <a:pt x="358546" y="190500"/>
                  </a:lnTo>
                  <a:lnTo>
                    <a:pt x="352336" y="203200"/>
                  </a:lnTo>
                  <a:lnTo>
                    <a:pt x="360476" y="203200"/>
                  </a:lnTo>
                  <a:lnTo>
                    <a:pt x="369303" y="190500"/>
                  </a:lnTo>
                  <a:lnTo>
                    <a:pt x="379006" y="177800"/>
                  </a:lnTo>
                  <a:lnTo>
                    <a:pt x="371221" y="177800"/>
                  </a:lnTo>
                  <a:lnTo>
                    <a:pt x="378244" y="165100"/>
                  </a:lnTo>
                  <a:lnTo>
                    <a:pt x="382955" y="165100"/>
                  </a:lnTo>
                  <a:lnTo>
                    <a:pt x="387794" y="152400"/>
                  </a:lnTo>
                  <a:lnTo>
                    <a:pt x="397675" y="152400"/>
                  </a:lnTo>
                  <a:lnTo>
                    <a:pt x="402844" y="139700"/>
                  </a:lnTo>
                  <a:lnTo>
                    <a:pt x="405650" y="139700"/>
                  </a:lnTo>
                  <a:lnTo>
                    <a:pt x="403364" y="152400"/>
                  </a:lnTo>
                  <a:lnTo>
                    <a:pt x="409460" y="139700"/>
                  </a:lnTo>
                  <a:lnTo>
                    <a:pt x="409232" y="139700"/>
                  </a:lnTo>
                  <a:lnTo>
                    <a:pt x="410260" y="127000"/>
                  </a:lnTo>
                  <a:lnTo>
                    <a:pt x="398145" y="127000"/>
                  </a:lnTo>
                  <a:lnTo>
                    <a:pt x="391363" y="139700"/>
                  </a:lnTo>
                  <a:lnTo>
                    <a:pt x="383692" y="139700"/>
                  </a:lnTo>
                  <a:lnTo>
                    <a:pt x="375158" y="152400"/>
                  </a:lnTo>
                  <a:lnTo>
                    <a:pt x="374535" y="139700"/>
                  </a:lnTo>
                  <a:lnTo>
                    <a:pt x="353390" y="152400"/>
                  </a:lnTo>
                  <a:lnTo>
                    <a:pt x="332295" y="177800"/>
                  </a:lnTo>
                  <a:lnTo>
                    <a:pt x="312724" y="190500"/>
                  </a:lnTo>
                  <a:lnTo>
                    <a:pt x="296164" y="215900"/>
                  </a:lnTo>
                  <a:lnTo>
                    <a:pt x="301980" y="228600"/>
                  </a:lnTo>
                  <a:lnTo>
                    <a:pt x="305485" y="241300"/>
                  </a:lnTo>
                  <a:lnTo>
                    <a:pt x="308673" y="266700"/>
                  </a:lnTo>
                  <a:lnTo>
                    <a:pt x="313524" y="279400"/>
                  </a:lnTo>
                  <a:lnTo>
                    <a:pt x="248208" y="355600"/>
                  </a:lnTo>
                  <a:lnTo>
                    <a:pt x="227571" y="391795"/>
                  </a:lnTo>
                  <a:lnTo>
                    <a:pt x="229196" y="393700"/>
                  </a:lnTo>
                  <a:lnTo>
                    <a:pt x="236601" y="393700"/>
                  </a:lnTo>
                  <a:lnTo>
                    <a:pt x="228257" y="406400"/>
                  </a:lnTo>
                  <a:lnTo>
                    <a:pt x="220700" y="419100"/>
                  </a:lnTo>
                  <a:lnTo>
                    <a:pt x="206921" y="419100"/>
                  </a:lnTo>
                  <a:lnTo>
                    <a:pt x="207251" y="431800"/>
                  </a:lnTo>
                  <a:lnTo>
                    <a:pt x="206679" y="444500"/>
                  </a:lnTo>
                  <a:lnTo>
                    <a:pt x="205714" y="444500"/>
                  </a:lnTo>
                  <a:lnTo>
                    <a:pt x="204800" y="457200"/>
                  </a:lnTo>
                  <a:lnTo>
                    <a:pt x="204012" y="469900"/>
                  </a:lnTo>
                  <a:lnTo>
                    <a:pt x="204876" y="482600"/>
                  </a:lnTo>
                  <a:lnTo>
                    <a:pt x="209600" y="482600"/>
                  </a:lnTo>
                  <a:lnTo>
                    <a:pt x="195757" y="495300"/>
                  </a:lnTo>
                  <a:lnTo>
                    <a:pt x="181394" y="508000"/>
                  </a:lnTo>
                  <a:lnTo>
                    <a:pt x="177787" y="511149"/>
                  </a:lnTo>
                  <a:lnTo>
                    <a:pt x="177787" y="812800"/>
                  </a:lnTo>
                  <a:lnTo>
                    <a:pt x="177165" y="817219"/>
                  </a:lnTo>
                  <a:lnTo>
                    <a:pt x="177342" y="812800"/>
                  </a:lnTo>
                  <a:lnTo>
                    <a:pt x="177787" y="812800"/>
                  </a:lnTo>
                  <a:lnTo>
                    <a:pt x="177787" y="511149"/>
                  </a:lnTo>
                  <a:lnTo>
                    <a:pt x="166814" y="520700"/>
                  </a:lnTo>
                  <a:lnTo>
                    <a:pt x="152273" y="558800"/>
                  </a:lnTo>
                  <a:lnTo>
                    <a:pt x="155168" y="558800"/>
                  </a:lnTo>
                  <a:lnTo>
                    <a:pt x="165633" y="571500"/>
                  </a:lnTo>
                  <a:lnTo>
                    <a:pt x="160896" y="571500"/>
                  </a:lnTo>
                  <a:lnTo>
                    <a:pt x="156641" y="584200"/>
                  </a:lnTo>
                  <a:lnTo>
                    <a:pt x="146367" y="584200"/>
                  </a:lnTo>
                  <a:lnTo>
                    <a:pt x="145821" y="571500"/>
                  </a:lnTo>
                  <a:lnTo>
                    <a:pt x="147637" y="558800"/>
                  </a:lnTo>
                  <a:lnTo>
                    <a:pt x="140614" y="584200"/>
                  </a:lnTo>
                  <a:lnTo>
                    <a:pt x="133756" y="596900"/>
                  </a:lnTo>
                  <a:lnTo>
                    <a:pt x="127177" y="609600"/>
                  </a:lnTo>
                  <a:lnTo>
                    <a:pt x="121031" y="622300"/>
                  </a:lnTo>
                  <a:lnTo>
                    <a:pt x="117856" y="622300"/>
                  </a:lnTo>
                  <a:lnTo>
                    <a:pt x="116586" y="647700"/>
                  </a:lnTo>
                  <a:lnTo>
                    <a:pt x="119380" y="635000"/>
                  </a:lnTo>
                  <a:lnTo>
                    <a:pt x="124358" y="622300"/>
                  </a:lnTo>
                  <a:lnTo>
                    <a:pt x="137185" y="622300"/>
                  </a:lnTo>
                  <a:lnTo>
                    <a:pt x="133858" y="647700"/>
                  </a:lnTo>
                  <a:lnTo>
                    <a:pt x="128765" y="660400"/>
                  </a:lnTo>
                  <a:lnTo>
                    <a:pt x="125310" y="673100"/>
                  </a:lnTo>
                  <a:lnTo>
                    <a:pt x="126936" y="698500"/>
                  </a:lnTo>
                  <a:lnTo>
                    <a:pt x="99822" y="698500"/>
                  </a:lnTo>
                  <a:lnTo>
                    <a:pt x="93472" y="685800"/>
                  </a:lnTo>
                  <a:lnTo>
                    <a:pt x="95300" y="685800"/>
                  </a:lnTo>
                  <a:lnTo>
                    <a:pt x="89865" y="673100"/>
                  </a:lnTo>
                  <a:lnTo>
                    <a:pt x="85725" y="660400"/>
                  </a:lnTo>
                  <a:lnTo>
                    <a:pt x="83527" y="647700"/>
                  </a:lnTo>
                  <a:lnTo>
                    <a:pt x="83934" y="635000"/>
                  </a:lnTo>
                  <a:lnTo>
                    <a:pt x="72313" y="660400"/>
                  </a:lnTo>
                  <a:lnTo>
                    <a:pt x="67564" y="685800"/>
                  </a:lnTo>
                  <a:lnTo>
                    <a:pt x="64008" y="698500"/>
                  </a:lnTo>
                  <a:lnTo>
                    <a:pt x="55943" y="723900"/>
                  </a:lnTo>
                  <a:lnTo>
                    <a:pt x="50355" y="723900"/>
                  </a:lnTo>
                  <a:lnTo>
                    <a:pt x="49364" y="698500"/>
                  </a:lnTo>
                  <a:lnTo>
                    <a:pt x="48768" y="685800"/>
                  </a:lnTo>
                  <a:lnTo>
                    <a:pt x="44361" y="685800"/>
                  </a:lnTo>
                  <a:lnTo>
                    <a:pt x="48679" y="673100"/>
                  </a:lnTo>
                  <a:lnTo>
                    <a:pt x="53238" y="660400"/>
                  </a:lnTo>
                  <a:lnTo>
                    <a:pt x="57899" y="647700"/>
                  </a:lnTo>
                  <a:lnTo>
                    <a:pt x="62496" y="635000"/>
                  </a:lnTo>
                  <a:lnTo>
                    <a:pt x="61061" y="647700"/>
                  </a:lnTo>
                  <a:lnTo>
                    <a:pt x="64033" y="647700"/>
                  </a:lnTo>
                  <a:lnTo>
                    <a:pt x="64909" y="635000"/>
                  </a:lnTo>
                  <a:lnTo>
                    <a:pt x="66814" y="635000"/>
                  </a:lnTo>
                  <a:lnTo>
                    <a:pt x="69240" y="622300"/>
                  </a:lnTo>
                  <a:lnTo>
                    <a:pt x="71716" y="609600"/>
                  </a:lnTo>
                  <a:lnTo>
                    <a:pt x="73837" y="609600"/>
                  </a:lnTo>
                  <a:lnTo>
                    <a:pt x="75285" y="596900"/>
                  </a:lnTo>
                  <a:lnTo>
                    <a:pt x="75806" y="584200"/>
                  </a:lnTo>
                  <a:lnTo>
                    <a:pt x="75196" y="584200"/>
                  </a:lnTo>
                  <a:lnTo>
                    <a:pt x="79756" y="571500"/>
                  </a:lnTo>
                  <a:lnTo>
                    <a:pt x="80010" y="584200"/>
                  </a:lnTo>
                  <a:lnTo>
                    <a:pt x="79768" y="596900"/>
                  </a:lnTo>
                  <a:lnTo>
                    <a:pt x="82816" y="584200"/>
                  </a:lnTo>
                  <a:lnTo>
                    <a:pt x="82511" y="596900"/>
                  </a:lnTo>
                  <a:lnTo>
                    <a:pt x="85153" y="609600"/>
                  </a:lnTo>
                  <a:lnTo>
                    <a:pt x="89547" y="622300"/>
                  </a:lnTo>
                  <a:lnTo>
                    <a:pt x="94475" y="635000"/>
                  </a:lnTo>
                  <a:lnTo>
                    <a:pt x="100126" y="609600"/>
                  </a:lnTo>
                  <a:lnTo>
                    <a:pt x="97421" y="596900"/>
                  </a:lnTo>
                  <a:lnTo>
                    <a:pt x="92976" y="596900"/>
                  </a:lnTo>
                  <a:lnTo>
                    <a:pt x="93192" y="584200"/>
                  </a:lnTo>
                  <a:lnTo>
                    <a:pt x="93408" y="571500"/>
                  </a:lnTo>
                  <a:lnTo>
                    <a:pt x="102362" y="558800"/>
                  </a:lnTo>
                  <a:lnTo>
                    <a:pt x="106845" y="558800"/>
                  </a:lnTo>
                  <a:lnTo>
                    <a:pt x="111455" y="546100"/>
                  </a:lnTo>
                  <a:lnTo>
                    <a:pt x="104521" y="546100"/>
                  </a:lnTo>
                  <a:lnTo>
                    <a:pt x="109626" y="533400"/>
                  </a:lnTo>
                  <a:lnTo>
                    <a:pt x="114947" y="533400"/>
                  </a:lnTo>
                  <a:lnTo>
                    <a:pt x="119608" y="520700"/>
                  </a:lnTo>
                  <a:lnTo>
                    <a:pt x="115646" y="520700"/>
                  </a:lnTo>
                  <a:lnTo>
                    <a:pt x="109245" y="533400"/>
                  </a:lnTo>
                  <a:lnTo>
                    <a:pt x="106210" y="520700"/>
                  </a:lnTo>
                  <a:lnTo>
                    <a:pt x="111937" y="520700"/>
                  </a:lnTo>
                  <a:lnTo>
                    <a:pt x="116916" y="508000"/>
                  </a:lnTo>
                  <a:lnTo>
                    <a:pt x="121551" y="508000"/>
                  </a:lnTo>
                  <a:lnTo>
                    <a:pt x="126199" y="495300"/>
                  </a:lnTo>
                  <a:lnTo>
                    <a:pt x="131114" y="495300"/>
                  </a:lnTo>
                  <a:lnTo>
                    <a:pt x="136639" y="482600"/>
                  </a:lnTo>
                  <a:lnTo>
                    <a:pt x="143294" y="482600"/>
                  </a:lnTo>
                  <a:lnTo>
                    <a:pt x="151574" y="469900"/>
                  </a:lnTo>
                  <a:lnTo>
                    <a:pt x="144500" y="469900"/>
                  </a:lnTo>
                  <a:lnTo>
                    <a:pt x="141427" y="457200"/>
                  </a:lnTo>
                  <a:lnTo>
                    <a:pt x="141211" y="445516"/>
                  </a:lnTo>
                  <a:lnTo>
                    <a:pt x="125133" y="457200"/>
                  </a:lnTo>
                  <a:lnTo>
                    <a:pt x="116459" y="469900"/>
                  </a:lnTo>
                  <a:lnTo>
                    <a:pt x="108064" y="469900"/>
                  </a:lnTo>
                  <a:lnTo>
                    <a:pt x="93510" y="508000"/>
                  </a:lnTo>
                  <a:lnTo>
                    <a:pt x="79679" y="546100"/>
                  </a:lnTo>
                  <a:lnTo>
                    <a:pt x="67513" y="584200"/>
                  </a:lnTo>
                  <a:lnTo>
                    <a:pt x="57950" y="622300"/>
                  </a:lnTo>
                  <a:lnTo>
                    <a:pt x="52971" y="622300"/>
                  </a:lnTo>
                  <a:lnTo>
                    <a:pt x="40055" y="647700"/>
                  </a:lnTo>
                  <a:lnTo>
                    <a:pt x="34861" y="673100"/>
                  </a:lnTo>
                  <a:lnTo>
                    <a:pt x="35191" y="685800"/>
                  </a:lnTo>
                  <a:lnTo>
                    <a:pt x="38798" y="698500"/>
                  </a:lnTo>
                  <a:lnTo>
                    <a:pt x="43535" y="723900"/>
                  </a:lnTo>
                  <a:lnTo>
                    <a:pt x="47790" y="736600"/>
                  </a:lnTo>
                  <a:lnTo>
                    <a:pt x="49796" y="762000"/>
                  </a:lnTo>
                  <a:lnTo>
                    <a:pt x="47777" y="787400"/>
                  </a:lnTo>
                  <a:lnTo>
                    <a:pt x="40373" y="787400"/>
                  </a:lnTo>
                  <a:lnTo>
                    <a:pt x="38468" y="800100"/>
                  </a:lnTo>
                  <a:lnTo>
                    <a:pt x="36779" y="812800"/>
                  </a:lnTo>
                  <a:lnTo>
                    <a:pt x="30035" y="812800"/>
                  </a:lnTo>
                  <a:lnTo>
                    <a:pt x="31445" y="800100"/>
                  </a:lnTo>
                  <a:lnTo>
                    <a:pt x="19672" y="800100"/>
                  </a:lnTo>
                  <a:lnTo>
                    <a:pt x="23037" y="812800"/>
                  </a:lnTo>
                  <a:lnTo>
                    <a:pt x="26695" y="825500"/>
                  </a:lnTo>
                  <a:lnTo>
                    <a:pt x="28181" y="838200"/>
                  </a:lnTo>
                  <a:lnTo>
                    <a:pt x="146786" y="838200"/>
                  </a:lnTo>
                  <a:lnTo>
                    <a:pt x="152095" y="850900"/>
                  </a:lnTo>
                  <a:lnTo>
                    <a:pt x="158165" y="863600"/>
                  </a:lnTo>
                  <a:lnTo>
                    <a:pt x="164655" y="876300"/>
                  </a:lnTo>
                  <a:lnTo>
                    <a:pt x="176631" y="901700"/>
                  </a:lnTo>
                  <a:lnTo>
                    <a:pt x="180632" y="914400"/>
                  </a:lnTo>
                  <a:lnTo>
                    <a:pt x="181102" y="927100"/>
                  </a:lnTo>
                  <a:lnTo>
                    <a:pt x="180771" y="939800"/>
                  </a:lnTo>
                  <a:lnTo>
                    <a:pt x="179717" y="952500"/>
                  </a:lnTo>
                  <a:lnTo>
                    <a:pt x="177965" y="965200"/>
                  </a:lnTo>
                  <a:lnTo>
                    <a:pt x="175945" y="965200"/>
                  </a:lnTo>
                  <a:lnTo>
                    <a:pt x="175691" y="927100"/>
                  </a:lnTo>
                  <a:lnTo>
                    <a:pt x="173888" y="914400"/>
                  </a:lnTo>
                  <a:lnTo>
                    <a:pt x="170357" y="901700"/>
                  </a:lnTo>
                  <a:lnTo>
                    <a:pt x="157772" y="901700"/>
                  </a:lnTo>
                  <a:lnTo>
                    <a:pt x="149491" y="927100"/>
                  </a:lnTo>
                  <a:lnTo>
                    <a:pt x="140385" y="939800"/>
                  </a:lnTo>
                  <a:lnTo>
                    <a:pt x="130733" y="965200"/>
                  </a:lnTo>
                  <a:lnTo>
                    <a:pt x="131495" y="952500"/>
                  </a:lnTo>
                  <a:lnTo>
                    <a:pt x="132524" y="939800"/>
                  </a:lnTo>
                  <a:lnTo>
                    <a:pt x="133781" y="927100"/>
                  </a:lnTo>
                  <a:lnTo>
                    <a:pt x="135191" y="914400"/>
                  </a:lnTo>
                  <a:lnTo>
                    <a:pt x="137007" y="901700"/>
                  </a:lnTo>
                  <a:lnTo>
                    <a:pt x="138760" y="876300"/>
                  </a:lnTo>
                  <a:lnTo>
                    <a:pt x="140601" y="863600"/>
                  </a:lnTo>
                  <a:lnTo>
                    <a:pt x="142722" y="850900"/>
                  </a:lnTo>
                  <a:lnTo>
                    <a:pt x="136283" y="863600"/>
                  </a:lnTo>
                  <a:lnTo>
                    <a:pt x="137261" y="850900"/>
                  </a:lnTo>
                  <a:lnTo>
                    <a:pt x="24955" y="850900"/>
                  </a:lnTo>
                  <a:lnTo>
                    <a:pt x="10350" y="850900"/>
                  </a:lnTo>
                  <a:lnTo>
                    <a:pt x="6235" y="850900"/>
                  </a:lnTo>
                  <a:lnTo>
                    <a:pt x="4775" y="863600"/>
                  </a:lnTo>
                  <a:lnTo>
                    <a:pt x="4203" y="876300"/>
                  </a:lnTo>
                  <a:lnTo>
                    <a:pt x="4508" y="889000"/>
                  </a:lnTo>
                  <a:lnTo>
                    <a:pt x="5676" y="889000"/>
                  </a:lnTo>
                  <a:lnTo>
                    <a:pt x="7734" y="901700"/>
                  </a:lnTo>
                  <a:lnTo>
                    <a:pt x="10883" y="914400"/>
                  </a:lnTo>
                  <a:lnTo>
                    <a:pt x="15328" y="914400"/>
                  </a:lnTo>
                  <a:lnTo>
                    <a:pt x="17881" y="952500"/>
                  </a:lnTo>
                  <a:lnTo>
                    <a:pt x="12026" y="952500"/>
                  </a:lnTo>
                  <a:lnTo>
                    <a:pt x="5511" y="965200"/>
                  </a:lnTo>
                  <a:lnTo>
                    <a:pt x="6096" y="1003300"/>
                  </a:lnTo>
                  <a:lnTo>
                    <a:pt x="0" y="990600"/>
                  </a:lnTo>
                  <a:lnTo>
                    <a:pt x="711" y="1003300"/>
                  </a:lnTo>
                  <a:lnTo>
                    <a:pt x="1587" y="1003300"/>
                  </a:lnTo>
                  <a:lnTo>
                    <a:pt x="2616" y="1016000"/>
                  </a:lnTo>
                  <a:lnTo>
                    <a:pt x="3759" y="1028700"/>
                  </a:lnTo>
                  <a:lnTo>
                    <a:pt x="10795" y="1016000"/>
                  </a:lnTo>
                  <a:lnTo>
                    <a:pt x="16764" y="1041400"/>
                  </a:lnTo>
                  <a:lnTo>
                    <a:pt x="19799" y="1041400"/>
                  </a:lnTo>
                  <a:lnTo>
                    <a:pt x="22974" y="1054100"/>
                  </a:lnTo>
                  <a:lnTo>
                    <a:pt x="29222" y="1066800"/>
                  </a:lnTo>
                  <a:lnTo>
                    <a:pt x="32423" y="1066800"/>
                  </a:lnTo>
                  <a:lnTo>
                    <a:pt x="34785" y="1054100"/>
                  </a:lnTo>
                  <a:lnTo>
                    <a:pt x="38531" y="1054100"/>
                  </a:lnTo>
                  <a:lnTo>
                    <a:pt x="26593" y="1041400"/>
                  </a:lnTo>
                  <a:lnTo>
                    <a:pt x="25857" y="1028700"/>
                  </a:lnTo>
                  <a:lnTo>
                    <a:pt x="23342" y="1016000"/>
                  </a:lnTo>
                  <a:lnTo>
                    <a:pt x="22085" y="1003300"/>
                  </a:lnTo>
                  <a:lnTo>
                    <a:pt x="25146" y="990600"/>
                  </a:lnTo>
                  <a:lnTo>
                    <a:pt x="28130" y="1003300"/>
                  </a:lnTo>
                  <a:lnTo>
                    <a:pt x="32600" y="1016000"/>
                  </a:lnTo>
                  <a:lnTo>
                    <a:pt x="37528" y="1016000"/>
                  </a:lnTo>
                  <a:lnTo>
                    <a:pt x="41910" y="1028700"/>
                  </a:lnTo>
                  <a:lnTo>
                    <a:pt x="40347" y="1016000"/>
                  </a:lnTo>
                  <a:lnTo>
                    <a:pt x="38747" y="1016000"/>
                  </a:lnTo>
                  <a:lnTo>
                    <a:pt x="37223" y="1003300"/>
                  </a:lnTo>
                  <a:lnTo>
                    <a:pt x="35852" y="1003300"/>
                  </a:lnTo>
                  <a:lnTo>
                    <a:pt x="44259" y="990600"/>
                  </a:lnTo>
                  <a:lnTo>
                    <a:pt x="44157" y="965200"/>
                  </a:lnTo>
                  <a:lnTo>
                    <a:pt x="44018" y="965200"/>
                  </a:lnTo>
                  <a:lnTo>
                    <a:pt x="43700" y="952500"/>
                  </a:lnTo>
                  <a:lnTo>
                    <a:pt x="43065" y="939800"/>
                  </a:lnTo>
                  <a:lnTo>
                    <a:pt x="41808" y="939800"/>
                  </a:lnTo>
                  <a:lnTo>
                    <a:pt x="39776" y="927100"/>
                  </a:lnTo>
                  <a:lnTo>
                    <a:pt x="36017" y="927100"/>
                  </a:lnTo>
                  <a:lnTo>
                    <a:pt x="38239" y="939800"/>
                  </a:lnTo>
                  <a:lnTo>
                    <a:pt x="40081" y="952500"/>
                  </a:lnTo>
                  <a:lnTo>
                    <a:pt x="38112" y="952500"/>
                  </a:lnTo>
                  <a:lnTo>
                    <a:pt x="29768" y="939800"/>
                  </a:lnTo>
                  <a:lnTo>
                    <a:pt x="25006" y="914400"/>
                  </a:lnTo>
                  <a:lnTo>
                    <a:pt x="22453" y="901700"/>
                  </a:lnTo>
                  <a:lnTo>
                    <a:pt x="20789" y="876300"/>
                  </a:lnTo>
                  <a:lnTo>
                    <a:pt x="24244" y="876300"/>
                  </a:lnTo>
                  <a:lnTo>
                    <a:pt x="25857" y="863600"/>
                  </a:lnTo>
                  <a:lnTo>
                    <a:pt x="29743" y="863600"/>
                  </a:lnTo>
                  <a:lnTo>
                    <a:pt x="29273" y="876300"/>
                  </a:lnTo>
                  <a:lnTo>
                    <a:pt x="39827" y="876300"/>
                  </a:lnTo>
                  <a:lnTo>
                    <a:pt x="43815" y="863600"/>
                  </a:lnTo>
                  <a:lnTo>
                    <a:pt x="51587" y="876300"/>
                  </a:lnTo>
                  <a:lnTo>
                    <a:pt x="60020" y="889000"/>
                  </a:lnTo>
                  <a:lnTo>
                    <a:pt x="67386" y="889000"/>
                  </a:lnTo>
                  <a:lnTo>
                    <a:pt x="71945" y="901700"/>
                  </a:lnTo>
                  <a:lnTo>
                    <a:pt x="72834" y="914400"/>
                  </a:lnTo>
                  <a:lnTo>
                    <a:pt x="73190" y="927100"/>
                  </a:lnTo>
                  <a:lnTo>
                    <a:pt x="72542" y="939800"/>
                  </a:lnTo>
                  <a:lnTo>
                    <a:pt x="70421" y="952500"/>
                  </a:lnTo>
                  <a:lnTo>
                    <a:pt x="68338" y="952500"/>
                  </a:lnTo>
                  <a:lnTo>
                    <a:pt x="69011" y="965200"/>
                  </a:lnTo>
                  <a:lnTo>
                    <a:pt x="71297" y="977900"/>
                  </a:lnTo>
                  <a:lnTo>
                    <a:pt x="71958" y="990600"/>
                  </a:lnTo>
                  <a:lnTo>
                    <a:pt x="67754" y="1003300"/>
                  </a:lnTo>
                  <a:lnTo>
                    <a:pt x="70231" y="1016000"/>
                  </a:lnTo>
                  <a:lnTo>
                    <a:pt x="81724" y="1016000"/>
                  </a:lnTo>
                  <a:lnTo>
                    <a:pt x="83820" y="1028700"/>
                  </a:lnTo>
                  <a:lnTo>
                    <a:pt x="85979" y="1041400"/>
                  </a:lnTo>
                  <a:lnTo>
                    <a:pt x="88303" y="1054100"/>
                  </a:lnTo>
                  <a:lnTo>
                    <a:pt x="77139" y="1054100"/>
                  </a:lnTo>
                  <a:lnTo>
                    <a:pt x="69532" y="1066800"/>
                  </a:lnTo>
                  <a:lnTo>
                    <a:pt x="61912" y="1066800"/>
                  </a:lnTo>
                  <a:lnTo>
                    <a:pt x="50736" y="1041400"/>
                  </a:lnTo>
                  <a:lnTo>
                    <a:pt x="60731" y="1092200"/>
                  </a:lnTo>
                  <a:lnTo>
                    <a:pt x="56756" y="1092200"/>
                  </a:lnTo>
                  <a:lnTo>
                    <a:pt x="55308" y="1079500"/>
                  </a:lnTo>
                  <a:lnTo>
                    <a:pt x="57480" y="1079500"/>
                  </a:lnTo>
                  <a:lnTo>
                    <a:pt x="48983" y="1066800"/>
                  </a:lnTo>
                  <a:lnTo>
                    <a:pt x="44437" y="1079500"/>
                  </a:lnTo>
                  <a:lnTo>
                    <a:pt x="43002" y="1092200"/>
                  </a:lnTo>
                  <a:lnTo>
                    <a:pt x="43853" y="1104900"/>
                  </a:lnTo>
                  <a:lnTo>
                    <a:pt x="54851" y="1117600"/>
                  </a:lnTo>
                  <a:lnTo>
                    <a:pt x="53619" y="1117600"/>
                  </a:lnTo>
                  <a:lnTo>
                    <a:pt x="50838" y="1130300"/>
                  </a:lnTo>
                  <a:lnTo>
                    <a:pt x="49784" y="1143000"/>
                  </a:lnTo>
                  <a:lnTo>
                    <a:pt x="49479" y="1155700"/>
                  </a:lnTo>
                  <a:lnTo>
                    <a:pt x="49987" y="1155700"/>
                  </a:lnTo>
                  <a:lnTo>
                    <a:pt x="51536" y="1168400"/>
                  </a:lnTo>
                  <a:lnTo>
                    <a:pt x="54368" y="1181100"/>
                  </a:lnTo>
                  <a:lnTo>
                    <a:pt x="60566" y="1181100"/>
                  </a:lnTo>
                  <a:lnTo>
                    <a:pt x="66929" y="1193800"/>
                  </a:lnTo>
                  <a:lnTo>
                    <a:pt x="73393" y="1193800"/>
                  </a:lnTo>
                  <a:lnTo>
                    <a:pt x="79870" y="1206500"/>
                  </a:lnTo>
                  <a:lnTo>
                    <a:pt x="92773" y="1219200"/>
                  </a:lnTo>
                  <a:lnTo>
                    <a:pt x="99275" y="1231900"/>
                  </a:lnTo>
                  <a:lnTo>
                    <a:pt x="105968" y="1231900"/>
                  </a:lnTo>
                  <a:lnTo>
                    <a:pt x="113131" y="1244600"/>
                  </a:lnTo>
                  <a:lnTo>
                    <a:pt x="112610" y="1257300"/>
                  </a:lnTo>
                  <a:lnTo>
                    <a:pt x="114185" y="1270000"/>
                  </a:lnTo>
                  <a:lnTo>
                    <a:pt x="113741" y="1282700"/>
                  </a:lnTo>
                  <a:lnTo>
                    <a:pt x="104203" y="1282700"/>
                  </a:lnTo>
                  <a:lnTo>
                    <a:pt x="101130" y="1270000"/>
                  </a:lnTo>
                  <a:lnTo>
                    <a:pt x="98552" y="1270000"/>
                  </a:lnTo>
                  <a:lnTo>
                    <a:pt x="97104" y="1257300"/>
                  </a:lnTo>
                  <a:lnTo>
                    <a:pt x="89801" y="1257300"/>
                  </a:lnTo>
                  <a:lnTo>
                    <a:pt x="85572" y="1270000"/>
                  </a:lnTo>
                  <a:lnTo>
                    <a:pt x="81114" y="1270000"/>
                  </a:lnTo>
                  <a:lnTo>
                    <a:pt x="79756" y="1257300"/>
                  </a:lnTo>
                  <a:lnTo>
                    <a:pt x="77571" y="1257300"/>
                  </a:lnTo>
                  <a:lnTo>
                    <a:pt x="73456" y="1244600"/>
                  </a:lnTo>
                  <a:lnTo>
                    <a:pt x="76174" y="1257300"/>
                  </a:lnTo>
                  <a:lnTo>
                    <a:pt x="72415" y="1257300"/>
                  </a:lnTo>
                  <a:lnTo>
                    <a:pt x="67551" y="1244600"/>
                  </a:lnTo>
                  <a:lnTo>
                    <a:pt x="62052" y="1231900"/>
                  </a:lnTo>
                  <a:lnTo>
                    <a:pt x="56362" y="1231900"/>
                  </a:lnTo>
                  <a:lnTo>
                    <a:pt x="50736" y="1219200"/>
                  </a:lnTo>
                  <a:lnTo>
                    <a:pt x="45377" y="1219200"/>
                  </a:lnTo>
                  <a:lnTo>
                    <a:pt x="40627" y="1206500"/>
                  </a:lnTo>
                  <a:lnTo>
                    <a:pt x="36817" y="1206500"/>
                  </a:lnTo>
                  <a:lnTo>
                    <a:pt x="43548" y="1219200"/>
                  </a:lnTo>
                  <a:lnTo>
                    <a:pt x="44716" y="1231900"/>
                  </a:lnTo>
                  <a:lnTo>
                    <a:pt x="43459" y="1231900"/>
                  </a:lnTo>
                  <a:lnTo>
                    <a:pt x="42976" y="1244600"/>
                  </a:lnTo>
                  <a:lnTo>
                    <a:pt x="38290" y="1244600"/>
                  </a:lnTo>
                  <a:lnTo>
                    <a:pt x="33172" y="1231900"/>
                  </a:lnTo>
                  <a:lnTo>
                    <a:pt x="28778" y="1231900"/>
                  </a:lnTo>
                  <a:lnTo>
                    <a:pt x="35090" y="1244600"/>
                  </a:lnTo>
                  <a:lnTo>
                    <a:pt x="42913" y="1257300"/>
                  </a:lnTo>
                  <a:lnTo>
                    <a:pt x="48983" y="1257300"/>
                  </a:lnTo>
                  <a:lnTo>
                    <a:pt x="50050" y="1244600"/>
                  </a:lnTo>
                  <a:lnTo>
                    <a:pt x="55537" y="1257300"/>
                  </a:lnTo>
                  <a:lnTo>
                    <a:pt x="61125" y="1270000"/>
                  </a:lnTo>
                  <a:lnTo>
                    <a:pt x="65684" y="1282700"/>
                  </a:lnTo>
                  <a:lnTo>
                    <a:pt x="68084" y="1295400"/>
                  </a:lnTo>
                  <a:lnTo>
                    <a:pt x="71628" y="1295400"/>
                  </a:lnTo>
                  <a:lnTo>
                    <a:pt x="71996" y="1308100"/>
                  </a:lnTo>
                  <a:lnTo>
                    <a:pt x="71526" y="1333500"/>
                  </a:lnTo>
                  <a:lnTo>
                    <a:pt x="70840" y="1346200"/>
                  </a:lnTo>
                  <a:lnTo>
                    <a:pt x="70548" y="1358900"/>
                  </a:lnTo>
                  <a:lnTo>
                    <a:pt x="71247" y="1371600"/>
                  </a:lnTo>
                  <a:lnTo>
                    <a:pt x="73990" y="1384300"/>
                  </a:lnTo>
                  <a:lnTo>
                    <a:pt x="79362" y="1397000"/>
                  </a:lnTo>
                  <a:lnTo>
                    <a:pt x="86753" y="1407985"/>
                  </a:lnTo>
                  <a:lnTo>
                    <a:pt x="82905" y="1397000"/>
                  </a:lnTo>
                  <a:lnTo>
                    <a:pt x="79514" y="1397000"/>
                  </a:lnTo>
                  <a:lnTo>
                    <a:pt x="82143" y="1384300"/>
                  </a:lnTo>
                  <a:lnTo>
                    <a:pt x="90246" y="1397000"/>
                  </a:lnTo>
                  <a:lnTo>
                    <a:pt x="94742" y="1409700"/>
                  </a:lnTo>
                  <a:lnTo>
                    <a:pt x="96774" y="1422400"/>
                  </a:lnTo>
                  <a:lnTo>
                    <a:pt x="97447" y="1422400"/>
                  </a:lnTo>
                  <a:lnTo>
                    <a:pt x="97713" y="1435100"/>
                  </a:lnTo>
                  <a:lnTo>
                    <a:pt x="98552" y="1447800"/>
                  </a:lnTo>
                  <a:lnTo>
                    <a:pt x="101257" y="1460500"/>
                  </a:lnTo>
                  <a:lnTo>
                    <a:pt x="107061" y="1473200"/>
                  </a:lnTo>
                  <a:lnTo>
                    <a:pt x="115595" y="1447800"/>
                  </a:lnTo>
                  <a:lnTo>
                    <a:pt x="121678" y="1460500"/>
                  </a:lnTo>
                  <a:lnTo>
                    <a:pt x="136169" y="1485900"/>
                  </a:lnTo>
                  <a:lnTo>
                    <a:pt x="142278" y="1498600"/>
                  </a:lnTo>
                  <a:lnTo>
                    <a:pt x="141820" y="1498600"/>
                  </a:lnTo>
                  <a:lnTo>
                    <a:pt x="142227" y="1511300"/>
                  </a:lnTo>
                  <a:lnTo>
                    <a:pt x="140017" y="1524000"/>
                  </a:lnTo>
                  <a:lnTo>
                    <a:pt x="131711" y="1511300"/>
                  </a:lnTo>
                  <a:lnTo>
                    <a:pt x="139941" y="1524000"/>
                  </a:lnTo>
                  <a:lnTo>
                    <a:pt x="149174" y="1536700"/>
                  </a:lnTo>
                  <a:lnTo>
                    <a:pt x="159092" y="1549400"/>
                  </a:lnTo>
                  <a:lnTo>
                    <a:pt x="169405" y="1549400"/>
                  </a:lnTo>
                  <a:lnTo>
                    <a:pt x="180022" y="1562100"/>
                  </a:lnTo>
                  <a:lnTo>
                    <a:pt x="191160" y="1562100"/>
                  </a:lnTo>
                  <a:lnTo>
                    <a:pt x="196291" y="1567688"/>
                  </a:lnTo>
                  <a:lnTo>
                    <a:pt x="193535" y="1562100"/>
                  </a:lnTo>
                  <a:lnTo>
                    <a:pt x="185610" y="1549400"/>
                  </a:lnTo>
                  <a:lnTo>
                    <a:pt x="202603" y="1549400"/>
                  </a:lnTo>
                  <a:lnTo>
                    <a:pt x="207645" y="1562100"/>
                  </a:lnTo>
                  <a:lnTo>
                    <a:pt x="216357" y="1574800"/>
                  </a:lnTo>
                  <a:lnTo>
                    <a:pt x="219748" y="1587500"/>
                  </a:lnTo>
                  <a:lnTo>
                    <a:pt x="208826" y="1574800"/>
                  </a:lnTo>
                  <a:lnTo>
                    <a:pt x="211531" y="1587500"/>
                  </a:lnTo>
                  <a:lnTo>
                    <a:pt x="218605" y="1587500"/>
                  </a:lnTo>
                  <a:lnTo>
                    <a:pt x="222529" y="1600200"/>
                  </a:lnTo>
                  <a:lnTo>
                    <a:pt x="226796" y="1600200"/>
                  </a:lnTo>
                  <a:lnTo>
                    <a:pt x="231038" y="1612900"/>
                  </a:lnTo>
                  <a:lnTo>
                    <a:pt x="237312" y="1612900"/>
                  </a:lnTo>
                  <a:lnTo>
                    <a:pt x="243319" y="1625600"/>
                  </a:lnTo>
                  <a:lnTo>
                    <a:pt x="248399" y="1625600"/>
                  </a:lnTo>
                  <a:lnTo>
                    <a:pt x="246291" y="1612900"/>
                  </a:lnTo>
                  <a:lnTo>
                    <a:pt x="254431" y="1620139"/>
                  </a:lnTo>
                  <a:lnTo>
                    <a:pt x="249580" y="1612900"/>
                  </a:lnTo>
                  <a:lnTo>
                    <a:pt x="240436" y="1600200"/>
                  </a:lnTo>
                  <a:lnTo>
                    <a:pt x="233692" y="1587500"/>
                  </a:lnTo>
                  <a:lnTo>
                    <a:pt x="246799" y="1587500"/>
                  </a:lnTo>
                  <a:lnTo>
                    <a:pt x="247662" y="1574800"/>
                  </a:lnTo>
                  <a:lnTo>
                    <a:pt x="240677" y="1574800"/>
                  </a:lnTo>
                  <a:lnTo>
                    <a:pt x="233768" y="1562100"/>
                  </a:lnTo>
                  <a:lnTo>
                    <a:pt x="219913" y="1549400"/>
                  </a:lnTo>
                  <a:lnTo>
                    <a:pt x="227799" y="1562100"/>
                  </a:lnTo>
                  <a:lnTo>
                    <a:pt x="217004" y="1562100"/>
                  </a:lnTo>
                  <a:lnTo>
                    <a:pt x="211709" y="1549400"/>
                  </a:lnTo>
                  <a:lnTo>
                    <a:pt x="206565" y="1549400"/>
                  </a:lnTo>
                  <a:lnTo>
                    <a:pt x="201815" y="1536700"/>
                  </a:lnTo>
                  <a:lnTo>
                    <a:pt x="187934" y="1536700"/>
                  </a:lnTo>
                  <a:lnTo>
                    <a:pt x="184975" y="1524000"/>
                  </a:lnTo>
                  <a:lnTo>
                    <a:pt x="181864" y="1511300"/>
                  </a:lnTo>
                  <a:lnTo>
                    <a:pt x="178587" y="1498600"/>
                  </a:lnTo>
                  <a:lnTo>
                    <a:pt x="175171" y="1498600"/>
                  </a:lnTo>
                  <a:lnTo>
                    <a:pt x="171602" y="1485900"/>
                  </a:lnTo>
                  <a:lnTo>
                    <a:pt x="168160" y="1473200"/>
                  </a:lnTo>
                  <a:lnTo>
                    <a:pt x="165087" y="1460500"/>
                  </a:lnTo>
                  <a:lnTo>
                    <a:pt x="162585" y="1447800"/>
                  </a:lnTo>
                  <a:lnTo>
                    <a:pt x="158242" y="1447800"/>
                  </a:lnTo>
                  <a:lnTo>
                    <a:pt x="158026" y="1460500"/>
                  </a:lnTo>
                  <a:lnTo>
                    <a:pt x="160299" y="1460500"/>
                  </a:lnTo>
                  <a:lnTo>
                    <a:pt x="163436" y="1473200"/>
                  </a:lnTo>
                  <a:lnTo>
                    <a:pt x="156324" y="1460500"/>
                  </a:lnTo>
                  <a:lnTo>
                    <a:pt x="148323" y="1447800"/>
                  </a:lnTo>
                  <a:lnTo>
                    <a:pt x="141490" y="1447800"/>
                  </a:lnTo>
                  <a:lnTo>
                    <a:pt x="137909" y="1435100"/>
                  </a:lnTo>
                  <a:lnTo>
                    <a:pt x="134759" y="1422400"/>
                  </a:lnTo>
                  <a:lnTo>
                    <a:pt x="131635" y="1435100"/>
                  </a:lnTo>
                  <a:lnTo>
                    <a:pt x="131051" y="1435100"/>
                  </a:lnTo>
                  <a:lnTo>
                    <a:pt x="135496" y="1447800"/>
                  </a:lnTo>
                  <a:lnTo>
                    <a:pt x="129108" y="1435100"/>
                  </a:lnTo>
                  <a:lnTo>
                    <a:pt x="122466" y="1422400"/>
                  </a:lnTo>
                  <a:lnTo>
                    <a:pt x="116065" y="1409700"/>
                  </a:lnTo>
                  <a:lnTo>
                    <a:pt x="110439" y="1397000"/>
                  </a:lnTo>
                  <a:lnTo>
                    <a:pt x="109740" y="1409700"/>
                  </a:lnTo>
                  <a:lnTo>
                    <a:pt x="109613" y="1409700"/>
                  </a:lnTo>
                  <a:lnTo>
                    <a:pt x="109334" y="1422400"/>
                  </a:lnTo>
                  <a:lnTo>
                    <a:pt x="106121" y="1409700"/>
                  </a:lnTo>
                  <a:lnTo>
                    <a:pt x="102781" y="1409700"/>
                  </a:lnTo>
                  <a:lnTo>
                    <a:pt x="99949" y="1397000"/>
                  </a:lnTo>
                  <a:lnTo>
                    <a:pt x="100406" y="1409700"/>
                  </a:lnTo>
                  <a:lnTo>
                    <a:pt x="101206" y="1409700"/>
                  </a:lnTo>
                  <a:lnTo>
                    <a:pt x="102031" y="1422400"/>
                  </a:lnTo>
                  <a:lnTo>
                    <a:pt x="88493" y="1384300"/>
                  </a:lnTo>
                  <a:lnTo>
                    <a:pt x="78257" y="1358900"/>
                  </a:lnTo>
                  <a:lnTo>
                    <a:pt x="73050" y="1333500"/>
                  </a:lnTo>
                  <a:lnTo>
                    <a:pt x="74536" y="1308100"/>
                  </a:lnTo>
                  <a:lnTo>
                    <a:pt x="82410" y="1320800"/>
                  </a:lnTo>
                  <a:lnTo>
                    <a:pt x="90195" y="1333500"/>
                  </a:lnTo>
                  <a:lnTo>
                    <a:pt x="105676" y="1371600"/>
                  </a:lnTo>
                  <a:lnTo>
                    <a:pt x="113880" y="1384300"/>
                  </a:lnTo>
                  <a:lnTo>
                    <a:pt x="122326" y="1397000"/>
                  </a:lnTo>
                  <a:lnTo>
                    <a:pt x="131152" y="1409700"/>
                  </a:lnTo>
                  <a:lnTo>
                    <a:pt x="141236" y="1409700"/>
                  </a:lnTo>
                  <a:lnTo>
                    <a:pt x="135128" y="1397000"/>
                  </a:lnTo>
                  <a:lnTo>
                    <a:pt x="130340" y="1397000"/>
                  </a:lnTo>
                  <a:lnTo>
                    <a:pt x="127127" y="1384300"/>
                  </a:lnTo>
                  <a:lnTo>
                    <a:pt x="124802" y="1384300"/>
                  </a:lnTo>
                  <a:lnTo>
                    <a:pt x="127152" y="1371600"/>
                  </a:lnTo>
                  <a:lnTo>
                    <a:pt x="113550" y="1371600"/>
                  </a:lnTo>
                  <a:lnTo>
                    <a:pt x="106921" y="1358900"/>
                  </a:lnTo>
                  <a:lnTo>
                    <a:pt x="100825" y="1346200"/>
                  </a:lnTo>
                  <a:lnTo>
                    <a:pt x="97878" y="1333500"/>
                  </a:lnTo>
                  <a:lnTo>
                    <a:pt x="100660" y="1320800"/>
                  </a:lnTo>
                  <a:lnTo>
                    <a:pt x="107429" y="1333500"/>
                  </a:lnTo>
                  <a:lnTo>
                    <a:pt x="113614" y="1346200"/>
                  </a:lnTo>
                  <a:lnTo>
                    <a:pt x="119341" y="1346200"/>
                  </a:lnTo>
                  <a:lnTo>
                    <a:pt x="124739" y="1358900"/>
                  </a:lnTo>
                  <a:lnTo>
                    <a:pt x="135382" y="1358900"/>
                  </a:lnTo>
                  <a:lnTo>
                    <a:pt x="140652" y="1371600"/>
                  </a:lnTo>
                  <a:lnTo>
                    <a:pt x="150317" y="1371600"/>
                  </a:lnTo>
                  <a:lnTo>
                    <a:pt x="152666" y="1384300"/>
                  </a:lnTo>
                  <a:lnTo>
                    <a:pt x="160680" y="1397000"/>
                  </a:lnTo>
                  <a:lnTo>
                    <a:pt x="165201" y="1409700"/>
                  </a:lnTo>
                  <a:lnTo>
                    <a:pt x="169811" y="1409700"/>
                  </a:lnTo>
                  <a:lnTo>
                    <a:pt x="172847" y="1422400"/>
                  </a:lnTo>
                  <a:lnTo>
                    <a:pt x="161582" y="1422400"/>
                  </a:lnTo>
                  <a:lnTo>
                    <a:pt x="165582" y="1435100"/>
                  </a:lnTo>
                  <a:lnTo>
                    <a:pt x="172415" y="1447800"/>
                  </a:lnTo>
                  <a:lnTo>
                    <a:pt x="181165" y="1460500"/>
                  </a:lnTo>
                  <a:lnTo>
                    <a:pt x="190944" y="1473200"/>
                  </a:lnTo>
                  <a:lnTo>
                    <a:pt x="201231" y="1473200"/>
                  </a:lnTo>
                  <a:lnTo>
                    <a:pt x="211023" y="1485900"/>
                  </a:lnTo>
                  <a:lnTo>
                    <a:pt x="219773" y="1498600"/>
                  </a:lnTo>
                  <a:lnTo>
                    <a:pt x="226987" y="1511300"/>
                  </a:lnTo>
                  <a:lnTo>
                    <a:pt x="223316" y="1511300"/>
                  </a:lnTo>
                  <a:lnTo>
                    <a:pt x="225602" y="1524000"/>
                  </a:lnTo>
                  <a:lnTo>
                    <a:pt x="227672" y="1536700"/>
                  </a:lnTo>
                  <a:lnTo>
                    <a:pt x="229946" y="1536700"/>
                  </a:lnTo>
                  <a:lnTo>
                    <a:pt x="232016" y="1549400"/>
                  </a:lnTo>
                  <a:lnTo>
                    <a:pt x="237439" y="1562100"/>
                  </a:lnTo>
                  <a:lnTo>
                    <a:pt x="243065" y="1562100"/>
                  </a:lnTo>
                  <a:lnTo>
                    <a:pt x="248831" y="1574800"/>
                  </a:lnTo>
                  <a:lnTo>
                    <a:pt x="266928" y="1574800"/>
                  </a:lnTo>
                  <a:lnTo>
                    <a:pt x="272745" y="1587500"/>
                  </a:lnTo>
                  <a:lnTo>
                    <a:pt x="274180" y="1587500"/>
                  </a:lnTo>
                  <a:lnTo>
                    <a:pt x="280619" y="1600200"/>
                  </a:lnTo>
                  <a:lnTo>
                    <a:pt x="285064" y="1612900"/>
                  </a:lnTo>
                  <a:lnTo>
                    <a:pt x="280492" y="1612900"/>
                  </a:lnTo>
                  <a:lnTo>
                    <a:pt x="306222" y="1625600"/>
                  </a:lnTo>
                  <a:lnTo>
                    <a:pt x="314833" y="1638300"/>
                  </a:lnTo>
                  <a:lnTo>
                    <a:pt x="326504" y="1651000"/>
                  </a:lnTo>
                  <a:lnTo>
                    <a:pt x="336397" y="1663700"/>
                  </a:lnTo>
                  <a:lnTo>
                    <a:pt x="339648" y="1663700"/>
                  </a:lnTo>
                  <a:lnTo>
                    <a:pt x="348361" y="1676400"/>
                  </a:lnTo>
                  <a:lnTo>
                    <a:pt x="359384" y="1676400"/>
                  </a:lnTo>
                  <a:lnTo>
                    <a:pt x="368134" y="1689100"/>
                  </a:lnTo>
                  <a:lnTo>
                    <a:pt x="369455" y="1689100"/>
                  </a:lnTo>
                  <a:lnTo>
                    <a:pt x="379691" y="1701800"/>
                  </a:lnTo>
                  <a:lnTo>
                    <a:pt x="391528" y="1714500"/>
                  </a:lnTo>
                  <a:lnTo>
                    <a:pt x="397344" y="1714500"/>
                  </a:lnTo>
                  <a:lnTo>
                    <a:pt x="395668" y="1701800"/>
                  </a:lnTo>
                  <a:lnTo>
                    <a:pt x="386524" y="1701800"/>
                  </a:lnTo>
                  <a:lnTo>
                    <a:pt x="392582" y="1689100"/>
                  </a:lnTo>
                  <a:lnTo>
                    <a:pt x="403212" y="1701800"/>
                  </a:lnTo>
                  <a:lnTo>
                    <a:pt x="415823" y="1714500"/>
                  </a:lnTo>
                  <a:lnTo>
                    <a:pt x="417995" y="1716786"/>
                  </a:lnTo>
                  <a:lnTo>
                    <a:pt x="415137" y="1727200"/>
                  </a:lnTo>
                  <a:lnTo>
                    <a:pt x="418998" y="1727200"/>
                  </a:lnTo>
                  <a:lnTo>
                    <a:pt x="423227" y="1739900"/>
                  </a:lnTo>
                  <a:lnTo>
                    <a:pt x="423697" y="1739900"/>
                  </a:lnTo>
                  <a:lnTo>
                    <a:pt x="454698" y="1765300"/>
                  </a:lnTo>
                  <a:lnTo>
                    <a:pt x="484809" y="1778000"/>
                  </a:lnTo>
                  <a:lnTo>
                    <a:pt x="515251" y="1778000"/>
                  </a:lnTo>
                  <a:lnTo>
                    <a:pt x="547204" y="1790700"/>
                  </a:lnTo>
                  <a:lnTo>
                    <a:pt x="565150" y="1790700"/>
                  </a:lnTo>
                  <a:lnTo>
                    <a:pt x="583920" y="1803400"/>
                  </a:lnTo>
                  <a:lnTo>
                    <a:pt x="603211" y="1803400"/>
                  </a:lnTo>
                  <a:lnTo>
                    <a:pt x="622719" y="1816100"/>
                  </a:lnTo>
                  <a:lnTo>
                    <a:pt x="642175" y="1816100"/>
                  </a:lnTo>
                  <a:lnTo>
                    <a:pt x="651713" y="1828800"/>
                  </a:lnTo>
                  <a:lnTo>
                    <a:pt x="724166" y="1828800"/>
                  </a:lnTo>
                  <a:lnTo>
                    <a:pt x="734466" y="1841500"/>
                  </a:lnTo>
                  <a:lnTo>
                    <a:pt x="683018" y="1841500"/>
                  </a:lnTo>
                  <a:lnTo>
                    <a:pt x="670801" y="1854200"/>
                  </a:lnTo>
                  <a:lnTo>
                    <a:pt x="788733" y="1854200"/>
                  </a:lnTo>
                  <a:lnTo>
                    <a:pt x="783615" y="1866900"/>
                  </a:lnTo>
                  <a:lnTo>
                    <a:pt x="886675" y="1866900"/>
                  </a:lnTo>
                  <a:lnTo>
                    <a:pt x="909180" y="1854200"/>
                  </a:lnTo>
                  <a:lnTo>
                    <a:pt x="896277" y="1854200"/>
                  </a:lnTo>
                  <a:lnTo>
                    <a:pt x="897623" y="1841500"/>
                  </a:lnTo>
                  <a:lnTo>
                    <a:pt x="906614" y="1841500"/>
                  </a:lnTo>
                  <a:lnTo>
                    <a:pt x="922032" y="1828800"/>
                  </a:lnTo>
                  <a:lnTo>
                    <a:pt x="933970" y="1828800"/>
                  </a:lnTo>
                  <a:lnTo>
                    <a:pt x="940866" y="1841500"/>
                  </a:lnTo>
                  <a:lnTo>
                    <a:pt x="947712" y="1841500"/>
                  </a:lnTo>
                  <a:lnTo>
                    <a:pt x="943584" y="1847964"/>
                  </a:lnTo>
                  <a:lnTo>
                    <a:pt x="950087" y="1841500"/>
                  </a:lnTo>
                  <a:lnTo>
                    <a:pt x="952334" y="1841500"/>
                  </a:lnTo>
                  <a:lnTo>
                    <a:pt x="966838" y="1828800"/>
                  </a:lnTo>
                  <a:lnTo>
                    <a:pt x="958011" y="1841500"/>
                  </a:lnTo>
                  <a:lnTo>
                    <a:pt x="983462" y="1841500"/>
                  </a:lnTo>
                  <a:lnTo>
                    <a:pt x="1001547" y="1828800"/>
                  </a:lnTo>
                  <a:lnTo>
                    <a:pt x="1042289" y="1828800"/>
                  </a:lnTo>
                  <a:lnTo>
                    <a:pt x="1048524" y="1816100"/>
                  </a:lnTo>
                  <a:lnTo>
                    <a:pt x="1050239" y="1816100"/>
                  </a:lnTo>
                  <a:lnTo>
                    <a:pt x="1065085" y="1803400"/>
                  </a:lnTo>
                  <a:lnTo>
                    <a:pt x="1081786" y="1778000"/>
                  </a:lnTo>
                  <a:lnTo>
                    <a:pt x="1098550" y="1765300"/>
                  </a:lnTo>
                  <a:lnTo>
                    <a:pt x="1113599" y="1752600"/>
                  </a:lnTo>
                  <a:lnTo>
                    <a:pt x="1123911" y="1739900"/>
                  </a:lnTo>
                  <a:lnTo>
                    <a:pt x="1143419" y="1739900"/>
                  </a:lnTo>
                  <a:lnTo>
                    <a:pt x="1152779" y="1727200"/>
                  </a:lnTo>
                  <a:lnTo>
                    <a:pt x="1161834" y="1727200"/>
                  </a:lnTo>
                  <a:lnTo>
                    <a:pt x="1171016" y="1714500"/>
                  </a:lnTo>
                  <a:lnTo>
                    <a:pt x="1180338" y="1714500"/>
                  </a:lnTo>
                  <a:lnTo>
                    <a:pt x="1189774" y="1701800"/>
                  </a:lnTo>
                  <a:lnTo>
                    <a:pt x="1188618" y="1714500"/>
                  </a:lnTo>
                  <a:lnTo>
                    <a:pt x="1194511" y="1701800"/>
                  </a:lnTo>
                  <a:lnTo>
                    <a:pt x="1200670" y="1701800"/>
                  </a:lnTo>
                  <a:lnTo>
                    <a:pt x="1207071" y="1689100"/>
                  </a:lnTo>
                  <a:lnTo>
                    <a:pt x="1213662" y="1689100"/>
                  </a:lnTo>
                  <a:lnTo>
                    <a:pt x="1220304" y="1676400"/>
                  </a:lnTo>
                  <a:lnTo>
                    <a:pt x="1227251" y="1676400"/>
                  </a:lnTo>
                  <a:lnTo>
                    <a:pt x="1234478" y="1663700"/>
                  </a:lnTo>
                  <a:lnTo>
                    <a:pt x="1252664" y="1663700"/>
                  </a:lnTo>
                  <a:lnTo>
                    <a:pt x="1262748" y="1651000"/>
                  </a:lnTo>
                  <a:lnTo>
                    <a:pt x="1275537" y="1638300"/>
                  </a:lnTo>
                  <a:lnTo>
                    <a:pt x="1289519" y="1625600"/>
                  </a:lnTo>
                  <a:lnTo>
                    <a:pt x="1296377" y="1612900"/>
                  </a:lnTo>
                  <a:lnTo>
                    <a:pt x="1280350" y="1612900"/>
                  </a:lnTo>
                  <a:lnTo>
                    <a:pt x="1276172" y="1625600"/>
                  </a:lnTo>
                  <a:lnTo>
                    <a:pt x="1278331" y="1625600"/>
                  </a:lnTo>
                  <a:lnTo>
                    <a:pt x="1271790" y="1638300"/>
                  </a:lnTo>
                  <a:lnTo>
                    <a:pt x="1251521" y="1638300"/>
                  </a:lnTo>
                  <a:lnTo>
                    <a:pt x="1259268" y="1625600"/>
                  </a:lnTo>
                  <a:lnTo>
                    <a:pt x="1266786" y="1612900"/>
                  </a:lnTo>
                  <a:lnTo>
                    <a:pt x="1274114" y="1600200"/>
                  </a:lnTo>
                  <a:lnTo>
                    <a:pt x="1281315" y="1600200"/>
                  </a:lnTo>
                  <a:lnTo>
                    <a:pt x="1284401" y="1587500"/>
                  </a:lnTo>
                  <a:lnTo>
                    <a:pt x="1281214" y="1587500"/>
                  </a:lnTo>
                  <a:lnTo>
                    <a:pt x="1289583" y="1574800"/>
                  </a:lnTo>
                  <a:lnTo>
                    <a:pt x="1295882" y="1574800"/>
                  </a:lnTo>
                  <a:lnTo>
                    <a:pt x="1300607" y="1562100"/>
                  </a:lnTo>
                  <a:lnTo>
                    <a:pt x="1303820" y="1562100"/>
                  </a:lnTo>
                  <a:lnTo>
                    <a:pt x="1306195" y="1549400"/>
                  </a:lnTo>
                  <a:lnTo>
                    <a:pt x="1308379" y="1536700"/>
                  </a:lnTo>
                  <a:lnTo>
                    <a:pt x="1310830" y="1536700"/>
                  </a:lnTo>
                  <a:lnTo>
                    <a:pt x="1313903" y="1524000"/>
                  </a:lnTo>
                  <a:lnTo>
                    <a:pt x="1318158" y="1524000"/>
                  </a:lnTo>
                  <a:lnTo>
                    <a:pt x="1324165" y="1511300"/>
                  </a:lnTo>
                  <a:lnTo>
                    <a:pt x="1324165" y="1524000"/>
                  </a:lnTo>
                  <a:lnTo>
                    <a:pt x="1322971" y="1536700"/>
                  </a:lnTo>
                  <a:lnTo>
                    <a:pt x="1327200" y="1536700"/>
                  </a:lnTo>
                  <a:lnTo>
                    <a:pt x="1331963" y="1524000"/>
                  </a:lnTo>
                  <a:lnTo>
                    <a:pt x="1326095" y="1549400"/>
                  </a:lnTo>
                  <a:lnTo>
                    <a:pt x="1314627" y="1562100"/>
                  </a:lnTo>
                  <a:lnTo>
                    <a:pt x="1306576" y="1587500"/>
                  </a:lnTo>
                  <a:lnTo>
                    <a:pt x="1310970" y="1587500"/>
                  </a:lnTo>
                  <a:lnTo>
                    <a:pt x="1326197" y="1562100"/>
                  </a:lnTo>
                  <a:lnTo>
                    <a:pt x="1340802" y="1536700"/>
                  </a:lnTo>
                  <a:lnTo>
                    <a:pt x="1344777" y="1524000"/>
                  </a:lnTo>
                  <a:lnTo>
                    <a:pt x="1348765" y="1511300"/>
                  </a:lnTo>
                  <a:lnTo>
                    <a:pt x="1352740" y="1498600"/>
                  </a:lnTo>
                  <a:lnTo>
                    <a:pt x="1359966" y="1473200"/>
                  </a:lnTo>
                  <a:lnTo>
                    <a:pt x="1371130" y="1460500"/>
                  </a:lnTo>
                  <a:lnTo>
                    <a:pt x="1378648" y="1447800"/>
                  </a:lnTo>
                  <a:lnTo>
                    <a:pt x="1385824" y="1435100"/>
                  </a:lnTo>
                  <a:lnTo>
                    <a:pt x="1395895" y="1409700"/>
                  </a:lnTo>
                  <a:lnTo>
                    <a:pt x="1399997" y="1409700"/>
                  </a:lnTo>
                  <a:lnTo>
                    <a:pt x="1406601" y="1397000"/>
                  </a:lnTo>
                  <a:lnTo>
                    <a:pt x="1407947" y="1404772"/>
                  </a:lnTo>
                  <a:lnTo>
                    <a:pt x="1411770" y="1397000"/>
                  </a:lnTo>
                  <a:lnTo>
                    <a:pt x="1418005" y="1384300"/>
                  </a:lnTo>
                  <a:lnTo>
                    <a:pt x="1422590" y="1371600"/>
                  </a:lnTo>
                  <a:lnTo>
                    <a:pt x="1350124" y="1371600"/>
                  </a:lnTo>
                  <a:lnTo>
                    <a:pt x="1346923" y="1371600"/>
                  </a:lnTo>
                  <a:lnTo>
                    <a:pt x="1344206" y="1371600"/>
                  </a:lnTo>
                  <a:lnTo>
                    <a:pt x="1337729" y="1384300"/>
                  </a:lnTo>
                  <a:lnTo>
                    <a:pt x="1330794" y="1397000"/>
                  </a:lnTo>
                  <a:lnTo>
                    <a:pt x="1324000" y="1409700"/>
                  </a:lnTo>
                  <a:lnTo>
                    <a:pt x="1317320" y="1409700"/>
                  </a:lnTo>
                  <a:lnTo>
                    <a:pt x="1311414" y="1422400"/>
                  </a:lnTo>
                  <a:lnTo>
                    <a:pt x="1306601" y="1435100"/>
                  </a:lnTo>
                  <a:lnTo>
                    <a:pt x="1303159" y="1447800"/>
                  </a:lnTo>
                  <a:lnTo>
                    <a:pt x="1301445" y="1435100"/>
                  </a:lnTo>
                  <a:lnTo>
                    <a:pt x="1303616" y="1435100"/>
                  </a:lnTo>
                  <a:lnTo>
                    <a:pt x="1306258" y="1422400"/>
                  </a:lnTo>
                  <a:lnTo>
                    <a:pt x="1305928" y="1422400"/>
                  </a:lnTo>
                  <a:lnTo>
                    <a:pt x="1291386" y="1447800"/>
                  </a:lnTo>
                  <a:lnTo>
                    <a:pt x="1282750" y="1473200"/>
                  </a:lnTo>
                  <a:lnTo>
                    <a:pt x="1273975" y="1498600"/>
                  </a:lnTo>
                  <a:lnTo>
                    <a:pt x="1259065" y="1524000"/>
                  </a:lnTo>
                  <a:lnTo>
                    <a:pt x="1257134" y="1511300"/>
                  </a:lnTo>
                  <a:lnTo>
                    <a:pt x="1251216" y="1511300"/>
                  </a:lnTo>
                  <a:lnTo>
                    <a:pt x="1242885" y="1524000"/>
                  </a:lnTo>
                  <a:lnTo>
                    <a:pt x="1233728" y="1524000"/>
                  </a:lnTo>
                  <a:lnTo>
                    <a:pt x="1226477" y="1536700"/>
                  </a:lnTo>
                  <a:lnTo>
                    <a:pt x="1216596" y="1562100"/>
                  </a:lnTo>
                  <a:lnTo>
                    <a:pt x="1204455" y="1574800"/>
                  </a:lnTo>
                  <a:lnTo>
                    <a:pt x="1190434" y="1587500"/>
                  </a:lnTo>
                  <a:lnTo>
                    <a:pt x="1183030" y="1600200"/>
                  </a:lnTo>
                  <a:lnTo>
                    <a:pt x="1175270" y="1612900"/>
                  </a:lnTo>
                  <a:lnTo>
                    <a:pt x="1159421" y="1625600"/>
                  </a:lnTo>
                  <a:lnTo>
                    <a:pt x="1151318" y="1638300"/>
                  </a:lnTo>
                  <a:lnTo>
                    <a:pt x="1143393" y="1638300"/>
                  </a:lnTo>
                  <a:lnTo>
                    <a:pt x="1135646" y="1651000"/>
                  </a:lnTo>
                  <a:lnTo>
                    <a:pt x="1110564" y="1651000"/>
                  </a:lnTo>
                  <a:lnTo>
                    <a:pt x="1100772" y="1663700"/>
                  </a:lnTo>
                  <a:lnTo>
                    <a:pt x="1090002" y="1663700"/>
                  </a:lnTo>
                  <a:lnTo>
                    <a:pt x="1079538" y="1676400"/>
                  </a:lnTo>
                  <a:lnTo>
                    <a:pt x="1055497" y="1676400"/>
                  </a:lnTo>
                  <a:lnTo>
                    <a:pt x="1047940" y="1689100"/>
                  </a:lnTo>
                  <a:lnTo>
                    <a:pt x="1062520" y="1689100"/>
                  </a:lnTo>
                  <a:lnTo>
                    <a:pt x="1062863" y="1701800"/>
                  </a:lnTo>
                  <a:lnTo>
                    <a:pt x="1046632" y="1701800"/>
                  </a:lnTo>
                  <a:lnTo>
                    <a:pt x="1042327" y="1714500"/>
                  </a:lnTo>
                  <a:lnTo>
                    <a:pt x="1030986" y="1714500"/>
                  </a:lnTo>
                  <a:lnTo>
                    <a:pt x="1025563" y="1727200"/>
                  </a:lnTo>
                  <a:lnTo>
                    <a:pt x="1002245" y="1727200"/>
                  </a:lnTo>
                  <a:lnTo>
                    <a:pt x="1002626" y="1739900"/>
                  </a:lnTo>
                  <a:lnTo>
                    <a:pt x="996505" y="1739900"/>
                  </a:lnTo>
                  <a:lnTo>
                    <a:pt x="989241" y="1752600"/>
                  </a:lnTo>
                  <a:lnTo>
                    <a:pt x="973010" y="1739900"/>
                  </a:lnTo>
                  <a:lnTo>
                    <a:pt x="974979" y="1752600"/>
                  </a:lnTo>
                  <a:lnTo>
                    <a:pt x="976528" y="1752600"/>
                  </a:lnTo>
                  <a:lnTo>
                    <a:pt x="976274" y="1765300"/>
                  </a:lnTo>
                  <a:lnTo>
                    <a:pt x="955598" y="1765300"/>
                  </a:lnTo>
                  <a:lnTo>
                    <a:pt x="960183" y="1752600"/>
                  </a:lnTo>
                  <a:lnTo>
                    <a:pt x="964120" y="1752600"/>
                  </a:lnTo>
                  <a:lnTo>
                    <a:pt x="967028" y="1739900"/>
                  </a:lnTo>
                  <a:lnTo>
                    <a:pt x="953058" y="1739900"/>
                  </a:lnTo>
                  <a:lnTo>
                    <a:pt x="948791" y="1752600"/>
                  </a:lnTo>
                  <a:lnTo>
                    <a:pt x="941158" y="1752600"/>
                  </a:lnTo>
                  <a:lnTo>
                    <a:pt x="945438" y="1739900"/>
                  </a:lnTo>
                  <a:lnTo>
                    <a:pt x="952944" y="1727200"/>
                  </a:lnTo>
                  <a:lnTo>
                    <a:pt x="930732" y="1727200"/>
                  </a:lnTo>
                  <a:lnTo>
                    <a:pt x="921867" y="1739900"/>
                  </a:lnTo>
                  <a:lnTo>
                    <a:pt x="911656" y="1752600"/>
                  </a:lnTo>
                  <a:lnTo>
                    <a:pt x="894143" y="1752600"/>
                  </a:lnTo>
                  <a:lnTo>
                    <a:pt x="887793" y="1765300"/>
                  </a:lnTo>
                  <a:lnTo>
                    <a:pt x="856081" y="1765300"/>
                  </a:lnTo>
                  <a:lnTo>
                    <a:pt x="857580" y="1752600"/>
                  </a:lnTo>
                  <a:lnTo>
                    <a:pt x="834720" y="1752600"/>
                  </a:lnTo>
                  <a:lnTo>
                    <a:pt x="827659" y="1765300"/>
                  </a:lnTo>
                  <a:lnTo>
                    <a:pt x="769759" y="1765300"/>
                  </a:lnTo>
                  <a:lnTo>
                    <a:pt x="759510" y="1752600"/>
                  </a:lnTo>
                  <a:lnTo>
                    <a:pt x="685939" y="1752600"/>
                  </a:lnTo>
                  <a:lnTo>
                    <a:pt x="682078" y="1739900"/>
                  </a:lnTo>
                  <a:lnTo>
                    <a:pt x="676783" y="1739900"/>
                  </a:lnTo>
                  <a:lnTo>
                    <a:pt x="671830" y="1727200"/>
                  </a:lnTo>
                  <a:lnTo>
                    <a:pt x="666343" y="1727200"/>
                  </a:lnTo>
                  <a:lnTo>
                    <a:pt x="659460" y="1714500"/>
                  </a:lnTo>
                  <a:lnTo>
                    <a:pt x="651090" y="1701800"/>
                  </a:lnTo>
                  <a:lnTo>
                    <a:pt x="631037" y="1701800"/>
                  </a:lnTo>
                  <a:lnTo>
                    <a:pt x="642099" y="1714500"/>
                  </a:lnTo>
                  <a:lnTo>
                    <a:pt x="611378" y="1714500"/>
                  </a:lnTo>
                  <a:lnTo>
                    <a:pt x="615594" y="1701800"/>
                  </a:lnTo>
                  <a:lnTo>
                    <a:pt x="630059" y="1701800"/>
                  </a:lnTo>
                  <a:lnTo>
                    <a:pt x="609092" y="1689100"/>
                  </a:lnTo>
                  <a:lnTo>
                    <a:pt x="601662" y="1689100"/>
                  </a:lnTo>
                  <a:lnTo>
                    <a:pt x="601332" y="1701800"/>
                  </a:lnTo>
                  <a:lnTo>
                    <a:pt x="603656" y="1714500"/>
                  </a:lnTo>
                  <a:lnTo>
                    <a:pt x="584746" y="1714500"/>
                  </a:lnTo>
                  <a:lnTo>
                    <a:pt x="580796" y="1701800"/>
                  </a:lnTo>
                  <a:lnTo>
                    <a:pt x="579805" y="1689100"/>
                  </a:lnTo>
                  <a:lnTo>
                    <a:pt x="580732" y="1689100"/>
                  </a:lnTo>
                  <a:lnTo>
                    <a:pt x="572566" y="1676400"/>
                  </a:lnTo>
                  <a:lnTo>
                    <a:pt x="559523" y="1676400"/>
                  </a:lnTo>
                  <a:lnTo>
                    <a:pt x="553097" y="1663700"/>
                  </a:lnTo>
                  <a:lnTo>
                    <a:pt x="541312" y="1663700"/>
                  </a:lnTo>
                  <a:lnTo>
                    <a:pt x="535381" y="1651000"/>
                  </a:lnTo>
                  <a:lnTo>
                    <a:pt x="522058" y="1651000"/>
                  </a:lnTo>
                  <a:lnTo>
                    <a:pt x="516712" y="1638300"/>
                  </a:lnTo>
                  <a:lnTo>
                    <a:pt x="504710" y="1638300"/>
                  </a:lnTo>
                  <a:lnTo>
                    <a:pt x="497941" y="1625600"/>
                  </a:lnTo>
                  <a:lnTo>
                    <a:pt x="451396" y="1625600"/>
                  </a:lnTo>
                  <a:lnTo>
                    <a:pt x="443966" y="1612900"/>
                  </a:lnTo>
                  <a:lnTo>
                    <a:pt x="437235" y="1600200"/>
                  </a:lnTo>
                  <a:lnTo>
                    <a:pt x="437045" y="1600200"/>
                  </a:lnTo>
                  <a:lnTo>
                    <a:pt x="432346" y="1587500"/>
                  </a:lnTo>
                  <a:lnTo>
                    <a:pt x="407162" y="1587500"/>
                  </a:lnTo>
                  <a:lnTo>
                    <a:pt x="406133" y="1600200"/>
                  </a:lnTo>
                  <a:lnTo>
                    <a:pt x="398259" y="1587500"/>
                  </a:lnTo>
                  <a:lnTo>
                    <a:pt x="397611" y="1574800"/>
                  </a:lnTo>
                  <a:lnTo>
                    <a:pt x="401218" y="1562100"/>
                  </a:lnTo>
                  <a:lnTo>
                    <a:pt x="400304" y="1562100"/>
                  </a:lnTo>
                  <a:lnTo>
                    <a:pt x="395947" y="1549400"/>
                  </a:lnTo>
                  <a:lnTo>
                    <a:pt x="388785" y="1549400"/>
                  </a:lnTo>
                  <a:lnTo>
                    <a:pt x="386003" y="1536700"/>
                  </a:lnTo>
                  <a:lnTo>
                    <a:pt x="383057" y="1536700"/>
                  </a:lnTo>
                  <a:lnTo>
                    <a:pt x="378396" y="1524000"/>
                  </a:lnTo>
                  <a:lnTo>
                    <a:pt x="373100" y="1511300"/>
                  </a:lnTo>
                  <a:lnTo>
                    <a:pt x="366331" y="1511300"/>
                  </a:lnTo>
                  <a:lnTo>
                    <a:pt x="357263" y="1498600"/>
                  </a:lnTo>
                  <a:lnTo>
                    <a:pt x="354291" y="1496250"/>
                  </a:lnTo>
                  <a:lnTo>
                    <a:pt x="346024" y="1485900"/>
                  </a:lnTo>
                  <a:lnTo>
                    <a:pt x="347421" y="1490865"/>
                  </a:lnTo>
                  <a:lnTo>
                    <a:pt x="341109" y="1485900"/>
                  </a:lnTo>
                  <a:lnTo>
                    <a:pt x="334238" y="1473200"/>
                  </a:lnTo>
                  <a:lnTo>
                    <a:pt x="329717" y="1447800"/>
                  </a:lnTo>
                  <a:lnTo>
                    <a:pt x="334416" y="1447800"/>
                  </a:lnTo>
                  <a:lnTo>
                    <a:pt x="327380" y="1435100"/>
                  </a:lnTo>
                  <a:lnTo>
                    <a:pt x="319887" y="1435100"/>
                  </a:lnTo>
                  <a:lnTo>
                    <a:pt x="315747" y="1422400"/>
                  </a:lnTo>
                  <a:lnTo>
                    <a:pt x="304723" y="1422400"/>
                  </a:lnTo>
                  <a:lnTo>
                    <a:pt x="298310" y="1409700"/>
                  </a:lnTo>
                  <a:lnTo>
                    <a:pt x="291807" y="1409700"/>
                  </a:lnTo>
                  <a:lnTo>
                    <a:pt x="285394" y="1397000"/>
                  </a:lnTo>
                  <a:lnTo>
                    <a:pt x="279209" y="1397000"/>
                  </a:lnTo>
                  <a:lnTo>
                    <a:pt x="273418" y="1384300"/>
                  </a:lnTo>
                  <a:lnTo>
                    <a:pt x="271894" y="1384300"/>
                  </a:lnTo>
                  <a:lnTo>
                    <a:pt x="270446" y="1371600"/>
                  </a:lnTo>
                  <a:lnTo>
                    <a:pt x="265671" y="1358900"/>
                  </a:lnTo>
                  <a:lnTo>
                    <a:pt x="264782" y="1358900"/>
                  </a:lnTo>
                  <a:lnTo>
                    <a:pt x="263144" y="1346200"/>
                  </a:lnTo>
                  <a:lnTo>
                    <a:pt x="261264" y="1346200"/>
                  </a:lnTo>
                  <a:lnTo>
                    <a:pt x="259715" y="1333500"/>
                  </a:lnTo>
                  <a:lnTo>
                    <a:pt x="239763" y="1333500"/>
                  </a:lnTo>
                  <a:lnTo>
                    <a:pt x="229184" y="1320800"/>
                  </a:lnTo>
                  <a:lnTo>
                    <a:pt x="222758" y="1320800"/>
                  </a:lnTo>
                  <a:lnTo>
                    <a:pt x="219925" y="1308100"/>
                  </a:lnTo>
                  <a:lnTo>
                    <a:pt x="217805" y="1308100"/>
                  </a:lnTo>
                  <a:lnTo>
                    <a:pt x="220459" y="1320800"/>
                  </a:lnTo>
                  <a:lnTo>
                    <a:pt x="224269" y="1333500"/>
                  </a:lnTo>
                  <a:lnTo>
                    <a:pt x="217716" y="1333500"/>
                  </a:lnTo>
                  <a:lnTo>
                    <a:pt x="214591" y="1320800"/>
                  </a:lnTo>
                  <a:lnTo>
                    <a:pt x="211810" y="1308100"/>
                  </a:lnTo>
                  <a:lnTo>
                    <a:pt x="209181" y="1295400"/>
                  </a:lnTo>
                  <a:lnTo>
                    <a:pt x="206502" y="1282700"/>
                  </a:lnTo>
                  <a:lnTo>
                    <a:pt x="204127" y="1270000"/>
                  </a:lnTo>
                  <a:lnTo>
                    <a:pt x="201930" y="1270000"/>
                  </a:lnTo>
                  <a:lnTo>
                    <a:pt x="197726" y="1244600"/>
                  </a:lnTo>
                  <a:lnTo>
                    <a:pt x="201587" y="1257300"/>
                  </a:lnTo>
                  <a:lnTo>
                    <a:pt x="205054" y="1257300"/>
                  </a:lnTo>
                  <a:lnTo>
                    <a:pt x="207975" y="1270000"/>
                  </a:lnTo>
                  <a:lnTo>
                    <a:pt x="210146" y="1270000"/>
                  </a:lnTo>
                  <a:lnTo>
                    <a:pt x="208178" y="1257300"/>
                  </a:lnTo>
                  <a:lnTo>
                    <a:pt x="204241" y="1244600"/>
                  </a:lnTo>
                  <a:lnTo>
                    <a:pt x="200317" y="1231900"/>
                  </a:lnTo>
                  <a:lnTo>
                    <a:pt x="197345" y="1219200"/>
                  </a:lnTo>
                  <a:lnTo>
                    <a:pt x="194360" y="1206500"/>
                  </a:lnTo>
                  <a:lnTo>
                    <a:pt x="198081" y="1193800"/>
                  </a:lnTo>
                  <a:lnTo>
                    <a:pt x="212471" y="1219200"/>
                  </a:lnTo>
                  <a:lnTo>
                    <a:pt x="221018" y="1244600"/>
                  </a:lnTo>
                  <a:lnTo>
                    <a:pt x="228536" y="1257300"/>
                  </a:lnTo>
                  <a:lnTo>
                    <a:pt x="239864" y="1295400"/>
                  </a:lnTo>
                  <a:lnTo>
                    <a:pt x="234886" y="1295400"/>
                  </a:lnTo>
                  <a:lnTo>
                    <a:pt x="228346" y="1282700"/>
                  </a:lnTo>
                  <a:lnTo>
                    <a:pt x="221411" y="1270000"/>
                  </a:lnTo>
                  <a:lnTo>
                    <a:pt x="216255" y="1270000"/>
                  </a:lnTo>
                  <a:lnTo>
                    <a:pt x="217373" y="1282700"/>
                  </a:lnTo>
                  <a:lnTo>
                    <a:pt x="218579" y="1282700"/>
                  </a:lnTo>
                  <a:lnTo>
                    <a:pt x="219849" y="1295400"/>
                  </a:lnTo>
                  <a:lnTo>
                    <a:pt x="226085" y="1295400"/>
                  </a:lnTo>
                  <a:lnTo>
                    <a:pt x="230047" y="1308100"/>
                  </a:lnTo>
                  <a:lnTo>
                    <a:pt x="234403" y="1308100"/>
                  </a:lnTo>
                  <a:lnTo>
                    <a:pt x="239255" y="1320800"/>
                  </a:lnTo>
                  <a:lnTo>
                    <a:pt x="253796" y="1320800"/>
                  </a:lnTo>
                  <a:lnTo>
                    <a:pt x="243509" y="1282700"/>
                  </a:lnTo>
                  <a:lnTo>
                    <a:pt x="234022" y="1244600"/>
                  </a:lnTo>
                  <a:lnTo>
                    <a:pt x="225374" y="1206500"/>
                  </a:lnTo>
                  <a:lnTo>
                    <a:pt x="217589" y="1168400"/>
                  </a:lnTo>
                  <a:lnTo>
                    <a:pt x="242443" y="1168400"/>
                  </a:lnTo>
                  <a:lnTo>
                    <a:pt x="267195" y="1181100"/>
                  </a:lnTo>
                  <a:lnTo>
                    <a:pt x="318719" y="1181100"/>
                  </a:lnTo>
                  <a:lnTo>
                    <a:pt x="312762" y="1168400"/>
                  </a:lnTo>
                  <a:lnTo>
                    <a:pt x="278688" y="1168400"/>
                  </a:lnTo>
                  <a:lnTo>
                    <a:pt x="275450" y="1155700"/>
                  </a:lnTo>
                  <a:lnTo>
                    <a:pt x="269405" y="1155700"/>
                  </a:lnTo>
                  <a:lnTo>
                    <a:pt x="270598" y="1143000"/>
                  </a:lnTo>
                  <a:lnTo>
                    <a:pt x="276390" y="1143000"/>
                  </a:lnTo>
                  <a:lnTo>
                    <a:pt x="270002" y="1130300"/>
                  </a:lnTo>
                  <a:lnTo>
                    <a:pt x="261404" y="1130300"/>
                  </a:lnTo>
                  <a:lnTo>
                    <a:pt x="258826" y="1117600"/>
                  </a:lnTo>
                  <a:lnTo>
                    <a:pt x="254101" y="1104900"/>
                  </a:lnTo>
                  <a:lnTo>
                    <a:pt x="253987" y="1117600"/>
                  </a:lnTo>
                  <a:lnTo>
                    <a:pt x="250380" y="1117600"/>
                  </a:lnTo>
                  <a:lnTo>
                    <a:pt x="249326" y="1104900"/>
                  </a:lnTo>
                  <a:lnTo>
                    <a:pt x="236880" y="1104900"/>
                  </a:lnTo>
                  <a:lnTo>
                    <a:pt x="232689" y="1092200"/>
                  </a:lnTo>
                  <a:lnTo>
                    <a:pt x="229374" y="1092200"/>
                  </a:lnTo>
                  <a:lnTo>
                    <a:pt x="227761" y="1079500"/>
                  </a:lnTo>
                  <a:lnTo>
                    <a:pt x="228688" y="1066800"/>
                  </a:lnTo>
                  <a:lnTo>
                    <a:pt x="243230" y="1066800"/>
                  </a:lnTo>
                  <a:lnTo>
                    <a:pt x="247662" y="1079500"/>
                  </a:lnTo>
                  <a:lnTo>
                    <a:pt x="249516" y="1079500"/>
                  </a:lnTo>
                  <a:lnTo>
                    <a:pt x="251714" y="1066800"/>
                  </a:lnTo>
                  <a:lnTo>
                    <a:pt x="254114" y="1066800"/>
                  </a:lnTo>
                  <a:lnTo>
                    <a:pt x="258076" y="1079500"/>
                  </a:lnTo>
                  <a:lnTo>
                    <a:pt x="261035" y="1079500"/>
                  </a:lnTo>
                  <a:lnTo>
                    <a:pt x="263563" y="1092200"/>
                  </a:lnTo>
                  <a:lnTo>
                    <a:pt x="273367" y="1104900"/>
                  </a:lnTo>
                  <a:lnTo>
                    <a:pt x="284632" y="1104900"/>
                  </a:lnTo>
                  <a:lnTo>
                    <a:pt x="282143" y="1092200"/>
                  </a:lnTo>
                  <a:lnTo>
                    <a:pt x="283540" y="1079500"/>
                  </a:lnTo>
                  <a:lnTo>
                    <a:pt x="286308" y="1092200"/>
                  </a:lnTo>
                  <a:lnTo>
                    <a:pt x="293293" y="1092200"/>
                  </a:lnTo>
                  <a:lnTo>
                    <a:pt x="286740" y="1079500"/>
                  </a:lnTo>
                  <a:lnTo>
                    <a:pt x="288963" y="1066800"/>
                  </a:lnTo>
                  <a:lnTo>
                    <a:pt x="291592" y="1066800"/>
                  </a:lnTo>
                  <a:lnTo>
                    <a:pt x="286296" y="1054100"/>
                  </a:lnTo>
                  <a:lnTo>
                    <a:pt x="268770" y="1054100"/>
                  </a:lnTo>
                  <a:lnTo>
                    <a:pt x="263994" y="1066800"/>
                  </a:lnTo>
                  <a:lnTo>
                    <a:pt x="261721" y="1054100"/>
                  </a:lnTo>
                  <a:lnTo>
                    <a:pt x="263982" y="1041400"/>
                  </a:lnTo>
                  <a:lnTo>
                    <a:pt x="269951" y="1028700"/>
                  </a:lnTo>
                  <a:lnTo>
                    <a:pt x="269519" y="1028700"/>
                  </a:lnTo>
                  <a:lnTo>
                    <a:pt x="268960" y="1016000"/>
                  </a:lnTo>
                  <a:lnTo>
                    <a:pt x="271932" y="1016000"/>
                  </a:lnTo>
                  <a:lnTo>
                    <a:pt x="265785" y="1003300"/>
                  </a:lnTo>
                  <a:lnTo>
                    <a:pt x="260477" y="1016000"/>
                  </a:lnTo>
                  <a:lnTo>
                    <a:pt x="257225" y="1028700"/>
                  </a:lnTo>
                  <a:lnTo>
                    <a:pt x="256743" y="1028700"/>
                  </a:lnTo>
                  <a:lnTo>
                    <a:pt x="259778" y="1041400"/>
                  </a:lnTo>
                  <a:lnTo>
                    <a:pt x="253047" y="1041400"/>
                  </a:lnTo>
                  <a:lnTo>
                    <a:pt x="246380" y="1054100"/>
                  </a:lnTo>
                  <a:lnTo>
                    <a:pt x="240372" y="1041400"/>
                  </a:lnTo>
                  <a:lnTo>
                    <a:pt x="235661" y="1028700"/>
                  </a:lnTo>
                  <a:lnTo>
                    <a:pt x="245706" y="1028700"/>
                  </a:lnTo>
                  <a:lnTo>
                    <a:pt x="243827" y="1016000"/>
                  </a:lnTo>
                  <a:lnTo>
                    <a:pt x="242785" y="1016000"/>
                  </a:lnTo>
                  <a:lnTo>
                    <a:pt x="242468" y="1003300"/>
                  </a:lnTo>
                  <a:lnTo>
                    <a:pt x="242785" y="990600"/>
                  </a:lnTo>
                  <a:lnTo>
                    <a:pt x="243954" y="990600"/>
                  </a:lnTo>
                  <a:lnTo>
                    <a:pt x="246341" y="977900"/>
                  </a:lnTo>
                  <a:lnTo>
                    <a:pt x="248831" y="977900"/>
                  </a:lnTo>
                  <a:lnTo>
                    <a:pt x="252412" y="965200"/>
                  </a:lnTo>
                  <a:lnTo>
                    <a:pt x="255460" y="952500"/>
                  </a:lnTo>
                  <a:lnTo>
                    <a:pt x="257060" y="939800"/>
                  </a:lnTo>
                  <a:lnTo>
                    <a:pt x="256273" y="927100"/>
                  </a:lnTo>
                  <a:lnTo>
                    <a:pt x="257644" y="927100"/>
                  </a:lnTo>
                  <a:lnTo>
                    <a:pt x="258127" y="939800"/>
                  </a:lnTo>
                  <a:lnTo>
                    <a:pt x="257759" y="952500"/>
                  </a:lnTo>
                  <a:lnTo>
                    <a:pt x="257771" y="965200"/>
                  </a:lnTo>
                  <a:lnTo>
                    <a:pt x="258457" y="965200"/>
                  </a:lnTo>
                  <a:lnTo>
                    <a:pt x="260032" y="977900"/>
                  </a:lnTo>
                  <a:lnTo>
                    <a:pt x="262712" y="990600"/>
                  </a:lnTo>
                  <a:lnTo>
                    <a:pt x="266369" y="977900"/>
                  </a:lnTo>
                  <a:lnTo>
                    <a:pt x="264617" y="965200"/>
                  </a:lnTo>
                  <a:lnTo>
                    <a:pt x="261302" y="952500"/>
                  </a:lnTo>
                  <a:lnTo>
                    <a:pt x="260299" y="939800"/>
                  </a:lnTo>
                  <a:lnTo>
                    <a:pt x="264033" y="952500"/>
                  </a:lnTo>
                  <a:lnTo>
                    <a:pt x="271106" y="952500"/>
                  </a:lnTo>
                  <a:lnTo>
                    <a:pt x="274802" y="939800"/>
                  </a:lnTo>
                  <a:lnTo>
                    <a:pt x="267741" y="939800"/>
                  </a:lnTo>
                  <a:lnTo>
                    <a:pt x="268058" y="927100"/>
                  </a:lnTo>
                  <a:lnTo>
                    <a:pt x="267233" y="914400"/>
                  </a:lnTo>
                  <a:lnTo>
                    <a:pt x="266153" y="914400"/>
                  </a:lnTo>
                  <a:lnTo>
                    <a:pt x="263867" y="927100"/>
                  </a:lnTo>
                  <a:lnTo>
                    <a:pt x="260604" y="914400"/>
                  </a:lnTo>
                  <a:lnTo>
                    <a:pt x="258241" y="914400"/>
                  </a:lnTo>
                  <a:lnTo>
                    <a:pt x="256641" y="901700"/>
                  </a:lnTo>
                  <a:lnTo>
                    <a:pt x="255663" y="889000"/>
                  </a:lnTo>
                  <a:lnTo>
                    <a:pt x="255562" y="876300"/>
                  </a:lnTo>
                  <a:lnTo>
                    <a:pt x="255803" y="876300"/>
                  </a:lnTo>
                  <a:lnTo>
                    <a:pt x="256298" y="863600"/>
                  </a:lnTo>
                  <a:lnTo>
                    <a:pt x="256959" y="863600"/>
                  </a:lnTo>
                  <a:lnTo>
                    <a:pt x="257797" y="850900"/>
                  </a:lnTo>
                  <a:lnTo>
                    <a:pt x="258914" y="850900"/>
                  </a:lnTo>
                  <a:lnTo>
                    <a:pt x="260350" y="838200"/>
                  </a:lnTo>
                  <a:lnTo>
                    <a:pt x="262153" y="825500"/>
                  </a:lnTo>
                  <a:lnTo>
                    <a:pt x="268871" y="838200"/>
                  </a:lnTo>
                  <a:lnTo>
                    <a:pt x="272884" y="863600"/>
                  </a:lnTo>
                  <a:lnTo>
                    <a:pt x="279577" y="863600"/>
                  </a:lnTo>
                  <a:lnTo>
                    <a:pt x="276618" y="850900"/>
                  </a:lnTo>
                  <a:lnTo>
                    <a:pt x="272529" y="838200"/>
                  </a:lnTo>
                  <a:lnTo>
                    <a:pt x="270954" y="825500"/>
                  </a:lnTo>
                  <a:lnTo>
                    <a:pt x="275513" y="800100"/>
                  </a:lnTo>
                  <a:lnTo>
                    <a:pt x="280212" y="812800"/>
                  </a:lnTo>
                  <a:lnTo>
                    <a:pt x="284251" y="800100"/>
                  </a:lnTo>
                  <a:lnTo>
                    <a:pt x="291884" y="800100"/>
                  </a:lnTo>
                  <a:lnTo>
                    <a:pt x="285991" y="774700"/>
                  </a:lnTo>
                  <a:lnTo>
                    <a:pt x="283171" y="774700"/>
                  </a:lnTo>
                  <a:lnTo>
                    <a:pt x="280619" y="762000"/>
                  </a:lnTo>
                  <a:lnTo>
                    <a:pt x="282676" y="749300"/>
                  </a:lnTo>
                  <a:lnTo>
                    <a:pt x="284619" y="749300"/>
                  </a:lnTo>
                  <a:lnTo>
                    <a:pt x="286410" y="736600"/>
                  </a:lnTo>
                  <a:lnTo>
                    <a:pt x="287997" y="736600"/>
                  </a:lnTo>
                  <a:lnTo>
                    <a:pt x="289483" y="723900"/>
                  </a:lnTo>
                  <a:lnTo>
                    <a:pt x="284302" y="723900"/>
                  </a:lnTo>
                  <a:lnTo>
                    <a:pt x="284657" y="711200"/>
                  </a:lnTo>
                  <a:lnTo>
                    <a:pt x="287261" y="698500"/>
                  </a:lnTo>
                  <a:lnTo>
                    <a:pt x="291414" y="698500"/>
                  </a:lnTo>
                  <a:lnTo>
                    <a:pt x="296278" y="685800"/>
                  </a:lnTo>
                  <a:lnTo>
                    <a:pt x="300812" y="673100"/>
                  </a:lnTo>
                  <a:lnTo>
                    <a:pt x="304444" y="673100"/>
                  </a:lnTo>
                  <a:lnTo>
                    <a:pt x="306603" y="660400"/>
                  </a:lnTo>
                  <a:lnTo>
                    <a:pt x="307060" y="660400"/>
                  </a:lnTo>
                  <a:lnTo>
                    <a:pt x="307276" y="673100"/>
                  </a:lnTo>
                  <a:lnTo>
                    <a:pt x="307975" y="673100"/>
                  </a:lnTo>
                  <a:lnTo>
                    <a:pt x="314325" y="660400"/>
                  </a:lnTo>
                  <a:lnTo>
                    <a:pt x="317919" y="647700"/>
                  </a:lnTo>
                  <a:lnTo>
                    <a:pt x="319811" y="622300"/>
                  </a:lnTo>
                  <a:lnTo>
                    <a:pt x="321081" y="609600"/>
                  </a:lnTo>
                  <a:lnTo>
                    <a:pt x="331127" y="622300"/>
                  </a:lnTo>
                  <a:lnTo>
                    <a:pt x="325247" y="609600"/>
                  </a:lnTo>
                  <a:lnTo>
                    <a:pt x="325640" y="596900"/>
                  </a:lnTo>
                  <a:lnTo>
                    <a:pt x="328549" y="571500"/>
                  </a:lnTo>
                  <a:lnTo>
                    <a:pt x="330263" y="558800"/>
                  </a:lnTo>
                  <a:lnTo>
                    <a:pt x="324815" y="584200"/>
                  </a:lnTo>
                  <a:lnTo>
                    <a:pt x="319328" y="596900"/>
                  </a:lnTo>
                  <a:lnTo>
                    <a:pt x="313867" y="596900"/>
                  </a:lnTo>
                  <a:lnTo>
                    <a:pt x="308546" y="609600"/>
                  </a:lnTo>
                  <a:lnTo>
                    <a:pt x="301447" y="622300"/>
                  </a:lnTo>
                  <a:lnTo>
                    <a:pt x="298234" y="622300"/>
                  </a:lnTo>
                  <a:lnTo>
                    <a:pt x="296113" y="635000"/>
                  </a:lnTo>
                  <a:lnTo>
                    <a:pt x="294157" y="635000"/>
                  </a:lnTo>
                  <a:lnTo>
                    <a:pt x="292392" y="647700"/>
                  </a:lnTo>
                  <a:lnTo>
                    <a:pt x="290855" y="660400"/>
                  </a:lnTo>
                  <a:lnTo>
                    <a:pt x="288417" y="647700"/>
                  </a:lnTo>
                  <a:lnTo>
                    <a:pt x="286715" y="647700"/>
                  </a:lnTo>
                  <a:lnTo>
                    <a:pt x="285546" y="635000"/>
                  </a:lnTo>
                  <a:lnTo>
                    <a:pt x="284695" y="622300"/>
                  </a:lnTo>
                  <a:lnTo>
                    <a:pt x="284086" y="622300"/>
                  </a:lnTo>
                  <a:lnTo>
                    <a:pt x="283502" y="609600"/>
                  </a:lnTo>
                  <a:lnTo>
                    <a:pt x="282651" y="596900"/>
                  </a:lnTo>
                  <a:lnTo>
                    <a:pt x="281292" y="596900"/>
                  </a:lnTo>
                  <a:lnTo>
                    <a:pt x="285419" y="584200"/>
                  </a:lnTo>
                  <a:lnTo>
                    <a:pt x="292671" y="584200"/>
                  </a:lnTo>
                  <a:lnTo>
                    <a:pt x="290131" y="571500"/>
                  </a:lnTo>
                  <a:lnTo>
                    <a:pt x="286931" y="571500"/>
                  </a:lnTo>
                  <a:lnTo>
                    <a:pt x="284543" y="558800"/>
                  </a:lnTo>
                  <a:lnTo>
                    <a:pt x="291604" y="546100"/>
                  </a:lnTo>
                  <a:lnTo>
                    <a:pt x="300634" y="533400"/>
                  </a:lnTo>
                  <a:lnTo>
                    <a:pt x="299834" y="508000"/>
                  </a:lnTo>
                  <a:lnTo>
                    <a:pt x="299110" y="495300"/>
                  </a:lnTo>
                  <a:lnTo>
                    <a:pt x="308381" y="482600"/>
                  </a:lnTo>
                  <a:lnTo>
                    <a:pt x="315048" y="482600"/>
                  </a:lnTo>
                  <a:lnTo>
                    <a:pt x="313944" y="495300"/>
                  </a:lnTo>
                  <a:lnTo>
                    <a:pt x="309460" y="520700"/>
                  </a:lnTo>
                  <a:lnTo>
                    <a:pt x="306044" y="533400"/>
                  </a:lnTo>
                  <a:lnTo>
                    <a:pt x="311226" y="533400"/>
                  </a:lnTo>
                  <a:lnTo>
                    <a:pt x="312978" y="546100"/>
                  </a:lnTo>
                  <a:lnTo>
                    <a:pt x="311175" y="546100"/>
                  </a:lnTo>
                  <a:lnTo>
                    <a:pt x="310210" y="558800"/>
                  </a:lnTo>
                  <a:lnTo>
                    <a:pt x="310857" y="558800"/>
                  </a:lnTo>
                  <a:lnTo>
                    <a:pt x="314172" y="571500"/>
                  </a:lnTo>
                  <a:lnTo>
                    <a:pt x="321233" y="558800"/>
                  </a:lnTo>
                  <a:lnTo>
                    <a:pt x="319125" y="558800"/>
                  </a:lnTo>
                  <a:lnTo>
                    <a:pt x="318109" y="546100"/>
                  </a:lnTo>
                  <a:lnTo>
                    <a:pt x="330454" y="546100"/>
                  </a:lnTo>
                  <a:lnTo>
                    <a:pt x="330111" y="533400"/>
                  </a:lnTo>
                  <a:lnTo>
                    <a:pt x="328117" y="533400"/>
                  </a:lnTo>
                  <a:lnTo>
                    <a:pt x="336245" y="520700"/>
                  </a:lnTo>
                  <a:lnTo>
                    <a:pt x="341757" y="508000"/>
                  </a:lnTo>
                  <a:lnTo>
                    <a:pt x="345554" y="508000"/>
                  </a:lnTo>
                  <a:lnTo>
                    <a:pt x="348551" y="520700"/>
                  </a:lnTo>
                  <a:lnTo>
                    <a:pt x="356412" y="520700"/>
                  </a:lnTo>
                  <a:lnTo>
                    <a:pt x="363321" y="508000"/>
                  </a:lnTo>
                  <a:lnTo>
                    <a:pt x="372503" y="508000"/>
                  </a:lnTo>
                  <a:lnTo>
                    <a:pt x="370687" y="520700"/>
                  </a:lnTo>
                  <a:lnTo>
                    <a:pt x="374218" y="520700"/>
                  </a:lnTo>
                  <a:lnTo>
                    <a:pt x="369963" y="533400"/>
                  </a:lnTo>
                  <a:lnTo>
                    <a:pt x="365645" y="533400"/>
                  </a:lnTo>
                  <a:lnTo>
                    <a:pt x="361365" y="546100"/>
                  </a:lnTo>
                  <a:lnTo>
                    <a:pt x="357251" y="546100"/>
                  </a:lnTo>
                  <a:lnTo>
                    <a:pt x="366801" y="558800"/>
                  </a:lnTo>
                  <a:lnTo>
                    <a:pt x="376859" y="533400"/>
                  </a:lnTo>
                  <a:lnTo>
                    <a:pt x="381241" y="508000"/>
                  </a:lnTo>
                  <a:lnTo>
                    <a:pt x="381203" y="495300"/>
                  </a:lnTo>
                  <a:lnTo>
                    <a:pt x="378002" y="469900"/>
                  </a:lnTo>
                  <a:lnTo>
                    <a:pt x="372071" y="482600"/>
                  </a:lnTo>
                  <a:lnTo>
                    <a:pt x="352221" y="482600"/>
                  </a:lnTo>
                  <a:lnTo>
                    <a:pt x="351155" y="469900"/>
                  </a:lnTo>
                  <a:lnTo>
                    <a:pt x="361721" y="469900"/>
                  </a:lnTo>
                  <a:lnTo>
                    <a:pt x="362153" y="457200"/>
                  </a:lnTo>
                  <a:lnTo>
                    <a:pt x="363918" y="457200"/>
                  </a:lnTo>
                  <a:lnTo>
                    <a:pt x="364744" y="444500"/>
                  </a:lnTo>
                  <a:lnTo>
                    <a:pt x="376656" y="444500"/>
                  </a:lnTo>
                  <a:lnTo>
                    <a:pt x="390690" y="431800"/>
                  </a:lnTo>
                  <a:lnTo>
                    <a:pt x="408978" y="431800"/>
                  </a:lnTo>
                  <a:lnTo>
                    <a:pt x="420535" y="419100"/>
                  </a:lnTo>
                  <a:lnTo>
                    <a:pt x="438924" y="419100"/>
                  </a:lnTo>
                  <a:lnTo>
                    <a:pt x="444385" y="431800"/>
                  </a:lnTo>
                  <a:lnTo>
                    <a:pt x="451840" y="419100"/>
                  </a:lnTo>
                  <a:lnTo>
                    <a:pt x="460235" y="406400"/>
                  </a:lnTo>
                  <a:lnTo>
                    <a:pt x="469544" y="393700"/>
                  </a:lnTo>
                  <a:lnTo>
                    <a:pt x="479755" y="381000"/>
                  </a:lnTo>
                  <a:lnTo>
                    <a:pt x="490702" y="368300"/>
                  </a:lnTo>
                  <a:lnTo>
                    <a:pt x="494525" y="368300"/>
                  </a:lnTo>
                  <a:lnTo>
                    <a:pt x="498576" y="355600"/>
                  </a:lnTo>
                  <a:lnTo>
                    <a:pt x="508546" y="355600"/>
                  </a:lnTo>
                  <a:lnTo>
                    <a:pt x="514718" y="342900"/>
                  </a:lnTo>
                  <a:lnTo>
                    <a:pt x="520941" y="342900"/>
                  </a:lnTo>
                  <a:lnTo>
                    <a:pt x="527075" y="330200"/>
                  </a:lnTo>
                  <a:lnTo>
                    <a:pt x="522820" y="342900"/>
                  </a:lnTo>
                  <a:lnTo>
                    <a:pt x="537629" y="342900"/>
                  </a:lnTo>
                  <a:lnTo>
                    <a:pt x="546658" y="330200"/>
                  </a:lnTo>
                  <a:lnTo>
                    <a:pt x="551332" y="330200"/>
                  </a:lnTo>
                  <a:lnTo>
                    <a:pt x="553135" y="317500"/>
                  </a:lnTo>
                  <a:lnTo>
                    <a:pt x="553516" y="317500"/>
                  </a:lnTo>
                  <a:lnTo>
                    <a:pt x="554075" y="304800"/>
                  </a:lnTo>
                  <a:lnTo>
                    <a:pt x="556183" y="292100"/>
                  </a:lnTo>
                  <a:lnTo>
                    <a:pt x="596696" y="292100"/>
                  </a:lnTo>
                  <a:lnTo>
                    <a:pt x="606234" y="279400"/>
                  </a:lnTo>
                  <a:lnTo>
                    <a:pt x="616381" y="254000"/>
                  </a:lnTo>
                  <a:lnTo>
                    <a:pt x="629285" y="254000"/>
                  </a:lnTo>
                  <a:lnTo>
                    <a:pt x="647115" y="241300"/>
                  </a:lnTo>
                  <a:lnTo>
                    <a:pt x="654024" y="241300"/>
                  </a:lnTo>
                  <a:lnTo>
                    <a:pt x="661098" y="254000"/>
                  </a:lnTo>
                  <a:lnTo>
                    <a:pt x="680466" y="254000"/>
                  </a:lnTo>
                  <a:lnTo>
                    <a:pt x="689127" y="241300"/>
                  </a:lnTo>
                  <a:lnTo>
                    <a:pt x="716584" y="241300"/>
                  </a:lnTo>
                  <a:lnTo>
                    <a:pt x="725690" y="228600"/>
                  </a:lnTo>
                  <a:lnTo>
                    <a:pt x="750684" y="228600"/>
                  </a:lnTo>
                  <a:lnTo>
                    <a:pt x="741565" y="215900"/>
                  </a:lnTo>
                  <a:lnTo>
                    <a:pt x="767435" y="215900"/>
                  </a:lnTo>
                  <a:lnTo>
                    <a:pt x="780072" y="203200"/>
                  </a:lnTo>
                  <a:lnTo>
                    <a:pt x="800760" y="203200"/>
                  </a:lnTo>
                  <a:lnTo>
                    <a:pt x="806437" y="190500"/>
                  </a:lnTo>
                  <a:lnTo>
                    <a:pt x="829398" y="190500"/>
                  </a:lnTo>
                  <a:lnTo>
                    <a:pt x="820166" y="203200"/>
                  </a:lnTo>
                  <a:lnTo>
                    <a:pt x="806805" y="203200"/>
                  </a:lnTo>
                  <a:lnTo>
                    <a:pt x="808647" y="215900"/>
                  </a:lnTo>
                  <a:lnTo>
                    <a:pt x="807847" y="215900"/>
                  </a:lnTo>
                  <a:lnTo>
                    <a:pt x="804976" y="228600"/>
                  </a:lnTo>
                  <a:lnTo>
                    <a:pt x="905713" y="228600"/>
                  </a:lnTo>
                  <a:lnTo>
                    <a:pt x="908939" y="215900"/>
                  </a:lnTo>
                  <a:lnTo>
                    <a:pt x="930363" y="215900"/>
                  </a:lnTo>
                  <a:lnTo>
                    <a:pt x="934961" y="228600"/>
                  </a:lnTo>
                  <a:lnTo>
                    <a:pt x="970534" y="228600"/>
                  </a:lnTo>
                  <a:lnTo>
                    <a:pt x="977696" y="241300"/>
                  </a:lnTo>
                  <a:lnTo>
                    <a:pt x="998677" y="241300"/>
                  </a:lnTo>
                  <a:lnTo>
                    <a:pt x="1005306" y="254000"/>
                  </a:lnTo>
                  <a:lnTo>
                    <a:pt x="1023239" y="254000"/>
                  </a:lnTo>
                  <a:lnTo>
                    <a:pt x="1029106" y="266700"/>
                  </a:lnTo>
                  <a:lnTo>
                    <a:pt x="1034821" y="266700"/>
                  </a:lnTo>
                  <a:lnTo>
                    <a:pt x="1040434" y="279400"/>
                  </a:lnTo>
                  <a:lnTo>
                    <a:pt x="1037285" y="279400"/>
                  </a:lnTo>
                  <a:lnTo>
                    <a:pt x="1042111" y="292100"/>
                  </a:lnTo>
                  <a:lnTo>
                    <a:pt x="1046378" y="292100"/>
                  </a:lnTo>
                  <a:lnTo>
                    <a:pt x="1045667" y="304800"/>
                  </a:lnTo>
                  <a:lnTo>
                    <a:pt x="1036434" y="292100"/>
                  </a:lnTo>
                  <a:lnTo>
                    <a:pt x="1021854" y="292100"/>
                  </a:lnTo>
                  <a:lnTo>
                    <a:pt x="1026972" y="304800"/>
                  </a:lnTo>
                  <a:lnTo>
                    <a:pt x="1033983" y="304800"/>
                  </a:lnTo>
                  <a:lnTo>
                    <a:pt x="1041565" y="317500"/>
                  </a:lnTo>
                  <a:lnTo>
                    <a:pt x="1047750" y="317500"/>
                  </a:lnTo>
                  <a:lnTo>
                    <a:pt x="1049566" y="330200"/>
                  </a:lnTo>
                  <a:lnTo>
                    <a:pt x="1077874" y="330200"/>
                  </a:lnTo>
                  <a:lnTo>
                    <a:pt x="1085342" y="342900"/>
                  </a:lnTo>
                  <a:lnTo>
                    <a:pt x="1098842" y="342900"/>
                  </a:lnTo>
                  <a:lnTo>
                    <a:pt x="1104099" y="355600"/>
                  </a:lnTo>
                  <a:lnTo>
                    <a:pt x="1102194" y="355600"/>
                  </a:lnTo>
                  <a:lnTo>
                    <a:pt x="1107643" y="368300"/>
                  </a:lnTo>
                  <a:lnTo>
                    <a:pt x="1106449" y="368300"/>
                  </a:lnTo>
                  <a:lnTo>
                    <a:pt x="1114513" y="381000"/>
                  </a:lnTo>
                  <a:lnTo>
                    <a:pt x="1121651" y="381000"/>
                  </a:lnTo>
                  <a:lnTo>
                    <a:pt x="1128255" y="393700"/>
                  </a:lnTo>
                  <a:lnTo>
                    <a:pt x="1130236" y="393700"/>
                  </a:lnTo>
                  <a:lnTo>
                    <a:pt x="1123099" y="381000"/>
                  </a:lnTo>
                  <a:lnTo>
                    <a:pt x="1137729" y="381000"/>
                  </a:lnTo>
                  <a:lnTo>
                    <a:pt x="1143215" y="393700"/>
                  </a:lnTo>
                  <a:lnTo>
                    <a:pt x="1184084" y="393700"/>
                  </a:lnTo>
                  <a:lnTo>
                    <a:pt x="1198029" y="419100"/>
                  </a:lnTo>
                  <a:lnTo>
                    <a:pt x="1201864" y="419100"/>
                  </a:lnTo>
                  <a:lnTo>
                    <a:pt x="1198181" y="431800"/>
                  </a:lnTo>
                  <a:lnTo>
                    <a:pt x="1189570" y="419100"/>
                  </a:lnTo>
                  <a:lnTo>
                    <a:pt x="1165580" y="419100"/>
                  </a:lnTo>
                  <a:lnTo>
                    <a:pt x="1176401" y="431800"/>
                  </a:lnTo>
                  <a:lnTo>
                    <a:pt x="1186662" y="444500"/>
                  </a:lnTo>
                  <a:lnTo>
                    <a:pt x="1192631" y="457200"/>
                  </a:lnTo>
                  <a:lnTo>
                    <a:pt x="1199235" y="457200"/>
                  </a:lnTo>
                  <a:lnTo>
                    <a:pt x="1203426" y="469900"/>
                  </a:lnTo>
                  <a:lnTo>
                    <a:pt x="1238427" y="469900"/>
                  </a:lnTo>
                  <a:lnTo>
                    <a:pt x="1257973" y="508000"/>
                  </a:lnTo>
                  <a:lnTo>
                    <a:pt x="1258963" y="508000"/>
                  </a:lnTo>
                  <a:lnTo>
                    <a:pt x="1262710" y="520700"/>
                  </a:lnTo>
                  <a:lnTo>
                    <a:pt x="1259497" y="520700"/>
                  </a:lnTo>
                  <a:lnTo>
                    <a:pt x="1268196" y="533400"/>
                  </a:lnTo>
                  <a:lnTo>
                    <a:pt x="1284947" y="533400"/>
                  </a:lnTo>
                  <a:lnTo>
                    <a:pt x="1280020" y="520700"/>
                  </a:lnTo>
                  <a:lnTo>
                    <a:pt x="1287627" y="533400"/>
                  </a:lnTo>
                  <a:lnTo>
                    <a:pt x="1289354" y="546100"/>
                  </a:lnTo>
                  <a:lnTo>
                    <a:pt x="1289875" y="558800"/>
                  </a:lnTo>
                  <a:lnTo>
                    <a:pt x="1279410" y="558800"/>
                  </a:lnTo>
                  <a:lnTo>
                    <a:pt x="1282344" y="571500"/>
                  </a:lnTo>
                  <a:lnTo>
                    <a:pt x="1285214" y="584200"/>
                  </a:lnTo>
                  <a:lnTo>
                    <a:pt x="1288681" y="584200"/>
                  </a:lnTo>
                  <a:lnTo>
                    <a:pt x="1293380" y="596900"/>
                  </a:lnTo>
                  <a:lnTo>
                    <a:pt x="1293545" y="584200"/>
                  </a:lnTo>
                  <a:lnTo>
                    <a:pt x="1297762" y="584200"/>
                  </a:lnTo>
                  <a:lnTo>
                    <a:pt x="1297406" y="571500"/>
                  </a:lnTo>
                  <a:lnTo>
                    <a:pt x="1302194" y="584200"/>
                  </a:lnTo>
                  <a:lnTo>
                    <a:pt x="1306537" y="584200"/>
                  </a:lnTo>
                  <a:lnTo>
                    <a:pt x="1306703" y="571500"/>
                  </a:lnTo>
                  <a:lnTo>
                    <a:pt x="1314081" y="584200"/>
                  </a:lnTo>
                  <a:lnTo>
                    <a:pt x="1319834" y="596900"/>
                  </a:lnTo>
                  <a:lnTo>
                    <a:pt x="1323873" y="609600"/>
                  </a:lnTo>
                  <a:lnTo>
                    <a:pt x="1326083" y="622300"/>
                  </a:lnTo>
                  <a:lnTo>
                    <a:pt x="1320190" y="622300"/>
                  </a:lnTo>
                  <a:lnTo>
                    <a:pt x="1326908" y="635000"/>
                  </a:lnTo>
                  <a:lnTo>
                    <a:pt x="1332915" y="635000"/>
                  </a:lnTo>
                  <a:lnTo>
                    <a:pt x="1338402" y="647700"/>
                  </a:lnTo>
                  <a:lnTo>
                    <a:pt x="1343558" y="660400"/>
                  </a:lnTo>
                  <a:lnTo>
                    <a:pt x="1348397" y="673100"/>
                  </a:lnTo>
                  <a:lnTo>
                    <a:pt x="1353489" y="673100"/>
                  </a:lnTo>
                  <a:lnTo>
                    <a:pt x="1359052" y="685800"/>
                  </a:lnTo>
                  <a:lnTo>
                    <a:pt x="1365885" y="685800"/>
                  </a:lnTo>
                  <a:lnTo>
                    <a:pt x="1360500" y="673100"/>
                  </a:lnTo>
                  <a:lnTo>
                    <a:pt x="1356626" y="660400"/>
                  </a:lnTo>
                  <a:lnTo>
                    <a:pt x="1375346" y="660400"/>
                  </a:lnTo>
                  <a:lnTo>
                    <a:pt x="1368158" y="647700"/>
                  </a:lnTo>
                  <a:lnTo>
                    <a:pt x="1360716" y="635000"/>
                  </a:lnTo>
                  <a:lnTo>
                    <a:pt x="1361020" y="635000"/>
                  </a:lnTo>
                  <a:lnTo>
                    <a:pt x="1356741" y="622300"/>
                  </a:lnTo>
                  <a:lnTo>
                    <a:pt x="1353261" y="609600"/>
                  </a:lnTo>
                  <a:lnTo>
                    <a:pt x="1360182" y="609600"/>
                  </a:lnTo>
                  <a:lnTo>
                    <a:pt x="1346593" y="584200"/>
                  </a:lnTo>
                  <a:lnTo>
                    <a:pt x="1334236" y="571500"/>
                  </a:lnTo>
                  <a:lnTo>
                    <a:pt x="1321803" y="546100"/>
                  </a:lnTo>
                  <a:lnTo>
                    <a:pt x="1314907" y="533400"/>
                  </a:lnTo>
                  <a:lnTo>
                    <a:pt x="1313370" y="530580"/>
                  </a:lnTo>
                  <a:lnTo>
                    <a:pt x="1314869" y="520700"/>
                  </a:lnTo>
                  <a:lnTo>
                    <a:pt x="1313586" y="520700"/>
                  </a:lnTo>
                  <a:lnTo>
                    <a:pt x="1312240" y="508000"/>
                  </a:lnTo>
                  <a:lnTo>
                    <a:pt x="1322031" y="508000"/>
                  </a:lnTo>
                  <a:lnTo>
                    <a:pt x="1321485" y="495300"/>
                  </a:lnTo>
                  <a:lnTo>
                    <a:pt x="1314589" y="495300"/>
                  </a:lnTo>
                  <a:lnTo>
                    <a:pt x="1306588" y="482600"/>
                  </a:lnTo>
                  <a:lnTo>
                    <a:pt x="1300378" y="482600"/>
                  </a:lnTo>
                  <a:lnTo>
                    <a:pt x="1298803" y="495300"/>
                  </a:lnTo>
                  <a:lnTo>
                    <a:pt x="1295222" y="482600"/>
                  </a:lnTo>
                  <a:lnTo>
                    <a:pt x="1287957" y="469900"/>
                  </a:lnTo>
                  <a:lnTo>
                    <a:pt x="1280655" y="457200"/>
                  </a:lnTo>
                  <a:lnTo>
                    <a:pt x="1270546" y="457200"/>
                  </a:lnTo>
                  <a:lnTo>
                    <a:pt x="1263256" y="444500"/>
                  </a:lnTo>
                  <a:lnTo>
                    <a:pt x="1256093" y="444500"/>
                  </a:lnTo>
                  <a:lnTo>
                    <a:pt x="1250048" y="431800"/>
                  </a:lnTo>
                  <a:lnTo>
                    <a:pt x="1247444" y="431800"/>
                  </a:lnTo>
                  <a:lnTo>
                    <a:pt x="1246073" y="419100"/>
                  </a:lnTo>
                  <a:lnTo>
                    <a:pt x="1254112" y="419100"/>
                  </a:lnTo>
                  <a:lnTo>
                    <a:pt x="1262824" y="431800"/>
                  </a:lnTo>
                  <a:lnTo>
                    <a:pt x="1272082" y="444500"/>
                  </a:lnTo>
                  <a:lnTo>
                    <a:pt x="1281836" y="444500"/>
                  </a:lnTo>
                  <a:lnTo>
                    <a:pt x="1283843" y="457200"/>
                  </a:lnTo>
                  <a:lnTo>
                    <a:pt x="1294028" y="457200"/>
                  </a:lnTo>
                  <a:lnTo>
                    <a:pt x="1313192" y="469900"/>
                  </a:lnTo>
                  <a:lnTo>
                    <a:pt x="1330591" y="482600"/>
                  </a:lnTo>
                  <a:lnTo>
                    <a:pt x="1338541" y="495300"/>
                  </a:lnTo>
                  <a:lnTo>
                    <a:pt x="1345514" y="508000"/>
                  </a:lnTo>
                  <a:lnTo>
                    <a:pt x="1347660" y="508000"/>
                  </a:lnTo>
                  <a:lnTo>
                    <a:pt x="1351495" y="508000"/>
                  </a:lnTo>
                  <a:lnTo>
                    <a:pt x="1356487" y="520700"/>
                  </a:lnTo>
                  <a:lnTo>
                    <a:pt x="1361389" y="520700"/>
                  </a:lnTo>
                  <a:lnTo>
                    <a:pt x="1365935" y="533400"/>
                  </a:lnTo>
                  <a:lnTo>
                    <a:pt x="1369555" y="546100"/>
                  </a:lnTo>
                  <a:lnTo>
                    <a:pt x="1373060" y="546100"/>
                  </a:lnTo>
                  <a:lnTo>
                    <a:pt x="1376972" y="558800"/>
                  </a:lnTo>
                  <a:lnTo>
                    <a:pt x="1381823" y="571500"/>
                  </a:lnTo>
                  <a:lnTo>
                    <a:pt x="1385239" y="571500"/>
                  </a:lnTo>
                  <a:lnTo>
                    <a:pt x="1389481" y="584200"/>
                  </a:lnTo>
                  <a:lnTo>
                    <a:pt x="1394510" y="596900"/>
                  </a:lnTo>
                  <a:lnTo>
                    <a:pt x="1399844" y="596900"/>
                  </a:lnTo>
                  <a:lnTo>
                    <a:pt x="1405039" y="609600"/>
                  </a:lnTo>
                  <a:lnTo>
                    <a:pt x="1409382" y="609600"/>
                  </a:lnTo>
                  <a:lnTo>
                    <a:pt x="1412836" y="622300"/>
                  </a:lnTo>
                  <a:lnTo>
                    <a:pt x="1413827" y="622300"/>
                  </a:lnTo>
                  <a:lnTo>
                    <a:pt x="1409827" y="609600"/>
                  </a:lnTo>
                  <a:lnTo>
                    <a:pt x="1415669" y="609600"/>
                  </a:lnTo>
                  <a:lnTo>
                    <a:pt x="1422107" y="622300"/>
                  </a:lnTo>
                  <a:lnTo>
                    <a:pt x="1427734" y="635000"/>
                  </a:lnTo>
                  <a:lnTo>
                    <a:pt x="1442567" y="635000"/>
                  </a:lnTo>
                  <a:lnTo>
                    <a:pt x="1450365" y="647700"/>
                  </a:lnTo>
                  <a:lnTo>
                    <a:pt x="1452867" y="660400"/>
                  </a:lnTo>
                  <a:lnTo>
                    <a:pt x="1455178" y="673100"/>
                  </a:lnTo>
                  <a:lnTo>
                    <a:pt x="1462430" y="685800"/>
                  </a:lnTo>
                  <a:lnTo>
                    <a:pt x="1464640" y="660400"/>
                  </a:lnTo>
                  <a:lnTo>
                    <a:pt x="1463268" y="660400"/>
                  </a:lnTo>
                  <a:lnTo>
                    <a:pt x="1459344" y="647700"/>
                  </a:lnTo>
                  <a:lnTo>
                    <a:pt x="1456296" y="647700"/>
                  </a:lnTo>
                  <a:lnTo>
                    <a:pt x="1449730" y="635000"/>
                  </a:lnTo>
                  <a:lnTo>
                    <a:pt x="1449311" y="609600"/>
                  </a:lnTo>
                  <a:lnTo>
                    <a:pt x="1452283" y="609600"/>
                  </a:lnTo>
                  <a:lnTo>
                    <a:pt x="1455902" y="596900"/>
                  </a:lnTo>
                  <a:lnTo>
                    <a:pt x="1457769" y="584200"/>
                  </a:lnTo>
                  <a:lnTo>
                    <a:pt x="1463586" y="584200"/>
                  </a:lnTo>
                  <a:lnTo>
                    <a:pt x="1470748" y="596900"/>
                  </a:lnTo>
                  <a:lnTo>
                    <a:pt x="1476667" y="596900"/>
                  </a:lnTo>
                  <a:close/>
                </a:path>
                <a:path w="1481454" h="1866900">
                  <a:moveTo>
                    <a:pt x="1481048" y="1079500"/>
                  </a:moveTo>
                  <a:lnTo>
                    <a:pt x="1481023" y="1054100"/>
                  </a:lnTo>
                  <a:lnTo>
                    <a:pt x="1480756" y="1054100"/>
                  </a:lnTo>
                  <a:lnTo>
                    <a:pt x="1480007" y="1041400"/>
                  </a:lnTo>
                  <a:lnTo>
                    <a:pt x="1478851" y="1028700"/>
                  </a:lnTo>
                  <a:lnTo>
                    <a:pt x="1477340" y="1016000"/>
                  </a:lnTo>
                  <a:lnTo>
                    <a:pt x="1475498" y="1016000"/>
                  </a:lnTo>
                  <a:lnTo>
                    <a:pt x="1473123" y="1003300"/>
                  </a:lnTo>
                  <a:lnTo>
                    <a:pt x="1470190" y="990600"/>
                  </a:lnTo>
                  <a:lnTo>
                    <a:pt x="1468767" y="990600"/>
                  </a:lnTo>
                  <a:lnTo>
                    <a:pt x="1471333" y="1003300"/>
                  </a:lnTo>
                  <a:lnTo>
                    <a:pt x="1472603" y="1003300"/>
                  </a:lnTo>
                  <a:lnTo>
                    <a:pt x="1470837" y="1016000"/>
                  </a:lnTo>
                  <a:lnTo>
                    <a:pt x="1465326" y="1016000"/>
                  </a:lnTo>
                  <a:lnTo>
                    <a:pt x="1466824" y="1003300"/>
                  </a:lnTo>
                  <a:lnTo>
                    <a:pt x="1460576" y="1003300"/>
                  </a:lnTo>
                  <a:lnTo>
                    <a:pt x="1462163" y="1016000"/>
                  </a:lnTo>
                  <a:lnTo>
                    <a:pt x="1464081" y="1028700"/>
                  </a:lnTo>
                  <a:lnTo>
                    <a:pt x="1461477" y="1041400"/>
                  </a:lnTo>
                  <a:lnTo>
                    <a:pt x="1450975" y="1016000"/>
                  </a:lnTo>
                  <a:lnTo>
                    <a:pt x="1440446" y="1028700"/>
                  </a:lnTo>
                  <a:lnTo>
                    <a:pt x="1434706" y="1016000"/>
                  </a:lnTo>
                  <a:lnTo>
                    <a:pt x="1428572" y="990600"/>
                  </a:lnTo>
                  <a:lnTo>
                    <a:pt x="1422171" y="977900"/>
                  </a:lnTo>
                  <a:lnTo>
                    <a:pt x="1415669" y="952500"/>
                  </a:lnTo>
                  <a:lnTo>
                    <a:pt x="1414640" y="965200"/>
                  </a:lnTo>
                  <a:lnTo>
                    <a:pt x="1414564" y="977900"/>
                  </a:lnTo>
                  <a:lnTo>
                    <a:pt x="1415275" y="990600"/>
                  </a:lnTo>
                  <a:lnTo>
                    <a:pt x="1416634" y="990600"/>
                  </a:lnTo>
                  <a:lnTo>
                    <a:pt x="1418310" y="1003300"/>
                  </a:lnTo>
                  <a:lnTo>
                    <a:pt x="1420228" y="1016000"/>
                  </a:lnTo>
                  <a:lnTo>
                    <a:pt x="1422336" y="1016000"/>
                  </a:lnTo>
                  <a:lnTo>
                    <a:pt x="1424546" y="1028700"/>
                  </a:lnTo>
                  <a:lnTo>
                    <a:pt x="1426705" y="1028700"/>
                  </a:lnTo>
                  <a:lnTo>
                    <a:pt x="1428496" y="1041400"/>
                  </a:lnTo>
                  <a:lnTo>
                    <a:pt x="1429816" y="1054100"/>
                  </a:lnTo>
                  <a:lnTo>
                    <a:pt x="1430515" y="1054100"/>
                  </a:lnTo>
                  <a:lnTo>
                    <a:pt x="1430578" y="1066800"/>
                  </a:lnTo>
                  <a:lnTo>
                    <a:pt x="1429867" y="1066800"/>
                  </a:lnTo>
                  <a:lnTo>
                    <a:pt x="1428127" y="1079500"/>
                  </a:lnTo>
                  <a:lnTo>
                    <a:pt x="1425041" y="1092200"/>
                  </a:lnTo>
                  <a:lnTo>
                    <a:pt x="1422908" y="1079500"/>
                  </a:lnTo>
                  <a:lnTo>
                    <a:pt x="1419186" y="1092200"/>
                  </a:lnTo>
                  <a:lnTo>
                    <a:pt x="1416405" y="1092200"/>
                  </a:lnTo>
                  <a:lnTo>
                    <a:pt x="1417815" y="1104900"/>
                  </a:lnTo>
                  <a:lnTo>
                    <a:pt x="1418450" y="1117600"/>
                  </a:lnTo>
                  <a:lnTo>
                    <a:pt x="1419428" y="1117600"/>
                  </a:lnTo>
                  <a:lnTo>
                    <a:pt x="1421879" y="1130300"/>
                  </a:lnTo>
                  <a:lnTo>
                    <a:pt x="1417408" y="1155700"/>
                  </a:lnTo>
                  <a:lnTo>
                    <a:pt x="1412544" y="1155700"/>
                  </a:lnTo>
                  <a:lnTo>
                    <a:pt x="1407426" y="1143000"/>
                  </a:lnTo>
                  <a:lnTo>
                    <a:pt x="1404150" y="1130300"/>
                  </a:lnTo>
                  <a:lnTo>
                    <a:pt x="1404848" y="1117600"/>
                  </a:lnTo>
                  <a:lnTo>
                    <a:pt x="1400276" y="1143000"/>
                  </a:lnTo>
                  <a:lnTo>
                    <a:pt x="1397012" y="1181100"/>
                  </a:lnTo>
                  <a:lnTo>
                    <a:pt x="1394256" y="1206500"/>
                  </a:lnTo>
                  <a:lnTo>
                    <a:pt x="1391221" y="1231900"/>
                  </a:lnTo>
                  <a:lnTo>
                    <a:pt x="1386611" y="1257300"/>
                  </a:lnTo>
                  <a:lnTo>
                    <a:pt x="1379956" y="1295400"/>
                  </a:lnTo>
                  <a:lnTo>
                    <a:pt x="1370279" y="1320800"/>
                  </a:lnTo>
                  <a:lnTo>
                    <a:pt x="1356652" y="1346200"/>
                  </a:lnTo>
                  <a:lnTo>
                    <a:pt x="1353985" y="1346200"/>
                  </a:lnTo>
                  <a:lnTo>
                    <a:pt x="1358087" y="1333500"/>
                  </a:lnTo>
                  <a:lnTo>
                    <a:pt x="1352905" y="1346200"/>
                  </a:lnTo>
                  <a:lnTo>
                    <a:pt x="1352448" y="1346200"/>
                  </a:lnTo>
                  <a:lnTo>
                    <a:pt x="1350822" y="1358900"/>
                  </a:lnTo>
                  <a:lnTo>
                    <a:pt x="1427175" y="1358900"/>
                  </a:lnTo>
                  <a:lnTo>
                    <a:pt x="1433156" y="1333500"/>
                  </a:lnTo>
                  <a:lnTo>
                    <a:pt x="1436001" y="1308100"/>
                  </a:lnTo>
                  <a:lnTo>
                    <a:pt x="1441551" y="1295400"/>
                  </a:lnTo>
                  <a:lnTo>
                    <a:pt x="1452714" y="1295400"/>
                  </a:lnTo>
                  <a:lnTo>
                    <a:pt x="1457960" y="1282700"/>
                  </a:lnTo>
                  <a:lnTo>
                    <a:pt x="1458620" y="1270000"/>
                  </a:lnTo>
                  <a:lnTo>
                    <a:pt x="1443913" y="1270000"/>
                  </a:lnTo>
                  <a:lnTo>
                    <a:pt x="1442859" y="1257300"/>
                  </a:lnTo>
                  <a:lnTo>
                    <a:pt x="1445361" y="1244600"/>
                  </a:lnTo>
                  <a:lnTo>
                    <a:pt x="1450873" y="1231900"/>
                  </a:lnTo>
                  <a:lnTo>
                    <a:pt x="1455902" y="1219200"/>
                  </a:lnTo>
                  <a:lnTo>
                    <a:pt x="1460360" y="1219200"/>
                  </a:lnTo>
                  <a:lnTo>
                    <a:pt x="1464170" y="1206500"/>
                  </a:lnTo>
                  <a:lnTo>
                    <a:pt x="1467624" y="1193800"/>
                  </a:lnTo>
                  <a:lnTo>
                    <a:pt x="1471041" y="1181100"/>
                  </a:lnTo>
                  <a:lnTo>
                    <a:pt x="1474533" y="1168400"/>
                  </a:lnTo>
                  <a:lnTo>
                    <a:pt x="1478254" y="1168400"/>
                  </a:lnTo>
                  <a:lnTo>
                    <a:pt x="1479105" y="1155700"/>
                  </a:lnTo>
                  <a:lnTo>
                    <a:pt x="1471803" y="1155700"/>
                  </a:lnTo>
                  <a:lnTo>
                    <a:pt x="1470748" y="1168400"/>
                  </a:lnTo>
                  <a:lnTo>
                    <a:pt x="1469212" y="1168400"/>
                  </a:lnTo>
                  <a:lnTo>
                    <a:pt x="1467510" y="1181100"/>
                  </a:lnTo>
                  <a:lnTo>
                    <a:pt x="1465402" y="1181100"/>
                  </a:lnTo>
                  <a:lnTo>
                    <a:pt x="1462417" y="1168400"/>
                  </a:lnTo>
                  <a:lnTo>
                    <a:pt x="1463713" y="1155700"/>
                  </a:lnTo>
                  <a:lnTo>
                    <a:pt x="1466723" y="1143000"/>
                  </a:lnTo>
                  <a:lnTo>
                    <a:pt x="1470101" y="1143000"/>
                  </a:lnTo>
                  <a:lnTo>
                    <a:pt x="1472501" y="1130300"/>
                  </a:lnTo>
                  <a:lnTo>
                    <a:pt x="1474584" y="1130300"/>
                  </a:lnTo>
                  <a:lnTo>
                    <a:pt x="1479042" y="1143000"/>
                  </a:lnTo>
                  <a:lnTo>
                    <a:pt x="1478546" y="1130300"/>
                  </a:lnTo>
                  <a:lnTo>
                    <a:pt x="1479207" y="1117600"/>
                  </a:lnTo>
                  <a:lnTo>
                    <a:pt x="1480248" y="1104900"/>
                  </a:lnTo>
                  <a:lnTo>
                    <a:pt x="1481048" y="1079500"/>
                  </a:lnTo>
                  <a:close/>
                </a:path>
              </a:pathLst>
            </a:custGeom>
            <a:grpFill/>
          </p:spPr>
          <p:txBody>
            <a:bodyPr wrap="square" lIns="0" tIns="0" rIns="0" bIns="0" rtlCol="0"/>
            <a:lstStyle/>
            <a:p>
              <a:endParaRPr/>
            </a:p>
          </p:txBody>
        </p:sp>
      </p:grpSp>
      <p:grpSp>
        <p:nvGrpSpPr>
          <p:cNvPr id="1022" name="Group 1021">
            <a:extLst>
              <a:ext uri="{FF2B5EF4-FFF2-40B4-BE49-F238E27FC236}">
                <a16:creationId xmlns:a16="http://schemas.microsoft.com/office/drawing/2014/main" id="{EAC4031A-16DF-5D56-8836-9A43674745E0}"/>
              </a:ext>
            </a:extLst>
          </p:cNvPr>
          <p:cNvGrpSpPr/>
          <p:nvPr/>
        </p:nvGrpSpPr>
        <p:grpSpPr>
          <a:xfrm rot="20540281" flipH="1">
            <a:off x="8224252" y="2778818"/>
            <a:ext cx="780982" cy="538615"/>
            <a:chOff x="22621877" y="7333427"/>
            <a:chExt cx="2073872" cy="1430277"/>
          </a:xfrm>
          <a:solidFill>
            <a:schemeClr val="tx2"/>
          </a:solidFill>
        </p:grpSpPr>
        <p:sp>
          <p:nvSpPr>
            <p:cNvPr id="1023" name="object 223">
              <a:extLst>
                <a:ext uri="{FF2B5EF4-FFF2-40B4-BE49-F238E27FC236}">
                  <a16:creationId xmlns:a16="http://schemas.microsoft.com/office/drawing/2014/main" id="{70A1F96F-7318-CAA7-EAE1-473AC02C64AF}"/>
                </a:ext>
              </a:extLst>
            </p:cNvPr>
            <p:cNvSpPr/>
            <p:nvPr/>
          </p:nvSpPr>
          <p:spPr>
            <a:xfrm rot="8735631">
              <a:off x="23530261" y="7721606"/>
              <a:ext cx="571047" cy="719622"/>
            </a:xfrm>
            <a:custGeom>
              <a:avLst/>
              <a:gdLst/>
              <a:ahLst/>
              <a:cxnLst/>
              <a:rect l="l" t="t" r="r" b="b"/>
              <a:pathLst>
                <a:path w="1481454" h="1866900">
                  <a:moveTo>
                    <a:pt x="68084" y="1295400"/>
                  </a:moveTo>
                  <a:lnTo>
                    <a:pt x="61366" y="1282700"/>
                  </a:lnTo>
                  <a:lnTo>
                    <a:pt x="46583" y="1282700"/>
                  </a:lnTo>
                  <a:lnTo>
                    <a:pt x="54825" y="1295400"/>
                  </a:lnTo>
                  <a:lnTo>
                    <a:pt x="68084" y="1295400"/>
                  </a:lnTo>
                  <a:close/>
                </a:path>
                <a:path w="1481454" h="1866900">
                  <a:moveTo>
                    <a:pt x="87909" y="1409700"/>
                  </a:moveTo>
                  <a:lnTo>
                    <a:pt x="86753" y="1407985"/>
                  </a:lnTo>
                  <a:lnTo>
                    <a:pt x="87350" y="1409700"/>
                  </a:lnTo>
                  <a:lnTo>
                    <a:pt x="87909" y="1409700"/>
                  </a:lnTo>
                  <a:close/>
                </a:path>
                <a:path w="1481454" h="1866900">
                  <a:moveTo>
                    <a:pt x="142595" y="444500"/>
                  </a:moveTo>
                  <a:lnTo>
                    <a:pt x="141185" y="444500"/>
                  </a:lnTo>
                  <a:lnTo>
                    <a:pt x="141211" y="445516"/>
                  </a:lnTo>
                  <a:lnTo>
                    <a:pt x="142595" y="444500"/>
                  </a:lnTo>
                  <a:close/>
                </a:path>
                <a:path w="1481454" h="1866900">
                  <a:moveTo>
                    <a:pt x="168313" y="457200"/>
                  </a:moveTo>
                  <a:lnTo>
                    <a:pt x="157314" y="457200"/>
                  </a:lnTo>
                  <a:lnTo>
                    <a:pt x="156451" y="469900"/>
                  </a:lnTo>
                  <a:lnTo>
                    <a:pt x="168313" y="457200"/>
                  </a:lnTo>
                  <a:close/>
                </a:path>
                <a:path w="1481454" h="1866900">
                  <a:moveTo>
                    <a:pt x="202819" y="1574800"/>
                  </a:moveTo>
                  <a:lnTo>
                    <a:pt x="196291" y="1567688"/>
                  </a:lnTo>
                  <a:lnTo>
                    <a:pt x="199796" y="1574800"/>
                  </a:lnTo>
                  <a:lnTo>
                    <a:pt x="202819" y="1574800"/>
                  </a:lnTo>
                  <a:close/>
                </a:path>
                <a:path w="1481454" h="1866900">
                  <a:moveTo>
                    <a:pt x="214998" y="1600200"/>
                  </a:moveTo>
                  <a:lnTo>
                    <a:pt x="206311" y="1574800"/>
                  </a:lnTo>
                  <a:lnTo>
                    <a:pt x="202819" y="1574800"/>
                  </a:lnTo>
                  <a:lnTo>
                    <a:pt x="214998" y="1600200"/>
                  </a:lnTo>
                  <a:close/>
                </a:path>
                <a:path w="1481454" h="1866900">
                  <a:moveTo>
                    <a:pt x="217805" y="1308100"/>
                  </a:moveTo>
                  <a:lnTo>
                    <a:pt x="216217" y="1295400"/>
                  </a:lnTo>
                  <a:lnTo>
                    <a:pt x="215633" y="1295400"/>
                  </a:lnTo>
                  <a:lnTo>
                    <a:pt x="217487" y="1308100"/>
                  </a:lnTo>
                  <a:lnTo>
                    <a:pt x="217805" y="1308100"/>
                  </a:lnTo>
                  <a:close/>
                </a:path>
                <a:path w="1481454" h="1866900">
                  <a:moveTo>
                    <a:pt x="227571" y="391795"/>
                  </a:moveTo>
                  <a:lnTo>
                    <a:pt x="226390" y="390410"/>
                  </a:lnTo>
                  <a:lnTo>
                    <a:pt x="226479" y="393700"/>
                  </a:lnTo>
                  <a:lnTo>
                    <a:pt x="227571" y="391795"/>
                  </a:lnTo>
                  <a:close/>
                </a:path>
                <a:path w="1481454" h="1866900">
                  <a:moveTo>
                    <a:pt x="260578" y="1625600"/>
                  </a:moveTo>
                  <a:lnTo>
                    <a:pt x="254431" y="1620139"/>
                  </a:lnTo>
                  <a:lnTo>
                    <a:pt x="258076" y="1625600"/>
                  </a:lnTo>
                  <a:lnTo>
                    <a:pt x="260578" y="1625600"/>
                  </a:lnTo>
                  <a:close/>
                </a:path>
                <a:path w="1481454" h="1866900">
                  <a:moveTo>
                    <a:pt x="261239" y="260769"/>
                  </a:moveTo>
                  <a:lnTo>
                    <a:pt x="257543" y="266700"/>
                  </a:lnTo>
                  <a:lnTo>
                    <a:pt x="259168" y="266700"/>
                  </a:lnTo>
                  <a:lnTo>
                    <a:pt x="261239" y="260769"/>
                  </a:lnTo>
                  <a:close/>
                </a:path>
                <a:path w="1481454" h="1866900">
                  <a:moveTo>
                    <a:pt x="265455" y="254000"/>
                  </a:moveTo>
                  <a:lnTo>
                    <a:pt x="263601" y="254000"/>
                  </a:lnTo>
                  <a:lnTo>
                    <a:pt x="261239" y="260769"/>
                  </a:lnTo>
                  <a:lnTo>
                    <a:pt x="265455" y="254000"/>
                  </a:lnTo>
                  <a:close/>
                </a:path>
                <a:path w="1481454" h="1866900">
                  <a:moveTo>
                    <a:pt x="270840" y="1633994"/>
                  </a:moveTo>
                  <a:lnTo>
                    <a:pt x="265976" y="1625600"/>
                  </a:lnTo>
                  <a:lnTo>
                    <a:pt x="260578" y="1625600"/>
                  </a:lnTo>
                  <a:lnTo>
                    <a:pt x="270840" y="1633994"/>
                  </a:lnTo>
                  <a:close/>
                </a:path>
                <a:path w="1481454" h="1866900">
                  <a:moveTo>
                    <a:pt x="276110" y="1638300"/>
                  </a:moveTo>
                  <a:lnTo>
                    <a:pt x="270840" y="1633994"/>
                  </a:lnTo>
                  <a:lnTo>
                    <a:pt x="273329" y="1638300"/>
                  </a:lnTo>
                  <a:lnTo>
                    <a:pt x="276110" y="1638300"/>
                  </a:lnTo>
                  <a:close/>
                </a:path>
                <a:path w="1481454" h="1866900">
                  <a:moveTo>
                    <a:pt x="290931" y="715810"/>
                  </a:moveTo>
                  <a:lnTo>
                    <a:pt x="290017" y="723900"/>
                  </a:lnTo>
                  <a:lnTo>
                    <a:pt x="290550" y="723900"/>
                  </a:lnTo>
                  <a:lnTo>
                    <a:pt x="290931" y="715810"/>
                  </a:lnTo>
                  <a:close/>
                </a:path>
                <a:path w="1481454" h="1866900">
                  <a:moveTo>
                    <a:pt x="291439" y="711200"/>
                  </a:moveTo>
                  <a:lnTo>
                    <a:pt x="291134" y="711200"/>
                  </a:lnTo>
                  <a:lnTo>
                    <a:pt x="290931" y="715810"/>
                  </a:lnTo>
                  <a:lnTo>
                    <a:pt x="291439" y="711200"/>
                  </a:lnTo>
                  <a:close/>
                </a:path>
                <a:path w="1481454" h="1866900">
                  <a:moveTo>
                    <a:pt x="293230" y="266700"/>
                  </a:moveTo>
                  <a:lnTo>
                    <a:pt x="293116" y="254000"/>
                  </a:lnTo>
                  <a:lnTo>
                    <a:pt x="282257" y="254000"/>
                  </a:lnTo>
                  <a:lnTo>
                    <a:pt x="279628" y="266700"/>
                  </a:lnTo>
                  <a:lnTo>
                    <a:pt x="260794" y="266700"/>
                  </a:lnTo>
                  <a:lnTo>
                    <a:pt x="260858" y="292100"/>
                  </a:lnTo>
                  <a:lnTo>
                    <a:pt x="249580" y="304800"/>
                  </a:lnTo>
                  <a:lnTo>
                    <a:pt x="234823" y="330200"/>
                  </a:lnTo>
                  <a:lnTo>
                    <a:pt x="224421" y="355600"/>
                  </a:lnTo>
                  <a:lnTo>
                    <a:pt x="225666" y="330200"/>
                  </a:lnTo>
                  <a:lnTo>
                    <a:pt x="227571" y="317500"/>
                  </a:lnTo>
                  <a:lnTo>
                    <a:pt x="233514" y="304800"/>
                  </a:lnTo>
                  <a:lnTo>
                    <a:pt x="246913" y="292100"/>
                  </a:lnTo>
                  <a:lnTo>
                    <a:pt x="237223" y="292100"/>
                  </a:lnTo>
                  <a:lnTo>
                    <a:pt x="257543" y="266700"/>
                  </a:lnTo>
                  <a:lnTo>
                    <a:pt x="250380" y="266700"/>
                  </a:lnTo>
                  <a:lnTo>
                    <a:pt x="242658" y="279400"/>
                  </a:lnTo>
                  <a:lnTo>
                    <a:pt x="235496" y="292100"/>
                  </a:lnTo>
                  <a:lnTo>
                    <a:pt x="227685" y="304800"/>
                  </a:lnTo>
                  <a:lnTo>
                    <a:pt x="218046" y="317500"/>
                  </a:lnTo>
                  <a:lnTo>
                    <a:pt x="217017" y="317500"/>
                  </a:lnTo>
                  <a:lnTo>
                    <a:pt x="216128" y="330200"/>
                  </a:lnTo>
                  <a:lnTo>
                    <a:pt x="215011" y="330200"/>
                  </a:lnTo>
                  <a:lnTo>
                    <a:pt x="213334" y="342900"/>
                  </a:lnTo>
                  <a:lnTo>
                    <a:pt x="210705" y="342900"/>
                  </a:lnTo>
                  <a:lnTo>
                    <a:pt x="206717" y="355600"/>
                  </a:lnTo>
                  <a:lnTo>
                    <a:pt x="201231" y="368300"/>
                  </a:lnTo>
                  <a:lnTo>
                    <a:pt x="194119" y="381000"/>
                  </a:lnTo>
                  <a:lnTo>
                    <a:pt x="192951" y="368300"/>
                  </a:lnTo>
                  <a:lnTo>
                    <a:pt x="191719" y="381000"/>
                  </a:lnTo>
                  <a:lnTo>
                    <a:pt x="186766" y="393700"/>
                  </a:lnTo>
                  <a:lnTo>
                    <a:pt x="179374" y="406400"/>
                  </a:lnTo>
                  <a:lnTo>
                    <a:pt x="170802" y="419100"/>
                  </a:lnTo>
                  <a:lnTo>
                    <a:pt x="164858" y="419100"/>
                  </a:lnTo>
                  <a:lnTo>
                    <a:pt x="158699" y="431800"/>
                  </a:lnTo>
                  <a:lnTo>
                    <a:pt x="153885" y="431800"/>
                  </a:lnTo>
                  <a:lnTo>
                    <a:pt x="149263" y="444500"/>
                  </a:lnTo>
                  <a:lnTo>
                    <a:pt x="145783" y="444500"/>
                  </a:lnTo>
                  <a:lnTo>
                    <a:pt x="150368" y="457200"/>
                  </a:lnTo>
                  <a:lnTo>
                    <a:pt x="155041" y="457200"/>
                  </a:lnTo>
                  <a:lnTo>
                    <a:pt x="159791" y="444500"/>
                  </a:lnTo>
                  <a:lnTo>
                    <a:pt x="164617" y="444500"/>
                  </a:lnTo>
                  <a:lnTo>
                    <a:pt x="175006" y="419100"/>
                  </a:lnTo>
                  <a:lnTo>
                    <a:pt x="180111" y="419100"/>
                  </a:lnTo>
                  <a:lnTo>
                    <a:pt x="185051" y="406400"/>
                  </a:lnTo>
                  <a:lnTo>
                    <a:pt x="182016" y="419100"/>
                  </a:lnTo>
                  <a:lnTo>
                    <a:pt x="177609" y="431800"/>
                  </a:lnTo>
                  <a:lnTo>
                    <a:pt x="183134" y="431800"/>
                  </a:lnTo>
                  <a:lnTo>
                    <a:pt x="179311" y="444500"/>
                  </a:lnTo>
                  <a:lnTo>
                    <a:pt x="175285" y="444500"/>
                  </a:lnTo>
                  <a:lnTo>
                    <a:pt x="171170" y="457200"/>
                  </a:lnTo>
                  <a:lnTo>
                    <a:pt x="168313" y="457200"/>
                  </a:lnTo>
                  <a:lnTo>
                    <a:pt x="168313" y="469900"/>
                  </a:lnTo>
                  <a:lnTo>
                    <a:pt x="167157" y="469900"/>
                  </a:lnTo>
                  <a:lnTo>
                    <a:pt x="165239" y="482600"/>
                  </a:lnTo>
                  <a:lnTo>
                    <a:pt x="162928" y="482600"/>
                  </a:lnTo>
                  <a:lnTo>
                    <a:pt x="160858" y="495300"/>
                  </a:lnTo>
                  <a:lnTo>
                    <a:pt x="159169" y="495300"/>
                  </a:lnTo>
                  <a:lnTo>
                    <a:pt x="158267" y="508000"/>
                  </a:lnTo>
                  <a:lnTo>
                    <a:pt x="164896" y="508000"/>
                  </a:lnTo>
                  <a:lnTo>
                    <a:pt x="168986" y="495300"/>
                  </a:lnTo>
                  <a:lnTo>
                    <a:pt x="173875" y="482600"/>
                  </a:lnTo>
                  <a:lnTo>
                    <a:pt x="182638" y="469900"/>
                  </a:lnTo>
                  <a:lnTo>
                    <a:pt x="186690" y="482600"/>
                  </a:lnTo>
                  <a:lnTo>
                    <a:pt x="189763" y="469900"/>
                  </a:lnTo>
                  <a:lnTo>
                    <a:pt x="192976" y="457200"/>
                  </a:lnTo>
                  <a:lnTo>
                    <a:pt x="196405" y="444500"/>
                  </a:lnTo>
                  <a:lnTo>
                    <a:pt x="200113" y="431800"/>
                  </a:lnTo>
                  <a:lnTo>
                    <a:pt x="195059" y="419100"/>
                  </a:lnTo>
                  <a:lnTo>
                    <a:pt x="191122" y="419100"/>
                  </a:lnTo>
                  <a:lnTo>
                    <a:pt x="189699" y="406400"/>
                  </a:lnTo>
                  <a:lnTo>
                    <a:pt x="192214" y="393700"/>
                  </a:lnTo>
                  <a:lnTo>
                    <a:pt x="205625" y="393700"/>
                  </a:lnTo>
                  <a:lnTo>
                    <a:pt x="218414" y="381000"/>
                  </a:lnTo>
                  <a:lnTo>
                    <a:pt x="226390" y="390410"/>
                  </a:lnTo>
                  <a:lnTo>
                    <a:pt x="226174" y="381000"/>
                  </a:lnTo>
                  <a:lnTo>
                    <a:pt x="227342" y="381000"/>
                  </a:lnTo>
                  <a:lnTo>
                    <a:pt x="229844" y="368300"/>
                  </a:lnTo>
                  <a:lnTo>
                    <a:pt x="233514" y="355600"/>
                  </a:lnTo>
                  <a:lnTo>
                    <a:pt x="236334" y="355600"/>
                  </a:lnTo>
                  <a:lnTo>
                    <a:pt x="239725" y="342900"/>
                  </a:lnTo>
                  <a:lnTo>
                    <a:pt x="243852" y="342900"/>
                  </a:lnTo>
                  <a:lnTo>
                    <a:pt x="248132" y="330200"/>
                  </a:lnTo>
                  <a:lnTo>
                    <a:pt x="252933" y="330200"/>
                  </a:lnTo>
                  <a:lnTo>
                    <a:pt x="258102" y="317500"/>
                  </a:lnTo>
                  <a:lnTo>
                    <a:pt x="253898" y="330200"/>
                  </a:lnTo>
                  <a:lnTo>
                    <a:pt x="259803" y="330200"/>
                  </a:lnTo>
                  <a:lnTo>
                    <a:pt x="264236" y="317500"/>
                  </a:lnTo>
                  <a:lnTo>
                    <a:pt x="267500" y="317500"/>
                  </a:lnTo>
                  <a:lnTo>
                    <a:pt x="269862" y="304800"/>
                  </a:lnTo>
                  <a:lnTo>
                    <a:pt x="272707" y="304800"/>
                  </a:lnTo>
                  <a:lnTo>
                    <a:pt x="273659" y="292100"/>
                  </a:lnTo>
                  <a:lnTo>
                    <a:pt x="283273" y="292100"/>
                  </a:lnTo>
                  <a:lnTo>
                    <a:pt x="287629" y="279400"/>
                  </a:lnTo>
                  <a:lnTo>
                    <a:pt x="290741" y="279400"/>
                  </a:lnTo>
                  <a:lnTo>
                    <a:pt x="292608" y="266700"/>
                  </a:lnTo>
                  <a:lnTo>
                    <a:pt x="293230" y="266700"/>
                  </a:lnTo>
                  <a:close/>
                </a:path>
                <a:path w="1481454" h="1866900">
                  <a:moveTo>
                    <a:pt x="295630" y="1651000"/>
                  </a:moveTo>
                  <a:lnTo>
                    <a:pt x="287769" y="1638300"/>
                  </a:lnTo>
                  <a:lnTo>
                    <a:pt x="276110" y="1638300"/>
                  </a:lnTo>
                  <a:lnTo>
                    <a:pt x="291261" y="1651000"/>
                  </a:lnTo>
                  <a:lnTo>
                    <a:pt x="295630" y="1651000"/>
                  </a:lnTo>
                  <a:close/>
                </a:path>
                <a:path w="1481454" h="1866900">
                  <a:moveTo>
                    <a:pt x="298551" y="1117600"/>
                  </a:moveTo>
                  <a:lnTo>
                    <a:pt x="294068" y="1104900"/>
                  </a:lnTo>
                  <a:lnTo>
                    <a:pt x="289712" y="1104900"/>
                  </a:lnTo>
                  <a:lnTo>
                    <a:pt x="298551" y="1117600"/>
                  </a:lnTo>
                  <a:close/>
                </a:path>
                <a:path w="1481454" h="1866900">
                  <a:moveTo>
                    <a:pt x="323672" y="1193800"/>
                  </a:moveTo>
                  <a:lnTo>
                    <a:pt x="320205" y="1181100"/>
                  </a:lnTo>
                  <a:lnTo>
                    <a:pt x="318719" y="1181100"/>
                  </a:lnTo>
                  <a:lnTo>
                    <a:pt x="323672" y="1193800"/>
                  </a:lnTo>
                  <a:close/>
                </a:path>
                <a:path w="1481454" h="1866900">
                  <a:moveTo>
                    <a:pt x="344843" y="1460500"/>
                  </a:moveTo>
                  <a:lnTo>
                    <a:pt x="340842" y="1447800"/>
                  </a:lnTo>
                  <a:lnTo>
                    <a:pt x="340436" y="1447800"/>
                  </a:lnTo>
                  <a:lnTo>
                    <a:pt x="344843" y="1460500"/>
                  </a:lnTo>
                  <a:close/>
                </a:path>
                <a:path w="1481454" h="1866900">
                  <a:moveTo>
                    <a:pt x="352336" y="203200"/>
                  </a:moveTo>
                  <a:lnTo>
                    <a:pt x="351815" y="203200"/>
                  </a:lnTo>
                  <a:lnTo>
                    <a:pt x="345198" y="212293"/>
                  </a:lnTo>
                  <a:lnTo>
                    <a:pt x="344500" y="215900"/>
                  </a:lnTo>
                  <a:lnTo>
                    <a:pt x="352336" y="203200"/>
                  </a:lnTo>
                  <a:close/>
                </a:path>
                <a:path w="1481454" h="1866900">
                  <a:moveTo>
                    <a:pt x="387210" y="1511300"/>
                  </a:moveTo>
                  <a:lnTo>
                    <a:pt x="376974" y="1498600"/>
                  </a:lnTo>
                  <a:lnTo>
                    <a:pt x="366268" y="1498600"/>
                  </a:lnTo>
                  <a:lnTo>
                    <a:pt x="376694" y="1511300"/>
                  </a:lnTo>
                  <a:lnTo>
                    <a:pt x="387210" y="1511300"/>
                  </a:lnTo>
                  <a:close/>
                </a:path>
                <a:path w="1481454" h="1866900">
                  <a:moveTo>
                    <a:pt x="438124" y="114300"/>
                  </a:moveTo>
                  <a:lnTo>
                    <a:pt x="429526" y="114300"/>
                  </a:lnTo>
                  <a:lnTo>
                    <a:pt x="420966" y="127000"/>
                  </a:lnTo>
                  <a:lnTo>
                    <a:pt x="412673" y="139700"/>
                  </a:lnTo>
                  <a:lnTo>
                    <a:pt x="416509" y="139700"/>
                  </a:lnTo>
                  <a:lnTo>
                    <a:pt x="424002" y="127000"/>
                  </a:lnTo>
                  <a:lnTo>
                    <a:pt x="431393" y="127000"/>
                  </a:lnTo>
                  <a:lnTo>
                    <a:pt x="438124" y="114300"/>
                  </a:lnTo>
                  <a:close/>
                </a:path>
                <a:path w="1481454" h="1866900">
                  <a:moveTo>
                    <a:pt x="447141" y="101600"/>
                  </a:moveTo>
                  <a:lnTo>
                    <a:pt x="438289" y="114300"/>
                  </a:lnTo>
                  <a:lnTo>
                    <a:pt x="446633" y="114300"/>
                  </a:lnTo>
                  <a:lnTo>
                    <a:pt x="447141" y="101600"/>
                  </a:lnTo>
                  <a:close/>
                </a:path>
                <a:path w="1481454" h="1866900">
                  <a:moveTo>
                    <a:pt x="451497" y="381000"/>
                  </a:moveTo>
                  <a:lnTo>
                    <a:pt x="449707" y="381000"/>
                  </a:lnTo>
                  <a:lnTo>
                    <a:pt x="448932" y="383006"/>
                  </a:lnTo>
                  <a:lnTo>
                    <a:pt x="451497" y="381000"/>
                  </a:lnTo>
                  <a:close/>
                </a:path>
                <a:path w="1481454" h="1866900">
                  <a:moveTo>
                    <a:pt x="462699" y="114300"/>
                  </a:moveTo>
                  <a:lnTo>
                    <a:pt x="458546" y="114300"/>
                  </a:lnTo>
                  <a:lnTo>
                    <a:pt x="458470" y="121031"/>
                  </a:lnTo>
                  <a:lnTo>
                    <a:pt x="462699" y="114300"/>
                  </a:lnTo>
                  <a:close/>
                </a:path>
                <a:path w="1481454" h="1866900">
                  <a:moveTo>
                    <a:pt x="473240" y="101600"/>
                  </a:moveTo>
                  <a:lnTo>
                    <a:pt x="472554" y="101600"/>
                  </a:lnTo>
                  <a:lnTo>
                    <a:pt x="465201" y="114300"/>
                  </a:lnTo>
                  <a:lnTo>
                    <a:pt x="473240" y="101600"/>
                  </a:lnTo>
                  <a:close/>
                </a:path>
                <a:path w="1481454" h="1866900">
                  <a:moveTo>
                    <a:pt x="476529" y="96418"/>
                  </a:moveTo>
                  <a:lnTo>
                    <a:pt x="473240" y="101600"/>
                  </a:lnTo>
                  <a:lnTo>
                    <a:pt x="475094" y="101600"/>
                  </a:lnTo>
                  <a:lnTo>
                    <a:pt x="476529" y="96418"/>
                  </a:lnTo>
                  <a:close/>
                </a:path>
                <a:path w="1481454" h="1866900">
                  <a:moveTo>
                    <a:pt x="481279" y="88900"/>
                  </a:moveTo>
                  <a:lnTo>
                    <a:pt x="478599" y="88900"/>
                  </a:lnTo>
                  <a:lnTo>
                    <a:pt x="476529" y="96418"/>
                  </a:lnTo>
                  <a:lnTo>
                    <a:pt x="481279" y="88900"/>
                  </a:lnTo>
                  <a:close/>
                </a:path>
                <a:path w="1481454" h="1866900">
                  <a:moveTo>
                    <a:pt x="572236" y="215900"/>
                  </a:moveTo>
                  <a:lnTo>
                    <a:pt x="564222" y="215900"/>
                  </a:lnTo>
                  <a:lnTo>
                    <a:pt x="558584" y="228600"/>
                  </a:lnTo>
                  <a:lnTo>
                    <a:pt x="566394" y="228600"/>
                  </a:lnTo>
                  <a:lnTo>
                    <a:pt x="572236" y="215900"/>
                  </a:lnTo>
                  <a:close/>
                </a:path>
                <a:path w="1481454" h="1866900">
                  <a:moveTo>
                    <a:pt x="581748" y="215900"/>
                  </a:moveTo>
                  <a:lnTo>
                    <a:pt x="581736" y="203200"/>
                  </a:lnTo>
                  <a:lnTo>
                    <a:pt x="575843" y="215900"/>
                  </a:lnTo>
                  <a:lnTo>
                    <a:pt x="581748" y="215900"/>
                  </a:lnTo>
                  <a:close/>
                </a:path>
                <a:path w="1481454" h="1866900">
                  <a:moveTo>
                    <a:pt x="600938" y="1689100"/>
                  </a:moveTo>
                  <a:lnTo>
                    <a:pt x="595452" y="1676400"/>
                  </a:lnTo>
                  <a:lnTo>
                    <a:pt x="598017" y="1689100"/>
                  </a:lnTo>
                  <a:lnTo>
                    <a:pt x="600938" y="1689100"/>
                  </a:lnTo>
                  <a:close/>
                </a:path>
                <a:path w="1481454" h="1866900">
                  <a:moveTo>
                    <a:pt x="603415" y="190500"/>
                  </a:moveTo>
                  <a:lnTo>
                    <a:pt x="597814" y="203200"/>
                  </a:lnTo>
                  <a:lnTo>
                    <a:pt x="598347" y="203200"/>
                  </a:lnTo>
                  <a:lnTo>
                    <a:pt x="603415" y="190500"/>
                  </a:lnTo>
                  <a:close/>
                </a:path>
                <a:path w="1481454" h="1866900">
                  <a:moveTo>
                    <a:pt x="632548" y="25400"/>
                  </a:moveTo>
                  <a:lnTo>
                    <a:pt x="600379" y="25400"/>
                  </a:lnTo>
                  <a:lnTo>
                    <a:pt x="589508" y="38100"/>
                  </a:lnTo>
                  <a:lnTo>
                    <a:pt x="545668" y="38100"/>
                  </a:lnTo>
                  <a:lnTo>
                    <a:pt x="535076" y="50800"/>
                  </a:lnTo>
                  <a:lnTo>
                    <a:pt x="515200" y="50800"/>
                  </a:lnTo>
                  <a:lnTo>
                    <a:pt x="527100" y="63500"/>
                  </a:lnTo>
                  <a:lnTo>
                    <a:pt x="510882" y="76200"/>
                  </a:lnTo>
                  <a:lnTo>
                    <a:pt x="508635" y="76200"/>
                  </a:lnTo>
                  <a:lnTo>
                    <a:pt x="507047" y="63500"/>
                  </a:lnTo>
                  <a:lnTo>
                    <a:pt x="492861" y="63500"/>
                  </a:lnTo>
                  <a:lnTo>
                    <a:pt x="489648" y="76200"/>
                  </a:lnTo>
                  <a:lnTo>
                    <a:pt x="483895" y="88900"/>
                  </a:lnTo>
                  <a:lnTo>
                    <a:pt x="497928" y="88900"/>
                  </a:lnTo>
                  <a:lnTo>
                    <a:pt x="495223" y="101600"/>
                  </a:lnTo>
                  <a:lnTo>
                    <a:pt x="501789" y="101600"/>
                  </a:lnTo>
                  <a:lnTo>
                    <a:pt x="501548" y="88900"/>
                  </a:lnTo>
                  <a:lnTo>
                    <a:pt x="518553" y="88900"/>
                  </a:lnTo>
                  <a:lnTo>
                    <a:pt x="529691" y="76200"/>
                  </a:lnTo>
                  <a:lnTo>
                    <a:pt x="537159" y="76200"/>
                  </a:lnTo>
                  <a:lnTo>
                    <a:pt x="549516" y="63500"/>
                  </a:lnTo>
                  <a:lnTo>
                    <a:pt x="558355" y="50800"/>
                  </a:lnTo>
                  <a:lnTo>
                    <a:pt x="571830" y="50800"/>
                  </a:lnTo>
                  <a:lnTo>
                    <a:pt x="592112" y="38100"/>
                  </a:lnTo>
                  <a:lnTo>
                    <a:pt x="597331" y="50800"/>
                  </a:lnTo>
                  <a:lnTo>
                    <a:pt x="604354" y="50800"/>
                  </a:lnTo>
                  <a:lnTo>
                    <a:pt x="612838" y="38100"/>
                  </a:lnTo>
                  <a:lnTo>
                    <a:pt x="622452" y="38100"/>
                  </a:lnTo>
                  <a:lnTo>
                    <a:pt x="632548" y="25400"/>
                  </a:lnTo>
                  <a:close/>
                </a:path>
                <a:path w="1481454" h="1866900">
                  <a:moveTo>
                    <a:pt x="742632" y="12700"/>
                  </a:moveTo>
                  <a:lnTo>
                    <a:pt x="730199" y="12700"/>
                  </a:lnTo>
                  <a:lnTo>
                    <a:pt x="726211" y="25400"/>
                  </a:lnTo>
                  <a:lnTo>
                    <a:pt x="734364" y="25400"/>
                  </a:lnTo>
                  <a:lnTo>
                    <a:pt x="742632" y="12700"/>
                  </a:lnTo>
                  <a:close/>
                </a:path>
                <a:path w="1481454" h="1866900">
                  <a:moveTo>
                    <a:pt x="752868" y="139700"/>
                  </a:moveTo>
                  <a:lnTo>
                    <a:pt x="747179" y="127000"/>
                  </a:lnTo>
                  <a:lnTo>
                    <a:pt x="739521" y="139700"/>
                  </a:lnTo>
                  <a:lnTo>
                    <a:pt x="752868" y="139700"/>
                  </a:lnTo>
                  <a:close/>
                </a:path>
                <a:path w="1481454" h="1866900">
                  <a:moveTo>
                    <a:pt x="797572" y="25400"/>
                  </a:moveTo>
                  <a:lnTo>
                    <a:pt x="758088" y="25400"/>
                  </a:lnTo>
                  <a:lnTo>
                    <a:pt x="758228" y="38100"/>
                  </a:lnTo>
                  <a:lnTo>
                    <a:pt x="769340" y="38100"/>
                  </a:lnTo>
                  <a:lnTo>
                    <a:pt x="780821" y="38100"/>
                  </a:lnTo>
                  <a:lnTo>
                    <a:pt x="797572" y="25400"/>
                  </a:lnTo>
                  <a:close/>
                </a:path>
                <a:path w="1481454" h="1866900">
                  <a:moveTo>
                    <a:pt x="862190" y="12700"/>
                  </a:moveTo>
                  <a:lnTo>
                    <a:pt x="855878" y="0"/>
                  </a:lnTo>
                  <a:lnTo>
                    <a:pt x="801700" y="0"/>
                  </a:lnTo>
                  <a:lnTo>
                    <a:pt x="792124" y="12700"/>
                  </a:lnTo>
                  <a:lnTo>
                    <a:pt x="808431" y="12700"/>
                  </a:lnTo>
                  <a:lnTo>
                    <a:pt x="815784" y="25400"/>
                  </a:lnTo>
                  <a:lnTo>
                    <a:pt x="813358" y="25400"/>
                  </a:lnTo>
                  <a:lnTo>
                    <a:pt x="815924" y="28422"/>
                  </a:lnTo>
                  <a:lnTo>
                    <a:pt x="814908" y="38100"/>
                  </a:lnTo>
                  <a:lnTo>
                    <a:pt x="824115" y="38100"/>
                  </a:lnTo>
                  <a:lnTo>
                    <a:pt x="829881" y="38100"/>
                  </a:lnTo>
                  <a:lnTo>
                    <a:pt x="854773" y="38100"/>
                  </a:lnTo>
                  <a:lnTo>
                    <a:pt x="856792" y="25400"/>
                  </a:lnTo>
                  <a:lnTo>
                    <a:pt x="858735" y="25400"/>
                  </a:lnTo>
                  <a:lnTo>
                    <a:pt x="860437" y="12700"/>
                  </a:lnTo>
                  <a:lnTo>
                    <a:pt x="862190" y="12700"/>
                  </a:lnTo>
                  <a:close/>
                </a:path>
                <a:path w="1481454" h="1866900">
                  <a:moveTo>
                    <a:pt x="907427" y="177800"/>
                  </a:moveTo>
                  <a:lnTo>
                    <a:pt x="901115" y="165100"/>
                  </a:lnTo>
                  <a:lnTo>
                    <a:pt x="897039" y="165100"/>
                  </a:lnTo>
                  <a:lnTo>
                    <a:pt x="903846" y="177800"/>
                  </a:lnTo>
                  <a:lnTo>
                    <a:pt x="907427" y="177800"/>
                  </a:lnTo>
                  <a:close/>
                </a:path>
                <a:path w="1481454" h="1866900">
                  <a:moveTo>
                    <a:pt x="937260" y="165100"/>
                  </a:moveTo>
                  <a:lnTo>
                    <a:pt x="933729" y="165100"/>
                  </a:lnTo>
                  <a:lnTo>
                    <a:pt x="929906" y="177800"/>
                  </a:lnTo>
                  <a:lnTo>
                    <a:pt x="937260" y="165100"/>
                  </a:lnTo>
                  <a:close/>
                </a:path>
                <a:path w="1481454" h="1866900">
                  <a:moveTo>
                    <a:pt x="940244" y="1841500"/>
                  </a:moveTo>
                  <a:lnTo>
                    <a:pt x="922515" y="1841500"/>
                  </a:lnTo>
                  <a:lnTo>
                    <a:pt x="930363" y="1854200"/>
                  </a:lnTo>
                  <a:lnTo>
                    <a:pt x="940244" y="1841500"/>
                  </a:lnTo>
                  <a:close/>
                </a:path>
                <a:path w="1481454" h="1866900">
                  <a:moveTo>
                    <a:pt x="943584" y="1847964"/>
                  </a:moveTo>
                  <a:lnTo>
                    <a:pt x="937298" y="1854200"/>
                  </a:lnTo>
                  <a:lnTo>
                    <a:pt x="939596" y="1854200"/>
                  </a:lnTo>
                  <a:lnTo>
                    <a:pt x="943584" y="1847964"/>
                  </a:lnTo>
                  <a:close/>
                </a:path>
                <a:path w="1481454" h="1866900">
                  <a:moveTo>
                    <a:pt x="1014780" y="304800"/>
                  </a:moveTo>
                  <a:lnTo>
                    <a:pt x="1008037" y="292100"/>
                  </a:lnTo>
                  <a:lnTo>
                    <a:pt x="1011123" y="304800"/>
                  </a:lnTo>
                  <a:lnTo>
                    <a:pt x="1014780" y="304800"/>
                  </a:lnTo>
                  <a:close/>
                </a:path>
                <a:path w="1481454" h="1866900">
                  <a:moveTo>
                    <a:pt x="1045819" y="1689100"/>
                  </a:moveTo>
                  <a:lnTo>
                    <a:pt x="1042682" y="1689100"/>
                  </a:lnTo>
                  <a:lnTo>
                    <a:pt x="1041603" y="1701800"/>
                  </a:lnTo>
                  <a:lnTo>
                    <a:pt x="1045819" y="1689100"/>
                  </a:lnTo>
                  <a:close/>
                </a:path>
                <a:path w="1481454" h="1866900">
                  <a:moveTo>
                    <a:pt x="1099096" y="230124"/>
                  </a:moveTo>
                  <a:lnTo>
                    <a:pt x="1093190" y="226949"/>
                  </a:lnTo>
                  <a:lnTo>
                    <a:pt x="1087386" y="222656"/>
                  </a:lnTo>
                  <a:lnTo>
                    <a:pt x="1081532" y="217309"/>
                  </a:lnTo>
                  <a:lnTo>
                    <a:pt x="1075524" y="211010"/>
                  </a:lnTo>
                  <a:lnTo>
                    <a:pt x="1077391" y="215074"/>
                  </a:lnTo>
                  <a:lnTo>
                    <a:pt x="1080020" y="221018"/>
                  </a:lnTo>
                  <a:lnTo>
                    <a:pt x="1078826" y="224370"/>
                  </a:lnTo>
                  <a:lnTo>
                    <a:pt x="1084935" y="228473"/>
                  </a:lnTo>
                  <a:lnTo>
                    <a:pt x="1091806" y="227355"/>
                  </a:lnTo>
                  <a:lnTo>
                    <a:pt x="1099096" y="230124"/>
                  </a:lnTo>
                  <a:close/>
                </a:path>
                <a:path w="1481454" h="1866900">
                  <a:moveTo>
                    <a:pt x="1099464" y="230251"/>
                  </a:moveTo>
                  <a:lnTo>
                    <a:pt x="1099096" y="230124"/>
                  </a:lnTo>
                  <a:lnTo>
                    <a:pt x="1099273" y="230238"/>
                  </a:lnTo>
                  <a:lnTo>
                    <a:pt x="1099464" y="230251"/>
                  </a:lnTo>
                  <a:close/>
                </a:path>
                <a:path w="1481454" h="1866900">
                  <a:moveTo>
                    <a:pt x="1255331" y="520700"/>
                  </a:moveTo>
                  <a:lnTo>
                    <a:pt x="1251343" y="508000"/>
                  </a:lnTo>
                  <a:lnTo>
                    <a:pt x="1246149" y="508000"/>
                  </a:lnTo>
                  <a:lnTo>
                    <a:pt x="1242783" y="520700"/>
                  </a:lnTo>
                  <a:lnTo>
                    <a:pt x="1255331" y="520700"/>
                  </a:lnTo>
                  <a:close/>
                </a:path>
                <a:path w="1481454" h="1866900">
                  <a:moveTo>
                    <a:pt x="1257973" y="508000"/>
                  </a:moveTo>
                  <a:lnTo>
                    <a:pt x="1249197" y="495300"/>
                  </a:lnTo>
                  <a:lnTo>
                    <a:pt x="1255547" y="508000"/>
                  </a:lnTo>
                  <a:lnTo>
                    <a:pt x="1257973" y="508000"/>
                  </a:lnTo>
                  <a:close/>
                </a:path>
                <a:path w="1481454" h="1866900">
                  <a:moveTo>
                    <a:pt x="1296543" y="1612607"/>
                  </a:moveTo>
                  <a:lnTo>
                    <a:pt x="1296377" y="1612900"/>
                  </a:lnTo>
                  <a:lnTo>
                    <a:pt x="1296543" y="1612607"/>
                  </a:lnTo>
                  <a:close/>
                </a:path>
                <a:path w="1481454" h="1866900">
                  <a:moveTo>
                    <a:pt x="1303235" y="1600200"/>
                  </a:moveTo>
                  <a:lnTo>
                    <a:pt x="1301203" y="1600200"/>
                  </a:lnTo>
                  <a:lnTo>
                    <a:pt x="1296543" y="1612607"/>
                  </a:lnTo>
                  <a:lnTo>
                    <a:pt x="1303235" y="1600200"/>
                  </a:lnTo>
                  <a:close/>
                </a:path>
                <a:path w="1481454" h="1866900">
                  <a:moveTo>
                    <a:pt x="1314373" y="596900"/>
                  </a:moveTo>
                  <a:lnTo>
                    <a:pt x="1310906" y="584200"/>
                  </a:lnTo>
                  <a:lnTo>
                    <a:pt x="1307122" y="584200"/>
                  </a:lnTo>
                  <a:lnTo>
                    <a:pt x="1311427" y="596900"/>
                  </a:lnTo>
                  <a:lnTo>
                    <a:pt x="1314373" y="596900"/>
                  </a:lnTo>
                  <a:close/>
                </a:path>
                <a:path w="1481454" h="1866900">
                  <a:moveTo>
                    <a:pt x="1315072" y="304800"/>
                  </a:moveTo>
                  <a:lnTo>
                    <a:pt x="1310678" y="292100"/>
                  </a:lnTo>
                  <a:lnTo>
                    <a:pt x="1304455" y="292100"/>
                  </a:lnTo>
                  <a:lnTo>
                    <a:pt x="1296835" y="279400"/>
                  </a:lnTo>
                  <a:lnTo>
                    <a:pt x="1284109" y="279400"/>
                  </a:lnTo>
                  <a:lnTo>
                    <a:pt x="1295196" y="292100"/>
                  </a:lnTo>
                  <a:lnTo>
                    <a:pt x="1304886" y="304800"/>
                  </a:lnTo>
                  <a:lnTo>
                    <a:pt x="1315072" y="304800"/>
                  </a:lnTo>
                  <a:close/>
                </a:path>
                <a:path w="1481454" h="1866900">
                  <a:moveTo>
                    <a:pt x="1322260" y="1536700"/>
                  </a:moveTo>
                  <a:lnTo>
                    <a:pt x="1319352" y="1536700"/>
                  </a:lnTo>
                  <a:lnTo>
                    <a:pt x="1312062" y="1549400"/>
                  </a:lnTo>
                  <a:lnTo>
                    <a:pt x="1317205" y="1549400"/>
                  </a:lnTo>
                  <a:lnTo>
                    <a:pt x="1322260" y="1536700"/>
                  </a:lnTo>
                  <a:close/>
                </a:path>
                <a:path w="1481454" h="1866900">
                  <a:moveTo>
                    <a:pt x="1327899" y="520700"/>
                  </a:moveTo>
                  <a:lnTo>
                    <a:pt x="1325587" y="508000"/>
                  </a:lnTo>
                  <a:lnTo>
                    <a:pt x="1322489" y="508000"/>
                  </a:lnTo>
                  <a:lnTo>
                    <a:pt x="1324292" y="520700"/>
                  </a:lnTo>
                  <a:lnTo>
                    <a:pt x="1327899" y="520700"/>
                  </a:lnTo>
                  <a:close/>
                </a:path>
                <a:path w="1481454" h="1866900">
                  <a:moveTo>
                    <a:pt x="1338465" y="268528"/>
                  </a:moveTo>
                  <a:lnTo>
                    <a:pt x="1334528" y="264528"/>
                  </a:lnTo>
                  <a:lnTo>
                    <a:pt x="1328724" y="260921"/>
                  </a:lnTo>
                  <a:lnTo>
                    <a:pt x="1323352" y="257797"/>
                  </a:lnTo>
                  <a:lnTo>
                    <a:pt x="1326756" y="262128"/>
                  </a:lnTo>
                  <a:lnTo>
                    <a:pt x="1330401" y="269011"/>
                  </a:lnTo>
                  <a:lnTo>
                    <a:pt x="1338237" y="272783"/>
                  </a:lnTo>
                  <a:lnTo>
                    <a:pt x="1338465" y="268528"/>
                  </a:lnTo>
                  <a:close/>
                </a:path>
                <a:path w="1481454" h="1866900">
                  <a:moveTo>
                    <a:pt x="1356487" y="520700"/>
                  </a:moveTo>
                  <a:lnTo>
                    <a:pt x="1347660" y="508000"/>
                  </a:lnTo>
                  <a:lnTo>
                    <a:pt x="1355445" y="520700"/>
                  </a:lnTo>
                  <a:lnTo>
                    <a:pt x="1356487" y="520700"/>
                  </a:lnTo>
                  <a:close/>
                </a:path>
                <a:path w="1481454" h="1866900">
                  <a:moveTo>
                    <a:pt x="1358531" y="712368"/>
                  </a:moveTo>
                  <a:lnTo>
                    <a:pt x="1349641" y="697966"/>
                  </a:lnTo>
                  <a:lnTo>
                    <a:pt x="1348828" y="699846"/>
                  </a:lnTo>
                  <a:lnTo>
                    <a:pt x="1357718" y="714222"/>
                  </a:lnTo>
                  <a:lnTo>
                    <a:pt x="1358531" y="712368"/>
                  </a:lnTo>
                  <a:close/>
                </a:path>
                <a:path w="1481454" h="1866900">
                  <a:moveTo>
                    <a:pt x="1366481" y="342900"/>
                  </a:moveTo>
                  <a:lnTo>
                    <a:pt x="1362925" y="330200"/>
                  </a:lnTo>
                  <a:lnTo>
                    <a:pt x="1355864" y="317500"/>
                  </a:lnTo>
                  <a:lnTo>
                    <a:pt x="1349387" y="304800"/>
                  </a:lnTo>
                  <a:lnTo>
                    <a:pt x="1339380" y="304800"/>
                  </a:lnTo>
                  <a:lnTo>
                    <a:pt x="1331201" y="292100"/>
                  </a:lnTo>
                  <a:lnTo>
                    <a:pt x="1324127" y="279400"/>
                  </a:lnTo>
                  <a:lnTo>
                    <a:pt x="1317472" y="266700"/>
                  </a:lnTo>
                  <a:lnTo>
                    <a:pt x="1312418" y="266700"/>
                  </a:lnTo>
                  <a:lnTo>
                    <a:pt x="1318069" y="279400"/>
                  </a:lnTo>
                  <a:lnTo>
                    <a:pt x="1324813" y="292100"/>
                  </a:lnTo>
                  <a:lnTo>
                    <a:pt x="1317586" y="279400"/>
                  </a:lnTo>
                  <a:lnTo>
                    <a:pt x="1316977" y="292100"/>
                  </a:lnTo>
                  <a:lnTo>
                    <a:pt x="1319504" y="292100"/>
                  </a:lnTo>
                  <a:lnTo>
                    <a:pt x="1324470" y="304800"/>
                  </a:lnTo>
                  <a:lnTo>
                    <a:pt x="1330452" y="304800"/>
                  </a:lnTo>
                  <a:lnTo>
                    <a:pt x="1337132" y="317500"/>
                  </a:lnTo>
                  <a:lnTo>
                    <a:pt x="1343901" y="317500"/>
                  </a:lnTo>
                  <a:lnTo>
                    <a:pt x="1350556" y="330200"/>
                  </a:lnTo>
                  <a:lnTo>
                    <a:pt x="1356829" y="342900"/>
                  </a:lnTo>
                  <a:lnTo>
                    <a:pt x="1366481" y="342900"/>
                  </a:lnTo>
                  <a:close/>
                </a:path>
                <a:path w="1481454" h="1866900">
                  <a:moveTo>
                    <a:pt x="1370761" y="635000"/>
                  </a:moveTo>
                  <a:lnTo>
                    <a:pt x="1367028" y="622300"/>
                  </a:lnTo>
                  <a:lnTo>
                    <a:pt x="1361821" y="609600"/>
                  </a:lnTo>
                  <a:lnTo>
                    <a:pt x="1357464" y="596900"/>
                  </a:lnTo>
                  <a:lnTo>
                    <a:pt x="1360182" y="609600"/>
                  </a:lnTo>
                  <a:lnTo>
                    <a:pt x="1360436" y="609600"/>
                  </a:lnTo>
                  <a:lnTo>
                    <a:pt x="1364107" y="622300"/>
                  </a:lnTo>
                  <a:lnTo>
                    <a:pt x="1367396" y="635000"/>
                  </a:lnTo>
                  <a:lnTo>
                    <a:pt x="1370761" y="635000"/>
                  </a:lnTo>
                  <a:close/>
                </a:path>
                <a:path w="1481454" h="1866900">
                  <a:moveTo>
                    <a:pt x="1378902" y="663562"/>
                  </a:moveTo>
                  <a:lnTo>
                    <a:pt x="1377835" y="660400"/>
                  </a:lnTo>
                  <a:lnTo>
                    <a:pt x="1375346" y="660400"/>
                  </a:lnTo>
                  <a:lnTo>
                    <a:pt x="1378902" y="663562"/>
                  </a:lnTo>
                  <a:close/>
                </a:path>
                <a:path w="1481454" h="1866900">
                  <a:moveTo>
                    <a:pt x="1391907" y="663562"/>
                  </a:moveTo>
                  <a:lnTo>
                    <a:pt x="1391323" y="660400"/>
                  </a:lnTo>
                  <a:lnTo>
                    <a:pt x="1388567" y="660400"/>
                  </a:lnTo>
                  <a:lnTo>
                    <a:pt x="1385316" y="647700"/>
                  </a:lnTo>
                  <a:lnTo>
                    <a:pt x="1388021" y="663562"/>
                  </a:lnTo>
                  <a:lnTo>
                    <a:pt x="1391907" y="663562"/>
                  </a:lnTo>
                  <a:close/>
                </a:path>
                <a:path w="1481454" h="1866900">
                  <a:moveTo>
                    <a:pt x="1395501" y="406400"/>
                  </a:moveTo>
                  <a:lnTo>
                    <a:pt x="1382903" y="393700"/>
                  </a:lnTo>
                  <a:lnTo>
                    <a:pt x="1391843" y="419100"/>
                  </a:lnTo>
                  <a:lnTo>
                    <a:pt x="1394548" y="419100"/>
                  </a:lnTo>
                  <a:lnTo>
                    <a:pt x="1389900" y="406400"/>
                  </a:lnTo>
                  <a:lnTo>
                    <a:pt x="1395501" y="406400"/>
                  </a:lnTo>
                  <a:close/>
                </a:path>
                <a:path w="1481454" h="1866900">
                  <a:moveTo>
                    <a:pt x="1397469" y="750595"/>
                  </a:moveTo>
                  <a:lnTo>
                    <a:pt x="1395603" y="729500"/>
                  </a:lnTo>
                  <a:lnTo>
                    <a:pt x="1389253" y="711606"/>
                  </a:lnTo>
                  <a:lnTo>
                    <a:pt x="1378762" y="705459"/>
                  </a:lnTo>
                  <a:lnTo>
                    <a:pt x="1384935" y="711428"/>
                  </a:lnTo>
                  <a:lnTo>
                    <a:pt x="1389735" y="717638"/>
                  </a:lnTo>
                  <a:lnTo>
                    <a:pt x="1393355" y="725322"/>
                  </a:lnTo>
                  <a:lnTo>
                    <a:pt x="1395996" y="735711"/>
                  </a:lnTo>
                  <a:lnTo>
                    <a:pt x="1385417" y="736307"/>
                  </a:lnTo>
                  <a:lnTo>
                    <a:pt x="1379994" y="727011"/>
                  </a:lnTo>
                  <a:lnTo>
                    <a:pt x="1374190" y="715340"/>
                  </a:lnTo>
                  <a:lnTo>
                    <a:pt x="1362494" y="708812"/>
                  </a:lnTo>
                  <a:lnTo>
                    <a:pt x="1382890" y="745210"/>
                  </a:lnTo>
                  <a:lnTo>
                    <a:pt x="1387589" y="751293"/>
                  </a:lnTo>
                  <a:lnTo>
                    <a:pt x="1391602" y="758177"/>
                  </a:lnTo>
                  <a:lnTo>
                    <a:pt x="1394510" y="766356"/>
                  </a:lnTo>
                  <a:lnTo>
                    <a:pt x="1397469" y="750595"/>
                  </a:lnTo>
                  <a:close/>
                </a:path>
                <a:path w="1481454" h="1866900">
                  <a:moveTo>
                    <a:pt x="1401610" y="723900"/>
                  </a:moveTo>
                  <a:lnTo>
                    <a:pt x="1400048" y="711200"/>
                  </a:lnTo>
                  <a:lnTo>
                    <a:pt x="1398562" y="698500"/>
                  </a:lnTo>
                  <a:lnTo>
                    <a:pt x="1397088" y="698500"/>
                  </a:lnTo>
                  <a:lnTo>
                    <a:pt x="1395615" y="685800"/>
                  </a:lnTo>
                  <a:lnTo>
                    <a:pt x="1393647" y="673100"/>
                  </a:lnTo>
                  <a:lnTo>
                    <a:pt x="1389659" y="673100"/>
                  </a:lnTo>
                  <a:lnTo>
                    <a:pt x="1382141" y="673100"/>
                  </a:lnTo>
                  <a:lnTo>
                    <a:pt x="1384960" y="685800"/>
                  </a:lnTo>
                  <a:lnTo>
                    <a:pt x="1386789" y="685800"/>
                  </a:lnTo>
                  <a:lnTo>
                    <a:pt x="1388122" y="698500"/>
                  </a:lnTo>
                  <a:lnTo>
                    <a:pt x="1389735" y="711200"/>
                  </a:lnTo>
                  <a:lnTo>
                    <a:pt x="1392224" y="711200"/>
                  </a:lnTo>
                  <a:lnTo>
                    <a:pt x="1396022" y="723900"/>
                  </a:lnTo>
                  <a:lnTo>
                    <a:pt x="1401610" y="723900"/>
                  </a:lnTo>
                  <a:close/>
                </a:path>
                <a:path w="1481454" h="1866900">
                  <a:moveTo>
                    <a:pt x="1403731" y="431800"/>
                  </a:moveTo>
                  <a:lnTo>
                    <a:pt x="1399921" y="419100"/>
                  </a:lnTo>
                  <a:lnTo>
                    <a:pt x="1399476" y="419100"/>
                  </a:lnTo>
                  <a:lnTo>
                    <a:pt x="1403731" y="431800"/>
                  </a:lnTo>
                  <a:close/>
                </a:path>
                <a:path w="1481454" h="1866900">
                  <a:moveTo>
                    <a:pt x="1408798" y="1409700"/>
                  </a:moveTo>
                  <a:lnTo>
                    <a:pt x="1407947" y="1404772"/>
                  </a:lnTo>
                  <a:lnTo>
                    <a:pt x="1405521" y="1409700"/>
                  </a:lnTo>
                  <a:lnTo>
                    <a:pt x="1408798" y="1409700"/>
                  </a:lnTo>
                  <a:close/>
                </a:path>
                <a:path w="1481454" h="1866900">
                  <a:moveTo>
                    <a:pt x="1414132" y="406400"/>
                  </a:moveTo>
                  <a:lnTo>
                    <a:pt x="1397317" y="406400"/>
                  </a:lnTo>
                  <a:lnTo>
                    <a:pt x="1402791" y="419100"/>
                  </a:lnTo>
                  <a:lnTo>
                    <a:pt x="1407883" y="419100"/>
                  </a:lnTo>
                  <a:lnTo>
                    <a:pt x="1414132" y="406400"/>
                  </a:lnTo>
                  <a:close/>
                </a:path>
                <a:path w="1481454" h="1866900">
                  <a:moveTo>
                    <a:pt x="1426781" y="647700"/>
                  </a:moveTo>
                  <a:lnTo>
                    <a:pt x="1421168" y="635000"/>
                  </a:lnTo>
                  <a:lnTo>
                    <a:pt x="1416634" y="622300"/>
                  </a:lnTo>
                  <a:lnTo>
                    <a:pt x="1413827" y="622300"/>
                  </a:lnTo>
                  <a:lnTo>
                    <a:pt x="1416469" y="635000"/>
                  </a:lnTo>
                  <a:lnTo>
                    <a:pt x="1412557" y="635000"/>
                  </a:lnTo>
                  <a:lnTo>
                    <a:pt x="1416812" y="647700"/>
                  </a:lnTo>
                  <a:lnTo>
                    <a:pt x="1426781" y="647700"/>
                  </a:lnTo>
                  <a:close/>
                </a:path>
                <a:path w="1481454" h="1866900">
                  <a:moveTo>
                    <a:pt x="1437233" y="668451"/>
                  </a:moveTo>
                  <a:lnTo>
                    <a:pt x="1435011" y="662139"/>
                  </a:lnTo>
                  <a:lnTo>
                    <a:pt x="1432052" y="655548"/>
                  </a:lnTo>
                  <a:lnTo>
                    <a:pt x="1432267" y="660107"/>
                  </a:lnTo>
                  <a:lnTo>
                    <a:pt x="1432267" y="669315"/>
                  </a:lnTo>
                  <a:lnTo>
                    <a:pt x="1434642" y="669925"/>
                  </a:lnTo>
                  <a:lnTo>
                    <a:pt x="1437233" y="668451"/>
                  </a:lnTo>
                  <a:close/>
                </a:path>
                <a:path w="1481454" h="1866900">
                  <a:moveTo>
                    <a:pt x="1440014" y="675652"/>
                  </a:moveTo>
                  <a:lnTo>
                    <a:pt x="1437716" y="668172"/>
                  </a:lnTo>
                  <a:lnTo>
                    <a:pt x="1437233" y="668451"/>
                  </a:lnTo>
                  <a:lnTo>
                    <a:pt x="1437398" y="668921"/>
                  </a:lnTo>
                  <a:lnTo>
                    <a:pt x="1440014" y="675652"/>
                  </a:lnTo>
                  <a:close/>
                </a:path>
                <a:path w="1481454" h="1866900">
                  <a:moveTo>
                    <a:pt x="1447431" y="555548"/>
                  </a:moveTo>
                  <a:lnTo>
                    <a:pt x="1444244" y="546100"/>
                  </a:lnTo>
                  <a:lnTo>
                    <a:pt x="1444764" y="552729"/>
                  </a:lnTo>
                  <a:lnTo>
                    <a:pt x="1447431" y="555548"/>
                  </a:lnTo>
                  <a:close/>
                </a:path>
                <a:path w="1481454" h="1866900">
                  <a:moveTo>
                    <a:pt x="1450505" y="558800"/>
                  </a:moveTo>
                  <a:lnTo>
                    <a:pt x="1447431" y="555548"/>
                  </a:lnTo>
                  <a:lnTo>
                    <a:pt x="1448536" y="558800"/>
                  </a:lnTo>
                  <a:lnTo>
                    <a:pt x="1450505" y="558800"/>
                  </a:lnTo>
                  <a:close/>
                </a:path>
                <a:path w="1481454" h="1866900">
                  <a:moveTo>
                    <a:pt x="1451584" y="664146"/>
                  </a:moveTo>
                  <a:lnTo>
                    <a:pt x="1446428" y="660831"/>
                  </a:lnTo>
                  <a:lnTo>
                    <a:pt x="1442554" y="651827"/>
                  </a:lnTo>
                  <a:lnTo>
                    <a:pt x="1438986" y="644664"/>
                  </a:lnTo>
                  <a:lnTo>
                    <a:pt x="1434769" y="646887"/>
                  </a:lnTo>
                  <a:lnTo>
                    <a:pt x="1438922" y="652729"/>
                  </a:lnTo>
                  <a:lnTo>
                    <a:pt x="1442834" y="659676"/>
                  </a:lnTo>
                  <a:lnTo>
                    <a:pt x="1446923" y="664540"/>
                  </a:lnTo>
                  <a:lnTo>
                    <a:pt x="1451584" y="664146"/>
                  </a:lnTo>
                  <a:close/>
                </a:path>
                <a:path w="1481454" h="1866900">
                  <a:moveTo>
                    <a:pt x="1476667" y="596900"/>
                  </a:moveTo>
                  <a:lnTo>
                    <a:pt x="1469110" y="584200"/>
                  </a:lnTo>
                  <a:lnTo>
                    <a:pt x="1461262" y="571500"/>
                  </a:lnTo>
                  <a:lnTo>
                    <a:pt x="1453261" y="571500"/>
                  </a:lnTo>
                  <a:lnTo>
                    <a:pt x="1445260" y="558800"/>
                  </a:lnTo>
                  <a:lnTo>
                    <a:pt x="1444764" y="552729"/>
                  </a:lnTo>
                  <a:lnTo>
                    <a:pt x="1438516" y="546100"/>
                  </a:lnTo>
                  <a:lnTo>
                    <a:pt x="1438427" y="533400"/>
                  </a:lnTo>
                  <a:lnTo>
                    <a:pt x="1436408" y="520700"/>
                  </a:lnTo>
                  <a:lnTo>
                    <a:pt x="1445577" y="520700"/>
                  </a:lnTo>
                  <a:lnTo>
                    <a:pt x="1448600" y="533400"/>
                  </a:lnTo>
                  <a:lnTo>
                    <a:pt x="1450035" y="533400"/>
                  </a:lnTo>
                  <a:lnTo>
                    <a:pt x="1447584" y="520700"/>
                  </a:lnTo>
                  <a:lnTo>
                    <a:pt x="1444688" y="508000"/>
                  </a:lnTo>
                  <a:lnTo>
                    <a:pt x="1441602" y="495300"/>
                  </a:lnTo>
                  <a:lnTo>
                    <a:pt x="1438541" y="482600"/>
                  </a:lnTo>
                  <a:lnTo>
                    <a:pt x="1436243" y="469900"/>
                  </a:lnTo>
                  <a:lnTo>
                    <a:pt x="1435265" y="457200"/>
                  </a:lnTo>
                  <a:lnTo>
                    <a:pt x="1436065" y="444500"/>
                  </a:lnTo>
                  <a:lnTo>
                    <a:pt x="1439125" y="444500"/>
                  </a:lnTo>
                  <a:lnTo>
                    <a:pt x="1434846" y="431800"/>
                  </a:lnTo>
                  <a:lnTo>
                    <a:pt x="1430820" y="431800"/>
                  </a:lnTo>
                  <a:lnTo>
                    <a:pt x="1425943" y="419100"/>
                  </a:lnTo>
                  <a:lnTo>
                    <a:pt x="1419098" y="406400"/>
                  </a:lnTo>
                  <a:lnTo>
                    <a:pt x="1414132" y="406400"/>
                  </a:lnTo>
                  <a:lnTo>
                    <a:pt x="1420393" y="419100"/>
                  </a:lnTo>
                  <a:lnTo>
                    <a:pt x="1424495" y="431800"/>
                  </a:lnTo>
                  <a:lnTo>
                    <a:pt x="1426921" y="444500"/>
                  </a:lnTo>
                  <a:lnTo>
                    <a:pt x="1428140" y="457200"/>
                  </a:lnTo>
                  <a:lnTo>
                    <a:pt x="1428470" y="457200"/>
                  </a:lnTo>
                  <a:lnTo>
                    <a:pt x="1428661" y="469900"/>
                  </a:lnTo>
                  <a:lnTo>
                    <a:pt x="1429181" y="469900"/>
                  </a:lnTo>
                  <a:lnTo>
                    <a:pt x="1430515" y="482600"/>
                  </a:lnTo>
                  <a:lnTo>
                    <a:pt x="1422692" y="469900"/>
                  </a:lnTo>
                  <a:lnTo>
                    <a:pt x="1405636" y="469900"/>
                  </a:lnTo>
                  <a:lnTo>
                    <a:pt x="1402473" y="457200"/>
                  </a:lnTo>
                  <a:lnTo>
                    <a:pt x="1388922" y="444500"/>
                  </a:lnTo>
                  <a:lnTo>
                    <a:pt x="1384401" y="431800"/>
                  </a:lnTo>
                  <a:lnTo>
                    <a:pt x="1388986" y="431800"/>
                  </a:lnTo>
                  <a:lnTo>
                    <a:pt x="1380515" y="419100"/>
                  </a:lnTo>
                  <a:lnTo>
                    <a:pt x="1376641" y="419100"/>
                  </a:lnTo>
                  <a:lnTo>
                    <a:pt x="1373162" y="406400"/>
                  </a:lnTo>
                  <a:lnTo>
                    <a:pt x="1368272" y="406400"/>
                  </a:lnTo>
                  <a:lnTo>
                    <a:pt x="1368425" y="393700"/>
                  </a:lnTo>
                  <a:lnTo>
                    <a:pt x="1341983" y="393700"/>
                  </a:lnTo>
                  <a:lnTo>
                    <a:pt x="1337271" y="381000"/>
                  </a:lnTo>
                  <a:lnTo>
                    <a:pt x="1341120" y="368300"/>
                  </a:lnTo>
                  <a:lnTo>
                    <a:pt x="1363014" y="368300"/>
                  </a:lnTo>
                  <a:lnTo>
                    <a:pt x="1370495" y="381000"/>
                  </a:lnTo>
                  <a:lnTo>
                    <a:pt x="1374965" y="381000"/>
                  </a:lnTo>
                  <a:lnTo>
                    <a:pt x="1377911" y="368300"/>
                  </a:lnTo>
                  <a:lnTo>
                    <a:pt x="1385404" y="368300"/>
                  </a:lnTo>
                  <a:lnTo>
                    <a:pt x="1392885" y="381000"/>
                  </a:lnTo>
                  <a:lnTo>
                    <a:pt x="1404632" y="393700"/>
                  </a:lnTo>
                  <a:lnTo>
                    <a:pt x="1410728" y="381000"/>
                  </a:lnTo>
                  <a:lnTo>
                    <a:pt x="1411363" y="381000"/>
                  </a:lnTo>
                  <a:lnTo>
                    <a:pt x="1408315" y="368300"/>
                  </a:lnTo>
                  <a:lnTo>
                    <a:pt x="1405204" y="368300"/>
                  </a:lnTo>
                  <a:lnTo>
                    <a:pt x="1400759" y="355600"/>
                  </a:lnTo>
                  <a:lnTo>
                    <a:pt x="1395196" y="342900"/>
                  </a:lnTo>
                  <a:lnTo>
                    <a:pt x="1387500" y="342900"/>
                  </a:lnTo>
                  <a:lnTo>
                    <a:pt x="1379588" y="355600"/>
                  </a:lnTo>
                  <a:lnTo>
                    <a:pt x="1371688" y="355600"/>
                  </a:lnTo>
                  <a:lnTo>
                    <a:pt x="1370469" y="368300"/>
                  </a:lnTo>
                  <a:lnTo>
                    <a:pt x="1359662" y="355600"/>
                  </a:lnTo>
                  <a:lnTo>
                    <a:pt x="1349514" y="355600"/>
                  </a:lnTo>
                  <a:lnTo>
                    <a:pt x="1340053" y="342900"/>
                  </a:lnTo>
                  <a:lnTo>
                    <a:pt x="1320634" y="342900"/>
                  </a:lnTo>
                  <a:lnTo>
                    <a:pt x="1315821" y="330200"/>
                  </a:lnTo>
                  <a:lnTo>
                    <a:pt x="1308417" y="330200"/>
                  </a:lnTo>
                  <a:lnTo>
                    <a:pt x="1304747" y="317500"/>
                  </a:lnTo>
                  <a:lnTo>
                    <a:pt x="1303451" y="317500"/>
                  </a:lnTo>
                  <a:lnTo>
                    <a:pt x="1296644" y="304800"/>
                  </a:lnTo>
                  <a:lnTo>
                    <a:pt x="1283119" y="304800"/>
                  </a:lnTo>
                  <a:lnTo>
                    <a:pt x="1269707" y="279400"/>
                  </a:lnTo>
                  <a:lnTo>
                    <a:pt x="1276032" y="279400"/>
                  </a:lnTo>
                  <a:lnTo>
                    <a:pt x="1269606" y="266700"/>
                  </a:lnTo>
                  <a:lnTo>
                    <a:pt x="1256411" y="266700"/>
                  </a:lnTo>
                  <a:lnTo>
                    <a:pt x="1250010" y="254000"/>
                  </a:lnTo>
                  <a:lnTo>
                    <a:pt x="1251229" y="241300"/>
                  </a:lnTo>
                  <a:lnTo>
                    <a:pt x="1264602" y="254000"/>
                  </a:lnTo>
                  <a:lnTo>
                    <a:pt x="1281734" y="266700"/>
                  </a:lnTo>
                  <a:lnTo>
                    <a:pt x="1288389" y="266700"/>
                  </a:lnTo>
                  <a:lnTo>
                    <a:pt x="1283373" y="254000"/>
                  </a:lnTo>
                  <a:lnTo>
                    <a:pt x="1280668" y="241300"/>
                  </a:lnTo>
                  <a:lnTo>
                    <a:pt x="1281785" y="241300"/>
                  </a:lnTo>
                  <a:lnTo>
                    <a:pt x="1289037" y="254000"/>
                  </a:lnTo>
                  <a:lnTo>
                    <a:pt x="1294612" y="254000"/>
                  </a:lnTo>
                  <a:lnTo>
                    <a:pt x="1299184" y="266700"/>
                  </a:lnTo>
                  <a:lnTo>
                    <a:pt x="1310805" y="266700"/>
                  </a:lnTo>
                  <a:lnTo>
                    <a:pt x="1303820" y="254000"/>
                  </a:lnTo>
                  <a:lnTo>
                    <a:pt x="1295920" y="241300"/>
                  </a:lnTo>
                  <a:lnTo>
                    <a:pt x="1286510" y="241300"/>
                  </a:lnTo>
                  <a:lnTo>
                    <a:pt x="1276502" y="228600"/>
                  </a:lnTo>
                  <a:lnTo>
                    <a:pt x="1291348" y="228600"/>
                  </a:lnTo>
                  <a:lnTo>
                    <a:pt x="1280706" y="215900"/>
                  </a:lnTo>
                  <a:lnTo>
                    <a:pt x="1266647" y="215900"/>
                  </a:lnTo>
                  <a:lnTo>
                    <a:pt x="1244307" y="203200"/>
                  </a:lnTo>
                  <a:lnTo>
                    <a:pt x="1232446" y="190500"/>
                  </a:lnTo>
                  <a:lnTo>
                    <a:pt x="1223060" y="165100"/>
                  </a:lnTo>
                  <a:lnTo>
                    <a:pt x="1208125" y="152400"/>
                  </a:lnTo>
                  <a:lnTo>
                    <a:pt x="1188161" y="152400"/>
                  </a:lnTo>
                  <a:lnTo>
                    <a:pt x="1180744" y="139700"/>
                  </a:lnTo>
                  <a:lnTo>
                    <a:pt x="1164628" y="139700"/>
                  </a:lnTo>
                  <a:lnTo>
                    <a:pt x="1156169" y="127000"/>
                  </a:lnTo>
                  <a:lnTo>
                    <a:pt x="1147559" y="127000"/>
                  </a:lnTo>
                  <a:lnTo>
                    <a:pt x="1133944" y="117449"/>
                  </a:lnTo>
                  <a:lnTo>
                    <a:pt x="1133944" y="241300"/>
                  </a:lnTo>
                  <a:lnTo>
                    <a:pt x="1108646" y="241300"/>
                  </a:lnTo>
                  <a:lnTo>
                    <a:pt x="1112710" y="254000"/>
                  </a:lnTo>
                  <a:lnTo>
                    <a:pt x="1113917" y="254000"/>
                  </a:lnTo>
                  <a:lnTo>
                    <a:pt x="1109395" y="266700"/>
                  </a:lnTo>
                  <a:lnTo>
                    <a:pt x="1071626" y="266700"/>
                  </a:lnTo>
                  <a:lnTo>
                    <a:pt x="1075512" y="254000"/>
                  </a:lnTo>
                  <a:lnTo>
                    <a:pt x="1112710" y="254000"/>
                  </a:lnTo>
                  <a:lnTo>
                    <a:pt x="1101280" y="241300"/>
                  </a:lnTo>
                  <a:lnTo>
                    <a:pt x="1067409" y="241300"/>
                  </a:lnTo>
                  <a:lnTo>
                    <a:pt x="1074750" y="254000"/>
                  </a:lnTo>
                  <a:lnTo>
                    <a:pt x="1061110" y="254000"/>
                  </a:lnTo>
                  <a:lnTo>
                    <a:pt x="1057884" y="241300"/>
                  </a:lnTo>
                  <a:lnTo>
                    <a:pt x="1054747" y="241300"/>
                  </a:lnTo>
                  <a:lnTo>
                    <a:pt x="1051115" y="228600"/>
                  </a:lnTo>
                  <a:lnTo>
                    <a:pt x="1039152" y="241300"/>
                  </a:lnTo>
                  <a:lnTo>
                    <a:pt x="1029525" y="228600"/>
                  </a:lnTo>
                  <a:lnTo>
                    <a:pt x="1026845" y="228600"/>
                  </a:lnTo>
                  <a:lnTo>
                    <a:pt x="1027061" y="215900"/>
                  </a:lnTo>
                  <a:lnTo>
                    <a:pt x="1035164" y="215900"/>
                  </a:lnTo>
                  <a:lnTo>
                    <a:pt x="1037082" y="203200"/>
                  </a:lnTo>
                  <a:lnTo>
                    <a:pt x="1013269" y="203200"/>
                  </a:lnTo>
                  <a:lnTo>
                    <a:pt x="1016139" y="190500"/>
                  </a:lnTo>
                  <a:lnTo>
                    <a:pt x="1002296" y="177800"/>
                  </a:lnTo>
                  <a:lnTo>
                    <a:pt x="983576" y="165100"/>
                  </a:lnTo>
                  <a:lnTo>
                    <a:pt x="962660" y="165100"/>
                  </a:lnTo>
                  <a:lnTo>
                    <a:pt x="942251" y="152400"/>
                  </a:lnTo>
                  <a:lnTo>
                    <a:pt x="947267" y="165100"/>
                  </a:lnTo>
                  <a:lnTo>
                    <a:pt x="937260" y="165100"/>
                  </a:lnTo>
                  <a:lnTo>
                    <a:pt x="947115" y="177800"/>
                  </a:lnTo>
                  <a:lnTo>
                    <a:pt x="929906" y="177800"/>
                  </a:lnTo>
                  <a:lnTo>
                    <a:pt x="923798" y="177800"/>
                  </a:lnTo>
                  <a:lnTo>
                    <a:pt x="918400" y="190500"/>
                  </a:lnTo>
                  <a:lnTo>
                    <a:pt x="853859" y="190500"/>
                  </a:lnTo>
                  <a:lnTo>
                    <a:pt x="860412" y="203200"/>
                  </a:lnTo>
                  <a:lnTo>
                    <a:pt x="862152" y="203200"/>
                  </a:lnTo>
                  <a:lnTo>
                    <a:pt x="846594" y="215900"/>
                  </a:lnTo>
                  <a:lnTo>
                    <a:pt x="850544" y="203200"/>
                  </a:lnTo>
                  <a:lnTo>
                    <a:pt x="843127" y="203200"/>
                  </a:lnTo>
                  <a:lnTo>
                    <a:pt x="839597" y="190500"/>
                  </a:lnTo>
                  <a:lnTo>
                    <a:pt x="848753" y="190500"/>
                  </a:lnTo>
                  <a:lnTo>
                    <a:pt x="843102" y="177800"/>
                  </a:lnTo>
                  <a:lnTo>
                    <a:pt x="884275" y="177800"/>
                  </a:lnTo>
                  <a:lnTo>
                    <a:pt x="872477" y="165100"/>
                  </a:lnTo>
                  <a:lnTo>
                    <a:pt x="858342" y="165100"/>
                  </a:lnTo>
                  <a:lnTo>
                    <a:pt x="845451" y="152400"/>
                  </a:lnTo>
                  <a:lnTo>
                    <a:pt x="942251" y="152400"/>
                  </a:lnTo>
                  <a:lnTo>
                    <a:pt x="1004506" y="152400"/>
                  </a:lnTo>
                  <a:lnTo>
                    <a:pt x="1017371" y="165100"/>
                  </a:lnTo>
                  <a:lnTo>
                    <a:pt x="1044498" y="165100"/>
                  </a:lnTo>
                  <a:lnTo>
                    <a:pt x="1034694" y="177800"/>
                  </a:lnTo>
                  <a:lnTo>
                    <a:pt x="1049058" y="177800"/>
                  </a:lnTo>
                  <a:lnTo>
                    <a:pt x="1055636" y="190500"/>
                  </a:lnTo>
                  <a:lnTo>
                    <a:pt x="1091933" y="190500"/>
                  </a:lnTo>
                  <a:lnTo>
                    <a:pt x="1099007" y="203200"/>
                  </a:lnTo>
                  <a:lnTo>
                    <a:pt x="1097495" y="203200"/>
                  </a:lnTo>
                  <a:lnTo>
                    <a:pt x="1100582" y="215900"/>
                  </a:lnTo>
                  <a:lnTo>
                    <a:pt x="1108748" y="228600"/>
                  </a:lnTo>
                  <a:lnTo>
                    <a:pt x="1120406" y="228600"/>
                  </a:lnTo>
                  <a:lnTo>
                    <a:pt x="1133944" y="241300"/>
                  </a:lnTo>
                  <a:lnTo>
                    <a:pt x="1133944" y="117449"/>
                  </a:lnTo>
                  <a:lnTo>
                    <a:pt x="1111364" y="101600"/>
                  </a:lnTo>
                  <a:lnTo>
                    <a:pt x="1102144" y="101600"/>
                  </a:lnTo>
                  <a:lnTo>
                    <a:pt x="1093101" y="88900"/>
                  </a:lnTo>
                  <a:lnTo>
                    <a:pt x="1075804" y="88900"/>
                  </a:lnTo>
                  <a:lnTo>
                    <a:pt x="1083360" y="76200"/>
                  </a:lnTo>
                  <a:lnTo>
                    <a:pt x="1029995" y="76200"/>
                  </a:lnTo>
                  <a:lnTo>
                    <a:pt x="1036548" y="88900"/>
                  </a:lnTo>
                  <a:lnTo>
                    <a:pt x="1008329" y="88900"/>
                  </a:lnTo>
                  <a:lnTo>
                    <a:pt x="1000328" y="76200"/>
                  </a:lnTo>
                  <a:lnTo>
                    <a:pt x="982916" y="76200"/>
                  </a:lnTo>
                  <a:lnTo>
                    <a:pt x="981087" y="88900"/>
                  </a:lnTo>
                  <a:lnTo>
                    <a:pt x="974204" y="88900"/>
                  </a:lnTo>
                  <a:lnTo>
                    <a:pt x="963879" y="76200"/>
                  </a:lnTo>
                  <a:lnTo>
                    <a:pt x="875715" y="76200"/>
                  </a:lnTo>
                  <a:lnTo>
                    <a:pt x="868565" y="63500"/>
                  </a:lnTo>
                  <a:lnTo>
                    <a:pt x="824915" y="63500"/>
                  </a:lnTo>
                  <a:lnTo>
                    <a:pt x="827392" y="50800"/>
                  </a:lnTo>
                  <a:lnTo>
                    <a:pt x="811847" y="50800"/>
                  </a:lnTo>
                  <a:lnTo>
                    <a:pt x="811847" y="114300"/>
                  </a:lnTo>
                  <a:lnTo>
                    <a:pt x="810806" y="127000"/>
                  </a:lnTo>
                  <a:lnTo>
                    <a:pt x="794829" y="127000"/>
                  </a:lnTo>
                  <a:lnTo>
                    <a:pt x="794245" y="139700"/>
                  </a:lnTo>
                  <a:lnTo>
                    <a:pt x="768337" y="139700"/>
                  </a:lnTo>
                  <a:lnTo>
                    <a:pt x="756386" y="152400"/>
                  </a:lnTo>
                  <a:lnTo>
                    <a:pt x="745515" y="152400"/>
                  </a:lnTo>
                  <a:lnTo>
                    <a:pt x="739292" y="139700"/>
                  </a:lnTo>
                  <a:lnTo>
                    <a:pt x="713384" y="139700"/>
                  </a:lnTo>
                  <a:lnTo>
                    <a:pt x="705954" y="152400"/>
                  </a:lnTo>
                  <a:lnTo>
                    <a:pt x="697306" y="152400"/>
                  </a:lnTo>
                  <a:lnTo>
                    <a:pt x="697471" y="165100"/>
                  </a:lnTo>
                  <a:lnTo>
                    <a:pt x="668756" y="165100"/>
                  </a:lnTo>
                  <a:lnTo>
                    <a:pt x="664997" y="152400"/>
                  </a:lnTo>
                  <a:lnTo>
                    <a:pt x="670534" y="152400"/>
                  </a:lnTo>
                  <a:lnTo>
                    <a:pt x="676236" y="139700"/>
                  </a:lnTo>
                  <a:lnTo>
                    <a:pt x="638530" y="165100"/>
                  </a:lnTo>
                  <a:lnTo>
                    <a:pt x="620153" y="165100"/>
                  </a:lnTo>
                  <a:lnTo>
                    <a:pt x="602221" y="177800"/>
                  </a:lnTo>
                  <a:lnTo>
                    <a:pt x="637298" y="177800"/>
                  </a:lnTo>
                  <a:lnTo>
                    <a:pt x="638035" y="190500"/>
                  </a:lnTo>
                  <a:lnTo>
                    <a:pt x="633717" y="190500"/>
                  </a:lnTo>
                  <a:lnTo>
                    <a:pt x="631672" y="203200"/>
                  </a:lnTo>
                  <a:lnTo>
                    <a:pt x="630034" y="203200"/>
                  </a:lnTo>
                  <a:lnTo>
                    <a:pt x="624636" y="215900"/>
                  </a:lnTo>
                  <a:lnTo>
                    <a:pt x="587768" y="215900"/>
                  </a:lnTo>
                  <a:lnTo>
                    <a:pt x="593217" y="203200"/>
                  </a:lnTo>
                  <a:lnTo>
                    <a:pt x="590854" y="203200"/>
                  </a:lnTo>
                  <a:lnTo>
                    <a:pt x="586409" y="215900"/>
                  </a:lnTo>
                  <a:lnTo>
                    <a:pt x="581939" y="215900"/>
                  </a:lnTo>
                  <a:lnTo>
                    <a:pt x="577837" y="228600"/>
                  </a:lnTo>
                  <a:lnTo>
                    <a:pt x="569937" y="228600"/>
                  </a:lnTo>
                  <a:lnTo>
                    <a:pt x="562749" y="241300"/>
                  </a:lnTo>
                  <a:lnTo>
                    <a:pt x="553567" y="241300"/>
                  </a:lnTo>
                  <a:lnTo>
                    <a:pt x="543026" y="254000"/>
                  </a:lnTo>
                  <a:lnTo>
                    <a:pt x="531761" y="254000"/>
                  </a:lnTo>
                  <a:lnTo>
                    <a:pt x="525907" y="266700"/>
                  </a:lnTo>
                  <a:lnTo>
                    <a:pt x="508774" y="266700"/>
                  </a:lnTo>
                  <a:lnTo>
                    <a:pt x="501357" y="279400"/>
                  </a:lnTo>
                  <a:lnTo>
                    <a:pt x="478015" y="279400"/>
                  </a:lnTo>
                  <a:lnTo>
                    <a:pt x="477177" y="292100"/>
                  </a:lnTo>
                  <a:lnTo>
                    <a:pt x="480441" y="292100"/>
                  </a:lnTo>
                  <a:lnTo>
                    <a:pt x="482701" y="304800"/>
                  </a:lnTo>
                  <a:lnTo>
                    <a:pt x="477253" y="304800"/>
                  </a:lnTo>
                  <a:lnTo>
                    <a:pt x="469176" y="317500"/>
                  </a:lnTo>
                  <a:lnTo>
                    <a:pt x="460552" y="317500"/>
                  </a:lnTo>
                  <a:lnTo>
                    <a:pt x="453466" y="330200"/>
                  </a:lnTo>
                  <a:lnTo>
                    <a:pt x="455409" y="330200"/>
                  </a:lnTo>
                  <a:lnTo>
                    <a:pt x="454126" y="342900"/>
                  </a:lnTo>
                  <a:lnTo>
                    <a:pt x="453059" y="342900"/>
                  </a:lnTo>
                  <a:lnTo>
                    <a:pt x="455637" y="355600"/>
                  </a:lnTo>
                  <a:lnTo>
                    <a:pt x="444233" y="355600"/>
                  </a:lnTo>
                  <a:lnTo>
                    <a:pt x="438810" y="368300"/>
                  </a:lnTo>
                  <a:lnTo>
                    <a:pt x="440855" y="381000"/>
                  </a:lnTo>
                  <a:lnTo>
                    <a:pt x="445414" y="368300"/>
                  </a:lnTo>
                  <a:lnTo>
                    <a:pt x="451269" y="368300"/>
                  </a:lnTo>
                  <a:lnTo>
                    <a:pt x="457022" y="355600"/>
                  </a:lnTo>
                  <a:lnTo>
                    <a:pt x="472478" y="355600"/>
                  </a:lnTo>
                  <a:lnTo>
                    <a:pt x="468985" y="368300"/>
                  </a:lnTo>
                  <a:lnTo>
                    <a:pt x="471728" y="368300"/>
                  </a:lnTo>
                  <a:lnTo>
                    <a:pt x="476973" y="355600"/>
                  </a:lnTo>
                  <a:lnTo>
                    <a:pt x="479044" y="355600"/>
                  </a:lnTo>
                  <a:lnTo>
                    <a:pt x="479996" y="342900"/>
                  </a:lnTo>
                  <a:lnTo>
                    <a:pt x="481876" y="342900"/>
                  </a:lnTo>
                  <a:lnTo>
                    <a:pt x="488022" y="330200"/>
                  </a:lnTo>
                  <a:lnTo>
                    <a:pt x="494220" y="330200"/>
                  </a:lnTo>
                  <a:lnTo>
                    <a:pt x="497624" y="342900"/>
                  </a:lnTo>
                  <a:lnTo>
                    <a:pt x="487222" y="342900"/>
                  </a:lnTo>
                  <a:lnTo>
                    <a:pt x="485609" y="355600"/>
                  </a:lnTo>
                  <a:lnTo>
                    <a:pt x="485254" y="355600"/>
                  </a:lnTo>
                  <a:lnTo>
                    <a:pt x="478650" y="368300"/>
                  </a:lnTo>
                  <a:lnTo>
                    <a:pt x="479463" y="368300"/>
                  </a:lnTo>
                  <a:lnTo>
                    <a:pt x="474967" y="381000"/>
                  </a:lnTo>
                  <a:lnTo>
                    <a:pt x="469036" y="381000"/>
                  </a:lnTo>
                  <a:lnTo>
                    <a:pt x="463029" y="393700"/>
                  </a:lnTo>
                  <a:lnTo>
                    <a:pt x="456272" y="393700"/>
                  </a:lnTo>
                  <a:lnTo>
                    <a:pt x="454494" y="406400"/>
                  </a:lnTo>
                  <a:lnTo>
                    <a:pt x="443992" y="406400"/>
                  </a:lnTo>
                  <a:lnTo>
                    <a:pt x="444804" y="393700"/>
                  </a:lnTo>
                  <a:lnTo>
                    <a:pt x="448932" y="383006"/>
                  </a:lnTo>
                  <a:lnTo>
                    <a:pt x="435152" y="393700"/>
                  </a:lnTo>
                  <a:lnTo>
                    <a:pt x="434657" y="393700"/>
                  </a:lnTo>
                  <a:lnTo>
                    <a:pt x="431406" y="381000"/>
                  </a:lnTo>
                  <a:lnTo>
                    <a:pt x="428802" y="381000"/>
                  </a:lnTo>
                  <a:lnTo>
                    <a:pt x="430250" y="368300"/>
                  </a:lnTo>
                  <a:lnTo>
                    <a:pt x="423392" y="381000"/>
                  </a:lnTo>
                  <a:lnTo>
                    <a:pt x="416928" y="381000"/>
                  </a:lnTo>
                  <a:lnTo>
                    <a:pt x="411175" y="393700"/>
                  </a:lnTo>
                  <a:lnTo>
                    <a:pt x="392544" y="393700"/>
                  </a:lnTo>
                  <a:lnTo>
                    <a:pt x="381304" y="406400"/>
                  </a:lnTo>
                  <a:lnTo>
                    <a:pt x="372173" y="406400"/>
                  </a:lnTo>
                  <a:lnTo>
                    <a:pt x="383476" y="393700"/>
                  </a:lnTo>
                  <a:lnTo>
                    <a:pt x="399237" y="381000"/>
                  </a:lnTo>
                  <a:lnTo>
                    <a:pt x="412838" y="368300"/>
                  </a:lnTo>
                  <a:lnTo>
                    <a:pt x="425030" y="368300"/>
                  </a:lnTo>
                  <a:lnTo>
                    <a:pt x="433679" y="355600"/>
                  </a:lnTo>
                  <a:lnTo>
                    <a:pt x="442201" y="355600"/>
                  </a:lnTo>
                  <a:lnTo>
                    <a:pt x="441413" y="330200"/>
                  </a:lnTo>
                  <a:lnTo>
                    <a:pt x="435521" y="330200"/>
                  </a:lnTo>
                  <a:lnTo>
                    <a:pt x="429831" y="342900"/>
                  </a:lnTo>
                  <a:lnTo>
                    <a:pt x="425107" y="342900"/>
                  </a:lnTo>
                  <a:lnTo>
                    <a:pt x="420585" y="355600"/>
                  </a:lnTo>
                  <a:lnTo>
                    <a:pt x="416788" y="355600"/>
                  </a:lnTo>
                  <a:lnTo>
                    <a:pt x="414159" y="342900"/>
                  </a:lnTo>
                  <a:lnTo>
                    <a:pt x="404228" y="368300"/>
                  </a:lnTo>
                  <a:lnTo>
                    <a:pt x="404291" y="355600"/>
                  </a:lnTo>
                  <a:lnTo>
                    <a:pt x="404469" y="355600"/>
                  </a:lnTo>
                  <a:lnTo>
                    <a:pt x="404825" y="342900"/>
                  </a:lnTo>
                  <a:lnTo>
                    <a:pt x="405434" y="342900"/>
                  </a:lnTo>
                  <a:lnTo>
                    <a:pt x="406400" y="330200"/>
                  </a:lnTo>
                  <a:lnTo>
                    <a:pt x="408317" y="330200"/>
                  </a:lnTo>
                  <a:lnTo>
                    <a:pt x="412788" y="317500"/>
                  </a:lnTo>
                  <a:lnTo>
                    <a:pt x="405231" y="317500"/>
                  </a:lnTo>
                  <a:lnTo>
                    <a:pt x="398703" y="330200"/>
                  </a:lnTo>
                  <a:lnTo>
                    <a:pt x="393039" y="330200"/>
                  </a:lnTo>
                  <a:lnTo>
                    <a:pt x="388073" y="342900"/>
                  </a:lnTo>
                  <a:lnTo>
                    <a:pt x="383628" y="342900"/>
                  </a:lnTo>
                  <a:lnTo>
                    <a:pt x="379730" y="355600"/>
                  </a:lnTo>
                  <a:lnTo>
                    <a:pt x="376275" y="355600"/>
                  </a:lnTo>
                  <a:lnTo>
                    <a:pt x="373151" y="368300"/>
                  </a:lnTo>
                  <a:lnTo>
                    <a:pt x="366966" y="381000"/>
                  </a:lnTo>
                  <a:lnTo>
                    <a:pt x="360451" y="393700"/>
                  </a:lnTo>
                  <a:lnTo>
                    <a:pt x="352386" y="393700"/>
                  </a:lnTo>
                  <a:lnTo>
                    <a:pt x="341617" y="406400"/>
                  </a:lnTo>
                  <a:lnTo>
                    <a:pt x="343674" y="406400"/>
                  </a:lnTo>
                  <a:lnTo>
                    <a:pt x="336600" y="419100"/>
                  </a:lnTo>
                  <a:lnTo>
                    <a:pt x="329984" y="419100"/>
                  </a:lnTo>
                  <a:lnTo>
                    <a:pt x="323659" y="431800"/>
                  </a:lnTo>
                  <a:lnTo>
                    <a:pt x="317461" y="444500"/>
                  </a:lnTo>
                  <a:lnTo>
                    <a:pt x="311734" y="444500"/>
                  </a:lnTo>
                  <a:lnTo>
                    <a:pt x="306108" y="457200"/>
                  </a:lnTo>
                  <a:lnTo>
                    <a:pt x="295084" y="457200"/>
                  </a:lnTo>
                  <a:lnTo>
                    <a:pt x="284416" y="469900"/>
                  </a:lnTo>
                  <a:lnTo>
                    <a:pt x="264058" y="469900"/>
                  </a:lnTo>
                  <a:lnTo>
                    <a:pt x="264058" y="609600"/>
                  </a:lnTo>
                  <a:lnTo>
                    <a:pt x="262420" y="622300"/>
                  </a:lnTo>
                  <a:lnTo>
                    <a:pt x="256425" y="635000"/>
                  </a:lnTo>
                  <a:lnTo>
                    <a:pt x="244627" y="635000"/>
                  </a:lnTo>
                  <a:lnTo>
                    <a:pt x="248793" y="647700"/>
                  </a:lnTo>
                  <a:lnTo>
                    <a:pt x="250355" y="647700"/>
                  </a:lnTo>
                  <a:lnTo>
                    <a:pt x="250037" y="660400"/>
                  </a:lnTo>
                  <a:lnTo>
                    <a:pt x="248551" y="660400"/>
                  </a:lnTo>
                  <a:lnTo>
                    <a:pt x="247294" y="673100"/>
                  </a:lnTo>
                  <a:lnTo>
                    <a:pt x="245630" y="673100"/>
                  </a:lnTo>
                  <a:lnTo>
                    <a:pt x="244500" y="685800"/>
                  </a:lnTo>
                  <a:lnTo>
                    <a:pt x="243522" y="685800"/>
                  </a:lnTo>
                  <a:lnTo>
                    <a:pt x="243179" y="698500"/>
                  </a:lnTo>
                  <a:lnTo>
                    <a:pt x="244144" y="698500"/>
                  </a:lnTo>
                  <a:lnTo>
                    <a:pt x="235953" y="723900"/>
                  </a:lnTo>
                  <a:lnTo>
                    <a:pt x="226949" y="723900"/>
                  </a:lnTo>
                  <a:lnTo>
                    <a:pt x="219430" y="736600"/>
                  </a:lnTo>
                  <a:lnTo>
                    <a:pt x="215671" y="762000"/>
                  </a:lnTo>
                  <a:lnTo>
                    <a:pt x="227203" y="749300"/>
                  </a:lnTo>
                  <a:lnTo>
                    <a:pt x="226098" y="762000"/>
                  </a:lnTo>
                  <a:lnTo>
                    <a:pt x="225285" y="762000"/>
                  </a:lnTo>
                  <a:lnTo>
                    <a:pt x="224497" y="774700"/>
                  </a:lnTo>
                  <a:lnTo>
                    <a:pt x="223443" y="787400"/>
                  </a:lnTo>
                  <a:lnTo>
                    <a:pt x="221957" y="787400"/>
                  </a:lnTo>
                  <a:lnTo>
                    <a:pt x="220103" y="800100"/>
                  </a:lnTo>
                  <a:lnTo>
                    <a:pt x="217754" y="812800"/>
                  </a:lnTo>
                  <a:lnTo>
                    <a:pt x="214769" y="825500"/>
                  </a:lnTo>
                  <a:lnTo>
                    <a:pt x="212051" y="825500"/>
                  </a:lnTo>
                  <a:lnTo>
                    <a:pt x="212051" y="1054100"/>
                  </a:lnTo>
                  <a:lnTo>
                    <a:pt x="210718" y="1054100"/>
                  </a:lnTo>
                  <a:lnTo>
                    <a:pt x="205524" y="1066800"/>
                  </a:lnTo>
                  <a:lnTo>
                    <a:pt x="202438" y="1054100"/>
                  </a:lnTo>
                  <a:lnTo>
                    <a:pt x="194576" y="1041400"/>
                  </a:lnTo>
                  <a:lnTo>
                    <a:pt x="194233" y="1040574"/>
                  </a:lnTo>
                  <a:lnTo>
                    <a:pt x="194233" y="1155700"/>
                  </a:lnTo>
                  <a:lnTo>
                    <a:pt x="192913" y="1168400"/>
                  </a:lnTo>
                  <a:lnTo>
                    <a:pt x="192570" y="1168400"/>
                  </a:lnTo>
                  <a:lnTo>
                    <a:pt x="192570" y="1219200"/>
                  </a:lnTo>
                  <a:lnTo>
                    <a:pt x="192252" y="1219200"/>
                  </a:lnTo>
                  <a:lnTo>
                    <a:pt x="191414" y="1206500"/>
                  </a:lnTo>
                  <a:lnTo>
                    <a:pt x="192252" y="1206500"/>
                  </a:lnTo>
                  <a:lnTo>
                    <a:pt x="192570" y="1219200"/>
                  </a:lnTo>
                  <a:lnTo>
                    <a:pt x="192570" y="1168400"/>
                  </a:lnTo>
                  <a:lnTo>
                    <a:pt x="184429" y="1168400"/>
                  </a:lnTo>
                  <a:lnTo>
                    <a:pt x="184061" y="1155700"/>
                  </a:lnTo>
                  <a:lnTo>
                    <a:pt x="194233" y="1155700"/>
                  </a:lnTo>
                  <a:lnTo>
                    <a:pt x="194233" y="1040574"/>
                  </a:lnTo>
                  <a:lnTo>
                    <a:pt x="189357" y="1028700"/>
                  </a:lnTo>
                  <a:lnTo>
                    <a:pt x="194208" y="1016000"/>
                  </a:lnTo>
                  <a:lnTo>
                    <a:pt x="185940" y="1016000"/>
                  </a:lnTo>
                  <a:lnTo>
                    <a:pt x="182994" y="1028700"/>
                  </a:lnTo>
                  <a:lnTo>
                    <a:pt x="176136" y="1028700"/>
                  </a:lnTo>
                  <a:lnTo>
                    <a:pt x="175869" y="1003300"/>
                  </a:lnTo>
                  <a:lnTo>
                    <a:pt x="176479" y="1003300"/>
                  </a:lnTo>
                  <a:lnTo>
                    <a:pt x="177761" y="990600"/>
                  </a:lnTo>
                  <a:lnTo>
                    <a:pt x="181152" y="990600"/>
                  </a:lnTo>
                  <a:lnTo>
                    <a:pt x="189204" y="1003300"/>
                  </a:lnTo>
                  <a:lnTo>
                    <a:pt x="195148" y="1016000"/>
                  </a:lnTo>
                  <a:lnTo>
                    <a:pt x="200875" y="1016000"/>
                  </a:lnTo>
                  <a:lnTo>
                    <a:pt x="208254" y="1028700"/>
                  </a:lnTo>
                  <a:lnTo>
                    <a:pt x="210807" y="1041400"/>
                  </a:lnTo>
                  <a:lnTo>
                    <a:pt x="212051" y="1054100"/>
                  </a:lnTo>
                  <a:lnTo>
                    <a:pt x="212051" y="825500"/>
                  </a:lnTo>
                  <a:lnTo>
                    <a:pt x="210388" y="825500"/>
                  </a:lnTo>
                  <a:lnTo>
                    <a:pt x="212077" y="812800"/>
                  </a:lnTo>
                  <a:lnTo>
                    <a:pt x="215138" y="800100"/>
                  </a:lnTo>
                  <a:lnTo>
                    <a:pt x="214845" y="800100"/>
                  </a:lnTo>
                  <a:lnTo>
                    <a:pt x="201129" y="812800"/>
                  </a:lnTo>
                  <a:lnTo>
                    <a:pt x="200482" y="800100"/>
                  </a:lnTo>
                  <a:lnTo>
                    <a:pt x="199326" y="800100"/>
                  </a:lnTo>
                  <a:lnTo>
                    <a:pt x="200113" y="787400"/>
                  </a:lnTo>
                  <a:lnTo>
                    <a:pt x="194652" y="787400"/>
                  </a:lnTo>
                  <a:lnTo>
                    <a:pt x="194005" y="800100"/>
                  </a:lnTo>
                  <a:lnTo>
                    <a:pt x="191909" y="787400"/>
                  </a:lnTo>
                  <a:lnTo>
                    <a:pt x="190728" y="787400"/>
                  </a:lnTo>
                  <a:lnTo>
                    <a:pt x="190728" y="825500"/>
                  </a:lnTo>
                  <a:lnTo>
                    <a:pt x="188582" y="838200"/>
                  </a:lnTo>
                  <a:lnTo>
                    <a:pt x="182283" y="838200"/>
                  </a:lnTo>
                  <a:lnTo>
                    <a:pt x="182359" y="825500"/>
                  </a:lnTo>
                  <a:lnTo>
                    <a:pt x="182841" y="825500"/>
                  </a:lnTo>
                  <a:lnTo>
                    <a:pt x="183095" y="812800"/>
                  </a:lnTo>
                  <a:lnTo>
                    <a:pt x="186715" y="812800"/>
                  </a:lnTo>
                  <a:lnTo>
                    <a:pt x="189687" y="825500"/>
                  </a:lnTo>
                  <a:lnTo>
                    <a:pt x="190728" y="825500"/>
                  </a:lnTo>
                  <a:lnTo>
                    <a:pt x="190728" y="787400"/>
                  </a:lnTo>
                  <a:lnTo>
                    <a:pt x="184683" y="787400"/>
                  </a:lnTo>
                  <a:lnTo>
                    <a:pt x="185839" y="774700"/>
                  </a:lnTo>
                  <a:lnTo>
                    <a:pt x="188988" y="762000"/>
                  </a:lnTo>
                  <a:lnTo>
                    <a:pt x="192074" y="762000"/>
                  </a:lnTo>
                  <a:lnTo>
                    <a:pt x="196278" y="749300"/>
                  </a:lnTo>
                  <a:lnTo>
                    <a:pt x="206336" y="749300"/>
                  </a:lnTo>
                  <a:lnTo>
                    <a:pt x="205041" y="762000"/>
                  </a:lnTo>
                  <a:lnTo>
                    <a:pt x="205752" y="762000"/>
                  </a:lnTo>
                  <a:lnTo>
                    <a:pt x="210261" y="749300"/>
                  </a:lnTo>
                  <a:lnTo>
                    <a:pt x="212826" y="736600"/>
                  </a:lnTo>
                  <a:lnTo>
                    <a:pt x="213868" y="736600"/>
                  </a:lnTo>
                  <a:lnTo>
                    <a:pt x="213779" y="723900"/>
                  </a:lnTo>
                  <a:lnTo>
                    <a:pt x="208991" y="736600"/>
                  </a:lnTo>
                  <a:lnTo>
                    <a:pt x="193586" y="736600"/>
                  </a:lnTo>
                  <a:lnTo>
                    <a:pt x="194208" y="723900"/>
                  </a:lnTo>
                  <a:lnTo>
                    <a:pt x="195224" y="723900"/>
                  </a:lnTo>
                  <a:lnTo>
                    <a:pt x="196469" y="711200"/>
                  </a:lnTo>
                  <a:lnTo>
                    <a:pt x="198501" y="698500"/>
                  </a:lnTo>
                  <a:lnTo>
                    <a:pt x="200533" y="698500"/>
                  </a:lnTo>
                  <a:lnTo>
                    <a:pt x="200456" y="685800"/>
                  </a:lnTo>
                  <a:lnTo>
                    <a:pt x="207975" y="685800"/>
                  </a:lnTo>
                  <a:lnTo>
                    <a:pt x="216319" y="673100"/>
                  </a:lnTo>
                  <a:lnTo>
                    <a:pt x="228701" y="673100"/>
                  </a:lnTo>
                  <a:lnTo>
                    <a:pt x="229552" y="660400"/>
                  </a:lnTo>
                  <a:lnTo>
                    <a:pt x="231533" y="660400"/>
                  </a:lnTo>
                  <a:lnTo>
                    <a:pt x="232638" y="647700"/>
                  </a:lnTo>
                  <a:lnTo>
                    <a:pt x="230886" y="635000"/>
                  </a:lnTo>
                  <a:lnTo>
                    <a:pt x="228473" y="647700"/>
                  </a:lnTo>
                  <a:lnTo>
                    <a:pt x="214045" y="647700"/>
                  </a:lnTo>
                  <a:lnTo>
                    <a:pt x="212699" y="660400"/>
                  </a:lnTo>
                  <a:lnTo>
                    <a:pt x="205282" y="660400"/>
                  </a:lnTo>
                  <a:lnTo>
                    <a:pt x="206883" y="647700"/>
                  </a:lnTo>
                  <a:lnTo>
                    <a:pt x="213956" y="635000"/>
                  </a:lnTo>
                  <a:lnTo>
                    <a:pt x="223024" y="622300"/>
                  </a:lnTo>
                  <a:lnTo>
                    <a:pt x="222478" y="635000"/>
                  </a:lnTo>
                  <a:lnTo>
                    <a:pt x="229781" y="622300"/>
                  </a:lnTo>
                  <a:lnTo>
                    <a:pt x="233070" y="635000"/>
                  </a:lnTo>
                  <a:lnTo>
                    <a:pt x="232575" y="609600"/>
                  </a:lnTo>
                  <a:lnTo>
                    <a:pt x="227545" y="609600"/>
                  </a:lnTo>
                  <a:lnTo>
                    <a:pt x="220065" y="622300"/>
                  </a:lnTo>
                  <a:lnTo>
                    <a:pt x="212217" y="622300"/>
                  </a:lnTo>
                  <a:lnTo>
                    <a:pt x="214274" y="596900"/>
                  </a:lnTo>
                  <a:lnTo>
                    <a:pt x="214871" y="596900"/>
                  </a:lnTo>
                  <a:lnTo>
                    <a:pt x="216827" y="584200"/>
                  </a:lnTo>
                  <a:lnTo>
                    <a:pt x="220738" y="571500"/>
                  </a:lnTo>
                  <a:lnTo>
                    <a:pt x="237286" y="571500"/>
                  </a:lnTo>
                  <a:lnTo>
                    <a:pt x="235369" y="584200"/>
                  </a:lnTo>
                  <a:lnTo>
                    <a:pt x="248818" y="571500"/>
                  </a:lnTo>
                  <a:lnTo>
                    <a:pt x="242912" y="596900"/>
                  </a:lnTo>
                  <a:lnTo>
                    <a:pt x="250113" y="584200"/>
                  </a:lnTo>
                  <a:lnTo>
                    <a:pt x="253898" y="571500"/>
                  </a:lnTo>
                  <a:lnTo>
                    <a:pt x="256286" y="571500"/>
                  </a:lnTo>
                  <a:lnTo>
                    <a:pt x="259346" y="558800"/>
                  </a:lnTo>
                  <a:lnTo>
                    <a:pt x="263525" y="558800"/>
                  </a:lnTo>
                  <a:lnTo>
                    <a:pt x="262483" y="571500"/>
                  </a:lnTo>
                  <a:lnTo>
                    <a:pt x="261543" y="584200"/>
                  </a:lnTo>
                  <a:lnTo>
                    <a:pt x="261137" y="596900"/>
                  </a:lnTo>
                  <a:lnTo>
                    <a:pt x="261785" y="596900"/>
                  </a:lnTo>
                  <a:lnTo>
                    <a:pt x="264058" y="609600"/>
                  </a:lnTo>
                  <a:lnTo>
                    <a:pt x="264058" y="469900"/>
                  </a:lnTo>
                  <a:lnTo>
                    <a:pt x="256197" y="469900"/>
                  </a:lnTo>
                  <a:lnTo>
                    <a:pt x="259232" y="457200"/>
                  </a:lnTo>
                  <a:lnTo>
                    <a:pt x="262216" y="444500"/>
                  </a:lnTo>
                  <a:lnTo>
                    <a:pt x="275183" y="444500"/>
                  </a:lnTo>
                  <a:lnTo>
                    <a:pt x="285140" y="431800"/>
                  </a:lnTo>
                  <a:lnTo>
                    <a:pt x="293128" y="419100"/>
                  </a:lnTo>
                  <a:lnTo>
                    <a:pt x="299935" y="393700"/>
                  </a:lnTo>
                  <a:lnTo>
                    <a:pt x="306336" y="381000"/>
                  </a:lnTo>
                  <a:lnTo>
                    <a:pt x="309791" y="368300"/>
                  </a:lnTo>
                  <a:lnTo>
                    <a:pt x="313385" y="368300"/>
                  </a:lnTo>
                  <a:lnTo>
                    <a:pt x="317246" y="355600"/>
                  </a:lnTo>
                  <a:lnTo>
                    <a:pt x="321500" y="355600"/>
                  </a:lnTo>
                  <a:lnTo>
                    <a:pt x="326478" y="342900"/>
                  </a:lnTo>
                  <a:lnTo>
                    <a:pt x="331990" y="330200"/>
                  </a:lnTo>
                  <a:lnTo>
                    <a:pt x="338162" y="330200"/>
                  </a:lnTo>
                  <a:lnTo>
                    <a:pt x="345135" y="317500"/>
                  </a:lnTo>
                  <a:lnTo>
                    <a:pt x="343750" y="330200"/>
                  </a:lnTo>
                  <a:lnTo>
                    <a:pt x="339115" y="330200"/>
                  </a:lnTo>
                  <a:lnTo>
                    <a:pt x="335089" y="342900"/>
                  </a:lnTo>
                  <a:lnTo>
                    <a:pt x="335572" y="342900"/>
                  </a:lnTo>
                  <a:lnTo>
                    <a:pt x="345363" y="330200"/>
                  </a:lnTo>
                  <a:lnTo>
                    <a:pt x="347865" y="317500"/>
                  </a:lnTo>
                  <a:lnTo>
                    <a:pt x="352132" y="304800"/>
                  </a:lnTo>
                  <a:lnTo>
                    <a:pt x="367258" y="292100"/>
                  </a:lnTo>
                  <a:lnTo>
                    <a:pt x="358381" y="304800"/>
                  </a:lnTo>
                  <a:lnTo>
                    <a:pt x="365302" y="304800"/>
                  </a:lnTo>
                  <a:lnTo>
                    <a:pt x="373646" y="292100"/>
                  </a:lnTo>
                  <a:lnTo>
                    <a:pt x="369074" y="304800"/>
                  </a:lnTo>
                  <a:lnTo>
                    <a:pt x="374510" y="304800"/>
                  </a:lnTo>
                  <a:lnTo>
                    <a:pt x="380860" y="292100"/>
                  </a:lnTo>
                  <a:lnTo>
                    <a:pt x="387870" y="279400"/>
                  </a:lnTo>
                  <a:lnTo>
                    <a:pt x="395249" y="279400"/>
                  </a:lnTo>
                  <a:lnTo>
                    <a:pt x="403174" y="266700"/>
                  </a:lnTo>
                  <a:lnTo>
                    <a:pt x="411403" y="266700"/>
                  </a:lnTo>
                  <a:lnTo>
                    <a:pt x="419811" y="254000"/>
                  </a:lnTo>
                  <a:lnTo>
                    <a:pt x="428231" y="254000"/>
                  </a:lnTo>
                  <a:lnTo>
                    <a:pt x="436854" y="241300"/>
                  </a:lnTo>
                  <a:lnTo>
                    <a:pt x="445249" y="241300"/>
                  </a:lnTo>
                  <a:lnTo>
                    <a:pt x="453402" y="228600"/>
                  </a:lnTo>
                  <a:lnTo>
                    <a:pt x="468934" y="228600"/>
                  </a:lnTo>
                  <a:lnTo>
                    <a:pt x="475970" y="215900"/>
                  </a:lnTo>
                  <a:lnTo>
                    <a:pt x="488264" y="215900"/>
                  </a:lnTo>
                  <a:lnTo>
                    <a:pt x="484505" y="203200"/>
                  </a:lnTo>
                  <a:lnTo>
                    <a:pt x="487654" y="203200"/>
                  </a:lnTo>
                  <a:lnTo>
                    <a:pt x="492975" y="190500"/>
                  </a:lnTo>
                  <a:lnTo>
                    <a:pt x="505193" y="190500"/>
                  </a:lnTo>
                  <a:lnTo>
                    <a:pt x="498665" y="203200"/>
                  </a:lnTo>
                  <a:lnTo>
                    <a:pt x="511086" y="190500"/>
                  </a:lnTo>
                  <a:lnTo>
                    <a:pt x="519544" y="203200"/>
                  </a:lnTo>
                  <a:lnTo>
                    <a:pt x="526948" y="203200"/>
                  </a:lnTo>
                  <a:lnTo>
                    <a:pt x="518947" y="215900"/>
                  </a:lnTo>
                  <a:lnTo>
                    <a:pt x="511009" y="215900"/>
                  </a:lnTo>
                  <a:lnTo>
                    <a:pt x="503123" y="228600"/>
                  </a:lnTo>
                  <a:lnTo>
                    <a:pt x="525843" y="228600"/>
                  </a:lnTo>
                  <a:lnTo>
                    <a:pt x="529793" y="215900"/>
                  </a:lnTo>
                  <a:lnTo>
                    <a:pt x="538238" y="215900"/>
                  </a:lnTo>
                  <a:lnTo>
                    <a:pt x="542048" y="203200"/>
                  </a:lnTo>
                  <a:lnTo>
                    <a:pt x="537845" y="203200"/>
                  </a:lnTo>
                  <a:lnTo>
                    <a:pt x="541553" y="190500"/>
                  </a:lnTo>
                  <a:lnTo>
                    <a:pt x="545693" y="190500"/>
                  </a:lnTo>
                  <a:lnTo>
                    <a:pt x="550862" y="177800"/>
                  </a:lnTo>
                  <a:lnTo>
                    <a:pt x="554939" y="177800"/>
                  </a:lnTo>
                  <a:lnTo>
                    <a:pt x="559333" y="165100"/>
                  </a:lnTo>
                  <a:lnTo>
                    <a:pt x="564083" y="165100"/>
                  </a:lnTo>
                  <a:lnTo>
                    <a:pt x="569188" y="152400"/>
                  </a:lnTo>
                  <a:lnTo>
                    <a:pt x="569061" y="165100"/>
                  </a:lnTo>
                  <a:lnTo>
                    <a:pt x="578612" y="152400"/>
                  </a:lnTo>
                  <a:lnTo>
                    <a:pt x="588276" y="152400"/>
                  </a:lnTo>
                  <a:lnTo>
                    <a:pt x="598017" y="139700"/>
                  </a:lnTo>
                  <a:lnTo>
                    <a:pt x="615086" y="139700"/>
                  </a:lnTo>
                  <a:lnTo>
                    <a:pt x="625690" y="127000"/>
                  </a:lnTo>
                  <a:lnTo>
                    <a:pt x="628421" y="139700"/>
                  </a:lnTo>
                  <a:lnTo>
                    <a:pt x="662876" y="139700"/>
                  </a:lnTo>
                  <a:lnTo>
                    <a:pt x="673493" y="127000"/>
                  </a:lnTo>
                  <a:lnTo>
                    <a:pt x="697445" y="127000"/>
                  </a:lnTo>
                  <a:lnTo>
                    <a:pt x="710323" y="114300"/>
                  </a:lnTo>
                  <a:lnTo>
                    <a:pt x="723531" y="114300"/>
                  </a:lnTo>
                  <a:lnTo>
                    <a:pt x="719213" y="127000"/>
                  </a:lnTo>
                  <a:lnTo>
                    <a:pt x="736612" y="114300"/>
                  </a:lnTo>
                  <a:lnTo>
                    <a:pt x="811847" y="114300"/>
                  </a:lnTo>
                  <a:lnTo>
                    <a:pt x="811847" y="50800"/>
                  </a:lnTo>
                  <a:lnTo>
                    <a:pt x="783488" y="50800"/>
                  </a:lnTo>
                  <a:lnTo>
                    <a:pt x="766546" y="50800"/>
                  </a:lnTo>
                  <a:lnTo>
                    <a:pt x="748220" y="50800"/>
                  </a:lnTo>
                  <a:lnTo>
                    <a:pt x="740003" y="50800"/>
                  </a:lnTo>
                  <a:lnTo>
                    <a:pt x="720077" y="50800"/>
                  </a:lnTo>
                  <a:lnTo>
                    <a:pt x="723353" y="63500"/>
                  </a:lnTo>
                  <a:lnTo>
                    <a:pt x="706970" y="50800"/>
                  </a:lnTo>
                  <a:lnTo>
                    <a:pt x="689571" y="50800"/>
                  </a:lnTo>
                  <a:lnTo>
                    <a:pt x="682129" y="63500"/>
                  </a:lnTo>
                  <a:lnTo>
                    <a:pt x="655269" y="63500"/>
                  </a:lnTo>
                  <a:lnTo>
                    <a:pt x="649084" y="50800"/>
                  </a:lnTo>
                  <a:lnTo>
                    <a:pt x="665543" y="50800"/>
                  </a:lnTo>
                  <a:lnTo>
                    <a:pt x="673404" y="38100"/>
                  </a:lnTo>
                  <a:lnTo>
                    <a:pt x="671525" y="38100"/>
                  </a:lnTo>
                  <a:lnTo>
                    <a:pt x="668274" y="25400"/>
                  </a:lnTo>
                  <a:lnTo>
                    <a:pt x="669569" y="25400"/>
                  </a:lnTo>
                  <a:lnTo>
                    <a:pt x="674560" y="12700"/>
                  </a:lnTo>
                  <a:lnTo>
                    <a:pt x="659345" y="12700"/>
                  </a:lnTo>
                  <a:lnTo>
                    <a:pt x="650697" y="25400"/>
                  </a:lnTo>
                  <a:lnTo>
                    <a:pt x="651827" y="25400"/>
                  </a:lnTo>
                  <a:lnTo>
                    <a:pt x="659549" y="38100"/>
                  </a:lnTo>
                  <a:lnTo>
                    <a:pt x="641413" y="38100"/>
                  </a:lnTo>
                  <a:lnTo>
                    <a:pt x="641413" y="50800"/>
                  </a:lnTo>
                  <a:lnTo>
                    <a:pt x="626986" y="63500"/>
                  </a:lnTo>
                  <a:lnTo>
                    <a:pt x="619899" y="63500"/>
                  </a:lnTo>
                  <a:lnTo>
                    <a:pt x="628929" y="50800"/>
                  </a:lnTo>
                  <a:lnTo>
                    <a:pt x="641413" y="50800"/>
                  </a:lnTo>
                  <a:lnTo>
                    <a:pt x="641413" y="38100"/>
                  </a:lnTo>
                  <a:lnTo>
                    <a:pt x="631558" y="38100"/>
                  </a:lnTo>
                  <a:lnTo>
                    <a:pt x="623798" y="50800"/>
                  </a:lnTo>
                  <a:lnTo>
                    <a:pt x="614311" y="50800"/>
                  </a:lnTo>
                  <a:lnTo>
                    <a:pt x="608990" y="63500"/>
                  </a:lnTo>
                  <a:lnTo>
                    <a:pt x="618858" y="63500"/>
                  </a:lnTo>
                  <a:lnTo>
                    <a:pt x="608787" y="76200"/>
                  </a:lnTo>
                  <a:lnTo>
                    <a:pt x="570496" y="76200"/>
                  </a:lnTo>
                  <a:lnTo>
                    <a:pt x="563638" y="88900"/>
                  </a:lnTo>
                  <a:lnTo>
                    <a:pt x="543153" y="88900"/>
                  </a:lnTo>
                  <a:lnTo>
                    <a:pt x="536676" y="101600"/>
                  </a:lnTo>
                  <a:lnTo>
                    <a:pt x="524217" y="101600"/>
                  </a:lnTo>
                  <a:lnTo>
                    <a:pt x="518299" y="114300"/>
                  </a:lnTo>
                  <a:lnTo>
                    <a:pt x="493318" y="114300"/>
                  </a:lnTo>
                  <a:lnTo>
                    <a:pt x="495223" y="101600"/>
                  </a:lnTo>
                  <a:lnTo>
                    <a:pt x="494131" y="101600"/>
                  </a:lnTo>
                  <a:lnTo>
                    <a:pt x="493204" y="114300"/>
                  </a:lnTo>
                  <a:lnTo>
                    <a:pt x="466598" y="114300"/>
                  </a:lnTo>
                  <a:lnTo>
                    <a:pt x="461391" y="127000"/>
                  </a:lnTo>
                  <a:lnTo>
                    <a:pt x="458406" y="127000"/>
                  </a:lnTo>
                  <a:lnTo>
                    <a:pt x="458470" y="121031"/>
                  </a:lnTo>
                  <a:lnTo>
                    <a:pt x="454723" y="127000"/>
                  </a:lnTo>
                  <a:lnTo>
                    <a:pt x="446798" y="127000"/>
                  </a:lnTo>
                  <a:lnTo>
                    <a:pt x="439089" y="139700"/>
                  </a:lnTo>
                  <a:lnTo>
                    <a:pt x="431749" y="152400"/>
                  </a:lnTo>
                  <a:lnTo>
                    <a:pt x="428840" y="152400"/>
                  </a:lnTo>
                  <a:lnTo>
                    <a:pt x="435521" y="139700"/>
                  </a:lnTo>
                  <a:lnTo>
                    <a:pt x="424878" y="139700"/>
                  </a:lnTo>
                  <a:lnTo>
                    <a:pt x="418426" y="152400"/>
                  </a:lnTo>
                  <a:lnTo>
                    <a:pt x="411708" y="152400"/>
                  </a:lnTo>
                  <a:lnTo>
                    <a:pt x="404431" y="165100"/>
                  </a:lnTo>
                  <a:lnTo>
                    <a:pt x="396671" y="165100"/>
                  </a:lnTo>
                  <a:lnTo>
                    <a:pt x="380644" y="190500"/>
                  </a:lnTo>
                  <a:lnTo>
                    <a:pt x="373227" y="190500"/>
                  </a:lnTo>
                  <a:lnTo>
                    <a:pt x="366725" y="203200"/>
                  </a:lnTo>
                  <a:lnTo>
                    <a:pt x="361429" y="215900"/>
                  </a:lnTo>
                  <a:lnTo>
                    <a:pt x="373621" y="215900"/>
                  </a:lnTo>
                  <a:lnTo>
                    <a:pt x="370217" y="228600"/>
                  </a:lnTo>
                  <a:lnTo>
                    <a:pt x="360972" y="241300"/>
                  </a:lnTo>
                  <a:lnTo>
                    <a:pt x="359473" y="254000"/>
                  </a:lnTo>
                  <a:lnTo>
                    <a:pt x="349313" y="254000"/>
                  </a:lnTo>
                  <a:lnTo>
                    <a:pt x="339915" y="241300"/>
                  </a:lnTo>
                  <a:lnTo>
                    <a:pt x="336080" y="228600"/>
                  </a:lnTo>
                  <a:lnTo>
                    <a:pt x="342569" y="215900"/>
                  </a:lnTo>
                  <a:lnTo>
                    <a:pt x="345198" y="212293"/>
                  </a:lnTo>
                  <a:lnTo>
                    <a:pt x="346964" y="203200"/>
                  </a:lnTo>
                  <a:lnTo>
                    <a:pt x="334098" y="203200"/>
                  </a:lnTo>
                  <a:lnTo>
                    <a:pt x="327329" y="215900"/>
                  </a:lnTo>
                  <a:lnTo>
                    <a:pt x="316763" y="215900"/>
                  </a:lnTo>
                  <a:lnTo>
                    <a:pt x="317373" y="203200"/>
                  </a:lnTo>
                  <a:lnTo>
                    <a:pt x="322224" y="190500"/>
                  </a:lnTo>
                  <a:lnTo>
                    <a:pt x="333984" y="190500"/>
                  </a:lnTo>
                  <a:lnTo>
                    <a:pt x="347256" y="177800"/>
                  </a:lnTo>
                  <a:lnTo>
                    <a:pt x="366369" y="177800"/>
                  </a:lnTo>
                  <a:lnTo>
                    <a:pt x="358546" y="190500"/>
                  </a:lnTo>
                  <a:lnTo>
                    <a:pt x="352336" y="203200"/>
                  </a:lnTo>
                  <a:lnTo>
                    <a:pt x="360476" y="203200"/>
                  </a:lnTo>
                  <a:lnTo>
                    <a:pt x="369303" y="190500"/>
                  </a:lnTo>
                  <a:lnTo>
                    <a:pt x="379006" y="177800"/>
                  </a:lnTo>
                  <a:lnTo>
                    <a:pt x="371221" y="177800"/>
                  </a:lnTo>
                  <a:lnTo>
                    <a:pt x="378244" y="165100"/>
                  </a:lnTo>
                  <a:lnTo>
                    <a:pt x="382955" y="165100"/>
                  </a:lnTo>
                  <a:lnTo>
                    <a:pt x="387794" y="152400"/>
                  </a:lnTo>
                  <a:lnTo>
                    <a:pt x="397675" y="152400"/>
                  </a:lnTo>
                  <a:lnTo>
                    <a:pt x="402844" y="139700"/>
                  </a:lnTo>
                  <a:lnTo>
                    <a:pt x="405650" y="139700"/>
                  </a:lnTo>
                  <a:lnTo>
                    <a:pt x="403364" y="152400"/>
                  </a:lnTo>
                  <a:lnTo>
                    <a:pt x="409460" y="139700"/>
                  </a:lnTo>
                  <a:lnTo>
                    <a:pt x="409232" y="139700"/>
                  </a:lnTo>
                  <a:lnTo>
                    <a:pt x="410260" y="127000"/>
                  </a:lnTo>
                  <a:lnTo>
                    <a:pt x="398145" y="127000"/>
                  </a:lnTo>
                  <a:lnTo>
                    <a:pt x="391363" y="139700"/>
                  </a:lnTo>
                  <a:lnTo>
                    <a:pt x="383692" y="139700"/>
                  </a:lnTo>
                  <a:lnTo>
                    <a:pt x="375158" y="152400"/>
                  </a:lnTo>
                  <a:lnTo>
                    <a:pt x="374535" y="139700"/>
                  </a:lnTo>
                  <a:lnTo>
                    <a:pt x="353390" y="152400"/>
                  </a:lnTo>
                  <a:lnTo>
                    <a:pt x="332295" y="177800"/>
                  </a:lnTo>
                  <a:lnTo>
                    <a:pt x="312724" y="190500"/>
                  </a:lnTo>
                  <a:lnTo>
                    <a:pt x="296164" y="215900"/>
                  </a:lnTo>
                  <a:lnTo>
                    <a:pt x="301980" y="228600"/>
                  </a:lnTo>
                  <a:lnTo>
                    <a:pt x="305485" y="241300"/>
                  </a:lnTo>
                  <a:lnTo>
                    <a:pt x="308673" y="266700"/>
                  </a:lnTo>
                  <a:lnTo>
                    <a:pt x="313524" y="279400"/>
                  </a:lnTo>
                  <a:lnTo>
                    <a:pt x="248208" y="355600"/>
                  </a:lnTo>
                  <a:lnTo>
                    <a:pt x="227571" y="391795"/>
                  </a:lnTo>
                  <a:lnTo>
                    <a:pt x="229196" y="393700"/>
                  </a:lnTo>
                  <a:lnTo>
                    <a:pt x="236601" y="393700"/>
                  </a:lnTo>
                  <a:lnTo>
                    <a:pt x="228257" y="406400"/>
                  </a:lnTo>
                  <a:lnTo>
                    <a:pt x="220700" y="419100"/>
                  </a:lnTo>
                  <a:lnTo>
                    <a:pt x="206921" y="419100"/>
                  </a:lnTo>
                  <a:lnTo>
                    <a:pt x="207251" y="431800"/>
                  </a:lnTo>
                  <a:lnTo>
                    <a:pt x="206679" y="444500"/>
                  </a:lnTo>
                  <a:lnTo>
                    <a:pt x="205714" y="444500"/>
                  </a:lnTo>
                  <a:lnTo>
                    <a:pt x="204800" y="457200"/>
                  </a:lnTo>
                  <a:lnTo>
                    <a:pt x="204012" y="469900"/>
                  </a:lnTo>
                  <a:lnTo>
                    <a:pt x="204876" y="482600"/>
                  </a:lnTo>
                  <a:lnTo>
                    <a:pt x="209600" y="482600"/>
                  </a:lnTo>
                  <a:lnTo>
                    <a:pt x="195757" y="495300"/>
                  </a:lnTo>
                  <a:lnTo>
                    <a:pt x="181394" y="508000"/>
                  </a:lnTo>
                  <a:lnTo>
                    <a:pt x="177787" y="511149"/>
                  </a:lnTo>
                  <a:lnTo>
                    <a:pt x="177787" y="812800"/>
                  </a:lnTo>
                  <a:lnTo>
                    <a:pt x="177165" y="817219"/>
                  </a:lnTo>
                  <a:lnTo>
                    <a:pt x="177342" y="812800"/>
                  </a:lnTo>
                  <a:lnTo>
                    <a:pt x="177787" y="812800"/>
                  </a:lnTo>
                  <a:lnTo>
                    <a:pt x="177787" y="511149"/>
                  </a:lnTo>
                  <a:lnTo>
                    <a:pt x="166814" y="520700"/>
                  </a:lnTo>
                  <a:lnTo>
                    <a:pt x="152273" y="558800"/>
                  </a:lnTo>
                  <a:lnTo>
                    <a:pt x="155168" y="558800"/>
                  </a:lnTo>
                  <a:lnTo>
                    <a:pt x="165633" y="571500"/>
                  </a:lnTo>
                  <a:lnTo>
                    <a:pt x="160896" y="571500"/>
                  </a:lnTo>
                  <a:lnTo>
                    <a:pt x="156641" y="584200"/>
                  </a:lnTo>
                  <a:lnTo>
                    <a:pt x="146367" y="584200"/>
                  </a:lnTo>
                  <a:lnTo>
                    <a:pt x="145821" y="571500"/>
                  </a:lnTo>
                  <a:lnTo>
                    <a:pt x="147637" y="558800"/>
                  </a:lnTo>
                  <a:lnTo>
                    <a:pt x="140614" y="584200"/>
                  </a:lnTo>
                  <a:lnTo>
                    <a:pt x="133756" y="596900"/>
                  </a:lnTo>
                  <a:lnTo>
                    <a:pt x="127177" y="609600"/>
                  </a:lnTo>
                  <a:lnTo>
                    <a:pt x="121031" y="622300"/>
                  </a:lnTo>
                  <a:lnTo>
                    <a:pt x="117856" y="622300"/>
                  </a:lnTo>
                  <a:lnTo>
                    <a:pt x="116586" y="647700"/>
                  </a:lnTo>
                  <a:lnTo>
                    <a:pt x="119380" y="635000"/>
                  </a:lnTo>
                  <a:lnTo>
                    <a:pt x="124358" y="622300"/>
                  </a:lnTo>
                  <a:lnTo>
                    <a:pt x="137185" y="622300"/>
                  </a:lnTo>
                  <a:lnTo>
                    <a:pt x="133858" y="647700"/>
                  </a:lnTo>
                  <a:lnTo>
                    <a:pt x="128765" y="660400"/>
                  </a:lnTo>
                  <a:lnTo>
                    <a:pt x="125310" y="673100"/>
                  </a:lnTo>
                  <a:lnTo>
                    <a:pt x="126936" y="698500"/>
                  </a:lnTo>
                  <a:lnTo>
                    <a:pt x="99822" y="698500"/>
                  </a:lnTo>
                  <a:lnTo>
                    <a:pt x="93472" y="685800"/>
                  </a:lnTo>
                  <a:lnTo>
                    <a:pt x="95300" y="685800"/>
                  </a:lnTo>
                  <a:lnTo>
                    <a:pt x="89865" y="673100"/>
                  </a:lnTo>
                  <a:lnTo>
                    <a:pt x="85725" y="660400"/>
                  </a:lnTo>
                  <a:lnTo>
                    <a:pt x="83527" y="647700"/>
                  </a:lnTo>
                  <a:lnTo>
                    <a:pt x="83934" y="635000"/>
                  </a:lnTo>
                  <a:lnTo>
                    <a:pt x="72313" y="660400"/>
                  </a:lnTo>
                  <a:lnTo>
                    <a:pt x="67564" y="685800"/>
                  </a:lnTo>
                  <a:lnTo>
                    <a:pt x="64008" y="698500"/>
                  </a:lnTo>
                  <a:lnTo>
                    <a:pt x="55943" y="723900"/>
                  </a:lnTo>
                  <a:lnTo>
                    <a:pt x="50355" y="723900"/>
                  </a:lnTo>
                  <a:lnTo>
                    <a:pt x="49364" y="698500"/>
                  </a:lnTo>
                  <a:lnTo>
                    <a:pt x="48768" y="685800"/>
                  </a:lnTo>
                  <a:lnTo>
                    <a:pt x="44361" y="685800"/>
                  </a:lnTo>
                  <a:lnTo>
                    <a:pt x="48679" y="673100"/>
                  </a:lnTo>
                  <a:lnTo>
                    <a:pt x="53238" y="660400"/>
                  </a:lnTo>
                  <a:lnTo>
                    <a:pt x="57899" y="647700"/>
                  </a:lnTo>
                  <a:lnTo>
                    <a:pt x="62496" y="635000"/>
                  </a:lnTo>
                  <a:lnTo>
                    <a:pt x="61061" y="647700"/>
                  </a:lnTo>
                  <a:lnTo>
                    <a:pt x="64033" y="647700"/>
                  </a:lnTo>
                  <a:lnTo>
                    <a:pt x="64909" y="635000"/>
                  </a:lnTo>
                  <a:lnTo>
                    <a:pt x="66814" y="635000"/>
                  </a:lnTo>
                  <a:lnTo>
                    <a:pt x="69240" y="622300"/>
                  </a:lnTo>
                  <a:lnTo>
                    <a:pt x="71716" y="609600"/>
                  </a:lnTo>
                  <a:lnTo>
                    <a:pt x="73837" y="609600"/>
                  </a:lnTo>
                  <a:lnTo>
                    <a:pt x="75285" y="596900"/>
                  </a:lnTo>
                  <a:lnTo>
                    <a:pt x="75806" y="584200"/>
                  </a:lnTo>
                  <a:lnTo>
                    <a:pt x="75196" y="584200"/>
                  </a:lnTo>
                  <a:lnTo>
                    <a:pt x="79756" y="571500"/>
                  </a:lnTo>
                  <a:lnTo>
                    <a:pt x="80010" y="584200"/>
                  </a:lnTo>
                  <a:lnTo>
                    <a:pt x="79768" y="596900"/>
                  </a:lnTo>
                  <a:lnTo>
                    <a:pt x="82816" y="584200"/>
                  </a:lnTo>
                  <a:lnTo>
                    <a:pt x="82511" y="596900"/>
                  </a:lnTo>
                  <a:lnTo>
                    <a:pt x="85153" y="609600"/>
                  </a:lnTo>
                  <a:lnTo>
                    <a:pt x="89547" y="622300"/>
                  </a:lnTo>
                  <a:lnTo>
                    <a:pt x="94475" y="635000"/>
                  </a:lnTo>
                  <a:lnTo>
                    <a:pt x="100126" y="609600"/>
                  </a:lnTo>
                  <a:lnTo>
                    <a:pt x="97421" y="596900"/>
                  </a:lnTo>
                  <a:lnTo>
                    <a:pt x="92976" y="596900"/>
                  </a:lnTo>
                  <a:lnTo>
                    <a:pt x="93192" y="584200"/>
                  </a:lnTo>
                  <a:lnTo>
                    <a:pt x="93408" y="571500"/>
                  </a:lnTo>
                  <a:lnTo>
                    <a:pt x="102362" y="558800"/>
                  </a:lnTo>
                  <a:lnTo>
                    <a:pt x="106845" y="558800"/>
                  </a:lnTo>
                  <a:lnTo>
                    <a:pt x="111455" y="546100"/>
                  </a:lnTo>
                  <a:lnTo>
                    <a:pt x="104521" y="546100"/>
                  </a:lnTo>
                  <a:lnTo>
                    <a:pt x="109626" y="533400"/>
                  </a:lnTo>
                  <a:lnTo>
                    <a:pt x="114947" y="533400"/>
                  </a:lnTo>
                  <a:lnTo>
                    <a:pt x="119608" y="520700"/>
                  </a:lnTo>
                  <a:lnTo>
                    <a:pt x="115646" y="520700"/>
                  </a:lnTo>
                  <a:lnTo>
                    <a:pt x="109245" y="533400"/>
                  </a:lnTo>
                  <a:lnTo>
                    <a:pt x="106210" y="520700"/>
                  </a:lnTo>
                  <a:lnTo>
                    <a:pt x="111937" y="520700"/>
                  </a:lnTo>
                  <a:lnTo>
                    <a:pt x="116916" y="508000"/>
                  </a:lnTo>
                  <a:lnTo>
                    <a:pt x="121551" y="508000"/>
                  </a:lnTo>
                  <a:lnTo>
                    <a:pt x="126199" y="495300"/>
                  </a:lnTo>
                  <a:lnTo>
                    <a:pt x="131114" y="495300"/>
                  </a:lnTo>
                  <a:lnTo>
                    <a:pt x="136639" y="482600"/>
                  </a:lnTo>
                  <a:lnTo>
                    <a:pt x="143294" y="482600"/>
                  </a:lnTo>
                  <a:lnTo>
                    <a:pt x="151574" y="469900"/>
                  </a:lnTo>
                  <a:lnTo>
                    <a:pt x="144500" y="469900"/>
                  </a:lnTo>
                  <a:lnTo>
                    <a:pt x="141427" y="457200"/>
                  </a:lnTo>
                  <a:lnTo>
                    <a:pt x="141211" y="445516"/>
                  </a:lnTo>
                  <a:lnTo>
                    <a:pt x="125133" y="457200"/>
                  </a:lnTo>
                  <a:lnTo>
                    <a:pt x="116459" y="469900"/>
                  </a:lnTo>
                  <a:lnTo>
                    <a:pt x="108064" y="469900"/>
                  </a:lnTo>
                  <a:lnTo>
                    <a:pt x="93510" y="508000"/>
                  </a:lnTo>
                  <a:lnTo>
                    <a:pt x="79679" y="546100"/>
                  </a:lnTo>
                  <a:lnTo>
                    <a:pt x="67513" y="584200"/>
                  </a:lnTo>
                  <a:lnTo>
                    <a:pt x="57950" y="622300"/>
                  </a:lnTo>
                  <a:lnTo>
                    <a:pt x="52971" y="622300"/>
                  </a:lnTo>
                  <a:lnTo>
                    <a:pt x="40055" y="647700"/>
                  </a:lnTo>
                  <a:lnTo>
                    <a:pt x="34861" y="673100"/>
                  </a:lnTo>
                  <a:lnTo>
                    <a:pt x="35191" y="685800"/>
                  </a:lnTo>
                  <a:lnTo>
                    <a:pt x="38798" y="698500"/>
                  </a:lnTo>
                  <a:lnTo>
                    <a:pt x="43535" y="723900"/>
                  </a:lnTo>
                  <a:lnTo>
                    <a:pt x="47790" y="736600"/>
                  </a:lnTo>
                  <a:lnTo>
                    <a:pt x="49796" y="762000"/>
                  </a:lnTo>
                  <a:lnTo>
                    <a:pt x="47777" y="787400"/>
                  </a:lnTo>
                  <a:lnTo>
                    <a:pt x="40373" y="787400"/>
                  </a:lnTo>
                  <a:lnTo>
                    <a:pt x="38468" y="800100"/>
                  </a:lnTo>
                  <a:lnTo>
                    <a:pt x="36779" y="812800"/>
                  </a:lnTo>
                  <a:lnTo>
                    <a:pt x="30035" y="812800"/>
                  </a:lnTo>
                  <a:lnTo>
                    <a:pt x="31445" y="800100"/>
                  </a:lnTo>
                  <a:lnTo>
                    <a:pt x="19672" y="800100"/>
                  </a:lnTo>
                  <a:lnTo>
                    <a:pt x="23037" y="812800"/>
                  </a:lnTo>
                  <a:lnTo>
                    <a:pt x="26695" y="825500"/>
                  </a:lnTo>
                  <a:lnTo>
                    <a:pt x="28181" y="838200"/>
                  </a:lnTo>
                  <a:lnTo>
                    <a:pt x="146786" y="838200"/>
                  </a:lnTo>
                  <a:lnTo>
                    <a:pt x="152095" y="850900"/>
                  </a:lnTo>
                  <a:lnTo>
                    <a:pt x="158165" y="863600"/>
                  </a:lnTo>
                  <a:lnTo>
                    <a:pt x="164655" y="876300"/>
                  </a:lnTo>
                  <a:lnTo>
                    <a:pt x="176631" y="901700"/>
                  </a:lnTo>
                  <a:lnTo>
                    <a:pt x="180632" y="914400"/>
                  </a:lnTo>
                  <a:lnTo>
                    <a:pt x="181102" y="927100"/>
                  </a:lnTo>
                  <a:lnTo>
                    <a:pt x="180771" y="939800"/>
                  </a:lnTo>
                  <a:lnTo>
                    <a:pt x="179717" y="952500"/>
                  </a:lnTo>
                  <a:lnTo>
                    <a:pt x="177965" y="965200"/>
                  </a:lnTo>
                  <a:lnTo>
                    <a:pt x="175945" y="965200"/>
                  </a:lnTo>
                  <a:lnTo>
                    <a:pt x="175691" y="927100"/>
                  </a:lnTo>
                  <a:lnTo>
                    <a:pt x="173888" y="914400"/>
                  </a:lnTo>
                  <a:lnTo>
                    <a:pt x="170357" y="901700"/>
                  </a:lnTo>
                  <a:lnTo>
                    <a:pt x="157772" y="901700"/>
                  </a:lnTo>
                  <a:lnTo>
                    <a:pt x="149491" y="927100"/>
                  </a:lnTo>
                  <a:lnTo>
                    <a:pt x="140385" y="939800"/>
                  </a:lnTo>
                  <a:lnTo>
                    <a:pt x="130733" y="965200"/>
                  </a:lnTo>
                  <a:lnTo>
                    <a:pt x="131495" y="952500"/>
                  </a:lnTo>
                  <a:lnTo>
                    <a:pt x="132524" y="939800"/>
                  </a:lnTo>
                  <a:lnTo>
                    <a:pt x="133781" y="927100"/>
                  </a:lnTo>
                  <a:lnTo>
                    <a:pt x="135191" y="914400"/>
                  </a:lnTo>
                  <a:lnTo>
                    <a:pt x="137007" y="901700"/>
                  </a:lnTo>
                  <a:lnTo>
                    <a:pt x="138760" y="876300"/>
                  </a:lnTo>
                  <a:lnTo>
                    <a:pt x="140601" y="863600"/>
                  </a:lnTo>
                  <a:lnTo>
                    <a:pt x="142722" y="850900"/>
                  </a:lnTo>
                  <a:lnTo>
                    <a:pt x="136283" y="863600"/>
                  </a:lnTo>
                  <a:lnTo>
                    <a:pt x="137261" y="850900"/>
                  </a:lnTo>
                  <a:lnTo>
                    <a:pt x="24955" y="850900"/>
                  </a:lnTo>
                  <a:lnTo>
                    <a:pt x="10350" y="850900"/>
                  </a:lnTo>
                  <a:lnTo>
                    <a:pt x="6235" y="850900"/>
                  </a:lnTo>
                  <a:lnTo>
                    <a:pt x="4775" y="863600"/>
                  </a:lnTo>
                  <a:lnTo>
                    <a:pt x="4203" y="876300"/>
                  </a:lnTo>
                  <a:lnTo>
                    <a:pt x="4508" y="889000"/>
                  </a:lnTo>
                  <a:lnTo>
                    <a:pt x="5676" y="889000"/>
                  </a:lnTo>
                  <a:lnTo>
                    <a:pt x="7734" y="901700"/>
                  </a:lnTo>
                  <a:lnTo>
                    <a:pt x="10883" y="914400"/>
                  </a:lnTo>
                  <a:lnTo>
                    <a:pt x="15328" y="914400"/>
                  </a:lnTo>
                  <a:lnTo>
                    <a:pt x="17881" y="952500"/>
                  </a:lnTo>
                  <a:lnTo>
                    <a:pt x="12026" y="952500"/>
                  </a:lnTo>
                  <a:lnTo>
                    <a:pt x="5511" y="965200"/>
                  </a:lnTo>
                  <a:lnTo>
                    <a:pt x="6096" y="1003300"/>
                  </a:lnTo>
                  <a:lnTo>
                    <a:pt x="0" y="990600"/>
                  </a:lnTo>
                  <a:lnTo>
                    <a:pt x="711" y="1003300"/>
                  </a:lnTo>
                  <a:lnTo>
                    <a:pt x="1587" y="1003300"/>
                  </a:lnTo>
                  <a:lnTo>
                    <a:pt x="2616" y="1016000"/>
                  </a:lnTo>
                  <a:lnTo>
                    <a:pt x="3759" y="1028700"/>
                  </a:lnTo>
                  <a:lnTo>
                    <a:pt x="10795" y="1016000"/>
                  </a:lnTo>
                  <a:lnTo>
                    <a:pt x="16764" y="1041400"/>
                  </a:lnTo>
                  <a:lnTo>
                    <a:pt x="19799" y="1041400"/>
                  </a:lnTo>
                  <a:lnTo>
                    <a:pt x="22974" y="1054100"/>
                  </a:lnTo>
                  <a:lnTo>
                    <a:pt x="29222" y="1066800"/>
                  </a:lnTo>
                  <a:lnTo>
                    <a:pt x="32423" y="1066800"/>
                  </a:lnTo>
                  <a:lnTo>
                    <a:pt x="34785" y="1054100"/>
                  </a:lnTo>
                  <a:lnTo>
                    <a:pt x="38531" y="1054100"/>
                  </a:lnTo>
                  <a:lnTo>
                    <a:pt x="26593" y="1041400"/>
                  </a:lnTo>
                  <a:lnTo>
                    <a:pt x="25857" y="1028700"/>
                  </a:lnTo>
                  <a:lnTo>
                    <a:pt x="23342" y="1016000"/>
                  </a:lnTo>
                  <a:lnTo>
                    <a:pt x="22085" y="1003300"/>
                  </a:lnTo>
                  <a:lnTo>
                    <a:pt x="25146" y="990600"/>
                  </a:lnTo>
                  <a:lnTo>
                    <a:pt x="28130" y="1003300"/>
                  </a:lnTo>
                  <a:lnTo>
                    <a:pt x="32600" y="1016000"/>
                  </a:lnTo>
                  <a:lnTo>
                    <a:pt x="37528" y="1016000"/>
                  </a:lnTo>
                  <a:lnTo>
                    <a:pt x="41910" y="1028700"/>
                  </a:lnTo>
                  <a:lnTo>
                    <a:pt x="40347" y="1016000"/>
                  </a:lnTo>
                  <a:lnTo>
                    <a:pt x="38747" y="1016000"/>
                  </a:lnTo>
                  <a:lnTo>
                    <a:pt x="37223" y="1003300"/>
                  </a:lnTo>
                  <a:lnTo>
                    <a:pt x="35852" y="1003300"/>
                  </a:lnTo>
                  <a:lnTo>
                    <a:pt x="44259" y="990600"/>
                  </a:lnTo>
                  <a:lnTo>
                    <a:pt x="44157" y="965200"/>
                  </a:lnTo>
                  <a:lnTo>
                    <a:pt x="44018" y="965200"/>
                  </a:lnTo>
                  <a:lnTo>
                    <a:pt x="43700" y="952500"/>
                  </a:lnTo>
                  <a:lnTo>
                    <a:pt x="43065" y="939800"/>
                  </a:lnTo>
                  <a:lnTo>
                    <a:pt x="41808" y="939800"/>
                  </a:lnTo>
                  <a:lnTo>
                    <a:pt x="39776" y="927100"/>
                  </a:lnTo>
                  <a:lnTo>
                    <a:pt x="36017" y="927100"/>
                  </a:lnTo>
                  <a:lnTo>
                    <a:pt x="38239" y="939800"/>
                  </a:lnTo>
                  <a:lnTo>
                    <a:pt x="40081" y="952500"/>
                  </a:lnTo>
                  <a:lnTo>
                    <a:pt x="38112" y="952500"/>
                  </a:lnTo>
                  <a:lnTo>
                    <a:pt x="29768" y="939800"/>
                  </a:lnTo>
                  <a:lnTo>
                    <a:pt x="25006" y="914400"/>
                  </a:lnTo>
                  <a:lnTo>
                    <a:pt x="22453" y="901700"/>
                  </a:lnTo>
                  <a:lnTo>
                    <a:pt x="20789" y="876300"/>
                  </a:lnTo>
                  <a:lnTo>
                    <a:pt x="24244" y="876300"/>
                  </a:lnTo>
                  <a:lnTo>
                    <a:pt x="25857" y="863600"/>
                  </a:lnTo>
                  <a:lnTo>
                    <a:pt x="29743" y="863600"/>
                  </a:lnTo>
                  <a:lnTo>
                    <a:pt x="29273" y="876300"/>
                  </a:lnTo>
                  <a:lnTo>
                    <a:pt x="39827" y="876300"/>
                  </a:lnTo>
                  <a:lnTo>
                    <a:pt x="43815" y="863600"/>
                  </a:lnTo>
                  <a:lnTo>
                    <a:pt x="51587" y="876300"/>
                  </a:lnTo>
                  <a:lnTo>
                    <a:pt x="60020" y="889000"/>
                  </a:lnTo>
                  <a:lnTo>
                    <a:pt x="67386" y="889000"/>
                  </a:lnTo>
                  <a:lnTo>
                    <a:pt x="71945" y="901700"/>
                  </a:lnTo>
                  <a:lnTo>
                    <a:pt x="72834" y="914400"/>
                  </a:lnTo>
                  <a:lnTo>
                    <a:pt x="73190" y="927100"/>
                  </a:lnTo>
                  <a:lnTo>
                    <a:pt x="72542" y="939800"/>
                  </a:lnTo>
                  <a:lnTo>
                    <a:pt x="70421" y="952500"/>
                  </a:lnTo>
                  <a:lnTo>
                    <a:pt x="68338" y="952500"/>
                  </a:lnTo>
                  <a:lnTo>
                    <a:pt x="69011" y="965200"/>
                  </a:lnTo>
                  <a:lnTo>
                    <a:pt x="71297" y="977900"/>
                  </a:lnTo>
                  <a:lnTo>
                    <a:pt x="71958" y="990600"/>
                  </a:lnTo>
                  <a:lnTo>
                    <a:pt x="67754" y="1003300"/>
                  </a:lnTo>
                  <a:lnTo>
                    <a:pt x="70231" y="1016000"/>
                  </a:lnTo>
                  <a:lnTo>
                    <a:pt x="81724" y="1016000"/>
                  </a:lnTo>
                  <a:lnTo>
                    <a:pt x="83820" y="1028700"/>
                  </a:lnTo>
                  <a:lnTo>
                    <a:pt x="85979" y="1041400"/>
                  </a:lnTo>
                  <a:lnTo>
                    <a:pt x="88303" y="1054100"/>
                  </a:lnTo>
                  <a:lnTo>
                    <a:pt x="77139" y="1054100"/>
                  </a:lnTo>
                  <a:lnTo>
                    <a:pt x="69532" y="1066800"/>
                  </a:lnTo>
                  <a:lnTo>
                    <a:pt x="61912" y="1066800"/>
                  </a:lnTo>
                  <a:lnTo>
                    <a:pt x="50736" y="1041400"/>
                  </a:lnTo>
                  <a:lnTo>
                    <a:pt x="60731" y="1092200"/>
                  </a:lnTo>
                  <a:lnTo>
                    <a:pt x="56756" y="1092200"/>
                  </a:lnTo>
                  <a:lnTo>
                    <a:pt x="55308" y="1079500"/>
                  </a:lnTo>
                  <a:lnTo>
                    <a:pt x="57480" y="1079500"/>
                  </a:lnTo>
                  <a:lnTo>
                    <a:pt x="48983" y="1066800"/>
                  </a:lnTo>
                  <a:lnTo>
                    <a:pt x="44437" y="1079500"/>
                  </a:lnTo>
                  <a:lnTo>
                    <a:pt x="43002" y="1092200"/>
                  </a:lnTo>
                  <a:lnTo>
                    <a:pt x="43853" y="1104900"/>
                  </a:lnTo>
                  <a:lnTo>
                    <a:pt x="54851" y="1117600"/>
                  </a:lnTo>
                  <a:lnTo>
                    <a:pt x="53619" y="1117600"/>
                  </a:lnTo>
                  <a:lnTo>
                    <a:pt x="50838" y="1130300"/>
                  </a:lnTo>
                  <a:lnTo>
                    <a:pt x="49784" y="1143000"/>
                  </a:lnTo>
                  <a:lnTo>
                    <a:pt x="49479" y="1155700"/>
                  </a:lnTo>
                  <a:lnTo>
                    <a:pt x="49987" y="1155700"/>
                  </a:lnTo>
                  <a:lnTo>
                    <a:pt x="51536" y="1168400"/>
                  </a:lnTo>
                  <a:lnTo>
                    <a:pt x="54368" y="1181100"/>
                  </a:lnTo>
                  <a:lnTo>
                    <a:pt x="60566" y="1181100"/>
                  </a:lnTo>
                  <a:lnTo>
                    <a:pt x="66929" y="1193800"/>
                  </a:lnTo>
                  <a:lnTo>
                    <a:pt x="73393" y="1193800"/>
                  </a:lnTo>
                  <a:lnTo>
                    <a:pt x="79870" y="1206500"/>
                  </a:lnTo>
                  <a:lnTo>
                    <a:pt x="92773" y="1219200"/>
                  </a:lnTo>
                  <a:lnTo>
                    <a:pt x="99275" y="1231900"/>
                  </a:lnTo>
                  <a:lnTo>
                    <a:pt x="105968" y="1231900"/>
                  </a:lnTo>
                  <a:lnTo>
                    <a:pt x="113131" y="1244600"/>
                  </a:lnTo>
                  <a:lnTo>
                    <a:pt x="112610" y="1257300"/>
                  </a:lnTo>
                  <a:lnTo>
                    <a:pt x="114185" y="1270000"/>
                  </a:lnTo>
                  <a:lnTo>
                    <a:pt x="113741" y="1282700"/>
                  </a:lnTo>
                  <a:lnTo>
                    <a:pt x="104203" y="1282700"/>
                  </a:lnTo>
                  <a:lnTo>
                    <a:pt x="101130" y="1270000"/>
                  </a:lnTo>
                  <a:lnTo>
                    <a:pt x="98552" y="1270000"/>
                  </a:lnTo>
                  <a:lnTo>
                    <a:pt x="97104" y="1257300"/>
                  </a:lnTo>
                  <a:lnTo>
                    <a:pt x="89801" y="1257300"/>
                  </a:lnTo>
                  <a:lnTo>
                    <a:pt x="85572" y="1270000"/>
                  </a:lnTo>
                  <a:lnTo>
                    <a:pt x="81114" y="1270000"/>
                  </a:lnTo>
                  <a:lnTo>
                    <a:pt x="79756" y="1257300"/>
                  </a:lnTo>
                  <a:lnTo>
                    <a:pt x="77571" y="1257300"/>
                  </a:lnTo>
                  <a:lnTo>
                    <a:pt x="73456" y="1244600"/>
                  </a:lnTo>
                  <a:lnTo>
                    <a:pt x="76174" y="1257300"/>
                  </a:lnTo>
                  <a:lnTo>
                    <a:pt x="72415" y="1257300"/>
                  </a:lnTo>
                  <a:lnTo>
                    <a:pt x="67551" y="1244600"/>
                  </a:lnTo>
                  <a:lnTo>
                    <a:pt x="62052" y="1231900"/>
                  </a:lnTo>
                  <a:lnTo>
                    <a:pt x="56362" y="1231900"/>
                  </a:lnTo>
                  <a:lnTo>
                    <a:pt x="50736" y="1219200"/>
                  </a:lnTo>
                  <a:lnTo>
                    <a:pt x="45377" y="1219200"/>
                  </a:lnTo>
                  <a:lnTo>
                    <a:pt x="40627" y="1206500"/>
                  </a:lnTo>
                  <a:lnTo>
                    <a:pt x="36817" y="1206500"/>
                  </a:lnTo>
                  <a:lnTo>
                    <a:pt x="43548" y="1219200"/>
                  </a:lnTo>
                  <a:lnTo>
                    <a:pt x="44716" y="1231900"/>
                  </a:lnTo>
                  <a:lnTo>
                    <a:pt x="43459" y="1231900"/>
                  </a:lnTo>
                  <a:lnTo>
                    <a:pt x="42976" y="1244600"/>
                  </a:lnTo>
                  <a:lnTo>
                    <a:pt x="38290" y="1244600"/>
                  </a:lnTo>
                  <a:lnTo>
                    <a:pt x="33172" y="1231900"/>
                  </a:lnTo>
                  <a:lnTo>
                    <a:pt x="28778" y="1231900"/>
                  </a:lnTo>
                  <a:lnTo>
                    <a:pt x="35090" y="1244600"/>
                  </a:lnTo>
                  <a:lnTo>
                    <a:pt x="42913" y="1257300"/>
                  </a:lnTo>
                  <a:lnTo>
                    <a:pt x="48983" y="1257300"/>
                  </a:lnTo>
                  <a:lnTo>
                    <a:pt x="50050" y="1244600"/>
                  </a:lnTo>
                  <a:lnTo>
                    <a:pt x="55537" y="1257300"/>
                  </a:lnTo>
                  <a:lnTo>
                    <a:pt x="61125" y="1270000"/>
                  </a:lnTo>
                  <a:lnTo>
                    <a:pt x="65684" y="1282700"/>
                  </a:lnTo>
                  <a:lnTo>
                    <a:pt x="68084" y="1295400"/>
                  </a:lnTo>
                  <a:lnTo>
                    <a:pt x="71628" y="1295400"/>
                  </a:lnTo>
                  <a:lnTo>
                    <a:pt x="71996" y="1308100"/>
                  </a:lnTo>
                  <a:lnTo>
                    <a:pt x="71526" y="1333500"/>
                  </a:lnTo>
                  <a:lnTo>
                    <a:pt x="70840" y="1346200"/>
                  </a:lnTo>
                  <a:lnTo>
                    <a:pt x="70548" y="1358900"/>
                  </a:lnTo>
                  <a:lnTo>
                    <a:pt x="71247" y="1371600"/>
                  </a:lnTo>
                  <a:lnTo>
                    <a:pt x="73990" y="1384300"/>
                  </a:lnTo>
                  <a:lnTo>
                    <a:pt x="79362" y="1397000"/>
                  </a:lnTo>
                  <a:lnTo>
                    <a:pt x="86753" y="1407985"/>
                  </a:lnTo>
                  <a:lnTo>
                    <a:pt x="82905" y="1397000"/>
                  </a:lnTo>
                  <a:lnTo>
                    <a:pt x="79514" y="1397000"/>
                  </a:lnTo>
                  <a:lnTo>
                    <a:pt x="82143" y="1384300"/>
                  </a:lnTo>
                  <a:lnTo>
                    <a:pt x="90246" y="1397000"/>
                  </a:lnTo>
                  <a:lnTo>
                    <a:pt x="94742" y="1409700"/>
                  </a:lnTo>
                  <a:lnTo>
                    <a:pt x="96774" y="1422400"/>
                  </a:lnTo>
                  <a:lnTo>
                    <a:pt x="97447" y="1422400"/>
                  </a:lnTo>
                  <a:lnTo>
                    <a:pt x="97713" y="1435100"/>
                  </a:lnTo>
                  <a:lnTo>
                    <a:pt x="98552" y="1447800"/>
                  </a:lnTo>
                  <a:lnTo>
                    <a:pt x="101257" y="1460500"/>
                  </a:lnTo>
                  <a:lnTo>
                    <a:pt x="107061" y="1473200"/>
                  </a:lnTo>
                  <a:lnTo>
                    <a:pt x="115595" y="1447800"/>
                  </a:lnTo>
                  <a:lnTo>
                    <a:pt x="121678" y="1460500"/>
                  </a:lnTo>
                  <a:lnTo>
                    <a:pt x="136169" y="1485900"/>
                  </a:lnTo>
                  <a:lnTo>
                    <a:pt x="142278" y="1498600"/>
                  </a:lnTo>
                  <a:lnTo>
                    <a:pt x="141820" y="1498600"/>
                  </a:lnTo>
                  <a:lnTo>
                    <a:pt x="142227" y="1511300"/>
                  </a:lnTo>
                  <a:lnTo>
                    <a:pt x="140017" y="1524000"/>
                  </a:lnTo>
                  <a:lnTo>
                    <a:pt x="131711" y="1511300"/>
                  </a:lnTo>
                  <a:lnTo>
                    <a:pt x="139941" y="1524000"/>
                  </a:lnTo>
                  <a:lnTo>
                    <a:pt x="149174" y="1536700"/>
                  </a:lnTo>
                  <a:lnTo>
                    <a:pt x="159092" y="1549400"/>
                  </a:lnTo>
                  <a:lnTo>
                    <a:pt x="169405" y="1549400"/>
                  </a:lnTo>
                  <a:lnTo>
                    <a:pt x="180022" y="1562100"/>
                  </a:lnTo>
                  <a:lnTo>
                    <a:pt x="191160" y="1562100"/>
                  </a:lnTo>
                  <a:lnTo>
                    <a:pt x="196291" y="1567688"/>
                  </a:lnTo>
                  <a:lnTo>
                    <a:pt x="193535" y="1562100"/>
                  </a:lnTo>
                  <a:lnTo>
                    <a:pt x="185610" y="1549400"/>
                  </a:lnTo>
                  <a:lnTo>
                    <a:pt x="202603" y="1549400"/>
                  </a:lnTo>
                  <a:lnTo>
                    <a:pt x="207645" y="1562100"/>
                  </a:lnTo>
                  <a:lnTo>
                    <a:pt x="216357" y="1574800"/>
                  </a:lnTo>
                  <a:lnTo>
                    <a:pt x="219748" y="1587500"/>
                  </a:lnTo>
                  <a:lnTo>
                    <a:pt x="208826" y="1574800"/>
                  </a:lnTo>
                  <a:lnTo>
                    <a:pt x="211531" y="1587500"/>
                  </a:lnTo>
                  <a:lnTo>
                    <a:pt x="218605" y="1587500"/>
                  </a:lnTo>
                  <a:lnTo>
                    <a:pt x="222529" y="1600200"/>
                  </a:lnTo>
                  <a:lnTo>
                    <a:pt x="226796" y="1600200"/>
                  </a:lnTo>
                  <a:lnTo>
                    <a:pt x="231038" y="1612900"/>
                  </a:lnTo>
                  <a:lnTo>
                    <a:pt x="237312" y="1612900"/>
                  </a:lnTo>
                  <a:lnTo>
                    <a:pt x="243319" y="1625600"/>
                  </a:lnTo>
                  <a:lnTo>
                    <a:pt x="248399" y="1625600"/>
                  </a:lnTo>
                  <a:lnTo>
                    <a:pt x="246291" y="1612900"/>
                  </a:lnTo>
                  <a:lnTo>
                    <a:pt x="254431" y="1620139"/>
                  </a:lnTo>
                  <a:lnTo>
                    <a:pt x="249580" y="1612900"/>
                  </a:lnTo>
                  <a:lnTo>
                    <a:pt x="240436" y="1600200"/>
                  </a:lnTo>
                  <a:lnTo>
                    <a:pt x="233692" y="1587500"/>
                  </a:lnTo>
                  <a:lnTo>
                    <a:pt x="246799" y="1587500"/>
                  </a:lnTo>
                  <a:lnTo>
                    <a:pt x="247662" y="1574800"/>
                  </a:lnTo>
                  <a:lnTo>
                    <a:pt x="240677" y="1574800"/>
                  </a:lnTo>
                  <a:lnTo>
                    <a:pt x="233768" y="1562100"/>
                  </a:lnTo>
                  <a:lnTo>
                    <a:pt x="219913" y="1549400"/>
                  </a:lnTo>
                  <a:lnTo>
                    <a:pt x="227799" y="1562100"/>
                  </a:lnTo>
                  <a:lnTo>
                    <a:pt x="217004" y="1562100"/>
                  </a:lnTo>
                  <a:lnTo>
                    <a:pt x="211709" y="1549400"/>
                  </a:lnTo>
                  <a:lnTo>
                    <a:pt x="206565" y="1549400"/>
                  </a:lnTo>
                  <a:lnTo>
                    <a:pt x="201815" y="1536700"/>
                  </a:lnTo>
                  <a:lnTo>
                    <a:pt x="187934" y="1536700"/>
                  </a:lnTo>
                  <a:lnTo>
                    <a:pt x="184975" y="1524000"/>
                  </a:lnTo>
                  <a:lnTo>
                    <a:pt x="181864" y="1511300"/>
                  </a:lnTo>
                  <a:lnTo>
                    <a:pt x="178587" y="1498600"/>
                  </a:lnTo>
                  <a:lnTo>
                    <a:pt x="175171" y="1498600"/>
                  </a:lnTo>
                  <a:lnTo>
                    <a:pt x="171602" y="1485900"/>
                  </a:lnTo>
                  <a:lnTo>
                    <a:pt x="168160" y="1473200"/>
                  </a:lnTo>
                  <a:lnTo>
                    <a:pt x="165087" y="1460500"/>
                  </a:lnTo>
                  <a:lnTo>
                    <a:pt x="162585" y="1447800"/>
                  </a:lnTo>
                  <a:lnTo>
                    <a:pt x="158242" y="1447800"/>
                  </a:lnTo>
                  <a:lnTo>
                    <a:pt x="158026" y="1460500"/>
                  </a:lnTo>
                  <a:lnTo>
                    <a:pt x="160299" y="1460500"/>
                  </a:lnTo>
                  <a:lnTo>
                    <a:pt x="163436" y="1473200"/>
                  </a:lnTo>
                  <a:lnTo>
                    <a:pt x="156324" y="1460500"/>
                  </a:lnTo>
                  <a:lnTo>
                    <a:pt x="148323" y="1447800"/>
                  </a:lnTo>
                  <a:lnTo>
                    <a:pt x="141490" y="1447800"/>
                  </a:lnTo>
                  <a:lnTo>
                    <a:pt x="137909" y="1435100"/>
                  </a:lnTo>
                  <a:lnTo>
                    <a:pt x="134759" y="1422400"/>
                  </a:lnTo>
                  <a:lnTo>
                    <a:pt x="131635" y="1435100"/>
                  </a:lnTo>
                  <a:lnTo>
                    <a:pt x="131051" y="1435100"/>
                  </a:lnTo>
                  <a:lnTo>
                    <a:pt x="135496" y="1447800"/>
                  </a:lnTo>
                  <a:lnTo>
                    <a:pt x="129108" y="1435100"/>
                  </a:lnTo>
                  <a:lnTo>
                    <a:pt x="122466" y="1422400"/>
                  </a:lnTo>
                  <a:lnTo>
                    <a:pt x="116065" y="1409700"/>
                  </a:lnTo>
                  <a:lnTo>
                    <a:pt x="110439" y="1397000"/>
                  </a:lnTo>
                  <a:lnTo>
                    <a:pt x="109740" y="1409700"/>
                  </a:lnTo>
                  <a:lnTo>
                    <a:pt x="109613" y="1409700"/>
                  </a:lnTo>
                  <a:lnTo>
                    <a:pt x="109334" y="1422400"/>
                  </a:lnTo>
                  <a:lnTo>
                    <a:pt x="106121" y="1409700"/>
                  </a:lnTo>
                  <a:lnTo>
                    <a:pt x="102781" y="1409700"/>
                  </a:lnTo>
                  <a:lnTo>
                    <a:pt x="99949" y="1397000"/>
                  </a:lnTo>
                  <a:lnTo>
                    <a:pt x="100406" y="1409700"/>
                  </a:lnTo>
                  <a:lnTo>
                    <a:pt x="101206" y="1409700"/>
                  </a:lnTo>
                  <a:lnTo>
                    <a:pt x="102031" y="1422400"/>
                  </a:lnTo>
                  <a:lnTo>
                    <a:pt x="88493" y="1384300"/>
                  </a:lnTo>
                  <a:lnTo>
                    <a:pt x="78257" y="1358900"/>
                  </a:lnTo>
                  <a:lnTo>
                    <a:pt x="73050" y="1333500"/>
                  </a:lnTo>
                  <a:lnTo>
                    <a:pt x="74536" y="1308100"/>
                  </a:lnTo>
                  <a:lnTo>
                    <a:pt x="82410" y="1320800"/>
                  </a:lnTo>
                  <a:lnTo>
                    <a:pt x="90195" y="1333500"/>
                  </a:lnTo>
                  <a:lnTo>
                    <a:pt x="105676" y="1371600"/>
                  </a:lnTo>
                  <a:lnTo>
                    <a:pt x="113880" y="1384300"/>
                  </a:lnTo>
                  <a:lnTo>
                    <a:pt x="122326" y="1397000"/>
                  </a:lnTo>
                  <a:lnTo>
                    <a:pt x="131152" y="1409700"/>
                  </a:lnTo>
                  <a:lnTo>
                    <a:pt x="141236" y="1409700"/>
                  </a:lnTo>
                  <a:lnTo>
                    <a:pt x="135128" y="1397000"/>
                  </a:lnTo>
                  <a:lnTo>
                    <a:pt x="130340" y="1397000"/>
                  </a:lnTo>
                  <a:lnTo>
                    <a:pt x="127127" y="1384300"/>
                  </a:lnTo>
                  <a:lnTo>
                    <a:pt x="124802" y="1384300"/>
                  </a:lnTo>
                  <a:lnTo>
                    <a:pt x="127152" y="1371600"/>
                  </a:lnTo>
                  <a:lnTo>
                    <a:pt x="113550" y="1371600"/>
                  </a:lnTo>
                  <a:lnTo>
                    <a:pt x="106921" y="1358900"/>
                  </a:lnTo>
                  <a:lnTo>
                    <a:pt x="100825" y="1346200"/>
                  </a:lnTo>
                  <a:lnTo>
                    <a:pt x="97878" y="1333500"/>
                  </a:lnTo>
                  <a:lnTo>
                    <a:pt x="100660" y="1320800"/>
                  </a:lnTo>
                  <a:lnTo>
                    <a:pt x="107429" y="1333500"/>
                  </a:lnTo>
                  <a:lnTo>
                    <a:pt x="113614" y="1346200"/>
                  </a:lnTo>
                  <a:lnTo>
                    <a:pt x="119341" y="1346200"/>
                  </a:lnTo>
                  <a:lnTo>
                    <a:pt x="124739" y="1358900"/>
                  </a:lnTo>
                  <a:lnTo>
                    <a:pt x="135382" y="1358900"/>
                  </a:lnTo>
                  <a:lnTo>
                    <a:pt x="140652" y="1371600"/>
                  </a:lnTo>
                  <a:lnTo>
                    <a:pt x="150317" y="1371600"/>
                  </a:lnTo>
                  <a:lnTo>
                    <a:pt x="152666" y="1384300"/>
                  </a:lnTo>
                  <a:lnTo>
                    <a:pt x="160680" y="1397000"/>
                  </a:lnTo>
                  <a:lnTo>
                    <a:pt x="165201" y="1409700"/>
                  </a:lnTo>
                  <a:lnTo>
                    <a:pt x="169811" y="1409700"/>
                  </a:lnTo>
                  <a:lnTo>
                    <a:pt x="172847" y="1422400"/>
                  </a:lnTo>
                  <a:lnTo>
                    <a:pt x="161582" y="1422400"/>
                  </a:lnTo>
                  <a:lnTo>
                    <a:pt x="165582" y="1435100"/>
                  </a:lnTo>
                  <a:lnTo>
                    <a:pt x="172415" y="1447800"/>
                  </a:lnTo>
                  <a:lnTo>
                    <a:pt x="181165" y="1460500"/>
                  </a:lnTo>
                  <a:lnTo>
                    <a:pt x="190944" y="1473200"/>
                  </a:lnTo>
                  <a:lnTo>
                    <a:pt x="201231" y="1473200"/>
                  </a:lnTo>
                  <a:lnTo>
                    <a:pt x="211023" y="1485900"/>
                  </a:lnTo>
                  <a:lnTo>
                    <a:pt x="219773" y="1498600"/>
                  </a:lnTo>
                  <a:lnTo>
                    <a:pt x="226987" y="1511300"/>
                  </a:lnTo>
                  <a:lnTo>
                    <a:pt x="223316" y="1511300"/>
                  </a:lnTo>
                  <a:lnTo>
                    <a:pt x="225602" y="1524000"/>
                  </a:lnTo>
                  <a:lnTo>
                    <a:pt x="227672" y="1536700"/>
                  </a:lnTo>
                  <a:lnTo>
                    <a:pt x="229946" y="1536700"/>
                  </a:lnTo>
                  <a:lnTo>
                    <a:pt x="232016" y="1549400"/>
                  </a:lnTo>
                  <a:lnTo>
                    <a:pt x="237439" y="1562100"/>
                  </a:lnTo>
                  <a:lnTo>
                    <a:pt x="243065" y="1562100"/>
                  </a:lnTo>
                  <a:lnTo>
                    <a:pt x="248831" y="1574800"/>
                  </a:lnTo>
                  <a:lnTo>
                    <a:pt x="266928" y="1574800"/>
                  </a:lnTo>
                  <a:lnTo>
                    <a:pt x="272745" y="1587500"/>
                  </a:lnTo>
                  <a:lnTo>
                    <a:pt x="274180" y="1587500"/>
                  </a:lnTo>
                  <a:lnTo>
                    <a:pt x="280619" y="1600200"/>
                  </a:lnTo>
                  <a:lnTo>
                    <a:pt x="285064" y="1612900"/>
                  </a:lnTo>
                  <a:lnTo>
                    <a:pt x="280492" y="1612900"/>
                  </a:lnTo>
                  <a:lnTo>
                    <a:pt x="306222" y="1625600"/>
                  </a:lnTo>
                  <a:lnTo>
                    <a:pt x="314833" y="1638300"/>
                  </a:lnTo>
                  <a:lnTo>
                    <a:pt x="326504" y="1651000"/>
                  </a:lnTo>
                  <a:lnTo>
                    <a:pt x="336397" y="1663700"/>
                  </a:lnTo>
                  <a:lnTo>
                    <a:pt x="339648" y="1663700"/>
                  </a:lnTo>
                  <a:lnTo>
                    <a:pt x="348361" y="1676400"/>
                  </a:lnTo>
                  <a:lnTo>
                    <a:pt x="359384" y="1676400"/>
                  </a:lnTo>
                  <a:lnTo>
                    <a:pt x="368134" y="1689100"/>
                  </a:lnTo>
                  <a:lnTo>
                    <a:pt x="369455" y="1689100"/>
                  </a:lnTo>
                  <a:lnTo>
                    <a:pt x="379691" y="1701800"/>
                  </a:lnTo>
                  <a:lnTo>
                    <a:pt x="391528" y="1714500"/>
                  </a:lnTo>
                  <a:lnTo>
                    <a:pt x="397344" y="1714500"/>
                  </a:lnTo>
                  <a:lnTo>
                    <a:pt x="395668" y="1701800"/>
                  </a:lnTo>
                  <a:lnTo>
                    <a:pt x="386524" y="1701800"/>
                  </a:lnTo>
                  <a:lnTo>
                    <a:pt x="392582" y="1689100"/>
                  </a:lnTo>
                  <a:lnTo>
                    <a:pt x="403212" y="1701800"/>
                  </a:lnTo>
                  <a:lnTo>
                    <a:pt x="415823" y="1714500"/>
                  </a:lnTo>
                  <a:lnTo>
                    <a:pt x="417995" y="1716786"/>
                  </a:lnTo>
                  <a:lnTo>
                    <a:pt x="415137" y="1727200"/>
                  </a:lnTo>
                  <a:lnTo>
                    <a:pt x="418998" y="1727200"/>
                  </a:lnTo>
                  <a:lnTo>
                    <a:pt x="423227" y="1739900"/>
                  </a:lnTo>
                  <a:lnTo>
                    <a:pt x="423697" y="1739900"/>
                  </a:lnTo>
                  <a:lnTo>
                    <a:pt x="454698" y="1765300"/>
                  </a:lnTo>
                  <a:lnTo>
                    <a:pt x="484809" y="1778000"/>
                  </a:lnTo>
                  <a:lnTo>
                    <a:pt x="515251" y="1778000"/>
                  </a:lnTo>
                  <a:lnTo>
                    <a:pt x="547204" y="1790700"/>
                  </a:lnTo>
                  <a:lnTo>
                    <a:pt x="565150" y="1790700"/>
                  </a:lnTo>
                  <a:lnTo>
                    <a:pt x="583920" y="1803400"/>
                  </a:lnTo>
                  <a:lnTo>
                    <a:pt x="603211" y="1803400"/>
                  </a:lnTo>
                  <a:lnTo>
                    <a:pt x="622719" y="1816100"/>
                  </a:lnTo>
                  <a:lnTo>
                    <a:pt x="642175" y="1816100"/>
                  </a:lnTo>
                  <a:lnTo>
                    <a:pt x="651713" y="1828800"/>
                  </a:lnTo>
                  <a:lnTo>
                    <a:pt x="724166" y="1828800"/>
                  </a:lnTo>
                  <a:lnTo>
                    <a:pt x="734466" y="1841500"/>
                  </a:lnTo>
                  <a:lnTo>
                    <a:pt x="683018" y="1841500"/>
                  </a:lnTo>
                  <a:lnTo>
                    <a:pt x="670801" y="1854200"/>
                  </a:lnTo>
                  <a:lnTo>
                    <a:pt x="788733" y="1854200"/>
                  </a:lnTo>
                  <a:lnTo>
                    <a:pt x="783615" y="1866900"/>
                  </a:lnTo>
                  <a:lnTo>
                    <a:pt x="886675" y="1866900"/>
                  </a:lnTo>
                  <a:lnTo>
                    <a:pt x="909180" y="1854200"/>
                  </a:lnTo>
                  <a:lnTo>
                    <a:pt x="896277" y="1854200"/>
                  </a:lnTo>
                  <a:lnTo>
                    <a:pt x="897623" y="1841500"/>
                  </a:lnTo>
                  <a:lnTo>
                    <a:pt x="906614" y="1841500"/>
                  </a:lnTo>
                  <a:lnTo>
                    <a:pt x="922032" y="1828800"/>
                  </a:lnTo>
                  <a:lnTo>
                    <a:pt x="933970" y="1828800"/>
                  </a:lnTo>
                  <a:lnTo>
                    <a:pt x="940866" y="1841500"/>
                  </a:lnTo>
                  <a:lnTo>
                    <a:pt x="947712" y="1841500"/>
                  </a:lnTo>
                  <a:lnTo>
                    <a:pt x="943584" y="1847964"/>
                  </a:lnTo>
                  <a:lnTo>
                    <a:pt x="950087" y="1841500"/>
                  </a:lnTo>
                  <a:lnTo>
                    <a:pt x="952334" y="1841500"/>
                  </a:lnTo>
                  <a:lnTo>
                    <a:pt x="966838" y="1828800"/>
                  </a:lnTo>
                  <a:lnTo>
                    <a:pt x="958011" y="1841500"/>
                  </a:lnTo>
                  <a:lnTo>
                    <a:pt x="983462" y="1841500"/>
                  </a:lnTo>
                  <a:lnTo>
                    <a:pt x="1001547" y="1828800"/>
                  </a:lnTo>
                  <a:lnTo>
                    <a:pt x="1042289" y="1828800"/>
                  </a:lnTo>
                  <a:lnTo>
                    <a:pt x="1048524" y="1816100"/>
                  </a:lnTo>
                  <a:lnTo>
                    <a:pt x="1050239" y="1816100"/>
                  </a:lnTo>
                  <a:lnTo>
                    <a:pt x="1065085" y="1803400"/>
                  </a:lnTo>
                  <a:lnTo>
                    <a:pt x="1081786" y="1778000"/>
                  </a:lnTo>
                  <a:lnTo>
                    <a:pt x="1098550" y="1765300"/>
                  </a:lnTo>
                  <a:lnTo>
                    <a:pt x="1113599" y="1752600"/>
                  </a:lnTo>
                  <a:lnTo>
                    <a:pt x="1123911" y="1739900"/>
                  </a:lnTo>
                  <a:lnTo>
                    <a:pt x="1143419" y="1739900"/>
                  </a:lnTo>
                  <a:lnTo>
                    <a:pt x="1152779" y="1727200"/>
                  </a:lnTo>
                  <a:lnTo>
                    <a:pt x="1161834" y="1727200"/>
                  </a:lnTo>
                  <a:lnTo>
                    <a:pt x="1171016" y="1714500"/>
                  </a:lnTo>
                  <a:lnTo>
                    <a:pt x="1180338" y="1714500"/>
                  </a:lnTo>
                  <a:lnTo>
                    <a:pt x="1189774" y="1701800"/>
                  </a:lnTo>
                  <a:lnTo>
                    <a:pt x="1188618" y="1714500"/>
                  </a:lnTo>
                  <a:lnTo>
                    <a:pt x="1194511" y="1701800"/>
                  </a:lnTo>
                  <a:lnTo>
                    <a:pt x="1200670" y="1701800"/>
                  </a:lnTo>
                  <a:lnTo>
                    <a:pt x="1207071" y="1689100"/>
                  </a:lnTo>
                  <a:lnTo>
                    <a:pt x="1213662" y="1689100"/>
                  </a:lnTo>
                  <a:lnTo>
                    <a:pt x="1220304" y="1676400"/>
                  </a:lnTo>
                  <a:lnTo>
                    <a:pt x="1227251" y="1676400"/>
                  </a:lnTo>
                  <a:lnTo>
                    <a:pt x="1234478" y="1663700"/>
                  </a:lnTo>
                  <a:lnTo>
                    <a:pt x="1252664" y="1663700"/>
                  </a:lnTo>
                  <a:lnTo>
                    <a:pt x="1262748" y="1651000"/>
                  </a:lnTo>
                  <a:lnTo>
                    <a:pt x="1275537" y="1638300"/>
                  </a:lnTo>
                  <a:lnTo>
                    <a:pt x="1289519" y="1625600"/>
                  </a:lnTo>
                  <a:lnTo>
                    <a:pt x="1296377" y="1612900"/>
                  </a:lnTo>
                  <a:lnTo>
                    <a:pt x="1280350" y="1612900"/>
                  </a:lnTo>
                  <a:lnTo>
                    <a:pt x="1276172" y="1625600"/>
                  </a:lnTo>
                  <a:lnTo>
                    <a:pt x="1278331" y="1625600"/>
                  </a:lnTo>
                  <a:lnTo>
                    <a:pt x="1271790" y="1638300"/>
                  </a:lnTo>
                  <a:lnTo>
                    <a:pt x="1251521" y="1638300"/>
                  </a:lnTo>
                  <a:lnTo>
                    <a:pt x="1259268" y="1625600"/>
                  </a:lnTo>
                  <a:lnTo>
                    <a:pt x="1266786" y="1612900"/>
                  </a:lnTo>
                  <a:lnTo>
                    <a:pt x="1274114" y="1600200"/>
                  </a:lnTo>
                  <a:lnTo>
                    <a:pt x="1281315" y="1600200"/>
                  </a:lnTo>
                  <a:lnTo>
                    <a:pt x="1284401" y="1587500"/>
                  </a:lnTo>
                  <a:lnTo>
                    <a:pt x="1281214" y="1587500"/>
                  </a:lnTo>
                  <a:lnTo>
                    <a:pt x="1289583" y="1574800"/>
                  </a:lnTo>
                  <a:lnTo>
                    <a:pt x="1295882" y="1574800"/>
                  </a:lnTo>
                  <a:lnTo>
                    <a:pt x="1300607" y="1562100"/>
                  </a:lnTo>
                  <a:lnTo>
                    <a:pt x="1303820" y="1562100"/>
                  </a:lnTo>
                  <a:lnTo>
                    <a:pt x="1306195" y="1549400"/>
                  </a:lnTo>
                  <a:lnTo>
                    <a:pt x="1308379" y="1536700"/>
                  </a:lnTo>
                  <a:lnTo>
                    <a:pt x="1310830" y="1536700"/>
                  </a:lnTo>
                  <a:lnTo>
                    <a:pt x="1313903" y="1524000"/>
                  </a:lnTo>
                  <a:lnTo>
                    <a:pt x="1318158" y="1524000"/>
                  </a:lnTo>
                  <a:lnTo>
                    <a:pt x="1324165" y="1511300"/>
                  </a:lnTo>
                  <a:lnTo>
                    <a:pt x="1324165" y="1524000"/>
                  </a:lnTo>
                  <a:lnTo>
                    <a:pt x="1322971" y="1536700"/>
                  </a:lnTo>
                  <a:lnTo>
                    <a:pt x="1327200" y="1536700"/>
                  </a:lnTo>
                  <a:lnTo>
                    <a:pt x="1331963" y="1524000"/>
                  </a:lnTo>
                  <a:lnTo>
                    <a:pt x="1326095" y="1549400"/>
                  </a:lnTo>
                  <a:lnTo>
                    <a:pt x="1314627" y="1562100"/>
                  </a:lnTo>
                  <a:lnTo>
                    <a:pt x="1306576" y="1587500"/>
                  </a:lnTo>
                  <a:lnTo>
                    <a:pt x="1310970" y="1587500"/>
                  </a:lnTo>
                  <a:lnTo>
                    <a:pt x="1326197" y="1562100"/>
                  </a:lnTo>
                  <a:lnTo>
                    <a:pt x="1340802" y="1536700"/>
                  </a:lnTo>
                  <a:lnTo>
                    <a:pt x="1344777" y="1524000"/>
                  </a:lnTo>
                  <a:lnTo>
                    <a:pt x="1348765" y="1511300"/>
                  </a:lnTo>
                  <a:lnTo>
                    <a:pt x="1352740" y="1498600"/>
                  </a:lnTo>
                  <a:lnTo>
                    <a:pt x="1359966" y="1473200"/>
                  </a:lnTo>
                  <a:lnTo>
                    <a:pt x="1371130" y="1460500"/>
                  </a:lnTo>
                  <a:lnTo>
                    <a:pt x="1378648" y="1447800"/>
                  </a:lnTo>
                  <a:lnTo>
                    <a:pt x="1385824" y="1435100"/>
                  </a:lnTo>
                  <a:lnTo>
                    <a:pt x="1395895" y="1409700"/>
                  </a:lnTo>
                  <a:lnTo>
                    <a:pt x="1399997" y="1409700"/>
                  </a:lnTo>
                  <a:lnTo>
                    <a:pt x="1406601" y="1397000"/>
                  </a:lnTo>
                  <a:lnTo>
                    <a:pt x="1407947" y="1404772"/>
                  </a:lnTo>
                  <a:lnTo>
                    <a:pt x="1411770" y="1397000"/>
                  </a:lnTo>
                  <a:lnTo>
                    <a:pt x="1418005" y="1384300"/>
                  </a:lnTo>
                  <a:lnTo>
                    <a:pt x="1422590" y="1371600"/>
                  </a:lnTo>
                  <a:lnTo>
                    <a:pt x="1350124" y="1371600"/>
                  </a:lnTo>
                  <a:lnTo>
                    <a:pt x="1346923" y="1371600"/>
                  </a:lnTo>
                  <a:lnTo>
                    <a:pt x="1344206" y="1371600"/>
                  </a:lnTo>
                  <a:lnTo>
                    <a:pt x="1337729" y="1384300"/>
                  </a:lnTo>
                  <a:lnTo>
                    <a:pt x="1330794" y="1397000"/>
                  </a:lnTo>
                  <a:lnTo>
                    <a:pt x="1324000" y="1409700"/>
                  </a:lnTo>
                  <a:lnTo>
                    <a:pt x="1317320" y="1409700"/>
                  </a:lnTo>
                  <a:lnTo>
                    <a:pt x="1311414" y="1422400"/>
                  </a:lnTo>
                  <a:lnTo>
                    <a:pt x="1306601" y="1435100"/>
                  </a:lnTo>
                  <a:lnTo>
                    <a:pt x="1303159" y="1447800"/>
                  </a:lnTo>
                  <a:lnTo>
                    <a:pt x="1301445" y="1435100"/>
                  </a:lnTo>
                  <a:lnTo>
                    <a:pt x="1303616" y="1435100"/>
                  </a:lnTo>
                  <a:lnTo>
                    <a:pt x="1306258" y="1422400"/>
                  </a:lnTo>
                  <a:lnTo>
                    <a:pt x="1305928" y="1422400"/>
                  </a:lnTo>
                  <a:lnTo>
                    <a:pt x="1291386" y="1447800"/>
                  </a:lnTo>
                  <a:lnTo>
                    <a:pt x="1282750" y="1473200"/>
                  </a:lnTo>
                  <a:lnTo>
                    <a:pt x="1273975" y="1498600"/>
                  </a:lnTo>
                  <a:lnTo>
                    <a:pt x="1259065" y="1524000"/>
                  </a:lnTo>
                  <a:lnTo>
                    <a:pt x="1257134" y="1511300"/>
                  </a:lnTo>
                  <a:lnTo>
                    <a:pt x="1251216" y="1511300"/>
                  </a:lnTo>
                  <a:lnTo>
                    <a:pt x="1242885" y="1524000"/>
                  </a:lnTo>
                  <a:lnTo>
                    <a:pt x="1233728" y="1524000"/>
                  </a:lnTo>
                  <a:lnTo>
                    <a:pt x="1226477" y="1536700"/>
                  </a:lnTo>
                  <a:lnTo>
                    <a:pt x="1216596" y="1562100"/>
                  </a:lnTo>
                  <a:lnTo>
                    <a:pt x="1204455" y="1574800"/>
                  </a:lnTo>
                  <a:lnTo>
                    <a:pt x="1190434" y="1587500"/>
                  </a:lnTo>
                  <a:lnTo>
                    <a:pt x="1183030" y="1600200"/>
                  </a:lnTo>
                  <a:lnTo>
                    <a:pt x="1175270" y="1612900"/>
                  </a:lnTo>
                  <a:lnTo>
                    <a:pt x="1159421" y="1625600"/>
                  </a:lnTo>
                  <a:lnTo>
                    <a:pt x="1151318" y="1638300"/>
                  </a:lnTo>
                  <a:lnTo>
                    <a:pt x="1143393" y="1638300"/>
                  </a:lnTo>
                  <a:lnTo>
                    <a:pt x="1135646" y="1651000"/>
                  </a:lnTo>
                  <a:lnTo>
                    <a:pt x="1110564" y="1651000"/>
                  </a:lnTo>
                  <a:lnTo>
                    <a:pt x="1100772" y="1663700"/>
                  </a:lnTo>
                  <a:lnTo>
                    <a:pt x="1090002" y="1663700"/>
                  </a:lnTo>
                  <a:lnTo>
                    <a:pt x="1079538" y="1676400"/>
                  </a:lnTo>
                  <a:lnTo>
                    <a:pt x="1055497" y="1676400"/>
                  </a:lnTo>
                  <a:lnTo>
                    <a:pt x="1047940" y="1689100"/>
                  </a:lnTo>
                  <a:lnTo>
                    <a:pt x="1062520" y="1689100"/>
                  </a:lnTo>
                  <a:lnTo>
                    <a:pt x="1062863" y="1701800"/>
                  </a:lnTo>
                  <a:lnTo>
                    <a:pt x="1046632" y="1701800"/>
                  </a:lnTo>
                  <a:lnTo>
                    <a:pt x="1042327" y="1714500"/>
                  </a:lnTo>
                  <a:lnTo>
                    <a:pt x="1030986" y="1714500"/>
                  </a:lnTo>
                  <a:lnTo>
                    <a:pt x="1025563" y="1727200"/>
                  </a:lnTo>
                  <a:lnTo>
                    <a:pt x="1002245" y="1727200"/>
                  </a:lnTo>
                  <a:lnTo>
                    <a:pt x="1002626" y="1739900"/>
                  </a:lnTo>
                  <a:lnTo>
                    <a:pt x="996505" y="1739900"/>
                  </a:lnTo>
                  <a:lnTo>
                    <a:pt x="989241" y="1752600"/>
                  </a:lnTo>
                  <a:lnTo>
                    <a:pt x="973010" y="1739900"/>
                  </a:lnTo>
                  <a:lnTo>
                    <a:pt x="974979" y="1752600"/>
                  </a:lnTo>
                  <a:lnTo>
                    <a:pt x="976528" y="1752600"/>
                  </a:lnTo>
                  <a:lnTo>
                    <a:pt x="976274" y="1765300"/>
                  </a:lnTo>
                  <a:lnTo>
                    <a:pt x="955598" y="1765300"/>
                  </a:lnTo>
                  <a:lnTo>
                    <a:pt x="960183" y="1752600"/>
                  </a:lnTo>
                  <a:lnTo>
                    <a:pt x="964120" y="1752600"/>
                  </a:lnTo>
                  <a:lnTo>
                    <a:pt x="967028" y="1739900"/>
                  </a:lnTo>
                  <a:lnTo>
                    <a:pt x="953058" y="1739900"/>
                  </a:lnTo>
                  <a:lnTo>
                    <a:pt x="948791" y="1752600"/>
                  </a:lnTo>
                  <a:lnTo>
                    <a:pt x="941158" y="1752600"/>
                  </a:lnTo>
                  <a:lnTo>
                    <a:pt x="945438" y="1739900"/>
                  </a:lnTo>
                  <a:lnTo>
                    <a:pt x="952944" y="1727200"/>
                  </a:lnTo>
                  <a:lnTo>
                    <a:pt x="930732" y="1727200"/>
                  </a:lnTo>
                  <a:lnTo>
                    <a:pt x="921867" y="1739900"/>
                  </a:lnTo>
                  <a:lnTo>
                    <a:pt x="911656" y="1752600"/>
                  </a:lnTo>
                  <a:lnTo>
                    <a:pt x="894143" y="1752600"/>
                  </a:lnTo>
                  <a:lnTo>
                    <a:pt x="887793" y="1765300"/>
                  </a:lnTo>
                  <a:lnTo>
                    <a:pt x="856081" y="1765300"/>
                  </a:lnTo>
                  <a:lnTo>
                    <a:pt x="857580" y="1752600"/>
                  </a:lnTo>
                  <a:lnTo>
                    <a:pt x="834720" y="1752600"/>
                  </a:lnTo>
                  <a:lnTo>
                    <a:pt x="827659" y="1765300"/>
                  </a:lnTo>
                  <a:lnTo>
                    <a:pt x="769759" y="1765300"/>
                  </a:lnTo>
                  <a:lnTo>
                    <a:pt x="759510" y="1752600"/>
                  </a:lnTo>
                  <a:lnTo>
                    <a:pt x="685939" y="1752600"/>
                  </a:lnTo>
                  <a:lnTo>
                    <a:pt x="682078" y="1739900"/>
                  </a:lnTo>
                  <a:lnTo>
                    <a:pt x="676783" y="1739900"/>
                  </a:lnTo>
                  <a:lnTo>
                    <a:pt x="671830" y="1727200"/>
                  </a:lnTo>
                  <a:lnTo>
                    <a:pt x="666343" y="1727200"/>
                  </a:lnTo>
                  <a:lnTo>
                    <a:pt x="659460" y="1714500"/>
                  </a:lnTo>
                  <a:lnTo>
                    <a:pt x="651090" y="1701800"/>
                  </a:lnTo>
                  <a:lnTo>
                    <a:pt x="631037" y="1701800"/>
                  </a:lnTo>
                  <a:lnTo>
                    <a:pt x="642099" y="1714500"/>
                  </a:lnTo>
                  <a:lnTo>
                    <a:pt x="611378" y="1714500"/>
                  </a:lnTo>
                  <a:lnTo>
                    <a:pt x="615594" y="1701800"/>
                  </a:lnTo>
                  <a:lnTo>
                    <a:pt x="630059" y="1701800"/>
                  </a:lnTo>
                  <a:lnTo>
                    <a:pt x="609092" y="1689100"/>
                  </a:lnTo>
                  <a:lnTo>
                    <a:pt x="601662" y="1689100"/>
                  </a:lnTo>
                  <a:lnTo>
                    <a:pt x="601332" y="1701800"/>
                  </a:lnTo>
                  <a:lnTo>
                    <a:pt x="603656" y="1714500"/>
                  </a:lnTo>
                  <a:lnTo>
                    <a:pt x="584746" y="1714500"/>
                  </a:lnTo>
                  <a:lnTo>
                    <a:pt x="580796" y="1701800"/>
                  </a:lnTo>
                  <a:lnTo>
                    <a:pt x="579805" y="1689100"/>
                  </a:lnTo>
                  <a:lnTo>
                    <a:pt x="580732" y="1689100"/>
                  </a:lnTo>
                  <a:lnTo>
                    <a:pt x="572566" y="1676400"/>
                  </a:lnTo>
                  <a:lnTo>
                    <a:pt x="559523" y="1676400"/>
                  </a:lnTo>
                  <a:lnTo>
                    <a:pt x="553097" y="1663700"/>
                  </a:lnTo>
                  <a:lnTo>
                    <a:pt x="541312" y="1663700"/>
                  </a:lnTo>
                  <a:lnTo>
                    <a:pt x="535381" y="1651000"/>
                  </a:lnTo>
                  <a:lnTo>
                    <a:pt x="522058" y="1651000"/>
                  </a:lnTo>
                  <a:lnTo>
                    <a:pt x="516712" y="1638300"/>
                  </a:lnTo>
                  <a:lnTo>
                    <a:pt x="504710" y="1638300"/>
                  </a:lnTo>
                  <a:lnTo>
                    <a:pt x="497941" y="1625600"/>
                  </a:lnTo>
                  <a:lnTo>
                    <a:pt x="451396" y="1625600"/>
                  </a:lnTo>
                  <a:lnTo>
                    <a:pt x="443966" y="1612900"/>
                  </a:lnTo>
                  <a:lnTo>
                    <a:pt x="437235" y="1600200"/>
                  </a:lnTo>
                  <a:lnTo>
                    <a:pt x="437045" y="1600200"/>
                  </a:lnTo>
                  <a:lnTo>
                    <a:pt x="432346" y="1587500"/>
                  </a:lnTo>
                  <a:lnTo>
                    <a:pt x="407162" y="1587500"/>
                  </a:lnTo>
                  <a:lnTo>
                    <a:pt x="406133" y="1600200"/>
                  </a:lnTo>
                  <a:lnTo>
                    <a:pt x="398259" y="1587500"/>
                  </a:lnTo>
                  <a:lnTo>
                    <a:pt x="397611" y="1574800"/>
                  </a:lnTo>
                  <a:lnTo>
                    <a:pt x="401218" y="1562100"/>
                  </a:lnTo>
                  <a:lnTo>
                    <a:pt x="400304" y="1562100"/>
                  </a:lnTo>
                  <a:lnTo>
                    <a:pt x="395947" y="1549400"/>
                  </a:lnTo>
                  <a:lnTo>
                    <a:pt x="388785" y="1549400"/>
                  </a:lnTo>
                  <a:lnTo>
                    <a:pt x="386003" y="1536700"/>
                  </a:lnTo>
                  <a:lnTo>
                    <a:pt x="383057" y="1536700"/>
                  </a:lnTo>
                  <a:lnTo>
                    <a:pt x="378396" y="1524000"/>
                  </a:lnTo>
                  <a:lnTo>
                    <a:pt x="373100" y="1511300"/>
                  </a:lnTo>
                  <a:lnTo>
                    <a:pt x="366331" y="1511300"/>
                  </a:lnTo>
                  <a:lnTo>
                    <a:pt x="357263" y="1498600"/>
                  </a:lnTo>
                  <a:lnTo>
                    <a:pt x="354291" y="1496250"/>
                  </a:lnTo>
                  <a:lnTo>
                    <a:pt x="346024" y="1485900"/>
                  </a:lnTo>
                  <a:lnTo>
                    <a:pt x="347421" y="1490865"/>
                  </a:lnTo>
                  <a:lnTo>
                    <a:pt x="341109" y="1485900"/>
                  </a:lnTo>
                  <a:lnTo>
                    <a:pt x="334238" y="1473200"/>
                  </a:lnTo>
                  <a:lnTo>
                    <a:pt x="329717" y="1447800"/>
                  </a:lnTo>
                  <a:lnTo>
                    <a:pt x="334416" y="1447800"/>
                  </a:lnTo>
                  <a:lnTo>
                    <a:pt x="327380" y="1435100"/>
                  </a:lnTo>
                  <a:lnTo>
                    <a:pt x="319887" y="1435100"/>
                  </a:lnTo>
                  <a:lnTo>
                    <a:pt x="315747" y="1422400"/>
                  </a:lnTo>
                  <a:lnTo>
                    <a:pt x="304723" y="1422400"/>
                  </a:lnTo>
                  <a:lnTo>
                    <a:pt x="298310" y="1409700"/>
                  </a:lnTo>
                  <a:lnTo>
                    <a:pt x="291807" y="1409700"/>
                  </a:lnTo>
                  <a:lnTo>
                    <a:pt x="285394" y="1397000"/>
                  </a:lnTo>
                  <a:lnTo>
                    <a:pt x="279209" y="1397000"/>
                  </a:lnTo>
                  <a:lnTo>
                    <a:pt x="273418" y="1384300"/>
                  </a:lnTo>
                  <a:lnTo>
                    <a:pt x="271894" y="1384300"/>
                  </a:lnTo>
                  <a:lnTo>
                    <a:pt x="270446" y="1371600"/>
                  </a:lnTo>
                  <a:lnTo>
                    <a:pt x="265671" y="1358900"/>
                  </a:lnTo>
                  <a:lnTo>
                    <a:pt x="264782" y="1358900"/>
                  </a:lnTo>
                  <a:lnTo>
                    <a:pt x="263144" y="1346200"/>
                  </a:lnTo>
                  <a:lnTo>
                    <a:pt x="261264" y="1346200"/>
                  </a:lnTo>
                  <a:lnTo>
                    <a:pt x="259715" y="1333500"/>
                  </a:lnTo>
                  <a:lnTo>
                    <a:pt x="239763" y="1333500"/>
                  </a:lnTo>
                  <a:lnTo>
                    <a:pt x="229184" y="1320800"/>
                  </a:lnTo>
                  <a:lnTo>
                    <a:pt x="222758" y="1320800"/>
                  </a:lnTo>
                  <a:lnTo>
                    <a:pt x="219925" y="1308100"/>
                  </a:lnTo>
                  <a:lnTo>
                    <a:pt x="217805" y="1308100"/>
                  </a:lnTo>
                  <a:lnTo>
                    <a:pt x="220459" y="1320800"/>
                  </a:lnTo>
                  <a:lnTo>
                    <a:pt x="224269" y="1333500"/>
                  </a:lnTo>
                  <a:lnTo>
                    <a:pt x="217716" y="1333500"/>
                  </a:lnTo>
                  <a:lnTo>
                    <a:pt x="214591" y="1320800"/>
                  </a:lnTo>
                  <a:lnTo>
                    <a:pt x="211810" y="1308100"/>
                  </a:lnTo>
                  <a:lnTo>
                    <a:pt x="209181" y="1295400"/>
                  </a:lnTo>
                  <a:lnTo>
                    <a:pt x="206502" y="1282700"/>
                  </a:lnTo>
                  <a:lnTo>
                    <a:pt x="204127" y="1270000"/>
                  </a:lnTo>
                  <a:lnTo>
                    <a:pt x="201930" y="1270000"/>
                  </a:lnTo>
                  <a:lnTo>
                    <a:pt x="197726" y="1244600"/>
                  </a:lnTo>
                  <a:lnTo>
                    <a:pt x="201587" y="1257300"/>
                  </a:lnTo>
                  <a:lnTo>
                    <a:pt x="205054" y="1257300"/>
                  </a:lnTo>
                  <a:lnTo>
                    <a:pt x="207975" y="1270000"/>
                  </a:lnTo>
                  <a:lnTo>
                    <a:pt x="210146" y="1270000"/>
                  </a:lnTo>
                  <a:lnTo>
                    <a:pt x="208178" y="1257300"/>
                  </a:lnTo>
                  <a:lnTo>
                    <a:pt x="204241" y="1244600"/>
                  </a:lnTo>
                  <a:lnTo>
                    <a:pt x="200317" y="1231900"/>
                  </a:lnTo>
                  <a:lnTo>
                    <a:pt x="197345" y="1219200"/>
                  </a:lnTo>
                  <a:lnTo>
                    <a:pt x="194360" y="1206500"/>
                  </a:lnTo>
                  <a:lnTo>
                    <a:pt x="198081" y="1193800"/>
                  </a:lnTo>
                  <a:lnTo>
                    <a:pt x="212471" y="1219200"/>
                  </a:lnTo>
                  <a:lnTo>
                    <a:pt x="221018" y="1244600"/>
                  </a:lnTo>
                  <a:lnTo>
                    <a:pt x="228536" y="1257300"/>
                  </a:lnTo>
                  <a:lnTo>
                    <a:pt x="239864" y="1295400"/>
                  </a:lnTo>
                  <a:lnTo>
                    <a:pt x="234886" y="1295400"/>
                  </a:lnTo>
                  <a:lnTo>
                    <a:pt x="228346" y="1282700"/>
                  </a:lnTo>
                  <a:lnTo>
                    <a:pt x="221411" y="1270000"/>
                  </a:lnTo>
                  <a:lnTo>
                    <a:pt x="216255" y="1270000"/>
                  </a:lnTo>
                  <a:lnTo>
                    <a:pt x="217373" y="1282700"/>
                  </a:lnTo>
                  <a:lnTo>
                    <a:pt x="218579" y="1282700"/>
                  </a:lnTo>
                  <a:lnTo>
                    <a:pt x="219849" y="1295400"/>
                  </a:lnTo>
                  <a:lnTo>
                    <a:pt x="226085" y="1295400"/>
                  </a:lnTo>
                  <a:lnTo>
                    <a:pt x="230047" y="1308100"/>
                  </a:lnTo>
                  <a:lnTo>
                    <a:pt x="234403" y="1308100"/>
                  </a:lnTo>
                  <a:lnTo>
                    <a:pt x="239255" y="1320800"/>
                  </a:lnTo>
                  <a:lnTo>
                    <a:pt x="253796" y="1320800"/>
                  </a:lnTo>
                  <a:lnTo>
                    <a:pt x="243509" y="1282700"/>
                  </a:lnTo>
                  <a:lnTo>
                    <a:pt x="234022" y="1244600"/>
                  </a:lnTo>
                  <a:lnTo>
                    <a:pt x="225374" y="1206500"/>
                  </a:lnTo>
                  <a:lnTo>
                    <a:pt x="217589" y="1168400"/>
                  </a:lnTo>
                  <a:lnTo>
                    <a:pt x="242443" y="1168400"/>
                  </a:lnTo>
                  <a:lnTo>
                    <a:pt x="267195" y="1181100"/>
                  </a:lnTo>
                  <a:lnTo>
                    <a:pt x="318719" y="1181100"/>
                  </a:lnTo>
                  <a:lnTo>
                    <a:pt x="312762" y="1168400"/>
                  </a:lnTo>
                  <a:lnTo>
                    <a:pt x="278688" y="1168400"/>
                  </a:lnTo>
                  <a:lnTo>
                    <a:pt x="275450" y="1155700"/>
                  </a:lnTo>
                  <a:lnTo>
                    <a:pt x="269405" y="1155700"/>
                  </a:lnTo>
                  <a:lnTo>
                    <a:pt x="270598" y="1143000"/>
                  </a:lnTo>
                  <a:lnTo>
                    <a:pt x="276390" y="1143000"/>
                  </a:lnTo>
                  <a:lnTo>
                    <a:pt x="270002" y="1130300"/>
                  </a:lnTo>
                  <a:lnTo>
                    <a:pt x="261404" y="1130300"/>
                  </a:lnTo>
                  <a:lnTo>
                    <a:pt x="258826" y="1117600"/>
                  </a:lnTo>
                  <a:lnTo>
                    <a:pt x="254101" y="1104900"/>
                  </a:lnTo>
                  <a:lnTo>
                    <a:pt x="253987" y="1117600"/>
                  </a:lnTo>
                  <a:lnTo>
                    <a:pt x="250380" y="1117600"/>
                  </a:lnTo>
                  <a:lnTo>
                    <a:pt x="249326" y="1104900"/>
                  </a:lnTo>
                  <a:lnTo>
                    <a:pt x="236880" y="1104900"/>
                  </a:lnTo>
                  <a:lnTo>
                    <a:pt x="232689" y="1092200"/>
                  </a:lnTo>
                  <a:lnTo>
                    <a:pt x="229374" y="1092200"/>
                  </a:lnTo>
                  <a:lnTo>
                    <a:pt x="227761" y="1079500"/>
                  </a:lnTo>
                  <a:lnTo>
                    <a:pt x="228688" y="1066800"/>
                  </a:lnTo>
                  <a:lnTo>
                    <a:pt x="243230" y="1066800"/>
                  </a:lnTo>
                  <a:lnTo>
                    <a:pt x="247662" y="1079500"/>
                  </a:lnTo>
                  <a:lnTo>
                    <a:pt x="249516" y="1079500"/>
                  </a:lnTo>
                  <a:lnTo>
                    <a:pt x="251714" y="1066800"/>
                  </a:lnTo>
                  <a:lnTo>
                    <a:pt x="254114" y="1066800"/>
                  </a:lnTo>
                  <a:lnTo>
                    <a:pt x="258076" y="1079500"/>
                  </a:lnTo>
                  <a:lnTo>
                    <a:pt x="261035" y="1079500"/>
                  </a:lnTo>
                  <a:lnTo>
                    <a:pt x="263563" y="1092200"/>
                  </a:lnTo>
                  <a:lnTo>
                    <a:pt x="273367" y="1104900"/>
                  </a:lnTo>
                  <a:lnTo>
                    <a:pt x="284632" y="1104900"/>
                  </a:lnTo>
                  <a:lnTo>
                    <a:pt x="282143" y="1092200"/>
                  </a:lnTo>
                  <a:lnTo>
                    <a:pt x="283540" y="1079500"/>
                  </a:lnTo>
                  <a:lnTo>
                    <a:pt x="286308" y="1092200"/>
                  </a:lnTo>
                  <a:lnTo>
                    <a:pt x="293293" y="1092200"/>
                  </a:lnTo>
                  <a:lnTo>
                    <a:pt x="286740" y="1079500"/>
                  </a:lnTo>
                  <a:lnTo>
                    <a:pt x="288963" y="1066800"/>
                  </a:lnTo>
                  <a:lnTo>
                    <a:pt x="291592" y="1066800"/>
                  </a:lnTo>
                  <a:lnTo>
                    <a:pt x="286296" y="1054100"/>
                  </a:lnTo>
                  <a:lnTo>
                    <a:pt x="268770" y="1054100"/>
                  </a:lnTo>
                  <a:lnTo>
                    <a:pt x="263994" y="1066800"/>
                  </a:lnTo>
                  <a:lnTo>
                    <a:pt x="261721" y="1054100"/>
                  </a:lnTo>
                  <a:lnTo>
                    <a:pt x="263982" y="1041400"/>
                  </a:lnTo>
                  <a:lnTo>
                    <a:pt x="269951" y="1028700"/>
                  </a:lnTo>
                  <a:lnTo>
                    <a:pt x="269519" y="1028700"/>
                  </a:lnTo>
                  <a:lnTo>
                    <a:pt x="268960" y="1016000"/>
                  </a:lnTo>
                  <a:lnTo>
                    <a:pt x="271932" y="1016000"/>
                  </a:lnTo>
                  <a:lnTo>
                    <a:pt x="265785" y="1003300"/>
                  </a:lnTo>
                  <a:lnTo>
                    <a:pt x="260477" y="1016000"/>
                  </a:lnTo>
                  <a:lnTo>
                    <a:pt x="257225" y="1028700"/>
                  </a:lnTo>
                  <a:lnTo>
                    <a:pt x="256743" y="1028700"/>
                  </a:lnTo>
                  <a:lnTo>
                    <a:pt x="259778" y="1041400"/>
                  </a:lnTo>
                  <a:lnTo>
                    <a:pt x="253047" y="1041400"/>
                  </a:lnTo>
                  <a:lnTo>
                    <a:pt x="246380" y="1054100"/>
                  </a:lnTo>
                  <a:lnTo>
                    <a:pt x="240372" y="1041400"/>
                  </a:lnTo>
                  <a:lnTo>
                    <a:pt x="235661" y="1028700"/>
                  </a:lnTo>
                  <a:lnTo>
                    <a:pt x="245706" y="1028700"/>
                  </a:lnTo>
                  <a:lnTo>
                    <a:pt x="243827" y="1016000"/>
                  </a:lnTo>
                  <a:lnTo>
                    <a:pt x="242785" y="1016000"/>
                  </a:lnTo>
                  <a:lnTo>
                    <a:pt x="242468" y="1003300"/>
                  </a:lnTo>
                  <a:lnTo>
                    <a:pt x="242785" y="990600"/>
                  </a:lnTo>
                  <a:lnTo>
                    <a:pt x="243954" y="990600"/>
                  </a:lnTo>
                  <a:lnTo>
                    <a:pt x="246341" y="977900"/>
                  </a:lnTo>
                  <a:lnTo>
                    <a:pt x="248831" y="977900"/>
                  </a:lnTo>
                  <a:lnTo>
                    <a:pt x="252412" y="965200"/>
                  </a:lnTo>
                  <a:lnTo>
                    <a:pt x="255460" y="952500"/>
                  </a:lnTo>
                  <a:lnTo>
                    <a:pt x="257060" y="939800"/>
                  </a:lnTo>
                  <a:lnTo>
                    <a:pt x="256273" y="927100"/>
                  </a:lnTo>
                  <a:lnTo>
                    <a:pt x="257644" y="927100"/>
                  </a:lnTo>
                  <a:lnTo>
                    <a:pt x="258127" y="939800"/>
                  </a:lnTo>
                  <a:lnTo>
                    <a:pt x="257759" y="952500"/>
                  </a:lnTo>
                  <a:lnTo>
                    <a:pt x="257771" y="965200"/>
                  </a:lnTo>
                  <a:lnTo>
                    <a:pt x="258457" y="965200"/>
                  </a:lnTo>
                  <a:lnTo>
                    <a:pt x="260032" y="977900"/>
                  </a:lnTo>
                  <a:lnTo>
                    <a:pt x="262712" y="990600"/>
                  </a:lnTo>
                  <a:lnTo>
                    <a:pt x="266369" y="977900"/>
                  </a:lnTo>
                  <a:lnTo>
                    <a:pt x="264617" y="965200"/>
                  </a:lnTo>
                  <a:lnTo>
                    <a:pt x="261302" y="952500"/>
                  </a:lnTo>
                  <a:lnTo>
                    <a:pt x="260299" y="939800"/>
                  </a:lnTo>
                  <a:lnTo>
                    <a:pt x="264033" y="952500"/>
                  </a:lnTo>
                  <a:lnTo>
                    <a:pt x="271106" y="952500"/>
                  </a:lnTo>
                  <a:lnTo>
                    <a:pt x="274802" y="939800"/>
                  </a:lnTo>
                  <a:lnTo>
                    <a:pt x="267741" y="939800"/>
                  </a:lnTo>
                  <a:lnTo>
                    <a:pt x="268058" y="927100"/>
                  </a:lnTo>
                  <a:lnTo>
                    <a:pt x="267233" y="914400"/>
                  </a:lnTo>
                  <a:lnTo>
                    <a:pt x="266153" y="914400"/>
                  </a:lnTo>
                  <a:lnTo>
                    <a:pt x="263867" y="927100"/>
                  </a:lnTo>
                  <a:lnTo>
                    <a:pt x="260604" y="914400"/>
                  </a:lnTo>
                  <a:lnTo>
                    <a:pt x="258241" y="914400"/>
                  </a:lnTo>
                  <a:lnTo>
                    <a:pt x="256641" y="901700"/>
                  </a:lnTo>
                  <a:lnTo>
                    <a:pt x="255663" y="889000"/>
                  </a:lnTo>
                  <a:lnTo>
                    <a:pt x="255562" y="876300"/>
                  </a:lnTo>
                  <a:lnTo>
                    <a:pt x="255803" y="876300"/>
                  </a:lnTo>
                  <a:lnTo>
                    <a:pt x="256298" y="863600"/>
                  </a:lnTo>
                  <a:lnTo>
                    <a:pt x="256959" y="863600"/>
                  </a:lnTo>
                  <a:lnTo>
                    <a:pt x="257797" y="850900"/>
                  </a:lnTo>
                  <a:lnTo>
                    <a:pt x="258914" y="850900"/>
                  </a:lnTo>
                  <a:lnTo>
                    <a:pt x="260350" y="838200"/>
                  </a:lnTo>
                  <a:lnTo>
                    <a:pt x="262153" y="825500"/>
                  </a:lnTo>
                  <a:lnTo>
                    <a:pt x="268871" y="838200"/>
                  </a:lnTo>
                  <a:lnTo>
                    <a:pt x="272884" y="863600"/>
                  </a:lnTo>
                  <a:lnTo>
                    <a:pt x="279577" y="863600"/>
                  </a:lnTo>
                  <a:lnTo>
                    <a:pt x="276618" y="850900"/>
                  </a:lnTo>
                  <a:lnTo>
                    <a:pt x="272529" y="838200"/>
                  </a:lnTo>
                  <a:lnTo>
                    <a:pt x="270954" y="825500"/>
                  </a:lnTo>
                  <a:lnTo>
                    <a:pt x="275513" y="800100"/>
                  </a:lnTo>
                  <a:lnTo>
                    <a:pt x="280212" y="812800"/>
                  </a:lnTo>
                  <a:lnTo>
                    <a:pt x="284251" y="800100"/>
                  </a:lnTo>
                  <a:lnTo>
                    <a:pt x="291884" y="800100"/>
                  </a:lnTo>
                  <a:lnTo>
                    <a:pt x="285991" y="774700"/>
                  </a:lnTo>
                  <a:lnTo>
                    <a:pt x="283171" y="774700"/>
                  </a:lnTo>
                  <a:lnTo>
                    <a:pt x="280619" y="762000"/>
                  </a:lnTo>
                  <a:lnTo>
                    <a:pt x="282676" y="749300"/>
                  </a:lnTo>
                  <a:lnTo>
                    <a:pt x="284619" y="749300"/>
                  </a:lnTo>
                  <a:lnTo>
                    <a:pt x="286410" y="736600"/>
                  </a:lnTo>
                  <a:lnTo>
                    <a:pt x="287997" y="736600"/>
                  </a:lnTo>
                  <a:lnTo>
                    <a:pt x="289483" y="723900"/>
                  </a:lnTo>
                  <a:lnTo>
                    <a:pt x="284302" y="723900"/>
                  </a:lnTo>
                  <a:lnTo>
                    <a:pt x="284657" y="711200"/>
                  </a:lnTo>
                  <a:lnTo>
                    <a:pt x="287261" y="698500"/>
                  </a:lnTo>
                  <a:lnTo>
                    <a:pt x="291414" y="698500"/>
                  </a:lnTo>
                  <a:lnTo>
                    <a:pt x="296278" y="685800"/>
                  </a:lnTo>
                  <a:lnTo>
                    <a:pt x="300812" y="673100"/>
                  </a:lnTo>
                  <a:lnTo>
                    <a:pt x="304444" y="673100"/>
                  </a:lnTo>
                  <a:lnTo>
                    <a:pt x="306603" y="660400"/>
                  </a:lnTo>
                  <a:lnTo>
                    <a:pt x="307060" y="660400"/>
                  </a:lnTo>
                  <a:lnTo>
                    <a:pt x="307276" y="673100"/>
                  </a:lnTo>
                  <a:lnTo>
                    <a:pt x="307975" y="673100"/>
                  </a:lnTo>
                  <a:lnTo>
                    <a:pt x="314325" y="660400"/>
                  </a:lnTo>
                  <a:lnTo>
                    <a:pt x="317919" y="647700"/>
                  </a:lnTo>
                  <a:lnTo>
                    <a:pt x="319811" y="622300"/>
                  </a:lnTo>
                  <a:lnTo>
                    <a:pt x="321081" y="609600"/>
                  </a:lnTo>
                  <a:lnTo>
                    <a:pt x="331127" y="622300"/>
                  </a:lnTo>
                  <a:lnTo>
                    <a:pt x="325247" y="609600"/>
                  </a:lnTo>
                  <a:lnTo>
                    <a:pt x="325640" y="596900"/>
                  </a:lnTo>
                  <a:lnTo>
                    <a:pt x="328549" y="571500"/>
                  </a:lnTo>
                  <a:lnTo>
                    <a:pt x="330263" y="558800"/>
                  </a:lnTo>
                  <a:lnTo>
                    <a:pt x="324815" y="584200"/>
                  </a:lnTo>
                  <a:lnTo>
                    <a:pt x="319328" y="596900"/>
                  </a:lnTo>
                  <a:lnTo>
                    <a:pt x="313867" y="596900"/>
                  </a:lnTo>
                  <a:lnTo>
                    <a:pt x="308546" y="609600"/>
                  </a:lnTo>
                  <a:lnTo>
                    <a:pt x="301447" y="622300"/>
                  </a:lnTo>
                  <a:lnTo>
                    <a:pt x="298234" y="622300"/>
                  </a:lnTo>
                  <a:lnTo>
                    <a:pt x="296113" y="635000"/>
                  </a:lnTo>
                  <a:lnTo>
                    <a:pt x="294157" y="635000"/>
                  </a:lnTo>
                  <a:lnTo>
                    <a:pt x="292392" y="647700"/>
                  </a:lnTo>
                  <a:lnTo>
                    <a:pt x="290855" y="660400"/>
                  </a:lnTo>
                  <a:lnTo>
                    <a:pt x="288417" y="647700"/>
                  </a:lnTo>
                  <a:lnTo>
                    <a:pt x="286715" y="647700"/>
                  </a:lnTo>
                  <a:lnTo>
                    <a:pt x="285546" y="635000"/>
                  </a:lnTo>
                  <a:lnTo>
                    <a:pt x="284695" y="622300"/>
                  </a:lnTo>
                  <a:lnTo>
                    <a:pt x="284086" y="622300"/>
                  </a:lnTo>
                  <a:lnTo>
                    <a:pt x="283502" y="609600"/>
                  </a:lnTo>
                  <a:lnTo>
                    <a:pt x="282651" y="596900"/>
                  </a:lnTo>
                  <a:lnTo>
                    <a:pt x="281292" y="596900"/>
                  </a:lnTo>
                  <a:lnTo>
                    <a:pt x="285419" y="584200"/>
                  </a:lnTo>
                  <a:lnTo>
                    <a:pt x="292671" y="584200"/>
                  </a:lnTo>
                  <a:lnTo>
                    <a:pt x="290131" y="571500"/>
                  </a:lnTo>
                  <a:lnTo>
                    <a:pt x="286931" y="571500"/>
                  </a:lnTo>
                  <a:lnTo>
                    <a:pt x="284543" y="558800"/>
                  </a:lnTo>
                  <a:lnTo>
                    <a:pt x="291604" y="546100"/>
                  </a:lnTo>
                  <a:lnTo>
                    <a:pt x="300634" y="533400"/>
                  </a:lnTo>
                  <a:lnTo>
                    <a:pt x="299834" y="508000"/>
                  </a:lnTo>
                  <a:lnTo>
                    <a:pt x="299110" y="495300"/>
                  </a:lnTo>
                  <a:lnTo>
                    <a:pt x="308381" y="482600"/>
                  </a:lnTo>
                  <a:lnTo>
                    <a:pt x="315048" y="482600"/>
                  </a:lnTo>
                  <a:lnTo>
                    <a:pt x="313944" y="495300"/>
                  </a:lnTo>
                  <a:lnTo>
                    <a:pt x="309460" y="520700"/>
                  </a:lnTo>
                  <a:lnTo>
                    <a:pt x="306044" y="533400"/>
                  </a:lnTo>
                  <a:lnTo>
                    <a:pt x="311226" y="533400"/>
                  </a:lnTo>
                  <a:lnTo>
                    <a:pt x="312978" y="546100"/>
                  </a:lnTo>
                  <a:lnTo>
                    <a:pt x="311175" y="546100"/>
                  </a:lnTo>
                  <a:lnTo>
                    <a:pt x="310210" y="558800"/>
                  </a:lnTo>
                  <a:lnTo>
                    <a:pt x="310857" y="558800"/>
                  </a:lnTo>
                  <a:lnTo>
                    <a:pt x="314172" y="571500"/>
                  </a:lnTo>
                  <a:lnTo>
                    <a:pt x="321233" y="558800"/>
                  </a:lnTo>
                  <a:lnTo>
                    <a:pt x="319125" y="558800"/>
                  </a:lnTo>
                  <a:lnTo>
                    <a:pt x="318109" y="546100"/>
                  </a:lnTo>
                  <a:lnTo>
                    <a:pt x="330454" y="546100"/>
                  </a:lnTo>
                  <a:lnTo>
                    <a:pt x="330111" y="533400"/>
                  </a:lnTo>
                  <a:lnTo>
                    <a:pt x="328117" y="533400"/>
                  </a:lnTo>
                  <a:lnTo>
                    <a:pt x="336245" y="520700"/>
                  </a:lnTo>
                  <a:lnTo>
                    <a:pt x="341757" y="508000"/>
                  </a:lnTo>
                  <a:lnTo>
                    <a:pt x="345554" y="508000"/>
                  </a:lnTo>
                  <a:lnTo>
                    <a:pt x="348551" y="520700"/>
                  </a:lnTo>
                  <a:lnTo>
                    <a:pt x="356412" y="520700"/>
                  </a:lnTo>
                  <a:lnTo>
                    <a:pt x="363321" y="508000"/>
                  </a:lnTo>
                  <a:lnTo>
                    <a:pt x="372503" y="508000"/>
                  </a:lnTo>
                  <a:lnTo>
                    <a:pt x="370687" y="520700"/>
                  </a:lnTo>
                  <a:lnTo>
                    <a:pt x="374218" y="520700"/>
                  </a:lnTo>
                  <a:lnTo>
                    <a:pt x="369963" y="533400"/>
                  </a:lnTo>
                  <a:lnTo>
                    <a:pt x="365645" y="533400"/>
                  </a:lnTo>
                  <a:lnTo>
                    <a:pt x="361365" y="546100"/>
                  </a:lnTo>
                  <a:lnTo>
                    <a:pt x="357251" y="546100"/>
                  </a:lnTo>
                  <a:lnTo>
                    <a:pt x="366801" y="558800"/>
                  </a:lnTo>
                  <a:lnTo>
                    <a:pt x="376859" y="533400"/>
                  </a:lnTo>
                  <a:lnTo>
                    <a:pt x="381241" y="508000"/>
                  </a:lnTo>
                  <a:lnTo>
                    <a:pt x="381203" y="495300"/>
                  </a:lnTo>
                  <a:lnTo>
                    <a:pt x="378002" y="469900"/>
                  </a:lnTo>
                  <a:lnTo>
                    <a:pt x="372071" y="482600"/>
                  </a:lnTo>
                  <a:lnTo>
                    <a:pt x="352221" y="482600"/>
                  </a:lnTo>
                  <a:lnTo>
                    <a:pt x="351155" y="469900"/>
                  </a:lnTo>
                  <a:lnTo>
                    <a:pt x="361721" y="469900"/>
                  </a:lnTo>
                  <a:lnTo>
                    <a:pt x="362153" y="457200"/>
                  </a:lnTo>
                  <a:lnTo>
                    <a:pt x="363918" y="457200"/>
                  </a:lnTo>
                  <a:lnTo>
                    <a:pt x="364744" y="444500"/>
                  </a:lnTo>
                  <a:lnTo>
                    <a:pt x="376656" y="444500"/>
                  </a:lnTo>
                  <a:lnTo>
                    <a:pt x="390690" y="431800"/>
                  </a:lnTo>
                  <a:lnTo>
                    <a:pt x="408978" y="431800"/>
                  </a:lnTo>
                  <a:lnTo>
                    <a:pt x="420535" y="419100"/>
                  </a:lnTo>
                  <a:lnTo>
                    <a:pt x="438924" y="419100"/>
                  </a:lnTo>
                  <a:lnTo>
                    <a:pt x="444385" y="431800"/>
                  </a:lnTo>
                  <a:lnTo>
                    <a:pt x="451840" y="419100"/>
                  </a:lnTo>
                  <a:lnTo>
                    <a:pt x="460235" y="406400"/>
                  </a:lnTo>
                  <a:lnTo>
                    <a:pt x="469544" y="393700"/>
                  </a:lnTo>
                  <a:lnTo>
                    <a:pt x="479755" y="381000"/>
                  </a:lnTo>
                  <a:lnTo>
                    <a:pt x="490702" y="368300"/>
                  </a:lnTo>
                  <a:lnTo>
                    <a:pt x="494525" y="368300"/>
                  </a:lnTo>
                  <a:lnTo>
                    <a:pt x="498576" y="355600"/>
                  </a:lnTo>
                  <a:lnTo>
                    <a:pt x="508546" y="355600"/>
                  </a:lnTo>
                  <a:lnTo>
                    <a:pt x="514718" y="342900"/>
                  </a:lnTo>
                  <a:lnTo>
                    <a:pt x="520941" y="342900"/>
                  </a:lnTo>
                  <a:lnTo>
                    <a:pt x="527075" y="330200"/>
                  </a:lnTo>
                  <a:lnTo>
                    <a:pt x="522820" y="342900"/>
                  </a:lnTo>
                  <a:lnTo>
                    <a:pt x="537629" y="342900"/>
                  </a:lnTo>
                  <a:lnTo>
                    <a:pt x="546658" y="330200"/>
                  </a:lnTo>
                  <a:lnTo>
                    <a:pt x="551332" y="330200"/>
                  </a:lnTo>
                  <a:lnTo>
                    <a:pt x="553135" y="317500"/>
                  </a:lnTo>
                  <a:lnTo>
                    <a:pt x="553516" y="317500"/>
                  </a:lnTo>
                  <a:lnTo>
                    <a:pt x="554075" y="304800"/>
                  </a:lnTo>
                  <a:lnTo>
                    <a:pt x="556183" y="292100"/>
                  </a:lnTo>
                  <a:lnTo>
                    <a:pt x="596696" y="292100"/>
                  </a:lnTo>
                  <a:lnTo>
                    <a:pt x="606234" y="279400"/>
                  </a:lnTo>
                  <a:lnTo>
                    <a:pt x="616381" y="254000"/>
                  </a:lnTo>
                  <a:lnTo>
                    <a:pt x="629285" y="254000"/>
                  </a:lnTo>
                  <a:lnTo>
                    <a:pt x="647115" y="241300"/>
                  </a:lnTo>
                  <a:lnTo>
                    <a:pt x="654024" y="241300"/>
                  </a:lnTo>
                  <a:lnTo>
                    <a:pt x="661098" y="254000"/>
                  </a:lnTo>
                  <a:lnTo>
                    <a:pt x="680466" y="254000"/>
                  </a:lnTo>
                  <a:lnTo>
                    <a:pt x="689127" y="241300"/>
                  </a:lnTo>
                  <a:lnTo>
                    <a:pt x="716584" y="241300"/>
                  </a:lnTo>
                  <a:lnTo>
                    <a:pt x="725690" y="228600"/>
                  </a:lnTo>
                  <a:lnTo>
                    <a:pt x="750684" y="228600"/>
                  </a:lnTo>
                  <a:lnTo>
                    <a:pt x="741565" y="215900"/>
                  </a:lnTo>
                  <a:lnTo>
                    <a:pt x="767435" y="215900"/>
                  </a:lnTo>
                  <a:lnTo>
                    <a:pt x="780072" y="203200"/>
                  </a:lnTo>
                  <a:lnTo>
                    <a:pt x="800760" y="203200"/>
                  </a:lnTo>
                  <a:lnTo>
                    <a:pt x="806437" y="190500"/>
                  </a:lnTo>
                  <a:lnTo>
                    <a:pt x="829398" y="190500"/>
                  </a:lnTo>
                  <a:lnTo>
                    <a:pt x="820166" y="203200"/>
                  </a:lnTo>
                  <a:lnTo>
                    <a:pt x="806805" y="203200"/>
                  </a:lnTo>
                  <a:lnTo>
                    <a:pt x="808647" y="215900"/>
                  </a:lnTo>
                  <a:lnTo>
                    <a:pt x="807847" y="215900"/>
                  </a:lnTo>
                  <a:lnTo>
                    <a:pt x="804976" y="228600"/>
                  </a:lnTo>
                  <a:lnTo>
                    <a:pt x="905713" y="228600"/>
                  </a:lnTo>
                  <a:lnTo>
                    <a:pt x="908939" y="215900"/>
                  </a:lnTo>
                  <a:lnTo>
                    <a:pt x="930363" y="215900"/>
                  </a:lnTo>
                  <a:lnTo>
                    <a:pt x="934961" y="228600"/>
                  </a:lnTo>
                  <a:lnTo>
                    <a:pt x="970534" y="228600"/>
                  </a:lnTo>
                  <a:lnTo>
                    <a:pt x="977696" y="241300"/>
                  </a:lnTo>
                  <a:lnTo>
                    <a:pt x="998677" y="241300"/>
                  </a:lnTo>
                  <a:lnTo>
                    <a:pt x="1005306" y="254000"/>
                  </a:lnTo>
                  <a:lnTo>
                    <a:pt x="1023239" y="254000"/>
                  </a:lnTo>
                  <a:lnTo>
                    <a:pt x="1029106" y="266700"/>
                  </a:lnTo>
                  <a:lnTo>
                    <a:pt x="1034821" y="266700"/>
                  </a:lnTo>
                  <a:lnTo>
                    <a:pt x="1040434" y="279400"/>
                  </a:lnTo>
                  <a:lnTo>
                    <a:pt x="1037285" y="279400"/>
                  </a:lnTo>
                  <a:lnTo>
                    <a:pt x="1042111" y="292100"/>
                  </a:lnTo>
                  <a:lnTo>
                    <a:pt x="1046378" y="292100"/>
                  </a:lnTo>
                  <a:lnTo>
                    <a:pt x="1045667" y="304800"/>
                  </a:lnTo>
                  <a:lnTo>
                    <a:pt x="1036434" y="292100"/>
                  </a:lnTo>
                  <a:lnTo>
                    <a:pt x="1021854" y="292100"/>
                  </a:lnTo>
                  <a:lnTo>
                    <a:pt x="1026972" y="304800"/>
                  </a:lnTo>
                  <a:lnTo>
                    <a:pt x="1033983" y="304800"/>
                  </a:lnTo>
                  <a:lnTo>
                    <a:pt x="1041565" y="317500"/>
                  </a:lnTo>
                  <a:lnTo>
                    <a:pt x="1047750" y="317500"/>
                  </a:lnTo>
                  <a:lnTo>
                    <a:pt x="1049566" y="330200"/>
                  </a:lnTo>
                  <a:lnTo>
                    <a:pt x="1077874" y="330200"/>
                  </a:lnTo>
                  <a:lnTo>
                    <a:pt x="1085342" y="342900"/>
                  </a:lnTo>
                  <a:lnTo>
                    <a:pt x="1098842" y="342900"/>
                  </a:lnTo>
                  <a:lnTo>
                    <a:pt x="1104099" y="355600"/>
                  </a:lnTo>
                  <a:lnTo>
                    <a:pt x="1102194" y="355600"/>
                  </a:lnTo>
                  <a:lnTo>
                    <a:pt x="1107643" y="368300"/>
                  </a:lnTo>
                  <a:lnTo>
                    <a:pt x="1106449" y="368300"/>
                  </a:lnTo>
                  <a:lnTo>
                    <a:pt x="1114513" y="381000"/>
                  </a:lnTo>
                  <a:lnTo>
                    <a:pt x="1121651" y="381000"/>
                  </a:lnTo>
                  <a:lnTo>
                    <a:pt x="1128255" y="393700"/>
                  </a:lnTo>
                  <a:lnTo>
                    <a:pt x="1130236" y="393700"/>
                  </a:lnTo>
                  <a:lnTo>
                    <a:pt x="1123099" y="381000"/>
                  </a:lnTo>
                  <a:lnTo>
                    <a:pt x="1137729" y="381000"/>
                  </a:lnTo>
                  <a:lnTo>
                    <a:pt x="1143215" y="393700"/>
                  </a:lnTo>
                  <a:lnTo>
                    <a:pt x="1184084" y="393700"/>
                  </a:lnTo>
                  <a:lnTo>
                    <a:pt x="1198029" y="419100"/>
                  </a:lnTo>
                  <a:lnTo>
                    <a:pt x="1201864" y="419100"/>
                  </a:lnTo>
                  <a:lnTo>
                    <a:pt x="1198181" y="431800"/>
                  </a:lnTo>
                  <a:lnTo>
                    <a:pt x="1189570" y="419100"/>
                  </a:lnTo>
                  <a:lnTo>
                    <a:pt x="1165580" y="419100"/>
                  </a:lnTo>
                  <a:lnTo>
                    <a:pt x="1176401" y="431800"/>
                  </a:lnTo>
                  <a:lnTo>
                    <a:pt x="1186662" y="444500"/>
                  </a:lnTo>
                  <a:lnTo>
                    <a:pt x="1192631" y="457200"/>
                  </a:lnTo>
                  <a:lnTo>
                    <a:pt x="1199235" y="457200"/>
                  </a:lnTo>
                  <a:lnTo>
                    <a:pt x="1203426" y="469900"/>
                  </a:lnTo>
                  <a:lnTo>
                    <a:pt x="1238427" y="469900"/>
                  </a:lnTo>
                  <a:lnTo>
                    <a:pt x="1257973" y="508000"/>
                  </a:lnTo>
                  <a:lnTo>
                    <a:pt x="1258963" y="508000"/>
                  </a:lnTo>
                  <a:lnTo>
                    <a:pt x="1262710" y="520700"/>
                  </a:lnTo>
                  <a:lnTo>
                    <a:pt x="1259497" y="520700"/>
                  </a:lnTo>
                  <a:lnTo>
                    <a:pt x="1268196" y="533400"/>
                  </a:lnTo>
                  <a:lnTo>
                    <a:pt x="1284947" y="533400"/>
                  </a:lnTo>
                  <a:lnTo>
                    <a:pt x="1280020" y="520700"/>
                  </a:lnTo>
                  <a:lnTo>
                    <a:pt x="1287627" y="533400"/>
                  </a:lnTo>
                  <a:lnTo>
                    <a:pt x="1289354" y="546100"/>
                  </a:lnTo>
                  <a:lnTo>
                    <a:pt x="1289875" y="558800"/>
                  </a:lnTo>
                  <a:lnTo>
                    <a:pt x="1279410" y="558800"/>
                  </a:lnTo>
                  <a:lnTo>
                    <a:pt x="1282344" y="571500"/>
                  </a:lnTo>
                  <a:lnTo>
                    <a:pt x="1285214" y="584200"/>
                  </a:lnTo>
                  <a:lnTo>
                    <a:pt x="1288681" y="584200"/>
                  </a:lnTo>
                  <a:lnTo>
                    <a:pt x="1293380" y="596900"/>
                  </a:lnTo>
                  <a:lnTo>
                    <a:pt x="1293545" y="584200"/>
                  </a:lnTo>
                  <a:lnTo>
                    <a:pt x="1297762" y="584200"/>
                  </a:lnTo>
                  <a:lnTo>
                    <a:pt x="1297406" y="571500"/>
                  </a:lnTo>
                  <a:lnTo>
                    <a:pt x="1302194" y="584200"/>
                  </a:lnTo>
                  <a:lnTo>
                    <a:pt x="1306537" y="584200"/>
                  </a:lnTo>
                  <a:lnTo>
                    <a:pt x="1306703" y="571500"/>
                  </a:lnTo>
                  <a:lnTo>
                    <a:pt x="1314081" y="584200"/>
                  </a:lnTo>
                  <a:lnTo>
                    <a:pt x="1319834" y="596900"/>
                  </a:lnTo>
                  <a:lnTo>
                    <a:pt x="1323873" y="609600"/>
                  </a:lnTo>
                  <a:lnTo>
                    <a:pt x="1326083" y="622300"/>
                  </a:lnTo>
                  <a:lnTo>
                    <a:pt x="1320190" y="622300"/>
                  </a:lnTo>
                  <a:lnTo>
                    <a:pt x="1326908" y="635000"/>
                  </a:lnTo>
                  <a:lnTo>
                    <a:pt x="1332915" y="635000"/>
                  </a:lnTo>
                  <a:lnTo>
                    <a:pt x="1338402" y="647700"/>
                  </a:lnTo>
                  <a:lnTo>
                    <a:pt x="1343558" y="660400"/>
                  </a:lnTo>
                  <a:lnTo>
                    <a:pt x="1348397" y="673100"/>
                  </a:lnTo>
                  <a:lnTo>
                    <a:pt x="1353489" y="673100"/>
                  </a:lnTo>
                  <a:lnTo>
                    <a:pt x="1359052" y="685800"/>
                  </a:lnTo>
                  <a:lnTo>
                    <a:pt x="1365885" y="685800"/>
                  </a:lnTo>
                  <a:lnTo>
                    <a:pt x="1360500" y="673100"/>
                  </a:lnTo>
                  <a:lnTo>
                    <a:pt x="1356626" y="660400"/>
                  </a:lnTo>
                  <a:lnTo>
                    <a:pt x="1375346" y="660400"/>
                  </a:lnTo>
                  <a:lnTo>
                    <a:pt x="1368158" y="647700"/>
                  </a:lnTo>
                  <a:lnTo>
                    <a:pt x="1360716" y="635000"/>
                  </a:lnTo>
                  <a:lnTo>
                    <a:pt x="1361020" y="635000"/>
                  </a:lnTo>
                  <a:lnTo>
                    <a:pt x="1356741" y="622300"/>
                  </a:lnTo>
                  <a:lnTo>
                    <a:pt x="1353261" y="609600"/>
                  </a:lnTo>
                  <a:lnTo>
                    <a:pt x="1360182" y="609600"/>
                  </a:lnTo>
                  <a:lnTo>
                    <a:pt x="1346593" y="584200"/>
                  </a:lnTo>
                  <a:lnTo>
                    <a:pt x="1334236" y="571500"/>
                  </a:lnTo>
                  <a:lnTo>
                    <a:pt x="1321803" y="546100"/>
                  </a:lnTo>
                  <a:lnTo>
                    <a:pt x="1314907" y="533400"/>
                  </a:lnTo>
                  <a:lnTo>
                    <a:pt x="1313370" y="530580"/>
                  </a:lnTo>
                  <a:lnTo>
                    <a:pt x="1314869" y="520700"/>
                  </a:lnTo>
                  <a:lnTo>
                    <a:pt x="1313586" y="520700"/>
                  </a:lnTo>
                  <a:lnTo>
                    <a:pt x="1312240" y="508000"/>
                  </a:lnTo>
                  <a:lnTo>
                    <a:pt x="1322031" y="508000"/>
                  </a:lnTo>
                  <a:lnTo>
                    <a:pt x="1321485" y="495300"/>
                  </a:lnTo>
                  <a:lnTo>
                    <a:pt x="1314589" y="495300"/>
                  </a:lnTo>
                  <a:lnTo>
                    <a:pt x="1306588" y="482600"/>
                  </a:lnTo>
                  <a:lnTo>
                    <a:pt x="1300378" y="482600"/>
                  </a:lnTo>
                  <a:lnTo>
                    <a:pt x="1298803" y="495300"/>
                  </a:lnTo>
                  <a:lnTo>
                    <a:pt x="1295222" y="482600"/>
                  </a:lnTo>
                  <a:lnTo>
                    <a:pt x="1287957" y="469900"/>
                  </a:lnTo>
                  <a:lnTo>
                    <a:pt x="1280655" y="457200"/>
                  </a:lnTo>
                  <a:lnTo>
                    <a:pt x="1270546" y="457200"/>
                  </a:lnTo>
                  <a:lnTo>
                    <a:pt x="1263256" y="444500"/>
                  </a:lnTo>
                  <a:lnTo>
                    <a:pt x="1256093" y="444500"/>
                  </a:lnTo>
                  <a:lnTo>
                    <a:pt x="1250048" y="431800"/>
                  </a:lnTo>
                  <a:lnTo>
                    <a:pt x="1247444" y="431800"/>
                  </a:lnTo>
                  <a:lnTo>
                    <a:pt x="1246073" y="419100"/>
                  </a:lnTo>
                  <a:lnTo>
                    <a:pt x="1254112" y="419100"/>
                  </a:lnTo>
                  <a:lnTo>
                    <a:pt x="1262824" y="431800"/>
                  </a:lnTo>
                  <a:lnTo>
                    <a:pt x="1272082" y="444500"/>
                  </a:lnTo>
                  <a:lnTo>
                    <a:pt x="1281836" y="444500"/>
                  </a:lnTo>
                  <a:lnTo>
                    <a:pt x="1283843" y="457200"/>
                  </a:lnTo>
                  <a:lnTo>
                    <a:pt x="1294028" y="457200"/>
                  </a:lnTo>
                  <a:lnTo>
                    <a:pt x="1313192" y="469900"/>
                  </a:lnTo>
                  <a:lnTo>
                    <a:pt x="1330591" y="482600"/>
                  </a:lnTo>
                  <a:lnTo>
                    <a:pt x="1338541" y="495300"/>
                  </a:lnTo>
                  <a:lnTo>
                    <a:pt x="1345514" y="508000"/>
                  </a:lnTo>
                  <a:lnTo>
                    <a:pt x="1347660" y="508000"/>
                  </a:lnTo>
                  <a:lnTo>
                    <a:pt x="1351495" y="508000"/>
                  </a:lnTo>
                  <a:lnTo>
                    <a:pt x="1356487" y="520700"/>
                  </a:lnTo>
                  <a:lnTo>
                    <a:pt x="1361389" y="520700"/>
                  </a:lnTo>
                  <a:lnTo>
                    <a:pt x="1365935" y="533400"/>
                  </a:lnTo>
                  <a:lnTo>
                    <a:pt x="1369555" y="546100"/>
                  </a:lnTo>
                  <a:lnTo>
                    <a:pt x="1373060" y="546100"/>
                  </a:lnTo>
                  <a:lnTo>
                    <a:pt x="1376972" y="558800"/>
                  </a:lnTo>
                  <a:lnTo>
                    <a:pt x="1381823" y="571500"/>
                  </a:lnTo>
                  <a:lnTo>
                    <a:pt x="1385239" y="571500"/>
                  </a:lnTo>
                  <a:lnTo>
                    <a:pt x="1389481" y="584200"/>
                  </a:lnTo>
                  <a:lnTo>
                    <a:pt x="1394510" y="596900"/>
                  </a:lnTo>
                  <a:lnTo>
                    <a:pt x="1399844" y="596900"/>
                  </a:lnTo>
                  <a:lnTo>
                    <a:pt x="1405039" y="609600"/>
                  </a:lnTo>
                  <a:lnTo>
                    <a:pt x="1409382" y="609600"/>
                  </a:lnTo>
                  <a:lnTo>
                    <a:pt x="1412836" y="622300"/>
                  </a:lnTo>
                  <a:lnTo>
                    <a:pt x="1413827" y="622300"/>
                  </a:lnTo>
                  <a:lnTo>
                    <a:pt x="1409827" y="609600"/>
                  </a:lnTo>
                  <a:lnTo>
                    <a:pt x="1415669" y="609600"/>
                  </a:lnTo>
                  <a:lnTo>
                    <a:pt x="1422107" y="622300"/>
                  </a:lnTo>
                  <a:lnTo>
                    <a:pt x="1427734" y="635000"/>
                  </a:lnTo>
                  <a:lnTo>
                    <a:pt x="1442567" y="635000"/>
                  </a:lnTo>
                  <a:lnTo>
                    <a:pt x="1450365" y="647700"/>
                  </a:lnTo>
                  <a:lnTo>
                    <a:pt x="1452867" y="660400"/>
                  </a:lnTo>
                  <a:lnTo>
                    <a:pt x="1455178" y="673100"/>
                  </a:lnTo>
                  <a:lnTo>
                    <a:pt x="1462430" y="685800"/>
                  </a:lnTo>
                  <a:lnTo>
                    <a:pt x="1464640" y="660400"/>
                  </a:lnTo>
                  <a:lnTo>
                    <a:pt x="1463268" y="660400"/>
                  </a:lnTo>
                  <a:lnTo>
                    <a:pt x="1459344" y="647700"/>
                  </a:lnTo>
                  <a:lnTo>
                    <a:pt x="1456296" y="647700"/>
                  </a:lnTo>
                  <a:lnTo>
                    <a:pt x="1449730" y="635000"/>
                  </a:lnTo>
                  <a:lnTo>
                    <a:pt x="1449311" y="609600"/>
                  </a:lnTo>
                  <a:lnTo>
                    <a:pt x="1452283" y="609600"/>
                  </a:lnTo>
                  <a:lnTo>
                    <a:pt x="1455902" y="596900"/>
                  </a:lnTo>
                  <a:lnTo>
                    <a:pt x="1457769" y="584200"/>
                  </a:lnTo>
                  <a:lnTo>
                    <a:pt x="1463586" y="584200"/>
                  </a:lnTo>
                  <a:lnTo>
                    <a:pt x="1470748" y="596900"/>
                  </a:lnTo>
                  <a:lnTo>
                    <a:pt x="1476667" y="596900"/>
                  </a:lnTo>
                  <a:close/>
                </a:path>
                <a:path w="1481454" h="1866900">
                  <a:moveTo>
                    <a:pt x="1481048" y="1079500"/>
                  </a:moveTo>
                  <a:lnTo>
                    <a:pt x="1481023" y="1054100"/>
                  </a:lnTo>
                  <a:lnTo>
                    <a:pt x="1480756" y="1054100"/>
                  </a:lnTo>
                  <a:lnTo>
                    <a:pt x="1480007" y="1041400"/>
                  </a:lnTo>
                  <a:lnTo>
                    <a:pt x="1478851" y="1028700"/>
                  </a:lnTo>
                  <a:lnTo>
                    <a:pt x="1477340" y="1016000"/>
                  </a:lnTo>
                  <a:lnTo>
                    <a:pt x="1475498" y="1016000"/>
                  </a:lnTo>
                  <a:lnTo>
                    <a:pt x="1473123" y="1003300"/>
                  </a:lnTo>
                  <a:lnTo>
                    <a:pt x="1470190" y="990600"/>
                  </a:lnTo>
                  <a:lnTo>
                    <a:pt x="1468767" y="990600"/>
                  </a:lnTo>
                  <a:lnTo>
                    <a:pt x="1471333" y="1003300"/>
                  </a:lnTo>
                  <a:lnTo>
                    <a:pt x="1472603" y="1003300"/>
                  </a:lnTo>
                  <a:lnTo>
                    <a:pt x="1470837" y="1016000"/>
                  </a:lnTo>
                  <a:lnTo>
                    <a:pt x="1465326" y="1016000"/>
                  </a:lnTo>
                  <a:lnTo>
                    <a:pt x="1466824" y="1003300"/>
                  </a:lnTo>
                  <a:lnTo>
                    <a:pt x="1460576" y="1003300"/>
                  </a:lnTo>
                  <a:lnTo>
                    <a:pt x="1462163" y="1016000"/>
                  </a:lnTo>
                  <a:lnTo>
                    <a:pt x="1464081" y="1028700"/>
                  </a:lnTo>
                  <a:lnTo>
                    <a:pt x="1461477" y="1041400"/>
                  </a:lnTo>
                  <a:lnTo>
                    <a:pt x="1450975" y="1016000"/>
                  </a:lnTo>
                  <a:lnTo>
                    <a:pt x="1440446" y="1028700"/>
                  </a:lnTo>
                  <a:lnTo>
                    <a:pt x="1434706" y="1016000"/>
                  </a:lnTo>
                  <a:lnTo>
                    <a:pt x="1428572" y="990600"/>
                  </a:lnTo>
                  <a:lnTo>
                    <a:pt x="1422171" y="977900"/>
                  </a:lnTo>
                  <a:lnTo>
                    <a:pt x="1415669" y="952500"/>
                  </a:lnTo>
                  <a:lnTo>
                    <a:pt x="1414640" y="965200"/>
                  </a:lnTo>
                  <a:lnTo>
                    <a:pt x="1414564" y="977900"/>
                  </a:lnTo>
                  <a:lnTo>
                    <a:pt x="1415275" y="990600"/>
                  </a:lnTo>
                  <a:lnTo>
                    <a:pt x="1416634" y="990600"/>
                  </a:lnTo>
                  <a:lnTo>
                    <a:pt x="1418310" y="1003300"/>
                  </a:lnTo>
                  <a:lnTo>
                    <a:pt x="1420228" y="1016000"/>
                  </a:lnTo>
                  <a:lnTo>
                    <a:pt x="1422336" y="1016000"/>
                  </a:lnTo>
                  <a:lnTo>
                    <a:pt x="1424546" y="1028700"/>
                  </a:lnTo>
                  <a:lnTo>
                    <a:pt x="1426705" y="1028700"/>
                  </a:lnTo>
                  <a:lnTo>
                    <a:pt x="1428496" y="1041400"/>
                  </a:lnTo>
                  <a:lnTo>
                    <a:pt x="1429816" y="1054100"/>
                  </a:lnTo>
                  <a:lnTo>
                    <a:pt x="1430515" y="1054100"/>
                  </a:lnTo>
                  <a:lnTo>
                    <a:pt x="1430578" y="1066800"/>
                  </a:lnTo>
                  <a:lnTo>
                    <a:pt x="1429867" y="1066800"/>
                  </a:lnTo>
                  <a:lnTo>
                    <a:pt x="1428127" y="1079500"/>
                  </a:lnTo>
                  <a:lnTo>
                    <a:pt x="1425041" y="1092200"/>
                  </a:lnTo>
                  <a:lnTo>
                    <a:pt x="1422908" y="1079500"/>
                  </a:lnTo>
                  <a:lnTo>
                    <a:pt x="1419186" y="1092200"/>
                  </a:lnTo>
                  <a:lnTo>
                    <a:pt x="1416405" y="1092200"/>
                  </a:lnTo>
                  <a:lnTo>
                    <a:pt x="1417815" y="1104900"/>
                  </a:lnTo>
                  <a:lnTo>
                    <a:pt x="1418450" y="1117600"/>
                  </a:lnTo>
                  <a:lnTo>
                    <a:pt x="1419428" y="1117600"/>
                  </a:lnTo>
                  <a:lnTo>
                    <a:pt x="1421879" y="1130300"/>
                  </a:lnTo>
                  <a:lnTo>
                    <a:pt x="1417408" y="1155700"/>
                  </a:lnTo>
                  <a:lnTo>
                    <a:pt x="1412544" y="1155700"/>
                  </a:lnTo>
                  <a:lnTo>
                    <a:pt x="1407426" y="1143000"/>
                  </a:lnTo>
                  <a:lnTo>
                    <a:pt x="1404150" y="1130300"/>
                  </a:lnTo>
                  <a:lnTo>
                    <a:pt x="1404848" y="1117600"/>
                  </a:lnTo>
                  <a:lnTo>
                    <a:pt x="1400276" y="1143000"/>
                  </a:lnTo>
                  <a:lnTo>
                    <a:pt x="1397012" y="1181100"/>
                  </a:lnTo>
                  <a:lnTo>
                    <a:pt x="1394256" y="1206500"/>
                  </a:lnTo>
                  <a:lnTo>
                    <a:pt x="1391221" y="1231900"/>
                  </a:lnTo>
                  <a:lnTo>
                    <a:pt x="1386611" y="1257300"/>
                  </a:lnTo>
                  <a:lnTo>
                    <a:pt x="1379956" y="1295400"/>
                  </a:lnTo>
                  <a:lnTo>
                    <a:pt x="1370279" y="1320800"/>
                  </a:lnTo>
                  <a:lnTo>
                    <a:pt x="1356652" y="1346200"/>
                  </a:lnTo>
                  <a:lnTo>
                    <a:pt x="1353985" y="1346200"/>
                  </a:lnTo>
                  <a:lnTo>
                    <a:pt x="1358087" y="1333500"/>
                  </a:lnTo>
                  <a:lnTo>
                    <a:pt x="1352905" y="1346200"/>
                  </a:lnTo>
                  <a:lnTo>
                    <a:pt x="1352448" y="1346200"/>
                  </a:lnTo>
                  <a:lnTo>
                    <a:pt x="1350822" y="1358900"/>
                  </a:lnTo>
                  <a:lnTo>
                    <a:pt x="1427175" y="1358900"/>
                  </a:lnTo>
                  <a:lnTo>
                    <a:pt x="1433156" y="1333500"/>
                  </a:lnTo>
                  <a:lnTo>
                    <a:pt x="1436001" y="1308100"/>
                  </a:lnTo>
                  <a:lnTo>
                    <a:pt x="1441551" y="1295400"/>
                  </a:lnTo>
                  <a:lnTo>
                    <a:pt x="1452714" y="1295400"/>
                  </a:lnTo>
                  <a:lnTo>
                    <a:pt x="1457960" y="1282700"/>
                  </a:lnTo>
                  <a:lnTo>
                    <a:pt x="1458620" y="1270000"/>
                  </a:lnTo>
                  <a:lnTo>
                    <a:pt x="1443913" y="1270000"/>
                  </a:lnTo>
                  <a:lnTo>
                    <a:pt x="1442859" y="1257300"/>
                  </a:lnTo>
                  <a:lnTo>
                    <a:pt x="1445361" y="1244600"/>
                  </a:lnTo>
                  <a:lnTo>
                    <a:pt x="1450873" y="1231900"/>
                  </a:lnTo>
                  <a:lnTo>
                    <a:pt x="1455902" y="1219200"/>
                  </a:lnTo>
                  <a:lnTo>
                    <a:pt x="1460360" y="1219200"/>
                  </a:lnTo>
                  <a:lnTo>
                    <a:pt x="1464170" y="1206500"/>
                  </a:lnTo>
                  <a:lnTo>
                    <a:pt x="1467624" y="1193800"/>
                  </a:lnTo>
                  <a:lnTo>
                    <a:pt x="1471041" y="1181100"/>
                  </a:lnTo>
                  <a:lnTo>
                    <a:pt x="1474533" y="1168400"/>
                  </a:lnTo>
                  <a:lnTo>
                    <a:pt x="1478254" y="1168400"/>
                  </a:lnTo>
                  <a:lnTo>
                    <a:pt x="1479105" y="1155700"/>
                  </a:lnTo>
                  <a:lnTo>
                    <a:pt x="1471803" y="1155700"/>
                  </a:lnTo>
                  <a:lnTo>
                    <a:pt x="1470748" y="1168400"/>
                  </a:lnTo>
                  <a:lnTo>
                    <a:pt x="1469212" y="1168400"/>
                  </a:lnTo>
                  <a:lnTo>
                    <a:pt x="1467510" y="1181100"/>
                  </a:lnTo>
                  <a:lnTo>
                    <a:pt x="1465402" y="1181100"/>
                  </a:lnTo>
                  <a:lnTo>
                    <a:pt x="1462417" y="1168400"/>
                  </a:lnTo>
                  <a:lnTo>
                    <a:pt x="1463713" y="1155700"/>
                  </a:lnTo>
                  <a:lnTo>
                    <a:pt x="1466723" y="1143000"/>
                  </a:lnTo>
                  <a:lnTo>
                    <a:pt x="1470101" y="1143000"/>
                  </a:lnTo>
                  <a:lnTo>
                    <a:pt x="1472501" y="1130300"/>
                  </a:lnTo>
                  <a:lnTo>
                    <a:pt x="1474584" y="1130300"/>
                  </a:lnTo>
                  <a:lnTo>
                    <a:pt x="1479042" y="1143000"/>
                  </a:lnTo>
                  <a:lnTo>
                    <a:pt x="1478546" y="1130300"/>
                  </a:lnTo>
                  <a:lnTo>
                    <a:pt x="1479207" y="1117600"/>
                  </a:lnTo>
                  <a:lnTo>
                    <a:pt x="1480248" y="1104900"/>
                  </a:lnTo>
                  <a:lnTo>
                    <a:pt x="1481048" y="1079500"/>
                  </a:lnTo>
                  <a:close/>
                </a:path>
              </a:pathLst>
            </a:custGeom>
            <a:grpFill/>
          </p:spPr>
          <p:txBody>
            <a:bodyPr wrap="square" lIns="0" tIns="0" rIns="0" bIns="0" rtlCol="0"/>
            <a:lstStyle/>
            <a:p>
              <a:endParaRPr/>
            </a:p>
          </p:txBody>
        </p:sp>
        <p:sp>
          <p:nvSpPr>
            <p:cNvPr id="1024" name="object 223">
              <a:extLst>
                <a:ext uri="{FF2B5EF4-FFF2-40B4-BE49-F238E27FC236}">
                  <a16:creationId xmlns:a16="http://schemas.microsoft.com/office/drawing/2014/main" id="{5AC972AC-F40C-0928-F459-7E8B82B146F9}"/>
                </a:ext>
              </a:extLst>
            </p:cNvPr>
            <p:cNvSpPr/>
            <p:nvPr/>
          </p:nvSpPr>
          <p:spPr>
            <a:xfrm rot="17471081">
              <a:off x="24157784" y="8225740"/>
              <a:ext cx="476037" cy="599892"/>
            </a:xfrm>
            <a:custGeom>
              <a:avLst/>
              <a:gdLst/>
              <a:ahLst/>
              <a:cxnLst/>
              <a:rect l="l" t="t" r="r" b="b"/>
              <a:pathLst>
                <a:path w="1481454" h="1866900">
                  <a:moveTo>
                    <a:pt x="68084" y="1295400"/>
                  </a:moveTo>
                  <a:lnTo>
                    <a:pt x="61366" y="1282700"/>
                  </a:lnTo>
                  <a:lnTo>
                    <a:pt x="46583" y="1282700"/>
                  </a:lnTo>
                  <a:lnTo>
                    <a:pt x="54825" y="1295400"/>
                  </a:lnTo>
                  <a:lnTo>
                    <a:pt x="68084" y="1295400"/>
                  </a:lnTo>
                  <a:close/>
                </a:path>
                <a:path w="1481454" h="1866900">
                  <a:moveTo>
                    <a:pt x="87909" y="1409700"/>
                  </a:moveTo>
                  <a:lnTo>
                    <a:pt x="86753" y="1407985"/>
                  </a:lnTo>
                  <a:lnTo>
                    <a:pt x="87350" y="1409700"/>
                  </a:lnTo>
                  <a:lnTo>
                    <a:pt x="87909" y="1409700"/>
                  </a:lnTo>
                  <a:close/>
                </a:path>
                <a:path w="1481454" h="1866900">
                  <a:moveTo>
                    <a:pt x="142595" y="444500"/>
                  </a:moveTo>
                  <a:lnTo>
                    <a:pt x="141185" y="444500"/>
                  </a:lnTo>
                  <a:lnTo>
                    <a:pt x="141211" y="445516"/>
                  </a:lnTo>
                  <a:lnTo>
                    <a:pt x="142595" y="444500"/>
                  </a:lnTo>
                  <a:close/>
                </a:path>
                <a:path w="1481454" h="1866900">
                  <a:moveTo>
                    <a:pt x="168313" y="457200"/>
                  </a:moveTo>
                  <a:lnTo>
                    <a:pt x="157314" y="457200"/>
                  </a:lnTo>
                  <a:lnTo>
                    <a:pt x="156451" y="469900"/>
                  </a:lnTo>
                  <a:lnTo>
                    <a:pt x="168313" y="457200"/>
                  </a:lnTo>
                  <a:close/>
                </a:path>
                <a:path w="1481454" h="1866900">
                  <a:moveTo>
                    <a:pt x="202819" y="1574800"/>
                  </a:moveTo>
                  <a:lnTo>
                    <a:pt x="196291" y="1567688"/>
                  </a:lnTo>
                  <a:lnTo>
                    <a:pt x="199796" y="1574800"/>
                  </a:lnTo>
                  <a:lnTo>
                    <a:pt x="202819" y="1574800"/>
                  </a:lnTo>
                  <a:close/>
                </a:path>
                <a:path w="1481454" h="1866900">
                  <a:moveTo>
                    <a:pt x="214998" y="1600200"/>
                  </a:moveTo>
                  <a:lnTo>
                    <a:pt x="206311" y="1574800"/>
                  </a:lnTo>
                  <a:lnTo>
                    <a:pt x="202819" y="1574800"/>
                  </a:lnTo>
                  <a:lnTo>
                    <a:pt x="214998" y="1600200"/>
                  </a:lnTo>
                  <a:close/>
                </a:path>
                <a:path w="1481454" h="1866900">
                  <a:moveTo>
                    <a:pt x="217805" y="1308100"/>
                  </a:moveTo>
                  <a:lnTo>
                    <a:pt x="216217" y="1295400"/>
                  </a:lnTo>
                  <a:lnTo>
                    <a:pt x="215633" y="1295400"/>
                  </a:lnTo>
                  <a:lnTo>
                    <a:pt x="217487" y="1308100"/>
                  </a:lnTo>
                  <a:lnTo>
                    <a:pt x="217805" y="1308100"/>
                  </a:lnTo>
                  <a:close/>
                </a:path>
                <a:path w="1481454" h="1866900">
                  <a:moveTo>
                    <a:pt x="227571" y="391795"/>
                  </a:moveTo>
                  <a:lnTo>
                    <a:pt x="226390" y="390410"/>
                  </a:lnTo>
                  <a:lnTo>
                    <a:pt x="226479" y="393700"/>
                  </a:lnTo>
                  <a:lnTo>
                    <a:pt x="227571" y="391795"/>
                  </a:lnTo>
                  <a:close/>
                </a:path>
                <a:path w="1481454" h="1866900">
                  <a:moveTo>
                    <a:pt x="260578" y="1625600"/>
                  </a:moveTo>
                  <a:lnTo>
                    <a:pt x="254431" y="1620139"/>
                  </a:lnTo>
                  <a:lnTo>
                    <a:pt x="258076" y="1625600"/>
                  </a:lnTo>
                  <a:lnTo>
                    <a:pt x="260578" y="1625600"/>
                  </a:lnTo>
                  <a:close/>
                </a:path>
                <a:path w="1481454" h="1866900">
                  <a:moveTo>
                    <a:pt x="261239" y="260769"/>
                  </a:moveTo>
                  <a:lnTo>
                    <a:pt x="257543" y="266700"/>
                  </a:lnTo>
                  <a:lnTo>
                    <a:pt x="259168" y="266700"/>
                  </a:lnTo>
                  <a:lnTo>
                    <a:pt x="261239" y="260769"/>
                  </a:lnTo>
                  <a:close/>
                </a:path>
                <a:path w="1481454" h="1866900">
                  <a:moveTo>
                    <a:pt x="265455" y="254000"/>
                  </a:moveTo>
                  <a:lnTo>
                    <a:pt x="263601" y="254000"/>
                  </a:lnTo>
                  <a:lnTo>
                    <a:pt x="261239" y="260769"/>
                  </a:lnTo>
                  <a:lnTo>
                    <a:pt x="265455" y="254000"/>
                  </a:lnTo>
                  <a:close/>
                </a:path>
                <a:path w="1481454" h="1866900">
                  <a:moveTo>
                    <a:pt x="270840" y="1633994"/>
                  </a:moveTo>
                  <a:lnTo>
                    <a:pt x="265976" y="1625600"/>
                  </a:lnTo>
                  <a:lnTo>
                    <a:pt x="260578" y="1625600"/>
                  </a:lnTo>
                  <a:lnTo>
                    <a:pt x="270840" y="1633994"/>
                  </a:lnTo>
                  <a:close/>
                </a:path>
                <a:path w="1481454" h="1866900">
                  <a:moveTo>
                    <a:pt x="276110" y="1638300"/>
                  </a:moveTo>
                  <a:lnTo>
                    <a:pt x="270840" y="1633994"/>
                  </a:lnTo>
                  <a:lnTo>
                    <a:pt x="273329" y="1638300"/>
                  </a:lnTo>
                  <a:lnTo>
                    <a:pt x="276110" y="1638300"/>
                  </a:lnTo>
                  <a:close/>
                </a:path>
                <a:path w="1481454" h="1866900">
                  <a:moveTo>
                    <a:pt x="290931" y="715810"/>
                  </a:moveTo>
                  <a:lnTo>
                    <a:pt x="290017" y="723900"/>
                  </a:lnTo>
                  <a:lnTo>
                    <a:pt x="290550" y="723900"/>
                  </a:lnTo>
                  <a:lnTo>
                    <a:pt x="290931" y="715810"/>
                  </a:lnTo>
                  <a:close/>
                </a:path>
                <a:path w="1481454" h="1866900">
                  <a:moveTo>
                    <a:pt x="291439" y="711200"/>
                  </a:moveTo>
                  <a:lnTo>
                    <a:pt x="291134" y="711200"/>
                  </a:lnTo>
                  <a:lnTo>
                    <a:pt x="290931" y="715810"/>
                  </a:lnTo>
                  <a:lnTo>
                    <a:pt x="291439" y="711200"/>
                  </a:lnTo>
                  <a:close/>
                </a:path>
                <a:path w="1481454" h="1866900">
                  <a:moveTo>
                    <a:pt x="293230" y="266700"/>
                  </a:moveTo>
                  <a:lnTo>
                    <a:pt x="293116" y="254000"/>
                  </a:lnTo>
                  <a:lnTo>
                    <a:pt x="282257" y="254000"/>
                  </a:lnTo>
                  <a:lnTo>
                    <a:pt x="279628" y="266700"/>
                  </a:lnTo>
                  <a:lnTo>
                    <a:pt x="260794" y="266700"/>
                  </a:lnTo>
                  <a:lnTo>
                    <a:pt x="260858" y="292100"/>
                  </a:lnTo>
                  <a:lnTo>
                    <a:pt x="249580" y="304800"/>
                  </a:lnTo>
                  <a:lnTo>
                    <a:pt x="234823" y="330200"/>
                  </a:lnTo>
                  <a:lnTo>
                    <a:pt x="224421" y="355600"/>
                  </a:lnTo>
                  <a:lnTo>
                    <a:pt x="225666" y="330200"/>
                  </a:lnTo>
                  <a:lnTo>
                    <a:pt x="227571" y="317500"/>
                  </a:lnTo>
                  <a:lnTo>
                    <a:pt x="233514" y="304800"/>
                  </a:lnTo>
                  <a:lnTo>
                    <a:pt x="246913" y="292100"/>
                  </a:lnTo>
                  <a:lnTo>
                    <a:pt x="237223" y="292100"/>
                  </a:lnTo>
                  <a:lnTo>
                    <a:pt x="257543" y="266700"/>
                  </a:lnTo>
                  <a:lnTo>
                    <a:pt x="250380" y="266700"/>
                  </a:lnTo>
                  <a:lnTo>
                    <a:pt x="242658" y="279400"/>
                  </a:lnTo>
                  <a:lnTo>
                    <a:pt x="235496" y="292100"/>
                  </a:lnTo>
                  <a:lnTo>
                    <a:pt x="227685" y="304800"/>
                  </a:lnTo>
                  <a:lnTo>
                    <a:pt x="218046" y="317500"/>
                  </a:lnTo>
                  <a:lnTo>
                    <a:pt x="217017" y="317500"/>
                  </a:lnTo>
                  <a:lnTo>
                    <a:pt x="216128" y="330200"/>
                  </a:lnTo>
                  <a:lnTo>
                    <a:pt x="215011" y="330200"/>
                  </a:lnTo>
                  <a:lnTo>
                    <a:pt x="213334" y="342900"/>
                  </a:lnTo>
                  <a:lnTo>
                    <a:pt x="210705" y="342900"/>
                  </a:lnTo>
                  <a:lnTo>
                    <a:pt x="206717" y="355600"/>
                  </a:lnTo>
                  <a:lnTo>
                    <a:pt x="201231" y="368300"/>
                  </a:lnTo>
                  <a:lnTo>
                    <a:pt x="194119" y="381000"/>
                  </a:lnTo>
                  <a:lnTo>
                    <a:pt x="192951" y="368300"/>
                  </a:lnTo>
                  <a:lnTo>
                    <a:pt x="191719" y="381000"/>
                  </a:lnTo>
                  <a:lnTo>
                    <a:pt x="186766" y="393700"/>
                  </a:lnTo>
                  <a:lnTo>
                    <a:pt x="179374" y="406400"/>
                  </a:lnTo>
                  <a:lnTo>
                    <a:pt x="170802" y="419100"/>
                  </a:lnTo>
                  <a:lnTo>
                    <a:pt x="164858" y="419100"/>
                  </a:lnTo>
                  <a:lnTo>
                    <a:pt x="158699" y="431800"/>
                  </a:lnTo>
                  <a:lnTo>
                    <a:pt x="153885" y="431800"/>
                  </a:lnTo>
                  <a:lnTo>
                    <a:pt x="149263" y="444500"/>
                  </a:lnTo>
                  <a:lnTo>
                    <a:pt x="145783" y="444500"/>
                  </a:lnTo>
                  <a:lnTo>
                    <a:pt x="150368" y="457200"/>
                  </a:lnTo>
                  <a:lnTo>
                    <a:pt x="155041" y="457200"/>
                  </a:lnTo>
                  <a:lnTo>
                    <a:pt x="159791" y="444500"/>
                  </a:lnTo>
                  <a:lnTo>
                    <a:pt x="164617" y="444500"/>
                  </a:lnTo>
                  <a:lnTo>
                    <a:pt x="175006" y="419100"/>
                  </a:lnTo>
                  <a:lnTo>
                    <a:pt x="180111" y="419100"/>
                  </a:lnTo>
                  <a:lnTo>
                    <a:pt x="185051" y="406400"/>
                  </a:lnTo>
                  <a:lnTo>
                    <a:pt x="182016" y="419100"/>
                  </a:lnTo>
                  <a:lnTo>
                    <a:pt x="177609" y="431800"/>
                  </a:lnTo>
                  <a:lnTo>
                    <a:pt x="183134" y="431800"/>
                  </a:lnTo>
                  <a:lnTo>
                    <a:pt x="179311" y="444500"/>
                  </a:lnTo>
                  <a:lnTo>
                    <a:pt x="175285" y="444500"/>
                  </a:lnTo>
                  <a:lnTo>
                    <a:pt x="171170" y="457200"/>
                  </a:lnTo>
                  <a:lnTo>
                    <a:pt x="168313" y="457200"/>
                  </a:lnTo>
                  <a:lnTo>
                    <a:pt x="168313" y="469900"/>
                  </a:lnTo>
                  <a:lnTo>
                    <a:pt x="167157" y="469900"/>
                  </a:lnTo>
                  <a:lnTo>
                    <a:pt x="165239" y="482600"/>
                  </a:lnTo>
                  <a:lnTo>
                    <a:pt x="162928" y="482600"/>
                  </a:lnTo>
                  <a:lnTo>
                    <a:pt x="160858" y="495300"/>
                  </a:lnTo>
                  <a:lnTo>
                    <a:pt x="159169" y="495300"/>
                  </a:lnTo>
                  <a:lnTo>
                    <a:pt x="158267" y="508000"/>
                  </a:lnTo>
                  <a:lnTo>
                    <a:pt x="164896" y="508000"/>
                  </a:lnTo>
                  <a:lnTo>
                    <a:pt x="168986" y="495300"/>
                  </a:lnTo>
                  <a:lnTo>
                    <a:pt x="173875" y="482600"/>
                  </a:lnTo>
                  <a:lnTo>
                    <a:pt x="182638" y="469900"/>
                  </a:lnTo>
                  <a:lnTo>
                    <a:pt x="186690" y="482600"/>
                  </a:lnTo>
                  <a:lnTo>
                    <a:pt x="189763" y="469900"/>
                  </a:lnTo>
                  <a:lnTo>
                    <a:pt x="192976" y="457200"/>
                  </a:lnTo>
                  <a:lnTo>
                    <a:pt x="196405" y="444500"/>
                  </a:lnTo>
                  <a:lnTo>
                    <a:pt x="200113" y="431800"/>
                  </a:lnTo>
                  <a:lnTo>
                    <a:pt x="195059" y="419100"/>
                  </a:lnTo>
                  <a:lnTo>
                    <a:pt x="191122" y="419100"/>
                  </a:lnTo>
                  <a:lnTo>
                    <a:pt x="189699" y="406400"/>
                  </a:lnTo>
                  <a:lnTo>
                    <a:pt x="192214" y="393700"/>
                  </a:lnTo>
                  <a:lnTo>
                    <a:pt x="205625" y="393700"/>
                  </a:lnTo>
                  <a:lnTo>
                    <a:pt x="218414" y="381000"/>
                  </a:lnTo>
                  <a:lnTo>
                    <a:pt x="226390" y="390410"/>
                  </a:lnTo>
                  <a:lnTo>
                    <a:pt x="226174" y="381000"/>
                  </a:lnTo>
                  <a:lnTo>
                    <a:pt x="227342" y="381000"/>
                  </a:lnTo>
                  <a:lnTo>
                    <a:pt x="229844" y="368300"/>
                  </a:lnTo>
                  <a:lnTo>
                    <a:pt x="233514" y="355600"/>
                  </a:lnTo>
                  <a:lnTo>
                    <a:pt x="236334" y="355600"/>
                  </a:lnTo>
                  <a:lnTo>
                    <a:pt x="239725" y="342900"/>
                  </a:lnTo>
                  <a:lnTo>
                    <a:pt x="243852" y="342900"/>
                  </a:lnTo>
                  <a:lnTo>
                    <a:pt x="248132" y="330200"/>
                  </a:lnTo>
                  <a:lnTo>
                    <a:pt x="252933" y="330200"/>
                  </a:lnTo>
                  <a:lnTo>
                    <a:pt x="258102" y="317500"/>
                  </a:lnTo>
                  <a:lnTo>
                    <a:pt x="253898" y="330200"/>
                  </a:lnTo>
                  <a:lnTo>
                    <a:pt x="259803" y="330200"/>
                  </a:lnTo>
                  <a:lnTo>
                    <a:pt x="264236" y="317500"/>
                  </a:lnTo>
                  <a:lnTo>
                    <a:pt x="267500" y="317500"/>
                  </a:lnTo>
                  <a:lnTo>
                    <a:pt x="269862" y="304800"/>
                  </a:lnTo>
                  <a:lnTo>
                    <a:pt x="272707" y="304800"/>
                  </a:lnTo>
                  <a:lnTo>
                    <a:pt x="273659" y="292100"/>
                  </a:lnTo>
                  <a:lnTo>
                    <a:pt x="283273" y="292100"/>
                  </a:lnTo>
                  <a:lnTo>
                    <a:pt x="287629" y="279400"/>
                  </a:lnTo>
                  <a:lnTo>
                    <a:pt x="290741" y="279400"/>
                  </a:lnTo>
                  <a:lnTo>
                    <a:pt x="292608" y="266700"/>
                  </a:lnTo>
                  <a:lnTo>
                    <a:pt x="293230" y="266700"/>
                  </a:lnTo>
                  <a:close/>
                </a:path>
                <a:path w="1481454" h="1866900">
                  <a:moveTo>
                    <a:pt x="295630" y="1651000"/>
                  </a:moveTo>
                  <a:lnTo>
                    <a:pt x="287769" y="1638300"/>
                  </a:lnTo>
                  <a:lnTo>
                    <a:pt x="276110" y="1638300"/>
                  </a:lnTo>
                  <a:lnTo>
                    <a:pt x="291261" y="1651000"/>
                  </a:lnTo>
                  <a:lnTo>
                    <a:pt x="295630" y="1651000"/>
                  </a:lnTo>
                  <a:close/>
                </a:path>
                <a:path w="1481454" h="1866900">
                  <a:moveTo>
                    <a:pt x="298551" y="1117600"/>
                  </a:moveTo>
                  <a:lnTo>
                    <a:pt x="294068" y="1104900"/>
                  </a:lnTo>
                  <a:lnTo>
                    <a:pt x="289712" y="1104900"/>
                  </a:lnTo>
                  <a:lnTo>
                    <a:pt x="298551" y="1117600"/>
                  </a:lnTo>
                  <a:close/>
                </a:path>
                <a:path w="1481454" h="1866900">
                  <a:moveTo>
                    <a:pt x="323672" y="1193800"/>
                  </a:moveTo>
                  <a:lnTo>
                    <a:pt x="320205" y="1181100"/>
                  </a:lnTo>
                  <a:lnTo>
                    <a:pt x="318719" y="1181100"/>
                  </a:lnTo>
                  <a:lnTo>
                    <a:pt x="323672" y="1193800"/>
                  </a:lnTo>
                  <a:close/>
                </a:path>
                <a:path w="1481454" h="1866900">
                  <a:moveTo>
                    <a:pt x="344843" y="1460500"/>
                  </a:moveTo>
                  <a:lnTo>
                    <a:pt x="340842" y="1447800"/>
                  </a:lnTo>
                  <a:lnTo>
                    <a:pt x="340436" y="1447800"/>
                  </a:lnTo>
                  <a:lnTo>
                    <a:pt x="344843" y="1460500"/>
                  </a:lnTo>
                  <a:close/>
                </a:path>
                <a:path w="1481454" h="1866900">
                  <a:moveTo>
                    <a:pt x="352336" y="203200"/>
                  </a:moveTo>
                  <a:lnTo>
                    <a:pt x="351815" y="203200"/>
                  </a:lnTo>
                  <a:lnTo>
                    <a:pt x="345198" y="212293"/>
                  </a:lnTo>
                  <a:lnTo>
                    <a:pt x="344500" y="215900"/>
                  </a:lnTo>
                  <a:lnTo>
                    <a:pt x="352336" y="203200"/>
                  </a:lnTo>
                  <a:close/>
                </a:path>
                <a:path w="1481454" h="1866900">
                  <a:moveTo>
                    <a:pt x="387210" y="1511300"/>
                  </a:moveTo>
                  <a:lnTo>
                    <a:pt x="376974" y="1498600"/>
                  </a:lnTo>
                  <a:lnTo>
                    <a:pt x="366268" y="1498600"/>
                  </a:lnTo>
                  <a:lnTo>
                    <a:pt x="376694" y="1511300"/>
                  </a:lnTo>
                  <a:lnTo>
                    <a:pt x="387210" y="1511300"/>
                  </a:lnTo>
                  <a:close/>
                </a:path>
                <a:path w="1481454" h="1866900">
                  <a:moveTo>
                    <a:pt x="438124" y="114300"/>
                  </a:moveTo>
                  <a:lnTo>
                    <a:pt x="429526" y="114300"/>
                  </a:lnTo>
                  <a:lnTo>
                    <a:pt x="420966" y="127000"/>
                  </a:lnTo>
                  <a:lnTo>
                    <a:pt x="412673" y="139700"/>
                  </a:lnTo>
                  <a:lnTo>
                    <a:pt x="416509" y="139700"/>
                  </a:lnTo>
                  <a:lnTo>
                    <a:pt x="424002" y="127000"/>
                  </a:lnTo>
                  <a:lnTo>
                    <a:pt x="431393" y="127000"/>
                  </a:lnTo>
                  <a:lnTo>
                    <a:pt x="438124" y="114300"/>
                  </a:lnTo>
                  <a:close/>
                </a:path>
                <a:path w="1481454" h="1866900">
                  <a:moveTo>
                    <a:pt x="447141" y="101600"/>
                  </a:moveTo>
                  <a:lnTo>
                    <a:pt x="438289" y="114300"/>
                  </a:lnTo>
                  <a:lnTo>
                    <a:pt x="446633" y="114300"/>
                  </a:lnTo>
                  <a:lnTo>
                    <a:pt x="447141" y="101600"/>
                  </a:lnTo>
                  <a:close/>
                </a:path>
                <a:path w="1481454" h="1866900">
                  <a:moveTo>
                    <a:pt x="451497" y="381000"/>
                  </a:moveTo>
                  <a:lnTo>
                    <a:pt x="449707" y="381000"/>
                  </a:lnTo>
                  <a:lnTo>
                    <a:pt x="448932" y="383006"/>
                  </a:lnTo>
                  <a:lnTo>
                    <a:pt x="451497" y="381000"/>
                  </a:lnTo>
                  <a:close/>
                </a:path>
                <a:path w="1481454" h="1866900">
                  <a:moveTo>
                    <a:pt x="462699" y="114300"/>
                  </a:moveTo>
                  <a:lnTo>
                    <a:pt x="458546" y="114300"/>
                  </a:lnTo>
                  <a:lnTo>
                    <a:pt x="458470" y="121031"/>
                  </a:lnTo>
                  <a:lnTo>
                    <a:pt x="462699" y="114300"/>
                  </a:lnTo>
                  <a:close/>
                </a:path>
                <a:path w="1481454" h="1866900">
                  <a:moveTo>
                    <a:pt x="473240" y="101600"/>
                  </a:moveTo>
                  <a:lnTo>
                    <a:pt x="472554" y="101600"/>
                  </a:lnTo>
                  <a:lnTo>
                    <a:pt x="465201" y="114300"/>
                  </a:lnTo>
                  <a:lnTo>
                    <a:pt x="473240" y="101600"/>
                  </a:lnTo>
                  <a:close/>
                </a:path>
                <a:path w="1481454" h="1866900">
                  <a:moveTo>
                    <a:pt x="476529" y="96418"/>
                  </a:moveTo>
                  <a:lnTo>
                    <a:pt x="473240" y="101600"/>
                  </a:lnTo>
                  <a:lnTo>
                    <a:pt x="475094" y="101600"/>
                  </a:lnTo>
                  <a:lnTo>
                    <a:pt x="476529" y="96418"/>
                  </a:lnTo>
                  <a:close/>
                </a:path>
                <a:path w="1481454" h="1866900">
                  <a:moveTo>
                    <a:pt x="481279" y="88900"/>
                  </a:moveTo>
                  <a:lnTo>
                    <a:pt x="478599" y="88900"/>
                  </a:lnTo>
                  <a:lnTo>
                    <a:pt x="476529" y="96418"/>
                  </a:lnTo>
                  <a:lnTo>
                    <a:pt x="481279" y="88900"/>
                  </a:lnTo>
                  <a:close/>
                </a:path>
                <a:path w="1481454" h="1866900">
                  <a:moveTo>
                    <a:pt x="572236" y="215900"/>
                  </a:moveTo>
                  <a:lnTo>
                    <a:pt x="564222" y="215900"/>
                  </a:lnTo>
                  <a:lnTo>
                    <a:pt x="558584" y="228600"/>
                  </a:lnTo>
                  <a:lnTo>
                    <a:pt x="566394" y="228600"/>
                  </a:lnTo>
                  <a:lnTo>
                    <a:pt x="572236" y="215900"/>
                  </a:lnTo>
                  <a:close/>
                </a:path>
                <a:path w="1481454" h="1866900">
                  <a:moveTo>
                    <a:pt x="581748" y="215900"/>
                  </a:moveTo>
                  <a:lnTo>
                    <a:pt x="581736" y="203200"/>
                  </a:lnTo>
                  <a:lnTo>
                    <a:pt x="575843" y="215900"/>
                  </a:lnTo>
                  <a:lnTo>
                    <a:pt x="581748" y="215900"/>
                  </a:lnTo>
                  <a:close/>
                </a:path>
                <a:path w="1481454" h="1866900">
                  <a:moveTo>
                    <a:pt x="600938" y="1689100"/>
                  </a:moveTo>
                  <a:lnTo>
                    <a:pt x="595452" y="1676400"/>
                  </a:lnTo>
                  <a:lnTo>
                    <a:pt x="598017" y="1689100"/>
                  </a:lnTo>
                  <a:lnTo>
                    <a:pt x="600938" y="1689100"/>
                  </a:lnTo>
                  <a:close/>
                </a:path>
                <a:path w="1481454" h="1866900">
                  <a:moveTo>
                    <a:pt x="603415" y="190500"/>
                  </a:moveTo>
                  <a:lnTo>
                    <a:pt x="597814" y="203200"/>
                  </a:lnTo>
                  <a:lnTo>
                    <a:pt x="598347" y="203200"/>
                  </a:lnTo>
                  <a:lnTo>
                    <a:pt x="603415" y="190500"/>
                  </a:lnTo>
                  <a:close/>
                </a:path>
                <a:path w="1481454" h="1866900">
                  <a:moveTo>
                    <a:pt x="632548" y="25400"/>
                  </a:moveTo>
                  <a:lnTo>
                    <a:pt x="600379" y="25400"/>
                  </a:lnTo>
                  <a:lnTo>
                    <a:pt x="589508" y="38100"/>
                  </a:lnTo>
                  <a:lnTo>
                    <a:pt x="545668" y="38100"/>
                  </a:lnTo>
                  <a:lnTo>
                    <a:pt x="535076" y="50800"/>
                  </a:lnTo>
                  <a:lnTo>
                    <a:pt x="515200" y="50800"/>
                  </a:lnTo>
                  <a:lnTo>
                    <a:pt x="527100" y="63500"/>
                  </a:lnTo>
                  <a:lnTo>
                    <a:pt x="510882" y="76200"/>
                  </a:lnTo>
                  <a:lnTo>
                    <a:pt x="508635" y="76200"/>
                  </a:lnTo>
                  <a:lnTo>
                    <a:pt x="507047" y="63500"/>
                  </a:lnTo>
                  <a:lnTo>
                    <a:pt x="492861" y="63500"/>
                  </a:lnTo>
                  <a:lnTo>
                    <a:pt x="489648" y="76200"/>
                  </a:lnTo>
                  <a:lnTo>
                    <a:pt x="483895" y="88900"/>
                  </a:lnTo>
                  <a:lnTo>
                    <a:pt x="497928" y="88900"/>
                  </a:lnTo>
                  <a:lnTo>
                    <a:pt x="495223" y="101600"/>
                  </a:lnTo>
                  <a:lnTo>
                    <a:pt x="501789" y="101600"/>
                  </a:lnTo>
                  <a:lnTo>
                    <a:pt x="501548" y="88900"/>
                  </a:lnTo>
                  <a:lnTo>
                    <a:pt x="518553" y="88900"/>
                  </a:lnTo>
                  <a:lnTo>
                    <a:pt x="529691" y="76200"/>
                  </a:lnTo>
                  <a:lnTo>
                    <a:pt x="537159" y="76200"/>
                  </a:lnTo>
                  <a:lnTo>
                    <a:pt x="549516" y="63500"/>
                  </a:lnTo>
                  <a:lnTo>
                    <a:pt x="558355" y="50800"/>
                  </a:lnTo>
                  <a:lnTo>
                    <a:pt x="571830" y="50800"/>
                  </a:lnTo>
                  <a:lnTo>
                    <a:pt x="592112" y="38100"/>
                  </a:lnTo>
                  <a:lnTo>
                    <a:pt x="597331" y="50800"/>
                  </a:lnTo>
                  <a:lnTo>
                    <a:pt x="604354" y="50800"/>
                  </a:lnTo>
                  <a:lnTo>
                    <a:pt x="612838" y="38100"/>
                  </a:lnTo>
                  <a:lnTo>
                    <a:pt x="622452" y="38100"/>
                  </a:lnTo>
                  <a:lnTo>
                    <a:pt x="632548" y="25400"/>
                  </a:lnTo>
                  <a:close/>
                </a:path>
                <a:path w="1481454" h="1866900">
                  <a:moveTo>
                    <a:pt x="742632" y="12700"/>
                  </a:moveTo>
                  <a:lnTo>
                    <a:pt x="730199" y="12700"/>
                  </a:lnTo>
                  <a:lnTo>
                    <a:pt x="726211" y="25400"/>
                  </a:lnTo>
                  <a:lnTo>
                    <a:pt x="734364" y="25400"/>
                  </a:lnTo>
                  <a:lnTo>
                    <a:pt x="742632" y="12700"/>
                  </a:lnTo>
                  <a:close/>
                </a:path>
                <a:path w="1481454" h="1866900">
                  <a:moveTo>
                    <a:pt x="752868" y="139700"/>
                  </a:moveTo>
                  <a:lnTo>
                    <a:pt x="747179" y="127000"/>
                  </a:lnTo>
                  <a:lnTo>
                    <a:pt x="739521" y="139700"/>
                  </a:lnTo>
                  <a:lnTo>
                    <a:pt x="752868" y="139700"/>
                  </a:lnTo>
                  <a:close/>
                </a:path>
                <a:path w="1481454" h="1866900">
                  <a:moveTo>
                    <a:pt x="797572" y="25400"/>
                  </a:moveTo>
                  <a:lnTo>
                    <a:pt x="758088" y="25400"/>
                  </a:lnTo>
                  <a:lnTo>
                    <a:pt x="758228" y="38100"/>
                  </a:lnTo>
                  <a:lnTo>
                    <a:pt x="769340" y="38100"/>
                  </a:lnTo>
                  <a:lnTo>
                    <a:pt x="780821" y="38100"/>
                  </a:lnTo>
                  <a:lnTo>
                    <a:pt x="797572" y="25400"/>
                  </a:lnTo>
                  <a:close/>
                </a:path>
                <a:path w="1481454" h="1866900">
                  <a:moveTo>
                    <a:pt x="862190" y="12700"/>
                  </a:moveTo>
                  <a:lnTo>
                    <a:pt x="855878" y="0"/>
                  </a:lnTo>
                  <a:lnTo>
                    <a:pt x="801700" y="0"/>
                  </a:lnTo>
                  <a:lnTo>
                    <a:pt x="792124" y="12700"/>
                  </a:lnTo>
                  <a:lnTo>
                    <a:pt x="808431" y="12700"/>
                  </a:lnTo>
                  <a:lnTo>
                    <a:pt x="815784" y="25400"/>
                  </a:lnTo>
                  <a:lnTo>
                    <a:pt x="813358" y="25400"/>
                  </a:lnTo>
                  <a:lnTo>
                    <a:pt x="815924" y="28422"/>
                  </a:lnTo>
                  <a:lnTo>
                    <a:pt x="814908" y="38100"/>
                  </a:lnTo>
                  <a:lnTo>
                    <a:pt x="824115" y="38100"/>
                  </a:lnTo>
                  <a:lnTo>
                    <a:pt x="829881" y="38100"/>
                  </a:lnTo>
                  <a:lnTo>
                    <a:pt x="854773" y="38100"/>
                  </a:lnTo>
                  <a:lnTo>
                    <a:pt x="856792" y="25400"/>
                  </a:lnTo>
                  <a:lnTo>
                    <a:pt x="858735" y="25400"/>
                  </a:lnTo>
                  <a:lnTo>
                    <a:pt x="860437" y="12700"/>
                  </a:lnTo>
                  <a:lnTo>
                    <a:pt x="862190" y="12700"/>
                  </a:lnTo>
                  <a:close/>
                </a:path>
                <a:path w="1481454" h="1866900">
                  <a:moveTo>
                    <a:pt x="907427" y="177800"/>
                  </a:moveTo>
                  <a:lnTo>
                    <a:pt x="901115" y="165100"/>
                  </a:lnTo>
                  <a:lnTo>
                    <a:pt x="897039" y="165100"/>
                  </a:lnTo>
                  <a:lnTo>
                    <a:pt x="903846" y="177800"/>
                  </a:lnTo>
                  <a:lnTo>
                    <a:pt x="907427" y="177800"/>
                  </a:lnTo>
                  <a:close/>
                </a:path>
                <a:path w="1481454" h="1866900">
                  <a:moveTo>
                    <a:pt x="937260" y="165100"/>
                  </a:moveTo>
                  <a:lnTo>
                    <a:pt x="933729" y="165100"/>
                  </a:lnTo>
                  <a:lnTo>
                    <a:pt x="929906" y="177800"/>
                  </a:lnTo>
                  <a:lnTo>
                    <a:pt x="937260" y="165100"/>
                  </a:lnTo>
                  <a:close/>
                </a:path>
                <a:path w="1481454" h="1866900">
                  <a:moveTo>
                    <a:pt x="940244" y="1841500"/>
                  </a:moveTo>
                  <a:lnTo>
                    <a:pt x="922515" y="1841500"/>
                  </a:lnTo>
                  <a:lnTo>
                    <a:pt x="930363" y="1854200"/>
                  </a:lnTo>
                  <a:lnTo>
                    <a:pt x="940244" y="1841500"/>
                  </a:lnTo>
                  <a:close/>
                </a:path>
                <a:path w="1481454" h="1866900">
                  <a:moveTo>
                    <a:pt x="943584" y="1847964"/>
                  </a:moveTo>
                  <a:lnTo>
                    <a:pt x="937298" y="1854200"/>
                  </a:lnTo>
                  <a:lnTo>
                    <a:pt x="939596" y="1854200"/>
                  </a:lnTo>
                  <a:lnTo>
                    <a:pt x="943584" y="1847964"/>
                  </a:lnTo>
                  <a:close/>
                </a:path>
                <a:path w="1481454" h="1866900">
                  <a:moveTo>
                    <a:pt x="1014780" y="304800"/>
                  </a:moveTo>
                  <a:lnTo>
                    <a:pt x="1008037" y="292100"/>
                  </a:lnTo>
                  <a:lnTo>
                    <a:pt x="1011123" y="304800"/>
                  </a:lnTo>
                  <a:lnTo>
                    <a:pt x="1014780" y="304800"/>
                  </a:lnTo>
                  <a:close/>
                </a:path>
                <a:path w="1481454" h="1866900">
                  <a:moveTo>
                    <a:pt x="1045819" y="1689100"/>
                  </a:moveTo>
                  <a:lnTo>
                    <a:pt x="1042682" y="1689100"/>
                  </a:lnTo>
                  <a:lnTo>
                    <a:pt x="1041603" y="1701800"/>
                  </a:lnTo>
                  <a:lnTo>
                    <a:pt x="1045819" y="1689100"/>
                  </a:lnTo>
                  <a:close/>
                </a:path>
                <a:path w="1481454" h="1866900">
                  <a:moveTo>
                    <a:pt x="1099096" y="230124"/>
                  </a:moveTo>
                  <a:lnTo>
                    <a:pt x="1093190" y="226949"/>
                  </a:lnTo>
                  <a:lnTo>
                    <a:pt x="1087386" y="222656"/>
                  </a:lnTo>
                  <a:lnTo>
                    <a:pt x="1081532" y="217309"/>
                  </a:lnTo>
                  <a:lnTo>
                    <a:pt x="1075524" y="211010"/>
                  </a:lnTo>
                  <a:lnTo>
                    <a:pt x="1077391" y="215074"/>
                  </a:lnTo>
                  <a:lnTo>
                    <a:pt x="1080020" y="221018"/>
                  </a:lnTo>
                  <a:lnTo>
                    <a:pt x="1078826" y="224370"/>
                  </a:lnTo>
                  <a:lnTo>
                    <a:pt x="1084935" y="228473"/>
                  </a:lnTo>
                  <a:lnTo>
                    <a:pt x="1091806" y="227355"/>
                  </a:lnTo>
                  <a:lnTo>
                    <a:pt x="1099096" y="230124"/>
                  </a:lnTo>
                  <a:close/>
                </a:path>
                <a:path w="1481454" h="1866900">
                  <a:moveTo>
                    <a:pt x="1099464" y="230251"/>
                  </a:moveTo>
                  <a:lnTo>
                    <a:pt x="1099096" y="230124"/>
                  </a:lnTo>
                  <a:lnTo>
                    <a:pt x="1099273" y="230238"/>
                  </a:lnTo>
                  <a:lnTo>
                    <a:pt x="1099464" y="230251"/>
                  </a:lnTo>
                  <a:close/>
                </a:path>
                <a:path w="1481454" h="1866900">
                  <a:moveTo>
                    <a:pt x="1255331" y="520700"/>
                  </a:moveTo>
                  <a:lnTo>
                    <a:pt x="1251343" y="508000"/>
                  </a:lnTo>
                  <a:lnTo>
                    <a:pt x="1246149" y="508000"/>
                  </a:lnTo>
                  <a:lnTo>
                    <a:pt x="1242783" y="520700"/>
                  </a:lnTo>
                  <a:lnTo>
                    <a:pt x="1255331" y="520700"/>
                  </a:lnTo>
                  <a:close/>
                </a:path>
                <a:path w="1481454" h="1866900">
                  <a:moveTo>
                    <a:pt x="1257973" y="508000"/>
                  </a:moveTo>
                  <a:lnTo>
                    <a:pt x="1249197" y="495300"/>
                  </a:lnTo>
                  <a:lnTo>
                    <a:pt x="1255547" y="508000"/>
                  </a:lnTo>
                  <a:lnTo>
                    <a:pt x="1257973" y="508000"/>
                  </a:lnTo>
                  <a:close/>
                </a:path>
                <a:path w="1481454" h="1866900">
                  <a:moveTo>
                    <a:pt x="1296543" y="1612607"/>
                  </a:moveTo>
                  <a:lnTo>
                    <a:pt x="1296377" y="1612900"/>
                  </a:lnTo>
                  <a:lnTo>
                    <a:pt x="1296543" y="1612607"/>
                  </a:lnTo>
                  <a:close/>
                </a:path>
                <a:path w="1481454" h="1866900">
                  <a:moveTo>
                    <a:pt x="1303235" y="1600200"/>
                  </a:moveTo>
                  <a:lnTo>
                    <a:pt x="1301203" y="1600200"/>
                  </a:lnTo>
                  <a:lnTo>
                    <a:pt x="1296543" y="1612607"/>
                  </a:lnTo>
                  <a:lnTo>
                    <a:pt x="1303235" y="1600200"/>
                  </a:lnTo>
                  <a:close/>
                </a:path>
                <a:path w="1481454" h="1866900">
                  <a:moveTo>
                    <a:pt x="1314373" y="596900"/>
                  </a:moveTo>
                  <a:lnTo>
                    <a:pt x="1310906" y="584200"/>
                  </a:lnTo>
                  <a:lnTo>
                    <a:pt x="1307122" y="584200"/>
                  </a:lnTo>
                  <a:lnTo>
                    <a:pt x="1311427" y="596900"/>
                  </a:lnTo>
                  <a:lnTo>
                    <a:pt x="1314373" y="596900"/>
                  </a:lnTo>
                  <a:close/>
                </a:path>
                <a:path w="1481454" h="1866900">
                  <a:moveTo>
                    <a:pt x="1315072" y="304800"/>
                  </a:moveTo>
                  <a:lnTo>
                    <a:pt x="1310678" y="292100"/>
                  </a:lnTo>
                  <a:lnTo>
                    <a:pt x="1304455" y="292100"/>
                  </a:lnTo>
                  <a:lnTo>
                    <a:pt x="1296835" y="279400"/>
                  </a:lnTo>
                  <a:lnTo>
                    <a:pt x="1284109" y="279400"/>
                  </a:lnTo>
                  <a:lnTo>
                    <a:pt x="1295196" y="292100"/>
                  </a:lnTo>
                  <a:lnTo>
                    <a:pt x="1304886" y="304800"/>
                  </a:lnTo>
                  <a:lnTo>
                    <a:pt x="1315072" y="304800"/>
                  </a:lnTo>
                  <a:close/>
                </a:path>
                <a:path w="1481454" h="1866900">
                  <a:moveTo>
                    <a:pt x="1322260" y="1536700"/>
                  </a:moveTo>
                  <a:lnTo>
                    <a:pt x="1319352" y="1536700"/>
                  </a:lnTo>
                  <a:lnTo>
                    <a:pt x="1312062" y="1549400"/>
                  </a:lnTo>
                  <a:lnTo>
                    <a:pt x="1317205" y="1549400"/>
                  </a:lnTo>
                  <a:lnTo>
                    <a:pt x="1322260" y="1536700"/>
                  </a:lnTo>
                  <a:close/>
                </a:path>
                <a:path w="1481454" h="1866900">
                  <a:moveTo>
                    <a:pt x="1327899" y="520700"/>
                  </a:moveTo>
                  <a:lnTo>
                    <a:pt x="1325587" y="508000"/>
                  </a:lnTo>
                  <a:lnTo>
                    <a:pt x="1322489" y="508000"/>
                  </a:lnTo>
                  <a:lnTo>
                    <a:pt x="1324292" y="520700"/>
                  </a:lnTo>
                  <a:lnTo>
                    <a:pt x="1327899" y="520700"/>
                  </a:lnTo>
                  <a:close/>
                </a:path>
                <a:path w="1481454" h="1866900">
                  <a:moveTo>
                    <a:pt x="1338465" y="268528"/>
                  </a:moveTo>
                  <a:lnTo>
                    <a:pt x="1334528" y="264528"/>
                  </a:lnTo>
                  <a:lnTo>
                    <a:pt x="1328724" y="260921"/>
                  </a:lnTo>
                  <a:lnTo>
                    <a:pt x="1323352" y="257797"/>
                  </a:lnTo>
                  <a:lnTo>
                    <a:pt x="1326756" y="262128"/>
                  </a:lnTo>
                  <a:lnTo>
                    <a:pt x="1330401" y="269011"/>
                  </a:lnTo>
                  <a:lnTo>
                    <a:pt x="1338237" y="272783"/>
                  </a:lnTo>
                  <a:lnTo>
                    <a:pt x="1338465" y="268528"/>
                  </a:lnTo>
                  <a:close/>
                </a:path>
                <a:path w="1481454" h="1866900">
                  <a:moveTo>
                    <a:pt x="1356487" y="520700"/>
                  </a:moveTo>
                  <a:lnTo>
                    <a:pt x="1347660" y="508000"/>
                  </a:lnTo>
                  <a:lnTo>
                    <a:pt x="1355445" y="520700"/>
                  </a:lnTo>
                  <a:lnTo>
                    <a:pt x="1356487" y="520700"/>
                  </a:lnTo>
                  <a:close/>
                </a:path>
                <a:path w="1481454" h="1866900">
                  <a:moveTo>
                    <a:pt x="1358531" y="712368"/>
                  </a:moveTo>
                  <a:lnTo>
                    <a:pt x="1349641" y="697966"/>
                  </a:lnTo>
                  <a:lnTo>
                    <a:pt x="1348828" y="699846"/>
                  </a:lnTo>
                  <a:lnTo>
                    <a:pt x="1357718" y="714222"/>
                  </a:lnTo>
                  <a:lnTo>
                    <a:pt x="1358531" y="712368"/>
                  </a:lnTo>
                  <a:close/>
                </a:path>
                <a:path w="1481454" h="1866900">
                  <a:moveTo>
                    <a:pt x="1366481" y="342900"/>
                  </a:moveTo>
                  <a:lnTo>
                    <a:pt x="1362925" y="330200"/>
                  </a:lnTo>
                  <a:lnTo>
                    <a:pt x="1355864" y="317500"/>
                  </a:lnTo>
                  <a:lnTo>
                    <a:pt x="1349387" y="304800"/>
                  </a:lnTo>
                  <a:lnTo>
                    <a:pt x="1339380" y="304800"/>
                  </a:lnTo>
                  <a:lnTo>
                    <a:pt x="1331201" y="292100"/>
                  </a:lnTo>
                  <a:lnTo>
                    <a:pt x="1324127" y="279400"/>
                  </a:lnTo>
                  <a:lnTo>
                    <a:pt x="1317472" y="266700"/>
                  </a:lnTo>
                  <a:lnTo>
                    <a:pt x="1312418" y="266700"/>
                  </a:lnTo>
                  <a:lnTo>
                    <a:pt x="1318069" y="279400"/>
                  </a:lnTo>
                  <a:lnTo>
                    <a:pt x="1324813" y="292100"/>
                  </a:lnTo>
                  <a:lnTo>
                    <a:pt x="1317586" y="279400"/>
                  </a:lnTo>
                  <a:lnTo>
                    <a:pt x="1316977" y="292100"/>
                  </a:lnTo>
                  <a:lnTo>
                    <a:pt x="1319504" y="292100"/>
                  </a:lnTo>
                  <a:lnTo>
                    <a:pt x="1324470" y="304800"/>
                  </a:lnTo>
                  <a:lnTo>
                    <a:pt x="1330452" y="304800"/>
                  </a:lnTo>
                  <a:lnTo>
                    <a:pt x="1337132" y="317500"/>
                  </a:lnTo>
                  <a:lnTo>
                    <a:pt x="1343901" y="317500"/>
                  </a:lnTo>
                  <a:lnTo>
                    <a:pt x="1350556" y="330200"/>
                  </a:lnTo>
                  <a:lnTo>
                    <a:pt x="1356829" y="342900"/>
                  </a:lnTo>
                  <a:lnTo>
                    <a:pt x="1366481" y="342900"/>
                  </a:lnTo>
                  <a:close/>
                </a:path>
                <a:path w="1481454" h="1866900">
                  <a:moveTo>
                    <a:pt x="1370761" y="635000"/>
                  </a:moveTo>
                  <a:lnTo>
                    <a:pt x="1367028" y="622300"/>
                  </a:lnTo>
                  <a:lnTo>
                    <a:pt x="1361821" y="609600"/>
                  </a:lnTo>
                  <a:lnTo>
                    <a:pt x="1357464" y="596900"/>
                  </a:lnTo>
                  <a:lnTo>
                    <a:pt x="1360182" y="609600"/>
                  </a:lnTo>
                  <a:lnTo>
                    <a:pt x="1360436" y="609600"/>
                  </a:lnTo>
                  <a:lnTo>
                    <a:pt x="1364107" y="622300"/>
                  </a:lnTo>
                  <a:lnTo>
                    <a:pt x="1367396" y="635000"/>
                  </a:lnTo>
                  <a:lnTo>
                    <a:pt x="1370761" y="635000"/>
                  </a:lnTo>
                  <a:close/>
                </a:path>
                <a:path w="1481454" h="1866900">
                  <a:moveTo>
                    <a:pt x="1378902" y="663562"/>
                  </a:moveTo>
                  <a:lnTo>
                    <a:pt x="1377835" y="660400"/>
                  </a:lnTo>
                  <a:lnTo>
                    <a:pt x="1375346" y="660400"/>
                  </a:lnTo>
                  <a:lnTo>
                    <a:pt x="1378902" y="663562"/>
                  </a:lnTo>
                  <a:close/>
                </a:path>
                <a:path w="1481454" h="1866900">
                  <a:moveTo>
                    <a:pt x="1391907" y="663562"/>
                  </a:moveTo>
                  <a:lnTo>
                    <a:pt x="1391323" y="660400"/>
                  </a:lnTo>
                  <a:lnTo>
                    <a:pt x="1388567" y="660400"/>
                  </a:lnTo>
                  <a:lnTo>
                    <a:pt x="1385316" y="647700"/>
                  </a:lnTo>
                  <a:lnTo>
                    <a:pt x="1388021" y="663562"/>
                  </a:lnTo>
                  <a:lnTo>
                    <a:pt x="1391907" y="663562"/>
                  </a:lnTo>
                  <a:close/>
                </a:path>
                <a:path w="1481454" h="1866900">
                  <a:moveTo>
                    <a:pt x="1395501" y="406400"/>
                  </a:moveTo>
                  <a:lnTo>
                    <a:pt x="1382903" y="393700"/>
                  </a:lnTo>
                  <a:lnTo>
                    <a:pt x="1391843" y="419100"/>
                  </a:lnTo>
                  <a:lnTo>
                    <a:pt x="1394548" y="419100"/>
                  </a:lnTo>
                  <a:lnTo>
                    <a:pt x="1389900" y="406400"/>
                  </a:lnTo>
                  <a:lnTo>
                    <a:pt x="1395501" y="406400"/>
                  </a:lnTo>
                  <a:close/>
                </a:path>
                <a:path w="1481454" h="1866900">
                  <a:moveTo>
                    <a:pt x="1397469" y="750595"/>
                  </a:moveTo>
                  <a:lnTo>
                    <a:pt x="1395603" y="729500"/>
                  </a:lnTo>
                  <a:lnTo>
                    <a:pt x="1389253" y="711606"/>
                  </a:lnTo>
                  <a:lnTo>
                    <a:pt x="1378762" y="705459"/>
                  </a:lnTo>
                  <a:lnTo>
                    <a:pt x="1384935" y="711428"/>
                  </a:lnTo>
                  <a:lnTo>
                    <a:pt x="1389735" y="717638"/>
                  </a:lnTo>
                  <a:lnTo>
                    <a:pt x="1393355" y="725322"/>
                  </a:lnTo>
                  <a:lnTo>
                    <a:pt x="1395996" y="735711"/>
                  </a:lnTo>
                  <a:lnTo>
                    <a:pt x="1385417" y="736307"/>
                  </a:lnTo>
                  <a:lnTo>
                    <a:pt x="1379994" y="727011"/>
                  </a:lnTo>
                  <a:lnTo>
                    <a:pt x="1374190" y="715340"/>
                  </a:lnTo>
                  <a:lnTo>
                    <a:pt x="1362494" y="708812"/>
                  </a:lnTo>
                  <a:lnTo>
                    <a:pt x="1382890" y="745210"/>
                  </a:lnTo>
                  <a:lnTo>
                    <a:pt x="1387589" y="751293"/>
                  </a:lnTo>
                  <a:lnTo>
                    <a:pt x="1391602" y="758177"/>
                  </a:lnTo>
                  <a:lnTo>
                    <a:pt x="1394510" y="766356"/>
                  </a:lnTo>
                  <a:lnTo>
                    <a:pt x="1397469" y="750595"/>
                  </a:lnTo>
                  <a:close/>
                </a:path>
                <a:path w="1481454" h="1866900">
                  <a:moveTo>
                    <a:pt x="1401610" y="723900"/>
                  </a:moveTo>
                  <a:lnTo>
                    <a:pt x="1400048" y="711200"/>
                  </a:lnTo>
                  <a:lnTo>
                    <a:pt x="1398562" y="698500"/>
                  </a:lnTo>
                  <a:lnTo>
                    <a:pt x="1397088" y="698500"/>
                  </a:lnTo>
                  <a:lnTo>
                    <a:pt x="1395615" y="685800"/>
                  </a:lnTo>
                  <a:lnTo>
                    <a:pt x="1393647" y="673100"/>
                  </a:lnTo>
                  <a:lnTo>
                    <a:pt x="1389659" y="673100"/>
                  </a:lnTo>
                  <a:lnTo>
                    <a:pt x="1382141" y="673100"/>
                  </a:lnTo>
                  <a:lnTo>
                    <a:pt x="1384960" y="685800"/>
                  </a:lnTo>
                  <a:lnTo>
                    <a:pt x="1386789" y="685800"/>
                  </a:lnTo>
                  <a:lnTo>
                    <a:pt x="1388122" y="698500"/>
                  </a:lnTo>
                  <a:lnTo>
                    <a:pt x="1389735" y="711200"/>
                  </a:lnTo>
                  <a:lnTo>
                    <a:pt x="1392224" y="711200"/>
                  </a:lnTo>
                  <a:lnTo>
                    <a:pt x="1396022" y="723900"/>
                  </a:lnTo>
                  <a:lnTo>
                    <a:pt x="1401610" y="723900"/>
                  </a:lnTo>
                  <a:close/>
                </a:path>
                <a:path w="1481454" h="1866900">
                  <a:moveTo>
                    <a:pt x="1403731" y="431800"/>
                  </a:moveTo>
                  <a:lnTo>
                    <a:pt x="1399921" y="419100"/>
                  </a:lnTo>
                  <a:lnTo>
                    <a:pt x="1399476" y="419100"/>
                  </a:lnTo>
                  <a:lnTo>
                    <a:pt x="1403731" y="431800"/>
                  </a:lnTo>
                  <a:close/>
                </a:path>
                <a:path w="1481454" h="1866900">
                  <a:moveTo>
                    <a:pt x="1408798" y="1409700"/>
                  </a:moveTo>
                  <a:lnTo>
                    <a:pt x="1407947" y="1404772"/>
                  </a:lnTo>
                  <a:lnTo>
                    <a:pt x="1405521" y="1409700"/>
                  </a:lnTo>
                  <a:lnTo>
                    <a:pt x="1408798" y="1409700"/>
                  </a:lnTo>
                  <a:close/>
                </a:path>
                <a:path w="1481454" h="1866900">
                  <a:moveTo>
                    <a:pt x="1414132" y="406400"/>
                  </a:moveTo>
                  <a:lnTo>
                    <a:pt x="1397317" y="406400"/>
                  </a:lnTo>
                  <a:lnTo>
                    <a:pt x="1402791" y="419100"/>
                  </a:lnTo>
                  <a:lnTo>
                    <a:pt x="1407883" y="419100"/>
                  </a:lnTo>
                  <a:lnTo>
                    <a:pt x="1414132" y="406400"/>
                  </a:lnTo>
                  <a:close/>
                </a:path>
                <a:path w="1481454" h="1866900">
                  <a:moveTo>
                    <a:pt x="1426781" y="647700"/>
                  </a:moveTo>
                  <a:lnTo>
                    <a:pt x="1421168" y="635000"/>
                  </a:lnTo>
                  <a:lnTo>
                    <a:pt x="1416634" y="622300"/>
                  </a:lnTo>
                  <a:lnTo>
                    <a:pt x="1413827" y="622300"/>
                  </a:lnTo>
                  <a:lnTo>
                    <a:pt x="1416469" y="635000"/>
                  </a:lnTo>
                  <a:lnTo>
                    <a:pt x="1412557" y="635000"/>
                  </a:lnTo>
                  <a:lnTo>
                    <a:pt x="1416812" y="647700"/>
                  </a:lnTo>
                  <a:lnTo>
                    <a:pt x="1426781" y="647700"/>
                  </a:lnTo>
                  <a:close/>
                </a:path>
                <a:path w="1481454" h="1866900">
                  <a:moveTo>
                    <a:pt x="1437233" y="668451"/>
                  </a:moveTo>
                  <a:lnTo>
                    <a:pt x="1435011" y="662139"/>
                  </a:lnTo>
                  <a:lnTo>
                    <a:pt x="1432052" y="655548"/>
                  </a:lnTo>
                  <a:lnTo>
                    <a:pt x="1432267" y="660107"/>
                  </a:lnTo>
                  <a:lnTo>
                    <a:pt x="1432267" y="669315"/>
                  </a:lnTo>
                  <a:lnTo>
                    <a:pt x="1434642" y="669925"/>
                  </a:lnTo>
                  <a:lnTo>
                    <a:pt x="1437233" y="668451"/>
                  </a:lnTo>
                  <a:close/>
                </a:path>
                <a:path w="1481454" h="1866900">
                  <a:moveTo>
                    <a:pt x="1440014" y="675652"/>
                  </a:moveTo>
                  <a:lnTo>
                    <a:pt x="1437716" y="668172"/>
                  </a:lnTo>
                  <a:lnTo>
                    <a:pt x="1437233" y="668451"/>
                  </a:lnTo>
                  <a:lnTo>
                    <a:pt x="1437398" y="668921"/>
                  </a:lnTo>
                  <a:lnTo>
                    <a:pt x="1440014" y="675652"/>
                  </a:lnTo>
                  <a:close/>
                </a:path>
                <a:path w="1481454" h="1866900">
                  <a:moveTo>
                    <a:pt x="1447431" y="555548"/>
                  </a:moveTo>
                  <a:lnTo>
                    <a:pt x="1444244" y="546100"/>
                  </a:lnTo>
                  <a:lnTo>
                    <a:pt x="1444764" y="552729"/>
                  </a:lnTo>
                  <a:lnTo>
                    <a:pt x="1447431" y="555548"/>
                  </a:lnTo>
                  <a:close/>
                </a:path>
                <a:path w="1481454" h="1866900">
                  <a:moveTo>
                    <a:pt x="1450505" y="558800"/>
                  </a:moveTo>
                  <a:lnTo>
                    <a:pt x="1447431" y="555548"/>
                  </a:lnTo>
                  <a:lnTo>
                    <a:pt x="1448536" y="558800"/>
                  </a:lnTo>
                  <a:lnTo>
                    <a:pt x="1450505" y="558800"/>
                  </a:lnTo>
                  <a:close/>
                </a:path>
                <a:path w="1481454" h="1866900">
                  <a:moveTo>
                    <a:pt x="1451584" y="664146"/>
                  </a:moveTo>
                  <a:lnTo>
                    <a:pt x="1446428" y="660831"/>
                  </a:lnTo>
                  <a:lnTo>
                    <a:pt x="1442554" y="651827"/>
                  </a:lnTo>
                  <a:lnTo>
                    <a:pt x="1438986" y="644664"/>
                  </a:lnTo>
                  <a:lnTo>
                    <a:pt x="1434769" y="646887"/>
                  </a:lnTo>
                  <a:lnTo>
                    <a:pt x="1438922" y="652729"/>
                  </a:lnTo>
                  <a:lnTo>
                    <a:pt x="1442834" y="659676"/>
                  </a:lnTo>
                  <a:lnTo>
                    <a:pt x="1446923" y="664540"/>
                  </a:lnTo>
                  <a:lnTo>
                    <a:pt x="1451584" y="664146"/>
                  </a:lnTo>
                  <a:close/>
                </a:path>
                <a:path w="1481454" h="1866900">
                  <a:moveTo>
                    <a:pt x="1476667" y="596900"/>
                  </a:moveTo>
                  <a:lnTo>
                    <a:pt x="1469110" y="584200"/>
                  </a:lnTo>
                  <a:lnTo>
                    <a:pt x="1461262" y="571500"/>
                  </a:lnTo>
                  <a:lnTo>
                    <a:pt x="1453261" y="571500"/>
                  </a:lnTo>
                  <a:lnTo>
                    <a:pt x="1445260" y="558800"/>
                  </a:lnTo>
                  <a:lnTo>
                    <a:pt x="1444764" y="552729"/>
                  </a:lnTo>
                  <a:lnTo>
                    <a:pt x="1438516" y="546100"/>
                  </a:lnTo>
                  <a:lnTo>
                    <a:pt x="1438427" y="533400"/>
                  </a:lnTo>
                  <a:lnTo>
                    <a:pt x="1436408" y="520700"/>
                  </a:lnTo>
                  <a:lnTo>
                    <a:pt x="1445577" y="520700"/>
                  </a:lnTo>
                  <a:lnTo>
                    <a:pt x="1448600" y="533400"/>
                  </a:lnTo>
                  <a:lnTo>
                    <a:pt x="1450035" y="533400"/>
                  </a:lnTo>
                  <a:lnTo>
                    <a:pt x="1447584" y="520700"/>
                  </a:lnTo>
                  <a:lnTo>
                    <a:pt x="1444688" y="508000"/>
                  </a:lnTo>
                  <a:lnTo>
                    <a:pt x="1441602" y="495300"/>
                  </a:lnTo>
                  <a:lnTo>
                    <a:pt x="1438541" y="482600"/>
                  </a:lnTo>
                  <a:lnTo>
                    <a:pt x="1436243" y="469900"/>
                  </a:lnTo>
                  <a:lnTo>
                    <a:pt x="1435265" y="457200"/>
                  </a:lnTo>
                  <a:lnTo>
                    <a:pt x="1436065" y="444500"/>
                  </a:lnTo>
                  <a:lnTo>
                    <a:pt x="1439125" y="444500"/>
                  </a:lnTo>
                  <a:lnTo>
                    <a:pt x="1434846" y="431800"/>
                  </a:lnTo>
                  <a:lnTo>
                    <a:pt x="1430820" y="431800"/>
                  </a:lnTo>
                  <a:lnTo>
                    <a:pt x="1425943" y="419100"/>
                  </a:lnTo>
                  <a:lnTo>
                    <a:pt x="1419098" y="406400"/>
                  </a:lnTo>
                  <a:lnTo>
                    <a:pt x="1414132" y="406400"/>
                  </a:lnTo>
                  <a:lnTo>
                    <a:pt x="1420393" y="419100"/>
                  </a:lnTo>
                  <a:lnTo>
                    <a:pt x="1424495" y="431800"/>
                  </a:lnTo>
                  <a:lnTo>
                    <a:pt x="1426921" y="444500"/>
                  </a:lnTo>
                  <a:lnTo>
                    <a:pt x="1428140" y="457200"/>
                  </a:lnTo>
                  <a:lnTo>
                    <a:pt x="1428470" y="457200"/>
                  </a:lnTo>
                  <a:lnTo>
                    <a:pt x="1428661" y="469900"/>
                  </a:lnTo>
                  <a:lnTo>
                    <a:pt x="1429181" y="469900"/>
                  </a:lnTo>
                  <a:lnTo>
                    <a:pt x="1430515" y="482600"/>
                  </a:lnTo>
                  <a:lnTo>
                    <a:pt x="1422692" y="469900"/>
                  </a:lnTo>
                  <a:lnTo>
                    <a:pt x="1405636" y="469900"/>
                  </a:lnTo>
                  <a:lnTo>
                    <a:pt x="1402473" y="457200"/>
                  </a:lnTo>
                  <a:lnTo>
                    <a:pt x="1388922" y="444500"/>
                  </a:lnTo>
                  <a:lnTo>
                    <a:pt x="1384401" y="431800"/>
                  </a:lnTo>
                  <a:lnTo>
                    <a:pt x="1388986" y="431800"/>
                  </a:lnTo>
                  <a:lnTo>
                    <a:pt x="1380515" y="419100"/>
                  </a:lnTo>
                  <a:lnTo>
                    <a:pt x="1376641" y="419100"/>
                  </a:lnTo>
                  <a:lnTo>
                    <a:pt x="1373162" y="406400"/>
                  </a:lnTo>
                  <a:lnTo>
                    <a:pt x="1368272" y="406400"/>
                  </a:lnTo>
                  <a:lnTo>
                    <a:pt x="1368425" y="393700"/>
                  </a:lnTo>
                  <a:lnTo>
                    <a:pt x="1341983" y="393700"/>
                  </a:lnTo>
                  <a:lnTo>
                    <a:pt x="1337271" y="381000"/>
                  </a:lnTo>
                  <a:lnTo>
                    <a:pt x="1341120" y="368300"/>
                  </a:lnTo>
                  <a:lnTo>
                    <a:pt x="1363014" y="368300"/>
                  </a:lnTo>
                  <a:lnTo>
                    <a:pt x="1370495" y="381000"/>
                  </a:lnTo>
                  <a:lnTo>
                    <a:pt x="1374965" y="381000"/>
                  </a:lnTo>
                  <a:lnTo>
                    <a:pt x="1377911" y="368300"/>
                  </a:lnTo>
                  <a:lnTo>
                    <a:pt x="1385404" y="368300"/>
                  </a:lnTo>
                  <a:lnTo>
                    <a:pt x="1392885" y="381000"/>
                  </a:lnTo>
                  <a:lnTo>
                    <a:pt x="1404632" y="393700"/>
                  </a:lnTo>
                  <a:lnTo>
                    <a:pt x="1410728" y="381000"/>
                  </a:lnTo>
                  <a:lnTo>
                    <a:pt x="1411363" y="381000"/>
                  </a:lnTo>
                  <a:lnTo>
                    <a:pt x="1408315" y="368300"/>
                  </a:lnTo>
                  <a:lnTo>
                    <a:pt x="1405204" y="368300"/>
                  </a:lnTo>
                  <a:lnTo>
                    <a:pt x="1400759" y="355600"/>
                  </a:lnTo>
                  <a:lnTo>
                    <a:pt x="1395196" y="342900"/>
                  </a:lnTo>
                  <a:lnTo>
                    <a:pt x="1387500" y="342900"/>
                  </a:lnTo>
                  <a:lnTo>
                    <a:pt x="1379588" y="355600"/>
                  </a:lnTo>
                  <a:lnTo>
                    <a:pt x="1371688" y="355600"/>
                  </a:lnTo>
                  <a:lnTo>
                    <a:pt x="1370469" y="368300"/>
                  </a:lnTo>
                  <a:lnTo>
                    <a:pt x="1359662" y="355600"/>
                  </a:lnTo>
                  <a:lnTo>
                    <a:pt x="1349514" y="355600"/>
                  </a:lnTo>
                  <a:lnTo>
                    <a:pt x="1340053" y="342900"/>
                  </a:lnTo>
                  <a:lnTo>
                    <a:pt x="1320634" y="342900"/>
                  </a:lnTo>
                  <a:lnTo>
                    <a:pt x="1315821" y="330200"/>
                  </a:lnTo>
                  <a:lnTo>
                    <a:pt x="1308417" y="330200"/>
                  </a:lnTo>
                  <a:lnTo>
                    <a:pt x="1304747" y="317500"/>
                  </a:lnTo>
                  <a:lnTo>
                    <a:pt x="1303451" y="317500"/>
                  </a:lnTo>
                  <a:lnTo>
                    <a:pt x="1296644" y="304800"/>
                  </a:lnTo>
                  <a:lnTo>
                    <a:pt x="1283119" y="304800"/>
                  </a:lnTo>
                  <a:lnTo>
                    <a:pt x="1269707" y="279400"/>
                  </a:lnTo>
                  <a:lnTo>
                    <a:pt x="1276032" y="279400"/>
                  </a:lnTo>
                  <a:lnTo>
                    <a:pt x="1269606" y="266700"/>
                  </a:lnTo>
                  <a:lnTo>
                    <a:pt x="1256411" y="266700"/>
                  </a:lnTo>
                  <a:lnTo>
                    <a:pt x="1250010" y="254000"/>
                  </a:lnTo>
                  <a:lnTo>
                    <a:pt x="1251229" y="241300"/>
                  </a:lnTo>
                  <a:lnTo>
                    <a:pt x="1264602" y="254000"/>
                  </a:lnTo>
                  <a:lnTo>
                    <a:pt x="1281734" y="266700"/>
                  </a:lnTo>
                  <a:lnTo>
                    <a:pt x="1288389" y="266700"/>
                  </a:lnTo>
                  <a:lnTo>
                    <a:pt x="1283373" y="254000"/>
                  </a:lnTo>
                  <a:lnTo>
                    <a:pt x="1280668" y="241300"/>
                  </a:lnTo>
                  <a:lnTo>
                    <a:pt x="1281785" y="241300"/>
                  </a:lnTo>
                  <a:lnTo>
                    <a:pt x="1289037" y="254000"/>
                  </a:lnTo>
                  <a:lnTo>
                    <a:pt x="1294612" y="254000"/>
                  </a:lnTo>
                  <a:lnTo>
                    <a:pt x="1299184" y="266700"/>
                  </a:lnTo>
                  <a:lnTo>
                    <a:pt x="1310805" y="266700"/>
                  </a:lnTo>
                  <a:lnTo>
                    <a:pt x="1303820" y="254000"/>
                  </a:lnTo>
                  <a:lnTo>
                    <a:pt x="1295920" y="241300"/>
                  </a:lnTo>
                  <a:lnTo>
                    <a:pt x="1286510" y="241300"/>
                  </a:lnTo>
                  <a:lnTo>
                    <a:pt x="1276502" y="228600"/>
                  </a:lnTo>
                  <a:lnTo>
                    <a:pt x="1291348" y="228600"/>
                  </a:lnTo>
                  <a:lnTo>
                    <a:pt x="1280706" y="215900"/>
                  </a:lnTo>
                  <a:lnTo>
                    <a:pt x="1266647" y="215900"/>
                  </a:lnTo>
                  <a:lnTo>
                    <a:pt x="1244307" y="203200"/>
                  </a:lnTo>
                  <a:lnTo>
                    <a:pt x="1232446" y="190500"/>
                  </a:lnTo>
                  <a:lnTo>
                    <a:pt x="1223060" y="165100"/>
                  </a:lnTo>
                  <a:lnTo>
                    <a:pt x="1208125" y="152400"/>
                  </a:lnTo>
                  <a:lnTo>
                    <a:pt x="1188161" y="152400"/>
                  </a:lnTo>
                  <a:lnTo>
                    <a:pt x="1180744" y="139700"/>
                  </a:lnTo>
                  <a:lnTo>
                    <a:pt x="1164628" y="139700"/>
                  </a:lnTo>
                  <a:lnTo>
                    <a:pt x="1156169" y="127000"/>
                  </a:lnTo>
                  <a:lnTo>
                    <a:pt x="1147559" y="127000"/>
                  </a:lnTo>
                  <a:lnTo>
                    <a:pt x="1133944" y="117449"/>
                  </a:lnTo>
                  <a:lnTo>
                    <a:pt x="1133944" y="241300"/>
                  </a:lnTo>
                  <a:lnTo>
                    <a:pt x="1108646" y="241300"/>
                  </a:lnTo>
                  <a:lnTo>
                    <a:pt x="1112710" y="254000"/>
                  </a:lnTo>
                  <a:lnTo>
                    <a:pt x="1113917" y="254000"/>
                  </a:lnTo>
                  <a:lnTo>
                    <a:pt x="1109395" y="266700"/>
                  </a:lnTo>
                  <a:lnTo>
                    <a:pt x="1071626" y="266700"/>
                  </a:lnTo>
                  <a:lnTo>
                    <a:pt x="1075512" y="254000"/>
                  </a:lnTo>
                  <a:lnTo>
                    <a:pt x="1112710" y="254000"/>
                  </a:lnTo>
                  <a:lnTo>
                    <a:pt x="1101280" y="241300"/>
                  </a:lnTo>
                  <a:lnTo>
                    <a:pt x="1067409" y="241300"/>
                  </a:lnTo>
                  <a:lnTo>
                    <a:pt x="1074750" y="254000"/>
                  </a:lnTo>
                  <a:lnTo>
                    <a:pt x="1061110" y="254000"/>
                  </a:lnTo>
                  <a:lnTo>
                    <a:pt x="1057884" y="241300"/>
                  </a:lnTo>
                  <a:lnTo>
                    <a:pt x="1054747" y="241300"/>
                  </a:lnTo>
                  <a:lnTo>
                    <a:pt x="1051115" y="228600"/>
                  </a:lnTo>
                  <a:lnTo>
                    <a:pt x="1039152" y="241300"/>
                  </a:lnTo>
                  <a:lnTo>
                    <a:pt x="1029525" y="228600"/>
                  </a:lnTo>
                  <a:lnTo>
                    <a:pt x="1026845" y="228600"/>
                  </a:lnTo>
                  <a:lnTo>
                    <a:pt x="1027061" y="215900"/>
                  </a:lnTo>
                  <a:lnTo>
                    <a:pt x="1035164" y="215900"/>
                  </a:lnTo>
                  <a:lnTo>
                    <a:pt x="1037082" y="203200"/>
                  </a:lnTo>
                  <a:lnTo>
                    <a:pt x="1013269" y="203200"/>
                  </a:lnTo>
                  <a:lnTo>
                    <a:pt x="1016139" y="190500"/>
                  </a:lnTo>
                  <a:lnTo>
                    <a:pt x="1002296" y="177800"/>
                  </a:lnTo>
                  <a:lnTo>
                    <a:pt x="983576" y="165100"/>
                  </a:lnTo>
                  <a:lnTo>
                    <a:pt x="962660" y="165100"/>
                  </a:lnTo>
                  <a:lnTo>
                    <a:pt x="942251" y="152400"/>
                  </a:lnTo>
                  <a:lnTo>
                    <a:pt x="947267" y="165100"/>
                  </a:lnTo>
                  <a:lnTo>
                    <a:pt x="937260" y="165100"/>
                  </a:lnTo>
                  <a:lnTo>
                    <a:pt x="947115" y="177800"/>
                  </a:lnTo>
                  <a:lnTo>
                    <a:pt x="929906" y="177800"/>
                  </a:lnTo>
                  <a:lnTo>
                    <a:pt x="923798" y="177800"/>
                  </a:lnTo>
                  <a:lnTo>
                    <a:pt x="918400" y="190500"/>
                  </a:lnTo>
                  <a:lnTo>
                    <a:pt x="853859" y="190500"/>
                  </a:lnTo>
                  <a:lnTo>
                    <a:pt x="860412" y="203200"/>
                  </a:lnTo>
                  <a:lnTo>
                    <a:pt x="862152" y="203200"/>
                  </a:lnTo>
                  <a:lnTo>
                    <a:pt x="846594" y="215900"/>
                  </a:lnTo>
                  <a:lnTo>
                    <a:pt x="850544" y="203200"/>
                  </a:lnTo>
                  <a:lnTo>
                    <a:pt x="843127" y="203200"/>
                  </a:lnTo>
                  <a:lnTo>
                    <a:pt x="839597" y="190500"/>
                  </a:lnTo>
                  <a:lnTo>
                    <a:pt x="848753" y="190500"/>
                  </a:lnTo>
                  <a:lnTo>
                    <a:pt x="843102" y="177800"/>
                  </a:lnTo>
                  <a:lnTo>
                    <a:pt x="884275" y="177800"/>
                  </a:lnTo>
                  <a:lnTo>
                    <a:pt x="872477" y="165100"/>
                  </a:lnTo>
                  <a:lnTo>
                    <a:pt x="858342" y="165100"/>
                  </a:lnTo>
                  <a:lnTo>
                    <a:pt x="845451" y="152400"/>
                  </a:lnTo>
                  <a:lnTo>
                    <a:pt x="942251" y="152400"/>
                  </a:lnTo>
                  <a:lnTo>
                    <a:pt x="1004506" y="152400"/>
                  </a:lnTo>
                  <a:lnTo>
                    <a:pt x="1017371" y="165100"/>
                  </a:lnTo>
                  <a:lnTo>
                    <a:pt x="1044498" y="165100"/>
                  </a:lnTo>
                  <a:lnTo>
                    <a:pt x="1034694" y="177800"/>
                  </a:lnTo>
                  <a:lnTo>
                    <a:pt x="1049058" y="177800"/>
                  </a:lnTo>
                  <a:lnTo>
                    <a:pt x="1055636" y="190500"/>
                  </a:lnTo>
                  <a:lnTo>
                    <a:pt x="1091933" y="190500"/>
                  </a:lnTo>
                  <a:lnTo>
                    <a:pt x="1099007" y="203200"/>
                  </a:lnTo>
                  <a:lnTo>
                    <a:pt x="1097495" y="203200"/>
                  </a:lnTo>
                  <a:lnTo>
                    <a:pt x="1100582" y="215900"/>
                  </a:lnTo>
                  <a:lnTo>
                    <a:pt x="1108748" y="228600"/>
                  </a:lnTo>
                  <a:lnTo>
                    <a:pt x="1120406" y="228600"/>
                  </a:lnTo>
                  <a:lnTo>
                    <a:pt x="1133944" y="241300"/>
                  </a:lnTo>
                  <a:lnTo>
                    <a:pt x="1133944" y="117449"/>
                  </a:lnTo>
                  <a:lnTo>
                    <a:pt x="1111364" y="101600"/>
                  </a:lnTo>
                  <a:lnTo>
                    <a:pt x="1102144" y="101600"/>
                  </a:lnTo>
                  <a:lnTo>
                    <a:pt x="1093101" y="88900"/>
                  </a:lnTo>
                  <a:lnTo>
                    <a:pt x="1075804" y="88900"/>
                  </a:lnTo>
                  <a:lnTo>
                    <a:pt x="1083360" y="76200"/>
                  </a:lnTo>
                  <a:lnTo>
                    <a:pt x="1029995" y="76200"/>
                  </a:lnTo>
                  <a:lnTo>
                    <a:pt x="1036548" y="88900"/>
                  </a:lnTo>
                  <a:lnTo>
                    <a:pt x="1008329" y="88900"/>
                  </a:lnTo>
                  <a:lnTo>
                    <a:pt x="1000328" y="76200"/>
                  </a:lnTo>
                  <a:lnTo>
                    <a:pt x="982916" y="76200"/>
                  </a:lnTo>
                  <a:lnTo>
                    <a:pt x="981087" y="88900"/>
                  </a:lnTo>
                  <a:lnTo>
                    <a:pt x="974204" y="88900"/>
                  </a:lnTo>
                  <a:lnTo>
                    <a:pt x="963879" y="76200"/>
                  </a:lnTo>
                  <a:lnTo>
                    <a:pt x="875715" y="76200"/>
                  </a:lnTo>
                  <a:lnTo>
                    <a:pt x="868565" y="63500"/>
                  </a:lnTo>
                  <a:lnTo>
                    <a:pt x="824915" y="63500"/>
                  </a:lnTo>
                  <a:lnTo>
                    <a:pt x="827392" y="50800"/>
                  </a:lnTo>
                  <a:lnTo>
                    <a:pt x="811847" y="50800"/>
                  </a:lnTo>
                  <a:lnTo>
                    <a:pt x="811847" y="114300"/>
                  </a:lnTo>
                  <a:lnTo>
                    <a:pt x="810806" y="127000"/>
                  </a:lnTo>
                  <a:lnTo>
                    <a:pt x="794829" y="127000"/>
                  </a:lnTo>
                  <a:lnTo>
                    <a:pt x="794245" y="139700"/>
                  </a:lnTo>
                  <a:lnTo>
                    <a:pt x="768337" y="139700"/>
                  </a:lnTo>
                  <a:lnTo>
                    <a:pt x="756386" y="152400"/>
                  </a:lnTo>
                  <a:lnTo>
                    <a:pt x="745515" y="152400"/>
                  </a:lnTo>
                  <a:lnTo>
                    <a:pt x="739292" y="139700"/>
                  </a:lnTo>
                  <a:lnTo>
                    <a:pt x="713384" y="139700"/>
                  </a:lnTo>
                  <a:lnTo>
                    <a:pt x="705954" y="152400"/>
                  </a:lnTo>
                  <a:lnTo>
                    <a:pt x="697306" y="152400"/>
                  </a:lnTo>
                  <a:lnTo>
                    <a:pt x="697471" y="165100"/>
                  </a:lnTo>
                  <a:lnTo>
                    <a:pt x="668756" y="165100"/>
                  </a:lnTo>
                  <a:lnTo>
                    <a:pt x="664997" y="152400"/>
                  </a:lnTo>
                  <a:lnTo>
                    <a:pt x="670534" y="152400"/>
                  </a:lnTo>
                  <a:lnTo>
                    <a:pt x="676236" y="139700"/>
                  </a:lnTo>
                  <a:lnTo>
                    <a:pt x="638530" y="165100"/>
                  </a:lnTo>
                  <a:lnTo>
                    <a:pt x="620153" y="165100"/>
                  </a:lnTo>
                  <a:lnTo>
                    <a:pt x="602221" y="177800"/>
                  </a:lnTo>
                  <a:lnTo>
                    <a:pt x="637298" y="177800"/>
                  </a:lnTo>
                  <a:lnTo>
                    <a:pt x="638035" y="190500"/>
                  </a:lnTo>
                  <a:lnTo>
                    <a:pt x="633717" y="190500"/>
                  </a:lnTo>
                  <a:lnTo>
                    <a:pt x="631672" y="203200"/>
                  </a:lnTo>
                  <a:lnTo>
                    <a:pt x="630034" y="203200"/>
                  </a:lnTo>
                  <a:lnTo>
                    <a:pt x="624636" y="215900"/>
                  </a:lnTo>
                  <a:lnTo>
                    <a:pt x="587768" y="215900"/>
                  </a:lnTo>
                  <a:lnTo>
                    <a:pt x="593217" y="203200"/>
                  </a:lnTo>
                  <a:lnTo>
                    <a:pt x="590854" y="203200"/>
                  </a:lnTo>
                  <a:lnTo>
                    <a:pt x="586409" y="215900"/>
                  </a:lnTo>
                  <a:lnTo>
                    <a:pt x="581939" y="215900"/>
                  </a:lnTo>
                  <a:lnTo>
                    <a:pt x="577837" y="228600"/>
                  </a:lnTo>
                  <a:lnTo>
                    <a:pt x="569937" y="228600"/>
                  </a:lnTo>
                  <a:lnTo>
                    <a:pt x="562749" y="241300"/>
                  </a:lnTo>
                  <a:lnTo>
                    <a:pt x="553567" y="241300"/>
                  </a:lnTo>
                  <a:lnTo>
                    <a:pt x="543026" y="254000"/>
                  </a:lnTo>
                  <a:lnTo>
                    <a:pt x="531761" y="254000"/>
                  </a:lnTo>
                  <a:lnTo>
                    <a:pt x="525907" y="266700"/>
                  </a:lnTo>
                  <a:lnTo>
                    <a:pt x="508774" y="266700"/>
                  </a:lnTo>
                  <a:lnTo>
                    <a:pt x="501357" y="279400"/>
                  </a:lnTo>
                  <a:lnTo>
                    <a:pt x="478015" y="279400"/>
                  </a:lnTo>
                  <a:lnTo>
                    <a:pt x="477177" y="292100"/>
                  </a:lnTo>
                  <a:lnTo>
                    <a:pt x="480441" y="292100"/>
                  </a:lnTo>
                  <a:lnTo>
                    <a:pt x="482701" y="304800"/>
                  </a:lnTo>
                  <a:lnTo>
                    <a:pt x="477253" y="304800"/>
                  </a:lnTo>
                  <a:lnTo>
                    <a:pt x="469176" y="317500"/>
                  </a:lnTo>
                  <a:lnTo>
                    <a:pt x="460552" y="317500"/>
                  </a:lnTo>
                  <a:lnTo>
                    <a:pt x="453466" y="330200"/>
                  </a:lnTo>
                  <a:lnTo>
                    <a:pt x="455409" y="330200"/>
                  </a:lnTo>
                  <a:lnTo>
                    <a:pt x="454126" y="342900"/>
                  </a:lnTo>
                  <a:lnTo>
                    <a:pt x="453059" y="342900"/>
                  </a:lnTo>
                  <a:lnTo>
                    <a:pt x="455637" y="355600"/>
                  </a:lnTo>
                  <a:lnTo>
                    <a:pt x="444233" y="355600"/>
                  </a:lnTo>
                  <a:lnTo>
                    <a:pt x="438810" y="368300"/>
                  </a:lnTo>
                  <a:lnTo>
                    <a:pt x="440855" y="381000"/>
                  </a:lnTo>
                  <a:lnTo>
                    <a:pt x="445414" y="368300"/>
                  </a:lnTo>
                  <a:lnTo>
                    <a:pt x="451269" y="368300"/>
                  </a:lnTo>
                  <a:lnTo>
                    <a:pt x="457022" y="355600"/>
                  </a:lnTo>
                  <a:lnTo>
                    <a:pt x="472478" y="355600"/>
                  </a:lnTo>
                  <a:lnTo>
                    <a:pt x="468985" y="368300"/>
                  </a:lnTo>
                  <a:lnTo>
                    <a:pt x="471728" y="368300"/>
                  </a:lnTo>
                  <a:lnTo>
                    <a:pt x="476973" y="355600"/>
                  </a:lnTo>
                  <a:lnTo>
                    <a:pt x="479044" y="355600"/>
                  </a:lnTo>
                  <a:lnTo>
                    <a:pt x="479996" y="342900"/>
                  </a:lnTo>
                  <a:lnTo>
                    <a:pt x="481876" y="342900"/>
                  </a:lnTo>
                  <a:lnTo>
                    <a:pt x="488022" y="330200"/>
                  </a:lnTo>
                  <a:lnTo>
                    <a:pt x="494220" y="330200"/>
                  </a:lnTo>
                  <a:lnTo>
                    <a:pt x="497624" y="342900"/>
                  </a:lnTo>
                  <a:lnTo>
                    <a:pt x="487222" y="342900"/>
                  </a:lnTo>
                  <a:lnTo>
                    <a:pt x="485609" y="355600"/>
                  </a:lnTo>
                  <a:lnTo>
                    <a:pt x="485254" y="355600"/>
                  </a:lnTo>
                  <a:lnTo>
                    <a:pt x="478650" y="368300"/>
                  </a:lnTo>
                  <a:lnTo>
                    <a:pt x="479463" y="368300"/>
                  </a:lnTo>
                  <a:lnTo>
                    <a:pt x="474967" y="381000"/>
                  </a:lnTo>
                  <a:lnTo>
                    <a:pt x="469036" y="381000"/>
                  </a:lnTo>
                  <a:lnTo>
                    <a:pt x="463029" y="393700"/>
                  </a:lnTo>
                  <a:lnTo>
                    <a:pt x="456272" y="393700"/>
                  </a:lnTo>
                  <a:lnTo>
                    <a:pt x="454494" y="406400"/>
                  </a:lnTo>
                  <a:lnTo>
                    <a:pt x="443992" y="406400"/>
                  </a:lnTo>
                  <a:lnTo>
                    <a:pt x="444804" y="393700"/>
                  </a:lnTo>
                  <a:lnTo>
                    <a:pt x="448932" y="383006"/>
                  </a:lnTo>
                  <a:lnTo>
                    <a:pt x="435152" y="393700"/>
                  </a:lnTo>
                  <a:lnTo>
                    <a:pt x="434657" y="393700"/>
                  </a:lnTo>
                  <a:lnTo>
                    <a:pt x="431406" y="381000"/>
                  </a:lnTo>
                  <a:lnTo>
                    <a:pt x="428802" y="381000"/>
                  </a:lnTo>
                  <a:lnTo>
                    <a:pt x="430250" y="368300"/>
                  </a:lnTo>
                  <a:lnTo>
                    <a:pt x="423392" y="381000"/>
                  </a:lnTo>
                  <a:lnTo>
                    <a:pt x="416928" y="381000"/>
                  </a:lnTo>
                  <a:lnTo>
                    <a:pt x="411175" y="393700"/>
                  </a:lnTo>
                  <a:lnTo>
                    <a:pt x="392544" y="393700"/>
                  </a:lnTo>
                  <a:lnTo>
                    <a:pt x="381304" y="406400"/>
                  </a:lnTo>
                  <a:lnTo>
                    <a:pt x="372173" y="406400"/>
                  </a:lnTo>
                  <a:lnTo>
                    <a:pt x="383476" y="393700"/>
                  </a:lnTo>
                  <a:lnTo>
                    <a:pt x="399237" y="381000"/>
                  </a:lnTo>
                  <a:lnTo>
                    <a:pt x="412838" y="368300"/>
                  </a:lnTo>
                  <a:lnTo>
                    <a:pt x="425030" y="368300"/>
                  </a:lnTo>
                  <a:lnTo>
                    <a:pt x="433679" y="355600"/>
                  </a:lnTo>
                  <a:lnTo>
                    <a:pt x="442201" y="355600"/>
                  </a:lnTo>
                  <a:lnTo>
                    <a:pt x="441413" y="330200"/>
                  </a:lnTo>
                  <a:lnTo>
                    <a:pt x="435521" y="330200"/>
                  </a:lnTo>
                  <a:lnTo>
                    <a:pt x="429831" y="342900"/>
                  </a:lnTo>
                  <a:lnTo>
                    <a:pt x="425107" y="342900"/>
                  </a:lnTo>
                  <a:lnTo>
                    <a:pt x="420585" y="355600"/>
                  </a:lnTo>
                  <a:lnTo>
                    <a:pt x="416788" y="355600"/>
                  </a:lnTo>
                  <a:lnTo>
                    <a:pt x="414159" y="342900"/>
                  </a:lnTo>
                  <a:lnTo>
                    <a:pt x="404228" y="368300"/>
                  </a:lnTo>
                  <a:lnTo>
                    <a:pt x="404291" y="355600"/>
                  </a:lnTo>
                  <a:lnTo>
                    <a:pt x="404469" y="355600"/>
                  </a:lnTo>
                  <a:lnTo>
                    <a:pt x="404825" y="342900"/>
                  </a:lnTo>
                  <a:lnTo>
                    <a:pt x="405434" y="342900"/>
                  </a:lnTo>
                  <a:lnTo>
                    <a:pt x="406400" y="330200"/>
                  </a:lnTo>
                  <a:lnTo>
                    <a:pt x="408317" y="330200"/>
                  </a:lnTo>
                  <a:lnTo>
                    <a:pt x="412788" y="317500"/>
                  </a:lnTo>
                  <a:lnTo>
                    <a:pt x="405231" y="317500"/>
                  </a:lnTo>
                  <a:lnTo>
                    <a:pt x="398703" y="330200"/>
                  </a:lnTo>
                  <a:lnTo>
                    <a:pt x="393039" y="330200"/>
                  </a:lnTo>
                  <a:lnTo>
                    <a:pt x="388073" y="342900"/>
                  </a:lnTo>
                  <a:lnTo>
                    <a:pt x="383628" y="342900"/>
                  </a:lnTo>
                  <a:lnTo>
                    <a:pt x="379730" y="355600"/>
                  </a:lnTo>
                  <a:lnTo>
                    <a:pt x="376275" y="355600"/>
                  </a:lnTo>
                  <a:lnTo>
                    <a:pt x="373151" y="368300"/>
                  </a:lnTo>
                  <a:lnTo>
                    <a:pt x="366966" y="381000"/>
                  </a:lnTo>
                  <a:lnTo>
                    <a:pt x="360451" y="393700"/>
                  </a:lnTo>
                  <a:lnTo>
                    <a:pt x="352386" y="393700"/>
                  </a:lnTo>
                  <a:lnTo>
                    <a:pt x="341617" y="406400"/>
                  </a:lnTo>
                  <a:lnTo>
                    <a:pt x="343674" y="406400"/>
                  </a:lnTo>
                  <a:lnTo>
                    <a:pt x="336600" y="419100"/>
                  </a:lnTo>
                  <a:lnTo>
                    <a:pt x="329984" y="419100"/>
                  </a:lnTo>
                  <a:lnTo>
                    <a:pt x="323659" y="431800"/>
                  </a:lnTo>
                  <a:lnTo>
                    <a:pt x="317461" y="444500"/>
                  </a:lnTo>
                  <a:lnTo>
                    <a:pt x="311734" y="444500"/>
                  </a:lnTo>
                  <a:lnTo>
                    <a:pt x="306108" y="457200"/>
                  </a:lnTo>
                  <a:lnTo>
                    <a:pt x="295084" y="457200"/>
                  </a:lnTo>
                  <a:lnTo>
                    <a:pt x="284416" y="469900"/>
                  </a:lnTo>
                  <a:lnTo>
                    <a:pt x="264058" y="469900"/>
                  </a:lnTo>
                  <a:lnTo>
                    <a:pt x="264058" y="609600"/>
                  </a:lnTo>
                  <a:lnTo>
                    <a:pt x="262420" y="622300"/>
                  </a:lnTo>
                  <a:lnTo>
                    <a:pt x="256425" y="635000"/>
                  </a:lnTo>
                  <a:lnTo>
                    <a:pt x="244627" y="635000"/>
                  </a:lnTo>
                  <a:lnTo>
                    <a:pt x="248793" y="647700"/>
                  </a:lnTo>
                  <a:lnTo>
                    <a:pt x="250355" y="647700"/>
                  </a:lnTo>
                  <a:lnTo>
                    <a:pt x="250037" y="660400"/>
                  </a:lnTo>
                  <a:lnTo>
                    <a:pt x="248551" y="660400"/>
                  </a:lnTo>
                  <a:lnTo>
                    <a:pt x="247294" y="673100"/>
                  </a:lnTo>
                  <a:lnTo>
                    <a:pt x="245630" y="673100"/>
                  </a:lnTo>
                  <a:lnTo>
                    <a:pt x="244500" y="685800"/>
                  </a:lnTo>
                  <a:lnTo>
                    <a:pt x="243522" y="685800"/>
                  </a:lnTo>
                  <a:lnTo>
                    <a:pt x="243179" y="698500"/>
                  </a:lnTo>
                  <a:lnTo>
                    <a:pt x="244144" y="698500"/>
                  </a:lnTo>
                  <a:lnTo>
                    <a:pt x="235953" y="723900"/>
                  </a:lnTo>
                  <a:lnTo>
                    <a:pt x="226949" y="723900"/>
                  </a:lnTo>
                  <a:lnTo>
                    <a:pt x="219430" y="736600"/>
                  </a:lnTo>
                  <a:lnTo>
                    <a:pt x="215671" y="762000"/>
                  </a:lnTo>
                  <a:lnTo>
                    <a:pt x="227203" y="749300"/>
                  </a:lnTo>
                  <a:lnTo>
                    <a:pt x="226098" y="762000"/>
                  </a:lnTo>
                  <a:lnTo>
                    <a:pt x="225285" y="762000"/>
                  </a:lnTo>
                  <a:lnTo>
                    <a:pt x="224497" y="774700"/>
                  </a:lnTo>
                  <a:lnTo>
                    <a:pt x="223443" y="787400"/>
                  </a:lnTo>
                  <a:lnTo>
                    <a:pt x="221957" y="787400"/>
                  </a:lnTo>
                  <a:lnTo>
                    <a:pt x="220103" y="800100"/>
                  </a:lnTo>
                  <a:lnTo>
                    <a:pt x="217754" y="812800"/>
                  </a:lnTo>
                  <a:lnTo>
                    <a:pt x="214769" y="825500"/>
                  </a:lnTo>
                  <a:lnTo>
                    <a:pt x="212051" y="825500"/>
                  </a:lnTo>
                  <a:lnTo>
                    <a:pt x="212051" y="1054100"/>
                  </a:lnTo>
                  <a:lnTo>
                    <a:pt x="210718" y="1054100"/>
                  </a:lnTo>
                  <a:lnTo>
                    <a:pt x="205524" y="1066800"/>
                  </a:lnTo>
                  <a:lnTo>
                    <a:pt x="202438" y="1054100"/>
                  </a:lnTo>
                  <a:lnTo>
                    <a:pt x="194576" y="1041400"/>
                  </a:lnTo>
                  <a:lnTo>
                    <a:pt x="194233" y="1040574"/>
                  </a:lnTo>
                  <a:lnTo>
                    <a:pt x="194233" y="1155700"/>
                  </a:lnTo>
                  <a:lnTo>
                    <a:pt x="192913" y="1168400"/>
                  </a:lnTo>
                  <a:lnTo>
                    <a:pt x="192570" y="1168400"/>
                  </a:lnTo>
                  <a:lnTo>
                    <a:pt x="192570" y="1219200"/>
                  </a:lnTo>
                  <a:lnTo>
                    <a:pt x="192252" y="1219200"/>
                  </a:lnTo>
                  <a:lnTo>
                    <a:pt x="191414" y="1206500"/>
                  </a:lnTo>
                  <a:lnTo>
                    <a:pt x="192252" y="1206500"/>
                  </a:lnTo>
                  <a:lnTo>
                    <a:pt x="192570" y="1219200"/>
                  </a:lnTo>
                  <a:lnTo>
                    <a:pt x="192570" y="1168400"/>
                  </a:lnTo>
                  <a:lnTo>
                    <a:pt x="184429" y="1168400"/>
                  </a:lnTo>
                  <a:lnTo>
                    <a:pt x="184061" y="1155700"/>
                  </a:lnTo>
                  <a:lnTo>
                    <a:pt x="194233" y="1155700"/>
                  </a:lnTo>
                  <a:lnTo>
                    <a:pt x="194233" y="1040574"/>
                  </a:lnTo>
                  <a:lnTo>
                    <a:pt x="189357" y="1028700"/>
                  </a:lnTo>
                  <a:lnTo>
                    <a:pt x="194208" y="1016000"/>
                  </a:lnTo>
                  <a:lnTo>
                    <a:pt x="185940" y="1016000"/>
                  </a:lnTo>
                  <a:lnTo>
                    <a:pt x="182994" y="1028700"/>
                  </a:lnTo>
                  <a:lnTo>
                    <a:pt x="176136" y="1028700"/>
                  </a:lnTo>
                  <a:lnTo>
                    <a:pt x="175869" y="1003300"/>
                  </a:lnTo>
                  <a:lnTo>
                    <a:pt x="176479" y="1003300"/>
                  </a:lnTo>
                  <a:lnTo>
                    <a:pt x="177761" y="990600"/>
                  </a:lnTo>
                  <a:lnTo>
                    <a:pt x="181152" y="990600"/>
                  </a:lnTo>
                  <a:lnTo>
                    <a:pt x="189204" y="1003300"/>
                  </a:lnTo>
                  <a:lnTo>
                    <a:pt x="195148" y="1016000"/>
                  </a:lnTo>
                  <a:lnTo>
                    <a:pt x="200875" y="1016000"/>
                  </a:lnTo>
                  <a:lnTo>
                    <a:pt x="208254" y="1028700"/>
                  </a:lnTo>
                  <a:lnTo>
                    <a:pt x="210807" y="1041400"/>
                  </a:lnTo>
                  <a:lnTo>
                    <a:pt x="212051" y="1054100"/>
                  </a:lnTo>
                  <a:lnTo>
                    <a:pt x="212051" y="825500"/>
                  </a:lnTo>
                  <a:lnTo>
                    <a:pt x="210388" y="825500"/>
                  </a:lnTo>
                  <a:lnTo>
                    <a:pt x="212077" y="812800"/>
                  </a:lnTo>
                  <a:lnTo>
                    <a:pt x="215138" y="800100"/>
                  </a:lnTo>
                  <a:lnTo>
                    <a:pt x="214845" y="800100"/>
                  </a:lnTo>
                  <a:lnTo>
                    <a:pt x="201129" y="812800"/>
                  </a:lnTo>
                  <a:lnTo>
                    <a:pt x="200482" y="800100"/>
                  </a:lnTo>
                  <a:lnTo>
                    <a:pt x="199326" y="800100"/>
                  </a:lnTo>
                  <a:lnTo>
                    <a:pt x="200113" y="787400"/>
                  </a:lnTo>
                  <a:lnTo>
                    <a:pt x="194652" y="787400"/>
                  </a:lnTo>
                  <a:lnTo>
                    <a:pt x="194005" y="800100"/>
                  </a:lnTo>
                  <a:lnTo>
                    <a:pt x="191909" y="787400"/>
                  </a:lnTo>
                  <a:lnTo>
                    <a:pt x="190728" y="787400"/>
                  </a:lnTo>
                  <a:lnTo>
                    <a:pt x="190728" y="825500"/>
                  </a:lnTo>
                  <a:lnTo>
                    <a:pt x="188582" y="838200"/>
                  </a:lnTo>
                  <a:lnTo>
                    <a:pt x="182283" y="838200"/>
                  </a:lnTo>
                  <a:lnTo>
                    <a:pt x="182359" y="825500"/>
                  </a:lnTo>
                  <a:lnTo>
                    <a:pt x="182841" y="825500"/>
                  </a:lnTo>
                  <a:lnTo>
                    <a:pt x="183095" y="812800"/>
                  </a:lnTo>
                  <a:lnTo>
                    <a:pt x="186715" y="812800"/>
                  </a:lnTo>
                  <a:lnTo>
                    <a:pt x="189687" y="825500"/>
                  </a:lnTo>
                  <a:lnTo>
                    <a:pt x="190728" y="825500"/>
                  </a:lnTo>
                  <a:lnTo>
                    <a:pt x="190728" y="787400"/>
                  </a:lnTo>
                  <a:lnTo>
                    <a:pt x="184683" y="787400"/>
                  </a:lnTo>
                  <a:lnTo>
                    <a:pt x="185839" y="774700"/>
                  </a:lnTo>
                  <a:lnTo>
                    <a:pt x="188988" y="762000"/>
                  </a:lnTo>
                  <a:lnTo>
                    <a:pt x="192074" y="762000"/>
                  </a:lnTo>
                  <a:lnTo>
                    <a:pt x="196278" y="749300"/>
                  </a:lnTo>
                  <a:lnTo>
                    <a:pt x="206336" y="749300"/>
                  </a:lnTo>
                  <a:lnTo>
                    <a:pt x="205041" y="762000"/>
                  </a:lnTo>
                  <a:lnTo>
                    <a:pt x="205752" y="762000"/>
                  </a:lnTo>
                  <a:lnTo>
                    <a:pt x="210261" y="749300"/>
                  </a:lnTo>
                  <a:lnTo>
                    <a:pt x="212826" y="736600"/>
                  </a:lnTo>
                  <a:lnTo>
                    <a:pt x="213868" y="736600"/>
                  </a:lnTo>
                  <a:lnTo>
                    <a:pt x="213779" y="723900"/>
                  </a:lnTo>
                  <a:lnTo>
                    <a:pt x="208991" y="736600"/>
                  </a:lnTo>
                  <a:lnTo>
                    <a:pt x="193586" y="736600"/>
                  </a:lnTo>
                  <a:lnTo>
                    <a:pt x="194208" y="723900"/>
                  </a:lnTo>
                  <a:lnTo>
                    <a:pt x="195224" y="723900"/>
                  </a:lnTo>
                  <a:lnTo>
                    <a:pt x="196469" y="711200"/>
                  </a:lnTo>
                  <a:lnTo>
                    <a:pt x="198501" y="698500"/>
                  </a:lnTo>
                  <a:lnTo>
                    <a:pt x="200533" y="698500"/>
                  </a:lnTo>
                  <a:lnTo>
                    <a:pt x="200456" y="685800"/>
                  </a:lnTo>
                  <a:lnTo>
                    <a:pt x="207975" y="685800"/>
                  </a:lnTo>
                  <a:lnTo>
                    <a:pt x="216319" y="673100"/>
                  </a:lnTo>
                  <a:lnTo>
                    <a:pt x="228701" y="673100"/>
                  </a:lnTo>
                  <a:lnTo>
                    <a:pt x="229552" y="660400"/>
                  </a:lnTo>
                  <a:lnTo>
                    <a:pt x="231533" y="660400"/>
                  </a:lnTo>
                  <a:lnTo>
                    <a:pt x="232638" y="647700"/>
                  </a:lnTo>
                  <a:lnTo>
                    <a:pt x="230886" y="635000"/>
                  </a:lnTo>
                  <a:lnTo>
                    <a:pt x="228473" y="647700"/>
                  </a:lnTo>
                  <a:lnTo>
                    <a:pt x="214045" y="647700"/>
                  </a:lnTo>
                  <a:lnTo>
                    <a:pt x="212699" y="660400"/>
                  </a:lnTo>
                  <a:lnTo>
                    <a:pt x="205282" y="660400"/>
                  </a:lnTo>
                  <a:lnTo>
                    <a:pt x="206883" y="647700"/>
                  </a:lnTo>
                  <a:lnTo>
                    <a:pt x="213956" y="635000"/>
                  </a:lnTo>
                  <a:lnTo>
                    <a:pt x="223024" y="622300"/>
                  </a:lnTo>
                  <a:lnTo>
                    <a:pt x="222478" y="635000"/>
                  </a:lnTo>
                  <a:lnTo>
                    <a:pt x="229781" y="622300"/>
                  </a:lnTo>
                  <a:lnTo>
                    <a:pt x="233070" y="635000"/>
                  </a:lnTo>
                  <a:lnTo>
                    <a:pt x="232575" y="609600"/>
                  </a:lnTo>
                  <a:lnTo>
                    <a:pt x="227545" y="609600"/>
                  </a:lnTo>
                  <a:lnTo>
                    <a:pt x="220065" y="622300"/>
                  </a:lnTo>
                  <a:lnTo>
                    <a:pt x="212217" y="622300"/>
                  </a:lnTo>
                  <a:lnTo>
                    <a:pt x="214274" y="596900"/>
                  </a:lnTo>
                  <a:lnTo>
                    <a:pt x="214871" y="596900"/>
                  </a:lnTo>
                  <a:lnTo>
                    <a:pt x="216827" y="584200"/>
                  </a:lnTo>
                  <a:lnTo>
                    <a:pt x="220738" y="571500"/>
                  </a:lnTo>
                  <a:lnTo>
                    <a:pt x="237286" y="571500"/>
                  </a:lnTo>
                  <a:lnTo>
                    <a:pt x="235369" y="584200"/>
                  </a:lnTo>
                  <a:lnTo>
                    <a:pt x="248818" y="571500"/>
                  </a:lnTo>
                  <a:lnTo>
                    <a:pt x="242912" y="596900"/>
                  </a:lnTo>
                  <a:lnTo>
                    <a:pt x="250113" y="584200"/>
                  </a:lnTo>
                  <a:lnTo>
                    <a:pt x="253898" y="571500"/>
                  </a:lnTo>
                  <a:lnTo>
                    <a:pt x="256286" y="571500"/>
                  </a:lnTo>
                  <a:lnTo>
                    <a:pt x="259346" y="558800"/>
                  </a:lnTo>
                  <a:lnTo>
                    <a:pt x="263525" y="558800"/>
                  </a:lnTo>
                  <a:lnTo>
                    <a:pt x="262483" y="571500"/>
                  </a:lnTo>
                  <a:lnTo>
                    <a:pt x="261543" y="584200"/>
                  </a:lnTo>
                  <a:lnTo>
                    <a:pt x="261137" y="596900"/>
                  </a:lnTo>
                  <a:lnTo>
                    <a:pt x="261785" y="596900"/>
                  </a:lnTo>
                  <a:lnTo>
                    <a:pt x="264058" y="609600"/>
                  </a:lnTo>
                  <a:lnTo>
                    <a:pt x="264058" y="469900"/>
                  </a:lnTo>
                  <a:lnTo>
                    <a:pt x="256197" y="469900"/>
                  </a:lnTo>
                  <a:lnTo>
                    <a:pt x="259232" y="457200"/>
                  </a:lnTo>
                  <a:lnTo>
                    <a:pt x="262216" y="444500"/>
                  </a:lnTo>
                  <a:lnTo>
                    <a:pt x="275183" y="444500"/>
                  </a:lnTo>
                  <a:lnTo>
                    <a:pt x="285140" y="431800"/>
                  </a:lnTo>
                  <a:lnTo>
                    <a:pt x="293128" y="419100"/>
                  </a:lnTo>
                  <a:lnTo>
                    <a:pt x="299935" y="393700"/>
                  </a:lnTo>
                  <a:lnTo>
                    <a:pt x="306336" y="381000"/>
                  </a:lnTo>
                  <a:lnTo>
                    <a:pt x="309791" y="368300"/>
                  </a:lnTo>
                  <a:lnTo>
                    <a:pt x="313385" y="368300"/>
                  </a:lnTo>
                  <a:lnTo>
                    <a:pt x="317246" y="355600"/>
                  </a:lnTo>
                  <a:lnTo>
                    <a:pt x="321500" y="355600"/>
                  </a:lnTo>
                  <a:lnTo>
                    <a:pt x="326478" y="342900"/>
                  </a:lnTo>
                  <a:lnTo>
                    <a:pt x="331990" y="330200"/>
                  </a:lnTo>
                  <a:lnTo>
                    <a:pt x="338162" y="330200"/>
                  </a:lnTo>
                  <a:lnTo>
                    <a:pt x="345135" y="317500"/>
                  </a:lnTo>
                  <a:lnTo>
                    <a:pt x="343750" y="330200"/>
                  </a:lnTo>
                  <a:lnTo>
                    <a:pt x="339115" y="330200"/>
                  </a:lnTo>
                  <a:lnTo>
                    <a:pt x="335089" y="342900"/>
                  </a:lnTo>
                  <a:lnTo>
                    <a:pt x="335572" y="342900"/>
                  </a:lnTo>
                  <a:lnTo>
                    <a:pt x="345363" y="330200"/>
                  </a:lnTo>
                  <a:lnTo>
                    <a:pt x="347865" y="317500"/>
                  </a:lnTo>
                  <a:lnTo>
                    <a:pt x="352132" y="304800"/>
                  </a:lnTo>
                  <a:lnTo>
                    <a:pt x="367258" y="292100"/>
                  </a:lnTo>
                  <a:lnTo>
                    <a:pt x="358381" y="304800"/>
                  </a:lnTo>
                  <a:lnTo>
                    <a:pt x="365302" y="304800"/>
                  </a:lnTo>
                  <a:lnTo>
                    <a:pt x="373646" y="292100"/>
                  </a:lnTo>
                  <a:lnTo>
                    <a:pt x="369074" y="304800"/>
                  </a:lnTo>
                  <a:lnTo>
                    <a:pt x="374510" y="304800"/>
                  </a:lnTo>
                  <a:lnTo>
                    <a:pt x="380860" y="292100"/>
                  </a:lnTo>
                  <a:lnTo>
                    <a:pt x="387870" y="279400"/>
                  </a:lnTo>
                  <a:lnTo>
                    <a:pt x="395249" y="279400"/>
                  </a:lnTo>
                  <a:lnTo>
                    <a:pt x="403174" y="266700"/>
                  </a:lnTo>
                  <a:lnTo>
                    <a:pt x="411403" y="266700"/>
                  </a:lnTo>
                  <a:lnTo>
                    <a:pt x="419811" y="254000"/>
                  </a:lnTo>
                  <a:lnTo>
                    <a:pt x="428231" y="254000"/>
                  </a:lnTo>
                  <a:lnTo>
                    <a:pt x="436854" y="241300"/>
                  </a:lnTo>
                  <a:lnTo>
                    <a:pt x="445249" y="241300"/>
                  </a:lnTo>
                  <a:lnTo>
                    <a:pt x="453402" y="228600"/>
                  </a:lnTo>
                  <a:lnTo>
                    <a:pt x="468934" y="228600"/>
                  </a:lnTo>
                  <a:lnTo>
                    <a:pt x="475970" y="215900"/>
                  </a:lnTo>
                  <a:lnTo>
                    <a:pt x="488264" y="215900"/>
                  </a:lnTo>
                  <a:lnTo>
                    <a:pt x="484505" y="203200"/>
                  </a:lnTo>
                  <a:lnTo>
                    <a:pt x="487654" y="203200"/>
                  </a:lnTo>
                  <a:lnTo>
                    <a:pt x="492975" y="190500"/>
                  </a:lnTo>
                  <a:lnTo>
                    <a:pt x="505193" y="190500"/>
                  </a:lnTo>
                  <a:lnTo>
                    <a:pt x="498665" y="203200"/>
                  </a:lnTo>
                  <a:lnTo>
                    <a:pt x="511086" y="190500"/>
                  </a:lnTo>
                  <a:lnTo>
                    <a:pt x="519544" y="203200"/>
                  </a:lnTo>
                  <a:lnTo>
                    <a:pt x="526948" y="203200"/>
                  </a:lnTo>
                  <a:lnTo>
                    <a:pt x="518947" y="215900"/>
                  </a:lnTo>
                  <a:lnTo>
                    <a:pt x="511009" y="215900"/>
                  </a:lnTo>
                  <a:lnTo>
                    <a:pt x="503123" y="228600"/>
                  </a:lnTo>
                  <a:lnTo>
                    <a:pt x="525843" y="228600"/>
                  </a:lnTo>
                  <a:lnTo>
                    <a:pt x="529793" y="215900"/>
                  </a:lnTo>
                  <a:lnTo>
                    <a:pt x="538238" y="215900"/>
                  </a:lnTo>
                  <a:lnTo>
                    <a:pt x="542048" y="203200"/>
                  </a:lnTo>
                  <a:lnTo>
                    <a:pt x="537845" y="203200"/>
                  </a:lnTo>
                  <a:lnTo>
                    <a:pt x="541553" y="190500"/>
                  </a:lnTo>
                  <a:lnTo>
                    <a:pt x="545693" y="190500"/>
                  </a:lnTo>
                  <a:lnTo>
                    <a:pt x="550862" y="177800"/>
                  </a:lnTo>
                  <a:lnTo>
                    <a:pt x="554939" y="177800"/>
                  </a:lnTo>
                  <a:lnTo>
                    <a:pt x="559333" y="165100"/>
                  </a:lnTo>
                  <a:lnTo>
                    <a:pt x="564083" y="165100"/>
                  </a:lnTo>
                  <a:lnTo>
                    <a:pt x="569188" y="152400"/>
                  </a:lnTo>
                  <a:lnTo>
                    <a:pt x="569061" y="165100"/>
                  </a:lnTo>
                  <a:lnTo>
                    <a:pt x="578612" y="152400"/>
                  </a:lnTo>
                  <a:lnTo>
                    <a:pt x="588276" y="152400"/>
                  </a:lnTo>
                  <a:lnTo>
                    <a:pt x="598017" y="139700"/>
                  </a:lnTo>
                  <a:lnTo>
                    <a:pt x="615086" y="139700"/>
                  </a:lnTo>
                  <a:lnTo>
                    <a:pt x="625690" y="127000"/>
                  </a:lnTo>
                  <a:lnTo>
                    <a:pt x="628421" y="139700"/>
                  </a:lnTo>
                  <a:lnTo>
                    <a:pt x="662876" y="139700"/>
                  </a:lnTo>
                  <a:lnTo>
                    <a:pt x="673493" y="127000"/>
                  </a:lnTo>
                  <a:lnTo>
                    <a:pt x="697445" y="127000"/>
                  </a:lnTo>
                  <a:lnTo>
                    <a:pt x="710323" y="114300"/>
                  </a:lnTo>
                  <a:lnTo>
                    <a:pt x="723531" y="114300"/>
                  </a:lnTo>
                  <a:lnTo>
                    <a:pt x="719213" y="127000"/>
                  </a:lnTo>
                  <a:lnTo>
                    <a:pt x="736612" y="114300"/>
                  </a:lnTo>
                  <a:lnTo>
                    <a:pt x="811847" y="114300"/>
                  </a:lnTo>
                  <a:lnTo>
                    <a:pt x="811847" y="50800"/>
                  </a:lnTo>
                  <a:lnTo>
                    <a:pt x="783488" y="50800"/>
                  </a:lnTo>
                  <a:lnTo>
                    <a:pt x="766546" y="50800"/>
                  </a:lnTo>
                  <a:lnTo>
                    <a:pt x="748220" y="50800"/>
                  </a:lnTo>
                  <a:lnTo>
                    <a:pt x="740003" y="50800"/>
                  </a:lnTo>
                  <a:lnTo>
                    <a:pt x="720077" y="50800"/>
                  </a:lnTo>
                  <a:lnTo>
                    <a:pt x="723353" y="63500"/>
                  </a:lnTo>
                  <a:lnTo>
                    <a:pt x="706970" y="50800"/>
                  </a:lnTo>
                  <a:lnTo>
                    <a:pt x="689571" y="50800"/>
                  </a:lnTo>
                  <a:lnTo>
                    <a:pt x="682129" y="63500"/>
                  </a:lnTo>
                  <a:lnTo>
                    <a:pt x="655269" y="63500"/>
                  </a:lnTo>
                  <a:lnTo>
                    <a:pt x="649084" y="50800"/>
                  </a:lnTo>
                  <a:lnTo>
                    <a:pt x="665543" y="50800"/>
                  </a:lnTo>
                  <a:lnTo>
                    <a:pt x="673404" y="38100"/>
                  </a:lnTo>
                  <a:lnTo>
                    <a:pt x="671525" y="38100"/>
                  </a:lnTo>
                  <a:lnTo>
                    <a:pt x="668274" y="25400"/>
                  </a:lnTo>
                  <a:lnTo>
                    <a:pt x="669569" y="25400"/>
                  </a:lnTo>
                  <a:lnTo>
                    <a:pt x="674560" y="12700"/>
                  </a:lnTo>
                  <a:lnTo>
                    <a:pt x="659345" y="12700"/>
                  </a:lnTo>
                  <a:lnTo>
                    <a:pt x="650697" y="25400"/>
                  </a:lnTo>
                  <a:lnTo>
                    <a:pt x="651827" y="25400"/>
                  </a:lnTo>
                  <a:lnTo>
                    <a:pt x="659549" y="38100"/>
                  </a:lnTo>
                  <a:lnTo>
                    <a:pt x="641413" y="38100"/>
                  </a:lnTo>
                  <a:lnTo>
                    <a:pt x="641413" y="50800"/>
                  </a:lnTo>
                  <a:lnTo>
                    <a:pt x="626986" y="63500"/>
                  </a:lnTo>
                  <a:lnTo>
                    <a:pt x="619899" y="63500"/>
                  </a:lnTo>
                  <a:lnTo>
                    <a:pt x="628929" y="50800"/>
                  </a:lnTo>
                  <a:lnTo>
                    <a:pt x="641413" y="50800"/>
                  </a:lnTo>
                  <a:lnTo>
                    <a:pt x="641413" y="38100"/>
                  </a:lnTo>
                  <a:lnTo>
                    <a:pt x="631558" y="38100"/>
                  </a:lnTo>
                  <a:lnTo>
                    <a:pt x="623798" y="50800"/>
                  </a:lnTo>
                  <a:lnTo>
                    <a:pt x="614311" y="50800"/>
                  </a:lnTo>
                  <a:lnTo>
                    <a:pt x="608990" y="63500"/>
                  </a:lnTo>
                  <a:lnTo>
                    <a:pt x="618858" y="63500"/>
                  </a:lnTo>
                  <a:lnTo>
                    <a:pt x="608787" y="76200"/>
                  </a:lnTo>
                  <a:lnTo>
                    <a:pt x="570496" y="76200"/>
                  </a:lnTo>
                  <a:lnTo>
                    <a:pt x="563638" y="88900"/>
                  </a:lnTo>
                  <a:lnTo>
                    <a:pt x="543153" y="88900"/>
                  </a:lnTo>
                  <a:lnTo>
                    <a:pt x="536676" y="101600"/>
                  </a:lnTo>
                  <a:lnTo>
                    <a:pt x="524217" y="101600"/>
                  </a:lnTo>
                  <a:lnTo>
                    <a:pt x="518299" y="114300"/>
                  </a:lnTo>
                  <a:lnTo>
                    <a:pt x="493318" y="114300"/>
                  </a:lnTo>
                  <a:lnTo>
                    <a:pt x="495223" y="101600"/>
                  </a:lnTo>
                  <a:lnTo>
                    <a:pt x="494131" y="101600"/>
                  </a:lnTo>
                  <a:lnTo>
                    <a:pt x="493204" y="114300"/>
                  </a:lnTo>
                  <a:lnTo>
                    <a:pt x="466598" y="114300"/>
                  </a:lnTo>
                  <a:lnTo>
                    <a:pt x="461391" y="127000"/>
                  </a:lnTo>
                  <a:lnTo>
                    <a:pt x="458406" y="127000"/>
                  </a:lnTo>
                  <a:lnTo>
                    <a:pt x="458470" y="121031"/>
                  </a:lnTo>
                  <a:lnTo>
                    <a:pt x="454723" y="127000"/>
                  </a:lnTo>
                  <a:lnTo>
                    <a:pt x="446798" y="127000"/>
                  </a:lnTo>
                  <a:lnTo>
                    <a:pt x="439089" y="139700"/>
                  </a:lnTo>
                  <a:lnTo>
                    <a:pt x="431749" y="152400"/>
                  </a:lnTo>
                  <a:lnTo>
                    <a:pt x="428840" y="152400"/>
                  </a:lnTo>
                  <a:lnTo>
                    <a:pt x="435521" y="139700"/>
                  </a:lnTo>
                  <a:lnTo>
                    <a:pt x="424878" y="139700"/>
                  </a:lnTo>
                  <a:lnTo>
                    <a:pt x="418426" y="152400"/>
                  </a:lnTo>
                  <a:lnTo>
                    <a:pt x="411708" y="152400"/>
                  </a:lnTo>
                  <a:lnTo>
                    <a:pt x="404431" y="165100"/>
                  </a:lnTo>
                  <a:lnTo>
                    <a:pt x="396671" y="165100"/>
                  </a:lnTo>
                  <a:lnTo>
                    <a:pt x="380644" y="190500"/>
                  </a:lnTo>
                  <a:lnTo>
                    <a:pt x="373227" y="190500"/>
                  </a:lnTo>
                  <a:lnTo>
                    <a:pt x="366725" y="203200"/>
                  </a:lnTo>
                  <a:lnTo>
                    <a:pt x="361429" y="215900"/>
                  </a:lnTo>
                  <a:lnTo>
                    <a:pt x="373621" y="215900"/>
                  </a:lnTo>
                  <a:lnTo>
                    <a:pt x="370217" y="228600"/>
                  </a:lnTo>
                  <a:lnTo>
                    <a:pt x="360972" y="241300"/>
                  </a:lnTo>
                  <a:lnTo>
                    <a:pt x="359473" y="254000"/>
                  </a:lnTo>
                  <a:lnTo>
                    <a:pt x="349313" y="254000"/>
                  </a:lnTo>
                  <a:lnTo>
                    <a:pt x="339915" y="241300"/>
                  </a:lnTo>
                  <a:lnTo>
                    <a:pt x="336080" y="228600"/>
                  </a:lnTo>
                  <a:lnTo>
                    <a:pt x="342569" y="215900"/>
                  </a:lnTo>
                  <a:lnTo>
                    <a:pt x="345198" y="212293"/>
                  </a:lnTo>
                  <a:lnTo>
                    <a:pt x="346964" y="203200"/>
                  </a:lnTo>
                  <a:lnTo>
                    <a:pt x="334098" y="203200"/>
                  </a:lnTo>
                  <a:lnTo>
                    <a:pt x="327329" y="215900"/>
                  </a:lnTo>
                  <a:lnTo>
                    <a:pt x="316763" y="215900"/>
                  </a:lnTo>
                  <a:lnTo>
                    <a:pt x="317373" y="203200"/>
                  </a:lnTo>
                  <a:lnTo>
                    <a:pt x="322224" y="190500"/>
                  </a:lnTo>
                  <a:lnTo>
                    <a:pt x="333984" y="190500"/>
                  </a:lnTo>
                  <a:lnTo>
                    <a:pt x="347256" y="177800"/>
                  </a:lnTo>
                  <a:lnTo>
                    <a:pt x="366369" y="177800"/>
                  </a:lnTo>
                  <a:lnTo>
                    <a:pt x="358546" y="190500"/>
                  </a:lnTo>
                  <a:lnTo>
                    <a:pt x="352336" y="203200"/>
                  </a:lnTo>
                  <a:lnTo>
                    <a:pt x="360476" y="203200"/>
                  </a:lnTo>
                  <a:lnTo>
                    <a:pt x="369303" y="190500"/>
                  </a:lnTo>
                  <a:lnTo>
                    <a:pt x="379006" y="177800"/>
                  </a:lnTo>
                  <a:lnTo>
                    <a:pt x="371221" y="177800"/>
                  </a:lnTo>
                  <a:lnTo>
                    <a:pt x="378244" y="165100"/>
                  </a:lnTo>
                  <a:lnTo>
                    <a:pt x="382955" y="165100"/>
                  </a:lnTo>
                  <a:lnTo>
                    <a:pt x="387794" y="152400"/>
                  </a:lnTo>
                  <a:lnTo>
                    <a:pt x="397675" y="152400"/>
                  </a:lnTo>
                  <a:lnTo>
                    <a:pt x="402844" y="139700"/>
                  </a:lnTo>
                  <a:lnTo>
                    <a:pt x="405650" y="139700"/>
                  </a:lnTo>
                  <a:lnTo>
                    <a:pt x="403364" y="152400"/>
                  </a:lnTo>
                  <a:lnTo>
                    <a:pt x="409460" y="139700"/>
                  </a:lnTo>
                  <a:lnTo>
                    <a:pt x="409232" y="139700"/>
                  </a:lnTo>
                  <a:lnTo>
                    <a:pt x="410260" y="127000"/>
                  </a:lnTo>
                  <a:lnTo>
                    <a:pt x="398145" y="127000"/>
                  </a:lnTo>
                  <a:lnTo>
                    <a:pt x="391363" y="139700"/>
                  </a:lnTo>
                  <a:lnTo>
                    <a:pt x="383692" y="139700"/>
                  </a:lnTo>
                  <a:lnTo>
                    <a:pt x="375158" y="152400"/>
                  </a:lnTo>
                  <a:lnTo>
                    <a:pt x="374535" y="139700"/>
                  </a:lnTo>
                  <a:lnTo>
                    <a:pt x="353390" y="152400"/>
                  </a:lnTo>
                  <a:lnTo>
                    <a:pt x="332295" y="177800"/>
                  </a:lnTo>
                  <a:lnTo>
                    <a:pt x="312724" y="190500"/>
                  </a:lnTo>
                  <a:lnTo>
                    <a:pt x="296164" y="215900"/>
                  </a:lnTo>
                  <a:lnTo>
                    <a:pt x="301980" y="228600"/>
                  </a:lnTo>
                  <a:lnTo>
                    <a:pt x="305485" y="241300"/>
                  </a:lnTo>
                  <a:lnTo>
                    <a:pt x="308673" y="266700"/>
                  </a:lnTo>
                  <a:lnTo>
                    <a:pt x="313524" y="279400"/>
                  </a:lnTo>
                  <a:lnTo>
                    <a:pt x="248208" y="355600"/>
                  </a:lnTo>
                  <a:lnTo>
                    <a:pt x="227571" y="391795"/>
                  </a:lnTo>
                  <a:lnTo>
                    <a:pt x="229196" y="393700"/>
                  </a:lnTo>
                  <a:lnTo>
                    <a:pt x="236601" y="393700"/>
                  </a:lnTo>
                  <a:lnTo>
                    <a:pt x="228257" y="406400"/>
                  </a:lnTo>
                  <a:lnTo>
                    <a:pt x="220700" y="419100"/>
                  </a:lnTo>
                  <a:lnTo>
                    <a:pt x="206921" y="419100"/>
                  </a:lnTo>
                  <a:lnTo>
                    <a:pt x="207251" y="431800"/>
                  </a:lnTo>
                  <a:lnTo>
                    <a:pt x="206679" y="444500"/>
                  </a:lnTo>
                  <a:lnTo>
                    <a:pt x="205714" y="444500"/>
                  </a:lnTo>
                  <a:lnTo>
                    <a:pt x="204800" y="457200"/>
                  </a:lnTo>
                  <a:lnTo>
                    <a:pt x="204012" y="469900"/>
                  </a:lnTo>
                  <a:lnTo>
                    <a:pt x="204876" y="482600"/>
                  </a:lnTo>
                  <a:lnTo>
                    <a:pt x="209600" y="482600"/>
                  </a:lnTo>
                  <a:lnTo>
                    <a:pt x="195757" y="495300"/>
                  </a:lnTo>
                  <a:lnTo>
                    <a:pt x="181394" y="508000"/>
                  </a:lnTo>
                  <a:lnTo>
                    <a:pt x="177787" y="511149"/>
                  </a:lnTo>
                  <a:lnTo>
                    <a:pt x="177787" y="812800"/>
                  </a:lnTo>
                  <a:lnTo>
                    <a:pt x="177165" y="817219"/>
                  </a:lnTo>
                  <a:lnTo>
                    <a:pt x="177342" y="812800"/>
                  </a:lnTo>
                  <a:lnTo>
                    <a:pt x="177787" y="812800"/>
                  </a:lnTo>
                  <a:lnTo>
                    <a:pt x="177787" y="511149"/>
                  </a:lnTo>
                  <a:lnTo>
                    <a:pt x="166814" y="520700"/>
                  </a:lnTo>
                  <a:lnTo>
                    <a:pt x="152273" y="558800"/>
                  </a:lnTo>
                  <a:lnTo>
                    <a:pt x="155168" y="558800"/>
                  </a:lnTo>
                  <a:lnTo>
                    <a:pt x="165633" y="571500"/>
                  </a:lnTo>
                  <a:lnTo>
                    <a:pt x="160896" y="571500"/>
                  </a:lnTo>
                  <a:lnTo>
                    <a:pt x="156641" y="584200"/>
                  </a:lnTo>
                  <a:lnTo>
                    <a:pt x="146367" y="584200"/>
                  </a:lnTo>
                  <a:lnTo>
                    <a:pt x="145821" y="571500"/>
                  </a:lnTo>
                  <a:lnTo>
                    <a:pt x="147637" y="558800"/>
                  </a:lnTo>
                  <a:lnTo>
                    <a:pt x="140614" y="584200"/>
                  </a:lnTo>
                  <a:lnTo>
                    <a:pt x="133756" y="596900"/>
                  </a:lnTo>
                  <a:lnTo>
                    <a:pt x="127177" y="609600"/>
                  </a:lnTo>
                  <a:lnTo>
                    <a:pt x="121031" y="622300"/>
                  </a:lnTo>
                  <a:lnTo>
                    <a:pt x="117856" y="622300"/>
                  </a:lnTo>
                  <a:lnTo>
                    <a:pt x="116586" y="647700"/>
                  </a:lnTo>
                  <a:lnTo>
                    <a:pt x="119380" y="635000"/>
                  </a:lnTo>
                  <a:lnTo>
                    <a:pt x="124358" y="622300"/>
                  </a:lnTo>
                  <a:lnTo>
                    <a:pt x="137185" y="622300"/>
                  </a:lnTo>
                  <a:lnTo>
                    <a:pt x="133858" y="647700"/>
                  </a:lnTo>
                  <a:lnTo>
                    <a:pt x="128765" y="660400"/>
                  </a:lnTo>
                  <a:lnTo>
                    <a:pt x="125310" y="673100"/>
                  </a:lnTo>
                  <a:lnTo>
                    <a:pt x="126936" y="698500"/>
                  </a:lnTo>
                  <a:lnTo>
                    <a:pt x="99822" y="698500"/>
                  </a:lnTo>
                  <a:lnTo>
                    <a:pt x="93472" y="685800"/>
                  </a:lnTo>
                  <a:lnTo>
                    <a:pt x="95300" y="685800"/>
                  </a:lnTo>
                  <a:lnTo>
                    <a:pt x="89865" y="673100"/>
                  </a:lnTo>
                  <a:lnTo>
                    <a:pt x="85725" y="660400"/>
                  </a:lnTo>
                  <a:lnTo>
                    <a:pt x="83527" y="647700"/>
                  </a:lnTo>
                  <a:lnTo>
                    <a:pt x="83934" y="635000"/>
                  </a:lnTo>
                  <a:lnTo>
                    <a:pt x="72313" y="660400"/>
                  </a:lnTo>
                  <a:lnTo>
                    <a:pt x="67564" y="685800"/>
                  </a:lnTo>
                  <a:lnTo>
                    <a:pt x="64008" y="698500"/>
                  </a:lnTo>
                  <a:lnTo>
                    <a:pt x="55943" y="723900"/>
                  </a:lnTo>
                  <a:lnTo>
                    <a:pt x="50355" y="723900"/>
                  </a:lnTo>
                  <a:lnTo>
                    <a:pt x="49364" y="698500"/>
                  </a:lnTo>
                  <a:lnTo>
                    <a:pt x="48768" y="685800"/>
                  </a:lnTo>
                  <a:lnTo>
                    <a:pt x="44361" y="685800"/>
                  </a:lnTo>
                  <a:lnTo>
                    <a:pt x="48679" y="673100"/>
                  </a:lnTo>
                  <a:lnTo>
                    <a:pt x="53238" y="660400"/>
                  </a:lnTo>
                  <a:lnTo>
                    <a:pt x="57899" y="647700"/>
                  </a:lnTo>
                  <a:lnTo>
                    <a:pt x="62496" y="635000"/>
                  </a:lnTo>
                  <a:lnTo>
                    <a:pt x="61061" y="647700"/>
                  </a:lnTo>
                  <a:lnTo>
                    <a:pt x="64033" y="647700"/>
                  </a:lnTo>
                  <a:lnTo>
                    <a:pt x="64909" y="635000"/>
                  </a:lnTo>
                  <a:lnTo>
                    <a:pt x="66814" y="635000"/>
                  </a:lnTo>
                  <a:lnTo>
                    <a:pt x="69240" y="622300"/>
                  </a:lnTo>
                  <a:lnTo>
                    <a:pt x="71716" y="609600"/>
                  </a:lnTo>
                  <a:lnTo>
                    <a:pt x="73837" y="609600"/>
                  </a:lnTo>
                  <a:lnTo>
                    <a:pt x="75285" y="596900"/>
                  </a:lnTo>
                  <a:lnTo>
                    <a:pt x="75806" y="584200"/>
                  </a:lnTo>
                  <a:lnTo>
                    <a:pt x="75196" y="584200"/>
                  </a:lnTo>
                  <a:lnTo>
                    <a:pt x="79756" y="571500"/>
                  </a:lnTo>
                  <a:lnTo>
                    <a:pt x="80010" y="584200"/>
                  </a:lnTo>
                  <a:lnTo>
                    <a:pt x="79768" y="596900"/>
                  </a:lnTo>
                  <a:lnTo>
                    <a:pt x="82816" y="584200"/>
                  </a:lnTo>
                  <a:lnTo>
                    <a:pt x="82511" y="596900"/>
                  </a:lnTo>
                  <a:lnTo>
                    <a:pt x="85153" y="609600"/>
                  </a:lnTo>
                  <a:lnTo>
                    <a:pt x="89547" y="622300"/>
                  </a:lnTo>
                  <a:lnTo>
                    <a:pt x="94475" y="635000"/>
                  </a:lnTo>
                  <a:lnTo>
                    <a:pt x="100126" y="609600"/>
                  </a:lnTo>
                  <a:lnTo>
                    <a:pt x="97421" y="596900"/>
                  </a:lnTo>
                  <a:lnTo>
                    <a:pt x="92976" y="596900"/>
                  </a:lnTo>
                  <a:lnTo>
                    <a:pt x="93192" y="584200"/>
                  </a:lnTo>
                  <a:lnTo>
                    <a:pt x="93408" y="571500"/>
                  </a:lnTo>
                  <a:lnTo>
                    <a:pt x="102362" y="558800"/>
                  </a:lnTo>
                  <a:lnTo>
                    <a:pt x="106845" y="558800"/>
                  </a:lnTo>
                  <a:lnTo>
                    <a:pt x="111455" y="546100"/>
                  </a:lnTo>
                  <a:lnTo>
                    <a:pt x="104521" y="546100"/>
                  </a:lnTo>
                  <a:lnTo>
                    <a:pt x="109626" y="533400"/>
                  </a:lnTo>
                  <a:lnTo>
                    <a:pt x="114947" y="533400"/>
                  </a:lnTo>
                  <a:lnTo>
                    <a:pt x="119608" y="520700"/>
                  </a:lnTo>
                  <a:lnTo>
                    <a:pt x="115646" y="520700"/>
                  </a:lnTo>
                  <a:lnTo>
                    <a:pt x="109245" y="533400"/>
                  </a:lnTo>
                  <a:lnTo>
                    <a:pt x="106210" y="520700"/>
                  </a:lnTo>
                  <a:lnTo>
                    <a:pt x="111937" y="520700"/>
                  </a:lnTo>
                  <a:lnTo>
                    <a:pt x="116916" y="508000"/>
                  </a:lnTo>
                  <a:lnTo>
                    <a:pt x="121551" y="508000"/>
                  </a:lnTo>
                  <a:lnTo>
                    <a:pt x="126199" y="495300"/>
                  </a:lnTo>
                  <a:lnTo>
                    <a:pt x="131114" y="495300"/>
                  </a:lnTo>
                  <a:lnTo>
                    <a:pt x="136639" y="482600"/>
                  </a:lnTo>
                  <a:lnTo>
                    <a:pt x="143294" y="482600"/>
                  </a:lnTo>
                  <a:lnTo>
                    <a:pt x="151574" y="469900"/>
                  </a:lnTo>
                  <a:lnTo>
                    <a:pt x="144500" y="469900"/>
                  </a:lnTo>
                  <a:lnTo>
                    <a:pt x="141427" y="457200"/>
                  </a:lnTo>
                  <a:lnTo>
                    <a:pt x="141211" y="445516"/>
                  </a:lnTo>
                  <a:lnTo>
                    <a:pt x="125133" y="457200"/>
                  </a:lnTo>
                  <a:lnTo>
                    <a:pt x="116459" y="469900"/>
                  </a:lnTo>
                  <a:lnTo>
                    <a:pt x="108064" y="469900"/>
                  </a:lnTo>
                  <a:lnTo>
                    <a:pt x="93510" y="508000"/>
                  </a:lnTo>
                  <a:lnTo>
                    <a:pt x="79679" y="546100"/>
                  </a:lnTo>
                  <a:lnTo>
                    <a:pt x="67513" y="584200"/>
                  </a:lnTo>
                  <a:lnTo>
                    <a:pt x="57950" y="622300"/>
                  </a:lnTo>
                  <a:lnTo>
                    <a:pt x="52971" y="622300"/>
                  </a:lnTo>
                  <a:lnTo>
                    <a:pt x="40055" y="647700"/>
                  </a:lnTo>
                  <a:lnTo>
                    <a:pt x="34861" y="673100"/>
                  </a:lnTo>
                  <a:lnTo>
                    <a:pt x="35191" y="685800"/>
                  </a:lnTo>
                  <a:lnTo>
                    <a:pt x="38798" y="698500"/>
                  </a:lnTo>
                  <a:lnTo>
                    <a:pt x="43535" y="723900"/>
                  </a:lnTo>
                  <a:lnTo>
                    <a:pt x="47790" y="736600"/>
                  </a:lnTo>
                  <a:lnTo>
                    <a:pt x="49796" y="762000"/>
                  </a:lnTo>
                  <a:lnTo>
                    <a:pt x="47777" y="787400"/>
                  </a:lnTo>
                  <a:lnTo>
                    <a:pt x="40373" y="787400"/>
                  </a:lnTo>
                  <a:lnTo>
                    <a:pt x="38468" y="800100"/>
                  </a:lnTo>
                  <a:lnTo>
                    <a:pt x="36779" y="812800"/>
                  </a:lnTo>
                  <a:lnTo>
                    <a:pt x="30035" y="812800"/>
                  </a:lnTo>
                  <a:lnTo>
                    <a:pt x="31445" y="800100"/>
                  </a:lnTo>
                  <a:lnTo>
                    <a:pt x="19672" y="800100"/>
                  </a:lnTo>
                  <a:lnTo>
                    <a:pt x="23037" y="812800"/>
                  </a:lnTo>
                  <a:lnTo>
                    <a:pt x="26695" y="825500"/>
                  </a:lnTo>
                  <a:lnTo>
                    <a:pt x="28181" y="838200"/>
                  </a:lnTo>
                  <a:lnTo>
                    <a:pt x="146786" y="838200"/>
                  </a:lnTo>
                  <a:lnTo>
                    <a:pt x="152095" y="850900"/>
                  </a:lnTo>
                  <a:lnTo>
                    <a:pt x="158165" y="863600"/>
                  </a:lnTo>
                  <a:lnTo>
                    <a:pt x="164655" y="876300"/>
                  </a:lnTo>
                  <a:lnTo>
                    <a:pt x="176631" y="901700"/>
                  </a:lnTo>
                  <a:lnTo>
                    <a:pt x="180632" y="914400"/>
                  </a:lnTo>
                  <a:lnTo>
                    <a:pt x="181102" y="927100"/>
                  </a:lnTo>
                  <a:lnTo>
                    <a:pt x="180771" y="939800"/>
                  </a:lnTo>
                  <a:lnTo>
                    <a:pt x="179717" y="952500"/>
                  </a:lnTo>
                  <a:lnTo>
                    <a:pt x="177965" y="965200"/>
                  </a:lnTo>
                  <a:lnTo>
                    <a:pt x="175945" y="965200"/>
                  </a:lnTo>
                  <a:lnTo>
                    <a:pt x="175691" y="927100"/>
                  </a:lnTo>
                  <a:lnTo>
                    <a:pt x="173888" y="914400"/>
                  </a:lnTo>
                  <a:lnTo>
                    <a:pt x="170357" y="901700"/>
                  </a:lnTo>
                  <a:lnTo>
                    <a:pt x="157772" y="901700"/>
                  </a:lnTo>
                  <a:lnTo>
                    <a:pt x="149491" y="927100"/>
                  </a:lnTo>
                  <a:lnTo>
                    <a:pt x="140385" y="939800"/>
                  </a:lnTo>
                  <a:lnTo>
                    <a:pt x="130733" y="965200"/>
                  </a:lnTo>
                  <a:lnTo>
                    <a:pt x="131495" y="952500"/>
                  </a:lnTo>
                  <a:lnTo>
                    <a:pt x="132524" y="939800"/>
                  </a:lnTo>
                  <a:lnTo>
                    <a:pt x="133781" y="927100"/>
                  </a:lnTo>
                  <a:lnTo>
                    <a:pt x="135191" y="914400"/>
                  </a:lnTo>
                  <a:lnTo>
                    <a:pt x="137007" y="901700"/>
                  </a:lnTo>
                  <a:lnTo>
                    <a:pt x="138760" y="876300"/>
                  </a:lnTo>
                  <a:lnTo>
                    <a:pt x="140601" y="863600"/>
                  </a:lnTo>
                  <a:lnTo>
                    <a:pt x="142722" y="850900"/>
                  </a:lnTo>
                  <a:lnTo>
                    <a:pt x="136283" y="863600"/>
                  </a:lnTo>
                  <a:lnTo>
                    <a:pt x="137261" y="850900"/>
                  </a:lnTo>
                  <a:lnTo>
                    <a:pt x="24955" y="850900"/>
                  </a:lnTo>
                  <a:lnTo>
                    <a:pt x="10350" y="850900"/>
                  </a:lnTo>
                  <a:lnTo>
                    <a:pt x="6235" y="850900"/>
                  </a:lnTo>
                  <a:lnTo>
                    <a:pt x="4775" y="863600"/>
                  </a:lnTo>
                  <a:lnTo>
                    <a:pt x="4203" y="876300"/>
                  </a:lnTo>
                  <a:lnTo>
                    <a:pt x="4508" y="889000"/>
                  </a:lnTo>
                  <a:lnTo>
                    <a:pt x="5676" y="889000"/>
                  </a:lnTo>
                  <a:lnTo>
                    <a:pt x="7734" y="901700"/>
                  </a:lnTo>
                  <a:lnTo>
                    <a:pt x="10883" y="914400"/>
                  </a:lnTo>
                  <a:lnTo>
                    <a:pt x="15328" y="914400"/>
                  </a:lnTo>
                  <a:lnTo>
                    <a:pt x="17881" y="952500"/>
                  </a:lnTo>
                  <a:lnTo>
                    <a:pt x="12026" y="952500"/>
                  </a:lnTo>
                  <a:lnTo>
                    <a:pt x="5511" y="965200"/>
                  </a:lnTo>
                  <a:lnTo>
                    <a:pt x="6096" y="1003300"/>
                  </a:lnTo>
                  <a:lnTo>
                    <a:pt x="0" y="990600"/>
                  </a:lnTo>
                  <a:lnTo>
                    <a:pt x="711" y="1003300"/>
                  </a:lnTo>
                  <a:lnTo>
                    <a:pt x="1587" y="1003300"/>
                  </a:lnTo>
                  <a:lnTo>
                    <a:pt x="2616" y="1016000"/>
                  </a:lnTo>
                  <a:lnTo>
                    <a:pt x="3759" y="1028700"/>
                  </a:lnTo>
                  <a:lnTo>
                    <a:pt x="10795" y="1016000"/>
                  </a:lnTo>
                  <a:lnTo>
                    <a:pt x="16764" y="1041400"/>
                  </a:lnTo>
                  <a:lnTo>
                    <a:pt x="19799" y="1041400"/>
                  </a:lnTo>
                  <a:lnTo>
                    <a:pt x="22974" y="1054100"/>
                  </a:lnTo>
                  <a:lnTo>
                    <a:pt x="29222" y="1066800"/>
                  </a:lnTo>
                  <a:lnTo>
                    <a:pt x="32423" y="1066800"/>
                  </a:lnTo>
                  <a:lnTo>
                    <a:pt x="34785" y="1054100"/>
                  </a:lnTo>
                  <a:lnTo>
                    <a:pt x="38531" y="1054100"/>
                  </a:lnTo>
                  <a:lnTo>
                    <a:pt x="26593" y="1041400"/>
                  </a:lnTo>
                  <a:lnTo>
                    <a:pt x="25857" y="1028700"/>
                  </a:lnTo>
                  <a:lnTo>
                    <a:pt x="23342" y="1016000"/>
                  </a:lnTo>
                  <a:lnTo>
                    <a:pt x="22085" y="1003300"/>
                  </a:lnTo>
                  <a:lnTo>
                    <a:pt x="25146" y="990600"/>
                  </a:lnTo>
                  <a:lnTo>
                    <a:pt x="28130" y="1003300"/>
                  </a:lnTo>
                  <a:lnTo>
                    <a:pt x="32600" y="1016000"/>
                  </a:lnTo>
                  <a:lnTo>
                    <a:pt x="37528" y="1016000"/>
                  </a:lnTo>
                  <a:lnTo>
                    <a:pt x="41910" y="1028700"/>
                  </a:lnTo>
                  <a:lnTo>
                    <a:pt x="40347" y="1016000"/>
                  </a:lnTo>
                  <a:lnTo>
                    <a:pt x="38747" y="1016000"/>
                  </a:lnTo>
                  <a:lnTo>
                    <a:pt x="37223" y="1003300"/>
                  </a:lnTo>
                  <a:lnTo>
                    <a:pt x="35852" y="1003300"/>
                  </a:lnTo>
                  <a:lnTo>
                    <a:pt x="44259" y="990600"/>
                  </a:lnTo>
                  <a:lnTo>
                    <a:pt x="44157" y="965200"/>
                  </a:lnTo>
                  <a:lnTo>
                    <a:pt x="44018" y="965200"/>
                  </a:lnTo>
                  <a:lnTo>
                    <a:pt x="43700" y="952500"/>
                  </a:lnTo>
                  <a:lnTo>
                    <a:pt x="43065" y="939800"/>
                  </a:lnTo>
                  <a:lnTo>
                    <a:pt x="41808" y="939800"/>
                  </a:lnTo>
                  <a:lnTo>
                    <a:pt x="39776" y="927100"/>
                  </a:lnTo>
                  <a:lnTo>
                    <a:pt x="36017" y="927100"/>
                  </a:lnTo>
                  <a:lnTo>
                    <a:pt x="38239" y="939800"/>
                  </a:lnTo>
                  <a:lnTo>
                    <a:pt x="40081" y="952500"/>
                  </a:lnTo>
                  <a:lnTo>
                    <a:pt x="38112" y="952500"/>
                  </a:lnTo>
                  <a:lnTo>
                    <a:pt x="29768" y="939800"/>
                  </a:lnTo>
                  <a:lnTo>
                    <a:pt x="25006" y="914400"/>
                  </a:lnTo>
                  <a:lnTo>
                    <a:pt x="22453" y="901700"/>
                  </a:lnTo>
                  <a:lnTo>
                    <a:pt x="20789" y="876300"/>
                  </a:lnTo>
                  <a:lnTo>
                    <a:pt x="24244" y="876300"/>
                  </a:lnTo>
                  <a:lnTo>
                    <a:pt x="25857" y="863600"/>
                  </a:lnTo>
                  <a:lnTo>
                    <a:pt x="29743" y="863600"/>
                  </a:lnTo>
                  <a:lnTo>
                    <a:pt x="29273" y="876300"/>
                  </a:lnTo>
                  <a:lnTo>
                    <a:pt x="39827" y="876300"/>
                  </a:lnTo>
                  <a:lnTo>
                    <a:pt x="43815" y="863600"/>
                  </a:lnTo>
                  <a:lnTo>
                    <a:pt x="51587" y="876300"/>
                  </a:lnTo>
                  <a:lnTo>
                    <a:pt x="60020" y="889000"/>
                  </a:lnTo>
                  <a:lnTo>
                    <a:pt x="67386" y="889000"/>
                  </a:lnTo>
                  <a:lnTo>
                    <a:pt x="71945" y="901700"/>
                  </a:lnTo>
                  <a:lnTo>
                    <a:pt x="72834" y="914400"/>
                  </a:lnTo>
                  <a:lnTo>
                    <a:pt x="73190" y="927100"/>
                  </a:lnTo>
                  <a:lnTo>
                    <a:pt x="72542" y="939800"/>
                  </a:lnTo>
                  <a:lnTo>
                    <a:pt x="70421" y="952500"/>
                  </a:lnTo>
                  <a:lnTo>
                    <a:pt x="68338" y="952500"/>
                  </a:lnTo>
                  <a:lnTo>
                    <a:pt x="69011" y="965200"/>
                  </a:lnTo>
                  <a:lnTo>
                    <a:pt x="71297" y="977900"/>
                  </a:lnTo>
                  <a:lnTo>
                    <a:pt x="71958" y="990600"/>
                  </a:lnTo>
                  <a:lnTo>
                    <a:pt x="67754" y="1003300"/>
                  </a:lnTo>
                  <a:lnTo>
                    <a:pt x="70231" y="1016000"/>
                  </a:lnTo>
                  <a:lnTo>
                    <a:pt x="81724" y="1016000"/>
                  </a:lnTo>
                  <a:lnTo>
                    <a:pt x="83820" y="1028700"/>
                  </a:lnTo>
                  <a:lnTo>
                    <a:pt x="85979" y="1041400"/>
                  </a:lnTo>
                  <a:lnTo>
                    <a:pt x="88303" y="1054100"/>
                  </a:lnTo>
                  <a:lnTo>
                    <a:pt x="77139" y="1054100"/>
                  </a:lnTo>
                  <a:lnTo>
                    <a:pt x="69532" y="1066800"/>
                  </a:lnTo>
                  <a:lnTo>
                    <a:pt x="61912" y="1066800"/>
                  </a:lnTo>
                  <a:lnTo>
                    <a:pt x="50736" y="1041400"/>
                  </a:lnTo>
                  <a:lnTo>
                    <a:pt x="60731" y="1092200"/>
                  </a:lnTo>
                  <a:lnTo>
                    <a:pt x="56756" y="1092200"/>
                  </a:lnTo>
                  <a:lnTo>
                    <a:pt x="55308" y="1079500"/>
                  </a:lnTo>
                  <a:lnTo>
                    <a:pt x="57480" y="1079500"/>
                  </a:lnTo>
                  <a:lnTo>
                    <a:pt x="48983" y="1066800"/>
                  </a:lnTo>
                  <a:lnTo>
                    <a:pt x="44437" y="1079500"/>
                  </a:lnTo>
                  <a:lnTo>
                    <a:pt x="43002" y="1092200"/>
                  </a:lnTo>
                  <a:lnTo>
                    <a:pt x="43853" y="1104900"/>
                  </a:lnTo>
                  <a:lnTo>
                    <a:pt x="54851" y="1117600"/>
                  </a:lnTo>
                  <a:lnTo>
                    <a:pt x="53619" y="1117600"/>
                  </a:lnTo>
                  <a:lnTo>
                    <a:pt x="50838" y="1130300"/>
                  </a:lnTo>
                  <a:lnTo>
                    <a:pt x="49784" y="1143000"/>
                  </a:lnTo>
                  <a:lnTo>
                    <a:pt x="49479" y="1155700"/>
                  </a:lnTo>
                  <a:lnTo>
                    <a:pt x="49987" y="1155700"/>
                  </a:lnTo>
                  <a:lnTo>
                    <a:pt x="51536" y="1168400"/>
                  </a:lnTo>
                  <a:lnTo>
                    <a:pt x="54368" y="1181100"/>
                  </a:lnTo>
                  <a:lnTo>
                    <a:pt x="60566" y="1181100"/>
                  </a:lnTo>
                  <a:lnTo>
                    <a:pt x="66929" y="1193800"/>
                  </a:lnTo>
                  <a:lnTo>
                    <a:pt x="73393" y="1193800"/>
                  </a:lnTo>
                  <a:lnTo>
                    <a:pt x="79870" y="1206500"/>
                  </a:lnTo>
                  <a:lnTo>
                    <a:pt x="92773" y="1219200"/>
                  </a:lnTo>
                  <a:lnTo>
                    <a:pt x="99275" y="1231900"/>
                  </a:lnTo>
                  <a:lnTo>
                    <a:pt x="105968" y="1231900"/>
                  </a:lnTo>
                  <a:lnTo>
                    <a:pt x="113131" y="1244600"/>
                  </a:lnTo>
                  <a:lnTo>
                    <a:pt x="112610" y="1257300"/>
                  </a:lnTo>
                  <a:lnTo>
                    <a:pt x="114185" y="1270000"/>
                  </a:lnTo>
                  <a:lnTo>
                    <a:pt x="113741" y="1282700"/>
                  </a:lnTo>
                  <a:lnTo>
                    <a:pt x="104203" y="1282700"/>
                  </a:lnTo>
                  <a:lnTo>
                    <a:pt x="101130" y="1270000"/>
                  </a:lnTo>
                  <a:lnTo>
                    <a:pt x="98552" y="1270000"/>
                  </a:lnTo>
                  <a:lnTo>
                    <a:pt x="97104" y="1257300"/>
                  </a:lnTo>
                  <a:lnTo>
                    <a:pt x="89801" y="1257300"/>
                  </a:lnTo>
                  <a:lnTo>
                    <a:pt x="85572" y="1270000"/>
                  </a:lnTo>
                  <a:lnTo>
                    <a:pt x="81114" y="1270000"/>
                  </a:lnTo>
                  <a:lnTo>
                    <a:pt x="79756" y="1257300"/>
                  </a:lnTo>
                  <a:lnTo>
                    <a:pt x="77571" y="1257300"/>
                  </a:lnTo>
                  <a:lnTo>
                    <a:pt x="73456" y="1244600"/>
                  </a:lnTo>
                  <a:lnTo>
                    <a:pt x="76174" y="1257300"/>
                  </a:lnTo>
                  <a:lnTo>
                    <a:pt x="72415" y="1257300"/>
                  </a:lnTo>
                  <a:lnTo>
                    <a:pt x="67551" y="1244600"/>
                  </a:lnTo>
                  <a:lnTo>
                    <a:pt x="62052" y="1231900"/>
                  </a:lnTo>
                  <a:lnTo>
                    <a:pt x="56362" y="1231900"/>
                  </a:lnTo>
                  <a:lnTo>
                    <a:pt x="50736" y="1219200"/>
                  </a:lnTo>
                  <a:lnTo>
                    <a:pt x="45377" y="1219200"/>
                  </a:lnTo>
                  <a:lnTo>
                    <a:pt x="40627" y="1206500"/>
                  </a:lnTo>
                  <a:lnTo>
                    <a:pt x="36817" y="1206500"/>
                  </a:lnTo>
                  <a:lnTo>
                    <a:pt x="43548" y="1219200"/>
                  </a:lnTo>
                  <a:lnTo>
                    <a:pt x="44716" y="1231900"/>
                  </a:lnTo>
                  <a:lnTo>
                    <a:pt x="43459" y="1231900"/>
                  </a:lnTo>
                  <a:lnTo>
                    <a:pt x="42976" y="1244600"/>
                  </a:lnTo>
                  <a:lnTo>
                    <a:pt x="38290" y="1244600"/>
                  </a:lnTo>
                  <a:lnTo>
                    <a:pt x="33172" y="1231900"/>
                  </a:lnTo>
                  <a:lnTo>
                    <a:pt x="28778" y="1231900"/>
                  </a:lnTo>
                  <a:lnTo>
                    <a:pt x="35090" y="1244600"/>
                  </a:lnTo>
                  <a:lnTo>
                    <a:pt x="42913" y="1257300"/>
                  </a:lnTo>
                  <a:lnTo>
                    <a:pt x="48983" y="1257300"/>
                  </a:lnTo>
                  <a:lnTo>
                    <a:pt x="50050" y="1244600"/>
                  </a:lnTo>
                  <a:lnTo>
                    <a:pt x="55537" y="1257300"/>
                  </a:lnTo>
                  <a:lnTo>
                    <a:pt x="61125" y="1270000"/>
                  </a:lnTo>
                  <a:lnTo>
                    <a:pt x="65684" y="1282700"/>
                  </a:lnTo>
                  <a:lnTo>
                    <a:pt x="68084" y="1295400"/>
                  </a:lnTo>
                  <a:lnTo>
                    <a:pt x="71628" y="1295400"/>
                  </a:lnTo>
                  <a:lnTo>
                    <a:pt x="71996" y="1308100"/>
                  </a:lnTo>
                  <a:lnTo>
                    <a:pt x="71526" y="1333500"/>
                  </a:lnTo>
                  <a:lnTo>
                    <a:pt x="70840" y="1346200"/>
                  </a:lnTo>
                  <a:lnTo>
                    <a:pt x="70548" y="1358900"/>
                  </a:lnTo>
                  <a:lnTo>
                    <a:pt x="71247" y="1371600"/>
                  </a:lnTo>
                  <a:lnTo>
                    <a:pt x="73990" y="1384300"/>
                  </a:lnTo>
                  <a:lnTo>
                    <a:pt x="79362" y="1397000"/>
                  </a:lnTo>
                  <a:lnTo>
                    <a:pt x="86753" y="1407985"/>
                  </a:lnTo>
                  <a:lnTo>
                    <a:pt x="82905" y="1397000"/>
                  </a:lnTo>
                  <a:lnTo>
                    <a:pt x="79514" y="1397000"/>
                  </a:lnTo>
                  <a:lnTo>
                    <a:pt x="82143" y="1384300"/>
                  </a:lnTo>
                  <a:lnTo>
                    <a:pt x="90246" y="1397000"/>
                  </a:lnTo>
                  <a:lnTo>
                    <a:pt x="94742" y="1409700"/>
                  </a:lnTo>
                  <a:lnTo>
                    <a:pt x="96774" y="1422400"/>
                  </a:lnTo>
                  <a:lnTo>
                    <a:pt x="97447" y="1422400"/>
                  </a:lnTo>
                  <a:lnTo>
                    <a:pt x="97713" y="1435100"/>
                  </a:lnTo>
                  <a:lnTo>
                    <a:pt x="98552" y="1447800"/>
                  </a:lnTo>
                  <a:lnTo>
                    <a:pt x="101257" y="1460500"/>
                  </a:lnTo>
                  <a:lnTo>
                    <a:pt x="107061" y="1473200"/>
                  </a:lnTo>
                  <a:lnTo>
                    <a:pt x="115595" y="1447800"/>
                  </a:lnTo>
                  <a:lnTo>
                    <a:pt x="121678" y="1460500"/>
                  </a:lnTo>
                  <a:lnTo>
                    <a:pt x="136169" y="1485900"/>
                  </a:lnTo>
                  <a:lnTo>
                    <a:pt x="142278" y="1498600"/>
                  </a:lnTo>
                  <a:lnTo>
                    <a:pt x="141820" y="1498600"/>
                  </a:lnTo>
                  <a:lnTo>
                    <a:pt x="142227" y="1511300"/>
                  </a:lnTo>
                  <a:lnTo>
                    <a:pt x="140017" y="1524000"/>
                  </a:lnTo>
                  <a:lnTo>
                    <a:pt x="131711" y="1511300"/>
                  </a:lnTo>
                  <a:lnTo>
                    <a:pt x="139941" y="1524000"/>
                  </a:lnTo>
                  <a:lnTo>
                    <a:pt x="149174" y="1536700"/>
                  </a:lnTo>
                  <a:lnTo>
                    <a:pt x="159092" y="1549400"/>
                  </a:lnTo>
                  <a:lnTo>
                    <a:pt x="169405" y="1549400"/>
                  </a:lnTo>
                  <a:lnTo>
                    <a:pt x="180022" y="1562100"/>
                  </a:lnTo>
                  <a:lnTo>
                    <a:pt x="191160" y="1562100"/>
                  </a:lnTo>
                  <a:lnTo>
                    <a:pt x="196291" y="1567688"/>
                  </a:lnTo>
                  <a:lnTo>
                    <a:pt x="193535" y="1562100"/>
                  </a:lnTo>
                  <a:lnTo>
                    <a:pt x="185610" y="1549400"/>
                  </a:lnTo>
                  <a:lnTo>
                    <a:pt x="202603" y="1549400"/>
                  </a:lnTo>
                  <a:lnTo>
                    <a:pt x="207645" y="1562100"/>
                  </a:lnTo>
                  <a:lnTo>
                    <a:pt x="216357" y="1574800"/>
                  </a:lnTo>
                  <a:lnTo>
                    <a:pt x="219748" y="1587500"/>
                  </a:lnTo>
                  <a:lnTo>
                    <a:pt x="208826" y="1574800"/>
                  </a:lnTo>
                  <a:lnTo>
                    <a:pt x="211531" y="1587500"/>
                  </a:lnTo>
                  <a:lnTo>
                    <a:pt x="218605" y="1587500"/>
                  </a:lnTo>
                  <a:lnTo>
                    <a:pt x="222529" y="1600200"/>
                  </a:lnTo>
                  <a:lnTo>
                    <a:pt x="226796" y="1600200"/>
                  </a:lnTo>
                  <a:lnTo>
                    <a:pt x="231038" y="1612900"/>
                  </a:lnTo>
                  <a:lnTo>
                    <a:pt x="237312" y="1612900"/>
                  </a:lnTo>
                  <a:lnTo>
                    <a:pt x="243319" y="1625600"/>
                  </a:lnTo>
                  <a:lnTo>
                    <a:pt x="248399" y="1625600"/>
                  </a:lnTo>
                  <a:lnTo>
                    <a:pt x="246291" y="1612900"/>
                  </a:lnTo>
                  <a:lnTo>
                    <a:pt x="254431" y="1620139"/>
                  </a:lnTo>
                  <a:lnTo>
                    <a:pt x="249580" y="1612900"/>
                  </a:lnTo>
                  <a:lnTo>
                    <a:pt x="240436" y="1600200"/>
                  </a:lnTo>
                  <a:lnTo>
                    <a:pt x="233692" y="1587500"/>
                  </a:lnTo>
                  <a:lnTo>
                    <a:pt x="246799" y="1587500"/>
                  </a:lnTo>
                  <a:lnTo>
                    <a:pt x="247662" y="1574800"/>
                  </a:lnTo>
                  <a:lnTo>
                    <a:pt x="240677" y="1574800"/>
                  </a:lnTo>
                  <a:lnTo>
                    <a:pt x="233768" y="1562100"/>
                  </a:lnTo>
                  <a:lnTo>
                    <a:pt x="219913" y="1549400"/>
                  </a:lnTo>
                  <a:lnTo>
                    <a:pt x="227799" y="1562100"/>
                  </a:lnTo>
                  <a:lnTo>
                    <a:pt x="217004" y="1562100"/>
                  </a:lnTo>
                  <a:lnTo>
                    <a:pt x="211709" y="1549400"/>
                  </a:lnTo>
                  <a:lnTo>
                    <a:pt x="206565" y="1549400"/>
                  </a:lnTo>
                  <a:lnTo>
                    <a:pt x="201815" y="1536700"/>
                  </a:lnTo>
                  <a:lnTo>
                    <a:pt x="187934" y="1536700"/>
                  </a:lnTo>
                  <a:lnTo>
                    <a:pt x="184975" y="1524000"/>
                  </a:lnTo>
                  <a:lnTo>
                    <a:pt x="181864" y="1511300"/>
                  </a:lnTo>
                  <a:lnTo>
                    <a:pt x="178587" y="1498600"/>
                  </a:lnTo>
                  <a:lnTo>
                    <a:pt x="175171" y="1498600"/>
                  </a:lnTo>
                  <a:lnTo>
                    <a:pt x="171602" y="1485900"/>
                  </a:lnTo>
                  <a:lnTo>
                    <a:pt x="168160" y="1473200"/>
                  </a:lnTo>
                  <a:lnTo>
                    <a:pt x="165087" y="1460500"/>
                  </a:lnTo>
                  <a:lnTo>
                    <a:pt x="162585" y="1447800"/>
                  </a:lnTo>
                  <a:lnTo>
                    <a:pt x="158242" y="1447800"/>
                  </a:lnTo>
                  <a:lnTo>
                    <a:pt x="158026" y="1460500"/>
                  </a:lnTo>
                  <a:lnTo>
                    <a:pt x="160299" y="1460500"/>
                  </a:lnTo>
                  <a:lnTo>
                    <a:pt x="163436" y="1473200"/>
                  </a:lnTo>
                  <a:lnTo>
                    <a:pt x="156324" y="1460500"/>
                  </a:lnTo>
                  <a:lnTo>
                    <a:pt x="148323" y="1447800"/>
                  </a:lnTo>
                  <a:lnTo>
                    <a:pt x="141490" y="1447800"/>
                  </a:lnTo>
                  <a:lnTo>
                    <a:pt x="137909" y="1435100"/>
                  </a:lnTo>
                  <a:lnTo>
                    <a:pt x="134759" y="1422400"/>
                  </a:lnTo>
                  <a:lnTo>
                    <a:pt x="131635" y="1435100"/>
                  </a:lnTo>
                  <a:lnTo>
                    <a:pt x="131051" y="1435100"/>
                  </a:lnTo>
                  <a:lnTo>
                    <a:pt x="135496" y="1447800"/>
                  </a:lnTo>
                  <a:lnTo>
                    <a:pt x="129108" y="1435100"/>
                  </a:lnTo>
                  <a:lnTo>
                    <a:pt x="122466" y="1422400"/>
                  </a:lnTo>
                  <a:lnTo>
                    <a:pt x="116065" y="1409700"/>
                  </a:lnTo>
                  <a:lnTo>
                    <a:pt x="110439" y="1397000"/>
                  </a:lnTo>
                  <a:lnTo>
                    <a:pt x="109740" y="1409700"/>
                  </a:lnTo>
                  <a:lnTo>
                    <a:pt x="109613" y="1409700"/>
                  </a:lnTo>
                  <a:lnTo>
                    <a:pt x="109334" y="1422400"/>
                  </a:lnTo>
                  <a:lnTo>
                    <a:pt x="106121" y="1409700"/>
                  </a:lnTo>
                  <a:lnTo>
                    <a:pt x="102781" y="1409700"/>
                  </a:lnTo>
                  <a:lnTo>
                    <a:pt x="99949" y="1397000"/>
                  </a:lnTo>
                  <a:lnTo>
                    <a:pt x="100406" y="1409700"/>
                  </a:lnTo>
                  <a:lnTo>
                    <a:pt x="101206" y="1409700"/>
                  </a:lnTo>
                  <a:lnTo>
                    <a:pt x="102031" y="1422400"/>
                  </a:lnTo>
                  <a:lnTo>
                    <a:pt x="88493" y="1384300"/>
                  </a:lnTo>
                  <a:lnTo>
                    <a:pt x="78257" y="1358900"/>
                  </a:lnTo>
                  <a:lnTo>
                    <a:pt x="73050" y="1333500"/>
                  </a:lnTo>
                  <a:lnTo>
                    <a:pt x="74536" y="1308100"/>
                  </a:lnTo>
                  <a:lnTo>
                    <a:pt x="82410" y="1320800"/>
                  </a:lnTo>
                  <a:lnTo>
                    <a:pt x="90195" y="1333500"/>
                  </a:lnTo>
                  <a:lnTo>
                    <a:pt x="105676" y="1371600"/>
                  </a:lnTo>
                  <a:lnTo>
                    <a:pt x="113880" y="1384300"/>
                  </a:lnTo>
                  <a:lnTo>
                    <a:pt x="122326" y="1397000"/>
                  </a:lnTo>
                  <a:lnTo>
                    <a:pt x="131152" y="1409700"/>
                  </a:lnTo>
                  <a:lnTo>
                    <a:pt x="141236" y="1409700"/>
                  </a:lnTo>
                  <a:lnTo>
                    <a:pt x="135128" y="1397000"/>
                  </a:lnTo>
                  <a:lnTo>
                    <a:pt x="130340" y="1397000"/>
                  </a:lnTo>
                  <a:lnTo>
                    <a:pt x="127127" y="1384300"/>
                  </a:lnTo>
                  <a:lnTo>
                    <a:pt x="124802" y="1384300"/>
                  </a:lnTo>
                  <a:lnTo>
                    <a:pt x="127152" y="1371600"/>
                  </a:lnTo>
                  <a:lnTo>
                    <a:pt x="113550" y="1371600"/>
                  </a:lnTo>
                  <a:lnTo>
                    <a:pt x="106921" y="1358900"/>
                  </a:lnTo>
                  <a:lnTo>
                    <a:pt x="100825" y="1346200"/>
                  </a:lnTo>
                  <a:lnTo>
                    <a:pt x="97878" y="1333500"/>
                  </a:lnTo>
                  <a:lnTo>
                    <a:pt x="100660" y="1320800"/>
                  </a:lnTo>
                  <a:lnTo>
                    <a:pt x="107429" y="1333500"/>
                  </a:lnTo>
                  <a:lnTo>
                    <a:pt x="113614" y="1346200"/>
                  </a:lnTo>
                  <a:lnTo>
                    <a:pt x="119341" y="1346200"/>
                  </a:lnTo>
                  <a:lnTo>
                    <a:pt x="124739" y="1358900"/>
                  </a:lnTo>
                  <a:lnTo>
                    <a:pt x="135382" y="1358900"/>
                  </a:lnTo>
                  <a:lnTo>
                    <a:pt x="140652" y="1371600"/>
                  </a:lnTo>
                  <a:lnTo>
                    <a:pt x="150317" y="1371600"/>
                  </a:lnTo>
                  <a:lnTo>
                    <a:pt x="152666" y="1384300"/>
                  </a:lnTo>
                  <a:lnTo>
                    <a:pt x="160680" y="1397000"/>
                  </a:lnTo>
                  <a:lnTo>
                    <a:pt x="165201" y="1409700"/>
                  </a:lnTo>
                  <a:lnTo>
                    <a:pt x="169811" y="1409700"/>
                  </a:lnTo>
                  <a:lnTo>
                    <a:pt x="172847" y="1422400"/>
                  </a:lnTo>
                  <a:lnTo>
                    <a:pt x="161582" y="1422400"/>
                  </a:lnTo>
                  <a:lnTo>
                    <a:pt x="165582" y="1435100"/>
                  </a:lnTo>
                  <a:lnTo>
                    <a:pt x="172415" y="1447800"/>
                  </a:lnTo>
                  <a:lnTo>
                    <a:pt x="181165" y="1460500"/>
                  </a:lnTo>
                  <a:lnTo>
                    <a:pt x="190944" y="1473200"/>
                  </a:lnTo>
                  <a:lnTo>
                    <a:pt x="201231" y="1473200"/>
                  </a:lnTo>
                  <a:lnTo>
                    <a:pt x="211023" y="1485900"/>
                  </a:lnTo>
                  <a:lnTo>
                    <a:pt x="219773" y="1498600"/>
                  </a:lnTo>
                  <a:lnTo>
                    <a:pt x="226987" y="1511300"/>
                  </a:lnTo>
                  <a:lnTo>
                    <a:pt x="223316" y="1511300"/>
                  </a:lnTo>
                  <a:lnTo>
                    <a:pt x="225602" y="1524000"/>
                  </a:lnTo>
                  <a:lnTo>
                    <a:pt x="227672" y="1536700"/>
                  </a:lnTo>
                  <a:lnTo>
                    <a:pt x="229946" y="1536700"/>
                  </a:lnTo>
                  <a:lnTo>
                    <a:pt x="232016" y="1549400"/>
                  </a:lnTo>
                  <a:lnTo>
                    <a:pt x="237439" y="1562100"/>
                  </a:lnTo>
                  <a:lnTo>
                    <a:pt x="243065" y="1562100"/>
                  </a:lnTo>
                  <a:lnTo>
                    <a:pt x="248831" y="1574800"/>
                  </a:lnTo>
                  <a:lnTo>
                    <a:pt x="266928" y="1574800"/>
                  </a:lnTo>
                  <a:lnTo>
                    <a:pt x="272745" y="1587500"/>
                  </a:lnTo>
                  <a:lnTo>
                    <a:pt x="274180" y="1587500"/>
                  </a:lnTo>
                  <a:lnTo>
                    <a:pt x="280619" y="1600200"/>
                  </a:lnTo>
                  <a:lnTo>
                    <a:pt x="285064" y="1612900"/>
                  </a:lnTo>
                  <a:lnTo>
                    <a:pt x="280492" y="1612900"/>
                  </a:lnTo>
                  <a:lnTo>
                    <a:pt x="306222" y="1625600"/>
                  </a:lnTo>
                  <a:lnTo>
                    <a:pt x="314833" y="1638300"/>
                  </a:lnTo>
                  <a:lnTo>
                    <a:pt x="326504" y="1651000"/>
                  </a:lnTo>
                  <a:lnTo>
                    <a:pt x="336397" y="1663700"/>
                  </a:lnTo>
                  <a:lnTo>
                    <a:pt x="339648" y="1663700"/>
                  </a:lnTo>
                  <a:lnTo>
                    <a:pt x="348361" y="1676400"/>
                  </a:lnTo>
                  <a:lnTo>
                    <a:pt x="359384" y="1676400"/>
                  </a:lnTo>
                  <a:lnTo>
                    <a:pt x="368134" y="1689100"/>
                  </a:lnTo>
                  <a:lnTo>
                    <a:pt x="369455" y="1689100"/>
                  </a:lnTo>
                  <a:lnTo>
                    <a:pt x="379691" y="1701800"/>
                  </a:lnTo>
                  <a:lnTo>
                    <a:pt x="391528" y="1714500"/>
                  </a:lnTo>
                  <a:lnTo>
                    <a:pt x="397344" y="1714500"/>
                  </a:lnTo>
                  <a:lnTo>
                    <a:pt x="395668" y="1701800"/>
                  </a:lnTo>
                  <a:lnTo>
                    <a:pt x="386524" y="1701800"/>
                  </a:lnTo>
                  <a:lnTo>
                    <a:pt x="392582" y="1689100"/>
                  </a:lnTo>
                  <a:lnTo>
                    <a:pt x="403212" y="1701800"/>
                  </a:lnTo>
                  <a:lnTo>
                    <a:pt x="415823" y="1714500"/>
                  </a:lnTo>
                  <a:lnTo>
                    <a:pt x="417995" y="1716786"/>
                  </a:lnTo>
                  <a:lnTo>
                    <a:pt x="415137" y="1727200"/>
                  </a:lnTo>
                  <a:lnTo>
                    <a:pt x="418998" y="1727200"/>
                  </a:lnTo>
                  <a:lnTo>
                    <a:pt x="423227" y="1739900"/>
                  </a:lnTo>
                  <a:lnTo>
                    <a:pt x="423697" y="1739900"/>
                  </a:lnTo>
                  <a:lnTo>
                    <a:pt x="454698" y="1765300"/>
                  </a:lnTo>
                  <a:lnTo>
                    <a:pt x="484809" y="1778000"/>
                  </a:lnTo>
                  <a:lnTo>
                    <a:pt x="515251" y="1778000"/>
                  </a:lnTo>
                  <a:lnTo>
                    <a:pt x="547204" y="1790700"/>
                  </a:lnTo>
                  <a:lnTo>
                    <a:pt x="565150" y="1790700"/>
                  </a:lnTo>
                  <a:lnTo>
                    <a:pt x="583920" y="1803400"/>
                  </a:lnTo>
                  <a:lnTo>
                    <a:pt x="603211" y="1803400"/>
                  </a:lnTo>
                  <a:lnTo>
                    <a:pt x="622719" y="1816100"/>
                  </a:lnTo>
                  <a:lnTo>
                    <a:pt x="642175" y="1816100"/>
                  </a:lnTo>
                  <a:lnTo>
                    <a:pt x="651713" y="1828800"/>
                  </a:lnTo>
                  <a:lnTo>
                    <a:pt x="724166" y="1828800"/>
                  </a:lnTo>
                  <a:lnTo>
                    <a:pt x="734466" y="1841500"/>
                  </a:lnTo>
                  <a:lnTo>
                    <a:pt x="683018" y="1841500"/>
                  </a:lnTo>
                  <a:lnTo>
                    <a:pt x="670801" y="1854200"/>
                  </a:lnTo>
                  <a:lnTo>
                    <a:pt x="788733" y="1854200"/>
                  </a:lnTo>
                  <a:lnTo>
                    <a:pt x="783615" y="1866900"/>
                  </a:lnTo>
                  <a:lnTo>
                    <a:pt x="886675" y="1866900"/>
                  </a:lnTo>
                  <a:lnTo>
                    <a:pt x="909180" y="1854200"/>
                  </a:lnTo>
                  <a:lnTo>
                    <a:pt x="896277" y="1854200"/>
                  </a:lnTo>
                  <a:lnTo>
                    <a:pt x="897623" y="1841500"/>
                  </a:lnTo>
                  <a:lnTo>
                    <a:pt x="906614" y="1841500"/>
                  </a:lnTo>
                  <a:lnTo>
                    <a:pt x="922032" y="1828800"/>
                  </a:lnTo>
                  <a:lnTo>
                    <a:pt x="933970" y="1828800"/>
                  </a:lnTo>
                  <a:lnTo>
                    <a:pt x="940866" y="1841500"/>
                  </a:lnTo>
                  <a:lnTo>
                    <a:pt x="947712" y="1841500"/>
                  </a:lnTo>
                  <a:lnTo>
                    <a:pt x="943584" y="1847964"/>
                  </a:lnTo>
                  <a:lnTo>
                    <a:pt x="950087" y="1841500"/>
                  </a:lnTo>
                  <a:lnTo>
                    <a:pt x="952334" y="1841500"/>
                  </a:lnTo>
                  <a:lnTo>
                    <a:pt x="966838" y="1828800"/>
                  </a:lnTo>
                  <a:lnTo>
                    <a:pt x="958011" y="1841500"/>
                  </a:lnTo>
                  <a:lnTo>
                    <a:pt x="983462" y="1841500"/>
                  </a:lnTo>
                  <a:lnTo>
                    <a:pt x="1001547" y="1828800"/>
                  </a:lnTo>
                  <a:lnTo>
                    <a:pt x="1042289" y="1828800"/>
                  </a:lnTo>
                  <a:lnTo>
                    <a:pt x="1048524" y="1816100"/>
                  </a:lnTo>
                  <a:lnTo>
                    <a:pt x="1050239" y="1816100"/>
                  </a:lnTo>
                  <a:lnTo>
                    <a:pt x="1065085" y="1803400"/>
                  </a:lnTo>
                  <a:lnTo>
                    <a:pt x="1081786" y="1778000"/>
                  </a:lnTo>
                  <a:lnTo>
                    <a:pt x="1098550" y="1765300"/>
                  </a:lnTo>
                  <a:lnTo>
                    <a:pt x="1113599" y="1752600"/>
                  </a:lnTo>
                  <a:lnTo>
                    <a:pt x="1123911" y="1739900"/>
                  </a:lnTo>
                  <a:lnTo>
                    <a:pt x="1143419" y="1739900"/>
                  </a:lnTo>
                  <a:lnTo>
                    <a:pt x="1152779" y="1727200"/>
                  </a:lnTo>
                  <a:lnTo>
                    <a:pt x="1161834" y="1727200"/>
                  </a:lnTo>
                  <a:lnTo>
                    <a:pt x="1171016" y="1714500"/>
                  </a:lnTo>
                  <a:lnTo>
                    <a:pt x="1180338" y="1714500"/>
                  </a:lnTo>
                  <a:lnTo>
                    <a:pt x="1189774" y="1701800"/>
                  </a:lnTo>
                  <a:lnTo>
                    <a:pt x="1188618" y="1714500"/>
                  </a:lnTo>
                  <a:lnTo>
                    <a:pt x="1194511" y="1701800"/>
                  </a:lnTo>
                  <a:lnTo>
                    <a:pt x="1200670" y="1701800"/>
                  </a:lnTo>
                  <a:lnTo>
                    <a:pt x="1207071" y="1689100"/>
                  </a:lnTo>
                  <a:lnTo>
                    <a:pt x="1213662" y="1689100"/>
                  </a:lnTo>
                  <a:lnTo>
                    <a:pt x="1220304" y="1676400"/>
                  </a:lnTo>
                  <a:lnTo>
                    <a:pt x="1227251" y="1676400"/>
                  </a:lnTo>
                  <a:lnTo>
                    <a:pt x="1234478" y="1663700"/>
                  </a:lnTo>
                  <a:lnTo>
                    <a:pt x="1252664" y="1663700"/>
                  </a:lnTo>
                  <a:lnTo>
                    <a:pt x="1262748" y="1651000"/>
                  </a:lnTo>
                  <a:lnTo>
                    <a:pt x="1275537" y="1638300"/>
                  </a:lnTo>
                  <a:lnTo>
                    <a:pt x="1289519" y="1625600"/>
                  </a:lnTo>
                  <a:lnTo>
                    <a:pt x="1296377" y="1612900"/>
                  </a:lnTo>
                  <a:lnTo>
                    <a:pt x="1280350" y="1612900"/>
                  </a:lnTo>
                  <a:lnTo>
                    <a:pt x="1276172" y="1625600"/>
                  </a:lnTo>
                  <a:lnTo>
                    <a:pt x="1278331" y="1625600"/>
                  </a:lnTo>
                  <a:lnTo>
                    <a:pt x="1271790" y="1638300"/>
                  </a:lnTo>
                  <a:lnTo>
                    <a:pt x="1251521" y="1638300"/>
                  </a:lnTo>
                  <a:lnTo>
                    <a:pt x="1259268" y="1625600"/>
                  </a:lnTo>
                  <a:lnTo>
                    <a:pt x="1266786" y="1612900"/>
                  </a:lnTo>
                  <a:lnTo>
                    <a:pt x="1274114" y="1600200"/>
                  </a:lnTo>
                  <a:lnTo>
                    <a:pt x="1281315" y="1600200"/>
                  </a:lnTo>
                  <a:lnTo>
                    <a:pt x="1284401" y="1587500"/>
                  </a:lnTo>
                  <a:lnTo>
                    <a:pt x="1281214" y="1587500"/>
                  </a:lnTo>
                  <a:lnTo>
                    <a:pt x="1289583" y="1574800"/>
                  </a:lnTo>
                  <a:lnTo>
                    <a:pt x="1295882" y="1574800"/>
                  </a:lnTo>
                  <a:lnTo>
                    <a:pt x="1300607" y="1562100"/>
                  </a:lnTo>
                  <a:lnTo>
                    <a:pt x="1303820" y="1562100"/>
                  </a:lnTo>
                  <a:lnTo>
                    <a:pt x="1306195" y="1549400"/>
                  </a:lnTo>
                  <a:lnTo>
                    <a:pt x="1308379" y="1536700"/>
                  </a:lnTo>
                  <a:lnTo>
                    <a:pt x="1310830" y="1536700"/>
                  </a:lnTo>
                  <a:lnTo>
                    <a:pt x="1313903" y="1524000"/>
                  </a:lnTo>
                  <a:lnTo>
                    <a:pt x="1318158" y="1524000"/>
                  </a:lnTo>
                  <a:lnTo>
                    <a:pt x="1324165" y="1511300"/>
                  </a:lnTo>
                  <a:lnTo>
                    <a:pt x="1324165" y="1524000"/>
                  </a:lnTo>
                  <a:lnTo>
                    <a:pt x="1322971" y="1536700"/>
                  </a:lnTo>
                  <a:lnTo>
                    <a:pt x="1327200" y="1536700"/>
                  </a:lnTo>
                  <a:lnTo>
                    <a:pt x="1331963" y="1524000"/>
                  </a:lnTo>
                  <a:lnTo>
                    <a:pt x="1326095" y="1549400"/>
                  </a:lnTo>
                  <a:lnTo>
                    <a:pt x="1314627" y="1562100"/>
                  </a:lnTo>
                  <a:lnTo>
                    <a:pt x="1306576" y="1587500"/>
                  </a:lnTo>
                  <a:lnTo>
                    <a:pt x="1310970" y="1587500"/>
                  </a:lnTo>
                  <a:lnTo>
                    <a:pt x="1326197" y="1562100"/>
                  </a:lnTo>
                  <a:lnTo>
                    <a:pt x="1340802" y="1536700"/>
                  </a:lnTo>
                  <a:lnTo>
                    <a:pt x="1344777" y="1524000"/>
                  </a:lnTo>
                  <a:lnTo>
                    <a:pt x="1348765" y="1511300"/>
                  </a:lnTo>
                  <a:lnTo>
                    <a:pt x="1352740" y="1498600"/>
                  </a:lnTo>
                  <a:lnTo>
                    <a:pt x="1359966" y="1473200"/>
                  </a:lnTo>
                  <a:lnTo>
                    <a:pt x="1371130" y="1460500"/>
                  </a:lnTo>
                  <a:lnTo>
                    <a:pt x="1378648" y="1447800"/>
                  </a:lnTo>
                  <a:lnTo>
                    <a:pt x="1385824" y="1435100"/>
                  </a:lnTo>
                  <a:lnTo>
                    <a:pt x="1395895" y="1409700"/>
                  </a:lnTo>
                  <a:lnTo>
                    <a:pt x="1399997" y="1409700"/>
                  </a:lnTo>
                  <a:lnTo>
                    <a:pt x="1406601" y="1397000"/>
                  </a:lnTo>
                  <a:lnTo>
                    <a:pt x="1407947" y="1404772"/>
                  </a:lnTo>
                  <a:lnTo>
                    <a:pt x="1411770" y="1397000"/>
                  </a:lnTo>
                  <a:lnTo>
                    <a:pt x="1418005" y="1384300"/>
                  </a:lnTo>
                  <a:lnTo>
                    <a:pt x="1422590" y="1371600"/>
                  </a:lnTo>
                  <a:lnTo>
                    <a:pt x="1350124" y="1371600"/>
                  </a:lnTo>
                  <a:lnTo>
                    <a:pt x="1346923" y="1371600"/>
                  </a:lnTo>
                  <a:lnTo>
                    <a:pt x="1344206" y="1371600"/>
                  </a:lnTo>
                  <a:lnTo>
                    <a:pt x="1337729" y="1384300"/>
                  </a:lnTo>
                  <a:lnTo>
                    <a:pt x="1330794" y="1397000"/>
                  </a:lnTo>
                  <a:lnTo>
                    <a:pt x="1324000" y="1409700"/>
                  </a:lnTo>
                  <a:lnTo>
                    <a:pt x="1317320" y="1409700"/>
                  </a:lnTo>
                  <a:lnTo>
                    <a:pt x="1311414" y="1422400"/>
                  </a:lnTo>
                  <a:lnTo>
                    <a:pt x="1306601" y="1435100"/>
                  </a:lnTo>
                  <a:lnTo>
                    <a:pt x="1303159" y="1447800"/>
                  </a:lnTo>
                  <a:lnTo>
                    <a:pt x="1301445" y="1435100"/>
                  </a:lnTo>
                  <a:lnTo>
                    <a:pt x="1303616" y="1435100"/>
                  </a:lnTo>
                  <a:lnTo>
                    <a:pt x="1306258" y="1422400"/>
                  </a:lnTo>
                  <a:lnTo>
                    <a:pt x="1305928" y="1422400"/>
                  </a:lnTo>
                  <a:lnTo>
                    <a:pt x="1291386" y="1447800"/>
                  </a:lnTo>
                  <a:lnTo>
                    <a:pt x="1282750" y="1473200"/>
                  </a:lnTo>
                  <a:lnTo>
                    <a:pt x="1273975" y="1498600"/>
                  </a:lnTo>
                  <a:lnTo>
                    <a:pt x="1259065" y="1524000"/>
                  </a:lnTo>
                  <a:lnTo>
                    <a:pt x="1257134" y="1511300"/>
                  </a:lnTo>
                  <a:lnTo>
                    <a:pt x="1251216" y="1511300"/>
                  </a:lnTo>
                  <a:lnTo>
                    <a:pt x="1242885" y="1524000"/>
                  </a:lnTo>
                  <a:lnTo>
                    <a:pt x="1233728" y="1524000"/>
                  </a:lnTo>
                  <a:lnTo>
                    <a:pt x="1226477" y="1536700"/>
                  </a:lnTo>
                  <a:lnTo>
                    <a:pt x="1216596" y="1562100"/>
                  </a:lnTo>
                  <a:lnTo>
                    <a:pt x="1204455" y="1574800"/>
                  </a:lnTo>
                  <a:lnTo>
                    <a:pt x="1190434" y="1587500"/>
                  </a:lnTo>
                  <a:lnTo>
                    <a:pt x="1183030" y="1600200"/>
                  </a:lnTo>
                  <a:lnTo>
                    <a:pt x="1175270" y="1612900"/>
                  </a:lnTo>
                  <a:lnTo>
                    <a:pt x="1159421" y="1625600"/>
                  </a:lnTo>
                  <a:lnTo>
                    <a:pt x="1151318" y="1638300"/>
                  </a:lnTo>
                  <a:lnTo>
                    <a:pt x="1143393" y="1638300"/>
                  </a:lnTo>
                  <a:lnTo>
                    <a:pt x="1135646" y="1651000"/>
                  </a:lnTo>
                  <a:lnTo>
                    <a:pt x="1110564" y="1651000"/>
                  </a:lnTo>
                  <a:lnTo>
                    <a:pt x="1100772" y="1663700"/>
                  </a:lnTo>
                  <a:lnTo>
                    <a:pt x="1090002" y="1663700"/>
                  </a:lnTo>
                  <a:lnTo>
                    <a:pt x="1079538" y="1676400"/>
                  </a:lnTo>
                  <a:lnTo>
                    <a:pt x="1055497" y="1676400"/>
                  </a:lnTo>
                  <a:lnTo>
                    <a:pt x="1047940" y="1689100"/>
                  </a:lnTo>
                  <a:lnTo>
                    <a:pt x="1062520" y="1689100"/>
                  </a:lnTo>
                  <a:lnTo>
                    <a:pt x="1062863" y="1701800"/>
                  </a:lnTo>
                  <a:lnTo>
                    <a:pt x="1046632" y="1701800"/>
                  </a:lnTo>
                  <a:lnTo>
                    <a:pt x="1042327" y="1714500"/>
                  </a:lnTo>
                  <a:lnTo>
                    <a:pt x="1030986" y="1714500"/>
                  </a:lnTo>
                  <a:lnTo>
                    <a:pt x="1025563" y="1727200"/>
                  </a:lnTo>
                  <a:lnTo>
                    <a:pt x="1002245" y="1727200"/>
                  </a:lnTo>
                  <a:lnTo>
                    <a:pt x="1002626" y="1739900"/>
                  </a:lnTo>
                  <a:lnTo>
                    <a:pt x="996505" y="1739900"/>
                  </a:lnTo>
                  <a:lnTo>
                    <a:pt x="989241" y="1752600"/>
                  </a:lnTo>
                  <a:lnTo>
                    <a:pt x="973010" y="1739900"/>
                  </a:lnTo>
                  <a:lnTo>
                    <a:pt x="974979" y="1752600"/>
                  </a:lnTo>
                  <a:lnTo>
                    <a:pt x="976528" y="1752600"/>
                  </a:lnTo>
                  <a:lnTo>
                    <a:pt x="976274" y="1765300"/>
                  </a:lnTo>
                  <a:lnTo>
                    <a:pt x="955598" y="1765300"/>
                  </a:lnTo>
                  <a:lnTo>
                    <a:pt x="960183" y="1752600"/>
                  </a:lnTo>
                  <a:lnTo>
                    <a:pt x="964120" y="1752600"/>
                  </a:lnTo>
                  <a:lnTo>
                    <a:pt x="967028" y="1739900"/>
                  </a:lnTo>
                  <a:lnTo>
                    <a:pt x="953058" y="1739900"/>
                  </a:lnTo>
                  <a:lnTo>
                    <a:pt x="948791" y="1752600"/>
                  </a:lnTo>
                  <a:lnTo>
                    <a:pt x="941158" y="1752600"/>
                  </a:lnTo>
                  <a:lnTo>
                    <a:pt x="945438" y="1739900"/>
                  </a:lnTo>
                  <a:lnTo>
                    <a:pt x="952944" y="1727200"/>
                  </a:lnTo>
                  <a:lnTo>
                    <a:pt x="930732" y="1727200"/>
                  </a:lnTo>
                  <a:lnTo>
                    <a:pt x="921867" y="1739900"/>
                  </a:lnTo>
                  <a:lnTo>
                    <a:pt x="911656" y="1752600"/>
                  </a:lnTo>
                  <a:lnTo>
                    <a:pt x="894143" y="1752600"/>
                  </a:lnTo>
                  <a:lnTo>
                    <a:pt x="887793" y="1765300"/>
                  </a:lnTo>
                  <a:lnTo>
                    <a:pt x="856081" y="1765300"/>
                  </a:lnTo>
                  <a:lnTo>
                    <a:pt x="857580" y="1752600"/>
                  </a:lnTo>
                  <a:lnTo>
                    <a:pt x="834720" y="1752600"/>
                  </a:lnTo>
                  <a:lnTo>
                    <a:pt x="827659" y="1765300"/>
                  </a:lnTo>
                  <a:lnTo>
                    <a:pt x="769759" y="1765300"/>
                  </a:lnTo>
                  <a:lnTo>
                    <a:pt x="759510" y="1752600"/>
                  </a:lnTo>
                  <a:lnTo>
                    <a:pt x="685939" y="1752600"/>
                  </a:lnTo>
                  <a:lnTo>
                    <a:pt x="682078" y="1739900"/>
                  </a:lnTo>
                  <a:lnTo>
                    <a:pt x="676783" y="1739900"/>
                  </a:lnTo>
                  <a:lnTo>
                    <a:pt x="671830" y="1727200"/>
                  </a:lnTo>
                  <a:lnTo>
                    <a:pt x="666343" y="1727200"/>
                  </a:lnTo>
                  <a:lnTo>
                    <a:pt x="659460" y="1714500"/>
                  </a:lnTo>
                  <a:lnTo>
                    <a:pt x="651090" y="1701800"/>
                  </a:lnTo>
                  <a:lnTo>
                    <a:pt x="631037" y="1701800"/>
                  </a:lnTo>
                  <a:lnTo>
                    <a:pt x="642099" y="1714500"/>
                  </a:lnTo>
                  <a:lnTo>
                    <a:pt x="611378" y="1714500"/>
                  </a:lnTo>
                  <a:lnTo>
                    <a:pt x="615594" y="1701800"/>
                  </a:lnTo>
                  <a:lnTo>
                    <a:pt x="630059" y="1701800"/>
                  </a:lnTo>
                  <a:lnTo>
                    <a:pt x="609092" y="1689100"/>
                  </a:lnTo>
                  <a:lnTo>
                    <a:pt x="601662" y="1689100"/>
                  </a:lnTo>
                  <a:lnTo>
                    <a:pt x="601332" y="1701800"/>
                  </a:lnTo>
                  <a:lnTo>
                    <a:pt x="603656" y="1714500"/>
                  </a:lnTo>
                  <a:lnTo>
                    <a:pt x="584746" y="1714500"/>
                  </a:lnTo>
                  <a:lnTo>
                    <a:pt x="580796" y="1701800"/>
                  </a:lnTo>
                  <a:lnTo>
                    <a:pt x="579805" y="1689100"/>
                  </a:lnTo>
                  <a:lnTo>
                    <a:pt x="580732" y="1689100"/>
                  </a:lnTo>
                  <a:lnTo>
                    <a:pt x="572566" y="1676400"/>
                  </a:lnTo>
                  <a:lnTo>
                    <a:pt x="559523" y="1676400"/>
                  </a:lnTo>
                  <a:lnTo>
                    <a:pt x="553097" y="1663700"/>
                  </a:lnTo>
                  <a:lnTo>
                    <a:pt x="541312" y="1663700"/>
                  </a:lnTo>
                  <a:lnTo>
                    <a:pt x="535381" y="1651000"/>
                  </a:lnTo>
                  <a:lnTo>
                    <a:pt x="522058" y="1651000"/>
                  </a:lnTo>
                  <a:lnTo>
                    <a:pt x="516712" y="1638300"/>
                  </a:lnTo>
                  <a:lnTo>
                    <a:pt x="504710" y="1638300"/>
                  </a:lnTo>
                  <a:lnTo>
                    <a:pt x="497941" y="1625600"/>
                  </a:lnTo>
                  <a:lnTo>
                    <a:pt x="451396" y="1625600"/>
                  </a:lnTo>
                  <a:lnTo>
                    <a:pt x="443966" y="1612900"/>
                  </a:lnTo>
                  <a:lnTo>
                    <a:pt x="437235" y="1600200"/>
                  </a:lnTo>
                  <a:lnTo>
                    <a:pt x="437045" y="1600200"/>
                  </a:lnTo>
                  <a:lnTo>
                    <a:pt x="432346" y="1587500"/>
                  </a:lnTo>
                  <a:lnTo>
                    <a:pt x="407162" y="1587500"/>
                  </a:lnTo>
                  <a:lnTo>
                    <a:pt x="406133" y="1600200"/>
                  </a:lnTo>
                  <a:lnTo>
                    <a:pt x="398259" y="1587500"/>
                  </a:lnTo>
                  <a:lnTo>
                    <a:pt x="397611" y="1574800"/>
                  </a:lnTo>
                  <a:lnTo>
                    <a:pt x="401218" y="1562100"/>
                  </a:lnTo>
                  <a:lnTo>
                    <a:pt x="400304" y="1562100"/>
                  </a:lnTo>
                  <a:lnTo>
                    <a:pt x="395947" y="1549400"/>
                  </a:lnTo>
                  <a:lnTo>
                    <a:pt x="388785" y="1549400"/>
                  </a:lnTo>
                  <a:lnTo>
                    <a:pt x="386003" y="1536700"/>
                  </a:lnTo>
                  <a:lnTo>
                    <a:pt x="383057" y="1536700"/>
                  </a:lnTo>
                  <a:lnTo>
                    <a:pt x="378396" y="1524000"/>
                  </a:lnTo>
                  <a:lnTo>
                    <a:pt x="373100" y="1511300"/>
                  </a:lnTo>
                  <a:lnTo>
                    <a:pt x="366331" y="1511300"/>
                  </a:lnTo>
                  <a:lnTo>
                    <a:pt x="357263" y="1498600"/>
                  </a:lnTo>
                  <a:lnTo>
                    <a:pt x="354291" y="1496250"/>
                  </a:lnTo>
                  <a:lnTo>
                    <a:pt x="346024" y="1485900"/>
                  </a:lnTo>
                  <a:lnTo>
                    <a:pt x="347421" y="1490865"/>
                  </a:lnTo>
                  <a:lnTo>
                    <a:pt x="341109" y="1485900"/>
                  </a:lnTo>
                  <a:lnTo>
                    <a:pt x="334238" y="1473200"/>
                  </a:lnTo>
                  <a:lnTo>
                    <a:pt x="329717" y="1447800"/>
                  </a:lnTo>
                  <a:lnTo>
                    <a:pt x="334416" y="1447800"/>
                  </a:lnTo>
                  <a:lnTo>
                    <a:pt x="327380" y="1435100"/>
                  </a:lnTo>
                  <a:lnTo>
                    <a:pt x="319887" y="1435100"/>
                  </a:lnTo>
                  <a:lnTo>
                    <a:pt x="315747" y="1422400"/>
                  </a:lnTo>
                  <a:lnTo>
                    <a:pt x="304723" y="1422400"/>
                  </a:lnTo>
                  <a:lnTo>
                    <a:pt x="298310" y="1409700"/>
                  </a:lnTo>
                  <a:lnTo>
                    <a:pt x="291807" y="1409700"/>
                  </a:lnTo>
                  <a:lnTo>
                    <a:pt x="285394" y="1397000"/>
                  </a:lnTo>
                  <a:lnTo>
                    <a:pt x="279209" y="1397000"/>
                  </a:lnTo>
                  <a:lnTo>
                    <a:pt x="273418" y="1384300"/>
                  </a:lnTo>
                  <a:lnTo>
                    <a:pt x="271894" y="1384300"/>
                  </a:lnTo>
                  <a:lnTo>
                    <a:pt x="270446" y="1371600"/>
                  </a:lnTo>
                  <a:lnTo>
                    <a:pt x="265671" y="1358900"/>
                  </a:lnTo>
                  <a:lnTo>
                    <a:pt x="264782" y="1358900"/>
                  </a:lnTo>
                  <a:lnTo>
                    <a:pt x="263144" y="1346200"/>
                  </a:lnTo>
                  <a:lnTo>
                    <a:pt x="261264" y="1346200"/>
                  </a:lnTo>
                  <a:lnTo>
                    <a:pt x="259715" y="1333500"/>
                  </a:lnTo>
                  <a:lnTo>
                    <a:pt x="239763" y="1333500"/>
                  </a:lnTo>
                  <a:lnTo>
                    <a:pt x="229184" y="1320800"/>
                  </a:lnTo>
                  <a:lnTo>
                    <a:pt x="222758" y="1320800"/>
                  </a:lnTo>
                  <a:lnTo>
                    <a:pt x="219925" y="1308100"/>
                  </a:lnTo>
                  <a:lnTo>
                    <a:pt x="217805" y="1308100"/>
                  </a:lnTo>
                  <a:lnTo>
                    <a:pt x="220459" y="1320800"/>
                  </a:lnTo>
                  <a:lnTo>
                    <a:pt x="224269" y="1333500"/>
                  </a:lnTo>
                  <a:lnTo>
                    <a:pt x="217716" y="1333500"/>
                  </a:lnTo>
                  <a:lnTo>
                    <a:pt x="214591" y="1320800"/>
                  </a:lnTo>
                  <a:lnTo>
                    <a:pt x="211810" y="1308100"/>
                  </a:lnTo>
                  <a:lnTo>
                    <a:pt x="209181" y="1295400"/>
                  </a:lnTo>
                  <a:lnTo>
                    <a:pt x="206502" y="1282700"/>
                  </a:lnTo>
                  <a:lnTo>
                    <a:pt x="204127" y="1270000"/>
                  </a:lnTo>
                  <a:lnTo>
                    <a:pt x="201930" y="1270000"/>
                  </a:lnTo>
                  <a:lnTo>
                    <a:pt x="197726" y="1244600"/>
                  </a:lnTo>
                  <a:lnTo>
                    <a:pt x="201587" y="1257300"/>
                  </a:lnTo>
                  <a:lnTo>
                    <a:pt x="205054" y="1257300"/>
                  </a:lnTo>
                  <a:lnTo>
                    <a:pt x="207975" y="1270000"/>
                  </a:lnTo>
                  <a:lnTo>
                    <a:pt x="210146" y="1270000"/>
                  </a:lnTo>
                  <a:lnTo>
                    <a:pt x="208178" y="1257300"/>
                  </a:lnTo>
                  <a:lnTo>
                    <a:pt x="204241" y="1244600"/>
                  </a:lnTo>
                  <a:lnTo>
                    <a:pt x="200317" y="1231900"/>
                  </a:lnTo>
                  <a:lnTo>
                    <a:pt x="197345" y="1219200"/>
                  </a:lnTo>
                  <a:lnTo>
                    <a:pt x="194360" y="1206500"/>
                  </a:lnTo>
                  <a:lnTo>
                    <a:pt x="198081" y="1193800"/>
                  </a:lnTo>
                  <a:lnTo>
                    <a:pt x="212471" y="1219200"/>
                  </a:lnTo>
                  <a:lnTo>
                    <a:pt x="221018" y="1244600"/>
                  </a:lnTo>
                  <a:lnTo>
                    <a:pt x="228536" y="1257300"/>
                  </a:lnTo>
                  <a:lnTo>
                    <a:pt x="239864" y="1295400"/>
                  </a:lnTo>
                  <a:lnTo>
                    <a:pt x="234886" y="1295400"/>
                  </a:lnTo>
                  <a:lnTo>
                    <a:pt x="228346" y="1282700"/>
                  </a:lnTo>
                  <a:lnTo>
                    <a:pt x="221411" y="1270000"/>
                  </a:lnTo>
                  <a:lnTo>
                    <a:pt x="216255" y="1270000"/>
                  </a:lnTo>
                  <a:lnTo>
                    <a:pt x="217373" y="1282700"/>
                  </a:lnTo>
                  <a:lnTo>
                    <a:pt x="218579" y="1282700"/>
                  </a:lnTo>
                  <a:lnTo>
                    <a:pt x="219849" y="1295400"/>
                  </a:lnTo>
                  <a:lnTo>
                    <a:pt x="226085" y="1295400"/>
                  </a:lnTo>
                  <a:lnTo>
                    <a:pt x="230047" y="1308100"/>
                  </a:lnTo>
                  <a:lnTo>
                    <a:pt x="234403" y="1308100"/>
                  </a:lnTo>
                  <a:lnTo>
                    <a:pt x="239255" y="1320800"/>
                  </a:lnTo>
                  <a:lnTo>
                    <a:pt x="253796" y="1320800"/>
                  </a:lnTo>
                  <a:lnTo>
                    <a:pt x="243509" y="1282700"/>
                  </a:lnTo>
                  <a:lnTo>
                    <a:pt x="234022" y="1244600"/>
                  </a:lnTo>
                  <a:lnTo>
                    <a:pt x="225374" y="1206500"/>
                  </a:lnTo>
                  <a:lnTo>
                    <a:pt x="217589" y="1168400"/>
                  </a:lnTo>
                  <a:lnTo>
                    <a:pt x="242443" y="1168400"/>
                  </a:lnTo>
                  <a:lnTo>
                    <a:pt x="267195" y="1181100"/>
                  </a:lnTo>
                  <a:lnTo>
                    <a:pt x="318719" y="1181100"/>
                  </a:lnTo>
                  <a:lnTo>
                    <a:pt x="312762" y="1168400"/>
                  </a:lnTo>
                  <a:lnTo>
                    <a:pt x="278688" y="1168400"/>
                  </a:lnTo>
                  <a:lnTo>
                    <a:pt x="275450" y="1155700"/>
                  </a:lnTo>
                  <a:lnTo>
                    <a:pt x="269405" y="1155700"/>
                  </a:lnTo>
                  <a:lnTo>
                    <a:pt x="270598" y="1143000"/>
                  </a:lnTo>
                  <a:lnTo>
                    <a:pt x="276390" y="1143000"/>
                  </a:lnTo>
                  <a:lnTo>
                    <a:pt x="270002" y="1130300"/>
                  </a:lnTo>
                  <a:lnTo>
                    <a:pt x="261404" y="1130300"/>
                  </a:lnTo>
                  <a:lnTo>
                    <a:pt x="258826" y="1117600"/>
                  </a:lnTo>
                  <a:lnTo>
                    <a:pt x="254101" y="1104900"/>
                  </a:lnTo>
                  <a:lnTo>
                    <a:pt x="253987" y="1117600"/>
                  </a:lnTo>
                  <a:lnTo>
                    <a:pt x="250380" y="1117600"/>
                  </a:lnTo>
                  <a:lnTo>
                    <a:pt x="249326" y="1104900"/>
                  </a:lnTo>
                  <a:lnTo>
                    <a:pt x="236880" y="1104900"/>
                  </a:lnTo>
                  <a:lnTo>
                    <a:pt x="232689" y="1092200"/>
                  </a:lnTo>
                  <a:lnTo>
                    <a:pt x="229374" y="1092200"/>
                  </a:lnTo>
                  <a:lnTo>
                    <a:pt x="227761" y="1079500"/>
                  </a:lnTo>
                  <a:lnTo>
                    <a:pt x="228688" y="1066800"/>
                  </a:lnTo>
                  <a:lnTo>
                    <a:pt x="243230" y="1066800"/>
                  </a:lnTo>
                  <a:lnTo>
                    <a:pt x="247662" y="1079500"/>
                  </a:lnTo>
                  <a:lnTo>
                    <a:pt x="249516" y="1079500"/>
                  </a:lnTo>
                  <a:lnTo>
                    <a:pt x="251714" y="1066800"/>
                  </a:lnTo>
                  <a:lnTo>
                    <a:pt x="254114" y="1066800"/>
                  </a:lnTo>
                  <a:lnTo>
                    <a:pt x="258076" y="1079500"/>
                  </a:lnTo>
                  <a:lnTo>
                    <a:pt x="261035" y="1079500"/>
                  </a:lnTo>
                  <a:lnTo>
                    <a:pt x="263563" y="1092200"/>
                  </a:lnTo>
                  <a:lnTo>
                    <a:pt x="273367" y="1104900"/>
                  </a:lnTo>
                  <a:lnTo>
                    <a:pt x="284632" y="1104900"/>
                  </a:lnTo>
                  <a:lnTo>
                    <a:pt x="282143" y="1092200"/>
                  </a:lnTo>
                  <a:lnTo>
                    <a:pt x="283540" y="1079500"/>
                  </a:lnTo>
                  <a:lnTo>
                    <a:pt x="286308" y="1092200"/>
                  </a:lnTo>
                  <a:lnTo>
                    <a:pt x="293293" y="1092200"/>
                  </a:lnTo>
                  <a:lnTo>
                    <a:pt x="286740" y="1079500"/>
                  </a:lnTo>
                  <a:lnTo>
                    <a:pt x="288963" y="1066800"/>
                  </a:lnTo>
                  <a:lnTo>
                    <a:pt x="291592" y="1066800"/>
                  </a:lnTo>
                  <a:lnTo>
                    <a:pt x="286296" y="1054100"/>
                  </a:lnTo>
                  <a:lnTo>
                    <a:pt x="268770" y="1054100"/>
                  </a:lnTo>
                  <a:lnTo>
                    <a:pt x="263994" y="1066800"/>
                  </a:lnTo>
                  <a:lnTo>
                    <a:pt x="261721" y="1054100"/>
                  </a:lnTo>
                  <a:lnTo>
                    <a:pt x="263982" y="1041400"/>
                  </a:lnTo>
                  <a:lnTo>
                    <a:pt x="269951" y="1028700"/>
                  </a:lnTo>
                  <a:lnTo>
                    <a:pt x="269519" y="1028700"/>
                  </a:lnTo>
                  <a:lnTo>
                    <a:pt x="268960" y="1016000"/>
                  </a:lnTo>
                  <a:lnTo>
                    <a:pt x="271932" y="1016000"/>
                  </a:lnTo>
                  <a:lnTo>
                    <a:pt x="265785" y="1003300"/>
                  </a:lnTo>
                  <a:lnTo>
                    <a:pt x="260477" y="1016000"/>
                  </a:lnTo>
                  <a:lnTo>
                    <a:pt x="257225" y="1028700"/>
                  </a:lnTo>
                  <a:lnTo>
                    <a:pt x="256743" y="1028700"/>
                  </a:lnTo>
                  <a:lnTo>
                    <a:pt x="259778" y="1041400"/>
                  </a:lnTo>
                  <a:lnTo>
                    <a:pt x="253047" y="1041400"/>
                  </a:lnTo>
                  <a:lnTo>
                    <a:pt x="246380" y="1054100"/>
                  </a:lnTo>
                  <a:lnTo>
                    <a:pt x="240372" y="1041400"/>
                  </a:lnTo>
                  <a:lnTo>
                    <a:pt x="235661" y="1028700"/>
                  </a:lnTo>
                  <a:lnTo>
                    <a:pt x="245706" y="1028700"/>
                  </a:lnTo>
                  <a:lnTo>
                    <a:pt x="243827" y="1016000"/>
                  </a:lnTo>
                  <a:lnTo>
                    <a:pt x="242785" y="1016000"/>
                  </a:lnTo>
                  <a:lnTo>
                    <a:pt x="242468" y="1003300"/>
                  </a:lnTo>
                  <a:lnTo>
                    <a:pt x="242785" y="990600"/>
                  </a:lnTo>
                  <a:lnTo>
                    <a:pt x="243954" y="990600"/>
                  </a:lnTo>
                  <a:lnTo>
                    <a:pt x="246341" y="977900"/>
                  </a:lnTo>
                  <a:lnTo>
                    <a:pt x="248831" y="977900"/>
                  </a:lnTo>
                  <a:lnTo>
                    <a:pt x="252412" y="965200"/>
                  </a:lnTo>
                  <a:lnTo>
                    <a:pt x="255460" y="952500"/>
                  </a:lnTo>
                  <a:lnTo>
                    <a:pt x="257060" y="939800"/>
                  </a:lnTo>
                  <a:lnTo>
                    <a:pt x="256273" y="927100"/>
                  </a:lnTo>
                  <a:lnTo>
                    <a:pt x="257644" y="927100"/>
                  </a:lnTo>
                  <a:lnTo>
                    <a:pt x="258127" y="939800"/>
                  </a:lnTo>
                  <a:lnTo>
                    <a:pt x="257759" y="952500"/>
                  </a:lnTo>
                  <a:lnTo>
                    <a:pt x="257771" y="965200"/>
                  </a:lnTo>
                  <a:lnTo>
                    <a:pt x="258457" y="965200"/>
                  </a:lnTo>
                  <a:lnTo>
                    <a:pt x="260032" y="977900"/>
                  </a:lnTo>
                  <a:lnTo>
                    <a:pt x="262712" y="990600"/>
                  </a:lnTo>
                  <a:lnTo>
                    <a:pt x="266369" y="977900"/>
                  </a:lnTo>
                  <a:lnTo>
                    <a:pt x="264617" y="965200"/>
                  </a:lnTo>
                  <a:lnTo>
                    <a:pt x="261302" y="952500"/>
                  </a:lnTo>
                  <a:lnTo>
                    <a:pt x="260299" y="939800"/>
                  </a:lnTo>
                  <a:lnTo>
                    <a:pt x="264033" y="952500"/>
                  </a:lnTo>
                  <a:lnTo>
                    <a:pt x="271106" y="952500"/>
                  </a:lnTo>
                  <a:lnTo>
                    <a:pt x="274802" y="939800"/>
                  </a:lnTo>
                  <a:lnTo>
                    <a:pt x="267741" y="939800"/>
                  </a:lnTo>
                  <a:lnTo>
                    <a:pt x="268058" y="927100"/>
                  </a:lnTo>
                  <a:lnTo>
                    <a:pt x="267233" y="914400"/>
                  </a:lnTo>
                  <a:lnTo>
                    <a:pt x="266153" y="914400"/>
                  </a:lnTo>
                  <a:lnTo>
                    <a:pt x="263867" y="927100"/>
                  </a:lnTo>
                  <a:lnTo>
                    <a:pt x="260604" y="914400"/>
                  </a:lnTo>
                  <a:lnTo>
                    <a:pt x="258241" y="914400"/>
                  </a:lnTo>
                  <a:lnTo>
                    <a:pt x="256641" y="901700"/>
                  </a:lnTo>
                  <a:lnTo>
                    <a:pt x="255663" y="889000"/>
                  </a:lnTo>
                  <a:lnTo>
                    <a:pt x="255562" y="876300"/>
                  </a:lnTo>
                  <a:lnTo>
                    <a:pt x="255803" y="876300"/>
                  </a:lnTo>
                  <a:lnTo>
                    <a:pt x="256298" y="863600"/>
                  </a:lnTo>
                  <a:lnTo>
                    <a:pt x="256959" y="863600"/>
                  </a:lnTo>
                  <a:lnTo>
                    <a:pt x="257797" y="850900"/>
                  </a:lnTo>
                  <a:lnTo>
                    <a:pt x="258914" y="850900"/>
                  </a:lnTo>
                  <a:lnTo>
                    <a:pt x="260350" y="838200"/>
                  </a:lnTo>
                  <a:lnTo>
                    <a:pt x="262153" y="825500"/>
                  </a:lnTo>
                  <a:lnTo>
                    <a:pt x="268871" y="838200"/>
                  </a:lnTo>
                  <a:lnTo>
                    <a:pt x="272884" y="863600"/>
                  </a:lnTo>
                  <a:lnTo>
                    <a:pt x="279577" y="863600"/>
                  </a:lnTo>
                  <a:lnTo>
                    <a:pt x="276618" y="850900"/>
                  </a:lnTo>
                  <a:lnTo>
                    <a:pt x="272529" y="838200"/>
                  </a:lnTo>
                  <a:lnTo>
                    <a:pt x="270954" y="825500"/>
                  </a:lnTo>
                  <a:lnTo>
                    <a:pt x="275513" y="800100"/>
                  </a:lnTo>
                  <a:lnTo>
                    <a:pt x="280212" y="812800"/>
                  </a:lnTo>
                  <a:lnTo>
                    <a:pt x="284251" y="800100"/>
                  </a:lnTo>
                  <a:lnTo>
                    <a:pt x="291884" y="800100"/>
                  </a:lnTo>
                  <a:lnTo>
                    <a:pt x="285991" y="774700"/>
                  </a:lnTo>
                  <a:lnTo>
                    <a:pt x="283171" y="774700"/>
                  </a:lnTo>
                  <a:lnTo>
                    <a:pt x="280619" y="762000"/>
                  </a:lnTo>
                  <a:lnTo>
                    <a:pt x="282676" y="749300"/>
                  </a:lnTo>
                  <a:lnTo>
                    <a:pt x="284619" y="749300"/>
                  </a:lnTo>
                  <a:lnTo>
                    <a:pt x="286410" y="736600"/>
                  </a:lnTo>
                  <a:lnTo>
                    <a:pt x="287997" y="736600"/>
                  </a:lnTo>
                  <a:lnTo>
                    <a:pt x="289483" y="723900"/>
                  </a:lnTo>
                  <a:lnTo>
                    <a:pt x="284302" y="723900"/>
                  </a:lnTo>
                  <a:lnTo>
                    <a:pt x="284657" y="711200"/>
                  </a:lnTo>
                  <a:lnTo>
                    <a:pt x="287261" y="698500"/>
                  </a:lnTo>
                  <a:lnTo>
                    <a:pt x="291414" y="698500"/>
                  </a:lnTo>
                  <a:lnTo>
                    <a:pt x="296278" y="685800"/>
                  </a:lnTo>
                  <a:lnTo>
                    <a:pt x="300812" y="673100"/>
                  </a:lnTo>
                  <a:lnTo>
                    <a:pt x="304444" y="673100"/>
                  </a:lnTo>
                  <a:lnTo>
                    <a:pt x="306603" y="660400"/>
                  </a:lnTo>
                  <a:lnTo>
                    <a:pt x="307060" y="660400"/>
                  </a:lnTo>
                  <a:lnTo>
                    <a:pt x="307276" y="673100"/>
                  </a:lnTo>
                  <a:lnTo>
                    <a:pt x="307975" y="673100"/>
                  </a:lnTo>
                  <a:lnTo>
                    <a:pt x="314325" y="660400"/>
                  </a:lnTo>
                  <a:lnTo>
                    <a:pt x="317919" y="647700"/>
                  </a:lnTo>
                  <a:lnTo>
                    <a:pt x="319811" y="622300"/>
                  </a:lnTo>
                  <a:lnTo>
                    <a:pt x="321081" y="609600"/>
                  </a:lnTo>
                  <a:lnTo>
                    <a:pt x="331127" y="622300"/>
                  </a:lnTo>
                  <a:lnTo>
                    <a:pt x="325247" y="609600"/>
                  </a:lnTo>
                  <a:lnTo>
                    <a:pt x="325640" y="596900"/>
                  </a:lnTo>
                  <a:lnTo>
                    <a:pt x="328549" y="571500"/>
                  </a:lnTo>
                  <a:lnTo>
                    <a:pt x="330263" y="558800"/>
                  </a:lnTo>
                  <a:lnTo>
                    <a:pt x="324815" y="584200"/>
                  </a:lnTo>
                  <a:lnTo>
                    <a:pt x="319328" y="596900"/>
                  </a:lnTo>
                  <a:lnTo>
                    <a:pt x="313867" y="596900"/>
                  </a:lnTo>
                  <a:lnTo>
                    <a:pt x="308546" y="609600"/>
                  </a:lnTo>
                  <a:lnTo>
                    <a:pt x="301447" y="622300"/>
                  </a:lnTo>
                  <a:lnTo>
                    <a:pt x="298234" y="622300"/>
                  </a:lnTo>
                  <a:lnTo>
                    <a:pt x="296113" y="635000"/>
                  </a:lnTo>
                  <a:lnTo>
                    <a:pt x="294157" y="635000"/>
                  </a:lnTo>
                  <a:lnTo>
                    <a:pt x="292392" y="647700"/>
                  </a:lnTo>
                  <a:lnTo>
                    <a:pt x="290855" y="660400"/>
                  </a:lnTo>
                  <a:lnTo>
                    <a:pt x="288417" y="647700"/>
                  </a:lnTo>
                  <a:lnTo>
                    <a:pt x="286715" y="647700"/>
                  </a:lnTo>
                  <a:lnTo>
                    <a:pt x="285546" y="635000"/>
                  </a:lnTo>
                  <a:lnTo>
                    <a:pt x="284695" y="622300"/>
                  </a:lnTo>
                  <a:lnTo>
                    <a:pt x="284086" y="622300"/>
                  </a:lnTo>
                  <a:lnTo>
                    <a:pt x="283502" y="609600"/>
                  </a:lnTo>
                  <a:lnTo>
                    <a:pt x="282651" y="596900"/>
                  </a:lnTo>
                  <a:lnTo>
                    <a:pt x="281292" y="596900"/>
                  </a:lnTo>
                  <a:lnTo>
                    <a:pt x="285419" y="584200"/>
                  </a:lnTo>
                  <a:lnTo>
                    <a:pt x="292671" y="584200"/>
                  </a:lnTo>
                  <a:lnTo>
                    <a:pt x="290131" y="571500"/>
                  </a:lnTo>
                  <a:lnTo>
                    <a:pt x="286931" y="571500"/>
                  </a:lnTo>
                  <a:lnTo>
                    <a:pt x="284543" y="558800"/>
                  </a:lnTo>
                  <a:lnTo>
                    <a:pt x="291604" y="546100"/>
                  </a:lnTo>
                  <a:lnTo>
                    <a:pt x="300634" y="533400"/>
                  </a:lnTo>
                  <a:lnTo>
                    <a:pt x="299834" y="508000"/>
                  </a:lnTo>
                  <a:lnTo>
                    <a:pt x="299110" y="495300"/>
                  </a:lnTo>
                  <a:lnTo>
                    <a:pt x="308381" y="482600"/>
                  </a:lnTo>
                  <a:lnTo>
                    <a:pt x="315048" y="482600"/>
                  </a:lnTo>
                  <a:lnTo>
                    <a:pt x="313944" y="495300"/>
                  </a:lnTo>
                  <a:lnTo>
                    <a:pt x="309460" y="520700"/>
                  </a:lnTo>
                  <a:lnTo>
                    <a:pt x="306044" y="533400"/>
                  </a:lnTo>
                  <a:lnTo>
                    <a:pt x="311226" y="533400"/>
                  </a:lnTo>
                  <a:lnTo>
                    <a:pt x="312978" y="546100"/>
                  </a:lnTo>
                  <a:lnTo>
                    <a:pt x="311175" y="546100"/>
                  </a:lnTo>
                  <a:lnTo>
                    <a:pt x="310210" y="558800"/>
                  </a:lnTo>
                  <a:lnTo>
                    <a:pt x="310857" y="558800"/>
                  </a:lnTo>
                  <a:lnTo>
                    <a:pt x="314172" y="571500"/>
                  </a:lnTo>
                  <a:lnTo>
                    <a:pt x="321233" y="558800"/>
                  </a:lnTo>
                  <a:lnTo>
                    <a:pt x="319125" y="558800"/>
                  </a:lnTo>
                  <a:lnTo>
                    <a:pt x="318109" y="546100"/>
                  </a:lnTo>
                  <a:lnTo>
                    <a:pt x="330454" y="546100"/>
                  </a:lnTo>
                  <a:lnTo>
                    <a:pt x="330111" y="533400"/>
                  </a:lnTo>
                  <a:lnTo>
                    <a:pt x="328117" y="533400"/>
                  </a:lnTo>
                  <a:lnTo>
                    <a:pt x="336245" y="520700"/>
                  </a:lnTo>
                  <a:lnTo>
                    <a:pt x="341757" y="508000"/>
                  </a:lnTo>
                  <a:lnTo>
                    <a:pt x="345554" y="508000"/>
                  </a:lnTo>
                  <a:lnTo>
                    <a:pt x="348551" y="520700"/>
                  </a:lnTo>
                  <a:lnTo>
                    <a:pt x="356412" y="520700"/>
                  </a:lnTo>
                  <a:lnTo>
                    <a:pt x="363321" y="508000"/>
                  </a:lnTo>
                  <a:lnTo>
                    <a:pt x="372503" y="508000"/>
                  </a:lnTo>
                  <a:lnTo>
                    <a:pt x="370687" y="520700"/>
                  </a:lnTo>
                  <a:lnTo>
                    <a:pt x="374218" y="520700"/>
                  </a:lnTo>
                  <a:lnTo>
                    <a:pt x="369963" y="533400"/>
                  </a:lnTo>
                  <a:lnTo>
                    <a:pt x="365645" y="533400"/>
                  </a:lnTo>
                  <a:lnTo>
                    <a:pt x="361365" y="546100"/>
                  </a:lnTo>
                  <a:lnTo>
                    <a:pt x="357251" y="546100"/>
                  </a:lnTo>
                  <a:lnTo>
                    <a:pt x="366801" y="558800"/>
                  </a:lnTo>
                  <a:lnTo>
                    <a:pt x="376859" y="533400"/>
                  </a:lnTo>
                  <a:lnTo>
                    <a:pt x="381241" y="508000"/>
                  </a:lnTo>
                  <a:lnTo>
                    <a:pt x="381203" y="495300"/>
                  </a:lnTo>
                  <a:lnTo>
                    <a:pt x="378002" y="469900"/>
                  </a:lnTo>
                  <a:lnTo>
                    <a:pt x="372071" y="482600"/>
                  </a:lnTo>
                  <a:lnTo>
                    <a:pt x="352221" y="482600"/>
                  </a:lnTo>
                  <a:lnTo>
                    <a:pt x="351155" y="469900"/>
                  </a:lnTo>
                  <a:lnTo>
                    <a:pt x="361721" y="469900"/>
                  </a:lnTo>
                  <a:lnTo>
                    <a:pt x="362153" y="457200"/>
                  </a:lnTo>
                  <a:lnTo>
                    <a:pt x="363918" y="457200"/>
                  </a:lnTo>
                  <a:lnTo>
                    <a:pt x="364744" y="444500"/>
                  </a:lnTo>
                  <a:lnTo>
                    <a:pt x="376656" y="444500"/>
                  </a:lnTo>
                  <a:lnTo>
                    <a:pt x="390690" y="431800"/>
                  </a:lnTo>
                  <a:lnTo>
                    <a:pt x="408978" y="431800"/>
                  </a:lnTo>
                  <a:lnTo>
                    <a:pt x="420535" y="419100"/>
                  </a:lnTo>
                  <a:lnTo>
                    <a:pt x="438924" y="419100"/>
                  </a:lnTo>
                  <a:lnTo>
                    <a:pt x="444385" y="431800"/>
                  </a:lnTo>
                  <a:lnTo>
                    <a:pt x="451840" y="419100"/>
                  </a:lnTo>
                  <a:lnTo>
                    <a:pt x="460235" y="406400"/>
                  </a:lnTo>
                  <a:lnTo>
                    <a:pt x="469544" y="393700"/>
                  </a:lnTo>
                  <a:lnTo>
                    <a:pt x="479755" y="381000"/>
                  </a:lnTo>
                  <a:lnTo>
                    <a:pt x="490702" y="368300"/>
                  </a:lnTo>
                  <a:lnTo>
                    <a:pt x="494525" y="368300"/>
                  </a:lnTo>
                  <a:lnTo>
                    <a:pt x="498576" y="355600"/>
                  </a:lnTo>
                  <a:lnTo>
                    <a:pt x="508546" y="355600"/>
                  </a:lnTo>
                  <a:lnTo>
                    <a:pt x="514718" y="342900"/>
                  </a:lnTo>
                  <a:lnTo>
                    <a:pt x="520941" y="342900"/>
                  </a:lnTo>
                  <a:lnTo>
                    <a:pt x="527075" y="330200"/>
                  </a:lnTo>
                  <a:lnTo>
                    <a:pt x="522820" y="342900"/>
                  </a:lnTo>
                  <a:lnTo>
                    <a:pt x="537629" y="342900"/>
                  </a:lnTo>
                  <a:lnTo>
                    <a:pt x="546658" y="330200"/>
                  </a:lnTo>
                  <a:lnTo>
                    <a:pt x="551332" y="330200"/>
                  </a:lnTo>
                  <a:lnTo>
                    <a:pt x="553135" y="317500"/>
                  </a:lnTo>
                  <a:lnTo>
                    <a:pt x="553516" y="317500"/>
                  </a:lnTo>
                  <a:lnTo>
                    <a:pt x="554075" y="304800"/>
                  </a:lnTo>
                  <a:lnTo>
                    <a:pt x="556183" y="292100"/>
                  </a:lnTo>
                  <a:lnTo>
                    <a:pt x="596696" y="292100"/>
                  </a:lnTo>
                  <a:lnTo>
                    <a:pt x="606234" y="279400"/>
                  </a:lnTo>
                  <a:lnTo>
                    <a:pt x="616381" y="254000"/>
                  </a:lnTo>
                  <a:lnTo>
                    <a:pt x="629285" y="254000"/>
                  </a:lnTo>
                  <a:lnTo>
                    <a:pt x="647115" y="241300"/>
                  </a:lnTo>
                  <a:lnTo>
                    <a:pt x="654024" y="241300"/>
                  </a:lnTo>
                  <a:lnTo>
                    <a:pt x="661098" y="254000"/>
                  </a:lnTo>
                  <a:lnTo>
                    <a:pt x="680466" y="254000"/>
                  </a:lnTo>
                  <a:lnTo>
                    <a:pt x="689127" y="241300"/>
                  </a:lnTo>
                  <a:lnTo>
                    <a:pt x="716584" y="241300"/>
                  </a:lnTo>
                  <a:lnTo>
                    <a:pt x="725690" y="228600"/>
                  </a:lnTo>
                  <a:lnTo>
                    <a:pt x="750684" y="228600"/>
                  </a:lnTo>
                  <a:lnTo>
                    <a:pt x="741565" y="215900"/>
                  </a:lnTo>
                  <a:lnTo>
                    <a:pt x="767435" y="215900"/>
                  </a:lnTo>
                  <a:lnTo>
                    <a:pt x="780072" y="203200"/>
                  </a:lnTo>
                  <a:lnTo>
                    <a:pt x="800760" y="203200"/>
                  </a:lnTo>
                  <a:lnTo>
                    <a:pt x="806437" y="190500"/>
                  </a:lnTo>
                  <a:lnTo>
                    <a:pt x="829398" y="190500"/>
                  </a:lnTo>
                  <a:lnTo>
                    <a:pt x="820166" y="203200"/>
                  </a:lnTo>
                  <a:lnTo>
                    <a:pt x="806805" y="203200"/>
                  </a:lnTo>
                  <a:lnTo>
                    <a:pt x="808647" y="215900"/>
                  </a:lnTo>
                  <a:lnTo>
                    <a:pt x="807847" y="215900"/>
                  </a:lnTo>
                  <a:lnTo>
                    <a:pt x="804976" y="228600"/>
                  </a:lnTo>
                  <a:lnTo>
                    <a:pt x="905713" y="228600"/>
                  </a:lnTo>
                  <a:lnTo>
                    <a:pt x="908939" y="215900"/>
                  </a:lnTo>
                  <a:lnTo>
                    <a:pt x="930363" y="215900"/>
                  </a:lnTo>
                  <a:lnTo>
                    <a:pt x="934961" y="228600"/>
                  </a:lnTo>
                  <a:lnTo>
                    <a:pt x="970534" y="228600"/>
                  </a:lnTo>
                  <a:lnTo>
                    <a:pt x="977696" y="241300"/>
                  </a:lnTo>
                  <a:lnTo>
                    <a:pt x="998677" y="241300"/>
                  </a:lnTo>
                  <a:lnTo>
                    <a:pt x="1005306" y="254000"/>
                  </a:lnTo>
                  <a:lnTo>
                    <a:pt x="1023239" y="254000"/>
                  </a:lnTo>
                  <a:lnTo>
                    <a:pt x="1029106" y="266700"/>
                  </a:lnTo>
                  <a:lnTo>
                    <a:pt x="1034821" y="266700"/>
                  </a:lnTo>
                  <a:lnTo>
                    <a:pt x="1040434" y="279400"/>
                  </a:lnTo>
                  <a:lnTo>
                    <a:pt x="1037285" y="279400"/>
                  </a:lnTo>
                  <a:lnTo>
                    <a:pt x="1042111" y="292100"/>
                  </a:lnTo>
                  <a:lnTo>
                    <a:pt x="1046378" y="292100"/>
                  </a:lnTo>
                  <a:lnTo>
                    <a:pt x="1045667" y="304800"/>
                  </a:lnTo>
                  <a:lnTo>
                    <a:pt x="1036434" y="292100"/>
                  </a:lnTo>
                  <a:lnTo>
                    <a:pt x="1021854" y="292100"/>
                  </a:lnTo>
                  <a:lnTo>
                    <a:pt x="1026972" y="304800"/>
                  </a:lnTo>
                  <a:lnTo>
                    <a:pt x="1033983" y="304800"/>
                  </a:lnTo>
                  <a:lnTo>
                    <a:pt x="1041565" y="317500"/>
                  </a:lnTo>
                  <a:lnTo>
                    <a:pt x="1047750" y="317500"/>
                  </a:lnTo>
                  <a:lnTo>
                    <a:pt x="1049566" y="330200"/>
                  </a:lnTo>
                  <a:lnTo>
                    <a:pt x="1077874" y="330200"/>
                  </a:lnTo>
                  <a:lnTo>
                    <a:pt x="1085342" y="342900"/>
                  </a:lnTo>
                  <a:lnTo>
                    <a:pt x="1098842" y="342900"/>
                  </a:lnTo>
                  <a:lnTo>
                    <a:pt x="1104099" y="355600"/>
                  </a:lnTo>
                  <a:lnTo>
                    <a:pt x="1102194" y="355600"/>
                  </a:lnTo>
                  <a:lnTo>
                    <a:pt x="1107643" y="368300"/>
                  </a:lnTo>
                  <a:lnTo>
                    <a:pt x="1106449" y="368300"/>
                  </a:lnTo>
                  <a:lnTo>
                    <a:pt x="1114513" y="381000"/>
                  </a:lnTo>
                  <a:lnTo>
                    <a:pt x="1121651" y="381000"/>
                  </a:lnTo>
                  <a:lnTo>
                    <a:pt x="1128255" y="393700"/>
                  </a:lnTo>
                  <a:lnTo>
                    <a:pt x="1130236" y="393700"/>
                  </a:lnTo>
                  <a:lnTo>
                    <a:pt x="1123099" y="381000"/>
                  </a:lnTo>
                  <a:lnTo>
                    <a:pt x="1137729" y="381000"/>
                  </a:lnTo>
                  <a:lnTo>
                    <a:pt x="1143215" y="393700"/>
                  </a:lnTo>
                  <a:lnTo>
                    <a:pt x="1184084" y="393700"/>
                  </a:lnTo>
                  <a:lnTo>
                    <a:pt x="1198029" y="419100"/>
                  </a:lnTo>
                  <a:lnTo>
                    <a:pt x="1201864" y="419100"/>
                  </a:lnTo>
                  <a:lnTo>
                    <a:pt x="1198181" y="431800"/>
                  </a:lnTo>
                  <a:lnTo>
                    <a:pt x="1189570" y="419100"/>
                  </a:lnTo>
                  <a:lnTo>
                    <a:pt x="1165580" y="419100"/>
                  </a:lnTo>
                  <a:lnTo>
                    <a:pt x="1176401" y="431800"/>
                  </a:lnTo>
                  <a:lnTo>
                    <a:pt x="1186662" y="444500"/>
                  </a:lnTo>
                  <a:lnTo>
                    <a:pt x="1192631" y="457200"/>
                  </a:lnTo>
                  <a:lnTo>
                    <a:pt x="1199235" y="457200"/>
                  </a:lnTo>
                  <a:lnTo>
                    <a:pt x="1203426" y="469900"/>
                  </a:lnTo>
                  <a:lnTo>
                    <a:pt x="1238427" y="469900"/>
                  </a:lnTo>
                  <a:lnTo>
                    <a:pt x="1257973" y="508000"/>
                  </a:lnTo>
                  <a:lnTo>
                    <a:pt x="1258963" y="508000"/>
                  </a:lnTo>
                  <a:lnTo>
                    <a:pt x="1262710" y="520700"/>
                  </a:lnTo>
                  <a:lnTo>
                    <a:pt x="1259497" y="520700"/>
                  </a:lnTo>
                  <a:lnTo>
                    <a:pt x="1268196" y="533400"/>
                  </a:lnTo>
                  <a:lnTo>
                    <a:pt x="1284947" y="533400"/>
                  </a:lnTo>
                  <a:lnTo>
                    <a:pt x="1280020" y="520700"/>
                  </a:lnTo>
                  <a:lnTo>
                    <a:pt x="1287627" y="533400"/>
                  </a:lnTo>
                  <a:lnTo>
                    <a:pt x="1289354" y="546100"/>
                  </a:lnTo>
                  <a:lnTo>
                    <a:pt x="1289875" y="558800"/>
                  </a:lnTo>
                  <a:lnTo>
                    <a:pt x="1279410" y="558800"/>
                  </a:lnTo>
                  <a:lnTo>
                    <a:pt x="1282344" y="571500"/>
                  </a:lnTo>
                  <a:lnTo>
                    <a:pt x="1285214" y="584200"/>
                  </a:lnTo>
                  <a:lnTo>
                    <a:pt x="1288681" y="584200"/>
                  </a:lnTo>
                  <a:lnTo>
                    <a:pt x="1293380" y="596900"/>
                  </a:lnTo>
                  <a:lnTo>
                    <a:pt x="1293545" y="584200"/>
                  </a:lnTo>
                  <a:lnTo>
                    <a:pt x="1297762" y="584200"/>
                  </a:lnTo>
                  <a:lnTo>
                    <a:pt x="1297406" y="571500"/>
                  </a:lnTo>
                  <a:lnTo>
                    <a:pt x="1302194" y="584200"/>
                  </a:lnTo>
                  <a:lnTo>
                    <a:pt x="1306537" y="584200"/>
                  </a:lnTo>
                  <a:lnTo>
                    <a:pt x="1306703" y="571500"/>
                  </a:lnTo>
                  <a:lnTo>
                    <a:pt x="1314081" y="584200"/>
                  </a:lnTo>
                  <a:lnTo>
                    <a:pt x="1319834" y="596900"/>
                  </a:lnTo>
                  <a:lnTo>
                    <a:pt x="1323873" y="609600"/>
                  </a:lnTo>
                  <a:lnTo>
                    <a:pt x="1326083" y="622300"/>
                  </a:lnTo>
                  <a:lnTo>
                    <a:pt x="1320190" y="622300"/>
                  </a:lnTo>
                  <a:lnTo>
                    <a:pt x="1326908" y="635000"/>
                  </a:lnTo>
                  <a:lnTo>
                    <a:pt x="1332915" y="635000"/>
                  </a:lnTo>
                  <a:lnTo>
                    <a:pt x="1338402" y="647700"/>
                  </a:lnTo>
                  <a:lnTo>
                    <a:pt x="1343558" y="660400"/>
                  </a:lnTo>
                  <a:lnTo>
                    <a:pt x="1348397" y="673100"/>
                  </a:lnTo>
                  <a:lnTo>
                    <a:pt x="1353489" y="673100"/>
                  </a:lnTo>
                  <a:lnTo>
                    <a:pt x="1359052" y="685800"/>
                  </a:lnTo>
                  <a:lnTo>
                    <a:pt x="1365885" y="685800"/>
                  </a:lnTo>
                  <a:lnTo>
                    <a:pt x="1360500" y="673100"/>
                  </a:lnTo>
                  <a:lnTo>
                    <a:pt x="1356626" y="660400"/>
                  </a:lnTo>
                  <a:lnTo>
                    <a:pt x="1375346" y="660400"/>
                  </a:lnTo>
                  <a:lnTo>
                    <a:pt x="1368158" y="647700"/>
                  </a:lnTo>
                  <a:lnTo>
                    <a:pt x="1360716" y="635000"/>
                  </a:lnTo>
                  <a:lnTo>
                    <a:pt x="1361020" y="635000"/>
                  </a:lnTo>
                  <a:lnTo>
                    <a:pt x="1356741" y="622300"/>
                  </a:lnTo>
                  <a:lnTo>
                    <a:pt x="1353261" y="609600"/>
                  </a:lnTo>
                  <a:lnTo>
                    <a:pt x="1360182" y="609600"/>
                  </a:lnTo>
                  <a:lnTo>
                    <a:pt x="1346593" y="584200"/>
                  </a:lnTo>
                  <a:lnTo>
                    <a:pt x="1334236" y="571500"/>
                  </a:lnTo>
                  <a:lnTo>
                    <a:pt x="1321803" y="546100"/>
                  </a:lnTo>
                  <a:lnTo>
                    <a:pt x="1314907" y="533400"/>
                  </a:lnTo>
                  <a:lnTo>
                    <a:pt x="1313370" y="530580"/>
                  </a:lnTo>
                  <a:lnTo>
                    <a:pt x="1314869" y="520700"/>
                  </a:lnTo>
                  <a:lnTo>
                    <a:pt x="1313586" y="520700"/>
                  </a:lnTo>
                  <a:lnTo>
                    <a:pt x="1312240" y="508000"/>
                  </a:lnTo>
                  <a:lnTo>
                    <a:pt x="1322031" y="508000"/>
                  </a:lnTo>
                  <a:lnTo>
                    <a:pt x="1321485" y="495300"/>
                  </a:lnTo>
                  <a:lnTo>
                    <a:pt x="1314589" y="495300"/>
                  </a:lnTo>
                  <a:lnTo>
                    <a:pt x="1306588" y="482600"/>
                  </a:lnTo>
                  <a:lnTo>
                    <a:pt x="1300378" y="482600"/>
                  </a:lnTo>
                  <a:lnTo>
                    <a:pt x="1298803" y="495300"/>
                  </a:lnTo>
                  <a:lnTo>
                    <a:pt x="1295222" y="482600"/>
                  </a:lnTo>
                  <a:lnTo>
                    <a:pt x="1287957" y="469900"/>
                  </a:lnTo>
                  <a:lnTo>
                    <a:pt x="1280655" y="457200"/>
                  </a:lnTo>
                  <a:lnTo>
                    <a:pt x="1270546" y="457200"/>
                  </a:lnTo>
                  <a:lnTo>
                    <a:pt x="1263256" y="444500"/>
                  </a:lnTo>
                  <a:lnTo>
                    <a:pt x="1256093" y="444500"/>
                  </a:lnTo>
                  <a:lnTo>
                    <a:pt x="1250048" y="431800"/>
                  </a:lnTo>
                  <a:lnTo>
                    <a:pt x="1247444" y="431800"/>
                  </a:lnTo>
                  <a:lnTo>
                    <a:pt x="1246073" y="419100"/>
                  </a:lnTo>
                  <a:lnTo>
                    <a:pt x="1254112" y="419100"/>
                  </a:lnTo>
                  <a:lnTo>
                    <a:pt x="1262824" y="431800"/>
                  </a:lnTo>
                  <a:lnTo>
                    <a:pt x="1272082" y="444500"/>
                  </a:lnTo>
                  <a:lnTo>
                    <a:pt x="1281836" y="444500"/>
                  </a:lnTo>
                  <a:lnTo>
                    <a:pt x="1283843" y="457200"/>
                  </a:lnTo>
                  <a:lnTo>
                    <a:pt x="1294028" y="457200"/>
                  </a:lnTo>
                  <a:lnTo>
                    <a:pt x="1313192" y="469900"/>
                  </a:lnTo>
                  <a:lnTo>
                    <a:pt x="1330591" y="482600"/>
                  </a:lnTo>
                  <a:lnTo>
                    <a:pt x="1338541" y="495300"/>
                  </a:lnTo>
                  <a:lnTo>
                    <a:pt x="1345514" y="508000"/>
                  </a:lnTo>
                  <a:lnTo>
                    <a:pt x="1347660" y="508000"/>
                  </a:lnTo>
                  <a:lnTo>
                    <a:pt x="1351495" y="508000"/>
                  </a:lnTo>
                  <a:lnTo>
                    <a:pt x="1356487" y="520700"/>
                  </a:lnTo>
                  <a:lnTo>
                    <a:pt x="1361389" y="520700"/>
                  </a:lnTo>
                  <a:lnTo>
                    <a:pt x="1365935" y="533400"/>
                  </a:lnTo>
                  <a:lnTo>
                    <a:pt x="1369555" y="546100"/>
                  </a:lnTo>
                  <a:lnTo>
                    <a:pt x="1373060" y="546100"/>
                  </a:lnTo>
                  <a:lnTo>
                    <a:pt x="1376972" y="558800"/>
                  </a:lnTo>
                  <a:lnTo>
                    <a:pt x="1381823" y="571500"/>
                  </a:lnTo>
                  <a:lnTo>
                    <a:pt x="1385239" y="571500"/>
                  </a:lnTo>
                  <a:lnTo>
                    <a:pt x="1389481" y="584200"/>
                  </a:lnTo>
                  <a:lnTo>
                    <a:pt x="1394510" y="596900"/>
                  </a:lnTo>
                  <a:lnTo>
                    <a:pt x="1399844" y="596900"/>
                  </a:lnTo>
                  <a:lnTo>
                    <a:pt x="1405039" y="609600"/>
                  </a:lnTo>
                  <a:lnTo>
                    <a:pt x="1409382" y="609600"/>
                  </a:lnTo>
                  <a:lnTo>
                    <a:pt x="1412836" y="622300"/>
                  </a:lnTo>
                  <a:lnTo>
                    <a:pt x="1413827" y="622300"/>
                  </a:lnTo>
                  <a:lnTo>
                    <a:pt x="1409827" y="609600"/>
                  </a:lnTo>
                  <a:lnTo>
                    <a:pt x="1415669" y="609600"/>
                  </a:lnTo>
                  <a:lnTo>
                    <a:pt x="1422107" y="622300"/>
                  </a:lnTo>
                  <a:lnTo>
                    <a:pt x="1427734" y="635000"/>
                  </a:lnTo>
                  <a:lnTo>
                    <a:pt x="1442567" y="635000"/>
                  </a:lnTo>
                  <a:lnTo>
                    <a:pt x="1450365" y="647700"/>
                  </a:lnTo>
                  <a:lnTo>
                    <a:pt x="1452867" y="660400"/>
                  </a:lnTo>
                  <a:lnTo>
                    <a:pt x="1455178" y="673100"/>
                  </a:lnTo>
                  <a:lnTo>
                    <a:pt x="1462430" y="685800"/>
                  </a:lnTo>
                  <a:lnTo>
                    <a:pt x="1464640" y="660400"/>
                  </a:lnTo>
                  <a:lnTo>
                    <a:pt x="1463268" y="660400"/>
                  </a:lnTo>
                  <a:lnTo>
                    <a:pt x="1459344" y="647700"/>
                  </a:lnTo>
                  <a:lnTo>
                    <a:pt x="1456296" y="647700"/>
                  </a:lnTo>
                  <a:lnTo>
                    <a:pt x="1449730" y="635000"/>
                  </a:lnTo>
                  <a:lnTo>
                    <a:pt x="1449311" y="609600"/>
                  </a:lnTo>
                  <a:lnTo>
                    <a:pt x="1452283" y="609600"/>
                  </a:lnTo>
                  <a:lnTo>
                    <a:pt x="1455902" y="596900"/>
                  </a:lnTo>
                  <a:lnTo>
                    <a:pt x="1457769" y="584200"/>
                  </a:lnTo>
                  <a:lnTo>
                    <a:pt x="1463586" y="584200"/>
                  </a:lnTo>
                  <a:lnTo>
                    <a:pt x="1470748" y="596900"/>
                  </a:lnTo>
                  <a:lnTo>
                    <a:pt x="1476667" y="596900"/>
                  </a:lnTo>
                  <a:close/>
                </a:path>
                <a:path w="1481454" h="1866900">
                  <a:moveTo>
                    <a:pt x="1481048" y="1079500"/>
                  </a:moveTo>
                  <a:lnTo>
                    <a:pt x="1481023" y="1054100"/>
                  </a:lnTo>
                  <a:lnTo>
                    <a:pt x="1480756" y="1054100"/>
                  </a:lnTo>
                  <a:lnTo>
                    <a:pt x="1480007" y="1041400"/>
                  </a:lnTo>
                  <a:lnTo>
                    <a:pt x="1478851" y="1028700"/>
                  </a:lnTo>
                  <a:lnTo>
                    <a:pt x="1477340" y="1016000"/>
                  </a:lnTo>
                  <a:lnTo>
                    <a:pt x="1475498" y="1016000"/>
                  </a:lnTo>
                  <a:lnTo>
                    <a:pt x="1473123" y="1003300"/>
                  </a:lnTo>
                  <a:lnTo>
                    <a:pt x="1470190" y="990600"/>
                  </a:lnTo>
                  <a:lnTo>
                    <a:pt x="1468767" y="990600"/>
                  </a:lnTo>
                  <a:lnTo>
                    <a:pt x="1471333" y="1003300"/>
                  </a:lnTo>
                  <a:lnTo>
                    <a:pt x="1472603" y="1003300"/>
                  </a:lnTo>
                  <a:lnTo>
                    <a:pt x="1470837" y="1016000"/>
                  </a:lnTo>
                  <a:lnTo>
                    <a:pt x="1465326" y="1016000"/>
                  </a:lnTo>
                  <a:lnTo>
                    <a:pt x="1466824" y="1003300"/>
                  </a:lnTo>
                  <a:lnTo>
                    <a:pt x="1460576" y="1003300"/>
                  </a:lnTo>
                  <a:lnTo>
                    <a:pt x="1462163" y="1016000"/>
                  </a:lnTo>
                  <a:lnTo>
                    <a:pt x="1464081" y="1028700"/>
                  </a:lnTo>
                  <a:lnTo>
                    <a:pt x="1461477" y="1041400"/>
                  </a:lnTo>
                  <a:lnTo>
                    <a:pt x="1450975" y="1016000"/>
                  </a:lnTo>
                  <a:lnTo>
                    <a:pt x="1440446" y="1028700"/>
                  </a:lnTo>
                  <a:lnTo>
                    <a:pt x="1434706" y="1016000"/>
                  </a:lnTo>
                  <a:lnTo>
                    <a:pt x="1428572" y="990600"/>
                  </a:lnTo>
                  <a:lnTo>
                    <a:pt x="1422171" y="977900"/>
                  </a:lnTo>
                  <a:lnTo>
                    <a:pt x="1415669" y="952500"/>
                  </a:lnTo>
                  <a:lnTo>
                    <a:pt x="1414640" y="965200"/>
                  </a:lnTo>
                  <a:lnTo>
                    <a:pt x="1414564" y="977900"/>
                  </a:lnTo>
                  <a:lnTo>
                    <a:pt x="1415275" y="990600"/>
                  </a:lnTo>
                  <a:lnTo>
                    <a:pt x="1416634" y="990600"/>
                  </a:lnTo>
                  <a:lnTo>
                    <a:pt x="1418310" y="1003300"/>
                  </a:lnTo>
                  <a:lnTo>
                    <a:pt x="1420228" y="1016000"/>
                  </a:lnTo>
                  <a:lnTo>
                    <a:pt x="1422336" y="1016000"/>
                  </a:lnTo>
                  <a:lnTo>
                    <a:pt x="1424546" y="1028700"/>
                  </a:lnTo>
                  <a:lnTo>
                    <a:pt x="1426705" y="1028700"/>
                  </a:lnTo>
                  <a:lnTo>
                    <a:pt x="1428496" y="1041400"/>
                  </a:lnTo>
                  <a:lnTo>
                    <a:pt x="1429816" y="1054100"/>
                  </a:lnTo>
                  <a:lnTo>
                    <a:pt x="1430515" y="1054100"/>
                  </a:lnTo>
                  <a:lnTo>
                    <a:pt x="1430578" y="1066800"/>
                  </a:lnTo>
                  <a:lnTo>
                    <a:pt x="1429867" y="1066800"/>
                  </a:lnTo>
                  <a:lnTo>
                    <a:pt x="1428127" y="1079500"/>
                  </a:lnTo>
                  <a:lnTo>
                    <a:pt x="1425041" y="1092200"/>
                  </a:lnTo>
                  <a:lnTo>
                    <a:pt x="1422908" y="1079500"/>
                  </a:lnTo>
                  <a:lnTo>
                    <a:pt x="1419186" y="1092200"/>
                  </a:lnTo>
                  <a:lnTo>
                    <a:pt x="1416405" y="1092200"/>
                  </a:lnTo>
                  <a:lnTo>
                    <a:pt x="1417815" y="1104900"/>
                  </a:lnTo>
                  <a:lnTo>
                    <a:pt x="1418450" y="1117600"/>
                  </a:lnTo>
                  <a:lnTo>
                    <a:pt x="1419428" y="1117600"/>
                  </a:lnTo>
                  <a:lnTo>
                    <a:pt x="1421879" y="1130300"/>
                  </a:lnTo>
                  <a:lnTo>
                    <a:pt x="1417408" y="1155700"/>
                  </a:lnTo>
                  <a:lnTo>
                    <a:pt x="1412544" y="1155700"/>
                  </a:lnTo>
                  <a:lnTo>
                    <a:pt x="1407426" y="1143000"/>
                  </a:lnTo>
                  <a:lnTo>
                    <a:pt x="1404150" y="1130300"/>
                  </a:lnTo>
                  <a:lnTo>
                    <a:pt x="1404848" y="1117600"/>
                  </a:lnTo>
                  <a:lnTo>
                    <a:pt x="1400276" y="1143000"/>
                  </a:lnTo>
                  <a:lnTo>
                    <a:pt x="1397012" y="1181100"/>
                  </a:lnTo>
                  <a:lnTo>
                    <a:pt x="1394256" y="1206500"/>
                  </a:lnTo>
                  <a:lnTo>
                    <a:pt x="1391221" y="1231900"/>
                  </a:lnTo>
                  <a:lnTo>
                    <a:pt x="1386611" y="1257300"/>
                  </a:lnTo>
                  <a:lnTo>
                    <a:pt x="1379956" y="1295400"/>
                  </a:lnTo>
                  <a:lnTo>
                    <a:pt x="1370279" y="1320800"/>
                  </a:lnTo>
                  <a:lnTo>
                    <a:pt x="1356652" y="1346200"/>
                  </a:lnTo>
                  <a:lnTo>
                    <a:pt x="1353985" y="1346200"/>
                  </a:lnTo>
                  <a:lnTo>
                    <a:pt x="1358087" y="1333500"/>
                  </a:lnTo>
                  <a:lnTo>
                    <a:pt x="1352905" y="1346200"/>
                  </a:lnTo>
                  <a:lnTo>
                    <a:pt x="1352448" y="1346200"/>
                  </a:lnTo>
                  <a:lnTo>
                    <a:pt x="1350822" y="1358900"/>
                  </a:lnTo>
                  <a:lnTo>
                    <a:pt x="1427175" y="1358900"/>
                  </a:lnTo>
                  <a:lnTo>
                    <a:pt x="1433156" y="1333500"/>
                  </a:lnTo>
                  <a:lnTo>
                    <a:pt x="1436001" y="1308100"/>
                  </a:lnTo>
                  <a:lnTo>
                    <a:pt x="1441551" y="1295400"/>
                  </a:lnTo>
                  <a:lnTo>
                    <a:pt x="1452714" y="1295400"/>
                  </a:lnTo>
                  <a:lnTo>
                    <a:pt x="1457960" y="1282700"/>
                  </a:lnTo>
                  <a:lnTo>
                    <a:pt x="1458620" y="1270000"/>
                  </a:lnTo>
                  <a:lnTo>
                    <a:pt x="1443913" y="1270000"/>
                  </a:lnTo>
                  <a:lnTo>
                    <a:pt x="1442859" y="1257300"/>
                  </a:lnTo>
                  <a:lnTo>
                    <a:pt x="1445361" y="1244600"/>
                  </a:lnTo>
                  <a:lnTo>
                    <a:pt x="1450873" y="1231900"/>
                  </a:lnTo>
                  <a:lnTo>
                    <a:pt x="1455902" y="1219200"/>
                  </a:lnTo>
                  <a:lnTo>
                    <a:pt x="1460360" y="1219200"/>
                  </a:lnTo>
                  <a:lnTo>
                    <a:pt x="1464170" y="1206500"/>
                  </a:lnTo>
                  <a:lnTo>
                    <a:pt x="1467624" y="1193800"/>
                  </a:lnTo>
                  <a:lnTo>
                    <a:pt x="1471041" y="1181100"/>
                  </a:lnTo>
                  <a:lnTo>
                    <a:pt x="1474533" y="1168400"/>
                  </a:lnTo>
                  <a:lnTo>
                    <a:pt x="1478254" y="1168400"/>
                  </a:lnTo>
                  <a:lnTo>
                    <a:pt x="1479105" y="1155700"/>
                  </a:lnTo>
                  <a:lnTo>
                    <a:pt x="1471803" y="1155700"/>
                  </a:lnTo>
                  <a:lnTo>
                    <a:pt x="1470748" y="1168400"/>
                  </a:lnTo>
                  <a:lnTo>
                    <a:pt x="1469212" y="1168400"/>
                  </a:lnTo>
                  <a:lnTo>
                    <a:pt x="1467510" y="1181100"/>
                  </a:lnTo>
                  <a:lnTo>
                    <a:pt x="1465402" y="1181100"/>
                  </a:lnTo>
                  <a:lnTo>
                    <a:pt x="1462417" y="1168400"/>
                  </a:lnTo>
                  <a:lnTo>
                    <a:pt x="1463713" y="1155700"/>
                  </a:lnTo>
                  <a:lnTo>
                    <a:pt x="1466723" y="1143000"/>
                  </a:lnTo>
                  <a:lnTo>
                    <a:pt x="1470101" y="1143000"/>
                  </a:lnTo>
                  <a:lnTo>
                    <a:pt x="1472501" y="1130300"/>
                  </a:lnTo>
                  <a:lnTo>
                    <a:pt x="1474584" y="1130300"/>
                  </a:lnTo>
                  <a:lnTo>
                    <a:pt x="1479042" y="1143000"/>
                  </a:lnTo>
                  <a:lnTo>
                    <a:pt x="1478546" y="1130300"/>
                  </a:lnTo>
                  <a:lnTo>
                    <a:pt x="1479207" y="1117600"/>
                  </a:lnTo>
                  <a:lnTo>
                    <a:pt x="1480248" y="1104900"/>
                  </a:lnTo>
                  <a:lnTo>
                    <a:pt x="1481048" y="1079500"/>
                  </a:lnTo>
                  <a:close/>
                </a:path>
              </a:pathLst>
            </a:custGeom>
            <a:grpFill/>
          </p:spPr>
          <p:txBody>
            <a:bodyPr wrap="square" lIns="0" tIns="0" rIns="0" bIns="0" rtlCol="0"/>
            <a:lstStyle/>
            <a:p>
              <a:endParaRPr/>
            </a:p>
          </p:txBody>
        </p:sp>
        <p:sp>
          <p:nvSpPr>
            <p:cNvPr id="1025" name="object 223">
              <a:extLst>
                <a:ext uri="{FF2B5EF4-FFF2-40B4-BE49-F238E27FC236}">
                  <a16:creationId xmlns:a16="http://schemas.microsoft.com/office/drawing/2014/main" id="{6D9BCA58-AD39-8500-1C9B-187FB34C89F7}"/>
                </a:ext>
              </a:extLst>
            </p:cNvPr>
            <p:cNvSpPr/>
            <p:nvPr/>
          </p:nvSpPr>
          <p:spPr>
            <a:xfrm rot="18735592">
              <a:off x="22713014" y="7242290"/>
              <a:ext cx="700564" cy="882837"/>
            </a:xfrm>
            <a:custGeom>
              <a:avLst/>
              <a:gdLst/>
              <a:ahLst/>
              <a:cxnLst/>
              <a:rect l="l" t="t" r="r" b="b"/>
              <a:pathLst>
                <a:path w="1481454" h="1866900">
                  <a:moveTo>
                    <a:pt x="68084" y="1295400"/>
                  </a:moveTo>
                  <a:lnTo>
                    <a:pt x="61366" y="1282700"/>
                  </a:lnTo>
                  <a:lnTo>
                    <a:pt x="46583" y="1282700"/>
                  </a:lnTo>
                  <a:lnTo>
                    <a:pt x="54825" y="1295400"/>
                  </a:lnTo>
                  <a:lnTo>
                    <a:pt x="68084" y="1295400"/>
                  </a:lnTo>
                  <a:close/>
                </a:path>
                <a:path w="1481454" h="1866900">
                  <a:moveTo>
                    <a:pt x="87909" y="1409700"/>
                  </a:moveTo>
                  <a:lnTo>
                    <a:pt x="86753" y="1407985"/>
                  </a:lnTo>
                  <a:lnTo>
                    <a:pt x="87350" y="1409700"/>
                  </a:lnTo>
                  <a:lnTo>
                    <a:pt x="87909" y="1409700"/>
                  </a:lnTo>
                  <a:close/>
                </a:path>
                <a:path w="1481454" h="1866900">
                  <a:moveTo>
                    <a:pt x="142595" y="444500"/>
                  </a:moveTo>
                  <a:lnTo>
                    <a:pt x="141185" y="444500"/>
                  </a:lnTo>
                  <a:lnTo>
                    <a:pt x="141211" y="445516"/>
                  </a:lnTo>
                  <a:lnTo>
                    <a:pt x="142595" y="444500"/>
                  </a:lnTo>
                  <a:close/>
                </a:path>
                <a:path w="1481454" h="1866900">
                  <a:moveTo>
                    <a:pt x="168313" y="457200"/>
                  </a:moveTo>
                  <a:lnTo>
                    <a:pt x="157314" y="457200"/>
                  </a:lnTo>
                  <a:lnTo>
                    <a:pt x="156451" y="469900"/>
                  </a:lnTo>
                  <a:lnTo>
                    <a:pt x="168313" y="457200"/>
                  </a:lnTo>
                  <a:close/>
                </a:path>
                <a:path w="1481454" h="1866900">
                  <a:moveTo>
                    <a:pt x="202819" y="1574800"/>
                  </a:moveTo>
                  <a:lnTo>
                    <a:pt x="196291" y="1567688"/>
                  </a:lnTo>
                  <a:lnTo>
                    <a:pt x="199796" y="1574800"/>
                  </a:lnTo>
                  <a:lnTo>
                    <a:pt x="202819" y="1574800"/>
                  </a:lnTo>
                  <a:close/>
                </a:path>
                <a:path w="1481454" h="1866900">
                  <a:moveTo>
                    <a:pt x="214998" y="1600200"/>
                  </a:moveTo>
                  <a:lnTo>
                    <a:pt x="206311" y="1574800"/>
                  </a:lnTo>
                  <a:lnTo>
                    <a:pt x="202819" y="1574800"/>
                  </a:lnTo>
                  <a:lnTo>
                    <a:pt x="214998" y="1600200"/>
                  </a:lnTo>
                  <a:close/>
                </a:path>
                <a:path w="1481454" h="1866900">
                  <a:moveTo>
                    <a:pt x="217805" y="1308100"/>
                  </a:moveTo>
                  <a:lnTo>
                    <a:pt x="216217" y="1295400"/>
                  </a:lnTo>
                  <a:lnTo>
                    <a:pt x="215633" y="1295400"/>
                  </a:lnTo>
                  <a:lnTo>
                    <a:pt x="217487" y="1308100"/>
                  </a:lnTo>
                  <a:lnTo>
                    <a:pt x="217805" y="1308100"/>
                  </a:lnTo>
                  <a:close/>
                </a:path>
                <a:path w="1481454" h="1866900">
                  <a:moveTo>
                    <a:pt x="227571" y="391795"/>
                  </a:moveTo>
                  <a:lnTo>
                    <a:pt x="226390" y="390410"/>
                  </a:lnTo>
                  <a:lnTo>
                    <a:pt x="226479" y="393700"/>
                  </a:lnTo>
                  <a:lnTo>
                    <a:pt x="227571" y="391795"/>
                  </a:lnTo>
                  <a:close/>
                </a:path>
                <a:path w="1481454" h="1866900">
                  <a:moveTo>
                    <a:pt x="260578" y="1625600"/>
                  </a:moveTo>
                  <a:lnTo>
                    <a:pt x="254431" y="1620139"/>
                  </a:lnTo>
                  <a:lnTo>
                    <a:pt x="258076" y="1625600"/>
                  </a:lnTo>
                  <a:lnTo>
                    <a:pt x="260578" y="1625600"/>
                  </a:lnTo>
                  <a:close/>
                </a:path>
                <a:path w="1481454" h="1866900">
                  <a:moveTo>
                    <a:pt x="261239" y="260769"/>
                  </a:moveTo>
                  <a:lnTo>
                    <a:pt x="257543" y="266700"/>
                  </a:lnTo>
                  <a:lnTo>
                    <a:pt x="259168" y="266700"/>
                  </a:lnTo>
                  <a:lnTo>
                    <a:pt x="261239" y="260769"/>
                  </a:lnTo>
                  <a:close/>
                </a:path>
                <a:path w="1481454" h="1866900">
                  <a:moveTo>
                    <a:pt x="265455" y="254000"/>
                  </a:moveTo>
                  <a:lnTo>
                    <a:pt x="263601" y="254000"/>
                  </a:lnTo>
                  <a:lnTo>
                    <a:pt x="261239" y="260769"/>
                  </a:lnTo>
                  <a:lnTo>
                    <a:pt x="265455" y="254000"/>
                  </a:lnTo>
                  <a:close/>
                </a:path>
                <a:path w="1481454" h="1866900">
                  <a:moveTo>
                    <a:pt x="270840" y="1633994"/>
                  </a:moveTo>
                  <a:lnTo>
                    <a:pt x="265976" y="1625600"/>
                  </a:lnTo>
                  <a:lnTo>
                    <a:pt x="260578" y="1625600"/>
                  </a:lnTo>
                  <a:lnTo>
                    <a:pt x="270840" y="1633994"/>
                  </a:lnTo>
                  <a:close/>
                </a:path>
                <a:path w="1481454" h="1866900">
                  <a:moveTo>
                    <a:pt x="276110" y="1638300"/>
                  </a:moveTo>
                  <a:lnTo>
                    <a:pt x="270840" y="1633994"/>
                  </a:lnTo>
                  <a:lnTo>
                    <a:pt x="273329" y="1638300"/>
                  </a:lnTo>
                  <a:lnTo>
                    <a:pt x="276110" y="1638300"/>
                  </a:lnTo>
                  <a:close/>
                </a:path>
                <a:path w="1481454" h="1866900">
                  <a:moveTo>
                    <a:pt x="290931" y="715810"/>
                  </a:moveTo>
                  <a:lnTo>
                    <a:pt x="290017" y="723900"/>
                  </a:lnTo>
                  <a:lnTo>
                    <a:pt x="290550" y="723900"/>
                  </a:lnTo>
                  <a:lnTo>
                    <a:pt x="290931" y="715810"/>
                  </a:lnTo>
                  <a:close/>
                </a:path>
                <a:path w="1481454" h="1866900">
                  <a:moveTo>
                    <a:pt x="291439" y="711200"/>
                  </a:moveTo>
                  <a:lnTo>
                    <a:pt x="291134" y="711200"/>
                  </a:lnTo>
                  <a:lnTo>
                    <a:pt x="290931" y="715810"/>
                  </a:lnTo>
                  <a:lnTo>
                    <a:pt x="291439" y="711200"/>
                  </a:lnTo>
                  <a:close/>
                </a:path>
                <a:path w="1481454" h="1866900">
                  <a:moveTo>
                    <a:pt x="293230" y="266700"/>
                  </a:moveTo>
                  <a:lnTo>
                    <a:pt x="293116" y="254000"/>
                  </a:lnTo>
                  <a:lnTo>
                    <a:pt x="282257" y="254000"/>
                  </a:lnTo>
                  <a:lnTo>
                    <a:pt x="279628" y="266700"/>
                  </a:lnTo>
                  <a:lnTo>
                    <a:pt x="260794" y="266700"/>
                  </a:lnTo>
                  <a:lnTo>
                    <a:pt x="260858" y="292100"/>
                  </a:lnTo>
                  <a:lnTo>
                    <a:pt x="249580" y="304800"/>
                  </a:lnTo>
                  <a:lnTo>
                    <a:pt x="234823" y="330200"/>
                  </a:lnTo>
                  <a:lnTo>
                    <a:pt x="224421" y="355600"/>
                  </a:lnTo>
                  <a:lnTo>
                    <a:pt x="225666" y="330200"/>
                  </a:lnTo>
                  <a:lnTo>
                    <a:pt x="227571" y="317500"/>
                  </a:lnTo>
                  <a:lnTo>
                    <a:pt x="233514" y="304800"/>
                  </a:lnTo>
                  <a:lnTo>
                    <a:pt x="246913" y="292100"/>
                  </a:lnTo>
                  <a:lnTo>
                    <a:pt x="237223" y="292100"/>
                  </a:lnTo>
                  <a:lnTo>
                    <a:pt x="257543" y="266700"/>
                  </a:lnTo>
                  <a:lnTo>
                    <a:pt x="250380" y="266700"/>
                  </a:lnTo>
                  <a:lnTo>
                    <a:pt x="242658" y="279400"/>
                  </a:lnTo>
                  <a:lnTo>
                    <a:pt x="235496" y="292100"/>
                  </a:lnTo>
                  <a:lnTo>
                    <a:pt x="227685" y="304800"/>
                  </a:lnTo>
                  <a:lnTo>
                    <a:pt x="218046" y="317500"/>
                  </a:lnTo>
                  <a:lnTo>
                    <a:pt x="217017" y="317500"/>
                  </a:lnTo>
                  <a:lnTo>
                    <a:pt x="216128" y="330200"/>
                  </a:lnTo>
                  <a:lnTo>
                    <a:pt x="215011" y="330200"/>
                  </a:lnTo>
                  <a:lnTo>
                    <a:pt x="213334" y="342900"/>
                  </a:lnTo>
                  <a:lnTo>
                    <a:pt x="210705" y="342900"/>
                  </a:lnTo>
                  <a:lnTo>
                    <a:pt x="206717" y="355600"/>
                  </a:lnTo>
                  <a:lnTo>
                    <a:pt x="201231" y="368300"/>
                  </a:lnTo>
                  <a:lnTo>
                    <a:pt x="194119" y="381000"/>
                  </a:lnTo>
                  <a:lnTo>
                    <a:pt x="192951" y="368300"/>
                  </a:lnTo>
                  <a:lnTo>
                    <a:pt x="191719" y="381000"/>
                  </a:lnTo>
                  <a:lnTo>
                    <a:pt x="186766" y="393700"/>
                  </a:lnTo>
                  <a:lnTo>
                    <a:pt x="179374" y="406400"/>
                  </a:lnTo>
                  <a:lnTo>
                    <a:pt x="170802" y="419100"/>
                  </a:lnTo>
                  <a:lnTo>
                    <a:pt x="164858" y="419100"/>
                  </a:lnTo>
                  <a:lnTo>
                    <a:pt x="158699" y="431800"/>
                  </a:lnTo>
                  <a:lnTo>
                    <a:pt x="153885" y="431800"/>
                  </a:lnTo>
                  <a:lnTo>
                    <a:pt x="149263" y="444500"/>
                  </a:lnTo>
                  <a:lnTo>
                    <a:pt x="145783" y="444500"/>
                  </a:lnTo>
                  <a:lnTo>
                    <a:pt x="150368" y="457200"/>
                  </a:lnTo>
                  <a:lnTo>
                    <a:pt x="155041" y="457200"/>
                  </a:lnTo>
                  <a:lnTo>
                    <a:pt x="159791" y="444500"/>
                  </a:lnTo>
                  <a:lnTo>
                    <a:pt x="164617" y="444500"/>
                  </a:lnTo>
                  <a:lnTo>
                    <a:pt x="175006" y="419100"/>
                  </a:lnTo>
                  <a:lnTo>
                    <a:pt x="180111" y="419100"/>
                  </a:lnTo>
                  <a:lnTo>
                    <a:pt x="185051" y="406400"/>
                  </a:lnTo>
                  <a:lnTo>
                    <a:pt x="182016" y="419100"/>
                  </a:lnTo>
                  <a:lnTo>
                    <a:pt x="177609" y="431800"/>
                  </a:lnTo>
                  <a:lnTo>
                    <a:pt x="183134" y="431800"/>
                  </a:lnTo>
                  <a:lnTo>
                    <a:pt x="179311" y="444500"/>
                  </a:lnTo>
                  <a:lnTo>
                    <a:pt x="175285" y="444500"/>
                  </a:lnTo>
                  <a:lnTo>
                    <a:pt x="171170" y="457200"/>
                  </a:lnTo>
                  <a:lnTo>
                    <a:pt x="168313" y="457200"/>
                  </a:lnTo>
                  <a:lnTo>
                    <a:pt x="168313" y="469900"/>
                  </a:lnTo>
                  <a:lnTo>
                    <a:pt x="167157" y="469900"/>
                  </a:lnTo>
                  <a:lnTo>
                    <a:pt x="165239" y="482600"/>
                  </a:lnTo>
                  <a:lnTo>
                    <a:pt x="162928" y="482600"/>
                  </a:lnTo>
                  <a:lnTo>
                    <a:pt x="160858" y="495300"/>
                  </a:lnTo>
                  <a:lnTo>
                    <a:pt x="159169" y="495300"/>
                  </a:lnTo>
                  <a:lnTo>
                    <a:pt x="158267" y="508000"/>
                  </a:lnTo>
                  <a:lnTo>
                    <a:pt x="164896" y="508000"/>
                  </a:lnTo>
                  <a:lnTo>
                    <a:pt x="168986" y="495300"/>
                  </a:lnTo>
                  <a:lnTo>
                    <a:pt x="173875" y="482600"/>
                  </a:lnTo>
                  <a:lnTo>
                    <a:pt x="182638" y="469900"/>
                  </a:lnTo>
                  <a:lnTo>
                    <a:pt x="186690" y="482600"/>
                  </a:lnTo>
                  <a:lnTo>
                    <a:pt x="189763" y="469900"/>
                  </a:lnTo>
                  <a:lnTo>
                    <a:pt x="192976" y="457200"/>
                  </a:lnTo>
                  <a:lnTo>
                    <a:pt x="196405" y="444500"/>
                  </a:lnTo>
                  <a:lnTo>
                    <a:pt x="200113" y="431800"/>
                  </a:lnTo>
                  <a:lnTo>
                    <a:pt x="195059" y="419100"/>
                  </a:lnTo>
                  <a:lnTo>
                    <a:pt x="191122" y="419100"/>
                  </a:lnTo>
                  <a:lnTo>
                    <a:pt x="189699" y="406400"/>
                  </a:lnTo>
                  <a:lnTo>
                    <a:pt x="192214" y="393700"/>
                  </a:lnTo>
                  <a:lnTo>
                    <a:pt x="205625" y="393700"/>
                  </a:lnTo>
                  <a:lnTo>
                    <a:pt x="218414" y="381000"/>
                  </a:lnTo>
                  <a:lnTo>
                    <a:pt x="226390" y="390410"/>
                  </a:lnTo>
                  <a:lnTo>
                    <a:pt x="226174" y="381000"/>
                  </a:lnTo>
                  <a:lnTo>
                    <a:pt x="227342" y="381000"/>
                  </a:lnTo>
                  <a:lnTo>
                    <a:pt x="229844" y="368300"/>
                  </a:lnTo>
                  <a:lnTo>
                    <a:pt x="233514" y="355600"/>
                  </a:lnTo>
                  <a:lnTo>
                    <a:pt x="236334" y="355600"/>
                  </a:lnTo>
                  <a:lnTo>
                    <a:pt x="239725" y="342900"/>
                  </a:lnTo>
                  <a:lnTo>
                    <a:pt x="243852" y="342900"/>
                  </a:lnTo>
                  <a:lnTo>
                    <a:pt x="248132" y="330200"/>
                  </a:lnTo>
                  <a:lnTo>
                    <a:pt x="252933" y="330200"/>
                  </a:lnTo>
                  <a:lnTo>
                    <a:pt x="258102" y="317500"/>
                  </a:lnTo>
                  <a:lnTo>
                    <a:pt x="253898" y="330200"/>
                  </a:lnTo>
                  <a:lnTo>
                    <a:pt x="259803" y="330200"/>
                  </a:lnTo>
                  <a:lnTo>
                    <a:pt x="264236" y="317500"/>
                  </a:lnTo>
                  <a:lnTo>
                    <a:pt x="267500" y="317500"/>
                  </a:lnTo>
                  <a:lnTo>
                    <a:pt x="269862" y="304800"/>
                  </a:lnTo>
                  <a:lnTo>
                    <a:pt x="272707" y="304800"/>
                  </a:lnTo>
                  <a:lnTo>
                    <a:pt x="273659" y="292100"/>
                  </a:lnTo>
                  <a:lnTo>
                    <a:pt x="283273" y="292100"/>
                  </a:lnTo>
                  <a:lnTo>
                    <a:pt x="287629" y="279400"/>
                  </a:lnTo>
                  <a:lnTo>
                    <a:pt x="290741" y="279400"/>
                  </a:lnTo>
                  <a:lnTo>
                    <a:pt x="292608" y="266700"/>
                  </a:lnTo>
                  <a:lnTo>
                    <a:pt x="293230" y="266700"/>
                  </a:lnTo>
                  <a:close/>
                </a:path>
                <a:path w="1481454" h="1866900">
                  <a:moveTo>
                    <a:pt x="295630" y="1651000"/>
                  </a:moveTo>
                  <a:lnTo>
                    <a:pt x="287769" y="1638300"/>
                  </a:lnTo>
                  <a:lnTo>
                    <a:pt x="276110" y="1638300"/>
                  </a:lnTo>
                  <a:lnTo>
                    <a:pt x="291261" y="1651000"/>
                  </a:lnTo>
                  <a:lnTo>
                    <a:pt x="295630" y="1651000"/>
                  </a:lnTo>
                  <a:close/>
                </a:path>
                <a:path w="1481454" h="1866900">
                  <a:moveTo>
                    <a:pt x="298551" y="1117600"/>
                  </a:moveTo>
                  <a:lnTo>
                    <a:pt x="294068" y="1104900"/>
                  </a:lnTo>
                  <a:lnTo>
                    <a:pt x="289712" y="1104900"/>
                  </a:lnTo>
                  <a:lnTo>
                    <a:pt x="298551" y="1117600"/>
                  </a:lnTo>
                  <a:close/>
                </a:path>
                <a:path w="1481454" h="1866900">
                  <a:moveTo>
                    <a:pt x="323672" y="1193800"/>
                  </a:moveTo>
                  <a:lnTo>
                    <a:pt x="320205" y="1181100"/>
                  </a:lnTo>
                  <a:lnTo>
                    <a:pt x="318719" y="1181100"/>
                  </a:lnTo>
                  <a:lnTo>
                    <a:pt x="323672" y="1193800"/>
                  </a:lnTo>
                  <a:close/>
                </a:path>
                <a:path w="1481454" h="1866900">
                  <a:moveTo>
                    <a:pt x="344843" y="1460500"/>
                  </a:moveTo>
                  <a:lnTo>
                    <a:pt x="340842" y="1447800"/>
                  </a:lnTo>
                  <a:lnTo>
                    <a:pt x="340436" y="1447800"/>
                  </a:lnTo>
                  <a:lnTo>
                    <a:pt x="344843" y="1460500"/>
                  </a:lnTo>
                  <a:close/>
                </a:path>
                <a:path w="1481454" h="1866900">
                  <a:moveTo>
                    <a:pt x="352336" y="203200"/>
                  </a:moveTo>
                  <a:lnTo>
                    <a:pt x="351815" y="203200"/>
                  </a:lnTo>
                  <a:lnTo>
                    <a:pt x="345198" y="212293"/>
                  </a:lnTo>
                  <a:lnTo>
                    <a:pt x="344500" y="215900"/>
                  </a:lnTo>
                  <a:lnTo>
                    <a:pt x="352336" y="203200"/>
                  </a:lnTo>
                  <a:close/>
                </a:path>
                <a:path w="1481454" h="1866900">
                  <a:moveTo>
                    <a:pt x="387210" y="1511300"/>
                  </a:moveTo>
                  <a:lnTo>
                    <a:pt x="376974" y="1498600"/>
                  </a:lnTo>
                  <a:lnTo>
                    <a:pt x="366268" y="1498600"/>
                  </a:lnTo>
                  <a:lnTo>
                    <a:pt x="376694" y="1511300"/>
                  </a:lnTo>
                  <a:lnTo>
                    <a:pt x="387210" y="1511300"/>
                  </a:lnTo>
                  <a:close/>
                </a:path>
                <a:path w="1481454" h="1866900">
                  <a:moveTo>
                    <a:pt x="438124" y="114300"/>
                  </a:moveTo>
                  <a:lnTo>
                    <a:pt x="429526" y="114300"/>
                  </a:lnTo>
                  <a:lnTo>
                    <a:pt x="420966" y="127000"/>
                  </a:lnTo>
                  <a:lnTo>
                    <a:pt x="412673" y="139700"/>
                  </a:lnTo>
                  <a:lnTo>
                    <a:pt x="416509" y="139700"/>
                  </a:lnTo>
                  <a:lnTo>
                    <a:pt x="424002" y="127000"/>
                  </a:lnTo>
                  <a:lnTo>
                    <a:pt x="431393" y="127000"/>
                  </a:lnTo>
                  <a:lnTo>
                    <a:pt x="438124" y="114300"/>
                  </a:lnTo>
                  <a:close/>
                </a:path>
                <a:path w="1481454" h="1866900">
                  <a:moveTo>
                    <a:pt x="447141" y="101600"/>
                  </a:moveTo>
                  <a:lnTo>
                    <a:pt x="438289" y="114300"/>
                  </a:lnTo>
                  <a:lnTo>
                    <a:pt x="446633" y="114300"/>
                  </a:lnTo>
                  <a:lnTo>
                    <a:pt x="447141" y="101600"/>
                  </a:lnTo>
                  <a:close/>
                </a:path>
                <a:path w="1481454" h="1866900">
                  <a:moveTo>
                    <a:pt x="451497" y="381000"/>
                  </a:moveTo>
                  <a:lnTo>
                    <a:pt x="449707" y="381000"/>
                  </a:lnTo>
                  <a:lnTo>
                    <a:pt x="448932" y="383006"/>
                  </a:lnTo>
                  <a:lnTo>
                    <a:pt x="451497" y="381000"/>
                  </a:lnTo>
                  <a:close/>
                </a:path>
                <a:path w="1481454" h="1866900">
                  <a:moveTo>
                    <a:pt x="462699" y="114300"/>
                  </a:moveTo>
                  <a:lnTo>
                    <a:pt x="458546" y="114300"/>
                  </a:lnTo>
                  <a:lnTo>
                    <a:pt x="458470" y="121031"/>
                  </a:lnTo>
                  <a:lnTo>
                    <a:pt x="462699" y="114300"/>
                  </a:lnTo>
                  <a:close/>
                </a:path>
                <a:path w="1481454" h="1866900">
                  <a:moveTo>
                    <a:pt x="473240" y="101600"/>
                  </a:moveTo>
                  <a:lnTo>
                    <a:pt x="472554" y="101600"/>
                  </a:lnTo>
                  <a:lnTo>
                    <a:pt x="465201" y="114300"/>
                  </a:lnTo>
                  <a:lnTo>
                    <a:pt x="473240" y="101600"/>
                  </a:lnTo>
                  <a:close/>
                </a:path>
                <a:path w="1481454" h="1866900">
                  <a:moveTo>
                    <a:pt x="476529" y="96418"/>
                  </a:moveTo>
                  <a:lnTo>
                    <a:pt x="473240" y="101600"/>
                  </a:lnTo>
                  <a:lnTo>
                    <a:pt x="475094" y="101600"/>
                  </a:lnTo>
                  <a:lnTo>
                    <a:pt x="476529" y="96418"/>
                  </a:lnTo>
                  <a:close/>
                </a:path>
                <a:path w="1481454" h="1866900">
                  <a:moveTo>
                    <a:pt x="481279" y="88900"/>
                  </a:moveTo>
                  <a:lnTo>
                    <a:pt x="478599" y="88900"/>
                  </a:lnTo>
                  <a:lnTo>
                    <a:pt x="476529" y="96418"/>
                  </a:lnTo>
                  <a:lnTo>
                    <a:pt x="481279" y="88900"/>
                  </a:lnTo>
                  <a:close/>
                </a:path>
                <a:path w="1481454" h="1866900">
                  <a:moveTo>
                    <a:pt x="572236" y="215900"/>
                  </a:moveTo>
                  <a:lnTo>
                    <a:pt x="564222" y="215900"/>
                  </a:lnTo>
                  <a:lnTo>
                    <a:pt x="558584" y="228600"/>
                  </a:lnTo>
                  <a:lnTo>
                    <a:pt x="566394" y="228600"/>
                  </a:lnTo>
                  <a:lnTo>
                    <a:pt x="572236" y="215900"/>
                  </a:lnTo>
                  <a:close/>
                </a:path>
                <a:path w="1481454" h="1866900">
                  <a:moveTo>
                    <a:pt x="581748" y="215900"/>
                  </a:moveTo>
                  <a:lnTo>
                    <a:pt x="581736" y="203200"/>
                  </a:lnTo>
                  <a:lnTo>
                    <a:pt x="575843" y="215900"/>
                  </a:lnTo>
                  <a:lnTo>
                    <a:pt x="581748" y="215900"/>
                  </a:lnTo>
                  <a:close/>
                </a:path>
                <a:path w="1481454" h="1866900">
                  <a:moveTo>
                    <a:pt x="600938" y="1689100"/>
                  </a:moveTo>
                  <a:lnTo>
                    <a:pt x="595452" y="1676400"/>
                  </a:lnTo>
                  <a:lnTo>
                    <a:pt x="598017" y="1689100"/>
                  </a:lnTo>
                  <a:lnTo>
                    <a:pt x="600938" y="1689100"/>
                  </a:lnTo>
                  <a:close/>
                </a:path>
                <a:path w="1481454" h="1866900">
                  <a:moveTo>
                    <a:pt x="603415" y="190500"/>
                  </a:moveTo>
                  <a:lnTo>
                    <a:pt x="597814" y="203200"/>
                  </a:lnTo>
                  <a:lnTo>
                    <a:pt x="598347" y="203200"/>
                  </a:lnTo>
                  <a:lnTo>
                    <a:pt x="603415" y="190500"/>
                  </a:lnTo>
                  <a:close/>
                </a:path>
                <a:path w="1481454" h="1866900">
                  <a:moveTo>
                    <a:pt x="632548" y="25400"/>
                  </a:moveTo>
                  <a:lnTo>
                    <a:pt x="600379" y="25400"/>
                  </a:lnTo>
                  <a:lnTo>
                    <a:pt x="589508" y="38100"/>
                  </a:lnTo>
                  <a:lnTo>
                    <a:pt x="545668" y="38100"/>
                  </a:lnTo>
                  <a:lnTo>
                    <a:pt x="535076" y="50800"/>
                  </a:lnTo>
                  <a:lnTo>
                    <a:pt x="515200" y="50800"/>
                  </a:lnTo>
                  <a:lnTo>
                    <a:pt x="527100" y="63500"/>
                  </a:lnTo>
                  <a:lnTo>
                    <a:pt x="510882" y="76200"/>
                  </a:lnTo>
                  <a:lnTo>
                    <a:pt x="508635" y="76200"/>
                  </a:lnTo>
                  <a:lnTo>
                    <a:pt x="507047" y="63500"/>
                  </a:lnTo>
                  <a:lnTo>
                    <a:pt x="492861" y="63500"/>
                  </a:lnTo>
                  <a:lnTo>
                    <a:pt x="489648" y="76200"/>
                  </a:lnTo>
                  <a:lnTo>
                    <a:pt x="483895" y="88900"/>
                  </a:lnTo>
                  <a:lnTo>
                    <a:pt x="497928" y="88900"/>
                  </a:lnTo>
                  <a:lnTo>
                    <a:pt x="495223" y="101600"/>
                  </a:lnTo>
                  <a:lnTo>
                    <a:pt x="501789" y="101600"/>
                  </a:lnTo>
                  <a:lnTo>
                    <a:pt x="501548" y="88900"/>
                  </a:lnTo>
                  <a:lnTo>
                    <a:pt x="518553" y="88900"/>
                  </a:lnTo>
                  <a:lnTo>
                    <a:pt x="529691" y="76200"/>
                  </a:lnTo>
                  <a:lnTo>
                    <a:pt x="537159" y="76200"/>
                  </a:lnTo>
                  <a:lnTo>
                    <a:pt x="549516" y="63500"/>
                  </a:lnTo>
                  <a:lnTo>
                    <a:pt x="558355" y="50800"/>
                  </a:lnTo>
                  <a:lnTo>
                    <a:pt x="571830" y="50800"/>
                  </a:lnTo>
                  <a:lnTo>
                    <a:pt x="592112" y="38100"/>
                  </a:lnTo>
                  <a:lnTo>
                    <a:pt x="597331" y="50800"/>
                  </a:lnTo>
                  <a:lnTo>
                    <a:pt x="604354" y="50800"/>
                  </a:lnTo>
                  <a:lnTo>
                    <a:pt x="612838" y="38100"/>
                  </a:lnTo>
                  <a:lnTo>
                    <a:pt x="622452" y="38100"/>
                  </a:lnTo>
                  <a:lnTo>
                    <a:pt x="632548" y="25400"/>
                  </a:lnTo>
                  <a:close/>
                </a:path>
                <a:path w="1481454" h="1866900">
                  <a:moveTo>
                    <a:pt x="742632" y="12700"/>
                  </a:moveTo>
                  <a:lnTo>
                    <a:pt x="730199" y="12700"/>
                  </a:lnTo>
                  <a:lnTo>
                    <a:pt x="726211" y="25400"/>
                  </a:lnTo>
                  <a:lnTo>
                    <a:pt x="734364" y="25400"/>
                  </a:lnTo>
                  <a:lnTo>
                    <a:pt x="742632" y="12700"/>
                  </a:lnTo>
                  <a:close/>
                </a:path>
                <a:path w="1481454" h="1866900">
                  <a:moveTo>
                    <a:pt x="752868" y="139700"/>
                  </a:moveTo>
                  <a:lnTo>
                    <a:pt x="747179" y="127000"/>
                  </a:lnTo>
                  <a:lnTo>
                    <a:pt x="739521" y="139700"/>
                  </a:lnTo>
                  <a:lnTo>
                    <a:pt x="752868" y="139700"/>
                  </a:lnTo>
                  <a:close/>
                </a:path>
                <a:path w="1481454" h="1866900">
                  <a:moveTo>
                    <a:pt x="797572" y="25400"/>
                  </a:moveTo>
                  <a:lnTo>
                    <a:pt x="758088" y="25400"/>
                  </a:lnTo>
                  <a:lnTo>
                    <a:pt x="758228" y="38100"/>
                  </a:lnTo>
                  <a:lnTo>
                    <a:pt x="769340" y="38100"/>
                  </a:lnTo>
                  <a:lnTo>
                    <a:pt x="780821" y="38100"/>
                  </a:lnTo>
                  <a:lnTo>
                    <a:pt x="797572" y="25400"/>
                  </a:lnTo>
                  <a:close/>
                </a:path>
                <a:path w="1481454" h="1866900">
                  <a:moveTo>
                    <a:pt x="862190" y="12700"/>
                  </a:moveTo>
                  <a:lnTo>
                    <a:pt x="855878" y="0"/>
                  </a:lnTo>
                  <a:lnTo>
                    <a:pt x="801700" y="0"/>
                  </a:lnTo>
                  <a:lnTo>
                    <a:pt x="792124" y="12700"/>
                  </a:lnTo>
                  <a:lnTo>
                    <a:pt x="808431" y="12700"/>
                  </a:lnTo>
                  <a:lnTo>
                    <a:pt x="815784" y="25400"/>
                  </a:lnTo>
                  <a:lnTo>
                    <a:pt x="813358" y="25400"/>
                  </a:lnTo>
                  <a:lnTo>
                    <a:pt x="815924" y="28422"/>
                  </a:lnTo>
                  <a:lnTo>
                    <a:pt x="814908" y="38100"/>
                  </a:lnTo>
                  <a:lnTo>
                    <a:pt x="824115" y="38100"/>
                  </a:lnTo>
                  <a:lnTo>
                    <a:pt x="829881" y="38100"/>
                  </a:lnTo>
                  <a:lnTo>
                    <a:pt x="854773" y="38100"/>
                  </a:lnTo>
                  <a:lnTo>
                    <a:pt x="856792" y="25400"/>
                  </a:lnTo>
                  <a:lnTo>
                    <a:pt x="858735" y="25400"/>
                  </a:lnTo>
                  <a:lnTo>
                    <a:pt x="860437" y="12700"/>
                  </a:lnTo>
                  <a:lnTo>
                    <a:pt x="862190" y="12700"/>
                  </a:lnTo>
                  <a:close/>
                </a:path>
                <a:path w="1481454" h="1866900">
                  <a:moveTo>
                    <a:pt x="907427" y="177800"/>
                  </a:moveTo>
                  <a:lnTo>
                    <a:pt x="901115" y="165100"/>
                  </a:lnTo>
                  <a:lnTo>
                    <a:pt x="897039" y="165100"/>
                  </a:lnTo>
                  <a:lnTo>
                    <a:pt x="903846" y="177800"/>
                  </a:lnTo>
                  <a:lnTo>
                    <a:pt x="907427" y="177800"/>
                  </a:lnTo>
                  <a:close/>
                </a:path>
                <a:path w="1481454" h="1866900">
                  <a:moveTo>
                    <a:pt x="937260" y="165100"/>
                  </a:moveTo>
                  <a:lnTo>
                    <a:pt x="933729" y="165100"/>
                  </a:lnTo>
                  <a:lnTo>
                    <a:pt x="929906" y="177800"/>
                  </a:lnTo>
                  <a:lnTo>
                    <a:pt x="937260" y="165100"/>
                  </a:lnTo>
                  <a:close/>
                </a:path>
                <a:path w="1481454" h="1866900">
                  <a:moveTo>
                    <a:pt x="940244" y="1841500"/>
                  </a:moveTo>
                  <a:lnTo>
                    <a:pt x="922515" y="1841500"/>
                  </a:lnTo>
                  <a:lnTo>
                    <a:pt x="930363" y="1854200"/>
                  </a:lnTo>
                  <a:lnTo>
                    <a:pt x="940244" y="1841500"/>
                  </a:lnTo>
                  <a:close/>
                </a:path>
                <a:path w="1481454" h="1866900">
                  <a:moveTo>
                    <a:pt x="943584" y="1847964"/>
                  </a:moveTo>
                  <a:lnTo>
                    <a:pt x="937298" y="1854200"/>
                  </a:lnTo>
                  <a:lnTo>
                    <a:pt x="939596" y="1854200"/>
                  </a:lnTo>
                  <a:lnTo>
                    <a:pt x="943584" y="1847964"/>
                  </a:lnTo>
                  <a:close/>
                </a:path>
                <a:path w="1481454" h="1866900">
                  <a:moveTo>
                    <a:pt x="1014780" y="304800"/>
                  </a:moveTo>
                  <a:lnTo>
                    <a:pt x="1008037" y="292100"/>
                  </a:lnTo>
                  <a:lnTo>
                    <a:pt x="1011123" y="304800"/>
                  </a:lnTo>
                  <a:lnTo>
                    <a:pt x="1014780" y="304800"/>
                  </a:lnTo>
                  <a:close/>
                </a:path>
                <a:path w="1481454" h="1866900">
                  <a:moveTo>
                    <a:pt x="1045819" y="1689100"/>
                  </a:moveTo>
                  <a:lnTo>
                    <a:pt x="1042682" y="1689100"/>
                  </a:lnTo>
                  <a:lnTo>
                    <a:pt x="1041603" y="1701800"/>
                  </a:lnTo>
                  <a:lnTo>
                    <a:pt x="1045819" y="1689100"/>
                  </a:lnTo>
                  <a:close/>
                </a:path>
                <a:path w="1481454" h="1866900">
                  <a:moveTo>
                    <a:pt x="1099096" y="230124"/>
                  </a:moveTo>
                  <a:lnTo>
                    <a:pt x="1093190" y="226949"/>
                  </a:lnTo>
                  <a:lnTo>
                    <a:pt x="1087386" y="222656"/>
                  </a:lnTo>
                  <a:lnTo>
                    <a:pt x="1081532" y="217309"/>
                  </a:lnTo>
                  <a:lnTo>
                    <a:pt x="1075524" y="211010"/>
                  </a:lnTo>
                  <a:lnTo>
                    <a:pt x="1077391" y="215074"/>
                  </a:lnTo>
                  <a:lnTo>
                    <a:pt x="1080020" y="221018"/>
                  </a:lnTo>
                  <a:lnTo>
                    <a:pt x="1078826" y="224370"/>
                  </a:lnTo>
                  <a:lnTo>
                    <a:pt x="1084935" y="228473"/>
                  </a:lnTo>
                  <a:lnTo>
                    <a:pt x="1091806" y="227355"/>
                  </a:lnTo>
                  <a:lnTo>
                    <a:pt x="1099096" y="230124"/>
                  </a:lnTo>
                  <a:close/>
                </a:path>
                <a:path w="1481454" h="1866900">
                  <a:moveTo>
                    <a:pt x="1099464" y="230251"/>
                  </a:moveTo>
                  <a:lnTo>
                    <a:pt x="1099096" y="230124"/>
                  </a:lnTo>
                  <a:lnTo>
                    <a:pt x="1099273" y="230238"/>
                  </a:lnTo>
                  <a:lnTo>
                    <a:pt x="1099464" y="230251"/>
                  </a:lnTo>
                  <a:close/>
                </a:path>
                <a:path w="1481454" h="1866900">
                  <a:moveTo>
                    <a:pt x="1255331" y="520700"/>
                  </a:moveTo>
                  <a:lnTo>
                    <a:pt x="1251343" y="508000"/>
                  </a:lnTo>
                  <a:lnTo>
                    <a:pt x="1246149" y="508000"/>
                  </a:lnTo>
                  <a:lnTo>
                    <a:pt x="1242783" y="520700"/>
                  </a:lnTo>
                  <a:lnTo>
                    <a:pt x="1255331" y="520700"/>
                  </a:lnTo>
                  <a:close/>
                </a:path>
                <a:path w="1481454" h="1866900">
                  <a:moveTo>
                    <a:pt x="1257973" y="508000"/>
                  </a:moveTo>
                  <a:lnTo>
                    <a:pt x="1249197" y="495300"/>
                  </a:lnTo>
                  <a:lnTo>
                    <a:pt x="1255547" y="508000"/>
                  </a:lnTo>
                  <a:lnTo>
                    <a:pt x="1257973" y="508000"/>
                  </a:lnTo>
                  <a:close/>
                </a:path>
                <a:path w="1481454" h="1866900">
                  <a:moveTo>
                    <a:pt x="1296543" y="1612607"/>
                  </a:moveTo>
                  <a:lnTo>
                    <a:pt x="1296377" y="1612900"/>
                  </a:lnTo>
                  <a:lnTo>
                    <a:pt x="1296543" y="1612607"/>
                  </a:lnTo>
                  <a:close/>
                </a:path>
                <a:path w="1481454" h="1866900">
                  <a:moveTo>
                    <a:pt x="1303235" y="1600200"/>
                  </a:moveTo>
                  <a:lnTo>
                    <a:pt x="1301203" y="1600200"/>
                  </a:lnTo>
                  <a:lnTo>
                    <a:pt x="1296543" y="1612607"/>
                  </a:lnTo>
                  <a:lnTo>
                    <a:pt x="1303235" y="1600200"/>
                  </a:lnTo>
                  <a:close/>
                </a:path>
                <a:path w="1481454" h="1866900">
                  <a:moveTo>
                    <a:pt x="1314373" y="596900"/>
                  </a:moveTo>
                  <a:lnTo>
                    <a:pt x="1310906" y="584200"/>
                  </a:lnTo>
                  <a:lnTo>
                    <a:pt x="1307122" y="584200"/>
                  </a:lnTo>
                  <a:lnTo>
                    <a:pt x="1311427" y="596900"/>
                  </a:lnTo>
                  <a:lnTo>
                    <a:pt x="1314373" y="596900"/>
                  </a:lnTo>
                  <a:close/>
                </a:path>
                <a:path w="1481454" h="1866900">
                  <a:moveTo>
                    <a:pt x="1315072" y="304800"/>
                  </a:moveTo>
                  <a:lnTo>
                    <a:pt x="1310678" y="292100"/>
                  </a:lnTo>
                  <a:lnTo>
                    <a:pt x="1304455" y="292100"/>
                  </a:lnTo>
                  <a:lnTo>
                    <a:pt x="1296835" y="279400"/>
                  </a:lnTo>
                  <a:lnTo>
                    <a:pt x="1284109" y="279400"/>
                  </a:lnTo>
                  <a:lnTo>
                    <a:pt x="1295196" y="292100"/>
                  </a:lnTo>
                  <a:lnTo>
                    <a:pt x="1304886" y="304800"/>
                  </a:lnTo>
                  <a:lnTo>
                    <a:pt x="1315072" y="304800"/>
                  </a:lnTo>
                  <a:close/>
                </a:path>
                <a:path w="1481454" h="1866900">
                  <a:moveTo>
                    <a:pt x="1322260" y="1536700"/>
                  </a:moveTo>
                  <a:lnTo>
                    <a:pt x="1319352" y="1536700"/>
                  </a:lnTo>
                  <a:lnTo>
                    <a:pt x="1312062" y="1549400"/>
                  </a:lnTo>
                  <a:lnTo>
                    <a:pt x="1317205" y="1549400"/>
                  </a:lnTo>
                  <a:lnTo>
                    <a:pt x="1322260" y="1536700"/>
                  </a:lnTo>
                  <a:close/>
                </a:path>
                <a:path w="1481454" h="1866900">
                  <a:moveTo>
                    <a:pt x="1327899" y="520700"/>
                  </a:moveTo>
                  <a:lnTo>
                    <a:pt x="1325587" y="508000"/>
                  </a:lnTo>
                  <a:lnTo>
                    <a:pt x="1322489" y="508000"/>
                  </a:lnTo>
                  <a:lnTo>
                    <a:pt x="1324292" y="520700"/>
                  </a:lnTo>
                  <a:lnTo>
                    <a:pt x="1327899" y="520700"/>
                  </a:lnTo>
                  <a:close/>
                </a:path>
                <a:path w="1481454" h="1866900">
                  <a:moveTo>
                    <a:pt x="1338465" y="268528"/>
                  </a:moveTo>
                  <a:lnTo>
                    <a:pt x="1334528" y="264528"/>
                  </a:lnTo>
                  <a:lnTo>
                    <a:pt x="1328724" y="260921"/>
                  </a:lnTo>
                  <a:lnTo>
                    <a:pt x="1323352" y="257797"/>
                  </a:lnTo>
                  <a:lnTo>
                    <a:pt x="1326756" y="262128"/>
                  </a:lnTo>
                  <a:lnTo>
                    <a:pt x="1330401" y="269011"/>
                  </a:lnTo>
                  <a:lnTo>
                    <a:pt x="1338237" y="272783"/>
                  </a:lnTo>
                  <a:lnTo>
                    <a:pt x="1338465" y="268528"/>
                  </a:lnTo>
                  <a:close/>
                </a:path>
                <a:path w="1481454" h="1866900">
                  <a:moveTo>
                    <a:pt x="1356487" y="520700"/>
                  </a:moveTo>
                  <a:lnTo>
                    <a:pt x="1347660" y="508000"/>
                  </a:lnTo>
                  <a:lnTo>
                    <a:pt x="1355445" y="520700"/>
                  </a:lnTo>
                  <a:lnTo>
                    <a:pt x="1356487" y="520700"/>
                  </a:lnTo>
                  <a:close/>
                </a:path>
                <a:path w="1481454" h="1866900">
                  <a:moveTo>
                    <a:pt x="1358531" y="712368"/>
                  </a:moveTo>
                  <a:lnTo>
                    <a:pt x="1349641" y="697966"/>
                  </a:lnTo>
                  <a:lnTo>
                    <a:pt x="1348828" y="699846"/>
                  </a:lnTo>
                  <a:lnTo>
                    <a:pt x="1357718" y="714222"/>
                  </a:lnTo>
                  <a:lnTo>
                    <a:pt x="1358531" y="712368"/>
                  </a:lnTo>
                  <a:close/>
                </a:path>
                <a:path w="1481454" h="1866900">
                  <a:moveTo>
                    <a:pt x="1366481" y="342900"/>
                  </a:moveTo>
                  <a:lnTo>
                    <a:pt x="1362925" y="330200"/>
                  </a:lnTo>
                  <a:lnTo>
                    <a:pt x="1355864" y="317500"/>
                  </a:lnTo>
                  <a:lnTo>
                    <a:pt x="1349387" y="304800"/>
                  </a:lnTo>
                  <a:lnTo>
                    <a:pt x="1339380" y="304800"/>
                  </a:lnTo>
                  <a:lnTo>
                    <a:pt x="1331201" y="292100"/>
                  </a:lnTo>
                  <a:lnTo>
                    <a:pt x="1324127" y="279400"/>
                  </a:lnTo>
                  <a:lnTo>
                    <a:pt x="1317472" y="266700"/>
                  </a:lnTo>
                  <a:lnTo>
                    <a:pt x="1312418" y="266700"/>
                  </a:lnTo>
                  <a:lnTo>
                    <a:pt x="1318069" y="279400"/>
                  </a:lnTo>
                  <a:lnTo>
                    <a:pt x="1324813" y="292100"/>
                  </a:lnTo>
                  <a:lnTo>
                    <a:pt x="1317586" y="279400"/>
                  </a:lnTo>
                  <a:lnTo>
                    <a:pt x="1316977" y="292100"/>
                  </a:lnTo>
                  <a:lnTo>
                    <a:pt x="1319504" y="292100"/>
                  </a:lnTo>
                  <a:lnTo>
                    <a:pt x="1324470" y="304800"/>
                  </a:lnTo>
                  <a:lnTo>
                    <a:pt x="1330452" y="304800"/>
                  </a:lnTo>
                  <a:lnTo>
                    <a:pt x="1337132" y="317500"/>
                  </a:lnTo>
                  <a:lnTo>
                    <a:pt x="1343901" y="317500"/>
                  </a:lnTo>
                  <a:lnTo>
                    <a:pt x="1350556" y="330200"/>
                  </a:lnTo>
                  <a:lnTo>
                    <a:pt x="1356829" y="342900"/>
                  </a:lnTo>
                  <a:lnTo>
                    <a:pt x="1366481" y="342900"/>
                  </a:lnTo>
                  <a:close/>
                </a:path>
                <a:path w="1481454" h="1866900">
                  <a:moveTo>
                    <a:pt x="1370761" y="635000"/>
                  </a:moveTo>
                  <a:lnTo>
                    <a:pt x="1367028" y="622300"/>
                  </a:lnTo>
                  <a:lnTo>
                    <a:pt x="1361821" y="609600"/>
                  </a:lnTo>
                  <a:lnTo>
                    <a:pt x="1357464" y="596900"/>
                  </a:lnTo>
                  <a:lnTo>
                    <a:pt x="1360182" y="609600"/>
                  </a:lnTo>
                  <a:lnTo>
                    <a:pt x="1360436" y="609600"/>
                  </a:lnTo>
                  <a:lnTo>
                    <a:pt x="1364107" y="622300"/>
                  </a:lnTo>
                  <a:lnTo>
                    <a:pt x="1367396" y="635000"/>
                  </a:lnTo>
                  <a:lnTo>
                    <a:pt x="1370761" y="635000"/>
                  </a:lnTo>
                  <a:close/>
                </a:path>
                <a:path w="1481454" h="1866900">
                  <a:moveTo>
                    <a:pt x="1378902" y="663562"/>
                  </a:moveTo>
                  <a:lnTo>
                    <a:pt x="1377835" y="660400"/>
                  </a:lnTo>
                  <a:lnTo>
                    <a:pt x="1375346" y="660400"/>
                  </a:lnTo>
                  <a:lnTo>
                    <a:pt x="1378902" y="663562"/>
                  </a:lnTo>
                  <a:close/>
                </a:path>
                <a:path w="1481454" h="1866900">
                  <a:moveTo>
                    <a:pt x="1391907" y="663562"/>
                  </a:moveTo>
                  <a:lnTo>
                    <a:pt x="1391323" y="660400"/>
                  </a:lnTo>
                  <a:lnTo>
                    <a:pt x="1388567" y="660400"/>
                  </a:lnTo>
                  <a:lnTo>
                    <a:pt x="1385316" y="647700"/>
                  </a:lnTo>
                  <a:lnTo>
                    <a:pt x="1388021" y="663562"/>
                  </a:lnTo>
                  <a:lnTo>
                    <a:pt x="1391907" y="663562"/>
                  </a:lnTo>
                  <a:close/>
                </a:path>
                <a:path w="1481454" h="1866900">
                  <a:moveTo>
                    <a:pt x="1395501" y="406400"/>
                  </a:moveTo>
                  <a:lnTo>
                    <a:pt x="1382903" y="393700"/>
                  </a:lnTo>
                  <a:lnTo>
                    <a:pt x="1391843" y="419100"/>
                  </a:lnTo>
                  <a:lnTo>
                    <a:pt x="1394548" y="419100"/>
                  </a:lnTo>
                  <a:lnTo>
                    <a:pt x="1389900" y="406400"/>
                  </a:lnTo>
                  <a:lnTo>
                    <a:pt x="1395501" y="406400"/>
                  </a:lnTo>
                  <a:close/>
                </a:path>
                <a:path w="1481454" h="1866900">
                  <a:moveTo>
                    <a:pt x="1397469" y="750595"/>
                  </a:moveTo>
                  <a:lnTo>
                    <a:pt x="1395603" y="729500"/>
                  </a:lnTo>
                  <a:lnTo>
                    <a:pt x="1389253" y="711606"/>
                  </a:lnTo>
                  <a:lnTo>
                    <a:pt x="1378762" y="705459"/>
                  </a:lnTo>
                  <a:lnTo>
                    <a:pt x="1384935" y="711428"/>
                  </a:lnTo>
                  <a:lnTo>
                    <a:pt x="1389735" y="717638"/>
                  </a:lnTo>
                  <a:lnTo>
                    <a:pt x="1393355" y="725322"/>
                  </a:lnTo>
                  <a:lnTo>
                    <a:pt x="1395996" y="735711"/>
                  </a:lnTo>
                  <a:lnTo>
                    <a:pt x="1385417" y="736307"/>
                  </a:lnTo>
                  <a:lnTo>
                    <a:pt x="1379994" y="727011"/>
                  </a:lnTo>
                  <a:lnTo>
                    <a:pt x="1374190" y="715340"/>
                  </a:lnTo>
                  <a:lnTo>
                    <a:pt x="1362494" y="708812"/>
                  </a:lnTo>
                  <a:lnTo>
                    <a:pt x="1382890" y="745210"/>
                  </a:lnTo>
                  <a:lnTo>
                    <a:pt x="1387589" y="751293"/>
                  </a:lnTo>
                  <a:lnTo>
                    <a:pt x="1391602" y="758177"/>
                  </a:lnTo>
                  <a:lnTo>
                    <a:pt x="1394510" y="766356"/>
                  </a:lnTo>
                  <a:lnTo>
                    <a:pt x="1397469" y="750595"/>
                  </a:lnTo>
                  <a:close/>
                </a:path>
                <a:path w="1481454" h="1866900">
                  <a:moveTo>
                    <a:pt x="1401610" y="723900"/>
                  </a:moveTo>
                  <a:lnTo>
                    <a:pt x="1400048" y="711200"/>
                  </a:lnTo>
                  <a:lnTo>
                    <a:pt x="1398562" y="698500"/>
                  </a:lnTo>
                  <a:lnTo>
                    <a:pt x="1397088" y="698500"/>
                  </a:lnTo>
                  <a:lnTo>
                    <a:pt x="1395615" y="685800"/>
                  </a:lnTo>
                  <a:lnTo>
                    <a:pt x="1393647" y="673100"/>
                  </a:lnTo>
                  <a:lnTo>
                    <a:pt x="1389659" y="673100"/>
                  </a:lnTo>
                  <a:lnTo>
                    <a:pt x="1382141" y="673100"/>
                  </a:lnTo>
                  <a:lnTo>
                    <a:pt x="1384960" y="685800"/>
                  </a:lnTo>
                  <a:lnTo>
                    <a:pt x="1386789" y="685800"/>
                  </a:lnTo>
                  <a:lnTo>
                    <a:pt x="1388122" y="698500"/>
                  </a:lnTo>
                  <a:lnTo>
                    <a:pt x="1389735" y="711200"/>
                  </a:lnTo>
                  <a:lnTo>
                    <a:pt x="1392224" y="711200"/>
                  </a:lnTo>
                  <a:lnTo>
                    <a:pt x="1396022" y="723900"/>
                  </a:lnTo>
                  <a:lnTo>
                    <a:pt x="1401610" y="723900"/>
                  </a:lnTo>
                  <a:close/>
                </a:path>
                <a:path w="1481454" h="1866900">
                  <a:moveTo>
                    <a:pt x="1403731" y="431800"/>
                  </a:moveTo>
                  <a:lnTo>
                    <a:pt x="1399921" y="419100"/>
                  </a:lnTo>
                  <a:lnTo>
                    <a:pt x="1399476" y="419100"/>
                  </a:lnTo>
                  <a:lnTo>
                    <a:pt x="1403731" y="431800"/>
                  </a:lnTo>
                  <a:close/>
                </a:path>
                <a:path w="1481454" h="1866900">
                  <a:moveTo>
                    <a:pt x="1408798" y="1409700"/>
                  </a:moveTo>
                  <a:lnTo>
                    <a:pt x="1407947" y="1404772"/>
                  </a:lnTo>
                  <a:lnTo>
                    <a:pt x="1405521" y="1409700"/>
                  </a:lnTo>
                  <a:lnTo>
                    <a:pt x="1408798" y="1409700"/>
                  </a:lnTo>
                  <a:close/>
                </a:path>
                <a:path w="1481454" h="1866900">
                  <a:moveTo>
                    <a:pt x="1414132" y="406400"/>
                  </a:moveTo>
                  <a:lnTo>
                    <a:pt x="1397317" y="406400"/>
                  </a:lnTo>
                  <a:lnTo>
                    <a:pt x="1402791" y="419100"/>
                  </a:lnTo>
                  <a:lnTo>
                    <a:pt x="1407883" y="419100"/>
                  </a:lnTo>
                  <a:lnTo>
                    <a:pt x="1414132" y="406400"/>
                  </a:lnTo>
                  <a:close/>
                </a:path>
                <a:path w="1481454" h="1866900">
                  <a:moveTo>
                    <a:pt x="1426781" y="647700"/>
                  </a:moveTo>
                  <a:lnTo>
                    <a:pt x="1421168" y="635000"/>
                  </a:lnTo>
                  <a:lnTo>
                    <a:pt x="1416634" y="622300"/>
                  </a:lnTo>
                  <a:lnTo>
                    <a:pt x="1413827" y="622300"/>
                  </a:lnTo>
                  <a:lnTo>
                    <a:pt x="1416469" y="635000"/>
                  </a:lnTo>
                  <a:lnTo>
                    <a:pt x="1412557" y="635000"/>
                  </a:lnTo>
                  <a:lnTo>
                    <a:pt x="1416812" y="647700"/>
                  </a:lnTo>
                  <a:lnTo>
                    <a:pt x="1426781" y="647700"/>
                  </a:lnTo>
                  <a:close/>
                </a:path>
                <a:path w="1481454" h="1866900">
                  <a:moveTo>
                    <a:pt x="1437233" y="668451"/>
                  </a:moveTo>
                  <a:lnTo>
                    <a:pt x="1435011" y="662139"/>
                  </a:lnTo>
                  <a:lnTo>
                    <a:pt x="1432052" y="655548"/>
                  </a:lnTo>
                  <a:lnTo>
                    <a:pt x="1432267" y="660107"/>
                  </a:lnTo>
                  <a:lnTo>
                    <a:pt x="1432267" y="669315"/>
                  </a:lnTo>
                  <a:lnTo>
                    <a:pt x="1434642" y="669925"/>
                  </a:lnTo>
                  <a:lnTo>
                    <a:pt x="1437233" y="668451"/>
                  </a:lnTo>
                  <a:close/>
                </a:path>
                <a:path w="1481454" h="1866900">
                  <a:moveTo>
                    <a:pt x="1440014" y="675652"/>
                  </a:moveTo>
                  <a:lnTo>
                    <a:pt x="1437716" y="668172"/>
                  </a:lnTo>
                  <a:lnTo>
                    <a:pt x="1437233" y="668451"/>
                  </a:lnTo>
                  <a:lnTo>
                    <a:pt x="1437398" y="668921"/>
                  </a:lnTo>
                  <a:lnTo>
                    <a:pt x="1440014" y="675652"/>
                  </a:lnTo>
                  <a:close/>
                </a:path>
                <a:path w="1481454" h="1866900">
                  <a:moveTo>
                    <a:pt x="1447431" y="555548"/>
                  </a:moveTo>
                  <a:lnTo>
                    <a:pt x="1444244" y="546100"/>
                  </a:lnTo>
                  <a:lnTo>
                    <a:pt x="1444764" y="552729"/>
                  </a:lnTo>
                  <a:lnTo>
                    <a:pt x="1447431" y="555548"/>
                  </a:lnTo>
                  <a:close/>
                </a:path>
                <a:path w="1481454" h="1866900">
                  <a:moveTo>
                    <a:pt x="1450505" y="558800"/>
                  </a:moveTo>
                  <a:lnTo>
                    <a:pt x="1447431" y="555548"/>
                  </a:lnTo>
                  <a:lnTo>
                    <a:pt x="1448536" y="558800"/>
                  </a:lnTo>
                  <a:lnTo>
                    <a:pt x="1450505" y="558800"/>
                  </a:lnTo>
                  <a:close/>
                </a:path>
                <a:path w="1481454" h="1866900">
                  <a:moveTo>
                    <a:pt x="1451584" y="664146"/>
                  </a:moveTo>
                  <a:lnTo>
                    <a:pt x="1446428" y="660831"/>
                  </a:lnTo>
                  <a:lnTo>
                    <a:pt x="1442554" y="651827"/>
                  </a:lnTo>
                  <a:lnTo>
                    <a:pt x="1438986" y="644664"/>
                  </a:lnTo>
                  <a:lnTo>
                    <a:pt x="1434769" y="646887"/>
                  </a:lnTo>
                  <a:lnTo>
                    <a:pt x="1438922" y="652729"/>
                  </a:lnTo>
                  <a:lnTo>
                    <a:pt x="1442834" y="659676"/>
                  </a:lnTo>
                  <a:lnTo>
                    <a:pt x="1446923" y="664540"/>
                  </a:lnTo>
                  <a:lnTo>
                    <a:pt x="1451584" y="664146"/>
                  </a:lnTo>
                  <a:close/>
                </a:path>
                <a:path w="1481454" h="1866900">
                  <a:moveTo>
                    <a:pt x="1476667" y="596900"/>
                  </a:moveTo>
                  <a:lnTo>
                    <a:pt x="1469110" y="584200"/>
                  </a:lnTo>
                  <a:lnTo>
                    <a:pt x="1461262" y="571500"/>
                  </a:lnTo>
                  <a:lnTo>
                    <a:pt x="1453261" y="571500"/>
                  </a:lnTo>
                  <a:lnTo>
                    <a:pt x="1445260" y="558800"/>
                  </a:lnTo>
                  <a:lnTo>
                    <a:pt x="1444764" y="552729"/>
                  </a:lnTo>
                  <a:lnTo>
                    <a:pt x="1438516" y="546100"/>
                  </a:lnTo>
                  <a:lnTo>
                    <a:pt x="1438427" y="533400"/>
                  </a:lnTo>
                  <a:lnTo>
                    <a:pt x="1436408" y="520700"/>
                  </a:lnTo>
                  <a:lnTo>
                    <a:pt x="1445577" y="520700"/>
                  </a:lnTo>
                  <a:lnTo>
                    <a:pt x="1448600" y="533400"/>
                  </a:lnTo>
                  <a:lnTo>
                    <a:pt x="1450035" y="533400"/>
                  </a:lnTo>
                  <a:lnTo>
                    <a:pt x="1447584" y="520700"/>
                  </a:lnTo>
                  <a:lnTo>
                    <a:pt x="1444688" y="508000"/>
                  </a:lnTo>
                  <a:lnTo>
                    <a:pt x="1441602" y="495300"/>
                  </a:lnTo>
                  <a:lnTo>
                    <a:pt x="1438541" y="482600"/>
                  </a:lnTo>
                  <a:lnTo>
                    <a:pt x="1436243" y="469900"/>
                  </a:lnTo>
                  <a:lnTo>
                    <a:pt x="1435265" y="457200"/>
                  </a:lnTo>
                  <a:lnTo>
                    <a:pt x="1436065" y="444500"/>
                  </a:lnTo>
                  <a:lnTo>
                    <a:pt x="1439125" y="444500"/>
                  </a:lnTo>
                  <a:lnTo>
                    <a:pt x="1434846" y="431800"/>
                  </a:lnTo>
                  <a:lnTo>
                    <a:pt x="1430820" y="431800"/>
                  </a:lnTo>
                  <a:lnTo>
                    <a:pt x="1425943" y="419100"/>
                  </a:lnTo>
                  <a:lnTo>
                    <a:pt x="1419098" y="406400"/>
                  </a:lnTo>
                  <a:lnTo>
                    <a:pt x="1414132" y="406400"/>
                  </a:lnTo>
                  <a:lnTo>
                    <a:pt x="1420393" y="419100"/>
                  </a:lnTo>
                  <a:lnTo>
                    <a:pt x="1424495" y="431800"/>
                  </a:lnTo>
                  <a:lnTo>
                    <a:pt x="1426921" y="444500"/>
                  </a:lnTo>
                  <a:lnTo>
                    <a:pt x="1428140" y="457200"/>
                  </a:lnTo>
                  <a:lnTo>
                    <a:pt x="1428470" y="457200"/>
                  </a:lnTo>
                  <a:lnTo>
                    <a:pt x="1428661" y="469900"/>
                  </a:lnTo>
                  <a:lnTo>
                    <a:pt x="1429181" y="469900"/>
                  </a:lnTo>
                  <a:lnTo>
                    <a:pt x="1430515" y="482600"/>
                  </a:lnTo>
                  <a:lnTo>
                    <a:pt x="1422692" y="469900"/>
                  </a:lnTo>
                  <a:lnTo>
                    <a:pt x="1405636" y="469900"/>
                  </a:lnTo>
                  <a:lnTo>
                    <a:pt x="1402473" y="457200"/>
                  </a:lnTo>
                  <a:lnTo>
                    <a:pt x="1388922" y="444500"/>
                  </a:lnTo>
                  <a:lnTo>
                    <a:pt x="1384401" y="431800"/>
                  </a:lnTo>
                  <a:lnTo>
                    <a:pt x="1388986" y="431800"/>
                  </a:lnTo>
                  <a:lnTo>
                    <a:pt x="1380515" y="419100"/>
                  </a:lnTo>
                  <a:lnTo>
                    <a:pt x="1376641" y="419100"/>
                  </a:lnTo>
                  <a:lnTo>
                    <a:pt x="1373162" y="406400"/>
                  </a:lnTo>
                  <a:lnTo>
                    <a:pt x="1368272" y="406400"/>
                  </a:lnTo>
                  <a:lnTo>
                    <a:pt x="1368425" y="393700"/>
                  </a:lnTo>
                  <a:lnTo>
                    <a:pt x="1341983" y="393700"/>
                  </a:lnTo>
                  <a:lnTo>
                    <a:pt x="1337271" y="381000"/>
                  </a:lnTo>
                  <a:lnTo>
                    <a:pt x="1341120" y="368300"/>
                  </a:lnTo>
                  <a:lnTo>
                    <a:pt x="1363014" y="368300"/>
                  </a:lnTo>
                  <a:lnTo>
                    <a:pt x="1370495" y="381000"/>
                  </a:lnTo>
                  <a:lnTo>
                    <a:pt x="1374965" y="381000"/>
                  </a:lnTo>
                  <a:lnTo>
                    <a:pt x="1377911" y="368300"/>
                  </a:lnTo>
                  <a:lnTo>
                    <a:pt x="1385404" y="368300"/>
                  </a:lnTo>
                  <a:lnTo>
                    <a:pt x="1392885" y="381000"/>
                  </a:lnTo>
                  <a:lnTo>
                    <a:pt x="1404632" y="393700"/>
                  </a:lnTo>
                  <a:lnTo>
                    <a:pt x="1410728" y="381000"/>
                  </a:lnTo>
                  <a:lnTo>
                    <a:pt x="1411363" y="381000"/>
                  </a:lnTo>
                  <a:lnTo>
                    <a:pt x="1408315" y="368300"/>
                  </a:lnTo>
                  <a:lnTo>
                    <a:pt x="1405204" y="368300"/>
                  </a:lnTo>
                  <a:lnTo>
                    <a:pt x="1400759" y="355600"/>
                  </a:lnTo>
                  <a:lnTo>
                    <a:pt x="1395196" y="342900"/>
                  </a:lnTo>
                  <a:lnTo>
                    <a:pt x="1387500" y="342900"/>
                  </a:lnTo>
                  <a:lnTo>
                    <a:pt x="1379588" y="355600"/>
                  </a:lnTo>
                  <a:lnTo>
                    <a:pt x="1371688" y="355600"/>
                  </a:lnTo>
                  <a:lnTo>
                    <a:pt x="1370469" y="368300"/>
                  </a:lnTo>
                  <a:lnTo>
                    <a:pt x="1359662" y="355600"/>
                  </a:lnTo>
                  <a:lnTo>
                    <a:pt x="1349514" y="355600"/>
                  </a:lnTo>
                  <a:lnTo>
                    <a:pt x="1340053" y="342900"/>
                  </a:lnTo>
                  <a:lnTo>
                    <a:pt x="1320634" y="342900"/>
                  </a:lnTo>
                  <a:lnTo>
                    <a:pt x="1315821" y="330200"/>
                  </a:lnTo>
                  <a:lnTo>
                    <a:pt x="1308417" y="330200"/>
                  </a:lnTo>
                  <a:lnTo>
                    <a:pt x="1304747" y="317500"/>
                  </a:lnTo>
                  <a:lnTo>
                    <a:pt x="1303451" y="317500"/>
                  </a:lnTo>
                  <a:lnTo>
                    <a:pt x="1296644" y="304800"/>
                  </a:lnTo>
                  <a:lnTo>
                    <a:pt x="1283119" y="304800"/>
                  </a:lnTo>
                  <a:lnTo>
                    <a:pt x="1269707" y="279400"/>
                  </a:lnTo>
                  <a:lnTo>
                    <a:pt x="1276032" y="279400"/>
                  </a:lnTo>
                  <a:lnTo>
                    <a:pt x="1269606" y="266700"/>
                  </a:lnTo>
                  <a:lnTo>
                    <a:pt x="1256411" y="266700"/>
                  </a:lnTo>
                  <a:lnTo>
                    <a:pt x="1250010" y="254000"/>
                  </a:lnTo>
                  <a:lnTo>
                    <a:pt x="1251229" y="241300"/>
                  </a:lnTo>
                  <a:lnTo>
                    <a:pt x="1264602" y="254000"/>
                  </a:lnTo>
                  <a:lnTo>
                    <a:pt x="1281734" y="266700"/>
                  </a:lnTo>
                  <a:lnTo>
                    <a:pt x="1288389" y="266700"/>
                  </a:lnTo>
                  <a:lnTo>
                    <a:pt x="1283373" y="254000"/>
                  </a:lnTo>
                  <a:lnTo>
                    <a:pt x="1280668" y="241300"/>
                  </a:lnTo>
                  <a:lnTo>
                    <a:pt x="1281785" y="241300"/>
                  </a:lnTo>
                  <a:lnTo>
                    <a:pt x="1289037" y="254000"/>
                  </a:lnTo>
                  <a:lnTo>
                    <a:pt x="1294612" y="254000"/>
                  </a:lnTo>
                  <a:lnTo>
                    <a:pt x="1299184" y="266700"/>
                  </a:lnTo>
                  <a:lnTo>
                    <a:pt x="1310805" y="266700"/>
                  </a:lnTo>
                  <a:lnTo>
                    <a:pt x="1303820" y="254000"/>
                  </a:lnTo>
                  <a:lnTo>
                    <a:pt x="1295920" y="241300"/>
                  </a:lnTo>
                  <a:lnTo>
                    <a:pt x="1286510" y="241300"/>
                  </a:lnTo>
                  <a:lnTo>
                    <a:pt x="1276502" y="228600"/>
                  </a:lnTo>
                  <a:lnTo>
                    <a:pt x="1291348" y="228600"/>
                  </a:lnTo>
                  <a:lnTo>
                    <a:pt x="1280706" y="215900"/>
                  </a:lnTo>
                  <a:lnTo>
                    <a:pt x="1266647" y="215900"/>
                  </a:lnTo>
                  <a:lnTo>
                    <a:pt x="1244307" y="203200"/>
                  </a:lnTo>
                  <a:lnTo>
                    <a:pt x="1232446" y="190500"/>
                  </a:lnTo>
                  <a:lnTo>
                    <a:pt x="1223060" y="165100"/>
                  </a:lnTo>
                  <a:lnTo>
                    <a:pt x="1208125" y="152400"/>
                  </a:lnTo>
                  <a:lnTo>
                    <a:pt x="1188161" y="152400"/>
                  </a:lnTo>
                  <a:lnTo>
                    <a:pt x="1180744" y="139700"/>
                  </a:lnTo>
                  <a:lnTo>
                    <a:pt x="1164628" y="139700"/>
                  </a:lnTo>
                  <a:lnTo>
                    <a:pt x="1156169" y="127000"/>
                  </a:lnTo>
                  <a:lnTo>
                    <a:pt x="1147559" y="127000"/>
                  </a:lnTo>
                  <a:lnTo>
                    <a:pt x="1133944" y="117449"/>
                  </a:lnTo>
                  <a:lnTo>
                    <a:pt x="1133944" y="241300"/>
                  </a:lnTo>
                  <a:lnTo>
                    <a:pt x="1108646" y="241300"/>
                  </a:lnTo>
                  <a:lnTo>
                    <a:pt x="1112710" y="254000"/>
                  </a:lnTo>
                  <a:lnTo>
                    <a:pt x="1113917" y="254000"/>
                  </a:lnTo>
                  <a:lnTo>
                    <a:pt x="1109395" y="266700"/>
                  </a:lnTo>
                  <a:lnTo>
                    <a:pt x="1071626" y="266700"/>
                  </a:lnTo>
                  <a:lnTo>
                    <a:pt x="1075512" y="254000"/>
                  </a:lnTo>
                  <a:lnTo>
                    <a:pt x="1112710" y="254000"/>
                  </a:lnTo>
                  <a:lnTo>
                    <a:pt x="1101280" y="241300"/>
                  </a:lnTo>
                  <a:lnTo>
                    <a:pt x="1067409" y="241300"/>
                  </a:lnTo>
                  <a:lnTo>
                    <a:pt x="1074750" y="254000"/>
                  </a:lnTo>
                  <a:lnTo>
                    <a:pt x="1061110" y="254000"/>
                  </a:lnTo>
                  <a:lnTo>
                    <a:pt x="1057884" y="241300"/>
                  </a:lnTo>
                  <a:lnTo>
                    <a:pt x="1054747" y="241300"/>
                  </a:lnTo>
                  <a:lnTo>
                    <a:pt x="1051115" y="228600"/>
                  </a:lnTo>
                  <a:lnTo>
                    <a:pt x="1039152" y="241300"/>
                  </a:lnTo>
                  <a:lnTo>
                    <a:pt x="1029525" y="228600"/>
                  </a:lnTo>
                  <a:lnTo>
                    <a:pt x="1026845" y="228600"/>
                  </a:lnTo>
                  <a:lnTo>
                    <a:pt x="1027061" y="215900"/>
                  </a:lnTo>
                  <a:lnTo>
                    <a:pt x="1035164" y="215900"/>
                  </a:lnTo>
                  <a:lnTo>
                    <a:pt x="1037082" y="203200"/>
                  </a:lnTo>
                  <a:lnTo>
                    <a:pt x="1013269" y="203200"/>
                  </a:lnTo>
                  <a:lnTo>
                    <a:pt x="1016139" y="190500"/>
                  </a:lnTo>
                  <a:lnTo>
                    <a:pt x="1002296" y="177800"/>
                  </a:lnTo>
                  <a:lnTo>
                    <a:pt x="983576" y="165100"/>
                  </a:lnTo>
                  <a:lnTo>
                    <a:pt x="962660" y="165100"/>
                  </a:lnTo>
                  <a:lnTo>
                    <a:pt x="942251" y="152400"/>
                  </a:lnTo>
                  <a:lnTo>
                    <a:pt x="947267" y="165100"/>
                  </a:lnTo>
                  <a:lnTo>
                    <a:pt x="937260" y="165100"/>
                  </a:lnTo>
                  <a:lnTo>
                    <a:pt x="947115" y="177800"/>
                  </a:lnTo>
                  <a:lnTo>
                    <a:pt x="929906" y="177800"/>
                  </a:lnTo>
                  <a:lnTo>
                    <a:pt x="923798" y="177800"/>
                  </a:lnTo>
                  <a:lnTo>
                    <a:pt x="918400" y="190500"/>
                  </a:lnTo>
                  <a:lnTo>
                    <a:pt x="853859" y="190500"/>
                  </a:lnTo>
                  <a:lnTo>
                    <a:pt x="860412" y="203200"/>
                  </a:lnTo>
                  <a:lnTo>
                    <a:pt x="862152" y="203200"/>
                  </a:lnTo>
                  <a:lnTo>
                    <a:pt x="846594" y="215900"/>
                  </a:lnTo>
                  <a:lnTo>
                    <a:pt x="850544" y="203200"/>
                  </a:lnTo>
                  <a:lnTo>
                    <a:pt x="843127" y="203200"/>
                  </a:lnTo>
                  <a:lnTo>
                    <a:pt x="839597" y="190500"/>
                  </a:lnTo>
                  <a:lnTo>
                    <a:pt x="848753" y="190500"/>
                  </a:lnTo>
                  <a:lnTo>
                    <a:pt x="843102" y="177800"/>
                  </a:lnTo>
                  <a:lnTo>
                    <a:pt x="884275" y="177800"/>
                  </a:lnTo>
                  <a:lnTo>
                    <a:pt x="872477" y="165100"/>
                  </a:lnTo>
                  <a:lnTo>
                    <a:pt x="858342" y="165100"/>
                  </a:lnTo>
                  <a:lnTo>
                    <a:pt x="845451" y="152400"/>
                  </a:lnTo>
                  <a:lnTo>
                    <a:pt x="942251" y="152400"/>
                  </a:lnTo>
                  <a:lnTo>
                    <a:pt x="1004506" y="152400"/>
                  </a:lnTo>
                  <a:lnTo>
                    <a:pt x="1017371" y="165100"/>
                  </a:lnTo>
                  <a:lnTo>
                    <a:pt x="1044498" y="165100"/>
                  </a:lnTo>
                  <a:lnTo>
                    <a:pt x="1034694" y="177800"/>
                  </a:lnTo>
                  <a:lnTo>
                    <a:pt x="1049058" y="177800"/>
                  </a:lnTo>
                  <a:lnTo>
                    <a:pt x="1055636" y="190500"/>
                  </a:lnTo>
                  <a:lnTo>
                    <a:pt x="1091933" y="190500"/>
                  </a:lnTo>
                  <a:lnTo>
                    <a:pt x="1099007" y="203200"/>
                  </a:lnTo>
                  <a:lnTo>
                    <a:pt x="1097495" y="203200"/>
                  </a:lnTo>
                  <a:lnTo>
                    <a:pt x="1100582" y="215900"/>
                  </a:lnTo>
                  <a:lnTo>
                    <a:pt x="1108748" y="228600"/>
                  </a:lnTo>
                  <a:lnTo>
                    <a:pt x="1120406" y="228600"/>
                  </a:lnTo>
                  <a:lnTo>
                    <a:pt x="1133944" y="241300"/>
                  </a:lnTo>
                  <a:lnTo>
                    <a:pt x="1133944" y="117449"/>
                  </a:lnTo>
                  <a:lnTo>
                    <a:pt x="1111364" y="101600"/>
                  </a:lnTo>
                  <a:lnTo>
                    <a:pt x="1102144" y="101600"/>
                  </a:lnTo>
                  <a:lnTo>
                    <a:pt x="1093101" y="88900"/>
                  </a:lnTo>
                  <a:lnTo>
                    <a:pt x="1075804" y="88900"/>
                  </a:lnTo>
                  <a:lnTo>
                    <a:pt x="1083360" y="76200"/>
                  </a:lnTo>
                  <a:lnTo>
                    <a:pt x="1029995" y="76200"/>
                  </a:lnTo>
                  <a:lnTo>
                    <a:pt x="1036548" y="88900"/>
                  </a:lnTo>
                  <a:lnTo>
                    <a:pt x="1008329" y="88900"/>
                  </a:lnTo>
                  <a:lnTo>
                    <a:pt x="1000328" y="76200"/>
                  </a:lnTo>
                  <a:lnTo>
                    <a:pt x="982916" y="76200"/>
                  </a:lnTo>
                  <a:lnTo>
                    <a:pt x="981087" y="88900"/>
                  </a:lnTo>
                  <a:lnTo>
                    <a:pt x="974204" y="88900"/>
                  </a:lnTo>
                  <a:lnTo>
                    <a:pt x="963879" y="76200"/>
                  </a:lnTo>
                  <a:lnTo>
                    <a:pt x="875715" y="76200"/>
                  </a:lnTo>
                  <a:lnTo>
                    <a:pt x="868565" y="63500"/>
                  </a:lnTo>
                  <a:lnTo>
                    <a:pt x="824915" y="63500"/>
                  </a:lnTo>
                  <a:lnTo>
                    <a:pt x="827392" y="50800"/>
                  </a:lnTo>
                  <a:lnTo>
                    <a:pt x="811847" y="50800"/>
                  </a:lnTo>
                  <a:lnTo>
                    <a:pt x="811847" y="114300"/>
                  </a:lnTo>
                  <a:lnTo>
                    <a:pt x="810806" y="127000"/>
                  </a:lnTo>
                  <a:lnTo>
                    <a:pt x="794829" y="127000"/>
                  </a:lnTo>
                  <a:lnTo>
                    <a:pt x="794245" y="139700"/>
                  </a:lnTo>
                  <a:lnTo>
                    <a:pt x="768337" y="139700"/>
                  </a:lnTo>
                  <a:lnTo>
                    <a:pt x="756386" y="152400"/>
                  </a:lnTo>
                  <a:lnTo>
                    <a:pt x="745515" y="152400"/>
                  </a:lnTo>
                  <a:lnTo>
                    <a:pt x="739292" y="139700"/>
                  </a:lnTo>
                  <a:lnTo>
                    <a:pt x="713384" y="139700"/>
                  </a:lnTo>
                  <a:lnTo>
                    <a:pt x="705954" y="152400"/>
                  </a:lnTo>
                  <a:lnTo>
                    <a:pt x="697306" y="152400"/>
                  </a:lnTo>
                  <a:lnTo>
                    <a:pt x="697471" y="165100"/>
                  </a:lnTo>
                  <a:lnTo>
                    <a:pt x="668756" y="165100"/>
                  </a:lnTo>
                  <a:lnTo>
                    <a:pt x="664997" y="152400"/>
                  </a:lnTo>
                  <a:lnTo>
                    <a:pt x="670534" y="152400"/>
                  </a:lnTo>
                  <a:lnTo>
                    <a:pt x="676236" y="139700"/>
                  </a:lnTo>
                  <a:lnTo>
                    <a:pt x="638530" y="165100"/>
                  </a:lnTo>
                  <a:lnTo>
                    <a:pt x="620153" y="165100"/>
                  </a:lnTo>
                  <a:lnTo>
                    <a:pt x="602221" y="177800"/>
                  </a:lnTo>
                  <a:lnTo>
                    <a:pt x="637298" y="177800"/>
                  </a:lnTo>
                  <a:lnTo>
                    <a:pt x="638035" y="190500"/>
                  </a:lnTo>
                  <a:lnTo>
                    <a:pt x="633717" y="190500"/>
                  </a:lnTo>
                  <a:lnTo>
                    <a:pt x="631672" y="203200"/>
                  </a:lnTo>
                  <a:lnTo>
                    <a:pt x="630034" y="203200"/>
                  </a:lnTo>
                  <a:lnTo>
                    <a:pt x="624636" y="215900"/>
                  </a:lnTo>
                  <a:lnTo>
                    <a:pt x="587768" y="215900"/>
                  </a:lnTo>
                  <a:lnTo>
                    <a:pt x="593217" y="203200"/>
                  </a:lnTo>
                  <a:lnTo>
                    <a:pt x="590854" y="203200"/>
                  </a:lnTo>
                  <a:lnTo>
                    <a:pt x="586409" y="215900"/>
                  </a:lnTo>
                  <a:lnTo>
                    <a:pt x="581939" y="215900"/>
                  </a:lnTo>
                  <a:lnTo>
                    <a:pt x="577837" y="228600"/>
                  </a:lnTo>
                  <a:lnTo>
                    <a:pt x="569937" y="228600"/>
                  </a:lnTo>
                  <a:lnTo>
                    <a:pt x="562749" y="241300"/>
                  </a:lnTo>
                  <a:lnTo>
                    <a:pt x="553567" y="241300"/>
                  </a:lnTo>
                  <a:lnTo>
                    <a:pt x="543026" y="254000"/>
                  </a:lnTo>
                  <a:lnTo>
                    <a:pt x="531761" y="254000"/>
                  </a:lnTo>
                  <a:lnTo>
                    <a:pt x="525907" y="266700"/>
                  </a:lnTo>
                  <a:lnTo>
                    <a:pt x="508774" y="266700"/>
                  </a:lnTo>
                  <a:lnTo>
                    <a:pt x="501357" y="279400"/>
                  </a:lnTo>
                  <a:lnTo>
                    <a:pt x="478015" y="279400"/>
                  </a:lnTo>
                  <a:lnTo>
                    <a:pt x="477177" y="292100"/>
                  </a:lnTo>
                  <a:lnTo>
                    <a:pt x="480441" y="292100"/>
                  </a:lnTo>
                  <a:lnTo>
                    <a:pt x="482701" y="304800"/>
                  </a:lnTo>
                  <a:lnTo>
                    <a:pt x="477253" y="304800"/>
                  </a:lnTo>
                  <a:lnTo>
                    <a:pt x="469176" y="317500"/>
                  </a:lnTo>
                  <a:lnTo>
                    <a:pt x="460552" y="317500"/>
                  </a:lnTo>
                  <a:lnTo>
                    <a:pt x="453466" y="330200"/>
                  </a:lnTo>
                  <a:lnTo>
                    <a:pt x="455409" y="330200"/>
                  </a:lnTo>
                  <a:lnTo>
                    <a:pt x="454126" y="342900"/>
                  </a:lnTo>
                  <a:lnTo>
                    <a:pt x="453059" y="342900"/>
                  </a:lnTo>
                  <a:lnTo>
                    <a:pt x="455637" y="355600"/>
                  </a:lnTo>
                  <a:lnTo>
                    <a:pt x="444233" y="355600"/>
                  </a:lnTo>
                  <a:lnTo>
                    <a:pt x="438810" y="368300"/>
                  </a:lnTo>
                  <a:lnTo>
                    <a:pt x="440855" y="381000"/>
                  </a:lnTo>
                  <a:lnTo>
                    <a:pt x="445414" y="368300"/>
                  </a:lnTo>
                  <a:lnTo>
                    <a:pt x="451269" y="368300"/>
                  </a:lnTo>
                  <a:lnTo>
                    <a:pt x="457022" y="355600"/>
                  </a:lnTo>
                  <a:lnTo>
                    <a:pt x="472478" y="355600"/>
                  </a:lnTo>
                  <a:lnTo>
                    <a:pt x="468985" y="368300"/>
                  </a:lnTo>
                  <a:lnTo>
                    <a:pt x="471728" y="368300"/>
                  </a:lnTo>
                  <a:lnTo>
                    <a:pt x="476973" y="355600"/>
                  </a:lnTo>
                  <a:lnTo>
                    <a:pt x="479044" y="355600"/>
                  </a:lnTo>
                  <a:lnTo>
                    <a:pt x="479996" y="342900"/>
                  </a:lnTo>
                  <a:lnTo>
                    <a:pt x="481876" y="342900"/>
                  </a:lnTo>
                  <a:lnTo>
                    <a:pt x="488022" y="330200"/>
                  </a:lnTo>
                  <a:lnTo>
                    <a:pt x="494220" y="330200"/>
                  </a:lnTo>
                  <a:lnTo>
                    <a:pt x="497624" y="342900"/>
                  </a:lnTo>
                  <a:lnTo>
                    <a:pt x="487222" y="342900"/>
                  </a:lnTo>
                  <a:lnTo>
                    <a:pt x="485609" y="355600"/>
                  </a:lnTo>
                  <a:lnTo>
                    <a:pt x="485254" y="355600"/>
                  </a:lnTo>
                  <a:lnTo>
                    <a:pt x="478650" y="368300"/>
                  </a:lnTo>
                  <a:lnTo>
                    <a:pt x="479463" y="368300"/>
                  </a:lnTo>
                  <a:lnTo>
                    <a:pt x="474967" y="381000"/>
                  </a:lnTo>
                  <a:lnTo>
                    <a:pt x="469036" y="381000"/>
                  </a:lnTo>
                  <a:lnTo>
                    <a:pt x="463029" y="393700"/>
                  </a:lnTo>
                  <a:lnTo>
                    <a:pt x="456272" y="393700"/>
                  </a:lnTo>
                  <a:lnTo>
                    <a:pt x="454494" y="406400"/>
                  </a:lnTo>
                  <a:lnTo>
                    <a:pt x="443992" y="406400"/>
                  </a:lnTo>
                  <a:lnTo>
                    <a:pt x="444804" y="393700"/>
                  </a:lnTo>
                  <a:lnTo>
                    <a:pt x="448932" y="383006"/>
                  </a:lnTo>
                  <a:lnTo>
                    <a:pt x="435152" y="393700"/>
                  </a:lnTo>
                  <a:lnTo>
                    <a:pt x="434657" y="393700"/>
                  </a:lnTo>
                  <a:lnTo>
                    <a:pt x="431406" y="381000"/>
                  </a:lnTo>
                  <a:lnTo>
                    <a:pt x="428802" y="381000"/>
                  </a:lnTo>
                  <a:lnTo>
                    <a:pt x="430250" y="368300"/>
                  </a:lnTo>
                  <a:lnTo>
                    <a:pt x="423392" y="381000"/>
                  </a:lnTo>
                  <a:lnTo>
                    <a:pt x="416928" y="381000"/>
                  </a:lnTo>
                  <a:lnTo>
                    <a:pt x="411175" y="393700"/>
                  </a:lnTo>
                  <a:lnTo>
                    <a:pt x="392544" y="393700"/>
                  </a:lnTo>
                  <a:lnTo>
                    <a:pt x="381304" y="406400"/>
                  </a:lnTo>
                  <a:lnTo>
                    <a:pt x="372173" y="406400"/>
                  </a:lnTo>
                  <a:lnTo>
                    <a:pt x="383476" y="393700"/>
                  </a:lnTo>
                  <a:lnTo>
                    <a:pt x="399237" y="381000"/>
                  </a:lnTo>
                  <a:lnTo>
                    <a:pt x="412838" y="368300"/>
                  </a:lnTo>
                  <a:lnTo>
                    <a:pt x="425030" y="368300"/>
                  </a:lnTo>
                  <a:lnTo>
                    <a:pt x="433679" y="355600"/>
                  </a:lnTo>
                  <a:lnTo>
                    <a:pt x="442201" y="355600"/>
                  </a:lnTo>
                  <a:lnTo>
                    <a:pt x="441413" y="330200"/>
                  </a:lnTo>
                  <a:lnTo>
                    <a:pt x="435521" y="330200"/>
                  </a:lnTo>
                  <a:lnTo>
                    <a:pt x="429831" y="342900"/>
                  </a:lnTo>
                  <a:lnTo>
                    <a:pt x="425107" y="342900"/>
                  </a:lnTo>
                  <a:lnTo>
                    <a:pt x="420585" y="355600"/>
                  </a:lnTo>
                  <a:lnTo>
                    <a:pt x="416788" y="355600"/>
                  </a:lnTo>
                  <a:lnTo>
                    <a:pt x="414159" y="342900"/>
                  </a:lnTo>
                  <a:lnTo>
                    <a:pt x="404228" y="368300"/>
                  </a:lnTo>
                  <a:lnTo>
                    <a:pt x="404291" y="355600"/>
                  </a:lnTo>
                  <a:lnTo>
                    <a:pt x="404469" y="355600"/>
                  </a:lnTo>
                  <a:lnTo>
                    <a:pt x="404825" y="342900"/>
                  </a:lnTo>
                  <a:lnTo>
                    <a:pt x="405434" y="342900"/>
                  </a:lnTo>
                  <a:lnTo>
                    <a:pt x="406400" y="330200"/>
                  </a:lnTo>
                  <a:lnTo>
                    <a:pt x="408317" y="330200"/>
                  </a:lnTo>
                  <a:lnTo>
                    <a:pt x="412788" y="317500"/>
                  </a:lnTo>
                  <a:lnTo>
                    <a:pt x="405231" y="317500"/>
                  </a:lnTo>
                  <a:lnTo>
                    <a:pt x="398703" y="330200"/>
                  </a:lnTo>
                  <a:lnTo>
                    <a:pt x="393039" y="330200"/>
                  </a:lnTo>
                  <a:lnTo>
                    <a:pt x="388073" y="342900"/>
                  </a:lnTo>
                  <a:lnTo>
                    <a:pt x="383628" y="342900"/>
                  </a:lnTo>
                  <a:lnTo>
                    <a:pt x="379730" y="355600"/>
                  </a:lnTo>
                  <a:lnTo>
                    <a:pt x="376275" y="355600"/>
                  </a:lnTo>
                  <a:lnTo>
                    <a:pt x="373151" y="368300"/>
                  </a:lnTo>
                  <a:lnTo>
                    <a:pt x="366966" y="381000"/>
                  </a:lnTo>
                  <a:lnTo>
                    <a:pt x="360451" y="393700"/>
                  </a:lnTo>
                  <a:lnTo>
                    <a:pt x="352386" y="393700"/>
                  </a:lnTo>
                  <a:lnTo>
                    <a:pt x="341617" y="406400"/>
                  </a:lnTo>
                  <a:lnTo>
                    <a:pt x="343674" y="406400"/>
                  </a:lnTo>
                  <a:lnTo>
                    <a:pt x="336600" y="419100"/>
                  </a:lnTo>
                  <a:lnTo>
                    <a:pt x="329984" y="419100"/>
                  </a:lnTo>
                  <a:lnTo>
                    <a:pt x="323659" y="431800"/>
                  </a:lnTo>
                  <a:lnTo>
                    <a:pt x="317461" y="444500"/>
                  </a:lnTo>
                  <a:lnTo>
                    <a:pt x="311734" y="444500"/>
                  </a:lnTo>
                  <a:lnTo>
                    <a:pt x="306108" y="457200"/>
                  </a:lnTo>
                  <a:lnTo>
                    <a:pt x="295084" y="457200"/>
                  </a:lnTo>
                  <a:lnTo>
                    <a:pt x="284416" y="469900"/>
                  </a:lnTo>
                  <a:lnTo>
                    <a:pt x="264058" y="469900"/>
                  </a:lnTo>
                  <a:lnTo>
                    <a:pt x="264058" y="609600"/>
                  </a:lnTo>
                  <a:lnTo>
                    <a:pt x="262420" y="622300"/>
                  </a:lnTo>
                  <a:lnTo>
                    <a:pt x="256425" y="635000"/>
                  </a:lnTo>
                  <a:lnTo>
                    <a:pt x="244627" y="635000"/>
                  </a:lnTo>
                  <a:lnTo>
                    <a:pt x="248793" y="647700"/>
                  </a:lnTo>
                  <a:lnTo>
                    <a:pt x="250355" y="647700"/>
                  </a:lnTo>
                  <a:lnTo>
                    <a:pt x="250037" y="660400"/>
                  </a:lnTo>
                  <a:lnTo>
                    <a:pt x="248551" y="660400"/>
                  </a:lnTo>
                  <a:lnTo>
                    <a:pt x="247294" y="673100"/>
                  </a:lnTo>
                  <a:lnTo>
                    <a:pt x="245630" y="673100"/>
                  </a:lnTo>
                  <a:lnTo>
                    <a:pt x="244500" y="685800"/>
                  </a:lnTo>
                  <a:lnTo>
                    <a:pt x="243522" y="685800"/>
                  </a:lnTo>
                  <a:lnTo>
                    <a:pt x="243179" y="698500"/>
                  </a:lnTo>
                  <a:lnTo>
                    <a:pt x="244144" y="698500"/>
                  </a:lnTo>
                  <a:lnTo>
                    <a:pt x="235953" y="723900"/>
                  </a:lnTo>
                  <a:lnTo>
                    <a:pt x="226949" y="723900"/>
                  </a:lnTo>
                  <a:lnTo>
                    <a:pt x="219430" y="736600"/>
                  </a:lnTo>
                  <a:lnTo>
                    <a:pt x="215671" y="762000"/>
                  </a:lnTo>
                  <a:lnTo>
                    <a:pt x="227203" y="749300"/>
                  </a:lnTo>
                  <a:lnTo>
                    <a:pt x="226098" y="762000"/>
                  </a:lnTo>
                  <a:lnTo>
                    <a:pt x="225285" y="762000"/>
                  </a:lnTo>
                  <a:lnTo>
                    <a:pt x="224497" y="774700"/>
                  </a:lnTo>
                  <a:lnTo>
                    <a:pt x="223443" y="787400"/>
                  </a:lnTo>
                  <a:lnTo>
                    <a:pt x="221957" y="787400"/>
                  </a:lnTo>
                  <a:lnTo>
                    <a:pt x="220103" y="800100"/>
                  </a:lnTo>
                  <a:lnTo>
                    <a:pt x="217754" y="812800"/>
                  </a:lnTo>
                  <a:lnTo>
                    <a:pt x="214769" y="825500"/>
                  </a:lnTo>
                  <a:lnTo>
                    <a:pt x="212051" y="825500"/>
                  </a:lnTo>
                  <a:lnTo>
                    <a:pt x="212051" y="1054100"/>
                  </a:lnTo>
                  <a:lnTo>
                    <a:pt x="210718" y="1054100"/>
                  </a:lnTo>
                  <a:lnTo>
                    <a:pt x="205524" y="1066800"/>
                  </a:lnTo>
                  <a:lnTo>
                    <a:pt x="202438" y="1054100"/>
                  </a:lnTo>
                  <a:lnTo>
                    <a:pt x="194576" y="1041400"/>
                  </a:lnTo>
                  <a:lnTo>
                    <a:pt x="194233" y="1040574"/>
                  </a:lnTo>
                  <a:lnTo>
                    <a:pt x="194233" y="1155700"/>
                  </a:lnTo>
                  <a:lnTo>
                    <a:pt x="192913" y="1168400"/>
                  </a:lnTo>
                  <a:lnTo>
                    <a:pt x="192570" y="1168400"/>
                  </a:lnTo>
                  <a:lnTo>
                    <a:pt x="192570" y="1219200"/>
                  </a:lnTo>
                  <a:lnTo>
                    <a:pt x="192252" y="1219200"/>
                  </a:lnTo>
                  <a:lnTo>
                    <a:pt x="191414" y="1206500"/>
                  </a:lnTo>
                  <a:lnTo>
                    <a:pt x="192252" y="1206500"/>
                  </a:lnTo>
                  <a:lnTo>
                    <a:pt x="192570" y="1219200"/>
                  </a:lnTo>
                  <a:lnTo>
                    <a:pt x="192570" y="1168400"/>
                  </a:lnTo>
                  <a:lnTo>
                    <a:pt x="184429" y="1168400"/>
                  </a:lnTo>
                  <a:lnTo>
                    <a:pt x="184061" y="1155700"/>
                  </a:lnTo>
                  <a:lnTo>
                    <a:pt x="194233" y="1155700"/>
                  </a:lnTo>
                  <a:lnTo>
                    <a:pt x="194233" y="1040574"/>
                  </a:lnTo>
                  <a:lnTo>
                    <a:pt x="189357" y="1028700"/>
                  </a:lnTo>
                  <a:lnTo>
                    <a:pt x="194208" y="1016000"/>
                  </a:lnTo>
                  <a:lnTo>
                    <a:pt x="185940" y="1016000"/>
                  </a:lnTo>
                  <a:lnTo>
                    <a:pt x="182994" y="1028700"/>
                  </a:lnTo>
                  <a:lnTo>
                    <a:pt x="176136" y="1028700"/>
                  </a:lnTo>
                  <a:lnTo>
                    <a:pt x="175869" y="1003300"/>
                  </a:lnTo>
                  <a:lnTo>
                    <a:pt x="176479" y="1003300"/>
                  </a:lnTo>
                  <a:lnTo>
                    <a:pt x="177761" y="990600"/>
                  </a:lnTo>
                  <a:lnTo>
                    <a:pt x="181152" y="990600"/>
                  </a:lnTo>
                  <a:lnTo>
                    <a:pt x="189204" y="1003300"/>
                  </a:lnTo>
                  <a:lnTo>
                    <a:pt x="195148" y="1016000"/>
                  </a:lnTo>
                  <a:lnTo>
                    <a:pt x="200875" y="1016000"/>
                  </a:lnTo>
                  <a:lnTo>
                    <a:pt x="208254" y="1028700"/>
                  </a:lnTo>
                  <a:lnTo>
                    <a:pt x="210807" y="1041400"/>
                  </a:lnTo>
                  <a:lnTo>
                    <a:pt x="212051" y="1054100"/>
                  </a:lnTo>
                  <a:lnTo>
                    <a:pt x="212051" y="825500"/>
                  </a:lnTo>
                  <a:lnTo>
                    <a:pt x="210388" y="825500"/>
                  </a:lnTo>
                  <a:lnTo>
                    <a:pt x="212077" y="812800"/>
                  </a:lnTo>
                  <a:lnTo>
                    <a:pt x="215138" y="800100"/>
                  </a:lnTo>
                  <a:lnTo>
                    <a:pt x="214845" y="800100"/>
                  </a:lnTo>
                  <a:lnTo>
                    <a:pt x="201129" y="812800"/>
                  </a:lnTo>
                  <a:lnTo>
                    <a:pt x="200482" y="800100"/>
                  </a:lnTo>
                  <a:lnTo>
                    <a:pt x="199326" y="800100"/>
                  </a:lnTo>
                  <a:lnTo>
                    <a:pt x="200113" y="787400"/>
                  </a:lnTo>
                  <a:lnTo>
                    <a:pt x="194652" y="787400"/>
                  </a:lnTo>
                  <a:lnTo>
                    <a:pt x="194005" y="800100"/>
                  </a:lnTo>
                  <a:lnTo>
                    <a:pt x="191909" y="787400"/>
                  </a:lnTo>
                  <a:lnTo>
                    <a:pt x="190728" y="787400"/>
                  </a:lnTo>
                  <a:lnTo>
                    <a:pt x="190728" y="825500"/>
                  </a:lnTo>
                  <a:lnTo>
                    <a:pt x="188582" y="838200"/>
                  </a:lnTo>
                  <a:lnTo>
                    <a:pt x="182283" y="838200"/>
                  </a:lnTo>
                  <a:lnTo>
                    <a:pt x="182359" y="825500"/>
                  </a:lnTo>
                  <a:lnTo>
                    <a:pt x="182841" y="825500"/>
                  </a:lnTo>
                  <a:lnTo>
                    <a:pt x="183095" y="812800"/>
                  </a:lnTo>
                  <a:lnTo>
                    <a:pt x="186715" y="812800"/>
                  </a:lnTo>
                  <a:lnTo>
                    <a:pt x="189687" y="825500"/>
                  </a:lnTo>
                  <a:lnTo>
                    <a:pt x="190728" y="825500"/>
                  </a:lnTo>
                  <a:lnTo>
                    <a:pt x="190728" y="787400"/>
                  </a:lnTo>
                  <a:lnTo>
                    <a:pt x="184683" y="787400"/>
                  </a:lnTo>
                  <a:lnTo>
                    <a:pt x="185839" y="774700"/>
                  </a:lnTo>
                  <a:lnTo>
                    <a:pt x="188988" y="762000"/>
                  </a:lnTo>
                  <a:lnTo>
                    <a:pt x="192074" y="762000"/>
                  </a:lnTo>
                  <a:lnTo>
                    <a:pt x="196278" y="749300"/>
                  </a:lnTo>
                  <a:lnTo>
                    <a:pt x="206336" y="749300"/>
                  </a:lnTo>
                  <a:lnTo>
                    <a:pt x="205041" y="762000"/>
                  </a:lnTo>
                  <a:lnTo>
                    <a:pt x="205752" y="762000"/>
                  </a:lnTo>
                  <a:lnTo>
                    <a:pt x="210261" y="749300"/>
                  </a:lnTo>
                  <a:lnTo>
                    <a:pt x="212826" y="736600"/>
                  </a:lnTo>
                  <a:lnTo>
                    <a:pt x="213868" y="736600"/>
                  </a:lnTo>
                  <a:lnTo>
                    <a:pt x="213779" y="723900"/>
                  </a:lnTo>
                  <a:lnTo>
                    <a:pt x="208991" y="736600"/>
                  </a:lnTo>
                  <a:lnTo>
                    <a:pt x="193586" y="736600"/>
                  </a:lnTo>
                  <a:lnTo>
                    <a:pt x="194208" y="723900"/>
                  </a:lnTo>
                  <a:lnTo>
                    <a:pt x="195224" y="723900"/>
                  </a:lnTo>
                  <a:lnTo>
                    <a:pt x="196469" y="711200"/>
                  </a:lnTo>
                  <a:lnTo>
                    <a:pt x="198501" y="698500"/>
                  </a:lnTo>
                  <a:lnTo>
                    <a:pt x="200533" y="698500"/>
                  </a:lnTo>
                  <a:lnTo>
                    <a:pt x="200456" y="685800"/>
                  </a:lnTo>
                  <a:lnTo>
                    <a:pt x="207975" y="685800"/>
                  </a:lnTo>
                  <a:lnTo>
                    <a:pt x="216319" y="673100"/>
                  </a:lnTo>
                  <a:lnTo>
                    <a:pt x="228701" y="673100"/>
                  </a:lnTo>
                  <a:lnTo>
                    <a:pt x="229552" y="660400"/>
                  </a:lnTo>
                  <a:lnTo>
                    <a:pt x="231533" y="660400"/>
                  </a:lnTo>
                  <a:lnTo>
                    <a:pt x="232638" y="647700"/>
                  </a:lnTo>
                  <a:lnTo>
                    <a:pt x="230886" y="635000"/>
                  </a:lnTo>
                  <a:lnTo>
                    <a:pt x="228473" y="647700"/>
                  </a:lnTo>
                  <a:lnTo>
                    <a:pt x="214045" y="647700"/>
                  </a:lnTo>
                  <a:lnTo>
                    <a:pt x="212699" y="660400"/>
                  </a:lnTo>
                  <a:lnTo>
                    <a:pt x="205282" y="660400"/>
                  </a:lnTo>
                  <a:lnTo>
                    <a:pt x="206883" y="647700"/>
                  </a:lnTo>
                  <a:lnTo>
                    <a:pt x="213956" y="635000"/>
                  </a:lnTo>
                  <a:lnTo>
                    <a:pt x="223024" y="622300"/>
                  </a:lnTo>
                  <a:lnTo>
                    <a:pt x="222478" y="635000"/>
                  </a:lnTo>
                  <a:lnTo>
                    <a:pt x="229781" y="622300"/>
                  </a:lnTo>
                  <a:lnTo>
                    <a:pt x="233070" y="635000"/>
                  </a:lnTo>
                  <a:lnTo>
                    <a:pt x="232575" y="609600"/>
                  </a:lnTo>
                  <a:lnTo>
                    <a:pt x="227545" y="609600"/>
                  </a:lnTo>
                  <a:lnTo>
                    <a:pt x="220065" y="622300"/>
                  </a:lnTo>
                  <a:lnTo>
                    <a:pt x="212217" y="622300"/>
                  </a:lnTo>
                  <a:lnTo>
                    <a:pt x="214274" y="596900"/>
                  </a:lnTo>
                  <a:lnTo>
                    <a:pt x="214871" y="596900"/>
                  </a:lnTo>
                  <a:lnTo>
                    <a:pt x="216827" y="584200"/>
                  </a:lnTo>
                  <a:lnTo>
                    <a:pt x="220738" y="571500"/>
                  </a:lnTo>
                  <a:lnTo>
                    <a:pt x="237286" y="571500"/>
                  </a:lnTo>
                  <a:lnTo>
                    <a:pt x="235369" y="584200"/>
                  </a:lnTo>
                  <a:lnTo>
                    <a:pt x="248818" y="571500"/>
                  </a:lnTo>
                  <a:lnTo>
                    <a:pt x="242912" y="596900"/>
                  </a:lnTo>
                  <a:lnTo>
                    <a:pt x="250113" y="584200"/>
                  </a:lnTo>
                  <a:lnTo>
                    <a:pt x="253898" y="571500"/>
                  </a:lnTo>
                  <a:lnTo>
                    <a:pt x="256286" y="571500"/>
                  </a:lnTo>
                  <a:lnTo>
                    <a:pt x="259346" y="558800"/>
                  </a:lnTo>
                  <a:lnTo>
                    <a:pt x="263525" y="558800"/>
                  </a:lnTo>
                  <a:lnTo>
                    <a:pt x="262483" y="571500"/>
                  </a:lnTo>
                  <a:lnTo>
                    <a:pt x="261543" y="584200"/>
                  </a:lnTo>
                  <a:lnTo>
                    <a:pt x="261137" y="596900"/>
                  </a:lnTo>
                  <a:lnTo>
                    <a:pt x="261785" y="596900"/>
                  </a:lnTo>
                  <a:lnTo>
                    <a:pt x="264058" y="609600"/>
                  </a:lnTo>
                  <a:lnTo>
                    <a:pt x="264058" y="469900"/>
                  </a:lnTo>
                  <a:lnTo>
                    <a:pt x="256197" y="469900"/>
                  </a:lnTo>
                  <a:lnTo>
                    <a:pt x="259232" y="457200"/>
                  </a:lnTo>
                  <a:lnTo>
                    <a:pt x="262216" y="444500"/>
                  </a:lnTo>
                  <a:lnTo>
                    <a:pt x="275183" y="444500"/>
                  </a:lnTo>
                  <a:lnTo>
                    <a:pt x="285140" y="431800"/>
                  </a:lnTo>
                  <a:lnTo>
                    <a:pt x="293128" y="419100"/>
                  </a:lnTo>
                  <a:lnTo>
                    <a:pt x="299935" y="393700"/>
                  </a:lnTo>
                  <a:lnTo>
                    <a:pt x="306336" y="381000"/>
                  </a:lnTo>
                  <a:lnTo>
                    <a:pt x="309791" y="368300"/>
                  </a:lnTo>
                  <a:lnTo>
                    <a:pt x="313385" y="368300"/>
                  </a:lnTo>
                  <a:lnTo>
                    <a:pt x="317246" y="355600"/>
                  </a:lnTo>
                  <a:lnTo>
                    <a:pt x="321500" y="355600"/>
                  </a:lnTo>
                  <a:lnTo>
                    <a:pt x="326478" y="342900"/>
                  </a:lnTo>
                  <a:lnTo>
                    <a:pt x="331990" y="330200"/>
                  </a:lnTo>
                  <a:lnTo>
                    <a:pt x="338162" y="330200"/>
                  </a:lnTo>
                  <a:lnTo>
                    <a:pt x="345135" y="317500"/>
                  </a:lnTo>
                  <a:lnTo>
                    <a:pt x="343750" y="330200"/>
                  </a:lnTo>
                  <a:lnTo>
                    <a:pt x="339115" y="330200"/>
                  </a:lnTo>
                  <a:lnTo>
                    <a:pt x="335089" y="342900"/>
                  </a:lnTo>
                  <a:lnTo>
                    <a:pt x="335572" y="342900"/>
                  </a:lnTo>
                  <a:lnTo>
                    <a:pt x="345363" y="330200"/>
                  </a:lnTo>
                  <a:lnTo>
                    <a:pt x="347865" y="317500"/>
                  </a:lnTo>
                  <a:lnTo>
                    <a:pt x="352132" y="304800"/>
                  </a:lnTo>
                  <a:lnTo>
                    <a:pt x="367258" y="292100"/>
                  </a:lnTo>
                  <a:lnTo>
                    <a:pt x="358381" y="304800"/>
                  </a:lnTo>
                  <a:lnTo>
                    <a:pt x="365302" y="304800"/>
                  </a:lnTo>
                  <a:lnTo>
                    <a:pt x="373646" y="292100"/>
                  </a:lnTo>
                  <a:lnTo>
                    <a:pt x="369074" y="304800"/>
                  </a:lnTo>
                  <a:lnTo>
                    <a:pt x="374510" y="304800"/>
                  </a:lnTo>
                  <a:lnTo>
                    <a:pt x="380860" y="292100"/>
                  </a:lnTo>
                  <a:lnTo>
                    <a:pt x="387870" y="279400"/>
                  </a:lnTo>
                  <a:lnTo>
                    <a:pt x="395249" y="279400"/>
                  </a:lnTo>
                  <a:lnTo>
                    <a:pt x="403174" y="266700"/>
                  </a:lnTo>
                  <a:lnTo>
                    <a:pt x="411403" y="266700"/>
                  </a:lnTo>
                  <a:lnTo>
                    <a:pt x="419811" y="254000"/>
                  </a:lnTo>
                  <a:lnTo>
                    <a:pt x="428231" y="254000"/>
                  </a:lnTo>
                  <a:lnTo>
                    <a:pt x="436854" y="241300"/>
                  </a:lnTo>
                  <a:lnTo>
                    <a:pt x="445249" y="241300"/>
                  </a:lnTo>
                  <a:lnTo>
                    <a:pt x="453402" y="228600"/>
                  </a:lnTo>
                  <a:lnTo>
                    <a:pt x="468934" y="228600"/>
                  </a:lnTo>
                  <a:lnTo>
                    <a:pt x="475970" y="215900"/>
                  </a:lnTo>
                  <a:lnTo>
                    <a:pt x="488264" y="215900"/>
                  </a:lnTo>
                  <a:lnTo>
                    <a:pt x="484505" y="203200"/>
                  </a:lnTo>
                  <a:lnTo>
                    <a:pt x="487654" y="203200"/>
                  </a:lnTo>
                  <a:lnTo>
                    <a:pt x="492975" y="190500"/>
                  </a:lnTo>
                  <a:lnTo>
                    <a:pt x="505193" y="190500"/>
                  </a:lnTo>
                  <a:lnTo>
                    <a:pt x="498665" y="203200"/>
                  </a:lnTo>
                  <a:lnTo>
                    <a:pt x="511086" y="190500"/>
                  </a:lnTo>
                  <a:lnTo>
                    <a:pt x="519544" y="203200"/>
                  </a:lnTo>
                  <a:lnTo>
                    <a:pt x="526948" y="203200"/>
                  </a:lnTo>
                  <a:lnTo>
                    <a:pt x="518947" y="215900"/>
                  </a:lnTo>
                  <a:lnTo>
                    <a:pt x="511009" y="215900"/>
                  </a:lnTo>
                  <a:lnTo>
                    <a:pt x="503123" y="228600"/>
                  </a:lnTo>
                  <a:lnTo>
                    <a:pt x="525843" y="228600"/>
                  </a:lnTo>
                  <a:lnTo>
                    <a:pt x="529793" y="215900"/>
                  </a:lnTo>
                  <a:lnTo>
                    <a:pt x="538238" y="215900"/>
                  </a:lnTo>
                  <a:lnTo>
                    <a:pt x="542048" y="203200"/>
                  </a:lnTo>
                  <a:lnTo>
                    <a:pt x="537845" y="203200"/>
                  </a:lnTo>
                  <a:lnTo>
                    <a:pt x="541553" y="190500"/>
                  </a:lnTo>
                  <a:lnTo>
                    <a:pt x="545693" y="190500"/>
                  </a:lnTo>
                  <a:lnTo>
                    <a:pt x="550862" y="177800"/>
                  </a:lnTo>
                  <a:lnTo>
                    <a:pt x="554939" y="177800"/>
                  </a:lnTo>
                  <a:lnTo>
                    <a:pt x="559333" y="165100"/>
                  </a:lnTo>
                  <a:lnTo>
                    <a:pt x="564083" y="165100"/>
                  </a:lnTo>
                  <a:lnTo>
                    <a:pt x="569188" y="152400"/>
                  </a:lnTo>
                  <a:lnTo>
                    <a:pt x="569061" y="165100"/>
                  </a:lnTo>
                  <a:lnTo>
                    <a:pt x="578612" y="152400"/>
                  </a:lnTo>
                  <a:lnTo>
                    <a:pt x="588276" y="152400"/>
                  </a:lnTo>
                  <a:lnTo>
                    <a:pt x="598017" y="139700"/>
                  </a:lnTo>
                  <a:lnTo>
                    <a:pt x="615086" y="139700"/>
                  </a:lnTo>
                  <a:lnTo>
                    <a:pt x="625690" y="127000"/>
                  </a:lnTo>
                  <a:lnTo>
                    <a:pt x="628421" y="139700"/>
                  </a:lnTo>
                  <a:lnTo>
                    <a:pt x="662876" y="139700"/>
                  </a:lnTo>
                  <a:lnTo>
                    <a:pt x="673493" y="127000"/>
                  </a:lnTo>
                  <a:lnTo>
                    <a:pt x="697445" y="127000"/>
                  </a:lnTo>
                  <a:lnTo>
                    <a:pt x="710323" y="114300"/>
                  </a:lnTo>
                  <a:lnTo>
                    <a:pt x="723531" y="114300"/>
                  </a:lnTo>
                  <a:lnTo>
                    <a:pt x="719213" y="127000"/>
                  </a:lnTo>
                  <a:lnTo>
                    <a:pt x="736612" y="114300"/>
                  </a:lnTo>
                  <a:lnTo>
                    <a:pt x="811847" y="114300"/>
                  </a:lnTo>
                  <a:lnTo>
                    <a:pt x="811847" y="50800"/>
                  </a:lnTo>
                  <a:lnTo>
                    <a:pt x="783488" y="50800"/>
                  </a:lnTo>
                  <a:lnTo>
                    <a:pt x="766546" y="50800"/>
                  </a:lnTo>
                  <a:lnTo>
                    <a:pt x="748220" y="50800"/>
                  </a:lnTo>
                  <a:lnTo>
                    <a:pt x="740003" y="50800"/>
                  </a:lnTo>
                  <a:lnTo>
                    <a:pt x="720077" y="50800"/>
                  </a:lnTo>
                  <a:lnTo>
                    <a:pt x="723353" y="63500"/>
                  </a:lnTo>
                  <a:lnTo>
                    <a:pt x="706970" y="50800"/>
                  </a:lnTo>
                  <a:lnTo>
                    <a:pt x="689571" y="50800"/>
                  </a:lnTo>
                  <a:lnTo>
                    <a:pt x="682129" y="63500"/>
                  </a:lnTo>
                  <a:lnTo>
                    <a:pt x="655269" y="63500"/>
                  </a:lnTo>
                  <a:lnTo>
                    <a:pt x="649084" y="50800"/>
                  </a:lnTo>
                  <a:lnTo>
                    <a:pt x="665543" y="50800"/>
                  </a:lnTo>
                  <a:lnTo>
                    <a:pt x="673404" y="38100"/>
                  </a:lnTo>
                  <a:lnTo>
                    <a:pt x="671525" y="38100"/>
                  </a:lnTo>
                  <a:lnTo>
                    <a:pt x="668274" y="25400"/>
                  </a:lnTo>
                  <a:lnTo>
                    <a:pt x="669569" y="25400"/>
                  </a:lnTo>
                  <a:lnTo>
                    <a:pt x="674560" y="12700"/>
                  </a:lnTo>
                  <a:lnTo>
                    <a:pt x="659345" y="12700"/>
                  </a:lnTo>
                  <a:lnTo>
                    <a:pt x="650697" y="25400"/>
                  </a:lnTo>
                  <a:lnTo>
                    <a:pt x="651827" y="25400"/>
                  </a:lnTo>
                  <a:lnTo>
                    <a:pt x="659549" y="38100"/>
                  </a:lnTo>
                  <a:lnTo>
                    <a:pt x="641413" y="38100"/>
                  </a:lnTo>
                  <a:lnTo>
                    <a:pt x="641413" y="50800"/>
                  </a:lnTo>
                  <a:lnTo>
                    <a:pt x="626986" y="63500"/>
                  </a:lnTo>
                  <a:lnTo>
                    <a:pt x="619899" y="63500"/>
                  </a:lnTo>
                  <a:lnTo>
                    <a:pt x="628929" y="50800"/>
                  </a:lnTo>
                  <a:lnTo>
                    <a:pt x="641413" y="50800"/>
                  </a:lnTo>
                  <a:lnTo>
                    <a:pt x="641413" y="38100"/>
                  </a:lnTo>
                  <a:lnTo>
                    <a:pt x="631558" y="38100"/>
                  </a:lnTo>
                  <a:lnTo>
                    <a:pt x="623798" y="50800"/>
                  </a:lnTo>
                  <a:lnTo>
                    <a:pt x="614311" y="50800"/>
                  </a:lnTo>
                  <a:lnTo>
                    <a:pt x="608990" y="63500"/>
                  </a:lnTo>
                  <a:lnTo>
                    <a:pt x="618858" y="63500"/>
                  </a:lnTo>
                  <a:lnTo>
                    <a:pt x="608787" y="76200"/>
                  </a:lnTo>
                  <a:lnTo>
                    <a:pt x="570496" y="76200"/>
                  </a:lnTo>
                  <a:lnTo>
                    <a:pt x="563638" y="88900"/>
                  </a:lnTo>
                  <a:lnTo>
                    <a:pt x="543153" y="88900"/>
                  </a:lnTo>
                  <a:lnTo>
                    <a:pt x="536676" y="101600"/>
                  </a:lnTo>
                  <a:lnTo>
                    <a:pt x="524217" y="101600"/>
                  </a:lnTo>
                  <a:lnTo>
                    <a:pt x="518299" y="114300"/>
                  </a:lnTo>
                  <a:lnTo>
                    <a:pt x="493318" y="114300"/>
                  </a:lnTo>
                  <a:lnTo>
                    <a:pt x="495223" y="101600"/>
                  </a:lnTo>
                  <a:lnTo>
                    <a:pt x="494131" y="101600"/>
                  </a:lnTo>
                  <a:lnTo>
                    <a:pt x="493204" y="114300"/>
                  </a:lnTo>
                  <a:lnTo>
                    <a:pt x="466598" y="114300"/>
                  </a:lnTo>
                  <a:lnTo>
                    <a:pt x="461391" y="127000"/>
                  </a:lnTo>
                  <a:lnTo>
                    <a:pt x="458406" y="127000"/>
                  </a:lnTo>
                  <a:lnTo>
                    <a:pt x="458470" y="121031"/>
                  </a:lnTo>
                  <a:lnTo>
                    <a:pt x="454723" y="127000"/>
                  </a:lnTo>
                  <a:lnTo>
                    <a:pt x="446798" y="127000"/>
                  </a:lnTo>
                  <a:lnTo>
                    <a:pt x="439089" y="139700"/>
                  </a:lnTo>
                  <a:lnTo>
                    <a:pt x="431749" y="152400"/>
                  </a:lnTo>
                  <a:lnTo>
                    <a:pt x="428840" y="152400"/>
                  </a:lnTo>
                  <a:lnTo>
                    <a:pt x="435521" y="139700"/>
                  </a:lnTo>
                  <a:lnTo>
                    <a:pt x="424878" y="139700"/>
                  </a:lnTo>
                  <a:lnTo>
                    <a:pt x="418426" y="152400"/>
                  </a:lnTo>
                  <a:lnTo>
                    <a:pt x="411708" y="152400"/>
                  </a:lnTo>
                  <a:lnTo>
                    <a:pt x="404431" y="165100"/>
                  </a:lnTo>
                  <a:lnTo>
                    <a:pt x="396671" y="165100"/>
                  </a:lnTo>
                  <a:lnTo>
                    <a:pt x="380644" y="190500"/>
                  </a:lnTo>
                  <a:lnTo>
                    <a:pt x="373227" y="190500"/>
                  </a:lnTo>
                  <a:lnTo>
                    <a:pt x="366725" y="203200"/>
                  </a:lnTo>
                  <a:lnTo>
                    <a:pt x="361429" y="215900"/>
                  </a:lnTo>
                  <a:lnTo>
                    <a:pt x="373621" y="215900"/>
                  </a:lnTo>
                  <a:lnTo>
                    <a:pt x="370217" y="228600"/>
                  </a:lnTo>
                  <a:lnTo>
                    <a:pt x="360972" y="241300"/>
                  </a:lnTo>
                  <a:lnTo>
                    <a:pt x="359473" y="254000"/>
                  </a:lnTo>
                  <a:lnTo>
                    <a:pt x="349313" y="254000"/>
                  </a:lnTo>
                  <a:lnTo>
                    <a:pt x="339915" y="241300"/>
                  </a:lnTo>
                  <a:lnTo>
                    <a:pt x="336080" y="228600"/>
                  </a:lnTo>
                  <a:lnTo>
                    <a:pt x="342569" y="215900"/>
                  </a:lnTo>
                  <a:lnTo>
                    <a:pt x="345198" y="212293"/>
                  </a:lnTo>
                  <a:lnTo>
                    <a:pt x="346964" y="203200"/>
                  </a:lnTo>
                  <a:lnTo>
                    <a:pt x="334098" y="203200"/>
                  </a:lnTo>
                  <a:lnTo>
                    <a:pt x="327329" y="215900"/>
                  </a:lnTo>
                  <a:lnTo>
                    <a:pt x="316763" y="215900"/>
                  </a:lnTo>
                  <a:lnTo>
                    <a:pt x="317373" y="203200"/>
                  </a:lnTo>
                  <a:lnTo>
                    <a:pt x="322224" y="190500"/>
                  </a:lnTo>
                  <a:lnTo>
                    <a:pt x="333984" y="190500"/>
                  </a:lnTo>
                  <a:lnTo>
                    <a:pt x="347256" y="177800"/>
                  </a:lnTo>
                  <a:lnTo>
                    <a:pt x="366369" y="177800"/>
                  </a:lnTo>
                  <a:lnTo>
                    <a:pt x="358546" y="190500"/>
                  </a:lnTo>
                  <a:lnTo>
                    <a:pt x="352336" y="203200"/>
                  </a:lnTo>
                  <a:lnTo>
                    <a:pt x="360476" y="203200"/>
                  </a:lnTo>
                  <a:lnTo>
                    <a:pt x="369303" y="190500"/>
                  </a:lnTo>
                  <a:lnTo>
                    <a:pt x="379006" y="177800"/>
                  </a:lnTo>
                  <a:lnTo>
                    <a:pt x="371221" y="177800"/>
                  </a:lnTo>
                  <a:lnTo>
                    <a:pt x="378244" y="165100"/>
                  </a:lnTo>
                  <a:lnTo>
                    <a:pt x="382955" y="165100"/>
                  </a:lnTo>
                  <a:lnTo>
                    <a:pt x="387794" y="152400"/>
                  </a:lnTo>
                  <a:lnTo>
                    <a:pt x="397675" y="152400"/>
                  </a:lnTo>
                  <a:lnTo>
                    <a:pt x="402844" y="139700"/>
                  </a:lnTo>
                  <a:lnTo>
                    <a:pt x="405650" y="139700"/>
                  </a:lnTo>
                  <a:lnTo>
                    <a:pt x="403364" y="152400"/>
                  </a:lnTo>
                  <a:lnTo>
                    <a:pt x="409460" y="139700"/>
                  </a:lnTo>
                  <a:lnTo>
                    <a:pt x="409232" y="139700"/>
                  </a:lnTo>
                  <a:lnTo>
                    <a:pt x="410260" y="127000"/>
                  </a:lnTo>
                  <a:lnTo>
                    <a:pt x="398145" y="127000"/>
                  </a:lnTo>
                  <a:lnTo>
                    <a:pt x="391363" y="139700"/>
                  </a:lnTo>
                  <a:lnTo>
                    <a:pt x="383692" y="139700"/>
                  </a:lnTo>
                  <a:lnTo>
                    <a:pt x="375158" y="152400"/>
                  </a:lnTo>
                  <a:lnTo>
                    <a:pt x="374535" y="139700"/>
                  </a:lnTo>
                  <a:lnTo>
                    <a:pt x="353390" y="152400"/>
                  </a:lnTo>
                  <a:lnTo>
                    <a:pt x="332295" y="177800"/>
                  </a:lnTo>
                  <a:lnTo>
                    <a:pt x="312724" y="190500"/>
                  </a:lnTo>
                  <a:lnTo>
                    <a:pt x="296164" y="215900"/>
                  </a:lnTo>
                  <a:lnTo>
                    <a:pt x="301980" y="228600"/>
                  </a:lnTo>
                  <a:lnTo>
                    <a:pt x="305485" y="241300"/>
                  </a:lnTo>
                  <a:lnTo>
                    <a:pt x="308673" y="266700"/>
                  </a:lnTo>
                  <a:lnTo>
                    <a:pt x="313524" y="279400"/>
                  </a:lnTo>
                  <a:lnTo>
                    <a:pt x="248208" y="355600"/>
                  </a:lnTo>
                  <a:lnTo>
                    <a:pt x="227571" y="391795"/>
                  </a:lnTo>
                  <a:lnTo>
                    <a:pt x="229196" y="393700"/>
                  </a:lnTo>
                  <a:lnTo>
                    <a:pt x="236601" y="393700"/>
                  </a:lnTo>
                  <a:lnTo>
                    <a:pt x="228257" y="406400"/>
                  </a:lnTo>
                  <a:lnTo>
                    <a:pt x="220700" y="419100"/>
                  </a:lnTo>
                  <a:lnTo>
                    <a:pt x="206921" y="419100"/>
                  </a:lnTo>
                  <a:lnTo>
                    <a:pt x="207251" y="431800"/>
                  </a:lnTo>
                  <a:lnTo>
                    <a:pt x="206679" y="444500"/>
                  </a:lnTo>
                  <a:lnTo>
                    <a:pt x="205714" y="444500"/>
                  </a:lnTo>
                  <a:lnTo>
                    <a:pt x="204800" y="457200"/>
                  </a:lnTo>
                  <a:lnTo>
                    <a:pt x="204012" y="469900"/>
                  </a:lnTo>
                  <a:lnTo>
                    <a:pt x="204876" y="482600"/>
                  </a:lnTo>
                  <a:lnTo>
                    <a:pt x="209600" y="482600"/>
                  </a:lnTo>
                  <a:lnTo>
                    <a:pt x="195757" y="495300"/>
                  </a:lnTo>
                  <a:lnTo>
                    <a:pt x="181394" y="508000"/>
                  </a:lnTo>
                  <a:lnTo>
                    <a:pt x="177787" y="511149"/>
                  </a:lnTo>
                  <a:lnTo>
                    <a:pt x="177787" y="812800"/>
                  </a:lnTo>
                  <a:lnTo>
                    <a:pt x="177165" y="817219"/>
                  </a:lnTo>
                  <a:lnTo>
                    <a:pt x="177342" y="812800"/>
                  </a:lnTo>
                  <a:lnTo>
                    <a:pt x="177787" y="812800"/>
                  </a:lnTo>
                  <a:lnTo>
                    <a:pt x="177787" y="511149"/>
                  </a:lnTo>
                  <a:lnTo>
                    <a:pt x="166814" y="520700"/>
                  </a:lnTo>
                  <a:lnTo>
                    <a:pt x="152273" y="558800"/>
                  </a:lnTo>
                  <a:lnTo>
                    <a:pt x="155168" y="558800"/>
                  </a:lnTo>
                  <a:lnTo>
                    <a:pt x="165633" y="571500"/>
                  </a:lnTo>
                  <a:lnTo>
                    <a:pt x="160896" y="571500"/>
                  </a:lnTo>
                  <a:lnTo>
                    <a:pt x="156641" y="584200"/>
                  </a:lnTo>
                  <a:lnTo>
                    <a:pt x="146367" y="584200"/>
                  </a:lnTo>
                  <a:lnTo>
                    <a:pt x="145821" y="571500"/>
                  </a:lnTo>
                  <a:lnTo>
                    <a:pt x="147637" y="558800"/>
                  </a:lnTo>
                  <a:lnTo>
                    <a:pt x="140614" y="584200"/>
                  </a:lnTo>
                  <a:lnTo>
                    <a:pt x="133756" y="596900"/>
                  </a:lnTo>
                  <a:lnTo>
                    <a:pt x="127177" y="609600"/>
                  </a:lnTo>
                  <a:lnTo>
                    <a:pt x="121031" y="622300"/>
                  </a:lnTo>
                  <a:lnTo>
                    <a:pt x="117856" y="622300"/>
                  </a:lnTo>
                  <a:lnTo>
                    <a:pt x="116586" y="647700"/>
                  </a:lnTo>
                  <a:lnTo>
                    <a:pt x="119380" y="635000"/>
                  </a:lnTo>
                  <a:lnTo>
                    <a:pt x="124358" y="622300"/>
                  </a:lnTo>
                  <a:lnTo>
                    <a:pt x="137185" y="622300"/>
                  </a:lnTo>
                  <a:lnTo>
                    <a:pt x="133858" y="647700"/>
                  </a:lnTo>
                  <a:lnTo>
                    <a:pt x="128765" y="660400"/>
                  </a:lnTo>
                  <a:lnTo>
                    <a:pt x="125310" y="673100"/>
                  </a:lnTo>
                  <a:lnTo>
                    <a:pt x="126936" y="698500"/>
                  </a:lnTo>
                  <a:lnTo>
                    <a:pt x="99822" y="698500"/>
                  </a:lnTo>
                  <a:lnTo>
                    <a:pt x="93472" y="685800"/>
                  </a:lnTo>
                  <a:lnTo>
                    <a:pt x="95300" y="685800"/>
                  </a:lnTo>
                  <a:lnTo>
                    <a:pt x="89865" y="673100"/>
                  </a:lnTo>
                  <a:lnTo>
                    <a:pt x="85725" y="660400"/>
                  </a:lnTo>
                  <a:lnTo>
                    <a:pt x="83527" y="647700"/>
                  </a:lnTo>
                  <a:lnTo>
                    <a:pt x="83934" y="635000"/>
                  </a:lnTo>
                  <a:lnTo>
                    <a:pt x="72313" y="660400"/>
                  </a:lnTo>
                  <a:lnTo>
                    <a:pt x="67564" y="685800"/>
                  </a:lnTo>
                  <a:lnTo>
                    <a:pt x="64008" y="698500"/>
                  </a:lnTo>
                  <a:lnTo>
                    <a:pt x="55943" y="723900"/>
                  </a:lnTo>
                  <a:lnTo>
                    <a:pt x="50355" y="723900"/>
                  </a:lnTo>
                  <a:lnTo>
                    <a:pt x="49364" y="698500"/>
                  </a:lnTo>
                  <a:lnTo>
                    <a:pt x="48768" y="685800"/>
                  </a:lnTo>
                  <a:lnTo>
                    <a:pt x="44361" y="685800"/>
                  </a:lnTo>
                  <a:lnTo>
                    <a:pt x="48679" y="673100"/>
                  </a:lnTo>
                  <a:lnTo>
                    <a:pt x="53238" y="660400"/>
                  </a:lnTo>
                  <a:lnTo>
                    <a:pt x="57899" y="647700"/>
                  </a:lnTo>
                  <a:lnTo>
                    <a:pt x="62496" y="635000"/>
                  </a:lnTo>
                  <a:lnTo>
                    <a:pt x="61061" y="647700"/>
                  </a:lnTo>
                  <a:lnTo>
                    <a:pt x="64033" y="647700"/>
                  </a:lnTo>
                  <a:lnTo>
                    <a:pt x="64909" y="635000"/>
                  </a:lnTo>
                  <a:lnTo>
                    <a:pt x="66814" y="635000"/>
                  </a:lnTo>
                  <a:lnTo>
                    <a:pt x="69240" y="622300"/>
                  </a:lnTo>
                  <a:lnTo>
                    <a:pt x="71716" y="609600"/>
                  </a:lnTo>
                  <a:lnTo>
                    <a:pt x="73837" y="609600"/>
                  </a:lnTo>
                  <a:lnTo>
                    <a:pt x="75285" y="596900"/>
                  </a:lnTo>
                  <a:lnTo>
                    <a:pt x="75806" y="584200"/>
                  </a:lnTo>
                  <a:lnTo>
                    <a:pt x="75196" y="584200"/>
                  </a:lnTo>
                  <a:lnTo>
                    <a:pt x="79756" y="571500"/>
                  </a:lnTo>
                  <a:lnTo>
                    <a:pt x="80010" y="584200"/>
                  </a:lnTo>
                  <a:lnTo>
                    <a:pt x="79768" y="596900"/>
                  </a:lnTo>
                  <a:lnTo>
                    <a:pt x="82816" y="584200"/>
                  </a:lnTo>
                  <a:lnTo>
                    <a:pt x="82511" y="596900"/>
                  </a:lnTo>
                  <a:lnTo>
                    <a:pt x="85153" y="609600"/>
                  </a:lnTo>
                  <a:lnTo>
                    <a:pt x="89547" y="622300"/>
                  </a:lnTo>
                  <a:lnTo>
                    <a:pt x="94475" y="635000"/>
                  </a:lnTo>
                  <a:lnTo>
                    <a:pt x="100126" y="609600"/>
                  </a:lnTo>
                  <a:lnTo>
                    <a:pt x="97421" y="596900"/>
                  </a:lnTo>
                  <a:lnTo>
                    <a:pt x="92976" y="596900"/>
                  </a:lnTo>
                  <a:lnTo>
                    <a:pt x="93192" y="584200"/>
                  </a:lnTo>
                  <a:lnTo>
                    <a:pt x="93408" y="571500"/>
                  </a:lnTo>
                  <a:lnTo>
                    <a:pt x="102362" y="558800"/>
                  </a:lnTo>
                  <a:lnTo>
                    <a:pt x="106845" y="558800"/>
                  </a:lnTo>
                  <a:lnTo>
                    <a:pt x="111455" y="546100"/>
                  </a:lnTo>
                  <a:lnTo>
                    <a:pt x="104521" y="546100"/>
                  </a:lnTo>
                  <a:lnTo>
                    <a:pt x="109626" y="533400"/>
                  </a:lnTo>
                  <a:lnTo>
                    <a:pt x="114947" y="533400"/>
                  </a:lnTo>
                  <a:lnTo>
                    <a:pt x="119608" y="520700"/>
                  </a:lnTo>
                  <a:lnTo>
                    <a:pt x="115646" y="520700"/>
                  </a:lnTo>
                  <a:lnTo>
                    <a:pt x="109245" y="533400"/>
                  </a:lnTo>
                  <a:lnTo>
                    <a:pt x="106210" y="520700"/>
                  </a:lnTo>
                  <a:lnTo>
                    <a:pt x="111937" y="520700"/>
                  </a:lnTo>
                  <a:lnTo>
                    <a:pt x="116916" y="508000"/>
                  </a:lnTo>
                  <a:lnTo>
                    <a:pt x="121551" y="508000"/>
                  </a:lnTo>
                  <a:lnTo>
                    <a:pt x="126199" y="495300"/>
                  </a:lnTo>
                  <a:lnTo>
                    <a:pt x="131114" y="495300"/>
                  </a:lnTo>
                  <a:lnTo>
                    <a:pt x="136639" y="482600"/>
                  </a:lnTo>
                  <a:lnTo>
                    <a:pt x="143294" y="482600"/>
                  </a:lnTo>
                  <a:lnTo>
                    <a:pt x="151574" y="469900"/>
                  </a:lnTo>
                  <a:lnTo>
                    <a:pt x="144500" y="469900"/>
                  </a:lnTo>
                  <a:lnTo>
                    <a:pt x="141427" y="457200"/>
                  </a:lnTo>
                  <a:lnTo>
                    <a:pt x="141211" y="445516"/>
                  </a:lnTo>
                  <a:lnTo>
                    <a:pt x="125133" y="457200"/>
                  </a:lnTo>
                  <a:lnTo>
                    <a:pt x="116459" y="469900"/>
                  </a:lnTo>
                  <a:lnTo>
                    <a:pt x="108064" y="469900"/>
                  </a:lnTo>
                  <a:lnTo>
                    <a:pt x="93510" y="508000"/>
                  </a:lnTo>
                  <a:lnTo>
                    <a:pt x="79679" y="546100"/>
                  </a:lnTo>
                  <a:lnTo>
                    <a:pt x="67513" y="584200"/>
                  </a:lnTo>
                  <a:lnTo>
                    <a:pt x="57950" y="622300"/>
                  </a:lnTo>
                  <a:lnTo>
                    <a:pt x="52971" y="622300"/>
                  </a:lnTo>
                  <a:lnTo>
                    <a:pt x="40055" y="647700"/>
                  </a:lnTo>
                  <a:lnTo>
                    <a:pt x="34861" y="673100"/>
                  </a:lnTo>
                  <a:lnTo>
                    <a:pt x="35191" y="685800"/>
                  </a:lnTo>
                  <a:lnTo>
                    <a:pt x="38798" y="698500"/>
                  </a:lnTo>
                  <a:lnTo>
                    <a:pt x="43535" y="723900"/>
                  </a:lnTo>
                  <a:lnTo>
                    <a:pt x="47790" y="736600"/>
                  </a:lnTo>
                  <a:lnTo>
                    <a:pt x="49796" y="762000"/>
                  </a:lnTo>
                  <a:lnTo>
                    <a:pt x="47777" y="787400"/>
                  </a:lnTo>
                  <a:lnTo>
                    <a:pt x="40373" y="787400"/>
                  </a:lnTo>
                  <a:lnTo>
                    <a:pt x="38468" y="800100"/>
                  </a:lnTo>
                  <a:lnTo>
                    <a:pt x="36779" y="812800"/>
                  </a:lnTo>
                  <a:lnTo>
                    <a:pt x="30035" y="812800"/>
                  </a:lnTo>
                  <a:lnTo>
                    <a:pt x="31445" y="800100"/>
                  </a:lnTo>
                  <a:lnTo>
                    <a:pt x="19672" y="800100"/>
                  </a:lnTo>
                  <a:lnTo>
                    <a:pt x="23037" y="812800"/>
                  </a:lnTo>
                  <a:lnTo>
                    <a:pt x="26695" y="825500"/>
                  </a:lnTo>
                  <a:lnTo>
                    <a:pt x="28181" y="838200"/>
                  </a:lnTo>
                  <a:lnTo>
                    <a:pt x="146786" y="838200"/>
                  </a:lnTo>
                  <a:lnTo>
                    <a:pt x="152095" y="850900"/>
                  </a:lnTo>
                  <a:lnTo>
                    <a:pt x="158165" y="863600"/>
                  </a:lnTo>
                  <a:lnTo>
                    <a:pt x="164655" y="876300"/>
                  </a:lnTo>
                  <a:lnTo>
                    <a:pt x="176631" y="901700"/>
                  </a:lnTo>
                  <a:lnTo>
                    <a:pt x="180632" y="914400"/>
                  </a:lnTo>
                  <a:lnTo>
                    <a:pt x="181102" y="927100"/>
                  </a:lnTo>
                  <a:lnTo>
                    <a:pt x="180771" y="939800"/>
                  </a:lnTo>
                  <a:lnTo>
                    <a:pt x="179717" y="952500"/>
                  </a:lnTo>
                  <a:lnTo>
                    <a:pt x="177965" y="965200"/>
                  </a:lnTo>
                  <a:lnTo>
                    <a:pt x="175945" y="965200"/>
                  </a:lnTo>
                  <a:lnTo>
                    <a:pt x="175691" y="927100"/>
                  </a:lnTo>
                  <a:lnTo>
                    <a:pt x="173888" y="914400"/>
                  </a:lnTo>
                  <a:lnTo>
                    <a:pt x="170357" y="901700"/>
                  </a:lnTo>
                  <a:lnTo>
                    <a:pt x="157772" y="901700"/>
                  </a:lnTo>
                  <a:lnTo>
                    <a:pt x="149491" y="927100"/>
                  </a:lnTo>
                  <a:lnTo>
                    <a:pt x="140385" y="939800"/>
                  </a:lnTo>
                  <a:lnTo>
                    <a:pt x="130733" y="965200"/>
                  </a:lnTo>
                  <a:lnTo>
                    <a:pt x="131495" y="952500"/>
                  </a:lnTo>
                  <a:lnTo>
                    <a:pt x="132524" y="939800"/>
                  </a:lnTo>
                  <a:lnTo>
                    <a:pt x="133781" y="927100"/>
                  </a:lnTo>
                  <a:lnTo>
                    <a:pt x="135191" y="914400"/>
                  </a:lnTo>
                  <a:lnTo>
                    <a:pt x="137007" y="901700"/>
                  </a:lnTo>
                  <a:lnTo>
                    <a:pt x="138760" y="876300"/>
                  </a:lnTo>
                  <a:lnTo>
                    <a:pt x="140601" y="863600"/>
                  </a:lnTo>
                  <a:lnTo>
                    <a:pt x="142722" y="850900"/>
                  </a:lnTo>
                  <a:lnTo>
                    <a:pt x="136283" y="863600"/>
                  </a:lnTo>
                  <a:lnTo>
                    <a:pt x="137261" y="850900"/>
                  </a:lnTo>
                  <a:lnTo>
                    <a:pt x="24955" y="850900"/>
                  </a:lnTo>
                  <a:lnTo>
                    <a:pt x="10350" y="850900"/>
                  </a:lnTo>
                  <a:lnTo>
                    <a:pt x="6235" y="850900"/>
                  </a:lnTo>
                  <a:lnTo>
                    <a:pt x="4775" y="863600"/>
                  </a:lnTo>
                  <a:lnTo>
                    <a:pt x="4203" y="876300"/>
                  </a:lnTo>
                  <a:lnTo>
                    <a:pt x="4508" y="889000"/>
                  </a:lnTo>
                  <a:lnTo>
                    <a:pt x="5676" y="889000"/>
                  </a:lnTo>
                  <a:lnTo>
                    <a:pt x="7734" y="901700"/>
                  </a:lnTo>
                  <a:lnTo>
                    <a:pt x="10883" y="914400"/>
                  </a:lnTo>
                  <a:lnTo>
                    <a:pt x="15328" y="914400"/>
                  </a:lnTo>
                  <a:lnTo>
                    <a:pt x="17881" y="952500"/>
                  </a:lnTo>
                  <a:lnTo>
                    <a:pt x="12026" y="952500"/>
                  </a:lnTo>
                  <a:lnTo>
                    <a:pt x="5511" y="965200"/>
                  </a:lnTo>
                  <a:lnTo>
                    <a:pt x="6096" y="1003300"/>
                  </a:lnTo>
                  <a:lnTo>
                    <a:pt x="0" y="990600"/>
                  </a:lnTo>
                  <a:lnTo>
                    <a:pt x="711" y="1003300"/>
                  </a:lnTo>
                  <a:lnTo>
                    <a:pt x="1587" y="1003300"/>
                  </a:lnTo>
                  <a:lnTo>
                    <a:pt x="2616" y="1016000"/>
                  </a:lnTo>
                  <a:lnTo>
                    <a:pt x="3759" y="1028700"/>
                  </a:lnTo>
                  <a:lnTo>
                    <a:pt x="10795" y="1016000"/>
                  </a:lnTo>
                  <a:lnTo>
                    <a:pt x="16764" y="1041400"/>
                  </a:lnTo>
                  <a:lnTo>
                    <a:pt x="19799" y="1041400"/>
                  </a:lnTo>
                  <a:lnTo>
                    <a:pt x="22974" y="1054100"/>
                  </a:lnTo>
                  <a:lnTo>
                    <a:pt x="29222" y="1066800"/>
                  </a:lnTo>
                  <a:lnTo>
                    <a:pt x="32423" y="1066800"/>
                  </a:lnTo>
                  <a:lnTo>
                    <a:pt x="34785" y="1054100"/>
                  </a:lnTo>
                  <a:lnTo>
                    <a:pt x="38531" y="1054100"/>
                  </a:lnTo>
                  <a:lnTo>
                    <a:pt x="26593" y="1041400"/>
                  </a:lnTo>
                  <a:lnTo>
                    <a:pt x="25857" y="1028700"/>
                  </a:lnTo>
                  <a:lnTo>
                    <a:pt x="23342" y="1016000"/>
                  </a:lnTo>
                  <a:lnTo>
                    <a:pt x="22085" y="1003300"/>
                  </a:lnTo>
                  <a:lnTo>
                    <a:pt x="25146" y="990600"/>
                  </a:lnTo>
                  <a:lnTo>
                    <a:pt x="28130" y="1003300"/>
                  </a:lnTo>
                  <a:lnTo>
                    <a:pt x="32600" y="1016000"/>
                  </a:lnTo>
                  <a:lnTo>
                    <a:pt x="37528" y="1016000"/>
                  </a:lnTo>
                  <a:lnTo>
                    <a:pt x="41910" y="1028700"/>
                  </a:lnTo>
                  <a:lnTo>
                    <a:pt x="40347" y="1016000"/>
                  </a:lnTo>
                  <a:lnTo>
                    <a:pt x="38747" y="1016000"/>
                  </a:lnTo>
                  <a:lnTo>
                    <a:pt x="37223" y="1003300"/>
                  </a:lnTo>
                  <a:lnTo>
                    <a:pt x="35852" y="1003300"/>
                  </a:lnTo>
                  <a:lnTo>
                    <a:pt x="44259" y="990600"/>
                  </a:lnTo>
                  <a:lnTo>
                    <a:pt x="44157" y="965200"/>
                  </a:lnTo>
                  <a:lnTo>
                    <a:pt x="44018" y="965200"/>
                  </a:lnTo>
                  <a:lnTo>
                    <a:pt x="43700" y="952500"/>
                  </a:lnTo>
                  <a:lnTo>
                    <a:pt x="43065" y="939800"/>
                  </a:lnTo>
                  <a:lnTo>
                    <a:pt x="41808" y="939800"/>
                  </a:lnTo>
                  <a:lnTo>
                    <a:pt x="39776" y="927100"/>
                  </a:lnTo>
                  <a:lnTo>
                    <a:pt x="36017" y="927100"/>
                  </a:lnTo>
                  <a:lnTo>
                    <a:pt x="38239" y="939800"/>
                  </a:lnTo>
                  <a:lnTo>
                    <a:pt x="40081" y="952500"/>
                  </a:lnTo>
                  <a:lnTo>
                    <a:pt x="38112" y="952500"/>
                  </a:lnTo>
                  <a:lnTo>
                    <a:pt x="29768" y="939800"/>
                  </a:lnTo>
                  <a:lnTo>
                    <a:pt x="25006" y="914400"/>
                  </a:lnTo>
                  <a:lnTo>
                    <a:pt x="22453" y="901700"/>
                  </a:lnTo>
                  <a:lnTo>
                    <a:pt x="20789" y="876300"/>
                  </a:lnTo>
                  <a:lnTo>
                    <a:pt x="24244" y="876300"/>
                  </a:lnTo>
                  <a:lnTo>
                    <a:pt x="25857" y="863600"/>
                  </a:lnTo>
                  <a:lnTo>
                    <a:pt x="29743" y="863600"/>
                  </a:lnTo>
                  <a:lnTo>
                    <a:pt x="29273" y="876300"/>
                  </a:lnTo>
                  <a:lnTo>
                    <a:pt x="39827" y="876300"/>
                  </a:lnTo>
                  <a:lnTo>
                    <a:pt x="43815" y="863600"/>
                  </a:lnTo>
                  <a:lnTo>
                    <a:pt x="51587" y="876300"/>
                  </a:lnTo>
                  <a:lnTo>
                    <a:pt x="60020" y="889000"/>
                  </a:lnTo>
                  <a:lnTo>
                    <a:pt x="67386" y="889000"/>
                  </a:lnTo>
                  <a:lnTo>
                    <a:pt x="71945" y="901700"/>
                  </a:lnTo>
                  <a:lnTo>
                    <a:pt x="72834" y="914400"/>
                  </a:lnTo>
                  <a:lnTo>
                    <a:pt x="73190" y="927100"/>
                  </a:lnTo>
                  <a:lnTo>
                    <a:pt x="72542" y="939800"/>
                  </a:lnTo>
                  <a:lnTo>
                    <a:pt x="70421" y="952500"/>
                  </a:lnTo>
                  <a:lnTo>
                    <a:pt x="68338" y="952500"/>
                  </a:lnTo>
                  <a:lnTo>
                    <a:pt x="69011" y="965200"/>
                  </a:lnTo>
                  <a:lnTo>
                    <a:pt x="71297" y="977900"/>
                  </a:lnTo>
                  <a:lnTo>
                    <a:pt x="71958" y="990600"/>
                  </a:lnTo>
                  <a:lnTo>
                    <a:pt x="67754" y="1003300"/>
                  </a:lnTo>
                  <a:lnTo>
                    <a:pt x="70231" y="1016000"/>
                  </a:lnTo>
                  <a:lnTo>
                    <a:pt x="81724" y="1016000"/>
                  </a:lnTo>
                  <a:lnTo>
                    <a:pt x="83820" y="1028700"/>
                  </a:lnTo>
                  <a:lnTo>
                    <a:pt x="85979" y="1041400"/>
                  </a:lnTo>
                  <a:lnTo>
                    <a:pt x="88303" y="1054100"/>
                  </a:lnTo>
                  <a:lnTo>
                    <a:pt x="77139" y="1054100"/>
                  </a:lnTo>
                  <a:lnTo>
                    <a:pt x="69532" y="1066800"/>
                  </a:lnTo>
                  <a:lnTo>
                    <a:pt x="61912" y="1066800"/>
                  </a:lnTo>
                  <a:lnTo>
                    <a:pt x="50736" y="1041400"/>
                  </a:lnTo>
                  <a:lnTo>
                    <a:pt x="60731" y="1092200"/>
                  </a:lnTo>
                  <a:lnTo>
                    <a:pt x="56756" y="1092200"/>
                  </a:lnTo>
                  <a:lnTo>
                    <a:pt x="55308" y="1079500"/>
                  </a:lnTo>
                  <a:lnTo>
                    <a:pt x="57480" y="1079500"/>
                  </a:lnTo>
                  <a:lnTo>
                    <a:pt x="48983" y="1066800"/>
                  </a:lnTo>
                  <a:lnTo>
                    <a:pt x="44437" y="1079500"/>
                  </a:lnTo>
                  <a:lnTo>
                    <a:pt x="43002" y="1092200"/>
                  </a:lnTo>
                  <a:lnTo>
                    <a:pt x="43853" y="1104900"/>
                  </a:lnTo>
                  <a:lnTo>
                    <a:pt x="54851" y="1117600"/>
                  </a:lnTo>
                  <a:lnTo>
                    <a:pt x="53619" y="1117600"/>
                  </a:lnTo>
                  <a:lnTo>
                    <a:pt x="50838" y="1130300"/>
                  </a:lnTo>
                  <a:lnTo>
                    <a:pt x="49784" y="1143000"/>
                  </a:lnTo>
                  <a:lnTo>
                    <a:pt x="49479" y="1155700"/>
                  </a:lnTo>
                  <a:lnTo>
                    <a:pt x="49987" y="1155700"/>
                  </a:lnTo>
                  <a:lnTo>
                    <a:pt x="51536" y="1168400"/>
                  </a:lnTo>
                  <a:lnTo>
                    <a:pt x="54368" y="1181100"/>
                  </a:lnTo>
                  <a:lnTo>
                    <a:pt x="60566" y="1181100"/>
                  </a:lnTo>
                  <a:lnTo>
                    <a:pt x="66929" y="1193800"/>
                  </a:lnTo>
                  <a:lnTo>
                    <a:pt x="73393" y="1193800"/>
                  </a:lnTo>
                  <a:lnTo>
                    <a:pt x="79870" y="1206500"/>
                  </a:lnTo>
                  <a:lnTo>
                    <a:pt x="92773" y="1219200"/>
                  </a:lnTo>
                  <a:lnTo>
                    <a:pt x="99275" y="1231900"/>
                  </a:lnTo>
                  <a:lnTo>
                    <a:pt x="105968" y="1231900"/>
                  </a:lnTo>
                  <a:lnTo>
                    <a:pt x="113131" y="1244600"/>
                  </a:lnTo>
                  <a:lnTo>
                    <a:pt x="112610" y="1257300"/>
                  </a:lnTo>
                  <a:lnTo>
                    <a:pt x="114185" y="1270000"/>
                  </a:lnTo>
                  <a:lnTo>
                    <a:pt x="113741" y="1282700"/>
                  </a:lnTo>
                  <a:lnTo>
                    <a:pt x="104203" y="1282700"/>
                  </a:lnTo>
                  <a:lnTo>
                    <a:pt x="101130" y="1270000"/>
                  </a:lnTo>
                  <a:lnTo>
                    <a:pt x="98552" y="1270000"/>
                  </a:lnTo>
                  <a:lnTo>
                    <a:pt x="97104" y="1257300"/>
                  </a:lnTo>
                  <a:lnTo>
                    <a:pt x="89801" y="1257300"/>
                  </a:lnTo>
                  <a:lnTo>
                    <a:pt x="85572" y="1270000"/>
                  </a:lnTo>
                  <a:lnTo>
                    <a:pt x="81114" y="1270000"/>
                  </a:lnTo>
                  <a:lnTo>
                    <a:pt x="79756" y="1257300"/>
                  </a:lnTo>
                  <a:lnTo>
                    <a:pt x="77571" y="1257300"/>
                  </a:lnTo>
                  <a:lnTo>
                    <a:pt x="73456" y="1244600"/>
                  </a:lnTo>
                  <a:lnTo>
                    <a:pt x="76174" y="1257300"/>
                  </a:lnTo>
                  <a:lnTo>
                    <a:pt x="72415" y="1257300"/>
                  </a:lnTo>
                  <a:lnTo>
                    <a:pt x="67551" y="1244600"/>
                  </a:lnTo>
                  <a:lnTo>
                    <a:pt x="62052" y="1231900"/>
                  </a:lnTo>
                  <a:lnTo>
                    <a:pt x="56362" y="1231900"/>
                  </a:lnTo>
                  <a:lnTo>
                    <a:pt x="50736" y="1219200"/>
                  </a:lnTo>
                  <a:lnTo>
                    <a:pt x="45377" y="1219200"/>
                  </a:lnTo>
                  <a:lnTo>
                    <a:pt x="40627" y="1206500"/>
                  </a:lnTo>
                  <a:lnTo>
                    <a:pt x="36817" y="1206500"/>
                  </a:lnTo>
                  <a:lnTo>
                    <a:pt x="43548" y="1219200"/>
                  </a:lnTo>
                  <a:lnTo>
                    <a:pt x="44716" y="1231900"/>
                  </a:lnTo>
                  <a:lnTo>
                    <a:pt x="43459" y="1231900"/>
                  </a:lnTo>
                  <a:lnTo>
                    <a:pt x="42976" y="1244600"/>
                  </a:lnTo>
                  <a:lnTo>
                    <a:pt x="38290" y="1244600"/>
                  </a:lnTo>
                  <a:lnTo>
                    <a:pt x="33172" y="1231900"/>
                  </a:lnTo>
                  <a:lnTo>
                    <a:pt x="28778" y="1231900"/>
                  </a:lnTo>
                  <a:lnTo>
                    <a:pt x="35090" y="1244600"/>
                  </a:lnTo>
                  <a:lnTo>
                    <a:pt x="42913" y="1257300"/>
                  </a:lnTo>
                  <a:lnTo>
                    <a:pt x="48983" y="1257300"/>
                  </a:lnTo>
                  <a:lnTo>
                    <a:pt x="50050" y="1244600"/>
                  </a:lnTo>
                  <a:lnTo>
                    <a:pt x="55537" y="1257300"/>
                  </a:lnTo>
                  <a:lnTo>
                    <a:pt x="61125" y="1270000"/>
                  </a:lnTo>
                  <a:lnTo>
                    <a:pt x="65684" y="1282700"/>
                  </a:lnTo>
                  <a:lnTo>
                    <a:pt x="68084" y="1295400"/>
                  </a:lnTo>
                  <a:lnTo>
                    <a:pt x="71628" y="1295400"/>
                  </a:lnTo>
                  <a:lnTo>
                    <a:pt x="71996" y="1308100"/>
                  </a:lnTo>
                  <a:lnTo>
                    <a:pt x="71526" y="1333500"/>
                  </a:lnTo>
                  <a:lnTo>
                    <a:pt x="70840" y="1346200"/>
                  </a:lnTo>
                  <a:lnTo>
                    <a:pt x="70548" y="1358900"/>
                  </a:lnTo>
                  <a:lnTo>
                    <a:pt x="71247" y="1371600"/>
                  </a:lnTo>
                  <a:lnTo>
                    <a:pt x="73990" y="1384300"/>
                  </a:lnTo>
                  <a:lnTo>
                    <a:pt x="79362" y="1397000"/>
                  </a:lnTo>
                  <a:lnTo>
                    <a:pt x="86753" y="1407985"/>
                  </a:lnTo>
                  <a:lnTo>
                    <a:pt x="82905" y="1397000"/>
                  </a:lnTo>
                  <a:lnTo>
                    <a:pt x="79514" y="1397000"/>
                  </a:lnTo>
                  <a:lnTo>
                    <a:pt x="82143" y="1384300"/>
                  </a:lnTo>
                  <a:lnTo>
                    <a:pt x="90246" y="1397000"/>
                  </a:lnTo>
                  <a:lnTo>
                    <a:pt x="94742" y="1409700"/>
                  </a:lnTo>
                  <a:lnTo>
                    <a:pt x="96774" y="1422400"/>
                  </a:lnTo>
                  <a:lnTo>
                    <a:pt x="97447" y="1422400"/>
                  </a:lnTo>
                  <a:lnTo>
                    <a:pt x="97713" y="1435100"/>
                  </a:lnTo>
                  <a:lnTo>
                    <a:pt x="98552" y="1447800"/>
                  </a:lnTo>
                  <a:lnTo>
                    <a:pt x="101257" y="1460500"/>
                  </a:lnTo>
                  <a:lnTo>
                    <a:pt x="107061" y="1473200"/>
                  </a:lnTo>
                  <a:lnTo>
                    <a:pt x="115595" y="1447800"/>
                  </a:lnTo>
                  <a:lnTo>
                    <a:pt x="121678" y="1460500"/>
                  </a:lnTo>
                  <a:lnTo>
                    <a:pt x="136169" y="1485900"/>
                  </a:lnTo>
                  <a:lnTo>
                    <a:pt x="142278" y="1498600"/>
                  </a:lnTo>
                  <a:lnTo>
                    <a:pt x="141820" y="1498600"/>
                  </a:lnTo>
                  <a:lnTo>
                    <a:pt x="142227" y="1511300"/>
                  </a:lnTo>
                  <a:lnTo>
                    <a:pt x="140017" y="1524000"/>
                  </a:lnTo>
                  <a:lnTo>
                    <a:pt x="131711" y="1511300"/>
                  </a:lnTo>
                  <a:lnTo>
                    <a:pt x="139941" y="1524000"/>
                  </a:lnTo>
                  <a:lnTo>
                    <a:pt x="149174" y="1536700"/>
                  </a:lnTo>
                  <a:lnTo>
                    <a:pt x="159092" y="1549400"/>
                  </a:lnTo>
                  <a:lnTo>
                    <a:pt x="169405" y="1549400"/>
                  </a:lnTo>
                  <a:lnTo>
                    <a:pt x="180022" y="1562100"/>
                  </a:lnTo>
                  <a:lnTo>
                    <a:pt x="191160" y="1562100"/>
                  </a:lnTo>
                  <a:lnTo>
                    <a:pt x="196291" y="1567688"/>
                  </a:lnTo>
                  <a:lnTo>
                    <a:pt x="193535" y="1562100"/>
                  </a:lnTo>
                  <a:lnTo>
                    <a:pt x="185610" y="1549400"/>
                  </a:lnTo>
                  <a:lnTo>
                    <a:pt x="202603" y="1549400"/>
                  </a:lnTo>
                  <a:lnTo>
                    <a:pt x="207645" y="1562100"/>
                  </a:lnTo>
                  <a:lnTo>
                    <a:pt x="216357" y="1574800"/>
                  </a:lnTo>
                  <a:lnTo>
                    <a:pt x="219748" y="1587500"/>
                  </a:lnTo>
                  <a:lnTo>
                    <a:pt x="208826" y="1574800"/>
                  </a:lnTo>
                  <a:lnTo>
                    <a:pt x="211531" y="1587500"/>
                  </a:lnTo>
                  <a:lnTo>
                    <a:pt x="218605" y="1587500"/>
                  </a:lnTo>
                  <a:lnTo>
                    <a:pt x="222529" y="1600200"/>
                  </a:lnTo>
                  <a:lnTo>
                    <a:pt x="226796" y="1600200"/>
                  </a:lnTo>
                  <a:lnTo>
                    <a:pt x="231038" y="1612900"/>
                  </a:lnTo>
                  <a:lnTo>
                    <a:pt x="237312" y="1612900"/>
                  </a:lnTo>
                  <a:lnTo>
                    <a:pt x="243319" y="1625600"/>
                  </a:lnTo>
                  <a:lnTo>
                    <a:pt x="248399" y="1625600"/>
                  </a:lnTo>
                  <a:lnTo>
                    <a:pt x="246291" y="1612900"/>
                  </a:lnTo>
                  <a:lnTo>
                    <a:pt x="254431" y="1620139"/>
                  </a:lnTo>
                  <a:lnTo>
                    <a:pt x="249580" y="1612900"/>
                  </a:lnTo>
                  <a:lnTo>
                    <a:pt x="240436" y="1600200"/>
                  </a:lnTo>
                  <a:lnTo>
                    <a:pt x="233692" y="1587500"/>
                  </a:lnTo>
                  <a:lnTo>
                    <a:pt x="246799" y="1587500"/>
                  </a:lnTo>
                  <a:lnTo>
                    <a:pt x="247662" y="1574800"/>
                  </a:lnTo>
                  <a:lnTo>
                    <a:pt x="240677" y="1574800"/>
                  </a:lnTo>
                  <a:lnTo>
                    <a:pt x="233768" y="1562100"/>
                  </a:lnTo>
                  <a:lnTo>
                    <a:pt x="219913" y="1549400"/>
                  </a:lnTo>
                  <a:lnTo>
                    <a:pt x="227799" y="1562100"/>
                  </a:lnTo>
                  <a:lnTo>
                    <a:pt x="217004" y="1562100"/>
                  </a:lnTo>
                  <a:lnTo>
                    <a:pt x="211709" y="1549400"/>
                  </a:lnTo>
                  <a:lnTo>
                    <a:pt x="206565" y="1549400"/>
                  </a:lnTo>
                  <a:lnTo>
                    <a:pt x="201815" y="1536700"/>
                  </a:lnTo>
                  <a:lnTo>
                    <a:pt x="187934" y="1536700"/>
                  </a:lnTo>
                  <a:lnTo>
                    <a:pt x="184975" y="1524000"/>
                  </a:lnTo>
                  <a:lnTo>
                    <a:pt x="181864" y="1511300"/>
                  </a:lnTo>
                  <a:lnTo>
                    <a:pt x="178587" y="1498600"/>
                  </a:lnTo>
                  <a:lnTo>
                    <a:pt x="175171" y="1498600"/>
                  </a:lnTo>
                  <a:lnTo>
                    <a:pt x="171602" y="1485900"/>
                  </a:lnTo>
                  <a:lnTo>
                    <a:pt x="168160" y="1473200"/>
                  </a:lnTo>
                  <a:lnTo>
                    <a:pt x="165087" y="1460500"/>
                  </a:lnTo>
                  <a:lnTo>
                    <a:pt x="162585" y="1447800"/>
                  </a:lnTo>
                  <a:lnTo>
                    <a:pt x="158242" y="1447800"/>
                  </a:lnTo>
                  <a:lnTo>
                    <a:pt x="158026" y="1460500"/>
                  </a:lnTo>
                  <a:lnTo>
                    <a:pt x="160299" y="1460500"/>
                  </a:lnTo>
                  <a:lnTo>
                    <a:pt x="163436" y="1473200"/>
                  </a:lnTo>
                  <a:lnTo>
                    <a:pt x="156324" y="1460500"/>
                  </a:lnTo>
                  <a:lnTo>
                    <a:pt x="148323" y="1447800"/>
                  </a:lnTo>
                  <a:lnTo>
                    <a:pt x="141490" y="1447800"/>
                  </a:lnTo>
                  <a:lnTo>
                    <a:pt x="137909" y="1435100"/>
                  </a:lnTo>
                  <a:lnTo>
                    <a:pt x="134759" y="1422400"/>
                  </a:lnTo>
                  <a:lnTo>
                    <a:pt x="131635" y="1435100"/>
                  </a:lnTo>
                  <a:lnTo>
                    <a:pt x="131051" y="1435100"/>
                  </a:lnTo>
                  <a:lnTo>
                    <a:pt x="135496" y="1447800"/>
                  </a:lnTo>
                  <a:lnTo>
                    <a:pt x="129108" y="1435100"/>
                  </a:lnTo>
                  <a:lnTo>
                    <a:pt x="122466" y="1422400"/>
                  </a:lnTo>
                  <a:lnTo>
                    <a:pt x="116065" y="1409700"/>
                  </a:lnTo>
                  <a:lnTo>
                    <a:pt x="110439" y="1397000"/>
                  </a:lnTo>
                  <a:lnTo>
                    <a:pt x="109740" y="1409700"/>
                  </a:lnTo>
                  <a:lnTo>
                    <a:pt x="109613" y="1409700"/>
                  </a:lnTo>
                  <a:lnTo>
                    <a:pt x="109334" y="1422400"/>
                  </a:lnTo>
                  <a:lnTo>
                    <a:pt x="106121" y="1409700"/>
                  </a:lnTo>
                  <a:lnTo>
                    <a:pt x="102781" y="1409700"/>
                  </a:lnTo>
                  <a:lnTo>
                    <a:pt x="99949" y="1397000"/>
                  </a:lnTo>
                  <a:lnTo>
                    <a:pt x="100406" y="1409700"/>
                  </a:lnTo>
                  <a:lnTo>
                    <a:pt x="101206" y="1409700"/>
                  </a:lnTo>
                  <a:lnTo>
                    <a:pt x="102031" y="1422400"/>
                  </a:lnTo>
                  <a:lnTo>
                    <a:pt x="88493" y="1384300"/>
                  </a:lnTo>
                  <a:lnTo>
                    <a:pt x="78257" y="1358900"/>
                  </a:lnTo>
                  <a:lnTo>
                    <a:pt x="73050" y="1333500"/>
                  </a:lnTo>
                  <a:lnTo>
                    <a:pt x="74536" y="1308100"/>
                  </a:lnTo>
                  <a:lnTo>
                    <a:pt x="82410" y="1320800"/>
                  </a:lnTo>
                  <a:lnTo>
                    <a:pt x="90195" y="1333500"/>
                  </a:lnTo>
                  <a:lnTo>
                    <a:pt x="105676" y="1371600"/>
                  </a:lnTo>
                  <a:lnTo>
                    <a:pt x="113880" y="1384300"/>
                  </a:lnTo>
                  <a:lnTo>
                    <a:pt x="122326" y="1397000"/>
                  </a:lnTo>
                  <a:lnTo>
                    <a:pt x="131152" y="1409700"/>
                  </a:lnTo>
                  <a:lnTo>
                    <a:pt x="141236" y="1409700"/>
                  </a:lnTo>
                  <a:lnTo>
                    <a:pt x="135128" y="1397000"/>
                  </a:lnTo>
                  <a:lnTo>
                    <a:pt x="130340" y="1397000"/>
                  </a:lnTo>
                  <a:lnTo>
                    <a:pt x="127127" y="1384300"/>
                  </a:lnTo>
                  <a:lnTo>
                    <a:pt x="124802" y="1384300"/>
                  </a:lnTo>
                  <a:lnTo>
                    <a:pt x="127152" y="1371600"/>
                  </a:lnTo>
                  <a:lnTo>
                    <a:pt x="113550" y="1371600"/>
                  </a:lnTo>
                  <a:lnTo>
                    <a:pt x="106921" y="1358900"/>
                  </a:lnTo>
                  <a:lnTo>
                    <a:pt x="100825" y="1346200"/>
                  </a:lnTo>
                  <a:lnTo>
                    <a:pt x="97878" y="1333500"/>
                  </a:lnTo>
                  <a:lnTo>
                    <a:pt x="100660" y="1320800"/>
                  </a:lnTo>
                  <a:lnTo>
                    <a:pt x="107429" y="1333500"/>
                  </a:lnTo>
                  <a:lnTo>
                    <a:pt x="113614" y="1346200"/>
                  </a:lnTo>
                  <a:lnTo>
                    <a:pt x="119341" y="1346200"/>
                  </a:lnTo>
                  <a:lnTo>
                    <a:pt x="124739" y="1358900"/>
                  </a:lnTo>
                  <a:lnTo>
                    <a:pt x="135382" y="1358900"/>
                  </a:lnTo>
                  <a:lnTo>
                    <a:pt x="140652" y="1371600"/>
                  </a:lnTo>
                  <a:lnTo>
                    <a:pt x="150317" y="1371600"/>
                  </a:lnTo>
                  <a:lnTo>
                    <a:pt x="152666" y="1384300"/>
                  </a:lnTo>
                  <a:lnTo>
                    <a:pt x="160680" y="1397000"/>
                  </a:lnTo>
                  <a:lnTo>
                    <a:pt x="165201" y="1409700"/>
                  </a:lnTo>
                  <a:lnTo>
                    <a:pt x="169811" y="1409700"/>
                  </a:lnTo>
                  <a:lnTo>
                    <a:pt x="172847" y="1422400"/>
                  </a:lnTo>
                  <a:lnTo>
                    <a:pt x="161582" y="1422400"/>
                  </a:lnTo>
                  <a:lnTo>
                    <a:pt x="165582" y="1435100"/>
                  </a:lnTo>
                  <a:lnTo>
                    <a:pt x="172415" y="1447800"/>
                  </a:lnTo>
                  <a:lnTo>
                    <a:pt x="181165" y="1460500"/>
                  </a:lnTo>
                  <a:lnTo>
                    <a:pt x="190944" y="1473200"/>
                  </a:lnTo>
                  <a:lnTo>
                    <a:pt x="201231" y="1473200"/>
                  </a:lnTo>
                  <a:lnTo>
                    <a:pt x="211023" y="1485900"/>
                  </a:lnTo>
                  <a:lnTo>
                    <a:pt x="219773" y="1498600"/>
                  </a:lnTo>
                  <a:lnTo>
                    <a:pt x="226987" y="1511300"/>
                  </a:lnTo>
                  <a:lnTo>
                    <a:pt x="223316" y="1511300"/>
                  </a:lnTo>
                  <a:lnTo>
                    <a:pt x="225602" y="1524000"/>
                  </a:lnTo>
                  <a:lnTo>
                    <a:pt x="227672" y="1536700"/>
                  </a:lnTo>
                  <a:lnTo>
                    <a:pt x="229946" y="1536700"/>
                  </a:lnTo>
                  <a:lnTo>
                    <a:pt x="232016" y="1549400"/>
                  </a:lnTo>
                  <a:lnTo>
                    <a:pt x="237439" y="1562100"/>
                  </a:lnTo>
                  <a:lnTo>
                    <a:pt x="243065" y="1562100"/>
                  </a:lnTo>
                  <a:lnTo>
                    <a:pt x="248831" y="1574800"/>
                  </a:lnTo>
                  <a:lnTo>
                    <a:pt x="266928" y="1574800"/>
                  </a:lnTo>
                  <a:lnTo>
                    <a:pt x="272745" y="1587500"/>
                  </a:lnTo>
                  <a:lnTo>
                    <a:pt x="274180" y="1587500"/>
                  </a:lnTo>
                  <a:lnTo>
                    <a:pt x="280619" y="1600200"/>
                  </a:lnTo>
                  <a:lnTo>
                    <a:pt x="285064" y="1612900"/>
                  </a:lnTo>
                  <a:lnTo>
                    <a:pt x="280492" y="1612900"/>
                  </a:lnTo>
                  <a:lnTo>
                    <a:pt x="306222" y="1625600"/>
                  </a:lnTo>
                  <a:lnTo>
                    <a:pt x="314833" y="1638300"/>
                  </a:lnTo>
                  <a:lnTo>
                    <a:pt x="326504" y="1651000"/>
                  </a:lnTo>
                  <a:lnTo>
                    <a:pt x="336397" y="1663700"/>
                  </a:lnTo>
                  <a:lnTo>
                    <a:pt x="339648" y="1663700"/>
                  </a:lnTo>
                  <a:lnTo>
                    <a:pt x="348361" y="1676400"/>
                  </a:lnTo>
                  <a:lnTo>
                    <a:pt x="359384" y="1676400"/>
                  </a:lnTo>
                  <a:lnTo>
                    <a:pt x="368134" y="1689100"/>
                  </a:lnTo>
                  <a:lnTo>
                    <a:pt x="369455" y="1689100"/>
                  </a:lnTo>
                  <a:lnTo>
                    <a:pt x="379691" y="1701800"/>
                  </a:lnTo>
                  <a:lnTo>
                    <a:pt x="391528" y="1714500"/>
                  </a:lnTo>
                  <a:lnTo>
                    <a:pt x="397344" y="1714500"/>
                  </a:lnTo>
                  <a:lnTo>
                    <a:pt x="395668" y="1701800"/>
                  </a:lnTo>
                  <a:lnTo>
                    <a:pt x="386524" y="1701800"/>
                  </a:lnTo>
                  <a:lnTo>
                    <a:pt x="392582" y="1689100"/>
                  </a:lnTo>
                  <a:lnTo>
                    <a:pt x="403212" y="1701800"/>
                  </a:lnTo>
                  <a:lnTo>
                    <a:pt x="415823" y="1714500"/>
                  </a:lnTo>
                  <a:lnTo>
                    <a:pt x="417995" y="1716786"/>
                  </a:lnTo>
                  <a:lnTo>
                    <a:pt x="415137" y="1727200"/>
                  </a:lnTo>
                  <a:lnTo>
                    <a:pt x="418998" y="1727200"/>
                  </a:lnTo>
                  <a:lnTo>
                    <a:pt x="423227" y="1739900"/>
                  </a:lnTo>
                  <a:lnTo>
                    <a:pt x="423697" y="1739900"/>
                  </a:lnTo>
                  <a:lnTo>
                    <a:pt x="454698" y="1765300"/>
                  </a:lnTo>
                  <a:lnTo>
                    <a:pt x="484809" y="1778000"/>
                  </a:lnTo>
                  <a:lnTo>
                    <a:pt x="515251" y="1778000"/>
                  </a:lnTo>
                  <a:lnTo>
                    <a:pt x="547204" y="1790700"/>
                  </a:lnTo>
                  <a:lnTo>
                    <a:pt x="565150" y="1790700"/>
                  </a:lnTo>
                  <a:lnTo>
                    <a:pt x="583920" y="1803400"/>
                  </a:lnTo>
                  <a:lnTo>
                    <a:pt x="603211" y="1803400"/>
                  </a:lnTo>
                  <a:lnTo>
                    <a:pt x="622719" y="1816100"/>
                  </a:lnTo>
                  <a:lnTo>
                    <a:pt x="642175" y="1816100"/>
                  </a:lnTo>
                  <a:lnTo>
                    <a:pt x="651713" y="1828800"/>
                  </a:lnTo>
                  <a:lnTo>
                    <a:pt x="724166" y="1828800"/>
                  </a:lnTo>
                  <a:lnTo>
                    <a:pt x="734466" y="1841500"/>
                  </a:lnTo>
                  <a:lnTo>
                    <a:pt x="683018" y="1841500"/>
                  </a:lnTo>
                  <a:lnTo>
                    <a:pt x="670801" y="1854200"/>
                  </a:lnTo>
                  <a:lnTo>
                    <a:pt x="788733" y="1854200"/>
                  </a:lnTo>
                  <a:lnTo>
                    <a:pt x="783615" y="1866900"/>
                  </a:lnTo>
                  <a:lnTo>
                    <a:pt x="886675" y="1866900"/>
                  </a:lnTo>
                  <a:lnTo>
                    <a:pt x="909180" y="1854200"/>
                  </a:lnTo>
                  <a:lnTo>
                    <a:pt x="896277" y="1854200"/>
                  </a:lnTo>
                  <a:lnTo>
                    <a:pt x="897623" y="1841500"/>
                  </a:lnTo>
                  <a:lnTo>
                    <a:pt x="906614" y="1841500"/>
                  </a:lnTo>
                  <a:lnTo>
                    <a:pt x="922032" y="1828800"/>
                  </a:lnTo>
                  <a:lnTo>
                    <a:pt x="933970" y="1828800"/>
                  </a:lnTo>
                  <a:lnTo>
                    <a:pt x="940866" y="1841500"/>
                  </a:lnTo>
                  <a:lnTo>
                    <a:pt x="947712" y="1841500"/>
                  </a:lnTo>
                  <a:lnTo>
                    <a:pt x="943584" y="1847964"/>
                  </a:lnTo>
                  <a:lnTo>
                    <a:pt x="950087" y="1841500"/>
                  </a:lnTo>
                  <a:lnTo>
                    <a:pt x="952334" y="1841500"/>
                  </a:lnTo>
                  <a:lnTo>
                    <a:pt x="966838" y="1828800"/>
                  </a:lnTo>
                  <a:lnTo>
                    <a:pt x="958011" y="1841500"/>
                  </a:lnTo>
                  <a:lnTo>
                    <a:pt x="983462" y="1841500"/>
                  </a:lnTo>
                  <a:lnTo>
                    <a:pt x="1001547" y="1828800"/>
                  </a:lnTo>
                  <a:lnTo>
                    <a:pt x="1042289" y="1828800"/>
                  </a:lnTo>
                  <a:lnTo>
                    <a:pt x="1048524" y="1816100"/>
                  </a:lnTo>
                  <a:lnTo>
                    <a:pt x="1050239" y="1816100"/>
                  </a:lnTo>
                  <a:lnTo>
                    <a:pt x="1065085" y="1803400"/>
                  </a:lnTo>
                  <a:lnTo>
                    <a:pt x="1081786" y="1778000"/>
                  </a:lnTo>
                  <a:lnTo>
                    <a:pt x="1098550" y="1765300"/>
                  </a:lnTo>
                  <a:lnTo>
                    <a:pt x="1113599" y="1752600"/>
                  </a:lnTo>
                  <a:lnTo>
                    <a:pt x="1123911" y="1739900"/>
                  </a:lnTo>
                  <a:lnTo>
                    <a:pt x="1143419" y="1739900"/>
                  </a:lnTo>
                  <a:lnTo>
                    <a:pt x="1152779" y="1727200"/>
                  </a:lnTo>
                  <a:lnTo>
                    <a:pt x="1161834" y="1727200"/>
                  </a:lnTo>
                  <a:lnTo>
                    <a:pt x="1171016" y="1714500"/>
                  </a:lnTo>
                  <a:lnTo>
                    <a:pt x="1180338" y="1714500"/>
                  </a:lnTo>
                  <a:lnTo>
                    <a:pt x="1189774" y="1701800"/>
                  </a:lnTo>
                  <a:lnTo>
                    <a:pt x="1188618" y="1714500"/>
                  </a:lnTo>
                  <a:lnTo>
                    <a:pt x="1194511" y="1701800"/>
                  </a:lnTo>
                  <a:lnTo>
                    <a:pt x="1200670" y="1701800"/>
                  </a:lnTo>
                  <a:lnTo>
                    <a:pt x="1207071" y="1689100"/>
                  </a:lnTo>
                  <a:lnTo>
                    <a:pt x="1213662" y="1689100"/>
                  </a:lnTo>
                  <a:lnTo>
                    <a:pt x="1220304" y="1676400"/>
                  </a:lnTo>
                  <a:lnTo>
                    <a:pt x="1227251" y="1676400"/>
                  </a:lnTo>
                  <a:lnTo>
                    <a:pt x="1234478" y="1663700"/>
                  </a:lnTo>
                  <a:lnTo>
                    <a:pt x="1252664" y="1663700"/>
                  </a:lnTo>
                  <a:lnTo>
                    <a:pt x="1262748" y="1651000"/>
                  </a:lnTo>
                  <a:lnTo>
                    <a:pt x="1275537" y="1638300"/>
                  </a:lnTo>
                  <a:lnTo>
                    <a:pt x="1289519" y="1625600"/>
                  </a:lnTo>
                  <a:lnTo>
                    <a:pt x="1296377" y="1612900"/>
                  </a:lnTo>
                  <a:lnTo>
                    <a:pt x="1280350" y="1612900"/>
                  </a:lnTo>
                  <a:lnTo>
                    <a:pt x="1276172" y="1625600"/>
                  </a:lnTo>
                  <a:lnTo>
                    <a:pt x="1278331" y="1625600"/>
                  </a:lnTo>
                  <a:lnTo>
                    <a:pt x="1271790" y="1638300"/>
                  </a:lnTo>
                  <a:lnTo>
                    <a:pt x="1251521" y="1638300"/>
                  </a:lnTo>
                  <a:lnTo>
                    <a:pt x="1259268" y="1625600"/>
                  </a:lnTo>
                  <a:lnTo>
                    <a:pt x="1266786" y="1612900"/>
                  </a:lnTo>
                  <a:lnTo>
                    <a:pt x="1274114" y="1600200"/>
                  </a:lnTo>
                  <a:lnTo>
                    <a:pt x="1281315" y="1600200"/>
                  </a:lnTo>
                  <a:lnTo>
                    <a:pt x="1284401" y="1587500"/>
                  </a:lnTo>
                  <a:lnTo>
                    <a:pt x="1281214" y="1587500"/>
                  </a:lnTo>
                  <a:lnTo>
                    <a:pt x="1289583" y="1574800"/>
                  </a:lnTo>
                  <a:lnTo>
                    <a:pt x="1295882" y="1574800"/>
                  </a:lnTo>
                  <a:lnTo>
                    <a:pt x="1300607" y="1562100"/>
                  </a:lnTo>
                  <a:lnTo>
                    <a:pt x="1303820" y="1562100"/>
                  </a:lnTo>
                  <a:lnTo>
                    <a:pt x="1306195" y="1549400"/>
                  </a:lnTo>
                  <a:lnTo>
                    <a:pt x="1308379" y="1536700"/>
                  </a:lnTo>
                  <a:lnTo>
                    <a:pt x="1310830" y="1536700"/>
                  </a:lnTo>
                  <a:lnTo>
                    <a:pt x="1313903" y="1524000"/>
                  </a:lnTo>
                  <a:lnTo>
                    <a:pt x="1318158" y="1524000"/>
                  </a:lnTo>
                  <a:lnTo>
                    <a:pt x="1324165" y="1511300"/>
                  </a:lnTo>
                  <a:lnTo>
                    <a:pt x="1324165" y="1524000"/>
                  </a:lnTo>
                  <a:lnTo>
                    <a:pt x="1322971" y="1536700"/>
                  </a:lnTo>
                  <a:lnTo>
                    <a:pt x="1327200" y="1536700"/>
                  </a:lnTo>
                  <a:lnTo>
                    <a:pt x="1331963" y="1524000"/>
                  </a:lnTo>
                  <a:lnTo>
                    <a:pt x="1326095" y="1549400"/>
                  </a:lnTo>
                  <a:lnTo>
                    <a:pt x="1314627" y="1562100"/>
                  </a:lnTo>
                  <a:lnTo>
                    <a:pt x="1306576" y="1587500"/>
                  </a:lnTo>
                  <a:lnTo>
                    <a:pt x="1310970" y="1587500"/>
                  </a:lnTo>
                  <a:lnTo>
                    <a:pt x="1326197" y="1562100"/>
                  </a:lnTo>
                  <a:lnTo>
                    <a:pt x="1340802" y="1536700"/>
                  </a:lnTo>
                  <a:lnTo>
                    <a:pt x="1344777" y="1524000"/>
                  </a:lnTo>
                  <a:lnTo>
                    <a:pt x="1348765" y="1511300"/>
                  </a:lnTo>
                  <a:lnTo>
                    <a:pt x="1352740" y="1498600"/>
                  </a:lnTo>
                  <a:lnTo>
                    <a:pt x="1359966" y="1473200"/>
                  </a:lnTo>
                  <a:lnTo>
                    <a:pt x="1371130" y="1460500"/>
                  </a:lnTo>
                  <a:lnTo>
                    <a:pt x="1378648" y="1447800"/>
                  </a:lnTo>
                  <a:lnTo>
                    <a:pt x="1385824" y="1435100"/>
                  </a:lnTo>
                  <a:lnTo>
                    <a:pt x="1395895" y="1409700"/>
                  </a:lnTo>
                  <a:lnTo>
                    <a:pt x="1399997" y="1409700"/>
                  </a:lnTo>
                  <a:lnTo>
                    <a:pt x="1406601" y="1397000"/>
                  </a:lnTo>
                  <a:lnTo>
                    <a:pt x="1407947" y="1404772"/>
                  </a:lnTo>
                  <a:lnTo>
                    <a:pt x="1411770" y="1397000"/>
                  </a:lnTo>
                  <a:lnTo>
                    <a:pt x="1418005" y="1384300"/>
                  </a:lnTo>
                  <a:lnTo>
                    <a:pt x="1422590" y="1371600"/>
                  </a:lnTo>
                  <a:lnTo>
                    <a:pt x="1350124" y="1371600"/>
                  </a:lnTo>
                  <a:lnTo>
                    <a:pt x="1346923" y="1371600"/>
                  </a:lnTo>
                  <a:lnTo>
                    <a:pt x="1344206" y="1371600"/>
                  </a:lnTo>
                  <a:lnTo>
                    <a:pt x="1337729" y="1384300"/>
                  </a:lnTo>
                  <a:lnTo>
                    <a:pt x="1330794" y="1397000"/>
                  </a:lnTo>
                  <a:lnTo>
                    <a:pt x="1324000" y="1409700"/>
                  </a:lnTo>
                  <a:lnTo>
                    <a:pt x="1317320" y="1409700"/>
                  </a:lnTo>
                  <a:lnTo>
                    <a:pt x="1311414" y="1422400"/>
                  </a:lnTo>
                  <a:lnTo>
                    <a:pt x="1306601" y="1435100"/>
                  </a:lnTo>
                  <a:lnTo>
                    <a:pt x="1303159" y="1447800"/>
                  </a:lnTo>
                  <a:lnTo>
                    <a:pt x="1301445" y="1435100"/>
                  </a:lnTo>
                  <a:lnTo>
                    <a:pt x="1303616" y="1435100"/>
                  </a:lnTo>
                  <a:lnTo>
                    <a:pt x="1306258" y="1422400"/>
                  </a:lnTo>
                  <a:lnTo>
                    <a:pt x="1305928" y="1422400"/>
                  </a:lnTo>
                  <a:lnTo>
                    <a:pt x="1291386" y="1447800"/>
                  </a:lnTo>
                  <a:lnTo>
                    <a:pt x="1282750" y="1473200"/>
                  </a:lnTo>
                  <a:lnTo>
                    <a:pt x="1273975" y="1498600"/>
                  </a:lnTo>
                  <a:lnTo>
                    <a:pt x="1259065" y="1524000"/>
                  </a:lnTo>
                  <a:lnTo>
                    <a:pt x="1257134" y="1511300"/>
                  </a:lnTo>
                  <a:lnTo>
                    <a:pt x="1251216" y="1511300"/>
                  </a:lnTo>
                  <a:lnTo>
                    <a:pt x="1242885" y="1524000"/>
                  </a:lnTo>
                  <a:lnTo>
                    <a:pt x="1233728" y="1524000"/>
                  </a:lnTo>
                  <a:lnTo>
                    <a:pt x="1226477" y="1536700"/>
                  </a:lnTo>
                  <a:lnTo>
                    <a:pt x="1216596" y="1562100"/>
                  </a:lnTo>
                  <a:lnTo>
                    <a:pt x="1204455" y="1574800"/>
                  </a:lnTo>
                  <a:lnTo>
                    <a:pt x="1190434" y="1587500"/>
                  </a:lnTo>
                  <a:lnTo>
                    <a:pt x="1183030" y="1600200"/>
                  </a:lnTo>
                  <a:lnTo>
                    <a:pt x="1175270" y="1612900"/>
                  </a:lnTo>
                  <a:lnTo>
                    <a:pt x="1159421" y="1625600"/>
                  </a:lnTo>
                  <a:lnTo>
                    <a:pt x="1151318" y="1638300"/>
                  </a:lnTo>
                  <a:lnTo>
                    <a:pt x="1143393" y="1638300"/>
                  </a:lnTo>
                  <a:lnTo>
                    <a:pt x="1135646" y="1651000"/>
                  </a:lnTo>
                  <a:lnTo>
                    <a:pt x="1110564" y="1651000"/>
                  </a:lnTo>
                  <a:lnTo>
                    <a:pt x="1100772" y="1663700"/>
                  </a:lnTo>
                  <a:lnTo>
                    <a:pt x="1090002" y="1663700"/>
                  </a:lnTo>
                  <a:lnTo>
                    <a:pt x="1079538" y="1676400"/>
                  </a:lnTo>
                  <a:lnTo>
                    <a:pt x="1055497" y="1676400"/>
                  </a:lnTo>
                  <a:lnTo>
                    <a:pt x="1047940" y="1689100"/>
                  </a:lnTo>
                  <a:lnTo>
                    <a:pt x="1062520" y="1689100"/>
                  </a:lnTo>
                  <a:lnTo>
                    <a:pt x="1062863" y="1701800"/>
                  </a:lnTo>
                  <a:lnTo>
                    <a:pt x="1046632" y="1701800"/>
                  </a:lnTo>
                  <a:lnTo>
                    <a:pt x="1042327" y="1714500"/>
                  </a:lnTo>
                  <a:lnTo>
                    <a:pt x="1030986" y="1714500"/>
                  </a:lnTo>
                  <a:lnTo>
                    <a:pt x="1025563" y="1727200"/>
                  </a:lnTo>
                  <a:lnTo>
                    <a:pt x="1002245" y="1727200"/>
                  </a:lnTo>
                  <a:lnTo>
                    <a:pt x="1002626" y="1739900"/>
                  </a:lnTo>
                  <a:lnTo>
                    <a:pt x="996505" y="1739900"/>
                  </a:lnTo>
                  <a:lnTo>
                    <a:pt x="989241" y="1752600"/>
                  </a:lnTo>
                  <a:lnTo>
                    <a:pt x="973010" y="1739900"/>
                  </a:lnTo>
                  <a:lnTo>
                    <a:pt x="974979" y="1752600"/>
                  </a:lnTo>
                  <a:lnTo>
                    <a:pt x="976528" y="1752600"/>
                  </a:lnTo>
                  <a:lnTo>
                    <a:pt x="976274" y="1765300"/>
                  </a:lnTo>
                  <a:lnTo>
                    <a:pt x="955598" y="1765300"/>
                  </a:lnTo>
                  <a:lnTo>
                    <a:pt x="960183" y="1752600"/>
                  </a:lnTo>
                  <a:lnTo>
                    <a:pt x="964120" y="1752600"/>
                  </a:lnTo>
                  <a:lnTo>
                    <a:pt x="967028" y="1739900"/>
                  </a:lnTo>
                  <a:lnTo>
                    <a:pt x="953058" y="1739900"/>
                  </a:lnTo>
                  <a:lnTo>
                    <a:pt x="948791" y="1752600"/>
                  </a:lnTo>
                  <a:lnTo>
                    <a:pt x="941158" y="1752600"/>
                  </a:lnTo>
                  <a:lnTo>
                    <a:pt x="945438" y="1739900"/>
                  </a:lnTo>
                  <a:lnTo>
                    <a:pt x="952944" y="1727200"/>
                  </a:lnTo>
                  <a:lnTo>
                    <a:pt x="930732" y="1727200"/>
                  </a:lnTo>
                  <a:lnTo>
                    <a:pt x="921867" y="1739900"/>
                  </a:lnTo>
                  <a:lnTo>
                    <a:pt x="911656" y="1752600"/>
                  </a:lnTo>
                  <a:lnTo>
                    <a:pt x="894143" y="1752600"/>
                  </a:lnTo>
                  <a:lnTo>
                    <a:pt x="887793" y="1765300"/>
                  </a:lnTo>
                  <a:lnTo>
                    <a:pt x="856081" y="1765300"/>
                  </a:lnTo>
                  <a:lnTo>
                    <a:pt x="857580" y="1752600"/>
                  </a:lnTo>
                  <a:lnTo>
                    <a:pt x="834720" y="1752600"/>
                  </a:lnTo>
                  <a:lnTo>
                    <a:pt x="827659" y="1765300"/>
                  </a:lnTo>
                  <a:lnTo>
                    <a:pt x="769759" y="1765300"/>
                  </a:lnTo>
                  <a:lnTo>
                    <a:pt x="759510" y="1752600"/>
                  </a:lnTo>
                  <a:lnTo>
                    <a:pt x="685939" y="1752600"/>
                  </a:lnTo>
                  <a:lnTo>
                    <a:pt x="682078" y="1739900"/>
                  </a:lnTo>
                  <a:lnTo>
                    <a:pt x="676783" y="1739900"/>
                  </a:lnTo>
                  <a:lnTo>
                    <a:pt x="671830" y="1727200"/>
                  </a:lnTo>
                  <a:lnTo>
                    <a:pt x="666343" y="1727200"/>
                  </a:lnTo>
                  <a:lnTo>
                    <a:pt x="659460" y="1714500"/>
                  </a:lnTo>
                  <a:lnTo>
                    <a:pt x="651090" y="1701800"/>
                  </a:lnTo>
                  <a:lnTo>
                    <a:pt x="631037" y="1701800"/>
                  </a:lnTo>
                  <a:lnTo>
                    <a:pt x="642099" y="1714500"/>
                  </a:lnTo>
                  <a:lnTo>
                    <a:pt x="611378" y="1714500"/>
                  </a:lnTo>
                  <a:lnTo>
                    <a:pt x="615594" y="1701800"/>
                  </a:lnTo>
                  <a:lnTo>
                    <a:pt x="630059" y="1701800"/>
                  </a:lnTo>
                  <a:lnTo>
                    <a:pt x="609092" y="1689100"/>
                  </a:lnTo>
                  <a:lnTo>
                    <a:pt x="601662" y="1689100"/>
                  </a:lnTo>
                  <a:lnTo>
                    <a:pt x="601332" y="1701800"/>
                  </a:lnTo>
                  <a:lnTo>
                    <a:pt x="603656" y="1714500"/>
                  </a:lnTo>
                  <a:lnTo>
                    <a:pt x="584746" y="1714500"/>
                  </a:lnTo>
                  <a:lnTo>
                    <a:pt x="580796" y="1701800"/>
                  </a:lnTo>
                  <a:lnTo>
                    <a:pt x="579805" y="1689100"/>
                  </a:lnTo>
                  <a:lnTo>
                    <a:pt x="580732" y="1689100"/>
                  </a:lnTo>
                  <a:lnTo>
                    <a:pt x="572566" y="1676400"/>
                  </a:lnTo>
                  <a:lnTo>
                    <a:pt x="559523" y="1676400"/>
                  </a:lnTo>
                  <a:lnTo>
                    <a:pt x="553097" y="1663700"/>
                  </a:lnTo>
                  <a:lnTo>
                    <a:pt x="541312" y="1663700"/>
                  </a:lnTo>
                  <a:lnTo>
                    <a:pt x="535381" y="1651000"/>
                  </a:lnTo>
                  <a:lnTo>
                    <a:pt x="522058" y="1651000"/>
                  </a:lnTo>
                  <a:lnTo>
                    <a:pt x="516712" y="1638300"/>
                  </a:lnTo>
                  <a:lnTo>
                    <a:pt x="504710" y="1638300"/>
                  </a:lnTo>
                  <a:lnTo>
                    <a:pt x="497941" y="1625600"/>
                  </a:lnTo>
                  <a:lnTo>
                    <a:pt x="451396" y="1625600"/>
                  </a:lnTo>
                  <a:lnTo>
                    <a:pt x="443966" y="1612900"/>
                  </a:lnTo>
                  <a:lnTo>
                    <a:pt x="437235" y="1600200"/>
                  </a:lnTo>
                  <a:lnTo>
                    <a:pt x="437045" y="1600200"/>
                  </a:lnTo>
                  <a:lnTo>
                    <a:pt x="432346" y="1587500"/>
                  </a:lnTo>
                  <a:lnTo>
                    <a:pt x="407162" y="1587500"/>
                  </a:lnTo>
                  <a:lnTo>
                    <a:pt x="406133" y="1600200"/>
                  </a:lnTo>
                  <a:lnTo>
                    <a:pt x="398259" y="1587500"/>
                  </a:lnTo>
                  <a:lnTo>
                    <a:pt x="397611" y="1574800"/>
                  </a:lnTo>
                  <a:lnTo>
                    <a:pt x="401218" y="1562100"/>
                  </a:lnTo>
                  <a:lnTo>
                    <a:pt x="400304" y="1562100"/>
                  </a:lnTo>
                  <a:lnTo>
                    <a:pt x="395947" y="1549400"/>
                  </a:lnTo>
                  <a:lnTo>
                    <a:pt x="388785" y="1549400"/>
                  </a:lnTo>
                  <a:lnTo>
                    <a:pt x="386003" y="1536700"/>
                  </a:lnTo>
                  <a:lnTo>
                    <a:pt x="383057" y="1536700"/>
                  </a:lnTo>
                  <a:lnTo>
                    <a:pt x="378396" y="1524000"/>
                  </a:lnTo>
                  <a:lnTo>
                    <a:pt x="373100" y="1511300"/>
                  </a:lnTo>
                  <a:lnTo>
                    <a:pt x="366331" y="1511300"/>
                  </a:lnTo>
                  <a:lnTo>
                    <a:pt x="357263" y="1498600"/>
                  </a:lnTo>
                  <a:lnTo>
                    <a:pt x="354291" y="1496250"/>
                  </a:lnTo>
                  <a:lnTo>
                    <a:pt x="346024" y="1485900"/>
                  </a:lnTo>
                  <a:lnTo>
                    <a:pt x="347421" y="1490865"/>
                  </a:lnTo>
                  <a:lnTo>
                    <a:pt x="341109" y="1485900"/>
                  </a:lnTo>
                  <a:lnTo>
                    <a:pt x="334238" y="1473200"/>
                  </a:lnTo>
                  <a:lnTo>
                    <a:pt x="329717" y="1447800"/>
                  </a:lnTo>
                  <a:lnTo>
                    <a:pt x="334416" y="1447800"/>
                  </a:lnTo>
                  <a:lnTo>
                    <a:pt x="327380" y="1435100"/>
                  </a:lnTo>
                  <a:lnTo>
                    <a:pt x="319887" y="1435100"/>
                  </a:lnTo>
                  <a:lnTo>
                    <a:pt x="315747" y="1422400"/>
                  </a:lnTo>
                  <a:lnTo>
                    <a:pt x="304723" y="1422400"/>
                  </a:lnTo>
                  <a:lnTo>
                    <a:pt x="298310" y="1409700"/>
                  </a:lnTo>
                  <a:lnTo>
                    <a:pt x="291807" y="1409700"/>
                  </a:lnTo>
                  <a:lnTo>
                    <a:pt x="285394" y="1397000"/>
                  </a:lnTo>
                  <a:lnTo>
                    <a:pt x="279209" y="1397000"/>
                  </a:lnTo>
                  <a:lnTo>
                    <a:pt x="273418" y="1384300"/>
                  </a:lnTo>
                  <a:lnTo>
                    <a:pt x="271894" y="1384300"/>
                  </a:lnTo>
                  <a:lnTo>
                    <a:pt x="270446" y="1371600"/>
                  </a:lnTo>
                  <a:lnTo>
                    <a:pt x="265671" y="1358900"/>
                  </a:lnTo>
                  <a:lnTo>
                    <a:pt x="264782" y="1358900"/>
                  </a:lnTo>
                  <a:lnTo>
                    <a:pt x="263144" y="1346200"/>
                  </a:lnTo>
                  <a:lnTo>
                    <a:pt x="261264" y="1346200"/>
                  </a:lnTo>
                  <a:lnTo>
                    <a:pt x="259715" y="1333500"/>
                  </a:lnTo>
                  <a:lnTo>
                    <a:pt x="239763" y="1333500"/>
                  </a:lnTo>
                  <a:lnTo>
                    <a:pt x="229184" y="1320800"/>
                  </a:lnTo>
                  <a:lnTo>
                    <a:pt x="222758" y="1320800"/>
                  </a:lnTo>
                  <a:lnTo>
                    <a:pt x="219925" y="1308100"/>
                  </a:lnTo>
                  <a:lnTo>
                    <a:pt x="217805" y="1308100"/>
                  </a:lnTo>
                  <a:lnTo>
                    <a:pt x="220459" y="1320800"/>
                  </a:lnTo>
                  <a:lnTo>
                    <a:pt x="224269" y="1333500"/>
                  </a:lnTo>
                  <a:lnTo>
                    <a:pt x="217716" y="1333500"/>
                  </a:lnTo>
                  <a:lnTo>
                    <a:pt x="214591" y="1320800"/>
                  </a:lnTo>
                  <a:lnTo>
                    <a:pt x="211810" y="1308100"/>
                  </a:lnTo>
                  <a:lnTo>
                    <a:pt x="209181" y="1295400"/>
                  </a:lnTo>
                  <a:lnTo>
                    <a:pt x="206502" y="1282700"/>
                  </a:lnTo>
                  <a:lnTo>
                    <a:pt x="204127" y="1270000"/>
                  </a:lnTo>
                  <a:lnTo>
                    <a:pt x="201930" y="1270000"/>
                  </a:lnTo>
                  <a:lnTo>
                    <a:pt x="197726" y="1244600"/>
                  </a:lnTo>
                  <a:lnTo>
                    <a:pt x="201587" y="1257300"/>
                  </a:lnTo>
                  <a:lnTo>
                    <a:pt x="205054" y="1257300"/>
                  </a:lnTo>
                  <a:lnTo>
                    <a:pt x="207975" y="1270000"/>
                  </a:lnTo>
                  <a:lnTo>
                    <a:pt x="210146" y="1270000"/>
                  </a:lnTo>
                  <a:lnTo>
                    <a:pt x="208178" y="1257300"/>
                  </a:lnTo>
                  <a:lnTo>
                    <a:pt x="204241" y="1244600"/>
                  </a:lnTo>
                  <a:lnTo>
                    <a:pt x="200317" y="1231900"/>
                  </a:lnTo>
                  <a:lnTo>
                    <a:pt x="197345" y="1219200"/>
                  </a:lnTo>
                  <a:lnTo>
                    <a:pt x="194360" y="1206500"/>
                  </a:lnTo>
                  <a:lnTo>
                    <a:pt x="198081" y="1193800"/>
                  </a:lnTo>
                  <a:lnTo>
                    <a:pt x="212471" y="1219200"/>
                  </a:lnTo>
                  <a:lnTo>
                    <a:pt x="221018" y="1244600"/>
                  </a:lnTo>
                  <a:lnTo>
                    <a:pt x="228536" y="1257300"/>
                  </a:lnTo>
                  <a:lnTo>
                    <a:pt x="239864" y="1295400"/>
                  </a:lnTo>
                  <a:lnTo>
                    <a:pt x="234886" y="1295400"/>
                  </a:lnTo>
                  <a:lnTo>
                    <a:pt x="228346" y="1282700"/>
                  </a:lnTo>
                  <a:lnTo>
                    <a:pt x="221411" y="1270000"/>
                  </a:lnTo>
                  <a:lnTo>
                    <a:pt x="216255" y="1270000"/>
                  </a:lnTo>
                  <a:lnTo>
                    <a:pt x="217373" y="1282700"/>
                  </a:lnTo>
                  <a:lnTo>
                    <a:pt x="218579" y="1282700"/>
                  </a:lnTo>
                  <a:lnTo>
                    <a:pt x="219849" y="1295400"/>
                  </a:lnTo>
                  <a:lnTo>
                    <a:pt x="226085" y="1295400"/>
                  </a:lnTo>
                  <a:lnTo>
                    <a:pt x="230047" y="1308100"/>
                  </a:lnTo>
                  <a:lnTo>
                    <a:pt x="234403" y="1308100"/>
                  </a:lnTo>
                  <a:lnTo>
                    <a:pt x="239255" y="1320800"/>
                  </a:lnTo>
                  <a:lnTo>
                    <a:pt x="253796" y="1320800"/>
                  </a:lnTo>
                  <a:lnTo>
                    <a:pt x="243509" y="1282700"/>
                  </a:lnTo>
                  <a:lnTo>
                    <a:pt x="234022" y="1244600"/>
                  </a:lnTo>
                  <a:lnTo>
                    <a:pt x="225374" y="1206500"/>
                  </a:lnTo>
                  <a:lnTo>
                    <a:pt x="217589" y="1168400"/>
                  </a:lnTo>
                  <a:lnTo>
                    <a:pt x="242443" y="1168400"/>
                  </a:lnTo>
                  <a:lnTo>
                    <a:pt x="267195" y="1181100"/>
                  </a:lnTo>
                  <a:lnTo>
                    <a:pt x="318719" y="1181100"/>
                  </a:lnTo>
                  <a:lnTo>
                    <a:pt x="312762" y="1168400"/>
                  </a:lnTo>
                  <a:lnTo>
                    <a:pt x="278688" y="1168400"/>
                  </a:lnTo>
                  <a:lnTo>
                    <a:pt x="275450" y="1155700"/>
                  </a:lnTo>
                  <a:lnTo>
                    <a:pt x="269405" y="1155700"/>
                  </a:lnTo>
                  <a:lnTo>
                    <a:pt x="270598" y="1143000"/>
                  </a:lnTo>
                  <a:lnTo>
                    <a:pt x="276390" y="1143000"/>
                  </a:lnTo>
                  <a:lnTo>
                    <a:pt x="270002" y="1130300"/>
                  </a:lnTo>
                  <a:lnTo>
                    <a:pt x="261404" y="1130300"/>
                  </a:lnTo>
                  <a:lnTo>
                    <a:pt x="258826" y="1117600"/>
                  </a:lnTo>
                  <a:lnTo>
                    <a:pt x="254101" y="1104900"/>
                  </a:lnTo>
                  <a:lnTo>
                    <a:pt x="253987" y="1117600"/>
                  </a:lnTo>
                  <a:lnTo>
                    <a:pt x="250380" y="1117600"/>
                  </a:lnTo>
                  <a:lnTo>
                    <a:pt x="249326" y="1104900"/>
                  </a:lnTo>
                  <a:lnTo>
                    <a:pt x="236880" y="1104900"/>
                  </a:lnTo>
                  <a:lnTo>
                    <a:pt x="232689" y="1092200"/>
                  </a:lnTo>
                  <a:lnTo>
                    <a:pt x="229374" y="1092200"/>
                  </a:lnTo>
                  <a:lnTo>
                    <a:pt x="227761" y="1079500"/>
                  </a:lnTo>
                  <a:lnTo>
                    <a:pt x="228688" y="1066800"/>
                  </a:lnTo>
                  <a:lnTo>
                    <a:pt x="243230" y="1066800"/>
                  </a:lnTo>
                  <a:lnTo>
                    <a:pt x="247662" y="1079500"/>
                  </a:lnTo>
                  <a:lnTo>
                    <a:pt x="249516" y="1079500"/>
                  </a:lnTo>
                  <a:lnTo>
                    <a:pt x="251714" y="1066800"/>
                  </a:lnTo>
                  <a:lnTo>
                    <a:pt x="254114" y="1066800"/>
                  </a:lnTo>
                  <a:lnTo>
                    <a:pt x="258076" y="1079500"/>
                  </a:lnTo>
                  <a:lnTo>
                    <a:pt x="261035" y="1079500"/>
                  </a:lnTo>
                  <a:lnTo>
                    <a:pt x="263563" y="1092200"/>
                  </a:lnTo>
                  <a:lnTo>
                    <a:pt x="273367" y="1104900"/>
                  </a:lnTo>
                  <a:lnTo>
                    <a:pt x="284632" y="1104900"/>
                  </a:lnTo>
                  <a:lnTo>
                    <a:pt x="282143" y="1092200"/>
                  </a:lnTo>
                  <a:lnTo>
                    <a:pt x="283540" y="1079500"/>
                  </a:lnTo>
                  <a:lnTo>
                    <a:pt x="286308" y="1092200"/>
                  </a:lnTo>
                  <a:lnTo>
                    <a:pt x="293293" y="1092200"/>
                  </a:lnTo>
                  <a:lnTo>
                    <a:pt x="286740" y="1079500"/>
                  </a:lnTo>
                  <a:lnTo>
                    <a:pt x="288963" y="1066800"/>
                  </a:lnTo>
                  <a:lnTo>
                    <a:pt x="291592" y="1066800"/>
                  </a:lnTo>
                  <a:lnTo>
                    <a:pt x="286296" y="1054100"/>
                  </a:lnTo>
                  <a:lnTo>
                    <a:pt x="268770" y="1054100"/>
                  </a:lnTo>
                  <a:lnTo>
                    <a:pt x="263994" y="1066800"/>
                  </a:lnTo>
                  <a:lnTo>
                    <a:pt x="261721" y="1054100"/>
                  </a:lnTo>
                  <a:lnTo>
                    <a:pt x="263982" y="1041400"/>
                  </a:lnTo>
                  <a:lnTo>
                    <a:pt x="269951" y="1028700"/>
                  </a:lnTo>
                  <a:lnTo>
                    <a:pt x="269519" y="1028700"/>
                  </a:lnTo>
                  <a:lnTo>
                    <a:pt x="268960" y="1016000"/>
                  </a:lnTo>
                  <a:lnTo>
                    <a:pt x="271932" y="1016000"/>
                  </a:lnTo>
                  <a:lnTo>
                    <a:pt x="265785" y="1003300"/>
                  </a:lnTo>
                  <a:lnTo>
                    <a:pt x="260477" y="1016000"/>
                  </a:lnTo>
                  <a:lnTo>
                    <a:pt x="257225" y="1028700"/>
                  </a:lnTo>
                  <a:lnTo>
                    <a:pt x="256743" y="1028700"/>
                  </a:lnTo>
                  <a:lnTo>
                    <a:pt x="259778" y="1041400"/>
                  </a:lnTo>
                  <a:lnTo>
                    <a:pt x="253047" y="1041400"/>
                  </a:lnTo>
                  <a:lnTo>
                    <a:pt x="246380" y="1054100"/>
                  </a:lnTo>
                  <a:lnTo>
                    <a:pt x="240372" y="1041400"/>
                  </a:lnTo>
                  <a:lnTo>
                    <a:pt x="235661" y="1028700"/>
                  </a:lnTo>
                  <a:lnTo>
                    <a:pt x="245706" y="1028700"/>
                  </a:lnTo>
                  <a:lnTo>
                    <a:pt x="243827" y="1016000"/>
                  </a:lnTo>
                  <a:lnTo>
                    <a:pt x="242785" y="1016000"/>
                  </a:lnTo>
                  <a:lnTo>
                    <a:pt x="242468" y="1003300"/>
                  </a:lnTo>
                  <a:lnTo>
                    <a:pt x="242785" y="990600"/>
                  </a:lnTo>
                  <a:lnTo>
                    <a:pt x="243954" y="990600"/>
                  </a:lnTo>
                  <a:lnTo>
                    <a:pt x="246341" y="977900"/>
                  </a:lnTo>
                  <a:lnTo>
                    <a:pt x="248831" y="977900"/>
                  </a:lnTo>
                  <a:lnTo>
                    <a:pt x="252412" y="965200"/>
                  </a:lnTo>
                  <a:lnTo>
                    <a:pt x="255460" y="952500"/>
                  </a:lnTo>
                  <a:lnTo>
                    <a:pt x="257060" y="939800"/>
                  </a:lnTo>
                  <a:lnTo>
                    <a:pt x="256273" y="927100"/>
                  </a:lnTo>
                  <a:lnTo>
                    <a:pt x="257644" y="927100"/>
                  </a:lnTo>
                  <a:lnTo>
                    <a:pt x="258127" y="939800"/>
                  </a:lnTo>
                  <a:lnTo>
                    <a:pt x="257759" y="952500"/>
                  </a:lnTo>
                  <a:lnTo>
                    <a:pt x="257771" y="965200"/>
                  </a:lnTo>
                  <a:lnTo>
                    <a:pt x="258457" y="965200"/>
                  </a:lnTo>
                  <a:lnTo>
                    <a:pt x="260032" y="977900"/>
                  </a:lnTo>
                  <a:lnTo>
                    <a:pt x="262712" y="990600"/>
                  </a:lnTo>
                  <a:lnTo>
                    <a:pt x="266369" y="977900"/>
                  </a:lnTo>
                  <a:lnTo>
                    <a:pt x="264617" y="965200"/>
                  </a:lnTo>
                  <a:lnTo>
                    <a:pt x="261302" y="952500"/>
                  </a:lnTo>
                  <a:lnTo>
                    <a:pt x="260299" y="939800"/>
                  </a:lnTo>
                  <a:lnTo>
                    <a:pt x="264033" y="952500"/>
                  </a:lnTo>
                  <a:lnTo>
                    <a:pt x="271106" y="952500"/>
                  </a:lnTo>
                  <a:lnTo>
                    <a:pt x="274802" y="939800"/>
                  </a:lnTo>
                  <a:lnTo>
                    <a:pt x="267741" y="939800"/>
                  </a:lnTo>
                  <a:lnTo>
                    <a:pt x="268058" y="927100"/>
                  </a:lnTo>
                  <a:lnTo>
                    <a:pt x="267233" y="914400"/>
                  </a:lnTo>
                  <a:lnTo>
                    <a:pt x="266153" y="914400"/>
                  </a:lnTo>
                  <a:lnTo>
                    <a:pt x="263867" y="927100"/>
                  </a:lnTo>
                  <a:lnTo>
                    <a:pt x="260604" y="914400"/>
                  </a:lnTo>
                  <a:lnTo>
                    <a:pt x="258241" y="914400"/>
                  </a:lnTo>
                  <a:lnTo>
                    <a:pt x="256641" y="901700"/>
                  </a:lnTo>
                  <a:lnTo>
                    <a:pt x="255663" y="889000"/>
                  </a:lnTo>
                  <a:lnTo>
                    <a:pt x="255562" y="876300"/>
                  </a:lnTo>
                  <a:lnTo>
                    <a:pt x="255803" y="876300"/>
                  </a:lnTo>
                  <a:lnTo>
                    <a:pt x="256298" y="863600"/>
                  </a:lnTo>
                  <a:lnTo>
                    <a:pt x="256959" y="863600"/>
                  </a:lnTo>
                  <a:lnTo>
                    <a:pt x="257797" y="850900"/>
                  </a:lnTo>
                  <a:lnTo>
                    <a:pt x="258914" y="850900"/>
                  </a:lnTo>
                  <a:lnTo>
                    <a:pt x="260350" y="838200"/>
                  </a:lnTo>
                  <a:lnTo>
                    <a:pt x="262153" y="825500"/>
                  </a:lnTo>
                  <a:lnTo>
                    <a:pt x="268871" y="838200"/>
                  </a:lnTo>
                  <a:lnTo>
                    <a:pt x="272884" y="863600"/>
                  </a:lnTo>
                  <a:lnTo>
                    <a:pt x="279577" y="863600"/>
                  </a:lnTo>
                  <a:lnTo>
                    <a:pt x="276618" y="850900"/>
                  </a:lnTo>
                  <a:lnTo>
                    <a:pt x="272529" y="838200"/>
                  </a:lnTo>
                  <a:lnTo>
                    <a:pt x="270954" y="825500"/>
                  </a:lnTo>
                  <a:lnTo>
                    <a:pt x="275513" y="800100"/>
                  </a:lnTo>
                  <a:lnTo>
                    <a:pt x="280212" y="812800"/>
                  </a:lnTo>
                  <a:lnTo>
                    <a:pt x="284251" y="800100"/>
                  </a:lnTo>
                  <a:lnTo>
                    <a:pt x="291884" y="800100"/>
                  </a:lnTo>
                  <a:lnTo>
                    <a:pt x="285991" y="774700"/>
                  </a:lnTo>
                  <a:lnTo>
                    <a:pt x="283171" y="774700"/>
                  </a:lnTo>
                  <a:lnTo>
                    <a:pt x="280619" y="762000"/>
                  </a:lnTo>
                  <a:lnTo>
                    <a:pt x="282676" y="749300"/>
                  </a:lnTo>
                  <a:lnTo>
                    <a:pt x="284619" y="749300"/>
                  </a:lnTo>
                  <a:lnTo>
                    <a:pt x="286410" y="736600"/>
                  </a:lnTo>
                  <a:lnTo>
                    <a:pt x="287997" y="736600"/>
                  </a:lnTo>
                  <a:lnTo>
                    <a:pt x="289483" y="723900"/>
                  </a:lnTo>
                  <a:lnTo>
                    <a:pt x="284302" y="723900"/>
                  </a:lnTo>
                  <a:lnTo>
                    <a:pt x="284657" y="711200"/>
                  </a:lnTo>
                  <a:lnTo>
                    <a:pt x="287261" y="698500"/>
                  </a:lnTo>
                  <a:lnTo>
                    <a:pt x="291414" y="698500"/>
                  </a:lnTo>
                  <a:lnTo>
                    <a:pt x="296278" y="685800"/>
                  </a:lnTo>
                  <a:lnTo>
                    <a:pt x="300812" y="673100"/>
                  </a:lnTo>
                  <a:lnTo>
                    <a:pt x="304444" y="673100"/>
                  </a:lnTo>
                  <a:lnTo>
                    <a:pt x="306603" y="660400"/>
                  </a:lnTo>
                  <a:lnTo>
                    <a:pt x="307060" y="660400"/>
                  </a:lnTo>
                  <a:lnTo>
                    <a:pt x="307276" y="673100"/>
                  </a:lnTo>
                  <a:lnTo>
                    <a:pt x="307975" y="673100"/>
                  </a:lnTo>
                  <a:lnTo>
                    <a:pt x="314325" y="660400"/>
                  </a:lnTo>
                  <a:lnTo>
                    <a:pt x="317919" y="647700"/>
                  </a:lnTo>
                  <a:lnTo>
                    <a:pt x="319811" y="622300"/>
                  </a:lnTo>
                  <a:lnTo>
                    <a:pt x="321081" y="609600"/>
                  </a:lnTo>
                  <a:lnTo>
                    <a:pt x="331127" y="622300"/>
                  </a:lnTo>
                  <a:lnTo>
                    <a:pt x="325247" y="609600"/>
                  </a:lnTo>
                  <a:lnTo>
                    <a:pt x="325640" y="596900"/>
                  </a:lnTo>
                  <a:lnTo>
                    <a:pt x="328549" y="571500"/>
                  </a:lnTo>
                  <a:lnTo>
                    <a:pt x="330263" y="558800"/>
                  </a:lnTo>
                  <a:lnTo>
                    <a:pt x="324815" y="584200"/>
                  </a:lnTo>
                  <a:lnTo>
                    <a:pt x="319328" y="596900"/>
                  </a:lnTo>
                  <a:lnTo>
                    <a:pt x="313867" y="596900"/>
                  </a:lnTo>
                  <a:lnTo>
                    <a:pt x="308546" y="609600"/>
                  </a:lnTo>
                  <a:lnTo>
                    <a:pt x="301447" y="622300"/>
                  </a:lnTo>
                  <a:lnTo>
                    <a:pt x="298234" y="622300"/>
                  </a:lnTo>
                  <a:lnTo>
                    <a:pt x="296113" y="635000"/>
                  </a:lnTo>
                  <a:lnTo>
                    <a:pt x="294157" y="635000"/>
                  </a:lnTo>
                  <a:lnTo>
                    <a:pt x="292392" y="647700"/>
                  </a:lnTo>
                  <a:lnTo>
                    <a:pt x="290855" y="660400"/>
                  </a:lnTo>
                  <a:lnTo>
                    <a:pt x="288417" y="647700"/>
                  </a:lnTo>
                  <a:lnTo>
                    <a:pt x="286715" y="647700"/>
                  </a:lnTo>
                  <a:lnTo>
                    <a:pt x="285546" y="635000"/>
                  </a:lnTo>
                  <a:lnTo>
                    <a:pt x="284695" y="622300"/>
                  </a:lnTo>
                  <a:lnTo>
                    <a:pt x="284086" y="622300"/>
                  </a:lnTo>
                  <a:lnTo>
                    <a:pt x="283502" y="609600"/>
                  </a:lnTo>
                  <a:lnTo>
                    <a:pt x="282651" y="596900"/>
                  </a:lnTo>
                  <a:lnTo>
                    <a:pt x="281292" y="596900"/>
                  </a:lnTo>
                  <a:lnTo>
                    <a:pt x="285419" y="584200"/>
                  </a:lnTo>
                  <a:lnTo>
                    <a:pt x="292671" y="584200"/>
                  </a:lnTo>
                  <a:lnTo>
                    <a:pt x="290131" y="571500"/>
                  </a:lnTo>
                  <a:lnTo>
                    <a:pt x="286931" y="571500"/>
                  </a:lnTo>
                  <a:lnTo>
                    <a:pt x="284543" y="558800"/>
                  </a:lnTo>
                  <a:lnTo>
                    <a:pt x="291604" y="546100"/>
                  </a:lnTo>
                  <a:lnTo>
                    <a:pt x="300634" y="533400"/>
                  </a:lnTo>
                  <a:lnTo>
                    <a:pt x="299834" y="508000"/>
                  </a:lnTo>
                  <a:lnTo>
                    <a:pt x="299110" y="495300"/>
                  </a:lnTo>
                  <a:lnTo>
                    <a:pt x="308381" y="482600"/>
                  </a:lnTo>
                  <a:lnTo>
                    <a:pt x="315048" y="482600"/>
                  </a:lnTo>
                  <a:lnTo>
                    <a:pt x="313944" y="495300"/>
                  </a:lnTo>
                  <a:lnTo>
                    <a:pt x="309460" y="520700"/>
                  </a:lnTo>
                  <a:lnTo>
                    <a:pt x="306044" y="533400"/>
                  </a:lnTo>
                  <a:lnTo>
                    <a:pt x="311226" y="533400"/>
                  </a:lnTo>
                  <a:lnTo>
                    <a:pt x="312978" y="546100"/>
                  </a:lnTo>
                  <a:lnTo>
                    <a:pt x="311175" y="546100"/>
                  </a:lnTo>
                  <a:lnTo>
                    <a:pt x="310210" y="558800"/>
                  </a:lnTo>
                  <a:lnTo>
                    <a:pt x="310857" y="558800"/>
                  </a:lnTo>
                  <a:lnTo>
                    <a:pt x="314172" y="571500"/>
                  </a:lnTo>
                  <a:lnTo>
                    <a:pt x="321233" y="558800"/>
                  </a:lnTo>
                  <a:lnTo>
                    <a:pt x="319125" y="558800"/>
                  </a:lnTo>
                  <a:lnTo>
                    <a:pt x="318109" y="546100"/>
                  </a:lnTo>
                  <a:lnTo>
                    <a:pt x="330454" y="546100"/>
                  </a:lnTo>
                  <a:lnTo>
                    <a:pt x="330111" y="533400"/>
                  </a:lnTo>
                  <a:lnTo>
                    <a:pt x="328117" y="533400"/>
                  </a:lnTo>
                  <a:lnTo>
                    <a:pt x="336245" y="520700"/>
                  </a:lnTo>
                  <a:lnTo>
                    <a:pt x="341757" y="508000"/>
                  </a:lnTo>
                  <a:lnTo>
                    <a:pt x="345554" y="508000"/>
                  </a:lnTo>
                  <a:lnTo>
                    <a:pt x="348551" y="520700"/>
                  </a:lnTo>
                  <a:lnTo>
                    <a:pt x="356412" y="520700"/>
                  </a:lnTo>
                  <a:lnTo>
                    <a:pt x="363321" y="508000"/>
                  </a:lnTo>
                  <a:lnTo>
                    <a:pt x="372503" y="508000"/>
                  </a:lnTo>
                  <a:lnTo>
                    <a:pt x="370687" y="520700"/>
                  </a:lnTo>
                  <a:lnTo>
                    <a:pt x="374218" y="520700"/>
                  </a:lnTo>
                  <a:lnTo>
                    <a:pt x="369963" y="533400"/>
                  </a:lnTo>
                  <a:lnTo>
                    <a:pt x="365645" y="533400"/>
                  </a:lnTo>
                  <a:lnTo>
                    <a:pt x="361365" y="546100"/>
                  </a:lnTo>
                  <a:lnTo>
                    <a:pt x="357251" y="546100"/>
                  </a:lnTo>
                  <a:lnTo>
                    <a:pt x="366801" y="558800"/>
                  </a:lnTo>
                  <a:lnTo>
                    <a:pt x="376859" y="533400"/>
                  </a:lnTo>
                  <a:lnTo>
                    <a:pt x="381241" y="508000"/>
                  </a:lnTo>
                  <a:lnTo>
                    <a:pt x="381203" y="495300"/>
                  </a:lnTo>
                  <a:lnTo>
                    <a:pt x="378002" y="469900"/>
                  </a:lnTo>
                  <a:lnTo>
                    <a:pt x="372071" y="482600"/>
                  </a:lnTo>
                  <a:lnTo>
                    <a:pt x="352221" y="482600"/>
                  </a:lnTo>
                  <a:lnTo>
                    <a:pt x="351155" y="469900"/>
                  </a:lnTo>
                  <a:lnTo>
                    <a:pt x="361721" y="469900"/>
                  </a:lnTo>
                  <a:lnTo>
                    <a:pt x="362153" y="457200"/>
                  </a:lnTo>
                  <a:lnTo>
                    <a:pt x="363918" y="457200"/>
                  </a:lnTo>
                  <a:lnTo>
                    <a:pt x="364744" y="444500"/>
                  </a:lnTo>
                  <a:lnTo>
                    <a:pt x="376656" y="444500"/>
                  </a:lnTo>
                  <a:lnTo>
                    <a:pt x="390690" y="431800"/>
                  </a:lnTo>
                  <a:lnTo>
                    <a:pt x="408978" y="431800"/>
                  </a:lnTo>
                  <a:lnTo>
                    <a:pt x="420535" y="419100"/>
                  </a:lnTo>
                  <a:lnTo>
                    <a:pt x="438924" y="419100"/>
                  </a:lnTo>
                  <a:lnTo>
                    <a:pt x="444385" y="431800"/>
                  </a:lnTo>
                  <a:lnTo>
                    <a:pt x="451840" y="419100"/>
                  </a:lnTo>
                  <a:lnTo>
                    <a:pt x="460235" y="406400"/>
                  </a:lnTo>
                  <a:lnTo>
                    <a:pt x="469544" y="393700"/>
                  </a:lnTo>
                  <a:lnTo>
                    <a:pt x="479755" y="381000"/>
                  </a:lnTo>
                  <a:lnTo>
                    <a:pt x="490702" y="368300"/>
                  </a:lnTo>
                  <a:lnTo>
                    <a:pt x="494525" y="368300"/>
                  </a:lnTo>
                  <a:lnTo>
                    <a:pt x="498576" y="355600"/>
                  </a:lnTo>
                  <a:lnTo>
                    <a:pt x="508546" y="355600"/>
                  </a:lnTo>
                  <a:lnTo>
                    <a:pt x="514718" y="342900"/>
                  </a:lnTo>
                  <a:lnTo>
                    <a:pt x="520941" y="342900"/>
                  </a:lnTo>
                  <a:lnTo>
                    <a:pt x="527075" y="330200"/>
                  </a:lnTo>
                  <a:lnTo>
                    <a:pt x="522820" y="342900"/>
                  </a:lnTo>
                  <a:lnTo>
                    <a:pt x="537629" y="342900"/>
                  </a:lnTo>
                  <a:lnTo>
                    <a:pt x="546658" y="330200"/>
                  </a:lnTo>
                  <a:lnTo>
                    <a:pt x="551332" y="330200"/>
                  </a:lnTo>
                  <a:lnTo>
                    <a:pt x="553135" y="317500"/>
                  </a:lnTo>
                  <a:lnTo>
                    <a:pt x="553516" y="317500"/>
                  </a:lnTo>
                  <a:lnTo>
                    <a:pt x="554075" y="304800"/>
                  </a:lnTo>
                  <a:lnTo>
                    <a:pt x="556183" y="292100"/>
                  </a:lnTo>
                  <a:lnTo>
                    <a:pt x="596696" y="292100"/>
                  </a:lnTo>
                  <a:lnTo>
                    <a:pt x="606234" y="279400"/>
                  </a:lnTo>
                  <a:lnTo>
                    <a:pt x="616381" y="254000"/>
                  </a:lnTo>
                  <a:lnTo>
                    <a:pt x="629285" y="254000"/>
                  </a:lnTo>
                  <a:lnTo>
                    <a:pt x="647115" y="241300"/>
                  </a:lnTo>
                  <a:lnTo>
                    <a:pt x="654024" y="241300"/>
                  </a:lnTo>
                  <a:lnTo>
                    <a:pt x="661098" y="254000"/>
                  </a:lnTo>
                  <a:lnTo>
                    <a:pt x="680466" y="254000"/>
                  </a:lnTo>
                  <a:lnTo>
                    <a:pt x="689127" y="241300"/>
                  </a:lnTo>
                  <a:lnTo>
                    <a:pt x="716584" y="241300"/>
                  </a:lnTo>
                  <a:lnTo>
                    <a:pt x="725690" y="228600"/>
                  </a:lnTo>
                  <a:lnTo>
                    <a:pt x="750684" y="228600"/>
                  </a:lnTo>
                  <a:lnTo>
                    <a:pt x="741565" y="215900"/>
                  </a:lnTo>
                  <a:lnTo>
                    <a:pt x="767435" y="215900"/>
                  </a:lnTo>
                  <a:lnTo>
                    <a:pt x="780072" y="203200"/>
                  </a:lnTo>
                  <a:lnTo>
                    <a:pt x="800760" y="203200"/>
                  </a:lnTo>
                  <a:lnTo>
                    <a:pt x="806437" y="190500"/>
                  </a:lnTo>
                  <a:lnTo>
                    <a:pt x="829398" y="190500"/>
                  </a:lnTo>
                  <a:lnTo>
                    <a:pt x="820166" y="203200"/>
                  </a:lnTo>
                  <a:lnTo>
                    <a:pt x="806805" y="203200"/>
                  </a:lnTo>
                  <a:lnTo>
                    <a:pt x="808647" y="215900"/>
                  </a:lnTo>
                  <a:lnTo>
                    <a:pt x="807847" y="215900"/>
                  </a:lnTo>
                  <a:lnTo>
                    <a:pt x="804976" y="228600"/>
                  </a:lnTo>
                  <a:lnTo>
                    <a:pt x="905713" y="228600"/>
                  </a:lnTo>
                  <a:lnTo>
                    <a:pt x="908939" y="215900"/>
                  </a:lnTo>
                  <a:lnTo>
                    <a:pt x="930363" y="215900"/>
                  </a:lnTo>
                  <a:lnTo>
                    <a:pt x="934961" y="228600"/>
                  </a:lnTo>
                  <a:lnTo>
                    <a:pt x="970534" y="228600"/>
                  </a:lnTo>
                  <a:lnTo>
                    <a:pt x="977696" y="241300"/>
                  </a:lnTo>
                  <a:lnTo>
                    <a:pt x="998677" y="241300"/>
                  </a:lnTo>
                  <a:lnTo>
                    <a:pt x="1005306" y="254000"/>
                  </a:lnTo>
                  <a:lnTo>
                    <a:pt x="1023239" y="254000"/>
                  </a:lnTo>
                  <a:lnTo>
                    <a:pt x="1029106" y="266700"/>
                  </a:lnTo>
                  <a:lnTo>
                    <a:pt x="1034821" y="266700"/>
                  </a:lnTo>
                  <a:lnTo>
                    <a:pt x="1040434" y="279400"/>
                  </a:lnTo>
                  <a:lnTo>
                    <a:pt x="1037285" y="279400"/>
                  </a:lnTo>
                  <a:lnTo>
                    <a:pt x="1042111" y="292100"/>
                  </a:lnTo>
                  <a:lnTo>
                    <a:pt x="1046378" y="292100"/>
                  </a:lnTo>
                  <a:lnTo>
                    <a:pt x="1045667" y="304800"/>
                  </a:lnTo>
                  <a:lnTo>
                    <a:pt x="1036434" y="292100"/>
                  </a:lnTo>
                  <a:lnTo>
                    <a:pt x="1021854" y="292100"/>
                  </a:lnTo>
                  <a:lnTo>
                    <a:pt x="1026972" y="304800"/>
                  </a:lnTo>
                  <a:lnTo>
                    <a:pt x="1033983" y="304800"/>
                  </a:lnTo>
                  <a:lnTo>
                    <a:pt x="1041565" y="317500"/>
                  </a:lnTo>
                  <a:lnTo>
                    <a:pt x="1047750" y="317500"/>
                  </a:lnTo>
                  <a:lnTo>
                    <a:pt x="1049566" y="330200"/>
                  </a:lnTo>
                  <a:lnTo>
                    <a:pt x="1077874" y="330200"/>
                  </a:lnTo>
                  <a:lnTo>
                    <a:pt x="1085342" y="342900"/>
                  </a:lnTo>
                  <a:lnTo>
                    <a:pt x="1098842" y="342900"/>
                  </a:lnTo>
                  <a:lnTo>
                    <a:pt x="1104099" y="355600"/>
                  </a:lnTo>
                  <a:lnTo>
                    <a:pt x="1102194" y="355600"/>
                  </a:lnTo>
                  <a:lnTo>
                    <a:pt x="1107643" y="368300"/>
                  </a:lnTo>
                  <a:lnTo>
                    <a:pt x="1106449" y="368300"/>
                  </a:lnTo>
                  <a:lnTo>
                    <a:pt x="1114513" y="381000"/>
                  </a:lnTo>
                  <a:lnTo>
                    <a:pt x="1121651" y="381000"/>
                  </a:lnTo>
                  <a:lnTo>
                    <a:pt x="1128255" y="393700"/>
                  </a:lnTo>
                  <a:lnTo>
                    <a:pt x="1130236" y="393700"/>
                  </a:lnTo>
                  <a:lnTo>
                    <a:pt x="1123099" y="381000"/>
                  </a:lnTo>
                  <a:lnTo>
                    <a:pt x="1137729" y="381000"/>
                  </a:lnTo>
                  <a:lnTo>
                    <a:pt x="1143215" y="393700"/>
                  </a:lnTo>
                  <a:lnTo>
                    <a:pt x="1184084" y="393700"/>
                  </a:lnTo>
                  <a:lnTo>
                    <a:pt x="1198029" y="419100"/>
                  </a:lnTo>
                  <a:lnTo>
                    <a:pt x="1201864" y="419100"/>
                  </a:lnTo>
                  <a:lnTo>
                    <a:pt x="1198181" y="431800"/>
                  </a:lnTo>
                  <a:lnTo>
                    <a:pt x="1189570" y="419100"/>
                  </a:lnTo>
                  <a:lnTo>
                    <a:pt x="1165580" y="419100"/>
                  </a:lnTo>
                  <a:lnTo>
                    <a:pt x="1176401" y="431800"/>
                  </a:lnTo>
                  <a:lnTo>
                    <a:pt x="1186662" y="444500"/>
                  </a:lnTo>
                  <a:lnTo>
                    <a:pt x="1192631" y="457200"/>
                  </a:lnTo>
                  <a:lnTo>
                    <a:pt x="1199235" y="457200"/>
                  </a:lnTo>
                  <a:lnTo>
                    <a:pt x="1203426" y="469900"/>
                  </a:lnTo>
                  <a:lnTo>
                    <a:pt x="1238427" y="469900"/>
                  </a:lnTo>
                  <a:lnTo>
                    <a:pt x="1257973" y="508000"/>
                  </a:lnTo>
                  <a:lnTo>
                    <a:pt x="1258963" y="508000"/>
                  </a:lnTo>
                  <a:lnTo>
                    <a:pt x="1262710" y="520700"/>
                  </a:lnTo>
                  <a:lnTo>
                    <a:pt x="1259497" y="520700"/>
                  </a:lnTo>
                  <a:lnTo>
                    <a:pt x="1268196" y="533400"/>
                  </a:lnTo>
                  <a:lnTo>
                    <a:pt x="1284947" y="533400"/>
                  </a:lnTo>
                  <a:lnTo>
                    <a:pt x="1280020" y="520700"/>
                  </a:lnTo>
                  <a:lnTo>
                    <a:pt x="1287627" y="533400"/>
                  </a:lnTo>
                  <a:lnTo>
                    <a:pt x="1289354" y="546100"/>
                  </a:lnTo>
                  <a:lnTo>
                    <a:pt x="1289875" y="558800"/>
                  </a:lnTo>
                  <a:lnTo>
                    <a:pt x="1279410" y="558800"/>
                  </a:lnTo>
                  <a:lnTo>
                    <a:pt x="1282344" y="571500"/>
                  </a:lnTo>
                  <a:lnTo>
                    <a:pt x="1285214" y="584200"/>
                  </a:lnTo>
                  <a:lnTo>
                    <a:pt x="1288681" y="584200"/>
                  </a:lnTo>
                  <a:lnTo>
                    <a:pt x="1293380" y="596900"/>
                  </a:lnTo>
                  <a:lnTo>
                    <a:pt x="1293545" y="584200"/>
                  </a:lnTo>
                  <a:lnTo>
                    <a:pt x="1297762" y="584200"/>
                  </a:lnTo>
                  <a:lnTo>
                    <a:pt x="1297406" y="571500"/>
                  </a:lnTo>
                  <a:lnTo>
                    <a:pt x="1302194" y="584200"/>
                  </a:lnTo>
                  <a:lnTo>
                    <a:pt x="1306537" y="584200"/>
                  </a:lnTo>
                  <a:lnTo>
                    <a:pt x="1306703" y="571500"/>
                  </a:lnTo>
                  <a:lnTo>
                    <a:pt x="1314081" y="584200"/>
                  </a:lnTo>
                  <a:lnTo>
                    <a:pt x="1319834" y="596900"/>
                  </a:lnTo>
                  <a:lnTo>
                    <a:pt x="1323873" y="609600"/>
                  </a:lnTo>
                  <a:lnTo>
                    <a:pt x="1326083" y="622300"/>
                  </a:lnTo>
                  <a:lnTo>
                    <a:pt x="1320190" y="622300"/>
                  </a:lnTo>
                  <a:lnTo>
                    <a:pt x="1326908" y="635000"/>
                  </a:lnTo>
                  <a:lnTo>
                    <a:pt x="1332915" y="635000"/>
                  </a:lnTo>
                  <a:lnTo>
                    <a:pt x="1338402" y="647700"/>
                  </a:lnTo>
                  <a:lnTo>
                    <a:pt x="1343558" y="660400"/>
                  </a:lnTo>
                  <a:lnTo>
                    <a:pt x="1348397" y="673100"/>
                  </a:lnTo>
                  <a:lnTo>
                    <a:pt x="1353489" y="673100"/>
                  </a:lnTo>
                  <a:lnTo>
                    <a:pt x="1359052" y="685800"/>
                  </a:lnTo>
                  <a:lnTo>
                    <a:pt x="1365885" y="685800"/>
                  </a:lnTo>
                  <a:lnTo>
                    <a:pt x="1360500" y="673100"/>
                  </a:lnTo>
                  <a:lnTo>
                    <a:pt x="1356626" y="660400"/>
                  </a:lnTo>
                  <a:lnTo>
                    <a:pt x="1375346" y="660400"/>
                  </a:lnTo>
                  <a:lnTo>
                    <a:pt x="1368158" y="647700"/>
                  </a:lnTo>
                  <a:lnTo>
                    <a:pt x="1360716" y="635000"/>
                  </a:lnTo>
                  <a:lnTo>
                    <a:pt x="1361020" y="635000"/>
                  </a:lnTo>
                  <a:lnTo>
                    <a:pt x="1356741" y="622300"/>
                  </a:lnTo>
                  <a:lnTo>
                    <a:pt x="1353261" y="609600"/>
                  </a:lnTo>
                  <a:lnTo>
                    <a:pt x="1360182" y="609600"/>
                  </a:lnTo>
                  <a:lnTo>
                    <a:pt x="1346593" y="584200"/>
                  </a:lnTo>
                  <a:lnTo>
                    <a:pt x="1334236" y="571500"/>
                  </a:lnTo>
                  <a:lnTo>
                    <a:pt x="1321803" y="546100"/>
                  </a:lnTo>
                  <a:lnTo>
                    <a:pt x="1314907" y="533400"/>
                  </a:lnTo>
                  <a:lnTo>
                    <a:pt x="1313370" y="530580"/>
                  </a:lnTo>
                  <a:lnTo>
                    <a:pt x="1314869" y="520700"/>
                  </a:lnTo>
                  <a:lnTo>
                    <a:pt x="1313586" y="520700"/>
                  </a:lnTo>
                  <a:lnTo>
                    <a:pt x="1312240" y="508000"/>
                  </a:lnTo>
                  <a:lnTo>
                    <a:pt x="1322031" y="508000"/>
                  </a:lnTo>
                  <a:lnTo>
                    <a:pt x="1321485" y="495300"/>
                  </a:lnTo>
                  <a:lnTo>
                    <a:pt x="1314589" y="495300"/>
                  </a:lnTo>
                  <a:lnTo>
                    <a:pt x="1306588" y="482600"/>
                  </a:lnTo>
                  <a:lnTo>
                    <a:pt x="1300378" y="482600"/>
                  </a:lnTo>
                  <a:lnTo>
                    <a:pt x="1298803" y="495300"/>
                  </a:lnTo>
                  <a:lnTo>
                    <a:pt x="1295222" y="482600"/>
                  </a:lnTo>
                  <a:lnTo>
                    <a:pt x="1287957" y="469900"/>
                  </a:lnTo>
                  <a:lnTo>
                    <a:pt x="1280655" y="457200"/>
                  </a:lnTo>
                  <a:lnTo>
                    <a:pt x="1270546" y="457200"/>
                  </a:lnTo>
                  <a:lnTo>
                    <a:pt x="1263256" y="444500"/>
                  </a:lnTo>
                  <a:lnTo>
                    <a:pt x="1256093" y="444500"/>
                  </a:lnTo>
                  <a:lnTo>
                    <a:pt x="1250048" y="431800"/>
                  </a:lnTo>
                  <a:lnTo>
                    <a:pt x="1247444" y="431800"/>
                  </a:lnTo>
                  <a:lnTo>
                    <a:pt x="1246073" y="419100"/>
                  </a:lnTo>
                  <a:lnTo>
                    <a:pt x="1254112" y="419100"/>
                  </a:lnTo>
                  <a:lnTo>
                    <a:pt x="1262824" y="431800"/>
                  </a:lnTo>
                  <a:lnTo>
                    <a:pt x="1272082" y="444500"/>
                  </a:lnTo>
                  <a:lnTo>
                    <a:pt x="1281836" y="444500"/>
                  </a:lnTo>
                  <a:lnTo>
                    <a:pt x="1283843" y="457200"/>
                  </a:lnTo>
                  <a:lnTo>
                    <a:pt x="1294028" y="457200"/>
                  </a:lnTo>
                  <a:lnTo>
                    <a:pt x="1313192" y="469900"/>
                  </a:lnTo>
                  <a:lnTo>
                    <a:pt x="1330591" y="482600"/>
                  </a:lnTo>
                  <a:lnTo>
                    <a:pt x="1338541" y="495300"/>
                  </a:lnTo>
                  <a:lnTo>
                    <a:pt x="1345514" y="508000"/>
                  </a:lnTo>
                  <a:lnTo>
                    <a:pt x="1347660" y="508000"/>
                  </a:lnTo>
                  <a:lnTo>
                    <a:pt x="1351495" y="508000"/>
                  </a:lnTo>
                  <a:lnTo>
                    <a:pt x="1356487" y="520700"/>
                  </a:lnTo>
                  <a:lnTo>
                    <a:pt x="1361389" y="520700"/>
                  </a:lnTo>
                  <a:lnTo>
                    <a:pt x="1365935" y="533400"/>
                  </a:lnTo>
                  <a:lnTo>
                    <a:pt x="1369555" y="546100"/>
                  </a:lnTo>
                  <a:lnTo>
                    <a:pt x="1373060" y="546100"/>
                  </a:lnTo>
                  <a:lnTo>
                    <a:pt x="1376972" y="558800"/>
                  </a:lnTo>
                  <a:lnTo>
                    <a:pt x="1381823" y="571500"/>
                  </a:lnTo>
                  <a:lnTo>
                    <a:pt x="1385239" y="571500"/>
                  </a:lnTo>
                  <a:lnTo>
                    <a:pt x="1389481" y="584200"/>
                  </a:lnTo>
                  <a:lnTo>
                    <a:pt x="1394510" y="596900"/>
                  </a:lnTo>
                  <a:lnTo>
                    <a:pt x="1399844" y="596900"/>
                  </a:lnTo>
                  <a:lnTo>
                    <a:pt x="1405039" y="609600"/>
                  </a:lnTo>
                  <a:lnTo>
                    <a:pt x="1409382" y="609600"/>
                  </a:lnTo>
                  <a:lnTo>
                    <a:pt x="1412836" y="622300"/>
                  </a:lnTo>
                  <a:lnTo>
                    <a:pt x="1413827" y="622300"/>
                  </a:lnTo>
                  <a:lnTo>
                    <a:pt x="1409827" y="609600"/>
                  </a:lnTo>
                  <a:lnTo>
                    <a:pt x="1415669" y="609600"/>
                  </a:lnTo>
                  <a:lnTo>
                    <a:pt x="1422107" y="622300"/>
                  </a:lnTo>
                  <a:lnTo>
                    <a:pt x="1427734" y="635000"/>
                  </a:lnTo>
                  <a:lnTo>
                    <a:pt x="1442567" y="635000"/>
                  </a:lnTo>
                  <a:lnTo>
                    <a:pt x="1450365" y="647700"/>
                  </a:lnTo>
                  <a:lnTo>
                    <a:pt x="1452867" y="660400"/>
                  </a:lnTo>
                  <a:lnTo>
                    <a:pt x="1455178" y="673100"/>
                  </a:lnTo>
                  <a:lnTo>
                    <a:pt x="1462430" y="685800"/>
                  </a:lnTo>
                  <a:lnTo>
                    <a:pt x="1464640" y="660400"/>
                  </a:lnTo>
                  <a:lnTo>
                    <a:pt x="1463268" y="660400"/>
                  </a:lnTo>
                  <a:lnTo>
                    <a:pt x="1459344" y="647700"/>
                  </a:lnTo>
                  <a:lnTo>
                    <a:pt x="1456296" y="647700"/>
                  </a:lnTo>
                  <a:lnTo>
                    <a:pt x="1449730" y="635000"/>
                  </a:lnTo>
                  <a:lnTo>
                    <a:pt x="1449311" y="609600"/>
                  </a:lnTo>
                  <a:lnTo>
                    <a:pt x="1452283" y="609600"/>
                  </a:lnTo>
                  <a:lnTo>
                    <a:pt x="1455902" y="596900"/>
                  </a:lnTo>
                  <a:lnTo>
                    <a:pt x="1457769" y="584200"/>
                  </a:lnTo>
                  <a:lnTo>
                    <a:pt x="1463586" y="584200"/>
                  </a:lnTo>
                  <a:lnTo>
                    <a:pt x="1470748" y="596900"/>
                  </a:lnTo>
                  <a:lnTo>
                    <a:pt x="1476667" y="596900"/>
                  </a:lnTo>
                  <a:close/>
                </a:path>
                <a:path w="1481454" h="1866900">
                  <a:moveTo>
                    <a:pt x="1481048" y="1079500"/>
                  </a:moveTo>
                  <a:lnTo>
                    <a:pt x="1481023" y="1054100"/>
                  </a:lnTo>
                  <a:lnTo>
                    <a:pt x="1480756" y="1054100"/>
                  </a:lnTo>
                  <a:lnTo>
                    <a:pt x="1480007" y="1041400"/>
                  </a:lnTo>
                  <a:lnTo>
                    <a:pt x="1478851" y="1028700"/>
                  </a:lnTo>
                  <a:lnTo>
                    <a:pt x="1477340" y="1016000"/>
                  </a:lnTo>
                  <a:lnTo>
                    <a:pt x="1475498" y="1016000"/>
                  </a:lnTo>
                  <a:lnTo>
                    <a:pt x="1473123" y="1003300"/>
                  </a:lnTo>
                  <a:lnTo>
                    <a:pt x="1470190" y="990600"/>
                  </a:lnTo>
                  <a:lnTo>
                    <a:pt x="1468767" y="990600"/>
                  </a:lnTo>
                  <a:lnTo>
                    <a:pt x="1471333" y="1003300"/>
                  </a:lnTo>
                  <a:lnTo>
                    <a:pt x="1472603" y="1003300"/>
                  </a:lnTo>
                  <a:lnTo>
                    <a:pt x="1470837" y="1016000"/>
                  </a:lnTo>
                  <a:lnTo>
                    <a:pt x="1465326" y="1016000"/>
                  </a:lnTo>
                  <a:lnTo>
                    <a:pt x="1466824" y="1003300"/>
                  </a:lnTo>
                  <a:lnTo>
                    <a:pt x="1460576" y="1003300"/>
                  </a:lnTo>
                  <a:lnTo>
                    <a:pt x="1462163" y="1016000"/>
                  </a:lnTo>
                  <a:lnTo>
                    <a:pt x="1464081" y="1028700"/>
                  </a:lnTo>
                  <a:lnTo>
                    <a:pt x="1461477" y="1041400"/>
                  </a:lnTo>
                  <a:lnTo>
                    <a:pt x="1450975" y="1016000"/>
                  </a:lnTo>
                  <a:lnTo>
                    <a:pt x="1440446" y="1028700"/>
                  </a:lnTo>
                  <a:lnTo>
                    <a:pt x="1434706" y="1016000"/>
                  </a:lnTo>
                  <a:lnTo>
                    <a:pt x="1428572" y="990600"/>
                  </a:lnTo>
                  <a:lnTo>
                    <a:pt x="1422171" y="977900"/>
                  </a:lnTo>
                  <a:lnTo>
                    <a:pt x="1415669" y="952500"/>
                  </a:lnTo>
                  <a:lnTo>
                    <a:pt x="1414640" y="965200"/>
                  </a:lnTo>
                  <a:lnTo>
                    <a:pt x="1414564" y="977900"/>
                  </a:lnTo>
                  <a:lnTo>
                    <a:pt x="1415275" y="990600"/>
                  </a:lnTo>
                  <a:lnTo>
                    <a:pt x="1416634" y="990600"/>
                  </a:lnTo>
                  <a:lnTo>
                    <a:pt x="1418310" y="1003300"/>
                  </a:lnTo>
                  <a:lnTo>
                    <a:pt x="1420228" y="1016000"/>
                  </a:lnTo>
                  <a:lnTo>
                    <a:pt x="1422336" y="1016000"/>
                  </a:lnTo>
                  <a:lnTo>
                    <a:pt x="1424546" y="1028700"/>
                  </a:lnTo>
                  <a:lnTo>
                    <a:pt x="1426705" y="1028700"/>
                  </a:lnTo>
                  <a:lnTo>
                    <a:pt x="1428496" y="1041400"/>
                  </a:lnTo>
                  <a:lnTo>
                    <a:pt x="1429816" y="1054100"/>
                  </a:lnTo>
                  <a:lnTo>
                    <a:pt x="1430515" y="1054100"/>
                  </a:lnTo>
                  <a:lnTo>
                    <a:pt x="1430578" y="1066800"/>
                  </a:lnTo>
                  <a:lnTo>
                    <a:pt x="1429867" y="1066800"/>
                  </a:lnTo>
                  <a:lnTo>
                    <a:pt x="1428127" y="1079500"/>
                  </a:lnTo>
                  <a:lnTo>
                    <a:pt x="1425041" y="1092200"/>
                  </a:lnTo>
                  <a:lnTo>
                    <a:pt x="1422908" y="1079500"/>
                  </a:lnTo>
                  <a:lnTo>
                    <a:pt x="1419186" y="1092200"/>
                  </a:lnTo>
                  <a:lnTo>
                    <a:pt x="1416405" y="1092200"/>
                  </a:lnTo>
                  <a:lnTo>
                    <a:pt x="1417815" y="1104900"/>
                  </a:lnTo>
                  <a:lnTo>
                    <a:pt x="1418450" y="1117600"/>
                  </a:lnTo>
                  <a:lnTo>
                    <a:pt x="1419428" y="1117600"/>
                  </a:lnTo>
                  <a:lnTo>
                    <a:pt x="1421879" y="1130300"/>
                  </a:lnTo>
                  <a:lnTo>
                    <a:pt x="1417408" y="1155700"/>
                  </a:lnTo>
                  <a:lnTo>
                    <a:pt x="1412544" y="1155700"/>
                  </a:lnTo>
                  <a:lnTo>
                    <a:pt x="1407426" y="1143000"/>
                  </a:lnTo>
                  <a:lnTo>
                    <a:pt x="1404150" y="1130300"/>
                  </a:lnTo>
                  <a:lnTo>
                    <a:pt x="1404848" y="1117600"/>
                  </a:lnTo>
                  <a:lnTo>
                    <a:pt x="1400276" y="1143000"/>
                  </a:lnTo>
                  <a:lnTo>
                    <a:pt x="1397012" y="1181100"/>
                  </a:lnTo>
                  <a:lnTo>
                    <a:pt x="1394256" y="1206500"/>
                  </a:lnTo>
                  <a:lnTo>
                    <a:pt x="1391221" y="1231900"/>
                  </a:lnTo>
                  <a:lnTo>
                    <a:pt x="1386611" y="1257300"/>
                  </a:lnTo>
                  <a:lnTo>
                    <a:pt x="1379956" y="1295400"/>
                  </a:lnTo>
                  <a:lnTo>
                    <a:pt x="1370279" y="1320800"/>
                  </a:lnTo>
                  <a:lnTo>
                    <a:pt x="1356652" y="1346200"/>
                  </a:lnTo>
                  <a:lnTo>
                    <a:pt x="1353985" y="1346200"/>
                  </a:lnTo>
                  <a:lnTo>
                    <a:pt x="1358087" y="1333500"/>
                  </a:lnTo>
                  <a:lnTo>
                    <a:pt x="1352905" y="1346200"/>
                  </a:lnTo>
                  <a:lnTo>
                    <a:pt x="1352448" y="1346200"/>
                  </a:lnTo>
                  <a:lnTo>
                    <a:pt x="1350822" y="1358900"/>
                  </a:lnTo>
                  <a:lnTo>
                    <a:pt x="1427175" y="1358900"/>
                  </a:lnTo>
                  <a:lnTo>
                    <a:pt x="1433156" y="1333500"/>
                  </a:lnTo>
                  <a:lnTo>
                    <a:pt x="1436001" y="1308100"/>
                  </a:lnTo>
                  <a:lnTo>
                    <a:pt x="1441551" y="1295400"/>
                  </a:lnTo>
                  <a:lnTo>
                    <a:pt x="1452714" y="1295400"/>
                  </a:lnTo>
                  <a:lnTo>
                    <a:pt x="1457960" y="1282700"/>
                  </a:lnTo>
                  <a:lnTo>
                    <a:pt x="1458620" y="1270000"/>
                  </a:lnTo>
                  <a:lnTo>
                    <a:pt x="1443913" y="1270000"/>
                  </a:lnTo>
                  <a:lnTo>
                    <a:pt x="1442859" y="1257300"/>
                  </a:lnTo>
                  <a:lnTo>
                    <a:pt x="1445361" y="1244600"/>
                  </a:lnTo>
                  <a:lnTo>
                    <a:pt x="1450873" y="1231900"/>
                  </a:lnTo>
                  <a:lnTo>
                    <a:pt x="1455902" y="1219200"/>
                  </a:lnTo>
                  <a:lnTo>
                    <a:pt x="1460360" y="1219200"/>
                  </a:lnTo>
                  <a:lnTo>
                    <a:pt x="1464170" y="1206500"/>
                  </a:lnTo>
                  <a:lnTo>
                    <a:pt x="1467624" y="1193800"/>
                  </a:lnTo>
                  <a:lnTo>
                    <a:pt x="1471041" y="1181100"/>
                  </a:lnTo>
                  <a:lnTo>
                    <a:pt x="1474533" y="1168400"/>
                  </a:lnTo>
                  <a:lnTo>
                    <a:pt x="1478254" y="1168400"/>
                  </a:lnTo>
                  <a:lnTo>
                    <a:pt x="1479105" y="1155700"/>
                  </a:lnTo>
                  <a:lnTo>
                    <a:pt x="1471803" y="1155700"/>
                  </a:lnTo>
                  <a:lnTo>
                    <a:pt x="1470748" y="1168400"/>
                  </a:lnTo>
                  <a:lnTo>
                    <a:pt x="1469212" y="1168400"/>
                  </a:lnTo>
                  <a:lnTo>
                    <a:pt x="1467510" y="1181100"/>
                  </a:lnTo>
                  <a:lnTo>
                    <a:pt x="1465402" y="1181100"/>
                  </a:lnTo>
                  <a:lnTo>
                    <a:pt x="1462417" y="1168400"/>
                  </a:lnTo>
                  <a:lnTo>
                    <a:pt x="1463713" y="1155700"/>
                  </a:lnTo>
                  <a:lnTo>
                    <a:pt x="1466723" y="1143000"/>
                  </a:lnTo>
                  <a:lnTo>
                    <a:pt x="1470101" y="1143000"/>
                  </a:lnTo>
                  <a:lnTo>
                    <a:pt x="1472501" y="1130300"/>
                  </a:lnTo>
                  <a:lnTo>
                    <a:pt x="1474584" y="1130300"/>
                  </a:lnTo>
                  <a:lnTo>
                    <a:pt x="1479042" y="1143000"/>
                  </a:lnTo>
                  <a:lnTo>
                    <a:pt x="1478546" y="1130300"/>
                  </a:lnTo>
                  <a:lnTo>
                    <a:pt x="1479207" y="1117600"/>
                  </a:lnTo>
                  <a:lnTo>
                    <a:pt x="1480248" y="1104900"/>
                  </a:lnTo>
                  <a:lnTo>
                    <a:pt x="1481048" y="1079500"/>
                  </a:lnTo>
                  <a:close/>
                </a:path>
              </a:pathLst>
            </a:custGeom>
            <a:grpFill/>
          </p:spPr>
          <p:txBody>
            <a:bodyPr wrap="square" lIns="0" tIns="0" rIns="0" bIns="0" rtlCol="0"/>
            <a:lstStyle/>
            <a:p>
              <a:endParaRPr/>
            </a:p>
          </p:txBody>
        </p:sp>
      </p:grpSp>
      <p:grpSp>
        <p:nvGrpSpPr>
          <p:cNvPr id="2687" name="Group 2686" descr="noun-nurse-6842995.svg">
            <a:extLst>
              <a:ext uri="{FF2B5EF4-FFF2-40B4-BE49-F238E27FC236}">
                <a16:creationId xmlns:a16="http://schemas.microsoft.com/office/drawing/2014/main" id="{B65DF87B-BB16-FC43-69C3-F609263056AE}"/>
              </a:ext>
            </a:extLst>
          </p:cNvPr>
          <p:cNvGrpSpPr/>
          <p:nvPr/>
        </p:nvGrpSpPr>
        <p:grpSpPr>
          <a:xfrm>
            <a:off x="7428311" y="3429000"/>
            <a:ext cx="1349481" cy="1335763"/>
            <a:chOff x="13711464" y="9369065"/>
            <a:chExt cx="2180316" cy="2158152"/>
          </a:xfrm>
          <a:solidFill>
            <a:schemeClr val="tx2"/>
          </a:solidFill>
        </p:grpSpPr>
        <p:sp>
          <p:nvSpPr>
            <p:cNvPr id="2688" name="Freeform: Shape 2687">
              <a:extLst>
                <a:ext uri="{FF2B5EF4-FFF2-40B4-BE49-F238E27FC236}">
                  <a16:creationId xmlns:a16="http://schemas.microsoft.com/office/drawing/2014/main" id="{4F873B27-2B45-04B8-9861-9E1D9B53A663}"/>
                </a:ext>
              </a:extLst>
            </p:cNvPr>
            <p:cNvSpPr/>
            <p:nvPr/>
          </p:nvSpPr>
          <p:spPr>
            <a:xfrm>
              <a:off x="14450247" y="9698910"/>
              <a:ext cx="728363" cy="232996"/>
            </a:xfrm>
            <a:custGeom>
              <a:avLst/>
              <a:gdLst>
                <a:gd name="connsiteX0" fmla="*/ 690911 w 728363"/>
                <a:gd name="connsiteY0" fmla="*/ 217312 h 232996"/>
                <a:gd name="connsiteX1" fmla="*/ 726643 w 728363"/>
                <a:gd name="connsiteY1" fmla="*/ 200753 h 232996"/>
                <a:gd name="connsiteX2" fmla="*/ 710085 w 728363"/>
                <a:gd name="connsiteY2" fmla="*/ 165021 h 232996"/>
                <a:gd name="connsiteX3" fmla="*/ 548964 w 728363"/>
                <a:gd name="connsiteY3" fmla="*/ 20678 h 232996"/>
                <a:gd name="connsiteX4" fmla="*/ 529247 w 728363"/>
                <a:gd name="connsiteY4" fmla="*/ 960 h 232996"/>
                <a:gd name="connsiteX5" fmla="*/ 502339 w 728363"/>
                <a:gd name="connsiteY5" fmla="*/ 8149 h 232996"/>
                <a:gd name="connsiteX6" fmla="*/ 309517 w 728363"/>
                <a:gd name="connsiteY6" fmla="*/ 116760 h 232996"/>
                <a:gd name="connsiteX7" fmla="*/ 25194 w 728363"/>
                <a:gd name="connsiteY7" fmla="*/ 177329 h 232996"/>
                <a:gd name="connsiteX8" fmla="*/ 139 w 728363"/>
                <a:gd name="connsiteY8" fmla="*/ 207832 h 232996"/>
                <a:gd name="connsiteX9" fmla="*/ 27809 w 728363"/>
                <a:gd name="connsiteY9" fmla="*/ 232996 h 232996"/>
                <a:gd name="connsiteX10" fmla="*/ 30533 w 728363"/>
                <a:gd name="connsiteY10" fmla="*/ 232890 h 232996"/>
                <a:gd name="connsiteX11" fmla="*/ 327937 w 728363"/>
                <a:gd name="connsiteY11" fmla="*/ 169488 h 232996"/>
                <a:gd name="connsiteX12" fmla="*/ 511173 w 728363"/>
                <a:gd name="connsiteY12" fmla="*/ 74602 h 232996"/>
                <a:gd name="connsiteX13" fmla="*/ 690925 w 728363"/>
                <a:gd name="connsiteY13" fmla="*/ 217312 h 232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28363" h="232996">
                  <a:moveTo>
                    <a:pt x="690911" y="217312"/>
                  </a:moveTo>
                  <a:cubicBezTo>
                    <a:pt x="705399" y="222650"/>
                    <a:pt x="721414" y="215134"/>
                    <a:pt x="726643" y="200753"/>
                  </a:cubicBezTo>
                  <a:cubicBezTo>
                    <a:pt x="731982" y="186265"/>
                    <a:pt x="724463" y="170250"/>
                    <a:pt x="710085" y="165021"/>
                  </a:cubicBezTo>
                  <a:cubicBezTo>
                    <a:pt x="630124" y="135826"/>
                    <a:pt x="563889" y="76454"/>
                    <a:pt x="548964" y="20678"/>
                  </a:cubicBezTo>
                  <a:cubicBezTo>
                    <a:pt x="546349" y="11091"/>
                    <a:pt x="538834" y="3575"/>
                    <a:pt x="529247" y="960"/>
                  </a:cubicBezTo>
                  <a:cubicBezTo>
                    <a:pt x="519660" y="-1654"/>
                    <a:pt x="509309" y="1177"/>
                    <a:pt x="502339" y="8149"/>
                  </a:cubicBezTo>
                  <a:cubicBezTo>
                    <a:pt x="461160" y="49328"/>
                    <a:pt x="394490" y="86912"/>
                    <a:pt x="309517" y="116760"/>
                  </a:cubicBezTo>
                  <a:cubicBezTo>
                    <a:pt x="225633" y="146282"/>
                    <a:pt x="127261" y="167198"/>
                    <a:pt x="25194" y="177329"/>
                  </a:cubicBezTo>
                  <a:cubicBezTo>
                    <a:pt x="9833" y="178856"/>
                    <a:pt x="-1388" y="192472"/>
                    <a:pt x="139" y="207832"/>
                  </a:cubicBezTo>
                  <a:cubicBezTo>
                    <a:pt x="1554" y="222213"/>
                    <a:pt x="13646" y="232996"/>
                    <a:pt x="27809" y="232996"/>
                  </a:cubicBezTo>
                  <a:cubicBezTo>
                    <a:pt x="28681" y="232996"/>
                    <a:pt x="29659" y="232996"/>
                    <a:pt x="30533" y="232890"/>
                  </a:cubicBezTo>
                  <a:cubicBezTo>
                    <a:pt x="137076" y="222431"/>
                    <a:pt x="239914" y="200425"/>
                    <a:pt x="327937" y="169488"/>
                  </a:cubicBezTo>
                  <a:cubicBezTo>
                    <a:pt x="402668" y="143233"/>
                    <a:pt x="465094" y="110769"/>
                    <a:pt x="511173" y="74602"/>
                  </a:cubicBezTo>
                  <a:cubicBezTo>
                    <a:pt x="543640" y="133646"/>
                    <a:pt x="610965" y="188117"/>
                    <a:pt x="690925" y="217312"/>
                  </a:cubicBezTo>
                  <a:close/>
                </a:path>
              </a:pathLst>
            </a:custGeom>
            <a:grpFill/>
            <a:ln w="2318" cap="flat">
              <a:noFill/>
              <a:prstDash val="solid"/>
              <a:miter/>
            </a:ln>
          </p:spPr>
          <p:txBody>
            <a:bodyPr rtlCol="0" anchor="ctr"/>
            <a:lstStyle/>
            <a:p>
              <a:endParaRPr lang="en-US"/>
            </a:p>
          </p:txBody>
        </p:sp>
        <p:sp>
          <p:nvSpPr>
            <p:cNvPr id="2689" name="Freeform: Shape 2688">
              <a:extLst>
                <a:ext uri="{FF2B5EF4-FFF2-40B4-BE49-F238E27FC236}">
                  <a16:creationId xmlns:a16="http://schemas.microsoft.com/office/drawing/2014/main" id="{8E10478B-D719-E6DF-4209-9AF42BB4AF4A}"/>
                </a:ext>
              </a:extLst>
            </p:cNvPr>
            <p:cNvSpPr/>
            <p:nvPr/>
          </p:nvSpPr>
          <p:spPr>
            <a:xfrm>
              <a:off x="13711464" y="9369065"/>
              <a:ext cx="2180316" cy="2158152"/>
            </a:xfrm>
            <a:custGeom>
              <a:avLst/>
              <a:gdLst>
                <a:gd name="connsiteX0" fmla="*/ 2179056 w 2180316"/>
                <a:gd name="connsiteY0" fmla="*/ 2122014 h 2158152"/>
                <a:gd name="connsiteX1" fmla="*/ 2065643 w 2180316"/>
                <a:gd name="connsiteY1" fmla="*/ 1756536 h 2158152"/>
                <a:gd name="connsiteX2" fmla="*/ 1962374 w 2180316"/>
                <a:gd name="connsiteY2" fmla="*/ 1578857 h 2158152"/>
                <a:gd name="connsiteX3" fmla="*/ 1787528 w 2180316"/>
                <a:gd name="connsiteY3" fmla="*/ 1495845 h 2158152"/>
                <a:gd name="connsiteX4" fmla="*/ 1382821 w 2180316"/>
                <a:gd name="connsiteY4" fmla="*/ 1408366 h 2158152"/>
                <a:gd name="connsiteX5" fmla="*/ 1327372 w 2180316"/>
                <a:gd name="connsiteY5" fmla="*/ 1279164 h 2158152"/>
                <a:gd name="connsiteX6" fmla="*/ 1404065 w 2180316"/>
                <a:gd name="connsiteY6" fmla="*/ 1216524 h 2158152"/>
                <a:gd name="connsiteX7" fmla="*/ 1576515 w 2180316"/>
                <a:gd name="connsiteY7" fmla="*/ 832733 h 2158152"/>
                <a:gd name="connsiteX8" fmla="*/ 1683277 w 2180316"/>
                <a:gd name="connsiteY8" fmla="*/ 670632 h 2158152"/>
                <a:gd name="connsiteX9" fmla="*/ 1645367 w 2180316"/>
                <a:gd name="connsiteY9" fmla="*/ 559622 h 2158152"/>
                <a:gd name="connsiteX10" fmla="*/ 1607021 w 2180316"/>
                <a:gd name="connsiteY10" fmla="*/ 528139 h 2158152"/>
                <a:gd name="connsiteX11" fmla="*/ 1616389 w 2180316"/>
                <a:gd name="connsiteY11" fmla="*/ 369742 h 2158152"/>
                <a:gd name="connsiteX12" fmla="*/ 1567040 w 2180316"/>
                <a:gd name="connsiteY12" fmla="*/ 243807 h 2158152"/>
                <a:gd name="connsiteX13" fmla="*/ 1389143 w 2180316"/>
                <a:gd name="connsiteY13" fmla="*/ 161994 h 2158152"/>
                <a:gd name="connsiteX14" fmla="*/ 1238152 w 2180316"/>
                <a:gd name="connsiteY14" fmla="*/ 41289 h 2158152"/>
                <a:gd name="connsiteX15" fmla="*/ 1023651 w 2180316"/>
                <a:gd name="connsiteY15" fmla="*/ 0 h 2158152"/>
                <a:gd name="connsiteX16" fmla="*/ 814270 w 2180316"/>
                <a:gd name="connsiteY16" fmla="*/ 32028 h 2158152"/>
                <a:gd name="connsiteX17" fmla="*/ 656308 w 2180316"/>
                <a:gd name="connsiteY17" fmla="*/ 135084 h 2158152"/>
                <a:gd name="connsiteX18" fmla="*/ 562947 w 2180316"/>
                <a:gd name="connsiteY18" fmla="*/ 534330 h 2158152"/>
                <a:gd name="connsiteX19" fmla="*/ 534949 w 2180316"/>
                <a:gd name="connsiteY19" fmla="*/ 559604 h 2158152"/>
                <a:gd name="connsiteX20" fmla="*/ 497039 w 2180316"/>
                <a:gd name="connsiteY20" fmla="*/ 670614 h 2158152"/>
                <a:gd name="connsiteX21" fmla="*/ 603801 w 2180316"/>
                <a:gd name="connsiteY21" fmla="*/ 832715 h 2158152"/>
                <a:gd name="connsiteX22" fmla="*/ 776251 w 2180316"/>
                <a:gd name="connsiteY22" fmla="*/ 1216506 h 2158152"/>
                <a:gd name="connsiteX23" fmla="*/ 852944 w 2180316"/>
                <a:gd name="connsiteY23" fmla="*/ 1279145 h 2158152"/>
                <a:gd name="connsiteX24" fmla="*/ 797495 w 2180316"/>
                <a:gd name="connsiteY24" fmla="*/ 1408347 h 2158152"/>
                <a:gd name="connsiteX25" fmla="*/ 392788 w 2180316"/>
                <a:gd name="connsiteY25" fmla="*/ 1495826 h 2158152"/>
                <a:gd name="connsiteX26" fmla="*/ 217942 w 2180316"/>
                <a:gd name="connsiteY26" fmla="*/ 1578838 h 2158152"/>
                <a:gd name="connsiteX27" fmla="*/ 114666 w 2180316"/>
                <a:gd name="connsiteY27" fmla="*/ 1756518 h 2158152"/>
                <a:gd name="connsiteX28" fmla="*/ 1260 w 2180316"/>
                <a:gd name="connsiteY28" fmla="*/ 2121991 h 2158152"/>
                <a:gd name="connsiteX29" fmla="*/ 19671 w 2180316"/>
                <a:gd name="connsiteY29" fmla="*/ 2156851 h 2158152"/>
                <a:gd name="connsiteX30" fmla="*/ 27952 w 2180316"/>
                <a:gd name="connsiteY30" fmla="*/ 2158152 h 2158152"/>
                <a:gd name="connsiteX31" fmla="*/ 54534 w 2180316"/>
                <a:gd name="connsiteY31" fmla="*/ 2138561 h 2158152"/>
                <a:gd name="connsiteX32" fmla="*/ 167940 w 2180316"/>
                <a:gd name="connsiteY32" fmla="*/ 1773076 h 2158152"/>
                <a:gd name="connsiteX33" fmla="*/ 404550 w 2180316"/>
                <a:gd name="connsiteY33" fmla="*/ 1550406 h 2158152"/>
                <a:gd name="connsiteX34" fmla="*/ 799566 w 2180316"/>
                <a:gd name="connsiteY34" fmla="*/ 1464998 h 2158152"/>
                <a:gd name="connsiteX35" fmla="*/ 913843 w 2180316"/>
                <a:gd name="connsiteY35" fmla="*/ 1582871 h 2158152"/>
                <a:gd name="connsiteX36" fmla="*/ 1090107 w 2180316"/>
                <a:gd name="connsiteY36" fmla="*/ 1629279 h 2158152"/>
                <a:gd name="connsiteX37" fmla="*/ 1266371 w 2180316"/>
                <a:gd name="connsiteY37" fmla="*/ 1582871 h 2158152"/>
                <a:gd name="connsiteX38" fmla="*/ 1380648 w 2180316"/>
                <a:gd name="connsiteY38" fmla="*/ 1464998 h 2158152"/>
                <a:gd name="connsiteX39" fmla="*/ 1775664 w 2180316"/>
                <a:gd name="connsiteY39" fmla="*/ 1550406 h 2158152"/>
                <a:gd name="connsiteX40" fmla="*/ 2012274 w 2180316"/>
                <a:gd name="connsiteY40" fmla="*/ 1773076 h 2158152"/>
                <a:gd name="connsiteX41" fmla="*/ 2125673 w 2180316"/>
                <a:gd name="connsiteY41" fmla="*/ 2138561 h 2158152"/>
                <a:gd name="connsiteX42" fmla="*/ 2152259 w 2180316"/>
                <a:gd name="connsiteY42" fmla="*/ 2158152 h 2158152"/>
                <a:gd name="connsiteX43" fmla="*/ 2160533 w 2180316"/>
                <a:gd name="connsiteY43" fmla="*/ 2156851 h 2158152"/>
                <a:gd name="connsiteX44" fmla="*/ 2179056 w 2180316"/>
                <a:gd name="connsiteY44" fmla="*/ 2121991 h 2158152"/>
                <a:gd name="connsiteX45" fmla="*/ 657186 w 2180316"/>
                <a:gd name="connsiteY45" fmla="*/ 807773 h 2158152"/>
                <a:gd name="connsiteX46" fmla="*/ 634527 w 2180316"/>
                <a:gd name="connsiteY46" fmla="*/ 783043 h 2158152"/>
                <a:gd name="connsiteX47" fmla="*/ 552714 w 2180316"/>
                <a:gd name="connsiteY47" fmla="*/ 670509 h 2158152"/>
                <a:gd name="connsiteX48" fmla="*/ 627446 w 2180316"/>
                <a:gd name="connsiteY48" fmla="*/ 569741 h 2158152"/>
                <a:gd name="connsiteX49" fmla="*/ 655334 w 2180316"/>
                <a:gd name="connsiteY49" fmla="*/ 541853 h 2158152"/>
                <a:gd name="connsiteX50" fmla="*/ 627446 w 2180316"/>
                <a:gd name="connsiteY50" fmla="*/ 513964 h 2158152"/>
                <a:gd name="connsiteX51" fmla="*/ 616878 w 2180316"/>
                <a:gd name="connsiteY51" fmla="*/ 514508 h 2158152"/>
                <a:gd name="connsiteX52" fmla="*/ 697929 w 2180316"/>
                <a:gd name="connsiteY52" fmla="*/ 172132 h 2158152"/>
                <a:gd name="connsiteX53" fmla="*/ 1023549 w 2180316"/>
                <a:gd name="connsiteY53" fmla="*/ 55677 h 2158152"/>
                <a:gd name="connsiteX54" fmla="*/ 1347984 w 2180316"/>
                <a:gd name="connsiteY54" fmla="*/ 202309 h 2158152"/>
                <a:gd name="connsiteX55" fmla="*/ 1372714 w 2180316"/>
                <a:gd name="connsiteY55" fmla="*/ 217234 h 2158152"/>
                <a:gd name="connsiteX56" fmla="*/ 1523376 w 2180316"/>
                <a:gd name="connsiteY56" fmla="*/ 278349 h 2158152"/>
                <a:gd name="connsiteX57" fmla="*/ 1552898 w 2180316"/>
                <a:gd name="connsiteY57" fmla="*/ 513867 h 2158152"/>
                <a:gd name="connsiteX58" fmla="*/ 1552789 w 2180316"/>
                <a:gd name="connsiteY58" fmla="*/ 513867 h 2158152"/>
                <a:gd name="connsiteX59" fmla="*/ 1524901 w 2180316"/>
                <a:gd name="connsiteY59" fmla="*/ 541755 h 2158152"/>
                <a:gd name="connsiteX60" fmla="*/ 1552789 w 2180316"/>
                <a:gd name="connsiteY60" fmla="*/ 569644 h 2158152"/>
                <a:gd name="connsiteX61" fmla="*/ 1627521 w 2180316"/>
                <a:gd name="connsiteY61" fmla="*/ 670411 h 2158152"/>
                <a:gd name="connsiteX62" fmla="*/ 1545708 w 2180316"/>
                <a:gd name="connsiteY62" fmla="*/ 782946 h 2158152"/>
                <a:gd name="connsiteX63" fmla="*/ 1523049 w 2180316"/>
                <a:gd name="connsiteY63" fmla="*/ 807676 h 2158152"/>
                <a:gd name="connsiteX64" fmla="*/ 1090128 w 2180316"/>
                <a:gd name="connsiteY64" fmla="*/ 1296699 h 2158152"/>
                <a:gd name="connsiteX65" fmla="*/ 657207 w 2180316"/>
                <a:gd name="connsiteY65" fmla="*/ 807792 h 2158152"/>
                <a:gd name="connsiteX66" fmla="*/ 1239473 w 2180316"/>
                <a:gd name="connsiteY66" fmla="*/ 1534080 h 2158152"/>
                <a:gd name="connsiteX67" fmla="*/ 1090116 w 2180316"/>
                <a:gd name="connsiteY67" fmla="*/ 1573516 h 2158152"/>
                <a:gd name="connsiteX68" fmla="*/ 940760 w 2180316"/>
                <a:gd name="connsiteY68" fmla="*/ 1534080 h 2158152"/>
                <a:gd name="connsiteX69" fmla="*/ 847180 w 2180316"/>
                <a:gd name="connsiteY69" fmla="*/ 1433965 h 2158152"/>
                <a:gd name="connsiteX70" fmla="*/ 901651 w 2180316"/>
                <a:gd name="connsiteY70" fmla="*/ 1307161 h 2158152"/>
                <a:gd name="connsiteX71" fmla="*/ 926163 w 2180316"/>
                <a:gd name="connsiteY71" fmla="*/ 1318491 h 2158152"/>
                <a:gd name="connsiteX72" fmla="*/ 1090116 w 2180316"/>
                <a:gd name="connsiteY72" fmla="*/ 1352699 h 2158152"/>
                <a:gd name="connsiteX73" fmla="*/ 1254070 w 2180316"/>
                <a:gd name="connsiteY73" fmla="*/ 1318491 h 2158152"/>
                <a:gd name="connsiteX74" fmla="*/ 1278581 w 2180316"/>
                <a:gd name="connsiteY74" fmla="*/ 1307161 h 2158152"/>
                <a:gd name="connsiteX75" fmla="*/ 1333052 w 2180316"/>
                <a:gd name="connsiteY75" fmla="*/ 1433965 h 2158152"/>
                <a:gd name="connsiteX76" fmla="*/ 1239473 w 2180316"/>
                <a:gd name="connsiteY76" fmla="*/ 1534080 h 2158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2180316" h="2158152">
                  <a:moveTo>
                    <a:pt x="2179056" y="2122014"/>
                  </a:moveTo>
                  <a:lnTo>
                    <a:pt x="2065643" y="1756536"/>
                  </a:lnTo>
                  <a:cubicBezTo>
                    <a:pt x="2041148" y="1677447"/>
                    <a:pt x="2008239" y="1620908"/>
                    <a:pt x="1962374" y="1578857"/>
                  </a:cubicBezTo>
                  <a:cubicBezTo>
                    <a:pt x="1918255" y="1538440"/>
                    <a:pt x="1862804" y="1512078"/>
                    <a:pt x="1787528" y="1495845"/>
                  </a:cubicBezTo>
                  <a:lnTo>
                    <a:pt x="1382821" y="1408366"/>
                  </a:lnTo>
                  <a:lnTo>
                    <a:pt x="1327372" y="1279164"/>
                  </a:lnTo>
                  <a:cubicBezTo>
                    <a:pt x="1354607" y="1261190"/>
                    <a:pt x="1380207" y="1240273"/>
                    <a:pt x="1404065" y="1216524"/>
                  </a:cubicBezTo>
                  <a:cubicBezTo>
                    <a:pt x="1498516" y="1122182"/>
                    <a:pt x="1557888" y="989822"/>
                    <a:pt x="1576515" y="832733"/>
                  </a:cubicBezTo>
                  <a:cubicBezTo>
                    <a:pt x="1642097" y="811273"/>
                    <a:pt x="1683277" y="749831"/>
                    <a:pt x="1683277" y="670632"/>
                  </a:cubicBezTo>
                  <a:cubicBezTo>
                    <a:pt x="1683277" y="628147"/>
                    <a:pt x="1669769" y="588819"/>
                    <a:pt x="1645367" y="559622"/>
                  </a:cubicBezTo>
                  <a:cubicBezTo>
                    <a:pt x="1634256" y="546440"/>
                    <a:pt x="1621183" y="535764"/>
                    <a:pt x="1607021" y="528139"/>
                  </a:cubicBezTo>
                  <a:cubicBezTo>
                    <a:pt x="1618894" y="469204"/>
                    <a:pt x="1622055" y="415932"/>
                    <a:pt x="1616389" y="369742"/>
                  </a:cubicBezTo>
                  <a:cubicBezTo>
                    <a:pt x="1610179" y="319522"/>
                    <a:pt x="1593620" y="277143"/>
                    <a:pt x="1567040" y="243807"/>
                  </a:cubicBezTo>
                  <a:cubicBezTo>
                    <a:pt x="1527060" y="193587"/>
                    <a:pt x="1465726" y="165480"/>
                    <a:pt x="1389143" y="161994"/>
                  </a:cubicBezTo>
                  <a:cubicBezTo>
                    <a:pt x="1357768" y="111337"/>
                    <a:pt x="1305914" y="69833"/>
                    <a:pt x="1238152" y="41289"/>
                  </a:cubicBezTo>
                  <a:cubicBezTo>
                    <a:pt x="1174860" y="14706"/>
                    <a:pt x="1098711" y="0"/>
                    <a:pt x="1023651" y="0"/>
                  </a:cubicBezTo>
                  <a:cubicBezTo>
                    <a:pt x="944997" y="0"/>
                    <a:pt x="874513" y="10786"/>
                    <a:pt x="814270" y="32028"/>
                  </a:cubicBezTo>
                  <a:cubicBezTo>
                    <a:pt x="750215" y="54687"/>
                    <a:pt x="697050" y="89329"/>
                    <a:pt x="656308" y="135084"/>
                  </a:cubicBezTo>
                  <a:cubicBezTo>
                    <a:pt x="574713" y="226812"/>
                    <a:pt x="543339" y="361134"/>
                    <a:pt x="562947" y="534330"/>
                  </a:cubicBezTo>
                  <a:cubicBezTo>
                    <a:pt x="552707" y="541193"/>
                    <a:pt x="543230" y="549689"/>
                    <a:pt x="534949" y="559604"/>
                  </a:cubicBezTo>
                  <a:cubicBezTo>
                    <a:pt x="510547" y="588691"/>
                    <a:pt x="497039" y="628126"/>
                    <a:pt x="497039" y="670614"/>
                  </a:cubicBezTo>
                  <a:cubicBezTo>
                    <a:pt x="497039" y="749812"/>
                    <a:pt x="538328" y="811255"/>
                    <a:pt x="603801" y="832715"/>
                  </a:cubicBezTo>
                  <a:cubicBezTo>
                    <a:pt x="622430" y="989805"/>
                    <a:pt x="681800" y="1122173"/>
                    <a:pt x="776251" y="1216506"/>
                  </a:cubicBezTo>
                  <a:cubicBezTo>
                    <a:pt x="800109" y="1240364"/>
                    <a:pt x="825709" y="1261280"/>
                    <a:pt x="852944" y="1279145"/>
                  </a:cubicBezTo>
                  <a:lnTo>
                    <a:pt x="797495" y="1408347"/>
                  </a:lnTo>
                  <a:lnTo>
                    <a:pt x="392788" y="1495826"/>
                  </a:lnTo>
                  <a:cubicBezTo>
                    <a:pt x="317619" y="1512057"/>
                    <a:pt x="262061" y="1538421"/>
                    <a:pt x="217942" y="1578838"/>
                  </a:cubicBezTo>
                  <a:cubicBezTo>
                    <a:pt x="171970" y="1620890"/>
                    <a:pt x="139178" y="1677429"/>
                    <a:pt x="114666" y="1756518"/>
                  </a:cubicBezTo>
                  <a:lnTo>
                    <a:pt x="1260" y="2121991"/>
                  </a:lnTo>
                  <a:cubicBezTo>
                    <a:pt x="-3316" y="2136702"/>
                    <a:pt x="4965" y="2152273"/>
                    <a:pt x="19671" y="2156851"/>
                  </a:cubicBezTo>
                  <a:cubicBezTo>
                    <a:pt x="22395" y="2157734"/>
                    <a:pt x="25228" y="2158152"/>
                    <a:pt x="27952" y="2158152"/>
                  </a:cubicBezTo>
                  <a:cubicBezTo>
                    <a:pt x="39825" y="2158152"/>
                    <a:pt x="50827" y="2150530"/>
                    <a:pt x="54534" y="2138561"/>
                  </a:cubicBezTo>
                  <a:lnTo>
                    <a:pt x="167940" y="1773076"/>
                  </a:lnTo>
                  <a:cubicBezTo>
                    <a:pt x="209010" y="1640716"/>
                    <a:pt x="275355" y="1578295"/>
                    <a:pt x="404550" y="1550406"/>
                  </a:cubicBezTo>
                  <a:lnTo>
                    <a:pt x="799566" y="1464998"/>
                  </a:lnTo>
                  <a:cubicBezTo>
                    <a:pt x="820263" y="1512388"/>
                    <a:pt x="859265" y="1552802"/>
                    <a:pt x="913843" y="1582871"/>
                  </a:cubicBezTo>
                  <a:cubicBezTo>
                    <a:pt x="967224" y="1612393"/>
                    <a:pt x="1031497" y="1629279"/>
                    <a:pt x="1090107" y="1629279"/>
                  </a:cubicBezTo>
                  <a:cubicBezTo>
                    <a:pt x="1148826" y="1629279"/>
                    <a:pt x="1213099" y="1612393"/>
                    <a:pt x="1266371" y="1582871"/>
                  </a:cubicBezTo>
                  <a:cubicBezTo>
                    <a:pt x="1320948" y="1552696"/>
                    <a:pt x="1360057" y="1512278"/>
                    <a:pt x="1380648" y="1464998"/>
                  </a:cubicBezTo>
                  <a:lnTo>
                    <a:pt x="1775664" y="1550406"/>
                  </a:lnTo>
                  <a:cubicBezTo>
                    <a:pt x="1904866" y="1578295"/>
                    <a:pt x="1971210" y="1640825"/>
                    <a:pt x="2012274" y="1773076"/>
                  </a:cubicBezTo>
                  <a:lnTo>
                    <a:pt x="2125673" y="2138561"/>
                  </a:lnTo>
                  <a:cubicBezTo>
                    <a:pt x="2129391" y="2150530"/>
                    <a:pt x="2140384" y="2158152"/>
                    <a:pt x="2152259" y="2158152"/>
                  </a:cubicBezTo>
                  <a:cubicBezTo>
                    <a:pt x="2154979" y="2158152"/>
                    <a:pt x="2157814" y="2157734"/>
                    <a:pt x="2160533" y="2156851"/>
                  </a:cubicBezTo>
                  <a:cubicBezTo>
                    <a:pt x="2175360" y="2152389"/>
                    <a:pt x="2183634" y="2136702"/>
                    <a:pt x="2179056" y="2121991"/>
                  </a:cubicBezTo>
                  <a:close/>
                  <a:moveTo>
                    <a:pt x="657186" y="807773"/>
                  </a:moveTo>
                  <a:cubicBezTo>
                    <a:pt x="655987" y="795354"/>
                    <a:pt x="646728" y="785332"/>
                    <a:pt x="634527" y="783043"/>
                  </a:cubicBezTo>
                  <a:cubicBezTo>
                    <a:pt x="584088" y="773566"/>
                    <a:pt x="552714" y="730425"/>
                    <a:pt x="552714" y="670509"/>
                  </a:cubicBezTo>
                  <a:cubicBezTo>
                    <a:pt x="552714" y="608197"/>
                    <a:pt x="591497" y="569741"/>
                    <a:pt x="627446" y="569741"/>
                  </a:cubicBezTo>
                  <a:cubicBezTo>
                    <a:pt x="642805" y="569741"/>
                    <a:pt x="655334" y="557212"/>
                    <a:pt x="655334" y="541853"/>
                  </a:cubicBezTo>
                  <a:cubicBezTo>
                    <a:pt x="655334" y="526493"/>
                    <a:pt x="642805" y="513964"/>
                    <a:pt x="627446" y="513964"/>
                  </a:cubicBezTo>
                  <a:cubicBezTo>
                    <a:pt x="623959" y="513964"/>
                    <a:pt x="620364" y="514183"/>
                    <a:pt x="616878" y="514508"/>
                  </a:cubicBezTo>
                  <a:cubicBezTo>
                    <a:pt x="602172" y="364281"/>
                    <a:pt x="629298" y="249243"/>
                    <a:pt x="697929" y="172132"/>
                  </a:cubicBezTo>
                  <a:cubicBezTo>
                    <a:pt x="766669" y="94895"/>
                    <a:pt x="876154" y="55677"/>
                    <a:pt x="1023549" y="55677"/>
                  </a:cubicBezTo>
                  <a:cubicBezTo>
                    <a:pt x="1146760" y="55677"/>
                    <a:pt x="1294926" y="100995"/>
                    <a:pt x="1347984" y="202309"/>
                  </a:cubicBezTo>
                  <a:cubicBezTo>
                    <a:pt x="1352778" y="211461"/>
                    <a:pt x="1362365" y="217234"/>
                    <a:pt x="1372714" y="217234"/>
                  </a:cubicBezTo>
                  <a:cubicBezTo>
                    <a:pt x="1419232" y="217234"/>
                    <a:pt x="1483068" y="227802"/>
                    <a:pt x="1523376" y="278349"/>
                  </a:cubicBezTo>
                  <a:cubicBezTo>
                    <a:pt x="1563247" y="328460"/>
                    <a:pt x="1573380" y="409620"/>
                    <a:pt x="1552898" y="513867"/>
                  </a:cubicBezTo>
                  <a:lnTo>
                    <a:pt x="1552789" y="513867"/>
                  </a:lnTo>
                  <a:cubicBezTo>
                    <a:pt x="1537430" y="513867"/>
                    <a:pt x="1524901" y="526396"/>
                    <a:pt x="1524901" y="541755"/>
                  </a:cubicBezTo>
                  <a:cubicBezTo>
                    <a:pt x="1524901" y="557117"/>
                    <a:pt x="1537430" y="569644"/>
                    <a:pt x="1552789" y="569644"/>
                  </a:cubicBezTo>
                  <a:cubicBezTo>
                    <a:pt x="1588740" y="569644"/>
                    <a:pt x="1627521" y="608209"/>
                    <a:pt x="1627521" y="670411"/>
                  </a:cubicBezTo>
                  <a:cubicBezTo>
                    <a:pt x="1627521" y="730327"/>
                    <a:pt x="1596146" y="773468"/>
                    <a:pt x="1545708" y="782946"/>
                  </a:cubicBezTo>
                  <a:cubicBezTo>
                    <a:pt x="1533507" y="785235"/>
                    <a:pt x="1524248" y="795365"/>
                    <a:pt x="1523049" y="807676"/>
                  </a:cubicBezTo>
                  <a:cubicBezTo>
                    <a:pt x="1490912" y="1143638"/>
                    <a:pt x="1276074" y="1296699"/>
                    <a:pt x="1090128" y="1296699"/>
                  </a:cubicBezTo>
                  <a:cubicBezTo>
                    <a:pt x="904168" y="1296808"/>
                    <a:pt x="689465" y="1143856"/>
                    <a:pt x="657207" y="807792"/>
                  </a:cubicBezTo>
                  <a:close/>
                  <a:moveTo>
                    <a:pt x="1239473" y="1534080"/>
                  </a:moveTo>
                  <a:cubicBezTo>
                    <a:pt x="1194807" y="1558810"/>
                    <a:pt x="1138921" y="1573516"/>
                    <a:pt x="1090116" y="1573516"/>
                  </a:cubicBezTo>
                  <a:cubicBezTo>
                    <a:pt x="1041312" y="1573516"/>
                    <a:pt x="985426" y="1558810"/>
                    <a:pt x="940760" y="1534080"/>
                  </a:cubicBezTo>
                  <a:cubicBezTo>
                    <a:pt x="907424" y="1515669"/>
                    <a:pt x="865157" y="1483642"/>
                    <a:pt x="847180" y="1433965"/>
                  </a:cubicBezTo>
                  <a:lnTo>
                    <a:pt x="901651" y="1307161"/>
                  </a:lnTo>
                  <a:cubicBezTo>
                    <a:pt x="909713" y="1311191"/>
                    <a:pt x="917882" y="1315005"/>
                    <a:pt x="926163" y="1318491"/>
                  </a:cubicBezTo>
                  <a:cubicBezTo>
                    <a:pt x="979434" y="1341150"/>
                    <a:pt x="1034667" y="1352699"/>
                    <a:pt x="1090116" y="1352699"/>
                  </a:cubicBezTo>
                  <a:cubicBezTo>
                    <a:pt x="1145565" y="1352699"/>
                    <a:pt x="1200798" y="1341150"/>
                    <a:pt x="1254070" y="1318491"/>
                  </a:cubicBezTo>
                  <a:cubicBezTo>
                    <a:pt x="1262350" y="1315005"/>
                    <a:pt x="1270519" y="1311191"/>
                    <a:pt x="1278581" y="1307161"/>
                  </a:cubicBezTo>
                  <a:lnTo>
                    <a:pt x="1333052" y="1433965"/>
                  </a:lnTo>
                  <a:cubicBezTo>
                    <a:pt x="1315078" y="1483642"/>
                    <a:pt x="1272808" y="1515669"/>
                    <a:pt x="1239473" y="1534080"/>
                  </a:cubicBezTo>
                  <a:close/>
                </a:path>
              </a:pathLst>
            </a:custGeom>
            <a:grpFill/>
            <a:ln w="2318" cap="flat">
              <a:noFill/>
              <a:prstDash val="solid"/>
              <a:miter/>
            </a:ln>
          </p:spPr>
          <p:txBody>
            <a:bodyPr rtlCol="0" anchor="ctr"/>
            <a:lstStyle/>
            <a:p>
              <a:endParaRPr lang="en-US"/>
            </a:p>
          </p:txBody>
        </p:sp>
        <p:sp>
          <p:nvSpPr>
            <p:cNvPr id="2690" name="Freeform: Shape 2689">
              <a:extLst>
                <a:ext uri="{FF2B5EF4-FFF2-40B4-BE49-F238E27FC236}">
                  <a16:creationId xmlns:a16="http://schemas.microsoft.com/office/drawing/2014/main" id="{9354D069-3BC1-2E2E-4566-B38E04F08EB8}"/>
                </a:ext>
              </a:extLst>
            </p:cNvPr>
            <p:cNvSpPr/>
            <p:nvPr/>
          </p:nvSpPr>
          <p:spPr>
            <a:xfrm>
              <a:off x="15398486" y="11313250"/>
              <a:ext cx="80376" cy="213944"/>
            </a:xfrm>
            <a:custGeom>
              <a:avLst/>
              <a:gdLst>
                <a:gd name="connsiteX0" fmla="*/ 55441 w 80376"/>
                <a:gd name="connsiteY0" fmla="*/ 23629 h 213944"/>
                <a:gd name="connsiteX1" fmla="*/ 23629 w 80376"/>
                <a:gd name="connsiteY1" fmla="*/ 317 h 213944"/>
                <a:gd name="connsiteX2" fmla="*/ 317 w 80376"/>
                <a:gd name="connsiteY2" fmla="*/ 32128 h 213944"/>
                <a:gd name="connsiteX3" fmla="*/ 24828 w 80376"/>
                <a:gd name="connsiteY3" fmla="*/ 190309 h 213944"/>
                <a:gd name="connsiteX4" fmla="*/ 52389 w 80376"/>
                <a:gd name="connsiteY4" fmla="*/ 213944 h 213944"/>
                <a:gd name="connsiteX5" fmla="*/ 56747 w 80376"/>
                <a:gd name="connsiteY5" fmla="*/ 213619 h 213944"/>
                <a:gd name="connsiteX6" fmla="*/ 80059 w 80376"/>
                <a:gd name="connsiteY6" fmla="*/ 181803 h 213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0376" h="213944">
                  <a:moveTo>
                    <a:pt x="55441" y="23629"/>
                  </a:moveTo>
                  <a:cubicBezTo>
                    <a:pt x="53045" y="8379"/>
                    <a:pt x="38882" y="-1972"/>
                    <a:pt x="23629" y="317"/>
                  </a:cubicBezTo>
                  <a:cubicBezTo>
                    <a:pt x="8379" y="2713"/>
                    <a:pt x="-1972" y="16985"/>
                    <a:pt x="317" y="32128"/>
                  </a:cubicBezTo>
                  <a:lnTo>
                    <a:pt x="24828" y="190309"/>
                  </a:lnTo>
                  <a:cubicBezTo>
                    <a:pt x="27006" y="204044"/>
                    <a:pt x="38882" y="213944"/>
                    <a:pt x="52389" y="213944"/>
                  </a:cubicBezTo>
                  <a:cubicBezTo>
                    <a:pt x="53805" y="213944"/>
                    <a:pt x="55222" y="213828"/>
                    <a:pt x="56747" y="213619"/>
                  </a:cubicBezTo>
                  <a:cubicBezTo>
                    <a:pt x="71999" y="211225"/>
                    <a:pt x="82348" y="196956"/>
                    <a:pt x="80059" y="181803"/>
                  </a:cubicBezTo>
                  <a:close/>
                </a:path>
              </a:pathLst>
            </a:custGeom>
            <a:grpFill/>
            <a:ln w="2318" cap="flat">
              <a:noFill/>
              <a:prstDash val="solid"/>
              <a:miter/>
            </a:ln>
          </p:spPr>
          <p:txBody>
            <a:bodyPr rtlCol="0" anchor="ctr"/>
            <a:lstStyle/>
            <a:p>
              <a:endParaRPr lang="en-US"/>
            </a:p>
          </p:txBody>
        </p:sp>
        <p:sp>
          <p:nvSpPr>
            <p:cNvPr id="2691" name="Freeform: Shape 2690">
              <a:extLst>
                <a:ext uri="{FF2B5EF4-FFF2-40B4-BE49-F238E27FC236}">
                  <a16:creationId xmlns:a16="http://schemas.microsoft.com/office/drawing/2014/main" id="{C2C639CE-C949-052A-284E-E42C0D00F981}"/>
                </a:ext>
              </a:extLst>
            </p:cNvPr>
            <p:cNvSpPr/>
            <p:nvPr/>
          </p:nvSpPr>
          <p:spPr>
            <a:xfrm>
              <a:off x="14123971" y="11313227"/>
              <a:ext cx="80397" cy="213966"/>
            </a:xfrm>
            <a:custGeom>
              <a:avLst/>
              <a:gdLst>
                <a:gd name="connsiteX0" fmla="*/ 56665 w 80397"/>
                <a:gd name="connsiteY0" fmla="*/ 342 h 213966"/>
                <a:gd name="connsiteX1" fmla="*/ 24853 w 80397"/>
                <a:gd name="connsiteY1" fmla="*/ 23654 h 213966"/>
                <a:gd name="connsiteX2" fmla="*/ 342 w 80397"/>
                <a:gd name="connsiteY2" fmla="*/ 181826 h 213966"/>
                <a:gd name="connsiteX3" fmla="*/ 23654 w 80397"/>
                <a:gd name="connsiteY3" fmla="*/ 213641 h 213966"/>
                <a:gd name="connsiteX4" fmla="*/ 28012 w 80397"/>
                <a:gd name="connsiteY4" fmla="*/ 213967 h 213966"/>
                <a:gd name="connsiteX5" fmla="*/ 55572 w 80397"/>
                <a:gd name="connsiteY5" fmla="*/ 190332 h 213966"/>
                <a:gd name="connsiteX6" fmla="*/ 80084 w 80397"/>
                <a:gd name="connsiteY6" fmla="*/ 32153 h 213966"/>
                <a:gd name="connsiteX7" fmla="*/ 56662 w 80397"/>
                <a:gd name="connsiteY7" fmla="*/ 342 h 213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397" h="213966">
                  <a:moveTo>
                    <a:pt x="56665" y="342"/>
                  </a:moveTo>
                  <a:cubicBezTo>
                    <a:pt x="41412" y="-2054"/>
                    <a:pt x="27143" y="8404"/>
                    <a:pt x="24853" y="23654"/>
                  </a:cubicBezTo>
                  <a:lnTo>
                    <a:pt x="342" y="181826"/>
                  </a:lnTo>
                  <a:cubicBezTo>
                    <a:pt x="-2054" y="197094"/>
                    <a:pt x="8404" y="211364"/>
                    <a:pt x="23654" y="213641"/>
                  </a:cubicBezTo>
                  <a:cubicBezTo>
                    <a:pt x="25070" y="213851"/>
                    <a:pt x="26596" y="213967"/>
                    <a:pt x="28012" y="213967"/>
                  </a:cubicBezTo>
                  <a:cubicBezTo>
                    <a:pt x="41521" y="213967"/>
                    <a:pt x="53395" y="204159"/>
                    <a:pt x="55572" y="190332"/>
                  </a:cubicBezTo>
                  <a:lnTo>
                    <a:pt x="80084" y="32153"/>
                  </a:lnTo>
                  <a:cubicBezTo>
                    <a:pt x="82371" y="17010"/>
                    <a:pt x="71913" y="2740"/>
                    <a:pt x="56662" y="342"/>
                  </a:cubicBezTo>
                  <a:close/>
                </a:path>
              </a:pathLst>
            </a:custGeom>
            <a:grpFill/>
            <a:ln w="2318" cap="flat">
              <a:noFill/>
              <a:prstDash val="solid"/>
              <a:miter/>
            </a:ln>
          </p:spPr>
          <p:txBody>
            <a:bodyPr rtlCol="0" anchor="ctr"/>
            <a:lstStyle/>
            <a:p>
              <a:endParaRPr lang="en-US"/>
            </a:p>
          </p:txBody>
        </p:sp>
      </p:grpSp>
      <p:grpSp>
        <p:nvGrpSpPr>
          <p:cNvPr id="2692" name="Group 2691" descr="noun-nurse-6842994.svg">
            <a:extLst>
              <a:ext uri="{FF2B5EF4-FFF2-40B4-BE49-F238E27FC236}">
                <a16:creationId xmlns:a16="http://schemas.microsoft.com/office/drawing/2014/main" id="{25E21F46-A715-ADE5-EC76-A8AC067C682C}"/>
              </a:ext>
            </a:extLst>
          </p:cNvPr>
          <p:cNvGrpSpPr/>
          <p:nvPr/>
        </p:nvGrpSpPr>
        <p:grpSpPr>
          <a:xfrm>
            <a:off x="6103352" y="2797310"/>
            <a:ext cx="1370563" cy="1263380"/>
            <a:chOff x="15812174" y="8504194"/>
            <a:chExt cx="2214386" cy="2041209"/>
          </a:xfrm>
          <a:solidFill>
            <a:schemeClr val="tx2"/>
          </a:solidFill>
        </p:grpSpPr>
        <p:sp>
          <p:nvSpPr>
            <p:cNvPr id="2693" name="Freeform: Shape 2692">
              <a:extLst>
                <a:ext uri="{FF2B5EF4-FFF2-40B4-BE49-F238E27FC236}">
                  <a16:creationId xmlns:a16="http://schemas.microsoft.com/office/drawing/2014/main" id="{7FD573F9-8ABA-AD93-DB13-E67785733767}"/>
                </a:ext>
              </a:extLst>
            </p:cNvPr>
            <p:cNvSpPr/>
            <p:nvPr/>
          </p:nvSpPr>
          <p:spPr>
            <a:xfrm>
              <a:off x="15812174" y="8504194"/>
              <a:ext cx="2214386" cy="2041209"/>
            </a:xfrm>
            <a:custGeom>
              <a:avLst/>
              <a:gdLst>
                <a:gd name="connsiteX0" fmla="*/ 2212616 w 2214378"/>
                <a:gd name="connsiteY0" fmla="*/ 2003511 h 2041206"/>
                <a:gd name="connsiteX1" fmla="*/ 2075893 w 2214378"/>
                <a:gd name="connsiteY1" fmla="*/ 1640404 h 2041206"/>
                <a:gd name="connsiteX2" fmla="*/ 1945390 w 2214378"/>
                <a:gd name="connsiteY2" fmla="*/ 1459674 h 2041206"/>
                <a:gd name="connsiteX3" fmla="*/ 1752241 w 2214378"/>
                <a:gd name="connsiteY3" fmla="*/ 1373394 h 2041206"/>
                <a:gd name="connsiteX4" fmla="*/ 1366266 w 2214378"/>
                <a:gd name="connsiteY4" fmla="*/ 1295939 h 2041206"/>
                <a:gd name="connsiteX5" fmla="*/ 1355590 w 2214378"/>
                <a:gd name="connsiteY5" fmla="*/ 1271209 h 2041206"/>
                <a:gd name="connsiteX6" fmla="*/ 1420300 w 2214378"/>
                <a:gd name="connsiteY6" fmla="*/ 1275566 h 2041206"/>
                <a:gd name="connsiteX7" fmla="*/ 1604517 w 2214378"/>
                <a:gd name="connsiteY7" fmla="*/ 1237982 h 2041206"/>
                <a:gd name="connsiteX8" fmla="*/ 1736115 w 2214378"/>
                <a:gd name="connsiteY8" fmla="*/ 1145274 h 2041206"/>
                <a:gd name="connsiteX9" fmla="*/ 1824900 w 2214378"/>
                <a:gd name="connsiteY9" fmla="*/ 992432 h 2041206"/>
                <a:gd name="connsiteX10" fmla="*/ 1815532 w 2214378"/>
                <a:gd name="connsiteY10" fmla="*/ 961819 h 2041206"/>
                <a:gd name="connsiteX11" fmla="*/ 1696462 w 2214378"/>
                <a:gd name="connsiteY11" fmla="*/ 504822 h 2041206"/>
                <a:gd name="connsiteX12" fmla="*/ 1523141 w 2214378"/>
                <a:gd name="connsiteY12" fmla="*/ 129746 h 2041206"/>
                <a:gd name="connsiteX13" fmla="*/ 1335656 w 2214378"/>
                <a:gd name="connsiteY13" fmla="*/ 32681 h 2041206"/>
                <a:gd name="connsiteX14" fmla="*/ 1107211 w 2214378"/>
                <a:gd name="connsiteY14" fmla="*/ 0 h 2041206"/>
                <a:gd name="connsiteX15" fmla="*/ 878765 w 2214378"/>
                <a:gd name="connsiteY15" fmla="*/ 32681 h 2041206"/>
                <a:gd name="connsiteX16" fmla="*/ 691281 w 2214378"/>
                <a:gd name="connsiteY16" fmla="*/ 129746 h 2041206"/>
                <a:gd name="connsiteX17" fmla="*/ 517959 w 2214378"/>
                <a:gd name="connsiteY17" fmla="*/ 504822 h 2041206"/>
                <a:gd name="connsiteX18" fmla="*/ 398890 w 2214378"/>
                <a:gd name="connsiteY18" fmla="*/ 961819 h 2041206"/>
                <a:gd name="connsiteX19" fmla="*/ 389522 w 2214378"/>
                <a:gd name="connsiteY19" fmla="*/ 992432 h 2041206"/>
                <a:gd name="connsiteX20" fmla="*/ 478307 w 2214378"/>
                <a:gd name="connsiteY20" fmla="*/ 1145274 h 2041206"/>
                <a:gd name="connsiteX21" fmla="*/ 609905 w 2214378"/>
                <a:gd name="connsiteY21" fmla="*/ 1237982 h 2041206"/>
                <a:gd name="connsiteX22" fmla="*/ 794122 w 2214378"/>
                <a:gd name="connsiteY22" fmla="*/ 1275566 h 2041206"/>
                <a:gd name="connsiteX23" fmla="*/ 858832 w 2214378"/>
                <a:gd name="connsiteY23" fmla="*/ 1271209 h 2041206"/>
                <a:gd name="connsiteX24" fmla="*/ 848156 w 2214378"/>
                <a:gd name="connsiteY24" fmla="*/ 1295939 h 2041206"/>
                <a:gd name="connsiteX25" fmla="*/ 462180 w 2214378"/>
                <a:gd name="connsiteY25" fmla="*/ 1373394 h 2041206"/>
                <a:gd name="connsiteX26" fmla="*/ 269032 w 2214378"/>
                <a:gd name="connsiteY26" fmla="*/ 1459674 h 2041206"/>
                <a:gd name="connsiteX27" fmla="*/ 138524 w 2214378"/>
                <a:gd name="connsiteY27" fmla="*/ 1640404 h 2041206"/>
                <a:gd name="connsiteX28" fmla="*/ 1806 w 2214378"/>
                <a:gd name="connsiteY28" fmla="*/ 2003511 h 2041206"/>
                <a:gd name="connsiteX29" fmla="*/ 18037 w 2214378"/>
                <a:gd name="connsiteY29" fmla="*/ 2039464 h 2041206"/>
                <a:gd name="connsiteX30" fmla="*/ 27842 w 2214378"/>
                <a:gd name="connsiteY30" fmla="*/ 2041207 h 2041206"/>
                <a:gd name="connsiteX31" fmla="*/ 53987 w 2214378"/>
                <a:gd name="connsiteY31" fmla="*/ 2023126 h 2041206"/>
                <a:gd name="connsiteX32" fmla="*/ 190705 w 2214378"/>
                <a:gd name="connsiteY32" fmla="*/ 1660015 h 2041206"/>
                <a:gd name="connsiteX33" fmla="*/ 473075 w 2214378"/>
                <a:gd name="connsiteY33" fmla="*/ 1427974 h 2041206"/>
                <a:gd name="connsiteX34" fmla="*/ 848267 w 2214378"/>
                <a:gd name="connsiteY34" fmla="*/ 1352696 h 2041206"/>
                <a:gd name="connsiteX35" fmla="*/ 937380 w 2214378"/>
                <a:gd name="connsiteY35" fmla="*/ 1464687 h 2041206"/>
                <a:gd name="connsiteX36" fmla="*/ 1107106 w 2214378"/>
                <a:gd name="connsiteY36" fmla="*/ 1515887 h 2041206"/>
                <a:gd name="connsiteX37" fmla="*/ 1276833 w 2214378"/>
                <a:gd name="connsiteY37" fmla="*/ 1464687 h 2041206"/>
                <a:gd name="connsiteX38" fmla="*/ 1365836 w 2214378"/>
                <a:gd name="connsiteY38" fmla="*/ 1352696 h 2041206"/>
                <a:gd name="connsiteX39" fmla="*/ 1741028 w 2214378"/>
                <a:gd name="connsiteY39" fmla="*/ 1427974 h 2041206"/>
                <a:gd name="connsiteX40" fmla="*/ 2023398 w 2214378"/>
                <a:gd name="connsiteY40" fmla="*/ 1660015 h 2041206"/>
                <a:gd name="connsiteX41" fmla="*/ 2160116 w 2214378"/>
                <a:gd name="connsiteY41" fmla="*/ 2023126 h 2041206"/>
                <a:gd name="connsiteX42" fmla="*/ 2186262 w 2214378"/>
                <a:gd name="connsiteY42" fmla="*/ 2041207 h 2041206"/>
                <a:gd name="connsiteX43" fmla="*/ 2196069 w 2214378"/>
                <a:gd name="connsiteY43" fmla="*/ 2039464 h 2041206"/>
                <a:gd name="connsiteX44" fmla="*/ 2212616 w 2214378"/>
                <a:gd name="connsiteY44" fmla="*/ 2003511 h 2041206"/>
                <a:gd name="connsiteX45" fmla="*/ 448791 w 2214378"/>
                <a:gd name="connsiteY45" fmla="*/ 992325 h 2041206"/>
                <a:gd name="connsiteX46" fmla="*/ 544985 w 2214378"/>
                <a:gd name="connsiteY46" fmla="*/ 808108 h 2041206"/>
                <a:gd name="connsiteX47" fmla="*/ 573745 w 2214378"/>
                <a:gd name="connsiteY47" fmla="*/ 504589 h 2041206"/>
                <a:gd name="connsiteX48" fmla="*/ 1107227 w 2214378"/>
                <a:gd name="connsiteY48" fmla="*/ 55447 h 2041206"/>
                <a:gd name="connsiteX49" fmla="*/ 1640709 w 2214378"/>
                <a:gd name="connsiteY49" fmla="*/ 504589 h 2041206"/>
                <a:gd name="connsiteX50" fmla="*/ 1669469 w 2214378"/>
                <a:gd name="connsiteY50" fmla="*/ 808108 h 2041206"/>
                <a:gd name="connsiteX51" fmla="*/ 1765663 w 2214378"/>
                <a:gd name="connsiteY51" fmla="*/ 992325 h 2041206"/>
                <a:gd name="connsiteX52" fmla="*/ 1329163 w 2214378"/>
                <a:gd name="connsiteY52" fmla="*/ 1209659 h 2041206"/>
                <a:gd name="connsiteX53" fmla="*/ 1313803 w 2214378"/>
                <a:gd name="connsiteY53" fmla="*/ 1173927 h 2041206"/>
                <a:gd name="connsiteX54" fmla="*/ 1402261 w 2214378"/>
                <a:gd name="connsiteY54" fmla="*/ 1086123 h 2041206"/>
                <a:gd name="connsiteX55" fmla="*/ 1508367 w 2214378"/>
                <a:gd name="connsiteY55" fmla="*/ 826854 h 2041206"/>
                <a:gd name="connsiteX56" fmla="*/ 1492024 w 2214378"/>
                <a:gd name="connsiteY56" fmla="*/ 531632 h 2041206"/>
                <a:gd name="connsiteX57" fmla="*/ 1457491 w 2214378"/>
                <a:gd name="connsiteY57" fmla="*/ 512568 h 2041206"/>
                <a:gd name="connsiteX58" fmla="*/ 1438427 w 2214378"/>
                <a:gd name="connsiteY58" fmla="*/ 547100 h 2041206"/>
                <a:gd name="connsiteX59" fmla="*/ 1357704 w 2214378"/>
                <a:gd name="connsiteY59" fmla="*/ 1052694 h 2041206"/>
                <a:gd name="connsiteX60" fmla="*/ 1107150 w 2214378"/>
                <a:gd name="connsiteY60" fmla="*/ 1185382 h 2041206"/>
                <a:gd name="connsiteX61" fmla="*/ 856596 w 2214378"/>
                <a:gd name="connsiteY61" fmla="*/ 1052803 h 2041206"/>
                <a:gd name="connsiteX62" fmla="*/ 770535 w 2214378"/>
                <a:gd name="connsiteY62" fmla="*/ 567382 h 2041206"/>
                <a:gd name="connsiteX63" fmla="*/ 1112168 w 2214378"/>
                <a:gd name="connsiteY63" fmla="*/ 528817 h 2041206"/>
                <a:gd name="connsiteX64" fmla="*/ 1306734 w 2214378"/>
                <a:gd name="connsiteY64" fmla="*/ 366388 h 2041206"/>
                <a:gd name="connsiteX65" fmla="*/ 1297256 w 2214378"/>
                <a:gd name="connsiteY65" fmla="*/ 328151 h 2041206"/>
                <a:gd name="connsiteX66" fmla="*/ 1259019 w 2214378"/>
                <a:gd name="connsiteY66" fmla="*/ 337628 h 2041206"/>
                <a:gd name="connsiteX67" fmla="*/ 1094194 w 2214378"/>
                <a:gd name="connsiteY67" fmla="*/ 476090 h 2041206"/>
                <a:gd name="connsiteX68" fmla="*/ 749308 w 2214378"/>
                <a:gd name="connsiteY68" fmla="*/ 511712 h 2041206"/>
                <a:gd name="connsiteX69" fmla="*/ 748327 w 2214378"/>
                <a:gd name="connsiteY69" fmla="*/ 511712 h 2041206"/>
                <a:gd name="connsiteX70" fmla="*/ 746693 w 2214378"/>
                <a:gd name="connsiteY70" fmla="*/ 511822 h 2041206"/>
                <a:gd name="connsiteX71" fmla="*/ 722509 w 2214378"/>
                <a:gd name="connsiteY71" fmla="*/ 531866 h 2041206"/>
                <a:gd name="connsiteX72" fmla="*/ 706169 w 2214378"/>
                <a:gd name="connsiteY72" fmla="*/ 827088 h 2041206"/>
                <a:gd name="connsiteX73" fmla="*/ 812275 w 2214378"/>
                <a:gd name="connsiteY73" fmla="*/ 1086357 h 2041206"/>
                <a:gd name="connsiteX74" fmla="*/ 900732 w 2214378"/>
                <a:gd name="connsiteY74" fmla="*/ 1174162 h 2041206"/>
                <a:gd name="connsiteX75" fmla="*/ 885373 w 2214378"/>
                <a:gd name="connsiteY75" fmla="*/ 1209894 h 2041206"/>
                <a:gd name="connsiteX76" fmla="*/ 448873 w 2214378"/>
                <a:gd name="connsiteY76" fmla="*/ 992343 h 2041206"/>
                <a:gd name="connsiteX77" fmla="*/ 1107329 w 2214378"/>
                <a:gd name="connsiteY77" fmla="*/ 1460013 h 2041206"/>
                <a:gd name="connsiteX78" fmla="*/ 897513 w 2214378"/>
                <a:gd name="connsiteY78" fmla="*/ 1322642 h 2041206"/>
                <a:gd name="connsiteX79" fmla="*/ 948714 w 2214378"/>
                <a:gd name="connsiteY79" fmla="*/ 1203354 h 2041206"/>
                <a:gd name="connsiteX80" fmla="*/ 1107329 w 2214378"/>
                <a:gd name="connsiteY80" fmla="*/ 1240938 h 2041206"/>
                <a:gd name="connsiteX81" fmla="*/ 1265945 w 2214378"/>
                <a:gd name="connsiteY81" fmla="*/ 1203354 h 2041206"/>
                <a:gd name="connsiteX82" fmla="*/ 1317145 w 2214378"/>
                <a:gd name="connsiteY82" fmla="*/ 1322642 h 2041206"/>
                <a:gd name="connsiteX83" fmla="*/ 1107329 w 2214378"/>
                <a:gd name="connsiteY83" fmla="*/ 1460013 h 2041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Lst>
              <a:rect l="l" t="t" r="r" b="b"/>
              <a:pathLst>
                <a:path w="2214378" h="2041206">
                  <a:moveTo>
                    <a:pt x="2212616" y="2003511"/>
                  </a:moveTo>
                  <a:lnTo>
                    <a:pt x="2075893" y="1640404"/>
                  </a:lnTo>
                  <a:cubicBezTo>
                    <a:pt x="2048121" y="1566654"/>
                    <a:pt x="2004215" y="1505864"/>
                    <a:pt x="1945390" y="1459674"/>
                  </a:cubicBezTo>
                  <a:cubicBezTo>
                    <a:pt x="1891465" y="1417297"/>
                    <a:pt x="1826427" y="1388210"/>
                    <a:pt x="1752241" y="1373394"/>
                  </a:cubicBezTo>
                  <a:lnTo>
                    <a:pt x="1366266" y="1295939"/>
                  </a:lnTo>
                  <a:lnTo>
                    <a:pt x="1355590" y="1271209"/>
                  </a:lnTo>
                  <a:cubicBezTo>
                    <a:pt x="1377052" y="1274151"/>
                    <a:pt x="1398621" y="1275566"/>
                    <a:pt x="1420300" y="1275566"/>
                  </a:cubicBezTo>
                  <a:cubicBezTo>
                    <a:pt x="1484139" y="1275566"/>
                    <a:pt x="1547759" y="1262821"/>
                    <a:pt x="1604517" y="1237982"/>
                  </a:cubicBezTo>
                  <a:cubicBezTo>
                    <a:pt x="1655283" y="1215760"/>
                    <a:pt x="1699511" y="1184492"/>
                    <a:pt x="1736115" y="1145274"/>
                  </a:cubicBezTo>
                  <a:cubicBezTo>
                    <a:pt x="1775877" y="1102679"/>
                    <a:pt x="1805727" y="1051151"/>
                    <a:pt x="1824900" y="992432"/>
                  </a:cubicBezTo>
                  <a:cubicBezTo>
                    <a:pt x="1828495" y="981320"/>
                    <a:pt x="1824791" y="969010"/>
                    <a:pt x="1815532" y="961819"/>
                  </a:cubicBezTo>
                  <a:cubicBezTo>
                    <a:pt x="1734263" y="898308"/>
                    <a:pt x="1696462" y="753093"/>
                    <a:pt x="1696462" y="504822"/>
                  </a:cubicBezTo>
                  <a:cubicBezTo>
                    <a:pt x="1696462" y="350346"/>
                    <a:pt x="1636546" y="220616"/>
                    <a:pt x="1523141" y="129746"/>
                  </a:cubicBezTo>
                  <a:cubicBezTo>
                    <a:pt x="1470306" y="87370"/>
                    <a:pt x="1407229" y="54687"/>
                    <a:pt x="1335656" y="32681"/>
                  </a:cubicBezTo>
                  <a:cubicBezTo>
                    <a:pt x="1265391" y="11002"/>
                    <a:pt x="1188480" y="0"/>
                    <a:pt x="1107211" y="0"/>
                  </a:cubicBezTo>
                  <a:cubicBezTo>
                    <a:pt x="1025942" y="0"/>
                    <a:pt x="949032" y="11002"/>
                    <a:pt x="878765" y="32681"/>
                  </a:cubicBezTo>
                  <a:cubicBezTo>
                    <a:pt x="807192" y="54796"/>
                    <a:pt x="744116" y="87477"/>
                    <a:pt x="691281" y="129746"/>
                  </a:cubicBezTo>
                  <a:cubicBezTo>
                    <a:pt x="577875" y="220602"/>
                    <a:pt x="517959" y="350348"/>
                    <a:pt x="517959" y="504822"/>
                  </a:cubicBezTo>
                  <a:cubicBezTo>
                    <a:pt x="517959" y="753098"/>
                    <a:pt x="480157" y="898420"/>
                    <a:pt x="398890" y="961819"/>
                  </a:cubicBezTo>
                  <a:cubicBezTo>
                    <a:pt x="389631" y="969010"/>
                    <a:pt x="385926" y="981320"/>
                    <a:pt x="389522" y="992432"/>
                  </a:cubicBezTo>
                  <a:cubicBezTo>
                    <a:pt x="408695" y="1051258"/>
                    <a:pt x="438654" y="1102679"/>
                    <a:pt x="478307" y="1145274"/>
                  </a:cubicBezTo>
                  <a:cubicBezTo>
                    <a:pt x="514910" y="1184492"/>
                    <a:pt x="559139" y="1215757"/>
                    <a:pt x="609905" y="1237982"/>
                  </a:cubicBezTo>
                  <a:cubicBezTo>
                    <a:pt x="666663" y="1262928"/>
                    <a:pt x="730283" y="1275566"/>
                    <a:pt x="794122" y="1275566"/>
                  </a:cubicBezTo>
                  <a:cubicBezTo>
                    <a:pt x="815800" y="1275566"/>
                    <a:pt x="837370" y="1274042"/>
                    <a:pt x="858832" y="1271209"/>
                  </a:cubicBezTo>
                  <a:lnTo>
                    <a:pt x="848156" y="1295939"/>
                  </a:lnTo>
                  <a:lnTo>
                    <a:pt x="462180" y="1373394"/>
                  </a:lnTo>
                  <a:cubicBezTo>
                    <a:pt x="387993" y="1388319"/>
                    <a:pt x="323066" y="1417297"/>
                    <a:pt x="269032" y="1459674"/>
                  </a:cubicBezTo>
                  <a:cubicBezTo>
                    <a:pt x="210206" y="1505864"/>
                    <a:pt x="166303" y="1566761"/>
                    <a:pt x="138524" y="1640404"/>
                  </a:cubicBezTo>
                  <a:lnTo>
                    <a:pt x="1806" y="2003511"/>
                  </a:lnTo>
                  <a:cubicBezTo>
                    <a:pt x="-3642" y="2017897"/>
                    <a:pt x="3658" y="2034003"/>
                    <a:pt x="18037" y="2039464"/>
                  </a:cubicBezTo>
                  <a:cubicBezTo>
                    <a:pt x="21307" y="2040649"/>
                    <a:pt x="24574" y="2041207"/>
                    <a:pt x="27842" y="2041207"/>
                  </a:cubicBezTo>
                  <a:cubicBezTo>
                    <a:pt x="39171" y="2041207"/>
                    <a:pt x="49739" y="2034351"/>
                    <a:pt x="53987" y="2023126"/>
                  </a:cubicBezTo>
                  <a:lnTo>
                    <a:pt x="190705" y="1660015"/>
                  </a:lnTo>
                  <a:cubicBezTo>
                    <a:pt x="249750" y="1503252"/>
                    <a:pt x="376881" y="1447256"/>
                    <a:pt x="473075" y="1427974"/>
                  </a:cubicBezTo>
                  <a:lnTo>
                    <a:pt x="848267" y="1352696"/>
                  </a:lnTo>
                  <a:cubicBezTo>
                    <a:pt x="864064" y="1396600"/>
                    <a:pt x="895001" y="1435708"/>
                    <a:pt x="937380" y="1464687"/>
                  </a:cubicBezTo>
                  <a:cubicBezTo>
                    <a:pt x="985641" y="1497695"/>
                    <a:pt x="1045884" y="1515887"/>
                    <a:pt x="1107106" y="1515887"/>
                  </a:cubicBezTo>
                  <a:cubicBezTo>
                    <a:pt x="1168328" y="1515887"/>
                    <a:pt x="1228574" y="1497695"/>
                    <a:pt x="1276833" y="1464687"/>
                  </a:cubicBezTo>
                  <a:cubicBezTo>
                    <a:pt x="1319209" y="1435708"/>
                    <a:pt x="1350040" y="1396600"/>
                    <a:pt x="1365836" y="1352696"/>
                  </a:cubicBezTo>
                  <a:lnTo>
                    <a:pt x="1741028" y="1427974"/>
                  </a:lnTo>
                  <a:cubicBezTo>
                    <a:pt x="1837222" y="1447256"/>
                    <a:pt x="1964354" y="1503252"/>
                    <a:pt x="2023398" y="1660015"/>
                  </a:cubicBezTo>
                  <a:lnTo>
                    <a:pt x="2160116" y="2023126"/>
                  </a:lnTo>
                  <a:cubicBezTo>
                    <a:pt x="2164369" y="2034351"/>
                    <a:pt x="2174944" y="2041207"/>
                    <a:pt x="2186262" y="2041207"/>
                  </a:cubicBezTo>
                  <a:cubicBezTo>
                    <a:pt x="2189539" y="2041207"/>
                    <a:pt x="2192792" y="2040649"/>
                    <a:pt x="2196069" y="2039464"/>
                  </a:cubicBezTo>
                  <a:cubicBezTo>
                    <a:pt x="2210780" y="2034026"/>
                    <a:pt x="2217961" y="2017897"/>
                    <a:pt x="2212616" y="2003511"/>
                  </a:cubicBezTo>
                  <a:close/>
                  <a:moveTo>
                    <a:pt x="448791" y="992325"/>
                  </a:moveTo>
                  <a:cubicBezTo>
                    <a:pt x="493020" y="951145"/>
                    <a:pt x="524613" y="890686"/>
                    <a:pt x="544985" y="808108"/>
                  </a:cubicBezTo>
                  <a:cubicBezTo>
                    <a:pt x="564377" y="729890"/>
                    <a:pt x="573745" y="630538"/>
                    <a:pt x="573745" y="504589"/>
                  </a:cubicBezTo>
                  <a:cubicBezTo>
                    <a:pt x="573745" y="231794"/>
                    <a:pt x="783127" y="55447"/>
                    <a:pt x="1107227" y="55447"/>
                  </a:cubicBezTo>
                  <a:cubicBezTo>
                    <a:pt x="1431327" y="55447"/>
                    <a:pt x="1640709" y="231711"/>
                    <a:pt x="1640709" y="504589"/>
                  </a:cubicBezTo>
                  <a:cubicBezTo>
                    <a:pt x="1640709" y="630524"/>
                    <a:pt x="1650077" y="729876"/>
                    <a:pt x="1669469" y="808108"/>
                  </a:cubicBezTo>
                  <a:cubicBezTo>
                    <a:pt x="1689841" y="890683"/>
                    <a:pt x="1721432" y="951145"/>
                    <a:pt x="1765663" y="992325"/>
                  </a:cubicBezTo>
                  <a:cubicBezTo>
                    <a:pt x="1692999" y="1183186"/>
                    <a:pt x="1492008" y="1246272"/>
                    <a:pt x="1329163" y="1209659"/>
                  </a:cubicBezTo>
                  <a:lnTo>
                    <a:pt x="1313803" y="1173927"/>
                  </a:lnTo>
                  <a:cubicBezTo>
                    <a:pt x="1346377" y="1150396"/>
                    <a:pt x="1376008" y="1120983"/>
                    <a:pt x="1402261" y="1086123"/>
                  </a:cubicBezTo>
                  <a:cubicBezTo>
                    <a:pt x="1455532" y="1015421"/>
                    <a:pt x="1492136" y="925764"/>
                    <a:pt x="1508367" y="826854"/>
                  </a:cubicBezTo>
                  <a:cubicBezTo>
                    <a:pt x="1524598" y="727392"/>
                    <a:pt x="1518932" y="625316"/>
                    <a:pt x="1492024" y="531632"/>
                  </a:cubicBezTo>
                  <a:cubicBezTo>
                    <a:pt x="1487776" y="516816"/>
                    <a:pt x="1472307" y="508319"/>
                    <a:pt x="1457491" y="512568"/>
                  </a:cubicBezTo>
                  <a:cubicBezTo>
                    <a:pt x="1442678" y="516816"/>
                    <a:pt x="1434179" y="532285"/>
                    <a:pt x="1438427" y="547100"/>
                  </a:cubicBezTo>
                  <a:cubicBezTo>
                    <a:pt x="1487994" y="719551"/>
                    <a:pt x="1455532" y="922734"/>
                    <a:pt x="1357704" y="1052694"/>
                  </a:cubicBezTo>
                  <a:cubicBezTo>
                    <a:pt x="1312167" y="1113156"/>
                    <a:pt x="1231663" y="1185382"/>
                    <a:pt x="1107150" y="1185382"/>
                  </a:cubicBezTo>
                  <a:cubicBezTo>
                    <a:pt x="982633" y="1185382"/>
                    <a:pt x="902127" y="1113265"/>
                    <a:pt x="856596" y="1052803"/>
                  </a:cubicBezTo>
                  <a:cubicBezTo>
                    <a:pt x="762473" y="927849"/>
                    <a:pt x="728919" y="735247"/>
                    <a:pt x="770535" y="567382"/>
                  </a:cubicBezTo>
                  <a:cubicBezTo>
                    <a:pt x="935469" y="566511"/>
                    <a:pt x="1035359" y="555072"/>
                    <a:pt x="1112168" y="528817"/>
                  </a:cubicBezTo>
                  <a:cubicBezTo>
                    <a:pt x="1197576" y="499514"/>
                    <a:pt x="1255749" y="450925"/>
                    <a:pt x="1306734" y="366388"/>
                  </a:cubicBezTo>
                  <a:cubicBezTo>
                    <a:pt x="1314686" y="353206"/>
                    <a:pt x="1310438" y="336104"/>
                    <a:pt x="1297256" y="328151"/>
                  </a:cubicBezTo>
                  <a:cubicBezTo>
                    <a:pt x="1284074" y="320198"/>
                    <a:pt x="1266972" y="324447"/>
                    <a:pt x="1259019" y="337628"/>
                  </a:cubicBezTo>
                  <a:cubicBezTo>
                    <a:pt x="1214900" y="410945"/>
                    <a:pt x="1167076" y="451034"/>
                    <a:pt x="1094194" y="476090"/>
                  </a:cubicBezTo>
                  <a:cubicBezTo>
                    <a:pt x="1021424" y="501036"/>
                    <a:pt x="918258" y="511712"/>
                    <a:pt x="749308" y="511712"/>
                  </a:cubicBezTo>
                  <a:lnTo>
                    <a:pt x="748327" y="511712"/>
                  </a:lnTo>
                  <a:cubicBezTo>
                    <a:pt x="747674" y="511712"/>
                    <a:pt x="747130" y="511822"/>
                    <a:pt x="746693" y="511822"/>
                  </a:cubicBezTo>
                  <a:cubicBezTo>
                    <a:pt x="735582" y="512912"/>
                    <a:pt x="725777" y="520537"/>
                    <a:pt x="722509" y="531866"/>
                  </a:cubicBezTo>
                  <a:cubicBezTo>
                    <a:pt x="695601" y="625553"/>
                    <a:pt x="689935" y="727629"/>
                    <a:pt x="706169" y="827088"/>
                  </a:cubicBezTo>
                  <a:cubicBezTo>
                    <a:pt x="722291" y="926004"/>
                    <a:pt x="759003" y="1015663"/>
                    <a:pt x="812275" y="1086357"/>
                  </a:cubicBezTo>
                  <a:cubicBezTo>
                    <a:pt x="838529" y="1121218"/>
                    <a:pt x="868161" y="1150631"/>
                    <a:pt x="900732" y="1174162"/>
                  </a:cubicBezTo>
                  <a:lnTo>
                    <a:pt x="885373" y="1209894"/>
                  </a:lnTo>
                  <a:cubicBezTo>
                    <a:pt x="722618" y="1246279"/>
                    <a:pt x="521522" y="1183205"/>
                    <a:pt x="448873" y="992343"/>
                  </a:cubicBezTo>
                  <a:close/>
                  <a:moveTo>
                    <a:pt x="1107329" y="1460013"/>
                  </a:moveTo>
                  <a:cubicBezTo>
                    <a:pt x="1007649" y="1460013"/>
                    <a:pt x="919301" y="1401513"/>
                    <a:pt x="897513" y="1322642"/>
                  </a:cubicBezTo>
                  <a:lnTo>
                    <a:pt x="948714" y="1203354"/>
                  </a:lnTo>
                  <a:cubicBezTo>
                    <a:pt x="997737" y="1228300"/>
                    <a:pt x="1051009" y="1240938"/>
                    <a:pt x="1107329" y="1240938"/>
                  </a:cubicBezTo>
                  <a:cubicBezTo>
                    <a:pt x="1163543" y="1240938"/>
                    <a:pt x="1216921" y="1228302"/>
                    <a:pt x="1265945" y="1203354"/>
                  </a:cubicBezTo>
                  <a:lnTo>
                    <a:pt x="1317145" y="1322642"/>
                  </a:lnTo>
                  <a:cubicBezTo>
                    <a:pt x="1295358" y="1401622"/>
                    <a:pt x="1207007" y="1460013"/>
                    <a:pt x="1107329" y="1460013"/>
                  </a:cubicBezTo>
                  <a:close/>
                </a:path>
              </a:pathLst>
            </a:custGeom>
            <a:grpFill/>
            <a:ln w="2318" cap="flat">
              <a:noFill/>
              <a:prstDash val="solid"/>
              <a:miter/>
            </a:ln>
          </p:spPr>
          <p:txBody>
            <a:bodyPr rtlCol="0" anchor="ctr"/>
            <a:lstStyle/>
            <a:p>
              <a:endParaRPr lang="en-US"/>
            </a:p>
          </p:txBody>
        </p:sp>
        <p:sp>
          <p:nvSpPr>
            <p:cNvPr id="2694" name="Freeform: Shape 2693">
              <a:extLst>
                <a:ext uri="{FF2B5EF4-FFF2-40B4-BE49-F238E27FC236}">
                  <a16:creationId xmlns:a16="http://schemas.microsoft.com/office/drawing/2014/main" id="{970AE149-B4A6-31EC-6384-39EFBB658081}"/>
                </a:ext>
              </a:extLst>
            </p:cNvPr>
            <p:cNvSpPr/>
            <p:nvPr/>
          </p:nvSpPr>
          <p:spPr>
            <a:xfrm>
              <a:off x="17557731" y="10295578"/>
              <a:ext cx="95139" cy="249801"/>
            </a:xfrm>
            <a:custGeom>
              <a:avLst/>
              <a:gdLst>
                <a:gd name="connsiteX0" fmla="*/ 55248 w 95138"/>
                <a:gd name="connsiteY0" fmla="*/ 22349 h 249801"/>
                <a:gd name="connsiteX1" fmla="*/ 22349 w 95138"/>
                <a:gd name="connsiteY1" fmla="*/ 561 h 249801"/>
                <a:gd name="connsiteX2" fmla="*/ 561 w 95138"/>
                <a:gd name="connsiteY2" fmla="*/ 33460 h 249801"/>
                <a:gd name="connsiteX3" fmla="*/ 39888 w 95138"/>
                <a:gd name="connsiteY3" fmla="*/ 227468 h 249801"/>
                <a:gd name="connsiteX4" fmla="*/ 67233 w 95138"/>
                <a:gd name="connsiteY4" fmla="*/ 249802 h 249801"/>
                <a:gd name="connsiteX5" fmla="*/ 72790 w 95138"/>
                <a:gd name="connsiteY5" fmla="*/ 249267 h 249801"/>
                <a:gd name="connsiteX6" fmla="*/ 94577 w 95138"/>
                <a:gd name="connsiteY6" fmla="*/ 216359 h 2498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138" h="249801">
                  <a:moveTo>
                    <a:pt x="55248" y="22349"/>
                  </a:moveTo>
                  <a:cubicBezTo>
                    <a:pt x="52199" y="7205"/>
                    <a:pt x="37490" y="-2490"/>
                    <a:pt x="22349" y="561"/>
                  </a:cubicBezTo>
                  <a:cubicBezTo>
                    <a:pt x="7208" y="3613"/>
                    <a:pt x="-2490" y="18319"/>
                    <a:pt x="561" y="33460"/>
                  </a:cubicBezTo>
                  <a:lnTo>
                    <a:pt x="39888" y="227468"/>
                  </a:lnTo>
                  <a:cubicBezTo>
                    <a:pt x="42612" y="240669"/>
                    <a:pt x="54160" y="249802"/>
                    <a:pt x="67233" y="249802"/>
                  </a:cubicBezTo>
                  <a:cubicBezTo>
                    <a:pt x="69085" y="249802"/>
                    <a:pt x="70937" y="249593"/>
                    <a:pt x="72790" y="249267"/>
                  </a:cubicBezTo>
                  <a:cubicBezTo>
                    <a:pt x="87931" y="246223"/>
                    <a:pt x="97629" y="231512"/>
                    <a:pt x="94577" y="216359"/>
                  </a:cubicBezTo>
                  <a:close/>
                </a:path>
              </a:pathLst>
            </a:custGeom>
            <a:grpFill/>
            <a:ln w="2318" cap="flat">
              <a:noFill/>
              <a:prstDash val="solid"/>
              <a:miter/>
            </a:ln>
          </p:spPr>
          <p:txBody>
            <a:bodyPr rtlCol="0" anchor="ctr"/>
            <a:lstStyle/>
            <a:p>
              <a:endParaRPr lang="en-US"/>
            </a:p>
          </p:txBody>
        </p:sp>
        <p:sp>
          <p:nvSpPr>
            <p:cNvPr id="2695" name="Freeform: Shape 2694">
              <a:extLst>
                <a:ext uri="{FF2B5EF4-FFF2-40B4-BE49-F238E27FC236}">
                  <a16:creationId xmlns:a16="http://schemas.microsoft.com/office/drawing/2014/main" id="{D1A7AC66-F53A-BC46-F5C0-F8C93615999B}"/>
                </a:ext>
              </a:extLst>
            </p:cNvPr>
            <p:cNvSpPr/>
            <p:nvPr/>
          </p:nvSpPr>
          <p:spPr>
            <a:xfrm>
              <a:off x="16185823" y="10295575"/>
              <a:ext cx="95137" cy="249813"/>
            </a:xfrm>
            <a:custGeom>
              <a:avLst/>
              <a:gdLst>
                <a:gd name="connsiteX0" fmla="*/ 72787 w 95137"/>
                <a:gd name="connsiteY0" fmla="*/ 561 h 249813"/>
                <a:gd name="connsiteX1" fmla="*/ 39888 w 95137"/>
                <a:gd name="connsiteY1" fmla="*/ 22349 h 249813"/>
                <a:gd name="connsiteX2" fmla="*/ 560 w 95137"/>
                <a:gd name="connsiteY2" fmla="*/ 216371 h 249813"/>
                <a:gd name="connsiteX3" fmla="*/ 22348 w 95137"/>
                <a:gd name="connsiteY3" fmla="*/ 249256 h 249813"/>
                <a:gd name="connsiteX4" fmla="*/ 27905 w 95137"/>
                <a:gd name="connsiteY4" fmla="*/ 249814 h 249813"/>
                <a:gd name="connsiteX5" fmla="*/ 55250 w 95137"/>
                <a:gd name="connsiteY5" fmla="*/ 227480 h 249813"/>
                <a:gd name="connsiteX6" fmla="*/ 94577 w 95137"/>
                <a:gd name="connsiteY6" fmla="*/ 33460 h 249813"/>
                <a:gd name="connsiteX7" fmla="*/ 72789 w 95137"/>
                <a:gd name="connsiteY7" fmla="*/ 561 h 249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5137" h="249813">
                  <a:moveTo>
                    <a:pt x="72787" y="561"/>
                  </a:moveTo>
                  <a:cubicBezTo>
                    <a:pt x="57643" y="-2490"/>
                    <a:pt x="42937" y="7205"/>
                    <a:pt x="39888" y="22349"/>
                  </a:cubicBezTo>
                  <a:lnTo>
                    <a:pt x="560" y="216371"/>
                  </a:lnTo>
                  <a:cubicBezTo>
                    <a:pt x="-2489" y="231500"/>
                    <a:pt x="7205" y="246211"/>
                    <a:pt x="22348" y="249256"/>
                  </a:cubicBezTo>
                  <a:cubicBezTo>
                    <a:pt x="24200" y="249604"/>
                    <a:pt x="26053" y="249814"/>
                    <a:pt x="27905" y="249814"/>
                  </a:cubicBezTo>
                  <a:cubicBezTo>
                    <a:pt x="40868" y="249814"/>
                    <a:pt x="52526" y="240657"/>
                    <a:pt x="55250" y="227480"/>
                  </a:cubicBezTo>
                  <a:lnTo>
                    <a:pt x="94577" y="33460"/>
                  </a:lnTo>
                  <a:cubicBezTo>
                    <a:pt x="97626" y="18426"/>
                    <a:pt x="87930" y="3610"/>
                    <a:pt x="72789" y="561"/>
                  </a:cubicBezTo>
                  <a:close/>
                </a:path>
              </a:pathLst>
            </a:custGeom>
            <a:grpFill/>
            <a:ln w="2318" cap="flat">
              <a:noFill/>
              <a:prstDash val="solid"/>
              <a:miter/>
            </a:ln>
          </p:spPr>
          <p:txBody>
            <a:bodyPr rtlCol="0" anchor="ctr"/>
            <a:lstStyle/>
            <a:p>
              <a:endParaRPr lang="en-US"/>
            </a:p>
          </p:txBody>
        </p:sp>
      </p:grpSp>
      <p:grpSp>
        <p:nvGrpSpPr>
          <p:cNvPr id="7" name="Graphic 163">
            <a:extLst>
              <a:ext uri="{FF2B5EF4-FFF2-40B4-BE49-F238E27FC236}">
                <a16:creationId xmlns:a16="http://schemas.microsoft.com/office/drawing/2014/main" id="{211F2B53-9D6D-BA39-7D4E-6C284E72096C}"/>
              </a:ext>
            </a:extLst>
          </p:cNvPr>
          <p:cNvGrpSpPr/>
          <p:nvPr/>
        </p:nvGrpSpPr>
        <p:grpSpPr>
          <a:xfrm>
            <a:off x="4336350" y="1443805"/>
            <a:ext cx="1855456" cy="1842364"/>
            <a:chOff x="8375952" y="2834014"/>
            <a:chExt cx="3506542" cy="3481800"/>
          </a:xfrm>
          <a:solidFill>
            <a:schemeClr val="accent2"/>
          </a:solidFill>
        </p:grpSpPr>
        <p:sp>
          <p:nvSpPr>
            <p:cNvPr id="8" name="Freeform: Shape 7">
              <a:extLst>
                <a:ext uri="{FF2B5EF4-FFF2-40B4-BE49-F238E27FC236}">
                  <a16:creationId xmlns:a16="http://schemas.microsoft.com/office/drawing/2014/main" id="{58B5F948-3D40-2711-AAC3-8D2F61FA426F}"/>
                </a:ext>
              </a:extLst>
            </p:cNvPr>
            <p:cNvSpPr/>
            <p:nvPr/>
          </p:nvSpPr>
          <p:spPr>
            <a:xfrm>
              <a:off x="8405486" y="2843220"/>
              <a:ext cx="3457199" cy="3457560"/>
            </a:xfrm>
            <a:custGeom>
              <a:avLst/>
              <a:gdLst>
                <a:gd name="connsiteX0" fmla="*/ 2549951 w 3457199"/>
                <a:gd name="connsiteY0" fmla="*/ 0 h 3457560"/>
                <a:gd name="connsiteX1" fmla="*/ 907610 w 3457199"/>
                <a:gd name="connsiteY1" fmla="*/ 0 h 3457560"/>
                <a:gd name="connsiteX2" fmla="*/ 0 w 3457199"/>
                <a:gd name="connsiteY2" fmla="*/ 907610 h 3457560"/>
                <a:gd name="connsiteX3" fmla="*/ 0 w 3457199"/>
                <a:gd name="connsiteY3" fmla="*/ 2104430 h 3457560"/>
                <a:gd name="connsiteX4" fmla="*/ 907610 w 3457199"/>
                <a:gd name="connsiteY4" fmla="*/ 3012039 h 3457560"/>
                <a:gd name="connsiteX5" fmla="*/ 1992419 w 3457199"/>
                <a:gd name="connsiteY5" fmla="*/ 3012039 h 3457560"/>
                <a:gd name="connsiteX6" fmla="*/ 2613699 w 3457199"/>
                <a:gd name="connsiteY6" fmla="*/ 3455759 h 3457560"/>
                <a:gd name="connsiteX7" fmla="*/ 2626305 w 3457199"/>
                <a:gd name="connsiteY7" fmla="*/ 3457560 h 3457560"/>
                <a:gd name="connsiteX8" fmla="*/ 2664122 w 3457199"/>
                <a:gd name="connsiteY8" fmla="*/ 3434870 h 3457560"/>
                <a:gd name="connsiteX9" fmla="*/ 2653317 w 3457199"/>
                <a:gd name="connsiteY9" fmla="*/ 3380845 h 3457560"/>
                <a:gd name="connsiteX10" fmla="*/ 2525820 w 3457199"/>
                <a:gd name="connsiteY10" fmla="*/ 3012039 h 3457560"/>
                <a:gd name="connsiteX11" fmla="*/ 2549591 w 3457199"/>
                <a:gd name="connsiteY11" fmla="*/ 3012039 h 3457560"/>
                <a:gd name="connsiteX12" fmla="*/ 3457200 w 3457199"/>
                <a:gd name="connsiteY12" fmla="*/ 2104430 h 3457560"/>
                <a:gd name="connsiteX13" fmla="*/ 3457200 w 3457199"/>
                <a:gd name="connsiteY13" fmla="*/ 907610 h 3457560"/>
                <a:gd name="connsiteX14" fmla="*/ 2549591 w 3457199"/>
                <a:gd name="connsiteY14" fmla="*/ 0 h 3457560"/>
                <a:gd name="connsiteX15" fmla="*/ 2549591 w 3457199"/>
                <a:gd name="connsiteY15" fmla="*/ 0 h 3457560"/>
                <a:gd name="connsiteX16" fmla="*/ 3371121 w 3457199"/>
                <a:gd name="connsiteY16" fmla="*/ 2104430 h 3457560"/>
                <a:gd name="connsiteX17" fmla="*/ 2549951 w 3457199"/>
                <a:gd name="connsiteY17" fmla="*/ 2925600 h 3457560"/>
                <a:gd name="connsiteX18" fmla="*/ 2482240 w 3457199"/>
                <a:gd name="connsiteY18" fmla="*/ 2925600 h 3457560"/>
                <a:gd name="connsiteX19" fmla="*/ 2439021 w 3457199"/>
                <a:gd name="connsiteY19" fmla="*/ 2968820 h 3457560"/>
                <a:gd name="connsiteX20" fmla="*/ 2511053 w 3457199"/>
                <a:gd name="connsiteY20" fmla="*/ 3326461 h 3457560"/>
                <a:gd name="connsiteX21" fmla="*/ 2052206 w 3457199"/>
                <a:gd name="connsiteY21" fmla="*/ 2945769 h 3457560"/>
                <a:gd name="connsiteX22" fmla="*/ 2015469 w 3457199"/>
                <a:gd name="connsiteY22" fmla="*/ 2925600 h 3457560"/>
                <a:gd name="connsiteX23" fmla="*/ 907249 w 3457199"/>
                <a:gd name="connsiteY23" fmla="*/ 2925600 h 3457560"/>
                <a:gd name="connsiteX24" fmla="*/ 86079 w 3457199"/>
                <a:gd name="connsiteY24" fmla="*/ 2104430 h 3457560"/>
                <a:gd name="connsiteX25" fmla="*/ 86079 w 3457199"/>
                <a:gd name="connsiteY25" fmla="*/ 907610 h 3457560"/>
                <a:gd name="connsiteX26" fmla="*/ 907249 w 3457199"/>
                <a:gd name="connsiteY26" fmla="*/ 86439 h 3457560"/>
                <a:gd name="connsiteX27" fmla="*/ 2549591 w 3457199"/>
                <a:gd name="connsiteY27" fmla="*/ 86439 h 3457560"/>
                <a:gd name="connsiteX28" fmla="*/ 3370761 w 3457199"/>
                <a:gd name="connsiteY28" fmla="*/ 907610 h 3457560"/>
                <a:gd name="connsiteX29" fmla="*/ 3370761 w 3457199"/>
                <a:gd name="connsiteY29" fmla="*/ 2104430 h 3457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457199" h="3457560">
                  <a:moveTo>
                    <a:pt x="2549951" y="0"/>
                  </a:moveTo>
                  <a:lnTo>
                    <a:pt x="907610" y="0"/>
                  </a:lnTo>
                  <a:cubicBezTo>
                    <a:pt x="407344" y="0"/>
                    <a:pt x="0" y="407344"/>
                    <a:pt x="0" y="907610"/>
                  </a:cubicBezTo>
                  <a:lnTo>
                    <a:pt x="0" y="2104430"/>
                  </a:lnTo>
                  <a:cubicBezTo>
                    <a:pt x="0" y="2604695"/>
                    <a:pt x="407344" y="3012039"/>
                    <a:pt x="907610" y="3012039"/>
                  </a:cubicBezTo>
                  <a:lnTo>
                    <a:pt x="1992419" y="3012039"/>
                  </a:lnTo>
                  <a:cubicBezTo>
                    <a:pt x="2091464" y="3161507"/>
                    <a:pt x="2277668" y="3352393"/>
                    <a:pt x="2613699" y="3455759"/>
                  </a:cubicBezTo>
                  <a:cubicBezTo>
                    <a:pt x="2618021" y="3457200"/>
                    <a:pt x="2621983" y="3457560"/>
                    <a:pt x="2626305" y="3457560"/>
                  </a:cubicBezTo>
                  <a:cubicBezTo>
                    <a:pt x="2641792" y="3457560"/>
                    <a:pt x="2656559" y="3449276"/>
                    <a:pt x="2664122" y="3434870"/>
                  </a:cubicBezTo>
                  <a:cubicBezTo>
                    <a:pt x="2673847" y="3416502"/>
                    <a:pt x="2669525" y="3394172"/>
                    <a:pt x="2653317" y="3380845"/>
                  </a:cubicBezTo>
                  <a:cubicBezTo>
                    <a:pt x="2652237" y="3379765"/>
                    <a:pt x="2536264" y="3280720"/>
                    <a:pt x="2525820" y="3012039"/>
                  </a:cubicBezTo>
                  <a:lnTo>
                    <a:pt x="2549591" y="3012039"/>
                  </a:lnTo>
                  <a:cubicBezTo>
                    <a:pt x="3049856" y="3012039"/>
                    <a:pt x="3457200" y="2605055"/>
                    <a:pt x="3457200" y="2104430"/>
                  </a:cubicBezTo>
                  <a:lnTo>
                    <a:pt x="3457200" y="907610"/>
                  </a:lnTo>
                  <a:cubicBezTo>
                    <a:pt x="3457200" y="407344"/>
                    <a:pt x="3049856" y="0"/>
                    <a:pt x="2549591" y="0"/>
                  </a:cubicBezTo>
                  <a:lnTo>
                    <a:pt x="2549591" y="0"/>
                  </a:lnTo>
                  <a:close/>
                  <a:moveTo>
                    <a:pt x="3371121" y="2104430"/>
                  </a:moveTo>
                  <a:cubicBezTo>
                    <a:pt x="3371121" y="2557154"/>
                    <a:pt x="3002675" y="2925600"/>
                    <a:pt x="2549951" y="2925600"/>
                  </a:cubicBezTo>
                  <a:lnTo>
                    <a:pt x="2482240" y="2925600"/>
                  </a:lnTo>
                  <a:cubicBezTo>
                    <a:pt x="2458469" y="2925600"/>
                    <a:pt x="2439021" y="2944689"/>
                    <a:pt x="2439021" y="2968820"/>
                  </a:cubicBezTo>
                  <a:cubicBezTo>
                    <a:pt x="2438300" y="3134494"/>
                    <a:pt x="2473596" y="3250467"/>
                    <a:pt x="2511053" y="3326461"/>
                  </a:cubicBezTo>
                  <a:cubicBezTo>
                    <a:pt x="2266143" y="3221294"/>
                    <a:pt x="2127480" y="3066063"/>
                    <a:pt x="2052206" y="2945769"/>
                  </a:cubicBezTo>
                  <a:cubicBezTo>
                    <a:pt x="2044282" y="2933164"/>
                    <a:pt x="2030596" y="2925600"/>
                    <a:pt x="2015469" y="2925600"/>
                  </a:cubicBezTo>
                  <a:lnTo>
                    <a:pt x="907249" y="2925600"/>
                  </a:lnTo>
                  <a:cubicBezTo>
                    <a:pt x="454525" y="2925600"/>
                    <a:pt x="86079" y="2557154"/>
                    <a:pt x="86079" y="2104430"/>
                  </a:cubicBezTo>
                  <a:lnTo>
                    <a:pt x="86079" y="907610"/>
                  </a:lnTo>
                  <a:cubicBezTo>
                    <a:pt x="86079" y="454885"/>
                    <a:pt x="454525" y="86439"/>
                    <a:pt x="907249" y="86439"/>
                  </a:cubicBezTo>
                  <a:lnTo>
                    <a:pt x="2549591" y="86439"/>
                  </a:lnTo>
                  <a:cubicBezTo>
                    <a:pt x="3002315" y="86439"/>
                    <a:pt x="3370761" y="454885"/>
                    <a:pt x="3370761" y="907610"/>
                  </a:cubicBezTo>
                  <a:lnTo>
                    <a:pt x="3370761" y="2104430"/>
                  </a:lnTo>
                  <a:close/>
                </a:path>
              </a:pathLst>
            </a:custGeom>
            <a:solidFill>
              <a:schemeClr val="accent2"/>
            </a:solidFill>
            <a:ln w="0" cap="flat">
              <a:noFill/>
              <a:prstDash val="solid"/>
              <a:miter/>
            </a:ln>
          </p:spPr>
          <p:txBody>
            <a:bodyPr rtlCol="0" anchor="ctr"/>
            <a:lstStyle/>
            <a:p>
              <a:endParaRPr lang="en-US" sz="744"/>
            </a:p>
          </p:txBody>
        </p:sp>
        <p:grpSp>
          <p:nvGrpSpPr>
            <p:cNvPr id="10" name="Graphic 163">
              <a:extLst>
                <a:ext uri="{FF2B5EF4-FFF2-40B4-BE49-F238E27FC236}">
                  <a16:creationId xmlns:a16="http://schemas.microsoft.com/office/drawing/2014/main" id="{2A89686C-D8B6-93CE-9653-475F65472A6C}"/>
                </a:ext>
              </a:extLst>
            </p:cNvPr>
            <p:cNvGrpSpPr/>
            <p:nvPr/>
          </p:nvGrpSpPr>
          <p:grpSpPr>
            <a:xfrm>
              <a:off x="8459510" y="2905528"/>
              <a:ext cx="3335824" cy="3289003"/>
              <a:chOff x="8459510" y="2905528"/>
              <a:chExt cx="3335824" cy="3289003"/>
            </a:xfrm>
            <a:solidFill>
              <a:schemeClr val="accent2"/>
            </a:solidFill>
          </p:grpSpPr>
          <p:sp>
            <p:nvSpPr>
              <p:cNvPr id="1027" name="Freeform: Shape 1026">
                <a:extLst>
                  <a:ext uri="{FF2B5EF4-FFF2-40B4-BE49-F238E27FC236}">
                    <a16:creationId xmlns:a16="http://schemas.microsoft.com/office/drawing/2014/main" id="{69A88708-BD87-CC49-C405-443F65DAD8EC}"/>
                  </a:ext>
                </a:extLst>
              </p:cNvPr>
              <p:cNvSpPr/>
              <p:nvPr/>
            </p:nvSpPr>
            <p:spPr>
              <a:xfrm>
                <a:off x="11784170" y="4638990"/>
                <a:ext cx="6123" cy="308659"/>
              </a:xfrm>
              <a:custGeom>
                <a:avLst/>
                <a:gdLst>
                  <a:gd name="connsiteX0" fmla="*/ 1441 w 6123"/>
                  <a:gd name="connsiteY0" fmla="*/ 26292 h 308659"/>
                  <a:gd name="connsiteX1" fmla="*/ 0 w 6123"/>
                  <a:gd name="connsiteY1" fmla="*/ 65190 h 308659"/>
                  <a:gd name="connsiteX2" fmla="*/ 2521 w 6123"/>
                  <a:gd name="connsiteY2" fmla="*/ 126057 h 308659"/>
                  <a:gd name="connsiteX3" fmla="*/ 1081 w 6123"/>
                  <a:gd name="connsiteY3" fmla="*/ 157391 h 308659"/>
                  <a:gd name="connsiteX4" fmla="*/ 2521 w 6123"/>
                  <a:gd name="connsiteY4" fmla="*/ 254995 h 308659"/>
                  <a:gd name="connsiteX5" fmla="*/ 2521 w 6123"/>
                  <a:gd name="connsiteY5" fmla="*/ 196649 h 308659"/>
                  <a:gd name="connsiteX6" fmla="*/ 4682 w 6123"/>
                  <a:gd name="connsiteY6" fmla="*/ 308659 h 308659"/>
                  <a:gd name="connsiteX7" fmla="*/ 4682 w 6123"/>
                  <a:gd name="connsiteY7" fmla="*/ 202772 h 308659"/>
                  <a:gd name="connsiteX8" fmla="*/ 5042 w 6123"/>
                  <a:gd name="connsiteY8" fmla="*/ 208174 h 308659"/>
                  <a:gd name="connsiteX9" fmla="*/ 5042 w 6123"/>
                  <a:gd name="connsiteY9" fmla="*/ 121015 h 308659"/>
                  <a:gd name="connsiteX10" fmla="*/ 6123 w 6123"/>
                  <a:gd name="connsiteY10" fmla="*/ 140463 h 308659"/>
                  <a:gd name="connsiteX11" fmla="*/ 1441 w 6123"/>
                  <a:gd name="connsiteY11" fmla="*/ 0 h 308659"/>
                  <a:gd name="connsiteX12" fmla="*/ 1441 w 6123"/>
                  <a:gd name="connsiteY12" fmla="*/ 26292 h 308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123" h="308659">
                    <a:moveTo>
                      <a:pt x="1441" y="26292"/>
                    </a:moveTo>
                    <a:cubicBezTo>
                      <a:pt x="1441" y="52224"/>
                      <a:pt x="360" y="74914"/>
                      <a:pt x="0" y="65190"/>
                    </a:cubicBezTo>
                    <a:cubicBezTo>
                      <a:pt x="1441" y="118133"/>
                      <a:pt x="0" y="119214"/>
                      <a:pt x="2521" y="126057"/>
                    </a:cubicBezTo>
                    <a:cubicBezTo>
                      <a:pt x="3962" y="159912"/>
                      <a:pt x="2161" y="195928"/>
                      <a:pt x="1081" y="157391"/>
                    </a:cubicBezTo>
                    <a:lnTo>
                      <a:pt x="2521" y="254995"/>
                    </a:lnTo>
                    <a:lnTo>
                      <a:pt x="2521" y="196649"/>
                    </a:lnTo>
                    <a:cubicBezTo>
                      <a:pt x="5042" y="212496"/>
                      <a:pt x="2521" y="289931"/>
                      <a:pt x="4682" y="308659"/>
                    </a:cubicBezTo>
                    <a:lnTo>
                      <a:pt x="4682" y="202772"/>
                    </a:lnTo>
                    <a:cubicBezTo>
                      <a:pt x="4682" y="202772"/>
                      <a:pt x="5042" y="208174"/>
                      <a:pt x="5042" y="208174"/>
                    </a:cubicBezTo>
                    <a:cubicBezTo>
                      <a:pt x="4322" y="184043"/>
                      <a:pt x="4682" y="137222"/>
                      <a:pt x="5042" y="121015"/>
                    </a:cubicBezTo>
                    <a:cubicBezTo>
                      <a:pt x="5402" y="123536"/>
                      <a:pt x="6123" y="122095"/>
                      <a:pt x="6123" y="140463"/>
                    </a:cubicBezTo>
                    <a:cubicBezTo>
                      <a:pt x="6123" y="12606"/>
                      <a:pt x="2161" y="105888"/>
                      <a:pt x="1441" y="0"/>
                    </a:cubicBezTo>
                    <a:cubicBezTo>
                      <a:pt x="1441" y="6483"/>
                      <a:pt x="1441" y="14767"/>
                      <a:pt x="1441" y="26292"/>
                    </a:cubicBezTo>
                    <a:close/>
                  </a:path>
                </a:pathLst>
              </a:custGeom>
              <a:solidFill>
                <a:schemeClr val="accent2"/>
              </a:solidFill>
              <a:ln w="0" cap="flat">
                <a:noFill/>
                <a:prstDash val="solid"/>
                <a:miter/>
              </a:ln>
            </p:spPr>
            <p:txBody>
              <a:bodyPr rtlCol="0" anchor="ctr"/>
              <a:lstStyle/>
              <a:p>
                <a:endParaRPr lang="en-US" sz="744"/>
              </a:p>
            </p:txBody>
          </p:sp>
          <p:sp>
            <p:nvSpPr>
              <p:cNvPr id="1028" name="Freeform: Shape 1027">
                <a:extLst>
                  <a:ext uri="{FF2B5EF4-FFF2-40B4-BE49-F238E27FC236}">
                    <a16:creationId xmlns:a16="http://schemas.microsoft.com/office/drawing/2014/main" id="{5077D605-B934-FC3C-531D-2DFD96A05AB1}"/>
                  </a:ext>
                </a:extLst>
              </p:cNvPr>
              <p:cNvSpPr/>
              <p:nvPr/>
            </p:nvSpPr>
            <p:spPr>
              <a:xfrm>
                <a:off x="11783090" y="4370862"/>
                <a:ext cx="11164" cy="284695"/>
              </a:xfrm>
              <a:custGeom>
                <a:avLst/>
                <a:gdLst>
                  <a:gd name="connsiteX0" fmla="*/ 7923 w 11164"/>
                  <a:gd name="connsiteY0" fmla="*/ 186010 h 284695"/>
                  <a:gd name="connsiteX1" fmla="*/ 5042 w 11164"/>
                  <a:gd name="connsiteY1" fmla="*/ 141350 h 284695"/>
                  <a:gd name="connsiteX2" fmla="*/ 5763 w 11164"/>
                  <a:gd name="connsiteY2" fmla="*/ 66436 h 284695"/>
                  <a:gd name="connsiteX3" fmla="*/ 3241 w 11164"/>
                  <a:gd name="connsiteY3" fmla="*/ 48068 h 284695"/>
                  <a:gd name="connsiteX4" fmla="*/ 3241 w 11164"/>
                  <a:gd name="connsiteY4" fmla="*/ 80843 h 284695"/>
                  <a:gd name="connsiteX5" fmla="*/ 0 w 11164"/>
                  <a:gd name="connsiteY5" fmla="*/ 3408 h 284695"/>
                  <a:gd name="connsiteX6" fmla="*/ 1801 w 11164"/>
                  <a:gd name="connsiteY6" fmla="*/ 107855 h 284695"/>
                  <a:gd name="connsiteX7" fmla="*/ 360 w 11164"/>
                  <a:gd name="connsiteY7" fmla="*/ 226709 h 284695"/>
                  <a:gd name="connsiteX8" fmla="*/ 2161 w 11164"/>
                  <a:gd name="connsiteY8" fmla="*/ 265606 h 284695"/>
                  <a:gd name="connsiteX9" fmla="*/ 2161 w 11164"/>
                  <a:gd name="connsiteY9" fmla="*/ 251560 h 284695"/>
                  <a:gd name="connsiteX10" fmla="*/ 5402 w 11164"/>
                  <a:gd name="connsiteY10" fmla="*/ 249399 h 284695"/>
                  <a:gd name="connsiteX11" fmla="*/ 5042 w 11164"/>
                  <a:gd name="connsiteY11" fmla="*/ 197176 h 284695"/>
                  <a:gd name="connsiteX12" fmla="*/ 8644 w 11164"/>
                  <a:gd name="connsiteY12" fmla="*/ 284695 h 284695"/>
                  <a:gd name="connsiteX13" fmla="*/ 11165 w 11164"/>
                  <a:gd name="connsiteY13" fmla="*/ 136308 h 284695"/>
                  <a:gd name="connsiteX14" fmla="*/ 7923 w 11164"/>
                  <a:gd name="connsiteY14" fmla="*/ 185290 h 284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164" h="284695">
                    <a:moveTo>
                      <a:pt x="7923" y="186010"/>
                    </a:moveTo>
                    <a:lnTo>
                      <a:pt x="5042" y="141350"/>
                    </a:lnTo>
                    <a:lnTo>
                      <a:pt x="5763" y="66436"/>
                    </a:lnTo>
                    <a:cubicBezTo>
                      <a:pt x="4682" y="65716"/>
                      <a:pt x="3962" y="10972"/>
                      <a:pt x="3241" y="48068"/>
                    </a:cubicBezTo>
                    <a:cubicBezTo>
                      <a:pt x="3241" y="55271"/>
                      <a:pt x="3602" y="69678"/>
                      <a:pt x="3241" y="80843"/>
                    </a:cubicBezTo>
                    <a:cubicBezTo>
                      <a:pt x="1080" y="72559"/>
                      <a:pt x="2161" y="-18562"/>
                      <a:pt x="0" y="3408"/>
                    </a:cubicBezTo>
                    <a:cubicBezTo>
                      <a:pt x="720" y="62475"/>
                      <a:pt x="0" y="71479"/>
                      <a:pt x="1801" y="107855"/>
                    </a:cubicBezTo>
                    <a:cubicBezTo>
                      <a:pt x="1801" y="161880"/>
                      <a:pt x="1080" y="201497"/>
                      <a:pt x="360" y="226709"/>
                    </a:cubicBezTo>
                    <a:cubicBezTo>
                      <a:pt x="360" y="242916"/>
                      <a:pt x="1801" y="245077"/>
                      <a:pt x="2161" y="265606"/>
                    </a:cubicBezTo>
                    <a:cubicBezTo>
                      <a:pt x="2161" y="260924"/>
                      <a:pt x="2161" y="256962"/>
                      <a:pt x="2161" y="251560"/>
                    </a:cubicBezTo>
                    <a:lnTo>
                      <a:pt x="5402" y="249399"/>
                    </a:lnTo>
                    <a:cubicBezTo>
                      <a:pt x="4682" y="232471"/>
                      <a:pt x="5402" y="216264"/>
                      <a:pt x="5042" y="197176"/>
                    </a:cubicBezTo>
                    <a:lnTo>
                      <a:pt x="8644" y="284695"/>
                    </a:lnTo>
                    <a:cubicBezTo>
                      <a:pt x="11525" y="256602"/>
                      <a:pt x="9724" y="170523"/>
                      <a:pt x="11165" y="136308"/>
                    </a:cubicBezTo>
                    <a:cubicBezTo>
                      <a:pt x="8644" y="178807"/>
                      <a:pt x="9724" y="102453"/>
                      <a:pt x="7923" y="185290"/>
                    </a:cubicBezTo>
                    <a:close/>
                  </a:path>
                </a:pathLst>
              </a:custGeom>
              <a:solidFill>
                <a:schemeClr val="accent2"/>
              </a:solidFill>
              <a:ln w="0" cap="flat">
                <a:noFill/>
                <a:prstDash val="solid"/>
                <a:miter/>
              </a:ln>
            </p:spPr>
            <p:txBody>
              <a:bodyPr rtlCol="0" anchor="ctr"/>
              <a:lstStyle/>
              <a:p>
                <a:endParaRPr lang="en-US" sz="744"/>
              </a:p>
            </p:txBody>
          </p:sp>
          <p:sp>
            <p:nvSpPr>
              <p:cNvPr id="1029" name="Freeform: Shape 1028">
                <a:extLst>
                  <a:ext uri="{FF2B5EF4-FFF2-40B4-BE49-F238E27FC236}">
                    <a16:creationId xmlns:a16="http://schemas.microsoft.com/office/drawing/2014/main" id="{E46190B6-EB2D-7191-AE12-6222A886107D}"/>
                  </a:ext>
                </a:extLst>
              </p:cNvPr>
              <p:cNvSpPr/>
              <p:nvPr/>
            </p:nvSpPr>
            <p:spPr>
              <a:xfrm>
                <a:off x="11785971" y="4636829"/>
                <a:ext cx="3601" cy="2160"/>
              </a:xfrm>
              <a:custGeom>
                <a:avLst/>
                <a:gdLst>
                  <a:gd name="connsiteX0" fmla="*/ 0 w 3601"/>
                  <a:gd name="connsiteY0" fmla="*/ 0 h 2160"/>
                  <a:gd name="connsiteX1" fmla="*/ 0 w 3601"/>
                  <a:gd name="connsiteY1" fmla="*/ 2161 h 2160"/>
                  <a:gd name="connsiteX2" fmla="*/ 0 w 3601"/>
                  <a:gd name="connsiteY2" fmla="*/ 0 h 2160"/>
                </a:gdLst>
                <a:ahLst/>
                <a:cxnLst>
                  <a:cxn ang="0">
                    <a:pos x="connsiteX0" y="connsiteY0"/>
                  </a:cxn>
                  <a:cxn ang="0">
                    <a:pos x="connsiteX1" y="connsiteY1"/>
                  </a:cxn>
                  <a:cxn ang="0">
                    <a:pos x="connsiteX2" y="connsiteY2"/>
                  </a:cxn>
                </a:cxnLst>
                <a:rect l="l" t="t" r="r" b="b"/>
                <a:pathLst>
                  <a:path w="3601" h="2160">
                    <a:moveTo>
                      <a:pt x="0" y="0"/>
                    </a:moveTo>
                    <a:cubicBezTo>
                      <a:pt x="0" y="720"/>
                      <a:pt x="0" y="1441"/>
                      <a:pt x="0" y="2161"/>
                    </a:cubicBezTo>
                    <a:cubicBezTo>
                      <a:pt x="0" y="1441"/>
                      <a:pt x="0" y="720"/>
                      <a:pt x="0" y="0"/>
                    </a:cubicBezTo>
                    <a:close/>
                  </a:path>
                </a:pathLst>
              </a:custGeom>
              <a:solidFill>
                <a:schemeClr val="accent2"/>
              </a:solidFill>
              <a:ln w="0" cap="flat">
                <a:noFill/>
                <a:prstDash val="solid"/>
                <a:miter/>
              </a:ln>
            </p:spPr>
            <p:txBody>
              <a:bodyPr rtlCol="0" anchor="ctr"/>
              <a:lstStyle/>
              <a:p>
                <a:endParaRPr lang="en-US" sz="744"/>
              </a:p>
            </p:txBody>
          </p:sp>
          <p:sp>
            <p:nvSpPr>
              <p:cNvPr id="1030" name="Freeform: Shape 1029">
                <a:extLst>
                  <a:ext uri="{FF2B5EF4-FFF2-40B4-BE49-F238E27FC236}">
                    <a16:creationId xmlns:a16="http://schemas.microsoft.com/office/drawing/2014/main" id="{CC293698-40A7-6661-E45F-8A962BBB1B82}"/>
                  </a:ext>
                </a:extLst>
              </p:cNvPr>
              <p:cNvSpPr/>
              <p:nvPr/>
            </p:nvSpPr>
            <p:spPr>
              <a:xfrm>
                <a:off x="8503450" y="4996271"/>
                <a:ext cx="63748" cy="267240"/>
              </a:xfrm>
              <a:custGeom>
                <a:avLst/>
                <a:gdLst>
                  <a:gd name="connsiteX0" fmla="*/ 29533 w 63748"/>
                  <a:gd name="connsiteY0" fmla="*/ 177920 h 267240"/>
                  <a:gd name="connsiteX1" fmla="*/ 38537 w 63748"/>
                  <a:gd name="connsiteY1" fmla="*/ 202771 h 267240"/>
                  <a:gd name="connsiteX2" fmla="*/ 34576 w 63748"/>
                  <a:gd name="connsiteY2" fmla="*/ 190526 h 267240"/>
                  <a:gd name="connsiteX3" fmla="*/ 30974 w 63748"/>
                  <a:gd name="connsiteY3" fmla="*/ 177920 h 267240"/>
                  <a:gd name="connsiteX4" fmla="*/ 23771 w 63748"/>
                  <a:gd name="connsiteY4" fmla="*/ 153069 h 267240"/>
                  <a:gd name="connsiteX5" fmla="*/ 18008 w 63748"/>
                  <a:gd name="connsiteY5" fmla="*/ 127858 h 267240"/>
                  <a:gd name="connsiteX6" fmla="*/ 15127 w 63748"/>
                  <a:gd name="connsiteY6" fmla="*/ 115252 h 267240"/>
                  <a:gd name="connsiteX7" fmla="*/ 12966 w 63748"/>
                  <a:gd name="connsiteY7" fmla="*/ 102646 h 267240"/>
                  <a:gd name="connsiteX8" fmla="*/ 8284 w 63748"/>
                  <a:gd name="connsiteY8" fmla="*/ 77075 h 267240"/>
                  <a:gd name="connsiteX9" fmla="*/ 5042 w 63748"/>
                  <a:gd name="connsiteY9" fmla="*/ 51503 h 267240"/>
                  <a:gd name="connsiteX10" fmla="*/ 360 w 63748"/>
                  <a:gd name="connsiteY10" fmla="*/ 0 h 267240"/>
                  <a:gd name="connsiteX11" fmla="*/ 1441 w 63748"/>
                  <a:gd name="connsiteY11" fmla="*/ 30614 h 267240"/>
                  <a:gd name="connsiteX12" fmla="*/ 1801 w 63748"/>
                  <a:gd name="connsiteY12" fmla="*/ 39978 h 267240"/>
                  <a:gd name="connsiteX13" fmla="*/ 1080 w 63748"/>
                  <a:gd name="connsiteY13" fmla="*/ 37097 h 267240"/>
                  <a:gd name="connsiteX14" fmla="*/ 0 w 63748"/>
                  <a:gd name="connsiteY14" fmla="*/ 26652 h 267240"/>
                  <a:gd name="connsiteX15" fmla="*/ 360 w 63748"/>
                  <a:gd name="connsiteY15" fmla="*/ 34936 h 267240"/>
                  <a:gd name="connsiteX16" fmla="*/ 1441 w 63748"/>
                  <a:gd name="connsiteY16" fmla="*/ 45381 h 267240"/>
                  <a:gd name="connsiteX17" fmla="*/ 4682 w 63748"/>
                  <a:gd name="connsiteY17" fmla="*/ 69872 h 267240"/>
                  <a:gd name="connsiteX18" fmla="*/ 6843 w 63748"/>
                  <a:gd name="connsiteY18" fmla="*/ 81757 h 267240"/>
                  <a:gd name="connsiteX19" fmla="*/ 9004 w 63748"/>
                  <a:gd name="connsiteY19" fmla="*/ 92202 h 267240"/>
                  <a:gd name="connsiteX20" fmla="*/ 12246 w 63748"/>
                  <a:gd name="connsiteY20" fmla="*/ 105167 h 267240"/>
                  <a:gd name="connsiteX21" fmla="*/ 8284 w 63748"/>
                  <a:gd name="connsiteY21" fmla="*/ 90761 h 267240"/>
                  <a:gd name="connsiteX22" fmla="*/ 11525 w 63748"/>
                  <a:gd name="connsiteY22" fmla="*/ 107689 h 267240"/>
                  <a:gd name="connsiteX23" fmla="*/ 12966 w 63748"/>
                  <a:gd name="connsiteY23" fmla="*/ 115252 h 267240"/>
                  <a:gd name="connsiteX24" fmla="*/ 14407 w 63748"/>
                  <a:gd name="connsiteY24" fmla="*/ 122455 h 267240"/>
                  <a:gd name="connsiteX25" fmla="*/ 18728 w 63748"/>
                  <a:gd name="connsiteY25" fmla="*/ 144065 h 267240"/>
                  <a:gd name="connsiteX26" fmla="*/ 15487 w 63748"/>
                  <a:gd name="connsiteY26" fmla="*/ 139743 h 267240"/>
                  <a:gd name="connsiteX27" fmla="*/ 16567 w 63748"/>
                  <a:gd name="connsiteY27" fmla="*/ 143705 h 267240"/>
                  <a:gd name="connsiteX28" fmla="*/ 63749 w 63748"/>
                  <a:gd name="connsiteY28" fmla="*/ 267241 h 267240"/>
                  <a:gd name="connsiteX29" fmla="*/ 29893 w 63748"/>
                  <a:gd name="connsiteY29" fmla="*/ 177920 h 267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63748" h="267240">
                    <a:moveTo>
                      <a:pt x="29533" y="177920"/>
                    </a:moveTo>
                    <a:cubicBezTo>
                      <a:pt x="34576" y="195568"/>
                      <a:pt x="37457" y="200611"/>
                      <a:pt x="38537" y="202771"/>
                    </a:cubicBezTo>
                    <a:cubicBezTo>
                      <a:pt x="37097" y="198810"/>
                      <a:pt x="35656" y="194488"/>
                      <a:pt x="34576" y="190526"/>
                    </a:cubicBezTo>
                    <a:lnTo>
                      <a:pt x="30974" y="177920"/>
                    </a:lnTo>
                    <a:lnTo>
                      <a:pt x="23771" y="153069"/>
                    </a:lnTo>
                    <a:lnTo>
                      <a:pt x="18008" y="127858"/>
                    </a:lnTo>
                    <a:lnTo>
                      <a:pt x="15127" y="115252"/>
                    </a:lnTo>
                    <a:cubicBezTo>
                      <a:pt x="14407" y="110930"/>
                      <a:pt x="13686" y="106608"/>
                      <a:pt x="12966" y="102646"/>
                    </a:cubicBezTo>
                    <a:lnTo>
                      <a:pt x="8284" y="77075"/>
                    </a:lnTo>
                    <a:cubicBezTo>
                      <a:pt x="6843" y="68431"/>
                      <a:pt x="6123" y="60147"/>
                      <a:pt x="5042" y="51503"/>
                    </a:cubicBezTo>
                    <a:cubicBezTo>
                      <a:pt x="2521" y="34576"/>
                      <a:pt x="1441" y="17288"/>
                      <a:pt x="360" y="0"/>
                    </a:cubicBezTo>
                    <a:cubicBezTo>
                      <a:pt x="360" y="3242"/>
                      <a:pt x="1080" y="19809"/>
                      <a:pt x="1441" y="30614"/>
                    </a:cubicBezTo>
                    <a:cubicBezTo>
                      <a:pt x="1441" y="36016"/>
                      <a:pt x="2161" y="39978"/>
                      <a:pt x="1801" y="39978"/>
                    </a:cubicBezTo>
                    <a:cubicBezTo>
                      <a:pt x="1801" y="39978"/>
                      <a:pt x="1801" y="39258"/>
                      <a:pt x="1080" y="37097"/>
                    </a:cubicBezTo>
                    <a:cubicBezTo>
                      <a:pt x="720" y="34936"/>
                      <a:pt x="360" y="31694"/>
                      <a:pt x="0" y="26652"/>
                    </a:cubicBezTo>
                    <a:cubicBezTo>
                      <a:pt x="0" y="28813"/>
                      <a:pt x="0" y="31694"/>
                      <a:pt x="360" y="34936"/>
                    </a:cubicBezTo>
                    <a:cubicBezTo>
                      <a:pt x="720" y="38177"/>
                      <a:pt x="1080" y="41779"/>
                      <a:pt x="1441" y="45381"/>
                    </a:cubicBezTo>
                    <a:cubicBezTo>
                      <a:pt x="2521" y="52944"/>
                      <a:pt x="3602" y="61588"/>
                      <a:pt x="4682" y="69872"/>
                    </a:cubicBezTo>
                    <a:cubicBezTo>
                      <a:pt x="5042" y="74194"/>
                      <a:pt x="6123" y="78155"/>
                      <a:pt x="6843" y="81757"/>
                    </a:cubicBezTo>
                    <a:cubicBezTo>
                      <a:pt x="7563" y="85719"/>
                      <a:pt x="8284" y="88960"/>
                      <a:pt x="9004" y="92202"/>
                    </a:cubicBezTo>
                    <a:cubicBezTo>
                      <a:pt x="10445" y="98685"/>
                      <a:pt x="11525" y="103367"/>
                      <a:pt x="12246" y="105167"/>
                    </a:cubicBezTo>
                    <a:lnTo>
                      <a:pt x="8284" y="90761"/>
                    </a:lnTo>
                    <a:cubicBezTo>
                      <a:pt x="9364" y="96524"/>
                      <a:pt x="10805" y="102286"/>
                      <a:pt x="11525" y="107689"/>
                    </a:cubicBezTo>
                    <a:cubicBezTo>
                      <a:pt x="11885" y="110210"/>
                      <a:pt x="12606" y="113091"/>
                      <a:pt x="12966" y="115252"/>
                    </a:cubicBezTo>
                    <a:cubicBezTo>
                      <a:pt x="13686" y="117773"/>
                      <a:pt x="14046" y="119934"/>
                      <a:pt x="14407" y="122455"/>
                    </a:cubicBezTo>
                    <a:cubicBezTo>
                      <a:pt x="16567" y="131459"/>
                      <a:pt x="18008" y="139023"/>
                      <a:pt x="18728" y="144065"/>
                    </a:cubicBezTo>
                    <a:cubicBezTo>
                      <a:pt x="20529" y="154150"/>
                      <a:pt x="19449" y="154870"/>
                      <a:pt x="15487" y="139743"/>
                    </a:cubicBezTo>
                    <a:lnTo>
                      <a:pt x="16567" y="143705"/>
                    </a:lnTo>
                    <a:cubicBezTo>
                      <a:pt x="29173" y="186204"/>
                      <a:pt x="45020" y="227623"/>
                      <a:pt x="63749" y="267241"/>
                    </a:cubicBezTo>
                    <a:cubicBezTo>
                      <a:pt x="46461" y="222220"/>
                      <a:pt x="47181" y="233746"/>
                      <a:pt x="29893" y="177920"/>
                    </a:cubicBezTo>
                    <a:close/>
                  </a:path>
                </a:pathLst>
              </a:custGeom>
              <a:solidFill>
                <a:schemeClr val="accent2"/>
              </a:solidFill>
              <a:ln w="0" cap="flat">
                <a:noFill/>
                <a:prstDash val="solid"/>
                <a:miter/>
              </a:ln>
            </p:spPr>
            <p:txBody>
              <a:bodyPr rtlCol="0" anchor="ctr"/>
              <a:lstStyle/>
              <a:p>
                <a:endParaRPr lang="en-US" sz="744"/>
              </a:p>
            </p:txBody>
          </p:sp>
          <p:sp>
            <p:nvSpPr>
              <p:cNvPr id="1031" name="Freeform: Shape 1030">
                <a:extLst>
                  <a:ext uri="{FF2B5EF4-FFF2-40B4-BE49-F238E27FC236}">
                    <a16:creationId xmlns:a16="http://schemas.microsoft.com/office/drawing/2014/main" id="{43C133C7-1F57-BE21-EC10-144D7696A27A}"/>
                  </a:ext>
                </a:extLst>
              </p:cNvPr>
              <p:cNvSpPr/>
              <p:nvPr/>
            </p:nvSpPr>
            <p:spPr>
              <a:xfrm>
                <a:off x="11704671" y="5244423"/>
                <a:ext cx="9988" cy="26309"/>
              </a:xfrm>
              <a:custGeom>
                <a:avLst/>
                <a:gdLst>
                  <a:gd name="connsiteX0" fmla="*/ 9988 w 9988"/>
                  <a:gd name="connsiteY0" fmla="*/ 0 h 26309"/>
                  <a:gd name="connsiteX1" fmla="*/ 623 w 9988"/>
                  <a:gd name="connsiteY1" fmla="*/ 25571 h 26309"/>
                  <a:gd name="connsiteX2" fmla="*/ 5666 w 9988"/>
                  <a:gd name="connsiteY2" fmla="*/ 12245 h 26309"/>
                  <a:gd name="connsiteX3" fmla="*/ 9988 w 9988"/>
                  <a:gd name="connsiteY3" fmla="*/ 0 h 26309"/>
                </a:gdLst>
                <a:ahLst/>
                <a:cxnLst>
                  <a:cxn ang="0">
                    <a:pos x="connsiteX0" y="connsiteY0"/>
                  </a:cxn>
                  <a:cxn ang="0">
                    <a:pos x="connsiteX1" y="connsiteY1"/>
                  </a:cxn>
                  <a:cxn ang="0">
                    <a:pos x="connsiteX2" y="connsiteY2"/>
                  </a:cxn>
                  <a:cxn ang="0">
                    <a:pos x="connsiteX3" y="connsiteY3"/>
                  </a:cxn>
                </a:cxnLst>
                <a:rect l="l" t="t" r="r" b="b"/>
                <a:pathLst>
                  <a:path w="9988" h="26309">
                    <a:moveTo>
                      <a:pt x="9988" y="0"/>
                    </a:moveTo>
                    <a:cubicBezTo>
                      <a:pt x="623" y="25211"/>
                      <a:pt x="-1177" y="28093"/>
                      <a:pt x="623" y="25571"/>
                    </a:cubicBezTo>
                    <a:cubicBezTo>
                      <a:pt x="2424" y="21249"/>
                      <a:pt x="4225" y="16567"/>
                      <a:pt x="5666" y="12245"/>
                    </a:cubicBezTo>
                    <a:cubicBezTo>
                      <a:pt x="7107" y="7924"/>
                      <a:pt x="8547" y="3962"/>
                      <a:pt x="9988" y="0"/>
                    </a:cubicBezTo>
                    <a:close/>
                  </a:path>
                </a:pathLst>
              </a:custGeom>
              <a:solidFill>
                <a:schemeClr val="accent2"/>
              </a:solidFill>
              <a:ln w="0" cap="flat">
                <a:noFill/>
                <a:prstDash val="solid"/>
                <a:miter/>
              </a:ln>
            </p:spPr>
            <p:txBody>
              <a:bodyPr rtlCol="0" anchor="ctr"/>
              <a:lstStyle/>
              <a:p>
                <a:endParaRPr lang="en-US" sz="744"/>
              </a:p>
            </p:txBody>
          </p:sp>
          <p:sp>
            <p:nvSpPr>
              <p:cNvPr id="1032" name="Freeform: Shape 1031">
                <a:extLst>
                  <a:ext uri="{FF2B5EF4-FFF2-40B4-BE49-F238E27FC236}">
                    <a16:creationId xmlns:a16="http://schemas.microsoft.com/office/drawing/2014/main" id="{89D5F3DB-ECEB-F773-DE85-258143F0BF43}"/>
                  </a:ext>
                </a:extLst>
              </p:cNvPr>
              <p:cNvSpPr/>
              <p:nvPr/>
            </p:nvSpPr>
            <p:spPr>
              <a:xfrm>
                <a:off x="8581245" y="5290884"/>
                <a:ext cx="20169" cy="36376"/>
              </a:xfrm>
              <a:custGeom>
                <a:avLst/>
                <a:gdLst>
                  <a:gd name="connsiteX0" fmla="*/ 0 w 20169"/>
                  <a:gd name="connsiteY0" fmla="*/ 360 h 36376"/>
                  <a:gd name="connsiteX1" fmla="*/ 10085 w 20169"/>
                  <a:gd name="connsiteY1" fmla="*/ 18368 h 36376"/>
                  <a:gd name="connsiteX2" fmla="*/ 20169 w 20169"/>
                  <a:gd name="connsiteY2" fmla="*/ 36377 h 36376"/>
                  <a:gd name="connsiteX3" fmla="*/ 9004 w 20169"/>
                  <a:gd name="connsiteY3" fmla="*/ 16207 h 36376"/>
                  <a:gd name="connsiteX4" fmla="*/ 3962 w 20169"/>
                  <a:gd name="connsiteY4" fmla="*/ 7564 h 36376"/>
                  <a:gd name="connsiteX5" fmla="*/ 0 w 20169"/>
                  <a:gd name="connsiteY5" fmla="*/ 0 h 36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69" h="36376">
                    <a:moveTo>
                      <a:pt x="0" y="360"/>
                    </a:moveTo>
                    <a:cubicBezTo>
                      <a:pt x="2881" y="6483"/>
                      <a:pt x="6483" y="12606"/>
                      <a:pt x="10085" y="18368"/>
                    </a:cubicBezTo>
                    <a:lnTo>
                      <a:pt x="20169" y="36377"/>
                    </a:lnTo>
                    <a:cubicBezTo>
                      <a:pt x="16207" y="29173"/>
                      <a:pt x="12246" y="22330"/>
                      <a:pt x="9004" y="16207"/>
                    </a:cubicBezTo>
                    <a:cubicBezTo>
                      <a:pt x="7203" y="13326"/>
                      <a:pt x="5763" y="10445"/>
                      <a:pt x="3962" y="7564"/>
                    </a:cubicBezTo>
                    <a:cubicBezTo>
                      <a:pt x="2521" y="5042"/>
                      <a:pt x="1080" y="2521"/>
                      <a:pt x="0" y="0"/>
                    </a:cubicBezTo>
                    <a:close/>
                  </a:path>
                </a:pathLst>
              </a:custGeom>
              <a:solidFill>
                <a:schemeClr val="accent2"/>
              </a:solidFill>
              <a:ln w="0" cap="flat">
                <a:noFill/>
                <a:prstDash val="solid"/>
                <a:miter/>
              </a:ln>
            </p:spPr>
            <p:txBody>
              <a:bodyPr rtlCol="0" anchor="ctr"/>
              <a:lstStyle/>
              <a:p>
                <a:endParaRPr lang="en-US" sz="744"/>
              </a:p>
            </p:txBody>
          </p:sp>
          <p:sp>
            <p:nvSpPr>
              <p:cNvPr id="1033" name="Freeform: Shape 1032">
                <a:extLst>
                  <a:ext uri="{FF2B5EF4-FFF2-40B4-BE49-F238E27FC236}">
                    <a16:creationId xmlns:a16="http://schemas.microsoft.com/office/drawing/2014/main" id="{1F0DB473-1FD4-498C-A5A2-C06201CE5E65}"/>
                  </a:ext>
                </a:extLst>
              </p:cNvPr>
              <p:cNvSpPr/>
              <p:nvPr/>
            </p:nvSpPr>
            <p:spPr>
              <a:xfrm>
                <a:off x="8478598" y="5019264"/>
                <a:ext cx="2881" cy="19866"/>
              </a:xfrm>
              <a:custGeom>
                <a:avLst/>
                <a:gdLst>
                  <a:gd name="connsiteX0" fmla="*/ 0 w 2881"/>
                  <a:gd name="connsiteY0" fmla="*/ 58 h 19866"/>
                  <a:gd name="connsiteX1" fmla="*/ 0 w 2881"/>
                  <a:gd name="connsiteY1" fmla="*/ 778 h 19866"/>
                  <a:gd name="connsiteX2" fmla="*/ 2881 w 2881"/>
                  <a:gd name="connsiteY2" fmla="*/ 19867 h 19866"/>
                  <a:gd name="connsiteX3" fmla="*/ 2881 w 2881"/>
                  <a:gd name="connsiteY3" fmla="*/ 19506 h 19866"/>
                  <a:gd name="connsiteX4" fmla="*/ 360 w 2881"/>
                  <a:gd name="connsiteY4" fmla="*/ 418 h 198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1" h="19866">
                    <a:moveTo>
                      <a:pt x="0" y="58"/>
                    </a:moveTo>
                    <a:cubicBezTo>
                      <a:pt x="0" y="58"/>
                      <a:pt x="0" y="-303"/>
                      <a:pt x="0" y="778"/>
                    </a:cubicBezTo>
                    <a:cubicBezTo>
                      <a:pt x="720" y="7261"/>
                      <a:pt x="1441" y="13384"/>
                      <a:pt x="2881" y="19867"/>
                    </a:cubicBezTo>
                    <a:cubicBezTo>
                      <a:pt x="2881" y="19867"/>
                      <a:pt x="2881" y="19506"/>
                      <a:pt x="2881" y="19506"/>
                    </a:cubicBezTo>
                    <a:cubicBezTo>
                      <a:pt x="1801" y="12663"/>
                      <a:pt x="1080" y="6180"/>
                      <a:pt x="360" y="418"/>
                    </a:cubicBezTo>
                    <a:close/>
                  </a:path>
                </a:pathLst>
              </a:custGeom>
              <a:solidFill>
                <a:schemeClr val="accent2"/>
              </a:solidFill>
              <a:ln w="0" cap="flat">
                <a:noFill/>
                <a:prstDash val="solid"/>
                <a:miter/>
              </a:ln>
            </p:spPr>
            <p:txBody>
              <a:bodyPr rtlCol="0" anchor="ctr"/>
              <a:lstStyle/>
              <a:p>
                <a:endParaRPr lang="en-US" sz="744"/>
              </a:p>
            </p:txBody>
          </p:sp>
          <p:sp>
            <p:nvSpPr>
              <p:cNvPr id="1034" name="Freeform: Shape 1033">
                <a:extLst>
                  <a:ext uri="{FF2B5EF4-FFF2-40B4-BE49-F238E27FC236}">
                    <a16:creationId xmlns:a16="http://schemas.microsoft.com/office/drawing/2014/main" id="{F0AE91FA-7FD7-20A3-3952-3AEB21A7CFA7}"/>
                  </a:ext>
                </a:extLst>
              </p:cNvPr>
              <p:cNvSpPr/>
              <p:nvPr/>
            </p:nvSpPr>
            <p:spPr>
              <a:xfrm>
                <a:off x="9334345" y="5749371"/>
                <a:ext cx="13686" cy="3601"/>
              </a:xfrm>
              <a:custGeom>
                <a:avLst/>
                <a:gdLst>
                  <a:gd name="connsiteX0" fmla="*/ 0 w 13686"/>
                  <a:gd name="connsiteY0" fmla="*/ 0 h 3601"/>
                  <a:gd name="connsiteX1" fmla="*/ 13686 w 13686"/>
                  <a:gd name="connsiteY1" fmla="*/ 0 h 3601"/>
                  <a:gd name="connsiteX2" fmla="*/ 0 w 13686"/>
                  <a:gd name="connsiteY2" fmla="*/ 0 h 3601"/>
                </a:gdLst>
                <a:ahLst/>
                <a:cxnLst>
                  <a:cxn ang="0">
                    <a:pos x="connsiteX0" y="connsiteY0"/>
                  </a:cxn>
                  <a:cxn ang="0">
                    <a:pos x="connsiteX1" y="connsiteY1"/>
                  </a:cxn>
                  <a:cxn ang="0">
                    <a:pos x="connsiteX2" y="connsiteY2"/>
                  </a:cxn>
                </a:cxnLst>
                <a:rect l="l" t="t" r="r" b="b"/>
                <a:pathLst>
                  <a:path w="13686" h="3601">
                    <a:moveTo>
                      <a:pt x="0" y="0"/>
                    </a:moveTo>
                    <a:cubicBezTo>
                      <a:pt x="4682" y="0"/>
                      <a:pt x="8284" y="0"/>
                      <a:pt x="13686" y="0"/>
                    </a:cubicBezTo>
                    <a:cubicBezTo>
                      <a:pt x="8644" y="0"/>
                      <a:pt x="4322" y="0"/>
                      <a:pt x="0" y="0"/>
                    </a:cubicBezTo>
                    <a:close/>
                  </a:path>
                </a:pathLst>
              </a:custGeom>
              <a:solidFill>
                <a:schemeClr val="accent2"/>
              </a:solidFill>
              <a:ln w="0" cap="flat">
                <a:noFill/>
                <a:prstDash val="solid"/>
                <a:miter/>
              </a:ln>
            </p:spPr>
            <p:txBody>
              <a:bodyPr rtlCol="0" anchor="ctr"/>
              <a:lstStyle/>
              <a:p>
                <a:endParaRPr lang="en-US" sz="744"/>
              </a:p>
            </p:txBody>
          </p:sp>
          <p:sp>
            <p:nvSpPr>
              <p:cNvPr id="1035" name="Freeform: Shape 1034">
                <a:extLst>
                  <a:ext uri="{FF2B5EF4-FFF2-40B4-BE49-F238E27FC236}">
                    <a16:creationId xmlns:a16="http://schemas.microsoft.com/office/drawing/2014/main" id="{95445EF0-626D-AC3A-1531-B2F26D63B013}"/>
                  </a:ext>
                </a:extLst>
              </p:cNvPr>
              <p:cNvSpPr/>
              <p:nvPr/>
            </p:nvSpPr>
            <p:spPr>
              <a:xfrm>
                <a:off x="8464552" y="4450625"/>
                <a:ext cx="7449" cy="219339"/>
              </a:xfrm>
              <a:custGeom>
                <a:avLst/>
                <a:gdLst>
                  <a:gd name="connsiteX0" fmla="*/ 0 w 7449"/>
                  <a:gd name="connsiteY0" fmla="*/ 0 h 219339"/>
                  <a:gd name="connsiteX1" fmla="*/ 1801 w 7449"/>
                  <a:gd name="connsiteY1" fmla="*/ 93282 h 219339"/>
                  <a:gd name="connsiteX2" fmla="*/ 360 w 7449"/>
                  <a:gd name="connsiteY2" fmla="*/ 106248 h 219339"/>
                  <a:gd name="connsiteX3" fmla="*/ 1441 w 7449"/>
                  <a:gd name="connsiteY3" fmla="*/ 137582 h 219339"/>
                  <a:gd name="connsiteX4" fmla="*/ 1441 w 7449"/>
                  <a:gd name="connsiteY4" fmla="*/ 118494 h 219339"/>
                  <a:gd name="connsiteX5" fmla="*/ 6843 w 7449"/>
                  <a:gd name="connsiteY5" fmla="*/ 219339 h 219339"/>
                  <a:gd name="connsiteX6" fmla="*/ 5763 w 7449"/>
                  <a:gd name="connsiteY6" fmla="*/ 119934 h 219339"/>
                  <a:gd name="connsiteX7" fmla="*/ 5763 w 7449"/>
                  <a:gd name="connsiteY7" fmla="*/ 95443 h 219339"/>
                  <a:gd name="connsiteX8" fmla="*/ 2161 w 7449"/>
                  <a:gd name="connsiteY8" fmla="*/ 18008 h 219339"/>
                  <a:gd name="connsiteX9" fmla="*/ 720 w 7449"/>
                  <a:gd name="connsiteY9" fmla="*/ 360 h 219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449" h="219339">
                    <a:moveTo>
                      <a:pt x="0" y="0"/>
                    </a:moveTo>
                    <a:lnTo>
                      <a:pt x="1801" y="93282"/>
                    </a:lnTo>
                    <a:cubicBezTo>
                      <a:pt x="1080" y="81037"/>
                      <a:pt x="1080" y="125697"/>
                      <a:pt x="360" y="106248"/>
                    </a:cubicBezTo>
                    <a:cubicBezTo>
                      <a:pt x="360" y="113451"/>
                      <a:pt x="720" y="146586"/>
                      <a:pt x="1441" y="137582"/>
                    </a:cubicBezTo>
                    <a:lnTo>
                      <a:pt x="1441" y="118494"/>
                    </a:lnTo>
                    <a:cubicBezTo>
                      <a:pt x="3962" y="167476"/>
                      <a:pt x="5042" y="137942"/>
                      <a:pt x="6843" y="219339"/>
                    </a:cubicBezTo>
                    <a:cubicBezTo>
                      <a:pt x="8284" y="168916"/>
                      <a:pt x="6843" y="146586"/>
                      <a:pt x="5763" y="119934"/>
                    </a:cubicBezTo>
                    <a:cubicBezTo>
                      <a:pt x="5763" y="110930"/>
                      <a:pt x="5763" y="103367"/>
                      <a:pt x="5763" y="95443"/>
                    </a:cubicBezTo>
                    <a:lnTo>
                      <a:pt x="2161" y="18008"/>
                    </a:lnTo>
                    <a:lnTo>
                      <a:pt x="720" y="360"/>
                    </a:lnTo>
                    <a:close/>
                  </a:path>
                </a:pathLst>
              </a:custGeom>
              <a:solidFill>
                <a:schemeClr val="accent2"/>
              </a:solidFill>
              <a:ln w="0" cap="flat">
                <a:noFill/>
                <a:prstDash val="solid"/>
                <a:miter/>
              </a:ln>
            </p:spPr>
            <p:txBody>
              <a:bodyPr rtlCol="0" anchor="ctr"/>
              <a:lstStyle/>
              <a:p>
                <a:endParaRPr lang="en-US" sz="744"/>
              </a:p>
            </p:txBody>
          </p:sp>
          <p:sp>
            <p:nvSpPr>
              <p:cNvPr id="1036" name="Freeform: Shape 1035">
                <a:extLst>
                  <a:ext uri="{FF2B5EF4-FFF2-40B4-BE49-F238E27FC236}">
                    <a16:creationId xmlns:a16="http://schemas.microsoft.com/office/drawing/2014/main" id="{038963F3-86E1-8D1C-4790-9D701CDF9DF8}"/>
                  </a:ext>
                </a:extLst>
              </p:cNvPr>
              <p:cNvSpPr/>
              <p:nvPr/>
            </p:nvSpPr>
            <p:spPr>
              <a:xfrm>
                <a:off x="10867917" y="5987798"/>
                <a:ext cx="3601" cy="1080"/>
              </a:xfrm>
              <a:custGeom>
                <a:avLst/>
                <a:gdLst>
                  <a:gd name="connsiteX0" fmla="*/ 0 w 3601"/>
                  <a:gd name="connsiteY0" fmla="*/ 0 h 1080"/>
                  <a:gd name="connsiteX1" fmla="*/ 0 w 3601"/>
                  <a:gd name="connsiteY1" fmla="*/ 1081 h 1080"/>
                  <a:gd name="connsiteX2" fmla="*/ 0 w 3601"/>
                  <a:gd name="connsiteY2" fmla="*/ 0 h 1080"/>
                </a:gdLst>
                <a:ahLst/>
                <a:cxnLst>
                  <a:cxn ang="0">
                    <a:pos x="connsiteX0" y="connsiteY0"/>
                  </a:cxn>
                  <a:cxn ang="0">
                    <a:pos x="connsiteX1" y="connsiteY1"/>
                  </a:cxn>
                  <a:cxn ang="0">
                    <a:pos x="connsiteX2" y="connsiteY2"/>
                  </a:cxn>
                </a:cxnLst>
                <a:rect l="l" t="t" r="r" b="b"/>
                <a:pathLst>
                  <a:path w="3601" h="1080">
                    <a:moveTo>
                      <a:pt x="0" y="0"/>
                    </a:moveTo>
                    <a:lnTo>
                      <a:pt x="0" y="1081"/>
                    </a:lnTo>
                    <a:cubicBezTo>
                      <a:pt x="0" y="0"/>
                      <a:pt x="0" y="0"/>
                      <a:pt x="0" y="0"/>
                    </a:cubicBezTo>
                    <a:close/>
                  </a:path>
                </a:pathLst>
              </a:custGeom>
              <a:solidFill>
                <a:schemeClr val="accent2"/>
              </a:solidFill>
              <a:ln w="0" cap="flat">
                <a:noFill/>
                <a:prstDash val="solid"/>
                <a:miter/>
              </a:ln>
            </p:spPr>
            <p:txBody>
              <a:bodyPr rtlCol="0" anchor="ctr"/>
              <a:lstStyle/>
              <a:p>
                <a:endParaRPr lang="en-US" sz="744"/>
              </a:p>
            </p:txBody>
          </p:sp>
          <p:sp>
            <p:nvSpPr>
              <p:cNvPr id="1037" name="Freeform: Shape 1036">
                <a:extLst>
                  <a:ext uri="{FF2B5EF4-FFF2-40B4-BE49-F238E27FC236}">
                    <a16:creationId xmlns:a16="http://schemas.microsoft.com/office/drawing/2014/main" id="{F69AD3CF-5317-9624-06F9-2372CDDFE029}"/>
                  </a:ext>
                </a:extLst>
              </p:cNvPr>
              <p:cNvSpPr/>
              <p:nvPr/>
            </p:nvSpPr>
            <p:spPr>
              <a:xfrm>
                <a:off x="10868277" y="5988879"/>
                <a:ext cx="2922" cy="12620"/>
              </a:xfrm>
              <a:custGeom>
                <a:avLst/>
                <a:gdLst>
                  <a:gd name="connsiteX0" fmla="*/ 1441 w 2922"/>
                  <a:gd name="connsiteY0" fmla="*/ 3962 h 12620"/>
                  <a:gd name="connsiteX1" fmla="*/ 0 w 2922"/>
                  <a:gd name="connsiteY1" fmla="*/ 0 h 12620"/>
                  <a:gd name="connsiteX2" fmla="*/ 1441 w 2922"/>
                  <a:gd name="connsiteY2" fmla="*/ 3962 h 12620"/>
                </a:gdLst>
                <a:ahLst/>
                <a:cxnLst>
                  <a:cxn ang="0">
                    <a:pos x="connsiteX0" y="connsiteY0"/>
                  </a:cxn>
                  <a:cxn ang="0">
                    <a:pos x="connsiteX1" y="connsiteY1"/>
                  </a:cxn>
                  <a:cxn ang="0">
                    <a:pos x="connsiteX2" y="connsiteY2"/>
                  </a:cxn>
                </a:cxnLst>
                <a:rect l="l" t="t" r="r" b="b"/>
                <a:pathLst>
                  <a:path w="2922" h="12620">
                    <a:moveTo>
                      <a:pt x="1441" y="3962"/>
                    </a:moveTo>
                    <a:lnTo>
                      <a:pt x="0" y="0"/>
                    </a:lnTo>
                    <a:cubicBezTo>
                      <a:pt x="1080" y="4682"/>
                      <a:pt x="5042" y="23411"/>
                      <a:pt x="1441" y="3962"/>
                    </a:cubicBezTo>
                    <a:close/>
                  </a:path>
                </a:pathLst>
              </a:custGeom>
              <a:solidFill>
                <a:schemeClr val="accent2"/>
              </a:solidFill>
              <a:ln w="0" cap="flat">
                <a:noFill/>
                <a:prstDash val="solid"/>
                <a:miter/>
              </a:ln>
            </p:spPr>
            <p:txBody>
              <a:bodyPr rtlCol="0" anchor="ctr"/>
              <a:lstStyle/>
              <a:p>
                <a:endParaRPr lang="en-US" sz="744"/>
              </a:p>
            </p:txBody>
          </p:sp>
          <p:sp>
            <p:nvSpPr>
              <p:cNvPr id="1038" name="Freeform: Shape 1037">
                <a:extLst>
                  <a:ext uri="{FF2B5EF4-FFF2-40B4-BE49-F238E27FC236}">
                    <a16:creationId xmlns:a16="http://schemas.microsoft.com/office/drawing/2014/main" id="{FD3F4A3A-7F57-52D6-5DB1-2BE4A78970BA}"/>
                  </a:ext>
                </a:extLst>
              </p:cNvPr>
              <p:cNvSpPr/>
              <p:nvPr/>
            </p:nvSpPr>
            <p:spPr>
              <a:xfrm>
                <a:off x="8566838" y="5263872"/>
                <a:ext cx="14046" cy="27372"/>
              </a:xfrm>
              <a:custGeom>
                <a:avLst/>
                <a:gdLst>
                  <a:gd name="connsiteX0" fmla="*/ 6483 w 14046"/>
                  <a:gd name="connsiteY0" fmla="*/ 14407 h 27372"/>
                  <a:gd name="connsiteX1" fmla="*/ 14046 w 14046"/>
                  <a:gd name="connsiteY1" fmla="*/ 27372 h 27372"/>
                  <a:gd name="connsiteX2" fmla="*/ 0 w 14046"/>
                  <a:gd name="connsiteY2" fmla="*/ 0 h 27372"/>
                  <a:gd name="connsiteX3" fmla="*/ 6123 w 14046"/>
                  <a:gd name="connsiteY3" fmla="*/ 14407 h 27372"/>
                </a:gdLst>
                <a:ahLst/>
                <a:cxnLst>
                  <a:cxn ang="0">
                    <a:pos x="connsiteX0" y="connsiteY0"/>
                  </a:cxn>
                  <a:cxn ang="0">
                    <a:pos x="connsiteX1" y="connsiteY1"/>
                  </a:cxn>
                  <a:cxn ang="0">
                    <a:pos x="connsiteX2" y="connsiteY2"/>
                  </a:cxn>
                  <a:cxn ang="0">
                    <a:pos x="connsiteX3" y="connsiteY3"/>
                  </a:cxn>
                </a:cxnLst>
                <a:rect l="l" t="t" r="r" b="b"/>
                <a:pathLst>
                  <a:path w="14046" h="27372">
                    <a:moveTo>
                      <a:pt x="6483" y="14407"/>
                    </a:moveTo>
                    <a:cubicBezTo>
                      <a:pt x="7563" y="15487"/>
                      <a:pt x="10085" y="19809"/>
                      <a:pt x="14046" y="27372"/>
                    </a:cubicBezTo>
                    <a:lnTo>
                      <a:pt x="0" y="0"/>
                    </a:lnTo>
                    <a:cubicBezTo>
                      <a:pt x="1801" y="3962"/>
                      <a:pt x="3962" y="9364"/>
                      <a:pt x="6123" y="14407"/>
                    </a:cubicBezTo>
                    <a:close/>
                  </a:path>
                </a:pathLst>
              </a:custGeom>
              <a:solidFill>
                <a:schemeClr val="accent2"/>
              </a:solidFill>
              <a:ln w="0" cap="flat">
                <a:noFill/>
                <a:prstDash val="solid"/>
                <a:miter/>
              </a:ln>
            </p:spPr>
            <p:txBody>
              <a:bodyPr rtlCol="0" anchor="ctr"/>
              <a:lstStyle/>
              <a:p>
                <a:endParaRPr lang="en-US" sz="744"/>
              </a:p>
            </p:txBody>
          </p:sp>
          <p:sp>
            <p:nvSpPr>
              <p:cNvPr id="1039" name="Freeform: Shape 1038">
                <a:extLst>
                  <a:ext uri="{FF2B5EF4-FFF2-40B4-BE49-F238E27FC236}">
                    <a16:creationId xmlns:a16="http://schemas.microsoft.com/office/drawing/2014/main" id="{4426A71D-B137-D92B-340E-E8AAFC225615}"/>
                  </a:ext>
                </a:extLst>
              </p:cNvPr>
              <p:cNvSpPr/>
              <p:nvPr/>
            </p:nvSpPr>
            <p:spPr>
              <a:xfrm>
                <a:off x="8512094" y="5112603"/>
                <a:ext cx="30253" cy="102286"/>
              </a:xfrm>
              <a:custGeom>
                <a:avLst/>
                <a:gdLst>
                  <a:gd name="connsiteX0" fmla="*/ 30254 w 30253"/>
                  <a:gd name="connsiteY0" fmla="*/ 102286 h 102286"/>
                  <a:gd name="connsiteX1" fmla="*/ 18008 w 30253"/>
                  <a:gd name="connsiteY1" fmla="*/ 65190 h 102286"/>
                  <a:gd name="connsiteX2" fmla="*/ 12606 w 30253"/>
                  <a:gd name="connsiteY2" fmla="*/ 46461 h 102286"/>
                  <a:gd name="connsiteX3" fmla="*/ 10085 w 30253"/>
                  <a:gd name="connsiteY3" fmla="*/ 37097 h 102286"/>
                  <a:gd name="connsiteX4" fmla="*/ 7924 w 30253"/>
                  <a:gd name="connsiteY4" fmla="*/ 27733 h 102286"/>
                  <a:gd name="connsiteX5" fmla="*/ 0 w 30253"/>
                  <a:gd name="connsiteY5" fmla="*/ 0 h 102286"/>
                  <a:gd name="connsiteX6" fmla="*/ 30254 w 30253"/>
                  <a:gd name="connsiteY6" fmla="*/ 102286 h 102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253" h="102286">
                    <a:moveTo>
                      <a:pt x="30254" y="102286"/>
                    </a:moveTo>
                    <a:cubicBezTo>
                      <a:pt x="25932" y="90041"/>
                      <a:pt x="21610" y="77795"/>
                      <a:pt x="18008" y="65190"/>
                    </a:cubicBezTo>
                    <a:lnTo>
                      <a:pt x="12606" y="46461"/>
                    </a:lnTo>
                    <a:cubicBezTo>
                      <a:pt x="11885" y="43220"/>
                      <a:pt x="10805" y="40338"/>
                      <a:pt x="10085" y="37097"/>
                    </a:cubicBezTo>
                    <a:lnTo>
                      <a:pt x="7924" y="27733"/>
                    </a:lnTo>
                    <a:lnTo>
                      <a:pt x="0" y="0"/>
                    </a:lnTo>
                    <a:cubicBezTo>
                      <a:pt x="7203" y="29173"/>
                      <a:pt x="15127" y="63028"/>
                      <a:pt x="30254" y="102286"/>
                    </a:cubicBezTo>
                    <a:close/>
                  </a:path>
                </a:pathLst>
              </a:custGeom>
              <a:solidFill>
                <a:schemeClr val="accent2"/>
              </a:solidFill>
              <a:ln w="0" cap="flat">
                <a:noFill/>
                <a:prstDash val="solid"/>
                <a:miter/>
              </a:ln>
            </p:spPr>
            <p:txBody>
              <a:bodyPr rtlCol="0" anchor="ctr"/>
              <a:lstStyle/>
              <a:p>
                <a:endParaRPr lang="en-US" sz="744"/>
              </a:p>
            </p:txBody>
          </p:sp>
          <p:sp>
            <p:nvSpPr>
              <p:cNvPr id="1040" name="Freeform: Shape 1039">
                <a:extLst>
                  <a:ext uri="{FF2B5EF4-FFF2-40B4-BE49-F238E27FC236}">
                    <a16:creationId xmlns:a16="http://schemas.microsoft.com/office/drawing/2014/main" id="{572413FC-1402-CA7C-1125-69BBBF7648A4}"/>
                  </a:ext>
                </a:extLst>
              </p:cNvPr>
              <p:cNvSpPr/>
              <p:nvPr/>
            </p:nvSpPr>
            <p:spPr>
              <a:xfrm>
                <a:off x="8599613" y="5325459"/>
                <a:ext cx="1077597" cy="424271"/>
              </a:xfrm>
              <a:custGeom>
                <a:avLst/>
                <a:gdLst>
                  <a:gd name="connsiteX0" fmla="*/ 613717 w 1077597"/>
                  <a:gd name="connsiteY0" fmla="*/ 415988 h 424271"/>
                  <a:gd name="connsiteX1" fmla="*/ 657297 w 1077597"/>
                  <a:gd name="connsiteY1" fmla="*/ 420310 h 424271"/>
                  <a:gd name="connsiteX2" fmla="*/ 675305 w 1077597"/>
                  <a:gd name="connsiteY2" fmla="*/ 421750 h 424271"/>
                  <a:gd name="connsiteX3" fmla="*/ 662339 w 1077597"/>
                  <a:gd name="connsiteY3" fmla="*/ 421750 h 424271"/>
                  <a:gd name="connsiteX4" fmla="*/ 646852 w 1077597"/>
                  <a:gd name="connsiteY4" fmla="*/ 422831 h 424271"/>
                  <a:gd name="connsiteX5" fmla="*/ 675305 w 1077597"/>
                  <a:gd name="connsiteY5" fmla="*/ 424271 h 424271"/>
                  <a:gd name="connsiteX6" fmla="*/ 696914 w 1077597"/>
                  <a:gd name="connsiteY6" fmla="*/ 424271 h 424271"/>
                  <a:gd name="connsiteX7" fmla="*/ 715283 w 1077597"/>
                  <a:gd name="connsiteY7" fmla="*/ 424271 h 424271"/>
                  <a:gd name="connsiteX8" fmla="*/ 734732 w 1077597"/>
                  <a:gd name="connsiteY8" fmla="*/ 423911 h 424271"/>
                  <a:gd name="connsiteX9" fmla="*/ 713482 w 1077597"/>
                  <a:gd name="connsiteY9" fmla="*/ 423911 h 424271"/>
                  <a:gd name="connsiteX10" fmla="*/ 698355 w 1077597"/>
                  <a:gd name="connsiteY10" fmla="*/ 423551 h 424271"/>
                  <a:gd name="connsiteX11" fmla="*/ 681428 w 1077597"/>
                  <a:gd name="connsiteY11" fmla="*/ 422831 h 424271"/>
                  <a:gd name="connsiteX12" fmla="*/ 679267 w 1077597"/>
                  <a:gd name="connsiteY12" fmla="*/ 421390 h 424271"/>
                  <a:gd name="connsiteX13" fmla="*/ 677106 w 1077597"/>
                  <a:gd name="connsiteY13" fmla="*/ 419589 h 424271"/>
                  <a:gd name="connsiteX14" fmla="*/ 660178 w 1077597"/>
                  <a:gd name="connsiteY14" fmla="*/ 418149 h 424271"/>
                  <a:gd name="connsiteX15" fmla="*/ 645051 w 1077597"/>
                  <a:gd name="connsiteY15" fmla="*/ 417068 h 424271"/>
                  <a:gd name="connsiteX16" fmla="*/ 624522 w 1077597"/>
                  <a:gd name="connsiteY16" fmla="*/ 415267 h 424271"/>
                  <a:gd name="connsiteX17" fmla="*/ 633526 w 1077597"/>
                  <a:gd name="connsiteY17" fmla="*/ 415267 h 424271"/>
                  <a:gd name="connsiteX18" fmla="*/ 646852 w 1077597"/>
                  <a:gd name="connsiteY18" fmla="*/ 415627 h 424271"/>
                  <a:gd name="connsiteX19" fmla="*/ 663419 w 1077597"/>
                  <a:gd name="connsiteY19" fmla="*/ 416348 h 424271"/>
                  <a:gd name="connsiteX20" fmla="*/ 672423 w 1077597"/>
                  <a:gd name="connsiteY20" fmla="*/ 416708 h 424271"/>
                  <a:gd name="connsiteX21" fmla="*/ 681788 w 1077597"/>
                  <a:gd name="connsiteY21" fmla="*/ 416708 h 424271"/>
                  <a:gd name="connsiteX22" fmla="*/ 701597 w 1077597"/>
                  <a:gd name="connsiteY22" fmla="*/ 416708 h 424271"/>
                  <a:gd name="connsiteX23" fmla="*/ 711681 w 1077597"/>
                  <a:gd name="connsiteY23" fmla="*/ 416708 h 424271"/>
                  <a:gd name="connsiteX24" fmla="*/ 721766 w 1077597"/>
                  <a:gd name="connsiteY24" fmla="*/ 416708 h 424271"/>
                  <a:gd name="connsiteX25" fmla="*/ 759223 w 1077597"/>
                  <a:gd name="connsiteY25" fmla="*/ 416708 h 424271"/>
                  <a:gd name="connsiteX26" fmla="*/ 754540 w 1077597"/>
                  <a:gd name="connsiteY26" fmla="*/ 418869 h 424271"/>
                  <a:gd name="connsiteX27" fmla="*/ 704478 w 1077597"/>
                  <a:gd name="connsiteY27" fmla="*/ 420670 h 424271"/>
                  <a:gd name="connsiteX28" fmla="*/ 713482 w 1077597"/>
                  <a:gd name="connsiteY28" fmla="*/ 420670 h 424271"/>
                  <a:gd name="connsiteX29" fmla="*/ 721406 w 1077597"/>
                  <a:gd name="connsiteY29" fmla="*/ 420670 h 424271"/>
                  <a:gd name="connsiteX30" fmla="*/ 733651 w 1077597"/>
                  <a:gd name="connsiteY30" fmla="*/ 420670 h 424271"/>
                  <a:gd name="connsiteX31" fmla="*/ 748418 w 1077597"/>
                  <a:gd name="connsiteY31" fmla="*/ 420310 h 424271"/>
                  <a:gd name="connsiteX32" fmla="*/ 769667 w 1077597"/>
                  <a:gd name="connsiteY32" fmla="*/ 418869 h 424271"/>
                  <a:gd name="connsiteX33" fmla="*/ 987926 w 1077597"/>
                  <a:gd name="connsiteY33" fmla="*/ 419229 h 424271"/>
                  <a:gd name="connsiteX34" fmla="*/ 1077246 w 1077597"/>
                  <a:gd name="connsiteY34" fmla="*/ 416348 h 424271"/>
                  <a:gd name="connsiteX35" fmla="*/ 967036 w 1077597"/>
                  <a:gd name="connsiteY35" fmla="*/ 412746 h 424271"/>
                  <a:gd name="connsiteX36" fmla="*/ 977841 w 1077597"/>
                  <a:gd name="connsiteY36" fmla="*/ 413827 h 424271"/>
                  <a:gd name="connsiteX37" fmla="*/ 926698 w 1077597"/>
                  <a:gd name="connsiteY37" fmla="*/ 413106 h 424271"/>
                  <a:gd name="connsiteX38" fmla="*/ 893923 w 1077597"/>
                  <a:gd name="connsiteY38" fmla="*/ 415988 h 424271"/>
                  <a:gd name="connsiteX39" fmla="*/ 842420 w 1077597"/>
                  <a:gd name="connsiteY39" fmla="*/ 415267 h 424271"/>
                  <a:gd name="connsiteX40" fmla="*/ 871233 w 1077597"/>
                  <a:gd name="connsiteY40" fmla="*/ 414547 h 424271"/>
                  <a:gd name="connsiteX41" fmla="*/ 750939 w 1077597"/>
                  <a:gd name="connsiteY41" fmla="*/ 414907 h 424271"/>
                  <a:gd name="connsiteX42" fmla="*/ 765706 w 1077597"/>
                  <a:gd name="connsiteY42" fmla="*/ 413827 h 424271"/>
                  <a:gd name="connsiteX43" fmla="*/ 732931 w 1077597"/>
                  <a:gd name="connsiteY43" fmla="*/ 414907 h 424271"/>
                  <a:gd name="connsiteX44" fmla="*/ 716003 w 1077597"/>
                  <a:gd name="connsiteY44" fmla="*/ 414907 h 424271"/>
                  <a:gd name="connsiteX45" fmla="*/ 698715 w 1077597"/>
                  <a:gd name="connsiteY45" fmla="*/ 414907 h 424271"/>
                  <a:gd name="connsiteX46" fmla="*/ 618399 w 1077597"/>
                  <a:gd name="connsiteY46" fmla="*/ 410945 h 424271"/>
                  <a:gd name="connsiteX47" fmla="*/ 654776 w 1077597"/>
                  <a:gd name="connsiteY47" fmla="*/ 411666 h 424271"/>
                  <a:gd name="connsiteX48" fmla="*/ 633166 w 1077597"/>
                  <a:gd name="connsiteY48" fmla="*/ 410945 h 424271"/>
                  <a:gd name="connsiteX49" fmla="*/ 606874 w 1077597"/>
                  <a:gd name="connsiteY49" fmla="*/ 408424 h 424271"/>
                  <a:gd name="connsiteX50" fmla="*/ 592467 w 1077597"/>
                  <a:gd name="connsiteY50" fmla="*/ 406623 h 424271"/>
                  <a:gd name="connsiteX51" fmla="*/ 577341 w 1077597"/>
                  <a:gd name="connsiteY51" fmla="*/ 404102 h 424271"/>
                  <a:gd name="connsiteX52" fmla="*/ 561493 w 1077597"/>
                  <a:gd name="connsiteY52" fmla="*/ 401221 h 424271"/>
                  <a:gd name="connsiteX53" fmla="*/ 545286 w 1077597"/>
                  <a:gd name="connsiteY53" fmla="*/ 397980 h 424271"/>
                  <a:gd name="connsiteX54" fmla="*/ 419950 w 1077597"/>
                  <a:gd name="connsiteY54" fmla="*/ 358362 h 424271"/>
                  <a:gd name="connsiteX55" fmla="*/ 433276 w 1077597"/>
                  <a:gd name="connsiteY55" fmla="*/ 365205 h 424271"/>
                  <a:gd name="connsiteX56" fmla="*/ 403742 w 1077597"/>
                  <a:gd name="connsiteY56" fmla="*/ 353680 h 424271"/>
                  <a:gd name="connsiteX57" fmla="*/ 382853 w 1077597"/>
                  <a:gd name="connsiteY57" fmla="*/ 343595 h 424271"/>
                  <a:gd name="connsiteX58" fmla="*/ 379611 w 1077597"/>
                  <a:gd name="connsiteY58" fmla="*/ 339993 h 424271"/>
                  <a:gd name="connsiteX59" fmla="*/ 337472 w 1077597"/>
                  <a:gd name="connsiteY59" fmla="*/ 319824 h 424271"/>
                  <a:gd name="connsiteX60" fmla="*/ 311180 w 1077597"/>
                  <a:gd name="connsiteY60" fmla="*/ 304697 h 424271"/>
                  <a:gd name="connsiteX61" fmla="*/ 283448 w 1077597"/>
                  <a:gd name="connsiteY61" fmla="*/ 287050 h 424271"/>
                  <a:gd name="connsiteX62" fmla="*/ 185484 w 1077597"/>
                  <a:gd name="connsiteY62" fmla="*/ 213576 h 424271"/>
                  <a:gd name="connsiteX63" fmla="*/ 0 w 1077597"/>
                  <a:gd name="connsiteY63" fmla="*/ 0 h 424271"/>
                  <a:gd name="connsiteX64" fmla="*/ 8284 w 1077597"/>
                  <a:gd name="connsiteY64" fmla="*/ 14407 h 424271"/>
                  <a:gd name="connsiteX65" fmla="*/ 17288 w 1077597"/>
                  <a:gd name="connsiteY65" fmla="*/ 29533 h 424271"/>
                  <a:gd name="connsiteX66" fmla="*/ 21250 w 1077597"/>
                  <a:gd name="connsiteY66" fmla="*/ 37817 h 424271"/>
                  <a:gd name="connsiteX67" fmla="*/ 24851 w 1077597"/>
                  <a:gd name="connsiteY67" fmla="*/ 44300 h 424271"/>
                  <a:gd name="connsiteX68" fmla="*/ 28093 w 1077597"/>
                  <a:gd name="connsiteY68" fmla="*/ 51143 h 424271"/>
                  <a:gd name="connsiteX69" fmla="*/ 24131 w 1077597"/>
                  <a:gd name="connsiteY69" fmla="*/ 46461 h 424271"/>
                  <a:gd name="connsiteX70" fmla="*/ 18728 w 1077597"/>
                  <a:gd name="connsiteY70" fmla="*/ 38898 h 424271"/>
                  <a:gd name="connsiteX71" fmla="*/ 10805 w 1077597"/>
                  <a:gd name="connsiteY71" fmla="*/ 26652 h 424271"/>
                  <a:gd name="connsiteX72" fmla="*/ 18368 w 1077597"/>
                  <a:gd name="connsiteY72" fmla="*/ 38898 h 424271"/>
                  <a:gd name="connsiteX73" fmla="*/ 24131 w 1077597"/>
                  <a:gd name="connsiteY73" fmla="*/ 47181 h 424271"/>
                  <a:gd name="connsiteX74" fmla="*/ 33135 w 1077597"/>
                  <a:gd name="connsiteY74" fmla="*/ 59067 h 424271"/>
                  <a:gd name="connsiteX75" fmla="*/ 44300 w 1077597"/>
                  <a:gd name="connsiteY75" fmla="*/ 74554 h 424271"/>
                  <a:gd name="connsiteX76" fmla="*/ 65910 w 1077597"/>
                  <a:gd name="connsiteY76" fmla="*/ 104447 h 424271"/>
                  <a:gd name="connsiteX77" fmla="*/ 53304 w 1077597"/>
                  <a:gd name="connsiteY77" fmla="*/ 90761 h 424271"/>
                  <a:gd name="connsiteX78" fmla="*/ 60507 w 1077597"/>
                  <a:gd name="connsiteY78" fmla="*/ 103006 h 424271"/>
                  <a:gd name="connsiteX79" fmla="*/ 82117 w 1077597"/>
                  <a:gd name="connsiteY79" fmla="*/ 131819 h 424271"/>
                  <a:gd name="connsiteX80" fmla="*/ 91841 w 1077597"/>
                  <a:gd name="connsiteY80" fmla="*/ 143345 h 424271"/>
                  <a:gd name="connsiteX81" fmla="*/ 101566 w 1077597"/>
                  <a:gd name="connsiteY81" fmla="*/ 154150 h 424271"/>
                  <a:gd name="connsiteX82" fmla="*/ 111290 w 1077597"/>
                  <a:gd name="connsiteY82" fmla="*/ 164954 h 424271"/>
                  <a:gd name="connsiteX83" fmla="*/ 121375 w 1077597"/>
                  <a:gd name="connsiteY83" fmla="*/ 175039 h 424271"/>
                  <a:gd name="connsiteX84" fmla="*/ 140824 w 1077597"/>
                  <a:gd name="connsiteY84" fmla="*/ 194488 h 424271"/>
                  <a:gd name="connsiteX85" fmla="*/ 160633 w 1077597"/>
                  <a:gd name="connsiteY85" fmla="*/ 212496 h 424271"/>
                  <a:gd name="connsiteX86" fmla="*/ 180441 w 1077597"/>
                  <a:gd name="connsiteY86" fmla="*/ 229424 h 424271"/>
                  <a:gd name="connsiteX87" fmla="*/ 200250 w 1077597"/>
                  <a:gd name="connsiteY87" fmla="*/ 245271 h 424271"/>
                  <a:gd name="connsiteX88" fmla="*/ 220420 w 1077597"/>
                  <a:gd name="connsiteY88" fmla="*/ 260037 h 424271"/>
                  <a:gd name="connsiteX89" fmla="*/ 230504 w 1077597"/>
                  <a:gd name="connsiteY89" fmla="*/ 267241 h 424271"/>
                  <a:gd name="connsiteX90" fmla="*/ 240949 w 1077597"/>
                  <a:gd name="connsiteY90" fmla="*/ 274084 h 424271"/>
                  <a:gd name="connsiteX91" fmla="*/ 261478 w 1077597"/>
                  <a:gd name="connsiteY91" fmla="*/ 287770 h 424271"/>
                  <a:gd name="connsiteX92" fmla="*/ 282728 w 1077597"/>
                  <a:gd name="connsiteY92" fmla="*/ 300375 h 424271"/>
                  <a:gd name="connsiteX93" fmla="*/ 326307 w 1077597"/>
                  <a:gd name="connsiteY93" fmla="*/ 324146 h 424271"/>
                  <a:gd name="connsiteX94" fmla="*/ 422831 w 1077597"/>
                  <a:gd name="connsiteY94" fmla="*/ 365925 h 424271"/>
                  <a:gd name="connsiteX95" fmla="*/ 489101 w 1077597"/>
                  <a:gd name="connsiteY95" fmla="*/ 389696 h 424271"/>
                  <a:gd name="connsiteX96" fmla="*/ 502787 w 1077597"/>
                  <a:gd name="connsiteY96" fmla="*/ 393658 h 424271"/>
                  <a:gd name="connsiteX97" fmla="*/ 516833 w 1077597"/>
                  <a:gd name="connsiteY97" fmla="*/ 397259 h 424271"/>
                  <a:gd name="connsiteX98" fmla="*/ 545286 w 1077597"/>
                  <a:gd name="connsiteY98" fmla="*/ 403742 h 424271"/>
                  <a:gd name="connsiteX99" fmla="*/ 558972 w 1077597"/>
                  <a:gd name="connsiteY99" fmla="*/ 406623 h 424271"/>
                  <a:gd name="connsiteX100" fmla="*/ 572298 w 1077597"/>
                  <a:gd name="connsiteY100" fmla="*/ 409145 h 424271"/>
                  <a:gd name="connsiteX101" fmla="*/ 584544 w 1077597"/>
                  <a:gd name="connsiteY101" fmla="*/ 411306 h 424271"/>
                  <a:gd name="connsiteX102" fmla="*/ 590306 w 1077597"/>
                  <a:gd name="connsiteY102" fmla="*/ 412386 h 424271"/>
                  <a:gd name="connsiteX103" fmla="*/ 595709 w 1077597"/>
                  <a:gd name="connsiteY103" fmla="*/ 413106 h 424271"/>
                  <a:gd name="connsiteX104" fmla="*/ 575900 w 1077597"/>
                  <a:gd name="connsiteY104" fmla="*/ 410945 h 424271"/>
                  <a:gd name="connsiteX105" fmla="*/ 550328 w 1077597"/>
                  <a:gd name="connsiteY105" fmla="*/ 407344 h 424271"/>
                  <a:gd name="connsiteX106" fmla="*/ 489461 w 1077597"/>
                  <a:gd name="connsiteY106" fmla="*/ 392937 h 424271"/>
                  <a:gd name="connsiteX107" fmla="*/ 597510 w 1077597"/>
                  <a:gd name="connsiteY107" fmla="*/ 416348 h 424271"/>
                  <a:gd name="connsiteX108" fmla="*/ 612276 w 1077597"/>
                  <a:gd name="connsiteY108" fmla="*/ 414547 h 424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Lst>
                <a:rect l="l" t="t" r="r" b="b"/>
                <a:pathLst>
                  <a:path w="1077597" h="424271">
                    <a:moveTo>
                      <a:pt x="613717" y="415988"/>
                    </a:moveTo>
                    <a:cubicBezTo>
                      <a:pt x="633166" y="418869"/>
                      <a:pt x="647572" y="419229"/>
                      <a:pt x="657297" y="420310"/>
                    </a:cubicBezTo>
                    <a:cubicBezTo>
                      <a:pt x="667021" y="421030"/>
                      <a:pt x="672784" y="421750"/>
                      <a:pt x="675305" y="421750"/>
                    </a:cubicBezTo>
                    <a:cubicBezTo>
                      <a:pt x="680347" y="422111"/>
                      <a:pt x="672784" y="422471"/>
                      <a:pt x="662339" y="421750"/>
                    </a:cubicBezTo>
                    <a:cubicBezTo>
                      <a:pt x="641810" y="421030"/>
                      <a:pt x="610475" y="419589"/>
                      <a:pt x="646852" y="422831"/>
                    </a:cubicBezTo>
                    <a:cubicBezTo>
                      <a:pt x="658017" y="423551"/>
                      <a:pt x="667021" y="424271"/>
                      <a:pt x="675305" y="424271"/>
                    </a:cubicBezTo>
                    <a:cubicBezTo>
                      <a:pt x="683228" y="424271"/>
                      <a:pt x="690432" y="424271"/>
                      <a:pt x="696914" y="424271"/>
                    </a:cubicBezTo>
                    <a:cubicBezTo>
                      <a:pt x="703397" y="424271"/>
                      <a:pt x="709160" y="424271"/>
                      <a:pt x="715283" y="424271"/>
                    </a:cubicBezTo>
                    <a:cubicBezTo>
                      <a:pt x="721406" y="424271"/>
                      <a:pt x="727528" y="424271"/>
                      <a:pt x="734732" y="423911"/>
                    </a:cubicBezTo>
                    <a:cubicBezTo>
                      <a:pt x="726808" y="423911"/>
                      <a:pt x="719605" y="423911"/>
                      <a:pt x="713482" y="423911"/>
                    </a:cubicBezTo>
                    <a:cubicBezTo>
                      <a:pt x="707719" y="423911"/>
                      <a:pt x="702677" y="423911"/>
                      <a:pt x="698355" y="423551"/>
                    </a:cubicBezTo>
                    <a:cubicBezTo>
                      <a:pt x="690071" y="423551"/>
                      <a:pt x="684669" y="423191"/>
                      <a:pt x="681428" y="422831"/>
                    </a:cubicBezTo>
                    <a:cubicBezTo>
                      <a:pt x="675305" y="422471"/>
                      <a:pt x="677466" y="421750"/>
                      <a:pt x="679267" y="421390"/>
                    </a:cubicBezTo>
                    <a:cubicBezTo>
                      <a:pt x="681428" y="420670"/>
                      <a:pt x="683228" y="420310"/>
                      <a:pt x="677106" y="419589"/>
                    </a:cubicBezTo>
                    <a:cubicBezTo>
                      <a:pt x="673864" y="419589"/>
                      <a:pt x="668462" y="418869"/>
                      <a:pt x="660178" y="418149"/>
                    </a:cubicBezTo>
                    <a:cubicBezTo>
                      <a:pt x="655856" y="418149"/>
                      <a:pt x="650814" y="417428"/>
                      <a:pt x="645051" y="417068"/>
                    </a:cubicBezTo>
                    <a:cubicBezTo>
                      <a:pt x="639288" y="416708"/>
                      <a:pt x="632445" y="416348"/>
                      <a:pt x="624522" y="415267"/>
                    </a:cubicBezTo>
                    <a:cubicBezTo>
                      <a:pt x="626683" y="415267"/>
                      <a:pt x="629924" y="415267"/>
                      <a:pt x="633526" y="415267"/>
                    </a:cubicBezTo>
                    <a:cubicBezTo>
                      <a:pt x="637488" y="415267"/>
                      <a:pt x="641810" y="415267"/>
                      <a:pt x="646852" y="415627"/>
                    </a:cubicBezTo>
                    <a:cubicBezTo>
                      <a:pt x="651894" y="415627"/>
                      <a:pt x="657297" y="415988"/>
                      <a:pt x="663419" y="416348"/>
                    </a:cubicBezTo>
                    <a:cubicBezTo>
                      <a:pt x="666301" y="416348"/>
                      <a:pt x="669542" y="416348"/>
                      <a:pt x="672423" y="416708"/>
                    </a:cubicBezTo>
                    <a:cubicBezTo>
                      <a:pt x="675665" y="416708"/>
                      <a:pt x="678546" y="416708"/>
                      <a:pt x="681788" y="416708"/>
                    </a:cubicBezTo>
                    <a:cubicBezTo>
                      <a:pt x="688271" y="416708"/>
                      <a:pt x="694753" y="416708"/>
                      <a:pt x="701597" y="416708"/>
                    </a:cubicBezTo>
                    <a:cubicBezTo>
                      <a:pt x="704838" y="416708"/>
                      <a:pt x="708440" y="416708"/>
                      <a:pt x="711681" y="416708"/>
                    </a:cubicBezTo>
                    <a:cubicBezTo>
                      <a:pt x="715283" y="416708"/>
                      <a:pt x="718524" y="416708"/>
                      <a:pt x="721766" y="416708"/>
                    </a:cubicBezTo>
                    <a:cubicBezTo>
                      <a:pt x="735452" y="416708"/>
                      <a:pt x="748418" y="416708"/>
                      <a:pt x="759223" y="416708"/>
                    </a:cubicBezTo>
                    <a:cubicBezTo>
                      <a:pt x="784074" y="417789"/>
                      <a:pt x="773269" y="418509"/>
                      <a:pt x="754540" y="418869"/>
                    </a:cubicBezTo>
                    <a:cubicBezTo>
                      <a:pt x="736172" y="419229"/>
                      <a:pt x="709520" y="419949"/>
                      <a:pt x="704478" y="420670"/>
                    </a:cubicBezTo>
                    <a:cubicBezTo>
                      <a:pt x="707719" y="420670"/>
                      <a:pt x="710601" y="420670"/>
                      <a:pt x="713482" y="420670"/>
                    </a:cubicBezTo>
                    <a:cubicBezTo>
                      <a:pt x="716363" y="420670"/>
                      <a:pt x="718884" y="420670"/>
                      <a:pt x="721406" y="420670"/>
                    </a:cubicBezTo>
                    <a:cubicBezTo>
                      <a:pt x="726088" y="420670"/>
                      <a:pt x="730049" y="420670"/>
                      <a:pt x="733651" y="420670"/>
                    </a:cubicBezTo>
                    <a:cubicBezTo>
                      <a:pt x="740494" y="420670"/>
                      <a:pt x="744816" y="420670"/>
                      <a:pt x="748418" y="420310"/>
                    </a:cubicBezTo>
                    <a:cubicBezTo>
                      <a:pt x="755261" y="420310"/>
                      <a:pt x="758502" y="419589"/>
                      <a:pt x="769667" y="418869"/>
                    </a:cubicBezTo>
                    <a:cubicBezTo>
                      <a:pt x="851424" y="419589"/>
                      <a:pt x="938944" y="415988"/>
                      <a:pt x="987926" y="419229"/>
                    </a:cubicBezTo>
                    <a:cubicBezTo>
                      <a:pt x="1047353" y="418509"/>
                      <a:pt x="1043391" y="417428"/>
                      <a:pt x="1077246" y="416348"/>
                    </a:cubicBezTo>
                    <a:cubicBezTo>
                      <a:pt x="1084089" y="413827"/>
                      <a:pt x="989006" y="414907"/>
                      <a:pt x="967036" y="412746"/>
                    </a:cubicBezTo>
                    <a:cubicBezTo>
                      <a:pt x="971719" y="412746"/>
                      <a:pt x="980362" y="413467"/>
                      <a:pt x="977841" y="413827"/>
                    </a:cubicBezTo>
                    <a:lnTo>
                      <a:pt x="926698" y="413106"/>
                    </a:lnTo>
                    <a:cubicBezTo>
                      <a:pt x="975320" y="414187"/>
                      <a:pt x="919855" y="415627"/>
                      <a:pt x="893923" y="415988"/>
                    </a:cubicBezTo>
                    <a:cubicBezTo>
                      <a:pt x="875195" y="415988"/>
                      <a:pt x="837378" y="415988"/>
                      <a:pt x="842420" y="415267"/>
                    </a:cubicBezTo>
                    <a:lnTo>
                      <a:pt x="871233" y="414547"/>
                    </a:lnTo>
                    <a:cubicBezTo>
                      <a:pt x="834497" y="413827"/>
                      <a:pt x="789836" y="416348"/>
                      <a:pt x="750939" y="414907"/>
                    </a:cubicBezTo>
                    <a:cubicBezTo>
                      <a:pt x="748778" y="414187"/>
                      <a:pt x="763545" y="414187"/>
                      <a:pt x="765706" y="413827"/>
                    </a:cubicBezTo>
                    <a:cubicBezTo>
                      <a:pt x="754901" y="414187"/>
                      <a:pt x="744096" y="414547"/>
                      <a:pt x="732931" y="414907"/>
                    </a:cubicBezTo>
                    <a:cubicBezTo>
                      <a:pt x="727528" y="414907"/>
                      <a:pt x="721766" y="414907"/>
                      <a:pt x="716003" y="414907"/>
                    </a:cubicBezTo>
                    <a:cubicBezTo>
                      <a:pt x="710241" y="414907"/>
                      <a:pt x="704838" y="414907"/>
                      <a:pt x="698715" y="414907"/>
                    </a:cubicBezTo>
                    <a:cubicBezTo>
                      <a:pt x="675305" y="414907"/>
                      <a:pt x="649733" y="413827"/>
                      <a:pt x="618399" y="410945"/>
                    </a:cubicBezTo>
                    <a:cubicBezTo>
                      <a:pt x="630645" y="412026"/>
                      <a:pt x="642530" y="411666"/>
                      <a:pt x="654776" y="411666"/>
                    </a:cubicBezTo>
                    <a:cubicBezTo>
                      <a:pt x="648653" y="411666"/>
                      <a:pt x="641449" y="411306"/>
                      <a:pt x="633166" y="410945"/>
                    </a:cubicBezTo>
                    <a:cubicBezTo>
                      <a:pt x="625242" y="410225"/>
                      <a:pt x="616238" y="409145"/>
                      <a:pt x="606874" y="408424"/>
                    </a:cubicBezTo>
                    <a:cubicBezTo>
                      <a:pt x="602192" y="408064"/>
                      <a:pt x="597510" y="407344"/>
                      <a:pt x="592467" y="406623"/>
                    </a:cubicBezTo>
                    <a:cubicBezTo>
                      <a:pt x="587425" y="405903"/>
                      <a:pt x="582383" y="404823"/>
                      <a:pt x="577341" y="404102"/>
                    </a:cubicBezTo>
                    <a:cubicBezTo>
                      <a:pt x="572298" y="403382"/>
                      <a:pt x="566896" y="402302"/>
                      <a:pt x="561493" y="401221"/>
                    </a:cubicBezTo>
                    <a:cubicBezTo>
                      <a:pt x="556091" y="400140"/>
                      <a:pt x="550688" y="399420"/>
                      <a:pt x="545286" y="397980"/>
                    </a:cubicBezTo>
                    <a:cubicBezTo>
                      <a:pt x="501706" y="388976"/>
                      <a:pt x="456326" y="373849"/>
                      <a:pt x="419950" y="358362"/>
                    </a:cubicBezTo>
                    <a:cubicBezTo>
                      <a:pt x="427873" y="361963"/>
                      <a:pt x="442280" y="368086"/>
                      <a:pt x="433276" y="365205"/>
                    </a:cubicBezTo>
                    <a:cubicBezTo>
                      <a:pt x="422471" y="361243"/>
                      <a:pt x="412386" y="357281"/>
                      <a:pt x="403742" y="353680"/>
                    </a:cubicBezTo>
                    <a:cubicBezTo>
                      <a:pt x="395098" y="349718"/>
                      <a:pt x="387895" y="346116"/>
                      <a:pt x="382853" y="343595"/>
                    </a:cubicBezTo>
                    <a:cubicBezTo>
                      <a:pt x="372408" y="338192"/>
                      <a:pt x="369527" y="336032"/>
                      <a:pt x="379611" y="339993"/>
                    </a:cubicBezTo>
                    <a:cubicBezTo>
                      <a:pt x="369167" y="336032"/>
                      <a:pt x="354760" y="328468"/>
                      <a:pt x="337472" y="319824"/>
                    </a:cubicBezTo>
                    <a:cubicBezTo>
                      <a:pt x="329189" y="315502"/>
                      <a:pt x="320184" y="310100"/>
                      <a:pt x="311180" y="304697"/>
                    </a:cubicBezTo>
                    <a:cubicBezTo>
                      <a:pt x="301816" y="299655"/>
                      <a:pt x="292812" y="293172"/>
                      <a:pt x="283448" y="287050"/>
                    </a:cubicBezTo>
                    <a:cubicBezTo>
                      <a:pt x="245991" y="262558"/>
                      <a:pt x="209254" y="233385"/>
                      <a:pt x="185484" y="213576"/>
                    </a:cubicBezTo>
                    <a:cubicBezTo>
                      <a:pt x="112371" y="154510"/>
                      <a:pt x="48982" y="82117"/>
                      <a:pt x="0" y="0"/>
                    </a:cubicBezTo>
                    <a:cubicBezTo>
                      <a:pt x="2521" y="4682"/>
                      <a:pt x="5402" y="9364"/>
                      <a:pt x="8284" y="14407"/>
                    </a:cubicBezTo>
                    <a:cubicBezTo>
                      <a:pt x="11165" y="19449"/>
                      <a:pt x="14046" y="24131"/>
                      <a:pt x="17288" y="29533"/>
                    </a:cubicBezTo>
                    <a:cubicBezTo>
                      <a:pt x="18728" y="32415"/>
                      <a:pt x="20169" y="35296"/>
                      <a:pt x="21250" y="37817"/>
                    </a:cubicBezTo>
                    <a:cubicBezTo>
                      <a:pt x="22330" y="40338"/>
                      <a:pt x="23771" y="42499"/>
                      <a:pt x="24851" y="44300"/>
                    </a:cubicBezTo>
                    <a:cubicBezTo>
                      <a:pt x="27012" y="47902"/>
                      <a:pt x="28093" y="50423"/>
                      <a:pt x="28093" y="51143"/>
                    </a:cubicBezTo>
                    <a:cubicBezTo>
                      <a:pt x="28093" y="51863"/>
                      <a:pt x="27012" y="50423"/>
                      <a:pt x="24131" y="46461"/>
                    </a:cubicBezTo>
                    <a:cubicBezTo>
                      <a:pt x="22690" y="44660"/>
                      <a:pt x="20889" y="42139"/>
                      <a:pt x="18728" y="38898"/>
                    </a:cubicBezTo>
                    <a:cubicBezTo>
                      <a:pt x="16567" y="35656"/>
                      <a:pt x="14046" y="31694"/>
                      <a:pt x="10805" y="26652"/>
                    </a:cubicBezTo>
                    <a:cubicBezTo>
                      <a:pt x="13686" y="31334"/>
                      <a:pt x="16207" y="35296"/>
                      <a:pt x="18368" y="38898"/>
                    </a:cubicBezTo>
                    <a:cubicBezTo>
                      <a:pt x="20529" y="42139"/>
                      <a:pt x="22690" y="44660"/>
                      <a:pt x="24131" y="47181"/>
                    </a:cubicBezTo>
                    <a:cubicBezTo>
                      <a:pt x="27733" y="51863"/>
                      <a:pt x="29893" y="55105"/>
                      <a:pt x="33135" y="59067"/>
                    </a:cubicBezTo>
                    <a:cubicBezTo>
                      <a:pt x="36016" y="63028"/>
                      <a:pt x="39258" y="67711"/>
                      <a:pt x="44300" y="74554"/>
                    </a:cubicBezTo>
                    <a:cubicBezTo>
                      <a:pt x="49342" y="81397"/>
                      <a:pt x="56185" y="90761"/>
                      <a:pt x="65910" y="104447"/>
                    </a:cubicBezTo>
                    <a:cubicBezTo>
                      <a:pt x="57626" y="94002"/>
                      <a:pt x="52224" y="87880"/>
                      <a:pt x="53304" y="90761"/>
                    </a:cubicBezTo>
                    <a:cubicBezTo>
                      <a:pt x="54024" y="92202"/>
                      <a:pt x="56185" y="96163"/>
                      <a:pt x="60507" y="103006"/>
                    </a:cubicBezTo>
                    <a:cubicBezTo>
                      <a:pt x="65189" y="109850"/>
                      <a:pt x="72393" y="118854"/>
                      <a:pt x="82117" y="131819"/>
                    </a:cubicBezTo>
                    <a:cubicBezTo>
                      <a:pt x="85359" y="135781"/>
                      <a:pt x="88600" y="139383"/>
                      <a:pt x="91841" y="143345"/>
                    </a:cubicBezTo>
                    <a:cubicBezTo>
                      <a:pt x="95083" y="146946"/>
                      <a:pt x="98324" y="150548"/>
                      <a:pt x="101566" y="154150"/>
                    </a:cubicBezTo>
                    <a:cubicBezTo>
                      <a:pt x="104807" y="157751"/>
                      <a:pt x="108049" y="161353"/>
                      <a:pt x="111290" y="164954"/>
                    </a:cubicBezTo>
                    <a:cubicBezTo>
                      <a:pt x="114532" y="168196"/>
                      <a:pt x="118133" y="171798"/>
                      <a:pt x="121375" y="175039"/>
                    </a:cubicBezTo>
                    <a:cubicBezTo>
                      <a:pt x="127858" y="181522"/>
                      <a:pt x="134341" y="188365"/>
                      <a:pt x="140824" y="194488"/>
                    </a:cubicBezTo>
                    <a:cubicBezTo>
                      <a:pt x="147667" y="200611"/>
                      <a:pt x="154150" y="206373"/>
                      <a:pt x="160633" y="212496"/>
                    </a:cubicBezTo>
                    <a:cubicBezTo>
                      <a:pt x="167115" y="218619"/>
                      <a:pt x="173959" y="224021"/>
                      <a:pt x="180441" y="229424"/>
                    </a:cubicBezTo>
                    <a:cubicBezTo>
                      <a:pt x="187285" y="234826"/>
                      <a:pt x="193407" y="240228"/>
                      <a:pt x="200250" y="245271"/>
                    </a:cubicBezTo>
                    <a:cubicBezTo>
                      <a:pt x="207093" y="250313"/>
                      <a:pt x="213576" y="254995"/>
                      <a:pt x="220420" y="260037"/>
                    </a:cubicBezTo>
                    <a:cubicBezTo>
                      <a:pt x="223661" y="262558"/>
                      <a:pt x="226902" y="265080"/>
                      <a:pt x="230504" y="267241"/>
                    </a:cubicBezTo>
                    <a:lnTo>
                      <a:pt x="240949" y="274084"/>
                    </a:lnTo>
                    <a:cubicBezTo>
                      <a:pt x="247792" y="278766"/>
                      <a:pt x="254635" y="283088"/>
                      <a:pt x="261478" y="287770"/>
                    </a:cubicBezTo>
                    <a:cubicBezTo>
                      <a:pt x="268681" y="292092"/>
                      <a:pt x="275524" y="296054"/>
                      <a:pt x="282728" y="300375"/>
                    </a:cubicBezTo>
                    <a:cubicBezTo>
                      <a:pt x="296774" y="309019"/>
                      <a:pt x="311541" y="316223"/>
                      <a:pt x="326307" y="324146"/>
                    </a:cubicBezTo>
                    <a:cubicBezTo>
                      <a:pt x="356201" y="338913"/>
                      <a:pt x="387895" y="353680"/>
                      <a:pt x="422831" y="365925"/>
                    </a:cubicBezTo>
                    <a:cubicBezTo>
                      <a:pt x="424992" y="367726"/>
                      <a:pt x="453445" y="379611"/>
                      <a:pt x="489101" y="389696"/>
                    </a:cubicBezTo>
                    <a:cubicBezTo>
                      <a:pt x="493423" y="391136"/>
                      <a:pt x="498105" y="392217"/>
                      <a:pt x="502787" y="393658"/>
                    </a:cubicBezTo>
                    <a:cubicBezTo>
                      <a:pt x="507469" y="395098"/>
                      <a:pt x="512151" y="396539"/>
                      <a:pt x="516833" y="397259"/>
                    </a:cubicBezTo>
                    <a:cubicBezTo>
                      <a:pt x="526197" y="399420"/>
                      <a:pt x="535922" y="401581"/>
                      <a:pt x="545286" y="403742"/>
                    </a:cubicBezTo>
                    <a:cubicBezTo>
                      <a:pt x="549968" y="404823"/>
                      <a:pt x="554650" y="405903"/>
                      <a:pt x="558972" y="406623"/>
                    </a:cubicBezTo>
                    <a:cubicBezTo>
                      <a:pt x="563654" y="407344"/>
                      <a:pt x="567976" y="408424"/>
                      <a:pt x="572298" y="409145"/>
                    </a:cubicBezTo>
                    <a:cubicBezTo>
                      <a:pt x="576620" y="409865"/>
                      <a:pt x="580582" y="410585"/>
                      <a:pt x="584544" y="411306"/>
                    </a:cubicBezTo>
                    <a:cubicBezTo>
                      <a:pt x="586345" y="411666"/>
                      <a:pt x="588506" y="412026"/>
                      <a:pt x="590306" y="412386"/>
                    </a:cubicBezTo>
                    <a:cubicBezTo>
                      <a:pt x="592107" y="412386"/>
                      <a:pt x="593908" y="412746"/>
                      <a:pt x="595709" y="413106"/>
                    </a:cubicBezTo>
                    <a:cubicBezTo>
                      <a:pt x="590306" y="413106"/>
                      <a:pt x="583463" y="412026"/>
                      <a:pt x="575900" y="410945"/>
                    </a:cubicBezTo>
                    <a:cubicBezTo>
                      <a:pt x="568337" y="409865"/>
                      <a:pt x="559693" y="408784"/>
                      <a:pt x="550328" y="407344"/>
                    </a:cubicBezTo>
                    <a:cubicBezTo>
                      <a:pt x="531960" y="403382"/>
                      <a:pt x="510711" y="399420"/>
                      <a:pt x="489461" y="392937"/>
                    </a:cubicBezTo>
                    <a:cubicBezTo>
                      <a:pt x="515753" y="401581"/>
                      <a:pt x="562574" y="411306"/>
                      <a:pt x="597510" y="416348"/>
                    </a:cubicBezTo>
                    <a:lnTo>
                      <a:pt x="612276" y="414547"/>
                    </a:lnTo>
                    <a:close/>
                  </a:path>
                </a:pathLst>
              </a:custGeom>
              <a:solidFill>
                <a:schemeClr val="accent2"/>
              </a:solidFill>
              <a:ln w="0" cap="flat">
                <a:noFill/>
                <a:prstDash val="solid"/>
                <a:miter/>
              </a:ln>
            </p:spPr>
            <p:txBody>
              <a:bodyPr rtlCol="0" anchor="ctr"/>
              <a:lstStyle/>
              <a:p>
                <a:endParaRPr lang="en-US" sz="744"/>
              </a:p>
            </p:txBody>
          </p:sp>
          <p:sp>
            <p:nvSpPr>
              <p:cNvPr id="1041" name="Freeform: Shape 1040">
                <a:extLst>
                  <a:ext uri="{FF2B5EF4-FFF2-40B4-BE49-F238E27FC236}">
                    <a16:creationId xmlns:a16="http://schemas.microsoft.com/office/drawing/2014/main" id="{A756B293-507D-81F5-E1AF-0CA52157DA66}"/>
                  </a:ext>
                </a:extLst>
              </p:cNvPr>
              <p:cNvSpPr/>
              <p:nvPr/>
            </p:nvSpPr>
            <p:spPr>
              <a:xfrm>
                <a:off x="8865773" y="5617551"/>
                <a:ext cx="10444" cy="6843"/>
              </a:xfrm>
              <a:custGeom>
                <a:avLst/>
                <a:gdLst>
                  <a:gd name="connsiteX0" fmla="*/ 0 w 10444"/>
                  <a:gd name="connsiteY0" fmla="*/ 0 h 6843"/>
                  <a:gd name="connsiteX1" fmla="*/ 10445 w 10444"/>
                  <a:gd name="connsiteY1" fmla="*/ 6843 h 6843"/>
                  <a:gd name="connsiteX2" fmla="*/ 0 w 10444"/>
                  <a:gd name="connsiteY2" fmla="*/ 0 h 6843"/>
                </a:gdLst>
                <a:ahLst/>
                <a:cxnLst>
                  <a:cxn ang="0">
                    <a:pos x="connsiteX0" y="connsiteY0"/>
                  </a:cxn>
                  <a:cxn ang="0">
                    <a:pos x="connsiteX1" y="connsiteY1"/>
                  </a:cxn>
                  <a:cxn ang="0">
                    <a:pos x="connsiteX2" y="connsiteY2"/>
                  </a:cxn>
                </a:cxnLst>
                <a:rect l="l" t="t" r="r" b="b"/>
                <a:pathLst>
                  <a:path w="10444" h="6843">
                    <a:moveTo>
                      <a:pt x="0" y="0"/>
                    </a:moveTo>
                    <a:cubicBezTo>
                      <a:pt x="3241" y="2161"/>
                      <a:pt x="6843" y="4682"/>
                      <a:pt x="10445" y="6843"/>
                    </a:cubicBezTo>
                    <a:cubicBezTo>
                      <a:pt x="8644" y="5402"/>
                      <a:pt x="5402" y="3242"/>
                      <a:pt x="0" y="0"/>
                    </a:cubicBezTo>
                    <a:close/>
                  </a:path>
                </a:pathLst>
              </a:custGeom>
              <a:solidFill>
                <a:schemeClr val="accent2"/>
              </a:solidFill>
              <a:ln w="0" cap="flat">
                <a:noFill/>
                <a:prstDash val="solid"/>
                <a:miter/>
              </a:ln>
            </p:spPr>
            <p:txBody>
              <a:bodyPr rtlCol="0" anchor="ctr"/>
              <a:lstStyle/>
              <a:p>
                <a:endParaRPr lang="en-US" sz="744"/>
              </a:p>
            </p:txBody>
          </p:sp>
          <p:sp>
            <p:nvSpPr>
              <p:cNvPr id="1042" name="Freeform: Shape 1041">
                <a:extLst>
                  <a:ext uri="{FF2B5EF4-FFF2-40B4-BE49-F238E27FC236}">
                    <a16:creationId xmlns:a16="http://schemas.microsoft.com/office/drawing/2014/main" id="{8297B9A6-052A-B9D6-9998-D7B7FFC0964E}"/>
                  </a:ext>
                </a:extLst>
              </p:cNvPr>
              <p:cNvSpPr/>
              <p:nvPr/>
            </p:nvSpPr>
            <p:spPr>
              <a:xfrm>
                <a:off x="9077189" y="5715876"/>
                <a:ext cx="13326" cy="3601"/>
              </a:xfrm>
              <a:custGeom>
                <a:avLst/>
                <a:gdLst>
                  <a:gd name="connsiteX0" fmla="*/ 720 w 13326"/>
                  <a:gd name="connsiteY0" fmla="*/ 0 h 3601"/>
                  <a:gd name="connsiteX1" fmla="*/ 0 w 13326"/>
                  <a:gd name="connsiteY1" fmla="*/ 0 h 3601"/>
                  <a:gd name="connsiteX2" fmla="*/ 13326 w 13326"/>
                  <a:gd name="connsiteY2" fmla="*/ 3602 h 3601"/>
                  <a:gd name="connsiteX3" fmla="*/ 360 w 13326"/>
                  <a:gd name="connsiteY3" fmla="*/ 0 h 3601"/>
                </a:gdLst>
                <a:ahLst/>
                <a:cxnLst>
                  <a:cxn ang="0">
                    <a:pos x="connsiteX0" y="connsiteY0"/>
                  </a:cxn>
                  <a:cxn ang="0">
                    <a:pos x="connsiteX1" y="connsiteY1"/>
                  </a:cxn>
                  <a:cxn ang="0">
                    <a:pos x="connsiteX2" y="connsiteY2"/>
                  </a:cxn>
                  <a:cxn ang="0">
                    <a:pos x="connsiteX3" y="connsiteY3"/>
                  </a:cxn>
                </a:cxnLst>
                <a:rect l="l" t="t" r="r" b="b"/>
                <a:pathLst>
                  <a:path w="13326" h="3601">
                    <a:moveTo>
                      <a:pt x="720" y="0"/>
                    </a:moveTo>
                    <a:cubicBezTo>
                      <a:pt x="0" y="0"/>
                      <a:pt x="360" y="0"/>
                      <a:pt x="0" y="0"/>
                    </a:cubicBezTo>
                    <a:cubicBezTo>
                      <a:pt x="4322" y="1081"/>
                      <a:pt x="9004" y="2521"/>
                      <a:pt x="13326" y="3602"/>
                    </a:cubicBezTo>
                    <a:cubicBezTo>
                      <a:pt x="8644" y="2161"/>
                      <a:pt x="3602" y="720"/>
                      <a:pt x="360" y="0"/>
                    </a:cubicBezTo>
                    <a:close/>
                  </a:path>
                </a:pathLst>
              </a:custGeom>
              <a:solidFill>
                <a:schemeClr val="accent2"/>
              </a:solidFill>
              <a:ln w="0" cap="flat">
                <a:noFill/>
                <a:prstDash val="solid"/>
                <a:miter/>
              </a:ln>
            </p:spPr>
            <p:txBody>
              <a:bodyPr rtlCol="0" anchor="ctr"/>
              <a:lstStyle/>
              <a:p>
                <a:endParaRPr lang="en-US" sz="744"/>
              </a:p>
            </p:txBody>
          </p:sp>
          <p:sp>
            <p:nvSpPr>
              <p:cNvPr id="1043" name="Freeform: Shape 1042">
                <a:extLst>
                  <a:ext uri="{FF2B5EF4-FFF2-40B4-BE49-F238E27FC236}">
                    <a16:creationId xmlns:a16="http://schemas.microsoft.com/office/drawing/2014/main" id="{05BE7946-EA98-9D62-A8E2-C09E403B7CC2}"/>
                  </a:ext>
                </a:extLst>
              </p:cNvPr>
              <p:cNvSpPr/>
              <p:nvPr/>
            </p:nvSpPr>
            <p:spPr>
              <a:xfrm>
                <a:off x="8573681" y="5290884"/>
                <a:ext cx="13319" cy="25070"/>
              </a:xfrm>
              <a:custGeom>
                <a:avLst/>
                <a:gdLst>
                  <a:gd name="connsiteX0" fmla="*/ 12606 w 13319"/>
                  <a:gd name="connsiteY0" fmla="*/ 23411 h 25070"/>
                  <a:gd name="connsiteX1" fmla="*/ 6123 w 13319"/>
                  <a:gd name="connsiteY1" fmla="*/ 11886 h 25070"/>
                  <a:gd name="connsiteX2" fmla="*/ 0 w 13319"/>
                  <a:gd name="connsiteY2" fmla="*/ 0 h 25070"/>
                  <a:gd name="connsiteX3" fmla="*/ 4322 w 13319"/>
                  <a:gd name="connsiteY3" fmla="*/ 9004 h 25070"/>
                  <a:gd name="connsiteX4" fmla="*/ 9364 w 13319"/>
                  <a:gd name="connsiteY4" fmla="*/ 18368 h 25070"/>
                  <a:gd name="connsiteX5" fmla="*/ 12606 w 13319"/>
                  <a:gd name="connsiteY5" fmla="*/ 23411 h 25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19" h="25070">
                    <a:moveTo>
                      <a:pt x="12606" y="23411"/>
                    </a:moveTo>
                    <a:cubicBezTo>
                      <a:pt x="10085" y="19089"/>
                      <a:pt x="8284" y="15487"/>
                      <a:pt x="6123" y="11886"/>
                    </a:cubicBezTo>
                    <a:cubicBezTo>
                      <a:pt x="3962" y="8284"/>
                      <a:pt x="2161" y="4322"/>
                      <a:pt x="0" y="0"/>
                    </a:cubicBezTo>
                    <a:cubicBezTo>
                      <a:pt x="1441" y="2521"/>
                      <a:pt x="2881" y="5763"/>
                      <a:pt x="4322" y="9004"/>
                    </a:cubicBezTo>
                    <a:cubicBezTo>
                      <a:pt x="5763" y="12246"/>
                      <a:pt x="7563" y="15487"/>
                      <a:pt x="9364" y="18368"/>
                    </a:cubicBezTo>
                    <a:cubicBezTo>
                      <a:pt x="12606" y="24491"/>
                      <a:pt x="14407" y="27012"/>
                      <a:pt x="12606" y="23411"/>
                    </a:cubicBezTo>
                    <a:close/>
                  </a:path>
                </a:pathLst>
              </a:custGeom>
              <a:solidFill>
                <a:schemeClr val="accent2"/>
              </a:solidFill>
              <a:ln w="0" cap="flat">
                <a:noFill/>
                <a:prstDash val="solid"/>
                <a:miter/>
              </a:ln>
            </p:spPr>
            <p:txBody>
              <a:bodyPr rtlCol="0" anchor="ctr"/>
              <a:lstStyle/>
              <a:p>
                <a:endParaRPr lang="en-US" sz="744"/>
              </a:p>
            </p:txBody>
          </p:sp>
          <p:sp>
            <p:nvSpPr>
              <p:cNvPr id="1044" name="Freeform: Shape 1043">
                <a:extLst>
                  <a:ext uri="{FF2B5EF4-FFF2-40B4-BE49-F238E27FC236}">
                    <a16:creationId xmlns:a16="http://schemas.microsoft.com/office/drawing/2014/main" id="{9F6CC5E9-531E-2082-40F3-4EE691E0E096}"/>
                  </a:ext>
                </a:extLst>
              </p:cNvPr>
              <p:cNvSpPr/>
              <p:nvPr/>
            </p:nvSpPr>
            <p:spPr>
              <a:xfrm>
                <a:off x="8572890" y="5278077"/>
                <a:ext cx="4752" cy="9925"/>
              </a:xfrm>
              <a:custGeom>
                <a:avLst/>
                <a:gdLst>
                  <a:gd name="connsiteX0" fmla="*/ 1871 w 4752"/>
                  <a:gd name="connsiteY0" fmla="*/ 5604 h 9925"/>
                  <a:gd name="connsiteX1" fmla="*/ 4753 w 4752"/>
                  <a:gd name="connsiteY1" fmla="*/ 9926 h 9925"/>
                  <a:gd name="connsiteX2" fmla="*/ 431 w 4752"/>
                  <a:gd name="connsiteY2" fmla="*/ 201 h 9925"/>
                  <a:gd name="connsiteX3" fmla="*/ 1871 w 4752"/>
                  <a:gd name="connsiteY3" fmla="*/ 5604 h 9925"/>
                </a:gdLst>
                <a:ahLst/>
                <a:cxnLst>
                  <a:cxn ang="0">
                    <a:pos x="connsiteX0" y="connsiteY0"/>
                  </a:cxn>
                  <a:cxn ang="0">
                    <a:pos x="connsiteX1" y="connsiteY1"/>
                  </a:cxn>
                  <a:cxn ang="0">
                    <a:pos x="connsiteX2" y="connsiteY2"/>
                  </a:cxn>
                  <a:cxn ang="0">
                    <a:pos x="connsiteX3" y="connsiteY3"/>
                  </a:cxn>
                </a:cxnLst>
                <a:rect l="l" t="t" r="r" b="b"/>
                <a:pathLst>
                  <a:path w="4752" h="9925">
                    <a:moveTo>
                      <a:pt x="1871" y="5604"/>
                    </a:moveTo>
                    <a:lnTo>
                      <a:pt x="4753" y="9926"/>
                    </a:lnTo>
                    <a:cubicBezTo>
                      <a:pt x="2952" y="5964"/>
                      <a:pt x="1871" y="3443"/>
                      <a:pt x="431" y="201"/>
                    </a:cubicBezTo>
                    <a:cubicBezTo>
                      <a:pt x="-290" y="-519"/>
                      <a:pt x="-290" y="562"/>
                      <a:pt x="1871" y="5604"/>
                    </a:cubicBezTo>
                    <a:close/>
                  </a:path>
                </a:pathLst>
              </a:custGeom>
              <a:solidFill>
                <a:schemeClr val="accent2"/>
              </a:solidFill>
              <a:ln w="0" cap="flat">
                <a:noFill/>
                <a:prstDash val="solid"/>
                <a:miter/>
              </a:ln>
            </p:spPr>
            <p:txBody>
              <a:bodyPr rtlCol="0" anchor="ctr"/>
              <a:lstStyle/>
              <a:p>
                <a:endParaRPr lang="en-US" sz="744"/>
              </a:p>
            </p:txBody>
          </p:sp>
          <p:sp>
            <p:nvSpPr>
              <p:cNvPr id="1045" name="Freeform: Shape 1044">
                <a:extLst>
                  <a:ext uri="{FF2B5EF4-FFF2-40B4-BE49-F238E27FC236}">
                    <a16:creationId xmlns:a16="http://schemas.microsoft.com/office/drawing/2014/main" id="{3807C580-29B5-3BE8-2508-4B1EA8686FE0}"/>
                  </a:ext>
                </a:extLst>
              </p:cNvPr>
              <p:cNvSpPr/>
              <p:nvPr/>
            </p:nvSpPr>
            <p:spPr>
              <a:xfrm>
                <a:off x="9831369" y="5763777"/>
                <a:ext cx="15486" cy="3601"/>
              </a:xfrm>
              <a:custGeom>
                <a:avLst/>
                <a:gdLst>
                  <a:gd name="connsiteX0" fmla="*/ 0 w 15486"/>
                  <a:gd name="connsiteY0" fmla="*/ 0 h 3601"/>
                  <a:gd name="connsiteX1" fmla="*/ 15487 w 15486"/>
                  <a:gd name="connsiteY1" fmla="*/ 0 h 3601"/>
                  <a:gd name="connsiteX2" fmla="*/ 0 w 15486"/>
                  <a:gd name="connsiteY2" fmla="*/ 0 h 3601"/>
                </a:gdLst>
                <a:ahLst/>
                <a:cxnLst>
                  <a:cxn ang="0">
                    <a:pos x="connsiteX0" y="connsiteY0"/>
                  </a:cxn>
                  <a:cxn ang="0">
                    <a:pos x="connsiteX1" y="connsiteY1"/>
                  </a:cxn>
                  <a:cxn ang="0">
                    <a:pos x="connsiteX2" y="connsiteY2"/>
                  </a:cxn>
                </a:cxnLst>
                <a:rect l="l" t="t" r="r" b="b"/>
                <a:pathLst>
                  <a:path w="15486" h="3601">
                    <a:moveTo>
                      <a:pt x="0" y="0"/>
                    </a:moveTo>
                    <a:lnTo>
                      <a:pt x="15487" y="0"/>
                    </a:lnTo>
                    <a:cubicBezTo>
                      <a:pt x="6123" y="0"/>
                      <a:pt x="2161" y="0"/>
                      <a:pt x="0" y="0"/>
                    </a:cubicBezTo>
                    <a:close/>
                  </a:path>
                </a:pathLst>
              </a:custGeom>
              <a:solidFill>
                <a:schemeClr val="accent2"/>
              </a:solidFill>
              <a:ln w="0" cap="flat">
                <a:noFill/>
                <a:prstDash val="solid"/>
                <a:miter/>
              </a:ln>
            </p:spPr>
            <p:txBody>
              <a:bodyPr rtlCol="0" anchor="ctr"/>
              <a:lstStyle/>
              <a:p>
                <a:endParaRPr lang="en-US" sz="744"/>
              </a:p>
            </p:txBody>
          </p:sp>
          <p:sp>
            <p:nvSpPr>
              <p:cNvPr id="1046" name="Freeform: Shape 1045">
                <a:extLst>
                  <a:ext uri="{FF2B5EF4-FFF2-40B4-BE49-F238E27FC236}">
                    <a16:creationId xmlns:a16="http://schemas.microsoft.com/office/drawing/2014/main" id="{0BD98EA4-0DE6-A281-EC5C-D9C952179C2A}"/>
                  </a:ext>
                </a:extLst>
              </p:cNvPr>
              <p:cNvSpPr/>
              <p:nvPr/>
            </p:nvSpPr>
            <p:spPr>
              <a:xfrm>
                <a:off x="8866225" y="5620848"/>
                <a:ext cx="631275" cy="134303"/>
              </a:xfrm>
              <a:custGeom>
                <a:avLst/>
                <a:gdLst>
                  <a:gd name="connsiteX0" fmla="*/ 525025 w 631275"/>
                  <a:gd name="connsiteY0" fmla="*/ 129963 h 134303"/>
                  <a:gd name="connsiteX1" fmla="*/ 490450 w 631275"/>
                  <a:gd name="connsiteY1" fmla="*/ 131404 h 134303"/>
                  <a:gd name="connsiteX2" fmla="*/ 477484 w 631275"/>
                  <a:gd name="connsiteY2" fmla="*/ 132124 h 134303"/>
                  <a:gd name="connsiteX3" fmla="*/ 462357 w 631275"/>
                  <a:gd name="connsiteY3" fmla="*/ 132124 h 134303"/>
                  <a:gd name="connsiteX4" fmla="*/ 438226 w 631275"/>
                  <a:gd name="connsiteY4" fmla="*/ 132124 h 134303"/>
                  <a:gd name="connsiteX5" fmla="*/ 461637 w 631275"/>
                  <a:gd name="connsiteY5" fmla="*/ 132485 h 134303"/>
                  <a:gd name="connsiteX6" fmla="*/ 412294 w 631275"/>
                  <a:gd name="connsiteY6" fmla="*/ 132485 h 134303"/>
                  <a:gd name="connsiteX7" fmla="*/ 405451 w 631275"/>
                  <a:gd name="connsiteY7" fmla="*/ 132485 h 134303"/>
                  <a:gd name="connsiteX8" fmla="*/ 398608 w 631275"/>
                  <a:gd name="connsiteY8" fmla="*/ 132124 h 134303"/>
                  <a:gd name="connsiteX9" fmla="*/ 384202 w 631275"/>
                  <a:gd name="connsiteY9" fmla="*/ 131044 h 134303"/>
                  <a:gd name="connsiteX10" fmla="*/ 354668 w 631275"/>
                  <a:gd name="connsiteY10" fmla="*/ 128163 h 134303"/>
                  <a:gd name="connsiteX11" fmla="*/ 324775 w 631275"/>
                  <a:gd name="connsiteY11" fmla="*/ 124201 h 134303"/>
                  <a:gd name="connsiteX12" fmla="*/ 295241 w 631275"/>
                  <a:gd name="connsiteY12" fmla="*/ 118798 h 134303"/>
                  <a:gd name="connsiteX13" fmla="*/ 267149 w 631275"/>
                  <a:gd name="connsiteY13" fmla="*/ 113036 h 134303"/>
                  <a:gd name="connsiteX14" fmla="*/ 241577 w 631275"/>
                  <a:gd name="connsiteY14" fmla="*/ 106913 h 134303"/>
                  <a:gd name="connsiteX15" fmla="*/ 210963 w 631275"/>
                  <a:gd name="connsiteY15" fmla="*/ 95028 h 134303"/>
                  <a:gd name="connsiteX16" fmla="*/ 103635 w 631275"/>
                  <a:gd name="connsiteY16" fmla="*/ 55770 h 134303"/>
                  <a:gd name="connsiteX17" fmla="*/ 82385 w 631275"/>
                  <a:gd name="connsiteY17" fmla="*/ 45325 h 134303"/>
                  <a:gd name="connsiteX18" fmla="*/ 70500 w 631275"/>
                  <a:gd name="connsiteY18" fmla="*/ 39202 h 134303"/>
                  <a:gd name="connsiteX19" fmla="*/ 58255 w 631275"/>
                  <a:gd name="connsiteY19" fmla="*/ 32719 h 134303"/>
                  <a:gd name="connsiteX20" fmla="*/ 33403 w 631275"/>
                  <a:gd name="connsiteY20" fmla="*/ 18673 h 134303"/>
                  <a:gd name="connsiteX21" fmla="*/ 21158 w 631275"/>
                  <a:gd name="connsiteY21" fmla="*/ 11110 h 134303"/>
                  <a:gd name="connsiteX22" fmla="*/ 9633 w 631275"/>
                  <a:gd name="connsiteY22" fmla="*/ 3546 h 134303"/>
                  <a:gd name="connsiteX23" fmla="*/ 989 w 631275"/>
                  <a:gd name="connsiteY23" fmla="*/ 305 h 134303"/>
                  <a:gd name="connsiteX24" fmla="*/ 4590 w 631275"/>
                  <a:gd name="connsiteY24" fmla="*/ 3546 h 134303"/>
                  <a:gd name="connsiteX25" fmla="*/ 16836 w 631275"/>
                  <a:gd name="connsiteY25" fmla="*/ 11470 h 134303"/>
                  <a:gd name="connsiteX26" fmla="*/ 26560 w 631275"/>
                  <a:gd name="connsiteY26" fmla="*/ 17593 h 134303"/>
                  <a:gd name="connsiteX27" fmla="*/ 39526 w 631275"/>
                  <a:gd name="connsiteY27" fmla="*/ 24796 h 134303"/>
                  <a:gd name="connsiteX28" fmla="*/ 30882 w 631275"/>
                  <a:gd name="connsiteY28" fmla="*/ 20474 h 134303"/>
                  <a:gd name="connsiteX29" fmla="*/ 62937 w 631275"/>
                  <a:gd name="connsiteY29" fmla="*/ 39202 h 134303"/>
                  <a:gd name="connsiteX30" fmla="*/ 89949 w 631275"/>
                  <a:gd name="connsiteY30" fmla="*/ 52528 h 134303"/>
                  <a:gd name="connsiteX31" fmla="*/ 96432 w 631275"/>
                  <a:gd name="connsiteY31" fmla="*/ 55770 h 134303"/>
                  <a:gd name="connsiteX32" fmla="*/ 102915 w 631275"/>
                  <a:gd name="connsiteY32" fmla="*/ 58651 h 134303"/>
                  <a:gd name="connsiteX33" fmla="*/ 116241 w 631275"/>
                  <a:gd name="connsiteY33" fmla="*/ 64414 h 134303"/>
                  <a:gd name="connsiteX34" fmla="*/ 130287 w 631275"/>
                  <a:gd name="connsiteY34" fmla="*/ 70537 h 134303"/>
                  <a:gd name="connsiteX35" fmla="*/ 146134 w 631275"/>
                  <a:gd name="connsiteY35" fmla="*/ 77019 h 134303"/>
                  <a:gd name="connsiteX36" fmla="*/ 136770 w 631275"/>
                  <a:gd name="connsiteY36" fmla="*/ 74498 h 134303"/>
                  <a:gd name="connsiteX37" fmla="*/ 122724 w 631275"/>
                  <a:gd name="connsiteY37" fmla="*/ 68736 h 134303"/>
                  <a:gd name="connsiteX38" fmla="*/ 126685 w 631275"/>
                  <a:gd name="connsiteY38" fmla="*/ 70897 h 134303"/>
                  <a:gd name="connsiteX39" fmla="*/ 238336 w 631275"/>
                  <a:gd name="connsiteY39" fmla="*/ 109434 h 134303"/>
                  <a:gd name="connsiteX40" fmla="*/ 245539 w 631275"/>
                  <a:gd name="connsiteY40" fmla="*/ 111235 h 134303"/>
                  <a:gd name="connsiteX41" fmla="*/ 252382 w 631275"/>
                  <a:gd name="connsiteY41" fmla="*/ 112676 h 134303"/>
                  <a:gd name="connsiteX42" fmla="*/ 265348 w 631275"/>
                  <a:gd name="connsiteY42" fmla="*/ 115557 h 134303"/>
                  <a:gd name="connsiteX43" fmla="*/ 287318 w 631275"/>
                  <a:gd name="connsiteY43" fmla="*/ 120239 h 134303"/>
                  <a:gd name="connsiteX44" fmla="*/ 306407 w 631275"/>
                  <a:gd name="connsiteY44" fmla="*/ 121680 h 134303"/>
                  <a:gd name="connsiteX45" fmla="*/ 332698 w 631275"/>
                  <a:gd name="connsiteY45" fmla="*/ 126002 h 134303"/>
                  <a:gd name="connsiteX46" fmla="*/ 349266 w 631275"/>
                  <a:gd name="connsiteY46" fmla="*/ 128523 h 134303"/>
                  <a:gd name="connsiteX47" fmla="*/ 369075 w 631275"/>
                  <a:gd name="connsiteY47" fmla="*/ 131764 h 134303"/>
                  <a:gd name="connsiteX48" fmla="*/ 400409 w 631275"/>
                  <a:gd name="connsiteY48" fmla="*/ 133205 h 134303"/>
                  <a:gd name="connsiteX49" fmla="*/ 419137 w 631275"/>
                  <a:gd name="connsiteY49" fmla="*/ 133565 h 134303"/>
                  <a:gd name="connsiteX50" fmla="*/ 439306 w 631275"/>
                  <a:gd name="connsiteY50" fmla="*/ 133925 h 134303"/>
                  <a:gd name="connsiteX51" fmla="*/ 526466 w 631275"/>
                  <a:gd name="connsiteY51" fmla="*/ 134285 h 134303"/>
                  <a:gd name="connsiteX52" fmla="*/ 631273 w 631275"/>
                  <a:gd name="connsiteY52" fmla="*/ 132124 h 134303"/>
                  <a:gd name="connsiteX53" fmla="*/ 524665 w 631275"/>
                  <a:gd name="connsiteY53" fmla="*/ 133205 h 134303"/>
                  <a:gd name="connsiteX54" fmla="*/ 524665 w 631275"/>
                  <a:gd name="connsiteY54" fmla="*/ 129603 h 134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631275" h="134303">
                    <a:moveTo>
                      <a:pt x="525025" y="129963"/>
                    </a:moveTo>
                    <a:cubicBezTo>
                      <a:pt x="496932" y="129963"/>
                      <a:pt x="495132" y="130684"/>
                      <a:pt x="490450" y="131404"/>
                    </a:cubicBezTo>
                    <a:cubicBezTo>
                      <a:pt x="488289" y="131404"/>
                      <a:pt x="485047" y="132124"/>
                      <a:pt x="477484" y="132124"/>
                    </a:cubicBezTo>
                    <a:cubicBezTo>
                      <a:pt x="473882" y="132124"/>
                      <a:pt x="468840" y="132124"/>
                      <a:pt x="462357" y="132124"/>
                    </a:cubicBezTo>
                    <a:cubicBezTo>
                      <a:pt x="455874" y="132124"/>
                      <a:pt x="447950" y="132124"/>
                      <a:pt x="438226" y="132124"/>
                    </a:cubicBezTo>
                    <a:cubicBezTo>
                      <a:pt x="445789" y="132124"/>
                      <a:pt x="453713" y="132124"/>
                      <a:pt x="461637" y="132485"/>
                    </a:cubicBezTo>
                    <a:cubicBezTo>
                      <a:pt x="447230" y="132845"/>
                      <a:pt x="430663" y="132485"/>
                      <a:pt x="412294" y="132485"/>
                    </a:cubicBezTo>
                    <a:cubicBezTo>
                      <a:pt x="410133" y="132485"/>
                      <a:pt x="407612" y="132485"/>
                      <a:pt x="405451" y="132485"/>
                    </a:cubicBezTo>
                    <a:cubicBezTo>
                      <a:pt x="403290" y="132485"/>
                      <a:pt x="400769" y="132485"/>
                      <a:pt x="398608" y="132124"/>
                    </a:cubicBezTo>
                    <a:cubicBezTo>
                      <a:pt x="393926" y="132124"/>
                      <a:pt x="389244" y="131404"/>
                      <a:pt x="384202" y="131044"/>
                    </a:cubicBezTo>
                    <a:cubicBezTo>
                      <a:pt x="374477" y="130324"/>
                      <a:pt x="364393" y="129963"/>
                      <a:pt x="354668" y="128163"/>
                    </a:cubicBezTo>
                    <a:cubicBezTo>
                      <a:pt x="344584" y="126722"/>
                      <a:pt x="334499" y="125641"/>
                      <a:pt x="324775" y="124201"/>
                    </a:cubicBezTo>
                    <a:cubicBezTo>
                      <a:pt x="315050" y="122400"/>
                      <a:pt x="304966" y="120599"/>
                      <a:pt x="295241" y="118798"/>
                    </a:cubicBezTo>
                    <a:cubicBezTo>
                      <a:pt x="285517" y="117358"/>
                      <a:pt x="276153" y="114836"/>
                      <a:pt x="267149" y="113036"/>
                    </a:cubicBezTo>
                    <a:cubicBezTo>
                      <a:pt x="258145" y="110875"/>
                      <a:pt x="249501" y="109074"/>
                      <a:pt x="241577" y="106913"/>
                    </a:cubicBezTo>
                    <a:cubicBezTo>
                      <a:pt x="249141" y="107994"/>
                      <a:pt x="203040" y="94667"/>
                      <a:pt x="210963" y="95028"/>
                    </a:cubicBezTo>
                    <a:cubicBezTo>
                      <a:pt x="167384" y="82062"/>
                      <a:pt x="125605" y="64414"/>
                      <a:pt x="103635" y="55770"/>
                    </a:cubicBezTo>
                    <a:cubicBezTo>
                      <a:pt x="97152" y="52889"/>
                      <a:pt x="90309" y="48927"/>
                      <a:pt x="82385" y="45325"/>
                    </a:cubicBezTo>
                    <a:cubicBezTo>
                      <a:pt x="78424" y="43524"/>
                      <a:pt x="74462" y="41363"/>
                      <a:pt x="70500" y="39202"/>
                    </a:cubicBezTo>
                    <a:cubicBezTo>
                      <a:pt x="66538" y="37041"/>
                      <a:pt x="62216" y="35241"/>
                      <a:pt x="58255" y="32719"/>
                    </a:cubicBezTo>
                    <a:cubicBezTo>
                      <a:pt x="49971" y="28037"/>
                      <a:pt x="41687" y="23355"/>
                      <a:pt x="33403" y="18673"/>
                    </a:cubicBezTo>
                    <a:cubicBezTo>
                      <a:pt x="29081" y="16512"/>
                      <a:pt x="25120" y="13631"/>
                      <a:pt x="21158" y="11110"/>
                    </a:cubicBezTo>
                    <a:cubicBezTo>
                      <a:pt x="17196" y="8589"/>
                      <a:pt x="13234" y="6068"/>
                      <a:pt x="9633" y="3546"/>
                    </a:cubicBezTo>
                    <a:cubicBezTo>
                      <a:pt x="15755" y="8228"/>
                      <a:pt x="4590" y="1746"/>
                      <a:pt x="989" y="305"/>
                    </a:cubicBezTo>
                    <a:cubicBezTo>
                      <a:pt x="-812" y="-416"/>
                      <a:pt x="-452" y="-55"/>
                      <a:pt x="4590" y="3546"/>
                    </a:cubicBezTo>
                    <a:cubicBezTo>
                      <a:pt x="7111" y="5347"/>
                      <a:pt x="11073" y="7868"/>
                      <a:pt x="16836" y="11470"/>
                    </a:cubicBezTo>
                    <a:cubicBezTo>
                      <a:pt x="19717" y="13271"/>
                      <a:pt x="22959" y="15432"/>
                      <a:pt x="26560" y="17593"/>
                    </a:cubicBezTo>
                    <a:cubicBezTo>
                      <a:pt x="30162" y="19754"/>
                      <a:pt x="34484" y="22275"/>
                      <a:pt x="39526" y="24796"/>
                    </a:cubicBezTo>
                    <a:cubicBezTo>
                      <a:pt x="33403" y="21194"/>
                      <a:pt x="37005" y="23715"/>
                      <a:pt x="30882" y="20474"/>
                    </a:cubicBezTo>
                    <a:cubicBezTo>
                      <a:pt x="43128" y="27677"/>
                      <a:pt x="53212" y="34160"/>
                      <a:pt x="62937" y="39202"/>
                    </a:cubicBezTo>
                    <a:cubicBezTo>
                      <a:pt x="72661" y="44245"/>
                      <a:pt x="81305" y="48567"/>
                      <a:pt x="89949" y="52528"/>
                    </a:cubicBezTo>
                    <a:cubicBezTo>
                      <a:pt x="92110" y="53609"/>
                      <a:pt x="94271" y="54689"/>
                      <a:pt x="96432" y="55770"/>
                    </a:cubicBezTo>
                    <a:cubicBezTo>
                      <a:pt x="98593" y="56850"/>
                      <a:pt x="100754" y="57571"/>
                      <a:pt x="102915" y="58651"/>
                    </a:cubicBezTo>
                    <a:cubicBezTo>
                      <a:pt x="107237" y="60452"/>
                      <a:pt x="111559" y="62253"/>
                      <a:pt x="116241" y="64414"/>
                    </a:cubicBezTo>
                    <a:cubicBezTo>
                      <a:pt x="120923" y="66215"/>
                      <a:pt x="125605" y="68376"/>
                      <a:pt x="130287" y="70537"/>
                    </a:cubicBezTo>
                    <a:cubicBezTo>
                      <a:pt x="135329" y="72698"/>
                      <a:pt x="140732" y="74498"/>
                      <a:pt x="146134" y="77019"/>
                    </a:cubicBezTo>
                    <a:cubicBezTo>
                      <a:pt x="159460" y="82782"/>
                      <a:pt x="148295" y="78820"/>
                      <a:pt x="136770" y="74498"/>
                    </a:cubicBezTo>
                    <a:cubicBezTo>
                      <a:pt x="131007" y="72698"/>
                      <a:pt x="125605" y="69816"/>
                      <a:pt x="122724" y="68736"/>
                    </a:cubicBezTo>
                    <a:cubicBezTo>
                      <a:pt x="120202" y="67655"/>
                      <a:pt x="120202" y="68015"/>
                      <a:pt x="126685" y="70897"/>
                    </a:cubicBezTo>
                    <a:cubicBezTo>
                      <a:pt x="154778" y="82422"/>
                      <a:pt x="199798" y="99710"/>
                      <a:pt x="238336" y="109434"/>
                    </a:cubicBezTo>
                    <a:cubicBezTo>
                      <a:pt x="240857" y="110154"/>
                      <a:pt x="243018" y="110875"/>
                      <a:pt x="245539" y="111235"/>
                    </a:cubicBezTo>
                    <a:cubicBezTo>
                      <a:pt x="248060" y="111595"/>
                      <a:pt x="250221" y="112315"/>
                      <a:pt x="252382" y="112676"/>
                    </a:cubicBezTo>
                    <a:cubicBezTo>
                      <a:pt x="257064" y="113756"/>
                      <a:pt x="261386" y="114836"/>
                      <a:pt x="265348" y="115557"/>
                    </a:cubicBezTo>
                    <a:cubicBezTo>
                      <a:pt x="273632" y="117358"/>
                      <a:pt x="281195" y="119158"/>
                      <a:pt x="287318" y="120239"/>
                    </a:cubicBezTo>
                    <a:cubicBezTo>
                      <a:pt x="299924" y="122040"/>
                      <a:pt x="307127" y="122760"/>
                      <a:pt x="306407" y="121680"/>
                    </a:cubicBezTo>
                    <a:cubicBezTo>
                      <a:pt x="317211" y="123480"/>
                      <a:pt x="325855" y="125281"/>
                      <a:pt x="332698" y="126002"/>
                    </a:cubicBezTo>
                    <a:cubicBezTo>
                      <a:pt x="339542" y="127082"/>
                      <a:pt x="344944" y="127802"/>
                      <a:pt x="349266" y="128523"/>
                    </a:cubicBezTo>
                    <a:cubicBezTo>
                      <a:pt x="357910" y="129603"/>
                      <a:pt x="362592" y="131044"/>
                      <a:pt x="369075" y="131764"/>
                    </a:cubicBezTo>
                    <a:cubicBezTo>
                      <a:pt x="377719" y="131764"/>
                      <a:pt x="388524" y="132485"/>
                      <a:pt x="400409" y="133205"/>
                    </a:cubicBezTo>
                    <a:cubicBezTo>
                      <a:pt x="406172" y="133565"/>
                      <a:pt x="412654" y="133205"/>
                      <a:pt x="419137" y="133565"/>
                    </a:cubicBezTo>
                    <a:cubicBezTo>
                      <a:pt x="425620" y="133565"/>
                      <a:pt x="432463" y="133565"/>
                      <a:pt x="439306" y="133925"/>
                    </a:cubicBezTo>
                    <a:cubicBezTo>
                      <a:pt x="467399" y="133925"/>
                      <a:pt x="498013" y="133925"/>
                      <a:pt x="526466" y="134285"/>
                    </a:cubicBezTo>
                    <a:cubicBezTo>
                      <a:pt x="583732" y="134285"/>
                      <a:pt x="631633" y="134645"/>
                      <a:pt x="631273" y="132124"/>
                    </a:cubicBezTo>
                    <a:cubicBezTo>
                      <a:pt x="605341" y="132124"/>
                      <a:pt x="562842" y="132124"/>
                      <a:pt x="524665" y="133205"/>
                    </a:cubicBezTo>
                    <a:lnTo>
                      <a:pt x="524665" y="129603"/>
                    </a:lnTo>
                    <a:close/>
                  </a:path>
                </a:pathLst>
              </a:custGeom>
              <a:solidFill>
                <a:schemeClr val="accent2"/>
              </a:solidFill>
              <a:ln w="0" cap="flat">
                <a:noFill/>
                <a:prstDash val="solid"/>
                <a:miter/>
              </a:ln>
            </p:spPr>
            <p:txBody>
              <a:bodyPr rtlCol="0" anchor="ctr"/>
              <a:lstStyle/>
              <a:p>
                <a:endParaRPr lang="en-US" sz="744"/>
              </a:p>
            </p:txBody>
          </p:sp>
          <p:sp>
            <p:nvSpPr>
              <p:cNvPr id="1047" name="Freeform: Shape 1046">
                <a:extLst>
                  <a:ext uri="{FF2B5EF4-FFF2-40B4-BE49-F238E27FC236}">
                    <a16:creationId xmlns:a16="http://schemas.microsoft.com/office/drawing/2014/main" id="{847A6B50-CD6C-4CCB-FE0C-82C2B17B2C0C}"/>
                  </a:ext>
                </a:extLst>
              </p:cNvPr>
              <p:cNvSpPr/>
              <p:nvPr/>
            </p:nvSpPr>
            <p:spPr>
              <a:xfrm>
                <a:off x="8633468" y="5395331"/>
                <a:ext cx="5762" cy="9004"/>
              </a:xfrm>
              <a:custGeom>
                <a:avLst/>
                <a:gdLst>
                  <a:gd name="connsiteX0" fmla="*/ 0 w 5762"/>
                  <a:gd name="connsiteY0" fmla="*/ 0 h 9004"/>
                  <a:gd name="connsiteX1" fmla="*/ 5763 w 5762"/>
                  <a:gd name="connsiteY1" fmla="*/ 9004 h 9004"/>
                  <a:gd name="connsiteX2" fmla="*/ 0 w 5762"/>
                  <a:gd name="connsiteY2" fmla="*/ 0 h 9004"/>
                </a:gdLst>
                <a:ahLst/>
                <a:cxnLst>
                  <a:cxn ang="0">
                    <a:pos x="connsiteX0" y="connsiteY0"/>
                  </a:cxn>
                  <a:cxn ang="0">
                    <a:pos x="connsiteX1" y="connsiteY1"/>
                  </a:cxn>
                  <a:cxn ang="0">
                    <a:pos x="connsiteX2" y="connsiteY2"/>
                  </a:cxn>
                </a:cxnLst>
                <a:rect l="l" t="t" r="r" b="b"/>
                <a:pathLst>
                  <a:path w="5762" h="9004">
                    <a:moveTo>
                      <a:pt x="0" y="0"/>
                    </a:moveTo>
                    <a:cubicBezTo>
                      <a:pt x="1801" y="2881"/>
                      <a:pt x="4322" y="6843"/>
                      <a:pt x="5763" y="9004"/>
                    </a:cubicBezTo>
                    <a:cubicBezTo>
                      <a:pt x="3962" y="6483"/>
                      <a:pt x="1801" y="2881"/>
                      <a:pt x="0" y="0"/>
                    </a:cubicBezTo>
                    <a:close/>
                  </a:path>
                </a:pathLst>
              </a:custGeom>
              <a:solidFill>
                <a:schemeClr val="accent2"/>
              </a:solidFill>
              <a:ln w="0" cap="flat">
                <a:noFill/>
                <a:prstDash val="solid"/>
                <a:miter/>
              </a:ln>
            </p:spPr>
            <p:txBody>
              <a:bodyPr rtlCol="0" anchor="ctr"/>
              <a:lstStyle/>
              <a:p>
                <a:endParaRPr lang="en-US" sz="744"/>
              </a:p>
            </p:txBody>
          </p:sp>
          <p:sp>
            <p:nvSpPr>
              <p:cNvPr id="1048" name="Freeform: Shape 1047">
                <a:extLst>
                  <a:ext uri="{FF2B5EF4-FFF2-40B4-BE49-F238E27FC236}">
                    <a16:creationId xmlns:a16="http://schemas.microsoft.com/office/drawing/2014/main" id="{27DCAA4E-826F-6292-D641-94360F60E112}"/>
                  </a:ext>
                </a:extLst>
              </p:cNvPr>
              <p:cNvSpPr/>
              <p:nvPr/>
            </p:nvSpPr>
            <p:spPr>
              <a:xfrm>
                <a:off x="8505251" y="4712823"/>
                <a:ext cx="129372" cy="655439"/>
              </a:xfrm>
              <a:custGeom>
                <a:avLst/>
                <a:gdLst>
                  <a:gd name="connsiteX0" fmla="*/ 7924 w 129372"/>
                  <a:gd name="connsiteY0" fmla="*/ 0 h 655439"/>
                  <a:gd name="connsiteX1" fmla="*/ 11165 w 129372"/>
                  <a:gd name="connsiteY1" fmla="*/ 23771 h 655439"/>
                  <a:gd name="connsiteX2" fmla="*/ 11165 w 129372"/>
                  <a:gd name="connsiteY2" fmla="*/ 180442 h 655439"/>
                  <a:gd name="connsiteX3" fmla="*/ 11165 w 129372"/>
                  <a:gd name="connsiteY3" fmla="*/ 213216 h 655439"/>
                  <a:gd name="connsiteX4" fmla="*/ 11165 w 129372"/>
                  <a:gd name="connsiteY4" fmla="*/ 246711 h 655439"/>
                  <a:gd name="connsiteX5" fmla="*/ 11525 w 129372"/>
                  <a:gd name="connsiteY5" fmla="*/ 263999 h 655439"/>
                  <a:gd name="connsiteX6" fmla="*/ 12246 w 129372"/>
                  <a:gd name="connsiteY6" fmla="*/ 282007 h 655439"/>
                  <a:gd name="connsiteX7" fmla="*/ 13686 w 129372"/>
                  <a:gd name="connsiteY7" fmla="*/ 301096 h 655439"/>
                  <a:gd name="connsiteX8" fmla="*/ 15487 w 129372"/>
                  <a:gd name="connsiteY8" fmla="*/ 321625 h 655439"/>
                  <a:gd name="connsiteX9" fmla="*/ 14767 w 129372"/>
                  <a:gd name="connsiteY9" fmla="*/ 321625 h 655439"/>
                  <a:gd name="connsiteX10" fmla="*/ 13686 w 129372"/>
                  <a:gd name="connsiteY10" fmla="*/ 315863 h 655439"/>
                  <a:gd name="connsiteX11" fmla="*/ 12966 w 129372"/>
                  <a:gd name="connsiteY11" fmla="*/ 309740 h 655439"/>
                  <a:gd name="connsiteX12" fmla="*/ 14767 w 129372"/>
                  <a:gd name="connsiteY12" fmla="*/ 325227 h 655439"/>
                  <a:gd name="connsiteX13" fmla="*/ 16928 w 129372"/>
                  <a:gd name="connsiteY13" fmla="*/ 341434 h 655439"/>
                  <a:gd name="connsiteX14" fmla="*/ 19089 w 129372"/>
                  <a:gd name="connsiteY14" fmla="*/ 358362 h 655439"/>
                  <a:gd name="connsiteX15" fmla="*/ 22330 w 129372"/>
                  <a:gd name="connsiteY15" fmla="*/ 375650 h 655439"/>
                  <a:gd name="connsiteX16" fmla="*/ 25572 w 129372"/>
                  <a:gd name="connsiteY16" fmla="*/ 392937 h 655439"/>
                  <a:gd name="connsiteX17" fmla="*/ 29533 w 129372"/>
                  <a:gd name="connsiteY17" fmla="*/ 410585 h 655439"/>
                  <a:gd name="connsiteX18" fmla="*/ 38177 w 129372"/>
                  <a:gd name="connsiteY18" fmla="*/ 445521 h 655439"/>
                  <a:gd name="connsiteX19" fmla="*/ 42859 w 129372"/>
                  <a:gd name="connsiteY19" fmla="*/ 462449 h 655439"/>
                  <a:gd name="connsiteX20" fmla="*/ 45380 w 129372"/>
                  <a:gd name="connsiteY20" fmla="*/ 470732 h 655439"/>
                  <a:gd name="connsiteX21" fmla="*/ 48262 w 129372"/>
                  <a:gd name="connsiteY21" fmla="*/ 478656 h 655439"/>
                  <a:gd name="connsiteX22" fmla="*/ 59067 w 129372"/>
                  <a:gd name="connsiteY22" fmla="*/ 509630 h 655439"/>
                  <a:gd name="connsiteX23" fmla="*/ 80316 w 129372"/>
                  <a:gd name="connsiteY23" fmla="*/ 558972 h 655439"/>
                  <a:gd name="connsiteX24" fmla="*/ 90401 w 129372"/>
                  <a:gd name="connsiteY24" fmla="*/ 581662 h 655439"/>
                  <a:gd name="connsiteX25" fmla="*/ 102646 w 129372"/>
                  <a:gd name="connsiteY25" fmla="*/ 606514 h 655439"/>
                  <a:gd name="connsiteX26" fmla="*/ 110930 w 129372"/>
                  <a:gd name="connsiteY26" fmla="*/ 623081 h 655439"/>
                  <a:gd name="connsiteX27" fmla="*/ 108409 w 129372"/>
                  <a:gd name="connsiteY27" fmla="*/ 620200 h 655439"/>
                  <a:gd name="connsiteX28" fmla="*/ 118493 w 129372"/>
                  <a:gd name="connsiteY28" fmla="*/ 637128 h 655439"/>
                  <a:gd name="connsiteX29" fmla="*/ 129298 w 129372"/>
                  <a:gd name="connsiteY29" fmla="*/ 655136 h 655439"/>
                  <a:gd name="connsiteX30" fmla="*/ 121015 w 129372"/>
                  <a:gd name="connsiteY30" fmla="*/ 642890 h 655439"/>
                  <a:gd name="connsiteX31" fmla="*/ 111290 w 129372"/>
                  <a:gd name="connsiteY31" fmla="*/ 627403 h 655439"/>
                  <a:gd name="connsiteX32" fmla="*/ 120654 w 129372"/>
                  <a:gd name="connsiteY32" fmla="*/ 643250 h 655439"/>
                  <a:gd name="connsiteX33" fmla="*/ 114532 w 129372"/>
                  <a:gd name="connsiteY33" fmla="*/ 637128 h 655439"/>
                  <a:gd name="connsiteX34" fmla="*/ 84278 w 129372"/>
                  <a:gd name="connsiteY34" fmla="*/ 583824 h 655439"/>
                  <a:gd name="connsiteX35" fmla="*/ 92922 w 129372"/>
                  <a:gd name="connsiteY35" fmla="*/ 596789 h 655439"/>
                  <a:gd name="connsiteX36" fmla="*/ 104087 w 129372"/>
                  <a:gd name="connsiteY36" fmla="*/ 617319 h 655439"/>
                  <a:gd name="connsiteX37" fmla="*/ 106608 w 129372"/>
                  <a:gd name="connsiteY37" fmla="*/ 619119 h 655439"/>
                  <a:gd name="connsiteX38" fmla="*/ 91841 w 129372"/>
                  <a:gd name="connsiteY38" fmla="*/ 594268 h 655439"/>
                  <a:gd name="connsiteX39" fmla="*/ 86079 w 129372"/>
                  <a:gd name="connsiteY39" fmla="*/ 583103 h 655439"/>
                  <a:gd name="connsiteX40" fmla="*/ 82117 w 129372"/>
                  <a:gd name="connsiteY40" fmla="*/ 574820 h 655439"/>
                  <a:gd name="connsiteX41" fmla="*/ 78155 w 129372"/>
                  <a:gd name="connsiteY41" fmla="*/ 565095 h 655439"/>
                  <a:gd name="connsiteX42" fmla="*/ 78155 w 129372"/>
                  <a:gd name="connsiteY42" fmla="*/ 562574 h 655439"/>
                  <a:gd name="connsiteX43" fmla="*/ 71312 w 129372"/>
                  <a:gd name="connsiteY43" fmla="*/ 548167 h 655439"/>
                  <a:gd name="connsiteX44" fmla="*/ 63028 w 129372"/>
                  <a:gd name="connsiteY44" fmla="*/ 526918 h 655439"/>
                  <a:gd name="connsiteX45" fmla="*/ 58707 w 129372"/>
                  <a:gd name="connsiteY45" fmla="*/ 515753 h 655439"/>
                  <a:gd name="connsiteX46" fmla="*/ 56546 w 129372"/>
                  <a:gd name="connsiteY46" fmla="*/ 510350 h 655439"/>
                  <a:gd name="connsiteX47" fmla="*/ 54745 w 129372"/>
                  <a:gd name="connsiteY47" fmla="*/ 504948 h 655439"/>
                  <a:gd name="connsiteX48" fmla="*/ 47902 w 129372"/>
                  <a:gd name="connsiteY48" fmla="*/ 486940 h 655439"/>
                  <a:gd name="connsiteX49" fmla="*/ 38898 w 129372"/>
                  <a:gd name="connsiteY49" fmla="*/ 457046 h 655439"/>
                  <a:gd name="connsiteX50" fmla="*/ 39618 w 129372"/>
                  <a:gd name="connsiteY50" fmla="*/ 456326 h 655439"/>
                  <a:gd name="connsiteX51" fmla="*/ 37457 w 129372"/>
                  <a:gd name="connsiteY51" fmla="*/ 444081 h 655439"/>
                  <a:gd name="connsiteX52" fmla="*/ 27733 w 129372"/>
                  <a:gd name="connsiteY52" fmla="*/ 418149 h 655439"/>
                  <a:gd name="connsiteX53" fmla="*/ 23411 w 129372"/>
                  <a:gd name="connsiteY53" fmla="*/ 398700 h 655439"/>
                  <a:gd name="connsiteX54" fmla="*/ 19809 w 129372"/>
                  <a:gd name="connsiteY54" fmla="*/ 378891 h 655439"/>
                  <a:gd name="connsiteX55" fmla="*/ 16567 w 129372"/>
                  <a:gd name="connsiteY55" fmla="*/ 359082 h 655439"/>
                  <a:gd name="connsiteX56" fmla="*/ 14046 w 129372"/>
                  <a:gd name="connsiteY56" fmla="*/ 339273 h 655439"/>
                  <a:gd name="connsiteX57" fmla="*/ 9724 w 129372"/>
                  <a:gd name="connsiteY57" fmla="*/ 306859 h 655439"/>
                  <a:gd name="connsiteX58" fmla="*/ 7924 w 129372"/>
                  <a:gd name="connsiteY58" fmla="*/ 291372 h 655439"/>
                  <a:gd name="connsiteX59" fmla="*/ 5763 w 129372"/>
                  <a:gd name="connsiteY59" fmla="*/ 288130 h 655439"/>
                  <a:gd name="connsiteX60" fmla="*/ 0 w 129372"/>
                  <a:gd name="connsiteY60" fmla="*/ 223661 h 655439"/>
                  <a:gd name="connsiteX61" fmla="*/ 5042 w 129372"/>
                  <a:gd name="connsiteY61" fmla="*/ 124256 h 655439"/>
                  <a:gd name="connsiteX62" fmla="*/ 6123 w 129372"/>
                  <a:gd name="connsiteY62" fmla="*/ 198089 h 655439"/>
                  <a:gd name="connsiteX63" fmla="*/ 6843 w 129372"/>
                  <a:gd name="connsiteY63" fmla="*/ 240589 h 655439"/>
                  <a:gd name="connsiteX64" fmla="*/ 7924 w 129372"/>
                  <a:gd name="connsiteY64" fmla="*/ 279126 h 655439"/>
                  <a:gd name="connsiteX65" fmla="*/ 8644 w 129372"/>
                  <a:gd name="connsiteY65" fmla="*/ 264719 h 655439"/>
                  <a:gd name="connsiteX66" fmla="*/ 9364 w 129372"/>
                  <a:gd name="connsiteY66" fmla="*/ 276965 h 655439"/>
                  <a:gd name="connsiteX67" fmla="*/ 10805 w 129372"/>
                  <a:gd name="connsiteY67" fmla="*/ 295694 h 655439"/>
                  <a:gd name="connsiteX68" fmla="*/ 12606 w 129372"/>
                  <a:gd name="connsiteY68" fmla="*/ 315863 h 655439"/>
                  <a:gd name="connsiteX69" fmla="*/ 14767 w 129372"/>
                  <a:gd name="connsiteY69" fmla="*/ 332430 h 655439"/>
                  <a:gd name="connsiteX70" fmla="*/ 16567 w 129372"/>
                  <a:gd name="connsiteY70" fmla="*/ 336032 h 655439"/>
                  <a:gd name="connsiteX71" fmla="*/ 14407 w 129372"/>
                  <a:gd name="connsiteY71" fmla="*/ 322706 h 655439"/>
                  <a:gd name="connsiteX72" fmla="*/ 13326 w 129372"/>
                  <a:gd name="connsiteY72" fmla="*/ 315502 h 655439"/>
                  <a:gd name="connsiteX73" fmla="*/ 12606 w 129372"/>
                  <a:gd name="connsiteY73" fmla="*/ 307939 h 655439"/>
                  <a:gd name="connsiteX74" fmla="*/ 9724 w 129372"/>
                  <a:gd name="connsiteY74" fmla="*/ 274804 h 655439"/>
                  <a:gd name="connsiteX75" fmla="*/ 9004 w 129372"/>
                  <a:gd name="connsiteY75" fmla="*/ 239508 h 655439"/>
                  <a:gd name="connsiteX76" fmla="*/ 9004 w 129372"/>
                  <a:gd name="connsiteY76" fmla="*/ 204933 h 655439"/>
                  <a:gd name="connsiteX77" fmla="*/ 9004 w 129372"/>
                  <a:gd name="connsiteY77" fmla="*/ 219339 h 655439"/>
                  <a:gd name="connsiteX78" fmla="*/ 7563 w 129372"/>
                  <a:gd name="connsiteY78" fmla="*/ 72393 h 655439"/>
                  <a:gd name="connsiteX79" fmla="*/ 9004 w 129372"/>
                  <a:gd name="connsiteY79" fmla="*/ 51863 h 655439"/>
                  <a:gd name="connsiteX80" fmla="*/ 8284 w 129372"/>
                  <a:gd name="connsiteY80" fmla="*/ 15847 h 655439"/>
                  <a:gd name="connsiteX81" fmla="*/ 8284 w 129372"/>
                  <a:gd name="connsiteY81" fmla="*/ 360 h 655439"/>
                  <a:gd name="connsiteX82" fmla="*/ 8644 w 129372"/>
                  <a:gd name="connsiteY82" fmla="*/ 70232 h 655439"/>
                  <a:gd name="connsiteX83" fmla="*/ 8644 w 129372"/>
                  <a:gd name="connsiteY83" fmla="*/ 113091 h 655439"/>
                  <a:gd name="connsiteX84" fmla="*/ 8644 w 129372"/>
                  <a:gd name="connsiteY84" fmla="*/ 70232 h 655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129372" h="655439">
                    <a:moveTo>
                      <a:pt x="7924" y="0"/>
                    </a:moveTo>
                    <a:lnTo>
                      <a:pt x="11165" y="23771"/>
                    </a:lnTo>
                    <a:cubicBezTo>
                      <a:pt x="11525" y="91121"/>
                      <a:pt x="11165" y="136862"/>
                      <a:pt x="11165" y="180442"/>
                    </a:cubicBezTo>
                    <a:cubicBezTo>
                      <a:pt x="11165" y="191246"/>
                      <a:pt x="11165" y="202051"/>
                      <a:pt x="11165" y="213216"/>
                    </a:cubicBezTo>
                    <a:cubicBezTo>
                      <a:pt x="11165" y="224021"/>
                      <a:pt x="11165" y="235546"/>
                      <a:pt x="11165" y="246711"/>
                    </a:cubicBezTo>
                    <a:cubicBezTo>
                      <a:pt x="11165" y="252474"/>
                      <a:pt x="11165" y="258237"/>
                      <a:pt x="11525" y="263999"/>
                    </a:cubicBezTo>
                    <a:cubicBezTo>
                      <a:pt x="11525" y="269762"/>
                      <a:pt x="11525" y="275885"/>
                      <a:pt x="12246" y="282007"/>
                    </a:cubicBezTo>
                    <a:cubicBezTo>
                      <a:pt x="12606" y="288130"/>
                      <a:pt x="13326" y="294613"/>
                      <a:pt x="13686" y="301096"/>
                    </a:cubicBezTo>
                    <a:cubicBezTo>
                      <a:pt x="14407" y="307579"/>
                      <a:pt x="14407" y="314782"/>
                      <a:pt x="15487" y="321625"/>
                    </a:cubicBezTo>
                    <a:cubicBezTo>
                      <a:pt x="15487" y="325947"/>
                      <a:pt x="15487" y="324867"/>
                      <a:pt x="14767" y="321625"/>
                    </a:cubicBezTo>
                    <a:cubicBezTo>
                      <a:pt x="14767" y="320185"/>
                      <a:pt x="14046" y="318024"/>
                      <a:pt x="13686" y="315863"/>
                    </a:cubicBezTo>
                    <a:cubicBezTo>
                      <a:pt x="13686" y="313702"/>
                      <a:pt x="13326" y="311541"/>
                      <a:pt x="12966" y="309740"/>
                    </a:cubicBezTo>
                    <a:cubicBezTo>
                      <a:pt x="12966" y="314782"/>
                      <a:pt x="14046" y="319824"/>
                      <a:pt x="14767" y="325227"/>
                    </a:cubicBezTo>
                    <a:cubicBezTo>
                      <a:pt x="15487" y="330629"/>
                      <a:pt x="16207" y="336032"/>
                      <a:pt x="16928" y="341434"/>
                    </a:cubicBezTo>
                    <a:cubicBezTo>
                      <a:pt x="17648" y="346837"/>
                      <a:pt x="18368" y="352599"/>
                      <a:pt x="19089" y="358362"/>
                    </a:cubicBezTo>
                    <a:cubicBezTo>
                      <a:pt x="20169" y="364124"/>
                      <a:pt x="21250" y="369887"/>
                      <a:pt x="22330" y="375650"/>
                    </a:cubicBezTo>
                    <a:cubicBezTo>
                      <a:pt x="23411" y="381412"/>
                      <a:pt x="24491" y="387175"/>
                      <a:pt x="25572" y="392937"/>
                    </a:cubicBezTo>
                    <a:cubicBezTo>
                      <a:pt x="26652" y="398700"/>
                      <a:pt x="28093" y="404463"/>
                      <a:pt x="29533" y="410585"/>
                    </a:cubicBezTo>
                    <a:cubicBezTo>
                      <a:pt x="32415" y="422111"/>
                      <a:pt x="34576" y="433996"/>
                      <a:pt x="38177" y="445521"/>
                    </a:cubicBezTo>
                    <a:cubicBezTo>
                      <a:pt x="39978" y="451284"/>
                      <a:pt x="41419" y="456686"/>
                      <a:pt x="42859" y="462449"/>
                    </a:cubicBezTo>
                    <a:cubicBezTo>
                      <a:pt x="43580" y="465330"/>
                      <a:pt x="44300" y="467851"/>
                      <a:pt x="45380" y="470732"/>
                    </a:cubicBezTo>
                    <a:cubicBezTo>
                      <a:pt x="46101" y="473614"/>
                      <a:pt x="47181" y="476135"/>
                      <a:pt x="48262" y="478656"/>
                    </a:cubicBezTo>
                    <a:cubicBezTo>
                      <a:pt x="51863" y="489461"/>
                      <a:pt x="55465" y="499545"/>
                      <a:pt x="59067" y="509630"/>
                    </a:cubicBezTo>
                    <a:cubicBezTo>
                      <a:pt x="66990" y="528719"/>
                      <a:pt x="73473" y="546007"/>
                      <a:pt x="80316" y="558972"/>
                    </a:cubicBezTo>
                    <a:cubicBezTo>
                      <a:pt x="82837" y="564735"/>
                      <a:pt x="86439" y="573019"/>
                      <a:pt x="90401" y="581662"/>
                    </a:cubicBezTo>
                    <a:cubicBezTo>
                      <a:pt x="94723" y="590306"/>
                      <a:pt x="99045" y="598950"/>
                      <a:pt x="102646" y="606514"/>
                    </a:cubicBezTo>
                    <a:cubicBezTo>
                      <a:pt x="106248" y="614077"/>
                      <a:pt x="109489" y="620200"/>
                      <a:pt x="110930" y="623081"/>
                    </a:cubicBezTo>
                    <a:cubicBezTo>
                      <a:pt x="112371" y="625963"/>
                      <a:pt x="111650" y="625602"/>
                      <a:pt x="108409" y="620200"/>
                    </a:cubicBezTo>
                    <a:cubicBezTo>
                      <a:pt x="111650" y="625602"/>
                      <a:pt x="114892" y="631365"/>
                      <a:pt x="118493" y="637128"/>
                    </a:cubicBezTo>
                    <a:cubicBezTo>
                      <a:pt x="122095" y="642890"/>
                      <a:pt x="125337" y="649373"/>
                      <a:pt x="129298" y="655136"/>
                    </a:cubicBezTo>
                    <a:cubicBezTo>
                      <a:pt x="130019" y="656937"/>
                      <a:pt x="125337" y="650454"/>
                      <a:pt x="121015" y="642890"/>
                    </a:cubicBezTo>
                    <a:cubicBezTo>
                      <a:pt x="116693" y="635327"/>
                      <a:pt x="112011" y="627403"/>
                      <a:pt x="111290" y="627403"/>
                    </a:cubicBezTo>
                    <a:cubicBezTo>
                      <a:pt x="117053" y="637128"/>
                      <a:pt x="118854" y="641089"/>
                      <a:pt x="120654" y="643250"/>
                    </a:cubicBezTo>
                    <a:cubicBezTo>
                      <a:pt x="115612" y="635327"/>
                      <a:pt x="117053" y="640009"/>
                      <a:pt x="114532" y="637128"/>
                    </a:cubicBezTo>
                    <a:cubicBezTo>
                      <a:pt x="112011" y="634246"/>
                      <a:pt x="104447" y="624162"/>
                      <a:pt x="84278" y="583824"/>
                    </a:cubicBezTo>
                    <a:cubicBezTo>
                      <a:pt x="78155" y="567616"/>
                      <a:pt x="84278" y="581662"/>
                      <a:pt x="92922" y="596789"/>
                    </a:cubicBezTo>
                    <a:cubicBezTo>
                      <a:pt x="96884" y="604353"/>
                      <a:pt x="101206" y="612637"/>
                      <a:pt x="104087" y="617319"/>
                    </a:cubicBezTo>
                    <a:cubicBezTo>
                      <a:pt x="106968" y="622001"/>
                      <a:pt x="108409" y="623802"/>
                      <a:pt x="106608" y="619119"/>
                    </a:cubicBezTo>
                    <a:cubicBezTo>
                      <a:pt x="92922" y="592828"/>
                      <a:pt x="93642" y="596429"/>
                      <a:pt x="91841" y="594268"/>
                    </a:cubicBezTo>
                    <a:cubicBezTo>
                      <a:pt x="89680" y="589946"/>
                      <a:pt x="87880" y="586345"/>
                      <a:pt x="86079" y="583103"/>
                    </a:cubicBezTo>
                    <a:cubicBezTo>
                      <a:pt x="84638" y="579862"/>
                      <a:pt x="83198" y="576980"/>
                      <a:pt x="82117" y="574820"/>
                    </a:cubicBezTo>
                    <a:cubicBezTo>
                      <a:pt x="79956" y="570137"/>
                      <a:pt x="78876" y="566896"/>
                      <a:pt x="78155" y="565095"/>
                    </a:cubicBezTo>
                    <a:cubicBezTo>
                      <a:pt x="76715" y="561133"/>
                      <a:pt x="77435" y="561493"/>
                      <a:pt x="78155" y="562574"/>
                    </a:cubicBezTo>
                    <a:cubicBezTo>
                      <a:pt x="76354" y="559333"/>
                      <a:pt x="74194" y="554290"/>
                      <a:pt x="71312" y="548167"/>
                    </a:cubicBezTo>
                    <a:cubicBezTo>
                      <a:pt x="68431" y="542045"/>
                      <a:pt x="65910" y="534481"/>
                      <a:pt x="63028" y="526918"/>
                    </a:cubicBezTo>
                    <a:cubicBezTo>
                      <a:pt x="61588" y="523316"/>
                      <a:pt x="60147" y="519354"/>
                      <a:pt x="58707" y="515753"/>
                    </a:cubicBezTo>
                    <a:cubicBezTo>
                      <a:pt x="57986" y="513952"/>
                      <a:pt x="57266" y="512151"/>
                      <a:pt x="56546" y="510350"/>
                    </a:cubicBezTo>
                    <a:cubicBezTo>
                      <a:pt x="55825" y="508550"/>
                      <a:pt x="55105" y="506749"/>
                      <a:pt x="54745" y="504948"/>
                    </a:cubicBezTo>
                    <a:cubicBezTo>
                      <a:pt x="52224" y="497745"/>
                      <a:pt x="50063" y="491622"/>
                      <a:pt x="47902" y="486940"/>
                    </a:cubicBezTo>
                    <a:cubicBezTo>
                      <a:pt x="41779" y="469652"/>
                      <a:pt x="39978" y="461008"/>
                      <a:pt x="38898" y="457046"/>
                    </a:cubicBezTo>
                    <a:cubicBezTo>
                      <a:pt x="38177" y="453445"/>
                      <a:pt x="38898" y="454525"/>
                      <a:pt x="39618" y="456326"/>
                    </a:cubicBezTo>
                    <a:cubicBezTo>
                      <a:pt x="41419" y="460288"/>
                      <a:pt x="43940" y="467131"/>
                      <a:pt x="37457" y="444081"/>
                    </a:cubicBezTo>
                    <a:cubicBezTo>
                      <a:pt x="33855" y="435437"/>
                      <a:pt x="30974" y="426793"/>
                      <a:pt x="27733" y="418149"/>
                    </a:cubicBezTo>
                    <a:lnTo>
                      <a:pt x="23411" y="398700"/>
                    </a:lnTo>
                    <a:cubicBezTo>
                      <a:pt x="21970" y="392217"/>
                      <a:pt x="21250" y="385734"/>
                      <a:pt x="19809" y="378891"/>
                    </a:cubicBezTo>
                    <a:lnTo>
                      <a:pt x="16567" y="359082"/>
                    </a:lnTo>
                    <a:cubicBezTo>
                      <a:pt x="15487" y="352599"/>
                      <a:pt x="14767" y="345756"/>
                      <a:pt x="14046" y="339273"/>
                    </a:cubicBezTo>
                    <a:cubicBezTo>
                      <a:pt x="12246" y="324867"/>
                      <a:pt x="10445" y="314422"/>
                      <a:pt x="9724" y="306859"/>
                    </a:cubicBezTo>
                    <a:cubicBezTo>
                      <a:pt x="9004" y="299295"/>
                      <a:pt x="8284" y="294253"/>
                      <a:pt x="7924" y="291372"/>
                    </a:cubicBezTo>
                    <a:cubicBezTo>
                      <a:pt x="6843" y="285609"/>
                      <a:pt x="6483" y="287050"/>
                      <a:pt x="5763" y="288130"/>
                    </a:cubicBezTo>
                    <a:cubicBezTo>
                      <a:pt x="5042" y="290291"/>
                      <a:pt x="1801" y="290651"/>
                      <a:pt x="0" y="223661"/>
                    </a:cubicBezTo>
                    <a:cubicBezTo>
                      <a:pt x="1441" y="241309"/>
                      <a:pt x="4322" y="187285"/>
                      <a:pt x="5042" y="124256"/>
                    </a:cubicBezTo>
                    <a:cubicBezTo>
                      <a:pt x="5042" y="142985"/>
                      <a:pt x="5763" y="169997"/>
                      <a:pt x="6123" y="198089"/>
                    </a:cubicBezTo>
                    <a:cubicBezTo>
                      <a:pt x="6123" y="212136"/>
                      <a:pt x="6123" y="226902"/>
                      <a:pt x="6843" y="240589"/>
                    </a:cubicBezTo>
                    <a:cubicBezTo>
                      <a:pt x="6843" y="254275"/>
                      <a:pt x="7563" y="267241"/>
                      <a:pt x="7924" y="279126"/>
                    </a:cubicBezTo>
                    <a:cubicBezTo>
                      <a:pt x="7924" y="262198"/>
                      <a:pt x="7924" y="259677"/>
                      <a:pt x="8644" y="264719"/>
                    </a:cubicBezTo>
                    <a:cubicBezTo>
                      <a:pt x="8644" y="267241"/>
                      <a:pt x="8644" y="271563"/>
                      <a:pt x="9364" y="276965"/>
                    </a:cubicBezTo>
                    <a:cubicBezTo>
                      <a:pt x="9724" y="282368"/>
                      <a:pt x="10445" y="288850"/>
                      <a:pt x="10805" y="295694"/>
                    </a:cubicBezTo>
                    <a:cubicBezTo>
                      <a:pt x="11525" y="302537"/>
                      <a:pt x="11885" y="309380"/>
                      <a:pt x="12606" y="315863"/>
                    </a:cubicBezTo>
                    <a:cubicBezTo>
                      <a:pt x="13326" y="322345"/>
                      <a:pt x="14407" y="328108"/>
                      <a:pt x="14767" y="332430"/>
                    </a:cubicBezTo>
                    <a:cubicBezTo>
                      <a:pt x="16207" y="341434"/>
                      <a:pt x="16928" y="344676"/>
                      <a:pt x="16567" y="336032"/>
                    </a:cubicBezTo>
                    <a:cubicBezTo>
                      <a:pt x="15847" y="332070"/>
                      <a:pt x="15127" y="327388"/>
                      <a:pt x="14407" y="322706"/>
                    </a:cubicBezTo>
                    <a:cubicBezTo>
                      <a:pt x="14407" y="320185"/>
                      <a:pt x="13686" y="318024"/>
                      <a:pt x="13326" y="315502"/>
                    </a:cubicBezTo>
                    <a:cubicBezTo>
                      <a:pt x="13326" y="312981"/>
                      <a:pt x="12966" y="310460"/>
                      <a:pt x="12606" y="307939"/>
                    </a:cubicBezTo>
                    <a:cubicBezTo>
                      <a:pt x="11525" y="297494"/>
                      <a:pt x="10445" y="286329"/>
                      <a:pt x="9724" y="274804"/>
                    </a:cubicBezTo>
                    <a:cubicBezTo>
                      <a:pt x="9724" y="263279"/>
                      <a:pt x="9004" y="251394"/>
                      <a:pt x="9004" y="239508"/>
                    </a:cubicBezTo>
                    <a:cubicBezTo>
                      <a:pt x="9004" y="227623"/>
                      <a:pt x="9004" y="215737"/>
                      <a:pt x="9004" y="204933"/>
                    </a:cubicBezTo>
                    <a:lnTo>
                      <a:pt x="9004" y="219339"/>
                    </a:lnTo>
                    <a:cubicBezTo>
                      <a:pt x="9724" y="172518"/>
                      <a:pt x="6483" y="136862"/>
                      <a:pt x="7563" y="72393"/>
                    </a:cubicBezTo>
                    <a:cubicBezTo>
                      <a:pt x="7563" y="40338"/>
                      <a:pt x="8284" y="46101"/>
                      <a:pt x="9004" y="51863"/>
                    </a:cubicBezTo>
                    <a:cubicBezTo>
                      <a:pt x="9004" y="38177"/>
                      <a:pt x="8644" y="25572"/>
                      <a:pt x="8284" y="15847"/>
                    </a:cubicBezTo>
                    <a:cubicBezTo>
                      <a:pt x="8284" y="6483"/>
                      <a:pt x="8284" y="360"/>
                      <a:pt x="8284" y="360"/>
                    </a:cubicBezTo>
                    <a:close/>
                    <a:moveTo>
                      <a:pt x="8644" y="70232"/>
                    </a:moveTo>
                    <a:lnTo>
                      <a:pt x="8644" y="113091"/>
                    </a:lnTo>
                    <a:cubicBezTo>
                      <a:pt x="8644" y="103007"/>
                      <a:pt x="8644" y="86799"/>
                      <a:pt x="8644" y="70232"/>
                    </a:cubicBezTo>
                    <a:close/>
                  </a:path>
                </a:pathLst>
              </a:custGeom>
              <a:solidFill>
                <a:schemeClr val="accent2"/>
              </a:solidFill>
              <a:ln w="0" cap="flat">
                <a:noFill/>
                <a:prstDash val="solid"/>
                <a:miter/>
              </a:ln>
            </p:spPr>
            <p:txBody>
              <a:bodyPr rtlCol="0" anchor="ctr"/>
              <a:lstStyle/>
              <a:p>
                <a:endParaRPr lang="en-US" sz="744"/>
              </a:p>
            </p:txBody>
          </p:sp>
          <p:sp>
            <p:nvSpPr>
              <p:cNvPr id="1049" name="Freeform: Shape 1048">
                <a:extLst>
                  <a:ext uri="{FF2B5EF4-FFF2-40B4-BE49-F238E27FC236}">
                    <a16:creationId xmlns:a16="http://schemas.microsoft.com/office/drawing/2014/main" id="{31D3AF57-7823-4FDE-531D-5940E17B59A6}"/>
                  </a:ext>
                </a:extLst>
              </p:cNvPr>
              <p:cNvSpPr/>
              <p:nvPr/>
            </p:nvSpPr>
            <p:spPr>
              <a:xfrm>
                <a:off x="11790653" y="3955401"/>
                <a:ext cx="3601" cy="12965"/>
              </a:xfrm>
              <a:custGeom>
                <a:avLst/>
                <a:gdLst>
                  <a:gd name="connsiteX0" fmla="*/ 0 w 3601"/>
                  <a:gd name="connsiteY0" fmla="*/ 0 h 12965"/>
                  <a:gd name="connsiteX1" fmla="*/ 0 w 3601"/>
                  <a:gd name="connsiteY1" fmla="*/ 12966 h 12965"/>
                  <a:gd name="connsiteX2" fmla="*/ 0 w 3601"/>
                  <a:gd name="connsiteY2" fmla="*/ 0 h 12965"/>
                </a:gdLst>
                <a:ahLst/>
                <a:cxnLst>
                  <a:cxn ang="0">
                    <a:pos x="connsiteX0" y="connsiteY0"/>
                  </a:cxn>
                  <a:cxn ang="0">
                    <a:pos x="connsiteX1" y="connsiteY1"/>
                  </a:cxn>
                  <a:cxn ang="0">
                    <a:pos x="connsiteX2" y="connsiteY2"/>
                  </a:cxn>
                </a:cxnLst>
                <a:rect l="l" t="t" r="r" b="b"/>
                <a:pathLst>
                  <a:path w="3601" h="12965">
                    <a:moveTo>
                      <a:pt x="0" y="0"/>
                    </a:moveTo>
                    <a:cubicBezTo>
                      <a:pt x="0" y="4322"/>
                      <a:pt x="0" y="9364"/>
                      <a:pt x="0" y="12966"/>
                    </a:cubicBezTo>
                    <a:cubicBezTo>
                      <a:pt x="0" y="10085"/>
                      <a:pt x="0" y="5042"/>
                      <a:pt x="0" y="0"/>
                    </a:cubicBezTo>
                    <a:close/>
                  </a:path>
                </a:pathLst>
              </a:custGeom>
              <a:solidFill>
                <a:schemeClr val="accent2"/>
              </a:solidFill>
              <a:ln w="0" cap="flat">
                <a:noFill/>
                <a:prstDash val="solid"/>
                <a:miter/>
              </a:ln>
            </p:spPr>
            <p:txBody>
              <a:bodyPr rtlCol="0" anchor="ctr"/>
              <a:lstStyle/>
              <a:p>
                <a:endParaRPr lang="en-US" sz="744"/>
              </a:p>
            </p:txBody>
          </p:sp>
          <p:sp>
            <p:nvSpPr>
              <p:cNvPr id="1050" name="Freeform: Shape 1049">
                <a:extLst>
                  <a:ext uri="{FF2B5EF4-FFF2-40B4-BE49-F238E27FC236}">
                    <a16:creationId xmlns:a16="http://schemas.microsoft.com/office/drawing/2014/main" id="{FAF2B925-EA78-C200-C064-F0AE8D793BCD}"/>
                  </a:ext>
                </a:extLst>
              </p:cNvPr>
              <p:cNvSpPr/>
              <p:nvPr/>
            </p:nvSpPr>
            <p:spPr>
              <a:xfrm>
                <a:off x="8697577" y="3167006"/>
                <a:ext cx="17647" cy="18368"/>
              </a:xfrm>
              <a:custGeom>
                <a:avLst/>
                <a:gdLst>
                  <a:gd name="connsiteX0" fmla="*/ 0 w 17647"/>
                  <a:gd name="connsiteY0" fmla="*/ 18368 h 18368"/>
                  <a:gd name="connsiteX1" fmla="*/ 17648 w 17647"/>
                  <a:gd name="connsiteY1" fmla="*/ 0 h 18368"/>
                  <a:gd name="connsiteX2" fmla="*/ 0 w 17647"/>
                  <a:gd name="connsiteY2" fmla="*/ 18368 h 18368"/>
                </a:gdLst>
                <a:ahLst/>
                <a:cxnLst>
                  <a:cxn ang="0">
                    <a:pos x="connsiteX0" y="connsiteY0"/>
                  </a:cxn>
                  <a:cxn ang="0">
                    <a:pos x="connsiteX1" y="connsiteY1"/>
                  </a:cxn>
                  <a:cxn ang="0">
                    <a:pos x="connsiteX2" y="connsiteY2"/>
                  </a:cxn>
                </a:cxnLst>
                <a:rect l="l" t="t" r="r" b="b"/>
                <a:pathLst>
                  <a:path w="17647" h="18368">
                    <a:moveTo>
                      <a:pt x="0" y="18368"/>
                    </a:moveTo>
                    <a:lnTo>
                      <a:pt x="17648" y="0"/>
                    </a:lnTo>
                    <a:cubicBezTo>
                      <a:pt x="10805" y="7203"/>
                      <a:pt x="5042" y="12966"/>
                      <a:pt x="0" y="18368"/>
                    </a:cubicBezTo>
                    <a:close/>
                  </a:path>
                </a:pathLst>
              </a:custGeom>
              <a:solidFill>
                <a:schemeClr val="accent2"/>
              </a:solidFill>
              <a:ln w="0" cap="flat">
                <a:noFill/>
                <a:prstDash val="solid"/>
                <a:miter/>
              </a:ln>
            </p:spPr>
            <p:txBody>
              <a:bodyPr rtlCol="0" anchor="ctr"/>
              <a:lstStyle/>
              <a:p>
                <a:endParaRPr lang="en-US" sz="744"/>
              </a:p>
            </p:txBody>
          </p:sp>
          <p:sp>
            <p:nvSpPr>
              <p:cNvPr id="1051" name="Freeform: Shape 1050">
                <a:extLst>
                  <a:ext uri="{FF2B5EF4-FFF2-40B4-BE49-F238E27FC236}">
                    <a16:creationId xmlns:a16="http://schemas.microsoft.com/office/drawing/2014/main" id="{091D5520-3D48-B94D-AE85-CF36629C019D}"/>
                  </a:ext>
                </a:extLst>
              </p:cNvPr>
              <p:cNvSpPr/>
              <p:nvPr/>
            </p:nvSpPr>
            <p:spPr>
              <a:xfrm>
                <a:off x="9189199" y="2908049"/>
                <a:ext cx="37096" cy="5402"/>
              </a:xfrm>
              <a:custGeom>
                <a:avLst/>
                <a:gdLst>
                  <a:gd name="connsiteX0" fmla="*/ 0 w 37096"/>
                  <a:gd name="connsiteY0" fmla="*/ 5402 h 5402"/>
                  <a:gd name="connsiteX1" fmla="*/ 37097 w 37096"/>
                  <a:gd name="connsiteY1" fmla="*/ 0 h 5402"/>
                  <a:gd name="connsiteX2" fmla="*/ 0 w 37096"/>
                  <a:gd name="connsiteY2" fmla="*/ 5402 h 5402"/>
                </a:gdLst>
                <a:ahLst/>
                <a:cxnLst>
                  <a:cxn ang="0">
                    <a:pos x="connsiteX0" y="connsiteY0"/>
                  </a:cxn>
                  <a:cxn ang="0">
                    <a:pos x="connsiteX1" y="connsiteY1"/>
                  </a:cxn>
                  <a:cxn ang="0">
                    <a:pos x="connsiteX2" y="connsiteY2"/>
                  </a:cxn>
                </a:cxnLst>
                <a:rect l="l" t="t" r="r" b="b"/>
                <a:pathLst>
                  <a:path w="37096" h="5402">
                    <a:moveTo>
                      <a:pt x="0" y="5402"/>
                    </a:moveTo>
                    <a:lnTo>
                      <a:pt x="37097" y="0"/>
                    </a:lnTo>
                    <a:cubicBezTo>
                      <a:pt x="22330" y="1801"/>
                      <a:pt x="10805" y="3602"/>
                      <a:pt x="0" y="5402"/>
                    </a:cubicBezTo>
                    <a:close/>
                  </a:path>
                </a:pathLst>
              </a:custGeom>
              <a:solidFill>
                <a:schemeClr val="accent2"/>
              </a:solidFill>
              <a:ln w="0" cap="flat">
                <a:noFill/>
                <a:prstDash val="solid"/>
                <a:miter/>
              </a:ln>
            </p:spPr>
            <p:txBody>
              <a:bodyPr rtlCol="0" anchor="ctr"/>
              <a:lstStyle/>
              <a:p>
                <a:endParaRPr lang="en-US" sz="744"/>
              </a:p>
            </p:txBody>
          </p:sp>
          <p:sp>
            <p:nvSpPr>
              <p:cNvPr id="1052" name="Freeform: Shape 1051">
                <a:extLst>
                  <a:ext uri="{FF2B5EF4-FFF2-40B4-BE49-F238E27FC236}">
                    <a16:creationId xmlns:a16="http://schemas.microsoft.com/office/drawing/2014/main" id="{35B83523-4C64-49A5-FB65-8195DE00B65E}"/>
                  </a:ext>
                </a:extLst>
              </p:cNvPr>
              <p:cNvSpPr/>
              <p:nvPr/>
            </p:nvSpPr>
            <p:spPr>
              <a:xfrm>
                <a:off x="11784170" y="3650344"/>
                <a:ext cx="1080" cy="6843"/>
              </a:xfrm>
              <a:custGeom>
                <a:avLst/>
                <a:gdLst>
                  <a:gd name="connsiteX0" fmla="*/ 1081 w 1080"/>
                  <a:gd name="connsiteY0" fmla="*/ 6843 h 6843"/>
                  <a:gd name="connsiteX1" fmla="*/ 1081 w 1080"/>
                  <a:gd name="connsiteY1" fmla="*/ 5763 h 6843"/>
                  <a:gd name="connsiteX2" fmla="*/ 0 w 1080"/>
                  <a:gd name="connsiteY2" fmla="*/ 0 h 6843"/>
                  <a:gd name="connsiteX3" fmla="*/ 1081 w 1080"/>
                  <a:gd name="connsiteY3" fmla="*/ 6843 h 6843"/>
                </a:gdLst>
                <a:ahLst/>
                <a:cxnLst>
                  <a:cxn ang="0">
                    <a:pos x="connsiteX0" y="connsiteY0"/>
                  </a:cxn>
                  <a:cxn ang="0">
                    <a:pos x="connsiteX1" y="connsiteY1"/>
                  </a:cxn>
                  <a:cxn ang="0">
                    <a:pos x="connsiteX2" y="connsiteY2"/>
                  </a:cxn>
                  <a:cxn ang="0">
                    <a:pos x="connsiteX3" y="connsiteY3"/>
                  </a:cxn>
                </a:cxnLst>
                <a:rect l="l" t="t" r="r" b="b"/>
                <a:pathLst>
                  <a:path w="1080" h="6843">
                    <a:moveTo>
                      <a:pt x="1081" y="6843"/>
                    </a:moveTo>
                    <a:lnTo>
                      <a:pt x="1081" y="5763"/>
                    </a:lnTo>
                    <a:cubicBezTo>
                      <a:pt x="721" y="3602"/>
                      <a:pt x="360" y="2161"/>
                      <a:pt x="0" y="0"/>
                    </a:cubicBezTo>
                    <a:lnTo>
                      <a:pt x="1081" y="6843"/>
                    </a:lnTo>
                    <a:close/>
                  </a:path>
                </a:pathLst>
              </a:custGeom>
              <a:solidFill>
                <a:schemeClr val="accent2"/>
              </a:solidFill>
              <a:ln w="0" cap="flat">
                <a:noFill/>
                <a:prstDash val="solid"/>
                <a:miter/>
              </a:ln>
            </p:spPr>
            <p:txBody>
              <a:bodyPr rtlCol="0" anchor="ctr"/>
              <a:lstStyle/>
              <a:p>
                <a:endParaRPr lang="en-US" sz="744"/>
              </a:p>
            </p:txBody>
          </p:sp>
          <p:sp>
            <p:nvSpPr>
              <p:cNvPr id="1053" name="Freeform: Shape 1052">
                <a:extLst>
                  <a:ext uri="{FF2B5EF4-FFF2-40B4-BE49-F238E27FC236}">
                    <a16:creationId xmlns:a16="http://schemas.microsoft.com/office/drawing/2014/main" id="{71F7F370-4254-08E5-EB27-19BF808AA457}"/>
                  </a:ext>
                </a:extLst>
              </p:cNvPr>
              <p:cNvSpPr/>
              <p:nvPr/>
            </p:nvSpPr>
            <p:spPr>
              <a:xfrm>
                <a:off x="10313626" y="2911650"/>
                <a:ext cx="20169" cy="720"/>
              </a:xfrm>
              <a:custGeom>
                <a:avLst/>
                <a:gdLst>
                  <a:gd name="connsiteX0" fmla="*/ 0 w 20169"/>
                  <a:gd name="connsiteY0" fmla="*/ 0 h 720"/>
                  <a:gd name="connsiteX1" fmla="*/ 20169 w 20169"/>
                  <a:gd name="connsiteY1" fmla="*/ 720 h 720"/>
                  <a:gd name="connsiteX2" fmla="*/ 0 w 20169"/>
                  <a:gd name="connsiteY2" fmla="*/ 0 h 720"/>
                </a:gdLst>
                <a:ahLst/>
                <a:cxnLst>
                  <a:cxn ang="0">
                    <a:pos x="connsiteX0" y="connsiteY0"/>
                  </a:cxn>
                  <a:cxn ang="0">
                    <a:pos x="connsiteX1" y="connsiteY1"/>
                  </a:cxn>
                  <a:cxn ang="0">
                    <a:pos x="connsiteX2" y="connsiteY2"/>
                  </a:cxn>
                </a:cxnLst>
                <a:rect l="l" t="t" r="r" b="b"/>
                <a:pathLst>
                  <a:path w="20169" h="720">
                    <a:moveTo>
                      <a:pt x="0" y="0"/>
                    </a:moveTo>
                    <a:cubicBezTo>
                      <a:pt x="5402" y="0"/>
                      <a:pt x="11885" y="360"/>
                      <a:pt x="20169" y="720"/>
                    </a:cubicBezTo>
                    <a:cubicBezTo>
                      <a:pt x="19089" y="720"/>
                      <a:pt x="11525" y="360"/>
                      <a:pt x="0" y="0"/>
                    </a:cubicBezTo>
                    <a:close/>
                  </a:path>
                </a:pathLst>
              </a:custGeom>
              <a:solidFill>
                <a:schemeClr val="accent2"/>
              </a:solidFill>
              <a:ln w="0" cap="flat">
                <a:noFill/>
                <a:prstDash val="solid"/>
                <a:miter/>
              </a:ln>
            </p:spPr>
            <p:txBody>
              <a:bodyPr rtlCol="0" anchor="ctr"/>
              <a:lstStyle/>
              <a:p>
                <a:endParaRPr lang="en-US" sz="744"/>
              </a:p>
            </p:txBody>
          </p:sp>
          <p:sp>
            <p:nvSpPr>
              <p:cNvPr id="1054" name="Freeform: Shape 1053">
                <a:extLst>
                  <a:ext uri="{FF2B5EF4-FFF2-40B4-BE49-F238E27FC236}">
                    <a16:creationId xmlns:a16="http://schemas.microsoft.com/office/drawing/2014/main" id="{C18BE7E4-DFCC-8D66-87E6-2C0332D13F6C}"/>
                  </a:ext>
                </a:extLst>
              </p:cNvPr>
              <p:cNvSpPr/>
              <p:nvPr/>
            </p:nvSpPr>
            <p:spPr>
              <a:xfrm>
                <a:off x="9182356" y="2913811"/>
                <a:ext cx="6843" cy="1080"/>
              </a:xfrm>
              <a:custGeom>
                <a:avLst/>
                <a:gdLst>
                  <a:gd name="connsiteX0" fmla="*/ 0 w 6843"/>
                  <a:gd name="connsiteY0" fmla="*/ 720 h 1080"/>
                  <a:gd name="connsiteX1" fmla="*/ 2161 w 6843"/>
                  <a:gd name="connsiteY1" fmla="*/ 720 h 1080"/>
                  <a:gd name="connsiteX2" fmla="*/ 6843 w 6843"/>
                  <a:gd name="connsiteY2" fmla="*/ 0 h 1080"/>
                  <a:gd name="connsiteX3" fmla="*/ 0 w 6843"/>
                  <a:gd name="connsiteY3" fmla="*/ 1080 h 1080"/>
                </a:gdLst>
                <a:ahLst/>
                <a:cxnLst>
                  <a:cxn ang="0">
                    <a:pos x="connsiteX0" y="connsiteY0"/>
                  </a:cxn>
                  <a:cxn ang="0">
                    <a:pos x="connsiteX1" y="connsiteY1"/>
                  </a:cxn>
                  <a:cxn ang="0">
                    <a:pos x="connsiteX2" y="connsiteY2"/>
                  </a:cxn>
                  <a:cxn ang="0">
                    <a:pos x="connsiteX3" y="connsiteY3"/>
                  </a:cxn>
                </a:cxnLst>
                <a:rect l="l" t="t" r="r" b="b"/>
                <a:pathLst>
                  <a:path w="6843" h="1080">
                    <a:moveTo>
                      <a:pt x="0" y="720"/>
                    </a:moveTo>
                    <a:cubicBezTo>
                      <a:pt x="1080" y="720"/>
                      <a:pt x="1441" y="720"/>
                      <a:pt x="2161" y="720"/>
                    </a:cubicBezTo>
                    <a:cubicBezTo>
                      <a:pt x="3602" y="720"/>
                      <a:pt x="5042" y="360"/>
                      <a:pt x="6843" y="0"/>
                    </a:cubicBezTo>
                    <a:cubicBezTo>
                      <a:pt x="4682" y="0"/>
                      <a:pt x="2161" y="720"/>
                      <a:pt x="0" y="1080"/>
                    </a:cubicBezTo>
                    <a:close/>
                  </a:path>
                </a:pathLst>
              </a:custGeom>
              <a:solidFill>
                <a:schemeClr val="accent2"/>
              </a:solidFill>
              <a:ln w="0" cap="flat">
                <a:noFill/>
                <a:prstDash val="solid"/>
                <a:miter/>
              </a:ln>
            </p:spPr>
            <p:txBody>
              <a:bodyPr rtlCol="0" anchor="ctr"/>
              <a:lstStyle/>
              <a:p>
                <a:endParaRPr lang="en-US" sz="744"/>
              </a:p>
            </p:txBody>
          </p:sp>
          <p:sp>
            <p:nvSpPr>
              <p:cNvPr id="1055" name="Freeform: Shape 1054">
                <a:extLst>
                  <a:ext uri="{FF2B5EF4-FFF2-40B4-BE49-F238E27FC236}">
                    <a16:creationId xmlns:a16="http://schemas.microsoft.com/office/drawing/2014/main" id="{B69E5F1B-0DF8-711C-86AE-84994A39CCCF}"/>
                  </a:ext>
                </a:extLst>
              </p:cNvPr>
              <p:cNvSpPr/>
              <p:nvPr/>
            </p:nvSpPr>
            <p:spPr>
              <a:xfrm>
                <a:off x="8543068" y="3388506"/>
                <a:ext cx="6482" cy="15126"/>
              </a:xfrm>
              <a:custGeom>
                <a:avLst/>
                <a:gdLst>
                  <a:gd name="connsiteX0" fmla="*/ 6483 w 6482"/>
                  <a:gd name="connsiteY0" fmla="*/ 0 h 15126"/>
                  <a:gd name="connsiteX1" fmla="*/ 0 w 6482"/>
                  <a:gd name="connsiteY1" fmla="*/ 15127 h 15126"/>
                  <a:gd name="connsiteX2" fmla="*/ 6483 w 6482"/>
                  <a:gd name="connsiteY2" fmla="*/ 0 h 15126"/>
                </a:gdLst>
                <a:ahLst/>
                <a:cxnLst>
                  <a:cxn ang="0">
                    <a:pos x="connsiteX0" y="connsiteY0"/>
                  </a:cxn>
                  <a:cxn ang="0">
                    <a:pos x="connsiteX1" y="connsiteY1"/>
                  </a:cxn>
                  <a:cxn ang="0">
                    <a:pos x="connsiteX2" y="connsiteY2"/>
                  </a:cxn>
                </a:cxnLst>
                <a:rect l="l" t="t" r="r" b="b"/>
                <a:pathLst>
                  <a:path w="6482" h="15126">
                    <a:moveTo>
                      <a:pt x="6483" y="0"/>
                    </a:moveTo>
                    <a:cubicBezTo>
                      <a:pt x="4322" y="5042"/>
                      <a:pt x="2161" y="9724"/>
                      <a:pt x="0" y="15127"/>
                    </a:cubicBezTo>
                    <a:cubicBezTo>
                      <a:pt x="3241" y="7924"/>
                      <a:pt x="5042" y="3602"/>
                      <a:pt x="6483" y="0"/>
                    </a:cubicBezTo>
                    <a:close/>
                  </a:path>
                </a:pathLst>
              </a:custGeom>
              <a:solidFill>
                <a:schemeClr val="accent2"/>
              </a:solidFill>
              <a:ln w="0" cap="flat">
                <a:noFill/>
                <a:prstDash val="solid"/>
                <a:miter/>
              </a:ln>
            </p:spPr>
            <p:txBody>
              <a:bodyPr rtlCol="0" anchor="ctr"/>
              <a:lstStyle/>
              <a:p>
                <a:endParaRPr lang="en-US" sz="744"/>
              </a:p>
            </p:txBody>
          </p:sp>
          <p:sp>
            <p:nvSpPr>
              <p:cNvPr id="1056" name="Freeform: Shape 1055">
                <a:extLst>
                  <a:ext uri="{FF2B5EF4-FFF2-40B4-BE49-F238E27FC236}">
                    <a16:creationId xmlns:a16="http://schemas.microsoft.com/office/drawing/2014/main" id="{65681541-7FD4-0068-3211-584E2C809D16}"/>
                  </a:ext>
                </a:extLst>
              </p:cNvPr>
              <p:cNvSpPr/>
              <p:nvPr/>
            </p:nvSpPr>
            <p:spPr>
              <a:xfrm>
                <a:off x="8566838" y="3360413"/>
                <a:ext cx="6843" cy="14046"/>
              </a:xfrm>
              <a:custGeom>
                <a:avLst/>
                <a:gdLst>
                  <a:gd name="connsiteX0" fmla="*/ 6843 w 6843"/>
                  <a:gd name="connsiteY0" fmla="*/ 0 h 14046"/>
                  <a:gd name="connsiteX1" fmla="*/ 0 w 6843"/>
                  <a:gd name="connsiteY1" fmla="*/ 14046 h 14046"/>
                  <a:gd name="connsiteX2" fmla="*/ 6843 w 6843"/>
                  <a:gd name="connsiteY2" fmla="*/ 0 h 14046"/>
                </a:gdLst>
                <a:ahLst/>
                <a:cxnLst>
                  <a:cxn ang="0">
                    <a:pos x="connsiteX0" y="connsiteY0"/>
                  </a:cxn>
                  <a:cxn ang="0">
                    <a:pos x="connsiteX1" y="connsiteY1"/>
                  </a:cxn>
                  <a:cxn ang="0">
                    <a:pos x="connsiteX2" y="connsiteY2"/>
                  </a:cxn>
                </a:cxnLst>
                <a:rect l="l" t="t" r="r" b="b"/>
                <a:pathLst>
                  <a:path w="6843" h="14046">
                    <a:moveTo>
                      <a:pt x="6843" y="0"/>
                    </a:moveTo>
                    <a:cubicBezTo>
                      <a:pt x="4322" y="5402"/>
                      <a:pt x="1801" y="10445"/>
                      <a:pt x="0" y="14046"/>
                    </a:cubicBezTo>
                    <a:lnTo>
                      <a:pt x="6843" y="0"/>
                    </a:lnTo>
                    <a:close/>
                  </a:path>
                </a:pathLst>
              </a:custGeom>
              <a:solidFill>
                <a:schemeClr val="accent2"/>
              </a:solidFill>
              <a:ln w="0" cap="flat">
                <a:noFill/>
                <a:prstDash val="solid"/>
                <a:miter/>
              </a:ln>
            </p:spPr>
            <p:txBody>
              <a:bodyPr rtlCol="0" anchor="ctr"/>
              <a:lstStyle/>
              <a:p>
                <a:endParaRPr lang="en-US" sz="744"/>
              </a:p>
            </p:txBody>
          </p:sp>
          <p:sp>
            <p:nvSpPr>
              <p:cNvPr id="1057" name="Freeform: Shape 1056">
                <a:extLst>
                  <a:ext uri="{FF2B5EF4-FFF2-40B4-BE49-F238E27FC236}">
                    <a16:creationId xmlns:a16="http://schemas.microsoft.com/office/drawing/2014/main" id="{35389ECC-690D-76B8-04C5-3D309F734ADE}"/>
                  </a:ext>
                </a:extLst>
              </p:cNvPr>
              <p:cNvSpPr/>
              <p:nvPr/>
            </p:nvSpPr>
            <p:spPr>
              <a:xfrm>
                <a:off x="8470675" y="4213278"/>
                <a:ext cx="160" cy="33495"/>
              </a:xfrm>
              <a:custGeom>
                <a:avLst/>
                <a:gdLst>
                  <a:gd name="connsiteX0" fmla="*/ 0 w 160"/>
                  <a:gd name="connsiteY0" fmla="*/ 0 h 33495"/>
                  <a:gd name="connsiteX1" fmla="*/ 0 w 160"/>
                  <a:gd name="connsiteY1" fmla="*/ 33495 h 33495"/>
                  <a:gd name="connsiteX2" fmla="*/ 0 w 160"/>
                  <a:gd name="connsiteY2" fmla="*/ 0 h 33495"/>
                </a:gdLst>
                <a:ahLst/>
                <a:cxnLst>
                  <a:cxn ang="0">
                    <a:pos x="connsiteX0" y="connsiteY0"/>
                  </a:cxn>
                  <a:cxn ang="0">
                    <a:pos x="connsiteX1" y="connsiteY1"/>
                  </a:cxn>
                  <a:cxn ang="0">
                    <a:pos x="connsiteX2" y="connsiteY2"/>
                  </a:cxn>
                </a:cxnLst>
                <a:rect l="l" t="t" r="r" b="b"/>
                <a:pathLst>
                  <a:path w="160" h="33495">
                    <a:moveTo>
                      <a:pt x="0" y="0"/>
                    </a:moveTo>
                    <a:lnTo>
                      <a:pt x="0" y="33495"/>
                    </a:lnTo>
                    <a:cubicBezTo>
                      <a:pt x="360" y="16928"/>
                      <a:pt x="0" y="7203"/>
                      <a:pt x="0" y="0"/>
                    </a:cubicBezTo>
                    <a:close/>
                  </a:path>
                </a:pathLst>
              </a:custGeom>
              <a:solidFill>
                <a:schemeClr val="accent2"/>
              </a:solidFill>
              <a:ln w="0" cap="flat">
                <a:noFill/>
                <a:prstDash val="solid"/>
                <a:miter/>
              </a:ln>
            </p:spPr>
            <p:txBody>
              <a:bodyPr rtlCol="0" anchor="ctr"/>
              <a:lstStyle/>
              <a:p>
                <a:endParaRPr lang="en-US" sz="744"/>
              </a:p>
            </p:txBody>
          </p:sp>
          <p:sp>
            <p:nvSpPr>
              <p:cNvPr id="1058" name="Freeform: Shape 1057">
                <a:extLst>
                  <a:ext uri="{FF2B5EF4-FFF2-40B4-BE49-F238E27FC236}">
                    <a16:creationId xmlns:a16="http://schemas.microsoft.com/office/drawing/2014/main" id="{8AAE5490-8850-2047-61C0-E67C2944F391}"/>
                  </a:ext>
                </a:extLst>
              </p:cNvPr>
              <p:cNvSpPr/>
              <p:nvPr/>
            </p:nvSpPr>
            <p:spPr>
              <a:xfrm>
                <a:off x="8532263" y="3441365"/>
                <a:ext cx="1788" cy="5486"/>
              </a:xfrm>
              <a:custGeom>
                <a:avLst/>
                <a:gdLst>
                  <a:gd name="connsiteX0" fmla="*/ 1441 w 1788"/>
                  <a:gd name="connsiteY0" fmla="*/ 445 h 5486"/>
                  <a:gd name="connsiteX1" fmla="*/ 0 w 1788"/>
                  <a:gd name="connsiteY1" fmla="*/ 5487 h 5486"/>
                  <a:gd name="connsiteX2" fmla="*/ 1441 w 1788"/>
                  <a:gd name="connsiteY2" fmla="*/ 445 h 5486"/>
                </a:gdLst>
                <a:ahLst/>
                <a:cxnLst>
                  <a:cxn ang="0">
                    <a:pos x="connsiteX0" y="connsiteY0"/>
                  </a:cxn>
                  <a:cxn ang="0">
                    <a:pos x="connsiteX1" y="connsiteY1"/>
                  </a:cxn>
                  <a:cxn ang="0">
                    <a:pos x="connsiteX2" y="connsiteY2"/>
                  </a:cxn>
                </a:cxnLst>
                <a:rect l="l" t="t" r="r" b="b"/>
                <a:pathLst>
                  <a:path w="1788" h="5486">
                    <a:moveTo>
                      <a:pt x="1441" y="445"/>
                    </a:moveTo>
                    <a:cubicBezTo>
                      <a:pt x="720" y="2245"/>
                      <a:pt x="360" y="4406"/>
                      <a:pt x="0" y="5487"/>
                    </a:cubicBezTo>
                    <a:cubicBezTo>
                      <a:pt x="1801" y="1165"/>
                      <a:pt x="2161" y="-996"/>
                      <a:pt x="1441" y="445"/>
                    </a:cubicBezTo>
                    <a:close/>
                  </a:path>
                </a:pathLst>
              </a:custGeom>
              <a:solidFill>
                <a:schemeClr val="accent2"/>
              </a:solidFill>
              <a:ln w="0" cap="flat">
                <a:noFill/>
                <a:prstDash val="solid"/>
                <a:miter/>
              </a:ln>
            </p:spPr>
            <p:txBody>
              <a:bodyPr rtlCol="0" anchor="ctr"/>
              <a:lstStyle/>
              <a:p>
                <a:endParaRPr lang="en-US" sz="744"/>
              </a:p>
            </p:txBody>
          </p:sp>
          <p:sp>
            <p:nvSpPr>
              <p:cNvPr id="1059" name="Freeform: Shape 1058">
                <a:extLst>
                  <a:ext uri="{FF2B5EF4-FFF2-40B4-BE49-F238E27FC236}">
                    <a16:creationId xmlns:a16="http://schemas.microsoft.com/office/drawing/2014/main" id="{75CE75DE-F9AA-6313-D220-8FC5564EE6A2}"/>
                  </a:ext>
                </a:extLst>
              </p:cNvPr>
              <p:cNvSpPr/>
              <p:nvPr/>
            </p:nvSpPr>
            <p:spPr>
              <a:xfrm>
                <a:off x="11781289" y="4165736"/>
                <a:ext cx="3601" cy="2881"/>
              </a:xfrm>
              <a:custGeom>
                <a:avLst/>
                <a:gdLst>
                  <a:gd name="connsiteX0" fmla="*/ 0 w 3601"/>
                  <a:gd name="connsiteY0" fmla="*/ 2881 h 2881"/>
                  <a:gd name="connsiteX1" fmla="*/ 0 w 3601"/>
                  <a:gd name="connsiteY1" fmla="*/ 720 h 2881"/>
                  <a:gd name="connsiteX2" fmla="*/ 0 w 3601"/>
                  <a:gd name="connsiteY2" fmla="*/ 0 h 2881"/>
                  <a:gd name="connsiteX3" fmla="*/ 0 w 3601"/>
                  <a:gd name="connsiteY3" fmla="*/ 2881 h 2881"/>
                </a:gdLst>
                <a:ahLst/>
                <a:cxnLst>
                  <a:cxn ang="0">
                    <a:pos x="connsiteX0" y="connsiteY0"/>
                  </a:cxn>
                  <a:cxn ang="0">
                    <a:pos x="connsiteX1" y="connsiteY1"/>
                  </a:cxn>
                  <a:cxn ang="0">
                    <a:pos x="connsiteX2" y="connsiteY2"/>
                  </a:cxn>
                  <a:cxn ang="0">
                    <a:pos x="connsiteX3" y="connsiteY3"/>
                  </a:cxn>
                </a:cxnLst>
                <a:rect l="l" t="t" r="r" b="b"/>
                <a:pathLst>
                  <a:path w="3601" h="2881">
                    <a:moveTo>
                      <a:pt x="0" y="2881"/>
                    </a:moveTo>
                    <a:cubicBezTo>
                      <a:pt x="0" y="2161"/>
                      <a:pt x="0" y="1441"/>
                      <a:pt x="0" y="720"/>
                    </a:cubicBezTo>
                    <a:lnTo>
                      <a:pt x="0" y="0"/>
                    </a:lnTo>
                    <a:cubicBezTo>
                      <a:pt x="0" y="0"/>
                      <a:pt x="0" y="2881"/>
                      <a:pt x="0" y="2881"/>
                    </a:cubicBezTo>
                    <a:close/>
                  </a:path>
                </a:pathLst>
              </a:custGeom>
              <a:solidFill>
                <a:schemeClr val="accent2"/>
              </a:solidFill>
              <a:ln w="0" cap="flat">
                <a:noFill/>
                <a:prstDash val="solid"/>
                <a:miter/>
              </a:ln>
            </p:spPr>
            <p:txBody>
              <a:bodyPr rtlCol="0" anchor="ctr"/>
              <a:lstStyle/>
              <a:p>
                <a:endParaRPr lang="en-US" sz="744"/>
              </a:p>
            </p:txBody>
          </p:sp>
          <p:sp>
            <p:nvSpPr>
              <p:cNvPr id="1060" name="Freeform: Shape 1059">
                <a:extLst>
                  <a:ext uri="{FF2B5EF4-FFF2-40B4-BE49-F238E27FC236}">
                    <a16:creationId xmlns:a16="http://schemas.microsoft.com/office/drawing/2014/main" id="{B22C53E4-E30D-60B4-9DF5-D6A1E2650955}"/>
                  </a:ext>
                </a:extLst>
              </p:cNvPr>
              <p:cNvSpPr/>
              <p:nvPr/>
            </p:nvSpPr>
            <p:spPr>
              <a:xfrm>
                <a:off x="11785971" y="4250014"/>
                <a:ext cx="3601" cy="29533"/>
              </a:xfrm>
              <a:custGeom>
                <a:avLst/>
                <a:gdLst>
                  <a:gd name="connsiteX0" fmla="*/ 0 w 3601"/>
                  <a:gd name="connsiteY0" fmla="*/ 0 h 29533"/>
                  <a:gd name="connsiteX1" fmla="*/ 0 w 3601"/>
                  <a:gd name="connsiteY1" fmla="*/ 29533 h 29533"/>
                  <a:gd name="connsiteX2" fmla="*/ 0 w 3601"/>
                  <a:gd name="connsiteY2" fmla="*/ 0 h 29533"/>
                </a:gdLst>
                <a:ahLst/>
                <a:cxnLst>
                  <a:cxn ang="0">
                    <a:pos x="connsiteX0" y="connsiteY0"/>
                  </a:cxn>
                  <a:cxn ang="0">
                    <a:pos x="connsiteX1" y="connsiteY1"/>
                  </a:cxn>
                  <a:cxn ang="0">
                    <a:pos x="connsiteX2" y="connsiteY2"/>
                  </a:cxn>
                </a:cxnLst>
                <a:rect l="l" t="t" r="r" b="b"/>
                <a:pathLst>
                  <a:path w="3601" h="29533">
                    <a:moveTo>
                      <a:pt x="0" y="0"/>
                    </a:moveTo>
                    <a:cubicBezTo>
                      <a:pt x="0" y="9724"/>
                      <a:pt x="0" y="19449"/>
                      <a:pt x="0" y="29533"/>
                    </a:cubicBezTo>
                    <a:cubicBezTo>
                      <a:pt x="0" y="18728"/>
                      <a:pt x="0" y="7924"/>
                      <a:pt x="0" y="0"/>
                    </a:cubicBezTo>
                    <a:close/>
                  </a:path>
                </a:pathLst>
              </a:custGeom>
              <a:solidFill>
                <a:schemeClr val="accent2"/>
              </a:solidFill>
              <a:ln w="0" cap="flat">
                <a:noFill/>
                <a:prstDash val="solid"/>
                <a:miter/>
              </a:ln>
            </p:spPr>
            <p:txBody>
              <a:bodyPr rtlCol="0" anchor="ctr"/>
              <a:lstStyle/>
              <a:p>
                <a:endParaRPr lang="en-US" sz="744"/>
              </a:p>
            </p:txBody>
          </p:sp>
          <p:sp>
            <p:nvSpPr>
              <p:cNvPr id="1061" name="Freeform: Shape 1060">
                <a:extLst>
                  <a:ext uri="{FF2B5EF4-FFF2-40B4-BE49-F238E27FC236}">
                    <a16:creationId xmlns:a16="http://schemas.microsoft.com/office/drawing/2014/main" id="{29DFF041-E63E-D0FE-2F52-C654DC70428B}"/>
                  </a:ext>
                </a:extLst>
              </p:cNvPr>
              <p:cNvSpPr/>
              <p:nvPr/>
            </p:nvSpPr>
            <p:spPr>
              <a:xfrm>
                <a:off x="10800566" y="2916136"/>
                <a:ext cx="30418" cy="1636"/>
              </a:xfrm>
              <a:custGeom>
                <a:avLst/>
                <a:gdLst>
                  <a:gd name="connsiteX0" fmla="*/ 0 w 30418"/>
                  <a:gd name="connsiteY0" fmla="*/ 196 h 1636"/>
                  <a:gd name="connsiteX1" fmla="*/ 19809 w 30418"/>
                  <a:gd name="connsiteY1" fmla="*/ 1637 h 1636"/>
                  <a:gd name="connsiteX2" fmla="*/ 0 w 30418"/>
                  <a:gd name="connsiteY2" fmla="*/ 196 h 1636"/>
                </a:gdLst>
                <a:ahLst/>
                <a:cxnLst>
                  <a:cxn ang="0">
                    <a:pos x="connsiteX0" y="connsiteY0"/>
                  </a:cxn>
                  <a:cxn ang="0">
                    <a:pos x="connsiteX1" y="connsiteY1"/>
                  </a:cxn>
                  <a:cxn ang="0">
                    <a:pos x="connsiteX2" y="connsiteY2"/>
                  </a:cxn>
                </a:cxnLst>
                <a:rect l="l" t="t" r="r" b="b"/>
                <a:pathLst>
                  <a:path w="30418" h="1636">
                    <a:moveTo>
                      <a:pt x="0" y="196"/>
                    </a:moveTo>
                    <a:cubicBezTo>
                      <a:pt x="9004" y="556"/>
                      <a:pt x="29533" y="1277"/>
                      <a:pt x="19809" y="1637"/>
                    </a:cubicBezTo>
                    <a:cubicBezTo>
                      <a:pt x="36737" y="917"/>
                      <a:pt x="35656" y="-524"/>
                      <a:pt x="0" y="196"/>
                    </a:cubicBezTo>
                    <a:close/>
                  </a:path>
                </a:pathLst>
              </a:custGeom>
              <a:solidFill>
                <a:schemeClr val="accent2"/>
              </a:solidFill>
              <a:ln w="0" cap="flat">
                <a:noFill/>
                <a:prstDash val="solid"/>
                <a:miter/>
              </a:ln>
            </p:spPr>
            <p:txBody>
              <a:bodyPr rtlCol="0" anchor="ctr"/>
              <a:lstStyle/>
              <a:p>
                <a:endParaRPr lang="en-US" sz="744"/>
              </a:p>
            </p:txBody>
          </p:sp>
          <p:sp>
            <p:nvSpPr>
              <p:cNvPr id="1062" name="Freeform: Shape 1061">
                <a:extLst>
                  <a:ext uri="{FF2B5EF4-FFF2-40B4-BE49-F238E27FC236}">
                    <a16:creationId xmlns:a16="http://schemas.microsoft.com/office/drawing/2014/main" id="{561519AD-04A5-D928-011F-53618C702E5E}"/>
                  </a:ext>
                </a:extLst>
              </p:cNvPr>
              <p:cNvSpPr/>
              <p:nvPr/>
            </p:nvSpPr>
            <p:spPr>
              <a:xfrm>
                <a:off x="11762200" y="4004013"/>
                <a:ext cx="1080" cy="19819"/>
              </a:xfrm>
              <a:custGeom>
                <a:avLst/>
                <a:gdLst>
                  <a:gd name="connsiteX0" fmla="*/ 0 w 1080"/>
                  <a:gd name="connsiteY0" fmla="*/ 1091 h 19819"/>
                  <a:gd name="connsiteX1" fmla="*/ 1081 w 1080"/>
                  <a:gd name="connsiteY1" fmla="*/ 19819 h 19819"/>
                  <a:gd name="connsiteX2" fmla="*/ 0 w 1080"/>
                  <a:gd name="connsiteY2" fmla="*/ 1091 h 19819"/>
                </a:gdLst>
                <a:ahLst/>
                <a:cxnLst>
                  <a:cxn ang="0">
                    <a:pos x="connsiteX0" y="connsiteY0"/>
                  </a:cxn>
                  <a:cxn ang="0">
                    <a:pos x="connsiteX1" y="connsiteY1"/>
                  </a:cxn>
                  <a:cxn ang="0">
                    <a:pos x="connsiteX2" y="connsiteY2"/>
                  </a:cxn>
                </a:cxnLst>
                <a:rect l="l" t="t" r="r" b="b"/>
                <a:pathLst>
                  <a:path w="1080" h="19819">
                    <a:moveTo>
                      <a:pt x="0" y="1091"/>
                    </a:moveTo>
                    <a:cubicBezTo>
                      <a:pt x="360" y="6493"/>
                      <a:pt x="720" y="12976"/>
                      <a:pt x="1081" y="19819"/>
                    </a:cubicBezTo>
                    <a:cubicBezTo>
                      <a:pt x="720" y="7574"/>
                      <a:pt x="360" y="-3591"/>
                      <a:pt x="0" y="1091"/>
                    </a:cubicBezTo>
                    <a:close/>
                  </a:path>
                </a:pathLst>
              </a:custGeom>
              <a:solidFill>
                <a:schemeClr val="accent2"/>
              </a:solidFill>
              <a:ln w="0" cap="flat">
                <a:noFill/>
                <a:prstDash val="solid"/>
                <a:miter/>
              </a:ln>
            </p:spPr>
            <p:txBody>
              <a:bodyPr rtlCol="0" anchor="ctr"/>
              <a:lstStyle/>
              <a:p>
                <a:endParaRPr lang="en-US" sz="744"/>
              </a:p>
            </p:txBody>
          </p:sp>
          <p:sp>
            <p:nvSpPr>
              <p:cNvPr id="1063" name="Freeform: Shape 1062">
                <a:extLst>
                  <a:ext uri="{FF2B5EF4-FFF2-40B4-BE49-F238E27FC236}">
                    <a16:creationId xmlns:a16="http://schemas.microsoft.com/office/drawing/2014/main" id="{73F2567F-3C93-9522-7008-F46A48B64897}"/>
                  </a:ext>
                </a:extLst>
              </p:cNvPr>
              <p:cNvSpPr/>
              <p:nvPr/>
            </p:nvSpPr>
            <p:spPr>
              <a:xfrm>
                <a:off x="11763281" y="4023832"/>
                <a:ext cx="720" cy="18008"/>
              </a:xfrm>
              <a:custGeom>
                <a:avLst/>
                <a:gdLst>
                  <a:gd name="connsiteX0" fmla="*/ 0 w 720"/>
                  <a:gd name="connsiteY0" fmla="*/ 0 h 18008"/>
                  <a:gd name="connsiteX1" fmla="*/ 720 w 720"/>
                  <a:gd name="connsiteY1" fmla="*/ 18008 h 18008"/>
                  <a:gd name="connsiteX2" fmla="*/ 0 w 720"/>
                  <a:gd name="connsiteY2" fmla="*/ 0 h 18008"/>
                </a:gdLst>
                <a:ahLst/>
                <a:cxnLst>
                  <a:cxn ang="0">
                    <a:pos x="connsiteX0" y="connsiteY0"/>
                  </a:cxn>
                  <a:cxn ang="0">
                    <a:pos x="connsiteX1" y="connsiteY1"/>
                  </a:cxn>
                  <a:cxn ang="0">
                    <a:pos x="connsiteX2" y="connsiteY2"/>
                  </a:cxn>
                </a:cxnLst>
                <a:rect l="l" t="t" r="r" b="b"/>
                <a:pathLst>
                  <a:path w="720" h="18008">
                    <a:moveTo>
                      <a:pt x="0" y="0"/>
                    </a:moveTo>
                    <a:cubicBezTo>
                      <a:pt x="0" y="6123"/>
                      <a:pt x="360" y="12606"/>
                      <a:pt x="720" y="18008"/>
                    </a:cubicBezTo>
                    <a:cubicBezTo>
                      <a:pt x="720" y="11525"/>
                      <a:pt x="360" y="5402"/>
                      <a:pt x="0" y="0"/>
                    </a:cubicBezTo>
                    <a:close/>
                  </a:path>
                </a:pathLst>
              </a:custGeom>
              <a:solidFill>
                <a:schemeClr val="accent2"/>
              </a:solidFill>
              <a:ln w="0" cap="flat">
                <a:noFill/>
                <a:prstDash val="solid"/>
                <a:miter/>
              </a:ln>
            </p:spPr>
            <p:txBody>
              <a:bodyPr rtlCol="0" anchor="ctr"/>
              <a:lstStyle/>
              <a:p>
                <a:endParaRPr lang="en-US" sz="744"/>
              </a:p>
            </p:txBody>
          </p:sp>
          <p:sp>
            <p:nvSpPr>
              <p:cNvPr id="1064" name="Freeform: Shape 1063">
                <a:extLst>
                  <a:ext uri="{FF2B5EF4-FFF2-40B4-BE49-F238E27FC236}">
                    <a16:creationId xmlns:a16="http://schemas.microsoft.com/office/drawing/2014/main" id="{86A75D4F-EFAB-E26B-3AC1-48106450AC18}"/>
                  </a:ext>
                </a:extLst>
              </p:cNvPr>
              <p:cNvSpPr/>
              <p:nvPr/>
            </p:nvSpPr>
            <p:spPr>
              <a:xfrm>
                <a:off x="10564660" y="2941544"/>
                <a:ext cx="10084" cy="360"/>
              </a:xfrm>
              <a:custGeom>
                <a:avLst/>
                <a:gdLst>
                  <a:gd name="connsiteX0" fmla="*/ 10085 w 10084"/>
                  <a:gd name="connsiteY0" fmla="*/ 360 h 360"/>
                  <a:gd name="connsiteX1" fmla="*/ 0 w 10084"/>
                  <a:gd name="connsiteY1" fmla="*/ 0 h 360"/>
                  <a:gd name="connsiteX2" fmla="*/ 10085 w 10084"/>
                  <a:gd name="connsiteY2" fmla="*/ 360 h 360"/>
                </a:gdLst>
                <a:ahLst/>
                <a:cxnLst>
                  <a:cxn ang="0">
                    <a:pos x="connsiteX0" y="connsiteY0"/>
                  </a:cxn>
                  <a:cxn ang="0">
                    <a:pos x="connsiteX1" y="connsiteY1"/>
                  </a:cxn>
                  <a:cxn ang="0">
                    <a:pos x="connsiteX2" y="connsiteY2"/>
                  </a:cxn>
                </a:cxnLst>
                <a:rect l="l" t="t" r="r" b="b"/>
                <a:pathLst>
                  <a:path w="10084" h="360">
                    <a:moveTo>
                      <a:pt x="10085" y="360"/>
                    </a:moveTo>
                    <a:cubicBezTo>
                      <a:pt x="7924" y="360"/>
                      <a:pt x="4322" y="0"/>
                      <a:pt x="0" y="0"/>
                    </a:cubicBezTo>
                    <a:cubicBezTo>
                      <a:pt x="1441" y="360"/>
                      <a:pt x="5042" y="360"/>
                      <a:pt x="10085" y="360"/>
                    </a:cubicBezTo>
                    <a:close/>
                  </a:path>
                </a:pathLst>
              </a:custGeom>
              <a:solidFill>
                <a:schemeClr val="accent2"/>
              </a:solidFill>
              <a:ln w="0" cap="flat">
                <a:noFill/>
                <a:prstDash val="solid"/>
                <a:miter/>
              </a:ln>
            </p:spPr>
            <p:txBody>
              <a:bodyPr rtlCol="0" anchor="ctr"/>
              <a:lstStyle/>
              <a:p>
                <a:endParaRPr lang="en-US" sz="744"/>
              </a:p>
            </p:txBody>
          </p:sp>
          <p:sp>
            <p:nvSpPr>
              <p:cNvPr id="1065" name="Freeform: Shape 1064">
                <a:extLst>
                  <a:ext uri="{FF2B5EF4-FFF2-40B4-BE49-F238E27FC236}">
                    <a16:creationId xmlns:a16="http://schemas.microsoft.com/office/drawing/2014/main" id="{50817EE6-8A97-1668-FF40-6310DB6267CA}"/>
                  </a:ext>
                </a:extLst>
              </p:cNvPr>
              <p:cNvSpPr/>
              <p:nvPr/>
            </p:nvSpPr>
            <p:spPr>
              <a:xfrm>
                <a:off x="11785250" y="4173300"/>
                <a:ext cx="10084" cy="267163"/>
              </a:xfrm>
              <a:custGeom>
                <a:avLst/>
                <a:gdLst>
                  <a:gd name="connsiteX0" fmla="*/ 360 w 10084"/>
                  <a:gd name="connsiteY0" fmla="*/ 130019 h 267163"/>
                  <a:gd name="connsiteX1" fmla="*/ 2881 w 10084"/>
                  <a:gd name="connsiteY1" fmla="*/ 155590 h 267163"/>
                  <a:gd name="connsiteX2" fmla="*/ 4322 w 10084"/>
                  <a:gd name="connsiteY2" fmla="*/ 253554 h 267163"/>
                  <a:gd name="connsiteX3" fmla="*/ 6483 w 10084"/>
                  <a:gd name="connsiteY3" fmla="*/ 257516 h 267163"/>
                  <a:gd name="connsiteX4" fmla="*/ 5763 w 10084"/>
                  <a:gd name="connsiteY4" fmla="*/ 202771 h 267163"/>
                  <a:gd name="connsiteX5" fmla="*/ 7203 w 10084"/>
                  <a:gd name="connsiteY5" fmla="*/ 255715 h 267163"/>
                  <a:gd name="connsiteX6" fmla="*/ 10084 w 10084"/>
                  <a:gd name="connsiteY6" fmla="*/ 250673 h 267163"/>
                  <a:gd name="connsiteX7" fmla="*/ 5042 w 10084"/>
                  <a:gd name="connsiteY7" fmla="*/ 0 h 267163"/>
                  <a:gd name="connsiteX8" fmla="*/ 5042 w 10084"/>
                  <a:gd name="connsiteY8" fmla="*/ 174319 h 267163"/>
                  <a:gd name="connsiteX9" fmla="*/ 3242 w 10084"/>
                  <a:gd name="connsiteY9" fmla="*/ 153789 h 267163"/>
                  <a:gd name="connsiteX10" fmla="*/ 3962 w 10084"/>
                  <a:gd name="connsiteY10" fmla="*/ 10805 h 267163"/>
                  <a:gd name="connsiteX11" fmla="*/ 2881 w 10084"/>
                  <a:gd name="connsiteY11" fmla="*/ 132180 h 267163"/>
                  <a:gd name="connsiteX12" fmla="*/ 360 w 10084"/>
                  <a:gd name="connsiteY12" fmla="*/ 106248 h 267163"/>
                  <a:gd name="connsiteX13" fmla="*/ 0 w 10084"/>
                  <a:gd name="connsiteY13" fmla="*/ 130019 h 2671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084" h="267163">
                    <a:moveTo>
                      <a:pt x="360" y="130019"/>
                    </a:moveTo>
                    <a:cubicBezTo>
                      <a:pt x="1080" y="135421"/>
                      <a:pt x="2521" y="263279"/>
                      <a:pt x="2881" y="155590"/>
                    </a:cubicBezTo>
                    <a:cubicBezTo>
                      <a:pt x="5042" y="159912"/>
                      <a:pt x="3962" y="224741"/>
                      <a:pt x="4322" y="253554"/>
                    </a:cubicBezTo>
                    <a:cubicBezTo>
                      <a:pt x="4682" y="232665"/>
                      <a:pt x="5763" y="263999"/>
                      <a:pt x="6483" y="257516"/>
                    </a:cubicBezTo>
                    <a:cubicBezTo>
                      <a:pt x="6483" y="243110"/>
                      <a:pt x="5402" y="226182"/>
                      <a:pt x="5763" y="202771"/>
                    </a:cubicBezTo>
                    <a:cubicBezTo>
                      <a:pt x="6843" y="191967"/>
                      <a:pt x="7563" y="227623"/>
                      <a:pt x="7203" y="255715"/>
                    </a:cubicBezTo>
                    <a:cubicBezTo>
                      <a:pt x="8283" y="221500"/>
                      <a:pt x="9004" y="299295"/>
                      <a:pt x="10084" y="250673"/>
                    </a:cubicBezTo>
                    <a:cubicBezTo>
                      <a:pt x="9364" y="146586"/>
                      <a:pt x="8283" y="73113"/>
                      <a:pt x="5042" y="0"/>
                    </a:cubicBezTo>
                    <a:cubicBezTo>
                      <a:pt x="5763" y="59427"/>
                      <a:pt x="6123" y="125697"/>
                      <a:pt x="5042" y="174319"/>
                    </a:cubicBezTo>
                    <a:lnTo>
                      <a:pt x="3242" y="153789"/>
                    </a:lnTo>
                    <a:cubicBezTo>
                      <a:pt x="5042" y="98685"/>
                      <a:pt x="3602" y="64829"/>
                      <a:pt x="3962" y="10805"/>
                    </a:cubicBezTo>
                    <a:lnTo>
                      <a:pt x="2881" y="132180"/>
                    </a:lnTo>
                    <a:cubicBezTo>
                      <a:pt x="1080" y="189085"/>
                      <a:pt x="720" y="150908"/>
                      <a:pt x="360" y="106248"/>
                    </a:cubicBezTo>
                    <a:cubicBezTo>
                      <a:pt x="360" y="117413"/>
                      <a:pt x="360" y="127137"/>
                      <a:pt x="0" y="130019"/>
                    </a:cubicBezTo>
                    <a:close/>
                  </a:path>
                </a:pathLst>
              </a:custGeom>
              <a:solidFill>
                <a:schemeClr val="accent2"/>
              </a:solidFill>
              <a:ln w="0" cap="flat">
                <a:noFill/>
                <a:prstDash val="solid"/>
                <a:miter/>
              </a:ln>
            </p:spPr>
            <p:txBody>
              <a:bodyPr rtlCol="0" anchor="ctr"/>
              <a:lstStyle/>
              <a:p>
                <a:endParaRPr lang="en-US" sz="744"/>
              </a:p>
            </p:txBody>
          </p:sp>
          <p:sp>
            <p:nvSpPr>
              <p:cNvPr id="1066" name="Freeform: Shape 1065">
                <a:extLst>
                  <a:ext uri="{FF2B5EF4-FFF2-40B4-BE49-F238E27FC236}">
                    <a16:creationId xmlns:a16="http://schemas.microsoft.com/office/drawing/2014/main" id="{3A9DDD84-D327-2C21-D142-26CDA8A27BE2}"/>
                  </a:ext>
                </a:extLst>
              </p:cNvPr>
              <p:cNvSpPr/>
              <p:nvPr/>
            </p:nvSpPr>
            <p:spPr>
              <a:xfrm>
                <a:off x="11768323" y="4221561"/>
                <a:ext cx="3601" cy="7203"/>
              </a:xfrm>
              <a:custGeom>
                <a:avLst/>
                <a:gdLst>
                  <a:gd name="connsiteX0" fmla="*/ 0 w 3601"/>
                  <a:gd name="connsiteY0" fmla="*/ 0 h 7203"/>
                  <a:gd name="connsiteX1" fmla="*/ 0 w 3601"/>
                  <a:gd name="connsiteY1" fmla="*/ 2161 h 7203"/>
                  <a:gd name="connsiteX2" fmla="*/ 0 w 3601"/>
                  <a:gd name="connsiteY2" fmla="*/ 7203 h 7203"/>
                  <a:gd name="connsiteX3" fmla="*/ 0 w 3601"/>
                  <a:gd name="connsiteY3" fmla="*/ 0 h 7203"/>
                </a:gdLst>
                <a:ahLst/>
                <a:cxnLst>
                  <a:cxn ang="0">
                    <a:pos x="connsiteX0" y="connsiteY0"/>
                  </a:cxn>
                  <a:cxn ang="0">
                    <a:pos x="connsiteX1" y="connsiteY1"/>
                  </a:cxn>
                  <a:cxn ang="0">
                    <a:pos x="connsiteX2" y="connsiteY2"/>
                  </a:cxn>
                  <a:cxn ang="0">
                    <a:pos x="connsiteX3" y="connsiteY3"/>
                  </a:cxn>
                </a:cxnLst>
                <a:rect l="l" t="t" r="r" b="b"/>
                <a:pathLst>
                  <a:path w="3601" h="7203">
                    <a:moveTo>
                      <a:pt x="0" y="0"/>
                    </a:moveTo>
                    <a:lnTo>
                      <a:pt x="0" y="2161"/>
                    </a:lnTo>
                    <a:cubicBezTo>
                      <a:pt x="0" y="3962"/>
                      <a:pt x="0" y="6123"/>
                      <a:pt x="0" y="7203"/>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1067" name="Freeform: Shape 1066">
                <a:extLst>
                  <a:ext uri="{FF2B5EF4-FFF2-40B4-BE49-F238E27FC236}">
                    <a16:creationId xmlns:a16="http://schemas.microsoft.com/office/drawing/2014/main" id="{B742DB2B-B343-A1BF-E9B7-406B143425DC}"/>
                  </a:ext>
                </a:extLst>
              </p:cNvPr>
              <p:cNvSpPr/>
              <p:nvPr/>
            </p:nvSpPr>
            <p:spPr>
              <a:xfrm>
                <a:off x="8510293" y="4206578"/>
                <a:ext cx="720" cy="10661"/>
              </a:xfrm>
              <a:custGeom>
                <a:avLst/>
                <a:gdLst>
                  <a:gd name="connsiteX0" fmla="*/ 0 w 720"/>
                  <a:gd name="connsiteY0" fmla="*/ 217 h 10661"/>
                  <a:gd name="connsiteX1" fmla="*/ 720 w 720"/>
                  <a:gd name="connsiteY1" fmla="*/ 10661 h 10661"/>
                  <a:gd name="connsiteX2" fmla="*/ 0 w 720"/>
                  <a:gd name="connsiteY2" fmla="*/ 217 h 10661"/>
                </a:gdLst>
                <a:ahLst/>
                <a:cxnLst>
                  <a:cxn ang="0">
                    <a:pos x="connsiteX0" y="connsiteY0"/>
                  </a:cxn>
                  <a:cxn ang="0">
                    <a:pos x="connsiteX1" y="connsiteY1"/>
                  </a:cxn>
                  <a:cxn ang="0">
                    <a:pos x="connsiteX2" y="connsiteY2"/>
                  </a:cxn>
                </a:cxnLst>
                <a:rect l="l" t="t" r="r" b="b"/>
                <a:pathLst>
                  <a:path w="720" h="10661">
                    <a:moveTo>
                      <a:pt x="0" y="217"/>
                    </a:moveTo>
                    <a:lnTo>
                      <a:pt x="720" y="10661"/>
                    </a:lnTo>
                    <a:cubicBezTo>
                      <a:pt x="720" y="2017"/>
                      <a:pt x="0" y="-864"/>
                      <a:pt x="0" y="217"/>
                    </a:cubicBezTo>
                    <a:close/>
                  </a:path>
                </a:pathLst>
              </a:custGeom>
              <a:solidFill>
                <a:schemeClr val="accent2"/>
              </a:solidFill>
              <a:ln w="0" cap="flat">
                <a:noFill/>
                <a:prstDash val="solid"/>
                <a:miter/>
              </a:ln>
            </p:spPr>
            <p:txBody>
              <a:bodyPr rtlCol="0" anchor="ctr"/>
              <a:lstStyle/>
              <a:p>
                <a:endParaRPr lang="en-US" sz="744"/>
              </a:p>
            </p:txBody>
          </p:sp>
          <p:sp>
            <p:nvSpPr>
              <p:cNvPr id="1068" name="Freeform: Shape 1067">
                <a:extLst>
                  <a:ext uri="{FF2B5EF4-FFF2-40B4-BE49-F238E27FC236}">
                    <a16:creationId xmlns:a16="http://schemas.microsoft.com/office/drawing/2014/main" id="{882EDC9E-0EF7-AAD1-D5CA-4D92350461D1}"/>
                  </a:ext>
                </a:extLst>
              </p:cNvPr>
              <p:cNvSpPr/>
              <p:nvPr/>
            </p:nvSpPr>
            <p:spPr>
              <a:xfrm>
                <a:off x="11778047" y="4148487"/>
                <a:ext cx="3601" cy="681"/>
              </a:xfrm>
              <a:custGeom>
                <a:avLst/>
                <a:gdLst>
                  <a:gd name="connsiteX0" fmla="*/ 0 w 3601"/>
                  <a:gd name="connsiteY0" fmla="*/ 682 h 681"/>
                  <a:gd name="connsiteX1" fmla="*/ 0 w 3601"/>
                  <a:gd name="connsiteY1" fmla="*/ 682 h 681"/>
                  <a:gd name="connsiteX2" fmla="*/ 0 w 3601"/>
                  <a:gd name="connsiteY2" fmla="*/ 682 h 681"/>
                </a:gdLst>
                <a:ahLst/>
                <a:cxnLst>
                  <a:cxn ang="0">
                    <a:pos x="connsiteX0" y="connsiteY0"/>
                  </a:cxn>
                  <a:cxn ang="0">
                    <a:pos x="connsiteX1" y="connsiteY1"/>
                  </a:cxn>
                  <a:cxn ang="0">
                    <a:pos x="connsiteX2" y="connsiteY2"/>
                  </a:cxn>
                </a:cxnLst>
                <a:rect l="l" t="t" r="r" b="b"/>
                <a:pathLst>
                  <a:path w="3601" h="681">
                    <a:moveTo>
                      <a:pt x="0" y="682"/>
                    </a:moveTo>
                    <a:lnTo>
                      <a:pt x="0" y="682"/>
                    </a:lnTo>
                    <a:cubicBezTo>
                      <a:pt x="0" y="-38"/>
                      <a:pt x="0" y="-399"/>
                      <a:pt x="0" y="682"/>
                    </a:cubicBezTo>
                    <a:close/>
                  </a:path>
                </a:pathLst>
              </a:custGeom>
              <a:solidFill>
                <a:schemeClr val="accent2"/>
              </a:solidFill>
              <a:ln w="0" cap="flat">
                <a:noFill/>
                <a:prstDash val="solid"/>
                <a:miter/>
              </a:ln>
            </p:spPr>
            <p:txBody>
              <a:bodyPr rtlCol="0" anchor="ctr"/>
              <a:lstStyle/>
              <a:p>
                <a:endParaRPr lang="en-US" sz="744"/>
              </a:p>
            </p:txBody>
          </p:sp>
          <p:sp>
            <p:nvSpPr>
              <p:cNvPr id="1069" name="Freeform: Shape 1068">
                <a:extLst>
                  <a:ext uri="{FF2B5EF4-FFF2-40B4-BE49-F238E27FC236}">
                    <a16:creationId xmlns:a16="http://schemas.microsoft.com/office/drawing/2014/main" id="{1E5E1945-051C-48C7-0DF3-A5AC9DE969D2}"/>
                  </a:ext>
                </a:extLst>
              </p:cNvPr>
              <p:cNvSpPr/>
              <p:nvPr/>
            </p:nvSpPr>
            <p:spPr>
              <a:xfrm>
                <a:off x="8510293" y="3947478"/>
                <a:ext cx="3601" cy="1440"/>
              </a:xfrm>
              <a:custGeom>
                <a:avLst/>
                <a:gdLst>
                  <a:gd name="connsiteX0" fmla="*/ 0 w 3601"/>
                  <a:gd name="connsiteY0" fmla="*/ 0 h 1440"/>
                  <a:gd name="connsiteX1" fmla="*/ 0 w 3601"/>
                  <a:gd name="connsiteY1" fmla="*/ 1441 h 1440"/>
                  <a:gd name="connsiteX2" fmla="*/ 0 w 3601"/>
                  <a:gd name="connsiteY2" fmla="*/ 0 h 1440"/>
                </a:gdLst>
                <a:ahLst/>
                <a:cxnLst>
                  <a:cxn ang="0">
                    <a:pos x="connsiteX0" y="connsiteY0"/>
                  </a:cxn>
                  <a:cxn ang="0">
                    <a:pos x="connsiteX1" y="connsiteY1"/>
                  </a:cxn>
                  <a:cxn ang="0">
                    <a:pos x="connsiteX2" y="connsiteY2"/>
                  </a:cxn>
                </a:cxnLst>
                <a:rect l="l" t="t" r="r" b="b"/>
                <a:pathLst>
                  <a:path w="3601" h="1440">
                    <a:moveTo>
                      <a:pt x="0" y="0"/>
                    </a:moveTo>
                    <a:cubicBezTo>
                      <a:pt x="0" y="360"/>
                      <a:pt x="0" y="720"/>
                      <a:pt x="0" y="1441"/>
                    </a:cubicBezTo>
                    <a:cubicBezTo>
                      <a:pt x="0" y="360"/>
                      <a:pt x="0" y="360"/>
                      <a:pt x="0" y="0"/>
                    </a:cubicBezTo>
                    <a:close/>
                  </a:path>
                </a:pathLst>
              </a:custGeom>
              <a:solidFill>
                <a:schemeClr val="accent2"/>
              </a:solidFill>
              <a:ln w="0" cap="flat">
                <a:noFill/>
                <a:prstDash val="solid"/>
                <a:miter/>
              </a:ln>
            </p:spPr>
            <p:txBody>
              <a:bodyPr rtlCol="0" anchor="ctr"/>
              <a:lstStyle/>
              <a:p>
                <a:endParaRPr lang="en-US" sz="744"/>
              </a:p>
            </p:txBody>
          </p:sp>
          <p:sp>
            <p:nvSpPr>
              <p:cNvPr id="1070" name="Freeform: Shape 1069">
                <a:extLst>
                  <a:ext uri="{FF2B5EF4-FFF2-40B4-BE49-F238E27FC236}">
                    <a16:creationId xmlns:a16="http://schemas.microsoft.com/office/drawing/2014/main" id="{8B06C3BC-4EA5-111D-1AC0-4E439FDFE2FF}"/>
                  </a:ext>
                </a:extLst>
              </p:cNvPr>
              <p:cNvSpPr/>
              <p:nvPr/>
            </p:nvSpPr>
            <p:spPr>
              <a:xfrm>
                <a:off x="8468154" y="3877966"/>
                <a:ext cx="3601" cy="4849"/>
              </a:xfrm>
              <a:custGeom>
                <a:avLst/>
                <a:gdLst>
                  <a:gd name="connsiteX0" fmla="*/ 0 w 3601"/>
                  <a:gd name="connsiteY0" fmla="*/ 0 h 4849"/>
                  <a:gd name="connsiteX1" fmla="*/ 0 w 3601"/>
                  <a:gd name="connsiteY1" fmla="*/ 1801 h 4849"/>
                  <a:gd name="connsiteX2" fmla="*/ 0 w 3601"/>
                  <a:gd name="connsiteY2" fmla="*/ 0 h 4849"/>
                </a:gdLst>
                <a:ahLst/>
                <a:cxnLst>
                  <a:cxn ang="0">
                    <a:pos x="connsiteX0" y="connsiteY0"/>
                  </a:cxn>
                  <a:cxn ang="0">
                    <a:pos x="connsiteX1" y="connsiteY1"/>
                  </a:cxn>
                  <a:cxn ang="0">
                    <a:pos x="connsiteX2" y="connsiteY2"/>
                  </a:cxn>
                </a:cxnLst>
                <a:rect l="l" t="t" r="r" b="b"/>
                <a:pathLst>
                  <a:path w="3601" h="4849">
                    <a:moveTo>
                      <a:pt x="0" y="0"/>
                    </a:moveTo>
                    <a:cubicBezTo>
                      <a:pt x="0" y="360"/>
                      <a:pt x="0" y="720"/>
                      <a:pt x="0" y="1801"/>
                    </a:cubicBezTo>
                    <a:cubicBezTo>
                      <a:pt x="0" y="7203"/>
                      <a:pt x="0" y="4682"/>
                      <a:pt x="0" y="0"/>
                    </a:cubicBezTo>
                    <a:close/>
                  </a:path>
                </a:pathLst>
              </a:custGeom>
              <a:solidFill>
                <a:schemeClr val="accent2"/>
              </a:solidFill>
              <a:ln w="0" cap="flat">
                <a:noFill/>
                <a:prstDash val="solid"/>
                <a:miter/>
              </a:ln>
            </p:spPr>
            <p:txBody>
              <a:bodyPr rtlCol="0" anchor="ctr"/>
              <a:lstStyle/>
              <a:p>
                <a:endParaRPr lang="en-US" sz="744"/>
              </a:p>
            </p:txBody>
          </p:sp>
          <p:sp>
            <p:nvSpPr>
              <p:cNvPr id="1071" name="Freeform: Shape 1070">
                <a:extLst>
                  <a:ext uri="{FF2B5EF4-FFF2-40B4-BE49-F238E27FC236}">
                    <a16:creationId xmlns:a16="http://schemas.microsoft.com/office/drawing/2014/main" id="{AFA33A00-EF2A-3AF1-F816-A159E55A287E}"/>
                  </a:ext>
                </a:extLst>
              </p:cNvPr>
              <p:cNvSpPr/>
              <p:nvPr/>
            </p:nvSpPr>
            <p:spPr>
              <a:xfrm>
                <a:off x="8510293" y="3946797"/>
                <a:ext cx="3601" cy="320"/>
              </a:xfrm>
              <a:custGeom>
                <a:avLst/>
                <a:gdLst>
                  <a:gd name="connsiteX0" fmla="*/ 0 w 3601"/>
                  <a:gd name="connsiteY0" fmla="*/ 320 h 320"/>
                  <a:gd name="connsiteX1" fmla="*/ 0 w 3601"/>
                  <a:gd name="connsiteY1" fmla="*/ 320 h 320"/>
                  <a:gd name="connsiteX2" fmla="*/ 0 w 3601"/>
                  <a:gd name="connsiteY2" fmla="*/ 320 h 320"/>
                </a:gdLst>
                <a:ahLst/>
                <a:cxnLst>
                  <a:cxn ang="0">
                    <a:pos x="connsiteX0" y="connsiteY0"/>
                  </a:cxn>
                  <a:cxn ang="0">
                    <a:pos x="connsiteX1" y="connsiteY1"/>
                  </a:cxn>
                  <a:cxn ang="0">
                    <a:pos x="connsiteX2" y="connsiteY2"/>
                  </a:cxn>
                </a:cxnLst>
                <a:rect l="l" t="t" r="r" b="b"/>
                <a:pathLst>
                  <a:path w="3601" h="320">
                    <a:moveTo>
                      <a:pt x="0" y="320"/>
                    </a:moveTo>
                    <a:cubicBezTo>
                      <a:pt x="0" y="320"/>
                      <a:pt x="0" y="320"/>
                      <a:pt x="0" y="320"/>
                    </a:cubicBezTo>
                    <a:cubicBezTo>
                      <a:pt x="0" y="320"/>
                      <a:pt x="0" y="-400"/>
                      <a:pt x="0" y="320"/>
                    </a:cubicBezTo>
                    <a:close/>
                  </a:path>
                </a:pathLst>
              </a:custGeom>
              <a:solidFill>
                <a:schemeClr val="accent2"/>
              </a:solidFill>
              <a:ln w="0" cap="flat">
                <a:noFill/>
                <a:prstDash val="solid"/>
                <a:miter/>
              </a:ln>
            </p:spPr>
            <p:txBody>
              <a:bodyPr rtlCol="0" anchor="ctr"/>
              <a:lstStyle/>
              <a:p>
                <a:endParaRPr lang="en-US" sz="744"/>
              </a:p>
            </p:txBody>
          </p:sp>
          <p:sp>
            <p:nvSpPr>
              <p:cNvPr id="1072" name="Freeform: Shape 1071">
                <a:extLst>
                  <a:ext uri="{FF2B5EF4-FFF2-40B4-BE49-F238E27FC236}">
                    <a16:creationId xmlns:a16="http://schemas.microsoft.com/office/drawing/2014/main" id="{86C5A385-DDFE-EEDD-D9A7-E73A072E1AE5}"/>
                  </a:ext>
                </a:extLst>
              </p:cNvPr>
              <p:cNvSpPr/>
              <p:nvPr/>
            </p:nvSpPr>
            <p:spPr>
              <a:xfrm>
                <a:off x="9083630" y="2971077"/>
                <a:ext cx="10845" cy="2488"/>
              </a:xfrm>
              <a:custGeom>
                <a:avLst/>
                <a:gdLst>
                  <a:gd name="connsiteX0" fmla="*/ 10846 w 10845"/>
                  <a:gd name="connsiteY0" fmla="*/ 0 h 2488"/>
                  <a:gd name="connsiteX1" fmla="*/ 761 w 10845"/>
                  <a:gd name="connsiteY1" fmla="*/ 2161 h 2488"/>
                  <a:gd name="connsiteX2" fmla="*/ 10846 w 10845"/>
                  <a:gd name="connsiteY2" fmla="*/ 0 h 2488"/>
                </a:gdLst>
                <a:ahLst/>
                <a:cxnLst>
                  <a:cxn ang="0">
                    <a:pos x="connsiteX0" y="connsiteY0"/>
                  </a:cxn>
                  <a:cxn ang="0">
                    <a:pos x="connsiteX1" y="connsiteY1"/>
                  </a:cxn>
                  <a:cxn ang="0">
                    <a:pos x="connsiteX2" y="connsiteY2"/>
                  </a:cxn>
                </a:cxnLst>
                <a:rect l="l" t="t" r="r" b="b"/>
                <a:pathLst>
                  <a:path w="10845" h="2488">
                    <a:moveTo>
                      <a:pt x="10846" y="0"/>
                    </a:moveTo>
                    <a:cubicBezTo>
                      <a:pt x="10846" y="0"/>
                      <a:pt x="6884" y="720"/>
                      <a:pt x="761" y="2161"/>
                    </a:cubicBezTo>
                    <a:cubicBezTo>
                      <a:pt x="-1400" y="2881"/>
                      <a:pt x="761" y="2521"/>
                      <a:pt x="10846" y="0"/>
                    </a:cubicBezTo>
                    <a:close/>
                  </a:path>
                </a:pathLst>
              </a:custGeom>
              <a:solidFill>
                <a:schemeClr val="accent2"/>
              </a:solidFill>
              <a:ln w="0" cap="flat">
                <a:noFill/>
                <a:prstDash val="solid"/>
                <a:miter/>
              </a:ln>
            </p:spPr>
            <p:txBody>
              <a:bodyPr rtlCol="0" anchor="ctr"/>
              <a:lstStyle/>
              <a:p>
                <a:endParaRPr lang="en-US" sz="744"/>
              </a:p>
            </p:txBody>
          </p:sp>
          <p:sp>
            <p:nvSpPr>
              <p:cNvPr id="1073" name="Freeform: Shape 1072">
                <a:extLst>
                  <a:ext uri="{FF2B5EF4-FFF2-40B4-BE49-F238E27FC236}">
                    <a16:creationId xmlns:a16="http://schemas.microsoft.com/office/drawing/2014/main" id="{106E66C8-DCAD-613E-BF87-D4D650C45E0A}"/>
                  </a:ext>
                </a:extLst>
              </p:cNvPr>
              <p:cNvSpPr/>
              <p:nvPr/>
            </p:nvSpPr>
            <p:spPr>
              <a:xfrm>
                <a:off x="8866133" y="3069762"/>
                <a:ext cx="3961" cy="2160"/>
              </a:xfrm>
              <a:custGeom>
                <a:avLst/>
                <a:gdLst>
                  <a:gd name="connsiteX0" fmla="*/ 3962 w 3961"/>
                  <a:gd name="connsiteY0" fmla="*/ 0 h 2160"/>
                  <a:gd name="connsiteX1" fmla="*/ 0 w 3961"/>
                  <a:gd name="connsiteY1" fmla="*/ 2161 h 2160"/>
                  <a:gd name="connsiteX2" fmla="*/ 3962 w 3961"/>
                  <a:gd name="connsiteY2" fmla="*/ 0 h 2160"/>
                </a:gdLst>
                <a:ahLst/>
                <a:cxnLst>
                  <a:cxn ang="0">
                    <a:pos x="connsiteX0" y="connsiteY0"/>
                  </a:cxn>
                  <a:cxn ang="0">
                    <a:pos x="connsiteX1" y="connsiteY1"/>
                  </a:cxn>
                  <a:cxn ang="0">
                    <a:pos x="connsiteX2" y="connsiteY2"/>
                  </a:cxn>
                </a:cxnLst>
                <a:rect l="l" t="t" r="r" b="b"/>
                <a:pathLst>
                  <a:path w="3961" h="2160">
                    <a:moveTo>
                      <a:pt x="3962" y="0"/>
                    </a:moveTo>
                    <a:cubicBezTo>
                      <a:pt x="2521" y="720"/>
                      <a:pt x="1801" y="1080"/>
                      <a:pt x="0" y="2161"/>
                    </a:cubicBezTo>
                    <a:lnTo>
                      <a:pt x="3962" y="0"/>
                    </a:lnTo>
                    <a:close/>
                  </a:path>
                </a:pathLst>
              </a:custGeom>
              <a:solidFill>
                <a:schemeClr val="accent2"/>
              </a:solidFill>
              <a:ln w="0" cap="flat">
                <a:noFill/>
                <a:prstDash val="solid"/>
                <a:miter/>
              </a:ln>
            </p:spPr>
            <p:txBody>
              <a:bodyPr rtlCol="0" anchor="ctr"/>
              <a:lstStyle/>
              <a:p>
                <a:endParaRPr lang="en-US" sz="744"/>
              </a:p>
            </p:txBody>
          </p:sp>
          <p:sp>
            <p:nvSpPr>
              <p:cNvPr id="1074" name="Freeform: Shape 1073">
                <a:extLst>
                  <a:ext uri="{FF2B5EF4-FFF2-40B4-BE49-F238E27FC236}">
                    <a16:creationId xmlns:a16="http://schemas.microsoft.com/office/drawing/2014/main" id="{7E8AFD46-1C5D-ACE2-6128-BFCA2CAC1FEB}"/>
                  </a:ext>
                </a:extLst>
              </p:cNvPr>
              <p:cNvSpPr/>
              <p:nvPr/>
            </p:nvSpPr>
            <p:spPr>
              <a:xfrm>
                <a:off x="10711966" y="2907689"/>
                <a:ext cx="29533" cy="3601"/>
              </a:xfrm>
              <a:custGeom>
                <a:avLst/>
                <a:gdLst>
                  <a:gd name="connsiteX0" fmla="*/ 29533 w 29533"/>
                  <a:gd name="connsiteY0" fmla="*/ 0 h 3601"/>
                  <a:gd name="connsiteX1" fmla="*/ 0 w 29533"/>
                  <a:gd name="connsiteY1" fmla="*/ 0 h 3601"/>
                  <a:gd name="connsiteX2" fmla="*/ 29533 w 29533"/>
                  <a:gd name="connsiteY2" fmla="*/ 0 h 3601"/>
                </a:gdLst>
                <a:ahLst/>
                <a:cxnLst>
                  <a:cxn ang="0">
                    <a:pos x="connsiteX0" y="connsiteY0"/>
                  </a:cxn>
                  <a:cxn ang="0">
                    <a:pos x="connsiteX1" y="connsiteY1"/>
                  </a:cxn>
                  <a:cxn ang="0">
                    <a:pos x="connsiteX2" y="connsiteY2"/>
                  </a:cxn>
                </a:cxnLst>
                <a:rect l="l" t="t" r="r" b="b"/>
                <a:pathLst>
                  <a:path w="29533" h="3601">
                    <a:moveTo>
                      <a:pt x="29533" y="0"/>
                    </a:moveTo>
                    <a:cubicBezTo>
                      <a:pt x="17288" y="0"/>
                      <a:pt x="7923" y="0"/>
                      <a:pt x="0" y="0"/>
                    </a:cubicBezTo>
                    <a:cubicBezTo>
                      <a:pt x="9004" y="0"/>
                      <a:pt x="18728" y="0"/>
                      <a:pt x="29533" y="0"/>
                    </a:cubicBezTo>
                    <a:close/>
                  </a:path>
                </a:pathLst>
              </a:custGeom>
              <a:solidFill>
                <a:schemeClr val="accent2"/>
              </a:solidFill>
              <a:ln w="0" cap="flat">
                <a:noFill/>
                <a:prstDash val="solid"/>
                <a:miter/>
              </a:ln>
            </p:spPr>
            <p:txBody>
              <a:bodyPr rtlCol="0" anchor="ctr"/>
              <a:lstStyle/>
              <a:p>
                <a:endParaRPr lang="en-US" sz="744"/>
              </a:p>
            </p:txBody>
          </p:sp>
          <p:sp>
            <p:nvSpPr>
              <p:cNvPr id="1075" name="Freeform: Shape 1074">
                <a:extLst>
                  <a:ext uri="{FF2B5EF4-FFF2-40B4-BE49-F238E27FC236}">
                    <a16:creationId xmlns:a16="http://schemas.microsoft.com/office/drawing/2014/main" id="{690AB72C-ABC9-C07F-3C1C-0265674E4154}"/>
                  </a:ext>
                </a:extLst>
              </p:cNvPr>
              <p:cNvSpPr/>
              <p:nvPr/>
            </p:nvSpPr>
            <p:spPr>
              <a:xfrm>
                <a:off x="8510653" y="3948918"/>
                <a:ext cx="720" cy="12245"/>
              </a:xfrm>
              <a:custGeom>
                <a:avLst/>
                <a:gdLst>
                  <a:gd name="connsiteX0" fmla="*/ 0 w 720"/>
                  <a:gd name="connsiteY0" fmla="*/ 0 h 12245"/>
                  <a:gd name="connsiteX1" fmla="*/ 720 w 720"/>
                  <a:gd name="connsiteY1" fmla="*/ 12246 h 12245"/>
                  <a:gd name="connsiteX2" fmla="*/ 0 w 720"/>
                  <a:gd name="connsiteY2" fmla="*/ 0 h 12245"/>
                </a:gdLst>
                <a:ahLst/>
                <a:cxnLst>
                  <a:cxn ang="0">
                    <a:pos x="connsiteX0" y="connsiteY0"/>
                  </a:cxn>
                  <a:cxn ang="0">
                    <a:pos x="connsiteX1" y="connsiteY1"/>
                  </a:cxn>
                  <a:cxn ang="0">
                    <a:pos x="connsiteX2" y="connsiteY2"/>
                  </a:cxn>
                </a:cxnLst>
                <a:rect l="l" t="t" r="r" b="b"/>
                <a:pathLst>
                  <a:path w="720" h="12245">
                    <a:moveTo>
                      <a:pt x="0" y="0"/>
                    </a:moveTo>
                    <a:cubicBezTo>
                      <a:pt x="0" y="2521"/>
                      <a:pt x="360" y="6123"/>
                      <a:pt x="720" y="12246"/>
                    </a:cubicBezTo>
                    <a:cubicBezTo>
                      <a:pt x="720" y="5402"/>
                      <a:pt x="360" y="1801"/>
                      <a:pt x="0" y="0"/>
                    </a:cubicBezTo>
                    <a:close/>
                  </a:path>
                </a:pathLst>
              </a:custGeom>
              <a:solidFill>
                <a:schemeClr val="accent2"/>
              </a:solidFill>
              <a:ln w="0" cap="flat">
                <a:noFill/>
                <a:prstDash val="solid"/>
                <a:miter/>
              </a:ln>
            </p:spPr>
            <p:txBody>
              <a:bodyPr rtlCol="0" anchor="ctr"/>
              <a:lstStyle/>
              <a:p>
                <a:endParaRPr lang="en-US" sz="744"/>
              </a:p>
            </p:txBody>
          </p:sp>
          <p:sp>
            <p:nvSpPr>
              <p:cNvPr id="1076" name="Freeform: Shape 1075">
                <a:extLst>
                  <a:ext uri="{FF2B5EF4-FFF2-40B4-BE49-F238E27FC236}">
                    <a16:creationId xmlns:a16="http://schemas.microsoft.com/office/drawing/2014/main" id="{3E0A47F6-FCA1-01D8-7FCA-7360C4EECA20}"/>
                  </a:ext>
                </a:extLst>
              </p:cNvPr>
              <p:cNvSpPr/>
              <p:nvPr/>
            </p:nvSpPr>
            <p:spPr>
              <a:xfrm>
                <a:off x="9461122" y="2930739"/>
                <a:ext cx="7923" cy="3601"/>
              </a:xfrm>
              <a:custGeom>
                <a:avLst/>
                <a:gdLst>
                  <a:gd name="connsiteX0" fmla="*/ 7563 w 7923"/>
                  <a:gd name="connsiteY0" fmla="*/ 0 h 3601"/>
                  <a:gd name="connsiteX1" fmla="*/ 0 w 7923"/>
                  <a:gd name="connsiteY1" fmla="*/ 0 h 3601"/>
                  <a:gd name="connsiteX2" fmla="*/ 4682 w 7923"/>
                  <a:gd name="connsiteY2" fmla="*/ 0 h 3601"/>
                  <a:gd name="connsiteX3" fmla="*/ 7924 w 7923"/>
                  <a:gd name="connsiteY3" fmla="*/ 0 h 3601"/>
                </a:gdLst>
                <a:ahLst/>
                <a:cxnLst>
                  <a:cxn ang="0">
                    <a:pos x="connsiteX0" y="connsiteY0"/>
                  </a:cxn>
                  <a:cxn ang="0">
                    <a:pos x="connsiteX1" y="connsiteY1"/>
                  </a:cxn>
                  <a:cxn ang="0">
                    <a:pos x="connsiteX2" y="connsiteY2"/>
                  </a:cxn>
                  <a:cxn ang="0">
                    <a:pos x="connsiteX3" y="connsiteY3"/>
                  </a:cxn>
                </a:cxnLst>
                <a:rect l="l" t="t" r="r" b="b"/>
                <a:pathLst>
                  <a:path w="7923" h="3601">
                    <a:moveTo>
                      <a:pt x="7563" y="0"/>
                    </a:moveTo>
                    <a:cubicBezTo>
                      <a:pt x="5042" y="0"/>
                      <a:pt x="2521" y="0"/>
                      <a:pt x="0" y="0"/>
                    </a:cubicBezTo>
                    <a:cubicBezTo>
                      <a:pt x="1441" y="0"/>
                      <a:pt x="2881" y="0"/>
                      <a:pt x="4682" y="0"/>
                    </a:cubicBezTo>
                    <a:lnTo>
                      <a:pt x="7924" y="0"/>
                    </a:lnTo>
                    <a:close/>
                  </a:path>
                </a:pathLst>
              </a:custGeom>
              <a:solidFill>
                <a:schemeClr val="accent2"/>
              </a:solidFill>
              <a:ln w="0" cap="flat">
                <a:noFill/>
                <a:prstDash val="solid"/>
                <a:miter/>
              </a:ln>
            </p:spPr>
            <p:txBody>
              <a:bodyPr rtlCol="0" anchor="ctr"/>
              <a:lstStyle/>
              <a:p>
                <a:endParaRPr lang="en-US" sz="744"/>
              </a:p>
            </p:txBody>
          </p:sp>
          <p:sp>
            <p:nvSpPr>
              <p:cNvPr id="1077" name="Freeform: Shape 1076">
                <a:extLst>
                  <a:ext uri="{FF2B5EF4-FFF2-40B4-BE49-F238E27FC236}">
                    <a16:creationId xmlns:a16="http://schemas.microsoft.com/office/drawing/2014/main" id="{D0606FCF-87A2-1BE9-4E9B-3FEC8F409523}"/>
                  </a:ext>
                </a:extLst>
              </p:cNvPr>
              <p:cNvSpPr/>
              <p:nvPr/>
            </p:nvSpPr>
            <p:spPr>
              <a:xfrm>
                <a:off x="9422224" y="2927439"/>
                <a:ext cx="308659" cy="5460"/>
              </a:xfrm>
              <a:custGeom>
                <a:avLst/>
                <a:gdLst>
                  <a:gd name="connsiteX0" fmla="*/ 176120 w 308659"/>
                  <a:gd name="connsiteY0" fmla="*/ 4740 h 5460"/>
                  <a:gd name="connsiteX1" fmla="*/ 167115 w 308659"/>
                  <a:gd name="connsiteY1" fmla="*/ 5461 h 5460"/>
                  <a:gd name="connsiteX2" fmla="*/ 308659 w 308659"/>
                  <a:gd name="connsiteY2" fmla="*/ 3300 h 5460"/>
                  <a:gd name="connsiteX3" fmla="*/ 225102 w 308659"/>
                  <a:gd name="connsiteY3" fmla="*/ 779 h 5460"/>
                  <a:gd name="connsiteX4" fmla="*/ 127498 w 308659"/>
                  <a:gd name="connsiteY4" fmla="*/ 58 h 5460"/>
                  <a:gd name="connsiteX5" fmla="*/ 97244 w 308659"/>
                  <a:gd name="connsiteY5" fmla="*/ 2579 h 5460"/>
                  <a:gd name="connsiteX6" fmla="*/ 75274 w 308659"/>
                  <a:gd name="connsiteY6" fmla="*/ 418 h 5460"/>
                  <a:gd name="connsiteX7" fmla="*/ 0 w 308659"/>
                  <a:gd name="connsiteY7" fmla="*/ 418 h 5460"/>
                  <a:gd name="connsiteX8" fmla="*/ 65550 w 308659"/>
                  <a:gd name="connsiteY8" fmla="*/ 779 h 5460"/>
                  <a:gd name="connsiteX9" fmla="*/ 45741 w 308659"/>
                  <a:gd name="connsiteY9" fmla="*/ 2940 h 5460"/>
                  <a:gd name="connsiteX10" fmla="*/ 52584 w 308659"/>
                  <a:gd name="connsiteY10" fmla="*/ 2940 h 5460"/>
                  <a:gd name="connsiteX11" fmla="*/ 175759 w 308659"/>
                  <a:gd name="connsiteY11" fmla="*/ 4740 h 5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8659" h="5460">
                    <a:moveTo>
                      <a:pt x="176120" y="4740"/>
                    </a:moveTo>
                    <a:cubicBezTo>
                      <a:pt x="171798" y="4740"/>
                      <a:pt x="169637" y="5101"/>
                      <a:pt x="167115" y="5461"/>
                    </a:cubicBezTo>
                    <a:cubicBezTo>
                      <a:pt x="213576" y="4740"/>
                      <a:pt x="298575" y="5461"/>
                      <a:pt x="308659" y="3300"/>
                    </a:cubicBezTo>
                    <a:cubicBezTo>
                      <a:pt x="292812" y="3300"/>
                      <a:pt x="211415" y="2219"/>
                      <a:pt x="225102" y="779"/>
                    </a:cubicBezTo>
                    <a:cubicBezTo>
                      <a:pt x="192687" y="1139"/>
                      <a:pt x="144785" y="-302"/>
                      <a:pt x="127498" y="58"/>
                    </a:cubicBezTo>
                    <a:cubicBezTo>
                      <a:pt x="180441" y="1139"/>
                      <a:pt x="133260" y="1859"/>
                      <a:pt x="97244" y="2579"/>
                    </a:cubicBezTo>
                    <a:cubicBezTo>
                      <a:pt x="64829" y="1859"/>
                      <a:pt x="103367" y="779"/>
                      <a:pt x="75274" y="418"/>
                    </a:cubicBezTo>
                    <a:lnTo>
                      <a:pt x="0" y="418"/>
                    </a:lnTo>
                    <a:cubicBezTo>
                      <a:pt x="0" y="418"/>
                      <a:pt x="65550" y="779"/>
                      <a:pt x="65550" y="779"/>
                    </a:cubicBezTo>
                    <a:lnTo>
                      <a:pt x="45741" y="2940"/>
                    </a:lnTo>
                    <a:cubicBezTo>
                      <a:pt x="48262" y="2940"/>
                      <a:pt x="49702" y="2940"/>
                      <a:pt x="52584" y="2940"/>
                    </a:cubicBezTo>
                    <a:cubicBezTo>
                      <a:pt x="163874" y="1859"/>
                      <a:pt x="61948" y="5821"/>
                      <a:pt x="175759" y="4740"/>
                    </a:cubicBezTo>
                    <a:close/>
                  </a:path>
                </a:pathLst>
              </a:custGeom>
              <a:solidFill>
                <a:schemeClr val="accent2"/>
              </a:solidFill>
              <a:ln w="0" cap="flat">
                <a:noFill/>
                <a:prstDash val="solid"/>
                <a:miter/>
              </a:ln>
            </p:spPr>
            <p:txBody>
              <a:bodyPr rtlCol="0" anchor="ctr"/>
              <a:lstStyle/>
              <a:p>
                <a:endParaRPr lang="en-US" sz="744"/>
              </a:p>
            </p:txBody>
          </p:sp>
          <p:sp>
            <p:nvSpPr>
              <p:cNvPr id="1078" name="Freeform: Shape 1077">
                <a:extLst>
                  <a:ext uri="{FF2B5EF4-FFF2-40B4-BE49-F238E27FC236}">
                    <a16:creationId xmlns:a16="http://schemas.microsoft.com/office/drawing/2014/main" id="{C61A49BB-686B-905F-3D97-0C4FB90AFA50}"/>
                  </a:ext>
                </a:extLst>
              </p:cNvPr>
              <p:cNvSpPr/>
              <p:nvPr/>
            </p:nvSpPr>
            <p:spPr>
              <a:xfrm>
                <a:off x="9572052" y="2932900"/>
                <a:ext cx="17647" cy="360"/>
              </a:xfrm>
              <a:custGeom>
                <a:avLst/>
                <a:gdLst>
                  <a:gd name="connsiteX0" fmla="*/ 17648 w 17647"/>
                  <a:gd name="connsiteY0" fmla="*/ 0 h 360"/>
                  <a:gd name="connsiteX1" fmla="*/ 0 w 17647"/>
                  <a:gd name="connsiteY1" fmla="*/ 360 h 360"/>
                  <a:gd name="connsiteX2" fmla="*/ 17648 w 17647"/>
                  <a:gd name="connsiteY2" fmla="*/ 0 h 360"/>
                </a:gdLst>
                <a:ahLst/>
                <a:cxnLst>
                  <a:cxn ang="0">
                    <a:pos x="connsiteX0" y="connsiteY0"/>
                  </a:cxn>
                  <a:cxn ang="0">
                    <a:pos x="connsiteX1" y="connsiteY1"/>
                  </a:cxn>
                  <a:cxn ang="0">
                    <a:pos x="connsiteX2" y="connsiteY2"/>
                  </a:cxn>
                </a:cxnLst>
                <a:rect l="l" t="t" r="r" b="b"/>
                <a:pathLst>
                  <a:path w="17647" h="360">
                    <a:moveTo>
                      <a:pt x="17648" y="0"/>
                    </a:moveTo>
                    <a:cubicBezTo>
                      <a:pt x="10805" y="0"/>
                      <a:pt x="4682" y="0"/>
                      <a:pt x="0" y="360"/>
                    </a:cubicBezTo>
                    <a:cubicBezTo>
                      <a:pt x="10445" y="360"/>
                      <a:pt x="14407" y="360"/>
                      <a:pt x="17648" y="0"/>
                    </a:cubicBezTo>
                    <a:close/>
                  </a:path>
                </a:pathLst>
              </a:custGeom>
              <a:solidFill>
                <a:schemeClr val="accent2"/>
              </a:solidFill>
              <a:ln w="0" cap="flat">
                <a:noFill/>
                <a:prstDash val="solid"/>
                <a:miter/>
              </a:ln>
            </p:spPr>
            <p:txBody>
              <a:bodyPr rtlCol="0" anchor="ctr"/>
              <a:lstStyle/>
              <a:p>
                <a:endParaRPr lang="en-US" sz="744"/>
              </a:p>
            </p:txBody>
          </p:sp>
          <p:sp>
            <p:nvSpPr>
              <p:cNvPr id="1079" name="Freeform: Shape 1078">
                <a:extLst>
                  <a:ext uri="{FF2B5EF4-FFF2-40B4-BE49-F238E27FC236}">
                    <a16:creationId xmlns:a16="http://schemas.microsoft.com/office/drawing/2014/main" id="{34D91A5C-B1DE-EB57-44A2-732836C7C13C}"/>
                  </a:ext>
                </a:extLst>
              </p:cNvPr>
              <p:cNvSpPr/>
              <p:nvPr/>
            </p:nvSpPr>
            <p:spPr>
              <a:xfrm>
                <a:off x="10043505" y="2936141"/>
                <a:ext cx="19808" cy="3601"/>
              </a:xfrm>
              <a:custGeom>
                <a:avLst/>
                <a:gdLst>
                  <a:gd name="connsiteX0" fmla="*/ 0 w 19808"/>
                  <a:gd name="connsiteY0" fmla="*/ 0 h 3601"/>
                  <a:gd name="connsiteX1" fmla="*/ 19809 w 19808"/>
                  <a:gd name="connsiteY1" fmla="*/ 0 h 3601"/>
                  <a:gd name="connsiteX2" fmla="*/ 0 w 19808"/>
                  <a:gd name="connsiteY2" fmla="*/ 0 h 3601"/>
                </a:gdLst>
                <a:ahLst/>
                <a:cxnLst>
                  <a:cxn ang="0">
                    <a:pos x="connsiteX0" y="connsiteY0"/>
                  </a:cxn>
                  <a:cxn ang="0">
                    <a:pos x="connsiteX1" y="connsiteY1"/>
                  </a:cxn>
                  <a:cxn ang="0">
                    <a:pos x="connsiteX2" y="connsiteY2"/>
                  </a:cxn>
                </a:cxnLst>
                <a:rect l="l" t="t" r="r" b="b"/>
                <a:pathLst>
                  <a:path w="19808" h="3601">
                    <a:moveTo>
                      <a:pt x="0" y="0"/>
                    </a:moveTo>
                    <a:cubicBezTo>
                      <a:pt x="5763" y="0"/>
                      <a:pt x="11885" y="0"/>
                      <a:pt x="19809" y="0"/>
                    </a:cubicBezTo>
                    <a:cubicBezTo>
                      <a:pt x="16207" y="0"/>
                      <a:pt x="7564" y="0"/>
                      <a:pt x="0" y="0"/>
                    </a:cubicBezTo>
                    <a:close/>
                  </a:path>
                </a:pathLst>
              </a:custGeom>
              <a:solidFill>
                <a:schemeClr val="accent2"/>
              </a:solidFill>
              <a:ln w="0" cap="flat">
                <a:noFill/>
                <a:prstDash val="solid"/>
                <a:miter/>
              </a:ln>
            </p:spPr>
            <p:txBody>
              <a:bodyPr rtlCol="0" anchor="ctr"/>
              <a:lstStyle/>
              <a:p>
                <a:endParaRPr lang="en-US" sz="744"/>
              </a:p>
            </p:txBody>
          </p:sp>
          <p:sp>
            <p:nvSpPr>
              <p:cNvPr id="1080" name="Freeform: Shape 1079">
                <a:extLst>
                  <a:ext uri="{FF2B5EF4-FFF2-40B4-BE49-F238E27FC236}">
                    <a16:creationId xmlns:a16="http://schemas.microsoft.com/office/drawing/2014/main" id="{541D80EA-1B5A-8917-3B98-E7E54D841F00}"/>
                  </a:ext>
                </a:extLst>
              </p:cNvPr>
              <p:cNvSpPr/>
              <p:nvPr/>
            </p:nvSpPr>
            <p:spPr>
              <a:xfrm>
                <a:off x="8497327" y="4992646"/>
                <a:ext cx="6122" cy="65213"/>
              </a:xfrm>
              <a:custGeom>
                <a:avLst/>
                <a:gdLst>
                  <a:gd name="connsiteX0" fmla="*/ 6123 w 6122"/>
                  <a:gd name="connsiteY0" fmla="*/ 64853 h 65213"/>
                  <a:gd name="connsiteX1" fmla="*/ 5042 w 6122"/>
                  <a:gd name="connsiteY1" fmla="*/ 53688 h 65213"/>
                  <a:gd name="connsiteX2" fmla="*/ 2881 w 6122"/>
                  <a:gd name="connsiteY2" fmla="*/ 31358 h 65213"/>
                  <a:gd name="connsiteX3" fmla="*/ 0 w 6122"/>
                  <a:gd name="connsiteY3" fmla="*/ 24 h 65213"/>
                  <a:gd name="connsiteX4" fmla="*/ 5042 w 6122"/>
                  <a:gd name="connsiteY4" fmla="*/ 57650 h 65213"/>
                  <a:gd name="connsiteX5" fmla="*/ 6123 w 6122"/>
                  <a:gd name="connsiteY5" fmla="*/ 65213 h 65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22" h="65213">
                    <a:moveTo>
                      <a:pt x="6123" y="64853"/>
                    </a:moveTo>
                    <a:cubicBezTo>
                      <a:pt x="6123" y="64493"/>
                      <a:pt x="6123" y="59811"/>
                      <a:pt x="5042" y="53688"/>
                    </a:cubicBezTo>
                    <a:cubicBezTo>
                      <a:pt x="4682" y="47565"/>
                      <a:pt x="3241" y="39281"/>
                      <a:pt x="2881" y="31358"/>
                    </a:cubicBezTo>
                    <a:cubicBezTo>
                      <a:pt x="1801" y="15151"/>
                      <a:pt x="720" y="-697"/>
                      <a:pt x="0" y="24"/>
                    </a:cubicBezTo>
                    <a:cubicBezTo>
                      <a:pt x="1441" y="19112"/>
                      <a:pt x="2161" y="38201"/>
                      <a:pt x="5042" y="57650"/>
                    </a:cubicBezTo>
                    <a:lnTo>
                      <a:pt x="6123" y="65213"/>
                    </a:lnTo>
                    <a:close/>
                  </a:path>
                </a:pathLst>
              </a:custGeom>
              <a:solidFill>
                <a:schemeClr val="accent2"/>
              </a:solidFill>
              <a:ln w="0" cap="flat">
                <a:noFill/>
                <a:prstDash val="solid"/>
                <a:miter/>
              </a:ln>
            </p:spPr>
            <p:txBody>
              <a:bodyPr rtlCol="0" anchor="ctr"/>
              <a:lstStyle/>
              <a:p>
                <a:endParaRPr lang="en-US" sz="744"/>
              </a:p>
            </p:txBody>
          </p:sp>
          <p:sp>
            <p:nvSpPr>
              <p:cNvPr id="1081" name="Freeform: Shape 1080">
                <a:extLst>
                  <a:ext uri="{FF2B5EF4-FFF2-40B4-BE49-F238E27FC236}">
                    <a16:creationId xmlns:a16="http://schemas.microsoft.com/office/drawing/2014/main" id="{EED03F50-3998-2FF0-AC37-A7FB328E5948}"/>
                  </a:ext>
                </a:extLst>
              </p:cNvPr>
              <p:cNvSpPr/>
              <p:nvPr/>
            </p:nvSpPr>
            <p:spPr>
              <a:xfrm>
                <a:off x="11248968" y="2981882"/>
                <a:ext cx="24130" cy="9364"/>
              </a:xfrm>
              <a:custGeom>
                <a:avLst/>
                <a:gdLst>
                  <a:gd name="connsiteX0" fmla="*/ 24131 w 24130"/>
                  <a:gd name="connsiteY0" fmla="*/ 9364 h 9364"/>
                  <a:gd name="connsiteX1" fmla="*/ 3962 w 24130"/>
                  <a:gd name="connsiteY1" fmla="*/ 1441 h 9364"/>
                  <a:gd name="connsiteX2" fmla="*/ 0 w 24130"/>
                  <a:gd name="connsiteY2" fmla="*/ 0 h 9364"/>
                  <a:gd name="connsiteX3" fmla="*/ 24131 w 24130"/>
                  <a:gd name="connsiteY3" fmla="*/ 9364 h 9364"/>
                </a:gdLst>
                <a:ahLst/>
                <a:cxnLst>
                  <a:cxn ang="0">
                    <a:pos x="connsiteX0" y="connsiteY0"/>
                  </a:cxn>
                  <a:cxn ang="0">
                    <a:pos x="connsiteX1" y="connsiteY1"/>
                  </a:cxn>
                  <a:cxn ang="0">
                    <a:pos x="connsiteX2" y="connsiteY2"/>
                  </a:cxn>
                  <a:cxn ang="0">
                    <a:pos x="connsiteX3" y="connsiteY3"/>
                  </a:cxn>
                </a:cxnLst>
                <a:rect l="l" t="t" r="r" b="b"/>
                <a:pathLst>
                  <a:path w="24130" h="9364">
                    <a:moveTo>
                      <a:pt x="24131" y="9364"/>
                    </a:moveTo>
                    <a:cubicBezTo>
                      <a:pt x="17288" y="6843"/>
                      <a:pt x="10805" y="3962"/>
                      <a:pt x="3962" y="1441"/>
                    </a:cubicBezTo>
                    <a:cubicBezTo>
                      <a:pt x="2521" y="1080"/>
                      <a:pt x="1080" y="360"/>
                      <a:pt x="0" y="0"/>
                    </a:cubicBezTo>
                    <a:cubicBezTo>
                      <a:pt x="3962" y="1801"/>
                      <a:pt x="17288" y="6843"/>
                      <a:pt x="24131" y="9364"/>
                    </a:cubicBezTo>
                    <a:close/>
                  </a:path>
                </a:pathLst>
              </a:custGeom>
              <a:solidFill>
                <a:schemeClr val="accent2"/>
              </a:solidFill>
              <a:ln w="0" cap="flat">
                <a:noFill/>
                <a:prstDash val="solid"/>
                <a:miter/>
              </a:ln>
            </p:spPr>
            <p:txBody>
              <a:bodyPr rtlCol="0" anchor="ctr"/>
              <a:lstStyle/>
              <a:p>
                <a:endParaRPr lang="en-US" sz="744"/>
              </a:p>
            </p:txBody>
          </p:sp>
          <p:sp>
            <p:nvSpPr>
              <p:cNvPr id="1082" name="Freeform: Shape 1081">
                <a:extLst>
                  <a:ext uri="{FF2B5EF4-FFF2-40B4-BE49-F238E27FC236}">
                    <a16:creationId xmlns:a16="http://schemas.microsoft.com/office/drawing/2014/main" id="{ECE9578C-D19C-6564-8DB6-EB3BDA4EC435}"/>
                  </a:ext>
                </a:extLst>
              </p:cNvPr>
              <p:cNvSpPr/>
              <p:nvPr/>
            </p:nvSpPr>
            <p:spPr>
              <a:xfrm>
                <a:off x="9647686" y="2927858"/>
                <a:ext cx="20169" cy="720"/>
              </a:xfrm>
              <a:custGeom>
                <a:avLst/>
                <a:gdLst>
                  <a:gd name="connsiteX0" fmla="*/ 20169 w 20169"/>
                  <a:gd name="connsiteY0" fmla="*/ 0 h 720"/>
                  <a:gd name="connsiteX1" fmla="*/ 0 w 20169"/>
                  <a:gd name="connsiteY1" fmla="*/ 720 h 720"/>
                  <a:gd name="connsiteX2" fmla="*/ 20169 w 20169"/>
                  <a:gd name="connsiteY2" fmla="*/ 0 h 720"/>
                </a:gdLst>
                <a:ahLst/>
                <a:cxnLst>
                  <a:cxn ang="0">
                    <a:pos x="connsiteX0" y="connsiteY0"/>
                  </a:cxn>
                  <a:cxn ang="0">
                    <a:pos x="connsiteX1" y="connsiteY1"/>
                  </a:cxn>
                  <a:cxn ang="0">
                    <a:pos x="connsiteX2" y="connsiteY2"/>
                  </a:cxn>
                </a:cxnLst>
                <a:rect l="l" t="t" r="r" b="b"/>
                <a:pathLst>
                  <a:path w="20169" h="720">
                    <a:moveTo>
                      <a:pt x="20169" y="0"/>
                    </a:moveTo>
                    <a:cubicBezTo>
                      <a:pt x="8284" y="0"/>
                      <a:pt x="2881" y="360"/>
                      <a:pt x="0" y="720"/>
                    </a:cubicBezTo>
                    <a:cubicBezTo>
                      <a:pt x="7563" y="720"/>
                      <a:pt x="14767" y="720"/>
                      <a:pt x="20169" y="0"/>
                    </a:cubicBezTo>
                    <a:close/>
                  </a:path>
                </a:pathLst>
              </a:custGeom>
              <a:solidFill>
                <a:schemeClr val="accent2"/>
              </a:solidFill>
              <a:ln w="0" cap="flat">
                <a:noFill/>
                <a:prstDash val="solid"/>
                <a:miter/>
              </a:ln>
            </p:spPr>
            <p:txBody>
              <a:bodyPr rtlCol="0" anchor="ctr"/>
              <a:lstStyle/>
              <a:p>
                <a:endParaRPr lang="en-US" sz="744"/>
              </a:p>
            </p:txBody>
          </p:sp>
          <p:sp>
            <p:nvSpPr>
              <p:cNvPr id="1083" name="Freeform: Shape 1082">
                <a:extLst>
                  <a:ext uri="{FF2B5EF4-FFF2-40B4-BE49-F238E27FC236}">
                    <a16:creationId xmlns:a16="http://schemas.microsoft.com/office/drawing/2014/main" id="{7ECC458D-EA59-C693-8C1A-7B786715C877}"/>
                  </a:ext>
                </a:extLst>
              </p:cNvPr>
              <p:cNvSpPr/>
              <p:nvPr/>
            </p:nvSpPr>
            <p:spPr>
              <a:xfrm>
                <a:off x="11275260" y="2995928"/>
                <a:ext cx="67710" cy="33495"/>
              </a:xfrm>
              <a:custGeom>
                <a:avLst/>
                <a:gdLst>
                  <a:gd name="connsiteX0" fmla="*/ 360 w 67710"/>
                  <a:gd name="connsiteY0" fmla="*/ 0 h 33495"/>
                  <a:gd name="connsiteX1" fmla="*/ 21970 w 67710"/>
                  <a:gd name="connsiteY1" fmla="*/ 11525 h 33495"/>
                  <a:gd name="connsiteX2" fmla="*/ 33855 w 67710"/>
                  <a:gd name="connsiteY2" fmla="*/ 16928 h 33495"/>
                  <a:gd name="connsiteX3" fmla="*/ 44660 w 67710"/>
                  <a:gd name="connsiteY3" fmla="*/ 22330 h 33495"/>
                  <a:gd name="connsiteX4" fmla="*/ 67711 w 67710"/>
                  <a:gd name="connsiteY4" fmla="*/ 33495 h 33495"/>
                  <a:gd name="connsiteX5" fmla="*/ 36737 w 67710"/>
                  <a:gd name="connsiteY5" fmla="*/ 17648 h 33495"/>
                  <a:gd name="connsiteX6" fmla="*/ 0 w 67710"/>
                  <a:gd name="connsiteY6" fmla="*/ 360 h 33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710" h="33495">
                    <a:moveTo>
                      <a:pt x="360" y="0"/>
                    </a:moveTo>
                    <a:cubicBezTo>
                      <a:pt x="8644" y="4322"/>
                      <a:pt x="20529" y="10445"/>
                      <a:pt x="21970" y="11525"/>
                    </a:cubicBezTo>
                    <a:cubicBezTo>
                      <a:pt x="26292" y="13326"/>
                      <a:pt x="30254" y="15127"/>
                      <a:pt x="33855" y="16928"/>
                    </a:cubicBezTo>
                    <a:cubicBezTo>
                      <a:pt x="37457" y="18728"/>
                      <a:pt x="41059" y="20529"/>
                      <a:pt x="44660" y="22330"/>
                    </a:cubicBezTo>
                    <a:cubicBezTo>
                      <a:pt x="51863" y="25932"/>
                      <a:pt x="59067" y="29173"/>
                      <a:pt x="67711" y="33495"/>
                    </a:cubicBezTo>
                    <a:cubicBezTo>
                      <a:pt x="57986" y="28813"/>
                      <a:pt x="47902" y="23411"/>
                      <a:pt x="36737" y="17648"/>
                    </a:cubicBezTo>
                    <a:cubicBezTo>
                      <a:pt x="25211" y="12246"/>
                      <a:pt x="13326" y="6483"/>
                      <a:pt x="0" y="360"/>
                    </a:cubicBezTo>
                    <a:close/>
                  </a:path>
                </a:pathLst>
              </a:custGeom>
              <a:solidFill>
                <a:schemeClr val="accent2"/>
              </a:solidFill>
              <a:ln w="0" cap="flat">
                <a:noFill/>
                <a:prstDash val="solid"/>
                <a:miter/>
              </a:ln>
            </p:spPr>
            <p:txBody>
              <a:bodyPr rtlCol="0" anchor="ctr"/>
              <a:lstStyle/>
              <a:p>
                <a:endParaRPr lang="en-US" sz="744"/>
              </a:p>
            </p:txBody>
          </p:sp>
          <p:sp>
            <p:nvSpPr>
              <p:cNvPr id="1084" name="Freeform: Shape 1083">
                <a:extLst>
                  <a:ext uri="{FF2B5EF4-FFF2-40B4-BE49-F238E27FC236}">
                    <a16:creationId xmlns:a16="http://schemas.microsoft.com/office/drawing/2014/main" id="{FDBF2D6E-8477-0361-69BF-1E7A3DAE6B78}"/>
                  </a:ext>
                </a:extLst>
              </p:cNvPr>
              <p:cNvSpPr/>
              <p:nvPr/>
            </p:nvSpPr>
            <p:spPr>
              <a:xfrm>
                <a:off x="11343331" y="3029424"/>
                <a:ext cx="1440" cy="720"/>
              </a:xfrm>
              <a:custGeom>
                <a:avLst/>
                <a:gdLst>
                  <a:gd name="connsiteX0" fmla="*/ 1441 w 1440"/>
                  <a:gd name="connsiteY0" fmla="*/ 720 h 720"/>
                  <a:gd name="connsiteX1" fmla="*/ 0 w 1440"/>
                  <a:gd name="connsiteY1" fmla="*/ 0 h 720"/>
                  <a:gd name="connsiteX2" fmla="*/ 1441 w 1440"/>
                  <a:gd name="connsiteY2" fmla="*/ 720 h 720"/>
                </a:gdLst>
                <a:ahLst/>
                <a:cxnLst>
                  <a:cxn ang="0">
                    <a:pos x="connsiteX0" y="connsiteY0"/>
                  </a:cxn>
                  <a:cxn ang="0">
                    <a:pos x="connsiteX1" y="connsiteY1"/>
                  </a:cxn>
                  <a:cxn ang="0">
                    <a:pos x="connsiteX2" y="connsiteY2"/>
                  </a:cxn>
                </a:cxnLst>
                <a:rect l="l" t="t" r="r" b="b"/>
                <a:pathLst>
                  <a:path w="1440" h="720">
                    <a:moveTo>
                      <a:pt x="1441" y="720"/>
                    </a:moveTo>
                    <a:cubicBezTo>
                      <a:pt x="1080" y="720"/>
                      <a:pt x="360" y="360"/>
                      <a:pt x="0" y="0"/>
                    </a:cubicBezTo>
                    <a:cubicBezTo>
                      <a:pt x="360" y="0"/>
                      <a:pt x="1080" y="360"/>
                      <a:pt x="1441" y="720"/>
                    </a:cubicBezTo>
                    <a:close/>
                  </a:path>
                </a:pathLst>
              </a:custGeom>
              <a:solidFill>
                <a:schemeClr val="accent2"/>
              </a:solidFill>
              <a:ln w="0" cap="flat">
                <a:noFill/>
                <a:prstDash val="solid"/>
                <a:miter/>
              </a:ln>
            </p:spPr>
            <p:txBody>
              <a:bodyPr rtlCol="0" anchor="ctr"/>
              <a:lstStyle/>
              <a:p>
                <a:endParaRPr lang="en-US" sz="744"/>
              </a:p>
            </p:txBody>
          </p:sp>
          <p:sp>
            <p:nvSpPr>
              <p:cNvPr id="1085" name="Freeform: Shape 1084">
                <a:extLst>
                  <a:ext uri="{FF2B5EF4-FFF2-40B4-BE49-F238E27FC236}">
                    <a16:creationId xmlns:a16="http://schemas.microsoft.com/office/drawing/2014/main" id="{2308BE1D-10FC-9FA2-55BE-D6ADBCA3DB26}"/>
                  </a:ext>
                </a:extLst>
              </p:cNvPr>
              <p:cNvSpPr/>
              <p:nvPr/>
            </p:nvSpPr>
            <p:spPr>
              <a:xfrm>
                <a:off x="8459510" y="2905528"/>
                <a:ext cx="3329862" cy="3287563"/>
              </a:xfrm>
              <a:custGeom>
                <a:avLst/>
                <a:gdLst>
                  <a:gd name="connsiteX0" fmla="*/ 49342 w 3329862"/>
                  <a:gd name="connsiteY0" fmla="*/ 2190148 h 3287563"/>
                  <a:gd name="connsiteX1" fmla="*/ 52584 w 3329862"/>
                  <a:gd name="connsiteY1" fmla="*/ 2207076 h 3287563"/>
                  <a:gd name="connsiteX2" fmla="*/ 50423 w 3329862"/>
                  <a:gd name="connsiteY2" fmla="*/ 2198432 h 3287563"/>
                  <a:gd name="connsiteX3" fmla="*/ 54745 w 3329862"/>
                  <a:gd name="connsiteY3" fmla="*/ 2220042 h 3287563"/>
                  <a:gd name="connsiteX4" fmla="*/ 59427 w 3329862"/>
                  <a:gd name="connsiteY4" fmla="*/ 2241652 h 3287563"/>
                  <a:gd name="connsiteX5" fmla="*/ 64469 w 3329862"/>
                  <a:gd name="connsiteY5" fmla="*/ 2259299 h 3287563"/>
                  <a:gd name="connsiteX6" fmla="*/ 62308 w 3329862"/>
                  <a:gd name="connsiteY6" fmla="*/ 2253177 h 3287563"/>
                  <a:gd name="connsiteX7" fmla="*/ 65910 w 3329862"/>
                  <a:gd name="connsiteY7" fmla="*/ 2266863 h 3287563"/>
                  <a:gd name="connsiteX8" fmla="*/ 70592 w 3329862"/>
                  <a:gd name="connsiteY8" fmla="*/ 2281630 h 3287563"/>
                  <a:gd name="connsiteX9" fmla="*/ 77075 w 3329862"/>
                  <a:gd name="connsiteY9" fmla="*/ 2299638 h 3287563"/>
                  <a:gd name="connsiteX10" fmla="*/ 84278 w 3329862"/>
                  <a:gd name="connsiteY10" fmla="*/ 2319807 h 3287563"/>
                  <a:gd name="connsiteX11" fmla="*/ 92562 w 3329862"/>
                  <a:gd name="connsiteY11" fmla="*/ 2340336 h 3287563"/>
                  <a:gd name="connsiteX12" fmla="*/ 100846 w 3329862"/>
                  <a:gd name="connsiteY12" fmla="*/ 2360505 h 3287563"/>
                  <a:gd name="connsiteX13" fmla="*/ 109489 w 3329862"/>
                  <a:gd name="connsiteY13" fmla="*/ 2378513 h 3287563"/>
                  <a:gd name="connsiteX14" fmla="*/ 116693 w 3329862"/>
                  <a:gd name="connsiteY14" fmla="*/ 2393640 h 3287563"/>
                  <a:gd name="connsiteX15" fmla="*/ 122455 w 3329862"/>
                  <a:gd name="connsiteY15" fmla="*/ 2404445 h 3287563"/>
                  <a:gd name="connsiteX16" fmla="*/ 134701 w 3329862"/>
                  <a:gd name="connsiteY16" fmla="*/ 2427495 h 3287563"/>
                  <a:gd name="connsiteX17" fmla="*/ 148027 w 3329862"/>
                  <a:gd name="connsiteY17" fmla="*/ 2450546 h 3287563"/>
                  <a:gd name="connsiteX18" fmla="*/ 172878 w 3329862"/>
                  <a:gd name="connsiteY18" fmla="*/ 2490524 h 3287563"/>
                  <a:gd name="connsiteX19" fmla="*/ 162793 w 3329862"/>
                  <a:gd name="connsiteY19" fmla="*/ 2475037 h 3287563"/>
                  <a:gd name="connsiteX20" fmla="*/ 153789 w 3329862"/>
                  <a:gd name="connsiteY20" fmla="*/ 2460990 h 3287563"/>
                  <a:gd name="connsiteX21" fmla="*/ 147667 w 3329862"/>
                  <a:gd name="connsiteY21" fmla="*/ 2452347 h 3287563"/>
                  <a:gd name="connsiteX22" fmla="*/ 155950 w 3329862"/>
                  <a:gd name="connsiteY22" fmla="*/ 2467473 h 3287563"/>
                  <a:gd name="connsiteX23" fmla="*/ 164234 w 3329862"/>
                  <a:gd name="connsiteY23" fmla="*/ 2481160 h 3287563"/>
                  <a:gd name="connsiteX24" fmla="*/ 180802 w 3329862"/>
                  <a:gd name="connsiteY24" fmla="*/ 2508172 h 3287563"/>
                  <a:gd name="connsiteX25" fmla="*/ 190886 w 3329862"/>
                  <a:gd name="connsiteY25" fmla="*/ 2522938 h 3287563"/>
                  <a:gd name="connsiteX26" fmla="*/ 196649 w 3329862"/>
                  <a:gd name="connsiteY26" fmla="*/ 2530862 h 3287563"/>
                  <a:gd name="connsiteX27" fmla="*/ 203132 w 3329862"/>
                  <a:gd name="connsiteY27" fmla="*/ 2539146 h 3287563"/>
                  <a:gd name="connsiteX28" fmla="*/ 218259 w 3329862"/>
                  <a:gd name="connsiteY28" fmla="*/ 2557874 h 3287563"/>
                  <a:gd name="connsiteX29" fmla="*/ 222580 w 3329862"/>
                  <a:gd name="connsiteY29" fmla="*/ 2562917 h 3287563"/>
                  <a:gd name="connsiteX30" fmla="*/ 227263 w 3329862"/>
                  <a:gd name="connsiteY30" fmla="*/ 2567959 h 3287563"/>
                  <a:gd name="connsiteX31" fmla="*/ 237347 w 3329862"/>
                  <a:gd name="connsiteY31" fmla="*/ 2579124 h 3287563"/>
                  <a:gd name="connsiteX32" fmla="*/ 221500 w 3329862"/>
                  <a:gd name="connsiteY32" fmla="*/ 2560395 h 3287563"/>
                  <a:gd name="connsiteX33" fmla="*/ 206373 w 3329862"/>
                  <a:gd name="connsiteY33" fmla="*/ 2541307 h 3287563"/>
                  <a:gd name="connsiteX34" fmla="*/ 224021 w 3329862"/>
                  <a:gd name="connsiteY34" fmla="*/ 2562556 h 3287563"/>
                  <a:gd name="connsiteX35" fmla="*/ 242750 w 3329862"/>
                  <a:gd name="connsiteY35" fmla="*/ 2582725 h 3287563"/>
                  <a:gd name="connsiteX36" fmla="*/ 261838 w 3329862"/>
                  <a:gd name="connsiteY36" fmla="*/ 2602534 h 3287563"/>
                  <a:gd name="connsiteX37" fmla="*/ 271563 w 3329862"/>
                  <a:gd name="connsiteY37" fmla="*/ 2612259 h 3287563"/>
                  <a:gd name="connsiteX38" fmla="*/ 281647 w 3329862"/>
                  <a:gd name="connsiteY38" fmla="*/ 2621623 h 3287563"/>
                  <a:gd name="connsiteX39" fmla="*/ 286329 w 3329862"/>
                  <a:gd name="connsiteY39" fmla="*/ 2627386 h 3287563"/>
                  <a:gd name="connsiteX40" fmla="*/ 270122 w 3329862"/>
                  <a:gd name="connsiteY40" fmla="*/ 2612259 h 3287563"/>
                  <a:gd name="connsiteX41" fmla="*/ 247432 w 3329862"/>
                  <a:gd name="connsiteY41" fmla="*/ 2589208 h 3287563"/>
                  <a:gd name="connsiteX42" fmla="*/ 231945 w 3329862"/>
                  <a:gd name="connsiteY42" fmla="*/ 2572281 h 3287563"/>
                  <a:gd name="connsiteX43" fmla="*/ 376010 w 3329862"/>
                  <a:gd name="connsiteY43" fmla="*/ 2705181 h 3287563"/>
                  <a:gd name="connsiteX44" fmla="*/ 387895 w 3329862"/>
                  <a:gd name="connsiteY44" fmla="*/ 2717426 h 3287563"/>
                  <a:gd name="connsiteX45" fmla="*/ 394738 w 3329862"/>
                  <a:gd name="connsiteY45" fmla="*/ 2723189 h 3287563"/>
                  <a:gd name="connsiteX46" fmla="*/ 404463 w 3329862"/>
                  <a:gd name="connsiteY46" fmla="*/ 2730032 h 3287563"/>
                  <a:gd name="connsiteX47" fmla="*/ 417068 w 3329862"/>
                  <a:gd name="connsiteY47" fmla="*/ 2738316 h 3287563"/>
                  <a:gd name="connsiteX48" fmla="*/ 433276 w 3329862"/>
                  <a:gd name="connsiteY48" fmla="*/ 2748400 h 3287563"/>
                  <a:gd name="connsiteX49" fmla="*/ 427873 w 3329862"/>
                  <a:gd name="connsiteY49" fmla="*/ 2744799 h 3287563"/>
                  <a:gd name="connsiteX50" fmla="*/ 424632 w 3329862"/>
                  <a:gd name="connsiteY50" fmla="*/ 2742277 h 3287563"/>
                  <a:gd name="connsiteX51" fmla="*/ 423191 w 3329862"/>
                  <a:gd name="connsiteY51" fmla="*/ 2740837 h 3287563"/>
                  <a:gd name="connsiteX52" fmla="*/ 431835 w 3329862"/>
                  <a:gd name="connsiteY52" fmla="*/ 2745519 h 3287563"/>
                  <a:gd name="connsiteX53" fmla="*/ 435436 w 3329862"/>
                  <a:gd name="connsiteY53" fmla="*/ 2745519 h 3287563"/>
                  <a:gd name="connsiteX54" fmla="*/ 451284 w 3329862"/>
                  <a:gd name="connsiteY54" fmla="*/ 2754163 h 3287563"/>
                  <a:gd name="connsiteX55" fmla="*/ 469652 w 3329862"/>
                  <a:gd name="connsiteY55" fmla="*/ 2764608 h 3287563"/>
                  <a:gd name="connsiteX56" fmla="*/ 493783 w 3329862"/>
                  <a:gd name="connsiteY56" fmla="*/ 2776493 h 3287563"/>
                  <a:gd name="connsiteX57" fmla="*/ 488741 w 3329862"/>
                  <a:gd name="connsiteY57" fmla="*/ 2774692 h 3287563"/>
                  <a:gd name="connsiteX58" fmla="*/ 585264 w 3329862"/>
                  <a:gd name="connsiteY58" fmla="*/ 2815390 h 3287563"/>
                  <a:gd name="connsiteX59" fmla="*/ 602192 w 3329862"/>
                  <a:gd name="connsiteY59" fmla="*/ 2820433 h 3287563"/>
                  <a:gd name="connsiteX60" fmla="*/ 610115 w 3329862"/>
                  <a:gd name="connsiteY60" fmla="*/ 2822594 h 3287563"/>
                  <a:gd name="connsiteX61" fmla="*/ 617679 w 3329862"/>
                  <a:gd name="connsiteY61" fmla="*/ 2824394 h 3287563"/>
                  <a:gd name="connsiteX62" fmla="*/ 646852 w 3329862"/>
                  <a:gd name="connsiteY62" fmla="*/ 2831238 h 3287563"/>
                  <a:gd name="connsiteX63" fmla="*/ 686110 w 3329862"/>
                  <a:gd name="connsiteY63" fmla="*/ 2840242 h 3287563"/>
                  <a:gd name="connsiteX64" fmla="*/ 721045 w 3329862"/>
                  <a:gd name="connsiteY64" fmla="*/ 2846725 h 3287563"/>
                  <a:gd name="connsiteX65" fmla="*/ 729329 w 3329862"/>
                  <a:gd name="connsiteY65" fmla="*/ 2848165 h 3287563"/>
                  <a:gd name="connsiteX66" fmla="*/ 737253 w 3329862"/>
                  <a:gd name="connsiteY66" fmla="*/ 2849246 h 3287563"/>
                  <a:gd name="connsiteX67" fmla="*/ 752740 w 3329862"/>
                  <a:gd name="connsiteY67" fmla="*/ 2851407 h 3287563"/>
                  <a:gd name="connsiteX68" fmla="*/ 767867 w 3329862"/>
                  <a:gd name="connsiteY68" fmla="*/ 2853207 h 3287563"/>
                  <a:gd name="connsiteX69" fmla="*/ 782633 w 3329862"/>
                  <a:gd name="connsiteY69" fmla="*/ 2854288 h 3287563"/>
                  <a:gd name="connsiteX70" fmla="*/ 811806 w 3329862"/>
                  <a:gd name="connsiteY70" fmla="*/ 2856449 h 3287563"/>
                  <a:gd name="connsiteX71" fmla="*/ 840979 w 3329862"/>
                  <a:gd name="connsiteY71" fmla="*/ 2857169 h 3287563"/>
                  <a:gd name="connsiteX72" fmla="*/ 871953 w 3329862"/>
                  <a:gd name="connsiteY72" fmla="*/ 2857169 h 3287563"/>
                  <a:gd name="connsiteX73" fmla="*/ 905449 w 3329862"/>
                  <a:gd name="connsiteY73" fmla="*/ 2857169 h 3287563"/>
                  <a:gd name="connsiteX74" fmla="*/ 972799 w 3329862"/>
                  <a:gd name="connsiteY74" fmla="*/ 2861491 h 3287563"/>
                  <a:gd name="connsiteX75" fmla="*/ 1084449 w 3329862"/>
                  <a:gd name="connsiteY75" fmla="*/ 2857169 h 3287563"/>
                  <a:gd name="connsiteX76" fmla="*/ 988646 w 3329862"/>
                  <a:gd name="connsiteY76" fmla="*/ 2859330 h 3287563"/>
                  <a:gd name="connsiteX77" fmla="*/ 939664 w 3329862"/>
                  <a:gd name="connsiteY77" fmla="*/ 2856089 h 3287563"/>
                  <a:gd name="connsiteX78" fmla="*/ 1148198 w 3329862"/>
                  <a:gd name="connsiteY78" fmla="*/ 2856809 h 3287563"/>
                  <a:gd name="connsiteX79" fmla="*/ 1133792 w 3329862"/>
                  <a:gd name="connsiteY79" fmla="*/ 2856809 h 3287563"/>
                  <a:gd name="connsiteX80" fmla="*/ 1319275 w 3329862"/>
                  <a:gd name="connsiteY80" fmla="*/ 2860411 h 3287563"/>
                  <a:gd name="connsiteX81" fmla="*/ 1370778 w 3329862"/>
                  <a:gd name="connsiteY81" fmla="*/ 2859330 h 3287563"/>
                  <a:gd name="connsiteX82" fmla="*/ 1366817 w 3329862"/>
                  <a:gd name="connsiteY82" fmla="*/ 2860051 h 3287563"/>
                  <a:gd name="connsiteX83" fmla="*/ 1521687 w 3329862"/>
                  <a:gd name="connsiteY83" fmla="*/ 2860771 h 3287563"/>
                  <a:gd name="connsiteX84" fmla="*/ 1511602 w 3329862"/>
                  <a:gd name="connsiteY84" fmla="*/ 2861131 h 3287563"/>
                  <a:gd name="connsiteX85" fmla="*/ 1658548 w 3329862"/>
                  <a:gd name="connsiteY85" fmla="*/ 2859330 h 3287563"/>
                  <a:gd name="connsiteX86" fmla="*/ 1637659 w 3329862"/>
                  <a:gd name="connsiteY86" fmla="*/ 2862212 h 3287563"/>
                  <a:gd name="connsiteX87" fmla="*/ 1890133 w 3329862"/>
                  <a:gd name="connsiteY87" fmla="*/ 2857890 h 3287563"/>
                  <a:gd name="connsiteX88" fmla="*/ 1950280 w 3329862"/>
                  <a:gd name="connsiteY88" fmla="*/ 2858970 h 3287563"/>
                  <a:gd name="connsiteX89" fmla="*/ 1881849 w 3329862"/>
                  <a:gd name="connsiteY89" fmla="*/ 2862572 h 3287563"/>
                  <a:gd name="connsiteX90" fmla="*/ 1955322 w 3329862"/>
                  <a:gd name="connsiteY90" fmla="*/ 2861851 h 3287563"/>
                  <a:gd name="connsiteX91" fmla="*/ 1905620 w 3329862"/>
                  <a:gd name="connsiteY91" fmla="*/ 2865453 h 3287563"/>
                  <a:gd name="connsiteX92" fmla="*/ 1961445 w 3329862"/>
                  <a:gd name="connsiteY92" fmla="*/ 2864733 h 3287563"/>
                  <a:gd name="connsiteX93" fmla="*/ 1966487 w 3329862"/>
                  <a:gd name="connsiteY93" fmla="*/ 2864372 h 3287563"/>
                  <a:gd name="connsiteX94" fmla="*/ 1975851 w 3329862"/>
                  <a:gd name="connsiteY94" fmla="*/ 2866894 h 3287563"/>
                  <a:gd name="connsiteX95" fmla="*/ 1991339 w 3329862"/>
                  <a:gd name="connsiteY95" fmla="*/ 2878059 h 3287563"/>
                  <a:gd name="connsiteX96" fmla="*/ 1997821 w 3329862"/>
                  <a:gd name="connsiteY96" fmla="*/ 2886342 h 3287563"/>
                  <a:gd name="connsiteX97" fmla="*/ 2003224 w 3329862"/>
                  <a:gd name="connsiteY97" fmla="*/ 2894266 h 3287563"/>
                  <a:gd name="connsiteX98" fmla="*/ 2012228 w 3329862"/>
                  <a:gd name="connsiteY98" fmla="*/ 2906872 h 3287563"/>
                  <a:gd name="connsiteX99" fmla="*/ 2022673 w 3329862"/>
                  <a:gd name="connsiteY99" fmla="*/ 2918397 h 3287563"/>
                  <a:gd name="connsiteX100" fmla="*/ 2030236 w 3329862"/>
                  <a:gd name="connsiteY100" fmla="*/ 2929922 h 3287563"/>
                  <a:gd name="connsiteX101" fmla="*/ 2038160 w 3329862"/>
                  <a:gd name="connsiteY101" fmla="*/ 2941087 h 3287563"/>
                  <a:gd name="connsiteX102" fmla="*/ 2054367 w 3329862"/>
                  <a:gd name="connsiteY102" fmla="*/ 2963417 h 3287563"/>
                  <a:gd name="connsiteX103" fmla="*/ 2064452 w 3329862"/>
                  <a:gd name="connsiteY103" fmla="*/ 2974582 h 3287563"/>
                  <a:gd name="connsiteX104" fmla="*/ 2084260 w 3329862"/>
                  <a:gd name="connsiteY104" fmla="*/ 2997272 h 3287563"/>
                  <a:gd name="connsiteX105" fmla="*/ 2090023 w 3329862"/>
                  <a:gd name="connsiteY105" fmla="*/ 3004116 h 3287563"/>
                  <a:gd name="connsiteX106" fmla="*/ 2096506 w 3329862"/>
                  <a:gd name="connsiteY106" fmla="*/ 3010959 h 3287563"/>
                  <a:gd name="connsiteX107" fmla="*/ 2109472 w 3329862"/>
                  <a:gd name="connsiteY107" fmla="*/ 3025005 h 3287563"/>
                  <a:gd name="connsiteX108" fmla="*/ 2135043 w 3329862"/>
                  <a:gd name="connsiteY108" fmla="*/ 3050937 h 3287563"/>
                  <a:gd name="connsiteX109" fmla="*/ 2099387 w 3329862"/>
                  <a:gd name="connsiteY109" fmla="*/ 3012039 h 3287563"/>
                  <a:gd name="connsiteX110" fmla="*/ 2157734 w 3329862"/>
                  <a:gd name="connsiteY110" fmla="*/ 3067864 h 3287563"/>
                  <a:gd name="connsiteX111" fmla="*/ 2233008 w 3329862"/>
                  <a:gd name="connsiteY111" fmla="*/ 3132333 h 3287563"/>
                  <a:gd name="connsiteX112" fmla="*/ 2258219 w 3329862"/>
                  <a:gd name="connsiteY112" fmla="*/ 3150702 h 3287563"/>
                  <a:gd name="connsiteX113" fmla="*/ 2278028 w 3329862"/>
                  <a:gd name="connsiteY113" fmla="*/ 3164388 h 3287563"/>
                  <a:gd name="connsiteX114" fmla="*/ 2284151 w 3329862"/>
                  <a:gd name="connsiteY114" fmla="*/ 3170871 h 3287563"/>
                  <a:gd name="connsiteX115" fmla="*/ 2293875 w 3329862"/>
                  <a:gd name="connsiteY115" fmla="*/ 3176994 h 3287563"/>
                  <a:gd name="connsiteX116" fmla="*/ 2303960 w 3329862"/>
                  <a:gd name="connsiteY116" fmla="*/ 3183116 h 3287563"/>
                  <a:gd name="connsiteX117" fmla="*/ 2324489 w 3329862"/>
                  <a:gd name="connsiteY117" fmla="*/ 3195362 h 3287563"/>
                  <a:gd name="connsiteX118" fmla="*/ 2346099 w 3329862"/>
                  <a:gd name="connsiteY118" fmla="*/ 3207607 h 3287563"/>
                  <a:gd name="connsiteX119" fmla="*/ 2368069 w 3329862"/>
                  <a:gd name="connsiteY119" fmla="*/ 3219853 h 3287563"/>
                  <a:gd name="connsiteX120" fmla="*/ 2379594 w 3329862"/>
                  <a:gd name="connsiteY120" fmla="*/ 3225616 h 3287563"/>
                  <a:gd name="connsiteX121" fmla="*/ 2390759 w 3329862"/>
                  <a:gd name="connsiteY121" fmla="*/ 3231018 h 3287563"/>
                  <a:gd name="connsiteX122" fmla="*/ 2411648 w 3329862"/>
                  <a:gd name="connsiteY122" fmla="*/ 3241102 h 3287563"/>
                  <a:gd name="connsiteX123" fmla="*/ 2432538 w 3329862"/>
                  <a:gd name="connsiteY123" fmla="*/ 3250467 h 3287563"/>
                  <a:gd name="connsiteX124" fmla="*/ 2442982 w 3329862"/>
                  <a:gd name="connsiteY124" fmla="*/ 3255149 h 3287563"/>
                  <a:gd name="connsiteX125" fmla="*/ 2448025 w 3329862"/>
                  <a:gd name="connsiteY125" fmla="*/ 3257310 h 3287563"/>
                  <a:gd name="connsiteX126" fmla="*/ 2449465 w 3329862"/>
                  <a:gd name="connsiteY126" fmla="*/ 3258030 h 3287563"/>
                  <a:gd name="connsiteX127" fmla="*/ 2449465 w 3329862"/>
                  <a:gd name="connsiteY127" fmla="*/ 3258030 h 3287563"/>
                  <a:gd name="connsiteX128" fmla="*/ 2449465 w 3329862"/>
                  <a:gd name="connsiteY128" fmla="*/ 3258030 h 3287563"/>
                  <a:gd name="connsiteX129" fmla="*/ 2449465 w 3329862"/>
                  <a:gd name="connsiteY129" fmla="*/ 3258030 h 3287563"/>
                  <a:gd name="connsiteX130" fmla="*/ 2449465 w 3329862"/>
                  <a:gd name="connsiteY130" fmla="*/ 3257310 h 3287563"/>
                  <a:gd name="connsiteX131" fmla="*/ 2448385 w 3329862"/>
                  <a:gd name="connsiteY131" fmla="*/ 3254789 h 3287563"/>
                  <a:gd name="connsiteX132" fmla="*/ 2426055 w 3329862"/>
                  <a:gd name="connsiteY132" fmla="*/ 3202565 h 3287563"/>
                  <a:gd name="connsiteX133" fmla="*/ 2424974 w 3329862"/>
                  <a:gd name="connsiteY133" fmla="*/ 3199324 h 3287563"/>
                  <a:gd name="connsiteX134" fmla="*/ 2423894 w 3329862"/>
                  <a:gd name="connsiteY134" fmla="*/ 3196082 h 3287563"/>
                  <a:gd name="connsiteX135" fmla="*/ 2421373 w 3329862"/>
                  <a:gd name="connsiteY135" fmla="*/ 3188879 h 3287563"/>
                  <a:gd name="connsiteX136" fmla="*/ 2416691 w 3329862"/>
                  <a:gd name="connsiteY136" fmla="*/ 3174472 h 3287563"/>
                  <a:gd name="connsiteX137" fmla="*/ 2408407 w 3329862"/>
                  <a:gd name="connsiteY137" fmla="*/ 3146380 h 3287563"/>
                  <a:gd name="connsiteX138" fmla="*/ 2388598 w 3329862"/>
                  <a:gd name="connsiteY138" fmla="*/ 3051657 h 3287563"/>
                  <a:gd name="connsiteX139" fmla="*/ 2386077 w 3329862"/>
                  <a:gd name="connsiteY139" fmla="*/ 3025365 h 3287563"/>
                  <a:gd name="connsiteX140" fmla="*/ 2384276 w 3329862"/>
                  <a:gd name="connsiteY140" fmla="*/ 2999433 h 3287563"/>
                  <a:gd name="connsiteX141" fmla="*/ 2385717 w 3329862"/>
                  <a:gd name="connsiteY141" fmla="*/ 2996912 h 3287563"/>
                  <a:gd name="connsiteX142" fmla="*/ 2384276 w 3329862"/>
                  <a:gd name="connsiteY142" fmla="*/ 2976743 h 3287563"/>
                  <a:gd name="connsiteX143" fmla="*/ 2383556 w 3329862"/>
                  <a:gd name="connsiteY143" fmla="*/ 2967019 h 3287563"/>
                  <a:gd name="connsiteX144" fmla="*/ 2383195 w 3329862"/>
                  <a:gd name="connsiteY144" fmla="*/ 2957655 h 3287563"/>
                  <a:gd name="connsiteX145" fmla="*/ 2382475 w 3329862"/>
                  <a:gd name="connsiteY145" fmla="*/ 2939646 h 3287563"/>
                  <a:gd name="connsiteX146" fmla="*/ 2382115 w 3329862"/>
                  <a:gd name="connsiteY146" fmla="*/ 2922359 h 3287563"/>
                  <a:gd name="connsiteX147" fmla="*/ 2382115 w 3329862"/>
                  <a:gd name="connsiteY147" fmla="*/ 2905431 h 3287563"/>
                  <a:gd name="connsiteX148" fmla="*/ 2385717 w 3329862"/>
                  <a:gd name="connsiteY148" fmla="*/ 2888503 h 3287563"/>
                  <a:gd name="connsiteX149" fmla="*/ 2409127 w 3329862"/>
                  <a:gd name="connsiteY149" fmla="*/ 2864372 h 3287563"/>
                  <a:gd name="connsiteX150" fmla="*/ 2425695 w 3329862"/>
                  <a:gd name="connsiteY150" fmla="*/ 2860051 h 3287563"/>
                  <a:gd name="connsiteX151" fmla="*/ 2433978 w 3329862"/>
                  <a:gd name="connsiteY151" fmla="*/ 2860051 h 3287563"/>
                  <a:gd name="connsiteX152" fmla="*/ 2441902 w 3329862"/>
                  <a:gd name="connsiteY152" fmla="*/ 2860051 h 3287563"/>
                  <a:gd name="connsiteX153" fmla="*/ 2474677 w 3329862"/>
                  <a:gd name="connsiteY153" fmla="*/ 2859690 h 3287563"/>
                  <a:gd name="connsiteX154" fmla="*/ 2509612 w 3329862"/>
                  <a:gd name="connsiteY154" fmla="*/ 2859330 h 3287563"/>
                  <a:gd name="connsiteX155" fmla="*/ 2528341 w 3329862"/>
                  <a:gd name="connsiteY155" fmla="*/ 2858970 h 3287563"/>
                  <a:gd name="connsiteX156" fmla="*/ 2538065 w 3329862"/>
                  <a:gd name="connsiteY156" fmla="*/ 2858970 h 3287563"/>
                  <a:gd name="connsiteX157" fmla="*/ 2548150 w 3329862"/>
                  <a:gd name="connsiteY157" fmla="*/ 2858250 h 3287563"/>
                  <a:gd name="connsiteX158" fmla="*/ 2544188 w 3329862"/>
                  <a:gd name="connsiteY158" fmla="*/ 2858610 h 3287563"/>
                  <a:gd name="connsiteX159" fmla="*/ 2536625 w 3329862"/>
                  <a:gd name="connsiteY159" fmla="*/ 2859330 h 3287563"/>
                  <a:gd name="connsiteX160" fmla="*/ 2527260 w 3329862"/>
                  <a:gd name="connsiteY160" fmla="*/ 2859330 h 3287563"/>
                  <a:gd name="connsiteX161" fmla="*/ 2502769 w 3329862"/>
                  <a:gd name="connsiteY161" fmla="*/ 2860771 h 3287563"/>
                  <a:gd name="connsiteX162" fmla="*/ 2554633 w 3329862"/>
                  <a:gd name="connsiteY162" fmla="*/ 2858250 h 3287563"/>
                  <a:gd name="connsiteX163" fmla="*/ 2580564 w 3329862"/>
                  <a:gd name="connsiteY163" fmla="*/ 2856449 h 3287563"/>
                  <a:gd name="connsiteX164" fmla="*/ 2607577 w 3329862"/>
                  <a:gd name="connsiteY164" fmla="*/ 2853207 h 3287563"/>
                  <a:gd name="connsiteX165" fmla="*/ 2739396 w 3329862"/>
                  <a:gd name="connsiteY165" fmla="*/ 2824394 h 3287563"/>
                  <a:gd name="connsiteX166" fmla="*/ 2714185 w 3329862"/>
                  <a:gd name="connsiteY166" fmla="*/ 2832678 h 3287563"/>
                  <a:gd name="connsiteX167" fmla="*/ 2738676 w 3329862"/>
                  <a:gd name="connsiteY167" fmla="*/ 2824755 h 3287563"/>
                  <a:gd name="connsiteX168" fmla="*/ 2761726 w 3329862"/>
                  <a:gd name="connsiteY168" fmla="*/ 2816471 h 3287563"/>
                  <a:gd name="connsiteX169" fmla="*/ 2784056 w 3329862"/>
                  <a:gd name="connsiteY169" fmla="*/ 2808187 h 3287563"/>
                  <a:gd name="connsiteX170" fmla="*/ 2780815 w 3329862"/>
                  <a:gd name="connsiteY170" fmla="*/ 2809988 h 3287563"/>
                  <a:gd name="connsiteX171" fmla="*/ 2772531 w 3329862"/>
                  <a:gd name="connsiteY171" fmla="*/ 2813590 h 3287563"/>
                  <a:gd name="connsiteX172" fmla="*/ 2910473 w 3329862"/>
                  <a:gd name="connsiteY172" fmla="*/ 2748760 h 3287563"/>
                  <a:gd name="connsiteX173" fmla="*/ 3025725 w 3329862"/>
                  <a:gd name="connsiteY173" fmla="*/ 2664842 h 3287563"/>
                  <a:gd name="connsiteX174" fmla="*/ 3209048 w 3329862"/>
                  <a:gd name="connsiteY174" fmla="*/ 2437220 h 3287563"/>
                  <a:gd name="connsiteX175" fmla="*/ 3198603 w 3329862"/>
                  <a:gd name="connsiteY175" fmla="*/ 2455588 h 3287563"/>
                  <a:gd name="connsiteX176" fmla="*/ 3189959 w 3329862"/>
                  <a:gd name="connsiteY176" fmla="*/ 2470715 h 3287563"/>
                  <a:gd name="connsiteX177" fmla="*/ 3176633 w 3329862"/>
                  <a:gd name="connsiteY177" fmla="*/ 2493045 h 3287563"/>
                  <a:gd name="connsiteX178" fmla="*/ 3172311 w 3329862"/>
                  <a:gd name="connsiteY178" fmla="*/ 2500608 h 3287563"/>
                  <a:gd name="connsiteX179" fmla="*/ 3169430 w 3329862"/>
                  <a:gd name="connsiteY179" fmla="*/ 2506011 h 3287563"/>
                  <a:gd name="connsiteX180" fmla="*/ 3167269 w 3329862"/>
                  <a:gd name="connsiteY180" fmla="*/ 2510693 h 3287563"/>
                  <a:gd name="connsiteX181" fmla="*/ 3175913 w 3329862"/>
                  <a:gd name="connsiteY181" fmla="*/ 2498447 h 3287563"/>
                  <a:gd name="connsiteX182" fmla="*/ 3183837 w 3329862"/>
                  <a:gd name="connsiteY182" fmla="*/ 2485842 h 3287563"/>
                  <a:gd name="connsiteX183" fmla="*/ 3191760 w 3329862"/>
                  <a:gd name="connsiteY183" fmla="*/ 2473236 h 3287563"/>
                  <a:gd name="connsiteX184" fmla="*/ 3195722 w 3329862"/>
                  <a:gd name="connsiteY184" fmla="*/ 2467113 h 3287563"/>
                  <a:gd name="connsiteX185" fmla="*/ 3199324 w 3329862"/>
                  <a:gd name="connsiteY185" fmla="*/ 2460630 h 3287563"/>
                  <a:gd name="connsiteX186" fmla="*/ 3245424 w 3329862"/>
                  <a:gd name="connsiteY186" fmla="*/ 2366268 h 3287563"/>
                  <a:gd name="connsiteX187" fmla="*/ 3247946 w 3329862"/>
                  <a:gd name="connsiteY187" fmla="*/ 2361586 h 3287563"/>
                  <a:gd name="connsiteX188" fmla="*/ 3250467 w 3329862"/>
                  <a:gd name="connsiteY188" fmla="*/ 2356543 h 3287563"/>
                  <a:gd name="connsiteX189" fmla="*/ 3248666 w 3329862"/>
                  <a:gd name="connsiteY189" fmla="*/ 2363026 h 3287563"/>
                  <a:gd name="connsiteX190" fmla="*/ 3294046 w 3329862"/>
                  <a:gd name="connsiteY190" fmla="*/ 2216080 h 3287563"/>
                  <a:gd name="connsiteX191" fmla="*/ 3305211 w 3329862"/>
                  <a:gd name="connsiteY191" fmla="*/ 2138645 h 3287563"/>
                  <a:gd name="connsiteX192" fmla="*/ 3306292 w 3329862"/>
                  <a:gd name="connsiteY192" fmla="*/ 2127840 h 3287563"/>
                  <a:gd name="connsiteX193" fmla="*/ 3307012 w 3329862"/>
                  <a:gd name="connsiteY193" fmla="*/ 2117035 h 3287563"/>
                  <a:gd name="connsiteX194" fmla="*/ 3308453 w 3329862"/>
                  <a:gd name="connsiteY194" fmla="*/ 2093985 h 3287563"/>
                  <a:gd name="connsiteX195" fmla="*/ 3309533 w 3329862"/>
                  <a:gd name="connsiteY195" fmla="*/ 2069494 h 3287563"/>
                  <a:gd name="connsiteX196" fmla="*/ 3310254 w 3329862"/>
                  <a:gd name="connsiteY196" fmla="*/ 2043562 h 3287563"/>
                  <a:gd name="connsiteX197" fmla="*/ 3296207 w 3329862"/>
                  <a:gd name="connsiteY197" fmla="*/ 2217161 h 3287563"/>
                  <a:gd name="connsiteX198" fmla="*/ 3299089 w 3329862"/>
                  <a:gd name="connsiteY198" fmla="*/ 2206716 h 3287563"/>
                  <a:gd name="connsiteX199" fmla="*/ 3301250 w 3329862"/>
                  <a:gd name="connsiteY199" fmla="*/ 2196271 h 3287563"/>
                  <a:gd name="connsiteX200" fmla="*/ 3305932 w 3329862"/>
                  <a:gd name="connsiteY200" fmla="*/ 2175021 h 3287563"/>
                  <a:gd name="connsiteX201" fmla="*/ 3299809 w 3329862"/>
                  <a:gd name="connsiteY201" fmla="*/ 2213199 h 3287563"/>
                  <a:gd name="connsiteX202" fmla="*/ 3291885 w 3329862"/>
                  <a:gd name="connsiteY202" fmla="*/ 2251016 h 3287563"/>
                  <a:gd name="connsiteX203" fmla="*/ 3304851 w 3329862"/>
                  <a:gd name="connsiteY203" fmla="*/ 2191229 h 3287563"/>
                  <a:gd name="connsiteX204" fmla="*/ 3308093 w 3329862"/>
                  <a:gd name="connsiteY204" fmla="*/ 2171060 h 3287563"/>
                  <a:gd name="connsiteX205" fmla="*/ 3309894 w 3329862"/>
                  <a:gd name="connsiteY205" fmla="*/ 2160975 h 3287563"/>
                  <a:gd name="connsiteX206" fmla="*/ 3308813 w 3329862"/>
                  <a:gd name="connsiteY206" fmla="*/ 2170339 h 3287563"/>
                  <a:gd name="connsiteX207" fmla="*/ 3307012 w 3329862"/>
                  <a:gd name="connsiteY207" fmla="*/ 2181144 h 3287563"/>
                  <a:gd name="connsiteX208" fmla="*/ 3305572 w 3329862"/>
                  <a:gd name="connsiteY208" fmla="*/ 2194830 h 3287563"/>
                  <a:gd name="connsiteX209" fmla="*/ 3310254 w 3329862"/>
                  <a:gd name="connsiteY209" fmla="*/ 2168539 h 3287563"/>
                  <a:gd name="connsiteX210" fmla="*/ 3312414 w 3329862"/>
                  <a:gd name="connsiteY210" fmla="*/ 2150530 h 3287563"/>
                  <a:gd name="connsiteX211" fmla="*/ 3315296 w 3329862"/>
                  <a:gd name="connsiteY211" fmla="*/ 2114154 h 3287563"/>
                  <a:gd name="connsiteX212" fmla="*/ 3314576 w 3329862"/>
                  <a:gd name="connsiteY212" fmla="*/ 2131442 h 3287563"/>
                  <a:gd name="connsiteX213" fmla="*/ 3312775 w 3329862"/>
                  <a:gd name="connsiteY213" fmla="*/ 2150530 h 3287563"/>
                  <a:gd name="connsiteX214" fmla="*/ 3310614 w 3329862"/>
                  <a:gd name="connsiteY214" fmla="*/ 2171060 h 3287563"/>
                  <a:gd name="connsiteX215" fmla="*/ 3307012 w 3329862"/>
                  <a:gd name="connsiteY215" fmla="*/ 2192669 h 3287563"/>
                  <a:gd name="connsiteX216" fmla="*/ 3285763 w 3329862"/>
                  <a:gd name="connsiteY216" fmla="*/ 2285952 h 3287563"/>
                  <a:gd name="connsiteX217" fmla="*/ 3278199 w 3329862"/>
                  <a:gd name="connsiteY217" fmla="*/ 2309362 h 3287563"/>
                  <a:gd name="connsiteX218" fmla="*/ 3274237 w 3329862"/>
                  <a:gd name="connsiteY218" fmla="*/ 2320887 h 3287563"/>
                  <a:gd name="connsiteX219" fmla="*/ 3270276 w 3329862"/>
                  <a:gd name="connsiteY219" fmla="*/ 2332413 h 3287563"/>
                  <a:gd name="connsiteX220" fmla="*/ 3261632 w 3329862"/>
                  <a:gd name="connsiteY220" fmla="*/ 2354742 h 3287563"/>
                  <a:gd name="connsiteX221" fmla="*/ 3257310 w 3329862"/>
                  <a:gd name="connsiteY221" fmla="*/ 2365908 h 3287563"/>
                  <a:gd name="connsiteX222" fmla="*/ 3252628 w 3329862"/>
                  <a:gd name="connsiteY222" fmla="*/ 2376352 h 3287563"/>
                  <a:gd name="connsiteX223" fmla="*/ 3243624 w 3329862"/>
                  <a:gd name="connsiteY223" fmla="*/ 2396882 h 3287563"/>
                  <a:gd name="connsiteX224" fmla="*/ 3241463 w 3329862"/>
                  <a:gd name="connsiteY224" fmla="*/ 2401924 h 3287563"/>
                  <a:gd name="connsiteX225" fmla="*/ 3238942 w 3329862"/>
                  <a:gd name="connsiteY225" fmla="*/ 2406606 h 3287563"/>
                  <a:gd name="connsiteX226" fmla="*/ 3234259 w 3329862"/>
                  <a:gd name="connsiteY226" fmla="*/ 2415970 h 3287563"/>
                  <a:gd name="connsiteX227" fmla="*/ 3225255 w 3329862"/>
                  <a:gd name="connsiteY227" fmla="*/ 2433978 h 3287563"/>
                  <a:gd name="connsiteX228" fmla="*/ 3216251 w 3329862"/>
                  <a:gd name="connsiteY228" fmla="*/ 2450186 h 3287563"/>
                  <a:gd name="connsiteX229" fmla="*/ 3222734 w 3329862"/>
                  <a:gd name="connsiteY229" fmla="*/ 2436499 h 3287563"/>
                  <a:gd name="connsiteX230" fmla="*/ 3209768 w 3329862"/>
                  <a:gd name="connsiteY230" fmla="*/ 2459190 h 3287563"/>
                  <a:gd name="connsiteX231" fmla="*/ 3203646 w 3329862"/>
                  <a:gd name="connsiteY231" fmla="*/ 2469634 h 3287563"/>
                  <a:gd name="connsiteX232" fmla="*/ 3197163 w 3329862"/>
                  <a:gd name="connsiteY232" fmla="*/ 2479719 h 3287563"/>
                  <a:gd name="connsiteX233" fmla="*/ 3182756 w 3329862"/>
                  <a:gd name="connsiteY233" fmla="*/ 2501689 h 3287563"/>
                  <a:gd name="connsiteX234" fmla="*/ 3164748 w 3329862"/>
                  <a:gd name="connsiteY234" fmla="*/ 2527620 h 3287563"/>
                  <a:gd name="connsiteX235" fmla="*/ 3167629 w 3329862"/>
                  <a:gd name="connsiteY235" fmla="*/ 2525820 h 3287563"/>
                  <a:gd name="connsiteX236" fmla="*/ 3180235 w 3329862"/>
                  <a:gd name="connsiteY236" fmla="*/ 2508172 h 3287563"/>
                  <a:gd name="connsiteX237" fmla="*/ 3191760 w 3329862"/>
                  <a:gd name="connsiteY237" fmla="*/ 2490164 h 3287563"/>
                  <a:gd name="connsiteX238" fmla="*/ 3169790 w 3329862"/>
                  <a:gd name="connsiteY238" fmla="*/ 2525099 h 3287563"/>
                  <a:gd name="connsiteX239" fmla="*/ 3120088 w 3329862"/>
                  <a:gd name="connsiteY239" fmla="*/ 2585967 h 3287563"/>
                  <a:gd name="connsiteX240" fmla="*/ 3110363 w 3329862"/>
                  <a:gd name="connsiteY240" fmla="*/ 2597132 h 3287563"/>
                  <a:gd name="connsiteX241" fmla="*/ 3100279 w 3329862"/>
                  <a:gd name="connsiteY241" fmla="*/ 2607937 h 3287563"/>
                  <a:gd name="connsiteX242" fmla="*/ 3080470 w 3329862"/>
                  <a:gd name="connsiteY242" fmla="*/ 2628106 h 3287563"/>
                  <a:gd name="connsiteX243" fmla="*/ 3049856 w 3329862"/>
                  <a:gd name="connsiteY243" fmla="*/ 2655838 h 3287563"/>
                  <a:gd name="connsiteX244" fmla="*/ 3020323 w 3329862"/>
                  <a:gd name="connsiteY244" fmla="*/ 2681770 h 3287563"/>
                  <a:gd name="connsiteX245" fmla="*/ 3006277 w 3329862"/>
                  <a:gd name="connsiteY245" fmla="*/ 2693655 h 3287563"/>
                  <a:gd name="connsiteX246" fmla="*/ 3006277 w 3329862"/>
                  <a:gd name="connsiteY246" fmla="*/ 2695096 h 3287563"/>
                  <a:gd name="connsiteX247" fmla="*/ 3006997 w 3329862"/>
                  <a:gd name="connsiteY247" fmla="*/ 2696177 h 3287563"/>
                  <a:gd name="connsiteX248" fmla="*/ 2993311 w 3329862"/>
                  <a:gd name="connsiteY248" fmla="*/ 2707342 h 3287563"/>
                  <a:gd name="connsiteX249" fmla="*/ 2961977 w 3329862"/>
                  <a:gd name="connsiteY249" fmla="*/ 2729672 h 3287563"/>
                  <a:gd name="connsiteX250" fmla="*/ 2926320 w 3329862"/>
                  <a:gd name="connsiteY250" fmla="*/ 2750201 h 3287563"/>
                  <a:gd name="connsiteX251" fmla="*/ 2809268 w 3329862"/>
                  <a:gd name="connsiteY251" fmla="*/ 2811789 h 3287563"/>
                  <a:gd name="connsiteX252" fmla="*/ 2793060 w 3329862"/>
                  <a:gd name="connsiteY252" fmla="*/ 2818272 h 3287563"/>
                  <a:gd name="connsiteX253" fmla="*/ 2776493 w 3329862"/>
                  <a:gd name="connsiteY253" fmla="*/ 2824755 h 3287563"/>
                  <a:gd name="connsiteX254" fmla="*/ 2742998 w 3329862"/>
                  <a:gd name="connsiteY254" fmla="*/ 2836280 h 3287563"/>
                  <a:gd name="connsiteX255" fmla="*/ 2709142 w 3329862"/>
                  <a:gd name="connsiteY255" fmla="*/ 2846004 h 3287563"/>
                  <a:gd name="connsiteX256" fmla="*/ 2692215 w 3329862"/>
                  <a:gd name="connsiteY256" fmla="*/ 2850326 h 3287563"/>
                  <a:gd name="connsiteX257" fmla="*/ 2675647 w 3329862"/>
                  <a:gd name="connsiteY257" fmla="*/ 2854288 h 3287563"/>
                  <a:gd name="connsiteX258" fmla="*/ 2694016 w 3329862"/>
                  <a:gd name="connsiteY258" fmla="*/ 2849966 h 3287563"/>
                  <a:gd name="connsiteX259" fmla="*/ 2676368 w 3329862"/>
                  <a:gd name="connsiteY259" fmla="*/ 2852127 h 3287563"/>
                  <a:gd name="connsiteX260" fmla="*/ 2664122 w 3329862"/>
                  <a:gd name="connsiteY260" fmla="*/ 2855008 h 3287563"/>
                  <a:gd name="connsiteX261" fmla="*/ 2651877 w 3329862"/>
                  <a:gd name="connsiteY261" fmla="*/ 2857169 h 3287563"/>
                  <a:gd name="connsiteX262" fmla="*/ 2627746 w 3329862"/>
                  <a:gd name="connsiteY262" fmla="*/ 2861491 h 3287563"/>
                  <a:gd name="connsiteX263" fmla="*/ 2621983 w 3329862"/>
                  <a:gd name="connsiteY263" fmla="*/ 2862572 h 3287563"/>
                  <a:gd name="connsiteX264" fmla="*/ 2616221 w 3329862"/>
                  <a:gd name="connsiteY264" fmla="*/ 2863292 h 3287563"/>
                  <a:gd name="connsiteX265" fmla="*/ 2604695 w 3329862"/>
                  <a:gd name="connsiteY265" fmla="*/ 2864733 h 3287563"/>
                  <a:gd name="connsiteX266" fmla="*/ 2582725 w 3329862"/>
                  <a:gd name="connsiteY266" fmla="*/ 2867614 h 3287563"/>
                  <a:gd name="connsiteX267" fmla="*/ 2542027 w 3329862"/>
                  <a:gd name="connsiteY267" fmla="*/ 2870855 h 3287563"/>
                  <a:gd name="connsiteX268" fmla="*/ 2507451 w 3329862"/>
                  <a:gd name="connsiteY268" fmla="*/ 2870855 h 3287563"/>
                  <a:gd name="connsiteX269" fmla="*/ 2476117 w 3329862"/>
                  <a:gd name="connsiteY269" fmla="*/ 2871936 h 3287563"/>
                  <a:gd name="connsiteX270" fmla="*/ 2441182 w 3329862"/>
                  <a:gd name="connsiteY270" fmla="*/ 2872656 h 3287563"/>
                  <a:gd name="connsiteX271" fmla="*/ 2432177 w 3329862"/>
                  <a:gd name="connsiteY271" fmla="*/ 2872656 h 3287563"/>
                  <a:gd name="connsiteX272" fmla="*/ 2427495 w 3329862"/>
                  <a:gd name="connsiteY272" fmla="*/ 2872656 h 3287563"/>
                  <a:gd name="connsiteX273" fmla="*/ 2423894 w 3329862"/>
                  <a:gd name="connsiteY273" fmla="*/ 2872656 h 3287563"/>
                  <a:gd name="connsiteX274" fmla="*/ 2410208 w 3329862"/>
                  <a:gd name="connsiteY274" fmla="*/ 2878059 h 3287563"/>
                  <a:gd name="connsiteX275" fmla="*/ 2394721 w 3329862"/>
                  <a:gd name="connsiteY275" fmla="*/ 2902910 h 3287563"/>
                  <a:gd name="connsiteX276" fmla="*/ 2394721 w 3329862"/>
                  <a:gd name="connsiteY276" fmla="*/ 2906872 h 3287563"/>
                  <a:gd name="connsiteX277" fmla="*/ 2394721 w 3329862"/>
                  <a:gd name="connsiteY277" fmla="*/ 2911914 h 3287563"/>
                  <a:gd name="connsiteX278" fmla="*/ 2394721 w 3329862"/>
                  <a:gd name="connsiteY278" fmla="*/ 2921638 h 3287563"/>
                  <a:gd name="connsiteX279" fmla="*/ 2395441 w 3329862"/>
                  <a:gd name="connsiteY279" fmla="*/ 2941087 h 3287563"/>
                  <a:gd name="connsiteX280" fmla="*/ 2397602 w 3329862"/>
                  <a:gd name="connsiteY280" fmla="*/ 2979624 h 3287563"/>
                  <a:gd name="connsiteX281" fmla="*/ 2405526 w 3329862"/>
                  <a:gd name="connsiteY281" fmla="*/ 3050216 h 3287563"/>
                  <a:gd name="connsiteX282" fmla="*/ 2397242 w 3329862"/>
                  <a:gd name="connsiteY282" fmla="*/ 2998353 h 3287563"/>
                  <a:gd name="connsiteX283" fmla="*/ 2395081 w 3329862"/>
                  <a:gd name="connsiteY283" fmla="*/ 2970620 h 3287563"/>
                  <a:gd name="connsiteX284" fmla="*/ 2393640 w 3329862"/>
                  <a:gd name="connsiteY284" fmla="*/ 2943248 h 3287563"/>
                  <a:gd name="connsiteX285" fmla="*/ 2392920 w 3329862"/>
                  <a:gd name="connsiteY285" fmla="*/ 2919117 h 3287563"/>
                  <a:gd name="connsiteX286" fmla="*/ 2392920 w 3329862"/>
                  <a:gd name="connsiteY286" fmla="*/ 2909033 h 3287563"/>
                  <a:gd name="connsiteX287" fmla="*/ 2392920 w 3329862"/>
                  <a:gd name="connsiteY287" fmla="*/ 2906872 h 3287563"/>
                  <a:gd name="connsiteX288" fmla="*/ 2392920 w 3329862"/>
                  <a:gd name="connsiteY288" fmla="*/ 2905071 h 3287563"/>
                  <a:gd name="connsiteX289" fmla="*/ 2392920 w 3329862"/>
                  <a:gd name="connsiteY289" fmla="*/ 2902189 h 3287563"/>
                  <a:gd name="connsiteX290" fmla="*/ 2392920 w 3329862"/>
                  <a:gd name="connsiteY290" fmla="*/ 2906151 h 3287563"/>
                  <a:gd name="connsiteX291" fmla="*/ 2392920 w 3329862"/>
                  <a:gd name="connsiteY291" fmla="*/ 2911194 h 3287563"/>
                  <a:gd name="connsiteX292" fmla="*/ 2392920 w 3329862"/>
                  <a:gd name="connsiteY292" fmla="*/ 2921278 h 3287563"/>
                  <a:gd name="connsiteX293" fmla="*/ 2393280 w 3329862"/>
                  <a:gd name="connsiteY293" fmla="*/ 2941087 h 3287563"/>
                  <a:gd name="connsiteX294" fmla="*/ 2395081 w 3329862"/>
                  <a:gd name="connsiteY294" fmla="*/ 2980705 h 3287563"/>
                  <a:gd name="connsiteX295" fmla="*/ 2394000 w 3329862"/>
                  <a:gd name="connsiteY295" fmla="*/ 2963777 h 3287563"/>
                  <a:gd name="connsiteX296" fmla="*/ 2393280 w 3329862"/>
                  <a:gd name="connsiteY296" fmla="*/ 2949011 h 3287563"/>
                  <a:gd name="connsiteX297" fmla="*/ 2392560 w 3329862"/>
                  <a:gd name="connsiteY297" fmla="*/ 2936045 h 3287563"/>
                  <a:gd name="connsiteX298" fmla="*/ 2392199 w 3329862"/>
                  <a:gd name="connsiteY298" fmla="*/ 2924520 h 3287563"/>
                  <a:gd name="connsiteX299" fmla="*/ 2391839 w 3329862"/>
                  <a:gd name="connsiteY299" fmla="*/ 2914075 h 3287563"/>
                  <a:gd name="connsiteX300" fmla="*/ 2391839 w 3329862"/>
                  <a:gd name="connsiteY300" fmla="*/ 2904351 h 3287563"/>
                  <a:gd name="connsiteX301" fmla="*/ 2396521 w 3329862"/>
                  <a:gd name="connsiteY301" fmla="*/ 2887063 h 3287563"/>
                  <a:gd name="connsiteX302" fmla="*/ 2390759 w 3329862"/>
                  <a:gd name="connsiteY302" fmla="*/ 2907232 h 3287563"/>
                  <a:gd name="connsiteX303" fmla="*/ 2390759 w 3329862"/>
                  <a:gd name="connsiteY303" fmla="*/ 2928121 h 3287563"/>
                  <a:gd name="connsiteX304" fmla="*/ 2390759 w 3329862"/>
                  <a:gd name="connsiteY304" fmla="*/ 2937486 h 3287563"/>
                  <a:gd name="connsiteX305" fmla="*/ 2391119 w 3329862"/>
                  <a:gd name="connsiteY305" fmla="*/ 2946490 h 3287563"/>
                  <a:gd name="connsiteX306" fmla="*/ 2392199 w 3329862"/>
                  <a:gd name="connsiteY306" fmla="*/ 2963777 h 3287563"/>
                  <a:gd name="connsiteX307" fmla="*/ 2400843 w 3329862"/>
                  <a:gd name="connsiteY307" fmla="*/ 3041212 h 3287563"/>
                  <a:gd name="connsiteX308" fmla="*/ 2404805 w 3329862"/>
                  <a:gd name="connsiteY308" fmla="*/ 3075067 h 3287563"/>
                  <a:gd name="connsiteX309" fmla="*/ 2408047 w 3329862"/>
                  <a:gd name="connsiteY309" fmla="*/ 3083351 h 3287563"/>
                  <a:gd name="connsiteX310" fmla="*/ 2410208 w 3329862"/>
                  <a:gd name="connsiteY310" fmla="*/ 3096677 h 3287563"/>
                  <a:gd name="connsiteX311" fmla="*/ 2416691 w 3329862"/>
                  <a:gd name="connsiteY311" fmla="*/ 3125130 h 3287563"/>
                  <a:gd name="connsiteX312" fmla="*/ 2420292 w 3329862"/>
                  <a:gd name="connsiteY312" fmla="*/ 3139177 h 3287563"/>
                  <a:gd name="connsiteX313" fmla="*/ 2424254 w 3329862"/>
                  <a:gd name="connsiteY313" fmla="*/ 3153223 h 3287563"/>
                  <a:gd name="connsiteX314" fmla="*/ 2428576 w 3329862"/>
                  <a:gd name="connsiteY314" fmla="*/ 3167269 h 3287563"/>
                  <a:gd name="connsiteX315" fmla="*/ 2432898 w 3329862"/>
                  <a:gd name="connsiteY315" fmla="*/ 3181315 h 3287563"/>
                  <a:gd name="connsiteX316" fmla="*/ 2437940 w 3329862"/>
                  <a:gd name="connsiteY316" fmla="*/ 3195722 h 3287563"/>
                  <a:gd name="connsiteX317" fmla="*/ 2445143 w 3329862"/>
                  <a:gd name="connsiteY317" fmla="*/ 3214090 h 3287563"/>
                  <a:gd name="connsiteX318" fmla="*/ 2438660 w 3329862"/>
                  <a:gd name="connsiteY318" fmla="*/ 3195002 h 3287563"/>
                  <a:gd name="connsiteX319" fmla="*/ 2437580 w 3329862"/>
                  <a:gd name="connsiteY319" fmla="*/ 3191400 h 3287563"/>
                  <a:gd name="connsiteX320" fmla="*/ 2436860 w 3329862"/>
                  <a:gd name="connsiteY320" fmla="*/ 3188879 h 3287563"/>
                  <a:gd name="connsiteX321" fmla="*/ 2435419 w 3329862"/>
                  <a:gd name="connsiteY321" fmla="*/ 3183837 h 3287563"/>
                  <a:gd name="connsiteX322" fmla="*/ 2432177 w 3329862"/>
                  <a:gd name="connsiteY322" fmla="*/ 3172311 h 3287563"/>
                  <a:gd name="connsiteX323" fmla="*/ 2427135 w 3329862"/>
                  <a:gd name="connsiteY323" fmla="*/ 3155024 h 3287563"/>
                  <a:gd name="connsiteX324" fmla="*/ 2415250 w 3329862"/>
                  <a:gd name="connsiteY324" fmla="*/ 3111804 h 3287563"/>
                  <a:gd name="connsiteX325" fmla="*/ 2411648 w 3329862"/>
                  <a:gd name="connsiteY325" fmla="*/ 3083351 h 3287563"/>
                  <a:gd name="connsiteX326" fmla="*/ 2434339 w 3329862"/>
                  <a:gd name="connsiteY326" fmla="*/ 3175193 h 3287563"/>
                  <a:gd name="connsiteX327" fmla="*/ 2437940 w 3329862"/>
                  <a:gd name="connsiteY327" fmla="*/ 3185998 h 3287563"/>
                  <a:gd name="connsiteX328" fmla="*/ 2439741 w 3329862"/>
                  <a:gd name="connsiteY328" fmla="*/ 3191400 h 3287563"/>
                  <a:gd name="connsiteX329" fmla="*/ 2440821 w 3329862"/>
                  <a:gd name="connsiteY329" fmla="*/ 3195002 h 3287563"/>
                  <a:gd name="connsiteX330" fmla="*/ 2442262 w 3329862"/>
                  <a:gd name="connsiteY330" fmla="*/ 3198963 h 3287563"/>
                  <a:gd name="connsiteX331" fmla="*/ 2448025 w 3329862"/>
                  <a:gd name="connsiteY331" fmla="*/ 3213730 h 3287563"/>
                  <a:gd name="connsiteX332" fmla="*/ 2453787 w 3329862"/>
                  <a:gd name="connsiteY332" fmla="*/ 3228137 h 3287563"/>
                  <a:gd name="connsiteX333" fmla="*/ 2466033 w 3329862"/>
                  <a:gd name="connsiteY333" fmla="*/ 3255149 h 3287563"/>
                  <a:gd name="connsiteX334" fmla="*/ 2477198 w 3329862"/>
                  <a:gd name="connsiteY334" fmla="*/ 3278559 h 3287563"/>
                  <a:gd name="connsiteX335" fmla="*/ 2480439 w 3329862"/>
                  <a:gd name="connsiteY335" fmla="*/ 3287563 h 3287563"/>
                  <a:gd name="connsiteX336" fmla="*/ 2478999 w 3329862"/>
                  <a:gd name="connsiteY336" fmla="*/ 3287563 h 3287563"/>
                  <a:gd name="connsiteX337" fmla="*/ 2478278 w 3329862"/>
                  <a:gd name="connsiteY337" fmla="*/ 3287563 h 3287563"/>
                  <a:gd name="connsiteX338" fmla="*/ 2477198 w 3329862"/>
                  <a:gd name="connsiteY338" fmla="*/ 3287563 h 3287563"/>
                  <a:gd name="connsiteX339" fmla="*/ 2422093 w 3329862"/>
                  <a:gd name="connsiteY339" fmla="*/ 3262352 h 3287563"/>
                  <a:gd name="connsiteX340" fmla="*/ 2408767 w 3329862"/>
                  <a:gd name="connsiteY340" fmla="*/ 3256229 h 3287563"/>
                  <a:gd name="connsiteX341" fmla="*/ 2395441 w 3329862"/>
                  <a:gd name="connsiteY341" fmla="*/ 3249746 h 3287563"/>
                  <a:gd name="connsiteX342" fmla="*/ 2372391 w 3329862"/>
                  <a:gd name="connsiteY342" fmla="*/ 3238221 h 3287563"/>
                  <a:gd name="connsiteX343" fmla="*/ 2363026 w 3329862"/>
                  <a:gd name="connsiteY343" fmla="*/ 3233539 h 3287563"/>
                  <a:gd name="connsiteX344" fmla="*/ 2354022 w 3329862"/>
                  <a:gd name="connsiteY344" fmla="*/ 3228497 h 3287563"/>
                  <a:gd name="connsiteX345" fmla="*/ 2337095 w 3329862"/>
                  <a:gd name="connsiteY345" fmla="*/ 3219132 h 3287563"/>
                  <a:gd name="connsiteX346" fmla="*/ 2321608 w 3329862"/>
                  <a:gd name="connsiteY346" fmla="*/ 3210488 h 3287563"/>
                  <a:gd name="connsiteX347" fmla="*/ 2307921 w 3329862"/>
                  <a:gd name="connsiteY347" fmla="*/ 3201845 h 3287563"/>
                  <a:gd name="connsiteX348" fmla="*/ 2319087 w 3329862"/>
                  <a:gd name="connsiteY348" fmla="*/ 3207607 h 3287563"/>
                  <a:gd name="connsiteX349" fmla="*/ 2155933 w 3329862"/>
                  <a:gd name="connsiteY349" fmla="*/ 3086953 h 3287563"/>
                  <a:gd name="connsiteX350" fmla="*/ 2082460 w 3329862"/>
                  <a:gd name="connsiteY350" fmla="*/ 3017081 h 3287563"/>
                  <a:gd name="connsiteX351" fmla="*/ 2021592 w 3329862"/>
                  <a:gd name="connsiteY351" fmla="*/ 2946490 h 3287563"/>
                  <a:gd name="connsiteX352" fmla="*/ 2011868 w 3329862"/>
                  <a:gd name="connsiteY352" fmla="*/ 2933524 h 3287563"/>
                  <a:gd name="connsiteX353" fmla="*/ 1997101 w 3329862"/>
                  <a:gd name="connsiteY353" fmla="*/ 2912274 h 3287563"/>
                  <a:gd name="connsiteX354" fmla="*/ 1988457 w 3329862"/>
                  <a:gd name="connsiteY354" fmla="*/ 2898948 h 3287563"/>
                  <a:gd name="connsiteX355" fmla="*/ 1984135 w 3329862"/>
                  <a:gd name="connsiteY355" fmla="*/ 2892105 h 3287563"/>
                  <a:gd name="connsiteX356" fmla="*/ 1980534 w 3329862"/>
                  <a:gd name="connsiteY356" fmla="*/ 2887783 h 3287563"/>
                  <a:gd name="connsiteX357" fmla="*/ 1970809 w 3329862"/>
                  <a:gd name="connsiteY357" fmla="*/ 2881300 h 3287563"/>
                  <a:gd name="connsiteX358" fmla="*/ 1965047 w 3329862"/>
                  <a:gd name="connsiteY358" fmla="*/ 2879499 h 3287563"/>
                  <a:gd name="connsiteX359" fmla="*/ 1957483 w 3329862"/>
                  <a:gd name="connsiteY359" fmla="*/ 2879139 h 3287563"/>
                  <a:gd name="connsiteX360" fmla="*/ 1814139 w 3329862"/>
                  <a:gd name="connsiteY360" fmla="*/ 2879499 h 3287563"/>
                  <a:gd name="connsiteX361" fmla="*/ 1886531 w 3329862"/>
                  <a:gd name="connsiteY361" fmla="*/ 2876978 h 3287563"/>
                  <a:gd name="connsiteX362" fmla="*/ 1787487 w 3329862"/>
                  <a:gd name="connsiteY362" fmla="*/ 2876978 h 3287563"/>
                  <a:gd name="connsiteX363" fmla="*/ 1829265 w 3329862"/>
                  <a:gd name="connsiteY363" fmla="*/ 2874457 h 3287563"/>
                  <a:gd name="connsiteX364" fmla="*/ 1703929 w 3329862"/>
                  <a:gd name="connsiteY364" fmla="*/ 2875538 h 3287563"/>
                  <a:gd name="connsiteX365" fmla="*/ 1756513 w 3329862"/>
                  <a:gd name="connsiteY365" fmla="*/ 2877698 h 3287563"/>
                  <a:gd name="connsiteX366" fmla="*/ 1533932 w 3329862"/>
                  <a:gd name="connsiteY366" fmla="*/ 2879499 h 3287563"/>
                  <a:gd name="connsiteX367" fmla="*/ 1497556 w 3329862"/>
                  <a:gd name="connsiteY367" fmla="*/ 2877698 h 3287563"/>
                  <a:gd name="connsiteX368" fmla="*/ 1475226 w 3329862"/>
                  <a:gd name="connsiteY368" fmla="*/ 2879139 h 3287563"/>
                  <a:gd name="connsiteX369" fmla="*/ 1472344 w 3329862"/>
                  <a:gd name="connsiteY369" fmla="*/ 2876978 h 3287563"/>
                  <a:gd name="connsiteX370" fmla="*/ 1223112 w 3329862"/>
                  <a:gd name="connsiteY370" fmla="*/ 2879860 h 3287563"/>
                  <a:gd name="connsiteX371" fmla="*/ 1245082 w 3329862"/>
                  <a:gd name="connsiteY371" fmla="*/ 2875898 h 3287563"/>
                  <a:gd name="connsiteX372" fmla="*/ 1375821 w 3329862"/>
                  <a:gd name="connsiteY372" fmla="*/ 2874097 h 3287563"/>
                  <a:gd name="connsiteX373" fmla="*/ 1327919 w 3329862"/>
                  <a:gd name="connsiteY373" fmla="*/ 2872296 h 3287563"/>
                  <a:gd name="connsiteX374" fmla="*/ 1274975 w 3329862"/>
                  <a:gd name="connsiteY374" fmla="*/ 2873737 h 3287563"/>
                  <a:gd name="connsiteX375" fmla="*/ 1286501 w 3329862"/>
                  <a:gd name="connsiteY375" fmla="*/ 2873737 h 3287563"/>
                  <a:gd name="connsiteX376" fmla="*/ 944346 w 3329862"/>
                  <a:gd name="connsiteY376" fmla="*/ 2875177 h 3287563"/>
                  <a:gd name="connsiteX377" fmla="*/ 876996 w 3329862"/>
                  <a:gd name="connsiteY377" fmla="*/ 2876978 h 3287563"/>
                  <a:gd name="connsiteX378" fmla="*/ 844941 w 3329862"/>
                  <a:gd name="connsiteY378" fmla="*/ 2877698 h 3287563"/>
                  <a:gd name="connsiteX379" fmla="*/ 812527 w 3329862"/>
                  <a:gd name="connsiteY379" fmla="*/ 2877698 h 3287563"/>
                  <a:gd name="connsiteX380" fmla="*/ 665580 w 3329862"/>
                  <a:gd name="connsiteY380" fmla="*/ 2859330 h 3287563"/>
                  <a:gd name="connsiteX381" fmla="*/ 640009 w 3329862"/>
                  <a:gd name="connsiteY381" fmla="*/ 2851767 h 3287563"/>
                  <a:gd name="connsiteX382" fmla="*/ 643250 w 3329862"/>
                  <a:gd name="connsiteY382" fmla="*/ 2850326 h 3287563"/>
                  <a:gd name="connsiteX383" fmla="*/ 605433 w 3329862"/>
                  <a:gd name="connsiteY383" fmla="*/ 2839161 h 3287563"/>
                  <a:gd name="connsiteX384" fmla="*/ 572658 w 3329862"/>
                  <a:gd name="connsiteY384" fmla="*/ 2828356 h 3287563"/>
                  <a:gd name="connsiteX385" fmla="*/ 565815 w 3329862"/>
                  <a:gd name="connsiteY385" fmla="*/ 2826195 h 3287563"/>
                  <a:gd name="connsiteX386" fmla="*/ 559693 w 3329862"/>
                  <a:gd name="connsiteY386" fmla="*/ 2824034 h 3287563"/>
                  <a:gd name="connsiteX387" fmla="*/ 549608 w 3329862"/>
                  <a:gd name="connsiteY387" fmla="*/ 2820433 h 3287563"/>
                  <a:gd name="connsiteX388" fmla="*/ 540244 w 3329862"/>
                  <a:gd name="connsiteY388" fmla="*/ 2817551 h 3287563"/>
                  <a:gd name="connsiteX389" fmla="*/ 569417 w 3329862"/>
                  <a:gd name="connsiteY389" fmla="*/ 2829077 h 3287563"/>
                  <a:gd name="connsiteX390" fmla="*/ 593548 w 3329862"/>
                  <a:gd name="connsiteY390" fmla="*/ 2837720 h 3287563"/>
                  <a:gd name="connsiteX391" fmla="*/ 569057 w 3329862"/>
                  <a:gd name="connsiteY391" fmla="*/ 2830157 h 3287563"/>
                  <a:gd name="connsiteX392" fmla="*/ 554290 w 3329862"/>
                  <a:gd name="connsiteY392" fmla="*/ 2824755 h 3287563"/>
                  <a:gd name="connsiteX393" fmla="*/ 538803 w 3329862"/>
                  <a:gd name="connsiteY393" fmla="*/ 2818632 h 3287563"/>
                  <a:gd name="connsiteX394" fmla="*/ 523676 w 3329862"/>
                  <a:gd name="connsiteY394" fmla="*/ 2812509 h 3287563"/>
                  <a:gd name="connsiteX395" fmla="*/ 509630 w 3329862"/>
                  <a:gd name="connsiteY395" fmla="*/ 2806026 h 3287563"/>
                  <a:gd name="connsiteX396" fmla="*/ 486940 w 3329862"/>
                  <a:gd name="connsiteY396" fmla="*/ 2795221 h 3287563"/>
                  <a:gd name="connsiteX397" fmla="*/ 496304 w 3329862"/>
                  <a:gd name="connsiteY397" fmla="*/ 2799183 h 3287563"/>
                  <a:gd name="connsiteX398" fmla="*/ 480457 w 3329862"/>
                  <a:gd name="connsiteY398" fmla="*/ 2791259 h 3287563"/>
                  <a:gd name="connsiteX399" fmla="*/ 470372 w 3329862"/>
                  <a:gd name="connsiteY399" fmla="*/ 2786217 h 3287563"/>
                  <a:gd name="connsiteX400" fmla="*/ 460288 w 3329862"/>
                  <a:gd name="connsiteY400" fmla="*/ 2781535 h 3287563"/>
                  <a:gd name="connsiteX401" fmla="*/ 452724 w 3329862"/>
                  <a:gd name="connsiteY401" fmla="*/ 2778294 h 3287563"/>
                  <a:gd name="connsiteX402" fmla="*/ 435076 w 3329862"/>
                  <a:gd name="connsiteY402" fmla="*/ 2768929 h 3287563"/>
                  <a:gd name="connsiteX403" fmla="*/ 417789 w 3329862"/>
                  <a:gd name="connsiteY403" fmla="*/ 2758124 h 3287563"/>
                  <a:gd name="connsiteX404" fmla="*/ 388615 w 3329862"/>
                  <a:gd name="connsiteY404" fmla="*/ 2739396 h 3287563"/>
                  <a:gd name="connsiteX405" fmla="*/ 356561 w 3329862"/>
                  <a:gd name="connsiteY405" fmla="*/ 2716706 h 3287563"/>
                  <a:gd name="connsiteX406" fmla="*/ 342154 w 3329862"/>
                  <a:gd name="connsiteY406" fmla="*/ 2705541 h 3287563"/>
                  <a:gd name="connsiteX407" fmla="*/ 329909 w 3329862"/>
                  <a:gd name="connsiteY407" fmla="*/ 2695456 h 3287563"/>
                  <a:gd name="connsiteX408" fmla="*/ 318744 w 3329862"/>
                  <a:gd name="connsiteY408" fmla="*/ 2687533 h 3287563"/>
                  <a:gd name="connsiteX409" fmla="*/ 307939 w 3329862"/>
                  <a:gd name="connsiteY409" fmla="*/ 2678889 h 3287563"/>
                  <a:gd name="connsiteX410" fmla="*/ 286689 w 3329862"/>
                  <a:gd name="connsiteY410" fmla="*/ 2661961 h 3287563"/>
                  <a:gd name="connsiteX411" fmla="*/ 275885 w 3329862"/>
                  <a:gd name="connsiteY411" fmla="*/ 2650076 h 3287563"/>
                  <a:gd name="connsiteX412" fmla="*/ 265800 w 3329862"/>
                  <a:gd name="connsiteY412" fmla="*/ 2640351 h 3287563"/>
                  <a:gd name="connsiteX413" fmla="*/ 256436 w 3329862"/>
                  <a:gd name="connsiteY413" fmla="*/ 2630627 h 3287563"/>
                  <a:gd name="connsiteX414" fmla="*/ 244911 w 3329862"/>
                  <a:gd name="connsiteY414" fmla="*/ 2617661 h 3287563"/>
                  <a:gd name="connsiteX415" fmla="*/ 234826 w 3329862"/>
                  <a:gd name="connsiteY415" fmla="*/ 2607577 h 3287563"/>
                  <a:gd name="connsiteX416" fmla="*/ 225102 w 3329862"/>
                  <a:gd name="connsiteY416" fmla="*/ 2597132 h 3287563"/>
                  <a:gd name="connsiteX417" fmla="*/ 205293 w 3329862"/>
                  <a:gd name="connsiteY417" fmla="*/ 2575522 h 3287563"/>
                  <a:gd name="connsiteX418" fmla="*/ 184403 w 3329862"/>
                  <a:gd name="connsiteY418" fmla="*/ 2549951 h 3287563"/>
                  <a:gd name="connsiteX419" fmla="*/ 172878 w 3329862"/>
                  <a:gd name="connsiteY419" fmla="*/ 2534824 h 3287563"/>
                  <a:gd name="connsiteX420" fmla="*/ 160633 w 3329862"/>
                  <a:gd name="connsiteY420" fmla="*/ 2517536 h 3287563"/>
                  <a:gd name="connsiteX421" fmla="*/ 162073 w 3329862"/>
                  <a:gd name="connsiteY421" fmla="*/ 2518616 h 3287563"/>
                  <a:gd name="connsiteX422" fmla="*/ 157391 w 3329862"/>
                  <a:gd name="connsiteY422" fmla="*/ 2511773 h 3287563"/>
                  <a:gd name="connsiteX423" fmla="*/ 151268 w 3329862"/>
                  <a:gd name="connsiteY423" fmla="*/ 2501689 h 3287563"/>
                  <a:gd name="connsiteX424" fmla="*/ 138302 w 3329862"/>
                  <a:gd name="connsiteY424" fmla="*/ 2480439 h 3287563"/>
                  <a:gd name="connsiteX425" fmla="*/ 132540 w 3329862"/>
                  <a:gd name="connsiteY425" fmla="*/ 2469274 h 3287563"/>
                  <a:gd name="connsiteX426" fmla="*/ 123536 w 3329862"/>
                  <a:gd name="connsiteY426" fmla="*/ 2453067 h 3287563"/>
                  <a:gd name="connsiteX427" fmla="*/ 114892 w 3329862"/>
                  <a:gd name="connsiteY427" fmla="*/ 2437220 h 3287563"/>
                  <a:gd name="connsiteX428" fmla="*/ 99045 w 3329862"/>
                  <a:gd name="connsiteY428" fmla="*/ 2406966 h 3287563"/>
                  <a:gd name="connsiteX429" fmla="*/ 72393 w 3329862"/>
                  <a:gd name="connsiteY429" fmla="*/ 2348980 h 3287563"/>
                  <a:gd name="connsiteX430" fmla="*/ 60867 w 3329862"/>
                  <a:gd name="connsiteY430" fmla="*/ 2320167 h 3287563"/>
                  <a:gd name="connsiteX431" fmla="*/ 50423 w 3329862"/>
                  <a:gd name="connsiteY431" fmla="*/ 2290273 h 3287563"/>
                  <a:gd name="connsiteX432" fmla="*/ 41419 w 3329862"/>
                  <a:gd name="connsiteY432" fmla="*/ 2258579 h 3287563"/>
                  <a:gd name="connsiteX433" fmla="*/ 37457 w 3329862"/>
                  <a:gd name="connsiteY433" fmla="*/ 2242012 h 3287563"/>
                  <a:gd name="connsiteX434" fmla="*/ 33855 w 3329862"/>
                  <a:gd name="connsiteY434" fmla="*/ 2224724 h 3287563"/>
                  <a:gd name="connsiteX435" fmla="*/ 34215 w 3329862"/>
                  <a:gd name="connsiteY435" fmla="*/ 2218601 h 3287563"/>
                  <a:gd name="connsiteX436" fmla="*/ 30254 w 3329862"/>
                  <a:gd name="connsiteY436" fmla="*/ 2199873 h 3287563"/>
                  <a:gd name="connsiteX437" fmla="*/ 26292 w 3329862"/>
                  <a:gd name="connsiteY437" fmla="*/ 2177543 h 3287563"/>
                  <a:gd name="connsiteX438" fmla="*/ 23050 w 3329862"/>
                  <a:gd name="connsiteY438" fmla="*/ 2154852 h 3287563"/>
                  <a:gd name="connsiteX439" fmla="*/ 20529 w 3329862"/>
                  <a:gd name="connsiteY439" fmla="*/ 2134683 h 3287563"/>
                  <a:gd name="connsiteX440" fmla="*/ 20529 w 3329862"/>
                  <a:gd name="connsiteY440" fmla="*/ 2135404 h 3287563"/>
                  <a:gd name="connsiteX441" fmla="*/ 20529 w 3329862"/>
                  <a:gd name="connsiteY441" fmla="*/ 2134323 h 3287563"/>
                  <a:gd name="connsiteX442" fmla="*/ 19089 w 3329862"/>
                  <a:gd name="connsiteY442" fmla="*/ 2120637 h 3287563"/>
                  <a:gd name="connsiteX443" fmla="*/ 18368 w 3329862"/>
                  <a:gd name="connsiteY443" fmla="*/ 2115234 h 3287563"/>
                  <a:gd name="connsiteX444" fmla="*/ 15127 w 3329862"/>
                  <a:gd name="connsiteY444" fmla="*/ 2087142 h 3287563"/>
                  <a:gd name="connsiteX445" fmla="*/ 13326 w 3329862"/>
                  <a:gd name="connsiteY445" fmla="*/ 2059049 h 3287563"/>
                  <a:gd name="connsiteX446" fmla="*/ 12246 w 3329862"/>
                  <a:gd name="connsiteY446" fmla="*/ 2042842 h 3287563"/>
                  <a:gd name="connsiteX447" fmla="*/ 11885 w 3329862"/>
                  <a:gd name="connsiteY447" fmla="*/ 2024113 h 3287563"/>
                  <a:gd name="connsiteX448" fmla="*/ 10805 w 3329862"/>
                  <a:gd name="connsiteY448" fmla="*/ 1974771 h 3287563"/>
                  <a:gd name="connsiteX449" fmla="*/ 9724 w 3329862"/>
                  <a:gd name="connsiteY449" fmla="*/ 2016550 h 3287563"/>
                  <a:gd name="connsiteX450" fmla="*/ 9724 w 3329862"/>
                  <a:gd name="connsiteY450" fmla="*/ 2048604 h 3287563"/>
                  <a:gd name="connsiteX451" fmla="*/ 10805 w 3329862"/>
                  <a:gd name="connsiteY451" fmla="*/ 2076337 h 3287563"/>
                  <a:gd name="connsiteX452" fmla="*/ 12246 w 3329862"/>
                  <a:gd name="connsiteY452" fmla="*/ 2088943 h 3287563"/>
                  <a:gd name="connsiteX453" fmla="*/ 14046 w 3329862"/>
                  <a:gd name="connsiteY453" fmla="*/ 2101548 h 3287563"/>
                  <a:gd name="connsiteX454" fmla="*/ 14767 w 3329862"/>
                  <a:gd name="connsiteY454" fmla="*/ 2123518 h 3287563"/>
                  <a:gd name="connsiteX455" fmla="*/ 15127 w 3329862"/>
                  <a:gd name="connsiteY455" fmla="*/ 2129641 h 3287563"/>
                  <a:gd name="connsiteX456" fmla="*/ 15847 w 3329862"/>
                  <a:gd name="connsiteY456" fmla="*/ 2136124 h 3287563"/>
                  <a:gd name="connsiteX457" fmla="*/ 17648 w 3329862"/>
                  <a:gd name="connsiteY457" fmla="*/ 2149090 h 3287563"/>
                  <a:gd name="connsiteX458" fmla="*/ 21250 w 3329862"/>
                  <a:gd name="connsiteY458" fmla="*/ 2173581 h 3287563"/>
                  <a:gd name="connsiteX459" fmla="*/ 24491 w 3329862"/>
                  <a:gd name="connsiteY459" fmla="*/ 2191949 h 3287563"/>
                  <a:gd name="connsiteX460" fmla="*/ 19809 w 3329862"/>
                  <a:gd name="connsiteY460" fmla="*/ 2170339 h 3287563"/>
                  <a:gd name="connsiteX461" fmla="*/ 15487 w 3329862"/>
                  <a:gd name="connsiteY461" fmla="*/ 2141887 h 3287563"/>
                  <a:gd name="connsiteX462" fmla="*/ 13326 w 3329862"/>
                  <a:gd name="connsiteY462" fmla="*/ 2125679 h 3287563"/>
                  <a:gd name="connsiteX463" fmla="*/ 11885 w 3329862"/>
                  <a:gd name="connsiteY463" fmla="*/ 2108031 h 3287563"/>
                  <a:gd name="connsiteX464" fmla="*/ 10445 w 3329862"/>
                  <a:gd name="connsiteY464" fmla="*/ 2089663 h 3287563"/>
                  <a:gd name="connsiteX465" fmla="*/ 9724 w 3329862"/>
                  <a:gd name="connsiteY465" fmla="*/ 2070574 h 3287563"/>
                  <a:gd name="connsiteX466" fmla="*/ 8284 w 3329862"/>
                  <a:gd name="connsiteY466" fmla="*/ 1993860 h 3287563"/>
                  <a:gd name="connsiteX467" fmla="*/ 7203 w 3329862"/>
                  <a:gd name="connsiteY467" fmla="*/ 1924708 h 3287563"/>
                  <a:gd name="connsiteX468" fmla="*/ 5042 w 3329862"/>
                  <a:gd name="connsiteY468" fmla="*/ 2033838 h 3287563"/>
                  <a:gd name="connsiteX469" fmla="*/ 5042 w 3329862"/>
                  <a:gd name="connsiteY469" fmla="*/ 2042482 h 3287563"/>
                  <a:gd name="connsiteX470" fmla="*/ 5042 w 3329862"/>
                  <a:gd name="connsiteY470" fmla="*/ 2051486 h 3287563"/>
                  <a:gd name="connsiteX471" fmla="*/ 5402 w 3329862"/>
                  <a:gd name="connsiteY471" fmla="*/ 2069494 h 3287563"/>
                  <a:gd name="connsiteX472" fmla="*/ 5763 w 3329862"/>
                  <a:gd name="connsiteY472" fmla="*/ 2087862 h 3287563"/>
                  <a:gd name="connsiteX473" fmla="*/ 7203 w 3329862"/>
                  <a:gd name="connsiteY473" fmla="*/ 2106591 h 3287563"/>
                  <a:gd name="connsiteX474" fmla="*/ 8644 w 3329862"/>
                  <a:gd name="connsiteY474" fmla="*/ 2125319 h 3287563"/>
                  <a:gd name="connsiteX475" fmla="*/ 9724 w 3329862"/>
                  <a:gd name="connsiteY475" fmla="*/ 2134683 h 3287563"/>
                  <a:gd name="connsiteX476" fmla="*/ 10805 w 3329862"/>
                  <a:gd name="connsiteY476" fmla="*/ 2144047 h 3287563"/>
                  <a:gd name="connsiteX477" fmla="*/ 13326 w 3329862"/>
                  <a:gd name="connsiteY477" fmla="*/ 2162416 h 3287563"/>
                  <a:gd name="connsiteX478" fmla="*/ 14407 w 3329862"/>
                  <a:gd name="connsiteY478" fmla="*/ 2171420 h 3287563"/>
                  <a:gd name="connsiteX479" fmla="*/ 15847 w 3329862"/>
                  <a:gd name="connsiteY479" fmla="*/ 2180424 h 3287563"/>
                  <a:gd name="connsiteX480" fmla="*/ 13326 w 3329862"/>
                  <a:gd name="connsiteY480" fmla="*/ 2159174 h 3287563"/>
                  <a:gd name="connsiteX481" fmla="*/ 11165 w 3329862"/>
                  <a:gd name="connsiteY481" fmla="*/ 2137925 h 3287563"/>
                  <a:gd name="connsiteX482" fmla="*/ 18368 w 3329862"/>
                  <a:gd name="connsiteY482" fmla="*/ 2188348 h 3287563"/>
                  <a:gd name="connsiteX483" fmla="*/ 13326 w 3329862"/>
                  <a:gd name="connsiteY483" fmla="*/ 2139365 h 3287563"/>
                  <a:gd name="connsiteX484" fmla="*/ 38898 w 3329862"/>
                  <a:gd name="connsiteY484" fmla="*/ 2269744 h 3287563"/>
                  <a:gd name="connsiteX485" fmla="*/ 34215 w 3329862"/>
                  <a:gd name="connsiteY485" fmla="*/ 2252817 h 3287563"/>
                  <a:gd name="connsiteX486" fmla="*/ 31334 w 3329862"/>
                  <a:gd name="connsiteY486" fmla="*/ 2238770 h 3287563"/>
                  <a:gd name="connsiteX487" fmla="*/ 27733 w 3329862"/>
                  <a:gd name="connsiteY487" fmla="*/ 2220402 h 3287563"/>
                  <a:gd name="connsiteX488" fmla="*/ 30614 w 3329862"/>
                  <a:gd name="connsiteY488" fmla="*/ 2229046 h 3287563"/>
                  <a:gd name="connsiteX489" fmla="*/ 44660 w 3329862"/>
                  <a:gd name="connsiteY489" fmla="*/ 2283430 h 3287563"/>
                  <a:gd name="connsiteX490" fmla="*/ 47541 w 3329862"/>
                  <a:gd name="connsiteY490" fmla="*/ 2292795 h 3287563"/>
                  <a:gd name="connsiteX491" fmla="*/ 51143 w 3329862"/>
                  <a:gd name="connsiteY491" fmla="*/ 2302159 h 3287563"/>
                  <a:gd name="connsiteX492" fmla="*/ 59787 w 3329862"/>
                  <a:gd name="connsiteY492" fmla="*/ 2327010 h 3287563"/>
                  <a:gd name="connsiteX493" fmla="*/ 48982 w 3329862"/>
                  <a:gd name="connsiteY493" fmla="*/ 2294595 h 3287563"/>
                  <a:gd name="connsiteX494" fmla="*/ 49702 w 3329862"/>
                  <a:gd name="connsiteY494" fmla="*/ 2293515 h 3287563"/>
                  <a:gd name="connsiteX495" fmla="*/ 58346 w 3329862"/>
                  <a:gd name="connsiteY495" fmla="*/ 2321247 h 3287563"/>
                  <a:gd name="connsiteX496" fmla="*/ 62308 w 3329862"/>
                  <a:gd name="connsiteY496" fmla="*/ 2333493 h 3287563"/>
                  <a:gd name="connsiteX497" fmla="*/ 66630 w 3329862"/>
                  <a:gd name="connsiteY497" fmla="*/ 2344658 h 3287563"/>
                  <a:gd name="connsiteX498" fmla="*/ 82117 w 3329862"/>
                  <a:gd name="connsiteY498" fmla="*/ 2383195 h 3287563"/>
                  <a:gd name="connsiteX499" fmla="*/ 90041 w 3329862"/>
                  <a:gd name="connsiteY499" fmla="*/ 2401204 h 3287563"/>
                  <a:gd name="connsiteX500" fmla="*/ 94363 w 3329862"/>
                  <a:gd name="connsiteY500" fmla="*/ 2410568 h 3287563"/>
                  <a:gd name="connsiteX501" fmla="*/ 99045 w 3329862"/>
                  <a:gd name="connsiteY501" fmla="*/ 2419932 h 3287563"/>
                  <a:gd name="connsiteX502" fmla="*/ 109129 w 3329862"/>
                  <a:gd name="connsiteY502" fmla="*/ 2440461 h 3287563"/>
                  <a:gd name="connsiteX503" fmla="*/ 114892 w 3329862"/>
                  <a:gd name="connsiteY503" fmla="*/ 2451986 h 3287563"/>
                  <a:gd name="connsiteX504" fmla="*/ 121375 w 3329862"/>
                  <a:gd name="connsiteY504" fmla="*/ 2464232 h 3287563"/>
                  <a:gd name="connsiteX505" fmla="*/ 146946 w 3329862"/>
                  <a:gd name="connsiteY505" fmla="*/ 2502769 h 3287563"/>
                  <a:gd name="connsiteX506" fmla="*/ 168916 w 3329862"/>
                  <a:gd name="connsiteY506" fmla="*/ 2534824 h 3287563"/>
                  <a:gd name="connsiteX507" fmla="*/ 177920 w 3329862"/>
                  <a:gd name="connsiteY507" fmla="*/ 2546709 h 3287563"/>
                  <a:gd name="connsiteX508" fmla="*/ 183683 w 3329862"/>
                  <a:gd name="connsiteY508" fmla="*/ 2552832 h 3287563"/>
                  <a:gd name="connsiteX509" fmla="*/ 178280 w 3329862"/>
                  <a:gd name="connsiteY509" fmla="*/ 2545629 h 3287563"/>
                  <a:gd name="connsiteX510" fmla="*/ 173238 w 3329862"/>
                  <a:gd name="connsiteY510" fmla="*/ 2538425 h 3287563"/>
                  <a:gd name="connsiteX511" fmla="*/ 162793 w 3329862"/>
                  <a:gd name="connsiteY511" fmla="*/ 2523659 h 3287563"/>
                  <a:gd name="connsiteX512" fmla="*/ 210335 w 3329862"/>
                  <a:gd name="connsiteY512" fmla="*/ 2582725 h 3287563"/>
                  <a:gd name="connsiteX513" fmla="*/ 214297 w 3329862"/>
                  <a:gd name="connsiteY513" fmla="*/ 2590649 h 3287563"/>
                  <a:gd name="connsiteX514" fmla="*/ 209615 w 3329862"/>
                  <a:gd name="connsiteY514" fmla="*/ 2586687 h 3287563"/>
                  <a:gd name="connsiteX515" fmla="*/ 217538 w 3329862"/>
                  <a:gd name="connsiteY515" fmla="*/ 2596412 h 3287563"/>
                  <a:gd name="connsiteX516" fmla="*/ 236987 w 3329862"/>
                  <a:gd name="connsiteY516" fmla="*/ 2618742 h 3287563"/>
                  <a:gd name="connsiteX517" fmla="*/ 259677 w 3329862"/>
                  <a:gd name="connsiteY517" fmla="*/ 2642152 h 3287563"/>
                  <a:gd name="connsiteX518" fmla="*/ 278045 w 3329862"/>
                  <a:gd name="connsiteY518" fmla="*/ 2659440 h 3287563"/>
                  <a:gd name="connsiteX519" fmla="*/ 285969 w 3329862"/>
                  <a:gd name="connsiteY519" fmla="*/ 2666643 h 3287563"/>
                  <a:gd name="connsiteX520" fmla="*/ 293172 w 3329862"/>
                  <a:gd name="connsiteY520" fmla="*/ 2672766 h 3287563"/>
                  <a:gd name="connsiteX521" fmla="*/ 306138 w 3329862"/>
                  <a:gd name="connsiteY521" fmla="*/ 2683571 h 3287563"/>
                  <a:gd name="connsiteX522" fmla="*/ 318384 w 3329862"/>
                  <a:gd name="connsiteY522" fmla="*/ 2693655 h 3287563"/>
                  <a:gd name="connsiteX523" fmla="*/ 332070 w 3329862"/>
                  <a:gd name="connsiteY523" fmla="*/ 2703740 h 3287563"/>
                  <a:gd name="connsiteX524" fmla="*/ 348277 w 3329862"/>
                  <a:gd name="connsiteY524" fmla="*/ 2715986 h 3287563"/>
                  <a:gd name="connsiteX525" fmla="*/ 369167 w 3329862"/>
                  <a:gd name="connsiteY525" fmla="*/ 2730752 h 3287563"/>
                  <a:gd name="connsiteX526" fmla="*/ 252834 w 3329862"/>
                  <a:gd name="connsiteY526" fmla="*/ 2636750 h 3287563"/>
                  <a:gd name="connsiteX527" fmla="*/ 279486 w 3329862"/>
                  <a:gd name="connsiteY527" fmla="*/ 2663762 h 3287563"/>
                  <a:gd name="connsiteX528" fmla="*/ 260398 w 3329862"/>
                  <a:gd name="connsiteY528" fmla="*/ 2646474 h 3287563"/>
                  <a:gd name="connsiteX529" fmla="*/ 246711 w 3329862"/>
                  <a:gd name="connsiteY529" fmla="*/ 2633148 h 3287563"/>
                  <a:gd name="connsiteX530" fmla="*/ 231945 w 3329862"/>
                  <a:gd name="connsiteY530" fmla="*/ 2617661 h 3287563"/>
                  <a:gd name="connsiteX531" fmla="*/ 216818 w 3329862"/>
                  <a:gd name="connsiteY531" fmla="*/ 2600734 h 3287563"/>
                  <a:gd name="connsiteX532" fmla="*/ 202051 w 3329862"/>
                  <a:gd name="connsiteY532" fmla="*/ 2583806 h 3287563"/>
                  <a:gd name="connsiteX533" fmla="*/ 177920 w 3329862"/>
                  <a:gd name="connsiteY533" fmla="*/ 2553192 h 3287563"/>
                  <a:gd name="connsiteX534" fmla="*/ 182602 w 3329862"/>
                  <a:gd name="connsiteY534" fmla="*/ 2557154 h 3287563"/>
                  <a:gd name="connsiteX535" fmla="*/ 160272 w 3329862"/>
                  <a:gd name="connsiteY535" fmla="*/ 2526540 h 3287563"/>
                  <a:gd name="connsiteX536" fmla="*/ 141904 w 3329862"/>
                  <a:gd name="connsiteY536" fmla="*/ 2497727 h 3287563"/>
                  <a:gd name="connsiteX537" fmla="*/ 131820 w 3329862"/>
                  <a:gd name="connsiteY537" fmla="*/ 2487282 h 3287563"/>
                  <a:gd name="connsiteX538" fmla="*/ 148747 w 3329862"/>
                  <a:gd name="connsiteY538" fmla="*/ 2513934 h 3287563"/>
                  <a:gd name="connsiteX539" fmla="*/ 162793 w 3329862"/>
                  <a:gd name="connsiteY539" fmla="*/ 2534104 h 3287563"/>
                  <a:gd name="connsiteX540" fmla="*/ 203132 w 3329862"/>
                  <a:gd name="connsiteY540" fmla="*/ 2587408 h 3287563"/>
                  <a:gd name="connsiteX541" fmla="*/ 198810 w 3329862"/>
                  <a:gd name="connsiteY541" fmla="*/ 2582365 h 3287563"/>
                  <a:gd name="connsiteX542" fmla="*/ 194848 w 3329862"/>
                  <a:gd name="connsiteY542" fmla="*/ 2577323 h 3287563"/>
                  <a:gd name="connsiteX543" fmla="*/ 187645 w 3329862"/>
                  <a:gd name="connsiteY543" fmla="*/ 2567959 h 3287563"/>
                  <a:gd name="connsiteX544" fmla="*/ 174319 w 3329862"/>
                  <a:gd name="connsiteY544" fmla="*/ 2551391 h 3287563"/>
                  <a:gd name="connsiteX545" fmla="*/ 153789 w 3329862"/>
                  <a:gd name="connsiteY545" fmla="*/ 2523299 h 3287563"/>
                  <a:gd name="connsiteX546" fmla="*/ 149467 w 3329862"/>
                  <a:gd name="connsiteY546" fmla="*/ 2517536 h 3287563"/>
                  <a:gd name="connsiteX547" fmla="*/ 145506 w 3329862"/>
                  <a:gd name="connsiteY547" fmla="*/ 2511773 h 3287563"/>
                  <a:gd name="connsiteX548" fmla="*/ 138302 w 3329862"/>
                  <a:gd name="connsiteY548" fmla="*/ 2501329 h 3287563"/>
                  <a:gd name="connsiteX549" fmla="*/ 124976 w 3329862"/>
                  <a:gd name="connsiteY549" fmla="*/ 2482600 h 3287563"/>
                  <a:gd name="connsiteX550" fmla="*/ 113091 w 3329862"/>
                  <a:gd name="connsiteY550" fmla="*/ 2463872 h 3287563"/>
                  <a:gd name="connsiteX551" fmla="*/ 100485 w 3329862"/>
                  <a:gd name="connsiteY551" fmla="*/ 2442622 h 3287563"/>
                  <a:gd name="connsiteX552" fmla="*/ 86079 w 3329862"/>
                  <a:gd name="connsiteY552" fmla="*/ 2415250 h 3287563"/>
                  <a:gd name="connsiteX553" fmla="*/ 69511 w 3329862"/>
                  <a:gd name="connsiteY553" fmla="*/ 2378513 h 3287563"/>
                  <a:gd name="connsiteX554" fmla="*/ 75274 w 3329862"/>
                  <a:gd name="connsiteY554" fmla="*/ 2387517 h 3287563"/>
                  <a:gd name="connsiteX555" fmla="*/ 62668 w 3329862"/>
                  <a:gd name="connsiteY555" fmla="*/ 2352582 h 3287563"/>
                  <a:gd name="connsiteX556" fmla="*/ 58346 w 3329862"/>
                  <a:gd name="connsiteY556" fmla="*/ 2342137 h 3287563"/>
                  <a:gd name="connsiteX557" fmla="*/ 53664 w 3329862"/>
                  <a:gd name="connsiteY557" fmla="*/ 2329891 h 3287563"/>
                  <a:gd name="connsiteX558" fmla="*/ 44300 w 3329862"/>
                  <a:gd name="connsiteY558" fmla="*/ 2302519 h 3287563"/>
                  <a:gd name="connsiteX559" fmla="*/ 41779 w 3329862"/>
                  <a:gd name="connsiteY559" fmla="*/ 2295676 h 3287563"/>
                  <a:gd name="connsiteX560" fmla="*/ 39618 w 3329862"/>
                  <a:gd name="connsiteY560" fmla="*/ 2288833 h 3287563"/>
                  <a:gd name="connsiteX561" fmla="*/ 35656 w 3329862"/>
                  <a:gd name="connsiteY561" fmla="*/ 2275867 h 3287563"/>
                  <a:gd name="connsiteX562" fmla="*/ 29533 w 3329862"/>
                  <a:gd name="connsiteY562" fmla="*/ 2254978 h 3287563"/>
                  <a:gd name="connsiteX563" fmla="*/ 32775 w 3329862"/>
                  <a:gd name="connsiteY563" fmla="*/ 2275147 h 3287563"/>
                  <a:gd name="connsiteX564" fmla="*/ 29173 w 3329862"/>
                  <a:gd name="connsiteY564" fmla="*/ 2262901 h 3287563"/>
                  <a:gd name="connsiteX565" fmla="*/ 27372 w 3329862"/>
                  <a:gd name="connsiteY565" fmla="*/ 2257139 h 3287563"/>
                  <a:gd name="connsiteX566" fmla="*/ 25932 w 3329862"/>
                  <a:gd name="connsiteY566" fmla="*/ 2251376 h 3287563"/>
                  <a:gd name="connsiteX567" fmla="*/ 21250 w 3329862"/>
                  <a:gd name="connsiteY567" fmla="*/ 2230126 h 3287563"/>
                  <a:gd name="connsiteX568" fmla="*/ 14767 w 3329862"/>
                  <a:gd name="connsiteY568" fmla="*/ 2191949 h 3287563"/>
                  <a:gd name="connsiteX569" fmla="*/ 11885 w 3329862"/>
                  <a:gd name="connsiteY569" fmla="*/ 2172500 h 3287563"/>
                  <a:gd name="connsiteX570" fmla="*/ 9364 w 3329862"/>
                  <a:gd name="connsiteY570" fmla="*/ 2151251 h 3287563"/>
                  <a:gd name="connsiteX571" fmla="*/ 6483 w 3329862"/>
                  <a:gd name="connsiteY571" fmla="*/ 2127120 h 3287563"/>
                  <a:gd name="connsiteX572" fmla="*/ 3602 w 3329862"/>
                  <a:gd name="connsiteY572" fmla="*/ 2098667 h 3287563"/>
                  <a:gd name="connsiteX573" fmla="*/ 5042 w 3329862"/>
                  <a:gd name="connsiteY573" fmla="*/ 2128921 h 3287563"/>
                  <a:gd name="connsiteX574" fmla="*/ 8284 w 3329862"/>
                  <a:gd name="connsiteY574" fmla="*/ 2155933 h 3287563"/>
                  <a:gd name="connsiteX575" fmla="*/ 3602 w 3329862"/>
                  <a:gd name="connsiteY575" fmla="*/ 2117035 h 3287563"/>
                  <a:gd name="connsiteX576" fmla="*/ 2161 w 3329862"/>
                  <a:gd name="connsiteY576" fmla="*/ 2099387 h 3287563"/>
                  <a:gd name="connsiteX577" fmla="*/ 1080 w 3329862"/>
                  <a:gd name="connsiteY577" fmla="*/ 2082820 h 3287563"/>
                  <a:gd name="connsiteX578" fmla="*/ 1080 w 3329862"/>
                  <a:gd name="connsiteY578" fmla="*/ 2024834 h 3287563"/>
                  <a:gd name="connsiteX579" fmla="*/ 4322 w 3329862"/>
                  <a:gd name="connsiteY579" fmla="*/ 1906700 h 3287563"/>
                  <a:gd name="connsiteX580" fmla="*/ 720 w 3329862"/>
                  <a:gd name="connsiteY580" fmla="*/ 1868523 h 3287563"/>
                  <a:gd name="connsiteX581" fmla="*/ 3962 w 3329862"/>
                  <a:gd name="connsiteY581" fmla="*/ 1892294 h 3287563"/>
                  <a:gd name="connsiteX582" fmla="*/ 2881 w 3329862"/>
                  <a:gd name="connsiteY582" fmla="*/ 1792889 h 3287563"/>
                  <a:gd name="connsiteX583" fmla="*/ 0 w 3329862"/>
                  <a:gd name="connsiteY583" fmla="*/ 1752911 h 3287563"/>
                  <a:gd name="connsiteX584" fmla="*/ 1801 w 3329862"/>
                  <a:gd name="connsiteY584" fmla="*/ 1784965 h 3287563"/>
                  <a:gd name="connsiteX585" fmla="*/ 1801 w 3329862"/>
                  <a:gd name="connsiteY585" fmla="*/ 1707531 h 3287563"/>
                  <a:gd name="connsiteX586" fmla="*/ 4322 w 3329862"/>
                  <a:gd name="connsiteY586" fmla="*/ 1752911 h 3287563"/>
                  <a:gd name="connsiteX587" fmla="*/ 6123 w 3329862"/>
                  <a:gd name="connsiteY587" fmla="*/ 1838269 h 3287563"/>
                  <a:gd name="connsiteX588" fmla="*/ 6123 w 3329862"/>
                  <a:gd name="connsiteY588" fmla="*/ 1803334 h 3287563"/>
                  <a:gd name="connsiteX589" fmla="*/ 6843 w 3329862"/>
                  <a:gd name="connsiteY589" fmla="*/ 1866722 h 3287563"/>
                  <a:gd name="connsiteX590" fmla="*/ 10445 w 3329862"/>
                  <a:gd name="connsiteY590" fmla="*/ 1844032 h 3287563"/>
                  <a:gd name="connsiteX591" fmla="*/ 9724 w 3329862"/>
                  <a:gd name="connsiteY591" fmla="*/ 1845833 h 3287563"/>
                  <a:gd name="connsiteX592" fmla="*/ 10445 w 3329862"/>
                  <a:gd name="connsiteY592" fmla="*/ 1889052 h 3287563"/>
                  <a:gd name="connsiteX593" fmla="*/ 12606 w 3329862"/>
                  <a:gd name="connsiteY593" fmla="*/ 1831066 h 3287563"/>
                  <a:gd name="connsiteX594" fmla="*/ 12246 w 3329862"/>
                  <a:gd name="connsiteY594" fmla="*/ 1788207 h 3287563"/>
                  <a:gd name="connsiteX595" fmla="*/ 5763 w 3329862"/>
                  <a:gd name="connsiteY595" fmla="*/ 1642341 h 3287563"/>
                  <a:gd name="connsiteX596" fmla="*/ 7563 w 3329862"/>
                  <a:gd name="connsiteY596" fmla="*/ 1505479 h 3287563"/>
                  <a:gd name="connsiteX597" fmla="*/ 5763 w 3329862"/>
                  <a:gd name="connsiteY597" fmla="*/ 1492513 h 3287563"/>
                  <a:gd name="connsiteX598" fmla="*/ 8644 w 3329862"/>
                  <a:gd name="connsiteY598" fmla="*/ 1421922 h 3287563"/>
                  <a:gd name="connsiteX599" fmla="*/ 8284 w 3329862"/>
                  <a:gd name="connsiteY599" fmla="*/ 1442811 h 3287563"/>
                  <a:gd name="connsiteX600" fmla="*/ 9004 w 3329862"/>
                  <a:gd name="connsiteY600" fmla="*/ 1450374 h 3287563"/>
                  <a:gd name="connsiteX601" fmla="*/ 9004 w 3329862"/>
                  <a:gd name="connsiteY601" fmla="*/ 1452896 h 3287563"/>
                  <a:gd name="connsiteX602" fmla="*/ 7924 w 3329862"/>
                  <a:gd name="connsiteY602" fmla="*/ 1355291 h 3287563"/>
                  <a:gd name="connsiteX603" fmla="*/ 14407 w 3329862"/>
                  <a:gd name="connsiteY603" fmla="*/ 1376541 h 3287563"/>
                  <a:gd name="connsiteX604" fmla="*/ 13326 w 3329862"/>
                  <a:gd name="connsiteY604" fmla="*/ 1277136 h 3287563"/>
                  <a:gd name="connsiteX605" fmla="*/ 11525 w 3329862"/>
                  <a:gd name="connsiteY605" fmla="*/ 1256967 h 3287563"/>
                  <a:gd name="connsiteX606" fmla="*/ 11525 w 3329862"/>
                  <a:gd name="connsiteY606" fmla="*/ 1142075 h 3287563"/>
                  <a:gd name="connsiteX607" fmla="*/ 11525 w 3329862"/>
                  <a:gd name="connsiteY607" fmla="*/ 1144596 h 3287563"/>
                  <a:gd name="connsiteX608" fmla="*/ 11525 w 3329862"/>
                  <a:gd name="connsiteY608" fmla="*/ 1015298 h 3287563"/>
                  <a:gd name="connsiteX609" fmla="*/ 6483 w 3329862"/>
                  <a:gd name="connsiteY609" fmla="*/ 940744 h 3287563"/>
                  <a:gd name="connsiteX610" fmla="*/ 3962 w 3329862"/>
                  <a:gd name="connsiteY610" fmla="*/ 974240 h 3287563"/>
                  <a:gd name="connsiteX611" fmla="*/ 3962 w 3329862"/>
                  <a:gd name="connsiteY611" fmla="*/ 952630 h 3287563"/>
                  <a:gd name="connsiteX612" fmla="*/ 2881 w 3329862"/>
                  <a:gd name="connsiteY612" fmla="*/ 968117 h 3287563"/>
                  <a:gd name="connsiteX613" fmla="*/ 6483 w 3329862"/>
                  <a:gd name="connsiteY613" fmla="*/ 1147118 h 3287563"/>
                  <a:gd name="connsiteX614" fmla="*/ 6483 w 3329862"/>
                  <a:gd name="connsiteY614" fmla="*/ 1083369 h 3287563"/>
                  <a:gd name="connsiteX615" fmla="*/ 7924 w 3329862"/>
                  <a:gd name="connsiteY615" fmla="*/ 1227794 h 3287563"/>
                  <a:gd name="connsiteX616" fmla="*/ 6483 w 3329862"/>
                  <a:gd name="connsiteY616" fmla="*/ 1247963 h 3287563"/>
                  <a:gd name="connsiteX617" fmla="*/ 7203 w 3329862"/>
                  <a:gd name="connsiteY617" fmla="*/ 1309551 h 3287563"/>
                  <a:gd name="connsiteX618" fmla="*/ 4682 w 3329862"/>
                  <a:gd name="connsiteY618" fmla="*/ 1234997 h 3287563"/>
                  <a:gd name="connsiteX619" fmla="*/ 4682 w 3329862"/>
                  <a:gd name="connsiteY619" fmla="*/ 1338364 h 3287563"/>
                  <a:gd name="connsiteX620" fmla="*/ 6483 w 3329862"/>
                  <a:gd name="connsiteY620" fmla="*/ 1358533 h 3287563"/>
                  <a:gd name="connsiteX621" fmla="*/ 3602 w 3329862"/>
                  <a:gd name="connsiteY621" fmla="*/ 1375100 h 3287563"/>
                  <a:gd name="connsiteX622" fmla="*/ 2161 w 3329862"/>
                  <a:gd name="connsiteY622" fmla="*/ 1277496 h 3287563"/>
                  <a:gd name="connsiteX623" fmla="*/ 720 w 3329862"/>
                  <a:gd name="connsiteY623" fmla="*/ 1304509 h 3287563"/>
                  <a:gd name="connsiteX624" fmla="*/ 720 w 3329862"/>
                  <a:gd name="connsiteY624" fmla="*/ 1222031 h 3287563"/>
                  <a:gd name="connsiteX625" fmla="*/ 1441 w 3329862"/>
                  <a:gd name="connsiteY625" fmla="*/ 1241480 h 3287563"/>
                  <a:gd name="connsiteX626" fmla="*/ 2881 w 3329862"/>
                  <a:gd name="connsiteY626" fmla="*/ 1068962 h 3287563"/>
                  <a:gd name="connsiteX627" fmla="*/ 720 w 3329862"/>
                  <a:gd name="connsiteY627" fmla="*/ 900406 h 3287563"/>
                  <a:gd name="connsiteX628" fmla="*/ 3602 w 3329862"/>
                  <a:gd name="connsiteY628" fmla="*/ 928859 h 3287563"/>
                  <a:gd name="connsiteX629" fmla="*/ 2521 w 3329862"/>
                  <a:gd name="connsiteY629" fmla="*/ 815768 h 3287563"/>
                  <a:gd name="connsiteX630" fmla="*/ 3962 w 3329862"/>
                  <a:gd name="connsiteY630" fmla="*/ 844221 h 3287563"/>
                  <a:gd name="connsiteX631" fmla="*/ 5763 w 3329862"/>
                  <a:gd name="connsiteY631" fmla="*/ 809645 h 3287563"/>
                  <a:gd name="connsiteX632" fmla="*/ 6483 w 3329862"/>
                  <a:gd name="connsiteY632" fmla="*/ 794879 h 3287563"/>
                  <a:gd name="connsiteX633" fmla="*/ 7563 w 3329862"/>
                  <a:gd name="connsiteY633" fmla="*/ 781553 h 3287563"/>
                  <a:gd name="connsiteX634" fmla="*/ 9724 w 3329862"/>
                  <a:gd name="connsiteY634" fmla="*/ 766426 h 3287563"/>
                  <a:gd name="connsiteX635" fmla="*/ 24851 w 3329862"/>
                  <a:gd name="connsiteY635" fmla="*/ 663780 h 3287563"/>
                  <a:gd name="connsiteX636" fmla="*/ 28453 w 3329862"/>
                  <a:gd name="connsiteY636" fmla="*/ 645771 h 3287563"/>
                  <a:gd name="connsiteX637" fmla="*/ 31694 w 3329862"/>
                  <a:gd name="connsiteY637" fmla="*/ 629564 h 3287563"/>
                  <a:gd name="connsiteX638" fmla="*/ 38898 w 3329862"/>
                  <a:gd name="connsiteY638" fmla="*/ 599671 h 3287563"/>
                  <a:gd name="connsiteX639" fmla="*/ 47902 w 3329862"/>
                  <a:gd name="connsiteY639" fmla="*/ 568697 h 3287563"/>
                  <a:gd name="connsiteX640" fmla="*/ 50423 w 3329862"/>
                  <a:gd name="connsiteY640" fmla="*/ 560053 h 3287563"/>
                  <a:gd name="connsiteX641" fmla="*/ 51863 w 3329862"/>
                  <a:gd name="connsiteY641" fmla="*/ 555731 h 3287563"/>
                  <a:gd name="connsiteX642" fmla="*/ 53664 w 3329862"/>
                  <a:gd name="connsiteY642" fmla="*/ 551049 h 3287563"/>
                  <a:gd name="connsiteX643" fmla="*/ 60867 w 3329862"/>
                  <a:gd name="connsiteY643" fmla="*/ 531600 h 3287563"/>
                  <a:gd name="connsiteX644" fmla="*/ 81397 w 3329862"/>
                  <a:gd name="connsiteY644" fmla="*/ 484058 h 3287563"/>
                  <a:gd name="connsiteX645" fmla="*/ 88240 w 3329862"/>
                  <a:gd name="connsiteY645" fmla="*/ 470012 h 3287563"/>
                  <a:gd name="connsiteX646" fmla="*/ 96163 w 3329862"/>
                  <a:gd name="connsiteY646" fmla="*/ 455245 h 3287563"/>
                  <a:gd name="connsiteX647" fmla="*/ 104807 w 3329862"/>
                  <a:gd name="connsiteY647" fmla="*/ 439398 h 3287563"/>
                  <a:gd name="connsiteX648" fmla="*/ 114892 w 3329862"/>
                  <a:gd name="connsiteY648" fmla="*/ 422471 h 3287563"/>
                  <a:gd name="connsiteX649" fmla="*/ 111650 w 3329862"/>
                  <a:gd name="connsiteY649" fmla="*/ 430034 h 3287563"/>
                  <a:gd name="connsiteX650" fmla="*/ 123896 w 3329862"/>
                  <a:gd name="connsiteY650" fmla="*/ 408064 h 3287563"/>
                  <a:gd name="connsiteX651" fmla="*/ 136502 w 3329862"/>
                  <a:gd name="connsiteY651" fmla="*/ 387895 h 3287563"/>
                  <a:gd name="connsiteX652" fmla="*/ 142624 w 3329862"/>
                  <a:gd name="connsiteY652" fmla="*/ 378171 h 3287563"/>
                  <a:gd name="connsiteX653" fmla="*/ 145506 w 3329862"/>
                  <a:gd name="connsiteY653" fmla="*/ 373489 h 3287563"/>
                  <a:gd name="connsiteX654" fmla="*/ 148747 w 3329862"/>
                  <a:gd name="connsiteY654" fmla="*/ 368806 h 3287563"/>
                  <a:gd name="connsiteX655" fmla="*/ 161353 w 3329862"/>
                  <a:gd name="connsiteY655" fmla="*/ 350798 h 3287563"/>
                  <a:gd name="connsiteX656" fmla="*/ 186564 w 3329862"/>
                  <a:gd name="connsiteY656" fmla="*/ 317663 h 3287563"/>
                  <a:gd name="connsiteX657" fmla="*/ 212136 w 3329862"/>
                  <a:gd name="connsiteY657" fmla="*/ 287050 h 3287563"/>
                  <a:gd name="connsiteX658" fmla="*/ 239148 w 3329862"/>
                  <a:gd name="connsiteY658" fmla="*/ 257876 h 3287563"/>
                  <a:gd name="connsiteX659" fmla="*/ 267961 w 3329862"/>
                  <a:gd name="connsiteY659" fmla="*/ 229424 h 3287563"/>
                  <a:gd name="connsiteX660" fmla="*/ 299295 w 3329862"/>
                  <a:gd name="connsiteY660" fmla="*/ 200971 h 3287563"/>
                  <a:gd name="connsiteX661" fmla="*/ 334591 w 3329862"/>
                  <a:gd name="connsiteY661" fmla="*/ 172158 h 3287563"/>
                  <a:gd name="connsiteX662" fmla="*/ 355120 w 3329862"/>
                  <a:gd name="connsiteY662" fmla="*/ 157751 h 3287563"/>
                  <a:gd name="connsiteX663" fmla="*/ 376010 w 3329862"/>
                  <a:gd name="connsiteY663" fmla="*/ 144065 h 3287563"/>
                  <a:gd name="connsiteX664" fmla="*/ 397259 w 3329862"/>
                  <a:gd name="connsiteY664" fmla="*/ 131099 h 3287563"/>
                  <a:gd name="connsiteX665" fmla="*/ 418869 w 3329862"/>
                  <a:gd name="connsiteY665" fmla="*/ 118493 h 3287563"/>
                  <a:gd name="connsiteX666" fmla="*/ 410585 w 3329862"/>
                  <a:gd name="connsiteY666" fmla="*/ 123536 h 3287563"/>
                  <a:gd name="connsiteX667" fmla="*/ 400861 w 3329862"/>
                  <a:gd name="connsiteY667" fmla="*/ 130379 h 3287563"/>
                  <a:gd name="connsiteX668" fmla="*/ 381052 w 3329862"/>
                  <a:gd name="connsiteY668" fmla="*/ 144065 h 3287563"/>
                  <a:gd name="connsiteX669" fmla="*/ 375650 w 3329862"/>
                  <a:gd name="connsiteY669" fmla="*/ 150548 h 3287563"/>
                  <a:gd name="connsiteX670" fmla="*/ 256436 w 3329862"/>
                  <a:gd name="connsiteY670" fmla="*/ 244190 h 3287563"/>
                  <a:gd name="connsiteX671" fmla="*/ 275885 w 3329862"/>
                  <a:gd name="connsiteY671" fmla="*/ 227983 h 3287563"/>
                  <a:gd name="connsiteX672" fmla="*/ 260398 w 3329862"/>
                  <a:gd name="connsiteY672" fmla="*/ 242389 h 3287563"/>
                  <a:gd name="connsiteX673" fmla="*/ 253194 w 3329862"/>
                  <a:gd name="connsiteY673" fmla="*/ 248872 h 3287563"/>
                  <a:gd name="connsiteX674" fmla="*/ 246351 w 3329862"/>
                  <a:gd name="connsiteY674" fmla="*/ 255715 h 3287563"/>
                  <a:gd name="connsiteX675" fmla="*/ 231585 w 3329862"/>
                  <a:gd name="connsiteY675" fmla="*/ 270842 h 3287563"/>
                  <a:gd name="connsiteX676" fmla="*/ 222941 w 3329862"/>
                  <a:gd name="connsiteY676" fmla="*/ 279846 h 3287563"/>
                  <a:gd name="connsiteX677" fmla="*/ 213576 w 3329862"/>
                  <a:gd name="connsiteY677" fmla="*/ 291011 h 3287563"/>
                  <a:gd name="connsiteX678" fmla="*/ 227623 w 3329862"/>
                  <a:gd name="connsiteY678" fmla="*/ 276605 h 3287563"/>
                  <a:gd name="connsiteX679" fmla="*/ 223301 w 3329862"/>
                  <a:gd name="connsiteY679" fmla="*/ 282367 h 3287563"/>
                  <a:gd name="connsiteX680" fmla="*/ 185844 w 3329862"/>
                  <a:gd name="connsiteY680" fmla="*/ 324506 h 3287563"/>
                  <a:gd name="connsiteX681" fmla="*/ 171798 w 3329862"/>
                  <a:gd name="connsiteY681" fmla="*/ 343235 h 3287563"/>
                  <a:gd name="connsiteX682" fmla="*/ 163154 w 3329862"/>
                  <a:gd name="connsiteY682" fmla="*/ 356201 h 3287563"/>
                  <a:gd name="connsiteX683" fmla="*/ 153069 w 3329862"/>
                  <a:gd name="connsiteY683" fmla="*/ 372408 h 3287563"/>
                  <a:gd name="connsiteX684" fmla="*/ 142264 w 3329862"/>
                  <a:gd name="connsiteY684" fmla="*/ 390776 h 3287563"/>
                  <a:gd name="connsiteX685" fmla="*/ 132540 w 3329862"/>
                  <a:gd name="connsiteY685" fmla="*/ 406623 h 3287563"/>
                  <a:gd name="connsiteX686" fmla="*/ 118493 w 3329862"/>
                  <a:gd name="connsiteY686" fmla="*/ 430394 h 3287563"/>
                  <a:gd name="connsiteX687" fmla="*/ 124976 w 3329862"/>
                  <a:gd name="connsiteY687" fmla="*/ 416348 h 3287563"/>
                  <a:gd name="connsiteX688" fmla="*/ 129298 w 3329862"/>
                  <a:gd name="connsiteY688" fmla="*/ 407704 h 3287563"/>
                  <a:gd name="connsiteX689" fmla="*/ 134341 w 3329862"/>
                  <a:gd name="connsiteY689" fmla="*/ 398340 h 3287563"/>
                  <a:gd name="connsiteX690" fmla="*/ 146226 w 3329862"/>
                  <a:gd name="connsiteY690" fmla="*/ 377810 h 3287563"/>
                  <a:gd name="connsiteX691" fmla="*/ 153069 w 3329862"/>
                  <a:gd name="connsiteY691" fmla="*/ 367366 h 3287563"/>
                  <a:gd name="connsiteX692" fmla="*/ 160272 w 3329862"/>
                  <a:gd name="connsiteY692" fmla="*/ 356921 h 3287563"/>
                  <a:gd name="connsiteX693" fmla="*/ 163874 w 3329862"/>
                  <a:gd name="connsiteY693" fmla="*/ 350798 h 3287563"/>
                  <a:gd name="connsiteX694" fmla="*/ 173598 w 3329862"/>
                  <a:gd name="connsiteY694" fmla="*/ 336752 h 3287563"/>
                  <a:gd name="connsiteX695" fmla="*/ 168556 w 3329862"/>
                  <a:gd name="connsiteY695" fmla="*/ 342154 h 3287563"/>
                  <a:gd name="connsiteX696" fmla="*/ 146586 w 3329862"/>
                  <a:gd name="connsiteY696" fmla="*/ 374929 h 3287563"/>
                  <a:gd name="connsiteX697" fmla="*/ 127498 w 3329862"/>
                  <a:gd name="connsiteY697" fmla="*/ 405183 h 3287563"/>
                  <a:gd name="connsiteX698" fmla="*/ 107689 w 3329862"/>
                  <a:gd name="connsiteY698" fmla="*/ 439038 h 3287563"/>
                  <a:gd name="connsiteX699" fmla="*/ 102286 w 3329862"/>
                  <a:gd name="connsiteY699" fmla="*/ 449123 h 3287563"/>
                  <a:gd name="connsiteX700" fmla="*/ 96884 w 3329862"/>
                  <a:gd name="connsiteY700" fmla="*/ 459928 h 3287563"/>
                  <a:gd name="connsiteX701" fmla="*/ 84998 w 3329862"/>
                  <a:gd name="connsiteY701" fmla="*/ 484058 h 3287563"/>
                  <a:gd name="connsiteX702" fmla="*/ 97964 w 3329862"/>
                  <a:gd name="connsiteY702" fmla="*/ 456326 h 3287563"/>
                  <a:gd name="connsiteX703" fmla="*/ 84998 w 3329862"/>
                  <a:gd name="connsiteY703" fmla="*/ 481537 h 3287563"/>
                  <a:gd name="connsiteX704" fmla="*/ 73113 w 3329862"/>
                  <a:gd name="connsiteY704" fmla="*/ 507109 h 3287563"/>
                  <a:gd name="connsiteX705" fmla="*/ 67350 w 3329862"/>
                  <a:gd name="connsiteY705" fmla="*/ 520075 h 3287563"/>
                  <a:gd name="connsiteX706" fmla="*/ 61948 w 3329862"/>
                  <a:gd name="connsiteY706" fmla="*/ 533040 h 3287563"/>
                  <a:gd name="connsiteX707" fmla="*/ 51503 w 3329862"/>
                  <a:gd name="connsiteY707" fmla="*/ 559332 h 3287563"/>
                  <a:gd name="connsiteX708" fmla="*/ 41779 w 3329862"/>
                  <a:gd name="connsiteY708" fmla="*/ 592827 h 3287563"/>
                  <a:gd name="connsiteX709" fmla="*/ 30614 w 3329862"/>
                  <a:gd name="connsiteY709" fmla="*/ 639288 h 3287563"/>
                  <a:gd name="connsiteX710" fmla="*/ 41059 w 3329862"/>
                  <a:gd name="connsiteY710" fmla="*/ 602552 h 3287563"/>
                  <a:gd name="connsiteX711" fmla="*/ 43220 w 3329862"/>
                  <a:gd name="connsiteY711" fmla="*/ 594988 h 3287563"/>
                  <a:gd name="connsiteX712" fmla="*/ 45380 w 3329862"/>
                  <a:gd name="connsiteY712" fmla="*/ 588145 h 3287563"/>
                  <a:gd name="connsiteX713" fmla="*/ 49342 w 3329862"/>
                  <a:gd name="connsiteY713" fmla="*/ 576260 h 3287563"/>
                  <a:gd name="connsiteX714" fmla="*/ 56185 w 3329862"/>
                  <a:gd name="connsiteY714" fmla="*/ 556451 h 3287563"/>
                  <a:gd name="connsiteX715" fmla="*/ 62668 w 3329862"/>
                  <a:gd name="connsiteY715" fmla="*/ 539884 h 3287563"/>
                  <a:gd name="connsiteX716" fmla="*/ 69511 w 3329862"/>
                  <a:gd name="connsiteY716" fmla="*/ 522596 h 3287563"/>
                  <a:gd name="connsiteX717" fmla="*/ 73833 w 3329862"/>
                  <a:gd name="connsiteY717" fmla="*/ 512871 h 3287563"/>
                  <a:gd name="connsiteX718" fmla="*/ 78876 w 3329862"/>
                  <a:gd name="connsiteY718" fmla="*/ 501706 h 3287563"/>
                  <a:gd name="connsiteX719" fmla="*/ 113091 w 3329862"/>
                  <a:gd name="connsiteY719" fmla="*/ 434716 h 3287563"/>
                  <a:gd name="connsiteX720" fmla="*/ 105888 w 3329862"/>
                  <a:gd name="connsiteY720" fmla="*/ 448042 h 3287563"/>
                  <a:gd name="connsiteX721" fmla="*/ 99045 w 3329862"/>
                  <a:gd name="connsiteY721" fmla="*/ 462089 h 3287563"/>
                  <a:gd name="connsiteX722" fmla="*/ 86079 w 3329862"/>
                  <a:gd name="connsiteY722" fmla="*/ 490541 h 3287563"/>
                  <a:gd name="connsiteX723" fmla="*/ 75634 w 3329862"/>
                  <a:gd name="connsiteY723" fmla="*/ 516833 h 3287563"/>
                  <a:gd name="connsiteX724" fmla="*/ 68791 w 3329862"/>
                  <a:gd name="connsiteY724" fmla="*/ 537723 h 3287563"/>
                  <a:gd name="connsiteX725" fmla="*/ 65910 w 3329862"/>
                  <a:gd name="connsiteY725" fmla="*/ 544566 h 3287563"/>
                  <a:gd name="connsiteX726" fmla="*/ 71312 w 3329862"/>
                  <a:gd name="connsiteY726" fmla="*/ 546727 h 3287563"/>
                  <a:gd name="connsiteX727" fmla="*/ 78876 w 3329862"/>
                  <a:gd name="connsiteY727" fmla="*/ 525837 h 3287563"/>
                  <a:gd name="connsiteX728" fmla="*/ 87159 w 3329862"/>
                  <a:gd name="connsiteY728" fmla="*/ 506388 h 3287563"/>
                  <a:gd name="connsiteX729" fmla="*/ 95443 w 3329862"/>
                  <a:gd name="connsiteY729" fmla="*/ 487660 h 3287563"/>
                  <a:gd name="connsiteX730" fmla="*/ 104447 w 3329862"/>
                  <a:gd name="connsiteY730" fmla="*/ 469652 h 3287563"/>
                  <a:gd name="connsiteX731" fmla="*/ 113811 w 3329862"/>
                  <a:gd name="connsiteY731" fmla="*/ 451284 h 3287563"/>
                  <a:gd name="connsiteX732" fmla="*/ 124616 w 3329862"/>
                  <a:gd name="connsiteY732" fmla="*/ 432195 h 3287563"/>
                  <a:gd name="connsiteX733" fmla="*/ 136502 w 3329862"/>
                  <a:gd name="connsiteY733" fmla="*/ 411666 h 3287563"/>
                  <a:gd name="connsiteX734" fmla="*/ 150188 w 3329862"/>
                  <a:gd name="connsiteY734" fmla="*/ 389696 h 3287563"/>
                  <a:gd name="connsiteX735" fmla="*/ 137582 w 3329862"/>
                  <a:gd name="connsiteY735" fmla="*/ 405903 h 3287563"/>
                  <a:gd name="connsiteX736" fmla="*/ 122815 w 3329862"/>
                  <a:gd name="connsiteY736" fmla="*/ 430394 h 3287563"/>
                  <a:gd name="connsiteX737" fmla="*/ 108769 w 3329862"/>
                  <a:gd name="connsiteY737" fmla="*/ 456326 h 3287563"/>
                  <a:gd name="connsiteX738" fmla="*/ 112371 w 3329862"/>
                  <a:gd name="connsiteY738" fmla="*/ 449123 h 3287563"/>
                  <a:gd name="connsiteX739" fmla="*/ 116333 w 3329862"/>
                  <a:gd name="connsiteY739" fmla="*/ 441919 h 3287563"/>
                  <a:gd name="connsiteX740" fmla="*/ 124256 w 3329862"/>
                  <a:gd name="connsiteY740" fmla="*/ 427873 h 3287563"/>
                  <a:gd name="connsiteX741" fmla="*/ 132180 w 3329862"/>
                  <a:gd name="connsiteY741" fmla="*/ 413827 h 3287563"/>
                  <a:gd name="connsiteX742" fmla="*/ 140463 w 3329862"/>
                  <a:gd name="connsiteY742" fmla="*/ 400141 h 3287563"/>
                  <a:gd name="connsiteX743" fmla="*/ 134341 w 3329862"/>
                  <a:gd name="connsiteY743" fmla="*/ 411306 h 3287563"/>
                  <a:gd name="connsiteX744" fmla="*/ 233025 w 3329862"/>
                  <a:gd name="connsiteY744" fmla="*/ 281647 h 3287563"/>
                  <a:gd name="connsiteX745" fmla="*/ 211055 w 3329862"/>
                  <a:gd name="connsiteY745" fmla="*/ 307939 h 3287563"/>
                  <a:gd name="connsiteX746" fmla="*/ 203852 w 3329862"/>
                  <a:gd name="connsiteY746" fmla="*/ 317303 h 3287563"/>
                  <a:gd name="connsiteX747" fmla="*/ 197369 w 3329862"/>
                  <a:gd name="connsiteY747" fmla="*/ 326667 h 3287563"/>
                  <a:gd name="connsiteX748" fmla="*/ 207454 w 3329862"/>
                  <a:gd name="connsiteY748" fmla="*/ 314422 h 3287563"/>
                  <a:gd name="connsiteX749" fmla="*/ 217898 w 3329862"/>
                  <a:gd name="connsiteY749" fmla="*/ 302537 h 3287563"/>
                  <a:gd name="connsiteX750" fmla="*/ 239868 w 3329862"/>
                  <a:gd name="connsiteY750" fmla="*/ 278766 h 3287563"/>
                  <a:gd name="connsiteX751" fmla="*/ 250673 w 3329862"/>
                  <a:gd name="connsiteY751" fmla="*/ 262919 h 3287563"/>
                  <a:gd name="connsiteX752" fmla="*/ 257516 w 3329862"/>
                  <a:gd name="connsiteY752" fmla="*/ 256076 h 3287563"/>
                  <a:gd name="connsiteX753" fmla="*/ 264359 w 3329862"/>
                  <a:gd name="connsiteY753" fmla="*/ 249593 h 3287563"/>
                  <a:gd name="connsiteX754" fmla="*/ 277685 w 3329862"/>
                  <a:gd name="connsiteY754" fmla="*/ 237347 h 3287563"/>
                  <a:gd name="connsiteX755" fmla="*/ 302537 w 3329862"/>
                  <a:gd name="connsiteY755" fmla="*/ 215377 h 3287563"/>
                  <a:gd name="connsiteX756" fmla="*/ 346116 w 3329862"/>
                  <a:gd name="connsiteY756" fmla="*/ 181162 h 3287563"/>
                  <a:gd name="connsiteX757" fmla="*/ 381772 w 3329862"/>
                  <a:gd name="connsiteY757" fmla="*/ 157031 h 3287563"/>
                  <a:gd name="connsiteX758" fmla="*/ 410225 w 3329862"/>
                  <a:gd name="connsiteY758" fmla="*/ 140463 h 3287563"/>
                  <a:gd name="connsiteX759" fmla="*/ 420670 w 3329862"/>
                  <a:gd name="connsiteY759" fmla="*/ 133980 h 3287563"/>
                  <a:gd name="connsiteX760" fmla="*/ 449483 w 3329862"/>
                  <a:gd name="connsiteY760" fmla="*/ 114532 h 3287563"/>
                  <a:gd name="connsiteX761" fmla="*/ 484058 w 3329862"/>
                  <a:gd name="connsiteY761" fmla="*/ 95443 h 3287563"/>
                  <a:gd name="connsiteX762" fmla="*/ 513592 w 3329862"/>
                  <a:gd name="connsiteY762" fmla="*/ 80316 h 3287563"/>
                  <a:gd name="connsiteX763" fmla="*/ 521515 w 3329862"/>
                  <a:gd name="connsiteY763" fmla="*/ 77795 h 3287563"/>
                  <a:gd name="connsiteX764" fmla="*/ 542045 w 3329862"/>
                  <a:gd name="connsiteY764" fmla="*/ 69872 h 3287563"/>
                  <a:gd name="connsiteX765" fmla="*/ 555010 w 3329862"/>
                  <a:gd name="connsiteY765" fmla="*/ 64829 h 3287563"/>
                  <a:gd name="connsiteX766" fmla="*/ 561493 w 3329862"/>
                  <a:gd name="connsiteY766" fmla="*/ 62308 h 3287563"/>
                  <a:gd name="connsiteX767" fmla="*/ 568336 w 3329862"/>
                  <a:gd name="connsiteY767" fmla="*/ 60147 h 3287563"/>
                  <a:gd name="connsiteX768" fmla="*/ 593188 w 3329862"/>
                  <a:gd name="connsiteY768" fmla="*/ 52224 h 3287563"/>
                  <a:gd name="connsiteX769" fmla="*/ 591027 w 3329862"/>
                  <a:gd name="connsiteY769" fmla="*/ 49342 h 3287563"/>
                  <a:gd name="connsiteX770" fmla="*/ 574819 w 3329862"/>
                  <a:gd name="connsiteY770" fmla="*/ 52944 h 3287563"/>
                  <a:gd name="connsiteX771" fmla="*/ 551049 w 3329862"/>
                  <a:gd name="connsiteY771" fmla="*/ 59787 h 3287563"/>
                  <a:gd name="connsiteX772" fmla="*/ 504588 w 3329862"/>
                  <a:gd name="connsiteY772" fmla="*/ 81397 h 3287563"/>
                  <a:gd name="connsiteX773" fmla="*/ 485139 w 3329862"/>
                  <a:gd name="connsiteY773" fmla="*/ 93282 h 3287563"/>
                  <a:gd name="connsiteX774" fmla="*/ 435076 w 3329862"/>
                  <a:gd name="connsiteY774" fmla="*/ 121015 h 3287563"/>
                  <a:gd name="connsiteX775" fmla="*/ 422831 w 3329862"/>
                  <a:gd name="connsiteY775" fmla="*/ 128218 h 3287563"/>
                  <a:gd name="connsiteX776" fmla="*/ 410585 w 3329862"/>
                  <a:gd name="connsiteY776" fmla="*/ 135781 h 3287563"/>
                  <a:gd name="connsiteX777" fmla="*/ 386815 w 3329862"/>
                  <a:gd name="connsiteY777" fmla="*/ 151628 h 3287563"/>
                  <a:gd name="connsiteX778" fmla="*/ 407344 w 3329862"/>
                  <a:gd name="connsiteY778" fmla="*/ 136502 h 3287563"/>
                  <a:gd name="connsiteX779" fmla="*/ 344315 w 3329862"/>
                  <a:gd name="connsiteY779" fmla="*/ 180081 h 3287563"/>
                  <a:gd name="connsiteX780" fmla="*/ 319464 w 3329862"/>
                  <a:gd name="connsiteY780" fmla="*/ 198450 h 3287563"/>
                  <a:gd name="connsiteX781" fmla="*/ 407704 w 3329862"/>
                  <a:gd name="connsiteY781" fmla="*/ 132900 h 3287563"/>
                  <a:gd name="connsiteX782" fmla="*/ 375650 w 3329862"/>
                  <a:gd name="connsiteY782" fmla="*/ 152709 h 3287563"/>
                  <a:gd name="connsiteX783" fmla="*/ 404463 w 3329862"/>
                  <a:gd name="connsiteY783" fmla="*/ 133260 h 3287563"/>
                  <a:gd name="connsiteX784" fmla="*/ 412746 w 3329862"/>
                  <a:gd name="connsiteY784" fmla="*/ 128218 h 3287563"/>
                  <a:gd name="connsiteX785" fmla="*/ 419589 w 3329862"/>
                  <a:gd name="connsiteY785" fmla="*/ 124616 h 3287563"/>
                  <a:gd name="connsiteX786" fmla="*/ 437237 w 3329862"/>
                  <a:gd name="connsiteY786" fmla="*/ 115252 h 3287563"/>
                  <a:gd name="connsiteX787" fmla="*/ 452364 w 3329862"/>
                  <a:gd name="connsiteY787" fmla="*/ 106968 h 3287563"/>
                  <a:gd name="connsiteX788" fmla="*/ 474694 w 3329862"/>
                  <a:gd name="connsiteY788" fmla="*/ 95083 h 3287563"/>
                  <a:gd name="connsiteX789" fmla="*/ 471453 w 3329862"/>
                  <a:gd name="connsiteY789" fmla="*/ 95803 h 3287563"/>
                  <a:gd name="connsiteX790" fmla="*/ 479376 w 3329862"/>
                  <a:gd name="connsiteY790" fmla="*/ 91841 h 3287563"/>
                  <a:gd name="connsiteX791" fmla="*/ 489101 w 3329862"/>
                  <a:gd name="connsiteY791" fmla="*/ 87159 h 3287563"/>
                  <a:gd name="connsiteX792" fmla="*/ 512151 w 3329862"/>
                  <a:gd name="connsiteY792" fmla="*/ 76354 h 3287563"/>
                  <a:gd name="connsiteX793" fmla="*/ 481177 w 3329862"/>
                  <a:gd name="connsiteY793" fmla="*/ 90041 h 3287563"/>
                  <a:gd name="connsiteX794" fmla="*/ 461368 w 3329862"/>
                  <a:gd name="connsiteY794" fmla="*/ 100125 h 3287563"/>
                  <a:gd name="connsiteX795" fmla="*/ 441559 w 3329862"/>
                  <a:gd name="connsiteY795" fmla="*/ 110570 h 3287563"/>
                  <a:gd name="connsiteX796" fmla="*/ 410945 w 3329862"/>
                  <a:gd name="connsiteY796" fmla="*/ 127858 h 3287563"/>
                  <a:gd name="connsiteX797" fmla="*/ 406623 w 3329862"/>
                  <a:gd name="connsiteY797" fmla="*/ 128938 h 3287563"/>
                  <a:gd name="connsiteX798" fmla="*/ 422110 w 3329862"/>
                  <a:gd name="connsiteY798" fmla="*/ 119214 h 3287563"/>
                  <a:gd name="connsiteX799" fmla="*/ 441919 w 3329862"/>
                  <a:gd name="connsiteY799" fmla="*/ 108049 h 3287563"/>
                  <a:gd name="connsiteX800" fmla="*/ 447322 w 3329862"/>
                  <a:gd name="connsiteY800" fmla="*/ 105167 h 3287563"/>
                  <a:gd name="connsiteX801" fmla="*/ 453084 w 3329862"/>
                  <a:gd name="connsiteY801" fmla="*/ 102286 h 3287563"/>
                  <a:gd name="connsiteX802" fmla="*/ 464970 w 3329862"/>
                  <a:gd name="connsiteY802" fmla="*/ 96524 h 3287563"/>
                  <a:gd name="connsiteX803" fmla="*/ 477215 w 3329862"/>
                  <a:gd name="connsiteY803" fmla="*/ 90761 h 3287563"/>
                  <a:gd name="connsiteX804" fmla="*/ 489821 w 3329862"/>
                  <a:gd name="connsiteY804" fmla="*/ 84998 h 3287563"/>
                  <a:gd name="connsiteX805" fmla="*/ 515393 w 3329862"/>
                  <a:gd name="connsiteY805" fmla="*/ 73833 h 3287563"/>
                  <a:gd name="connsiteX806" fmla="*/ 521875 w 3329862"/>
                  <a:gd name="connsiteY806" fmla="*/ 70952 h 3287563"/>
                  <a:gd name="connsiteX807" fmla="*/ 528358 w 3329862"/>
                  <a:gd name="connsiteY807" fmla="*/ 68431 h 3287563"/>
                  <a:gd name="connsiteX808" fmla="*/ 540964 w 3329862"/>
                  <a:gd name="connsiteY808" fmla="*/ 63389 h 3287563"/>
                  <a:gd name="connsiteX809" fmla="*/ 553210 w 3329862"/>
                  <a:gd name="connsiteY809" fmla="*/ 58346 h 3287563"/>
                  <a:gd name="connsiteX810" fmla="*/ 564735 w 3329862"/>
                  <a:gd name="connsiteY810" fmla="*/ 53664 h 3287563"/>
                  <a:gd name="connsiteX811" fmla="*/ 585984 w 3329862"/>
                  <a:gd name="connsiteY811" fmla="*/ 45380 h 3287563"/>
                  <a:gd name="connsiteX812" fmla="*/ 583463 w 3329862"/>
                  <a:gd name="connsiteY812" fmla="*/ 46461 h 3287563"/>
                  <a:gd name="connsiteX813" fmla="*/ 597510 w 3329862"/>
                  <a:gd name="connsiteY813" fmla="*/ 41779 h 3287563"/>
                  <a:gd name="connsiteX814" fmla="*/ 610475 w 3329862"/>
                  <a:gd name="connsiteY814" fmla="*/ 37817 h 3287563"/>
                  <a:gd name="connsiteX815" fmla="*/ 633526 w 3329862"/>
                  <a:gd name="connsiteY815" fmla="*/ 30974 h 3287563"/>
                  <a:gd name="connsiteX816" fmla="*/ 638568 w 3329862"/>
                  <a:gd name="connsiteY816" fmla="*/ 29533 h 3287563"/>
                  <a:gd name="connsiteX817" fmla="*/ 643610 w 3329862"/>
                  <a:gd name="connsiteY817" fmla="*/ 28453 h 3287563"/>
                  <a:gd name="connsiteX818" fmla="*/ 652975 w 3329862"/>
                  <a:gd name="connsiteY818" fmla="*/ 25932 h 3287563"/>
                  <a:gd name="connsiteX819" fmla="*/ 669902 w 3329862"/>
                  <a:gd name="connsiteY819" fmla="*/ 21610 h 3287563"/>
                  <a:gd name="connsiteX820" fmla="*/ 697275 w 3329862"/>
                  <a:gd name="connsiteY820" fmla="*/ 15127 h 3287563"/>
                  <a:gd name="connsiteX821" fmla="*/ 720325 w 3329862"/>
                  <a:gd name="connsiteY821" fmla="*/ 10085 h 3287563"/>
                  <a:gd name="connsiteX822" fmla="*/ 841700 w 3329862"/>
                  <a:gd name="connsiteY822" fmla="*/ 0 h 3287563"/>
                  <a:gd name="connsiteX823" fmla="*/ 840619 w 3329862"/>
                  <a:gd name="connsiteY823" fmla="*/ 1080 h 3287563"/>
                  <a:gd name="connsiteX824" fmla="*/ 866911 w 3329862"/>
                  <a:gd name="connsiteY824" fmla="*/ 720 h 3287563"/>
                  <a:gd name="connsiteX825" fmla="*/ 892843 w 3329862"/>
                  <a:gd name="connsiteY825" fmla="*/ 720 h 3287563"/>
                  <a:gd name="connsiteX826" fmla="*/ 847462 w 3329862"/>
                  <a:gd name="connsiteY826" fmla="*/ 1080 h 3287563"/>
                  <a:gd name="connsiteX827" fmla="*/ 818289 w 3329862"/>
                  <a:gd name="connsiteY827" fmla="*/ 1441 h 3287563"/>
                  <a:gd name="connsiteX828" fmla="*/ 802442 w 3329862"/>
                  <a:gd name="connsiteY828" fmla="*/ 1801 h 3287563"/>
                  <a:gd name="connsiteX829" fmla="*/ 785514 w 3329862"/>
                  <a:gd name="connsiteY829" fmla="*/ 3241 h 3287563"/>
                  <a:gd name="connsiteX830" fmla="*/ 791277 w 3329862"/>
                  <a:gd name="connsiteY830" fmla="*/ 4682 h 3287563"/>
                  <a:gd name="connsiteX831" fmla="*/ 772188 w 3329862"/>
                  <a:gd name="connsiteY831" fmla="*/ 5763 h 3287563"/>
                  <a:gd name="connsiteX832" fmla="*/ 763184 w 3329862"/>
                  <a:gd name="connsiteY832" fmla="*/ 6483 h 3287563"/>
                  <a:gd name="connsiteX833" fmla="*/ 754540 w 3329862"/>
                  <a:gd name="connsiteY833" fmla="*/ 7563 h 3287563"/>
                  <a:gd name="connsiteX834" fmla="*/ 722486 w 3329862"/>
                  <a:gd name="connsiteY834" fmla="*/ 12246 h 3287563"/>
                  <a:gd name="connsiteX835" fmla="*/ 692953 w 3329862"/>
                  <a:gd name="connsiteY835" fmla="*/ 18728 h 3287563"/>
                  <a:gd name="connsiteX836" fmla="*/ 678546 w 3329862"/>
                  <a:gd name="connsiteY836" fmla="*/ 21970 h 3287563"/>
                  <a:gd name="connsiteX837" fmla="*/ 663779 w 3329862"/>
                  <a:gd name="connsiteY837" fmla="*/ 25932 h 3287563"/>
                  <a:gd name="connsiteX838" fmla="*/ 714562 w 3329862"/>
                  <a:gd name="connsiteY838" fmla="*/ 15487 h 3287563"/>
                  <a:gd name="connsiteX839" fmla="*/ 721405 w 3329862"/>
                  <a:gd name="connsiteY839" fmla="*/ 14407 h 3287563"/>
                  <a:gd name="connsiteX840" fmla="*/ 728609 w 3329862"/>
                  <a:gd name="connsiteY840" fmla="*/ 13326 h 3287563"/>
                  <a:gd name="connsiteX841" fmla="*/ 743015 w 3329862"/>
                  <a:gd name="connsiteY841" fmla="*/ 11525 h 3287563"/>
                  <a:gd name="connsiteX842" fmla="*/ 771108 w 3329862"/>
                  <a:gd name="connsiteY842" fmla="*/ 8284 h 3287563"/>
                  <a:gd name="connsiteX843" fmla="*/ 845301 w 3329862"/>
                  <a:gd name="connsiteY843" fmla="*/ 2521 h 3287563"/>
                  <a:gd name="connsiteX844" fmla="*/ 881318 w 3329862"/>
                  <a:gd name="connsiteY844" fmla="*/ 4322 h 3287563"/>
                  <a:gd name="connsiteX845" fmla="*/ 898605 w 3329862"/>
                  <a:gd name="connsiteY845" fmla="*/ 3602 h 3287563"/>
                  <a:gd name="connsiteX846" fmla="*/ 846022 w 3329862"/>
                  <a:gd name="connsiteY846" fmla="*/ 7563 h 3287563"/>
                  <a:gd name="connsiteX847" fmla="*/ 834857 w 3329862"/>
                  <a:gd name="connsiteY847" fmla="*/ 6843 h 3287563"/>
                  <a:gd name="connsiteX848" fmla="*/ 816128 w 3329862"/>
                  <a:gd name="connsiteY848" fmla="*/ 7924 h 3287563"/>
                  <a:gd name="connsiteX849" fmla="*/ 806044 w 3329862"/>
                  <a:gd name="connsiteY849" fmla="*/ 8644 h 3287563"/>
                  <a:gd name="connsiteX850" fmla="*/ 794519 w 3329862"/>
                  <a:gd name="connsiteY850" fmla="*/ 9724 h 3287563"/>
                  <a:gd name="connsiteX851" fmla="*/ 766426 w 3329862"/>
                  <a:gd name="connsiteY851" fmla="*/ 12246 h 3287563"/>
                  <a:gd name="connsiteX852" fmla="*/ 728249 w 3329862"/>
                  <a:gd name="connsiteY852" fmla="*/ 16928 h 3287563"/>
                  <a:gd name="connsiteX853" fmla="*/ 759943 w 3329862"/>
                  <a:gd name="connsiteY853" fmla="*/ 11885 h 3287563"/>
                  <a:gd name="connsiteX854" fmla="*/ 732571 w 3329862"/>
                  <a:gd name="connsiteY854" fmla="*/ 15487 h 3287563"/>
                  <a:gd name="connsiteX855" fmla="*/ 719245 w 3329862"/>
                  <a:gd name="connsiteY855" fmla="*/ 17288 h 3287563"/>
                  <a:gd name="connsiteX856" fmla="*/ 706279 w 3329862"/>
                  <a:gd name="connsiteY856" fmla="*/ 19809 h 3287563"/>
                  <a:gd name="connsiteX857" fmla="*/ 681788 w 3329862"/>
                  <a:gd name="connsiteY857" fmla="*/ 24491 h 3287563"/>
                  <a:gd name="connsiteX858" fmla="*/ 659097 w 3329862"/>
                  <a:gd name="connsiteY858" fmla="*/ 29893 h 3287563"/>
                  <a:gd name="connsiteX859" fmla="*/ 638928 w 3329862"/>
                  <a:gd name="connsiteY859" fmla="*/ 34936 h 3287563"/>
                  <a:gd name="connsiteX860" fmla="*/ 621641 w 3329862"/>
                  <a:gd name="connsiteY860" fmla="*/ 40338 h 3287563"/>
                  <a:gd name="connsiteX861" fmla="*/ 596429 w 3329862"/>
                  <a:gd name="connsiteY861" fmla="*/ 48982 h 3287563"/>
                  <a:gd name="connsiteX862" fmla="*/ 752019 w 3329862"/>
                  <a:gd name="connsiteY862" fmla="*/ 16567 h 3287563"/>
                  <a:gd name="connsiteX863" fmla="*/ 790917 w 3329862"/>
                  <a:gd name="connsiteY863" fmla="*/ 12966 h 3287563"/>
                  <a:gd name="connsiteX864" fmla="*/ 810366 w 3329862"/>
                  <a:gd name="connsiteY864" fmla="*/ 11885 h 3287563"/>
                  <a:gd name="connsiteX865" fmla="*/ 829814 w 3329862"/>
                  <a:gd name="connsiteY865" fmla="*/ 11525 h 3287563"/>
                  <a:gd name="connsiteX866" fmla="*/ 848903 w 3329862"/>
                  <a:gd name="connsiteY866" fmla="*/ 11165 h 3287563"/>
                  <a:gd name="connsiteX867" fmla="*/ 867631 w 3329862"/>
                  <a:gd name="connsiteY867" fmla="*/ 11165 h 3287563"/>
                  <a:gd name="connsiteX868" fmla="*/ 904728 w 3329862"/>
                  <a:gd name="connsiteY868" fmla="*/ 11165 h 3287563"/>
                  <a:gd name="connsiteX869" fmla="*/ 983244 w 3329862"/>
                  <a:gd name="connsiteY869" fmla="*/ 1080 h 3287563"/>
                  <a:gd name="connsiteX870" fmla="*/ 1196820 w 3329862"/>
                  <a:gd name="connsiteY870" fmla="*/ 1080 h 3287563"/>
                  <a:gd name="connsiteX871" fmla="*/ 1191418 w 3329862"/>
                  <a:gd name="connsiteY871" fmla="*/ 1801 h 3287563"/>
                  <a:gd name="connsiteX872" fmla="*/ 1267052 w 3329862"/>
                  <a:gd name="connsiteY872" fmla="*/ 1801 h 3287563"/>
                  <a:gd name="connsiteX873" fmla="*/ 1267412 w 3329862"/>
                  <a:gd name="connsiteY873" fmla="*/ 4322 h 3287563"/>
                  <a:gd name="connsiteX874" fmla="*/ 1362135 w 3329862"/>
                  <a:gd name="connsiteY874" fmla="*/ 3241 h 3287563"/>
                  <a:gd name="connsiteX875" fmla="*/ 1238599 w 3329862"/>
                  <a:gd name="connsiteY875" fmla="*/ 5042 h 3287563"/>
                  <a:gd name="connsiteX876" fmla="*/ 1255527 w 3329862"/>
                  <a:gd name="connsiteY876" fmla="*/ 4322 h 3287563"/>
                  <a:gd name="connsiteX877" fmla="*/ 1110021 w 3329862"/>
                  <a:gd name="connsiteY877" fmla="*/ 4322 h 3287563"/>
                  <a:gd name="connsiteX878" fmla="*/ 1080848 w 3329862"/>
                  <a:gd name="connsiteY878" fmla="*/ 2521 h 3287563"/>
                  <a:gd name="connsiteX879" fmla="*/ 1011336 w 3329862"/>
                  <a:gd name="connsiteY879" fmla="*/ 4682 h 3287563"/>
                  <a:gd name="connsiteX880" fmla="*/ 1061039 w 3329862"/>
                  <a:gd name="connsiteY880" fmla="*/ 7203 h 3287563"/>
                  <a:gd name="connsiteX881" fmla="*/ 1162605 w 3329862"/>
                  <a:gd name="connsiteY881" fmla="*/ 6843 h 3287563"/>
                  <a:gd name="connsiteX882" fmla="*/ 1053836 w 3329862"/>
                  <a:gd name="connsiteY882" fmla="*/ 7563 h 3287563"/>
                  <a:gd name="connsiteX883" fmla="*/ 1025383 w 3329862"/>
                  <a:gd name="connsiteY883" fmla="*/ 14046 h 3287563"/>
                  <a:gd name="connsiteX884" fmla="*/ 1063560 w 3329862"/>
                  <a:gd name="connsiteY884" fmla="*/ 10445 h 3287563"/>
                  <a:gd name="connsiteX885" fmla="*/ 1244362 w 3329862"/>
                  <a:gd name="connsiteY885" fmla="*/ 7563 h 3287563"/>
                  <a:gd name="connsiteX886" fmla="*/ 1241840 w 3329862"/>
                  <a:gd name="connsiteY886" fmla="*/ 7563 h 3287563"/>
                  <a:gd name="connsiteX887" fmla="*/ 1312792 w 3329862"/>
                  <a:gd name="connsiteY887" fmla="*/ 7563 h 3287563"/>
                  <a:gd name="connsiteX888" fmla="*/ 1280738 w 3329862"/>
                  <a:gd name="connsiteY888" fmla="*/ 9364 h 3287563"/>
                  <a:gd name="connsiteX889" fmla="*/ 1379062 w 3329862"/>
                  <a:gd name="connsiteY889" fmla="*/ 6843 h 3287563"/>
                  <a:gd name="connsiteX890" fmla="*/ 1438489 w 3329862"/>
                  <a:gd name="connsiteY890" fmla="*/ 8644 h 3287563"/>
                  <a:gd name="connsiteX891" fmla="*/ 1450735 w 3329862"/>
                  <a:gd name="connsiteY891" fmla="*/ 5402 h 3287563"/>
                  <a:gd name="connsiteX892" fmla="*/ 1388787 w 3329862"/>
                  <a:gd name="connsiteY892" fmla="*/ 6123 h 3287563"/>
                  <a:gd name="connsiteX893" fmla="*/ 1442091 w 3329862"/>
                  <a:gd name="connsiteY893" fmla="*/ 3962 h 3287563"/>
                  <a:gd name="connsiteX894" fmla="*/ 1446773 w 3329862"/>
                  <a:gd name="connsiteY894" fmla="*/ 3962 h 3287563"/>
                  <a:gd name="connsiteX895" fmla="*/ 1478827 w 3329862"/>
                  <a:gd name="connsiteY895" fmla="*/ 2161 h 3287563"/>
                  <a:gd name="connsiteX896" fmla="*/ 1540415 w 3329862"/>
                  <a:gd name="connsiteY896" fmla="*/ 4682 h 3287563"/>
                  <a:gd name="connsiteX897" fmla="*/ 1528170 w 3329862"/>
                  <a:gd name="connsiteY897" fmla="*/ 2161 h 3287563"/>
                  <a:gd name="connsiteX898" fmla="*/ 1850875 w 3329862"/>
                  <a:gd name="connsiteY898" fmla="*/ 4322 h 3287563"/>
                  <a:gd name="connsiteX899" fmla="*/ 1849435 w 3329862"/>
                  <a:gd name="connsiteY899" fmla="*/ 9364 h 3287563"/>
                  <a:gd name="connsiteX900" fmla="*/ 1703209 w 3329862"/>
                  <a:gd name="connsiteY900" fmla="*/ 9364 h 3287563"/>
                  <a:gd name="connsiteX901" fmla="*/ 1813418 w 3329862"/>
                  <a:gd name="connsiteY901" fmla="*/ 6843 h 3287563"/>
                  <a:gd name="connsiteX902" fmla="*/ 1678717 w 3329862"/>
                  <a:gd name="connsiteY902" fmla="*/ 5042 h 3287563"/>
                  <a:gd name="connsiteX903" fmla="*/ 1470544 w 3329862"/>
                  <a:gd name="connsiteY903" fmla="*/ 6483 h 3287563"/>
                  <a:gd name="connsiteX904" fmla="*/ 1433087 w 3329862"/>
                  <a:gd name="connsiteY904" fmla="*/ 9004 h 3287563"/>
                  <a:gd name="connsiteX905" fmla="*/ 1653146 w 3329862"/>
                  <a:gd name="connsiteY905" fmla="*/ 10085 h 3287563"/>
                  <a:gd name="connsiteX906" fmla="*/ 1629015 w 3329862"/>
                  <a:gd name="connsiteY906" fmla="*/ 10805 h 3287563"/>
                  <a:gd name="connsiteX907" fmla="*/ 1737424 w 3329862"/>
                  <a:gd name="connsiteY907" fmla="*/ 10085 h 3287563"/>
                  <a:gd name="connsiteX908" fmla="*/ 1732742 w 3329862"/>
                  <a:gd name="connsiteY908" fmla="*/ 10085 h 3287563"/>
                  <a:gd name="connsiteX909" fmla="*/ 1808376 w 3329862"/>
                  <a:gd name="connsiteY909" fmla="*/ 12246 h 3287563"/>
                  <a:gd name="connsiteX910" fmla="*/ 1865642 w 3329862"/>
                  <a:gd name="connsiteY910" fmla="*/ 11165 h 3287563"/>
                  <a:gd name="connsiteX911" fmla="*/ 1932632 w 3329862"/>
                  <a:gd name="connsiteY911" fmla="*/ 12966 h 3287563"/>
                  <a:gd name="connsiteX912" fmla="*/ 1929391 w 3329862"/>
                  <a:gd name="connsiteY912" fmla="*/ 10805 h 3287563"/>
                  <a:gd name="connsiteX913" fmla="*/ 2009707 w 3329862"/>
                  <a:gd name="connsiteY913" fmla="*/ 10805 h 3287563"/>
                  <a:gd name="connsiteX914" fmla="*/ 2011148 w 3329862"/>
                  <a:gd name="connsiteY914" fmla="*/ 9004 h 3287563"/>
                  <a:gd name="connsiteX915" fmla="*/ 1917505 w 3329862"/>
                  <a:gd name="connsiteY915" fmla="*/ 8284 h 3287563"/>
                  <a:gd name="connsiteX916" fmla="*/ 1983055 w 3329862"/>
                  <a:gd name="connsiteY916" fmla="*/ 6123 h 3287563"/>
                  <a:gd name="connsiteX917" fmla="*/ 2029876 w 3329862"/>
                  <a:gd name="connsiteY917" fmla="*/ 9004 h 3287563"/>
                  <a:gd name="connsiteX918" fmla="*/ 2068413 w 3329862"/>
                  <a:gd name="connsiteY918" fmla="*/ 7924 h 3287563"/>
                  <a:gd name="connsiteX919" fmla="*/ 2058689 w 3329862"/>
                  <a:gd name="connsiteY919" fmla="*/ 7924 h 3287563"/>
                  <a:gd name="connsiteX920" fmla="*/ 2129641 w 3329862"/>
                  <a:gd name="connsiteY920" fmla="*/ 7924 h 3287563"/>
                  <a:gd name="connsiteX921" fmla="*/ 2008266 w 3329862"/>
                  <a:gd name="connsiteY921" fmla="*/ 6843 h 3287563"/>
                  <a:gd name="connsiteX922" fmla="*/ 2141526 w 3329862"/>
                  <a:gd name="connsiteY922" fmla="*/ 4682 h 3287563"/>
                  <a:gd name="connsiteX923" fmla="*/ 2247774 w 3329862"/>
                  <a:gd name="connsiteY923" fmla="*/ 5402 h 3287563"/>
                  <a:gd name="connsiteX924" fmla="*/ 2127840 w 3329862"/>
                  <a:gd name="connsiteY924" fmla="*/ 9724 h 3287563"/>
                  <a:gd name="connsiteX925" fmla="*/ 2146929 w 3329862"/>
                  <a:gd name="connsiteY925" fmla="*/ 9724 h 3287563"/>
                  <a:gd name="connsiteX926" fmla="*/ 2028435 w 3329862"/>
                  <a:gd name="connsiteY926" fmla="*/ 10805 h 3287563"/>
                  <a:gd name="connsiteX927" fmla="*/ 2059409 w 3329862"/>
                  <a:gd name="connsiteY927" fmla="*/ 13326 h 3287563"/>
                  <a:gd name="connsiteX928" fmla="*/ 2159534 w 3329862"/>
                  <a:gd name="connsiteY928" fmla="*/ 11525 h 3287563"/>
                  <a:gd name="connsiteX929" fmla="*/ 2150170 w 3329862"/>
                  <a:gd name="connsiteY929" fmla="*/ 14407 h 3287563"/>
                  <a:gd name="connsiteX930" fmla="*/ 2227605 w 3329862"/>
                  <a:gd name="connsiteY930" fmla="*/ 14407 h 3287563"/>
                  <a:gd name="connsiteX931" fmla="*/ 2220402 w 3329862"/>
                  <a:gd name="connsiteY931" fmla="*/ 14767 h 3287563"/>
                  <a:gd name="connsiteX932" fmla="*/ 2356183 w 3329862"/>
                  <a:gd name="connsiteY932" fmla="*/ 15487 h 3287563"/>
                  <a:gd name="connsiteX933" fmla="*/ 2478638 w 3329862"/>
                  <a:gd name="connsiteY933" fmla="*/ 12246 h 3287563"/>
                  <a:gd name="connsiteX934" fmla="*/ 2622343 w 3329862"/>
                  <a:gd name="connsiteY934" fmla="*/ 21610 h 3287563"/>
                  <a:gd name="connsiteX935" fmla="*/ 2589569 w 3329862"/>
                  <a:gd name="connsiteY935" fmla="*/ 16567 h 3287563"/>
                  <a:gd name="connsiteX936" fmla="*/ 2573001 w 3329862"/>
                  <a:gd name="connsiteY936" fmla="*/ 14407 h 3287563"/>
                  <a:gd name="connsiteX937" fmla="*/ 2556434 w 3329862"/>
                  <a:gd name="connsiteY937" fmla="*/ 12966 h 3287563"/>
                  <a:gd name="connsiteX938" fmla="*/ 2570120 w 3329862"/>
                  <a:gd name="connsiteY938" fmla="*/ 13686 h 3287563"/>
                  <a:gd name="connsiteX939" fmla="*/ 2576242 w 3329862"/>
                  <a:gd name="connsiteY939" fmla="*/ 13686 h 3287563"/>
                  <a:gd name="connsiteX940" fmla="*/ 2581645 w 3329862"/>
                  <a:gd name="connsiteY940" fmla="*/ 14046 h 3287563"/>
                  <a:gd name="connsiteX941" fmla="*/ 2599293 w 3329862"/>
                  <a:gd name="connsiteY941" fmla="*/ 15847 h 3287563"/>
                  <a:gd name="connsiteX942" fmla="*/ 2621623 w 3329862"/>
                  <a:gd name="connsiteY942" fmla="*/ 18368 h 3287563"/>
                  <a:gd name="connsiteX943" fmla="*/ 2641072 w 3329862"/>
                  <a:gd name="connsiteY943" fmla="*/ 20889 h 3287563"/>
                  <a:gd name="connsiteX944" fmla="*/ 2674927 w 3329862"/>
                  <a:gd name="connsiteY944" fmla="*/ 25932 h 3287563"/>
                  <a:gd name="connsiteX945" fmla="*/ 2681770 w 3329862"/>
                  <a:gd name="connsiteY945" fmla="*/ 29893 h 3287563"/>
                  <a:gd name="connsiteX946" fmla="*/ 2701579 w 3329862"/>
                  <a:gd name="connsiteY946" fmla="*/ 34576 h 3287563"/>
                  <a:gd name="connsiteX947" fmla="*/ 2722108 w 3329862"/>
                  <a:gd name="connsiteY947" fmla="*/ 40338 h 3287563"/>
                  <a:gd name="connsiteX948" fmla="*/ 2742998 w 3329862"/>
                  <a:gd name="connsiteY948" fmla="*/ 46461 h 3287563"/>
                  <a:gd name="connsiteX949" fmla="*/ 2764247 w 3329862"/>
                  <a:gd name="connsiteY949" fmla="*/ 53664 h 3287563"/>
                  <a:gd name="connsiteX950" fmla="*/ 2806746 w 3329862"/>
                  <a:gd name="connsiteY950" fmla="*/ 69511 h 3287563"/>
                  <a:gd name="connsiteX951" fmla="*/ 2817191 w 3329862"/>
                  <a:gd name="connsiteY951" fmla="*/ 73833 h 3287563"/>
                  <a:gd name="connsiteX952" fmla="*/ 2827276 w 3329862"/>
                  <a:gd name="connsiteY952" fmla="*/ 78515 h 3287563"/>
                  <a:gd name="connsiteX953" fmla="*/ 2847445 w 3329862"/>
                  <a:gd name="connsiteY953" fmla="*/ 87520 h 3287563"/>
                  <a:gd name="connsiteX954" fmla="*/ 2866894 w 3329862"/>
                  <a:gd name="connsiteY954" fmla="*/ 96884 h 3287563"/>
                  <a:gd name="connsiteX955" fmla="*/ 2885622 w 3329862"/>
                  <a:gd name="connsiteY955" fmla="*/ 106248 h 3287563"/>
                  <a:gd name="connsiteX956" fmla="*/ 2903270 w 3329862"/>
                  <a:gd name="connsiteY956" fmla="*/ 115972 h 3287563"/>
                  <a:gd name="connsiteX957" fmla="*/ 2919838 w 3329862"/>
                  <a:gd name="connsiteY957" fmla="*/ 125337 h 3287563"/>
                  <a:gd name="connsiteX958" fmla="*/ 2927761 w 3329862"/>
                  <a:gd name="connsiteY958" fmla="*/ 129659 h 3287563"/>
                  <a:gd name="connsiteX959" fmla="*/ 2934964 w 3329862"/>
                  <a:gd name="connsiteY959" fmla="*/ 134341 h 3287563"/>
                  <a:gd name="connsiteX960" fmla="*/ 2948651 w 3329862"/>
                  <a:gd name="connsiteY960" fmla="*/ 142985 h 3287563"/>
                  <a:gd name="connsiteX961" fmla="*/ 2960896 w 3329862"/>
                  <a:gd name="connsiteY961" fmla="*/ 150548 h 3287563"/>
                  <a:gd name="connsiteX962" fmla="*/ 2971341 w 3329862"/>
                  <a:gd name="connsiteY962" fmla="*/ 157391 h 3287563"/>
                  <a:gd name="connsiteX963" fmla="*/ 2991870 w 3329862"/>
                  <a:gd name="connsiteY963" fmla="*/ 172158 h 3287563"/>
                  <a:gd name="connsiteX964" fmla="*/ 3008437 w 3329862"/>
                  <a:gd name="connsiteY964" fmla="*/ 185484 h 3287563"/>
                  <a:gd name="connsiteX965" fmla="*/ 3023204 w 3329862"/>
                  <a:gd name="connsiteY965" fmla="*/ 197729 h 3287563"/>
                  <a:gd name="connsiteX966" fmla="*/ 3036890 w 3329862"/>
                  <a:gd name="connsiteY966" fmla="*/ 210335 h 3287563"/>
                  <a:gd name="connsiteX967" fmla="*/ 3051657 w 3329862"/>
                  <a:gd name="connsiteY967" fmla="*/ 223661 h 3287563"/>
                  <a:gd name="connsiteX968" fmla="*/ 3068225 w 3329862"/>
                  <a:gd name="connsiteY968" fmla="*/ 239868 h 3287563"/>
                  <a:gd name="connsiteX969" fmla="*/ 3077949 w 3329862"/>
                  <a:gd name="connsiteY969" fmla="*/ 249232 h 3287563"/>
                  <a:gd name="connsiteX970" fmla="*/ 3083351 w 3329862"/>
                  <a:gd name="connsiteY970" fmla="*/ 254275 h 3287563"/>
                  <a:gd name="connsiteX971" fmla="*/ 3088754 w 3329862"/>
                  <a:gd name="connsiteY971" fmla="*/ 259677 h 3287563"/>
                  <a:gd name="connsiteX972" fmla="*/ 3113245 w 3329862"/>
                  <a:gd name="connsiteY972" fmla="*/ 284889 h 3287563"/>
                  <a:gd name="connsiteX973" fmla="*/ 3119728 w 3329862"/>
                  <a:gd name="connsiteY973" fmla="*/ 290291 h 3287563"/>
                  <a:gd name="connsiteX974" fmla="*/ 3126571 w 3329862"/>
                  <a:gd name="connsiteY974" fmla="*/ 297134 h 3287563"/>
                  <a:gd name="connsiteX975" fmla="*/ 3135215 w 3329862"/>
                  <a:gd name="connsiteY975" fmla="*/ 306858 h 3287563"/>
                  <a:gd name="connsiteX976" fmla="*/ 3141337 w 3329862"/>
                  <a:gd name="connsiteY976" fmla="*/ 314062 h 3287563"/>
                  <a:gd name="connsiteX977" fmla="*/ 3148541 w 3329862"/>
                  <a:gd name="connsiteY977" fmla="*/ 323426 h 3287563"/>
                  <a:gd name="connsiteX978" fmla="*/ 3133774 w 3329862"/>
                  <a:gd name="connsiteY978" fmla="*/ 307219 h 3287563"/>
                  <a:gd name="connsiteX979" fmla="*/ 3132694 w 3329862"/>
                  <a:gd name="connsiteY979" fmla="*/ 306858 h 3287563"/>
                  <a:gd name="connsiteX980" fmla="*/ 3139897 w 3329862"/>
                  <a:gd name="connsiteY980" fmla="*/ 315502 h 3287563"/>
                  <a:gd name="connsiteX981" fmla="*/ 3153583 w 3329862"/>
                  <a:gd name="connsiteY981" fmla="*/ 333150 h 3287563"/>
                  <a:gd name="connsiteX982" fmla="*/ 3160426 w 3329862"/>
                  <a:gd name="connsiteY982" fmla="*/ 341074 h 3287563"/>
                  <a:gd name="connsiteX983" fmla="*/ 3167269 w 3329862"/>
                  <a:gd name="connsiteY983" fmla="*/ 349718 h 3287563"/>
                  <a:gd name="connsiteX984" fmla="*/ 3180595 w 3329862"/>
                  <a:gd name="connsiteY984" fmla="*/ 368446 h 3287563"/>
                  <a:gd name="connsiteX985" fmla="*/ 3187438 w 3329862"/>
                  <a:gd name="connsiteY985" fmla="*/ 378171 h 3287563"/>
                  <a:gd name="connsiteX986" fmla="*/ 3193921 w 3329862"/>
                  <a:gd name="connsiteY986" fmla="*/ 388615 h 3287563"/>
                  <a:gd name="connsiteX987" fmla="*/ 3207247 w 3329862"/>
                  <a:gd name="connsiteY987" fmla="*/ 409865 h 3287563"/>
                  <a:gd name="connsiteX988" fmla="*/ 3256950 w 3329862"/>
                  <a:gd name="connsiteY988" fmla="*/ 503507 h 3287563"/>
                  <a:gd name="connsiteX989" fmla="*/ 3269195 w 3329862"/>
                  <a:gd name="connsiteY989" fmla="*/ 533040 h 3287563"/>
                  <a:gd name="connsiteX990" fmla="*/ 3280360 w 3329862"/>
                  <a:gd name="connsiteY990" fmla="*/ 563294 h 3287563"/>
                  <a:gd name="connsiteX991" fmla="*/ 3287203 w 3329862"/>
                  <a:gd name="connsiteY991" fmla="*/ 587785 h 3287563"/>
                  <a:gd name="connsiteX992" fmla="*/ 3280000 w 3329862"/>
                  <a:gd name="connsiteY992" fmla="*/ 565815 h 3287563"/>
                  <a:gd name="connsiteX993" fmla="*/ 3275678 w 3329862"/>
                  <a:gd name="connsiteY993" fmla="*/ 554290 h 3287563"/>
                  <a:gd name="connsiteX994" fmla="*/ 3270996 w 3329862"/>
                  <a:gd name="connsiteY994" fmla="*/ 542765 h 3287563"/>
                  <a:gd name="connsiteX995" fmla="*/ 3261992 w 3329862"/>
                  <a:gd name="connsiteY995" fmla="*/ 520075 h 3287563"/>
                  <a:gd name="connsiteX996" fmla="*/ 3252268 w 3329862"/>
                  <a:gd name="connsiteY996" fmla="*/ 498825 h 3287563"/>
                  <a:gd name="connsiteX997" fmla="*/ 3234619 w 3329862"/>
                  <a:gd name="connsiteY997" fmla="*/ 463889 h 3287563"/>
                  <a:gd name="connsiteX998" fmla="*/ 3224175 w 3329862"/>
                  <a:gd name="connsiteY998" fmla="*/ 445161 h 3287563"/>
                  <a:gd name="connsiteX999" fmla="*/ 3226696 w 3329862"/>
                  <a:gd name="connsiteY999" fmla="*/ 445521 h 3287563"/>
                  <a:gd name="connsiteX1000" fmla="*/ 3202565 w 3329862"/>
                  <a:gd name="connsiteY1000" fmla="*/ 403742 h 3287563"/>
                  <a:gd name="connsiteX1001" fmla="*/ 3188879 w 3329862"/>
                  <a:gd name="connsiteY1001" fmla="*/ 383213 h 3287563"/>
                  <a:gd name="connsiteX1002" fmla="*/ 3175193 w 3329862"/>
                  <a:gd name="connsiteY1002" fmla="*/ 364484 h 3287563"/>
                  <a:gd name="connsiteX1003" fmla="*/ 3164748 w 3329862"/>
                  <a:gd name="connsiteY1003" fmla="*/ 350078 h 3287563"/>
                  <a:gd name="connsiteX1004" fmla="*/ 3149261 w 3329862"/>
                  <a:gd name="connsiteY1004" fmla="*/ 329909 h 3287563"/>
                  <a:gd name="connsiteX1005" fmla="*/ 3161146 w 3329862"/>
                  <a:gd name="connsiteY1005" fmla="*/ 346837 h 3287563"/>
                  <a:gd name="connsiteX1006" fmla="*/ 3183116 w 3329862"/>
                  <a:gd name="connsiteY1006" fmla="*/ 377810 h 3287563"/>
                  <a:gd name="connsiteX1007" fmla="*/ 3168350 w 3329862"/>
                  <a:gd name="connsiteY1007" fmla="*/ 359442 h 3287563"/>
                  <a:gd name="connsiteX1008" fmla="*/ 3139537 w 3329862"/>
                  <a:gd name="connsiteY1008" fmla="*/ 322706 h 3287563"/>
                  <a:gd name="connsiteX1009" fmla="*/ 3125851 w 3329862"/>
                  <a:gd name="connsiteY1009" fmla="*/ 307219 h 3287563"/>
                  <a:gd name="connsiteX1010" fmla="*/ 3117207 w 3329862"/>
                  <a:gd name="connsiteY1010" fmla="*/ 297854 h 3287563"/>
                  <a:gd name="connsiteX1011" fmla="*/ 3126931 w 3329862"/>
                  <a:gd name="connsiteY1011" fmla="*/ 311180 h 3287563"/>
                  <a:gd name="connsiteX1012" fmla="*/ 3145659 w 3329862"/>
                  <a:gd name="connsiteY1012" fmla="*/ 333871 h 3287563"/>
                  <a:gd name="connsiteX1013" fmla="*/ 3161507 w 3329862"/>
                  <a:gd name="connsiteY1013" fmla="*/ 353319 h 3287563"/>
                  <a:gd name="connsiteX1014" fmla="*/ 3174833 w 3329862"/>
                  <a:gd name="connsiteY1014" fmla="*/ 370967 h 3287563"/>
                  <a:gd name="connsiteX1015" fmla="*/ 3187078 w 3329862"/>
                  <a:gd name="connsiteY1015" fmla="*/ 387175 h 3287563"/>
                  <a:gd name="connsiteX1016" fmla="*/ 3198243 w 3329862"/>
                  <a:gd name="connsiteY1016" fmla="*/ 403382 h 3287563"/>
                  <a:gd name="connsiteX1017" fmla="*/ 3209408 w 3329862"/>
                  <a:gd name="connsiteY1017" fmla="*/ 420670 h 3287563"/>
                  <a:gd name="connsiteX1018" fmla="*/ 3220573 w 3329862"/>
                  <a:gd name="connsiteY1018" fmla="*/ 440119 h 3287563"/>
                  <a:gd name="connsiteX1019" fmla="*/ 3226336 w 3329862"/>
                  <a:gd name="connsiteY1019" fmla="*/ 450923 h 3287563"/>
                  <a:gd name="connsiteX1020" fmla="*/ 3232098 w 3329862"/>
                  <a:gd name="connsiteY1020" fmla="*/ 463169 h 3287563"/>
                  <a:gd name="connsiteX1021" fmla="*/ 3204726 w 3329862"/>
                  <a:gd name="connsiteY1021" fmla="*/ 416348 h 3287563"/>
                  <a:gd name="connsiteX1022" fmla="*/ 3170150 w 3329862"/>
                  <a:gd name="connsiteY1022" fmla="*/ 367366 h 3287563"/>
                  <a:gd name="connsiteX1023" fmla="*/ 3187078 w 3329862"/>
                  <a:gd name="connsiteY1023" fmla="*/ 392937 h 3287563"/>
                  <a:gd name="connsiteX1024" fmla="*/ 3202925 w 3329862"/>
                  <a:gd name="connsiteY1024" fmla="*/ 418869 h 3287563"/>
                  <a:gd name="connsiteX1025" fmla="*/ 3214811 w 3329862"/>
                  <a:gd name="connsiteY1025" fmla="*/ 437597 h 3287563"/>
                  <a:gd name="connsiteX1026" fmla="*/ 3226336 w 3329862"/>
                  <a:gd name="connsiteY1026" fmla="*/ 456686 h 3287563"/>
                  <a:gd name="connsiteX1027" fmla="*/ 3224895 w 3329862"/>
                  <a:gd name="connsiteY1027" fmla="*/ 454525 h 3287563"/>
                  <a:gd name="connsiteX1028" fmla="*/ 3240742 w 3329862"/>
                  <a:gd name="connsiteY1028" fmla="*/ 486219 h 3287563"/>
                  <a:gd name="connsiteX1029" fmla="*/ 3251907 w 3329862"/>
                  <a:gd name="connsiteY1029" fmla="*/ 511071 h 3287563"/>
                  <a:gd name="connsiteX1030" fmla="*/ 3268115 w 3329862"/>
                  <a:gd name="connsiteY1030" fmla="*/ 547447 h 3287563"/>
                  <a:gd name="connsiteX1031" fmla="*/ 3275318 w 3329862"/>
                  <a:gd name="connsiteY1031" fmla="*/ 563654 h 3287563"/>
                  <a:gd name="connsiteX1032" fmla="*/ 3282521 w 3329862"/>
                  <a:gd name="connsiteY1032" fmla="*/ 582383 h 3287563"/>
                  <a:gd name="connsiteX1033" fmla="*/ 3286483 w 3329862"/>
                  <a:gd name="connsiteY1033" fmla="*/ 593188 h 3287563"/>
                  <a:gd name="connsiteX1034" fmla="*/ 3290805 w 3329862"/>
                  <a:gd name="connsiteY1034" fmla="*/ 605433 h 3287563"/>
                  <a:gd name="connsiteX1035" fmla="*/ 3300169 w 3329862"/>
                  <a:gd name="connsiteY1035" fmla="*/ 636047 h 3287563"/>
                  <a:gd name="connsiteX1036" fmla="*/ 3297288 w 3329862"/>
                  <a:gd name="connsiteY1036" fmla="*/ 606514 h 3287563"/>
                  <a:gd name="connsiteX1037" fmla="*/ 3316737 w 3329862"/>
                  <a:gd name="connsiteY1037" fmla="*/ 685389 h 3287563"/>
                  <a:gd name="connsiteX1038" fmla="*/ 3320338 w 3329862"/>
                  <a:gd name="connsiteY1038" fmla="*/ 717804 h 3287563"/>
                  <a:gd name="connsiteX1039" fmla="*/ 3313495 w 3329862"/>
                  <a:gd name="connsiteY1039" fmla="*/ 682868 h 3287563"/>
                  <a:gd name="connsiteX1040" fmla="*/ 3308813 w 3329862"/>
                  <a:gd name="connsiteY1040" fmla="*/ 664860 h 3287563"/>
                  <a:gd name="connsiteX1041" fmla="*/ 3305572 w 3329862"/>
                  <a:gd name="connsiteY1041" fmla="*/ 656216 h 3287563"/>
                  <a:gd name="connsiteX1042" fmla="*/ 3302690 w 3329862"/>
                  <a:gd name="connsiteY1042" fmla="*/ 649373 h 3287563"/>
                  <a:gd name="connsiteX1043" fmla="*/ 3288284 w 3329862"/>
                  <a:gd name="connsiteY1043" fmla="*/ 602912 h 3287563"/>
                  <a:gd name="connsiteX1044" fmla="*/ 3295487 w 3329862"/>
                  <a:gd name="connsiteY1044" fmla="*/ 642530 h 3287563"/>
                  <a:gd name="connsiteX1045" fmla="*/ 3303050 w 3329862"/>
                  <a:gd name="connsiteY1045" fmla="*/ 667741 h 3287563"/>
                  <a:gd name="connsiteX1046" fmla="*/ 3303050 w 3329862"/>
                  <a:gd name="connsiteY1046" fmla="*/ 664500 h 3287563"/>
                  <a:gd name="connsiteX1047" fmla="*/ 3305211 w 3329862"/>
                  <a:gd name="connsiteY1047" fmla="*/ 672784 h 3287563"/>
                  <a:gd name="connsiteX1048" fmla="*/ 3307373 w 3329862"/>
                  <a:gd name="connsiteY1048" fmla="*/ 681067 h 3287563"/>
                  <a:gd name="connsiteX1049" fmla="*/ 3309533 w 3329862"/>
                  <a:gd name="connsiteY1049" fmla="*/ 692953 h 3287563"/>
                  <a:gd name="connsiteX1050" fmla="*/ 3309533 w 3329862"/>
                  <a:gd name="connsiteY1050" fmla="*/ 699436 h 3287563"/>
                  <a:gd name="connsiteX1051" fmla="*/ 3313855 w 3329862"/>
                  <a:gd name="connsiteY1051" fmla="*/ 720325 h 3287563"/>
                  <a:gd name="connsiteX1052" fmla="*/ 3316016 w 3329862"/>
                  <a:gd name="connsiteY1052" fmla="*/ 736892 h 3287563"/>
                  <a:gd name="connsiteX1053" fmla="*/ 3318177 w 3329862"/>
                  <a:gd name="connsiteY1053" fmla="*/ 754901 h 3287563"/>
                  <a:gd name="connsiteX1054" fmla="*/ 3319618 w 3329862"/>
                  <a:gd name="connsiteY1054" fmla="*/ 766066 h 3287563"/>
                  <a:gd name="connsiteX1055" fmla="*/ 3321058 w 3329862"/>
                  <a:gd name="connsiteY1055" fmla="*/ 780112 h 3287563"/>
                  <a:gd name="connsiteX1056" fmla="*/ 3319978 w 3329862"/>
                  <a:gd name="connsiteY1056" fmla="*/ 770388 h 3287563"/>
                  <a:gd name="connsiteX1057" fmla="*/ 3321779 w 3329862"/>
                  <a:gd name="connsiteY1057" fmla="*/ 801362 h 3287563"/>
                  <a:gd name="connsiteX1058" fmla="*/ 3322499 w 3329862"/>
                  <a:gd name="connsiteY1058" fmla="*/ 812887 h 3287563"/>
                  <a:gd name="connsiteX1059" fmla="*/ 3323219 w 3329862"/>
                  <a:gd name="connsiteY1059" fmla="*/ 822971 h 3287563"/>
                  <a:gd name="connsiteX1060" fmla="*/ 3323940 w 3329862"/>
                  <a:gd name="connsiteY1060" fmla="*/ 870153 h 3287563"/>
                  <a:gd name="connsiteX1061" fmla="*/ 3326461 w 3329862"/>
                  <a:gd name="connsiteY1061" fmla="*/ 926338 h 3287563"/>
                  <a:gd name="connsiteX1062" fmla="*/ 3328262 w 3329862"/>
                  <a:gd name="connsiteY1062" fmla="*/ 864750 h 3287563"/>
                  <a:gd name="connsiteX1063" fmla="*/ 3328622 w 3329862"/>
                  <a:gd name="connsiteY1063" fmla="*/ 846742 h 3287563"/>
                  <a:gd name="connsiteX1064" fmla="*/ 3328622 w 3329862"/>
                  <a:gd name="connsiteY1064" fmla="*/ 825492 h 3287563"/>
                  <a:gd name="connsiteX1065" fmla="*/ 3328622 w 3329862"/>
                  <a:gd name="connsiteY1065" fmla="*/ 813247 h 3287563"/>
                  <a:gd name="connsiteX1066" fmla="*/ 3328262 w 3329862"/>
                  <a:gd name="connsiteY1066" fmla="*/ 799921 h 3287563"/>
                  <a:gd name="connsiteX1067" fmla="*/ 3326101 w 3329862"/>
                  <a:gd name="connsiteY1067" fmla="*/ 769667 h 3287563"/>
                  <a:gd name="connsiteX1068" fmla="*/ 3318177 w 3329862"/>
                  <a:gd name="connsiteY1068" fmla="*/ 729689 h 3287563"/>
                  <a:gd name="connsiteX1069" fmla="*/ 3321779 w 3329862"/>
                  <a:gd name="connsiteY1069" fmla="*/ 758142 h 3287563"/>
                  <a:gd name="connsiteX1070" fmla="*/ 3323219 w 3329862"/>
                  <a:gd name="connsiteY1070" fmla="*/ 772549 h 3287563"/>
                  <a:gd name="connsiteX1071" fmla="*/ 3324300 w 3329862"/>
                  <a:gd name="connsiteY1071" fmla="*/ 786955 h 3287563"/>
                  <a:gd name="connsiteX1072" fmla="*/ 3320338 w 3329862"/>
                  <a:gd name="connsiteY1072" fmla="*/ 753820 h 3287563"/>
                  <a:gd name="connsiteX1073" fmla="*/ 3317097 w 3329862"/>
                  <a:gd name="connsiteY1073" fmla="*/ 726448 h 3287563"/>
                  <a:gd name="connsiteX1074" fmla="*/ 3314936 w 3329862"/>
                  <a:gd name="connsiteY1074" fmla="*/ 712762 h 3287563"/>
                  <a:gd name="connsiteX1075" fmla="*/ 3312775 w 3329862"/>
                  <a:gd name="connsiteY1075" fmla="*/ 699075 h 3287563"/>
                  <a:gd name="connsiteX1076" fmla="*/ 3317097 w 3329862"/>
                  <a:gd name="connsiteY1076" fmla="*/ 720685 h 3287563"/>
                  <a:gd name="connsiteX1077" fmla="*/ 3319258 w 3329862"/>
                  <a:gd name="connsiteY1077" fmla="*/ 734731 h 3287563"/>
                  <a:gd name="connsiteX1078" fmla="*/ 3321779 w 3329862"/>
                  <a:gd name="connsiteY1078" fmla="*/ 747697 h 3287563"/>
                  <a:gd name="connsiteX1079" fmla="*/ 3326101 w 3329862"/>
                  <a:gd name="connsiteY1079" fmla="*/ 766066 h 3287563"/>
                  <a:gd name="connsiteX1080" fmla="*/ 3328622 w 3329862"/>
                  <a:gd name="connsiteY1080" fmla="*/ 802082 h 3287563"/>
                  <a:gd name="connsiteX1081" fmla="*/ 3329342 w 3329862"/>
                  <a:gd name="connsiteY1081" fmla="*/ 821891 h 3287563"/>
                  <a:gd name="connsiteX1082" fmla="*/ 3329702 w 3329862"/>
                  <a:gd name="connsiteY1082" fmla="*/ 837018 h 3287563"/>
                  <a:gd name="connsiteX1083" fmla="*/ 3329702 w 3329862"/>
                  <a:gd name="connsiteY1083" fmla="*/ 859348 h 3287563"/>
                  <a:gd name="connsiteX1084" fmla="*/ 3324660 w 3329862"/>
                  <a:gd name="connsiteY1084" fmla="*/ 1053475 h 3287563"/>
                  <a:gd name="connsiteX1085" fmla="*/ 3324660 w 3329862"/>
                  <a:gd name="connsiteY1085" fmla="*/ 1019620 h 3287563"/>
                  <a:gd name="connsiteX1086" fmla="*/ 3322139 w 3329862"/>
                  <a:gd name="connsiteY1086" fmla="*/ 1057797 h 3287563"/>
                  <a:gd name="connsiteX1087" fmla="*/ 3323219 w 3329862"/>
                  <a:gd name="connsiteY1087" fmla="*/ 1096335 h 3287563"/>
                  <a:gd name="connsiteX1088" fmla="*/ 3322139 w 3329862"/>
                  <a:gd name="connsiteY1088" fmla="*/ 1095614 h 3287563"/>
                  <a:gd name="connsiteX1089" fmla="*/ 3325020 w 3329862"/>
                  <a:gd name="connsiteY1089" fmla="*/ 1196460 h 3287563"/>
                  <a:gd name="connsiteX1090" fmla="*/ 3321419 w 3329862"/>
                  <a:gd name="connsiteY1090" fmla="*/ 1188896 h 3287563"/>
                  <a:gd name="connsiteX1091" fmla="*/ 3318537 w 3329862"/>
                  <a:gd name="connsiteY1091" fmla="*/ 1304509 h 3287563"/>
                  <a:gd name="connsiteX1092" fmla="*/ 3319258 w 3329862"/>
                  <a:gd name="connsiteY1092" fmla="*/ 1348088 h 3287563"/>
                  <a:gd name="connsiteX1093" fmla="*/ 3319258 w 3329862"/>
                  <a:gd name="connsiteY1093" fmla="*/ 1340165 h 3287563"/>
                  <a:gd name="connsiteX1094" fmla="*/ 3317817 w 3329862"/>
                  <a:gd name="connsiteY1094" fmla="*/ 1385905 h 3287563"/>
                  <a:gd name="connsiteX1095" fmla="*/ 3316737 w 3329862"/>
                  <a:gd name="connsiteY1095" fmla="*/ 1267772 h 3287563"/>
                  <a:gd name="connsiteX1096" fmla="*/ 3314936 w 3329862"/>
                  <a:gd name="connsiteY1096" fmla="*/ 1264531 h 3287563"/>
                  <a:gd name="connsiteX1097" fmla="*/ 3313135 w 3329862"/>
                  <a:gd name="connsiteY1097" fmla="*/ 1173409 h 3287563"/>
                  <a:gd name="connsiteX1098" fmla="*/ 3313855 w 3329862"/>
                  <a:gd name="connsiteY1098" fmla="*/ 1281818 h 3287563"/>
                  <a:gd name="connsiteX1099" fmla="*/ 3311694 w 3329862"/>
                  <a:gd name="connsiteY1099" fmla="*/ 1247243 h 3287563"/>
                  <a:gd name="connsiteX1100" fmla="*/ 3312775 w 3329862"/>
                  <a:gd name="connsiteY1100" fmla="*/ 1255166 h 3287563"/>
                  <a:gd name="connsiteX1101" fmla="*/ 3311334 w 3329862"/>
                  <a:gd name="connsiteY1101" fmla="*/ 1084810 h 3287563"/>
                  <a:gd name="connsiteX1102" fmla="*/ 3312054 w 3329862"/>
                  <a:gd name="connsiteY1102" fmla="*/ 1083009 h 3287563"/>
                  <a:gd name="connsiteX1103" fmla="*/ 3310254 w 3329862"/>
                  <a:gd name="connsiteY1103" fmla="*/ 898245 h 3287563"/>
                  <a:gd name="connsiteX1104" fmla="*/ 3311334 w 3329862"/>
                  <a:gd name="connsiteY1104" fmla="*/ 918054 h 3287563"/>
                  <a:gd name="connsiteX1105" fmla="*/ 3310614 w 3329862"/>
                  <a:gd name="connsiteY1105" fmla="*/ 880237 h 3287563"/>
                  <a:gd name="connsiteX1106" fmla="*/ 3309173 w 3329862"/>
                  <a:gd name="connsiteY1106" fmla="*/ 831255 h 3287563"/>
                  <a:gd name="connsiteX1107" fmla="*/ 3295847 w 3329862"/>
                  <a:gd name="connsiteY1107" fmla="*/ 716003 h 3287563"/>
                  <a:gd name="connsiteX1108" fmla="*/ 3295127 w 3329862"/>
                  <a:gd name="connsiteY1108" fmla="*/ 716003 h 3287563"/>
                  <a:gd name="connsiteX1109" fmla="*/ 3293326 w 3329862"/>
                  <a:gd name="connsiteY1109" fmla="*/ 706279 h 3287563"/>
                  <a:gd name="connsiteX1110" fmla="*/ 3290805 w 3329862"/>
                  <a:gd name="connsiteY1110" fmla="*/ 692232 h 3287563"/>
                  <a:gd name="connsiteX1111" fmla="*/ 3289724 w 3329862"/>
                  <a:gd name="connsiteY1111" fmla="*/ 685029 h 3287563"/>
                  <a:gd name="connsiteX1112" fmla="*/ 3288284 w 3329862"/>
                  <a:gd name="connsiteY1112" fmla="*/ 678546 h 3287563"/>
                  <a:gd name="connsiteX1113" fmla="*/ 3288284 w 3329862"/>
                  <a:gd name="connsiteY1113" fmla="*/ 678546 h 3287563"/>
                  <a:gd name="connsiteX1114" fmla="*/ 3281081 w 3329862"/>
                  <a:gd name="connsiteY1114" fmla="*/ 649733 h 3287563"/>
                  <a:gd name="connsiteX1115" fmla="*/ 3272797 w 3329862"/>
                  <a:gd name="connsiteY1115" fmla="*/ 622361 h 3287563"/>
                  <a:gd name="connsiteX1116" fmla="*/ 3268835 w 3329862"/>
                  <a:gd name="connsiteY1116" fmla="*/ 609035 h 3287563"/>
                  <a:gd name="connsiteX1117" fmla="*/ 3264513 w 3329862"/>
                  <a:gd name="connsiteY1117" fmla="*/ 596429 h 3287563"/>
                  <a:gd name="connsiteX1118" fmla="*/ 3255869 w 3329862"/>
                  <a:gd name="connsiteY1118" fmla="*/ 573019 h 3287563"/>
                  <a:gd name="connsiteX1119" fmla="*/ 3267034 w 3329862"/>
                  <a:gd name="connsiteY1119" fmla="*/ 609395 h 3287563"/>
                  <a:gd name="connsiteX1120" fmla="*/ 3272437 w 3329862"/>
                  <a:gd name="connsiteY1120" fmla="*/ 627043 h 3287563"/>
                  <a:gd name="connsiteX1121" fmla="*/ 3276398 w 3329862"/>
                  <a:gd name="connsiteY1121" fmla="*/ 640009 h 3287563"/>
                  <a:gd name="connsiteX1122" fmla="*/ 3278199 w 3329862"/>
                  <a:gd name="connsiteY1122" fmla="*/ 646852 h 3287563"/>
                  <a:gd name="connsiteX1123" fmla="*/ 3280000 w 3329862"/>
                  <a:gd name="connsiteY1123" fmla="*/ 653695 h 3287563"/>
                  <a:gd name="connsiteX1124" fmla="*/ 3288284 w 3329862"/>
                  <a:gd name="connsiteY1124" fmla="*/ 682148 h 3287563"/>
                  <a:gd name="connsiteX1125" fmla="*/ 3292966 w 3329862"/>
                  <a:gd name="connsiteY1125" fmla="*/ 710601 h 3287563"/>
                  <a:gd name="connsiteX1126" fmla="*/ 3295847 w 3329862"/>
                  <a:gd name="connsiteY1126" fmla="*/ 726088 h 3287563"/>
                  <a:gd name="connsiteX1127" fmla="*/ 3298008 w 3329862"/>
                  <a:gd name="connsiteY1127" fmla="*/ 741935 h 3287563"/>
                  <a:gd name="connsiteX1128" fmla="*/ 3300169 w 3329862"/>
                  <a:gd name="connsiteY1128" fmla="*/ 757422 h 3287563"/>
                  <a:gd name="connsiteX1129" fmla="*/ 3301970 w 3329862"/>
                  <a:gd name="connsiteY1129" fmla="*/ 771828 h 3287563"/>
                  <a:gd name="connsiteX1130" fmla="*/ 3303410 w 3329862"/>
                  <a:gd name="connsiteY1130" fmla="*/ 795239 h 3287563"/>
                  <a:gd name="connsiteX1131" fmla="*/ 3304851 w 3329862"/>
                  <a:gd name="connsiteY1131" fmla="*/ 795239 h 3287563"/>
                  <a:gd name="connsiteX1132" fmla="*/ 3305932 w 3329862"/>
                  <a:gd name="connsiteY1132" fmla="*/ 807124 h 3287563"/>
                  <a:gd name="connsiteX1133" fmla="*/ 3306652 w 3329862"/>
                  <a:gd name="connsiteY1133" fmla="*/ 819370 h 3287563"/>
                  <a:gd name="connsiteX1134" fmla="*/ 3307733 w 3329862"/>
                  <a:gd name="connsiteY1134" fmla="*/ 835577 h 3287563"/>
                  <a:gd name="connsiteX1135" fmla="*/ 3307733 w 3329862"/>
                  <a:gd name="connsiteY1135" fmla="*/ 852505 h 3287563"/>
                  <a:gd name="connsiteX1136" fmla="*/ 3307733 w 3329862"/>
                  <a:gd name="connsiteY1136" fmla="*/ 874475 h 3287563"/>
                  <a:gd name="connsiteX1137" fmla="*/ 3306652 w 3329862"/>
                  <a:gd name="connsiteY1137" fmla="*/ 897525 h 3287563"/>
                  <a:gd name="connsiteX1138" fmla="*/ 3306652 w 3329862"/>
                  <a:gd name="connsiteY1138" fmla="*/ 855386 h 3287563"/>
                  <a:gd name="connsiteX1139" fmla="*/ 3303771 w 3329862"/>
                  <a:gd name="connsiteY1139" fmla="*/ 883479 h 3287563"/>
                  <a:gd name="connsiteX1140" fmla="*/ 3305932 w 3329862"/>
                  <a:gd name="connsiteY1140" fmla="*/ 1139194 h 3287563"/>
                  <a:gd name="connsiteX1141" fmla="*/ 3306652 w 3329862"/>
                  <a:gd name="connsiteY1141" fmla="*/ 1095254 h 3287563"/>
                  <a:gd name="connsiteX1142" fmla="*/ 3305932 w 3329862"/>
                  <a:gd name="connsiteY1142" fmla="*/ 1219150 h 3287563"/>
                  <a:gd name="connsiteX1143" fmla="*/ 3305572 w 3329862"/>
                  <a:gd name="connsiteY1143" fmla="*/ 1129470 h 3287563"/>
                  <a:gd name="connsiteX1144" fmla="*/ 3304491 w 3329862"/>
                  <a:gd name="connsiteY1144" fmla="*/ 1213027 h 3287563"/>
                  <a:gd name="connsiteX1145" fmla="*/ 3307733 w 3329862"/>
                  <a:gd name="connsiteY1145" fmla="*/ 1309551 h 3287563"/>
                  <a:gd name="connsiteX1146" fmla="*/ 3307733 w 3329862"/>
                  <a:gd name="connsiteY1146" fmla="*/ 1267052 h 3287563"/>
                  <a:gd name="connsiteX1147" fmla="*/ 3307373 w 3329862"/>
                  <a:gd name="connsiteY1147" fmla="*/ 1447853 h 3287563"/>
                  <a:gd name="connsiteX1148" fmla="*/ 3306292 w 3329862"/>
                  <a:gd name="connsiteY1148" fmla="*/ 1280018 h 3287563"/>
                  <a:gd name="connsiteX1149" fmla="*/ 3303050 w 3329862"/>
                  <a:gd name="connsiteY1149" fmla="*/ 1263450 h 3287563"/>
                  <a:gd name="connsiteX1150" fmla="*/ 3303050 w 3329862"/>
                  <a:gd name="connsiteY1150" fmla="*/ 1321796 h 3287563"/>
                  <a:gd name="connsiteX1151" fmla="*/ 3303050 w 3329862"/>
                  <a:gd name="connsiteY1151" fmla="*/ 1340525 h 3287563"/>
                  <a:gd name="connsiteX1152" fmla="*/ 3298729 w 3329862"/>
                  <a:gd name="connsiteY1152" fmla="*/ 1140275 h 3287563"/>
                  <a:gd name="connsiteX1153" fmla="*/ 3299449 w 3329862"/>
                  <a:gd name="connsiteY1153" fmla="*/ 1152520 h 3287563"/>
                  <a:gd name="connsiteX1154" fmla="*/ 3299449 w 3329862"/>
                  <a:gd name="connsiteY1154" fmla="*/ 1007014 h 3287563"/>
                  <a:gd name="connsiteX1155" fmla="*/ 3299449 w 3329862"/>
                  <a:gd name="connsiteY1155" fmla="*/ 1056357 h 3287563"/>
                  <a:gd name="connsiteX1156" fmla="*/ 3298008 w 3329862"/>
                  <a:gd name="connsiteY1156" fmla="*/ 996570 h 3287563"/>
                  <a:gd name="connsiteX1157" fmla="*/ 3296207 w 3329862"/>
                  <a:gd name="connsiteY1157" fmla="*/ 1032586 h 3287563"/>
                  <a:gd name="connsiteX1158" fmla="*/ 3296207 w 3329862"/>
                  <a:gd name="connsiteY1158" fmla="*/ 945427 h 3287563"/>
                  <a:gd name="connsiteX1159" fmla="*/ 3298729 w 3329862"/>
                  <a:gd name="connsiteY1159" fmla="*/ 956592 h 3287563"/>
                  <a:gd name="connsiteX1160" fmla="*/ 3299449 w 3329862"/>
                  <a:gd name="connsiteY1160" fmla="*/ 851424 h 3287563"/>
                  <a:gd name="connsiteX1161" fmla="*/ 3298008 w 3329862"/>
                  <a:gd name="connsiteY1161" fmla="*/ 865471 h 3287563"/>
                  <a:gd name="connsiteX1162" fmla="*/ 3295127 w 3329862"/>
                  <a:gd name="connsiteY1162" fmla="*/ 809645 h 3287563"/>
                  <a:gd name="connsiteX1163" fmla="*/ 3295127 w 3329862"/>
                  <a:gd name="connsiteY1163" fmla="*/ 821170 h 3287563"/>
                  <a:gd name="connsiteX1164" fmla="*/ 3294046 w 3329862"/>
                  <a:gd name="connsiteY1164" fmla="*/ 805323 h 3287563"/>
                  <a:gd name="connsiteX1165" fmla="*/ 3292606 w 3329862"/>
                  <a:gd name="connsiteY1165" fmla="*/ 790917 h 3287563"/>
                  <a:gd name="connsiteX1166" fmla="*/ 3291525 w 3329862"/>
                  <a:gd name="connsiteY1166" fmla="*/ 765705 h 3287563"/>
                  <a:gd name="connsiteX1167" fmla="*/ 3294767 w 3329862"/>
                  <a:gd name="connsiteY1167" fmla="*/ 802802 h 3287563"/>
                  <a:gd name="connsiteX1168" fmla="*/ 3295487 w 3329862"/>
                  <a:gd name="connsiteY1168" fmla="*/ 812887 h 3287563"/>
                  <a:gd name="connsiteX1169" fmla="*/ 3296207 w 3329862"/>
                  <a:gd name="connsiteY1169" fmla="*/ 812887 h 3287563"/>
                  <a:gd name="connsiteX1170" fmla="*/ 3295487 w 3329862"/>
                  <a:gd name="connsiteY1170" fmla="*/ 798840 h 3287563"/>
                  <a:gd name="connsiteX1171" fmla="*/ 3294406 w 3329862"/>
                  <a:gd name="connsiteY1171" fmla="*/ 784794 h 3287563"/>
                  <a:gd name="connsiteX1172" fmla="*/ 3292966 w 3329862"/>
                  <a:gd name="connsiteY1172" fmla="*/ 770027 h 3287563"/>
                  <a:gd name="connsiteX1173" fmla="*/ 3290805 w 3329862"/>
                  <a:gd name="connsiteY1173" fmla="*/ 754901 h 3287563"/>
                  <a:gd name="connsiteX1174" fmla="*/ 3293686 w 3329862"/>
                  <a:gd name="connsiteY1174" fmla="*/ 773989 h 3287563"/>
                  <a:gd name="connsiteX1175" fmla="*/ 3291165 w 3329862"/>
                  <a:gd name="connsiteY1175" fmla="*/ 750939 h 3287563"/>
                  <a:gd name="connsiteX1176" fmla="*/ 3288284 w 3329862"/>
                  <a:gd name="connsiteY1176" fmla="*/ 727888 h 3287563"/>
                  <a:gd name="connsiteX1177" fmla="*/ 3284322 w 3329862"/>
                  <a:gd name="connsiteY1177" fmla="*/ 705198 h 3287563"/>
                  <a:gd name="connsiteX1178" fmla="*/ 3282161 w 3329862"/>
                  <a:gd name="connsiteY1178" fmla="*/ 693673 h 3287563"/>
                  <a:gd name="connsiteX1179" fmla="*/ 3280000 w 3329862"/>
                  <a:gd name="connsiteY1179" fmla="*/ 682148 h 3287563"/>
                  <a:gd name="connsiteX1180" fmla="*/ 3262712 w 3329862"/>
                  <a:gd name="connsiteY1180" fmla="*/ 632806 h 3287563"/>
                  <a:gd name="connsiteX1181" fmla="*/ 3252268 w 3329862"/>
                  <a:gd name="connsiteY1181" fmla="*/ 596789 h 3287563"/>
                  <a:gd name="connsiteX1182" fmla="*/ 3239302 w 3329862"/>
                  <a:gd name="connsiteY1182" fmla="*/ 562574 h 3287563"/>
                  <a:gd name="connsiteX1183" fmla="*/ 3243263 w 3329862"/>
                  <a:gd name="connsiteY1183" fmla="*/ 571578 h 3287563"/>
                  <a:gd name="connsiteX1184" fmla="*/ 3229938 w 3329862"/>
                  <a:gd name="connsiteY1184" fmla="*/ 536282 h 3287563"/>
                  <a:gd name="connsiteX1185" fmla="*/ 3220934 w 3329862"/>
                  <a:gd name="connsiteY1185" fmla="*/ 516113 h 3287563"/>
                  <a:gd name="connsiteX1186" fmla="*/ 3216251 w 3329862"/>
                  <a:gd name="connsiteY1186" fmla="*/ 506028 h 3287563"/>
                  <a:gd name="connsiteX1187" fmla="*/ 3211569 w 3329862"/>
                  <a:gd name="connsiteY1187" fmla="*/ 496304 h 3287563"/>
                  <a:gd name="connsiteX1188" fmla="*/ 3193561 w 3329862"/>
                  <a:gd name="connsiteY1188" fmla="*/ 462809 h 3287563"/>
                  <a:gd name="connsiteX1189" fmla="*/ 3183477 w 3329862"/>
                  <a:gd name="connsiteY1189" fmla="*/ 446601 h 3287563"/>
                  <a:gd name="connsiteX1190" fmla="*/ 3193201 w 3329862"/>
                  <a:gd name="connsiteY1190" fmla="*/ 460288 h 3287563"/>
                  <a:gd name="connsiteX1191" fmla="*/ 3205806 w 3329862"/>
                  <a:gd name="connsiteY1191" fmla="*/ 481537 h 3287563"/>
                  <a:gd name="connsiteX1192" fmla="*/ 3218052 w 3329862"/>
                  <a:gd name="connsiteY1192" fmla="*/ 503147 h 3287563"/>
                  <a:gd name="connsiteX1193" fmla="*/ 3226696 w 3329862"/>
                  <a:gd name="connsiteY1193" fmla="*/ 517554 h 3287563"/>
                  <a:gd name="connsiteX1194" fmla="*/ 3188879 w 3329862"/>
                  <a:gd name="connsiteY1194" fmla="*/ 443720 h 3287563"/>
                  <a:gd name="connsiteX1195" fmla="*/ 3182036 w 3329862"/>
                  <a:gd name="connsiteY1195" fmla="*/ 432195 h 3287563"/>
                  <a:gd name="connsiteX1196" fmla="*/ 3175913 w 3329862"/>
                  <a:gd name="connsiteY1196" fmla="*/ 422831 h 3287563"/>
                  <a:gd name="connsiteX1197" fmla="*/ 3166549 w 3329862"/>
                  <a:gd name="connsiteY1197" fmla="*/ 409145 h 3287563"/>
                  <a:gd name="connsiteX1198" fmla="*/ 3155384 w 3329862"/>
                  <a:gd name="connsiteY1198" fmla="*/ 394738 h 3287563"/>
                  <a:gd name="connsiteX1199" fmla="*/ 3133414 w 3329862"/>
                  <a:gd name="connsiteY1199" fmla="*/ 368446 h 3287563"/>
                  <a:gd name="connsiteX1200" fmla="*/ 3132694 w 3329862"/>
                  <a:gd name="connsiteY1200" fmla="*/ 366645 h 3287563"/>
                  <a:gd name="connsiteX1201" fmla="*/ 3110724 w 3329862"/>
                  <a:gd name="connsiteY1201" fmla="*/ 339273 h 3287563"/>
                  <a:gd name="connsiteX1202" fmla="*/ 3089834 w 3329862"/>
                  <a:gd name="connsiteY1202" fmla="*/ 316943 h 3287563"/>
                  <a:gd name="connsiteX1203" fmla="*/ 3100639 w 3329862"/>
                  <a:gd name="connsiteY1203" fmla="*/ 329549 h 3287563"/>
                  <a:gd name="connsiteX1204" fmla="*/ 3111804 w 3329862"/>
                  <a:gd name="connsiteY1204" fmla="*/ 342875 h 3287563"/>
                  <a:gd name="connsiteX1205" fmla="*/ 3128011 w 3329862"/>
                  <a:gd name="connsiteY1205" fmla="*/ 363044 h 3287563"/>
                  <a:gd name="connsiteX1206" fmla="*/ 3117567 w 3329862"/>
                  <a:gd name="connsiteY1206" fmla="*/ 350798 h 3287563"/>
                  <a:gd name="connsiteX1207" fmla="*/ 3109643 w 3329862"/>
                  <a:gd name="connsiteY1207" fmla="*/ 341074 h 3287563"/>
                  <a:gd name="connsiteX1208" fmla="*/ 3100279 w 3329862"/>
                  <a:gd name="connsiteY1208" fmla="*/ 330269 h 3287563"/>
                  <a:gd name="connsiteX1209" fmla="*/ 3080830 w 3329862"/>
                  <a:gd name="connsiteY1209" fmla="*/ 307939 h 3287563"/>
                  <a:gd name="connsiteX1210" fmla="*/ 3063542 w 3329862"/>
                  <a:gd name="connsiteY1210" fmla="*/ 290291 h 3287563"/>
                  <a:gd name="connsiteX1211" fmla="*/ 3067504 w 3329862"/>
                  <a:gd name="connsiteY1211" fmla="*/ 292812 h 3287563"/>
                  <a:gd name="connsiteX1212" fmla="*/ 3061381 w 3329862"/>
                  <a:gd name="connsiteY1212" fmla="*/ 285969 h 3287563"/>
                  <a:gd name="connsiteX1213" fmla="*/ 3057420 w 3329862"/>
                  <a:gd name="connsiteY1213" fmla="*/ 281647 h 3287563"/>
                  <a:gd name="connsiteX1214" fmla="*/ 3052737 w 3329862"/>
                  <a:gd name="connsiteY1214" fmla="*/ 277325 h 3287563"/>
                  <a:gd name="connsiteX1215" fmla="*/ 3036890 w 3329862"/>
                  <a:gd name="connsiteY1215" fmla="*/ 261118 h 3287563"/>
                  <a:gd name="connsiteX1216" fmla="*/ 3018162 w 3329862"/>
                  <a:gd name="connsiteY1216" fmla="*/ 243830 h 3287563"/>
                  <a:gd name="connsiteX1217" fmla="*/ 2998713 w 3329862"/>
                  <a:gd name="connsiteY1217" fmla="*/ 226902 h 3287563"/>
                  <a:gd name="connsiteX1218" fmla="*/ 2978904 w 3329862"/>
                  <a:gd name="connsiteY1218" fmla="*/ 211415 h 3287563"/>
                  <a:gd name="connsiteX1219" fmla="*/ 2969180 w 3329862"/>
                  <a:gd name="connsiteY1219" fmla="*/ 204212 h 3287563"/>
                  <a:gd name="connsiteX1220" fmla="*/ 2959455 w 3329862"/>
                  <a:gd name="connsiteY1220" fmla="*/ 197369 h 3287563"/>
                  <a:gd name="connsiteX1221" fmla="*/ 2940727 w 3329862"/>
                  <a:gd name="connsiteY1221" fmla="*/ 184763 h 3287563"/>
                  <a:gd name="connsiteX1222" fmla="*/ 2923079 w 3329862"/>
                  <a:gd name="connsiteY1222" fmla="*/ 173959 h 3287563"/>
                  <a:gd name="connsiteX1223" fmla="*/ 2907592 w 3329862"/>
                  <a:gd name="connsiteY1223" fmla="*/ 164594 h 3287563"/>
                  <a:gd name="connsiteX1224" fmla="*/ 2894266 w 3329862"/>
                  <a:gd name="connsiteY1224" fmla="*/ 157391 h 3287563"/>
                  <a:gd name="connsiteX1225" fmla="*/ 2880220 w 3329862"/>
                  <a:gd name="connsiteY1225" fmla="*/ 148387 h 3287563"/>
                  <a:gd name="connsiteX1226" fmla="*/ 2866173 w 3329862"/>
                  <a:gd name="connsiteY1226" fmla="*/ 140103 h 3287563"/>
                  <a:gd name="connsiteX1227" fmla="*/ 2835920 w 3329862"/>
                  <a:gd name="connsiteY1227" fmla="*/ 124976 h 3287563"/>
                  <a:gd name="connsiteX1228" fmla="*/ 2799903 w 3329862"/>
                  <a:gd name="connsiteY1228" fmla="*/ 109129 h 3287563"/>
                  <a:gd name="connsiteX1229" fmla="*/ 2778294 w 3329862"/>
                  <a:gd name="connsiteY1229" fmla="*/ 100485 h 3287563"/>
                  <a:gd name="connsiteX1230" fmla="*/ 2766408 w 3329862"/>
                  <a:gd name="connsiteY1230" fmla="*/ 95803 h 3287563"/>
                  <a:gd name="connsiteX1231" fmla="*/ 2753803 w 3329862"/>
                  <a:gd name="connsiteY1231" fmla="*/ 91121 h 3287563"/>
                  <a:gd name="connsiteX1232" fmla="*/ 2763527 w 3329862"/>
                  <a:gd name="connsiteY1232" fmla="*/ 94363 h 3287563"/>
                  <a:gd name="connsiteX1233" fmla="*/ 2775052 w 3329862"/>
                  <a:gd name="connsiteY1233" fmla="*/ 98685 h 3287563"/>
                  <a:gd name="connsiteX1234" fmla="*/ 2799183 w 3329862"/>
                  <a:gd name="connsiteY1234" fmla="*/ 108409 h 3287563"/>
                  <a:gd name="connsiteX1235" fmla="*/ 2786217 w 3329862"/>
                  <a:gd name="connsiteY1235" fmla="*/ 101926 h 3287563"/>
                  <a:gd name="connsiteX1236" fmla="*/ 2789099 w 3329862"/>
                  <a:gd name="connsiteY1236" fmla="*/ 101926 h 3287563"/>
                  <a:gd name="connsiteX1237" fmla="*/ 2801344 w 3329862"/>
                  <a:gd name="connsiteY1237" fmla="*/ 107328 h 3287563"/>
                  <a:gd name="connsiteX1238" fmla="*/ 2840962 w 3329862"/>
                  <a:gd name="connsiteY1238" fmla="*/ 123176 h 3287563"/>
                  <a:gd name="connsiteX1239" fmla="*/ 2785497 w 3329862"/>
                  <a:gd name="connsiteY1239" fmla="*/ 97244 h 3287563"/>
                  <a:gd name="connsiteX1240" fmla="*/ 2805666 w 3329862"/>
                  <a:gd name="connsiteY1240" fmla="*/ 104807 h 3287563"/>
                  <a:gd name="connsiteX1241" fmla="*/ 2784416 w 3329862"/>
                  <a:gd name="connsiteY1241" fmla="*/ 95803 h 3287563"/>
                  <a:gd name="connsiteX1242" fmla="*/ 2773611 w 3329862"/>
                  <a:gd name="connsiteY1242" fmla="*/ 91121 h 3287563"/>
                  <a:gd name="connsiteX1243" fmla="*/ 2768209 w 3329862"/>
                  <a:gd name="connsiteY1243" fmla="*/ 88960 h 3287563"/>
                  <a:gd name="connsiteX1244" fmla="*/ 2762807 w 3329862"/>
                  <a:gd name="connsiteY1244" fmla="*/ 86799 h 3287563"/>
                  <a:gd name="connsiteX1245" fmla="*/ 2740837 w 3329862"/>
                  <a:gd name="connsiteY1245" fmla="*/ 78876 h 3287563"/>
                  <a:gd name="connsiteX1246" fmla="*/ 2730032 w 3329862"/>
                  <a:gd name="connsiteY1246" fmla="*/ 74914 h 3287563"/>
                  <a:gd name="connsiteX1247" fmla="*/ 2718867 w 3329862"/>
                  <a:gd name="connsiteY1247" fmla="*/ 71312 h 3287563"/>
                  <a:gd name="connsiteX1248" fmla="*/ 2728951 w 3329862"/>
                  <a:gd name="connsiteY1248" fmla="*/ 75274 h 3287563"/>
                  <a:gd name="connsiteX1249" fmla="*/ 2563997 w 3329862"/>
                  <a:gd name="connsiteY1249" fmla="*/ 42499 h 3287563"/>
                  <a:gd name="connsiteX1250" fmla="*/ 2543107 w 3329862"/>
                  <a:gd name="connsiteY1250" fmla="*/ 41059 h 3287563"/>
                  <a:gd name="connsiteX1251" fmla="*/ 2532663 w 3329862"/>
                  <a:gd name="connsiteY1251" fmla="*/ 40338 h 3287563"/>
                  <a:gd name="connsiteX1252" fmla="*/ 2522218 w 3329862"/>
                  <a:gd name="connsiteY1252" fmla="*/ 40338 h 3287563"/>
                  <a:gd name="connsiteX1253" fmla="*/ 2501689 w 3329862"/>
                  <a:gd name="connsiteY1253" fmla="*/ 39978 h 3287563"/>
                  <a:gd name="connsiteX1254" fmla="*/ 2481520 w 3329862"/>
                  <a:gd name="connsiteY1254" fmla="*/ 39978 h 3287563"/>
                  <a:gd name="connsiteX1255" fmla="*/ 2404445 w 3329862"/>
                  <a:gd name="connsiteY1255" fmla="*/ 39978 h 3287563"/>
                  <a:gd name="connsiteX1256" fmla="*/ 2090023 w 3329862"/>
                  <a:gd name="connsiteY1256" fmla="*/ 45380 h 3287563"/>
                  <a:gd name="connsiteX1257" fmla="*/ 2109472 w 3329862"/>
                  <a:gd name="connsiteY1257" fmla="*/ 40338 h 3287563"/>
                  <a:gd name="connsiteX1258" fmla="*/ 2201673 w 3329862"/>
                  <a:gd name="connsiteY1258" fmla="*/ 38537 h 3287563"/>
                  <a:gd name="connsiteX1259" fmla="*/ 2225084 w 3329862"/>
                  <a:gd name="connsiteY1259" fmla="*/ 41059 h 3287563"/>
                  <a:gd name="connsiteX1260" fmla="*/ 2242372 w 3329862"/>
                  <a:gd name="connsiteY1260" fmla="*/ 37097 h 3287563"/>
                  <a:gd name="connsiteX1261" fmla="*/ 1975491 w 3329862"/>
                  <a:gd name="connsiteY1261" fmla="*/ 41779 h 3287563"/>
                  <a:gd name="connsiteX1262" fmla="*/ 1973691 w 3329862"/>
                  <a:gd name="connsiteY1262" fmla="*/ 41059 h 3287563"/>
                  <a:gd name="connsiteX1263" fmla="*/ 1916425 w 3329862"/>
                  <a:gd name="connsiteY1263" fmla="*/ 42139 h 3287563"/>
                  <a:gd name="connsiteX1264" fmla="*/ 1900578 w 3329862"/>
                  <a:gd name="connsiteY1264" fmla="*/ 44300 h 3287563"/>
                  <a:gd name="connsiteX1265" fmla="*/ 1907781 w 3329862"/>
                  <a:gd name="connsiteY1265" fmla="*/ 44300 h 3287563"/>
                  <a:gd name="connsiteX1266" fmla="*/ 1747869 w 3329862"/>
                  <a:gd name="connsiteY1266" fmla="*/ 44300 h 3287563"/>
                  <a:gd name="connsiteX1267" fmla="*/ 1711492 w 3329862"/>
                  <a:gd name="connsiteY1267" fmla="*/ 46101 h 3287563"/>
                  <a:gd name="connsiteX1268" fmla="*/ 1637659 w 3329862"/>
                  <a:gd name="connsiteY1268" fmla="*/ 41059 h 3287563"/>
                  <a:gd name="connsiteX1269" fmla="*/ 1444252 w 3329862"/>
                  <a:gd name="connsiteY1269" fmla="*/ 45020 h 3287563"/>
                  <a:gd name="connsiteX1270" fmla="*/ 1357453 w 3329862"/>
                  <a:gd name="connsiteY1270" fmla="*/ 41779 h 3287563"/>
                  <a:gd name="connsiteX1271" fmla="*/ 1165846 w 3329862"/>
                  <a:gd name="connsiteY1271" fmla="*/ 46101 h 3287563"/>
                  <a:gd name="connsiteX1272" fmla="*/ 1199701 w 3329862"/>
                  <a:gd name="connsiteY1272" fmla="*/ 44660 h 3287563"/>
                  <a:gd name="connsiteX1273" fmla="*/ 994049 w 3329862"/>
                  <a:gd name="connsiteY1273" fmla="*/ 46101 h 3287563"/>
                  <a:gd name="connsiteX1274" fmla="*/ 901847 w 3329862"/>
                  <a:gd name="connsiteY1274" fmla="*/ 46461 h 3287563"/>
                  <a:gd name="connsiteX1275" fmla="*/ 838818 w 3329862"/>
                  <a:gd name="connsiteY1275" fmla="*/ 46461 h 3287563"/>
                  <a:gd name="connsiteX1276" fmla="*/ 833776 w 3329862"/>
                  <a:gd name="connsiteY1276" fmla="*/ 43940 h 3287563"/>
                  <a:gd name="connsiteX1277" fmla="*/ 809285 w 3329862"/>
                  <a:gd name="connsiteY1277" fmla="*/ 43580 h 3287563"/>
                  <a:gd name="connsiteX1278" fmla="*/ 776510 w 3329862"/>
                  <a:gd name="connsiteY1278" fmla="*/ 45020 h 3287563"/>
                  <a:gd name="connsiteX1279" fmla="*/ 664140 w 3329862"/>
                  <a:gd name="connsiteY1279" fmla="*/ 58346 h 3287563"/>
                  <a:gd name="connsiteX1280" fmla="*/ 646132 w 3329862"/>
                  <a:gd name="connsiteY1280" fmla="*/ 63749 h 3287563"/>
                  <a:gd name="connsiteX1281" fmla="*/ 619119 w 3329862"/>
                  <a:gd name="connsiteY1281" fmla="*/ 72033 h 3287563"/>
                  <a:gd name="connsiteX1282" fmla="*/ 576260 w 3329862"/>
                  <a:gd name="connsiteY1282" fmla="*/ 85719 h 3287563"/>
                  <a:gd name="connsiteX1283" fmla="*/ 588866 w 3329862"/>
                  <a:gd name="connsiteY1283" fmla="*/ 83918 h 3287563"/>
                  <a:gd name="connsiteX1284" fmla="*/ 593188 w 3329862"/>
                  <a:gd name="connsiteY1284" fmla="*/ 83198 h 3287563"/>
                  <a:gd name="connsiteX1285" fmla="*/ 606514 w 3329862"/>
                  <a:gd name="connsiteY1285" fmla="*/ 78515 h 3287563"/>
                  <a:gd name="connsiteX1286" fmla="*/ 632085 w 3329862"/>
                  <a:gd name="connsiteY1286" fmla="*/ 70592 h 3287563"/>
                  <a:gd name="connsiteX1287" fmla="*/ 615158 w 3329862"/>
                  <a:gd name="connsiteY1287" fmla="*/ 76715 h 3287563"/>
                  <a:gd name="connsiteX1288" fmla="*/ 606153 w 3329862"/>
                  <a:gd name="connsiteY1288" fmla="*/ 79956 h 3287563"/>
                  <a:gd name="connsiteX1289" fmla="*/ 596789 w 3329862"/>
                  <a:gd name="connsiteY1289" fmla="*/ 83558 h 3287563"/>
                  <a:gd name="connsiteX1290" fmla="*/ 554650 w 3329862"/>
                  <a:gd name="connsiteY1290" fmla="*/ 100485 h 3287563"/>
                  <a:gd name="connsiteX1291" fmla="*/ 444080 w 3329862"/>
                  <a:gd name="connsiteY1291" fmla="*/ 155590 h 3287563"/>
                  <a:gd name="connsiteX1292" fmla="*/ 444080 w 3329862"/>
                  <a:gd name="connsiteY1292" fmla="*/ 153069 h 3287563"/>
                  <a:gd name="connsiteX1293" fmla="*/ 461728 w 3329862"/>
                  <a:gd name="connsiteY1293" fmla="*/ 143345 h 3287563"/>
                  <a:gd name="connsiteX1294" fmla="*/ 479376 w 3329862"/>
                  <a:gd name="connsiteY1294" fmla="*/ 134341 h 3287563"/>
                  <a:gd name="connsiteX1295" fmla="*/ 497384 w 3329862"/>
                  <a:gd name="connsiteY1295" fmla="*/ 125337 h 3287563"/>
                  <a:gd name="connsiteX1296" fmla="*/ 515753 w 3329862"/>
                  <a:gd name="connsiteY1296" fmla="*/ 117053 h 3287563"/>
                  <a:gd name="connsiteX1297" fmla="*/ 529439 w 3329862"/>
                  <a:gd name="connsiteY1297" fmla="*/ 109489 h 3287563"/>
                  <a:gd name="connsiteX1298" fmla="*/ 546367 w 3329862"/>
                  <a:gd name="connsiteY1298" fmla="*/ 102286 h 3287563"/>
                  <a:gd name="connsiteX1299" fmla="*/ 561133 w 3329862"/>
                  <a:gd name="connsiteY1299" fmla="*/ 96163 h 3287563"/>
                  <a:gd name="connsiteX1300" fmla="*/ 538443 w 3329862"/>
                  <a:gd name="connsiteY1300" fmla="*/ 104807 h 3287563"/>
                  <a:gd name="connsiteX1301" fmla="*/ 533761 w 3329862"/>
                  <a:gd name="connsiteY1301" fmla="*/ 106608 h 3287563"/>
                  <a:gd name="connsiteX1302" fmla="*/ 529439 w 3329862"/>
                  <a:gd name="connsiteY1302" fmla="*/ 108409 h 3287563"/>
                  <a:gd name="connsiteX1303" fmla="*/ 521875 w 3329862"/>
                  <a:gd name="connsiteY1303" fmla="*/ 111650 h 3287563"/>
                  <a:gd name="connsiteX1304" fmla="*/ 503507 w 3329862"/>
                  <a:gd name="connsiteY1304" fmla="*/ 119214 h 3287563"/>
                  <a:gd name="connsiteX1305" fmla="*/ 500266 w 3329862"/>
                  <a:gd name="connsiteY1305" fmla="*/ 119214 h 3287563"/>
                  <a:gd name="connsiteX1306" fmla="*/ 496304 w 3329862"/>
                  <a:gd name="connsiteY1306" fmla="*/ 119574 h 3287563"/>
                  <a:gd name="connsiteX1307" fmla="*/ 477576 w 3329862"/>
                  <a:gd name="connsiteY1307" fmla="*/ 128938 h 3287563"/>
                  <a:gd name="connsiteX1308" fmla="*/ 461008 w 3329862"/>
                  <a:gd name="connsiteY1308" fmla="*/ 137222 h 3287563"/>
                  <a:gd name="connsiteX1309" fmla="*/ 439398 w 3329862"/>
                  <a:gd name="connsiteY1309" fmla="*/ 149828 h 3287563"/>
                  <a:gd name="connsiteX1310" fmla="*/ 428593 w 3329862"/>
                  <a:gd name="connsiteY1310" fmla="*/ 157031 h 3287563"/>
                  <a:gd name="connsiteX1311" fmla="*/ 401941 w 3329862"/>
                  <a:gd name="connsiteY1311" fmla="*/ 174679 h 3287563"/>
                  <a:gd name="connsiteX1312" fmla="*/ 394378 w 3329862"/>
                  <a:gd name="connsiteY1312" fmla="*/ 177920 h 3287563"/>
                  <a:gd name="connsiteX1313" fmla="*/ 371688 w 3329862"/>
                  <a:gd name="connsiteY1313" fmla="*/ 195928 h 3287563"/>
                  <a:gd name="connsiteX1314" fmla="*/ 363044 w 3329862"/>
                  <a:gd name="connsiteY1314" fmla="*/ 199890 h 3287563"/>
                  <a:gd name="connsiteX1315" fmla="*/ 385374 w 3329862"/>
                  <a:gd name="connsiteY1315" fmla="*/ 182963 h 3287563"/>
                  <a:gd name="connsiteX1316" fmla="*/ 409505 w 3329862"/>
                  <a:gd name="connsiteY1316" fmla="*/ 166035 h 3287563"/>
                  <a:gd name="connsiteX1317" fmla="*/ 404463 w 3329862"/>
                  <a:gd name="connsiteY1317" fmla="*/ 167836 h 3287563"/>
                  <a:gd name="connsiteX1318" fmla="*/ 424271 w 3329862"/>
                  <a:gd name="connsiteY1318" fmla="*/ 154510 h 3287563"/>
                  <a:gd name="connsiteX1319" fmla="*/ 446602 w 3329862"/>
                  <a:gd name="connsiteY1319" fmla="*/ 140824 h 3287563"/>
                  <a:gd name="connsiteX1320" fmla="*/ 458127 w 3329862"/>
                  <a:gd name="connsiteY1320" fmla="*/ 133980 h 3287563"/>
                  <a:gd name="connsiteX1321" fmla="*/ 469652 w 3329862"/>
                  <a:gd name="connsiteY1321" fmla="*/ 127858 h 3287563"/>
                  <a:gd name="connsiteX1322" fmla="*/ 491262 w 3329862"/>
                  <a:gd name="connsiteY1322" fmla="*/ 116333 h 3287563"/>
                  <a:gd name="connsiteX1323" fmla="*/ 528719 w 3329862"/>
                  <a:gd name="connsiteY1323" fmla="*/ 96163 h 3287563"/>
                  <a:gd name="connsiteX1324" fmla="*/ 499545 w 3329862"/>
                  <a:gd name="connsiteY1324" fmla="*/ 109129 h 3287563"/>
                  <a:gd name="connsiteX1325" fmla="*/ 493423 w 3329862"/>
                  <a:gd name="connsiteY1325" fmla="*/ 112011 h 3287563"/>
                  <a:gd name="connsiteX1326" fmla="*/ 488020 w 3329862"/>
                  <a:gd name="connsiteY1326" fmla="*/ 114892 h 3287563"/>
                  <a:gd name="connsiteX1327" fmla="*/ 477936 w 3329862"/>
                  <a:gd name="connsiteY1327" fmla="*/ 120294 h 3287563"/>
                  <a:gd name="connsiteX1328" fmla="*/ 461008 w 3329862"/>
                  <a:gd name="connsiteY1328" fmla="*/ 129659 h 3287563"/>
                  <a:gd name="connsiteX1329" fmla="*/ 446602 w 3329862"/>
                  <a:gd name="connsiteY1329" fmla="*/ 138663 h 3287563"/>
                  <a:gd name="connsiteX1330" fmla="*/ 415267 w 3329862"/>
                  <a:gd name="connsiteY1330" fmla="*/ 159192 h 3287563"/>
                  <a:gd name="connsiteX1331" fmla="*/ 394018 w 3329862"/>
                  <a:gd name="connsiteY1331" fmla="*/ 173238 h 3287563"/>
                  <a:gd name="connsiteX1332" fmla="*/ 366645 w 3329862"/>
                  <a:gd name="connsiteY1332" fmla="*/ 192327 h 3287563"/>
                  <a:gd name="connsiteX1333" fmla="*/ 357281 w 3329862"/>
                  <a:gd name="connsiteY1333" fmla="*/ 198089 h 3287563"/>
                  <a:gd name="connsiteX1334" fmla="*/ 329549 w 3329862"/>
                  <a:gd name="connsiteY1334" fmla="*/ 221860 h 3287563"/>
                  <a:gd name="connsiteX1335" fmla="*/ 312261 w 3329862"/>
                  <a:gd name="connsiteY1335" fmla="*/ 239148 h 3287563"/>
                  <a:gd name="connsiteX1336" fmla="*/ 286689 w 3329862"/>
                  <a:gd name="connsiteY1336" fmla="*/ 261118 h 3287563"/>
                  <a:gd name="connsiteX1337" fmla="*/ 271563 w 3329862"/>
                  <a:gd name="connsiteY1337" fmla="*/ 276965 h 3287563"/>
                  <a:gd name="connsiteX1338" fmla="*/ 258237 w 3329862"/>
                  <a:gd name="connsiteY1338" fmla="*/ 292092 h 3287563"/>
                  <a:gd name="connsiteX1339" fmla="*/ 245631 w 3329862"/>
                  <a:gd name="connsiteY1339" fmla="*/ 306498 h 3287563"/>
                  <a:gd name="connsiteX1340" fmla="*/ 234106 w 3329862"/>
                  <a:gd name="connsiteY1340" fmla="*/ 320905 h 3287563"/>
                  <a:gd name="connsiteX1341" fmla="*/ 222580 w 3329862"/>
                  <a:gd name="connsiteY1341" fmla="*/ 334951 h 3287563"/>
                  <a:gd name="connsiteX1342" fmla="*/ 211776 w 3329862"/>
                  <a:gd name="connsiteY1342" fmla="*/ 349718 h 3287563"/>
                  <a:gd name="connsiteX1343" fmla="*/ 200611 w 3329862"/>
                  <a:gd name="connsiteY1343" fmla="*/ 365205 h 3287563"/>
                  <a:gd name="connsiteX1344" fmla="*/ 189806 w 3329862"/>
                  <a:gd name="connsiteY1344" fmla="*/ 382132 h 3287563"/>
                  <a:gd name="connsiteX1345" fmla="*/ 197369 w 3329862"/>
                  <a:gd name="connsiteY1345" fmla="*/ 371328 h 3287563"/>
                  <a:gd name="connsiteX1346" fmla="*/ 200971 w 3329862"/>
                  <a:gd name="connsiteY1346" fmla="*/ 366285 h 3287563"/>
                  <a:gd name="connsiteX1347" fmla="*/ 204572 w 3329862"/>
                  <a:gd name="connsiteY1347" fmla="*/ 361603 h 3287563"/>
                  <a:gd name="connsiteX1348" fmla="*/ 218259 w 3329862"/>
                  <a:gd name="connsiteY1348" fmla="*/ 343955 h 3287563"/>
                  <a:gd name="connsiteX1349" fmla="*/ 224381 w 3329862"/>
                  <a:gd name="connsiteY1349" fmla="*/ 336032 h 3287563"/>
                  <a:gd name="connsiteX1350" fmla="*/ 230504 w 3329862"/>
                  <a:gd name="connsiteY1350" fmla="*/ 328828 h 3287563"/>
                  <a:gd name="connsiteX1351" fmla="*/ 241669 w 3329862"/>
                  <a:gd name="connsiteY1351" fmla="*/ 316223 h 3287563"/>
                  <a:gd name="connsiteX1352" fmla="*/ 251393 w 3329862"/>
                  <a:gd name="connsiteY1352" fmla="*/ 305058 h 3287563"/>
                  <a:gd name="connsiteX1353" fmla="*/ 260758 w 3329862"/>
                  <a:gd name="connsiteY1353" fmla="*/ 295333 h 3287563"/>
                  <a:gd name="connsiteX1354" fmla="*/ 278045 w 3329862"/>
                  <a:gd name="connsiteY1354" fmla="*/ 277685 h 3287563"/>
                  <a:gd name="connsiteX1355" fmla="*/ 296054 w 3329862"/>
                  <a:gd name="connsiteY1355" fmla="*/ 260758 h 3287563"/>
                  <a:gd name="connsiteX1356" fmla="*/ 306138 w 3329862"/>
                  <a:gd name="connsiteY1356" fmla="*/ 251393 h 3287563"/>
                  <a:gd name="connsiteX1357" fmla="*/ 317663 w 3329862"/>
                  <a:gd name="connsiteY1357" fmla="*/ 241309 h 3287563"/>
                  <a:gd name="connsiteX1358" fmla="*/ 346116 w 3329862"/>
                  <a:gd name="connsiteY1358" fmla="*/ 217538 h 3287563"/>
                  <a:gd name="connsiteX1359" fmla="*/ 364124 w 3329862"/>
                  <a:gd name="connsiteY1359" fmla="*/ 203132 h 3287563"/>
                  <a:gd name="connsiteX1360" fmla="*/ 385374 w 3329862"/>
                  <a:gd name="connsiteY1360" fmla="*/ 187645 h 3287563"/>
                  <a:gd name="connsiteX1361" fmla="*/ 375289 w 3329862"/>
                  <a:gd name="connsiteY1361" fmla="*/ 195208 h 3287563"/>
                  <a:gd name="connsiteX1362" fmla="*/ 360883 w 3329862"/>
                  <a:gd name="connsiteY1362" fmla="*/ 206013 h 3287563"/>
                  <a:gd name="connsiteX1363" fmla="*/ 344315 w 3329862"/>
                  <a:gd name="connsiteY1363" fmla="*/ 219699 h 3287563"/>
                  <a:gd name="connsiteX1364" fmla="*/ 335311 w 3329862"/>
                  <a:gd name="connsiteY1364" fmla="*/ 226902 h 3287563"/>
                  <a:gd name="connsiteX1365" fmla="*/ 326667 w 3329862"/>
                  <a:gd name="connsiteY1365" fmla="*/ 234466 h 3287563"/>
                  <a:gd name="connsiteX1366" fmla="*/ 310460 w 3329862"/>
                  <a:gd name="connsiteY1366" fmla="*/ 249232 h 3287563"/>
                  <a:gd name="connsiteX1367" fmla="*/ 306498 w 3329862"/>
                  <a:gd name="connsiteY1367" fmla="*/ 252834 h 3287563"/>
                  <a:gd name="connsiteX1368" fmla="*/ 302897 w 3329862"/>
                  <a:gd name="connsiteY1368" fmla="*/ 256436 h 3287563"/>
                  <a:gd name="connsiteX1369" fmla="*/ 296414 w 3329862"/>
                  <a:gd name="connsiteY1369" fmla="*/ 262919 h 3287563"/>
                  <a:gd name="connsiteX1370" fmla="*/ 282367 w 3329862"/>
                  <a:gd name="connsiteY1370" fmla="*/ 278406 h 3287563"/>
                  <a:gd name="connsiteX1371" fmla="*/ 282367 w 3329862"/>
                  <a:gd name="connsiteY1371" fmla="*/ 276245 h 3287563"/>
                  <a:gd name="connsiteX1372" fmla="*/ 269402 w 3329862"/>
                  <a:gd name="connsiteY1372" fmla="*/ 289571 h 3287563"/>
                  <a:gd name="connsiteX1373" fmla="*/ 256796 w 3329862"/>
                  <a:gd name="connsiteY1373" fmla="*/ 303257 h 3287563"/>
                  <a:gd name="connsiteX1374" fmla="*/ 244550 w 3329862"/>
                  <a:gd name="connsiteY1374" fmla="*/ 317663 h 3287563"/>
                  <a:gd name="connsiteX1375" fmla="*/ 231945 w 3329862"/>
                  <a:gd name="connsiteY1375" fmla="*/ 332430 h 3287563"/>
                  <a:gd name="connsiteX1376" fmla="*/ 219339 w 3329862"/>
                  <a:gd name="connsiteY1376" fmla="*/ 347917 h 3287563"/>
                  <a:gd name="connsiteX1377" fmla="*/ 206733 w 3329862"/>
                  <a:gd name="connsiteY1377" fmla="*/ 364124 h 3287563"/>
                  <a:gd name="connsiteX1378" fmla="*/ 203492 w 3329862"/>
                  <a:gd name="connsiteY1378" fmla="*/ 368446 h 3287563"/>
                  <a:gd name="connsiteX1379" fmla="*/ 200250 w 3329862"/>
                  <a:gd name="connsiteY1379" fmla="*/ 372768 h 3287563"/>
                  <a:gd name="connsiteX1380" fmla="*/ 193767 w 3329862"/>
                  <a:gd name="connsiteY1380" fmla="*/ 381772 h 3287563"/>
                  <a:gd name="connsiteX1381" fmla="*/ 180441 w 3329862"/>
                  <a:gd name="connsiteY1381" fmla="*/ 400141 h 3287563"/>
                  <a:gd name="connsiteX1382" fmla="*/ 201331 w 3329862"/>
                  <a:gd name="connsiteY1382" fmla="*/ 368806 h 3287563"/>
                  <a:gd name="connsiteX1383" fmla="*/ 169276 w 3329862"/>
                  <a:gd name="connsiteY1383" fmla="*/ 415628 h 3287563"/>
                  <a:gd name="connsiteX1384" fmla="*/ 162073 w 3329862"/>
                  <a:gd name="connsiteY1384" fmla="*/ 426432 h 3287563"/>
                  <a:gd name="connsiteX1385" fmla="*/ 158472 w 3329862"/>
                  <a:gd name="connsiteY1385" fmla="*/ 431835 h 3287563"/>
                  <a:gd name="connsiteX1386" fmla="*/ 155230 w 3329862"/>
                  <a:gd name="connsiteY1386" fmla="*/ 437237 h 3287563"/>
                  <a:gd name="connsiteX1387" fmla="*/ 142624 w 3329862"/>
                  <a:gd name="connsiteY1387" fmla="*/ 458127 h 3287563"/>
                  <a:gd name="connsiteX1388" fmla="*/ 131099 w 3329862"/>
                  <a:gd name="connsiteY1388" fmla="*/ 478656 h 3287563"/>
                  <a:gd name="connsiteX1389" fmla="*/ 120294 w 3329862"/>
                  <a:gd name="connsiteY1389" fmla="*/ 499185 h 3287563"/>
                  <a:gd name="connsiteX1390" fmla="*/ 110930 w 3329862"/>
                  <a:gd name="connsiteY1390" fmla="*/ 520435 h 3287563"/>
                  <a:gd name="connsiteX1391" fmla="*/ 102286 w 3329862"/>
                  <a:gd name="connsiteY1391" fmla="*/ 542765 h 3287563"/>
                  <a:gd name="connsiteX1392" fmla="*/ 108769 w 3329862"/>
                  <a:gd name="connsiteY1392" fmla="*/ 527998 h 3287563"/>
                  <a:gd name="connsiteX1393" fmla="*/ 114892 w 3329862"/>
                  <a:gd name="connsiteY1393" fmla="*/ 514672 h 3287563"/>
                  <a:gd name="connsiteX1394" fmla="*/ 120294 w 3329862"/>
                  <a:gd name="connsiteY1394" fmla="*/ 502787 h 3287563"/>
                  <a:gd name="connsiteX1395" fmla="*/ 125337 w 3329862"/>
                  <a:gd name="connsiteY1395" fmla="*/ 492702 h 3287563"/>
                  <a:gd name="connsiteX1396" fmla="*/ 121735 w 3329862"/>
                  <a:gd name="connsiteY1396" fmla="*/ 499906 h 3287563"/>
                  <a:gd name="connsiteX1397" fmla="*/ 118493 w 3329862"/>
                  <a:gd name="connsiteY1397" fmla="*/ 507469 h 3287563"/>
                  <a:gd name="connsiteX1398" fmla="*/ 111650 w 3329862"/>
                  <a:gd name="connsiteY1398" fmla="*/ 522956 h 3287563"/>
                  <a:gd name="connsiteX1399" fmla="*/ 104447 w 3329862"/>
                  <a:gd name="connsiteY1399" fmla="*/ 539163 h 3287563"/>
                  <a:gd name="connsiteX1400" fmla="*/ 97964 w 3329862"/>
                  <a:gd name="connsiteY1400" fmla="*/ 556091 h 3287563"/>
                  <a:gd name="connsiteX1401" fmla="*/ 91121 w 3329862"/>
                  <a:gd name="connsiteY1401" fmla="*/ 573019 h 3287563"/>
                  <a:gd name="connsiteX1402" fmla="*/ 85359 w 3329862"/>
                  <a:gd name="connsiteY1402" fmla="*/ 590306 h 3287563"/>
                  <a:gd name="connsiteX1403" fmla="*/ 79596 w 3329862"/>
                  <a:gd name="connsiteY1403" fmla="*/ 607234 h 3287563"/>
                  <a:gd name="connsiteX1404" fmla="*/ 74554 w 3329862"/>
                  <a:gd name="connsiteY1404" fmla="*/ 623801 h 3287563"/>
                  <a:gd name="connsiteX1405" fmla="*/ 68791 w 3329862"/>
                  <a:gd name="connsiteY1405" fmla="*/ 646852 h 3287563"/>
                  <a:gd name="connsiteX1406" fmla="*/ 64109 w 3329862"/>
                  <a:gd name="connsiteY1406" fmla="*/ 669902 h 3287563"/>
                  <a:gd name="connsiteX1407" fmla="*/ 61948 w 3329862"/>
                  <a:gd name="connsiteY1407" fmla="*/ 681427 h 3287563"/>
                  <a:gd name="connsiteX1408" fmla="*/ 59787 w 3329862"/>
                  <a:gd name="connsiteY1408" fmla="*/ 692953 h 3287563"/>
                  <a:gd name="connsiteX1409" fmla="*/ 56546 w 3329862"/>
                  <a:gd name="connsiteY1409" fmla="*/ 716363 h 3287563"/>
                  <a:gd name="connsiteX1410" fmla="*/ 49702 w 3329862"/>
                  <a:gd name="connsiteY1410" fmla="*/ 745897 h 3287563"/>
                  <a:gd name="connsiteX1411" fmla="*/ 46461 w 3329862"/>
                  <a:gd name="connsiteY1411" fmla="*/ 769667 h 3287563"/>
                  <a:gd name="connsiteX1412" fmla="*/ 44660 w 3329862"/>
                  <a:gd name="connsiteY1412" fmla="*/ 790557 h 3287563"/>
                  <a:gd name="connsiteX1413" fmla="*/ 43580 w 3329862"/>
                  <a:gd name="connsiteY1413" fmla="*/ 809285 h 3287563"/>
                  <a:gd name="connsiteX1414" fmla="*/ 43580 w 3329862"/>
                  <a:gd name="connsiteY1414" fmla="*/ 826213 h 3287563"/>
                  <a:gd name="connsiteX1415" fmla="*/ 43580 w 3329862"/>
                  <a:gd name="connsiteY1415" fmla="*/ 841700 h 3287563"/>
                  <a:gd name="connsiteX1416" fmla="*/ 43580 w 3329862"/>
                  <a:gd name="connsiteY1416" fmla="*/ 856466 h 3287563"/>
                  <a:gd name="connsiteX1417" fmla="*/ 44300 w 3329862"/>
                  <a:gd name="connsiteY1417" fmla="*/ 886000 h 3287563"/>
                  <a:gd name="connsiteX1418" fmla="*/ 41419 w 3329862"/>
                  <a:gd name="connsiteY1418" fmla="*/ 817929 h 3287563"/>
                  <a:gd name="connsiteX1419" fmla="*/ 40338 w 3329862"/>
                  <a:gd name="connsiteY1419" fmla="*/ 854305 h 3287563"/>
                  <a:gd name="connsiteX1420" fmla="*/ 40338 w 3329862"/>
                  <a:gd name="connsiteY1420" fmla="*/ 891042 h 3287563"/>
                  <a:gd name="connsiteX1421" fmla="*/ 40338 w 3329862"/>
                  <a:gd name="connsiteY1421" fmla="*/ 961994 h 3287563"/>
                  <a:gd name="connsiteX1422" fmla="*/ 42139 w 3329862"/>
                  <a:gd name="connsiteY1422" fmla="*/ 1074725 h 3287563"/>
                  <a:gd name="connsiteX1423" fmla="*/ 43220 w 3329862"/>
                  <a:gd name="connsiteY1423" fmla="*/ 1045912 h 3287563"/>
                  <a:gd name="connsiteX1424" fmla="*/ 42859 w 3329862"/>
                  <a:gd name="connsiteY1424" fmla="*/ 1110381 h 3287563"/>
                  <a:gd name="connsiteX1425" fmla="*/ 43940 w 3329862"/>
                  <a:gd name="connsiteY1425" fmla="*/ 1125508 h 3287563"/>
                  <a:gd name="connsiteX1426" fmla="*/ 41419 w 3329862"/>
                  <a:gd name="connsiteY1426" fmla="*/ 1125508 h 3287563"/>
                  <a:gd name="connsiteX1427" fmla="*/ 41419 w 3329862"/>
                  <a:gd name="connsiteY1427" fmla="*/ 1238599 h 3287563"/>
                  <a:gd name="connsiteX1428" fmla="*/ 40338 w 3329862"/>
                  <a:gd name="connsiteY1428" fmla="*/ 1071123 h 3287563"/>
                  <a:gd name="connsiteX1429" fmla="*/ 38177 w 3329862"/>
                  <a:gd name="connsiteY1429" fmla="*/ 1356012 h 3287563"/>
                  <a:gd name="connsiteX1430" fmla="*/ 36376 w 3329862"/>
                  <a:gd name="connsiteY1430" fmla="*/ 1361775 h 3287563"/>
                  <a:gd name="connsiteX1431" fmla="*/ 40338 w 3329862"/>
                  <a:gd name="connsiteY1431" fmla="*/ 1402473 h 3287563"/>
                  <a:gd name="connsiteX1432" fmla="*/ 41779 w 3329862"/>
                  <a:gd name="connsiteY1432" fmla="*/ 1290822 h 3287563"/>
                  <a:gd name="connsiteX1433" fmla="*/ 42859 w 3329862"/>
                  <a:gd name="connsiteY1433" fmla="*/ 1305229 h 3287563"/>
                  <a:gd name="connsiteX1434" fmla="*/ 41779 w 3329862"/>
                  <a:gd name="connsiteY1434" fmla="*/ 1351690 h 3287563"/>
                  <a:gd name="connsiteX1435" fmla="*/ 43940 w 3329862"/>
                  <a:gd name="connsiteY1435" fmla="*/ 1360334 h 3287563"/>
                  <a:gd name="connsiteX1436" fmla="*/ 40698 w 3329862"/>
                  <a:gd name="connsiteY1436" fmla="*/ 1454336 h 3287563"/>
                  <a:gd name="connsiteX1437" fmla="*/ 44660 w 3329862"/>
                  <a:gd name="connsiteY1437" fmla="*/ 1410757 h 3287563"/>
                  <a:gd name="connsiteX1438" fmla="*/ 44660 w 3329862"/>
                  <a:gd name="connsiteY1438" fmla="*/ 1546898 h 3287563"/>
                  <a:gd name="connsiteX1439" fmla="*/ 42859 w 3329862"/>
                  <a:gd name="connsiteY1439" fmla="*/ 1533932 h 3287563"/>
                  <a:gd name="connsiteX1440" fmla="*/ 45020 w 3329862"/>
                  <a:gd name="connsiteY1440" fmla="*/ 1599122 h 3287563"/>
                  <a:gd name="connsiteX1441" fmla="*/ 39618 w 3329862"/>
                  <a:gd name="connsiteY1441" fmla="*/ 1540775 h 3287563"/>
                  <a:gd name="connsiteX1442" fmla="*/ 38898 w 3329862"/>
                  <a:gd name="connsiteY1442" fmla="*/ 1436688 h 3287563"/>
                  <a:gd name="connsiteX1443" fmla="*/ 37457 w 3329862"/>
                  <a:gd name="connsiteY1443" fmla="*/ 1498996 h 3287563"/>
                  <a:gd name="connsiteX1444" fmla="*/ 34576 w 3329862"/>
                  <a:gd name="connsiteY1444" fmla="*/ 1447493 h 3287563"/>
                  <a:gd name="connsiteX1445" fmla="*/ 37097 w 3329862"/>
                  <a:gd name="connsiteY1445" fmla="*/ 1599842 h 3287563"/>
                  <a:gd name="connsiteX1446" fmla="*/ 38898 w 3329862"/>
                  <a:gd name="connsiteY1446" fmla="*/ 1586876 h 3287563"/>
                  <a:gd name="connsiteX1447" fmla="*/ 41059 w 3329862"/>
                  <a:gd name="connsiteY1447" fmla="*/ 1675476 h 3287563"/>
                  <a:gd name="connsiteX1448" fmla="*/ 40338 w 3329862"/>
                  <a:gd name="connsiteY1448" fmla="*/ 1663230 h 3287563"/>
                  <a:gd name="connsiteX1449" fmla="*/ 40698 w 3329862"/>
                  <a:gd name="connsiteY1449" fmla="*/ 1734182 h 3287563"/>
                  <a:gd name="connsiteX1450" fmla="*/ 47541 w 3329862"/>
                  <a:gd name="connsiteY1450" fmla="*/ 1819541 h 3287563"/>
                  <a:gd name="connsiteX1451" fmla="*/ 46461 w 3329862"/>
                  <a:gd name="connsiteY1451" fmla="*/ 1811617 h 3287563"/>
                  <a:gd name="connsiteX1452" fmla="*/ 30614 w 3329862"/>
                  <a:gd name="connsiteY1452" fmla="*/ 1696726 h 3287563"/>
                  <a:gd name="connsiteX1453" fmla="*/ 30614 w 3329862"/>
                  <a:gd name="connsiteY1453" fmla="*/ 1887252 h 3287563"/>
                  <a:gd name="connsiteX1454" fmla="*/ 30254 w 3329862"/>
                  <a:gd name="connsiteY1454" fmla="*/ 1988457 h 3287563"/>
                  <a:gd name="connsiteX1455" fmla="*/ 30254 w 3329862"/>
                  <a:gd name="connsiteY1455" fmla="*/ 2039960 h 3287563"/>
                  <a:gd name="connsiteX1456" fmla="*/ 30254 w 3329862"/>
                  <a:gd name="connsiteY1456" fmla="*/ 2065532 h 3287563"/>
                  <a:gd name="connsiteX1457" fmla="*/ 30974 w 3329862"/>
                  <a:gd name="connsiteY1457" fmla="*/ 2091104 h 3287563"/>
                  <a:gd name="connsiteX1458" fmla="*/ 29173 w 3329862"/>
                  <a:gd name="connsiteY1458" fmla="*/ 2089663 h 3287563"/>
                  <a:gd name="connsiteX1459" fmla="*/ 27372 w 3329862"/>
                  <a:gd name="connsiteY1459" fmla="*/ 2055447 h 3287563"/>
                  <a:gd name="connsiteX1460" fmla="*/ 27012 w 3329862"/>
                  <a:gd name="connsiteY1460" fmla="*/ 2034918 h 3287563"/>
                  <a:gd name="connsiteX1461" fmla="*/ 27012 w 3329862"/>
                  <a:gd name="connsiteY1461" fmla="*/ 2016550 h 3287563"/>
                  <a:gd name="connsiteX1462" fmla="*/ 26292 w 3329862"/>
                  <a:gd name="connsiteY1462" fmla="*/ 2001423 h 3287563"/>
                  <a:gd name="connsiteX1463" fmla="*/ 27012 w 3329862"/>
                  <a:gd name="connsiteY1463" fmla="*/ 1938395 h 3287563"/>
                  <a:gd name="connsiteX1464" fmla="*/ 29893 w 3329862"/>
                  <a:gd name="connsiteY1464" fmla="*/ 2013669 h 3287563"/>
                  <a:gd name="connsiteX1465" fmla="*/ 27733 w 3329862"/>
                  <a:gd name="connsiteY1465" fmla="*/ 1746428 h 3287563"/>
                  <a:gd name="connsiteX1466" fmla="*/ 25932 w 3329862"/>
                  <a:gd name="connsiteY1466" fmla="*/ 1954242 h 3287563"/>
                  <a:gd name="connsiteX1467" fmla="*/ 25211 w 3329862"/>
                  <a:gd name="connsiteY1467" fmla="*/ 1877527 h 3287563"/>
                  <a:gd name="connsiteX1468" fmla="*/ 24491 w 3329862"/>
                  <a:gd name="connsiteY1468" fmla="*/ 1977652 h 3287563"/>
                  <a:gd name="connsiteX1469" fmla="*/ 24491 w 3329862"/>
                  <a:gd name="connsiteY1469" fmla="*/ 2084621 h 3287563"/>
                  <a:gd name="connsiteX1470" fmla="*/ 26292 w 3329862"/>
                  <a:gd name="connsiteY1470" fmla="*/ 2101188 h 3287563"/>
                  <a:gd name="connsiteX1471" fmla="*/ 24851 w 3329862"/>
                  <a:gd name="connsiteY1471" fmla="*/ 2012948 h 3287563"/>
                  <a:gd name="connsiteX1472" fmla="*/ 25211 w 3329862"/>
                  <a:gd name="connsiteY1472" fmla="*/ 2059409 h 3287563"/>
                  <a:gd name="connsiteX1473" fmla="*/ 25932 w 3329862"/>
                  <a:gd name="connsiteY1473" fmla="*/ 2079938 h 3287563"/>
                  <a:gd name="connsiteX1474" fmla="*/ 26292 w 3329862"/>
                  <a:gd name="connsiteY1474" fmla="*/ 2089303 h 3287563"/>
                  <a:gd name="connsiteX1475" fmla="*/ 27372 w 3329862"/>
                  <a:gd name="connsiteY1475" fmla="*/ 2097947 h 3287563"/>
                  <a:gd name="connsiteX1476" fmla="*/ 30614 w 3329862"/>
                  <a:gd name="connsiteY1476" fmla="*/ 2125319 h 3287563"/>
                  <a:gd name="connsiteX1477" fmla="*/ 33495 w 3329862"/>
                  <a:gd name="connsiteY1477" fmla="*/ 2137204 h 3287563"/>
                  <a:gd name="connsiteX1478" fmla="*/ 32415 w 3329862"/>
                  <a:gd name="connsiteY1478" fmla="*/ 2125679 h 3287563"/>
                  <a:gd name="connsiteX1479" fmla="*/ 36016 w 3329862"/>
                  <a:gd name="connsiteY1479" fmla="*/ 2149090 h 3287563"/>
                  <a:gd name="connsiteX1480" fmla="*/ 38898 w 3329862"/>
                  <a:gd name="connsiteY1480" fmla="*/ 2171780 h 3287563"/>
                  <a:gd name="connsiteX1481" fmla="*/ 42859 w 3329862"/>
                  <a:gd name="connsiteY1481" fmla="*/ 2194470 h 3287563"/>
                  <a:gd name="connsiteX1482" fmla="*/ 3198963 w 3329862"/>
                  <a:gd name="connsiteY1482" fmla="*/ 2460270 h 3287563"/>
                  <a:gd name="connsiteX1483" fmla="*/ 3195002 w 3329862"/>
                  <a:gd name="connsiteY1483" fmla="*/ 2468914 h 3287563"/>
                  <a:gd name="connsiteX1484" fmla="*/ 3198963 w 3329862"/>
                  <a:gd name="connsiteY1484" fmla="*/ 2460270 h 3287563"/>
                  <a:gd name="connsiteX1485" fmla="*/ 28093 w 3329862"/>
                  <a:gd name="connsiteY1485" fmla="*/ 907609 h 3287563"/>
                  <a:gd name="connsiteX1486" fmla="*/ 27012 w 3329862"/>
                  <a:gd name="connsiteY1486" fmla="*/ 1167287 h 3287563"/>
                  <a:gd name="connsiteX1487" fmla="*/ 34936 w 3329862"/>
                  <a:gd name="connsiteY1487" fmla="*/ 1162244 h 3287563"/>
                  <a:gd name="connsiteX1488" fmla="*/ 34936 w 3329862"/>
                  <a:gd name="connsiteY1488" fmla="*/ 1178812 h 3287563"/>
                  <a:gd name="connsiteX1489" fmla="*/ 35656 w 3329862"/>
                  <a:gd name="connsiteY1489" fmla="*/ 1035107 h 3287563"/>
                  <a:gd name="connsiteX1490" fmla="*/ 31334 w 3329862"/>
                  <a:gd name="connsiteY1490" fmla="*/ 927418 h 3287563"/>
                  <a:gd name="connsiteX1491" fmla="*/ 29173 w 3329862"/>
                  <a:gd name="connsiteY1491" fmla="*/ 874835 h 3287563"/>
                  <a:gd name="connsiteX1492" fmla="*/ 28453 w 3329862"/>
                  <a:gd name="connsiteY1492" fmla="*/ 858627 h 3287563"/>
                  <a:gd name="connsiteX1493" fmla="*/ 28093 w 3329862"/>
                  <a:gd name="connsiteY1493" fmla="*/ 852865 h 3287563"/>
                  <a:gd name="connsiteX1494" fmla="*/ 28093 w 3329862"/>
                  <a:gd name="connsiteY1494" fmla="*/ 918775 h 3287563"/>
                  <a:gd name="connsiteX1495" fmla="*/ 29173 w 3329862"/>
                  <a:gd name="connsiteY1495" fmla="*/ 907609 h 3287563"/>
                  <a:gd name="connsiteX1496" fmla="*/ 35296 w 3329862"/>
                  <a:gd name="connsiteY1496" fmla="*/ 845662 h 3287563"/>
                  <a:gd name="connsiteX1497" fmla="*/ 35296 w 3329862"/>
                  <a:gd name="connsiteY1497" fmla="*/ 799921 h 3287563"/>
                  <a:gd name="connsiteX1498" fmla="*/ 34576 w 3329862"/>
                  <a:gd name="connsiteY1498" fmla="*/ 825853 h 3287563"/>
                  <a:gd name="connsiteX1499" fmla="*/ 34576 w 3329862"/>
                  <a:gd name="connsiteY1499" fmla="*/ 851784 h 3287563"/>
                  <a:gd name="connsiteX1500" fmla="*/ 35656 w 3329862"/>
                  <a:gd name="connsiteY1500" fmla="*/ 845662 h 3287563"/>
                  <a:gd name="connsiteX1501" fmla="*/ 34215 w 3329862"/>
                  <a:gd name="connsiteY1501" fmla="*/ 802442 h 3287563"/>
                  <a:gd name="connsiteX1502" fmla="*/ 33855 w 3329862"/>
                  <a:gd name="connsiteY1502" fmla="*/ 815048 h 3287563"/>
                  <a:gd name="connsiteX1503" fmla="*/ 33855 w 3329862"/>
                  <a:gd name="connsiteY1503" fmla="*/ 802442 h 3287563"/>
                  <a:gd name="connsiteX1504" fmla="*/ 32054 w 3329862"/>
                  <a:gd name="connsiteY1504" fmla="*/ 1766237 h 3287563"/>
                  <a:gd name="connsiteX1505" fmla="*/ 32054 w 3329862"/>
                  <a:gd name="connsiteY1505" fmla="*/ 1761195 h 3287563"/>
                  <a:gd name="connsiteX1506" fmla="*/ 32054 w 3329862"/>
                  <a:gd name="connsiteY1506" fmla="*/ 1796851 h 3287563"/>
                  <a:gd name="connsiteX1507" fmla="*/ 32054 w 3329862"/>
                  <a:gd name="connsiteY1507" fmla="*/ 1766237 h 3287563"/>
                  <a:gd name="connsiteX1508" fmla="*/ 34215 w 3329862"/>
                  <a:gd name="connsiteY1508" fmla="*/ 1665752 h 3287563"/>
                  <a:gd name="connsiteX1509" fmla="*/ 32415 w 3329862"/>
                  <a:gd name="connsiteY1509" fmla="*/ 1653866 h 3287563"/>
                  <a:gd name="connsiteX1510" fmla="*/ 32415 w 3329862"/>
                  <a:gd name="connsiteY1510" fmla="*/ 1687361 h 3287563"/>
                  <a:gd name="connsiteX1511" fmla="*/ 34215 w 3329862"/>
                  <a:gd name="connsiteY1511" fmla="*/ 1665752 h 3287563"/>
                  <a:gd name="connsiteX1512" fmla="*/ 39618 w 3329862"/>
                  <a:gd name="connsiteY1512" fmla="*/ 1342326 h 3287563"/>
                  <a:gd name="connsiteX1513" fmla="*/ 35296 w 3329862"/>
                  <a:gd name="connsiteY1513" fmla="*/ 1249404 h 3287563"/>
                  <a:gd name="connsiteX1514" fmla="*/ 34215 w 3329862"/>
                  <a:gd name="connsiteY1514" fmla="*/ 1275696 h 3287563"/>
                  <a:gd name="connsiteX1515" fmla="*/ 34215 w 3329862"/>
                  <a:gd name="connsiteY1515" fmla="*/ 1333322 h 3287563"/>
                  <a:gd name="connsiteX1516" fmla="*/ 35296 w 3329862"/>
                  <a:gd name="connsiteY1516" fmla="*/ 1344847 h 3287563"/>
                  <a:gd name="connsiteX1517" fmla="*/ 37457 w 3329862"/>
                  <a:gd name="connsiteY1517" fmla="*/ 1319275 h 3287563"/>
                  <a:gd name="connsiteX1518" fmla="*/ 38898 w 3329862"/>
                  <a:gd name="connsiteY1518" fmla="*/ 1421561 h 3287563"/>
                  <a:gd name="connsiteX1519" fmla="*/ 39978 w 3329862"/>
                  <a:gd name="connsiteY1519" fmla="*/ 1342326 h 3287563"/>
                  <a:gd name="connsiteX1520" fmla="*/ 3207967 w 3329862"/>
                  <a:gd name="connsiteY1520" fmla="*/ 439758 h 3287563"/>
                  <a:gd name="connsiteX1521" fmla="*/ 3214090 w 3329862"/>
                  <a:gd name="connsiteY1521" fmla="*/ 453084 h 3287563"/>
                  <a:gd name="connsiteX1522" fmla="*/ 3193561 w 3329862"/>
                  <a:gd name="connsiteY1522" fmla="*/ 419589 h 3287563"/>
                  <a:gd name="connsiteX1523" fmla="*/ 3179875 w 3329862"/>
                  <a:gd name="connsiteY1523" fmla="*/ 397980 h 3287563"/>
                  <a:gd name="connsiteX1524" fmla="*/ 3173392 w 3329862"/>
                  <a:gd name="connsiteY1524" fmla="*/ 387535 h 3287563"/>
                  <a:gd name="connsiteX1525" fmla="*/ 3166549 w 3329862"/>
                  <a:gd name="connsiteY1525" fmla="*/ 377450 h 3287563"/>
                  <a:gd name="connsiteX1526" fmla="*/ 3153223 w 3329862"/>
                  <a:gd name="connsiteY1526" fmla="*/ 357641 h 3287563"/>
                  <a:gd name="connsiteX1527" fmla="*/ 3139176 w 3329862"/>
                  <a:gd name="connsiteY1527" fmla="*/ 338913 h 3287563"/>
                  <a:gd name="connsiteX1528" fmla="*/ 3125130 w 3329862"/>
                  <a:gd name="connsiteY1528" fmla="*/ 320905 h 3287563"/>
                  <a:gd name="connsiteX1529" fmla="*/ 3110363 w 3329862"/>
                  <a:gd name="connsiteY1529" fmla="*/ 303617 h 3287563"/>
                  <a:gd name="connsiteX1530" fmla="*/ 3102800 w 3329862"/>
                  <a:gd name="connsiteY1530" fmla="*/ 294973 h 3287563"/>
                  <a:gd name="connsiteX1531" fmla="*/ 3094876 w 3329862"/>
                  <a:gd name="connsiteY1531" fmla="*/ 286689 h 3287563"/>
                  <a:gd name="connsiteX1532" fmla="*/ 3078309 w 3329862"/>
                  <a:gd name="connsiteY1532" fmla="*/ 270482 h 3287563"/>
                  <a:gd name="connsiteX1533" fmla="*/ 3074707 w 3329862"/>
                  <a:gd name="connsiteY1533" fmla="*/ 266520 h 3287563"/>
                  <a:gd name="connsiteX1534" fmla="*/ 3071106 w 3329862"/>
                  <a:gd name="connsiteY1534" fmla="*/ 262919 h 3287563"/>
                  <a:gd name="connsiteX1535" fmla="*/ 3064623 w 3329862"/>
                  <a:gd name="connsiteY1535" fmla="*/ 256076 h 3287563"/>
                  <a:gd name="connsiteX1536" fmla="*/ 3053818 w 3329862"/>
                  <a:gd name="connsiteY1536" fmla="*/ 244550 h 3287563"/>
                  <a:gd name="connsiteX1537" fmla="*/ 3036530 w 3329862"/>
                  <a:gd name="connsiteY1537" fmla="*/ 226542 h 3287563"/>
                  <a:gd name="connsiteX1538" fmla="*/ 3065343 w 3329862"/>
                  <a:gd name="connsiteY1538" fmla="*/ 253554 h 3287563"/>
                  <a:gd name="connsiteX1539" fmla="*/ 3077229 w 3329862"/>
                  <a:gd name="connsiteY1539" fmla="*/ 264359 h 3287563"/>
                  <a:gd name="connsiteX1540" fmla="*/ 3087313 w 3329862"/>
                  <a:gd name="connsiteY1540" fmla="*/ 274444 h 3287563"/>
                  <a:gd name="connsiteX1541" fmla="*/ 3104601 w 3329862"/>
                  <a:gd name="connsiteY1541" fmla="*/ 292092 h 3287563"/>
                  <a:gd name="connsiteX1542" fmla="*/ 3128372 w 3329862"/>
                  <a:gd name="connsiteY1542" fmla="*/ 319464 h 3287563"/>
                  <a:gd name="connsiteX1543" fmla="*/ 3151422 w 3329862"/>
                  <a:gd name="connsiteY1543" fmla="*/ 351158 h 3287563"/>
                  <a:gd name="connsiteX1544" fmla="*/ 3169070 w 3329862"/>
                  <a:gd name="connsiteY1544" fmla="*/ 378531 h 3287563"/>
                  <a:gd name="connsiteX1545" fmla="*/ 3176273 w 3329862"/>
                  <a:gd name="connsiteY1545" fmla="*/ 388976 h 3287563"/>
                  <a:gd name="connsiteX1546" fmla="*/ 3184917 w 3329862"/>
                  <a:gd name="connsiteY1546" fmla="*/ 402302 h 3287563"/>
                  <a:gd name="connsiteX1547" fmla="*/ 3195722 w 3329862"/>
                  <a:gd name="connsiteY1547" fmla="*/ 418869 h 3287563"/>
                  <a:gd name="connsiteX1548" fmla="*/ 3208328 w 3329862"/>
                  <a:gd name="connsiteY1548" fmla="*/ 439758 h 3287563"/>
                  <a:gd name="connsiteX1549" fmla="*/ 2553552 w 3329862"/>
                  <a:gd name="connsiteY1549" fmla="*/ 23771 h 3287563"/>
                  <a:gd name="connsiteX1550" fmla="*/ 2563277 w 3329862"/>
                  <a:gd name="connsiteY1550" fmla="*/ 23771 h 3287563"/>
                  <a:gd name="connsiteX1551" fmla="*/ 2534103 w 3329862"/>
                  <a:gd name="connsiteY1551" fmla="*/ 22330 h 3287563"/>
                  <a:gd name="connsiteX1552" fmla="*/ 2505651 w 3329862"/>
                  <a:gd name="connsiteY1552" fmla="*/ 22330 h 3287563"/>
                  <a:gd name="connsiteX1553" fmla="*/ 2477918 w 3329862"/>
                  <a:gd name="connsiteY1553" fmla="*/ 22690 h 3287563"/>
                  <a:gd name="connsiteX1554" fmla="*/ 2450906 w 3329862"/>
                  <a:gd name="connsiteY1554" fmla="*/ 23411 h 3287563"/>
                  <a:gd name="connsiteX1555" fmla="*/ 2350781 w 3329862"/>
                  <a:gd name="connsiteY1555" fmla="*/ 25211 h 3287563"/>
                  <a:gd name="connsiteX1556" fmla="*/ 2192669 w 3329862"/>
                  <a:gd name="connsiteY1556" fmla="*/ 26292 h 3287563"/>
                  <a:gd name="connsiteX1557" fmla="*/ 2320887 w 3329862"/>
                  <a:gd name="connsiteY1557" fmla="*/ 29893 h 3287563"/>
                  <a:gd name="connsiteX1558" fmla="*/ 2288833 w 3329862"/>
                  <a:gd name="connsiteY1558" fmla="*/ 31694 h 3287563"/>
                  <a:gd name="connsiteX1559" fmla="*/ 2269024 w 3329862"/>
                  <a:gd name="connsiteY1559" fmla="*/ 30254 h 3287563"/>
                  <a:gd name="connsiteX1560" fmla="*/ 2213559 w 3329862"/>
                  <a:gd name="connsiteY1560" fmla="*/ 32054 h 3287563"/>
                  <a:gd name="connsiteX1561" fmla="*/ 2303599 w 3329862"/>
                  <a:gd name="connsiteY1561" fmla="*/ 33855 h 3287563"/>
                  <a:gd name="connsiteX1562" fmla="*/ 2428576 w 3329862"/>
                  <a:gd name="connsiteY1562" fmla="*/ 30254 h 3287563"/>
                  <a:gd name="connsiteX1563" fmla="*/ 2352221 w 3329862"/>
                  <a:gd name="connsiteY1563" fmla="*/ 28813 h 3287563"/>
                  <a:gd name="connsiteX1564" fmla="*/ 2426055 w 3329862"/>
                  <a:gd name="connsiteY1564" fmla="*/ 28813 h 3287563"/>
                  <a:gd name="connsiteX1565" fmla="*/ 2475037 w 3329862"/>
                  <a:gd name="connsiteY1565" fmla="*/ 28813 h 3287563"/>
                  <a:gd name="connsiteX1566" fmla="*/ 2496647 w 3329862"/>
                  <a:gd name="connsiteY1566" fmla="*/ 28813 h 3287563"/>
                  <a:gd name="connsiteX1567" fmla="*/ 2514294 w 3329862"/>
                  <a:gd name="connsiteY1567" fmla="*/ 28813 h 3287563"/>
                  <a:gd name="connsiteX1568" fmla="*/ 2503850 w 3329862"/>
                  <a:gd name="connsiteY1568" fmla="*/ 27733 h 3287563"/>
                  <a:gd name="connsiteX1569" fmla="*/ 2479359 w 3329862"/>
                  <a:gd name="connsiteY1569" fmla="*/ 27012 h 3287563"/>
                  <a:gd name="connsiteX1570" fmla="*/ 2437220 w 3329862"/>
                  <a:gd name="connsiteY1570" fmla="*/ 28093 h 3287563"/>
                  <a:gd name="connsiteX1571" fmla="*/ 2458469 w 3329862"/>
                  <a:gd name="connsiteY1571" fmla="*/ 25211 h 3287563"/>
                  <a:gd name="connsiteX1572" fmla="*/ 2482600 w 3329862"/>
                  <a:gd name="connsiteY1572" fmla="*/ 24851 h 3287563"/>
                  <a:gd name="connsiteX1573" fmla="*/ 2495566 w 3329862"/>
                  <a:gd name="connsiteY1573" fmla="*/ 24851 h 3287563"/>
                  <a:gd name="connsiteX1574" fmla="*/ 2508892 w 3329862"/>
                  <a:gd name="connsiteY1574" fmla="*/ 24851 h 3287563"/>
                  <a:gd name="connsiteX1575" fmla="*/ 2536264 w 3329862"/>
                  <a:gd name="connsiteY1575" fmla="*/ 25572 h 3287563"/>
                  <a:gd name="connsiteX1576" fmla="*/ 2563997 w 3329862"/>
                  <a:gd name="connsiteY1576" fmla="*/ 27733 h 3287563"/>
                  <a:gd name="connsiteX1577" fmla="*/ 2577683 w 3329862"/>
                  <a:gd name="connsiteY1577" fmla="*/ 28813 h 3287563"/>
                  <a:gd name="connsiteX1578" fmla="*/ 2591009 w 3329862"/>
                  <a:gd name="connsiteY1578" fmla="*/ 30614 h 3287563"/>
                  <a:gd name="connsiteX1579" fmla="*/ 2616221 w 3329862"/>
                  <a:gd name="connsiteY1579" fmla="*/ 34215 h 3287563"/>
                  <a:gd name="connsiteX1580" fmla="*/ 2656919 w 3329862"/>
                  <a:gd name="connsiteY1580" fmla="*/ 41779 h 3287563"/>
                  <a:gd name="connsiteX1581" fmla="*/ 2663762 w 3329862"/>
                  <a:gd name="connsiteY1581" fmla="*/ 45741 h 3287563"/>
                  <a:gd name="connsiteX1582" fmla="*/ 2689334 w 3329862"/>
                  <a:gd name="connsiteY1582" fmla="*/ 51503 h 3287563"/>
                  <a:gd name="connsiteX1583" fmla="*/ 2704460 w 3329862"/>
                  <a:gd name="connsiteY1583" fmla="*/ 54385 h 3287563"/>
                  <a:gd name="connsiteX1584" fmla="*/ 2721028 w 3329862"/>
                  <a:gd name="connsiteY1584" fmla="*/ 58346 h 3287563"/>
                  <a:gd name="connsiteX1585" fmla="*/ 2751282 w 3329862"/>
                  <a:gd name="connsiteY1585" fmla="*/ 67711 h 3287563"/>
                  <a:gd name="connsiteX1586" fmla="*/ 2740477 w 3329862"/>
                  <a:gd name="connsiteY1586" fmla="*/ 64109 h 3287563"/>
                  <a:gd name="connsiteX1587" fmla="*/ 2732553 w 3329862"/>
                  <a:gd name="connsiteY1587" fmla="*/ 61948 h 3287563"/>
                  <a:gd name="connsiteX1588" fmla="*/ 2723909 w 3329862"/>
                  <a:gd name="connsiteY1588" fmla="*/ 59787 h 3287563"/>
                  <a:gd name="connsiteX1589" fmla="*/ 2724990 w 3329862"/>
                  <a:gd name="connsiteY1589" fmla="*/ 60867 h 3287563"/>
                  <a:gd name="connsiteX1590" fmla="*/ 2708782 w 3329862"/>
                  <a:gd name="connsiteY1590" fmla="*/ 57626 h 3287563"/>
                  <a:gd name="connsiteX1591" fmla="*/ 2721748 w 3329862"/>
                  <a:gd name="connsiteY1591" fmla="*/ 63028 h 3287563"/>
                  <a:gd name="connsiteX1592" fmla="*/ 2762086 w 3329862"/>
                  <a:gd name="connsiteY1592" fmla="*/ 76715 h 3287563"/>
                  <a:gd name="connsiteX1593" fmla="*/ 2777573 w 3329862"/>
                  <a:gd name="connsiteY1593" fmla="*/ 81037 h 3287563"/>
                  <a:gd name="connsiteX1594" fmla="*/ 2790179 w 3329862"/>
                  <a:gd name="connsiteY1594" fmla="*/ 85719 h 3287563"/>
                  <a:gd name="connsiteX1595" fmla="*/ 2811429 w 3329862"/>
                  <a:gd name="connsiteY1595" fmla="*/ 94723 h 3287563"/>
                  <a:gd name="connsiteX1596" fmla="*/ 2831598 w 3329862"/>
                  <a:gd name="connsiteY1596" fmla="*/ 104447 h 3287563"/>
                  <a:gd name="connsiteX1597" fmla="*/ 2843483 w 3329862"/>
                  <a:gd name="connsiteY1597" fmla="*/ 109489 h 3287563"/>
                  <a:gd name="connsiteX1598" fmla="*/ 2857529 w 3329862"/>
                  <a:gd name="connsiteY1598" fmla="*/ 115612 h 3287563"/>
                  <a:gd name="connsiteX1599" fmla="*/ 2879859 w 3329862"/>
                  <a:gd name="connsiteY1599" fmla="*/ 129659 h 3287563"/>
                  <a:gd name="connsiteX1600" fmla="*/ 2913355 w 3329862"/>
                  <a:gd name="connsiteY1600" fmla="*/ 147306 h 3287563"/>
                  <a:gd name="connsiteX1601" fmla="*/ 2923439 w 3329862"/>
                  <a:gd name="connsiteY1601" fmla="*/ 152709 h 3287563"/>
                  <a:gd name="connsiteX1602" fmla="*/ 2929922 w 3329862"/>
                  <a:gd name="connsiteY1602" fmla="*/ 156311 h 3287563"/>
                  <a:gd name="connsiteX1603" fmla="*/ 2940007 w 3329862"/>
                  <a:gd name="connsiteY1603" fmla="*/ 159552 h 3287563"/>
                  <a:gd name="connsiteX1604" fmla="*/ 2922359 w 3329862"/>
                  <a:gd name="connsiteY1604" fmla="*/ 148027 h 3287563"/>
                  <a:gd name="connsiteX1605" fmla="*/ 2907592 w 3329862"/>
                  <a:gd name="connsiteY1605" fmla="*/ 139743 h 3287563"/>
                  <a:gd name="connsiteX1606" fmla="*/ 2883821 w 3329862"/>
                  <a:gd name="connsiteY1606" fmla="*/ 127498 h 3287563"/>
                  <a:gd name="connsiteX1607" fmla="*/ 2861491 w 3329862"/>
                  <a:gd name="connsiteY1607" fmla="*/ 117053 h 3287563"/>
                  <a:gd name="connsiteX1608" fmla="*/ 2848525 w 3329862"/>
                  <a:gd name="connsiteY1608" fmla="*/ 110930 h 3287563"/>
                  <a:gd name="connsiteX1609" fmla="*/ 2832678 w 3329862"/>
                  <a:gd name="connsiteY1609" fmla="*/ 103727 h 3287563"/>
                  <a:gd name="connsiteX1610" fmla="*/ 2844564 w 3329862"/>
                  <a:gd name="connsiteY1610" fmla="*/ 108409 h 3287563"/>
                  <a:gd name="connsiteX1611" fmla="*/ 2850326 w 3329862"/>
                  <a:gd name="connsiteY1611" fmla="*/ 110930 h 3287563"/>
                  <a:gd name="connsiteX1612" fmla="*/ 2856089 w 3329862"/>
                  <a:gd name="connsiteY1612" fmla="*/ 113451 h 3287563"/>
                  <a:gd name="connsiteX1613" fmla="*/ 2879139 w 3329862"/>
                  <a:gd name="connsiteY1613" fmla="*/ 124256 h 3287563"/>
                  <a:gd name="connsiteX1614" fmla="*/ 2901829 w 3329862"/>
                  <a:gd name="connsiteY1614" fmla="*/ 135781 h 3287563"/>
                  <a:gd name="connsiteX1615" fmla="*/ 2924160 w 3329862"/>
                  <a:gd name="connsiteY1615" fmla="*/ 147667 h 3287563"/>
                  <a:gd name="connsiteX1616" fmla="*/ 2902910 w 3329862"/>
                  <a:gd name="connsiteY1616" fmla="*/ 134701 h 3287563"/>
                  <a:gd name="connsiteX1617" fmla="*/ 2885982 w 3329862"/>
                  <a:gd name="connsiteY1617" fmla="*/ 124976 h 3287563"/>
                  <a:gd name="connsiteX1618" fmla="*/ 2910833 w 3329862"/>
                  <a:gd name="connsiteY1618" fmla="*/ 138663 h 3287563"/>
                  <a:gd name="connsiteX1619" fmla="*/ 2921998 w 3329862"/>
                  <a:gd name="connsiteY1619" fmla="*/ 144425 h 3287563"/>
                  <a:gd name="connsiteX1620" fmla="*/ 2932083 w 3329862"/>
                  <a:gd name="connsiteY1620" fmla="*/ 150188 h 3287563"/>
                  <a:gd name="connsiteX1621" fmla="*/ 2952612 w 3329862"/>
                  <a:gd name="connsiteY1621" fmla="*/ 162073 h 3287563"/>
                  <a:gd name="connsiteX1622" fmla="*/ 2934604 w 3329862"/>
                  <a:gd name="connsiteY1622" fmla="*/ 150548 h 3287563"/>
                  <a:gd name="connsiteX1623" fmla="*/ 2917316 w 3329862"/>
                  <a:gd name="connsiteY1623" fmla="*/ 139743 h 3287563"/>
                  <a:gd name="connsiteX1624" fmla="*/ 2886342 w 3329862"/>
                  <a:gd name="connsiteY1624" fmla="*/ 121735 h 3287563"/>
                  <a:gd name="connsiteX1625" fmla="*/ 2850326 w 3329862"/>
                  <a:gd name="connsiteY1625" fmla="*/ 102286 h 3287563"/>
                  <a:gd name="connsiteX1626" fmla="*/ 2857890 w 3329862"/>
                  <a:gd name="connsiteY1626" fmla="*/ 104807 h 3287563"/>
                  <a:gd name="connsiteX1627" fmla="*/ 2842403 w 3329862"/>
                  <a:gd name="connsiteY1627" fmla="*/ 96884 h 3287563"/>
                  <a:gd name="connsiteX1628" fmla="*/ 2824755 w 3329862"/>
                  <a:gd name="connsiteY1628" fmla="*/ 88960 h 3287563"/>
                  <a:gd name="connsiteX1629" fmla="*/ 2816111 w 3329862"/>
                  <a:gd name="connsiteY1629" fmla="*/ 85359 h 3287563"/>
                  <a:gd name="connsiteX1630" fmla="*/ 2807827 w 3329862"/>
                  <a:gd name="connsiteY1630" fmla="*/ 82477 h 3287563"/>
                  <a:gd name="connsiteX1631" fmla="*/ 2794141 w 3329862"/>
                  <a:gd name="connsiteY1631" fmla="*/ 77795 h 3287563"/>
                  <a:gd name="connsiteX1632" fmla="*/ 2776133 w 3329862"/>
                  <a:gd name="connsiteY1632" fmla="*/ 70952 h 3287563"/>
                  <a:gd name="connsiteX1633" fmla="*/ 2758125 w 3329862"/>
                  <a:gd name="connsiteY1633" fmla="*/ 65189 h 3287563"/>
                  <a:gd name="connsiteX1634" fmla="*/ 2741197 w 3329862"/>
                  <a:gd name="connsiteY1634" fmla="*/ 59787 h 3287563"/>
                  <a:gd name="connsiteX1635" fmla="*/ 2725350 w 3329862"/>
                  <a:gd name="connsiteY1635" fmla="*/ 55465 h 3287563"/>
                  <a:gd name="connsiteX1636" fmla="*/ 2699418 w 3329862"/>
                  <a:gd name="connsiteY1636" fmla="*/ 48262 h 3287563"/>
                  <a:gd name="connsiteX1637" fmla="*/ 2684651 w 3329862"/>
                  <a:gd name="connsiteY1637" fmla="*/ 44300 h 3287563"/>
                  <a:gd name="connsiteX1638" fmla="*/ 2704100 w 3329862"/>
                  <a:gd name="connsiteY1638" fmla="*/ 47902 h 3287563"/>
                  <a:gd name="connsiteX1639" fmla="*/ 2665923 w 3329862"/>
                  <a:gd name="connsiteY1639" fmla="*/ 39258 h 3287563"/>
                  <a:gd name="connsiteX1640" fmla="*/ 2636030 w 3329862"/>
                  <a:gd name="connsiteY1640" fmla="*/ 33855 h 3287563"/>
                  <a:gd name="connsiteX1641" fmla="*/ 2620903 w 3329862"/>
                  <a:gd name="connsiteY1641" fmla="*/ 31334 h 3287563"/>
                  <a:gd name="connsiteX1642" fmla="*/ 2603255 w 3329862"/>
                  <a:gd name="connsiteY1642" fmla="*/ 29173 h 3287563"/>
                  <a:gd name="connsiteX1643" fmla="*/ 2581645 w 3329862"/>
                  <a:gd name="connsiteY1643" fmla="*/ 26292 h 3287563"/>
                  <a:gd name="connsiteX1644" fmla="*/ 2554633 w 3329862"/>
                  <a:gd name="connsiteY1644" fmla="*/ 24131 h 3287563"/>
                  <a:gd name="connsiteX1645" fmla="*/ 479376 w 3329862"/>
                  <a:gd name="connsiteY1645" fmla="*/ 109129 h 3287563"/>
                  <a:gd name="connsiteX1646" fmla="*/ 493423 w 3329862"/>
                  <a:gd name="connsiteY1646" fmla="*/ 103727 h 3287563"/>
                  <a:gd name="connsiteX1647" fmla="*/ 509270 w 3329862"/>
                  <a:gd name="connsiteY1647" fmla="*/ 97964 h 3287563"/>
                  <a:gd name="connsiteX1648" fmla="*/ 552129 w 3329862"/>
                  <a:gd name="connsiteY1648" fmla="*/ 82117 h 3287563"/>
                  <a:gd name="connsiteX1649" fmla="*/ 582383 w 3329862"/>
                  <a:gd name="connsiteY1649" fmla="*/ 71672 h 3287563"/>
                  <a:gd name="connsiteX1650" fmla="*/ 600391 w 3329862"/>
                  <a:gd name="connsiteY1650" fmla="*/ 65910 h 3287563"/>
                  <a:gd name="connsiteX1651" fmla="*/ 610115 w 3329862"/>
                  <a:gd name="connsiteY1651" fmla="*/ 62668 h 3287563"/>
                  <a:gd name="connsiteX1652" fmla="*/ 620560 w 3329862"/>
                  <a:gd name="connsiteY1652" fmla="*/ 59787 h 3287563"/>
                  <a:gd name="connsiteX1653" fmla="*/ 643250 w 3329862"/>
                  <a:gd name="connsiteY1653" fmla="*/ 53664 h 3287563"/>
                  <a:gd name="connsiteX1654" fmla="*/ 649373 w 3329862"/>
                  <a:gd name="connsiteY1654" fmla="*/ 51863 h 3287563"/>
                  <a:gd name="connsiteX1655" fmla="*/ 655856 w 3329862"/>
                  <a:gd name="connsiteY1655" fmla="*/ 50423 h 3287563"/>
                  <a:gd name="connsiteX1656" fmla="*/ 668822 w 3329862"/>
                  <a:gd name="connsiteY1656" fmla="*/ 47541 h 3287563"/>
                  <a:gd name="connsiteX1657" fmla="*/ 728969 w 3329862"/>
                  <a:gd name="connsiteY1657" fmla="*/ 35656 h 3287563"/>
                  <a:gd name="connsiteX1658" fmla="*/ 715283 w 3329862"/>
                  <a:gd name="connsiteY1658" fmla="*/ 38537 h 3287563"/>
                  <a:gd name="connsiteX1659" fmla="*/ 731850 w 3329862"/>
                  <a:gd name="connsiteY1659" fmla="*/ 36016 h 3287563"/>
                  <a:gd name="connsiteX1660" fmla="*/ 748418 w 3329862"/>
                  <a:gd name="connsiteY1660" fmla="*/ 34215 h 3287563"/>
                  <a:gd name="connsiteX1661" fmla="*/ 781913 w 3329862"/>
                  <a:gd name="connsiteY1661" fmla="*/ 30614 h 3287563"/>
                  <a:gd name="connsiteX1662" fmla="*/ 798840 w 3329862"/>
                  <a:gd name="connsiteY1662" fmla="*/ 29173 h 3287563"/>
                  <a:gd name="connsiteX1663" fmla="*/ 815768 w 3329862"/>
                  <a:gd name="connsiteY1663" fmla="*/ 27733 h 3287563"/>
                  <a:gd name="connsiteX1664" fmla="*/ 850344 w 3329862"/>
                  <a:gd name="connsiteY1664" fmla="*/ 26292 h 3287563"/>
                  <a:gd name="connsiteX1665" fmla="*/ 1001252 w 3329862"/>
                  <a:gd name="connsiteY1665" fmla="*/ 26292 h 3287563"/>
                  <a:gd name="connsiteX1666" fmla="*/ 891402 w 3329862"/>
                  <a:gd name="connsiteY1666" fmla="*/ 30974 h 3287563"/>
                  <a:gd name="connsiteX1667" fmla="*/ 948668 w 3329862"/>
                  <a:gd name="connsiteY1667" fmla="*/ 29893 h 3287563"/>
                  <a:gd name="connsiteX1668" fmla="*/ 1032226 w 3329862"/>
                  <a:gd name="connsiteY1668" fmla="*/ 30974 h 3287563"/>
                  <a:gd name="connsiteX1669" fmla="*/ 995129 w 3329862"/>
                  <a:gd name="connsiteY1669" fmla="*/ 33495 h 3287563"/>
                  <a:gd name="connsiteX1670" fmla="*/ 906169 w 3329862"/>
                  <a:gd name="connsiteY1670" fmla="*/ 33135 h 3287563"/>
                  <a:gd name="connsiteX1671" fmla="*/ 861509 w 3329862"/>
                  <a:gd name="connsiteY1671" fmla="*/ 31334 h 3287563"/>
                  <a:gd name="connsiteX1672" fmla="*/ 812527 w 3329862"/>
                  <a:gd name="connsiteY1672" fmla="*/ 31334 h 3287563"/>
                  <a:gd name="connsiteX1673" fmla="*/ 788036 w 3329862"/>
                  <a:gd name="connsiteY1673" fmla="*/ 33135 h 3287563"/>
                  <a:gd name="connsiteX1674" fmla="*/ 776510 w 3329862"/>
                  <a:gd name="connsiteY1674" fmla="*/ 33855 h 3287563"/>
                  <a:gd name="connsiteX1675" fmla="*/ 765706 w 3329862"/>
                  <a:gd name="connsiteY1675" fmla="*/ 34936 h 3287563"/>
                  <a:gd name="connsiteX1676" fmla="*/ 772549 w 3329862"/>
                  <a:gd name="connsiteY1676" fmla="*/ 34936 h 3287563"/>
                  <a:gd name="connsiteX1677" fmla="*/ 786235 w 3329862"/>
                  <a:gd name="connsiteY1677" fmla="*/ 34215 h 3287563"/>
                  <a:gd name="connsiteX1678" fmla="*/ 803523 w 3329862"/>
                  <a:gd name="connsiteY1678" fmla="*/ 33135 h 3287563"/>
                  <a:gd name="connsiteX1679" fmla="*/ 812527 w 3329862"/>
                  <a:gd name="connsiteY1679" fmla="*/ 32775 h 3287563"/>
                  <a:gd name="connsiteX1680" fmla="*/ 821531 w 3329862"/>
                  <a:gd name="connsiteY1680" fmla="*/ 32775 h 3287563"/>
                  <a:gd name="connsiteX1681" fmla="*/ 834857 w 3329862"/>
                  <a:gd name="connsiteY1681" fmla="*/ 34936 h 3287563"/>
                  <a:gd name="connsiteX1682" fmla="*/ 883119 w 3329862"/>
                  <a:gd name="connsiteY1682" fmla="*/ 34215 h 3287563"/>
                  <a:gd name="connsiteX1683" fmla="*/ 933181 w 3329862"/>
                  <a:gd name="connsiteY1683" fmla="*/ 34215 h 3287563"/>
                  <a:gd name="connsiteX1684" fmla="*/ 887801 w 3329862"/>
                  <a:gd name="connsiteY1684" fmla="*/ 37817 h 3287563"/>
                  <a:gd name="connsiteX1685" fmla="*/ 965956 w 3329862"/>
                  <a:gd name="connsiteY1685" fmla="*/ 37097 h 3287563"/>
                  <a:gd name="connsiteX1686" fmla="*/ 916253 w 3329862"/>
                  <a:gd name="connsiteY1686" fmla="*/ 40698 h 3287563"/>
                  <a:gd name="connsiteX1687" fmla="*/ 1032586 w 3329862"/>
                  <a:gd name="connsiteY1687" fmla="*/ 38898 h 3287563"/>
                  <a:gd name="connsiteX1688" fmla="*/ 1034387 w 3329862"/>
                  <a:gd name="connsiteY1688" fmla="*/ 39618 h 3287563"/>
                  <a:gd name="connsiteX1689" fmla="*/ 1131991 w 3329862"/>
                  <a:gd name="connsiteY1689" fmla="*/ 38177 h 3287563"/>
                  <a:gd name="connsiteX1690" fmla="*/ 1093453 w 3329862"/>
                  <a:gd name="connsiteY1690" fmla="*/ 36737 h 3287563"/>
                  <a:gd name="connsiteX1691" fmla="*/ 1023582 w 3329862"/>
                  <a:gd name="connsiteY1691" fmla="*/ 38898 h 3287563"/>
                  <a:gd name="connsiteX1692" fmla="*/ 1046632 w 3329862"/>
                  <a:gd name="connsiteY1692" fmla="*/ 36737 h 3287563"/>
                  <a:gd name="connsiteX1693" fmla="*/ 960914 w 3329862"/>
                  <a:gd name="connsiteY1693" fmla="*/ 34936 h 3287563"/>
                  <a:gd name="connsiteX1694" fmla="*/ 1019260 w 3329862"/>
                  <a:gd name="connsiteY1694" fmla="*/ 34936 h 3287563"/>
                  <a:gd name="connsiteX1695" fmla="*/ 1061759 w 3329862"/>
                  <a:gd name="connsiteY1695" fmla="*/ 32054 h 3287563"/>
                  <a:gd name="connsiteX1696" fmla="*/ 1167647 w 3329862"/>
                  <a:gd name="connsiteY1696" fmla="*/ 32054 h 3287563"/>
                  <a:gd name="connsiteX1697" fmla="*/ 1216629 w 3329862"/>
                  <a:gd name="connsiteY1697" fmla="*/ 29533 h 3287563"/>
                  <a:gd name="connsiteX1698" fmla="*/ 1455057 w 3329862"/>
                  <a:gd name="connsiteY1698" fmla="*/ 31334 h 3287563"/>
                  <a:gd name="connsiteX1699" fmla="*/ 1500797 w 3329862"/>
                  <a:gd name="connsiteY1699" fmla="*/ 30254 h 3287563"/>
                  <a:gd name="connsiteX1700" fmla="*/ 1442811 w 3329862"/>
                  <a:gd name="connsiteY1700" fmla="*/ 28813 h 3287563"/>
                  <a:gd name="connsiteX1701" fmla="*/ 1513763 w 3329862"/>
                  <a:gd name="connsiteY1701" fmla="*/ 28813 h 3287563"/>
                  <a:gd name="connsiteX1702" fmla="*/ 1508361 w 3329862"/>
                  <a:gd name="connsiteY1702" fmla="*/ 28813 h 3287563"/>
                  <a:gd name="connsiteX1703" fmla="*/ 1577512 w 3329862"/>
                  <a:gd name="connsiteY1703" fmla="*/ 27733 h 3287563"/>
                  <a:gd name="connsiteX1704" fmla="*/ 1514483 w 3329862"/>
                  <a:gd name="connsiteY1704" fmla="*/ 30614 h 3287563"/>
                  <a:gd name="connsiteX1705" fmla="*/ 1583635 w 3329862"/>
                  <a:gd name="connsiteY1705" fmla="*/ 31334 h 3287563"/>
                  <a:gd name="connsiteX1706" fmla="*/ 1572109 w 3329862"/>
                  <a:gd name="connsiteY1706" fmla="*/ 32054 h 3287563"/>
                  <a:gd name="connsiteX1707" fmla="*/ 1654226 w 3329862"/>
                  <a:gd name="connsiteY1707" fmla="*/ 29173 h 3287563"/>
                  <a:gd name="connsiteX1708" fmla="*/ 1594439 w 3329862"/>
                  <a:gd name="connsiteY1708" fmla="*/ 24851 h 3287563"/>
                  <a:gd name="connsiteX1709" fmla="*/ 1792529 w 3329862"/>
                  <a:gd name="connsiteY1709" fmla="*/ 23771 h 3287563"/>
                  <a:gd name="connsiteX1710" fmla="*/ 1764796 w 3329862"/>
                  <a:gd name="connsiteY1710" fmla="*/ 25932 h 3287563"/>
                  <a:gd name="connsiteX1711" fmla="*/ 1834308 w 3329862"/>
                  <a:gd name="connsiteY1711" fmla="*/ 27372 h 3287563"/>
                  <a:gd name="connsiteX1712" fmla="*/ 1968648 w 3329862"/>
                  <a:gd name="connsiteY1712" fmla="*/ 24131 h 3287563"/>
                  <a:gd name="connsiteX1713" fmla="*/ 1946678 w 3329862"/>
                  <a:gd name="connsiteY1713" fmla="*/ 25572 h 3287563"/>
                  <a:gd name="connsiteX1714" fmla="*/ 2042121 w 3329862"/>
                  <a:gd name="connsiteY1714" fmla="*/ 26652 h 3287563"/>
                  <a:gd name="connsiteX1715" fmla="*/ 2093625 w 3329862"/>
                  <a:gd name="connsiteY1715" fmla="*/ 25572 h 3287563"/>
                  <a:gd name="connsiteX1716" fmla="*/ 2124959 w 3329862"/>
                  <a:gd name="connsiteY1716" fmla="*/ 22690 h 3287563"/>
                  <a:gd name="connsiteX1717" fmla="*/ 2127480 w 3329862"/>
                  <a:gd name="connsiteY1717" fmla="*/ 22690 h 3287563"/>
                  <a:gd name="connsiteX1718" fmla="*/ 1904900 w 3329862"/>
                  <a:gd name="connsiteY1718" fmla="*/ 21610 h 3287563"/>
                  <a:gd name="connsiteX1719" fmla="*/ 1917145 w 3329862"/>
                  <a:gd name="connsiteY1719" fmla="*/ 20889 h 3287563"/>
                  <a:gd name="connsiteX1720" fmla="*/ 1703569 w 3329862"/>
                  <a:gd name="connsiteY1720" fmla="*/ 20889 h 3287563"/>
                  <a:gd name="connsiteX1721" fmla="*/ 1688802 w 3329862"/>
                  <a:gd name="connsiteY1721" fmla="*/ 18728 h 3287563"/>
                  <a:gd name="connsiteX1722" fmla="*/ 1629015 w 3329862"/>
                  <a:gd name="connsiteY1722" fmla="*/ 20169 h 3287563"/>
                  <a:gd name="connsiteX1723" fmla="*/ 1641261 w 3329862"/>
                  <a:gd name="connsiteY1723" fmla="*/ 19449 h 3287563"/>
                  <a:gd name="connsiteX1724" fmla="*/ 1539695 w 3329862"/>
                  <a:gd name="connsiteY1724" fmla="*/ 19449 h 3287563"/>
                  <a:gd name="connsiteX1725" fmla="*/ 1542216 w 3329862"/>
                  <a:gd name="connsiteY1725" fmla="*/ 19449 h 3287563"/>
                  <a:gd name="connsiteX1726" fmla="*/ 1425883 w 3329862"/>
                  <a:gd name="connsiteY1726" fmla="*/ 23771 h 3287563"/>
                  <a:gd name="connsiteX1727" fmla="*/ 1412918 w 3329862"/>
                  <a:gd name="connsiteY1727" fmla="*/ 25572 h 3287563"/>
                  <a:gd name="connsiteX1728" fmla="*/ 1373660 w 3329862"/>
                  <a:gd name="connsiteY1728" fmla="*/ 25932 h 3287563"/>
                  <a:gd name="connsiteX1729" fmla="*/ 1373660 w 3329862"/>
                  <a:gd name="connsiteY1729" fmla="*/ 25932 h 3287563"/>
                  <a:gd name="connsiteX1730" fmla="*/ 1373660 w 3329862"/>
                  <a:gd name="connsiteY1730" fmla="*/ 25932 h 3287563"/>
                  <a:gd name="connsiteX1731" fmla="*/ 1301627 w 3329862"/>
                  <a:gd name="connsiteY1731" fmla="*/ 24131 h 3287563"/>
                  <a:gd name="connsiteX1732" fmla="*/ 1395990 w 3329862"/>
                  <a:gd name="connsiteY1732" fmla="*/ 24131 h 3287563"/>
                  <a:gd name="connsiteX1733" fmla="*/ 1349529 w 3329862"/>
                  <a:gd name="connsiteY1733" fmla="*/ 20169 h 3287563"/>
                  <a:gd name="connsiteX1734" fmla="*/ 1353131 w 3329862"/>
                  <a:gd name="connsiteY1734" fmla="*/ 18728 h 3287563"/>
                  <a:gd name="connsiteX1735" fmla="*/ 1313873 w 3329862"/>
                  <a:gd name="connsiteY1735" fmla="*/ 20889 h 3287563"/>
                  <a:gd name="connsiteX1736" fmla="*/ 942905 w 3329862"/>
                  <a:gd name="connsiteY1736" fmla="*/ 20529 h 3287563"/>
                  <a:gd name="connsiteX1737" fmla="*/ 973159 w 3329862"/>
                  <a:gd name="connsiteY1737" fmla="*/ 18008 h 3287563"/>
                  <a:gd name="connsiteX1738" fmla="*/ 902567 w 3329862"/>
                  <a:gd name="connsiteY1738" fmla="*/ 18008 h 3287563"/>
                  <a:gd name="connsiteX1739" fmla="*/ 874835 w 3329862"/>
                  <a:gd name="connsiteY1739" fmla="*/ 19089 h 3287563"/>
                  <a:gd name="connsiteX1740" fmla="*/ 830535 w 3329862"/>
                  <a:gd name="connsiteY1740" fmla="*/ 20169 h 3287563"/>
                  <a:gd name="connsiteX1741" fmla="*/ 851424 w 3329862"/>
                  <a:gd name="connsiteY1741" fmla="*/ 19089 h 3287563"/>
                  <a:gd name="connsiteX1742" fmla="*/ 890322 w 3329862"/>
                  <a:gd name="connsiteY1742" fmla="*/ 18008 h 3287563"/>
                  <a:gd name="connsiteX1743" fmla="*/ 799921 w 3329862"/>
                  <a:gd name="connsiteY1743" fmla="*/ 20169 h 3287563"/>
                  <a:gd name="connsiteX1744" fmla="*/ 717804 w 3329862"/>
                  <a:gd name="connsiteY1744" fmla="*/ 30614 h 3287563"/>
                  <a:gd name="connsiteX1745" fmla="*/ 554650 w 3329862"/>
                  <a:gd name="connsiteY1745" fmla="*/ 77075 h 3287563"/>
                  <a:gd name="connsiteX1746" fmla="*/ 548888 w 3329862"/>
                  <a:gd name="connsiteY1746" fmla="*/ 77075 h 3287563"/>
                  <a:gd name="connsiteX1747" fmla="*/ 531960 w 3329862"/>
                  <a:gd name="connsiteY1747" fmla="*/ 84278 h 3287563"/>
                  <a:gd name="connsiteX1748" fmla="*/ 514672 w 3329862"/>
                  <a:gd name="connsiteY1748" fmla="*/ 92202 h 3287563"/>
                  <a:gd name="connsiteX1749" fmla="*/ 496664 w 3329862"/>
                  <a:gd name="connsiteY1749" fmla="*/ 100485 h 3287563"/>
                  <a:gd name="connsiteX1750" fmla="*/ 478656 w 3329862"/>
                  <a:gd name="connsiteY1750" fmla="*/ 109850 h 3287563"/>
                  <a:gd name="connsiteX1751" fmla="*/ 280206 w 3329862"/>
                  <a:gd name="connsiteY1751" fmla="*/ 253915 h 3287563"/>
                  <a:gd name="connsiteX1752" fmla="*/ 254995 w 3329862"/>
                  <a:gd name="connsiteY1752" fmla="*/ 279846 h 3287563"/>
                  <a:gd name="connsiteX1753" fmla="*/ 242389 w 3329862"/>
                  <a:gd name="connsiteY1753" fmla="*/ 293172 h 3287563"/>
                  <a:gd name="connsiteX1754" fmla="*/ 230504 w 3329862"/>
                  <a:gd name="connsiteY1754" fmla="*/ 307219 h 3287563"/>
                  <a:gd name="connsiteX1755" fmla="*/ 235186 w 3329862"/>
                  <a:gd name="connsiteY1755" fmla="*/ 301816 h 3287563"/>
                  <a:gd name="connsiteX1756" fmla="*/ 191246 w 3329862"/>
                  <a:gd name="connsiteY1756" fmla="*/ 358722 h 3287563"/>
                  <a:gd name="connsiteX1757" fmla="*/ 200971 w 3329862"/>
                  <a:gd name="connsiteY1757" fmla="*/ 346476 h 3287563"/>
                  <a:gd name="connsiteX1758" fmla="*/ 209615 w 3329862"/>
                  <a:gd name="connsiteY1758" fmla="*/ 336032 h 3287563"/>
                  <a:gd name="connsiteX1759" fmla="*/ 220419 w 3329862"/>
                  <a:gd name="connsiteY1759" fmla="*/ 323786 h 3287563"/>
                  <a:gd name="connsiteX1760" fmla="*/ 200971 w 3329862"/>
                  <a:gd name="connsiteY1760" fmla="*/ 351519 h 3287563"/>
                  <a:gd name="connsiteX1761" fmla="*/ 204572 w 3329862"/>
                  <a:gd name="connsiteY1761" fmla="*/ 343595 h 3287563"/>
                  <a:gd name="connsiteX1762" fmla="*/ 193407 w 3329862"/>
                  <a:gd name="connsiteY1762" fmla="*/ 357281 h 3287563"/>
                  <a:gd name="connsiteX1763" fmla="*/ 181522 w 3329862"/>
                  <a:gd name="connsiteY1763" fmla="*/ 373489 h 3287563"/>
                  <a:gd name="connsiteX1764" fmla="*/ 158472 w 3329862"/>
                  <a:gd name="connsiteY1764" fmla="*/ 407344 h 3287563"/>
                  <a:gd name="connsiteX1765" fmla="*/ 149467 w 3329862"/>
                  <a:gd name="connsiteY1765" fmla="*/ 421750 h 3287563"/>
                  <a:gd name="connsiteX1766" fmla="*/ 143705 w 3329862"/>
                  <a:gd name="connsiteY1766" fmla="*/ 432195 h 3287563"/>
                  <a:gd name="connsiteX1767" fmla="*/ 144425 w 3329862"/>
                  <a:gd name="connsiteY1767" fmla="*/ 433996 h 3287563"/>
                  <a:gd name="connsiteX1768" fmla="*/ 155950 w 3329862"/>
                  <a:gd name="connsiteY1768" fmla="*/ 413467 h 3287563"/>
                  <a:gd name="connsiteX1769" fmla="*/ 163514 w 3329862"/>
                  <a:gd name="connsiteY1769" fmla="*/ 401941 h 3287563"/>
                  <a:gd name="connsiteX1770" fmla="*/ 169637 w 3329862"/>
                  <a:gd name="connsiteY1770" fmla="*/ 394378 h 3287563"/>
                  <a:gd name="connsiteX1771" fmla="*/ 189806 w 3329862"/>
                  <a:gd name="connsiteY1771" fmla="*/ 367006 h 3287563"/>
                  <a:gd name="connsiteX1772" fmla="*/ 176119 w 3329862"/>
                  <a:gd name="connsiteY1772" fmla="*/ 387895 h 3287563"/>
                  <a:gd name="connsiteX1773" fmla="*/ 163154 w 3329862"/>
                  <a:gd name="connsiteY1773" fmla="*/ 408784 h 3287563"/>
                  <a:gd name="connsiteX1774" fmla="*/ 139023 w 3329862"/>
                  <a:gd name="connsiteY1774" fmla="*/ 450563 h 3287563"/>
                  <a:gd name="connsiteX1775" fmla="*/ 109489 w 3329862"/>
                  <a:gd name="connsiteY1775" fmla="*/ 499545 h 3287563"/>
                  <a:gd name="connsiteX1776" fmla="*/ 100485 w 3329862"/>
                  <a:gd name="connsiteY1776" fmla="*/ 519715 h 3287563"/>
                  <a:gd name="connsiteX1777" fmla="*/ 97604 w 3329862"/>
                  <a:gd name="connsiteY1777" fmla="*/ 526197 h 3287563"/>
                  <a:gd name="connsiteX1778" fmla="*/ 94723 w 3329862"/>
                  <a:gd name="connsiteY1778" fmla="*/ 533040 h 3287563"/>
                  <a:gd name="connsiteX1779" fmla="*/ 88960 w 3329862"/>
                  <a:gd name="connsiteY1779" fmla="*/ 547807 h 3287563"/>
                  <a:gd name="connsiteX1780" fmla="*/ 82837 w 3329862"/>
                  <a:gd name="connsiteY1780" fmla="*/ 563294 h 3287563"/>
                  <a:gd name="connsiteX1781" fmla="*/ 77435 w 3329862"/>
                  <a:gd name="connsiteY1781" fmla="*/ 578781 h 3287563"/>
                  <a:gd name="connsiteX1782" fmla="*/ 72393 w 3329862"/>
                  <a:gd name="connsiteY1782" fmla="*/ 593908 h 3287563"/>
                  <a:gd name="connsiteX1783" fmla="*/ 70232 w 3329862"/>
                  <a:gd name="connsiteY1783" fmla="*/ 601111 h 3287563"/>
                  <a:gd name="connsiteX1784" fmla="*/ 68431 w 3329862"/>
                  <a:gd name="connsiteY1784" fmla="*/ 607954 h 3287563"/>
                  <a:gd name="connsiteX1785" fmla="*/ 70952 w 3329862"/>
                  <a:gd name="connsiteY1785" fmla="*/ 605793 h 3287563"/>
                  <a:gd name="connsiteX1786" fmla="*/ 83558 w 3329862"/>
                  <a:gd name="connsiteY1786" fmla="*/ 571218 h 3287563"/>
                  <a:gd name="connsiteX1787" fmla="*/ 78155 w 3329862"/>
                  <a:gd name="connsiteY1787" fmla="*/ 588506 h 3287563"/>
                  <a:gd name="connsiteX1788" fmla="*/ 71672 w 3329862"/>
                  <a:gd name="connsiteY1788" fmla="*/ 609035 h 3287563"/>
                  <a:gd name="connsiteX1789" fmla="*/ 57986 w 3329862"/>
                  <a:gd name="connsiteY1789" fmla="*/ 658737 h 3287563"/>
                  <a:gd name="connsiteX1790" fmla="*/ 66630 w 3329862"/>
                  <a:gd name="connsiteY1790" fmla="*/ 621280 h 3287563"/>
                  <a:gd name="connsiteX1791" fmla="*/ 60867 w 3329862"/>
                  <a:gd name="connsiteY1791" fmla="*/ 638928 h 3287563"/>
                  <a:gd name="connsiteX1792" fmla="*/ 56185 w 3329862"/>
                  <a:gd name="connsiteY1792" fmla="*/ 656576 h 3287563"/>
                  <a:gd name="connsiteX1793" fmla="*/ 52224 w 3329862"/>
                  <a:gd name="connsiteY1793" fmla="*/ 672784 h 3287563"/>
                  <a:gd name="connsiteX1794" fmla="*/ 50423 w 3329862"/>
                  <a:gd name="connsiteY1794" fmla="*/ 679987 h 3287563"/>
                  <a:gd name="connsiteX1795" fmla="*/ 48982 w 3329862"/>
                  <a:gd name="connsiteY1795" fmla="*/ 686110 h 3287563"/>
                  <a:gd name="connsiteX1796" fmla="*/ 42859 w 3329862"/>
                  <a:gd name="connsiteY1796" fmla="*/ 722486 h 3287563"/>
                  <a:gd name="connsiteX1797" fmla="*/ 45020 w 3329862"/>
                  <a:gd name="connsiteY1797" fmla="*/ 713842 h 3287563"/>
                  <a:gd name="connsiteX1798" fmla="*/ 42859 w 3329862"/>
                  <a:gd name="connsiteY1798" fmla="*/ 734371 h 3287563"/>
                  <a:gd name="connsiteX1799" fmla="*/ 41059 w 3329862"/>
                  <a:gd name="connsiteY1799" fmla="*/ 754901 h 3287563"/>
                  <a:gd name="connsiteX1800" fmla="*/ 45741 w 3329862"/>
                  <a:gd name="connsiteY1800" fmla="*/ 730770 h 3287563"/>
                  <a:gd name="connsiteX1801" fmla="*/ 39978 w 3329862"/>
                  <a:gd name="connsiteY1801" fmla="*/ 784074 h 3287563"/>
                  <a:gd name="connsiteX1802" fmla="*/ 42499 w 3329862"/>
                  <a:gd name="connsiteY1802" fmla="*/ 763905 h 3287563"/>
                  <a:gd name="connsiteX1803" fmla="*/ 46101 w 3329862"/>
                  <a:gd name="connsiteY1803" fmla="*/ 744096 h 3287563"/>
                  <a:gd name="connsiteX1804" fmla="*/ 43940 w 3329862"/>
                  <a:gd name="connsiteY1804" fmla="*/ 762824 h 3287563"/>
                  <a:gd name="connsiteX1805" fmla="*/ 42139 w 3329862"/>
                  <a:gd name="connsiteY1805" fmla="*/ 784434 h 3287563"/>
                  <a:gd name="connsiteX1806" fmla="*/ 41419 w 3329862"/>
                  <a:gd name="connsiteY1806" fmla="*/ 802442 h 3287563"/>
                  <a:gd name="connsiteX1807" fmla="*/ 46821 w 3329862"/>
                  <a:gd name="connsiteY1807" fmla="*/ 746977 h 3287563"/>
                  <a:gd name="connsiteX1808" fmla="*/ 49702 w 3329862"/>
                  <a:gd name="connsiteY1808" fmla="*/ 723927 h 3287563"/>
                  <a:gd name="connsiteX1809" fmla="*/ 53304 w 3329862"/>
                  <a:gd name="connsiteY1809" fmla="*/ 702317 h 3287563"/>
                  <a:gd name="connsiteX1810" fmla="*/ 56906 w 3329862"/>
                  <a:gd name="connsiteY1810" fmla="*/ 681067 h 3287563"/>
                  <a:gd name="connsiteX1811" fmla="*/ 61948 w 3329862"/>
                  <a:gd name="connsiteY1811" fmla="*/ 659458 h 3287563"/>
                  <a:gd name="connsiteX1812" fmla="*/ 64469 w 3329862"/>
                  <a:gd name="connsiteY1812" fmla="*/ 647932 h 3287563"/>
                  <a:gd name="connsiteX1813" fmla="*/ 65910 w 3329862"/>
                  <a:gd name="connsiteY1813" fmla="*/ 642170 h 3287563"/>
                  <a:gd name="connsiteX1814" fmla="*/ 67711 w 3329862"/>
                  <a:gd name="connsiteY1814" fmla="*/ 636047 h 3287563"/>
                  <a:gd name="connsiteX1815" fmla="*/ 74914 w 3329862"/>
                  <a:gd name="connsiteY1815" fmla="*/ 609755 h 3287563"/>
                  <a:gd name="connsiteX1816" fmla="*/ 64829 w 3329862"/>
                  <a:gd name="connsiteY1816" fmla="*/ 639649 h 3287563"/>
                  <a:gd name="connsiteX1817" fmla="*/ 87159 w 3329862"/>
                  <a:gd name="connsiteY1817" fmla="*/ 571218 h 3287563"/>
                  <a:gd name="connsiteX1818" fmla="*/ 89320 w 3329862"/>
                  <a:gd name="connsiteY1818" fmla="*/ 565815 h 3287563"/>
                  <a:gd name="connsiteX1819" fmla="*/ 91841 w 3329862"/>
                  <a:gd name="connsiteY1819" fmla="*/ 560053 h 3287563"/>
                  <a:gd name="connsiteX1820" fmla="*/ 97964 w 3329862"/>
                  <a:gd name="connsiteY1820" fmla="*/ 546006 h 3287563"/>
                  <a:gd name="connsiteX1821" fmla="*/ 106608 w 3329862"/>
                  <a:gd name="connsiteY1821" fmla="*/ 526197 h 3287563"/>
                  <a:gd name="connsiteX1822" fmla="*/ 119574 w 3329862"/>
                  <a:gd name="connsiteY1822" fmla="*/ 498105 h 3287563"/>
                  <a:gd name="connsiteX1823" fmla="*/ 127137 w 3329862"/>
                  <a:gd name="connsiteY1823" fmla="*/ 481897 h 3287563"/>
                  <a:gd name="connsiteX1824" fmla="*/ 136862 w 3329862"/>
                  <a:gd name="connsiteY1824" fmla="*/ 462089 h 3287563"/>
                  <a:gd name="connsiteX1825" fmla="*/ 142624 w 3329862"/>
                  <a:gd name="connsiteY1825" fmla="*/ 451644 h 3287563"/>
                  <a:gd name="connsiteX1826" fmla="*/ 148747 w 3329862"/>
                  <a:gd name="connsiteY1826" fmla="*/ 440839 h 3287563"/>
                  <a:gd name="connsiteX1827" fmla="*/ 154870 w 3329862"/>
                  <a:gd name="connsiteY1827" fmla="*/ 430034 h 3287563"/>
                  <a:gd name="connsiteX1828" fmla="*/ 160993 w 3329862"/>
                  <a:gd name="connsiteY1828" fmla="*/ 419589 h 3287563"/>
                  <a:gd name="connsiteX1829" fmla="*/ 173238 w 3329862"/>
                  <a:gd name="connsiteY1829" fmla="*/ 400501 h 3287563"/>
                  <a:gd name="connsiteX1830" fmla="*/ 178641 w 3329862"/>
                  <a:gd name="connsiteY1830" fmla="*/ 391857 h 3287563"/>
                  <a:gd name="connsiteX1831" fmla="*/ 183683 w 3329862"/>
                  <a:gd name="connsiteY1831" fmla="*/ 384654 h 3287563"/>
                  <a:gd name="connsiteX1832" fmla="*/ 193047 w 3329862"/>
                  <a:gd name="connsiteY1832" fmla="*/ 368806 h 3287563"/>
                  <a:gd name="connsiteX1833" fmla="*/ 196649 w 3329862"/>
                  <a:gd name="connsiteY1833" fmla="*/ 365205 h 3287563"/>
                  <a:gd name="connsiteX1834" fmla="*/ 203132 w 3329862"/>
                  <a:gd name="connsiteY1834" fmla="*/ 356561 h 3287563"/>
                  <a:gd name="connsiteX1835" fmla="*/ 212136 w 3329862"/>
                  <a:gd name="connsiteY1835" fmla="*/ 345396 h 3287563"/>
                  <a:gd name="connsiteX1836" fmla="*/ 253554 w 3329862"/>
                  <a:gd name="connsiteY1836" fmla="*/ 296054 h 3287563"/>
                  <a:gd name="connsiteX1837" fmla="*/ 279126 w 3329862"/>
                  <a:gd name="connsiteY1837" fmla="*/ 267241 h 3287563"/>
                  <a:gd name="connsiteX1838" fmla="*/ 295693 w 3329862"/>
                  <a:gd name="connsiteY1838" fmla="*/ 250673 h 3287563"/>
                  <a:gd name="connsiteX1839" fmla="*/ 303977 w 3329862"/>
                  <a:gd name="connsiteY1839" fmla="*/ 242389 h 3287563"/>
                  <a:gd name="connsiteX1840" fmla="*/ 312261 w 3329862"/>
                  <a:gd name="connsiteY1840" fmla="*/ 234826 h 3287563"/>
                  <a:gd name="connsiteX1841" fmla="*/ 336392 w 3329862"/>
                  <a:gd name="connsiteY1841" fmla="*/ 212856 h 3287563"/>
                  <a:gd name="connsiteX1842" fmla="*/ 334591 w 3329862"/>
                  <a:gd name="connsiteY1842" fmla="*/ 212856 h 3287563"/>
                  <a:gd name="connsiteX1843" fmla="*/ 316223 w 3329862"/>
                  <a:gd name="connsiteY1843" fmla="*/ 229063 h 3287563"/>
                  <a:gd name="connsiteX1844" fmla="*/ 297134 w 3329862"/>
                  <a:gd name="connsiteY1844" fmla="*/ 246711 h 3287563"/>
                  <a:gd name="connsiteX1845" fmla="*/ 263999 w 3329862"/>
                  <a:gd name="connsiteY1845" fmla="*/ 278406 h 3287563"/>
                  <a:gd name="connsiteX1846" fmla="*/ 274084 w 3329862"/>
                  <a:gd name="connsiteY1846" fmla="*/ 267601 h 3287563"/>
                  <a:gd name="connsiteX1847" fmla="*/ 284528 w 3329862"/>
                  <a:gd name="connsiteY1847" fmla="*/ 257156 h 3287563"/>
                  <a:gd name="connsiteX1848" fmla="*/ 305778 w 3329862"/>
                  <a:gd name="connsiteY1848" fmla="*/ 236627 h 3287563"/>
                  <a:gd name="connsiteX1849" fmla="*/ 276605 w 3329862"/>
                  <a:gd name="connsiteY1849" fmla="*/ 262198 h 3287563"/>
                  <a:gd name="connsiteX1850" fmla="*/ 280927 w 3329862"/>
                  <a:gd name="connsiteY1850" fmla="*/ 253915 h 3287563"/>
                  <a:gd name="connsiteX1851" fmla="*/ 13326 w 3329862"/>
                  <a:gd name="connsiteY1851" fmla="*/ 1514483 h 3287563"/>
                  <a:gd name="connsiteX1852" fmla="*/ 13326 w 3329862"/>
                  <a:gd name="connsiteY1852" fmla="*/ 1516644 h 3287563"/>
                  <a:gd name="connsiteX1853" fmla="*/ 13326 w 3329862"/>
                  <a:gd name="connsiteY1853" fmla="*/ 1514123 h 3287563"/>
                  <a:gd name="connsiteX1854" fmla="*/ 13326 w 3329862"/>
                  <a:gd name="connsiteY1854" fmla="*/ 1514123 h 3287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Lst>
                <a:rect l="l" t="t" r="r" b="b"/>
                <a:pathLst>
                  <a:path w="3329862" h="3287563">
                    <a:moveTo>
                      <a:pt x="49342" y="2190148"/>
                    </a:moveTo>
                    <a:cubicBezTo>
                      <a:pt x="50423" y="2195551"/>
                      <a:pt x="51503" y="2201313"/>
                      <a:pt x="52584" y="2207076"/>
                    </a:cubicBezTo>
                    <a:lnTo>
                      <a:pt x="50423" y="2198432"/>
                    </a:lnTo>
                    <a:cubicBezTo>
                      <a:pt x="51503" y="2205635"/>
                      <a:pt x="53304" y="2212839"/>
                      <a:pt x="54745" y="2220042"/>
                    </a:cubicBezTo>
                    <a:lnTo>
                      <a:pt x="59427" y="2241652"/>
                    </a:lnTo>
                    <a:cubicBezTo>
                      <a:pt x="60507" y="2247054"/>
                      <a:pt x="62668" y="2252456"/>
                      <a:pt x="64469" y="2259299"/>
                    </a:cubicBezTo>
                    <a:cubicBezTo>
                      <a:pt x="63749" y="2256418"/>
                      <a:pt x="63028" y="2254617"/>
                      <a:pt x="62308" y="2253177"/>
                    </a:cubicBezTo>
                    <a:cubicBezTo>
                      <a:pt x="63389" y="2257859"/>
                      <a:pt x="64829" y="2262541"/>
                      <a:pt x="65910" y="2266863"/>
                    </a:cubicBezTo>
                    <a:cubicBezTo>
                      <a:pt x="67350" y="2271185"/>
                      <a:pt x="68791" y="2276227"/>
                      <a:pt x="70592" y="2281630"/>
                    </a:cubicBezTo>
                    <a:cubicBezTo>
                      <a:pt x="72393" y="2287032"/>
                      <a:pt x="74914" y="2293155"/>
                      <a:pt x="77075" y="2299638"/>
                    </a:cubicBezTo>
                    <a:cubicBezTo>
                      <a:pt x="79236" y="2306121"/>
                      <a:pt x="81757" y="2312604"/>
                      <a:pt x="84278" y="2319807"/>
                    </a:cubicBezTo>
                    <a:cubicBezTo>
                      <a:pt x="86799" y="2326650"/>
                      <a:pt x="90041" y="2333493"/>
                      <a:pt x="92562" y="2340336"/>
                    </a:cubicBezTo>
                    <a:cubicBezTo>
                      <a:pt x="95443" y="2347179"/>
                      <a:pt x="98324" y="2354022"/>
                      <a:pt x="100846" y="2360505"/>
                    </a:cubicBezTo>
                    <a:cubicBezTo>
                      <a:pt x="103727" y="2366988"/>
                      <a:pt x="106608" y="2372751"/>
                      <a:pt x="109489" y="2378513"/>
                    </a:cubicBezTo>
                    <a:cubicBezTo>
                      <a:pt x="112011" y="2383916"/>
                      <a:pt x="114532" y="2389318"/>
                      <a:pt x="116693" y="2393640"/>
                    </a:cubicBezTo>
                    <a:cubicBezTo>
                      <a:pt x="118854" y="2397962"/>
                      <a:pt x="121015" y="2401564"/>
                      <a:pt x="122455" y="2404445"/>
                    </a:cubicBezTo>
                    <a:cubicBezTo>
                      <a:pt x="126417" y="2411648"/>
                      <a:pt x="130739" y="2419572"/>
                      <a:pt x="134701" y="2427495"/>
                    </a:cubicBezTo>
                    <a:cubicBezTo>
                      <a:pt x="139023" y="2435419"/>
                      <a:pt x="143705" y="2442982"/>
                      <a:pt x="148027" y="2450546"/>
                    </a:cubicBezTo>
                    <a:cubicBezTo>
                      <a:pt x="156671" y="2466033"/>
                      <a:pt x="166035" y="2479719"/>
                      <a:pt x="172878" y="2490524"/>
                    </a:cubicBezTo>
                    <a:cubicBezTo>
                      <a:pt x="169637" y="2485482"/>
                      <a:pt x="166035" y="2480079"/>
                      <a:pt x="162793" y="2475037"/>
                    </a:cubicBezTo>
                    <a:cubicBezTo>
                      <a:pt x="159552" y="2469994"/>
                      <a:pt x="155950" y="2464952"/>
                      <a:pt x="153789" y="2460990"/>
                    </a:cubicBezTo>
                    <a:cubicBezTo>
                      <a:pt x="148747" y="2452707"/>
                      <a:pt x="145866" y="2448025"/>
                      <a:pt x="147667" y="2452347"/>
                    </a:cubicBezTo>
                    <a:cubicBezTo>
                      <a:pt x="150548" y="2457749"/>
                      <a:pt x="153069" y="2462791"/>
                      <a:pt x="155950" y="2467473"/>
                    </a:cubicBezTo>
                    <a:cubicBezTo>
                      <a:pt x="158832" y="2472156"/>
                      <a:pt x="161353" y="2476478"/>
                      <a:pt x="164234" y="2481160"/>
                    </a:cubicBezTo>
                    <a:cubicBezTo>
                      <a:pt x="169637" y="2489803"/>
                      <a:pt x="174319" y="2498807"/>
                      <a:pt x="180802" y="2508172"/>
                    </a:cubicBezTo>
                    <a:cubicBezTo>
                      <a:pt x="184043" y="2512854"/>
                      <a:pt x="187285" y="2517536"/>
                      <a:pt x="190886" y="2522938"/>
                    </a:cubicBezTo>
                    <a:cubicBezTo>
                      <a:pt x="192687" y="2525460"/>
                      <a:pt x="194488" y="2528341"/>
                      <a:pt x="196649" y="2530862"/>
                    </a:cubicBezTo>
                    <a:cubicBezTo>
                      <a:pt x="198450" y="2533743"/>
                      <a:pt x="200971" y="2536264"/>
                      <a:pt x="203132" y="2539146"/>
                    </a:cubicBezTo>
                    <a:cubicBezTo>
                      <a:pt x="207814" y="2544908"/>
                      <a:pt x="212856" y="2551031"/>
                      <a:pt x="218259" y="2557874"/>
                    </a:cubicBezTo>
                    <a:cubicBezTo>
                      <a:pt x="219699" y="2559675"/>
                      <a:pt x="221140" y="2561116"/>
                      <a:pt x="222580" y="2562917"/>
                    </a:cubicBezTo>
                    <a:cubicBezTo>
                      <a:pt x="224021" y="2564717"/>
                      <a:pt x="225822" y="2566518"/>
                      <a:pt x="227263" y="2567959"/>
                    </a:cubicBezTo>
                    <a:cubicBezTo>
                      <a:pt x="230504" y="2571560"/>
                      <a:pt x="233745" y="2575162"/>
                      <a:pt x="237347" y="2579124"/>
                    </a:cubicBezTo>
                    <a:cubicBezTo>
                      <a:pt x="231945" y="2573001"/>
                      <a:pt x="226542" y="2566878"/>
                      <a:pt x="221500" y="2560395"/>
                    </a:cubicBezTo>
                    <a:lnTo>
                      <a:pt x="206373" y="2541307"/>
                    </a:lnTo>
                    <a:lnTo>
                      <a:pt x="224021" y="2562556"/>
                    </a:lnTo>
                    <a:lnTo>
                      <a:pt x="242750" y="2582725"/>
                    </a:lnTo>
                    <a:cubicBezTo>
                      <a:pt x="248872" y="2589568"/>
                      <a:pt x="255355" y="2596051"/>
                      <a:pt x="261838" y="2602534"/>
                    </a:cubicBezTo>
                    <a:lnTo>
                      <a:pt x="271563" y="2612259"/>
                    </a:lnTo>
                    <a:cubicBezTo>
                      <a:pt x="274804" y="2615500"/>
                      <a:pt x="278045" y="2618742"/>
                      <a:pt x="281647" y="2621623"/>
                    </a:cubicBezTo>
                    <a:cubicBezTo>
                      <a:pt x="288490" y="2628466"/>
                      <a:pt x="289211" y="2629547"/>
                      <a:pt x="286329" y="2627386"/>
                    </a:cubicBezTo>
                    <a:cubicBezTo>
                      <a:pt x="283448" y="2625225"/>
                      <a:pt x="276965" y="2619462"/>
                      <a:pt x="270122" y="2612259"/>
                    </a:cubicBezTo>
                    <a:cubicBezTo>
                      <a:pt x="262919" y="2605055"/>
                      <a:pt x="254635" y="2596772"/>
                      <a:pt x="247432" y="2589208"/>
                    </a:cubicBezTo>
                    <a:cubicBezTo>
                      <a:pt x="240589" y="2581645"/>
                      <a:pt x="234466" y="2575162"/>
                      <a:pt x="231945" y="2572281"/>
                    </a:cubicBezTo>
                    <a:cubicBezTo>
                      <a:pt x="288490" y="2636750"/>
                      <a:pt x="342154" y="2684291"/>
                      <a:pt x="376010" y="2705181"/>
                    </a:cubicBezTo>
                    <a:cubicBezTo>
                      <a:pt x="377810" y="2707342"/>
                      <a:pt x="379971" y="2710583"/>
                      <a:pt x="387895" y="2717426"/>
                    </a:cubicBezTo>
                    <a:cubicBezTo>
                      <a:pt x="389696" y="2719227"/>
                      <a:pt x="392217" y="2721028"/>
                      <a:pt x="394738" y="2723189"/>
                    </a:cubicBezTo>
                    <a:cubicBezTo>
                      <a:pt x="397619" y="2725350"/>
                      <a:pt x="400501" y="2727511"/>
                      <a:pt x="404463" y="2730032"/>
                    </a:cubicBezTo>
                    <a:cubicBezTo>
                      <a:pt x="408064" y="2732553"/>
                      <a:pt x="412386" y="2735434"/>
                      <a:pt x="417068" y="2738316"/>
                    </a:cubicBezTo>
                    <a:cubicBezTo>
                      <a:pt x="421750" y="2741557"/>
                      <a:pt x="427153" y="2745159"/>
                      <a:pt x="433276" y="2748400"/>
                    </a:cubicBezTo>
                    <a:cubicBezTo>
                      <a:pt x="431115" y="2746960"/>
                      <a:pt x="429314" y="2745879"/>
                      <a:pt x="427873" y="2744799"/>
                    </a:cubicBezTo>
                    <a:cubicBezTo>
                      <a:pt x="426432" y="2743718"/>
                      <a:pt x="425352" y="2742998"/>
                      <a:pt x="424632" y="2742277"/>
                    </a:cubicBezTo>
                    <a:cubicBezTo>
                      <a:pt x="423191" y="2741197"/>
                      <a:pt x="422831" y="2740837"/>
                      <a:pt x="423191" y="2740837"/>
                    </a:cubicBezTo>
                    <a:cubicBezTo>
                      <a:pt x="423911" y="2740837"/>
                      <a:pt x="427873" y="2743358"/>
                      <a:pt x="431835" y="2745519"/>
                    </a:cubicBezTo>
                    <a:cubicBezTo>
                      <a:pt x="440119" y="2749841"/>
                      <a:pt x="449123" y="2754883"/>
                      <a:pt x="435436" y="2745519"/>
                    </a:cubicBezTo>
                    <a:cubicBezTo>
                      <a:pt x="439758" y="2747680"/>
                      <a:pt x="445161" y="2750921"/>
                      <a:pt x="451284" y="2754163"/>
                    </a:cubicBezTo>
                    <a:cubicBezTo>
                      <a:pt x="457406" y="2757404"/>
                      <a:pt x="463529" y="2761366"/>
                      <a:pt x="469652" y="2764608"/>
                    </a:cubicBezTo>
                    <a:cubicBezTo>
                      <a:pt x="481897" y="2771090"/>
                      <a:pt x="491982" y="2776493"/>
                      <a:pt x="493783" y="2776493"/>
                    </a:cubicBezTo>
                    <a:lnTo>
                      <a:pt x="488741" y="2774692"/>
                    </a:lnTo>
                    <a:cubicBezTo>
                      <a:pt x="531240" y="2797022"/>
                      <a:pt x="561493" y="2808187"/>
                      <a:pt x="585264" y="2815390"/>
                    </a:cubicBezTo>
                    <a:cubicBezTo>
                      <a:pt x="591387" y="2817191"/>
                      <a:pt x="596789" y="2818632"/>
                      <a:pt x="602192" y="2820433"/>
                    </a:cubicBezTo>
                    <a:cubicBezTo>
                      <a:pt x="604713" y="2821153"/>
                      <a:pt x="607594" y="2821873"/>
                      <a:pt x="610115" y="2822594"/>
                    </a:cubicBezTo>
                    <a:cubicBezTo>
                      <a:pt x="612636" y="2823314"/>
                      <a:pt x="615158" y="2823674"/>
                      <a:pt x="617679" y="2824394"/>
                    </a:cubicBezTo>
                    <a:cubicBezTo>
                      <a:pt x="627763" y="2826555"/>
                      <a:pt x="637127" y="2828716"/>
                      <a:pt x="646852" y="2831238"/>
                    </a:cubicBezTo>
                    <a:cubicBezTo>
                      <a:pt x="660898" y="2834479"/>
                      <a:pt x="673864" y="2837360"/>
                      <a:pt x="686110" y="2840242"/>
                    </a:cubicBezTo>
                    <a:cubicBezTo>
                      <a:pt x="698355" y="2842763"/>
                      <a:pt x="710241" y="2844563"/>
                      <a:pt x="721045" y="2846725"/>
                    </a:cubicBezTo>
                    <a:cubicBezTo>
                      <a:pt x="723927" y="2847085"/>
                      <a:pt x="726448" y="2847805"/>
                      <a:pt x="729329" y="2848165"/>
                    </a:cubicBezTo>
                    <a:cubicBezTo>
                      <a:pt x="732210" y="2848165"/>
                      <a:pt x="734732" y="2848885"/>
                      <a:pt x="737253" y="2849246"/>
                    </a:cubicBezTo>
                    <a:cubicBezTo>
                      <a:pt x="742655" y="2849966"/>
                      <a:pt x="747697" y="2850686"/>
                      <a:pt x="752740" y="2851407"/>
                    </a:cubicBezTo>
                    <a:cubicBezTo>
                      <a:pt x="757782" y="2852127"/>
                      <a:pt x="762824" y="2852847"/>
                      <a:pt x="767867" y="2853207"/>
                    </a:cubicBezTo>
                    <a:cubicBezTo>
                      <a:pt x="772909" y="2853928"/>
                      <a:pt x="777591" y="2853928"/>
                      <a:pt x="782633" y="2854288"/>
                    </a:cubicBezTo>
                    <a:cubicBezTo>
                      <a:pt x="792358" y="2855008"/>
                      <a:pt x="802082" y="2855729"/>
                      <a:pt x="811806" y="2856449"/>
                    </a:cubicBezTo>
                    <a:cubicBezTo>
                      <a:pt x="821531" y="2856449"/>
                      <a:pt x="831255" y="2857169"/>
                      <a:pt x="840979" y="2857169"/>
                    </a:cubicBezTo>
                    <a:cubicBezTo>
                      <a:pt x="850704" y="2857529"/>
                      <a:pt x="861149" y="2857169"/>
                      <a:pt x="871953" y="2857169"/>
                    </a:cubicBezTo>
                    <a:cubicBezTo>
                      <a:pt x="882758" y="2857169"/>
                      <a:pt x="893923" y="2857169"/>
                      <a:pt x="905449" y="2857169"/>
                    </a:cubicBezTo>
                    <a:cubicBezTo>
                      <a:pt x="909050" y="2858250"/>
                      <a:pt x="934982" y="2861491"/>
                      <a:pt x="972799" y="2861491"/>
                    </a:cubicBezTo>
                    <a:cubicBezTo>
                      <a:pt x="990447" y="2860051"/>
                      <a:pt x="1075805" y="2859330"/>
                      <a:pt x="1084449" y="2857169"/>
                    </a:cubicBezTo>
                    <a:cubicBezTo>
                      <a:pt x="1016739" y="2856449"/>
                      <a:pt x="1028984" y="2858970"/>
                      <a:pt x="988646" y="2859330"/>
                    </a:cubicBezTo>
                    <a:cubicBezTo>
                      <a:pt x="954791" y="2857169"/>
                      <a:pt x="985765" y="2857169"/>
                      <a:pt x="939664" y="2856089"/>
                    </a:cubicBezTo>
                    <a:cubicBezTo>
                      <a:pt x="976761" y="2856809"/>
                      <a:pt x="1107500" y="2855008"/>
                      <a:pt x="1148198" y="2856809"/>
                    </a:cubicBezTo>
                    <a:lnTo>
                      <a:pt x="1133792" y="2856809"/>
                    </a:lnTo>
                    <a:cubicBezTo>
                      <a:pt x="1198621" y="2858250"/>
                      <a:pt x="1211227" y="2863292"/>
                      <a:pt x="1319275" y="2860411"/>
                    </a:cubicBezTo>
                    <a:lnTo>
                      <a:pt x="1370778" y="2859330"/>
                    </a:lnTo>
                    <a:cubicBezTo>
                      <a:pt x="1368257" y="2859330"/>
                      <a:pt x="1367897" y="2859690"/>
                      <a:pt x="1366817" y="2860051"/>
                    </a:cubicBezTo>
                    <a:cubicBezTo>
                      <a:pt x="1451455" y="2860051"/>
                      <a:pt x="1428404" y="2862572"/>
                      <a:pt x="1521687" y="2860771"/>
                    </a:cubicBezTo>
                    <a:cubicBezTo>
                      <a:pt x="1514483" y="2860771"/>
                      <a:pt x="1519165" y="2861131"/>
                      <a:pt x="1511602" y="2861131"/>
                    </a:cubicBezTo>
                    <a:cubicBezTo>
                      <a:pt x="1564906" y="2862212"/>
                      <a:pt x="1618570" y="2860051"/>
                      <a:pt x="1658548" y="2859330"/>
                    </a:cubicBezTo>
                    <a:cubicBezTo>
                      <a:pt x="1683039" y="2861131"/>
                      <a:pt x="1652786" y="2861131"/>
                      <a:pt x="1637659" y="2862212"/>
                    </a:cubicBezTo>
                    <a:cubicBezTo>
                      <a:pt x="1731301" y="2862932"/>
                      <a:pt x="1832147" y="2860051"/>
                      <a:pt x="1890133" y="2857890"/>
                    </a:cubicBezTo>
                    <a:lnTo>
                      <a:pt x="1950280" y="2858970"/>
                    </a:lnTo>
                    <a:cubicBezTo>
                      <a:pt x="1914624" y="2859690"/>
                      <a:pt x="1870684" y="2861491"/>
                      <a:pt x="1881849" y="2862572"/>
                    </a:cubicBezTo>
                    <a:cubicBezTo>
                      <a:pt x="1914984" y="2862572"/>
                      <a:pt x="1908501" y="2861491"/>
                      <a:pt x="1955322" y="2861851"/>
                    </a:cubicBezTo>
                    <a:cubicBezTo>
                      <a:pt x="1947399" y="2862932"/>
                      <a:pt x="1927590" y="2864012"/>
                      <a:pt x="1905620" y="2865453"/>
                    </a:cubicBezTo>
                    <a:cubicBezTo>
                      <a:pt x="1954242" y="2866533"/>
                      <a:pt x="1959644" y="2865453"/>
                      <a:pt x="1961445" y="2864733"/>
                    </a:cubicBezTo>
                    <a:cubicBezTo>
                      <a:pt x="1962165" y="2864733"/>
                      <a:pt x="1962165" y="2864012"/>
                      <a:pt x="1966487" y="2864372"/>
                    </a:cubicBezTo>
                    <a:cubicBezTo>
                      <a:pt x="1968648" y="2864372"/>
                      <a:pt x="1971530" y="2865093"/>
                      <a:pt x="1975851" y="2866894"/>
                    </a:cubicBezTo>
                    <a:cubicBezTo>
                      <a:pt x="1980173" y="2868694"/>
                      <a:pt x="1985936" y="2871576"/>
                      <a:pt x="1991339" y="2878059"/>
                    </a:cubicBezTo>
                    <a:cubicBezTo>
                      <a:pt x="1993860" y="2880580"/>
                      <a:pt x="1996021" y="2883821"/>
                      <a:pt x="1997821" y="2886342"/>
                    </a:cubicBezTo>
                    <a:cubicBezTo>
                      <a:pt x="1999622" y="2889224"/>
                      <a:pt x="2001423" y="2891745"/>
                      <a:pt x="2003224" y="2894266"/>
                    </a:cubicBezTo>
                    <a:cubicBezTo>
                      <a:pt x="2006465" y="2899308"/>
                      <a:pt x="2009707" y="2903270"/>
                      <a:pt x="2012228" y="2906872"/>
                    </a:cubicBezTo>
                    <a:cubicBezTo>
                      <a:pt x="2017630" y="2913715"/>
                      <a:pt x="2021232" y="2917677"/>
                      <a:pt x="2022673" y="2918397"/>
                    </a:cubicBezTo>
                    <a:lnTo>
                      <a:pt x="2030236" y="2929922"/>
                    </a:lnTo>
                    <a:lnTo>
                      <a:pt x="2038160" y="2941087"/>
                    </a:lnTo>
                    <a:cubicBezTo>
                      <a:pt x="2043562" y="2948651"/>
                      <a:pt x="2048604" y="2956214"/>
                      <a:pt x="2054367" y="2963417"/>
                    </a:cubicBezTo>
                    <a:cubicBezTo>
                      <a:pt x="2055808" y="2964498"/>
                      <a:pt x="2059409" y="2968459"/>
                      <a:pt x="2064452" y="2974582"/>
                    </a:cubicBezTo>
                    <a:cubicBezTo>
                      <a:pt x="2069494" y="2980705"/>
                      <a:pt x="2076697" y="2988268"/>
                      <a:pt x="2084260" y="2997272"/>
                    </a:cubicBezTo>
                    <a:cubicBezTo>
                      <a:pt x="2086061" y="2999433"/>
                      <a:pt x="2088222" y="3001594"/>
                      <a:pt x="2090023" y="3004116"/>
                    </a:cubicBezTo>
                    <a:cubicBezTo>
                      <a:pt x="2092184" y="3006277"/>
                      <a:pt x="2094345" y="3008437"/>
                      <a:pt x="2096506" y="3010959"/>
                    </a:cubicBezTo>
                    <a:cubicBezTo>
                      <a:pt x="2100828" y="3015641"/>
                      <a:pt x="2105150" y="3020323"/>
                      <a:pt x="2109472" y="3025005"/>
                    </a:cubicBezTo>
                    <a:cubicBezTo>
                      <a:pt x="2118116" y="3034369"/>
                      <a:pt x="2127480" y="3043013"/>
                      <a:pt x="2135043" y="3050937"/>
                    </a:cubicBezTo>
                    <a:cubicBezTo>
                      <a:pt x="2139365" y="3054178"/>
                      <a:pt x="2110912" y="3024645"/>
                      <a:pt x="2099387" y="3012039"/>
                    </a:cubicBezTo>
                    <a:cubicBezTo>
                      <a:pt x="2102629" y="3013840"/>
                      <a:pt x="2135043" y="3048055"/>
                      <a:pt x="2157734" y="3067864"/>
                    </a:cubicBezTo>
                    <a:cubicBezTo>
                      <a:pt x="2160255" y="3073267"/>
                      <a:pt x="2197712" y="3106042"/>
                      <a:pt x="2233008" y="3132333"/>
                    </a:cubicBezTo>
                    <a:cubicBezTo>
                      <a:pt x="2242012" y="3138816"/>
                      <a:pt x="2250295" y="3144939"/>
                      <a:pt x="2258219" y="3150702"/>
                    </a:cubicBezTo>
                    <a:cubicBezTo>
                      <a:pt x="2266143" y="3156104"/>
                      <a:pt x="2272986" y="3160786"/>
                      <a:pt x="2278028" y="3164388"/>
                    </a:cubicBezTo>
                    <a:cubicBezTo>
                      <a:pt x="2288473" y="3171591"/>
                      <a:pt x="2292434" y="3174833"/>
                      <a:pt x="2284151" y="3170871"/>
                    </a:cubicBezTo>
                    <a:cubicBezTo>
                      <a:pt x="2287392" y="3173032"/>
                      <a:pt x="2290634" y="3175193"/>
                      <a:pt x="2293875" y="3176994"/>
                    </a:cubicBezTo>
                    <a:cubicBezTo>
                      <a:pt x="2297117" y="3179155"/>
                      <a:pt x="2300358" y="3180955"/>
                      <a:pt x="2303960" y="3183116"/>
                    </a:cubicBezTo>
                    <a:cubicBezTo>
                      <a:pt x="2310803" y="3187078"/>
                      <a:pt x="2317646" y="3191400"/>
                      <a:pt x="2324489" y="3195362"/>
                    </a:cubicBezTo>
                    <a:cubicBezTo>
                      <a:pt x="2331332" y="3199684"/>
                      <a:pt x="2338895" y="3203285"/>
                      <a:pt x="2346099" y="3207607"/>
                    </a:cubicBezTo>
                    <a:cubicBezTo>
                      <a:pt x="2353302" y="3211569"/>
                      <a:pt x="2360865" y="3215531"/>
                      <a:pt x="2368069" y="3219853"/>
                    </a:cubicBezTo>
                    <a:cubicBezTo>
                      <a:pt x="2371670" y="3222014"/>
                      <a:pt x="2375632" y="3223815"/>
                      <a:pt x="2379594" y="3225616"/>
                    </a:cubicBezTo>
                    <a:cubicBezTo>
                      <a:pt x="2383195" y="3227416"/>
                      <a:pt x="2387157" y="3229217"/>
                      <a:pt x="2390759" y="3231018"/>
                    </a:cubicBezTo>
                    <a:cubicBezTo>
                      <a:pt x="2397602" y="3234260"/>
                      <a:pt x="2404445" y="3237861"/>
                      <a:pt x="2411648" y="3241102"/>
                    </a:cubicBezTo>
                    <a:cubicBezTo>
                      <a:pt x="2418491" y="3244344"/>
                      <a:pt x="2425695" y="3247225"/>
                      <a:pt x="2432538" y="3250467"/>
                    </a:cubicBezTo>
                    <a:lnTo>
                      <a:pt x="2442982" y="3255149"/>
                    </a:lnTo>
                    <a:lnTo>
                      <a:pt x="2448025" y="3257310"/>
                    </a:lnTo>
                    <a:lnTo>
                      <a:pt x="2449465" y="3258030"/>
                    </a:lnTo>
                    <a:lnTo>
                      <a:pt x="2449465" y="3258030"/>
                    </a:lnTo>
                    <a:cubicBezTo>
                      <a:pt x="2449465" y="3258030"/>
                      <a:pt x="2449465" y="3258030"/>
                      <a:pt x="2449465" y="3258030"/>
                    </a:cubicBezTo>
                    <a:lnTo>
                      <a:pt x="2449465" y="3258030"/>
                    </a:lnTo>
                    <a:cubicBezTo>
                      <a:pt x="2449465" y="3258030"/>
                      <a:pt x="2449465" y="3257310"/>
                      <a:pt x="2449465" y="3257310"/>
                    </a:cubicBezTo>
                    <a:lnTo>
                      <a:pt x="2448385" y="3254789"/>
                    </a:lnTo>
                    <a:cubicBezTo>
                      <a:pt x="2439741" y="3237141"/>
                      <a:pt x="2432177" y="3219493"/>
                      <a:pt x="2426055" y="3202565"/>
                    </a:cubicBezTo>
                    <a:cubicBezTo>
                      <a:pt x="2425695" y="3201484"/>
                      <a:pt x="2425334" y="3200404"/>
                      <a:pt x="2424974" y="3199324"/>
                    </a:cubicBezTo>
                    <a:lnTo>
                      <a:pt x="2423894" y="3196082"/>
                    </a:lnTo>
                    <a:cubicBezTo>
                      <a:pt x="2423173" y="3193561"/>
                      <a:pt x="2422093" y="3191040"/>
                      <a:pt x="2421373" y="3188879"/>
                    </a:cubicBezTo>
                    <a:cubicBezTo>
                      <a:pt x="2419572" y="3184197"/>
                      <a:pt x="2418131" y="3179155"/>
                      <a:pt x="2416691" y="3174472"/>
                    </a:cubicBezTo>
                    <a:cubicBezTo>
                      <a:pt x="2413449" y="3165108"/>
                      <a:pt x="2410928" y="3155384"/>
                      <a:pt x="2408407" y="3146380"/>
                    </a:cubicBezTo>
                    <a:cubicBezTo>
                      <a:pt x="2398322" y="3109643"/>
                      <a:pt x="2392560" y="3076508"/>
                      <a:pt x="2388598" y="3051657"/>
                    </a:cubicBezTo>
                    <a:cubicBezTo>
                      <a:pt x="2387878" y="3044094"/>
                      <a:pt x="2386797" y="3034729"/>
                      <a:pt x="2386077" y="3025365"/>
                    </a:cubicBezTo>
                    <a:cubicBezTo>
                      <a:pt x="2385356" y="3016001"/>
                      <a:pt x="2384636" y="3006637"/>
                      <a:pt x="2384276" y="2999433"/>
                    </a:cubicBezTo>
                    <a:cubicBezTo>
                      <a:pt x="2383556" y="2985027"/>
                      <a:pt x="2383556" y="2978904"/>
                      <a:pt x="2385717" y="2996912"/>
                    </a:cubicBezTo>
                    <a:cubicBezTo>
                      <a:pt x="2385356" y="2990069"/>
                      <a:pt x="2384636" y="2983226"/>
                      <a:pt x="2384276" y="2976743"/>
                    </a:cubicBezTo>
                    <a:cubicBezTo>
                      <a:pt x="2384276" y="2973502"/>
                      <a:pt x="2383916" y="2970260"/>
                      <a:pt x="2383556" y="2967019"/>
                    </a:cubicBezTo>
                    <a:cubicBezTo>
                      <a:pt x="2383556" y="2963777"/>
                      <a:pt x="2383556" y="2960536"/>
                      <a:pt x="2383195" y="2957655"/>
                    </a:cubicBezTo>
                    <a:cubicBezTo>
                      <a:pt x="2383195" y="2951532"/>
                      <a:pt x="2382475" y="2945409"/>
                      <a:pt x="2382475" y="2939646"/>
                    </a:cubicBezTo>
                    <a:cubicBezTo>
                      <a:pt x="2382475" y="2933884"/>
                      <a:pt x="2382475" y="2928121"/>
                      <a:pt x="2382115" y="2922359"/>
                    </a:cubicBezTo>
                    <a:cubicBezTo>
                      <a:pt x="2382115" y="2916596"/>
                      <a:pt x="2381755" y="2911194"/>
                      <a:pt x="2382115" y="2905431"/>
                    </a:cubicBezTo>
                    <a:cubicBezTo>
                      <a:pt x="2382115" y="2899668"/>
                      <a:pt x="2383556" y="2893906"/>
                      <a:pt x="2385717" y="2888503"/>
                    </a:cubicBezTo>
                    <a:cubicBezTo>
                      <a:pt x="2390038" y="2877698"/>
                      <a:pt x="2398682" y="2869055"/>
                      <a:pt x="2409127" y="2864372"/>
                    </a:cubicBezTo>
                    <a:cubicBezTo>
                      <a:pt x="2414169" y="2861851"/>
                      <a:pt x="2419932" y="2860411"/>
                      <a:pt x="2425695" y="2860051"/>
                    </a:cubicBezTo>
                    <a:cubicBezTo>
                      <a:pt x="2428576" y="2860051"/>
                      <a:pt x="2431097" y="2860051"/>
                      <a:pt x="2433978" y="2860051"/>
                    </a:cubicBezTo>
                    <a:cubicBezTo>
                      <a:pt x="2436499" y="2860051"/>
                      <a:pt x="2439381" y="2860051"/>
                      <a:pt x="2441902" y="2860051"/>
                    </a:cubicBezTo>
                    <a:cubicBezTo>
                      <a:pt x="2452707" y="2860051"/>
                      <a:pt x="2463512" y="2860051"/>
                      <a:pt x="2474677" y="2859690"/>
                    </a:cubicBezTo>
                    <a:cubicBezTo>
                      <a:pt x="2485842" y="2859690"/>
                      <a:pt x="2497727" y="2859690"/>
                      <a:pt x="2509612" y="2859330"/>
                    </a:cubicBezTo>
                    <a:cubicBezTo>
                      <a:pt x="2515735" y="2859330"/>
                      <a:pt x="2521858" y="2859330"/>
                      <a:pt x="2528341" y="2858970"/>
                    </a:cubicBezTo>
                    <a:cubicBezTo>
                      <a:pt x="2531582" y="2858970"/>
                      <a:pt x="2534824" y="2858970"/>
                      <a:pt x="2538065" y="2858970"/>
                    </a:cubicBezTo>
                    <a:cubicBezTo>
                      <a:pt x="2541307" y="2858970"/>
                      <a:pt x="2544548" y="2858610"/>
                      <a:pt x="2548150" y="2858250"/>
                    </a:cubicBezTo>
                    <a:cubicBezTo>
                      <a:pt x="2550311" y="2858250"/>
                      <a:pt x="2548150" y="2858250"/>
                      <a:pt x="2544188" y="2858610"/>
                    </a:cubicBezTo>
                    <a:cubicBezTo>
                      <a:pt x="2542027" y="2858610"/>
                      <a:pt x="2539506" y="2858970"/>
                      <a:pt x="2536625" y="2859330"/>
                    </a:cubicBezTo>
                    <a:cubicBezTo>
                      <a:pt x="2533743" y="2859330"/>
                      <a:pt x="2530502" y="2859330"/>
                      <a:pt x="2527260" y="2859330"/>
                    </a:cubicBezTo>
                    <a:cubicBezTo>
                      <a:pt x="2514294" y="2859690"/>
                      <a:pt x="2500608" y="2860411"/>
                      <a:pt x="2502769" y="2860771"/>
                    </a:cubicBezTo>
                    <a:cubicBezTo>
                      <a:pt x="2520417" y="2859690"/>
                      <a:pt x="2537705" y="2860051"/>
                      <a:pt x="2554633" y="2858250"/>
                    </a:cubicBezTo>
                    <a:cubicBezTo>
                      <a:pt x="2563277" y="2857529"/>
                      <a:pt x="2571920" y="2857169"/>
                      <a:pt x="2580564" y="2856449"/>
                    </a:cubicBezTo>
                    <a:cubicBezTo>
                      <a:pt x="2589208" y="2855368"/>
                      <a:pt x="2598212" y="2854288"/>
                      <a:pt x="2607577" y="2853207"/>
                    </a:cubicBezTo>
                    <a:cubicBezTo>
                      <a:pt x="2644673" y="2848165"/>
                      <a:pt x="2686452" y="2841322"/>
                      <a:pt x="2739396" y="2824394"/>
                    </a:cubicBezTo>
                    <a:cubicBezTo>
                      <a:pt x="2721388" y="2829437"/>
                      <a:pt x="2716346" y="2831598"/>
                      <a:pt x="2714185" y="2832678"/>
                    </a:cubicBezTo>
                    <a:cubicBezTo>
                      <a:pt x="2713104" y="2832678"/>
                      <a:pt x="2723909" y="2829437"/>
                      <a:pt x="2738676" y="2824755"/>
                    </a:cubicBezTo>
                    <a:cubicBezTo>
                      <a:pt x="2745879" y="2822234"/>
                      <a:pt x="2753803" y="2819352"/>
                      <a:pt x="2761726" y="2816471"/>
                    </a:cubicBezTo>
                    <a:cubicBezTo>
                      <a:pt x="2769650" y="2813590"/>
                      <a:pt x="2777573" y="2811068"/>
                      <a:pt x="2784056" y="2808187"/>
                    </a:cubicBezTo>
                    <a:cubicBezTo>
                      <a:pt x="2791620" y="2805306"/>
                      <a:pt x="2786577" y="2807467"/>
                      <a:pt x="2780815" y="2809988"/>
                    </a:cubicBezTo>
                    <a:cubicBezTo>
                      <a:pt x="2775052" y="2812509"/>
                      <a:pt x="2768209" y="2814670"/>
                      <a:pt x="2772531" y="2813590"/>
                    </a:cubicBezTo>
                    <a:cubicBezTo>
                      <a:pt x="2822954" y="2795942"/>
                      <a:pt x="2868694" y="2773972"/>
                      <a:pt x="2910473" y="2748760"/>
                    </a:cubicBezTo>
                    <a:cubicBezTo>
                      <a:pt x="2952252" y="2723909"/>
                      <a:pt x="2990429" y="2695816"/>
                      <a:pt x="3025725" y="2664842"/>
                    </a:cubicBezTo>
                    <a:cubicBezTo>
                      <a:pt x="3096317" y="2602895"/>
                      <a:pt x="3157545" y="2529782"/>
                      <a:pt x="3209048" y="2437220"/>
                    </a:cubicBezTo>
                    <a:cubicBezTo>
                      <a:pt x="3205446" y="2443703"/>
                      <a:pt x="3201845" y="2449825"/>
                      <a:pt x="3198603" y="2455588"/>
                    </a:cubicBezTo>
                    <a:cubicBezTo>
                      <a:pt x="3195362" y="2461351"/>
                      <a:pt x="3192841" y="2466393"/>
                      <a:pt x="3189959" y="2470715"/>
                    </a:cubicBezTo>
                    <a:cubicBezTo>
                      <a:pt x="3184557" y="2479719"/>
                      <a:pt x="3179875" y="2487282"/>
                      <a:pt x="3176633" y="2493045"/>
                    </a:cubicBezTo>
                    <a:cubicBezTo>
                      <a:pt x="3174833" y="2495926"/>
                      <a:pt x="3173392" y="2498447"/>
                      <a:pt x="3172311" y="2500608"/>
                    </a:cubicBezTo>
                    <a:cubicBezTo>
                      <a:pt x="3170871" y="2502769"/>
                      <a:pt x="3170150" y="2504570"/>
                      <a:pt x="3169430" y="2506011"/>
                    </a:cubicBezTo>
                    <a:cubicBezTo>
                      <a:pt x="3167989" y="2508892"/>
                      <a:pt x="3167269" y="2510333"/>
                      <a:pt x="3167269" y="2510693"/>
                    </a:cubicBezTo>
                    <a:cubicBezTo>
                      <a:pt x="3170150" y="2506731"/>
                      <a:pt x="3173032" y="2502769"/>
                      <a:pt x="3175913" y="2498447"/>
                    </a:cubicBezTo>
                    <a:lnTo>
                      <a:pt x="3183837" y="2485842"/>
                    </a:lnTo>
                    <a:lnTo>
                      <a:pt x="3191760" y="2473236"/>
                    </a:lnTo>
                    <a:cubicBezTo>
                      <a:pt x="3193201" y="2471075"/>
                      <a:pt x="3194642" y="2468914"/>
                      <a:pt x="3195722" y="2467113"/>
                    </a:cubicBezTo>
                    <a:lnTo>
                      <a:pt x="3199324" y="2460630"/>
                    </a:lnTo>
                    <a:cubicBezTo>
                      <a:pt x="3210129" y="2440461"/>
                      <a:pt x="3231378" y="2401204"/>
                      <a:pt x="3245424" y="2366268"/>
                    </a:cubicBezTo>
                    <a:cubicBezTo>
                      <a:pt x="3246145" y="2365187"/>
                      <a:pt x="3246865" y="2363386"/>
                      <a:pt x="3247946" y="2361586"/>
                    </a:cubicBezTo>
                    <a:cubicBezTo>
                      <a:pt x="3248666" y="2359785"/>
                      <a:pt x="3249747" y="2357984"/>
                      <a:pt x="3250467" y="2356543"/>
                    </a:cubicBezTo>
                    <a:cubicBezTo>
                      <a:pt x="3251547" y="2354022"/>
                      <a:pt x="3251907" y="2354382"/>
                      <a:pt x="3248666" y="2363026"/>
                    </a:cubicBezTo>
                    <a:cubicBezTo>
                      <a:pt x="3272797" y="2309362"/>
                      <a:pt x="3284682" y="2264342"/>
                      <a:pt x="3294046" y="2216080"/>
                    </a:cubicBezTo>
                    <a:cubicBezTo>
                      <a:pt x="3298368" y="2191949"/>
                      <a:pt x="3302330" y="2166738"/>
                      <a:pt x="3305211" y="2138645"/>
                    </a:cubicBezTo>
                    <a:cubicBezTo>
                      <a:pt x="3305572" y="2135043"/>
                      <a:pt x="3305932" y="2131442"/>
                      <a:pt x="3306292" y="2127840"/>
                    </a:cubicBezTo>
                    <a:cubicBezTo>
                      <a:pt x="3306292" y="2124238"/>
                      <a:pt x="3306652" y="2120637"/>
                      <a:pt x="3307012" y="2117035"/>
                    </a:cubicBezTo>
                    <a:cubicBezTo>
                      <a:pt x="3307373" y="2109472"/>
                      <a:pt x="3308093" y="2101909"/>
                      <a:pt x="3308453" y="2093985"/>
                    </a:cubicBezTo>
                    <a:cubicBezTo>
                      <a:pt x="3309173" y="2086061"/>
                      <a:pt x="3309173" y="2078138"/>
                      <a:pt x="3309533" y="2069494"/>
                    </a:cubicBezTo>
                    <a:cubicBezTo>
                      <a:pt x="3309533" y="2061210"/>
                      <a:pt x="3309894" y="2052566"/>
                      <a:pt x="3310254" y="2043562"/>
                    </a:cubicBezTo>
                    <a:cubicBezTo>
                      <a:pt x="3311694" y="2101548"/>
                      <a:pt x="3307012" y="2159895"/>
                      <a:pt x="3296207" y="2217161"/>
                    </a:cubicBezTo>
                    <a:cubicBezTo>
                      <a:pt x="3297288" y="2213559"/>
                      <a:pt x="3298368" y="2210317"/>
                      <a:pt x="3299089" y="2206716"/>
                    </a:cubicBezTo>
                    <a:lnTo>
                      <a:pt x="3301250" y="2196271"/>
                    </a:lnTo>
                    <a:lnTo>
                      <a:pt x="3305932" y="2175021"/>
                    </a:lnTo>
                    <a:cubicBezTo>
                      <a:pt x="3303771" y="2187627"/>
                      <a:pt x="3302330" y="2200593"/>
                      <a:pt x="3299809" y="2213199"/>
                    </a:cubicBezTo>
                    <a:cubicBezTo>
                      <a:pt x="3297288" y="2225804"/>
                      <a:pt x="3294767" y="2238410"/>
                      <a:pt x="3291885" y="2251016"/>
                    </a:cubicBezTo>
                    <a:cubicBezTo>
                      <a:pt x="3297648" y="2228686"/>
                      <a:pt x="3302690" y="2207796"/>
                      <a:pt x="3304851" y="2191229"/>
                    </a:cubicBezTo>
                    <a:cubicBezTo>
                      <a:pt x="3306292" y="2182945"/>
                      <a:pt x="3307012" y="2176102"/>
                      <a:pt x="3308093" y="2171060"/>
                    </a:cubicBezTo>
                    <a:cubicBezTo>
                      <a:pt x="3308813" y="2166017"/>
                      <a:pt x="3309533" y="2162416"/>
                      <a:pt x="3309894" y="2160975"/>
                    </a:cubicBezTo>
                    <a:cubicBezTo>
                      <a:pt x="3309894" y="2163496"/>
                      <a:pt x="3309533" y="2166738"/>
                      <a:pt x="3308813" y="2170339"/>
                    </a:cubicBezTo>
                    <a:cubicBezTo>
                      <a:pt x="3308093" y="2173941"/>
                      <a:pt x="3307733" y="2177543"/>
                      <a:pt x="3307012" y="2181144"/>
                    </a:cubicBezTo>
                    <a:cubicBezTo>
                      <a:pt x="3305932" y="2188348"/>
                      <a:pt x="3304851" y="2194110"/>
                      <a:pt x="3305572" y="2194830"/>
                    </a:cubicBezTo>
                    <a:cubicBezTo>
                      <a:pt x="3307733" y="2184026"/>
                      <a:pt x="3309173" y="2175382"/>
                      <a:pt x="3310254" y="2168539"/>
                    </a:cubicBezTo>
                    <a:cubicBezTo>
                      <a:pt x="3310974" y="2161335"/>
                      <a:pt x="3311694" y="2155933"/>
                      <a:pt x="3312414" y="2150530"/>
                    </a:cubicBezTo>
                    <a:cubicBezTo>
                      <a:pt x="3313495" y="2140086"/>
                      <a:pt x="3314576" y="2130722"/>
                      <a:pt x="3315296" y="2114154"/>
                    </a:cubicBezTo>
                    <a:cubicBezTo>
                      <a:pt x="3315296" y="2119556"/>
                      <a:pt x="3315296" y="2125319"/>
                      <a:pt x="3314576" y="2131442"/>
                    </a:cubicBezTo>
                    <a:cubicBezTo>
                      <a:pt x="3313855" y="2137565"/>
                      <a:pt x="3313495" y="2144047"/>
                      <a:pt x="3312775" y="2150530"/>
                    </a:cubicBezTo>
                    <a:cubicBezTo>
                      <a:pt x="3312054" y="2157013"/>
                      <a:pt x="3311334" y="2164217"/>
                      <a:pt x="3310614" y="2171060"/>
                    </a:cubicBezTo>
                    <a:cubicBezTo>
                      <a:pt x="3309533" y="2178263"/>
                      <a:pt x="3308453" y="2185466"/>
                      <a:pt x="3307012" y="2192669"/>
                    </a:cubicBezTo>
                    <a:cubicBezTo>
                      <a:pt x="3302330" y="2222203"/>
                      <a:pt x="3294767" y="2254257"/>
                      <a:pt x="3285763" y="2285952"/>
                    </a:cubicBezTo>
                    <a:cubicBezTo>
                      <a:pt x="3283601" y="2293875"/>
                      <a:pt x="3280720" y="2301438"/>
                      <a:pt x="3278199" y="2309362"/>
                    </a:cubicBezTo>
                    <a:cubicBezTo>
                      <a:pt x="3276759" y="2313324"/>
                      <a:pt x="3275678" y="2317286"/>
                      <a:pt x="3274237" y="2320887"/>
                    </a:cubicBezTo>
                    <a:cubicBezTo>
                      <a:pt x="3273157" y="2324849"/>
                      <a:pt x="3271716" y="2328811"/>
                      <a:pt x="3270276" y="2332413"/>
                    </a:cubicBezTo>
                    <a:cubicBezTo>
                      <a:pt x="3267394" y="2339976"/>
                      <a:pt x="3264513" y="2347539"/>
                      <a:pt x="3261632" y="2354742"/>
                    </a:cubicBezTo>
                    <a:cubicBezTo>
                      <a:pt x="3260191" y="2358344"/>
                      <a:pt x="3258751" y="2361946"/>
                      <a:pt x="3257310" y="2365908"/>
                    </a:cubicBezTo>
                    <a:cubicBezTo>
                      <a:pt x="3255869" y="2369509"/>
                      <a:pt x="3254068" y="2373111"/>
                      <a:pt x="3252628" y="2376352"/>
                    </a:cubicBezTo>
                    <a:cubicBezTo>
                      <a:pt x="3249386" y="2383195"/>
                      <a:pt x="3246505" y="2390399"/>
                      <a:pt x="3243624" y="2396882"/>
                    </a:cubicBezTo>
                    <a:cubicBezTo>
                      <a:pt x="3242903" y="2398682"/>
                      <a:pt x="3242183" y="2400123"/>
                      <a:pt x="3241463" y="2401924"/>
                    </a:cubicBezTo>
                    <a:cubicBezTo>
                      <a:pt x="3240742" y="2403364"/>
                      <a:pt x="3239662" y="2405165"/>
                      <a:pt x="3238942" y="2406606"/>
                    </a:cubicBezTo>
                    <a:cubicBezTo>
                      <a:pt x="3237501" y="2409847"/>
                      <a:pt x="3235700" y="2413089"/>
                      <a:pt x="3234259" y="2415970"/>
                    </a:cubicBezTo>
                    <a:cubicBezTo>
                      <a:pt x="3231018" y="2422093"/>
                      <a:pt x="3228137" y="2428216"/>
                      <a:pt x="3225255" y="2433978"/>
                    </a:cubicBezTo>
                    <a:cubicBezTo>
                      <a:pt x="3222374" y="2439741"/>
                      <a:pt x="3219133" y="2444783"/>
                      <a:pt x="3216251" y="2450186"/>
                    </a:cubicBezTo>
                    <a:cubicBezTo>
                      <a:pt x="3209048" y="2463151"/>
                      <a:pt x="3221654" y="2439021"/>
                      <a:pt x="3222734" y="2436499"/>
                    </a:cubicBezTo>
                    <a:cubicBezTo>
                      <a:pt x="3218052" y="2444783"/>
                      <a:pt x="3213730" y="2451986"/>
                      <a:pt x="3209768" y="2459190"/>
                    </a:cubicBezTo>
                    <a:cubicBezTo>
                      <a:pt x="3207607" y="2462791"/>
                      <a:pt x="3205806" y="2466033"/>
                      <a:pt x="3203646" y="2469634"/>
                    </a:cubicBezTo>
                    <a:cubicBezTo>
                      <a:pt x="3201485" y="2473236"/>
                      <a:pt x="3199324" y="2476478"/>
                      <a:pt x="3197163" y="2479719"/>
                    </a:cubicBezTo>
                    <a:cubicBezTo>
                      <a:pt x="3192841" y="2486562"/>
                      <a:pt x="3188159" y="2493765"/>
                      <a:pt x="3182756" y="2501689"/>
                    </a:cubicBezTo>
                    <a:cubicBezTo>
                      <a:pt x="3177714" y="2509612"/>
                      <a:pt x="3171231" y="2517896"/>
                      <a:pt x="3164748" y="2527620"/>
                    </a:cubicBezTo>
                    <a:cubicBezTo>
                      <a:pt x="3156824" y="2540226"/>
                      <a:pt x="3160426" y="2535544"/>
                      <a:pt x="3167629" y="2525820"/>
                    </a:cubicBezTo>
                    <a:cubicBezTo>
                      <a:pt x="3171231" y="2520777"/>
                      <a:pt x="3175913" y="2514295"/>
                      <a:pt x="3180235" y="2508172"/>
                    </a:cubicBezTo>
                    <a:cubicBezTo>
                      <a:pt x="3184557" y="2501689"/>
                      <a:pt x="3188519" y="2495206"/>
                      <a:pt x="3191760" y="2490164"/>
                    </a:cubicBezTo>
                    <a:cubicBezTo>
                      <a:pt x="3191040" y="2493405"/>
                      <a:pt x="3184917" y="2503850"/>
                      <a:pt x="3169790" y="2525099"/>
                    </a:cubicBezTo>
                    <a:cubicBezTo>
                      <a:pt x="3167629" y="2526900"/>
                      <a:pt x="3146380" y="2556433"/>
                      <a:pt x="3120088" y="2585967"/>
                    </a:cubicBezTo>
                    <a:cubicBezTo>
                      <a:pt x="3116846" y="2589568"/>
                      <a:pt x="3113605" y="2593530"/>
                      <a:pt x="3110363" y="2597132"/>
                    </a:cubicBezTo>
                    <a:cubicBezTo>
                      <a:pt x="3107122" y="2601094"/>
                      <a:pt x="3103520" y="2604335"/>
                      <a:pt x="3100279" y="2607937"/>
                    </a:cubicBezTo>
                    <a:cubicBezTo>
                      <a:pt x="3093436" y="2615140"/>
                      <a:pt x="3086593" y="2621983"/>
                      <a:pt x="3080470" y="2628106"/>
                    </a:cubicBezTo>
                    <a:cubicBezTo>
                      <a:pt x="3067504" y="2640351"/>
                      <a:pt x="3056339" y="2650436"/>
                      <a:pt x="3049856" y="2655838"/>
                    </a:cubicBezTo>
                    <a:cubicBezTo>
                      <a:pt x="3036530" y="2667364"/>
                      <a:pt x="3027166" y="2675647"/>
                      <a:pt x="3020323" y="2681770"/>
                    </a:cubicBezTo>
                    <a:cubicBezTo>
                      <a:pt x="3013120" y="2687533"/>
                      <a:pt x="3008798" y="2691134"/>
                      <a:pt x="3006277" y="2693655"/>
                    </a:cubicBezTo>
                    <a:cubicBezTo>
                      <a:pt x="3001234" y="2697977"/>
                      <a:pt x="3004115" y="2696537"/>
                      <a:pt x="3006277" y="2695096"/>
                    </a:cubicBezTo>
                    <a:cubicBezTo>
                      <a:pt x="3008798" y="2693655"/>
                      <a:pt x="3011679" y="2691855"/>
                      <a:pt x="3006997" y="2696177"/>
                    </a:cubicBezTo>
                    <a:cubicBezTo>
                      <a:pt x="3004476" y="2698338"/>
                      <a:pt x="3000514" y="2701579"/>
                      <a:pt x="2993311" y="2707342"/>
                    </a:cubicBezTo>
                    <a:cubicBezTo>
                      <a:pt x="2986107" y="2712744"/>
                      <a:pt x="2976023" y="2719947"/>
                      <a:pt x="2961977" y="2729672"/>
                    </a:cubicBezTo>
                    <a:cubicBezTo>
                      <a:pt x="2950091" y="2736875"/>
                      <a:pt x="2938206" y="2743358"/>
                      <a:pt x="2926320" y="2750201"/>
                    </a:cubicBezTo>
                    <a:cubicBezTo>
                      <a:pt x="2892825" y="2771451"/>
                      <a:pt x="2852487" y="2793421"/>
                      <a:pt x="2809268" y="2811789"/>
                    </a:cubicBezTo>
                    <a:cubicBezTo>
                      <a:pt x="2803865" y="2813950"/>
                      <a:pt x="2798463" y="2816111"/>
                      <a:pt x="2793060" y="2818272"/>
                    </a:cubicBezTo>
                    <a:cubicBezTo>
                      <a:pt x="2787658" y="2820433"/>
                      <a:pt x="2782255" y="2822954"/>
                      <a:pt x="2776493" y="2824755"/>
                    </a:cubicBezTo>
                    <a:cubicBezTo>
                      <a:pt x="2765328" y="2828716"/>
                      <a:pt x="2754163" y="2832318"/>
                      <a:pt x="2742998" y="2836280"/>
                    </a:cubicBezTo>
                    <a:cubicBezTo>
                      <a:pt x="2731473" y="2839521"/>
                      <a:pt x="2720307" y="2842763"/>
                      <a:pt x="2709142" y="2846004"/>
                    </a:cubicBezTo>
                    <a:cubicBezTo>
                      <a:pt x="2703740" y="2847805"/>
                      <a:pt x="2697977" y="2848885"/>
                      <a:pt x="2692215" y="2850326"/>
                    </a:cubicBezTo>
                    <a:cubicBezTo>
                      <a:pt x="2686452" y="2851767"/>
                      <a:pt x="2681050" y="2852847"/>
                      <a:pt x="2675647" y="2854288"/>
                    </a:cubicBezTo>
                    <a:lnTo>
                      <a:pt x="2694016" y="2849966"/>
                    </a:lnTo>
                    <a:cubicBezTo>
                      <a:pt x="2706261" y="2846364"/>
                      <a:pt x="2685732" y="2850326"/>
                      <a:pt x="2676368" y="2852127"/>
                    </a:cubicBezTo>
                    <a:cubicBezTo>
                      <a:pt x="2672046" y="2853207"/>
                      <a:pt x="2668084" y="2853928"/>
                      <a:pt x="2664122" y="2855008"/>
                    </a:cubicBezTo>
                    <a:cubicBezTo>
                      <a:pt x="2660160" y="2855729"/>
                      <a:pt x="2655838" y="2856449"/>
                      <a:pt x="2651877" y="2857169"/>
                    </a:cubicBezTo>
                    <a:cubicBezTo>
                      <a:pt x="2643593" y="2858610"/>
                      <a:pt x="2635669" y="2860051"/>
                      <a:pt x="2627746" y="2861491"/>
                    </a:cubicBezTo>
                    <a:cubicBezTo>
                      <a:pt x="2625945" y="2861851"/>
                      <a:pt x="2623784" y="2862212"/>
                      <a:pt x="2621983" y="2862572"/>
                    </a:cubicBezTo>
                    <a:cubicBezTo>
                      <a:pt x="2620182" y="2862572"/>
                      <a:pt x="2618021" y="2862932"/>
                      <a:pt x="2616221" y="2863292"/>
                    </a:cubicBezTo>
                    <a:cubicBezTo>
                      <a:pt x="2612259" y="2863652"/>
                      <a:pt x="2608657" y="2864372"/>
                      <a:pt x="2604695" y="2864733"/>
                    </a:cubicBezTo>
                    <a:cubicBezTo>
                      <a:pt x="2597132" y="2865813"/>
                      <a:pt x="2589929" y="2866894"/>
                      <a:pt x="2582725" y="2867614"/>
                    </a:cubicBezTo>
                    <a:cubicBezTo>
                      <a:pt x="2568319" y="2869055"/>
                      <a:pt x="2554633" y="2870135"/>
                      <a:pt x="2542027" y="2870855"/>
                    </a:cubicBezTo>
                    <a:cubicBezTo>
                      <a:pt x="2529421" y="2871576"/>
                      <a:pt x="2517896" y="2871216"/>
                      <a:pt x="2507451" y="2870855"/>
                    </a:cubicBezTo>
                    <a:cubicBezTo>
                      <a:pt x="2497727" y="2871576"/>
                      <a:pt x="2487282" y="2871576"/>
                      <a:pt x="2476117" y="2871936"/>
                    </a:cubicBezTo>
                    <a:cubicBezTo>
                      <a:pt x="2464952" y="2871936"/>
                      <a:pt x="2453427" y="2872296"/>
                      <a:pt x="2441182" y="2872656"/>
                    </a:cubicBezTo>
                    <a:cubicBezTo>
                      <a:pt x="2438300" y="2872656"/>
                      <a:pt x="2435059" y="2872656"/>
                      <a:pt x="2432177" y="2872656"/>
                    </a:cubicBezTo>
                    <a:cubicBezTo>
                      <a:pt x="2430737" y="2872656"/>
                      <a:pt x="2428936" y="2872656"/>
                      <a:pt x="2427495" y="2872656"/>
                    </a:cubicBezTo>
                    <a:lnTo>
                      <a:pt x="2423894" y="2872656"/>
                    </a:lnTo>
                    <a:cubicBezTo>
                      <a:pt x="2418851" y="2873737"/>
                      <a:pt x="2414169" y="2875538"/>
                      <a:pt x="2410208" y="2878059"/>
                    </a:cubicBezTo>
                    <a:cubicBezTo>
                      <a:pt x="2401564" y="2883461"/>
                      <a:pt x="2395801" y="2892825"/>
                      <a:pt x="2394721" y="2902910"/>
                    </a:cubicBezTo>
                    <a:cubicBezTo>
                      <a:pt x="2394721" y="2904351"/>
                      <a:pt x="2394721" y="2905431"/>
                      <a:pt x="2394721" y="2906872"/>
                    </a:cubicBezTo>
                    <a:lnTo>
                      <a:pt x="2394721" y="2911914"/>
                    </a:lnTo>
                    <a:cubicBezTo>
                      <a:pt x="2394721" y="2911914"/>
                      <a:pt x="2394721" y="2921638"/>
                      <a:pt x="2394721" y="2921638"/>
                    </a:cubicBezTo>
                    <a:cubicBezTo>
                      <a:pt x="2394721" y="2928121"/>
                      <a:pt x="2394721" y="2934604"/>
                      <a:pt x="2395441" y="2941087"/>
                    </a:cubicBezTo>
                    <a:cubicBezTo>
                      <a:pt x="2396161" y="2954053"/>
                      <a:pt x="2396521" y="2967019"/>
                      <a:pt x="2397602" y="2979624"/>
                    </a:cubicBezTo>
                    <a:cubicBezTo>
                      <a:pt x="2399403" y="3004836"/>
                      <a:pt x="2402284" y="3028967"/>
                      <a:pt x="2405526" y="3050216"/>
                    </a:cubicBezTo>
                    <a:cubicBezTo>
                      <a:pt x="2405886" y="3062102"/>
                      <a:pt x="2400843" y="3034009"/>
                      <a:pt x="2397242" y="2998353"/>
                    </a:cubicBezTo>
                    <a:cubicBezTo>
                      <a:pt x="2396161" y="2989349"/>
                      <a:pt x="2395801" y="2979985"/>
                      <a:pt x="2395081" y="2970620"/>
                    </a:cubicBezTo>
                    <a:cubicBezTo>
                      <a:pt x="2394360" y="2961256"/>
                      <a:pt x="2394000" y="2951892"/>
                      <a:pt x="2393640" y="2943248"/>
                    </a:cubicBezTo>
                    <a:cubicBezTo>
                      <a:pt x="2392920" y="2934604"/>
                      <a:pt x="2393280" y="2926320"/>
                      <a:pt x="2392920" y="2919117"/>
                    </a:cubicBezTo>
                    <a:cubicBezTo>
                      <a:pt x="2392920" y="2915516"/>
                      <a:pt x="2392920" y="2912274"/>
                      <a:pt x="2392920" y="2909033"/>
                    </a:cubicBezTo>
                    <a:cubicBezTo>
                      <a:pt x="2392920" y="2908312"/>
                      <a:pt x="2392920" y="2907592"/>
                      <a:pt x="2392920" y="2906872"/>
                    </a:cubicBezTo>
                    <a:cubicBezTo>
                      <a:pt x="2392920" y="2906151"/>
                      <a:pt x="2392920" y="2905791"/>
                      <a:pt x="2392920" y="2905071"/>
                    </a:cubicBezTo>
                    <a:cubicBezTo>
                      <a:pt x="2392920" y="2903990"/>
                      <a:pt x="2392920" y="2902910"/>
                      <a:pt x="2392920" y="2902189"/>
                    </a:cubicBezTo>
                    <a:cubicBezTo>
                      <a:pt x="2392920" y="2903630"/>
                      <a:pt x="2392920" y="2904711"/>
                      <a:pt x="2392920" y="2906151"/>
                    </a:cubicBezTo>
                    <a:cubicBezTo>
                      <a:pt x="2392920" y="2907592"/>
                      <a:pt x="2392920" y="2909393"/>
                      <a:pt x="2392920" y="2911194"/>
                    </a:cubicBezTo>
                    <a:lnTo>
                      <a:pt x="2392920" y="2921278"/>
                    </a:lnTo>
                    <a:cubicBezTo>
                      <a:pt x="2392920" y="2927761"/>
                      <a:pt x="2392920" y="2934604"/>
                      <a:pt x="2393280" y="2941087"/>
                    </a:cubicBezTo>
                    <a:cubicBezTo>
                      <a:pt x="2393640" y="2954413"/>
                      <a:pt x="2394000" y="2967379"/>
                      <a:pt x="2395081" y="2980705"/>
                    </a:cubicBezTo>
                    <a:cubicBezTo>
                      <a:pt x="2394721" y="2974582"/>
                      <a:pt x="2394360" y="2968820"/>
                      <a:pt x="2394000" y="2963777"/>
                    </a:cubicBezTo>
                    <a:cubicBezTo>
                      <a:pt x="2394000" y="2958375"/>
                      <a:pt x="2393640" y="2953693"/>
                      <a:pt x="2393280" y="2949011"/>
                    </a:cubicBezTo>
                    <a:cubicBezTo>
                      <a:pt x="2393280" y="2944329"/>
                      <a:pt x="2392920" y="2940007"/>
                      <a:pt x="2392560" y="2936045"/>
                    </a:cubicBezTo>
                    <a:cubicBezTo>
                      <a:pt x="2392560" y="2932083"/>
                      <a:pt x="2392560" y="2928121"/>
                      <a:pt x="2392199" y="2924520"/>
                    </a:cubicBezTo>
                    <a:cubicBezTo>
                      <a:pt x="2392199" y="2920918"/>
                      <a:pt x="2392199" y="2917316"/>
                      <a:pt x="2391839" y="2914075"/>
                    </a:cubicBezTo>
                    <a:cubicBezTo>
                      <a:pt x="2391839" y="2910833"/>
                      <a:pt x="2391479" y="2906872"/>
                      <a:pt x="2391839" y="2904351"/>
                    </a:cubicBezTo>
                    <a:cubicBezTo>
                      <a:pt x="2391839" y="2898588"/>
                      <a:pt x="2393280" y="2892825"/>
                      <a:pt x="2396521" y="2887063"/>
                    </a:cubicBezTo>
                    <a:cubicBezTo>
                      <a:pt x="2392199" y="2893546"/>
                      <a:pt x="2390759" y="2900389"/>
                      <a:pt x="2390759" y="2907232"/>
                    </a:cubicBezTo>
                    <a:cubicBezTo>
                      <a:pt x="2390759" y="2914795"/>
                      <a:pt x="2390759" y="2921638"/>
                      <a:pt x="2390759" y="2928121"/>
                    </a:cubicBezTo>
                    <a:cubicBezTo>
                      <a:pt x="2390759" y="2931363"/>
                      <a:pt x="2390759" y="2934604"/>
                      <a:pt x="2390759" y="2937486"/>
                    </a:cubicBezTo>
                    <a:cubicBezTo>
                      <a:pt x="2390759" y="2940727"/>
                      <a:pt x="2390759" y="2943608"/>
                      <a:pt x="2391119" y="2946490"/>
                    </a:cubicBezTo>
                    <a:cubicBezTo>
                      <a:pt x="2391119" y="2952252"/>
                      <a:pt x="2391839" y="2958015"/>
                      <a:pt x="2392199" y="2963777"/>
                    </a:cubicBezTo>
                    <a:cubicBezTo>
                      <a:pt x="2394000" y="2986468"/>
                      <a:pt x="2396161" y="3008437"/>
                      <a:pt x="2400843" y="3041212"/>
                    </a:cubicBezTo>
                    <a:cubicBezTo>
                      <a:pt x="2399403" y="3036170"/>
                      <a:pt x="2399763" y="3045174"/>
                      <a:pt x="2404805" y="3075067"/>
                    </a:cubicBezTo>
                    <a:lnTo>
                      <a:pt x="2408047" y="3083351"/>
                    </a:lnTo>
                    <a:cubicBezTo>
                      <a:pt x="2408047" y="3084072"/>
                      <a:pt x="2408407" y="3087313"/>
                      <a:pt x="2410208" y="3096677"/>
                    </a:cubicBezTo>
                    <a:cubicBezTo>
                      <a:pt x="2412369" y="3106042"/>
                      <a:pt x="2414169" y="3115766"/>
                      <a:pt x="2416691" y="3125130"/>
                    </a:cubicBezTo>
                    <a:lnTo>
                      <a:pt x="2420292" y="3139177"/>
                    </a:lnTo>
                    <a:lnTo>
                      <a:pt x="2424254" y="3153223"/>
                    </a:lnTo>
                    <a:cubicBezTo>
                      <a:pt x="2425695" y="3157905"/>
                      <a:pt x="2427135" y="3162587"/>
                      <a:pt x="2428576" y="3167269"/>
                    </a:cubicBezTo>
                    <a:cubicBezTo>
                      <a:pt x="2430017" y="3171951"/>
                      <a:pt x="2431457" y="3176633"/>
                      <a:pt x="2432898" y="3181315"/>
                    </a:cubicBezTo>
                    <a:lnTo>
                      <a:pt x="2437940" y="3195722"/>
                    </a:lnTo>
                    <a:cubicBezTo>
                      <a:pt x="2440101" y="3201845"/>
                      <a:pt x="2442622" y="3207968"/>
                      <a:pt x="2445143" y="3214090"/>
                    </a:cubicBezTo>
                    <a:cubicBezTo>
                      <a:pt x="2442262" y="3206167"/>
                      <a:pt x="2440101" y="3200404"/>
                      <a:pt x="2438660" y="3195002"/>
                    </a:cubicBezTo>
                    <a:cubicBezTo>
                      <a:pt x="2438660" y="3193921"/>
                      <a:pt x="2437940" y="3192841"/>
                      <a:pt x="2437580" y="3191400"/>
                    </a:cubicBezTo>
                    <a:cubicBezTo>
                      <a:pt x="2437580" y="3190319"/>
                      <a:pt x="2437220" y="3189599"/>
                      <a:pt x="2436860" y="3188879"/>
                    </a:cubicBezTo>
                    <a:cubicBezTo>
                      <a:pt x="2436499" y="3187078"/>
                      <a:pt x="2435779" y="3185277"/>
                      <a:pt x="2435419" y="3183837"/>
                    </a:cubicBezTo>
                    <a:cubicBezTo>
                      <a:pt x="2434339" y="3180235"/>
                      <a:pt x="2433618" y="3176633"/>
                      <a:pt x="2432177" y="3172311"/>
                    </a:cubicBezTo>
                    <a:cubicBezTo>
                      <a:pt x="2430737" y="3167629"/>
                      <a:pt x="2429296" y="3162227"/>
                      <a:pt x="2427135" y="3155024"/>
                    </a:cubicBezTo>
                    <a:cubicBezTo>
                      <a:pt x="2429296" y="3165468"/>
                      <a:pt x="2421373" y="3141337"/>
                      <a:pt x="2415250" y="3111804"/>
                    </a:cubicBezTo>
                    <a:cubicBezTo>
                      <a:pt x="2421733" y="3137376"/>
                      <a:pt x="2409847" y="3082991"/>
                      <a:pt x="2411648" y="3083351"/>
                    </a:cubicBezTo>
                    <a:cubicBezTo>
                      <a:pt x="2417051" y="3113245"/>
                      <a:pt x="2424974" y="3145659"/>
                      <a:pt x="2434339" y="3175193"/>
                    </a:cubicBezTo>
                    <a:cubicBezTo>
                      <a:pt x="2435419" y="3178794"/>
                      <a:pt x="2436860" y="3182396"/>
                      <a:pt x="2437940" y="3185998"/>
                    </a:cubicBezTo>
                    <a:cubicBezTo>
                      <a:pt x="2438660" y="3187798"/>
                      <a:pt x="2439021" y="3189599"/>
                      <a:pt x="2439741" y="3191400"/>
                    </a:cubicBezTo>
                    <a:lnTo>
                      <a:pt x="2440821" y="3195002"/>
                    </a:lnTo>
                    <a:lnTo>
                      <a:pt x="2442262" y="3198963"/>
                    </a:lnTo>
                    <a:cubicBezTo>
                      <a:pt x="2444423" y="3204006"/>
                      <a:pt x="2446224" y="3209048"/>
                      <a:pt x="2448025" y="3213730"/>
                    </a:cubicBezTo>
                    <a:cubicBezTo>
                      <a:pt x="2450186" y="3218772"/>
                      <a:pt x="2451626" y="3223094"/>
                      <a:pt x="2453787" y="3228137"/>
                    </a:cubicBezTo>
                    <a:cubicBezTo>
                      <a:pt x="2458109" y="3237861"/>
                      <a:pt x="2462071" y="3246865"/>
                      <a:pt x="2466033" y="3255149"/>
                    </a:cubicBezTo>
                    <a:cubicBezTo>
                      <a:pt x="2469995" y="3263793"/>
                      <a:pt x="2473956" y="3271716"/>
                      <a:pt x="2477198" y="3278559"/>
                    </a:cubicBezTo>
                    <a:lnTo>
                      <a:pt x="2480439" y="3287563"/>
                    </a:lnTo>
                    <a:lnTo>
                      <a:pt x="2478999" y="3287563"/>
                    </a:lnTo>
                    <a:cubicBezTo>
                      <a:pt x="2478999" y="3287563"/>
                      <a:pt x="2478278" y="3287563"/>
                      <a:pt x="2478278" y="3287563"/>
                    </a:cubicBezTo>
                    <a:cubicBezTo>
                      <a:pt x="2478278" y="3287563"/>
                      <a:pt x="2477918" y="3287563"/>
                      <a:pt x="2477198" y="3287563"/>
                    </a:cubicBezTo>
                    <a:cubicBezTo>
                      <a:pt x="2458830" y="3279280"/>
                      <a:pt x="2440461" y="3270636"/>
                      <a:pt x="2422093" y="3262352"/>
                    </a:cubicBezTo>
                    <a:cubicBezTo>
                      <a:pt x="2417411" y="3260191"/>
                      <a:pt x="2413089" y="3258030"/>
                      <a:pt x="2408767" y="3256229"/>
                    </a:cubicBezTo>
                    <a:cubicBezTo>
                      <a:pt x="2404445" y="3254068"/>
                      <a:pt x="2399763" y="3252268"/>
                      <a:pt x="2395441" y="3249746"/>
                    </a:cubicBezTo>
                    <a:cubicBezTo>
                      <a:pt x="2387517" y="3245785"/>
                      <a:pt x="2379954" y="3242183"/>
                      <a:pt x="2372391" y="3238221"/>
                    </a:cubicBezTo>
                    <a:cubicBezTo>
                      <a:pt x="2369149" y="3236781"/>
                      <a:pt x="2366268" y="3234980"/>
                      <a:pt x="2363026" y="3233539"/>
                    </a:cubicBezTo>
                    <a:cubicBezTo>
                      <a:pt x="2360145" y="3231738"/>
                      <a:pt x="2357264" y="3230297"/>
                      <a:pt x="2354022" y="3228497"/>
                    </a:cubicBezTo>
                    <a:cubicBezTo>
                      <a:pt x="2348260" y="3225255"/>
                      <a:pt x="2342497" y="3222014"/>
                      <a:pt x="2337095" y="3219132"/>
                    </a:cubicBezTo>
                    <a:cubicBezTo>
                      <a:pt x="2331692" y="3216251"/>
                      <a:pt x="2326290" y="3213370"/>
                      <a:pt x="2321608" y="3210488"/>
                    </a:cubicBezTo>
                    <a:cubicBezTo>
                      <a:pt x="2316925" y="3207607"/>
                      <a:pt x="2312243" y="3204726"/>
                      <a:pt x="2307921" y="3201845"/>
                    </a:cubicBezTo>
                    <a:lnTo>
                      <a:pt x="2319087" y="3207607"/>
                    </a:lnTo>
                    <a:cubicBezTo>
                      <a:pt x="2258579" y="3170871"/>
                      <a:pt x="2201673" y="3130172"/>
                      <a:pt x="2155933" y="3086953"/>
                    </a:cubicBezTo>
                    <a:cubicBezTo>
                      <a:pt x="2132162" y="3066424"/>
                      <a:pt x="2105870" y="3041933"/>
                      <a:pt x="2082460" y="3017081"/>
                    </a:cubicBezTo>
                    <a:cubicBezTo>
                      <a:pt x="2059049" y="2991870"/>
                      <a:pt x="2037439" y="2967019"/>
                      <a:pt x="2021592" y="2946490"/>
                    </a:cubicBezTo>
                    <a:cubicBezTo>
                      <a:pt x="2019431" y="2943968"/>
                      <a:pt x="2015830" y="2939646"/>
                      <a:pt x="2011868" y="2933524"/>
                    </a:cubicBezTo>
                    <a:cubicBezTo>
                      <a:pt x="2007906" y="2927761"/>
                      <a:pt x="2002504" y="2920558"/>
                      <a:pt x="1997101" y="2912274"/>
                    </a:cubicBezTo>
                    <a:cubicBezTo>
                      <a:pt x="1994580" y="2907952"/>
                      <a:pt x="1991699" y="2903630"/>
                      <a:pt x="1988457" y="2898948"/>
                    </a:cubicBezTo>
                    <a:cubicBezTo>
                      <a:pt x="1987017" y="2896787"/>
                      <a:pt x="1985576" y="2894626"/>
                      <a:pt x="1984135" y="2892105"/>
                    </a:cubicBezTo>
                    <a:cubicBezTo>
                      <a:pt x="1983055" y="2890664"/>
                      <a:pt x="1981974" y="2889224"/>
                      <a:pt x="1980534" y="2887783"/>
                    </a:cubicBezTo>
                    <a:cubicBezTo>
                      <a:pt x="1978013" y="2884902"/>
                      <a:pt x="1974411" y="2882741"/>
                      <a:pt x="1970809" y="2881300"/>
                    </a:cubicBezTo>
                    <a:cubicBezTo>
                      <a:pt x="1969008" y="2880580"/>
                      <a:pt x="1966847" y="2879860"/>
                      <a:pt x="1965047" y="2879499"/>
                    </a:cubicBezTo>
                    <a:cubicBezTo>
                      <a:pt x="1962886" y="2879499"/>
                      <a:pt x="1961445" y="2879139"/>
                      <a:pt x="1957483" y="2879139"/>
                    </a:cubicBezTo>
                    <a:cubicBezTo>
                      <a:pt x="1906340" y="2878419"/>
                      <a:pt x="1849435" y="2878059"/>
                      <a:pt x="1814139" y="2879499"/>
                    </a:cubicBezTo>
                    <a:cubicBezTo>
                      <a:pt x="1809457" y="2879499"/>
                      <a:pt x="1862400" y="2878059"/>
                      <a:pt x="1886531" y="2876978"/>
                    </a:cubicBezTo>
                    <a:cubicBezTo>
                      <a:pt x="1839710" y="2876978"/>
                      <a:pt x="1802253" y="2879139"/>
                      <a:pt x="1787487" y="2876978"/>
                    </a:cubicBezTo>
                    <a:cubicBezTo>
                      <a:pt x="1892654" y="2877698"/>
                      <a:pt x="1781724" y="2875177"/>
                      <a:pt x="1829265" y="2874457"/>
                    </a:cubicBezTo>
                    <a:cubicBezTo>
                      <a:pt x="1779923" y="2874457"/>
                      <a:pt x="1728060" y="2874817"/>
                      <a:pt x="1703929" y="2875538"/>
                    </a:cubicBezTo>
                    <a:cubicBezTo>
                      <a:pt x="1783525" y="2875538"/>
                      <a:pt x="1675476" y="2878419"/>
                      <a:pt x="1756513" y="2877698"/>
                    </a:cubicBezTo>
                    <a:cubicBezTo>
                      <a:pt x="1693844" y="2879499"/>
                      <a:pt x="1608486" y="2880220"/>
                      <a:pt x="1533932" y="2879499"/>
                    </a:cubicBezTo>
                    <a:cubicBezTo>
                      <a:pt x="1534652" y="2878419"/>
                      <a:pt x="1525648" y="2878059"/>
                      <a:pt x="1497556" y="2877698"/>
                    </a:cubicBezTo>
                    <a:lnTo>
                      <a:pt x="1475226" y="2879139"/>
                    </a:lnTo>
                    <a:cubicBezTo>
                      <a:pt x="1440290" y="2879139"/>
                      <a:pt x="1542576" y="2877338"/>
                      <a:pt x="1472344" y="2876978"/>
                    </a:cubicBezTo>
                    <a:cubicBezTo>
                      <a:pt x="1399952" y="2879499"/>
                      <a:pt x="1254806" y="2875538"/>
                      <a:pt x="1223112" y="2879860"/>
                    </a:cubicBezTo>
                    <a:cubicBezTo>
                      <a:pt x="1168007" y="2878059"/>
                      <a:pt x="1327919" y="2878059"/>
                      <a:pt x="1245082" y="2875898"/>
                    </a:cubicBezTo>
                    <a:cubicBezTo>
                      <a:pt x="1293344" y="2874457"/>
                      <a:pt x="1359974" y="2875898"/>
                      <a:pt x="1375821" y="2874097"/>
                    </a:cubicBezTo>
                    <a:cubicBezTo>
                      <a:pt x="1328640" y="2874817"/>
                      <a:pt x="1358533" y="2872296"/>
                      <a:pt x="1327919" y="2872296"/>
                    </a:cubicBezTo>
                    <a:lnTo>
                      <a:pt x="1274975" y="2873737"/>
                    </a:lnTo>
                    <a:lnTo>
                      <a:pt x="1286501" y="2873737"/>
                    </a:lnTo>
                    <a:cubicBezTo>
                      <a:pt x="1197901" y="2875898"/>
                      <a:pt x="1057437" y="2874817"/>
                      <a:pt x="944346" y="2875177"/>
                    </a:cubicBezTo>
                    <a:cubicBezTo>
                      <a:pt x="920575" y="2875898"/>
                      <a:pt x="898245" y="2876258"/>
                      <a:pt x="876996" y="2876978"/>
                    </a:cubicBezTo>
                    <a:cubicBezTo>
                      <a:pt x="866191" y="2876978"/>
                      <a:pt x="855746" y="2877698"/>
                      <a:pt x="844941" y="2877698"/>
                    </a:cubicBezTo>
                    <a:cubicBezTo>
                      <a:pt x="834136" y="2877698"/>
                      <a:pt x="823332" y="2877698"/>
                      <a:pt x="812527" y="2877698"/>
                    </a:cubicBezTo>
                    <a:cubicBezTo>
                      <a:pt x="768947" y="2876258"/>
                      <a:pt x="722846" y="2872296"/>
                      <a:pt x="665580" y="2859330"/>
                    </a:cubicBezTo>
                    <a:cubicBezTo>
                      <a:pt x="682508" y="2862572"/>
                      <a:pt x="658737" y="2856809"/>
                      <a:pt x="640009" y="2851767"/>
                    </a:cubicBezTo>
                    <a:cubicBezTo>
                      <a:pt x="621280" y="2846004"/>
                      <a:pt x="607594" y="2841682"/>
                      <a:pt x="643250" y="2850326"/>
                    </a:cubicBezTo>
                    <a:cubicBezTo>
                      <a:pt x="630284" y="2846364"/>
                      <a:pt x="617319" y="2842403"/>
                      <a:pt x="605433" y="2839161"/>
                    </a:cubicBezTo>
                    <a:cubicBezTo>
                      <a:pt x="593548" y="2835199"/>
                      <a:pt x="582383" y="2831598"/>
                      <a:pt x="572658" y="2828356"/>
                    </a:cubicBezTo>
                    <a:cubicBezTo>
                      <a:pt x="570137" y="2827636"/>
                      <a:pt x="567976" y="2826916"/>
                      <a:pt x="565815" y="2826195"/>
                    </a:cubicBezTo>
                    <a:cubicBezTo>
                      <a:pt x="563654" y="2825475"/>
                      <a:pt x="561493" y="2824755"/>
                      <a:pt x="559693" y="2824034"/>
                    </a:cubicBezTo>
                    <a:cubicBezTo>
                      <a:pt x="555731" y="2822594"/>
                      <a:pt x="552489" y="2821513"/>
                      <a:pt x="549608" y="2820433"/>
                    </a:cubicBezTo>
                    <a:cubicBezTo>
                      <a:pt x="543845" y="2818632"/>
                      <a:pt x="540604" y="2817551"/>
                      <a:pt x="540244" y="2817551"/>
                    </a:cubicBezTo>
                    <a:cubicBezTo>
                      <a:pt x="562214" y="2826555"/>
                      <a:pt x="566176" y="2827996"/>
                      <a:pt x="569417" y="2829077"/>
                    </a:cubicBezTo>
                    <a:cubicBezTo>
                      <a:pt x="572298" y="2830157"/>
                      <a:pt x="574459" y="2830877"/>
                      <a:pt x="593548" y="2837720"/>
                    </a:cubicBezTo>
                    <a:cubicBezTo>
                      <a:pt x="587065" y="2835920"/>
                      <a:pt x="578421" y="2833038"/>
                      <a:pt x="569057" y="2830157"/>
                    </a:cubicBezTo>
                    <a:cubicBezTo>
                      <a:pt x="564375" y="2828716"/>
                      <a:pt x="559332" y="2826555"/>
                      <a:pt x="554290" y="2824755"/>
                    </a:cubicBezTo>
                    <a:cubicBezTo>
                      <a:pt x="549248" y="2822954"/>
                      <a:pt x="544206" y="2820793"/>
                      <a:pt x="538803" y="2818632"/>
                    </a:cubicBezTo>
                    <a:cubicBezTo>
                      <a:pt x="533761" y="2816471"/>
                      <a:pt x="528358" y="2814670"/>
                      <a:pt x="523676" y="2812509"/>
                    </a:cubicBezTo>
                    <a:cubicBezTo>
                      <a:pt x="518634" y="2810348"/>
                      <a:pt x="513952" y="2808187"/>
                      <a:pt x="509630" y="2806026"/>
                    </a:cubicBezTo>
                    <a:cubicBezTo>
                      <a:pt x="500626" y="2801704"/>
                      <a:pt x="492702" y="2798103"/>
                      <a:pt x="486940" y="2795221"/>
                    </a:cubicBezTo>
                    <a:cubicBezTo>
                      <a:pt x="497745" y="2800624"/>
                      <a:pt x="493783" y="2798103"/>
                      <a:pt x="496304" y="2799183"/>
                    </a:cubicBezTo>
                    <a:cubicBezTo>
                      <a:pt x="489821" y="2796302"/>
                      <a:pt x="484779" y="2793421"/>
                      <a:pt x="480457" y="2791259"/>
                    </a:cubicBezTo>
                    <a:cubicBezTo>
                      <a:pt x="476135" y="2789099"/>
                      <a:pt x="472893" y="2787298"/>
                      <a:pt x="470372" y="2786217"/>
                    </a:cubicBezTo>
                    <a:cubicBezTo>
                      <a:pt x="464970" y="2783696"/>
                      <a:pt x="462449" y="2782616"/>
                      <a:pt x="460288" y="2781535"/>
                    </a:cubicBezTo>
                    <a:cubicBezTo>
                      <a:pt x="458127" y="2780455"/>
                      <a:pt x="456326" y="2780094"/>
                      <a:pt x="452724" y="2778294"/>
                    </a:cubicBezTo>
                    <a:cubicBezTo>
                      <a:pt x="449123" y="2776493"/>
                      <a:pt x="444080" y="2773972"/>
                      <a:pt x="435076" y="2768929"/>
                    </a:cubicBezTo>
                    <a:cubicBezTo>
                      <a:pt x="432555" y="2766768"/>
                      <a:pt x="426072" y="2763167"/>
                      <a:pt x="417789" y="2758124"/>
                    </a:cubicBezTo>
                    <a:cubicBezTo>
                      <a:pt x="409505" y="2752722"/>
                      <a:pt x="399420" y="2746239"/>
                      <a:pt x="388615" y="2739396"/>
                    </a:cubicBezTo>
                    <a:cubicBezTo>
                      <a:pt x="377810" y="2732193"/>
                      <a:pt x="367006" y="2724269"/>
                      <a:pt x="356561" y="2716706"/>
                    </a:cubicBezTo>
                    <a:cubicBezTo>
                      <a:pt x="351158" y="2713104"/>
                      <a:pt x="346476" y="2709142"/>
                      <a:pt x="342154" y="2705541"/>
                    </a:cubicBezTo>
                    <a:cubicBezTo>
                      <a:pt x="337832" y="2701939"/>
                      <a:pt x="333511" y="2698698"/>
                      <a:pt x="329909" y="2695456"/>
                    </a:cubicBezTo>
                    <a:cubicBezTo>
                      <a:pt x="326307" y="2692935"/>
                      <a:pt x="322345" y="2690054"/>
                      <a:pt x="318744" y="2687533"/>
                    </a:cubicBezTo>
                    <a:lnTo>
                      <a:pt x="307939" y="2678889"/>
                    </a:lnTo>
                    <a:cubicBezTo>
                      <a:pt x="300736" y="2673126"/>
                      <a:pt x="293532" y="2667724"/>
                      <a:pt x="286689" y="2661961"/>
                    </a:cubicBezTo>
                    <a:cubicBezTo>
                      <a:pt x="298215" y="2671325"/>
                      <a:pt x="288490" y="2662681"/>
                      <a:pt x="275885" y="2650076"/>
                    </a:cubicBezTo>
                    <a:cubicBezTo>
                      <a:pt x="272643" y="2646834"/>
                      <a:pt x="269402" y="2643593"/>
                      <a:pt x="265800" y="2640351"/>
                    </a:cubicBezTo>
                    <a:cubicBezTo>
                      <a:pt x="262558" y="2637110"/>
                      <a:pt x="258957" y="2633868"/>
                      <a:pt x="256436" y="2630627"/>
                    </a:cubicBezTo>
                    <a:cubicBezTo>
                      <a:pt x="250673" y="2624504"/>
                      <a:pt x="246351" y="2619462"/>
                      <a:pt x="244911" y="2617661"/>
                    </a:cubicBezTo>
                    <a:cubicBezTo>
                      <a:pt x="241309" y="2614059"/>
                      <a:pt x="238067" y="2610818"/>
                      <a:pt x="234826" y="2607577"/>
                    </a:cubicBezTo>
                    <a:cubicBezTo>
                      <a:pt x="231585" y="2604335"/>
                      <a:pt x="228343" y="2600734"/>
                      <a:pt x="225102" y="2597132"/>
                    </a:cubicBezTo>
                    <a:cubicBezTo>
                      <a:pt x="218619" y="2590289"/>
                      <a:pt x="212136" y="2583086"/>
                      <a:pt x="205293" y="2575522"/>
                    </a:cubicBezTo>
                    <a:cubicBezTo>
                      <a:pt x="198810" y="2567599"/>
                      <a:pt x="191967" y="2559315"/>
                      <a:pt x="184403" y="2549951"/>
                    </a:cubicBezTo>
                    <a:cubicBezTo>
                      <a:pt x="180441" y="2545269"/>
                      <a:pt x="176840" y="2540226"/>
                      <a:pt x="172878" y="2534824"/>
                    </a:cubicBezTo>
                    <a:cubicBezTo>
                      <a:pt x="168916" y="2529421"/>
                      <a:pt x="164954" y="2523659"/>
                      <a:pt x="160633" y="2517536"/>
                    </a:cubicBezTo>
                    <a:cubicBezTo>
                      <a:pt x="164234" y="2522578"/>
                      <a:pt x="164234" y="2522218"/>
                      <a:pt x="162073" y="2518616"/>
                    </a:cubicBezTo>
                    <a:cubicBezTo>
                      <a:pt x="160993" y="2516816"/>
                      <a:pt x="159552" y="2514655"/>
                      <a:pt x="157391" y="2511773"/>
                    </a:cubicBezTo>
                    <a:cubicBezTo>
                      <a:pt x="155590" y="2508892"/>
                      <a:pt x="153429" y="2505291"/>
                      <a:pt x="151268" y="2501689"/>
                    </a:cubicBezTo>
                    <a:cubicBezTo>
                      <a:pt x="146946" y="2494486"/>
                      <a:pt x="142264" y="2486562"/>
                      <a:pt x="138302" y="2480439"/>
                    </a:cubicBezTo>
                    <a:cubicBezTo>
                      <a:pt x="134701" y="2474316"/>
                      <a:pt x="132540" y="2469634"/>
                      <a:pt x="132540" y="2469274"/>
                    </a:cubicBezTo>
                    <a:cubicBezTo>
                      <a:pt x="129298" y="2463872"/>
                      <a:pt x="126417" y="2458469"/>
                      <a:pt x="123536" y="2453067"/>
                    </a:cubicBezTo>
                    <a:cubicBezTo>
                      <a:pt x="120654" y="2447665"/>
                      <a:pt x="117413" y="2442622"/>
                      <a:pt x="114892" y="2437220"/>
                    </a:cubicBezTo>
                    <a:cubicBezTo>
                      <a:pt x="109489" y="2426775"/>
                      <a:pt x="104087" y="2416690"/>
                      <a:pt x="99045" y="2406966"/>
                    </a:cubicBezTo>
                    <a:cubicBezTo>
                      <a:pt x="89680" y="2387157"/>
                      <a:pt x="80316" y="2368429"/>
                      <a:pt x="72393" y="2348980"/>
                    </a:cubicBezTo>
                    <a:cubicBezTo>
                      <a:pt x="68431" y="2339256"/>
                      <a:pt x="64109" y="2329891"/>
                      <a:pt x="60867" y="2320167"/>
                    </a:cubicBezTo>
                    <a:cubicBezTo>
                      <a:pt x="57266" y="2310443"/>
                      <a:pt x="53664" y="2300358"/>
                      <a:pt x="50423" y="2290273"/>
                    </a:cubicBezTo>
                    <a:cubicBezTo>
                      <a:pt x="47541" y="2279829"/>
                      <a:pt x="44300" y="2269384"/>
                      <a:pt x="41419" y="2258579"/>
                    </a:cubicBezTo>
                    <a:cubicBezTo>
                      <a:pt x="39618" y="2253177"/>
                      <a:pt x="38537" y="2247414"/>
                      <a:pt x="37457" y="2242012"/>
                    </a:cubicBezTo>
                    <a:cubicBezTo>
                      <a:pt x="36376" y="2236249"/>
                      <a:pt x="34936" y="2230486"/>
                      <a:pt x="33855" y="2224724"/>
                    </a:cubicBezTo>
                    <a:cubicBezTo>
                      <a:pt x="34936" y="2227605"/>
                      <a:pt x="40338" y="2246334"/>
                      <a:pt x="34215" y="2218601"/>
                    </a:cubicBezTo>
                    <a:cubicBezTo>
                      <a:pt x="32775" y="2213199"/>
                      <a:pt x="31694" y="2206716"/>
                      <a:pt x="30254" y="2199873"/>
                    </a:cubicBezTo>
                    <a:cubicBezTo>
                      <a:pt x="28813" y="2192669"/>
                      <a:pt x="27733" y="2185106"/>
                      <a:pt x="26292" y="2177543"/>
                    </a:cubicBezTo>
                    <a:cubicBezTo>
                      <a:pt x="24851" y="2169979"/>
                      <a:pt x="24131" y="2162056"/>
                      <a:pt x="23050" y="2154852"/>
                    </a:cubicBezTo>
                    <a:cubicBezTo>
                      <a:pt x="21970" y="2147649"/>
                      <a:pt x="21250" y="2140806"/>
                      <a:pt x="20529" y="2134683"/>
                    </a:cubicBezTo>
                    <a:lnTo>
                      <a:pt x="20529" y="2135404"/>
                    </a:lnTo>
                    <a:cubicBezTo>
                      <a:pt x="20529" y="2135043"/>
                      <a:pt x="20529" y="2134683"/>
                      <a:pt x="20529" y="2134323"/>
                    </a:cubicBezTo>
                    <a:cubicBezTo>
                      <a:pt x="19809" y="2128560"/>
                      <a:pt x="19449" y="2123878"/>
                      <a:pt x="19089" y="2120637"/>
                    </a:cubicBezTo>
                    <a:cubicBezTo>
                      <a:pt x="19089" y="2117395"/>
                      <a:pt x="18368" y="2115595"/>
                      <a:pt x="18368" y="2115234"/>
                    </a:cubicBezTo>
                    <a:cubicBezTo>
                      <a:pt x="17288" y="2105150"/>
                      <a:pt x="16207" y="2096146"/>
                      <a:pt x="15127" y="2087142"/>
                    </a:cubicBezTo>
                    <a:cubicBezTo>
                      <a:pt x="14407" y="2078138"/>
                      <a:pt x="14046" y="2069134"/>
                      <a:pt x="13326" y="2059049"/>
                    </a:cubicBezTo>
                    <a:cubicBezTo>
                      <a:pt x="13326" y="2054007"/>
                      <a:pt x="12606" y="2048604"/>
                      <a:pt x="12246" y="2042842"/>
                    </a:cubicBezTo>
                    <a:cubicBezTo>
                      <a:pt x="12246" y="2037079"/>
                      <a:pt x="12246" y="2030956"/>
                      <a:pt x="11885" y="2024113"/>
                    </a:cubicBezTo>
                    <a:cubicBezTo>
                      <a:pt x="11885" y="2010427"/>
                      <a:pt x="11165" y="1994580"/>
                      <a:pt x="10805" y="1974771"/>
                    </a:cubicBezTo>
                    <a:cubicBezTo>
                      <a:pt x="10085" y="1977652"/>
                      <a:pt x="9724" y="1995661"/>
                      <a:pt x="9724" y="2016550"/>
                    </a:cubicBezTo>
                    <a:cubicBezTo>
                      <a:pt x="9724" y="2026995"/>
                      <a:pt x="9724" y="2038160"/>
                      <a:pt x="9724" y="2048604"/>
                    </a:cubicBezTo>
                    <a:cubicBezTo>
                      <a:pt x="10085" y="2059049"/>
                      <a:pt x="10445" y="2069134"/>
                      <a:pt x="10805" y="2076337"/>
                    </a:cubicBezTo>
                    <a:cubicBezTo>
                      <a:pt x="11165" y="2080659"/>
                      <a:pt x="11525" y="2084981"/>
                      <a:pt x="12246" y="2088943"/>
                    </a:cubicBezTo>
                    <a:lnTo>
                      <a:pt x="14046" y="2101548"/>
                    </a:lnTo>
                    <a:cubicBezTo>
                      <a:pt x="14046" y="2107671"/>
                      <a:pt x="14046" y="2115234"/>
                      <a:pt x="14767" y="2123518"/>
                    </a:cubicBezTo>
                    <a:cubicBezTo>
                      <a:pt x="14767" y="2125679"/>
                      <a:pt x="14767" y="2127840"/>
                      <a:pt x="15127" y="2129641"/>
                    </a:cubicBezTo>
                    <a:cubicBezTo>
                      <a:pt x="15127" y="2131802"/>
                      <a:pt x="15847" y="2133963"/>
                      <a:pt x="15847" y="2136124"/>
                    </a:cubicBezTo>
                    <a:cubicBezTo>
                      <a:pt x="16567" y="2140446"/>
                      <a:pt x="16928" y="2144768"/>
                      <a:pt x="17648" y="2149090"/>
                    </a:cubicBezTo>
                    <a:cubicBezTo>
                      <a:pt x="19089" y="2157734"/>
                      <a:pt x="20169" y="2166017"/>
                      <a:pt x="21250" y="2173581"/>
                    </a:cubicBezTo>
                    <a:cubicBezTo>
                      <a:pt x="22690" y="2180784"/>
                      <a:pt x="23771" y="2187267"/>
                      <a:pt x="24491" y="2191949"/>
                    </a:cubicBezTo>
                    <a:cubicBezTo>
                      <a:pt x="23050" y="2186186"/>
                      <a:pt x="21250" y="2178623"/>
                      <a:pt x="19809" y="2170339"/>
                    </a:cubicBezTo>
                    <a:cubicBezTo>
                      <a:pt x="18368" y="2161695"/>
                      <a:pt x="16928" y="2152331"/>
                      <a:pt x="15487" y="2141887"/>
                    </a:cubicBezTo>
                    <a:cubicBezTo>
                      <a:pt x="14767" y="2136484"/>
                      <a:pt x="13686" y="2131082"/>
                      <a:pt x="13326" y="2125679"/>
                    </a:cubicBezTo>
                    <a:cubicBezTo>
                      <a:pt x="12966" y="2119917"/>
                      <a:pt x="12246" y="2114154"/>
                      <a:pt x="11885" y="2108031"/>
                    </a:cubicBezTo>
                    <a:cubicBezTo>
                      <a:pt x="11525" y="2101909"/>
                      <a:pt x="10805" y="2095786"/>
                      <a:pt x="10445" y="2089663"/>
                    </a:cubicBezTo>
                    <a:cubicBezTo>
                      <a:pt x="10085" y="2083540"/>
                      <a:pt x="10085" y="2077057"/>
                      <a:pt x="9724" y="2070574"/>
                    </a:cubicBezTo>
                    <a:cubicBezTo>
                      <a:pt x="8644" y="2044643"/>
                      <a:pt x="8644" y="2018711"/>
                      <a:pt x="8284" y="1993860"/>
                    </a:cubicBezTo>
                    <a:cubicBezTo>
                      <a:pt x="8284" y="1969008"/>
                      <a:pt x="7563" y="1945238"/>
                      <a:pt x="7203" y="1924708"/>
                    </a:cubicBezTo>
                    <a:cubicBezTo>
                      <a:pt x="6123" y="1949560"/>
                      <a:pt x="5402" y="1988817"/>
                      <a:pt x="5042" y="2033838"/>
                    </a:cubicBezTo>
                    <a:cubicBezTo>
                      <a:pt x="5042" y="2036719"/>
                      <a:pt x="5042" y="2039600"/>
                      <a:pt x="5042" y="2042482"/>
                    </a:cubicBezTo>
                    <a:cubicBezTo>
                      <a:pt x="5042" y="2045363"/>
                      <a:pt x="5042" y="2048244"/>
                      <a:pt x="5042" y="2051486"/>
                    </a:cubicBezTo>
                    <a:cubicBezTo>
                      <a:pt x="5042" y="2057608"/>
                      <a:pt x="5042" y="2063371"/>
                      <a:pt x="5402" y="2069494"/>
                    </a:cubicBezTo>
                    <a:cubicBezTo>
                      <a:pt x="5402" y="2075616"/>
                      <a:pt x="5402" y="2081739"/>
                      <a:pt x="5763" y="2087862"/>
                    </a:cubicBezTo>
                    <a:cubicBezTo>
                      <a:pt x="6123" y="2093985"/>
                      <a:pt x="6843" y="2100108"/>
                      <a:pt x="7203" y="2106591"/>
                    </a:cubicBezTo>
                    <a:cubicBezTo>
                      <a:pt x="7563" y="2112713"/>
                      <a:pt x="8284" y="2119196"/>
                      <a:pt x="8644" y="2125319"/>
                    </a:cubicBezTo>
                    <a:cubicBezTo>
                      <a:pt x="8644" y="2128560"/>
                      <a:pt x="9004" y="2131442"/>
                      <a:pt x="9724" y="2134683"/>
                    </a:cubicBezTo>
                    <a:lnTo>
                      <a:pt x="10805" y="2144047"/>
                    </a:lnTo>
                    <a:cubicBezTo>
                      <a:pt x="11525" y="2150170"/>
                      <a:pt x="12246" y="2156293"/>
                      <a:pt x="13326" y="2162416"/>
                    </a:cubicBezTo>
                    <a:cubicBezTo>
                      <a:pt x="13686" y="2165657"/>
                      <a:pt x="14046" y="2168539"/>
                      <a:pt x="14407" y="2171420"/>
                    </a:cubicBezTo>
                    <a:cubicBezTo>
                      <a:pt x="14767" y="2174301"/>
                      <a:pt x="15487" y="2177543"/>
                      <a:pt x="15847" y="2180424"/>
                    </a:cubicBezTo>
                    <a:cubicBezTo>
                      <a:pt x="14767" y="2173221"/>
                      <a:pt x="14046" y="2166378"/>
                      <a:pt x="13326" y="2159174"/>
                    </a:cubicBezTo>
                    <a:lnTo>
                      <a:pt x="11165" y="2137925"/>
                    </a:lnTo>
                    <a:cubicBezTo>
                      <a:pt x="13326" y="2154852"/>
                      <a:pt x="15127" y="2171780"/>
                      <a:pt x="18368" y="2188348"/>
                    </a:cubicBezTo>
                    <a:cubicBezTo>
                      <a:pt x="15847" y="2172140"/>
                      <a:pt x="14767" y="2155573"/>
                      <a:pt x="13326" y="2139365"/>
                    </a:cubicBezTo>
                    <a:cubicBezTo>
                      <a:pt x="18008" y="2187267"/>
                      <a:pt x="27372" y="2227965"/>
                      <a:pt x="38898" y="2269744"/>
                    </a:cubicBezTo>
                    <a:cubicBezTo>
                      <a:pt x="37097" y="2263621"/>
                      <a:pt x="35656" y="2257859"/>
                      <a:pt x="34215" y="2252817"/>
                    </a:cubicBezTo>
                    <a:cubicBezTo>
                      <a:pt x="33135" y="2247414"/>
                      <a:pt x="32054" y="2242732"/>
                      <a:pt x="31334" y="2238770"/>
                    </a:cubicBezTo>
                    <a:cubicBezTo>
                      <a:pt x="29533" y="2230486"/>
                      <a:pt x="28453" y="2224004"/>
                      <a:pt x="27733" y="2220402"/>
                    </a:cubicBezTo>
                    <a:cubicBezTo>
                      <a:pt x="26652" y="2212839"/>
                      <a:pt x="27733" y="2214999"/>
                      <a:pt x="30614" y="2229046"/>
                    </a:cubicBezTo>
                    <a:cubicBezTo>
                      <a:pt x="35656" y="2256778"/>
                      <a:pt x="40698" y="2270825"/>
                      <a:pt x="44660" y="2283430"/>
                    </a:cubicBezTo>
                    <a:cubicBezTo>
                      <a:pt x="45741" y="2286672"/>
                      <a:pt x="46821" y="2289553"/>
                      <a:pt x="47541" y="2292795"/>
                    </a:cubicBezTo>
                    <a:cubicBezTo>
                      <a:pt x="48622" y="2296036"/>
                      <a:pt x="49702" y="2298917"/>
                      <a:pt x="51143" y="2302159"/>
                    </a:cubicBezTo>
                    <a:cubicBezTo>
                      <a:pt x="53664" y="2309002"/>
                      <a:pt x="56546" y="2316565"/>
                      <a:pt x="59787" y="2327010"/>
                    </a:cubicBezTo>
                    <a:cubicBezTo>
                      <a:pt x="56185" y="2315485"/>
                      <a:pt x="51863" y="2302519"/>
                      <a:pt x="48982" y="2294595"/>
                    </a:cubicBezTo>
                    <a:cubicBezTo>
                      <a:pt x="46821" y="2286672"/>
                      <a:pt x="46461" y="2283791"/>
                      <a:pt x="49702" y="2293515"/>
                    </a:cubicBezTo>
                    <a:cubicBezTo>
                      <a:pt x="52944" y="2303600"/>
                      <a:pt x="55825" y="2312964"/>
                      <a:pt x="58346" y="2321247"/>
                    </a:cubicBezTo>
                    <a:cubicBezTo>
                      <a:pt x="59787" y="2325569"/>
                      <a:pt x="60867" y="2329531"/>
                      <a:pt x="62308" y="2333493"/>
                    </a:cubicBezTo>
                    <a:cubicBezTo>
                      <a:pt x="63749" y="2337455"/>
                      <a:pt x="65189" y="2341056"/>
                      <a:pt x="66630" y="2344658"/>
                    </a:cubicBezTo>
                    <a:cubicBezTo>
                      <a:pt x="72033" y="2359064"/>
                      <a:pt x="76715" y="2371310"/>
                      <a:pt x="82117" y="2383195"/>
                    </a:cubicBezTo>
                    <a:cubicBezTo>
                      <a:pt x="84638" y="2389318"/>
                      <a:pt x="87520" y="2395081"/>
                      <a:pt x="90041" y="2401204"/>
                    </a:cubicBezTo>
                    <a:cubicBezTo>
                      <a:pt x="91481" y="2404085"/>
                      <a:pt x="92562" y="2407326"/>
                      <a:pt x="94363" y="2410568"/>
                    </a:cubicBezTo>
                    <a:cubicBezTo>
                      <a:pt x="95803" y="2413809"/>
                      <a:pt x="97604" y="2416690"/>
                      <a:pt x="99045" y="2419932"/>
                    </a:cubicBezTo>
                    <a:cubicBezTo>
                      <a:pt x="102286" y="2426415"/>
                      <a:pt x="105528" y="2433258"/>
                      <a:pt x="109129" y="2440461"/>
                    </a:cubicBezTo>
                    <a:cubicBezTo>
                      <a:pt x="110930" y="2444063"/>
                      <a:pt x="112731" y="2448025"/>
                      <a:pt x="114892" y="2451986"/>
                    </a:cubicBezTo>
                    <a:cubicBezTo>
                      <a:pt x="117053" y="2455948"/>
                      <a:pt x="119214" y="2459910"/>
                      <a:pt x="121375" y="2464232"/>
                    </a:cubicBezTo>
                    <a:cubicBezTo>
                      <a:pt x="120294" y="2459190"/>
                      <a:pt x="131820" y="2480439"/>
                      <a:pt x="146946" y="2502769"/>
                    </a:cubicBezTo>
                    <a:cubicBezTo>
                      <a:pt x="153789" y="2514295"/>
                      <a:pt x="162433" y="2525460"/>
                      <a:pt x="168916" y="2534824"/>
                    </a:cubicBezTo>
                    <a:cubicBezTo>
                      <a:pt x="172158" y="2539506"/>
                      <a:pt x="175399" y="2543468"/>
                      <a:pt x="177920" y="2546709"/>
                    </a:cubicBezTo>
                    <a:cubicBezTo>
                      <a:pt x="180441" y="2549951"/>
                      <a:pt x="182602" y="2552112"/>
                      <a:pt x="183683" y="2552832"/>
                    </a:cubicBezTo>
                    <a:cubicBezTo>
                      <a:pt x="181882" y="2550311"/>
                      <a:pt x="180081" y="2548150"/>
                      <a:pt x="178280" y="2545629"/>
                    </a:cubicBezTo>
                    <a:lnTo>
                      <a:pt x="173238" y="2538425"/>
                    </a:lnTo>
                    <a:lnTo>
                      <a:pt x="162793" y="2523659"/>
                    </a:lnTo>
                    <a:cubicBezTo>
                      <a:pt x="177560" y="2544188"/>
                      <a:pt x="193767" y="2563997"/>
                      <a:pt x="210335" y="2582725"/>
                    </a:cubicBezTo>
                    <a:cubicBezTo>
                      <a:pt x="232305" y="2610098"/>
                      <a:pt x="221860" y="2598573"/>
                      <a:pt x="214297" y="2590649"/>
                    </a:cubicBezTo>
                    <a:cubicBezTo>
                      <a:pt x="210335" y="2586687"/>
                      <a:pt x="207454" y="2583446"/>
                      <a:pt x="209615" y="2586687"/>
                    </a:cubicBezTo>
                    <a:cubicBezTo>
                      <a:pt x="210695" y="2588128"/>
                      <a:pt x="213216" y="2591369"/>
                      <a:pt x="217538" y="2596412"/>
                    </a:cubicBezTo>
                    <a:cubicBezTo>
                      <a:pt x="221860" y="2601454"/>
                      <a:pt x="227623" y="2609377"/>
                      <a:pt x="236987" y="2618742"/>
                    </a:cubicBezTo>
                    <a:cubicBezTo>
                      <a:pt x="245631" y="2627746"/>
                      <a:pt x="252834" y="2635669"/>
                      <a:pt x="259677" y="2642152"/>
                    </a:cubicBezTo>
                    <a:cubicBezTo>
                      <a:pt x="266520" y="2648635"/>
                      <a:pt x="272643" y="2654398"/>
                      <a:pt x="278045" y="2659440"/>
                    </a:cubicBezTo>
                    <a:cubicBezTo>
                      <a:pt x="280927" y="2661961"/>
                      <a:pt x="283448" y="2664482"/>
                      <a:pt x="285969" y="2666643"/>
                    </a:cubicBezTo>
                    <a:cubicBezTo>
                      <a:pt x="288490" y="2668804"/>
                      <a:pt x="291011" y="2670605"/>
                      <a:pt x="293172" y="2672766"/>
                    </a:cubicBezTo>
                    <a:cubicBezTo>
                      <a:pt x="297854" y="2676728"/>
                      <a:pt x="302176" y="2679969"/>
                      <a:pt x="306138" y="2683571"/>
                    </a:cubicBezTo>
                    <a:cubicBezTo>
                      <a:pt x="310460" y="2686812"/>
                      <a:pt x="314422" y="2690054"/>
                      <a:pt x="318384" y="2693655"/>
                    </a:cubicBezTo>
                    <a:cubicBezTo>
                      <a:pt x="322706" y="2696897"/>
                      <a:pt x="327028" y="2700138"/>
                      <a:pt x="332070" y="2703740"/>
                    </a:cubicBezTo>
                    <a:cubicBezTo>
                      <a:pt x="337112" y="2707342"/>
                      <a:pt x="342154" y="2711303"/>
                      <a:pt x="348277" y="2715986"/>
                    </a:cubicBezTo>
                    <a:cubicBezTo>
                      <a:pt x="354400" y="2720307"/>
                      <a:pt x="361243" y="2724990"/>
                      <a:pt x="369167" y="2730752"/>
                    </a:cubicBezTo>
                    <a:cubicBezTo>
                      <a:pt x="347197" y="2718147"/>
                      <a:pt x="296774" y="2681770"/>
                      <a:pt x="252834" y="2636750"/>
                    </a:cubicBezTo>
                    <a:cubicBezTo>
                      <a:pt x="261478" y="2646114"/>
                      <a:pt x="270842" y="2654758"/>
                      <a:pt x="279486" y="2663762"/>
                    </a:cubicBezTo>
                    <a:cubicBezTo>
                      <a:pt x="275524" y="2660521"/>
                      <a:pt x="269041" y="2654398"/>
                      <a:pt x="260398" y="2646474"/>
                    </a:cubicBezTo>
                    <a:cubicBezTo>
                      <a:pt x="256076" y="2642512"/>
                      <a:pt x="251754" y="2637830"/>
                      <a:pt x="246711" y="2633148"/>
                    </a:cubicBezTo>
                    <a:cubicBezTo>
                      <a:pt x="242029" y="2628106"/>
                      <a:pt x="236987" y="2623064"/>
                      <a:pt x="231945" y="2617661"/>
                    </a:cubicBezTo>
                    <a:cubicBezTo>
                      <a:pt x="226542" y="2612259"/>
                      <a:pt x="221860" y="2606496"/>
                      <a:pt x="216818" y="2600734"/>
                    </a:cubicBezTo>
                    <a:cubicBezTo>
                      <a:pt x="211776" y="2594971"/>
                      <a:pt x="207093" y="2589208"/>
                      <a:pt x="202051" y="2583806"/>
                    </a:cubicBezTo>
                    <a:cubicBezTo>
                      <a:pt x="192687" y="2572641"/>
                      <a:pt x="184763" y="2561836"/>
                      <a:pt x="177920" y="2553192"/>
                    </a:cubicBezTo>
                    <a:cubicBezTo>
                      <a:pt x="200971" y="2580564"/>
                      <a:pt x="195928" y="2574082"/>
                      <a:pt x="182602" y="2557154"/>
                    </a:cubicBezTo>
                    <a:cubicBezTo>
                      <a:pt x="175759" y="2548870"/>
                      <a:pt x="168196" y="2537345"/>
                      <a:pt x="160272" y="2526540"/>
                    </a:cubicBezTo>
                    <a:cubicBezTo>
                      <a:pt x="152349" y="2515735"/>
                      <a:pt x="145866" y="2504930"/>
                      <a:pt x="141904" y="2497727"/>
                    </a:cubicBezTo>
                    <a:cubicBezTo>
                      <a:pt x="137222" y="2493405"/>
                      <a:pt x="162433" y="2532303"/>
                      <a:pt x="131820" y="2487282"/>
                    </a:cubicBezTo>
                    <a:cubicBezTo>
                      <a:pt x="138663" y="2498087"/>
                      <a:pt x="144065" y="2506371"/>
                      <a:pt x="148747" y="2513934"/>
                    </a:cubicBezTo>
                    <a:cubicBezTo>
                      <a:pt x="153789" y="2521498"/>
                      <a:pt x="158472" y="2527620"/>
                      <a:pt x="162793" y="2534104"/>
                    </a:cubicBezTo>
                    <a:cubicBezTo>
                      <a:pt x="172158" y="2547429"/>
                      <a:pt x="182963" y="2561836"/>
                      <a:pt x="203132" y="2587408"/>
                    </a:cubicBezTo>
                    <a:cubicBezTo>
                      <a:pt x="201691" y="2585607"/>
                      <a:pt x="200250" y="2584166"/>
                      <a:pt x="198810" y="2582365"/>
                    </a:cubicBezTo>
                    <a:cubicBezTo>
                      <a:pt x="197369" y="2580564"/>
                      <a:pt x="196289" y="2579124"/>
                      <a:pt x="194848" y="2577323"/>
                    </a:cubicBezTo>
                    <a:cubicBezTo>
                      <a:pt x="192327" y="2574082"/>
                      <a:pt x="189806" y="2570840"/>
                      <a:pt x="187645" y="2567959"/>
                    </a:cubicBezTo>
                    <a:cubicBezTo>
                      <a:pt x="182963" y="2561836"/>
                      <a:pt x="178641" y="2556433"/>
                      <a:pt x="174319" y="2551391"/>
                    </a:cubicBezTo>
                    <a:cubicBezTo>
                      <a:pt x="166395" y="2540586"/>
                      <a:pt x="159552" y="2531582"/>
                      <a:pt x="153789" y="2523299"/>
                    </a:cubicBezTo>
                    <a:cubicBezTo>
                      <a:pt x="152349" y="2521138"/>
                      <a:pt x="150908" y="2519337"/>
                      <a:pt x="149467" y="2517536"/>
                    </a:cubicBezTo>
                    <a:cubicBezTo>
                      <a:pt x="148027" y="2515735"/>
                      <a:pt x="146946" y="2513574"/>
                      <a:pt x="145506" y="2511773"/>
                    </a:cubicBezTo>
                    <a:cubicBezTo>
                      <a:pt x="142985" y="2508172"/>
                      <a:pt x="140463" y="2504570"/>
                      <a:pt x="138302" y="2501329"/>
                    </a:cubicBezTo>
                    <a:cubicBezTo>
                      <a:pt x="133620" y="2494486"/>
                      <a:pt x="129298" y="2488723"/>
                      <a:pt x="124976" y="2482600"/>
                    </a:cubicBezTo>
                    <a:cubicBezTo>
                      <a:pt x="121015" y="2476478"/>
                      <a:pt x="117053" y="2470355"/>
                      <a:pt x="113091" y="2463872"/>
                    </a:cubicBezTo>
                    <a:cubicBezTo>
                      <a:pt x="109129" y="2457389"/>
                      <a:pt x="104447" y="2450546"/>
                      <a:pt x="100485" y="2442622"/>
                    </a:cubicBezTo>
                    <a:cubicBezTo>
                      <a:pt x="96163" y="2434699"/>
                      <a:pt x="91481" y="2425695"/>
                      <a:pt x="86079" y="2415250"/>
                    </a:cubicBezTo>
                    <a:cubicBezTo>
                      <a:pt x="81037" y="2404805"/>
                      <a:pt x="75634" y="2392560"/>
                      <a:pt x="69511" y="2378513"/>
                    </a:cubicBezTo>
                    <a:cubicBezTo>
                      <a:pt x="81397" y="2404085"/>
                      <a:pt x="79956" y="2399403"/>
                      <a:pt x="75274" y="2387517"/>
                    </a:cubicBezTo>
                    <a:cubicBezTo>
                      <a:pt x="70232" y="2375632"/>
                      <a:pt x="63389" y="2356183"/>
                      <a:pt x="62668" y="2352582"/>
                    </a:cubicBezTo>
                    <a:cubicBezTo>
                      <a:pt x="61588" y="2349340"/>
                      <a:pt x="60147" y="2346099"/>
                      <a:pt x="58346" y="2342137"/>
                    </a:cubicBezTo>
                    <a:cubicBezTo>
                      <a:pt x="56906" y="2338535"/>
                      <a:pt x="55105" y="2334213"/>
                      <a:pt x="53664" y="2329891"/>
                    </a:cubicBezTo>
                    <a:cubicBezTo>
                      <a:pt x="50783" y="2321247"/>
                      <a:pt x="47541" y="2311883"/>
                      <a:pt x="44300" y="2302519"/>
                    </a:cubicBezTo>
                    <a:cubicBezTo>
                      <a:pt x="43580" y="2300358"/>
                      <a:pt x="42859" y="2297837"/>
                      <a:pt x="41779" y="2295676"/>
                    </a:cubicBezTo>
                    <a:cubicBezTo>
                      <a:pt x="41059" y="2293515"/>
                      <a:pt x="40338" y="2290994"/>
                      <a:pt x="39618" y="2288833"/>
                    </a:cubicBezTo>
                    <a:cubicBezTo>
                      <a:pt x="38177" y="2284151"/>
                      <a:pt x="37097" y="2279829"/>
                      <a:pt x="35656" y="2275867"/>
                    </a:cubicBezTo>
                    <a:cubicBezTo>
                      <a:pt x="33135" y="2267583"/>
                      <a:pt x="30974" y="2260380"/>
                      <a:pt x="29533" y="2254978"/>
                    </a:cubicBezTo>
                    <a:lnTo>
                      <a:pt x="32775" y="2275147"/>
                    </a:lnTo>
                    <a:cubicBezTo>
                      <a:pt x="31334" y="2270825"/>
                      <a:pt x="30254" y="2266863"/>
                      <a:pt x="29173" y="2262901"/>
                    </a:cubicBezTo>
                    <a:cubicBezTo>
                      <a:pt x="28453" y="2260740"/>
                      <a:pt x="28093" y="2258939"/>
                      <a:pt x="27372" y="2257139"/>
                    </a:cubicBezTo>
                    <a:cubicBezTo>
                      <a:pt x="27012" y="2255338"/>
                      <a:pt x="26652" y="2253177"/>
                      <a:pt x="25932" y="2251376"/>
                    </a:cubicBezTo>
                    <a:cubicBezTo>
                      <a:pt x="24131" y="2243812"/>
                      <a:pt x="22690" y="2236969"/>
                      <a:pt x="21250" y="2230126"/>
                    </a:cubicBezTo>
                    <a:cubicBezTo>
                      <a:pt x="18368" y="2216800"/>
                      <a:pt x="16567" y="2204555"/>
                      <a:pt x="14767" y="2191949"/>
                    </a:cubicBezTo>
                    <a:cubicBezTo>
                      <a:pt x="13686" y="2185826"/>
                      <a:pt x="12966" y="2179343"/>
                      <a:pt x="11885" y="2172500"/>
                    </a:cubicBezTo>
                    <a:cubicBezTo>
                      <a:pt x="11165" y="2165657"/>
                      <a:pt x="10445" y="2158814"/>
                      <a:pt x="9364" y="2151251"/>
                    </a:cubicBezTo>
                    <a:cubicBezTo>
                      <a:pt x="8644" y="2143687"/>
                      <a:pt x="7203" y="2135764"/>
                      <a:pt x="6483" y="2127120"/>
                    </a:cubicBezTo>
                    <a:cubicBezTo>
                      <a:pt x="5763" y="2118476"/>
                      <a:pt x="4682" y="2109112"/>
                      <a:pt x="3602" y="2098667"/>
                    </a:cubicBezTo>
                    <a:cubicBezTo>
                      <a:pt x="2521" y="2093265"/>
                      <a:pt x="3602" y="2111633"/>
                      <a:pt x="5042" y="2128921"/>
                    </a:cubicBezTo>
                    <a:cubicBezTo>
                      <a:pt x="7203" y="2146569"/>
                      <a:pt x="9724" y="2163496"/>
                      <a:pt x="8284" y="2155933"/>
                    </a:cubicBezTo>
                    <a:cubicBezTo>
                      <a:pt x="6483" y="2141887"/>
                      <a:pt x="4322" y="2128921"/>
                      <a:pt x="3602" y="2117035"/>
                    </a:cubicBezTo>
                    <a:cubicBezTo>
                      <a:pt x="3241" y="2110913"/>
                      <a:pt x="2521" y="2105150"/>
                      <a:pt x="2161" y="2099387"/>
                    </a:cubicBezTo>
                    <a:cubicBezTo>
                      <a:pt x="2161" y="2093625"/>
                      <a:pt x="1080" y="2088222"/>
                      <a:pt x="1080" y="2082820"/>
                    </a:cubicBezTo>
                    <a:cubicBezTo>
                      <a:pt x="1080" y="2061570"/>
                      <a:pt x="360" y="2042482"/>
                      <a:pt x="1080" y="2024834"/>
                    </a:cubicBezTo>
                    <a:cubicBezTo>
                      <a:pt x="2161" y="1989177"/>
                      <a:pt x="3602" y="1954962"/>
                      <a:pt x="4322" y="1906700"/>
                    </a:cubicBezTo>
                    <a:cubicBezTo>
                      <a:pt x="3602" y="1901298"/>
                      <a:pt x="2161" y="1902378"/>
                      <a:pt x="720" y="1868523"/>
                    </a:cubicBezTo>
                    <a:cubicBezTo>
                      <a:pt x="2161" y="1879328"/>
                      <a:pt x="2881" y="1854117"/>
                      <a:pt x="3962" y="1892294"/>
                    </a:cubicBezTo>
                    <a:cubicBezTo>
                      <a:pt x="4682" y="1859879"/>
                      <a:pt x="3602" y="1821342"/>
                      <a:pt x="2881" y="1792889"/>
                    </a:cubicBezTo>
                    <a:cubicBezTo>
                      <a:pt x="2161" y="1860239"/>
                      <a:pt x="720" y="1765157"/>
                      <a:pt x="0" y="1752911"/>
                    </a:cubicBezTo>
                    <a:cubicBezTo>
                      <a:pt x="0" y="1717975"/>
                      <a:pt x="1441" y="1763716"/>
                      <a:pt x="1801" y="1784965"/>
                    </a:cubicBezTo>
                    <a:cubicBezTo>
                      <a:pt x="2161" y="1756873"/>
                      <a:pt x="4322" y="1723378"/>
                      <a:pt x="1801" y="1707531"/>
                    </a:cubicBezTo>
                    <a:cubicBezTo>
                      <a:pt x="2521" y="1706810"/>
                      <a:pt x="3602" y="1726619"/>
                      <a:pt x="4322" y="1752911"/>
                    </a:cubicBezTo>
                    <a:cubicBezTo>
                      <a:pt x="5042" y="1779203"/>
                      <a:pt x="5763" y="1811978"/>
                      <a:pt x="6123" y="1838269"/>
                    </a:cubicBezTo>
                    <a:lnTo>
                      <a:pt x="6123" y="1803334"/>
                    </a:lnTo>
                    <a:cubicBezTo>
                      <a:pt x="7203" y="1827465"/>
                      <a:pt x="6843" y="1832147"/>
                      <a:pt x="6843" y="1866722"/>
                    </a:cubicBezTo>
                    <a:cubicBezTo>
                      <a:pt x="7924" y="1832507"/>
                      <a:pt x="9364" y="1836108"/>
                      <a:pt x="10445" y="1844032"/>
                    </a:cubicBezTo>
                    <a:cubicBezTo>
                      <a:pt x="10445" y="1848354"/>
                      <a:pt x="10085" y="1841511"/>
                      <a:pt x="9724" y="1845833"/>
                    </a:cubicBezTo>
                    <a:cubicBezTo>
                      <a:pt x="9364" y="1873925"/>
                      <a:pt x="9724" y="1895535"/>
                      <a:pt x="10445" y="1889052"/>
                    </a:cubicBezTo>
                    <a:cubicBezTo>
                      <a:pt x="12606" y="1914264"/>
                      <a:pt x="11885" y="1850155"/>
                      <a:pt x="12606" y="1831066"/>
                    </a:cubicBezTo>
                    <a:cubicBezTo>
                      <a:pt x="12606" y="1816660"/>
                      <a:pt x="12606" y="1802253"/>
                      <a:pt x="12246" y="1788207"/>
                    </a:cubicBezTo>
                    <a:lnTo>
                      <a:pt x="5763" y="1642341"/>
                    </a:lnTo>
                    <a:cubicBezTo>
                      <a:pt x="5042" y="1580033"/>
                      <a:pt x="6483" y="1551940"/>
                      <a:pt x="7563" y="1505479"/>
                    </a:cubicBezTo>
                    <a:lnTo>
                      <a:pt x="5763" y="1492513"/>
                    </a:lnTo>
                    <a:cubicBezTo>
                      <a:pt x="5763" y="1438489"/>
                      <a:pt x="6483" y="1387346"/>
                      <a:pt x="8644" y="1421922"/>
                    </a:cubicBezTo>
                    <a:cubicBezTo>
                      <a:pt x="7924" y="1423722"/>
                      <a:pt x="8284" y="1430926"/>
                      <a:pt x="8284" y="1442811"/>
                    </a:cubicBezTo>
                    <a:cubicBezTo>
                      <a:pt x="8284" y="1444252"/>
                      <a:pt x="8644" y="1447133"/>
                      <a:pt x="9004" y="1450374"/>
                    </a:cubicBezTo>
                    <a:cubicBezTo>
                      <a:pt x="9004" y="1451455"/>
                      <a:pt x="9004" y="1452175"/>
                      <a:pt x="9004" y="1452896"/>
                    </a:cubicBezTo>
                    <a:cubicBezTo>
                      <a:pt x="8284" y="1394909"/>
                      <a:pt x="7924" y="1358533"/>
                      <a:pt x="7924" y="1355291"/>
                    </a:cubicBezTo>
                    <a:cubicBezTo>
                      <a:pt x="10445" y="1453616"/>
                      <a:pt x="11165" y="1360334"/>
                      <a:pt x="14407" y="1376541"/>
                    </a:cubicBezTo>
                    <a:lnTo>
                      <a:pt x="13326" y="1277136"/>
                    </a:lnTo>
                    <a:cubicBezTo>
                      <a:pt x="12246" y="1337283"/>
                      <a:pt x="11885" y="1278217"/>
                      <a:pt x="11525" y="1256967"/>
                    </a:cubicBezTo>
                    <a:cubicBezTo>
                      <a:pt x="13326" y="1251205"/>
                      <a:pt x="11525" y="1177011"/>
                      <a:pt x="11525" y="1142075"/>
                    </a:cubicBezTo>
                    <a:lnTo>
                      <a:pt x="11525" y="1144596"/>
                    </a:lnTo>
                    <a:cubicBezTo>
                      <a:pt x="12606" y="1112182"/>
                      <a:pt x="12246" y="1055636"/>
                      <a:pt x="11525" y="1015298"/>
                    </a:cubicBezTo>
                    <a:cubicBezTo>
                      <a:pt x="10805" y="1017099"/>
                      <a:pt x="7924" y="965596"/>
                      <a:pt x="6483" y="940744"/>
                    </a:cubicBezTo>
                    <a:cubicBezTo>
                      <a:pt x="5763" y="1009896"/>
                      <a:pt x="5042" y="968837"/>
                      <a:pt x="3962" y="974240"/>
                    </a:cubicBezTo>
                    <a:cubicBezTo>
                      <a:pt x="3962" y="967036"/>
                      <a:pt x="3962" y="954071"/>
                      <a:pt x="3962" y="952630"/>
                    </a:cubicBezTo>
                    <a:cubicBezTo>
                      <a:pt x="3602" y="942905"/>
                      <a:pt x="3241" y="965956"/>
                      <a:pt x="2881" y="968117"/>
                    </a:cubicBezTo>
                    <a:cubicBezTo>
                      <a:pt x="3602" y="1041590"/>
                      <a:pt x="3962" y="1117224"/>
                      <a:pt x="6483" y="1147118"/>
                    </a:cubicBezTo>
                    <a:cubicBezTo>
                      <a:pt x="7563" y="1124427"/>
                      <a:pt x="5402" y="1108580"/>
                      <a:pt x="6483" y="1083369"/>
                    </a:cubicBezTo>
                    <a:cubicBezTo>
                      <a:pt x="8284" y="1119745"/>
                      <a:pt x="7924" y="1166566"/>
                      <a:pt x="7924" y="1227794"/>
                    </a:cubicBezTo>
                    <a:lnTo>
                      <a:pt x="6483" y="1247963"/>
                    </a:lnTo>
                    <a:lnTo>
                      <a:pt x="7203" y="1309551"/>
                    </a:lnTo>
                    <a:cubicBezTo>
                      <a:pt x="6483" y="1283979"/>
                      <a:pt x="5042" y="1299466"/>
                      <a:pt x="4682" y="1234997"/>
                    </a:cubicBezTo>
                    <a:cubicBezTo>
                      <a:pt x="3241" y="1243281"/>
                      <a:pt x="4682" y="1298746"/>
                      <a:pt x="4682" y="1338364"/>
                    </a:cubicBezTo>
                    <a:lnTo>
                      <a:pt x="6483" y="1358533"/>
                    </a:lnTo>
                    <a:cubicBezTo>
                      <a:pt x="5402" y="1350609"/>
                      <a:pt x="5042" y="1435248"/>
                      <a:pt x="3602" y="1375100"/>
                    </a:cubicBezTo>
                    <a:lnTo>
                      <a:pt x="2161" y="1277496"/>
                    </a:lnTo>
                    <a:lnTo>
                      <a:pt x="720" y="1304509"/>
                    </a:lnTo>
                    <a:lnTo>
                      <a:pt x="720" y="1222031"/>
                    </a:lnTo>
                    <a:cubicBezTo>
                      <a:pt x="360" y="1222031"/>
                      <a:pt x="1441" y="1241480"/>
                      <a:pt x="1441" y="1241480"/>
                    </a:cubicBezTo>
                    <a:cubicBezTo>
                      <a:pt x="0" y="1108940"/>
                      <a:pt x="5402" y="1202222"/>
                      <a:pt x="2881" y="1068962"/>
                    </a:cubicBezTo>
                    <a:cubicBezTo>
                      <a:pt x="360" y="1027183"/>
                      <a:pt x="360" y="982163"/>
                      <a:pt x="720" y="900406"/>
                    </a:cubicBezTo>
                    <a:cubicBezTo>
                      <a:pt x="1080" y="959473"/>
                      <a:pt x="2521" y="906529"/>
                      <a:pt x="3602" y="928859"/>
                    </a:cubicBezTo>
                    <a:cubicBezTo>
                      <a:pt x="4682" y="868352"/>
                      <a:pt x="2161" y="848543"/>
                      <a:pt x="2521" y="815768"/>
                    </a:cubicBezTo>
                    <a:cubicBezTo>
                      <a:pt x="4322" y="799921"/>
                      <a:pt x="5402" y="788756"/>
                      <a:pt x="3962" y="844221"/>
                    </a:cubicBezTo>
                    <a:cubicBezTo>
                      <a:pt x="5042" y="847823"/>
                      <a:pt x="5402" y="829454"/>
                      <a:pt x="5763" y="809645"/>
                    </a:cubicBezTo>
                    <a:cubicBezTo>
                      <a:pt x="5763" y="804603"/>
                      <a:pt x="6123" y="799561"/>
                      <a:pt x="6483" y="794879"/>
                    </a:cubicBezTo>
                    <a:cubicBezTo>
                      <a:pt x="6843" y="790197"/>
                      <a:pt x="7203" y="785514"/>
                      <a:pt x="7563" y="781553"/>
                    </a:cubicBezTo>
                    <a:cubicBezTo>
                      <a:pt x="8284" y="773629"/>
                      <a:pt x="9004" y="767506"/>
                      <a:pt x="9724" y="766426"/>
                    </a:cubicBezTo>
                    <a:cubicBezTo>
                      <a:pt x="14407" y="720685"/>
                      <a:pt x="19809" y="688991"/>
                      <a:pt x="24851" y="663780"/>
                    </a:cubicBezTo>
                    <a:cubicBezTo>
                      <a:pt x="25932" y="657297"/>
                      <a:pt x="27372" y="651534"/>
                      <a:pt x="28453" y="645771"/>
                    </a:cubicBezTo>
                    <a:cubicBezTo>
                      <a:pt x="29533" y="640009"/>
                      <a:pt x="30614" y="634606"/>
                      <a:pt x="31694" y="629564"/>
                    </a:cubicBezTo>
                    <a:cubicBezTo>
                      <a:pt x="34215" y="619119"/>
                      <a:pt x="36376" y="609395"/>
                      <a:pt x="38898" y="599671"/>
                    </a:cubicBezTo>
                    <a:cubicBezTo>
                      <a:pt x="41419" y="589586"/>
                      <a:pt x="44660" y="579862"/>
                      <a:pt x="47902" y="568697"/>
                    </a:cubicBezTo>
                    <a:cubicBezTo>
                      <a:pt x="48622" y="565815"/>
                      <a:pt x="49702" y="562934"/>
                      <a:pt x="50423" y="560053"/>
                    </a:cubicBezTo>
                    <a:cubicBezTo>
                      <a:pt x="50783" y="558612"/>
                      <a:pt x="51503" y="557171"/>
                      <a:pt x="51863" y="555731"/>
                    </a:cubicBezTo>
                    <a:cubicBezTo>
                      <a:pt x="52584" y="554290"/>
                      <a:pt x="52944" y="552849"/>
                      <a:pt x="53664" y="551049"/>
                    </a:cubicBezTo>
                    <a:cubicBezTo>
                      <a:pt x="55825" y="544926"/>
                      <a:pt x="58346" y="538443"/>
                      <a:pt x="60867" y="531600"/>
                    </a:cubicBezTo>
                    <a:cubicBezTo>
                      <a:pt x="65910" y="517554"/>
                      <a:pt x="73113" y="502067"/>
                      <a:pt x="81397" y="484058"/>
                    </a:cubicBezTo>
                    <a:cubicBezTo>
                      <a:pt x="83558" y="479376"/>
                      <a:pt x="86079" y="475054"/>
                      <a:pt x="88240" y="470012"/>
                    </a:cubicBezTo>
                    <a:cubicBezTo>
                      <a:pt x="90761" y="465330"/>
                      <a:pt x="93282" y="460288"/>
                      <a:pt x="96163" y="455245"/>
                    </a:cubicBezTo>
                    <a:cubicBezTo>
                      <a:pt x="99045" y="450203"/>
                      <a:pt x="101566" y="444801"/>
                      <a:pt x="104807" y="439398"/>
                    </a:cubicBezTo>
                    <a:cubicBezTo>
                      <a:pt x="108049" y="433996"/>
                      <a:pt x="111290" y="428593"/>
                      <a:pt x="114892" y="422471"/>
                    </a:cubicBezTo>
                    <a:lnTo>
                      <a:pt x="111650" y="430034"/>
                    </a:lnTo>
                    <a:cubicBezTo>
                      <a:pt x="115972" y="422471"/>
                      <a:pt x="119934" y="415267"/>
                      <a:pt x="123896" y="408064"/>
                    </a:cubicBezTo>
                    <a:cubicBezTo>
                      <a:pt x="128218" y="401221"/>
                      <a:pt x="132540" y="394378"/>
                      <a:pt x="136502" y="387895"/>
                    </a:cubicBezTo>
                    <a:cubicBezTo>
                      <a:pt x="138663" y="384654"/>
                      <a:pt x="140463" y="381412"/>
                      <a:pt x="142624" y="378171"/>
                    </a:cubicBezTo>
                    <a:cubicBezTo>
                      <a:pt x="143705" y="376730"/>
                      <a:pt x="144785" y="374929"/>
                      <a:pt x="145506" y="373489"/>
                    </a:cubicBezTo>
                    <a:cubicBezTo>
                      <a:pt x="146586" y="372048"/>
                      <a:pt x="147667" y="370247"/>
                      <a:pt x="148747" y="368806"/>
                    </a:cubicBezTo>
                    <a:cubicBezTo>
                      <a:pt x="153069" y="362684"/>
                      <a:pt x="157391" y="356921"/>
                      <a:pt x="161353" y="350798"/>
                    </a:cubicBezTo>
                    <a:cubicBezTo>
                      <a:pt x="169276" y="338913"/>
                      <a:pt x="178280" y="328468"/>
                      <a:pt x="186564" y="317663"/>
                    </a:cubicBezTo>
                    <a:cubicBezTo>
                      <a:pt x="194848" y="306858"/>
                      <a:pt x="203852" y="297134"/>
                      <a:pt x="212136" y="287050"/>
                    </a:cubicBezTo>
                    <a:cubicBezTo>
                      <a:pt x="220419" y="276965"/>
                      <a:pt x="229784" y="267601"/>
                      <a:pt x="239148" y="257876"/>
                    </a:cubicBezTo>
                    <a:cubicBezTo>
                      <a:pt x="248152" y="248152"/>
                      <a:pt x="257876" y="239148"/>
                      <a:pt x="267961" y="229424"/>
                    </a:cubicBezTo>
                    <a:cubicBezTo>
                      <a:pt x="277685" y="219699"/>
                      <a:pt x="288490" y="210695"/>
                      <a:pt x="299295" y="200971"/>
                    </a:cubicBezTo>
                    <a:cubicBezTo>
                      <a:pt x="310100" y="191246"/>
                      <a:pt x="322345" y="182242"/>
                      <a:pt x="334591" y="172158"/>
                    </a:cubicBezTo>
                    <a:cubicBezTo>
                      <a:pt x="341074" y="167115"/>
                      <a:pt x="348277" y="162433"/>
                      <a:pt x="355120" y="157751"/>
                    </a:cubicBezTo>
                    <a:lnTo>
                      <a:pt x="376010" y="144065"/>
                    </a:lnTo>
                    <a:lnTo>
                      <a:pt x="397259" y="131099"/>
                    </a:lnTo>
                    <a:cubicBezTo>
                      <a:pt x="404463" y="126777"/>
                      <a:pt x="411306" y="122455"/>
                      <a:pt x="418869" y="118493"/>
                    </a:cubicBezTo>
                    <a:cubicBezTo>
                      <a:pt x="416348" y="119934"/>
                      <a:pt x="413467" y="121735"/>
                      <a:pt x="410585" y="123536"/>
                    </a:cubicBezTo>
                    <a:cubicBezTo>
                      <a:pt x="407344" y="125697"/>
                      <a:pt x="404102" y="127858"/>
                      <a:pt x="400861" y="130379"/>
                    </a:cubicBezTo>
                    <a:cubicBezTo>
                      <a:pt x="394018" y="135061"/>
                      <a:pt x="386815" y="140103"/>
                      <a:pt x="381052" y="144065"/>
                    </a:cubicBezTo>
                    <a:cubicBezTo>
                      <a:pt x="369527" y="152709"/>
                      <a:pt x="363764" y="158111"/>
                      <a:pt x="375650" y="150548"/>
                    </a:cubicBezTo>
                    <a:cubicBezTo>
                      <a:pt x="333871" y="175399"/>
                      <a:pt x="294613" y="208894"/>
                      <a:pt x="256436" y="244190"/>
                    </a:cubicBezTo>
                    <a:cubicBezTo>
                      <a:pt x="253194" y="248512"/>
                      <a:pt x="268681" y="234106"/>
                      <a:pt x="275885" y="227983"/>
                    </a:cubicBezTo>
                    <a:cubicBezTo>
                      <a:pt x="270122" y="233385"/>
                      <a:pt x="265080" y="238067"/>
                      <a:pt x="260398" y="242389"/>
                    </a:cubicBezTo>
                    <a:cubicBezTo>
                      <a:pt x="257876" y="244550"/>
                      <a:pt x="255715" y="246711"/>
                      <a:pt x="253194" y="248872"/>
                    </a:cubicBezTo>
                    <a:cubicBezTo>
                      <a:pt x="251033" y="251033"/>
                      <a:pt x="248512" y="253194"/>
                      <a:pt x="246351" y="255715"/>
                    </a:cubicBezTo>
                    <a:cubicBezTo>
                      <a:pt x="241669" y="260398"/>
                      <a:pt x="236987" y="265440"/>
                      <a:pt x="231585" y="270842"/>
                    </a:cubicBezTo>
                    <a:cubicBezTo>
                      <a:pt x="229063" y="273724"/>
                      <a:pt x="225822" y="276605"/>
                      <a:pt x="222941" y="279846"/>
                    </a:cubicBezTo>
                    <a:cubicBezTo>
                      <a:pt x="220059" y="283088"/>
                      <a:pt x="216818" y="287050"/>
                      <a:pt x="213576" y="291011"/>
                    </a:cubicBezTo>
                    <a:cubicBezTo>
                      <a:pt x="214657" y="290651"/>
                      <a:pt x="222220" y="281647"/>
                      <a:pt x="227623" y="276605"/>
                    </a:cubicBezTo>
                    <a:cubicBezTo>
                      <a:pt x="233025" y="271563"/>
                      <a:pt x="234826" y="269402"/>
                      <a:pt x="223301" y="282367"/>
                    </a:cubicBezTo>
                    <a:cubicBezTo>
                      <a:pt x="210695" y="296054"/>
                      <a:pt x="197369" y="309740"/>
                      <a:pt x="185844" y="324506"/>
                    </a:cubicBezTo>
                    <a:cubicBezTo>
                      <a:pt x="180081" y="332070"/>
                      <a:pt x="175399" y="338193"/>
                      <a:pt x="171798" y="343235"/>
                    </a:cubicBezTo>
                    <a:cubicBezTo>
                      <a:pt x="168196" y="348637"/>
                      <a:pt x="165315" y="352599"/>
                      <a:pt x="163154" y="356201"/>
                    </a:cubicBezTo>
                    <a:cubicBezTo>
                      <a:pt x="158472" y="363404"/>
                      <a:pt x="155950" y="367726"/>
                      <a:pt x="153069" y="372408"/>
                    </a:cubicBezTo>
                    <a:cubicBezTo>
                      <a:pt x="150188" y="377090"/>
                      <a:pt x="147667" y="382493"/>
                      <a:pt x="142264" y="390776"/>
                    </a:cubicBezTo>
                    <a:cubicBezTo>
                      <a:pt x="139743" y="395098"/>
                      <a:pt x="136502" y="400141"/>
                      <a:pt x="132540" y="406623"/>
                    </a:cubicBezTo>
                    <a:cubicBezTo>
                      <a:pt x="128578" y="413106"/>
                      <a:pt x="124256" y="421030"/>
                      <a:pt x="118493" y="430394"/>
                    </a:cubicBezTo>
                    <a:cubicBezTo>
                      <a:pt x="120294" y="426793"/>
                      <a:pt x="122455" y="421750"/>
                      <a:pt x="124976" y="416348"/>
                    </a:cubicBezTo>
                    <a:cubicBezTo>
                      <a:pt x="126417" y="413827"/>
                      <a:pt x="127498" y="410585"/>
                      <a:pt x="129298" y="407704"/>
                    </a:cubicBezTo>
                    <a:cubicBezTo>
                      <a:pt x="131099" y="404823"/>
                      <a:pt x="132540" y="401581"/>
                      <a:pt x="134341" y="398340"/>
                    </a:cubicBezTo>
                    <a:cubicBezTo>
                      <a:pt x="137942" y="391857"/>
                      <a:pt x="141904" y="385014"/>
                      <a:pt x="146226" y="377810"/>
                    </a:cubicBezTo>
                    <a:cubicBezTo>
                      <a:pt x="148387" y="374209"/>
                      <a:pt x="150548" y="370607"/>
                      <a:pt x="153069" y="367366"/>
                    </a:cubicBezTo>
                    <a:cubicBezTo>
                      <a:pt x="155590" y="363764"/>
                      <a:pt x="157751" y="360163"/>
                      <a:pt x="160272" y="356921"/>
                    </a:cubicBezTo>
                    <a:cubicBezTo>
                      <a:pt x="148387" y="373489"/>
                      <a:pt x="155950" y="362323"/>
                      <a:pt x="163874" y="350798"/>
                    </a:cubicBezTo>
                    <a:cubicBezTo>
                      <a:pt x="167836" y="345036"/>
                      <a:pt x="171798" y="338913"/>
                      <a:pt x="173598" y="336752"/>
                    </a:cubicBezTo>
                    <a:cubicBezTo>
                      <a:pt x="175399" y="334231"/>
                      <a:pt x="174319" y="334951"/>
                      <a:pt x="168556" y="342154"/>
                    </a:cubicBezTo>
                    <a:cubicBezTo>
                      <a:pt x="160633" y="354400"/>
                      <a:pt x="153429" y="364845"/>
                      <a:pt x="146586" y="374929"/>
                    </a:cubicBezTo>
                    <a:cubicBezTo>
                      <a:pt x="140103" y="385374"/>
                      <a:pt x="133980" y="394738"/>
                      <a:pt x="127498" y="405183"/>
                    </a:cubicBezTo>
                    <a:cubicBezTo>
                      <a:pt x="121375" y="415628"/>
                      <a:pt x="114892" y="426432"/>
                      <a:pt x="107689" y="439038"/>
                    </a:cubicBezTo>
                    <a:cubicBezTo>
                      <a:pt x="105888" y="442280"/>
                      <a:pt x="104087" y="445521"/>
                      <a:pt x="102286" y="449123"/>
                    </a:cubicBezTo>
                    <a:cubicBezTo>
                      <a:pt x="100485" y="452724"/>
                      <a:pt x="98685" y="456326"/>
                      <a:pt x="96884" y="459928"/>
                    </a:cubicBezTo>
                    <a:cubicBezTo>
                      <a:pt x="93282" y="467491"/>
                      <a:pt x="88960" y="475414"/>
                      <a:pt x="84998" y="484058"/>
                    </a:cubicBezTo>
                    <a:cubicBezTo>
                      <a:pt x="88600" y="475775"/>
                      <a:pt x="89320" y="473254"/>
                      <a:pt x="97964" y="456326"/>
                    </a:cubicBezTo>
                    <a:cubicBezTo>
                      <a:pt x="93642" y="464610"/>
                      <a:pt x="89320" y="472893"/>
                      <a:pt x="84998" y="481537"/>
                    </a:cubicBezTo>
                    <a:lnTo>
                      <a:pt x="73113" y="507109"/>
                    </a:lnTo>
                    <a:cubicBezTo>
                      <a:pt x="71312" y="511431"/>
                      <a:pt x="69151" y="515753"/>
                      <a:pt x="67350" y="520075"/>
                    </a:cubicBezTo>
                    <a:lnTo>
                      <a:pt x="61948" y="533040"/>
                    </a:lnTo>
                    <a:cubicBezTo>
                      <a:pt x="58346" y="541684"/>
                      <a:pt x="54745" y="550328"/>
                      <a:pt x="51503" y="559332"/>
                    </a:cubicBezTo>
                    <a:cubicBezTo>
                      <a:pt x="56546" y="546367"/>
                      <a:pt x="49342" y="568697"/>
                      <a:pt x="41779" y="592827"/>
                    </a:cubicBezTo>
                    <a:cubicBezTo>
                      <a:pt x="34936" y="617319"/>
                      <a:pt x="28093" y="644331"/>
                      <a:pt x="30614" y="639288"/>
                    </a:cubicBezTo>
                    <a:cubicBezTo>
                      <a:pt x="34576" y="624882"/>
                      <a:pt x="38177" y="612636"/>
                      <a:pt x="41059" y="602552"/>
                    </a:cubicBezTo>
                    <a:cubicBezTo>
                      <a:pt x="41779" y="600031"/>
                      <a:pt x="42499" y="597510"/>
                      <a:pt x="43220" y="594988"/>
                    </a:cubicBezTo>
                    <a:cubicBezTo>
                      <a:pt x="43940" y="592467"/>
                      <a:pt x="44660" y="590306"/>
                      <a:pt x="45380" y="588145"/>
                    </a:cubicBezTo>
                    <a:cubicBezTo>
                      <a:pt x="46821" y="583823"/>
                      <a:pt x="48262" y="579862"/>
                      <a:pt x="49342" y="576260"/>
                    </a:cubicBezTo>
                    <a:cubicBezTo>
                      <a:pt x="51863" y="568697"/>
                      <a:pt x="54024" y="562574"/>
                      <a:pt x="56185" y="556451"/>
                    </a:cubicBezTo>
                    <a:cubicBezTo>
                      <a:pt x="58346" y="550689"/>
                      <a:pt x="60507" y="545286"/>
                      <a:pt x="62668" y="539884"/>
                    </a:cubicBezTo>
                    <a:cubicBezTo>
                      <a:pt x="64829" y="534481"/>
                      <a:pt x="66990" y="529079"/>
                      <a:pt x="69511" y="522596"/>
                    </a:cubicBezTo>
                    <a:cubicBezTo>
                      <a:pt x="70592" y="519354"/>
                      <a:pt x="72033" y="516113"/>
                      <a:pt x="73833" y="512871"/>
                    </a:cubicBezTo>
                    <a:cubicBezTo>
                      <a:pt x="75274" y="509270"/>
                      <a:pt x="77075" y="505668"/>
                      <a:pt x="78876" y="501706"/>
                    </a:cubicBezTo>
                    <a:cubicBezTo>
                      <a:pt x="86079" y="485499"/>
                      <a:pt x="96163" y="464250"/>
                      <a:pt x="113091" y="434716"/>
                    </a:cubicBezTo>
                    <a:cubicBezTo>
                      <a:pt x="110930" y="439038"/>
                      <a:pt x="108049" y="443360"/>
                      <a:pt x="105888" y="448042"/>
                    </a:cubicBezTo>
                    <a:cubicBezTo>
                      <a:pt x="103727" y="452724"/>
                      <a:pt x="101566" y="457406"/>
                      <a:pt x="99045" y="462089"/>
                    </a:cubicBezTo>
                    <a:cubicBezTo>
                      <a:pt x="94723" y="471453"/>
                      <a:pt x="89680" y="480817"/>
                      <a:pt x="86079" y="490541"/>
                    </a:cubicBezTo>
                    <a:cubicBezTo>
                      <a:pt x="82117" y="499906"/>
                      <a:pt x="78876" y="508910"/>
                      <a:pt x="75634" y="516833"/>
                    </a:cubicBezTo>
                    <a:cubicBezTo>
                      <a:pt x="72753" y="524757"/>
                      <a:pt x="70592" y="531960"/>
                      <a:pt x="68791" y="537723"/>
                    </a:cubicBezTo>
                    <a:cubicBezTo>
                      <a:pt x="68431" y="538803"/>
                      <a:pt x="67350" y="540604"/>
                      <a:pt x="65910" y="544566"/>
                    </a:cubicBezTo>
                    <a:cubicBezTo>
                      <a:pt x="60147" y="564735"/>
                      <a:pt x="68431" y="544926"/>
                      <a:pt x="71312" y="546727"/>
                    </a:cubicBezTo>
                    <a:cubicBezTo>
                      <a:pt x="73833" y="539523"/>
                      <a:pt x="76354" y="532320"/>
                      <a:pt x="78876" y="525837"/>
                    </a:cubicBezTo>
                    <a:cubicBezTo>
                      <a:pt x="81397" y="518994"/>
                      <a:pt x="84278" y="512871"/>
                      <a:pt x="87159" y="506388"/>
                    </a:cubicBezTo>
                    <a:cubicBezTo>
                      <a:pt x="90041" y="500266"/>
                      <a:pt x="92562" y="494143"/>
                      <a:pt x="95443" y="487660"/>
                    </a:cubicBezTo>
                    <a:cubicBezTo>
                      <a:pt x="98324" y="481537"/>
                      <a:pt x="101566" y="475775"/>
                      <a:pt x="104447" y="469652"/>
                    </a:cubicBezTo>
                    <a:cubicBezTo>
                      <a:pt x="107689" y="463529"/>
                      <a:pt x="110570" y="457406"/>
                      <a:pt x="113811" y="451284"/>
                    </a:cubicBezTo>
                    <a:cubicBezTo>
                      <a:pt x="117053" y="445161"/>
                      <a:pt x="121015" y="438678"/>
                      <a:pt x="124616" y="432195"/>
                    </a:cubicBezTo>
                    <a:cubicBezTo>
                      <a:pt x="128578" y="425712"/>
                      <a:pt x="132180" y="418869"/>
                      <a:pt x="136502" y="411666"/>
                    </a:cubicBezTo>
                    <a:cubicBezTo>
                      <a:pt x="140824" y="404823"/>
                      <a:pt x="145506" y="397259"/>
                      <a:pt x="150188" y="389696"/>
                    </a:cubicBezTo>
                    <a:cubicBezTo>
                      <a:pt x="153069" y="383573"/>
                      <a:pt x="146946" y="391857"/>
                      <a:pt x="137582" y="405903"/>
                    </a:cubicBezTo>
                    <a:cubicBezTo>
                      <a:pt x="132900" y="412746"/>
                      <a:pt x="127858" y="421390"/>
                      <a:pt x="122815" y="430394"/>
                    </a:cubicBezTo>
                    <a:cubicBezTo>
                      <a:pt x="117773" y="439398"/>
                      <a:pt x="112371" y="448042"/>
                      <a:pt x="108769" y="456326"/>
                    </a:cubicBezTo>
                    <a:lnTo>
                      <a:pt x="112371" y="449123"/>
                    </a:lnTo>
                    <a:cubicBezTo>
                      <a:pt x="113451" y="446601"/>
                      <a:pt x="114892" y="444441"/>
                      <a:pt x="116333" y="441919"/>
                    </a:cubicBezTo>
                    <a:lnTo>
                      <a:pt x="124256" y="427873"/>
                    </a:lnTo>
                    <a:lnTo>
                      <a:pt x="132180" y="413827"/>
                    </a:lnTo>
                    <a:cubicBezTo>
                      <a:pt x="135061" y="409145"/>
                      <a:pt x="137942" y="404823"/>
                      <a:pt x="140463" y="400141"/>
                    </a:cubicBezTo>
                    <a:lnTo>
                      <a:pt x="134341" y="411306"/>
                    </a:lnTo>
                    <a:cubicBezTo>
                      <a:pt x="162793" y="364845"/>
                      <a:pt x="196289" y="321265"/>
                      <a:pt x="233025" y="281647"/>
                    </a:cubicBezTo>
                    <a:cubicBezTo>
                      <a:pt x="222580" y="293172"/>
                      <a:pt x="216098" y="301456"/>
                      <a:pt x="211055" y="307939"/>
                    </a:cubicBezTo>
                    <a:cubicBezTo>
                      <a:pt x="208534" y="311180"/>
                      <a:pt x="206013" y="314422"/>
                      <a:pt x="203852" y="317303"/>
                    </a:cubicBezTo>
                    <a:cubicBezTo>
                      <a:pt x="201691" y="320545"/>
                      <a:pt x="199530" y="323426"/>
                      <a:pt x="197369" y="326667"/>
                    </a:cubicBezTo>
                    <a:cubicBezTo>
                      <a:pt x="200611" y="322706"/>
                      <a:pt x="203852" y="318384"/>
                      <a:pt x="207454" y="314422"/>
                    </a:cubicBezTo>
                    <a:cubicBezTo>
                      <a:pt x="211055" y="310460"/>
                      <a:pt x="214297" y="306498"/>
                      <a:pt x="217898" y="302537"/>
                    </a:cubicBezTo>
                    <a:cubicBezTo>
                      <a:pt x="225102" y="294613"/>
                      <a:pt x="231945" y="286689"/>
                      <a:pt x="239868" y="278766"/>
                    </a:cubicBezTo>
                    <a:cubicBezTo>
                      <a:pt x="235186" y="280927"/>
                      <a:pt x="236267" y="278045"/>
                      <a:pt x="250673" y="262919"/>
                    </a:cubicBezTo>
                    <a:cubicBezTo>
                      <a:pt x="252834" y="260398"/>
                      <a:pt x="255355" y="258237"/>
                      <a:pt x="257516" y="256076"/>
                    </a:cubicBezTo>
                    <a:cubicBezTo>
                      <a:pt x="259677" y="253915"/>
                      <a:pt x="262198" y="251754"/>
                      <a:pt x="264359" y="249593"/>
                    </a:cubicBezTo>
                    <a:cubicBezTo>
                      <a:pt x="269041" y="245271"/>
                      <a:pt x="273363" y="241309"/>
                      <a:pt x="277685" y="237347"/>
                    </a:cubicBezTo>
                    <a:cubicBezTo>
                      <a:pt x="285969" y="229063"/>
                      <a:pt x="294613" y="222220"/>
                      <a:pt x="302537" y="215377"/>
                    </a:cubicBezTo>
                    <a:cubicBezTo>
                      <a:pt x="318024" y="201691"/>
                      <a:pt x="333150" y="190886"/>
                      <a:pt x="346116" y="181162"/>
                    </a:cubicBezTo>
                    <a:cubicBezTo>
                      <a:pt x="359442" y="171798"/>
                      <a:pt x="371328" y="163874"/>
                      <a:pt x="381772" y="157031"/>
                    </a:cubicBezTo>
                    <a:cubicBezTo>
                      <a:pt x="392577" y="150548"/>
                      <a:pt x="401941" y="145146"/>
                      <a:pt x="410225" y="140463"/>
                    </a:cubicBezTo>
                    <a:cubicBezTo>
                      <a:pt x="413467" y="138302"/>
                      <a:pt x="417428" y="135781"/>
                      <a:pt x="420670" y="133980"/>
                    </a:cubicBezTo>
                    <a:cubicBezTo>
                      <a:pt x="412746" y="137582"/>
                      <a:pt x="428233" y="127498"/>
                      <a:pt x="449483" y="114532"/>
                    </a:cubicBezTo>
                    <a:cubicBezTo>
                      <a:pt x="460288" y="108409"/>
                      <a:pt x="472533" y="101566"/>
                      <a:pt x="484058" y="95443"/>
                    </a:cubicBezTo>
                    <a:cubicBezTo>
                      <a:pt x="495584" y="89320"/>
                      <a:pt x="506389" y="84278"/>
                      <a:pt x="513592" y="80316"/>
                    </a:cubicBezTo>
                    <a:cubicBezTo>
                      <a:pt x="513592" y="81037"/>
                      <a:pt x="516473" y="79956"/>
                      <a:pt x="521515" y="77795"/>
                    </a:cubicBezTo>
                    <a:cubicBezTo>
                      <a:pt x="526558" y="75634"/>
                      <a:pt x="533761" y="73113"/>
                      <a:pt x="542045" y="69872"/>
                    </a:cubicBezTo>
                    <a:cubicBezTo>
                      <a:pt x="546006" y="68431"/>
                      <a:pt x="550328" y="66630"/>
                      <a:pt x="555010" y="64829"/>
                    </a:cubicBezTo>
                    <a:cubicBezTo>
                      <a:pt x="557171" y="64109"/>
                      <a:pt x="559332" y="63028"/>
                      <a:pt x="561493" y="62308"/>
                    </a:cubicBezTo>
                    <a:cubicBezTo>
                      <a:pt x="563654" y="61588"/>
                      <a:pt x="566176" y="60867"/>
                      <a:pt x="568336" y="60147"/>
                    </a:cubicBezTo>
                    <a:cubicBezTo>
                      <a:pt x="577340" y="57266"/>
                      <a:pt x="585984" y="54385"/>
                      <a:pt x="593188" y="52224"/>
                    </a:cubicBezTo>
                    <a:cubicBezTo>
                      <a:pt x="600391" y="48622"/>
                      <a:pt x="598950" y="47902"/>
                      <a:pt x="591027" y="49342"/>
                    </a:cubicBezTo>
                    <a:cubicBezTo>
                      <a:pt x="587065" y="50063"/>
                      <a:pt x="581662" y="51143"/>
                      <a:pt x="574819" y="52944"/>
                    </a:cubicBezTo>
                    <a:cubicBezTo>
                      <a:pt x="567976" y="54745"/>
                      <a:pt x="560053" y="56546"/>
                      <a:pt x="551049" y="59787"/>
                    </a:cubicBezTo>
                    <a:cubicBezTo>
                      <a:pt x="517914" y="73473"/>
                      <a:pt x="509270" y="78876"/>
                      <a:pt x="504588" y="81397"/>
                    </a:cubicBezTo>
                    <a:cubicBezTo>
                      <a:pt x="499906" y="84278"/>
                      <a:pt x="499906" y="84998"/>
                      <a:pt x="485139" y="93282"/>
                    </a:cubicBezTo>
                    <a:cubicBezTo>
                      <a:pt x="468571" y="102286"/>
                      <a:pt x="451284" y="110930"/>
                      <a:pt x="435076" y="121015"/>
                    </a:cubicBezTo>
                    <a:lnTo>
                      <a:pt x="422831" y="128218"/>
                    </a:lnTo>
                    <a:cubicBezTo>
                      <a:pt x="418869" y="130739"/>
                      <a:pt x="414547" y="132900"/>
                      <a:pt x="410585" y="135781"/>
                    </a:cubicBezTo>
                    <a:lnTo>
                      <a:pt x="386815" y="151628"/>
                    </a:lnTo>
                    <a:lnTo>
                      <a:pt x="407344" y="136502"/>
                    </a:lnTo>
                    <a:cubicBezTo>
                      <a:pt x="382853" y="151268"/>
                      <a:pt x="360523" y="167836"/>
                      <a:pt x="344315" y="180081"/>
                    </a:cubicBezTo>
                    <a:cubicBezTo>
                      <a:pt x="328468" y="192687"/>
                      <a:pt x="318744" y="200611"/>
                      <a:pt x="319464" y="198450"/>
                    </a:cubicBezTo>
                    <a:cubicBezTo>
                      <a:pt x="341794" y="177920"/>
                      <a:pt x="382853" y="149828"/>
                      <a:pt x="407704" y="132900"/>
                    </a:cubicBezTo>
                    <a:cubicBezTo>
                      <a:pt x="396899" y="139383"/>
                      <a:pt x="386094" y="145866"/>
                      <a:pt x="375650" y="152709"/>
                    </a:cubicBezTo>
                    <a:cubicBezTo>
                      <a:pt x="388976" y="142985"/>
                      <a:pt x="397980" y="137222"/>
                      <a:pt x="404463" y="133260"/>
                    </a:cubicBezTo>
                    <a:cubicBezTo>
                      <a:pt x="407704" y="131099"/>
                      <a:pt x="410225" y="129659"/>
                      <a:pt x="412746" y="128218"/>
                    </a:cubicBezTo>
                    <a:cubicBezTo>
                      <a:pt x="415267" y="126777"/>
                      <a:pt x="417428" y="125697"/>
                      <a:pt x="419589" y="124616"/>
                    </a:cubicBezTo>
                    <a:cubicBezTo>
                      <a:pt x="424271" y="122455"/>
                      <a:pt x="429314" y="119934"/>
                      <a:pt x="437237" y="115252"/>
                    </a:cubicBezTo>
                    <a:cubicBezTo>
                      <a:pt x="441199" y="113091"/>
                      <a:pt x="446241" y="110210"/>
                      <a:pt x="452364" y="106968"/>
                    </a:cubicBezTo>
                    <a:cubicBezTo>
                      <a:pt x="458487" y="103727"/>
                      <a:pt x="466050" y="99765"/>
                      <a:pt x="474694" y="95083"/>
                    </a:cubicBezTo>
                    <a:cubicBezTo>
                      <a:pt x="461008" y="100846"/>
                      <a:pt x="462809" y="100125"/>
                      <a:pt x="471453" y="95803"/>
                    </a:cubicBezTo>
                    <a:cubicBezTo>
                      <a:pt x="473614" y="94723"/>
                      <a:pt x="476135" y="93282"/>
                      <a:pt x="479376" y="91841"/>
                    </a:cubicBezTo>
                    <a:cubicBezTo>
                      <a:pt x="482258" y="90401"/>
                      <a:pt x="485499" y="88600"/>
                      <a:pt x="489101" y="87159"/>
                    </a:cubicBezTo>
                    <a:cubicBezTo>
                      <a:pt x="496304" y="83918"/>
                      <a:pt x="504228" y="79956"/>
                      <a:pt x="512151" y="76354"/>
                    </a:cubicBezTo>
                    <a:cubicBezTo>
                      <a:pt x="505668" y="78876"/>
                      <a:pt x="494143" y="83918"/>
                      <a:pt x="481177" y="90041"/>
                    </a:cubicBezTo>
                    <a:cubicBezTo>
                      <a:pt x="474694" y="93282"/>
                      <a:pt x="467851" y="96884"/>
                      <a:pt x="461368" y="100125"/>
                    </a:cubicBezTo>
                    <a:cubicBezTo>
                      <a:pt x="454525" y="103727"/>
                      <a:pt x="447682" y="106968"/>
                      <a:pt x="441559" y="110570"/>
                    </a:cubicBezTo>
                    <a:cubicBezTo>
                      <a:pt x="428954" y="117773"/>
                      <a:pt x="417789" y="123896"/>
                      <a:pt x="410945" y="127858"/>
                    </a:cubicBezTo>
                    <a:cubicBezTo>
                      <a:pt x="404102" y="131819"/>
                      <a:pt x="401941" y="132900"/>
                      <a:pt x="406623" y="128938"/>
                    </a:cubicBezTo>
                    <a:cubicBezTo>
                      <a:pt x="410945" y="125697"/>
                      <a:pt x="416348" y="122815"/>
                      <a:pt x="422110" y="119214"/>
                    </a:cubicBezTo>
                    <a:cubicBezTo>
                      <a:pt x="428233" y="115972"/>
                      <a:pt x="434716" y="112011"/>
                      <a:pt x="441919" y="108049"/>
                    </a:cubicBezTo>
                    <a:cubicBezTo>
                      <a:pt x="443720" y="106968"/>
                      <a:pt x="445521" y="106248"/>
                      <a:pt x="447322" y="105167"/>
                    </a:cubicBezTo>
                    <a:cubicBezTo>
                      <a:pt x="449123" y="104087"/>
                      <a:pt x="450924" y="103367"/>
                      <a:pt x="453084" y="102286"/>
                    </a:cubicBezTo>
                    <a:cubicBezTo>
                      <a:pt x="457046" y="100485"/>
                      <a:pt x="461008" y="98324"/>
                      <a:pt x="464970" y="96524"/>
                    </a:cubicBezTo>
                    <a:cubicBezTo>
                      <a:pt x="468932" y="94723"/>
                      <a:pt x="472893" y="92562"/>
                      <a:pt x="477215" y="90761"/>
                    </a:cubicBezTo>
                    <a:cubicBezTo>
                      <a:pt x="481177" y="88600"/>
                      <a:pt x="485499" y="86799"/>
                      <a:pt x="489821" y="84998"/>
                    </a:cubicBezTo>
                    <a:cubicBezTo>
                      <a:pt x="498465" y="81397"/>
                      <a:pt x="507109" y="77435"/>
                      <a:pt x="515393" y="73833"/>
                    </a:cubicBezTo>
                    <a:cubicBezTo>
                      <a:pt x="517554" y="72753"/>
                      <a:pt x="519714" y="72033"/>
                      <a:pt x="521875" y="70952"/>
                    </a:cubicBezTo>
                    <a:cubicBezTo>
                      <a:pt x="524036" y="70232"/>
                      <a:pt x="526197" y="69151"/>
                      <a:pt x="528358" y="68431"/>
                    </a:cubicBezTo>
                    <a:cubicBezTo>
                      <a:pt x="532680" y="66630"/>
                      <a:pt x="537002" y="65189"/>
                      <a:pt x="540964" y="63389"/>
                    </a:cubicBezTo>
                    <a:cubicBezTo>
                      <a:pt x="545286" y="61588"/>
                      <a:pt x="549248" y="60147"/>
                      <a:pt x="553210" y="58346"/>
                    </a:cubicBezTo>
                    <a:cubicBezTo>
                      <a:pt x="557171" y="56546"/>
                      <a:pt x="561133" y="55105"/>
                      <a:pt x="564735" y="53664"/>
                    </a:cubicBezTo>
                    <a:cubicBezTo>
                      <a:pt x="572298" y="50783"/>
                      <a:pt x="579501" y="48262"/>
                      <a:pt x="585984" y="45380"/>
                    </a:cubicBezTo>
                    <a:lnTo>
                      <a:pt x="583463" y="46461"/>
                    </a:lnTo>
                    <a:cubicBezTo>
                      <a:pt x="588506" y="44660"/>
                      <a:pt x="593188" y="43220"/>
                      <a:pt x="597510" y="41779"/>
                    </a:cubicBezTo>
                    <a:cubicBezTo>
                      <a:pt x="602192" y="40338"/>
                      <a:pt x="606514" y="39258"/>
                      <a:pt x="610475" y="37817"/>
                    </a:cubicBezTo>
                    <a:cubicBezTo>
                      <a:pt x="618759" y="35296"/>
                      <a:pt x="626683" y="33135"/>
                      <a:pt x="633526" y="30974"/>
                    </a:cubicBezTo>
                    <a:cubicBezTo>
                      <a:pt x="635327" y="30614"/>
                      <a:pt x="637127" y="29893"/>
                      <a:pt x="638568" y="29533"/>
                    </a:cubicBezTo>
                    <a:cubicBezTo>
                      <a:pt x="640369" y="29173"/>
                      <a:pt x="641810" y="28813"/>
                      <a:pt x="643610" y="28453"/>
                    </a:cubicBezTo>
                    <a:cubicBezTo>
                      <a:pt x="646852" y="27733"/>
                      <a:pt x="650093" y="27012"/>
                      <a:pt x="652975" y="25932"/>
                    </a:cubicBezTo>
                    <a:cubicBezTo>
                      <a:pt x="659097" y="24491"/>
                      <a:pt x="664500" y="23050"/>
                      <a:pt x="669902" y="21610"/>
                    </a:cubicBezTo>
                    <a:cubicBezTo>
                      <a:pt x="680347" y="18728"/>
                      <a:pt x="689351" y="17288"/>
                      <a:pt x="697275" y="15127"/>
                    </a:cubicBezTo>
                    <a:cubicBezTo>
                      <a:pt x="705558" y="13326"/>
                      <a:pt x="712762" y="11525"/>
                      <a:pt x="720325" y="10085"/>
                    </a:cubicBezTo>
                    <a:cubicBezTo>
                      <a:pt x="755261" y="6123"/>
                      <a:pt x="803523" y="0"/>
                      <a:pt x="841700" y="0"/>
                    </a:cubicBezTo>
                    <a:lnTo>
                      <a:pt x="840619" y="1080"/>
                    </a:lnTo>
                    <a:cubicBezTo>
                      <a:pt x="849623" y="720"/>
                      <a:pt x="858267" y="1080"/>
                      <a:pt x="866911" y="720"/>
                    </a:cubicBezTo>
                    <a:lnTo>
                      <a:pt x="892843" y="720"/>
                    </a:lnTo>
                    <a:cubicBezTo>
                      <a:pt x="880237" y="1441"/>
                      <a:pt x="865110" y="1441"/>
                      <a:pt x="847462" y="1080"/>
                    </a:cubicBezTo>
                    <a:cubicBezTo>
                      <a:pt x="838458" y="1080"/>
                      <a:pt x="828374" y="1080"/>
                      <a:pt x="818289" y="1441"/>
                    </a:cubicBezTo>
                    <a:cubicBezTo>
                      <a:pt x="813247" y="1441"/>
                      <a:pt x="807844" y="1441"/>
                      <a:pt x="802442" y="1801"/>
                    </a:cubicBezTo>
                    <a:cubicBezTo>
                      <a:pt x="797040" y="2161"/>
                      <a:pt x="791277" y="2521"/>
                      <a:pt x="785514" y="3241"/>
                    </a:cubicBezTo>
                    <a:lnTo>
                      <a:pt x="791277" y="4682"/>
                    </a:lnTo>
                    <a:cubicBezTo>
                      <a:pt x="784794" y="4682"/>
                      <a:pt x="778311" y="5402"/>
                      <a:pt x="772188" y="5763"/>
                    </a:cubicBezTo>
                    <a:cubicBezTo>
                      <a:pt x="769307" y="5763"/>
                      <a:pt x="766066" y="6123"/>
                      <a:pt x="763184" y="6483"/>
                    </a:cubicBezTo>
                    <a:cubicBezTo>
                      <a:pt x="760303" y="6483"/>
                      <a:pt x="757422" y="7203"/>
                      <a:pt x="754540" y="7563"/>
                    </a:cubicBezTo>
                    <a:cubicBezTo>
                      <a:pt x="743375" y="9004"/>
                      <a:pt x="732571" y="10805"/>
                      <a:pt x="722486" y="12246"/>
                    </a:cubicBezTo>
                    <a:cubicBezTo>
                      <a:pt x="712401" y="14407"/>
                      <a:pt x="702677" y="16567"/>
                      <a:pt x="692953" y="18728"/>
                    </a:cubicBezTo>
                    <a:cubicBezTo>
                      <a:pt x="688271" y="19809"/>
                      <a:pt x="683228" y="20889"/>
                      <a:pt x="678546" y="21970"/>
                    </a:cubicBezTo>
                    <a:cubicBezTo>
                      <a:pt x="673864" y="23411"/>
                      <a:pt x="668822" y="24491"/>
                      <a:pt x="663779" y="25932"/>
                    </a:cubicBezTo>
                    <a:cubicBezTo>
                      <a:pt x="678186" y="21970"/>
                      <a:pt x="695834" y="18728"/>
                      <a:pt x="714562" y="15487"/>
                    </a:cubicBezTo>
                    <a:cubicBezTo>
                      <a:pt x="716723" y="15127"/>
                      <a:pt x="719245" y="14767"/>
                      <a:pt x="721405" y="14407"/>
                    </a:cubicBezTo>
                    <a:cubicBezTo>
                      <a:pt x="723927" y="14407"/>
                      <a:pt x="726088" y="13686"/>
                      <a:pt x="728609" y="13326"/>
                    </a:cubicBezTo>
                    <a:cubicBezTo>
                      <a:pt x="733291" y="12606"/>
                      <a:pt x="737973" y="12246"/>
                      <a:pt x="743015" y="11525"/>
                    </a:cubicBezTo>
                    <a:cubicBezTo>
                      <a:pt x="752379" y="10445"/>
                      <a:pt x="761744" y="8644"/>
                      <a:pt x="771108" y="8284"/>
                    </a:cubicBezTo>
                    <a:cubicBezTo>
                      <a:pt x="807484" y="4682"/>
                      <a:pt x="838098" y="4322"/>
                      <a:pt x="845301" y="2521"/>
                    </a:cubicBezTo>
                    <a:cubicBezTo>
                      <a:pt x="857547" y="2881"/>
                      <a:pt x="869432" y="3602"/>
                      <a:pt x="881318" y="4322"/>
                    </a:cubicBezTo>
                    <a:lnTo>
                      <a:pt x="898605" y="3602"/>
                    </a:lnTo>
                    <a:cubicBezTo>
                      <a:pt x="925257" y="5042"/>
                      <a:pt x="898245" y="6843"/>
                      <a:pt x="846022" y="7563"/>
                    </a:cubicBezTo>
                    <a:cubicBezTo>
                      <a:pt x="836657" y="7563"/>
                      <a:pt x="831975" y="7563"/>
                      <a:pt x="834857" y="6843"/>
                    </a:cubicBezTo>
                    <a:cubicBezTo>
                      <a:pt x="828734" y="7203"/>
                      <a:pt x="822611" y="7563"/>
                      <a:pt x="816128" y="7924"/>
                    </a:cubicBezTo>
                    <a:cubicBezTo>
                      <a:pt x="812887" y="7924"/>
                      <a:pt x="809645" y="8284"/>
                      <a:pt x="806044" y="8644"/>
                    </a:cubicBezTo>
                    <a:cubicBezTo>
                      <a:pt x="802442" y="9004"/>
                      <a:pt x="798840" y="9364"/>
                      <a:pt x="794519" y="9724"/>
                    </a:cubicBezTo>
                    <a:cubicBezTo>
                      <a:pt x="786595" y="10445"/>
                      <a:pt x="777231" y="11525"/>
                      <a:pt x="766426" y="12246"/>
                    </a:cubicBezTo>
                    <a:cubicBezTo>
                      <a:pt x="755621" y="13326"/>
                      <a:pt x="743015" y="15127"/>
                      <a:pt x="728249" y="16928"/>
                    </a:cubicBezTo>
                    <a:lnTo>
                      <a:pt x="759943" y="11885"/>
                    </a:lnTo>
                    <a:cubicBezTo>
                      <a:pt x="750579" y="12966"/>
                      <a:pt x="741575" y="14046"/>
                      <a:pt x="732571" y="15487"/>
                    </a:cubicBezTo>
                    <a:cubicBezTo>
                      <a:pt x="728249" y="16207"/>
                      <a:pt x="723566" y="16567"/>
                      <a:pt x="719245" y="17288"/>
                    </a:cubicBezTo>
                    <a:cubicBezTo>
                      <a:pt x="714923" y="18008"/>
                      <a:pt x="710601" y="18728"/>
                      <a:pt x="706279" y="19809"/>
                    </a:cubicBezTo>
                    <a:cubicBezTo>
                      <a:pt x="697635" y="21250"/>
                      <a:pt x="689711" y="23050"/>
                      <a:pt x="681788" y="24491"/>
                    </a:cubicBezTo>
                    <a:cubicBezTo>
                      <a:pt x="673864" y="26292"/>
                      <a:pt x="666301" y="28093"/>
                      <a:pt x="659097" y="29893"/>
                    </a:cubicBezTo>
                    <a:cubicBezTo>
                      <a:pt x="651894" y="31694"/>
                      <a:pt x="645051" y="33135"/>
                      <a:pt x="638928" y="34936"/>
                    </a:cubicBezTo>
                    <a:cubicBezTo>
                      <a:pt x="632806" y="36737"/>
                      <a:pt x="627043" y="38537"/>
                      <a:pt x="621641" y="40338"/>
                    </a:cubicBezTo>
                    <a:cubicBezTo>
                      <a:pt x="611196" y="43580"/>
                      <a:pt x="602552" y="46461"/>
                      <a:pt x="596429" y="48982"/>
                    </a:cubicBezTo>
                    <a:cubicBezTo>
                      <a:pt x="647572" y="33135"/>
                      <a:pt x="699796" y="22330"/>
                      <a:pt x="752019" y="16567"/>
                    </a:cubicBezTo>
                    <a:cubicBezTo>
                      <a:pt x="764985" y="14767"/>
                      <a:pt x="777951" y="14046"/>
                      <a:pt x="790917" y="12966"/>
                    </a:cubicBezTo>
                    <a:cubicBezTo>
                      <a:pt x="797400" y="12606"/>
                      <a:pt x="803883" y="11885"/>
                      <a:pt x="810366" y="11885"/>
                    </a:cubicBezTo>
                    <a:cubicBezTo>
                      <a:pt x="816849" y="11885"/>
                      <a:pt x="823332" y="11885"/>
                      <a:pt x="829814" y="11525"/>
                    </a:cubicBezTo>
                    <a:cubicBezTo>
                      <a:pt x="836297" y="11525"/>
                      <a:pt x="842780" y="11525"/>
                      <a:pt x="848903" y="11165"/>
                    </a:cubicBezTo>
                    <a:cubicBezTo>
                      <a:pt x="855026" y="11165"/>
                      <a:pt x="861509" y="11165"/>
                      <a:pt x="867631" y="11165"/>
                    </a:cubicBezTo>
                    <a:cubicBezTo>
                      <a:pt x="880237" y="11165"/>
                      <a:pt x="892483" y="11165"/>
                      <a:pt x="904728" y="11165"/>
                    </a:cubicBezTo>
                    <a:cubicBezTo>
                      <a:pt x="933901" y="7203"/>
                      <a:pt x="968477" y="5042"/>
                      <a:pt x="983244" y="1080"/>
                    </a:cubicBezTo>
                    <a:cubicBezTo>
                      <a:pt x="1049514" y="360"/>
                      <a:pt x="1139554" y="0"/>
                      <a:pt x="1196820" y="1080"/>
                    </a:cubicBezTo>
                    <a:lnTo>
                      <a:pt x="1191418" y="1801"/>
                    </a:lnTo>
                    <a:cubicBezTo>
                      <a:pt x="1219510" y="2161"/>
                      <a:pt x="1245442" y="1801"/>
                      <a:pt x="1267052" y="1801"/>
                    </a:cubicBezTo>
                    <a:cubicBezTo>
                      <a:pt x="1296585" y="2881"/>
                      <a:pt x="1246883" y="3602"/>
                      <a:pt x="1267412" y="4322"/>
                    </a:cubicBezTo>
                    <a:lnTo>
                      <a:pt x="1362135" y="3241"/>
                    </a:lnTo>
                    <a:cubicBezTo>
                      <a:pt x="1356372" y="5042"/>
                      <a:pt x="1276416" y="5042"/>
                      <a:pt x="1238599" y="5042"/>
                    </a:cubicBezTo>
                    <a:cubicBezTo>
                      <a:pt x="1245802" y="5042"/>
                      <a:pt x="1260209" y="4682"/>
                      <a:pt x="1255527" y="4322"/>
                    </a:cubicBezTo>
                    <a:cubicBezTo>
                      <a:pt x="1211587" y="3602"/>
                      <a:pt x="1129110" y="6483"/>
                      <a:pt x="1110021" y="4322"/>
                    </a:cubicBezTo>
                    <a:cubicBezTo>
                      <a:pt x="1088411" y="4682"/>
                      <a:pt x="1153601" y="2521"/>
                      <a:pt x="1080848" y="2521"/>
                    </a:cubicBezTo>
                    <a:cubicBezTo>
                      <a:pt x="1032226" y="1441"/>
                      <a:pt x="1016379" y="3962"/>
                      <a:pt x="1011336" y="4682"/>
                    </a:cubicBezTo>
                    <a:cubicBezTo>
                      <a:pt x="1010616" y="5763"/>
                      <a:pt x="1087691" y="6123"/>
                      <a:pt x="1061039" y="7203"/>
                    </a:cubicBezTo>
                    <a:cubicBezTo>
                      <a:pt x="1098856" y="7203"/>
                      <a:pt x="1113983" y="5763"/>
                      <a:pt x="1162605" y="6843"/>
                    </a:cubicBezTo>
                    <a:cubicBezTo>
                      <a:pt x="1125148" y="6843"/>
                      <a:pt x="1074005" y="9004"/>
                      <a:pt x="1053836" y="7563"/>
                    </a:cubicBezTo>
                    <a:cubicBezTo>
                      <a:pt x="979642" y="9364"/>
                      <a:pt x="990087" y="13686"/>
                      <a:pt x="1025383" y="14046"/>
                    </a:cubicBezTo>
                    <a:cubicBezTo>
                      <a:pt x="1017099" y="12606"/>
                      <a:pt x="1160804" y="12246"/>
                      <a:pt x="1063560" y="10445"/>
                    </a:cubicBezTo>
                    <a:cubicBezTo>
                      <a:pt x="1107140" y="8644"/>
                      <a:pt x="1187096" y="8644"/>
                      <a:pt x="1244362" y="7563"/>
                    </a:cubicBezTo>
                    <a:lnTo>
                      <a:pt x="1241840" y="7563"/>
                    </a:lnTo>
                    <a:cubicBezTo>
                      <a:pt x="1241840" y="7563"/>
                      <a:pt x="1312792" y="7563"/>
                      <a:pt x="1312792" y="7563"/>
                    </a:cubicBezTo>
                    <a:cubicBezTo>
                      <a:pt x="1302708" y="7924"/>
                      <a:pt x="1281458" y="8644"/>
                      <a:pt x="1280738" y="9364"/>
                    </a:cubicBezTo>
                    <a:lnTo>
                      <a:pt x="1379062" y="6843"/>
                    </a:lnTo>
                    <a:cubicBezTo>
                      <a:pt x="1323597" y="8644"/>
                      <a:pt x="1413278" y="7924"/>
                      <a:pt x="1438489" y="8644"/>
                    </a:cubicBezTo>
                    <a:cubicBezTo>
                      <a:pt x="1448934" y="7203"/>
                      <a:pt x="1487471" y="6123"/>
                      <a:pt x="1450735" y="5402"/>
                    </a:cubicBezTo>
                    <a:cubicBezTo>
                      <a:pt x="1409316" y="4322"/>
                      <a:pt x="1426604" y="6123"/>
                      <a:pt x="1388787" y="6123"/>
                    </a:cubicBezTo>
                    <a:lnTo>
                      <a:pt x="1442091" y="3962"/>
                    </a:lnTo>
                    <a:lnTo>
                      <a:pt x="1446773" y="3962"/>
                    </a:lnTo>
                    <a:cubicBezTo>
                      <a:pt x="1446773" y="3962"/>
                      <a:pt x="1478827" y="2161"/>
                      <a:pt x="1478827" y="2161"/>
                    </a:cubicBezTo>
                    <a:cubicBezTo>
                      <a:pt x="1551580" y="2161"/>
                      <a:pt x="1447133" y="6483"/>
                      <a:pt x="1540415" y="4682"/>
                    </a:cubicBezTo>
                    <a:lnTo>
                      <a:pt x="1528170" y="2161"/>
                    </a:lnTo>
                    <a:cubicBezTo>
                      <a:pt x="1636218" y="2521"/>
                      <a:pt x="1774521" y="5402"/>
                      <a:pt x="1850875" y="4322"/>
                    </a:cubicBezTo>
                    <a:cubicBezTo>
                      <a:pt x="1829986" y="5763"/>
                      <a:pt x="1820622" y="8284"/>
                      <a:pt x="1849435" y="9364"/>
                    </a:cubicBezTo>
                    <a:cubicBezTo>
                      <a:pt x="1816660" y="9004"/>
                      <a:pt x="1750390" y="9364"/>
                      <a:pt x="1703209" y="9364"/>
                    </a:cubicBezTo>
                    <a:cubicBezTo>
                      <a:pt x="1694205" y="9004"/>
                      <a:pt x="1762275" y="6483"/>
                      <a:pt x="1813418" y="6843"/>
                    </a:cubicBezTo>
                    <a:cubicBezTo>
                      <a:pt x="1788567" y="2521"/>
                      <a:pt x="1684480" y="9364"/>
                      <a:pt x="1678717" y="5042"/>
                    </a:cubicBezTo>
                    <a:cubicBezTo>
                      <a:pt x="1548339" y="3602"/>
                      <a:pt x="1581474" y="9004"/>
                      <a:pt x="1470544" y="6483"/>
                    </a:cubicBezTo>
                    <a:cubicBezTo>
                      <a:pt x="1469103" y="8284"/>
                      <a:pt x="1439209" y="7563"/>
                      <a:pt x="1433087" y="9004"/>
                    </a:cubicBezTo>
                    <a:cubicBezTo>
                      <a:pt x="1465861" y="12246"/>
                      <a:pt x="1581113" y="9004"/>
                      <a:pt x="1653146" y="10085"/>
                    </a:cubicBezTo>
                    <a:cubicBezTo>
                      <a:pt x="1645943" y="10085"/>
                      <a:pt x="1631896" y="10445"/>
                      <a:pt x="1629015" y="10805"/>
                    </a:cubicBezTo>
                    <a:cubicBezTo>
                      <a:pt x="1680518" y="11525"/>
                      <a:pt x="1701768" y="10805"/>
                      <a:pt x="1737424" y="10085"/>
                    </a:cubicBezTo>
                    <a:lnTo>
                      <a:pt x="1732742" y="10085"/>
                    </a:lnTo>
                    <a:cubicBezTo>
                      <a:pt x="1795410" y="7924"/>
                      <a:pt x="1771639" y="11165"/>
                      <a:pt x="1808376" y="12246"/>
                    </a:cubicBezTo>
                    <a:cubicBezTo>
                      <a:pt x="1822782" y="12246"/>
                      <a:pt x="1873926" y="12246"/>
                      <a:pt x="1865642" y="11165"/>
                    </a:cubicBezTo>
                    <a:lnTo>
                      <a:pt x="1932632" y="12966"/>
                    </a:lnTo>
                    <a:lnTo>
                      <a:pt x="1929391" y="10805"/>
                    </a:lnTo>
                    <a:cubicBezTo>
                      <a:pt x="1967208" y="10805"/>
                      <a:pt x="1975491" y="12246"/>
                      <a:pt x="2009707" y="10805"/>
                    </a:cubicBezTo>
                    <a:lnTo>
                      <a:pt x="2011148" y="9004"/>
                    </a:lnTo>
                    <a:lnTo>
                      <a:pt x="1917505" y="8284"/>
                    </a:lnTo>
                    <a:cubicBezTo>
                      <a:pt x="1965047" y="7563"/>
                      <a:pt x="1930831" y="6483"/>
                      <a:pt x="1983055" y="6123"/>
                    </a:cubicBezTo>
                    <a:cubicBezTo>
                      <a:pt x="1924709" y="8284"/>
                      <a:pt x="2024113" y="7203"/>
                      <a:pt x="2029876" y="9004"/>
                    </a:cubicBezTo>
                    <a:lnTo>
                      <a:pt x="2068413" y="7924"/>
                    </a:lnTo>
                    <a:lnTo>
                      <a:pt x="2058689" y="7924"/>
                    </a:lnTo>
                    <a:cubicBezTo>
                      <a:pt x="2088943" y="9364"/>
                      <a:pt x="2094705" y="7924"/>
                      <a:pt x="2129641" y="7924"/>
                    </a:cubicBezTo>
                    <a:cubicBezTo>
                      <a:pt x="2088222" y="6843"/>
                      <a:pt x="2061210" y="5402"/>
                      <a:pt x="2008266" y="6843"/>
                    </a:cubicBezTo>
                    <a:cubicBezTo>
                      <a:pt x="2046804" y="5763"/>
                      <a:pt x="2122798" y="4682"/>
                      <a:pt x="2141526" y="4682"/>
                    </a:cubicBezTo>
                    <a:cubicBezTo>
                      <a:pt x="2181865" y="3962"/>
                      <a:pt x="2209957" y="5402"/>
                      <a:pt x="2247774" y="5402"/>
                    </a:cubicBezTo>
                    <a:cubicBezTo>
                      <a:pt x="2175382" y="6123"/>
                      <a:pt x="2272986" y="11165"/>
                      <a:pt x="2127840" y="9724"/>
                    </a:cubicBezTo>
                    <a:cubicBezTo>
                      <a:pt x="2130361" y="9364"/>
                      <a:pt x="2142247" y="9724"/>
                      <a:pt x="2146929" y="9724"/>
                    </a:cubicBezTo>
                    <a:cubicBezTo>
                      <a:pt x="2127480" y="7203"/>
                      <a:pt x="2059769" y="9724"/>
                      <a:pt x="2028435" y="10805"/>
                    </a:cubicBezTo>
                    <a:cubicBezTo>
                      <a:pt x="2036719" y="12246"/>
                      <a:pt x="2003584" y="12606"/>
                      <a:pt x="2059409" y="13326"/>
                    </a:cubicBezTo>
                    <a:cubicBezTo>
                      <a:pt x="2041041" y="12606"/>
                      <a:pt x="2106591" y="10085"/>
                      <a:pt x="2159534" y="11525"/>
                    </a:cubicBezTo>
                    <a:lnTo>
                      <a:pt x="2150170" y="14407"/>
                    </a:lnTo>
                    <a:lnTo>
                      <a:pt x="2227605" y="14407"/>
                    </a:lnTo>
                    <a:cubicBezTo>
                      <a:pt x="2227605" y="14407"/>
                      <a:pt x="2220402" y="14767"/>
                      <a:pt x="2220402" y="14767"/>
                    </a:cubicBezTo>
                    <a:cubicBezTo>
                      <a:pt x="2249575" y="16567"/>
                      <a:pt x="2302879" y="14407"/>
                      <a:pt x="2356183" y="15487"/>
                    </a:cubicBezTo>
                    <a:cubicBezTo>
                      <a:pt x="2394721" y="14407"/>
                      <a:pt x="2542027" y="15487"/>
                      <a:pt x="2478638" y="12246"/>
                    </a:cubicBezTo>
                    <a:cubicBezTo>
                      <a:pt x="2526900" y="14407"/>
                      <a:pt x="2569760" y="14046"/>
                      <a:pt x="2622343" y="21610"/>
                    </a:cubicBezTo>
                    <a:cubicBezTo>
                      <a:pt x="2611538" y="19449"/>
                      <a:pt x="2600373" y="18368"/>
                      <a:pt x="2589569" y="16567"/>
                    </a:cubicBezTo>
                    <a:cubicBezTo>
                      <a:pt x="2584166" y="15847"/>
                      <a:pt x="2578764" y="14767"/>
                      <a:pt x="2573001" y="14407"/>
                    </a:cubicBezTo>
                    <a:lnTo>
                      <a:pt x="2556434" y="12966"/>
                    </a:lnTo>
                    <a:cubicBezTo>
                      <a:pt x="2561476" y="12966"/>
                      <a:pt x="2565798" y="13326"/>
                      <a:pt x="2570120" y="13686"/>
                    </a:cubicBezTo>
                    <a:cubicBezTo>
                      <a:pt x="2572281" y="13686"/>
                      <a:pt x="2574082" y="13686"/>
                      <a:pt x="2576242" y="13686"/>
                    </a:cubicBezTo>
                    <a:cubicBezTo>
                      <a:pt x="2578043" y="13686"/>
                      <a:pt x="2579844" y="14046"/>
                      <a:pt x="2581645" y="14046"/>
                    </a:cubicBezTo>
                    <a:cubicBezTo>
                      <a:pt x="2588488" y="14767"/>
                      <a:pt x="2594251" y="15487"/>
                      <a:pt x="2599293" y="15847"/>
                    </a:cubicBezTo>
                    <a:cubicBezTo>
                      <a:pt x="2609017" y="16928"/>
                      <a:pt x="2615500" y="17288"/>
                      <a:pt x="2621623" y="18368"/>
                    </a:cubicBezTo>
                    <a:cubicBezTo>
                      <a:pt x="2627746" y="19089"/>
                      <a:pt x="2633148" y="20169"/>
                      <a:pt x="2641072" y="20889"/>
                    </a:cubicBezTo>
                    <a:cubicBezTo>
                      <a:pt x="2648995" y="21970"/>
                      <a:pt x="2659440" y="23050"/>
                      <a:pt x="2674927" y="25932"/>
                    </a:cubicBezTo>
                    <a:cubicBezTo>
                      <a:pt x="2681050" y="28093"/>
                      <a:pt x="2694376" y="32054"/>
                      <a:pt x="2681770" y="29893"/>
                    </a:cubicBezTo>
                    <a:cubicBezTo>
                      <a:pt x="2688253" y="31334"/>
                      <a:pt x="2694736" y="33135"/>
                      <a:pt x="2701579" y="34576"/>
                    </a:cubicBezTo>
                    <a:cubicBezTo>
                      <a:pt x="2708062" y="36376"/>
                      <a:pt x="2714905" y="38537"/>
                      <a:pt x="2722108" y="40338"/>
                    </a:cubicBezTo>
                    <a:cubicBezTo>
                      <a:pt x="2728951" y="42499"/>
                      <a:pt x="2736155" y="44300"/>
                      <a:pt x="2742998" y="46461"/>
                    </a:cubicBezTo>
                    <a:cubicBezTo>
                      <a:pt x="2749841" y="48982"/>
                      <a:pt x="2757044" y="51143"/>
                      <a:pt x="2764247" y="53664"/>
                    </a:cubicBezTo>
                    <a:cubicBezTo>
                      <a:pt x="2778654" y="58346"/>
                      <a:pt x="2792700" y="64109"/>
                      <a:pt x="2806746" y="69511"/>
                    </a:cubicBezTo>
                    <a:cubicBezTo>
                      <a:pt x="2810348" y="70952"/>
                      <a:pt x="2813590" y="72393"/>
                      <a:pt x="2817191" y="73833"/>
                    </a:cubicBezTo>
                    <a:cubicBezTo>
                      <a:pt x="2820793" y="75274"/>
                      <a:pt x="2824034" y="77075"/>
                      <a:pt x="2827276" y="78515"/>
                    </a:cubicBezTo>
                    <a:cubicBezTo>
                      <a:pt x="2834119" y="81757"/>
                      <a:pt x="2840962" y="84638"/>
                      <a:pt x="2847445" y="87520"/>
                    </a:cubicBezTo>
                    <a:cubicBezTo>
                      <a:pt x="2854288" y="90401"/>
                      <a:pt x="2860771" y="93642"/>
                      <a:pt x="2866894" y="96884"/>
                    </a:cubicBezTo>
                    <a:cubicBezTo>
                      <a:pt x="2873377" y="100125"/>
                      <a:pt x="2879499" y="103367"/>
                      <a:pt x="2885622" y="106248"/>
                    </a:cubicBezTo>
                    <a:cubicBezTo>
                      <a:pt x="2891745" y="109129"/>
                      <a:pt x="2897507" y="112731"/>
                      <a:pt x="2903270" y="115972"/>
                    </a:cubicBezTo>
                    <a:cubicBezTo>
                      <a:pt x="2909033" y="119214"/>
                      <a:pt x="2914435" y="122455"/>
                      <a:pt x="2919838" y="125337"/>
                    </a:cubicBezTo>
                    <a:cubicBezTo>
                      <a:pt x="2922359" y="126777"/>
                      <a:pt x="2925240" y="128218"/>
                      <a:pt x="2927761" y="129659"/>
                    </a:cubicBezTo>
                    <a:cubicBezTo>
                      <a:pt x="2930282" y="131099"/>
                      <a:pt x="2932803" y="132900"/>
                      <a:pt x="2934964" y="134341"/>
                    </a:cubicBezTo>
                    <a:cubicBezTo>
                      <a:pt x="2939646" y="137222"/>
                      <a:pt x="2944329" y="140103"/>
                      <a:pt x="2948651" y="142985"/>
                    </a:cubicBezTo>
                    <a:cubicBezTo>
                      <a:pt x="2952973" y="145506"/>
                      <a:pt x="2957294" y="148027"/>
                      <a:pt x="2960896" y="150548"/>
                    </a:cubicBezTo>
                    <a:cubicBezTo>
                      <a:pt x="2964858" y="153069"/>
                      <a:pt x="2968099" y="155230"/>
                      <a:pt x="2971341" y="157391"/>
                    </a:cubicBezTo>
                    <a:cubicBezTo>
                      <a:pt x="2978904" y="162793"/>
                      <a:pt x="2985747" y="167836"/>
                      <a:pt x="2991870" y="172158"/>
                    </a:cubicBezTo>
                    <a:cubicBezTo>
                      <a:pt x="2997993" y="176840"/>
                      <a:pt x="3003395" y="181522"/>
                      <a:pt x="3008437" y="185484"/>
                    </a:cubicBezTo>
                    <a:cubicBezTo>
                      <a:pt x="3013480" y="189806"/>
                      <a:pt x="3018162" y="193767"/>
                      <a:pt x="3023204" y="197729"/>
                    </a:cubicBezTo>
                    <a:cubicBezTo>
                      <a:pt x="3027886" y="201691"/>
                      <a:pt x="3032208" y="206013"/>
                      <a:pt x="3036890" y="210335"/>
                    </a:cubicBezTo>
                    <a:cubicBezTo>
                      <a:pt x="3041572" y="214657"/>
                      <a:pt x="3046255" y="218979"/>
                      <a:pt x="3051657" y="223661"/>
                    </a:cubicBezTo>
                    <a:cubicBezTo>
                      <a:pt x="3057059" y="228343"/>
                      <a:pt x="3062102" y="233745"/>
                      <a:pt x="3068225" y="239868"/>
                    </a:cubicBezTo>
                    <a:cubicBezTo>
                      <a:pt x="3071106" y="242750"/>
                      <a:pt x="3074347" y="245991"/>
                      <a:pt x="3077949" y="249232"/>
                    </a:cubicBezTo>
                    <a:cubicBezTo>
                      <a:pt x="3079750" y="250673"/>
                      <a:pt x="3081550" y="252474"/>
                      <a:pt x="3083351" y="254275"/>
                    </a:cubicBezTo>
                    <a:cubicBezTo>
                      <a:pt x="3085152" y="256076"/>
                      <a:pt x="3086953" y="257876"/>
                      <a:pt x="3088754" y="259677"/>
                    </a:cubicBezTo>
                    <a:cubicBezTo>
                      <a:pt x="3095957" y="267241"/>
                      <a:pt x="3104241" y="275524"/>
                      <a:pt x="3113245" y="284889"/>
                    </a:cubicBezTo>
                    <a:cubicBezTo>
                      <a:pt x="3120448" y="293172"/>
                      <a:pt x="3118287" y="289211"/>
                      <a:pt x="3119728" y="290291"/>
                    </a:cubicBezTo>
                    <a:cubicBezTo>
                      <a:pt x="3120448" y="290651"/>
                      <a:pt x="3122249" y="292452"/>
                      <a:pt x="3126571" y="297134"/>
                    </a:cubicBezTo>
                    <a:cubicBezTo>
                      <a:pt x="3128732" y="299655"/>
                      <a:pt x="3131613" y="302897"/>
                      <a:pt x="3135215" y="306858"/>
                    </a:cubicBezTo>
                    <a:cubicBezTo>
                      <a:pt x="3137016" y="309019"/>
                      <a:pt x="3139176" y="311180"/>
                      <a:pt x="3141337" y="314062"/>
                    </a:cubicBezTo>
                    <a:cubicBezTo>
                      <a:pt x="3143498" y="316943"/>
                      <a:pt x="3146020" y="319824"/>
                      <a:pt x="3148541" y="323426"/>
                    </a:cubicBezTo>
                    <a:cubicBezTo>
                      <a:pt x="3149981" y="325227"/>
                      <a:pt x="3139176" y="312261"/>
                      <a:pt x="3133774" y="307219"/>
                    </a:cubicBezTo>
                    <a:cubicBezTo>
                      <a:pt x="3131253" y="304337"/>
                      <a:pt x="3129812" y="303617"/>
                      <a:pt x="3132694" y="306858"/>
                    </a:cubicBezTo>
                    <a:cubicBezTo>
                      <a:pt x="3134134" y="308659"/>
                      <a:pt x="3136295" y="311180"/>
                      <a:pt x="3139897" y="315502"/>
                    </a:cubicBezTo>
                    <a:cubicBezTo>
                      <a:pt x="3143138" y="319824"/>
                      <a:pt x="3147820" y="325587"/>
                      <a:pt x="3153583" y="333150"/>
                    </a:cubicBezTo>
                    <a:cubicBezTo>
                      <a:pt x="3155744" y="335671"/>
                      <a:pt x="3157905" y="338553"/>
                      <a:pt x="3160426" y="341074"/>
                    </a:cubicBezTo>
                    <a:cubicBezTo>
                      <a:pt x="3162587" y="343955"/>
                      <a:pt x="3165108" y="346476"/>
                      <a:pt x="3167269" y="349718"/>
                    </a:cubicBezTo>
                    <a:cubicBezTo>
                      <a:pt x="3171591" y="355841"/>
                      <a:pt x="3176273" y="361963"/>
                      <a:pt x="3180595" y="368446"/>
                    </a:cubicBezTo>
                    <a:cubicBezTo>
                      <a:pt x="3182756" y="371688"/>
                      <a:pt x="3185277" y="374929"/>
                      <a:pt x="3187438" y="378171"/>
                    </a:cubicBezTo>
                    <a:cubicBezTo>
                      <a:pt x="3189599" y="381412"/>
                      <a:pt x="3191760" y="385014"/>
                      <a:pt x="3193921" y="388615"/>
                    </a:cubicBezTo>
                    <a:cubicBezTo>
                      <a:pt x="3198243" y="395458"/>
                      <a:pt x="3202925" y="402662"/>
                      <a:pt x="3207247" y="409865"/>
                    </a:cubicBezTo>
                    <a:cubicBezTo>
                      <a:pt x="3224535" y="439398"/>
                      <a:pt x="3241823" y="471453"/>
                      <a:pt x="3256950" y="503507"/>
                    </a:cubicBezTo>
                    <a:cubicBezTo>
                      <a:pt x="3260551" y="512151"/>
                      <a:pt x="3265233" y="522236"/>
                      <a:pt x="3269195" y="533040"/>
                    </a:cubicBezTo>
                    <a:cubicBezTo>
                      <a:pt x="3273157" y="543485"/>
                      <a:pt x="3277479" y="553930"/>
                      <a:pt x="3280360" y="563294"/>
                    </a:cubicBezTo>
                    <a:cubicBezTo>
                      <a:pt x="3286483" y="581662"/>
                      <a:pt x="3290085" y="593908"/>
                      <a:pt x="3287203" y="587785"/>
                    </a:cubicBezTo>
                    <a:cubicBezTo>
                      <a:pt x="3284682" y="580582"/>
                      <a:pt x="3282521" y="573379"/>
                      <a:pt x="3280000" y="565815"/>
                    </a:cubicBezTo>
                    <a:cubicBezTo>
                      <a:pt x="3278920" y="561853"/>
                      <a:pt x="3277479" y="558252"/>
                      <a:pt x="3275678" y="554290"/>
                    </a:cubicBezTo>
                    <a:cubicBezTo>
                      <a:pt x="3274237" y="550328"/>
                      <a:pt x="3272797" y="546727"/>
                      <a:pt x="3270996" y="542765"/>
                    </a:cubicBezTo>
                    <a:cubicBezTo>
                      <a:pt x="3267755" y="535201"/>
                      <a:pt x="3264873" y="527278"/>
                      <a:pt x="3261992" y="520075"/>
                    </a:cubicBezTo>
                    <a:cubicBezTo>
                      <a:pt x="3258751" y="512871"/>
                      <a:pt x="3255509" y="505668"/>
                      <a:pt x="3252268" y="498825"/>
                    </a:cubicBezTo>
                    <a:cubicBezTo>
                      <a:pt x="3246145" y="485139"/>
                      <a:pt x="3239662" y="473254"/>
                      <a:pt x="3234619" y="463889"/>
                    </a:cubicBezTo>
                    <a:cubicBezTo>
                      <a:pt x="3229577" y="454525"/>
                      <a:pt x="3225975" y="447682"/>
                      <a:pt x="3224175" y="445161"/>
                    </a:cubicBezTo>
                    <a:cubicBezTo>
                      <a:pt x="3229217" y="451644"/>
                      <a:pt x="3204006" y="408064"/>
                      <a:pt x="3226696" y="445521"/>
                    </a:cubicBezTo>
                    <a:cubicBezTo>
                      <a:pt x="3215891" y="425712"/>
                      <a:pt x="3208688" y="412746"/>
                      <a:pt x="3202565" y="403742"/>
                    </a:cubicBezTo>
                    <a:cubicBezTo>
                      <a:pt x="3196442" y="394378"/>
                      <a:pt x="3192841" y="388615"/>
                      <a:pt x="3188879" y="383213"/>
                    </a:cubicBezTo>
                    <a:cubicBezTo>
                      <a:pt x="3185277" y="377450"/>
                      <a:pt x="3180955" y="372768"/>
                      <a:pt x="3175193" y="364484"/>
                    </a:cubicBezTo>
                    <a:cubicBezTo>
                      <a:pt x="3172311" y="360523"/>
                      <a:pt x="3169070" y="355841"/>
                      <a:pt x="3164748" y="350078"/>
                    </a:cubicBezTo>
                    <a:cubicBezTo>
                      <a:pt x="3160786" y="344315"/>
                      <a:pt x="3155384" y="337832"/>
                      <a:pt x="3149261" y="329909"/>
                    </a:cubicBezTo>
                    <a:cubicBezTo>
                      <a:pt x="3147100" y="328108"/>
                      <a:pt x="3153223" y="336392"/>
                      <a:pt x="3161146" y="346837"/>
                    </a:cubicBezTo>
                    <a:cubicBezTo>
                      <a:pt x="3168710" y="357641"/>
                      <a:pt x="3177714" y="370967"/>
                      <a:pt x="3183116" y="377810"/>
                    </a:cubicBezTo>
                    <a:cubicBezTo>
                      <a:pt x="3182756" y="378171"/>
                      <a:pt x="3176633" y="370247"/>
                      <a:pt x="3168350" y="359442"/>
                    </a:cubicBezTo>
                    <a:cubicBezTo>
                      <a:pt x="3160426" y="348277"/>
                      <a:pt x="3148901" y="334591"/>
                      <a:pt x="3139537" y="322706"/>
                    </a:cubicBezTo>
                    <a:cubicBezTo>
                      <a:pt x="3134855" y="316583"/>
                      <a:pt x="3129812" y="311541"/>
                      <a:pt x="3125851" y="307219"/>
                    </a:cubicBezTo>
                    <a:cubicBezTo>
                      <a:pt x="3121889" y="302897"/>
                      <a:pt x="3119007" y="299655"/>
                      <a:pt x="3117207" y="297854"/>
                    </a:cubicBezTo>
                    <a:cubicBezTo>
                      <a:pt x="3113605" y="294253"/>
                      <a:pt x="3115766" y="297494"/>
                      <a:pt x="3126931" y="311180"/>
                    </a:cubicBezTo>
                    <a:cubicBezTo>
                      <a:pt x="3134134" y="319104"/>
                      <a:pt x="3139897" y="327028"/>
                      <a:pt x="3145659" y="333871"/>
                    </a:cubicBezTo>
                    <a:cubicBezTo>
                      <a:pt x="3151422" y="341074"/>
                      <a:pt x="3156824" y="347197"/>
                      <a:pt x="3161507" y="353319"/>
                    </a:cubicBezTo>
                    <a:cubicBezTo>
                      <a:pt x="3166189" y="359442"/>
                      <a:pt x="3170511" y="365205"/>
                      <a:pt x="3174833" y="370967"/>
                    </a:cubicBezTo>
                    <a:cubicBezTo>
                      <a:pt x="3179155" y="376370"/>
                      <a:pt x="3183116" y="381772"/>
                      <a:pt x="3187078" y="387175"/>
                    </a:cubicBezTo>
                    <a:cubicBezTo>
                      <a:pt x="3190680" y="392577"/>
                      <a:pt x="3194642" y="397980"/>
                      <a:pt x="3198243" y="403382"/>
                    </a:cubicBezTo>
                    <a:cubicBezTo>
                      <a:pt x="3201845" y="408784"/>
                      <a:pt x="3205806" y="414547"/>
                      <a:pt x="3209408" y="420670"/>
                    </a:cubicBezTo>
                    <a:cubicBezTo>
                      <a:pt x="3213010" y="426793"/>
                      <a:pt x="3216611" y="433276"/>
                      <a:pt x="3220573" y="440119"/>
                    </a:cubicBezTo>
                    <a:cubicBezTo>
                      <a:pt x="3222374" y="443720"/>
                      <a:pt x="3224535" y="447322"/>
                      <a:pt x="3226336" y="450923"/>
                    </a:cubicBezTo>
                    <a:cubicBezTo>
                      <a:pt x="3228137" y="454885"/>
                      <a:pt x="3229938" y="458847"/>
                      <a:pt x="3232098" y="463169"/>
                    </a:cubicBezTo>
                    <a:cubicBezTo>
                      <a:pt x="3224895" y="450203"/>
                      <a:pt x="3214811" y="433636"/>
                      <a:pt x="3204726" y="416348"/>
                    </a:cubicBezTo>
                    <a:cubicBezTo>
                      <a:pt x="3193561" y="399420"/>
                      <a:pt x="3182396" y="381772"/>
                      <a:pt x="3170150" y="367366"/>
                    </a:cubicBezTo>
                    <a:cubicBezTo>
                      <a:pt x="3175913" y="375650"/>
                      <a:pt x="3181676" y="383933"/>
                      <a:pt x="3187078" y="392937"/>
                    </a:cubicBezTo>
                    <a:cubicBezTo>
                      <a:pt x="3192481" y="401581"/>
                      <a:pt x="3197883" y="410225"/>
                      <a:pt x="3202925" y="418869"/>
                    </a:cubicBezTo>
                    <a:lnTo>
                      <a:pt x="3214811" y="437597"/>
                    </a:lnTo>
                    <a:cubicBezTo>
                      <a:pt x="3218772" y="443720"/>
                      <a:pt x="3222734" y="449843"/>
                      <a:pt x="3226336" y="456686"/>
                    </a:cubicBezTo>
                    <a:lnTo>
                      <a:pt x="3224895" y="454525"/>
                    </a:lnTo>
                    <a:cubicBezTo>
                      <a:pt x="3231018" y="466771"/>
                      <a:pt x="3236060" y="477215"/>
                      <a:pt x="3240742" y="486219"/>
                    </a:cubicBezTo>
                    <a:cubicBezTo>
                      <a:pt x="3245064" y="495584"/>
                      <a:pt x="3248666" y="503507"/>
                      <a:pt x="3251907" y="511071"/>
                    </a:cubicBezTo>
                    <a:cubicBezTo>
                      <a:pt x="3258751" y="525477"/>
                      <a:pt x="3263432" y="536642"/>
                      <a:pt x="3268115" y="547447"/>
                    </a:cubicBezTo>
                    <a:cubicBezTo>
                      <a:pt x="3270636" y="552849"/>
                      <a:pt x="3273157" y="558252"/>
                      <a:pt x="3275318" y="563654"/>
                    </a:cubicBezTo>
                    <a:cubicBezTo>
                      <a:pt x="3277479" y="569417"/>
                      <a:pt x="3280000" y="575540"/>
                      <a:pt x="3282521" y="582383"/>
                    </a:cubicBezTo>
                    <a:cubicBezTo>
                      <a:pt x="3283962" y="585624"/>
                      <a:pt x="3285042" y="589226"/>
                      <a:pt x="3286483" y="593188"/>
                    </a:cubicBezTo>
                    <a:cubicBezTo>
                      <a:pt x="3287924" y="597149"/>
                      <a:pt x="3289364" y="601111"/>
                      <a:pt x="3290805" y="605433"/>
                    </a:cubicBezTo>
                    <a:cubicBezTo>
                      <a:pt x="3293686" y="614437"/>
                      <a:pt x="3296568" y="624162"/>
                      <a:pt x="3300169" y="636047"/>
                    </a:cubicBezTo>
                    <a:cubicBezTo>
                      <a:pt x="3286483" y="581302"/>
                      <a:pt x="3307733" y="647572"/>
                      <a:pt x="3297288" y="606514"/>
                    </a:cubicBezTo>
                    <a:cubicBezTo>
                      <a:pt x="3307012" y="637848"/>
                      <a:pt x="3313135" y="665580"/>
                      <a:pt x="3316737" y="685389"/>
                    </a:cubicBezTo>
                    <a:cubicBezTo>
                      <a:pt x="3319978" y="705198"/>
                      <a:pt x="3321419" y="717444"/>
                      <a:pt x="3320338" y="717804"/>
                    </a:cubicBezTo>
                    <a:cubicBezTo>
                      <a:pt x="3317457" y="703037"/>
                      <a:pt x="3314936" y="691512"/>
                      <a:pt x="3313495" y="682868"/>
                    </a:cubicBezTo>
                    <a:cubicBezTo>
                      <a:pt x="3311694" y="674224"/>
                      <a:pt x="3309894" y="668822"/>
                      <a:pt x="3308813" y="664860"/>
                    </a:cubicBezTo>
                    <a:cubicBezTo>
                      <a:pt x="3306652" y="656936"/>
                      <a:pt x="3306292" y="656576"/>
                      <a:pt x="3305572" y="656216"/>
                    </a:cubicBezTo>
                    <a:cubicBezTo>
                      <a:pt x="3305211" y="656216"/>
                      <a:pt x="3304851" y="656216"/>
                      <a:pt x="3302690" y="649373"/>
                    </a:cubicBezTo>
                    <a:cubicBezTo>
                      <a:pt x="3300889" y="642530"/>
                      <a:pt x="3296568" y="629564"/>
                      <a:pt x="3288284" y="602912"/>
                    </a:cubicBezTo>
                    <a:cubicBezTo>
                      <a:pt x="3292606" y="620920"/>
                      <a:pt x="3277479" y="578421"/>
                      <a:pt x="3295487" y="642530"/>
                    </a:cubicBezTo>
                    <a:cubicBezTo>
                      <a:pt x="3304851" y="678906"/>
                      <a:pt x="3304131" y="673144"/>
                      <a:pt x="3303050" y="667741"/>
                    </a:cubicBezTo>
                    <a:cubicBezTo>
                      <a:pt x="3302690" y="664860"/>
                      <a:pt x="3301970" y="662339"/>
                      <a:pt x="3303050" y="664500"/>
                    </a:cubicBezTo>
                    <a:cubicBezTo>
                      <a:pt x="3303410" y="665580"/>
                      <a:pt x="3304131" y="668101"/>
                      <a:pt x="3305211" y="672784"/>
                    </a:cubicBezTo>
                    <a:cubicBezTo>
                      <a:pt x="3305932" y="674945"/>
                      <a:pt x="3306292" y="677826"/>
                      <a:pt x="3307373" y="681067"/>
                    </a:cubicBezTo>
                    <a:cubicBezTo>
                      <a:pt x="3308093" y="684309"/>
                      <a:pt x="3308813" y="688271"/>
                      <a:pt x="3309533" y="692953"/>
                    </a:cubicBezTo>
                    <a:cubicBezTo>
                      <a:pt x="3310254" y="697275"/>
                      <a:pt x="3310614" y="701957"/>
                      <a:pt x="3309533" y="699436"/>
                    </a:cubicBezTo>
                    <a:cubicBezTo>
                      <a:pt x="3311334" y="707719"/>
                      <a:pt x="3312775" y="714562"/>
                      <a:pt x="3313855" y="720325"/>
                    </a:cubicBezTo>
                    <a:cubicBezTo>
                      <a:pt x="3314936" y="726088"/>
                      <a:pt x="3315296" y="731490"/>
                      <a:pt x="3316016" y="736892"/>
                    </a:cubicBezTo>
                    <a:cubicBezTo>
                      <a:pt x="3316737" y="742295"/>
                      <a:pt x="3317457" y="748058"/>
                      <a:pt x="3318177" y="754901"/>
                    </a:cubicBezTo>
                    <a:cubicBezTo>
                      <a:pt x="3318537" y="758502"/>
                      <a:pt x="3319258" y="762104"/>
                      <a:pt x="3319618" y="766066"/>
                    </a:cubicBezTo>
                    <a:cubicBezTo>
                      <a:pt x="3319978" y="770388"/>
                      <a:pt x="3320698" y="774710"/>
                      <a:pt x="3321058" y="780112"/>
                    </a:cubicBezTo>
                    <a:lnTo>
                      <a:pt x="3319978" y="770388"/>
                    </a:lnTo>
                    <a:cubicBezTo>
                      <a:pt x="3320698" y="783353"/>
                      <a:pt x="3321419" y="793078"/>
                      <a:pt x="3321779" y="801362"/>
                    </a:cubicBezTo>
                    <a:cubicBezTo>
                      <a:pt x="3322139" y="805684"/>
                      <a:pt x="3322499" y="809285"/>
                      <a:pt x="3322499" y="812887"/>
                    </a:cubicBezTo>
                    <a:cubicBezTo>
                      <a:pt x="3322499" y="816488"/>
                      <a:pt x="3322859" y="819730"/>
                      <a:pt x="3323219" y="822971"/>
                    </a:cubicBezTo>
                    <a:cubicBezTo>
                      <a:pt x="3323940" y="835937"/>
                      <a:pt x="3324660" y="848543"/>
                      <a:pt x="3323940" y="870153"/>
                    </a:cubicBezTo>
                    <a:cubicBezTo>
                      <a:pt x="3325741" y="852865"/>
                      <a:pt x="3325381" y="899326"/>
                      <a:pt x="3326461" y="926338"/>
                    </a:cubicBezTo>
                    <a:cubicBezTo>
                      <a:pt x="3326461" y="904368"/>
                      <a:pt x="3327542" y="887440"/>
                      <a:pt x="3328262" y="864750"/>
                    </a:cubicBezTo>
                    <a:cubicBezTo>
                      <a:pt x="3328262" y="858988"/>
                      <a:pt x="3328622" y="853225"/>
                      <a:pt x="3328622" y="846742"/>
                    </a:cubicBezTo>
                    <a:cubicBezTo>
                      <a:pt x="3328622" y="840259"/>
                      <a:pt x="3328622" y="833056"/>
                      <a:pt x="3328622" y="825492"/>
                    </a:cubicBezTo>
                    <a:cubicBezTo>
                      <a:pt x="3328622" y="821531"/>
                      <a:pt x="3328622" y="817569"/>
                      <a:pt x="3328622" y="813247"/>
                    </a:cubicBezTo>
                    <a:cubicBezTo>
                      <a:pt x="3328622" y="808925"/>
                      <a:pt x="3328622" y="804603"/>
                      <a:pt x="3328262" y="799921"/>
                    </a:cubicBezTo>
                    <a:cubicBezTo>
                      <a:pt x="3327542" y="790557"/>
                      <a:pt x="3326821" y="780472"/>
                      <a:pt x="3326101" y="769667"/>
                    </a:cubicBezTo>
                    <a:cubicBezTo>
                      <a:pt x="3323940" y="759223"/>
                      <a:pt x="3323580" y="765705"/>
                      <a:pt x="3318177" y="729689"/>
                    </a:cubicBezTo>
                    <a:lnTo>
                      <a:pt x="3321779" y="758142"/>
                    </a:lnTo>
                    <a:cubicBezTo>
                      <a:pt x="3322499" y="762824"/>
                      <a:pt x="3322859" y="767866"/>
                      <a:pt x="3323219" y="772549"/>
                    </a:cubicBezTo>
                    <a:lnTo>
                      <a:pt x="3324300" y="786955"/>
                    </a:lnTo>
                    <a:cubicBezTo>
                      <a:pt x="3322859" y="774710"/>
                      <a:pt x="3322499" y="764985"/>
                      <a:pt x="3320338" y="753820"/>
                    </a:cubicBezTo>
                    <a:lnTo>
                      <a:pt x="3317097" y="726448"/>
                    </a:lnTo>
                    <a:cubicBezTo>
                      <a:pt x="3316737" y="721766"/>
                      <a:pt x="3315656" y="717444"/>
                      <a:pt x="3314936" y="712762"/>
                    </a:cubicBezTo>
                    <a:lnTo>
                      <a:pt x="3312775" y="699075"/>
                    </a:lnTo>
                    <a:cubicBezTo>
                      <a:pt x="3314576" y="707719"/>
                      <a:pt x="3316016" y="714562"/>
                      <a:pt x="3317097" y="720685"/>
                    </a:cubicBezTo>
                    <a:cubicBezTo>
                      <a:pt x="3318177" y="726448"/>
                      <a:pt x="3318898" y="731130"/>
                      <a:pt x="3319258" y="734731"/>
                    </a:cubicBezTo>
                    <a:cubicBezTo>
                      <a:pt x="3320338" y="741935"/>
                      <a:pt x="3321419" y="745536"/>
                      <a:pt x="3321779" y="747697"/>
                    </a:cubicBezTo>
                    <a:cubicBezTo>
                      <a:pt x="3322859" y="752019"/>
                      <a:pt x="3323940" y="751299"/>
                      <a:pt x="3326101" y="766066"/>
                    </a:cubicBezTo>
                    <a:cubicBezTo>
                      <a:pt x="3327181" y="782273"/>
                      <a:pt x="3327902" y="793438"/>
                      <a:pt x="3328622" y="802082"/>
                    </a:cubicBezTo>
                    <a:cubicBezTo>
                      <a:pt x="3329342" y="810726"/>
                      <a:pt x="3328982" y="816488"/>
                      <a:pt x="3329342" y="821891"/>
                    </a:cubicBezTo>
                    <a:cubicBezTo>
                      <a:pt x="3329342" y="826933"/>
                      <a:pt x="3329342" y="831615"/>
                      <a:pt x="3329702" y="837018"/>
                    </a:cubicBezTo>
                    <a:cubicBezTo>
                      <a:pt x="3329702" y="842780"/>
                      <a:pt x="3330063" y="849623"/>
                      <a:pt x="3329702" y="859348"/>
                    </a:cubicBezTo>
                    <a:cubicBezTo>
                      <a:pt x="3327542" y="855386"/>
                      <a:pt x="3326101" y="981083"/>
                      <a:pt x="3324660" y="1053475"/>
                    </a:cubicBezTo>
                    <a:cubicBezTo>
                      <a:pt x="3324660" y="1042310"/>
                      <a:pt x="3324660" y="1027544"/>
                      <a:pt x="3324660" y="1019620"/>
                    </a:cubicBezTo>
                    <a:cubicBezTo>
                      <a:pt x="3323219" y="967036"/>
                      <a:pt x="3322859" y="1055997"/>
                      <a:pt x="3322139" y="1057797"/>
                    </a:cubicBezTo>
                    <a:lnTo>
                      <a:pt x="3323219" y="1096335"/>
                    </a:lnTo>
                    <a:cubicBezTo>
                      <a:pt x="3323219" y="1089131"/>
                      <a:pt x="3322499" y="1079047"/>
                      <a:pt x="3322139" y="1095614"/>
                    </a:cubicBezTo>
                    <a:cubicBezTo>
                      <a:pt x="3322499" y="1147838"/>
                      <a:pt x="3324660" y="1144596"/>
                      <a:pt x="3325020" y="1196460"/>
                    </a:cubicBezTo>
                    <a:cubicBezTo>
                      <a:pt x="3323940" y="1200422"/>
                      <a:pt x="3322139" y="1156482"/>
                      <a:pt x="3321419" y="1188896"/>
                    </a:cubicBezTo>
                    <a:cubicBezTo>
                      <a:pt x="3320338" y="1200062"/>
                      <a:pt x="3317817" y="1235357"/>
                      <a:pt x="3318537" y="1304509"/>
                    </a:cubicBezTo>
                    <a:cubicBezTo>
                      <a:pt x="3318898" y="1309551"/>
                      <a:pt x="3319258" y="1327199"/>
                      <a:pt x="3319258" y="1348088"/>
                    </a:cubicBezTo>
                    <a:cubicBezTo>
                      <a:pt x="3319258" y="1345207"/>
                      <a:pt x="3319258" y="1341605"/>
                      <a:pt x="3319258" y="1340165"/>
                    </a:cubicBezTo>
                    <a:lnTo>
                      <a:pt x="3317817" y="1385905"/>
                    </a:lnTo>
                    <a:cubicBezTo>
                      <a:pt x="3315656" y="1347008"/>
                      <a:pt x="3318898" y="1307030"/>
                      <a:pt x="3316737" y="1267772"/>
                    </a:cubicBezTo>
                    <a:lnTo>
                      <a:pt x="3314936" y="1264531"/>
                    </a:lnTo>
                    <a:cubicBezTo>
                      <a:pt x="3314936" y="1233917"/>
                      <a:pt x="3314215" y="1192498"/>
                      <a:pt x="3313135" y="1173409"/>
                    </a:cubicBezTo>
                    <a:cubicBezTo>
                      <a:pt x="3313135" y="1219870"/>
                      <a:pt x="3313135" y="1229955"/>
                      <a:pt x="3313855" y="1281818"/>
                    </a:cubicBezTo>
                    <a:cubicBezTo>
                      <a:pt x="3312775" y="1289022"/>
                      <a:pt x="3311694" y="1252285"/>
                      <a:pt x="3311694" y="1247243"/>
                    </a:cubicBezTo>
                    <a:lnTo>
                      <a:pt x="3312775" y="1255166"/>
                    </a:lnTo>
                    <a:cubicBezTo>
                      <a:pt x="3314215" y="1192858"/>
                      <a:pt x="3310974" y="1162244"/>
                      <a:pt x="3311334" y="1084810"/>
                    </a:cubicBezTo>
                    <a:cubicBezTo>
                      <a:pt x="3311334" y="1073284"/>
                      <a:pt x="3311334" y="1080127"/>
                      <a:pt x="3312054" y="1083009"/>
                    </a:cubicBezTo>
                    <a:cubicBezTo>
                      <a:pt x="3310254" y="1020340"/>
                      <a:pt x="3312775" y="959113"/>
                      <a:pt x="3310254" y="898245"/>
                    </a:cubicBezTo>
                    <a:lnTo>
                      <a:pt x="3311334" y="918054"/>
                    </a:lnTo>
                    <a:cubicBezTo>
                      <a:pt x="3311334" y="907609"/>
                      <a:pt x="3310974" y="895004"/>
                      <a:pt x="3310614" y="880237"/>
                    </a:cubicBezTo>
                    <a:cubicBezTo>
                      <a:pt x="3310614" y="865471"/>
                      <a:pt x="3310254" y="848903"/>
                      <a:pt x="3309173" y="831255"/>
                    </a:cubicBezTo>
                    <a:cubicBezTo>
                      <a:pt x="3308093" y="795599"/>
                      <a:pt x="3303050" y="755621"/>
                      <a:pt x="3295847" y="716003"/>
                    </a:cubicBezTo>
                    <a:lnTo>
                      <a:pt x="3295127" y="716003"/>
                    </a:lnTo>
                    <a:cubicBezTo>
                      <a:pt x="3295847" y="719965"/>
                      <a:pt x="3294767" y="714562"/>
                      <a:pt x="3293326" y="706279"/>
                    </a:cubicBezTo>
                    <a:cubicBezTo>
                      <a:pt x="3292606" y="701957"/>
                      <a:pt x="3291885" y="697275"/>
                      <a:pt x="3290805" y="692232"/>
                    </a:cubicBezTo>
                    <a:cubicBezTo>
                      <a:pt x="3290445" y="689711"/>
                      <a:pt x="3290085" y="687190"/>
                      <a:pt x="3289724" y="685029"/>
                    </a:cubicBezTo>
                    <a:cubicBezTo>
                      <a:pt x="3289364" y="682868"/>
                      <a:pt x="3288644" y="680707"/>
                      <a:pt x="3288284" y="678546"/>
                    </a:cubicBezTo>
                    <a:lnTo>
                      <a:pt x="3288284" y="678546"/>
                    </a:lnTo>
                    <a:cubicBezTo>
                      <a:pt x="3285763" y="668822"/>
                      <a:pt x="3283241" y="659097"/>
                      <a:pt x="3281081" y="649733"/>
                    </a:cubicBezTo>
                    <a:cubicBezTo>
                      <a:pt x="3278560" y="640369"/>
                      <a:pt x="3275318" y="631005"/>
                      <a:pt x="3272797" y="622361"/>
                    </a:cubicBezTo>
                    <a:cubicBezTo>
                      <a:pt x="3271356" y="618039"/>
                      <a:pt x="3269916" y="613357"/>
                      <a:pt x="3268835" y="609035"/>
                    </a:cubicBezTo>
                    <a:cubicBezTo>
                      <a:pt x="3267394" y="604713"/>
                      <a:pt x="3265954" y="600751"/>
                      <a:pt x="3264513" y="596429"/>
                    </a:cubicBezTo>
                    <a:cubicBezTo>
                      <a:pt x="3261632" y="588145"/>
                      <a:pt x="3258751" y="580222"/>
                      <a:pt x="3255869" y="573019"/>
                    </a:cubicBezTo>
                    <a:cubicBezTo>
                      <a:pt x="3258751" y="582743"/>
                      <a:pt x="3262712" y="594988"/>
                      <a:pt x="3267034" y="609395"/>
                    </a:cubicBezTo>
                    <a:cubicBezTo>
                      <a:pt x="3268115" y="612276"/>
                      <a:pt x="3270276" y="619119"/>
                      <a:pt x="3272437" y="627043"/>
                    </a:cubicBezTo>
                    <a:cubicBezTo>
                      <a:pt x="3273517" y="631005"/>
                      <a:pt x="3274958" y="635687"/>
                      <a:pt x="3276398" y="640009"/>
                    </a:cubicBezTo>
                    <a:cubicBezTo>
                      <a:pt x="3277119" y="642170"/>
                      <a:pt x="3277839" y="644691"/>
                      <a:pt x="3278199" y="646852"/>
                    </a:cubicBezTo>
                    <a:cubicBezTo>
                      <a:pt x="3278920" y="649013"/>
                      <a:pt x="3279280" y="651534"/>
                      <a:pt x="3280000" y="653695"/>
                    </a:cubicBezTo>
                    <a:cubicBezTo>
                      <a:pt x="3284322" y="672063"/>
                      <a:pt x="3288284" y="687190"/>
                      <a:pt x="3288284" y="682148"/>
                    </a:cubicBezTo>
                    <a:cubicBezTo>
                      <a:pt x="3289724" y="690432"/>
                      <a:pt x="3291165" y="700156"/>
                      <a:pt x="3292966" y="710601"/>
                    </a:cubicBezTo>
                    <a:cubicBezTo>
                      <a:pt x="3294046" y="715643"/>
                      <a:pt x="3294767" y="721045"/>
                      <a:pt x="3295847" y="726088"/>
                    </a:cubicBezTo>
                    <a:cubicBezTo>
                      <a:pt x="3296568" y="731490"/>
                      <a:pt x="3297288" y="736532"/>
                      <a:pt x="3298008" y="741935"/>
                    </a:cubicBezTo>
                    <a:cubicBezTo>
                      <a:pt x="3298729" y="747337"/>
                      <a:pt x="3299449" y="752380"/>
                      <a:pt x="3300169" y="757422"/>
                    </a:cubicBezTo>
                    <a:cubicBezTo>
                      <a:pt x="3300889" y="762464"/>
                      <a:pt x="3301610" y="767146"/>
                      <a:pt x="3301970" y="771828"/>
                    </a:cubicBezTo>
                    <a:cubicBezTo>
                      <a:pt x="3302690" y="780832"/>
                      <a:pt x="3303410" y="789116"/>
                      <a:pt x="3303410" y="795239"/>
                    </a:cubicBezTo>
                    <a:cubicBezTo>
                      <a:pt x="3302330" y="772549"/>
                      <a:pt x="3303410" y="780472"/>
                      <a:pt x="3304851" y="795239"/>
                    </a:cubicBezTo>
                    <a:cubicBezTo>
                      <a:pt x="3305211" y="798840"/>
                      <a:pt x="3305572" y="802802"/>
                      <a:pt x="3305932" y="807124"/>
                    </a:cubicBezTo>
                    <a:cubicBezTo>
                      <a:pt x="3305932" y="811086"/>
                      <a:pt x="3306292" y="815408"/>
                      <a:pt x="3306652" y="819370"/>
                    </a:cubicBezTo>
                    <a:cubicBezTo>
                      <a:pt x="3307012" y="826933"/>
                      <a:pt x="3307373" y="833416"/>
                      <a:pt x="3307733" y="835577"/>
                    </a:cubicBezTo>
                    <a:cubicBezTo>
                      <a:pt x="3307733" y="839539"/>
                      <a:pt x="3307733" y="845662"/>
                      <a:pt x="3307733" y="852505"/>
                    </a:cubicBezTo>
                    <a:cubicBezTo>
                      <a:pt x="3307733" y="859348"/>
                      <a:pt x="3307733" y="867271"/>
                      <a:pt x="3307733" y="874475"/>
                    </a:cubicBezTo>
                    <a:cubicBezTo>
                      <a:pt x="3307733" y="888881"/>
                      <a:pt x="3307733" y="900406"/>
                      <a:pt x="3306652" y="897525"/>
                    </a:cubicBezTo>
                    <a:cubicBezTo>
                      <a:pt x="3306292" y="906529"/>
                      <a:pt x="3307733" y="874835"/>
                      <a:pt x="3306652" y="855386"/>
                    </a:cubicBezTo>
                    <a:cubicBezTo>
                      <a:pt x="3304851" y="807124"/>
                      <a:pt x="3305211" y="943626"/>
                      <a:pt x="3303771" y="883479"/>
                    </a:cubicBezTo>
                    <a:cubicBezTo>
                      <a:pt x="3304851" y="959833"/>
                      <a:pt x="3304491" y="1060318"/>
                      <a:pt x="3305932" y="1139194"/>
                    </a:cubicBezTo>
                    <a:lnTo>
                      <a:pt x="3306652" y="1095254"/>
                    </a:lnTo>
                    <a:cubicBezTo>
                      <a:pt x="3306652" y="1130190"/>
                      <a:pt x="3306652" y="1213027"/>
                      <a:pt x="3305932" y="1219150"/>
                    </a:cubicBezTo>
                    <a:cubicBezTo>
                      <a:pt x="3305932" y="1193218"/>
                      <a:pt x="3305932" y="1162605"/>
                      <a:pt x="3305572" y="1129470"/>
                    </a:cubicBezTo>
                    <a:cubicBezTo>
                      <a:pt x="3303771" y="1128029"/>
                      <a:pt x="3305572" y="1209426"/>
                      <a:pt x="3304491" y="1213027"/>
                    </a:cubicBezTo>
                    <a:lnTo>
                      <a:pt x="3307733" y="1309551"/>
                    </a:lnTo>
                    <a:lnTo>
                      <a:pt x="3307733" y="1267052"/>
                    </a:lnTo>
                    <a:cubicBezTo>
                      <a:pt x="3308813" y="1293704"/>
                      <a:pt x="3307733" y="1382304"/>
                      <a:pt x="3307373" y="1447853"/>
                    </a:cubicBezTo>
                    <a:cubicBezTo>
                      <a:pt x="3304851" y="1410396"/>
                      <a:pt x="3307373" y="1348809"/>
                      <a:pt x="3306292" y="1280018"/>
                    </a:cubicBezTo>
                    <a:cubicBezTo>
                      <a:pt x="3305211" y="1229955"/>
                      <a:pt x="3303771" y="1310992"/>
                      <a:pt x="3303050" y="1263450"/>
                    </a:cubicBezTo>
                    <a:cubicBezTo>
                      <a:pt x="3302330" y="1275696"/>
                      <a:pt x="3302690" y="1306670"/>
                      <a:pt x="3303050" y="1321796"/>
                    </a:cubicBezTo>
                    <a:lnTo>
                      <a:pt x="3303050" y="1340525"/>
                    </a:lnTo>
                    <a:cubicBezTo>
                      <a:pt x="3300169" y="1298026"/>
                      <a:pt x="3300889" y="1203303"/>
                      <a:pt x="3298729" y="1140275"/>
                    </a:cubicBezTo>
                    <a:cubicBezTo>
                      <a:pt x="3298729" y="1145677"/>
                      <a:pt x="3299089" y="1150719"/>
                      <a:pt x="3299449" y="1152520"/>
                    </a:cubicBezTo>
                    <a:cubicBezTo>
                      <a:pt x="3300529" y="1103898"/>
                      <a:pt x="3300169" y="1054556"/>
                      <a:pt x="3299449" y="1007014"/>
                    </a:cubicBezTo>
                    <a:cubicBezTo>
                      <a:pt x="3298729" y="1032226"/>
                      <a:pt x="3299449" y="1041950"/>
                      <a:pt x="3299449" y="1056357"/>
                    </a:cubicBezTo>
                    <a:cubicBezTo>
                      <a:pt x="3298729" y="1058157"/>
                      <a:pt x="3298729" y="1013497"/>
                      <a:pt x="3298008" y="996570"/>
                    </a:cubicBezTo>
                    <a:cubicBezTo>
                      <a:pt x="3297288" y="1040510"/>
                      <a:pt x="3296568" y="1004853"/>
                      <a:pt x="3296207" y="1032586"/>
                    </a:cubicBezTo>
                    <a:cubicBezTo>
                      <a:pt x="3295487" y="1003773"/>
                      <a:pt x="3295847" y="980723"/>
                      <a:pt x="3296207" y="945427"/>
                    </a:cubicBezTo>
                    <a:cubicBezTo>
                      <a:pt x="3296928" y="927418"/>
                      <a:pt x="3297288" y="960553"/>
                      <a:pt x="3298729" y="956592"/>
                    </a:cubicBezTo>
                    <a:cubicBezTo>
                      <a:pt x="3298008" y="920575"/>
                      <a:pt x="3300889" y="904008"/>
                      <a:pt x="3299449" y="851424"/>
                    </a:cubicBezTo>
                    <a:cubicBezTo>
                      <a:pt x="3299449" y="886360"/>
                      <a:pt x="3298729" y="882038"/>
                      <a:pt x="3298008" y="865471"/>
                    </a:cubicBezTo>
                    <a:cubicBezTo>
                      <a:pt x="3297648" y="848903"/>
                      <a:pt x="3295847" y="821531"/>
                      <a:pt x="3295127" y="809645"/>
                    </a:cubicBezTo>
                    <a:lnTo>
                      <a:pt x="3295127" y="821170"/>
                    </a:lnTo>
                    <a:cubicBezTo>
                      <a:pt x="3295127" y="815768"/>
                      <a:pt x="3294406" y="810366"/>
                      <a:pt x="3294046" y="805323"/>
                    </a:cubicBezTo>
                    <a:cubicBezTo>
                      <a:pt x="3293326" y="800281"/>
                      <a:pt x="3292966" y="795599"/>
                      <a:pt x="3292606" y="790917"/>
                    </a:cubicBezTo>
                    <a:cubicBezTo>
                      <a:pt x="3291885" y="781553"/>
                      <a:pt x="3291525" y="773269"/>
                      <a:pt x="3291525" y="765705"/>
                    </a:cubicBezTo>
                    <a:cubicBezTo>
                      <a:pt x="3292966" y="779752"/>
                      <a:pt x="3294046" y="793438"/>
                      <a:pt x="3294767" y="802802"/>
                    </a:cubicBezTo>
                    <a:cubicBezTo>
                      <a:pt x="3295127" y="807484"/>
                      <a:pt x="3295487" y="811086"/>
                      <a:pt x="3295487" y="812887"/>
                    </a:cubicBezTo>
                    <a:cubicBezTo>
                      <a:pt x="3295487" y="814688"/>
                      <a:pt x="3295847" y="815048"/>
                      <a:pt x="3296207" y="812887"/>
                    </a:cubicBezTo>
                    <a:cubicBezTo>
                      <a:pt x="3296207" y="808205"/>
                      <a:pt x="3295847" y="803523"/>
                      <a:pt x="3295487" y="798840"/>
                    </a:cubicBezTo>
                    <a:cubicBezTo>
                      <a:pt x="3295127" y="794158"/>
                      <a:pt x="3294767" y="789476"/>
                      <a:pt x="3294406" y="784794"/>
                    </a:cubicBezTo>
                    <a:cubicBezTo>
                      <a:pt x="3294046" y="780112"/>
                      <a:pt x="3293686" y="775070"/>
                      <a:pt x="3292966" y="770027"/>
                    </a:cubicBezTo>
                    <a:cubicBezTo>
                      <a:pt x="3292966" y="764985"/>
                      <a:pt x="3291525" y="759943"/>
                      <a:pt x="3290805" y="754901"/>
                    </a:cubicBezTo>
                    <a:cubicBezTo>
                      <a:pt x="3291885" y="761384"/>
                      <a:pt x="3293326" y="767506"/>
                      <a:pt x="3293686" y="773989"/>
                    </a:cubicBezTo>
                    <a:cubicBezTo>
                      <a:pt x="3293326" y="766426"/>
                      <a:pt x="3291885" y="758502"/>
                      <a:pt x="3291165" y="750939"/>
                    </a:cubicBezTo>
                    <a:lnTo>
                      <a:pt x="3288284" y="727888"/>
                    </a:lnTo>
                    <a:cubicBezTo>
                      <a:pt x="3287203" y="720325"/>
                      <a:pt x="3285402" y="712762"/>
                      <a:pt x="3284322" y="705198"/>
                    </a:cubicBezTo>
                    <a:lnTo>
                      <a:pt x="3282161" y="693673"/>
                    </a:lnTo>
                    <a:cubicBezTo>
                      <a:pt x="3281441" y="689711"/>
                      <a:pt x="3280720" y="686110"/>
                      <a:pt x="3280000" y="682148"/>
                    </a:cubicBezTo>
                    <a:cubicBezTo>
                      <a:pt x="3275318" y="668101"/>
                      <a:pt x="3268475" y="644691"/>
                      <a:pt x="3262712" y="632806"/>
                    </a:cubicBezTo>
                    <a:cubicBezTo>
                      <a:pt x="3260191" y="622001"/>
                      <a:pt x="3256950" y="609035"/>
                      <a:pt x="3252268" y="596789"/>
                    </a:cubicBezTo>
                    <a:cubicBezTo>
                      <a:pt x="3247946" y="584544"/>
                      <a:pt x="3243624" y="572298"/>
                      <a:pt x="3239302" y="562574"/>
                    </a:cubicBezTo>
                    <a:lnTo>
                      <a:pt x="3243263" y="571578"/>
                    </a:lnTo>
                    <a:cubicBezTo>
                      <a:pt x="3239662" y="561853"/>
                      <a:pt x="3234980" y="549608"/>
                      <a:pt x="3229938" y="536282"/>
                    </a:cubicBezTo>
                    <a:cubicBezTo>
                      <a:pt x="3227056" y="529799"/>
                      <a:pt x="3223815" y="522956"/>
                      <a:pt x="3220934" y="516113"/>
                    </a:cubicBezTo>
                    <a:cubicBezTo>
                      <a:pt x="3219493" y="512871"/>
                      <a:pt x="3217692" y="509270"/>
                      <a:pt x="3216251" y="506028"/>
                    </a:cubicBezTo>
                    <a:cubicBezTo>
                      <a:pt x="3214811" y="502787"/>
                      <a:pt x="3213370" y="499545"/>
                      <a:pt x="3211569" y="496304"/>
                    </a:cubicBezTo>
                    <a:cubicBezTo>
                      <a:pt x="3204726" y="483698"/>
                      <a:pt x="3198963" y="471813"/>
                      <a:pt x="3193561" y="462809"/>
                    </a:cubicBezTo>
                    <a:cubicBezTo>
                      <a:pt x="3188159" y="454165"/>
                      <a:pt x="3184557" y="448042"/>
                      <a:pt x="3183477" y="446601"/>
                    </a:cubicBezTo>
                    <a:cubicBezTo>
                      <a:pt x="3180235" y="440119"/>
                      <a:pt x="3185277" y="448042"/>
                      <a:pt x="3193201" y="460288"/>
                    </a:cubicBezTo>
                    <a:cubicBezTo>
                      <a:pt x="3197163" y="466410"/>
                      <a:pt x="3201485" y="473974"/>
                      <a:pt x="3205806" y="481537"/>
                    </a:cubicBezTo>
                    <a:cubicBezTo>
                      <a:pt x="3210129" y="489101"/>
                      <a:pt x="3214811" y="496664"/>
                      <a:pt x="3218052" y="503147"/>
                    </a:cubicBezTo>
                    <a:cubicBezTo>
                      <a:pt x="3224895" y="516113"/>
                      <a:pt x="3229217" y="524397"/>
                      <a:pt x="3226696" y="517554"/>
                    </a:cubicBezTo>
                    <a:cubicBezTo>
                      <a:pt x="3223815" y="510710"/>
                      <a:pt x="3215171" y="488380"/>
                      <a:pt x="3188879" y="443720"/>
                    </a:cubicBezTo>
                    <a:cubicBezTo>
                      <a:pt x="3186358" y="439398"/>
                      <a:pt x="3184197" y="435437"/>
                      <a:pt x="3182036" y="432195"/>
                    </a:cubicBezTo>
                    <a:cubicBezTo>
                      <a:pt x="3179875" y="428593"/>
                      <a:pt x="3177714" y="425712"/>
                      <a:pt x="3175913" y="422831"/>
                    </a:cubicBezTo>
                    <a:cubicBezTo>
                      <a:pt x="3172311" y="417068"/>
                      <a:pt x="3169070" y="412746"/>
                      <a:pt x="3166549" y="409145"/>
                    </a:cubicBezTo>
                    <a:cubicBezTo>
                      <a:pt x="3161507" y="401941"/>
                      <a:pt x="3158265" y="397619"/>
                      <a:pt x="3155384" y="394738"/>
                    </a:cubicBezTo>
                    <a:cubicBezTo>
                      <a:pt x="3149981" y="388976"/>
                      <a:pt x="3146740" y="386454"/>
                      <a:pt x="3133414" y="368446"/>
                    </a:cubicBezTo>
                    <a:cubicBezTo>
                      <a:pt x="3133414" y="368446"/>
                      <a:pt x="3135215" y="370247"/>
                      <a:pt x="3132694" y="366645"/>
                    </a:cubicBezTo>
                    <a:cubicBezTo>
                      <a:pt x="3122249" y="352959"/>
                      <a:pt x="3116126" y="345756"/>
                      <a:pt x="3110724" y="339273"/>
                    </a:cubicBezTo>
                    <a:cubicBezTo>
                      <a:pt x="3104961" y="332790"/>
                      <a:pt x="3099198" y="327388"/>
                      <a:pt x="3089834" y="316943"/>
                    </a:cubicBezTo>
                    <a:cubicBezTo>
                      <a:pt x="3093076" y="320905"/>
                      <a:pt x="3096677" y="325227"/>
                      <a:pt x="3100639" y="329549"/>
                    </a:cubicBezTo>
                    <a:cubicBezTo>
                      <a:pt x="3104241" y="333871"/>
                      <a:pt x="3108203" y="338553"/>
                      <a:pt x="3111804" y="342875"/>
                    </a:cubicBezTo>
                    <a:cubicBezTo>
                      <a:pt x="3118647" y="351519"/>
                      <a:pt x="3124770" y="359442"/>
                      <a:pt x="3128011" y="363044"/>
                    </a:cubicBezTo>
                    <a:cubicBezTo>
                      <a:pt x="3126211" y="361243"/>
                      <a:pt x="3122609" y="356921"/>
                      <a:pt x="3117567" y="350798"/>
                    </a:cubicBezTo>
                    <a:cubicBezTo>
                      <a:pt x="3115046" y="347917"/>
                      <a:pt x="3112524" y="344676"/>
                      <a:pt x="3109643" y="341074"/>
                    </a:cubicBezTo>
                    <a:cubicBezTo>
                      <a:pt x="3106762" y="337472"/>
                      <a:pt x="3103520" y="333871"/>
                      <a:pt x="3100279" y="330269"/>
                    </a:cubicBezTo>
                    <a:cubicBezTo>
                      <a:pt x="3093796" y="322706"/>
                      <a:pt x="3087313" y="314782"/>
                      <a:pt x="3080830" y="307939"/>
                    </a:cubicBezTo>
                    <a:cubicBezTo>
                      <a:pt x="3074347" y="301096"/>
                      <a:pt x="3068225" y="294973"/>
                      <a:pt x="3063542" y="290291"/>
                    </a:cubicBezTo>
                    <a:cubicBezTo>
                      <a:pt x="3069665" y="296054"/>
                      <a:pt x="3070025" y="296054"/>
                      <a:pt x="3067504" y="292812"/>
                    </a:cubicBezTo>
                    <a:cubicBezTo>
                      <a:pt x="3066063" y="291371"/>
                      <a:pt x="3063903" y="288850"/>
                      <a:pt x="3061381" y="285969"/>
                    </a:cubicBezTo>
                    <a:cubicBezTo>
                      <a:pt x="3059941" y="284528"/>
                      <a:pt x="3058860" y="283088"/>
                      <a:pt x="3057420" y="281647"/>
                    </a:cubicBezTo>
                    <a:cubicBezTo>
                      <a:pt x="3055979" y="280206"/>
                      <a:pt x="3054178" y="278766"/>
                      <a:pt x="3052737" y="277325"/>
                    </a:cubicBezTo>
                    <a:cubicBezTo>
                      <a:pt x="3040132" y="265080"/>
                      <a:pt x="3026806" y="252474"/>
                      <a:pt x="3036890" y="261118"/>
                    </a:cubicBezTo>
                    <a:cubicBezTo>
                      <a:pt x="3031128" y="254995"/>
                      <a:pt x="3024645" y="249232"/>
                      <a:pt x="3018162" y="243830"/>
                    </a:cubicBezTo>
                    <a:cubicBezTo>
                      <a:pt x="3011679" y="238067"/>
                      <a:pt x="3005556" y="232305"/>
                      <a:pt x="2998713" y="226902"/>
                    </a:cubicBezTo>
                    <a:cubicBezTo>
                      <a:pt x="2991870" y="221860"/>
                      <a:pt x="2985387" y="216458"/>
                      <a:pt x="2978904" y="211415"/>
                    </a:cubicBezTo>
                    <a:cubicBezTo>
                      <a:pt x="2975663" y="208894"/>
                      <a:pt x="2972421" y="206373"/>
                      <a:pt x="2969180" y="204212"/>
                    </a:cubicBezTo>
                    <a:cubicBezTo>
                      <a:pt x="2965938" y="202051"/>
                      <a:pt x="2962697" y="199530"/>
                      <a:pt x="2959455" y="197369"/>
                    </a:cubicBezTo>
                    <a:cubicBezTo>
                      <a:pt x="2952973" y="193047"/>
                      <a:pt x="2946850" y="188725"/>
                      <a:pt x="2940727" y="184763"/>
                    </a:cubicBezTo>
                    <a:cubicBezTo>
                      <a:pt x="2934604" y="180802"/>
                      <a:pt x="2928842" y="177560"/>
                      <a:pt x="2923079" y="173959"/>
                    </a:cubicBezTo>
                    <a:cubicBezTo>
                      <a:pt x="2917676" y="170717"/>
                      <a:pt x="2912274" y="167476"/>
                      <a:pt x="2907592" y="164594"/>
                    </a:cubicBezTo>
                    <a:cubicBezTo>
                      <a:pt x="2902910" y="161713"/>
                      <a:pt x="2898228" y="159552"/>
                      <a:pt x="2894266" y="157391"/>
                    </a:cubicBezTo>
                    <a:cubicBezTo>
                      <a:pt x="2889584" y="154150"/>
                      <a:pt x="2884902" y="151268"/>
                      <a:pt x="2880220" y="148387"/>
                    </a:cubicBezTo>
                    <a:cubicBezTo>
                      <a:pt x="2875538" y="145506"/>
                      <a:pt x="2870855" y="142624"/>
                      <a:pt x="2866173" y="140103"/>
                    </a:cubicBezTo>
                    <a:cubicBezTo>
                      <a:pt x="2856449" y="135061"/>
                      <a:pt x="2846725" y="130019"/>
                      <a:pt x="2835920" y="124976"/>
                    </a:cubicBezTo>
                    <a:cubicBezTo>
                      <a:pt x="2825115" y="120294"/>
                      <a:pt x="2813229" y="115252"/>
                      <a:pt x="2799903" y="109129"/>
                    </a:cubicBezTo>
                    <a:cubicBezTo>
                      <a:pt x="2793060" y="106608"/>
                      <a:pt x="2786217" y="103727"/>
                      <a:pt x="2778294" y="100485"/>
                    </a:cubicBezTo>
                    <a:cubicBezTo>
                      <a:pt x="2774332" y="99045"/>
                      <a:pt x="2770730" y="97244"/>
                      <a:pt x="2766408" y="95803"/>
                    </a:cubicBezTo>
                    <a:cubicBezTo>
                      <a:pt x="2762447" y="94363"/>
                      <a:pt x="2758125" y="92922"/>
                      <a:pt x="2753803" y="91121"/>
                    </a:cubicBezTo>
                    <a:cubicBezTo>
                      <a:pt x="2756684" y="92202"/>
                      <a:pt x="2759925" y="93282"/>
                      <a:pt x="2763527" y="94363"/>
                    </a:cubicBezTo>
                    <a:cubicBezTo>
                      <a:pt x="2767129" y="95443"/>
                      <a:pt x="2771090" y="97244"/>
                      <a:pt x="2775052" y="98685"/>
                    </a:cubicBezTo>
                    <a:cubicBezTo>
                      <a:pt x="2782976" y="101926"/>
                      <a:pt x="2791620" y="105167"/>
                      <a:pt x="2799183" y="108409"/>
                    </a:cubicBezTo>
                    <a:cubicBezTo>
                      <a:pt x="2818992" y="116333"/>
                      <a:pt x="2801704" y="107689"/>
                      <a:pt x="2786217" y="101926"/>
                    </a:cubicBezTo>
                    <a:cubicBezTo>
                      <a:pt x="2771090" y="95803"/>
                      <a:pt x="2758125" y="90401"/>
                      <a:pt x="2789099" y="101926"/>
                    </a:cubicBezTo>
                    <a:cubicBezTo>
                      <a:pt x="2775773" y="96884"/>
                      <a:pt x="2787658" y="102286"/>
                      <a:pt x="2801344" y="107328"/>
                    </a:cubicBezTo>
                    <a:cubicBezTo>
                      <a:pt x="2824394" y="117413"/>
                      <a:pt x="2846364" y="126777"/>
                      <a:pt x="2840962" y="123176"/>
                    </a:cubicBezTo>
                    <a:cubicBezTo>
                      <a:pt x="2822594" y="114172"/>
                      <a:pt x="2804586" y="104807"/>
                      <a:pt x="2785497" y="97244"/>
                    </a:cubicBezTo>
                    <a:cubicBezTo>
                      <a:pt x="2792340" y="99765"/>
                      <a:pt x="2798823" y="102286"/>
                      <a:pt x="2805666" y="104807"/>
                    </a:cubicBezTo>
                    <a:cubicBezTo>
                      <a:pt x="2798463" y="101566"/>
                      <a:pt x="2791260" y="98685"/>
                      <a:pt x="2784416" y="95803"/>
                    </a:cubicBezTo>
                    <a:lnTo>
                      <a:pt x="2773611" y="91121"/>
                    </a:lnTo>
                    <a:lnTo>
                      <a:pt x="2768209" y="88960"/>
                    </a:lnTo>
                    <a:lnTo>
                      <a:pt x="2762807" y="86799"/>
                    </a:lnTo>
                    <a:lnTo>
                      <a:pt x="2740837" y="78876"/>
                    </a:lnTo>
                    <a:cubicBezTo>
                      <a:pt x="2737235" y="77435"/>
                      <a:pt x="2733634" y="75994"/>
                      <a:pt x="2730032" y="74914"/>
                    </a:cubicBezTo>
                    <a:lnTo>
                      <a:pt x="2718867" y="71312"/>
                    </a:lnTo>
                    <a:cubicBezTo>
                      <a:pt x="2716346" y="71312"/>
                      <a:pt x="2724629" y="73833"/>
                      <a:pt x="2728951" y="75274"/>
                    </a:cubicBezTo>
                    <a:cubicBezTo>
                      <a:pt x="2677448" y="58707"/>
                      <a:pt x="2620182" y="47541"/>
                      <a:pt x="2563997" y="42499"/>
                    </a:cubicBezTo>
                    <a:cubicBezTo>
                      <a:pt x="2557154" y="42139"/>
                      <a:pt x="2549951" y="41419"/>
                      <a:pt x="2543107" y="41059"/>
                    </a:cubicBezTo>
                    <a:cubicBezTo>
                      <a:pt x="2539506" y="41059"/>
                      <a:pt x="2536264" y="40698"/>
                      <a:pt x="2532663" y="40338"/>
                    </a:cubicBezTo>
                    <a:cubicBezTo>
                      <a:pt x="2529061" y="40338"/>
                      <a:pt x="2525820" y="40338"/>
                      <a:pt x="2522218" y="40338"/>
                    </a:cubicBezTo>
                    <a:cubicBezTo>
                      <a:pt x="2515375" y="40338"/>
                      <a:pt x="2508532" y="40338"/>
                      <a:pt x="2501689" y="39978"/>
                    </a:cubicBezTo>
                    <a:cubicBezTo>
                      <a:pt x="2494846" y="39978"/>
                      <a:pt x="2488363" y="39978"/>
                      <a:pt x="2481520" y="39978"/>
                    </a:cubicBezTo>
                    <a:cubicBezTo>
                      <a:pt x="2454508" y="39978"/>
                      <a:pt x="2428576" y="39978"/>
                      <a:pt x="2404445" y="39978"/>
                    </a:cubicBezTo>
                    <a:cubicBezTo>
                      <a:pt x="2386437" y="45020"/>
                      <a:pt x="2167818" y="42139"/>
                      <a:pt x="2090023" y="45380"/>
                    </a:cubicBezTo>
                    <a:cubicBezTo>
                      <a:pt x="2110912" y="43940"/>
                      <a:pt x="2122078" y="41419"/>
                      <a:pt x="2109472" y="40338"/>
                    </a:cubicBezTo>
                    <a:cubicBezTo>
                      <a:pt x="2126760" y="40338"/>
                      <a:pt x="2162416" y="38177"/>
                      <a:pt x="2201673" y="38537"/>
                    </a:cubicBezTo>
                    <a:cubicBezTo>
                      <a:pt x="2207796" y="39258"/>
                      <a:pt x="2256418" y="40338"/>
                      <a:pt x="2225084" y="41059"/>
                    </a:cubicBezTo>
                    <a:cubicBezTo>
                      <a:pt x="2333853" y="40338"/>
                      <a:pt x="2210317" y="38898"/>
                      <a:pt x="2242372" y="37097"/>
                    </a:cubicBezTo>
                    <a:cubicBezTo>
                      <a:pt x="2122078" y="37457"/>
                      <a:pt x="2051486" y="40698"/>
                      <a:pt x="1975491" y="41779"/>
                    </a:cubicBezTo>
                    <a:lnTo>
                      <a:pt x="1973691" y="41059"/>
                    </a:lnTo>
                    <a:lnTo>
                      <a:pt x="1916425" y="42139"/>
                    </a:lnTo>
                    <a:cubicBezTo>
                      <a:pt x="1963246" y="42139"/>
                      <a:pt x="1961085" y="45380"/>
                      <a:pt x="1900578" y="44300"/>
                    </a:cubicBezTo>
                    <a:lnTo>
                      <a:pt x="1907781" y="44300"/>
                    </a:lnTo>
                    <a:cubicBezTo>
                      <a:pt x="1873205" y="42859"/>
                      <a:pt x="1801533" y="44300"/>
                      <a:pt x="1747869" y="44300"/>
                    </a:cubicBezTo>
                    <a:lnTo>
                      <a:pt x="1711492" y="46101"/>
                    </a:lnTo>
                    <a:cubicBezTo>
                      <a:pt x="1657468" y="46101"/>
                      <a:pt x="1655307" y="42859"/>
                      <a:pt x="1637659" y="41059"/>
                    </a:cubicBezTo>
                    <a:cubicBezTo>
                      <a:pt x="1553021" y="41059"/>
                      <a:pt x="1504399" y="43220"/>
                      <a:pt x="1444252" y="45020"/>
                    </a:cubicBezTo>
                    <a:cubicBezTo>
                      <a:pt x="1417240" y="43580"/>
                      <a:pt x="1290462" y="43220"/>
                      <a:pt x="1357453" y="41779"/>
                    </a:cubicBezTo>
                    <a:cubicBezTo>
                      <a:pt x="1281098" y="42859"/>
                      <a:pt x="1296585" y="50063"/>
                      <a:pt x="1165846" y="46101"/>
                    </a:cubicBezTo>
                    <a:lnTo>
                      <a:pt x="1199701" y="44660"/>
                    </a:lnTo>
                    <a:cubicBezTo>
                      <a:pt x="1137033" y="44660"/>
                      <a:pt x="1061399" y="45380"/>
                      <a:pt x="994049" y="46101"/>
                    </a:cubicBezTo>
                    <a:cubicBezTo>
                      <a:pt x="960193" y="46101"/>
                      <a:pt x="928859" y="46461"/>
                      <a:pt x="901847" y="46461"/>
                    </a:cubicBezTo>
                    <a:cubicBezTo>
                      <a:pt x="875195" y="46461"/>
                      <a:pt x="853225" y="46461"/>
                      <a:pt x="838818" y="46461"/>
                    </a:cubicBezTo>
                    <a:cubicBezTo>
                      <a:pt x="849984" y="45020"/>
                      <a:pt x="846022" y="44300"/>
                      <a:pt x="833776" y="43940"/>
                    </a:cubicBezTo>
                    <a:cubicBezTo>
                      <a:pt x="827653" y="43940"/>
                      <a:pt x="819010" y="43940"/>
                      <a:pt x="809285" y="43580"/>
                    </a:cubicBezTo>
                    <a:cubicBezTo>
                      <a:pt x="799561" y="43580"/>
                      <a:pt x="788396" y="44660"/>
                      <a:pt x="776510" y="45020"/>
                    </a:cubicBezTo>
                    <a:cubicBezTo>
                      <a:pt x="729689" y="47541"/>
                      <a:pt x="675305" y="57266"/>
                      <a:pt x="664140" y="58346"/>
                    </a:cubicBezTo>
                    <a:cubicBezTo>
                      <a:pt x="667381" y="58346"/>
                      <a:pt x="657657" y="60867"/>
                      <a:pt x="646132" y="63749"/>
                    </a:cubicBezTo>
                    <a:cubicBezTo>
                      <a:pt x="634966" y="66990"/>
                      <a:pt x="622361" y="70952"/>
                      <a:pt x="619119" y="72033"/>
                    </a:cubicBezTo>
                    <a:cubicBezTo>
                      <a:pt x="609035" y="73833"/>
                      <a:pt x="592828" y="79236"/>
                      <a:pt x="576260" y="85719"/>
                    </a:cubicBezTo>
                    <a:cubicBezTo>
                      <a:pt x="599310" y="78515"/>
                      <a:pt x="591387" y="82117"/>
                      <a:pt x="588866" y="83918"/>
                    </a:cubicBezTo>
                    <a:cubicBezTo>
                      <a:pt x="587425" y="84638"/>
                      <a:pt x="587425" y="84998"/>
                      <a:pt x="593188" y="83198"/>
                    </a:cubicBezTo>
                    <a:cubicBezTo>
                      <a:pt x="596069" y="82117"/>
                      <a:pt x="600391" y="80676"/>
                      <a:pt x="606514" y="78515"/>
                    </a:cubicBezTo>
                    <a:cubicBezTo>
                      <a:pt x="612997" y="76715"/>
                      <a:pt x="621280" y="74193"/>
                      <a:pt x="632085" y="70592"/>
                    </a:cubicBezTo>
                    <a:cubicBezTo>
                      <a:pt x="626683" y="72393"/>
                      <a:pt x="620920" y="74554"/>
                      <a:pt x="615158" y="76715"/>
                    </a:cubicBezTo>
                    <a:cubicBezTo>
                      <a:pt x="612276" y="77795"/>
                      <a:pt x="609035" y="78876"/>
                      <a:pt x="606153" y="79956"/>
                    </a:cubicBezTo>
                    <a:cubicBezTo>
                      <a:pt x="603272" y="81037"/>
                      <a:pt x="600031" y="82477"/>
                      <a:pt x="596789" y="83558"/>
                    </a:cubicBezTo>
                    <a:cubicBezTo>
                      <a:pt x="584184" y="88600"/>
                      <a:pt x="570137" y="93642"/>
                      <a:pt x="554650" y="100485"/>
                    </a:cubicBezTo>
                    <a:cubicBezTo>
                      <a:pt x="524036" y="113091"/>
                      <a:pt x="487660" y="130379"/>
                      <a:pt x="444080" y="155590"/>
                    </a:cubicBezTo>
                    <a:lnTo>
                      <a:pt x="444080" y="153069"/>
                    </a:lnTo>
                    <a:cubicBezTo>
                      <a:pt x="444441" y="153069"/>
                      <a:pt x="461728" y="143345"/>
                      <a:pt x="461728" y="143345"/>
                    </a:cubicBezTo>
                    <a:cubicBezTo>
                      <a:pt x="467491" y="140103"/>
                      <a:pt x="473614" y="137222"/>
                      <a:pt x="479376" y="134341"/>
                    </a:cubicBezTo>
                    <a:lnTo>
                      <a:pt x="497384" y="125337"/>
                    </a:lnTo>
                    <a:cubicBezTo>
                      <a:pt x="503507" y="122455"/>
                      <a:pt x="509630" y="119934"/>
                      <a:pt x="515753" y="117053"/>
                    </a:cubicBezTo>
                    <a:cubicBezTo>
                      <a:pt x="511791" y="118133"/>
                      <a:pt x="519354" y="114532"/>
                      <a:pt x="529439" y="109489"/>
                    </a:cubicBezTo>
                    <a:cubicBezTo>
                      <a:pt x="534481" y="106968"/>
                      <a:pt x="540604" y="104807"/>
                      <a:pt x="546367" y="102286"/>
                    </a:cubicBezTo>
                    <a:cubicBezTo>
                      <a:pt x="552129" y="99765"/>
                      <a:pt x="557171" y="97604"/>
                      <a:pt x="561133" y="96163"/>
                    </a:cubicBezTo>
                    <a:cubicBezTo>
                      <a:pt x="552489" y="99405"/>
                      <a:pt x="544926" y="102286"/>
                      <a:pt x="538443" y="104807"/>
                    </a:cubicBezTo>
                    <a:cubicBezTo>
                      <a:pt x="536642" y="105528"/>
                      <a:pt x="535202" y="105888"/>
                      <a:pt x="533761" y="106608"/>
                    </a:cubicBezTo>
                    <a:cubicBezTo>
                      <a:pt x="532320" y="107328"/>
                      <a:pt x="530880" y="108049"/>
                      <a:pt x="529439" y="108409"/>
                    </a:cubicBezTo>
                    <a:cubicBezTo>
                      <a:pt x="526558" y="109489"/>
                      <a:pt x="524036" y="110570"/>
                      <a:pt x="521875" y="111650"/>
                    </a:cubicBezTo>
                    <a:cubicBezTo>
                      <a:pt x="512871" y="115612"/>
                      <a:pt x="507109" y="118133"/>
                      <a:pt x="503507" y="119214"/>
                    </a:cubicBezTo>
                    <a:cubicBezTo>
                      <a:pt x="496304" y="121735"/>
                      <a:pt x="498465" y="120654"/>
                      <a:pt x="500266" y="119214"/>
                    </a:cubicBezTo>
                    <a:cubicBezTo>
                      <a:pt x="502067" y="117773"/>
                      <a:pt x="503867" y="116693"/>
                      <a:pt x="496304" y="119574"/>
                    </a:cubicBezTo>
                    <a:cubicBezTo>
                      <a:pt x="492702" y="121375"/>
                      <a:pt x="486940" y="124256"/>
                      <a:pt x="477576" y="128938"/>
                    </a:cubicBezTo>
                    <a:cubicBezTo>
                      <a:pt x="472893" y="131459"/>
                      <a:pt x="467491" y="133980"/>
                      <a:pt x="461008" y="137222"/>
                    </a:cubicBezTo>
                    <a:cubicBezTo>
                      <a:pt x="454885" y="140824"/>
                      <a:pt x="447682" y="145146"/>
                      <a:pt x="439398" y="149828"/>
                    </a:cubicBezTo>
                    <a:cubicBezTo>
                      <a:pt x="433276" y="154150"/>
                      <a:pt x="432195" y="154870"/>
                      <a:pt x="428593" y="157031"/>
                    </a:cubicBezTo>
                    <a:cubicBezTo>
                      <a:pt x="424992" y="159552"/>
                      <a:pt x="418509" y="163514"/>
                      <a:pt x="401941" y="174679"/>
                    </a:cubicBezTo>
                    <a:cubicBezTo>
                      <a:pt x="417789" y="164594"/>
                      <a:pt x="419950" y="161713"/>
                      <a:pt x="394378" y="177920"/>
                    </a:cubicBezTo>
                    <a:lnTo>
                      <a:pt x="371688" y="195928"/>
                    </a:lnTo>
                    <a:cubicBezTo>
                      <a:pt x="360163" y="203132"/>
                      <a:pt x="359442" y="203492"/>
                      <a:pt x="363044" y="199890"/>
                    </a:cubicBezTo>
                    <a:cubicBezTo>
                      <a:pt x="367006" y="196649"/>
                      <a:pt x="376010" y="189806"/>
                      <a:pt x="385374" y="182963"/>
                    </a:cubicBezTo>
                    <a:cubicBezTo>
                      <a:pt x="394738" y="175759"/>
                      <a:pt x="404463" y="169637"/>
                      <a:pt x="409505" y="166035"/>
                    </a:cubicBezTo>
                    <a:cubicBezTo>
                      <a:pt x="414547" y="162433"/>
                      <a:pt x="414547" y="162073"/>
                      <a:pt x="404463" y="167836"/>
                    </a:cubicBezTo>
                    <a:cubicBezTo>
                      <a:pt x="410585" y="163514"/>
                      <a:pt x="417428" y="159192"/>
                      <a:pt x="424271" y="154510"/>
                    </a:cubicBezTo>
                    <a:cubicBezTo>
                      <a:pt x="431475" y="149828"/>
                      <a:pt x="439038" y="145506"/>
                      <a:pt x="446602" y="140824"/>
                    </a:cubicBezTo>
                    <a:cubicBezTo>
                      <a:pt x="450563" y="138663"/>
                      <a:pt x="454165" y="136141"/>
                      <a:pt x="458127" y="133980"/>
                    </a:cubicBezTo>
                    <a:cubicBezTo>
                      <a:pt x="462088" y="131819"/>
                      <a:pt x="465690" y="129659"/>
                      <a:pt x="469652" y="127858"/>
                    </a:cubicBezTo>
                    <a:cubicBezTo>
                      <a:pt x="477215" y="123896"/>
                      <a:pt x="484419" y="119934"/>
                      <a:pt x="491262" y="116333"/>
                    </a:cubicBezTo>
                    <a:cubicBezTo>
                      <a:pt x="518994" y="102646"/>
                      <a:pt x="537723" y="93642"/>
                      <a:pt x="528719" y="96163"/>
                    </a:cubicBezTo>
                    <a:cubicBezTo>
                      <a:pt x="517554" y="101206"/>
                      <a:pt x="507829" y="105528"/>
                      <a:pt x="499545" y="109129"/>
                    </a:cubicBezTo>
                    <a:cubicBezTo>
                      <a:pt x="497384" y="110210"/>
                      <a:pt x="495584" y="110930"/>
                      <a:pt x="493423" y="112011"/>
                    </a:cubicBezTo>
                    <a:cubicBezTo>
                      <a:pt x="491622" y="113091"/>
                      <a:pt x="489821" y="114172"/>
                      <a:pt x="488020" y="114892"/>
                    </a:cubicBezTo>
                    <a:cubicBezTo>
                      <a:pt x="484419" y="116693"/>
                      <a:pt x="481177" y="118493"/>
                      <a:pt x="477936" y="120294"/>
                    </a:cubicBezTo>
                    <a:cubicBezTo>
                      <a:pt x="471453" y="123896"/>
                      <a:pt x="466050" y="126777"/>
                      <a:pt x="461008" y="129659"/>
                    </a:cubicBezTo>
                    <a:cubicBezTo>
                      <a:pt x="455966" y="132540"/>
                      <a:pt x="451284" y="135781"/>
                      <a:pt x="446602" y="138663"/>
                    </a:cubicBezTo>
                    <a:cubicBezTo>
                      <a:pt x="437237" y="144785"/>
                      <a:pt x="427513" y="150548"/>
                      <a:pt x="415267" y="159192"/>
                    </a:cubicBezTo>
                    <a:cubicBezTo>
                      <a:pt x="409145" y="163514"/>
                      <a:pt x="402302" y="167836"/>
                      <a:pt x="394018" y="173238"/>
                    </a:cubicBezTo>
                    <a:cubicBezTo>
                      <a:pt x="386094" y="178641"/>
                      <a:pt x="377090" y="185124"/>
                      <a:pt x="366645" y="192327"/>
                    </a:cubicBezTo>
                    <a:cubicBezTo>
                      <a:pt x="363404" y="194128"/>
                      <a:pt x="360163" y="195928"/>
                      <a:pt x="357281" y="198089"/>
                    </a:cubicBezTo>
                    <a:cubicBezTo>
                      <a:pt x="343595" y="209615"/>
                      <a:pt x="335671" y="216098"/>
                      <a:pt x="329549" y="221860"/>
                    </a:cubicBezTo>
                    <a:cubicBezTo>
                      <a:pt x="323786" y="227983"/>
                      <a:pt x="319464" y="232305"/>
                      <a:pt x="312261" y="239148"/>
                    </a:cubicBezTo>
                    <a:cubicBezTo>
                      <a:pt x="310460" y="239868"/>
                      <a:pt x="303257" y="245271"/>
                      <a:pt x="286689" y="261118"/>
                    </a:cubicBezTo>
                    <a:cubicBezTo>
                      <a:pt x="281647" y="266520"/>
                      <a:pt x="276245" y="271563"/>
                      <a:pt x="271563" y="276965"/>
                    </a:cubicBezTo>
                    <a:cubicBezTo>
                      <a:pt x="266880" y="282007"/>
                      <a:pt x="262558" y="287050"/>
                      <a:pt x="258237" y="292092"/>
                    </a:cubicBezTo>
                    <a:cubicBezTo>
                      <a:pt x="253915" y="297134"/>
                      <a:pt x="249593" y="301456"/>
                      <a:pt x="245631" y="306498"/>
                    </a:cubicBezTo>
                    <a:cubicBezTo>
                      <a:pt x="241669" y="311180"/>
                      <a:pt x="237707" y="316223"/>
                      <a:pt x="234106" y="320905"/>
                    </a:cubicBezTo>
                    <a:cubicBezTo>
                      <a:pt x="230144" y="325587"/>
                      <a:pt x="226542" y="330269"/>
                      <a:pt x="222580" y="334951"/>
                    </a:cubicBezTo>
                    <a:cubicBezTo>
                      <a:pt x="218979" y="339993"/>
                      <a:pt x="215377" y="344676"/>
                      <a:pt x="211776" y="349718"/>
                    </a:cubicBezTo>
                    <a:cubicBezTo>
                      <a:pt x="208174" y="354760"/>
                      <a:pt x="204572" y="359802"/>
                      <a:pt x="200611" y="365205"/>
                    </a:cubicBezTo>
                    <a:cubicBezTo>
                      <a:pt x="197009" y="370607"/>
                      <a:pt x="193407" y="376370"/>
                      <a:pt x="189806" y="382132"/>
                    </a:cubicBezTo>
                    <a:cubicBezTo>
                      <a:pt x="192327" y="378531"/>
                      <a:pt x="194848" y="374569"/>
                      <a:pt x="197369" y="371328"/>
                    </a:cubicBezTo>
                    <a:cubicBezTo>
                      <a:pt x="198450" y="369527"/>
                      <a:pt x="199890" y="367726"/>
                      <a:pt x="200971" y="366285"/>
                    </a:cubicBezTo>
                    <a:cubicBezTo>
                      <a:pt x="202051" y="364484"/>
                      <a:pt x="203492" y="363044"/>
                      <a:pt x="204572" y="361603"/>
                    </a:cubicBezTo>
                    <a:cubicBezTo>
                      <a:pt x="209615" y="355480"/>
                      <a:pt x="213937" y="349358"/>
                      <a:pt x="218259" y="343955"/>
                    </a:cubicBezTo>
                    <a:cubicBezTo>
                      <a:pt x="220419" y="341074"/>
                      <a:pt x="222580" y="338553"/>
                      <a:pt x="224381" y="336032"/>
                    </a:cubicBezTo>
                    <a:cubicBezTo>
                      <a:pt x="226542" y="333510"/>
                      <a:pt x="228343" y="331350"/>
                      <a:pt x="230504" y="328828"/>
                    </a:cubicBezTo>
                    <a:cubicBezTo>
                      <a:pt x="234466" y="324146"/>
                      <a:pt x="238067" y="320184"/>
                      <a:pt x="241669" y="316223"/>
                    </a:cubicBezTo>
                    <a:cubicBezTo>
                      <a:pt x="245271" y="312261"/>
                      <a:pt x="248152" y="308659"/>
                      <a:pt x="251393" y="305058"/>
                    </a:cubicBezTo>
                    <a:cubicBezTo>
                      <a:pt x="254635" y="301816"/>
                      <a:pt x="257876" y="298575"/>
                      <a:pt x="260758" y="295333"/>
                    </a:cubicBezTo>
                    <a:cubicBezTo>
                      <a:pt x="266880" y="289211"/>
                      <a:pt x="272283" y="283448"/>
                      <a:pt x="278045" y="277685"/>
                    </a:cubicBezTo>
                    <a:cubicBezTo>
                      <a:pt x="283808" y="272283"/>
                      <a:pt x="289931" y="266880"/>
                      <a:pt x="296054" y="260758"/>
                    </a:cubicBezTo>
                    <a:cubicBezTo>
                      <a:pt x="299295" y="257876"/>
                      <a:pt x="302537" y="254635"/>
                      <a:pt x="306138" y="251393"/>
                    </a:cubicBezTo>
                    <a:cubicBezTo>
                      <a:pt x="309740" y="248152"/>
                      <a:pt x="313702" y="244911"/>
                      <a:pt x="317663" y="241309"/>
                    </a:cubicBezTo>
                    <a:cubicBezTo>
                      <a:pt x="325947" y="234466"/>
                      <a:pt x="334951" y="226182"/>
                      <a:pt x="346116" y="217538"/>
                    </a:cubicBezTo>
                    <a:cubicBezTo>
                      <a:pt x="351519" y="213216"/>
                      <a:pt x="357641" y="208534"/>
                      <a:pt x="364124" y="203132"/>
                    </a:cubicBezTo>
                    <a:cubicBezTo>
                      <a:pt x="370607" y="198089"/>
                      <a:pt x="377810" y="193047"/>
                      <a:pt x="385374" y="187645"/>
                    </a:cubicBezTo>
                    <a:cubicBezTo>
                      <a:pt x="382853" y="189445"/>
                      <a:pt x="379611" y="191967"/>
                      <a:pt x="375289" y="195208"/>
                    </a:cubicBezTo>
                    <a:cubicBezTo>
                      <a:pt x="370967" y="198450"/>
                      <a:pt x="365925" y="201691"/>
                      <a:pt x="360883" y="206013"/>
                    </a:cubicBezTo>
                    <a:cubicBezTo>
                      <a:pt x="355841" y="210335"/>
                      <a:pt x="350078" y="215017"/>
                      <a:pt x="344315" y="219699"/>
                    </a:cubicBezTo>
                    <a:cubicBezTo>
                      <a:pt x="341434" y="222220"/>
                      <a:pt x="338553" y="224381"/>
                      <a:pt x="335311" y="226902"/>
                    </a:cubicBezTo>
                    <a:cubicBezTo>
                      <a:pt x="332430" y="229424"/>
                      <a:pt x="329549" y="231945"/>
                      <a:pt x="326667" y="234466"/>
                    </a:cubicBezTo>
                    <a:cubicBezTo>
                      <a:pt x="320905" y="239508"/>
                      <a:pt x="315502" y="244550"/>
                      <a:pt x="310460" y="249232"/>
                    </a:cubicBezTo>
                    <a:cubicBezTo>
                      <a:pt x="309019" y="250313"/>
                      <a:pt x="307939" y="251393"/>
                      <a:pt x="306498" y="252834"/>
                    </a:cubicBezTo>
                    <a:cubicBezTo>
                      <a:pt x="305418" y="253915"/>
                      <a:pt x="304337" y="255355"/>
                      <a:pt x="302897" y="256436"/>
                    </a:cubicBezTo>
                    <a:cubicBezTo>
                      <a:pt x="300736" y="258597"/>
                      <a:pt x="298575" y="260758"/>
                      <a:pt x="296414" y="262919"/>
                    </a:cubicBezTo>
                    <a:cubicBezTo>
                      <a:pt x="288490" y="270842"/>
                      <a:pt x="283088" y="276965"/>
                      <a:pt x="282367" y="278406"/>
                    </a:cubicBezTo>
                    <a:lnTo>
                      <a:pt x="282367" y="276245"/>
                    </a:lnTo>
                    <a:cubicBezTo>
                      <a:pt x="277685" y="280567"/>
                      <a:pt x="273724" y="285249"/>
                      <a:pt x="269402" y="289571"/>
                    </a:cubicBezTo>
                    <a:cubicBezTo>
                      <a:pt x="265080" y="294253"/>
                      <a:pt x="261118" y="298575"/>
                      <a:pt x="256796" y="303257"/>
                    </a:cubicBezTo>
                    <a:cubicBezTo>
                      <a:pt x="252474" y="307939"/>
                      <a:pt x="248512" y="312621"/>
                      <a:pt x="244550" y="317663"/>
                    </a:cubicBezTo>
                    <a:cubicBezTo>
                      <a:pt x="240589" y="322345"/>
                      <a:pt x="236267" y="327388"/>
                      <a:pt x="231945" y="332430"/>
                    </a:cubicBezTo>
                    <a:cubicBezTo>
                      <a:pt x="227623" y="337472"/>
                      <a:pt x="223661" y="342515"/>
                      <a:pt x="219339" y="347917"/>
                    </a:cubicBezTo>
                    <a:cubicBezTo>
                      <a:pt x="215017" y="353319"/>
                      <a:pt x="211055" y="358722"/>
                      <a:pt x="206733" y="364124"/>
                    </a:cubicBezTo>
                    <a:cubicBezTo>
                      <a:pt x="205653" y="365565"/>
                      <a:pt x="204572" y="367006"/>
                      <a:pt x="203492" y="368446"/>
                    </a:cubicBezTo>
                    <a:cubicBezTo>
                      <a:pt x="202411" y="369887"/>
                      <a:pt x="201331" y="371328"/>
                      <a:pt x="200250" y="372768"/>
                    </a:cubicBezTo>
                    <a:cubicBezTo>
                      <a:pt x="198089" y="375650"/>
                      <a:pt x="195928" y="378531"/>
                      <a:pt x="193767" y="381772"/>
                    </a:cubicBezTo>
                    <a:cubicBezTo>
                      <a:pt x="189446" y="387895"/>
                      <a:pt x="185124" y="393658"/>
                      <a:pt x="180441" y="400141"/>
                    </a:cubicBezTo>
                    <a:lnTo>
                      <a:pt x="201331" y="368806"/>
                    </a:lnTo>
                    <a:cubicBezTo>
                      <a:pt x="189806" y="385734"/>
                      <a:pt x="178641" y="400861"/>
                      <a:pt x="169276" y="415628"/>
                    </a:cubicBezTo>
                    <a:cubicBezTo>
                      <a:pt x="166755" y="419229"/>
                      <a:pt x="164594" y="422831"/>
                      <a:pt x="162073" y="426432"/>
                    </a:cubicBezTo>
                    <a:cubicBezTo>
                      <a:pt x="160993" y="428233"/>
                      <a:pt x="159552" y="430034"/>
                      <a:pt x="158472" y="431835"/>
                    </a:cubicBezTo>
                    <a:cubicBezTo>
                      <a:pt x="157391" y="433636"/>
                      <a:pt x="156311" y="435437"/>
                      <a:pt x="155230" y="437237"/>
                    </a:cubicBezTo>
                    <a:cubicBezTo>
                      <a:pt x="150908" y="444441"/>
                      <a:pt x="146946" y="451284"/>
                      <a:pt x="142624" y="458127"/>
                    </a:cubicBezTo>
                    <a:cubicBezTo>
                      <a:pt x="138302" y="464970"/>
                      <a:pt x="134701" y="471813"/>
                      <a:pt x="131099" y="478656"/>
                    </a:cubicBezTo>
                    <a:cubicBezTo>
                      <a:pt x="127498" y="485499"/>
                      <a:pt x="123896" y="492342"/>
                      <a:pt x="120294" y="499185"/>
                    </a:cubicBezTo>
                    <a:cubicBezTo>
                      <a:pt x="117053" y="506028"/>
                      <a:pt x="114172" y="513232"/>
                      <a:pt x="110930" y="520435"/>
                    </a:cubicBezTo>
                    <a:cubicBezTo>
                      <a:pt x="108049" y="527638"/>
                      <a:pt x="104807" y="534841"/>
                      <a:pt x="102286" y="542765"/>
                    </a:cubicBezTo>
                    <a:cubicBezTo>
                      <a:pt x="104447" y="537362"/>
                      <a:pt x="106608" y="532680"/>
                      <a:pt x="108769" y="527998"/>
                    </a:cubicBezTo>
                    <a:cubicBezTo>
                      <a:pt x="110930" y="523316"/>
                      <a:pt x="113091" y="518994"/>
                      <a:pt x="114892" y="514672"/>
                    </a:cubicBezTo>
                    <a:cubicBezTo>
                      <a:pt x="116693" y="510350"/>
                      <a:pt x="118493" y="506388"/>
                      <a:pt x="120294" y="502787"/>
                    </a:cubicBezTo>
                    <a:cubicBezTo>
                      <a:pt x="122095" y="499185"/>
                      <a:pt x="123896" y="495584"/>
                      <a:pt x="125337" y="492702"/>
                    </a:cubicBezTo>
                    <a:cubicBezTo>
                      <a:pt x="124256" y="495223"/>
                      <a:pt x="123176" y="497384"/>
                      <a:pt x="121735" y="499906"/>
                    </a:cubicBezTo>
                    <a:cubicBezTo>
                      <a:pt x="120654" y="502427"/>
                      <a:pt x="119574" y="504948"/>
                      <a:pt x="118493" y="507469"/>
                    </a:cubicBezTo>
                    <a:cubicBezTo>
                      <a:pt x="116333" y="512511"/>
                      <a:pt x="113811" y="517914"/>
                      <a:pt x="111650" y="522956"/>
                    </a:cubicBezTo>
                    <a:cubicBezTo>
                      <a:pt x="109489" y="528358"/>
                      <a:pt x="106608" y="533401"/>
                      <a:pt x="104447" y="539163"/>
                    </a:cubicBezTo>
                    <a:cubicBezTo>
                      <a:pt x="102286" y="544566"/>
                      <a:pt x="100125" y="550328"/>
                      <a:pt x="97964" y="556091"/>
                    </a:cubicBezTo>
                    <a:cubicBezTo>
                      <a:pt x="95803" y="561853"/>
                      <a:pt x="93642" y="567256"/>
                      <a:pt x="91121" y="573019"/>
                    </a:cubicBezTo>
                    <a:cubicBezTo>
                      <a:pt x="89320" y="578781"/>
                      <a:pt x="87159" y="584544"/>
                      <a:pt x="85359" y="590306"/>
                    </a:cubicBezTo>
                    <a:cubicBezTo>
                      <a:pt x="83558" y="596069"/>
                      <a:pt x="81397" y="601471"/>
                      <a:pt x="79596" y="607234"/>
                    </a:cubicBezTo>
                    <a:cubicBezTo>
                      <a:pt x="77435" y="612636"/>
                      <a:pt x="76354" y="618399"/>
                      <a:pt x="74554" y="623801"/>
                    </a:cubicBezTo>
                    <a:lnTo>
                      <a:pt x="68791" y="646852"/>
                    </a:lnTo>
                    <a:cubicBezTo>
                      <a:pt x="66990" y="654415"/>
                      <a:pt x="65550" y="662339"/>
                      <a:pt x="64109" y="669902"/>
                    </a:cubicBezTo>
                    <a:lnTo>
                      <a:pt x="61948" y="681427"/>
                    </a:lnTo>
                    <a:cubicBezTo>
                      <a:pt x="61228" y="685389"/>
                      <a:pt x="60507" y="688991"/>
                      <a:pt x="59787" y="692953"/>
                    </a:cubicBezTo>
                    <a:lnTo>
                      <a:pt x="56546" y="716363"/>
                    </a:lnTo>
                    <a:cubicBezTo>
                      <a:pt x="54745" y="715283"/>
                      <a:pt x="47541" y="774710"/>
                      <a:pt x="49702" y="745897"/>
                    </a:cubicBezTo>
                    <a:cubicBezTo>
                      <a:pt x="48622" y="754180"/>
                      <a:pt x="47181" y="762104"/>
                      <a:pt x="46461" y="769667"/>
                    </a:cubicBezTo>
                    <a:cubicBezTo>
                      <a:pt x="45741" y="777231"/>
                      <a:pt x="45380" y="784074"/>
                      <a:pt x="44660" y="790557"/>
                    </a:cubicBezTo>
                    <a:cubicBezTo>
                      <a:pt x="44300" y="797040"/>
                      <a:pt x="43580" y="803162"/>
                      <a:pt x="43580" y="809285"/>
                    </a:cubicBezTo>
                    <a:cubicBezTo>
                      <a:pt x="43580" y="815048"/>
                      <a:pt x="43580" y="820810"/>
                      <a:pt x="43580" y="826213"/>
                    </a:cubicBezTo>
                    <a:cubicBezTo>
                      <a:pt x="43580" y="831615"/>
                      <a:pt x="43580" y="836658"/>
                      <a:pt x="43580" y="841700"/>
                    </a:cubicBezTo>
                    <a:cubicBezTo>
                      <a:pt x="43580" y="846742"/>
                      <a:pt x="43580" y="851424"/>
                      <a:pt x="43580" y="856466"/>
                    </a:cubicBezTo>
                    <a:cubicBezTo>
                      <a:pt x="43580" y="866191"/>
                      <a:pt x="44300" y="875915"/>
                      <a:pt x="44300" y="886000"/>
                    </a:cubicBezTo>
                    <a:cubicBezTo>
                      <a:pt x="42499" y="957312"/>
                      <a:pt x="43220" y="824052"/>
                      <a:pt x="41419" y="817929"/>
                    </a:cubicBezTo>
                    <a:cubicBezTo>
                      <a:pt x="41419" y="830175"/>
                      <a:pt x="40338" y="842060"/>
                      <a:pt x="40338" y="854305"/>
                    </a:cubicBezTo>
                    <a:cubicBezTo>
                      <a:pt x="40338" y="866551"/>
                      <a:pt x="40338" y="879157"/>
                      <a:pt x="40338" y="891042"/>
                    </a:cubicBezTo>
                    <a:cubicBezTo>
                      <a:pt x="40338" y="915533"/>
                      <a:pt x="40338" y="939304"/>
                      <a:pt x="40338" y="961994"/>
                    </a:cubicBezTo>
                    <a:cubicBezTo>
                      <a:pt x="40338" y="1007014"/>
                      <a:pt x="41419" y="1046992"/>
                      <a:pt x="42139" y="1074725"/>
                    </a:cubicBezTo>
                    <a:cubicBezTo>
                      <a:pt x="42499" y="1054556"/>
                      <a:pt x="42859" y="1044831"/>
                      <a:pt x="43220" y="1045912"/>
                    </a:cubicBezTo>
                    <a:cubicBezTo>
                      <a:pt x="42499" y="1048793"/>
                      <a:pt x="42859" y="1088411"/>
                      <a:pt x="42859" y="1110381"/>
                    </a:cubicBezTo>
                    <a:lnTo>
                      <a:pt x="43940" y="1125508"/>
                    </a:lnTo>
                    <a:cubicBezTo>
                      <a:pt x="43220" y="1162244"/>
                      <a:pt x="42499" y="1157202"/>
                      <a:pt x="41419" y="1125508"/>
                    </a:cubicBezTo>
                    <a:cubicBezTo>
                      <a:pt x="41419" y="1160444"/>
                      <a:pt x="43580" y="1202583"/>
                      <a:pt x="41419" y="1238599"/>
                    </a:cubicBezTo>
                    <a:cubicBezTo>
                      <a:pt x="39978" y="1178812"/>
                      <a:pt x="41419" y="1102457"/>
                      <a:pt x="40338" y="1071123"/>
                    </a:cubicBezTo>
                    <a:cubicBezTo>
                      <a:pt x="41419" y="1196460"/>
                      <a:pt x="36737" y="1197180"/>
                      <a:pt x="38177" y="1356012"/>
                    </a:cubicBezTo>
                    <a:cubicBezTo>
                      <a:pt x="37457" y="1357813"/>
                      <a:pt x="36376" y="1331161"/>
                      <a:pt x="36376" y="1361775"/>
                    </a:cubicBezTo>
                    <a:cubicBezTo>
                      <a:pt x="36737" y="1432726"/>
                      <a:pt x="38898" y="1380143"/>
                      <a:pt x="40338" y="1402473"/>
                    </a:cubicBezTo>
                    <a:cubicBezTo>
                      <a:pt x="39618" y="1348088"/>
                      <a:pt x="40338" y="1322517"/>
                      <a:pt x="41779" y="1290822"/>
                    </a:cubicBezTo>
                    <a:lnTo>
                      <a:pt x="42859" y="1305229"/>
                    </a:lnTo>
                    <a:cubicBezTo>
                      <a:pt x="42499" y="1307390"/>
                      <a:pt x="42139" y="1341605"/>
                      <a:pt x="41779" y="1351690"/>
                    </a:cubicBezTo>
                    <a:lnTo>
                      <a:pt x="43940" y="1360334"/>
                    </a:lnTo>
                    <a:cubicBezTo>
                      <a:pt x="41779" y="1356372"/>
                      <a:pt x="39978" y="1411117"/>
                      <a:pt x="40698" y="1454336"/>
                    </a:cubicBezTo>
                    <a:cubicBezTo>
                      <a:pt x="42499" y="1410757"/>
                      <a:pt x="42139" y="1422642"/>
                      <a:pt x="44660" y="1410757"/>
                    </a:cubicBezTo>
                    <a:cubicBezTo>
                      <a:pt x="47181" y="1471264"/>
                      <a:pt x="42139" y="1479187"/>
                      <a:pt x="44660" y="1546898"/>
                    </a:cubicBezTo>
                    <a:cubicBezTo>
                      <a:pt x="43940" y="1541856"/>
                      <a:pt x="43220" y="1482429"/>
                      <a:pt x="42859" y="1533932"/>
                    </a:cubicBezTo>
                    <a:cubicBezTo>
                      <a:pt x="42859" y="1576431"/>
                      <a:pt x="44660" y="1570669"/>
                      <a:pt x="45020" y="1599122"/>
                    </a:cubicBezTo>
                    <a:cubicBezTo>
                      <a:pt x="43220" y="1567067"/>
                      <a:pt x="41779" y="1575351"/>
                      <a:pt x="39618" y="1540775"/>
                    </a:cubicBezTo>
                    <a:cubicBezTo>
                      <a:pt x="39618" y="1465501"/>
                      <a:pt x="39618" y="1510522"/>
                      <a:pt x="38898" y="1436688"/>
                    </a:cubicBezTo>
                    <a:lnTo>
                      <a:pt x="37457" y="1498996"/>
                    </a:lnTo>
                    <a:cubicBezTo>
                      <a:pt x="37457" y="1435248"/>
                      <a:pt x="35296" y="1452535"/>
                      <a:pt x="34576" y="1447493"/>
                    </a:cubicBezTo>
                    <a:cubicBezTo>
                      <a:pt x="32775" y="1556622"/>
                      <a:pt x="37457" y="1529610"/>
                      <a:pt x="37097" y="1599842"/>
                    </a:cubicBezTo>
                    <a:cubicBezTo>
                      <a:pt x="38537" y="1633697"/>
                      <a:pt x="37097" y="1534292"/>
                      <a:pt x="38898" y="1586876"/>
                    </a:cubicBezTo>
                    <a:cubicBezTo>
                      <a:pt x="38898" y="1652426"/>
                      <a:pt x="39978" y="1602003"/>
                      <a:pt x="41059" y="1675476"/>
                    </a:cubicBezTo>
                    <a:lnTo>
                      <a:pt x="40338" y="1663230"/>
                    </a:lnTo>
                    <a:cubicBezTo>
                      <a:pt x="39258" y="1685561"/>
                      <a:pt x="40338" y="1707891"/>
                      <a:pt x="40698" y="1734182"/>
                    </a:cubicBezTo>
                    <a:cubicBezTo>
                      <a:pt x="41419" y="1762995"/>
                      <a:pt x="47181" y="1701768"/>
                      <a:pt x="47541" y="1819541"/>
                    </a:cubicBezTo>
                    <a:cubicBezTo>
                      <a:pt x="47181" y="1813778"/>
                      <a:pt x="46821" y="1811617"/>
                      <a:pt x="46461" y="1811617"/>
                    </a:cubicBezTo>
                    <a:lnTo>
                      <a:pt x="30614" y="1696726"/>
                    </a:lnTo>
                    <a:cubicBezTo>
                      <a:pt x="30614" y="1756513"/>
                      <a:pt x="30614" y="1820621"/>
                      <a:pt x="30614" y="1887252"/>
                    </a:cubicBezTo>
                    <a:cubicBezTo>
                      <a:pt x="30614" y="1920387"/>
                      <a:pt x="30614" y="1954242"/>
                      <a:pt x="30254" y="1988457"/>
                    </a:cubicBezTo>
                    <a:cubicBezTo>
                      <a:pt x="30254" y="2005385"/>
                      <a:pt x="30254" y="2022673"/>
                      <a:pt x="30254" y="2039960"/>
                    </a:cubicBezTo>
                    <a:cubicBezTo>
                      <a:pt x="30254" y="2048604"/>
                      <a:pt x="30254" y="2057248"/>
                      <a:pt x="30254" y="2065532"/>
                    </a:cubicBezTo>
                    <a:cubicBezTo>
                      <a:pt x="30254" y="2074176"/>
                      <a:pt x="30254" y="2082820"/>
                      <a:pt x="30974" y="2091104"/>
                    </a:cubicBezTo>
                    <a:cubicBezTo>
                      <a:pt x="30974" y="2099387"/>
                      <a:pt x="30254" y="2097226"/>
                      <a:pt x="29173" y="2089663"/>
                    </a:cubicBezTo>
                    <a:cubicBezTo>
                      <a:pt x="28453" y="2082100"/>
                      <a:pt x="28093" y="2069134"/>
                      <a:pt x="27372" y="2055447"/>
                    </a:cubicBezTo>
                    <a:cubicBezTo>
                      <a:pt x="27372" y="2048604"/>
                      <a:pt x="27012" y="2041401"/>
                      <a:pt x="27012" y="2034918"/>
                    </a:cubicBezTo>
                    <a:cubicBezTo>
                      <a:pt x="27012" y="2028075"/>
                      <a:pt x="27012" y="2021952"/>
                      <a:pt x="27012" y="2016550"/>
                    </a:cubicBezTo>
                    <a:cubicBezTo>
                      <a:pt x="27012" y="2006105"/>
                      <a:pt x="26652" y="1999262"/>
                      <a:pt x="26292" y="2001423"/>
                    </a:cubicBezTo>
                    <a:lnTo>
                      <a:pt x="27012" y="1938395"/>
                    </a:lnTo>
                    <a:cubicBezTo>
                      <a:pt x="28453" y="1941996"/>
                      <a:pt x="27372" y="2070574"/>
                      <a:pt x="29893" y="2013669"/>
                    </a:cubicBezTo>
                    <a:cubicBezTo>
                      <a:pt x="28813" y="1902378"/>
                      <a:pt x="30614" y="1851956"/>
                      <a:pt x="27733" y="1746428"/>
                    </a:cubicBezTo>
                    <a:cubicBezTo>
                      <a:pt x="24491" y="1779203"/>
                      <a:pt x="28453" y="1885451"/>
                      <a:pt x="25932" y="1954242"/>
                    </a:cubicBezTo>
                    <a:cubicBezTo>
                      <a:pt x="25932" y="1925429"/>
                      <a:pt x="25932" y="1900938"/>
                      <a:pt x="25211" y="1877527"/>
                    </a:cubicBezTo>
                    <a:cubicBezTo>
                      <a:pt x="25211" y="1909942"/>
                      <a:pt x="24851" y="1943077"/>
                      <a:pt x="24491" y="1977652"/>
                    </a:cubicBezTo>
                    <a:cubicBezTo>
                      <a:pt x="24491" y="2012228"/>
                      <a:pt x="23771" y="2047524"/>
                      <a:pt x="24491" y="2084621"/>
                    </a:cubicBezTo>
                    <a:cubicBezTo>
                      <a:pt x="24491" y="2090023"/>
                      <a:pt x="25572" y="2095425"/>
                      <a:pt x="26292" y="2101188"/>
                    </a:cubicBezTo>
                    <a:cubicBezTo>
                      <a:pt x="23771" y="2051846"/>
                      <a:pt x="25211" y="2017630"/>
                      <a:pt x="24851" y="2012948"/>
                    </a:cubicBezTo>
                    <a:cubicBezTo>
                      <a:pt x="24851" y="2029516"/>
                      <a:pt x="24851" y="2045003"/>
                      <a:pt x="25211" y="2059409"/>
                    </a:cubicBezTo>
                    <a:cubicBezTo>
                      <a:pt x="25211" y="2066612"/>
                      <a:pt x="25932" y="2073456"/>
                      <a:pt x="25932" y="2079938"/>
                    </a:cubicBezTo>
                    <a:cubicBezTo>
                      <a:pt x="25932" y="2083180"/>
                      <a:pt x="25932" y="2086421"/>
                      <a:pt x="26292" y="2089303"/>
                    </a:cubicBezTo>
                    <a:cubicBezTo>
                      <a:pt x="26292" y="2092184"/>
                      <a:pt x="27012" y="2095425"/>
                      <a:pt x="27372" y="2097947"/>
                    </a:cubicBezTo>
                    <a:cubicBezTo>
                      <a:pt x="28453" y="2109112"/>
                      <a:pt x="29533" y="2118476"/>
                      <a:pt x="30614" y="2125319"/>
                    </a:cubicBezTo>
                    <a:cubicBezTo>
                      <a:pt x="31334" y="2132162"/>
                      <a:pt x="32775" y="2136124"/>
                      <a:pt x="33495" y="2137204"/>
                    </a:cubicBezTo>
                    <a:cubicBezTo>
                      <a:pt x="33135" y="2133243"/>
                      <a:pt x="32415" y="2129641"/>
                      <a:pt x="32415" y="2125679"/>
                    </a:cubicBezTo>
                    <a:cubicBezTo>
                      <a:pt x="33135" y="2133603"/>
                      <a:pt x="34576" y="2141166"/>
                      <a:pt x="36016" y="2149090"/>
                    </a:cubicBezTo>
                    <a:cubicBezTo>
                      <a:pt x="37097" y="2156653"/>
                      <a:pt x="37817" y="2164217"/>
                      <a:pt x="38898" y="2171780"/>
                    </a:cubicBezTo>
                    <a:cubicBezTo>
                      <a:pt x="40338" y="2179343"/>
                      <a:pt x="41419" y="2186907"/>
                      <a:pt x="42859" y="2194470"/>
                    </a:cubicBezTo>
                    <a:close/>
                    <a:moveTo>
                      <a:pt x="3198963" y="2460270"/>
                    </a:moveTo>
                    <a:cubicBezTo>
                      <a:pt x="3197163" y="2463872"/>
                      <a:pt x="3195722" y="2466753"/>
                      <a:pt x="3195002" y="2468914"/>
                    </a:cubicBezTo>
                    <a:cubicBezTo>
                      <a:pt x="3196082" y="2466753"/>
                      <a:pt x="3194642" y="2468914"/>
                      <a:pt x="3198963" y="2460270"/>
                    </a:cubicBezTo>
                    <a:close/>
                    <a:moveTo>
                      <a:pt x="28093" y="907609"/>
                    </a:moveTo>
                    <a:cubicBezTo>
                      <a:pt x="27733" y="995129"/>
                      <a:pt x="27372" y="1083369"/>
                      <a:pt x="27012" y="1167287"/>
                    </a:cubicBezTo>
                    <a:cubicBezTo>
                      <a:pt x="31334" y="1015658"/>
                      <a:pt x="34936" y="909050"/>
                      <a:pt x="34936" y="1162244"/>
                    </a:cubicBezTo>
                    <a:lnTo>
                      <a:pt x="34936" y="1178812"/>
                    </a:lnTo>
                    <a:cubicBezTo>
                      <a:pt x="35656" y="1145677"/>
                      <a:pt x="36016" y="1088771"/>
                      <a:pt x="35656" y="1035107"/>
                    </a:cubicBezTo>
                    <a:cubicBezTo>
                      <a:pt x="34936" y="1013497"/>
                      <a:pt x="32775" y="967396"/>
                      <a:pt x="31334" y="927418"/>
                    </a:cubicBezTo>
                    <a:cubicBezTo>
                      <a:pt x="30614" y="907249"/>
                      <a:pt x="29533" y="888521"/>
                      <a:pt x="29173" y="874835"/>
                    </a:cubicBezTo>
                    <a:cubicBezTo>
                      <a:pt x="29173" y="867992"/>
                      <a:pt x="28453" y="862589"/>
                      <a:pt x="28453" y="858627"/>
                    </a:cubicBezTo>
                    <a:cubicBezTo>
                      <a:pt x="28453" y="855026"/>
                      <a:pt x="28453" y="852865"/>
                      <a:pt x="28093" y="852865"/>
                    </a:cubicBezTo>
                    <a:cubicBezTo>
                      <a:pt x="27012" y="868352"/>
                      <a:pt x="28093" y="890682"/>
                      <a:pt x="28093" y="918775"/>
                    </a:cubicBezTo>
                    <a:lnTo>
                      <a:pt x="29173" y="907609"/>
                    </a:lnTo>
                    <a:close/>
                    <a:moveTo>
                      <a:pt x="35296" y="845662"/>
                    </a:moveTo>
                    <a:cubicBezTo>
                      <a:pt x="37097" y="796319"/>
                      <a:pt x="35296" y="807484"/>
                      <a:pt x="35296" y="799921"/>
                    </a:cubicBezTo>
                    <a:cubicBezTo>
                      <a:pt x="34936" y="808565"/>
                      <a:pt x="34936" y="817209"/>
                      <a:pt x="34576" y="825853"/>
                    </a:cubicBezTo>
                    <a:cubicBezTo>
                      <a:pt x="34576" y="834497"/>
                      <a:pt x="34215" y="843140"/>
                      <a:pt x="34576" y="851784"/>
                    </a:cubicBezTo>
                    <a:cubicBezTo>
                      <a:pt x="34576" y="845301"/>
                      <a:pt x="35296" y="842060"/>
                      <a:pt x="35656" y="845662"/>
                    </a:cubicBezTo>
                    <a:close/>
                    <a:moveTo>
                      <a:pt x="34215" y="802442"/>
                    </a:moveTo>
                    <a:cubicBezTo>
                      <a:pt x="34215" y="807845"/>
                      <a:pt x="34215" y="812887"/>
                      <a:pt x="33855" y="815048"/>
                    </a:cubicBezTo>
                    <a:lnTo>
                      <a:pt x="33855" y="802442"/>
                    </a:lnTo>
                    <a:close/>
                    <a:moveTo>
                      <a:pt x="32054" y="1766237"/>
                    </a:moveTo>
                    <a:cubicBezTo>
                      <a:pt x="32054" y="1764076"/>
                      <a:pt x="32054" y="1763356"/>
                      <a:pt x="32054" y="1761195"/>
                    </a:cubicBezTo>
                    <a:cubicBezTo>
                      <a:pt x="32054" y="1773080"/>
                      <a:pt x="32054" y="1784605"/>
                      <a:pt x="32054" y="1796851"/>
                    </a:cubicBezTo>
                    <a:cubicBezTo>
                      <a:pt x="32054" y="1792169"/>
                      <a:pt x="32054" y="1783165"/>
                      <a:pt x="32054" y="1766237"/>
                    </a:cubicBezTo>
                    <a:close/>
                    <a:moveTo>
                      <a:pt x="34215" y="1665752"/>
                    </a:moveTo>
                    <a:lnTo>
                      <a:pt x="32415" y="1653866"/>
                    </a:lnTo>
                    <a:cubicBezTo>
                      <a:pt x="32415" y="1664671"/>
                      <a:pt x="32415" y="1675836"/>
                      <a:pt x="32415" y="1687361"/>
                    </a:cubicBezTo>
                    <a:cubicBezTo>
                      <a:pt x="33135" y="1683760"/>
                      <a:pt x="33855" y="1679798"/>
                      <a:pt x="34215" y="1665752"/>
                    </a:cubicBezTo>
                    <a:close/>
                    <a:moveTo>
                      <a:pt x="39618" y="1342326"/>
                    </a:moveTo>
                    <a:cubicBezTo>
                      <a:pt x="37817" y="1321796"/>
                      <a:pt x="37457" y="1253726"/>
                      <a:pt x="35296" y="1249404"/>
                    </a:cubicBezTo>
                    <a:cubicBezTo>
                      <a:pt x="34576" y="1245082"/>
                      <a:pt x="34576" y="1259488"/>
                      <a:pt x="34215" y="1275696"/>
                    </a:cubicBezTo>
                    <a:cubicBezTo>
                      <a:pt x="34215" y="1293704"/>
                      <a:pt x="34215" y="1312792"/>
                      <a:pt x="34215" y="1333322"/>
                    </a:cubicBezTo>
                    <a:cubicBezTo>
                      <a:pt x="34215" y="1334042"/>
                      <a:pt x="34936" y="1338004"/>
                      <a:pt x="35296" y="1344847"/>
                    </a:cubicBezTo>
                    <a:cubicBezTo>
                      <a:pt x="35296" y="1324678"/>
                      <a:pt x="36016" y="1311352"/>
                      <a:pt x="37457" y="1319275"/>
                    </a:cubicBezTo>
                    <a:cubicBezTo>
                      <a:pt x="34576" y="1370779"/>
                      <a:pt x="39618" y="1365736"/>
                      <a:pt x="38898" y="1421561"/>
                    </a:cubicBezTo>
                    <a:cubicBezTo>
                      <a:pt x="40338" y="1439209"/>
                      <a:pt x="40338" y="1359253"/>
                      <a:pt x="39978" y="1342326"/>
                    </a:cubicBezTo>
                    <a:close/>
                    <a:moveTo>
                      <a:pt x="3207967" y="439758"/>
                    </a:moveTo>
                    <a:cubicBezTo>
                      <a:pt x="3208688" y="441199"/>
                      <a:pt x="3210849" y="446241"/>
                      <a:pt x="3214090" y="453084"/>
                    </a:cubicBezTo>
                    <a:cubicBezTo>
                      <a:pt x="3207247" y="441919"/>
                      <a:pt x="3200404" y="430754"/>
                      <a:pt x="3193561" y="419589"/>
                    </a:cubicBezTo>
                    <a:cubicBezTo>
                      <a:pt x="3188879" y="412026"/>
                      <a:pt x="3184557" y="404823"/>
                      <a:pt x="3179875" y="397980"/>
                    </a:cubicBezTo>
                    <a:cubicBezTo>
                      <a:pt x="3177714" y="394378"/>
                      <a:pt x="3175553" y="390776"/>
                      <a:pt x="3173392" y="387535"/>
                    </a:cubicBezTo>
                    <a:cubicBezTo>
                      <a:pt x="3171231" y="384293"/>
                      <a:pt x="3168710" y="380692"/>
                      <a:pt x="3166549" y="377450"/>
                    </a:cubicBezTo>
                    <a:cubicBezTo>
                      <a:pt x="3161867" y="370967"/>
                      <a:pt x="3157545" y="364124"/>
                      <a:pt x="3153223" y="357641"/>
                    </a:cubicBezTo>
                    <a:cubicBezTo>
                      <a:pt x="3148901" y="351158"/>
                      <a:pt x="3143859" y="345036"/>
                      <a:pt x="3139176" y="338913"/>
                    </a:cubicBezTo>
                    <a:cubicBezTo>
                      <a:pt x="3134494" y="332790"/>
                      <a:pt x="3130172" y="326667"/>
                      <a:pt x="3125130" y="320905"/>
                    </a:cubicBezTo>
                    <a:cubicBezTo>
                      <a:pt x="3120088" y="315142"/>
                      <a:pt x="3115046" y="309380"/>
                      <a:pt x="3110363" y="303617"/>
                    </a:cubicBezTo>
                    <a:cubicBezTo>
                      <a:pt x="3107842" y="300736"/>
                      <a:pt x="3105321" y="297854"/>
                      <a:pt x="3102800" y="294973"/>
                    </a:cubicBezTo>
                    <a:cubicBezTo>
                      <a:pt x="3100279" y="292092"/>
                      <a:pt x="3097398" y="289571"/>
                      <a:pt x="3094876" y="286689"/>
                    </a:cubicBezTo>
                    <a:cubicBezTo>
                      <a:pt x="3089474" y="281287"/>
                      <a:pt x="3083711" y="275884"/>
                      <a:pt x="3078309" y="270482"/>
                    </a:cubicBezTo>
                    <a:cubicBezTo>
                      <a:pt x="3077229" y="269041"/>
                      <a:pt x="3075788" y="267961"/>
                      <a:pt x="3074707" y="266520"/>
                    </a:cubicBezTo>
                    <a:cubicBezTo>
                      <a:pt x="3073627" y="265440"/>
                      <a:pt x="3072186" y="263999"/>
                      <a:pt x="3071106" y="262919"/>
                    </a:cubicBezTo>
                    <a:cubicBezTo>
                      <a:pt x="3068945" y="260398"/>
                      <a:pt x="3066784" y="258237"/>
                      <a:pt x="3064623" y="256076"/>
                    </a:cubicBezTo>
                    <a:cubicBezTo>
                      <a:pt x="3060661" y="251754"/>
                      <a:pt x="3057059" y="248152"/>
                      <a:pt x="3053818" y="244550"/>
                    </a:cubicBezTo>
                    <a:cubicBezTo>
                      <a:pt x="3047335" y="237347"/>
                      <a:pt x="3041933" y="231945"/>
                      <a:pt x="3036530" y="226542"/>
                    </a:cubicBezTo>
                    <a:cubicBezTo>
                      <a:pt x="3047695" y="235906"/>
                      <a:pt x="3057059" y="245631"/>
                      <a:pt x="3065343" y="253554"/>
                    </a:cubicBezTo>
                    <a:cubicBezTo>
                      <a:pt x="3069305" y="257156"/>
                      <a:pt x="3073267" y="260758"/>
                      <a:pt x="3077229" y="264359"/>
                    </a:cubicBezTo>
                    <a:cubicBezTo>
                      <a:pt x="3080830" y="267961"/>
                      <a:pt x="3084072" y="271202"/>
                      <a:pt x="3087313" y="274444"/>
                    </a:cubicBezTo>
                    <a:cubicBezTo>
                      <a:pt x="3093796" y="280927"/>
                      <a:pt x="3099559" y="286689"/>
                      <a:pt x="3104601" y="292092"/>
                    </a:cubicBezTo>
                    <a:cubicBezTo>
                      <a:pt x="3114685" y="303257"/>
                      <a:pt x="3122249" y="312261"/>
                      <a:pt x="3128372" y="319464"/>
                    </a:cubicBezTo>
                    <a:cubicBezTo>
                      <a:pt x="3140257" y="334591"/>
                      <a:pt x="3146380" y="343235"/>
                      <a:pt x="3151422" y="351158"/>
                    </a:cubicBezTo>
                    <a:cubicBezTo>
                      <a:pt x="3156824" y="359082"/>
                      <a:pt x="3160786" y="366285"/>
                      <a:pt x="3169070" y="378531"/>
                    </a:cubicBezTo>
                    <a:cubicBezTo>
                      <a:pt x="3171231" y="381772"/>
                      <a:pt x="3173752" y="385014"/>
                      <a:pt x="3176273" y="388976"/>
                    </a:cubicBezTo>
                    <a:cubicBezTo>
                      <a:pt x="3178794" y="392937"/>
                      <a:pt x="3181676" y="397259"/>
                      <a:pt x="3184917" y="402302"/>
                    </a:cubicBezTo>
                    <a:cubicBezTo>
                      <a:pt x="3188159" y="407344"/>
                      <a:pt x="3191760" y="412746"/>
                      <a:pt x="3195722" y="418869"/>
                    </a:cubicBezTo>
                    <a:cubicBezTo>
                      <a:pt x="3199684" y="424992"/>
                      <a:pt x="3203646" y="431835"/>
                      <a:pt x="3208328" y="439758"/>
                    </a:cubicBezTo>
                    <a:close/>
                    <a:moveTo>
                      <a:pt x="2553552" y="23771"/>
                    </a:moveTo>
                    <a:cubicBezTo>
                      <a:pt x="2560756" y="24131"/>
                      <a:pt x="2563277" y="23771"/>
                      <a:pt x="2563277" y="23771"/>
                    </a:cubicBezTo>
                    <a:cubicBezTo>
                      <a:pt x="2553552" y="23411"/>
                      <a:pt x="2543828" y="22690"/>
                      <a:pt x="2534103" y="22330"/>
                    </a:cubicBezTo>
                    <a:cubicBezTo>
                      <a:pt x="2524379" y="22330"/>
                      <a:pt x="2515015" y="22330"/>
                      <a:pt x="2505651" y="22330"/>
                    </a:cubicBezTo>
                    <a:cubicBezTo>
                      <a:pt x="2496286" y="22330"/>
                      <a:pt x="2486922" y="22330"/>
                      <a:pt x="2477918" y="22690"/>
                    </a:cubicBezTo>
                    <a:cubicBezTo>
                      <a:pt x="2468914" y="22690"/>
                      <a:pt x="2459910" y="23050"/>
                      <a:pt x="2450906" y="23411"/>
                    </a:cubicBezTo>
                    <a:cubicBezTo>
                      <a:pt x="2415250" y="24131"/>
                      <a:pt x="2382115" y="24491"/>
                      <a:pt x="2350781" y="25211"/>
                    </a:cubicBezTo>
                    <a:cubicBezTo>
                      <a:pt x="2288473" y="25932"/>
                      <a:pt x="2234808" y="26292"/>
                      <a:pt x="2192669" y="26292"/>
                    </a:cubicBezTo>
                    <a:cubicBezTo>
                      <a:pt x="2209237" y="28093"/>
                      <a:pt x="2284871" y="29173"/>
                      <a:pt x="2320887" y="29893"/>
                    </a:cubicBezTo>
                    <a:lnTo>
                      <a:pt x="2288833" y="31694"/>
                    </a:lnTo>
                    <a:lnTo>
                      <a:pt x="2269024" y="30254"/>
                    </a:lnTo>
                    <a:lnTo>
                      <a:pt x="2213559" y="32054"/>
                    </a:lnTo>
                    <a:cubicBezTo>
                      <a:pt x="2229046" y="33495"/>
                      <a:pt x="2273706" y="33135"/>
                      <a:pt x="2303599" y="33855"/>
                    </a:cubicBezTo>
                    <a:cubicBezTo>
                      <a:pt x="2306121" y="33855"/>
                      <a:pt x="2401924" y="31334"/>
                      <a:pt x="2428576" y="30254"/>
                    </a:cubicBezTo>
                    <a:lnTo>
                      <a:pt x="2352221" y="28813"/>
                    </a:lnTo>
                    <a:cubicBezTo>
                      <a:pt x="2362666" y="28813"/>
                      <a:pt x="2392920" y="28813"/>
                      <a:pt x="2426055" y="28813"/>
                    </a:cubicBezTo>
                    <a:cubicBezTo>
                      <a:pt x="2442622" y="28813"/>
                      <a:pt x="2459550" y="28813"/>
                      <a:pt x="2475037" y="28813"/>
                    </a:cubicBezTo>
                    <a:cubicBezTo>
                      <a:pt x="2482960" y="28813"/>
                      <a:pt x="2490164" y="28813"/>
                      <a:pt x="2496647" y="28813"/>
                    </a:cubicBezTo>
                    <a:cubicBezTo>
                      <a:pt x="2503130" y="28813"/>
                      <a:pt x="2509252" y="28813"/>
                      <a:pt x="2514294" y="28813"/>
                    </a:cubicBezTo>
                    <a:cubicBezTo>
                      <a:pt x="2514294" y="28813"/>
                      <a:pt x="2510333" y="28093"/>
                      <a:pt x="2503850" y="27733"/>
                    </a:cubicBezTo>
                    <a:cubicBezTo>
                      <a:pt x="2497367" y="27372"/>
                      <a:pt x="2488363" y="27012"/>
                      <a:pt x="2479359" y="27012"/>
                    </a:cubicBezTo>
                    <a:cubicBezTo>
                      <a:pt x="2460990" y="27012"/>
                      <a:pt x="2441542" y="27012"/>
                      <a:pt x="2437220" y="28093"/>
                    </a:cubicBezTo>
                    <a:cubicBezTo>
                      <a:pt x="2428936" y="26652"/>
                      <a:pt x="2508892" y="26652"/>
                      <a:pt x="2458469" y="25211"/>
                    </a:cubicBezTo>
                    <a:cubicBezTo>
                      <a:pt x="2466033" y="25211"/>
                      <a:pt x="2473956" y="25211"/>
                      <a:pt x="2482600" y="24851"/>
                    </a:cubicBezTo>
                    <a:cubicBezTo>
                      <a:pt x="2486922" y="24851"/>
                      <a:pt x="2491244" y="24851"/>
                      <a:pt x="2495566" y="24851"/>
                    </a:cubicBezTo>
                    <a:cubicBezTo>
                      <a:pt x="2499888" y="24851"/>
                      <a:pt x="2504570" y="24851"/>
                      <a:pt x="2508892" y="24851"/>
                    </a:cubicBezTo>
                    <a:cubicBezTo>
                      <a:pt x="2517896" y="24851"/>
                      <a:pt x="2527260" y="25211"/>
                      <a:pt x="2536264" y="25572"/>
                    </a:cubicBezTo>
                    <a:cubicBezTo>
                      <a:pt x="2545629" y="26292"/>
                      <a:pt x="2554993" y="27012"/>
                      <a:pt x="2563997" y="27733"/>
                    </a:cubicBezTo>
                    <a:cubicBezTo>
                      <a:pt x="2568679" y="28093"/>
                      <a:pt x="2573001" y="28453"/>
                      <a:pt x="2577683" y="28813"/>
                    </a:cubicBezTo>
                    <a:cubicBezTo>
                      <a:pt x="2582005" y="29173"/>
                      <a:pt x="2586687" y="29893"/>
                      <a:pt x="2591009" y="30614"/>
                    </a:cubicBezTo>
                    <a:cubicBezTo>
                      <a:pt x="2599653" y="31694"/>
                      <a:pt x="2608297" y="33135"/>
                      <a:pt x="2616221" y="34215"/>
                    </a:cubicBezTo>
                    <a:cubicBezTo>
                      <a:pt x="2632068" y="36737"/>
                      <a:pt x="2646114" y="39978"/>
                      <a:pt x="2656919" y="41779"/>
                    </a:cubicBezTo>
                    <a:cubicBezTo>
                      <a:pt x="2659080" y="42859"/>
                      <a:pt x="2661601" y="44300"/>
                      <a:pt x="2663762" y="45741"/>
                    </a:cubicBezTo>
                    <a:cubicBezTo>
                      <a:pt x="2675647" y="48622"/>
                      <a:pt x="2683211" y="50423"/>
                      <a:pt x="2689334" y="51503"/>
                    </a:cubicBezTo>
                    <a:cubicBezTo>
                      <a:pt x="2695456" y="52584"/>
                      <a:pt x="2699778" y="53304"/>
                      <a:pt x="2704460" y="54385"/>
                    </a:cubicBezTo>
                    <a:cubicBezTo>
                      <a:pt x="2709142" y="55465"/>
                      <a:pt x="2713825" y="56546"/>
                      <a:pt x="2721028" y="58346"/>
                    </a:cubicBezTo>
                    <a:cubicBezTo>
                      <a:pt x="2728231" y="60147"/>
                      <a:pt x="2737595" y="62668"/>
                      <a:pt x="2751282" y="67711"/>
                    </a:cubicBezTo>
                    <a:cubicBezTo>
                      <a:pt x="2746960" y="66270"/>
                      <a:pt x="2743358" y="65189"/>
                      <a:pt x="2740477" y="64109"/>
                    </a:cubicBezTo>
                    <a:cubicBezTo>
                      <a:pt x="2737235" y="63028"/>
                      <a:pt x="2734714" y="62668"/>
                      <a:pt x="2732553" y="61948"/>
                    </a:cubicBezTo>
                    <a:cubicBezTo>
                      <a:pt x="2728231" y="60867"/>
                      <a:pt x="2725350" y="60147"/>
                      <a:pt x="2723909" y="59787"/>
                    </a:cubicBezTo>
                    <a:cubicBezTo>
                      <a:pt x="2721028" y="59067"/>
                      <a:pt x="2722829" y="59787"/>
                      <a:pt x="2724990" y="60867"/>
                    </a:cubicBezTo>
                    <a:cubicBezTo>
                      <a:pt x="2729312" y="62668"/>
                      <a:pt x="2735434" y="65189"/>
                      <a:pt x="2708782" y="57626"/>
                    </a:cubicBezTo>
                    <a:cubicBezTo>
                      <a:pt x="2717426" y="60507"/>
                      <a:pt x="2717066" y="61228"/>
                      <a:pt x="2721748" y="63028"/>
                    </a:cubicBezTo>
                    <a:cubicBezTo>
                      <a:pt x="2726430" y="64829"/>
                      <a:pt x="2735434" y="67350"/>
                      <a:pt x="2762086" y="76715"/>
                    </a:cubicBezTo>
                    <a:cubicBezTo>
                      <a:pt x="2767849" y="78155"/>
                      <a:pt x="2772891" y="79596"/>
                      <a:pt x="2777573" y="81037"/>
                    </a:cubicBezTo>
                    <a:cubicBezTo>
                      <a:pt x="2782255" y="82837"/>
                      <a:pt x="2786217" y="84278"/>
                      <a:pt x="2790179" y="85719"/>
                    </a:cubicBezTo>
                    <a:cubicBezTo>
                      <a:pt x="2798103" y="88960"/>
                      <a:pt x="2804586" y="91841"/>
                      <a:pt x="2811429" y="94723"/>
                    </a:cubicBezTo>
                    <a:cubicBezTo>
                      <a:pt x="2817912" y="97604"/>
                      <a:pt x="2824394" y="101206"/>
                      <a:pt x="2831598" y="104447"/>
                    </a:cubicBezTo>
                    <a:cubicBezTo>
                      <a:pt x="2835199" y="106248"/>
                      <a:pt x="2839161" y="107689"/>
                      <a:pt x="2843483" y="109489"/>
                    </a:cubicBezTo>
                    <a:cubicBezTo>
                      <a:pt x="2847805" y="111290"/>
                      <a:pt x="2852487" y="113451"/>
                      <a:pt x="2857529" y="115612"/>
                    </a:cubicBezTo>
                    <a:cubicBezTo>
                      <a:pt x="2883101" y="130019"/>
                      <a:pt x="2828716" y="103006"/>
                      <a:pt x="2879859" y="129659"/>
                    </a:cubicBezTo>
                    <a:cubicBezTo>
                      <a:pt x="2894626" y="137222"/>
                      <a:pt x="2905071" y="143345"/>
                      <a:pt x="2913355" y="147306"/>
                    </a:cubicBezTo>
                    <a:cubicBezTo>
                      <a:pt x="2917316" y="149467"/>
                      <a:pt x="2920558" y="151268"/>
                      <a:pt x="2923439" y="152709"/>
                    </a:cubicBezTo>
                    <a:cubicBezTo>
                      <a:pt x="2926320" y="154150"/>
                      <a:pt x="2928481" y="155230"/>
                      <a:pt x="2929922" y="156311"/>
                    </a:cubicBezTo>
                    <a:cubicBezTo>
                      <a:pt x="2937125" y="159912"/>
                      <a:pt x="2937485" y="159192"/>
                      <a:pt x="2940007" y="159552"/>
                    </a:cubicBezTo>
                    <a:cubicBezTo>
                      <a:pt x="2933524" y="155230"/>
                      <a:pt x="2927761" y="151628"/>
                      <a:pt x="2922359" y="148027"/>
                    </a:cubicBezTo>
                    <a:cubicBezTo>
                      <a:pt x="2916956" y="144785"/>
                      <a:pt x="2911914" y="142264"/>
                      <a:pt x="2907592" y="139743"/>
                    </a:cubicBezTo>
                    <a:cubicBezTo>
                      <a:pt x="2898588" y="134701"/>
                      <a:pt x="2891025" y="130739"/>
                      <a:pt x="2883821" y="127498"/>
                    </a:cubicBezTo>
                    <a:cubicBezTo>
                      <a:pt x="2876618" y="124256"/>
                      <a:pt x="2869415" y="121015"/>
                      <a:pt x="2861491" y="117053"/>
                    </a:cubicBezTo>
                    <a:cubicBezTo>
                      <a:pt x="2857529" y="115252"/>
                      <a:pt x="2853207" y="113091"/>
                      <a:pt x="2848525" y="110930"/>
                    </a:cubicBezTo>
                    <a:cubicBezTo>
                      <a:pt x="2843843" y="108769"/>
                      <a:pt x="2838441" y="106608"/>
                      <a:pt x="2832678" y="103727"/>
                    </a:cubicBezTo>
                    <a:lnTo>
                      <a:pt x="2844564" y="108409"/>
                    </a:lnTo>
                    <a:lnTo>
                      <a:pt x="2850326" y="110930"/>
                    </a:lnTo>
                    <a:lnTo>
                      <a:pt x="2856089" y="113451"/>
                    </a:lnTo>
                    <a:lnTo>
                      <a:pt x="2879139" y="124256"/>
                    </a:lnTo>
                    <a:cubicBezTo>
                      <a:pt x="2887063" y="127498"/>
                      <a:pt x="2894266" y="131819"/>
                      <a:pt x="2901829" y="135781"/>
                    </a:cubicBezTo>
                    <a:cubicBezTo>
                      <a:pt x="2909393" y="139743"/>
                      <a:pt x="2916956" y="143345"/>
                      <a:pt x="2924160" y="147667"/>
                    </a:cubicBezTo>
                    <a:cubicBezTo>
                      <a:pt x="2916236" y="142624"/>
                      <a:pt x="2909393" y="138302"/>
                      <a:pt x="2902910" y="134701"/>
                    </a:cubicBezTo>
                    <a:cubicBezTo>
                      <a:pt x="2896787" y="131099"/>
                      <a:pt x="2891025" y="127858"/>
                      <a:pt x="2885982" y="124976"/>
                    </a:cubicBezTo>
                    <a:cubicBezTo>
                      <a:pt x="2894986" y="130019"/>
                      <a:pt x="2903270" y="134341"/>
                      <a:pt x="2910833" y="138663"/>
                    </a:cubicBezTo>
                    <a:cubicBezTo>
                      <a:pt x="2914795" y="140824"/>
                      <a:pt x="2918397" y="142624"/>
                      <a:pt x="2921998" y="144425"/>
                    </a:cubicBezTo>
                    <a:cubicBezTo>
                      <a:pt x="2925600" y="146586"/>
                      <a:pt x="2928842" y="148387"/>
                      <a:pt x="2932083" y="150188"/>
                    </a:cubicBezTo>
                    <a:cubicBezTo>
                      <a:pt x="2939286" y="154510"/>
                      <a:pt x="2946129" y="158472"/>
                      <a:pt x="2952612" y="162073"/>
                    </a:cubicBezTo>
                    <a:cubicBezTo>
                      <a:pt x="2946489" y="158111"/>
                      <a:pt x="2940367" y="154150"/>
                      <a:pt x="2934604" y="150548"/>
                    </a:cubicBezTo>
                    <a:cubicBezTo>
                      <a:pt x="2928842" y="146946"/>
                      <a:pt x="2923079" y="142985"/>
                      <a:pt x="2917316" y="139743"/>
                    </a:cubicBezTo>
                    <a:cubicBezTo>
                      <a:pt x="2905791" y="133260"/>
                      <a:pt x="2895707" y="127137"/>
                      <a:pt x="2886342" y="121735"/>
                    </a:cubicBezTo>
                    <a:cubicBezTo>
                      <a:pt x="2867614" y="112011"/>
                      <a:pt x="2854288" y="104807"/>
                      <a:pt x="2850326" y="102286"/>
                    </a:cubicBezTo>
                    <a:cubicBezTo>
                      <a:pt x="2852847" y="103006"/>
                      <a:pt x="2855368" y="104087"/>
                      <a:pt x="2857890" y="104807"/>
                    </a:cubicBezTo>
                    <a:cubicBezTo>
                      <a:pt x="2853568" y="102286"/>
                      <a:pt x="2848165" y="99765"/>
                      <a:pt x="2842403" y="96884"/>
                    </a:cubicBezTo>
                    <a:cubicBezTo>
                      <a:pt x="2836640" y="94363"/>
                      <a:pt x="2830517" y="91481"/>
                      <a:pt x="2824755" y="88960"/>
                    </a:cubicBezTo>
                    <a:cubicBezTo>
                      <a:pt x="2821873" y="87520"/>
                      <a:pt x="2818992" y="86439"/>
                      <a:pt x="2816111" y="85359"/>
                    </a:cubicBezTo>
                    <a:cubicBezTo>
                      <a:pt x="2813229" y="84278"/>
                      <a:pt x="2810348" y="83198"/>
                      <a:pt x="2807827" y="82477"/>
                    </a:cubicBezTo>
                    <a:cubicBezTo>
                      <a:pt x="2802424" y="80676"/>
                      <a:pt x="2797742" y="78876"/>
                      <a:pt x="2794141" y="77795"/>
                    </a:cubicBezTo>
                    <a:cubicBezTo>
                      <a:pt x="2788018" y="75634"/>
                      <a:pt x="2782255" y="72753"/>
                      <a:pt x="2776133" y="70952"/>
                    </a:cubicBezTo>
                    <a:cubicBezTo>
                      <a:pt x="2770010" y="68791"/>
                      <a:pt x="2763887" y="66990"/>
                      <a:pt x="2758125" y="65189"/>
                    </a:cubicBezTo>
                    <a:cubicBezTo>
                      <a:pt x="2752362" y="63389"/>
                      <a:pt x="2746599" y="61588"/>
                      <a:pt x="2741197" y="59787"/>
                    </a:cubicBezTo>
                    <a:cubicBezTo>
                      <a:pt x="2735794" y="58346"/>
                      <a:pt x="2730392" y="56906"/>
                      <a:pt x="2725350" y="55465"/>
                    </a:cubicBezTo>
                    <a:cubicBezTo>
                      <a:pt x="2715265" y="52944"/>
                      <a:pt x="2706621" y="50063"/>
                      <a:pt x="2699418" y="48262"/>
                    </a:cubicBezTo>
                    <a:cubicBezTo>
                      <a:pt x="2692215" y="46461"/>
                      <a:pt x="2687172" y="45020"/>
                      <a:pt x="2684651" y="44300"/>
                    </a:cubicBezTo>
                    <a:cubicBezTo>
                      <a:pt x="2691134" y="45380"/>
                      <a:pt x="2697617" y="46461"/>
                      <a:pt x="2704100" y="47902"/>
                    </a:cubicBezTo>
                    <a:cubicBezTo>
                      <a:pt x="2688613" y="44300"/>
                      <a:pt x="2676368" y="41419"/>
                      <a:pt x="2665923" y="39258"/>
                    </a:cubicBezTo>
                    <a:cubicBezTo>
                      <a:pt x="2655118" y="37097"/>
                      <a:pt x="2646114" y="35656"/>
                      <a:pt x="2636030" y="33855"/>
                    </a:cubicBezTo>
                    <a:cubicBezTo>
                      <a:pt x="2630987" y="33135"/>
                      <a:pt x="2626305" y="32054"/>
                      <a:pt x="2620903" y="31334"/>
                    </a:cubicBezTo>
                    <a:cubicBezTo>
                      <a:pt x="2615500" y="30614"/>
                      <a:pt x="2609738" y="29893"/>
                      <a:pt x="2603255" y="29173"/>
                    </a:cubicBezTo>
                    <a:cubicBezTo>
                      <a:pt x="2596772" y="28453"/>
                      <a:pt x="2589929" y="27372"/>
                      <a:pt x="2581645" y="26292"/>
                    </a:cubicBezTo>
                    <a:cubicBezTo>
                      <a:pt x="2573721" y="25572"/>
                      <a:pt x="2564717" y="24851"/>
                      <a:pt x="2554633" y="24131"/>
                    </a:cubicBezTo>
                    <a:close/>
                    <a:moveTo>
                      <a:pt x="479376" y="109129"/>
                    </a:moveTo>
                    <a:cubicBezTo>
                      <a:pt x="484058" y="107328"/>
                      <a:pt x="488380" y="105528"/>
                      <a:pt x="493423" y="103727"/>
                    </a:cubicBezTo>
                    <a:cubicBezTo>
                      <a:pt x="498105" y="101566"/>
                      <a:pt x="503507" y="100125"/>
                      <a:pt x="509270" y="97964"/>
                    </a:cubicBezTo>
                    <a:cubicBezTo>
                      <a:pt x="520795" y="93642"/>
                      <a:pt x="534121" y="88240"/>
                      <a:pt x="552129" y="82117"/>
                    </a:cubicBezTo>
                    <a:cubicBezTo>
                      <a:pt x="561133" y="78876"/>
                      <a:pt x="570858" y="74914"/>
                      <a:pt x="582383" y="71672"/>
                    </a:cubicBezTo>
                    <a:cubicBezTo>
                      <a:pt x="588145" y="69872"/>
                      <a:pt x="593908" y="68071"/>
                      <a:pt x="600391" y="65910"/>
                    </a:cubicBezTo>
                    <a:cubicBezTo>
                      <a:pt x="603632" y="64829"/>
                      <a:pt x="606874" y="63749"/>
                      <a:pt x="610115" y="62668"/>
                    </a:cubicBezTo>
                    <a:cubicBezTo>
                      <a:pt x="613357" y="61588"/>
                      <a:pt x="616958" y="60867"/>
                      <a:pt x="620560" y="59787"/>
                    </a:cubicBezTo>
                    <a:cubicBezTo>
                      <a:pt x="627763" y="57626"/>
                      <a:pt x="635327" y="55825"/>
                      <a:pt x="643250" y="53664"/>
                    </a:cubicBezTo>
                    <a:cubicBezTo>
                      <a:pt x="645411" y="52944"/>
                      <a:pt x="647212" y="52584"/>
                      <a:pt x="649373" y="51863"/>
                    </a:cubicBezTo>
                    <a:cubicBezTo>
                      <a:pt x="651534" y="51503"/>
                      <a:pt x="653695" y="50783"/>
                      <a:pt x="655856" y="50423"/>
                    </a:cubicBezTo>
                    <a:cubicBezTo>
                      <a:pt x="660178" y="49342"/>
                      <a:pt x="664500" y="48622"/>
                      <a:pt x="668822" y="47541"/>
                    </a:cubicBezTo>
                    <a:cubicBezTo>
                      <a:pt x="686830" y="42859"/>
                      <a:pt x="706639" y="39618"/>
                      <a:pt x="728969" y="35656"/>
                    </a:cubicBezTo>
                    <a:lnTo>
                      <a:pt x="715283" y="38537"/>
                    </a:lnTo>
                    <a:cubicBezTo>
                      <a:pt x="721045" y="37817"/>
                      <a:pt x="726448" y="36737"/>
                      <a:pt x="731850" y="36016"/>
                    </a:cubicBezTo>
                    <a:cubicBezTo>
                      <a:pt x="737613" y="35296"/>
                      <a:pt x="743015" y="34576"/>
                      <a:pt x="748418" y="34215"/>
                    </a:cubicBezTo>
                    <a:cubicBezTo>
                      <a:pt x="759583" y="32775"/>
                      <a:pt x="770748" y="31334"/>
                      <a:pt x="781913" y="30614"/>
                    </a:cubicBezTo>
                    <a:cubicBezTo>
                      <a:pt x="787675" y="30254"/>
                      <a:pt x="793078" y="29533"/>
                      <a:pt x="798840" y="29173"/>
                    </a:cubicBezTo>
                    <a:cubicBezTo>
                      <a:pt x="804603" y="28813"/>
                      <a:pt x="810005" y="28093"/>
                      <a:pt x="815768" y="27733"/>
                    </a:cubicBezTo>
                    <a:cubicBezTo>
                      <a:pt x="827293" y="27372"/>
                      <a:pt x="838458" y="26652"/>
                      <a:pt x="850344" y="26292"/>
                    </a:cubicBezTo>
                    <a:cubicBezTo>
                      <a:pt x="897165" y="25211"/>
                      <a:pt x="946147" y="24851"/>
                      <a:pt x="1001252" y="26292"/>
                    </a:cubicBezTo>
                    <a:cubicBezTo>
                      <a:pt x="947588" y="27733"/>
                      <a:pt x="950469" y="27733"/>
                      <a:pt x="891402" y="30974"/>
                    </a:cubicBezTo>
                    <a:lnTo>
                      <a:pt x="948668" y="29893"/>
                    </a:lnTo>
                    <a:cubicBezTo>
                      <a:pt x="932821" y="32054"/>
                      <a:pt x="990087" y="30974"/>
                      <a:pt x="1032226" y="30974"/>
                    </a:cubicBezTo>
                    <a:lnTo>
                      <a:pt x="995129" y="33495"/>
                    </a:lnTo>
                    <a:cubicBezTo>
                      <a:pt x="969918" y="32775"/>
                      <a:pt x="904368" y="32415"/>
                      <a:pt x="906169" y="33135"/>
                    </a:cubicBezTo>
                    <a:cubicBezTo>
                      <a:pt x="913372" y="33135"/>
                      <a:pt x="891762" y="32054"/>
                      <a:pt x="861509" y="31334"/>
                    </a:cubicBezTo>
                    <a:cubicBezTo>
                      <a:pt x="846382" y="30974"/>
                      <a:pt x="829454" y="31334"/>
                      <a:pt x="812527" y="31334"/>
                    </a:cubicBezTo>
                    <a:cubicBezTo>
                      <a:pt x="804243" y="31694"/>
                      <a:pt x="795959" y="32415"/>
                      <a:pt x="788036" y="33135"/>
                    </a:cubicBezTo>
                    <a:cubicBezTo>
                      <a:pt x="784074" y="33135"/>
                      <a:pt x="780112" y="33855"/>
                      <a:pt x="776510" y="33855"/>
                    </a:cubicBezTo>
                    <a:cubicBezTo>
                      <a:pt x="772909" y="33855"/>
                      <a:pt x="769307" y="34576"/>
                      <a:pt x="765706" y="34936"/>
                    </a:cubicBezTo>
                    <a:cubicBezTo>
                      <a:pt x="766426" y="34936"/>
                      <a:pt x="768947" y="34936"/>
                      <a:pt x="772549" y="34936"/>
                    </a:cubicBezTo>
                    <a:cubicBezTo>
                      <a:pt x="776150" y="34936"/>
                      <a:pt x="780832" y="34936"/>
                      <a:pt x="786235" y="34215"/>
                    </a:cubicBezTo>
                    <a:cubicBezTo>
                      <a:pt x="791637" y="34215"/>
                      <a:pt x="797760" y="33495"/>
                      <a:pt x="803523" y="33135"/>
                    </a:cubicBezTo>
                    <a:cubicBezTo>
                      <a:pt x="806404" y="33135"/>
                      <a:pt x="809645" y="32775"/>
                      <a:pt x="812527" y="32775"/>
                    </a:cubicBezTo>
                    <a:cubicBezTo>
                      <a:pt x="815408" y="32775"/>
                      <a:pt x="818649" y="32775"/>
                      <a:pt x="821531" y="32775"/>
                    </a:cubicBezTo>
                    <a:cubicBezTo>
                      <a:pt x="844581" y="32775"/>
                      <a:pt x="860428" y="32775"/>
                      <a:pt x="834857" y="34936"/>
                    </a:cubicBezTo>
                    <a:cubicBezTo>
                      <a:pt x="857187" y="33495"/>
                      <a:pt x="870153" y="34215"/>
                      <a:pt x="883119" y="34215"/>
                    </a:cubicBezTo>
                    <a:cubicBezTo>
                      <a:pt x="896084" y="34215"/>
                      <a:pt x="909410" y="34576"/>
                      <a:pt x="933181" y="34215"/>
                    </a:cubicBezTo>
                    <a:cubicBezTo>
                      <a:pt x="887440" y="35296"/>
                      <a:pt x="922016" y="36737"/>
                      <a:pt x="887801" y="37817"/>
                    </a:cubicBezTo>
                    <a:lnTo>
                      <a:pt x="965956" y="37097"/>
                    </a:lnTo>
                    <a:cubicBezTo>
                      <a:pt x="968117" y="37817"/>
                      <a:pt x="852145" y="38537"/>
                      <a:pt x="916253" y="40698"/>
                    </a:cubicBezTo>
                    <a:cubicBezTo>
                      <a:pt x="947588" y="39618"/>
                      <a:pt x="1031145" y="40698"/>
                      <a:pt x="1032586" y="38898"/>
                    </a:cubicBezTo>
                    <a:lnTo>
                      <a:pt x="1034387" y="39618"/>
                    </a:lnTo>
                    <a:cubicBezTo>
                      <a:pt x="1093093" y="39978"/>
                      <a:pt x="1059958" y="37097"/>
                      <a:pt x="1131991" y="38177"/>
                    </a:cubicBezTo>
                    <a:cubicBezTo>
                      <a:pt x="1132711" y="37097"/>
                      <a:pt x="1119025" y="36737"/>
                      <a:pt x="1093453" y="36737"/>
                    </a:cubicBezTo>
                    <a:cubicBezTo>
                      <a:pt x="1071844" y="37097"/>
                      <a:pt x="1068242" y="38537"/>
                      <a:pt x="1023582" y="38898"/>
                    </a:cubicBezTo>
                    <a:cubicBezTo>
                      <a:pt x="1003413" y="37457"/>
                      <a:pt x="1077606" y="38898"/>
                      <a:pt x="1046632" y="36737"/>
                    </a:cubicBezTo>
                    <a:cubicBezTo>
                      <a:pt x="1031145" y="35656"/>
                      <a:pt x="928139" y="37817"/>
                      <a:pt x="960914" y="34936"/>
                    </a:cubicBezTo>
                    <a:lnTo>
                      <a:pt x="1019260" y="34936"/>
                    </a:lnTo>
                    <a:cubicBezTo>
                      <a:pt x="1020701" y="33495"/>
                      <a:pt x="1063200" y="33495"/>
                      <a:pt x="1061759" y="32054"/>
                    </a:cubicBezTo>
                    <a:cubicBezTo>
                      <a:pt x="1097415" y="31334"/>
                      <a:pt x="1131270" y="33495"/>
                      <a:pt x="1167647" y="32054"/>
                    </a:cubicBezTo>
                    <a:cubicBezTo>
                      <a:pt x="1182774" y="30974"/>
                      <a:pt x="1156482" y="28453"/>
                      <a:pt x="1216629" y="29533"/>
                    </a:cubicBezTo>
                    <a:cubicBezTo>
                      <a:pt x="1263810" y="32415"/>
                      <a:pt x="1402833" y="31694"/>
                      <a:pt x="1455057" y="31334"/>
                    </a:cubicBezTo>
                    <a:lnTo>
                      <a:pt x="1500797" y="30254"/>
                    </a:lnTo>
                    <a:cubicBezTo>
                      <a:pt x="1496835" y="29173"/>
                      <a:pt x="1413638" y="30254"/>
                      <a:pt x="1442811" y="28813"/>
                    </a:cubicBezTo>
                    <a:lnTo>
                      <a:pt x="1513763" y="28813"/>
                    </a:lnTo>
                    <a:cubicBezTo>
                      <a:pt x="1513763" y="28453"/>
                      <a:pt x="1508361" y="28813"/>
                      <a:pt x="1508361" y="28813"/>
                    </a:cubicBezTo>
                    <a:cubicBezTo>
                      <a:pt x="1531771" y="28813"/>
                      <a:pt x="1555902" y="28093"/>
                      <a:pt x="1577512" y="27733"/>
                    </a:cubicBezTo>
                    <a:cubicBezTo>
                      <a:pt x="1555542" y="29173"/>
                      <a:pt x="1504039" y="28453"/>
                      <a:pt x="1514483" y="30614"/>
                    </a:cubicBezTo>
                    <a:cubicBezTo>
                      <a:pt x="1547978" y="30974"/>
                      <a:pt x="1553021" y="31694"/>
                      <a:pt x="1583635" y="31334"/>
                    </a:cubicBezTo>
                    <a:cubicBezTo>
                      <a:pt x="1576791" y="31334"/>
                      <a:pt x="1571029" y="31334"/>
                      <a:pt x="1572109" y="32054"/>
                    </a:cubicBezTo>
                    <a:cubicBezTo>
                      <a:pt x="1639820" y="32775"/>
                      <a:pt x="1637299" y="29893"/>
                      <a:pt x="1654226" y="29173"/>
                    </a:cubicBezTo>
                    <a:cubicBezTo>
                      <a:pt x="1722297" y="26652"/>
                      <a:pt x="1585796" y="26652"/>
                      <a:pt x="1594439" y="24851"/>
                    </a:cubicBezTo>
                    <a:lnTo>
                      <a:pt x="1792529" y="23771"/>
                    </a:lnTo>
                    <a:cubicBezTo>
                      <a:pt x="1775601" y="24491"/>
                      <a:pt x="1758674" y="25211"/>
                      <a:pt x="1764796" y="25932"/>
                    </a:cubicBezTo>
                    <a:cubicBezTo>
                      <a:pt x="1813418" y="27012"/>
                      <a:pt x="1765877" y="27372"/>
                      <a:pt x="1834308" y="27372"/>
                    </a:cubicBezTo>
                    <a:cubicBezTo>
                      <a:pt x="1829265" y="24491"/>
                      <a:pt x="1920387" y="25572"/>
                      <a:pt x="1968648" y="24131"/>
                    </a:cubicBezTo>
                    <a:cubicBezTo>
                      <a:pt x="1991339" y="25211"/>
                      <a:pt x="1995660" y="25572"/>
                      <a:pt x="1946678" y="25572"/>
                    </a:cubicBezTo>
                    <a:cubicBezTo>
                      <a:pt x="1952441" y="27372"/>
                      <a:pt x="2018351" y="26652"/>
                      <a:pt x="2042121" y="26652"/>
                    </a:cubicBezTo>
                    <a:cubicBezTo>
                      <a:pt x="2055808" y="26652"/>
                      <a:pt x="2078858" y="25932"/>
                      <a:pt x="2093625" y="25572"/>
                    </a:cubicBezTo>
                    <a:cubicBezTo>
                      <a:pt x="2073816" y="24851"/>
                      <a:pt x="2082460" y="23771"/>
                      <a:pt x="2124959" y="22690"/>
                    </a:cubicBezTo>
                    <a:lnTo>
                      <a:pt x="2127480" y="22690"/>
                    </a:lnTo>
                    <a:cubicBezTo>
                      <a:pt x="2057608" y="21970"/>
                      <a:pt x="1948479" y="19809"/>
                      <a:pt x="1904900" y="21610"/>
                    </a:cubicBezTo>
                    <a:lnTo>
                      <a:pt x="1917145" y="20889"/>
                    </a:lnTo>
                    <a:cubicBezTo>
                      <a:pt x="1836108" y="19449"/>
                      <a:pt x="1740665" y="24131"/>
                      <a:pt x="1703569" y="20889"/>
                    </a:cubicBezTo>
                    <a:cubicBezTo>
                      <a:pt x="1707170" y="19449"/>
                      <a:pt x="1687361" y="20889"/>
                      <a:pt x="1688802" y="18728"/>
                    </a:cubicBezTo>
                    <a:lnTo>
                      <a:pt x="1629015" y="20169"/>
                    </a:lnTo>
                    <a:lnTo>
                      <a:pt x="1641261" y="19449"/>
                    </a:lnTo>
                    <a:lnTo>
                      <a:pt x="1539695" y="19449"/>
                    </a:lnTo>
                    <a:cubicBezTo>
                      <a:pt x="1539695" y="19809"/>
                      <a:pt x="1542216" y="19449"/>
                      <a:pt x="1542216" y="19449"/>
                    </a:cubicBezTo>
                    <a:cubicBezTo>
                      <a:pt x="1493954" y="21250"/>
                      <a:pt x="1456137" y="22690"/>
                      <a:pt x="1425883" y="23771"/>
                    </a:cubicBezTo>
                    <a:cubicBezTo>
                      <a:pt x="1425883" y="24491"/>
                      <a:pt x="1428765" y="24851"/>
                      <a:pt x="1412918" y="25572"/>
                    </a:cubicBezTo>
                    <a:cubicBezTo>
                      <a:pt x="1396710" y="25932"/>
                      <a:pt x="1384465" y="25932"/>
                      <a:pt x="1373660" y="25932"/>
                    </a:cubicBezTo>
                    <a:cubicBezTo>
                      <a:pt x="1373660" y="25932"/>
                      <a:pt x="1373660" y="25932"/>
                      <a:pt x="1373660" y="25932"/>
                    </a:cubicBezTo>
                    <a:lnTo>
                      <a:pt x="1373660" y="25932"/>
                    </a:lnTo>
                    <a:cubicBezTo>
                      <a:pt x="1348809" y="25932"/>
                      <a:pt x="1332241" y="24491"/>
                      <a:pt x="1301627" y="24131"/>
                    </a:cubicBezTo>
                    <a:lnTo>
                      <a:pt x="1395990" y="24131"/>
                    </a:lnTo>
                    <a:cubicBezTo>
                      <a:pt x="1403553" y="22690"/>
                      <a:pt x="1395990" y="20889"/>
                      <a:pt x="1349529" y="20169"/>
                    </a:cubicBezTo>
                    <a:cubicBezTo>
                      <a:pt x="1368618" y="20169"/>
                      <a:pt x="1376181" y="19089"/>
                      <a:pt x="1353131" y="18728"/>
                    </a:cubicBezTo>
                    <a:cubicBezTo>
                      <a:pt x="1350609" y="19089"/>
                      <a:pt x="1291183" y="19449"/>
                      <a:pt x="1313873" y="20889"/>
                    </a:cubicBezTo>
                    <a:cubicBezTo>
                      <a:pt x="1224192" y="21250"/>
                      <a:pt x="1079047" y="17648"/>
                      <a:pt x="942905" y="20529"/>
                    </a:cubicBezTo>
                    <a:cubicBezTo>
                      <a:pt x="1040870" y="19089"/>
                      <a:pt x="864390" y="18728"/>
                      <a:pt x="973159" y="18008"/>
                    </a:cubicBezTo>
                    <a:cubicBezTo>
                      <a:pt x="935342" y="16928"/>
                      <a:pt x="919135" y="17288"/>
                      <a:pt x="902567" y="18008"/>
                    </a:cubicBezTo>
                    <a:cubicBezTo>
                      <a:pt x="894283" y="18368"/>
                      <a:pt x="886000" y="18728"/>
                      <a:pt x="874835" y="19089"/>
                    </a:cubicBezTo>
                    <a:cubicBezTo>
                      <a:pt x="863670" y="19089"/>
                      <a:pt x="849984" y="19809"/>
                      <a:pt x="830535" y="20169"/>
                    </a:cubicBezTo>
                    <a:cubicBezTo>
                      <a:pt x="827293" y="20169"/>
                      <a:pt x="837738" y="19449"/>
                      <a:pt x="851424" y="19089"/>
                    </a:cubicBezTo>
                    <a:cubicBezTo>
                      <a:pt x="865110" y="19089"/>
                      <a:pt x="881678" y="19089"/>
                      <a:pt x="890322" y="18008"/>
                    </a:cubicBezTo>
                    <a:cubicBezTo>
                      <a:pt x="858267" y="18008"/>
                      <a:pt x="828374" y="18008"/>
                      <a:pt x="799921" y="20169"/>
                    </a:cubicBezTo>
                    <a:cubicBezTo>
                      <a:pt x="771468" y="22330"/>
                      <a:pt x="744456" y="25932"/>
                      <a:pt x="717804" y="30614"/>
                    </a:cubicBezTo>
                    <a:cubicBezTo>
                      <a:pt x="664500" y="40338"/>
                      <a:pt x="612997" y="54745"/>
                      <a:pt x="554650" y="77075"/>
                    </a:cubicBezTo>
                    <a:lnTo>
                      <a:pt x="548888" y="77075"/>
                    </a:lnTo>
                    <a:cubicBezTo>
                      <a:pt x="543485" y="79596"/>
                      <a:pt x="537723" y="81757"/>
                      <a:pt x="531960" y="84278"/>
                    </a:cubicBezTo>
                    <a:cubicBezTo>
                      <a:pt x="526197" y="86799"/>
                      <a:pt x="520435" y="89680"/>
                      <a:pt x="514672" y="92202"/>
                    </a:cubicBezTo>
                    <a:cubicBezTo>
                      <a:pt x="508910" y="95083"/>
                      <a:pt x="502787" y="97604"/>
                      <a:pt x="496664" y="100485"/>
                    </a:cubicBezTo>
                    <a:cubicBezTo>
                      <a:pt x="490541" y="103367"/>
                      <a:pt x="484779" y="106608"/>
                      <a:pt x="478656" y="109850"/>
                    </a:cubicBezTo>
                    <a:close/>
                    <a:moveTo>
                      <a:pt x="280206" y="253915"/>
                    </a:moveTo>
                    <a:cubicBezTo>
                      <a:pt x="271563" y="262198"/>
                      <a:pt x="263279" y="271202"/>
                      <a:pt x="254995" y="279846"/>
                    </a:cubicBezTo>
                    <a:cubicBezTo>
                      <a:pt x="251033" y="284168"/>
                      <a:pt x="246711" y="288850"/>
                      <a:pt x="242389" y="293172"/>
                    </a:cubicBezTo>
                    <a:cubicBezTo>
                      <a:pt x="238428" y="297854"/>
                      <a:pt x="234466" y="302537"/>
                      <a:pt x="230504" y="307219"/>
                    </a:cubicBezTo>
                    <a:cubicBezTo>
                      <a:pt x="231945" y="305418"/>
                      <a:pt x="233745" y="303617"/>
                      <a:pt x="235186" y="301816"/>
                    </a:cubicBezTo>
                    <a:cubicBezTo>
                      <a:pt x="219699" y="320184"/>
                      <a:pt x="204932" y="339273"/>
                      <a:pt x="191246" y="358722"/>
                    </a:cubicBezTo>
                    <a:cubicBezTo>
                      <a:pt x="194488" y="354040"/>
                      <a:pt x="197729" y="350078"/>
                      <a:pt x="200971" y="346476"/>
                    </a:cubicBezTo>
                    <a:cubicBezTo>
                      <a:pt x="204212" y="342875"/>
                      <a:pt x="207093" y="339273"/>
                      <a:pt x="209615" y="336032"/>
                    </a:cubicBezTo>
                    <a:cubicBezTo>
                      <a:pt x="214657" y="329909"/>
                      <a:pt x="218619" y="325587"/>
                      <a:pt x="220419" y="323786"/>
                    </a:cubicBezTo>
                    <a:cubicBezTo>
                      <a:pt x="224021" y="320184"/>
                      <a:pt x="219699" y="327028"/>
                      <a:pt x="200971" y="351519"/>
                    </a:cubicBezTo>
                    <a:cubicBezTo>
                      <a:pt x="203492" y="346837"/>
                      <a:pt x="191606" y="360523"/>
                      <a:pt x="204572" y="343595"/>
                    </a:cubicBezTo>
                    <a:cubicBezTo>
                      <a:pt x="201331" y="347557"/>
                      <a:pt x="197369" y="352239"/>
                      <a:pt x="193407" y="357281"/>
                    </a:cubicBezTo>
                    <a:cubicBezTo>
                      <a:pt x="189446" y="362323"/>
                      <a:pt x="185484" y="368086"/>
                      <a:pt x="181522" y="373489"/>
                    </a:cubicBezTo>
                    <a:cubicBezTo>
                      <a:pt x="172878" y="384654"/>
                      <a:pt x="165315" y="396899"/>
                      <a:pt x="158472" y="407344"/>
                    </a:cubicBezTo>
                    <a:cubicBezTo>
                      <a:pt x="155230" y="412746"/>
                      <a:pt x="151989" y="417428"/>
                      <a:pt x="149467" y="421750"/>
                    </a:cubicBezTo>
                    <a:cubicBezTo>
                      <a:pt x="146946" y="426072"/>
                      <a:pt x="145146" y="429674"/>
                      <a:pt x="143705" y="432195"/>
                    </a:cubicBezTo>
                    <a:cubicBezTo>
                      <a:pt x="141184" y="437237"/>
                      <a:pt x="140824" y="438678"/>
                      <a:pt x="144425" y="433996"/>
                    </a:cubicBezTo>
                    <a:cubicBezTo>
                      <a:pt x="149107" y="425352"/>
                      <a:pt x="152709" y="418509"/>
                      <a:pt x="155950" y="413467"/>
                    </a:cubicBezTo>
                    <a:cubicBezTo>
                      <a:pt x="159192" y="408424"/>
                      <a:pt x="161713" y="404463"/>
                      <a:pt x="163514" y="401941"/>
                    </a:cubicBezTo>
                    <a:cubicBezTo>
                      <a:pt x="167115" y="396539"/>
                      <a:pt x="168556" y="395458"/>
                      <a:pt x="169637" y="394378"/>
                    </a:cubicBezTo>
                    <a:cubicBezTo>
                      <a:pt x="171798" y="392937"/>
                      <a:pt x="172518" y="392937"/>
                      <a:pt x="189806" y="367006"/>
                    </a:cubicBezTo>
                    <a:cubicBezTo>
                      <a:pt x="185484" y="374209"/>
                      <a:pt x="180802" y="381052"/>
                      <a:pt x="176119" y="387895"/>
                    </a:cubicBezTo>
                    <a:cubicBezTo>
                      <a:pt x="171798" y="395098"/>
                      <a:pt x="167476" y="401941"/>
                      <a:pt x="163154" y="408784"/>
                    </a:cubicBezTo>
                    <a:cubicBezTo>
                      <a:pt x="154150" y="422471"/>
                      <a:pt x="146586" y="436877"/>
                      <a:pt x="139023" y="450563"/>
                    </a:cubicBezTo>
                    <a:cubicBezTo>
                      <a:pt x="154510" y="421390"/>
                      <a:pt x="131099" y="454885"/>
                      <a:pt x="109489" y="499545"/>
                    </a:cubicBezTo>
                    <a:cubicBezTo>
                      <a:pt x="107328" y="504588"/>
                      <a:pt x="104087" y="511431"/>
                      <a:pt x="100485" y="519715"/>
                    </a:cubicBezTo>
                    <a:cubicBezTo>
                      <a:pt x="99405" y="521876"/>
                      <a:pt x="98685" y="524036"/>
                      <a:pt x="97604" y="526197"/>
                    </a:cubicBezTo>
                    <a:cubicBezTo>
                      <a:pt x="96884" y="528358"/>
                      <a:pt x="95803" y="530880"/>
                      <a:pt x="94723" y="533040"/>
                    </a:cubicBezTo>
                    <a:cubicBezTo>
                      <a:pt x="92922" y="537723"/>
                      <a:pt x="90761" y="542765"/>
                      <a:pt x="88960" y="547807"/>
                    </a:cubicBezTo>
                    <a:cubicBezTo>
                      <a:pt x="86799" y="552849"/>
                      <a:pt x="84998" y="557892"/>
                      <a:pt x="82837" y="563294"/>
                    </a:cubicBezTo>
                    <a:cubicBezTo>
                      <a:pt x="81037" y="568697"/>
                      <a:pt x="79236" y="573739"/>
                      <a:pt x="77435" y="578781"/>
                    </a:cubicBezTo>
                    <a:cubicBezTo>
                      <a:pt x="75634" y="583823"/>
                      <a:pt x="74194" y="588866"/>
                      <a:pt x="72393" y="593908"/>
                    </a:cubicBezTo>
                    <a:cubicBezTo>
                      <a:pt x="71672" y="596429"/>
                      <a:pt x="70952" y="598590"/>
                      <a:pt x="70232" y="601111"/>
                    </a:cubicBezTo>
                    <a:cubicBezTo>
                      <a:pt x="69511" y="603272"/>
                      <a:pt x="69151" y="605793"/>
                      <a:pt x="68431" y="607954"/>
                    </a:cubicBezTo>
                    <a:cubicBezTo>
                      <a:pt x="70952" y="602192"/>
                      <a:pt x="70232" y="606514"/>
                      <a:pt x="70952" y="605793"/>
                    </a:cubicBezTo>
                    <a:cubicBezTo>
                      <a:pt x="71672" y="604713"/>
                      <a:pt x="74194" y="598590"/>
                      <a:pt x="83558" y="571218"/>
                    </a:cubicBezTo>
                    <a:cubicBezTo>
                      <a:pt x="81757" y="576260"/>
                      <a:pt x="79956" y="582023"/>
                      <a:pt x="78155" y="588506"/>
                    </a:cubicBezTo>
                    <a:cubicBezTo>
                      <a:pt x="76354" y="594988"/>
                      <a:pt x="73473" y="601832"/>
                      <a:pt x="71672" y="609035"/>
                    </a:cubicBezTo>
                    <a:cubicBezTo>
                      <a:pt x="67711" y="624162"/>
                      <a:pt x="62308" y="640729"/>
                      <a:pt x="57986" y="658737"/>
                    </a:cubicBezTo>
                    <a:cubicBezTo>
                      <a:pt x="60507" y="644331"/>
                      <a:pt x="67711" y="619479"/>
                      <a:pt x="66630" y="621280"/>
                    </a:cubicBezTo>
                    <a:cubicBezTo>
                      <a:pt x="64469" y="627043"/>
                      <a:pt x="62668" y="632806"/>
                      <a:pt x="60867" y="638928"/>
                    </a:cubicBezTo>
                    <a:cubicBezTo>
                      <a:pt x="59067" y="645051"/>
                      <a:pt x="57626" y="650814"/>
                      <a:pt x="56185" y="656576"/>
                    </a:cubicBezTo>
                    <a:cubicBezTo>
                      <a:pt x="54745" y="662339"/>
                      <a:pt x="53304" y="667741"/>
                      <a:pt x="52224" y="672784"/>
                    </a:cubicBezTo>
                    <a:cubicBezTo>
                      <a:pt x="51503" y="675305"/>
                      <a:pt x="51143" y="677826"/>
                      <a:pt x="50423" y="679987"/>
                    </a:cubicBezTo>
                    <a:cubicBezTo>
                      <a:pt x="50063" y="682148"/>
                      <a:pt x="49342" y="684309"/>
                      <a:pt x="48982" y="686110"/>
                    </a:cubicBezTo>
                    <a:cubicBezTo>
                      <a:pt x="46821" y="698355"/>
                      <a:pt x="44660" y="710601"/>
                      <a:pt x="42859" y="722486"/>
                    </a:cubicBezTo>
                    <a:cubicBezTo>
                      <a:pt x="43580" y="718884"/>
                      <a:pt x="44300" y="716003"/>
                      <a:pt x="45020" y="713842"/>
                    </a:cubicBezTo>
                    <a:cubicBezTo>
                      <a:pt x="43940" y="720685"/>
                      <a:pt x="43580" y="727528"/>
                      <a:pt x="42859" y="734371"/>
                    </a:cubicBezTo>
                    <a:lnTo>
                      <a:pt x="41059" y="754901"/>
                    </a:lnTo>
                    <a:cubicBezTo>
                      <a:pt x="47181" y="700876"/>
                      <a:pt x="45020" y="730049"/>
                      <a:pt x="45741" y="730770"/>
                    </a:cubicBezTo>
                    <a:cubicBezTo>
                      <a:pt x="44300" y="728969"/>
                      <a:pt x="40698" y="765345"/>
                      <a:pt x="39978" y="784074"/>
                    </a:cubicBezTo>
                    <a:lnTo>
                      <a:pt x="42499" y="763905"/>
                    </a:lnTo>
                    <a:cubicBezTo>
                      <a:pt x="43580" y="757422"/>
                      <a:pt x="44660" y="750579"/>
                      <a:pt x="46101" y="744096"/>
                    </a:cubicBezTo>
                    <a:cubicBezTo>
                      <a:pt x="45741" y="749138"/>
                      <a:pt x="45020" y="755621"/>
                      <a:pt x="43940" y="762824"/>
                    </a:cubicBezTo>
                    <a:cubicBezTo>
                      <a:pt x="43220" y="770027"/>
                      <a:pt x="42499" y="777591"/>
                      <a:pt x="42139" y="784434"/>
                    </a:cubicBezTo>
                    <a:cubicBezTo>
                      <a:pt x="40698" y="797760"/>
                      <a:pt x="39978" y="807484"/>
                      <a:pt x="41419" y="802442"/>
                    </a:cubicBezTo>
                    <a:cubicBezTo>
                      <a:pt x="43220" y="781193"/>
                      <a:pt x="44300" y="763184"/>
                      <a:pt x="46821" y="746977"/>
                    </a:cubicBezTo>
                    <a:cubicBezTo>
                      <a:pt x="47902" y="739053"/>
                      <a:pt x="48982" y="731130"/>
                      <a:pt x="49702" y="723927"/>
                    </a:cubicBezTo>
                    <a:cubicBezTo>
                      <a:pt x="50783" y="716723"/>
                      <a:pt x="52224" y="709520"/>
                      <a:pt x="53304" y="702317"/>
                    </a:cubicBezTo>
                    <a:cubicBezTo>
                      <a:pt x="54385" y="695114"/>
                      <a:pt x="55825" y="688271"/>
                      <a:pt x="56906" y="681067"/>
                    </a:cubicBezTo>
                    <a:cubicBezTo>
                      <a:pt x="58346" y="673864"/>
                      <a:pt x="60147" y="667021"/>
                      <a:pt x="61948" y="659458"/>
                    </a:cubicBezTo>
                    <a:cubicBezTo>
                      <a:pt x="62668" y="655856"/>
                      <a:pt x="63749" y="651894"/>
                      <a:pt x="64469" y="647932"/>
                    </a:cubicBezTo>
                    <a:cubicBezTo>
                      <a:pt x="64829" y="646132"/>
                      <a:pt x="65189" y="643971"/>
                      <a:pt x="65910" y="642170"/>
                    </a:cubicBezTo>
                    <a:cubicBezTo>
                      <a:pt x="66630" y="640369"/>
                      <a:pt x="66990" y="638208"/>
                      <a:pt x="67711" y="636047"/>
                    </a:cubicBezTo>
                    <a:cubicBezTo>
                      <a:pt x="69872" y="627763"/>
                      <a:pt x="72393" y="619119"/>
                      <a:pt x="74914" y="609755"/>
                    </a:cubicBezTo>
                    <a:lnTo>
                      <a:pt x="64829" y="639649"/>
                    </a:lnTo>
                    <a:cubicBezTo>
                      <a:pt x="75994" y="597149"/>
                      <a:pt x="81757" y="584904"/>
                      <a:pt x="87159" y="571218"/>
                    </a:cubicBezTo>
                    <a:cubicBezTo>
                      <a:pt x="87880" y="569417"/>
                      <a:pt x="88600" y="567616"/>
                      <a:pt x="89320" y="565815"/>
                    </a:cubicBezTo>
                    <a:cubicBezTo>
                      <a:pt x="90041" y="564014"/>
                      <a:pt x="91121" y="562214"/>
                      <a:pt x="91841" y="560053"/>
                    </a:cubicBezTo>
                    <a:cubicBezTo>
                      <a:pt x="93642" y="556091"/>
                      <a:pt x="95443" y="551409"/>
                      <a:pt x="97964" y="546006"/>
                    </a:cubicBezTo>
                    <a:cubicBezTo>
                      <a:pt x="100485" y="540604"/>
                      <a:pt x="103007" y="533761"/>
                      <a:pt x="106608" y="526197"/>
                    </a:cubicBezTo>
                    <a:cubicBezTo>
                      <a:pt x="110210" y="518274"/>
                      <a:pt x="114532" y="509270"/>
                      <a:pt x="119574" y="498105"/>
                    </a:cubicBezTo>
                    <a:cubicBezTo>
                      <a:pt x="121375" y="493423"/>
                      <a:pt x="124256" y="488020"/>
                      <a:pt x="127137" y="481897"/>
                    </a:cubicBezTo>
                    <a:cubicBezTo>
                      <a:pt x="130019" y="475775"/>
                      <a:pt x="133620" y="468932"/>
                      <a:pt x="136862" y="462089"/>
                    </a:cubicBezTo>
                    <a:cubicBezTo>
                      <a:pt x="138663" y="458487"/>
                      <a:pt x="140463" y="454885"/>
                      <a:pt x="142624" y="451644"/>
                    </a:cubicBezTo>
                    <a:cubicBezTo>
                      <a:pt x="144785" y="448042"/>
                      <a:pt x="146586" y="444441"/>
                      <a:pt x="148747" y="440839"/>
                    </a:cubicBezTo>
                    <a:cubicBezTo>
                      <a:pt x="150908" y="437237"/>
                      <a:pt x="152709" y="433636"/>
                      <a:pt x="154870" y="430034"/>
                    </a:cubicBezTo>
                    <a:cubicBezTo>
                      <a:pt x="157031" y="426432"/>
                      <a:pt x="158832" y="422831"/>
                      <a:pt x="160993" y="419589"/>
                    </a:cubicBezTo>
                    <a:cubicBezTo>
                      <a:pt x="165315" y="412746"/>
                      <a:pt x="169276" y="406263"/>
                      <a:pt x="173238" y="400501"/>
                    </a:cubicBezTo>
                    <a:cubicBezTo>
                      <a:pt x="175039" y="397619"/>
                      <a:pt x="176840" y="394738"/>
                      <a:pt x="178641" y="391857"/>
                    </a:cubicBezTo>
                    <a:cubicBezTo>
                      <a:pt x="180441" y="389336"/>
                      <a:pt x="182242" y="386815"/>
                      <a:pt x="183683" y="384654"/>
                    </a:cubicBezTo>
                    <a:cubicBezTo>
                      <a:pt x="189806" y="375650"/>
                      <a:pt x="193407" y="369527"/>
                      <a:pt x="193047" y="368806"/>
                    </a:cubicBezTo>
                    <a:cubicBezTo>
                      <a:pt x="191606" y="371328"/>
                      <a:pt x="193047" y="369887"/>
                      <a:pt x="196649" y="365205"/>
                    </a:cubicBezTo>
                    <a:cubicBezTo>
                      <a:pt x="198450" y="363044"/>
                      <a:pt x="200611" y="359802"/>
                      <a:pt x="203132" y="356561"/>
                    </a:cubicBezTo>
                    <a:cubicBezTo>
                      <a:pt x="206013" y="353319"/>
                      <a:pt x="208894" y="349358"/>
                      <a:pt x="212136" y="345396"/>
                    </a:cubicBezTo>
                    <a:cubicBezTo>
                      <a:pt x="225102" y="328828"/>
                      <a:pt x="242750" y="309019"/>
                      <a:pt x="253554" y="296054"/>
                    </a:cubicBezTo>
                    <a:cubicBezTo>
                      <a:pt x="259677" y="288850"/>
                      <a:pt x="268681" y="278406"/>
                      <a:pt x="279126" y="267241"/>
                    </a:cubicBezTo>
                    <a:cubicBezTo>
                      <a:pt x="284528" y="261838"/>
                      <a:pt x="290291" y="256076"/>
                      <a:pt x="295693" y="250673"/>
                    </a:cubicBezTo>
                    <a:cubicBezTo>
                      <a:pt x="298575" y="247792"/>
                      <a:pt x="301096" y="245271"/>
                      <a:pt x="303977" y="242389"/>
                    </a:cubicBezTo>
                    <a:cubicBezTo>
                      <a:pt x="306498" y="239868"/>
                      <a:pt x="309380" y="237347"/>
                      <a:pt x="312261" y="234826"/>
                    </a:cubicBezTo>
                    <a:cubicBezTo>
                      <a:pt x="323066" y="225462"/>
                      <a:pt x="331710" y="217178"/>
                      <a:pt x="336392" y="212856"/>
                    </a:cubicBezTo>
                    <a:cubicBezTo>
                      <a:pt x="341074" y="208894"/>
                      <a:pt x="341434" y="208174"/>
                      <a:pt x="334591" y="212856"/>
                    </a:cubicBezTo>
                    <a:cubicBezTo>
                      <a:pt x="328828" y="217898"/>
                      <a:pt x="322706" y="223301"/>
                      <a:pt x="316223" y="229063"/>
                    </a:cubicBezTo>
                    <a:cubicBezTo>
                      <a:pt x="309740" y="234826"/>
                      <a:pt x="303257" y="240589"/>
                      <a:pt x="297134" y="246711"/>
                    </a:cubicBezTo>
                    <a:cubicBezTo>
                      <a:pt x="284889" y="258597"/>
                      <a:pt x="273003" y="269762"/>
                      <a:pt x="263999" y="278406"/>
                    </a:cubicBezTo>
                    <a:lnTo>
                      <a:pt x="274084" y="267601"/>
                    </a:lnTo>
                    <a:cubicBezTo>
                      <a:pt x="277685" y="263999"/>
                      <a:pt x="281287" y="260758"/>
                      <a:pt x="284528" y="257156"/>
                    </a:cubicBezTo>
                    <a:cubicBezTo>
                      <a:pt x="291732" y="250313"/>
                      <a:pt x="298575" y="243470"/>
                      <a:pt x="305778" y="236627"/>
                    </a:cubicBezTo>
                    <a:cubicBezTo>
                      <a:pt x="296054" y="244911"/>
                      <a:pt x="286329" y="253915"/>
                      <a:pt x="276605" y="262198"/>
                    </a:cubicBezTo>
                    <a:cubicBezTo>
                      <a:pt x="291371" y="248872"/>
                      <a:pt x="289211" y="248872"/>
                      <a:pt x="280927" y="253915"/>
                    </a:cubicBezTo>
                    <a:close/>
                    <a:moveTo>
                      <a:pt x="13326" y="1514483"/>
                    </a:moveTo>
                    <a:cubicBezTo>
                      <a:pt x="13326" y="1515204"/>
                      <a:pt x="13326" y="1515924"/>
                      <a:pt x="13326" y="1516644"/>
                    </a:cubicBezTo>
                    <a:cubicBezTo>
                      <a:pt x="13326" y="1515924"/>
                      <a:pt x="13326" y="1514844"/>
                      <a:pt x="13326" y="1514123"/>
                    </a:cubicBezTo>
                    <a:lnTo>
                      <a:pt x="13326" y="1514123"/>
                    </a:lnTo>
                    <a:close/>
                  </a:path>
                </a:pathLst>
              </a:custGeom>
              <a:solidFill>
                <a:schemeClr val="accent2"/>
              </a:solidFill>
              <a:ln w="0" cap="flat">
                <a:noFill/>
                <a:prstDash val="solid"/>
                <a:miter/>
              </a:ln>
            </p:spPr>
            <p:txBody>
              <a:bodyPr rtlCol="0" anchor="ctr"/>
              <a:lstStyle/>
              <a:p>
                <a:endParaRPr lang="en-US" sz="744"/>
              </a:p>
            </p:txBody>
          </p:sp>
          <p:sp>
            <p:nvSpPr>
              <p:cNvPr id="1086" name="Freeform: Shape 1085">
                <a:extLst>
                  <a:ext uri="{FF2B5EF4-FFF2-40B4-BE49-F238E27FC236}">
                    <a16:creationId xmlns:a16="http://schemas.microsoft.com/office/drawing/2014/main" id="{7B184140-C868-655B-CDE3-CE8F098075AD}"/>
                  </a:ext>
                </a:extLst>
              </p:cNvPr>
              <p:cNvSpPr/>
              <p:nvPr/>
            </p:nvSpPr>
            <p:spPr>
              <a:xfrm>
                <a:off x="11781289" y="4198347"/>
                <a:ext cx="1800" cy="56696"/>
              </a:xfrm>
              <a:custGeom>
                <a:avLst/>
                <a:gdLst>
                  <a:gd name="connsiteX0" fmla="*/ 0 w 1800"/>
                  <a:gd name="connsiteY0" fmla="*/ 4846 h 56696"/>
                  <a:gd name="connsiteX1" fmla="*/ 1801 w 1800"/>
                  <a:gd name="connsiteY1" fmla="*/ 55629 h 56696"/>
                  <a:gd name="connsiteX2" fmla="*/ 0 w 1800"/>
                  <a:gd name="connsiteY2" fmla="*/ 4846 h 56696"/>
                </a:gdLst>
                <a:ahLst/>
                <a:cxnLst>
                  <a:cxn ang="0">
                    <a:pos x="connsiteX0" y="connsiteY0"/>
                  </a:cxn>
                  <a:cxn ang="0">
                    <a:pos x="connsiteX1" y="connsiteY1"/>
                  </a:cxn>
                  <a:cxn ang="0">
                    <a:pos x="connsiteX2" y="connsiteY2"/>
                  </a:cxn>
                </a:cxnLst>
                <a:rect l="l" t="t" r="r" b="b"/>
                <a:pathLst>
                  <a:path w="1800" h="56696">
                    <a:moveTo>
                      <a:pt x="0" y="4846"/>
                    </a:moveTo>
                    <a:cubicBezTo>
                      <a:pt x="720" y="21774"/>
                      <a:pt x="720" y="63913"/>
                      <a:pt x="1801" y="55629"/>
                    </a:cubicBezTo>
                    <a:cubicBezTo>
                      <a:pt x="360" y="56710"/>
                      <a:pt x="1801" y="-19645"/>
                      <a:pt x="0" y="4846"/>
                    </a:cubicBezTo>
                    <a:close/>
                  </a:path>
                </a:pathLst>
              </a:custGeom>
              <a:solidFill>
                <a:schemeClr val="accent2"/>
              </a:solidFill>
              <a:ln w="0" cap="flat">
                <a:noFill/>
                <a:prstDash val="solid"/>
                <a:miter/>
              </a:ln>
            </p:spPr>
            <p:txBody>
              <a:bodyPr rtlCol="0" anchor="ctr"/>
              <a:lstStyle/>
              <a:p>
                <a:endParaRPr lang="en-US" sz="744"/>
              </a:p>
            </p:txBody>
          </p:sp>
          <p:sp>
            <p:nvSpPr>
              <p:cNvPr id="1087" name="Freeform: Shape 1086">
                <a:extLst>
                  <a:ext uri="{FF2B5EF4-FFF2-40B4-BE49-F238E27FC236}">
                    <a16:creationId xmlns:a16="http://schemas.microsoft.com/office/drawing/2014/main" id="{78C7D76A-8C9C-2198-00D2-804FE0D4D599}"/>
                  </a:ext>
                </a:extLst>
              </p:cNvPr>
              <p:cNvSpPr/>
              <p:nvPr/>
            </p:nvSpPr>
            <p:spPr>
              <a:xfrm>
                <a:off x="11779848" y="4221201"/>
                <a:ext cx="1080" cy="52223"/>
              </a:xfrm>
              <a:custGeom>
                <a:avLst/>
                <a:gdLst>
                  <a:gd name="connsiteX0" fmla="*/ 0 w 1080"/>
                  <a:gd name="connsiteY0" fmla="*/ 32415 h 52223"/>
                  <a:gd name="connsiteX1" fmla="*/ 1080 w 1080"/>
                  <a:gd name="connsiteY1" fmla="*/ 52223 h 52223"/>
                  <a:gd name="connsiteX2" fmla="*/ 1080 w 1080"/>
                  <a:gd name="connsiteY2" fmla="*/ 0 h 52223"/>
                  <a:gd name="connsiteX3" fmla="*/ 0 w 1080"/>
                  <a:gd name="connsiteY3" fmla="*/ 32415 h 52223"/>
                </a:gdLst>
                <a:ahLst/>
                <a:cxnLst>
                  <a:cxn ang="0">
                    <a:pos x="connsiteX0" y="connsiteY0"/>
                  </a:cxn>
                  <a:cxn ang="0">
                    <a:pos x="connsiteX1" y="connsiteY1"/>
                  </a:cxn>
                  <a:cxn ang="0">
                    <a:pos x="connsiteX2" y="connsiteY2"/>
                  </a:cxn>
                  <a:cxn ang="0">
                    <a:pos x="connsiteX3" y="connsiteY3"/>
                  </a:cxn>
                </a:cxnLst>
                <a:rect l="l" t="t" r="r" b="b"/>
                <a:pathLst>
                  <a:path w="1080" h="52223">
                    <a:moveTo>
                      <a:pt x="0" y="32415"/>
                    </a:moveTo>
                    <a:cubicBezTo>
                      <a:pt x="360" y="35296"/>
                      <a:pt x="1080" y="33495"/>
                      <a:pt x="1080" y="52223"/>
                    </a:cubicBezTo>
                    <a:lnTo>
                      <a:pt x="1080" y="0"/>
                    </a:lnTo>
                    <a:cubicBezTo>
                      <a:pt x="720" y="0"/>
                      <a:pt x="0" y="32415"/>
                      <a:pt x="0" y="32415"/>
                    </a:cubicBezTo>
                    <a:close/>
                  </a:path>
                </a:pathLst>
              </a:custGeom>
              <a:solidFill>
                <a:schemeClr val="accent2"/>
              </a:solidFill>
              <a:ln w="0" cap="flat">
                <a:noFill/>
                <a:prstDash val="solid"/>
                <a:miter/>
              </a:ln>
            </p:spPr>
            <p:txBody>
              <a:bodyPr rtlCol="0" anchor="ctr"/>
              <a:lstStyle/>
              <a:p>
                <a:endParaRPr lang="en-US" sz="744"/>
              </a:p>
            </p:txBody>
          </p:sp>
          <p:sp>
            <p:nvSpPr>
              <p:cNvPr id="2752" name="Freeform: Shape 2751">
                <a:extLst>
                  <a:ext uri="{FF2B5EF4-FFF2-40B4-BE49-F238E27FC236}">
                    <a16:creationId xmlns:a16="http://schemas.microsoft.com/office/drawing/2014/main" id="{6C3101A5-7BC7-88E3-7EE9-58178C94761A}"/>
                  </a:ext>
                </a:extLst>
              </p:cNvPr>
              <p:cNvSpPr/>
              <p:nvPr/>
            </p:nvSpPr>
            <p:spPr>
              <a:xfrm>
                <a:off x="11766162" y="4304399"/>
                <a:ext cx="4693" cy="164594"/>
              </a:xfrm>
              <a:custGeom>
                <a:avLst/>
                <a:gdLst>
                  <a:gd name="connsiteX0" fmla="*/ 2881 w 4693"/>
                  <a:gd name="connsiteY0" fmla="*/ 2161 h 164594"/>
                  <a:gd name="connsiteX1" fmla="*/ 4682 w 4693"/>
                  <a:gd name="connsiteY1" fmla="*/ 88240 h 164594"/>
                  <a:gd name="connsiteX2" fmla="*/ 0 w 4693"/>
                  <a:gd name="connsiteY2" fmla="*/ 0 h 164594"/>
                  <a:gd name="connsiteX3" fmla="*/ 3242 w 4693"/>
                  <a:gd name="connsiteY3" fmla="*/ 164594 h 164594"/>
                  <a:gd name="connsiteX4" fmla="*/ 2881 w 4693"/>
                  <a:gd name="connsiteY4" fmla="*/ 2161 h 1645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93" h="164594">
                    <a:moveTo>
                      <a:pt x="2881" y="2161"/>
                    </a:moveTo>
                    <a:cubicBezTo>
                      <a:pt x="3962" y="29173"/>
                      <a:pt x="4682" y="46101"/>
                      <a:pt x="4682" y="88240"/>
                    </a:cubicBezTo>
                    <a:cubicBezTo>
                      <a:pt x="1081" y="104087"/>
                      <a:pt x="3602" y="19089"/>
                      <a:pt x="0" y="0"/>
                    </a:cubicBezTo>
                    <a:cubicBezTo>
                      <a:pt x="0" y="77075"/>
                      <a:pt x="2881" y="100846"/>
                      <a:pt x="3242" y="164594"/>
                    </a:cubicBezTo>
                    <a:cubicBezTo>
                      <a:pt x="4682" y="133260"/>
                      <a:pt x="5763" y="4322"/>
                      <a:pt x="2881" y="2161"/>
                    </a:cubicBezTo>
                    <a:close/>
                  </a:path>
                </a:pathLst>
              </a:custGeom>
              <a:solidFill>
                <a:schemeClr val="accent2"/>
              </a:solidFill>
              <a:ln w="0" cap="flat">
                <a:noFill/>
                <a:prstDash val="solid"/>
                <a:miter/>
              </a:ln>
            </p:spPr>
            <p:txBody>
              <a:bodyPr rtlCol="0" anchor="ctr"/>
              <a:lstStyle/>
              <a:p>
                <a:endParaRPr lang="en-US" sz="744"/>
              </a:p>
            </p:txBody>
          </p:sp>
          <p:sp>
            <p:nvSpPr>
              <p:cNvPr id="2753" name="Freeform: Shape 2752">
                <a:extLst>
                  <a:ext uri="{FF2B5EF4-FFF2-40B4-BE49-F238E27FC236}">
                    <a16:creationId xmlns:a16="http://schemas.microsoft.com/office/drawing/2014/main" id="{4E66AB6C-87BF-727E-9E69-83D2165C1A8B}"/>
                  </a:ext>
                </a:extLst>
              </p:cNvPr>
              <p:cNvSpPr/>
              <p:nvPr/>
            </p:nvSpPr>
            <p:spPr>
              <a:xfrm>
                <a:off x="11764361" y="4268022"/>
                <a:ext cx="1080" cy="47181"/>
              </a:xfrm>
              <a:custGeom>
                <a:avLst/>
                <a:gdLst>
                  <a:gd name="connsiteX0" fmla="*/ 0 w 1080"/>
                  <a:gd name="connsiteY0" fmla="*/ 4322 h 47181"/>
                  <a:gd name="connsiteX1" fmla="*/ 1081 w 1080"/>
                  <a:gd name="connsiteY1" fmla="*/ 47181 h 47181"/>
                  <a:gd name="connsiteX2" fmla="*/ 1081 w 1080"/>
                  <a:gd name="connsiteY2" fmla="*/ 42859 h 47181"/>
                  <a:gd name="connsiteX3" fmla="*/ 360 w 1080"/>
                  <a:gd name="connsiteY3" fmla="*/ 0 h 47181"/>
                  <a:gd name="connsiteX4" fmla="*/ 0 w 1080"/>
                  <a:gd name="connsiteY4" fmla="*/ 4322 h 471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 h="47181">
                    <a:moveTo>
                      <a:pt x="0" y="4322"/>
                    </a:moveTo>
                    <a:lnTo>
                      <a:pt x="1081" y="47181"/>
                    </a:lnTo>
                    <a:lnTo>
                      <a:pt x="1081" y="42859"/>
                    </a:lnTo>
                    <a:lnTo>
                      <a:pt x="360" y="0"/>
                    </a:lnTo>
                    <a:lnTo>
                      <a:pt x="0" y="4322"/>
                    </a:lnTo>
                    <a:close/>
                  </a:path>
                </a:pathLst>
              </a:custGeom>
              <a:solidFill>
                <a:schemeClr val="accent2"/>
              </a:solidFill>
              <a:ln w="0" cap="flat">
                <a:noFill/>
                <a:prstDash val="solid"/>
                <a:miter/>
              </a:ln>
            </p:spPr>
            <p:txBody>
              <a:bodyPr rtlCol="0" anchor="ctr"/>
              <a:lstStyle/>
              <a:p>
                <a:endParaRPr lang="en-US" sz="744"/>
              </a:p>
            </p:txBody>
          </p:sp>
          <p:sp>
            <p:nvSpPr>
              <p:cNvPr id="2754" name="Freeform: Shape 2753">
                <a:extLst>
                  <a:ext uri="{FF2B5EF4-FFF2-40B4-BE49-F238E27FC236}">
                    <a16:creationId xmlns:a16="http://schemas.microsoft.com/office/drawing/2014/main" id="{337BC043-4DCF-4A67-561B-383E2CEEB856}"/>
                  </a:ext>
                </a:extLst>
              </p:cNvPr>
              <p:cNvSpPr/>
              <p:nvPr/>
            </p:nvSpPr>
            <p:spPr>
              <a:xfrm>
                <a:off x="11671079" y="3308910"/>
                <a:ext cx="23771" cy="39617"/>
              </a:xfrm>
              <a:custGeom>
                <a:avLst/>
                <a:gdLst>
                  <a:gd name="connsiteX0" fmla="*/ 23411 w 23771"/>
                  <a:gd name="connsiteY0" fmla="*/ 39618 h 39617"/>
                  <a:gd name="connsiteX1" fmla="*/ 14407 w 23771"/>
                  <a:gd name="connsiteY1" fmla="*/ 23050 h 39617"/>
                  <a:gd name="connsiteX2" fmla="*/ 0 w 23771"/>
                  <a:gd name="connsiteY2" fmla="*/ 0 h 39617"/>
                  <a:gd name="connsiteX3" fmla="*/ 10805 w 23771"/>
                  <a:gd name="connsiteY3" fmla="*/ 18008 h 39617"/>
                  <a:gd name="connsiteX4" fmla="*/ 23771 w 23771"/>
                  <a:gd name="connsiteY4" fmla="*/ 39618 h 39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1" h="39617">
                    <a:moveTo>
                      <a:pt x="23411" y="39618"/>
                    </a:moveTo>
                    <a:cubicBezTo>
                      <a:pt x="23050" y="37457"/>
                      <a:pt x="19089" y="30974"/>
                      <a:pt x="14407" y="23050"/>
                    </a:cubicBezTo>
                    <a:cubicBezTo>
                      <a:pt x="9725" y="15127"/>
                      <a:pt x="4322" y="6123"/>
                      <a:pt x="0" y="0"/>
                    </a:cubicBezTo>
                    <a:cubicBezTo>
                      <a:pt x="3242" y="5042"/>
                      <a:pt x="6843" y="11165"/>
                      <a:pt x="10805" y="18008"/>
                    </a:cubicBezTo>
                    <a:cubicBezTo>
                      <a:pt x="14767" y="24851"/>
                      <a:pt x="19089" y="32054"/>
                      <a:pt x="23771" y="39618"/>
                    </a:cubicBezTo>
                    <a:close/>
                  </a:path>
                </a:pathLst>
              </a:custGeom>
              <a:solidFill>
                <a:schemeClr val="accent2"/>
              </a:solidFill>
              <a:ln w="0" cap="flat">
                <a:noFill/>
                <a:prstDash val="solid"/>
                <a:miter/>
              </a:ln>
            </p:spPr>
            <p:txBody>
              <a:bodyPr rtlCol="0" anchor="ctr"/>
              <a:lstStyle/>
              <a:p>
                <a:endParaRPr lang="en-US" sz="744"/>
              </a:p>
            </p:txBody>
          </p:sp>
          <p:sp>
            <p:nvSpPr>
              <p:cNvPr id="2755" name="Freeform: Shape 2754">
                <a:extLst>
                  <a:ext uri="{FF2B5EF4-FFF2-40B4-BE49-F238E27FC236}">
                    <a16:creationId xmlns:a16="http://schemas.microsoft.com/office/drawing/2014/main" id="{F4FD1E66-5ECB-EEFD-CC7B-49C0B9724994}"/>
                  </a:ext>
                </a:extLst>
              </p:cNvPr>
              <p:cNvSpPr/>
              <p:nvPr/>
            </p:nvSpPr>
            <p:spPr>
              <a:xfrm>
                <a:off x="10868277" y="5762697"/>
                <a:ext cx="300735" cy="40338"/>
              </a:xfrm>
              <a:custGeom>
                <a:avLst/>
                <a:gdLst>
                  <a:gd name="connsiteX0" fmla="*/ 0 w 300735"/>
                  <a:gd name="connsiteY0" fmla="*/ 40338 h 40338"/>
                  <a:gd name="connsiteX1" fmla="*/ 15487 w 300735"/>
                  <a:gd name="connsiteY1" fmla="*/ 28093 h 40338"/>
                  <a:gd name="connsiteX2" fmla="*/ 18008 w 300735"/>
                  <a:gd name="connsiteY2" fmla="*/ 28093 h 40338"/>
                  <a:gd name="connsiteX3" fmla="*/ 21610 w 300735"/>
                  <a:gd name="connsiteY3" fmla="*/ 28093 h 40338"/>
                  <a:gd name="connsiteX4" fmla="*/ 31694 w 300735"/>
                  <a:gd name="connsiteY4" fmla="*/ 28093 h 40338"/>
                  <a:gd name="connsiteX5" fmla="*/ 52224 w 300735"/>
                  <a:gd name="connsiteY5" fmla="*/ 28093 h 40338"/>
                  <a:gd name="connsiteX6" fmla="*/ 93282 w 300735"/>
                  <a:gd name="connsiteY6" fmla="*/ 28093 h 40338"/>
                  <a:gd name="connsiteX7" fmla="*/ 114172 w 300735"/>
                  <a:gd name="connsiteY7" fmla="*/ 27372 h 40338"/>
                  <a:gd name="connsiteX8" fmla="*/ 124616 w 300735"/>
                  <a:gd name="connsiteY8" fmla="*/ 27372 h 40338"/>
                  <a:gd name="connsiteX9" fmla="*/ 135061 w 300735"/>
                  <a:gd name="connsiteY9" fmla="*/ 26652 h 40338"/>
                  <a:gd name="connsiteX10" fmla="*/ 300736 w 300735"/>
                  <a:gd name="connsiteY10" fmla="*/ 0 h 40338"/>
                  <a:gd name="connsiteX11" fmla="*/ 155230 w 300735"/>
                  <a:gd name="connsiteY11" fmla="*/ 24851 h 40338"/>
                  <a:gd name="connsiteX12" fmla="*/ 135061 w 300735"/>
                  <a:gd name="connsiteY12" fmla="*/ 26292 h 40338"/>
                  <a:gd name="connsiteX13" fmla="*/ 114172 w 300735"/>
                  <a:gd name="connsiteY13" fmla="*/ 27012 h 40338"/>
                  <a:gd name="connsiteX14" fmla="*/ 92202 w 300735"/>
                  <a:gd name="connsiteY14" fmla="*/ 27733 h 40338"/>
                  <a:gd name="connsiteX15" fmla="*/ 69872 w 300735"/>
                  <a:gd name="connsiteY15" fmla="*/ 27733 h 40338"/>
                  <a:gd name="connsiteX16" fmla="*/ 22330 w 300735"/>
                  <a:gd name="connsiteY16" fmla="*/ 27733 h 40338"/>
                  <a:gd name="connsiteX17" fmla="*/ 19449 w 300735"/>
                  <a:gd name="connsiteY17" fmla="*/ 27733 h 40338"/>
                  <a:gd name="connsiteX18" fmla="*/ 18008 w 300735"/>
                  <a:gd name="connsiteY18" fmla="*/ 27733 h 40338"/>
                  <a:gd name="connsiteX19" fmla="*/ 14767 w 300735"/>
                  <a:gd name="connsiteY19" fmla="*/ 28093 h 40338"/>
                  <a:gd name="connsiteX20" fmla="*/ 9004 w 300735"/>
                  <a:gd name="connsiteY20" fmla="*/ 30614 h 40338"/>
                  <a:gd name="connsiteX21" fmla="*/ 360 w 300735"/>
                  <a:gd name="connsiteY21" fmla="*/ 40338 h 40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0735" h="40338">
                    <a:moveTo>
                      <a:pt x="0" y="40338"/>
                    </a:moveTo>
                    <a:cubicBezTo>
                      <a:pt x="2881" y="34215"/>
                      <a:pt x="8644" y="29173"/>
                      <a:pt x="15487" y="28093"/>
                    </a:cubicBezTo>
                    <a:cubicBezTo>
                      <a:pt x="16207" y="28093"/>
                      <a:pt x="17288" y="28093"/>
                      <a:pt x="18008" y="28093"/>
                    </a:cubicBezTo>
                    <a:cubicBezTo>
                      <a:pt x="19089" y="28093"/>
                      <a:pt x="19449" y="28093"/>
                      <a:pt x="21610" y="28093"/>
                    </a:cubicBezTo>
                    <a:lnTo>
                      <a:pt x="31694" y="28093"/>
                    </a:lnTo>
                    <a:cubicBezTo>
                      <a:pt x="31694" y="28093"/>
                      <a:pt x="52224" y="28093"/>
                      <a:pt x="52224" y="28093"/>
                    </a:cubicBezTo>
                    <a:cubicBezTo>
                      <a:pt x="65910" y="28093"/>
                      <a:pt x="79236" y="28093"/>
                      <a:pt x="93282" y="28093"/>
                    </a:cubicBezTo>
                    <a:lnTo>
                      <a:pt x="114172" y="27372"/>
                    </a:lnTo>
                    <a:lnTo>
                      <a:pt x="124616" y="27372"/>
                    </a:lnTo>
                    <a:cubicBezTo>
                      <a:pt x="128218" y="27012"/>
                      <a:pt x="131459" y="27012"/>
                      <a:pt x="135061" y="26652"/>
                    </a:cubicBezTo>
                    <a:cubicBezTo>
                      <a:pt x="190886" y="23411"/>
                      <a:pt x="246711" y="14407"/>
                      <a:pt x="300736" y="0"/>
                    </a:cubicBezTo>
                    <a:cubicBezTo>
                      <a:pt x="253915" y="12246"/>
                      <a:pt x="208174" y="20529"/>
                      <a:pt x="155230" y="24851"/>
                    </a:cubicBezTo>
                    <a:cubicBezTo>
                      <a:pt x="148747" y="25211"/>
                      <a:pt x="141904" y="25932"/>
                      <a:pt x="135061" y="26292"/>
                    </a:cubicBezTo>
                    <a:cubicBezTo>
                      <a:pt x="128218" y="27012"/>
                      <a:pt x="121375" y="26652"/>
                      <a:pt x="114172" y="27012"/>
                    </a:cubicBezTo>
                    <a:cubicBezTo>
                      <a:pt x="106968" y="27012"/>
                      <a:pt x="99765" y="27372"/>
                      <a:pt x="92202" y="27733"/>
                    </a:cubicBezTo>
                    <a:cubicBezTo>
                      <a:pt x="84638" y="27733"/>
                      <a:pt x="77435" y="27733"/>
                      <a:pt x="69872" y="27733"/>
                    </a:cubicBezTo>
                    <a:cubicBezTo>
                      <a:pt x="54745" y="27733"/>
                      <a:pt x="38898" y="27733"/>
                      <a:pt x="22330" y="27733"/>
                    </a:cubicBezTo>
                    <a:lnTo>
                      <a:pt x="19449" y="27733"/>
                    </a:lnTo>
                    <a:cubicBezTo>
                      <a:pt x="19089" y="27733"/>
                      <a:pt x="18368" y="27733"/>
                      <a:pt x="18008" y="27733"/>
                    </a:cubicBezTo>
                    <a:cubicBezTo>
                      <a:pt x="16928" y="27733"/>
                      <a:pt x="15847" y="27733"/>
                      <a:pt x="14767" y="28093"/>
                    </a:cubicBezTo>
                    <a:cubicBezTo>
                      <a:pt x="12606" y="28453"/>
                      <a:pt x="10805" y="29533"/>
                      <a:pt x="9004" y="30614"/>
                    </a:cubicBezTo>
                    <a:cubicBezTo>
                      <a:pt x="5402" y="32775"/>
                      <a:pt x="2161" y="36377"/>
                      <a:pt x="360" y="40338"/>
                    </a:cubicBezTo>
                    <a:close/>
                  </a:path>
                </a:pathLst>
              </a:custGeom>
              <a:solidFill>
                <a:schemeClr val="accent2"/>
              </a:solidFill>
              <a:ln w="0" cap="flat">
                <a:noFill/>
                <a:prstDash val="solid"/>
                <a:miter/>
              </a:ln>
            </p:spPr>
            <p:txBody>
              <a:bodyPr rtlCol="0" anchor="ctr"/>
              <a:lstStyle/>
              <a:p>
                <a:endParaRPr lang="en-US" sz="744"/>
              </a:p>
            </p:txBody>
          </p:sp>
          <p:sp>
            <p:nvSpPr>
              <p:cNvPr id="2756" name="Freeform: Shape 2755">
                <a:extLst>
                  <a:ext uri="{FF2B5EF4-FFF2-40B4-BE49-F238E27FC236}">
                    <a16:creationId xmlns:a16="http://schemas.microsoft.com/office/drawing/2014/main" id="{C21445DE-F938-9487-B773-63EBFF26B12B}"/>
                  </a:ext>
                </a:extLst>
              </p:cNvPr>
              <p:cNvSpPr/>
              <p:nvPr/>
            </p:nvSpPr>
            <p:spPr>
              <a:xfrm>
                <a:off x="10710165" y="2913091"/>
                <a:ext cx="254995" cy="4321"/>
              </a:xfrm>
              <a:custGeom>
                <a:avLst/>
                <a:gdLst>
                  <a:gd name="connsiteX0" fmla="*/ 38177 w 254995"/>
                  <a:gd name="connsiteY0" fmla="*/ 3962 h 4321"/>
                  <a:gd name="connsiteX1" fmla="*/ 145866 w 254995"/>
                  <a:gd name="connsiteY1" fmla="*/ 1801 h 4321"/>
                  <a:gd name="connsiteX2" fmla="*/ 195568 w 254995"/>
                  <a:gd name="connsiteY2" fmla="*/ 720 h 4321"/>
                  <a:gd name="connsiteX3" fmla="*/ 223301 w 254995"/>
                  <a:gd name="connsiteY3" fmla="*/ 360 h 4321"/>
                  <a:gd name="connsiteX4" fmla="*/ 254995 w 254995"/>
                  <a:gd name="connsiteY4" fmla="*/ 360 h 4321"/>
                  <a:gd name="connsiteX5" fmla="*/ 243830 w 254995"/>
                  <a:gd name="connsiteY5" fmla="*/ 0 h 4321"/>
                  <a:gd name="connsiteX6" fmla="*/ 233385 w 254995"/>
                  <a:gd name="connsiteY6" fmla="*/ 0 h 4321"/>
                  <a:gd name="connsiteX7" fmla="*/ 213936 w 254995"/>
                  <a:gd name="connsiteY7" fmla="*/ 0 h 4321"/>
                  <a:gd name="connsiteX8" fmla="*/ 179001 w 254995"/>
                  <a:gd name="connsiteY8" fmla="*/ 0 h 4321"/>
                  <a:gd name="connsiteX9" fmla="*/ 120294 w 254995"/>
                  <a:gd name="connsiteY9" fmla="*/ 1080 h 4321"/>
                  <a:gd name="connsiteX10" fmla="*/ 0 w 254995"/>
                  <a:gd name="connsiteY10" fmla="*/ 1801 h 4321"/>
                  <a:gd name="connsiteX11" fmla="*/ 37817 w 254995"/>
                  <a:gd name="connsiteY11" fmla="*/ 4322 h 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4995" h="4321">
                    <a:moveTo>
                      <a:pt x="38177" y="3962"/>
                    </a:moveTo>
                    <a:cubicBezTo>
                      <a:pt x="82117" y="3241"/>
                      <a:pt x="113811" y="2521"/>
                      <a:pt x="145866" y="1801"/>
                    </a:cubicBezTo>
                    <a:cubicBezTo>
                      <a:pt x="161713" y="1801"/>
                      <a:pt x="177920" y="1080"/>
                      <a:pt x="195568" y="720"/>
                    </a:cubicBezTo>
                    <a:cubicBezTo>
                      <a:pt x="204572" y="720"/>
                      <a:pt x="213576" y="720"/>
                      <a:pt x="223301" y="360"/>
                    </a:cubicBezTo>
                    <a:cubicBezTo>
                      <a:pt x="233025" y="360"/>
                      <a:pt x="243470" y="0"/>
                      <a:pt x="254995" y="360"/>
                    </a:cubicBezTo>
                    <a:cubicBezTo>
                      <a:pt x="251393" y="360"/>
                      <a:pt x="247431" y="360"/>
                      <a:pt x="243830" y="0"/>
                    </a:cubicBezTo>
                    <a:cubicBezTo>
                      <a:pt x="240228" y="0"/>
                      <a:pt x="236987" y="0"/>
                      <a:pt x="233385" y="0"/>
                    </a:cubicBezTo>
                    <a:cubicBezTo>
                      <a:pt x="226542" y="0"/>
                      <a:pt x="220059" y="0"/>
                      <a:pt x="213936" y="0"/>
                    </a:cubicBezTo>
                    <a:cubicBezTo>
                      <a:pt x="201331" y="0"/>
                      <a:pt x="189805" y="0"/>
                      <a:pt x="179001" y="0"/>
                    </a:cubicBezTo>
                    <a:cubicBezTo>
                      <a:pt x="157391" y="0"/>
                      <a:pt x="138302" y="720"/>
                      <a:pt x="120294" y="1080"/>
                    </a:cubicBezTo>
                    <a:cubicBezTo>
                      <a:pt x="83558" y="2161"/>
                      <a:pt x="49342" y="2881"/>
                      <a:pt x="0" y="1801"/>
                    </a:cubicBezTo>
                    <a:lnTo>
                      <a:pt x="37817" y="4322"/>
                    </a:lnTo>
                    <a:close/>
                  </a:path>
                </a:pathLst>
              </a:custGeom>
              <a:solidFill>
                <a:schemeClr val="accent2"/>
              </a:solidFill>
              <a:ln w="0" cap="flat">
                <a:noFill/>
                <a:prstDash val="solid"/>
                <a:miter/>
              </a:ln>
            </p:spPr>
            <p:txBody>
              <a:bodyPr rtlCol="0" anchor="ctr"/>
              <a:lstStyle/>
              <a:p>
                <a:endParaRPr lang="en-US" sz="744"/>
              </a:p>
            </p:txBody>
          </p:sp>
          <p:sp>
            <p:nvSpPr>
              <p:cNvPr id="2757" name="Freeform: Shape 2756">
                <a:extLst>
                  <a:ext uri="{FF2B5EF4-FFF2-40B4-BE49-F238E27FC236}">
                    <a16:creationId xmlns:a16="http://schemas.microsoft.com/office/drawing/2014/main" id="{F3319AD4-A315-B9C5-6562-75FFFD5F2A1E}"/>
                  </a:ext>
                </a:extLst>
              </p:cNvPr>
              <p:cNvSpPr/>
              <p:nvPr/>
            </p:nvSpPr>
            <p:spPr>
              <a:xfrm>
                <a:off x="10722823" y="2907689"/>
                <a:ext cx="82785" cy="4321"/>
              </a:xfrm>
              <a:custGeom>
                <a:avLst/>
                <a:gdLst>
                  <a:gd name="connsiteX0" fmla="*/ 56493 w 82785"/>
                  <a:gd name="connsiteY0" fmla="*/ 0 h 4321"/>
                  <a:gd name="connsiteX1" fmla="*/ 1389 w 82785"/>
                  <a:gd name="connsiteY1" fmla="*/ 4322 h 4321"/>
                  <a:gd name="connsiteX2" fmla="*/ 82785 w 82785"/>
                  <a:gd name="connsiteY2" fmla="*/ 2521 h 4321"/>
                  <a:gd name="connsiteX3" fmla="*/ 56493 w 82785"/>
                  <a:gd name="connsiteY3" fmla="*/ 360 h 4321"/>
                </a:gdLst>
                <a:ahLst/>
                <a:cxnLst>
                  <a:cxn ang="0">
                    <a:pos x="connsiteX0" y="connsiteY0"/>
                  </a:cxn>
                  <a:cxn ang="0">
                    <a:pos x="connsiteX1" y="connsiteY1"/>
                  </a:cxn>
                  <a:cxn ang="0">
                    <a:pos x="connsiteX2" y="connsiteY2"/>
                  </a:cxn>
                  <a:cxn ang="0">
                    <a:pos x="connsiteX3" y="connsiteY3"/>
                  </a:cxn>
                </a:cxnLst>
                <a:rect l="l" t="t" r="r" b="b"/>
                <a:pathLst>
                  <a:path w="82785" h="4321">
                    <a:moveTo>
                      <a:pt x="56493" y="0"/>
                    </a:moveTo>
                    <a:cubicBezTo>
                      <a:pt x="70900" y="2161"/>
                      <a:pt x="-11577" y="2521"/>
                      <a:pt x="1389" y="4322"/>
                    </a:cubicBezTo>
                    <a:cubicBezTo>
                      <a:pt x="60815" y="3962"/>
                      <a:pt x="29121" y="2161"/>
                      <a:pt x="82785" y="2521"/>
                    </a:cubicBezTo>
                    <a:lnTo>
                      <a:pt x="56493" y="360"/>
                    </a:lnTo>
                    <a:close/>
                  </a:path>
                </a:pathLst>
              </a:custGeom>
              <a:solidFill>
                <a:schemeClr val="accent2"/>
              </a:solidFill>
              <a:ln w="0" cap="flat">
                <a:noFill/>
                <a:prstDash val="solid"/>
                <a:miter/>
              </a:ln>
            </p:spPr>
            <p:txBody>
              <a:bodyPr rtlCol="0" anchor="ctr"/>
              <a:lstStyle/>
              <a:p>
                <a:endParaRPr lang="en-US" sz="744"/>
              </a:p>
            </p:txBody>
          </p:sp>
          <p:sp>
            <p:nvSpPr>
              <p:cNvPr id="2758" name="Freeform: Shape 2757">
                <a:extLst>
                  <a:ext uri="{FF2B5EF4-FFF2-40B4-BE49-F238E27FC236}">
                    <a16:creationId xmlns:a16="http://schemas.microsoft.com/office/drawing/2014/main" id="{40DAC149-E72F-F49C-89E3-E7B1825AEB5C}"/>
                  </a:ext>
                </a:extLst>
              </p:cNvPr>
              <p:cNvSpPr/>
              <p:nvPr/>
            </p:nvSpPr>
            <p:spPr>
              <a:xfrm>
                <a:off x="11145962" y="2968196"/>
                <a:ext cx="25571" cy="5402"/>
              </a:xfrm>
              <a:custGeom>
                <a:avLst/>
                <a:gdLst>
                  <a:gd name="connsiteX0" fmla="*/ 25571 w 25571"/>
                  <a:gd name="connsiteY0" fmla="*/ 5402 h 5402"/>
                  <a:gd name="connsiteX1" fmla="*/ 12966 w 25571"/>
                  <a:gd name="connsiteY1" fmla="*/ 2521 h 5402"/>
                  <a:gd name="connsiteX2" fmla="*/ 0 w 25571"/>
                  <a:gd name="connsiteY2" fmla="*/ 0 h 5402"/>
                  <a:gd name="connsiteX3" fmla="*/ 10445 w 25571"/>
                  <a:gd name="connsiteY3" fmla="*/ 2161 h 5402"/>
                  <a:gd name="connsiteX4" fmla="*/ 20529 w 25571"/>
                  <a:gd name="connsiteY4" fmla="*/ 4682 h 5402"/>
                  <a:gd name="connsiteX5" fmla="*/ 25571 w 25571"/>
                  <a:gd name="connsiteY5" fmla="*/ 5402 h 5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571" h="5402">
                    <a:moveTo>
                      <a:pt x="25571" y="5402"/>
                    </a:moveTo>
                    <a:lnTo>
                      <a:pt x="12966" y="2521"/>
                    </a:lnTo>
                    <a:cubicBezTo>
                      <a:pt x="8644" y="1441"/>
                      <a:pt x="4322" y="720"/>
                      <a:pt x="0" y="0"/>
                    </a:cubicBezTo>
                    <a:lnTo>
                      <a:pt x="10445" y="2161"/>
                    </a:lnTo>
                    <a:lnTo>
                      <a:pt x="20529" y="4682"/>
                    </a:lnTo>
                    <a:lnTo>
                      <a:pt x="25571" y="5402"/>
                    </a:lnTo>
                    <a:close/>
                  </a:path>
                </a:pathLst>
              </a:custGeom>
              <a:solidFill>
                <a:schemeClr val="accent2"/>
              </a:solidFill>
              <a:ln w="0" cap="flat">
                <a:noFill/>
                <a:prstDash val="solid"/>
                <a:miter/>
              </a:ln>
            </p:spPr>
            <p:txBody>
              <a:bodyPr rtlCol="0" anchor="ctr"/>
              <a:lstStyle/>
              <a:p>
                <a:endParaRPr lang="en-US" sz="744"/>
              </a:p>
            </p:txBody>
          </p:sp>
          <p:sp>
            <p:nvSpPr>
              <p:cNvPr id="2759" name="Freeform: Shape 2758">
                <a:extLst>
                  <a:ext uri="{FF2B5EF4-FFF2-40B4-BE49-F238E27FC236}">
                    <a16:creationId xmlns:a16="http://schemas.microsoft.com/office/drawing/2014/main" id="{85CC16B5-CD00-E2B3-3AEF-6F8CD0454662}"/>
                  </a:ext>
                </a:extLst>
              </p:cNvPr>
              <p:cNvSpPr/>
              <p:nvPr/>
            </p:nvSpPr>
            <p:spPr>
              <a:xfrm>
                <a:off x="10343880" y="2908409"/>
                <a:ext cx="44299" cy="1080"/>
              </a:xfrm>
              <a:custGeom>
                <a:avLst/>
                <a:gdLst>
                  <a:gd name="connsiteX0" fmla="*/ 34576 w 44299"/>
                  <a:gd name="connsiteY0" fmla="*/ 1080 h 1080"/>
                  <a:gd name="connsiteX1" fmla="*/ 44300 w 44299"/>
                  <a:gd name="connsiteY1" fmla="*/ 720 h 1080"/>
                  <a:gd name="connsiteX2" fmla="*/ 0 w 44299"/>
                  <a:gd name="connsiteY2" fmla="*/ 0 h 1080"/>
                  <a:gd name="connsiteX3" fmla="*/ 34576 w 44299"/>
                  <a:gd name="connsiteY3" fmla="*/ 1080 h 1080"/>
                </a:gdLst>
                <a:ahLst/>
                <a:cxnLst>
                  <a:cxn ang="0">
                    <a:pos x="connsiteX0" y="connsiteY0"/>
                  </a:cxn>
                  <a:cxn ang="0">
                    <a:pos x="connsiteX1" y="connsiteY1"/>
                  </a:cxn>
                  <a:cxn ang="0">
                    <a:pos x="connsiteX2" y="connsiteY2"/>
                  </a:cxn>
                  <a:cxn ang="0">
                    <a:pos x="connsiteX3" y="connsiteY3"/>
                  </a:cxn>
                </a:cxnLst>
                <a:rect l="l" t="t" r="r" b="b"/>
                <a:pathLst>
                  <a:path w="44299" h="1080">
                    <a:moveTo>
                      <a:pt x="34576" y="1080"/>
                    </a:moveTo>
                    <a:lnTo>
                      <a:pt x="44300" y="720"/>
                    </a:lnTo>
                    <a:lnTo>
                      <a:pt x="0" y="0"/>
                    </a:lnTo>
                    <a:lnTo>
                      <a:pt x="34576" y="1080"/>
                    </a:lnTo>
                    <a:close/>
                  </a:path>
                </a:pathLst>
              </a:custGeom>
              <a:solidFill>
                <a:schemeClr val="accent2"/>
              </a:solidFill>
              <a:ln w="0" cap="flat">
                <a:noFill/>
                <a:prstDash val="solid"/>
                <a:miter/>
              </a:ln>
            </p:spPr>
            <p:txBody>
              <a:bodyPr rtlCol="0" anchor="ctr"/>
              <a:lstStyle/>
              <a:p>
                <a:endParaRPr lang="en-US" sz="744"/>
              </a:p>
            </p:txBody>
          </p:sp>
          <p:sp>
            <p:nvSpPr>
              <p:cNvPr id="2760" name="Freeform: Shape 2759">
                <a:extLst>
                  <a:ext uri="{FF2B5EF4-FFF2-40B4-BE49-F238E27FC236}">
                    <a16:creationId xmlns:a16="http://schemas.microsoft.com/office/drawing/2014/main" id="{8956BA06-FAD2-0913-ACA3-84B1405CE216}"/>
                  </a:ext>
                </a:extLst>
              </p:cNvPr>
              <p:cNvSpPr/>
              <p:nvPr/>
            </p:nvSpPr>
            <p:spPr>
              <a:xfrm>
                <a:off x="10388180" y="2908409"/>
                <a:ext cx="9724" cy="160"/>
              </a:xfrm>
              <a:custGeom>
                <a:avLst/>
                <a:gdLst>
                  <a:gd name="connsiteX0" fmla="*/ 9724 w 9724"/>
                  <a:gd name="connsiteY0" fmla="*/ 0 h 160"/>
                  <a:gd name="connsiteX1" fmla="*/ 0 w 9724"/>
                  <a:gd name="connsiteY1" fmla="*/ 0 h 160"/>
                  <a:gd name="connsiteX2" fmla="*/ 9724 w 9724"/>
                  <a:gd name="connsiteY2" fmla="*/ 0 h 160"/>
                </a:gdLst>
                <a:ahLst/>
                <a:cxnLst>
                  <a:cxn ang="0">
                    <a:pos x="connsiteX0" y="connsiteY0"/>
                  </a:cxn>
                  <a:cxn ang="0">
                    <a:pos x="connsiteX1" y="connsiteY1"/>
                  </a:cxn>
                  <a:cxn ang="0">
                    <a:pos x="connsiteX2" y="connsiteY2"/>
                  </a:cxn>
                </a:cxnLst>
                <a:rect l="l" t="t" r="r" b="b"/>
                <a:pathLst>
                  <a:path w="9724" h="160">
                    <a:moveTo>
                      <a:pt x="9724" y="0"/>
                    </a:moveTo>
                    <a:lnTo>
                      <a:pt x="0" y="0"/>
                    </a:lnTo>
                    <a:cubicBezTo>
                      <a:pt x="0" y="360"/>
                      <a:pt x="9724" y="0"/>
                      <a:pt x="9724" y="0"/>
                    </a:cubicBezTo>
                    <a:close/>
                  </a:path>
                </a:pathLst>
              </a:custGeom>
              <a:solidFill>
                <a:schemeClr val="accent2"/>
              </a:solidFill>
              <a:ln w="0" cap="flat">
                <a:noFill/>
                <a:prstDash val="solid"/>
                <a:miter/>
              </a:ln>
            </p:spPr>
            <p:txBody>
              <a:bodyPr rtlCol="0" anchor="ctr"/>
              <a:lstStyle/>
              <a:p>
                <a:endParaRPr lang="en-US" sz="744"/>
              </a:p>
            </p:txBody>
          </p:sp>
          <p:sp>
            <p:nvSpPr>
              <p:cNvPr id="2761" name="Freeform: Shape 2760">
                <a:extLst>
                  <a:ext uri="{FF2B5EF4-FFF2-40B4-BE49-F238E27FC236}">
                    <a16:creationId xmlns:a16="http://schemas.microsoft.com/office/drawing/2014/main" id="{A8F42418-BB60-ECEA-B3D7-3E8545A0127D}"/>
                  </a:ext>
                </a:extLst>
              </p:cNvPr>
              <p:cNvSpPr/>
              <p:nvPr/>
            </p:nvSpPr>
            <p:spPr>
              <a:xfrm>
                <a:off x="11137678" y="2969997"/>
                <a:ext cx="56185" cy="14406"/>
              </a:xfrm>
              <a:custGeom>
                <a:avLst/>
                <a:gdLst>
                  <a:gd name="connsiteX0" fmla="*/ 0 w 56185"/>
                  <a:gd name="connsiteY0" fmla="*/ 0 h 14406"/>
                  <a:gd name="connsiteX1" fmla="*/ 18728 w 56185"/>
                  <a:gd name="connsiteY1" fmla="*/ 4682 h 14406"/>
                  <a:gd name="connsiteX2" fmla="*/ 37457 w 56185"/>
                  <a:gd name="connsiteY2" fmla="*/ 10085 h 14406"/>
                  <a:gd name="connsiteX3" fmla="*/ 56185 w 56185"/>
                  <a:gd name="connsiteY3" fmla="*/ 14407 h 14406"/>
                  <a:gd name="connsiteX4" fmla="*/ 0 w 56185"/>
                  <a:gd name="connsiteY4" fmla="*/ 0 h 144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185" h="14406">
                    <a:moveTo>
                      <a:pt x="0" y="0"/>
                    </a:moveTo>
                    <a:cubicBezTo>
                      <a:pt x="6123" y="1441"/>
                      <a:pt x="12606" y="2881"/>
                      <a:pt x="18728" y="4682"/>
                    </a:cubicBezTo>
                    <a:lnTo>
                      <a:pt x="37457" y="10085"/>
                    </a:lnTo>
                    <a:lnTo>
                      <a:pt x="56185" y="14407"/>
                    </a:lnTo>
                    <a:cubicBezTo>
                      <a:pt x="37457" y="9364"/>
                      <a:pt x="19089" y="3602"/>
                      <a:pt x="0" y="0"/>
                    </a:cubicBezTo>
                    <a:close/>
                  </a:path>
                </a:pathLst>
              </a:custGeom>
              <a:solidFill>
                <a:schemeClr val="accent2"/>
              </a:solidFill>
              <a:ln w="0" cap="flat">
                <a:noFill/>
                <a:prstDash val="solid"/>
                <a:miter/>
              </a:ln>
            </p:spPr>
            <p:txBody>
              <a:bodyPr rtlCol="0" anchor="ctr"/>
              <a:lstStyle/>
              <a:p>
                <a:endParaRPr lang="en-US" sz="744"/>
              </a:p>
            </p:txBody>
          </p:sp>
          <p:sp>
            <p:nvSpPr>
              <p:cNvPr id="2762" name="Freeform: Shape 2761">
                <a:extLst>
                  <a:ext uri="{FF2B5EF4-FFF2-40B4-BE49-F238E27FC236}">
                    <a16:creationId xmlns:a16="http://schemas.microsoft.com/office/drawing/2014/main" id="{231D196F-7007-4B94-6F02-8FBCD4F2C2DD}"/>
                  </a:ext>
                </a:extLst>
              </p:cNvPr>
              <p:cNvSpPr/>
              <p:nvPr/>
            </p:nvSpPr>
            <p:spPr>
              <a:xfrm>
                <a:off x="10788985" y="2935961"/>
                <a:ext cx="40393" cy="900"/>
              </a:xfrm>
              <a:custGeom>
                <a:avLst/>
                <a:gdLst>
                  <a:gd name="connsiteX0" fmla="*/ 4737 w 40393"/>
                  <a:gd name="connsiteY0" fmla="*/ 900 h 900"/>
                  <a:gd name="connsiteX1" fmla="*/ 40394 w 40393"/>
                  <a:gd name="connsiteY1" fmla="*/ 180 h 900"/>
                  <a:gd name="connsiteX2" fmla="*/ 4737 w 40393"/>
                  <a:gd name="connsiteY2" fmla="*/ 900 h 900"/>
                </a:gdLst>
                <a:ahLst/>
                <a:cxnLst>
                  <a:cxn ang="0">
                    <a:pos x="connsiteX0" y="connsiteY0"/>
                  </a:cxn>
                  <a:cxn ang="0">
                    <a:pos x="connsiteX1" y="connsiteY1"/>
                  </a:cxn>
                  <a:cxn ang="0">
                    <a:pos x="connsiteX2" y="connsiteY2"/>
                  </a:cxn>
                </a:cxnLst>
                <a:rect l="l" t="t" r="r" b="b"/>
                <a:pathLst>
                  <a:path w="40393" h="900">
                    <a:moveTo>
                      <a:pt x="4737" y="900"/>
                    </a:moveTo>
                    <a:lnTo>
                      <a:pt x="40394" y="180"/>
                    </a:lnTo>
                    <a:cubicBezTo>
                      <a:pt x="33190" y="180"/>
                      <a:pt x="-15071" y="-540"/>
                      <a:pt x="4737" y="900"/>
                    </a:cubicBezTo>
                    <a:close/>
                  </a:path>
                </a:pathLst>
              </a:custGeom>
              <a:solidFill>
                <a:schemeClr val="accent2"/>
              </a:solidFill>
              <a:ln w="0" cap="flat">
                <a:noFill/>
                <a:prstDash val="solid"/>
                <a:miter/>
              </a:ln>
            </p:spPr>
            <p:txBody>
              <a:bodyPr rtlCol="0" anchor="ctr"/>
              <a:lstStyle/>
              <a:p>
                <a:endParaRPr lang="en-US" sz="744"/>
              </a:p>
            </p:txBody>
          </p:sp>
          <p:sp>
            <p:nvSpPr>
              <p:cNvPr id="2763" name="Freeform: Shape 2762">
                <a:extLst>
                  <a:ext uri="{FF2B5EF4-FFF2-40B4-BE49-F238E27FC236}">
                    <a16:creationId xmlns:a16="http://schemas.microsoft.com/office/drawing/2014/main" id="{0A24DFC0-49FE-4A74-AD2B-43C985089CDB}"/>
                  </a:ext>
                </a:extLst>
              </p:cNvPr>
              <p:cNvSpPr/>
              <p:nvPr/>
            </p:nvSpPr>
            <p:spPr>
              <a:xfrm>
                <a:off x="10065475" y="2908409"/>
                <a:ext cx="47541" cy="1080"/>
              </a:xfrm>
              <a:custGeom>
                <a:avLst/>
                <a:gdLst>
                  <a:gd name="connsiteX0" fmla="*/ 43220 w 47541"/>
                  <a:gd name="connsiteY0" fmla="*/ 0 h 1080"/>
                  <a:gd name="connsiteX1" fmla="*/ 0 w 47541"/>
                  <a:gd name="connsiteY1" fmla="*/ 1080 h 1080"/>
                  <a:gd name="connsiteX2" fmla="*/ 4682 w 47541"/>
                  <a:gd name="connsiteY2" fmla="*/ 1080 h 1080"/>
                  <a:gd name="connsiteX3" fmla="*/ 47541 w 47541"/>
                  <a:gd name="connsiteY3" fmla="*/ 360 h 1080"/>
                  <a:gd name="connsiteX4" fmla="*/ 43220 w 47541"/>
                  <a:gd name="connsiteY4" fmla="*/ 0 h 10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541" h="1080">
                    <a:moveTo>
                      <a:pt x="43220" y="0"/>
                    </a:moveTo>
                    <a:lnTo>
                      <a:pt x="0" y="1080"/>
                    </a:lnTo>
                    <a:lnTo>
                      <a:pt x="4682" y="1080"/>
                    </a:lnTo>
                    <a:lnTo>
                      <a:pt x="47541" y="360"/>
                    </a:lnTo>
                    <a:lnTo>
                      <a:pt x="43220" y="0"/>
                    </a:lnTo>
                    <a:close/>
                  </a:path>
                </a:pathLst>
              </a:custGeom>
              <a:solidFill>
                <a:schemeClr val="accent2"/>
              </a:solidFill>
              <a:ln w="0" cap="flat">
                <a:noFill/>
                <a:prstDash val="solid"/>
                <a:miter/>
              </a:ln>
            </p:spPr>
            <p:txBody>
              <a:bodyPr rtlCol="0" anchor="ctr"/>
              <a:lstStyle/>
              <a:p>
                <a:endParaRPr lang="en-US" sz="744"/>
              </a:p>
            </p:txBody>
          </p:sp>
          <p:sp>
            <p:nvSpPr>
              <p:cNvPr id="2764" name="Freeform: Shape 2763">
                <a:extLst>
                  <a:ext uri="{FF2B5EF4-FFF2-40B4-BE49-F238E27FC236}">
                    <a16:creationId xmlns:a16="http://schemas.microsoft.com/office/drawing/2014/main" id="{74824716-27E2-3555-2B30-837FFA15EAC1}"/>
                  </a:ext>
                </a:extLst>
              </p:cNvPr>
              <p:cNvSpPr/>
              <p:nvPr/>
            </p:nvSpPr>
            <p:spPr>
              <a:xfrm>
                <a:off x="10480572" y="2942985"/>
                <a:ext cx="44388" cy="1800"/>
              </a:xfrm>
              <a:custGeom>
                <a:avLst/>
                <a:gdLst>
                  <a:gd name="connsiteX0" fmla="*/ 35466 w 44388"/>
                  <a:gd name="connsiteY0" fmla="*/ 0 h 1800"/>
                  <a:gd name="connsiteX1" fmla="*/ 14936 w 44388"/>
                  <a:gd name="connsiteY1" fmla="*/ 1801 h 1800"/>
                  <a:gd name="connsiteX2" fmla="*/ 35466 w 44388"/>
                  <a:gd name="connsiteY2" fmla="*/ 0 h 1800"/>
                </a:gdLst>
                <a:ahLst/>
                <a:cxnLst>
                  <a:cxn ang="0">
                    <a:pos x="connsiteX0" y="connsiteY0"/>
                  </a:cxn>
                  <a:cxn ang="0">
                    <a:pos x="connsiteX1" y="connsiteY1"/>
                  </a:cxn>
                  <a:cxn ang="0">
                    <a:pos x="connsiteX2" y="connsiteY2"/>
                  </a:cxn>
                </a:cxnLst>
                <a:rect l="l" t="t" r="r" b="b"/>
                <a:pathLst>
                  <a:path w="44388" h="1800">
                    <a:moveTo>
                      <a:pt x="35466" y="0"/>
                    </a:moveTo>
                    <a:cubicBezTo>
                      <a:pt x="59957" y="1801"/>
                      <a:pt x="-35486" y="360"/>
                      <a:pt x="14936" y="1801"/>
                    </a:cubicBezTo>
                    <a:cubicBezTo>
                      <a:pt x="59957" y="1801"/>
                      <a:pt x="41588" y="720"/>
                      <a:pt x="35466" y="0"/>
                    </a:cubicBezTo>
                    <a:close/>
                  </a:path>
                </a:pathLst>
              </a:custGeom>
              <a:solidFill>
                <a:schemeClr val="accent2"/>
              </a:solidFill>
              <a:ln w="0" cap="flat">
                <a:noFill/>
                <a:prstDash val="solid"/>
                <a:miter/>
              </a:ln>
            </p:spPr>
            <p:txBody>
              <a:bodyPr rtlCol="0" anchor="ctr"/>
              <a:lstStyle/>
              <a:p>
                <a:endParaRPr lang="en-US" sz="744"/>
              </a:p>
            </p:txBody>
          </p:sp>
          <p:sp>
            <p:nvSpPr>
              <p:cNvPr id="2765" name="Freeform: Shape 2764">
                <a:extLst>
                  <a:ext uri="{FF2B5EF4-FFF2-40B4-BE49-F238E27FC236}">
                    <a16:creationId xmlns:a16="http://schemas.microsoft.com/office/drawing/2014/main" id="{241B94DE-D014-B9E0-FE49-E94C2DA57BD6}"/>
                  </a:ext>
                </a:extLst>
              </p:cNvPr>
              <p:cNvSpPr/>
              <p:nvPr/>
            </p:nvSpPr>
            <p:spPr>
              <a:xfrm>
                <a:off x="9977235" y="2931459"/>
                <a:ext cx="18008" cy="3601"/>
              </a:xfrm>
              <a:custGeom>
                <a:avLst/>
                <a:gdLst>
                  <a:gd name="connsiteX0" fmla="*/ 18008 w 18008"/>
                  <a:gd name="connsiteY0" fmla="*/ 0 h 3601"/>
                  <a:gd name="connsiteX1" fmla="*/ 0 w 18008"/>
                  <a:gd name="connsiteY1" fmla="*/ 0 h 3601"/>
                  <a:gd name="connsiteX2" fmla="*/ 18008 w 18008"/>
                  <a:gd name="connsiteY2" fmla="*/ 0 h 3601"/>
                </a:gdLst>
                <a:ahLst/>
                <a:cxnLst>
                  <a:cxn ang="0">
                    <a:pos x="connsiteX0" y="connsiteY0"/>
                  </a:cxn>
                  <a:cxn ang="0">
                    <a:pos x="connsiteX1" y="connsiteY1"/>
                  </a:cxn>
                  <a:cxn ang="0">
                    <a:pos x="connsiteX2" y="connsiteY2"/>
                  </a:cxn>
                </a:cxnLst>
                <a:rect l="l" t="t" r="r" b="b"/>
                <a:pathLst>
                  <a:path w="18008" h="3601">
                    <a:moveTo>
                      <a:pt x="18008" y="0"/>
                    </a:moveTo>
                    <a:cubicBezTo>
                      <a:pt x="12245" y="0"/>
                      <a:pt x="6123" y="0"/>
                      <a:pt x="0" y="0"/>
                    </a:cubicBezTo>
                    <a:cubicBezTo>
                      <a:pt x="7203" y="0"/>
                      <a:pt x="12966" y="0"/>
                      <a:pt x="18008" y="0"/>
                    </a:cubicBezTo>
                    <a:close/>
                  </a:path>
                </a:pathLst>
              </a:custGeom>
              <a:solidFill>
                <a:schemeClr val="accent2"/>
              </a:solidFill>
              <a:ln w="0" cap="flat">
                <a:noFill/>
                <a:prstDash val="solid"/>
                <a:miter/>
              </a:ln>
            </p:spPr>
            <p:txBody>
              <a:bodyPr rtlCol="0" anchor="ctr"/>
              <a:lstStyle/>
              <a:p>
                <a:endParaRPr lang="en-US" sz="744"/>
              </a:p>
            </p:txBody>
          </p:sp>
          <p:sp>
            <p:nvSpPr>
              <p:cNvPr id="2766" name="Freeform: Shape 2765">
                <a:extLst>
                  <a:ext uri="{FF2B5EF4-FFF2-40B4-BE49-F238E27FC236}">
                    <a16:creationId xmlns:a16="http://schemas.microsoft.com/office/drawing/2014/main" id="{7F3195D2-5FDC-A164-8DAA-654FEF651D93}"/>
                  </a:ext>
                </a:extLst>
              </p:cNvPr>
              <p:cNvSpPr/>
              <p:nvPr/>
            </p:nvSpPr>
            <p:spPr>
              <a:xfrm>
                <a:off x="9995243" y="2931043"/>
                <a:ext cx="50422" cy="736"/>
              </a:xfrm>
              <a:custGeom>
                <a:avLst/>
                <a:gdLst>
                  <a:gd name="connsiteX0" fmla="*/ 0 w 50422"/>
                  <a:gd name="connsiteY0" fmla="*/ 416 h 736"/>
                  <a:gd name="connsiteX1" fmla="*/ 50423 w 50422"/>
                  <a:gd name="connsiteY1" fmla="*/ 416 h 736"/>
                  <a:gd name="connsiteX2" fmla="*/ 0 w 50422"/>
                  <a:gd name="connsiteY2" fmla="*/ 416 h 736"/>
                </a:gdLst>
                <a:ahLst/>
                <a:cxnLst>
                  <a:cxn ang="0">
                    <a:pos x="connsiteX0" y="connsiteY0"/>
                  </a:cxn>
                  <a:cxn ang="0">
                    <a:pos x="connsiteX1" y="connsiteY1"/>
                  </a:cxn>
                  <a:cxn ang="0">
                    <a:pos x="connsiteX2" y="connsiteY2"/>
                  </a:cxn>
                </a:cxnLst>
                <a:rect l="l" t="t" r="r" b="b"/>
                <a:pathLst>
                  <a:path w="50422" h="736">
                    <a:moveTo>
                      <a:pt x="0" y="416"/>
                    </a:moveTo>
                    <a:cubicBezTo>
                      <a:pt x="18728" y="416"/>
                      <a:pt x="37457" y="1136"/>
                      <a:pt x="50423" y="416"/>
                    </a:cubicBezTo>
                    <a:cubicBezTo>
                      <a:pt x="27012" y="-304"/>
                      <a:pt x="18368" y="56"/>
                      <a:pt x="0" y="416"/>
                    </a:cubicBezTo>
                    <a:close/>
                  </a:path>
                </a:pathLst>
              </a:custGeom>
              <a:solidFill>
                <a:schemeClr val="accent2"/>
              </a:solidFill>
              <a:ln w="0" cap="flat">
                <a:noFill/>
                <a:prstDash val="solid"/>
                <a:miter/>
              </a:ln>
            </p:spPr>
            <p:txBody>
              <a:bodyPr rtlCol="0" anchor="ctr"/>
              <a:lstStyle/>
              <a:p>
                <a:endParaRPr lang="en-US" sz="744"/>
              </a:p>
            </p:txBody>
          </p:sp>
          <p:sp>
            <p:nvSpPr>
              <p:cNvPr id="2767" name="Freeform: Shape 2766">
                <a:extLst>
                  <a:ext uri="{FF2B5EF4-FFF2-40B4-BE49-F238E27FC236}">
                    <a16:creationId xmlns:a16="http://schemas.microsoft.com/office/drawing/2014/main" id="{9CE5E3CE-EED9-45B6-25CB-987004CBE715}"/>
                  </a:ext>
                </a:extLst>
              </p:cNvPr>
              <p:cNvSpPr/>
              <p:nvPr/>
            </p:nvSpPr>
            <p:spPr>
              <a:xfrm>
                <a:off x="9778616" y="2930019"/>
                <a:ext cx="54913" cy="2482"/>
              </a:xfrm>
              <a:custGeom>
                <a:avLst/>
                <a:gdLst>
                  <a:gd name="connsiteX0" fmla="*/ 1249 w 54913"/>
                  <a:gd name="connsiteY0" fmla="*/ 1801 h 2482"/>
                  <a:gd name="connsiteX1" fmla="*/ 18177 w 54913"/>
                  <a:gd name="connsiteY1" fmla="*/ 1801 h 2482"/>
                  <a:gd name="connsiteX2" fmla="*/ 24660 w 54913"/>
                  <a:gd name="connsiteY2" fmla="*/ 1801 h 2482"/>
                  <a:gd name="connsiteX3" fmla="*/ 43748 w 54913"/>
                  <a:gd name="connsiteY3" fmla="*/ 720 h 2482"/>
                  <a:gd name="connsiteX4" fmla="*/ 54913 w 54913"/>
                  <a:gd name="connsiteY4" fmla="*/ 0 h 2482"/>
                  <a:gd name="connsiteX5" fmla="*/ 40147 w 54913"/>
                  <a:gd name="connsiteY5" fmla="*/ 720 h 2482"/>
                  <a:gd name="connsiteX6" fmla="*/ 1249 w 54913"/>
                  <a:gd name="connsiteY6" fmla="*/ 1441 h 2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913" h="2482">
                    <a:moveTo>
                      <a:pt x="1249" y="1801"/>
                    </a:moveTo>
                    <a:lnTo>
                      <a:pt x="18177" y="1801"/>
                    </a:lnTo>
                    <a:cubicBezTo>
                      <a:pt x="889" y="2881"/>
                      <a:pt x="9173" y="2521"/>
                      <a:pt x="24660" y="1801"/>
                    </a:cubicBezTo>
                    <a:cubicBezTo>
                      <a:pt x="42668" y="1801"/>
                      <a:pt x="41587" y="1080"/>
                      <a:pt x="43748" y="720"/>
                    </a:cubicBezTo>
                    <a:cubicBezTo>
                      <a:pt x="47350" y="720"/>
                      <a:pt x="50952" y="360"/>
                      <a:pt x="54913" y="0"/>
                    </a:cubicBezTo>
                    <a:cubicBezTo>
                      <a:pt x="49511" y="0"/>
                      <a:pt x="44469" y="360"/>
                      <a:pt x="40147" y="720"/>
                    </a:cubicBezTo>
                    <a:cubicBezTo>
                      <a:pt x="12054" y="720"/>
                      <a:pt x="-4874" y="720"/>
                      <a:pt x="1249" y="1441"/>
                    </a:cubicBezTo>
                    <a:close/>
                  </a:path>
                </a:pathLst>
              </a:custGeom>
              <a:solidFill>
                <a:schemeClr val="accent2"/>
              </a:solidFill>
              <a:ln w="0" cap="flat">
                <a:noFill/>
                <a:prstDash val="solid"/>
                <a:miter/>
              </a:ln>
            </p:spPr>
            <p:txBody>
              <a:bodyPr rtlCol="0" anchor="ctr"/>
              <a:lstStyle/>
              <a:p>
                <a:endParaRPr lang="en-US" sz="744"/>
              </a:p>
            </p:txBody>
          </p:sp>
          <p:sp>
            <p:nvSpPr>
              <p:cNvPr id="2768" name="Freeform: Shape 2767">
                <a:extLst>
                  <a:ext uri="{FF2B5EF4-FFF2-40B4-BE49-F238E27FC236}">
                    <a16:creationId xmlns:a16="http://schemas.microsoft.com/office/drawing/2014/main" id="{44635B5F-F7C6-3B66-9303-0B6DE9BE3572}"/>
                  </a:ext>
                </a:extLst>
              </p:cNvPr>
              <p:cNvSpPr/>
              <p:nvPr/>
            </p:nvSpPr>
            <p:spPr>
              <a:xfrm>
                <a:off x="8978504" y="2921735"/>
                <a:ext cx="159191" cy="50782"/>
              </a:xfrm>
              <a:custGeom>
                <a:avLst/>
                <a:gdLst>
                  <a:gd name="connsiteX0" fmla="*/ 0 w 159191"/>
                  <a:gd name="connsiteY0" fmla="*/ 50423 h 50782"/>
                  <a:gd name="connsiteX1" fmla="*/ 10805 w 159191"/>
                  <a:gd name="connsiteY1" fmla="*/ 46101 h 50782"/>
                  <a:gd name="connsiteX2" fmla="*/ 20529 w 159191"/>
                  <a:gd name="connsiteY2" fmla="*/ 42499 h 50782"/>
                  <a:gd name="connsiteX3" fmla="*/ 37457 w 159191"/>
                  <a:gd name="connsiteY3" fmla="*/ 36016 h 50782"/>
                  <a:gd name="connsiteX4" fmla="*/ 44660 w 159191"/>
                  <a:gd name="connsiteY4" fmla="*/ 33495 h 50782"/>
                  <a:gd name="connsiteX5" fmla="*/ 50783 w 159191"/>
                  <a:gd name="connsiteY5" fmla="*/ 31334 h 50782"/>
                  <a:gd name="connsiteX6" fmla="*/ 60867 w 159191"/>
                  <a:gd name="connsiteY6" fmla="*/ 28093 h 50782"/>
                  <a:gd name="connsiteX7" fmla="*/ 73833 w 159191"/>
                  <a:gd name="connsiteY7" fmla="*/ 25211 h 50782"/>
                  <a:gd name="connsiteX8" fmla="*/ 83918 w 159191"/>
                  <a:gd name="connsiteY8" fmla="*/ 21970 h 50782"/>
                  <a:gd name="connsiteX9" fmla="*/ 92922 w 159191"/>
                  <a:gd name="connsiteY9" fmla="*/ 19449 h 50782"/>
                  <a:gd name="connsiteX10" fmla="*/ 106968 w 159191"/>
                  <a:gd name="connsiteY10" fmla="*/ 15127 h 50782"/>
                  <a:gd name="connsiteX11" fmla="*/ 124976 w 159191"/>
                  <a:gd name="connsiteY11" fmla="*/ 9364 h 50782"/>
                  <a:gd name="connsiteX12" fmla="*/ 159192 w 159191"/>
                  <a:gd name="connsiteY12" fmla="*/ 0 h 50782"/>
                  <a:gd name="connsiteX13" fmla="*/ 136141 w 159191"/>
                  <a:gd name="connsiteY13" fmla="*/ 5402 h 50782"/>
                  <a:gd name="connsiteX14" fmla="*/ 116693 w 159191"/>
                  <a:gd name="connsiteY14" fmla="*/ 10085 h 50782"/>
                  <a:gd name="connsiteX15" fmla="*/ 83198 w 159191"/>
                  <a:gd name="connsiteY15" fmla="*/ 19449 h 50782"/>
                  <a:gd name="connsiteX16" fmla="*/ 47902 w 159191"/>
                  <a:gd name="connsiteY16" fmla="*/ 31334 h 50782"/>
                  <a:gd name="connsiteX17" fmla="*/ 37457 w 159191"/>
                  <a:gd name="connsiteY17" fmla="*/ 35296 h 50782"/>
                  <a:gd name="connsiteX18" fmla="*/ 26292 w 159191"/>
                  <a:gd name="connsiteY18" fmla="*/ 39978 h 50782"/>
                  <a:gd name="connsiteX19" fmla="*/ 13686 w 159191"/>
                  <a:gd name="connsiteY19" fmla="*/ 45020 h 50782"/>
                  <a:gd name="connsiteX20" fmla="*/ 0 w 159191"/>
                  <a:gd name="connsiteY20" fmla="*/ 50783 h 50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9191" h="50782">
                    <a:moveTo>
                      <a:pt x="0" y="50423"/>
                    </a:moveTo>
                    <a:cubicBezTo>
                      <a:pt x="3602" y="48622"/>
                      <a:pt x="7203" y="47181"/>
                      <a:pt x="10805" y="46101"/>
                    </a:cubicBezTo>
                    <a:cubicBezTo>
                      <a:pt x="14407" y="44660"/>
                      <a:pt x="17648" y="43580"/>
                      <a:pt x="20529" y="42499"/>
                    </a:cubicBezTo>
                    <a:cubicBezTo>
                      <a:pt x="26652" y="39978"/>
                      <a:pt x="32415" y="37817"/>
                      <a:pt x="37457" y="36016"/>
                    </a:cubicBezTo>
                    <a:cubicBezTo>
                      <a:pt x="39978" y="34936"/>
                      <a:pt x="42139" y="34215"/>
                      <a:pt x="44660" y="33495"/>
                    </a:cubicBezTo>
                    <a:cubicBezTo>
                      <a:pt x="46821" y="32775"/>
                      <a:pt x="48982" y="32054"/>
                      <a:pt x="50783" y="31334"/>
                    </a:cubicBezTo>
                    <a:cubicBezTo>
                      <a:pt x="54745" y="30254"/>
                      <a:pt x="57986" y="29173"/>
                      <a:pt x="60867" y="28093"/>
                    </a:cubicBezTo>
                    <a:cubicBezTo>
                      <a:pt x="72393" y="24491"/>
                      <a:pt x="75634" y="23771"/>
                      <a:pt x="73833" y="25211"/>
                    </a:cubicBezTo>
                    <a:cubicBezTo>
                      <a:pt x="77435" y="24131"/>
                      <a:pt x="81037" y="23050"/>
                      <a:pt x="83918" y="21970"/>
                    </a:cubicBezTo>
                    <a:cubicBezTo>
                      <a:pt x="87159" y="20889"/>
                      <a:pt x="90041" y="20169"/>
                      <a:pt x="92922" y="19449"/>
                    </a:cubicBezTo>
                    <a:cubicBezTo>
                      <a:pt x="98324" y="18008"/>
                      <a:pt x="103007" y="16567"/>
                      <a:pt x="106968" y="15127"/>
                    </a:cubicBezTo>
                    <a:cubicBezTo>
                      <a:pt x="114892" y="12606"/>
                      <a:pt x="120294" y="10805"/>
                      <a:pt x="124976" y="9364"/>
                    </a:cubicBezTo>
                    <a:cubicBezTo>
                      <a:pt x="134701" y="6483"/>
                      <a:pt x="141184" y="4322"/>
                      <a:pt x="159192" y="0"/>
                    </a:cubicBezTo>
                    <a:cubicBezTo>
                      <a:pt x="150548" y="2161"/>
                      <a:pt x="142984" y="3602"/>
                      <a:pt x="136141" y="5402"/>
                    </a:cubicBezTo>
                    <a:cubicBezTo>
                      <a:pt x="128938" y="7203"/>
                      <a:pt x="122455" y="8284"/>
                      <a:pt x="116693" y="10085"/>
                    </a:cubicBezTo>
                    <a:cubicBezTo>
                      <a:pt x="104807" y="13326"/>
                      <a:pt x="94002" y="16567"/>
                      <a:pt x="83198" y="19449"/>
                    </a:cubicBezTo>
                    <a:cubicBezTo>
                      <a:pt x="72393" y="23050"/>
                      <a:pt x="61228" y="27012"/>
                      <a:pt x="47902" y="31334"/>
                    </a:cubicBezTo>
                    <a:cubicBezTo>
                      <a:pt x="44660" y="32415"/>
                      <a:pt x="41059" y="33855"/>
                      <a:pt x="37457" y="35296"/>
                    </a:cubicBezTo>
                    <a:cubicBezTo>
                      <a:pt x="33855" y="36737"/>
                      <a:pt x="30254" y="38177"/>
                      <a:pt x="26292" y="39978"/>
                    </a:cubicBezTo>
                    <a:cubicBezTo>
                      <a:pt x="22330" y="41419"/>
                      <a:pt x="18008" y="43220"/>
                      <a:pt x="13686" y="45020"/>
                    </a:cubicBezTo>
                    <a:cubicBezTo>
                      <a:pt x="9364" y="46821"/>
                      <a:pt x="4682" y="48622"/>
                      <a:pt x="0" y="50783"/>
                    </a:cubicBezTo>
                    <a:close/>
                  </a:path>
                </a:pathLst>
              </a:custGeom>
              <a:solidFill>
                <a:schemeClr val="accent2"/>
              </a:solidFill>
              <a:ln w="0" cap="flat">
                <a:noFill/>
                <a:prstDash val="solid"/>
                <a:miter/>
              </a:ln>
            </p:spPr>
            <p:txBody>
              <a:bodyPr rtlCol="0" anchor="ctr"/>
              <a:lstStyle/>
              <a:p>
                <a:endParaRPr lang="en-US" sz="744"/>
              </a:p>
            </p:txBody>
          </p:sp>
          <p:sp>
            <p:nvSpPr>
              <p:cNvPr id="2769" name="Freeform: Shape 2768">
                <a:extLst>
                  <a:ext uri="{FF2B5EF4-FFF2-40B4-BE49-F238E27FC236}">
                    <a16:creationId xmlns:a16="http://schemas.microsoft.com/office/drawing/2014/main" id="{4264290F-8135-9BAB-26FE-42B85E77CA92}"/>
                  </a:ext>
                </a:extLst>
              </p:cNvPr>
              <p:cNvSpPr/>
              <p:nvPr/>
            </p:nvSpPr>
            <p:spPr>
              <a:xfrm>
                <a:off x="9138056" y="2917053"/>
                <a:ext cx="24130" cy="4682"/>
              </a:xfrm>
              <a:custGeom>
                <a:avLst/>
                <a:gdLst>
                  <a:gd name="connsiteX0" fmla="*/ 0 w 24130"/>
                  <a:gd name="connsiteY0" fmla="*/ 4322 h 4682"/>
                  <a:gd name="connsiteX1" fmla="*/ 11525 w 24130"/>
                  <a:gd name="connsiteY1" fmla="*/ 2161 h 4682"/>
                  <a:gd name="connsiteX2" fmla="*/ 24131 w 24130"/>
                  <a:gd name="connsiteY2" fmla="*/ 0 h 4682"/>
                  <a:gd name="connsiteX3" fmla="*/ 10805 w 24130"/>
                  <a:gd name="connsiteY3" fmla="*/ 2521 h 4682"/>
                  <a:gd name="connsiteX4" fmla="*/ 0 w 24130"/>
                  <a:gd name="connsiteY4" fmla="*/ 4682 h 46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30" h="4682">
                    <a:moveTo>
                      <a:pt x="0" y="4322"/>
                    </a:moveTo>
                    <a:cubicBezTo>
                      <a:pt x="3962" y="3241"/>
                      <a:pt x="7563" y="2521"/>
                      <a:pt x="11525" y="2161"/>
                    </a:cubicBezTo>
                    <a:cubicBezTo>
                      <a:pt x="15487" y="1441"/>
                      <a:pt x="19449" y="720"/>
                      <a:pt x="24131" y="0"/>
                    </a:cubicBezTo>
                    <a:cubicBezTo>
                      <a:pt x="19089" y="720"/>
                      <a:pt x="14767" y="1801"/>
                      <a:pt x="10805" y="2521"/>
                    </a:cubicBezTo>
                    <a:cubicBezTo>
                      <a:pt x="6843" y="3241"/>
                      <a:pt x="3241" y="3962"/>
                      <a:pt x="0" y="4682"/>
                    </a:cubicBezTo>
                    <a:close/>
                  </a:path>
                </a:pathLst>
              </a:custGeom>
              <a:solidFill>
                <a:schemeClr val="accent2"/>
              </a:solidFill>
              <a:ln w="0" cap="flat">
                <a:noFill/>
                <a:prstDash val="solid"/>
                <a:miter/>
              </a:ln>
            </p:spPr>
            <p:txBody>
              <a:bodyPr rtlCol="0" anchor="ctr"/>
              <a:lstStyle/>
              <a:p>
                <a:endParaRPr lang="en-US" sz="744"/>
              </a:p>
            </p:txBody>
          </p:sp>
          <p:sp>
            <p:nvSpPr>
              <p:cNvPr id="2770" name="Freeform: Shape 2769">
                <a:extLst>
                  <a:ext uri="{FF2B5EF4-FFF2-40B4-BE49-F238E27FC236}">
                    <a16:creationId xmlns:a16="http://schemas.microsoft.com/office/drawing/2014/main" id="{87B1AF77-8852-3F0A-F65A-E0225E664C5A}"/>
                  </a:ext>
                </a:extLst>
              </p:cNvPr>
              <p:cNvSpPr/>
              <p:nvPr/>
            </p:nvSpPr>
            <p:spPr>
              <a:xfrm>
                <a:off x="9992361" y="2946226"/>
                <a:ext cx="39257" cy="2160"/>
              </a:xfrm>
              <a:custGeom>
                <a:avLst/>
                <a:gdLst>
                  <a:gd name="connsiteX0" fmla="*/ 39258 w 39257"/>
                  <a:gd name="connsiteY0" fmla="*/ 0 h 2160"/>
                  <a:gd name="connsiteX1" fmla="*/ 0 w 39257"/>
                  <a:gd name="connsiteY1" fmla="*/ 2161 h 2160"/>
                  <a:gd name="connsiteX2" fmla="*/ 14407 w 39257"/>
                  <a:gd name="connsiteY2" fmla="*/ 1801 h 2160"/>
                  <a:gd name="connsiteX3" fmla="*/ 39258 w 39257"/>
                  <a:gd name="connsiteY3" fmla="*/ 0 h 2160"/>
                </a:gdLst>
                <a:ahLst/>
                <a:cxnLst>
                  <a:cxn ang="0">
                    <a:pos x="connsiteX0" y="connsiteY0"/>
                  </a:cxn>
                  <a:cxn ang="0">
                    <a:pos x="connsiteX1" y="connsiteY1"/>
                  </a:cxn>
                  <a:cxn ang="0">
                    <a:pos x="connsiteX2" y="connsiteY2"/>
                  </a:cxn>
                  <a:cxn ang="0">
                    <a:pos x="connsiteX3" y="connsiteY3"/>
                  </a:cxn>
                </a:cxnLst>
                <a:rect l="l" t="t" r="r" b="b"/>
                <a:pathLst>
                  <a:path w="39257" h="2160">
                    <a:moveTo>
                      <a:pt x="39258" y="0"/>
                    </a:moveTo>
                    <a:lnTo>
                      <a:pt x="0" y="2161"/>
                    </a:lnTo>
                    <a:lnTo>
                      <a:pt x="14407" y="1801"/>
                    </a:lnTo>
                    <a:lnTo>
                      <a:pt x="39258" y="0"/>
                    </a:lnTo>
                    <a:close/>
                  </a:path>
                </a:pathLst>
              </a:custGeom>
              <a:solidFill>
                <a:schemeClr val="accent2"/>
              </a:solidFill>
              <a:ln w="0" cap="flat">
                <a:noFill/>
                <a:prstDash val="solid"/>
                <a:miter/>
              </a:ln>
            </p:spPr>
            <p:txBody>
              <a:bodyPr rtlCol="0" anchor="ctr"/>
              <a:lstStyle/>
              <a:p>
                <a:endParaRPr lang="en-US" sz="744"/>
              </a:p>
            </p:txBody>
          </p:sp>
          <p:sp>
            <p:nvSpPr>
              <p:cNvPr id="2771" name="Freeform: Shape 2770">
                <a:extLst>
                  <a:ext uri="{FF2B5EF4-FFF2-40B4-BE49-F238E27FC236}">
                    <a16:creationId xmlns:a16="http://schemas.microsoft.com/office/drawing/2014/main" id="{D3859912-BCFF-56A0-0F0F-B8DA121BFAC8}"/>
                  </a:ext>
                </a:extLst>
              </p:cNvPr>
              <p:cNvSpPr/>
              <p:nvPr/>
            </p:nvSpPr>
            <p:spPr>
              <a:xfrm>
                <a:off x="8890883" y="2995704"/>
                <a:ext cx="37674" cy="20076"/>
              </a:xfrm>
              <a:custGeom>
                <a:avLst/>
                <a:gdLst>
                  <a:gd name="connsiteX0" fmla="*/ 1182 w 37674"/>
                  <a:gd name="connsiteY0" fmla="*/ 19313 h 20076"/>
                  <a:gd name="connsiteX1" fmla="*/ 19910 w 37674"/>
                  <a:gd name="connsiteY1" fmla="*/ 8868 h 20076"/>
                  <a:gd name="connsiteX2" fmla="*/ 37558 w 37674"/>
                  <a:gd name="connsiteY2" fmla="*/ 224 h 20076"/>
                  <a:gd name="connsiteX3" fmla="*/ 16308 w 37674"/>
                  <a:gd name="connsiteY3" fmla="*/ 10308 h 20076"/>
                  <a:gd name="connsiteX4" fmla="*/ 1542 w 37674"/>
                  <a:gd name="connsiteY4" fmla="*/ 19313 h 200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74" h="20076">
                    <a:moveTo>
                      <a:pt x="1182" y="19313"/>
                    </a:moveTo>
                    <a:cubicBezTo>
                      <a:pt x="6584" y="16431"/>
                      <a:pt x="13067" y="12469"/>
                      <a:pt x="19910" y="8868"/>
                    </a:cubicBezTo>
                    <a:cubicBezTo>
                      <a:pt x="26753" y="5626"/>
                      <a:pt x="33236" y="2385"/>
                      <a:pt x="37558" y="224"/>
                    </a:cubicBezTo>
                    <a:cubicBezTo>
                      <a:pt x="38999" y="-1217"/>
                      <a:pt x="26753" y="4546"/>
                      <a:pt x="16308" y="10308"/>
                    </a:cubicBezTo>
                    <a:cubicBezTo>
                      <a:pt x="5864" y="16431"/>
                      <a:pt x="-3861" y="22194"/>
                      <a:pt x="1542" y="19313"/>
                    </a:cubicBezTo>
                    <a:close/>
                  </a:path>
                </a:pathLst>
              </a:custGeom>
              <a:solidFill>
                <a:schemeClr val="accent2"/>
              </a:solidFill>
              <a:ln w="0" cap="flat">
                <a:noFill/>
                <a:prstDash val="solid"/>
                <a:miter/>
              </a:ln>
            </p:spPr>
            <p:txBody>
              <a:bodyPr rtlCol="0" anchor="ctr"/>
              <a:lstStyle/>
              <a:p>
                <a:endParaRPr lang="en-US" sz="744"/>
              </a:p>
            </p:txBody>
          </p:sp>
          <p:sp>
            <p:nvSpPr>
              <p:cNvPr id="2772" name="Freeform: Shape 2771">
                <a:extLst>
                  <a:ext uri="{FF2B5EF4-FFF2-40B4-BE49-F238E27FC236}">
                    <a16:creationId xmlns:a16="http://schemas.microsoft.com/office/drawing/2014/main" id="{01128ACB-762C-5A28-43CB-DD991E3C24B9}"/>
                  </a:ext>
                </a:extLst>
              </p:cNvPr>
              <p:cNvSpPr/>
              <p:nvPr/>
            </p:nvSpPr>
            <p:spPr>
              <a:xfrm>
                <a:off x="9130493" y="2938302"/>
                <a:ext cx="62308" cy="11165"/>
              </a:xfrm>
              <a:custGeom>
                <a:avLst/>
                <a:gdLst>
                  <a:gd name="connsiteX0" fmla="*/ 0 w 62308"/>
                  <a:gd name="connsiteY0" fmla="*/ 10805 h 11165"/>
                  <a:gd name="connsiteX1" fmla="*/ 10085 w 62308"/>
                  <a:gd name="connsiteY1" fmla="*/ 9004 h 11165"/>
                  <a:gd name="connsiteX2" fmla="*/ 18008 w 62308"/>
                  <a:gd name="connsiteY2" fmla="*/ 7203 h 11165"/>
                  <a:gd name="connsiteX3" fmla="*/ 27372 w 62308"/>
                  <a:gd name="connsiteY3" fmla="*/ 5763 h 11165"/>
                  <a:gd name="connsiteX4" fmla="*/ 46461 w 62308"/>
                  <a:gd name="connsiteY4" fmla="*/ 2521 h 11165"/>
                  <a:gd name="connsiteX5" fmla="*/ 62308 w 62308"/>
                  <a:gd name="connsiteY5" fmla="*/ 0 h 11165"/>
                  <a:gd name="connsiteX6" fmla="*/ 29894 w 62308"/>
                  <a:gd name="connsiteY6" fmla="*/ 4322 h 11165"/>
                  <a:gd name="connsiteX7" fmla="*/ 14767 w 62308"/>
                  <a:gd name="connsiteY7" fmla="*/ 6843 h 11165"/>
                  <a:gd name="connsiteX8" fmla="*/ 0 w 62308"/>
                  <a:gd name="connsiteY8" fmla="*/ 11165 h 11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308" h="11165">
                    <a:moveTo>
                      <a:pt x="0" y="10805"/>
                    </a:moveTo>
                    <a:cubicBezTo>
                      <a:pt x="1441" y="10805"/>
                      <a:pt x="5402" y="10085"/>
                      <a:pt x="10085" y="9004"/>
                    </a:cubicBezTo>
                    <a:cubicBezTo>
                      <a:pt x="12606" y="8644"/>
                      <a:pt x="15127" y="7924"/>
                      <a:pt x="18008" y="7203"/>
                    </a:cubicBezTo>
                    <a:cubicBezTo>
                      <a:pt x="20889" y="6843"/>
                      <a:pt x="24131" y="6123"/>
                      <a:pt x="27372" y="5763"/>
                    </a:cubicBezTo>
                    <a:cubicBezTo>
                      <a:pt x="33855" y="4682"/>
                      <a:pt x="40338" y="3602"/>
                      <a:pt x="46461" y="2521"/>
                    </a:cubicBezTo>
                    <a:cubicBezTo>
                      <a:pt x="52584" y="1441"/>
                      <a:pt x="57986" y="360"/>
                      <a:pt x="62308" y="0"/>
                    </a:cubicBezTo>
                    <a:cubicBezTo>
                      <a:pt x="50783" y="1441"/>
                      <a:pt x="39978" y="2881"/>
                      <a:pt x="29894" y="4322"/>
                    </a:cubicBezTo>
                    <a:cubicBezTo>
                      <a:pt x="24851" y="5042"/>
                      <a:pt x="19809" y="5763"/>
                      <a:pt x="14767" y="6843"/>
                    </a:cubicBezTo>
                    <a:cubicBezTo>
                      <a:pt x="9724" y="7924"/>
                      <a:pt x="5042" y="9364"/>
                      <a:pt x="0" y="11165"/>
                    </a:cubicBezTo>
                    <a:close/>
                  </a:path>
                </a:pathLst>
              </a:custGeom>
              <a:solidFill>
                <a:schemeClr val="accent2"/>
              </a:solidFill>
              <a:ln w="0" cap="flat">
                <a:noFill/>
                <a:prstDash val="solid"/>
                <a:miter/>
              </a:ln>
            </p:spPr>
            <p:txBody>
              <a:bodyPr rtlCol="0" anchor="ctr"/>
              <a:lstStyle/>
              <a:p>
                <a:endParaRPr lang="en-US" sz="744"/>
              </a:p>
            </p:txBody>
          </p:sp>
          <p:sp>
            <p:nvSpPr>
              <p:cNvPr id="2773" name="Freeform: Shape 2772">
                <a:extLst>
                  <a:ext uri="{FF2B5EF4-FFF2-40B4-BE49-F238E27FC236}">
                    <a16:creationId xmlns:a16="http://schemas.microsoft.com/office/drawing/2014/main" id="{B80E6843-C545-237D-C47D-F7594A99EA75}"/>
                  </a:ext>
                </a:extLst>
              </p:cNvPr>
              <p:cNvSpPr/>
              <p:nvPr/>
            </p:nvSpPr>
            <p:spPr>
              <a:xfrm>
                <a:off x="8745479" y="3101384"/>
                <a:ext cx="31611" cy="27083"/>
              </a:xfrm>
              <a:custGeom>
                <a:avLst/>
                <a:gdLst>
                  <a:gd name="connsiteX0" fmla="*/ 0 w 31611"/>
                  <a:gd name="connsiteY0" fmla="*/ 27084 h 27083"/>
                  <a:gd name="connsiteX1" fmla="*/ 18368 w 31611"/>
                  <a:gd name="connsiteY1" fmla="*/ 13758 h 27083"/>
                  <a:gd name="connsiteX2" fmla="*/ 0 w 31611"/>
                  <a:gd name="connsiteY2" fmla="*/ 27084 h 27083"/>
                </a:gdLst>
                <a:ahLst/>
                <a:cxnLst>
                  <a:cxn ang="0">
                    <a:pos x="connsiteX0" y="connsiteY0"/>
                  </a:cxn>
                  <a:cxn ang="0">
                    <a:pos x="connsiteX1" y="connsiteY1"/>
                  </a:cxn>
                  <a:cxn ang="0">
                    <a:pos x="connsiteX2" y="connsiteY2"/>
                  </a:cxn>
                </a:cxnLst>
                <a:rect l="l" t="t" r="r" b="b"/>
                <a:pathLst>
                  <a:path w="31611" h="27083">
                    <a:moveTo>
                      <a:pt x="0" y="27084"/>
                    </a:moveTo>
                    <a:cubicBezTo>
                      <a:pt x="9004" y="19160"/>
                      <a:pt x="23411" y="7995"/>
                      <a:pt x="18368" y="13758"/>
                    </a:cubicBezTo>
                    <a:cubicBezTo>
                      <a:pt x="30974" y="1873"/>
                      <a:pt x="47181" y="-15415"/>
                      <a:pt x="0" y="27084"/>
                    </a:cubicBezTo>
                    <a:close/>
                  </a:path>
                </a:pathLst>
              </a:custGeom>
              <a:solidFill>
                <a:schemeClr val="accent2"/>
              </a:solidFill>
              <a:ln w="0" cap="flat">
                <a:noFill/>
                <a:prstDash val="solid"/>
                <a:miter/>
              </a:ln>
            </p:spPr>
            <p:txBody>
              <a:bodyPr rtlCol="0" anchor="ctr"/>
              <a:lstStyle/>
              <a:p>
                <a:endParaRPr lang="en-US" sz="744"/>
              </a:p>
            </p:txBody>
          </p:sp>
          <p:sp>
            <p:nvSpPr>
              <p:cNvPr id="2774" name="Freeform: Shape 2773">
                <a:extLst>
                  <a:ext uri="{FF2B5EF4-FFF2-40B4-BE49-F238E27FC236}">
                    <a16:creationId xmlns:a16="http://schemas.microsoft.com/office/drawing/2014/main" id="{385843C9-4015-09A7-8AC7-877FC78BFD71}"/>
                  </a:ext>
                </a:extLst>
              </p:cNvPr>
              <p:cNvSpPr/>
              <p:nvPr/>
            </p:nvSpPr>
            <p:spPr>
              <a:xfrm>
                <a:off x="9020283" y="2964594"/>
                <a:ext cx="49342" cy="17647"/>
              </a:xfrm>
              <a:custGeom>
                <a:avLst/>
                <a:gdLst>
                  <a:gd name="connsiteX0" fmla="*/ 0 w 49342"/>
                  <a:gd name="connsiteY0" fmla="*/ 17648 h 17647"/>
                  <a:gd name="connsiteX1" fmla="*/ 8644 w 49342"/>
                  <a:gd name="connsiteY1" fmla="*/ 14767 h 17647"/>
                  <a:gd name="connsiteX2" fmla="*/ 49342 w 49342"/>
                  <a:gd name="connsiteY2" fmla="*/ 0 h 17647"/>
                  <a:gd name="connsiteX3" fmla="*/ 24851 w 49342"/>
                  <a:gd name="connsiteY3" fmla="*/ 8644 h 17647"/>
                  <a:gd name="connsiteX4" fmla="*/ 12606 w 49342"/>
                  <a:gd name="connsiteY4" fmla="*/ 12966 h 17647"/>
                  <a:gd name="connsiteX5" fmla="*/ 360 w 49342"/>
                  <a:gd name="connsiteY5" fmla="*/ 17648 h 17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342" h="17647">
                    <a:moveTo>
                      <a:pt x="0" y="17648"/>
                    </a:moveTo>
                    <a:lnTo>
                      <a:pt x="8644" y="14767"/>
                    </a:lnTo>
                    <a:cubicBezTo>
                      <a:pt x="21970" y="9724"/>
                      <a:pt x="35656" y="5042"/>
                      <a:pt x="49342" y="0"/>
                    </a:cubicBezTo>
                    <a:lnTo>
                      <a:pt x="24851" y="8644"/>
                    </a:lnTo>
                    <a:lnTo>
                      <a:pt x="12606" y="12966"/>
                    </a:lnTo>
                    <a:cubicBezTo>
                      <a:pt x="8644" y="14407"/>
                      <a:pt x="4682" y="16207"/>
                      <a:pt x="360" y="17648"/>
                    </a:cubicBezTo>
                    <a:close/>
                  </a:path>
                </a:pathLst>
              </a:custGeom>
              <a:solidFill>
                <a:schemeClr val="accent2"/>
              </a:solidFill>
              <a:ln w="0" cap="flat">
                <a:noFill/>
                <a:prstDash val="solid"/>
                <a:miter/>
              </a:ln>
            </p:spPr>
            <p:txBody>
              <a:bodyPr rtlCol="0" anchor="ctr"/>
              <a:lstStyle/>
              <a:p>
                <a:endParaRPr lang="en-US" sz="744"/>
              </a:p>
            </p:txBody>
          </p:sp>
          <p:sp>
            <p:nvSpPr>
              <p:cNvPr id="2775" name="Freeform: Shape 2774">
                <a:extLst>
                  <a:ext uri="{FF2B5EF4-FFF2-40B4-BE49-F238E27FC236}">
                    <a16:creationId xmlns:a16="http://schemas.microsoft.com/office/drawing/2014/main" id="{21B99ED7-AB4D-CDA7-A467-6D4BB9DC1446}"/>
                  </a:ext>
                </a:extLst>
              </p:cNvPr>
              <p:cNvSpPr/>
              <p:nvPr/>
            </p:nvSpPr>
            <p:spPr>
              <a:xfrm>
                <a:off x="9108523" y="2954150"/>
                <a:ext cx="73945" cy="16567"/>
              </a:xfrm>
              <a:custGeom>
                <a:avLst/>
                <a:gdLst>
                  <a:gd name="connsiteX0" fmla="*/ 63028 w 73945"/>
                  <a:gd name="connsiteY0" fmla="*/ 6123 h 16567"/>
                  <a:gd name="connsiteX1" fmla="*/ 52944 w 73945"/>
                  <a:gd name="connsiteY1" fmla="*/ 5042 h 16567"/>
                  <a:gd name="connsiteX2" fmla="*/ 39978 w 73945"/>
                  <a:gd name="connsiteY2" fmla="*/ 6123 h 16567"/>
                  <a:gd name="connsiteX3" fmla="*/ 68071 w 73945"/>
                  <a:gd name="connsiteY3" fmla="*/ 0 h 16567"/>
                  <a:gd name="connsiteX4" fmla="*/ 38177 w 73945"/>
                  <a:gd name="connsiteY4" fmla="*/ 5042 h 16567"/>
                  <a:gd name="connsiteX5" fmla="*/ 24131 w 73945"/>
                  <a:gd name="connsiteY5" fmla="*/ 8284 h 16567"/>
                  <a:gd name="connsiteX6" fmla="*/ 23411 w 73945"/>
                  <a:gd name="connsiteY6" fmla="*/ 9364 h 16567"/>
                  <a:gd name="connsiteX7" fmla="*/ 0 w 73945"/>
                  <a:gd name="connsiteY7" fmla="*/ 16567 h 16567"/>
                  <a:gd name="connsiteX8" fmla="*/ 29173 w 73945"/>
                  <a:gd name="connsiteY8" fmla="*/ 10445 h 16567"/>
                  <a:gd name="connsiteX9" fmla="*/ 40338 w 73945"/>
                  <a:gd name="connsiteY9" fmla="*/ 8284 h 16567"/>
                  <a:gd name="connsiteX10" fmla="*/ 49342 w 73945"/>
                  <a:gd name="connsiteY10" fmla="*/ 7203 h 16567"/>
                  <a:gd name="connsiteX11" fmla="*/ 62308 w 73945"/>
                  <a:gd name="connsiteY11" fmla="*/ 6483 h 16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3945" h="16567">
                    <a:moveTo>
                      <a:pt x="63028" y="6123"/>
                    </a:moveTo>
                    <a:cubicBezTo>
                      <a:pt x="86079" y="1080"/>
                      <a:pt x="67711" y="3602"/>
                      <a:pt x="52944" y="5042"/>
                    </a:cubicBezTo>
                    <a:cubicBezTo>
                      <a:pt x="45741" y="5763"/>
                      <a:pt x="39618" y="6483"/>
                      <a:pt x="39978" y="6123"/>
                    </a:cubicBezTo>
                    <a:cubicBezTo>
                      <a:pt x="40698" y="5402"/>
                      <a:pt x="48262" y="3962"/>
                      <a:pt x="68071" y="0"/>
                    </a:cubicBezTo>
                    <a:cubicBezTo>
                      <a:pt x="55105" y="2161"/>
                      <a:pt x="45380" y="3602"/>
                      <a:pt x="38177" y="5042"/>
                    </a:cubicBezTo>
                    <a:cubicBezTo>
                      <a:pt x="31334" y="6483"/>
                      <a:pt x="26652" y="7563"/>
                      <a:pt x="24131" y="8284"/>
                    </a:cubicBezTo>
                    <a:cubicBezTo>
                      <a:pt x="18728" y="9724"/>
                      <a:pt x="20889" y="9364"/>
                      <a:pt x="23411" y="9364"/>
                    </a:cubicBezTo>
                    <a:cubicBezTo>
                      <a:pt x="28813" y="9004"/>
                      <a:pt x="37817" y="7563"/>
                      <a:pt x="0" y="16567"/>
                    </a:cubicBezTo>
                    <a:cubicBezTo>
                      <a:pt x="11165" y="14046"/>
                      <a:pt x="20889" y="11885"/>
                      <a:pt x="29173" y="10445"/>
                    </a:cubicBezTo>
                    <a:cubicBezTo>
                      <a:pt x="33135" y="9724"/>
                      <a:pt x="37097" y="9004"/>
                      <a:pt x="40338" y="8284"/>
                    </a:cubicBezTo>
                    <a:cubicBezTo>
                      <a:pt x="43580" y="7563"/>
                      <a:pt x="46821" y="7563"/>
                      <a:pt x="49342" y="7203"/>
                    </a:cubicBezTo>
                    <a:cubicBezTo>
                      <a:pt x="60147" y="6123"/>
                      <a:pt x="64469" y="5763"/>
                      <a:pt x="62308" y="6483"/>
                    </a:cubicBezTo>
                    <a:close/>
                  </a:path>
                </a:pathLst>
              </a:custGeom>
              <a:solidFill>
                <a:schemeClr val="accent2"/>
              </a:solidFill>
              <a:ln w="0" cap="flat">
                <a:noFill/>
                <a:prstDash val="solid"/>
                <a:miter/>
              </a:ln>
            </p:spPr>
            <p:txBody>
              <a:bodyPr rtlCol="0" anchor="ctr"/>
              <a:lstStyle/>
              <a:p>
                <a:endParaRPr lang="en-US" sz="744"/>
              </a:p>
            </p:txBody>
          </p:sp>
          <p:sp>
            <p:nvSpPr>
              <p:cNvPr id="2776" name="Freeform: Shape 2775">
                <a:extLst>
                  <a:ext uri="{FF2B5EF4-FFF2-40B4-BE49-F238E27FC236}">
                    <a16:creationId xmlns:a16="http://schemas.microsoft.com/office/drawing/2014/main" id="{E229C5AE-5FB9-5C05-7E6E-1D8459AD80A4}"/>
                  </a:ext>
                </a:extLst>
              </p:cNvPr>
              <p:cNvSpPr/>
              <p:nvPr/>
            </p:nvSpPr>
            <p:spPr>
              <a:xfrm>
                <a:off x="9088354" y="2970717"/>
                <a:ext cx="20889" cy="5762"/>
              </a:xfrm>
              <a:custGeom>
                <a:avLst/>
                <a:gdLst>
                  <a:gd name="connsiteX0" fmla="*/ 20889 w 20889"/>
                  <a:gd name="connsiteY0" fmla="*/ 0 h 5762"/>
                  <a:gd name="connsiteX1" fmla="*/ 0 w 20889"/>
                  <a:gd name="connsiteY1" fmla="*/ 5763 h 5762"/>
                  <a:gd name="connsiteX2" fmla="*/ 20889 w 20889"/>
                  <a:gd name="connsiteY2" fmla="*/ 0 h 5762"/>
                </a:gdLst>
                <a:ahLst/>
                <a:cxnLst>
                  <a:cxn ang="0">
                    <a:pos x="connsiteX0" y="connsiteY0"/>
                  </a:cxn>
                  <a:cxn ang="0">
                    <a:pos x="connsiteX1" y="connsiteY1"/>
                  </a:cxn>
                  <a:cxn ang="0">
                    <a:pos x="connsiteX2" y="connsiteY2"/>
                  </a:cxn>
                </a:cxnLst>
                <a:rect l="l" t="t" r="r" b="b"/>
                <a:pathLst>
                  <a:path w="20889" h="5762">
                    <a:moveTo>
                      <a:pt x="20889" y="0"/>
                    </a:moveTo>
                    <a:cubicBezTo>
                      <a:pt x="14407" y="1801"/>
                      <a:pt x="7563" y="3602"/>
                      <a:pt x="0" y="5763"/>
                    </a:cubicBezTo>
                    <a:cubicBezTo>
                      <a:pt x="8284" y="3602"/>
                      <a:pt x="15127" y="1441"/>
                      <a:pt x="20889" y="0"/>
                    </a:cubicBezTo>
                    <a:close/>
                  </a:path>
                </a:pathLst>
              </a:custGeom>
              <a:solidFill>
                <a:schemeClr val="accent2"/>
              </a:solidFill>
              <a:ln w="0" cap="flat">
                <a:noFill/>
                <a:prstDash val="solid"/>
                <a:miter/>
              </a:ln>
            </p:spPr>
            <p:txBody>
              <a:bodyPr rtlCol="0" anchor="ctr"/>
              <a:lstStyle/>
              <a:p>
                <a:endParaRPr lang="en-US" sz="744"/>
              </a:p>
            </p:txBody>
          </p:sp>
          <p:sp>
            <p:nvSpPr>
              <p:cNvPr id="2777" name="Freeform: Shape 2776">
                <a:extLst>
                  <a:ext uri="{FF2B5EF4-FFF2-40B4-BE49-F238E27FC236}">
                    <a16:creationId xmlns:a16="http://schemas.microsoft.com/office/drawing/2014/main" id="{33BB096D-15CF-644A-1D83-BB5CD97AD27A}"/>
                  </a:ext>
                </a:extLst>
              </p:cNvPr>
              <p:cNvSpPr/>
              <p:nvPr/>
            </p:nvSpPr>
            <p:spPr>
              <a:xfrm>
                <a:off x="8590969" y="3356091"/>
                <a:ext cx="7203" cy="14766"/>
              </a:xfrm>
              <a:custGeom>
                <a:avLst/>
                <a:gdLst>
                  <a:gd name="connsiteX0" fmla="*/ 0 w 7203"/>
                  <a:gd name="connsiteY0" fmla="*/ 14767 h 14766"/>
                  <a:gd name="connsiteX1" fmla="*/ 3962 w 7203"/>
                  <a:gd name="connsiteY1" fmla="*/ 6483 h 14766"/>
                  <a:gd name="connsiteX2" fmla="*/ 7203 w 7203"/>
                  <a:gd name="connsiteY2" fmla="*/ 0 h 14766"/>
                  <a:gd name="connsiteX3" fmla="*/ 0 w 7203"/>
                  <a:gd name="connsiteY3" fmla="*/ 14407 h 14766"/>
                </a:gdLst>
                <a:ahLst/>
                <a:cxnLst>
                  <a:cxn ang="0">
                    <a:pos x="connsiteX0" y="connsiteY0"/>
                  </a:cxn>
                  <a:cxn ang="0">
                    <a:pos x="connsiteX1" y="connsiteY1"/>
                  </a:cxn>
                  <a:cxn ang="0">
                    <a:pos x="connsiteX2" y="connsiteY2"/>
                  </a:cxn>
                  <a:cxn ang="0">
                    <a:pos x="connsiteX3" y="connsiteY3"/>
                  </a:cxn>
                </a:cxnLst>
                <a:rect l="l" t="t" r="r" b="b"/>
                <a:pathLst>
                  <a:path w="7203" h="14766">
                    <a:moveTo>
                      <a:pt x="0" y="14767"/>
                    </a:moveTo>
                    <a:cubicBezTo>
                      <a:pt x="1441" y="11525"/>
                      <a:pt x="2881" y="9004"/>
                      <a:pt x="3962" y="6483"/>
                    </a:cubicBezTo>
                    <a:cubicBezTo>
                      <a:pt x="5042" y="4322"/>
                      <a:pt x="6123" y="2161"/>
                      <a:pt x="7203" y="0"/>
                    </a:cubicBezTo>
                    <a:cubicBezTo>
                      <a:pt x="4322" y="4682"/>
                      <a:pt x="2161" y="9724"/>
                      <a:pt x="0" y="14407"/>
                    </a:cubicBezTo>
                    <a:close/>
                  </a:path>
                </a:pathLst>
              </a:custGeom>
              <a:solidFill>
                <a:schemeClr val="accent2"/>
              </a:solidFill>
              <a:ln w="0" cap="flat">
                <a:noFill/>
                <a:prstDash val="solid"/>
                <a:miter/>
              </a:ln>
            </p:spPr>
            <p:txBody>
              <a:bodyPr rtlCol="0" anchor="ctr"/>
              <a:lstStyle/>
              <a:p>
                <a:endParaRPr lang="en-US" sz="744"/>
              </a:p>
            </p:txBody>
          </p:sp>
          <p:sp>
            <p:nvSpPr>
              <p:cNvPr id="2778" name="Freeform: Shape 2777">
                <a:extLst>
                  <a:ext uri="{FF2B5EF4-FFF2-40B4-BE49-F238E27FC236}">
                    <a16:creationId xmlns:a16="http://schemas.microsoft.com/office/drawing/2014/main" id="{62F86272-BEBE-F120-2088-0D3F01F01D1C}"/>
                  </a:ext>
                </a:extLst>
              </p:cNvPr>
              <p:cNvSpPr/>
              <p:nvPr/>
            </p:nvSpPr>
            <p:spPr>
              <a:xfrm>
                <a:off x="8811350" y="3033385"/>
                <a:ext cx="131857" cy="90120"/>
              </a:xfrm>
              <a:custGeom>
                <a:avLst/>
                <a:gdLst>
                  <a:gd name="connsiteX0" fmla="*/ 71350 w 131857"/>
                  <a:gd name="connsiteY0" fmla="*/ 37457 h 90120"/>
                  <a:gd name="connsiteX1" fmla="*/ 86117 w 131857"/>
                  <a:gd name="connsiteY1" fmla="*/ 27372 h 90120"/>
                  <a:gd name="connsiteX2" fmla="*/ 101244 w 131857"/>
                  <a:gd name="connsiteY2" fmla="*/ 18008 h 90120"/>
                  <a:gd name="connsiteX3" fmla="*/ 116371 w 131857"/>
                  <a:gd name="connsiteY3" fmla="*/ 8644 h 90120"/>
                  <a:gd name="connsiteX4" fmla="*/ 131858 w 131857"/>
                  <a:gd name="connsiteY4" fmla="*/ 0 h 90120"/>
                  <a:gd name="connsiteX5" fmla="*/ 46499 w 131857"/>
                  <a:gd name="connsiteY5" fmla="*/ 52944 h 90120"/>
                  <a:gd name="connsiteX6" fmla="*/ 398 w 131857"/>
                  <a:gd name="connsiteY6" fmla="*/ 90041 h 90120"/>
                  <a:gd name="connsiteX7" fmla="*/ 24169 w 131857"/>
                  <a:gd name="connsiteY7" fmla="*/ 71672 h 90120"/>
                  <a:gd name="connsiteX8" fmla="*/ 48300 w 131857"/>
                  <a:gd name="connsiteY8" fmla="*/ 54385 h 90120"/>
                  <a:gd name="connsiteX9" fmla="*/ 59465 w 131857"/>
                  <a:gd name="connsiteY9" fmla="*/ 46461 h 90120"/>
                  <a:gd name="connsiteX10" fmla="*/ 69550 w 131857"/>
                  <a:gd name="connsiteY10" fmla="*/ 39618 h 90120"/>
                  <a:gd name="connsiteX11" fmla="*/ 85037 w 131857"/>
                  <a:gd name="connsiteY11" fmla="*/ 28813 h 90120"/>
                  <a:gd name="connsiteX12" fmla="*/ 71350 w 131857"/>
                  <a:gd name="connsiteY12" fmla="*/ 37097 h 90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1857" h="90120">
                    <a:moveTo>
                      <a:pt x="71350" y="37457"/>
                    </a:moveTo>
                    <a:cubicBezTo>
                      <a:pt x="76393" y="34215"/>
                      <a:pt x="81075" y="30614"/>
                      <a:pt x="86117" y="27372"/>
                    </a:cubicBezTo>
                    <a:lnTo>
                      <a:pt x="101244" y="18008"/>
                    </a:lnTo>
                    <a:lnTo>
                      <a:pt x="116371" y="8644"/>
                    </a:lnTo>
                    <a:cubicBezTo>
                      <a:pt x="121413" y="5763"/>
                      <a:pt x="126815" y="2881"/>
                      <a:pt x="131858" y="0"/>
                    </a:cubicBezTo>
                    <a:cubicBezTo>
                      <a:pt x="110608" y="11165"/>
                      <a:pt x="74952" y="32775"/>
                      <a:pt x="46499" y="52944"/>
                    </a:cubicBezTo>
                    <a:cubicBezTo>
                      <a:pt x="18046" y="73113"/>
                      <a:pt x="-3203" y="91481"/>
                      <a:pt x="398" y="90041"/>
                    </a:cubicBezTo>
                    <a:cubicBezTo>
                      <a:pt x="7962" y="84278"/>
                      <a:pt x="15885" y="77795"/>
                      <a:pt x="24169" y="71672"/>
                    </a:cubicBezTo>
                    <a:cubicBezTo>
                      <a:pt x="32453" y="65910"/>
                      <a:pt x="40376" y="59787"/>
                      <a:pt x="48300" y="54385"/>
                    </a:cubicBezTo>
                    <a:cubicBezTo>
                      <a:pt x="51902" y="51503"/>
                      <a:pt x="55863" y="48982"/>
                      <a:pt x="59465" y="46461"/>
                    </a:cubicBezTo>
                    <a:cubicBezTo>
                      <a:pt x="63067" y="43940"/>
                      <a:pt x="66308" y="41779"/>
                      <a:pt x="69550" y="39618"/>
                    </a:cubicBezTo>
                    <a:cubicBezTo>
                      <a:pt x="76033" y="35296"/>
                      <a:pt x="81075" y="31694"/>
                      <a:pt x="85037" y="28813"/>
                    </a:cubicBezTo>
                    <a:lnTo>
                      <a:pt x="71350" y="37097"/>
                    </a:lnTo>
                    <a:close/>
                  </a:path>
                </a:pathLst>
              </a:custGeom>
              <a:solidFill>
                <a:schemeClr val="accent2"/>
              </a:solidFill>
              <a:ln w="0" cap="flat">
                <a:noFill/>
                <a:prstDash val="solid"/>
                <a:miter/>
              </a:ln>
            </p:spPr>
            <p:txBody>
              <a:bodyPr rtlCol="0" anchor="ctr"/>
              <a:lstStyle/>
              <a:p>
                <a:endParaRPr lang="en-US" sz="744"/>
              </a:p>
            </p:txBody>
          </p:sp>
          <p:sp>
            <p:nvSpPr>
              <p:cNvPr id="2779" name="Freeform: Shape 2778">
                <a:extLst>
                  <a:ext uri="{FF2B5EF4-FFF2-40B4-BE49-F238E27FC236}">
                    <a16:creationId xmlns:a16="http://schemas.microsoft.com/office/drawing/2014/main" id="{DF618498-756A-F745-5052-6551332BCA22}"/>
                  </a:ext>
                </a:extLst>
              </p:cNvPr>
              <p:cNvSpPr/>
              <p:nvPr/>
            </p:nvSpPr>
            <p:spPr>
              <a:xfrm>
                <a:off x="8464912" y="3726338"/>
                <a:ext cx="1383" cy="39977"/>
              </a:xfrm>
              <a:custGeom>
                <a:avLst/>
                <a:gdLst>
                  <a:gd name="connsiteX0" fmla="*/ 720 w 1383"/>
                  <a:gd name="connsiteY0" fmla="*/ 32054 h 39977"/>
                  <a:gd name="connsiteX1" fmla="*/ 720 w 1383"/>
                  <a:gd name="connsiteY1" fmla="*/ 24131 h 39977"/>
                  <a:gd name="connsiteX2" fmla="*/ 720 w 1383"/>
                  <a:gd name="connsiteY2" fmla="*/ 16207 h 39977"/>
                  <a:gd name="connsiteX3" fmla="*/ 720 w 1383"/>
                  <a:gd name="connsiteY3" fmla="*/ 0 h 39977"/>
                  <a:gd name="connsiteX4" fmla="*/ 0 w 1383"/>
                  <a:gd name="connsiteY4" fmla="*/ 20169 h 39977"/>
                  <a:gd name="connsiteX5" fmla="*/ 0 w 1383"/>
                  <a:gd name="connsiteY5" fmla="*/ 39978 h 39977"/>
                  <a:gd name="connsiteX6" fmla="*/ 1080 w 1383"/>
                  <a:gd name="connsiteY6" fmla="*/ 32054 h 39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 h="39977">
                    <a:moveTo>
                      <a:pt x="720" y="32054"/>
                    </a:moveTo>
                    <a:lnTo>
                      <a:pt x="720" y="24131"/>
                    </a:lnTo>
                    <a:cubicBezTo>
                      <a:pt x="720" y="24131"/>
                      <a:pt x="720" y="16207"/>
                      <a:pt x="720" y="16207"/>
                    </a:cubicBezTo>
                    <a:lnTo>
                      <a:pt x="720" y="0"/>
                    </a:lnTo>
                    <a:cubicBezTo>
                      <a:pt x="720" y="0"/>
                      <a:pt x="0" y="20169"/>
                      <a:pt x="0" y="20169"/>
                    </a:cubicBezTo>
                    <a:cubicBezTo>
                      <a:pt x="0" y="27012"/>
                      <a:pt x="0" y="33135"/>
                      <a:pt x="0" y="39978"/>
                    </a:cubicBezTo>
                    <a:cubicBezTo>
                      <a:pt x="0" y="28813"/>
                      <a:pt x="2161" y="48982"/>
                      <a:pt x="1080" y="32054"/>
                    </a:cubicBezTo>
                    <a:close/>
                  </a:path>
                </a:pathLst>
              </a:custGeom>
              <a:solidFill>
                <a:schemeClr val="accent2"/>
              </a:solidFill>
              <a:ln w="0" cap="flat">
                <a:noFill/>
                <a:prstDash val="solid"/>
                <a:miter/>
              </a:ln>
            </p:spPr>
            <p:txBody>
              <a:bodyPr rtlCol="0" anchor="ctr"/>
              <a:lstStyle/>
              <a:p>
                <a:endParaRPr lang="en-US" sz="744"/>
              </a:p>
            </p:txBody>
          </p:sp>
          <p:sp>
            <p:nvSpPr>
              <p:cNvPr id="2780" name="Freeform: Shape 2779">
                <a:extLst>
                  <a:ext uri="{FF2B5EF4-FFF2-40B4-BE49-F238E27FC236}">
                    <a16:creationId xmlns:a16="http://schemas.microsoft.com/office/drawing/2014/main" id="{D337A258-8153-578E-28DE-2AA87889D967}"/>
                  </a:ext>
                </a:extLst>
              </p:cNvPr>
              <p:cNvSpPr/>
              <p:nvPr/>
            </p:nvSpPr>
            <p:spPr>
              <a:xfrm>
                <a:off x="8464192" y="3765956"/>
                <a:ext cx="3601" cy="7563"/>
              </a:xfrm>
              <a:custGeom>
                <a:avLst/>
                <a:gdLst>
                  <a:gd name="connsiteX0" fmla="*/ 0 w 3601"/>
                  <a:gd name="connsiteY0" fmla="*/ 7563 h 7563"/>
                  <a:gd name="connsiteX1" fmla="*/ 0 w 3601"/>
                  <a:gd name="connsiteY1" fmla="*/ 0 h 7563"/>
                  <a:gd name="connsiteX2" fmla="*/ 0 w 3601"/>
                  <a:gd name="connsiteY2" fmla="*/ 7563 h 7563"/>
                </a:gdLst>
                <a:ahLst/>
                <a:cxnLst>
                  <a:cxn ang="0">
                    <a:pos x="connsiteX0" y="connsiteY0"/>
                  </a:cxn>
                  <a:cxn ang="0">
                    <a:pos x="connsiteX1" y="connsiteY1"/>
                  </a:cxn>
                  <a:cxn ang="0">
                    <a:pos x="connsiteX2" y="connsiteY2"/>
                  </a:cxn>
                </a:cxnLst>
                <a:rect l="l" t="t" r="r" b="b"/>
                <a:pathLst>
                  <a:path w="3601" h="7563">
                    <a:moveTo>
                      <a:pt x="0" y="7563"/>
                    </a:moveTo>
                    <a:lnTo>
                      <a:pt x="0" y="0"/>
                    </a:lnTo>
                    <a:cubicBezTo>
                      <a:pt x="0" y="1801"/>
                      <a:pt x="0" y="3962"/>
                      <a:pt x="0" y="7563"/>
                    </a:cubicBezTo>
                    <a:close/>
                  </a:path>
                </a:pathLst>
              </a:custGeom>
              <a:solidFill>
                <a:schemeClr val="accent2"/>
              </a:solidFill>
              <a:ln w="0" cap="flat">
                <a:noFill/>
                <a:prstDash val="solid"/>
                <a:miter/>
              </a:ln>
            </p:spPr>
            <p:txBody>
              <a:bodyPr rtlCol="0" anchor="ctr"/>
              <a:lstStyle/>
              <a:p>
                <a:endParaRPr lang="en-US" sz="744"/>
              </a:p>
            </p:txBody>
          </p:sp>
          <p:sp>
            <p:nvSpPr>
              <p:cNvPr id="2781" name="Freeform: Shape 2780">
                <a:extLst>
                  <a:ext uri="{FF2B5EF4-FFF2-40B4-BE49-F238E27FC236}">
                    <a16:creationId xmlns:a16="http://schemas.microsoft.com/office/drawing/2014/main" id="{A50511DF-649D-4B18-F24E-50FEAC1298BA}"/>
                  </a:ext>
                </a:extLst>
              </p:cNvPr>
              <p:cNvSpPr/>
              <p:nvPr/>
            </p:nvSpPr>
            <p:spPr>
              <a:xfrm>
                <a:off x="8663198" y="3205903"/>
                <a:ext cx="40501" cy="49342"/>
              </a:xfrm>
              <a:custGeom>
                <a:avLst/>
                <a:gdLst>
                  <a:gd name="connsiteX0" fmla="*/ 524 w 40501"/>
                  <a:gd name="connsiteY0" fmla="*/ 49342 h 49342"/>
                  <a:gd name="connsiteX1" fmla="*/ 20693 w 40501"/>
                  <a:gd name="connsiteY1" fmla="*/ 23771 h 49342"/>
                  <a:gd name="connsiteX2" fmla="*/ 40502 w 40501"/>
                  <a:gd name="connsiteY2" fmla="*/ 0 h 49342"/>
                  <a:gd name="connsiteX3" fmla="*/ 16371 w 40501"/>
                  <a:gd name="connsiteY3" fmla="*/ 27372 h 49342"/>
                  <a:gd name="connsiteX4" fmla="*/ 164 w 40501"/>
                  <a:gd name="connsiteY4" fmla="*/ 48982 h 49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501" h="49342">
                    <a:moveTo>
                      <a:pt x="524" y="49342"/>
                    </a:moveTo>
                    <a:cubicBezTo>
                      <a:pt x="7727" y="40338"/>
                      <a:pt x="14210" y="32054"/>
                      <a:pt x="20693" y="23771"/>
                    </a:cubicBezTo>
                    <a:cubicBezTo>
                      <a:pt x="27536" y="15847"/>
                      <a:pt x="33659" y="8284"/>
                      <a:pt x="40502" y="0"/>
                    </a:cubicBezTo>
                    <a:cubicBezTo>
                      <a:pt x="37621" y="3241"/>
                      <a:pt x="26095" y="15487"/>
                      <a:pt x="16371" y="27372"/>
                    </a:cubicBezTo>
                    <a:cubicBezTo>
                      <a:pt x="7007" y="39258"/>
                      <a:pt x="-1277" y="50063"/>
                      <a:pt x="164" y="48982"/>
                    </a:cubicBezTo>
                    <a:close/>
                  </a:path>
                </a:pathLst>
              </a:custGeom>
              <a:solidFill>
                <a:schemeClr val="accent2"/>
              </a:solidFill>
              <a:ln w="0" cap="flat">
                <a:noFill/>
                <a:prstDash val="solid"/>
                <a:miter/>
              </a:ln>
            </p:spPr>
            <p:txBody>
              <a:bodyPr rtlCol="0" anchor="ctr"/>
              <a:lstStyle/>
              <a:p>
                <a:endParaRPr lang="en-US" sz="744"/>
              </a:p>
            </p:txBody>
          </p:sp>
          <p:sp>
            <p:nvSpPr>
              <p:cNvPr id="2782" name="Freeform: Shape 2781">
                <a:extLst>
                  <a:ext uri="{FF2B5EF4-FFF2-40B4-BE49-F238E27FC236}">
                    <a16:creationId xmlns:a16="http://schemas.microsoft.com/office/drawing/2014/main" id="{93682E05-0D08-43E6-D783-A4FC7DEE43DF}"/>
                  </a:ext>
                </a:extLst>
              </p:cNvPr>
              <p:cNvSpPr/>
              <p:nvPr/>
            </p:nvSpPr>
            <p:spPr>
              <a:xfrm>
                <a:off x="8468514" y="3927309"/>
                <a:ext cx="360" cy="56545"/>
              </a:xfrm>
              <a:custGeom>
                <a:avLst/>
                <a:gdLst>
                  <a:gd name="connsiteX0" fmla="*/ 360 w 360"/>
                  <a:gd name="connsiteY0" fmla="*/ 51863 h 56545"/>
                  <a:gd name="connsiteX1" fmla="*/ 0 w 360"/>
                  <a:gd name="connsiteY1" fmla="*/ 0 h 56545"/>
                  <a:gd name="connsiteX2" fmla="*/ 0 w 360"/>
                  <a:gd name="connsiteY2" fmla="*/ 56546 h 56545"/>
                  <a:gd name="connsiteX3" fmla="*/ 360 w 360"/>
                  <a:gd name="connsiteY3" fmla="*/ 51863 h 56545"/>
                </a:gdLst>
                <a:ahLst/>
                <a:cxnLst>
                  <a:cxn ang="0">
                    <a:pos x="connsiteX0" y="connsiteY0"/>
                  </a:cxn>
                  <a:cxn ang="0">
                    <a:pos x="connsiteX1" y="connsiteY1"/>
                  </a:cxn>
                  <a:cxn ang="0">
                    <a:pos x="connsiteX2" y="connsiteY2"/>
                  </a:cxn>
                  <a:cxn ang="0">
                    <a:pos x="connsiteX3" y="connsiteY3"/>
                  </a:cxn>
                </a:cxnLst>
                <a:rect l="l" t="t" r="r" b="b"/>
                <a:pathLst>
                  <a:path w="360" h="56545">
                    <a:moveTo>
                      <a:pt x="360" y="51863"/>
                    </a:moveTo>
                    <a:lnTo>
                      <a:pt x="0" y="0"/>
                    </a:lnTo>
                    <a:lnTo>
                      <a:pt x="0" y="56546"/>
                    </a:lnTo>
                    <a:lnTo>
                      <a:pt x="360" y="51863"/>
                    </a:lnTo>
                    <a:close/>
                  </a:path>
                </a:pathLst>
              </a:custGeom>
              <a:solidFill>
                <a:schemeClr val="accent2"/>
              </a:solidFill>
              <a:ln w="0" cap="flat">
                <a:noFill/>
                <a:prstDash val="solid"/>
                <a:miter/>
              </a:ln>
            </p:spPr>
            <p:txBody>
              <a:bodyPr rtlCol="0" anchor="ctr"/>
              <a:lstStyle/>
              <a:p>
                <a:endParaRPr lang="en-US" sz="744"/>
              </a:p>
            </p:txBody>
          </p:sp>
          <p:sp>
            <p:nvSpPr>
              <p:cNvPr id="2783" name="Freeform: Shape 2782">
                <a:extLst>
                  <a:ext uri="{FF2B5EF4-FFF2-40B4-BE49-F238E27FC236}">
                    <a16:creationId xmlns:a16="http://schemas.microsoft.com/office/drawing/2014/main" id="{4B4DE5BC-6D9A-0173-19FB-856273F4A74E}"/>
                  </a:ext>
                </a:extLst>
              </p:cNvPr>
              <p:cNvSpPr/>
              <p:nvPr/>
            </p:nvSpPr>
            <p:spPr>
              <a:xfrm>
                <a:off x="8464552" y="4220841"/>
                <a:ext cx="1080" cy="51863"/>
              </a:xfrm>
              <a:custGeom>
                <a:avLst/>
                <a:gdLst>
                  <a:gd name="connsiteX0" fmla="*/ 360 w 1080"/>
                  <a:gd name="connsiteY0" fmla="*/ 0 h 51863"/>
                  <a:gd name="connsiteX1" fmla="*/ 0 w 1080"/>
                  <a:gd name="connsiteY1" fmla="*/ 9004 h 51863"/>
                  <a:gd name="connsiteX2" fmla="*/ 720 w 1080"/>
                  <a:gd name="connsiteY2" fmla="*/ 51863 h 51863"/>
                  <a:gd name="connsiteX3" fmla="*/ 1080 w 1080"/>
                  <a:gd name="connsiteY3" fmla="*/ 42859 h 51863"/>
                  <a:gd name="connsiteX4" fmla="*/ 360 w 1080"/>
                  <a:gd name="connsiteY4" fmla="*/ 0 h 518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 h="51863">
                    <a:moveTo>
                      <a:pt x="360" y="0"/>
                    </a:moveTo>
                    <a:lnTo>
                      <a:pt x="0" y="9004"/>
                    </a:lnTo>
                    <a:lnTo>
                      <a:pt x="720" y="51863"/>
                    </a:lnTo>
                    <a:lnTo>
                      <a:pt x="1080" y="42859"/>
                    </a:lnTo>
                    <a:lnTo>
                      <a:pt x="360" y="0"/>
                    </a:lnTo>
                    <a:close/>
                  </a:path>
                </a:pathLst>
              </a:custGeom>
              <a:solidFill>
                <a:schemeClr val="accent2"/>
              </a:solidFill>
              <a:ln w="0" cap="flat">
                <a:noFill/>
                <a:prstDash val="solid"/>
                <a:miter/>
              </a:ln>
            </p:spPr>
            <p:txBody>
              <a:bodyPr rtlCol="0" anchor="ctr"/>
              <a:lstStyle/>
              <a:p>
                <a:endParaRPr lang="en-US" sz="744"/>
              </a:p>
            </p:txBody>
          </p:sp>
          <p:sp>
            <p:nvSpPr>
              <p:cNvPr id="2784" name="Freeform: Shape 2783">
                <a:extLst>
                  <a:ext uri="{FF2B5EF4-FFF2-40B4-BE49-F238E27FC236}">
                    <a16:creationId xmlns:a16="http://schemas.microsoft.com/office/drawing/2014/main" id="{A3BDCC75-BCBE-4398-0816-2DD38D34F1BB}"/>
                  </a:ext>
                </a:extLst>
              </p:cNvPr>
              <p:cNvSpPr/>
              <p:nvPr/>
            </p:nvSpPr>
            <p:spPr>
              <a:xfrm>
                <a:off x="8508852" y="3849476"/>
                <a:ext cx="2160" cy="69908"/>
              </a:xfrm>
              <a:custGeom>
                <a:avLst/>
                <a:gdLst>
                  <a:gd name="connsiteX0" fmla="*/ 2161 w 2160"/>
                  <a:gd name="connsiteY0" fmla="*/ 55142 h 69908"/>
                  <a:gd name="connsiteX1" fmla="*/ 0 w 2160"/>
                  <a:gd name="connsiteY1" fmla="*/ 1838 h 69908"/>
                  <a:gd name="connsiteX2" fmla="*/ 0 w 2160"/>
                  <a:gd name="connsiteY2" fmla="*/ 69909 h 69908"/>
                  <a:gd name="connsiteX3" fmla="*/ 360 w 2160"/>
                  <a:gd name="connsiteY3" fmla="*/ 11562 h 69908"/>
                  <a:gd name="connsiteX4" fmla="*/ 2161 w 2160"/>
                  <a:gd name="connsiteY4" fmla="*/ 55142 h 699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0" h="69908">
                    <a:moveTo>
                      <a:pt x="2161" y="55142"/>
                    </a:moveTo>
                    <a:cubicBezTo>
                      <a:pt x="2161" y="20206"/>
                      <a:pt x="360" y="-7526"/>
                      <a:pt x="0" y="1838"/>
                    </a:cubicBezTo>
                    <a:lnTo>
                      <a:pt x="0" y="69909"/>
                    </a:lnTo>
                    <a:cubicBezTo>
                      <a:pt x="1801" y="52621"/>
                      <a:pt x="0" y="51180"/>
                      <a:pt x="360" y="11562"/>
                    </a:cubicBezTo>
                    <a:lnTo>
                      <a:pt x="2161" y="55142"/>
                    </a:lnTo>
                    <a:close/>
                  </a:path>
                </a:pathLst>
              </a:custGeom>
              <a:solidFill>
                <a:schemeClr val="accent2"/>
              </a:solidFill>
              <a:ln w="0" cap="flat">
                <a:noFill/>
                <a:prstDash val="solid"/>
                <a:miter/>
              </a:ln>
            </p:spPr>
            <p:txBody>
              <a:bodyPr rtlCol="0" anchor="ctr"/>
              <a:lstStyle/>
              <a:p>
                <a:endParaRPr lang="en-US" sz="744"/>
              </a:p>
            </p:txBody>
          </p:sp>
          <p:sp>
            <p:nvSpPr>
              <p:cNvPr id="2785" name="Freeform: Shape 2784">
                <a:extLst>
                  <a:ext uri="{FF2B5EF4-FFF2-40B4-BE49-F238E27FC236}">
                    <a16:creationId xmlns:a16="http://schemas.microsoft.com/office/drawing/2014/main" id="{4D5C4F4C-8E56-753F-263C-ECFD3906FC1D}"/>
                  </a:ext>
                </a:extLst>
              </p:cNvPr>
              <p:cNvSpPr/>
              <p:nvPr/>
            </p:nvSpPr>
            <p:spPr>
              <a:xfrm>
                <a:off x="8786898" y="5612869"/>
                <a:ext cx="1246162" cy="182242"/>
              </a:xfrm>
              <a:custGeom>
                <a:avLst/>
                <a:gdLst>
                  <a:gd name="connsiteX0" fmla="*/ 300015 w 1246162"/>
                  <a:gd name="connsiteY0" fmla="*/ 148387 h 182242"/>
                  <a:gd name="connsiteX1" fmla="*/ 279486 w 1246162"/>
                  <a:gd name="connsiteY1" fmla="*/ 143345 h 182242"/>
                  <a:gd name="connsiteX2" fmla="*/ 265080 w 1246162"/>
                  <a:gd name="connsiteY2" fmla="*/ 138663 h 182242"/>
                  <a:gd name="connsiteX3" fmla="*/ 249593 w 1246162"/>
                  <a:gd name="connsiteY3" fmla="*/ 133260 h 182242"/>
                  <a:gd name="connsiteX4" fmla="*/ 234826 w 1246162"/>
                  <a:gd name="connsiteY4" fmla="*/ 127858 h 182242"/>
                  <a:gd name="connsiteX5" fmla="*/ 222220 w 1246162"/>
                  <a:gd name="connsiteY5" fmla="*/ 122455 h 182242"/>
                  <a:gd name="connsiteX6" fmla="*/ 208894 w 1246162"/>
                  <a:gd name="connsiteY6" fmla="*/ 116332 h 182242"/>
                  <a:gd name="connsiteX7" fmla="*/ 233745 w 1246162"/>
                  <a:gd name="connsiteY7" fmla="*/ 125337 h 182242"/>
                  <a:gd name="connsiteX8" fmla="*/ 240949 w 1246162"/>
                  <a:gd name="connsiteY8" fmla="*/ 127498 h 182242"/>
                  <a:gd name="connsiteX9" fmla="*/ 233385 w 1246162"/>
                  <a:gd name="connsiteY9" fmla="*/ 124256 h 182242"/>
                  <a:gd name="connsiteX10" fmla="*/ 204572 w 1246162"/>
                  <a:gd name="connsiteY10" fmla="*/ 114532 h 182242"/>
                  <a:gd name="connsiteX11" fmla="*/ 197369 w 1246162"/>
                  <a:gd name="connsiteY11" fmla="*/ 112010 h 182242"/>
                  <a:gd name="connsiteX12" fmla="*/ 190166 w 1246162"/>
                  <a:gd name="connsiteY12" fmla="*/ 109129 h 182242"/>
                  <a:gd name="connsiteX13" fmla="*/ 176119 w 1246162"/>
                  <a:gd name="connsiteY13" fmla="*/ 103727 h 182242"/>
                  <a:gd name="connsiteX14" fmla="*/ 155230 w 1246162"/>
                  <a:gd name="connsiteY14" fmla="*/ 92202 h 182242"/>
                  <a:gd name="connsiteX15" fmla="*/ 182242 w 1246162"/>
                  <a:gd name="connsiteY15" fmla="*/ 103367 h 182242"/>
                  <a:gd name="connsiteX16" fmla="*/ 230504 w 1246162"/>
                  <a:gd name="connsiteY16" fmla="*/ 122095 h 182242"/>
                  <a:gd name="connsiteX17" fmla="*/ 236627 w 1246162"/>
                  <a:gd name="connsiteY17" fmla="*/ 124256 h 182242"/>
                  <a:gd name="connsiteX18" fmla="*/ 242750 w 1246162"/>
                  <a:gd name="connsiteY18" fmla="*/ 126057 h 182242"/>
                  <a:gd name="connsiteX19" fmla="*/ 253915 w 1246162"/>
                  <a:gd name="connsiteY19" fmla="*/ 129659 h 182242"/>
                  <a:gd name="connsiteX20" fmla="*/ 271923 w 1246162"/>
                  <a:gd name="connsiteY20" fmla="*/ 135421 h 182242"/>
                  <a:gd name="connsiteX21" fmla="*/ 222580 w 1246162"/>
                  <a:gd name="connsiteY21" fmla="*/ 118133 h 182242"/>
                  <a:gd name="connsiteX22" fmla="*/ 202411 w 1246162"/>
                  <a:gd name="connsiteY22" fmla="*/ 110570 h 182242"/>
                  <a:gd name="connsiteX23" fmla="*/ 183683 w 1246162"/>
                  <a:gd name="connsiteY23" fmla="*/ 102646 h 182242"/>
                  <a:gd name="connsiteX24" fmla="*/ 164594 w 1246162"/>
                  <a:gd name="connsiteY24" fmla="*/ 94363 h 182242"/>
                  <a:gd name="connsiteX25" fmla="*/ 144425 w 1246162"/>
                  <a:gd name="connsiteY25" fmla="*/ 84638 h 182242"/>
                  <a:gd name="connsiteX26" fmla="*/ 121735 w 1246162"/>
                  <a:gd name="connsiteY26" fmla="*/ 73113 h 182242"/>
                  <a:gd name="connsiteX27" fmla="*/ 95803 w 1246162"/>
                  <a:gd name="connsiteY27" fmla="*/ 58346 h 182242"/>
                  <a:gd name="connsiteX28" fmla="*/ 123536 w 1246162"/>
                  <a:gd name="connsiteY28" fmla="*/ 74914 h 182242"/>
                  <a:gd name="connsiteX29" fmla="*/ 143705 w 1246162"/>
                  <a:gd name="connsiteY29" fmla="*/ 86439 h 182242"/>
                  <a:gd name="connsiteX30" fmla="*/ 132540 w 1246162"/>
                  <a:gd name="connsiteY30" fmla="*/ 82117 h 182242"/>
                  <a:gd name="connsiteX31" fmla="*/ 103007 w 1246162"/>
                  <a:gd name="connsiteY31" fmla="*/ 66270 h 182242"/>
                  <a:gd name="connsiteX32" fmla="*/ 84278 w 1246162"/>
                  <a:gd name="connsiteY32" fmla="*/ 55465 h 182242"/>
                  <a:gd name="connsiteX33" fmla="*/ 64829 w 1246162"/>
                  <a:gd name="connsiteY33" fmla="*/ 42859 h 182242"/>
                  <a:gd name="connsiteX34" fmla="*/ 54745 w 1246162"/>
                  <a:gd name="connsiteY34" fmla="*/ 36376 h 182242"/>
                  <a:gd name="connsiteX35" fmla="*/ 45020 w 1246162"/>
                  <a:gd name="connsiteY35" fmla="*/ 29533 h 182242"/>
                  <a:gd name="connsiteX36" fmla="*/ 26652 w 1246162"/>
                  <a:gd name="connsiteY36" fmla="*/ 16207 h 182242"/>
                  <a:gd name="connsiteX37" fmla="*/ 15847 w 1246162"/>
                  <a:gd name="connsiteY37" fmla="*/ 11525 h 182242"/>
                  <a:gd name="connsiteX38" fmla="*/ 7563 w 1246162"/>
                  <a:gd name="connsiteY38" fmla="*/ 5402 h 182242"/>
                  <a:gd name="connsiteX39" fmla="*/ 0 w 1246162"/>
                  <a:gd name="connsiteY39" fmla="*/ 0 h 182242"/>
                  <a:gd name="connsiteX40" fmla="*/ 5402 w 1246162"/>
                  <a:gd name="connsiteY40" fmla="*/ 4322 h 182242"/>
                  <a:gd name="connsiteX41" fmla="*/ 9724 w 1246162"/>
                  <a:gd name="connsiteY41" fmla="*/ 8644 h 182242"/>
                  <a:gd name="connsiteX42" fmla="*/ 16928 w 1246162"/>
                  <a:gd name="connsiteY42" fmla="*/ 14046 h 182242"/>
                  <a:gd name="connsiteX43" fmla="*/ 24131 w 1246162"/>
                  <a:gd name="connsiteY43" fmla="*/ 19089 h 182242"/>
                  <a:gd name="connsiteX44" fmla="*/ 37817 w 1246162"/>
                  <a:gd name="connsiteY44" fmla="*/ 28813 h 182242"/>
                  <a:gd name="connsiteX45" fmla="*/ 50783 w 1246162"/>
                  <a:gd name="connsiteY45" fmla="*/ 38177 h 182242"/>
                  <a:gd name="connsiteX46" fmla="*/ 63389 w 1246162"/>
                  <a:gd name="connsiteY46" fmla="*/ 46461 h 182242"/>
                  <a:gd name="connsiteX47" fmla="*/ 86439 w 1246162"/>
                  <a:gd name="connsiteY47" fmla="*/ 61948 h 182242"/>
                  <a:gd name="connsiteX48" fmla="*/ 108049 w 1246162"/>
                  <a:gd name="connsiteY48" fmla="*/ 74554 h 182242"/>
                  <a:gd name="connsiteX49" fmla="*/ 150548 w 1246162"/>
                  <a:gd name="connsiteY49" fmla="*/ 95083 h 182242"/>
                  <a:gd name="connsiteX50" fmla="*/ 175759 w 1246162"/>
                  <a:gd name="connsiteY50" fmla="*/ 106968 h 182242"/>
                  <a:gd name="connsiteX51" fmla="*/ 188725 w 1246162"/>
                  <a:gd name="connsiteY51" fmla="*/ 112731 h 182242"/>
                  <a:gd name="connsiteX52" fmla="*/ 201331 w 1246162"/>
                  <a:gd name="connsiteY52" fmla="*/ 118133 h 182242"/>
                  <a:gd name="connsiteX53" fmla="*/ 224741 w 1246162"/>
                  <a:gd name="connsiteY53" fmla="*/ 127498 h 182242"/>
                  <a:gd name="connsiteX54" fmla="*/ 234466 w 1246162"/>
                  <a:gd name="connsiteY54" fmla="*/ 131099 h 182242"/>
                  <a:gd name="connsiteX55" fmla="*/ 242750 w 1246162"/>
                  <a:gd name="connsiteY55" fmla="*/ 133620 h 182242"/>
                  <a:gd name="connsiteX56" fmla="*/ 264359 w 1246162"/>
                  <a:gd name="connsiteY56" fmla="*/ 140823 h 182242"/>
                  <a:gd name="connsiteX57" fmla="*/ 275164 w 1246162"/>
                  <a:gd name="connsiteY57" fmla="*/ 144425 h 182242"/>
                  <a:gd name="connsiteX58" fmla="*/ 286329 w 1246162"/>
                  <a:gd name="connsiteY58" fmla="*/ 147307 h 182242"/>
                  <a:gd name="connsiteX59" fmla="*/ 302897 w 1246162"/>
                  <a:gd name="connsiteY59" fmla="*/ 151989 h 182242"/>
                  <a:gd name="connsiteX60" fmla="*/ 275885 w 1246162"/>
                  <a:gd name="connsiteY60" fmla="*/ 145866 h 182242"/>
                  <a:gd name="connsiteX61" fmla="*/ 298935 w 1246162"/>
                  <a:gd name="connsiteY61" fmla="*/ 151989 h 182242"/>
                  <a:gd name="connsiteX62" fmla="*/ 313702 w 1246162"/>
                  <a:gd name="connsiteY62" fmla="*/ 155950 h 182242"/>
                  <a:gd name="connsiteX63" fmla="*/ 328828 w 1246162"/>
                  <a:gd name="connsiteY63" fmla="*/ 159192 h 182242"/>
                  <a:gd name="connsiteX64" fmla="*/ 353680 w 1246162"/>
                  <a:gd name="connsiteY64" fmla="*/ 164594 h 182242"/>
                  <a:gd name="connsiteX65" fmla="*/ 361603 w 1246162"/>
                  <a:gd name="connsiteY65" fmla="*/ 165315 h 182242"/>
                  <a:gd name="connsiteX66" fmla="*/ 526558 w 1246162"/>
                  <a:gd name="connsiteY66" fmla="*/ 181522 h 182242"/>
                  <a:gd name="connsiteX67" fmla="*/ 540244 w 1246162"/>
                  <a:gd name="connsiteY67" fmla="*/ 182242 h 182242"/>
                  <a:gd name="connsiteX68" fmla="*/ 546006 w 1246162"/>
                  <a:gd name="connsiteY68" fmla="*/ 181522 h 182242"/>
                  <a:gd name="connsiteX69" fmla="*/ 1246162 w 1246162"/>
                  <a:gd name="connsiteY69" fmla="*/ 181522 h 182242"/>
                  <a:gd name="connsiteX70" fmla="*/ 1146037 w 1246162"/>
                  <a:gd name="connsiteY70" fmla="*/ 179721 h 182242"/>
                  <a:gd name="connsiteX71" fmla="*/ 1103178 w 1246162"/>
                  <a:gd name="connsiteY71" fmla="*/ 177200 h 182242"/>
                  <a:gd name="connsiteX72" fmla="*/ 1183494 w 1246162"/>
                  <a:gd name="connsiteY72" fmla="*/ 177200 h 182242"/>
                  <a:gd name="connsiteX73" fmla="*/ 1164766 w 1246162"/>
                  <a:gd name="connsiteY73" fmla="*/ 173958 h 182242"/>
                  <a:gd name="connsiteX74" fmla="*/ 976761 w 1246162"/>
                  <a:gd name="connsiteY74" fmla="*/ 177200 h 182242"/>
                  <a:gd name="connsiteX75" fmla="*/ 950469 w 1246162"/>
                  <a:gd name="connsiteY75" fmla="*/ 175039 h 182242"/>
                  <a:gd name="connsiteX76" fmla="*/ 964875 w 1246162"/>
                  <a:gd name="connsiteY76" fmla="*/ 175039 h 182242"/>
                  <a:gd name="connsiteX77" fmla="*/ 837378 w 1246162"/>
                  <a:gd name="connsiteY77" fmla="*/ 175039 h 182242"/>
                  <a:gd name="connsiteX78" fmla="*/ 838818 w 1246162"/>
                  <a:gd name="connsiteY78" fmla="*/ 173238 h 182242"/>
                  <a:gd name="connsiteX79" fmla="*/ 672784 w 1246162"/>
                  <a:gd name="connsiteY79" fmla="*/ 175039 h 182242"/>
                  <a:gd name="connsiteX80" fmla="*/ 675305 w 1246162"/>
                  <a:gd name="connsiteY80" fmla="*/ 175039 h 182242"/>
                  <a:gd name="connsiteX81" fmla="*/ 574819 w 1246162"/>
                  <a:gd name="connsiteY81" fmla="*/ 175759 h 182242"/>
                  <a:gd name="connsiteX82" fmla="*/ 538083 w 1246162"/>
                  <a:gd name="connsiteY82" fmla="*/ 175759 h 182242"/>
                  <a:gd name="connsiteX83" fmla="*/ 524036 w 1246162"/>
                  <a:gd name="connsiteY83" fmla="*/ 175759 h 182242"/>
                  <a:gd name="connsiteX84" fmla="*/ 506749 w 1246162"/>
                  <a:gd name="connsiteY84" fmla="*/ 175399 h 182242"/>
                  <a:gd name="connsiteX85" fmla="*/ 485859 w 1246162"/>
                  <a:gd name="connsiteY85" fmla="*/ 175039 h 182242"/>
                  <a:gd name="connsiteX86" fmla="*/ 461008 w 1246162"/>
                  <a:gd name="connsiteY86" fmla="*/ 173598 h 182242"/>
                  <a:gd name="connsiteX87" fmla="*/ 527638 w 1246162"/>
                  <a:gd name="connsiteY87" fmla="*/ 173958 h 182242"/>
                  <a:gd name="connsiteX88" fmla="*/ 430394 w 1246162"/>
                  <a:gd name="connsiteY88" fmla="*/ 169636 h 182242"/>
                  <a:gd name="connsiteX89" fmla="*/ 432915 w 1246162"/>
                  <a:gd name="connsiteY89" fmla="*/ 168916 h 182242"/>
                  <a:gd name="connsiteX90" fmla="*/ 440479 w 1246162"/>
                  <a:gd name="connsiteY90" fmla="*/ 168916 h 182242"/>
                  <a:gd name="connsiteX91" fmla="*/ 458847 w 1246162"/>
                  <a:gd name="connsiteY91" fmla="*/ 169997 h 182242"/>
                  <a:gd name="connsiteX92" fmla="*/ 285249 w 1246162"/>
                  <a:gd name="connsiteY92" fmla="*/ 141184 h 182242"/>
                  <a:gd name="connsiteX93" fmla="*/ 269402 w 1246162"/>
                  <a:gd name="connsiteY93" fmla="*/ 137222 h 182242"/>
                  <a:gd name="connsiteX94" fmla="*/ 274444 w 1246162"/>
                  <a:gd name="connsiteY94" fmla="*/ 139383 h 182242"/>
                  <a:gd name="connsiteX95" fmla="*/ 298935 w 1246162"/>
                  <a:gd name="connsiteY95" fmla="*/ 147307 h 182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1246162" h="182242">
                    <a:moveTo>
                      <a:pt x="300015" y="148387"/>
                    </a:moveTo>
                    <a:cubicBezTo>
                      <a:pt x="296054" y="147667"/>
                      <a:pt x="288850" y="145506"/>
                      <a:pt x="279486" y="143345"/>
                    </a:cubicBezTo>
                    <a:cubicBezTo>
                      <a:pt x="274804" y="142264"/>
                      <a:pt x="270122" y="140463"/>
                      <a:pt x="265080" y="138663"/>
                    </a:cubicBezTo>
                    <a:cubicBezTo>
                      <a:pt x="260037" y="136862"/>
                      <a:pt x="254995" y="135061"/>
                      <a:pt x="249593" y="133260"/>
                    </a:cubicBezTo>
                    <a:cubicBezTo>
                      <a:pt x="244550" y="131459"/>
                      <a:pt x="239508" y="129659"/>
                      <a:pt x="234826" y="127858"/>
                    </a:cubicBezTo>
                    <a:cubicBezTo>
                      <a:pt x="230144" y="126057"/>
                      <a:pt x="225822" y="124256"/>
                      <a:pt x="222220" y="122455"/>
                    </a:cubicBezTo>
                    <a:cubicBezTo>
                      <a:pt x="215017" y="119214"/>
                      <a:pt x="209975" y="117053"/>
                      <a:pt x="208894" y="116332"/>
                    </a:cubicBezTo>
                    <a:cubicBezTo>
                      <a:pt x="213576" y="118133"/>
                      <a:pt x="225822" y="122455"/>
                      <a:pt x="233745" y="125337"/>
                    </a:cubicBezTo>
                    <a:cubicBezTo>
                      <a:pt x="237707" y="126777"/>
                      <a:pt x="240589" y="127498"/>
                      <a:pt x="240949" y="127498"/>
                    </a:cubicBezTo>
                    <a:cubicBezTo>
                      <a:pt x="241309" y="127498"/>
                      <a:pt x="239148" y="126777"/>
                      <a:pt x="233385" y="124256"/>
                    </a:cubicBezTo>
                    <a:lnTo>
                      <a:pt x="204572" y="114532"/>
                    </a:lnTo>
                    <a:lnTo>
                      <a:pt x="197369" y="112010"/>
                    </a:lnTo>
                    <a:lnTo>
                      <a:pt x="190166" y="109129"/>
                    </a:lnTo>
                    <a:lnTo>
                      <a:pt x="176119" y="103727"/>
                    </a:lnTo>
                    <a:cubicBezTo>
                      <a:pt x="157751" y="95083"/>
                      <a:pt x="152709" y="91481"/>
                      <a:pt x="155230" y="92202"/>
                    </a:cubicBezTo>
                    <a:cubicBezTo>
                      <a:pt x="157751" y="93282"/>
                      <a:pt x="168196" y="97244"/>
                      <a:pt x="182242" y="103367"/>
                    </a:cubicBezTo>
                    <a:cubicBezTo>
                      <a:pt x="195928" y="109489"/>
                      <a:pt x="213937" y="115972"/>
                      <a:pt x="230504" y="122095"/>
                    </a:cubicBezTo>
                    <a:cubicBezTo>
                      <a:pt x="232665" y="122815"/>
                      <a:pt x="234466" y="123536"/>
                      <a:pt x="236627" y="124256"/>
                    </a:cubicBezTo>
                    <a:cubicBezTo>
                      <a:pt x="238788" y="124976"/>
                      <a:pt x="240589" y="125697"/>
                      <a:pt x="242750" y="126057"/>
                    </a:cubicBezTo>
                    <a:cubicBezTo>
                      <a:pt x="246711" y="127137"/>
                      <a:pt x="250673" y="128578"/>
                      <a:pt x="253915" y="129659"/>
                    </a:cubicBezTo>
                    <a:cubicBezTo>
                      <a:pt x="261118" y="131819"/>
                      <a:pt x="267241" y="133981"/>
                      <a:pt x="271923" y="135421"/>
                    </a:cubicBezTo>
                    <a:cubicBezTo>
                      <a:pt x="252474" y="128578"/>
                      <a:pt x="236627" y="123896"/>
                      <a:pt x="222580" y="118133"/>
                    </a:cubicBezTo>
                    <a:cubicBezTo>
                      <a:pt x="215377" y="115612"/>
                      <a:pt x="208894" y="112731"/>
                      <a:pt x="202411" y="110570"/>
                    </a:cubicBezTo>
                    <a:cubicBezTo>
                      <a:pt x="195928" y="108049"/>
                      <a:pt x="189806" y="105167"/>
                      <a:pt x="183683" y="102646"/>
                    </a:cubicBezTo>
                    <a:cubicBezTo>
                      <a:pt x="177560" y="99765"/>
                      <a:pt x="171077" y="97244"/>
                      <a:pt x="164594" y="94363"/>
                    </a:cubicBezTo>
                    <a:cubicBezTo>
                      <a:pt x="158111" y="91481"/>
                      <a:pt x="151628" y="87880"/>
                      <a:pt x="144425" y="84638"/>
                    </a:cubicBezTo>
                    <a:cubicBezTo>
                      <a:pt x="137222" y="81037"/>
                      <a:pt x="129659" y="77435"/>
                      <a:pt x="121735" y="73113"/>
                    </a:cubicBezTo>
                    <a:cubicBezTo>
                      <a:pt x="113811" y="68431"/>
                      <a:pt x="105167" y="63749"/>
                      <a:pt x="95803" y="58346"/>
                    </a:cubicBezTo>
                    <a:cubicBezTo>
                      <a:pt x="106968" y="64829"/>
                      <a:pt x="115972" y="70232"/>
                      <a:pt x="123536" y="74914"/>
                    </a:cubicBezTo>
                    <a:cubicBezTo>
                      <a:pt x="131459" y="79236"/>
                      <a:pt x="137942" y="83197"/>
                      <a:pt x="143705" y="86439"/>
                    </a:cubicBezTo>
                    <a:cubicBezTo>
                      <a:pt x="144065" y="87159"/>
                      <a:pt x="140103" y="85359"/>
                      <a:pt x="132540" y="82117"/>
                    </a:cubicBezTo>
                    <a:cubicBezTo>
                      <a:pt x="124976" y="78876"/>
                      <a:pt x="114892" y="72753"/>
                      <a:pt x="103007" y="66270"/>
                    </a:cubicBezTo>
                    <a:cubicBezTo>
                      <a:pt x="97244" y="62668"/>
                      <a:pt x="90761" y="59427"/>
                      <a:pt x="84278" y="55465"/>
                    </a:cubicBezTo>
                    <a:cubicBezTo>
                      <a:pt x="77795" y="51503"/>
                      <a:pt x="71312" y="47181"/>
                      <a:pt x="64829" y="42859"/>
                    </a:cubicBezTo>
                    <a:lnTo>
                      <a:pt x="54745" y="36376"/>
                    </a:lnTo>
                    <a:cubicBezTo>
                      <a:pt x="51503" y="34215"/>
                      <a:pt x="48262" y="31694"/>
                      <a:pt x="45020" y="29533"/>
                    </a:cubicBezTo>
                    <a:cubicBezTo>
                      <a:pt x="38537" y="24851"/>
                      <a:pt x="32415" y="20529"/>
                      <a:pt x="26652" y="16207"/>
                    </a:cubicBezTo>
                    <a:cubicBezTo>
                      <a:pt x="56185" y="38537"/>
                      <a:pt x="38177" y="26652"/>
                      <a:pt x="15847" y="11525"/>
                    </a:cubicBezTo>
                    <a:cubicBezTo>
                      <a:pt x="11885" y="8644"/>
                      <a:pt x="9364" y="6843"/>
                      <a:pt x="7563" y="5402"/>
                    </a:cubicBezTo>
                    <a:cubicBezTo>
                      <a:pt x="5042" y="3602"/>
                      <a:pt x="2521" y="1801"/>
                      <a:pt x="0" y="0"/>
                    </a:cubicBezTo>
                    <a:lnTo>
                      <a:pt x="5402" y="4322"/>
                    </a:lnTo>
                    <a:cubicBezTo>
                      <a:pt x="4682" y="4322"/>
                      <a:pt x="5763" y="5402"/>
                      <a:pt x="9724" y="8644"/>
                    </a:cubicBezTo>
                    <a:cubicBezTo>
                      <a:pt x="12246" y="10445"/>
                      <a:pt x="14407" y="12246"/>
                      <a:pt x="16928" y="14046"/>
                    </a:cubicBezTo>
                    <a:cubicBezTo>
                      <a:pt x="19449" y="15847"/>
                      <a:pt x="21610" y="17648"/>
                      <a:pt x="24131" y="19089"/>
                    </a:cubicBezTo>
                    <a:cubicBezTo>
                      <a:pt x="28813" y="22330"/>
                      <a:pt x="33495" y="25571"/>
                      <a:pt x="37817" y="28813"/>
                    </a:cubicBezTo>
                    <a:cubicBezTo>
                      <a:pt x="42139" y="32055"/>
                      <a:pt x="46461" y="35296"/>
                      <a:pt x="50783" y="38177"/>
                    </a:cubicBezTo>
                    <a:cubicBezTo>
                      <a:pt x="55105" y="41059"/>
                      <a:pt x="59067" y="43940"/>
                      <a:pt x="63389" y="46461"/>
                    </a:cubicBezTo>
                    <a:cubicBezTo>
                      <a:pt x="71672" y="51863"/>
                      <a:pt x="79236" y="56906"/>
                      <a:pt x="86439" y="61948"/>
                    </a:cubicBezTo>
                    <a:cubicBezTo>
                      <a:pt x="94002" y="66270"/>
                      <a:pt x="101206" y="70592"/>
                      <a:pt x="108049" y="74554"/>
                    </a:cubicBezTo>
                    <a:cubicBezTo>
                      <a:pt x="95443" y="65189"/>
                      <a:pt x="118493" y="79236"/>
                      <a:pt x="150548" y="95083"/>
                    </a:cubicBezTo>
                    <a:cubicBezTo>
                      <a:pt x="158472" y="99405"/>
                      <a:pt x="167115" y="103006"/>
                      <a:pt x="175759" y="106968"/>
                    </a:cubicBezTo>
                    <a:cubicBezTo>
                      <a:pt x="180081" y="109129"/>
                      <a:pt x="184403" y="110930"/>
                      <a:pt x="188725" y="112731"/>
                    </a:cubicBezTo>
                    <a:cubicBezTo>
                      <a:pt x="193047" y="114892"/>
                      <a:pt x="197369" y="116693"/>
                      <a:pt x="201331" y="118133"/>
                    </a:cubicBezTo>
                    <a:cubicBezTo>
                      <a:pt x="209615" y="121375"/>
                      <a:pt x="217538" y="124616"/>
                      <a:pt x="224741" y="127498"/>
                    </a:cubicBezTo>
                    <a:cubicBezTo>
                      <a:pt x="228343" y="128938"/>
                      <a:pt x="231585" y="130019"/>
                      <a:pt x="234466" y="131099"/>
                    </a:cubicBezTo>
                    <a:cubicBezTo>
                      <a:pt x="237347" y="132180"/>
                      <a:pt x="240228" y="132900"/>
                      <a:pt x="242750" y="133620"/>
                    </a:cubicBezTo>
                    <a:lnTo>
                      <a:pt x="264359" y="140823"/>
                    </a:lnTo>
                    <a:cubicBezTo>
                      <a:pt x="267961" y="141904"/>
                      <a:pt x="271563" y="143345"/>
                      <a:pt x="275164" y="144425"/>
                    </a:cubicBezTo>
                    <a:lnTo>
                      <a:pt x="286329" y="147307"/>
                    </a:lnTo>
                    <a:lnTo>
                      <a:pt x="302897" y="151989"/>
                    </a:lnTo>
                    <a:cubicBezTo>
                      <a:pt x="306138" y="153429"/>
                      <a:pt x="301456" y="152349"/>
                      <a:pt x="275885" y="145866"/>
                    </a:cubicBezTo>
                    <a:cubicBezTo>
                      <a:pt x="281287" y="147307"/>
                      <a:pt x="289571" y="149467"/>
                      <a:pt x="298935" y="151989"/>
                    </a:cubicBezTo>
                    <a:cubicBezTo>
                      <a:pt x="303617" y="153429"/>
                      <a:pt x="308659" y="154510"/>
                      <a:pt x="313702" y="155950"/>
                    </a:cubicBezTo>
                    <a:cubicBezTo>
                      <a:pt x="318744" y="157031"/>
                      <a:pt x="323786" y="158111"/>
                      <a:pt x="328828" y="159192"/>
                    </a:cubicBezTo>
                    <a:cubicBezTo>
                      <a:pt x="338553" y="161353"/>
                      <a:pt x="347557" y="163154"/>
                      <a:pt x="353680" y="164594"/>
                    </a:cubicBezTo>
                    <a:cubicBezTo>
                      <a:pt x="359802" y="165675"/>
                      <a:pt x="363044" y="166035"/>
                      <a:pt x="361603" y="165315"/>
                    </a:cubicBezTo>
                    <a:cubicBezTo>
                      <a:pt x="415988" y="176120"/>
                      <a:pt x="471093" y="181522"/>
                      <a:pt x="526558" y="181522"/>
                    </a:cubicBezTo>
                    <a:cubicBezTo>
                      <a:pt x="531600" y="181522"/>
                      <a:pt x="536642" y="181522"/>
                      <a:pt x="540244" y="182242"/>
                    </a:cubicBezTo>
                    <a:cubicBezTo>
                      <a:pt x="545646" y="182242"/>
                      <a:pt x="546727" y="181882"/>
                      <a:pt x="546006" y="181522"/>
                    </a:cubicBezTo>
                    <a:lnTo>
                      <a:pt x="1246162" y="181522"/>
                    </a:lnTo>
                    <a:cubicBezTo>
                      <a:pt x="1211587" y="180802"/>
                      <a:pt x="1181693" y="180441"/>
                      <a:pt x="1146037" y="179721"/>
                    </a:cubicBezTo>
                    <a:cubicBezTo>
                      <a:pt x="1199341" y="177560"/>
                      <a:pt x="1087691" y="179361"/>
                      <a:pt x="1103178" y="177200"/>
                    </a:cubicBezTo>
                    <a:cubicBezTo>
                      <a:pt x="1127309" y="176480"/>
                      <a:pt x="1162244" y="176480"/>
                      <a:pt x="1183494" y="177200"/>
                    </a:cubicBezTo>
                    <a:cubicBezTo>
                      <a:pt x="1191418" y="176120"/>
                      <a:pt x="1161524" y="175039"/>
                      <a:pt x="1164766" y="173958"/>
                    </a:cubicBezTo>
                    <a:cubicBezTo>
                      <a:pt x="1076526" y="172518"/>
                      <a:pt x="1062840" y="177920"/>
                      <a:pt x="976761" y="177200"/>
                    </a:cubicBezTo>
                    <a:cubicBezTo>
                      <a:pt x="980002" y="175759"/>
                      <a:pt x="1007014" y="174679"/>
                      <a:pt x="950469" y="175039"/>
                    </a:cubicBezTo>
                    <a:lnTo>
                      <a:pt x="964875" y="175039"/>
                    </a:lnTo>
                    <a:cubicBezTo>
                      <a:pt x="874475" y="176120"/>
                      <a:pt x="894284" y="171798"/>
                      <a:pt x="837378" y="175039"/>
                    </a:cubicBezTo>
                    <a:lnTo>
                      <a:pt x="838818" y="173238"/>
                    </a:lnTo>
                    <a:cubicBezTo>
                      <a:pt x="797760" y="174679"/>
                      <a:pt x="717804" y="174679"/>
                      <a:pt x="672784" y="175039"/>
                    </a:cubicBezTo>
                    <a:lnTo>
                      <a:pt x="675305" y="175039"/>
                    </a:lnTo>
                    <a:cubicBezTo>
                      <a:pt x="612276" y="175759"/>
                      <a:pt x="594628" y="175759"/>
                      <a:pt x="574819" y="175759"/>
                    </a:cubicBezTo>
                    <a:cubicBezTo>
                      <a:pt x="565095" y="175759"/>
                      <a:pt x="554650" y="175759"/>
                      <a:pt x="538083" y="175759"/>
                    </a:cubicBezTo>
                    <a:cubicBezTo>
                      <a:pt x="533761" y="175759"/>
                      <a:pt x="529439" y="175759"/>
                      <a:pt x="524036" y="175759"/>
                    </a:cubicBezTo>
                    <a:cubicBezTo>
                      <a:pt x="518994" y="175759"/>
                      <a:pt x="513232" y="175759"/>
                      <a:pt x="506749" y="175399"/>
                    </a:cubicBezTo>
                    <a:cubicBezTo>
                      <a:pt x="500266" y="175399"/>
                      <a:pt x="493423" y="175399"/>
                      <a:pt x="485859" y="175039"/>
                    </a:cubicBezTo>
                    <a:cubicBezTo>
                      <a:pt x="478296" y="175039"/>
                      <a:pt x="470012" y="173958"/>
                      <a:pt x="461008" y="173598"/>
                    </a:cubicBezTo>
                    <a:cubicBezTo>
                      <a:pt x="483338" y="175039"/>
                      <a:pt x="505668" y="174319"/>
                      <a:pt x="527638" y="173958"/>
                    </a:cubicBezTo>
                    <a:cubicBezTo>
                      <a:pt x="477936" y="172158"/>
                      <a:pt x="466410" y="173598"/>
                      <a:pt x="430394" y="169636"/>
                    </a:cubicBezTo>
                    <a:cubicBezTo>
                      <a:pt x="431835" y="169636"/>
                      <a:pt x="430394" y="168916"/>
                      <a:pt x="432915" y="168916"/>
                    </a:cubicBezTo>
                    <a:cubicBezTo>
                      <a:pt x="433996" y="168916"/>
                      <a:pt x="436517" y="168916"/>
                      <a:pt x="440479" y="168916"/>
                    </a:cubicBezTo>
                    <a:cubicBezTo>
                      <a:pt x="444441" y="168916"/>
                      <a:pt x="450203" y="169276"/>
                      <a:pt x="458847" y="169997"/>
                    </a:cubicBezTo>
                    <a:cubicBezTo>
                      <a:pt x="400501" y="166395"/>
                      <a:pt x="342154" y="157031"/>
                      <a:pt x="285249" y="141184"/>
                    </a:cubicBezTo>
                    <a:cubicBezTo>
                      <a:pt x="275164" y="138663"/>
                      <a:pt x="270482" y="137222"/>
                      <a:pt x="269402" y="137222"/>
                    </a:cubicBezTo>
                    <a:cubicBezTo>
                      <a:pt x="268321" y="137222"/>
                      <a:pt x="270842" y="137942"/>
                      <a:pt x="274444" y="139383"/>
                    </a:cubicBezTo>
                    <a:cubicBezTo>
                      <a:pt x="282367" y="141904"/>
                      <a:pt x="296054" y="145866"/>
                      <a:pt x="298935" y="147307"/>
                    </a:cubicBezTo>
                    <a:close/>
                  </a:path>
                </a:pathLst>
              </a:custGeom>
              <a:solidFill>
                <a:schemeClr val="accent2"/>
              </a:solidFill>
              <a:ln w="0" cap="flat">
                <a:noFill/>
                <a:prstDash val="solid"/>
                <a:miter/>
              </a:ln>
            </p:spPr>
            <p:txBody>
              <a:bodyPr rtlCol="0" anchor="ctr"/>
              <a:lstStyle/>
              <a:p>
                <a:endParaRPr lang="en-US" sz="744"/>
              </a:p>
            </p:txBody>
          </p:sp>
          <p:sp>
            <p:nvSpPr>
              <p:cNvPr id="2786" name="Freeform: Shape 2785">
                <a:extLst>
                  <a:ext uri="{FF2B5EF4-FFF2-40B4-BE49-F238E27FC236}">
                    <a16:creationId xmlns:a16="http://schemas.microsoft.com/office/drawing/2014/main" id="{5DEB1079-B1BB-2811-49D0-0CA398BB2A92}"/>
                  </a:ext>
                </a:extLst>
              </p:cNvPr>
              <p:cNvSpPr/>
              <p:nvPr/>
            </p:nvSpPr>
            <p:spPr>
              <a:xfrm>
                <a:off x="8855689" y="5653567"/>
                <a:ext cx="27372" cy="17648"/>
              </a:xfrm>
              <a:custGeom>
                <a:avLst/>
                <a:gdLst>
                  <a:gd name="connsiteX0" fmla="*/ 27372 w 27372"/>
                  <a:gd name="connsiteY0" fmla="*/ 17288 h 17648"/>
                  <a:gd name="connsiteX1" fmla="*/ 21250 w 27372"/>
                  <a:gd name="connsiteY1" fmla="*/ 13686 h 17648"/>
                  <a:gd name="connsiteX2" fmla="*/ 14767 w 27372"/>
                  <a:gd name="connsiteY2" fmla="*/ 9364 h 17648"/>
                  <a:gd name="connsiteX3" fmla="*/ 0 w 27372"/>
                  <a:gd name="connsiteY3" fmla="*/ 0 h 17648"/>
                  <a:gd name="connsiteX4" fmla="*/ 14407 w 27372"/>
                  <a:gd name="connsiteY4" fmla="*/ 9364 h 17648"/>
                  <a:gd name="connsiteX5" fmla="*/ 20889 w 27372"/>
                  <a:gd name="connsiteY5" fmla="*/ 13686 h 17648"/>
                  <a:gd name="connsiteX6" fmla="*/ 27372 w 27372"/>
                  <a:gd name="connsiteY6" fmla="*/ 17648 h 17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372" h="17648">
                    <a:moveTo>
                      <a:pt x="27372" y="17288"/>
                    </a:moveTo>
                    <a:cubicBezTo>
                      <a:pt x="25211" y="16207"/>
                      <a:pt x="23411" y="14767"/>
                      <a:pt x="21250" y="13686"/>
                    </a:cubicBezTo>
                    <a:cubicBezTo>
                      <a:pt x="19089" y="12246"/>
                      <a:pt x="16928" y="10805"/>
                      <a:pt x="14767" y="9364"/>
                    </a:cubicBezTo>
                    <a:cubicBezTo>
                      <a:pt x="10085" y="6483"/>
                      <a:pt x="5402" y="3242"/>
                      <a:pt x="0" y="0"/>
                    </a:cubicBezTo>
                    <a:cubicBezTo>
                      <a:pt x="5042" y="3242"/>
                      <a:pt x="9724" y="6483"/>
                      <a:pt x="14407" y="9364"/>
                    </a:cubicBezTo>
                    <a:cubicBezTo>
                      <a:pt x="16567" y="10805"/>
                      <a:pt x="18728" y="12246"/>
                      <a:pt x="20889" y="13686"/>
                    </a:cubicBezTo>
                    <a:cubicBezTo>
                      <a:pt x="23050" y="15127"/>
                      <a:pt x="25211" y="16207"/>
                      <a:pt x="27372" y="17648"/>
                    </a:cubicBezTo>
                    <a:close/>
                  </a:path>
                </a:pathLst>
              </a:custGeom>
              <a:solidFill>
                <a:schemeClr val="accent2"/>
              </a:solidFill>
              <a:ln w="0" cap="flat">
                <a:noFill/>
                <a:prstDash val="solid"/>
                <a:miter/>
              </a:ln>
            </p:spPr>
            <p:txBody>
              <a:bodyPr rtlCol="0" anchor="ctr"/>
              <a:lstStyle/>
              <a:p>
                <a:endParaRPr lang="en-US" sz="744"/>
              </a:p>
            </p:txBody>
          </p:sp>
          <p:sp>
            <p:nvSpPr>
              <p:cNvPr id="2787" name="Freeform: Shape 2786">
                <a:extLst>
                  <a:ext uri="{FF2B5EF4-FFF2-40B4-BE49-F238E27FC236}">
                    <a16:creationId xmlns:a16="http://schemas.microsoft.com/office/drawing/2014/main" id="{6EA22A68-B9C4-7B23-057C-4C3D6806667A}"/>
                  </a:ext>
                </a:extLst>
              </p:cNvPr>
              <p:cNvSpPr/>
              <p:nvPr/>
            </p:nvSpPr>
            <p:spPr>
              <a:xfrm>
                <a:off x="10033060" y="5795111"/>
                <a:ext cx="49342" cy="3601"/>
              </a:xfrm>
              <a:custGeom>
                <a:avLst/>
                <a:gdLst>
                  <a:gd name="connsiteX0" fmla="*/ 49342 w 49342"/>
                  <a:gd name="connsiteY0" fmla="*/ 0 h 3601"/>
                  <a:gd name="connsiteX1" fmla="*/ 0 w 49342"/>
                  <a:gd name="connsiteY1" fmla="*/ 0 h 3601"/>
                  <a:gd name="connsiteX2" fmla="*/ 49342 w 49342"/>
                  <a:gd name="connsiteY2" fmla="*/ 0 h 3601"/>
                </a:gdLst>
                <a:ahLst/>
                <a:cxnLst>
                  <a:cxn ang="0">
                    <a:pos x="connsiteX0" y="connsiteY0"/>
                  </a:cxn>
                  <a:cxn ang="0">
                    <a:pos x="connsiteX1" y="connsiteY1"/>
                  </a:cxn>
                  <a:cxn ang="0">
                    <a:pos x="connsiteX2" y="connsiteY2"/>
                  </a:cxn>
                </a:cxnLst>
                <a:rect l="l" t="t" r="r" b="b"/>
                <a:pathLst>
                  <a:path w="49342" h="3601">
                    <a:moveTo>
                      <a:pt x="49342" y="0"/>
                    </a:moveTo>
                    <a:lnTo>
                      <a:pt x="0" y="0"/>
                    </a:lnTo>
                    <a:cubicBezTo>
                      <a:pt x="15127" y="0"/>
                      <a:pt x="30974" y="0"/>
                      <a:pt x="49342" y="0"/>
                    </a:cubicBezTo>
                    <a:close/>
                  </a:path>
                </a:pathLst>
              </a:custGeom>
              <a:solidFill>
                <a:schemeClr val="accent2"/>
              </a:solidFill>
              <a:ln w="0" cap="flat">
                <a:noFill/>
                <a:prstDash val="solid"/>
                <a:miter/>
              </a:ln>
            </p:spPr>
            <p:txBody>
              <a:bodyPr rtlCol="0" anchor="ctr"/>
              <a:lstStyle/>
              <a:p>
                <a:endParaRPr lang="en-US" sz="744"/>
              </a:p>
            </p:txBody>
          </p:sp>
          <p:sp>
            <p:nvSpPr>
              <p:cNvPr id="2788" name="Freeform: Shape 2787">
                <a:extLst>
                  <a:ext uri="{FF2B5EF4-FFF2-40B4-BE49-F238E27FC236}">
                    <a16:creationId xmlns:a16="http://schemas.microsoft.com/office/drawing/2014/main" id="{4D41576D-4ABB-A177-DA1F-1A8689E27237}"/>
                  </a:ext>
                </a:extLst>
              </p:cNvPr>
              <p:cNvSpPr/>
              <p:nvPr/>
            </p:nvSpPr>
            <p:spPr>
              <a:xfrm>
                <a:off x="8665163" y="5494016"/>
                <a:ext cx="83713" cy="84235"/>
              </a:xfrm>
              <a:custGeom>
                <a:avLst/>
                <a:gdLst>
                  <a:gd name="connsiteX0" fmla="*/ 20169 w 83713"/>
                  <a:gd name="connsiteY0" fmla="*/ 20169 h 84235"/>
                  <a:gd name="connsiteX1" fmla="*/ 25932 w 83713"/>
                  <a:gd name="connsiteY1" fmla="*/ 27372 h 84235"/>
                  <a:gd name="connsiteX2" fmla="*/ 18728 w 83713"/>
                  <a:gd name="connsiteY2" fmla="*/ 20529 h 84235"/>
                  <a:gd name="connsiteX3" fmla="*/ 0 w 83713"/>
                  <a:gd name="connsiteY3" fmla="*/ 0 h 84235"/>
                  <a:gd name="connsiteX4" fmla="*/ 18008 w 83713"/>
                  <a:gd name="connsiteY4" fmla="*/ 20889 h 84235"/>
                  <a:gd name="connsiteX5" fmla="*/ 37097 w 83713"/>
                  <a:gd name="connsiteY5" fmla="*/ 41059 h 84235"/>
                  <a:gd name="connsiteX6" fmla="*/ 46461 w 83713"/>
                  <a:gd name="connsiteY6" fmla="*/ 51143 h 84235"/>
                  <a:gd name="connsiteX7" fmla="*/ 56185 w 83713"/>
                  <a:gd name="connsiteY7" fmla="*/ 60868 h 84235"/>
                  <a:gd name="connsiteX8" fmla="*/ 75994 w 83713"/>
                  <a:gd name="connsiteY8" fmla="*/ 79956 h 84235"/>
                  <a:gd name="connsiteX9" fmla="*/ 83558 w 83713"/>
                  <a:gd name="connsiteY9" fmla="*/ 83918 h 84235"/>
                  <a:gd name="connsiteX10" fmla="*/ 66990 w 83713"/>
                  <a:gd name="connsiteY10" fmla="*/ 68791 h 84235"/>
                  <a:gd name="connsiteX11" fmla="*/ 50783 w 83713"/>
                  <a:gd name="connsiteY11" fmla="*/ 53304 h 84235"/>
                  <a:gd name="connsiteX12" fmla="*/ 19809 w 83713"/>
                  <a:gd name="connsiteY12" fmla="*/ 20889 h 8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3713" h="84235">
                    <a:moveTo>
                      <a:pt x="20169" y="20169"/>
                    </a:moveTo>
                    <a:cubicBezTo>
                      <a:pt x="25211" y="25932"/>
                      <a:pt x="26652" y="27733"/>
                      <a:pt x="25932" y="27372"/>
                    </a:cubicBezTo>
                    <a:cubicBezTo>
                      <a:pt x="25211" y="27012"/>
                      <a:pt x="22330" y="24131"/>
                      <a:pt x="18728" y="20529"/>
                    </a:cubicBezTo>
                    <a:cubicBezTo>
                      <a:pt x="11885" y="12966"/>
                      <a:pt x="1801" y="1801"/>
                      <a:pt x="0" y="0"/>
                    </a:cubicBezTo>
                    <a:lnTo>
                      <a:pt x="18008" y="20889"/>
                    </a:lnTo>
                    <a:cubicBezTo>
                      <a:pt x="24131" y="27733"/>
                      <a:pt x="30614" y="34215"/>
                      <a:pt x="37097" y="41059"/>
                    </a:cubicBezTo>
                    <a:lnTo>
                      <a:pt x="46461" y="51143"/>
                    </a:lnTo>
                    <a:cubicBezTo>
                      <a:pt x="49702" y="54384"/>
                      <a:pt x="52944" y="57626"/>
                      <a:pt x="56185" y="60868"/>
                    </a:cubicBezTo>
                    <a:lnTo>
                      <a:pt x="75994" y="79956"/>
                    </a:lnTo>
                    <a:cubicBezTo>
                      <a:pt x="75994" y="79236"/>
                      <a:pt x="84998" y="85719"/>
                      <a:pt x="83558" y="83918"/>
                    </a:cubicBezTo>
                    <a:cubicBezTo>
                      <a:pt x="77795" y="79236"/>
                      <a:pt x="72753" y="73833"/>
                      <a:pt x="66990" y="68791"/>
                    </a:cubicBezTo>
                    <a:lnTo>
                      <a:pt x="50783" y="53304"/>
                    </a:lnTo>
                    <a:cubicBezTo>
                      <a:pt x="40338" y="42499"/>
                      <a:pt x="29893" y="31694"/>
                      <a:pt x="19809" y="20889"/>
                    </a:cubicBezTo>
                    <a:close/>
                  </a:path>
                </a:pathLst>
              </a:custGeom>
              <a:solidFill>
                <a:schemeClr val="accent2"/>
              </a:solidFill>
              <a:ln w="0" cap="flat">
                <a:noFill/>
                <a:prstDash val="solid"/>
                <a:miter/>
              </a:ln>
            </p:spPr>
            <p:txBody>
              <a:bodyPr rtlCol="0" anchor="ctr"/>
              <a:lstStyle/>
              <a:p>
                <a:endParaRPr lang="en-US" sz="744"/>
              </a:p>
            </p:txBody>
          </p:sp>
          <p:sp>
            <p:nvSpPr>
              <p:cNvPr id="2789" name="Freeform: Shape 2788">
                <a:extLst>
                  <a:ext uri="{FF2B5EF4-FFF2-40B4-BE49-F238E27FC236}">
                    <a16:creationId xmlns:a16="http://schemas.microsoft.com/office/drawing/2014/main" id="{E7DA9E46-0A6A-B418-B025-AA032AB2E75B}"/>
                  </a:ext>
                </a:extLst>
              </p:cNvPr>
              <p:cNvSpPr/>
              <p:nvPr/>
            </p:nvSpPr>
            <p:spPr>
              <a:xfrm>
                <a:off x="8741517" y="5573611"/>
                <a:ext cx="46100" cy="38897"/>
              </a:xfrm>
              <a:custGeom>
                <a:avLst/>
                <a:gdLst>
                  <a:gd name="connsiteX0" fmla="*/ 23050 w 46100"/>
                  <a:gd name="connsiteY0" fmla="*/ 21970 h 38897"/>
                  <a:gd name="connsiteX1" fmla="*/ 31694 w 46100"/>
                  <a:gd name="connsiteY1" fmla="*/ 28453 h 38897"/>
                  <a:gd name="connsiteX2" fmla="*/ 46101 w 46100"/>
                  <a:gd name="connsiteY2" fmla="*/ 38898 h 38897"/>
                  <a:gd name="connsiteX3" fmla="*/ 34215 w 46100"/>
                  <a:gd name="connsiteY3" fmla="*/ 29533 h 38897"/>
                  <a:gd name="connsiteX4" fmla="*/ 22690 w 46100"/>
                  <a:gd name="connsiteY4" fmla="*/ 19809 h 38897"/>
                  <a:gd name="connsiteX5" fmla="*/ 0 w 46100"/>
                  <a:gd name="connsiteY5" fmla="*/ 0 h 38897"/>
                  <a:gd name="connsiteX6" fmla="*/ 23050 w 46100"/>
                  <a:gd name="connsiteY6" fmla="*/ 21970 h 38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100" h="38897">
                    <a:moveTo>
                      <a:pt x="23050" y="21970"/>
                    </a:moveTo>
                    <a:cubicBezTo>
                      <a:pt x="24491" y="23050"/>
                      <a:pt x="27733" y="25211"/>
                      <a:pt x="31694" y="28453"/>
                    </a:cubicBezTo>
                    <a:cubicBezTo>
                      <a:pt x="35656" y="31334"/>
                      <a:pt x="40698" y="34936"/>
                      <a:pt x="46101" y="38898"/>
                    </a:cubicBezTo>
                    <a:lnTo>
                      <a:pt x="34215" y="29533"/>
                    </a:lnTo>
                    <a:cubicBezTo>
                      <a:pt x="30254" y="26292"/>
                      <a:pt x="26652" y="23050"/>
                      <a:pt x="22690" y="19809"/>
                    </a:cubicBezTo>
                    <a:cubicBezTo>
                      <a:pt x="15127" y="13326"/>
                      <a:pt x="7563" y="6843"/>
                      <a:pt x="0" y="0"/>
                    </a:cubicBezTo>
                    <a:cubicBezTo>
                      <a:pt x="0" y="720"/>
                      <a:pt x="4682" y="5402"/>
                      <a:pt x="23050" y="21970"/>
                    </a:cubicBezTo>
                    <a:close/>
                  </a:path>
                </a:pathLst>
              </a:custGeom>
              <a:solidFill>
                <a:schemeClr val="accent2"/>
              </a:solidFill>
              <a:ln w="0" cap="flat">
                <a:noFill/>
                <a:prstDash val="solid"/>
                <a:miter/>
              </a:ln>
            </p:spPr>
            <p:txBody>
              <a:bodyPr rtlCol="0" anchor="ctr"/>
              <a:lstStyle/>
              <a:p>
                <a:endParaRPr lang="en-US" sz="744"/>
              </a:p>
            </p:txBody>
          </p:sp>
          <p:sp>
            <p:nvSpPr>
              <p:cNvPr id="2790" name="Freeform: Shape 2789">
                <a:extLst>
                  <a:ext uri="{FF2B5EF4-FFF2-40B4-BE49-F238E27FC236}">
                    <a16:creationId xmlns:a16="http://schemas.microsoft.com/office/drawing/2014/main" id="{0BE3DEB0-5548-47B9-F686-F6713D8B7F14}"/>
                  </a:ext>
                </a:extLst>
              </p:cNvPr>
              <p:cNvSpPr/>
              <p:nvPr/>
            </p:nvSpPr>
            <p:spPr>
              <a:xfrm>
                <a:off x="8781135" y="5558485"/>
                <a:ext cx="36736" cy="29533"/>
              </a:xfrm>
              <a:custGeom>
                <a:avLst/>
                <a:gdLst>
                  <a:gd name="connsiteX0" fmla="*/ 360 w 36736"/>
                  <a:gd name="connsiteY0" fmla="*/ 0 h 29533"/>
                  <a:gd name="connsiteX1" fmla="*/ 14407 w 36736"/>
                  <a:gd name="connsiteY1" fmla="*/ 12245 h 29533"/>
                  <a:gd name="connsiteX2" fmla="*/ 36737 w 36736"/>
                  <a:gd name="connsiteY2" fmla="*/ 29533 h 29533"/>
                  <a:gd name="connsiteX3" fmla="*/ 18008 w 36736"/>
                  <a:gd name="connsiteY3" fmla="*/ 15127 h 29533"/>
                  <a:gd name="connsiteX4" fmla="*/ 0 w 36736"/>
                  <a:gd name="connsiteY4" fmla="*/ 0 h 295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736" h="29533">
                    <a:moveTo>
                      <a:pt x="360" y="0"/>
                    </a:moveTo>
                    <a:lnTo>
                      <a:pt x="14407" y="12245"/>
                    </a:lnTo>
                    <a:cubicBezTo>
                      <a:pt x="21610" y="18008"/>
                      <a:pt x="29533" y="23771"/>
                      <a:pt x="36737" y="29533"/>
                    </a:cubicBezTo>
                    <a:lnTo>
                      <a:pt x="18008" y="15127"/>
                    </a:lnTo>
                    <a:cubicBezTo>
                      <a:pt x="11885" y="10085"/>
                      <a:pt x="6123" y="5042"/>
                      <a:pt x="0" y="0"/>
                    </a:cubicBezTo>
                    <a:close/>
                  </a:path>
                </a:pathLst>
              </a:custGeom>
              <a:solidFill>
                <a:schemeClr val="accent2"/>
              </a:solidFill>
              <a:ln w="0" cap="flat">
                <a:noFill/>
                <a:prstDash val="solid"/>
                <a:miter/>
              </a:ln>
            </p:spPr>
            <p:txBody>
              <a:bodyPr rtlCol="0" anchor="ctr"/>
              <a:lstStyle/>
              <a:p>
                <a:endParaRPr lang="en-US" sz="744"/>
              </a:p>
            </p:txBody>
          </p:sp>
          <p:sp>
            <p:nvSpPr>
              <p:cNvPr id="2791" name="Freeform: Shape 2790">
                <a:extLst>
                  <a:ext uri="{FF2B5EF4-FFF2-40B4-BE49-F238E27FC236}">
                    <a16:creationId xmlns:a16="http://schemas.microsoft.com/office/drawing/2014/main" id="{5A7882E6-4DDD-C5FE-B04C-584ADE08E211}"/>
                  </a:ext>
                </a:extLst>
              </p:cNvPr>
              <p:cNvSpPr/>
              <p:nvPr/>
            </p:nvSpPr>
            <p:spPr>
              <a:xfrm>
                <a:off x="8956894" y="5679139"/>
                <a:ext cx="72752" cy="30973"/>
              </a:xfrm>
              <a:custGeom>
                <a:avLst/>
                <a:gdLst>
                  <a:gd name="connsiteX0" fmla="*/ 72753 w 72752"/>
                  <a:gd name="connsiteY0" fmla="*/ 30974 h 30973"/>
                  <a:gd name="connsiteX1" fmla="*/ 54385 w 72752"/>
                  <a:gd name="connsiteY1" fmla="*/ 23411 h 30973"/>
                  <a:gd name="connsiteX2" fmla="*/ 33495 w 72752"/>
                  <a:gd name="connsiteY2" fmla="*/ 14767 h 30973"/>
                  <a:gd name="connsiteX3" fmla="*/ 0 w 72752"/>
                  <a:gd name="connsiteY3" fmla="*/ 0 h 30973"/>
                  <a:gd name="connsiteX4" fmla="*/ 34936 w 72752"/>
                  <a:gd name="connsiteY4" fmla="*/ 16207 h 30973"/>
                  <a:gd name="connsiteX5" fmla="*/ 47181 w 72752"/>
                  <a:gd name="connsiteY5" fmla="*/ 21249 h 30973"/>
                  <a:gd name="connsiteX6" fmla="*/ 72393 w 72752"/>
                  <a:gd name="connsiteY6" fmla="*/ 30974 h 30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752" h="30973">
                    <a:moveTo>
                      <a:pt x="72753" y="30974"/>
                    </a:moveTo>
                    <a:cubicBezTo>
                      <a:pt x="67711" y="28813"/>
                      <a:pt x="61228" y="25932"/>
                      <a:pt x="54385" y="23411"/>
                    </a:cubicBezTo>
                    <a:cubicBezTo>
                      <a:pt x="47541" y="20529"/>
                      <a:pt x="40338" y="18008"/>
                      <a:pt x="33495" y="14767"/>
                    </a:cubicBezTo>
                    <a:cubicBezTo>
                      <a:pt x="19809" y="8644"/>
                      <a:pt x="6483" y="3241"/>
                      <a:pt x="0" y="0"/>
                    </a:cubicBezTo>
                    <a:cubicBezTo>
                      <a:pt x="21970" y="10445"/>
                      <a:pt x="28453" y="12966"/>
                      <a:pt x="34936" y="16207"/>
                    </a:cubicBezTo>
                    <a:cubicBezTo>
                      <a:pt x="38177" y="17648"/>
                      <a:pt x="41779" y="19089"/>
                      <a:pt x="47181" y="21249"/>
                    </a:cubicBezTo>
                    <a:cubicBezTo>
                      <a:pt x="52944" y="23411"/>
                      <a:pt x="60507" y="26292"/>
                      <a:pt x="72393" y="30974"/>
                    </a:cubicBezTo>
                    <a:close/>
                  </a:path>
                </a:pathLst>
              </a:custGeom>
              <a:solidFill>
                <a:schemeClr val="accent2"/>
              </a:solidFill>
              <a:ln w="0" cap="flat">
                <a:noFill/>
                <a:prstDash val="solid"/>
                <a:miter/>
              </a:ln>
            </p:spPr>
            <p:txBody>
              <a:bodyPr rtlCol="0" anchor="ctr"/>
              <a:lstStyle/>
              <a:p>
                <a:endParaRPr lang="en-US" sz="744"/>
              </a:p>
            </p:txBody>
          </p:sp>
          <p:sp>
            <p:nvSpPr>
              <p:cNvPr id="2792" name="Freeform: Shape 2791">
                <a:extLst>
                  <a:ext uri="{FF2B5EF4-FFF2-40B4-BE49-F238E27FC236}">
                    <a16:creationId xmlns:a16="http://schemas.microsoft.com/office/drawing/2014/main" id="{4C81CC4C-5633-5416-810B-3D3F7D97E2DC}"/>
                  </a:ext>
                </a:extLst>
              </p:cNvPr>
              <p:cNvSpPr/>
              <p:nvPr/>
            </p:nvSpPr>
            <p:spPr>
              <a:xfrm>
                <a:off x="8978504" y="5675898"/>
                <a:ext cx="43219" cy="17648"/>
              </a:xfrm>
              <a:custGeom>
                <a:avLst/>
                <a:gdLst>
                  <a:gd name="connsiteX0" fmla="*/ 360 w 43219"/>
                  <a:gd name="connsiteY0" fmla="*/ 0 h 17648"/>
                  <a:gd name="connsiteX1" fmla="*/ 21610 w 43219"/>
                  <a:gd name="connsiteY1" fmla="*/ 9364 h 17648"/>
                  <a:gd name="connsiteX2" fmla="*/ 43220 w 43219"/>
                  <a:gd name="connsiteY2" fmla="*/ 17648 h 17648"/>
                  <a:gd name="connsiteX3" fmla="*/ 39258 w 43219"/>
                  <a:gd name="connsiteY3" fmla="*/ 15847 h 17648"/>
                  <a:gd name="connsiteX4" fmla="*/ 19449 w 43219"/>
                  <a:gd name="connsiteY4" fmla="*/ 8284 h 17648"/>
                  <a:gd name="connsiteX5" fmla="*/ 0 w 43219"/>
                  <a:gd name="connsiteY5" fmla="*/ 0 h 17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219" h="17648">
                    <a:moveTo>
                      <a:pt x="360" y="0"/>
                    </a:moveTo>
                    <a:lnTo>
                      <a:pt x="21610" y="9364"/>
                    </a:lnTo>
                    <a:cubicBezTo>
                      <a:pt x="28813" y="12246"/>
                      <a:pt x="36016" y="14767"/>
                      <a:pt x="43220" y="17648"/>
                    </a:cubicBezTo>
                    <a:lnTo>
                      <a:pt x="39258" y="15847"/>
                    </a:lnTo>
                    <a:cubicBezTo>
                      <a:pt x="32775" y="13326"/>
                      <a:pt x="25932" y="11165"/>
                      <a:pt x="19449" y="8284"/>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2793" name="Freeform: Shape 2792">
                <a:extLst>
                  <a:ext uri="{FF2B5EF4-FFF2-40B4-BE49-F238E27FC236}">
                    <a16:creationId xmlns:a16="http://schemas.microsoft.com/office/drawing/2014/main" id="{40FC72D1-4930-9145-3C15-2D15A0345831}"/>
                  </a:ext>
                </a:extLst>
              </p:cNvPr>
              <p:cNvSpPr/>
              <p:nvPr/>
            </p:nvSpPr>
            <p:spPr>
              <a:xfrm>
                <a:off x="10434281" y="5791510"/>
                <a:ext cx="10444" cy="11165"/>
              </a:xfrm>
              <a:custGeom>
                <a:avLst/>
                <a:gdLst>
                  <a:gd name="connsiteX0" fmla="*/ 0 w 10444"/>
                  <a:gd name="connsiteY0" fmla="*/ 0 h 11165"/>
                  <a:gd name="connsiteX1" fmla="*/ 5042 w 10444"/>
                  <a:gd name="connsiteY1" fmla="*/ 4322 h 11165"/>
                  <a:gd name="connsiteX2" fmla="*/ 7203 w 10444"/>
                  <a:gd name="connsiteY2" fmla="*/ 6843 h 11165"/>
                  <a:gd name="connsiteX3" fmla="*/ 7203 w 10444"/>
                  <a:gd name="connsiteY3" fmla="*/ 7564 h 11165"/>
                  <a:gd name="connsiteX4" fmla="*/ 8644 w 10444"/>
                  <a:gd name="connsiteY4" fmla="*/ 8644 h 11165"/>
                  <a:gd name="connsiteX5" fmla="*/ 10445 w 10444"/>
                  <a:gd name="connsiteY5" fmla="*/ 11165 h 11165"/>
                  <a:gd name="connsiteX6" fmla="*/ 8284 w 10444"/>
                  <a:gd name="connsiteY6" fmla="*/ 7924 h 11165"/>
                  <a:gd name="connsiteX7" fmla="*/ 7203 w 10444"/>
                  <a:gd name="connsiteY7" fmla="*/ 6123 h 11165"/>
                  <a:gd name="connsiteX8" fmla="*/ 5042 w 10444"/>
                  <a:gd name="connsiteY8" fmla="*/ 3602 h 11165"/>
                  <a:gd name="connsiteX9" fmla="*/ 720 w 10444"/>
                  <a:gd name="connsiteY9" fmla="*/ 360 h 11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44" h="11165">
                    <a:moveTo>
                      <a:pt x="0" y="0"/>
                    </a:moveTo>
                    <a:cubicBezTo>
                      <a:pt x="1801" y="1081"/>
                      <a:pt x="3602" y="2521"/>
                      <a:pt x="5042" y="4322"/>
                    </a:cubicBezTo>
                    <a:cubicBezTo>
                      <a:pt x="5763" y="5042"/>
                      <a:pt x="6483" y="6123"/>
                      <a:pt x="7203" y="6843"/>
                    </a:cubicBezTo>
                    <a:lnTo>
                      <a:pt x="7203" y="7564"/>
                    </a:lnTo>
                    <a:cubicBezTo>
                      <a:pt x="7564" y="7564"/>
                      <a:pt x="8644" y="8644"/>
                      <a:pt x="8644" y="8644"/>
                    </a:cubicBezTo>
                    <a:lnTo>
                      <a:pt x="10445" y="11165"/>
                    </a:lnTo>
                    <a:cubicBezTo>
                      <a:pt x="9724" y="10085"/>
                      <a:pt x="9004" y="9004"/>
                      <a:pt x="8284" y="7924"/>
                    </a:cubicBezTo>
                    <a:cubicBezTo>
                      <a:pt x="7924" y="7203"/>
                      <a:pt x="7564" y="6843"/>
                      <a:pt x="7203" y="6123"/>
                    </a:cubicBezTo>
                    <a:cubicBezTo>
                      <a:pt x="6483" y="5042"/>
                      <a:pt x="5763" y="4322"/>
                      <a:pt x="5042" y="3602"/>
                    </a:cubicBezTo>
                    <a:cubicBezTo>
                      <a:pt x="3602" y="2161"/>
                      <a:pt x="2161" y="1081"/>
                      <a:pt x="720" y="360"/>
                    </a:cubicBezTo>
                    <a:close/>
                  </a:path>
                </a:pathLst>
              </a:custGeom>
              <a:solidFill>
                <a:schemeClr val="accent2"/>
              </a:solidFill>
              <a:ln w="0" cap="flat">
                <a:noFill/>
                <a:prstDash val="solid"/>
                <a:miter/>
              </a:ln>
            </p:spPr>
            <p:txBody>
              <a:bodyPr rtlCol="0" anchor="ctr"/>
              <a:lstStyle/>
              <a:p>
                <a:endParaRPr lang="en-US" sz="744"/>
              </a:p>
            </p:txBody>
          </p:sp>
          <p:sp>
            <p:nvSpPr>
              <p:cNvPr id="2794" name="Freeform: Shape 2793">
                <a:extLst>
                  <a:ext uri="{FF2B5EF4-FFF2-40B4-BE49-F238E27FC236}">
                    <a16:creationId xmlns:a16="http://schemas.microsoft.com/office/drawing/2014/main" id="{5A594A60-5994-EE58-0603-C3F92C5F61F4}"/>
                  </a:ext>
                </a:extLst>
              </p:cNvPr>
              <p:cNvSpPr/>
              <p:nvPr/>
            </p:nvSpPr>
            <p:spPr>
              <a:xfrm>
                <a:off x="9993909" y="5787548"/>
                <a:ext cx="624140" cy="223660"/>
              </a:xfrm>
              <a:custGeom>
                <a:avLst/>
                <a:gdLst>
                  <a:gd name="connsiteX0" fmla="*/ 43473 w 624140"/>
                  <a:gd name="connsiteY0" fmla="*/ 1801 h 223660"/>
                  <a:gd name="connsiteX1" fmla="*/ 4575 w 624140"/>
                  <a:gd name="connsiteY1" fmla="*/ 6123 h 223660"/>
                  <a:gd name="connsiteX2" fmla="*/ 66523 w 624140"/>
                  <a:gd name="connsiteY2" fmla="*/ 5042 h 223660"/>
                  <a:gd name="connsiteX3" fmla="*/ 61121 w 624140"/>
                  <a:gd name="connsiteY3" fmla="*/ 5763 h 223660"/>
                  <a:gd name="connsiteX4" fmla="*/ 136395 w 624140"/>
                  <a:gd name="connsiteY4" fmla="*/ 5763 h 223660"/>
                  <a:gd name="connsiteX5" fmla="*/ 112624 w 624140"/>
                  <a:gd name="connsiteY5" fmla="*/ 2881 h 223660"/>
                  <a:gd name="connsiteX6" fmla="*/ 218152 w 624140"/>
                  <a:gd name="connsiteY6" fmla="*/ 6123 h 223660"/>
                  <a:gd name="connsiteX7" fmla="*/ 330523 w 624140"/>
                  <a:gd name="connsiteY7" fmla="*/ 6123 h 223660"/>
                  <a:gd name="connsiteX8" fmla="*/ 321518 w 624140"/>
                  <a:gd name="connsiteY8" fmla="*/ 6123 h 223660"/>
                  <a:gd name="connsiteX9" fmla="*/ 338446 w 624140"/>
                  <a:gd name="connsiteY9" fmla="*/ 5763 h 223660"/>
                  <a:gd name="connsiteX10" fmla="*/ 385988 w 624140"/>
                  <a:gd name="connsiteY10" fmla="*/ 5763 h 223660"/>
                  <a:gd name="connsiteX11" fmla="*/ 409758 w 624140"/>
                  <a:gd name="connsiteY11" fmla="*/ 5763 h 223660"/>
                  <a:gd name="connsiteX12" fmla="*/ 421644 w 624140"/>
                  <a:gd name="connsiteY12" fmla="*/ 5763 h 223660"/>
                  <a:gd name="connsiteX13" fmla="*/ 427406 w 624140"/>
                  <a:gd name="connsiteY13" fmla="*/ 5763 h 223660"/>
                  <a:gd name="connsiteX14" fmla="*/ 429928 w 624140"/>
                  <a:gd name="connsiteY14" fmla="*/ 5763 h 223660"/>
                  <a:gd name="connsiteX15" fmla="*/ 438932 w 624140"/>
                  <a:gd name="connsiteY15" fmla="*/ 9724 h 223660"/>
                  <a:gd name="connsiteX16" fmla="*/ 442173 w 624140"/>
                  <a:gd name="connsiteY16" fmla="*/ 13326 h 223660"/>
                  <a:gd name="connsiteX17" fmla="*/ 448296 w 624140"/>
                  <a:gd name="connsiteY17" fmla="*/ 22690 h 223660"/>
                  <a:gd name="connsiteX18" fmla="*/ 475668 w 624140"/>
                  <a:gd name="connsiteY18" fmla="*/ 63028 h 223660"/>
                  <a:gd name="connsiteX19" fmla="*/ 536896 w 624140"/>
                  <a:gd name="connsiteY19" fmla="*/ 138663 h 223660"/>
                  <a:gd name="connsiteX20" fmla="*/ 570391 w 624140"/>
                  <a:gd name="connsiteY20" fmla="*/ 173958 h 223660"/>
                  <a:gd name="connsiteX21" fmla="*/ 587679 w 624140"/>
                  <a:gd name="connsiteY21" fmla="*/ 191246 h 223660"/>
                  <a:gd name="connsiteX22" fmla="*/ 605327 w 624140"/>
                  <a:gd name="connsiteY22" fmla="*/ 207814 h 223660"/>
                  <a:gd name="connsiteX23" fmla="*/ 613610 w 624140"/>
                  <a:gd name="connsiteY23" fmla="*/ 215377 h 223660"/>
                  <a:gd name="connsiteX24" fmla="*/ 619373 w 624140"/>
                  <a:gd name="connsiteY24" fmla="*/ 220059 h 223660"/>
                  <a:gd name="connsiteX25" fmla="*/ 624055 w 624140"/>
                  <a:gd name="connsiteY25" fmla="*/ 223661 h 223660"/>
                  <a:gd name="connsiteX26" fmla="*/ 616492 w 624140"/>
                  <a:gd name="connsiteY26" fmla="*/ 215737 h 223660"/>
                  <a:gd name="connsiteX27" fmla="*/ 617932 w 624140"/>
                  <a:gd name="connsiteY27" fmla="*/ 213576 h 223660"/>
                  <a:gd name="connsiteX28" fmla="*/ 594522 w 624140"/>
                  <a:gd name="connsiteY28" fmla="*/ 191607 h 223660"/>
                  <a:gd name="connsiteX29" fmla="*/ 588399 w 624140"/>
                  <a:gd name="connsiteY29" fmla="*/ 185844 h 223660"/>
                  <a:gd name="connsiteX30" fmla="*/ 582276 w 624140"/>
                  <a:gd name="connsiteY30" fmla="*/ 179721 h 223660"/>
                  <a:gd name="connsiteX31" fmla="*/ 570391 w 624140"/>
                  <a:gd name="connsiteY31" fmla="*/ 167476 h 223660"/>
                  <a:gd name="connsiteX32" fmla="*/ 546980 w 624140"/>
                  <a:gd name="connsiteY32" fmla="*/ 142624 h 223660"/>
                  <a:gd name="connsiteX33" fmla="*/ 525731 w 624140"/>
                  <a:gd name="connsiteY33" fmla="*/ 118133 h 223660"/>
                  <a:gd name="connsiteX34" fmla="*/ 477109 w 624140"/>
                  <a:gd name="connsiteY34" fmla="*/ 58346 h 223660"/>
                  <a:gd name="connsiteX35" fmla="*/ 473507 w 624140"/>
                  <a:gd name="connsiteY35" fmla="*/ 50783 h 223660"/>
                  <a:gd name="connsiteX36" fmla="*/ 459101 w 624140"/>
                  <a:gd name="connsiteY36" fmla="*/ 32055 h 223660"/>
                  <a:gd name="connsiteX37" fmla="*/ 445414 w 624140"/>
                  <a:gd name="connsiteY37" fmla="*/ 12966 h 223660"/>
                  <a:gd name="connsiteX38" fmla="*/ 457300 w 624140"/>
                  <a:gd name="connsiteY38" fmla="*/ 32055 h 223660"/>
                  <a:gd name="connsiteX39" fmla="*/ 469905 w 624140"/>
                  <a:gd name="connsiteY39" fmla="*/ 50783 h 223660"/>
                  <a:gd name="connsiteX40" fmla="*/ 456579 w 624140"/>
                  <a:gd name="connsiteY40" fmla="*/ 32775 h 223660"/>
                  <a:gd name="connsiteX41" fmla="*/ 448656 w 624140"/>
                  <a:gd name="connsiteY41" fmla="*/ 21250 h 223660"/>
                  <a:gd name="connsiteX42" fmla="*/ 444334 w 624140"/>
                  <a:gd name="connsiteY42" fmla="*/ 14767 h 223660"/>
                  <a:gd name="connsiteX43" fmla="*/ 443614 w 624140"/>
                  <a:gd name="connsiteY43" fmla="*/ 13686 h 223660"/>
                  <a:gd name="connsiteX44" fmla="*/ 443253 w 624140"/>
                  <a:gd name="connsiteY44" fmla="*/ 12966 h 223660"/>
                  <a:gd name="connsiteX45" fmla="*/ 442173 w 624140"/>
                  <a:gd name="connsiteY45" fmla="*/ 11525 h 223660"/>
                  <a:gd name="connsiteX46" fmla="*/ 429207 w 624140"/>
                  <a:gd name="connsiteY46" fmla="*/ 5402 h 223660"/>
                  <a:gd name="connsiteX47" fmla="*/ 396072 w 624140"/>
                  <a:gd name="connsiteY47" fmla="*/ 5402 h 223660"/>
                  <a:gd name="connsiteX48" fmla="*/ 291625 w 624140"/>
                  <a:gd name="connsiteY48" fmla="*/ 4322 h 223660"/>
                  <a:gd name="connsiteX49" fmla="*/ 359696 w 624140"/>
                  <a:gd name="connsiteY49" fmla="*/ 2521 h 223660"/>
                  <a:gd name="connsiteX50" fmla="*/ 389589 w 624140"/>
                  <a:gd name="connsiteY50" fmla="*/ 1801 h 223660"/>
                  <a:gd name="connsiteX51" fmla="*/ 415521 w 624140"/>
                  <a:gd name="connsiteY51" fmla="*/ 1801 h 223660"/>
                  <a:gd name="connsiteX52" fmla="*/ 423805 w 624140"/>
                  <a:gd name="connsiteY52" fmla="*/ 1801 h 223660"/>
                  <a:gd name="connsiteX53" fmla="*/ 428127 w 624140"/>
                  <a:gd name="connsiteY53" fmla="*/ 1801 h 223660"/>
                  <a:gd name="connsiteX54" fmla="*/ 430648 w 624140"/>
                  <a:gd name="connsiteY54" fmla="*/ 1801 h 223660"/>
                  <a:gd name="connsiteX55" fmla="*/ 440372 w 624140"/>
                  <a:gd name="connsiteY55" fmla="*/ 5402 h 223660"/>
                  <a:gd name="connsiteX56" fmla="*/ 434970 w 624140"/>
                  <a:gd name="connsiteY56" fmla="*/ 1801 h 223660"/>
                  <a:gd name="connsiteX57" fmla="*/ 434970 w 624140"/>
                  <a:gd name="connsiteY57" fmla="*/ 1080 h 223660"/>
                  <a:gd name="connsiteX58" fmla="*/ 441092 w 624140"/>
                  <a:gd name="connsiteY58" fmla="*/ 3602 h 223660"/>
                  <a:gd name="connsiteX59" fmla="*/ 434610 w 624140"/>
                  <a:gd name="connsiteY59" fmla="*/ 720 h 223660"/>
                  <a:gd name="connsiteX60" fmla="*/ 431008 w 624140"/>
                  <a:gd name="connsiteY60" fmla="*/ 0 h 223660"/>
                  <a:gd name="connsiteX61" fmla="*/ 429207 w 624140"/>
                  <a:gd name="connsiteY61" fmla="*/ 0 h 223660"/>
                  <a:gd name="connsiteX62" fmla="*/ 426686 w 624140"/>
                  <a:gd name="connsiteY62" fmla="*/ 0 h 223660"/>
                  <a:gd name="connsiteX63" fmla="*/ 401115 w 624140"/>
                  <a:gd name="connsiteY63" fmla="*/ 0 h 223660"/>
                  <a:gd name="connsiteX64" fmla="*/ 350331 w 624140"/>
                  <a:gd name="connsiteY64" fmla="*/ 0 h 223660"/>
                  <a:gd name="connsiteX65" fmla="*/ 250206 w 624140"/>
                  <a:gd name="connsiteY65" fmla="*/ 0 h 223660"/>
                  <a:gd name="connsiteX66" fmla="*/ 44193 w 624140"/>
                  <a:gd name="connsiteY66" fmla="*/ 1441 h 22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Lst>
                <a:rect l="l" t="t" r="r" b="b"/>
                <a:pathLst>
                  <a:path w="624140" h="223660">
                    <a:moveTo>
                      <a:pt x="43473" y="1801"/>
                    </a:moveTo>
                    <a:cubicBezTo>
                      <a:pt x="156924" y="3962"/>
                      <a:pt x="-31080" y="3602"/>
                      <a:pt x="4575" y="6123"/>
                    </a:cubicBezTo>
                    <a:lnTo>
                      <a:pt x="66523" y="5042"/>
                    </a:lnTo>
                    <a:lnTo>
                      <a:pt x="61121" y="5763"/>
                    </a:lnTo>
                    <a:lnTo>
                      <a:pt x="136395" y="5763"/>
                    </a:lnTo>
                    <a:cubicBezTo>
                      <a:pt x="120908" y="4322"/>
                      <a:pt x="109383" y="4322"/>
                      <a:pt x="112624" y="2881"/>
                    </a:cubicBezTo>
                    <a:cubicBezTo>
                      <a:pt x="213110" y="3242"/>
                      <a:pt x="144318" y="4322"/>
                      <a:pt x="218152" y="6123"/>
                    </a:cubicBezTo>
                    <a:lnTo>
                      <a:pt x="330523" y="6123"/>
                    </a:lnTo>
                    <a:cubicBezTo>
                      <a:pt x="330523" y="6123"/>
                      <a:pt x="321518" y="6123"/>
                      <a:pt x="321518" y="6123"/>
                    </a:cubicBezTo>
                    <a:cubicBezTo>
                      <a:pt x="330883" y="6123"/>
                      <a:pt x="335205" y="6123"/>
                      <a:pt x="338446" y="5763"/>
                    </a:cubicBezTo>
                    <a:lnTo>
                      <a:pt x="385988" y="5763"/>
                    </a:lnTo>
                    <a:cubicBezTo>
                      <a:pt x="385988" y="5763"/>
                      <a:pt x="409758" y="5763"/>
                      <a:pt x="409758" y="5763"/>
                    </a:cubicBezTo>
                    <a:lnTo>
                      <a:pt x="421644" y="5763"/>
                    </a:lnTo>
                    <a:cubicBezTo>
                      <a:pt x="421644" y="5763"/>
                      <a:pt x="427406" y="5763"/>
                      <a:pt x="427406" y="5763"/>
                    </a:cubicBezTo>
                    <a:cubicBezTo>
                      <a:pt x="428127" y="5763"/>
                      <a:pt x="429207" y="5763"/>
                      <a:pt x="429928" y="5763"/>
                    </a:cubicBezTo>
                    <a:cubicBezTo>
                      <a:pt x="433169" y="6123"/>
                      <a:pt x="436410" y="7563"/>
                      <a:pt x="438932" y="9724"/>
                    </a:cubicBezTo>
                    <a:cubicBezTo>
                      <a:pt x="440372" y="10805"/>
                      <a:pt x="441453" y="11885"/>
                      <a:pt x="442173" y="13326"/>
                    </a:cubicBezTo>
                    <a:lnTo>
                      <a:pt x="448296" y="22690"/>
                    </a:lnTo>
                    <a:cubicBezTo>
                      <a:pt x="456940" y="36376"/>
                      <a:pt x="466304" y="49702"/>
                      <a:pt x="475668" y="63028"/>
                    </a:cubicBezTo>
                    <a:cubicBezTo>
                      <a:pt x="494757" y="89320"/>
                      <a:pt x="515286" y="114532"/>
                      <a:pt x="536896" y="138663"/>
                    </a:cubicBezTo>
                    <a:cubicBezTo>
                      <a:pt x="548061" y="150548"/>
                      <a:pt x="558866" y="162794"/>
                      <a:pt x="570391" y="173958"/>
                    </a:cubicBezTo>
                    <a:cubicBezTo>
                      <a:pt x="576153" y="179721"/>
                      <a:pt x="581916" y="185484"/>
                      <a:pt x="587679" y="191246"/>
                    </a:cubicBezTo>
                    <a:lnTo>
                      <a:pt x="605327" y="207814"/>
                    </a:lnTo>
                    <a:cubicBezTo>
                      <a:pt x="608568" y="210695"/>
                      <a:pt x="611449" y="213216"/>
                      <a:pt x="613610" y="215377"/>
                    </a:cubicBezTo>
                    <a:cubicBezTo>
                      <a:pt x="616131" y="217178"/>
                      <a:pt x="617932" y="218979"/>
                      <a:pt x="619373" y="220059"/>
                    </a:cubicBezTo>
                    <a:cubicBezTo>
                      <a:pt x="622254" y="222580"/>
                      <a:pt x="623695" y="223661"/>
                      <a:pt x="624055" y="223661"/>
                    </a:cubicBezTo>
                    <a:cubicBezTo>
                      <a:pt x="624775" y="223661"/>
                      <a:pt x="620814" y="220059"/>
                      <a:pt x="616492" y="215737"/>
                    </a:cubicBezTo>
                    <a:cubicBezTo>
                      <a:pt x="607848" y="207093"/>
                      <a:pt x="598123" y="196649"/>
                      <a:pt x="617932" y="213576"/>
                    </a:cubicBezTo>
                    <a:cubicBezTo>
                      <a:pt x="610369" y="206733"/>
                      <a:pt x="602445" y="199170"/>
                      <a:pt x="594522" y="191607"/>
                    </a:cubicBezTo>
                    <a:cubicBezTo>
                      <a:pt x="592361" y="189806"/>
                      <a:pt x="590560" y="187645"/>
                      <a:pt x="588399" y="185844"/>
                    </a:cubicBezTo>
                    <a:cubicBezTo>
                      <a:pt x="586238" y="183683"/>
                      <a:pt x="584437" y="181882"/>
                      <a:pt x="582276" y="179721"/>
                    </a:cubicBezTo>
                    <a:cubicBezTo>
                      <a:pt x="578314" y="175759"/>
                      <a:pt x="574353" y="171437"/>
                      <a:pt x="570391" y="167476"/>
                    </a:cubicBezTo>
                    <a:cubicBezTo>
                      <a:pt x="562107" y="159552"/>
                      <a:pt x="554544" y="150548"/>
                      <a:pt x="546980" y="142624"/>
                    </a:cubicBezTo>
                    <a:cubicBezTo>
                      <a:pt x="539417" y="134341"/>
                      <a:pt x="532214" y="126057"/>
                      <a:pt x="525731" y="118133"/>
                    </a:cubicBezTo>
                    <a:cubicBezTo>
                      <a:pt x="499079" y="86439"/>
                      <a:pt x="480350" y="60507"/>
                      <a:pt x="477109" y="58346"/>
                    </a:cubicBezTo>
                    <a:cubicBezTo>
                      <a:pt x="478910" y="60507"/>
                      <a:pt x="482511" y="64469"/>
                      <a:pt x="473507" y="50783"/>
                    </a:cubicBezTo>
                    <a:cubicBezTo>
                      <a:pt x="468825" y="44660"/>
                      <a:pt x="463783" y="38177"/>
                      <a:pt x="459101" y="32055"/>
                    </a:cubicBezTo>
                    <a:lnTo>
                      <a:pt x="445414" y="12966"/>
                    </a:lnTo>
                    <a:lnTo>
                      <a:pt x="457300" y="32055"/>
                    </a:lnTo>
                    <a:cubicBezTo>
                      <a:pt x="461262" y="38537"/>
                      <a:pt x="465583" y="44660"/>
                      <a:pt x="469905" y="50783"/>
                    </a:cubicBezTo>
                    <a:cubicBezTo>
                      <a:pt x="466304" y="46101"/>
                      <a:pt x="461622" y="39978"/>
                      <a:pt x="456579" y="32775"/>
                    </a:cubicBezTo>
                    <a:cubicBezTo>
                      <a:pt x="454058" y="29173"/>
                      <a:pt x="451537" y="25211"/>
                      <a:pt x="448656" y="21250"/>
                    </a:cubicBezTo>
                    <a:cubicBezTo>
                      <a:pt x="447215" y="19089"/>
                      <a:pt x="445775" y="16928"/>
                      <a:pt x="444334" y="14767"/>
                    </a:cubicBezTo>
                    <a:cubicBezTo>
                      <a:pt x="443974" y="14046"/>
                      <a:pt x="443974" y="14046"/>
                      <a:pt x="443614" y="13686"/>
                    </a:cubicBezTo>
                    <a:cubicBezTo>
                      <a:pt x="443614" y="13686"/>
                      <a:pt x="443614" y="13326"/>
                      <a:pt x="443253" y="12966"/>
                    </a:cubicBezTo>
                    <a:cubicBezTo>
                      <a:pt x="442893" y="12606"/>
                      <a:pt x="442533" y="11885"/>
                      <a:pt x="442173" y="11525"/>
                    </a:cubicBezTo>
                    <a:cubicBezTo>
                      <a:pt x="438932" y="7924"/>
                      <a:pt x="434249" y="5763"/>
                      <a:pt x="429207" y="5402"/>
                    </a:cubicBezTo>
                    <a:cubicBezTo>
                      <a:pt x="418402" y="5402"/>
                      <a:pt x="407237" y="5402"/>
                      <a:pt x="396072" y="5402"/>
                    </a:cubicBezTo>
                    <a:cubicBezTo>
                      <a:pt x="349251" y="5402"/>
                      <a:pt x="304951" y="5042"/>
                      <a:pt x="291625" y="4322"/>
                    </a:cubicBezTo>
                    <a:cubicBezTo>
                      <a:pt x="334124" y="3962"/>
                      <a:pt x="344929" y="3242"/>
                      <a:pt x="359696" y="2521"/>
                    </a:cubicBezTo>
                    <a:cubicBezTo>
                      <a:pt x="367259" y="2521"/>
                      <a:pt x="375543" y="2161"/>
                      <a:pt x="389589" y="1801"/>
                    </a:cubicBezTo>
                    <a:cubicBezTo>
                      <a:pt x="396432" y="1801"/>
                      <a:pt x="405076" y="1801"/>
                      <a:pt x="415521" y="1801"/>
                    </a:cubicBezTo>
                    <a:cubicBezTo>
                      <a:pt x="418042" y="1801"/>
                      <a:pt x="420923" y="1801"/>
                      <a:pt x="423805" y="1801"/>
                    </a:cubicBezTo>
                    <a:cubicBezTo>
                      <a:pt x="425245" y="1801"/>
                      <a:pt x="426686" y="1801"/>
                      <a:pt x="428127" y="1801"/>
                    </a:cubicBezTo>
                    <a:cubicBezTo>
                      <a:pt x="428847" y="1801"/>
                      <a:pt x="429567" y="1801"/>
                      <a:pt x="430648" y="1801"/>
                    </a:cubicBezTo>
                    <a:cubicBezTo>
                      <a:pt x="433889" y="2161"/>
                      <a:pt x="437131" y="3242"/>
                      <a:pt x="440372" y="5402"/>
                    </a:cubicBezTo>
                    <a:cubicBezTo>
                      <a:pt x="439652" y="4322"/>
                      <a:pt x="436410" y="2521"/>
                      <a:pt x="434970" y="1801"/>
                    </a:cubicBezTo>
                    <a:cubicBezTo>
                      <a:pt x="434249" y="1441"/>
                      <a:pt x="434249" y="1080"/>
                      <a:pt x="434970" y="1080"/>
                    </a:cubicBezTo>
                    <a:cubicBezTo>
                      <a:pt x="435690" y="1080"/>
                      <a:pt x="437851" y="1441"/>
                      <a:pt x="441092" y="3602"/>
                    </a:cubicBezTo>
                    <a:cubicBezTo>
                      <a:pt x="438932" y="2161"/>
                      <a:pt x="436770" y="1441"/>
                      <a:pt x="434610" y="720"/>
                    </a:cubicBezTo>
                    <a:cubicBezTo>
                      <a:pt x="433529" y="720"/>
                      <a:pt x="432088" y="360"/>
                      <a:pt x="431008" y="0"/>
                    </a:cubicBezTo>
                    <a:cubicBezTo>
                      <a:pt x="430288" y="0"/>
                      <a:pt x="429928" y="0"/>
                      <a:pt x="429207" y="0"/>
                    </a:cubicBezTo>
                    <a:lnTo>
                      <a:pt x="426686" y="0"/>
                    </a:lnTo>
                    <a:cubicBezTo>
                      <a:pt x="418042" y="0"/>
                      <a:pt x="409398" y="0"/>
                      <a:pt x="401115" y="0"/>
                    </a:cubicBezTo>
                    <a:cubicBezTo>
                      <a:pt x="384187" y="0"/>
                      <a:pt x="367259" y="0"/>
                      <a:pt x="350331" y="0"/>
                    </a:cubicBezTo>
                    <a:cubicBezTo>
                      <a:pt x="316836" y="0"/>
                      <a:pt x="283701" y="0"/>
                      <a:pt x="250206" y="0"/>
                    </a:cubicBezTo>
                    <a:cubicBezTo>
                      <a:pt x="183576" y="0"/>
                      <a:pt x="116226" y="0"/>
                      <a:pt x="44193" y="1441"/>
                    </a:cubicBezTo>
                    <a:close/>
                  </a:path>
                </a:pathLst>
              </a:custGeom>
              <a:solidFill>
                <a:schemeClr val="accent2"/>
              </a:solidFill>
              <a:ln w="0" cap="flat">
                <a:noFill/>
                <a:prstDash val="solid"/>
                <a:miter/>
              </a:ln>
            </p:spPr>
            <p:txBody>
              <a:bodyPr rtlCol="0" anchor="ctr"/>
              <a:lstStyle/>
              <a:p>
                <a:endParaRPr lang="en-US" sz="744"/>
              </a:p>
            </p:txBody>
          </p:sp>
          <p:sp>
            <p:nvSpPr>
              <p:cNvPr id="2795" name="Freeform: Shape 2794">
                <a:extLst>
                  <a:ext uri="{FF2B5EF4-FFF2-40B4-BE49-F238E27FC236}">
                    <a16:creationId xmlns:a16="http://schemas.microsoft.com/office/drawing/2014/main" id="{C48EA1BE-10C8-74CE-4419-610F1E7932F8}"/>
                  </a:ext>
                </a:extLst>
              </p:cNvPr>
              <p:cNvSpPr/>
              <p:nvPr/>
            </p:nvSpPr>
            <p:spPr>
              <a:xfrm>
                <a:off x="10863955" y="5814001"/>
                <a:ext cx="3601" cy="2360"/>
              </a:xfrm>
              <a:custGeom>
                <a:avLst/>
                <a:gdLst>
                  <a:gd name="connsiteX0" fmla="*/ 0 w 3601"/>
                  <a:gd name="connsiteY0" fmla="*/ 1280 h 2360"/>
                  <a:gd name="connsiteX1" fmla="*/ 0 w 3601"/>
                  <a:gd name="connsiteY1" fmla="*/ 2360 h 2360"/>
                  <a:gd name="connsiteX2" fmla="*/ 0 w 3601"/>
                  <a:gd name="connsiteY2" fmla="*/ 1280 h 2360"/>
                </a:gdLst>
                <a:ahLst/>
                <a:cxnLst>
                  <a:cxn ang="0">
                    <a:pos x="connsiteX0" y="connsiteY0"/>
                  </a:cxn>
                  <a:cxn ang="0">
                    <a:pos x="connsiteX1" y="connsiteY1"/>
                  </a:cxn>
                  <a:cxn ang="0">
                    <a:pos x="connsiteX2" y="connsiteY2"/>
                  </a:cxn>
                </a:cxnLst>
                <a:rect l="l" t="t" r="r" b="b"/>
                <a:pathLst>
                  <a:path w="3601" h="2360">
                    <a:moveTo>
                      <a:pt x="0" y="1280"/>
                    </a:moveTo>
                    <a:lnTo>
                      <a:pt x="0" y="2360"/>
                    </a:lnTo>
                    <a:cubicBezTo>
                      <a:pt x="0" y="-161"/>
                      <a:pt x="0" y="-881"/>
                      <a:pt x="0" y="1280"/>
                    </a:cubicBezTo>
                    <a:close/>
                  </a:path>
                </a:pathLst>
              </a:custGeom>
              <a:solidFill>
                <a:schemeClr val="accent2"/>
              </a:solidFill>
              <a:ln w="0" cap="flat">
                <a:noFill/>
                <a:prstDash val="solid"/>
                <a:miter/>
              </a:ln>
            </p:spPr>
            <p:txBody>
              <a:bodyPr rtlCol="0" anchor="ctr"/>
              <a:lstStyle/>
              <a:p>
                <a:endParaRPr lang="en-US" sz="744"/>
              </a:p>
            </p:txBody>
          </p:sp>
          <p:sp>
            <p:nvSpPr>
              <p:cNvPr id="2796" name="Freeform: Shape 2795">
                <a:extLst>
                  <a:ext uri="{FF2B5EF4-FFF2-40B4-BE49-F238E27FC236}">
                    <a16:creationId xmlns:a16="http://schemas.microsoft.com/office/drawing/2014/main" id="{CDEC247E-0CB9-22DC-DB1E-79BC52148C52}"/>
                  </a:ext>
                </a:extLst>
              </p:cNvPr>
              <p:cNvSpPr/>
              <p:nvPr/>
            </p:nvSpPr>
            <p:spPr>
              <a:xfrm>
                <a:off x="10864315" y="5816001"/>
                <a:ext cx="7923" cy="110930"/>
              </a:xfrm>
              <a:custGeom>
                <a:avLst/>
                <a:gdLst>
                  <a:gd name="connsiteX0" fmla="*/ 360 w 7923"/>
                  <a:gd name="connsiteY0" fmla="*/ 45020 h 110930"/>
                  <a:gd name="connsiteX1" fmla="*/ 3602 w 7923"/>
                  <a:gd name="connsiteY1" fmla="*/ 78155 h 110930"/>
                  <a:gd name="connsiteX2" fmla="*/ 7924 w 7923"/>
                  <a:gd name="connsiteY2" fmla="*/ 110930 h 110930"/>
                  <a:gd name="connsiteX3" fmla="*/ 1801 w 7923"/>
                  <a:gd name="connsiteY3" fmla="*/ 7563 h 110930"/>
                  <a:gd name="connsiteX4" fmla="*/ 0 w 7923"/>
                  <a:gd name="connsiteY4" fmla="*/ 0 h 110930"/>
                  <a:gd name="connsiteX5" fmla="*/ 1080 w 7923"/>
                  <a:gd name="connsiteY5" fmla="*/ 28093 h 110930"/>
                  <a:gd name="connsiteX6" fmla="*/ 2161 w 7923"/>
                  <a:gd name="connsiteY6" fmla="*/ 59787 h 110930"/>
                  <a:gd name="connsiteX7" fmla="*/ 360 w 7923"/>
                  <a:gd name="connsiteY7" fmla="*/ 45020 h 110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923" h="110930">
                    <a:moveTo>
                      <a:pt x="360" y="45020"/>
                    </a:moveTo>
                    <a:cubicBezTo>
                      <a:pt x="1080" y="56185"/>
                      <a:pt x="2521" y="66990"/>
                      <a:pt x="3602" y="78155"/>
                    </a:cubicBezTo>
                    <a:cubicBezTo>
                      <a:pt x="5042" y="89320"/>
                      <a:pt x="6483" y="100125"/>
                      <a:pt x="7924" y="110930"/>
                    </a:cubicBezTo>
                    <a:cubicBezTo>
                      <a:pt x="3962" y="76715"/>
                      <a:pt x="2161" y="42139"/>
                      <a:pt x="1801" y="7563"/>
                    </a:cubicBezTo>
                    <a:lnTo>
                      <a:pt x="0" y="0"/>
                    </a:lnTo>
                    <a:cubicBezTo>
                      <a:pt x="0" y="4682"/>
                      <a:pt x="720" y="15847"/>
                      <a:pt x="1080" y="28093"/>
                    </a:cubicBezTo>
                    <a:cubicBezTo>
                      <a:pt x="1801" y="39978"/>
                      <a:pt x="2161" y="52584"/>
                      <a:pt x="2161" y="59787"/>
                    </a:cubicBezTo>
                    <a:cubicBezTo>
                      <a:pt x="1441" y="54745"/>
                      <a:pt x="720" y="50062"/>
                      <a:pt x="360" y="45020"/>
                    </a:cubicBezTo>
                    <a:close/>
                  </a:path>
                </a:pathLst>
              </a:custGeom>
              <a:solidFill>
                <a:schemeClr val="accent2"/>
              </a:solidFill>
              <a:ln w="0" cap="flat">
                <a:noFill/>
                <a:prstDash val="solid"/>
                <a:miter/>
              </a:ln>
            </p:spPr>
            <p:txBody>
              <a:bodyPr rtlCol="0" anchor="ctr"/>
              <a:lstStyle/>
              <a:p>
                <a:endParaRPr lang="en-US" sz="744"/>
              </a:p>
            </p:txBody>
          </p:sp>
          <p:sp>
            <p:nvSpPr>
              <p:cNvPr id="2797" name="Freeform: Shape 2796">
                <a:extLst>
                  <a:ext uri="{FF2B5EF4-FFF2-40B4-BE49-F238E27FC236}">
                    <a16:creationId xmlns:a16="http://schemas.microsoft.com/office/drawing/2014/main" id="{D6D17FDF-526C-41E5-4222-2C683D80C4F5}"/>
                  </a:ext>
                </a:extLst>
              </p:cNvPr>
              <p:cNvSpPr/>
              <p:nvPr/>
            </p:nvSpPr>
            <p:spPr>
              <a:xfrm>
                <a:off x="10869892" y="5922969"/>
                <a:ext cx="16392" cy="79956"/>
              </a:xfrm>
              <a:custGeom>
                <a:avLst/>
                <a:gdLst>
                  <a:gd name="connsiteX0" fmla="*/ 15672 w 16392"/>
                  <a:gd name="connsiteY0" fmla="*/ 79956 h 79956"/>
                  <a:gd name="connsiteX1" fmla="*/ 9550 w 16392"/>
                  <a:gd name="connsiteY1" fmla="*/ 50783 h 79956"/>
                  <a:gd name="connsiteX2" fmla="*/ 6668 w 16392"/>
                  <a:gd name="connsiteY2" fmla="*/ 39258 h 79956"/>
                  <a:gd name="connsiteX3" fmla="*/ 6308 w 16392"/>
                  <a:gd name="connsiteY3" fmla="*/ 43220 h 79956"/>
                  <a:gd name="connsiteX4" fmla="*/ 8109 w 16392"/>
                  <a:gd name="connsiteY4" fmla="*/ 59427 h 79956"/>
                  <a:gd name="connsiteX5" fmla="*/ 5588 w 16392"/>
                  <a:gd name="connsiteY5" fmla="*/ 44300 h 79956"/>
                  <a:gd name="connsiteX6" fmla="*/ 4147 w 16392"/>
                  <a:gd name="connsiteY6" fmla="*/ 34215 h 79956"/>
                  <a:gd name="connsiteX7" fmla="*/ 3427 w 16392"/>
                  <a:gd name="connsiteY7" fmla="*/ 23771 h 79956"/>
                  <a:gd name="connsiteX8" fmla="*/ 185 w 16392"/>
                  <a:gd name="connsiteY8" fmla="*/ 0 h 79956"/>
                  <a:gd name="connsiteX9" fmla="*/ 3427 w 16392"/>
                  <a:gd name="connsiteY9" fmla="*/ 32775 h 79956"/>
                  <a:gd name="connsiteX10" fmla="*/ 10990 w 16392"/>
                  <a:gd name="connsiteY10" fmla="*/ 74554 h 79956"/>
                  <a:gd name="connsiteX11" fmla="*/ 16393 w 16392"/>
                  <a:gd name="connsiteY11" fmla="*/ 79236 h 7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392" h="79956">
                    <a:moveTo>
                      <a:pt x="15672" y="79956"/>
                    </a:moveTo>
                    <a:cubicBezTo>
                      <a:pt x="12791" y="66990"/>
                      <a:pt x="10990" y="57266"/>
                      <a:pt x="9550" y="50783"/>
                    </a:cubicBezTo>
                    <a:cubicBezTo>
                      <a:pt x="8109" y="44300"/>
                      <a:pt x="7389" y="40338"/>
                      <a:pt x="6668" y="39258"/>
                    </a:cubicBezTo>
                    <a:cubicBezTo>
                      <a:pt x="5948" y="38177"/>
                      <a:pt x="5948" y="39618"/>
                      <a:pt x="6308" y="43220"/>
                    </a:cubicBezTo>
                    <a:cubicBezTo>
                      <a:pt x="6308" y="46821"/>
                      <a:pt x="7029" y="52584"/>
                      <a:pt x="8109" y="59427"/>
                    </a:cubicBezTo>
                    <a:cubicBezTo>
                      <a:pt x="6668" y="53304"/>
                      <a:pt x="5948" y="48622"/>
                      <a:pt x="5588" y="44300"/>
                    </a:cubicBezTo>
                    <a:cubicBezTo>
                      <a:pt x="4868" y="40338"/>
                      <a:pt x="4507" y="37097"/>
                      <a:pt x="4147" y="34215"/>
                    </a:cubicBezTo>
                    <a:cubicBezTo>
                      <a:pt x="3427" y="29173"/>
                      <a:pt x="3427" y="26292"/>
                      <a:pt x="3427" y="23771"/>
                    </a:cubicBezTo>
                    <a:cubicBezTo>
                      <a:pt x="3427" y="19089"/>
                      <a:pt x="3427" y="16568"/>
                      <a:pt x="185" y="0"/>
                    </a:cubicBezTo>
                    <a:cubicBezTo>
                      <a:pt x="-535" y="720"/>
                      <a:pt x="906" y="15847"/>
                      <a:pt x="3427" y="32775"/>
                    </a:cubicBezTo>
                    <a:cubicBezTo>
                      <a:pt x="5948" y="49703"/>
                      <a:pt x="9550" y="67711"/>
                      <a:pt x="10990" y="74554"/>
                    </a:cubicBezTo>
                    <a:lnTo>
                      <a:pt x="16393" y="79236"/>
                    </a:lnTo>
                    <a:close/>
                  </a:path>
                </a:pathLst>
              </a:custGeom>
              <a:solidFill>
                <a:schemeClr val="accent2"/>
              </a:solidFill>
              <a:ln w="0" cap="flat">
                <a:noFill/>
                <a:prstDash val="solid"/>
                <a:miter/>
              </a:ln>
            </p:spPr>
            <p:txBody>
              <a:bodyPr rtlCol="0" anchor="ctr"/>
              <a:lstStyle/>
              <a:p>
                <a:endParaRPr lang="en-US" sz="744"/>
              </a:p>
            </p:txBody>
          </p:sp>
          <p:sp>
            <p:nvSpPr>
              <p:cNvPr id="2798" name="Freeform: Shape 2797">
                <a:extLst>
                  <a:ext uri="{FF2B5EF4-FFF2-40B4-BE49-F238E27FC236}">
                    <a16:creationId xmlns:a16="http://schemas.microsoft.com/office/drawing/2014/main" id="{13383D06-0831-7C4A-1CCC-36F1CBD9D901}"/>
                  </a:ext>
                </a:extLst>
              </p:cNvPr>
              <p:cNvSpPr/>
              <p:nvPr/>
            </p:nvSpPr>
            <p:spPr>
              <a:xfrm>
                <a:off x="10683153" y="6060551"/>
                <a:ext cx="31333" cy="22690"/>
              </a:xfrm>
              <a:custGeom>
                <a:avLst/>
                <a:gdLst>
                  <a:gd name="connsiteX0" fmla="*/ 18008 w 31333"/>
                  <a:gd name="connsiteY0" fmla="*/ 14407 h 22690"/>
                  <a:gd name="connsiteX1" fmla="*/ 31334 w 31333"/>
                  <a:gd name="connsiteY1" fmla="*/ 22690 h 22690"/>
                  <a:gd name="connsiteX2" fmla="*/ 0 w 31333"/>
                  <a:gd name="connsiteY2" fmla="*/ 0 h 22690"/>
                  <a:gd name="connsiteX3" fmla="*/ 18008 w 31333"/>
                  <a:gd name="connsiteY3" fmla="*/ 14407 h 22690"/>
                </a:gdLst>
                <a:ahLst/>
                <a:cxnLst>
                  <a:cxn ang="0">
                    <a:pos x="connsiteX0" y="connsiteY0"/>
                  </a:cxn>
                  <a:cxn ang="0">
                    <a:pos x="connsiteX1" y="connsiteY1"/>
                  </a:cxn>
                  <a:cxn ang="0">
                    <a:pos x="connsiteX2" y="connsiteY2"/>
                  </a:cxn>
                  <a:cxn ang="0">
                    <a:pos x="connsiteX3" y="connsiteY3"/>
                  </a:cxn>
                </a:cxnLst>
                <a:rect l="l" t="t" r="r" b="b"/>
                <a:pathLst>
                  <a:path w="31333" h="22690">
                    <a:moveTo>
                      <a:pt x="18008" y="14407"/>
                    </a:moveTo>
                    <a:cubicBezTo>
                      <a:pt x="22330" y="17288"/>
                      <a:pt x="27012" y="19809"/>
                      <a:pt x="31334" y="22690"/>
                    </a:cubicBezTo>
                    <a:cubicBezTo>
                      <a:pt x="20529" y="15487"/>
                      <a:pt x="10445" y="7564"/>
                      <a:pt x="0" y="0"/>
                    </a:cubicBezTo>
                    <a:lnTo>
                      <a:pt x="18008" y="14407"/>
                    </a:lnTo>
                    <a:close/>
                  </a:path>
                </a:pathLst>
              </a:custGeom>
              <a:solidFill>
                <a:schemeClr val="accent2"/>
              </a:solidFill>
              <a:ln w="0" cap="flat">
                <a:noFill/>
                <a:prstDash val="solid"/>
                <a:miter/>
              </a:ln>
            </p:spPr>
            <p:txBody>
              <a:bodyPr rtlCol="0" anchor="ctr"/>
              <a:lstStyle/>
              <a:p>
                <a:endParaRPr lang="en-US" sz="744"/>
              </a:p>
            </p:txBody>
          </p:sp>
          <p:sp>
            <p:nvSpPr>
              <p:cNvPr id="2799" name="Freeform: Shape 2798">
                <a:extLst>
                  <a:ext uri="{FF2B5EF4-FFF2-40B4-BE49-F238E27FC236}">
                    <a16:creationId xmlns:a16="http://schemas.microsoft.com/office/drawing/2014/main" id="{899ECE8D-AE63-CDA6-44F7-742FA6EC9F02}"/>
                  </a:ext>
                </a:extLst>
              </p:cNvPr>
              <p:cNvSpPr/>
              <p:nvPr/>
            </p:nvSpPr>
            <p:spPr>
              <a:xfrm>
                <a:off x="10714847" y="6083241"/>
                <a:ext cx="31694" cy="21249"/>
              </a:xfrm>
              <a:custGeom>
                <a:avLst/>
                <a:gdLst>
                  <a:gd name="connsiteX0" fmla="*/ 0 w 31694"/>
                  <a:gd name="connsiteY0" fmla="*/ 0 h 21249"/>
                  <a:gd name="connsiteX1" fmla="*/ 15847 w 31694"/>
                  <a:gd name="connsiteY1" fmla="*/ 10805 h 21249"/>
                  <a:gd name="connsiteX2" fmla="*/ 31694 w 31694"/>
                  <a:gd name="connsiteY2" fmla="*/ 21250 h 21249"/>
                  <a:gd name="connsiteX3" fmla="*/ 23050 w 31694"/>
                  <a:gd name="connsiteY3" fmla="*/ 13686 h 21249"/>
                  <a:gd name="connsiteX4" fmla="*/ 0 w 31694"/>
                  <a:gd name="connsiteY4" fmla="*/ 0 h 212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694" h="21249">
                    <a:moveTo>
                      <a:pt x="0" y="0"/>
                    </a:moveTo>
                    <a:lnTo>
                      <a:pt x="15847" y="10805"/>
                    </a:lnTo>
                    <a:cubicBezTo>
                      <a:pt x="21249" y="14407"/>
                      <a:pt x="26292" y="18008"/>
                      <a:pt x="31694" y="21250"/>
                    </a:cubicBezTo>
                    <a:cubicBezTo>
                      <a:pt x="29893" y="19089"/>
                      <a:pt x="27733" y="17648"/>
                      <a:pt x="23050" y="13686"/>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2800" name="Freeform: Shape 2799">
                <a:extLst>
                  <a:ext uri="{FF2B5EF4-FFF2-40B4-BE49-F238E27FC236}">
                    <a16:creationId xmlns:a16="http://schemas.microsoft.com/office/drawing/2014/main" id="{745B5897-C529-17A4-CB6F-2AB583DB33C9}"/>
                  </a:ext>
                </a:extLst>
              </p:cNvPr>
              <p:cNvSpPr/>
              <p:nvPr/>
            </p:nvSpPr>
            <p:spPr>
              <a:xfrm>
                <a:off x="10833701" y="6154914"/>
                <a:ext cx="84277" cy="39617"/>
              </a:xfrm>
              <a:custGeom>
                <a:avLst/>
                <a:gdLst>
                  <a:gd name="connsiteX0" fmla="*/ 0 w 84277"/>
                  <a:gd name="connsiteY0" fmla="*/ 0 h 39617"/>
                  <a:gd name="connsiteX1" fmla="*/ 17288 w 84277"/>
                  <a:gd name="connsiteY1" fmla="*/ 8644 h 39617"/>
                  <a:gd name="connsiteX2" fmla="*/ 27372 w 84277"/>
                  <a:gd name="connsiteY2" fmla="*/ 13686 h 39617"/>
                  <a:gd name="connsiteX3" fmla="*/ 37817 w 84277"/>
                  <a:gd name="connsiteY3" fmla="*/ 18368 h 39617"/>
                  <a:gd name="connsiteX4" fmla="*/ 84278 w 84277"/>
                  <a:gd name="connsiteY4" fmla="*/ 39618 h 39617"/>
                  <a:gd name="connsiteX5" fmla="*/ 41058 w 84277"/>
                  <a:gd name="connsiteY5" fmla="*/ 19809 h 39617"/>
                  <a:gd name="connsiteX6" fmla="*/ 19809 w 84277"/>
                  <a:gd name="connsiteY6" fmla="*/ 9724 h 39617"/>
                  <a:gd name="connsiteX7" fmla="*/ 360 w 84277"/>
                  <a:gd name="connsiteY7" fmla="*/ 0 h 39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277" h="39617">
                    <a:moveTo>
                      <a:pt x="0" y="0"/>
                    </a:moveTo>
                    <a:cubicBezTo>
                      <a:pt x="5402" y="2881"/>
                      <a:pt x="11165" y="5763"/>
                      <a:pt x="17288" y="8644"/>
                    </a:cubicBezTo>
                    <a:cubicBezTo>
                      <a:pt x="20529" y="10445"/>
                      <a:pt x="24131" y="12246"/>
                      <a:pt x="27372" y="13686"/>
                    </a:cubicBezTo>
                    <a:cubicBezTo>
                      <a:pt x="30614" y="15127"/>
                      <a:pt x="34215" y="16927"/>
                      <a:pt x="37817" y="18368"/>
                    </a:cubicBezTo>
                    <a:cubicBezTo>
                      <a:pt x="52224" y="24851"/>
                      <a:pt x="67350" y="32055"/>
                      <a:pt x="84278" y="39618"/>
                    </a:cubicBezTo>
                    <a:lnTo>
                      <a:pt x="41058" y="19809"/>
                    </a:lnTo>
                    <a:cubicBezTo>
                      <a:pt x="33855" y="16567"/>
                      <a:pt x="27012" y="13326"/>
                      <a:pt x="19809" y="9724"/>
                    </a:cubicBezTo>
                    <a:lnTo>
                      <a:pt x="360" y="0"/>
                    </a:lnTo>
                    <a:close/>
                  </a:path>
                </a:pathLst>
              </a:custGeom>
              <a:solidFill>
                <a:schemeClr val="accent2"/>
              </a:solidFill>
              <a:ln w="0" cap="flat">
                <a:noFill/>
                <a:prstDash val="solid"/>
                <a:miter/>
              </a:ln>
            </p:spPr>
            <p:txBody>
              <a:bodyPr rtlCol="0" anchor="ctr"/>
              <a:lstStyle/>
              <a:p>
                <a:endParaRPr lang="en-US" sz="744"/>
              </a:p>
            </p:txBody>
          </p:sp>
          <p:sp>
            <p:nvSpPr>
              <p:cNvPr id="2801" name="Freeform: Shape 2800">
                <a:extLst>
                  <a:ext uri="{FF2B5EF4-FFF2-40B4-BE49-F238E27FC236}">
                    <a16:creationId xmlns:a16="http://schemas.microsoft.com/office/drawing/2014/main" id="{803F8C11-493F-560E-E43A-1C521E34B44B}"/>
                  </a:ext>
                </a:extLst>
              </p:cNvPr>
              <p:cNvSpPr/>
              <p:nvPr/>
            </p:nvSpPr>
            <p:spPr>
              <a:xfrm>
                <a:off x="10795164" y="6133304"/>
                <a:ext cx="38177" cy="21249"/>
              </a:xfrm>
              <a:custGeom>
                <a:avLst/>
                <a:gdLst>
                  <a:gd name="connsiteX0" fmla="*/ 0 w 38177"/>
                  <a:gd name="connsiteY0" fmla="*/ 360 h 21249"/>
                  <a:gd name="connsiteX1" fmla="*/ 1080 w 38177"/>
                  <a:gd name="connsiteY1" fmla="*/ 1081 h 21249"/>
                  <a:gd name="connsiteX2" fmla="*/ 19449 w 38177"/>
                  <a:gd name="connsiteY2" fmla="*/ 11525 h 21249"/>
                  <a:gd name="connsiteX3" fmla="*/ 38177 w 38177"/>
                  <a:gd name="connsiteY3" fmla="*/ 21250 h 21249"/>
                  <a:gd name="connsiteX4" fmla="*/ 0 w 38177"/>
                  <a:gd name="connsiteY4" fmla="*/ 0 h 212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77" h="21249">
                    <a:moveTo>
                      <a:pt x="0" y="360"/>
                    </a:moveTo>
                    <a:lnTo>
                      <a:pt x="1080" y="1081"/>
                    </a:lnTo>
                    <a:lnTo>
                      <a:pt x="19449" y="11525"/>
                    </a:lnTo>
                    <a:cubicBezTo>
                      <a:pt x="25571" y="15127"/>
                      <a:pt x="32055" y="18008"/>
                      <a:pt x="38177" y="21250"/>
                    </a:cubicBezTo>
                    <a:cubicBezTo>
                      <a:pt x="24131" y="14407"/>
                      <a:pt x="12246" y="6843"/>
                      <a:pt x="0" y="0"/>
                    </a:cubicBezTo>
                    <a:close/>
                  </a:path>
                </a:pathLst>
              </a:custGeom>
              <a:solidFill>
                <a:schemeClr val="accent2"/>
              </a:solidFill>
              <a:ln w="0" cap="flat">
                <a:noFill/>
                <a:prstDash val="solid"/>
                <a:miter/>
              </a:ln>
            </p:spPr>
            <p:txBody>
              <a:bodyPr rtlCol="0" anchor="ctr"/>
              <a:lstStyle/>
              <a:p>
                <a:endParaRPr lang="en-US" sz="744"/>
              </a:p>
            </p:txBody>
          </p:sp>
          <p:sp>
            <p:nvSpPr>
              <p:cNvPr id="2802" name="Freeform: Shape 2801">
                <a:extLst>
                  <a:ext uri="{FF2B5EF4-FFF2-40B4-BE49-F238E27FC236}">
                    <a16:creationId xmlns:a16="http://schemas.microsoft.com/office/drawing/2014/main" id="{9B7926FC-C6DA-967C-9B8D-E05326C21622}"/>
                  </a:ext>
                </a:extLst>
              </p:cNvPr>
              <p:cNvSpPr/>
              <p:nvPr/>
            </p:nvSpPr>
            <p:spPr>
              <a:xfrm>
                <a:off x="10746542" y="6104491"/>
                <a:ext cx="58346" cy="37096"/>
              </a:xfrm>
              <a:custGeom>
                <a:avLst/>
                <a:gdLst>
                  <a:gd name="connsiteX0" fmla="*/ 0 w 58346"/>
                  <a:gd name="connsiteY0" fmla="*/ 0 h 37096"/>
                  <a:gd name="connsiteX1" fmla="*/ 12606 w 58346"/>
                  <a:gd name="connsiteY1" fmla="*/ 10085 h 37096"/>
                  <a:gd name="connsiteX2" fmla="*/ 29173 w 58346"/>
                  <a:gd name="connsiteY2" fmla="*/ 20890 h 37096"/>
                  <a:gd name="connsiteX3" fmla="*/ 58346 w 58346"/>
                  <a:gd name="connsiteY3" fmla="*/ 37097 h 37096"/>
                  <a:gd name="connsiteX4" fmla="*/ 50063 w 58346"/>
                  <a:gd name="connsiteY4" fmla="*/ 29894 h 37096"/>
                  <a:gd name="connsiteX5" fmla="*/ 360 w 58346"/>
                  <a:gd name="connsiteY5" fmla="*/ 0 h 37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346" h="37096">
                    <a:moveTo>
                      <a:pt x="0" y="0"/>
                    </a:moveTo>
                    <a:cubicBezTo>
                      <a:pt x="2161" y="2161"/>
                      <a:pt x="4682" y="4682"/>
                      <a:pt x="12606" y="10085"/>
                    </a:cubicBezTo>
                    <a:cubicBezTo>
                      <a:pt x="16567" y="12966"/>
                      <a:pt x="21970" y="16207"/>
                      <a:pt x="29173" y="20890"/>
                    </a:cubicBezTo>
                    <a:cubicBezTo>
                      <a:pt x="36376" y="25211"/>
                      <a:pt x="46101" y="30614"/>
                      <a:pt x="58346" y="37097"/>
                    </a:cubicBezTo>
                    <a:lnTo>
                      <a:pt x="50063" y="29894"/>
                    </a:lnTo>
                    <a:cubicBezTo>
                      <a:pt x="33135" y="20529"/>
                      <a:pt x="16928" y="10085"/>
                      <a:pt x="360" y="0"/>
                    </a:cubicBezTo>
                    <a:close/>
                  </a:path>
                </a:pathLst>
              </a:custGeom>
              <a:solidFill>
                <a:schemeClr val="accent2"/>
              </a:solidFill>
              <a:ln w="0" cap="flat">
                <a:noFill/>
                <a:prstDash val="solid"/>
                <a:miter/>
              </a:ln>
            </p:spPr>
            <p:txBody>
              <a:bodyPr rtlCol="0" anchor="ctr"/>
              <a:lstStyle/>
              <a:p>
                <a:endParaRPr lang="en-US" sz="744"/>
              </a:p>
            </p:txBody>
          </p:sp>
          <p:sp>
            <p:nvSpPr>
              <p:cNvPr id="2803" name="Freeform: Shape 2802">
                <a:extLst>
                  <a:ext uri="{FF2B5EF4-FFF2-40B4-BE49-F238E27FC236}">
                    <a16:creationId xmlns:a16="http://schemas.microsoft.com/office/drawing/2014/main" id="{FF2F4E52-256F-9D32-8C43-9BE893B61E79}"/>
                  </a:ext>
                </a:extLst>
              </p:cNvPr>
              <p:cNvSpPr/>
              <p:nvPr/>
            </p:nvSpPr>
            <p:spPr>
              <a:xfrm>
                <a:off x="9301570" y="5750451"/>
                <a:ext cx="47541" cy="720"/>
              </a:xfrm>
              <a:custGeom>
                <a:avLst/>
                <a:gdLst>
                  <a:gd name="connsiteX0" fmla="*/ 4682 w 47541"/>
                  <a:gd name="connsiteY0" fmla="*/ 720 h 720"/>
                  <a:gd name="connsiteX1" fmla="*/ 25932 w 47541"/>
                  <a:gd name="connsiteY1" fmla="*/ 720 h 720"/>
                  <a:gd name="connsiteX2" fmla="*/ 47541 w 47541"/>
                  <a:gd name="connsiteY2" fmla="*/ 720 h 720"/>
                  <a:gd name="connsiteX3" fmla="*/ 42859 w 47541"/>
                  <a:gd name="connsiteY3" fmla="*/ 0 h 720"/>
                  <a:gd name="connsiteX4" fmla="*/ 21250 w 47541"/>
                  <a:gd name="connsiteY4" fmla="*/ 0 h 720"/>
                  <a:gd name="connsiteX5" fmla="*/ 10445 w 47541"/>
                  <a:gd name="connsiteY5" fmla="*/ 720 h 720"/>
                  <a:gd name="connsiteX6" fmla="*/ 0 w 47541"/>
                  <a:gd name="connsiteY6" fmla="*/ 720 h 720"/>
                  <a:gd name="connsiteX7" fmla="*/ 4322 w 47541"/>
                  <a:gd name="connsiteY7" fmla="*/ 720 h 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541" h="720">
                    <a:moveTo>
                      <a:pt x="4682" y="720"/>
                    </a:moveTo>
                    <a:cubicBezTo>
                      <a:pt x="11525" y="720"/>
                      <a:pt x="18728" y="720"/>
                      <a:pt x="25932" y="720"/>
                    </a:cubicBezTo>
                    <a:lnTo>
                      <a:pt x="47541" y="720"/>
                    </a:lnTo>
                    <a:cubicBezTo>
                      <a:pt x="47541" y="360"/>
                      <a:pt x="42859" y="0"/>
                      <a:pt x="42859" y="0"/>
                    </a:cubicBezTo>
                    <a:lnTo>
                      <a:pt x="21250" y="0"/>
                    </a:lnTo>
                    <a:cubicBezTo>
                      <a:pt x="21250" y="360"/>
                      <a:pt x="10445" y="720"/>
                      <a:pt x="10445" y="720"/>
                    </a:cubicBezTo>
                    <a:lnTo>
                      <a:pt x="0" y="720"/>
                    </a:lnTo>
                    <a:cubicBezTo>
                      <a:pt x="0" y="720"/>
                      <a:pt x="4322" y="720"/>
                      <a:pt x="4322" y="720"/>
                    </a:cubicBezTo>
                    <a:close/>
                  </a:path>
                </a:pathLst>
              </a:custGeom>
              <a:solidFill>
                <a:schemeClr val="accent2"/>
              </a:solidFill>
              <a:ln w="0" cap="flat">
                <a:noFill/>
                <a:prstDash val="solid"/>
                <a:miter/>
              </a:ln>
            </p:spPr>
            <p:txBody>
              <a:bodyPr rtlCol="0" anchor="ctr"/>
              <a:lstStyle/>
              <a:p>
                <a:endParaRPr lang="en-US" sz="744"/>
              </a:p>
            </p:txBody>
          </p:sp>
          <p:sp>
            <p:nvSpPr>
              <p:cNvPr id="2804" name="Freeform: Shape 2803">
                <a:extLst>
                  <a:ext uri="{FF2B5EF4-FFF2-40B4-BE49-F238E27FC236}">
                    <a16:creationId xmlns:a16="http://schemas.microsoft.com/office/drawing/2014/main" id="{E8CA5A94-1BE9-0E54-DD13-DAF4217CD7FF}"/>
                  </a:ext>
                </a:extLst>
              </p:cNvPr>
              <p:cNvSpPr/>
              <p:nvPr/>
            </p:nvSpPr>
            <p:spPr>
              <a:xfrm>
                <a:off x="9554404" y="5752252"/>
                <a:ext cx="25931" cy="720"/>
              </a:xfrm>
              <a:custGeom>
                <a:avLst/>
                <a:gdLst>
                  <a:gd name="connsiteX0" fmla="*/ 0 w 25931"/>
                  <a:gd name="connsiteY0" fmla="*/ 720 h 720"/>
                  <a:gd name="connsiteX1" fmla="*/ 25932 w 25931"/>
                  <a:gd name="connsiteY1" fmla="*/ 0 h 720"/>
                  <a:gd name="connsiteX2" fmla="*/ 0 w 25931"/>
                  <a:gd name="connsiteY2" fmla="*/ 720 h 720"/>
                </a:gdLst>
                <a:ahLst/>
                <a:cxnLst>
                  <a:cxn ang="0">
                    <a:pos x="connsiteX0" y="connsiteY0"/>
                  </a:cxn>
                  <a:cxn ang="0">
                    <a:pos x="connsiteX1" y="connsiteY1"/>
                  </a:cxn>
                  <a:cxn ang="0">
                    <a:pos x="connsiteX2" y="connsiteY2"/>
                  </a:cxn>
                </a:cxnLst>
                <a:rect l="l" t="t" r="r" b="b"/>
                <a:pathLst>
                  <a:path w="25931" h="720">
                    <a:moveTo>
                      <a:pt x="0" y="720"/>
                    </a:moveTo>
                    <a:cubicBezTo>
                      <a:pt x="10805" y="720"/>
                      <a:pt x="18728" y="0"/>
                      <a:pt x="25932" y="0"/>
                    </a:cubicBezTo>
                    <a:cubicBezTo>
                      <a:pt x="14767" y="0"/>
                      <a:pt x="5763" y="360"/>
                      <a:pt x="0" y="720"/>
                    </a:cubicBezTo>
                    <a:close/>
                  </a:path>
                </a:pathLst>
              </a:custGeom>
              <a:solidFill>
                <a:schemeClr val="accent2"/>
              </a:solidFill>
              <a:ln w="0" cap="flat">
                <a:noFill/>
                <a:prstDash val="solid"/>
                <a:miter/>
              </a:ln>
            </p:spPr>
            <p:txBody>
              <a:bodyPr rtlCol="0" anchor="ctr"/>
              <a:lstStyle/>
              <a:p>
                <a:endParaRPr lang="en-US" sz="744"/>
              </a:p>
            </p:txBody>
          </p:sp>
          <p:sp>
            <p:nvSpPr>
              <p:cNvPr id="2805" name="Freeform: Shape 2804">
                <a:extLst>
                  <a:ext uri="{FF2B5EF4-FFF2-40B4-BE49-F238E27FC236}">
                    <a16:creationId xmlns:a16="http://schemas.microsoft.com/office/drawing/2014/main" id="{126E53D8-282C-D6E3-106C-F5E961ADF9DF}"/>
                  </a:ext>
                </a:extLst>
              </p:cNvPr>
              <p:cNvSpPr/>
              <p:nvPr/>
            </p:nvSpPr>
            <p:spPr>
              <a:xfrm>
                <a:off x="9580336" y="5740889"/>
                <a:ext cx="284144" cy="11002"/>
              </a:xfrm>
              <a:custGeom>
                <a:avLst/>
                <a:gdLst>
                  <a:gd name="connsiteX0" fmla="*/ 158472 w 284144"/>
                  <a:gd name="connsiteY0" fmla="*/ 1638 h 11002"/>
                  <a:gd name="connsiteX1" fmla="*/ 182242 w 284144"/>
                  <a:gd name="connsiteY1" fmla="*/ 4159 h 11002"/>
                  <a:gd name="connsiteX2" fmla="*/ 102646 w 284144"/>
                  <a:gd name="connsiteY2" fmla="*/ 6681 h 11002"/>
                  <a:gd name="connsiteX3" fmla="*/ 118493 w 284144"/>
                  <a:gd name="connsiteY3" fmla="*/ 4519 h 11002"/>
                  <a:gd name="connsiteX4" fmla="*/ 88240 w 284144"/>
                  <a:gd name="connsiteY4" fmla="*/ 7041 h 11002"/>
                  <a:gd name="connsiteX5" fmla="*/ 0 w 284144"/>
                  <a:gd name="connsiteY5" fmla="*/ 11002 h 11002"/>
                  <a:gd name="connsiteX6" fmla="*/ 260037 w 284144"/>
                  <a:gd name="connsiteY6" fmla="*/ 9562 h 11002"/>
                  <a:gd name="connsiteX7" fmla="*/ 276605 w 284144"/>
                  <a:gd name="connsiteY7" fmla="*/ 558 h 11002"/>
                  <a:gd name="connsiteX8" fmla="*/ 158111 w 284144"/>
                  <a:gd name="connsiteY8" fmla="*/ 1638 h 11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4144" h="11002">
                    <a:moveTo>
                      <a:pt x="158472" y="1638"/>
                    </a:moveTo>
                    <a:cubicBezTo>
                      <a:pt x="208894" y="3079"/>
                      <a:pt x="88600" y="3799"/>
                      <a:pt x="182242" y="4159"/>
                    </a:cubicBezTo>
                    <a:cubicBezTo>
                      <a:pt x="190526" y="5600"/>
                      <a:pt x="146586" y="7401"/>
                      <a:pt x="102646" y="6681"/>
                    </a:cubicBezTo>
                    <a:cubicBezTo>
                      <a:pt x="106248" y="5240"/>
                      <a:pt x="145506" y="5960"/>
                      <a:pt x="118493" y="4519"/>
                    </a:cubicBezTo>
                    <a:cubicBezTo>
                      <a:pt x="89320" y="5960"/>
                      <a:pt x="78155" y="4880"/>
                      <a:pt x="88240" y="7041"/>
                    </a:cubicBezTo>
                    <a:cubicBezTo>
                      <a:pt x="38898" y="8121"/>
                      <a:pt x="33495" y="9562"/>
                      <a:pt x="0" y="11002"/>
                    </a:cubicBezTo>
                    <a:cubicBezTo>
                      <a:pt x="59427" y="10282"/>
                      <a:pt x="184763" y="12083"/>
                      <a:pt x="260037" y="9562"/>
                    </a:cubicBezTo>
                    <a:cubicBezTo>
                      <a:pt x="301816" y="7041"/>
                      <a:pt x="276605" y="3799"/>
                      <a:pt x="276605" y="558"/>
                    </a:cubicBezTo>
                    <a:cubicBezTo>
                      <a:pt x="270482" y="-163"/>
                      <a:pt x="162433" y="-523"/>
                      <a:pt x="158111" y="1638"/>
                    </a:cubicBezTo>
                    <a:close/>
                  </a:path>
                </a:pathLst>
              </a:custGeom>
              <a:solidFill>
                <a:schemeClr val="accent2"/>
              </a:solidFill>
              <a:ln w="0" cap="flat">
                <a:noFill/>
                <a:prstDash val="solid"/>
                <a:miter/>
              </a:ln>
            </p:spPr>
            <p:txBody>
              <a:bodyPr rtlCol="0" anchor="ctr"/>
              <a:lstStyle/>
              <a:p>
                <a:endParaRPr lang="en-US" sz="744"/>
              </a:p>
            </p:txBody>
          </p:sp>
          <p:sp>
            <p:nvSpPr>
              <p:cNvPr id="2806" name="Freeform: Shape 2805">
                <a:extLst>
                  <a:ext uri="{FF2B5EF4-FFF2-40B4-BE49-F238E27FC236}">
                    <a16:creationId xmlns:a16="http://schemas.microsoft.com/office/drawing/2014/main" id="{74B6349E-9C82-D458-3249-C5B5F4392257}"/>
                  </a:ext>
                </a:extLst>
              </p:cNvPr>
              <p:cNvSpPr/>
              <p:nvPr/>
            </p:nvSpPr>
            <p:spPr>
              <a:xfrm>
                <a:off x="9614191" y="5739286"/>
                <a:ext cx="45020" cy="480"/>
              </a:xfrm>
              <a:custGeom>
                <a:avLst/>
                <a:gdLst>
                  <a:gd name="connsiteX0" fmla="*/ 45020 w 45020"/>
                  <a:gd name="connsiteY0" fmla="*/ 0 h 480"/>
                  <a:gd name="connsiteX1" fmla="*/ 0 w 45020"/>
                  <a:gd name="connsiteY1" fmla="*/ 0 h 480"/>
                  <a:gd name="connsiteX2" fmla="*/ 45020 w 45020"/>
                  <a:gd name="connsiteY2" fmla="*/ 0 h 480"/>
                </a:gdLst>
                <a:ahLst/>
                <a:cxnLst>
                  <a:cxn ang="0">
                    <a:pos x="connsiteX0" y="connsiteY0"/>
                  </a:cxn>
                  <a:cxn ang="0">
                    <a:pos x="connsiteX1" y="connsiteY1"/>
                  </a:cxn>
                  <a:cxn ang="0">
                    <a:pos x="connsiteX2" y="connsiteY2"/>
                  </a:cxn>
                </a:cxnLst>
                <a:rect l="l" t="t" r="r" b="b"/>
                <a:pathLst>
                  <a:path w="45020" h="480">
                    <a:moveTo>
                      <a:pt x="45020" y="0"/>
                    </a:moveTo>
                    <a:cubicBezTo>
                      <a:pt x="21610" y="0"/>
                      <a:pt x="14407" y="0"/>
                      <a:pt x="0" y="0"/>
                    </a:cubicBezTo>
                    <a:cubicBezTo>
                      <a:pt x="3962" y="1081"/>
                      <a:pt x="25932" y="0"/>
                      <a:pt x="45020" y="0"/>
                    </a:cubicBezTo>
                    <a:close/>
                  </a:path>
                </a:pathLst>
              </a:custGeom>
              <a:solidFill>
                <a:schemeClr val="accent2"/>
              </a:solidFill>
              <a:ln w="0" cap="flat">
                <a:noFill/>
                <a:prstDash val="solid"/>
                <a:miter/>
              </a:ln>
            </p:spPr>
            <p:txBody>
              <a:bodyPr rtlCol="0" anchor="ctr"/>
              <a:lstStyle/>
              <a:p>
                <a:endParaRPr lang="en-US" sz="744"/>
              </a:p>
            </p:txBody>
          </p:sp>
          <p:sp>
            <p:nvSpPr>
              <p:cNvPr id="2807" name="Freeform: Shape 2806">
                <a:extLst>
                  <a:ext uri="{FF2B5EF4-FFF2-40B4-BE49-F238E27FC236}">
                    <a16:creationId xmlns:a16="http://schemas.microsoft.com/office/drawing/2014/main" id="{1D101EF2-D9D1-4989-7132-716E7B0D2241}"/>
                  </a:ext>
                </a:extLst>
              </p:cNvPr>
              <p:cNvSpPr/>
              <p:nvPr/>
            </p:nvSpPr>
            <p:spPr>
              <a:xfrm>
                <a:off x="10170642" y="5763417"/>
                <a:ext cx="65357" cy="2161"/>
              </a:xfrm>
              <a:custGeom>
                <a:avLst/>
                <a:gdLst>
                  <a:gd name="connsiteX0" fmla="*/ 26292 w 65357"/>
                  <a:gd name="connsiteY0" fmla="*/ 1801 h 2161"/>
                  <a:gd name="connsiteX1" fmla="*/ 64109 w 65357"/>
                  <a:gd name="connsiteY1" fmla="*/ 0 h 2161"/>
                  <a:gd name="connsiteX2" fmla="*/ 0 w 65357"/>
                  <a:gd name="connsiteY2" fmla="*/ 720 h 2161"/>
                  <a:gd name="connsiteX3" fmla="*/ 26652 w 65357"/>
                  <a:gd name="connsiteY3" fmla="*/ 2161 h 2161"/>
                </a:gdLst>
                <a:ahLst/>
                <a:cxnLst>
                  <a:cxn ang="0">
                    <a:pos x="connsiteX0" y="connsiteY0"/>
                  </a:cxn>
                  <a:cxn ang="0">
                    <a:pos x="connsiteX1" y="connsiteY1"/>
                  </a:cxn>
                  <a:cxn ang="0">
                    <a:pos x="connsiteX2" y="connsiteY2"/>
                  </a:cxn>
                  <a:cxn ang="0">
                    <a:pos x="connsiteX3" y="connsiteY3"/>
                  </a:cxn>
                </a:cxnLst>
                <a:rect l="l" t="t" r="r" b="b"/>
                <a:pathLst>
                  <a:path w="65357" h="2161">
                    <a:moveTo>
                      <a:pt x="26292" y="1801"/>
                    </a:moveTo>
                    <a:cubicBezTo>
                      <a:pt x="30614" y="1441"/>
                      <a:pt x="73113" y="720"/>
                      <a:pt x="64109" y="0"/>
                    </a:cubicBezTo>
                    <a:lnTo>
                      <a:pt x="0" y="720"/>
                    </a:lnTo>
                    <a:cubicBezTo>
                      <a:pt x="15127" y="720"/>
                      <a:pt x="20529" y="1441"/>
                      <a:pt x="26652" y="2161"/>
                    </a:cubicBezTo>
                    <a:close/>
                  </a:path>
                </a:pathLst>
              </a:custGeom>
              <a:solidFill>
                <a:schemeClr val="accent2"/>
              </a:solidFill>
              <a:ln w="0" cap="flat">
                <a:noFill/>
                <a:prstDash val="solid"/>
                <a:miter/>
              </a:ln>
            </p:spPr>
            <p:txBody>
              <a:bodyPr rtlCol="0" anchor="ctr"/>
              <a:lstStyle/>
              <a:p>
                <a:endParaRPr lang="en-US" sz="744"/>
              </a:p>
            </p:txBody>
          </p:sp>
          <p:sp>
            <p:nvSpPr>
              <p:cNvPr id="2808" name="Freeform: Shape 2807">
                <a:extLst>
                  <a:ext uri="{FF2B5EF4-FFF2-40B4-BE49-F238E27FC236}">
                    <a16:creationId xmlns:a16="http://schemas.microsoft.com/office/drawing/2014/main" id="{731A97DA-2882-53EC-9B8C-0399268DB0FF}"/>
                  </a:ext>
                </a:extLst>
              </p:cNvPr>
              <p:cNvSpPr/>
              <p:nvPr/>
            </p:nvSpPr>
            <p:spPr>
              <a:xfrm>
                <a:off x="10142549" y="5764137"/>
                <a:ext cx="28092" cy="3601"/>
              </a:xfrm>
              <a:custGeom>
                <a:avLst/>
                <a:gdLst>
                  <a:gd name="connsiteX0" fmla="*/ 0 w 28092"/>
                  <a:gd name="connsiteY0" fmla="*/ 0 h 3601"/>
                  <a:gd name="connsiteX1" fmla="*/ 28093 w 28092"/>
                  <a:gd name="connsiteY1" fmla="*/ 0 h 3601"/>
                  <a:gd name="connsiteX2" fmla="*/ 0 w 28092"/>
                  <a:gd name="connsiteY2" fmla="*/ 0 h 3601"/>
                </a:gdLst>
                <a:ahLst/>
                <a:cxnLst>
                  <a:cxn ang="0">
                    <a:pos x="connsiteX0" y="connsiteY0"/>
                  </a:cxn>
                  <a:cxn ang="0">
                    <a:pos x="connsiteX1" y="connsiteY1"/>
                  </a:cxn>
                  <a:cxn ang="0">
                    <a:pos x="connsiteX2" y="connsiteY2"/>
                  </a:cxn>
                </a:cxnLst>
                <a:rect l="l" t="t" r="r" b="b"/>
                <a:pathLst>
                  <a:path w="28092" h="3601">
                    <a:moveTo>
                      <a:pt x="0" y="0"/>
                    </a:moveTo>
                    <a:lnTo>
                      <a:pt x="28093" y="0"/>
                    </a:lnTo>
                    <a:cubicBezTo>
                      <a:pt x="20889" y="0"/>
                      <a:pt x="12246" y="0"/>
                      <a:pt x="0" y="0"/>
                    </a:cubicBezTo>
                    <a:close/>
                  </a:path>
                </a:pathLst>
              </a:custGeom>
              <a:solidFill>
                <a:schemeClr val="accent2"/>
              </a:solidFill>
              <a:ln w="0" cap="flat">
                <a:noFill/>
                <a:prstDash val="solid"/>
                <a:miter/>
              </a:ln>
            </p:spPr>
            <p:txBody>
              <a:bodyPr rtlCol="0" anchor="ctr"/>
              <a:lstStyle/>
              <a:p>
                <a:endParaRPr lang="en-US" sz="744"/>
              </a:p>
            </p:txBody>
          </p:sp>
          <p:sp>
            <p:nvSpPr>
              <p:cNvPr id="2809" name="Freeform: Shape 2808">
                <a:extLst>
                  <a:ext uri="{FF2B5EF4-FFF2-40B4-BE49-F238E27FC236}">
                    <a16:creationId xmlns:a16="http://schemas.microsoft.com/office/drawing/2014/main" id="{C01BB68F-1667-A06D-4845-A1A0164732AB}"/>
                  </a:ext>
                </a:extLst>
              </p:cNvPr>
              <p:cNvSpPr/>
              <p:nvPr/>
            </p:nvSpPr>
            <p:spPr>
              <a:xfrm>
                <a:off x="10196758" y="5765578"/>
                <a:ext cx="3417" cy="3601"/>
              </a:xfrm>
              <a:custGeom>
                <a:avLst/>
                <a:gdLst>
                  <a:gd name="connsiteX0" fmla="*/ 3417 w 3417"/>
                  <a:gd name="connsiteY0" fmla="*/ 0 h 3601"/>
                  <a:gd name="connsiteX1" fmla="*/ 536 w 3417"/>
                  <a:gd name="connsiteY1" fmla="*/ 0 h 3601"/>
                  <a:gd name="connsiteX2" fmla="*/ 3417 w 3417"/>
                  <a:gd name="connsiteY2" fmla="*/ 0 h 3601"/>
                </a:gdLst>
                <a:ahLst/>
                <a:cxnLst>
                  <a:cxn ang="0">
                    <a:pos x="connsiteX0" y="connsiteY0"/>
                  </a:cxn>
                  <a:cxn ang="0">
                    <a:pos x="connsiteX1" y="connsiteY1"/>
                  </a:cxn>
                  <a:cxn ang="0">
                    <a:pos x="connsiteX2" y="connsiteY2"/>
                  </a:cxn>
                </a:cxnLst>
                <a:rect l="l" t="t" r="r" b="b"/>
                <a:pathLst>
                  <a:path w="3417" h="3601">
                    <a:moveTo>
                      <a:pt x="3417" y="0"/>
                    </a:moveTo>
                    <a:cubicBezTo>
                      <a:pt x="2337" y="0"/>
                      <a:pt x="1616" y="0"/>
                      <a:pt x="536" y="0"/>
                    </a:cubicBezTo>
                    <a:cubicBezTo>
                      <a:pt x="-545" y="0"/>
                      <a:pt x="-184" y="0"/>
                      <a:pt x="3417" y="0"/>
                    </a:cubicBezTo>
                    <a:close/>
                  </a:path>
                </a:pathLst>
              </a:custGeom>
              <a:solidFill>
                <a:schemeClr val="accent2"/>
              </a:solidFill>
              <a:ln w="0" cap="flat">
                <a:noFill/>
                <a:prstDash val="solid"/>
                <a:miter/>
              </a:ln>
            </p:spPr>
            <p:txBody>
              <a:bodyPr rtlCol="0" anchor="ctr"/>
              <a:lstStyle/>
              <a:p>
                <a:endParaRPr lang="en-US" sz="744"/>
              </a:p>
            </p:txBody>
          </p:sp>
          <p:sp>
            <p:nvSpPr>
              <p:cNvPr id="2810" name="Freeform: Shape 2809">
                <a:extLst>
                  <a:ext uri="{FF2B5EF4-FFF2-40B4-BE49-F238E27FC236}">
                    <a16:creationId xmlns:a16="http://schemas.microsoft.com/office/drawing/2014/main" id="{EB15C79F-B737-F9BE-DB51-CEBB303B1C69}"/>
                  </a:ext>
                </a:extLst>
              </p:cNvPr>
              <p:cNvSpPr/>
              <p:nvPr/>
            </p:nvSpPr>
            <p:spPr>
              <a:xfrm>
                <a:off x="10897450" y="6053708"/>
                <a:ext cx="12385" cy="38897"/>
              </a:xfrm>
              <a:custGeom>
                <a:avLst/>
                <a:gdLst>
                  <a:gd name="connsiteX0" fmla="*/ 12245 w 12385"/>
                  <a:gd name="connsiteY0" fmla="*/ 38898 h 38897"/>
                  <a:gd name="connsiteX1" fmla="*/ 7923 w 12385"/>
                  <a:gd name="connsiteY1" fmla="*/ 24851 h 38897"/>
                  <a:gd name="connsiteX2" fmla="*/ 0 w 12385"/>
                  <a:gd name="connsiteY2" fmla="*/ 0 h 38897"/>
                  <a:gd name="connsiteX3" fmla="*/ 11885 w 12385"/>
                  <a:gd name="connsiteY3" fmla="*/ 38898 h 38897"/>
                </a:gdLst>
                <a:ahLst/>
                <a:cxnLst>
                  <a:cxn ang="0">
                    <a:pos x="connsiteX0" y="connsiteY0"/>
                  </a:cxn>
                  <a:cxn ang="0">
                    <a:pos x="connsiteX1" y="connsiteY1"/>
                  </a:cxn>
                  <a:cxn ang="0">
                    <a:pos x="connsiteX2" y="connsiteY2"/>
                  </a:cxn>
                  <a:cxn ang="0">
                    <a:pos x="connsiteX3" y="connsiteY3"/>
                  </a:cxn>
                </a:cxnLst>
                <a:rect l="l" t="t" r="r" b="b"/>
                <a:pathLst>
                  <a:path w="12385" h="38897">
                    <a:moveTo>
                      <a:pt x="12245" y="38898"/>
                    </a:moveTo>
                    <a:cubicBezTo>
                      <a:pt x="12966" y="38898"/>
                      <a:pt x="10805" y="32775"/>
                      <a:pt x="7923" y="24851"/>
                    </a:cubicBezTo>
                    <a:cubicBezTo>
                      <a:pt x="5402" y="16567"/>
                      <a:pt x="2161" y="6843"/>
                      <a:pt x="0" y="0"/>
                    </a:cubicBezTo>
                    <a:cubicBezTo>
                      <a:pt x="2881" y="10805"/>
                      <a:pt x="7203" y="26292"/>
                      <a:pt x="11885" y="38898"/>
                    </a:cubicBezTo>
                    <a:close/>
                  </a:path>
                </a:pathLst>
              </a:custGeom>
              <a:solidFill>
                <a:schemeClr val="accent2"/>
              </a:solidFill>
              <a:ln w="0" cap="flat">
                <a:noFill/>
                <a:prstDash val="solid"/>
                <a:miter/>
              </a:ln>
            </p:spPr>
            <p:txBody>
              <a:bodyPr rtlCol="0" anchor="ctr"/>
              <a:lstStyle/>
              <a:p>
                <a:endParaRPr lang="en-US" sz="744"/>
              </a:p>
            </p:txBody>
          </p:sp>
          <p:sp>
            <p:nvSpPr>
              <p:cNvPr id="2811" name="Freeform: Shape 2810">
                <a:extLst>
                  <a:ext uri="{FF2B5EF4-FFF2-40B4-BE49-F238E27FC236}">
                    <a16:creationId xmlns:a16="http://schemas.microsoft.com/office/drawing/2014/main" id="{8826BED9-7BE3-0785-4250-2046AAFF1938}"/>
                  </a:ext>
                </a:extLst>
              </p:cNvPr>
              <p:cNvSpPr/>
              <p:nvPr/>
            </p:nvSpPr>
            <p:spPr>
              <a:xfrm>
                <a:off x="11552225" y="5520307"/>
                <a:ext cx="18368" cy="18368"/>
              </a:xfrm>
              <a:custGeom>
                <a:avLst/>
                <a:gdLst>
                  <a:gd name="connsiteX0" fmla="*/ 0 w 18368"/>
                  <a:gd name="connsiteY0" fmla="*/ 18368 h 18368"/>
                  <a:gd name="connsiteX1" fmla="*/ 18368 w 18368"/>
                  <a:gd name="connsiteY1" fmla="*/ 0 h 18368"/>
                  <a:gd name="connsiteX2" fmla="*/ 0 w 18368"/>
                  <a:gd name="connsiteY2" fmla="*/ 18368 h 18368"/>
                </a:gdLst>
                <a:ahLst/>
                <a:cxnLst>
                  <a:cxn ang="0">
                    <a:pos x="connsiteX0" y="connsiteY0"/>
                  </a:cxn>
                  <a:cxn ang="0">
                    <a:pos x="connsiteX1" y="connsiteY1"/>
                  </a:cxn>
                  <a:cxn ang="0">
                    <a:pos x="connsiteX2" y="connsiteY2"/>
                  </a:cxn>
                </a:cxnLst>
                <a:rect l="l" t="t" r="r" b="b"/>
                <a:pathLst>
                  <a:path w="18368" h="18368">
                    <a:moveTo>
                      <a:pt x="0" y="18368"/>
                    </a:moveTo>
                    <a:lnTo>
                      <a:pt x="18368" y="0"/>
                    </a:lnTo>
                    <a:cubicBezTo>
                      <a:pt x="11885" y="6483"/>
                      <a:pt x="8284" y="9724"/>
                      <a:pt x="0" y="18368"/>
                    </a:cubicBezTo>
                    <a:close/>
                  </a:path>
                </a:pathLst>
              </a:custGeom>
              <a:solidFill>
                <a:schemeClr val="accent2"/>
              </a:solidFill>
              <a:ln w="0" cap="flat">
                <a:noFill/>
                <a:prstDash val="solid"/>
                <a:miter/>
              </a:ln>
            </p:spPr>
            <p:txBody>
              <a:bodyPr rtlCol="0" anchor="ctr"/>
              <a:lstStyle/>
              <a:p>
                <a:endParaRPr lang="en-US" sz="744"/>
              </a:p>
            </p:txBody>
          </p:sp>
          <p:sp>
            <p:nvSpPr>
              <p:cNvPr id="2812" name="Freeform: Shape 2811">
                <a:extLst>
                  <a:ext uri="{FF2B5EF4-FFF2-40B4-BE49-F238E27FC236}">
                    <a16:creationId xmlns:a16="http://schemas.microsoft.com/office/drawing/2014/main" id="{8BB4EE52-D99A-C0AC-3EEE-E3F30D92DDD8}"/>
                  </a:ext>
                </a:extLst>
              </p:cNvPr>
              <p:cNvSpPr/>
              <p:nvPr/>
            </p:nvSpPr>
            <p:spPr>
              <a:xfrm>
                <a:off x="11732306" y="5188237"/>
                <a:ext cx="1080" cy="5042"/>
              </a:xfrm>
              <a:custGeom>
                <a:avLst/>
                <a:gdLst>
                  <a:gd name="connsiteX0" fmla="*/ 0 w 1080"/>
                  <a:gd name="connsiteY0" fmla="*/ 5042 h 5042"/>
                  <a:gd name="connsiteX1" fmla="*/ 1081 w 1080"/>
                  <a:gd name="connsiteY1" fmla="*/ 0 h 5042"/>
                  <a:gd name="connsiteX2" fmla="*/ 0 w 1080"/>
                  <a:gd name="connsiteY2" fmla="*/ 5042 h 5042"/>
                </a:gdLst>
                <a:ahLst/>
                <a:cxnLst>
                  <a:cxn ang="0">
                    <a:pos x="connsiteX0" y="connsiteY0"/>
                  </a:cxn>
                  <a:cxn ang="0">
                    <a:pos x="connsiteX1" y="connsiteY1"/>
                  </a:cxn>
                  <a:cxn ang="0">
                    <a:pos x="connsiteX2" y="connsiteY2"/>
                  </a:cxn>
                </a:cxnLst>
                <a:rect l="l" t="t" r="r" b="b"/>
                <a:pathLst>
                  <a:path w="1080" h="5042">
                    <a:moveTo>
                      <a:pt x="0" y="5042"/>
                    </a:moveTo>
                    <a:cubicBezTo>
                      <a:pt x="0" y="4322"/>
                      <a:pt x="721" y="2521"/>
                      <a:pt x="1081" y="0"/>
                    </a:cubicBezTo>
                    <a:cubicBezTo>
                      <a:pt x="361" y="2521"/>
                      <a:pt x="0" y="3962"/>
                      <a:pt x="0" y="5042"/>
                    </a:cubicBezTo>
                    <a:close/>
                  </a:path>
                </a:pathLst>
              </a:custGeom>
              <a:solidFill>
                <a:schemeClr val="accent2"/>
              </a:solidFill>
              <a:ln w="0" cap="flat">
                <a:noFill/>
                <a:prstDash val="solid"/>
                <a:miter/>
              </a:ln>
            </p:spPr>
            <p:txBody>
              <a:bodyPr rtlCol="0" anchor="ctr"/>
              <a:lstStyle/>
              <a:p>
                <a:endParaRPr lang="en-US" sz="744"/>
              </a:p>
            </p:txBody>
          </p:sp>
          <p:sp>
            <p:nvSpPr>
              <p:cNvPr id="2813" name="Freeform: Shape 2812">
                <a:extLst>
                  <a:ext uri="{FF2B5EF4-FFF2-40B4-BE49-F238E27FC236}">
                    <a16:creationId xmlns:a16="http://schemas.microsoft.com/office/drawing/2014/main" id="{991C81B7-6515-9738-5749-466671A132F9}"/>
                  </a:ext>
                </a:extLst>
              </p:cNvPr>
              <p:cNvSpPr/>
              <p:nvPr/>
            </p:nvSpPr>
            <p:spPr>
              <a:xfrm>
                <a:off x="11732667" y="5069384"/>
                <a:ext cx="26291" cy="118853"/>
              </a:xfrm>
              <a:custGeom>
                <a:avLst/>
                <a:gdLst>
                  <a:gd name="connsiteX0" fmla="*/ 720 w 26291"/>
                  <a:gd name="connsiteY0" fmla="*/ 118854 h 118853"/>
                  <a:gd name="connsiteX1" fmla="*/ 5402 w 26291"/>
                  <a:gd name="connsiteY1" fmla="*/ 101206 h 118853"/>
                  <a:gd name="connsiteX2" fmla="*/ 8644 w 26291"/>
                  <a:gd name="connsiteY2" fmla="*/ 89320 h 118853"/>
                  <a:gd name="connsiteX3" fmla="*/ 11885 w 26291"/>
                  <a:gd name="connsiteY3" fmla="*/ 76715 h 118853"/>
                  <a:gd name="connsiteX4" fmla="*/ 17648 w 26291"/>
                  <a:gd name="connsiteY4" fmla="*/ 51863 h 118853"/>
                  <a:gd name="connsiteX5" fmla="*/ 19809 w 26291"/>
                  <a:gd name="connsiteY5" fmla="*/ 41059 h 118853"/>
                  <a:gd name="connsiteX6" fmla="*/ 20889 w 26291"/>
                  <a:gd name="connsiteY6" fmla="*/ 32415 h 118853"/>
                  <a:gd name="connsiteX7" fmla="*/ 20889 w 26291"/>
                  <a:gd name="connsiteY7" fmla="*/ 34936 h 118853"/>
                  <a:gd name="connsiteX8" fmla="*/ 26292 w 26291"/>
                  <a:gd name="connsiteY8" fmla="*/ 0 h 118853"/>
                  <a:gd name="connsiteX9" fmla="*/ 13686 w 26291"/>
                  <a:gd name="connsiteY9" fmla="*/ 64829 h 118853"/>
                  <a:gd name="connsiteX10" fmla="*/ 9724 w 26291"/>
                  <a:gd name="connsiteY10" fmla="*/ 81757 h 118853"/>
                  <a:gd name="connsiteX11" fmla="*/ 5402 w 26291"/>
                  <a:gd name="connsiteY11" fmla="*/ 96884 h 118853"/>
                  <a:gd name="connsiteX12" fmla="*/ 0 w 26291"/>
                  <a:gd name="connsiteY12" fmla="*/ 118854 h 118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291" h="118853">
                    <a:moveTo>
                      <a:pt x="720" y="118854"/>
                    </a:moveTo>
                    <a:cubicBezTo>
                      <a:pt x="1801" y="114532"/>
                      <a:pt x="3241" y="108409"/>
                      <a:pt x="5402" y="101206"/>
                    </a:cubicBezTo>
                    <a:cubicBezTo>
                      <a:pt x="6483" y="97604"/>
                      <a:pt x="7563" y="93642"/>
                      <a:pt x="8644" y="89320"/>
                    </a:cubicBezTo>
                    <a:cubicBezTo>
                      <a:pt x="9724" y="85359"/>
                      <a:pt x="11165" y="81037"/>
                      <a:pt x="11885" y="76715"/>
                    </a:cubicBezTo>
                    <a:cubicBezTo>
                      <a:pt x="14046" y="68071"/>
                      <a:pt x="15847" y="59427"/>
                      <a:pt x="17648" y="51863"/>
                    </a:cubicBezTo>
                    <a:cubicBezTo>
                      <a:pt x="18368" y="47902"/>
                      <a:pt x="19448" y="44300"/>
                      <a:pt x="19809" y="41059"/>
                    </a:cubicBezTo>
                    <a:cubicBezTo>
                      <a:pt x="20169" y="37817"/>
                      <a:pt x="20889" y="34936"/>
                      <a:pt x="20889" y="32415"/>
                    </a:cubicBezTo>
                    <a:lnTo>
                      <a:pt x="20889" y="34936"/>
                    </a:lnTo>
                    <a:cubicBezTo>
                      <a:pt x="22690" y="23411"/>
                      <a:pt x="24491" y="11525"/>
                      <a:pt x="26292" y="0"/>
                    </a:cubicBezTo>
                    <a:cubicBezTo>
                      <a:pt x="23411" y="16207"/>
                      <a:pt x="19448" y="41779"/>
                      <a:pt x="13686" y="64829"/>
                    </a:cubicBezTo>
                    <a:cubicBezTo>
                      <a:pt x="12245" y="70592"/>
                      <a:pt x="11165" y="76354"/>
                      <a:pt x="9724" y="81757"/>
                    </a:cubicBezTo>
                    <a:cubicBezTo>
                      <a:pt x="8283" y="87159"/>
                      <a:pt x="6843" y="92202"/>
                      <a:pt x="5402" y="96884"/>
                    </a:cubicBezTo>
                    <a:cubicBezTo>
                      <a:pt x="2881" y="106248"/>
                      <a:pt x="1080" y="113811"/>
                      <a:pt x="0" y="118854"/>
                    </a:cubicBezTo>
                    <a:close/>
                  </a:path>
                </a:pathLst>
              </a:custGeom>
              <a:solidFill>
                <a:schemeClr val="accent2"/>
              </a:solidFill>
              <a:ln w="0" cap="flat">
                <a:noFill/>
                <a:prstDash val="solid"/>
                <a:miter/>
              </a:ln>
            </p:spPr>
            <p:txBody>
              <a:bodyPr rtlCol="0" anchor="ctr"/>
              <a:lstStyle/>
              <a:p>
                <a:endParaRPr lang="en-US" sz="744"/>
              </a:p>
            </p:txBody>
          </p:sp>
        </p:grpSp>
        <p:grpSp>
          <p:nvGrpSpPr>
            <p:cNvPr id="11" name="Graphic 163">
              <a:extLst>
                <a:ext uri="{FF2B5EF4-FFF2-40B4-BE49-F238E27FC236}">
                  <a16:creationId xmlns:a16="http://schemas.microsoft.com/office/drawing/2014/main" id="{496EC486-1E33-38EC-505F-5688056654C4}"/>
                </a:ext>
              </a:extLst>
            </p:cNvPr>
            <p:cNvGrpSpPr/>
            <p:nvPr/>
          </p:nvGrpSpPr>
          <p:grpSpPr>
            <a:xfrm>
              <a:off x="8375952" y="2834014"/>
              <a:ext cx="3506542" cy="3481800"/>
              <a:chOff x="8375952" y="2834014"/>
              <a:chExt cx="3506542" cy="3481800"/>
            </a:xfrm>
            <a:solidFill>
              <a:schemeClr val="accent2"/>
            </a:solidFill>
          </p:grpSpPr>
          <p:sp>
            <p:nvSpPr>
              <p:cNvPr id="14" name="Freeform: Shape 13">
                <a:extLst>
                  <a:ext uri="{FF2B5EF4-FFF2-40B4-BE49-F238E27FC236}">
                    <a16:creationId xmlns:a16="http://schemas.microsoft.com/office/drawing/2014/main" id="{A572847C-B400-D090-6C88-059481239B55}"/>
                  </a:ext>
                </a:extLst>
              </p:cNvPr>
              <p:cNvSpPr/>
              <p:nvPr/>
            </p:nvSpPr>
            <p:spPr>
              <a:xfrm>
                <a:off x="10951114" y="2854385"/>
                <a:ext cx="322705" cy="55465"/>
              </a:xfrm>
              <a:custGeom>
                <a:avLst/>
                <a:gdLst>
                  <a:gd name="connsiteX0" fmla="*/ 294973 w 322705"/>
                  <a:gd name="connsiteY0" fmla="*/ 46461 h 55465"/>
                  <a:gd name="connsiteX1" fmla="*/ 256436 w 322705"/>
                  <a:gd name="connsiteY1" fmla="*/ 32775 h 55465"/>
                  <a:gd name="connsiteX2" fmla="*/ 225102 w 322705"/>
                  <a:gd name="connsiteY2" fmla="*/ 24491 h 55465"/>
                  <a:gd name="connsiteX3" fmla="*/ 207814 w 322705"/>
                  <a:gd name="connsiteY3" fmla="*/ 20529 h 55465"/>
                  <a:gd name="connsiteX4" fmla="*/ 194128 w 322705"/>
                  <a:gd name="connsiteY4" fmla="*/ 19089 h 55465"/>
                  <a:gd name="connsiteX5" fmla="*/ 168556 w 322705"/>
                  <a:gd name="connsiteY5" fmla="*/ 14407 h 55465"/>
                  <a:gd name="connsiteX6" fmla="*/ 149828 w 322705"/>
                  <a:gd name="connsiteY6" fmla="*/ 10805 h 55465"/>
                  <a:gd name="connsiteX7" fmla="*/ 162073 w 322705"/>
                  <a:gd name="connsiteY7" fmla="*/ 11165 h 55465"/>
                  <a:gd name="connsiteX8" fmla="*/ 136862 w 322705"/>
                  <a:gd name="connsiteY8" fmla="*/ 7203 h 55465"/>
                  <a:gd name="connsiteX9" fmla="*/ 111290 w 322705"/>
                  <a:gd name="connsiteY9" fmla="*/ 4322 h 55465"/>
                  <a:gd name="connsiteX10" fmla="*/ 98685 w 322705"/>
                  <a:gd name="connsiteY10" fmla="*/ 2881 h 55465"/>
                  <a:gd name="connsiteX11" fmla="*/ 86079 w 322705"/>
                  <a:gd name="connsiteY11" fmla="*/ 1801 h 55465"/>
                  <a:gd name="connsiteX12" fmla="*/ 60507 w 322705"/>
                  <a:gd name="connsiteY12" fmla="*/ 360 h 55465"/>
                  <a:gd name="connsiteX13" fmla="*/ 91121 w 322705"/>
                  <a:gd name="connsiteY13" fmla="*/ 2881 h 55465"/>
                  <a:gd name="connsiteX14" fmla="*/ 106248 w 322705"/>
                  <a:gd name="connsiteY14" fmla="*/ 4682 h 55465"/>
                  <a:gd name="connsiteX15" fmla="*/ 121375 w 322705"/>
                  <a:gd name="connsiteY15" fmla="*/ 6843 h 55465"/>
                  <a:gd name="connsiteX16" fmla="*/ 98685 w 322705"/>
                  <a:gd name="connsiteY16" fmla="*/ 4682 h 55465"/>
                  <a:gd name="connsiteX17" fmla="*/ 63749 w 322705"/>
                  <a:gd name="connsiteY17" fmla="*/ 1801 h 55465"/>
                  <a:gd name="connsiteX18" fmla="*/ 28453 w 322705"/>
                  <a:gd name="connsiteY18" fmla="*/ 360 h 55465"/>
                  <a:gd name="connsiteX19" fmla="*/ 4322 w 322705"/>
                  <a:gd name="connsiteY19" fmla="*/ 720 h 55465"/>
                  <a:gd name="connsiteX20" fmla="*/ 3242 w 322705"/>
                  <a:gd name="connsiteY20" fmla="*/ 720 h 55465"/>
                  <a:gd name="connsiteX21" fmla="*/ 0 w 322705"/>
                  <a:gd name="connsiteY21" fmla="*/ 0 h 55465"/>
                  <a:gd name="connsiteX22" fmla="*/ 0 w 322705"/>
                  <a:gd name="connsiteY22" fmla="*/ 0 h 55465"/>
                  <a:gd name="connsiteX23" fmla="*/ 0 w 322705"/>
                  <a:gd name="connsiteY23" fmla="*/ 0 h 55465"/>
                  <a:gd name="connsiteX24" fmla="*/ 2161 w 322705"/>
                  <a:gd name="connsiteY24" fmla="*/ 720 h 55465"/>
                  <a:gd name="connsiteX25" fmla="*/ 4682 w 322705"/>
                  <a:gd name="connsiteY25" fmla="*/ 720 h 55465"/>
                  <a:gd name="connsiteX26" fmla="*/ 32415 w 322705"/>
                  <a:gd name="connsiteY26" fmla="*/ 1441 h 55465"/>
                  <a:gd name="connsiteX27" fmla="*/ 60147 w 322705"/>
                  <a:gd name="connsiteY27" fmla="*/ 2521 h 55465"/>
                  <a:gd name="connsiteX28" fmla="*/ 115252 w 322705"/>
                  <a:gd name="connsiteY28" fmla="*/ 7563 h 55465"/>
                  <a:gd name="connsiteX29" fmla="*/ 109850 w 322705"/>
                  <a:gd name="connsiteY29" fmla="*/ 7563 h 55465"/>
                  <a:gd name="connsiteX30" fmla="*/ 158111 w 322705"/>
                  <a:gd name="connsiteY30" fmla="*/ 14046 h 55465"/>
                  <a:gd name="connsiteX31" fmla="*/ 182242 w 322705"/>
                  <a:gd name="connsiteY31" fmla="*/ 18368 h 55465"/>
                  <a:gd name="connsiteX32" fmla="*/ 199530 w 322705"/>
                  <a:gd name="connsiteY32" fmla="*/ 22330 h 55465"/>
                  <a:gd name="connsiteX33" fmla="*/ 195568 w 322705"/>
                  <a:gd name="connsiteY33" fmla="*/ 22330 h 55465"/>
                  <a:gd name="connsiteX34" fmla="*/ 190166 w 322705"/>
                  <a:gd name="connsiteY34" fmla="*/ 21250 h 55465"/>
                  <a:gd name="connsiteX35" fmla="*/ 179361 w 322705"/>
                  <a:gd name="connsiteY35" fmla="*/ 19089 h 55465"/>
                  <a:gd name="connsiteX36" fmla="*/ 185484 w 322705"/>
                  <a:gd name="connsiteY36" fmla="*/ 20169 h 55465"/>
                  <a:gd name="connsiteX37" fmla="*/ 191246 w 322705"/>
                  <a:gd name="connsiteY37" fmla="*/ 21610 h 55465"/>
                  <a:gd name="connsiteX38" fmla="*/ 201691 w 322705"/>
                  <a:gd name="connsiteY38" fmla="*/ 24131 h 55465"/>
                  <a:gd name="connsiteX39" fmla="*/ 218979 w 322705"/>
                  <a:gd name="connsiteY39" fmla="*/ 28093 h 55465"/>
                  <a:gd name="connsiteX40" fmla="*/ 242029 w 322705"/>
                  <a:gd name="connsiteY40" fmla="*/ 33495 h 55465"/>
                  <a:gd name="connsiteX41" fmla="*/ 260037 w 322705"/>
                  <a:gd name="connsiteY41" fmla="*/ 37097 h 55465"/>
                  <a:gd name="connsiteX42" fmla="*/ 274084 w 322705"/>
                  <a:gd name="connsiteY42" fmla="*/ 39618 h 55465"/>
                  <a:gd name="connsiteX43" fmla="*/ 291732 w 322705"/>
                  <a:gd name="connsiteY43" fmla="*/ 45020 h 55465"/>
                  <a:gd name="connsiteX44" fmla="*/ 305418 w 322705"/>
                  <a:gd name="connsiteY44" fmla="*/ 49342 h 55465"/>
                  <a:gd name="connsiteX45" fmla="*/ 313702 w 322705"/>
                  <a:gd name="connsiteY45" fmla="*/ 51863 h 55465"/>
                  <a:gd name="connsiteX46" fmla="*/ 322706 w 322705"/>
                  <a:gd name="connsiteY46" fmla="*/ 55465 h 55465"/>
                  <a:gd name="connsiteX47" fmla="*/ 296774 w 322705"/>
                  <a:gd name="connsiteY47" fmla="*/ 46101 h 55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22705" h="55465">
                    <a:moveTo>
                      <a:pt x="294973" y="46461"/>
                    </a:moveTo>
                    <a:cubicBezTo>
                      <a:pt x="269402" y="37457"/>
                      <a:pt x="246711" y="30614"/>
                      <a:pt x="256436" y="32775"/>
                    </a:cubicBezTo>
                    <a:cubicBezTo>
                      <a:pt x="243110" y="29533"/>
                      <a:pt x="233025" y="26292"/>
                      <a:pt x="225102" y="24491"/>
                    </a:cubicBezTo>
                    <a:cubicBezTo>
                      <a:pt x="217178" y="22690"/>
                      <a:pt x="211776" y="21610"/>
                      <a:pt x="207814" y="20529"/>
                    </a:cubicBezTo>
                    <a:cubicBezTo>
                      <a:pt x="199890" y="18728"/>
                      <a:pt x="197729" y="18728"/>
                      <a:pt x="194128" y="19089"/>
                    </a:cubicBezTo>
                    <a:cubicBezTo>
                      <a:pt x="185484" y="17288"/>
                      <a:pt x="176480" y="15847"/>
                      <a:pt x="168556" y="14407"/>
                    </a:cubicBezTo>
                    <a:cubicBezTo>
                      <a:pt x="160633" y="12966"/>
                      <a:pt x="154150" y="11525"/>
                      <a:pt x="149828" y="10805"/>
                    </a:cubicBezTo>
                    <a:cubicBezTo>
                      <a:pt x="141184" y="9004"/>
                      <a:pt x="141904" y="8284"/>
                      <a:pt x="162073" y="11165"/>
                    </a:cubicBezTo>
                    <a:cubicBezTo>
                      <a:pt x="153789" y="9724"/>
                      <a:pt x="145145" y="8284"/>
                      <a:pt x="136862" y="7203"/>
                    </a:cubicBezTo>
                    <a:lnTo>
                      <a:pt x="111290" y="4322"/>
                    </a:lnTo>
                    <a:lnTo>
                      <a:pt x="98685" y="2881"/>
                    </a:lnTo>
                    <a:cubicBezTo>
                      <a:pt x="94363" y="2521"/>
                      <a:pt x="90041" y="2161"/>
                      <a:pt x="86079" y="1801"/>
                    </a:cubicBezTo>
                    <a:lnTo>
                      <a:pt x="60507" y="360"/>
                    </a:lnTo>
                    <a:lnTo>
                      <a:pt x="91121" y="2881"/>
                    </a:lnTo>
                    <a:cubicBezTo>
                      <a:pt x="96163" y="2881"/>
                      <a:pt x="101206" y="3962"/>
                      <a:pt x="106248" y="4682"/>
                    </a:cubicBezTo>
                    <a:lnTo>
                      <a:pt x="121375" y="6843"/>
                    </a:lnTo>
                    <a:cubicBezTo>
                      <a:pt x="117053" y="6843"/>
                      <a:pt x="109129" y="6123"/>
                      <a:pt x="98685" y="4682"/>
                    </a:cubicBezTo>
                    <a:cubicBezTo>
                      <a:pt x="88600" y="3602"/>
                      <a:pt x="76354" y="2881"/>
                      <a:pt x="63749" y="1801"/>
                    </a:cubicBezTo>
                    <a:cubicBezTo>
                      <a:pt x="51503" y="360"/>
                      <a:pt x="38898" y="360"/>
                      <a:pt x="28453" y="360"/>
                    </a:cubicBezTo>
                    <a:cubicBezTo>
                      <a:pt x="18008" y="360"/>
                      <a:pt x="9004" y="360"/>
                      <a:pt x="4322" y="720"/>
                    </a:cubicBezTo>
                    <a:lnTo>
                      <a:pt x="3242" y="720"/>
                    </a:lnTo>
                    <a:cubicBezTo>
                      <a:pt x="3242" y="720"/>
                      <a:pt x="0" y="0"/>
                      <a:pt x="0" y="0"/>
                    </a:cubicBezTo>
                    <a:cubicBezTo>
                      <a:pt x="0" y="0"/>
                      <a:pt x="0" y="0"/>
                      <a:pt x="0" y="0"/>
                    </a:cubicBezTo>
                    <a:lnTo>
                      <a:pt x="0" y="0"/>
                    </a:lnTo>
                    <a:cubicBezTo>
                      <a:pt x="0" y="0"/>
                      <a:pt x="2161" y="720"/>
                      <a:pt x="2161" y="720"/>
                    </a:cubicBezTo>
                    <a:lnTo>
                      <a:pt x="4682" y="720"/>
                    </a:lnTo>
                    <a:cubicBezTo>
                      <a:pt x="4682" y="720"/>
                      <a:pt x="32415" y="1441"/>
                      <a:pt x="32415" y="1441"/>
                    </a:cubicBezTo>
                    <a:cubicBezTo>
                      <a:pt x="41779" y="1441"/>
                      <a:pt x="50783" y="1441"/>
                      <a:pt x="60147" y="2521"/>
                    </a:cubicBezTo>
                    <a:cubicBezTo>
                      <a:pt x="78515" y="3962"/>
                      <a:pt x="96884" y="5042"/>
                      <a:pt x="115252" y="7563"/>
                    </a:cubicBezTo>
                    <a:lnTo>
                      <a:pt x="109850" y="7563"/>
                    </a:lnTo>
                    <a:cubicBezTo>
                      <a:pt x="122455" y="9004"/>
                      <a:pt x="140824" y="10445"/>
                      <a:pt x="158111" y="14046"/>
                    </a:cubicBezTo>
                    <a:cubicBezTo>
                      <a:pt x="166755" y="15487"/>
                      <a:pt x="175039" y="17288"/>
                      <a:pt x="182242" y="18368"/>
                    </a:cubicBezTo>
                    <a:cubicBezTo>
                      <a:pt x="189446" y="19809"/>
                      <a:pt x="195568" y="21610"/>
                      <a:pt x="199530" y="22330"/>
                    </a:cubicBezTo>
                    <a:cubicBezTo>
                      <a:pt x="198089" y="22330"/>
                      <a:pt x="197729" y="22330"/>
                      <a:pt x="195568" y="22330"/>
                    </a:cubicBezTo>
                    <a:cubicBezTo>
                      <a:pt x="193407" y="22330"/>
                      <a:pt x="192687" y="21970"/>
                      <a:pt x="190166" y="21250"/>
                    </a:cubicBezTo>
                    <a:cubicBezTo>
                      <a:pt x="187645" y="20529"/>
                      <a:pt x="184043" y="19809"/>
                      <a:pt x="179361" y="19089"/>
                    </a:cubicBezTo>
                    <a:cubicBezTo>
                      <a:pt x="181522" y="19449"/>
                      <a:pt x="183323" y="19809"/>
                      <a:pt x="185484" y="20169"/>
                    </a:cubicBezTo>
                    <a:cubicBezTo>
                      <a:pt x="187285" y="20529"/>
                      <a:pt x="189446" y="20889"/>
                      <a:pt x="191246" y="21610"/>
                    </a:cubicBezTo>
                    <a:cubicBezTo>
                      <a:pt x="194848" y="22330"/>
                      <a:pt x="198450" y="23411"/>
                      <a:pt x="201691" y="24131"/>
                    </a:cubicBezTo>
                    <a:cubicBezTo>
                      <a:pt x="208174" y="25572"/>
                      <a:pt x="213937" y="27012"/>
                      <a:pt x="218979" y="28093"/>
                    </a:cubicBezTo>
                    <a:cubicBezTo>
                      <a:pt x="229063" y="30254"/>
                      <a:pt x="236267" y="32415"/>
                      <a:pt x="242029" y="33495"/>
                    </a:cubicBezTo>
                    <a:cubicBezTo>
                      <a:pt x="253194" y="36376"/>
                      <a:pt x="256796" y="36737"/>
                      <a:pt x="260037" y="37097"/>
                    </a:cubicBezTo>
                    <a:cubicBezTo>
                      <a:pt x="263279" y="37457"/>
                      <a:pt x="265440" y="37457"/>
                      <a:pt x="274084" y="39618"/>
                    </a:cubicBezTo>
                    <a:cubicBezTo>
                      <a:pt x="278046" y="40698"/>
                      <a:pt x="283808" y="42499"/>
                      <a:pt x="291732" y="45020"/>
                    </a:cubicBezTo>
                    <a:cubicBezTo>
                      <a:pt x="295694" y="46101"/>
                      <a:pt x="300015" y="47541"/>
                      <a:pt x="305418" y="49342"/>
                    </a:cubicBezTo>
                    <a:cubicBezTo>
                      <a:pt x="307939" y="50063"/>
                      <a:pt x="310820" y="51143"/>
                      <a:pt x="313702" y="51863"/>
                    </a:cubicBezTo>
                    <a:cubicBezTo>
                      <a:pt x="316583" y="52944"/>
                      <a:pt x="319464" y="54024"/>
                      <a:pt x="322706" y="55465"/>
                    </a:cubicBezTo>
                    <a:cubicBezTo>
                      <a:pt x="316223" y="52944"/>
                      <a:pt x="307939" y="50063"/>
                      <a:pt x="296774" y="46101"/>
                    </a:cubicBezTo>
                    <a:close/>
                  </a:path>
                </a:pathLst>
              </a:custGeom>
              <a:solidFill>
                <a:schemeClr val="accent2"/>
              </a:solidFill>
              <a:ln w="0" cap="flat">
                <a:noFill/>
                <a:prstDash val="solid"/>
                <a:miter/>
              </a:ln>
            </p:spPr>
            <p:txBody>
              <a:bodyPr rtlCol="0" anchor="ctr"/>
              <a:lstStyle/>
              <a:p>
                <a:endParaRPr lang="en-US" sz="744"/>
              </a:p>
            </p:txBody>
          </p:sp>
          <p:sp>
            <p:nvSpPr>
              <p:cNvPr id="15" name="Freeform: Shape 14">
                <a:extLst>
                  <a:ext uri="{FF2B5EF4-FFF2-40B4-BE49-F238E27FC236}">
                    <a16:creationId xmlns:a16="http://schemas.microsoft.com/office/drawing/2014/main" id="{277EC152-D4A8-8A0E-8117-D73DDC88CDE8}"/>
                  </a:ext>
                </a:extLst>
              </p:cNvPr>
              <p:cNvSpPr/>
              <p:nvPr/>
            </p:nvSpPr>
            <p:spPr>
              <a:xfrm>
                <a:off x="11254011" y="2910930"/>
                <a:ext cx="262440" cy="136984"/>
              </a:xfrm>
              <a:custGeom>
                <a:avLst/>
                <a:gdLst>
                  <a:gd name="connsiteX0" fmla="*/ 95083 w 262440"/>
                  <a:gd name="connsiteY0" fmla="*/ 38177 h 136984"/>
                  <a:gd name="connsiteX1" fmla="*/ 116332 w 262440"/>
                  <a:gd name="connsiteY1" fmla="*/ 47541 h 136984"/>
                  <a:gd name="connsiteX2" fmla="*/ 127137 w 262440"/>
                  <a:gd name="connsiteY2" fmla="*/ 52224 h 136984"/>
                  <a:gd name="connsiteX3" fmla="*/ 137582 w 262440"/>
                  <a:gd name="connsiteY3" fmla="*/ 57266 h 136984"/>
                  <a:gd name="connsiteX4" fmla="*/ 154510 w 262440"/>
                  <a:gd name="connsiteY4" fmla="*/ 67350 h 136984"/>
                  <a:gd name="connsiteX5" fmla="*/ 171077 w 262440"/>
                  <a:gd name="connsiteY5" fmla="*/ 77435 h 136984"/>
                  <a:gd name="connsiteX6" fmla="*/ 203852 w 262440"/>
                  <a:gd name="connsiteY6" fmla="*/ 99045 h 136984"/>
                  <a:gd name="connsiteX7" fmla="*/ 221140 w 262440"/>
                  <a:gd name="connsiteY7" fmla="*/ 108049 h 136984"/>
                  <a:gd name="connsiteX8" fmla="*/ 192327 w 262440"/>
                  <a:gd name="connsiteY8" fmla="*/ 88960 h 136984"/>
                  <a:gd name="connsiteX9" fmla="*/ 198449 w 262440"/>
                  <a:gd name="connsiteY9" fmla="*/ 92202 h 136984"/>
                  <a:gd name="connsiteX10" fmla="*/ 203492 w 262440"/>
                  <a:gd name="connsiteY10" fmla="*/ 95083 h 136984"/>
                  <a:gd name="connsiteX11" fmla="*/ 209254 w 262440"/>
                  <a:gd name="connsiteY11" fmla="*/ 99045 h 136984"/>
                  <a:gd name="connsiteX12" fmla="*/ 236267 w 262440"/>
                  <a:gd name="connsiteY12" fmla="*/ 117773 h 136984"/>
                  <a:gd name="connsiteX13" fmla="*/ 260037 w 262440"/>
                  <a:gd name="connsiteY13" fmla="*/ 134341 h 136984"/>
                  <a:gd name="connsiteX14" fmla="*/ 169276 w 262440"/>
                  <a:gd name="connsiteY14" fmla="*/ 72753 h 136984"/>
                  <a:gd name="connsiteX15" fmla="*/ 135061 w 262440"/>
                  <a:gd name="connsiteY15" fmla="*/ 52584 h 136984"/>
                  <a:gd name="connsiteX16" fmla="*/ 119574 w 262440"/>
                  <a:gd name="connsiteY16" fmla="*/ 44300 h 136984"/>
                  <a:gd name="connsiteX17" fmla="*/ 105167 w 262440"/>
                  <a:gd name="connsiteY17" fmla="*/ 36737 h 136984"/>
                  <a:gd name="connsiteX18" fmla="*/ 91841 w 262440"/>
                  <a:gd name="connsiteY18" fmla="*/ 29893 h 136984"/>
                  <a:gd name="connsiteX19" fmla="*/ 79596 w 262440"/>
                  <a:gd name="connsiteY19" fmla="*/ 24131 h 136984"/>
                  <a:gd name="connsiteX20" fmla="*/ 59067 w 262440"/>
                  <a:gd name="connsiteY20" fmla="*/ 14407 h 136984"/>
                  <a:gd name="connsiteX21" fmla="*/ 41419 w 262440"/>
                  <a:gd name="connsiteY21" fmla="*/ 7924 h 136984"/>
                  <a:gd name="connsiteX22" fmla="*/ 20529 w 262440"/>
                  <a:gd name="connsiteY22" fmla="*/ 720 h 136984"/>
                  <a:gd name="connsiteX23" fmla="*/ 34215 w 262440"/>
                  <a:gd name="connsiteY23" fmla="*/ 6123 h 136984"/>
                  <a:gd name="connsiteX24" fmla="*/ 35296 w 262440"/>
                  <a:gd name="connsiteY24" fmla="*/ 9724 h 136984"/>
                  <a:gd name="connsiteX25" fmla="*/ 47902 w 262440"/>
                  <a:gd name="connsiteY25" fmla="*/ 14407 h 136984"/>
                  <a:gd name="connsiteX26" fmla="*/ 60147 w 262440"/>
                  <a:gd name="connsiteY26" fmla="*/ 19809 h 136984"/>
                  <a:gd name="connsiteX27" fmla="*/ 85719 w 262440"/>
                  <a:gd name="connsiteY27" fmla="*/ 31334 h 136984"/>
                  <a:gd name="connsiteX28" fmla="*/ 64469 w 262440"/>
                  <a:gd name="connsiteY28" fmla="*/ 22690 h 136984"/>
                  <a:gd name="connsiteX29" fmla="*/ 43220 w 262440"/>
                  <a:gd name="connsiteY29" fmla="*/ 14407 h 136984"/>
                  <a:gd name="connsiteX30" fmla="*/ 21610 w 262440"/>
                  <a:gd name="connsiteY30" fmla="*/ 6843 h 136984"/>
                  <a:gd name="connsiteX31" fmla="*/ 10805 w 262440"/>
                  <a:gd name="connsiteY31" fmla="*/ 3241 h 136984"/>
                  <a:gd name="connsiteX32" fmla="*/ 0 w 262440"/>
                  <a:gd name="connsiteY32" fmla="*/ 0 h 136984"/>
                  <a:gd name="connsiteX33" fmla="*/ 28813 w 262440"/>
                  <a:gd name="connsiteY33" fmla="*/ 12606 h 136984"/>
                  <a:gd name="connsiteX34" fmla="*/ 48262 w 262440"/>
                  <a:gd name="connsiteY34" fmla="*/ 20529 h 136984"/>
                  <a:gd name="connsiteX35" fmla="*/ 68791 w 262440"/>
                  <a:gd name="connsiteY35" fmla="*/ 29893 h 136984"/>
                  <a:gd name="connsiteX36" fmla="*/ 89320 w 262440"/>
                  <a:gd name="connsiteY36" fmla="*/ 39258 h 136984"/>
                  <a:gd name="connsiteX37" fmla="*/ 108769 w 262440"/>
                  <a:gd name="connsiteY37" fmla="*/ 49342 h 136984"/>
                  <a:gd name="connsiteX38" fmla="*/ 126057 w 262440"/>
                  <a:gd name="connsiteY38" fmla="*/ 58346 h 136984"/>
                  <a:gd name="connsiteX39" fmla="*/ 139383 w 262440"/>
                  <a:gd name="connsiteY39" fmla="*/ 66270 h 136984"/>
                  <a:gd name="connsiteX40" fmla="*/ 131819 w 262440"/>
                  <a:gd name="connsiteY40" fmla="*/ 59787 h 136984"/>
                  <a:gd name="connsiteX41" fmla="*/ 129298 w 262440"/>
                  <a:gd name="connsiteY41" fmla="*/ 57986 h 136984"/>
                  <a:gd name="connsiteX42" fmla="*/ 95803 w 262440"/>
                  <a:gd name="connsiteY42" fmla="*/ 39618 h 13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262440" h="136984">
                    <a:moveTo>
                      <a:pt x="95083" y="38177"/>
                    </a:moveTo>
                    <a:lnTo>
                      <a:pt x="116332" y="47541"/>
                    </a:lnTo>
                    <a:lnTo>
                      <a:pt x="127137" y="52224"/>
                    </a:lnTo>
                    <a:cubicBezTo>
                      <a:pt x="130739" y="54024"/>
                      <a:pt x="133980" y="55825"/>
                      <a:pt x="137582" y="57266"/>
                    </a:cubicBezTo>
                    <a:lnTo>
                      <a:pt x="154510" y="67350"/>
                    </a:lnTo>
                    <a:cubicBezTo>
                      <a:pt x="160272" y="70592"/>
                      <a:pt x="165675" y="73833"/>
                      <a:pt x="171077" y="77435"/>
                    </a:cubicBezTo>
                    <a:cubicBezTo>
                      <a:pt x="181882" y="84638"/>
                      <a:pt x="193047" y="91481"/>
                      <a:pt x="203852" y="99045"/>
                    </a:cubicBezTo>
                    <a:cubicBezTo>
                      <a:pt x="204932" y="99045"/>
                      <a:pt x="252114" y="131099"/>
                      <a:pt x="221140" y="108049"/>
                    </a:cubicBezTo>
                    <a:cubicBezTo>
                      <a:pt x="215017" y="103727"/>
                      <a:pt x="202771" y="95083"/>
                      <a:pt x="192327" y="88960"/>
                    </a:cubicBezTo>
                    <a:cubicBezTo>
                      <a:pt x="193407" y="89320"/>
                      <a:pt x="195568" y="90401"/>
                      <a:pt x="198449" y="92202"/>
                    </a:cubicBezTo>
                    <a:cubicBezTo>
                      <a:pt x="199890" y="92922"/>
                      <a:pt x="201691" y="94002"/>
                      <a:pt x="203492" y="95083"/>
                    </a:cubicBezTo>
                    <a:cubicBezTo>
                      <a:pt x="205293" y="96163"/>
                      <a:pt x="207093" y="97604"/>
                      <a:pt x="209254" y="99045"/>
                    </a:cubicBezTo>
                    <a:cubicBezTo>
                      <a:pt x="217178" y="104807"/>
                      <a:pt x="227262" y="111650"/>
                      <a:pt x="236267" y="117773"/>
                    </a:cubicBezTo>
                    <a:cubicBezTo>
                      <a:pt x="253915" y="131099"/>
                      <a:pt x="268321" y="142264"/>
                      <a:pt x="260037" y="134341"/>
                    </a:cubicBezTo>
                    <a:cubicBezTo>
                      <a:pt x="210695" y="96524"/>
                      <a:pt x="202051" y="92202"/>
                      <a:pt x="169276" y="72753"/>
                    </a:cubicBezTo>
                    <a:cubicBezTo>
                      <a:pt x="157031" y="65550"/>
                      <a:pt x="145506" y="59067"/>
                      <a:pt x="135061" y="52584"/>
                    </a:cubicBezTo>
                    <a:cubicBezTo>
                      <a:pt x="129659" y="49342"/>
                      <a:pt x="124616" y="46821"/>
                      <a:pt x="119574" y="44300"/>
                    </a:cubicBezTo>
                    <a:cubicBezTo>
                      <a:pt x="114532" y="41779"/>
                      <a:pt x="109850" y="39258"/>
                      <a:pt x="105167" y="36737"/>
                    </a:cubicBezTo>
                    <a:cubicBezTo>
                      <a:pt x="100485" y="34215"/>
                      <a:pt x="96163" y="32054"/>
                      <a:pt x="91841" y="29893"/>
                    </a:cubicBezTo>
                    <a:cubicBezTo>
                      <a:pt x="87519" y="27733"/>
                      <a:pt x="83558" y="25932"/>
                      <a:pt x="79596" y="24131"/>
                    </a:cubicBezTo>
                    <a:cubicBezTo>
                      <a:pt x="72033" y="20529"/>
                      <a:pt x="65189" y="17288"/>
                      <a:pt x="59067" y="14407"/>
                    </a:cubicBezTo>
                    <a:cubicBezTo>
                      <a:pt x="51503" y="10805"/>
                      <a:pt x="46461" y="9724"/>
                      <a:pt x="41419" y="7924"/>
                    </a:cubicBezTo>
                    <a:cubicBezTo>
                      <a:pt x="36376" y="6123"/>
                      <a:pt x="30614" y="4322"/>
                      <a:pt x="20529" y="720"/>
                    </a:cubicBezTo>
                    <a:cubicBezTo>
                      <a:pt x="24851" y="2521"/>
                      <a:pt x="29173" y="3962"/>
                      <a:pt x="34215" y="6123"/>
                    </a:cubicBezTo>
                    <a:lnTo>
                      <a:pt x="35296" y="9724"/>
                    </a:lnTo>
                    <a:cubicBezTo>
                      <a:pt x="39618" y="11165"/>
                      <a:pt x="43580" y="12606"/>
                      <a:pt x="47902" y="14407"/>
                    </a:cubicBezTo>
                    <a:cubicBezTo>
                      <a:pt x="51863" y="15847"/>
                      <a:pt x="55825" y="18008"/>
                      <a:pt x="60147" y="19809"/>
                    </a:cubicBezTo>
                    <a:cubicBezTo>
                      <a:pt x="68431" y="23411"/>
                      <a:pt x="76715" y="27372"/>
                      <a:pt x="85719" y="31334"/>
                    </a:cubicBezTo>
                    <a:lnTo>
                      <a:pt x="64469" y="22690"/>
                    </a:lnTo>
                    <a:cubicBezTo>
                      <a:pt x="57266" y="19809"/>
                      <a:pt x="50423" y="16928"/>
                      <a:pt x="43220" y="14407"/>
                    </a:cubicBezTo>
                    <a:lnTo>
                      <a:pt x="21610" y="6843"/>
                    </a:lnTo>
                    <a:lnTo>
                      <a:pt x="10805" y="3241"/>
                    </a:lnTo>
                    <a:cubicBezTo>
                      <a:pt x="7203" y="1801"/>
                      <a:pt x="3602" y="1080"/>
                      <a:pt x="0" y="0"/>
                    </a:cubicBezTo>
                    <a:cubicBezTo>
                      <a:pt x="6843" y="2881"/>
                      <a:pt x="16927" y="7563"/>
                      <a:pt x="28813" y="12606"/>
                    </a:cubicBezTo>
                    <a:cubicBezTo>
                      <a:pt x="34936" y="15127"/>
                      <a:pt x="41419" y="17648"/>
                      <a:pt x="48262" y="20529"/>
                    </a:cubicBezTo>
                    <a:cubicBezTo>
                      <a:pt x="54745" y="23411"/>
                      <a:pt x="61948" y="26652"/>
                      <a:pt x="68791" y="29893"/>
                    </a:cubicBezTo>
                    <a:cubicBezTo>
                      <a:pt x="75634" y="33135"/>
                      <a:pt x="82837" y="36016"/>
                      <a:pt x="89320" y="39258"/>
                    </a:cubicBezTo>
                    <a:cubicBezTo>
                      <a:pt x="95803" y="42859"/>
                      <a:pt x="102646" y="46101"/>
                      <a:pt x="108769" y="49342"/>
                    </a:cubicBezTo>
                    <a:cubicBezTo>
                      <a:pt x="114892" y="52584"/>
                      <a:pt x="120654" y="55465"/>
                      <a:pt x="126057" y="58346"/>
                    </a:cubicBezTo>
                    <a:cubicBezTo>
                      <a:pt x="131099" y="61228"/>
                      <a:pt x="135781" y="64109"/>
                      <a:pt x="139383" y="66270"/>
                    </a:cubicBezTo>
                    <a:cubicBezTo>
                      <a:pt x="120654" y="54024"/>
                      <a:pt x="128578" y="58346"/>
                      <a:pt x="131819" y="59787"/>
                    </a:cubicBezTo>
                    <a:cubicBezTo>
                      <a:pt x="133260" y="60507"/>
                      <a:pt x="133980" y="60867"/>
                      <a:pt x="129298" y="57986"/>
                    </a:cubicBezTo>
                    <a:cubicBezTo>
                      <a:pt x="124616" y="55105"/>
                      <a:pt x="114892" y="50063"/>
                      <a:pt x="95803" y="39618"/>
                    </a:cubicBezTo>
                    <a:close/>
                  </a:path>
                </a:pathLst>
              </a:custGeom>
              <a:solidFill>
                <a:schemeClr val="accent2"/>
              </a:solidFill>
              <a:ln w="0" cap="flat">
                <a:noFill/>
                <a:prstDash val="solid"/>
                <a:miter/>
              </a:ln>
            </p:spPr>
            <p:txBody>
              <a:bodyPr rtlCol="0" anchor="ctr"/>
              <a:lstStyle/>
              <a:p>
                <a:endParaRPr lang="en-US" sz="744"/>
              </a:p>
            </p:txBody>
          </p:sp>
          <p:sp>
            <p:nvSpPr>
              <p:cNvPr id="18" name="Freeform: Shape 17">
                <a:extLst>
                  <a:ext uri="{FF2B5EF4-FFF2-40B4-BE49-F238E27FC236}">
                    <a16:creationId xmlns:a16="http://schemas.microsoft.com/office/drawing/2014/main" id="{BC76B166-11E0-321C-EC47-182A8111CE98}"/>
                  </a:ext>
                </a:extLst>
              </p:cNvPr>
              <p:cNvSpPr/>
              <p:nvPr/>
            </p:nvSpPr>
            <p:spPr>
              <a:xfrm>
                <a:off x="11272019" y="2910210"/>
                <a:ext cx="2160" cy="720"/>
              </a:xfrm>
              <a:custGeom>
                <a:avLst/>
                <a:gdLst>
                  <a:gd name="connsiteX0" fmla="*/ 2161 w 2160"/>
                  <a:gd name="connsiteY0" fmla="*/ 720 h 720"/>
                  <a:gd name="connsiteX1" fmla="*/ 0 w 2160"/>
                  <a:gd name="connsiteY1" fmla="*/ 0 h 720"/>
                  <a:gd name="connsiteX2" fmla="*/ 2161 w 2160"/>
                  <a:gd name="connsiteY2" fmla="*/ 720 h 720"/>
                </a:gdLst>
                <a:ahLst/>
                <a:cxnLst>
                  <a:cxn ang="0">
                    <a:pos x="connsiteX0" y="connsiteY0"/>
                  </a:cxn>
                  <a:cxn ang="0">
                    <a:pos x="connsiteX1" y="connsiteY1"/>
                  </a:cxn>
                  <a:cxn ang="0">
                    <a:pos x="connsiteX2" y="connsiteY2"/>
                  </a:cxn>
                </a:cxnLst>
                <a:rect l="l" t="t" r="r" b="b"/>
                <a:pathLst>
                  <a:path w="2160" h="720">
                    <a:moveTo>
                      <a:pt x="2161" y="720"/>
                    </a:moveTo>
                    <a:cubicBezTo>
                      <a:pt x="1441" y="720"/>
                      <a:pt x="720" y="0"/>
                      <a:pt x="0" y="0"/>
                    </a:cubicBezTo>
                    <a:cubicBezTo>
                      <a:pt x="720" y="0"/>
                      <a:pt x="1441" y="720"/>
                      <a:pt x="2161" y="720"/>
                    </a:cubicBezTo>
                    <a:close/>
                  </a:path>
                </a:pathLst>
              </a:custGeom>
              <a:solidFill>
                <a:schemeClr val="accent2"/>
              </a:solidFill>
              <a:ln w="0" cap="flat">
                <a:noFill/>
                <a:prstDash val="solid"/>
                <a:miter/>
              </a:ln>
            </p:spPr>
            <p:txBody>
              <a:bodyPr rtlCol="0" anchor="ctr"/>
              <a:lstStyle/>
              <a:p>
                <a:endParaRPr lang="en-US" sz="744"/>
              </a:p>
            </p:txBody>
          </p:sp>
          <p:sp>
            <p:nvSpPr>
              <p:cNvPr id="2624" name="Freeform: Shape 2623">
                <a:extLst>
                  <a:ext uri="{FF2B5EF4-FFF2-40B4-BE49-F238E27FC236}">
                    <a16:creationId xmlns:a16="http://schemas.microsoft.com/office/drawing/2014/main" id="{7CBC87B8-9BE2-EF0F-EE9C-633D1DFCA87D}"/>
                  </a:ext>
                </a:extLst>
              </p:cNvPr>
              <p:cNvSpPr/>
              <p:nvPr/>
            </p:nvSpPr>
            <p:spPr>
              <a:xfrm>
                <a:off x="8540186" y="5441792"/>
                <a:ext cx="200610" cy="221139"/>
              </a:xfrm>
              <a:custGeom>
                <a:avLst/>
                <a:gdLst>
                  <a:gd name="connsiteX0" fmla="*/ 62308 w 200610"/>
                  <a:gd name="connsiteY0" fmla="*/ 83558 h 221139"/>
                  <a:gd name="connsiteX1" fmla="*/ 43580 w 200610"/>
                  <a:gd name="connsiteY1" fmla="*/ 61588 h 221139"/>
                  <a:gd name="connsiteX2" fmla="*/ 60867 w 200610"/>
                  <a:gd name="connsiteY2" fmla="*/ 83558 h 221139"/>
                  <a:gd name="connsiteX3" fmla="*/ 65189 w 200610"/>
                  <a:gd name="connsiteY3" fmla="*/ 88960 h 221139"/>
                  <a:gd name="connsiteX4" fmla="*/ 69872 w 200610"/>
                  <a:gd name="connsiteY4" fmla="*/ 94363 h 221139"/>
                  <a:gd name="connsiteX5" fmla="*/ 79236 w 200610"/>
                  <a:gd name="connsiteY5" fmla="*/ 104807 h 221139"/>
                  <a:gd name="connsiteX6" fmla="*/ 88600 w 200610"/>
                  <a:gd name="connsiteY6" fmla="*/ 115252 h 221139"/>
                  <a:gd name="connsiteX7" fmla="*/ 97964 w 200610"/>
                  <a:gd name="connsiteY7" fmla="*/ 125697 h 221139"/>
                  <a:gd name="connsiteX8" fmla="*/ 117413 w 200610"/>
                  <a:gd name="connsiteY8" fmla="*/ 145866 h 221139"/>
                  <a:gd name="connsiteX9" fmla="*/ 137222 w 200610"/>
                  <a:gd name="connsiteY9" fmla="*/ 165675 h 221139"/>
                  <a:gd name="connsiteX10" fmla="*/ 157751 w 200610"/>
                  <a:gd name="connsiteY10" fmla="*/ 185124 h 221139"/>
                  <a:gd name="connsiteX11" fmla="*/ 179001 w 200610"/>
                  <a:gd name="connsiteY11" fmla="*/ 203492 h 221139"/>
                  <a:gd name="connsiteX12" fmla="*/ 189446 w 200610"/>
                  <a:gd name="connsiteY12" fmla="*/ 212496 h 221139"/>
                  <a:gd name="connsiteX13" fmla="*/ 200611 w 200610"/>
                  <a:gd name="connsiteY13" fmla="*/ 221140 h 221139"/>
                  <a:gd name="connsiteX14" fmla="*/ 190526 w 200610"/>
                  <a:gd name="connsiteY14" fmla="*/ 212136 h 221139"/>
                  <a:gd name="connsiteX15" fmla="*/ 176120 w 200610"/>
                  <a:gd name="connsiteY15" fmla="*/ 198810 h 221139"/>
                  <a:gd name="connsiteX16" fmla="*/ 180081 w 200610"/>
                  <a:gd name="connsiteY16" fmla="*/ 200971 h 221139"/>
                  <a:gd name="connsiteX17" fmla="*/ 145146 w 200610"/>
                  <a:gd name="connsiteY17" fmla="*/ 169276 h 221139"/>
                  <a:gd name="connsiteX18" fmla="*/ 126777 w 200610"/>
                  <a:gd name="connsiteY18" fmla="*/ 152709 h 221139"/>
                  <a:gd name="connsiteX19" fmla="*/ 116333 w 200610"/>
                  <a:gd name="connsiteY19" fmla="*/ 142985 h 221139"/>
                  <a:gd name="connsiteX20" fmla="*/ 128578 w 200610"/>
                  <a:gd name="connsiteY20" fmla="*/ 153789 h 221139"/>
                  <a:gd name="connsiteX21" fmla="*/ 94002 w 200610"/>
                  <a:gd name="connsiteY21" fmla="*/ 113451 h 221139"/>
                  <a:gd name="connsiteX22" fmla="*/ 91121 w 200610"/>
                  <a:gd name="connsiteY22" fmla="*/ 110210 h 221139"/>
                  <a:gd name="connsiteX23" fmla="*/ 0 w 200610"/>
                  <a:gd name="connsiteY23" fmla="*/ 0 h 221139"/>
                  <a:gd name="connsiteX24" fmla="*/ 27733 w 200610"/>
                  <a:gd name="connsiteY24" fmla="*/ 39258 h 221139"/>
                  <a:gd name="connsiteX25" fmla="*/ 40338 w 200610"/>
                  <a:gd name="connsiteY25" fmla="*/ 55465 h 221139"/>
                  <a:gd name="connsiteX26" fmla="*/ 62668 w 200610"/>
                  <a:gd name="connsiteY26" fmla="*/ 83197 h 221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00610" h="221139">
                    <a:moveTo>
                      <a:pt x="62308" y="83558"/>
                    </a:moveTo>
                    <a:cubicBezTo>
                      <a:pt x="50063" y="68071"/>
                      <a:pt x="45741" y="63749"/>
                      <a:pt x="43580" y="61588"/>
                    </a:cubicBezTo>
                    <a:lnTo>
                      <a:pt x="60867" y="83558"/>
                    </a:lnTo>
                    <a:lnTo>
                      <a:pt x="65189" y="88960"/>
                    </a:lnTo>
                    <a:lnTo>
                      <a:pt x="69872" y="94363"/>
                    </a:lnTo>
                    <a:lnTo>
                      <a:pt x="79236" y="104807"/>
                    </a:lnTo>
                    <a:lnTo>
                      <a:pt x="88600" y="115252"/>
                    </a:lnTo>
                    <a:cubicBezTo>
                      <a:pt x="91481" y="118854"/>
                      <a:pt x="94723" y="122455"/>
                      <a:pt x="97964" y="125697"/>
                    </a:cubicBezTo>
                    <a:lnTo>
                      <a:pt x="117413" y="145866"/>
                    </a:lnTo>
                    <a:cubicBezTo>
                      <a:pt x="123896" y="152709"/>
                      <a:pt x="130739" y="159192"/>
                      <a:pt x="137222" y="165675"/>
                    </a:cubicBezTo>
                    <a:cubicBezTo>
                      <a:pt x="144065" y="172158"/>
                      <a:pt x="150548" y="178641"/>
                      <a:pt x="157751" y="185124"/>
                    </a:cubicBezTo>
                    <a:lnTo>
                      <a:pt x="179001" y="203492"/>
                    </a:lnTo>
                    <a:lnTo>
                      <a:pt x="189446" y="212496"/>
                    </a:lnTo>
                    <a:lnTo>
                      <a:pt x="200611" y="221140"/>
                    </a:lnTo>
                    <a:cubicBezTo>
                      <a:pt x="199530" y="220059"/>
                      <a:pt x="195208" y="216458"/>
                      <a:pt x="190526" y="212136"/>
                    </a:cubicBezTo>
                    <a:cubicBezTo>
                      <a:pt x="185844" y="207814"/>
                      <a:pt x="180441" y="202771"/>
                      <a:pt x="176120" y="198810"/>
                    </a:cubicBezTo>
                    <a:cubicBezTo>
                      <a:pt x="167476" y="190886"/>
                      <a:pt x="163874" y="187285"/>
                      <a:pt x="180081" y="200971"/>
                    </a:cubicBezTo>
                    <a:cubicBezTo>
                      <a:pt x="173238" y="194128"/>
                      <a:pt x="158111" y="181882"/>
                      <a:pt x="145146" y="169276"/>
                    </a:cubicBezTo>
                    <a:cubicBezTo>
                      <a:pt x="138663" y="163154"/>
                      <a:pt x="132180" y="157391"/>
                      <a:pt x="126777" y="152709"/>
                    </a:cubicBezTo>
                    <a:cubicBezTo>
                      <a:pt x="121735" y="148027"/>
                      <a:pt x="118133" y="144065"/>
                      <a:pt x="116333" y="142985"/>
                    </a:cubicBezTo>
                    <a:cubicBezTo>
                      <a:pt x="120294" y="146586"/>
                      <a:pt x="124256" y="150188"/>
                      <a:pt x="128578" y="153789"/>
                    </a:cubicBezTo>
                    <a:cubicBezTo>
                      <a:pt x="91121" y="118133"/>
                      <a:pt x="71312" y="88600"/>
                      <a:pt x="94002" y="113451"/>
                    </a:cubicBezTo>
                    <a:lnTo>
                      <a:pt x="91121" y="110210"/>
                    </a:lnTo>
                    <a:cubicBezTo>
                      <a:pt x="57626" y="76354"/>
                      <a:pt x="27733" y="39258"/>
                      <a:pt x="0" y="0"/>
                    </a:cubicBezTo>
                    <a:cubicBezTo>
                      <a:pt x="13686" y="22330"/>
                      <a:pt x="20889" y="29893"/>
                      <a:pt x="27733" y="39258"/>
                    </a:cubicBezTo>
                    <a:cubicBezTo>
                      <a:pt x="31334" y="43940"/>
                      <a:pt x="34936" y="48622"/>
                      <a:pt x="40338" y="55465"/>
                    </a:cubicBezTo>
                    <a:cubicBezTo>
                      <a:pt x="45741" y="61948"/>
                      <a:pt x="52944" y="70592"/>
                      <a:pt x="62668" y="83197"/>
                    </a:cubicBezTo>
                    <a:close/>
                  </a:path>
                </a:pathLst>
              </a:custGeom>
              <a:solidFill>
                <a:schemeClr val="accent2"/>
              </a:solidFill>
              <a:ln w="0" cap="flat">
                <a:noFill/>
                <a:prstDash val="solid"/>
                <a:miter/>
              </a:ln>
            </p:spPr>
            <p:txBody>
              <a:bodyPr rtlCol="0" anchor="ctr"/>
              <a:lstStyle/>
              <a:p>
                <a:endParaRPr lang="en-US" sz="744"/>
              </a:p>
            </p:txBody>
          </p:sp>
          <p:sp>
            <p:nvSpPr>
              <p:cNvPr id="2625" name="Freeform: Shape 2624">
                <a:extLst>
                  <a:ext uri="{FF2B5EF4-FFF2-40B4-BE49-F238E27FC236}">
                    <a16:creationId xmlns:a16="http://schemas.microsoft.com/office/drawing/2014/main" id="{470A6273-2FBB-9A40-125C-746A7AFE02AF}"/>
                  </a:ext>
                </a:extLst>
              </p:cNvPr>
              <p:cNvSpPr/>
              <p:nvPr/>
            </p:nvSpPr>
            <p:spPr>
              <a:xfrm>
                <a:off x="10600776" y="2837457"/>
                <a:ext cx="30153" cy="720"/>
              </a:xfrm>
              <a:custGeom>
                <a:avLst/>
                <a:gdLst>
                  <a:gd name="connsiteX0" fmla="*/ 30154 w 30153"/>
                  <a:gd name="connsiteY0" fmla="*/ 0 h 720"/>
                  <a:gd name="connsiteX1" fmla="*/ 981 w 30153"/>
                  <a:gd name="connsiteY1" fmla="*/ 720 h 720"/>
                  <a:gd name="connsiteX2" fmla="*/ 30154 w 30153"/>
                  <a:gd name="connsiteY2" fmla="*/ 0 h 720"/>
                </a:gdLst>
                <a:ahLst/>
                <a:cxnLst>
                  <a:cxn ang="0">
                    <a:pos x="connsiteX0" y="connsiteY0"/>
                  </a:cxn>
                  <a:cxn ang="0">
                    <a:pos x="connsiteX1" y="connsiteY1"/>
                  </a:cxn>
                  <a:cxn ang="0">
                    <a:pos x="connsiteX2" y="connsiteY2"/>
                  </a:cxn>
                </a:cxnLst>
                <a:rect l="l" t="t" r="r" b="b"/>
                <a:pathLst>
                  <a:path w="30153" h="720">
                    <a:moveTo>
                      <a:pt x="30154" y="0"/>
                    </a:moveTo>
                    <a:cubicBezTo>
                      <a:pt x="1341" y="0"/>
                      <a:pt x="-2261" y="720"/>
                      <a:pt x="981" y="720"/>
                    </a:cubicBezTo>
                    <a:cubicBezTo>
                      <a:pt x="11425" y="720"/>
                      <a:pt x="21150" y="360"/>
                      <a:pt x="30154" y="0"/>
                    </a:cubicBezTo>
                    <a:close/>
                  </a:path>
                </a:pathLst>
              </a:custGeom>
              <a:solidFill>
                <a:schemeClr val="accent2"/>
              </a:solidFill>
              <a:ln w="0" cap="flat">
                <a:noFill/>
                <a:prstDash val="solid"/>
                <a:miter/>
              </a:ln>
            </p:spPr>
            <p:txBody>
              <a:bodyPr rtlCol="0" anchor="ctr"/>
              <a:lstStyle/>
              <a:p>
                <a:endParaRPr lang="en-US" sz="744"/>
              </a:p>
            </p:txBody>
          </p:sp>
          <p:sp>
            <p:nvSpPr>
              <p:cNvPr id="2626" name="Freeform: Shape 2625">
                <a:extLst>
                  <a:ext uri="{FF2B5EF4-FFF2-40B4-BE49-F238E27FC236}">
                    <a16:creationId xmlns:a16="http://schemas.microsoft.com/office/drawing/2014/main" id="{19A71CE3-6BCC-2040-271A-F88FA4F881BE}"/>
                  </a:ext>
                </a:extLst>
              </p:cNvPr>
              <p:cNvSpPr/>
              <p:nvPr/>
            </p:nvSpPr>
            <p:spPr>
              <a:xfrm>
                <a:off x="8497687" y="5376603"/>
                <a:ext cx="23770" cy="38537"/>
              </a:xfrm>
              <a:custGeom>
                <a:avLst/>
                <a:gdLst>
                  <a:gd name="connsiteX0" fmla="*/ 23411 w 23770"/>
                  <a:gd name="connsiteY0" fmla="*/ 38177 h 38537"/>
                  <a:gd name="connsiteX1" fmla="*/ 11525 w 23770"/>
                  <a:gd name="connsiteY1" fmla="*/ 19089 h 38537"/>
                  <a:gd name="connsiteX2" fmla="*/ 5402 w 23770"/>
                  <a:gd name="connsiteY2" fmla="*/ 9724 h 38537"/>
                  <a:gd name="connsiteX3" fmla="*/ 0 w 23770"/>
                  <a:gd name="connsiteY3" fmla="*/ 0 h 38537"/>
                  <a:gd name="connsiteX4" fmla="*/ 6483 w 23770"/>
                  <a:gd name="connsiteY4" fmla="*/ 11525 h 38537"/>
                  <a:gd name="connsiteX5" fmla="*/ 12966 w 23770"/>
                  <a:gd name="connsiteY5" fmla="*/ 21610 h 38537"/>
                  <a:gd name="connsiteX6" fmla="*/ 23771 w 23770"/>
                  <a:gd name="connsiteY6" fmla="*/ 38537 h 38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770" h="38537">
                    <a:moveTo>
                      <a:pt x="23411" y="38177"/>
                    </a:moveTo>
                    <a:lnTo>
                      <a:pt x="11525" y="19089"/>
                    </a:lnTo>
                    <a:lnTo>
                      <a:pt x="5402" y="9724"/>
                    </a:lnTo>
                    <a:lnTo>
                      <a:pt x="0" y="0"/>
                    </a:lnTo>
                    <a:cubicBezTo>
                      <a:pt x="2161" y="3962"/>
                      <a:pt x="4322" y="7923"/>
                      <a:pt x="6483" y="11525"/>
                    </a:cubicBezTo>
                    <a:cubicBezTo>
                      <a:pt x="8644" y="15127"/>
                      <a:pt x="10805" y="18368"/>
                      <a:pt x="12966" y="21610"/>
                    </a:cubicBezTo>
                    <a:cubicBezTo>
                      <a:pt x="16928" y="28093"/>
                      <a:pt x="20529" y="33855"/>
                      <a:pt x="23771" y="38537"/>
                    </a:cubicBezTo>
                    <a:close/>
                  </a:path>
                </a:pathLst>
              </a:custGeom>
              <a:solidFill>
                <a:schemeClr val="accent2"/>
              </a:solidFill>
              <a:ln w="0" cap="flat">
                <a:noFill/>
                <a:prstDash val="solid"/>
                <a:miter/>
              </a:ln>
            </p:spPr>
            <p:txBody>
              <a:bodyPr rtlCol="0" anchor="ctr"/>
              <a:lstStyle/>
              <a:p>
                <a:endParaRPr lang="en-US" sz="744"/>
              </a:p>
            </p:txBody>
          </p:sp>
          <p:sp>
            <p:nvSpPr>
              <p:cNvPr id="2627" name="Freeform: Shape 2626">
                <a:extLst>
                  <a:ext uri="{FF2B5EF4-FFF2-40B4-BE49-F238E27FC236}">
                    <a16:creationId xmlns:a16="http://schemas.microsoft.com/office/drawing/2014/main" id="{B9E0AA4B-DC1C-7A9E-22DE-7C5DA37651BE}"/>
                  </a:ext>
                </a:extLst>
              </p:cNvPr>
              <p:cNvSpPr/>
              <p:nvPr/>
            </p:nvSpPr>
            <p:spPr>
              <a:xfrm>
                <a:off x="8724950" y="5616471"/>
                <a:ext cx="15807" cy="12965"/>
              </a:xfrm>
              <a:custGeom>
                <a:avLst/>
                <a:gdLst>
                  <a:gd name="connsiteX0" fmla="*/ 15487 w 15807"/>
                  <a:gd name="connsiteY0" fmla="*/ 12966 h 12965"/>
                  <a:gd name="connsiteX1" fmla="*/ 15487 w 15807"/>
                  <a:gd name="connsiteY1" fmla="*/ 12246 h 12965"/>
                  <a:gd name="connsiteX2" fmla="*/ 0 w 15807"/>
                  <a:gd name="connsiteY2" fmla="*/ 0 h 12965"/>
                  <a:gd name="connsiteX3" fmla="*/ 360 w 15807"/>
                  <a:gd name="connsiteY3" fmla="*/ 0 h 12965"/>
                  <a:gd name="connsiteX4" fmla="*/ 15487 w 15807"/>
                  <a:gd name="connsiteY4" fmla="*/ 12246 h 12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807" h="12965">
                    <a:moveTo>
                      <a:pt x="15487" y="12966"/>
                    </a:moveTo>
                    <a:cubicBezTo>
                      <a:pt x="15487" y="12966"/>
                      <a:pt x="16207" y="12966"/>
                      <a:pt x="15487" y="12246"/>
                    </a:cubicBezTo>
                    <a:lnTo>
                      <a:pt x="0" y="0"/>
                    </a:lnTo>
                    <a:cubicBezTo>
                      <a:pt x="0" y="0"/>
                      <a:pt x="0" y="0"/>
                      <a:pt x="360" y="0"/>
                    </a:cubicBezTo>
                    <a:cubicBezTo>
                      <a:pt x="6123" y="4682"/>
                      <a:pt x="11165" y="8644"/>
                      <a:pt x="15487" y="12246"/>
                    </a:cubicBezTo>
                    <a:close/>
                  </a:path>
                </a:pathLst>
              </a:custGeom>
              <a:solidFill>
                <a:schemeClr val="accent2"/>
              </a:solidFill>
              <a:ln w="0" cap="flat">
                <a:noFill/>
                <a:prstDash val="solid"/>
                <a:miter/>
              </a:ln>
            </p:spPr>
            <p:txBody>
              <a:bodyPr rtlCol="0" anchor="ctr"/>
              <a:lstStyle/>
              <a:p>
                <a:endParaRPr lang="en-US" sz="744"/>
              </a:p>
            </p:txBody>
          </p:sp>
          <p:sp>
            <p:nvSpPr>
              <p:cNvPr id="2628" name="Freeform: Shape 2627">
                <a:extLst>
                  <a:ext uri="{FF2B5EF4-FFF2-40B4-BE49-F238E27FC236}">
                    <a16:creationId xmlns:a16="http://schemas.microsoft.com/office/drawing/2014/main" id="{1EBB239B-FF26-FD21-FBF6-1464E3F75285}"/>
                  </a:ext>
                </a:extLst>
              </p:cNvPr>
              <p:cNvSpPr/>
              <p:nvPr/>
            </p:nvSpPr>
            <p:spPr>
              <a:xfrm>
                <a:off x="8386037" y="4409566"/>
                <a:ext cx="3601" cy="14406"/>
              </a:xfrm>
              <a:custGeom>
                <a:avLst/>
                <a:gdLst>
                  <a:gd name="connsiteX0" fmla="*/ 0 w 3601"/>
                  <a:gd name="connsiteY0" fmla="*/ 14407 h 14406"/>
                  <a:gd name="connsiteX1" fmla="*/ 0 w 3601"/>
                  <a:gd name="connsiteY1" fmla="*/ 0 h 14406"/>
                  <a:gd name="connsiteX2" fmla="*/ 0 w 3601"/>
                  <a:gd name="connsiteY2" fmla="*/ 14407 h 14406"/>
                </a:gdLst>
                <a:ahLst/>
                <a:cxnLst>
                  <a:cxn ang="0">
                    <a:pos x="connsiteX0" y="connsiteY0"/>
                  </a:cxn>
                  <a:cxn ang="0">
                    <a:pos x="connsiteX1" y="connsiteY1"/>
                  </a:cxn>
                  <a:cxn ang="0">
                    <a:pos x="connsiteX2" y="connsiteY2"/>
                  </a:cxn>
                </a:cxnLst>
                <a:rect l="l" t="t" r="r" b="b"/>
                <a:pathLst>
                  <a:path w="3601" h="14406">
                    <a:moveTo>
                      <a:pt x="0" y="14407"/>
                    </a:moveTo>
                    <a:cubicBezTo>
                      <a:pt x="0" y="9724"/>
                      <a:pt x="0" y="5402"/>
                      <a:pt x="0" y="0"/>
                    </a:cubicBezTo>
                    <a:cubicBezTo>
                      <a:pt x="0" y="5402"/>
                      <a:pt x="0" y="10085"/>
                      <a:pt x="0" y="14407"/>
                    </a:cubicBezTo>
                    <a:close/>
                  </a:path>
                </a:pathLst>
              </a:custGeom>
              <a:solidFill>
                <a:schemeClr val="accent2"/>
              </a:solidFill>
              <a:ln w="0" cap="flat">
                <a:noFill/>
                <a:prstDash val="solid"/>
                <a:miter/>
              </a:ln>
            </p:spPr>
            <p:txBody>
              <a:bodyPr rtlCol="0" anchor="ctr"/>
              <a:lstStyle/>
              <a:p>
                <a:endParaRPr lang="en-US" sz="744"/>
              </a:p>
            </p:txBody>
          </p:sp>
          <p:sp>
            <p:nvSpPr>
              <p:cNvPr id="2629" name="Freeform: Shape 2628">
                <a:extLst>
                  <a:ext uri="{FF2B5EF4-FFF2-40B4-BE49-F238E27FC236}">
                    <a16:creationId xmlns:a16="http://schemas.microsoft.com/office/drawing/2014/main" id="{B55FFAE9-4B30-DCE1-C5A0-FF894DEC807E}"/>
                  </a:ext>
                </a:extLst>
              </p:cNvPr>
              <p:cNvSpPr/>
              <p:nvPr/>
            </p:nvSpPr>
            <p:spPr>
              <a:xfrm>
                <a:off x="9058100" y="5796552"/>
                <a:ext cx="223660" cy="31334"/>
              </a:xfrm>
              <a:custGeom>
                <a:avLst/>
                <a:gdLst>
                  <a:gd name="connsiteX0" fmla="*/ 223301 w 223660"/>
                  <a:gd name="connsiteY0" fmla="*/ 30254 h 31334"/>
                  <a:gd name="connsiteX1" fmla="*/ 127858 w 223660"/>
                  <a:gd name="connsiteY1" fmla="*/ 23411 h 31334"/>
                  <a:gd name="connsiteX2" fmla="*/ 118493 w 223660"/>
                  <a:gd name="connsiteY2" fmla="*/ 21250 h 31334"/>
                  <a:gd name="connsiteX3" fmla="*/ 114892 w 223660"/>
                  <a:gd name="connsiteY3" fmla="*/ 19809 h 31334"/>
                  <a:gd name="connsiteX4" fmla="*/ 83197 w 223660"/>
                  <a:gd name="connsiteY4" fmla="*/ 15127 h 31334"/>
                  <a:gd name="connsiteX5" fmla="*/ 102286 w 223660"/>
                  <a:gd name="connsiteY5" fmla="*/ 18368 h 31334"/>
                  <a:gd name="connsiteX6" fmla="*/ 76715 w 223660"/>
                  <a:gd name="connsiteY6" fmla="*/ 15487 h 31334"/>
                  <a:gd name="connsiteX7" fmla="*/ 63028 w 223660"/>
                  <a:gd name="connsiteY7" fmla="*/ 13686 h 31334"/>
                  <a:gd name="connsiteX8" fmla="*/ 0 w 223660"/>
                  <a:gd name="connsiteY8" fmla="*/ 0 h 31334"/>
                  <a:gd name="connsiteX9" fmla="*/ 32775 w 223660"/>
                  <a:gd name="connsiteY9" fmla="*/ 10085 h 31334"/>
                  <a:gd name="connsiteX10" fmla="*/ 58706 w 223660"/>
                  <a:gd name="connsiteY10" fmla="*/ 15847 h 31334"/>
                  <a:gd name="connsiteX11" fmla="*/ 80316 w 223660"/>
                  <a:gd name="connsiteY11" fmla="*/ 19809 h 31334"/>
                  <a:gd name="connsiteX12" fmla="*/ 100485 w 223660"/>
                  <a:gd name="connsiteY12" fmla="*/ 22690 h 31334"/>
                  <a:gd name="connsiteX13" fmla="*/ 113451 w 223660"/>
                  <a:gd name="connsiteY13" fmla="*/ 24851 h 31334"/>
                  <a:gd name="connsiteX14" fmla="*/ 125337 w 223660"/>
                  <a:gd name="connsiteY14" fmla="*/ 26652 h 31334"/>
                  <a:gd name="connsiteX15" fmla="*/ 165315 w 223660"/>
                  <a:gd name="connsiteY15" fmla="*/ 29893 h 31334"/>
                  <a:gd name="connsiteX16" fmla="*/ 205293 w 223660"/>
                  <a:gd name="connsiteY16" fmla="*/ 31334 h 31334"/>
                  <a:gd name="connsiteX17" fmla="*/ 223661 w 223660"/>
                  <a:gd name="connsiteY17" fmla="*/ 30614 h 31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3660" h="31334">
                    <a:moveTo>
                      <a:pt x="223301" y="30254"/>
                    </a:moveTo>
                    <a:cubicBezTo>
                      <a:pt x="191246" y="29893"/>
                      <a:pt x="159552" y="27372"/>
                      <a:pt x="127858" y="23411"/>
                    </a:cubicBezTo>
                    <a:cubicBezTo>
                      <a:pt x="134341" y="23411"/>
                      <a:pt x="126057" y="22690"/>
                      <a:pt x="118493" y="21250"/>
                    </a:cubicBezTo>
                    <a:cubicBezTo>
                      <a:pt x="111290" y="19809"/>
                      <a:pt x="104807" y="18368"/>
                      <a:pt x="114892" y="19809"/>
                    </a:cubicBezTo>
                    <a:cubicBezTo>
                      <a:pt x="107689" y="18728"/>
                      <a:pt x="73833" y="12966"/>
                      <a:pt x="83197" y="15127"/>
                    </a:cubicBezTo>
                    <a:lnTo>
                      <a:pt x="102286" y="18368"/>
                    </a:lnTo>
                    <a:cubicBezTo>
                      <a:pt x="89680" y="16567"/>
                      <a:pt x="82117" y="15847"/>
                      <a:pt x="76715" y="15487"/>
                    </a:cubicBezTo>
                    <a:cubicBezTo>
                      <a:pt x="71312" y="14767"/>
                      <a:pt x="67711" y="14407"/>
                      <a:pt x="63028" y="13686"/>
                    </a:cubicBezTo>
                    <a:cubicBezTo>
                      <a:pt x="54024" y="12246"/>
                      <a:pt x="40698" y="10805"/>
                      <a:pt x="0" y="0"/>
                    </a:cubicBezTo>
                    <a:cubicBezTo>
                      <a:pt x="12606" y="3962"/>
                      <a:pt x="23411" y="7203"/>
                      <a:pt x="32775" y="10085"/>
                    </a:cubicBezTo>
                    <a:cubicBezTo>
                      <a:pt x="42499" y="12606"/>
                      <a:pt x="50783" y="14407"/>
                      <a:pt x="58706" y="15847"/>
                    </a:cubicBezTo>
                    <a:cubicBezTo>
                      <a:pt x="66270" y="17288"/>
                      <a:pt x="73473" y="19089"/>
                      <a:pt x="80316" y="19809"/>
                    </a:cubicBezTo>
                    <a:cubicBezTo>
                      <a:pt x="87159" y="20889"/>
                      <a:pt x="93642" y="21610"/>
                      <a:pt x="100485" y="22690"/>
                    </a:cubicBezTo>
                    <a:cubicBezTo>
                      <a:pt x="105167" y="23411"/>
                      <a:pt x="109489" y="24131"/>
                      <a:pt x="113451" y="24851"/>
                    </a:cubicBezTo>
                    <a:cubicBezTo>
                      <a:pt x="117413" y="25571"/>
                      <a:pt x="121375" y="26292"/>
                      <a:pt x="125337" y="26652"/>
                    </a:cubicBezTo>
                    <a:lnTo>
                      <a:pt x="165315" y="29893"/>
                    </a:lnTo>
                    <a:lnTo>
                      <a:pt x="205293" y="31334"/>
                    </a:lnTo>
                    <a:cubicBezTo>
                      <a:pt x="211415" y="31334"/>
                      <a:pt x="217538" y="30614"/>
                      <a:pt x="223661" y="30614"/>
                    </a:cubicBezTo>
                    <a:close/>
                  </a:path>
                </a:pathLst>
              </a:custGeom>
              <a:solidFill>
                <a:schemeClr val="accent2"/>
              </a:solidFill>
              <a:ln w="0" cap="flat">
                <a:noFill/>
                <a:prstDash val="solid"/>
                <a:miter/>
              </a:ln>
            </p:spPr>
            <p:txBody>
              <a:bodyPr rtlCol="0" anchor="ctr"/>
              <a:lstStyle/>
              <a:p>
                <a:endParaRPr lang="en-US" sz="744"/>
              </a:p>
            </p:txBody>
          </p:sp>
          <p:sp>
            <p:nvSpPr>
              <p:cNvPr id="2630" name="Freeform: Shape 2629">
                <a:extLst>
                  <a:ext uri="{FF2B5EF4-FFF2-40B4-BE49-F238E27FC236}">
                    <a16:creationId xmlns:a16="http://schemas.microsoft.com/office/drawing/2014/main" id="{E63BD0D1-BE7F-ED8F-84ED-7F6DEFE79A6B}"/>
                  </a:ext>
                </a:extLst>
              </p:cNvPr>
              <p:cNvSpPr/>
              <p:nvPr/>
            </p:nvSpPr>
            <p:spPr>
              <a:xfrm>
                <a:off x="9255109" y="2854024"/>
                <a:ext cx="1080" cy="3601"/>
              </a:xfrm>
              <a:custGeom>
                <a:avLst/>
                <a:gdLst>
                  <a:gd name="connsiteX0" fmla="*/ 1081 w 1080"/>
                  <a:gd name="connsiteY0" fmla="*/ 0 h 3601"/>
                  <a:gd name="connsiteX1" fmla="*/ 0 w 1080"/>
                  <a:gd name="connsiteY1" fmla="*/ 0 h 3601"/>
                  <a:gd name="connsiteX2" fmla="*/ 1081 w 1080"/>
                  <a:gd name="connsiteY2" fmla="*/ 0 h 3601"/>
                </a:gdLst>
                <a:ahLst/>
                <a:cxnLst>
                  <a:cxn ang="0">
                    <a:pos x="connsiteX0" y="connsiteY0"/>
                  </a:cxn>
                  <a:cxn ang="0">
                    <a:pos x="connsiteX1" y="connsiteY1"/>
                  </a:cxn>
                  <a:cxn ang="0">
                    <a:pos x="connsiteX2" y="connsiteY2"/>
                  </a:cxn>
                </a:cxnLst>
                <a:rect l="l" t="t" r="r" b="b"/>
                <a:pathLst>
                  <a:path w="1080" h="3601">
                    <a:moveTo>
                      <a:pt x="1081" y="0"/>
                    </a:moveTo>
                    <a:lnTo>
                      <a:pt x="0" y="0"/>
                    </a:lnTo>
                    <a:cubicBezTo>
                      <a:pt x="1081" y="0"/>
                      <a:pt x="1081" y="0"/>
                      <a:pt x="1081" y="0"/>
                    </a:cubicBezTo>
                    <a:close/>
                  </a:path>
                </a:pathLst>
              </a:custGeom>
              <a:solidFill>
                <a:schemeClr val="accent2"/>
              </a:solidFill>
              <a:ln w="0" cap="flat">
                <a:noFill/>
                <a:prstDash val="solid"/>
                <a:miter/>
              </a:ln>
            </p:spPr>
            <p:txBody>
              <a:bodyPr rtlCol="0" anchor="ctr"/>
              <a:lstStyle/>
              <a:p>
                <a:endParaRPr lang="en-US" sz="744"/>
              </a:p>
            </p:txBody>
          </p:sp>
          <p:sp>
            <p:nvSpPr>
              <p:cNvPr id="2631" name="Freeform: Shape 2630">
                <a:extLst>
                  <a:ext uri="{FF2B5EF4-FFF2-40B4-BE49-F238E27FC236}">
                    <a16:creationId xmlns:a16="http://schemas.microsoft.com/office/drawing/2014/main" id="{162BF4B3-5F8E-FD09-B172-E459BD89CD20}"/>
                  </a:ext>
                </a:extLst>
              </p:cNvPr>
              <p:cNvSpPr/>
              <p:nvPr/>
            </p:nvSpPr>
            <p:spPr>
              <a:xfrm>
                <a:off x="9241501" y="2854385"/>
                <a:ext cx="13608" cy="1779"/>
              </a:xfrm>
              <a:custGeom>
                <a:avLst/>
                <a:gdLst>
                  <a:gd name="connsiteX0" fmla="*/ 9286 w 13608"/>
                  <a:gd name="connsiteY0" fmla="*/ 1080 h 1779"/>
                  <a:gd name="connsiteX1" fmla="*/ 13608 w 13608"/>
                  <a:gd name="connsiteY1" fmla="*/ 0 h 1779"/>
                  <a:gd name="connsiteX2" fmla="*/ 9286 w 13608"/>
                  <a:gd name="connsiteY2" fmla="*/ 1080 h 1779"/>
                </a:gdLst>
                <a:ahLst/>
                <a:cxnLst>
                  <a:cxn ang="0">
                    <a:pos x="connsiteX0" y="connsiteY0"/>
                  </a:cxn>
                  <a:cxn ang="0">
                    <a:pos x="connsiteX1" y="connsiteY1"/>
                  </a:cxn>
                  <a:cxn ang="0">
                    <a:pos x="connsiteX2" y="connsiteY2"/>
                  </a:cxn>
                </a:cxnLst>
                <a:rect l="l" t="t" r="r" b="b"/>
                <a:pathLst>
                  <a:path w="13608" h="1779">
                    <a:moveTo>
                      <a:pt x="9286" y="1080"/>
                    </a:moveTo>
                    <a:lnTo>
                      <a:pt x="13608" y="0"/>
                    </a:lnTo>
                    <a:cubicBezTo>
                      <a:pt x="8566" y="720"/>
                      <a:pt x="-11603" y="2881"/>
                      <a:pt x="9286" y="1080"/>
                    </a:cubicBezTo>
                    <a:close/>
                  </a:path>
                </a:pathLst>
              </a:custGeom>
              <a:solidFill>
                <a:schemeClr val="accent2"/>
              </a:solidFill>
              <a:ln w="0" cap="flat">
                <a:noFill/>
                <a:prstDash val="solid"/>
                <a:miter/>
              </a:ln>
            </p:spPr>
            <p:txBody>
              <a:bodyPr rtlCol="0" anchor="ctr"/>
              <a:lstStyle/>
              <a:p>
                <a:endParaRPr lang="en-US" sz="744"/>
              </a:p>
            </p:txBody>
          </p:sp>
          <p:sp>
            <p:nvSpPr>
              <p:cNvPr id="2632" name="Freeform: Shape 2631">
                <a:extLst>
                  <a:ext uri="{FF2B5EF4-FFF2-40B4-BE49-F238E27FC236}">
                    <a16:creationId xmlns:a16="http://schemas.microsoft.com/office/drawing/2014/main" id="{97ACD1ED-A108-31B0-30C3-9FF7F14E02BF}"/>
                  </a:ext>
                </a:extLst>
              </p:cNvPr>
              <p:cNvSpPr/>
              <p:nvPr/>
            </p:nvSpPr>
            <p:spPr>
              <a:xfrm>
                <a:off x="8521098" y="5414780"/>
                <a:ext cx="18728" cy="27732"/>
              </a:xfrm>
              <a:custGeom>
                <a:avLst/>
                <a:gdLst>
                  <a:gd name="connsiteX0" fmla="*/ 10085 w 18728"/>
                  <a:gd name="connsiteY0" fmla="*/ 13326 h 27732"/>
                  <a:gd name="connsiteX1" fmla="*/ 6483 w 18728"/>
                  <a:gd name="connsiteY1" fmla="*/ 9364 h 27732"/>
                  <a:gd name="connsiteX2" fmla="*/ 0 w 18728"/>
                  <a:gd name="connsiteY2" fmla="*/ 0 h 27732"/>
                  <a:gd name="connsiteX3" fmla="*/ 18728 w 18728"/>
                  <a:gd name="connsiteY3" fmla="*/ 27733 h 27732"/>
                  <a:gd name="connsiteX4" fmla="*/ 9724 w 18728"/>
                  <a:gd name="connsiteY4" fmla="*/ 13326 h 277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728" h="27732">
                    <a:moveTo>
                      <a:pt x="10085" y="13326"/>
                    </a:moveTo>
                    <a:cubicBezTo>
                      <a:pt x="9364" y="12966"/>
                      <a:pt x="8284" y="11525"/>
                      <a:pt x="6483" y="9364"/>
                    </a:cubicBezTo>
                    <a:cubicBezTo>
                      <a:pt x="4682" y="7203"/>
                      <a:pt x="2881" y="3962"/>
                      <a:pt x="0" y="0"/>
                    </a:cubicBezTo>
                    <a:cubicBezTo>
                      <a:pt x="5763" y="9724"/>
                      <a:pt x="12606" y="18728"/>
                      <a:pt x="18728" y="27733"/>
                    </a:cubicBezTo>
                    <a:cubicBezTo>
                      <a:pt x="16207" y="23771"/>
                      <a:pt x="12966" y="18368"/>
                      <a:pt x="9724" y="13326"/>
                    </a:cubicBezTo>
                    <a:close/>
                  </a:path>
                </a:pathLst>
              </a:custGeom>
              <a:solidFill>
                <a:schemeClr val="accent2"/>
              </a:solidFill>
              <a:ln w="0" cap="flat">
                <a:noFill/>
                <a:prstDash val="solid"/>
                <a:miter/>
              </a:ln>
            </p:spPr>
            <p:txBody>
              <a:bodyPr rtlCol="0" anchor="ctr"/>
              <a:lstStyle/>
              <a:p>
                <a:endParaRPr lang="en-US" sz="744"/>
              </a:p>
            </p:txBody>
          </p:sp>
          <p:sp>
            <p:nvSpPr>
              <p:cNvPr id="2633" name="Freeform: Shape 2632">
                <a:extLst>
                  <a:ext uri="{FF2B5EF4-FFF2-40B4-BE49-F238E27FC236}">
                    <a16:creationId xmlns:a16="http://schemas.microsoft.com/office/drawing/2014/main" id="{869805D0-C72D-2094-1F6D-87654984701A}"/>
                  </a:ext>
                </a:extLst>
              </p:cNvPr>
              <p:cNvSpPr/>
              <p:nvPr/>
            </p:nvSpPr>
            <p:spPr>
              <a:xfrm>
                <a:off x="8578003" y="5487533"/>
                <a:ext cx="74913" cy="86439"/>
              </a:xfrm>
              <a:custGeom>
                <a:avLst/>
                <a:gdLst>
                  <a:gd name="connsiteX0" fmla="*/ 360 w 74913"/>
                  <a:gd name="connsiteY0" fmla="*/ 360 h 86439"/>
                  <a:gd name="connsiteX1" fmla="*/ 12966 w 74913"/>
                  <a:gd name="connsiteY1" fmla="*/ 16928 h 86439"/>
                  <a:gd name="connsiteX2" fmla="*/ 25932 w 74913"/>
                  <a:gd name="connsiteY2" fmla="*/ 33135 h 86439"/>
                  <a:gd name="connsiteX3" fmla="*/ 39258 w 74913"/>
                  <a:gd name="connsiteY3" fmla="*/ 48982 h 86439"/>
                  <a:gd name="connsiteX4" fmla="*/ 52944 w 74913"/>
                  <a:gd name="connsiteY4" fmla="*/ 64829 h 86439"/>
                  <a:gd name="connsiteX5" fmla="*/ 74914 w 74913"/>
                  <a:gd name="connsiteY5" fmla="*/ 86439 h 86439"/>
                  <a:gd name="connsiteX6" fmla="*/ 66270 w 74913"/>
                  <a:gd name="connsiteY6" fmla="*/ 77795 h 86439"/>
                  <a:gd name="connsiteX7" fmla="*/ 57626 w 74913"/>
                  <a:gd name="connsiteY7" fmla="*/ 68431 h 86439"/>
                  <a:gd name="connsiteX8" fmla="*/ 39618 w 74913"/>
                  <a:gd name="connsiteY8" fmla="*/ 47902 h 86439"/>
                  <a:gd name="connsiteX9" fmla="*/ 29893 w 74913"/>
                  <a:gd name="connsiteY9" fmla="*/ 37097 h 86439"/>
                  <a:gd name="connsiteX10" fmla="*/ 20169 w 74913"/>
                  <a:gd name="connsiteY10" fmla="*/ 25211 h 86439"/>
                  <a:gd name="connsiteX11" fmla="*/ 10085 w 74913"/>
                  <a:gd name="connsiteY11" fmla="*/ 12966 h 86439"/>
                  <a:gd name="connsiteX12" fmla="*/ 0 w 74913"/>
                  <a:gd name="connsiteY12" fmla="*/ 0 h 86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4913" h="86439">
                    <a:moveTo>
                      <a:pt x="360" y="360"/>
                    </a:moveTo>
                    <a:cubicBezTo>
                      <a:pt x="4322" y="6123"/>
                      <a:pt x="8644" y="11525"/>
                      <a:pt x="12966" y="16928"/>
                    </a:cubicBezTo>
                    <a:lnTo>
                      <a:pt x="25932" y="33135"/>
                    </a:lnTo>
                    <a:cubicBezTo>
                      <a:pt x="30254" y="38537"/>
                      <a:pt x="34936" y="43940"/>
                      <a:pt x="39258" y="48982"/>
                    </a:cubicBezTo>
                    <a:lnTo>
                      <a:pt x="52944" y="64829"/>
                    </a:lnTo>
                    <a:cubicBezTo>
                      <a:pt x="59787" y="72393"/>
                      <a:pt x="67350" y="79236"/>
                      <a:pt x="74914" y="86439"/>
                    </a:cubicBezTo>
                    <a:cubicBezTo>
                      <a:pt x="72033" y="83558"/>
                      <a:pt x="69151" y="80676"/>
                      <a:pt x="66270" y="77795"/>
                    </a:cubicBezTo>
                    <a:cubicBezTo>
                      <a:pt x="63389" y="74914"/>
                      <a:pt x="60147" y="71672"/>
                      <a:pt x="57626" y="68431"/>
                    </a:cubicBezTo>
                    <a:cubicBezTo>
                      <a:pt x="51863" y="61948"/>
                      <a:pt x="45741" y="55105"/>
                      <a:pt x="39618" y="47902"/>
                    </a:cubicBezTo>
                    <a:cubicBezTo>
                      <a:pt x="36376" y="44300"/>
                      <a:pt x="33135" y="40698"/>
                      <a:pt x="29893" y="37097"/>
                    </a:cubicBezTo>
                    <a:cubicBezTo>
                      <a:pt x="26652" y="33135"/>
                      <a:pt x="23771" y="29173"/>
                      <a:pt x="20169" y="25211"/>
                    </a:cubicBezTo>
                    <a:cubicBezTo>
                      <a:pt x="16928" y="21249"/>
                      <a:pt x="13686" y="16928"/>
                      <a:pt x="10085" y="12966"/>
                    </a:cubicBezTo>
                    <a:cubicBezTo>
                      <a:pt x="6843" y="8644"/>
                      <a:pt x="3241" y="4682"/>
                      <a:pt x="0" y="0"/>
                    </a:cubicBezTo>
                    <a:close/>
                  </a:path>
                </a:pathLst>
              </a:custGeom>
              <a:solidFill>
                <a:schemeClr val="accent2"/>
              </a:solidFill>
              <a:ln w="0" cap="flat">
                <a:noFill/>
                <a:prstDash val="solid"/>
                <a:miter/>
              </a:ln>
            </p:spPr>
            <p:txBody>
              <a:bodyPr rtlCol="0" anchor="ctr"/>
              <a:lstStyle/>
              <a:p>
                <a:endParaRPr lang="en-US" sz="744"/>
              </a:p>
            </p:txBody>
          </p:sp>
          <p:sp>
            <p:nvSpPr>
              <p:cNvPr id="2634" name="Freeform: Shape 2633">
                <a:extLst>
                  <a:ext uri="{FF2B5EF4-FFF2-40B4-BE49-F238E27FC236}">
                    <a16:creationId xmlns:a16="http://schemas.microsoft.com/office/drawing/2014/main" id="{424B469C-78D8-5541-BDE4-E1D8E2D802DB}"/>
                  </a:ext>
                </a:extLst>
              </p:cNvPr>
              <p:cNvSpPr/>
              <p:nvPr/>
            </p:nvSpPr>
            <p:spPr>
              <a:xfrm>
                <a:off x="8375952" y="4059840"/>
                <a:ext cx="120654" cy="1316402"/>
              </a:xfrm>
              <a:custGeom>
                <a:avLst/>
                <a:gdLst>
                  <a:gd name="connsiteX0" fmla="*/ 8644 w 120654"/>
                  <a:gd name="connsiteY0" fmla="*/ 495592 h 1316402"/>
                  <a:gd name="connsiteX1" fmla="*/ 12246 w 120654"/>
                  <a:gd name="connsiteY1" fmla="*/ 458856 h 1316402"/>
                  <a:gd name="connsiteX2" fmla="*/ 10085 w 120654"/>
                  <a:gd name="connsiteY2" fmla="*/ 364493 h 1316402"/>
                  <a:gd name="connsiteX3" fmla="*/ 6123 w 120654"/>
                  <a:gd name="connsiteY3" fmla="*/ 483707 h 1316402"/>
                  <a:gd name="connsiteX4" fmla="*/ 3962 w 120654"/>
                  <a:gd name="connsiteY4" fmla="*/ 337481 h 1316402"/>
                  <a:gd name="connsiteX5" fmla="*/ 8284 w 120654"/>
                  <a:gd name="connsiteY5" fmla="*/ 395827 h 1316402"/>
                  <a:gd name="connsiteX6" fmla="*/ 6123 w 120654"/>
                  <a:gd name="connsiteY6" fmla="*/ 326676 h 1316402"/>
                  <a:gd name="connsiteX7" fmla="*/ 6483 w 120654"/>
                  <a:gd name="connsiteY7" fmla="*/ 95091 h 1316402"/>
                  <a:gd name="connsiteX8" fmla="*/ 3602 w 120654"/>
                  <a:gd name="connsiteY8" fmla="*/ 369 h 1316402"/>
                  <a:gd name="connsiteX9" fmla="*/ 0 w 120654"/>
                  <a:gd name="connsiteY9" fmla="*/ 117061 h 1316402"/>
                  <a:gd name="connsiteX10" fmla="*/ 1080 w 120654"/>
                  <a:gd name="connsiteY10" fmla="*/ 105536 h 1316402"/>
                  <a:gd name="connsiteX11" fmla="*/ 360 w 120654"/>
                  <a:gd name="connsiteY11" fmla="*/ 159921 h 1316402"/>
                  <a:gd name="connsiteX12" fmla="*/ 3241 w 120654"/>
                  <a:gd name="connsiteY12" fmla="*/ 194496 h 1316402"/>
                  <a:gd name="connsiteX13" fmla="*/ 2521 w 120654"/>
                  <a:gd name="connsiteY13" fmla="*/ 248881 h 1316402"/>
                  <a:gd name="connsiteX14" fmla="*/ 1801 w 120654"/>
                  <a:gd name="connsiteY14" fmla="*/ 218627 h 1316402"/>
                  <a:gd name="connsiteX15" fmla="*/ 2161 w 120654"/>
                  <a:gd name="connsiteY15" fmla="*/ 346125 h 1316402"/>
                  <a:gd name="connsiteX16" fmla="*/ 1080 w 120654"/>
                  <a:gd name="connsiteY16" fmla="*/ 330277 h 1316402"/>
                  <a:gd name="connsiteX17" fmla="*/ 3962 w 120654"/>
                  <a:gd name="connsiteY17" fmla="*/ 489469 h 1316402"/>
                  <a:gd name="connsiteX18" fmla="*/ 1441 w 120654"/>
                  <a:gd name="connsiteY18" fmla="*/ 449851 h 1316402"/>
                  <a:gd name="connsiteX19" fmla="*/ 2161 w 120654"/>
                  <a:gd name="connsiteY19" fmla="*/ 714571 h 1316402"/>
                  <a:gd name="connsiteX20" fmla="*/ 3241 w 120654"/>
                  <a:gd name="connsiteY20" fmla="*/ 698003 h 1316402"/>
                  <a:gd name="connsiteX21" fmla="*/ 720 w 120654"/>
                  <a:gd name="connsiteY21" fmla="*/ 763193 h 1316402"/>
                  <a:gd name="connsiteX22" fmla="*/ 720 w 120654"/>
                  <a:gd name="connsiteY22" fmla="*/ 883847 h 1316402"/>
                  <a:gd name="connsiteX23" fmla="*/ 11165 w 120654"/>
                  <a:gd name="connsiteY23" fmla="*/ 1021429 h 1316402"/>
                  <a:gd name="connsiteX24" fmla="*/ 53664 w 120654"/>
                  <a:gd name="connsiteY24" fmla="*/ 1174138 h 1316402"/>
                  <a:gd name="connsiteX25" fmla="*/ 60867 w 120654"/>
                  <a:gd name="connsiteY25" fmla="*/ 1192507 h 1316402"/>
                  <a:gd name="connsiteX26" fmla="*/ 68071 w 120654"/>
                  <a:gd name="connsiteY26" fmla="*/ 1210875 h 1316402"/>
                  <a:gd name="connsiteX27" fmla="*/ 83918 w 120654"/>
                  <a:gd name="connsiteY27" fmla="*/ 1246891 h 1316402"/>
                  <a:gd name="connsiteX28" fmla="*/ 101566 w 120654"/>
                  <a:gd name="connsiteY28" fmla="*/ 1282187 h 1316402"/>
                  <a:gd name="connsiteX29" fmla="*/ 110930 w 120654"/>
                  <a:gd name="connsiteY29" fmla="*/ 1299475 h 1316402"/>
                  <a:gd name="connsiteX30" fmla="*/ 120654 w 120654"/>
                  <a:gd name="connsiteY30" fmla="*/ 1316402 h 1316402"/>
                  <a:gd name="connsiteX31" fmla="*/ 103006 w 120654"/>
                  <a:gd name="connsiteY31" fmla="*/ 1283628 h 1316402"/>
                  <a:gd name="connsiteX32" fmla="*/ 109489 w 120654"/>
                  <a:gd name="connsiteY32" fmla="*/ 1287229 h 1316402"/>
                  <a:gd name="connsiteX33" fmla="*/ 90041 w 120654"/>
                  <a:gd name="connsiteY33" fmla="*/ 1249412 h 1316402"/>
                  <a:gd name="connsiteX34" fmla="*/ 81397 w 120654"/>
                  <a:gd name="connsiteY34" fmla="*/ 1230324 h 1316402"/>
                  <a:gd name="connsiteX35" fmla="*/ 74914 w 120654"/>
                  <a:gd name="connsiteY35" fmla="*/ 1214837 h 1316402"/>
                  <a:gd name="connsiteX36" fmla="*/ 70952 w 120654"/>
                  <a:gd name="connsiteY36" fmla="*/ 1204752 h 1316402"/>
                  <a:gd name="connsiteX37" fmla="*/ 66630 w 120654"/>
                  <a:gd name="connsiteY37" fmla="*/ 1192507 h 1316402"/>
                  <a:gd name="connsiteX38" fmla="*/ 75634 w 120654"/>
                  <a:gd name="connsiteY38" fmla="*/ 1210515 h 1316402"/>
                  <a:gd name="connsiteX39" fmla="*/ 59427 w 120654"/>
                  <a:gd name="connsiteY39" fmla="*/ 1158651 h 1316402"/>
                  <a:gd name="connsiteX40" fmla="*/ 42139 w 120654"/>
                  <a:gd name="connsiteY40" fmla="*/ 1097784 h 1316402"/>
                  <a:gd name="connsiteX41" fmla="*/ 34936 w 120654"/>
                  <a:gd name="connsiteY41" fmla="*/ 1068611 h 1316402"/>
                  <a:gd name="connsiteX42" fmla="*/ 29173 w 120654"/>
                  <a:gd name="connsiteY42" fmla="*/ 1040158 h 1316402"/>
                  <a:gd name="connsiteX43" fmla="*/ 26292 w 120654"/>
                  <a:gd name="connsiteY43" fmla="*/ 1026111 h 1316402"/>
                  <a:gd name="connsiteX44" fmla="*/ 24131 w 120654"/>
                  <a:gd name="connsiteY44" fmla="*/ 1012065 h 1316402"/>
                  <a:gd name="connsiteX45" fmla="*/ 19809 w 120654"/>
                  <a:gd name="connsiteY45" fmla="*/ 984693 h 1316402"/>
                  <a:gd name="connsiteX46" fmla="*/ 16567 w 120654"/>
                  <a:gd name="connsiteY46" fmla="*/ 957681 h 1316402"/>
                  <a:gd name="connsiteX47" fmla="*/ 13686 w 120654"/>
                  <a:gd name="connsiteY47" fmla="*/ 930668 h 1316402"/>
                  <a:gd name="connsiteX48" fmla="*/ 12246 w 120654"/>
                  <a:gd name="connsiteY48" fmla="*/ 903656 h 1316402"/>
                  <a:gd name="connsiteX49" fmla="*/ 10805 w 120654"/>
                  <a:gd name="connsiteY49" fmla="*/ 877004 h 1316402"/>
                  <a:gd name="connsiteX50" fmla="*/ 9004 w 120654"/>
                  <a:gd name="connsiteY50" fmla="*/ 823340 h 1316402"/>
                  <a:gd name="connsiteX51" fmla="*/ 6123 w 120654"/>
                  <a:gd name="connsiteY51" fmla="*/ 708808 h 1316402"/>
                  <a:gd name="connsiteX52" fmla="*/ 7924 w 120654"/>
                  <a:gd name="connsiteY52" fmla="*/ 513600 h 1316402"/>
                  <a:gd name="connsiteX53" fmla="*/ 10805 w 120654"/>
                  <a:gd name="connsiteY53" fmla="*/ 631013 h 1316402"/>
                  <a:gd name="connsiteX54" fmla="*/ 10805 w 120654"/>
                  <a:gd name="connsiteY54" fmla="*/ 511439 h 1316402"/>
                  <a:gd name="connsiteX55" fmla="*/ 7203 w 120654"/>
                  <a:gd name="connsiteY55" fmla="*/ 495952 h 1316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0654" h="1316402">
                    <a:moveTo>
                      <a:pt x="8644" y="495592"/>
                    </a:moveTo>
                    <a:cubicBezTo>
                      <a:pt x="8284" y="323434"/>
                      <a:pt x="11525" y="538091"/>
                      <a:pt x="12246" y="458856"/>
                    </a:cubicBezTo>
                    <a:cubicBezTo>
                      <a:pt x="12246" y="410954"/>
                      <a:pt x="10445" y="394026"/>
                      <a:pt x="10085" y="364493"/>
                    </a:cubicBezTo>
                    <a:cubicBezTo>
                      <a:pt x="11165" y="500995"/>
                      <a:pt x="5402" y="346125"/>
                      <a:pt x="6123" y="483707"/>
                    </a:cubicBezTo>
                    <a:cubicBezTo>
                      <a:pt x="3602" y="464258"/>
                      <a:pt x="3241" y="384302"/>
                      <a:pt x="3962" y="337481"/>
                    </a:cubicBezTo>
                    <a:cubicBezTo>
                      <a:pt x="6483" y="284537"/>
                      <a:pt x="5763" y="383581"/>
                      <a:pt x="8284" y="395827"/>
                    </a:cubicBezTo>
                    <a:cubicBezTo>
                      <a:pt x="7924" y="340362"/>
                      <a:pt x="7563" y="350446"/>
                      <a:pt x="6123" y="326676"/>
                    </a:cubicBezTo>
                    <a:cubicBezTo>
                      <a:pt x="6843" y="239877"/>
                      <a:pt x="3241" y="146955"/>
                      <a:pt x="6483" y="95091"/>
                    </a:cubicBezTo>
                    <a:cubicBezTo>
                      <a:pt x="5763" y="32423"/>
                      <a:pt x="4682" y="36385"/>
                      <a:pt x="3602" y="369"/>
                    </a:cubicBezTo>
                    <a:cubicBezTo>
                      <a:pt x="1080" y="-6835"/>
                      <a:pt x="2161" y="93651"/>
                      <a:pt x="0" y="117061"/>
                    </a:cubicBezTo>
                    <a:cubicBezTo>
                      <a:pt x="0" y="112379"/>
                      <a:pt x="720" y="103015"/>
                      <a:pt x="1080" y="105536"/>
                    </a:cubicBezTo>
                    <a:lnTo>
                      <a:pt x="360" y="159921"/>
                    </a:lnTo>
                    <a:cubicBezTo>
                      <a:pt x="1441" y="108417"/>
                      <a:pt x="2881" y="167124"/>
                      <a:pt x="3241" y="194496"/>
                    </a:cubicBezTo>
                    <a:cubicBezTo>
                      <a:pt x="3241" y="214665"/>
                      <a:pt x="3241" y="254283"/>
                      <a:pt x="2521" y="248881"/>
                    </a:cubicBezTo>
                    <a:lnTo>
                      <a:pt x="1801" y="218627"/>
                    </a:lnTo>
                    <a:cubicBezTo>
                      <a:pt x="1080" y="257885"/>
                      <a:pt x="3602" y="304706"/>
                      <a:pt x="2161" y="346125"/>
                    </a:cubicBezTo>
                    <a:cubicBezTo>
                      <a:pt x="1441" y="348286"/>
                      <a:pt x="1441" y="332799"/>
                      <a:pt x="1080" y="330277"/>
                    </a:cubicBezTo>
                    <a:cubicBezTo>
                      <a:pt x="2881" y="376378"/>
                      <a:pt x="2881" y="421038"/>
                      <a:pt x="3962" y="489469"/>
                    </a:cubicBezTo>
                    <a:lnTo>
                      <a:pt x="1441" y="449851"/>
                    </a:lnTo>
                    <a:cubicBezTo>
                      <a:pt x="4322" y="504596"/>
                      <a:pt x="3602" y="628492"/>
                      <a:pt x="2161" y="714571"/>
                    </a:cubicBezTo>
                    <a:cubicBezTo>
                      <a:pt x="2521" y="705207"/>
                      <a:pt x="2881" y="687919"/>
                      <a:pt x="3241" y="698003"/>
                    </a:cubicBezTo>
                    <a:cubicBezTo>
                      <a:pt x="3962" y="748426"/>
                      <a:pt x="2161" y="786603"/>
                      <a:pt x="720" y="763193"/>
                    </a:cubicBezTo>
                    <a:cubicBezTo>
                      <a:pt x="1801" y="787684"/>
                      <a:pt x="1441" y="834865"/>
                      <a:pt x="720" y="883847"/>
                    </a:cubicBezTo>
                    <a:cubicBezTo>
                      <a:pt x="720" y="934270"/>
                      <a:pt x="4682" y="987574"/>
                      <a:pt x="11165" y="1021429"/>
                    </a:cubicBezTo>
                    <a:cubicBezTo>
                      <a:pt x="20889" y="1073653"/>
                      <a:pt x="35296" y="1124796"/>
                      <a:pt x="53664" y="1174138"/>
                    </a:cubicBezTo>
                    <a:lnTo>
                      <a:pt x="60867" y="1192507"/>
                    </a:lnTo>
                    <a:cubicBezTo>
                      <a:pt x="63389" y="1198629"/>
                      <a:pt x="65550" y="1204752"/>
                      <a:pt x="68071" y="1210875"/>
                    </a:cubicBezTo>
                    <a:lnTo>
                      <a:pt x="83918" y="1246891"/>
                    </a:lnTo>
                    <a:lnTo>
                      <a:pt x="101566" y="1282187"/>
                    </a:lnTo>
                    <a:cubicBezTo>
                      <a:pt x="104447" y="1287950"/>
                      <a:pt x="107689" y="1293712"/>
                      <a:pt x="110930" y="1299475"/>
                    </a:cubicBezTo>
                    <a:lnTo>
                      <a:pt x="120654" y="1316402"/>
                    </a:lnTo>
                    <a:cubicBezTo>
                      <a:pt x="115252" y="1305958"/>
                      <a:pt x="108769" y="1295153"/>
                      <a:pt x="103006" y="1283628"/>
                    </a:cubicBezTo>
                    <a:cubicBezTo>
                      <a:pt x="93282" y="1256616"/>
                      <a:pt x="86799" y="1242929"/>
                      <a:pt x="109489" y="1287229"/>
                    </a:cubicBezTo>
                    <a:cubicBezTo>
                      <a:pt x="98685" y="1265259"/>
                      <a:pt x="95083" y="1258776"/>
                      <a:pt x="90041" y="1249412"/>
                    </a:cubicBezTo>
                    <a:cubicBezTo>
                      <a:pt x="87520" y="1244730"/>
                      <a:pt x="85359" y="1238967"/>
                      <a:pt x="81397" y="1230324"/>
                    </a:cubicBezTo>
                    <a:cubicBezTo>
                      <a:pt x="79596" y="1226002"/>
                      <a:pt x="77435" y="1220959"/>
                      <a:pt x="74914" y="1214837"/>
                    </a:cubicBezTo>
                    <a:cubicBezTo>
                      <a:pt x="73833" y="1211595"/>
                      <a:pt x="72393" y="1208354"/>
                      <a:pt x="70952" y="1204752"/>
                    </a:cubicBezTo>
                    <a:cubicBezTo>
                      <a:pt x="69511" y="1201150"/>
                      <a:pt x="68431" y="1197189"/>
                      <a:pt x="66630" y="1192507"/>
                    </a:cubicBezTo>
                    <a:cubicBezTo>
                      <a:pt x="71672" y="1206193"/>
                      <a:pt x="76354" y="1214116"/>
                      <a:pt x="75634" y="1210515"/>
                    </a:cubicBezTo>
                    <a:cubicBezTo>
                      <a:pt x="74914" y="1207273"/>
                      <a:pt x="70592" y="1192146"/>
                      <a:pt x="59427" y="1158651"/>
                    </a:cubicBezTo>
                    <a:cubicBezTo>
                      <a:pt x="53304" y="1137402"/>
                      <a:pt x="46461" y="1117593"/>
                      <a:pt x="42139" y="1097784"/>
                    </a:cubicBezTo>
                    <a:cubicBezTo>
                      <a:pt x="39618" y="1088060"/>
                      <a:pt x="37097" y="1078335"/>
                      <a:pt x="34936" y="1068611"/>
                    </a:cubicBezTo>
                    <a:cubicBezTo>
                      <a:pt x="33135" y="1058886"/>
                      <a:pt x="30974" y="1049522"/>
                      <a:pt x="29173" y="1040158"/>
                    </a:cubicBezTo>
                    <a:cubicBezTo>
                      <a:pt x="28093" y="1035476"/>
                      <a:pt x="27012" y="1030794"/>
                      <a:pt x="26292" y="1026111"/>
                    </a:cubicBezTo>
                    <a:cubicBezTo>
                      <a:pt x="25572" y="1021429"/>
                      <a:pt x="24851" y="1016747"/>
                      <a:pt x="24131" y="1012065"/>
                    </a:cubicBezTo>
                    <a:cubicBezTo>
                      <a:pt x="22690" y="1002701"/>
                      <a:pt x="21250" y="993697"/>
                      <a:pt x="19809" y="984693"/>
                    </a:cubicBezTo>
                    <a:cubicBezTo>
                      <a:pt x="18368" y="975689"/>
                      <a:pt x="17648" y="966685"/>
                      <a:pt x="16567" y="957681"/>
                    </a:cubicBezTo>
                    <a:cubicBezTo>
                      <a:pt x="15847" y="948677"/>
                      <a:pt x="14407" y="939672"/>
                      <a:pt x="13686" y="930668"/>
                    </a:cubicBezTo>
                    <a:cubicBezTo>
                      <a:pt x="13326" y="921664"/>
                      <a:pt x="12606" y="912660"/>
                      <a:pt x="12246" y="903656"/>
                    </a:cubicBezTo>
                    <a:cubicBezTo>
                      <a:pt x="11885" y="894652"/>
                      <a:pt x="11165" y="885648"/>
                      <a:pt x="10805" y="877004"/>
                    </a:cubicBezTo>
                    <a:cubicBezTo>
                      <a:pt x="10085" y="859356"/>
                      <a:pt x="9724" y="841348"/>
                      <a:pt x="9004" y="823340"/>
                    </a:cubicBezTo>
                    <a:cubicBezTo>
                      <a:pt x="7924" y="786964"/>
                      <a:pt x="6843" y="749507"/>
                      <a:pt x="6123" y="708808"/>
                    </a:cubicBezTo>
                    <a:cubicBezTo>
                      <a:pt x="7924" y="702686"/>
                      <a:pt x="7563" y="575548"/>
                      <a:pt x="7924" y="513600"/>
                    </a:cubicBezTo>
                    <a:cubicBezTo>
                      <a:pt x="9724" y="537371"/>
                      <a:pt x="10445" y="583112"/>
                      <a:pt x="10805" y="631013"/>
                    </a:cubicBezTo>
                    <a:cubicBezTo>
                      <a:pt x="10805" y="601120"/>
                      <a:pt x="10805" y="549617"/>
                      <a:pt x="10805" y="511439"/>
                    </a:cubicBezTo>
                    <a:lnTo>
                      <a:pt x="7203" y="495952"/>
                    </a:lnTo>
                    <a:close/>
                  </a:path>
                </a:pathLst>
              </a:custGeom>
              <a:solidFill>
                <a:schemeClr val="accent2"/>
              </a:solidFill>
              <a:ln w="0" cap="flat">
                <a:noFill/>
                <a:prstDash val="solid"/>
                <a:miter/>
              </a:ln>
            </p:spPr>
            <p:txBody>
              <a:bodyPr rtlCol="0" anchor="ctr"/>
              <a:lstStyle/>
              <a:p>
                <a:endParaRPr lang="en-US" sz="744"/>
              </a:p>
            </p:txBody>
          </p:sp>
          <p:sp>
            <p:nvSpPr>
              <p:cNvPr id="2635" name="Freeform: Shape 2634">
                <a:extLst>
                  <a:ext uri="{FF2B5EF4-FFF2-40B4-BE49-F238E27FC236}">
                    <a16:creationId xmlns:a16="http://schemas.microsoft.com/office/drawing/2014/main" id="{91E529A8-F9D6-D5C9-C12A-87D30D38F64E}"/>
                  </a:ext>
                </a:extLst>
              </p:cNvPr>
              <p:cNvSpPr/>
              <p:nvPr/>
            </p:nvSpPr>
            <p:spPr>
              <a:xfrm>
                <a:off x="8390719" y="4945488"/>
                <a:ext cx="3601" cy="13686"/>
              </a:xfrm>
              <a:custGeom>
                <a:avLst/>
                <a:gdLst>
                  <a:gd name="connsiteX0" fmla="*/ 0 w 3601"/>
                  <a:gd name="connsiteY0" fmla="*/ 13686 h 13686"/>
                  <a:gd name="connsiteX1" fmla="*/ 0 w 3601"/>
                  <a:gd name="connsiteY1" fmla="*/ 0 h 13686"/>
                  <a:gd name="connsiteX2" fmla="*/ 0 w 3601"/>
                  <a:gd name="connsiteY2" fmla="*/ 13686 h 13686"/>
                </a:gdLst>
                <a:ahLst/>
                <a:cxnLst>
                  <a:cxn ang="0">
                    <a:pos x="connsiteX0" y="connsiteY0"/>
                  </a:cxn>
                  <a:cxn ang="0">
                    <a:pos x="connsiteX1" y="connsiteY1"/>
                  </a:cxn>
                  <a:cxn ang="0">
                    <a:pos x="connsiteX2" y="connsiteY2"/>
                  </a:cxn>
                </a:cxnLst>
                <a:rect l="l" t="t" r="r" b="b"/>
                <a:pathLst>
                  <a:path w="3601" h="13686">
                    <a:moveTo>
                      <a:pt x="0" y="13686"/>
                    </a:moveTo>
                    <a:cubicBezTo>
                      <a:pt x="0" y="9364"/>
                      <a:pt x="0" y="4682"/>
                      <a:pt x="0" y="0"/>
                    </a:cubicBezTo>
                    <a:cubicBezTo>
                      <a:pt x="0" y="2521"/>
                      <a:pt x="0" y="6483"/>
                      <a:pt x="0" y="13686"/>
                    </a:cubicBezTo>
                    <a:close/>
                  </a:path>
                </a:pathLst>
              </a:custGeom>
              <a:solidFill>
                <a:schemeClr val="accent2"/>
              </a:solidFill>
              <a:ln w="0" cap="flat">
                <a:noFill/>
                <a:prstDash val="solid"/>
                <a:miter/>
              </a:ln>
            </p:spPr>
            <p:txBody>
              <a:bodyPr rtlCol="0" anchor="ctr"/>
              <a:lstStyle/>
              <a:p>
                <a:endParaRPr lang="en-US" sz="744"/>
              </a:p>
            </p:txBody>
          </p:sp>
          <p:sp>
            <p:nvSpPr>
              <p:cNvPr id="2636" name="Freeform: Shape 2635">
                <a:extLst>
                  <a:ext uri="{FF2B5EF4-FFF2-40B4-BE49-F238E27FC236}">
                    <a16:creationId xmlns:a16="http://schemas.microsoft.com/office/drawing/2014/main" id="{9C1DAE53-B9D6-4350-6E01-2DFB69CB25AF}"/>
                  </a:ext>
                </a:extLst>
              </p:cNvPr>
              <p:cNvSpPr/>
              <p:nvPr/>
            </p:nvSpPr>
            <p:spPr>
              <a:xfrm>
                <a:off x="8387838" y="4690853"/>
                <a:ext cx="3601" cy="15126"/>
              </a:xfrm>
              <a:custGeom>
                <a:avLst/>
                <a:gdLst>
                  <a:gd name="connsiteX0" fmla="*/ 0 w 3601"/>
                  <a:gd name="connsiteY0" fmla="*/ 14407 h 15126"/>
                  <a:gd name="connsiteX1" fmla="*/ 0 w 3601"/>
                  <a:gd name="connsiteY1" fmla="*/ 15127 h 15126"/>
                  <a:gd name="connsiteX2" fmla="*/ 0 w 3601"/>
                  <a:gd name="connsiteY2" fmla="*/ 0 h 15126"/>
                  <a:gd name="connsiteX3" fmla="*/ 0 w 3601"/>
                  <a:gd name="connsiteY3" fmla="*/ 14407 h 15126"/>
                </a:gdLst>
                <a:ahLst/>
                <a:cxnLst>
                  <a:cxn ang="0">
                    <a:pos x="connsiteX0" y="connsiteY0"/>
                  </a:cxn>
                  <a:cxn ang="0">
                    <a:pos x="connsiteX1" y="connsiteY1"/>
                  </a:cxn>
                  <a:cxn ang="0">
                    <a:pos x="connsiteX2" y="connsiteY2"/>
                  </a:cxn>
                  <a:cxn ang="0">
                    <a:pos x="connsiteX3" y="connsiteY3"/>
                  </a:cxn>
                </a:cxnLst>
                <a:rect l="l" t="t" r="r" b="b"/>
                <a:pathLst>
                  <a:path w="3601" h="15126">
                    <a:moveTo>
                      <a:pt x="0" y="14407"/>
                    </a:moveTo>
                    <a:cubicBezTo>
                      <a:pt x="0" y="15127"/>
                      <a:pt x="0" y="14767"/>
                      <a:pt x="0" y="15127"/>
                    </a:cubicBezTo>
                    <a:cubicBezTo>
                      <a:pt x="0" y="10085"/>
                      <a:pt x="0" y="5042"/>
                      <a:pt x="0" y="0"/>
                    </a:cubicBezTo>
                    <a:cubicBezTo>
                      <a:pt x="0" y="5042"/>
                      <a:pt x="0" y="10805"/>
                      <a:pt x="0" y="14407"/>
                    </a:cubicBezTo>
                    <a:close/>
                  </a:path>
                </a:pathLst>
              </a:custGeom>
              <a:solidFill>
                <a:schemeClr val="accent2"/>
              </a:solidFill>
              <a:ln w="0" cap="flat">
                <a:noFill/>
                <a:prstDash val="solid"/>
                <a:miter/>
              </a:ln>
            </p:spPr>
            <p:txBody>
              <a:bodyPr rtlCol="0" anchor="ctr"/>
              <a:lstStyle/>
              <a:p>
                <a:endParaRPr lang="en-US" sz="744"/>
              </a:p>
            </p:txBody>
          </p:sp>
          <p:sp>
            <p:nvSpPr>
              <p:cNvPr id="2637" name="Freeform: Shape 2636">
                <a:extLst>
                  <a:ext uri="{FF2B5EF4-FFF2-40B4-BE49-F238E27FC236}">
                    <a16:creationId xmlns:a16="http://schemas.microsoft.com/office/drawing/2014/main" id="{F2E09A6B-67FD-EA34-DCA3-F3713B651E5D}"/>
                  </a:ext>
                </a:extLst>
              </p:cNvPr>
              <p:cNvSpPr/>
              <p:nvPr/>
            </p:nvSpPr>
            <p:spPr>
              <a:xfrm>
                <a:off x="8512970" y="5388829"/>
                <a:ext cx="16051" cy="25950"/>
              </a:xfrm>
              <a:custGeom>
                <a:avLst/>
                <a:gdLst>
                  <a:gd name="connsiteX0" fmla="*/ 924 w 16051"/>
                  <a:gd name="connsiteY0" fmla="*/ 1819 h 25950"/>
                  <a:gd name="connsiteX1" fmla="*/ 16051 w 16051"/>
                  <a:gd name="connsiteY1" fmla="*/ 25950 h 25950"/>
                  <a:gd name="connsiteX2" fmla="*/ 4526 w 16051"/>
                  <a:gd name="connsiteY2" fmla="*/ 6862 h 25950"/>
                  <a:gd name="connsiteX3" fmla="*/ 924 w 16051"/>
                  <a:gd name="connsiteY3" fmla="*/ 1819 h 25950"/>
                </a:gdLst>
                <a:ahLst/>
                <a:cxnLst>
                  <a:cxn ang="0">
                    <a:pos x="connsiteX0" y="connsiteY0"/>
                  </a:cxn>
                  <a:cxn ang="0">
                    <a:pos x="connsiteX1" y="connsiteY1"/>
                  </a:cxn>
                  <a:cxn ang="0">
                    <a:pos x="connsiteX2" y="connsiteY2"/>
                  </a:cxn>
                  <a:cxn ang="0">
                    <a:pos x="connsiteX3" y="connsiteY3"/>
                  </a:cxn>
                </a:cxnLst>
                <a:rect l="l" t="t" r="r" b="b"/>
                <a:pathLst>
                  <a:path w="16051" h="25950">
                    <a:moveTo>
                      <a:pt x="924" y="1819"/>
                    </a:moveTo>
                    <a:cubicBezTo>
                      <a:pt x="6327" y="10463"/>
                      <a:pt x="10649" y="16946"/>
                      <a:pt x="16051" y="25950"/>
                    </a:cubicBezTo>
                    <a:cubicBezTo>
                      <a:pt x="12810" y="20548"/>
                      <a:pt x="8488" y="13705"/>
                      <a:pt x="4526" y="6862"/>
                    </a:cubicBezTo>
                    <a:cubicBezTo>
                      <a:pt x="564" y="739"/>
                      <a:pt x="-1237" y="-2142"/>
                      <a:pt x="924" y="1819"/>
                    </a:cubicBezTo>
                    <a:close/>
                  </a:path>
                </a:pathLst>
              </a:custGeom>
              <a:solidFill>
                <a:schemeClr val="accent2"/>
              </a:solidFill>
              <a:ln w="0" cap="flat">
                <a:noFill/>
                <a:prstDash val="solid"/>
                <a:miter/>
              </a:ln>
            </p:spPr>
            <p:txBody>
              <a:bodyPr rtlCol="0" anchor="ctr"/>
              <a:lstStyle/>
              <a:p>
                <a:endParaRPr lang="en-US" sz="744"/>
              </a:p>
            </p:txBody>
          </p:sp>
          <p:sp>
            <p:nvSpPr>
              <p:cNvPr id="2638" name="Freeform: Shape 2637">
                <a:extLst>
                  <a:ext uri="{FF2B5EF4-FFF2-40B4-BE49-F238E27FC236}">
                    <a16:creationId xmlns:a16="http://schemas.microsoft.com/office/drawing/2014/main" id="{1FF207A9-5622-888E-E1B4-F8095CB4F585}"/>
                  </a:ext>
                </a:extLst>
              </p:cNvPr>
              <p:cNvSpPr/>
              <p:nvPr/>
            </p:nvSpPr>
            <p:spPr>
              <a:xfrm>
                <a:off x="8525420" y="5418381"/>
                <a:ext cx="6310" cy="10285"/>
              </a:xfrm>
              <a:custGeom>
                <a:avLst/>
                <a:gdLst>
                  <a:gd name="connsiteX0" fmla="*/ 3241 w 6310"/>
                  <a:gd name="connsiteY0" fmla="*/ 4322 h 10285"/>
                  <a:gd name="connsiteX1" fmla="*/ 0 w 6310"/>
                  <a:gd name="connsiteY1" fmla="*/ 0 h 10285"/>
                  <a:gd name="connsiteX2" fmla="*/ 2881 w 6310"/>
                  <a:gd name="connsiteY2" fmla="*/ 5402 h 10285"/>
                  <a:gd name="connsiteX3" fmla="*/ 5763 w 6310"/>
                  <a:gd name="connsiteY3" fmla="*/ 10085 h 10285"/>
                  <a:gd name="connsiteX4" fmla="*/ 3241 w 6310"/>
                  <a:gd name="connsiteY4" fmla="*/ 4682 h 102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10" h="10285">
                    <a:moveTo>
                      <a:pt x="3241" y="4322"/>
                    </a:moveTo>
                    <a:lnTo>
                      <a:pt x="0" y="0"/>
                    </a:lnTo>
                    <a:cubicBezTo>
                      <a:pt x="1080" y="1801"/>
                      <a:pt x="2161" y="3602"/>
                      <a:pt x="2881" y="5402"/>
                    </a:cubicBezTo>
                    <a:cubicBezTo>
                      <a:pt x="3962" y="6843"/>
                      <a:pt x="4682" y="8644"/>
                      <a:pt x="5763" y="10085"/>
                    </a:cubicBezTo>
                    <a:cubicBezTo>
                      <a:pt x="6843" y="10805"/>
                      <a:pt x="6483" y="9724"/>
                      <a:pt x="3241" y="4682"/>
                    </a:cubicBezTo>
                    <a:close/>
                  </a:path>
                </a:pathLst>
              </a:custGeom>
              <a:solidFill>
                <a:schemeClr val="accent2"/>
              </a:solidFill>
              <a:ln w="0" cap="flat">
                <a:noFill/>
                <a:prstDash val="solid"/>
                <a:miter/>
              </a:ln>
            </p:spPr>
            <p:txBody>
              <a:bodyPr rtlCol="0" anchor="ctr"/>
              <a:lstStyle/>
              <a:p>
                <a:endParaRPr lang="en-US" sz="744"/>
              </a:p>
            </p:txBody>
          </p:sp>
          <p:sp>
            <p:nvSpPr>
              <p:cNvPr id="2639" name="Freeform: Shape 2638">
                <a:extLst>
                  <a:ext uri="{FF2B5EF4-FFF2-40B4-BE49-F238E27FC236}">
                    <a16:creationId xmlns:a16="http://schemas.microsoft.com/office/drawing/2014/main" id="{F0F31190-272C-EDCD-BA46-F0B4C47908B8}"/>
                  </a:ext>
                </a:extLst>
              </p:cNvPr>
              <p:cNvSpPr/>
              <p:nvPr/>
            </p:nvSpPr>
            <p:spPr>
              <a:xfrm>
                <a:off x="8400443" y="3880488"/>
                <a:ext cx="3601" cy="16567"/>
              </a:xfrm>
              <a:custGeom>
                <a:avLst/>
                <a:gdLst>
                  <a:gd name="connsiteX0" fmla="*/ 0 w 3601"/>
                  <a:gd name="connsiteY0" fmla="*/ 16567 h 16567"/>
                  <a:gd name="connsiteX1" fmla="*/ 0 w 3601"/>
                  <a:gd name="connsiteY1" fmla="*/ 0 h 16567"/>
                  <a:gd name="connsiteX2" fmla="*/ 0 w 3601"/>
                  <a:gd name="connsiteY2" fmla="*/ 16567 h 16567"/>
                </a:gdLst>
                <a:ahLst/>
                <a:cxnLst>
                  <a:cxn ang="0">
                    <a:pos x="connsiteX0" y="connsiteY0"/>
                  </a:cxn>
                  <a:cxn ang="0">
                    <a:pos x="connsiteX1" y="connsiteY1"/>
                  </a:cxn>
                  <a:cxn ang="0">
                    <a:pos x="connsiteX2" y="connsiteY2"/>
                  </a:cxn>
                </a:cxnLst>
                <a:rect l="l" t="t" r="r" b="b"/>
                <a:pathLst>
                  <a:path w="3601" h="16567">
                    <a:moveTo>
                      <a:pt x="0" y="16567"/>
                    </a:moveTo>
                    <a:lnTo>
                      <a:pt x="0" y="0"/>
                    </a:lnTo>
                    <a:cubicBezTo>
                      <a:pt x="0" y="10085"/>
                      <a:pt x="0" y="14046"/>
                      <a:pt x="0" y="16567"/>
                    </a:cubicBezTo>
                    <a:close/>
                  </a:path>
                </a:pathLst>
              </a:custGeom>
              <a:solidFill>
                <a:schemeClr val="accent2"/>
              </a:solidFill>
              <a:ln w="0" cap="flat">
                <a:noFill/>
                <a:prstDash val="solid"/>
                <a:miter/>
              </a:ln>
            </p:spPr>
            <p:txBody>
              <a:bodyPr rtlCol="0" anchor="ctr"/>
              <a:lstStyle/>
              <a:p>
                <a:endParaRPr lang="en-US" sz="744"/>
              </a:p>
            </p:txBody>
          </p:sp>
          <p:sp>
            <p:nvSpPr>
              <p:cNvPr id="2640" name="Freeform: Shape 2639">
                <a:extLst>
                  <a:ext uri="{FF2B5EF4-FFF2-40B4-BE49-F238E27FC236}">
                    <a16:creationId xmlns:a16="http://schemas.microsoft.com/office/drawing/2014/main" id="{5045F029-96A3-1F71-5D54-FBE9C15805C5}"/>
                  </a:ext>
                </a:extLst>
              </p:cNvPr>
              <p:cNvSpPr/>
              <p:nvPr/>
            </p:nvSpPr>
            <p:spPr>
              <a:xfrm>
                <a:off x="8386397" y="4250733"/>
                <a:ext cx="7203" cy="705640"/>
              </a:xfrm>
              <a:custGeom>
                <a:avLst/>
                <a:gdLst>
                  <a:gd name="connsiteX0" fmla="*/ 1080 w 7203"/>
                  <a:gd name="connsiteY0" fmla="*/ 112733 h 705640"/>
                  <a:gd name="connsiteX1" fmla="*/ 3602 w 7203"/>
                  <a:gd name="connsiteY1" fmla="*/ 204574 h 705640"/>
                  <a:gd name="connsiteX2" fmla="*/ 3602 w 7203"/>
                  <a:gd name="connsiteY2" fmla="*/ 179723 h 705640"/>
                  <a:gd name="connsiteX3" fmla="*/ 4322 w 7203"/>
                  <a:gd name="connsiteY3" fmla="*/ 419591 h 705640"/>
                  <a:gd name="connsiteX4" fmla="*/ 1441 w 7203"/>
                  <a:gd name="connsiteY4" fmla="*/ 454887 h 705640"/>
                  <a:gd name="connsiteX5" fmla="*/ 3962 w 7203"/>
                  <a:gd name="connsiteY5" fmla="*/ 578783 h 705640"/>
                  <a:gd name="connsiteX6" fmla="*/ 3962 w 7203"/>
                  <a:gd name="connsiteY6" fmla="*/ 694755 h 705640"/>
                  <a:gd name="connsiteX7" fmla="*/ 6123 w 7203"/>
                  <a:gd name="connsiteY7" fmla="*/ 704480 h 705640"/>
                  <a:gd name="connsiteX8" fmla="*/ 6483 w 7203"/>
                  <a:gd name="connsiteY8" fmla="*/ 699077 h 705640"/>
                  <a:gd name="connsiteX9" fmla="*/ 6123 w 7203"/>
                  <a:gd name="connsiteY9" fmla="*/ 655138 h 705640"/>
                  <a:gd name="connsiteX10" fmla="*/ 6483 w 7203"/>
                  <a:gd name="connsiteY10" fmla="*/ 665582 h 705640"/>
                  <a:gd name="connsiteX11" fmla="*/ 5402 w 7203"/>
                  <a:gd name="connsiteY11" fmla="*/ 527640 h 705640"/>
                  <a:gd name="connsiteX12" fmla="*/ 7203 w 7203"/>
                  <a:gd name="connsiteY12" fmla="*/ 549250 h 705640"/>
                  <a:gd name="connsiteX13" fmla="*/ 4682 w 7203"/>
                  <a:gd name="connsiteY13" fmla="*/ 347919 h 705640"/>
                  <a:gd name="connsiteX14" fmla="*/ 5763 w 7203"/>
                  <a:gd name="connsiteY14" fmla="*/ 279488 h 705640"/>
                  <a:gd name="connsiteX15" fmla="*/ 4682 w 7203"/>
                  <a:gd name="connsiteY15" fmla="*/ 111292 h 705640"/>
                  <a:gd name="connsiteX16" fmla="*/ 2521 w 7203"/>
                  <a:gd name="connsiteY16" fmla="*/ 2 h 705640"/>
                  <a:gd name="connsiteX17" fmla="*/ 3602 w 7203"/>
                  <a:gd name="connsiteY17" fmla="*/ 113093 h 705640"/>
                  <a:gd name="connsiteX18" fmla="*/ 0 w 7203"/>
                  <a:gd name="connsiteY18" fmla="*/ 113093 h 705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203" h="705640">
                    <a:moveTo>
                      <a:pt x="1080" y="112733"/>
                    </a:moveTo>
                    <a:cubicBezTo>
                      <a:pt x="1080" y="172520"/>
                      <a:pt x="3602" y="119936"/>
                      <a:pt x="3602" y="204574"/>
                    </a:cubicBezTo>
                    <a:lnTo>
                      <a:pt x="3602" y="179723"/>
                    </a:lnTo>
                    <a:cubicBezTo>
                      <a:pt x="5042" y="240590"/>
                      <a:pt x="4322" y="347559"/>
                      <a:pt x="4322" y="419591"/>
                    </a:cubicBezTo>
                    <a:cubicBezTo>
                      <a:pt x="3241" y="411308"/>
                      <a:pt x="2881" y="463531"/>
                      <a:pt x="1441" y="454887"/>
                    </a:cubicBezTo>
                    <a:cubicBezTo>
                      <a:pt x="1801" y="504229"/>
                      <a:pt x="2161" y="553212"/>
                      <a:pt x="3962" y="578783"/>
                    </a:cubicBezTo>
                    <a:cubicBezTo>
                      <a:pt x="3241" y="609397"/>
                      <a:pt x="5042" y="655858"/>
                      <a:pt x="3962" y="694755"/>
                    </a:cubicBezTo>
                    <a:cubicBezTo>
                      <a:pt x="4322" y="686472"/>
                      <a:pt x="5402" y="700518"/>
                      <a:pt x="6123" y="704480"/>
                    </a:cubicBezTo>
                    <a:cubicBezTo>
                      <a:pt x="6123" y="706641"/>
                      <a:pt x="6483" y="706281"/>
                      <a:pt x="6483" y="699077"/>
                    </a:cubicBezTo>
                    <a:cubicBezTo>
                      <a:pt x="6483" y="692234"/>
                      <a:pt x="6483" y="678908"/>
                      <a:pt x="6123" y="655138"/>
                    </a:cubicBezTo>
                    <a:cubicBezTo>
                      <a:pt x="6123" y="662701"/>
                      <a:pt x="6123" y="658019"/>
                      <a:pt x="6483" y="665582"/>
                    </a:cubicBezTo>
                    <a:cubicBezTo>
                      <a:pt x="7924" y="604715"/>
                      <a:pt x="5402" y="580224"/>
                      <a:pt x="5402" y="527640"/>
                    </a:cubicBezTo>
                    <a:cubicBezTo>
                      <a:pt x="6483" y="496306"/>
                      <a:pt x="6843" y="579143"/>
                      <a:pt x="7203" y="549250"/>
                    </a:cubicBezTo>
                    <a:cubicBezTo>
                      <a:pt x="6123" y="483700"/>
                      <a:pt x="8284" y="343597"/>
                      <a:pt x="4682" y="347919"/>
                    </a:cubicBezTo>
                    <a:cubicBezTo>
                      <a:pt x="4682" y="300017"/>
                      <a:pt x="5402" y="293534"/>
                      <a:pt x="5763" y="279488"/>
                    </a:cubicBezTo>
                    <a:cubicBezTo>
                      <a:pt x="3962" y="241671"/>
                      <a:pt x="4322" y="171799"/>
                      <a:pt x="4682" y="111292"/>
                    </a:cubicBezTo>
                    <a:cubicBezTo>
                      <a:pt x="4682" y="50785"/>
                      <a:pt x="5042" y="-358"/>
                      <a:pt x="2521" y="2"/>
                    </a:cubicBezTo>
                    <a:cubicBezTo>
                      <a:pt x="2521" y="27734"/>
                      <a:pt x="2521" y="72395"/>
                      <a:pt x="3602" y="113093"/>
                    </a:cubicBezTo>
                    <a:lnTo>
                      <a:pt x="0" y="113093"/>
                    </a:lnTo>
                    <a:close/>
                  </a:path>
                </a:pathLst>
              </a:custGeom>
              <a:solidFill>
                <a:schemeClr val="accent2"/>
              </a:solidFill>
              <a:ln w="0" cap="flat">
                <a:noFill/>
                <a:prstDash val="solid"/>
                <a:miter/>
              </a:ln>
            </p:spPr>
            <p:txBody>
              <a:bodyPr rtlCol="0" anchor="ctr"/>
              <a:lstStyle/>
              <a:p>
                <a:endParaRPr lang="en-US" sz="744"/>
              </a:p>
            </p:txBody>
          </p:sp>
          <p:sp>
            <p:nvSpPr>
              <p:cNvPr id="2641" name="Freeform: Shape 2640">
                <a:extLst>
                  <a:ext uri="{FF2B5EF4-FFF2-40B4-BE49-F238E27FC236}">
                    <a16:creationId xmlns:a16="http://schemas.microsoft.com/office/drawing/2014/main" id="{8FA9F109-FC02-FCC0-40F5-A21CF1A8F91D}"/>
                  </a:ext>
                </a:extLst>
              </p:cNvPr>
              <p:cNvSpPr/>
              <p:nvPr/>
            </p:nvSpPr>
            <p:spPr>
              <a:xfrm>
                <a:off x="8464912" y="5289083"/>
                <a:ext cx="4321" cy="10804"/>
              </a:xfrm>
              <a:custGeom>
                <a:avLst/>
                <a:gdLst>
                  <a:gd name="connsiteX0" fmla="*/ 4322 w 4321"/>
                  <a:gd name="connsiteY0" fmla="*/ 10805 h 10804"/>
                  <a:gd name="connsiteX1" fmla="*/ 0 w 4321"/>
                  <a:gd name="connsiteY1" fmla="*/ 0 h 10804"/>
                  <a:gd name="connsiteX2" fmla="*/ 4322 w 4321"/>
                  <a:gd name="connsiteY2" fmla="*/ 10805 h 10804"/>
                </a:gdLst>
                <a:ahLst/>
                <a:cxnLst>
                  <a:cxn ang="0">
                    <a:pos x="connsiteX0" y="connsiteY0"/>
                  </a:cxn>
                  <a:cxn ang="0">
                    <a:pos x="connsiteX1" y="connsiteY1"/>
                  </a:cxn>
                  <a:cxn ang="0">
                    <a:pos x="connsiteX2" y="connsiteY2"/>
                  </a:cxn>
                </a:cxnLst>
                <a:rect l="l" t="t" r="r" b="b"/>
                <a:pathLst>
                  <a:path w="4321" h="10804">
                    <a:moveTo>
                      <a:pt x="4322" y="10805"/>
                    </a:moveTo>
                    <a:cubicBezTo>
                      <a:pt x="2881" y="7203"/>
                      <a:pt x="1080" y="2881"/>
                      <a:pt x="0" y="0"/>
                    </a:cubicBezTo>
                    <a:cubicBezTo>
                      <a:pt x="1080" y="3242"/>
                      <a:pt x="2881" y="7203"/>
                      <a:pt x="4322" y="10805"/>
                    </a:cubicBezTo>
                    <a:close/>
                  </a:path>
                </a:pathLst>
              </a:custGeom>
              <a:solidFill>
                <a:schemeClr val="accent2"/>
              </a:solidFill>
              <a:ln w="0" cap="flat">
                <a:noFill/>
                <a:prstDash val="solid"/>
                <a:miter/>
              </a:ln>
            </p:spPr>
            <p:txBody>
              <a:bodyPr rtlCol="0" anchor="ctr"/>
              <a:lstStyle/>
              <a:p>
                <a:endParaRPr lang="en-US" sz="744"/>
              </a:p>
            </p:txBody>
          </p:sp>
          <p:sp>
            <p:nvSpPr>
              <p:cNvPr id="2642" name="Freeform: Shape 2641">
                <a:extLst>
                  <a:ext uri="{FF2B5EF4-FFF2-40B4-BE49-F238E27FC236}">
                    <a16:creationId xmlns:a16="http://schemas.microsoft.com/office/drawing/2014/main" id="{A26DBAB5-4753-371F-2A71-4E535571BEE9}"/>
                  </a:ext>
                </a:extLst>
              </p:cNvPr>
              <p:cNvSpPr/>
              <p:nvPr/>
            </p:nvSpPr>
            <p:spPr>
              <a:xfrm>
                <a:off x="8464192" y="5328353"/>
                <a:ext cx="537362" cy="494130"/>
              </a:xfrm>
              <a:custGeom>
                <a:avLst/>
                <a:gdLst>
                  <a:gd name="connsiteX0" fmla="*/ 537002 w 537362"/>
                  <a:gd name="connsiteY0" fmla="*/ 494130 h 494130"/>
                  <a:gd name="connsiteX1" fmla="*/ 511791 w 537362"/>
                  <a:gd name="connsiteY1" fmla="*/ 488008 h 494130"/>
                  <a:gd name="connsiteX2" fmla="*/ 487300 w 537362"/>
                  <a:gd name="connsiteY2" fmla="*/ 478283 h 494130"/>
                  <a:gd name="connsiteX3" fmla="*/ 464970 w 537362"/>
                  <a:gd name="connsiteY3" fmla="*/ 468199 h 494130"/>
                  <a:gd name="connsiteX4" fmla="*/ 444080 w 537362"/>
                  <a:gd name="connsiteY4" fmla="*/ 458834 h 494130"/>
                  <a:gd name="connsiteX5" fmla="*/ 424992 w 537362"/>
                  <a:gd name="connsiteY5" fmla="*/ 449110 h 494130"/>
                  <a:gd name="connsiteX6" fmla="*/ 406984 w 537362"/>
                  <a:gd name="connsiteY6" fmla="*/ 440106 h 494130"/>
                  <a:gd name="connsiteX7" fmla="*/ 390416 w 537362"/>
                  <a:gd name="connsiteY7" fmla="*/ 430742 h 494130"/>
                  <a:gd name="connsiteX8" fmla="*/ 374569 w 537362"/>
                  <a:gd name="connsiteY8" fmla="*/ 421377 h 494130"/>
                  <a:gd name="connsiteX9" fmla="*/ 366645 w 537362"/>
                  <a:gd name="connsiteY9" fmla="*/ 416695 h 494130"/>
                  <a:gd name="connsiteX10" fmla="*/ 359082 w 537362"/>
                  <a:gd name="connsiteY10" fmla="*/ 412013 h 494130"/>
                  <a:gd name="connsiteX11" fmla="*/ 329189 w 537362"/>
                  <a:gd name="connsiteY11" fmla="*/ 392564 h 494130"/>
                  <a:gd name="connsiteX12" fmla="*/ 299295 w 537362"/>
                  <a:gd name="connsiteY12" fmla="*/ 371315 h 494130"/>
                  <a:gd name="connsiteX13" fmla="*/ 291371 w 537362"/>
                  <a:gd name="connsiteY13" fmla="*/ 365912 h 494130"/>
                  <a:gd name="connsiteX14" fmla="*/ 283808 w 537362"/>
                  <a:gd name="connsiteY14" fmla="*/ 359790 h 494130"/>
                  <a:gd name="connsiteX15" fmla="*/ 267961 w 537362"/>
                  <a:gd name="connsiteY15" fmla="*/ 347184 h 494130"/>
                  <a:gd name="connsiteX16" fmla="*/ 233745 w 537362"/>
                  <a:gd name="connsiteY16" fmla="*/ 318371 h 494130"/>
                  <a:gd name="connsiteX17" fmla="*/ 244550 w 537362"/>
                  <a:gd name="connsiteY17" fmla="*/ 326655 h 494130"/>
                  <a:gd name="connsiteX18" fmla="*/ 231224 w 537362"/>
                  <a:gd name="connsiteY18" fmla="*/ 315490 h 494130"/>
                  <a:gd name="connsiteX19" fmla="*/ 217538 w 537362"/>
                  <a:gd name="connsiteY19" fmla="*/ 303244 h 494130"/>
                  <a:gd name="connsiteX20" fmla="*/ 189806 w 537362"/>
                  <a:gd name="connsiteY20" fmla="*/ 276592 h 494130"/>
                  <a:gd name="connsiteX21" fmla="*/ 162073 w 537362"/>
                  <a:gd name="connsiteY21" fmla="*/ 247779 h 494130"/>
                  <a:gd name="connsiteX22" fmla="*/ 135781 w 537362"/>
                  <a:gd name="connsiteY22" fmla="*/ 217526 h 494130"/>
                  <a:gd name="connsiteX23" fmla="*/ 55465 w 537362"/>
                  <a:gd name="connsiteY23" fmla="*/ 108036 h 494130"/>
                  <a:gd name="connsiteX24" fmla="*/ 41419 w 537362"/>
                  <a:gd name="connsiteY24" fmla="*/ 83905 h 494130"/>
                  <a:gd name="connsiteX25" fmla="*/ 33495 w 537362"/>
                  <a:gd name="connsiteY25" fmla="*/ 69859 h 494130"/>
                  <a:gd name="connsiteX26" fmla="*/ 29533 w 537362"/>
                  <a:gd name="connsiteY26" fmla="*/ 63016 h 494130"/>
                  <a:gd name="connsiteX27" fmla="*/ 26292 w 537362"/>
                  <a:gd name="connsiteY27" fmla="*/ 56533 h 494130"/>
                  <a:gd name="connsiteX28" fmla="*/ 20169 w 537362"/>
                  <a:gd name="connsiteY28" fmla="*/ 41406 h 494130"/>
                  <a:gd name="connsiteX29" fmla="*/ 9724 w 537362"/>
                  <a:gd name="connsiteY29" fmla="*/ 21957 h 494130"/>
                  <a:gd name="connsiteX30" fmla="*/ 0 w 537362"/>
                  <a:gd name="connsiteY30" fmla="*/ 347 h 494130"/>
                  <a:gd name="connsiteX31" fmla="*/ 7563 w 537362"/>
                  <a:gd name="connsiteY31" fmla="*/ 15114 h 494130"/>
                  <a:gd name="connsiteX32" fmla="*/ 10445 w 537362"/>
                  <a:gd name="connsiteY32" fmla="*/ 21597 h 494130"/>
                  <a:gd name="connsiteX33" fmla="*/ 13326 w 537362"/>
                  <a:gd name="connsiteY33" fmla="*/ 27360 h 494130"/>
                  <a:gd name="connsiteX34" fmla="*/ 16928 w 537362"/>
                  <a:gd name="connsiteY34" fmla="*/ 33122 h 494130"/>
                  <a:gd name="connsiteX35" fmla="*/ 10805 w 537362"/>
                  <a:gd name="connsiteY35" fmla="*/ 20517 h 494130"/>
                  <a:gd name="connsiteX36" fmla="*/ 7924 w 537362"/>
                  <a:gd name="connsiteY36" fmla="*/ 14754 h 494130"/>
                  <a:gd name="connsiteX37" fmla="*/ 14046 w 537362"/>
                  <a:gd name="connsiteY37" fmla="*/ 22317 h 494130"/>
                  <a:gd name="connsiteX38" fmla="*/ 22690 w 537362"/>
                  <a:gd name="connsiteY38" fmla="*/ 36724 h 494130"/>
                  <a:gd name="connsiteX39" fmla="*/ 32054 w 537362"/>
                  <a:gd name="connsiteY39" fmla="*/ 54372 h 494130"/>
                  <a:gd name="connsiteX40" fmla="*/ 35296 w 537362"/>
                  <a:gd name="connsiteY40" fmla="*/ 60135 h 494130"/>
                  <a:gd name="connsiteX41" fmla="*/ 38898 w 537362"/>
                  <a:gd name="connsiteY41" fmla="*/ 66617 h 494130"/>
                  <a:gd name="connsiteX42" fmla="*/ 47541 w 537362"/>
                  <a:gd name="connsiteY42" fmla="*/ 81384 h 494130"/>
                  <a:gd name="connsiteX43" fmla="*/ 37457 w 537362"/>
                  <a:gd name="connsiteY43" fmla="*/ 67338 h 494130"/>
                  <a:gd name="connsiteX44" fmla="*/ 33855 w 537362"/>
                  <a:gd name="connsiteY44" fmla="*/ 61215 h 494130"/>
                  <a:gd name="connsiteX45" fmla="*/ 30614 w 537362"/>
                  <a:gd name="connsiteY45" fmla="*/ 55092 h 494130"/>
                  <a:gd name="connsiteX46" fmla="*/ 25211 w 537362"/>
                  <a:gd name="connsiteY46" fmla="*/ 44648 h 494130"/>
                  <a:gd name="connsiteX47" fmla="*/ 22690 w 537362"/>
                  <a:gd name="connsiteY47" fmla="*/ 42486 h 494130"/>
                  <a:gd name="connsiteX48" fmla="*/ 36016 w 537362"/>
                  <a:gd name="connsiteY48" fmla="*/ 66257 h 494130"/>
                  <a:gd name="connsiteX49" fmla="*/ 39258 w 537362"/>
                  <a:gd name="connsiteY49" fmla="*/ 69859 h 494130"/>
                  <a:gd name="connsiteX50" fmla="*/ 56906 w 537362"/>
                  <a:gd name="connsiteY50" fmla="*/ 101193 h 494130"/>
                  <a:gd name="connsiteX51" fmla="*/ 57626 w 537362"/>
                  <a:gd name="connsiteY51" fmla="*/ 104074 h 494130"/>
                  <a:gd name="connsiteX52" fmla="*/ 81397 w 537362"/>
                  <a:gd name="connsiteY52" fmla="*/ 140091 h 494130"/>
                  <a:gd name="connsiteX53" fmla="*/ 96884 w 537362"/>
                  <a:gd name="connsiteY53" fmla="*/ 161700 h 494130"/>
                  <a:gd name="connsiteX54" fmla="*/ 109850 w 537362"/>
                  <a:gd name="connsiteY54" fmla="*/ 178628 h 494130"/>
                  <a:gd name="connsiteX55" fmla="*/ 130739 w 537362"/>
                  <a:gd name="connsiteY55" fmla="*/ 206721 h 494130"/>
                  <a:gd name="connsiteX56" fmla="*/ 127137 w 537362"/>
                  <a:gd name="connsiteY56" fmla="*/ 203479 h 494130"/>
                  <a:gd name="connsiteX57" fmla="*/ 138663 w 537362"/>
                  <a:gd name="connsiteY57" fmla="*/ 218246 h 494130"/>
                  <a:gd name="connsiteX58" fmla="*/ 160993 w 537362"/>
                  <a:gd name="connsiteY58" fmla="*/ 239495 h 494130"/>
                  <a:gd name="connsiteX59" fmla="*/ 191246 w 537362"/>
                  <a:gd name="connsiteY59" fmla="*/ 271910 h 494130"/>
                  <a:gd name="connsiteX60" fmla="*/ 222941 w 537362"/>
                  <a:gd name="connsiteY60" fmla="*/ 302884 h 494130"/>
                  <a:gd name="connsiteX61" fmla="*/ 268321 w 537362"/>
                  <a:gd name="connsiteY61" fmla="*/ 337820 h 494130"/>
                  <a:gd name="connsiteX62" fmla="*/ 275164 w 537362"/>
                  <a:gd name="connsiteY62" fmla="*/ 340701 h 494130"/>
                  <a:gd name="connsiteX63" fmla="*/ 292452 w 537362"/>
                  <a:gd name="connsiteY63" fmla="*/ 353307 h 494130"/>
                  <a:gd name="connsiteX64" fmla="*/ 299295 w 537362"/>
                  <a:gd name="connsiteY64" fmla="*/ 358349 h 494130"/>
                  <a:gd name="connsiteX65" fmla="*/ 307219 w 537362"/>
                  <a:gd name="connsiteY65" fmla="*/ 363751 h 494130"/>
                  <a:gd name="connsiteX66" fmla="*/ 327028 w 537362"/>
                  <a:gd name="connsiteY66" fmla="*/ 377438 h 494130"/>
                  <a:gd name="connsiteX67" fmla="*/ 325587 w 537362"/>
                  <a:gd name="connsiteY67" fmla="*/ 378158 h 494130"/>
                  <a:gd name="connsiteX68" fmla="*/ 342875 w 537362"/>
                  <a:gd name="connsiteY68" fmla="*/ 391484 h 494130"/>
                  <a:gd name="connsiteX69" fmla="*/ 357281 w 537362"/>
                  <a:gd name="connsiteY69" fmla="*/ 401569 h 494130"/>
                  <a:gd name="connsiteX70" fmla="*/ 365565 w 537362"/>
                  <a:gd name="connsiteY70" fmla="*/ 407331 h 494130"/>
                  <a:gd name="connsiteX71" fmla="*/ 374569 w 537362"/>
                  <a:gd name="connsiteY71" fmla="*/ 413094 h 494130"/>
                  <a:gd name="connsiteX72" fmla="*/ 394378 w 537362"/>
                  <a:gd name="connsiteY72" fmla="*/ 424979 h 494130"/>
                  <a:gd name="connsiteX73" fmla="*/ 415988 w 537362"/>
                  <a:gd name="connsiteY73" fmla="*/ 437225 h 494130"/>
                  <a:gd name="connsiteX74" fmla="*/ 408784 w 537362"/>
                  <a:gd name="connsiteY74" fmla="*/ 433623 h 494130"/>
                  <a:gd name="connsiteX75" fmla="*/ 401221 w 537362"/>
                  <a:gd name="connsiteY75" fmla="*/ 429301 h 494130"/>
                  <a:gd name="connsiteX76" fmla="*/ 384293 w 537362"/>
                  <a:gd name="connsiteY76" fmla="*/ 419937 h 494130"/>
                  <a:gd name="connsiteX77" fmla="*/ 365925 w 537362"/>
                  <a:gd name="connsiteY77" fmla="*/ 409492 h 494130"/>
                  <a:gd name="connsiteX78" fmla="*/ 346837 w 537362"/>
                  <a:gd name="connsiteY78" fmla="*/ 397607 h 494130"/>
                  <a:gd name="connsiteX79" fmla="*/ 337112 w 537362"/>
                  <a:gd name="connsiteY79" fmla="*/ 391484 h 494130"/>
                  <a:gd name="connsiteX80" fmla="*/ 327388 w 537362"/>
                  <a:gd name="connsiteY80" fmla="*/ 385001 h 494130"/>
                  <a:gd name="connsiteX81" fmla="*/ 308659 w 537362"/>
                  <a:gd name="connsiteY81" fmla="*/ 371675 h 494130"/>
                  <a:gd name="connsiteX82" fmla="*/ 274444 w 537362"/>
                  <a:gd name="connsiteY82" fmla="*/ 345743 h 494130"/>
                  <a:gd name="connsiteX83" fmla="*/ 258957 w 537362"/>
                  <a:gd name="connsiteY83" fmla="*/ 335299 h 494130"/>
                  <a:gd name="connsiteX84" fmla="*/ 227623 w 537362"/>
                  <a:gd name="connsiteY84" fmla="*/ 308647 h 494130"/>
                  <a:gd name="connsiteX85" fmla="*/ 223661 w 537362"/>
                  <a:gd name="connsiteY85" fmla="*/ 306846 h 494130"/>
                  <a:gd name="connsiteX86" fmla="*/ 248152 w 537362"/>
                  <a:gd name="connsiteY86" fmla="*/ 327015 h 494130"/>
                  <a:gd name="connsiteX87" fmla="*/ 262198 w 537362"/>
                  <a:gd name="connsiteY87" fmla="*/ 338540 h 494130"/>
                  <a:gd name="connsiteX88" fmla="*/ 277325 w 537362"/>
                  <a:gd name="connsiteY88" fmla="*/ 350065 h 494130"/>
                  <a:gd name="connsiteX89" fmla="*/ 292812 w 537362"/>
                  <a:gd name="connsiteY89" fmla="*/ 362311 h 494130"/>
                  <a:gd name="connsiteX90" fmla="*/ 308659 w 537362"/>
                  <a:gd name="connsiteY90" fmla="*/ 373836 h 494130"/>
                  <a:gd name="connsiteX91" fmla="*/ 339633 w 537362"/>
                  <a:gd name="connsiteY91" fmla="*/ 395446 h 494130"/>
                  <a:gd name="connsiteX92" fmla="*/ 326307 w 537362"/>
                  <a:gd name="connsiteY92" fmla="*/ 387162 h 494130"/>
                  <a:gd name="connsiteX93" fmla="*/ 341794 w 537362"/>
                  <a:gd name="connsiteY93" fmla="*/ 397247 h 494130"/>
                  <a:gd name="connsiteX94" fmla="*/ 356921 w 537362"/>
                  <a:gd name="connsiteY94" fmla="*/ 406611 h 494130"/>
                  <a:gd name="connsiteX95" fmla="*/ 388255 w 537362"/>
                  <a:gd name="connsiteY95" fmla="*/ 424259 h 494130"/>
                  <a:gd name="connsiteX96" fmla="*/ 404823 w 537362"/>
                  <a:gd name="connsiteY96" fmla="*/ 433263 h 494130"/>
                  <a:gd name="connsiteX97" fmla="*/ 423191 w 537362"/>
                  <a:gd name="connsiteY97" fmla="*/ 442627 h 494130"/>
                  <a:gd name="connsiteX98" fmla="*/ 443000 w 537362"/>
                  <a:gd name="connsiteY98" fmla="*/ 452712 h 494130"/>
                  <a:gd name="connsiteX99" fmla="*/ 453805 w 537362"/>
                  <a:gd name="connsiteY99" fmla="*/ 458114 h 494130"/>
                  <a:gd name="connsiteX100" fmla="*/ 465330 w 537362"/>
                  <a:gd name="connsiteY100" fmla="*/ 463517 h 494130"/>
                  <a:gd name="connsiteX101" fmla="*/ 485139 w 537362"/>
                  <a:gd name="connsiteY101" fmla="*/ 473961 h 494130"/>
                  <a:gd name="connsiteX102" fmla="*/ 521515 w 537362"/>
                  <a:gd name="connsiteY102" fmla="*/ 488008 h 494130"/>
                  <a:gd name="connsiteX103" fmla="*/ 537362 w 537362"/>
                  <a:gd name="connsiteY103" fmla="*/ 494130 h 494130"/>
                  <a:gd name="connsiteX104" fmla="*/ 466410 w 537362"/>
                  <a:gd name="connsiteY104" fmla="*/ 466038 h 494130"/>
                  <a:gd name="connsiteX105" fmla="*/ 445161 w 537362"/>
                  <a:gd name="connsiteY105" fmla="*/ 456313 h 494130"/>
                  <a:gd name="connsiteX106" fmla="*/ 424632 w 537362"/>
                  <a:gd name="connsiteY106" fmla="*/ 445508 h 494130"/>
                  <a:gd name="connsiteX107" fmla="*/ 443000 w 537362"/>
                  <a:gd name="connsiteY107" fmla="*/ 455233 h 494130"/>
                  <a:gd name="connsiteX108" fmla="*/ 466771 w 537362"/>
                  <a:gd name="connsiteY108" fmla="*/ 466038 h 494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Lst>
                <a:rect l="l" t="t" r="r" b="b"/>
                <a:pathLst>
                  <a:path w="537362" h="494130">
                    <a:moveTo>
                      <a:pt x="537002" y="494130"/>
                    </a:moveTo>
                    <a:cubicBezTo>
                      <a:pt x="528358" y="492690"/>
                      <a:pt x="520075" y="490168"/>
                      <a:pt x="511791" y="488008"/>
                    </a:cubicBezTo>
                    <a:cubicBezTo>
                      <a:pt x="503147" y="484766"/>
                      <a:pt x="495223" y="481525"/>
                      <a:pt x="487300" y="478283"/>
                    </a:cubicBezTo>
                    <a:cubicBezTo>
                      <a:pt x="479376" y="475042"/>
                      <a:pt x="472173" y="471440"/>
                      <a:pt x="464970" y="468199"/>
                    </a:cubicBezTo>
                    <a:cubicBezTo>
                      <a:pt x="457767" y="464957"/>
                      <a:pt x="450923" y="461716"/>
                      <a:pt x="444080" y="458834"/>
                    </a:cubicBezTo>
                    <a:cubicBezTo>
                      <a:pt x="437597" y="455593"/>
                      <a:pt x="431115" y="452351"/>
                      <a:pt x="424992" y="449110"/>
                    </a:cubicBezTo>
                    <a:cubicBezTo>
                      <a:pt x="418869" y="445868"/>
                      <a:pt x="412746" y="442987"/>
                      <a:pt x="406984" y="440106"/>
                    </a:cubicBezTo>
                    <a:cubicBezTo>
                      <a:pt x="401221" y="437225"/>
                      <a:pt x="395819" y="433623"/>
                      <a:pt x="390416" y="430742"/>
                    </a:cubicBezTo>
                    <a:cubicBezTo>
                      <a:pt x="385014" y="427500"/>
                      <a:pt x="379611" y="424619"/>
                      <a:pt x="374569" y="421377"/>
                    </a:cubicBezTo>
                    <a:cubicBezTo>
                      <a:pt x="372048" y="419937"/>
                      <a:pt x="369167" y="418496"/>
                      <a:pt x="366645" y="416695"/>
                    </a:cubicBezTo>
                    <a:cubicBezTo>
                      <a:pt x="364124" y="415255"/>
                      <a:pt x="361603" y="413454"/>
                      <a:pt x="359082" y="412013"/>
                    </a:cubicBezTo>
                    <a:cubicBezTo>
                      <a:pt x="348997" y="405530"/>
                      <a:pt x="339273" y="399047"/>
                      <a:pt x="329189" y="392564"/>
                    </a:cubicBezTo>
                    <a:cubicBezTo>
                      <a:pt x="319464" y="385721"/>
                      <a:pt x="309740" y="378518"/>
                      <a:pt x="299295" y="371315"/>
                    </a:cubicBezTo>
                    <a:cubicBezTo>
                      <a:pt x="296774" y="369514"/>
                      <a:pt x="294253" y="367713"/>
                      <a:pt x="291371" y="365912"/>
                    </a:cubicBezTo>
                    <a:cubicBezTo>
                      <a:pt x="288850" y="363751"/>
                      <a:pt x="286329" y="361951"/>
                      <a:pt x="283808" y="359790"/>
                    </a:cubicBezTo>
                    <a:cubicBezTo>
                      <a:pt x="278766" y="355828"/>
                      <a:pt x="273363" y="351506"/>
                      <a:pt x="267961" y="347184"/>
                    </a:cubicBezTo>
                    <a:cubicBezTo>
                      <a:pt x="256796" y="338900"/>
                      <a:pt x="245631" y="328816"/>
                      <a:pt x="233745" y="318371"/>
                    </a:cubicBezTo>
                    <a:cubicBezTo>
                      <a:pt x="226542" y="311528"/>
                      <a:pt x="238428" y="321612"/>
                      <a:pt x="244550" y="326655"/>
                    </a:cubicBezTo>
                    <a:cubicBezTo>
                      <a:pt x="240228" y="323053"/>
                      <a:pt x="235906" y="319091"/>
                      <a:pt x="231224" y="315490"/>
                    </a:cubicBezTo>
                    <a:cubicBezTo>
                      <a:pt x="226542" y="311528"/>
                      <a:pt x="222220" y="307566"/>
                      <a:pt x="217538" y="303244"/>
                    </a:cubicBezTo>
                    <a:cubicBezTo>
                      <a:pt x="208534" y="294600"/>
                      <a:pt x="199170" y="285596"/>
                      <a:pt x="189806" y="276592"/>
                    </a:cubicBezTo>
                    <a:cubicBezTo>
                      <a:pt x="180802" y="267228"/>
                      <a:pt x="171437" y="257504"/>
                      <a:pt x="162073" y="247779"/>
                    </a:cubicBezTo>
                    <a:cubicBezTo>
                      <a:pt x="153069" y="238055"/>
                      <a:pt x="144425" y="227610"/>
                      <a:pt x="135781" y="217526"/>
                    </a:cubicBezTo>
                    <a:cubicBezTo>
                      <a:pt x="101566" y="176827"/>
                      <a:pt x="73113" y="135769"/>
                      <a:pt x="55465" y="108036"/>
                    </a:cubicBezTo>
                    <a:cubicBezTo>
                      <a:pt x="51503" y="102274"/>
                      <a:pt x="46821" y="93269"/>
                      <a:pt x="41419" y="83905"/>
                    </a:cubicBezTo>
                    <a:cubicBezTo>
                      <a:pt x="38898" y="79223"/>
                      <a:pt x="36016" y="74541"/>
                      <a:pt x="33495" y="69859"/>
                    </a:cubicBezTo>
                    <a:cubicBezTo>
                      <a:pt x="32054" y="67698"/>
                      <a:pt x="30974" y="65177"/>
                      <a:pt x="29533" y="63016"/>
                    </a:cubicBezTo>
                    <a:cubicBezTo>
                      <a:pt x="28453" y="60855"/>
                      <a:pt x="27372" y="58694"/>
                      <a:pt x="26292" y="56533"/>
                    </a:cubicBezTo>
                    <a:cubicBezTo>
                      <a:pt x="18008" y="39605"/>
                      <a:pt x="13326" y="29160"/>
                      <a:pt x="20169" y="41406"/>
                    </a:cubicBezTo>
                    <a:cubicBezTo>
                      <a:pt x="16928" y="35283"/>
                      <a:pt x="13326" y="28800"/>
                      <a:pt x="9724" y="21957"/>
                    </a:cubicBezTo>
                    <a:cubicBezTo>
                      <a:pt x="6483" y="15114"/>
                      <a:pt x="3241" y="7551"/>
                      <a:pt x="0" y="347"/>
                    </a:cubicBezTo>
                    <a:cubicBezTo>
                      <a:pt x="0" y="-1813"/>
                      <a:pt x="3602" y="6470"/>
                      <a:pt x="7563" y="15114"/>
                    </a:cubicBezTo>
                    <a:cubicBezTo>
                      <a:pt x="8644" y="17275"/>
                      <a:pt x="9724" y="19436"/>
                      <a:pt x="10445" y="21597"/>
                    </a:cubicBezTo>
                    <a:cubicBezTo>
                      <a:pt x="11525" y="23758"/>
                      <a:pt x="12606" y="25559"/>
                      <a:pt x="13326" y="27360"/>
                    </a:cubicBezTo>
                    <a:cubicBezTo>
                      <a:pt x="15127" y="30601"/>
                      <a:pt x="16567" y="33122"/>
                      <a:pt x="16928" y="33122"/>
                    </a:cubicBezTo>
                    <a:cubicBezTo>
                      <a:pt x="14046" y="27360"/>
                      <a:pt x="12246" y="23398"/>
                      <a:pt x="10805" y="20517"/>
                    </a:cubicBezTo>
                    <a:cubicBezTo>
                      <a:pt x="9364" y="17635"/>
                      <a:pt x="8644" y="15835"/>
                      <a:pt x="7924" y="14754"/>
                    </a:cubicBezTo>
                    <a:cubicBezTo>
                      <a:pt x="12966" y="24118"/>
                      <a:pt x="11165" y="18716"/>
                      <a:pt x="14046" y="22317"/>
                    </a:cubicBezTo>
                    <a:cubicBezTo>
                      <a:pt x="15487" y="24118"/>
                      <a:pt x="17648" y="27720"/>
                      <a:pt x="22690" y="36724"/>
                    </a:cubicBezTo>
                    <a:cubicBezTo>
                      <a:pt x="25211" y="41046"/>
                      <a:pt x="28093" y="46808"/>
                      <a:pt x="32054" y="54372"/>
                    </a:cubicBezTo>
                    <a:cubicBezTo>
                      <a:pt x="33135" y="56173"/>
                      <a:pt x="34215" y="58334"/>
                      <a:pt x="35296" y="60135"/>
                    </a:cubicBezTo>
                    <a:cubicBezTo>
                      <a:pt x="36376" y="62295"/>
                      <a:pt x="37817" y="64096"/>
                      <a:pt x="38898" y="66617"/>
                    </a:cubicBezTo>
                    <a:cubicBezTo>
                      <a:pt x="41419" y="70939"/>
                      <a:pt x="44300" y="75982"/>
                      <a:pt x="47541" y="81384"/>
                    </a:cubicBezTo>
                    <a:cubicBezTo>
                      <a:pt x="55825" y="98672"/>
                      <a:pt x="47541" y="83905"/>
                      <a:pt x="37457" y="67338"/>
                    </a:cubicBezTo>
                    <a:cubicBezTo>
                      <a:pt x="36376" y="65177"/>
                      <a:pt x="34936" y="63016"/>
                      <a:pt x="33855" y="61215"/>
                    </a:cubicBezTo>
                    <a:cubicBezTo>
                      <a:pt x="32775" y="59054"/>
                      <a:pt x="31694" y="56893"/>
                      <a:pt x="30614" y="55092"/>
                    </a:cubicBezTo>
                    <a:cubicBezTo>
                      <a:pt x="28453" y="51130"/>
                      <a:pt x="26652" y="47529"/>
                      <a:pt x="25211" y="44648"/>
                    </a:cubicBezTo>
                    <a:cubicBezTo>
                      <a:pt x="21970" y="39245"/>
                      <a:pt x="20529" y="37084"/>
                      <a:pt x="22690" y="42486"/>
                    </a:cubicBezTo>
                    <a:cubicBezTo>
                      <a:pt x="30254" y="57253"/>
                      <a:pt x="33855" y="63376"/>
                      <a:pt x="36016" y="66257"/>
                    </a:cubicBezTo>
                    <a:cubicBezTo>
                      <a:pt x="38177" y="69139"/>
                      <a:pt x="38177" y="68778"/>
                      <a:pt x="39258" y="69859"/>
                    </a:cubicBezTo>
                    <a:cubicBezTo>
                      <a:pt x="49702" y="87867"/>
                      <a:pt x="54745" y="96871"/>
                      <a:pt x="56906" y="101193"/>
                    </a:cubicBezTo>
                    <a:cubicBezTo>
                      <a:pt x="59067" y="105155"/>
                      <a:pt x="58346" y="104795"/>
                      <a:pt x="57626" y="104074"/>
                    </a:cubicBezTo>
                    <a:cubicBezTo>
                      <a:pt x="62308" y="110557"/>
                      <a:pt x="71672" y="125324"/>
                      <a:pt x="81397" y="140091"/>
                    </a:cubicBezTo>
                    <a:cubicBezTo>
                      <a:pt x="86799" y="147294"/>
                      <a:pt x="91841" y="154857"/>
                      <a:pt x="96884" y="161700"/>
                    </a:cubicBezTo>
                    <a:cubicBezTo>
                      <a:pt x="101926" y="168543"/>
                      <a:pt x="106248" y="174666"/>
                      <a:pt x="109850" y="178628"/>
                    </a:cubicBezTo>
                    <a:cubicBezTo>
                      <a:pt x="135061" y="210682"/>
                      <a:pt x="133980" y="209962"/>
                      <a:pt x="130739" y="206721"/>
                    </a:cubicBezTo>
                    <a:cubicBezTo>
                      <a:pt x="128938" y="204920"/>
                      <a:pt x="126777" y="202759"/>
                      <a:pt x="127137" y="203479"/>
                    </a:cubicBezTo>
                    <a:cubicBezTo>
                      <a:pt x="127137" y="204200"/>
                      <a:pt x="130019" y="208161"/>
                      <a:pt x="138663" y="218246"/>
                    </a:cubicBezTo>
                    <a:lnTo>
                      <a:pt x="160993" y="239495"/>
                    </a:lnTo>
                    <a:cubicBezTo>
                      <a:pt x="170717" y="250660"/>
                      <a:pt x="181162" y="261105"/>
                      <a:pt x="191246" y="271910"/>
                    </a:cubicBezTo>
                    <a:cubicBezTo>
                      <a:pt x="201691" y="282355"/>
                      <a:pt x="212496" y="292439"/>
                      <a:pt x="222941" y="302884"/>
                    </a:cubicBezTo>
                    <a:cubicBezTo>
                      <a:pt x="271202" y="345023"/>
                      <a:pt x="269402" y="339981"/>
                      <a:pt x="268321" y="337820"/>
                    </a:cubicBezTo>
                    <a:cubicBezTo>
                      <a:pt x="267961" y="336739"/>
                      <a:pt x="267961" y="335659"/>
                      <a:pt x="275164" y="340701"/>
                    </a:cubicBezTo>
                    <a:cubicBezTo>
                      <a:pt x="278766" y="343222"/>
                      <a:pt x="284168" y="347184"/>
                      <a:pt x="292452" y="353307"/>
                    </a:cubicBezTo>
                    <a:cubicBezTo>
                      <a:pt x="294613" y="354747"/>
                      <a:pt x="296774" y="356548"/>
                      <a:pt x="299295" y="358349"/>
                    </a:cubicBezTo>
                    <a:cubicBezTo>
                      <a:pt x="301816" y="360150"/>
                      <a:pt x="304337" y="361951"/>
                      <a:pt x="307219" y="363751"/>
                    </a:cubicBezTo>
                    <a:cubicBezTo>
                      <a:pt x="312981" y="367713"/>
                      <a:pt x="319464" y="372395"/>
                      <a:pt x="327028" y="377438"/>
                    </a:cubicBezTo>
                    <a:cubicBezTo>
                      <a:pt x="323066" y="374916"/>
                      <a:pt x="322706" y="375277"/>
                      <a:pt x="325587" y="378158"/>
                    </a:cubicBezTo>
                    <a:cubicBezTo>
                      <a:pt x="328468" y="380679"/>
                      <a:pt x="334231" y="385721"/>
                      <a:pt x="342875" y="391484"/>
                    </a:cubicBezTo>
                    <a:cubicBezTo>
                      <a:pt x="347197" y="394365"/>
                      <a:pt x="351879" y="397967"/>
                      <a:pt x="357281" y="401569"/>
                    </a:cubicBezTo>
                    <a:cubicBezTo>
                      <a:pt x="359802" y="403369"/>
                      <a:pt x="362684" y="405170"/>
                      <a:pt x="365565" y="407331"/>
                    </a:cubicBezTo>
                    <a:cubicBezTo>
                      <a:pt x="368446" y="409492"/>
                      <a:pt x="371328" y="411293"/>
                      <a:pt x="374569" y="413094"/>
                    </a:cubicBezTo>
                    <a:cubicBezTo>
                      <a:pt x="381052" y="417055"/>
                      <a:pt x="387535" y="421017"/>
                      <a:pt x="394378" y="424979"/>
                    </a:cubicBezTo>
                    <a:cubicBezTo>
                      <a:pt x="401221" y="428941"/>
                      <a:pt x="408424" y="433623"/>
                      <a:pt x="415988" y="437225"/>
                    </a:cubicBezTo>
                    <a:cubicBezTo>
                      <a:pt x="413827" y="436144"/>
                      <a:pt x="411306" y="434704"/>
                      <a:pt x="408784" y="433623"/>
                    </a:cubicBezTo>
                    <a:cubicBezTo>
                      <a:pt x="406263" y="432182"/>
                      <a:pt x="403742" y="430742"/>
                      <a:pt x="401221" y="429301"/>
                    </a:cubicBezTo>
                    <a:cubicBezTo>
                      <a:pt x="395819" y="426420"/>
                      <a:pt x="390416" y="423178"/>
                      <a:pt x="384293" y="419937"/>
                    </a:cubicBezTo>
                    <a:cubicBezTo>
                      <a:pt x="378531" y="416695"/>
                      <a:pt x="372048" y="413454"/>
                      <a:pt x="365925" y="409492"/>
                    </a:cubicBezTo>
                    <a:cubicBezTo>
                      <a:pt x="359802" y="405530"/>
                      <a:pt x="353319" y="401569"/>
                      <a:pt x="346837" y="397607"/>
                    </a:cubicBezTo>
                    <a:cubicBezTo>
                      <a:pt x="343595" y="395446"/>
                      <a:pt x="340354" y="393645"/>
                      <a:pt x="337112" y="391484"/>
                    </a:cubicBezTo>
                    <a:cubicBezTo>
                      <a:pt x="333871" y="389323"/>
                      <a:pt x="330629" y="387522"/>
                      <a:pt x="327388" y="385001"/>
                    </a:cubicBezTo>
                    <a:cubicBezTo>
                      <a:pt x="320905" y="380679"/>
                      <a:pt x="314782" y="375997"/>
                      <a:pt x="308659" y="371675"/>
                    </a:cubicBezTo>
                    <a:cubicBezTo>
                      <a:pt x="296054" y="363031"/>
                      <a:pt x="284889" y="354027"/>
                      <a:pt x="274444" y="345743"/>
                    </a:cubicBezTo>
                    <a:cubicBezTo>
                      <a:pt x="302897" y="369514"/>
                      <a:pt x="282728" y="354027"/>
                      <a:pt x="258957" y="335299"/>
                    </a:cubicBezTo>
                    <a:cubicBezTo>
                      <a:pt x="247432" y="325574"/>
                      <a:pt x="235186" y="315130"/>
                      <a:pt x="227623" y="308647"/>
                    </a:cubicBezTo>
                    <a:cubicBezTo>
                      <a:pt x="220059" y="302164"/>
                      <a:pt x="217178" y="299643"/>
                      <a:pt x="223661" y="306846"/>
                    </a:cubicBezTo>
                    <a:cubicBezTo>
                      <a:pt x="230864" y="312608"/>
                      <a:pt x="239148" y="319452"/>
                      <a:pt x="248152" y="327015"/>
                    </a:cubicBezTo>
                    <a:cubicBezTo>
                      <a:pt x="252834" y="330616"/>
                      <a:pt x="257156" y="334938"/>
                      <a:pt x="262198" y="338540"/>
                    </a:cubicBezTo>
                    <a:cubicBezTo>
                      <a:pt x="267241" y="342502"/>
                      <a:pt x="272283" y="346103"/>
                      <a:pt x="277325" y="350065"/>
                    </a:cubicBezTo>
                    <a:cubicBezTo>
                      <a:pt x="282367" y="354027"/>
                      <a:pt x="287770" y="357989"/>
                      <a:pt x="292812" y="362311"/>
                    </a:cubicBezTo>
                    <a:cubicBezTo>
                      <a:pt x="298215" y="366273"/>
                      <a:pt x="303617" y="369874"/>
                      <a:pt x="308659" y="373836"/>
                    </a:cubicBezTo>
                    <a:cubicBezTo>
                      <a:pt x="319464" y="381400"/>
                      <a:pt x="329549" y="389323"/>
                      <a:pt x="339633" y="395446"/>
                    </a:cubicBezTo>
                    <a:cubicBezTo>
                      <a:pt x="335311" y="392564"/>
                      <a:pt x="330629" y="390043"/>
                      <a:pt x="326307" y="387162"/>
                    </a:cubicBezTo>
                    <a:cubicBezTo>
                      <a:pt x="331350" y="391124"/>
                      <a:pt x="336752" y="394005"/>
                      <a:pt x="341794" y="397247"/>
                    </a:cubicBezTo>
                    <a:cubicBezTo>
                      <a:pt x="346837" y="400488"/>
                      <a:pt x="351879" y="403729"/>
                      <a:pt x="356921" y="406611"/>
                    </a:cubicBezTo>
                    <a:cubicBezTo>
                      <a:pt x="367006" y="413094"/>
                      <a:pt x="377450" y="418496"/>
                      <a:pt x="388255" y="424259"/>
                    </a:cubicBezTo>
                    <a:cubicBezTo>
                      <a:pt x="393658" y="427140"/>
                      <a:pt x="399060" y="430382"/>
                      <a:pt x="404823" y="433263"/>
                    </a:cubicBezTo>
                    <a:cubicBezTo>
                      <a:pt x="410585" y="436504"/>
                      <a:pt x="416708" y="439386"/>
                      <a:pt x="423191" y="442627"/>
                    </a:cubicBezTo>
                    <a:cubicBezTo>
                      <a:pt x="429674" y="445868"/>
                      <a:pt x="436157" y="449110"/>
                      <a:pt x="443000" y="452712"/>
                    </a:cubicBezTo>
                    <a:cubicBezTo>
                      <a:pt x="446601" y="454512"/>
                      <a:pt x="450203" y="456313"/>
                      <a:pt x="453805" y="458114"/>
                    </a:cubicBezTo>
                    <a:cubicBezTo>
                      <a:pt x="457406" y="459915"/>
                      <a:pt x="461368" y="461716"/>
                      <a:pt x="465330" y="463517"/>
                    </a:cubicBezTo>
                    <a:cubicBezTo>
                      <a:pt x="497024" y="477923"/>
                      <a:pt x="490902" y="475762"/>
                      <a:pt x="485139" y="473961"/>
                    </a:cubicBezTo>
                    <a:cubicBezTo>
                      <a:pt x="498825" y="479364"/>
                      <a:pt x="512151" y="484046"/>
                      <a:pt x="521515" y="488008"/>
                    </a:cubicBezTo>
                    <a:cubicBezTo>
                      <a:pt x="531240" y="491969"/>
                      <a:pt x="537362" y="493770"/>
                      <a:pt x="537362" y="494130"/>
                    </a:cubicBezTo>
                    <a:close/>
                    <a:moveTo>
                      <a:pt x="466410" y="466038"/>
                    </a:moveTo>
                    <a:lnTo>
                      <a:pt x="445161" y="456313"/>
                    </a:lnTo>
                    <a:lnTo>
                      <a:pt x="424632" y="445508"/>
                    </a:lnTo>
                    <a:cubicBezTo>
                      <a:pt x="429314" y="448390"/>
                      <a:pt x="435797" y="451631"/>
                      <a:pt x="443000" y="455233"/>
                    </a:cubicBezTo>
                    <a:cubicBezTo>
                      <a:pt x="450203" y="458834"/>
                      <a:pt x="458487" y="462436"/>
                      <a:pt x="466771" y="466038"/>
                    </a:cubicBezTo>
                    <a:close/>
                  </a:path>
                </a:pathLst>
              </a:custGeom>
              <a:solidFill>
                <a:schemeClr val="accent2"/>
              </a:solidFill>
              <a:ln w="0" cap="flat">
                <a:noFill/>
                <a:prstDash val="solid"/>
                <a:miter/>
              </a:ln>
            </p:spPr>
            <p:txBody>
              <a:bodyPr rtlCol="0" anchor="ctr"/>
              <a:lstStyle/>
              <a:p>
                <a:endParaRPr lang="en-US" sz="744"/>
              </a:p>
            </p:txBody>
          </p:sp>
          <p:sp>
            <p:nvSpPr>
              <p:cNvPr id="2643" name="Freeform: Shape 2642">
                <a:extLst>
                  <a:ext uri="{FF2B5EF4-FFF2-40B4-BE49-F238E27FC236}">
                    <a16:creationId xmlns:a16="http://schemas.microsoft.com/office/drawing/2014/main" id="{F0E2A989-9B7C-F3AB-DA1D-191541BC9F89}"/>
                  </a:ext>
                </a:extLst>
              </p:cNvPr>
              <p:cNvSpPr/>
              <p:nvPr/>
            </p:nvSpPr>
            <p:spPr>
              <a:xfrm>
                <a:off x="11768683" y="3380582"/>
                <a:ext cx="5402" cy="12605"/>
              </a:xfrm>
              <a:custGeom>
                <a:avLst/>
                <a:gdLst>
                  <a:gd name="connsiteX0" fmla="*/ 5402 w 5402"/>
                  <a:gd name="connsiteY0" fmla="*/ 12606 h 12605"/>
                  <a:gd name="connsiteX1" fmla="*/ 0 w 5402"/>
                  <a:gd name="connsiteY1" fmla="*/ 0 h 12605"/>
                  <a:gd name="connsiteX2" fmla="*/ 5402 w 5402"/>
                  <a:gd name="connsiteY2" fmla="*/ 12606 h 12605"/>
                </a:gdLst>
                <a:ahLst/>
                <a:cxnLst>
                  <a:cxn ang="0">
                    <a:pos x="connsiteX0" y="connsiteY0"/>
                  </a:cxn>
                  <a:cxn ang="0">
                    <a:pos x="connsiteX1" y="connsiteY1"/>
                  </a:cxn>
                  <a:cxn ang="0">
                    <a:pos x="connsiteX2" y="connsiteY2"/>
                  </a:cxn>
                </a:cxnLst>
                <a:rect l="l" t="t" r="r" b="b"/>
                <a:pathLst>
                  <a:path w="5402" h="12605">
                    <a:moveTo>
                      <a:pt x="5402" y="12606"/>
                    </a:moveTo>
                    <a:cubicBezTo>
                      <a:pt x="3602" y="8644"/>
                      <a:pt x="1440" y="3962"/>
                      <a:pt x="0" y="0"/>
                    </a:cubicBezTo>
                    <a:cubicBezTo>
                      <a:pt x="1080" y="2881"/>
                      <a:pt x="3241" y="7563"/>
                      <a:pt x="5402" y="12606"/>
                    </a:cubicBezTo>
                    <a:close/>
                  </a:path>
                </a:pathLst>
              </a:custGeom>
              <a:solidFill>
                <a:schemeClr val="accent2"/>
              </a:solidFill>
              <a:ln w="0" cap="flat">
                <a:noFill/>
                <a:prstDash val="solid"/>
                <a:miter/>
              </a:ln>
            </p:spPr>
            <p:txBody>
              <a:bodyPr rtlCol="0" anchor="ctr"/>
              <a:lstStyle/>
              <a:p>
                <a:endParaRPr lang="en-US" sz="744"/>
              </a:p>
            </p:txBody>
          </p:sp>
          <p:sp>
            <p:nvSpPr>
              <p:cNvPr id="2644" name="Freeform: Shape 2643">
                <a:extLst>
                  <a:ext uri="{FF2B5EF4-FFF2-40B4-BE49-F238E27FC236}">
                    <a16:creationId xmlns:a16="http://schemas.microsoft.com/office/drawing/2014/main" id="{025F6EF8-9E29-8523-58A7-9D8E521AFFF5}"/>
                  </a:ext>
                </a:extLst>
              </p:cNvPr>
              <p:cNvSpPr/>
              <p:nvPr/>
            </p:nvSpPr>
            <p:spPr>
              <a:xfrm>
                <a:off x="10586269" y="6046865"/>
                <a:ext cx="19808" cy="16927"/>
              </a:xfrm>
              <a:custGeom>
                <a:avLst/>
                <a:gdLst>
                  <a:gd name="connsiteX0" fmla="*/ 0 w 19808"/>
                  <a:gd name="connsiteY0" fmla="*/ 0 h 16927"/>
                  <a:gd name="connsiteX1" fmla="*/ 19809 w 19808"/>
                  <a:gd name="connsiteY1" fmla="*/ 16928 h 16927"/>
                  <a:gd name="connsiteX2" fmla="*/ 0 w 19808"/>
                  <a:gd name="connsiteY2" fmla="*/ 0 h 16927"/>
                </a:gdLst>
                <a:ahLst/>
                <a:cxnLst>
                  <a:cxn ang="0">
                    <a:pos x="connsiteX0" y="connsiteY0"/>
                  </a:cxn>
                  <a:cxn ang="0">
                    <a:pos x="connsiteX1" y="connsiteY1"/>
                  </a:cxn>
                  <a:cxn ang="0">
                    <a:pos x="connsiteX2" y="connsiteY2"/>
                  </a:cxn>
                </a:cxnLst>
                <a:rect l="l" t="t" r="r" b="b"/>
                <a:pathLst>
                  <a:path w="19808" h="16927">
                    <a:moveTo>
                      <a:pt x="0" y="0"/>
                    </a:moveTo>
                    <a:cubicBezTo>
                      <a:pt x="6483" y="6123"/>
                      <a:pt x="12966" y="11525"/>
                      <a:pt x="19809" y="16928"/>
                    </a:cubicBezTo>
                    <a:cubicBezTo>
                      <a:pt x="11885" y="10445"/>
                      <a:pt x="5402" y="5042"/>
                      <a:pt x="0" y="0"/>
                    </a:cubicBezTo>
                    <a:close/>
                  </a:path>
                </a:pathLst>
              </a:custGeom>
              <a:solidFill>
                <a:schemeClr val="accent2"/>
              </a:solidFill>
              <a:ln w="0" cap="flat">
                <a:noFill/>
                <a:prstDash val="solid"/>
                <a:miter/>
              </a:ln>
            </p:spPr>
            <p:txBody>
              <a:bodyPr rtlCol="0" anchor="ctr"/>
              <a:lstStyle/>
              <a:p>
                <a:endParaRPr lang="en-US" sz="744"/>
              </a:p>
            </p:txBody>
          </p:sp>
          <p:sp>
            <p:nvSpPr>
              <p:cNvPr id="2645" name="Freeform: Shape 2644">
                <a:extLst>
                  <a:ext uri="{FF2B5EF4-FFF2-40B4-BE49-F238E27FC236}">
                    <a16:creationId xmlns:a16="http://schemas.microsoft.com/office/drawing/2014/main" id="{5E20AD9C-2DC3-9805-487D-57853EC30DF4}"/>
                  </a:ext>
                </a:extLst>
              </p:cNvPr>
              <p:cNvSpPr/>
              <p:nvPr/>
            </p:nvSpPr>
            <p:spPr>
              <a:xfrm>
                <a:off x="11037913" y="6239552"/>
                <a:ext cx="11525" cy="16207"/>
              </a:xfrm>
              <a:custGeom>
                <a:avLst/>
                <a:gdLst>
                  <a:gd name="connsiteX0" fmla="*/ 11525 w 11525"/>
                  <a:gd name="connsiteY0" fmla="*/ 16207 h 16207"/>
                  <a:gd name="connsiteX1" fmla="*/ 8644 w 11525"/>
                  <a:gd name="connsiteY1" fmla="*/ 8644 h 16207"/>
                  <a:gd name="connsiteX2" fmla="*/ 6123 w 11525"/>
                  <a:gd name="connsiteY2" fmla="*/ 5763 h 16207"/>
                  <a:gd name="connsiteX3" fmla="*/ 4682 w 11525"/>
                  <a:gd name="connsiteY3" fmla="*/ 4322 h 16207"/>
                  <a:gd name="connsiteX4" fmla="*/ 2161 w 11525"/>
                  <a:gd name="connsiteY4" fmla="*/ 2161 h 16207"/>
                  <a:gd name="connsiteX5" fmla="*/ 0 w 11525"/>
                  <a:gd name="connsiteY5" fmla="*/ 0 h 16207"/>
                  <a:gd name="connsiteX6" fmla="*/ 1080 w 11525"/>
                  <a:gd name="connsiteY6" fmla="*/ 1081 h 16207"/>
                  <a:gd name="connsiteX7" fmla="*/ 2521 w 11525"/>
                  <a:gd name="connsiteY7" fmla="*/ 2521 h 16207"/>
                  <a:gd name="connsiteX8" fmla="*/ 4682 w 11525"/>
                  <a:gd name="connsiteY8" fmla="*/ 4322 h 16207"/>
                  <a:gd name="connsiteX9" fmla="*/ 5763 w 11525"/>
                  <a:gd name="connsiteY9" fmla="*/ 5042 h 16207"/>
                  <a:gd name="connsiteX10" fmla="*/ 6483 w 11525"/>
                  <a:gd name="connsiteY10" fmla="*/ 5763 h 16207"/>
                  <a:gd name="connsiteX11" fmla="*/ 9004 w 11525"/>
                  <a:gd name="connsiteY11" fmla="*/ 9004 h 16207"/>
                  <a:gd name="connsiteX12" fmla="*/ 11525 w 11525"/>
                  <a:gd name="connsiteY12" fmla="*/ 15847 h 16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525" h="16207">
                    <a:moveTo>
                      <a:pt x="11525" y="16207"/>
                    </a:moveTo>
                    <a:cubicBezTo>
                      <a:pt x="11525" y="13326"/>
                      <a:pt x="10085" y="10805"/>
                      <a:pt x="8644" y="8644"/>
                    </a:cubicBezTo>
                    <a:cubicBezTo>
                      <a:pt x="7923" y="7563"/>
                      <a:pt x="7203" y="6483"/>
                      <a:pt x="6123" y="5763"/>
                    </a:cubicBezTo>
                    <a:cubicBezTo>
                      <a:pt x="5763" y="5402"/>
                      <a:pt x="5042" y="4682"/>
                      <a:pt x="4682" y="4322"/>
                    </a:cubicBezTo>
                    <a:lnTo>
                      <a:pt x="2161" y="2161"/>
                    </a:lnTo>
                    <a:lnTo>
                      <a:pt x="0" y="0"/>
                    </a:lnTo>
                    <a:lnTo>
                      <a:pt x="1080" y="1081"/>
                    </a:lnTo>
                    <a:cubicBezTo>
                      <a:pt x="1441" y="1441"/>
                      <a:pt x="1801" y="1801"/>
                      <a:pt x="2521" y="2521"/>
                    </a:cubicBezTo>
                    <a:cubicBezTo>
                      <a:pt x="3241" y="3242"/>
                      <a:pt x="3962" y="3962"/>
                      <a:pt x="4682" y="4322"/>
                    </a:cubicBezTo>
                    <a:lnTo>
                      <a:pt x="5763" y="5042"/>
                    </a:lnTo>
                    <a:cubicBezTo>
                      <a:pt x="5763" y="5042"/>
                      <a:pt x="6123" y="5402"/>
                      <a:pt x="6483" y="5763"/>
                    </a:cubicBezTo>
                    <a:cubicBezTo>
                      <a:pt x="7563" y="6843"/>
                      <a:pt x="8284" y="7923"/>
                      <a:pt x="9004" y="9004"/>
                    </a:cubicBezTo>
                    <a:cubicBezTo>
                      <a:pt x="10445" y="11165"/>
                      <a:pt x="11165" y="13686"/>
                      <a:pt x="11525" y="15847"/>
                    </a:cubicBezTo>
                    <a:close/>
                  </a:path>
                </a:pathLst>
              </a:custGeom>
              <a:solidFill>
                <a:schemeClr val="accent2"/>
              </a:solidFill>
              <a:ln w="0" cap="flat">
                <a:noFill/>
                <a:prstDash val="solid"/>
                <a:miter/>
              </a:ln>
            </p:spPr>
            <p:txBody>
              <a:bodyPr rtlCol="0" anchor="ctr"/>
              <a:lstStyle/>
              <a:p>
                <a:endParaRPr lang="en-US" sz="744"/>
              </a:p>
            </p:txBody>
          </p:sp>
          <p:sp>
            <p:nvSpPr>
              <p:cNvPr id="2646" name="Freeform: Shape 2645">
                <a:extLst>
                  <a:ext uri="{FF2B5EF4-FFF2-40B4-BE49-F238E27FC236}">
                    <a16:creationId xmlns:a16="http://schemas.microsoft.com/office/drawing/2014/main" id="{B40442EB-FBAA-CC24-E327-D6EEFBF6979B}"/>
                  </a:ext>
                </a:extLst>
              </p:cNvPr>
              <p:cNvSpPr/>
              <p:nvPr/>
            </p:nvSpPr>
            <p:spPr>
              <a:xfrm>
                <a:off x="11846838" y="3692843"/>
                <a:ext cx="720" cy="7563"/>
              </a:xfrm>
              <a:custGeom>
                <a:avLst/>
                <a:gdLst>
                  <a:gd name="connsiteX0" fmla="*/ 0 w 720"/>
                  <a:gd name="connsiteY0" fmla="*/ 0 h 7563"/>
                  <a:gd name="connsiteX1" fmla="*/ 0 w 720"/>
                  <a:gd name="connsiteY1" fmla="*/ 1441 h 7563"/>
                  <a:gd name="connsiteX2" fmla="*/ 720 w 720"/>
                  <a:gd name="connsiteY2" fmla="*/ 7563 h 7563"/>
                  <a:gd name="connsiteX3" fmla="*/ 0 w 720"/>
                  <a:gd name="connsiteY3" fmla="*/ 360 h 7563"/>
                </a:gdLst>
                <a:ahLst/>
                <a:cxnLst>
                  <a:cxn ang="0">
                    <a:pos x="connsiteX0" y="connsiteY0"/>
                  </a:cxn>
                  <a:cxn ang="0">
                    <a:pos x="connsiteX1" y="connsiteY1"/>
                  </a:cxn>
                  <a:cxn ang="0">
                    <a:pos x="connsiteX2" y="connsiteY2"/>
                  </a:cxn>
                  <a:cxn ang="0">
                    <a:pos x="connsiteX3" y="connsiteY3"/>
                  </a:cxn>
                </a:cxnLst>
                <a:rect l="l" t="t" r="r" b="b"/>
                <a:pathLst>
                  <a:path w="720" h="7563">
                    <a:moveTo>
                      <a:pt x="0" y="0"/>
                    </a:moveTo>
                    <a:lnTo>
                      <a:pt x="0" y="1441"/>
                    </a:lnTo>
                    <a:cubicBezTo>
                      <a:pt x="0" y="3602"/>
                      <a:pt x="360" y="5042"/>
                      <a:pt x="720" y="7563"/>
                    </a:cubicBezTo>
                    <a:lnTo>
                      <a:pt x="0" y="360"/>
                    </a:lnTo>
                    <a:close/>
                  </a:path>
                </a:pathLst>
              </a:custGeom>
              <a:solidFill>
                <a:schemeClr val="accent2"/>
              </a:solidFill>
              <a:ln w="0" cap="flat">
                <a:noFill/>
                <a:prstDash val="solid"/>
                <a:miter/>
              </a:ln>
            </p:spPr>
            <p:txBody>
              <a:bodyPr rtlCol="0" anchor="ctr"/>
              <a:lstStyle/>
              <a:p>
                <a:endParaRPr lang="en-US" sz="744"/>
              </a:p>
            </p:txBody>
          </p:sp>
          <p:sp>
            <p:nvSpPr>
              <p:cNvPr id="2647" name="Freeform: Shape 2646">
                <a:extLst>
                  <a:ext uri="{FF2B5EF4-FFF2-40B4-BE49-F238E27FC236}">
                    <a16:creationId xmlns:a16="http://schemas.microsoft.com/office/drawing/2014/main" id="{BE3021A5-E79A-1261-CC35-EFEFC75975FD}"/>
                  </a:ext>
                </a:extLst>
              </p:cNvPr>
              <p:cNvSpPr/>
              <p:nvPr/>
            </p:nvSpPr>
            <p:spPr>
              <a:xfrm>
                <a:off x="11596885" y="5548040"/>
                <a:ext cx="15126" cy="14766"/>
              </a:xfrm>
              <a:custGeom>
                <a:avLst/>
                <a:gdLst>
                  <a:gd name="connsiteX0" fmla="*/ 0 w 15126"/>
                  <a:gd name="connsiteY0" fmla="*/ 14767 h 14766"/>
                  <a:gd name="connsiteX1" fmla="*/ 15127 w 15126"/>
                  <a:gd name="connsiteY1" fmla="*/ 0 h 14766"/>
                  <a:gd name="connsiteX2" fmla="*/ 0 w 15126"/>
                  <a:gd name="connsiteY2" fmla="*/ 14767 h 14766"/>
                </a:gdLst>
                <a:ahLst/>
                <a:cxnLst>
                  <a:cxn ang="0">
                    <a:pos x="connsiteX0" y="connsiteY0"/>
                  </a:cxn>
                  <a:cxn ang="0">
                    <a:pos x="connsiteX1" y="connsiteY1"/>
                  </a:cxn>
                  <a:cxn ang="0">
                    <a:pos x="connsiteX2" y="connsiteY2"/>
                  </a:cxn>
                </a:cxnLst>
                <a:rect l="l" t="t" r="r" b="b"/>
                <a:pathLst>
                  <a:path w="15126" h="14766">
                    <a:moveTo>
                      <a:pt x="0" y="14767"/>
                    </a:moveTo>
                    <a:cubicBezTo>
                      <a:pt x="4322" y="10805"/>
                      <a:pt x="8644" y="6123"/>
                      <a:pt x="15127" y="0"/>
                    </a:cubicBezTo>
                    <a:cubicBezTo>
                      <a:pt x="14046" y="720"/>
                      <a:pt x="8644" y="6123"/>
                      <a:pt x="0" y="14767"/>
                    </a:cubicBezTo>
                    <a:close/>
                  </a:path>
                </a:pathLst>
              </a:custGeom>
              <a:solidFill>
                <a:schemeClr val="accent2"/>
              </a:solidFill>
              <a:ln w="0" cap="flat">
                <a:noFill/>
                <a:prstDash val="solid"/>
                <a:miter/>
              </a:ln>
            </p:spPr>
            <p:txBody>
              <a:bodyPr rtlCol="0" anchor="ctr"/>
              <a:lstStyle/>
              <a:p>
                <a:endParaRPr lang="en-US" sz="744"/>
              </a:p>
            </p:txBody>
          </p:sp>
          <p:sp>
            <p:nvSpPr>
              <p:cNvPr id="2648" name="Freeform: Shape 2647">
                <a:extLst>
                  <a:ext uri="{FF2B5EF4-FFF2-40B4-BE49-F238E27FC236}">
                    <a16:creationId xmlns:a16="http://schemas.microsoft.com/office/drawing/2014/main" id="{DDD217F8-483D-AD72-DB09-3B69DA1ADFA7}"/>
                  </a:ext>
                </a:extLst>
              </p:cNvPr>
              <p:cNvSpPr/>
              <p:nvPr/>
            </p:nvSpPr>
            <p:spPr>
              <a:xfrm>
                <a:off x="11049799" y="6255399"/>
                <a:ext cx="3601" cy="3241"/>
              </a:xfrm>
              <a:custGeom>
                <a:avLst/>
                <a:gdLst>
                  <a:gd name="connsiteX0" fmla="*/ 0 w 3601"/>
                  <a:gd name="connsiteY0" fmla="*/ 3242 h 3241"/>
                  <a:gd name="connsiteX1" fmla="*/ 0 w 3601"/>
                  <a:gd name="connsiteY1" fmla="*/ 2161 h 3241"/>
                  <a:gd name="connsiteX2" fmla="*/ 0 w 3601"/>
                  <a:gd name="connsiteY2" fmla="*/ 0 h 3241"/>
                  <a:gd name="connsiteX3" fmla="*/ 0 w 3601"/>
                  <a:gd name="connsiteY3" fmla="*/ 2881 h 3241"/>
                </a:gdLst>
                <a:ahLst/>
                <a:cxnLst>
                  <a:cxn ang="0">
                    <a:pos x="connsiteX0" y="connsiteY0"/>
                  </a:cxn>
                  <a:cxn ang="0">
                    <a:pos x="connsiteX1" y="connsiteY1"/>
                  </a:cxn>
                  <a:cxn ang="0">
                    <a:pos x="connsiteX2" y="connsiteY2"/>
                  </a:cxn>
                  <a:cxn ang="0">
                    <a:pos x="connsiteX3" y="connsiteY3"/>
                  </a:cxn>
                </a:cxnLst>
                <a:rect l="l" t="t" r="r" b="b"/>
                <a:pathLst>
                  <a:path w="3601" h="3241">
                    <a:moveTo>
                      <a:pt x="0" y="3242"/>
                    </a:moveTo>
                    <a:cubicBezTo>
                      <a:pt x="0" y="2881"/>
                      <a:pt x="0" y="2521"/>
                      <a:pt x="0" y="2161"/>
                    </a:cubicBezTo>
                    <a:cubicBezTo>
                      <a:pt x="0" y="1441"/>
                      <a:pt x="0" y="720"/>
                      <a:pt x="0" y="0"/>
                    </a:cubicBezTo>
                    <a:cubicBezTo>
                      <a:pt x="0" y="1080"/>
                      <a:pt x="0" y="2161"/>
                      <a:pt x="0" y="2881"/>
                    </a:cubicBezTo>
                    <a:close/>
                  </a:path>
                </a:pathLst>
              </a:custGeom>
              <a:solidFill>
                <a:schemeClr val="accent2"/>
              </a:solidFill>
              <a:ln w="0" cap="flat">
                <a:noFill/>
                <a:prstDash val="solid"/>
                <a:miter/>
              </a:ln>
            </p:spPr>
            <p:txBody>
              <a:bodyPr rtlCol="0" anchor="ctr"/>
              <a:lstStyle/>
              <a:p>
                <a:endParaRPr lang="en-US" sz="744"/>
              </a:p>
            </p:txBody>
          </p:sp>
          <p:sp>
            <p:nvSpPr>
              <p:cNvPr id="2649" name="Freeform: Shape 2648">
                <a:extLst>
                  <a:ext uri="{FF2B5EF4-FFF2-40B4-BE49-F238E27FC236}">
                    <a16:creationId xmlns:a16="http://schemas.microsoft.com/office/drawing/2014/main" id="{66A7E23D-B575-F74B-3CB0-E25795F75EAF}"/>
                  </a:ext>
                </a:extLst>
              </p:cNvPr>
              <p:cNvSpPr/>
              <p:nvPr/>
            </p:nvSpPr>
            <p:spPr>
              <a:xfrm>
                <a:off x="10397544" y="5831128"/>
                <a:ext cx="23050" cy="14766"/>
              </a:xfrm>
              <a:custGeom>
                <a:avLst/>
                <a:gdLst>
                  <a:gd name="connsiteX0" fmla="*/ 23050 w 23050"/>
                  <a:gd name="connsiteY0" fmla="*/ 14767 h 14766"/>
                  <a:gd name="connsiteX1" fmla="*/ 14407 w 23050"/>
                  <a:gd name="connsiteY1" fmla="*/ 2521 h 14766"/>
                  <a:gd name="connsiteX2" fmla="*/ 13326 w 23050"/>
                  <a:gd name="connsiteY2" fmla="*/ 1081 h 14766"/>
                  <a:gd name="connsiteX3" fmla="*/ 11886 w 23050"/>
                  <a:gd name="connsiteY3" fmla="*/ 0 h 14766"/>
                  <a:gd name="connsiteX4" fmla="*/ 7924 w 23050"/>
                  <a:gd name="connsiteY4" fmla="*/ 0 h 14766"/>
                  <a:gd name="connsiteX5" fmla="*/ 0 w 23050"/>
                  <a:gd name="connsiteY5" fmla="*/ 0 h 14766"/>
                  <a:gd name="connsiteX6" fmla="*/ 9724 w 23050"/>
                  <a:gd name="connsiteY6" fmla="*/ 0 h 14766"/>
                  <a:gd name="connsiteX7" fmla="*/ 11886 w 23050"/>
                  <a:gd name="connsiteY7" fmla="*/ 0 h 14766"/>
                  <a:gd name="connsiteX8" fmla="*/ 12246 w 23050"/>
                  <a:gd name="connsiteY8" fmla="*/ 0 h 14766"/>
                  <a:gd name="connsiteX9" fmla="*/ 12246 w 23050"/>
                  <a:gd name="connsiteY9" fmla="*/ 0 h 14766"/>
                  <a:gd name="connsiteX10" fmla="*/ 12966 w 23050"/>
                  <a:gd name="connsiteY10" fmla="*/ 1081 h 14766"/>
                  <a:gd name="connsiteX11" fmla="*/ 15127 w 23050"/>
                  <a:gd name="connsiteY11" fmla="*/ 4322 h 14766"/>
                  <a:gd name="connsiteX12" fmla="*/ 22330 w 23050"/>
                  <a:gd name="connsiteY12" fmla="*/ 14767 h 14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050" h="14766">
                    <a:moveTo>
                      <a:pt x="23050" y="14767"/>
                    </a:moveTo>
                    <a:cubicBezTo>
                      <a:pt x="20169" y="10445"/>
                      <a:pt x="17288" y="6483"/>
                      <a:pt x="14407" y="2521"/>
                    </a:cubicBezTo>
                    <a:lnTo>
                      <a:pt x="13326" y="1081"/>
                    </a:lnTo>
                    <a:cubicBezTo>
                      <a:pt x="12966" y="720"/>
                      <a:pt x="12606" y="0"/>
                      <a:pt x="11886" y="0"/>
                    </a:cubicBezTo>
                    <a:cubicBezTo>
                      <a:pt x="10445" y="0"/>
                      <a:pt x="9364" y="0"/>
                      <a:pt x="7924" y="0"/>
                    </a:cubicBezTo>
                    <a:cubicBezTo>
                      <a:pt x="5402" y="0"/>
                      <a:pt x="2521" y="0"/>
                      <a:pt x="0" y="0"/>
                    </a:cubicBezTo>
                    <a:cubicBezTo>
                      <a:pt x="3602" y="0"/>
                      <a:pt x="6843" y="0"/>
                      <a:pt x="9724" y="0"/>
                    </a:cubicBezTo>
                    <a:cubicBezTo>
                      <a:pt x="10445" y="0"/>
                      <a:pt x="11165" y="0"/>
                      <a:pt x="11886" y="0"/>
                    </a:cubicBezTo>
                    <a:cubicBezTo>
                      <a:pt x="11886" y="0"/>
                      <a:pt x="12246" y="0"/>
                      <a:pt x="12246" y="0"/>
                    </a:cubicBezTo>
                    <a:lnTo>
                      <a:pt x="12246" y="0"/>
                    </a:lnTo>
                    <a:cubicBezTo>
                      <a:pt x="12246" y="360"/>
                      <a:pt x="12966" y="1081"/>
                      <a:pt x="12966" y="1081"/>
                    </a:cubicBezTo>
                    <a:cubicBezTo>
                      <a:pt x="13686" y="2161"/>
                      <a:pt x="14407" y="3242"/>
                      <a:pt x="15127" y="4322"/>
                    </a:cubicBezTo>
                    <a:cubicBezTo>
                      <a:pt x="18008" y="8284"/>
                      <a:pt x="20169" y="11525"/>
                      <a:pt x="22330" y="14767"/>
                    </a:cubicBezTo>
                    <a:close/>
                  </a:path>
                </a:pathLst>
              </a:custGeom>
              <a:solidFill>
                <a:schemeClr val="accent2"/>
              </a:solidFill>
              <a:ln w="0" cap="flat">
                <a:noFill/>
                <a:prstDash val="solid"/>
                <a:miter/>
              </a:ln>
            </p:spPr>
            <p:txBody>
              <a:bodyPr rtlCol="0" anchor="ctr"/>
              <a:lstStyle/>
              <a:p>
                <a:endParaRPr lang="en-US" sz="744"/>
              </a:p>
            </p:txBody>
          </p:sp>
          <p:sp>
            <p:nvSpPr>
              <p:cNvPr id="2650" name="Freeform: Shape 2649">
                <a:extLst>
                  <a:ext uri="{FF2B5EF4-FFF2-40B4-BE49-F238E27FC236}">
                    <a16:creationId xmlns:a16="http://schemas.microsoft.com/office/drawing/2014/main" id="{E628419A-DA30-50F0-B9B6-B1030C706807}"/>
                  </a:ext>
                </a:extLst>
              </p:cNvPr>
              <p:cNvSpPr/>
              <p:nvPr/>
            </p:nvSpPr>
            <p:spPr>
              <a:xfrm>
                <a:off x="10427798" y="5871826"/>
                <a:ext cx="9724" cy="12965"/>
              </a:xfrm>
              <a:custGeom>
                <a:avLst/>
                <a:gdLst>
                  <a:gd name="connsiteX0" fmla="*/ 9724 w 9724"/>
                  <a:gd name="connsiteY0" fmla="*/ 12966 h 12965"/>
                  <a:gd name="connsiteX1" fmla="*/ 0 w 9724"/>
                  <a:gd name="connsiteY1" fmla="*/ 0 h 12965"/>
                  <a:gd name="connsiteX2" fmla="*/ 9724 w 9724"/>
                  <a:gd name="connsiteY2" fmla="*/ 12966 h 12965"/>
                </a:gdLst>
                <a:ahLst/>
                <a:cxnLst>
                  <a:cxn ang="0">
                    <a:pos x="connsiteX0" y="connsiteY0"/>
                  </a:cxn>
                  <a:cxn ang="0">
                    <a:pos x="connsiteX1" y="connsiteY1"/>
                  </a:cxn>
                  <a:cxn ang="0">
                    <a:pos x="connsiteX2" y="connsiteY2"/>
                  </a:cxn>
                </a:cxnLst>
                <a:rect l="l" t="t" r="r" b="b"/>
                <a:pathLst>
                  <a:path w="9724" h="12965">
                    <a:moveTo>
                      <a:pt x="9724" y="12966"/>
                    </a:moveTo>
                    <a:cubicBezTo>
                      <a:pt x="6123" y="8284"/>
                      <a:pt x="2521" y="3602"/>
                      <a:pt x="0" y="0"/>
                    </a:cubicBezTo>
                    <a:cubicBezTo>
                      <a:pt x="3242" y="4322"/>
                      <a:pt x="6483" y="8644"/>
                      <a:pt x="9724" y="12966"/>
                    </a:cubicBezTo>
                    <a:close/>
                  </a:path>
                </a:pathLst>
              </a:custGeom>
              <a:solidFill>
                <a:schemeClr val="accent2"/>
              </a:solidFill>
              <a:ln w="0" cap="flat">
                <a:noFill/>
                <a:prstDash val="solid"/>
                <a:miter/>
              </a:ln>
            </p:spPr>
            <p:txBody>
              <a:bodyPr rtlCol="0" anchor="ctr"/>
              <a:lstStyle/>
              <a:p>
                <a:endParaRPr lang="en-US" sz="744"/>
              </a:p>
            </p:txBody>
          </p:sp>
          <p:sp>
            <p:nvSpPr>
              <p:cNvPr id="2651" name="Freeform: Shape 2650">
                <a:extLst>
                  <a:ext uri="{FF2B5EF4-FFF2-40B4-BE49-F238E27FC236}">
                    <a16:creationId xmlns:a16="http://schemas.microsoft.com/office/drawing/2014/main" id="{F4F52B77-B42A-58A8-9BB6-0052912433B3}"/>
                  </a:ext>
                </a:extLst>
              </p:cNvPr>
              <p:cNvSpPr/>
              <p:nvPr/>
            </p:nvSpPr>
            <p:spPr>
              <a:xfrm>
                <a:off x="9496418" y="5833649"/>
                <a:ext cx="35656" cy="160"/>
              </a:xfrm>
              <a:custGeom>
                <a:avLst/>
                <a:gdLst>
                  <a:gd name="connsiteX0" fmla="*/ 35656 w 35656"/>
                  <a:gd name="connsiteY0" fmla="*/ 0 h 160"/>
                  <a:gd name="connsiteX1" fmla="*/ 0 w 35656"/>
                  <a:gd name="connsiteY1" fmla="*/ 0 h 160"/>
                  <a:gd name="connsiteX2" fmla="*/ 35656 w 35656"/>
                  <a:gd name="connsiteY2" fmla="*/ 0 h 160"/>
                </a:gdLst>
                <a:ahLst/>
                <a:cxnLst>
                  <a:cxn ang="0">
                    <a:pos x="connsiteX0" y="connsiteY0"/>
                  </a:cxn>
                  <a:cxn ang="0">
                    <a:pos x="connsiteX1" y="connsiteY1"/>
                  </a:cxn>
                  <a:cxn ang="0">
                    <a:pos x="connsiteX2" y="connsiteY2"/>
                  </a:cxn>
                </a:cxnLst>
                <a:rect l="l" t="t" r="r" b="b"/>
                <a:pathLst>
                  <a:path w="35656" h="160">
                    <a:moveTo>
                      <a:pt x="35656" y="0"/>
                    </a:moveTo>
                    <a:lnTo>
                      <a:pt x="0" y="0"/>
                    </a:lnTo>
                    <a:cubicBezTo>
                      <a:pt x="17288" y="360"/>
                      <a:pt x="27733" y="0"/>
                      <a:pt x="35656" y="0"/>
                    </a:cubicBezTo>
                    <a:close/>
                  </a:path>
                </a:pathLst>
              </a:custGeom>
              <a:solidFill>
                <a:schemeClr val="accent2"/>
              </a:solidFill>
              <a:ln w="0" cap="flat">
                <a:noFill/>
                <a:prstDash val="solid"/>
                <a:miter/>
              </a:ln>
            </p:spPr>
            <p:txBody>
              <a:bodyPr rtlCol="0" anchor="ctr"/>
              <a:lstStyle/>
              <a:p>
                <a:endParaRPr lang="en-US" sz="744"/>
              </a:p>
            </p:txBody>
          </p:sp>
          <p:sp>
            <p:nvSpPr>
              <p:cNvPr id="2652" name="Freeform: Shape 2651">
                <a:extLst>
                  <a:ext uri="{FF2B5EF4-FFF2-40B4-BE49-F238E27FC236}">
                    <a16:creationId xmlns:a16="http://schemas.microsoft.com/office/drawing/2014/main" id="{AE56B3D6-D8D5-2BDB-80B5-02DBCA5544F4}"/>
                  </a:ext>
                </a:extLst>
              </p:cNvPr>
              <p:cNvSpPr/>
              <p:nvPr/>
            </p:nvSpPr>
            <p:spPr>
              <a:xfrm>
                <a:off x="10345681" y="5837611"/>
                <a:ext cx="6029" cy="360"/>
              </a:xfrm>
              <a:custGeom>
                <a:avLst/>
                <a:gdLst>
                  <a:gd name="connsiteX0" fmla="*/ 5402 w 6029"/>
                  <a:gd name="connsiteY0" fmla="*/ 0 h 360"/>
                  <a:gd name="connsiteX1" fmla="*/ 0 w 6029"/>
                  <a:gd name="connsiteY1" fmla="*/ 360 h 360"/>
                  <a:gd name="connsiteX2" fmla="*/ 5402 w 6029"/>
                  <a:gd name="connsiteY2" fmla="*/ 0 h 360"/>
                </a:gdLst>
                <a:ahLst/>
                <a:cxnLst>
                  <a:cxn ang="0">
                    <a:pos x="connsiteX0" y="connsiteY0"/>
                  </a:cxn>
                  <a:cxn ang="0">
                    <a:pos x="connsiteX1" y="connsiteY1"/>
                  </a:cxn>
                  <a:cxn ang="0">
                    <a:pos x="connsiteX2" y="connsiteY2"/>
                  </a:cxn>
                </a:cxnLst>
                <a:rect l="l" t="t" r="r" b="b"/>
                <a:pathLst>
                  <a:path w="6029" h="360">
                    <a:moveTo>
                      <a:pt x="5402" y="0"/>
                    </a:moveTo>
                    <a:cubicBezTo>
                      <a:pt x="3241" y="0"/>
                      <a:pt x="1441" y="0"/>
                      <a:pt x="0" y="360"/>
                    </a:cubicBezTo>
                    <a:cubicBezTo>
                      <a:pt x="5042" y="360"/>
                      <a:pt x="7203" y="360"/>
                      <a:pt x="5402" y="0"/>
                    </a:cubicBezTo>
                    <a:close/>
                  </a:path>
                </a:pathLst>
              </a:custGeom>
              <a:solidFill>
                <a:schemeClr val="accent2"/>
              </a:solidFill>
              <a:ln w="0" cap="flat">
                <a:noFill/>
                <a:prstDash val="solid"/>
                <a:miter/>
              </a:ln>
            </p:spPr>
            <p:txBody>
              <a:bodyPr rtlCol="0" anchor="ctr"/>
              <a:lstStyle/>
              <a:p>
                <a:endParaRPr lang="en-US" sz="744"/>
              </a:p>
            </p:txBody>
          </p:sp>
          <p:sp>
            <p:nvSpPr>
              <p:cNvPr id="2653" name="Freeform: Shape 2652">
                <a:extLst>
                  <a:ext uri="{FF2B5EF4-FFF2-40B4-BE49-F238E27FC236}">
                    <a16:creationId xmlns:a16="http://schemas.microsoft.com/office/drawing/2014/main" id="{039A7025-AF04-775D-23B3-6AD740CC8FEC}"/>
                  </a:ext>
                </a:extLst>
              </p:cNvPr>
              <p:cNvSpPr/>
              <p:nvPr/>
            </p:nvSpPr>
            <p:spPr>
              <a:xfrm>
                <a:off x="11667838" y="3197259"/>
                <a:ext cx="2160" cy="1841"/>
              </a:xfrm>
              <a:custGeom>
                <a:avLst/>
                <a:gdLst>
                  <a:gd name="connsiteX0" fmla="*/ 0 w 2160"/>
                  <a:gd name="connsiteY0" fmla="*/ 0 h 1841"/>
                  <a:gd name="connsiteX1" fmla="*/ 1440 w 2160"/>
                  <a:gd name="connsiteY1" fmla="*/ 1801 h 1841"/>
                  <a:gd name="connsiteX2" fmla="*/ 2161 w 2160"/>
                  <a:gd name="connsiteY2" fmla="*/ 1801 h 1841"/>
                  <a:gd name="connsiteX3" fmla="*/ 0 w 2160"/>
                  <a:gd name="connsiteY3" fmla="*/ 0 h 1841"/>
                </a:gdLst>
                <a:ahLst/>
                <a:cxnLst>
                  <a:cxn ang="0">
                    <a:pos x="connsiteX0" y="connsiteY0"/>
                  </a:cxn>
                  <a:cxn ang="0">
                    <a:pos x="connsiteX1" y="connsiteY1"/>
                  </a:cxn>
                  <a:cxn ang="0">
                    <a:pos x="connsiteX2" y="connsiteY2"/>
                  </a:cxn>
                  <a:cxn ang="0">
                    <a:pos x="connsiteX3" y="connsiteY3"/>
                  </a:cxn>
                </a:cxnLst>
                <a:rect l="l" t="t" r="r" b="b"/>
                <a:pathLst>
                  <a:path w="2160" h="1841">
                    <a:moveTo>
                      <a:pt x="0" y="0"/>
                    </a:moveTo>
                    <a:cubicBezTo>
                      <a:pt x="360" y="720"/>
                      <a:pt x="1080" y="1441"/>
                      <a:pt x="1440" y="1801"/>
                    </a:cubicBezTo>
                    <a:lnTo>
                      <a:pt x="2161" y="1801"/>
                    </a:lnTo>
                    <a:cubicBezTo>
                      <a:pt x="2161" y="2161"/>
                      <a:pt x="0" y="0"/>
                      <a:pt x="0" y="0"/>
                    </a:cubicBezTo>
                    <a:close/>
                  </a:path>
                </a:pathLst>
              </a:custGeom>
              <a:solidFill>
                <a:schemeClr val="accent2"/>
              </a:solidFill>
              <a:ln w="0" cap="flat">
                <a:noFill/>
                <a:prstDash val="solid"/>
                <a:miter/>
              </a:ln>
            </p:spPr>
            <p:txBody>
              <a:bodyPr rtlCol="0" anchor="ctr"/>
              <a:lstStyle/>
              <a:p>
                <a:endParaRPr lang="en-US" sz="744"/>
              </a:p>
            </p:txBody>
          </p:sp>
          <p:sp>
            <p:nvSpPr>
              <p:cNvPr id="2654" name="Freeform: Shape 2653">
                <a:extLst>
                  <a:ext uri="{FF2B5EF4-FFF2-40B4-BE49-F238E27FC236}">
                    <a16:creationId xmlns:a16="http://schemas.microsoft.com/office/drawing/2014/main" id="{68E0F4F1-232E-F389-70C7-1F1F14CBBA06}"/>
                  </a:ext>
                </a:extLst>
              </p:cNvPr>
              <p:cNvSpPr/>
              <p:nvPr/>
            </p:nvSpPr>
            <p:spPr>
              <a:xfrm>
                <a:off x="11586801" y="3112981"/>
                <a:ext cx="21609" cy="21969"/>
              </a:xfrm>
              <a:custGeom>
                <a:avLst/>
                <a:gdLst>
                  <a:gd name="connsiteX0" fmla="*/ 21610 w 21609"/>
                  <a:gd name="connsiteY0" fmla="*/ 21970 h 21969"/>
                  <a:gd name="connsiteX1" fmla="*/ 0 w 21609"/>
                  <a:gd name="connsiteY1" fmla="*/ 0 h 21969"/>
                  <a:gd name="connsiteX2" fmla="*/ 21610 w 21609"/>
                  <a:gd name="connsiteY2" fmla="*/ 21970 h 21969"/>
                </a:gdLst>
                <a:ahLst/>
                <a:cxnLst>
                  <a:cxn ang="0">
                    <a:pos x="connsiteX0" y="connsiteY0"/>
                  </a:cxn>
                  <a:cxn ang="0">
                    <a:pos x="connsiteX1" y="connsiteY1"/>
                  </a:cxn>
                  <a:cxn ang="0">
                    <a:pos x="connsiteX2" y="connsiteY2"/>
                  </a:cxn>
                </a:cxnLst>
                <a:rect l="l" t="t" r="r" b="b"/>
                <a:pathLst>
                  <a:path w="21609" h="21969">
                    <a:moveTo>
                      <a:pt x="21610" y="21970"/>
                    </a:moveTo>
                    <a:cubicBezTo>
                      <a:pt x="14407" y="14767"/>
                      <a:pt x="7564" y="7203"/>
                      <a:pt x="0" y="0"/>
                    </a:cubicBezTo>
                    <a:cubicBezTo>
                      <a:pt x="8284" y="7924"/>
                      <a:pt x="15847" y="16207"/>
                      <a:pt x="21610" y="21970"/>
                    </a:cubicBezTo>
                    <a:close/>
                  </a:path>
                </a:pathLst>
              </a:custGeom>
              <a:solidFill>
                <a:schemeClr val="accent2"/>
              </a:solidFill>
              <a:ln w="0" cap="flat">
                <a:noFill/>
                <a:prstDash val="solid"/>
                <a:miter/>
              </a:ln>
            </p:spPr>
            <p:txBody>
              <a:bodyPr rtlCol="0" anchor="ctr"/>
              <a:lstStyle/>
              <a:p>
                <a:endParaRPr lang="en-US" sz="744"/>
              </a:p>
            </p:txBody>
          </p:sp>
          <p:sp>
            <p:nvSpPr>
              <p:cNvPr id="2655" name="Freeform: Shape 2654">
                <a:extLst>
                  <a:ext uri="{FF2B5EF4-FFF2-40B4-BE49-F238E27FC236}">
                    <a16:creationId xmlns:a16="http://schemas.microsoft.com/office/drawing/2014/main" id="{0E495EEC-C46E-2CF4-B775-BC68DFAB83E4}"/>
                  </a:ext>
                </a:extLst>
              </p:cNvPr>
              <p:cNvSpPr/>
              <p:nvPr/>
            </p:nvSpPr>
            <p:spPr>
              <a:xfrm>
                <a:off x="11832792" y="5090334"/>
                <a:ext cx="6154" cy="31273"/>
              </a:xfrm>
              <a:custGeom>
                <a:avLst/>
                <a:gdLst>
                  <a:gd name="connsiteX0" fmla="*/ 0 w 6154"/>
                  <a:gd name="connsiteY0" fmla="*/ 31274 h 31273"/>
                  <a:gd name="connsiteX1" fmla="*/ 5042 w 6154"/>
                  <a:gd name="connsiteY1" fmla="*/ 11105 h 31273"/>
                  <a:gd name="connsiteX2" fmla="*/ 0 w 6154"/>
                  <a:gd name="connsiteY2" fmla="*/ 31274 h 31273"/>
                </a:gdLst>
                <a:ahLst/>
                <a:cxnLst>
                  <a:cxn ang="0">
                    <a:pos x="connsiteX0" y="connsiteY0"/>
                  </a:cxn>
                  <a:cxn ang="0">
                    <a:pos x="connsiteX1" y="connsiteY1"/>
                  </a:cxn>
                  <a:cxn ang="0">
                    <a:pos x="connsiteX2" y="connsiteY2"/>
                  </a:cxn>
                </a:cxnLst>
                <a:rect l="l" t="t" r="r" b="b"/>
                <a:pathLst>
                  <a:path w="6154" h="31273">
                    <a:moveTo>
                      <a:pt x="0" y="31274"/>
                    </a:moveTo>
                    <a:cubicBezTo>
                      <a:pt x="2161" y="22270"/>
                      <a:pt x="6483" y="1020"/>
                      <a:pt x="5042" y="11105"/>
                    </a:cubicBezTo>
                    <a:cubicBezTo>
                      <a:pt x="7563" y="-6543"/>
                      <a:pt x="5763" y="-5463"/>
                      <a:pt x="0" y="31274"/>
                    </a:cubicBezTo>
                    <a:close/>
                  </a:path>
                </a:pathLst>
              </a:custGeom>
              <a:solidFill>
                <a:schemeClr val="accent2"/>
              </a:solidFill>
              <a:ln w="0" cap="flat">
                <a:noFill/>
                <a:prstDash val="solid"/>
                <a:miter/>
              </a:ln>
            </p:spPr>
            <p:txBody>
              <a:bodyPr rtlCol="0" anchor="ctr"/>
              <a:lstStyle/>
              <a:p>
                <a:endParaRPr lang="en-US" sz="744"/>
              </a:p>
            </p:txBody>
          </p:sp>
          <p:sp>
            <p:nvSpPr>
              <p:cNvPr id="2656" name="Freeform: Shape 2655">
                <a:extLst>
                  <a:ext uri="{FF2B5EF4-FFF2-40B4-BE49-F238E27FC236}">
                    <a16:creationId xmlns:a16="http://schemas.microsoft.com/office/drawing/2014/main" id="{AE1D055B-B090-196C-E0D6-2B330F267144}"/>
                  </a:ext>
                </a:extLst>
              </p:cNvPr>
              <p:cNvSpPr/>
              <p:nvPr/>
            </p:nvSpPr>
            <p:spPr>
              <a:xfrm>
                <a:off x="11766882" y="3316473"/>
                <a:ext cx="10546" cy="18433"/>
              </a:xfrm>
              <a:custGeom>
                <a:avLst/>
                <a:gdLst>
                  <a:gd name="connsiteX0" fmla="*/ 10084 w 10546"/>
                  <a:gd name="connsiteY0" fmla="*/ 17288 h 18433"/>
                  <a:gd name="connsiteX1" fmla="*/ 0 w 10546"/>
                  <a:gd name="connsiteY1" fmla="*/ 0 h 18433"/>
                  <a:gd name="connsiteX2" fmla="*/ 10084 w 10546"/>
                  <a:gd name="connsiteY2" fmla="*/ 17288 h 18433"/>
                </a:gdLst>
                <a:ahLst/>
                <a:cxnLst>
                  <a:cxn ang="0">
                    <a:pos x="connsiteX0" y="connsiteY0"/>
                  </a:cxn>
                  <a:cxn ang="0">
                    <a:pos x="connsiteX1" y="connsiteY1"/>
                  </a:cxn>
                  <a:cxn ang="0">
                    <a:pos x="connsiteX2" y="connsiteY2"/>
                  </a:cxn>
                </a:cxnLst>
                <a:rect l="l" t="t" r="r" b="b"/>
                <a:pathLst>
                  <a:path w="10546" h="18433">
                    <a:moveTo>
                      <a:pt x="10084" y="17288"/>
                    </a:moveTo>
                    <a:cubicBezTo>
                      <a:pt x="7203" y="12246"/>
                      <a:pt x="3602" y="6123"/>
                      <a:pt x="0" y="0"/>
                    </a:cubicBezTo>
                    <a:cubicBezTo>
                      <a:pt x="6483" y="11525"/>
                      <a:pt x="12245" y="21970"/>
                      <a:pt x="10084" y="17288"/>
                    </a:cubicBezTo>
                    <a:close/>
                  </a:path>
                </a:pathLst>
              </a:custGeom>
              <a:solidFill>
                <a:schemeClr val="accent2"/>
              </a:solidFill>
              <a:ln w="0" cap="flat">
                <a:noFill/>
                <a:prstDash val="solid"/>
                <a:miter/>
              </a:ln>
            </p:spPr>
            <p:txBody>
              <a:bodyPr rtlCol="0" anchor="ctr"/>
              <a:lstStyle/>
              <a:p>
                <a:endParaRPr lang="en-US" sz="744"/>
              </a:p>
            </p:txBody>
          </p:sp>
          <p:sp>
            <p:nvSpPr>
              <p:cNvPr id="2657" name="Freeform: Shape 2656">
                <a:extLst>
                  <a:ext uri="{FF2B5EF4-FFF2-40B4-BE49-F238E27FC236}">
                    <a16:creationId xmlns:a16="http://schemas.microsoft.com/office/drawing/2014/main" id="{86AAABA5-57B6-2D7C-8D60-70005D3B07B3}"/>
                  </a:ext>
                </a:extLst>
              </p:cNvPr>
              <p:cNvSpPr/>
              <p:nvPr/>
            </p:nvSpPr>
            <p:spPr>
              <a:xfrm>
                <a:off x="11756798" y="3299545"/>
                <a:ext cx="10084" cy="16567"/>
              </a:xfrm>
              <a:custGeom>
                <a:avLst/>
                <a:gdLst>
                  <a:gd name="connsiteX0" fmla="*/ 10085 w 10084"/>
                  <a:gd name="connsiteY0" fmla="*/ 16567 h 16567"/>
                  <a:gd name="connsiteX1" fmla="*/ 0 w 10084"/>
                  <a:gd name="connsiteY1" fmla="*/ 0 h 16567"/>
                  <a:gd name="connsiteX2" fmla="*/ 10085 w 10084"/>
                  <a:gd name="connsiteY2" fmla="*/ 16567 h 16567"/>
                </a:gdLst>
                <a:ahLst/>
                <a:cxnLst>
                  <a:cxn ang="0">
                    <a:pos x="connsiteX0" y="connsiteY0"/>
                  </a:cxn>
                  <a:cxn ang="0">
                    <a:pos x="connsiteX1" y="connsiteY1"/>
                  </a:cxn>
                  <a:cxn ang="0">
                    <a:pos x="connsiteX2" y="connsiteY2"/>
                  </a:cxn>
                </a:cxnLst>
                <a:rect l="l" t="t" r="r" b="b"/>
                <a:pathLst>
                  <a:path w="10084" h="16567">
                    <a:moveTo>
                      <a:pt x="10085" y="16567"/>
                    </a:moveTo>
                    <a:cubicBezTo>
                      <a:pt x="6843" y="10805"/>
                      <a:pt x="2881" y="5042"/>
                      <a:pt x="0" y="0"/>
                    </a:cubicBezTo>
                    <a:cubicBezTo>
                      <a:pt x="3602" y="5763"/>
                      <a:pt x="7203" y="11525"/>
                      <a:pt x="10085" y="16567"/>
                    </a:cubicBezTo>
                    <a:close/>
                  </a:path>
                </a:pathLst>
              </a:custGeom>
              <a:solidFill>
                <a:schemeClr val="accent2"/>
              </a:solidFill>
              <a:ln w="0" cap="flat">
                <a:noFill/>
                <a:prstDash val="solid"/>
                <a:miter/>
              </a:ln>
            </p:spPr>
            <p:txBody>
              <a:bodyPr rtlCol="0" anchor="ctr"/>
              <a:lstStyle/>
              <a:p>
                <a:endParaRPr lang="en-US" sz="744"/>
              </a:p>
            </p:txBody>
          </p:sp>
          <p:sp>
            <p:nvSpPr>
              <p:cNvPr id="2658" name="Freeform: Shape 2657">
                <a:extLst>
                  <a:ext uri="{FF2B5EF4-FFF2-40B4-BE49-F238E27FC236}">
                    <a16:creationId xmlns:a16="http://schemas.microsoft.com/office/drawing/2014/main" id="{F0CA7CFD-334E-B222-05AA-83D6A91CD70D}"/>
                  </a:ext>
                </a:extLst>
              </p:cNvPr>
              <p:cNvSpPr/>
              <p:nvPr/>
            </p:nvSpPr>
            <p:spPr>
              <a:xfrm>
                <a:off x="11774086" y="5355353"/>
                <a:ext cx="5402" cy="9724"/>
              </a:xfrm>
              <a:custGeom>
                <a:avLst/>
                <a:gdLst>
                  <a:gd name="connsiteX0" fmla="*/ 5402 w 5402"/>
                  <a:gd name="connsiteY0" fmla="*/ 0 h 9724"/>
                  <a:gd name="connsiteX1" fmla="*/ 0 w 5402"/>
                  <a:gd name="connsiteY1" fmla="*/ 9724 h 9724"/>
                  <a:gd name="connsiteX2" fmla="*/ 5402 w 5402"/>
                  <a:gd name="connsiteY2" fmla="*/ 0 h 9724"/>
                </a:gdLst>
                <a:ahLst/>
                <a:cxnLst>
                  <a:cxn ang="0">
                    <a:pos x="connsiteX0" y="connsiteY0"/>
                  </a:cxn>
                  <a:cxn ang="0">
                    <a:pos x="connsiteX1" y="connsiteY1"/>
                  </a:cxn>
                  <a:cxn ang="0">
                    <a:pos x="connsiteX2" y="connsiteY2"/>
                  </a:cxn>
                </a:cxnLst>
                <a:rect l="l" t="t" r="r" b="b"/>
                <a:pathLst>
                  <a:path w="5402" h="9724">
                    <a:moveTo>
                      <a:pt x="5402" y="0"/>
                    </a:moveTo>
                    <a:cubicBezTo>
                      <a:pt x="3962" y="2161"/>
                      <a:pt x="2161" y="5042"/>
                      <a:pt x="0" y="9724"/>
                    </a:cubicBezTo>
                    <a:cubicBezTo>
                      <a:pt x="1080" y="8644"/>
                      <a:pt x="2881" y="5042"/>
                      <a:pt x="5402" y="0"/>
                    </a:cubicBezTo>
                    <a:close/>
                  </a:path>
                </a:pathLst>
              </a:custGeom>
              <a:solidFill>
                <a:schemeClr val="accent2"/>
              </a:solidFill>
              <a:ln w="0" cap="flat">
                <a:noFill/>
                <a:prstDash val="solid"/>
                <a:miter/>
              </a:ln>
            </p:spPr>
            <p:txBody>
              <a:bodyPr rtlCol="0" anchor="ctr"/>
              <a:lstStyle/>
              <a:p>
                <a:endParaRPr lang="en-US" sz="744"/>
              </a:p>
            </p:txBody>
          </p:sp>
          <p:sp>
            <p:nvSpPr>
              <p:cNvPr id="2659" name="Freeform: Shape 2658">
                <a:extLst>
                  <a:ext uri="{FF2B5EF4-FFF2-40B4-BE49-F238E27FC236}">
                    <a16:creationId xmlns:a16="http://schemas.microsoft.com/office/drawing/2014/main" id="{D59A78BF-1585-7E1C-747B-AE9511020151}"/>
                  </a:ext>
                </a:extLst>
              </p:cNvPr>
              <p:cNvSpPr/>
              <p:nvPr/>
            </p:nvSpPr>
            <p:spPr>
              <a:xfrm>
                <a:off x="11451447" y="3012355"/>
                <a:ext cx="205945" cy="185264"/>
              </a:xfrm>
              <a:custGeom>
                <a:avLst/>
                <a:gdLst>
                  <a:gd name="connsiteX0" fmla="*/ 117706 w 205945"/>
                  <a:gd name="connsiteY0" fmla="*/ 82978 h 185264"/>
                  <a:gd name="connsiteX1" fmla="*/ 112304 w 205945"/>
                  <a:gd name="connsiteY1" fmla="*/ 77936 h 185264"/>
                  <a:gd name="connsiteX2" fmla="*/ 107261 w 205945"/>
                  <a:gd name="connsiteY2" fmla="*/ 73254 h 185264"/>
                  <a:gd name="connsiteX3" fmla="*/ 100778 w 205945"/>
                  <a:gd name="connsiteY3" fmla="*/ 67851 h 185264"/>
                  <a:gd name="connsiteX4" fmla="*/ 73406 w 205945"/>
                  <a:gd name="connsiteY4" fmla="*/ 45161 h 185264"/>
                  <a:gd name="connsiteX5" fmla="*/ 62601 w 205945"/>
                  <a:gd name="connsiteY5" fmla="*/ 37597 h 185264"/>
                  <a:gd name="connsiteX6" fmla="*/ 72326 w 205945"/>
                  <a:gd name="connsiteY6" fmla="*/ 45521 h 185264"/>
                  <a:gd name="connsiteX7" fmla="*/ 96096 w 205945"/>
                  <a:gd name="connsiteY7" fmla="*/ 66050 h 185264"/>
                  <a:gd name="connsiteX8" fmla="*/ 84931 w 205945"/>
                  <a:gd name="connsiteY8" fmla="*/ 58127 h 185264"/>
                  <a:gd name="connsiteX9" fmla="*/ 63321 w 205945"/>
                  <a:gd name="connsiteY9" fmla="*/ 40479 h 185264"/>
                  <a:gd name="connsiteX10" fmla="*/ 37390 w 205945"/>
                  <a:gd name="connsiteY10" fmla="*/ 20310 h 185264"/>
                  <a:gd name="connsiteX11" fmla="*/ 14339 w 205945"/>
                  <a:gd name="connsiteY11" fmla="*/ 4102 h 185264"/>
                  <a:gd name="connsiteX12" fmla="*/ 9657 w 205945"/>
                  <a:gd name="connsiteY12" fmla="*/ 3382 h 185264"/>
                  <a:gd name="connsiteX13" fmla="*/ 55758 w 205945"/>
                  <a:gd name="connsiteY13" fmla="*/ 36877 h 185264"/>
                  <a:gd name="connsiteX14" fmla="*/ 45313 w 205945"/>
                  <a:gd name="connsiteY14" fmla="*/ 30034 h 185264"/>
                  <a:gd name="connsiteX15" fmla="*/ 37750 w 205945"/>
                  <a:gd name="connsiteY15" fmla="*/ 24271 h 185264"/>
                  <a:gd name="connsiteX16" fmla="*/ 29106 w 205945"/>
                  <a:gd name="connsiteY16" fmla="*/ 18149 h 185264"/>
                  <a:gd name="connsiteX17" fmla="*/ 10738 w 205945"/>
                  <a:gd name="connsiteY17" fmla="*/ 5183 h 185264"/>
                  <a:gd name="connsiteX18" fmla="*/ 13619 w 205945"/>
                  <a:gd name="connsiteY18" fmla="*/ 10585 h 185264"/>
                  <a:gd name="connsiteX19" fmla="*/ 45313 w 205945"/>
                  <a:gd name="connsiteY19" fmla="*/ 33636 h 185264"/>
                  <a:gd name="connsiteX20" fmla="*/ 60080 w 205945"/>
                  <a:gd name="connsiteY20" fmla="*/ 44801 h 185264"/>
                  <a:gd name="connsiteX21" fmla="*/ 74126 w 205945"/>
                  <a:gd name="connsiteY21" fmla="*/ 55966 h 185264"/>
                  <a:gd name="connsiteX22" fmla="*/ 100418 w 205945"/>
                  <a:gd name="connsiteY22" fmla="*/ 77936 h 185264"/>
                  <a:gd name="connsiteX23" fmla="*/ 124189 w 205945"/>
                  <a:gd name="connsiteY23" fmla="*/ 99906 h 185264"/>
                  <a:gd name="connsiteX24" fmla="*/ 135714 w 205945"/>
                  <a:gd name="connsiteY24" fmla="*/ 110710 h 185264"/>
                  <a:gd name="connsiteX25" fmla="*/ 146519 w 205945"/>
                  <a:gd name="connsiteY25" fmla="*/ 121515 h 185264"/>
                  <a:gd name="connsiteX26" fmla="*/ 156964 w 205945"/>
                  <a:gd name="connsiteY26" fmla="*/ 131960 h 185264"/>
                  <a:gd name="connsiteX27" fmla="*/ 167409 w 205945"/>
                  <a:gd name="connsiteY27" fmla="*/ 142405 h 185264"/>
                  <a:gd name="connsiteX28" fmla="*/ 205946 w 205945"/>
                  <a:gd name="connsiteY28" fmla="*/ 185264 h 185264"/>
                  <a:gd name="connsiteX29" fmla="*/ 191179 w 205945"/>
                  <a:gd name="connsiteY29" fmla="*/ 166896 h 185264"/>
                  <a:gd name="connsiteX30" fmla="*/ 175332 w 205945"/>
                  <a:gd name="connsiteY30" fmla="*/ 148888 h 185264"/>
                  <a:gd name="connsiteX31" fmla="*/ 142918 w 205945"/>
                  <a:gd name="connsiteY31" fmla="*/ 113952 h 185264"/>
                  <a:gd name="connsiteX32" fmla="*/ 134634 w 205945"/>
                  <a:gd name="connsiteY32" fmla="*/ 105668 h 185264"/>
                  <a:gd name="connsiteX33" fmla="*/ 126350 w 205945"/>
                  <a:gd name="connsiteY33" fmla="*/ 97745 h 185264"/>
                  <a:gd name="connsiteX34" fmla="*/ 110143 w 205945"/>
                  <a:gd name="connsiteY34" fmla="*/ 82258 h 185264"/>
                  <a:gd name="connsiteX35" fmla="*/ 94296 w 205945"/>
                  <a:gd name="connsiteY35" fmla="*/ 67851 h 185264"/>
                  <a:gd name="connsiteX36" fmla="*/ 79529 w 205945"/>
                  <a:gd name="connsiteY36" fmla="*/ 54525 h 185264"/>
                  <a:gd name="connsiteX37" fmla="*/ 96817 w 205945"/>
                  <a:gd name="connsiteY37" fmla="*/ 67131 h 185264"/>
                  <a:gd name="connsiteX38" fmla="*/ 104740 w 205945"/>
                  <a:gd name="connsiteY38" fmla="*/ 74334 h 185264"/>
                  <a:gd name="connsiteX39" fmla="*/ 111943 w 205945"/>
                  <a:gd name="connsiteY39" fmla="*/ 81537 h 185264"/>
                  <a:gd name="connsiteX40" fmla="*/ 125630 w 205945"/>
                  <a:gd name="connsiteY40" fmla="*/ 94863 h 185264"/>
                  <a:gd name="connsiteX41" fmla="*/ 138596 w 205945"/>
                  <a:gd name="connsiteY41" fmla="*/ 107469 h 185264"/>
                  <a:gd name="connsiteX42" fmla="*/ 150481 w 205945"/>
                  <a:gd name="connsiteY42" fmla="*/ 120075 h 185264"/>
                  <a:gd name="connsiteX43" fmla="*/ 174612 w 205945"/>
                  <a:gd name="connsiteY43" fmla="*/ 146006 h 185264"/>
                  <a:gd name="connsiteX44" fmla="*/ 186857 w 205945"/>
                  <a:gd name="connsiteY44" fmla="*/ 160053 h 185264"/>
                  <a:gd name="connsiteX45" fmla="*/ 193340 w 205945"/>
                  <a:gd name="connsiteY45" fmla="*/ 167616 h 185264"/>
                  <a:gd name="connsiteX46" fmla="*/ 199823 w 205945"/>
                  <a:gd name="connsiteY46" fmla="*/ 175900 h 185264"/>
                  <a:gd name="connsiteX47" fmla="*/ 179654 w 205945"/>
                  <a:gd name="connsiteY47" fmla="*/ 151409 h 185264"/>
                  <a:gd name="connsiteX48" fmla="*/ 158765 w 205945"/>
                  <a:gd name="connsiteY48" fmla="*/ 127638 h 185264"/>
                  <a:gd name="connsiteX49" fmla="*/ 137155 w 205945"/>
                  <a:gd name="connsiteY49" fmla="*/ 104588 h 185264"/>
                  <a:gd name="connsiteX50" fmla="*/ 114465 w 205945"/>
                  <a:gd name="connsiteY50" fmla="*/ 82618 h 185264"/>
                  <a:gd name="connsiteX51" fmla="*/ 107261 w 205945"/>
                  <a:gd name="connsiteY51" fmla="*/ 75415 h 185264"/>
                  <a:gd name="connsiteX52" fmla="*/ 101499 w 205945"/>
                  <a:gd name="connsiteY52" fmla="*/ 70012 h 185264"/>
                  <a:gd name="connsiteX53" fmla="*/ 94656 w 205945"/>
                  <a:gd name="connsiteY53" fmla="*/ 63529 h 185264"/>
                  <a:gd name="connsiteX54" fmla="*/ 96096 w 205945"/>
                  <a:gd name="connsiteY54" fmla="*/ 63529 h 185264"/>
                  <a:gd name="connsiteX55" fmla="*/ 102579 w 205945"/>
                  <a:gd name="connsiteY55" fmla="*/ 68932 h 185264"/>
                  <a:gd name="connsiteX56" fmla="*/ 111943 w 205945"/>
                  <a:gd name="connsiteY56" fmla="*/ 77215 h 185264"/>
                  <a:gd name="connsiteX57" fmla="*/ 135714 w 205945"/>
                  <a:gd name="connsiteY57" fmla="*/ 99545 h 185264"/>
                  <a:gd name="connsiteX58" fmla="*/ 118066 w 205945"/>
                  <a:gd name="connsiteY58" fmla="*/ 81897 h 185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205945" h="185264">
                    <a:moveTo>
                      <a:pt x="117706" y="82978"/>
                    </a:moveTo>
                    <a:cubicBezTo>
                      <a:pt x="116986" y="82618"/>
                      <a:pt x="115185" y="80817"/>
                      <a:pt x="112304" y="77936"/>
                    </a:cubicBezTo>
                    <a:cubicBezTo>
                      <a:pt x="110863" y="76495"/>
                      <a:pt x="109062" y="75054"/>
                      <a:pt x="107261" y="73254"/>
                    </a:cubicBezTo>
                    <a:cubicBezTo>
                      <a:pt x="105461" y="71813"/>
                      <a:pt x="103300" y="70012"/>
                      <a:pt x="100778" y="67851"/>
                    </a:cubicBezTo>
                    <a:cubicBezTo>
                      <a:pt x="91774" y="60288"/>
                      <a:pt x="81330" y="51644"/>
                      <a:pt x="73406" y="45161"/>
                    </a:cubicBezTo>
                    <a:cubicBezTo>
                      <a:pt x="65483" y="39038"/>
                      <a:pt x="60080" y="35437"/>
                      <a:pt x="62601" y="37597"/>
                    </a:cubicBezTo>
                    <a:cubicBezTo>
                      <a:pt x="63682" y="38678"/>
                      <a:pt x="66923" y="41199"/>
                      <a:pt x="72326" y="45521"/>
                    </a:cubicBezTo>
                    <a:cubicBezTo>
                      <a:pt x="77728" y="50203"/>
                      <a:pt x="85291" y="57046"/>
                      <a:pt x="96096" y="66050"/>
                    </a:cubicBezTo>
                    <a:cubicBezTo>
                      <a:pt x="95016" y="66050"/>
                      <a:pt x="90694" y="62809"/>
                      <a:pt x="84931" y="58127"/>
                    </a:cubicBezTo>
                    <a:cubicBezTo>
                      <a:pt x="79169" y="53445"/>
                      <a:pt x="71605" y="46962"/>
                      <a:pt x="63321" y="40479"/>
                    </a:cubicBezTo>
                    <a:cubicBezTo>
                      <a:pt x="55038" y="33996"/>
                      <a:pt x="46034" y="26793"/>
                      <a:pt x="37390" y="20310"/>
                    </a:cubicBezTo>
                    <a:cubicBezTo>
                      <a:pt x="28746" y="14187"/>
                      <a:pt x="20822" y="8424"/>
                      <a:pt x="14339" y="4102"/>
                    </a:cubicBezTo>
                    <a:cubicBezTo>
                      <a:pt x="31627" y="17068"/>
                      <a:pt x="4615" y="-940"/>
                      <a:pt x="9657" y="3382"/>
                    </a:cubicBezTo>
                    <a:cubicBezTo>
                      <a:pt x="21903" y="11666"/>
                      <a:pt x="37030" y="21030"/>
                      <a:pt x="55758" y="36877"/>
                    </a:cubicBezTo>
                    <a:cubicBezTo>
                      <a:pt x="59720" y="40839"/>
                      <a:pt x="54678" y="36877"/>
                      <a:pt x="45313" y="30034"/>
                    </a:cubicBezTo>
                    <a:cubicBezTo>
                      <a:pt x="43152" y="28233"/>
                      <a:pt x="40631" y="26432"/>
                      <a:pt x="37750" y="24271"/>
                    </a:cubicBezTo>
                    <a:cubicBezTo>
                      <a:pt x="34869" y="22111"/>
                      <a:pt x="31987" y="20310"/>
                      <a:pt x="29106" y="18149"/>
                    </a:cubicBezTo>
                    <a:cubicBezTo>
                      <a:pt x="22983" y="13827"/>
                      <a:pt x="16861" y="9505"/>
                      <a:pt x="10738" y="5183"/>
                    </a:cubicBezTo>
                    <a:cubicBezTo>
                      <a:pt x="39191" y="26793"/>
                      <a:pt x="-27079" y="-19668"/>
                      <a:pt x="13619" y="10585"/>
                    </a:cubicBezTo>
                    <a:cubicBezTo>
                      <a:pt x="24784" y="18509"/>
                      <a:pt x="35589" y="25712"/>
                      <a:pt x="45313" y="33636"/>
                    </a:cubicBezTo>
                    <a:cubicBezTo>
                      <a:pt x="50356" y="37597"/>
                      <a:pt x="55038" y="41199"/>
                      <a:pt x="60080" y="44801"/>
                    </a:cubicBezTo>
                    <a:cubicBezTo>
                      <a:pt x="64762" y="48402"/>
                      <a:pt x="69804" y="52004"/>
                      <a:pt x="74126" y="55966"/>
                    </a:cubicBezTo>
                    <a:cubicBezTo>
                      <a:pt x="83130" y="63529"/>
                      <a:pt x="91774" y="71093"/>
                      <a:pt x="100418" y="77936"/>
                    </a:cubicBezTo>
                    <a:cubicBezTo>
                      <a:pt x="108702" y="85499"/>
                      <a:pt x="116625" y="92702"/>
                      <a:pt x="124189" y="99906"/>
                    </a:cubicBezTo>
                    <a:cubicBezTo>
                      <a:pt x="128151" y="103507"/>
                      <a:pt x="132113" y="106749"/>
                      <a:pt x="135714" y="110710"/>
                    </a:cubicBezTo>
                    <a:cubicBezTo>
                      <a:pt x="139316" y="114312"/>
                      <a:pt x="142918" y="117914"/>
                      <a:pt x="146519" y="121515"/>
                    </a:cubicBezTo>
                    <a:cubicBezTo>
                      <a:pt x="150121" y="125117"/>
                      <a:pt x="153722" y="128719"/>
                      <a:pt x="156964" y="131960"/>
                    </a:cubicBezTo>
                    <a:cubicBezTo>
                      <a:pt x="160565" y="135562"/>
                      <a:pt x="164167" y="138803"/>
                      <a:pt x="167409" y="142405"/>
                    </a:cubicBezTo>
                    <a:cubicBezTo>
                      <a:pt x="180735" y="156811"/>
                      <a:pt x="194060" y="170497"/>
                      <a:pt x="205946" y="185264"/>
                    </a:cubicBezTo>
                    <a:cubicBezTo>
                      <a:pt x="200904" y="179141"/>
                      <a:pt x="196222" y="173019"/>
                      <a:pt x="191179" y="166896"/>
                    </a:cubicBezTo>
                    <a:cubicBezTo>
                      <a:pt x="185777" y="161133"/>
                      <a:pt x="180735" y="155010"/>
                      <a:pt x="175332" y="148888"/>
                    </a:cubicBezTo>
                    <a:cubicBezTo>
                      <a:pt x="164887" y="136642"/>
                      <a:pt x="153722" y="125477"/>
                      <a:pt x="142918" y="113952"/>
                    </a:cubicBezTo>
                    <a:cubicBezTo>
                      <a:pt x="140036" y="111071"/>
                      <a:pt x="137515" y="108189"/>
                      <a:pt x="134634" y="105668"/>
                    </a:cubicBezTo>
                    <a:cubicBezTo>
                      <a:pt x="131752" y="103147"/>
                      <a:pt x="128871" y="100266"/>
                      <a:pt x="126350" y="97745"/>
                    </a:cubicBezTo>
                    <a:cubicBezTo>
                      <a:pt x="120947" y="92342"/>
                      <a:pt x="115545" y="87300"/>
                      <a:pt x="110143" y="82258"/>
                    </a:cubicBezTo>
                    <a:cubicBezTo>
                      <a:pt x="105100" y="77215"/>
                      <a:pt x="99698" y="72533"/>
                      <a:pt x="94296" y="67851"/>
                    </a:cubicBezTo>
                    <a:cubicBezTo>
                      <a:pt x="89253" y="63169"/>
                      <a:pt x="84211" y="58847"/>
                      <a:pt x="79529" y="54525"/>
                    </a:cubicBezTo>
                    <a:lnTo>
                      <a:pt x="96817" y="67131"/>
                    </a:lnTo>
                    <a:cubicBezTo>
                      <a:pt x="99338" y="69652"/>
                      <a:pt x="102219" y="71813"/>
                      <a:pt x="104740" y="74334"/>
                    </a:cubicBezTo>
                    <a:cubicBezTo>
                      <a:pt x="107261" y="76855"/>
                      <a:pt x="109422" y="79016"/>
                      <a:pt x="111943" y="81537"/>
                    </a:cubicBezTo>
                    <a:cubicBezTo>
                      <a:pt x="116625" y="86219"/>
                      <a:pt x="121308" y="90541"/>
                      <a:pt x="125630" y="94863"/>
                    </a:cubicBezTo>
                    <a:cubicBezTo>
                      <a:pt x="129952" y="99185"/>
                      <a:pt x="134274" y="103147"/>
                      <a:pt x="138596" y="107469"/>
                    </a:cubicBezTo>
                    <a:cubicBezTo>
                      <a:pt x="142557" y="111791"/>
                      <a:pt x="146519" y="115753"/>
                      <a:pt x="150481" y="120075"/>
                    </a:cubicBezTo>
                    <a:cubicBezTo>
                      <a:pt x="158404" y="128358"/>
                      <a:pt x="166688" y="136642"/>
                      <a:pt x="174612" y="146006"/>
                    </a:cubicBezTo>
                    <a:cubicBezTo>
                      <a:pt x="178573" y="150689"/>
                      <a:pt x="182895" y="155371"/>
                      <a:pt x="186857" y="160053"/>
                    </a:cubicBezTo>
                    <a:cubicBezTo>
                      <a:pt x="189018" y="162574"/>
                      <a:pt x="191179" y="165095"/>
                      <a:pt x="193340" y="167616"/>
                    </a:cubicBezTo>
                    <a:cubicBezTo>
                      <a:pt x="195501" y="170137"/>
                      <a:pt x="197662" y="173019"/>
                      <a:pt x="199823" y="175900"/>
                    </a:cubicBezTo>
                    <a:cubicBezTo>
                      <a:pt x="193700" y="167256"/>
                      <a:pt x="186497" y="159693"/>
                      <a:pt x="179654" y="151409"/>
                    </a:cubicBezTo>
                    <a:cubicBezTo>
                      <a:pt x="172811" y="143485"/>
                      <a:pt x="165968" y="135202"/>
                      <a:pt x="158765" y="127638"/>
                    </a:cubicBezTo>
                    <a:lnTo>
                      <a:pt x="137155" y="104588"/>
                    </a:lnTo>
                    <a:lnTo>
                      <a:pt x="114465" y="82618"/>
                    </a:lnTo>
                    <a:cubicBezTo>
                      <a:pt x="111943" y="80097"/>
                      <a:pt x="109422" y="77576"/>
                      <a:pt x="107261" y="75415"/>
                    </a:cubicBezTo>
                    <a:cubicBezTo>
                      <a:pt x="105100" y="73254"/>
                      <a:pt x="103300" y="71453"/>
                      <a:pt x="101499" y="70012"/>
                    </a:cubicBezTo>
                    <a:cubicBezTo>
                      <a:pt x="98257" y="66771"/>
                      <a:pt x="96096" y="64610"/>
                      <a:pt x="94656" y="63529"/>
                    </a:cubicBezTo>
                    <a:cubicBezTo>
                      <a:pt x="91774" y="60648"/>
                      <a:pt x="92495" y="61008"/>
                      <a:pt x="96096" y="63529"/>
                    </a:cubicBezTo>
                    <a:cubicBezTo>
                      <a:pt x="97897" y="64970"/>
                      <a:pt x="100058" y="66771"/>
                      <a:pt x="102579" y="68932"/>
                    </a:cubicBezTo>
                    <a:cubicBezTo>
                      <a:pt x="105461" y="71093"/>
                      <a:pt x="108702" y="73974"/>
                      <a:pt x="111943" y="77215"/>
                    </a:cubicBezTo>
                    <a:cubicBezTo>
                      <a:pt x="118787" y="83698"/>
                      <a:pt x="127070" y="91262"/>
                      <a:pt x="135714" y="99545"/>
                    </a:cubicBezTo>
                    <a:cubicBezTo>
                      <a:pt x="127430" y="91622"/>
                      <a:pt x="119867" y="84419"/>
                      <a:pt x="118066" y="81897"/>
                    </a:cubicBezTo>
                    <a:close/>
                  </a:path>
                </a:pathLst>
              </a:custGeom>
              <a:solidFill>
                <a:schemeClr val="accent2"/>
              </a:solidFill>
              <a:ln w="0" cap="flat">
                <a:noFill/>
                <a:prstDash val="solid"/>
                <a:miter/>
              </a:ln>
            </p:spPr>
            <p:txBody>
              <a:bodyPr rtlCol="0" anchor="ctr"/>
              <a:lstStyle/>
              <a:p>
                <a:endParaRPr lang="en-US" sz="744"/>
              </a:p>
            </p:txBody>
          </p:sp>
          <p:sp>
            <p:nvSpPr>
              <p:cNvPr id="2660" name="Freeform: Shape 2659">
                <a:extLst>
                  <a:ext uri="{FF2B5EF4-FFF2-40B4-BE49-F238E27FC236}">
                    <a16:creationId xmlns:a16="http://schemas.microsoft.com/office/drawing/2014/main" id="{0BD77CC2-B3BB-4B12-210B-2714B545F53F}"/>
                  </a:ext>
                </a:extLst>
              </p:cNvPr>
              <p:cNvSpPr/>
              <p:nvPr/>
            </p:nvSpPr>
            <p:spPr>
              <a:xfrm>
                <a:off x="11636863" y="3139993"/>
                <a:ext cx="5042" cy="5762"/>
              </a:xfrm>
              <a:custGeom>
                <a:avLst/>
                <a:gdLst>
                  <a:gd name="connsiteX0" fmla="*/ 5042 w 5042"/>
                  <a:gd name="connsiteY0" fmla="*/ 5763 h 5762"/>
                  <a:gd name="connsiteX1" fmla="*/ 3602 w 5042"/>
                  <a:gd name="connsiteY1" fmla="*/ 3962 h 5762"/>
                  <a:gd name="connsiteX2" fmla="*/ 0 w 5042"/>
                  <a:gd name="connsiteY2" fmla="*/ 0 h 5762"/>
                  <a:gd name="connsiteX3" fmla="*/ 5042 w 5042"/>
                  <a:gd name="connsiteY3" fmla="*/ 5763 h 5762"/>
                </a:gdLst>
                <a:ahLst/>
                <a:cxnLst>
                  <a:cxn ang="0">
                    <a:pos x="connsiteX0" y="connsiteY0"/>
                  </a:cxn>
                  <a:cxn ang="0">
                    <a:pos x="connsiteX1" y="connsiteY1"/>
                  </a:cxn>
                  <a:cxn ang="0">
                    <a:pos x="connsiteX2" y="connsiteY2"/>
                  </a:cxn>
                  <a:cxn ang="0">
                    <a:pos x="connsiteX3" y="connsiteY3"/>
                  </a:cxn>
                </a:cxnLst>
                <a:rect l="l" t="t" r="r" b="b"/>
                <a:pathLst>
                  <a:path w="5042" h="5762">
                    <a:moveTo>
                      <a:pt x="5042" y="5763"/>
                    </a:moveTo>
                    <a:lnTo>
                      <a:pt x="3602" y="3962"/>
                    </a:lnTo>
                    <a:cubicBezTo>
                      <a:pt x="2161" y="2521"/>
                      <a:pt x="720" y="720"/>
                      <a:pt x="0" y="0"/>
                    </a:cubicBezTo>
                    <a:lnTo>
                      <a:pt x="5042" y="5763"/>
                    </a:lnTo>
                    <a:close/>
                  </a:path>
                </a:pathLst>
              </a:custGeom>
              <a:solidFill>
                <a:schemeClr val="accent2"/>
              </a:solidFill>
              <a:ln w="0" cap="flat">
                <a:noFill/>
                <a:prstDash val="solid"/>
                <a:miter/>
              </a:ln>
            </p:spPr>
            <p:txBody>
              <a:bodyPr rtlCol="0" anchor="ctr"/>
              <a:lstStyle/>
              <a:p>
                <a:endParaRPr lang="en-US" sz="744"/>
              </a:p>
            </p:txBody>
          </p:sp>
          <p:sp>
            <p:nvSpPr>
              <p:cNvPr id="2661" name="Freeform: Shape 2660">
                <a:extLst>
                  <a:ext uri="{FF2B5EF4-FFF2-40B4-BE49-F238E27FC236}">
                    <a16:creationId xmlns:a16="http://schemas.microsoft.com/office/drawing/2014/main" id="{96888BE6-0915-1A0F-F778-9B3D06698ABD}"/>
                  </a:ext>
                </a:extLst>
              </p:cNvPr>
              <p:cNvSpPr/>
              <p:nvPr/>
            </p:nvSpPr>
            <p:spPr>
              <a:xfrm>
                <a:off x="9527752" y="5873627"/>
                <a:ext cx="11380" cy="720"/>
              </a:xfrm>
              <a:custGeom>
                <a:avLst/>
                <a:gdLst>
                  <a:gd name="connsiteX0" fmla="*/ 11165 w 11380"/>
                  <a:gd name="connsiteY0" fmla="*/ 0 h 720"/>
                  <a:gd name="connsiteX1" fmla="*/ 0 w 11380"/>
                  <a:gd name="connsiteY1" fmla="*/ 720 h 720"/>
                  <a:gd name="connsiteX2" fmla="*/ 11165 w 11380"/>
                  <a:gd name="connsiteY2" fmla="*/ 0 h 720"/>
                </a:gdLst>
                <a:ahLst/>
                <a:cxnLst>
                  <a:cxn ang="0">
                    <a:pos x="connsiteX0" y="connsiteY0"/>
                  </a:cxn>
                  <a:cxn ang="0">
                    <a:pos x="connsiteX1" y="connsiteY1"/>
                  </a:cxn>
                  <a:cxn ang="0">
                    <a:pos x="connsiteX2" y="connsiteY2"/>
                  </a:cxn>
                </a:cxnLst>
                <a:rect l="l" t="t" r="r" b="b"/>
                <a:pathLst>
                  <a:path w="11380" h="720">
                    <a:moveTo>
                      <a:pt x="11165" y="0"/>
                    </a:moveTo>
                    <a:lnTo>
                      <a:pt x="0" y="720"/>
                    </a:lnTo>
                    <a:cubicBezTo>
                      <a:pt x="9364" y="720"/>
                      <a:pt x="12246" y="0"/>
                      <a:pt x="11165" y="0"/>
                    </a:cubicBezTo>
                    <a:close/>
                  </a:path>
                </a:pathLst>
              </a:custGeom>
              <a:solidFill>
                <a:schemeClr val="accent2"/>
              </a:solidFill>
              <a:ln w="0" cap="flat">
                <a:noFill/>
                <a:prstDash val="solid"/>
                <a:miter/>
              </a:ln>
            </p:spPr>
            <p:txBody>
              <a:bodyPr rtlCol="0" anchor="ctr"/>
              <a:lstStyle/>
              <a:p>
                <a:endParaRPr lang="en-US" sz="744"/>
              </a:p>
            </p:txBody>
          </p:sp>
          <p:sp>
            <p:nvSpPr>
              <p:cNvPr id="2662" name="Freeform: Shape 2661">
                <a:extLst>
                  <a:ext uri="{FF2B5EF4-FFF2-40B4-BE49-F238E27FC236}">
                    <a16:creationId xmlns:a16="http://schemas.microsoft.com/office/drawing/2014/main" id="{3D690C41-CE5B-C49D-06EA-E5A074E8B1CD}"/>
                  </a:ext>
                </a:extLst>
              </p:cNvPr>
              <p:cNvSpPr/>
              <p:nvPr/>
            </p:nvSpPr>
            <p:spPr>
              <a:xfrm>
                <a:off x="11682964" y="3211306"/>
                <a:ext cx="415" cy="540"/>
              </a:xfrm>
              <a:custGeom>
                <a:avLst/>
                <a:gdLst>
                  <a:gd name="connsiteX0" fmla="*/ 0 w 415"/>
                  <a:gd name="connsiteY0" fmla="*/ 0 h 540"/>
                  <a:gd name="connsiteX1" fmla="*/ 0 w 415"/>
                  <a:gd name="connsiteY1" fmla="*/ 0 h 540"/>
                  <a:gd name="connsiteX2" fmla="*/ 0 w 415"/>
                  <a:gd name="connsiteY2" fmla="*/ 0 h 540"/>
                </a:gdLst>
                <a:ahLst/>
                <a:cxnLst>
                  <a:cxn ang="0">
                    <a:pos x="connsiteX0" y="connsiteY0"/>
                  </a:cxn>
                  <a:cxn ang="0">
                    <a:pos x="connsiteX1" y="connsiteY1"/>
                  </a:cxn>
                  <a:cxn ang="0">
                    <a:pos x="connsiteX2" y="connsiteY2"/>
                  </a:cxn>
                </a:cxnLst>
                <a:rect l="l" t="t" r="r" b="b"/>
                <a:pathLst>
                  <a:path w="415" h="540">
                    <a:moveTo>
                      <a:pt x="0" y="0"/>
                    </a:moveTo>
                    <a:lnTo>
                      <a:pt x="0" y="0"/>
                    </a:lnTo>
                    <a:cubicBezTo>
                      <a:pt x="360" y="720"/>
                      <a:pt x="720" y="720"/>
                      <a:pt x="0" y="0"/>
                    </a:cubicBezTo>
                    <a:close/>
                  </a:path>
                </a:pathLst>
              </a:custGeom>
              <a:solidFill>
                <a:schemeClr val="accent2"/>
              </a:solidFill>
              <a:ln w="0" cap="flat">
                <a:noFill/>
                <a:prstDash val="solid"/>
                <a:miter/>
              </a:ln>
            </p:spPr>
            <p:txBody>
              <a:bodyPr rtlCol="0" anchor="ctr"/>
              <a:lstStyle/>
              <a:p>
                <a:endParaRPr lang="en-US" sz="744"/>
              </a:p>
            </p:txBody>
          </p:sp>
          <p:sp>
            <p:nvSpPr>
              <p:cNvPr id="2663" name="Freeform: Shape 2662">
                <a:extLst>
                  <a:ext uri="{FF2B5EF4-FFF2-40B4-BE49-F238E27FC236}">
                    <a16:creationId xmlns:a16="http://schemas.microsoft.com/office/drawing/2014/main" id="{90737836-4AC4-468C-85C0-B1BAACB59B54}"/>
                  </a:ext>
                </a:extLst>
              </p:cNvPr>
              <p:cNvSpPr/>
              <p:nvPr/>
            </p:nvSpPr>
            <p:spPr>
              <a:xfrm>
                <a:off x="9812280" y="5873627"/>
                <a:ext cx="1440" cy="3601"/>
              </a:xfrm>
              <a:custGeom>
                <a:avLst/>
                <a:gdLst>
                  <a:gd name="connsiteX0" fmla="*/ 1441 w 1440"/>
                  <a:gd name="connsiteY0" fmla="*/ 0 h 3601"/>
                  <a:gd name="connsiteX1" fmla="*/ 0 w 1440"/>
                  <a:gd name="connsiteY1" fmla="*/ 0 h 3601"/>
                  <a:gd name="connsiteX2" fmla="*/ 1441 w 1440"/>
                  <a:gd name="connsiteY2" fmla="*/ 0 h 3601"/>
                </a:gdLst>
                <a:ahLst/>
                <a:cxnLst>
                  <a:cxn ang="0">
                    <a:pos x="connsiteX0" y="connsiteY0"/>
                  </a:cxn>
                  <a:cxn ang="0">
                    <a:pos x="connsiteX1" y="connsiteY1"/>
                  </a:cxn>
                  <a:cxn ang="0">
                    <a:pos x="connsiteX2" y="connsiteY2"/>
                  </a:cxn>
                </a:cxnLst>
                <a:rect l="l" t="t" r="r" b="b"/>
                <a:pathLst>
                  <a:path w="1440" h="3601">
                    <a:moveTo>
                      <a:pt x="1441" y="0"/>
                    </a:moveTo>
                    <a:cubicBezTo>
                      <a:pt x="1080" y="0"/>
                      <a:pt x="720" y="0"/>
                      <a:pt x="0" y="0"/>
                    </a:cubicBezTo>
                    <a:cubicBezTo>
                      <a:pt x="1080" y="0"/>
                      <a:pt x="1080" y="0"/>
                      <a:pt x="1441" y="0"/>
                    </a:cubicBezTo>
                    <a:close/>
                  </a:path>
                </a:pathLst>
              </a:custGeom>
              <a:solidFill>
                <a:schemeClr val="accent2"/>
              </a:solidFill>
              <a:ln w="0" cap="flat">
                <a:noFill/>
                <a:prstDash val="solid"/>
                <a:miter/>
              </a:ln>
            </p:spPr>
            <p:txBody>
              <a:bodyPr rtlCol="0" anchor="ctr"/>
              <a:lstStyle/>
              <a:p>
                <a:endParaRPr lang="en-US" sz="744"/>
              </a:p>
            </p:txBody>
          </p:sp>
          <p:sp>
            <p:nvSpPr>
              <p:cNvPr id="2664" name="Freeform: Shape 2663">
                <a:extLst>
                  <a:ext uri="{FF2B5EF4-FFF2-40B4-BE49-F238E27FC236}">
                    <a16:creationId xmlns:a16="http://schemas.microsoft.com/office/drawing/2014/main" id="{A2022F0F-D726-21F4-BE84-FB77E0EE99B1}"/>
                  </a:ext>
                </a:extLst>
              </p:cNvPr>
              <p:cNvSpPr/>
              <p:nvPr/>
            </p:nvSpPr>
            <p:spPr>
              <a:xfrm>
                <a:off x="9882189" y="5831488"/>
                <a:ext cx="5005" cy="3601"/>
              </a:xfrm>
              <a:custGeom>
                <a:avLst/>
                <a:gdLst>
                  <a:gd name="connsiteX0" fmla="*/ 5005 w 5005"/>
                  <a:gd name="connsiteY0" fmla="*/ 0 h 3601"/>
                  <a:gd name="connsiteX1" fmla="*/ 3205 w 5005"/>
                  <a:gd name="connsiteY1" fmla="*/ 0 h 3601"/>
                  <a:gd name="connsiteX2" fmla="*/ 5005 w 5005"/>
                  <a:gd name="connsiteY2" fmla="*/ 0 h 3601"/>
                </a:gdLst>
                <a:ahLst/>
                <a:cxnLst>
                  <a:cxn ang="0">
                    <a:pos x="connsiteX0" y="connsiteY0"/>
                  </a:cxn>
                  <a:cxn ang="0">
                    <a:pos x="connsiteX1" y="connsiteY1"/>
                  </a:cxn>
                  <a:cxn ang="0">
                    <a:pos x="connsiteX2" y="connsiteY2"/>
                  </a:cxn>
                </a:cxnLst>
                <a:rect l="l" t="t" r="r" b="b"/>
                <a:pathLst>
                  <a:path w="5005" h="3601">
                    <a:moveTo>
                      <a:pt x="5005" y="0"/>
                    </a:moveTo>
                    <a:cubicBezTo>
                      <a:pt x="4645" y="0"/>
                      <a:pt x="4285" y="0"/>
                      <a:pt x="3205" y="0"/>
                    </a:cubicBezTo>
                    <a:cubicBezTo>
                      <a:pt x="-2558" y="0"/>
                      <a:pt x="323" y="0"/>
                      <a:pt x="5005" y="0"/>
                    </a:cubicBezTo>
                    <a:close/>
                  </a:path>
                </a:pathLst>
              </a:custGeom>
              <a:solidFill>
                <a:schemeClr val="accent2"/>
              </a:solidFill>
              <a:ln w="0" cap="flat">
                <a:noFill/>
                <a:prstDash val="solid"/>
                <a:miter/>
              </a:ln>
            </p:spPr>
            <p:txBody>
              <a:bodyPr rtlCol="0" anchor="ctr"/>
              <a:lstStyle/>
              <a:p>
                <a:endParaRPr lang="en-US" sz="744"/>
              </a:p>
            </p:txBody>
          </p:sp>
          <p:sp>
            <p:nvSpPr>
              <p:cNvPr id="2665" name="Freeform: Shape 2664">
                <a:extLst>
                  <a:ext uri="{FF2B5EF4-FFF2-40B4-BE49-F238E27FC236}">
                    <a16:creationId xmlns:a16="http://schemas.microsoft.com/office/drawing/2014/main" id="{339CB941-56AF-FE9B-C75E-954000795FBC}"/>
                  </a:ext>
                </a:extLst>
              </p:cNvPr>
              <p:cNvSpPr/>
              <p:nvPr/>
            </p:nvSpPr>
            <p:spPr>
              <a:xfrm>
                <a:off x="9814081" y="5873267"/>
                <a:ext cx="320" cy="3601"/>
              </a:xfrm>
              <a:custGeom>
                <a:avLst/>
                <a:gdLst>
                  <a:gd name="connsiteX0" fmla="*/ 0 w 320"/>
                  <a:gd name="connsiteY0" fmla="*/ 0 h 3601"/>
                  <a:gd name="connsiteX1" fmla="*/ 0 w 320"/>
                  <a:gd name="connsiteY1" fmla="*/ 0 h 3601"/>
                  <a:gd name="connsiteX2" fmla="*/ 0 w 320"/>
                  <a:gd name="connsiteY2" fmla="*/ 0 h 3601"/>
                </a:gdLst>
                <a:ahLst/>
                <a:cxnLst>
                  <a:cxn ang="0">
                    <a:pos x="connsiteX0" y="connsiteY0"/>
                  </a:cxn>
                  <a:cxn ang="0">
                    <a:pos x="connsiteX1" y="connsiteY1"/>
                  </a:cxn>
                  <a:cxn ang="0">
                    <a:pos x="connsiteX2" y="connsiteY2"/>
                  </a:cxn>
                </a:cxnLst>
                <a:rect l="l" t="t" r="r" b="b"/>
                <a:pathLst>
                  <a:path w="320" h="3601">
                    <a:moveTo>
                      <a:pt x="0" y="0"/>
                    </a:moveTo>
                    <a:cubicBezTo>
                      <a:pt x="0" y="0"/>
                      <a:pt x="0" y="0"/>
                      <a:pt x="0" y="0"/>
                    </a:cubicBezTo>
                    <a:cubicBezTo>
                      <a:pt x="0" y="0"/>
                      <a:pt x="720" y="0"/>
                      <a:pt x="0" y="0"/>
                    </a:cubicBezTo>
                    <a:close/>
                  </a:path>
                </a:pathLst>
              </a:custGeom>
              <a:solidFill>
                <a:schemeClr val="accent2"/>
              </a:solidFill>
              <a:ln w="0" cap="flat">
                <a:noFill/>
                <a:prstDash val="solid"/>
                <a:miter/>
              </a:ln>
            </p:spPr>
            <p:txBody>
              <a:bodyPr rtlCol="0" anchor="ctr"/>
              <a:lstStyle/>
              <a:p>
                <a:endParaRPr lang="en-US" sz="744"/>
              </a:p>
            </p:txBody>
          </p:sp>
          <p:sp>
            <p:nvSpPr>
              <p:cNvPr id="2666" name="Freeform: Shape 2665">
                <a:extLst>
                  <a:ext uri="{FF2B5EF4-FFF2-40B4-BE49-F238E27FC236}">
                    <a16:creationId xmlns:a16="http://schemas.microsoft.com/office/drawing/2014/main" id="{38654275-A718-8404-662C-F860C7908E74}"/>
                  </a:ext>
                </a:extLst>
              </p:cNvPr>
              <p:cNvSpPr/>
              <p:nvPr/>
            </p:nvSpPr>
            <p:spPr>
              <a:xfrm>
                <a:off x="10980818" y="6297327"/>
                <a:ext cx="10993" cy="4172"/>
              </a:xfrm>
              <a:custGeom>
                <a:avLst/>
                <a:gdLst>
                  <a:gd name="connsiteX0" fmla="*/ 10994 w 10993"/>
                  <a:gd name="connsiteY0" fmla="*/ 4172 h 4172"/>
                  <a:gd name="connsiteX1" fmla="*/ 909 w 10993"/>
                  <a:gd name="connsiteY1" fmla="*/ 211 h 4172"/>
                  <a:gd name="connsiteX2" fmla="*/ 10994 w 10993"/>
                  <a:gd name="connsiteY2" fmla="*/ 4172 h 4172"/>
                </a:gdLst>
                <a:ahLst/>
                <a:cxnLst>
                  <a:cxn ang="0">
                    <a:pos x="connsiteX0" y="connsiteY0"/>
                  </a:cxn>
                  <a:cxn ang="0">
                    <a:pos x="connsiteX1" y="connsiteY1"/>
                  </a:cxn>
                  <a:cxn ang="0">
                    <a:pos x="connsiteX2" y="connsiteY2"/>
                  </a:cxn>
                </a:cxnLst>
                <a:rect l="l" t="t" r="r" b="b"/>
                <a:pathLst>
                  <a:path w="10993" h="4172">
                    <a:moveTo>
                      <a:pt x="10994" y="4172"/>
                    </a:moveTo>
                    <a:cubicBezTo>
                      <a:pt x="10994" y="4172"/>
                      <a:pt x="7032" y="2371"/>
                      <a:pt x="909" y="211"/>
                    </a:cubicBezTo>
                    <a:cubicBezTo>
                      <a:pt x="-1612" y="-510"/>
                      <a:pt x="909" y="571"/>
                      <a:pt x="10994" y="4172"/>
                    </a:cubicBezTo>
                    <a:close/>
                  </a:path>
                </a:pathLst>
              </a:custGeom>
              <a:solidFill>
                <a:schemeClr val="accent2"/>
              </a:solidFill>
              <a:ln w="0" cap="flat">
                <a:noFill/>
                <a:prstDash val="solid"/>
                <a:miter/>
              </a:ln>
            </p:spPr>
            <p:txBody>
              <a:bodyPr rtlCol="0" anchor="ctr"/>
              <a:lstStyle/>
              <a:p>
                <a:endParaRPr lang="en-US" sz="744"/>
              </a:p>
            </p:txBody>
          </p:sp>
          <p:sp>
            <p:nvSpPr>
              <p:cNvPr id="2667" name="Freeform: Shape 2666">
                <a:extLst>
                  <a:ext uri="{FF2B5EF4-FFF2-40B4-BE49-F238E27FC236}">
                    <a16:creationId xmlns:a16="http://schemas.microsoft.com/office/drawing/2014/main" id="{A1536EA4-8FE1-D08F-09CF-16C6A76BA055}"/>
                  </a:ext>
                </a:extLst>
              </p:cNvPr>
              <p:cNvSpPr/>
              <p:nvPr/>
            </p:nvSpPr>
            <p:spPr>
              <a:xfrm>
                <a:off x="10745821" y="6189129"/>
                <a:ext cx="3961" cy="2520"/>
              </a:xfrm>
              <a:custGeom>
                <a:avLst/>
                <a:gdLst>
                  <a:gd name="connsiteX0" fmla="*/ 3962 w 3961"/>
                  <a:gd name="connsiteY0" fmla="*/ 2521 h 2520"/>
                  <a:gd name="connsiteX1" fmla="*/ 0 w 3961"/>
                  <a:gd name="connsiteY1" fmla="*/ 0 h 2520"/>
                  <a:gd name="connsiteX2" fmla="*/ 3962 w 3961"/>
                  <a:gd name="connsiteY2" fmla="*/ 2521 h 2520"/>
                </a:gdLst>
                <a:ahLst/>
                <a:cxnLst>
                  <a:cxn ang="0">
                    <a:pos x="connsiteX0" y="connsiteY0"/>
                  </a:cxn>
                  <a:cxn ang="0">
                    <a:pos x="connsiteX1" y="connsiteY1"/>
                  </a:cxn>
                  <a:cxn ang="0">
                    <a:pos x="connsiteX2" y="connsiteY2"/>
                  </a:cxn>
                </a:cxnLst>
                <a:rect l="l" t="t" r="r" b="b"/>
                <a:pathLst>
                  <a:path w="3961" h="2520">
                    <a:moveTo>
                      <a:pt x="3962" y="2521"/>
                    </a:moveTo>
                    <a:cubicBezTo>
                      <a:pt x="2521" y="1801"/>
                      <a:pt x="1801" y="1081"/>
                      <a:pt x="0" y="0"/>
                    </a:cubicBezTo>
                    <a:lnTo>
                      <a:pt x="3962" y="2521"/>
                    </a:lnTo>
                    <a:close/>
                  </a:path>
                </a:pathLst>
              </a:custGeom>
              <a:solidFill>
                <a:schemeClr val="accent2"/>
              </a:solidFill>
              <a:ln w="0" cap="flat">
                <a:noFill/>
                <a:prstDash val="solid"/>
                <a:miter/>
              </a:ln>
            </p:spPr>
            <p:txBody>
              <a:bodyPr rtlCol="0" anchor="ctr"/>
              <a:lstStyle/>
              <a:p>
                <a:endParaRPr lang="en-US" sz="744"/>
              </a:p>
            </p:txBody>
          </p:sp>
          <p:sp>
            <p:nvSpPr>
              <p:cNvPr id="2668" name="Freeform: Shape 2667">
                <a:extLst>
                  <a:ext uri="{FF2B5EF4-FFF2-40B4-BE49-F238E27FC236}">
                    <a16:creationId xmlns:a16="http://schemas.microsoft.com/office/drawing/2014/main" id="{E5F76CCD-F61B-3E48-EE14-F131FC325C36}"/>
                  </a:ext>
                </a:extLst>
              </p:cNvPr>
              <p:cNvSpPr/>
              <p:nvPr/>
            </p:nvSpPr>
            <p:spPr>
              <a:xfrm>
                <a:off x="11801818" y="5179233"/>
                <a:ext cx="8283" cy="29173"/>
              </a:xfrm>
              <a:custGeom>
                <a:avLst/>
                <a:gdLst>
                  <a:gd name="connsiteX0" fmla="*/ 8284 w 8283"/>
                  <a:gd name="connsiteY0" fmla="*/ 0 h 29173"/>
                  <a:gd name="connsiteX1" fmla="*/ 0 w 8283"/>
                  <a:gd name="connsiteY1" fmla="*/ 29173 h 29173"/>
                  <a:gd name="connsiteX2" fmla="*/ 8284 w 8283"/>
                  <a:gd name="connsiteY2" fmla="*/ 0 h 29173"/>
                </a:gdLst>
                <a:ahLst/>
                <a:cxnLst>
                  <a:cxn ang="0">
                    <a:pos x="connsiteX0" y="connsiteY0"/>
                  </a:cxn>
                  <a:cxn ang="0">
                    <a:pos x="connsiteX1" y="connsiteY1"/>
                  </a:cxn>
                  <a:cxn ang="0">
                    <a:pos x="connsiteX2" y="connsiteY2"/>
                  </a:cxn>
                </a:cxnLst>
                <a:rect l="l" t="t" r="r" b="b"/>
                <a:pathLst>
                  <a:path w="8283" h="29173">
                    <a:moveTo>
                      <a:pt x="8284" y="0"/>
                    </a:moveTo>
                    <a:cubicBezTo>
                      <a:pt x="4682" y="12246"/>
                      <a:pt x="2161" y="21610"/>
                      <a:pt x="0" y="29173"/>
                    </a:cubicBezTo>
                    <a:cubicBezTo>
                      <a:pt x="2521" y="20169"/>
                      <a:pt x="5402" y="10445"/>
                      <a:pt x="8284" y="0"/>
                    </a:cubicBezTo>
                    <a:close/>
                  </a:path>
                </a:pathLst>
              </a:custGeom>
              <a:solidFill>
                <a:schemeClr val="accent2"/>
              </a:solidFill>
              <a:ln w="0" cap="flat">
                <a:noFill/>
                <a:prstDash val="solid"/>
                <a:miter/>
              </a:ln>
            </p:spPr>
            <p:txBody>
              <a:bodyPr rtlCol="0" anchor="ctr"/>
              <a:lstStyle/>
              <a:p>
                <a:endParaRPr lang="en-US" sz="744"/>
              </a:p>
            </p:txBody>
          </p:sp>
          <p:sp>
            <p:nvSpPr>
              <p:cNvPr id="2669" name="Freeform: Shape 2668">
                <a:extLst>
                  <a:ext uri="{FF2B5EF4-FFF2-40B4-BE49-F238E27FC236}">
                    <a16:creationId xmlns:a16="http://schemas.microsoft.com/office/drawing/2014/main" id="{0557AD96-9AFE-9EC3-9B28-39D93A595FD4}"/>
                  </a:ext>
                </a:extLst>
              </p:cNvPr>
              <p:cNvSpPr/>
              <p:nvPr/>
            </p:nvSpPr>
            <p:spPr>
              <a:xfrm>
                <a:off x="9798954" y="5873627"/>
                <a:ext cx="13326" cy="720"/>
              </a:xfrm>
              <a:custGeom>
                <a:avLst/>
                <a:gdLst>
                  <a:gd name="connsiteX0" fmla="*/ 13326 w 13326"/>
                  <a:gd name="connsiteY0" fmla="*/ 0 h 720"/>
                  <a:gd name="connsiteX1" fmla="*/ 0 w 13326"/>
                  <a:gd name="connsiteY1" fmla="*/ 720 h 720"/>
                  <a:gd name="connsiteX2" fmla="*/ 13326 w 13326"/>
                  <a:gd name="connsiteY2" fmla="*/ 0 h 720"/>
                </a:gdLst>
                <a:ahLst/>
                <a:cxnLst>
                  <a:cxn ang="0">
                    <a:pos x="connsiteX0" y="connsiteY0"/>
                  </a:cxn>
                  <a:cxn ang="0">
                    <a:pos x="connsiteX1" y="connsiteY1"/>
                  </a:cxn>
                  <a:cxn ang="0">
                    <a:pos x="connsiteX2" y="connsiteY2"/>
                  </a:cxn>
                </a:cxnLst>
                <a:rect l="l" t="t" r="r" b="b"/>
                <a:pathLst>
                  <a:path w="13326" h="720">
                    <a:moveTo>
                      <a:pt x="13326" y="0"/>
                    </a:moveTo>
                    <a:cubicBezTo>
                      <a:pt x="10445" y="0"/>
                      <a:pt x="6483" y="360"/>
                      <a:pt x="0" y="720"/>
                    </a:cubicBezTo>
                    <a:cubicBezTo>
                      <a:pt x="7203" y="720"/>
                      <a:pt x="10805" y="360"/>
                      <a:pt x="13326" y="0"/>
                    </a:cubicBezTo>
                    <a:close/>
                  </a:path>
                </a:pathLst>
              </a:custGeom>
              <a:solidFill>
                <a:schemeClr val="accent2"/>
              </a:solidFill>
              <a:ln w="0" cap="flat">
                <a:noFill/>
                <a:prstDash val="solid"/>
                <a:miter/>
              </a:ln>
            </p:spPr>
            <p:txBody>
              <a:bodyPr rtlCol="0" anchor="ctr"/>
              <a:lstStyle/>
              <a:p>
                <a:endParaRPr lang="en-US" sz="744"/>
              </a:p>
            </p:txBody>
          </p:sp>
          <p:sp>
            <p:nvSpPr>
              <p:cNvPr id="2670" name="Freeform: Shape 2669">
                <a:extLst>
                  <a:ext uri="{FF2B5EF4-FFF2-40B4-BE49-F238E27FC236}">
                    <a16:creationId xmlns:a16="http://schemas.microsoft.com/office/drawing/2014/main" id="{044C49DA-62DE-5B06-30EE-C413EE1BA325}"/>
                  </a:ext>
                </a:extLst>
              </p:cNvPr>
              <p:cNvSpPr/>
              <p:nvPr/>
            </p:nvSpPr>
            <p:spPr>
              <a:xfrm>
                <a:off x="10949673" y="5993921"/>
                <a:ext cx="2160" cy="7923"/>
              </a:xfrm>
              <a:custGeom>
                <a:avLst/>
                <a:gdLst>
                  <a:gd name="connsiteX0" fmla="*/ 0 w 2160"/>
                  <a:gd name="connsiteY0" fmla="*/ 0 h 7923"/>
                  <a:gd name="connsiteX1" fmla="*/ 2161 w 2160"/>
                  <a:gd name="connsiteY1" fmla="*/ 7924 h 7923"/>
                  <a:gd name="connsiteX2" fmla="*/ 1080 w 2160"/>
                  <a:gd name="connsiteY2" fmla="*/ 3242 h 7923"/>
                  <a:gd name="connsiteX3" fmla="*/ 0 w 2160"/>
                  <a:gd name="connsiteY3" fmla="*/ 0 h 7923"/>
                </a:gdLst>
                <a:ahLst/>
                <a:cxnLst>
                  <a:cxn ang="0">
                    <a:pos x="connsiteX0" y="connsiteY0"/>
                  </a:cxn>
                  <a:cxn ang="0">
                    <a:pos x="connsiteX1" y="connsiteY1"/>
                  </a:cxn>
                  <a:cxn ang="0">
                    <a:pos x="connsiteX2" y="connsiteY2"/>
                  </a:cxn>
                  <a:cxn ang="0">
                    <a:pos x="connsiteX3" y="connsiteY3"/>
                  </a:cxn>
                </a:cxnLst>
                <a:rect l="l" t="t" r="r" b="b"/>
                <a:pathLst>
                  <a:path w="2160" h="7923">
                    <a:moveTo>
                      <a:pt x="0" y="0"/>
                    </a:moveTo>
                    <a:cubicBezTo>
                      <a:pt x="720" y="2881"/>
                      <a:pt x="1441" y="5402"/>
                      <a:pt x="2161" y="7924"/>
                    </a:cubicBezTo>
                    <a:cubicBezTo>
                      <a:pt x="2161" y="6483"/>
                      <a:pt x="1441" y="4682"/>
                      <a:pt x="1080" y="3242"/>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2671" name="Freeform: Shape 2670">
                <a:extLst>
                  <a:ext uri="{FF2B5EF4-FFF2-40B4-BE49-F238E27FC236}">
                    <a16:creationId xmlns:a16="http://schemas.microsoft.com/office/drawing/2014/main" id="{52D92A2B-5BAD-21E6-3BB1-C7DDE9862A44}"/>
                  </a:ext>
                </a:extLst>
              </p:cNvPr>
              <p:cNvSpPr/>
              <p:nvPr/>
            </p:nvSpPr>
            <p:spPr>
              <a:xfrm>
                <a:off x="10930585" y="5849136"/>
                <a:ext cx="139022" cy="192686"/>
              </a:xfrm>
              <a:custGeom>
                <a:avLst/>
                <a:gdLst>
                  <a:gd name="connsiteX0" fmla="*/ 3962 w 139022"/>
                  <a:gd name="connsiteY0" fmla="*/ 10805 h 192686"/>
                  <a:gd name="connsiteX1" fmla="*/ 5042 w 139022"/>
                  <a:gd name="connsiteY1" fmla="*/ 19809 h 192686"/>
                  <a:gd name="connsiteX2" fmla="*/ 4322 w 139022"/>
                  <a:gd name="connsiteY2" fmla="*/ 11165 h 192686"/>
                  <a:gd name="connsiteX3" fmla="*/ 4322 w 139022"/>
                  <a:gd name="connsiteY3" fmla="*/ 9004 h 192686"/>
                  <a:gd name="connsiteX4" fmla="*/ 6483 w 139022"/>
                  <a:gd name="connsiteY4" fmla="*/ 9004 h 192686"/>
                  <a:gd name="connsiteX5" fmla="*/ 11165 w 139022"/>
                  <a:gd name="connsiteY5" fmla="*/ 9004 h 192686"/>
                  <a:gd name="connsiteX6" fmla="*/ 31334 w 139022"/>
                  <a:gd name="connsiteY6" fmla="*/ 9004 h 192686"/>
                  <a:gd name="connsiteX7" fmla="*/ 55105 w 139022"/>
                  <a:gd name="connsiteY7" fmla="*/ 8284 h 192686"/>
                  <a:gd name="connsiteX8" fmla="*/ 78516 w 139022"/>
                  <a:gd name="connsiteY8" fmla="*/ 7203 h 192686"/>
                  <a:gd name="connsiteX9" fmla="*/ 118133 w 139022"/>
                  <a:gd name="connsiteY9" fmla="*/ 3602 h 192686"/>
                  <a:gd name="connsiteX10" fmla="*/ 139023 w 139022"/>
                  <a:gd name="connsiteY10" fmla="*/ 0 h 192686"/>
                  <a:gd name="connsiteX11" fmla="*/ 116333 w 139022"/>
                  <a:gd name="connsiteY11" fmla="*/ 2521 h 192686"/>
                  <a:gd name="connsiteX12" fmla="*/ 83198 w 139022"/>
                  <a:gd name="connsiteY12" fmla="*/ 4682 h 192686"/>
                  <a:gd name="connsiteX13" fmla="*/ 56185 w 139022"/>
                  <a:gd name="connsiteY13" fmla="*/ 5042 h 192686"/>
                  <a:gd name="connsiteX14" fmla="*/ 50783 w 139022"/>
                  <a:gd name="connsiteY14" fmla="*/ 4322 h 192686"/>
                  <a:gd name="connsiteX15" fmla="*/ 22330 w 139022"/>
                  <a:gd name="connsiteY15" fmla="*/ 5042 h 192686"/>
                  <a:gd name="connsiteX16" fmla="*/ 6843 w 139022"/>
                  <a:gd name="connsiteY16" fmla="*/ 5042 h 192686"/>
                  <a:gd name="connsiteX17" fmla="*/ 2881 w 139022"/>
                  <a:gd name="connsiteY17" fmla="*/ 5042 h 192686"/>
                  <a:gd name="connsiteX18" fmla="*/ 1081 w 139022"/>
                  <a:gd name="connsiteY18" fmla="*/ 5042 h 192686"/>
                  <a:gd name="connsiteX19" fmla="*/ 0 w 139022"/>
                  <a:gd name="connsiteY19" fmla="*/ 5042 h 192686"/>
                  <a:gd name="connsiteX20" fmla="*/ 0 w 139022"/>
                  <a:gd name="connsiteY20" fmla="*/ 5042 h 192686"/>
                  <a:gd name="connsiteX21" fmla="*/ 0 w 139022"/>
                  <a:gd name="connsiteY21" fmla="*/ 5042 h 192686"/>
                  <a:gd name="connsiteX22" fmla="*/ 0 w 139022"/>
                  <a:gd name="connsiteY22" fmla="*/ 5763 h 192686"/>
                  <a:gd name="connsiteX23" fmla="*/ 360 w 139022"/>
                  <a:gd name="connsiteY23" fmla="*/ 13326 h 192686"/>
                  <a:gd name="connsiteX24" fmla="*/ 1801 w 139022"/>
                  <a:gd name="connsiteY24" fmla="*/ 41059 h 192686"/>
                  <a:gd name="connsiteX25" fmla="*/ 3242 w 139022"/>
                  <a:gd name="connsiteY25" fmla="*/ 60147 h 192686"/>
                  <a:gd name="connsiteX26" fmla="*/ 2161 w 139022"/>
                  <a:gd name="connsiteY26" fmla="*/ 43940 h 192686"/>
                  <a:gd name="connsiteX27" fmla="*/ 2161 w 139022"/>
                  <a:gd name="connsiteY27" fmla="*/ 36016 h 192686"/>
                  <a:gd name="connsiteX28" fmla="*/ 3242 w 139022"/>
                  <a:gd name="connsiteY28" fmla="*/ 40699 h 192686"/>
                  <a:gd name="connsiteX29" fmla="*/ 9724 w 139022"/>
                  <a:gd name="connsiteY29" fmla="*/ 91481 h 192686"/>
                  <a:gd name="connsiteX30" fmla="*/ 11165 w 139022"/>
                  <a:gd name="connsiteY30" fmla="*/ 105528 h 192686"/>
                  <a:gd name="connsiteX31" fmla="*/ 10445 w 139022"/>
                  <a:gd name="connsiteY31" fmla="*/ 105167 h 192686"/>
                  <a:gd name="connsiteX32" fmla="*/ 11165 w 139022"/>
                  <a:gd name="connsiteY32" fmla="*/ 114892 h 192686"/>
                  <a:gd name="connsiteX33" fmla="*/ 19089 w 139022"/>
                  <a:gd name="connsiteY33" fmla="*/ 154150 h 192686"/>
                  <a:gd name="connsiteX34" fmla="*/ 23771 w 139022"/>
                  <a:gd name="connsiteY34" fmla="*/ 173598 h 192686"/>
                  <a:gd name="connsiteX35" fmla="*/ 29173 w 139022"/>
                  <a:gd name="connsiteY35" fmla="*/ 192687 h 192686"/>
                  <a:gd name="connsiteX36" fmla="*/ 24491 w 139022"/>
                  <a:gd name="connsiteY36" fmla="*/ 175759 h 192686"/>
                  <a:gd name="connsiteX37" fmla="*/ 20529 w 139022"/>
                  <a:gd name="connsiteY37" fmla="*/ 158832 h 192686"/>
                  <a:gd name="connsiteX38" fmla="*/ 16568 w 139022"/>
                  <a:gd name="connsiteY38" fmla="*/ 141904 h 192686"/>
                  <a:gd name="connsiteX39" fmla="*/ 13686 w 139022"/>
                  <a:gd name="connsiteY39" fmla="*/ 124616 h 192686"/>
                  <a:gd name="connsiteX40" fmla="*/ 16568 w 139022"/>
                  <a:gd name="connsiteY40" fmla="*/ 134701 h 192686"/>
                  <a:gd name="connsiteX41" fmla="*/ 18008 w 139022"/>
                  <a:gd name="connsiteY41" fmla="*/ 139743 h 192686"/>
                  <a:gd name="connsiteX42" fmla="*/ 19809 w 139022"/>
                  <a:gd name="connsiteY42" fmla="*/ 144785 h 192686"/>
                  <a:gd name="connsiteX43" fmla="*/ 18008 w 139022"/>
                  <a:gd name="connsiteY43" fmla="*/ 137942 h 192686"/>
                  <a:gd name="connsiteX44" fmla="*/ 11886 w 139022"/>
                  <a:gd name="connsiteY44" fmla="*/ 104087 h 192686"/>
                  <a:gd name="connsiteX45" fmla="*/ 10805 w 139022"/>
                  <a:gd name="connsiteY45" fmla="*/ 98325 h 192686"/>
                  <a:gd name="connsiteX46" fmla="*/ 10085 w 139022"/>
                  <a:gd name="connsiteY46" fmla="*/ 93282 h 192686"/>
                  <a:gd name="connsiteX47" fmla="*/ 9364 w 139022"/>
                  <a:gd name="connsiteY47" fmla="*/ 85719 h 192686"/>
                  <a:gd name="connsiteX48" fmla="*/ 9004 w 139022"/>
                  <a:gd name="connsiteY48" fmla="*/ 74554 h 192686"/>
                  <a:gd name="connsiteX49" fmla="*/ 8644 w 139022"/>
                  <a:gd name="connsiteY49" fmla="*/ 63028 h 192686"/>
                  <a:gd name="connsiteX50" fmla="*/ 7924 w 139022"/>
                  <a:gd name="connsiteY50" fmla="*/ 55105 h 192686"/>
                  <a:gd name="connsiteX51" fmla="*/ 7203 w 139022"/>
                  <a:gd name="connsiteY51" fmla="*/ 43940 h 192686"/>
                  <a:gd name="connsiteX52" fmla="*/ 4682 w 139022"/>
                  <a:gd name="connsiteY52" fmla="*/ 11165 h 192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39022" h="192686">
                    <a:moveTo>
                      <a:pt x="3962" y="10805"/>
                    </a:moveTo>
                    <a:cubicBezTo>
                      <a:pt x="4322" y="15127"/>
                      <a:pt x="4682" y="17288"/>
                      <a:pt x="5042" y="19809"/>
                    </a:cubicBezTo>
                    <a:cubicBezTo>
                      <a:pt x="5042" y="16928"/>
                      <a:pt x="4682" y="14046"/>
                      <a:pt x="4322" y="11165"/>
                    </a:cubicBezTo>
                    <a:cubicBezTo>
                      <a:pt x="4322" y="10445"/>
                      <a:pt x="4322" y="9724"/>
                      <a:pt x="4322" y="9004"/>
                    </a:cubicBezTo>
                    <a:cubicBezTo>
                      <a:pt x="5042" y="9004"/>
                      <a:pt x="5763" y="9004"/>
                      <a:pt x="6483" y="9004"/>
                    </a:cubicBezTo>
                    <a:cubicBezTo>
                      <a:pt x="7924" y="9004"/>
                      <a:pt x="9724" y="9004"/>
                      <a:pt x="11165" y="9004"/>
                    </a:cubicBezTo>
                    <a:cubicBezTo>
                      <a:pt x="17648" y="9004"/>
                      <a:pt x="24491" y="9004"/>
                      <a:pt x="31334" y="9004"/>
                    </a:cubicBezTo>
                    <a:cubicBezTo>
                      <a:pt x="39258" y="9004"/>
                      <a:pt x="47181" y="8644"/>
                      <a:pt x="55105" y="8284"/>
                    </a:cubicBezTo>
                    <a:cubicBezTo>
                      <a:pt x="63028" y="8284"/>
                      <a:pt x="70952" y="8284"/>
                      <a:pt x="78516" y="7203"/>
                    </a:cubicBezTo>
                    <a:cubicBezTo>
                      <a:pt x="93642" y="6123"/>
                      <a:pt x="107329" y="4682"/>
                      <a:pt x="118133" y="3602"/>
                    </a:cubicBezTo>
                    <a:cubicBezTo>
                      <a:pt x="128938" y="2161"/>
                      <a:pt x="136502" y="720"/>
                      <a:pt x="139023" y="0"/>
                    </a:cubicBezTo>
                    <a:cubicBezTo>
                      <a:pt x="134701" y="360"/>
                      <a:pt x="126417" y="1801"/>
                      <a:pt x="116333" y="2521"/>
                    </a:cubicBezTo>
                    <a:cubicBezTo>
                      <a:pt x="106248" y="3242"/>
                      <a:pt x="94363" y="3962"/>
                      <a:pt x="83198" y="4682"/>
                    </a:cubicBezTo>
                    <a:cubicBezTo>
                      <a:pt x="72393" y="5402"/>
                      <a:pt x="62308" y="5402"/>
                      <a:pt x="56185" y="5042"/>
                    </a:cubicBezTo>
                    <a:cubicBezTo>
                      <a:pt x="49703" y="5042"/>
                      <a:pt x="47181" y="4682"/>
                      <a:pt x="50783" y="4322"/>
                    </a:cubicBezTo>
                    <a:cubicBezTo>
                      <a:pt x="42139" y="4322"/>
                      <a:pt x="32775" y="5042"/>
                      <a:pt x="22330" y="5042"/>
                    </a:cubicBezTo>
                    <a:cubicBezTo>
                      <a:pt x="17288" y="5042"/>
                      <a:pt x="11886" y="5042"/>
                      <a:pt x="6843" y="5042"/>
                    </a:cubicBezTo>
                    <a:lnTo>
                      <a:pt x="2881" y="5042"/>
                    </a:lnTo>
                    <a:cubicBezTo>
                      <a:pt x="2881" y="5042"/>
                      <a:pt x="1081" y="5042"/>
                      <a:pt x="1081" y="5042"/>
                    </a:cubicBezTo>
                    <a:lnTo>
                      <a:pt x="0" y="5042"/>
                    </a:lnTo>
                    <a:cubicBezTo>
                      <a:pt x="0" y="5042"/>
                      <a:pt x="0" y="5042"/>
                      <a:pt x="0" y="5042"/>
                    </a:cubicBezTo>
                    <a:lnTo>
                      <a:pt x="0" y="5042"/>
                    </a:lnTo>
                    <a:cubicBezTo>
                      <a:pt x="0" y="5042"/>
                      <a:pt x="0" y="5763"/>
                      <a:pt x="0" y="5763"/>
                    </a:cubicBezTo>
                    <a:cubicBezTo>
                      <a:pt x="0" y="8284"/>
                      <a:pt x="0" y="10805"/>
                      <a:pt x="360" y="13326"/>
                    </a:cubicBezTo>
                    <a:cubicBezTo>
                      <a:pt x="720" y="23411"/>
                      <a:pt x="1441" y="32775"/>
                      <a:pt x="1801" y="41059"/>
                    </a:cubicBezTo>
                    <a:cubicBezTo>
                      <a:pt x="2161" y="48982"/>
                      <a:pt x="2521" y="55465"/>
                      <a:pt x="3242" y="60147"/>
                    </a:cubicBezTo>
                    <a:cubicBezTo>
                      <a:pt x="2521" y="53304"/>
                      <a:pt x="2521" y="47902"/>
                      <a:pt x="2161" y="43940"/>
                    </a:cubicBezTo>
                    <a:cubicBezTo>
                      <a:pt x="2161" y="39978"/>
                      <a:pt x="2161" y="37457"/>
                      <a:pt x="2161" y="36016"/>
                    </a:cubicBezTo>
                    <a:cubicBezTo>
                      <a:pt x="2161" y="33135"/>
                      <a:pt x="2521" y="35656"/>
                      <a:pt x="3242" y="40699"/>
                    </a:cubicBezTo>
                    <a:cubicBezTo>
                      <a:pt x="3962" y="50783"/>
                      <a:pt x="6843" y="72753"/>
                      <a:pt x="9724" y="91481"/>
                    </a:cubicBezTo>
                    <a:cubicBezTo>
                      <a:pt x="10445" y="100125"/>
                      <a:pt x="11165" y="104087"/>
                      <a:pt x="11165" y="105528"/>
                    </a:cubicBezTo>
                    <a:cubicBezTo>
                      <a:pt x="11165" y="106968"/>
                      <a:pt x="11165" y="106248"/>
                      <a:pt x="10445" y="105167"/>
                    </a:cubicBezTo>
                    <a:cubicBezTo>
                      <a:pt x="9724" y="103007"/>
                      <a:pt x="9004" y="100125"/>
                      <a:pt x="11165" y="114892"/>
                    </a:cubicBezTo>
                    <a:cubicBezTo>
                      <a:pt x="13686" y="127858"/>
                      <a:pt x="15487" y="141184"/>
                      <a:pt x="19089" y="154150"/>
                    </a:cubicBezTo>
                    <a:lnTo>
                      <a:pt x="23771" y="173598"/>
                    </a:lnTo>
                    <a:cubicBezTo>
                      <a:pt x="25211" y="180081"/>
                      <a:pt x="27372" y="186564"/>
                      <a:pt x="29173" y="192687"/>
                    </a:cubicBezTo>
                    <a:cubicBezTo>
                      <a:pt x="27733" y="186924"/>
                      <a:pt x="25932" y="181522"/>
                      <a:pt x="24491" y="175759"/>
                    </a:cubicBezTo>
                    <a:lnTo>
                      <a:pt x="20529" y="158832"/>
                    </a:lnTo>
                    <a:lnTo>
                      <a:pt x="16568" y="141904"/>
                    </a:lnTo>
                    <a:cubicBezTo>
                      <a:pt x="15487" y="136142"/>
                      <a:pt x="14407" y="130379"/>
                      <a:pt x="13686" y="124616"/>
                    </a:cubicBezTo>
                    <a:lnTo>
                      <a:pt x="16568" y="134701"/>
                    </a:lnTo>
                    <a:lnTo>
                      <a:pt x="18008" y="139743"/>
                    </a:lnTo>
                    <a:lnTo>
                      <a:pt x="19809" y="144785"/>
                    </a:lnTo>
                    <a:cubicBezTo>
                      <a:pt x="19089" y="142264"/>
                      <a:pt x="18728" y="140463"/>
                      <a:pt x="18008" y="137942"/>
                    </a:cubicBezTo>
                    <a:cubicBezTo>
                      <a:pt x="15487" y="123536"/>
                      <a:pt x="13326" y="112371"/>
                      <a:pt x="11886" y="104087"/>
                    </a:cubicBezTo>
                    <a:cubicBezTo>
                      <a:pt x="11886" y="101926"/>
                      <a:pt x="11165" y="100125"/>
                      <a:pt x="10805" y="98325"/>
                    </a:cubicBezTo>
                    <a:cubicBezTo>
                      <a:pt x="10805" y="96524"/>
                      <a:pt x="10445" y="94723"/>
                      <a:pt x="10085" y="93282"/>
                    </a:cubicBezTo>
                    <a:cubicBezTo>
                      <a:pt x="10085" y="90401"/>
                      <a:pt x="9364" y="87880"/>
                      <a:pt x="9364" y="85719"/>
                    </a:cubicBezTo>
                    <a:cubicBezTo>
                      <a:pt x="8644" y="77435"/>
                      <a:pt x="8644" y="75994"/>
                      <a:pt x="9004" y="74554"/>
                    </a:cubicBezTo>
                    <a:cubicBezTo>
                      <a:pt x="9004" y="73113"/>
                      <a:pt x="9004" y="71672"/>
                      <a:pt x="8644" y="63028"/>
                    </a:cubicBezTo>
                    <a:cubicBezTo>
                      <a:pt x="8644" y="60868"/>
                      <a:pt x="8284" y="58346"/>
                      <a:pt x="7924" y="55105"/>
                    </a:cubicBezTo>
                    <a:cubicBezTo>
                      <a:pt x="7924" y="51863"/>
                      <a:pt x="7564" y="48262"/>
                      <a:pt x="7203" y="43940"/>
                    </a:cubicBezTo>
                    <a:cubicBezTo>
                      <a:pt x="6483" y="35656"/>
                      <a:pt x="5763" y="25211"/>
                      <a:pt x="4682" y="11165"/>
                    </a:cubicBezTo>
                    <a:close/>
                  </a:path>
                </a:pathLst>
              </a:custGeom>
              <a:solidFill>
                <a:schemeClr val="accent2"/>
              </a:solidFill>
              <a:ln w="0" cap="flat">
                <a:noFill/>
                <a:prstDash val="solid"/>
                <a:miter/>
              </a:ln>
            </p:spPr>
            <p:txBody>
              <a:bodyPr rtlCol="0" anchor="ctr"/>
              <a:lstStyle/>
              <a:p>
                <a:endParaRPr lang="en-US" sz="744"/>
              </a:p>
            </p:txBody>
          </p:sp>
          <p:sp>
            <p:nvSpPr>
              <p:cNvPr id="2672" name="Freeform: Shape 2671">
                <a:extLst>
                  <a:ext uri="{FF2B5EF4-FFF2-40B4-BE49-F238E27FC236}">
                    <a16:creationId xmlns:a16="http://schemas.microsoft.com/office/drawing/2014/main" id="{03B9CEB3-CCC6-9131-D620-1173917825DF}"/>
                  </a:ext>
                </a:extLst>
              </p:cNvPr>
              <p:cNvSpPr/>
              <p:nvPr/>
            </p:nvSpPr>
            <p:spPr>
              <a:xfrm>
                <a:off x="10935987" y="5868945"/>
                <a:ext cx="1440" cy="16567"/>
              </a:xfrm>
              <a:custGeom>
                <a:avLst/>
                <a:gdLst>
                  <a:gd name="connsiteX0" fmla="*/ 0 w 1440"/>
                  <a:gd name="connsiteY0" fmla="*/ 0 h 16567"/>
                  <a:gd name="connsiteX1" fmla="*/ 1441 w 1440"/>
                  <a:gd name="connsiteY1" fmla="*/ 16568 h 16567"/>
                  <a:gd name="connsiteX2" fmla="*/ 0 w 1440"/>
                  <a:gd name="connsiteY2" fmla="*/ 0 h 16567"/>
                </a:gdLst>
                <a:ahLst/>
                <a:cxnLst>
                  <a:cxn ang="0">
                    <a:pos x="connsiteX0" y="connsiteY0"/>
                  </a:cxn>
                  <a:cxn ang="0">
                    <a:pos x="connsiteX1" y="connsiteY1"/>
                  </a:cxn>
                  <a:cxn ang="0">
                    <a:pos x="connsiteX2" y="connsiteY2"/>
                  </a:cxn>
                </a:cxnLst>
                <a:rect l="l" t="t" r="r" b="b"/>
                <a:pathLst>
                  <a:path w="1440" h="16567">
                    <a:moveTo>
                      <a:pt x="0" y="0"/>
                    </a:moveTo>
                    <a:cubicBezTo>
                      <a:pt x="720" y="6483"/>
                      <a:pt x="1081" y="12246"/>
                      <a:pt x="1441" y="16568"/>
                    </a:cubicBezTo>
                    <a:cubicBezTo>
                      <a:pt x="720" y="6843"/>
                      <a:pt x="360" y="3242"/>
                      <a:pt x="0" y="0"/>
                    </a:cubicBezTo>
                    <a:close/>
                  </a:path>
                </a:pathLst>
              </a:custGeom>
              <a:solidFill>
                <a:schemeClr val="accent2"/>
              </a:solidFill>
              <a:ln w="0" cap="flat">
                <a:noFill/>
                <a:prstDash val="solid"/>
                <a:miter/>
              </a:ln>
            </p:spPr>
            <p:txBody>
              <a:bodyPr rtlCol="0" anchor="ctr"/>
              <a:lstStyle/>
              <a:p>
                <a:endParaRPr lang="en-US" sz="744"/>
              </a:p>
            </p:txBody>
          </p:sp>
          <p:sp>
            <p:nvSpPr>
              <p:cNvPr id="2673" name="Freeform: Shape 2672">
                <a:extLst>
                  <a:ext uri="{FF2B5EF4-FFF2-40B4-BE49-F238E27FC236}">
                    <a16:creationId xmlns:a16="http://schemas.microsoft.com/office/drawing/2014/main" id="{865FF28F-DB6C-248B-5C6B-4A85296A5A23}"/>
                  </a:ext>
                </a:extLst>
              </p:cNvPr>
              <p:cNvSpPr/>
              <p:nvPr/>
            </p:nvSpPr>
            <p:spPr>
              <a:xfrm>
                <a:off x="11385830" y="5743248"/>
                <a:ext cx="18368" cy="10444"/>
              </a:xfrm>
              <a:custGeom>
                <a:avLst/>
                <a:gdLst>
                  <a:gd name="connsiteX0" fmla="*/ 360 w 18368"/>
                  <a:gd name="connsiteY0" fmla="*/ 10445 h 10444"/>
                  <a:gd name="connsiteX1" fmla="*/ 18368 w 18368"/>
                  <a:gd name="connsiteY1" fmla="*/ 0 h 10444"/>
                  <a:gd name="connsiteX2" fmla="*/ 10445 w 18368"/>
                  <a:gd name="connsiteY2" fmla="*/ 4682 h 10444"/>
                  <a:gd name="connsiteX3" fmla="*/ 0 w 18368"/>
                  <a:gd name="connsiteY3" fmla="*/ 10445 h 10444"/>
                </a:gdLst>
                <a:ahLst/>
                <a:cxnLst>
                  <a:cxn ang="0">
                    <a:pos x="connsiteX0" y="connsiteY0"/>
                  </a:cxn>
                  <a:cxn ang="0">
                    <a:pos x="connsiteX1" y="connsiteY1"/>
                  </a:cxn>
                  <a:cxn ang="0">
                    <a:pos x="connsiteX2" y="connsiteY2"/>
                  </a:cxn>
                  <a:cxn ang="0">
                    <a:pos x="connsiteX3" y="connsiteY3"/>
                  </a:cxn>
                </a:cxnLst>
                <a:rect l="l" t="t" r="r" b="b"/>
                <a:pathLst>
                  <a:path w="18368" h="10444">
                    <a:moveTo>
                      <a:pt x="360" y="10445"/>
                    </a:moveTo>
                    <a:cubicBezTo>
                      <a:pt x="5763" y="7563"/>
                      <a:pt x="11525" y="3962"/>
                      <a:pt x="18368" y="0"/>
                    </a:cubicBezTo>
                    <a:cubicBezTo>
                      <a:pt x="16567" y="1080"/>
                      <a:pt x="13686" y="2521"/>
                      <a:pt x="10445" y="4682"/>
                    </a:cubicBezTo>
                    <a:cubicBezTo>
                      <a:pt x="7203" y="6483"/>
                      <a:pt x="3602" y="8644"/>
                      <a:pt x="0" y="10445"/>
                    </a:cubicBezTo>
                    <a:close/>
                  </a:path>
                </a:pathLst>
              </a:custGeom>
              <a:solidFill>
                <a:schemeClr val="accent2"/>
              </a:solidFill>
              <a:ln w="0" cap="flat">
                <a:noFill/>
                <a:prstDash val="solid"/>
                <a:miter/>
              </a:ln>
            </p:spPr>
            <p:txBody>
              <a:bodyPr rtlCol="0" anchor="ctr"/>
              <a:lstStyle/>
              <a:p>
                <a:endParaRPr lang="en-US" sz="744"/>
              </a:p>
            </p:txBody>
          </p:sp>
          <p:sp>
            <p:nvSpPr>
              <p:cNvPr id="2674" name="Freeform: Shape 2673">
                <a:extLst>
                  <a:ext uri="{FF2B5EF4-FFF2-40B4-BE49-F238E27FC236}">
                    <a16:creationId xmlns:a16="http://schemas.microsoft.com/office/drawing/2014/main" id="{03C54B53-3DD8-B0EB-C6EF-8F4C9E9B5A7B}"/>
                  </a:ext>
                </a:extLst>
              </p:cNvPr>
              <p:cNvSpPr/>
              <p:nvPr/>
            </p:nvSpPr>
            <p:spPr>
              <a:xfrm>
                <a:off x="8695056" y="5616471"/>
                <a:ext cx="52590" cy="45778"/>
              </a:xfrm>
              <a:custGeom>
                <a:avLst/>
                <a:gdLst>
                  <a:gd name="connsiteX0" fmla="*/ 0 w 52590"/>
                  <a:gd name="connsiteY0" fmla="*/ 0 h 45778"/>
                  <a:gd name="connsiteX1" fmla="*/ 8284 w 52590"/>
                  <a:gd name="connsiteY1" fmla="*/ 8644 h 45778"/>
                  <a:gd name="connsiteX2" fmla="*/ 26292 w 52590"/>
                  <a:gd name="connsiteY2" fmla="*/ 24851 h 45778"/>
                  <a:gd name="connsiteX3" fmla="*/ 52584 w 52590"/>
                  <a:gd name="connsiteY3" fmla="*/ 45741 h 45778"/>
                  <a:gd name="connsiteX4" fmla="*/ 40698 w 52590"/>
                  <a:gd name="connsiteY4" fmla="*/ 36016 h 45778"/>
                  <a:gd name="connsiteX5" fmla="*/ 29173 w 52590"/>
                  <a:gd name="connsiteY5" fmla="*/ 25932 h 45778"/>
                  <a:gd name="connsiteX6" fmla="*/ 5763 w 52590"/>
                  <a:gd name="connsiteY6" fmla="*/ 5402 h 45778"/>
                  <a:gd name="connsiteX7" fmla="*/ 0 w 52590"/>
                  <a:gd name="connsiteY7" fmla="*/ 0 h 45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590" h="45778">
                    <a:moveTo>
                      <a:pt x="0" y="0"/>
                    </a:moveTo>
                    <a:cubicBezTo>
                      <a:pt x="0" y="360"/>
                      <a:pt x="3241" y="3962"/>
                      <a:pt x="8284" y="8644"/>
                    </a:cubicBezTo>
                    <a:cubicBezTo>
                      <a:pt x="13326" y="13326"/>
                      <a:pt x="19809" y="19089"/>
                      <a:pt x="26292" y="24851"/>
                    </a:cubicBezTo>
                    <a:cubicBezTo>
                      <a:pt x="38898" y="36737"/>
                      <a:pt x="52944" y="46461"/>
                      <a:pt x="52584" y="45741"/>
                    </a:cubicBezTo>
                    <a:cubicBezTo>
                      <a:pt x="48622" y="42499"/>
                      <a:pt x="44660" y="39258"/>
                      <a:pt x="40698" y="36016"/>
                    </a:cubicBezTo>
                    <a:cubicBezTo>
                      <a:pt x="36737" y="32775"/>
                      <a:pt x="32775" y="29173"/>
                      <a:pt x="29173" y="25932"/>
                    </a:cubicBezTo>
                    <a:cubicBezTo>
                      <a:pt x="21610" y="19089"/>
                      <a:pt x="13686" y="12246"/>
                      <a:pt x="5763" y="5402"/>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2675" name="Freeform: Shape 2674">
                <a:extLst>
                  <a:ext uri="{FF2B5EF4-FFF2-40B4-BE49-F238E27FC236}">
                    <a16:creationId xmlns:a16="http://schemas.microsoft.com/office/drawing/2014/main" id="{CEA32ED1-2C9D-60BC-F00C-A25E7447705A}"/>
                  </a:ext>
                </a:extLst>
              </p:cNvPr>
              <p:cNvSpPr/>
              <p:nvPr/>
            </p:nvSpPr>
            <p:spPr>
              <a:xfrm>
                <a:off x="11860885" y="4616299"/>
                <a:ext cx="3601" cy="27372"/>
              </a:xfrm>
              <a:custGeom>
                <a:avLst/>
                <a:gdLst>
                  <a:gd name="connsiteX0" fmla="*/ 0 w 3601"/>
                  <a:gd name="connsiteY0" fmla="*/ 0 h 27372"/>
                  <a:gd name="connsiteX1" fmla="*/ 0 w 3601"/>
                  <a:gd name="connsiteY1" fmla="*/ 23050 h 27372"/>
                  <a:gd name="connsiteX2" fmla="*/ 0 w 3601"/>
                  <a:gd name="connsiteY2" fmla="*/ 27372 h 27372"/>
                  <a:gd name="connsiteX3" fmla="*/ 0 w 3601"/>
                  <a:gd name="connsiteY3" fmla="*/ 0 h 27372"/>
                </a:gdLst>
                <a:ahLst/>
                <a:cxnLst>
                  <a:cxn ang="0">
                    <a:pos x="connsiteX0" y="connsiteY0"/>
                  </a:cxn>
                  <a:cxn ang="0">
                    <a:pos x="connsiteX1" y="connsiteY1"/>
                  </a:cxn>
                  <a:cxn ang="0">
                    <a:pos x="connsiteX2" y="connsiteY2"/>
                  </a:cxn>
                  <a:cxn ang="0">
                    <a:pos x="connsiteX3" y="connsiteY3"/>
                  </a:cxn>
                </a:cxnLst>
                <a:rect l="l" t="t" r="r" b="b"/>
                <a:pathLst>
                  <a:path w="3601" h="27372">
                    <a:moveTo>
                      <a:pt x="0" y="0"/>
                    </a:moveTo>
                    <a:cubicBezTo>
                      <a:pt x="0" y="7564"/>
                      <a:pt x="0" y="15487"/>
                      <a:pt x="0" y="23050"/>
                    </a:cubicBezTo>
                    <a:cubicBezTo>
                      <a:pt x="0" y="24851"/>
                      <a:pt x="0" y="26292"/>
                      <a:pt x="0" y="27372"/>
                    </a:cubicBezTo>
                    <a:cubicBezTo>
                      <a:pt x="0" y="22690"/>
                      <a:pt x="0" y="7564"/>
                      <a:pt x="0" y="0"/>
                    </a:cubicBezTo>
                    <a:close/>
                  </a:path>
                </a:pathLst>
              </a:custGeom>
              <a:solidFill>
                <a:schemeClr val="accent2"/>
              </a:solidFill>
              <a:ln w="0" cap="flat">
                <a:noFill/>
                <a:prstDash val="solid"/>
                <a:miter/>
              </a:ln>
            </p:spPr>
            <p:txBody>
              <a:bodyPr rtlCol="0" anchor="ctr"/>
              <a:lstStyle/>
              <a:p>
                <a:endParaRPr lang="en-US" sz="744"/>
              </a:p>
            </p:txBody>
          </p:sp>
          <p:sp>
            <p:nvSpPr>
              <p:cNvPr id="2676" name="Freeform: Shape 2675">
                <a:extLst>
                  <a:ext uri="{FF2B5EF4-FFF2-40B4-BE49-F238E27FC236}">
                    <a16:creationId xmlns:a16="http://schemas.microsoft.com/office/drawing/2014/main" id="{EB4247A2-95B6-B5B2-D3FE-12A17BBDFBC6}"/>
                  </a:ext>
                </a:extLst>
              </p:cNvPr>
              <p:cNvSpPr/>
              <p:nvPr/>
            </p:nvSpPr>
            <p:spPr>
              <a:xfrm>
                <a:off x="10981007" y="5852017"/>
                <a:ext cx="21249" cy="1440"/>
              </a:xfrm>
              <a:custGeom>
                <a:avLst/>
                <a:gdLst>
                  <a:gd name="connsiteX0" fmla="*/ 21250 w 21249"/>
                  <a:gd name="connsiteY0" fmla="*/ 0 h 1440"/>
                  <a:gd name="connsiteX1" fmla="*/ 0 w 21249"/>
                  <a:gd name="connsiteY1" fmla="*/ 1441 h 1440"/>
                  <a:gd name="connsiteX2" fmla="*/ 21250 w 21249"/>
                  <a:gd name="connsiteY2" fmla="*/ 0 h 1440"/>
                </a:gdLst>
                <a:ahLst/>
                <a:cxnLst>
                  <a:cxn ang="0">
                    <a:pos x="connsiteX0" y="connsiteY0"/>
                  </a:cxn>
                  <a:cxn ang="0">
                    <a:pos x="connsiteX1" y="connsiteY1"/>
                  </a:cxn>
                  <a:cxn ang="0">
                    <a:pos x="connsiteX2" y="connsiteY2"/>
                  </a:cxn>
                </a:cxnLst>
                <a:rect l="l" t="t" r="r" b="b"/>
                <a:pathLst>
                  <a:path w="21249" h="1440">
                    <a:moveTo>
                      <a:pt x="21250" y="0"/>
                    </a:moveTo>
                    <a:cubicBezTo>
                      <a:pt x="8644" y="720"/>
                      <a:pt x="3242" y="1080"/>
                      <a:pt x="0" y="1441"/>
                    </a:cubicBezTo>
                    <a:cubicBezTo>
                      <a:pt x="8284" y="1441"/>
                      <a:pt x="15487" y="720"/>
                      <a:pt x="21250" y="0"/>
                    </a:cubicBezTo>
                    <a:close/>
                  </a:path>
                </a:pathLst>
              </a:custGeom>
              <a:solidFill>
                <a:schemeClr val="accent2"/>
              </a:solidFill>
              <a:ln w="0" cap="flat">
                <a:noFill/>
                <a:prstDash val="solid"/>
                <a:miter/>
              </a:ln>
            </p:spPr>
            <p:txBody>
              <a:bodyPr rtlCol="0" anchor="ctr"/>
              <a:lstStyle/>
              <a:p>
                <a:endParaRPr lang="en-US" sz="744"/>
              </a:p>
            </p:txBody>
          </p:sp>
          <p:sp>
            <p:nvSpPr>
              <p:cNvPr id="2677" name="Freeform: Shape 2676">
                <a:extLst>
                  <a:ext uri="{FF2B5EF4-FFF2-40B4-BE49-F238E27FC236}">
                    <a16:creationId xmlns:a16="http://schemas.microsoft.com/office/drawing/2014/main" id="{3479BA54-958D-EAE7-C886-AB0EBE8FA0FF}"/>
                  </a:ext>
                </a:extLst>
              </p:cNvPr>
              <p:cNvSpPr/>
              <p:nvPr/>
            </p:nvSpPr>
            <p:spPr>
              <a:xfrm>
                <a:off x="11864486" y="4531301"/>
                <a:ext cx="1800" cy="80676"/>
              </a:xfrm>
              <a:custGeom>
                <a:avLst/>
                <a:gdLst>
                  <a:gd name="connsiteX0" fmla="*/ 0 w 1800"/>
                  <a:gd name="connsiteY0" fmla="*/ 80676 h 80676"/>
                  <a:gd name="connsiteX1" fmla="*/ 1801 w 1800"/>
                  <a:gd name="connsiteY1" fmla="*/ 54384 h 80676"/>
                  <a:gd name="connsiteX2" fmla="*/ 720 w 1800"/>
                  <a:gd name="connsiteY2" fmla="*/ 0 h 80676"/>
                  <a:gd name="connsiteX3" fmla="*/ 0 w 1800"/>
                  <a:gd name="connsiteY3" fmla="*/ 80316 h 80676"/>
                </a:gdLst>
                <a:ahLst/>
                <a:cxnLst>
                  <a:cxn ang="0">
                    <a:pos x="connsiteX0" y="connsiteY0"/>
                  </a:cxn>
                  <a:cxn ang="0">
                    <a:pos x="connsiteX1" y="connsiteY1"/>
                  </a:cxn>
                  <a:cxn ang="0">
                    <a:pos x="connsiteX2" y="connsiteY2"/>
                  </a:cxn>
                  <a:cxn ang="0">
                    <a:pos x="connsiteX3" y="connsiteY3"/>
                  </a:cxn>
                </a:cxnLst>
                <a:rect l="l" t="t" r="r" b="b"/>
                <a:pathLst>
                  <a:path w="1800" h="80676">
                    <a:moveTo>
                      <a:pt x="0" y="80676"/>
                    </a:moveTo>
                    <a:cubicBezTo>
                      <a:pt x="360" y="70952"/>
                      <a:pt x="1080" y="56546"/>
                      <a:pt x="1801" y="54384"/>
                    </a:cubicBezTo>
                    <a:cubicBezTo>
                      <a:pt x="1801" y="34576"/>
                      <a:pt x="1080" y="20529"/>
                      <a:pt x="720" y="0"/>
                    </a:cubicBezTo>
                    <a:cubicBezTo>
                      <a:pt x="720" y="23050"/>
                      <a:pt x="720" y="49342"/>
                      <a:pt x="0" y="80316"/>
                    </a:cubicBezTo>
                    <a:close/>
                  </a:path>
                </a:pathLst>
              </a:custGeom>
              <a:solidFill>
                <a:schemeClr val="accent2"/>
              </a:solidFill>
              <a:ln w="0" cap="flat">
                <a:noFill/>
                <a:prstDash val="solid"/>
                <a:miter/>
              </a:ln>
            </p:spPr>
            <p:txBody>
              <a:bodyPr rtlCol="0" anchor="ctr"/>
              <a:lstStyle/>
              <a:p>
                <a:endParaRPr lang="en-US" sz="744"/>
              </a:p>
            </p:txBody>
          </p:sp>
          <p:sp>
            <p:nvSpPr>
              <p:cNvPr id="2678" name="Freeform: Shape 2677">
                <a:extLst>
                  <a:ext uri="{FF2B5EF4-FFF2-40B4-BE49-F238E27FC236}">
                    <a16:creationId xmlns:a16="http://schemas.microsoft.com/office/drawing/2014/main" id="{F707241F-3F8C-A51B-6C8C-275642E8E8CF}"/>
                  </a:ext>
                </a:extLst>
              </p:cNvPr>
              <p:cNvSpPr/>
              <p:nvPr/>
            </p:nvSpPr>
            <p:spPr>
              <a:xfrm>
                <a:off x="11864846" y="4529860"/>
                <a:ext cx="3601" cy="1800"/>
              </a:xfrm>
              <a:custGeom>
                <a:avLst/>
                <a:gdLst>
                  <a:gd name="connsiteX0" fmla="*/ 0 w 3601"/>
                  <a:gd name="connsiteY0" fmla="*/ 0 h 1800"/>
                  <a:gd name="connsiteX1" fmla="*/ 0 w 3601"/>
                  <a:gd name="connsiteY1" fmla="*/ 1801 h 1800"/>
                  <a:gd name="connsiteX2" fmla="*/ 0 w 3601"/>
                  <a:gd name="connsiteY2" fmla="*/ 0 h 1800"/>
                </a:gdLst>
                <a:ahLst/>
                <a:cxnLst>
                  <a:cxn ang="0">
                    <a:pos x="connsiteX0" y="connsiteY0"/>
                  </a:cxn>
                  <a:cxn ang="0">
                    <a:pos x="connsiteX1" y="connsiteY1"/>
                  </a:cxn>
                  <a:cxn ang="0">
                    <a:pos x="connsiteX2" y="connsiteY2"/>
                  </a:cxn>
                </a:cxnLst>
                <a:rect l="l" t="t" r="r" b="b"/>
                <a:pathLst>
                  <a:path w="3601" h="1800">
                    <a:moveTo>
                      <a:pt x="0" y="0"/>
                    </a:moveTo>
                    <a:cubicBezTo>
                      <a:pt x="0" y="720"/>
                      <a:pt x="0" y="1080"/>
                      <a:pt x="0" y="1801"/>
                    </a:cubicBezTo>
                    <a:cubicBezTo>
                      <a:pt x="0" y="1080"/>
                      <a:pt x="0" y="720"/>
                      <a:pt x="0" y="0"/>
                    </a:cubicBezTo>
                    <a:close/>
                  </a:path>
                </a:pathLst>
              </a:custGeom>
              <a:solidFill>
                <a:schemeClr val="accent2"/>
              </a:solidFill>
              <a:ln w="0" cap="flat">
                <a:noFill/>
                <a:prstDash val="solid"/>
                <a:miter/>
              </a:ln>
            </p:spPr>
            <p:txBody>
              <a:bodyPr rtlCol="0" anchor="ctr"/>
              <a:lstStyle/>
              <a:p>
                <a:endParaRPr lang="en-US" sz="744"/>
              </a:p>
            </p:txBody>
          </p:sp>
          <p:sp>
            <p:nvSpPr>
              <p:cNvPr id="2679" name="Freeform: Shape 2678">
                <a:extLst>
                  <a:ext uri="{FF2B5EF4-FFF2-40B4-BE49-F238E27FC236}">
                    <a16:creationId xmlns:a16="http://schemas.microsoft.com/office/drawing/2014/main" id="{56582A3F-CFFF-92F8-A3BB-FC37C3BAEA9A}"/>
                  </a:ext>
                </a:extLst>
              </p:cNvPr>
              <p:cNvSpPr/>
              <p:nvPr/>
            </p:nvSpPr>
            <p:spPr>
              <a:xfrm>
                <a:off x="8398172" y="2834014"/>
                <a:ext cx="3482881" cy="3474328"/>
              </a:xfrm>
              <a:custGeom>
                <a:avLst/>
                <a:gdLst>
                  <a:gd name="connsiteX0" fmla="*/ 267711 w 3482881"/>
                  <a:gd name="connsiteY0" fmla="*/ 2753284 h 3474328"/>
                  <a:gd name="connsiteX1" fmla="*/ 254745 w 3482881"/>
                  <a:gd name="connsiteY1" fmla="*/ 2740318 h 3474328"/>
                  <a:gd name="connsiteX2" fmla="*/ 261588 w 3482881"/>
                  <a:gd name="connsiteY2" fmla="*/ 2746801 h 3474328"/>
                  <a:gd name="connsiteX3" fmla="*/ 245381 w 3482881"/>
                  <a:gd name="connsiteY3" fmla="*/ 2729513 h 3474328"/>
                  <a:gd name="connsiteX4" fmla="*/ 241419 w 3482881"/>
                  <a:gd name="connsiteY4" fmla="*/ 2725191 h 3474328"/>
                  <a:gd name="connsiteX5" fmla="*/ 237457 w 3482881"/>
                  <a:gd name="connsiteY5" fmla="*/ 2720509 h 3474328"/>
                  <a:gd name="connsiteX6" fmla="*/ 229894 w 3482881"/>
                  <a:gd name="connsiteY6" fmla="*/ 2711505 h 3474328"/>
                  <a:gd name="connsiteX7" fmla="*/ 216928 w 3482881"/>
                  <a:gd name="connsiteY7" fmla="*/ 2697098 h 3474328"/>
                  <a:gd name="connsiteX8" fmla="*/ 221610 w 3482881"/>
                  <a:gd name="connsiteY8" fmla="*/ 2702141 h 3474328"/>
                  <a:gd name="connsiteX9" fmla="*/ 211885 w 3482881"/>
                  <a:gd name="connsiteY9" fmla="*/ 2690616 h 3474328"/>
                  <a:gd name="connsiteX10" fmla="*/ 188115 w 3482881"/>
                  <a:gd name="connsiteY10" fmla="*/ 2662163 h 3474328"/>
                  <a:gd name="connsiteX11" fmla="*/ 184513 w 3482881"/>
                  <a:gd name="connsiteY11" fmla="*/ 2657841 h 3474328"/>
                  <a:gd name="connsiteX12" fmla="*/ 181272 w 3482881"/>
                  <a:gd name="connsiteY12" fmla="*/ 2653159 h 3474328"/>
                  <a:gd name="connsiteX13" fmla="*/ 174429 w 3482881"/>
                  <a:gd name="connsiteY13" fmla="*/ 2643794 h 3474328"/>
                  <a:gd name="connsiteX14" fmla="*/ 160382 w 3482881"/>
                  <a:gd name="connsiteY14" fmla="*/ 2624706 h 3474328"/>
                  <a:gd name="connsiteX15" fmla="*/ 135531 w 3482881"/>
                  <a:gd name="connsiteY15" fmla="*/ 2587609 h 3474328"/>
                  <a:gd name="connsiteX16" fmla="*/ 119324 w 3482881"/>
                  <a:gd name="connsiteY16" fmla="*/ 2561317 h 3474328"/>
                  <a:gd name="connsiteX17" fmla="*/ 112120 w 3482881"/>
                  <a:gd name="connsiteY17" fmla="*/ 2549432 h 3474328"/>
                  <a:gd name="connsiteX18" fmla="*/ 105277 w 3482881"/>
                  <a:gd name="connsiteY18" fmla="*/ 2536826 h 3474328"/>
                  <a:gd name="connsiteX19" fmla="*/ 91951 w 3482881"/>
                  <a:gd name="connsiteY19" fmla="*/ 2511255 h 3474328"/>
                  <a:gd name="connsiteX20" fmla="*/ 80426 w 3482881"/>
                  <a:gd name="connsiteY20" fmla="*/ 2486403 h 3474328"/>
                  <a:gd name="connsiteX21" fmla="*/ 71062 w 3482881"/>
                  <a:gd name="connsiteY21" fmla="*/ 2465154 h 3474328"/>
                  <a:gd name="connsiteX22" fmla="*/ 92312 w 3482881"/>
                  <a:gd name="connsiteY22" fmla="*/ 2509814 h 3474328"/>
                  <a:gd name="connsiteX23" fmla="*/ 66380 w 3482881"/>
                  <a:gd name="connsiteY23" fmla="*/ 2445705 h 3474328"/>
                  <a:gd name="connsiteX24" fmla="*/ 59537 w 3482881"/>
                  <a:gd name="connsiteY24" fmla="*/ 2428057 h 3474328"/>
                  <a:gd name="connsiteX25" fmla="*/ 52333 w 3482881"/>
                  <a:gd name="connsiteY25" fmla="*/ 2407528 h 3474328"/>
                  <a:gd name="connsiteX26" fmla="*/ 44050 w 3482881"/>
                  <a:gd name="connsiteY26" fmla="*/ 2383037 h 3474328"/>
                  <a:gd name="connsiteX27" fmla="*/ 35046 w 3482881"/>
                  <a:gd name="connsiteY27" fmla="*/ 2353504 h 3474328"/>
                  <a:gd name="connsiteX28" fmla="*/ 42249 w 3482881"/>
                  <a:gd name="connsiteY28" fmla="*/ 2378715 h 3474328"/>
                  <a:gd name="connsiteX29" fmla="*/ 46211 w 3482881"/>
                  <a:gd name="connsiteY29" fmla="*/ 2391321 h 3474328"/>
                  <a:gd name="connsiteX30" fmla="*/ 50533 w 3482881"/>
                  <a:gd name="connsiteY30" fmla="*/ 2403566 h 3474328"/>
                  <a:gd name="connsiteX31" fmla="*/ 31804 w 3482881"/>
                  <a:gd name="connsiteY31" fmla="*/ 2347381 h 3474328"/>
                  <a:gd name="connsiteX32" fmla="*/ 29643 w 3482881"/>
                  <a:gd name="connsiteY32" fmla="*/ 2340177 h 3474328"/>
                  <a:gd name="connsiteX33" fmla="*/ 27842 w 3482881"/>
                  <a:gd name="connsiteY33" fmla="*/ 2332974 h 3474328"/>
                  <a:gd name="connsiteX34" fmla="*/ 24241 w 3482881"/>
                  <a:gd name="connsiteY34" fmla="*/ 2318568 h 3474328"/>
                  <a:gd name="connsiteX35" fmla="*/ 20639 w 3482881"/>
                  <a:gd name="connsiteY35" fmla="*/ 2304161 h 3474328"/>
                  <a:gd name="connsiteX36" fmla="*/ 18838 w 3482881"/>
                  <a:gd name="connsiteY36" fmla="*/ 2296958 h 3474328"/>
                  <a:gd name="connsiteX37" fmla="*/ 17398 w 3482881"/>
                  <a:gd name="connsiteY37" fmla="*/ 2289755 h 3474328"/>
                  <a:gd name="connsiteX38" fmla="*/ 16677 w 3482881"/>
                  <a:gd name="connsiteY38" fmla="*/ 2281831 h 3474328"/>
                  <a:gd name="connsiteX39" fmla="*/ 18838 w 3482881"/>
                  <a:gd name="connsiteY39" fmla="*/ 2290835 h 3474328"/>
                  <a:gd name="connsiteX40" fmla="*/ 22080 w 3482881"/>
                  <a:gd name="connsiteY40" fmla="*/ 2305242 h 3474328"/>
                  <a:gd name="connsiteX41" fmla="*/ 30724 w 3482881"/>
                  <a:gd name="connsiteY41" fmla="*/ 2339097 h 3474328"/>
                  <a:gd name="connsiteX42" fmla="*/ 38287 w 3482881"/>
                  <a:gd name="connsiteY42" fmla="*/ 2362508 h 3474328"/>
                  <a:gd name="connsiteX43" fmla="*/ 22080 w 3482881"/>
                  <a:gd name="connsiteY43" fmla="*/ 2298759 h 3474328"/>
                  <a:gd name="connsiteX44" fmla="*/ 17038 w 3482881"/>
                  <a:gd name="connsiteY44" fmla="*/ 2269225 h 3474328"/>
                  <a:gd name="connsiteX45" fmla="*/ 13076 w 3482881"/>
                  <a:gd name="connsiteY45" fmla="*/ 2241493 h 3474328"/>
                  <a:gd name="connsiteX46" fmla="*/ 4432 w 3482881"/>
                  <a:gd name="connsiteY46" fmla="*/ 2155054 h 3474328"/>
                  <a:gd name="connsiteX47" fmla="*/ 6953 w 3482881"/>
                  <a:gd name="connsiteY47" fmla="*/ 2137046 h 3474328"/>
                  <a:gd name="connsiteX48" fmla="*/ 7673 w 3482881"/>
                  <a:gd name="connsiteY48" fmla="*/ 2115076 h 3474328"/>
                  <a:gd name="connsiteX49" fmla="*/ 7673 w 3482881"/>
                  <a:gd name="connsiteY49" fmla="*/ 2078699 h 3474328"/>
                  <a:gd name="connsiteX50" fmla="*/ 4072 w 3482881"/>
                  <a:gd name="connsiteY50" fmla="*/ 2078339 h 3474328"/>
                  <a:gd name="connsiteX51" fmla="*/ 3351 w 3482881"/>
                  <a:gd name="connsiteY51" fmla="*/ 2008108 h 3474328"/>
                  <a:gd name="connsiteX52" fmla="*/ 4072 w 3482881"/>
                  <a:gd name="connsiteY52" fmla="*/ 2013870 h 3474328"/>
                  <a:gd name="connsiteX53" fmla="*/ 1190 w 3482881"/>
                  <a:gd name="connsiteY53" fmla="*/ 1834149 h 3474328"/>
                  <a:gd name="connsiteX54" fmla="*/ 1190 w 3482881"/>
                  <a:gd name="connsiteY54" fmla="*/ 1555383 h 3474328"/>
                  <a:gd name="connsiteX55" fmla="*/ 5512 w 3482881"/>
                  <a:gd name="connsiteY55" fmla="*/ 1484071 h 3474328"/>
                  <a:gd name="connsiteX56" fmla="*/ 1190 w 3482881"/>
                  <a:gd name="connsiteY56" fmla="*/ 1365938 h 3474328"/>
                  <a:gd name="connsiteX57" fmla="*/ 3351 w 3482881"/>
                  <a:gd name="connsiteY57" fmla="*/ 1467504 h 3474328"/>
                  <a:gd name="connsiteX58" fmla="*/ 110 w 3482881"/>
                  <a:gd name="connsiteY58" fmla="*/ 1519367 h 3474328"/>
                  <a:gd name="connsiteX59" fmla="*/ 830 w 3482881"/>
                  <a:gd name="connsiteY59" fmla="*/ 1298227 h 3474328"/>
                  <a:gd name="connsiteX60" fmla="*/ 830 w 3482881"/>
                  <a:gd name="connsiteY60" fmla="*/ 1313354 h 3474328"/>
                  <a:gd name="connsiteX61" fmla="*/ 4432 w 3482881"/>
                  <a:gd name="connsiteY61" fmla="*/ 1116705 h 3474328"/>
                  <a:gd name="connsiteX62" fmla="*/ 3351 w 3482881"/>
                  <a:gd name="connsiteY62" fmla="*/ 1061961 h 3474328"/>
                  <a:gd name="connsiteX63" fmla="*/ 4072 w 3482881"/>
                  <a:gd name="connsiteY63" fmla="*/ 1066283 h 3474328"/>
                  <a:gd name="connsiteX64" fmla="*/ 5152 w 3482881"/>
                  <a:gd name="connsiteY64" fmla="*/ 987767 h 3474328"/>
                  <a:gd name="connsiteX65" fmla="*/ 5152 w 3482881"/>
                  <a:gd name="connsiteY65" fmla="*/ 957153 h 3474328"/>
                  <a:gd name="connsiteX66" fmla="*/ 5152 w 3482881"/>
                  <a:gd name="connsiteY66" fmla="*/ 934103 h 3474328"/>
                  <a:gd name="connsiteX67" fmla="*/ 5152 w 3482881"/>
                  <a:gd name="connsiteY67" fmla="*/ 902409 h 3474328"/>
                  <a:gd name="connsiteX68" fmla="*/ 5152 w 3482881"/>
                  <a:gd name="connsiteY68" fmla="*/ 913213 h 3474328"/>
                  <a:gd name="connsiteX69" fmla="*/ 17398 w 3482881"/>
                  <a:gd name="connsiteY69" fmla="*/ 757263 h 3474328"/>
                  <a:gd name="connsiteX70" fmla="*/ 16317 w 3482881"/>
                  <a:gd name="connsiteY70" fmla="*/ 779593 h 3474328"/>
                  <a:gd name="connsiteX71" fmla="*/ 49452 w 3482881"/>
                  <a:gd name="connsiteY71" fmla="*/ 635168 h 3474328"/>
                  <a:gd name="connsiteX72" fmla="*/ 59897 w 3482881"/>
                  <a:gd name="connsiteY72" fmla="*/ 602393 h 3474328"/>
                  <a:gd name="connsiteX73" fmla="*/ 70702 w 3482881"/>
                  <a:gd name="connsiteY73" fmla="*/ 572500 h 3474328"/>
                  <a:gd name="connsiteX74" fmla="*/ 75744 w 3482881"/>
                  <a:gd name="connsiteY74" fmla="*/ 558453 h 3474328"/>
                  <a:gd name="connsiteX75" fmla="*/ 81146 w 3482881"/>
                  <a:gd name="connsiteY75" fmla="*/ 545488 h 3474328"/>
                  <a:gd name="connsiteX76" fmla="*/ 90871 w 3482881"/>
                  <a:gd name="connsiteY76" fmla="*/ 522077 h 3474328"/>
                  <a:gd name="connsiteX77" fmla="*/ 105998 w 3482881"/>
                  <a:gd name="connsiteY77" fmla="*/ 493624 h 3474328"/>
                  <a:gd name="connsiteX78" fmla="*/ 113561 w 3482881"/>
                  <a:gd name="connsiteY78" fmla="*/ 479578 h 3474328"/>
                  <a:gd name="connsiteX79" fmla="*/ 121845 w 3482881"/>
                  <a:gd name="connsiteY79" fmla="*/ 465892 h 3474328"/>
                  <a:gd name="connsiteX80" fmla="*/ 115002 w 3482881"/>
                  <a:gd name="connsiteY80" fmla="*/ 478497 h 3474328"/>
                  <a:gd name="connsiteX81" fmla="*/ 108519 w 3482881"/>
                  <a:gd name="connsiteY81" fmla="*/ 491463 h 3474328"/>
                  <a:gd name="connsiteX82" fmla="*/ 97354 w 3482881"/>
                  <a:gd name="connsiteY82" fmla="*/ 514874 h 3474328"/>
                  <a:gd name="connsiteX83" fmla="*/ 91231 w 3482881"/>
                  <a:gd name="connsiteY83" fmla="*/ 530361 h 3474328"/>
                  <a:gd name="connsiteX84" fmla="*/ 91231 w 3482881"/>
                  <a:gd name="connsiteY84" fmla="*/ 531801 h 3474328"/>
                  <a:gd name="connsiteX85" fmla="*/ 95913 w 3482881"/>
                  <a:gd name="connsiteY85" fmla="*/ 521357 h 3474328"/>
                  <a:gd name="connsiteX86" fmla="*/ 99875 w 3482881"/>
                  <a:gd name="connsiteY86" fmla="*/ 513433 h 3474328"/>
                  <a:gd name="connsiteX87" fmla="*/ 105638 w 3482881"/>
                  <a:gd name="connsiteY87" fmla="*/ 501188 h 3474328"/>
                  <a:gd name="connsiteX88" fmla="*/ 126887 w 3482881"/>
                  <a:gd name="connsiteY88" fmla="*/ 461930 h 3474328"/>
                  <a:gd name="connsiteX89" fmla="*/ 117883 w 3482881"/>
                  <a:gd name="connsiteY89" fmla="*/ 480658 h 3474328"/>
                  <a:gd name="connsiteX90" fmla="*/ 104917 w 3482881"/>
                  <a:gd name="connsiteY90" fmla="*/ 509831 h 3474328"/>
                  <a:gd name="connsiteX91" fmla="*/ 119324 w 3482881"/>
                  <a:gd name="connsiteY91" fmla="*/ 482819 h 3474328"/>
                  <a:gd name="connsiteX92" fmla="*/ 127968 w 3482881"/>
                  <a:gd name="connsiteY92" fmla="*/ 467692 h 3474328"/>
                  <a:gd name="connsiteX93" fmla="*/ 132650 w 3482881"/>
                  <a:gd name="connsiteY93" fmla="*/ 457608 h 3474328"/>
                  <a:gd name="connsiteX94" fmla="*/ 134451 w 3482881"/>
                  <a:gd name="connsiteY94" fmla="*/ 452566 h 3474328"/>
                  <a:gd name="connsiteX95" fmla="*/ 139853 w 3482881"/>
                  <a:gd name="connsiteY95" fmla="*/ 443922 h 3474328"/>
                  <a:gd name="connsiteX96" fmla="*/ 151738 w 3482881"/>
                  <a:gd name="connsiteY96" fmla="*/ 426994 h 3474328"/>
                  <a:gd name="connsiteX97" fmla="*/ 163264 w 3482881"/>
                  <a:gd name="connsiteY97" fmla="*/ 408626 h 3474328"/>
                  <a:gd name="connsiteX98" fmla="*/ 172268 w 3482881"/>
                  <a:gd name="connsiteY98" fmla="*/ 394940 h 3474328"/>
                  <a:gd name="connsiteX99" fmla="*/ 180191 w 3482881"/>
                  <a:gd name="connsiteY99" fmla="*/ 380173 h 3474328"/>
                  <a:gd name="connsiteX100" fmla="*/ 189195 w 3482881"/>
                  <a:gd name="connsiteY100" fmla="*/ 368648 h 3474328"/>
                  <a:gd name="connsiteX101" fmla="*/ 198559 w 3482881"/>
                  <a:gd name="connsiteY101" fmla="*/ 357483 h 3474328"/>
                  <a:gd name="connsiteX102" fmla="*/ 217288 w 3482881"/>
                  <a:gd name="connsiteY102" fmla="*/ 335153 h 3474328"/>
                  <a:gd name="connsiteX103" fmla="*/ 227012 w 3482881"/>
                  <a:gd name="connsiteY103" fmla="*/ 322547 h 3474328"/>
                  <a:gd name="connsiteX104" fmla="*/ 236377 w 3482881"/>
                  <a:gd name="connsiteY104" fmla="*/ 311382 h 3474328"/>
                  <a:gd name="connsiteX105" fmla="*/ 247902 w 3482881"/>
                  <a:gd name="connsiteY105" fmla="*/ 298056 h 3474328"/>
                  <a:gd name="connsiteX106" fmla="*/ 275274 w 3482881"/>
                  <a:gd name="connsiteY106" fmla="*/ 269243 h 3474328"/>
                  <a:gd name="connsiteX107" fmla="*/ 303367 w 3482881"/>
                  <a:gd name="connsiteY107" fmla="*/ 242231 h 3474328"/>
                  <a:gd name="connsiteX108" fmla="*/ 288600 w 3482881"/>
                  <a:gd name="connsiteY108" fmla="*/ 254836 h 3474328"/>
                  <a:gd name="connsiteX109" fmla="*/ 274194 w 3482881"/>
                  <a:gd name="connsiteY109" fmla="*/ 268523 h 3474328"/>
                  <a:gd name="connsiteX110" fmla="*/ 262308 w 3482881"/>
                  <a:gd name="connsiteY110" fmla="*/ 281128 h 3474328"/>
                  <a:gd name="connsiteX111" fmla="*/ 268791 w 3482881"/>
                  <a:gd name="connsiteY111" fmla="*/ 272845 h 3474328"/>
                  <a:gd name="connsiteX112" fmla="*/ 284278 w 3482881"/>
                  <a:gd name="connsiteY112" fmla="*/ 256997 h 3474328"/>
                  <a:gd name="connsiteX113" fmla="*/ 304087 w 3482881"/>
                  <a:gd name="connsiteY113" fmla="*/ 237909 h 3474328"/>
                  <a:gd name="connsiteX114" fmla="*/ 324256 w 3482881"/>
                  <a:gd name="connsiteY114" fmla="*/ 220261 h 3474328"/>
                  <a:gd name="connsiteX115" fmla="*/ 334341 w 3482881"/>
                  <a:gd name="connsiteY115" fmla="*/ 212697 h 3474328"/>
                  <a:gd name="connsiteX116" fmla="*/ 354510 w 3482881"/>
                  <a:gd name="connsiteY116" fmla="*/ 197210 h 3474328"/>
                  <a:gd name="connsiteX117" fmla="*/ 409975 w 3482881"/>
                  <a:gd name="connsiteY117" fmla="*/ 156872 h 3474328"/>
                  <a:gd name="connsiteX118" fmla="*/ 438068 w 3482881"/>
                  <a:gd name="connsiteY118" fmla="*/ 138864 h 3474328"/>
                  <a:gd name="connsiteX119" fmla="*/ 444190 w 3482881"/>
                  <a:gd name="connsiteY119" fmla="*/ 134902 h 3474328"/>
                  <a:gd name="connsiteX120" fmla="*/ 449953 w 3482881"/>
                  <a:gd name="connsiteY120" fmla="*/ 131661 h 3474328"/>
                  <a:gd name="connsiteX121" fmla="*/ 460037 w 3482881"/>
                  <a:gd name="connsiteY121" fmla="*/ 125898 h 3474328"/>
                  <a:gd name="connsiteX122" fmla="*/ 469041 w 3482881"/>
                  <a:gd name="connsiteY122" fmla="*/ 122657 h 3474328"/>
                  <a:gd name="connsiteX123" fmla="*/ 692702 w 3482881"/>
                  <a:gd name="connsiteY123" fmla="*/ 31175 h 3474328"/>
                  <a:gd name="connsiteX124" fmla="*/ 751049 w 3482881"/>
                  <a:gd name="connsiteY124" fmla="*/ 18210 h 3474328"/>
                  <a:gd name="connsiteX125" fmla="*/ 779141 w 3482881"/>
                  <a:gd name="connsiteY125" fmla="*/ 13167 h 3474328"/>
                  <a:gd name="connsiteX126" fmla="*/ 805794 w 3482881"/>
                  <a:gd name="connsiteY126" fmla="*/ 9566 h 3474328"/>
                  <a:gd name="connsiteX127" fmla="*/ 854776 w 3482881"/>
                  <a:gd name="connsiteY127" fmla="*/ 4523 h 3474328"/>
                  <a:gd name="connsiteX128" fmla="*/ 895834 w 3482881"/>
                  <a:gd name="connsiteY128" fmla="*/ 2362 h 3474328"/>
                  <a:gd name="connsiteX129" fmla="*/ 923567 w 3482881"/>
                  <a:gd name="connsiteY129" fmla="*/ 2362 h 3474328"/>
                  <a:gd name="connsiteX130" fmla="*/ 950939 w 3482881"/>
                  <a:gd name="connsiteY130" fmla="*/ 2723 h 3474328"/>
                  <a:gd name="connsiteX131" fmla="*/ 953460 w 3482881"/>
                  <a:gd name="connsiteY131" fmla="*/ 4163 h 3474328"/>
                  <a:gd name="connsiteX132" fmla="*/ 1247353 w 3482881"/>
                  <a:gd name="connsiteY132" fmla="*/ 1642 h 3474328"/>
                  <a:gd name="connsiteX133" fmla="*/ 1199091 w 3482881"/>
                  <a:gd name="connsiteY133" fmla="*/ 2723 h 3474328"/>
                  <a:gd name="connsiteX134" fmla="*/ 1455166 w 3482881"/>
                  <a:gd name="connsiteY134" fmla="*/ 3443 h 3474328"/>
                  <a:gd name="connsiteX135" fmla="*/ 1426714 w 3482881"/>
                  <a:gd name="connsiteY135" fmla="*/ 4523 h 3474328"/>
                  <a:gd name="connsiteX136" fmla="*/ 1505589 w 3482881"/>
                  <a:gd name="connsiteY136" fmla="*/ 2723 h 3474328"/>
                  <a:gd name="connsiteX137" fmla="*/ 1492263 w 3482881"/>
                  <a:gd name="connsiteY137" fmla="*/ 3443 h 3474328"/>
                  <a:gd name="connsiteX138" fmla="*/ 2120026 w 3482881"/>
                  <a:gd name="connsiteY138" fmla="*/ 562 h 3474328"/>
                  <a:gd name="connsiteX139" fmla="*/ 2051235 w 3482881"/>
                  <a:gd name="connsiteY139" fmla="*/ 1642 h 3474328"/>
                  <a:gd name="connsiteX140" fmla="*/ 2030346 w 3482881"/>
                  <a:gd name="connsiteY140" fmla="*/ 3803 h 3474328"/>
                  <a:gd name="connsiteX141" fmla="*/ 2093735 w 3482881"/>
                  <a:gd name="connsiteY141" fmla="*/ 3803 h 3474328"/>
                  <a:gd name="connsiteX142" fmla="*/ 2205385 w 3482881"/>
                  <a:gd name="connsiteY142" fmla="*/ 1642 h 3474328"/>
                  <a:gd name="connsiteX143" fmla="*/ 2209707 w 3482881"/>
                  <a:gd name="connsiteY143" fmla="*/ 3083 h 3474328"/>
                  <a:gd name="connsiteX144" fmla="*/ 2558705 w 3482881"/>
                  <a:gd name="connsiteY144" fmla="*/ 202 h 3474328"/>
                  <a:gd name="connsiteX145" fmla="*/ 2372861 w 3482881"/>
                  <a:gd name="connsiteY145" fmla="*/ 4884 h 3474328"/>
                  <a:gd name="connsiteX146" fmla="*/ 2418961 w 3482881"/>
                  <a:gd name="connsiteY146" fmla="*/ 6684 h 3474328"/>
                  <a:gd name="connsiteX147" fmla="*/ 2337205 w 3482881"/>
                  <a:gd name="connsiteY147" fmla="*/ 8845 h 3474328"/>
                  <a:gd name="connsiteX148" fmla="*/ 2434448 w 3482881"/>
                  <a:gd name="connsiteY148" fmla="*/ 8845 h 3474328"/>
                  <a:gd name="connsiteX149" fmla="*/ 2398432 w 3482881"/>
                  <a:gd name="connsiteY149" fmla="*/ 10286 h 3474328"/>
                  <a:gd name="connsiteX150" fmla="*/ 2484151 w 3482881"/>
                  <a:gd name="connsiteY150" fmla="*/ 9206 h 3474328"/>
                  <a:gd name="connsiteX151" fmla="*/ 2111743 w 3482881"/>
                  <a:gd name="connsiteY151" fmla="*/ 13528 h 3474328"/>
                  <a:gd name="connsiteX152" fmla="*/ 2127590 w 3482881"/>
                  <a:gd name="connsiteY152" fmla="*/ 12447 h 3474328"/>
                  <a:gd name="connsiteX153" fmla="*/ 2013418 w 3482881"/>
                  <a:gd name="connsiteY153" fmla="*/ 12087 h 3474328"/>
                  <a:gd name="connsiteX154" fmla="*/ 2062040 w 3482881"/>
                  <a:gd name="connsiteY154" fmla="*/ 13528 h 3474328"/>
                  <a:gd name="connsiteX155" fmla="*/ 2018461 w 3482881"/>
                  <a:gd name="connsiteY155" fmla="*/ 14968 h 3474328"/>
                  <a:gd name="connsiteX156" fmla="*/ 1831536 w 3482881"/>
                  <a:gd name="connsiteY156" fmla="*/ 12087 h 3474328"/>
                  <a:gd name="connsiteX157" fmla="*/ 1711242 w 3482881"/>
                  <a:gd name="connsiteY157" fmla="*/ 16049 h 3474328"/>
                  <a:gd name="connsiteX158" fmla="*/ 1668383 w 3482881"/>
                  <a:gd name="connsiteY158" fmla="*/ 13888 h 3474328"/>
                  <a:gd name="connsiteX159" fmla="*/ 1382054 w 3482881"/>
                  <a:gd name="connsiteY159" fmla="*/ 16409 h 3474328"/>
                  <a:gd name="connsiteX160" fmla="*/ 1401862 w 3482881"/>
                  <a:gd name="connsiteY160" fmla="*/ 16409 h 3474328"/>
                  <a:gd name="connsiteX161" fmla="*/ 1383494 w 3482881"/>
                  <a:gd name="connsiteY161" fmla="*/ 14608 h 3474328"/>
                  <a:gd name="connsiteX162" fmla="*/ 1204493 w 3482881"/>
                  <a:gd name="connsiteY162" fmla="*/ 14248 h 3474328"/>
                  <a:gd name="connsiteX163" fmla="*/ 1053585 w 3482881"/>
                  <a:gd name="connsiteY163" fmla="*/ 17129 h 3474328"/>
                  <a:gd name="connsiteX164" fmla="*/ 970388 w 3482881"/>
                  <a:gd name="connsiteY164" fmla="*/ 18210 h 3474328"/>
                  <a:gd name="connsiteX165" fmla="*/ 894393 w 3482881"/>
                  <a:gd name="connsiteY165" fmla="*/ 19650 h 3474328"/>
                  <a:gd name="connsiteX166" fmla="*/ 950219 w 3482881"/>
                  <a:gd name="connsiteY166" fmla="*/ 16769 h 3474328"/>
                  <a:gd name="connsiteX167" fmla="*/ 1054306 w 3482881"/>
                  <a:gd name="connsiteY167" fmla="*/ 15328 h 3474328"/>
                  <a:gd name="connsiteX168" fmla="*/ 969307 w 3482881"/>
                  <a:gd name="connsiteY168" fmla="*/ 15328 h 3474328"/>
                  <a:gd name="connsiteX169" fmla="*/ 1073754 w 3482881"/>
                  <a:gd name="connsiteY169" fmla="*/ 12807 h 3474328"/>
                  <a:gd name="connsiteX170" fmla="*/ 987676 w 3482881"/>
                  <a:gd name="connsiteY170" fmla="*/ 13528 h 3474328"/>
                  <a:gd name="connsiteX171" fmla="*/ 904478 w 3482881"/>
                  <a:gd name="connsiteY171" fmla="*/ 15689 h 3474328"/>
                  <a:gd name="connsiteX172" fmla="*/ 868462 w 3482881"/>
                  <a:gd name="connsiteY172" fmla="*/ 15689 h 3474328"/>
                  <a:gd name="connsiteX173" fmla="*/ 859458 w 3482881"/>
                  <a:gd name="connsiteY173" fmla="*/ 18210 h 3474328"/>
                  <a:gd name="connsiteX174" fmla="*/ 845411 w 3482881"/>
                  <a:gd name="connsiteY174" fmla="*/ 18930 h 3474328"/>
                  <a:gd name="connsiteX175" fmla="*/ 783824 w 3482881"/>
                  <a:gd name="connsiteY175" fmla="*/ 26133 h 3474328"/>
                  <a:gd name="connsiteX176" fmla="*/ 753210 w 3482881"/>
                  <a:gd name="connsiteY176" fmla="*/ 31536 h 3474328"/>
                  <a:gd name="connsiteX177" fmla="*/ 738083 w 3482881"/>
                  <a:gd name="connsiteY177" fmla="*/ 34417 h 3474328"/>
                  <a:gd name="connsiteX178" fmla="*/ 722956 w 3482881"/>
                  <a:gd name="connsiteY178" fmla="*/ 38019 h 3474328"/>
                  <a:gd name="connsiteX179" fmla="*/ 750328 w 3482881"/>
                  <a:gd name="connsiteY179" fmla="*/ 34057 h 3474328"/>
                  <a:gd name="connsiteX180" fmla="*/ 782023 w 3482881"/>
                  <a:gd name="connsiteY180" fmla="*/ 29375 h 3474328"/>
                  <a:gd name="connsiteX181" fmla="*/ 829204 w 3482881"/>
                  <a:gd name="connsiteY181" fmla="*/ 22532 h 3474328"/>
                  <a:gd name="connsiteX182" fmla="*/ 822361 w 3482881"/>
                  <a:gd name="connsiteY182" fmla="*/ 23972 h 3474328"/>
                  <a:gd name="connsiteX183" fmla="*/ 834246 w 3482881"/>
                  <a:gd name="connsiteY183" fmla="*/ 23252 h 3474328"/>
                  <a:gd name="connsiteX184" fmla="*/ 859818 w 3482881"/>
                  <a:gd name="connsiteY184" fmla="*/ 22171 h 3474328"/>
                  <a:gd name="connsiteX185" fmla="*/ 835327 w 3482881"/>
                  <a:gd name="connsiteY185" fmla="*/ 23972 h 3474328"/>
                  <a:gd name="connsiteX186" fmla="*/ 822721 w 3482881"/>
                  <a:gd name="connsiteY186" fmla="*/ 25053 h 3474328"/>
                  <a:gd name="connsiteX187" fmla="*/ 810115 w 3482881"/>
                  <a:gd name="connsiteY187" fmla="*/ 26854 h 3474328"/>
                  <a:gd name="connsiteX188" fmla="*/ 784904 w 3482881"/>
                  <a:gd name="connsiteY188" fmla="*/ 30095 h 3474328"/>
                  <a:gd name="connsiteX189" fmla="*/ 760053 w 3482881"/>
                  <a:gd name="connsiteY189" fmla="*/ 34417 h 3474328"/>
                  <a:gd name="connsiteX190" fmla="*/ 736282 w 3482881"/>
                  <a:gd name="connsiteY190" fmla="*/ 38739 h 3474328"/>
                  <a:gd name="connsiteX191" fmla="*/ 714312 w 3482881"/>
                  <a:gd name="connsiteY191" fmla="*/ 43781 h 3474328"/>
                  <a:gd name="connsiteX192" fmla="*/ 694503 w 3482881"/>
                  <a:gd name="connsiteY192" fmla="*/ 48463 h 3474328"/>
                  <a:gd name="connsiteX193" fmla="*/ 677936 w 3482881"/>
                  <a:gd name="connsiteY193" fmla="*/ 53145 h 3474328"/>
                  <a:gd name="connsiteX194" fmla="*/ 664250 w 3482881"/>
                  <a:gd name="connsiteY194" fmla="*/ 55306 h 3474328"/>
                  <a:gd name="connsiteX195" fmla="*/ 620310 w 3482881"/>
                  <a:gd name="connsiteY195" fmla="*/ 69353 h 3474328"/>
                  <a:gd name="connsiteX196" fmla="*/ 609505 w 3482881"/>
                  <a:gd name="connsiteY196" fmla="*/ 72954 h 3474328"/>
                  <a:gd name="connsiteX197" fmla="*/ 599060 w 3482881"/>
                  <a:gd name="connsiteY197" fmla="*/ 77276 h 3474328"/>
                  <a:gd name="connsiteX198" fmla="*/ 578531 w 3482881"/>
                  <a:gd name="connsiteY198" fmla="*/ 85560 h 3474328"/>
                  <a:gd name="connsiteX199" fmla="*/ 568446 w 3482881"/>
                  <a:gd name="connsiteY199" fmla="*/ 89522 h 3474328"/>
                  <a:gd name="connsiteX200" fmla="*/ 559082 w 3482881"/>
                  <a:gd name="connsiteY200" fmla="*/ 93844 h 3474328"/>
                  <a:gd name="connsiteX201" fmla="*/ 541074 w 3482881"/>
                  <a:gd name="connsiteY201" fmla="*/ 102128 h 3474328"/>
                  <a:gd name="connsiteX202" fmla="*/ 509740 w 3482881"/>
                  <a:gd name="connsiteY202" fmla="*/ 117254 h 3474328"/>
                  <a:gd name="connsiteX203" fmla="*/ 520905 w 3482881"/>
                  <a:gd name="connsiteY203" fmla="*/ 110411 h 3474328"/>
                  <a:gd name="connsiteX204" fmla="*/ 343705 w 3482881"/>
                  <a:gd name="connsiteY204" fmla="*/ 224223 h 3474328"/>
                  <a:gd name="connsiteX205" fmla="*/ 268791 w 3482881"/>
                  <a:gd name="connsiteY205" fmla="*/ 298056 h 3474328"/>
                  <a:gd name="connsiteX206" fmla="*/ 259787 w 3482881"/>
                  <a:gd name="connsiteY206" fmla="*/ 307780 h 3474328"/>
                  <a:gd name="connsiteX207" fmla="*/ 251143 w 3482881"/>
                  <a:gd name="connsiteY207" fmla="*/ 317505 h 3474328"/>
                  <a:gd name="connsiteX208" fmla="*/ 235296 w 3482881"/>
                  <a:gd name="connsiteY208" fmla="*/ 336953 h 3474328"/>
                  <a:gd name="connsiteX209" fmla="*/ 227733 w 3482881"/>
                  <a:gd name="connsiteY209" fmla="*/ 346318 h 3474328"/>
                  <a:gd name="connsiteX210" fmla="*/ 220890 w 3482881"/>
                  <a:gd name="connsiteY210" fmla="*/ 355682 h 3474328"/>
                  <a:gd name="connsiteX211" fmla="*/ 208284 w 3482881"/>
                  <a:gd name="connsiteY211" fmla="*/ 372970 h 3474328"/>
                  <a:gd name="connsiteX212" fmla="*/ 143815 w 3482881"/>
                  <a:gd name="connsiteY212" fmla="*/ 468773 h 3474328"/>
                  <a:gd name="connsiteX213" fmla="*/ 133370 w 3482881"/>
                  <a:gd name="connsiteY213" fmla="*/ 486061 h 3474328"/>
                  <a:gd name="connsiteX214" fmla="*/ 123646 w 3482881"/>
                  <a:gd name="connsiteY214" fmla="*/ 504069 h 3474328"/>
                  <a:gd name="connsiteX215" fmla="*/ 105638 w 3482881"/>
                  <a:gd name="connsiteY215" fmla="*/ 540085 h 3474328"/>
                  <a:gd name="connsiteX216" fmla="*/ 97714 w 3482881"/>
                  <a:gd name="connsiteY216" fmla="*/ 557373 h 3474328"/>
                  <a:gd name="connsiteX217" fmla="*/ 90871 w 3482881"/>
                  <a:gd name="connsiteY217" fmla="*/ 573940 h 3474328"/>
                  <a:gd name="connsiteX218" fmla="*/ 80066 w 3482881"/>
                  <a:gd name="connsiteY218" fmla="*/ 603474 h 3474328"/>
                  <a:gd name="connsiteX219" fmla="*/ 89070 w 3482881"/>
                  <a:gd name="connsiteY219" fmla="*/ 578623 h 3474328"/>
                  <a:gd name="connsiteX220" fmla="*/ 93392 w 3482881"/>
                  <a:gd name="connsiteY220" fmla="*/ 566737 h 3474328"/>
                  <a:gd name="connsiteX221" fmla="*/ 98434 w 3482881"/>
                  <a:gd name="connsiteY221" fmla="*/ 554492 h 3474328"/>
                  <a:gd name="connsiteX222" fmla="*/ 107438 w 3482881"/>
                  <a:gd name="connsiteY222" fmla="*/ 533242 h 3474328"/>
                  <a:gd name="connsiteX223" fmla="*/ 93392 w 3482881"/>
                  <a:gd name="connsiteY223" fmla="*/ 564936 h 3474328"/>
                  <a:gd name="connsiteX224" fmla="*/ 82947 w 3482881"/>
                  <a:gd name="connsiteY224" fmla="*/ 592669 h 3474328"/>
                  <a:gd name="connsiteX225" fmla="*/ 68901 w 3482881"/>
                  <a:gd name="connsiteY225" fmla="*/ 629045 h 3474328"/>
                  <a:gd name="connsiteX226" fmla="*/ 79706 w 3482881"/>
                  <a:gd name="connsiteY226" fmla="*/ 599512 h 3474328"/>
                  <a:gd name="connsiteX227" fmla="*/ 85108 w 3482881"/>
                  <a:gd name="connsiteY227" fmla="*/ 585826 h 3474328"/>
                  <a:gd name="connsiteX228" fmla="*/ 83668 w 3482881"/>
                  <a:gd name="connsiteY228" fmla="*/ 587266 h 3474328"/>
                  <a:gd name="connsiteX229" fmla="*/ 81867 w 3482881"/>
                  <a:gd name="connsiteY229" fmla="*/ 587266 h 3474328"/>
                  <a:gd name="connsiteX230" fmla="*/ 44050 w 3482881"/>
                  <a:gd name="connsiteY230" fmla="*/ 712963 h 3474328"/>
                  <a:gd name="connsiteX231" fmla="*/ 49452 w 3482881"/>
                  <a:gd name="connsiteY231" fmla="*/ 690633 h 3474328"/>
                  <a:gd name="connsiteX232" fmla="*/ 52333 w 3482881"/>
                  <a:gd name="connsiteY232" fmla="*/ 681989 h 3474328"/>
                  <a:gd name="connsiteX233" fmla="*/ 51973 w 3482881"/>
                  <a:gd name="connsiteY233" fmla="*/ 687031 h 3474328"/>
                  <a:gd name="connsiteX234" fmla="*/ 60257 w 3482881"/>
                  <a:gd name="connsiteY234" fmla="*/ 660379 h 3474328"/>
                  <a:gd name="connsiteX235" fmla="*/ 48012 w 3482881"/>
                  <a:gd name="connsiteY235" fmla="*/ 711883 h 3474328"/>
                  <a:gd name="connsiteX236" fmla="*/ 42249 w 3482881"/>
                  <a:gd name="connsiteY236" fmla="*/ 739975 h 3474328"/>
                  <a:gd name="connsiteX237" fmla="*/ 37207 w 3482881"/>
                  <a:gd name="connsiteY237" fmla="*/ 769148 h 3474328"/>
                  <a:gd name="connsiteX238" fmla="*/ 32885 w 3482881"/>
                  <a:gd name="connsiteY238" fmla="*/ 799042 h 3474328"/>
                  <a:gd name="connsiteX239" fmla="*/ 31084 w 3482881"/>
                  <a:gd name="connsiteY239" fmla="*/ 814169 h 3474328"/>
                  <a:gd name="connsiteX240" fmla="*/ 29283 w 3482881"/>
                  <a:gd name="connsiteY240" fmla="*/ 829296 h 3474328"/>
                  <a:gd name="connsiteX241" fmla="*/ 25321 w 3482881"/>
                  <a:gd name="connsiteY241" fmla="*/ 889083 h 3474328"/>
                  <a:gd name="connsiteX242" fmla="*/ 23881 w 3482881"/>
                  <a:gd name="connsiteY242" fmla="*/ 896646 h 3474328"/>
                  <a:gd name="connsiteX243" fmla="*/ 22800 w 3482881"/>
                  <a:gd name="connsiteY243" fmla="*/ 926900 h 3474328"/>
                  <a:gd name="connsiteX244" fmla="*/ 24241 w 3482881"/>
                  <a:gd name="connsiteY244" fmla="*/ 950670 h 3474328"/>
                  <a:gd name="connsiteX245" fmla="*/ 22080 w 3482881"/>
                  <a:gd name="connsiteY245" fmla="*/ 953552 h 3474328"/>
                  <a:gd name="connsiteX246" fmla="*/ 24961 w 3482881"/>
                  <a:gd name="connsiteY246" fmla="*/ 1217551 h 3474328"/>
                  <a:gd name="connsiteX247" fmla="*/ 20999 w 3482881"/>
                  <a:gd name="connsiteY247" fmla="*/ 1194500 h 3474328"/>
                  <a:gd name="connsiteX248" fmla="*/ 19199 w 3482881"/>
                  <a:gd name="connsiteY248" fmla="*/ 1055838 h 3474328"/>
                  <a:gd name="connsiteX249" fmla="*/ 17398 w 3482881"/>
                  <a:gd name="connsiteY249" fmla="*/ 1106621 h 3474328"/>
                  <a:gd name="connsiteX250" fmla="*/ 18838 w 3482881"/>
                  <a:gd name="connsiteY250" fmla="*/ 1162446 h 3474328"/>
                  <a:gd name="connsiteX251" fmla="*/ 18838 w 3482881"/>
                  <a:gd name="connsiteY251" fmla="*/ 1150200 h 3474328"/>
                  <a:gd name="connsiteX252" fmla="*/ 20279 w 3482881"/>
                  <a:gd name="connsiteY252" fmla="*/ 1512884 h 3474328"/>
                  <a:gd name="connsiteX253" fmla="*/ 25321 w 3482881"/>
                  <a:gd name="connsiteY253" fmla="*/ 1806056 h 3474328"/>
                  <a:gd name="connsiteX254" fmla="*/ 21720 w 3482881"/>
                  <a:gd name="connsiteY254" fmla="*/ 1830547 h 3474328"/>
                  <a:gd name="connsiteX255" fmla="*/ 21720 w 3482881"/>
                  <a:gd name="connsiteY255" fmla="*/ 1907982 h 3474328"/>
                  <a:gd name="connsiteX256" fmla="*/ 23160 w 3482881"/>
                  <a:gd name="connsiteY256" fmla="*/ 1943638 h 3474328"/>
                  <a:gd name="connsiteX257" fmla="*/ 23881 w 3482881"/>
                  <a:gd name="connsiteY257" fmla="*/ 1884572 h 3474328"/>
                  <a:gd name="connsiteX258" fmla="*/ 23881 w 3482881"/>
                  <a:gd name="connsiteY258" fmla="*/ 2004506 h 3474328"/>
                  <a:gd name="connsiteX259" fmla="*/ 23520 w 3482881"/>
                  <a:gd name="connsiteY259" fmla="*/ 1994061 h 3474328"/>
                  <a:gd name="connsiteX260" fmla="*/ 25321 w 3482881"/>
                  <a:gd name="connsiteY260" fmla="*/ 2065373 h 3474328"/>
                  <a:gd name="connsiteX261" fmla="*/ 24601 w 3482881"/>
                  <a:gd name="connsiteY261" fmla="*/ 2086623 h 3474328"/>
                  <a:gd name="connsiteX262" fmla="*/ 24601 w 3482881"/>
                  <a:gd name="connsiteY262" fmla="*/ 2103551 h 3474328"/>
                  <a:gd name="connsiteX263" fmla="*/ 24601 w 3482881"/>
                  <a:gd name="connsiteY263" fmla="*/ 2112915 h 3474328"/>
                  <a:gd name="connsiteX264" fmla="*/ 24601 w 3482881"/>
                  <a:gd name="connsiteY264" fmla="*/ 2122639 h 3474328"/>
                  <a:gd name="connsiteX265" fmla="*/ 24961 w 3482881"/>
                  <a:gd name="connsiteY265" fmla="*/ 2142808 h 3474328"/>
                  <a:gd name="connsiteX266" fmla="*/ 24961 w 3482881"/>
                  <a:gd name="connsiteY266" fmla="*/ 2152893 h 3474328"/>
                  <a:gd name="connsiteX267" fmla="*/ 25321 w 3482881"/>
                  <a:gd name="connsiteY267" fmla="*/ 2162977 h 3474328"/>
                  <a:gd name="connsiteX268" fmla="*/ 27482 w 3482881"/>
                  <a:gd name="connsiteY268" fmla="*/ 2197913 h 3474328"/>
                  <a:gd name="connsiteX269" fmla="*/ 29643 w 3482881"/>
                  <a:gd name="connsiteY269" fmla="*/ 2211599 h 3474328"/>
                  <a:gd name="connsiteX270" fmla="*/ 31804 w 3482881"/>
                  <a:gd name="connsiteY270" fmla="*/ 2225286 h 3474328"/>
                  <a:gd name="connsiteX271" fmla="*/ 33965 w 3482881"/>
                  <a:gd name="connsiteY271" fmla="*/ 2238972 h 3474328"/>
                  <a:gd name="connsiteX272" fmla="*/ 36486 w 3482881"/>
                  <a:gd name="connsiteY272" fmla="*/ 2252658 h 3474328"/>
                  <a:gd name="connsiteX273" fmla="*/ 35046 w 3482881"/>
                  <a:gd name="connsiteY273" fmla="*/ 2248336 h 3474328"/>
                  <a:gd name="connsiteX274" fmla="*/ 38287 w 3482881"/>
                  <a:gd name="connsiteY274" fmla="*/ 2268865 h 3474328"/>
                  <a:gd name="connsiteX275" fmla="*/ 40808 w 3482881"/>
                  <a:gd name="connsiteY275" fmla="*/ 2282912 h 3474328"/>
                  <a:gd name="connsiteX276" fmla="*/ 43329 w 3482881"/>
                  <a:gd name="connsiteY276" fmla="*/ 2296598 h 3474328"/>
                  <a:gd name="connsiteX277" fmla="*/ 46571 w 3482881"/>
                  <a:gd name="connsiteY277" fmla="*/ 2313886 h 3474328"/>
                  <a:gd name="connsiteX278" fmla="*/ 50172 w 3482881"/>
                  <a:gd name="connsiteY278" fmla="*/ 2328292 h 3474328"/>
                  <a:gd name="connsiteX279" fmla="*/ 51973 w 3482881"/>
                  <a:gd name="connsiteY279" fmla="*/ 2335135 h 3474328"/>
                  <a:gd name="connsiteX280" fmla="*/ 54134 w 3482881"/>
                  <a:gd name="connsiteY280" fmla="*/ 2341978 h 3474328"/>
                  <a:gd name="connsiteX281" fmla="*/ 63138 w 3482881"/>
                  <a:gd name="connsiteY281" fmla="*/ 2370431 h 3474328"/>
                  <a:gd name="connsiteX282" fmla="*/ 68541 w 3482881"/>
                  <a:gd name="connsiteY282" fmla="*/ 2385918 h 3474328"/>
                  <a:gd name="connsiteX283" fmla="*/ 74303 w 3482881"/>
                  <a:gd name="connsiteY283" fmla="*/ 2402486 h 3474328"/>
                  <a:gd name="connsiteX284" fmla="*/ 80786 w 3482881"/>
                  <a:gd name="connsiteY284" fmla="*/ 2420854 h 3474328"/>
                  <a:gd name="connsiteX285" fmla="*/ 88710 w 3482881"/>
                  <a:gd name="connsiteY285" fmla="*/ 2441023 h 3474328"/>
                  <a:gd name="connsiteX286" fmla="*/ 94472 w 3482881"/>
                  <a:gd name="connsiteY286" fmla="*/ 2458671 h 3474328"/>
                  <a:gd name="connsiteX287" fmla="*/ 108519 w 3482881"/>
                  <a:gd name="connsiteY287" fmla="*/ 2493967 h 3474328"/>
                  <a:gd name="connsiteX288" fmla="*/ 178030 w 3482881"/>
                  <a:gd name="connsiteY288" fmla="*/ 2612460 h 3474328"/>
                  <a:gd name="connsiteX289" fmla="*/ 197119 w 3482881"/>
                  <a:gd name="connsiteY289" fmla="*/ 2638032 h 3474328"/>
                  <a:gd name="connsiteX290" fmla="*/ 201801 w 3482881"/>
                  <a:gd name="connsiteY290" fmla="*/ 2644515 h 3474328"/>
                  <a:gd name="connsiteX291" fmla="*/ 206843 w 3482881"/>
                  <a:gd name="connsiteY291" fmla="*/ 2650638 h 3474328"/>
                  <a:gd name="connsiteX292" fmla="*/ 216928 w 3482881"/>
                  <a:gd name="connsiteY292" fmla="*/ 2663243 h 3474328"/>
                  <a:gd name="connsiteX293" fmla="*/ 227372 w 3482881"/>
                  <a:gd name="connsiteY293" fmla="*/ 2676209 h 3474328"/>
                  <a:gd name="connsiteX294" fmla="*/ 238537 w 3482881"/>
                  <a:gd name="connsiteY294" fmla="*/ 2689175 h 3474328"/>
                  <a:gd name="connsiteX295" fmla="*/ 249703 w 3482881"/>
                  <a:gd name="connsiteY295" fmla="*/ 2702501 h 3474328"/>
                  <a:gd name="connsiteX296" fmla="*/ 261588 w 3482881"/>
                  <a:gd name="connsiteY296" fmla="*/ 2716187 h 3474328"/>
                  <a:gd name="connsiteX297" fmla="*/ 254745 w 3482881"/>
                  <a:gd name="connsiteY297" fmla="*/ 2710064 h 3474328"/>
                  <a:gd name="connsiteX298" fmla="*/ 255105 w 3482881"/>
                  <a:gd name="connsiteY298" fmla="*/ 2711505 h 3474328"/>
                  <a:gd name="connsiteX299" fmla="*/ 264109 w 3482881"/>
                  <a:gd name="connsiteY299" fmla="*/ 2721589 h 3474328"/>
                  <a:gd name="connsiteX300" fmla="*/ 326777 w 3482881"/>
                  <a:gd name="connsiteY300" fmla="*/ 2781737 h 3474328"/>
                  <a:gd name="connsiteX301" fmla="*/ 326057 w 3482881"/>
                  <a:gd name="connsiteY301" fmla="*/ 2781737 h 3474328"/>
                  <a:gd name="connsiteX302" fmla="*/ 327137 w 3482881"/>
                  <a:gd name="connsiteY302" fmla="*/ 2781737 h 3474328"/>
                  <a:gd name="connsiteX303" fmla="*/ 342264 w 3482881"/>
                  <a:gd name="connsiteY303" fmla="*/ 2793982 h 3474328"/>
                  <a:gd name="connsiteX304" fmla="*/ 348027 w 3482881"/>
                  <a:gd name="connsiteY304" fmla="*/ 2798664 h 3474328"/>
                  <a:gd name="connsiteX305" fmla="*/ 353789 w 3482881"/>
                  <a:gd name="connsiteY305" fmla="*/ 2802986 h 3474328"/>
                  <a:gd name="connsiteX306" fmla="*/ 364955 w 3482881"/>
                  <a:gd name="connsiteY306" fmla="*/ 2811270 h 3474328"/>
                  <a:gd name="connsiteX307" fmla="*/ 376120 w 3482881"/>
                  <a:gd name="connsiteY307" fmla="*/ 2819554 h 3474328"/>
                  <a:gd name="connsiteX308" fmla="*/ 388365 w 3482881"/>
                  <a:gd name="connsiteY308" fmla="*/ 2827837 h 3474328"/>
                  <a:gd name="connsiteX309" fmla="*/ 418259 w 3482881"/>
                  <a:gd name="connsiteY309" fmla="*/ 2848007 h 3474328"/>
                  <a:gd name="connsiteX310" fmla="*/ 438068 w 3482881"/>
                  <a:gd name="connsiteY310" fmla="*/ 2860252 h 3474328"/>
                  <a:gd name="connsiteX311" fmla="*/ 449233 w 3482881"/>
                  <a:gd name="connsiteY311" fmla="*/ 2867095 h 3474328"/>
                  <a:gd name="connsiteX312" fmla="*/ 455355 w 3482881"/>
                  <a:gd name="connsiteY312" fmla="*/ 2870697 h 3474328"/>
                  <a:gd name="connsiteX313" fmla="*/ 461838 w 3482881"/>
                  <a:gd name="connsiteY313" fmla="*/ 2874298 h 3474328"/>
                  <a:gd name="connsiteX314" fmla="*/ 425822 w 3482881"/>
                  <a:gd name="connsiteY314" fmla="*/ 2850167 h 3474328"/>
                  <a:gd name="connsiteX315" fmla="*/ 418979 w 3482881"/>
                  <a:gd name="connsiteY315" fmla="*/ 2845845 h 3474328"/>
                  <a:gd name="connsiteX316" fmla="*/ 412136 w 3482881"/>
                  <a:gd name="connsiteY316" fmla="*/ 2841163 h 3474328"/>
                  <a:gd name="connsiteX317" fmla="*/ 398450 w 3482881"/>
                  <a:gd name="connsiteY317" fmla="*/ 2831799 h 3474328"/>
                  <a:gd name="connsiteX318" fmla="*/ 385844 w 3482881"/>
                  <a:gd name="connsiteY318" fmla="*/ 2823155 h 3474328"/>
                  <a:gd name="connsiteX319" fmla="*/ 375759 w 3482881"/>
                  <a:gd name="connsiteY319" fmla="*/ 2815592 h 3474328"/>
                  <a:gd name="connsiteX320" fmla="*/ 354510 w 3482881"/>
                  <a:gd name="connsiteY320" fmla="*/ 2801185 h 3474328"/>
                  <a:gd name="connsiteX321" fmla="*/ 338302 w 3482881"/>
                  <a:gd name="connsiteY321" fmla="*/ 2786059 h 3474328"/>
                  <a:gd name="connsiteX322" fmla="*/ 318494 w 3482881"/>
                  <a:gd name="connsiteY322" fmla="*/ 2769131 h 3474328"/>
                  <a:gd name="connsiteX323" fmla="*/ 286439 w 3482881"/>
                  <a:gd name="connsiteY323" fmla="*/ 2739237 h 3474328"/>
                  <a:gd name="connsiteX324" fmla="*/ 381162 w 3482881"/>
                  <a:gd name="connsiteY324" fmla="*/ 2818473 h 3474328"/>
                  <a:gd name="connsiteX325" fmla="*/ 397009 w 3482881"/>
                  <a:gd name="connsiteY325" fmla="*/ 2829998 h 3474328"/>
                  <a:gd name="connsiteX326" fmla="*/ 413216 w 3482881"/>
                  <a:gd name="connsiteY326" fmla="*/ 2841163 h 3474328"/>
                  <a:gd name="connsiteX327" fmla="*/ 421500 w 3482881"/>
                  <a:gd name="connsiteY327" fmla="*/ 2846926 h 3474328"/>
                  <a:gd name="connsiteX328" fmla="*/ 429784 w 3482881"/>
                  <a:gd name="connsiteY328" fmla="*/ 2852329 h 3474328"/>
                  <a:gd name="connsiteX329" fmla="*/ 446351 w 3482881"/>
                  <a:gd name="connsiteY329" fmla="*/ 2862773 h 3474328"/>
                  <a:gd name="connsiteX330" fmla="*/ 478766 w 3482881"/>
                  <a:gd name="connsiteY330" fmla="*/ 2881502 h 3474328"/>
                  <a:gd name="connsiteX331" fmla="*/ 493893 w 3482881"/>
                  <a:gd name="connsiteY331" fmla="*/ 2890146 h 3474328"/>
                  <a:gd name="connsiteX332" fmla="*/ 508659 w 3482881"/>
                  <a:gd name="connsiteY332" fmla="*/ 2897349 h 3474328"/>
                  <a:gd name="connsiteX333" fmla="*/ 413576 w 3482881"/>
                  <a:gd name="connsiteY333" fmla="*/ 2837202 h 3474328"/>
                  <a:gd name="connsiteX334" fmla="*/ 384763 w 3482881"/>
                  <a:gd name="connsiteY334" fmla="*/ 2816312 h 3474328"/>
                  <a:gd name="connsiteX335" fmla="*/ 355950 w 3482881"/>
                  <a:gd name="connsiteY335" fmla="*/ 2793262 h 3474328"/>
                  <a:gd name="connsiteX336" fmla="*/ 327858 w 3482881"/>
                  <a:gd name="connsiteY336" fmla="*/ 2768771 h 3474328"/>
                  <a:gd name="connsiteX337" fmla="*/ 314172 w 3482881"/>
                  <a:gd name="connsiteY337" fmla="*/ 2756165 h 3474328"/>
                  <a:gd name="connsiteX338" fmla="*/ 300846 w 3482881"/>
                  <a:gd name="connsiteY338" fmla="*/ 2743559 h 3474328"/>
                  <a:gd name="connsiteX339" fmla="*/ 315972 w 3482881"/>
                  <a:gd name="connsiteY339" fmla="*/ 2758686 h 3474328"/>
                  <a:gd name="connsiteX340" fmla="*/ 323536 w 3482881"/>
                  <a:gd name="connsiteY340" fmla="*/ 2766250 h 3474328"/>
                  <a:gd name="connsiteX341" fmla="*/ 331459 w 3482881"/>
                  <a:gd name="connsiteY341" fmla="*/ 2773453 h 3474328"/>
                  <a:gd name="connsiteX342" fmla="*/ 321735 w 3482881"/>
                  <a:gd name="connsiteY342" fmla="*/ 2765169 h 3474328"/>
                  <a:gd name="connsiteX343" fmla="*/ 312371 w 3482881"/>
                  <a:gd name="connsiteY343" fmla="*/ 2756525 h 3474328"/>
                  <a:gd name="connsiteX344" fmla="*/ 294003 w 3482881"/>
                  <a:gd name="connsiteY344" fmla="*/ 2738877 h 3474328"/>
                  <a:gd name="connsiteX345" fmla="*/ 311290 w 3482881"/>
                  <a:gd name="connsiteY345" fmla="*/ 2756525 h 3474328"/>
                  <a:gd name="connsiteX346" fmla="*/ 319934 w 3482881"/>
                  <a:gd name="connsiteY346" fmla="*/ 2765529 h 3474328"/>
                  <a:gd name="connsiteX347" fmla="*/ 328938 w 3482881"/>
                  <a:gd name="connsiteY347" fmla="*/ 2774173 h 3474328"/>
                  <a:gd name="connsiteX348" fmla="*/ 322095 w 3482881"/>
                  <a:gd name="connsiteY348" fmla="*/ 2768411 h 3474328"/>
                  <a:gd name="connsiteX349" fmla="*/ 315612 w 3482881"/>
                  <a:gd name="connsiteY349" fmla="*/ 2762288 h 3474328"/>
                  <a:gd name="connsiteX350" fmla="*/ 303007 w 3482881"/>
                  <a:gd name="connsiteY350" fmla="*/ 2750402 h 3474328"/>
                  <a:gd name="connsiteX351" fmla="*/ 290761 w 3482881"/>
                  <a:gd name="connsiteY351" fmla="*/ 2738877 h 3474328"/>
                  <a:gd name="connsiteX352" fmla="*/ 279236 w 3482881"/>
                  <a:gd name="connsiteY352" fmla="*/ 2726992 h 3474328"/>
                  <a:gd name="connsiteX353" fmla="*/ 268071 w 3482881"/>
                  <a:gd name="connsiteY353" fmla="*/ 2715107 h 3474328"/>
                  <a:gd name="connsiteX354" fmla="*/ 256906 w 3482881"/>
                  <a:gd name="connsiteY354" fmla="*/ 2703221 h 3474328"/>
                  <a:gd name="connsiteX355" fmla="*/ 235656 w 3482881"/>
                  <a:gd name="connsiteY355" fmla="*/ 2678730 h 3474328"/>
                  <a:gd name="connsiteX356" fmla="*/ 256546 w 3482881"/>
                  <a:gd name="connsiteY356" fmla="*/ 2703221 h 3474328"/>
                  <a:gd name="connsiteX357" fmla="*/ 260507 w 3482881"/>
                  <a:gd name="connsiteY357" fmla="*/ 2707903 h 3474328"/>
                  <a:gd name="connsiteX358" fmla="*/ 263749 w 3482881"/>
                  <a:gd name="connsiteY358" fmla="*/ 2711865 h 3474328"/>
                  <a:gd name="connsiteX359" fmla="*/ 268791 w 3482881"/>
                  <a:gd name="connsiteY359" fmla="*/ 2717628 h 3474328"/>
                  <a:gd name="connsiteX360" fmla="*/ 261948 w 3482881"/>
                  <a:gd name="connsiteY360" fmla="*/ 2711865 h 3474328"/>
                  <a:gd name="connsiteX361" fmla="*/ 239978 w 3482881"/>
                  <a:gd name="connsiteY361" fmla="*/ 2685933 h 3474328"/>
                  <a:gd name="connsiteX362" fmla="*/ 232055 w 3482881"/>
                  <a:gd name="connsiteY362" fmla="*/ 2676929 h 3474328"/>
                  <a:gd name="connsiteX363" fmla="*/ 225572 w 3482881"/>
                  <a:gd name="connsiteY363" fmla="*/ 2669006 h 3474328"/>
                  <a:gd name="connsiteX364" fmla="*/ 212606 w 3482881"/>
                  <a:gd name="connsiteY364" fmla="*/ 2653879 h 3474328"/>
                  <a:gd name="connsiteX365" fmla="*/ 205042 w 3482881"/>
                  <a:gd name="connsiteY365" fmla="*/ 2644875 h 3474328"/>
                  <a:gd name="connsiteX366" fmla="*/ 196398 w 3482881"/>
                  <a:gd name="connsiteY366" fmla="*/ 2632990 h 3474328"/>
                  <a:gd name="connsiteX367" fmla="*/ 201801 w 3482881"/>
                  <a:gd name="connsiteY367" fmla="*/ 2640553 h 3474328"/>
                  <a:gd name="connsiteX368" fmla="*/ 207203 w 3482881"/>
                  <a:gd name="connsiteY368" fmla="*/ 2648116 h 3474328"/>
                  <a:gd name="connsiteX369" fmla="*/ 216928 w 3482881"/>
                  <a:gd name="connsiteY369" fmla="*/ 2660722 h 3474328"/>
                  <a:gd name="connsiteX370" fmla="*/ 216928 w 3482881"/>
                  <a:gd name="connsiteY370" fmla="*/ 2662163 h 3474328"/>
                  <a:gd name="connsiteX371" fmla="*/ 162543 w 3482881"/>
                  <a:gd name="connsiteY371" fmla="*/ 2582207 h 3474328"/>
                  <a:gd name="connsiteX372" fmla="*/ 157141 w 3482881"/>
                  <a:gd name="connsiteY372" fmla="*/ 2573923 h 3474328"/>
                  <a:gd name="connsiteX373" fmla="*/ 152098 w 3482881"/>
                  <a:gd name="connsiteY373" fmla="*/ 2565279 h 3474328"/>
                  <a:gd name="connsiteX374" fmla="*/ 142014 w 3482881"/>
                  <a:gd name="connsiteY374" fmla="*/ 2547271 h 3474328"/>
                  <a:gd name="connsiteX375" fmla="*/ 136611 w 3482881"/>
                  <a:gd name="connsiteY375" fmla="*/ 2537546 h 3474328"/>
                  <a:gd name="connsiteX376" fmla="*/ 131209 w 3482881"/>
                  <a:gd name="connsiteY376" fmla="*/ 2526742 h 3474328"/>
                  <a:gd name="connsiteX377" fmla="*/ 119684 w 3482881"/>
                  <a:gd name="connsiteY377" fmla="*/ 2502611 h 3474328"/>
                  <a:gd name="connsiteX378" fmla="*/ 118243 w 3482881"/>
                  <a:gd name="connsiteY378" fmla="*/ 2501890 h 3474328"/>
                  <a:gd name="connsiteX379" fmla="*/ 113561 w 3482881"/>
                  <a:gd name="connsiteY379" fmla="*/ 2493247 h 3474328"/>
                  <a:gd name="connsiteX380" fmla="*/ 98794 w 3482881"/>
                  <a:gd name="connsiteY380" fmla="*/ 2461192 h 3474328"/>
                  <a:gd name="connsiteX381" fmla="*/ 84028 w 3482881"/>
                  <a:gd name="connsiteY381" fmla="*/ 2424816 h 3474328"/>
                  <a:gd name="connsiteX382" fmla="*/ 78625 w 3482881"/>
                  <a:gd name="connsiteY382" fmla="*/ 2410769 h 3474328"/>
                  <a:gd name="connsiteX383" fmla="*/ 75384 w 3482881"/>
                  <a:gd name="connsiteY383" fmla="*/ 2402846 h 3474328"/>
                  <a:gd name="connsiteX384" fmla="*/ 81146 w 3482881"/>
                  <a:gd name="connsiteY384" fmla="*/ 2420134 h 3474328"/>
                  <a:gd name="connsiteX385" fmla="*/ 87629 w 3482881"/>
                  <a:gd name="connsiteY385" fmla="*/ 2437061 h 3474328"/>
                  <a:gd name="connsiteX386" fmla="*/ 80066 w 3482881"/>
                  <a:gd name="connsiteY386" fmla="*/ 2419413 h 3474328"/>
                  <a:gd name="connsiteX387" fmla="*/ 73583 w 3482881"/>
                  <a:gd name="connsiteY387" fmla="*/ 2401405 h 3474328"/>
                  <a:gd name="connsiteX388" fmla="*/ 67100 w 3482881"/>
                  <a:gd name="connsiteY388" fmla="*/ 2383397 h 3474328"/>
                  <a:gd name="connsiteX389" fmla="*/ 64219 w 3482881"/>
                  <a:gd name="connsiteY389" fmla="*/ 2374393 h 3474328"/>
                  <a:gd name="connsiteX390" fmla="*/ 61338 w 3482881"/>
                  <a:gd name="connsiteY390" fmla="*/ 2365029 h 3474328"/>
                  <a:gd name="connsiteX391" fmla="*/ 61338 w 3482881"/>
                  <a:gd name="connsiteY391" fmla="*/ 2356024 h 3474328"/>
                  <a:gd name="connsiteX392" fmla="*/ 63859 w 3482881"/>
                  <a:gd name="connsiteY392" fmla="*/ 2361787 h 3474328"/>
                  <a:gd name="connsiteX393" fmla="*/ 60977 w 3482881"/>
                  <a:gd name="connsiteY393" fmla="*/ 2349542 h 3474328"/>
                  <a:gd name="connsiteX394" fmla="*/ 57736 w 3482881"/>
                  <a:gd name="connsiteY394" fmla="*/ 2337296 h 3474328"/>
                  <a:gd name="connsiteX395" fmla="*/ 54134 w 3482881"/>
                  <a:gd name="connsiteY395" fmla="*/ 2320008 h 3474328"/>
                  <a:gd name="connsiteX396" fmla="*/ 50172 w 3482881"/>
                  <a:gd name="connsiteY396" fmla="*/ 2303081 h 3474328"/>
                  <a:gd name="connsiteX397" fmla="*/ 46931 w 3482881"/>
                  <a:gd name="connsiteY397" fmla="*/ 2287954 h 3474328"/>
                  <a:gd name="connsiteX398" fmla="*/ 42249 w 3482881"/>
                  <a:gd name="connsiteY398" fmla="*/ 2263103 h 3474328"/>
                  <a:gd name="connsiteX399" fmla="*/ 35766 w 3482881"/>
                  <a:gd name="connsiteY399" fmla="*/ 2226366 h 3474328"/>
                  <a:gd name="connsiteX400" fmla="*/ 31084 w 3482881"/>
                  <a:gd name="connsiteY400" fmla="*/ 2193231 h 3474328"/>
                  <a:gd name="connsiteX401" fmla="*/ 29283 w 3482881"/>
                  <a:gd name="connsiteY401" fmla="*/ 2172702 h 3474328"/>
                  <a:gd name="connsiteX402" fmla="*/ 28203 w 3482881"/>
                  <a:gd name="connsiteY402" fmla="*/ 2160456 h 3474328"/>
                  <a:gd name="connsiteX403" fmla="*/ 27842 w 3482881"/>
                  <a:gd name="connsiteY403" fmla="*/ 2146770 h 3474328"/>
                  <a:gd name="connsiteX404" fmla="*/ 28923 w 3482881"/>
                  <a:gd name="connsiteY404" fmla="*/ 2157935 h 3474328"/>
                  <a:gd name="connsiteX405" fmla="*/ 30364 w 3482881"/>
                  <a:gd name="connsiteY405" fmla="*/ 2172342 h 3474328"/>
                  <a:gd name="connsiteX406" fmla="*/ 34325 w 3482881"/>
                  <a:gd name="connsiteY406" fmla="*/ 2207998 h 3474328"/>
                  <a:gd name="connsiteX407" fmla="*/ 40448 w 3482881"/>
                  <a:gd name="connsiteY407" fmla="*/ 2250497 h 3474328"/>
                  <a:gd name="connsiteX408" fmla="*/ 49092 w 3482881"/>
                  <a:gd name="connsiteY408" fmla="*/ 2296238 h 3474328"/>
                  <a:gd name="connsiteX409" fmla="*/ 42969 w 3482881"/>
                  <a:gd name="connsiteY409" fmla="*/ 2258421 h 3474328"/>
                  <a:gd name="connsiteX410" fmla="*/ 48012 w 3482881"/>
                  <a:gd name="connsiteY410" fmla="*/ 2283992 h 3474328"/>
                  <a:gd name="connsiteX411" fmla="*/ 49812 w 3482881"/>
                  <a:gd name="connsiteY411" fmla="*/ 2292996 h 3474328"/>
                  <a:gd name="connsiteX412" fmla="*/ 51973 w 3482881"/>
                  <a:gd name="connsiteY412" fmla="*/ 2302720 h 3474328"/>
                  <a:gd name="connsiteX413" fmla="*/ 57016 w 3482881"/>
                  <a:gd name="connsiteY413" fmla="*/ 2323610 h 3474328"/>
                  <a:gd name="connsiteX414" fmla="*/ 80786 w 3482881"/>
                  <a:gd name="connsiteY414" fmla="*/ 2404286 h 3474328"/>
                  <a:gd name="connsiteX415" fmla="*/ 77545 w 3482881"/>
                  <a:gd name="connsiteY415" fmla="*/ 2398884 h 3474328"/>
                  <a:gd name="connsiteX416" fmla="*/ 83307 w 3482881"/>
                  <a:gd name="connsiteY416" fmla="*/ 2416172 h 3474328"/>
                  <a:gd name="connsiteX417" fmla="*/ 90511 w 3482881"/>
                  <a:gd name="connsiteY417" fmla="*/ 2434900 h 3474328"/>
                  <a:gd name="connsiteX418" fmla="*/ 102756 w 3482881"/>
                  <a:gd name="connsiteY418" fmla="*/ 2466955 h 3474328"/>
                  <a:gd name="connsiteX419" fmla="*/ 99875 w 3482881"/>
                  <a:gd name="connsiteY419" fmla="*/ 2456150 h 3474328"/>
                  <a:gd name="connsiteX420" fmla="*/ 100595 w 3482881"/>
                  <a:gd name="connsiteY420" fmla="*/ 2456870 h 3474328"/>
                  <a:gd name="connsiteX421" fmla="*/ 111400 w 3482881"/>
                  <a:gd name="connsiteY421" fmla="*/ 2478840 h 3474328"/>
                  <a:gd name="connsiteX422" fmla="*/ 89430 w 3482881"/>
                  <a:gd name="connsiteY422" fmla="*/ 2426616 h 3474328"/>
                  <a:gd name="connsiteX423" fmla="*/ 80426 w 3482881"/>
                  <a:gd name="connsiteY423" fmla="*/ 2400685 h 3474328"/>
                  <a:gd name="connsiteX424" fmla="*/ 68901 w 3482881"/>
                  <a:gd name="connsiteY424" fmla="*/ 2362868 h 3474328"/>
                  <a:gd name="connsiteX425" fmla="*/ 72503 w 3482881"/>
                  <a:gd name="connsiteY425" fmla="*/ 2375113 h 3474328"/>
                  <a:gd name="connsiteX426" fmla="*/ 76104 w 3482881"/>
                  <a:gd name="connsiteY426" fmla="*/ 2386278 h 3474328"/>
                  <a:gd name="connsiteX427" fmla="*/ 82947 w 3482881"/>
                  <a:gd name="connsiteY427" fmla="*/ 2406447 h 3474328"/>
                  <a:gd name="connsiteX428" fmla="*/ 95553 w 3482881"/>
                  <a:gd name="connsiteY428" fmla="*/ 2438862 h 3474328"/>
                  <a:gd name="connsiteX429" fmla="*/ 117163 w 3482881"/>
                  <a:gd name="connsiteY429" fmla="*/ 2484242 h 3474328"/>
                  <a:gd name="connsiteX430" fmla="*/ 122205 w 3482881"/>
                  <a:gd name="connsiteY430" fmla="*/ 2493967 h 3474328"/>
                  <a:gd name="connsiteX431" fmla="*/ 127607 w 3482881"/>
                  <a:gd name="connsiteY431" fmla="*/ 2503691 h 3474328"/>
                  <a:gd name="connsiteX432" fmla="*/ 139493 w 3482881"/>
                  <a:gd name="connsiteY432" fmla="*/ 2525301 h 3474328"/>
                  <a:gd name="connsiteX433" fmla="*/ 154620 w 3482881"/>
                  <a:gd name="connsiteY433" fmla="*/ 2551593 h 3474328"/>
                  <a:gd name="connsiteX434" fmla="*/ 163984 w 3482881"/>
                  <a:gd name="connsiteY434" fmla="*/ 2567800 h 3474328"/>
                  <a:gd name="connsiteX435" fmla="*/ 175149 w 3482881"/>
                  <a:gd name="connsiteY435" fmla="*/ 2585808 h 3474328"/>
                  <a:gd name="connsiteX436" fmla="*/ 186674 w 3482881"/>
                  <a:gd name="connsiteY436" fmla="*/ 2609579 h 3474328"/>
                  <a:gd name="connsiteX437" fmla="*/ 250063 w 3482881"/>
                  <a:gd name="connsiteY437" fmla="*/ 2689895 h 3474328"/>
                  <a:gd name="connsiteX438" fmla="*/ 238898 w 3482881"/>
                  <a:gd name="connsiteY438" fmla="*/ 2673328 h 3474328"/>
                  <a:gd name="connsiteX439" fmla="*/ 255105 w 3482881"/>
                  <a:gd name="connsiteY439" fmla="*/ 2691696 h 3474328"/>
                  <a:gd name="connsiteX440" fmla="*/ 262308 w 3482881"/>
                  <a:gd name="connsiteY440" fmla="*/ 2699980 h 3474328"/>
                  <a:gd name="connsiteX441" fmla="*/ 265550 w 3482881"/>
                  <a:gd name="connsiteY441" fmla="*/ 2703942 h 3474328"/>
                  <a:gd name="connsiteX442" fmla="*/ 269151 w 3482881"/>
                  <a:gd name="connsiteY442" fmla="*/ 2707903 h 3474328"/>
                  <a:gd name="connsiteX443" fmla="*/ 295083 w 3482881"/>
                  <a:gd name="connsiteY443" fmla="*/ 2736716 h 3474328"/>
                  <a:gd name="connsiteX444" fmla="*/ 323896 w 3482881"/>
                  <a:gd name="connsiteY444" fmla="*/ 2765529 h 3474328"/>
                  <a:gd name="connsiteX445" fmla="*/ 342264 w 3482881"/>
                  <a:gd name="connsiteY445" fmla="*/ 2781377 h 3474328"/>
                  <a:gd name="connsiteX446" fmla="*/ 364234 w 3482881"/>
                  <a:gd name="connsiteY446" fmla="*/ 2799024 h 3474328"/>
                  <a:gd name="connsiteX447" fmla="*/ 321375 w 3482881"/>
                  <a:gd name="connsiteY447" fmla="*/ 2761207 h 3474328"/>
                  <a:gd name="connsiteX448" fmla="*/ 325337 w 3482881"/>
                  <a:gd name="connsiteY448" fmla="*/ 2764809 h 3474328"/>
                  <a:gd name="connsiteX449" fmla="*/ 329298 w 3482881"/>
                  <a:gd name="connsiteY449" fmla="*/ 2768050 h 3474328"/>
                  <a:gd name="connsiteX450" fmla="*/ 336862 w 3482881"/>
                  <a:gd name="connsiteY450" fmla="*/ 2774533 h 3474328"/>
                  <a:gd name="connsiteX451" fmla="*/ 350908 w 3482881"/>
                  <a:gd name="connsiteY451" fmla="*/ 2786779 h 3474328"/>
                  <a:gd name="connsiteX452" fmla="*/ 357751 w 3482881"/>
                  <a:gd name="connsiteY452" fmla="*/ 2792541 h 3474328"/>
                  <a:gd name="connsiteX453" fmla="*/ 364594 w 3482881"/>
                  <a:gd name="connsiteY453" fmla="*/ 2797944 h 3474328"/>
                  <a:gd name="connsiteX454" fmla="*/ 377200 w 3482881"/>
                  <a:gd name="connsiteY454" fmla="*/ 2808028 h 3474328"/>
                  <a:gd name="connsiteX455" fmla="*/ 389085 w 3482881"/>
                  <a:gd name="connsiteY455" fmla="*/ 2817753 h 3474328"/>
                  <a:gd name="connsiteX456" fmla="*/ 400971 w 3482881"/>
                  <a:gd name="connsiteY456" fmla="*/ 2826397 h 3474328"/>
                  <a:gd name="connsiteX457" fmla="*/ 423301 w 3482881"/>
                  <a:gd name="connsiteY457" fmla="*/ 2843325 h 3474328"/>
                  <a:gd name="connsiteX458" fmla="*/ 445991 w 3482881"/>
                  <a:gd name="connsiteY458" fmla="*/ 2858811 h 3474328"/>
                  <a:gd name="connsiteX459" fmla="*/ 457516 w 3482881"/>
                  <a:gd name="connsiteY459" fmla="*/ 2866735 h 3474328"/>
                  <a:gd name="connsiteX460" fmla="*/ 469762 w 3482881"/>
                  <a:gd name="connsiteY460" fmla="*/ 2874298 h 3474328"/>
                  <a:gd name="connsiteX461" fmla="*/ 496054 w 3482881"/>
                  <a:gd name="connsiteY461" fmla="*/ 2890506 h 3474328"/>
                  <a:gd name="connsiteX462" fmla="*/ 526668 w 3482881"/>
                  <a:gd name="connsiteY462" fmla="*/ 2907073 h 3474328"/>
                  <a:gd name="connsiteX463" fmla="*/ 535311 w 3482881"/>
                  <a:gd name="connsiteY463" fmla="*/ 2909594 h 3474328"/>
                  <a:gd name="connsiteX464" fmla="*/ 564124 w 3482881"/>
                  <a:gd name="connsiteY464" fmla="*/ 2920399 h 3474328"/>
                  <a:gd name="connsiteX465" fmla="*/ 540714 w 3482881"/>
                  <a:gd name="connsiteY465" fmla="*/ 2913196 h 3474328"/>
                  <a:gd name="connsiteX466" fmla="*/ 588976 w 3482881"/>
                  <a:gd name="connsiteY466" fmla="*/ 2934085 h 3474328"/>
                  <a:gd name="connsiteX467" fmla="*/ 613467 w 3482881"/>
                  <a:gd name="connsiteY467" fmla="*/ 2943089 h 3474328"/>
                  <a:gd name="connsiteX468" fmla="*/ 636157 w 3482881"/>
                  <a:gd name="connsiteY468" fmla="*/ 2950293 h 3474328"/>
                  <a:gd name="connsiteX469" fmla="*/ 626793 w 3482881"/>
                  <a:gd name="connsiteY469" fmla="*/ 2945611 h 3474328"/>
                  <a:gd name="connsiteX470" fmla="*/ 655246 w 3482881"/>
                  <a:gd name="connsiteY470" fmla="*/ 2954255 h 3474328"/>
                  <a:gd name="connsiteX471" fmla="*/ 676135 w 3482881"/>
                  <a:gd name="connsiteY471" fmla="*/ 2959297 h 3474328"/>
                  <a:gd name="connsiteX472" fmla="*/ 680817 w 3482881"/>
                  <a:gd name="connsiteY472" fmla="*/ 2961458 h 3474328"/>
                  <a:gd name="connsiteX473" fmla="*/ 662449 w 3482881"/>
                  <a:gd name="connsiteY473" fmla="*/ 2956776 h 3474328"/>
                  <a:gd name="connsiteX474" fmla="*/ 652364 w 3482881"/>
                  <a:gd name="connsiteY474" fmla="*/ 2954255 h 3474328"/>
                  <a:gd name="connsiteX475" fmla="*/ 643720 w 3482881"/>
                  <a:gd name="connsiteY475" fmla="*/ 2951373 h 3474328"/>
                  <a:gd name="connsiteX476" fmla="*/ 720435 w 3482881"/>
                  <a:gd name="connsiteY476" fmla="*/ 2972623 h 3474328"/>
                  <a:gd name="connsiteX477" fmla="*/ 707469 w 3482881"/>
                  <a:gd name="connsiteY477" fmla="*/ 2970822 h 3474328"/>
                  <a:gd name="connsiteX478" fmla="*/ 692702 w 3482881"/>
                  <a:gd name="connsiteY478" fmla="*/ 2967941 h 3474328"/>
                  <a:gd name="connsiteX479" fmla="*/ 674334 w 3482881"/>
                  <a:gd name="connsiteY479" fmla="*/ 2963259 h 3474328"/>
                  <a:gd name="connsiteX480" fmla="*/ 653445 w 3482881"/>
                  <a:gd name="connsiteY480" fmla="*/ 2957856 h 3474328"/>
                  <a:gd name="connsiteX481" fmla="*/ 631835 w 3482881"/>
                  <a:gd name="connsiteY481" fmla="*/ 2951013 h 3474328"/>
                  <a:gd name="connsiteX482" fmla="*/ 610225 w 3482881"/>
                  <a:gd name="connsiteY482" fmla="*/ 2944170 h 3474328"/>
                  <a:gd name="connsiteX483" fmla="*/ 590416 w 3482881"/>
                  <a:gd name="connsiteY483" fmla="*/ 2936606 h 3474328"/>
                  <a:gd name="connsiteX484" fmla="*/ 607344 w 3482881"/>
                  <a:gd name="connsiteY484" fmla="*/ 2943450 h 3474328"/>
                  <a:gd name="connsiteX485" fmla="*/ 615988 w 3482881"/>
                  <a:gd name="connsiteY485" fmla="*/ 2946691 h 3474328"/>
                  <a:gd name="connsiteX486" fmla="*/ 624632 w 3482881"/>
                  <a:gd name="connsiteY486" fmla="*/ 2949572 h 3474328"/>
                  <a:gd name="connsiteX487" fmla="*/ 609505 w 3482881"/>
                  <a:gd name="connsiteY487" fmla="*/ 2944890 h 3474328"/>
                  <a:gd name="connsiteX488" fmla="*/ 597259 w 3482881"/>
                  <a:gd name="connsiteY488" fmla="*/ 2940208 h 3474328"/>
                  <a:gd name="connsiteX489" fmla="*/ 583213 w 3482881"/>
                  <a:gd name="connsiteY489" fmla="*/ 2934446 h 3474328"/>
                  <a:gd name="connsiteX490" fmla="*/ 563044 w 3482881"/>
                  <a:gd name="connsiteY490" fmla="*/ 2925802 h 3474328"/>
                  <a:gd name="connsiteX491" fmla="*/ 581052 w 3482881"/>
                  <a:gd name="connsiteY491" fmla="*/ 2934446 h 3474328"/>
                  <a:gd name="connsiteX492" fmla="*/ 588615 w 3482881"/>
                  <a:gd name="connsiteY492" fmla="*/ 2938407 h 3474328"/>
                  <a:gd name="connsiteX493" fmla="*/ 583573 w 3482881"/>
                  <a:gd name="connsiteY493" fmla="*/ 2938407 h 3474328"/>
                  <a:gd name="connsiteX494" fmla="*/ 582133 w 3482881"/>
                  <a:gd name="connsiteY494" fmla="*/ 2937327 h 3474328"/>
                  <a:gd name="connsiteX495" fmla="*/ 549358 w 3482881"/>
                  <a:gd name="connsiteY495" fmla="*/ 2923280 h 3474328"/>
                  <a:gd name="connsiteX496" fmla="*/ 540714 w 3482881"/>
                  <a:gd name="connsiteY496" fmla="*/ 2920399 h 3474328"/>
                  <a:gd name="connsiteX497" fmla="*/ 595098 w 3482881"/>
                  <a:gd name="connsiteY497" fmla="*/ 2945971 h 3474328"/>
                  <a:gd name="connsiteX498" fmla="*/ 637237 w 3482881"/>
                  <a:gd name="connsiteY498" fmla="*/ 2960737 h 3474328"/>
                  <a:gd name="connsiteX499" fmla="*/ 785624 w 3482881"/>
                  <a:gd name="connsiteY499" fmla="*/ 2989190 h 3474328"/>
                  <a:gd name="connsiteX500" fmla="*/ 827763 w 3482881"/>
                  <a:gd name="connsiteY500" fmla="*/ 2994232 h 3474328"/>
                  <a:gd name="connsiteX501" fmla="*/ 861979 w 3482881"/>
                  <a:gd name="connsiteY501" fmla="*/ 2997114 h 3474328"/>
                  <a:gd name="connsiteX502" fmla="*/ 869902 w 3482881"/>
                  <a:gd name="connsiteY502" fmla="*/ 2997834 h 3474328"/>
                  <a:gd name="connsiteX503" fmla="*/ 877826 w 3482881"/>
                  <a:gd name="connsiteY503" fmla="*/ 2998194 h 3474328"/>
                  <a:gd name="connsiteX504" fmla="*/ 893313 w 3482881"/>
                  <a:gd name="connsiteY504" fmla="*/ 2998915 h 3474328"/>
                  <a:gd name="connsiteX505" fmla="*/ 927168 w 3482881"/>
                  <a:gd name="connsiteY505" fmla="*/ 3000355 h 3474328"/>
                  <a:gd name="connsiteX506" fmla="*/ 940854 w 3482881"/>
                  <a:gd name="connsiteY506" fmla="*/ 2998554 h 3474328"/>
                  <a:gd name="connsiteX507" fmla="*/ 1015768 w 3482881"/>
                  <a:gd name="connsiteY507" fmla="*/ 3001436 h 3474328"/>
                  <a:gd name="connsiteX508" fmla="*/ 993798 w 3482881"/>
                  <a:gd name="connsiteY508" fmla="*/ 3001076 h 3474328"/>
                  <a:gd name="connsiteX509" fmla="*/ 985515 w 3482881"/>
                  <a:gd name="connsiteY509" fmla="*/ 3001796 h 3474328"/>
                  <a:gd name="connsiteX510" fmla="*/ 982633 w 3482881"/>
                  <a:gd name="connsiteY510" fmla="*/ 3001796 h 3474328"/>
                  <a:gd name="connsiteX511" fmla="*/ 1086000 w 3482881"/>
                  <a:gd name="connsiteY511" fmla="*/ 3000715 h 3474328"/>
                  <a:gd name="connsiteX512" fmla="*/ 1063310 w 3482881"/>
                  <a:gd name="connsiteY512" fmla="*/ 3007198 h 3474328"/>
                  <a:gd name="connsiteX513" fmla="*/ 1168837 w 3482881"/>
                  <a:gd name="connsiteY513" fmla="*/ 3006118 h 3474328"/>
                  <a:gd name="connsiteX514" fmla="*/ 1190447 w 3482881"/>
                  <a:gd name="connsiteY514" fmla="*/ 3004317 h 3474328"/>
                  <a:gd name="connsiteX515" fmla="*/ 1312542 w 3482881"/>
                  <a:gd name="connsiteY515" fmla="*/ 3004317 h 3474328"/>
                  <a:gd name="connsiteX516" fmla="*/ 1309661 w 3482881"/>
                  <a:gd name="connsiteY516" fmla="*/ 3004317 h 3474328"/>
                  <a:gd name="connsiteX517" fmla="*/ 1446522 w 3482881"/>
                  <a:gd name="connsiteY517" fmla="*/ 3004317 h 3474328"/>
                  <a:gd name="connsiteX518" fmla="*/ 1525758 w 3482881"/>
                  <a:gd name="connsiteY518" fmla="*/ 2999275 h 3474328"/>
                  <a:gd name="connsiteX519" fmla="*/ 1490102 w 3482881"/>
                  <a:gd name="connsiteY519" fmla="*/ 2996754 h 3474328"/>
                  <a:gd name="connsiteX520" fmla="*/ 1512792 w 3482881"/>
                  <a:gd name="connsiteY520" fmla="*/ 2996754 h 3474328"/>
                  <a:gd name="connsiteX521" fmla="*/ 1496585 w 3482881"/>
                  <a:gd name="connsiteY521" fmla="*/ 2995673 h 3474328"/>
                  <a:gd name="connsiteX522" fmla="*/ 1306779 w 3482881"/>
                  <a:gd name="connsiteY522" fmla="*/ 2999275 h 3474328"/>
                  <a:gd name="connsiteX523" fmla="*/ 1374130 w 3482881"/>
                  <a:gd name="connsiteY523" fmla="*/ 2999275 h 3474328"/>
                  <a:gd name="connsiteX524" fmla="*/ 1221061 w 3482881"/>
                  <a:gd name="connsiteY524" fmla="*/ 3000715 h 3474328"/>
                  <a:gd name="connsiteX525" fmla="*/ 1199811 w 3482881"/>
                  <a:gd name="connsiteY525" fmla="*/ 2999275 h 3474328"/>
                  <a:gd name="connsiteX526" fmla="*/ 1134622 w 3482881"/>
                  <a:gd name="connsiteY526" fmla="*/ 2999995 h 3474328"/>
                  <a:gd name="connsiteX527" fmla="*/ 1213858 w 3482881"/>
                  <a:gd name="connsiteY527" fmla="*/ 2997474 h 3474328"/>
                  <a:gd name="connsiteX528" fmla="*/ 1104368 w 3482881"/>
                  <a:gd name="connsiteY528" fmla="*/ 2997474 h 3474328"/>
                  <a:gd name="connsiteX529" fmla="*/ 1083119 w 3482881"/>
                  <a:gd name="connsiteY529" fmla="*/ 2999275 h 3474328"/>
                  <a:gd name="connsiteX530" fmla="*/ 1065471 w 3482881"/>
                  <a:gd name="connsiteY530" fmla="*/ 2996394 h 3474328"/>
                  <a:gd name="connsiteX531" fmla="*/ 1168837 w 3482881"/>
                  <a:gd name="connsiteY531" fmla="*/ 2994953 h 3474328"/>
                  <a:gd name="connsiteX532" fmla="*/ 1140024 w 3482881"/>
                  <a:gd name="connsiteY532" fmla="*/ 2993512 h 3474328"/>
                  <a:gd name="connsiteX533" fmla="*/ 1227544 w 3482881"/>
                  <a:gd name="connsiteY533" fmla="*/ 2993512 h 3474328"/>
                  <a:gd name="connsiteX534" fmla="*/ 1207015 w 3482881"/>
                  <a:gd name="connsiteY534" fmla="*/ 2994232 h 3474328"/>
                  <a:gd name="connsiteX535" fmla="*/ 1389977 w 3482881"/>
                  <a:gd name="connsiteY535" fmla="*/ 2995673 h 3474328"/>
                  <a:gd name="connsiteX536" fmla="*/ 1568618 w 3482881"/>
                  <a:gd name="connsiteY536" fmla="*/ 2993512 h 3474328"/>
                  <a:gd name="connsiteX537" fmla="*/ 1538724 w 3482881"/>
                  <a:gd name="connsiteY537" fmla="*/ 2996394 h 3474328"/>
                  <a:gd name="connsiteX538" fmla="*/ 1657578 w 3482881"/>
                  <a:gd name="connsiteY538" fmla="*/ 2994593 h 3474328"/>
                  <a:gd name="connsiteX539" fmla="*/ 1628405 w 3482881"/>
                  <a:gd name="connsiteY539" fmla="*/ 2996754 h 3474328"/>
                  <a:gd name="connsiteX540" fmla="*/ 1708721 w 3482881"/>
                  <a:gd name="connsiteY540" fmla="*/ 2998915 h 3474328"/>
                  <a:gd name="connsiteX541" fmla="*/ 1883400 w 3482881"/>
                  <a:gd name="connsiteY541" fmla="*/ 2994953 h 3474328"/>
                  <a:gd name="connsiteX542" fmla="*/ 1956873 w 3482881"/>
                  <a:gd name="connsiteY542" fmla="*/ 2993152 h 3474328"/>
                  <a:gd name="connsiteX543" fmla="*/ 1981364 w 3482881"/>
                  <a:gd name="connsiteY543" fmla="*/ 2993152 h 3474328"/>
                  <a:gd name="connsiteX544" fmla="*/ 2004774 w 3482881"/>
                  <a:gd name="connsiteY544" fmla="*/ 2993152 h 3474328"/>
                  <a:gd name="connsiteX545" fmla="*/ 2011978 w 3482881"/>
                  <a:gd name="connsiteY545" fmla="*/ 2993152 h 3474328"/>
                  <a:gd name="connsiteX546" fmla="*/ 2015579 w 3482881"/>
                  <a:gd name="connsiteY546" fmla="*/ 2993152 h 3474328"/>
                  <a:gd name="connsiteX547" fmla="*/ 2016300 w 3482881"/>
                  <a:gd name="connsiteY547" fmla="*/ 2993512 h 3474328"/>
                  <a:gd name="connsiteX548" fmla="*/ 2016300 w 3482881"/>
                  <a:gd name="connsiteY548" fmla="*/ 2994232 h 3474328"/>
                  <a:gd name="connsiteX549" fmla="*/ 2017740 w 3482881"/>
                  <a:gd name="connsiteY549" fmla="*/ 2995673 h 3474328"/>
                  <a:gd name="connsiteX550" fmla="*/ 2026024 w 3482881"/>
                  <a:gd name="connsiteY550" fmla="*/ 3007919 h 3474328"/>
                  <a:gd name="connsiteX551" fmla="*/ 2038270 w 3482881"/>
                  <a:gd name="connsiteY551" fmla="*/ 3025927 h 3474328"/>
                  <a:gd name="connsiteX552" fmla="*/ 2047994 w 3482881"/>
                  <a:gd name="connsiteY552" fmla="*/ 3039613 h 3474328"/>
                  <a:gd name="connsiteX553" fmla="*/ 2058439 w 3482881"/>
                  <a:gd name="connsiteY553" fmla="*/ 3054380 h 3474328"/>
                  <a:gd name="connsiteX554" fmla="*/ 2064201 w 3482881"/>
                  <a:gd name="connsiteY554" fmla="*/ 3062303 h 3474328"/>
                  <a:gd name="connsiteX555" fmla="*/ 2070324 w 3482881"/>
                  <a:gd name="connsiteY555" fmla="*/ 3070227 h 3474328"/>
                  <a:gd name="connsiteX556" fmla="*/ 2064561 w 3482881"/>
                  <a:gd name="connsiteY556" fmla="*/ 3064464 h 3474328"/>
                  <a:gd name="connsiteX557" fmla="*/ 2184136 w 3482881"/>
                  <a:gd name="connsiteY557" fmla="*/ 3192322 h 3474328"/>
                  <a:gd name="connsiteX558" fmla="*/ 2214029 w 3482881"/>
                  <a:gd name="connsiteY558" fmla="*/ 3218254 h 3474328"/>
                  <a:gd name="connsiteX559" fmla="*/ 2229516 w 3482881"/>
                  <a:gd name="connsiteY559" fmla="*/ 3230859 h 3474328"/>
                  <a:gd name="connsiteX560" fmla="*/ 2245363 w 3482881"/>
                  <a:gd name="connsiteY560" fmla="*/ 3243465 h 3474328"/>
                  <a:gd name="connsiteX561" fmla="*/ 2279218 w 3482881"/>
                  <a:gd name="connsiteY561" fmla="*/ 3268676 h 3474328"/>
                  <a:gd name="connsiteX562" fmla="*/ 2317035 w 3482881"/>
                  <a:gd name="connsiteY562" fmla="*/ 3294248 h 3474328"/>
                  <a:gd name="connsiteX563" fmla="*/ 2358814 w 3482881"/>
                  <a:gd name="connsiteY563" fmla="*/ 3321620 h 3474328"/>
                  <a:gd name="connsiteX564" fmla="*/ 2402034 w 3482881"/>
                  <a:gd name="connsiteY564" fmla="*/ 3347192 h 3474328"/>
                  <a:gd name="connsiteX565" fmla="*/ 2360615 w 3482881"/>
                  <a:gd name="connsiteY565" fmla="*/ 3325942 h 3474328"/>
                  <a:gd name="connsiteX566" fmla="*/ 2352331 w 3482881"/>
                  <a:gd name="connsiteY566" fmla="*/ 3323421 h 3474328"/>
                  <a:gd name="connsiteX567" fmla="*/ 2321357 w 3482881"/>
                  <a:gd name="connsiteY567" fmla="*/ 3302532 h 3474328"/>
                  <a:gd name="connsiteX568" fmla="*/ 2305870 w 3482881"/>
                  <a:gd name="connsiteY568" fmla="*/ 3291727 h 3474328"/>
                  <a:gd name="connsiteX569" fmla="*/ 2290023 w 3482881"/>
                  <a:gd name="connsiteY569" fmla="*/ 3280562 h 3474328"/>
                  <a:gd name="connsiteX570" fmla="*/ 2274176 w 3482881"/>
                  <a:gd name="connsiteY570" fmla="*/ 3269396 h 3474328"/>
                  <a:gd name="connsiteX571" fmla="*/ 2258689 w 3482881"/>
                  <a:gd name="connsiteY571" fmla="*/ 3257511 h 3474328"/>
                  <a:gd name="connsiteX572" fmla="*/ 2228075 w 3482881"/>
                  <a:gd name="connsiteY572" fmla="*/ 3233020 h 3474328"/>
                  <a:gd name="connsiteX573" fmla="*/ 2246804 w 3482881"/>
                  <a:gd name="connsiteY573" fmla="*/ 3249948 h 3474328"/>
                  <a:gd name="connsiteX574" fmla="*/ 2237800 w 3482881"/>
                  <a:gd name="connsiteY574" fmla="*/ 3243105 h 3474328"/>
                  <a:gd name="connsiteX575" fmla="*/ 2229876 w 3482881"/>
                  <a:gd name="connsiteY575" fmla="*/ 3236622 h 3474328"/>
                  <a:gd name="connsiteX576" fmla="*/ 2215109 w 3482881"/>
                  <a:gd name="connsiteY576" fmla="*/ 3224016 h 3474328"/>
                  <a:gd name="connsiteX577" fmla="*/ 2198902 w 3482881"/>
                  <a:gd name="connsiteY577" fmla="*/ 3209970 h 3474328"/>
                  <a:gd name="connsiteX578" fmla="*/ 2178733 w 3482881"/>
                  <a:gd name="connsiteY578" fmla="*/ 3191962 h 3474328"/>
                  <a:gd name="connsiteX579" fmla="*/ 2187377 w 3482881"/>
                  <a:gd name="connsiteY579" fmla="*/ 3202046 h 3474328"/>
                  <a:gd name="connsiteX580" fmla="*/ 2166848 w 3482881"/>
                  <a:gd name="connsiteY580" fmla="*/ 3182237 h 3474328"/>
                  <a:gd name="connsiteX581" fmla="*/ 2147039 w 3482881"/>
                  <a:gd name="connsiteY581" fmla="*/ 3161708 h 3474328"/>
                  <a:gd name="connsiteX582" fmla="*/ 2137674 w 3482881"/>
                  <a:gd name="connsiteY582" fmla="*/ 3152704 h 3474328"/>
                  <a:gd name="connsiteX583" fmla="*/ 2130111 w 3482881"/>
                  <a:gd name="connsiteY583" fmla="*/ 3145141 h 3474328"/>
                  <a:gd name="connsiteX584" fmla="*/ 2118946 w 3482881"/>
                  <a:gd name="connsiteY584" fmla="*/ 3133975 h 3474328"/>
                  <a:gd name="connsiteX585" fmla="*/ 2104900 w 3482881"/>
                  <a:gd name="connsiteY585" fmla="*/ 3120650 h 3474328"/>
                  <a:gd name="connsiteX586" fmla="*/ 2089773 w 3482881"/>
                  <a:gd name="connsiteY586" fmla="*/ 3104802 h 3474328"/>
                  <a:gd name="connsiteX587" fmla="*/ 2059879 w 3482881"/>
                  <a:gd name="connsiteY587" fmla="*/ 3068426 h 3474328"/>
                  <a:gd name="connsiteX588" fmla="*/ 2084370 w 3482881"/>
                  <a:gd name="connsiteY588" fmla="*/ 3094718 h 3474328"/>
                  <a:gd name="connsiteX589" fmla="*/ 2100938 w 3482881"/>
                  <a:gd name="connsiteY589" fmla="*/ 3112006 h 3474328"/>
                  <a:gd name="connsiteX590" fmla="*/ 2109582 w 3482881"/>
                  <a:gd name="connsiteY590" fmla="*/ 3121370 h 3474328"/>
                  <a:gd name="connsiteX591" fmla="*/ 2118586 w 3482881"/>
                  <a:gd name="connsiteY591" fmla="*/ 3130734 h 3474328"/>
                  <a:gd name="connsiteX592" fmla="*/ 2131552 w 3482881"/>
                  <a:gd name="connsiteY592" fmla="*/ 3141899 h 3474328"/>
                  <a:gd name="connsiteX593" fmla="*/ 2080408 w 3482881"/>
                  <a:gd name="connsiteY593" fmla="*/ 3086434 h 3474328"/>
                  <a:gd name="connsiteX594" fmla="*/ 2068523 w 3482881"/>
                  <a:gd name="connsiteY594" fmla="*/ 3071667 h 3474328"/>
                  <a:gd name="connsiteX595" fmla="*/ 2055917 w 3482881"/>
                  <a:gd name="connsiteY595" fmla="*/ 3055460 h 3474328"/>
                  <a:gd name="connsiteX596" fmla="*/ 2041871 w 3482881"/>
                  <a:gd name="connsiteY596" fmla="*/ 3036732 h 3474328"/>
                  <a:gd name="connsiteX597" fmla="*/ 2034308 w 3482881"/>
                  <a:gd name="connsiteY597" fmla="*/ 3026287 h 3474328"/>
                  <a:gd name="connsiteX598" fmla="*/ 2023503 w 3482881"/>
                  <a:gd name="connsiteY598" fmla="*/ 3011160 h 3474328"/>
                  <a:gd name="connsiteX599" fmla="*/ 2029626 w 3482881"/>
                  <a:gd name="connsiteY599" fmla="*/ 3019804 h 3474328"/>
                  <a:gd name="connsiteX600" fmla="*/ 2033227 w 3482881"/>
                  <a:gd name="connsiteY600" fmla="*/ 3024486 h 3474328"/>
                  <a:gd name="connsiteX601" fmla="*/ 2044753 w 3482881"/>
                  <a:gd name="connsiteY601" fmla="*/ 3039973 h 3474328"/>
                  <a:gd name="connsiteX602" fmla="*/ 2040431 w 3482881"/>
                  <a:gd name="connsiteY602" fmla="*/ 3034211 h 3474328"/>
                  <a:gd name="connsiteX603" fmla="*/ 2036469 w 3482881"/>
                  <a:gd name="connsiteY603" fmla="*/ 3028448 h 3474328"/>
                  <a:gd name="connsiteX604" fmla="*/ 2027104 w 3482881"/>
                  <a:gd name="connsiteY604" fmla="*/ 3014402 h 3474328"/>
                  <a:gd name="connsiteX605" fmla="*/ 2019541 w 3482881"/>
                  <a:gd name="connsiteY605" fmla="*/ 3003237 h 3474328"/>
                  <a:gd name="connsiteX606" fmla="*/ 2015579 w 3482881"/>
                  <a:gd name="connsiteY606" fmla="*/ 2997834 h 3474328"/>
                  <a:gd name="connsiteX607" fmla="*/ 2014499 w 3482881"/>
                  <a:gd name="connsiteY607" fmla="*/ 2996394 h 3474328"/>
                  <a:gd name="connsiteX608" fmla="*/ 2014499 w 3482881"/>
                  <a:gd name="connsiteY608" fmla="*/ 2995673 h 3474328"/>
                  <a:gd name="connsiteX609" fmla="*/ 2013418 w 3482881"/>
                  <a:gd name="connsiteY609" fmla="*/ 2995313 h 3474328"/>
                  <a:gd name="connsiteX610" fmla="*/ 2010177 w 3482881"/>
                  <a:gd name="connsiteY610" fmla="*/ 2995313 h 3474328"/>
                  <a:gd name="connsiteX611" fmla="*/ 1983885 w 3482881"/>
                  <a:gd name="connsiteY611" fmla="*/ 2995313 h 3474328"/>
                  <a:gd name="connsiteX612" fmla="*/ 1925899 w 3482881"/>
                  <a:gd name="connsiteY612" fmla="*/ 2995313 h 3474328"/>
                  <a:gd name="connsiteX613" fmla="*/ 1840540 w 3482881"/>
                  <a:gd name="connsiteY613" fmla="*/ 2998194 h 3474328"/>
                  <a:gd name="connsiteX614" fmla="*/ 1948229 w 3482881"/>
                  <a:gd name="connsiteY614" fmla="*/ 2998194 h 3474328"/>
                  <a:gd name="connsiteX615" fmla="*/ 1996131 w 3482881"/>
                  <a:gd name="connsiteY615" fmla="*/ 2998194 h 3474328"/>
                  <a:gd name="connsiteX616" fmla="*/ 2008736 w 3482881"/>
                  <a:gd name="connsiteY616" fmla="*/ 2998194 h 3474328"/>
                  <a:gd name="connsiteX617" fmla="*/ 2011978 w 3482881"/>
                  <a:gd name="connsiteY617" fmla="*/ 2998194 h 3474328"/>
                  <a:gd name="connsiteX618" fmla="*/ 2013778 w 3482881"/>
                  <a:gd name="connsiteY618" fmla="*/ 3001076 h 3474328"/>
                  <a:gd name="connsiteX619" fmla="*/ 2017740 w 3482881"/>
                  <a:gd name="connsiteY619" fmla="*/ 3006838 h 3474328"/>
                  <a:gd name="connsiteX620" fmla="*/ 2031787 w 3482881"/>
                  <a:gd name="connsiteY620" fmla="*/ 3027367 h 3474328"/>
                  <a:gd name="connsiteX621" fmla="*/ 2037189 w 3482881"/>
                  <a:gd name="connsiteY621" fmla="*/ 3035291 h 3474328"/>
                  <a:gd name="connsiteX622" fmla="*/ 2043312 w 3482881"/>
                  <a:gd name="connsiteY622" fmla="*/ 3043935 h 3474328"/>
                  <a:gd name="connsiteX623" fmla="*/ 2057358 w 3482881"/>
                  <a:gd name="connsiteY623" fmla="*/ 3063384 h 3474328"/>
                  <a:gd name="connsiteX624" fmla="*/ 2038630 w 3482881"/>
                  <a:gd name="connsiteY624" fmla="*/ 3038893 h 3474328"/>
                  <a:gd name="connsiteX625" fmla="*/ 2015579 w 3482881"/>
                  <a:gd name="connsiteY625" fmla="*/ 3007559 h 3474328"/>
                  <a:gd name="connsiteX626" fmla="*/ 2011618 w 3482881"/>
                  <a:gd name="connsiteY626" fmla="*/ 3002156 h 3474328"/>
                  <a:gd name="connsiteX627" fmla="*/ 2010537 w 3482881"/>
                  <a:gd name="connsiteY627" fmla="*/ 3000715 h 3474328"/>
                  <a:gd name="connsiteX628" fmla="*/ 2010537 w 3482881"/>
                  <a:gd name="connsiteY628" fmla="*/ 3000715 h 3474328"/>
                  <a:gd name="connsiteX629" fmla="*/ 2010177 w 3482881"/>
                  <a:gd name="connsiteY629" fmla="*/ 3000715 h 3474328"/>
                  <a:gd name="connsiteX630" fmla="*/ 2009457 w 3482881"/>
                  <a:gd name="connsiteY630" fmla="*/ 3000715 h 3474328"/>
                  <a:gd name="connsiteX631" fmla="*/ 2006215 w 3482881"/>
                  <a:gd name="connsiteY631" fmla="*/ 3000715 h 3474328"/>
                  <a:gd name="connsiteX632" fmla="*/ 1993609 w 3482881"/>
                  <a:gd name="connsiteY632" fmla="*/ 3001076 h 3474328"/>
                  <a:gd name="connsiteX633" fmla="*/ 1987487 w 3482881"/>
                  <a:gd name="connsiteY633" fmla="*/ 3001076 h 3474328"/>
                  <a:gd name="connsiteX634" fmla="*/ 1984605 w 3482881"/>
                  <a:gd name="connsiteY634" fmla="*/ 3001076 h 3474328"/>
                  <a:gd name="connsiteX635" fmla="*/ 1982805 w 3482881"/>
                  <a:gd name="connsiteY635" fmla="*/ 3001076 h 3474328"/>
                  <a:gd name="connsiteX636" fmla="*/ 1975961 w 3482881"/>
                  <a:gd name="connsiteY636" fmla="*/ 3001076 h 3474328"/>
                  <a:gd name="connsiteX637" fmla="*/ 1953271 w 3482881"/>
                  <a:gd name="connsiteY637" fmla="*/ 3002516 h 3474328"/>
                  <a:gd name="connsiteX638" fmla="*/ 1945708 w 3482881"/>
                  <a:gd name="connsiteY638" fmla="*/ 3002516 h 3474328"/>
                  <a:gd name="connsiteX639" fmla="*/ 1945708 w 3482881"/>
                  <a:gd name="connsiteY639" fmla="*/ 3008279 h 3474328"/>
                  <a:gd name="connsiteX640" fmla="*/ 1969118 w 3482881"/>
                  <a:gd name="connsiteY640" fmla="*/ 3007559 h 3474328"/>
                  <a:gd name="connsiteX641" fmla="*/ 1980283 w 3482881"/>
                  <a:gd name="connsiteY641" fmla="*/ 3007559 h 3474328"/>
                  <a:gd name="connsiteX642" fmla="*/ 1993969 w 3482881"/>
                  <a:gd name="connsiteY642" fmla="*/ 3007559 h 3474328"/>
                  <a:gd name="connsiteX643" fmla="*/ 2001533 w 3482881"/>
                  <a:gd name="connsiteY643" fmla="*/ 3007559 h 3474328"/>
                  <a:gd name="connsiteX644" fmla="*/ 2005495 w 3482881"/>
                  <a:gd name="connsiteY644" fmla="*/ 3007559 h 3474328"/>
                  <a:gd name="connsiteX645" fmla="*/ 2007296 w 3482881"/>
                  <a:gd name="connsiteY645" fmla="*/ 3007559 h 3474328"/>
                  <a:gd name="connsiteX646" fmla="*/ 2008376 w 3482881"/>
                  <a:gd name="connsiteY646" fmla="*/ 3008999 h 3474328"/>
                  <a:gd name="connsiteX647" fmla="*/ 2017020 w 3482881"/>
                  <a:gd name="connsiteY647" fmla="*/ 3021605 h 3474328"/>
                  <a:gd name="connsiteX648" fmla="*/ 2029626 w 3482881"/>
                  <a:gd name="connsiteY648" fmla="*/ 3039973 h 3474328"/>
                  <a:gd name="connsiteX649" fmla="*/ 2088692 w 3482881"/>
                  <a:gd name="connsiteY649" fmla="*/ 3114167 h 3474328"/>
                  <a:gd name="connsiteX650" fmla="*/ 2076447 w 3482881"/>
                  <a:gd name="connsiteY650" fmla="*/ 3096879 h 3474328"/>
                  <a:gd name="connsiteX651" fmla="*/ 2058439 w 3482881"/>
                  <a:gd name="connsiteY651" fmla="*/ 3073829 h 3474328"/>
                  <a:gd name="connsiteX652" fmla="*/ 2049075 w 3482881"/>
                  <a:gd name="connsiteY652" fmla="*/ 3061583 h 3474328"/>
                  <a:gd name="connsiteX653" fmla="*/ 2040070 w 3482881"/>
                  <a:gd name="connsiteY653" fmla="*/ 3049698 h 3474328"/>
                  <a:gd name="connsiteX654" fmla="*/ 2081849 w 3482881"/>
                  <a:gd name="connsiteY654" fmla="*/ 3100841 h 3474328"/>
                  <a:gd name="connsiteX655" fmla="*/ 2072845 w 3482881"/>
                  <a:gd name="connsiteY655" fmla="*/ 3091476 h 3474328"/>
                  <a:gd name="connsiteX656" fmla="*/ 2188818 w 3482881"/>
                  <a:gd name="connsiteY656" fmla="*/ 3211771 h 3474328"/>
                  <a:gd name="connsiteX657" fmla="*/ 2162165 w 3482881"/>
                  <a:gd name="connsiteY657" fmla="*/ 3188720 h 3474328"/>
                  <a:gd name="connsiteX658" fmla="*/ 2144157 w 3482881"/>
                  <a:gd name="connsiteY658" fmla="*/ 3172873 h 3474328"/>
                  <a:gd name="connsiteX659" fmla="*/ 2155683 w 3482881"/>
                  <a:gd name="connsiteY659" fmla="*/ 3184398 h 3474328"/>
                  <a:gd name="connsiteX660" fmla="*/ 2161445 w 3482881"/>
                  <a:gd name="connsiteY660" fmla="*/ 3190161 h 3474328"/>
                  <a:gd name="connsiteX661" fmla="*/ 2167568 w 3482881"/>
                  <a:gd name="connsiteY661" fmla="*/ 3195563 h 3474328"/>
                  <a:gd name="connsiteX662" fmla="*/ 2192059 w 3482881"/>
                  <a:gd name="connsiteY662" fmla="*/ 3218614 h 3474328"/>
                  <a:gd name="connsiteX663" fmla="*/ 2208987 w 3482881"/>
                  <a:gd name="connsiteY663" fmla="*/ 3228698 h 3474328"/>
                  <a:gd name="connsiteX664" fmla="*/ 2224113 w 3482881"/>
                  <a:gd name="connsiteY664" fmla="*/ 3241304 h 3474328"/>
                  <a:gd name="connsiteX665" fmla="*/ 2231317 w 3482881"/>
                  <a:gd name="connsiteY665" fmla="*/ 3247427 h 3474328"/>
                  <a:gd name="connsiteX666" fmla="*/ 2238520 w 3482881"/>
                  <a:gd name="connsiteY666" fmla="*/ 3252829 h 3474328"/>
                  <a:gd name="connsiteX667" fmla="*/ 2265532 w 3482881"/>
                  <a:gd name="connsiteY667" fmla="*/ 3273719 h 3474328"/>
                  <a:gd name="connsiteX668" fmla="*/ 2278138 w 3482881"/>
                  <a:gd name="connsiteY668" fmla="*/ 3282723 h 3474328"/>
                  <a:gd name="connsiteX669" fmla="*/ 2290023 w 3482881"/>
                  <a:gd name="connsiteY669" fmla="*/ 3291006 h 3474328"/>
                  <a:gd name="connsiteX670" fmla="*/ 2311993 w 3482881"/>
                  <a:gd name="connsiteY670" fmla="*/ 3306493 h 3474328"/>
                  <a:gd name="connsiteX671" fmla="*/ 2349090 w 3482881"/>
                  <a:gd name="connsiteY671" fmla="*/ 3330624 h 3474328"/>
                  <a:gd name="connsiteX672" fmla="*/ 2364577 w 3482881"/>
                  <a:gd name="connsiteY672" fmla="*/ 3340349 h 3474328"/>
                  <a:gd name="connsiteX673" fmla="*/ 2378263 w 3482881"/>
                  <a:gd name="connsiteY673" fmla="*/ 3348632 h 3474328"/>
                  <a:gd name="connsiteX674" fmla="*/ 2389428 w 3482881"/>
                  <a:gd name="connsiteY674" fmla="*/ 3354755 h 3474328"/>
                  <a:gd name="connsiteX675" fmla="*/ 2394470 w 3482881"/>
                  <a:gd name="connsiteY675" fmla="*/ 3355835 h 3474328"/>
                  <a:gd name="connsiteX676" fmla="*/ 2406356 w 3482881"/>
                  <a:gd name="connsiteY676" fmla="*/ 3361598 h 3474328"/>
                  <a:gd name="connsiteX677" fmla="*/ 2422563 w 3482881"/>
                  <a:gd name="connsiteY677" fmla="*/ 3368802 h 3474328"/>
                  <a:gd name="connsiteX678" fmla="*/ 2440931 w 3482881"/>
                  <a:gd name="connsiteY678" fmla="*/ 3377085 h 3474328"/>
                  <a:gd name="connsiteX679" fmla="*/ 2450295 w 3482881"/>
                  <a:gd name="connsiteY679" fmla="*/ 3381407 h 3474328"/>
                  <a:gd name="connsiteX680" fmla="*/ 2454978 w 3482881"/>
                  <a:gd name="connsiteY680" fmla="*/ 3383568 h 3474328"/>
                  <a:gd name="connsiteX681" fmla="*/ 2459660 w 3482881"/>
                  <a:gd name="connsiteY681" fmla="*/ 3385369 h 3474328"/>
                  <a:gd name="connsiteX682" fmla="*/ 2491354 w 3482881"/>
                  <a:gd name="connsiteY682" fmla="*/ 3397615 h 3474328"/>
                  <a:gd name="connsiteX683" fmla="*/ 2498917 w 3482881"/>
                  <a:gd name="connsiteY683" fmla="*/ 3401936 h 3474328"/>
                  <a:gd name="connsiteX684" fmla="*/ 2507921 w 3482881"/>
                  <a:gd name="connsiteY684" fmla="*/ 3406258 h 3474328"/>
                  <a:gd name="connsiteX685" fmla="*/ 2519447 w 3482881"/>
                  <a:gd name="connsiteY685" fmla="*/ 3410941 h 3474328"/>
                  <a:gd name="connsiteX686" fmla="*/ 2546099 w 3482881"/>
                  <a:gd name="connsiteY686" fmla="*/ 3421385 h 3474328"/>
                  <a:gd name="connsiteX687" fmla="*/ 2559425 w 3482881"/>
                  <a:gd name="connsiteY687" fmla="*/ 3426788 h 3474328"/>
                  <a:gd name="connsiteX688" fmla="*/ 2565547 w 3482881"/>
                  <a:gd name="connsiteY688" fmla="*/ 3429309 h 3474328"/>
                  <a:gd name="connsiteX689" fmla="*/ 2571310 w 3482881"/>
                  <a:gd name="connsiteY689" fmla="*/ 3431470 h 3474328"/>
                  <a:gd name="connsiteX690" fmla="*/ 2571310 w 3482881"/>
                  <a:gd name="connsiteY690" fmla="*/ 3427508 h 3474328"/>
                  <a:gd name="connsiteX691" fmla="*/ 2533133 w 3482881"/>
                  <a:gd name="connsiteY691" fmla="*/ 3409500 h 3474328"/>
                  <a:gd name="connsiteX692" fmla="*/ 2511523 w 3482881"/>
                  <a:gd name="connsiteY692" fmla="*/ 3401936 h 3474328"/>
                  <a:gd name="connsiteX693" fmla="*/ 2497837 w 3482881"/>
                  <a:gd name="connsiteY693" fmla="*/ 3396534 h 3474328"/>
                  <a:gd name="connsiteX694" fmla="*/ 2484151 w 3482881"/>
                  <a:gd name="connsiteY694" fmla="*/ 3391492 h 3474328"/>
                  <a:gd name="connsiteX695" fmla="*/ 2461821 w 3482881"/>
                  <a:gd name="connsiteY695" fmla="*/ 3384648 h 3474328"/>
                  <a:gd name="connsiteX696" fmla="*/ 2454978 w 3482881"/>
                  <a:gd name="connsiteY696" fmla="*/ 3381767 h 3474328"/>
                  <a:gd name="connsiteX697" fmla="*/ 2448495 w 3482881"/>
                  <a:gd name="connsiteY697" fmla="*/ 3378526 h 3474328"/>
                  <a:gd name="connsiteX698" fmla="*/ 2435169 w 3482881"/>
                  <a:gd name="connsiteY698" fmla="*/ 3372403 h 3474328"/>
                  <a:gd name="connsiteX699" fmla="*/ 2408877 w 3482881"/>
                  <a:gd name="connsiteY699" fmla="*/ 3359798 h 3474328"/>
                  <a:gd name="connsiteX700" fmla="*/ 2395911 w 3482881"/>
                  <a:gd name="connsiteY700" fmla="*/ 3352954 h 3474328"/>
                  <a:gd name="connsiteX701" fmla="*/ 2382945 w 3482881"/>
                  <a:gd name="connsiteY701" fmla="*/ 3346111 h 3474328"/>
                  <a:gd name="connsiteX702" fmla="*/ 2357014 w 3482881"/>
                  <a:gd name="connsiteY702" fmla="*/ 3332425 h 3474328"/>
                  <a:gd name="connsiteX703" fmla="*/ 2380784 w 3482881"/>
                  <a:gd name="connsiteY703" fmla="*/ 3343590 h 3474328"/>
                  <a:gd name="connsiteX704" fmla="*/ 2362056 w 3482881"/>
                  <a:gd name="connsiteY704" fmla="*/ 3332785 h 3474328"/>
                  <a:gd name="connsiteX705" fmla="*/ 2353052 w 3482881"/>
                  <a:gd name="connsiteY705" fmla="*/ 3327383 h 3474328"/>
                  <a:gd name="connsiteX706" fmla="*/ 2344408 w 3482881"/>
                  <a:gd name="connsiteY706" fmla="*/ 3321981 h 3474328"/>
                  <a:gd name="connsiteX707" fmla="*/ 2313434 w 3482881"/>
                  <a:gd name="connsiteY707" fmla="*/ 3303252 h 3474328"/>
                  <a:gd name="connsiteX708" fmla="*/ 2287862 w 3482881"/>
                  <a:gd name="connsiteY708" fmla="*/ 3284884 h 3474328"/>
                  <a:gd name="connsiteX709" fmla="*/ 2309832 w 3482881"/>
                  <a:gd name="connsiteY709" fmla="*/ 3298930 h 3474328"/>
                  <a:gd name="connsiteX710" fmla="*/ 2322438 w 3482881"/>
                  <a:gd name="connsiteY710" fmla="*/ 3306853 h 3474328"/>
                  <a:gd name="connsiteX711" fmla="*/ 2335404 w 3482881"/>
                  <a:gd name="connsiteY711" fmla="*/ 3314777 h 3474328"/>
                  <a:gd name="connsiteX712" fmla="*/ 2360975 w 3482881"/>
                  <a:gd name="connsiteY712" fmla="*/ 3330264 h 3474328"/>
                  <a:gd name="connsiteX713" fmla="*/ 2384026 w 3482881"/>
                  <a:gd name="connsiteY713" fmla="*/ 3342150 h 3474328"/>
                  <a:gd name="connsiteX714" fmla="*/ 2367458 w 3482881"/>
                  <a:gd name="connsiteY714" fmla="*/ 3332425 h 3474328"/>
                  <a:gd name="connsiteX715" fmla="*/ 2359174 w 3482881"/>
                  <a:gd name="connsiteY715" fmla="*/ 3327743 h 3474328"/>
                  <a:gd name="connsiteX716" fmla="*/ 2351251 w 3482881"/>
                  <a:gd name="connsiteY716" fmla="*/ 3322341 h 3474328"/>
                  <a:gd name="connsiteX717" fmla="*/ 2369979 w 3482881"/>
                  <a:gd name="connsiteY717" fmla="*/ 3332425 h 3474328"/>
                  <a:gd name="connsiteX718" fmla="*/ 2382585 w 3482881"/>
                  <a:gd name="connsiteY718" fmla="*/ 3339268 h 3474328"/>
                  <a:gd name="connsiteX719" fmla="*/ 2397712 w 3482881"/>
                  <a:gd name="connsiteY719" fmla="*/ 3348632 h 3474328"/>
                  <a:gd name="connsiteX720" fmla="*/ 2454617 w 3482881"/>
                  <a:gd name="connsiteY720" fmla="*/ 3377806 h 3474328"/>
                  <a:gd name="connsiteX721" fmla="*/ 2452096 w 3482881"/>
                  <a:gd name="connsiteY721" fmla="*/ 3375644 h 3474328"/>
                  <a:gd name="connsiteX722" fmla="*/ 2470465 w 3482881"/>
                  <a:gd name="connsiteY722" fmla="*/ 3383928 h 3474328"/>
                  <a:gd name="connsiteX723" fmla="*/ 2494235 w 3482881"/>
                  <a:gd name="connsiteY723" fmla="*/ 3394013 h 3474328"/>
                  <a:gd name="connsiteX724" fmla="*/ 2463261 w 3482881"/>
                  <a:gd name="connsiteY724" fmla="*/ 3379967 h 3474328"/>
                  <a:gd name="connsiteX725" fmla="*/ 2458219 w 3482881"/>
                  <a:gd name="connsiteY725" fmla="*/ 3377806 h 3474328"/>
                  <a:gd name="connsiteX726" fmla="*/ 2453177 w 3482881"/>
                  <a:gd name="connsiteY726" fmla="*/ 3375284 h 3474328"/>
                  <a:gd name="connsiteX727" fmla="*/ 2442732 w 3482881"/>
                  <a:gd name="connsiteY727" fmla="*/ 3370242 h 3474328"/>
                  <a:gd name="connsiteX728" fmla="*/ 2422203 w 3482881"/>
                  <a:gd name="connsiteY728" fmla="*/ 3360158 h 3474328"/>
                  <a:gd name="connsiteX729" fmla="*/ 2403835 w 3482881"/>
                  <a:gd name="connsiteY729" fmla="*/ 3350794 h 3474328"/>
                  <a:gd name="connsiteX730" fmla="*/ 2390509 w 3482881"/>
                  <a:gd name="connsiteY730" fmla="*/ 3343230 h 3474328"/>
                  <a:gd name="connsiteX731" fmla="*/ 2387627 w 3482881"/>
                  <a:gd name="connsiteY731" fmla="*/ 3339628 h 3474328"/>
                  <a:gd name="connsiteX732" fmla="*/ 2424004 w 3482881"/>
                  <a:gd name="connsiteY732" fmla="*/ 3358717 h 3474328"/>
                  <a:gd name="connsiteX733" fmla="*/ 2447054 w 3482881"/>
                  <a:gd name="connsiteY733" fmla="*/ 3370602 h 3474328"/>
                  <a:gd name="connsiteX734" fmla="*/ 2459300 w 3482881"/>
                  <a:gd name="connsiteY734" fmla="*/ 3377085 h 3474328"/>
                  <a:gd name="connsiteX735" fmla="*/ 2471905 w 3482881"/>
                  <a:gd name="connsiteY735" fmla="*/ 3382848 h 3474328"/>
                  <a:gd name="connsiteX736" fmla="*/ 2497837 w 3482881"/>
                  <a:gd name="connsiteY736" fmla="*/ 3394733 h 3474328"/>
                  <a:gd name="connsiteX737" fmla="*/ 2510803 w 3482881"/>
                  <a:gd name="connsiteY737" fmla="*/ 3400496 h 3474328"/>
                  <a:gd name="connsiteX738" fmla="*/ 2523769 w 3482881"/>
                  <a:gd name="connsiteY738" fmla="*/ 3405538 h 3474328"/>
                  <a:gd name="connsiteX739" fmla="*/ 2570230 w 3482881"/>
                  <a:gd name="connsiteY739" fmla="*/ 3422105 h 3474328"/>
                  <a:gd name="connsiteX740" fmla="*/ 2567348 w 3482881"/>
                  <a:gd name="connsiteY740" fmla="*/ 3421385 h 3474328"/>
                  <a:gd name="connsiteX741" fmla="*/ 2618131 w 3482881"/>
                  <a:gd name="connsiteY741" fmla="*/ 3438313 h 3474328"/>
                  <a:gd name="connsiteX742" fmla="*/ 2628576 w 3482881"/>
                  <a:gd name="connsiteY742" fmla="*/ 3441554 h 3474328"/>
                  <a:gd name="connsiteX743" fmla="*/ 2631457 w 3482881"/>
                  <a:gd name="connsiteY743" fmla="*/ 3442274 h 3474328"/>
                  <a:gd name="connsiteX744" fmla="*/ 2633618 w 3482881"/>
                  <a:gd name="connsiteY744" fmla="*/ 3442274 h 3474328"/>
                  <a:gd name="connsiteX745" fmla="*/ 2641902 w 3482881"/>
                  <a:gd name="connsiteY745" fmla="*/ 3440834 h 3474328"/>
                  <a:gd name="connsiteX746" fmla="*/ 2651626 w 3482881"/>
                  <a:gd name="connsiteY746" fmla="*/ 3432190 h 3474328"/>
                  <a:gd name="connsiteX747" fmla="*/ 2653787 w 3482881"/>
                  <a:gd name="connsiteY747" fmla="*/ 3422105 h 3474328"/>
                  <a:gd name="connsiteX748" fmla="*/ 2650186 w 3482881"/>
                  <a:gd name="connsiteY748" fmla="*/ 3410220 h 3474328"/>
                  <a:gd name="connsiteX749" fmla="*/ 2649105 w 3482881"/>
                  <a:gd name="connsiteY749" fmla="*/ 3408780 h 3474328"/>
                  <a:gd name="connsiteX750" fmla="*/ 2647664 w 3482881"/>
                  <a:gd name="connsiteY750" fmla="*/ 3407339 h 3474328"/>
                  <a:gd name="connsiteX751" fmla="*/ 2644423 w 3482881"/>
                  <a:gd name="connsiteY751" fmla="*/ 3404457 h 3474328"/>
                  <a:gd name="connsiteX752" fmla="*/ 2640822 w 3482881"/>
                  <a:gd name="connsiteY752" fmla="*/ 3401216 h 3474328"/>
                  <a:gd name="connsiteX753" fmla="*/ 2628216 w 3482881"/>
                  <a:gd name="connsiteY753" fmla="*/ 3387890 h 3474328"/>
                  <a:gd name="connsiteX754" fmla="*/ 2588598 w 3482881"/>
                  <a:gd name="connsiteY754" fmla="*/ 3332065 h 3474328"/>
                  <a:gd name="connsiteX755" fmla="*/ 2590038 w 3482881"/>
                  <a:gd name="connsiteY755" fmla="*/ 3332065 h 3474328"/>
                  <a:gd name="connsiteX756" fmla="*/ 2575992 w 3482881"/>
                  <a:gd name="connsiteY756" fmla="*/ 3306853 h 3474328"/>
                  <a:gd name="connsiteX757" fmla="*/ 2563747 w 3482881"/>
                  <a:gd name="connsiteY757" fmla="*/ 3280562 h 3474328"/>
                  <a:gd name="connsiteX758" fmla="*/ 2568429 w 3482881"/>
                  <a:gd name="connsiteY758" fmla="*/ 3290286 h 3474328"/>
                  <a:gd name="connsiteX759" fmla="*/ 2573831 w 3482881"/>
                  <a:gd name="connsiteY759" fmla="*/ 3301091 h 3474328"/>
                  <a:gd name="connsiteX760" fmla="*/ 2579594 w 3482881"/>
                  <a:gd name="connsiteY760" fmla="*/ 3312976 h 3474328"/>
                  <a:gd name="connsiteX761" fmla="*/ 2586437 w 3482881"/>
                  <a:gd name="connsiteY761" fmla="*/ 3325582 h 3474328"/>
                  <a:gd name="connsiteX762" fmla="*/ 2623894 w 3482881"/>
                  <a:gd name="connsiteY762" fmla="*/ 3382848 h 3474328"/>
                  <a:gd name="connsiteX763" fmla="*/ 2621373 w 3482881"/>
                  <a:gd name="connsiteY763" fmla="*/ 3376725 h 3474328"/>
                  <a:gd name="connsiteX764" fmla="*/ 2634699 w 3482881"/>
                  <a:gd name="connsiteY764" fmla="*/ 3393653 h 3474328"/>
                  <a:gd name="connsiteX765" fmla="*/ 2641902 w 3482881"/>
                  <a:gd name="connsiteY765" fmla="*/ 3401216 h 3474328"/>
                  <a:gd name="connsiteX766" fmla="*/ 2646224 w 3482881"/>
                  <a:gd name="connsiteY766" fmla="*/ 3405178 h 3474328"/>
                  <a:gd name="connsiteX767" fmla="*/ 2646944 w 3482881"/>
                  <a:gd name="connsiteY767" fmla="*/ 3405898 h 3474328"/>
                  <a:gd name="connsiteX768" fmla="*/ 2646944 w 3482881"/>
                  <a:gd name="connsiteY768" fmla="*/ 3405898 h 3474328"/>
                  <a:gd name="connsiteX769" fmla="*/ 2647304 w 3482881"/>
                  <a:gd name="connsiteY769" fmla="*/ 3406619 h 3474328"/>
                  <a:gd name="connsiteX770" fmla="*/ 2648025 w 3482881"/>
                  <a:gd name="connsiteY770" fmla="*/ 3407339 h 3474328"/>
                  <a:gd name="connsiteX771" fmla="*/ 2654508 w 3482881"/>
                  <a:gd name="connsiteY771" fmla="*/ 3421025 h 3474328"/>
                  <a:gd name="connsiteX772" fmla="*/ 2650906 w 3482881"/>
                  <a:gd name="connsiteY772" fmla="*/ 3435432 h 3474328"/>
                  <a:gd name="connsiteX773" fmla="*/ 2637940 w 3482881"/>
                  <a:gd name="connsiteY773" fmla="*/ 3444075 h 3474328"/>
                  <a:gd name="connsiteX774" fmla="*/ 2649465 w 3482881"/>
                  <a:gd name="connsiteY774" fmla="*/ 3437953 h 3474328"/>
                  <a:gd name="connsiteX775" fmla="*/ 2656308 w 3482881"/>
                  <a:gd name="connsiteY775" fmla="*/ 3425347 h 3474328"/>
                  <a:gd name="connsiteX776" fmla="*/ 2653787 w 3482881"/>
                  <a:gd name="connsiteY776" fmla="*/ 3410580 h 3474328"/>
                  <a:gd name="connsiteX777" fmla="*/ 2649105 w 3482881"/>
                  <a:gd name="connsiteY777" fmla="*/ 3404818 h 3474328"/>
                  <a:gd name="connsiteX778" fmla="*/ 2646224 w 3482881"/>
                  <a:gd name="connsiteY778" fmla="*/ 3402297 h 3474328"/>
                  <a:gd name="connsiteX779" fmla="*/ 2642982 w 3482881"/>
                  <a:gd name="connsiteY779" fmla="*/ 3399415 h 3474328"/>
                  <a:gd name="connsiteX780" fmla="*/ 2637220 w 3482881"/>
                  <a:gd name="connsiteY780" fmla="*/ 3393653 h 3474328"/>
                  <a:gd name="connsiteX781" fmla="*/ 2604085 w 3482881"/>
                  <a:gd name="connsiteY781" fmla="*/ 3351874 h 3474328"/>
                  <a:gd name="connsiteX782" fmla="*/ 2594000 w 3482881"/>
                  <a:gd name="connsiteY782" fmla="*/ 3336747 h 3474328"/>
                  <a:gd name="connsiteX783" fmla="*/ 2587878 w 3482881"/>
                  <a:gd name="connsiteY783" fmla="*/ 3328463 h 3474328"/>
                  <a:gd name="connsiteX784" fmla="*/ 2583556 w 3482881"/>
                  <a:gd name="connsiteY784" fmla="*/ 3319459 h 3474328"/>
                  <a:gd name="connsiteX785" fmla="*/ 2579234 w 3482881"/>
                  <a:gd name="connsiteY785" fmla="*/ 3310455 h 3474328"/>
                  <a:gd name="connsiteX786" fmla="*/ 2571310 w 3482881"/>
                  <a:gd name="connsiteY786" fmla="*/ 3292087 h 3474328"/>
                  <a:gd name="connsiteX787" fmla="*/ 2563387 w 3482881"/>
                  <a:gd name="connsiteY787" fmla="*/ 3274799 h 3474328"/>
                  <a:gd name="connsiteX788" fmla="*/ 2564107 w 3482881"/>
                  <a:gd name="connsiteY788" fmla="*/ 3270477 h 3474328"/>
                  <a:gd name="connsiteX789" fmla="*/ 2568429 w 3482881"/>
                  <a:gd name="connsiteY789" fmla="*/ 3279841 h 3474328"/>
                  <a:gd name="connsiteX790" fmla="*/ 2574552 w 3482881"/>
                  <a:gd name="connsiteY790" fmla="*/ 3292447 h 3474328"/>
                  <a:gd name="connsiteX791" fmla="*/ 2592200 w 3482881"/>
                  <a:gd name="connsiteY791" fmla="*/ 3325582 h 3474328"/>
                  <a:gd name="connsiteX792" fmla="*/ 2597242 w 3482881"/>
                  <a:gd name="connsiteY792" fmla="*/ 3336387 h 3474328"/>
                  <a:gd name="connsiteX793" fmla="*/ 2608767 w 3482881"/>
                  <a:gd name="connsiteY793" fmla="*/ 3353315 h 3474328"/>
                  <a:gd name="connsiteX794" fmla="*/ 2615610 w 3482881"/>
                  <a:gd name="connsiteY794" fmla="*/ 3362319 h 3474328"/>
                  <a:gd name="connsiteX795" fmla="*/ 2619212 w 3482881"/>
                  <a:gd name="connsiteY795" fmla="*/ 3367001 h 3474328"/>
                  <a:gd name="connsiteX796" fmla="*/ 2623173 w 3482881"/>
                  <a:gd name="connsiteY796" fmla="*/ 3372043 h 3474328"/>
                  <a:gd name="connsiteX797" fmla="*/ 2632538 w 3482881"/>
                  <a:gd name="connsiteY797" fmla="*/ 3383208 h 3474328"/>
                  <a:gd name="connsiteX798" fmla="*/ 2637940 w 3482881"/>
                  <a:gd name="connsiteY798" fmla="*/ 3389331 h 3474328"/>
                  <a:gd name="connsiteX799" fmla="*/ 2644063 w 3482881"/>
                  <a:gd name="connsiteY799" fmla="*/ 3395814 h 3474328"/>
                  <a:gd name="connsiteX800" fmla="*/ 2647664 w 3482881"/>
                  <a:gd name="connsiteY800" fmla="*/ 3399415 h 3474328"/>
                  <a:gd name="connsiteX801" fmla="*/ 2651266 w 3482881"/>
                  <a:gd name="connsiteY801" fmla="*/ 3402657 h 3474328"/>
                  <a:gd name="connsiteX802" fmla="*/ 2655228 w 3482881"/>
                  <a:gd name="connsiteY802" fmla="*/ 3406979 h 3474328"/>
                  <a:gd name="connsiteX803" fmla="*/ 2659910 w 3482881"/>
                  <a:gd name="connsiteY803" fmla="*/ 3418864 h 3474328"/>
                  <a:gd name="connsiteX804" fmla="*/ 2656308 w 3482881"/>
                  <a:gd name="connsiteY804" fmla="*/ 3409860 h 3474328"/>
                  <a:gd name="connsiteX805" fmla="*/ 2653427 w 3482881"/>
                  <a:gd name="connsiteY805" fmla="*/ 3405898 h 3474328"/>
                  <a:gd name="connsiteX806" fmla="*/ 2651626 w 3482881"/>
                  <a:gd name="connsiteY806" fmla="*/ 3404097 h 3474328"/>
                  <a:gd name="connsiteX807" fmla="*/ 2650546 w 3482881"/>
                  <a:gd name="connsiteY807" fmla="*/ 3403377 h 3474328"/>
                  <a:gd name="connsiteX808" fmla="*/ 2649105 w 3482881"/>
                  <a:gd name="connsiteY808" fmla="*/ 3402297 h 3474328"/>
                  <a:gd name="connsiteX809" fmla="*/ 2650906 w 3482881"/>
                  <a:gd name="connsiteY809" fmla="*/ 3404097 h 3474328"/>
                  <a:gd name="connsiteX810" fmla="*/ 2652347 w 3482881"/>
                  <a:gd name="connsiteY810" fmla="*/ 3405538 h 3474328"/>
                  <a:gd name="connsiteX811" fmla="*/ 2654868 w 3482881"/>
                  <a:gd name="connsiteY811" fmla="*/ 3408780 h 3474328"/>
                  <a:gd name="connsiteX812" fmla="*/ 2658109 w 3482881"/>
                  <a:gd name="connsiteY812" fmla="*/ 3416343 h 3474328"/>
                  <a:gd name="connsiteX813" fmla="*/ 2657029 w 3482881"/>
                  <a:gd name="connsiteY813" fmla="*/ 3431830 h 3474328"/>
                  <a:gd name="connsiteX814" fmla="*/ 2634699 w 3482881"/>
                  <a:gd name="connsiteY814" fmla="*/ 3447317 h 3474328"/>
                  <a:gd name="connsiteX815" fmla="*/ 2628576 w 3482881"/>
                  <a:gd name="connsiteY815" fmla="*/ 3446957 h 3474328"/>
                  <a:gd name="connsiteX816" fmla="*/ 2626775 w 3482881"/>
                  <a:gd name="connsiteY816" fmla="*/ 3446597 h 3474328"/>
                  <a:gd name="connsiteX817" fmla="*/ 2624254 w 3482881"/>
                  <a:gd name="connsiteY817" fmla="*/ 3445876 h 3474328"/>
                  <a:gd name="connsiteX818" fmla="*/ 2619212 w 3482881"/>
                  <a:gd name="connsiteY818" fmla="*/ 3444436 h 3474328"/>
                  <a:gd name="connsiteX819" fmla="*/ 2601564 w 3482881"/>
                  <a:gd name="connsiteY819" fmla="*/ 3439033 h 3474328"/>
                  <a:gd name="connsiteX820" fmla="*/ 2575272 w 3482881"/>
                  <a:gd name="connsiteY820" fmla="*/ 3431470 h 3474328"/>
                  <a:gd name="connsiteX821" fmla="*/ 2614530 w 3482881"/>
                  <a:gd name="connsiteY821" fmla="*/ 3444796 h 3474328"/>
                  <a:gd name="connsiteX822" fmla="*/ 2624254 w 3482881"/>
                  <a:gd name="connsiteY822" fmla="*/ 3448037 h 3474328"/>
                  <a:gd name="connsiteX823" fmla="*/ 2626775 w 3482881"/>
                  <a:gd name="connsiteY823" fmla="*/ 3448758 h 3474328"/>
                  <a:gd name="connsiteX824" fmla="*/ 2628216 w 3482881"/>
                  <a:gd name="connsiteY824" fmla="*/ 3449118 h 3474328"/>
                  <a:gd name="connsiteX825" fmla="*/ 2631097 w 3482881"/>
                  <a:gd name="connsiteY825" fmla="*/ 3449838 h 3474328"/>
                  <a:gd name="connsiteX826" fmla="*/ 2644063 w 3482881"/>
                  <a:gd name="connsiteY826" fmla="*/ 3448037 h 3474328"/>
                  <a:gd name="connsiteX827" fmla="*/ 2660630 w 3482881"/>
                  <a:gd name="connsiteY827" fmla="*/ 3429309 h 3474328"/>
                  <a:gd name="connsiteX828" fmla="*/ 2654868 w 3482881"/>
                  <a:gd name="connsiteY828" fmla="*/ 3404818 h 3474328"/>
                  <a:gd name="connsiteX829" fmla="*/ 2652707 w 3482881"/>
                  <a:gd name="connsiteY829" fmla="*/ 3402297 h 3474328"/>
                  <a:gd name="connsiteX830" fmla="*/ 2649105 w 3482881"/>
                  <a:gd name="connsiteY830" fmla="*/ 3399055 h 3474328"/>
                  <a:gd name="connsiteX831" fmla="*/ 2645144 w 3482881"/>
                  <a:gd name="connsiteY831" fmla="*/ 3395093 h 3474328"/>
                  <a:gd name="connsiteX832" fmla="*/ 2641542 w 3482881"/>
                  <a:gd name="connsiteY832" fmla="*/ 3391132 h 3474328"/>
                  <a:gd name="connsiteX833" fmla="*/ 2634339 w 3482881"/>
                  <a:gd name="connsiteY833" fmla="*/ 3382848 h 3474328"/>
                  <a:gd name="connsiteX834" fmla="*/ 2630737 w 3482881"/>
                  <a:gd name="connsiteY834" fmla="*/ 3378886 h 3474328"/>
                  <a:gd name="connsiteX835" fmla="*/ 2627495 w 3482881"/>
                  <a:gd name="connsiteY835" fmla="*/ 3374564 h 3474328"/>
                  <a:gd name="connsiteX836" fmla="*/ 2621013 w 3482881"/>
                  <a:gd name="connsiteY836" fmla="*/ 3366280 h 3474328"/>
                  <a:gd name="connsiteX837" fmla="*/ 2614890 w 3482881"/>
                  <a:gd name="connsiteY837" fmla="*/ 3357636 h 3474328"/>
                  <a:gd name="connsiteX838" fmla="*/ 2603365 w 3482881"/>
                  <a:gd name="connsiteY838" fmla="*/ 3339989 h 3474328"/>
                  <a:gd name="connsiteX839" fmla="*/ 2592920 w 3482881"/>
                  <a:gd name="connsiteY839" fmla="*/ 3321981 h 3474328"/>
                  <a:gd name="connsiteX840" fmla="*/ 2587878 w 3482881"/>
                  <a:gd name="connsiteY840" fmla="*/ 3312976 h 3474328"/>
                  <a:gd name="connsiteX841" fmla="*/ 2583196 w 3482881"/>
                  <a:gd name="connsiteY841" fmla="*/ 3303612 h 3474328"/>
                  <a:gd name="connsiteX842" fmla="*/ 2574552 w 3482881"/>
                  <a:gd name="connsiteY842" fmla="*/ 3285244 h 3474328"/>
                  <a:gd name="connsiteX843" fmla="*/ 2566628 w 3482881"/>
                  <a:gd name="connsiteY843" fmla="*/ 3266515 h 3474328"/>
                  <a:gd name="connsiteX844" fmla="*/ 2555463 w 3482881"/>
                  <a:gd name="connsiteY844" fmla="*/ 3244545 h 3474328"/>
                  <a:gd name="connsiteX845" fmla="*/ 2545739 w 3482881"/>
                  <a:gd name="connsiteY845" fmla="*/ 3222215 h 3474328"/>
                  <a:gd name="connsiteX846" fmla="*/ 2531332 w 3482881"/>
                  <a:gd name="connsiteY846" fmla="*/ 3187640 h 3474328"/>
                  <a:gd name="connsiteX847" fmla="*/ 2524849 w 3482881"/>
                  <a:gd name="connsiteY847" fmla="*/ 3159907 h 3474328"/>
                  <a:gd name="connsiteX848" fmla="*/ 2519447 w 3482881"/>
                  <a:gd name="connsiteY848" fmla="*/ 3130374 h 3474328"/>
                  <a:gd name="connsiteX849" fmla="*/ 2516926 w 3482881"/>
                  <a:gd name="connsiteY849" fmla="*/ 3115247 h 3474328"/>
                  <a:gd name="connsiteX850" fmla="*/ 2515125 w 3482881"/>
                  <a:gd name="connsiteY850" fmla="*/ 3099760 h 3474328"/>
                  <a:gd name="connsiteX851" fmla="*/ 2511523 w 3482881"/>
                  <a:gd name="connsiteY851" fmla="*/ 3068786 h 3474328"/>
                  <a:gd name="connsiteX852" fmla="*/ 2508642 w 3482881"/>
                  <a:gd name="connsiteY852" fmla="*/ 3025207 h 3474328"/>
                  <a:gd name="connsiteX853" fmla="*/ 2506841 w 3482881"/>
                  <a:gd name="connsiteY853" fmla="*/ 2997834 h 3474328"/>
                  <a:gd name="connsiteX854" fmla="*/ 2506841 w 3482881"/>
                  <a:gd name="connsiteY854" fmla="*/ 2994593 h 3474328"/>
                  <a:gd name="connsiteX855" fmla="*/ 2506841 w 3482881"/>
                  <a:gd name="connsiteY855" fmla="*/ 2993872 h 3474328"/>
                  <a:gd name="connsiteX856" fmla="*/ 2507561 w 3482881"/>
                  <a:gd name="connsiteY856" fmla="*/ 2993872 h 3474328"/>
                  <a:gd name="connsiteX857" fmla="*/ 2509362 w 3482881"/>
                  <a:gd name="connsiteY857" fmla="*/ 2993872 h 3474328"/>
                  <a:gd name="connsiteX858" fmla="*/ 2516205 w 3482881"/>
                  <a:gd name="connsiteY858" fmla="*/ 2993872 h 3474328"/>
                  <a:gd name="connsiteX859" fmla="*/ 2529531 w 3482881"/>
                  <a:gd name="connsiteY859" fmla="*/ 2993872 h 3474328"/>
                  <a:gd name="connsiteX860" fmla="*/ 2555463 w 3482881"/>
                  <a:gd name="connsiteY860" fmla="*/ 2993872 h 3474328"/>
                  <a:gd name="connsiteX861" fmla="*/ 2561946 w 3482881"/>
                  <a:gd name="connsiteY861" fmla="*/ 2993872 h 3474328"/>
                  <a:gd name="connsiteX862" fmla="*/ 2566988 w 3482881"/>
                  <a:gd name="connsiteY862" fmla="*/ 2993872 h 3474328"/>
                  <a:gd name="connsiteX863" fmla="*/ 2573471 w 3482881"/>
                  <a:gd name="connsiteY863" fmla="*/ 2993872 h 3474328"/>
                  <a:gd name="connsiteX864" fmla="*/ 2597242 w 3482881"/>
                  <a:gd name="connsiteY864" fmla="*/ 2993872 h 3474328"/>
                  <a:gd name="connsiteX865" fmla="*/ 2591839 w 3482881"/>
                  <a:gd name="connsiteY865" fmla="*/ 2994593 h 3474328"/>
                  <a:gd name="connsiteX866" fmla="*/ 2602644 w 3482881"/>
                  <a:gd name="connsiteY866" fmla="*/ 2994593 h 3474328"/>
                  <a:gd name="connsiteX867" fmla="*/ 2613089 w 3482881"/>
                  <a:gd name="connsiteY867" fmla="*/ 2993872 h 3474328"/>
                  <a:gd name="connsiteX868" fmla="*/ 2633258 w 3482881"/>
                  <a:gd name="connsiteY868" fmla="*/ 2992432 h 3474328"/>
                  <a:gd name="connsiteX869" fmla="*/ 2651986 w 3482881"/>
                  <a:gd name="connsiteY869" fmla="*/ 2990631 h 3474328"/>
                  <a:gd name="connsiteX870" fmla="*/ 2669274 w 3482881"/>
                  <a:gd name="connsiteY870" fmla="*/ 2988110 h 3474328"/>
                  <a:gd name="connsiteX871" fmla="*/ 2669995 w 3482881"/>
                  <a:gd name="connsiteY871" fmla="*/ 2990631 h 3474328"/>
                  <a:gd name="connsiteX872" fmla="*/ 2694126 w 3482881"/>
                  <a:gd name="connsiteY872" fmla="*/ 2987029 h 3474328"/>
                  <a:gd name="connsiteX873" fmla="*/ 2718256 w 3482881"/>
                  <a:gd name="connsiteY873" fmla="*/ 2982347 h 3474328"/>
                  <a:gd name="connsiteX874" fmla="*/ 2730142 w 3482881"/>
                  <a:gd name="connsiteY874" fmla="*/ 2980186 h 3474328"/>
                  <a:gd name="connsiteX875" fmla="*/ 2736265 w 3482881"/>
                  <a:gd name="connsiteY875" fmla="*/ 2979106 h 3474328"/>
                  <a:gd name="connsiteX876" fmla="*/ 2742387 w 3482881"/>
                  <a:gd name="connsiteY876" fmla="*/ 2977665 h 3474328"/>
                  <a:gd name="connsiteX877" fmla="*/ 2766158 w 3482881"/>
                  <a:gd name="connsiteY877" fmla="*/ 2971902 h 3474328"/>
                  <a:gd name="connsiteX878" fmla="*/ 2749951 w 3482881"/>
                  <a:gd name="connsiteY878" fmla="*/ 2976585 h 3474328"/>
                  <a:gd name="connsiteX879" fmla="*/ 2734824 w 3482881"/>
                  <a:gd name="connsiteY879" fmla="*/ 2980186 h 3474328"/>
                  <a:gd name="connsiteX880" fmla="*/ 2716456 w 3482881"/>
                  <a:gd name="connsiteY880" fmla="*/ 2983788 h 3474328"/>
                  <a:gd name="connsiteX881" fmla="*/ 2696647 w 3482881"/>
                  <a:gd name="connsiteY881" fmla="*/ 2987390 h 3474328"/>
                  <a:gd name="connsiteX882" fmla="*/ 2676477 w 3482881"/>
                  <a:gd name="connsiteY882" fmla="*/ 2990271 h 3474328"/>
                  <a:gd name="connsiteX883" fmla="*/ 2657389 w 3482881"/>
                  <a:gd name="connsiteY883" fmla="*/ 2992792 h 3474328"/>
                  <a:gd name="connsiteX884" fmla="*/ 2648745 w 3482881"/>
                  <a:gd name="connsiteY884" fmla="*/ 2993872 h 3474328"/>
                  <a:gd name="connsiteX885" fmla="*/ 2640822 w 3482881"/>
                  <a:gd name="connsiteY885" fmla="*/ 2994593 h 3474328"/>
                  <a:gd name="connsiteX886" fmla="*/ 2658109 w 3482881"/>
                  <a:gd name="connsiteY886" fmla="*/ 2992072 h 3474328"/>
                  <a:gd name="connsiteX887" fmla="*/ 2649105 w 3482881"/>
                  <a:gd name="connsiteY887" fmla="*/ 2993152 h 3474328"/>
                  <a:gd name="connsiteX888" fmla="*/ 2639381 w 3482881"/>
                  <a:gd name="connsiteY888" fmla="*/ 2993872 h 3474328"/>
                  <a:gd name="connsiteX889" fmla="*/ 2618131 w 3482881"/>
                  <a:gd name="connsiteY889" fmla="*/ 2995673 h 3474328"/>
                  <a:gd name="connsiteX890" fmla="*/ 2573111 w 3482881"/>
                  <a:gd name="connsiteY890" fmla="*/ 2998194 h 3474328"/>
                  <a:gd name="connsiteX891" fmla="*/ 2559425 w 3482881"/>
                  <a:gd name="connsiteY891" fmla="*/ 2998554 h 3474328"/>
                  <a:gd name="connsiteX892" fmla="*/ 2541056 w 3482881"/>
                  <a:gd name="connsiteY892" fmla="*/ 2998554 h 3474328"/>
                  <a:gd name="connsiteX893" fmla="*/ 2523769 w 3482881"/>
                  <a:gd name="connsiteY893" fmla="*/ 2998554 h 3474328"/>
                  <a:gd name="connsiteX894" fmla="*/ 2515485 w 3482881"/>
                  <a:gd name="connsiteY894" fmla="*/ 2998554 h 3474328"/>
                  <a:gd name="connsiteX895" fmla="*/ 2513324 w 3482881"/>
                  <a:gd name="connsiteY895" fmla="*/ 2998554 h 3474328"/>
                  <a:gd name="connsiteX896" fmla="*/ 2512243 w 3482881"/>
                  <a:gd name="connsiteY896" fmla="*/ 2998554 h 3474328"/>
                  <a:gd name="connsiteX897" fmla="*/ 2511883 w 3482881"/>
                  <a:gd name="connsiteY897" fmla="*/ 2998554 h 3474328"/>
                  <a:gd name="connsiteX898" fmla="*/ 2511883 w 3482881"/>
                  <a:gd name="connsiteY898" fmla="*/ 2998915 h 3474328"/>
                  <a:gd name="connsiteX899" fmla="*/ 2511883 w 3482881"/>
                  <a:gd name="connsiteY899" fmla="*/ 3002876 h 3474328"/>
                  <a:gd name="connsiteX900" fmla="*/ 2513684 w 3482881"/>
                  <a:gd name="connsiteY900" fmla="*/ 3048257 h 3474328"/>
                  <a:gd name="connsiteX901" fmla="*/ 2514044 w 3482881"/>
                  <a:gd name="connsiteY901" fmla="*/ 3055100 h 3474328"/>
                  <a:gd name="connsiteX902" fmla="*/ 2514044 w 3482881"/>
                  <a:gd name="connsiteY902" fmla="*/ 3054020 h 3474328"/>
                  <a:gd name="connsiteX903" fmla="*/ 2512604 w 3482881"/>
                  <a:gd name="connsiteY903" fmla="*/ 3039253 h 3474328"/>
                  <a:gd name="connsiteX904" fmla="*/ 2511883 w 3482881"/>
                  <a:gd name="connsiteY904" fmla="*/ 3042134 h 3474328"/>
                  <a:gd name="connsiteX905" fmla="*/ 2512604 w 3482881"/>
                  <a:gd name="connsiteY905" fmla="*/ 3059062 h 3474328"/>
                  <a:gd name="connsiteX906" fmla="*/ 2513324 w 3482881"/>
                  <a:gd name="connsiteY906" fmla="*/ 3069146 h 3474328"/>
                  <a:gd name="connsiteX907" fmla="*/ 2514765 w 3482881"/>
                  <a:gd name="connsiteY907" fmla="*/ 3082112 h 3474328"/>
                  <a:gd name="connsiteX908" fmla="*/ 2518366 w 3482881"/>
                  <a:gd name="connsiteY908" fmla="*/ 3115607 h 3474328"/>
                  <a:gd name="connsiteX909" fmla="*/ 2522688 w 3482881"/>
                  <a:gd name="connsiteY909" fmla="*/ 3137577 h 3474328"/>
                  <a:gd name="connsiteX910" fmla="*/ 2527730 w 3482881"/>
                  <a:gd name="connsiteY910" fmla="*/ 3157026 h 3474328"/>
                  <a:gd name="connsiteX911" fmla="*/ 2526290 w 3482881"/>
                  <a:gd name="connsiteY911" fmla="*/ 3144780 h 3474328"/>
                  <a:gd name="connsiteX912" fmla="*/ 2522328 w 3482881"/>
                  <a:gd name="connsiteY912" fmla="*/ 3119569 h 3474328"/>
                  <a:gd name="connsiteX913" fmla="*/ 2521608 w 3482881"/>
                  <a:gd name="connsiteY913" fmla="*/ 3103002 h 3474328"/>
                  <a:gd name="connsiteX914" fmla="*/ 2518006 w 3482881"/>
                  <a:gd name="connsiteY914" fmla="*/ 3075989 h 3474328"/>
                  <a:gd name="connsiteX915" fmla="*/ 2517286 w 3482881"/>
                  <a:gd name="connsiteY915" fmla="*/ 3069867 h 3474328"/>
                  <a:gd name="connsiteX916" fmla="*/ 2516926 w 3482881"/>
                  <a:gd name="connsiteY916" fmla="*/ 3064104 h 3474328"/>
                  <a:gd name="connsiteX917" fmla="*/ 2515845 w 3482881"/>
                  <a:gd name="connsiteY917" fmla="*/ 3052219 h 3474328"/>
                  <a:gd name="connsiteX918" fmla="*/ 2512964 w 3482881"/>
                  <a:gd name="connsiteY918" fmla="*/ 3008999 h 3474328"/>
                  <a:gd name="connsiteX919" fmla="*/ 2512604 w 3482881"/>
                  <a:gd name="connsiteY919" fmla="*/ 3002876 h 3474328"/>
                  <a:gd name="connsiteX920" fmla="*/ 2512604 w 3482881"/>
                  <a:gd name="connsiteY920" fmla="*/ 2999635 h 3474328"/>
                  <a:gd name="connsiteX921" fmla="*/ 2512604 w 3482881"/>
                  <a:gd name="connsiteY921" fmla="*/ 2998915 h 3474328"/>
                  <a:gd name="connsiteX922" fmla="*/ 2512604 w 3482881"/>
                  <a:gd name="connsiteY922" fmla="*/ 2998915 h 3474328"/>
                  <a:gd name="connsiteX923" fmla="*/ 2512964 w 3482881"/>
                  <a:gd name="connsiteY923" fmla="*/ 2998915 h 3474328"/>
                  <a:gd name="connsiteX924" fmla="*/ 2514404 w 3482881"/>
                  <a:gd name="connsiteY924" fmla="*/ 2998915 h 3474328"/>
                  <a:gd name="connsiteX925" fmla="*/ 2527730 w 3482881"/>
                  <a:gd name="connsiteY925" fmla="*/ 2998915 h 3474328"/>
                  <a:gd name="connsiteX926" fmla="*/ 2557984 w 3482881"/>
                  <a:gd name="connsiteY926" fmla="*/ 2998915 h 3474328"/>
                  <a:gd name="connsiteX927" fmla="*/ 2531692 w 3482881"/>
                  <a:gd name="connsiteY927" fmla="*/ 2998915 h 3474328"/>
                  <a:gd name="connsiteX928" fmla="*/ 2518006 w 3482881"/>
                  <a:gd name="connsiteY928" fmla="*/ 2998915 h 3474328"/>
                  <a:gd name="connsiteX929" fmla="*/ 2514404 w 3482881"/>
                  <a:gd name="connsiteY929" fmla="*/ 2998915 h 3474328"/>
                  <a:gd name="connsiteX930" fmla="*/ 2512604 w 3482881"/>
                  <a:gd name="connsiteY930" fmla="*/ 2998915 h 3474328"/>
                  <a:gd name="connsiteX931" fmla="*/ 2512604 w 3482881"/>
                  <a:gd name="connsiteY931" fmla="*/ 2998915 h 3474328"/>
                  <a:gd name="connsiteX932" fmla="*/ 2512604 w 3482881"/>
                  <a:gd name="connsiteY932" fmla="*/ 2998915 h 3474328"/>
                  <a:gd name="connsiteX933" fmla="*/ 2512604 w 3482881"/>
                  <a:gd name="connsiteY933" fmla="*/ 3000355 h 3474328"/>
                  <a:gd name="connsiteX934" fmla="*/ 2512604 w 3482881"/>
                  <a:gd name="connsiteY934" fmla="*/ 3007198 h 3474328"/>
                  <a:gd name="connsiteX935" fmla="*/ 2516926 w 3482881"/>
                  <a:gd name="connsiteY935" fmla="*/ 3058341 h 3474328"/>
                  <a:gd name="connsiteX936" fmla="*/ 2520167 w 3482881"/>
                  <a:gd name="connsiteY936" fmla="*/ 3088235 h 3474328"/>
                  <a:gd name="connsiteX937" fmla="*/ 2522328 w 3482881"/>
                  <a:gd name="connsiteY937" fmla="*/ 3109845 h 3474328"/>
                  <a:gd name="connsiteX938" fmla="*/ 2524849 w 3482881"/>
                  <a:gd name="connsiteY938" fmla="*/ 3123531 h 3474328"/>
                  <a:gd name="connsiteX939" fmla="*/ 2527370 w 3482881"/>
                  <a:gd name="connsiteY939" fmla="*/ 3135416 h 3474328"/>
                  <a:gd name="connsiteX940" fmla="*/ 2531332 w 3482881"/>
                  <a:gd name="connsiteY940" fmla="*/ 3153064 h 3474328"/>
                  <a:gd name="connsiteX941" fmla="*/ 2536734 w 3482881"/>
                  <a:gd name="connsiteY941" fmla="*/ 3168191 h 3474328"/>
                  <a:gd name="connsiteX942" fmla="*/ 2533853 w 3482881"/>
                  <a:gd name="connsiteY942" fmla="*/ 3139378 h 3474328"/>
                  <a:gd name="connsiteX943" fmla="*/ 2529892 w 3482881"/>
                  <a:gd name="connsiteY943" fmla="*/ 3122450 h 3474328"/>
                  <a:gd name="connsiteX944" fmla="*/ 2528091 w 3482881"/>
                  <a:gd name="connsiteY944" fmla="*/ 3113446 h 3474328"/>
                  <a:gd name="connsiteX945" fmla="*/ 2526650 w 3482881"/>
                  <a:gd name="connsiteY945" fmla="*/ 3103362 h 3474328"/>
                  <a:gd name="connsiteX946" fmla="*/ 2524129 w 3482881"/>
                  <a:gd name="connsiteY946" fmla="*/ 3083553 h 3474328"/>
                  <a:gd name="connsiteX947" fmla="*/ 2521968 w 3482881"/>
                  <a:gd name="connsiteY947" fmla="*/ 3068426 h 3474328"/>
                  <a:gd name="connsiteX948" fmla="*/ 2521248 w 3482881"/>
                  <a:gd name="connsiteY948" fmla="*/ 3062663 h 3474328"/>
                  <a:gd name="connsiteX949" fmla="*/ 2521248 w 3482881"/>
                  <a:gd name="connsiteY949" fmla="*/ 3071307 h 3474328"/>
                  <a:gd name="connsiteX950" fmla="*/ 2523769 w 3482881"/>
                  <a:gd name="connsiteY950" fmla="*/ 3099400 h 3474328"/>
                  <a:gd name="connsiteX951" fmla="*/ 2520887 w 3482881"/>
                  <a:gd name="connsiteY951" fmla="*/ 3080311 h 3474328"/>
                  <a:gd name="connsiteX952" fmla="*/ 2519447 w 3482881"/>
                  <a:gd name="connsiteY952" fmla="*/ 3069507 h 3474328"/>
                  <a:gd name="connsiteX953" fmla="*/ 2518366 w 3482881"/>
                  <a:gd name="connsiteY953" fmla="*/ 3057981 h 3474328"/>
                  <a:gd name="connsiteX954" fmla="*/ 2515845 w 3482881"/>
                  <a:gd name="connsiteY954" fmla="*/ 3022325 h 3474328"/>
                  <a:gd name="connsiteX955" fmla="*/ 2514404 w 3482881"/>
                  <a:gd name="connsiteY955" fmla="*/ 3001796 h 3474328"/>
                  <a:gd name="connsiteX956" fmla="*/ 2516205 w 3482881"/>
                  <a:gd name="connsiteY956" fmla="*/ 3001076 h 3474328"/>
                  <a:gd name="connsiteX957" fmla="*/ 2518726 w 3482881"/>
                  <a:gd name="connsiteY957" fmla="*/ 3001076 h 3474328"/>
                  <a:gd name="connsiteX958" fmla="*/ 2523769 w 3482881"/>
                  <a:gd name="connsiteY958" fmla="*/ 3001076 h 3474328"/>
                  <a:gd name="connsiteX959" fmla="*/ 2534213 w 3482881"/>
                  <a:gd name="connsiteY959" fmla="*/ 3001076 h 3474328"/>
                  <a:gd name="connsiteX960" fmla="*/ 2555463 w 3482881"/>
                  <a:gd name="connsiteY960" fmla="*/ 3001076 h 3474328"/>
                  <a:gd name="connsiteX961" fmla="*/ 2560865 w 3482881"/>
                  <a:gd name="connsiteY961" fmla="*/ 3001076 h 3474328"/>
                  <a:gd name="connsiteX962" fmla="*/ 2565547 w 3482881"/>
                  <a:gd name="connsiteY962" fmla="*/ 3001076 h 3474328"/>
                  <a:gd name="connsiteX963" fmla="*/ 2572030 w 3482881"/>
                  <a:gd name="connsiteY963" fmla="*/ 3000715 h 3474328"/>
                  <a:gd name="connsiteX964" fmla="*/ 2597602 w 3482881"/>
                  <a:gd name="connsiteY964" fmla="*/ 2999635 h 3474328"/>
                  <a:gd name="connsiteX965" fmla="*/ 2603725 w 3482881"/>
                  <a:gd name="connsiteY965" fmla="*/ 2999635 h 3474328"/>
                  <a:gd name="connsiteX966" fmla="*/ 2609847 w 3482881"/>
                  <a:gd name="connsiteY966" fmla="*/ 2998915 h 3474328"/>
                  <a:gd name="connsiteX967" fmla="*/ 2622093 w 3482881"/>
                  <a:gd name="connsiteY967" fmla="*/ 2997834 h 3474328"/>
                  <a:gd name="connsiteX968" fmla="*/ 2645144 w 3482881"/>
                  <a:gd name="connsiteY968" fmla="*/ 2995673 h 3474328"/>
                  <a:gd name="connsiteX969" fmla="*/ 2642622 w 3482881"/>
                  <a:gd name="connsiteY969" fmla="*/ 2996394 h 3474328"/>
                  <a:gd name="connsiteX970" fmla="*/ 2660991 w 3482881"/>
                  <a:gd name="connsiteY970" fmla="*/ 2994232 h 3474328"/>
                  <a:gd name="connsiteX971" fmla="*/ 2679359 w 3482881"/>
                  <a:gd name="connsiteY971" fmla="*/ 2991711 h 3474328"/>
                  <a:gd name="connsiteX972" fmla="*/ 2715735 w 3482881"/>
                  <a:gd name="connsiteY972" fmla="*/ 2985589 h 3474328"/>
                  <a:gd name="connsiteX973" fmla="*/ 2695926 w 3482881"/>
                  <a:gd name="connsiteY973" fmla="*/ 2989910 h 3474328"/>
                  <a:gd name="connsiteX974" fmla="*/ 2682961 w 3482881"/>
                  <a:gd name="connsiteY974" fmla="*/ 2992792 h 3474328"/>
                  <a:gd name="connsiteX975" fmla="*/ 2695566 w 3482881"/>
                  <a:gd name="connsiteY975" fmla="*/ 2990631 h 3474328"/>
                  <a:gd name="connsiteX976" fmla="*/ 2708172 w 3482881"/>
                  <a:gd name="connsiteY976" fmla="*/ 2988110 h 3474328"/>
                  <a:gd name="connsiteX977" fmla="*/ 2733023 w 3482881"/>
                  <a:gd name="connsiteY977" fmla="*/ 2983068 h 3474328"/>
                  <a:gd name="connsiteX978" fmla="*/ 2757874 w 3482881"/>
                  <a:gd name="connsiteY978" fmla="*/ 2976945 h 3474328"/>
                  <a:gd name="connsiteX979" fmla="*/ 2782365 w 3482881"/>
                  <a:gd name="connsiteY979" fmla="*/ 2970462 h 3474328"/>
                  <a:gd name="connsiteX980" fmla="*/ 2764717 w 3482881"/>
                  <a:gd name="connsiteY980" fmla="*/ 2975504 h 3474328"/>
                  <a:gd name="connsiteX981" fmla="*/ 2782005 w 3482881"/>
                  <a:gd name="connsiteY981" fmla="*/ 2971902 h 3474328"/>
                  <a:gd name="connsiteX982" fmla="*/ 2814420 w 3482881"/>
                  <a:gd name="connsiteY982" fmla="*/ 2962898 h 3474328"/>
                  <a:gd name="connsiteX983" fmla="*/ 2822704 w 3482881"/>
                  <a:gd name="connsiteY983" fmla="*/ 2960737 h 3474328"/>
                  <a:gd name="connsiteX984" fmla="*/ 2830267 w 3482881"/>
                  <a:gd name="connsiteY984" fmla="*/ 2958216 h 3474328"/>
                  <a:gd name="connsiteX985" fmla="*/ 2842152 w 3482881"/>
                  <a:gd name="connsiteY985" fmla="*/ 2954255 h 3474328"/>
                  <a:gd name="connsiteX986" fmla="*/ 2864843 w 3482881"/>
                  <a:gd name="connsiteY986" fmla="*/ 2944530 h 3474328"/>
                  <a:gd name="connsiteX987" fmla="*/ 2867724 w 3482881"/>
                  <a:gd name="connsiteY987" fmla="*/ 2942369 h 3474328"/>
                  <a:gd name="connsiteX988" fmla="*/ 2852597 w 3482881"/>
                  <a:gd name="connsiteY988" fmla="*/ 2947051 h 3474328"/>
                  <a:gd name="connsiteX989" fmla="*/ 2820903 w 3482881"/>
                  <a:gd name="connsiteY989" fmla="*/ 2957856 h 3474328"/>
                  <a:gd name="connsiteX990" fmla="*/ 2791729 w 3482881"/>
                  <a:gd name="connsiteY990" fmla="*/ 2967220 h 3474328"/>
                  <a:gd name="connsiteX991" fmla="*/ 2818022 w 3482881"/>
                  <a:gd name="connsiteY991" fmla="*/ 2958577 h 3474328"/>
                  <a:gd name="connsiteX992" fmla="*/ 2843953 w 3482881"/>
                  <a:gd name="connsiteY992" fmla="*/ 2948852 h 3474328"/>
                  <a:gd name="connsiteX993" fmla="*/ 2848635 w 3482881"/>
                  <a:gd name="connsiteY993" fmla="*/ 2947411 h 3474328"/>
                  <a:gd name="connsiteX994" fmla="*/ 2864122 w 3482881"/>
                  <a:gd name="connsiteY994" fmla="*/ 2940928 h 3474328"/>
                  <a:gd name="connsiteX995" fmla="*/ 2879249 w 3482881"/>
                  <a:gd name="connsiteY995" fmla="*/ 2934085 h 3474328"/>
                  <a:gd name="connsiteX996" fmla="*/ 2905541 w 3482881"/>
                  <a:gd name="connsiteY996" fmla="*/ 2924361 h 3474328"/>
                  <a:gd name="connsiteX997" fmla="*/ 2902299 w 3482881"/>
                  <a:gd name="connsiteY997" fmla="*/ 2927242 h 3474328"/>
                  <a:gd name="connsiteX998" fmla="*/ 2902299 w 3482881"/>
                  <a:gd name="connsiteY998" fmla="*/ 2928323 h 3474328"/>
                  <a:gd name="connsiteX999" fmla="*/ 2938676 w 3482881"/>
                  <a:gd name="connsiteY999" fmla="*/ 2911395 h 3474328"/>
                  <a:gd name="connsiteX1000" fmla="*/ 2926070 w 3482881"/>
                  <a:gd name="connsiteY1000" fmla="*/ 2914276 h 3474328"/>
                  <a:gd name="connsiteX1001" fmla="*/ 2964607 w 3482881"/>
                  <a:gd name="connsiteY1001" fmla="*/ 2895548 h 3474328"/>
                  <a:gd name="connsiteX1002" fmla="*/ 3003865 w 3482881"/>
                  <a:gd name="connsiteY1002" fmla="*/ 2874298 h 3474328"/>
                  <a:gd name="connsiteX1003" fmla="*/ 3080220 w 3482881"/>
                  <a:gd name="connsiteY1003" fmla="*/ 2825316 h 3474328"/>
                  <a:gd name="connsiteX1004" fmla="*/ 3097868 w 3482881"/>
                  <a:gd name="connsiteY1004" fmla="*/ 2811990 h 3474328"/>
                  <a:gd name="connsiteX1005" fmla="*/ 3114795 w 3482881"/>
                  <a:gd name="connsiteY1005" fmla="*/ 2798664 h 3474328"/>
                  <a:gd name="connsiteX1006" fmla="*/ 3131003 w 3482881"/>
                  <a:gd name="connsiteY1006" fmla="*/ 2785338 h 3474328"/>
                  <a:gd name="connsiteX1007" fmla="*/ 3146129 w 3482881"/>
                  <a:gd name="connsiteY1007" fmla="*/ 2772372 h 3474328"/>
                  <a:gd name="connsiteX1008" fmla="*/ 3160176 w 3482881"/>
                  <a:gd name="connsiteY1008" fmla="*/ 2759406 h 3474328"/>
                  <a:gd name="connsiteX1009" fmla="*/ 3173142 w 3482881"/>
                  <a:gd name="connsiteY1009" fmla="*/ 2746801 h 3474328"/>
                  <a:gd name="connsiteX1010" fmla="*/ 3195832 w 3482881"/>
                  <a:gd name="connsiteY1010" fmla="*/ 2723751 h 3474328"/>
                  <a:gd name="connsiteX1011" fmla="*/ 3198713 w 3482881"/>
                  <a:gd name="connsiteY1011" fmla="*/ 2728433 h 3474328"/>
                  <a:gd name="connsiteX1012" fmla="*/ 3176383 w 3482881"/>
                  <a:gd name="connsiteY1012" fmla="*/ 2750402 h 3474328"/>
                  <a:gd name="connsiteX1013" fmla="*/ 3162697 w 3482881"/>
                  <a:gd name="connsiteY1013" fmla="*/ 2763368 h 3474328"/>
                  <a:gd name="connsiteX1014" fmla="*/ 3155494 w 3482881"/>
                  <a:gd name="connsiteY1014" fmla="*/ 2770211 h 3474328"/>
                  <a:gd name="connsiteX1015" fmla="*/ 3147930 w 3482881"/>
                  <a:gd name="connsiteY1015" fmla="*/ 2777055 h 3474328"/>
                  <a:gd name="connsiteX1016" fmla="*/ 3132083 w 3482881"/>
                  <a:gd name="connsiteY1016" fmla="*/ 2790741 h 3474328"/>
                  <a:gd name="connsiteX1017" fmla="*/ 3115876 w 3482881"/>
                  <a:gd name="connsiteY1017" fmla="*/ 2804067 h 3474328"/>
                  <a:gd name="connsiteX1018" fmla="*/ 3100029 w 3482881"/>
                  <a:gd name="connsiteY1018" fmla="*/ 2816672 h 3474328"/>
                  <a:gd name="connsiteX1019" fmla="*/ 3084902 w 3482881"/>
                  <a:gd name="connsiteY1019" fmla="*/ 2828558 h 3474328"/>
                  <a:gd name="connsiteX1020" fmla="*/ 3170620 w 3482881"/>
                  <a:gd name="connsiteY1020" fmla="*/ 2752924 h 3474328"/>
                  <a:gd name="connsiteX1021" fmla="*/ 3160536 w 3482881"/>
                  <a:gd name="connsiteY1021" fmla="*/ 2761207 h 3474328"/>
                  <a:gd name="connsiteX1022" fmla="*/ 3146490 w 3482881"/>
                  <a:gd name="connsiteY1022" fmla="*/ 2773453 h 3474328"/>
                  <a:gd name="connsiteX1023" fmla="*/ 3129922 w 3482881"/>
                  <a:gd name="connsiteY1023" fmla="*/ 2787859 h 3474328"/>
                  <a:gd name="connsiteX1024" fmla="*/ 3121278 w 3482881"/>
                  <a:gd name="connsiteY1024" fmla="*/ 2795783 h 3474328"/>
                  <a:gd name="connsiteX1025" fmla="*/ 3112274 w 3482881"/>
                  <a:gd name="connsiteY1025" fmla="*/ 2803346 h 3474328"/>
                  <a:gd name="connsiteX1026" fmla="*/ 3094986 w 3482881"/>
                  <a:gd name="connsiteY1026" fmla="*/ 2817393 h 3474328"/>
                  <a:gd name="connsiteX1027" fmla="*/ 3087063 w 3482881"/>
                  <a:gd name="connsiteY1027" fmla="*/ 2823876 h 3474328"/>
                  <a:gd name="connsiteX1028" fmla="*/ 3079499 w 3482881"/>
                  <a:gd name="connsiteY1028" fmla="*/ 2829278 h 3474328"/>
                  <a:gd name="connsiteX1029" fmla="*/ 3061851 w 3482881"/>
                  <a:gd name="connsiteY1029" fmla="*/ 2840083 h 3474328"/>
                  <a:gd name="connsiteX1030" fmla="*/ 3051767 w 3482881"/>
                  <a:gd name="connsiteY1030" fmla="*/ 2846926 h 3474328"/>
                  <a:gd name="connsiteX1031" fmla="*/ 3042403 w 3482881"/>
                  <a:gd name="connsiteY1031" fmla="*/ 2853049 h 3474328"/>
                  <a:gd name="connsiteX1032" fmla="*/ 3025475 w 3482881"/>
                  <a:gd name="connsiteY1032" fmla="*/ 2863854 h 3474328"/>
                  <a:gd name="connsiteX1033" fmla="*/ 2998823 w 3482881"/>
                  <a:gd name="connsiteY1033" fmla="*/ 2880061 h 3474328"/>
                  <a:gd name="connsiteX1034" fmla="*/ 2979374 w 3482881"/>
                  <a:gd name="connsiteY1034" fmla="*/ 2891946 h 3474328"/>
                  <a:gd name="connsiteX1035" fmla="*/ 2963527 w 3482881"/>
                  <a:gd name="connsiteY1035" fmla="*/ 2900951 h 3474328"/>
                  <a:gd name="connsiteX1036" fmla="*/ 2948400 w 3482881"/>
                  <a:gd name="connsiteY1036" fmla="*/ 2909234 h 3474328"/>
                  <a:gd name="connsiteX1037" fmla="*/ 2940116 w 3482881"/>
                  <a:gd name="connsiteY1037" fmla="*/ 2913556 h 3474328"/>
                  <a:gd name="connsiteX1038" fmla="*/ 2930752 w 3482881"/>
                  <a:gd name="connsiteY1038" fmla="*/ 2917878 h 3474328"/>
                  <a:gd name="connsiteX1039" fmla="*/ 2906621 w 3482881"/>
                  <a:gd name="connsiteY1039" fmla="*/ 2928683 h 3474328"/>
                  <a:gd name="connsiteX1040" fmla="*/ 2891134 w 3482881"/>
                  <a:gd name="connsiteY1040" fmla="*/ 2934806 h 3474328"/>
                  <a:gd name="connsiteX1041" fmla="*/ 2872406 w 3482881"/>
                  <a:gd name="connsiteY1041" fmla="*/ 2941649 h 3474328"/>
                  <a:gd name="connsiteX1042" fmla="*/ 2867364 w 3482881"/>
                  <a:gd name="connsiteY1042" fmla="*/ 2944890 h 3474328"/>
                  <a:gd name="connsiteX1043" fmla="*/ 2862321 w 3482881"/>
                  <a:gd name="connsiteY1043" fmla="*/ 2947051 h 3474328"/>
                  <a:gd name="connsiteX1044" fmla="*/ 2856559 w 3482881"/>
                  <a:gd name="connsiteY1044" fmla="*/ 2949212 h 3474328"/>
                  <a:gd name="connsiteX1045" fmla="*/ 2837110 w 3482881"/>
                  <a:gd name="connsiteY1045" fmla="*/ 2957136 h 3474328"/>
                  <a:gd name="connsiteX1046" fmla="*/ 2852957 w 3482881"/>
                  <a:gd name="connsiteY1046" fmla="*/ 2952814 h 3474328"/>
                  <a:gd name="connsiteX1047" fmla="*/ 2863402 w 3482881"/>
                  <a:gd name="connsiteY1047" fmla="*/ 2949572 h 3474328"/>
                  <a:gd name="connsiteX1048" fmla="*/ 2874927 w 3482881"/>
                  <a:gd name="connsiteY1048" fmla="*/ 2945250 h 3474328"/>
                  <a:gd name="connsiteX1049" fmla="*/ 2901219 w 3482881"/>
                  <a:gd name="connsiteY1049" fmla="*/ 2935166 h 3474328"/>
                  <a:gd name="connsiteX1050" fmla="*/ 2930032 w 3482881"/>
                  <a:gd name="connsiteY1050" fmla="*/ 2922200 h 3474328"/>
                  <a:gd name="connsiteX1051" fmla="*/ 3043123 w 3482881"/>
                  <a:gd name="connsiteY1051" fmla="*/ 2859172 h 3474328"/>
                  <a:gd name="connsiteX1052" fmla="*/ 3022594 w 3482881"/>
                  <a:gd name="connsiteY1052" fmla="*/ 2873218 h 3474328"/>
                  <a:gd name="connsiteX1053" fmla="*/ 3052127 w 3482881"/>
                  <a:gd name="connsiteY1053" fmla="*/ 2854489 h 3474328"/>
                  <a:gd name="connsiteX1054" fmla="*/ 3064012 w 3482881"/>
                  <a:gd name="connsiteY1054" fmla="*/ 2846206 h 3474328"/>
                  <a:gd name="connsiteX1055" fmla="*/ 3074817 w 3482881"/>
                  <a:gd name="connsiteY1055" fmla="*/ 2838642 h 3474328"/>
                  <a:gd name="connsiteX1056" fmla="*/ 3084902 w 3482881"/>
                  <a:gd name="connsiteY1056" fmla="*/ 2831439 h 3474328"/>
                  <a:gd name="connsiteX1057" fmla="*/ 3094626 w 3482881"/>
                  <a:gd name="connsiteY1057" fmla="*/ 2824236 h 3474328"/>
                  <a:gd name="connsiteX1058" fmla="*/ 3114795 w 3482881"/>
                  <a:gd name="connsiteY1058" fmla="*/ 2808028 h 3474328"/>
                  <a:gd name="connsiteX1059" fmla="*/ 3110834 w 3482881"/>
                  <a:gd name="connsiteY1059" fmla="*/ 2810910 h 3474328"/>
                  <a:gd name="connsiteX1060" fmla="*/ 3126681 w 3482881"/>
                  <a:gd name="connsiteY1060" fmla="*/ 2797584 h 3474328"/>
                  <a:gd name="connsiteX1061" fmla="*/ 3137125 w 3482881"/>
                  <a:gd name="connsiteY1061" fmla="*/ 2788580 h 3474328"/>
                  <a:gd name="connsiteX1062" fmla="*/ 3149011 w 3482881"/>
                  <a:gd name="connsiteY1062" fmla="*/ 2779215 h 3474328"/>
                  <a:gd name="connsiteX1063" fmla="*/ 3157294 w 3482881"/>
                  <a:gd name="connsiteY1063" fmla="*/ 2773453 h 3474328"/>
                  <a:gd name="connsiteX1064" fmla="*/ 3172061 w 3482881"/>
                  <a:gd name="connsiteY1064" fmla="*/ 2760847 h 3474328"/>
                  <a:gd name="connsiteX1065" fmla="*/ 3213480 w 3482881"/>
                  <a:gd name="connsiteY1065" fmla="*/ 2717628 h 3474328"/>
                  <a:gd name="connsiteX1066" fmla="*/ 3225365 w 3482881"/>
                  <a:gd name="connsiteY1066" fmla="*/ 2705022 h 3474328"/>
                  <a:gd name="connsiteX1067" fmla="*/ 3237251 w 3482881"/>
                  <a:gd name="connsiteY1067" fmla="*/ 2692056 h 3474328"/>
                  <a:gd name="connsiteX1068" fmla="*/ 3248776 w 3482881"/>
                  <a:gd name="connsiteY1068" fmla="*/ 2679090 h 3474328"/>
                  <a:gd name="connsiteX1069" fmla="*/ 3259941 w 3482881"/>
                  <a:gd name="connsiteY1069" fmla="*/ 2665764 h 3474328"/>
                  <a:gd name="connsiteX1070" fmla="*/ 3256339 w 3482881"/>
                  <a:gd name="connsiteY1070" fmla="*/ 2667205 h 3474328"/>
                  <a:gd name="connsiteX1071" fmla="*/ 3271466 w 3482881"/>
                  <a:gd name="connsiteY1071" fmla="*/ 2648116 h 3474328"/>
                  <a:gd name="connsiteX1072" fmla="*/ 3282631 w 3482881"/>
                  <a:gd name="connsiteY1072" fmla="*/ 2633350 h 3474328"/>
                  <a:gd name="connsiteX1073" fmla="*/ 3293076 w 3482881"/>
                  <a:gd name="connsiteY1073" fmla="*/ 2618943 h 3474328"/>
                  <a:gd name="connsiteX1074" fmla="*/ 3298838 w 3482881"/>
                  <a:gd name="connsiteY1074" fmla="*/ 2610299 h 3474328"/>
                  <a:gd name="connsiteX1075" fmla="*/ 3304961 w 3482881"/>
                  <a:gd name="connsiteY1075" fmla="*/ 2599855 h 3474328"/>
                  <a:gd name="connsiteX1076" fmla="*/ 3304241 w 3482881"/>
                  <a:gd name="connsiteY1076" fmla="*/ 2597333 h 3474328"/>
                  <a:gd name="connsiteX1077" fmla="*/ 3246615 w 3482881"/>
                  <a:gd name="connsiteY1077" fmla="*/ 2675489 h 3474328"/>
                  <a:gd name="connsiteX1078" fmla="*/ 3265343 w 3482881"/>
                  <a:gd name="connsiteY1078" fmla="*/ 2649557 h 3474328"/>
                  <a:gd name="connsiteX1079" fmla="*/ 3270386 w 3482881"/>
                  <a:gd name="connsiteY1079" fmla="*/ 2641994 h 3474328"/>
                  <a:gd name="connsiteX1080" fmla="*/ 3285512 w 3482881"/>
                  <a:gd name="connsiteY1080" fmla="*/ 2620024 h 3474328"/>
                  <a:gd name="connsiteX1081" fmla="*/ 3286593 w 3482881"/>
                  <a:gd name="connsiteY1081" fmla="*/ 2621464 h 3474328"/>
                  <a:gd name="connsiteX1082" fmla="*/ 3295597 w 3482881"/>
                  <a:gd name="connsiteY1082" fmla="*/ 2609219 h 3474328"/>
                  <a:gd name="connsiteX1083" fmla="*/ 3304241 w 3482881"/>
                  <a:gd name="connsiteY1083" fmla="*/ 2596253 h 3474328"/>
                  <a:gd name="connsiteX1084" fmla="*/ 3315046 w 3482881"/>
                  <a:gd name="connsiteY1084" fmla="*/ 2581126 h 3474328"/>
                  <a:gd name="connsiteX1085" fmla="*/ 3324770 w 3482881"/>
                  <a:gd name="connsiteY1085" fmla="*/ 2563838 h 3474328"/>
                  <a:gd name="connsiteX1086" fmla="*/ 3334134 w 3482881"/>
                  <a:gd name="connsiteY1086" fmla="*/ 2546190 h 3474328"/>
                  <a:gd name="connsiteX1087" fmla="*/ 3329452 w 3482881"/>
                  <a:gd name="connsiteY1087" fmla="*/ 2555195 h 3474328"/>
                  <a:gd name="connsiteX1088" fmla="*/ 3339537 w 3482881"/>
                  <a:gd name="connsiteY1088" fmla="*/ 2538267 h 3474328"/>
                  <a:gd name="connsiteX1089" fmla="*/ 3346380 w 3482881"/>
                  <a:gd name="connsiteY1089" fmla="*/ 2524581 h 3474328"/>
                  <a:gd name="connsiteX1090" fmla="*/ 3353583 w 3482881"/>
                  <a:gd name="connsiteY1090" fmla="*/ 2509814 h 3474328"/>
                  <a:gd name="connsiteX1091" fmla="*/ 3363308 w 3482881"/>
                  <a:gd name="connsiteY1091" fmla="*/ 2489645 h 3474328"/>
                  <a:gd name="connsiteX1092" fmla="*/ 3300999 w 3482881"/>
                  <a:gd name="connsiteY1092" fmla="*/ 2598774 h 3474328"/>
                  <a:gd name="connsiteX1093" fmla="*/ 3309643 w 3482881"/>
                  <a:gd name="connsiteY1093" fmla="*/ 2584728 h 3474328"/>
                  <a:gd name="connsiteX1094" fmla="*/ 3319368 w 3482881"/>
                  <a:gd name="connsiteY1094" fmla="*/ 2568160 h 3474328"/>
                  <a:gd name="connsiteX1095" fmla="*/ 3339176 w 3482881"/>
                  <a:gd name="connsiteY1095" fmla="*/ 2532144 h 3474328"/>
                  <a:gd name="connsiteX1096" fmla="*/ 3355744 w 3482881"/>
                  <a:gd name="connsiteY1096" fmla="*/ 2498649 h 3474328"/>
                  <a:gd name="connsiteX1097" fmla="*/ 3365469 w 3482881"/>
                  <a:gd name="connsiteY1097" fmla="*/ 2476679 h 3474328"/>
                  <a:gd name="connsiteX1098" fmla="*/ 3405446 w 3482881"/>
                  <a:gd name="connsiteY1098" fmla="*/ 2374393 h 3474328"/>
                  <a:gd name="connsiteX1099" fmla="*/ 3397523 w 3482881"/>
                  <a:gd name="connsiteY1099" fmla="*/ 2407528 h 3474328"/>
                  <a:gd name="connsiteX1100" fmla="*/ 3396802 w 3482881"/>
                  <a:gd name="connsiteY1100" fmla="*/ 2412210 h 3474328"/>
                  <a:gd name="connsiteX1101" fmla="*/ 3392841 w 3482881"/>
                  <a:gd name="connsiteY1101" fmla="*/ 2424816 h 3474328"/>
                  <a:gd name="connsiteX1102" fmla="*/ 3364748 w 3482881"/>
                  <a:gd name="connsiteY1102" fmla="*/ 2491806 h 3474328"/>
                  <a:gd name="connsiteX1103" fmla="*/ 3372672 w 3482881"/>
                  <a:gd name="connsiteY1103" fmla="*/ 2473798 h 3474328"/>
                  <a:gd name="connsiteX1104" fmla="*/ 3362227 w 3482881"/>
                  <a:gd name="connsiteY1104" fmla="*/ 2494327 h 3474328"/>
                  <a:gd name="connsiteX1105" fmla="*/ 3355024 w 3482881"/>
                  <a:gd name="connsiteY1105" fmla="*/ 2508733 h 3474328"/>
                  <a:gd name="connsiteX1106" fmla="*/ 3347100 w 3482881"/>
                  <a:gd name="connsiteY1106" fmla="*/ 2524581 h 3474328"/>
                  <a:gd name="connsiteX1107" fmla="*/ 3338816 w 3482881"/>
                  <a:gd name="connsiteY1107" fmla="*/ 2540788 h 3474328"/>
                  <a:gd name="connsiteX1108" fmla="*/ 3330172 w 3482881"/>
                  <a:gd name="connsiteY1108" fmla="*/ 2556635 h 3474328"/>
                  <a:gd name="connsiteX1109" fmla="*/ 3315406 w 3482881"/>
                  <a:gd name="connsiteY1109" fmla="*/ 2582927 h 3474328"/>
                  <a:gd name="connsiteX1110" fmla="*/ 3315406 w 3482881"/>
                  <a:gd name="connsiteY1110" fmla="*/ 2585808 h 3474328"/>
                  <a:gd name="connsiteX1111" fmla="*/ 3319368 w 3482881"/>
                  <a:gd name="connsiteY1111" fmla="*/ 2580766 h 3474328"/>
                  <a:gd name="connsiteX1112" fmla="*/ 3334134 w 3482881"/>
                  <a:gd name="connsiteY1112" fmla="*/ 2556635 h 3474328"/>
                  <a:gd name="connsiteX1113" fmla="*/ 3344579 w 3482881"/>
                  <a:gd name="connsiteY1113" fmla="*/ 2534665 h 3474328"/>
                  <a:gd name="connsiteX1114" fmla="*/ 3361507 w 3482881"/>
                  <a:gd name="connsiteY1114" fmla="*/ 2500810 h 3474328"/>
                  <a:gd name="connsiteX1115" fmla="*/ 3379154 w 3482881"/>
                  <a:gd name="connsiteY1115" fmla="*/ 2462272 h 3474328"/>
                  <a:gd name="connsiteX1116" fmla="*/ 3377714 w 3482881"/>
                  <a:gd name="connsiteY1116" fmla="*/ 2472357 h 3474328"/>
                  <a:gd name="connsiteX1117" fmla="*/ 3393201 w 3482881"/>
                  <a:gd name="connsiteY1117" fmla="*/ 2434900 h 3474328"/>
                  <a:gd name="connsiteX1118" fmla="*/ 3396802 w 3482881"/>
                  <a:gd name="connsiteY1118" fmla="*/ 2425536 h 3474328"/>
                  <a:gd name="connsiteX1119" fmla="*/ 3398603 w 3482881"/>
                  <a:gd name="connsiteY1119" fmla="*/ 2420854 h 3474328"/>
                  <a:gd name="connsiteX1120" fmla="*/ 3400404 w 3482881"/>
                  <a:gd name="connsiteY1120" fmla="*/ 2416172 h 3474328"/>
                  <a:gd name="connsiteX1121" fmla="*/ 3406887 w 3482881"/>
                  <a:gd name="connsiteY1121" fmla="*/ 2397083 h 3474328"/>
                  <a:gd name="connsiteX1122" fmla="*/ 3404726 w 3482881"/>
                  <a:gd name="connsiteY1122" fmla="*/ 2404286 h 3474328"/>
                  <a:gd name="connsiteX1123" fmla="*/ 3414090 w 3482881"/>
                  <a:gd name="connsiteY1123" fmla="*/ 2378715 h 3474328"/>
                  <a:gd name="connsiteX1124" fmla="*/ 3423455 w 3482881"/>
                  <a:gd name="connsiteY1124" fmla="*/ 2345580 h 3474328"/>
                  <a:gd name="connsiteX1125" fmla="*/ 3425976 w 3482881"/>
                  <a:gd name="connsiteY1125" fmla="*/ 2336576 h 3474328"/>
                  <a:gd name="connsiteX1126" fmla="*/ 3428137 w 3482881"/>
                  <a:gd name="connsiteY1126" fmla="*/ 2327211 h 3474328"/>
                  <a:gd name="connsiteX1127" fmla="*/ 3432459 w 3482881"/>
                  <a:gd name="connsiteY1127" fmla="*/ 2307763 h 3474328"/>
                  <a:gd name="connsiteX1128" fmla="*/ 3440743 w 3482881"/>
                  <a:gd name="connsiteY1128" fmla="*/ 2267065 h 3474328"/>
                  <a:gd name="connsiteX1129" fmla="*/ 3443984 w 3482881"/>
                  <a:gd name="connsiteY1129" fmla="*/ 2247616 h 3474328"/>
                  <a:gd name="connsiteX1130" fmla="*/ 3447225 w 3482881"/>
                  <a:gd name="connsiteY1130" fmla="*/ 2221324 h 3474328"/>
                  <a:gd name="connsiteX1131" fmla="*/ 3449026 w 3482881"/>
                  <a:gd name="connsiteY1131" fmla="*/ 2206917 h 3474328"/>
                  <a:gd name="connsiteX1132" fmla="*/ 3450107 w 3482881"/>
                  <a:gd name="connsiteY1132" fmla="*/ 2192151 h 3474328"/>
                  <a:gd name="connsiteX1133" fmla="*/ 3451908 w 3482881"/>
                  <a:gd name="connsiteY1133" fmla="*/ 2164058 h 3474328"/>
                  <a:gd name="connsiteX1134" fmla="*/ 3452268 w 3482881"/>
                  <a:gd name="connsiteY1134" fmla="*/ 2151452 h 3474328"/>
                  <a:gd name="connsiteX1135" fmla="*/ 3452268 w 3482881"/>
                  <a:gd name="connsiteY1135" fmla="*/ 2140647 h 3474328"/>
                  <a:gd name="connsiteX1136" fmla="*/ 3452268 w 3482881"/>
                  <a:gd name="connsiteY1136" fmla="*/ 2126241 h 3474328"/>
                  <a:gd name="connsiteX1137" fmla="*/ 3450107 w 3482881"/>
                  <a:gd name="connsiteY1137" fmla="*/ 2139927 h 3474328"/>
                  <a:gd name="connsiteX1138" fmla="*/ 3451187 w 3482881"/>
                  <a:gd name="connsiteY1138" fmla="*/ 2066814 h 3474328"/>
                  <a:gd name="connsiteX1139" fmla="*/ 3449747 w 3482881"/>
                  <a:gd name="connsiteY1139" fmla="*/ 1989739 h 3474328"/>
                  <a:gd name="connsiteX1140" fmla="*/ 3448666 w 3482881"/>
                  <a:gd name="connsiteY1140" fmla="*/ 2058530 h 3474328"/>
                  <a:gd name="connsiteX1141" fmla="*/ 3444344 w 3482881"/>
                  <a:gd name="connsiteY1141" fmla="*/ 1935355 h 3474328"/>
                  <a:gd name="connsiteX1142" fmla="*/ 3446865 w 3482881"/>
                  <a:gd name="connsiteY1142" fmla="*/ 1927431 h 3474328"/>
                  <a:gd name="connsiteX1143" fmla="*/ 3445424 w 3482881"/>
                  <a:gd name="connsiteY1143" fmla="*/ 1597522 h 3474328"/>
                  <a:gd name="connsiteX1144" fmla="*/ 3447585 w 3482881"/>
                  <a:gd name="connsiteY1144" fmla="*/ 1400153 h 3474328"/>
                  <a:gd name="connsiteX1145" fmla="*/ 3445785 w 3482881"/>
                  <a:gd name="connsiteY1145" fmla="*/ 1346129 h 3474328"/>
                  <a:gd name="connsiteX1146" fmla="*/ 3447585 w 3482881"/>
                  <a:gd name="connsiteY1146" fmla="*/ 1335324 h 3474328"/>
                  <a:gd name="connsiteX1147" fmla="*/ 3446865 w 3482881"/>
                  <a:gd name="connsiteY1147" fmla="*/ 1127870 h 3474328"/>
                  <a:gd name="connsiteX1148" fmla="*/ 3449026 w 3482881"/>
                  <a:gd name="connsiteY1148" fmla="*/ 1035309 h 3474328"/>
                  <a:gd name="connsiteX1149" fmla="*/ 3449747 w 3482881"/>
                  <a:gd name="connsiteY1149" fmla="*/ 1198102 h 3474328"/>
                  <a:gd name="connsiteX1150" fmla="*/ 3447946 w 3482881"/>
                  <a:gd name="connsiteY1150" fmla="*/ 1196661 h 3474328"/>
                  <a:gd name="connsiteX1151" fmla="*/ 3447946 w 3482881"/>
                  <a:gd name="connsiteY1151" fmla="*/ 1341087 h 3474328"/>
                  <a:gd name="connsiteX1152" fmla="*/ 3449386 w 3482881"/>
                  <a:gd name="connsiteY1152" fmla="*/ 1279859 h 3474328"/>
                  <a:gd name="connsiteX1153" fmla="*/ 3453708 w 3482881"/>
                  <a:gd name="connsiteY1153" fmla="*/ 1370620 h 3474328"/>
                  <a:gd name="connsiteX1154" fmla="*/ 3451187 w 3482881"/>
                  <a:gd name="connsiteY1154" fmla="*/ 1176853 h 3474328"/>
                  <a:gd name="connsiteX1155" fmla="*/ 3454068 w 3482881"/>
                  <a:gd name="connsiteY1155" fmla="*/ 1296066 h 3474328"/>
                  <a:gd name="connsiteX1156" fmla="*/ 3455149 w 3482881"/>
                  <a:gd name="connsiteY1156" fmla="*/ 1232318 h 3474328"/>
                  <a:gd name="connsiteX1157" fmla="*/ 3453348 w 3482881"/>
                  <a:gd name="connsiteY1157" fmla="*/ 1185857 h 3474328"/>
                  <a:gd name="connsiteX1158" fmla="*/ 3453348 w 3482881"/>
                  <a:gd name="connsiteY1158" fmla="*/ 1188738 h 3474328"/>
                  <a:gd name="connsiteX1159" fmla="*/ 3449747 w 3482881"/>
                  <a:gd name="connsiteY1159" fmla="*/ 983445 h 3474328"/>
                  <a:gd name="connsiteX1160" fmla="*/ 3444344 w 3482881"/>
                  <a:gd name="connsiteY1160" fmla="*/ 1014059 h 3474328"/>
                  <a:gd name="connsiteX1161" fmla="*/ 3444344 w 3482881"/>
                  <a:gd name="connsiteY1161" fmla="*/ 930141 h 3474328"/>
                  <a:gd name="connsiteX1162" fmla="*/ 3444344 w 3482881"/>
                  <a:gd name="connsiteY1162" fmla="*/ 916095 h 3474328"/>
                  <a:gd name="connsiteX1163" fmla="*/ 3444344 w 3482881"/>
                  <a:gd name="connsiteY1163" fmla="*/ 905650 h 3474328"/>
                  <a:gd name="connsiteX1164" fmla="*/ 3445424 w 3482881"/>
                  <a:gd name="connsiteY1164" fmla="*/ 896646 h 3474328"/>
                  <a:gd name="connsiteX1165" fmla="*/ 3446145 w 3482881"/>
                  <a:gd name="connsiteY1165" fmla="*/ 917175 h 3474328"/>
                  <a:gd name="connsiteX1166" fmla="*/ 3446145 w 3482881"/>
                  <a:gd name="connsiteY1166" fmla="*/ 933022 h 3474328"/>
                  <a:gd name="connsiteX1167" fmla="*/ 3446865 w 3482881"/>
                  <a:gd name="connsiteY1167" fmla="*/ 952471 h 3474328"/>
                  <a:gd name="connsiteX1168" fmla="*/ 3447946 w 3482881"/>
                  <a:gd name="connsiteY1168" fmla="*/ 961835 h 3474328"/>
                  <a:gd name="connsiteX1169" fmla="*/ 3449026 w 3482881"/>
                  <a:gd name="connsiteY1169" fmla="*/ 969399 h 3474328"/>
                  <a:gd name="connsiteX1170" fmla="*/ 3450467 w 3482881"/>
                  <a:gd name="connsiteY1170" fmla="*/ 1020182 h 3474328"/>
                  <a:gd name="connsiteX1171" fmla="*/ 3454428 w 3482881"/>
                  <a:gd name="connsiteY1171" fmla="*/ 978403 h 3474328"/>
                  <a:gd name="connsiteX1172" fmla="*/ 3451547 w 3482881"/>
                  <a:gd name="connsiteY1172" fmla="*/ 923658 h 3474328"/>
                  <a:gd name="connsiteX1173" fmla="*/ 3452268 w 3482881"/>
                  <a:gd name="connsiteY1173" fmla="*/ 916815 h 3474328"/>
                  <a:gd name="connsiteX1174" fmla="*/ 3450827 w 3482881"/>
                  <a:gd name="connsiteY1174" fmla="*/ 877557 h 3474328"/>
                  <a:gd name="connsiteX1175" fmla="*/ 3449747 w 3482881"/>
                  <a:gd name="connsiteY1175" fmla="*/ 858829 h 3474328"/>
                  <a:gd name="connsiteX1176" fmla="*/ 3447225 w 3482881"/>
                  <a:gd name="connsiteY1176" fmla="*/ 832537 h 3474328"/>
                  <a:gd name="connsiteX1177" fmla="*/ 3448666 w 3482881"/>
                  <a:gd name="connsiteY1177" fmla="*/ 842622 h 3474328"/>
                  <a:gd name="connsiteX1178" fmla="*/ 3447585 w 3482881"/>
                  <a:gd name="connsiteY1178" fmla="*/ 824974 h 3474328"/>
                  <a:gd name="connsiteX1179" fmla="*/ 3445785 w 3482881"/>
                  <a:gd name="connsiteY1179" fmla="*/ 810927 h 3474328"/>
                  <a:gd name="connsiteX1180" fmla="*/ 3442543 w 3482881"/>
                  <a:gd name="connsiteY1180" fmla="*/ 788597 h 3474328"/>
                  <a:gd name="connsiteX1181" fmla="*/ 3440743 w 3482881"/>
                  <a:gd name="connsiteY1181" fmla="*/ 778513 h 3474328"/>
                  <a:gd name="connsiteX1182" fmla="*/ 3438581 w 3482881"/>
                  <a:gd name="connsiteY1182" fmla="*/ 767708 h 3474328"/>
                  <a:gd name="connsiteX1183" fmla="*/ 3434259 w 3482881"/>
                  <a:gd name="connsiteY1183" fmla="*/ 739975 h 3474328"/>
                  <a:gd name="connsiteX1184" fmla="*/ 3433539 w 3482881"/>
                  <a:gd name="connsiteY1184" fmla="*/ 742496 h 3474328"/>
                  <a:gd name="connsiteX1185" fmla="*/ 3429938 w 3482881"/>
                  <a:gd name="connsiteY1185" fmla="*/ 728450 h 3474328"/>
                  <a:gd name="connsiteX1186" fmla="*/ 3424175 w 3482881"/>
                  <a:gd name="connsiteY1186" fmla="*/ 706120 h 3474328"/>
                  <a:gd name="connsiteX1187" fmla="*/ 3421294 w 3482881"/>
                  <a:gd name="connsiteY1187" fmla="*/ 694235 h 3474328"/>
                  <a:gd name="connsiteX1188" fmla="*/ 3418052 w 3482881"/>
                  <a:gd name="connsiteY1188" fmla="*/ 683430 h 3474328"/>
                  <a:gd name="connsiteX1189" fmla="*/ 3424895 w 3482881"/>
                  <a:gd name="connsiteY1189" fmla="*/ 714404 h 3474328"/>
                  <a:gd name="connsiteX1190" fmla="*/ 3427776 w 3482881"/>
                  <a:gd name="connsiteY1190" fmla="*/ 729531 h 3474328"/>
                  <a:gd name="connsiteX1191" fmla="*/ 3429217 w 3482881"/>
                  <a:gd name="connsiteY1191" fmla="*/ 737454 h 3474328"/>
                  <a:gd name="connsiteX1192" fmla="*/ 3430298 w 3482881"/>
                  <a:gd name="connsiteY1192" fmla="*/ 745738 h 3474328"/>
                  <a:gd name="connsiteX1193" fmla="*/ 3433179 w 3482881"/>
                  <a:gd name="connsiteY1193" fmla="*/ 764106 h 3474328"/>
                  <a:gd name="connsiteX1194" fmla="*/ 3434620 w 3482881"/>
                  <a:gd name="connsiteY1194" fmla="*/ 774551 h 3474328"/>
                  <a:gd name="connsiteX1195" fmla="*/ 3435340 w 3482881"/>
                  <a:gd name="connsiteY1195" fmla="*/ 779953 h 3474328"/>
                  <a:gd name="connsiteX1196" fmla="*/ 3436060 w 3482881"/>
                  <a:gd name="connsiteY1196" fmla="*/ 785716 h 3474328"/>
                  <a:gd name="connsiteX1197" fmla="*/ 3438942 w 3482881"/>
                  <a:gd name="connsiteY1197" fmla="*/ 811288 h 3474328"/>
                  <a:gd name="connsiteX1198" fmla="*/ 3440743 w 3482881"/>
                  <a:gd name="connsiteY1198" fmla="*/ 826054 h 3474328"/>
                  <a:gd name="connsiteX1199" fmla="*/ 3441823 w 3482881"/>
                  <a:gd name="connsiteY1199" fmla="*/ 842261 h 3474328"/>
                  <a:gd name="connsiteX1200" fmla="*/ 3444344 w 3482881"/>
                  <a:gd name="connsiteY1200" fmla="*/ 853066 h 3474328"/>
                  <a:gd name="connsiteX1201" fmla="*/ 3445785 w 3482881"/>
                  <a:gd name="connsiteY1201" fmla="*/ 863151 h 3474328"/>
                  <a:gd name="connsiteX1202" fmla="*/ 3447225 w 3482881"/>
                  <a:gd name="connsiteY1202" fmla="*/ 883680 h 3474328"/>
                  <a:gd name="connsiteX1203" fmla="*/ 3447225 w 3482881"/>
                  <a:gd name="connsiteY1203" fmla="*/ 868914 h 3474328"/>
                  <a:gd name="connsiteX1204" fmla="*/ 3445424 w 3482881"/>
                  <a:gd name="connsiteY1204" fmla="*/ 854147 h 3474328"/>
                  <a:gd name="connsiteX1205" fmla="*/ 3443264 w 3482881"/>
                  <a:gd name="connsiteY1205" fmla="*/ 824613 h 3474328"/>
                  <a:gd name="connsiteX1206" fmla="*/ 3446865 w 3482881"/>
                  <a:gd name="connsiteY1206" fmla="*/ 858469 h 3474328"/>
                  <a:gd name="connsiteX1207" fmla="*/ 3447585 w 3482881"/>
                  <a:gd name="connsiteY1207" fmla="*/ 872515 h 3474328"/>
                  <a:gd name="connsiteX1208" fmla="*/ 3447585 w 3482881"/>
                  <a:gd name="connsiteY1208" fmla="*/ 886561 h 3474328"/>
                  <a:gd name="connsiteX1209" fmla="*/ 3447946 w 3482881"/>
                  <a:gd name="connsiteY1209" fmla="*/ 915014 h 3474328"/>
                  <a:gd name="connsiteX1210" fmla="*/ 3446145 w 3482881"/>
                  <a:gd name="connsiteY1210" fmla="*/ 878278 h 3474328"/>
                  <a:gd name="connsiteX1211" fmla="*/ 3445424 w 3482881"/>
                  <a:gd name="connsiteY1211" fmla="*/ 869634 h 3474328"/>
                  <a:gd name="connsiteX1212" fmla="*/ 3444704 w 3482881"/>
                  <a:gd name="connsiteY1212" fmla="*/ 864952 h 3474328"/>
                  <a:gd name="connsiteX1213" fmla="*/ 3441103 w 3482881"/>
                  <a:gd name="connsiteY1213" fmla="*/ 845863 h 3474328"/>
                  <a:gd name="connsiteX1214" fmla="*/ 3439662 w 3482881"/>
                  <a:gd name="connsiteY1214" fmla="*/ 824613 h 3474328"/>
                  <a:gd name="connsiteX1215" fmla="*/ 3437861 w 3482881"/>
                  <a:gd name="connsiteY1215" fmla="*/ 809127 h 3474328"/>
                  <a:gd name="connsiteX1216" fmla="*/ 3435340 w 3482881"/>
                  <a:gd name="connsiteY1216" fmla="*/ 789318 h 3474328"/>
                  <a:gd name="connsiteX1217" fmla="*/ 3428857 w 3482881"/>
                  <a:gd name="connsiteY1217" fmla="*/ 751501 h 3474328"/>
                  <a:gd name="connsiteX1218" fmla="*/ 3426696 w 3482881"/>
                  <a:gd name="connsiteY1218" fmla="*/ 732412 h 3474328"/>
                  <a:gd name="connsiteX1219" fmla="*/ 3422014 w 3482881"/>
                  <a:gd name="connsiteY1219" fmla="*/ 709722 h 3474328"/>
                  <a:gd name="connsiteX1220" fmla="*/ 3415531 w 3482881"/>
                  <a:gd name="connsiteY1220" fmla="*/ 681629 h 3474328"/>
                  <a:gd name="connsiteX1221" fmla="*/ 3374113 w 3482881"/>
                  <a:gd name="connsiteY1221" fmla="*/ 557373 h 3474328"/>
                  <a:gd name="connsiteX1222" fmla="*/ 3387438 w 3482881"/>
                  <a:gd name="connsiteY1222" fmla="*/ 589788 h 3474328"/>
                  <a:gd name="connsiteX1223" fmla="*/ 3389239 w 3482881"/>
                  <a:gd name="connsiteY1223" fmla="*/ 590508 h 3474328"/>
                  <a:gd name="connsiteX1224" fmla="*/ 3379875 w 3482881"/>
                  <a:gd name="connsiteY1224" fmla="*/ 565657 h 3474328"/>
                  <a:gd name="connsiteX1225" fmla="*/ 3374113 w 3482881"/>
                  <a:gd name="connsiteY1225" fmla="*/ 551971 h 3474328"/>
                  <a:gd name="connsiteX1226" fmla="*/ 3356104 w 3482881"/>
                  <a:gd name="connsiteY1226" fmla="*/ 515954 h 3474328"/>
                  <a:gd name="connsiteX1227" fmla="*/ 3357185 w 3482881"/>
                  <a:gd name="connsiteY1227" fmla="*/ 516314 h 3474328"/>
                  <a:gd name="connsiteX1228" fmla="*/ 3342058 w 3482881"/>
                  <a:gd name="connsiteY1228" fmla="*/ 488222 h 3474328"/>
                  <a:gd name="connsiteX1229" fmla="*/ 3330893 w 3482881"/>
                  <a:gd name="connsiteY1229" fmla="*/ 470574 h 3474328"/>
                  <a:gd name="connsiteX1230" fmla="*/ 3319728 w 3482881"/>
                  <a:gd name="connsiteY1230" fmla="*/ 452926 h 3474328"/>
                  <a:gd name="connsiteX1231" fmla="*/ 3302080 w 3482881"/>
                  <a:gd name="connsiteY1231" fmla="*/ 426634 h 3474328"/>
                  <a:gd name="connsiteX1232" fmla="*/ 3309283 w 3482881"/>
                  <a:gd name="connsiteY1232" fmla="*/ 431316 h 3474328"/>
                  <a:gd name="connsiteX1233" fmla="*/ 3289834 w 3482881"/>
                  <a:gd name="connsiteY1233" fmla="*/ 398901 h 3474328"/>
                  <a:gd name="connsiteX1234" fmla="*/ 3239051 w 3482881"/>
                  <a:gd name="connsiteY1234" fmla="*/ 332632 h 3474328"/>
                  <a:gd name="connsiteX1235" fmla="*/ 3227886 w 3482881"/>
                  <a:gd name="connsiteY1235" fmla="*/ 320386 h 3474328"/>
                  <a:gd name="connsiteX1236" fmla="*/ 3218882 w 3482881"/>
                  <a:gd name="connsiteY1236" fmla="*/ 310301 h 3474328"/>
                  <a:gd name="connsiteX1237" fmla="*/ 3208077 w 3482881"/>
                  <a:gd name="connsiteY1237" fmla="*/ 299136 h 3474328"/>
                  <a:gd name="connsiteX1238" fmla="*/ 3213840 w 3482881"/>
                  <a:gd name="connsiteY1238" fmla="*/ 304899 h 3474328"/>
                  <a:gd name="connsiteX1239" fmla="*/ 3197633 w 3482881"/>
                  <a:gd name="connsiteY1239" fmla="*/ 286891 h 3474328"/>
                  <a:gd name="connsiteX1240" fmla="*/ 3189349 w 3482881"/>
                  <a:gd name="connsiteY1240" fmla="*/ 277887 h 3474328"/>
                  <a:gd name="connsiteX1241" fmla="*/ 3180705 w 3482881"/>
                  <a:gd name="connsiteY1241" fmla="*/ 269243 h 3474328"/>
                  <a:gd name="connsiteX1242" fmla="*/ 3192230 w 3482881"/>
                  <a:gd name="connsiteY1242" fmla="*/ 279688 h 3474328"/>
                  <a:gd name="connsiteX1243" fmla="*/ 3203035 w 3482881"/>
                  <a:gd name="connsiteY1243" fmla="*/ 290853 h 3474328"/>
                  <a:gd name="connsiteX1244" fmla="*/ 3213840 w 3482881"/>
                  <a:gd name="connsiteY1244" fmla="*/ 302018 h 3474328"/>
                  <a:gd name="connsiteX1245" fmla="*/ 3224285 w 3482881"/>
                  <a:gd name="connsiteY1245" fmla="*/ 313543 h 3474328"/>
                  <a:gd name="connsiteX1246" fmla="*/ 3244454 w 3482881"/>
                  <a:gd name="connsiteY1246" fmla="*/ 337314 h 3474328"/>
                  <a:gd name="connsiteX1247" fmla="*/ 3249496 w 3482881"/>
                  <a:gd name="connsiteY1247" fmla="*/ 343076 h 3474328"/>
                  <a:gd name="connsiteX1248" fmla="*/ 3254538 w 3482881"/>
                  <a:gd name="connsiteY1248" fmla="*/ 349199 h 3474328"/>
                  <a:gd name="connsiteX1249" fmla="*/ 3264623 w 3482881"/>
                  <a:gd name="connsiteY1249" fmla="*/ 361084 h 3474328"/>
                  <a:gd name="connsiteX1250" fmla="*/ 3268225 w 3482881"/>
                  <a:gd name="connsiteY1250" fmla="*/ 362525 h 3474328"/>
                  <a:gd name="connsiteX1251" fmla="*/ 3299919 w 3482881"/>
                  <a:gd name="connsiteY1251" fmla="*/ 404664 h 3474328"/>
                  <a:gd name="connsiteX1252" fmla="*/ 3303881 w 3482881"/>
                  <a:gd name="connsiteY1252" fmla="*/ 409706 h 3474328"/>
                  <a:gd name="connsiteX1253" fmla="*/ 3307482 w 3482881"/>
                  <a:gd name="connsiteY1253" fmla="*/ 414749 h 3474328"/>
                  <a:gd name="connsiteX1254" fmla="*/ 3313965 w 3482881"/>
                  <a:gd name="connsiteY1254" fmla="*/ 424473 h 3474328"/>
                  <a:gd name="connsiteX1255" fmla="*/ 3324770 w 3482881"/>
                  <a:gd name="connsiteY1255" fmla="*/ 439960 h 3474328"/>
                  <a:gd name="connsiteX1256" fmla="*/ 3308203 w 3482881"/>
                  <a:gd name="connsiteY1256" fmla="*/ 414028 h 3474328"/>
                  <a:gd name="connsiteX1257" fmla="*/ 3304601 w 3482881"/>
                  <a:gd name="connsiteY1257" fmla="*/ 408626 h 3474328"/>
                  <a:gd name="connsiteX1258" fmla="*/ 3300999 w 3482881"/>
                  <a:gd name="connsiteY1258" fmla="*/ 403584 h 3474328"/>
                  <a:gd name="connsiteX1259" fmla="*/ 3294156 w 3482881"/>
                  <a:gd name="connsiteY1259" fmla="*/ 394219 h 3474328"/>
                  <a:gd name="connsiteX1260" fmla="*/ 3279390 w 3482881"/>
                  <a:gd name="connsiteY1260" fmla="*/ 373690 h 3474328"/>
                  <a:gd name="connsiteX1261" fmla="*/ 3258140 w 3482881"/>
                  <a:gd name="connsiteY1261" fmla="*/ 347038 h 3474328"/>
                  <a:gd name="connsiteX1262" fmla="*/ 3282631 w 3482881"/>
                  <a:gd name="connsiteY1262" fmla="*/ 374410 h 3474328"/>
                  <a:gd name="connsiteX1263" fmla="*/ 3276869 w 3482881"/>
                  <a:gd name="connsiteY1263" fmla="*/ 368648 h 3474328"/>
                  <a:gd name="connsiteX1264" fmla="*/ 3283711 w 3482881"/>
                  <a:gd name="connsiteY1264" fmla="*/ 378372 h 3474328"/>
                  <a:gd name="connsiteX1265" fmla="*/ 3290194 w 3482881"/>
                  <a:gd name="connsiteY1265" fmla="*/ 387736 h 3474328"/>
                  <a:gd name="connsiteX1266" fmla="*/ 3302440 w 3482881"/>
                  <a:gd name="connsiteY1266" fmla="*/ 405024 h 3474328"/>
                  <a:gd name="connsiteX1267" fmla="*/ 3308203 w 3482881"/>
                  <a:gd name="connsiteY1267" fmla="*/ 413308 h 3474328"/>
                  <a:gd name="connsiteX1268" fmla="*/ 3313605 w 3482881"/>
                  <a:gd name="connsiteY1268" fmla="*/ 421592 h 3474328"/>
                  <a:gd name="connsiteX1269" fmla="*/ 3324770 w 3482881"/>
                  <a:gd name="connsiteY1269" fmla="*/ 437799 h 3474328"/>
                  <a:gd name="connsiteX1270" fmla="*/ 3330533 w 3482881"/>
                  <a:gd name="connsiteY1270" fmla="*/ 446083 h 3474328"/>
                  <a:gd name="connsiteX1271" fmla="*/ 3335935 w 3482881"/>
                  <a:gd name="connsiteY1271" fmla="*/ 455087 h 3474328"/>
                  <a:gd name="connsiteX1272" fmla="*/ 3347460 w 3482881"/>
                  <a:gd name="connsiteY1272" fmla="*/ 474175 h 3474328"/>
                  <a:gd name="connsiteX1273" fmla="*/ 3353583 w 3482881"/>
                  <a:gd name="connsiteY1273" fmla="*/ 484620 h 3474328"/>
                  <a:gd name="connsiteX1274" fmla="*/ 3359706 w 3482881"/>
                  <a:gd name="connsiteY1274" fmla="*/ 496145 h 3474328"/>
                  <a:gd name="connsiteX1275" fmla="*/ 3372672 w 3482881"/>
                  <a:gd name="connsiteY1275" fmla="*/ 521717 h 3474328"/>
                  <a:gd name="connsiteX1276" fmla="*/ 3372672 w 3482881"/>
                  <a:gd name="connsiteY1276" fmla="*/ 523878 h 3474328"/>
                  <a:gd name="connsiteX1277" fmla="*/ 3438942 w 3482881"/>
                  <a:gd name="connsiteY1277" fmla="*/ 707561 h 3474328"/>
                  <a:gd name="connsiteX1278" fmla="*/ 3433179 w 3482881"/>
                  <a:gd name="connsiteY1278" fmla="*/ 687392 h 3474328"/>
                  <a:gd name="connsiteX1279" fmla="*/ 3442903 w 3482881"/>
                  <a:gd name="connsiteY1279" fmla="*/ 726289 h 3474328"/>
                  <a:gd name="connsiteX1280" fmla="*/ 3444344 w 3482881"/>
                  <a:gd name="connsiteY1280" fmla="*/ 732052 h 3474328"/>
                  <a:gd name="connsiteX1281" fmla="*/ 3445424 w 3482881"/>
                  <a:gd name="connsiteY1281" fmla="*/ 738174 h 3474328"/>
                  <a:gd name="connsiteX1282" fmla="*/ 3447946 w 3482881"/>
                  <a:gd name="connsiteY1282" fmla="*/ 750780 h 3474328"/>
                  <a:gd name="connsiteX1283" fmla="*/ 3453348 w 3482881"/>
                  <a:gd name="connsiteY1283" fmla="*/ 777432 h 3474328"/>
                  <a:gd name="connsiteX1284" fmla="*/ 3457670 w 3482881"/>
                  <a:gd name="connsiteY1284" fmla="*/ 806245 h 3474328"/>
                  <a:gd name="connsiteX1285" fmla="*/ 3459831 w 3482881"/>
                  <a:gd name="connsiteY1285" fmla="*/ 821372 h 3474328"/>
                  <a:gd name="connsiteX1286" fmla="*/ 3461272 w 3482881"/>
                  <a:gd name="connsiteY1286" fmla="*/ 836859 h 3474328"/>
                  <a:gd name="connsiteX1287" fmla="*/ 3464513 w 3482881"/>
                  <a:gd name="connsiteY1287" fmla="*/ 868553 h 3474328"/>
                  <a:gd name="connsiteX1288" fmla="*/ 3465954 w 3482881"/>
                  <a:gd name="connsiteY1288" fmla="*/ 900608 h 3474328"/>
                  <a:gd name="connsiteX1289" fmla="*/ 3466674 w 3482881"/>
                  <a:gd name="connsiteY1289" fmla="*/ 901328 h 3474328"/>
                  <a:gd name="connsiteX1290" fmla="*/ 3467394 w 3482881"/>
                  <a:gd name="connsiteY1290" fmla="*/ 911413 h 3474328"/>
                  <a:gd name="connsiteX1291" fmla="*/ 3467394 w 3482881"/>
                  <a:gd name="connsiteY1291" fmla="*/ 941306 h 3474328"/>
                  <a:gd name="connsiteX1292" fmla="*/ 3467394 w 3482881"/>
                  <a:gd name="connsiteY1292" fmla="*/ 941306 h 3474328"/>
                  <a:gd name="connsiteX1293" fmla="*/ 3469916 w 3482881"/>
                  <a:gd name="connsiteY1293" fmla="*/ 1059440 h 3474328"/>
                  <a:gd name="connsiteX1294" fmla="*/ 3470996 w 3482881"/>
                  <a:gd name="connsiteY1294" fmla="*/ 1018741 h 3474328"/>
                  <a:gd name="connsiteX1295" fmla="*/ 3468835 w 3482881"/>
                  <a:gd name="connsiteY1295" fmla="*/ 937344 h 3474328"/>
                  <a:gd name="connsiteX1296" fmla="*/ 3468835 w 3482881"/>
                  <a:gd name="connsiteY1296" fmla="*/ 906731 h 3474328"/>
                  <a:gd name="connsiteX1297" fmla="*/ 3467755 w 3482881"/>
                  <a:gd name="connsiteY1297" fmla="*/ 872515 h 3474328"/>
                  <a:gd name="connsiteX1298" fmla="*/ 3466674 w 3482881"/>
                  <a:gd name="connsiteY1298" fmla="*/ 855948 h 3474328"/>
                  <a:gd name="connsiteX1299" fmla="*/ 3465233 w 3482881"/>
                  <a:gd name="connsiteY1299" fmla="*/ 840461 h 3474328"/>
                  <a:gd name="connsiteX1300" fmla="*/ 3463072 w 3482881"/>
                  <a:gd name="connsiteY1300" fmla="*/ 815249 h 3474328"/>
                  <a:gd name="connsiteX1301" fmla="*/ 3463793 w 3482881"/>
                  <a:gd name="connsiteY1301" fmla="*/ 827855 h 3474328"/>
                  <a:gd name="connsiteX1302" fmla="*/ 3463793 w 3482881"/>
                  <a:gd name="connsiteY1302" fmla="*/ 830376 h 3474328"/>
                  <a:gd name="connsiteX1303" fmla="*/ 3461632 w 3482881"/>
                  <a:gd name="connsiteY1303" fmla="*/ 815609 h 3474328"/>
                  <a:gd name="connsiteX1304" fmla="*/ 3454789 w 3482881"/>
                  <a:gd name="connsiteY1304" fmla="*/ 773110 h 3474328"/>
                  <a:gd name="connsiteX1305" fmla="*/ 3447946 w 3482881"/>
                  <a:gd name="connsiteY1305" fmla="*/ 732052 h 3474328"/>
                  <a:gd name="connsiteX1306" fmla="*/ 3443264 w 3482881"/>
                  <a:gd name="connsiteY1306" fmla="*/ 707921 h 3474328"/>
                  <a:gd name="connsiteX1307" fmla="*/ 3445424 w 3482881"/>
                  <a:gd name="connsiteY1307" fmla="*/ 718726 h 3474328"/>
                  <a:gd name="connsiteX1308" fmla="*/ 3448666 w 3482881"/>
                  <a:gd name="connsiteY1308" fmla="*/ 734933 h 3474328"/>
                  <a:gd name="connsiteX1309" fmla="*/ 3451908 w 3482881"/>
                  <a:gd name="connsiteY1309" fmla="*/ 751861 h 3474328"/>
                  <a:gd name="connsiteX1310" fmla="*/ 3449747 w 3482881"/>
                  <a:gd name="connsiteY1310" fmla="*/ 732052 h 3474328"/>
                  <a:gd name="connsiteX1311" fmla="*/ 3449026 w 3482881"/>
                  <a:gd name="connsiteY1311" fmla="*/ 721607 h 3474328"/>
                  <a:gd name="connsiteX1312" fmla="*/ 3441463 w 3482881"/>
                  <a:gd name="connsiteY1312" fmla="*/ 690633 h 3474328"/>
                  <a:gd name="connsiteX1313" fmla="*/ 3437141 w 3482881"/>
                  <a:gd name="connsiteY1313" fmla="*/ 674786 h 3474328"/>
                  <a:gd name="connsiteX1314" fmla="*/ 3432459 w 3482881"/>
                  <a:gd name="connsiteY1314" fmla="*/ 658579 h 3474328"/>
                  <a:gd name="connsiteX1315" fmla="*/ 3427416 w 3482881"/>
                  <a:gd name="connsiteY1315" fmla="*/ 642011 h 3474328"/>
                  <a:gd name="connsiteX1316" fmla="*/ 3421654 w 3482881"/>
                  <a:gd name="connsiteY1316" fmla="*/ 625444 h 3474328"/>
                  <a:gd name="connsiteX1317" fmla="*/ 3415891 w 3482881"/>
                  <a:gd name="connsiteY1317" fmla="*/ 608876 h 3474328"/>
                  <a:gd name="connsiteX1318" fmla="*/ 3413010 w 3482881"/>
                  <a:gd name="connsiteY1318" fmla="*/ 600592 h 3474328"/>
                  <a:gd name="connsiteX1319" fmla="*/ 3409768 w 3482881"/>
                  <a:gd name="connsiteY1319" fmla="*/ 592309 h 3474328"/>
                  <a:gd name="connsiteX1320" fmla="*/ 3396442 w 3482881"/>
                  <a:gd name="connsiteY1320" fmla="*/ 559174 h 3474328"/>
                  <a:gd name="connsiteX1321" fmla="*/ 3381676 w 3482881"/>
                  <a:gd name="connsiteY1321" fmla="*/ 527119 h 3474328"/>
                  <a:gd name="connsiteX1322" fmla="*/ 3378074 w 3482881"/>
                  <a:gd name="connsiteY1322" fmla="*/ 519196 h 3474328"/>
                  <a:gd name="connsiteX1323" fmla="*/ 3374113 w 3482881"/>
                  <a:gd name="connsiteY1323" fmla="*/ 511632 h 3474328"/>
                  <a:gd name="connsiteX1324" fmla="*/ 3366189 w 3482881"/>
                  <a:gd name="connsiteY1324" fmla="*/ 496866 h 3474328"/>
                  <a:gd name="connsiteX1325" fmla="*/ 3358625 w 3482881"/>
                  <a:gd name="connsiteY1325" fmla="*/ 482459 h 3474328"/>
                  <a:gd name="connsiteX1326" fmla="*/ 3350341 w 3482881"/>
                  <a:gd name="connsiteY1326" fmla="*/ 468773 h 3474328"/>
                  <a:gd name="connsiteX1327" fmla="*/ 3356104 w 3482881"/>
                  <a:gd name="connsiteY1327" fmla="*/ 478857 h 3474328"/>
                  <a:gd name="connsiteX1328" fmla="*/ 3361507 w 3482881"/>
                  <a:gd name="connsiteY1328" fmla="*/ 489302 h 3474328"/>
                  <a:gd name="connsiteX1329" fmla="*/ 3371951 w 3482881"/>
                  <a:gd name="connsiteY1329" fmla="*/ 510192 h 3474328"/>
                  <a:gd name="connsiteX1330" fmla="*/ 3355744 w 3482881"/>
                  <a:gd name="connsiteY1330" fmla="*/ 478497 h 3474328"/>
                  <a:gd name="connsiteX1331" fmla="*/ 3334855 w 3482881"/>
                  <a:gd name="connsiteY1331" fmla="*/ 442121 h 3474328"/>
                  <a:gd name="connsiteX1332" fmla="*/ 3315406 w 3482881"/>
                  <a:gd name="connsiteY1332" fmla="*/ 411507 h 3474328"/>
                  <a:gd name="connsiteX1333" fmla="*/ 3305682 w 3482881"/>
                  <a:gd name="connsiteY1333" fmla="*/ 396380 h 3474328"/>
                  <a:gd name="connsiteX1334" fmla="*/ 3311804 w 3482881"/>
                  <a:gd name="connsiteY1334" fmla="*/ 405024 h 3474328"/>
                  <a:gd name="connsiteX1335" fmla="*/ 3317927 w 3482881"/>
                  <a:gd name="connsiteY1335" fmla="*/ 414388 h 3474328"/>
                  <a:gd name="connsiteX1336" fmla="*/ 3330533 w 3482881"/>
                  <a:gd name="connsiteY1336" fmla="*/ 433837 h 3474328"/>
                  <a:gd name="connsiteX1337" fmla="*/ 3337016 w 3482881"/>
                  <a:gd name="connsiteY1337" fmla="*/ 444282 h 3474328"/>
                  <a:gd name="connsiteX1338" fmla="*/ 3343499 w 3482881"/>
                  <a:gd name="connsiteY1338" fmla="*/ 455087 h 3474328"/>
                  <a:gd name="connsiteX1339" fmla="*/ 3356464 w 3482881"/>
                  <a:gd name="connsiteY1339" fmla="*/ 477417 h 3474328"/>
                  <a:gd name="connsiteX1340" fmla="*/ 3335935 w 3482881"/>
                  <a:gd name="connsiteY1340" fmla="*/ 440320 h 3474328"/>
                  <a:gd name="connsiteX1341" fmla="*/ 3310724 w 3482881"/>
                  <a:gd name="connsiteY1341" fmla="*/ 401062 h 3474328"/>
                  <a:gd name="connsiteX1342" fmla="*/ 3245534 w 3482881"/>
                  <a:gd name="connsiteY1342" fmla="*/ 321466 h 3474328"/>
                  <a:gd name="connsiteX1343" fmla="*/ 3259941 w 3482881"/>
                  <a:gd name="connsiteY1343" fmla="*/ 338754 h 3474328"/>
                  <a:gd name="connsiteX1344" fmla="*/ 3273987 w 3482881"/>
                  <a:gd name="connsiteY1344" fmla="*/ 356402 h 3474328"/>
                  <a:gd name="connsiteX1345" fmla="*/ 3265343 w 3482881"/>
                  <a:gd name="connsiteY1345" fmla="*/ 345958 h 3474328"/>
                  <a:gd name="connsiteX1346" fmla="*/ 3253458 w 3482881"/>
                  <a:gd name="connsiteY1346" fmla="*/ 331551 h 3474328"/>
                  <a:gd name="connsiteX1347" fmla="*/ 3238691 w 3482881"/>
                  <a:gd name="connsiteY1347" fmla="*/ 314263 h 3474328"/>
                  <a:gd name="connsiteX1348" fmla="*/ 3230408 w 3482881"/>
                  <a:gd name="connsiteY1348" fmla="*/ 304899 h 3474328"/>
                  <a:gd name="connsiteX1349" fmla="*/ 3221404 w 3482881"/>
                  <a:gd name="connsiteY1349" fmla="*/ 295175 h 3474328"/>
                  <a:gd name="connsiteX1350" fmla="*/ 3202315 w 3482881"/>
                  <a:gd name="connsiteY1350" fmla="*/ 275006 h 3474328"/>
                  <a:gd name="connsiteX1351" fmla="*/ 3192230 w 3482881"/>
                  <a:gd name="connsiteY1351" fmla="*/ 264921 h 3474328"/>
                  <a:gd name="connsiteX1352" fmla="*/ 3181786 w 3482881"/>
                  <a:gd name="connsiteY1352" fmla="*/ 254836 h 3474328"/>
                  <a:gd name="connsiteX1353" fmla="*/ 3140727 w 3482881"/>
                  <a:gd name="connsiteY1353" fmla="*/ 217380 h 3474328"/>
                  <a:gd name="connsiteX1354" fmla="*/ 3266424 w 3482881"/>
                  <a:gd name="connsiteY1354" fmla="*/ 344517 h 3474328"/>
                  <a:gd name="connsiteX1355" fmla="*/ 3279750 w 3482881"/>
                  <a:gd name="connsiteY1355" fmla="*/ 356402 h 3474328"/>
                  <a:gd name="connsiteX1356" fmla="*/ 3261381 w 3482881"/>
                  <a:gd name="connsiteY1356" fmla="*/ 332632 h 3474328"/>
                  <a:gd name="connsiteX1357" fmla="*/ 3239772 w 3482881"/>
                  <a:gd name="connsiteY1357" fmla="*/ 308501 h 3474328"/>
                  <a:gd name="connsiteX1358" fmla="*/ 3233289 w 3482881"/>
                  <a:gd name="connsiteY1358" fmla="*/ 300937 h 3474328"/>
                  <a:gd name="connsiteX1359" fmla="*/ 3226446 w 3482881"/>
                  <a:gd name="connsiteY1359" fmla="*/ 293374 h 3474328"/>
                  <a:gd name="connsiteX1360" fmla="*/ 3232929 w 3482881"/>
                  <a:gd name="connsiteY1360" fmla="*/ 299857 h 3474328"/>
                  <a:gd name="connsiteX1361" fmla="*/ 3239772 w 3482881"/>
                  <a:gd name="connsiteY1361" fmla="*/ 307420 h 3474328"/>
                  <a:gd name="connsiteX1362" fmla="*/ 3255619 w 3482881"/>
                  <a:gd name="connsiteY1362" fmla="*/ 325068 h 3474328"/>
                  <a:gd name="connsiteX1363" fmla="*/ 3272907 w 3482881"/>
                  <a:gd name="connsiteY1363" fmla="*/ 345597 h 3474328"/>
                  <a:gd name="connsiteX1364" fmla="*/ 3290915 w 3482881"/>
                  <a:gd name="connsiteY1364" fmla="*/ 368288 h 3474328"/>
                  <a:gd name="connsiteX1365" fmla="*/ 3308563 w 3482881"/>
                  <a:gd name="connsiteY1365" fmla="*/ 392418 h 3474328"/>
                  <a:gd name="connsiteX1366" fmla="*/ 3317207 w 3482881"/>
                  <a:gd name="connsiteY1366" fmla="*/ 404664 h 3474328"/>
                  <a:gd name="connsiteX1367" fmla="*/ 3325491 w 3482881"/>
                  <a:gd name="connsiteY1367" fmla="*/ 417270 h 3474328"/>
                  <a:gd name="connsiteX1368" fmla="*/ 3341337 w 3482881"/>
                  <a:gd name="connsiteY1368" fmla="*/ 441401 h 3474328"/>
                  <a:gd name="connsiteX1369" fmla="*/ 3355384 w 3482881"/>
                  <a:gd name="connsiteY1369" fmla="*/ 464451 h 3474328"/>
                  <a:gd name="connsiteX1370" fmla="*/ 3348181 w 3482881"/>
                  <a:gd name="connsiteY1370" fmla="*/ 453646 h 3474328"/>
                  <a:gd name="connsiteX1371" fmla="*/ 3384197 w 3482881"/>
                  <a:gd name="connsiteY1371" fmla="*/ 523158 h 3474328"/>
                  <a:gd name="connsiteX1372" fmla="*/ 3400404 w 3482881"/>
                  <a:gd name="connsiteY1372" fmla="*/ 558814 h 3474328"/>
                  <a:gd name="connsiteX1373" fmla="*/ 3414811 w 3482881"/>
                  <a:gd name="connsiteY1373" fmla="*/ 594470 h 3474328"/>
                  <a:gd name="connsiteX1374" fmla="*/ 3394642 w 3482881"/>
                  <a:gd name="connsiteY1374" fmla="*/ 545488 h 3474328"/>
                  <a:gd name="connsiteX1375" fmla="*/ 3397883 w 3482881"/>
                  <a:gd name="connsiteY1375" fmla="*/ 551250 h 3474328"/>
                  <a:gd name="connsiteX1376" fmla="*/ 3401485 w 3482881"/>
                  <a:gd name="connsiteY1376" fmla="*/ 558453 h 3474328"/>
                  <a:gd name="connsiteX1377" fmla="*/ 3405446 w 3482881"/>
                  <a:gd name="connsiteY1377" fmla="*/ 567457 h 3474328"/>
                  <a:gd name="connsiteX1378" fmla="*/ 3413730 w 3482881"/>
                  <a:gd name="connsiteY1378" fmla="*/ 587627 h 3474328"/>
                  <a:gd name="connsiteX1379" fmla="*/ 3420573 w 3482881"/>
                  <a:gd name="connsiteY1379" fmla="*/ 604194 h 3474328"/>
                  <a:gd name="connsiteX1380" fmla="*/ 3415891 w 3482881"/>
                  <a:gd name="connsiteY1380" fmla="*/ 590868 h 3474328"/>
                  <a:gd name="connsiteX1381" fmla="*/ 3413370 w 3482881"/>
                  <a:gd name="connsiteY1381" fmla="*/ 583665 h 3474328"/>
                  <a:gd name="connsiteX1382" fmla="*/ 3412290 w 3482881"/>
                  <a:gd name="connsiteY1382" fmla="*/ 579703 h 3474328"/>
                  <a:gd name="connsiteX1383" fmla="*/ 3408328 w 3482881"/>
                  <a:gd name="connsiteY1383" fmla="*/ 567457 h 3474328"/>
                  <a:gd name="connsiteX1384" fmla="*/ 3439302 w 3482881"/>
                  <a:gd name="connsiteY1384" fmla="*/ 655697 h 3474328"/>
                  <a:gd name="connsiteX1385" fmla="*/ 3433539 w 3482881"/>
                  <a:gd name="connsiteY1385" fmla="*/ 644532 h 3474328"/>
                  <a:gd name="connsiteX1386" fmla="*/ 3459111 w 3482881"/>
                  <a:gd name="connsiteY1386" fmla="*/ 754742 h 3474328"/>
                  <a:gd name="connsiteX1387" fmla="*/ 3454428 w 3482881"/>
                  <a:gd name="connsiteY1387" fmla="*/ 726649 h 3474328"/>
                  <a:gd name="connsiteX1388" fmla="*/ 3455509 w 3482881"/>
                  <a:gd name="connsiteY1388" fmla="*/ 729170 h 3474328"/>
                  <a:gd name="connsiteX1389" fmla="*/ 3458030 w 3482881"/>
                  <a:gd name="connsiteY1389" fmla="*/ 739255 h 3474328"/>
                  <a:gd name="connsiteX1390" fmla="*/ 3464873 w 3482881"/>
                  <a:gd name="connsiteY1390" fmla="*/ 770949 h 3474328"/>
                  <a:gd name="connsiteX1391" fmla="*/ 3469556 w 3482881"/>
                  <a:gd name="connsiteY1391" fmla="*/ 799402 h 3474328"/>
                  <a:gd name="connsiteX1392" fmla="*/ 3468115 w 3482881"/>
                  <a:gd name="connsiteY1392" fmla="*/ 786796 h 3474328"/>
                  <a:gd name="connsiteX1393" fmla="*/ 3473517 w 3482881"/>
                  <a:gd name="connsiteY1393" fmla="*/ 819571 h 3474328"/>
                  <a:gd name="connsiteX1394" fmla="*/ 3474958 w 3482881"/>
                  <a:gd name="connsiteY1394" fmla="*/ 847304 h 3474328"/>
                  <a:gd name="connsiteX1395" fmla="*/ 3472797 w 3482881"/>
                  <a:gd name="connsiteY1395" fmla="*/ 824974 h 3474328"/>
                  <a:gd name="connsiteX1396" fmla="*/ 3470636 w 3482881"/>
                  <a:gd name="connsiteY1396" fmla="*/ 806605 h 3474328"/>
                  <a:gd name="connsiteX1397" fmla="*/ 3468115 w 3482881"/>
                  <a:gd name="connsiteY1397" fmla="*/ 795800 h 3474328"/>
                  <a:gd name="connsiteX1398" fmla="*/ 3470276 w 3482881"/>
                  <a:gd name="connsiteY1398" fmla="*/ 810927 h 3474328"/>
                  <a:gd name="connsiteX1399" fmla="*/ 3472077 w 3482881"/>
                  <a:gd name="connsiteY1399" fmla="*/ 826414 h 3474328"/>
                  <a:gd name="connsiteX1400" fmla="*/ 3474958 w 3482881"/>
                  <a:gd name="connsiteY1400" fmla="*/ 859189 h 3474328"/>
                  <a:gd name="connsiteX1401" fmla="*/ 3472437 w 3482881"/>
                  <a:gd name="connsiteY1401" fmla="*/ 838300 h 3474328"/>
                  <a:gd name="connsiteX1402" fmla="*/ 3474598 w 3482881"/>
                  <a:gd name="connsiteY1402" fmla="*/ 863511 h 3474328"/>
                  <a:gd name="connsiteX1403" fmla="*/ 3475678 w 3482881"/>
                  <a:gd name="connsiteY1403" fmla="*/ 888722 h 3474328"/>
                  <a:gd name="connsiteX1404" fmla="*/ 3476398 w 3482881"/>
                  <a:gd name="connsiteY1404" fmla="*/ 913934 h 3474328"/>
                  <a:gd name="connsiteX1405" fmla="*/ 3476398 w 3482881"/>
                  <a:gd name="connsiteY1405" fmla="*/ 938785 h 3474328"/>
                  <a:gd name="connsiteX1406" fmla="*/ 3481441 w 3482881"/>
                  <a:gd name="connsiteY1406" fmla="*/ 994970 h 3474328"/>
                  <a:gd name="connsiteX1407" fmla="*/ 3481441 w 3482881"/>
                  <a:gd name="connsiteY1407" fmla="*/ 1074926 h 3474328"/>
                  <a:gd name="connsiteX1408" fmla="*/ 3481441 w 3482881"/>
                  <a:gd name="connsiteY1408" fmla="*/ 1064482 h 3474328"/>
                  <a:gd name="connsiteX1409" fmla="*/ 3481801 w 3482881"/>
                  <a:gd name="connsiteY1409" fmla="*/ 1215030 h 3474328"/>
                  <a:gd name="connsiteX1410" fmla="*/ 3476038 w 3482881"/>
                  <a:gd name="connsiteY1410" fmla="*/ 1215030 h 3474328"/>
                  <a:gd name="connsiteX1411" fmla="*/ 3480721 w 3482881"/>
                  <a:gd name="connsiteY1411" fmla="*/ 1315875 h 3474328"/>
                  <a:gd name="connsiteX1412" fmla="*/ 3480000 w 3482881"/>
                  <a:gd name="connsiteY1412" fmla="*/ 1318036 h 3474328"/>
                  <a:gd name="connsiteX1413" fmla="*/ 3481801 w 3482881"/>
                  <a:gd name="connsiteY1413" fmla="*/ 1389348 h 3474328"/>
                  <a:gd name="connsiteX1414" fmla="*/ 3481801 w 3482881"/>
                  <a:gd name="connsiteY1414" fmla="*/ 1324519 h 3474328"/>
                  <a:gd name="connsiteX1415" fmla="*/ 3482881 w 3482881"/>
                  <a:gd name="connsiteY1415" fmla="*/ 1430047 h 3474328"/>
                  <a:gd name="connsiteX1416" fmla="*/ 3480721 w 3482881"/>
                  <a:gd name="connsiteY1416" fmla="*/ 1472906 h 3474328"/>
                  <a:gd name="connsiteX1417" fmla="*/ 3482881 w 3482881"/>
                  <a:gd name="connsiteY1417" fmla="*/ 1664152 h 3474328"/>
                  <a:gd name="connsiteX1418" fmla="*/ 3481801 w 3482881"/>
                  <a:gd name="connsiteY1418" fmla="*/ 1833069 h 3474328"/>
                  <a:gd name="connsiteX1419" fmla="*/ 3481801 w 3482881"/>
                  <a:gd name="connsiteY1419" fmla="*/ 1780485 h 3474328"/>
                  <a:gd name="connsiteX1420" fmla="*/ 3479280 w 3482881"/>
                  <a:gd name="connsiteY1420" fmla="*/ 1793451 h 3474328"/>
                  <a:gd name="connsiteX1421" fmla="*/ 3480000 w 3482881"/>
                  <a:gd name="connsiteY1421" fmla="*/ 1779044 h 3474328"/>
                  <a:gd name="connsiteX1422" fmla="*/ 3478199 w 3482881"/>
                  <a:gd name="connsiteY1422" fmla="*/ 1732943 h 3474328"/>
                  <a:gd name="connsiteX1423" fmla="*/ 3476759 w 3482881"/>
                  <a:gd name="connsiteY1423" fmla="*/ 1799213 h 3474328"/>
                  <a:gd name="connsiteX1424" fmla="*/ 3476759 w 3482881"/>
                  <a:gd name="connsiteY1424" fmla="*/ 1776163 h 3474328"/>
                  <a:gd name="connsiteX1425" fmla="*/ 3474237 w 3482881"/>
                  <a:gd name="connsiteY1425" fmla="*/ 1876648 h 3474328"/>
                  <a:gd name="connsiteX1426" fmla="*/ 3475318 w 3482881"/>
                  <a:gd name="connsiteY1426" fmla="*/ 1865123 h 3474328"/>
                  <a:gd name="connsiteX1427" fmla="*/ 3475318 w 3482881"/>
                  <a:gd name="connsiteY1427" fmla="*/ 2046285 h 3474328"/>
                  <a:gd name="connsiteX1428" fmla="*/ 3475318 w 3482881"/>
                  <a:gd name="connsiteY1428" fmla="*/ 2091305 h 3474328"/>
                  <a:gd name="connsiteX1429" fmla="*/ 3475318 w 3482881"/>
                  <a:gd name="connsiteY1429" fmla="*/ 2113275 h 3474328"/>
                  <a:gd name="connsiteX1430" fmla="*/ 3474958 w 3482881"/>
                  <a:gd name="connsiteY1430" fmla="*/ 2135245 h 3474328"/>
                  <a:gd name="connsiteX1431" fmla="*/ 3474598 w 3482881"/>
                  <a:gd name="connsiteY1431" fmla="*/ 2156855 h 3474328"/>
                  <a:gd name="connsiteX1432" fmla="*/ 3473157 w 3482881"/>
                  <a:gd name="connsiteY1432" fmla="*/ 2177744 h 3474328"/>
                  <a:gd name="connsiteX1433" fmla="*/ 3469556 w 3482881"/>
                  <a:gd name="connsiteY1433" fmla="*/ 2217722 h 3474328"/>
                  <a:gd name="connsiteX1434" fmla="*/ 3468835 w 3482881"/>
                  <a:gd name="connsiteY1434" fmla="*/ 2234290 h 3474328"/>
                  <a:gd name="connsiteX1435" fmla="*/ 3467394 w 3482881"/>
                  <a:gd name="connsiteY1435" fmla="*/ 2248696 h 3474328"/>
                  <a:gd name="connsiteX1436" fmla="*/ 3464873 w 3482881"/>
                  <a:gd name="connsiteY1436" fmla="*/ 2266704 h 3474328"/>
                  <a:gd name="connsiteX1437" fmla="*/ 3461632 w 3482881"/>
                  <a:gd name="connsiteY1437" fmla="*/ 2287234 h 3474328"/>
                  <a:gd name="connsiteX1438" fmla="*/ 3459831 w 3482881"/>
                  <a:gd name="connsiteY1438" fmla="*/ 2298398 h 3474328"/>
                  <a:gd name="connsiteX1439" fmla="*/ 3457310 w 3482881"/>
                  <a:gd name="connsiteY1439" fmla="*/ 2309924 h 3474328"/>
                  <a:gd name="connsiteX1440" fmla="*/ 3445064 w 3482881"/>
                  <a:gd name="connsiteY1440" fmla="*/ 2359986 h 3474328"/>
                  <a:gd name="connsiteX1441" fmla="*/ 3437861 w 3482881"/>
                  <a:gd name="connsiteY1441" fmla="*/ 2386278 h 3474328"/>
                  <a:gd name="connsiteX1442" fmla="*/ 3429217 w 3482881"/>
                  <a:gd name="connsiteY1442" fmla="*/ 2412210 h 3474328"/>
                  <a:gd name="connsiteX1443" fmla="*/ 3410489 w 3482881"/>
                  <a:gd name="connsiteY1443" fmla="*/ 2462272 h 3474328"/>
                  <a:gd name="connsiteX1444" fmla="*/ 3400764 w 3482881"/>
                  <a:gd name="connsiteY1444" fmla="*/ 2485323 h 3474328"/>
                  <a:gd name="connsiteX1445" fmla="*/ 3391400 w 3482881"/>
                  <a:gd name="connsiteY1445" fmla="*/ 2506212 h 3474328"/>
                  <a:gd name="connsiteX1446" fmla="*/ 3382756 w 3482881"/>
                  <a:gd name="connsiteY1446" fmla="*/ 2524581 h 3474328"/>
                  <a:gd name="connsiteX1447" fmla="*/ 3375193 w 3482881"/>
                  <a:gd name="connsiteY1447" fmla="*/ 2540428 h 3474328"/>
                  <a:gd name="connsiteX1448" fmla="*/ 3380235 w 3482881"/>
                  <a:gd name="connsiteY1448" fmla="*/ 2519538 h 3474328"/>
                  <a:gd name="connsiteX1449" fmla="*/ 3417692 w 3482881"/>
                  <a:gd name="connsiteY1449" fmla="*/ 2428057 h 3474328"/>
                  <a:gd name="connsiteX1450" fmla="*/ 3428497 w 3482881"/>
                  <a:gd name="connsiteY1450" fmla="*/ 2405007 h 3474328"/>
                  <a:gd name="connsiteX1451" fmla="*/ 3434620 w 3482881"/>
                  <a:gd name="connsiteY1451" fmla="*/ 2386999 h 3474328"/>
                  <a:gd name="connsiteX1452" fmla="*/ 3438221 w 3482881"/>
                  <a:gd name="connsiteY1452" fmla="*/ 2373673 h 3474328"/>
                  <a:gd name="connsiteX1453" fmla="*/ 3441823 w 3482881"/>
                  <a:gd name="connsiteY1453" fmla="*/ 2359626 h 3474328"/>
                  <a:gd name="connsiteX1454" fmla="*/ 3438942 w 3482881"/>
                  <a:gd name="connsiteY1454" fmla="*/ 2366109 h 3474328"/>
                  <a:gd name="connsiteX1455" fmla="*/ 3431378 w 3482881"/>
                  <a:gd name="connsiteY1455" fmla="*/ 2387359 h 3474328"/>
                  <a:gd name="connsiteX1456" fmla="*/ 3430298 w 3482881"/>
                  <a:gd name="connsiteY1456" fmla="*/ 2385918 h 3474328"/>
                  <a:gd name="connsiteX1457" fmla="*/ 3415531 w 3482881"/>
                  <a:gd name="connsiteY1457" fmla="*/ 2429498 h 3474328"/>
                  <a:gd name="connsiteX1458" fmla="*/ 3400764 w 3482881"/>
                  <a:gd name="connsiteY1458" fmla="*/ 2468395 h 3474328"/>
                  <a:gd name="connsiteX1459" fmla="*/ 3385638 w 3482881"/>
                  <a:gd name="connsiteY1459" fmla="*/ 2503331 h 3474328"/>
                  <a:gd name="connsiteX1460" fmla="*/ 3378074 w 3482881"/>
                  <a:gd name="connsiteY1460" fmla="*/ 2519538 h 3474328"/>
                  <a:gd name="connsiteX1461" fmla="*/ 3370511 w 3482881"/>
                  <a:gd name="connsiteY1461" fmla="*/ 2535025 h 3474328"/>
                  <a:gd name="connsiteX1462" fmla="*/ 3363308 w 3482881"/>
                  <a:gd name="connsiteY1462" fmla="*/ 2550152 h 3474328"/>
                  <a:gd name="connsiteX1463" fmla="*/ 3355384 w 3482881"/>
                  <a:gd name="connsiteY1463" fmla="*/ 2564559 h 3474328"/>
                  <a:gd name="connsiteX1464" fmla="*/ 3340257 w 3482881"/>
                  <a:gd name="connsiteY1464" fmla="*/ 2591931 h 3474328"/>
                  <a:gd name="connsiteX1465" fmla="*/ 3307482 w 3482881"/>
                  <a:gd name="connsiteY1465" fmla="*/ 2643434 h 3474328"/>
                  <a:gd name="connsiteX1466" fmla="*/ 3305682 w 3482881"/>
                  <a:gd name="connsiteY1466" fmla="*/ 2644875 h 3474328"/>
                  <a:gd name="connsiteX1467" fmla="*/ 3269305 w 3482881"/>
                  <a:gd name="connsiteY1467" fmla="*/ 2694577 h 3474328"/>
                  <a:gd name="connsiteX1468" fmla="*/ 3291995 w 3482881"/>
                  <a:gd name="connsiteY1468" fmla="*/ 2668285 h 3474328"/>
                  <a:gd name="connsiteX1469" fmla="*/ 3283351 w 3482881"/>
                  <a:gd name="connsiteY1469" fmla="*/ 2680171 h 3474328"/>
                  <a:gd name="connsiteX1470" fmla="*/ 3273627 w 3482881"/>
                  <a:gd name="connsiteY1470" fmla="*/ 2692776 h 3474328"/>
                  <a:gd name="connsiteX1471" fmla="*/ 3267144 w 3482881"/>
                  <a:gd name="connsiteY1471" fmla="*/ 2700700 h 3474328"/>
                  <a:gd name="connsiteX1472" fmla="*/ 3259581 w 3482881"/>
                  <a:gd name="connsiteY1472" fmla="*/ 2709344 h 3474328"/>
                  <a:gd name="connsiteX1473" fmla="*/ 3264623 w 3482881"/>
                  <a:gd name="connsiteY1473" fmla="*/ 2703221 h 3474328"/>
                  <a:gd name="connsiteX1474" fmla="*/ 3241573 w 3482881"/>
                  <a:gd name="connsiteY1474" fmla="*/ 2728793 h 3474328"/>
                  <a:gd name="connsiteX1475" fmla="*/ 3211319 w 3482881"/>
                  <a:gd name="connsiteY1475" fmla="*/ 2760847 h 3474328"/>
                  <a:gd name="connsiteX1476" fmla="*/ 3203035 w 3482881"/>
                  <a:gd name="connsiteY1476" fmla="*/ 2769131 h 3474328"/>
                  <a:gd name="connsiteX1477" fmla="*/ 3194391 w 3482881"/>
                  <a:gd name="connsiteY1477" fmla="*/ 2777415 h 3474328"/>
                  <a:gd name="connsiteX1478" fmla="*/ 3177103 w 3482881"/>
                  <a:gd name="connsiteY1478" fmla="*/ 2793982 h 3474328"/>
                  <a:gd name="connsiteX1479" fmla="*/ 3142168 w 3482881"/>
                  <a:gd name="connsiteY1479" fmla="*/ 2824236 h 3474328"/>
                  <a:gd name="connsiteX1480" fmla="*/ 3112274 w 3482881"/>
                  <a:gd name="connsiteY1480" fmla="*/ 2849807 h 3474328"/>
                  <a:gd name="connsiteX1481" fmla="*/ 3084181 w 3482881"/>
                  <a:gd name="connsiteY1481" fmla="*/ 2869256 h 3474328"/>
                  <a:gd name="connsiteX1482" fmla="*/ 3066894 w 3482881"/>
                  <a:gd name="connsiteY1482" fmla="*/ 2879701 h 3474328"/>
                  <a:gd name="connsiteX1483" fmla="*/ 3044204 w 3482881"/>
                  <a:gd name="connsiteY1483" fmla="*/ 2890506 h 3474328"/>
                  <a:gd name="connsiteX1484" fmla="*/ 3030157 w 3482881"/>
                  <a:gd name="connsiteY1484" fmla="*/ 2899510 h 3474328"/>
                  <a:gd name="connsiteX1485" fmla="*/ 3016471 w 3482881"/>
                  <a:gd name="connsiteY1485" fmla="*/ 2907433 h 3474328"/>
                  <a:gd name="connsiteX1486" fmla="*/ 2990900 w 3482881"/>
                  <a:gd name="connsiteY1486" fmla="*/ 2922200 h 3474328"/>
                  <a:gd name="connsiteX1487" fmla="*/ 2967129 w 3482881"/>
                  <a:gd name="connsiteY1487" fmla="*/ 2934806 h 3474328"/>
                  <a:gd name="connsiteX1488" fmla="*/ 2955964 w 3482881"/>
                  <a:gd name="connsiteY1488" fmla="*/ 2940928 h 3474328"/>
                  <a:gd name="connsiteX1489" fmla="*/ 2944799 w 3482881"/>
                  <a:gd name="connsiteY1489" fmla="*/ 2946331 h 3474328"/>
                  <a:gd name="connsiteX1490" fmla="*/ 2923189 w 3482881"/>
                  <a:gd name="connsiteY1490" fmla="*/ 2956776 h 3474328"/>
                  <a:gd name="connsiteX1491" fmla="*/ 2912744 w 3482881"/>
                  <a:gd name="connsiteY1491" fmla="*/ 2961818 h 3474328"/>
                  <a:gd name="connsiteX1492" fmla="*/ 2901939 w 3482881"/>
                  <a:gd name="connsiteY1492" fmla="*/ 2966500 h 3474328"/>
                  <a:gd name="connsiteX1493" fmla="*/ 2858360 w 3482881"/>
                  <a:gd name="connsiteY1493" fmla="*/ 2984148 h 3474328"/>
                  <a:gd name="connsiteX1494" fmla="*/ 2843593 w 3482881"/>
                  <a:gd name="connsiteY1494" fmla="*/ 2988830 h 3474328"/>
                  <a:gd name="connsiteX1495" fmla="*/ 2822704 w 3482881"/>
                  <a:gd name="connsiteY1495" fmla="*/ 2994953 h 3474328"/>
                  <a:gd name="connsiteX1496" fmla="*/ 2799293 w 3482881"/>
                  <a:gd name="connsiteY1496" fmla="*/ 3001436 h 3474328"/>
                  <a:gd name="connsiteX1497" fmla="*/ 2787768 w 3482881"/>
                  <a:gd name="connsiteY1497" fmla="*/ 3004677 h 3474328"/>
                  <a:gd name="connsiteX1498" fmla="*/ 2776603 w 3482881"/>
                  <a:gd name="connsiteY1498" fmla="*/ 3007198 h 3474328"/>
                  <a:gd name="connsiteX1499" fmla="*/ 2767959 w 3482881"/>
                  <a:gd name="connsiteY1499" fmla="*/ 3007198 h 3474328"/>
                  <a:gd name="connsiteX1500" fmla="*/ 2742027 w 3482881"/>
                  <a:gd name="connsiteY1500" fmla="*/ 3014041 h 3474328"/>
                  <a:gd name="connsiteX1501" fmla="*/ 2722218 w 3482881"/>
                  <a:gd name="connsiteY1501" fmla="*/ 3018723 h 3474328"/>
                  <a:gd name="connsiteX1502" fmla="*/ 2705651 w 3482881"/>
                  <a:gd name="connsiteY1502" fmla="*/ 3023045 h 3474328"/>
                  <a:gd name="connsiteX1503" fmla="*/ 2689083 w 3482881"/>
                  <a:gd name="connsiteY1503" fmla="*/ 3027007 h 3474328"/>
                  <a:gd name="connsiteX1504" fmla="*/ 2564107 w 3482881"/>
                  <a:gd name="connsiteY1504" fmla="*/ 3036732 h 3474328"/>
                  <a:gd name="connsiteX1505" fmla="*/ 2600843 w 3482881"/>
                  <a:gd name="connsiteY1505" fmla="*/ 3034571 h 3474328"/>
                  <a:gd name="connsiteX1506" fmla="*/ 2574912 w 3482881"/>
                  <a:gd name="connsiteY1506" fmla="*/ 3035291 h 3474328"/>
                  <a:gd name="connsiteX1507" fmla="*/ 2562306 w 3482881"/>
                  <a:gd name="connsiteY1507" fmla="*/ 3035651 h 3474328"/>
                  <a:gd name="connsiteX1508" fmla="*/ 2556543 w 3482881"/>
                  <a:gd name="connsiteY1508" fmla="*/ 3035651 h 3474328"/>
                  <a:gd name="connsiteX1509" fmla="*/ 2550781 w 3482881"/>
                  <a:gd name="connsiteY1509" fmla="*/ 3035651 h 3474328"/>
                  <a:gd name="connsiteX1510" fmla="*/ 2550061 w 3482881"/>
                  <a:gd name="connsiteY1510" fmla="*/ 3035651 h 3474328"/>
                  <a:gd name="connsiteX1511" fmla="*/ 2549700 w 3482881"/>
                  <a:gd name="connsiteY1511" fmla="*/ 3035651 h 3474328"/>
                  <a:gd name="connsiteX1512" fmla="*/ 2549700 w 3482881"/>
                  <a:gd name="connsiteY1512" fmla="*/ 3035651 h 3474328"/>
                  <a:gd name="connsiteX1513" fmla="*/ 2549700 w 3482881"/>
                  <a:gd name="connsiteY1513" fmla="*/ 3037452 h 3474328"/>
                  <a:gd name="connsiteX1514" fmla="*/ 2549700 w 3482881"/>
                  <a:gd name="connsiteY1514" fmla="*/ 3040333 h 3474328"/>
                  <a:gd name="connsiteX1515" fmla="*/ 2551141 w 3482881"/>
                  <a:gd name="connsiteY1515" fmla="*/ 3056541 h 3474328"/>
                  <a:gd name="connsiteX1516" fmla="*/ 2554022 w 3482881"/>
                  <a:gd name="connsiteY1516" fmla="*/ 3083913 h 3474328"/>
                  <a:gd name="connsiteX1517" fmla="*/ 2557624 w 3482881"/>
                  <a:gd name="connsiteY1517" fmla="*/ 3111285 h 3474328"/>
                  <a:gd name="connsiteX1518" fmla="*/ 2562306 w 3482881"/>
                  <a:gd name="connsiteY1518" fmla="*/ 3137937 h 3474328"/>
                  <a:gd name="connsiteX1519" fmla="*/ 2564827 w 3482881"/>
                  <a:gd name="connsiteY1519" fmla="*/ 3150903 h 3474328"/>
                  <a:gd name="connsiteX1520" fmla="*/ 2568069 w 3482881"/>
                  <a:gd name="connsiteY1520" fmla="*/ 3163509 h 3474328"/>
                  <a:gd name="connsiteX1521" fmla="*/ 2596161 w 3482881"/>
                  <a:gd name="connsiteY1521" fmla="*/ 3253910 h 3474328"/>
                  <a:gd name="connsiteX1522" fmla="*/ 2603725 w 3482881"/>
                  <a:gd name="connsiteY1522" fmla="*/ 3271918 h 3474328"/>
                  <a:gd name="connsiteX1523" fmla="*/ 2611288 w 3482881"/>
                  <a:gd name="connsiteY1523" fmla="*/ 3287765 h 3474328"/>
                  <a:gd name="connsiteX1524" fmla="*/ 2614530 w 3482881"/>
                  <a:gd name="connsiteY1524" fmla="*/ 3294968 h 3474328"/>
                  <a:gd name="connsiteX1525" fmla="*/ 2617771 w 3482881"/>
                  <a:gd name="connsiteY1525" fmla="*/ 3301451 h 3474328"/>
                  <a:gd name="connsiteX1526" fmla="*/ 2623534 w 3482881"/>
                  <a:gd name="connsiteY1526" fmla="*/ 3312256 h 3474328"/>
                  <a:gd name="connsiteX1527" fmla="*/ 2623534 w 3482881"/>
                  <a:gd name="connsiteY1527" fmla="*/ 3318379 h 3474328"/>
                  <a:gd name="connsiteX1528" fmla="*/ 2656308 w 3482881"/>
                  <a:gd name="connsiteY1528" fmla="*/ 3367361 h 3474328"/>
                  <a:gd name="connsiteX1529" fmla="*/ 2662071 w 3482881"/>
                  <a:gd name="connsiteY1529" fmla="*/ 3373844 h 3474328"/>
                  <a:gd name="connsiteX1530" fmla="*/ 2664952 w 3482881"/>
                  <a:gd name="connsiteY1530" fmla="*/ 3377085 h 3474328"/>
                  <a:gd name="connsiteX1531" fmla="*/ 2666393 w 3482881"/>
                  <a:gd name="connsiteY1531" fmla="*/ 3378526 h 3474328"/>
                  <a:gd name="connsiteX1532" fmla="*/ 2668554 w 3482881"/>
                  <a:gd name="connsiteY1532" fmla="*/ 3380327 h 3474328"/>
                  <a:gd name="connsiteX1533" fmla="*/ 2682240 w 3482881"/>
                  <a:gd name="connsiteY1533" fmla="*/ 3400856 h 3474328"/>
                  <a:gd name="connsiteX1534" fmla="*/ 2685842 w 3482881"/>
                  <a:gd name="connsiteY1534" fmla="*/ 3424627 h 3474328"/>
                  <a:gd name="connsiteX1535" fmla="*/ 2679719 w 3482881"/>
                  <a:gd name="connsiteY1535" fmla="*/ 3446237 h 3474328"/>
                  <a:gd name="connsiteX1536" fmla="*/ 2653067 w 3482881"/>
                  <a:gd name="connsiteY1536" fmla="*/ 3470367 h 3474328"/>
                  <a:gd name="connsiteX1537" fmla="*/ 2632898 w 3482881"/>
                  <a:gd name="connsiteY1537" fmla="*/ 3473609 h 3474328"/>
                  <a:gd name="connsiteX1538" fmla="*/ 2627856 w 3482881"/>
                  <a:gd name="connsiteY1538" fmla="*/ 3474329 h 3474328"/>
                  <a:gd name="connsiteX1539" fmla="*/ 2619212 w 3482881"/>
                  <a:gd name="connsiteY1539" fmla="*/ 3473249 h 3474328"/>
                  <a:gd name="connsiteX1540" fmla="*/ 2609847 w 3482881"/>
                  <a:gd name="connsiteY1540" fmla="*/ 3470727 h 3474328"/>
                  <a:gd name="connsiteX1541" fmla="*/ 2580674 w 3482881"/>
                  <a:gd name="connsiteY1541" fmla="*/ 3461723 h 3474328"/>
                  <a:gd name="connsiteX1542" fmla="*/ 2534934 w 3482881"/>
                  <a:gd name="connsiteY1542" fmla="*/ 3445516 h 3474328"/>
                  <a:gd name="connsiteX1543" fmla="*/ 2546819 w 3482881"/>
                  <a:gd name="connsiteY1543" fmla="*/ 3452719 h 3474328"/>
                  <a:gd name="connsiteX1544" fmla="*/ 2551141 w 3482881"/>
                  <a:gd name="connsiteY1544" fmla="*/ 3455241 h 3474328"/>
                  <a:gd name="connsiteX1545" fmla="*/ 2593640 w 3482881"/>
                  <a:gd name="connsiteY1545" fmla="*/ 3468927 h 3474328"/>
                  <a:gd name="connsiteX1546" fmla="*/ 2554022 w 3482881"/>
                  <a:gd name="connsiteY1546" fmla="*/ 3458122 h 3474328"/>
                  <a:gd name="connsiteX1547" fmla="*/ 2507201 w 3482881"/>
                  <a:gd name="connsiteY1547" fmla="*/ 3441914 h 3474328"/>
                  <a:gd name="connsiteX1548" fmla="*/ 2493875 w 3482881"/>
                  <a:gd name="connsiteY1548" fmla="*/ 3437233 h 3474328"/>
                  <a:gd name="connsiteX1549" fmla="*/ 2480189 w 3482881"/>
                  <a:gd name="connsiteY1549" fmla="*/ 3431470 h 3474328"/>
                  <a:gd name="connsiteX1550" fmla="*/ 2450656 w 3482881"/>
                  <a:gd name="connsiteY1550" fmla="*/ 3418864 h 3474328"/>
                  <a:gd name="connsiteX1551" fmla="*/ 2434809 w 3482881"/>
                  <a:gd name="connsiteY1551" fmla="*/ 3412021 h 3474328"/>
                  <a:gd name="connsiteX1552" fmla="*/ 2418241 w 3482881"/>
                  <a:gd name="connsiteY1552" fmla="*/ 3404097 h 3474328"/>
                  <a:gd name="connsiteX1553" fmla="*/ 2382945 w 3482881"/>
                  <a:gd name="connsiteY1553" fmla="*/ 3386449 h 3474328"/>
                  <a:gd name="connsiteX1554" fmla="*/ 2385466 w 3482881"/>
                  <a:gd name="connsiteY1554" fmla="*/ 3385729 h 3474328"/>
                  <a:gd name="connsiteX1555" fmla="*/ 2464342 w 3482881"/>
                  <a:gd name="connsiteY1555" fmla="*/ 3423906 h 3474328"/>
                  <a:gd name="connsiteX1556" fmla="*/ 2515845 w 3482881"/>
                  <a:gd name="connsiteY1556" fmla="*/ 3442995 h 3474328"/>
                  <a:gd name="connsiteX1557" fmla="*/ 2490994 w 3482881"/>
                  <a:gd name="connsiteY1557" fmla="*/ 3432910 h 3474328"/>
                  <a:gd name="connsiteX1558" fmla="*/ 2473346 w 3482881"/>
                  <a:gd name="connsiteY1558" fmla="*/ 3424987 h 3474328"/>
                  <a:gd name="connsiteX1559" fmla="*/ 2453537 w 3482881"/>
                  <a:gd name="connsiteY1559" fmla="*/ 3415623 h 3474328"/>
                  <a:gd name="connsiteX1560" fmla="*/ 2451016 w 3482881"/>
                  <a:gd name="connsiteY1560" fmla="*/ 3413101 h 3474328"/>
                  <a:gd name="connsiteX1561" fmla="*/ 2447774 w 3482881"/>
                  <a:gd name="connsiteY1561" fmla="*/ 3410580 h 3474328"/>
                  <a:gd name="connsiteX1562" fmla="*/ 2439851 w 3482881"/>
                  <a:gd name="connsiteY1562" fmla="*/ 3406979 h 3474328"/>
                  <a:gd name="connsiteX1563" fmla="*/ 2427605 w 3482881"/>
                  <a:gd name="connsiteY1563" fmla="*/ 3400856 h 3474328"/>
                  <a:gd name="connsiteX1564" fmla="*/ 2385466 w 3482881"/>
                  <a:gd name="connsiteY1564" fmla="*/ 3379607 h 3474328"/>
                  <a:gd name="connsiteX1565" fmla="*/ 2342247 w 3482881"/>
                  <a:gd name="connsiteY1565" fmla="*/ 3356916 h 3474328"/>
                  <a:gd name="connsiteX1566" fmla="*/ 2356293 w 3482881"/>
                  <a:gd name="connsiteY1566" fmla="*/ 3363759 h 3474328"/>
                  <a:gd name="connsiteX1567" fmla="*/ 2350891 w 3482881"/>
                  <a:gd name="connsiteY1567" fmla="*/ 3360158 h 3474328"/>
                  <a:gd name="connsiteX1568" fmla="*/ 2344408 w 3482881"/>
                  <a:gd name="connsiteY1568" fmla="*/ 3356556 h 3474328"/>
                  <a:gd name="connsiteX1569" fmla="*/ 2335404 w 3482881"/>
                  <a:gd name="connsiteY1569" fmla="*/ 3351154 h 3474328"/>
                  <a:gd name="connsiteX1570" fmla="*/ 2307671 w 3482881"/>
                  <a:gd name="connsiteY1570" fmla="*/ 3336027 h 3474328"/>
                  <a:gd name="connsiteX1571" fmla="*/ 2326039 w 3482881"/>
                  <a:gd name="connsiteY1571" fmla="*/ 3344310 h 3474328"/>
                  <a:gd name="connsiteX1572" fmla="*/ 2341526 w 3482881"/>
                  <a:gd name="connsiteY1572" fmla="*/ 3353675 h 3474328"/>
                  <a:gd name="connsiteX1573" fmla="*/ 2353772 w 3482881"/>
                  <a:gd name="connsiteY1573" fmla="*/ 3360158 h 3474328"/>
                  <a:gd name="connsiteX1574" fmla="*/ 2349450 w 3482881"/>
                  <a:gd name="connsiteY1574" fmla="*/ 3356556 h 3474328"/>
                  <a:gd name="connsiteX1575" fmla="*/ 2372500 w 3482881"/>
                  <a:gd name="connsiteY1575" fmla="*/ 3368802 h 3474328"/>
                  <a:gd name="connsiteX1576" fmla="*/ 2384746 w 3482881"/>
                  <a:gd name="connsiteY1576" fmla="*/ 3375284 h 3474328"/>
                  <a:gd name="connsiteX1577" fmla="*/ 2390869 w 3482881"/>
                  <a:gd name="connsiteY1577" fmla="*/ 3378526 h 3474328"/>
                  <a:gd name="connsiteX1578" fmla="*/ 2397352 w 3482881"/>
                  <a:gd name="connsiteY1578" fmla="*/ 3381407 h 3474328"/>
                  <a:gd name="connsiteX1579" fmla="*/ 2422923 w 3482881"/>
                  <a:gd name="connsiteY1579" fmla="*/ 3393653 h 3474328"/>
                  <a:gd name="connsiteX1580" fmla="*/ 2435169 w 3482881"/>
                  <a:gd name="connsiteY1580" fmla="*/ 3399415 h 3474328"/>
                  <a:gd name="connsiteX1581" fmla="*/ 2447054 w 3482881"/>
                  <a:gd name="connsiteY1581" fmla="*/ 3404818 h 3474328"/>
                  <a:gd name="connsiteX1582" fmla="*/ 2489553 w 3482881"/>
                  <a:gd name="connsiteY1582" fmla="*/ 3420665 h 3474328"/>
                  <a:gd name="connsiteX1583" fmla="*/ 2458219 w 3482881"/>
                  <a:gd name="connsiteY1583" fmla="*/ 3406979 h 3474328"/>
                  <a:gd name="connsiteX1584" fmla="*/ 2445253 w 3482881"/>
                  <a:gd name="connsiteY1584" fmla="*/ 3401576 h 3474328"/>
                  <a:gd name="connsiteX1585" fmla="*/ 2434088 w 3482881"/>
                  <a:gd name="connsiteY1585" fmla="*/ 3396534 h 3474328"/>
                  <a:gd name="connsiteX1586" fmla="*/ 2398072 w 3482881"/>
                  <a:gd name="connsiteY1586" fmla="*/ 3380327 h 3474328"/>
                  <a:gd name="connsiteX1587" fmla="*/ 2389788 w 3482881"/>
                  <a:gd name="connsiteY1587" fmla="*/ 3376725 h 3474328"/>
                  <a:gd name="connsiteX1588" fmla="*/ 2381144 w 3482881"/>
                  <a:gd name="connsiteY1588" fmla="*/ 3372403 h 3474328"/>
                  <a:gd name="connsiteX1589" fmla="*/ 2362056 w 3482881"/>
                  <a:gd name="connsiteY1589" fmla="*/ 3362319 h 3474328"/>
                  <a:gd name="connsiteX1590" fmla="*/ 2337925 w 3482881"/>
                  <a:gd name="connsiteY1590" fmla="*/ 3349353 h 3474328"/>
                  <a:gd name="connsiteX1591" fmla="*/ 2307671 w 3482881"/>
                  <a:gd name="connsiteY1591" fmla="*/ 3330264 h 3474328"/>
                  <a:gd name="connsiteX1592" fmla="*/ 2298307 w 3482881"/>
                  <a:gd name="connsiteY1592" fmla="*/ 3323421 h 3474328"/>
                  <a:gd name="connsiteX1593" fmla="*/ 2264812 w 3482881"/>
                  <a:gd name="connsiteY1593" fmla="*/ 3302532 h 3474328"/>
                  <a:gd name="connsiteX1594" fmla="*/ 2254007 w 3482881"/>
                  <a:gd name="connsiteY1594" fmla="*/ 3296049 h 3474328"/>
                  <a:gd name="connsiteX1595" fmla="*/ 2242482 w 3482881"/>
                  <a:gd name="connsiteY1595" fmla="*/ 3288485 h 3474328"/>
                  <a:gd name="connsiteX1596" fmla="*/ 2214029 w 3482881"/>
                  <a:gd name="connsiteY1596" fmla="*/ 3265795 h 3474328"/>
                  <a:gd name="connsiteX1597" fmla="*/ 2178013 w 3482881"/>
                  <a:gd name="connsiteY1597" fmla="*/ 3238063 h 3474328"/>
                  <a:gd name="connsiteX1598" fmla="*/ 2146679 w 3482881"/>
                  <a:gd name="connsiteY1598" fmla="*/ 3211771 h 3474328"/>
                  <a:gd name="connsiteX1599" fmla="*/ 2086171 w 3482881"/>
                  <a:gd name="connsiteY1599" fmla="*/ 3155585 h 3474328"/>
                  <a:gd name="connsiteX1600" fmla="*/ 2105620 w 3482881"/>
                  <a:gd name="connsiteY1600" fmla="*/ 3175754 h 3474328"/>
                  <a:gd name="connsiteX1601" fmla="*/ 2122908 w 3482881"/>
                  <a:gd name="connsiteY1601" fmla="*/ 3192682 h 3474328"/>
                  <a:gd name="connsiteX1602" fmla="*/ 2138035 w 3482881"/>
                  <a:gd name="connsiteY1602" fmla="*/ 3207449 h 3474328"/>
                  <a:gd name="connsiteX1603" fmla="*/ 2151721 w 3482881"/>
                  <a:gd name="connsiteY1603" fmla="*/ 3219694 h 3474328"/>
                  <a:gd name="connsiteX1604" fmla="*/ 2174771 w 3482881"/>
                  <a:gd name="connsiteY1604" fmla="*/ 3240584 h 3474328"/>
                  <a:gd name="connsiteX1605" fmla="*/ 2195300 w 3482881"/>
                  <a:gd name="connsiteY1605" fmla="*/ 3257871 h 3474328"/>
                  <a:gd name="connsiteX1606" fmla="*/ 2241401 w 3482881"/>
                  <a:gd name="connsiteY1606" fmla="*/ 3294248 h 3474328"/>
                  <a:gd name="connsiteX1607" fmla="*/ 2248604 w 3482881"/>
                  <a:gd name="connsiteY1607" fmla="*/ 3299650 h 3474328"/>
                  <a:gd name="connsiteX1608" fmla="*/ 2256528 w 3482881"/>
                  <a:gd name="connsiteY1608" fmla="*/ 3305053 h 3474328"/>
                  <a:gd name="connsiteX1609" fmla="*/ 2274536 w 3482881"/>
                  <a:gd name="connsiteY1609" fmla="*/ 3317298 h 3474328"/>
                  <a:gd name="connsiteX1610" fmla="*/ 2295426 w 3482881"/>
                  <a:gd name="connsiteY1610" fmla="*/ 3330985 h 3474328"/>
                  <a:gd name="connsiteX1611" fmla="*/ 2320277 w 3482881"/>
                  <a:gd name="connsiteY1611" fmla="*/ 3345751 h 3474328"/>
                  <a:gd name="connsiteX1612" fmla="*/ 2291464 w 3482881"/>
                  <a:gd name="connsiteY1612" fmla="*/ 3328823 h 3474328"/>
                  <a:gd name="connsiteX1613" fmla="*/ 2250766 w 3482881"/>
                  <a:gd name="connsiteY1613" fmla="*/ 3302172 h 3474328"/>
                  <a:gd name="connsiteX1614" fmla="*/ 2214029 w 3482881"/>
                  <a:gd name="connsiteY1614" fmla="*/ 3276240 h 3474328"/>
                  <a:gd name="connsiteX1615" fmla="*/ 2201423 w 3482881"/>
                  <a:gd name="connsiteY1615" fmla="*/ 3267236 h 3474328"/>
                  <a:gd name="connsiteX1616" fmla="*/ 2194940 w 3482881"/>
                  <a:gd name="connsiteY1616" fmla="*/ 3263274 h 3474328"/>
                  <a:gd name="connsiteX1617" fmla="*/ 2197461 w 3482881"/>
                  <a:gd name="connsiteY1617" fmla="*/ 3263274 h 3474328"/>
                  <a:gd name="connsiteX1618" fmla="*/ 2069244 w 3482881"/>
                  <a:gd name="connsiteY1618" fmla="*/ 3142619 h 3474328"/>
                  <a:gd name="connsiteX1619" fmla="*/ 2076447 w 3482881"/>
                  <a:gd name="connsiteY1619" fmla="*/ 3150183 h 3474328"/>
                  <a:gd name="connsiteX1620" fmla="*/ 2083650 w 3482881"/>
                  <a:gd name="connsiteY1620" fmla="*/ 3157386 h 3474328"/>
                  <a:gd name="connsiteX1621" fmla="*/ 2098057 w 3482881"/>
                  <a:gd name="connsiteY1621" fmla="*/ 3172153 h 3474328"/>
                  <a:gd name="connsiteX1622" fmla="*/ 2075726 w 3482881"/>
                  <a:gd name="connsiteY1622" fmla="*/ 3148742 h 3474328"/>
                  <a:gd name="connsiteX1623" fmla="*/ 2056278 w 3482881"/>
                  <a:gd name="connsiteY1623" fmla="*/ 3126052 h 3474328"/>
                  <a:gd name="connsiteX1624" fmla="*/ 2038630 w 3482881"/>
                  <a:gd name="connsiteY1624" fmla="*/ 3104082 h 3474328"/>
                  <a:gd name="connsiteX1625" fmla="*/ 2022422 w 3482881"/>
                  <a:gd name="connsiteY1625" fmla="*/ 3082833 h 3474328"/>
                  <a:gd name="connsiteX1626" fmla="*/ 2007296 w 3482881"/>
                  <a:gd name="connsiteY1626" fmla="*/ 3061943 h 3474328"/>
                  <a:gd name="connsiteX1627" fmla="*/ 2000092 w 3482881"/>
                  <a:gd name="connsiteY1627" fmla="*/ 3051498 h 3474328"/>
                  <a:gd name="connsiteX1628" fmla="*/ 1992889 w 3482881"/>
                  <a:gd name="connsiteY1628" fmla="*/ 3041054 h 3474328"/>
                  <a:gd name="connsiteX1629" fmla="*/ 1989287 w 3482881"/>
                  <a:gd name="connsiteY1629" fmla="*/ 3036011 h 3474328"/>
                  <a:gd name="connsiteX1630" fmla="*/ 1988207 w 3482881"/>
                  <a:gd name="connsiteY1630" fmla="*/ 3034931 h 3474328"/>
                  <a:gd name="connsiteX1631" fmla="*/ 1986766 w 3482881"/>
                  <a:gd name="connsiteY1631" fmla="*/ 3034931 h 3474328"/>
                  <a:gd name="connsiteX1632" fmla="*/ 1983885 w 3482881"/>
                  <a:gd name="connsiteY1632" fmla="*/ 3034931 h 3474328"/>
                  <a:gd name="connsiteX1633" fmla="*/ 1961195 w 3482881"/>
                  <a:gd name="connsiteY1633" fmla="*/ 3035651 h 3474328"/>
                  <a:gd name="connsiteX1634" fmla="*/ 1987127 w 3482881"/>
                  <a:gd name="connsiteY1634" fmla="*/ 3035651 h 3474328"/>
                  <a:gd name="connsiteX1635" fmla="*/ 1987847 w 3482881"/>
                  <a:gd name="connsiteY1635" fmla="*/ 3035651 h 3474328"/>
                  <a:gd name="connsiteX1636" fmla="*/ 1988207 w 3482881"/>
                  <a:gd name="connsiteY1636" fmla="*/ 3036372 h 3474328"/>
                  <a:gd name="connsiteX1637" fmla="*/ 1989287 w 3482881"/>
                  <a:gd name="connsiteY1637" fmla="*/ 3037812 h 3474328"/>
                  <a:gd name="connsiteX1638" fmla="*/ 1991088 w 3482881"/>
                  <a:gd name="connsiteY1638" fmla="*/ 3040333 h 3474328"/>
                  <a:gd name="connsiteX1639" fmla="*/ 1997211 w 3482881"/>
                  <a:gd name="connsiteY1639" fmla="*/ 3048977 h 3474328"/>
                  <a:gd name="connsiteX1640" fmla="*/ 1992169 w 3482881"/>
                  <a:gd name="connsiteY1640" fmla="*/ 3041774 h 3474328"/>
                  <a:gd name="connsiteX1641" fmla="*/ 1989648 w 3482881"/>
                  <a:gd name="connsiteY1641" fmla="*/ 3038532 h 3474328"/>
                  <a:gd name="connsiteX1642" fmla="*/ 1988567 w 3482881"/>
                  <a:gd name="connsiteY1642" fmla="*/ 3037092 h 3474328"/>
                  <a:gd name="connsiteX1643" fmla="*/ 1987847 w 3482881"/>
                  <a:gd name="connsiteY1643" fmla="*/ 3036372 h 3474328"/>
                  <a:gd name="connsiteX1644" fmla="*/ 1986766 w 3482881"/>
                  <a:gd name="connsiteY1644" fmla="*/ 3036372 h 3474328"/>
                  <a:gd name="connsiteX1645" fmla="*/ 1982805 w 3482881"/>
                  <a:gd name="connsiteY1645" fmla="*/ 3036372 h 3474328"/>
                  <a:gd name="connsiteX1646" fmla="*/ 1946428 w 3482881"/>
                  <a:gd name="connsiteY1646" fmla="*/ 3036372 h 3474328"/>
                  <a:gd name="connsiteX1647" fmla="*/ 1868993 w 3482881"/>
                  <a:gd name="connsiteY1647" fmla="*/ 3036372 h 3474328"/>
                  <a:gd name="connsiteX1648" fmla="*/ 1766707 w 3482881"/>
                  <a:gd name="connsiteY1648" fmla="*/ 3039613 h 3474328"/>
                  <a:gd name="connsiteX1649" fmla="*/ 1733932 w 3482881"/>
                  <a:gd name="connsiteY1649" fmla="*/ 3037092 h 3474328"/>
                  <a:gd name="connsiteX1650" fmla="*/ 1582664 w 3482881"/>
                  <a:gd name="connsiteY1650" fmla="*/ 3038893 h 3474328"/>
                  <a:gd name="connsiteX1651" fmla="*/ 1655417 w 3482881"/>
                  <a:gd name="connsiteY1651" fmla="*/ 3035291 h 3474328"/>
                  <a:gd name="connsiteX1652" fmla="*/ 1382414 w 3482881"/>
                  <a:gd name="connsiteY1652" fmla="*/ 3037092 h 3474328"/>
                  <a:gd name="connsiteX1653" fmla="*/ 1413027 w 3482881"/>
                  <a:gd name="connsiteY1653" fmla="*/ 3038172 h 3474328"/>
                  <a:gd name="connsiteX1654" fmla="*/ 1344597 w 3482881"/>
                  <a:gd name="connsiteY1654" fmla="*/ 3037812 h 3474328"/>
                  <a:gd name="connsiteX1655" fmla="*/ 1328389 w 3482881"/>
                  <a:gd name="connsiteY1655" fmla="*/ 3038893 h 3474328"/>
                  <a:gd name="connsiteX1656" fmla="*/ 1328389 w 3482881"/>
                  <a:gd name="connsiteY1656" fmla="*/ 3036372 h 3474328"/>
                  <a:gd name="connsiteX1657" fmla="*/ 1208455 w 3482881"/>
                  <a:gd name="connsiteY1657" fmla="*/ 3036372 h 3474328"/>
                  <a:gd name="connsiteX1658" fmla="*/ 1386015 w 3482881"/>
                  <a:gd name="connsiteY1658" fmla="*/ 3035291 h 3474328"/>
                  <a:gd name="connsiteX1659" fmla="*/ 1084199 w 3482881"/>
                  <a:gd name="connsiteY1659" fmla="*/ 3033130 h 3474328"/>
                  <a:gd name="connsiteX1660" fmla="*/ 1078076 w 3482881"/>
                  <a:gd name="connsiteY1660" fmla="*/ 3031329 h 3474328"/>
                  <a:gd name="connsiteX1661" fmla="*/ 1034857 w 3482881"/>
                  <a:gd name="connsiteY1661" fmla="*/ 3035291 h 3474328"/>
                  <a:gd name="connsiteX1662" fmla="*/ 1152990 w 3482881"/>
                  <a:gd name="connsiteY1662" fmla="*/ 3036732 h 3474328"/>
                  <a:gd name="connsiteX1663" fmla="*/ 1137503 w 3482881"/>
                  <a:gd name="connsiteY1663" fmla="*/ 3037812 h 3474328"/>
                  <a:gd name="connsiteX1664" fmla="*/ 1088161 w 3482881"/>
                  <a:gd name="connsiteY1664" fmla="*/ 3036732 h 3474328"/>
                  <a:gd name="connsiteX1665" fmla="*/ 1078797 w 3482881"/>
                  <a:gd name="connsiteY1665" fmla="*/ 3038893 h 3474328"/>
                  <a:gd name="connsiteX1666" fmla="*/ 979392 w 3482881"/>
                  <a:gd name="connsiteY1666" fmla="*/ 3035651 h 3474328"/>
                  <a:gd name="connsiteX1667" fmla="*/ 1025493 w 3482881"/>
                  <a:gd name="connsiteY1667" fmla="*/ 3039613 h 3474328"/>
                  <a:gd name="connsiteX1668" fmla="*/ 956341 w 3482881"/>
                  <a:gd name="connsiteY1668" fmla="*/ 3039613 h 3474328"/>
                  <a:gd name="connsiteX1669" fmla="*/ 880707 w 3482881"/>
                  <a:gd name="connsiteY1669" fmla="*/ 3038893 h 3474328"/>
                  <a:gd name="connsiteX1670" fmla="*/ 910601 w 3482881"/>
                  <a:gd name="connsiteY1670" fmla="*/ 3038893 h 3474328"/>
                  <a:gd name="connsiteX1671" fmla="*/ 916724 w 3482881"/>
                  <a:gd name="connsiteY1671" fmla="*/ 3038532 h 3474328"/>
                  <a:gd name="connsiteX1672" fmla="*/ 894754 w 3482881"/>
                  <a:gd name="connsiteY1672" fmla="*/ 3037812 h 3474328"/>
                  <a:gd name="connsiteX1673" fmla="*/ 868822 w 3482881"/>
                  <a:gd name="connsiteY1673" fmla="*/ 3037452 h 3474328"/>
                  <a:gd name="connsiteX1674" fmla="*/ 860538 w 3482881"/>
                  <a:gd name="connsiteY1674" fmla="*/ 3037452 h 3474328"/>
                  <a:gd name="connsiteX1675" fmla="*/ 854055 w 3482881"/>
                  <a:gd name="connsiteY1675" fmla="*/ 3037452 h 3474328"/>
                  <a:gd name="connsiteX1676" fmla="*/ 824522 w 3482881"/>
                  <a:gd name="connsiteY1676" fmla="*/ 3036372 h 3474328"/>
                  <a:gd name="connsiteX1677" fmla="*/ 855136 w 3482881"/>
                  <a:gd name="connsiteY1677" fmla="*/ 3036372 h 3474328"/>
                  <a:gd name="connsiteX1678" fmla="*/ 867021 w 3482881"/>
                  <a:gd name="connsiteY1678" fmla="*/ 3035651 h 3474328"/>
                  <a:gd name="connsiteX1679" fmla="*/ 887911 w 3482881"/>
                  <a:gd name="connsiteY1679" fmla="*/ 3034571 h 3474328"/>
                  <a:gd name="connsiteX1680" fmla="*/ 912762 w 3482881"/>
                  <a:gd name="connsiteY1680" fmla="*/ 3035291 h 3474328"/>
                  <a:gd name="connsiteX1681" fmla="*/ 928249 w 3482881"/>
                  <a:gd name="connsiteY1681" fmla="*/ 3035291 h 3474328"/>
                  <a:gd name="connsiteX1682" fmla="*/ 944096 w 3482881"/>
                  <a:gd name="connsiteY1682" fmla="*/ 3035291 h 3474328"/>
                  <a:gd name="connsiteX1683" fmla="*/ 998480 w 3482881"/>
                  <a:gd name="connsiteY1683" fmla="*/ 3034571 h 3474328"/>
                  <a:gd name="connsiteX1684" fmla="*/ 932571 w 3482881"/>
                  <a:gd name="connsiteY1684" fmla="*/ 3033130 h 3474328"/>
                  <a:gd name="connsiteX1685" fmla="*/ 987315 w 3482881"/>
                  <a:gd name="connsiteY1685" fmla="*/ 3030249 h 3474328"/>
                  <a:gd name="connsiteX1686" fmla="*/ 890792 w 3482881"/>
                  <a:gd name="connsiteY1686" fmla="*/ 3030249 h 3474328"/>
                  <a:gd name="connsiteX1687" fmla="*/ 865580 w 3482881"/>
                  <a:gd name="connsiteY1687" fmla="*/ 3030969 h 3474328"/>
                  <a:gd name="connsiteX1688" fmla="*/ 824882 w 3482881"/>
                  <a:gd name="connsiteY1688" fmla="*/ 3028448 h 3474328"/>
                  <a:gd name="connsiteX1689" fmla="*/ 838568 w 3482881"/>
                  <a:gd name="connsiteY1689" fmla="*/ 3030969 h 3474328"/>
                  <a:gd name="connsiteX1690" fmla="*/ 817679 w 3482881"/>
                  <a:gd name="connsiteY1690" fmla="*/ 3029168 h 3474328"/>
                  <a:gd name="connsiteX1691" fmla="*/ 805433 w 3482881"/>
                  <a:gd name="connsiteY1691" fmla="*/ 3027728 h 3474328"/>
                  <a:gd name="connsiteX1692" fmla="*/ 794628 w 3482881"/>
                  <a:gd name="connsiteY1692" fmla="*/ 3027007 h 3474328"/>
                  <a:gd name="connsiteX1693" fmla="*/ 782023 w 3482881"/>
                  <a:gd name="connsiteY1693" fmla="*/ 3026287 h 3474328"/>
                  <a:gd name="connsiteX1694" fmla="*/ 767616 w 3482881"/>
                  <a:gd name="connsiteY1694" fmla="*/ 3024486 h 3474328"/>
                  <a:gd name="connsiteX1695" fmla="*/ 743846 w 3482881"/>
                  <a:gd name="connsiteY1695" fmla="*/ 3020524 h 3474328"/>
                  <a:gd name="connsiteX1696" fmla="*/ 757172 w 3482881"/>
                  <a:gd name="connsiteY1696" fmla="*/ 3021965 h 3474328"/>
                  <a:gd name="connsiteX1697" fmla="*/ 739163 w 3482881"/>
                  <a:gd name="connsiteY1697" fmla="*/ 3018363 h 3474328"/>
                  <a:gd name="connsiteX1698" fmla="*/ 720795 w 3482881"/>
                  <a:gd name="connsiteY1698" fmla="*/ 3015122 h 3474328"/>
                  <a:gd name="connsiteX1699" fmla="*/ 681898 w 3482881"/>
                  <a:gd name="connsiteY1699" fmla="*/ 3006838 h 3474328"/>
                  <a:gd name="connsiteX1700" fmla="*/ 671453 w 3482881"/>
                  <a:gd name="connsiteY1700" fmla="*/ 3007559 h 3474328"/>
                  <a:gd name="connsiteX1701" fmla="*/ 653085 w 3482881"/>
                  <a:gd name="connsiteY1701" fmla="*/ 3004677 h 3474328"/>
                  <a:gd name="connsiteX1702" fmla="*/ 642640 w 3482881"/>
                  <a:gd name="connsiteY1702" fmla="*/ 3002156 h 3474328"/>
                  <a:gd name="connsiteX1703" fmla="*/ 636157 w 3482881"/>
                  <a:gd name="connsiteY1703" fmla="*/ 3000355 h 3474328"/>
                  <a:gd name="connsiteX1704" fmla="*/ 628954 w 3482881"/>
                  <a:gd name="connsiteY1704" fmla="*/ 2998194 h 3474328"/>
                  <a:gd name="connsiteX1705" fmla="*/ 591497 w 3482881"/>
                  <a:gd name="connsiteY1705" fmla="*/ 2985949 h 3474328"/>
                  <a:gd name="connsiteX1706" fmla="*/ 599781 w 3482881"/>
                  <a:gd name="connsiteY1706" fmla="*/ 2987750 h 3474328"/>
                  <a:gd name="connsiteX1707" fmla="*/ 630394 w 3482881"/>
                  <a:gd name="connsiteY1707" fmla="*/ 2993872 h 3474328"/>
                  <a:gd name="connsiteX1708" fmla="*/ 645881 w 3482881"/>
                  <a:gd name="connsiteY1708" fmla="*/ 2996394 h 3474328"/>
                  <a:gd name="connsiteX1709" fmla="*/ 661368 w 3482881"/>
                  <a:gd name="connsiteY1709" fmla="*/ 2998554 h 3474328"/>
                  <a:gd name="connsiteX1710" fmla="*/ 722956 w 3482881"/>
                  <a:gd name="connsiteY1710" fmla="*/ 3005758 h 3474328"/>
                  <a:gd name="connsiteX1711" fmla="*/ 530629 w 3482881"/>
                  <a:gd name="connsiteY1711" fmla="*/ 2941649 h 3474328"/>
                  <a:gd name="connsiteX1712" fmla="*/ 518384 w 3482881"/>
                  <a:gd name="connsiteY1712" fmla="*/ 2936246 h 3474328"/>
                  <a:gd name="connsiteX1713" fmla="*/ 506498 w 3482881"/>
                  <a:gd name="connsiteY1713" fmla="*/ 2930124 h 3474328"/>
                  <a:gd name="connsiteX1714" fmla="*/ 482728 w 3482881"/>
                  <a:gd name="connsiteY1714" fmla="*/ 2917878 h 3474328"/>
                  <a:gd name="connsiteX1715" fmla="*/ 476605 w 3482881"/>
                  <a:gd name="connsiteY1715" fmla="*/ 2914637 h 3474328"/>
                  <a:gd name="connsiteX1716" fmla="*/ 470842 w 3482881"/>
                  <a:gd name="connsiteY1716" fmla="*/ 2911395 h 3474328"/>
                  <a:gd name="connsiteX1717" fmla="*/ 458957 w 3482881"/>
                  <a:gd name="connsiteY1717" fmla="*/ 2904552 h 3474328"/>
                  <a:gd name="connsiteX1718" fmla="*/ 435546 w 3482881"/>
                  <a:gd name="connsiteY1718" fmla="*/ 2890866 h 3474328"/>
                  <a:gd name="connsiteX1719" fmla="*/ 412496 w 3482881"/>
                  <a:gd name="connsiteY1719" fmla="*/ 2876099 h 3474328"/>
                  <a:gd name="connsiteX1720" fmla="*/ 400971 w 3482881"/>
                  <a:gd name="connsiteY1720" fmla="*/ 2868536 h 3474328"/>
                  <a:gd name="connsiteX1721" fmla="*/ 389806 w 3482881"/>
                  <a:gd name="connsiteY1721" fmla="*/ 2860612 h 3474328"/>
                  <a:gd name="connsiteX1722" fmla="*/ 367476 w 3482881"/>
                  <a:gd name="connsiteY1722" fmla="*/ 2844405 h 3474328"/>
                  <a:gd name="connsiteX1723" fmla="*/ 345866 w 3482881"/>
                  <a:gd name="connsiteY1723" fmla="*/ 2827117 h 3474328"/>
                  <a:gd name="connsiteX1724" fmla="*/ 348387 w 3482881"/>
                  <a:gd name="connsiteY1724" fmla="*/ 2827117 h 3474328"/>
                  <a:gd name="connsiteX1725" fmla="*/ 360993 w 3482881"/>
                  <a:gd name="connsiteY1725" fmla="*/ 2836481 h 3474328"/>
                  <a:gd name="connsiteX1726" fmla="*/ 368916 w 3482881"/>
                  <a:gd name="connsiteY1726" fmla="*/ 2842604 h 3474328"/>
                  <a:gd name="connsiteX1727" fmla="*/ 377920 w 3482881"/>
                  <a:gd name="connsiteY1727" fmla="*/ 2848727 h 3474328"/>
                  <a:gd name="connsiteX1728" fmla="*/ 395928 w 3482881"/>
                  <a:gd name="connsiteY1728" fmla="*/ 2861333 h 3474328"/>
                  <a:gd name="connsiteX1729" fmla="*/ 404572 w 3482881"/>
                  <a:gd name="connsiteY1729" fmla="*/ 2867095 h 3474328"/>
                  <a:gd name="connsiteX1730" fmla="*/ 412496 w 3482881"/>
                  <a:gd name="connsiteY1730" fmla="*/ 2871777 h 3474328"/>
                  <a:gd name="connsiteX1731" fmla="*/ 426542 w 3482881"/>
                  <a:gd name="connsiteY1731" fmla="*/ 2879701 h 3474328"/>
                  <a:gd name="connsiteX1732" fmla="*/ 440589 w 3482881"/>
                  <a:gd name="connsiteY1732" fmla="*/ 2888705 h 3474328"/>
                  <a:gd name="connsiteX1733" fmla="*/ 454995 w 3482881"/>
                  <a:gd name="connsiteY1733" fmla="*/ 2897349 h 3474328"/>
                  <a:gd name="connsiteX1734" fmla="*/ 469402 w 3482881"/>
                  <a:gd name="connsiteY1734" fmla="*/ 2905993 h 3474328"/>
                  <a:gd name="connsiteX1735" fmla="*/ 483808 w 3482881"/>
                  <a:gd name="connsiteY1735" fmla="*/ 2914276 h 3474328"/>
                  <a:gd name="connsiteX1736" fmla="*/ 477325 w 3482881"/>
                  <a:gd name="connsiteY1736" fmla="*/ 2911395 h 3474328"/>
                  <a:gd name="connsiteX1737" fmla="*/ 463639 w 3482881"/>
                  <a:gd name="connsiteY1737" fmla="*/ 2903832 h 3474328"/>
                  <a:gd name="connsiteX1738" fmla="*/ 427983 w 3482881"/>
                  <a:gd name="connsiteY1738" fmla="*/ 2882942 h 3474328"/>
                  <a:gd name="connsiteX1739" fmla="*/ 413576 w 3482881"/>
                  <a:gd name="connsiteY1739" fmla="*/ 2875739 h 3474328"/>
                  <a:gd name="connsiteX1740" fmla="*/ 540354 w 3482881"/>
                  <a:gd name="connsiteY1740" fmla="*/ 2944530 h 3474328"/>
                  <a:gd name="connsiteX1741" fmla="*/ 554760 w 3482881"/>
                  <a:gd name="connsiteY1741" fmla="*/ 2951013 h 3474328"/>
                  <a:gd name="connsiteX1742" fmla="*/ 569527 w 3482881"/>
                  <a:gd name="connsiteY1742" fmla="*/ 2956776 h 3474328"/>
                  <a:gd name="connsiteX1743" fmla="*/ 600141 w 3482881"/>
                  <a:gd name="connsiteY1743" fmla="*/ 2968661 h 3474328"/>
                  <a:gd name="connsiteX1744" fmla="*/ 633996 w 3482881"/>
                  <a:gd name="connsiteY1744" fmla="*/ 2979466 h 3474328"/>
                  <a:gd name="connsiteX1745" fmla="*/ 652364 w 3482881"/>
                  <a:gd name="connsiteY1745" fmla="*/ 2984868 h 3474328"/>
                  <a:gd name="connsiteX1746" fmla="*/ 672173 w 3482881"/>
                  <a:gd name="connsiteY1746" fmla="*/ 2989910 h 3474328"/>
                  <a:gd name="connsiteX1747" fmla="*/ 656686 w 3482881"/>
                  <a:gd name="connsiteY1747" fmla="*/ 2984508 h 3474328"/>
                  <a:gd name="connsiteX1748" fmla="*/ 646602 w 3482881"/>
                  <a:gd name="connsiteY1748" fmla="*/ 2981267 h 3474328"/>
                  <a:gd name="connsiteX1749" fmla="*/ 641199 w 3482881"/>
                  <a:gd name="connsiteY1749" fmla="*/ 2979466 h 3474328"/>
                  <a:gd name="connsiteX1750" fmla="*/ 635437 w 3482881"/>
                  <a:gd name="connsiteY1750" fmla="*/ 2977305 h 3474328"/>
                  <a:gd name="connsiteX1751" fmla="*/ 581772 w 3482881"/>
                  <a:gd name="connsiteY1751" fmla="*/ 2958216 h 3474328"/>
                  <a:gd name="connsiteX1752" fmla="*/ 567006 w 3482881"/>
                  <a:gd name="connsiteY1752" fmla="*/ 2952454 h 3474328"/>
                  <a:gd name="connsiteX1753" fmla="*/ 552239 w 3482881"/>
                  <a:gd name="connsiteY1753" fmla="*/ 2946331 h 3474328"/>
                  <a:gd name="connsiteX1754" fmla="*/ 522706 w 3482881"/>
                  <a:gd name="connsiteY1754" fmla="*/ 2933005 h 3474328"/>
                  <a:gd name="connsiteX1755" fmla="*/ 508659 w 3482881"/>
                  <a:gd name="connsiteY1755" fmla="*/ 2925802 h 3474328"/>
                  <a:gd name="connsiteX1756" fmla="*/ 494973 w 3482881"/>
                  <a:gd name="connsiteY1756" fmla="*/ 2918598 h 3474328"/>
                  <a:gd name="connsiteX1757" fmla="*/ 482007 w 3482881"/>
                  <a:gd name="connsiteY1757" fmla="*/ 2911755 h 3474328"/>
                  <a:gd name="connsiteX1758" fmla="*/ 469762 w 3482881"/>
                  <a:gd name="connsiteY1758" fmla="*/ 2904552 h 3474328"/>
                  <a:gd name="connsiteX1759" fmla="*/ 479486 w 3482881"/>
                  <a:gd name="connsiteY1759" fmla="*/ 2910315 h 3474328"/>
                  <a:gd name="connsiteX1760" fmla="*/ 489211 w 3482881"/>
                  <a:gd name="connsiteY1760" fmla="*/ 2915357 h 3474328"/>
                  <a:gd name="connsiteX1761" fmla="*/ 507579 w 3482881"/>
                  <a:gd name="connsiteY1761" fmla="*/ 2924721 h 3474328"/>
                  <a:gd name="connsiteX1762" fmla="*/ 542875 w 3482881"/>
                  <a:gd name="connsiteY1762" fmla="*/ 2940568 h 3474328"/>
                  <a:gd name="connsiteX1763" fmla="*/ 356311 w 3482881"/>
                  <a:gd name="connsiteY1763" fmla="*/ 2827117 h 3474328"/>
                  <a:gd name="connsiteX1764" fmla="*/ 342264 w 3482881"/>
                  <a:gd name="connsiteY1764" fmla="*/ 2817032 h 3474328"/>
                  <a:gd name="connsiteX1765" fmla="*/ 370357 w 3482881"/>
                  <a:gd name="connsiteY1765" fmla="*/ 2839363 h 3474328"/>
                  <a:gd name="connsiteX1766" fmla="*/ 393407 w 3482881"/>
                  <a:gd name="connsiteY1766" fmla="*/ 2855930 h 3474328"/>
                  <a:gd name="connsiteX1767" fmla="*/ 417178 w 3482881"/>
                  <a:gd name="connsiteY1767" fmla="*/ 2872138 h 3474328"/>
                  <a:gd name="connsiteX1768" fmla="*/ 309489 w 3482881"/>
                  <a:gd name="connsiteY1768" fmla="*/ 2794703 h 3474328"/>
                  <a:gd name="connsiteX1769" fmla="*/ 318854 w 3482881"/>
                  <a:gd name="connsiteY1769" fmla="*/ 2802986 h 3474328"/>
                  <a:gd name="connsiteX1770" fmla="*/ 299405 w 3482881"/>
                  <a:gd name="connsiteY1770" fmla="*/ 2787139 h 3474328"/>
                  <a:gd name="connsiteX1771" fmla="*/ 281757 w 3482881"/>
                  <a:gd name="connsiteY1771" fmla="*/ 2770211 h 3474328"/>
                  <a:gd name="connsiteX1772" fmla="*/ 273113 w 3482881"/>
                  <a:gd name="connsiteY1772" fmla="*/ 2761568 h 3474328"/>
                  <a:gd name="connsiteX1773" fmla="*/ 264469 w 3482881"/>
                  <a:gd name="connsiteY1773" fmla="*/ 2752924 h 3474328"/>
                  <a:gd name="connsiteX1774" fmla="*/ 2090133 w 3482881"/>
                  <a:gd name="connsiteY1774" fmla="*/ 6684 h 3474328"/>
                  <a:gd name="connsiteX1775" fmla="*/ 2080048 w 3482881"/>
                  <a:gd name="connsiteY1775" fmla="*/ 7405 h 3474328"/>
                  <a:gd name="connsiteX1776" fmla="*/ 2090133 w 3482881"/>
                  <a:gd name="connsiteY1776" fmla="*/ 6684 h 3474328"/>
                  <a:gd name="connsiteX1777" fmla="*/ 1557813 w 3482881"/>
                  <a:gd name="connsiteY1777" fmla="*/ 3016563 h 3474328"/>
                  <a:gd name="connsiteX1778" fmla="*/ 1282649 w 3482881"/>
                  <a:gd name="connsiteY1778" fmla="*/ 3015482 h 3474328"/>
                  <a:gd name="connsiteX1779" fmla="*/ 1288051 w 3482881"/>
                  <a:gd name="connsiteY1779" fmla="*/ 3023406 h 3474328"/>
                  <a:gd name="connsiteX1780" fmla="*/ 1270403 w 3482881"/>
                  <a:gd name="connsiteY1780" fmla="*/ 3023406 h 3474328"/>
                  <a:gd name="connsiteX1781" fmla="*/ 1422752 w 3482881"/>
                  <a:gd name="connsiteY1781" fmla="*/ 3024126 h 3474328"/>
                  <a:gd name="connsiteX1782" fmla="*/ 1536923 w 3482881"/>
                  <a:gd name="connsiteY1782" fmla="*/ 3019804 h 3474328"/>
                  <a:gd name="connsiteX1783" fmla="*/ 1592388 w 3482881"/>
                  <a:gd name="connsiteY1783" fmla="*/ 3017643 h 3474328"/>
                  <a:gd name="connsiteX1784" fmla="*/ 1609316 w 3482881"/>
                  <a:gd name="connsiteY1784" fmla="*/ 3016923 h 3474328"/>
                  <a:gd name="connsiteX1785" fmla="*/ 1615079 w 3482881"/>
                  <a:gd name="connsiteY1785" fmla="*/ 3016563 h 3474328"/>
                  <a:gd name="connsiteX1786" fmla="*/ 1545207 w 3482881"/>
                  <a:gd name="connsiteY1786" fmla="*/ 3016563 h 3474328"/>
                  <a:gd name="connsiteX1787" fmla="*/ 1556732 w 3482881"/>
                  <a:gd name="connsiteY1787" fmla="*/ 3017643 h 3474328"/>
                  <a:gd name="connsiteX1788" fmla="*/ 1623722 w 3482881"/>
                  <a:gd name="connsiteY1788" fmla="*/ 3024126 h 3474328"/>
                  <a:gd name="connsiteX1789" fmla="*/ 1672344 w 3482881"/>
                  <a:gd name="connsiteY1789" fmla="*/ 3022685 h 3474328"/>
                  <a:gd name="connsiteX1790" fmla="*/ 1617240 w 3482881"/>
                  <a:gd name="connsiteY1790" fmla="*/ 3022685 h 3474328"/>
                  <a:gd name="connsiteX1791" fmla="*/ 1623722 w 3482881"/>
                  <a:gd name="connsiteY1791" fmla="*/ 3023766 h 3474328"/>
                  <a:gd name="connsiteX1792" fmla="*/ 1669463 w 3482881"/>
                  <a:gd name="connsiteY1792" fmla="*/ 3021965 h 3474328"/>
                  <a:gd name="connsiteX1793" fmla="*/ 1655777 w 3482881"/>
                  <a:gd name="connsiteY1793" fmla="*/ 3021965 h 3474328"/>
                  <a:gd name="connsiteX1794" fmla="*/ 1669463 w 3482881"/>
                  <a:gd name="connsiteY1794" fmla="*/ 3021965 h 3474328"/>
                  <a:gd name="connsiteX1795" fmla="*/ 651644 w 3482881"/>
                  <a:gd name="connsiteY1795" fmla="*/ 2981627 h 3474328"/>
                  <a:gd name="connsiteX1796" fmla="*/ 656686 w 3482881"/>
                  <a:gd name="connsiteY1796" fmla="*/ 2983068 h 3474328"/>
                  <a:gd name="connsiteX1797" fmla="*/ 620670 w 3482881"/>
                  <a:gd name="connsiteY1797" fmla="*/ 2971182 h 3474328"/>
                  <a:gd name="connsiteX1798" fmla="*/ 631475 w 3482881"/>
                  <a:gd name="connsiteY1798" fmla="*/ 2975144 h 3474328"/>
                  <a:gd name="connsiteX1799" fmla="*/ 640119 w 3482881"/>
                  <a:gd name="connsiteY1799" fmla="*/ 2978025 h 3474328"/>
                  <a:gd name="connsiteX1800" fmla="*/ 645521 w 3482881"/>
                  <a:gd name="connsiteY1800" fmla="*/ 2979826 h 3474328"/>
                  <a:gd name="connsiteX1801" fmla="*/ 651644 w 3482881"/>
                  <a:gd name="connsiteY1801" fmla="*/ 2981627 h 3474328"/>
                  <a:gd name="connsiteX1802" fmla="*/ 755011 w 3482881"/>
                  <a:gd name="connsiteY1802" fmla="*/ 3008639 h 3474328"/>
                  <a:gd name="connsiteX1803" fmla="*/ 767616 w 3482881"/>
                  <a:gd name="connsiteY1803" fmla="*/ 3009359 h 3474328"/>
                  <a:gd name="connsiteX1804" fmla="*/ 732680 w 3482881"/>
                  <a:gd name="connsiteY1804" fmla="*/ 3002876 h 3474328"/>
                  <a:gd name="connsiteX1805" fmla="*/ 755011 w 3482881"/>
                  <a:gd name="connsiteY1805" fmla="*/ 3008639 h 3474328"/>
                  <a:gd name="connsiteX1806" fmla="*/ 1097165 w 3482881"/>
                  <a:gd name="connsiteY1806" fmla="*/ 3028448 h 3474328"/>
                  <a:gd name="connsiteX1807" fmla="*/ 1195489 w 3482881"/>
                  <a:gd name="connsiteY1807" fmla="*/ 3024126 h 3474328"/>
                  <a:gd name="connsiteX1808" fmla="*/ 1167757 w 3482881"/>
                  <a:gd name="connsiteY1808" fmla="*/ 3023045 h 3474328"/>
                  <a:gd name="connsiteX1809" fmla="*/ 1106889 w 3482881"/>
                  <a:gd name="connsiteY1809" fmla="*/ 3023045 h 3474328"/>
                  <a:gd name="connsiteX1810" fmla="*/ 1094644 w 3482881"/>
                  <a:gd name="connsiteY1810" fmla="*/ 3024126 h 3474328"/>
                  <a:gd name="connsiteX1811" fmla="*/ 1121656 w 3482881"/>
                  <a:gd name="connsiteY1811" fmla="*/ 3026287 h 3474328"/>
                  <a:gd name="connsiteX1812" fmla="*/ 1013247 w 3482881"/>
                  <a:gd name="connsiteY1812" fmla="*/ 3027728 h 3474328"/>
                  <a:gd name="connsiteX1813" fmla="*/ 1097165 w 3482881"/>
                  <a:gd name="connsiteY1813" fmla="*/ 3028808 h 3474328"/>
                  <a:gd name="connsiteX1814" fmla="*/ 3466314 w 3482881"/>
                  <a:gd name="connsiteY1814" fmla="*/ 1210348 h 3474328"/>
                  <a:gd name="connsiteX1815" fmla="*/ 3467755 w 3482881"/>
                  <a:gd name="connsiteY1815" fmla="*/ 1194861 h 3474328"/>
                  <a:gd name="connsiteX1816" fmla="*/ 3468835 w 3482881"/>
                  <a:gd name="connsiteY1816" fmla="*/ 1236639 h 3474328"/>
                  <a:gd name="connsiteX1817" fmla="*/ 3467755 w 3482881"/>
                  <a:gd name="connsiteY1817" fmla="*/ 1437610 h 3474328"/>
                  <a:gd name="connsiteX1818" fmla="*/ 3464513 w 3482881"/>
                  <a:gd name="connsiteY1818" fmla="*/ 1501719 h 3474328"/>
                  <a:gd name="connsiteX1819" fmla="*/ 3464873 w 3482881"/>
                  <a:gd name="connsiteY1819" fmla="*/ 1459940 h 3474328"/>
                  <a:gd name="connsiteX1820" fmla="*/ 3466314 w 3482881"/>
                  <a:gd name="connsiteY1820" fmla="*/ 1210348 h 3474328"/>
                  <a:gd name="connsiteX1821" fmla="*/ 3462352 w 3482881"/>
                  <a:gd name="connsiteY1821" fmla="*/ 2065734 h 3474328"/>
                  <a:gd name="connsiteX1822" fmla="*/ 3461992 w 3482881"/>
                  <a:gd name="connsiteY1822" fmla="*/ 2055289 h 3474328"/>
                  <a:gd name="connsiteX1823" fmla="*/ 3463433 w 3482881"/>
                  <a:gd name="connsiteY1823" fmla="*/ 2116156 h 3474328"/>
                  <a:gd name="connsiteX1824" fmla="*/ 3463433 w 3482881"/>
                  <a:gd name="connsiteY1824" fmla="*/ 2145329 h 3474328"/>
                  <a:gd name="connsiteX1825" fmla="*/ 3463433 w 3482881"/>
                  <a:gd name="connsiteY1825" fmla="*/ 2159736 h 3474328"/>
                  <a:gd name="connsiteX1826" fmla="*/ 3462712 w 3482881"/>
                  <a:gd name="connsiteY1826" fmla="*/ 2173782 h 3474328"/>
                  <a:gd name="connsiteX1827" fmla="*/ 3460912 w 3482881"/>
                  <a:gd name="connsiteY1827" fmla="*/ 2201515 h 3474328"/>
                  <a:gd name="connsiteX1828" fmla="*/ 3458030 w 3482881"/>
                  <a:gd name="connsiteY1828" fmla="*/ 2228527 h 3474328"/>
                  <a:gd name="connsiteX1829" fmla="*/ 3454789 w 3482881"/>
                  <a:gd name="connsiteY1829" fmla="*/ 2254459 h 3474328"/>
                  <a:gd name="connsiteX1830" fmla="*/ 3450827 w 3482881"/>
                  <a:gd name="connsiteY1830" fmla="*/ 2279310 h 3474328"/>
                  <a:gd name="connsiteX1831" fmla="*/ 3405807 w 3482881"/>
                  <a:gd name="connsiteY1831" fmla="*/ 2440663 h 3474328"/>
                  <a:gd name="connsiteX1832" fmla="*/ 3409768 w 3482881"/>
                  <a:gd name="connsiteY1832" fmla="*/ 2432379 h 3474328"/>
                  <a:gd name="connsiteX1833" fmla="*/ 3412290 w 3482881"/>
                  <a:gd name="connsiteY1833" fmla="*/ 2426616 h 3474328"/>
                  <a:gd name="connsiteX1834" fmla="*/ 3415171 w 3482881"/>
                  <a:gd name="connsiteY1834" fmla="*/ 2419773 h 3474328"/>
                  <a:gd name="connsiteX1835" fmla="*/ 3428137 w 3482881"/>
                  <a:gd name="connsiteY1835" fmla="*/ 2384837 h 3474328"/>
                  <a:gd name="connsiteX1836" fmla="*/ 3440382 w 3482881"/>
                  <a:gd name="connsiteY1836" fmla="*/ 2345580 h 3474328"/>
                  <a:gd name="connsiteX1837" fmla="*/ 3442903 w 3482881"/>
                  <a:gd name="connsiteY1837" fmla="*/ 2336216 h 3474328"/>
                  <a:gd name="connsiteX1838" fmla="*/ 3445064 w 3482881"/>
                  <a:gd name="connsiteY1838" fmla="*/ 2327211 h 3474328"/>
                  <a:gd name="connsiteX1839" fmla="*/ 3449026 w 3482881"/>
                  <a:gd name="connsiteY1839" fmla="*/ 2311364 h 3474328"/>
                  <a:gd name="connsiteX1840" fmla="*/ 3442903 w 3482881"/>
                  <a:gd name="connsiteY1840" fmla="*/ 2344860 h 3474328"/>
                  <a:gd name="connsiteX1841" fmla="*/ 3435700 w 3482881"/>
                  <a:gd name="connsiteY1841" fmla="*/ 2365029 h 3474328"/>
                  <a:gd name="connsiteX1842" fmla="*/ 3419133 w 3482881"/>
                  <a:gd name="connsiteY1842" fmla="*/ 2421934 h 3474328"/>
                  <a:gd name="connsiteX1843" fmla="*/ 3433539 w 3482881"/>
                  <a:gd name="connsiteY1843" fmla="*/ 2381956 h 3474328"/>
                  <a:gd name="connsiteX1844" fmla="*/ 3441463 w 3482881"/>
                  <a:gd name="connsiteY1844" fmla="*/ 2355304 h 3474328"/>
                  <a:gd name="connsiteX1845" fmla="*/ 3445424 w 3482881"/>
                  <a:gd name="connsiteY1845" fmla="*/ 2342338 h 3474328"/>
                  <a:gd name="connsiteX1846" fmla="*/ 3448666 w 3482881"/>
                  <a:gd name="connsiteY1846" fmla="*/ 2330093 h 3474328"/>
                  <a:gd name="connsiteX1847" fmla="*/ 3452268 w 3482881"/>
                  <a:gd name="connsiteY1847" fmla="*/ 2312445 h 3474328"/>
                  <a:gd name="connsiteX1848" fmla="*/ 3455869 w 3482881"/>
                  <a:gd name="connsiteY1848" fmla="*/ 2294797 h 3474328"/>
                  <a:gd name="connsiteX1849" fmla="*/ 3459111 w 3482881"/>
                  <a:gd name="connsiteY1849" fmla="*/ 2273907 h 3474328"/>
                  <a:gd name="connsiteX1850" fmla="*/ 3462352 w 3482881"/>
                  <a:gd name="connsiteY1850" fmla="*/ 2251577 h 3474328"/>
                  <a:gd name="connsiteX1851" fmla="*/ 3464513 w 3482881"/>
                  <a:gd name="connsiteY1851" fmla="*/ 2229968 h 3474328"/>
                  <a:gd name="connsiteX1852" fmla="*/ 3467034 w 3482881"/>
                  <a:gd name="connsiteY1852" fmla="*/ 2197553 h 3474328"/>
                  <a:gd name="connsiteX1853" fmla="*/ 3465954 w 3482881"/>
                  <a:gd name="connsiteY1853" fmla="*/ 2207638 h 3474328"/>
                  <a:gd name="connsiteX1854" fmla="*/ 3464513 w 3482881"/>
                  <a:gd name="connsiteY1854" fmla="*/ 2217722 h 3474328"/>
                  <a:gd name="connsiteX1855" fmla="*/ 3461632 w 3482881"/>
                  <a:gd name="connsiteY1855" fmla="*/ 2237891 h 3474328"/>
                  <a:gd name="connsiteX1856" fmla="*/ 3454428 w 3482881"/>
                  <a:gd name="connsiteY1856" fmla="*/ 2277869 h 3474328"/>
                  <a:gd name="connsiteX1857" fmla="*/ 3459831 w 3482881"/>
                  <a:gd name="connsiteY1857" fmla="*/ 2247976 h 3474328"/>
                  <a:gd name="connsiteX1858" fmla="*/ 3462712 w 3482881"/>
                  <a:gd name="connsiteY1858" fmla="*/ 2225286 h 3474328"/>
                  <a:gd name="connsiteX1859" fmla="*/ 3464153 w 3482881"/>
                  <a:gd name="connsiteY1859" fmla="*/ 2212680 h 3474328"/>
                  <a:gd name="connsiteX1860" fmla="*/ 3465593 w 3482881"/>
                  <a:gd name="connsiteY1860" fmla="*/ 2199714 h 3474328"/>
                  <a:gd name="connsiteX1861" fmla="*/ 3467394 w 3482881"/>
                  <a:gd name="connsiteY1861" fmla="*/ 2173062 h 3474328"/>
                  <a:gd name="connsiteX1862" fmla="*/ 3468475 w 3482881"/>
                  <a:gd name="connsiteY1862" fmla="*/ 2160096 h 3474328"/>
                  <a:gd name="connsiteX1863" fmla="*/ 3468475 w 3482881"/>
                  <a:gd name="connsiteY1863" fmla="*/ 2147491 h 3474328"/>
                  <a:gd name="connsiteX1864" fmla="*/ 3469195 w 3482881"/>
                  <a:gd name="connsiteY1864" fmla="*/ 2105351 h 3474328"/>
                  <a:gd name="connsiteX1865" fmla="*/ 3468475 w 3482881"/>
                  <a:gd name="connsiteY1865" fmla="*/ 2116516 h 3474328"/>
                  <a:gd name="connsiteX1866" fmla="*/ 3467394 w 3482881"/>
                  <a:gd name="connsiteY1866" fmla="*/ 2142808 h 3474328"/>
                  <a:gd name="connsiteX1867" fmla="*/ 3467034 w 3482881"/>
                  <a:gd name="connsiteY1867" fmla="*/ 2157215 h 3474328"/>
                  <a:gd name="connsiteX1868" fmla="*/ 3466314 w 3482881"/>
                  <a:gd name="connsiteY1868" fmla="*/ 2170541 h 3474328"/>
                  <a:gd name="connsiteX1869" fmla="*/ 3466314 w 3482881"/>
                  <a:gd name="connsiteY1869" fmla="*/ 2187468 h 3474328"/>
                  <a:gd name="connsiteX1870" fmla="*/ 3467034 w 3482881"/>
                  <a:gd name="connsiteY1870" fmla="*/ 2159376 h 3474328"/>
                  <a:gd name="connsiteX1871" fmla="*/ 3467034 w 3482881"/>
                  <a:gd name="connsiteY1871" fmla="*/ 2147130 h 3474328"/>
                  <a:gd name="connsiteX1872" fmla="*/ 3466674 w 3482881"/>
                  <a:gd name="connsiteY1872" fmla="*/ 2151092 h 3474328"/>
                  <a:gd name="connsiteX1873" fmla="*/ 3465593 w 3482881"/>
                  <a:gd name="connsiteY1873" fmla="*/ 2165138 h 3474328"/>
                  <a:gd name="connsiteX1874" fmla="*/ 3465593 w 3482881"/>
                  <a:gd name="connsiteY1874" fmla="*/ 2159016 h 3474328"/>
                  <a:gd name="connsiteX1875" fmla="*/ 3465593 w 3482881"/>
                  <a:gd name="connsiteY1875" fmla="*/ 2152893 h 3474328"/>
                  <a:gd name="connsiteX1876" fmla="*/ 3465593 w 3482881"/>
                  <a:gd name="connsiteY1876" fmla="*/ 2139927 h 3474328"/>
                  <a:gd name="connsiteX1877" fmla="*/ 3465954 w 3482881"/>
                  <a:gd name="connsiteY1877" fmla="*/ 2112195 h 3474328"/>
                  <a:gd name="connsiteX1878" fmla="*/ 3465954 w 3482881"/>
                  <a:gd name="connsiteY1878" fmla="*/ 2053488 h 3474328"/>
                  <a:gd name="connsiteX1879" fmla="*/ 3467034 w 3482881"/>
                  <a:gd name="connsiteY1879" fmla="*/ 1954083 h 3474328"/>
                  <a:gd name="connsiteX1880" fmla="*/ 3469556 w 3482881"/>
                  <a:gd name="connsiteY1880" fmla="*/ 1946160 h 3474328"/>
                  <a:gd name="connsiteX1881" fmla="*/ 3468115 w 3482881"/>
                  <a:gd name="connsiteY1881" fmla="*/ 1850356 h 3474328"/>
                  <a:gd name="connsiteX1882" fmla="*/ 3470996 w 3482881"/>
                  <a:gd name="connsiteY1882" fmla="*/ 1897538 h 3474328"/>
                  <a:gd name="connsiteX1883" fmla="*/ 3473157 w 3482881"/>
                  <a:gd name="connsiteY1883" fmla="*/ 1837390 h 3474328"/>
                  <a:gd name="connsiteX1884" fmla="*/ 3472437 w 3482881"/>
                  <a:gd name="connsiteY1884" fmla="*/ 1727181 h 3474328"/>
                  <a:gd name="connsiteX1885" fmla="*/ 3474598 w 3482881"/>
                  <a:gd name="connsiteY1885" fmla="*/ 1699088 h 3474328"/>
                  <a:gd name="connsiteX1886" fmla="*/ 3469556 w 3482881"/>
                  <a:gd name="connsiteY1886" fmla="*/ 1627776 h 3474328"/>
                  <a:gd name="connsiteX1887" fmla="*/ 3472077 w 3482881"/>
                  <a:gd name="connsiteY1887" fmla="*/ 1756714 h 3474328"/>
                  <a:gd name="connsiteX1888" fmla="*/ 3468115 w 3482881"/>
                  <a:gd name="connsiteY1888" fmla="*/ 1648665 h 3474328"/>
                  <a:gd name="connsiteX1889" fmla="*/ 3467755 w 3482881"/>
                  <a:gd name="connsiteY1889" fmla="*/ 1695847 h 3474328"/>
                  <a:gd name="connsiteX1890" fmla="*/ 3466314 w 3482881"/>
                  <a:gd name="connsiteY1890" fmla="*/ 1640021 h 3474328"/>
                  <a:gd name="connsiteX1891" fmla="*/ 3465233 w 3482881"/>
                  <a:gd name="connsiteY1891" fmla="*/ 1615170 h 3474328"/>
                  <a:gd name="connsiteX1892" fmla="*/ 3464153 w 3482881"/>
                  <a:gd name="connsiteY1892" fmla="*/ 1740507 h 3474328"/>
                  <a:gd name="connsiteX1893" fmla="*/ 3463072 w 3482881"/>
                  <a:gd name="connsiteY1893" fmla="*/ 1732223 h 3474328"/>
                  <a:gd name="connsiteX1894" fmla="*/ 3463793 w 3482881"/>
                  <a:gd name="connsiteY1894" fmla="*/ 1805696 h 3474328"/>
                  <a:gd name="connsiteX1895" fmla="*/ 3463793 w 3482881"/>
                  <a:gd name="connsiteY1895" fmla="*/ 1927431 h 3474328"/>
                  <a:gd name="connsiteX1896" fmla="*/ 3462712 w 3482881"/>
                  <a:gd name="connsiteY1896" fmla="*/ 1906542 h 3474328"/>
                  <a:gd name="connsiteX1897" fmla="*/ 3463072 w 3482881"/>
                  <a:gd name="connsiteY1897" fmla="*/ 2066454 h 3474328"/>
                  <a:gd name="connsiteX1898" fmla="*/ 2439851 w 3482881"/>
                  <a:gd name="connsiteY1898" fmla="*/ 3388971 h 3474328"/>
                  <a:gd name="connsiteX1899" fmla="*/ 2469024 w 3482881"/>
                  <a:gd name="connsiteY1899" fmla="*/ 3405538 h 3474328"/>
                  <a:gd name="connsiteX1900" fmla="*/ 2488113 w 3482881"/>
                  <a:gd name="connsiteY1900" fmla="*/ 3415262 h 3474328"/>
                  <a:gd name="connsiteX1901" fmla="*/ 2499638 w 3482881"/>
                  <a:gd name="connsiteY1901" fmla="*/ 3421025 h 3474328"/>
                  <a:gd name="connsiteX1902" fmla="*/ 2512604 w 3482881"/>
                  <a:gd name="connsiteY1902" fmla="*/ 3426788 h 3474328"/>
                  <a:gd name="connsiteX1903" fmla="*/ 2543938 w 3482881"/>
                  <a:gd name="connsiteY1903" fmla="*/ 3439754 h 3474328"/>
                  <a:gd name="connsiteX1904" fmla="*/ 2562666 w 3482881"/>
                  <a:gd name="connsiteY1904" fmla="*/ 3446957 h 3474328"/>
                  <a:gd name="connsiteX1905" fmla="*/ 2583916 w 3482881"/>
                  <a:gd name="connsiteY1905" fmla="*/ 3454160 h 3474328"/>
                  <a:gd name="connsiteX1906" fmla="*/ 2607687 w 3482881"/>
                  <a:gd name="connsiteY1906" fmla="*/ 3462083 h 3474328"/>
                  <a:gd name="connsiteX1907" fmla="*/ 2620652 w 3482881"/>
                  <a:gd name="connsiteY1907" fmla="*/ 3466406 h 3474328"/>
                  <a:gd name="connsiteX1908" fmla="*/ 2635419 w 3482881"/>
                  <a:gd name="connsiteY1908" fmla="*/ 3468206 h 3474328"/>
                  <a:gd name="connsiteX1909" fmla="*/ 2664232 w 3482881"/>
                  <a:gd name="connsiteY1909" fmla="*/ 3455601 h 3474328"/>
                  <a:gd name="connsiteX1910" fmla="*/ 2677918 w 3482881"/>
                  <a:gd name="connsiteY1910" fmla="*/ 3423906 h 3474328"/>
                  <a:gd name="connsiteX1911" fmla="*/ 2675397 w 3482881"/>
                  <a:gd name="connsiteY1911" fmla="*/ 3439393 h 3474328"/>
                  <a:gd name="connsiteX1912" fmla="*/ 2674317 w 3482881"/>
                  <a:gd name="connsiteY1912" fmla="*/ 3402657 h 3474328"/>
                  <a:gd name="connsiteX1913" fmla="*/ 2662791 w 3482881"/>
                  <a:gd name="connsiteY1913" fmla="*/ 3387890 h 3474328"/>
                  <a:gd name="connsiteX1914" fmla="*/ 2650546 w 3482881"/>
                  <a:gd name="connsiteY1914" fmla="*/ 3375284 h 3474328"/>
                  <a:gd name="connsiteX1915" fmla="*/ 2608767 w 3482881"/>
                  <a:gd name="connsiteY1915" fmla="*/ 3316578 h 3474328"/>
                  <a:gd name="connsiteX1916" fmla="*/ 2591119 w 3482881"/>
                  <a:gd name="connsiteY1916" fmla="*/ 3283443 h 3474328"/>
                  <a:gd name="connsiteX1917" fmla="*/ 2583556 w 3482881"/>
                  <a:gd name="connsiteY1917" fmla="*/ 3265795 h 3474328"/>
                  <a:gd name="connsiteX1918" fmla="*/ 2576352 w 3482881"/>
                  <a:gd name="connsiteY1918" fmla="*/ 3247427 h 3474328"/>
                  <a:gd name="connsiteX1919" fmla="*/ 2569509 w 3482881"/>
                  <a:gd name="connsiteY1919" fmla="*/ 3228338 h 3474328"/>
                  <a:gd name="connsiteX1920" fmla="*/ 2566628 w 3482881"/>
                  <a:gd name="connsiteY1920" fmla="*/ 3218614 h 3474328"/>
                  <a:gd name="connsiteX1921" fmla="*/ 2563747 w 3482881"/>
                  <a:gd name="connsiteY1921" fmla="*/ 3208529 h 3474328"/>
                  <a:gd name="connsiteX1922" fmla="*/ 2558344 w 3482881"/>
                  <a:gd name="connsiteY1922" fmla="*/ 3188360 h 3474328"/>
                  <a:gd name="connsiteX1923" fmla="*/ 2554022 w 3482881"/>
                  <a:gd name="connsiteY1923" fmla="*/ 3167110 h 3474328"/>
                  <a:gd name="connsiteX1924" fmla="*/ 2569869 w 3482881"/>
                  <a:gd name="connsiteY1924" fmla="*/ 3220414 h 3474328"/>
                  <a:gd name="connsiteX1925" fmla="*/ 2578513 w 3482881"/>
                  <a:gd name="connsiteY1925" fmla="*/ 3242385 h 3474328"/>
                  <a:gd name="connsiteX1926" fmla="*/ 2581395 w 3482881"/>
                  <a:gd name="connsiteY1926" fmla="*/ 3249227 h 3474328"/>
                  <a:gd name="connsiteX1927" fmla="*/ 2584996 w 3482881"/>
                  <a:gd name="connsiteY1927" fmla="*/ 3256791 h 3474328"/>
                  <a:gd name="connsiteX1928" fmla="*/ 2594000 w 3482881"/>
                  <a:gd name="connsiteY1928" fmla="*/ 3275159 h 3474328"/>
                  <a:gd name="connsiteX1929" fmla="*/ 2587878 w 3482881"/>
                  <a:gd name="connsiteY1929" fmla="*/ 3261473 h 3474328"/>
                  <a:gd name="connsiteX1930" fmla="*/ 2582115 w 3482881"/>
                  <a:gd name="connsiteY1930" fmla="*/ 3247427 h 3474328"/>
                  <a:gd name="connsiteX1931" fmla="*/ 2571670 w 3482881"/>
                  <a:gd name="connsiteY1931" fmla="*/ 3218974 h 3474328"/>
                  <a:gd name="connsiteX1932" fmla="*/ 2566988 w 3482881"/>
                  <a:gd name="connsiteY1932" fmla="*/ 3198445 h 3474328"/>
                  <a:gd name="connsiteX1933" fmla="*/ 2559065 w 3482881"/>
                  <a:gd name="connsiteY1933" fmla="*/ 3167471 h 3474328"/>
                  <a:gd name="connsiteX1934" fmla="*/ 2555103 w 3482881"/>
                  <a:gd name="connsiteY1934" fmla="*/ 3150183 h 3474328"/>
                  <a:gd name="connsiteX1935" fmla="*/ 2552221 w 3482881"/>
                  <a:gd name="connsiteY1935" fmla="*/ 3133255 h 3474328"/>
                  <a:gd name="connsiteX1936" fmla="*/ 2556904 w 3482881"/>
                  <a:gd name="connsiteY1936" fmla="*/ 3152344 h 3474328"/>
                  <a:gd name="connsiteX1937" fmla="*/ 2562666 w 3482881"/>
                  <a:gd name="connsiteY1937" fmla="*/ 3171072 h 3474328"/>
                  <a:gd name="connsiteX1938" fmla="*/ 2577433 w 3482881"/>
                  <a:gd name="connsiteY1938" fmla="*/ 3226177 h 3474328"/>
                  <a:gd name="connsiteX1939" fmla="*/ 2586077 w 3482881"/>
                  <a:gd name="connsiteY1939" fmla="*/ 3250668 h 3474328"/>
                  <a:gd name="connsiteX1940" fmla="*/ 2590038 w 3482881"/>
                  <a:gd name="connsiteY1940" fmla="*/ 3259672 h 3474328"/>
                  <a:gd name="connsiteX1941" fmla="*/ 2592920 w 3482881"/>
                  <a:gd name="connsiteY1941" fmla="*/ 3267956 h 3474328"/>
                  <a:gd name="connsiteX1942" fmla="*/ 2608047 w 3482881"/>
                  <a:gd name="connsiteY1942" fmla="*/ 3302892 h 3474328"/>
                  <a:gd name="connsiteX1943" fmla="*/ 2619932 w 3482881"/>
                  <a:gd name="connsiteY1943" fmla="*/ 3324862 h 3474328"/>
                  <a:gd name="connsiteX1944" fmla="*/ 2633978 w 3482881"/>
                  <a:gd name="connsiteY1944" fmla="*/ 3347192 h 3474328"/>
                  <a:gd name="connsiteX1945" fmla="*/ 2637580 w 3482881"/>
                  <a:gd name="connsiteY1945" fmla="*/ 3352594 h 3474328"/>
                  <a:gd name="connsiteX1946" fmla="*/ 2641542 w 3482881"/>
                  <a:gd name="connsiteY1946" fmla="*/ 3357636 h 3474328"/>
                  <a:gd name="connsiteX1947" fmla="*/ 2649465 w 3482881"/>
                  <a:gd name="connsiteY1947" fmla="*/ 3367721 h 3474328"/>
                  <a:gd name="connsiteX1948" fmla="*/ 2665313 w 3482881"/>
                  <a:gd name="connsiteY1948" fmla="*/ 3384288 h 3474328"/>
                  <a:gd name="connsiteX1949" fmla="*/ 2651626 w 3482881"/>
                  <a:gd name="connsiteY1949" fmla="*/ 3368441 h 3474328"/>
                  <a:gd name="connsiteX1950" fmla="*/ 2640461 w 3482881"/>
                  <a:gd name="connsiteY1950" fmla="*/ 3354035 h 3474328"/>
                  <a:gd name="connsiteX1951" fmla="*/ 2629656 w 3482881"/>
                  <a:gd name="connsiteY1951" fmla="*/ 3338548 h 3474328"/>
                  <a:gd name="connsiteX1952" fmla="*/ 2616691 w 3482881"/>
                  <a:gd name="connsiteY1952" fmla="*/ 3315858 h 3474328"/>
                  <a:gd name="connsiteX1953" fmla="*/ 2617051 w 3482881"/>
                  <a:gd name="connsiteY1953" fmla="*/ 3315137 h 3474328"/>
                  <a:gd name="connsiteX1954" fmla="*/ 2624254 w 3482881"/>
                  <a:gd name="connsiteY1954" fmla="*/ 3325582 h 3474328"/>
                  <a:gd name="connsiteX1955" fmla="*/ 2615970 w 3482881"/>
                  <a:gd name="connsiteY1955" fmla="*/ 3311896 h 3474328"/>
                  <a:gd name="connsiteX1956" fmla="*/ 2609487 w 3482881"/>
                  <a:gd name="connsiteY1956" fmla="*/ 3300371 h 3474328"/>
                  <a:gd name="connsiteX1957" fmla="*/ 2600123 w 3482881"/>
                  <a:gd name="connsiteY1957" fmla="*/ 3280922 h 3474328"/>
                  <a:gd name="connsiteX1958" fmla="*/ 2597962 w 3482881"/>
                  <a:gd name="connsiteY1958" fmla="*/ 3276240 h 3474328"/>
                  <a:gd name="connsiteX1959" fmla="*/ 2596161 w 3482881"/>
                  <a:gd name="connsiteY1959" fmla="*/ 3271197 h 3474328"/>
                  <a:gd name="connsiteX1960" fmla="*/ 2591839 w 3482881"/>
                  <a:gd name="connsiteY1960" fmla="*/ 3260393 h 3474328"/>
                  <a:gd name="connsiteX1961" fmla="*/ 2586797 w 3482881"/>
                  <a:gd name="connsiteY1961" fmla="*/ 3247787 h 3474328"/>
                  <a:gd name="connsiteX1962" fmla="*/ 2581034 w 3482881"/>
                  <a:gd name="connsiteY1962" fmla="*/ 3231940 h 3474328"/>
                  <a:gd name="connsiteX1963" fmla="*/ 2592560 w 3482881"/>
                  <a:gd name="connsiteY1963" fmla="*/ 3257511 h 3474328"/>
                  <a:gd name="connsiteX1964" fmla="*/ 2601564 w 3482881"/>
                  <a:gd name="connsiteY1964" fmla="*/ 3274079 h 3474328"/>
                  <a:gd name="connsiteX1965" fmla="*/ 2586437 w 3482881"/>
                  <a:gd name="connsiteY1965" fmla="*/ 3236622 h 3474328"/>
                  <a:gd name="connsiteX1966" fmla="*/ 2579594 w 3482881"/>
                  <a:gd name="connsiteY1966" fmla="*/ 3217533 h 3474328"/>
                  <a:gd name="connsiteX1967" fmla="*/ 2573831 w 3482881"/>
                  <a:gd name="connsiteY1967" fmla="*/ 3198085 h 3474328"/>
                  <a:gd name="connsiteX1968" fmla="*/ 2578874 w 3482881"/>
                  <a:gd name="connsiteY1968" fmla="*/ 3213932 h 3474328"/>
                  <a:gd name="connsiteX1969" fmla="*/ 2584276 w 3482881"/>
                  <a:gd name="connsiteY1969" fmla="*/ 3229419 h 3474328"/>
                  <a:gd name="connsiteX1970" fmla="*/ 2590399 w 3482881"/>
                  <a:gd name="connsiteY1970" fmla="*/ 3245266 h 3474328"/>
                  <a:gd name="connsiteX1971" fmla="*/ 2599403 w 3482881"/>
                  <a:gd name="connsiteY1971" fmla="*/ 3264715 h 3474328"/>
                  <a:gd name="connsiteX1972" fmla="*/ 2593280 w 3482881"/>
                  <a:gd name="connsiteY1972" fmla="*/ 3246346 h 3474328"/>
                  <a:gd name="connsiteX1973" fmla="*/ 2582475 w 3482881"/>
                  <a:gd name="connsiteY1973" fmla="*/ 3216093 h 3474328"/>
                  <a:gd name="connsiteX1974" fmla="*/ 2577073 w 3482881"/>
                  <a:gd name="connsiteY1974" fmla="*/ 3197364 h 3474328"/>
                  <a:gd name="connsiteX1975" fmla="*/ 2572030 w 3482881"/>
                  <a:gd name="connsiteY1975" fmla="*/ 3178276 h 3474328"/>
                  <a:gd name="connsiteX1976" fmla="*/ 2567709 w 3482881"/>
                  <a:gd name="connsiteY1976" fmla="*/ 3160268 h 3474328"/>
                  <a:gd name="connsiteX1977" fmla="*/ 2564467 w 3482881"/>
                  <a:gd name="connsiteY1977" fmla="*/ 3145141 h 3474328"/>
                  <a:gd name="connsiteX1978" fmla="*/ 2560865 w 3482881"/>
                  <a:gd name="connsiteY1978" fmla="*/ 3130734 h 3474328"/>
                  <a:gd name="connsiteX1979" fmla="*/ 2560865 w 3482881"/>
                  <a:gd name="connsiteY1979" fmla="*/ 3128573 h 3474328"/>
                  <a:gd name="connsiteX1980" fmla="*/ 2557984 w 3482881"/>
                  <a:gd name="connsiteY1980" fmla="*/ 3110205 h 3474328"/>
                  <a:gd name="connsiteX1981" fmla="*/ 2556183 w 3482881"/>
                  <a:gd name="connsiteY1981" fmla="*/ 3097959 h 3474328"/>
                  <a:gd name="connsiteX1982" fmla="*/ 2553662 w 3482881"/>
                  <a:gd name="connsiteY1982" fmla="*/ 3083553 h 3474328"/>
                  <a:gd name="connsiteX1983" fmla="*/ 2550781 w 3482881"/>
                  <a:gd name="connsiteY1983" fmla="*/ 3066625 h 3474328"/>
                  <a:gd name="connsiteX1984" fmla="*/ 2549700 w 3482881"/>
                  <a:gd name="connsiteY1984" fmla="*/ 3051138 h 3474328"/>
                  <a:gd name="connsiteX1985" fmla="*/ 2549700 w 3482881"/>
                  <a:gd name="connsiteY1985" fmla="*/ 3044655 h 3474328"/>
                  <a:gd name="connsiteX1986" fmla="*/ 2549700 w 3482881"/>
                  <a:gd name="connsiteY1986" fmla="*/ 3037812 h 3474328"/>
                  <a:gd name="connsiteX1987" fmla="*/ 2548980 w 3482881"/>
                  <a:gd name="connsiteY1987" fmla="*/ 3042854 h 3474328"/>
                  <a:gd name="connsiteX1988" fmla="*/ 2548980 w 3482881"/>
                  <a:gd name="connsiteY1988" fmla="*/ 3046096 h 3474328"/>
                  <a:gd name="connsiteX1989" fmla="*/ 2548980 w 3482881"/>
                  <a:gd name="connsiteY1989" fmla="*/ 3050418 h 3474328"/>
                  <a:gd name="connsiteX1990" fmla="*/ 2550061 w 3482881"/>
                  <a:gd name="connsiteY1990" fmla="*/ 3068066 h 3474328"/>
                  <a:gd name="connsiteX1991" fmla="*/ 2554383 w 3482881"/>
                  <a:gd name="connsiteY1991" fmla="*/ 3095078 h 3474328"/>
                  <a:gd name="connsiteX1992" fmla="*/ 2557264 w 3482881"/>
                  <a:gd name="connsiteY1992" fmla="*/ 3112366 h 3474328"/>
                  <a:gd name="connsiteX1993" fmla="*/ 2562306 w 3482881"/>
                  <a:gd name="connsiteY1993" fmla="*/ 3139738 h 3474328"/>
                  <a:gd name="connsiteX1994" fmla="*/ 2555823 w 3482881"/>
                  <a:gd name="connsiteY1994" fmla="*/ 3116688 h 3474328"/>
                  <a:gd name="connsiteX1995" fmla="*/ 2559785 w 3482881"/>
                  <a:gd name="connsiteY1995" fmla="*/ 3141899 h 3474328"/>
                  <a:gd name="connsiteX1996" fmla="*/ 2561586 w 3482881"/>
                  <a:gd name="connsiteY1996" fmla="*/ 3150903 h 3474328"/>
                  <a:gd name="connsiteX1997" fmla="*/ 2563747 w 3482881"/>
                  <a:gd name="connsiteY1997" fmla="*/ 3160268 h 3474328"/>
                  <a:gd name="connsiteX1998" fmla="*/ 2568069 w 3482881"/>
                  <a:gd name="connsiteY1998" fmla="*/ 3178996 h 3474328"/>
                  <a:gd name="connsiteX1999" fmla="*/ 2570230 w 3482881"/>
                  <a:gd name="connsiteY1999" fmla="*/ 3187640 h 3474328"/>
                  <a:gd name="connsiteX2000" fmla="*/ 2572391 w 3482881"/>
                  <a:gd name="connsiteY2000" fmla="*/ 3195203 h 3474328"/>
                  <a:gd name="connsiteX2001" fmla="*/ 2575632 w 3482881"/>
                  <a:gd name="connsiteY2001" fmla="*/ 3206368 h 3474328"/>
                  <a:gd name="connsiteX2002" fmla="*/ 2573471 w 3482881"/>
                  <a:gd name="connsiteY2002" fmla="*/ 3204207 h 3474328"/>
                  <a:gd name="connsiteX2003" fmla="*/ 2569149 w 3482881"/>
                  <a:gd name="connsiteY2003" fmla="*/ 3189441 h 3474328"/>
                  <a:gd name="connsiteX2004" fmla="*/ 2565547 w 3482881"/>
                  <a:gd name="connsiteY2004" fmla="*/ 3174674 h 3474328"/>
                  <a:gd name="connsiteX2005" fmla="*/ 2562306 w 3482881"/>
                  <a:gd name="connsiteY2005" fmla="*/ 3159907 h 3474328"/>
                  <a:gd name="connsiteX2006" fmla="*/ 2559425 w 3482881"/>
                  <a:gd name="connsiteY2006" fmla="*/ 3145141 h 3474328"/>
                  <a:gd name="connsiteX2007" fmla="*/ 2548980 w 3482881"/>
                  <a:gd name="connsiteY2007" fmla="*/ 3101561 h 3474328"/>
                  <a:gd name="connsiteX2008" fmla="*/ 2545739 w 3482881"/>
                  <a:gd name="connsiteY2008" fmla="*/ 3073829 h 3474328"/>
                  <a:gd name="connsiteX2009" fmla="*/ 2545018 w 3482881"/>
                  <a:gd name="connsiteY2009" fmla="*/ 3066985 h 3474328"/>
                  <a:gd name="connsiteX2010" fmla="*/ 2545018 w 3482881"/>
                  <a:gd name="connsiteY2010" fmla="*/ 3060142 h 3474328"/>
                  <a:gd name="connsiteX2011" fmla="*/ 2543938 w 3482881"/>
                  <a:gd name="connsiteY2011" fmla="*/ 3047176 h 3474328"/>
                  <a:gd name="connsiteX2012" fmla="*/ 2542857 w 3482881"/>
                  <a:gd name="connsiteY2012" fmla="*/ 3026647 h 3474328"/>
                  <a:gd name="connsiteX2013" fmla="*/ 2563747 w 3482881"/>
                  <a:gd name="connsiteY2013" fmla="*/ 3025927 h 3474328"/>
                  <a:gd name="connsiteX2014" fmla="*/ 2565547 w 3482881"/>
                  <a:gd name="connsiteY2014" fmla="*/ 3025927 h 3474328"/>
                  <a:gd name="connsiteX2015" fmla="*/ 2567348 w 3482881"/>
                  <a:gd name="connsiteY2015" fmla="*/ 3025927 h 3474328"/>
                  <a:gd name="connsiteX2016" fmla="*/ 2569149 w 3482881"/>
                  <a:gd name="connsiteY2016" fmla="*/ 3025207 h 3474328"/>
                  <a:gd name="connsiteX2017" fmla="*/ 2571310 w 3482881"/>
                  <a:gd name="connsiteY2017" fmla="*/ 3024126 h 3474328"/>
                  <a:gd name="connsiteX2018" fmla="*/ 2582475 w 3482881"/>
                  <a:gd name="connsiteY2018" fmla="*/ 3023045 h 3474328"/>
                  <a:gd name="connsiteX2019" fmla="*/ 2595441 w 3482881"/>
                  <a:gd name="connsiteY2019" fmla="*/ 3023045 h 3474328"/>
                  <a:gd name="connsiteX2020" fmla="*/ 2604445 w 3482881"/>
                  <a:gd name="connsiteY2020" fmla="*/ 3023045 h 3474328"/>
                  <a:gd name="connsiteX2021" fmla="*/ 2615610 w 3482881"/>
                  <a:gd name="connsiteY2021" fmla="*/ 3022325 h 3474328"/>
                  <a:gd name="connsiteX2022" fmla="*/ 2739866 w 3482881"/>
                  <a:gd name="connsiteY2022" fmla="*/ 3008279 h 3474328"/>
                  <a:gd name="connsiteX2023" fmla="*/ 2864122 w 3482881"/>
                  <a:gd name="connsiteY2023" fmla="*/ 2973343 h 3474328"/>
                  <a:gd name="connsiteX2024" fmla="*/ 2886812 w 3482881"/>
                  <a:gd name="connsiteY2024" fmla="*/ 2964339 h 3474328"/>
                  <a:gd name="connsiteX2025" fmla="*/ 2909143 w 3482881"/>
                  <a:gd name="connsiteY2025" fmla="*/ 2954975 h 3474328"/>
                  <a:gd name="connsiteX2026" fmla="*/ 2867724 w 3482881"/>
                  <a:gd name="connsiteY2026" fmla="*/ 2970462 h 3474328"/>
                  <a:gd name="connsiteX2027" fmla="*/ 2850796 w 3482881"/>
                  <a:gd name="connsiteY2027" fmla="*/ 2975504 h 3474328"/>
                  <a:gd name="connsiteX2028" fmla="*/ 2868804 w 3482881"/>
                  <a:gd name="connsiteY2028" fmla="*/ 2969381 h 3474328"/>
                  <a:gd name="connsiteX2029" fmla="*/ 2886452 w 3482881"/>
                  <a:gd name="connsiteY2029" fmla="*/ 2962538 h 3474328"/>
                  <a:gd name="connsiteX2030" fmla="*/ 2904100 w 3482881"/>
                  <a:gd name="connsiteY2030" fmla="*/ 2955335 h 3474328"/>
                  <a:gd name="connsiteX2031" fmla="*/ 2912744 w 3482881"/>
                  <a:gd name="connsiteY2031" fmla="*/ 2951733 h 3474328"/>
                  <a:gd name="connsiteX2032" fmla="*/ 2921388 w 3482881"/>
                  <a:gd name="connsiteY2032" fmla="*/ 2947772 h 3474328"/>
                  <a:gd name="connsiteX2033" fmla="*/ 2916346 w 3482881"/>
                  <a:gd name="connsiteY2033" fmla="*/ 2951013 h 3474328"/>
                  <a:gd name="connsiteX2034" fmla="*/ 2950561 w 3482881"/>
                  <a:gd name="connsiteY2034" fmla="*/ 2935166 h 3474328"/>
                  <a:gd name="connsiteX2035" fmla="*/ 2982256 w 3482881"/>
                  <a:gd name="connsiteY2035" fmla="*/ 2918238 h 3474328"/>
                  <a:gd name="connsiteX2036" fmla="*/ 2963167 w 3482881"/>
                  <a:gd name="connsiteY2036" fmla="*/ 2929043 h 3474328"/>
                  <a:gd name="connsiteX2037" fmla="*/ 2952002 w 3482881"/>
                  <a:gd name="connsiteY2037" fmla="*/ 2934806 h 3474328"/>
                  <a:gd name="connsiteX2038" fmla="*/ 2941197 w 3482881"/>
                  <a:gd name="connsiteY2038" fmla="*/ 2939848 h 3474328"/>
                  <a:gd name="connsiteX2039" fmla="*/ 2922829 w 3482881"/>
                  <a:gd name="connsiteY2039" fmla="*/ 2949933 h 3474328"/>
                  <a:gd name="connsiteX2040" fmla="*/ 2957765 w 3482881"/>
                  <a:gd name="connsiteY2040" fmla="*/ 2934806 h 3474328"/>
                  <a:gd name="connsiteX2041" fmla="*/ 2989819 w 3482881"/>
                  <a:gd name="connsiteY2041" fmla="*/ 2918598 h 3474328"/>
                  <a:gd name="connsiteX2042" fmla="*/ 2979014 w 3482881"/>
                  <a:gd name="connsiteY2042" fmla="*/ 2924721 h 3474328"/>
                  <a:gd name="connsiteX2043" fmla="*/ 3053208 w 3482881"/>
                  <a:gd name="connsiteY2043" fmla="*/ 2878260 h 3474328"/>
                  <a:gd name="connsiteX2044" fmla="*/ 3067614 w 3482881"/>
                  <a:gd name="connsiteY2044" fmla="*/ 2868176 h 3474328"/>
                  <a:gd name="connsiteX2045" fmla="*/ 3068695 w 3482881"/>
                  <a:gd name="connsiteY2045" fmla="*/ 2866735 h 3474328"/>
                  <a:gd name="connsiteX2046" fmla="*/ 3045284 w 3482881"/>
                  <a:gd name="connsiteY2046" fmla="*/ 2880781 h 3474328"/>
                  <a:gd name="connsiteX2047" fmla="*/ 3027996 w 3482881"/>
                  <a:gd name="connsiteY2047" fmla="*/ 2891226 h 3474328"/>
                  <a:gd name="connsiteX2048" fmla="*/ 3011429 w 3482881"/>
                  <a:gd name="connsiteY2048" fmla="*/ 2900230 h 3474328"/>
                  <a:gd name="connsiteX2049" fmla="*/ 2997022 w 3482881"/>
                  <a:gd name="connsiteY2049" fmla="*/ 2907073 h 3474328"/>
                  <a:gd name="connsiteX2050" fmla="*/ 3167019 w 3482881"/>
                  <a:gd name="connsiteY2050" fmla="*/ 2784258 h 3474328"/>
                  <a:gd name="connsiteX2051" fmla="*/ 3146129 w 3482881"/>
                  <a:gd name="connsiteY2051" fmla="*/ 2805147 h 3474328"/>
                  <a:gd name="connsiteX2052" fmla="*/ 3168820 w 3482881"/>
                  <a:gd name="connsiteY2052" fmla="*/ 2787139 h 3474328"/>
                  <a:gd name="connsiteX2053" fmla="*/ 3201595 w 3482881"/>
                  <a:gd name="connsiteY2053" fmla="*/ 2756525 h 3474328"/>
                  <a:gd name="connsiteX2054" fmla="*/ 3209518 w 3482881"/>
                  <a:gd name="connsiteY2054" fmla="*/ 2746081 h 3474328"/>
                  <a:gd name="connsiteX2055" fmla="*/ 3220683 w 3482881"/>
                  <a:gd name="connsiteY2055" fmla="*/ 2733835 h 3474328"/>
                  <a:gd name="connsiteX2056" fmla="*/ 3227526 w 3482881"/>
                  <a:gd name="connsiteY2056" fmla="*/ 2726632 h 3474328"/>
                  <a:gd name="connsiteX2057" fmla="*/ 3234729 w 3482881"/>
                  <a:gd name="connsiteY2057" fmla="*/ 2718708 h 3474328"/>
                  <a:gd name="connsiteX2058" fmla="*/ 3249856 w 3482881"/>
                  <a:gd name="connsiteY2058" fmla="*/ 2701060 h 3474328"/>
                  <a:gd name="connsiteX2059" fmla="*/ 3265343 w 3482881"/>
                  <a:gd name="connsiteY2059" fmla="*/ 2682332 h 3474328"/>
                  <a:gd name="connsiteX2060" fmla="*/ 3279750 w 3482881"/>
                  <a:gd name="connsiteY2060" fmla="*/ 2663603 h 3474328"/>
                  <a:gd name="connsiteX2061" fmla="*/ 3286233 w 3482881"/>
                  <a:gd name="connsiteY2061" fmla="*/ 2654959 h 3474328"/>
                  <a:gd name="connsiteX2062" fmla="*/ 3291995 w 3482881"/>
                  <a:gd name="connsiteY2062" fmla="*/ 2646676 h 3474328"/>
                  <a:gd name="connsiteX2063" fmla="*/ 3302800 w 3482881"/>
                  <a:gd name="connsiteY2063" fmla="*/ 2633710 h 3474328"/>
                  <a:gd name="connsiteX2064" fmla="*/ 3296317 w 3482881"/>
                  <a:gd name="connsiteY2064" fmla="*/ 2643074 h 3474328"/>
                  <a:gd name="connsiteX2065" fmla="*/ 3279030 w 3482881"/>
                  <a:gd name="connsiteY2065" fmla="*/ 2666485 h 3474328"/>
                  <a:gd name="connsiteX2066" fmla="*/ 3288754 w 3482881"/>
                  <a:gd name="connsiteY2066" fmla="*/ 2655320 h 3474328"/>
                  <a:gd name="connsiteX2067" fmla="*/ 3305682 w 3482881"/>
                  <a:gd name="connsiteY2067" fmla="*/ 2632269 h 3474328"/>
                  <a:gd name="connsiteX2068" fmla="*/ 3315046 w 3482881"/>
                  <a:gd name="connsiteY2068" fmla="*/ 2618943 h 3474328"/>
                  <a:gd name="connsiteX2069" fmla="*/ 3323690 w 3482881"/>
                  <a:gd name="connsiteY2069" fmla="*/ 2605617 h 3474328"/>
                  <a:gd name="connsiteX2070" fmla="*/ 3337376 w 3482881"/>
                  <a:gd name="connsiteY2070" fmla="*/ 2584008 h 3474328"/>
                  <a:gd name="connsiteX2071" fmla="*/ 3350341 w 3482881"/>
                  <a:gd name="connsiteY2071" fmla="*/ 2560237 h 3474328"/>
                  <a:gd name="connsiteX2072" fmla="*/ 3357545 w 3482881"/>
                  <a:gd name="connsiteY2072" fmla="*/ 2547271 h 3474328"/>
                  <a:gd name="connsiteX2073" fmla="*/ 3363308 w 3482881"/>
                  <a:gd name="connsiteY2073" fmla="*/ 2535386 h 3474328"/>
                  <a:gd name="connsiteX2074" fmla="*/ 3375913 w 3482881"/>
                  <a:gd name="connsiteY2074" fmla="*/ 2504411 h 3474328"/>
                  <a:gd name="connsiteX2075" fmla="*/ 3376633 w 3482881"/>
                  <a:gd name="connsiteY2075" fmla="*/ 2501890 h 3474328"/>
                  <a:gd name="connsiteX2076" fmla="*/ 3312164 w 3482881"/>
                  <a:gd name="connsiteY2076" fmla="*/ 2612460 h 3474328"/>
                  <a:gd name="connsiteX2077" fmla="*/ 3248055 w 3482881"/>
                  <a:gd name="connsiteY2077" fmla="*/ 2698179 h 3474328"/>
                  <a:gd name="connsiteX2078" fmla="*/ 3255979 w 3482881"/>
                  <a:gd name="connsiteY2078" fmla="*/ 2687734 h 3474328"/>
                  <a:gd name="connsiteX2079" fmla="*/ 3166659 w 3482881"/>
                  <a:gd name="connsiteY2079" fmla="*/ 2782097 h 3474328"/>
                  <a:gd name="connsiteX2080" fmla="*/ 3092105 w 3482881"/>
                  <a:gd name="connsiteY2080" fmla="*/ 2841884 h 3474328"/>
                  <a:gd name="connsiteX2081" fmla="*/ 3078059 w 3482881"/>
                  <a:gd name="connsiteY2081" fmla="*/ 2849087 h 3474328"/>
                  <a:gd name="connsiteX2082" fmla="*/ 3065453 w 3482881"/>
                  <a:gd name="connsiteY2082" fmla="*/ 2858451 h 3474328"/>
                  <a:gd name="connsiteX2083" fmla="*/ 3052487 w 3482881"/>
                  <a:gd name="connsiteY2083" fmla="*/ 2867455 h 3474328"/>
                  <a:gd name="connsiteX2084" fmla="*/ 3026555 w 3482881"/>
                  <a:gd name="connsiteY2084" fmla="*/ 2885103 h 3474328"/>
                  <a:gd name="connsiteX2085" fmla="*/ 3037000 w 3482881"/>
                  <a:gd name="connsiteY2085" fmla="*/ 2877180 h 3474328"/>
                  <a:gd name="connsiteX2086" fmla="*/ 3025835 w 3482881"/>
                  <a:gd name="connsiteY2086" fmla="*/ 2884383 h 3474328"/>
                  <a:gd name="connsiteX2087" fmla="*/ 3014310 w 3482881"/>
                  <a:gd name="connsiteY2087" fmla="*/ 2891226 h 3474328"/>
                  <a:gd name="connsiteX2088" fmla="*/ 2991260 w 3482881"/>
                  <a:gd name="connsiteY2088" fmla="*/ 2904552 h 3474328"/>
                  <a:gd name="connsiteX2089" fmla="*/ 2967489 w 3482881"/>
                  <a:gd name="connsiteY2089" fmla="*/ 2916798 h 3474328"/>
                  <a:gd name="connsiteX2090" fmla="*/ 2943718 w 3482881"/>
                  <a:gd name="connsiteY2090" fmla="*/ 2928683 h 3474328"/>
                  <a:gd name="connsiteX2091" fmla="*/ 2946239 w 3482881"/>
                  <a:gd name="connsiteY2091" fmla="*/ 2927242 h 3474328"/>
                  <a:gd name="connsiteX2092" fmla="*/ 2913825 w 3482881"/>
                  <a:gd name="connsiteY2092" fmla="*/ 2943450 h 3474328"/>
                  <a:gd name="connsiteX2093" fmla="*/ 2884291 w 3482881"/>
                  <a:gd name="connsiteY2093" fmla="*/ 2956415 h 3474328"/>
                  <a:gd name="connsiteX2094" fmla="*/ 2870605 w 3482881"/>
                  <a:gd name="connsiteY2094" fmla="*/ 2962178 h 3474328"/>
                  <a:gd name="connsiteX2095" fmla="*/ 2857639 w 3482881"/>
                  <a:gd name="connsiteY2095" fmla="*/ 2967220 h 3474328"/>
                  <a:gd name="connsiteX2096" fmla="*/ 2833869 w 3482881"/>
                  <a:gd name="connsiteY2096" fmla="*/ 2976224 h 3474328"/>
                  <a:gd name="connsiteX2097" fmla="*/ 2833869 w 3482881"/>
                  <a:gd name="connsiteY2097" fmla="*/ 2977305 h 3474328"/>
                  <a:gd name="connsiteX2098" fmla="*/ 2830267 w 3482881"/>
                  <a:gd name="connsiteY2098" fmla="*/ 2978746 h 3474328"/>
                  <a:gd name="connsiteX2099" fmla="*/ 2821263 w 3482881"/>
                  <a:gd name="connsiteY2099" fmla="*/ 2981627 h 3474328"/>
                  <a:gd name="connsiteX2100" fmla="*/ 2799293 w 3482881"/>
                  <a:gd name="connsiteY2100" fmla="*/ 2988110 h 3474328"/>
                  <a:gd name="connsiteX2101" fmla="*/ 2781285 w 3482881"/>
                  <a:gd name="connsiteY2101" fmla="*/ 2992792 h 3474328"/>
                  <a:gd name="connsiteX2102" fmla="*/ 2781285 w 3482881"/>
                  <a:gd name="connsiteY2102" fmla="*/ 2992792 h 3474328"/>
                  <a:gd name="connsiteX2103" fmla="*/ 2781285 w 3482881"/>
                  <a:gd name="connsiteY2103" fmla="*/ 2992792 h 3474328"/>
                  <a:gd name="connsiteX2104" fmla="*/ 2745989 w 3482881"/>
                  <a:gd name="connsiteY2104" fmla="*/ 2999995 h 3474328"/>
                  <a:gd name="connsiteX2105" fmla="*/ 2706011 w 3482881"/>
                  <a:gd name="connsiteY2105" fmla="*/ 3006118 h 3474328"/>
                  <a:gd name="connsiteX2106" fmla="*/ 2730502 w 3482881"/>
                  <a:gd name="connsiteY2106" fmla="*/ 3001796 h 3474328"/>
                  <a:gd name="connsiteX2107" fmla="*/ 2742747 w 3482881"/>
                  <a:gd name="connsiteY2107" fmla="*/ 2999635 h 3474328"/>
                  <a:gd name="connsiteX2108" fmla="*/ 2754993 w 3482881"/>
                  <a:gd name="connsiteY2108" fmla="*/ 2996754 h 3474328"/>
                  <a:gd name="connsiteX2109" fmla="*/ 2803255 w 3482881"/>
                  <a:gd name="connsiteY2109" fmla="*/ 2984508 h 3474328"/>
                  <a:gd name="connsiteX2110" fmla="*/ 2799653 w 3482881"/>
                  <a:gd name="connsiteY2110" fmla="*/ 2983428 h 3474328"/>
                  <a:gd name="connsiteX2111" fmla="*/ 2783446 w 3482881"/>
                  <a:gd name="connsiteY2111" fmla="*/ 2987029 h 3474328"/>
                  <a:gd name="connsiteX2112" fmla="*/ 2754633 w 3482881"/>
                  <a:gd name="connsiteY2112" fmla="*/ 2992792 h 3474328"/>
                  <a:gd name="connsiteX2113" fmla="*/ 2757874 w 3482881"/>
                  <a:gd name="connsiteY2113" fmla="*/ 2990631 h 3474328"/>
                  <a:gd name="connsiteX2114" fmla="*/ 2727981 w 3482881"/>
                  <a:gd name="connsiteY2114" fmla="*/ 2997474 h 3474328"/>
                  <a:gd name="connsiteX2115" fmla="*/ 2717536 w 3482881"/>
                  <a:gd name="connsiteY2115" fmla="*/ 3000715 h 3474328"/>
                  <a:gd name="connsiteX2116" fmla="*/ 2699528 w 3482881"/>
                  <a:gd name="connsiteY2116" fmla="*/ 3003957 h 3474328"/>
                  <a:gd name="connsiteX2117" fmla="*/ 2680079 w 3482881"/>
                  <a:gd name="connsiteY2117" fmla="*/ 3006478 h 3474328"/>
                  <a:gd name="connsiteX2118" fmla="*/ 2637580 w 3482881"/>
                  <a:gd name="connsiteY2118" fmla="*/ 3010800 h 3474328"/>
                  <a:gd name="connsiteX2119" fmla="*/ 2591119 w 3482881"/>
                  <a:gd name="connsiteY2119" fmla="*/ 3013321 h 3474328"/>
                  <a:gd name="connsiteX2120" fmla="*/ 2566268 w 3482881"/>
                  <a:gd name="connsiteY2120" fmla="*/ 3013681 h 3474328"/>
                  <a:gd name="connsiteX2121" fmla="*/ 2536014 w 3482881"/>
                  <a:gd name="connsiteY2121" fmla="*/ 3013681 h 3474328"/>
                  <a:gd name="connsiteX2122" fmla="*/ 2532052 w 3482881"/>
                  <a:gd name="connsiteY2122" fmla="*/ 3013681 h 3474328"/>
                  <a:gd name="connsiteX2123" fmla="*/ 2530972 w 3482881"/>
                  <a:gd name="connsiteY2123" fmla="*/ 3013681 h 3474328"/>
                  <a:gd name="connsiteX2124" fmla="*/ 2530612 w 3482881"/>
                  <a:gd name="connsiteY2124" fmla="*/ 3013681 h 3474328"/>
                  <a:gd name="connsiteX2125" fmla="*/ 2530612 w 3482881"/>
                  <a:gd name="connsiteY2125" fmla="*/ 3013681 h 3474328"/>
                  <a:gd name="connsiteX2126" fmla="*/ 2530612 w 3482881"/>
                  <a:gd name="connsiteY2126" fmla="*/ 3013681 h 3474328"/>
                  <a:gd name="connsiteX2127" fmla="*/ 2530612 w 3482881"/>
                  <a:gd name="connsiteY2127" fmla="*/ 3015842 h 3474328"/>
                  <a:gd name="connsiteX2128" fmla="*/ 2530972 w 3482881"/>
                  <a:gd name="connsiteY2128" fmla="*/ 3023406 h 3474328"/>
                  <a:gd name="connsiteX2129" fmla="*/ 2532052 w 3482881"/>
                  <a:gd name="connsiteY2129" fmla="*/ 3038893 h 3474328"/>
                  <a:gd name="connsiteX2130" fmla="*/ 2533853 w 3482881"/>
                  <a:gd name="connsiteY2130" fmla="*/ 3067345 h 3474328"/>
                  <a:gd name="connsiteX2131" fmla="*/ 2536734 w 3482881"/>
                  <a:gd name="connsiteY2131" fmla="*/ 3093998 h 3474328"/>
                  <a:gd name="connsiteX2132" fmla="*/ 2540336 w 3482881"/>
                  <a:gd name="connsiteY2132" fmla="*/ 3121010 h 3474328"/>
                  <a:gd name="connsiteX2133" fmla="*/ 2545018 w 3482881"/>
                  <a:gd name="connsiteY2133" fmla="*/ 3148022 h 3474328"/>
                  <a:gd name="connsiteX2134" fmla="*/ 2546459 w 3482881"/>
                  <a:gd name="connsiteY2134" fmla="*/ 3154865 h 3474328"/>
                  <a:gd name="connsiteX2135" fmla="*/ 2547900 w 3482881"/>
                  <a:gd name="connsiteY2135" fmla="*/ 3161708 h 3474328"/>
                  <a:gd name="connsiteX2136" fmla="*/ 2551141 w 3482881"/>
                  <a:gd name="connsiteY2136" fmla="*/ 3175034 h 3474328"/>
                  <a:gd name="connsiteX2137" fmla="*/ 2554383 w 3482881"/>
                  <a:gd name="connsiteY2137" fmla="*/ 3188360 h 3474328"/>
                  <a:gd name="connsiteX2138" fmla="*/ 2558344 w 3482881"/>
                  <a:gd name="connsiteY2138" fmla="*/ 3201686 h 3474328"/>
                  <a:gd name="connsiteX2139" fmla="*/ 2566628 w 3482881"/>
                  <a:gd name="connsiteY2139" fmla="*/ 3227978 h 3474328"/>
                  <a:gd name="connsiteX2140" fmla="*/ 2561586 w 3482881"/>
                  <a:gd name="connsiteY2140" fmla="*/ 3217173 h 3474328"/>
                  <a:gd name="connsiteX2141" fmla="*/ 2565187 w 3482881"/>
                  <a:gd name="connsiteY2141" fmla="*/ 3229779 h 3474328"/>
                  <a:gd name="connsiteX2142" fmla="*/ 2566988 w 3482881"/>
                  <a:gd name="connsiteY2142" fmla="*/ 3235181 h 3474328"/>
                  <a:gd name="connsiteX2143" fmla="*/ 2566268 w 3482881"/>
                  <a:gd name="connsiteY2143" fmla="*/ 3233020 h 3474328"/>
                  <a:gd name="connsiteX2144" fmla="*/ 2564107 w 3482881"/>
                  <a:gd name="connsiteY2144" fmla="*/ 3226537 h 3474328"/>
                  <a:gd name="connsiteX2145" fmla="*/ 2555463 w 3482881"/>
                  <a:gd name="connsiteY2145" fmla="*/ 3197364 h 3474328"/>
                  <a:gd name="connsiteX2146" fmla="*/ 2562306 w 3482881"/>
                  <a:gd name="connsiteY2146" fmla="*/ 3222936 h 3474328"/>
                  <a:gd name="connsiteX2147" fmla="*/ 2568789 w 3482881"/>
                  <a:gd name="connsiteY2147" fmla="*/ 3242024 h 3474328"/>
                  <a:gd name="connsiteX2148" fmla="*/ 2574191 w 3482881"/>
                  <a:gd name="connsiteY2148" fmla="*/ 3256791 h 3474328"/>
                  <a:gd name="connsiteX2149" fmla="*/ 2579954 w 3482881"/>
                  <a:gd name="connsiteY2149" fmla="*/ 3269036 h 3474328"/>
                  <a:gd name="connsiteX2150" fmla="*/ 2585717 w 3482881"/>
                  <a:gd name="connsiteY2150" fmla="*/ 3281282 h 3474328"/>
                  <a:gd name="connsiteX2151" fmla="*/ 2592920 w 3482881"/>
                  <a:gd name="connsiteY2151" fmla="*/ 3295328 h 3474328"/>
                  <a:gd name="connsiteX2152" fmla="*/ 2602644 w 3482881"/>
                  <a:gd name="connsiteY2152" fmla="*/ 3313337 h 3474328"/>
                  <a:gd name="connsiteX2153" fmla="*/ 2608767 w 3482881"/>
                  <a:gd name="connsiteY2153" fmla="*/ 3324141 h 3474328"/>
                  <a:gd name="connsiteX2154" fmla="*/ 2616331 w 3482881"/>
                  <a:gd name="connsiteY2154" fmla="*/ 3336387 h 3474328"/>
                  <a:gd name="connsiteX2155" fmla="*/ 2613809 w 3482881"/>
                  <a:gd name="connsiteY2155" fmla="*/ 3332785 h 3474328"/>
                  <a:gd name="connsiteX2156" fmla="*/ 2609487 w 3482881"/>
                  <a:gd name="connsiteY2156" fmla="*/ 3326302 h 3474328"/>
                  <a:gd name="connsiteX2157" fmla="*/ 2604445 w 3482881"/>
                  <a:gd name="connsiteY2157" fmla="*/ 3317298 h 3474328"/>
                  <a:gd name="connsiteX2158" fmla="*/ 2599043 w 3482881"/>
                  <a:gd name="connsiteY2158" fmla="*/ 3307574 h 3474328"/>
                  <a:gd name="connsiteX2159" fmla="*/ 2593640 w 3482881"/>
                  <a:gd name="connsiteY2159" fmla="*/ 3297489 h 3474328"/>
                  <a:gd name="connsiteX2160" fmla="*/ 2584636 w 3482881"/>
                  <a:gd name="connsiteY2160" fmla="*/ 3280562 h 3474328"/>
                  <a:gd name="connsiteX2161" fmla="*/ 2595441 w 3482881"/>
                  <a:gd name="connsiteY2161" fmla="*/ 3303612 h 3474328"/>
                  <a:gd name="connsiteX2162" fmla="*/ 2607326 w 3482881"/>
                  <a:gd name="connsiteY2162" fmla="*/ 3325222 h 3474328"/>
                  <a:gd name="connsiteX2163" fmla="*/ 2619932 w 3482881"/>
                  <a:gd name="connsiteY2163" fmla="*/ 3345391 h 3474328"/>
                  <a:gd name="connsiteX2164" fmla="*/ 2626775 w 3482881"/>
                  <a:gd name="connsiteY2164" fmla="*/ 3354755 h 3474328"/>
                  <a:gd name="connsiteX2165" fmla="*/ 2633618 w 3482881"/>
                  <a:gd name="connsiteY2165" fmla="*/ 3364119 h 3474328"/>
                  <a:gd name="connsiteX2166" fmla="*/ 2640822 w 3482881"/>
                  <a:gd name="connsiteY2166" fmla="*/ 3373123 h 3474328"/>
                  <a:gd name="connsiteX2167" fmla="*/ 2648385 w 3482881"/>
                  <a:gd name="connsiteY2167" fmla="*/ 3381767 h 3474328"/>
                  <a:gd name="connsiteX2168" fmla="*/ 2656308 w 3482881"/>
                  <a:gd name="connsiteY2168" fmla="*/ 3389691 h 3474328"/>
                  <a:gd name="connsiteX2169" fmla="*/ 2658469 w 3482881"/>
                  <a:gd name="connsiteY2169" fmla="*/ 3391852 h 3474328"/>
                  <a:gd name="connsiteX2170" fmla="*/ 2660630 w 3482881"/>
                  <a:gd name="connsiteY2170" fmla="*/ 3393653 h 3474328"/>
                  <a:gd name="connsiteX2171" fmla="*/ 2663872 w 3482881"/>
                  <a:gd name="connsiteY2171" fmla="*/ 3396894 h 3474328"/>
                  <a:gd name="connsiteX2172" fmla="*/ 2672516 w 3482881"/>
                  <a:gd name="connsiteY2172" fmla="*/ 3431110 h 3474328"/>
                  <a:gd name="connsiteX2173" fmla="*/ 2648385 w 3482881"/>
                  <a:gd name="connsiteY2173" fmla="*/ 3457762 h 3474328"/>
                  <a:gd name="connsiteX2174" fmla="*/ 2629656 w 3482881"/>
                  <a:gd name="connsiteY2174" fmla="*/ 3459562 h 3474328"/>
                  <a:gd name="connsiteX2175" fmla="*/ 2624974 w 3482881"/>
                  <a:gd name="connsiteY2175" fmla="*/ 3458482 h 3474328"/>
                  <a:gd name="connsiteX2176" fmla="*/ 2619932 w 3482881"/>
                  <a:gd name="connsiteY2176" fmla="*/ 3456681 h 3474328"/>
                  <a:gd name="connsiteX2177" fmla="*/ 2609487 w 3482881"/>
                  <a:gd name="connsiteY2177" fmla="*/ 3453440 h 3474328"/>
                  <a:gd name="connsiteX2178" fmla="*/ 2566628 w 3482881"/>
                  <a:gd name="connsiteY2178" fmla="*/ 3439393 h 3474328"/>
                  <a:gd name="connsiteX2179" fmla="*/ 2521968 w 3482881"/>
                  <a:gd name="connsiteY2179" fmla="*/ 3422466 h 3474328"/>
                  <a:gd name="connsiteX2180" fmla="*/ 2517286 w 3482881"/>
                  <a:gd name="connsiteY2180" fmla="*/ 3418864 h 3474328"/>
                  <a:gd name="connsiteX2181" fmla="*/ 2508282 w 3482881"/>
                  <a:gd name="connsiteY2181" fmla="*/ 3415623 h 3474328"/>
                  <a:gd name="connsiteX2182" fmla="*/ 2499278 w 3482881"/>
                  <a:gd name="connsiteY2182" fmla="*/ 3412021 h 3474328"/>
                  <a:gd name="connsiteX2183" fmla="*/ 2480909 w 3482881"/>
                  <a:gd name="connsiteY2183" fmla="*/ 3404097 h 3474328"/>
                  <a:gd name="connsiteX2184" fmla="*/ 2461821 w 3482881"/>
                  <a:gd name="connsiteY2184" fmla="*/ 3395814 h 3474328"/>
                  <a:gd name="connsiteX2185" fmla="*/ 2452096 w 3482881"/>
                  <a:gd name="connsiteY2185" fmla="*/ 3391492 h 3474328"/>
                  <a:gd name="connsiteX2186" fmla="*/ 2442372 w 3482881"/>
                  <a:gd name="connsiteY2186" fmla="*/ 3386810 h 3474328"/>
                  <a:gd name="connsiteX2187" fmla="*/ 2218711 w 3482881"/>
                  <a:gd name="connsiteY2187" fmla="*/ 3253910 h 3474328"/>
                  <a:gd name="connsiteX2188" fmla="*/ 2189178 w 3482881"/>
                  <a:gd name="connsiteY2188" fmla="*/ 3229779 h 3474328"/>
                  <a:gd name="connsiteX2189" fmla="*/ 2160005 w 3482881"/>
                  <a:gd name="connsiteY2189" fmla="*/ 3204207 h 3474328"/>
                  <a:gd name="connsiteX2190" fmla="*/ 2165767 w 3482881"/>
                  <a:gd name="connsiteY2190" fmla="*/ 3209250 h 3474328"/>
                  <a:gd name="connsiteX2191" fmla="*/ 2151361 w 3482881"/>
                  <a:gd name="connsiteY2191" fmla="*/ 3196644 h 3474328"/>
                  <a:gd name="connsiteX2192" fmla="*/ 2137674 w 3482881"/>
                  <a:gd name="connsiteY2192" fmla="*/ 3183678 h 3474328"/>
                  <a:gd name="connsiteX2193" fmla="*/ 2123988 w 3482881"/>
                  <a:gd name="connsiteY2193" fmla="*/ 3170712 h 3474328"/>
                  <a:gd name="connsiteX2194" fmla="*/ 2110662 w 3482881"/>
                  <a:gd name="connsiteY2194" fmla="*/ 3157386 h 3474328"/>
                  <a:gd name="connsiteX2195" fmla="*/ 2121827 w 3482881"/>
                  <a:gd name="connsiteY2195" fmla="*/ 3169632 h 3474328"/>
                  <a:gd name="connsiteX2196" fmla="*/ 2131552 w 3482881"/>
                  <a:gd name="connsiteY2196" fmla="*/ 3179716 h 3474328"/>
                  <a:gd name="connsiteX2197" fmla="*/ 2143437 w 3482881"/>
                  <a:gd name="connsiteY2197" fmla="*/ 3192682 h 3474328"/>
                  <a:gd name="connsiteX2198" fmla="*/ 2116425 w 3482881"/>
                  <a:gd name="connsiteY2198" fmla="*/ 3168551 h 3474328"/>
                  <a:gd name="connsiteX2199" fmla="*/ 2116065 w 3482881"/>
                  <a:gd name="connsiteY2199" fmla="*/ 3166390 h 3474328"/>
                  <a:gd name="connsiteX2200" fmla="*/ 2117145 w 3482881"/>
                  <a:gd name="connsiteY2200" fmla="*/ 3166390 h 3474328"/>
                  <a:gd name="connsiteX2201" fmla="*/ 2124709 w 3482881"/>
                  <a:gd name="connsiteY2201" fmla="*/ 3173593 h 3474328"/>
                  <a:gd name="connsiteX2202" fmla="*/ 2112103 w 3482881"/>
                  <a:gd name="connsiteY2202" fmla="*/ 3159907 h 3474328"/>
                  <a:gd name="connsiteX2203" fmla="*/ 2097697 w 3482881"/>
                  <a:gd name="connsiteY2203" fmla="*/ 3144060 h 3474328"/>
                  <a:gd name="connsiteX2204" fmla="*/ 2082930 w 3482881"/>
                  <a:gd name="connsiteY2204" fmla="*/ 3127133 h 3474328"/>
                  <a:gd name="connsiteX2205" fmla="*/ 2069244 w 3482881"/>
                  <a:gd name="connsiteY2205" fmla="*/ 3111285 h 3474328"/>
                  <a:gd name="connsiteX2206" fmla="*/ 2047994 w 3482881"/>
                  <a:gd name="connsiteY2206" fmla="*/ 3087875 h 3474328"/>
                  <a:gd name="connsiteX2207" fmla="*/ 2064201 w 3482881"/>
                  <a:gd name="connsiteY2207" fmla="*/ 3107324 h 3474328"/>
                  <a:gd name="connsiteX2208" fmla="*/ 2073566 w 3482881"/>
                  <a:gd name="connsiteY2208" fmla="*/ 3118489 h 3474328"/>
                  <a:gd name="connsiteX2209" fmla="*/ 2079328 w 3482881"/>
                  <a:gd name="connsiteY2209" fmla="*/ 3126772 h 3474328"/>
                  <a:gd name="connsiteX2210" fmla="*/ 2082930 w 3482881"/>
                  <a:gd name="connsiteY2210" fmla="*/ 3132535 h 3474328"/>
                  <a:gd name="connsiteX2211" fmla="*/ 2089413 w 3482881"/>
                  <a:gd name="connsiteY2211" fmla="*/ 3140459 h 3474328"/>
                  <a:gd name="connsiteX2212" fmla="*/ 2102739 w 3482881"/>
                  <a:gd name="connsiteY2212" fmla="*/ 3154145 h 3474328"/>
                  <a:gd name="connsiteX2213" fmla="*/ 2066362 w 3482881"/>
                  <a:gd name="connsiteY2213" fmla="*/ 3115247 h 3474328"/>
                  <a:gd name="connsiteX2214" fmla="*/ 2049795 w 3482881"/>
                  <a:gd name="connsiteY2214" fmla="*/ 3095078 h 3474328"/>
                  <a:gd name="connsiteX2215" fmla="*/ 2033587 w 3482881"/>
                  <a:gd name="connsiteY2215" fmla="*/ 3075269 h 3474328"/>
                  <a:gd name="connsiteX2216" fmla="*/ 2042231 w 3482881"/>
                  <a:gd name="connsiteY2216" fmla="*/ 3084633 h 3474328"/>
                  <a:gd name="connsiteX2217" fmla="*/ 2036829 w 3482881"/>
                  <a:gd name="connsiteY2217" fmla="*/ 3075989 h 3474328"/>
                  <a:gd name="connsiteX2218" fmla="*/ 2021702 w 3482881"/>
                  <a:gd name="connsiteY2218" fmla="*/ 3054020 h 3474328"/>
                  <a:gd name="connsiteX2219" fmla="*/ 2001533 w 3482881"/>
                  <a:gd name="connsiteY2219" fmla="*/ 3023766 h 3474328"/>
                  <a:gd name="connsiteX2220" fmla="*/ 2000092 w 3482881"/>
                  <a:gd name="connsiteY2220" fmla="*/ 3021965 h 3474328"/>
                  <a:gd name="connsiteX2221" fmla="*/ 1999012 w 3482881"/>
                  <a:gd name="connsiteY2221" fmla="*/ 3021605 h 3474328"/>
                  <a:gd name="connsiteX2222" fmla="*/ 1997931 w 3482881"/>
                  <a:gd name="connsiteY2222" fmla="*/ 3021605 h 3474328"/>
                  <a:gd name="connsiteX2223" fmla="*/ 1992529 w 3482881"/>
                  <a:gd name="connsiteY2223" fmla="*/ 3021605 h 3474328"/>
                  <a:gd name="connsiteX2224" fmla="*/ 1979563 w 3482881"/>
                  <a:gd name="connsiteY2224" fmla="*/ 3021605 h 3474328"/>
                  <a:gd name="connsiteX2225" fmla="*/ 1947509 w 3482881"/>
                  <a:gd name="connsiteY2225" fmla="*/ 3021605 h 3474328"/>
                  <a:gd name="connsiteX2226" fmla="*/ 1880518 w 3482881"/>
                  <a:gd name="connsiteY2226" fmla="*/ 3021965 h 3474328"/>
                  <a:gd name="connsiteX2227" fmla="*/ 1923018 w 3482881"/>
                  <a:gd name="connsiteY2227" fmla="*/ 3024846 h 3474328"/>
                  <a:gd name="connsiteX2228" fmla="*/ 1825774 w 3482881"/>
                  <a:gd name="connsiteY2228" fmla="*/ 3024846 h 3474328"/>
                  <a:gd name="connsiteX2229" fmla="*/ 1866832 w 3482881"/>
                  <a:gd name="connsiteY2229" fmla="*/ 3023766 h 3474328"/>
                  <a:gd name="connsiteX2230" fmla="*/ 1795160 w 3482881"/>
                  <a:gd name="connsiteY2230" fmla="*/ 3021605 h 3474328"/>
                  <a:gd name="connsiteX2231" fmla="*/ 1755902 w 3482881"/>
                  <a:gd name="connsiteY2231" fmla="*/ 3021605 h 3474328"/>
                  <a:gd name="connsiteX2232" fmla="*/ 1765266 w 3482881"/>
                  <a:gd name="connsiteY2232" fmla="*/ 3022325 h 3474328"/>
                  <a:gd name="connsiteX2233" fmla="*/ 1721687 w 3482881"/>
                  <a:gd name="connsiteY2233" fmla="*/ 3023766 h 3474328"/>
                  <a:gd name="connsiteX2234" fmla="*/ 1747618 w 3482881"/>
                  <a:gd name="connsiteY2234" fmla="*/ 3025567 h 3474328"/>
                  <a:gd name="connsiteX2235" fmla="*/ 1690353 w 3482881"/>
                  <a:gd name="connsiteY2235" fmla="*/ 3025567 h 3474328"/>
                  <a:gd name="connsiteX2236" fmla="*/ 1733572 w 3482881"/>
                  <a:gd name="connsiteY2236" fmla="*/ 3027728 h 3474328"/>
                  <a:gd name="connsiteX2237" fmla="*/ 1670904 w 3482881"/>
                  <a:gd name="connsiteY2237" fmla="*/ 3028088 h 3474328"/>
                  <a:gd name="connsiteX2238" fmla="*/ 1880158 w 3482881"/>
                  <a:gd name="connsiteY2238" fmla="*/ 3028088 h 3474328"/>
                  <a:gd name="connsiteX2239" fmla="*/ 1846663 w 3482881"/>
                  <a:gd name="connsiteY2239" fmla="*/ 3026647 h 3474328"/>
                  <a:gd name="connsiteX2240" fmla="*/ 1923378 w 3482881"/>
                  <a:gd name="connsiteY2240" fmla="*/ 3027728 h 3474328"/>
                  <a:gd name="connsiteX2241" fmla="*/ 1952191 w 3482881"/>
                  <a:gd name="connsiteY2241" fmla="*/ 3028808 h 3474328"/>
                  <a:gd name="connsiteX2242" fmla="*/ 1975241 w 3482881"/>
                  <a:gd name="connsiteY2242" fmla="*/ 3029168 h 3474328"/>
                  <a:gd name="connsiteX2243" fmla="*/ 1988567 w 3482881"/>
                  <a:gd name="connsiteY2243" fmla="*/ 3029168 h 3474328"/>
                  <a:gd name="connsiteX2244" fmla="*/ 1994690 w 3482881"/>
                  <a:gd name="connsiteY2244" fmla="*/ 3029168 h 3474328"/>
                  <a:gd name="connsiteX2245" fmla="*/ 1995770 w 3482881"/>
                  <a:gd name="connsiteY2245" fmla="*/ 3030249 h 3474328"/>
                  <a:gd name="connsiteX2246" fmla="*/ 1996851 w 3482881"/>
                  <a:gd name="connsiteY2246" fmla="*/ 3031689 h 3474328"/>
                  <a:gd name="connsiteX2247" fmla="*/ 1998652 w 3482881"/>
                  <a:gd name="connsiteY2247" fmla="*/ 3034571 h 3474328"/>
                  <a:gd name="connsiteX2248" fmla="*/ 2002974 w 3482881"/>
                  <a:gd name="connsiteY2248" fmla="*/ 3040333 h 3474328"/>
                  <a:gd name="connsiteX2249" fmla="*/ 2009096 w 3482881"/>
                  <a:gd name="connsiteY2249" fmla="*/ 3048977 h 3474328"/>
                  <a:gd name="connsiteX2250" fmla="*/ 2023503 w 3482881"/>
                  <a:gd name="connsiteY2250" fmla="*/ 3068066 h 3474328"/>
                  <a:gd name="connsiteX2251" fmla="*/ 2031426 w 3482881"/>
                  <a:gd name="connsiteY2251" fmla="*/ 3078511 h 3474328"/>
                  <a:gd name="connsiteX2252" fmla="*/ 2035388 w 3482881"/>
                  <a:gd name="connsiteY2252" fmla="*/ 3083913 h 3474328"/>
                  <a:gd name="connsiteX2253" fmla="*/ 2039710 w 3482881"/>
                  <a:gd name="connsiteY2253" fmla="*/ 3088955 h 3474328"/>
                  <a:gd name="connsiteX2254" fmla="*/ 2056278 w 3482881"/>
                  <a:gd name="connsiteY2254" fmla="*/ 3109484 h 3474328"/>
                  <a:gd name="connsiteX2255" fmla="*/ 2085811 w 3482881"/>
                  <a:gd name="connsiteY2255" fmla="*/ 3142980 h 3474328"/>
                  <a:gd name="connsiteX2256" fmla="*/ 2100578 w 3482881"/>
                  <a:gd name="connsiteY2256" fmla="*/ 3156306 h 3474328"/>
                  <a:gd name="connsiteX2257" fmla="*/ 2103459 w 3482881"/>
                  <a:gd name="connsiteY2257" fmla="*/ 3160628 h 3474328"/>
                  <a:gd name="connsiteX2258" fmla="*/ 2121827 w 3482881"/>
                  <a:gd name="connsiteY2258" fmla="*/ 3180437 h 3474328"/>
                  <a:gd name="connsiteX2259" fmla="*/ 2147759 w 3482881"/>
                  <a:gd name="connsiteY2259" fmla="*/ 3206008 h 3474328"/>
                  <a:gd name="connsiteX2260" fmla="*/ 2172610 w 3482881"/>
                  <a:gd name="connsiteY2260" fmla="*/ 3227618 h 3474328"/>
                  <a:gd name="connsiteX2261" fmla="*/ 2205385 w 3482881"/>
                  <a:gd name="connsiteY2261" fmla="*/ 3252829 h 3474328"/>
                  <a:gd name="connsiteX2262" fmla="*/ 2245003 w 3482881"/>
                  <a:gd name="connsiteY2262" fmla="*/ 3282002 h 3474328"/>
                  <a:gd name="connsiteX2263" fmla="*/ 2261931 w 3482881"/>
                  <a:gd name="connsiteY2263" fmla="*/ 3293888 h 3474328"/>
                  <a:gd name="connsiteX2264" fmla="*/ 2273816 w 3482881"/>
                  <a:gd name="connsiteY2264" fmla="*/ 3301451 h 3474328"/>
                  <a:gd name="connsiteX2265" fmla="*/ 2272735 w 3482881"/>
                  <a:gd name="connsiteY2265" fmla="*/ 3300010 h 3474328"/>
                  <a:gd name="connsiteX2266" fmla="*/ 2229156 w 3482881"/>
                  <a:gd name="connsiteY2266" fmla="*/ 3269036 h 3474328"/>
                  <a:gd name="connsiteX2267" fmla="*/ 2218351 w 3482881"/>
                  <a:gd name="connsiteY2267" fmla="*/ 3260753 h 3474328"/>
                  <a:gd name="connsiteX2268" fmla="*/ 2208627 w 3482881"/>
                  <a:gd name="connsiteY2268" fmla="*/ 3252469 h 3474328"/>
                  <a:gd name="connsiteX2269" fmla="*/ 2191699 w 3482881"/>
                  <a:gd name="connsiteY2269" fmla="*/ 3237702 h 3474328"/>
                  <a:gd name="connsiteX2270" fmla="*/ 2216190 w 3482881"/>
                  <a:gd name="connsiteY2270" fmla="*/ 3257511 h 3474328"/>
                  <a:gd name="connsiteX2271" fmla="*/ 2228796 w 3482881"/>
                  <a:gd name="connsiteY2271" fmla="*/ 3266876 h 3474328"/>
                  <a:gd name="connsiteX2272" fmla="*/ 2241401 w 3482881"/>
                  <a:gd name="connsiteY2272" fmla="*/ 3276240 h 3474328"/>
                  <a:gd name="connsiteX2273" fmla="*/ 2225194 w 3482881"/>
                  <a:gd name="connsiteY2273" fmla="*/ 3263274 h 3474328"/>
                  <a:gd name="connsiteX2274" fmla="*/ 2221232 w 3482881"/>
                  <a:gd name="connsiteY2274" fmla="*/ 3260032 h 3474328"/>
                  <a:gd name="connsiteX2275" fmla="*/ 2217270 w 3482881"/>
                  <a:gd name="connsiteY2275" fmla="*/ 3256791 h 3474328"/>
                  <a:gd name="connsiteX2276" fmla="*/ 2209347 w 3482881"/>
                  <a:gd name="connsiteY2276" fmla="*/ 3249948 h 3474328"/>
                  <a:gd name="connsiteX2277" fmla="*/ 2222313 w 3482881"/>
                  <a:gd name="connsiteY2277" fmla="*/ 3260032 h 3474328"/>
                  <a:gd name="connsiteX2278" fmla="*/ 2218351 w 3482881"/>
                  <a:gd name="connsiteY2278" fmla="*/ 3253910 h 3474328"/>
                  <a:gd name="connsiteX2279" fmla="*/ 914563 w 3482881"/>
                  <a:gd name="connsiteY2279" fmla="*/ 3002156 h 3474328"/>
                  <a:gd name="connsiteX2280" fmla="*/ 912041 w 3482881"/>
                  <a:gd name="connsiteY2280" fmla="*/ 3002156 h 3474328"/>
                  <a:gd name="connsiteX2281" fmla="*/ 914563 w 3482881"/>
                  <a:gd name="connsiteY2281" fmla="*/ 3002156 h 3474328"/>
                  <a:gd name="connsiteX2282" fmla="*/ 914563 w 3482881"/>
                  <a:gd name="connsiteY2282" fmla="*/ 3002156 h 3474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Lst>
                <a:rect l="l" t="t" r="r" b="b"/>
                <a:pathLst>
                  <a:path w="3482881" h="3474328">
                    <a:moveTo>
                      <a:pt x="267711" y="2753284"/>
                    </a:moveTo>
                    <a:cubicBezTo>
                      <a:pt x="263389" y="2748962"/>
                      <a:pt x="259427" y="2744640"/>
                      <a:pt x="254745" y="2740318"/>
                    </a:cubicBezTo>
                    <a:lnTo>
                      <a:pt x="261588" y="2746801"/>
                    </a:lnTo>
                    <a:cubicBezTo>
                      <a:pt x="256185" y="2741038"/>
                      <a:pt x="250783" y="2735276"/>
                      <a:pt x="245381" y="2729513"/>
                    </a:cubicBezTo>
                    <a:lnTo>
                      <a:pt x="241419" y="2725191"/>
                    </a:lnTo>
                    <a:lnTo>
                      <a:pt x="237457" y="2720509"/>
                    </a:lnTo>
                    <a:lnTo>
                      <a:pt x="229894" y="2711505"/>
                    </a:lnTo>
                    <a:cubicBezTo>
                      <a:pt x="225932" y="2707183"/>
                      <a:pt x="221970" y="2702501"/>
                      <a:pt x="216928" y="2697098"/>
                    </a:cubicBezTo>
                    <a:cubicBezTo>
                      <a:pt x="219089" y="2699260"/>
                      <a:pt x="220529" y="2701060"/>
                      <a:pt x="221610" y="2702141"/>
                    </a:cubicBezTo>
                    <a:cubicBezTo>
                      <a:pt x="218368" y="2698179"/>
                      <a:pt x="215127" y="2694577"/>
                      <a:pt x="211885" y="2690616"/>
                    </a:cubicBezTo>
                    <a:cubicBezTo>
                      <a:pt x="205763" y="2683412"/>
                      <a:pt x="197479" y="2673688"/>
                      <a:pt x="188115" y="2662163"/>
                    </a:cubicBezTo>
                    <a:cubicBezTo>
                      <a:pt x="187034" y="2660722"/>
                      <a:pt x="185954" y="2659281"/>
                      <a:pt x="184513" y="2657841"/>
                    </a:cubicBezTo>
                    <a:cubicBezTo>
                      <a:pt x="183433" y="2656400"/>
                      <a:pt x="182352" y="2654959"/>
                      <a:pt x="181272" y="2653159"/>
                    </a:cubicBezTo>
                    <a:cubicBezTo>
                      <a:pt x="179111" y="2650277"/>
                      <a:pt x="176590" y="2647036"/>
                      <a:pt x="174429" y="2643794"/>
                    </a:cubicBezTo>
                    <a:cubicBezTo>
                      <a:pt x="169746" y="2637672"/>
                      <a:pt x="165064" y="2631189"/>
                      <a:pt x="160382" y="2624706"/>
                    </a:cubicBezTo>
                    <a:cubicBezTo>
                      <a:pt x="151378" y="2611740"/>
                      <a:pt x="143094" y="2598774"/>
                      <a:pt x="135531" y="2587609"/>
                    </a:cubicBezTo>
                    <a:cubicBezTo>
                      <a:pt x="128688" y="2576444"/>
                      <a:pt x="122925" y="2567080"/>
                      <a:pt x="119324" y="2561317"/>
                    </a:cubicBezTo>
                    <a:cubicBezTo>
                      <a:pt x="117163" y="2557355"/>
                      <a:pt x="114642" y="2553394"/>
                      <a:pt x="112120" y="2549432"/>
                    </a:cubicBezTo>
                    <a:cubicBezTo>
                      <a:pt x="109959" y="2545470"/>
                      <a:pt x="107798" y="2541148"/>
                      <a:pt x="105277" y="2536826"/>
                    </a:cubicBezTo>
                    <a:cubicBezTo>
                      <a:pt x="100955" y="2528182"/>
                      <a:pt x="96273" y="2519538"/>
                      <a:pt x="91951" y="2511255"/>
                    </a:cubicBezTo>
                    <a:cubicBezTo>
                      <a:pt x="87629" y="2502611"/>
                      <a:pt x="84028" y="2494327"/>
                      <a:pt x="80426" y="2486403"/>
                    </a:cubicBezTo>
                    <a:cubicBezTo>
                      <a:pt x="76825" y="2478480"/>
                      <a:pt x="73583" y="2471276"/>
                      <a:pt x="71062" y="2465154"/>
                    </a:cubicBezTo>
                    <a:cubicBezTo>
                      <a:pt x="81146" y="2488564"/>
                      <a:pt x="95913" y="2519178"/>
                      <a:pt x="92312" y="2509814"/>
                    </a:cubicBezTo>
                    <a:cubicBezTo>
                      <a:pt x="81867" y="2486043"/>
                      <a:pt x="74303" y="2468395"/>
                      <a:pt x="66380" y="2445705"/>
                    </a:cubicBezTo>
                    <a:cubicBezTo>
                      <a:pt x="64219" y="2439943"/>
                      <a:pt x="62058" y="2434180"/>
                      <a:pt x="59537" y="2428057"/>
                    </a:cubicBezTo>
                    <a:cubicBezTo>
                      <a:pt x="57376" y="2421574"/>
                      <a:pt x="55215" y="2414731"/>
                      <a:pt x="52333" y="2407528"/>
                    </a:cubicBezTo>
                    <a:cubicBezTo>
                      <a:pt x="49812" y="2399964"/>
                      <a:pt x="46931" y="2392041"/>
                      <a:pt x="44050" y="2383037"/>
                    </a:cubicBezTo>
                    <a:cubicBezTo>
                      <a:pt x="41168" y="2374033"/>
                      <a:pt x="38287" y="2364308"/>
                      <a:pt x="35046" y="2353504"/>
                    </a:cubicBezTo>
                    <a:lnTo>
                      <a:pt x="42249" y="2378715"/>
                    </a:lnTo>
                    <a:cubicBezTo>
                      <a:pt x="43329" y="2383037"/>
                      <a:pt x="44770" y="2386999"/>
                      <a:pt x="46211" y="2391321"/>
                    </a:cubicBezTo>
                    <a:lnTo>
                      <a:pt x="50533" y="2403566"/>
                    </a:lnTo>
                    <a:cubicBezTo>
                      <a:pt x="43329" y="2385198"/>
                      <a:pt x="37567" y="2366469"/>
                      <a:pt x="31804" y="2347381"/>
                    </a:cubicBezTo>
                    <a:cubicBezTo>
                      <a:pt x="31084" y="2344860"/>
                      <a:pt x="30364" y="2342699"/>
                      <a:pt x="29643" y="2340177"/>
                    </a:cubicBezTo>
                    <a:lnTo>
                      <a:pt x="27842" y="2332974"/>
                    </a:lnTo>
                    <a:lnTo>
                      <a:pt x="24241" y="2318568"/>
                    </a:lnTo>
                    <a:lnTo>
                      <a:pt x="20639" y="2304161"/>
                    </a:lnTo>
                    <a:lnTo>
                      <a:pt x="18838" y="2296958"/>
                    </a:lnTo>
                    <a:lnTo>
                      <a:pt x="17398" y="2289755"/>
                    </a:lnTo>
                    <a:cubicBezTo>
                      <a:pt x="15957" y="2279310"/>
                      <a:pt x="15957" y="2277869"/>
                      <a:pt x="16677" y="2281831"/>
                    </a:cubicBezTo>
                    <a:cubicBezTo>
                      <a:pt x="17038" y="2283632"/>
                      <a:pt x="17758" y="2286873"/>
                      <a:pt x="18838" y="2290835"/>
                    </a:cubicBezTo>
                    <a:cubicBezTo>
                      <a:pt x="19559" y="2294797"/>
                      <a:pt x="20639" y="2299839"/>
                      <a:pt x="22080" y="2305242"/>
                    </a:cubicBezTo>
                    <a:cubicBezTo>
                      <a:pt x="24601" y="2316047"/>
                      <a:pt x="27842" y="2328292"/>
                      <a:pt x="30724" y="2339097"/>
                    </a:cubicBezTo>
                    <a:cubicBezTo>
                      <a:pt x="33965" y="2349902"/>
                      <a:pt x="36846" y="2358546"/>
                      <a:pt x="38287" y="2362508"/>
                    </a:cubicBezTo>
                    <a:cubicBezTo>
                      <a:pt x="31084" y="2340538"/>
                      <a:pt x="26762" y="2318928"/>
                      <a:pt x="22080" y="2298759"/>
                    </a:cubicBezTo>
                    <a:cubicBezTo>
                      <a:pt x="19919" y="2288674"/>
                      <a:pt x="18478" y="2278590"/>
                      <a:pt x="17038" y="2269225"/>
                    </a:cubicBezTo>
                    <a:cubicBezTo>
                      <a:pt x="15597" y="2259501"/>
                      <a:pt x="13796" y="2250497"/>
                      <a:pt x="13076" y="2241493"/>
                    </a:cubicBezTo>
                    <a:cubicBezTo>
                      <a:pt x="8394" y="2205837"/>
                      <a:pt x="6953" y="2176304"/>
                      <a:pt x="4432" y="2155054"/>
                    </a:cubicBezTo>
                    <a:cubicBezTo>
                      <a:pt x="5152" y="2152173"/>
                      <a:pt x="6233" y="2147851"/>
                      <a:pt x="6953" y="2137046"/>
                    </a:cubicBezTo>
                    <a:cubicBezTo>
                      <a:pt x="6953" y="2131643"/>
                      <a:pt x="7673" y="2124440"/>
                      <a:pt x="7673" y="2115076"/>
                    </a:cubicBezTo>
                    <a:cubicBezTo>
                      <a:pt x="7673" y="2105712"/>
                      <a:pt x="8033" y="2093826"/>
                      <a:pt x="7673" y="2078699"/>
                    </a:cubicBezTo>
                    <a:cubicBezTo>
                      <a:pt x="5512" y="2121919"/>
                      <a:pt x="6233" y="2042683"/>
                      <a:pt x="4072" y="2078339"/>
                    </a:cubicBezTo>
                    <a:cubicBezTo>
                      <a:pt x="2991" y="2057810"/>
                      <a:pt x="4792" y="2011349"/>
                      <a:pt x="3351" y="2008108"/>
                    </a:cubicBezTo>
                    <a:lnTo>
                      <a:pt x="4072" y="2013870"/>
                    </a:lnTo>
                    <a:cubicBezTo>
                      <a:pt x="6953" y="1911584"/>
                      <a:pt x="2631" y="1878089"/>
                      <a:pt x="1190" y="1834149"/>
                    </a:cubicBezTo>
                    <a:cubicBezTo>
                      <a:pt x="470" y="1711694"/>
                      <a:pt x="1551" y="1655508"/>
                      <a:pt x="1190" y="1555383"/>
                    </a:cubicBezTo>
                    <a:cubicBezTo>
                      <a:pt x="2271" y="1551422"/>
                      <a:pt x="5512" y="1524409"/>
                      <a:pt x="5512" y="1484071"/>
                    </a:cubicBezTo>
                    <a:cubicBezTo>
                      <a:pt x="4072" y="1465343"/>
                      <a:pt x="3351" y="1374942"/>
                      <a:pt x="1190" y="1365938"/>
                    </a:cubicBezTo>
                    <a:cubicBezTo>
                      <a:pt x="470" y="1437610"/>
                      <a:pt x="2991" y="1424644"/>
                      <a:pt x="3351" y="1467504"/>
                    </a:cubicBezTo>
                    <a:cubicBezTo>
                      <a:pt x="1190" y="1503160"/>
                      <a:pt x="1190" y="1470745"/>
                      <a:pt x="110" y="1519367"/>
                    </a:cubicBezTo>
                    <a:cubicBezTo>
                      <a:pt x="830" y="1480109"/>
                      <a:pt x="-971" y="1341447"/>
                      <a:pt x="830" y="1298227"/>
                    </a:cubicBezTo>
                    <a:lnTo>
                      <a:pt x="830" y="1313354"/>
                    </a:lnTo>
                    <a:cubicBezTo>
                      <a:pt x="2271" y="1244563"/>
                      <a:pt x="7313" y="1231237"/>
                      <a:pt x="4432" y="1116705"/>
                    </a:cubicBezTo>
                    <a:lnTo>
                      <a:pt x="3351" y="1061961"/>
                    </a:lnTo>
                    <a:cubicBezTo>
                      <a:pt x="3351" y="1064482"/>
                      <a:pt x="3712" y="1064842"/>
                      <a:pt x="4072" y="1066283"/>
                    </a:cubicBezTo>
                    <a:cubicBezTo>
                      <a:pt x="4072" y="1021622"/>
                      <a:pt x="4792" y="1005055"/>
                      <a:pt x="5152" y="987767"/>
                    </a:cubicBezTo>
                    <a:cubicBezTo>
                      <a:pt x="5152" y="979123"/>
                      <a:pt x="5152" y="970119"/>
                      <a:pt x="5152" y="957153"/>
                    </a:cubicBezTo>
                    <a:cubicBezTo>
                      <a:pt x="5152" y="950670"/>
                      <a:pt x="5152" y="943107"/>
                      <a:pt x="5152" y="934103"/>
                    </a:cubicBezTo>
                    <a:cubicBezTo>
                      <a:pt x="5152" y="925099"/>
                      <a:pt x="4792" y="914654"/>
                      <a:pt x="5152" y="902409"/>
                    </a:cubicBezTo>
                    <a:cubicBezTo>
                      <a:pt x="5152" y="909972"/>
                      <a:pt x="5152" y="905290"/>
                      <a:pt x="5152" y="913213"/>
                    </a:cubicBezTo>
                    <a:cubicBezTo>
                      <a:pt x="6233" y="856668"/>
                      <a:pt x="10555" y="799762"/>
                      <a:pt x="17398" y="757263"/>
                    </a:cubicBezTo>
                    <a:cubicBezTo>
                      <a:pt x="23881" y="731692"/>
                      <a:pt x="17758" y="763746"/>
                      <a:pt x="16317" y="779593"/>
                    </a:cubicBezTo>
                    <a:cubicBezTo>
                      <a:pt x="24241" y="730611"/>
                      <a:pt x="35766" y="680188"/>
                      <a:pt x="49452" y="635168"/>
                    </a:cubicBezTo>
                    <a:cubicBezTo>
                      <a:pt x="53054" y="624003"/>
                      <a:pt x="56295" y="613198"/>
                      <a:pt x="59897" y="602393"/>
                    </a:cubicBezTo>
                    <a:cubicBezTo>
                      <a:pt x="63859" y="591948"/>
                      <a:pt x="67460" y="581864"/>
                      <a:pt x="70702" y="572500"/>
                    </a:cubicBezTo>
                    <a:cubicBezTo>
                      <a:pt x="72503" y="567818"/>
                      <a:pt x="73943" y="563135"/>
                      <a:pt x="75744" y="558453"/>
                    </a:cubicBezTo>
                    <a:cubicBezTo>
                      <a:pt x="77545" y="554131"/>
                      <a:pt x="79346" y="549810"/>
                      <a:pt x="81146" y="545488"/>
                    </a:cubicBezTo>
                    <a:cubicBezTo>
                      <a:pt x="84748" y="537204"/>
                      <a:pt x="87990" y="529280"/>
                      <a:pt x="90871" y="522077"/>
                    </a:cubicBezTo>
                    <a:cubicBezTo>
                      <a:pt x="95553" y="512353"/>
                      <a:pt x="100955" y="502988"/>
                      <a:pt x="105998" y="493624"/>
                    </a:cubicBezTo>
                    <a:cubicBezTo>
                      <a:pt x="108519" y="488942"/>
                      <a:pt x="111040" y="484260"/>
                      <a:pt x="113561" y="479578"/>
                    </a:cubicBezTo>
                    <a:lnTo>
                      <a:pt x="121845" y="465892"/>
                    </a:lnTo>
                    <a:cubicBezTo>
                      <a:pt x="119684" y="470214"/>
                      <a:pt x="117163" y="474536"/>
                      <a:pt x="115002" y="478497"/>
                    </a:cubicBezTo>
                    <a:cubicBezTo>
                      <a:pt x="112481" y="482819"/>
                      <a:pt x="110680" y="487141"/>
                      <a:pt x="108519" y="491463"/>
                    </a:cubicBezTo>
                    <a:cubicBezTo>
                      <a:pt x="104557" y="500107"/>
                      <a:pt x="100595" y="508391"/>
                      <a:pt x="97354" y="514874"/>
                    </a:cubicBezTo>
                    <a:cubicBezTo>
                      <a:pt x="94112" y="521717"/>
                      <a:pt x="92312" y="527119"/>
                      <a:pt x="91231" y="530361"/>
                    </a:cubicBezTo>
                    <a:cubicBezTo>
                      <a:pt x="90151" y="533602"/>
                      <a:pt x="90151" y="534322"/>
                      <a:pt x="91231" y="531801"/>
                    </a:cubicBezTo>
                    <a:cubicBezTo>
                      <a:pt x="93032" y="527840"/>
                      <a:pt x="94472" y="524238"/>
                      <a:pt x="95913" y="521357"/>
                    </a:cubicBezTo>
                    <a:cubicBezTo>
                      <a:pt x="97354" y="518475"/>
                      <a:pt x="98434" y="515954"/>
                      <a:pt x="99875" y="513433"/>
                    </a:cubicBezTo>
                    <a:cubicBezTo>
                      <a:pt x="102036" y="508751"/>
                      <a:pt x="103837" y="505149"/>
                      <a:pt x="105638" y="501188"/>
                    </a:cubicBezTo>
                    <a:cubicBezTo>
                      <a:pt x="109599" y="493264"/>
                      <a:pt x="113921" y="483179"/>
                      <a:pt x="126887" y="461930"/>
                    </a:cubicBezTo>
                    <a:cubicBezTo>
                      <a:pt x="125086" y="465892"/>
                      <a:pt x="122205" y="472375"/>
                      <a:pt x="117883" y="480658"/>
                    </a:cubicBezTo>
                    <a:cubicBezTo>
                      <a:pt x="113921" y="488942"/>
                      <a:pt x="109599" y="499387"/>
                      <a:pt x="104917" y="509831"/>
                    </a:cubicBezTo>
                    <a:cubicBezTo>
                      <a:pt x="111040" y="498666"/>
                      <a:pt x="115722" y="489662"/>
                      <a:pt x="119324" y="482819"/>
                    </a:cubicBezTo>
                    <a:cubicBezTo>
                      <a:pt x="123285" y="475976"/>
                      <a:pt x="125807" y="471294"/>
                      <a:pt x="127968" y="467692"/>
                    </a:cubicBezTo>
                    <a:cubicBezTo>
                      <a:pt x="131929" y="460489"/>
                      <a:pt x="132290" y="458688"/>
                      <a:pt x="132650" y="457608"/>
                    </a:cubicBezTo>
                    <a:cubicBezTo>
                      <a:pt x="132650" y="456527"/>
                      <a:pt x="132650" y="456527"/>
                      <a:pt x="134451" y="452566"/>
                    </a:cubicBezTo>
                    <a:cubicBezTo>
                      <a:pt x="135531" y="450765"/>
                      <a:pt x="136972" y="447884"/>
                      <a:pt x="139853" y="443922"/>
                    </a:cubicBezTo>
                    <a:cubicBezTo>
                      <a:pt x="142734" y="439960"/>
                      <a:pt x="146336" y="434558"/>
                      <a:pt x="151738" y="426994"/>
                    </a:cubicBezTo>
                    <a:cubicBezTo>
                      <a:pt x="156060" y="420151"/>
                      <a:pt x="160022" y="414028"/>
                      <a:pt x="163264" y="408626"/>
                    </a:cubicBezTo>
                    <a:cubicBezTo>
                      <a:pt x="166865" y="403223"/>
                      <a:pt x="169746" y="398901"/>
                      <a:pt x="172268" y="394940"/>
                    </a:cubicBezTo>
                    <a:cubicBezTo>
                      <a:pt x="176950" y="387016"/>
                      <a:pt x="179831" y="382334"/>
                      <a:pt x="180191" y="380173"/>
                    </a:cubicBezTo>
                    <a:cubicBezTo>
                      <a:pt x="183072" y="376211"/>
                      <a:pt x="185954" y="372249"/>
                      <a:pt x="189195" y="368648"/>
                    </a:cubicBezTo>
                    <a:lnTo>
                      <a:pt x="198559" y="357483"/>
                    </a:lnTo>
                    <a:cubicBezTo>
                      <a:pt x="205042" y="349919"/>
                      <a:pt x="210805" y="342356"/>
                      <a:pt x="217288" y="335153"/>
                    </a:cubicBezTo>
                    <a:cubicBezTo>
                      <a:pt x="218008" y="333712"/>
                      <a:pt x="221610" y="329030"/>
                      <a:pt x="227012" y="322547"/>
                    </a:cubicBezTo>
                    <a:cubicBezTo>
                      <a:pt x="229533" y="319306"/>
                      <a:pt x="232775" y="315344"/>
                      <a:pt x="236377" y="311382"/>
                    </a:cubicBezTo>
                    <a:cubicBezTo>
                      <a:pt x="239978" y="307060"/>
                      <a:pt x="243580" y="302738"/>
                      <a:pt x="247902" y="298056"/>
                    </a:cubicBezTo>
                    <a:cubicBezTo>
                      <a:pt x="256546" y="289052"/>
                      <a:pt x="265550" y="278967"/>
                      <a:pt x="275274" y="269243"/>
                    </a:cubicBezTo>
                    <a:cubicBezTo>
                      <a:pt x="284998" y="259879"/>
                      <a:pt x="294723" y="250514"/>
                      <a:pt x="303367" y="242231"/>
                    </a:cubicBezTo>
                    <a:cubicBezTo>
                      <a:pt x="305168" y="240070"/>
                      <a:pt x="297964" y="246193"/>
                      <a:pt x="288600" y="254836"/>
                    </a:cubicBezTo>
                    <a:cubicBezTo>
                      <a:pt x="283918" y="259158"/>
                      <a:pt x="278876" y="263840"/>
                      <a:pt x="274194" y="268523"/>
                    </a:cubicBezTo>
                    <a:cubicBezTo>
                      <a:pt x="269511" y="273205"/>
                      <a:pt x="265550" y="277527"/>
                      <a:pt x="262308" y="281128"/>
                    </a:cubicBezTo>
                    <a:cubicBezTo>
                      <a:pt x="262668" y="280408"/>
                      <a:pt x="265190" y="277166"/>
                      <a:pt x="268791" y="272845"/>
                    </a:cubicBezTo>
                    <a:cubicBezTo>
                      <a:pt x="272393" y="268523"/>
                      <a:pt x="278155" y="263120"/>
                      <a:pt x="284278" y="256997"/>
                    </a:cubicBezTo>
                    <a:cubicBezTo>
                      <a:pt x="290401" y="250875"/>
                      <a:pt x="297244" y="244392"/>
                      <a:pt x="304087" y="237909"/>
                    </a:cubicBezTo>
                    <a:cubicBezTo>
                      <a:pt x="311290" y="231786"/>
                      <a:pt x="318133" y="225663"/>
                      <a:pt x="324256" y="220261"/>
                    </a:cubicBezTo>
                    <a:cubicBezTo>
                      <a:pt x="325697" y="219540"/>
                      <a:pt x="329298" y="217019"/>
                      <a:pt x="334341" y="212697"/>
                    </a:cubicBezTo>
                    <a:cubicBezTo>
                      <a:pt x="339743" y="208736"/>
                      <a:pt x="346586" y="203333"/>
                      <a:pt x="354510" y="197210"/>
                    </a:cubicBezTo>
                    <a:cubicBezTo>
                      <a:pt x="369997" y="184605"/>
                      <a:pt x="390526" y="170198"/>
                      <a:pt x="409975" y="156872"/>
                    </a:cubicBezTo>
                    <a:cubicBezTo>
                      <a:pt x="419699" y="150389"/>
                      <a:pt x="429424" y="144267"/>
                      <a:pt x="438068" y="138864"/>
                    </a:cubicBezTo>
                    <a:cubicBezTo>
                      <a:pt x="440228" y="137423"/>
                      <a:pt x="442389" y="136343"/>
                      <a:pt x="444190" y="134902"/>
                    </a:cubicBezTo>
                    <a:cubicBezTo>
                      <a:pt x="446351" y="133822"/>
                      <a:pt x="448152" y="132741"/>
                      <a:pt x="449953" y="131661"/>
                    </a:cubicBezTo>
                    <a:cubicBezTo>
                      <a:pt x="453915" y="129500"/>
                      <a:pt x="457156" y="127699"/>
                      <a:pt x="460037" y="125898"/>
                    </a:cubicBezTo>
                    <a:cubicBezTo>
                      <a:pt x="471923" y="119415"/>
                      <a:pt x="476965" y="117254"/>
                      <a:pt x="469041" y="122657"/>
                    </a:cubicBezTo>
                    <a:cubicBezTo>
                      <a:pt x="531710" y="85560"/>
                      <a:pt x="613467" y="51705"/>
                      <a:pt x="692702" y="31175"/>
                    </a:cubicBezTo>
                    <a:cubicBezTo>
                      <a:pt x="712511" y="26493"/>
                      <a:pt x="731960" y="21451"/>
                      <a:pt x="751049" y="18210"/>
                    </a:cubicBezTo>
                    <a:cubicBezTo>
                      <a:pt x="760413" y="16409"/>
                      <a:pt x="769777" y="14608"/>
                      <a:pt x="779141" y="13167"/>
                    </a:cubicBezTo>
                    <a:cubicBezTo>
                      <a:pt x="788145" y="12087"/>
                      <a:pt x="797150" y="10646"/>
                      <a:pt x="805794" y="9566"/>
                    </a:cubicBezTo>
                    <a:cubicBezTo>
                      <a:pt x="823081" y="6684"/>
                      <a:pt x="839649" y="5964"/>
                      <a:pt x="854776" y="4523"/>
                    </a:cubicBezTo>
                    <a:cubicBezTo>
                      <a:pt x="869902" y="3083"/>
                      <a:pt x="883589" y="2723"/>
                      <a:pt x="895834" y="2362"/>
                    </a:cubicBezTo>
                    <a:cubicBezTo>
                      <a:pt x="903758" y="2362"/>
                      <a:pt x="913842" y="2362"/>
                      <a:pt x="923567" y="2362"/>
                    </a:cubicBezTo>
                    <a:cubicBezTo>
                      <a:pt x="933291" y="2362"/>
                      <a:pt x="943376" y="2362"/>
                      <a:pt x="950939" y="2723"/>
                    </a:cubicBezTo>
                    <a:cubicBezTo>
                      <a:pt x="966066" y="2723"/>
                      <a:pt x="972549" y="3443"/>
                      <a:pt x="953460" y="4163"/>
                    </a:cubicBezTo>
                    <a:cubicBezTo>
                      <a:pt x="1070513" y="4163"/>
                      <a:pt x="1131020" y="562"/>
                      <a:pt x="1247353" y="1642"/>
                    </a:cubicBezTo>
                    <a:cubicBezTo>
                      <a:pt x="1257077" y="2002"/>
                      <a:pt x="1194769" y="1642"/>
                      <a:pt x="1199091" y="2723"/>
                    </a:cubicBezTo>
                    <a:cubicBezTo>
                      <a:pt x="1275085" y="1282"/>
                      <a:pt x="1337393" y="4163"/>
                      <a:pt x="1455166" y="3443"/>
                    </a:cubicBezTo>
                    <a:cubicBezTo>
                      <a:pt x="1435358" y="3443"/>
                      <a:pt x="1429595" y="4163"/>
                      <a:pt x="1426714" y="4523"/>
                    </a:cubicBezTo>
                    <a:cubicBezTo>
                      <a:pt x="1424553" y="3803"/>
                      <a:pt x="1474975" y="3443"/>
                      <a:pt x="1505589" y="2723"/>
                    </a:cubicBezTo>
                    <a:cubicBezTo>
                      <a:pt x="1522877" y="2723"/>
                      <a:pt x="1482899" y="3083"/>
                      <a:pt x="1492263" y="3443"/>
                    </a:cubicBezTo>
                    <a:cubicBezTo>
                      <a:pt x="1719886" y="5244"/>
                      <a:pt x="1893484" y="202"/>
                      <a:pt x="2120026" y="562"/>
                    </a:cubicBezTo>
                    <a:cubicBezTo>
                      <a:pt x="2087612" y="562"/>
                      <a:pt x="2065282" y="1282"/>
                      <a:pt x="2051235" y="1642"/>
                    </a:cubicBezTo>
                    <a:cubicBezTo>
                      <a:pt x="2036829" y="2362"/>
                      <a:pt x="2030706" y="3083"/>
                      <a:pt x="2030346" y="3803"/>
                    </a:cubicBezTo>
                    <a:lnTo>
                      <a:pt x="2093735" y="3803"/>
                    </a:lnTo>
                    <a:cubicBezTo>
                      <a:pt x="2118226" y="2723"/>
                      <a:pt x="2165767" y="2723"/>
                      <a:pt x="2205385" y="1642"/>
                    </a:cubicBezTo>
                    <a:cubicBezTo>
                      <a:pt x="2210427" y="2002"/>
                      <a:pt x="2229516" y="2723"/>
                      <a:pt x="2209707" y="3083"/>
                    </a:cubicBezTo>
                    <a:cubicBezTo>
                      <a:pt x="2335043" y="5604"/>
                      <a:pt x="2405275" y="-1239"/>
                      <a:pt x="2558705" y="202"/>
                    </a:cubicBezTo>
                    <a:lnTo>
                      <a:pt x="2372861" y="4884"/>
                    </a:lnTo>
                    <a:lnTo>
                      <a:pt x="2418961" y="6684"/>
                    </a:lnTo>
                    <a:lnTo>
                      <a:pt x="2337205" y="8845"/>
                    </a:lnTo>
                    <a:cubicBezTo>
                      <a:pt x="2385827" y="10286"/>
                      <a:pt x="2428326" y="7045"/>
                      <a:pt x="2434448" y="8845"/>
                    </a:cubicBezTo>
                    <a:cubicBezTo>
                      <a:pt x="2424004" y="9206"/>
                      <a:pt x="2399152" y="8845"/>
                      <a:pt x="2398432" y="10286"/>
                    </a:cubicBezTo>
                    <a:cubicBezTo>
                      <a:pt x="2445253" y="11006"/>
                      <a:pt x="2448855" y="9566"/>
                      <a:pt x="2484151" y="9206"/>
                    </a:cubicBezTo>
                    <a:cubicBezTo>
                      <a:pt x="2391229" y="12807"/>
                      <a:pt x="2209347" y="12807"/>
                      <a:pt x="2111743" y="13528"/>
                    </a:cubicBezTo>
                    <a:cubicBezTo>
                      <a:pt x="2096256" y="13528"/>
                      <a:pt x="2125069" y="12807"/>
                      <a:pt x="2127590" y="12447"/>
                    </a:cubicBezTo>
                    <a:cubicBezTo>
                      <a:pt x="2087612" y="12447"/>
                      <a:pt x="2063841" y="11367"/>
                      <a:pt x="2013418" y="12087"/>
                    </a:cubicBezTo>
                    <a:cubicBezTo>
                      <a:pt x="1982084" y="13528"/>
                      <a:pt x="2037189" y="13167"/>
                      <a:pt x="2062040" y="13528"/>
                    </a:cubicBezTo>
                    <a:cubicBezTo>
                      <a:pt x="2058799" y="14968"/>
                      <a:pt x="2046193" y="14608"/>
                      <a:pt x="2018461" y="14968"/>
                    </a:cubicBezTo>
                    <a:cubicBezTo>
                      <a:pt x="2012338" y="13167"/>
                      <a:pt x="1866832" y="14248"/>
                      <a:pt x="1831536" y="12087"/>
                    </a:cubicBezTo>
                    <a:cubicBezTo>
                      <a:pt x="1684230" y="12807"/>
                      <a:pt x="1854947" y="16769"/>
                      <a:pt x="1711242" y="16049"/>
                    </a:cubicBezTo>
                    <a:lnTo>
                      <a:pt x="1668383" y="13888"/>
                    </a:lnTo>
                    <a:cubicBezTo>
                      <a:pt x="1584825" y="15328"/>
                      <a:pt x="1476776" y="16769"/>
                      <a:pt x="1382054" y="16409"/>
                    </a:cubicBezTo>
                    <a:lnTo>
                      <a:pt x="1401862" y="16409"/>
                    </a:lnTo>
                    <a:cubicBezTo>
                      <a:pt x="1415188" y="15328"/>
                      <a:pt x="1393218" y="14968"/>
                      <a:pt x="1383494" y="14608"/>
                    </a:cubicBezTo>
                    <a:cubicBezTo>
                      <a:pt x="1312182" y="13888"/>
                      <a:pt x="1247713" y="16049"/>
                      <a:pt x="1204493" y="14248"/>
                    </a:cubicBezTo>
                    <a:cubicBezTo>
                      <a:pt x="1163795" y="15328"/>
                      <a:pt x="1109410" y="16409"/>
                      <a:pt x="1053585" y="17129"/>
                    </a:cubicBezTo>
                    <a:cubicBezTo>
                      <a:pt x="1025853" y="17489"/>
                      <a:pt x="997400" y="17849"/>
                      <a:pt x="970388" y="18210"/>
                    </a:cubicBezTo>
                    <a:cubicBezTo>
                      <a:pt x="943376" y="18570"/>
                      <a:pt x="917084" y="18210"/>
                      <a:pt x="894393" y="19650"/>
                    </a:cubicBezTo>
                    <a:cubicBezTo>
                      <a:pt x="882148" y="18930"/>
                      <a:pt x="911681" y="16769"/>
                      <a:pt x="950219" y="16769"/>
                    </a:cubicBezTo>
                    <a:cubicBezTo>
                      <a:pt x="988756" y="16409"/>
                      <a:pt x="1034857" y="16049"/>
                      <a:pt x="1054306" y="15328"/>
                    </a:cubicBezTo>
                    <a:lnTo>
                      <a:pt x="969307" y="15328"/>
                    </a:lnTo>
                    <a:cubicBezTo>
                      <a:pt x="1021891" y="15328"/>
                      <a:pt x="1042420" y="14248"/>
                      <a:pt x="1073754" y="12807"/>
                    </a:cubicBezTo>
                    <a:cubicBezTo>
                      <a:pt x="1036658" y="12807"/>
                      <a:pt x="1011806" y="12807"/>
                      <a:pt x="987676" y="13528"/>
                    </a:cubicBezTo>
                    <a:cubicBezTo>
                      <a:pt x="963545" y="14248"/>
                      <a:pt x="939774" y="14608"/>
                      <a:pt x="904478" y="15689"/>
                    </a:cubicBezTo>
                    <a:cubicBezTo>
                      <a:pt x="909880" y="14968"/>
                      <a:pt x="900516" y="14608"/>
                      <a:pt x="868462" y="15689"/>
                    </a:cubicBezTo>
                    <a:lnTo>
                      <a:pt x="859458" y="18210"/>
                    </a:lnTo>
                    <a:cubicBezTo>
                      <a:pt x="858737" y="18210"/>
                      <a:pt x="855136" y="18210"/>
                      <a:pt x="845411" y="18930"/>
                    </a:cubicBezTo>
                    <a:cubicBezTo>
                      <a:pt x="824882" y="20371"/>
                      <a:pt x="804353" y="23612"/>
                      <a:pt x="783824" y="26133"/>
                    </a:cubicBezTo>
                    <a:cubicBezTo>
                      <a:pt x="773739" y="27574"/>
                      <a:pt x="763294" y="29735"/>
                      <a:pt x="753210" y="31536"/>
                    </a:cubicBezTo>
                    <a:lnTo>
                      <a:pt x="738083" y="34417"/>
                    </a:lnTo>
                    <a:cubicBezTo>
                      <a:pt x="733041" y="35497"/>
                      <a:pt x="727998" y="36938"/>
                      <a:pt x="722956" y="38019"/>
                    </a:cubicBezTo>
                    <a:cubicBezTo>
                      <a:pt x="735922" y="35137"/>
                      <a:pt x="742765" y="34777"/>
                      <a:pt x="750328" y="34057"/>
                    </a:cubicBezTo>
                    <a:cubicBezTo>
                      <a:pt x="757892" y="33336"/>
                      <a:pt x="766176" y="31896"/>
                      <a:pt x="782023" y="29375"/>
                    </a:cubicBezTo>
                    <a:cubicBezTo>
                      <a:pt x="770498" y="30095"/>
                      <a:pt x="797510" y="25773"/>
                      <a:pt x="829204" y="22532"/>
                    </a:cubicBezTo>
                    <a:cubicBezTo>
                      <a:pt x="822361" y="23252"/>
                      <a:pt x="820560" y="23972"/>
                      <a:pt x="822361" y="23972"/>
                    </a:cubicBezTo>
                    <a:cubicBezTo>
                      <a:pt x="823802" y="23972"/>
                      <a:pt x="828844" y="23972"/>
                      <a:pt x="834246" y="23252"/>
                    </a:cubicBezTo>
                    <a:cubicBezTo>
                      <a:pt x="845411" y="22532"/>
                      <a:pt x="860178" y="21811"/>
                      <a:pt x="859818" y="22171"/>
                    </a:cubicBezTo>
                    <a:cubicBezTo>
                      <a:pt x="851894" y="22892"/>
                      <a:pt x="843611" y="23252"/>
                      <a:pt x="835327" y="23972"/>
                    </a:cubicBezTo>
                    <a:cubicBezTo>
                      <a:pt x="831005" y="24332"/>
                      <a:pt x="827043" y="24332"/>
                      <a:pt x="822721" y="25053"/>
                    </a:cubicBezTo>
                    <a:cubicBezTo>
                      <a:pt x="818399" y="25773"/>
                      <a:pt x="814437" y="26133"/>
                      <a:pt x="810115" y="26854"/>
                    </a:cubicBezTo>
                    <a:cubicBezTo>
                      <a:pt x="801832" y="27934"/>
                      <a:pt x="793188" y="29015"/>
                      <a:pt x="784904" y="30095"/>
                    </a:cubicBezTo>
                    <a:cubicBezTo>
                      <a:pt x="776620" y="31175"/>
                      <a:pt x="768337" y="32976"/>
                      <a:pt x="760053" y="34417"/>
                    </a:cubicBezTo>
                    <a:cubicBezTo>
                      <a:pt x="752129" y="35858"/>
                      <a:pt x="743846" y="37298"/>
                      <a:pt x="736282" y="38739"/>
                    </a:cubicBezTo>
                    <a:cubicBezTo>
                      <a:pt x="728719" y="40540"/>
                      <a:pt x="721515" y="42341"/>
                      <a:pt x="714312" y="43781"/>
                    </a:cubicBezTo>
                    <a:cubicBezTo>
                      <a:pt x="707469" y="45582"/>
                      <a:pt x="700626" y="47023"/>
                      <a:pt x="694503" y="48463"/>
                    </a:cubicBezTo>
                    <a:cubicBezTo>
                      <a:pt x="688381" y="50264"/>
                      <a:pt x="682978" y="51705"/>
                      <a:pt x="677936" y="53145"/>
                    </a:cubicBezTo>
                    <a:lnTo>
                      <a:pt x="664250" y="55306"/>
                    </a:lnTo>
                    <a:cubicBezTo>
                      <a:pt x="649483" y="58908"/>
                      <a:pt x="634716" y="64671"/>
                      <a:pt x="620310" y="69353"/>
                    </a:cubicBezTo>
                    <a:cubicBezTo>
                      <a:pt x="616708" y="70433"/>
                      <a:pt x="613107" y="71874"/>
                      <a:pt x="609505" y="72954"/>
                    </a:cubicBezTo>
                    <a:cubicBezTo>
                      <a:pt x="605903" y="74395"/>
                      <a:pt x="602302" y="75836"/>
                      <a:pt x="599060" y="77276"/>
                    </a:cubicBezTo>
                    <a:cubicBezTo>
                      <a:pt x="592217" y="80158"/>
                      <a:pt x="585374" y="82679"/>
                      <a:pt x="578531" y="85560"/>
                    </a:cubicBezTo>
                    <a:cubicBezTo>
                      <a:pt x="575290" y="87001"/>
                      <a:pt x="571688" y="88081"/>
                      <a:pt x="568446" y="89522"/>
                    </a:cubicBezTo>
                    <a:cubicBezTo>
                      <a:pt x="565205" y="90962"/>
                      <a:pt x="561963" y="92403"/>
                      <a:pt x="559082" y="93844"/>
                    </a:cubicBezTo>
                    <a:cubicBezTo>
                      <a:pt x="552959" y="96725"/>
                      <a:pt x="546837" y="99606"/>
                      <a:pt x="541074" y="102128"/>
                    </a:cubicBezTo>
                    <a:cubicBezTo>
                      <a:pt x="529189" y="107170"/>
                      <a:pt x="518744" y="112932"/>
                      <a:pt x="509740" y="117254"/>
                    </a:cubicBezTo>
                    <a:lnTo>
                      <a:pt x="520905" y="110411"/>
                    </a:lnTo>
                    <a:cubicBezTo>
                      <a:pt x="454995" y="142826"/>
                      <a:pt x="394848" y="183524"/>
                      <a:pt x="343705" y="224223"/>
                    </a:cubicBezTo>
                    <a:cubicBezTo>
                      <a:pt x="319214" y="246193"/>
                      <a:pt x="292202" y="271404"/>
                      <a:pt x="268791" y="298056"/>
                    </a:cubicBezTo>
                    <a:cubicBezTo>
                      <a:pt x="265910" y="301297"/>
                      <a:pt x="263029" y="304539"/>
                      <a:pt x="259787" y="307780"/>
                    </a:cubicBezTo>
                    <a:cubicBezTo>
                      <a:pt x="256906" y="311022"/>
                      <a:pt x="254024" y="314263"/>
                      <a:pt x="251143" y="317505"/>
                    </a:cubicBezTo>
                    <a:cubicBezTo>
                      <a:pt x="245741" y="323988"/>
                      <a:pt x="240338" y="330471"/>
                      <a:pt x="235296" y="336953"/>
                    </a:cubicBezTo>
                    <a:cubicBezTo>
                      <a:pt x="232775" y="340195"/>
                      <a:pt x="230254" y="343076"/>
                      <a:pt x="227733" y="346318"/>
                    </a:cubicBezTo>
                    <a:cubicBezTo>
                      <a:pt x="225572" y="349559"/>
                      <a:pt x="223050" y="352440"/>
                      <a:pt x="220890" y="355682"/>
                    </a:cubicBezTo>
                    <a:cubicBezTo>
                      <a:pt x="216568" y="361805"/>
                      <a:pt x="212246" y="367567"/>
                      <a:pt x="208284" y="372970"/>
                    </a:cubicBezTo>
                    <a:cubicBezTo>
                      <a:pt x="200360" y="384855"/>
                      <a:pt x="171187" y="422672"/>
                      <a:pt x="143815" y="468773"/>
                    </a:cubicBezTo>
                    <a:cubicBezTo>
                      <a:pt x="140573" y="474536"/>
                      <a:pt x="136972" y="480298"/>
                      <a:pt x="133370" y="486061"/>
                    </a:cubicBezTo>
                    <a:cubicBezTo>
                      <a:pt x="129768" y="491823"/>
                      <a:pt x="126887" y="497946"/>
                      <a:pt x="123646" y="504069"/>
                    </a:cubicBezTo>
                    <a:cubicBezTo>
                      <a:pt x="117523" y="516314"/>
                      <a:pt x="110680" y="528200"/>
                      <a:pt x="105638" y="540085"/>
                    </a:cubicBezTo>
                    <a:cubicBezTo>
                      <a:pt x="103116" y="546208"/>
                      <a:pt x="100235" y="551971"/>
                      <a:pt x="97714" y="557373"/>
                    </a:cubicBezTo>
                    <a:cubicBezTo>
                      <a:pt x="95193" y="563135"/>
                      <a:pt x="92672" y="568538"/>
                      <a:pt x="90871" y="573940"/>
                    </a:cubicBezTo>
                    <a:cubicBezTo>
                      <a:pt x="86909" y="584745"/>
                      <a:pt x="82947" y="594830"/>
                      <a:pt x="80066" y="603474"/>
                    </a:cubicBezTo>
                    <a:cubicBezTo>
                      <a:pt x="78985" y="605635"/>
                      <a:pt x="83307" y="593749"/>
                      <a:pt x="89070" y="578623"/>
                    </a:cubicBezTo>
                    <a:cubicBezTo>
                      <a:pt x="90511" y="574661"/>
                      <a:pt x="91951" y="570699"/>
                      <a:pt x="93392" y="566737"/>
                    </a:cubicBezTo>
                    <a:cubicBezTo>
                      <a:pt x="95193" y="562775"/>
                      <a:pt x="96994" y="558453"/>
                      <a:pt x="98434" y="554492"/>
                    </a:cubicBezTo>
                    <a:cubicBezTo>
                      <a:pt x="101676" y="546568"/>
                      <a:pt x="104917" y="539005"/>
                      <a:pt x="107438" y="533242"/>
                    </a:cubicBezTo>
                    <a:cubicBezTo>
                      <a:pt x="102396" y="544407"/>
                      <a:pt x="97714" y="554852"/>
                      <a:pt x="93392" y="564936"/>
                    </a:cubicBezTo>
                    <a:cubicBezTo>
                      <a:pt x="89430" y="575021"/>
                      <a:pt x="86189" y="584385"/>
                      <a:pt x="82947" y="592669"/>
                    </a:cubicBezTo>
                    <a:cubicBezTo>
                      <a:pt x="76464" y="609236"/>
                      <a:pt x="72503" y="622202"/>
                      <a:pt x="68901" y="629045"/>
                    </a:cubicBezTo>
                    <a:cubicBezTo>
                      <a:pt x="73223" y="616079"/>
                      <a:pt x="76464" y="606355"/>
                      <a:pt x="79706" y="599512"/>
                    </a:cubicBezTo>
                    <a:cubicBezTo>
                      <a:pt x="82587" y="592669"/>
                      <a:pt x="84028" y="588347"/>
                      <a:pt x="85108" y="585826"/>
                    </a:cubicBezTo>
                    <a:cubicBezTo>
                      <a:pt x="86909" y="580784"/>
                      <a:pt x="85829" y="582944"/>
                      <a:pt x="83668" y="587266"/>
                    </a:cubicBezTo>
                    <a:cubicBezTo>
                      <a:pt x="79706" y="595550"/>
                      <a:pt x="72863" y="610677"/>
                      <a:pt x="81867" y="587266"/>
                    </a:cubicBezTo>
                    <a:cubicBezTo>
                      <a:pt x="62778" y="635168"/>
                      <a:pt x="48372" y="687752"/>
                      <a:pt x="44050" y="712963"/>
                    </a:cubicBezTo>
                    <a:cubicBezTo>
                      <a:pt x="46571" y="702879"/>
                      <a:pt x="48012" y="695675"/>
                      <a:pt x="49452" y="690633"/>
                    </a:cubicBezTo>
                    <a:cubicBezTo>
                      <a:pt x="50893" y="685951"/>
                      <a:pt x="51613" y="683070"/>
                      <a:pt x="52333" y="681989"/>
                    </a:cubicBezTo>
                    <a:cubicBezTo>
                      <a:pt x="53414" y="679828"/>
                      <a:pt x="52333" y="683430"/>
                      <a:pt x="51973" y="687031"/>
                    </a:cubicBezTo>
                    <a:cubicBezTo>
                      <a:pt x="50533" y="694235"/>
                      <a:pt x="49092" y="701078"/>
                      <a:pt x="60257" y="660379"/>
                    </a:cubicBezTo>
                    <a:cubicBezTo>
                      <a:pt x="56295" y="676227"/>
                      <a:pt x="51253" y="693514"/>
                      <a:pt x="48012" y="711883"/>
                    </a:cubicBezTo>
                    <a:cubicBezTo>
                      <a:pt x="46211" y="720887"/>
                      <a:pt x="43690" y="730251"/>
                      <a:pt x="42249" y="739975"/>
                    </a:cubicBezTo>
                    <a:cubicBezTo>
                      <a:pt x="40448" y="749700"/>
                      <a:pt x="39007" y="759424"/>
                      <a:pt x="37207" y="769148"/>
                    </a:cubicBezTo>
                    <a:cubicBezTo>
                      <a:pt x="35406" y="778873"/>
                      <a:pt x="34325" y="788957"/>
                      <a:pt x="32885" y="799042"/>
                    </a:cubicBezTo>
                    <a:lnTo>
                      <a:pt x="31084" y="814169"/>
                    </a:lnTo>
                    <a:cubicBezTo>
                      <a:pt x="30364" y="819211"/>
                      <a:pt x="29643" y="824253"/>
                      <a:pt x="29283" y="829296"/>
                    </a:cubicBezTo>
                    <a:cubicBezTo>
                      <a:pt x="27842" y="849465"/>
                      <a:pt x="25681" y="869634"/>
                      <a:pt x="25321" y="889083"/>
                    </a:cubicBezTo>
                    <a:cubicBezTo>
                      <a:pt x="24961" y="888722"/>
                      <a:pt x="24601" y="890883"/>
                      <a:pt x="23881" y="896646"/>
                    </a:cubicBezTo>
                    <a:cubicBezTo>
                      <a:pt x="23881" y="902769"/>
                      <a:pt x="22800" y="912133"/>
                      <a:pt x="22800" y="926900"/>
                    </a:cubicBezTo>
                    <a:lnTo>
                      <a:pt x="24241" y="950670"/>
                    </a:lnTo>
                    <a:cubicBezTo>
                      <a:pt x="24241" y="987767"/>
                      <a:pt x="22440" y="878998"/>
                      <a:pt x="22080" y="953552"/>
                    </a:cubicBezTo>
                    <a:cubicBezTo>
                      <a:pt x="24601" y="1030266"/>
                      <a:pt x="20639" y="1184056"/>
                      <a:pt x="24961" y="1217551"/>
                    </a:cubicBezTo>
                    <a:cubicBezTo>
                      <a:pt x="23160" y="1275897"/>
                      <a:pt x="23160" y="1106621"/>
                      <a:pt x="20999" y="1194500"/>
                    </a:cubicBezTo>
                    <a:cubicBezTo>
                      <a:pt x="19559" y="1143357"/>
                      <a:pt x="20999" y="1072765"/>
                      <a:pt x="19199" y="1055838"/>
                    </a:cubicBezTo>
                    <a:cubicBezTo>
                      <a:pt x="19919" y="1105900"/>
                      <a:pt x="17398" y="1074206"/>
                      <a:pt x="17398" y="1106621"/>
                    </a:cubicBezTo>
                    <a:lnTo>
                      <a:pt x="18838" y="1162446"/>
                    </a:lnTo>
                    <a:lnTo>
                      <a:pt x="18838" y="1150200"/>
                    </a:lnTo>
                    <a:cubicBezTo>
                      <a:pt x="20999" y="1244203"/>
                      <a:pt x="19919" y="1392950"/>
                      <a:pt x="20279" y="1512884"/>
                    </a:cubicBezTo>
                    <a:cubicBezTo>
                      <a:pt x="22440" y="1614450"/>
                      <a:pt x="25681" y="1684321"/>
                      <a:pt x="25321" y="1806056"/>
                    </a:cubicBezTo>
                    <a:cubicBezTo>
                      <a:pt x="23881" y="1770040"/>
                      <a:pt x="24241" y="1907262"/>
                      <a:pt x="21720" y="1830547"/>
                    </a:cubicBezTo>
                    <a:cubicBezTo>
                      <a:pt x="20999" y="1858640"/>
                      <a:pt x="21360" y="1886733"/>
                      <a:pt x="21720" y="1907982"/>
                    </a:cubicBezTo>
                    <a:cubicBezTo>
                      <a:pt x="21720" y="1929232"/>
                      <a:pt x="22440" y="1943278"/>
                      <a:pt x="23160" y="1943638"/>
                    </a:cubicBezTo>
                    <a:cubicBezTo>
                      <a:pt x="23160" y="1893936"/>
                      <a:pt x="23160" y="1926351"/>
                      <a:pt x="23881" y="1884572"/>
                    </a:cubicBezTo>
                    <a:cubicBezTo>
                      <a:pt x="24961" y="1912664"/>
                      <a:pt x="24961" y="1977854"/>
                      <a:pt x="23881" y="2004506"/>
                    </a:cubicBezTo>
                    <a:cubicBezTo>
                      <a:pt x="23881" y="1992260"/>
                      <a:pt x="23881" y="1996943"/>
                      <a:pt x="23520" y="1994061"/>
                    </a:cubicBezTo>
                    <a:cubicBezTo>
                      <a:pt x="22800" y="2053128"/>
                      <a:pt x="24601" y="2022514"/>
                      <a:pt x="25321" y="2065373"/>
                    </a:cubicBezTo>
                    <a:cubicBezTo>
                      <a:pt x="24961" y="2068615"/>
                      <a:pt x="24601" y="2076538"/>
                      <a:pt x="24601" y="2086623"/>
                    </a:cubicBezTo>
                    <a:cubicBezTo>
                      <a:pt x="24601" y="2091665"/>
                      <a:pt x="24601" y="2097428"/>
                      <a:pt x="24601" y="2103551"/>
                    </a:cubicBezTo>
                    <a:cubicBezTo>
                      <a:pt x="24601" y="2106432"/>
                      <a:pt x="24601" y="2109673"/>
                      <a:pt x="24601" y="2112915"/>
                    </a:cubicBezTo>
                    <a:cubicBezTo>
                      <a:pt x="24601" y="2116156"/>
                      <a:pt x="24601" y="2119398"/>
                      <a:pt x="24601" y="2122639"/>
                    </a:cubicBezTo>
                    <a:cubicBezTo>
                      <a:pt x="24601" y="2129122"/>
                      <a:pt x="24601" y="2135965"/>
                      <a:pt x="24961" y="2142808"/>
                    </a:cubicBezTo>
                    <a:cubicBezTo>
                      <a:pt x="24961" y="2146050"/>
                      <a:pt x="24961" y="2149651"/>
                      <a:pt x="24961" y="2152893"/>
                    </a:cubicBezTo>
                    <a:cubicBezTo>
                      <a:pt x="24961" y="2156134"/>
                      <a:pt x="24961" y="2159736"/>
                      <a:pt x="25321" y="2162977"/>
                    </a:cubicBezTo>
                    <a:cubicBezTo>
                      <a:pt x="26402" y="2175943"/>
                      <a:pt x="27122" y="2188189"/>
                      <a:pt x="27482" y="2197913"/>
                    </a:cubicBezTo>
                    <a:cubicBezTo>
                      <a:pt x="27842" y="2202595"/>
                      <a:pt x="28563" y="2207277"/>
                      <a:pt x="29643" y="2211599"/>
                    </a:cubicBezTo>
                    <a:lnTo>
                      <a:pt x="31804" y="2225286"/>
                    </a:lnTo>
                    <a:lnTo>
                      <a:pt x="33965" y="2238972"/>
                    </a:lnTo>
                    <a:cubicBezTo>
                      <a:pt x="34686" y="2243654"/>
                      <a:pt x="35406" y="2247976"/>
                      <a:pt x="36486" y="2252658"/>
                    </a:cubicBezTo>
                    <a:cubicBezTo>
                      <a:pt x="34686" y="2245094"/>
                      <a:pt x="34686" y="2244734"/>
                      <a:pt x="35046" y="2248336"/>
                    </a:cubicBezTo>
                    <a:cubicBezTo>
                      <a:pt x="35406" y="2251938"/>
                      <a:pt x="36846" y="2259861"/>
                      <a:pt x="38287" y="2268865"/>
                    </a:cubicBezTo>
                    <a:cubicBezTo>
                      <a:pt x="39007" y="2273187"/>
                      <a:pt x="39728" y="2278229"/>
                      <a:pt x="40808" y="2282912"/>
                    </a:cubicBezTo>
                    <a:cubicBezTo>
                      <a:pt x="41529" y="2287594"/>
                      <a:pt x="42249" y="2292276"/>
                      <a:pt x="43329" y="2296598"/>
                    </a:cubicBezTo>
                    <a:cubicBezTo>
                      <a:pt x="45130" y="2304882"/>
                      <a:pt x="46571" y="2311725"/>
                      <a:pt x="46571" y="2313886"/>
                    </a:cubicBezTo>
                    <a:cubicBezTo>
                      <a:pt x="48012" y="2318568"/>
                      <a:pt x="49092" y="2323610"/>
                      <a:pt x="50172" y="2328292"/>
                    </a:cubicBezTo>
                    <a:lnTo>
                      <a:pt x="51973" y="2335135"/>
                    </a:lnTo>
                    <a:lnTo>
                      <a:pt x="54134" y="2341978"/>
                    </a:lnTo>
                    <a:cubicBezTo>
                      <a:pt x="57016" y="2351342"/>
                      <a:pt x="59897" y="2360707"/>
                      <a:pt x="63138" y="2370431"/>
                    </a:cubicBezTo>
                    <a:cubicBezTo>
                      <a:pt x="64579" y="2375473"/>
                      <a:pt x="66380" y="2380516"/>
                      <a:pt x="68541" y="2385918"/>
                    </a:cubicBezTo>
                    <a:cubicBezTo>
                      <a:pt x="70342" y="2391321"/>
                      <a:pt x="72503" y="2396723"/>
                      <a:pt x="74303" y="2402486"/>
                    </a:cubicBezTo>
                    <a:cubicBezTo>
                      <a:pt x="76464" y="2408248"/>
                      <a:pt x="78265" y="2414371"/>
                      <a:pt x="80786" y="2420854"/>
                    </a:cubicBezTo>
                    <a:cubicBezTo>
                      <a:pt x="83307" y="2427337"/>
                      <a:pt x="85829" y="2433820"/>
                      <a:pt x="88710" y="2441023"/>
                    </a:cubicBezTo>
                    <a:cubicBezTo>
                      <a:pt x="83668" y="2429498"/>
                      <a:pt x="88710" y="2442463"/>
                      <a:pt x="94472" y="2458671"/>
                    </a:cubicBezTo>
                    <a:cubicBezTo>
                      <a:pt x="101316" y="2474518"/>
                      <a:pt x="109239" y="2493247"/>
                      <a:pt x="108519" y="2493967"/>
                    </a:cubicBezTo>
                    <a:cubicBezTo>
                      <a:pt x="130489" y="2541148"/>
                      <a:pt x="153539" y="2577885"/>
                      <a:pt x="178030" y="2612460"/>
                    </a:cubicBezTo>
                    <a:cubicBezTo>
                      <a:pt x="184513" y="2621104"/>
                      <a:pt x="190636" y="2629388"/>
                      <a:pt x="197119" y="2638032"/>
                    </a:cubicBezTo>
                    <a:lnTo>
                      <a:pt x="201801" y="2644515"/>
                    </a:lnTo>
                    <a:cubicBezTo>
                      <a:pt x="203602" y="2646676"/>
                      <a:pt x="205042" y="2648837"/>
                      <a:pt x="206843" y="2650638"/>
                    </a:cubicBezTo>
                    <a:cubicBezTo>
                      <a:pt x="210085" y="2654959"/>
                      <a:pt x="213686" y="2658921"/>
                      <a:pt x="216928" y="2663243"/>
                    </a:cubicBezTo>
                    <a:cubicBezTo>
                      <a:pt x="220169" y="2667565"/>
                      <a:pt x="223771" y="2671887"/>
                      <a:pt x="227372" y="2676209"/>
                    </a:cubicBezTo>
                    <a:cubicBezTo>
                      <a:pt x="230974" y="2680531"/>
                      <a:pt x="234576" y="2684853"/>
                      <a:pt x="238537" y="2689175"/>
                    </a:cubicBezTo>
                    <a:cubicBezTo>
                      <a:pt x="242139" y="2693497"/>
                      <a:pt x="246101" y="2697819"/>
                      <a:pt x="249703" y="2702501"/>
                    </a:cubicBezTo>
                    <a:cubicBezTo>
                      <a:pt x="253664" y="2707183"/>
                      <a:pt x="257266" y="2711865"/>
                      <a:pt x="261588" y="2716187"/>
                    </a:cubicBezTo>
                    <a:cubicBezTo>
                      <a:pt x="260507" y="2715107"/>
                      <a:pt x="256185" y="2711505"/>
                      <a:pt x="254745" y="2710064"/>
                    </a:cubicBezTo>
                    <a:cubicBezTo>
                      <a:pt x="254024" y="2709344"/>
                      <a:pt x="254024" y="2710064"/>
                      <a:pt x="255105" y="2711505"/>
                    </a:cubicBezTo>
                    <a:cubicBezTo>
                      <a:pt x="256546" y="2713306"/>
                      <a:pt x="259067" y="2716187"/>
                      <a:pt x="264109" y="2721589"/>
                    </a:cubicBezTo>
                    <a:cubicBezTo>
                      <a:pt x="279956" y="2738157"/>
                      <a:pt x="308049" y="2765890"/>
                      <a:pt x="326777" y="2781737"/>
                    </a:cubicBezTo>
                    <a:lnTo>
                      <a:pt x="326057" y="2781737"/>
                    </a:lnTo>
                    <a:cubicBezTo>
                      <a:pt x="326417" y="2781737"/>
                      <a:pt x="326777" y="2781737"/>
                      <a:pt x="327137" y="2781737"/>
                    </a:cubicBezTo>
                    <a:cubicBezTo>
                      <a:pt x="336142" y="2789300"/>
                      <a:pt x="341904" y="2794342"/>
                      <a:pt x="342264" y="2793982"/>
                    </a:cubicBezTo>
                    <a:cubicBezTo>
                      <a:pt x="344425" y="2795783"/>
                      <a:pt x="346226" y="2797224"/>
                      <a:pt x="348027" y="2798664"/>
                    </a:cubicBezTo>
                    <a:cubicBezTo>
                      <a:pt x="349828" y="2800105"/>
                      <a:pt x="351989" y="2801546"/>
                      <a:pt x="353789" y="2802986"/>
                    </a:cubicBezTo>
                    <a:cubicBezTo>
                      <a:pt x="357751" y="2805868"/>
                      <a:pt x="361353" y="2808389"/>
                      <a:pt x="364955" y="2811270"/>
                    </a:cubicBezTo>
                    <a:cubicBezTo>
                      <a:pt x="368556" y="2813791"/>
                      <a:pt x="372518" y="2816672"/>
                      <a:pt x="376120" y="2819554"/>
                    </a:cubicBezTo>
                    <a:cubicBezTo>
                      <a:pt x="380081" y="2822435"/>
                      <a:pt x="383683" y="2825316"/>
                      <a:pt x="388365" y="2827837"/>
                    </a:cubicBezTo>
                    <a:cubicBezTo>
                      <a:pt x="397009" y="2833600"/>
                      <a:pt x="406733" y="2840083"/>
                      <a:pt x="418259" y="2848007"/>
                    </a:cubicBezTo>
                    <a:cubicBezTo>
                      <a:pt x="424381" y="2851608"/>
                      <a:pt x="430864" y="2855570"/>
                      <a:pt x="438068" y="2860252"/>
                    </a:cubicBezTo>
                    <a:cubicBezTo>
                      <a:pt x="441669" y="2862413"/>
                      <a:pt x="445271" y="2864934"/>
                      <a:pt x="449233" y="2867095"/>
                    </a:cubicBezTo>
                    <a:cubicBezTo>
                      <a:pt x="451033" y="2868176"/>
                      <a:pt x="453194" y="2869616"/>
                      <a:pt x="455355" y="2870697"/>
                    </a:cubicBezTo>
                    <a:cubicBezTo>
                      <a:pt x="457516" y="2871777"/>
                      <a:pt x="459677" y="2873218"/>
                      <a:pt x="461838" y="2874298"/>
                    </a:cubicBezTo>
                    <a:cubicBezTo>
                      <a:pt x="459677" y="2872498"/>
                      <a:pt x="444190" y="2862053"/>
                      <a:pt x="425822" y="2850167"/>
                    </a:cubicBezTo>
                    <a:cubicBezTo>
                      <a:pt x="423661" y="2848727"/>
                      <a:pt x="421140" y="2847286"/>
                      <a:pt x="418979" y="2845845"/>
                    </a:cubicBezTo>
                    <a:cubicBezTo>
                      <a:pt x="416818" y="2844405"/>
                      <a:pt x="414297" y="2842604"/>
                      <a:pt x="412136" y="2841163"/>
                    </a:cubicBezTo>
                    <a:cubicBezTo>
                      <a:pt x="407454" y="2837922"/>
                      <a:pt x="403132" y="2834681"/>
                      <a:pt x="398450" y="2831799"/>
                    </a:cubicBezTo>
                    <a:cubicBezTo>
                      <a:pt x="394128" y="2828918"/>
                      <a:pt x="389806" y="2825676"/>
                      <a:pt x="385844" y="2823155"/>
                    </a:cubicBezTo>
                    <a:cubicBezTo>
                      <a:pt x="381882" y="2820274"/>
                      <a:pt x="378641" y="2817753"/>
                      <a:pt x="375759" y="2815592"/>
                    </a:cubicBezTo>
                    <a:lnTo>
                      <a:pt x="354510" y="2801185"/>
                    </a:lnTo>
                    <a:cubicBezTo>
                      <a:pt x="349828" y="2796863"/>
                      <a:pt x="344425" y="2791461"/>
                      <a:pt x="338302" y="2786059"/>
                    </a:cubicBezTo>
                    <a:cubicBezTo>
                      <a:pt x="332180" y="2780656"/>
                      <a:pt x="325337" y="2774894"/>
                      <a:pt x="318494" y="2769131"/>
                    </a:cubicBezTo>
                    <a:cubicBezTo>
                      <a:pt x="305528" y="2757246"/>
                      <a:pt x="292922" y="2746081"/>
                      <a:pt x="286439" y="2739237"/>
                    </a:cubicBezTo>
                    <a:cubicBezTo>
                      <a:pt x="305168" y="2755085"/>
                      <a:pt x="339383" y="2787859"/>
                      <a:pt x="381162" y="2818473"/>
                    </a:cubicBezTo>
                    <a:cubicBezTo>
                      <a:pt x="386204" y="2822435"/>
                      <a:pt x="391607" y="2826037"/>
                      <a:pt x="397009" y="2829998"/>
                    </a:cubicBezTo>
                    <a:cubicBezTo>
                      <a:pt x="402411" y="2833600"/>
                      <a:pt x="407814" y="2837562"/>
                      <a:pt x="413216" y="2841163"/>
                    </a:cubicBezTo>
                    <a:cubicBezTo>
                      <a:pt x="416098" y="2842964"/>
                      <a:pt x="418619" y="2845125"/>
                      <a:pt x="421500" y="2846926"/>
                    </a:cubicBezTo>
                    <a:cubicBezTo>
                      <a:pt x="424381" y="2848727"/>
                      <a:pt x="426902" y="2850528"/>
                      <a:pt x="429784" y="2852329"/>
                    </a:cubicBezTo>
                    <a:cubicBezTo>
                      <a:pt x="435186" y="2855930"/>
                      <a:pt x="440949" y="2859172"/>
                      <a:pt x="446351" y="2862773"/>
                    </a:cubicBezTo>
                    <a:cubicBezTo>
                      <a:pt x="457156" y="2869976"/>
                      <a:pt x="468321" y="2875739"/>
                      <a:pt x="478766" y="2881502"/>
                    </a:cubicBezTo>
                    <a:cubicBezTo>
                      <a:pt x="484168" y="2884383"/>
                      <a:pt x="489211" y="2887264"/>
                      <a:pt x="493893" y="2890146"/>
                    </a:cubicBezTo>
                    <a:cubicBezTo>
                      <a:pt x="498935" y="2892667"/>
                      <a:pt x="503977" y="2895188"/>
                      <a:pt x="508659" y="2897349"/>
                    </a:cubicBezTo>
                    <a:cubicBezTo>
                      <a:pt x="486329" y="2884743"/>
                      <a:pt x="451394" y="2863854"/>
                      <a:pt x="413576" y="2837202"/>
                    </a:cubicBezTo>
                    <a:cubicBezTo>
                      <a:pt x="404212" y="2830359"/>
                      <a:pt x="394488" y="2823516"/>
                      <a:pt x="384763" y="2816312"/>
                    </a:cubicBezTo>
                    <a:cubicBezTo>
                      <a:pt x="375399" y="2808749"/>
                      <a:pt x="365675" y="2801185"/>
                      <a:pt x="355950" y="2793262"/>
                    </a:cubicBezTo>
                    <a:cubicBezTo>
                      <a:pt x="346586" y="2784978"/>
                      <a:pt x="337222" y="2777055"/>
                      <a:pt x="327858" y="2768771"/>
                    </a:cubicBezTo>
                    <a:cubicBezTo>
                      <a:pt x="323176" y="2764809"/>
                      <a:pt x="318854" y="2760487"/>
                      <a:pt x="314172" y="2756165"/>
                    </a:cubicBezTo>
                    <a:cubicBezTo>
                      <a:pt x="309850" y="2751843"/>
                      <a:pt x="305168" y="2747881"/>
                      <a:pt x="300846" y="2743559"/>
                    </a:cubicBezTo>
                    <a:lnTo>
                      <a:pt x="315972" y="2758686"/>
                    </a:lnTo>
                    <a:cubicBezTo>
                      <a:pt x="318494" y="2761207"/>
                      <a:pt x="321015" y="2763728"/>
                      <a:pt x="323536" y="2766250"/>
                    </a:cubicBezTo>
                    <a:lnTo>
                      <a:pt x="331459" y="2773453"/>
                    </a:lnTo>
                    <a:cubicBezTo>
                      <a:pt x="328218" y="2770572"/>
                      <a:pt x="324976" y="2768050"/>
                      <a:pt x="321735" y="2765169"/>
                    </a:cubicBezTo>
                    <a:lnTo>
                      <a:pt x="312371" y="2756525"/>
                    </a:lnTo>
                    <a:lnTo>
                      <a:pt x="294003" y="2738877"/>
                    </a:lnTo>
                    <a:lnTo>
                      <a:pt x="311290" y="2756525"/>
                    </a:lnTo>
                    <a:lnTo>
                      <a:pt x="319934" y="2765529"/>
                    </a:lnTo>
                    <a:cubicBezTo>
                      <a:pt x="322816" y="2768411"/>
                      <a:pt x="326057" y="2771292"/>
                      <a:pt x="328938" y="2774173"/>
                    </a:cubicBezTo>
                    <a:cubicBezTo>
                      <a:pt x="326777" y="2772012"/>
                      <a:pt x="324256" y="2770211"/>
                      <a:pt x="322095" y="2768411"/>
                    </a:cubicBezTo>
                    <a:cubicBezTo>
                      <a:pt x="319934" y="2766610"/>
                      <a:pt x="317773" y="2764449"/>
                      <a:pt x="315612" y="2762288"/>
                    </a:cubicBezTo>
                    <a:cubicBezTo>
                      <a:pt x="311290" y="2758326"/>
                      <a:pt x="307329" y="2754364"/>
                      <a:pt x="303007" y="2750402"/>
                    </a:cubicBezTo>
                    <a:cubicBezTo>
                      <a:pt x="299045" y="2746441"/>
                      <a:pt x="294723" y="2742479"/>
                      <a:pt x="290761" y="2738877"/>
                    </a:cubicBezTo>
                    <a:cubicBezTo>
                      <a:pt x="286799" y="2734915"/>
                      <a:pt x="283198" y="2730954"/>
                      <a:pt x="279236" y="2726992"/>
                    </a:cubicBezTo>
                    <a:cubicBezTo>
                      <a:pt x="275274" y="2723030"/>
                      <a:pt x="271672" y="2719068"/>
                      <a:pt x="268071" y="2715107"/>
                    </a:cubicBezTo>
                    <a:cubicBezTo>
                      <a:pt x="264469" y="2711145"/>
                      <a:pt x="260507" y="2707543"/>
                      <a:pt x="256906" y="2703221"/>
                    </a:cubicBezTo>
                    <a:cubicBezTo>
                      <a:pt x="249703" y="2694938"/>
                      <a:pt x="242859" y="2687014"/>
                      <a:pt x="235656" y="2678730"/>
                    </a:cubicBezTo>
                    <a:cubicBezTo>
                      <a:pt x="243940" y="2688455"/>
                      <a:pt x="251143" y="2696738"/>
                      <a:pt x="256546" y="2703221"/>
                    </a:cubicBezTo>
                    <a:cubicBezTo>
                      <a:pt x="257986" y="2705022"/>
                      <a:pt x="259067" y="2706463"/>
                      <a:pt x="260507" y="2707903"/>
                    </a:cubicBezTo>
                    <a:cubicBezTo>
                      <a:pt x="261588" y="2709344"/>
                      <a:pt x="263029" y="2710424"/>
                      <a:pt x="263749" y="2711865"/>
                    </a:cubicBezTo>
                    <a:cubicBezTo>
                      <a:pt x="265910" y="2714386"/>
                      <a:pt x="267350" y="2716187"/>
                      <a:pt x="268791" y="2717628"/>
                    </a:cubicBezTo>
                    <a:cubicBezTo>
                      <a:pt x="273833" y="2723751"/>
                      <a:pt x="271672" y="2722310"/>
                      <a:pt x="261948" y="2711865"/>
                    </a:cubicBezTo>
                    <a:cubicBezTo>
                      <a:pt x="252584" y="2701060"/>
                      <a:pt x="245741" y="2692776"/>
                      <a:pt x="239978" y="2685933"/>
                    </a:cubicBezTo>
                    <a:cubicBezTo>
                      <a:pt x="237097" y="2682692"/>
                      <a:pt x="234216" y="2679451"/>
                      <a:pt x="232055" y="2676929"/>
                    </a:cubicBezTo>
                    <a:cubicBezTo>
                      <a:pt x="229533" y="2674048"/>
                      <a:pt x="227372" y="2671527"/>
                      <a:pt x="225572" y="2669006"/>
                    </a:cubicBezTo>
                    <a:cubicBezTo>
                      <a:pt x="221250" y="2663963"/>
                      <a:pt x="217288" y="2659281"/>
                      <a:pt x="212606" y="2653879"/>
                    </a:cubicBezTo>
                    <a:cubicBezTo>
                      <a:pt x="210445" y="2650998"/>
                      <a:pt x="207924" y="2648116"/>
                      <a:pt x="205042" y="2644875"/>
                    </a:cubicBezTo>
                    <a:cubicBezTo>
                      <a:pt x="202521" y="2641273"/>
                      <a:pt x="199640" y="2637312"/>
                      <a:pt x="196398" y="2632990"/>
                    </a:cubicBezTo>
                    <a:cubicBezTo>
                      <a:pt x="198199" y="2635511"/>
                      <a:pt x="200000" y="2638032"/>
                      <a:pt x="201801" y="2640553"/>
                    </a:cubicBezTo>
                    <a:cubicBezTo>
                      <a:pt x="203602" y="2643074"/>
                      <a:pt x="205403" y="2645595"/>
                      <a:pt x="207203" y="2648116"/>
                    </a:cubicBezTo>
                    <a:cubicBezTo>
                      <a:pt x="210805" y="2652798"/>
                      <a:pt x="214407" y="2657481"/>
                      <a:pt x="216928" y="2660722"/>
                    </a:cubicBezTo>
                    <a:cubicBezTo>
                      <a:pt x="221970" y="2667565"/>
                      <a:pt x="223411" y="2669726"/>
                      <a:pt x="216928" y="2662163"/>
                    </a:cubicBezTo>
                    <a:cubicBezTo>
                      <a:pt x="190996" y="2627587"/>
                      <a:pt x="176590" y="2604537"/>
                      <a:pt x="162543" y="2582207"/>
                    </a:cubicBezTo>
                    <a:lnTo>
                      <a:pt x="157141" y="2573923"/>
                    </a:lnTo>
                    <a:cubicBezTo>
                      <a:pt x="155700" y="2571042"/>
                      <a:pt x="153899" y="2568160"/>
                      <a:pt x="152098" y="2565279"/>
                    </a:cubicBezTo>
                    <a:cubicBezTo>
                      <a:pt x="148857" y="2559516"/>
                      <a:pt x="145616" y="2553394"/>
                      <a:pt x="142014" y="2547271"/>
                    </a:cubicBezTo>
                    <a:cubicBezTo>
                      <a:pt x="140213" y="2544029"/>
                      <a:pt x="138412" y="2540788"/>
                      <a:pt x="136611" y="2537546"/>
                    </a:cubicBezTo>
                    <a:cubicBezTo>
                      <a:pt x="134811" y="2534305"/>
                      <a:pt x="133010" y="2530343"/>
                      <a:pt x="131209" y="2526742"/>
                    </a:cubicBezTo>
                    <a:cubicBezTo>
                      <a:pt x="127607" y="2519178"/>
                      <a:pt x="123646" y="2511255"/>
                      <a:pt x="119684" y="2502611"/>
                    </a:cubicBezTo>
                    <a:cubicBezTo>
                      <a:pt x="119684" y="2503691"/>
                      <a:pt x="119684" y="2503331"/>
                      <a:pt x="118243" y="2501890"/>
                    </a:cubicBezTo>
                    <a:cubicBezTo>
                      <a:pt x="117163" y="2500089"/>
                      <a:pt x="115362" y="2497208"/>
                      <a:pt x="113561" y="2493247"/>
                    </a:cubicBezTo>
                    <a:cubicBezTo>
                      <a:pt x="109599" y="2485323"/>
                      <a:pt x="104557" y="2473438"/>
                      <a:pt x="98794" y="2461192"/>
                    </a:cubicBezTo>
                    <a:cubicBezTo>
                      <a:pt x="93752" y="2448586"/>
                      <a:pt x="88350" y="2435621"/>
                      <a:pt x="84028" y="2424816"/>
                    </a:cubicBezTo>
                    <a:cubicBezTo>
                      <a:pt x="81867" y="2419413"/>
                      <a:pt x="80066" y="2414731"/>
                      <a:pt x="78625" y="2410769"/>
                    </a:cubicBezTo>
                    <a:cubicBezTo>
                      <a:pt x="77185" y="2407168"/>
                      <a:pt x="76104" y="2404286"/>
                      <a:pt x="75384" y="2402846"/>
                    </a:cubicBezTo>
                    <a:lnTo>
                      <a:pt x="81146" y="2420134"/>
                    </a:lnTo>
                    <a:lnTo>
                      <a:pt x="87629" y="2437061"/>
                    </a:lnTo>
                    <a:lnTo>
                      <a:pt x="80066" y="2419413"/>
                    </a:lnTo>
                    <a:lnTo>
                      <a:pt x="73583" y="2401405"/>
                    </a:lnTo>
                    <a:lnTo>
                      <a:pt x="67100" y="2383397"/>
                    </a:lnTo>
                    <a:cubicBezTo>
                      <a:pt x="66020" y="2380516"/>
                      <a:pt x="64939" y="2377274"/>
                      <a:pt x="64219" y="2374393"/>
                    </a:cubicBezTo>
                    <a:lnTo>
                      <a:pt x="61338" y="2365029"/>
                    </a:lnTo>
                    <a:cubicBezTo>
                      <a:pt x="52694" y="2330453"/>
                      <a:pt x="57736" y="2345580"/>
                      <a:pt x="61338" y="2356024"/>
                    </a:cubicBezTo>
                    <a:cubicBezTo>
                      <a:pt x="63138" y="2361427"/>
                      <a:pt x="64579" y="2365389"/>
                      <a:pt x="63859" y="2361787"/>
                    </a:cubicBezTo>
                    <a:cubicBezTo>
                      <a:pt x="63499" y="2359986"/>
                      <a:pt x="62418" y="2356024"/>
                      <a:pt x="60977" y="2349542"/>
                    </a:cubicBezTo>
                    <a:cubicBezTo>
                      <a:pt x="60257" y="2346300"/>
                      <a:pt x="59177" y="2342338"/>
                      <a:pt x="57736" y="2337296"/>
                    </a:cubicBezTo>
                    <a:cubicBezTo>
                      <a:pt x="56655" y="2332614"/>
                      <a:pt x="55575" y="2326851"/>
                      <a:pt x="54134" y="2320008"/>
                    </a:cubicBezTo>
                    <a:cubicBezTo>
                      <a:pt x="52694" y="2313886"/>
                      <a:pt x="51253" y="2308123"/>
                      <a:pt x="50172" y="2303081"/>
                    </a:cubicBezTo>
                    <a:cubicBezTo>
                      <a:pt x="49092" y="2297678"/>
                      <a:pt x="47651" y="2292636"/>
                      <a:pt x="46931" y="2287954"/>
                    </a:cubicBezTo>
                    <a:cubicBezTo>
                      <a:pt x="45130" y="2278590"/>
                      <a:pt x="43690" y="2270306"/>
                      <a:pt x="42249" y="2263103"/>
                    </a:cubicBezTo>
                    <a:cubicBezTo>
                      <a:pt x="39007" y="2248336"/>
                      <a:pt x="37567" y="2237171"/>
                      <a:pt x="35766" y="2226366"/>
                    </a:cubicBezTo>
                    <a:cubicBezTo>
                      <a:pt x="33965" y="2215561"/>
                      <a:pt x="32164" y="2205837"/>
                      <a:pt x="31084" y="2193231"/>
                    </a:cubicBezTo>
                    <a:cubicBezTo>
                      <a:pt x="30364" y="2187108"/>
                      <a:pt x="30003" y="2180265"/>
                      <a:pt x="29283" y="2172702"/>
                    </a:cubicBezTo>
                    <a:cubicBezTo>
                      <a:pt x="29283" y="2168740"/>
                      <a:pt x="28563" y="2164778"/>
                      <a:pt x="28203" y="2160456"/>
                    </a:cubicBezTo>
                    <a:cubicBezTo>
                      <a:pt x="28203" y="2156134"/>
                      <a:pt x="28203" y="2151452"/>
                      <a:pt x="27842" y="2146770"/>
                    </a:cubicBezTo>
                    <a:cubicBezTo>
                      <a:pt x="27842" y="2150012"/>
                      <a:pt x="28563" y="2153613"/>
                      <a:pt x="28923" y="2157935"/>
                    </a:cubicBezTo>
                    <a:cubicBezTo>
                      <a:pt x="28923" y="2162257"/>
                      <a:pt x="30003" y="2166939"/>
                      <a:pt x="30364" y="2172342"/>
                    </a:cubicBezTo>
                    <a:cubicBezTo>
                      <a:pt x="31444" y="2182786"/>
                      <a:pt x="32525" y="2195032"/>
                      <a:pt x="34325" y="2207998"/>
                    </a:cubicBezTo>
                    <a:cubicBezTo>
                      <a:pt x="36126" y="2221324"/>
                      <a:pt x="38287" y="2235370"/>
                      <a:pt x="40448" y="2250497"/>
                    </a:cubicBezTo>
                    <a:cubicBezTo>
                      <a:pt x="43329" y="2265264"/>
                      <a:pt x="45851" y="2280751"/>
                      <a:pt x="49092" y="2296238"/>
                    </a:cubicBezTo>
                    <a:cubicBezTo>
                      <a:pt x="46931" y="2283632"/>
                      <a:pt x="45130" y="2271026"/>
                      <a:pt x="42969" y="2258421"/>
                    </a:cubicBezTo>
                    <a:cubicBezTo>
                      <a:pt x="44050" y="2263463"/>
                      <a:pt x="45851" y="2272467"/>
                      <a:pt x="48012" y="2283992"/>
                    </a:cubicBezTo>
                    <a:cubicBezTo>
                      <a:pt x="48732" y="2286873"/>
                      <a:pt x="49092" y="2289755"/>
                      <a:pt x="49812" y="2292996"/>
                    </a:cubicBezTo>
                    <a:cubicBezTo>
                      <a:pt x="50533" y="2296238"/>
                      <a:pt x="51253" y="2299479"/>
                      <a:pt x="51973" y="2302720"/>
                    </a:cubicBezTo>
                    <a:cubicBezTo>
                      <a:pt x="53414" y="2309564"/>
                      <a:pt x="55215" y="2316407"/>
                      <a:pt x="57016" y="2323610"/>
                    </a:cubicBezTo>
                    <a:cubicBezTo>
                      <a:pt x="63859" y="2352423"/>
                      <a:pt x="73583" y="2383757"/>
                      <a:pt x="80786" y="2404286"/>
                    </a:cubicBezTo>
                    <a:cubicBezTo>
                      <a:pt x="68181" y="2370431"/>
                      <a:pt x="70702" y="2378715"/>
                      <a:pt x="77545" y="2398884"/>
                    </a:cubicBezTo>
                    <a:cubicBezTo>
                      <a:pt x="79346" y="2403926"/>
                      <a:pt x="81146" y="2409689"/>
                      <a:pt x="83307" y="2416172"/>
                    </a:cubicBezTo>
                    <a:cubicBezTo>
                      <a:pt x="85468" y="2422294"/>
                      <a:pt x="87990" y="2428777"/>
                      <a:pt x="90511" y="2434900"/>
                    </a:cubicBezTo>
                    <a:cubicBezTo>
                      <a:pt x="95553" y="2447506"/>
                      <a:pt x="99515" y="2459391"/>
                      <a:pt x="102756" y="2466955"/>
                    </a:cubicBezTo>
                    <a:cubicBezTo>
                      <a:pt x="104917" y="2469476"/>
                      <a:pt x="100955" y="2460112"/>
                      <a:pt x="99875" y="2456150"/>
                    </a:cubicBezTo>
                    <a:cubicBezTo>
                      <a:pt x="99155" y="2454349"/>
                      <a:pt x="99155" y="2453629"/>
                      <a:pt x="100595" y="2456870"/>
                    </a:cubicBezTo>
                    <a:cubicBezTo>
                      <a:pt x="102036" y="2460112"/>
                      <a:pt x="105277" y="2466594"/>
                      <a:pt x="111400" y="2478840"/>
                    </a:cubicBezTo>
                    <a:cubicBezTo>
                      <a:pt x="100595" y="2455790"/>
                      <a:pt x="95553" y="2441743"/>
                      <a:pt x="89430" y="2426616"/>
                    </a:cubicBezTo>
                    <a:cubicBezTo>
                      <a:pt x="86189" y="2419053"/>
                      <a:pt x="83668" y="2410769"/>
                      <a:pt x="80426" y="2400685"/>
                    </a:cubicBezTo>
                    <a:cubicBezTo>
                      <a:pt x="77185" y="2390600"/>
                      <a:pt x="72863" y="2378715"/>
                      <a:pt x="68901" y="2362868"/>
                    </a:cubicBezTo>
                    <a:cubicBezTo>
                      <a:pt x="69981" y="2367190"/>
                      <a:pt x="71062" y="2371151"/>
                      <a:pt x="72503" y="2375113"/>
                    </a:cubicBezTo>
                    <a:cubicBezTo>
                      <a:pt x="73583" y="2379075"/>
                      <a:pt x="75024" y="2382677"/>
                      <a:pt x="76104" y="2386278"/>
                    </a:cubicBezTo>
                    <a:cubicBezTo>
                      <a:pt x="78625" y="2393481"/>
                      <a:pt x="80786" y="2400325"/>
                      <a:pt x="82947" y="2406447"/>
                    </a:cubicBezTo>
                    <a:cubicBezTo>
                      <a:pt x="86909" y="2419053"/>
                      <a:pt x="91951" y="2429498"/>
                      <a:pt x="95553" y="2438862"/>
                    </a:cubicBezTo>
                    <a:cubicBezTo>
                      <a:pt x="103116" y="2457590"/>
                      <a:pt x="110320" y="2470916"/>
                      <a:pt x="117163" y="2484242"/>
                    </a:cubicBezTo>
                    <a:cubicBezTo>
                      <a:pt x="118964" y="2487484"/>
                      <a:pt x="120404" y="2490725"/>
                      <a:pt x="122205" y="2493967"/>
                    </a:cubicBezTo>
                    <a:cubicBezTo>
                      <a:pt x="124006" y="2497208"/>
                      <a:pt x="125807" y="2500450"/>
                      <a:pt x="127607" y="2503691"/>
                    </a:cubicBezTo>
                    <a:cubicBezTo>
                      <a:pt x="131209" y="2510174"/>
                      <a:pt x="135171" y="2517377"/>
                      <a:pt x="139493" y="2525301"/>
                    </a:cubicBezTo>
                    <a:cubicBezTo>
                      <a:pt x="143455" y="2533224"/>
                      <a:pt x="148857" y="2541868"/>
                      <a:pt x="154620" y="2551593"/>
                    </a:cubicBezTo>
                    <a:cubicBezTo>
                      <a:pt x="157501" y="2556635"/>
                      <a:pt x="160742" y="2562037"/>
                      <a:pt x="163984" y="2567800"/>
                    </a:cubicBezTo>
                    <a:cubicBezTo>
                      <a:pt x="167225" y="2573563"/>
                      <a:pt x="171187" y="2579325"/>
                      <a:pt x="175149" y="2585808"/>
                    </a:cubicBezTo>
                    <a:cubicBezTo>
                      <a:pt x="144175" y="2538987"/>
                      <a:pt x="183433" y="2603816"/>
                      <a:pt x="186674" y="2609579"/>
                    </a:cubicBezTo>
                    <a:cubicBezTo>
                      <a:pt x="201801" y="2631189"/>
                      <a:pt x="234576" y="2674048"/>
                      <a:pt x="250063" y="2689895"/>
                    </a:cubicBezTo>
                    <a:lnTo>
                      <a:pt x="238898" y="2673328"/>
                    </a:lnTo>
                    <a:cubicBezTo>
                      <a:pt x="244660" y="2679811"/>
                      <a:pt x="250063" y="2685933"/>
                      <a:pt x="255105" y="2691696"/>
                    </a:cubicBezTo>
                    <a:cubicBezTo>
                      <a:pt x="257626" y="2694577"/>
                      <a:pt x="259787" y="2697459"/>
                      <a:pt x="262308" y="2699980"/>
                    </a:cubicBezTo>
                    <a:cubicBezTo>
                      <a:pt x="263389" y="2701420"/>
                      <a:pt x="264469" y="2702861"/>
                      <a:pt x="265550" y="2703942"/>
                    </a:cubicBezTo>
                    <a:cubicBezTo>
                      <a:pt x="266630" y="2705382"/>
                      <a:pt x="267711" y="2706463"/>
                      <a:pt x="269151" y="2707903"/>
                    </a:cubicBezTo>
                    <a:cubicBezTo>
                      <a:pt x="278155" y="2717988"/>
                      <a:pt x="286439" y="2726992"/>
                      <a:pt x="295083" y="2736716"/>
                    </a:cubicBezTo>
                    <a:cubicBezTo>
                      <a:pt x="304087" y="2745720"/>
                      <a:pt x="313091" y="2755085"/>
                      <a:pt x="323896" y="2765529"/>
                    </a:cubicBezTo>
                    <a:cubicBezTo>
                      <a:pt x="329659" y="2770572"/>
                      <a:pt x="335421" y="2775614"/>
                      <a:pt x="342264" y="2781377"/>
                    </a:cubicBezTo>
                    <a:cubicBezTo>
                      <a:pt x="348747" y="2786779"/>
                      <a:pt x="355950" y="2793262"/>
                      <a:pt x="364234" y="2799024"/>
                    </a:cubicBezTo>
                    <a:cubicBezTo>
                      <a:pt x="372878" y="2805147"/>
                      <a:pt x="309489" y="2751843"/>
                      <a:pt x="321375" y="2761207"/>
                    </a:cubicBezTo>
                    <a:cubicBezTo>
                      <a:pt x="322816" y="2762288"/>
                      <a:pt x="323896" y="2763728"/>
                      <a:pt x="325337" y="2764809"/>
                    </a:cubicBezTo>
                    <a:cubicBezTo>
                      <a:pt x="326777" y="2765890"/>
                      <a:pt x="327858" y="2766970"/>
                      <a:pt x="329298" y="2768050"/>
                    </a:cubicBezTo>
                    <a:cubicBezTo>
                      <a:pt x="331820" y="2770211"/>
                      <a:pt x="334341" y="2772372"/>
                      <a:pt x="336862" y="2774533"/>
                    </a:cubicBezTo>
                    <a:cubicBezTo>
                      <a:pt x="341904" y="2778855"/>
                      <a:pt x="346586" y="2782817"/>
                      <a:pt x="350908" y="2786779"/>
                    </a:cubicBezTo>
                    <a:cubicBezTo>
                      <a:pt x="353069" y="2788580"/>
                      <a:pt x="355590" y="2790741"/>
                      <a:pt x="357751" y="2792541"/>
                    </a:cubicBezTo>
                    <a:cubicBezTo>
                      <a:pt x="359912" y="2794342"/>
                      <a:pt x="362433" y="2796143"/>
                      <a:pt x="364594" y="2797944"/>
                    </a:cubicBezTo>
                    <a:cubicBezTo>
                      <a:pt x="368916" y="2801546"/>
                      <a:pt x="373238" y="2804787"/>
                      <a:pt x="377200" y="2808028"/>
                    </a:cubicBezTo>
                    <a:cubicBezTo>
                      <a:pt x="381162" y="2811270"/>
                      <a:pt x="385124" y="2814512"/>
                      <a:pt x="389085" y="2817753"/>
                    </a:cubicBezTo>
                    <a:cubicBezTo>
                      <a:pt x="393047" y="2820994"/>
                      <a:pt x="397009" y="2823516"/>
                      <a:pt x="400971" y="2826397"/>
                    </a:cubicBezTo>
                    <a:cubicBezTo>
                      <a:pt x="408534" y="2832159"/>
                      <a:pt x="416098" y="2837562"/>
                      <a:pt x="423301" y="2843325"/>
                    </a:cubicBezTo>
                    <a:cubicBezTo>
                      <a:pt x="430864" y="2848367"/>
                      <a:pt x="438428" y="2853769"/>
                      <a:pt x="445991" y="2858811"/>
                    </a:cubicBezTo>
                    <a:cubicBezTo>
                      <a:pt x="449953" y="2861333"/>
                      <a:pt x="453554" y="2864214"/>
                      <a:pt x="457516" y="2866735"/>
                    </a:cubicBezTo>
                    <a:cubicBezTo>
                      <a:pt x="461478" y="2869256"/>
                      <a:pt x="465440" y="2871777"/>
                      <a:pt x="469762" y="2874298"/>
                    </a:cubicBezTo>
                    <a:cubicBezTo>
                      <a:pt x="478046" y="2879341"/>
                      <a:pt x="486689" y="2884743"/>
                      <a:pt x="496054" y="2890506"/>
                    </a:cubicBezTo>
                    <a:cubicBezTo>
                      <a:pt x="505778" y="2895548"/>
                      <a:pt x="515863" y="2901311"/>
                      <a:pt x="526668" y="2907073"/>
                    </a:cubicBezTo>
                    <a:cubicBezTo>
                      <a:pt x="529189" y="2908154"/>
                      <a:pt x="530629" y="2908154"/>
                      <a:pt x="535311" y="2909594"/>
                    </a:cubicBezTo>
                    <a:cubicBezTo>
                      <a:pt x="539994" y="2911035"/>
                      <a:pt x="547917" y="2913916"/>
                      <a:pt x="564124" y="2920399"/>
                    </a:cubicBezTo>
                    <a:cubicBezTo>
                      <a:pt x="553680" y="2917158"/>
                      <a:pt x="576730" y="2928683"/>
                      <a:pt x="540714" y="2913196"/>
                    </a:cubicBezTo>
                    <a:cubicBezTo>
                      <a:pt x="555841" y="2920399"/>
                      <a:pt x="572408" y="2928323"/>
                      <a:pt x="588976" y="2934085"/>
                    </a:cubicBezTo>
                    <a:cubicBezTo>
                      <a:pt x="597259" y="2937327"/>
                      <a:pt x="605543" y="2940208"/>
                      <a:pt x="613467" y="2943089"/>
                    </a:cubicBezTo>
                    <a:cubicBezTo>
                      <a:pt x="621390" y="2945611"/>
                      <a:pt x="628954" y="2948132"/>
                      <a:pt x="636157" y="2950293"/>
                    </a:cubicBezTo>
                    <a:cubicBezTo>
                      <a:pt x="603382" y="2938768"/>
                      <a:pt x="610225" y="2940568"/>
                      <a:pt x="626793" y="2945611"/>
                    </a:cubicBezTo>
                    <a:cubicBezTo>
                      <a:pt x="635076" y="2948132"/>
                      <a:pt x="645881" y="2951373"/>
                      <a:pt x="655246" y="2954255"/>
                    </a:cubicBezTo>
                    <a:cubicBezTo>
                      <a:pt x="664970" y="2956776"/>
                      <a:pt x="672893" y="2958937"/>
                      <a:pt x="676135" y="2959297"/>
                    </a:cubicBezTo>
                    <a:cubicBezTo>
                      <a:pt x="693423" y="2964339"/>
                      <a:pt x="690542" y="2963979"/>
                      <a:pt x="680817" y="2961458"/>
                    </a:cubicBezTo>
                    <a:cubicBezTo>
                      <a:pt x="676135" y="2960377"/>
                      <a:pt x="669292" y="2958577"/>
                      <a:pt x="662449" y="2956776"/>
                    </a:cubicBezTo>
                    <a:cubicBezTo>
                      <a:pt x="659207" y="2955695"/>
                      <a:pt x="655606" y="2954975"/>
                      <a:pt x="652364" y="2954255"/>
                    </a:cubicBezTo>
                    <a:cubicBezTo>
                      <a:pt x="649123" y="2953174"/>
                      <a:pt x="646241" y="2952454"/>
                      <a:pt x="643720" y="2951373"/>
                    </a:cubicBezTo>
                    <a:cubicBezTo>
                      <a:pt x="671093" y="2960737"/>
                      <a:pt x="703867" y="2971542"/>
                      <a:pt x="720435" y="2972623"/>
                    </a:cubicBezTo>
                    <a:cubicBezTo>
                      <a:pt x="720435" y="2972983"/>
                      <a:pt x="715753" y="2972623"/>
                      <a:pt x="707469" y="2970822"/>
                    </a:cubicBezTo>
                    <a:cubicBezTo>
                      <a:pt x="703507" y="2970102"/>
                      <a:pt x="698465" y="2969381"/>
                      <a:pt x="692702" y="2967941"/>
                    </a:cubicBezTo>
                    <a:cubicBezTo>
                      <a:pt x="687300" y="2966500"/>
                      <a:pt x="681177" y="2965059"/>
                      <a:pt x="674334" y="2963259"/>
                    </a:cubicBezTo>
                    <a:cubicBezTo>
                      <a:pt x="667851" y="2961458"/>
                      <a:pt x="660648" y="2959657"/>
                      <a:pt x="653445" y="2957856"/>
                    </a:cubicBezTo>
                    <a:cubicBezTo>
                      <a:pt x="646241" y="2955695"/>
                      <a:pt x="639038" y="2953534"/>
                      <a:pt x="631835" y="2951013"/>
                    </a:cubicBezTo>
                    <a:cubicBezTo>
                      <a:pt x="624632" y="2948852"/>
                      <a:pt x="617428" y="2946331"/>
                      <a:pt x="610225" y="2944170"/>
                    </a:cubicBezTo>
                    <a:cubicBezTo>
                      <a:pt x="603382" y="2941649"/>
                      <a:pt x="596539" y="2939128"/>
                      <a:pt x="590416" y="2936606"/>
                    </a:cubicBezTo>
                    <a:lnTo>
                      <a:pt x="607344" y="2943450"/>
                    </a:lnTo>
                    <a:cubicBezTo>
                      <a:pt x="610225" y="2944530"/>
                      <a:pt x="613107" y="2945611"/>
                      <a:pt x="615988" y="2946691"/>
                    </a:cubicBezTo>
                    <a:lnTo>
                      <a:pt x="624632" y="2949572"/>
                    </a:lnTo>
                    <a:cubicBezTo>
                      <a:pt x="618509" y="2947772"/>
                      <a:pt x="613827" y="2946331"/>
                      <a:pt x="609505" y="2944890"/>
                    </a:cubicBezTo>
                    <a:cubicBezTo>
                      <a:pt x="605183" y="2943450"/>
                      <a:pt x="601581" y="2941649"/>
                      <a:pt x="597259" y="2940208"/>
                    </a:cubicBezTo>
                    <a:cubicBezTo>
                      <a:pt x="593298" y="2938407"/>
                      <a:pt x="588615" y="2936967"/>
                      <a:pt x="583213" y="2934446"/>
                    </a:cubicBezTo>
                    <a:cubicBezTo>
                      <a:pt x="577811" y="2932284"/>
                      <a:pt x="570968" y="2929764"/>
                      <a:pt x="563044" y="2925802"/>
                    </a:cubicBezTo>
                    <a:cubicBezTo>
                      <a:pt x="570968" y="2929764"/>
                      <a:pt x="576730" y="2932284"/>
                      <a:pt x="581052" y="2934446"/>
                    </a:cubicBezTo>
                    <a:cubicBezTo>
                      <a:pt x="585014" y="2936246"/>
                      <a:pt x="587535" y="2937687"/>
                      <a:pt x="588615" y="2938407"/>
                    </a:cubicBezTo>
                    <a:cubicBezTo>
                      <a:pt x="590776" y="2939848"/>
                      <a:pt x="587895" y="2939488"/>
                      <a:pt x="583573" y="2938407"/>
                    </a:cubicBezTo>
                    <a:cubicBezTo>
                      <a:pt x="579251" y="2936606"/>
                      <a:pt x="586094" y="2939128"/>
                      <a:pt x="582133" y="2937327"/>
                    </a:cubicBezTo>
                    <a:cubicBezTo>
                      <a:pt x="568446" y="2931924"/>
                      <a:pt x="556921" y="2926162"/>
                      <a:pt x="549358" y="2923280"/>
                    </a:cubicBezTo>
                    <a:cubicBezTo>
                      <a:pt x="541794" y="2920039"/>
                      <a:pt x="537833" y="2918598"/>
                      <a:pt x="540714" y="2920399"/>
                    </a:cubicBezTo>
                    <a:cubicBezTo>
                      <a:pt x="515863" y="2911395"/>
                      <a:pt x="576730" y="2938768"/>
                      <a:pt x="595098" y="2945971"/>
                    </a:cubicBezTo>
                    <a:cubicBezTo>
                      <a:pt x="608785" y="2951733"/>
                      <a:pt x="623191" y="2956055"/>
                      <a:pt x="637237" y="2960737"/>
                    </a:cubicBezTo>
                    <a:cubicBezTo>
                      <a:pt x="685859" y="2974424"/>
                      <a:pt x="735562" y="2983788"/>
                      <a:pt x="785624" y="2989190"/>
                    </a:cubicBezTo>
                    <a:cubicBezTo>
                      <a:pt x="801472" y="2990991"/>
                      <a:pt x="815518" y="2992792"/>
                      <a:pt x="827763" y="2994232"/>
                    </a:cubicBezTo>
                    <a:cubicBezTo>
                      <a:pt x="840369" y="2995313"/>
                      <a:pt x="851174" y="2996394"/>
                      <a:pt x="861979" y="2997114"/>
                    </a:cubicBezTo>
                    <a:cubicBezTo>
                      <a:pt x="864500" y="2997114"/>
                      <a:pt x="867381" y="2997474"/>
                      <a:pt x="869902" y="2997834"/>
                    </a:cubicBezTo>
                    <a:cubicBezTo>
                      <a:pt x="872424" y="2997834"/>
                      <a:pt x="874945" y="2997834"/>
                      <a:pt x="877826" y="2998194"/>
                    </a:cubicBezTo>
                    <a:cubicBezTo>
                      <a:pt x="882868" y="2998194"/>
                      <a:pt x="888271" y="2998554"/>
                      <a:pt x="893313" y="2998915"/>
                    </a:cubicBezTo>
                    <a:cubicBezTo>
                      <a:pt x="903758" y="2999275"/>
                      <a:pt x="914563" y="3000355"/>
                      <a:pt x="927168" y="3000355"/>
                    </a:cubicBezTo>
                    <a:lnTo>
                      <a:pt x="940854" y="2998554"/>
                    </a:lnTo>
                    <a:cubicBezTo>
                      <a:pt x="998120" y="2998554"/>
                      <a:pt x="1052505" y="2999275"/>
                      <a:pt x="1015768" y="3001436"/>
                    </a:cubicBezTo>
                    <a:cubicBezTo>
                      <a:pt x="1013607" y="3000715"/>
                      <a:pt x="1006044" y="3001076"/>
                      <a:pt x="993798" y="3001076"/>
                    </a:cubicBezTo>
                    <a:cubicBezTo>
                      <a:pt x="991997" y="3001076"/>
                      <a:pt x="989116" y="3001436"/>
                      <a:pt x="985515" y="3001796"/>
                    </a:cubicBezTo>
                    <a:cubicBezTo>
                      <a:pt x="984434" y="3001796"/>
                      <a:pt x="983714" y="3001796"/>
                      <a:pt x="982633" y="3001796"/>
                    </a:cubicBezTo>
                    <a:cubicBezTo>
                      <a:pt x="1044221" y="3001076"/>
                      <a:pt x="1082398" y="3000715"/>
                      <a:pt x="1086000" y="3000715"/>
                    </a:cubicBezTo>
                    <a:cubicBezTo>
                      <a:pt x="981553" y="3003237"/>
                      <a:pt x="1080958" y="3003957"/>
                      <a:pt x="1063310" y="3007198"/>
                    </a:cubicBezTo>
                    <a:lnTo>
                      <a:pt x="1168837" y="3006118"/>
                    </a:lnTo>
                    <a:cubicBezTo>
                      <a:pt x="1105088" y="3005037"/>
                      <a:pt x="1167757" y="3004677"/>
                      <a:pt x="1190447" y="3004317"/>
                    </a:cubicBezTo>
                    <a:cubicBezTo>
                      <a:pt x="1196570" y="3006118"/>
                      <a:pt x="1275445" y="3004317"/>
                      <a:pt x="1312542" y="3004317"/>
                    </a:cubicBezTo>
                    <a:lnTo>
                      <a:pt x="1309661" y="3004317"/>
                    </a:lnTo>
                    <a:cubicBezTo>
                      <a:pt x="1343876" y="3005398"/>
                      <a:pt x="1404023" y="3005037"/>
                      <a:pt x="1446522" y="3004317"/>
                    </a:cubicBezTo>
                    <a:cubicBezTo>
                      <a:pt x="1444722" y="3003597"/>
                      <a:pt x="1499466" y="3000715"/>
                      <a:pt x="1525758" y="2999275"/>
                    </a:cubicBezTo>
                    <a:cubicBezTo>
                      <a:pt x="1452645" y="2998554"/>
                      <a:pt x="1495865" y="2997834"/>
                      <a:pt x="1490102" y="2996754"/>
                    </a:cubicBezTo>
                    <a:cubicBezTo>
                      <a:pt x="1497666" y="2996754"/>
                      <a:pt x="1511352" y="2996754"/>
                      <a:pt x="1512792" y="2996754"/>
                    </a:cubicBezTo>
                    <a:cubicBezTo>
                      <a:pt x="1523237" y="2996394"/>
                      <a:pt x="1498386" y="2996033"/>
                      <a:pt x="1496585" y="2995673"/>
                    </a:cubicBezTo>
                    <a:cubicBezTo>
                      <a:pt x="1418790" y="2996394"/>
                      <a:pt x="1338474" y="2996754"/>
                      <a:pt x="1306779" y="2999275"/>
                    </a:cubicBezTo>
                    <a:cubicBezTo>
                      <a:pt x="1330550" y="3000355"/>
                      <a:pt x="1347478" y="2998194"/>
                      <a:pt x="1374130" y="2999275"/>
                    </a:cubicBezTo>
                    <a:cubicBezTo>
                      <a:pt x="1335592" y="3001076"/>
                      <a:pt x="1285890" y="3000715"/>
                      <a:pt x="1221061" y="3000715"/>
                    </a:cubicBezTo>
                    <a:lnTo>
                      <a:pt x="1199811" y="2999275"/>
                    </a:lnTo>
                    <a:lnTo>
                      <a:pt x="1134622" y="2999995"/>
                    </a:lnTo>
                    <a:cubicBezTo>
                      <a:pt x="1161634" y="2999275"/>
                      <a:pt x="1145427" y="2997834"/>
                      <a:pt x="1213858" y="2997474"/>
                    </a:cubicBezTo>
                    <a:cubicBezTo>
                      <a:pt x="1205214" y="2996033"/>
                      <a:pt x="1146147" y="2997474"/>
                      <a:pt x="1104368" y="2997474"/>
                    </a:cubicBezTo>
                    <a:lnTo>
                      <a:pt x="1083119" y="2999275"/>
                    </a:lnTo>
                    <a:cubicBezTo>
                      <a:pt x="1091402" y="2998194"/>
                      <a:pt x="1001722" y="2997834"/>
                      <a:pt x="1065471" y="2996394"/>
                    </a:cubicBezTo>
                    <a:lnTo>
                      <a:pt x="1168837" y="2994953"/>
                    </a:lnTo>
                    <a:lnTo>
                      <a:pt x="1140024" y="2993512"/>
                    </a:lnTo>
                    <a:lnTo>
                      <a:pt x="1227544" y="2993512"/>
                    </a:lnTo>
                    <a:cubicBezTo>
                      <a:pt x="1227544" y="2993152"/>
                      <a:pt x="1207015" y="2994232"/>
                      <a:pt x="1207015" y="2994232"/>
                    </a:cubicBezTo>
                    <a:cubicBezTo>
                      <a:pt x="1347478" y="2992792"/>
                      <a:pt x="1248433" y="2998194"/>
                      <a:pt x="1389977" y="2995673"/>
                    </a:cubicBezTo>
                    <a:cubicBezTo>
                      <a:pt x="1434277" y="2993152"/>
                      <a:pt x="1481819" y="2993152"/>
                      <a:pt x="1568618" y="2993512"/>
                    </a:cubicBezTo>
                    <a:cubicBezTo>
                      <a:pt x="1505949" y="2993872"/>
                      <a:pt x="1562135" y="2995313"/>
                      <a:pt x="1538724" y="2996394"/>
                    </a:cubicBezTo>
                    <a:cubicBezTo>
                      <a:pt x="1602833" y="2997474"/>
                      <a:pt x="1624443" y="2995313"/>
                      <a:pt x="1657578" y="2994593"/>
                    </a:cubicBezTo>
                    <a:cubicBezTo>
                      <a:pt x="1673785" y="2995673"/>
                      <a:pt x="1685310" y="2996754"/>
                      <a:pt x="1628405" y="2996754"/>
                    </a:cubicBezTo>
                    <a:cubicBezTo>
                      <a:pt x="1621201" y="2999275"/>
                      <a:pt x="1703679" y="2996394"/>
                      <a:pt x="1708721" y="2998915"/>
                    </a:cubicBezTo>
                    <a:cubicBezTo>
                      <a:pt x="1803444" y="2998915"/>
                      <a:pt x="1841261" y="2996754"/>
                      <a:pt x="1883400" y="2994953"/>
                    </a:cubicBezTo>
                    <a:cubicBezTo>
                      <a:pt x="1925539" y="2993152"/>
                      <a:pt x="1926259" y="2993152"/>
                      <a:pt x="1956873" y="2993152"/>
                    </a:cubicBezTo>
                    <a:cubicBezTo>
                      <a:pt x="1964436" y="2993152"/>
                      <a:pt x="1972720" y="2993152"/>
                      <a:pt x="1981364" y="2993152"/>
                    </a:cubicBezTo>
                    <a:cubicBezTo>
                      <a:pt x="1988927" y="2993152"/>
                      <a:pt x="1996491" y="2993152"/>
                      <a:pt x="2004774" y="2993152"/>
                    </a:cubicBezTo>
                    <a:cubicBezTo>
                      <a:pt x="2006935" y="2993152"/>
                      <a:pt x="2009457" y="2993152"/>
                      <a:pt x="2011978" y="2993152"/>
                    </a:cubicBezTo>
                    <a:lnTo>
                      <a:pt x="2015579" y="2993152"/>
                    </a:lnTo>
                    <a:cubicBezTo>
                      <a:pt x="2015579" y="2993152"/>
                      <a:pt x="2015940" y="2993152"/>
                      <a:pt x="2016300" y="2993512"/>
                    </a:cubicBezTo>
                    <a:lnTo>
                      <a:pt x="2016300" y="2994232"/>
                    </a:lnTo>
                    <a:cubicBezTo>
                      <a:pt x="2016660" y="2994232"/>
                      <a:pt x="2017740" y="2995673"/>
                      <a:pt x="2017740" y="2995673"/>
                    </a:cubicBezTo>
                    <a:cubicBezTo>
                      <a:pt x="2020622" y="2999635"/>
                      <a:pt x="2023143" y="3003597"/>
                      <a:pt x="2026024" y="3007919"/>
                    </a:cubicBezTo>
                    <a:cubicBezTo>
                      <a:pt x="2029986" y="3013681"/>
                      <a:pt x="2033948" y="3019804"/>
                      <a:pt x="2038270" y="3025927"/>
                    </a:cubicBezTo>
                    <a:cubicBezTo>
                      <a:pt x="2041151" y="3030249"/>
                      <a:pt x="2044392" y="3034931"/>
                      <a:pt x="2047994" y="3039613"/>
                    </a:cubicBezTo>
                    <a:cubicBezTo>
                      <a:pt x="2051235" y="3044295"/>
                      <a:pt x="2054837" y="3049337"/>
                      <a:pt x="2058439" y="3054380"/>
                    </a:cubicBezTo>
                    <a:cubicBezTo>
                      <a:pt x="2060239" y="3056901"/>
                      <a:pt x="2062040" y="3059422"/>
                      <a:pt x="2064201" y="3062303"/>
                    </a:cubicBezTo>
                    <a:cubicBezTo>
                      <a:pt x="2066362" y="3064824"/>
                      <a:pt x="2068163" y="3067345"/>
                      <a:pt x="2070324" y="3070227"/>
                    </a:cubicBezTo>
                    <a:lnTo>
                      <a:pt x="2064561" y="3064464"/>
                    </a:lnTo>
                    <a:cubicBezTo>
                      <a:pt x="2107421" y="3117768"/>
                      <a:pt x="2145238" y="3156666"/>
                      <a:pt x="2184136" y="3192322"/>
                    </a:cubicBezTo>
                    <a:cubicBezTo>
                      <a:pt x="2193860" y="3200966"/>
                      <a:pt x="2203584" y="3209970"/>
                      <a:pt x="2214029" y="3218254"/>
                    </a:cubicBezTo>
                    <a:cubicBezTo>
                      <a:pt x="2219071" y="3222576"/>
                      <a:pt x="2224113" y="3226537"/>
                      <a:pt x="2229516" y="3230859"/>
                    </a:cubicBezTo>
                    <a:cubicBezTo>
                      <a:pt x="2234558" y="3235181"/>
                      <a:pt x="2239961" y="3239503"/>
                      <a:pt x="2245363" y="3243465"/>
                    </a:cubicBezTo>
                    <a:cubicBezTo>
                      <a:pt x="2256528" y="3251749"/>
                      <a:pt x="2267693" y="3260032"/>
                      <a:pt x="2279218" y="3268676"/>
                    </a:cubicBezTo>
                    <a:cubicBezTo>
                      <a:pt x="2291464" y="3276960"/>
                      <a:pt x="2303709" y="3285244"/>
                      <a:pt x="2317035" y="3294248"/>
                    </a:cubicBezTo>
                    <a:cubicBezTo>
                      <a:pt x="2330721" y="3303612"/>
                      <a:pt x="2344768" y="3312616"/>
                      <a:pt x="2358814" y="3321620"/>
                    </a:cubicBezTo>
                    <a:cubicBezTo>
                      <a:pt x="2372861" y="3330624"/>
                      <a:pt x="2387627" y="3338548"/>
                      <a:pt x="2402034" y="3347192"/>
                    </a:cubicBezTo>
                    <a:cubicBezTo>
                      <a:pt x="2391949" y="3341789"/>
                      <a:pt x="2373581" y="3332425"/>
                      <a:pt x="2360615" y="3325942"/>
                    </a:cubicBezTo>
                    <a:cubicBezTo>
                      <a:pt x="2348009" y="3319099"/>
                      <a:pt x="2340806" y="3315497"/>
                      <a:pt x="2352331" y="3323421"/>
                    </a:cubicBezTo>
                    <a:cubicBezTo>
                      <a:pt x="2342247" y="3316218"/>
                      <a:pt x="2331802" y="3309375"/>
                      <a:pt x="2321357" y="3302532"/>
                    </a:cubicBezTo>
                    <a:cubicBezTo>
                      <a:pt x="2315955" y="3299290"/>
                      <a:pt x="2310913" y="3295328"/>
                      <a:pt x="2305870" y="3291727"/>
                    </a:cubicBezTo>
                    <a:cubicBezTo>
                      <a:pt x="2300828" y="3288125"/>
                      <a:pt x="2295426" y="3284524"/>
                      <a:pt x="2290023" y="3280562"/>
                    </a:cubicBezTo>
                    <a:cubicBezTo>
                      <a:pt x="2284621" y="3276960"/>
                      <a:pt x="2279579" y="3273359"/>
                      <a:pt x="2274176" y="3269396"/>
                    </a:cubicBezTo>
                    <a:cubicBezTo>
                      <a:pt x="2269134" y="3265435"/>
                      <a:pt x="2263731" y="3261473"/>
                      <a:pt x="2258689" y="3257511"/>
                    </a:cubicBezTo>
                    <a:cubicBezTo>
                      <a:pt x="2248604" y="3249588"/>
                      <a:pt x="2237800" y="3241664"/>
                      <a:pt x="2228075" y="3233020"/>
                    </a:cubicBezTo>
                    <a:cubicBezTo>
                      <a:pt x="2223393" y="3230139"/>
                      <a:pt x="2239600" y="3244185"/>
                      <a:pt x="2246804" y="3249948"/>
                    </a:cubicBezTo>
                    <a:cubicBezTo>
                      <a:pt x="2243562" y="3247427"/>
                      <a:pt x="2240681" y="3245266"/>
                      <a:pt x="2237800" y="3243105"/>
                    </a:cubicBezTo>
                    <a:cubicBezTo>
                      <a:pt x="2234918" y="3240944"/>
                      <a:pt x="2232397" y="3238783"/>
                      <a:pt x="2229876" y="3236622"/>
                    </a:cubicBezTo>
                    <a:cubicBezTo>
                      <a:pt x="2224834" y="3232300"/>
                      <a:pt x="2220152" y="3228338"/>
                      <a:pt x="2215109" y="3224016"/>
                    </a:cubicBezTo>
                    <a:cubicBezTo>
                      <a:pt x="2210067" y="3219694"/>
                      <a:pt x="2204665" y="3215372"/>
                      <a:pt x="2198902" y="3209970"/>
                    </a:cubicBezTo>
                    <a:cubicBezTo>
                      <a:pt x="2193140" y="3204567"/>
                      <a:pt x="2186656" y="3198805"/>
                      <a:pt x="2178733" y="3191962"/>
                    </a:cubicBezTo>
                    <a:cubicBezTo>
                      <a:pt x="2179814" y="3193763"/>
                      <a:pt x="2213309" y="3224736"/>
                      <a:pt x="2187377" y="3202046"/>
                    </a:cubicBezTo>
                    <a:lnTo>
                      <a:pt x="2166848" y="3182237"/>
                    </a:lnTo>
                    <a:lnTo>
                      <a:pt x="2147039" y="3161708"/>
                    </a:lnTo>
                    <a:cubicBezTo>
                      <a:pt x="2143437" y="3158467"/>
                      <a:pt x="2140556" y="3155585"/>
                      <a:pt x="2137674" y="3152704"/>
                    </a:cubicBezTo>
                    <a:cubicBezTo>
                      <a:pt x="2134793" y="3149823"/>
                      <a:pt x="2132272" y="3147302"/>
                      <a:pt x="2130111" y="3145141"/>
                    </a:cubicBezTo>
                    <a:cubicBezTo>
                      <a:pt x="2125429" y="3140459"/>
                      <a:pt x="2121827" y="3136857"/>
                      <a:pt x="2118946" y="3133975"/>
                    </a:cubicBezTo>
                    <a:cubicBezTo>
                      <a:pt x="2112823" y="3128213"/>
                      <a:pt x="2108861" y="3124611"/>
                      <a:pt x="2104900" y="3120650"/>
                    </a:cubicBezTo>
                    <a:cubicBezTo>
                      <a:pt x="2100938" y="3116688"/>
                      <a:pt x="2096616" y="3112366"/>
                      <a:pt x="2089773" y="3104802"/>
                    </a:cubicBezTo>
                    <a:cubicBezTo>
                      <a:pt x="2082930" y="3097239"/>
                      <a:pt x="2073926" y="3086074"/>
                      <a:pt x="2059879" y="3068426"/>
                    </a:cubicBezTo>
                    <a:cubicBezTo>
                      <a:pt x="2065642" y="3074549"/>
                      <a:pt x="2074286" y="3083913"/>
                      <a:pt x="2084370" y="3094718"/>
                    </a:cubicBezTo>
                    <a:cubicBezTo>
                      <a:pt x="2089413" y="3100120"/>
                      <a:pt x="2095175" y="3105883"/>
                      <a:pt x="2100938" y="3112006"/>
                    </a:cubicBezTo>
                    <a:cubicBezTo>
                      <a:pt x="2103819" y="3114887"/>
                      <a:pt x="2106701" y="3118128"/>
                      <a:pt x="2109582" y="3121370"/>
                    </a:cubicBezTo>
                    <a:cubicBezTo>
                      <a:pt x="2112463" y="3124611"/>
                      <a:pt x="2115705" y="3127493"/>
                      <a:pt x="2118586" y="3130734"/>
                    </a:cubicBezTo>
                    <a:cubicBezTo>
                      <a:pt x="2090853" y="3100841"/>
                      <a:pt x="2156403" y="3169632"/>
                      <a:pt x="2131552" y="3141899"/>
                    </a:cubicBezTo>
                    <a:cubicBezTo>
                      <a:pt x="2110302" y="3121370"/>
                      <a:pt x="2095896" y="3105162"/>
                      <a:pt x="2080408" y="3086434"/>
                    </a:cubicBezTo>
                    <a:cubicBezTo>
                      <a:pt x="2076447" y="3081752"/>
                      <a:pt x="2072845" y="3076710"/>
                      <a:pt x="2068523" y="3071667"/>
                    </a:cubicBezTo>
                    <a:cubicBezTo>
                      <a:pt x="2064561" y="3066625"/>
                      <a:pt x="2060239" y="3061223"/>
                      <a:pt x="2055917" y="3055460"/>
                    </a:cubicBezTo>
                    <a:cubicBezTo>
                      <a:pt x="2051595" y="3049698"/>
                      <a:pt x="2046913" y="3043575"/>
                      <a:pt x="2041871" y="3036732"/>
                    </a:cubicBezTo>
                    <a:cubicBezTo>
                      <a:pt x="2039350" y="3033490"/>
                      <a:pt x="2036829" y="3029889"/>
                      <a:pt x="2034308" y="3026287"/>
                    </a:cubicBezTo>
                    <a:cubicBezTo>
                      <a:pt x="2030706" y="3021245"/>
                      <a:pt x="2027104" y="3016203"/>
                      <a:pt x="2023503" y="3011160"/>
                    </a:cubicBezTo>
                    <a:cubicBezTo>
                      <a:pt x="2026024" y="3014402"/>
                      <a:pt x="2027825" y="3017283"/>
                      <a:pt x="2029626" y="3019804"/>
                    </a:cubicBezTo>
                    <a:cubicBezTo>
                      <a:pt x="2030706" y="3021245"/>
                      <a:pt x="2031787" y="3022685"/>
                      <a:pt x="2033227" y="3024486"/>
                    </a:cubicBezTo>
                    <a:cubicBezTo>
                      <a:pt x="2035748" y="3027728"/>
                      <a:pt x="2038630" y="3032410"/>
                      <a:pt x="2044753" y="3039973"/>
                    </a:cubicBezTo>
                    <a:lnTo>
                      <a:pt x="2040431" y="3034211"/>
                    </a:lnTo>
                    <a:lnTo>
                      <a:pt x="2036469" y="3028448"/>
                    </a:lnTo>
                    <a:lnTo>
                      <a:pt x="2027104" y="3014402"/>
                    </a:lnTo>
                    <a:lnTo>
                      <a:pt x="2019541" y="3003237"/>
                    </a:lnTo>
                    <a:lnTo>
                      <a:pt x="2015579" y="2997834"/>
                    </a:lnTo>
                    <a:lnTo>
                      <a:pt x="2014499" y="2996394"/>
                    </a:lnTo>
                    <a:lnTo>
                      <a:pt x="2014499" y="2995673"/>
                    </a:lnTo>
                    <a:cubicBezTo>
                      <a:pt x="2013778" y="2995673"/>
                      <a:pt x="2013778" y="2994953"/>
                      <a:pt x="2013418" y="2995313"/>
                    </a:cubicBezTo>
                    <a:lnTo>
                      <a:pt x="2010177" y="2995313"/>
                    </a:lnTo>
                    <a:cubicBezTo>
                      <a:pt x="2010177" y="2995313"/>
                      <a:pt x="1983885" y="2995313"/>
                      <a:pt x="1983885" y="2995313"/>
                    </a:cubicBezTo>
                    <a:lnTo>
                      <a:pt x="1925899" y="2995313"/>
                    </a:lnTo>
                    <a:cubicBezTo>
                      <a:pt x="1954712" y="2996033"/>
                      <a:pt x="1829735" y="2996394"/>
                      <a:pt x="1840540" y="2998194"/>
                    </a:cubicBezTo>
                    <a:cubicBezTo>
                      <a:pt x="1902488" y="2998554"/>
                      <a:pt x="1924458" y="2998194"/>
                      <a:pt x="1948229" y="2998194"/>
                    </a:cubicBezTo>
                    <a:cubicBezTo>
                      <a:pt x="1961555" y="2998194"/>
                      <a:pt x="1975601" y="2998194"/>
                      <a:pt x="1996131" y="2998194"/>
                    </a:cubicBezTo>
                    <a:cubicBezTo>
                      <a:pt x="2000092" y="2998194"/>
                      <a:pt x="2004414" y="2998194"/>
                      <a:pt x="2008736" y="2998194"/>
                    </a:cubicBezTo>
                    <a:cubicBezTo>
                      <a:pt x="2009817" y="2998194"/>
                      <a:pt x="2010897" y="2998194"/>
                      <a:pt x="2011978" y="2998194"/>
                    </a:cubicBezTo>
                    <a:cubicBezTo>
                      <a:pt x="2012698" y="2999275"/>
                      <a:pt x="2013418" y="2999995"/>
                      <a:pt x="2013778" y="3001076"/>
                    </a:cubicBezTo>
                    <a:cubicBezTo>
                      <a:pt x="2015219" y="3002876"/>
                      <a:pt x="2016300" y="3005037"/>
                      <a:pt x="2017740" y="3006838"/>
                    </a:cubicBezTo>
                    <a:cubicBezTo>
                      <a:pt x="2022062" y="3012961"/>
                      <a:pt x="2026744" y="3019804"/>
                      <a:pt x="2031787" y="3027367"/>
                    </a:cubicBezTo>
                    <a:cubicBezTo>
                      <a:pt x="2033587" y="3029889"/>
                      <a:pt x="2035388" y="3032770"/>
                      <a:pt x="2037189" y="3035291"/>
                    </a:cubicBezTo>
                    <a:cubicBezTo>
                      <a:pt x="2038990" y="3038172"/>
                      <a:pt x="2041151" y="3041054"/>
                      <a:pt x="2043312" y="3043935"/>
                    </a:cubicBezTo>
                    <a:cubicBezTo>
                      <a:pt x="2047634" y="3049698"/>
                      <a:pt x="2052316" y="3056180"/>
                      <a:pt x="2057358" y="3063384"/>
                    </a:cubicBezTo>
                    <a:cubicBezTo>
                      <a:pt x="2051595" y="3055460"/>
                      <a:pt x="2045113" y="3047176"/>
                      <a:pt x="2038630" y="3038893"/>
                    </a:cubicBezTo>
                    <a:cubicBezTo>
                      <a:pt x="2031787" y="3029889"/>
                      <a:pt x="2027825" y="3024486"/>
                      <a:pt x="2015579" y="3007559"/>
                    </a:cubicBezTo>
                    <a:cubicBezTo>
                      <a:pt x="2014139" y="3005758"/>
                      <a:pt x="2013058" y="3003957"/>
                      <a:pt x="2011618" y="3002156"/>
                    </a:cubicBezTo>
                    <a:lnTo>
                      <a:pt x="2010537" y="3000715"/>
                    </a:lnTo>
                    <a:cubicBezTo>
                      <a:pt x="2010537" y="3000715"/>
                      <a:pt x="2010537" y="3000715"/>
                      <a:pt x="2010537" y="3000715"/>
                    </a:cubicBezTo>
                    <a:lnTo>
                      <a:pt x="2010177" y="3000715"/>
                    </a:lnTo>
                    <a:cubicBezTo>
                      <a:pt x="2010177" y="3000715"/>
                      <a:pt x="2009457" y="3000715"/>
                      <a:pt x="2009457" y="3000715"/>
                    </a:cubicBezTo>
                    <a:lnTo>
                      <a:pt x="2006215" y="3000715"/>
                    </a:lnTo>
                    <a:cubicBezTo>
                      <a:pt x="2001893" y="3000715"/>
                      <a:pt x="1997931" y="3000715"/>
                      <a:pt x="1993609" y="3001076"/>
                    </a:cubicBezTo>
                    <a:cubicBezTo>
                      <a:pt x="1991449" y="3001076"/>
                      <a:pt x="1989648" y="3001076"/>
                      <a:pt x="1987487" y="3001076"/>
                    </a:cubicBezTo>
                    <a:lnTo>
                      <a:pt x="1984605" y="3001076"/>
                    </a:lnTo>
                    <a:cubicBezTo>
                      <a:pt x="1984605" y="3001076"/>
                      <a:pt x="1982805" y="3001076"/>
                      <a:pt x="1982805" y="3001076"/>
                    </a:cubicBezTo>
                    <a:cubicBezTo>
                      <a:pt x="1980283" y="3001076"/>
                      <a:pt x="1978122" y="3001076"/>
                      <a:pt x="1975961" y="3001076"/>
                    </a:cubicBezTo>
                    <a:cubicBezTo>
                      <a:pt x="1966957" y="3001436"/>
                      <a:pt x="1959394" y="3002156"/>
                      <a:pt x="1953271" y="3002516"/>
                    </a:cubicBezTo>
                    <a:cubicBezTo>
                      <a:pt x="1952191" y="3002516"/>
                      <a:pt x="1950030" y="3002516"/>
                      <a:pt x="1945708" y="3002516"/>
                    </a:cubicBezTo>
                    <a:cubicBezTo>
                      <a:pt x="1924098" y="3004317"/>
                      <a:pt x="1946068" y="3005037"/>
                      <a:pt x="1945708" y="3008279"/>
                    </a:cubicBezTo>
                    <a:cubicBezTo>
                      <a:pt x="1953631" y="3008279"/>
                      <a:pt x="1961555" y="3007919"/>
                      <a:pt x="1969118" y="3007559"/>
                    </a:cubicBezTo>
                    <a:cubicBezTo>
                      <a:pt x="1972720" y="3007559"/>
                      <a:pt x="1976682" y="3007559"/>
                      <a:pt x="1980283" y="3007559"/>
                    </a:cubicBezTo>
                    <a:cubicBezTo>
                      <a:pt x="1984965" y="3007559"/>
                      <a:pt x="1989287" y="3007559"/>
                      <a:pt x="1993969" y="3007559"/>
                    </a:cubicBezTo>
                    <a:cubicBezTo>
                      <a:pt x="1996491" y="3007559"/>
                      <a:pt x="1999012" y="3007559"/>
                      <a:pt x="2001533" y="3007559"/>
                    </a:cubicBezTo>
                    <a:lnTo>
                      <a:pt x="2005495" y="3007559"/>
                    </a:lnTo>
                    <a:cubicBezTo>
                      <a:pt x="2006215" y="3007559"/>
                      <a:pt x="2006935" y="3007559"/>
                      <a:pt x="2007296" y="3007559"/>
                    </a:cubicBezTo>
                    <a:lnTo>
                      <a:pt x="2008376" y="3008999"/>
                    </a:lnTo>
                    <a:cubicBezTo>
                      <a:pt x="2011257" y="3013321"/>
                      <a:pt x="2014139" y="3017283"/>
                      <a:pt x="2017020" y="3021605"/>
                    </a:cubicBezTo>
                    <a:cubicBezTo>
                      <a:pt x="2021342" y="3027728"/>
                      <a:pt x="2025304" y="3033850"/>
                      <a:pt x="2029626" y="3039973"/>
                    </a:cubicBezTo>
                    <a:cubicBezTo>
                      <a:pt x="2046193" y="3062663"/>
                      <a:pt x="2063481" y="3086434"/>
                      <a:pt x="2088692" y="3114167"/>
                    </a:cubicBezTo>
                    <a:cubicBezTo>
                      <a:pt x="2094095" y="3118849"/>
                      <a:pt x="2087252" y="3110205"/>
                      <a:pt x="2076447" y="3096879"/>
                    </a:cubicBezTo>
                    <a:cubicBezTo>
                      <a:pt x="2071044" y="3090036"/>
                      <a:pt x="2064922" y="3082112"/>
                      <a:pt x="2058439" y="3073829"/>
                    </a:cubicBezTo>
                    <a:cubicBezTo>
                      <a:pt x="2055197" y="3069867"/>
                      <a:pt x="2051956" y="3065545"/>
                      <a:pt x="2049075" y="3061583"/>
                    </a:cubicBezTo>
                    <a:cubicBezTo>
                      <a:pt x="2045833" y="3057621"/>
                      <a:pt x="2042952" y="3053659"/>
                      <a:pt x="2040070" y="3049698"/>
                    </a:cubicBezTo>
                    <a:cubicBezTo>
                      <a:pt x="2053396" y="3067345"/>
                      <a:pt x="2067443" y="3083913"/>
                      <a:pt x="2081849" y="3100841"/>
                    </a:cubicBezTo>
                    <a:cubicBezTo>
                      <a:pt x="2078608" y="3097959"/>
                      <a:pt x="2075726" y="3094718"/>
                      <a:pt x="2072845" y="3091476"/>
                    </a:cubicBezTo>
                    <a:cubicBezTo>
                      <a:pt x="2108141" y="3134696"/>
                      <a:pt x="2147039" y="3175034"/>
                      <a:pt x="2188818" y="3211771"/>
                    </a:cubicBezTo>
                    <a:cubicBezTo>
                      <a:pt x="2176932" y="3201326"/>
                      <a:pt x="2169009" y="3194483"/>
                      <a:pt x="2162165" y="3188720"/>
                    </a:cubicBezTo>
                    <a:cubicBezTo>
                      <a:pt x="2155683" y="3182958"/>
                      <a:pt x="2150280" y="3178276"/>
                      <a:pt x="2144157" y="3172873"/>
                    </a:cubicBezTo>
                    <a:lnTo>
                      <a:pt x="2155683" y="3184398"/>
                    </a:lnTo>
                    <a:cubicBezTo>
                      <a:pt x="2157483" y="3186199"/>
                      <a:pt x="2159644" y="3188360"/>
                      <a:pt x="2161445" y="3190161"/>
                    </a:cubicBezTo>
                    <a:lnTo>
                      <a:pt x="2167568" y="3195563"/>
                    </a:lnTo>
                    <a:cubicBezTo>
                      <a:pt x="2175492" y="3203127"/>
                      <a:pt x="2183775" y="3210690"/>
                      <a:pt x="2192059" y="3218614"/>
                    </a:cubicBezTo>
                    <a:cubicBezTo>
                      <a:pt x="2189898" y="3213932"/>
                      <a:pt x="2192419" y="3215372"/>
                      <a:pt x="2208987" y="3228698"/>
                    </a:cubicBezTo>
                    <a:cubicBezTo>
                      <a:pt x="2214029" y="3233020"/>
                      <a:pt x="2219071" y="3237342"/>
                      <a:pt x="2224113" y="3241304"/>
                    </a:cubicBezTo>
                    <a:cubicBezTo>
                      <a:pt x="2226635" y="3243465"/>
                      <a:pt x="2229156" y="3245266"/>
                      <a:pt x="2231317" y="3247427"/>
                    </a:cubicBezTo>
                    <a:cubicBezTo>
                      <a:pt x="2233838" y="3249227"/>
                      <a:pt x="2236359" y="3251028"/>
                      <a:pt x="2238520" y="3252829"/>
                    </a:cubicBezTo>
                    <a:cubicBezTo>
                      <a:pt x="2248244" y="3260032"/>
                      <a:pt x="2257248" y="3266876"/>
                      <a:pt x="2265532" y="3273719"/>
                    </a:cubicBezTo>
                    <a:cubicBezTo>
                      <a:pt x="2269854" y="3276960"/>
                      <a:pt x="2274176" y="3279841"/>
                      <a:pt x="2278138" y="3282723"/>
                    </a:cubicBezTo>
                    <a:cubicBezTo>
                      <a:pt x="2282100" y="3285604"/>
                      <a:pt x="2286422" y="3288485"/>
                      <a:pt x="2290023" y="3291006"/>
                    </a:cubicBezTo>
                    <a:cubicBezTo>
                      <a:pt x="2297947" y="3296409"/>
                      <a:pt x="2305150" y="3301451"/>
                      <a:pt x="2311993" y="3306493"/>
                    </a:cubicBezTo>
                    <a:cubicBezTo>
                      <a:pt x="2326039" y="3315497"/>
                      <a:pt x="2338285" y="3323781"/>
                      <a:pt x="2349090" y="3330624"/>
                    </a:cubicBezTo>
                    <a:cubicBezTo>
                      <a:pt x="2354492" y="3334226"/>
                      <a:pt x="2359534" y="3337467"/>
                      <a:pt x="2364577" y="3340349"/>
                    </a:cubicBezTo>
                    <a:cubicBezTo>
                      <a:pt x="2369259" y="3343230"/>
                      <a:pt x="2373941" y="3346111"/>
                      <a:pt x="2378263" y="3348632"/>
                    </a:cubicBezTo>
                    <a:cubicBezTo>
                      <a:pt x="2381865" y="3350433"/>
                      <a:pt x="2386187" y="3352954"/>
                      <a:pt x="2389428" y="3354755"/>
                    </a:cubicBezTo>
                    <a:cubicBezTo>
                      <a:pt x="2385827" y="3352234"/>
                      <a:pt x="2387987" y="3352954"/>
                      <a:pt x="2394470" y="3355835"/>
                    </a:cubicBezTo>
                    <a:cubicBezTo>
                      <a:pt x="2397712" y="3357276"/>
                      <a:pt x="2401674" y="3359437"/>
                      <a:pt x="2406356" y="3361598"/>
                    </a:cubicBezTo>
                    <a:cubicBezTo>
                      <a:pt x="2411038" y="3363759"/>
                      <a:pt x="2416800" y="3366280"/>
                      <a:pt x="2422563" y="3368802"/>
                    </a:cubicBezTo>
                    <a:cubicBezTo>
                      <a:pt x="2428326" y="3371323"/>
                      <a:pt x="2434448" y="3374204"/>
                      <a:pt x="2440931" y="3377085"/>
                    </a:cubicBezTo>
                    <a:cubicBezTo>
                      <a:pt x="2444173" y="3378526"/>
                      <a:pt x="2447054" y="3379967"/>
                      <a:pt x="2450295" y="3381407"/>
                    </a:cubicBezTo>
                    <a:cubicBezTo>
                      <a:pt x="2451736" y="3382128"/>
                      <a:pt x="2453537" y="3382848"/>
                      <a:pt x="2454978" y="3383568"/>
                    </a:cubicBezTo>
                    <a:cubicBezTo>
                      <a:pt x="2456418" y="3384288"/>
                      <a:pt x="2458219" y="3384648"/>
                      <a:pt x="2459660" y="3385369"/>
                    </a:cubicBezTo>
                    <a:cubicBezTo>
                      <a:pt x="2471905" y="3390411"/>
                      <a:pt x="2483430" y="3394733"/>
                      <a:pt x="2491354" y="3397615"/>
                    </a:cubicBezTo>
                    <a:cubicBezTo>
                      <a:pt x="2490634" y="3397615"/>
                      <a:pt x="2493515" y="3399415"/>
                      <a:pt x="2498917" y="3401936"/>
                    </a:cubicBezTo>
                    <a:cubicBezTo>
                      <a:pt x="2501439" y="3403017"/>
                      <a:pt x="2504680" y="3404457"/>
                      <a:pt x="2507921" y="3406258"/>
                    </a:cubicBezTo>
                    <a:cubicBezTo>
                      <a:pt x="2511523" y="3407699"/>
                      <a:pt x="2515485" y="3409140"/>
                      <a:pt x="2519447" y="3410941"/>
                    </a:cubicBezTo>
                    <a:cubicBezTo>
                      <a:pt x="2527730" y="3414182"/>
                      <a:pt x="2537095" y="3417784"/>
                      <a:pt x="2546099" y="3421385"/>
                    </a:cubicBezTo>
                    <a:cubicBezTo>
                      <a:pt x="2550781" y="3423186"/>
                      <a:pt x="2555103" y="3424987"/>
                      <a:pt x="2559425" y="3426788"/>
                    </a:cubicBezTo>
                    <a:cubicBezTo>
                      <a:pt x="2561586" y="3427508"/>
                      <a:pt x="2563747" y="3428589"/>
                      <a:pt x="2565547" y="3429309"/>
                    </a:cubicBezTo>
                    <a:cubicBezTo>
                      <a:pt x="2567709" y="3430029"/>
                      <a:pt x="2569509" y="3430749"/>
                      <a:pt x="2571310" y="3431470"/>
                    </a:cubicBezTo>
                    <a:cubicBezTo>
                      <a:pt x="2579594" y="3432910"/>
                      <a:pt x="2578513" y="3431470"/>
                      <a:pt x="2571310" y="3427508"/>
                    </a:cubicBezTo>
                    <a:cubicBezTo>
                      <a:pt x="2564107" y="3423906"/>
                      <a:pt x="2550421" y="3417063"/>
                      <a:pt x="2533133" y="3409500"/>
                    </a:cubicBezTo>
                    <a:cubicBezTo>
                      <a:pt x="2524489" y="3406619"/>
                      <a:pt x="2517646" y="3404097"/>
                      <a:pt x="2511523" y="3401936"/>
                    </a:cubicBezTo>
                    <a:cubicBezTo>
                      <a:pt x="2505761" y="3399776"/>
                      <a:pt x="2501439" y="3397975"/>
                      <a:pt x="2497837" y="3396534"/>
                    </a:cubicBezTo>
                    <a:cubicBezTo>
                      <a:pt x="2490634" y="3393653"/>
                      <a:pt x="2487032" y="3392572"/>
                      <a:pt x="2484151" y="3391492"/>
                    </a:cubicBezTo>
                    <a:cubicBezTo>
                      <a:pt x="2479108" y="3390051"/>
                      <a:pt x="2478028" y="3390411"/>
                      <a:pt x="2461821" y="3384648"/>
                    </a:cubicBezTo>
                    <a:lnTo>
                      <a:pt x="2454978" y="3381767"/>
                    </a:lnTo>
                    <a:lnTo>
                      <a:pt x="2448495" y="3378526"/>
                    </a:lnTo>
                    <a:lnTo>
                      <a:pt x="2435169" y="3372403"/>
                    </a:lnTo>
                    <a:lnTo>
                      <a:pt x="2408877" y="3359798"/>
                    </a:lnTo>
                    <a:cubicBezTo>
                      <a:pt x="2404555" y="3357636"/>
                      <a:pt x="2400233" y="3355475"/>
                      <a:pt x="2395911" y="3352954"/>
                    </a:cubicBezTo>
                    <a:lnTo>
                      <a:pt x="2382945" y="3346111"/>
                    </a:lnTo>
                    <a:lnTo>
                      <a:pt x="2357014" y="3332425"/>
                    </a:lnTo>
                    <a:lnTo>
                      <a:pt x="2380784" y="3343590"/>
                    </a:lnTo>
                    <a:cubicBezTo>
                      <a:pt x="2374301" y="3339989"/>
                      <a:pt x="2368178" y="3336387"/>
                      <a:pt x="2362056" y="3332785"/>
                    </a:cubicBezTo>
                    <a:cubicBezTo>
                      <a:pt x="2358814" y="3330985"/>
                      <a:pt x="2355933" y="3329184"/>
                      <a:pt x="2353052" y="3327383"/>
                    </a:cubicBezTo>
                    <a:cubicBezTo>
                      <a:pt x="2350170" y="3325582"/>
                      <a:pt x="2347289" y="3323781"/>
                      <a:pt x="2344408" y="3321981"/>
                    </a:cubicBezTo>
                    <a:cubicBezTo>
                      <a:pt x="2332883" y="3315137"/>
                      <a:pt x="2322438" y="3308654"/>
                      <a:pt x="2313434" y="3303252"/>
                    </a:cubicBezTo>
                    <a:cubicBezTo>
                      <a:pt x="2296146" y="3291727"/>
                      <a:pt x="2285341" y="3284524"/>
                      <a:pt x="2287862" y="3284884"/>
                    </a:cubicBezTo>
                    <a:cubicBezTo>
                      <a:pt x="2294345" y="3288845"/>
                      <a:pt x="2301908" y="3293888"/>
                      <a:pt x="2309832" y="3298930"/>
                    </a:cubicBezTo>
                    <a:cubicBezTo>
                      <a:pt x="2313794" y="3301811"/>
                      <a:pt x="2318116" y="3303972"/>
                      <a:pt x="2322438" y="3306853"/>
                    </a:cubicBezTo>
                    <a:cubicBezTo>
                      <a:pt x="2326760" y="3309375"/>
                      <a:pt x="2331082" y="3312256"/>
                      <a:pt x="2335404" y="3314777"/>
                    </a:cubicBezTo>
                    <a:cubicBezTo>
                      <a:pt x="2344048" y="3320180"/>
                      <a:pt x="2352692" y="3325582"/>
                      <a:pt x="2360975" y="3330264"/>
                    </a:cubicBezTo>
                    <a:cubicBezTo>
                      <a:pt x="2369259" y="3334586"/>
                      <a:pt x="2377183" y="3338908"/>
                      <a:pt x="2384026" y="3342150"/>
                    </a:cubicBezTo>
                    <a:lnTo>
                      <a:pt x="2367458" y="3332425"/>
                    </a:lnTo>
                    <a:lnTo>
                      <a:pt x="2359174" y="3327743"/>
                    </a:lnTo>
                    <a:lnTo>
                      <a:pt x="2351251" y="3322341"/>
                    </a:lnTo>
                    <a:cubicBezTo>
                      <a:pt x="2358454" y="3326662"/>
                      <a:pt x="2364577" y="3329904"/>
                      <a:pt x="2369979" y="3332425"/>
                    </a:cubicBezTo>
                    <a:cubicBezTo>
                      <a:pt x="2375022" y="3335306"/>
                      <a:pt x="2378983" y="3337467"/>
                      <a:pt x="2382585" y="3339268"/>
                    </a:cubicBezTo>
                    <a:cubicBezTo>
                      <a:pt x="2389428" y="3343230"/>
                      <a:pt x="2393390" y="3345751"/>
                      <a:pt x="2397712" y="3348632"/>
                    </a:cubicBezTo>
                    <a:cubicBezTo>
                      <a:pt x="2406356" y="3354395"/>
                      <a:pt x="2417521" y="3360158"/>
                      <a:pt x="2454617" y="3377806"/>
                    </a:cubicBezTo>
                    <a:cubicBezTo>
                      <a:pt x="2441291" y="3370242"/>
                      <a:pt x="2443092" y="3370963"/>
                      <a:pt x="2452096" y="3375644"/>
                    </a:cubicBezTo>
                    <a:cubicBezTo>
                      <a:pt x="2456418" y="3378166"/>
                      <a:pt x="2462901" y="3380687"/>
                      <a:pt x="2470465" y="3383928"/>
                    </a:cubicBezTo>
                    <a:cubicBezTo>
                      <a:pt x="2477668" y="3387170"/>
                      <a:pt x="2485952" y="3390411"/>
                      <a:pt x="2494235" y="3394013"/>
                    </a:cubicBezTo>
                    <a:cubicBezTo>
                      <a:pt x="2487752" y="3390772"/>
                      <a:pt x="2476587" y="3385729"/>
                      <a:pt x="2463261" y="3379967"/>
                    </a:cubicBezTo>
                    <a:cubicBezTo>
                      <a:pt x="2461461" y="3379246"/>
                      <a:pt x="2460020" y="3378526"/>
                      <a:pt x="2458219" y="3377806"/>
                    </a:cubicBezTo>
                    <a:cubicBezTo>
                      <a:pt x="2456418" y="3377085"/>
                      <a:pt x="2454978" y="3376005"/>
                      <a:pt x="2453177" y="3375284"/>
                    </a:cubicBezTo>
                    <a:cubicBezTo>
                      <a:pt x="2449935" y="3373484"/>
                      <a:pt x="2446334" y="3371683"/>
                      <a:pt x="2442732" y="3370242"/>
                    </a:cubicBezTo>
                    <a:cubicBezTo>
                      <a:pt x="2435889" y="3366640"/>
                      <a:pt x="2428686" y="3363399"/>
                      <a:pt x="2422203" y="3360158"/>
                    </a:cubicBezTo>
                    <a:cubicBezTo>
                      <a:pt x="2415720" y="3356916"/>
                      <a:pt x="2409237" y="3354035"/>
                      <a:pt x="2403835" y="3350794"/>
                    </a:cubicBezTo>
                    <a:cubicBezTo>
                      <a:pt x="2398432" y="3347912"/>
                      <a:pt x="2394110" y="3345031"/>
                      <a:pt x="2390509" y="3343230"/>
                    </a:cubicBezTo>
                    <a:cubicBezTo>
                      <a:pt x="2383665" y="3339268"/>
                      <a:pt x="2381865" y="3337467"/>
                      <a:pt x="2387627" y="3339628"/>
                    </a:cubicBezTo>
                    <a:cubicBezTo>
                      <a:pt x="2396991" y="3344310"/>
                      <a:pt x="2409597" y="3351514"/>
                      <a:pt x="2424004" y="3358717"/>
                    </a:cubicBezTo>
                    <a:cubicBezTo>
                      <a:pt x="2431207" y="3362319"/>
                      <a:pt x="2439131" y="3366640"/>
                      <a:pt x="2447054" y="3370602"/>
                    </a:cubicBezTo>
                    <a:cubicBezTo>
                      <a:pt x="2451016" y="3372763"/>
                      <a:pt x="2454978" y="3374924"/>
                      <a:pt x="2459300" y="3377085"/>
                    </a:cubicBezTo>
                    <a:cubicBezTo>
                      <a:pt x="2463622" y="3378886"/>
                      <a:pt x="2467583" y="3381047"/>
                      <a:pt x="2471905" y="3382848"/>
                    </a:cubicBezTo>
                    <a:cubicBezTo>
                      <a:pt x="2480549" y="3386810"/>
                      <a:pt x="2489193" y="3390772"/>
                      <a:pt x="2497837" y="3394733"/>
                    </a:cubicBezTo>
                    <a:cubicBezTo>
                      <a:pt x="2502159" y="3396534"/>
                      <a:pt x="2506481" y="3398695"/>
                      <a:pt x="2510803" y="3400496"/>
                    </a:cubicBezTo>
                    <a:cubicBezTo>
                      <a:pt x="2515125" y="3402297"/>
                      <a:pt x="2519447" y="3403737"/>
                      <a:pt x="2523769" y="3405538"/>
                    </a:cubicBezTo>
                    <a:cubicBezTo>
                      <a:pt x="2540696" y="3412021"/>
                      <a:pt x="2556543" y="3417784"/>
                      <a:pt x="2570230" y="3422105"/>
                    </a:cubicBezTo>
                    <a:cubicBezTo>
                      <a:pt x="2569149" y="3422105"/>
                      <a:pt x="2568429" y="3421745"/>
                      <a:pt x="2567348" y="3421385"/>
                    </a:cubicBezTo>
                    <a:cubicBezTo>
                      <a:pt x="2587157" y="3428228"/>
                      <a:pt x="2603725" y="3433631"/>
                      <a:pt x="2618131" y="3438313"/>
                    </a:cubicBezTo>
                    <a:cubicBezTo>
                      <a:pt x="2621733" y="3439393"/>
                      <a:pt x="2624974" y="3440474"/>
                      <a:pt x="2628576" y="3441554"/>
                    </a:cubicBezTo>
                    <a:cubicBezTo>
                      <a:pt x="2630737" y="3442274"/>
                      <a:pt x="2630737" y="3442274"/>
                      <a:pt x="2631457" y="3442274"/>
                    </a:cubicBezTo>
                    <a:cubicBezTo>
                      <a:pt x="2632178" y="3442274"/>
                      <a:pt x="2632898" y="3442274"/>
                      <a:pt x="2633618" y="3442274"/>
                    </a:cubicBezTo>
                    <a:cubicBezTo>
                      <a:pt x="2636860" y="3442274"/>
                      <a:pt x="2639381" y="3441914"/>
                      <a:pt x="2641902" y="3440834"/>
                    </a:cubicBezTo>
                    <a:cubicBezTo>
                      <a:pt x="2646584" y="3439033"/>
                      <a:pt x="2649826" y="3435792"/>
                      <a:pt x="2651626" y="3432190"/>
                    </a:cubicBezTo>
                    <a:cubicBezTo>
                      <a:pt x="2653427" y="3428949"/>
                      <a:pt x="2654148" y="3425347"/>
                      <a:pt x="2653787" y="3422105"/>
                    </a:cubicBezTo>
                    <a:cubicBezTo>
                      <a:pt x="2654148" y="3418144"/>
                      <a:pt x="2653067" y="3413822"/>
                      <a:pt x="2650186" y="3410220"/>
                    </a:cubicBezTo>
                    <a:cubicBezTo>
                      <a:pt x="2650186" y="3409860"/>
                      <a:pt x="2649465" y="3409140"/>
                      <a:pt x="2649105" y="3408780"/>
                    </a:cubicBezTo>
                    <a:cubicBezTo>
                      <a:pt x="2649105" y="3408420"/>
                      <a:pt x="2648385" y="3408059"/>
                      <a:pt x="2647664" y="3407339"/>
                    </a:cubicBezTo>
                    <a:lnTo>
                      <a:pt x="2644423" y="3404457"/>
                    </a:lnTo>
                    <a:lnTo>
                      <a:pt x="2640822" y="3401216"/>
                    </a:lnTo>
                    <a:cubicBezTo>
                      <a:pt x="2636500" y="3396894"/>
                      <a:pt x="2632178" y="3392212"/>
                      <a:pt x="2628216" y="3387890"/>
                    </a:cubicBezTo>
                    <a:cubicBezTo>
                      <a:pt x="2612369" y="3369882"/>
                      <a:pt x="2599043" y="3350073"/>
                      <a:pt x="2588598" y="3332065"/>
                    </a:cubicBezTo>
                    <a:lnTo>
                      <a:pt x="2590038" y="3332065"/>
                    </a:lnTo>
                    <a:cubicBezTo>
                      <a:pt x="2585356" y="3324141"/>
                      <a:pt x="2580314" y="3315497"/>
                      <a:pt x="2575992" y="3306853"/>
                    </a:cubicBezTo>
                    <a:cubicBezTo>
                      <a:pt x="2571670" y="3298209"/>
                      <a:pt x="2567348" y="3289566"/>
                      <a:pt x="2563747" y="3280562"/>
                    </a:cubicBezTo>
                    <a:cubicBezTo>
                      <a:pt x="2565187" y="3283803"/>
                      <a:pt x="2566988" y="3287045"/>
                      <a:pt x="2568429" y="3290286"/>
                    </a:cubicBezTo>
                    <a:cubicBezTo>
                      <a:pt x="2570230" y="3293888"/>
                      <a:pt x="2572030" y="3297489"/>
                      <a:pt x="2573831" y="3301091"/>
                    </a:cubicBezTo>
                    <a:cubicBezTo>
                      <a:pt x="2575632" y="3305053"/>
                      <a:pt x="2577793" y="3309014"/>
                      <a:pt x="2579594" y="3312976"/>
                    </a:cubicBezTo>
                    <a:cubicBezTo>
                      <a:pt x="2581755" y="3316938"/>
                      <a:pt x="2583916" y="3321260"/>
                      <a:pt x="2586437" y="3325582"/>
                    </a:cubicBezTo>
                    <a:cubicBezTo>
                      <a:pt x="2595801" y="3343230"/>
                      <a:pt x="2607687" y="3362679"/>
                      <a:pt x="2623894" y="3382848"/>
                    </a:cubicBezTo>
                    <a:lnTo>
                      <a:pt x="2621373" y="3376725"/>
                    </a:lnTo>
                    <a:cubicBezTo>
                      <a:pt x="2625695" y="3382848"/>
                      <a:pt x="2630377" y="3388250"/>
                      <a:pt x="2634699" y="3393653"/>
                    </a:cubicBezTo>
                    <a:cubicBezTo>
                      <a:pt x="2637220" y="3396174"/>
                      <a:pt x="2639381" y="3398695"/>
                      <a:pt x="2641902" y="3401216"/>
                    </a:cubicBezTo>
                    <a:cubicBezTo>
                      <a:pt x="2643343" y="3402657"/>
                      <a:pt x="2644423" y="3403737"/>
                      <a:pt x="2646224" y="3405178"/>
                    </a:cubicBezTo>
                    <a:lnTo>
                      <a:pt x="2646944" y="3405898"/>
                    </a:lnTo>
                    <a:lnTo>
                      <a:pt x="2646944" y="3405898"/>
                    </a:lnTo>
                    <a:cubicBezTo>
                      <a:pt x="2646944" y="3405898"/>
                      <a:pt x="2647304" y="3406619"/>
                      <a:pt x="2647304" y="3406619"/>
                    </a:cubicBezTo>
                    <a:lnTo>
                      <a:pt x="2648025" y="3407339"/>
                    </a:lnTo>
                    <a:cubicBezTo>
                      <a:pt x="2651626" y="3411301"/>
                      <a:pt x="2654148" y="3415983"/>
                      <a:pt x="2654508" y="3421025"/>
                    </a:cubicBezTo>
                    <a:cubicBezTo>
                      <a:pt x="2654868" y="3426067"/>
                      <a:pt x="2653787" y="3430749"/>
                      <a:pt x="2650906" y="3435432"/>
                    </a:cubicBezTo>
                    <a:cubicBezTo>
                      <a:pt x="2648025" y="3439754"/>
                      <a:pt x="2643343" y="3442995"/>
                      <a:pt x="2637940" y="3444075"/>
                    </a:cubicBezTo>
                    <a:cubicBezTo>
                      <a:pt x="2641902" y="3443355"/>
                      <a:pt x="2646224" y="3441194"/>
                      <a:pt x="2649465" y="3437953"/>
                    </a:cubicBezTo>
                    <a:cubicBezTo>
                      <a:pt x="2652707" y="3434711"/>
                      <a:pt x="2655588" y="3430029"/>
                      <a:pt x="2656308" y="3425347"/>
                    </a:cubicBezTo>
                    <a:cubicBezTo>
                      <a:pt x="2657029" y="3420305"/>
                      <a:pt x="2656308" y="3414902"/>
                      <a:pt x="2653787" y="3410580"/>
                    </a:cubicBezTo>
                    <a:cubicBezTo>
                      <a:pt x="2652707" y="3408420"/>
                      <a:pt x="2650906" y="3406258"/>
                      <a:pt x="2649105" y="3404818"/>
                    </a:cubicBezTo>
                    <a:lnTo>
                      <a:pt x="2646224" y="3402297"/>
                    </a:lnTo>
                    <a:lnTo>
                      <a:pt x="2642982" y="3399415"/>
                    </a:lnTo>
                    <a:cubicBezTo>
                      <a:pt x="2640822" y="3397615"/>
                      <a:pt x="2639381" y="3395453"/>
                      <a:pt x="2637220" y="3393653"/>
                    </a:cubicBezTo>
                    <a:cubicBezTo>
                      <a:pt x="2622813" y="3378526"/>
                      <a:pt x="2612369" y="3363399"/>
                      <a:pt x="2604085" y="3351874"/>
                    </a:cubicBezTo>
                    <a:cubicBezTo>
                      <a:pt x="2600123" y="3345751"/>
                      <a:pt x="2596522" y="3340709"/>
                      <a:pt x="2594000" y="3336747"/>
                    </a:cubicBezTo>
                    <a:cubicBezTo>
                      <a:pt x="2591479" y="3332785"/>
                      <a:pt x="2589318" y="3329904"/>
                      <a:pt x="2587878" y="3328463"/>
                    </a:cubicBezTo>
                    <a:lnTo>
                      <a:pt x="2583556" y="3319459"/>
                    </a:lnTo>
                    <a:cubicBezTo>
                      <a:pt x="2582115" y="3316578"/>
                      <a:pt x="2580674" y="3313337"/>
                      <a:pt x="2579234" y="3310455"/>
                    </a:cubicBezTo>
                    <a:lnTo>
                      <a:pt x="2571310" y="3292087"/>
                    </a:lnTo>
                    <a:cubicBezTo>
                      <a:pt x="2568429" y="3286324"/>
                      <a:pt x="2565908" y="3280562"/>
                      <a:pt x="2563387" y="3274799"/>
                    </a:cubicBezTo>
                    <a:cubicBezTo>
                      <a:pt x="2558344" y="3260753"/>
                      <a:pt x="2559065" y="3260753"/>
                      <a:pt x="2564107" y="3270477"/>
                    </a:cubicBezTo>
                    <a:cubicBezTo>
                      <a:pt x="2565187" y="3272998"/>
                      <a:pt x="2566988" y="3275880"/>
                      <a:pt x="2568429" y="3279841"/>
                    </a:cubicBezTo>
                    <a:cubicBezTo>
                      <a:pt x="2570230" y="3283443"/>
                      <a:pt x="2572030" y="3287765"/>
                      <a:pt x="2574552" y="3292447"/>
                    </a:cubicBezTo>
                    <a:cubicBezTo>
                      <a:pt x="2579234" y="3301811"/>
                      <a:pt x="2584636" y="3312976"/>
                      <a:pt x="2592200" y="3325582"/>
                    </a:cubicBezTo>
                    <a:cubicBezTo>
                      <a:pt x="2596522" y="3334586"/>
                      <a:pt x="2599043" y="3338908"/>
                      <a:pt x="2597242" y="3336387"/>
                    </a:cubicBezTo>
                    <a:cubicBezTo>
                      <a:pt x="2600843" y="3342150"/>
                      <a:pt x="2604445" y="3347552"/>
                      <a:pt x="2608767" y="3353315"/>
                    </a:cubicBezTo>
                    <a:cubicBezTo>
                      <a:pt x="2610928" y="3356196"/>
                      <a:pt x="2613089" y="3359077"/>
                      <a:pt x="2615610" y="3362319"/>
                    </a:cubicBezTo>
                    <a:cubicBezTo>
                      <a:pt x="2616691" y="3363759"/>
                      <a:pt x="2618131" y="3365560"/>
                      <a:pt x="2619212" y="3367001"/>
                    </a:cubicBezTo>
                    <a:cubicBezTo>
                      <a:pt x="2620652" y="3368802"/>
                      <a:pt x="2621733" y="3370242"/>
                      <a:pt x="2623173" y="3372043"/>
                    </a:cubicBezTo>
                    <a:cubicBezTo>
                      <a:pt x="2626055" y="3375644"/>
                      <a:pt x="2628936" y="3379246"/>
                      <a:pt x="2632538" y="3383208"/>
                    </a:cubicBezTo>
                    <a:cubicBezTo>
                      <a:pt x="2634339" y="3385009"/>
                      <a:pt x="2636139" y="3387170"/>
                      <a:pt x="2637940" y="3389331"/>
                    </a:cubicBezTo>
                    <a:cubicBezTo>
                      <a:pt x="2640101" y="3391492"/>
                      <a:pt x="2641902" y="3393653"/>
                      <a:pt x="2644063" y="3395814"/>
                    </a:cubicBezTo>
                    <a:cubicBezTo>
                      <a:pt x="2645144" y="3396894"/>
                      <a:pt x="2646584" y="3397975"/>
                      <a:pt x="2647664" y="3399415"/>
                    </a:cubicBezTo>
                    <a:cubicBezTo>
                      <a:pt x="2648745" y="3400496"/>
                      <a:pt x="2650906" y="3402297"/>
                      <a:pt x="2651266" y="3402657"/>
                    </a:cubicBezTo>
                    <a:cubicBezTo>
                      <a:pt x="2652707" y="3403737"/>
                      <a:pt x="2653787" y="3405178"/>
                      <a:pt x="2655228" y="3406979"/>
                    </a:cubicBezTo>
                    <a:cubicBezTo>
                      <a:pt x="2657389" y="3410220"/>
                      <a:pt x="2659190" y="3414182"/>
                      <a:pt x="2659910" y="3418864"/>
                    </a:cubicBezTo>
                    <a:cubicBezTo>
                      <a:pt x="2659190" y="3415623"/>
                      <a:pt x="2658109" y="3412381"/>
                      <a:pt x="2656308" y="3409860"/>
                    </a:cubicBezTo>
                    <a:cubicBezTo>
                      <a:pt x="2655588" y="3408420"/>
                      <a:pt x="2654508" y="3407339"/>
                      <a:pt x="2653427" y="3405898"/>
                    </a:cubicBezTo>
                    <a:lnTo>
                      <a:pt x="2651626" y="3404097"/>
                    </a:lnTo>
                    <a:lnTo>
                      <a:pt x="2650546" y="3403377"/>
                    </a:lnTo>
                    <a:lnTo>
                      <a:pt x="2649105" y="3402297"/>
                    </a:lnTo>
                    <a:lnTo>
                      <a:pt x="2650906" y="3404097"/>
                    </a:lnTo>
                    <a:cubicBezTo>
                      <a:pt x="2651626" y="3404457"/>
                      <a:pt x="2651986" y="3405178"/>
                      <a:pt x="2652347" y="3405538"/>
                    </a:cubicBezTo>
                    <a:cubicBezTo>
                      <a:pt x="2653067" y="3406619"/>
                      <a:pt x="2654148" y="3407699"/>
                      <a:pt x="2654868" y="3408780"/>
                    </a:cubicBezTo>
                    <a:cubicBezTo>
                      <a:pt x="2656308" y="3410941"/>
                      <a:pt x="2657389" y="3413461"/>
                      <a:pt x="2658109" y="3416343"/>
                    </a:cubicBezTo>
                    <a:cubicBezTo>
                      <a:pt x="2659550" y="3421385"/>
                      <a:pt x="2658830" y="3427148"/>
                      <a:pt x="2657029" y="3431830"/>
                    </a:cubicBezTo>
                    <a:cubicBezTo>
                      <a:pt x="2653067" y="3441554"/>
                      <a:pt x="2643703" y="3446957"/>
                      <a:pt x="2634699" y="3447317"/>
                    </a:cubicBezTo>
                    <a:cubicBezTo>
                      <a:pt x="2632538" y="3447317"/>
                      <a:pt x="2630377" y="3447317"/>
                      <a:pt x="2628576" y="3446957"/>
                    </a:cubicBezTo>
                    <a:cubicBezTo>
                      <a:pt x="2628216" y="3446957"/>
                      <a:pt x="2627856" y="3446957"/>
                      <a:pt x="2626775" y="3446597"/>
                    </a:cubicBezTo>
                    <a:cubicBezTo>
                      <a:pt x="2626055" y="3446597"/>
                      <a:pt x="2624974" y="3446237"/>
                      <a:pt x="2624254" y="3445876"/>
                    </a:cubicBezTo>
                    <a:cubicBezTo>
                      <a:pt x="2622453" y="3445516"/>
                      <a:pt x="2621013" y="3444796"/>
                      <a:pt x="2619212" y="3444436"/>
                    </a:cubicBezTo>
                    <a:cubicBezTo>
                      <a:pt x="2612729" y="3442635"/>
                      <a:pt x="2606966" y="3440474"/>
                      <a:pt x="2601564" y="3439033"/>
                    </a:cubicBezTo>
                    <a:cubicBezTo>
                      <a:pt x="2590759" y="3435792"/>
                      <a:pt x="2581755" y="3433270"/>
                      <a:pt x="2575272" y="3431470"/>
                    </a:cubicBezTo>
                    <a:cubicBezTo>
                      <a:pt x="2588238" y="3435792"/>
                      <a:pt x="2601204" y="3440474"/>
                      <a:pt x="2614530" y="3444796"/>
                    </a:cubicBezTo>
                    <a:lnTo>
                      <a:pt x="2624254" y="3448037"/>
                    </a:lnTo>
                    <a:lnTo>
                      <a:pt x="2626775" y="3448758"/>
                    </a:lnTo>
                    <a:cubicBezTo>
                      <a:pt x="2627495" y="3448758"/>
                      <a:pt x="2627856" y="3448758"/>
                      <a:pt x="2628216" y="3449118"/>
                    </a:cubicBezTo>
                    <a:cubicBezTo>
                      <a:pt x="2629296" y="3449118"/>
                      <a:pt x="2630017" y="3449478"/>
                      <a:pt x="2631097" y="3449838"/>
                    </a:cubicBezTo>
                    <a:cubicBezTo>
                      <a:pt x="2635419" y="3450198"/>
                      <a:pt x="2639741" y="3449838"/>
                      <a:pt x="2644063" y="3448037"/>
                    </a:cubicBezTo>
                    <a:cubicBezTo>
                      <a:pt x="2652347" y="3445156"/>
                      <a:pt x="2658830" y="3437593"/>
                      <a:pt x="2660630" y="3429309"/>
                    </a:cubicBezTo>
                    <a:cubicBezTo>
                      <a:pt x="2662791" y="3421025"/>
                      <a:pt x="2660630" y="3411301"/>
                      <a:pt x="2654868" y="3404818"/>
                    </a:cubicBezTo>
                    <a:cubicBezTo>
                      <a:pt x="2654148" y="3404097"/>
                      <a:pt x="2653427" y="3403017"/>
                      <a:pt x="2652707" y="3402297"/>
                    </a:cubicBezTo>
                    <a:lnTo>
                      <a:pt x="2649105" y="3399055"/>
                    </a:lnTo>
                    <a:lnTo>
                      <a:pt x="2645144" y="3395093"/>
                    </a:lnTo>
                    <a:lnTo>
                      <a:pt x="2641542" y="3391132"/>
                    </a:lnTo>
                    <a:cubicBezTo>
                      <a:pt x="2639021" y="3388611"/>
                      <a:pt x="2636860" y="3385729"/>
                      <a:pt x="2634339" y="3382848"/>
                    </a:cubicBezTo>
                    <a:lnTo>
                      <a:pt x="2630737" y="3378886"/>
                    </a:lnTo>
                    <a:lnTo>
                      <a:pt x="2627495" y="3374564"/>
                    </a:lnTo>
                    <a:lnTo>
                      <a:pt x="2621013" y="3366280"/>
                    </a:lnTo>
                    <a:lnTo>
                      <a:pt x="2614890" y="3357636"/>
                    </a:lnTo>
                    <a:cubicBezTo>
                      <a:pt x="2610568" y="3351874"/>
                      <a:pt x="2607326" y="3346111"/>
                      <a:pt x="2603365" y="3339989"/>
                    </a:cubicBezTo>
                    <a:cubicBezTo>
                      <a:pt x="2599403" y="3334226"/>
                      <a:pt x="2596161" y="3328103"/>
                      <a:pt x="2592920" y="3321981"/>
                    </a:cubicBezTo>
                    <a:lnTo>
                      <a:pt x="2587878" y="3312976"/>
                    </a:lnTo>
                    <a:cubicBezTo>
                      <a:pt x="2586437" y="3310095"/>
                      <a:pt x="2584996" y="3306853"/>
                      <a:pt x="2583196" y="3303612"/>
                    </a:cubicBezTo>
                    <a:cubicBezTo>
                      <a:pt x="2580314" y="3297489"/>
                      <a:pt x="2577073" y="3291367"/>
                      <a:pt x="2574552" y="3285244"/>
                    </a:cubicBezTo>
                    <a:cubicBezTo>
                      <a:pt x="2572030" y="3279121"/>
                      <a:pt x="2569149" y="3272638"/>
                      <a:pt x="2566628" y="3266515"/>
                    </a:cubicBezTo>
                    <a:cubicBezTo>
                      <a:pt x="2562306" y="3259672"/>
                      <a:pt x="2559065" y="3252109"/>
                      <a:pt x="2555463" y="3244545"/>
                    </a:cubicBezTo>
                    <a:cubicBezTo>
                      <a:pt x="2551861" y="3236982"/>
                      <a:pt x="2548260" y="3229419"/>
                      <a:pt x="2545739" y="3222215"/>
                    </a:cubicBezTo>
                    <a:cubicBezTo>
                      <a:pt x="2539976" y="3207809"/>
                      <a:pt x="2534574" y="3195203"/>
                      <a:pt x="2531332" y="3187640"/>
                    </a:cubicBezTo>
                    <a:cubicBezTo>
                      <a:pt x="2529171" y="3178636"/>
                      <a:pt x="2527010" y="3169632"/>
                      <a:pt x="2524849" y="3159907"/>
                    </a:cubicBezTo>
                    <a:cubicBezTo>
                      <a:pt x="2523048" y="3150183"/>
                      <a:pt x="2521248" y="3140459"/>
                      <a:pt x="2519447" y="3130374"/>
                    </a:cubicBezTo>
                    <a:cubicBezTo>
                      <a:pt x="2518726" y="3125332"/>
                      <a:pt x="2517646" y="3120289"/>
                      <a:pt x="2516926" y="3115247"/>
                    </a:cubicBezTo>
                    <a:cubicBezTo>
                      <a:pt x="2516205" y="3110205"/>
                      <a:pt x="2515485" y="3104802"/>
                      <a:pt x="2515125" y="3099760"/>
                    </a:cubicBezTo>
                    <a:cubicBezTo>
                      <a:pt x="2514044" y="3089315"/>
                      <a:pt x="2512604" y="3079231"/>
                      <a:pt x="2511523" y="3068786"/>
                    </a:cubicBezTo>
                    <a:cubicBezTo>
                      <a:pt x="2510443" y="3054020"/>
                      <a:pt x="2509722" y="3039613"/>
                      <a:pt x="2508642" y="3025207"/>
                    </a:cubicBezTo>
                    <a:cubicBezTo>
                      <a:pt x="2507921" y="3015842"/>
                      <a:pt x="2507561" y="3006838"/>
                      <a:pt x="2506841" y="2997834"/>
                    </a:cubicBezTo>
                    <a:lnTo>
                      <a:pt x="2506841" y="2994593"/>
                    </a:lnTo>
                    <a:cubicBezTo>
                      <a:pt x="2506841" y="2994593"/>
                      <a:pt x="2506481" y="2993872"/>
                      <a:pt x="2506841" y="2993872"/>
                    </a:cubicBezTo>
                    <a:lnTo>
                      <a:pt x="2507561" y="2993872"/>
                    </a:lnTo>
                    <a:cubicBezTo>
                      <a:pt x="2507561" y="2993872"/>
                      <a:pt x="2509362" y="2993872"/>
                      <a:pt x="2509362" y="2993872"/>
                    </a:cubicBezTo>
                    <a:cubicBezTo>
                      <a:pt x="2511523" y="2993872"/>
                      <a:pt x="2513684" y="2993872"/>
                      <a:pt x="2516205" y="2993872"/>
                    </a:cubicBezTo>
                    <a:cubicBezTo>
                      <a:pt x="2520527" y="2993872"/>
                      <a:pt x="2525209" y="2993872"/>
                      <a:pt x="2529531" y="2993872"/>
                    </a:cubicBezTo>
                    <a:cubicBezTo>
                      <a:pt x="2538175" y="2993872"/>
                      <a:pt x="2546819" y="2993872"/>
                      <a:pt x="2555463" y="2993872"/>
                    </a:cubicBezTo>
                    <a:cubicBezTo>
                      <a:pt x="2557624" y="2993872"/>
                      <a:pt x="2559785" y="2993872"/>
                      <a:pt x="2561946" y="2993872"/>
                    </a:cubicBezTo>
                    <a:cubicBezTo>
                      <a:pt x="2563747" y="2993872"/>
                      <a:pt x="2565187" y="2993872"/>
                      <a:pt x="2566988" y="2993872"/>
                    </a:cubicBezTo>
                    <a:cubicBezTo>
                      <a:pt x="2569149" y="2993872"/>
                      <a:pt x="2571310" y="2993872"/>
                      <a:pt x="2573471" y="2993872"/>
                    </a:cubicBezTo>
                    <a:cubicBezTo>
                      <a:pt x="2581755" y="2993872"/>
                      <a:pt x="2589678" y="2993872"/>
                      <a:pt x="2597242" y="2993872"/>
                    </a:cubicBezTo>
                    <a:lnTo>
                      <a:pt x="2591839" y="2994593"/>
                    </a:lnTo>
                    <a:cubicBezTo>
                      <a:pt x="2595441" y="2994593"/>
                      <a:pt x="2599043" y="2994593"/>
                      <a:pt x="2602644" y="2994593"/>
                    </a:cubicBezTo>
                    <a:cubicBezTo>
                      <a:pt x="2606246" y="2994593"/>
                      <a:pt x="2609847" y="2994232"/>
                      <a:pt x="2613089" y="2993872"/>
                    </a:cubicBezTo>
                    <a:cubicBezTo>
                      <a:pt x="2619932" y="2993512"/>
                      <a:pt x="2626775" y="2992792"/>
                      <a:pt x="2633258" y="2992432"/>
                    </a:cubicBezTo>
                    <a:cubicBezTo>
                      <a:pt x="2639741" y="2991711"/>
                      <a:pt x="2646224" y="2991711"/>
                      <a:pt x="2651986" y="2990631"/>
                    </a:cubicBezTo>
                    <a:cubicBezTo>
                      <a:pt x="2658109" y="2989910"/>
                      <a:pt x="2663872" y="2988830"/>
                      <a:pt x="2669274" y="2988110"/>
                    </a:cubicBezTo>
                    <a:cubicBezTo>
                      <a:pt x="2699888" y="2985228"/>
                      <a:pt x="2648745" y="2992792"/>
                      <a:pt x="2669995" y="2990631"/>
                    </a:cubicBezTo>
                    <a:lnTo>
                      <a:pt x="2694126" y="2987029"/>
                    </a:lnTo>
                    <a:lnTo>
                      <a:pt x="2718256" y="2982347"/>
                    </a:lnTo>
                    <a:lnTo>
                      <a:pt x="2730142" y="2980186"/>
                    </a:lnTo>
                    <a:lnTo>
                      <a:pt x="2736265" y="2979106"/>
                    </a:lnTo>
                    <a:lnTo>
                      <a:pt x="2742387" y="2977665"/>
                    </a:lnTo>
                    <a:lnTo>
                      <a:pt x="2766158" y="2971902"/>
                    </a:lnTo>
                    <a:cubicBezTo>
                      <a:pt x="2764717" y="2972623"/>
                      <a:pt x="2758595" y="2974424"/>
                      <a:pt x="2749951" y="2976585"/>
                    </a:cubicBezTo>
                    <a:cubicBezTo>
                      <a:pt x="2745629" y="2977665"/>
                      <a:pt x="2740226" y="2979106"/>
                      <a:pt x="2734824" y="2980186"/>
                    </a:cubicBezTo>
                    <a:cubicBezTo>
                      <a:pt x="2729061" y="2981267"/>
                      <a:pt x="2722939" y="2982347"/>
                      <a:pt x="2716456" y="2983788"/>
                    </a:cubicBezTo>
                    <a:cubicBezTo>
                      <a:pt x="2709973" y="2984868"/>
                      <a:pt x="2703130" y="2986309"/>
                      <a:pt x="2696647" y="2987390"/>
                    </a:cubicBezTo>
                    <a:cubicBezTo>
                      <a:pt x="2689804" y="2988470"/>
                      <a:pt x="2682961" y="2989190"/>
                      <a:pt x="2676477" y="2990271"/>
                    </a:cubicBezTo>
                    <a:cubicBezTo>
                      <a:pt x="2669995" y="2990991"/>
                      <a:pt x="2663512" y="2992072"/>
                      <a:pt x="2657389" y="2992792"/>
                    </a:cubicBezTo>
                    <a:cubicBezTo>
                      <a:pt x="2654508" y="2993152"/>
                      <a:pt x="2651626" y="2993512"/>
                      <a:pt x="2648745" y="2993872"/>
                    </a:cubicBezTo>
                    <a:cubicBezTo>
                      <a:pt x="2645864" y="2993872"/>
                      <a:pt x="2643343" y="2994232"/>
                      <a:pt x="2640822" y="2994593"/>
                    </a:cubicBezTo>
                    <a:cubicBezTo>
                      <a:pt x="2648385" y="2994232"/>
                      <a:pt x="2663152" y="2991711"/>
                      <a:pt x="2658109" y="2992072"/>
                    </a:cubicBezTo>
                    <a:cubicBezTo>
                      <a:pt x="2655228" y="2992072"/>
                      <a:pt x="2652347" y="2992792"/>
                      <a:pt x="2649105" y="2993152"/>
                    </a:cubicBezTo>
                    <a:cubicBezTo>
                      <a:pt x="2645864" y="2993152"/>
                      <a:pt x="2642622" y="2993512"/>
                      <a:pt x="2639381" y="2993872"/>
                    </a:cubicBezTo>
                    <a:cubicBezTo>
                      <a:pt x="2632538" y="2994593"/>
                      <a:pt x="2625695" y="2994953"/>
                      <a:pt x="2618131" y="2995673"/>
                    </a:cubicBezTo>
                    <a:cubicBezTo>
                      <a:pt x="2603365" y="2997114"/>
                      <a:pt x="2587878" y="2997474"/>
                      <a:pt x="2573111" y="2998194"/>
                    </a:cubicBezTo>
                    <a:cubicBezTo>
                      <a:pt x="2568429" y="2998194"/>
                      <a:pt x="2563747" y="2998194"/>
                      <a:pt x="2559425" y="2998554"/>
                    </a:cubicBezTo>
                    <a:cubicBezTo>
                      <a:pt x="2552942" y="2998554"/>
                      <a:pt x="2546819" y="2998554"/>
                      <a:pt x="2541056" y="2998554"/>
                    </a:cubicBezTo>
                    <a:cubicBezTo>
                      <a:pt x="2534934" y="2998554"/>
                      <a:pt x="2529171" y="2998554"/>
                      <a:pt x="2523769" y="2998554"/>
                    </a:cubicBezTo>
                    <a:cubicBezTo>
                      <a:pt x="2520887" y="2998554"/>
                      <a:pt x="2518366" y="2998554"/>
                      <a:pt x="2515485" y="2998554"/>
                    </a:cubicBezTo>
                    <a:lnTo>
                      <a:pt x="2513324" y="2998554"/>
                    </a:lnTo>
                    <a:cubicBezTo>
                      <a:pt x="2513324" y="2998554"/>
                      <a:pt x="2512243" y="2998554"/>
                      <a:pt x="2512243" y="2998554"/>
                    </a:cubicBezTo>
                    <a:lnTo>
                      <a:pt x="2511883" y="2998554"/>
                    </a:lnTo>
                    <a:cubicBezTo>
                      <a:pt x="2511883" y="2998554"/>
                      <a:pt x="2511883" y="2998554"/>
                      <a:pt x="2511883" y="2998915"/>
                    </a:cubicBezTo>
                    <a:cubicBezTo>
                      <a:pt x="2511883" y="3000355"/>
                      <a:pt x="2511883" y="3001436"/>
                      <a:pt x="2511883" y="3002876"/>
                    </a:cubicBezTo>
                    <a:cubicBezTo>
                      <a:pt x="2512964" y="3023045"/>
                      <a:pt x="2513684" y="3039253"/>
                      <a:pt x="2513684" y="3048257"/>
                    </a:cubicBezTo>
                    <a:cubicBezTo>
                      <a:pt x="2513684" y="3052579"/>
                      <a:pt x="2514044" y="3054380"/>
                      <a:pt x="2514044" y="3055100"/>
                    </a:cubicBezTo>
                    <a:cubicBezTo>
                      <a:pt x="2514044" y="3055460"/>
                      <a:pt x="2514044" y="3055100"/>
                      <a:pt x="2514044" y="3054020"/>
                    </a:cubicBezTo>
                    <a:cubicBezTo>
                      <a:pt x="2513684" y="3050418"/>
                      <a:pt x="2512964" y="3043575"/>
                      <a:pt x="2512604" y="3039253"/>
                    </a:cubicBezTo>
                    <a:cubicBezTo>
                      <a:pt x="2512243" y="3034931"/>
                      <a:pt x="2511523" y="3033490"/>
                      <a:pt x="2511883" y="3042134"/>
                    </a:cubicBezTo>
                    <a:cubicBezTo>
                      <a:pt x="2511883" y="3045736"/>
                      <a:pt x="2512243" y="3050778"/>
                      <a:pt x="2512604" y="3059062"/>
                    </a:cubicBezTo>
                    <a:cubicBezTo>
                      <a:pt x="2512604" y="3061943"/>
                      <a:pt x="2512604" y="3065185"/>
                      <a:pt x="2513324" y="3069146"/>
                    </a:cubicBezTo>
                    <a:cubicBezTo>
                      <a:pt x="2513324" y="3073108"/>
                      <a:pt x="2514044" y="3077430"/>
                      <a:pt x="2514765" y="3082112"/>
                    </a:cubicBezTo>
                    <a:cubicBezTo>
                      <a:pt x="2516205" y="3095438"/>
                      <a:pt x="2517286" y="3106243"/>
                      <a:pt x="2518366" y="3115607"/>
                    </a:cubicBezTo>
                    <a:cubicBezTo>
                      <a:pt x="2519807" y="3124611"/>
                      <a:pt x="2521608" y="3131815"/>
                      <a:pt x="2522688" y="3137577"/>
                    </a:cubicBezTo>
                    <a:cubicBezTo>
                      <a:pt x="2525209" y="3149102"/>
                      <a:pt x="2527010" y="3154505"/>
                      <a:pt x="2527730" y="3157026"/>
                    </a:cubicBezTo>
                    <a:cubicBezTo>
                      <a:pt x="2527730" y="3157026"/>
                      <a:pt x="2527370" y="3151984"/>
                      <a:pt x="2526290" y="3144780"/>
                    </a:cubicBezTo>
                    <a:cubicBezTo>
                      <a:pt x="2525209" y="3137577"/>
                      <a:pt x="2523769" y="3128213"/>
                      <a:pt x="2522328" y="3119569"/>
                    </a:cubicBezTo>
                    <a:cubicBezTo>
                      <a:pt x="2520167" y="3102281"/>
                      <a:pt x="2519447" y="3088595"/>
                      <a:pt x="2521608" y="3103002"/>
                    </a:cubicBezTo>
                    <a:cubicBezTo>
                      <a:pt x="2520167" y="3092917"/>
                      <a:pt x="2519087" y="3084273"/>
                      <a:pt x="2518006" y="3075989"/>
                    </a:cubicBezTo>
                    <a:cubicBezTo>
                      <a:pt x="2518006" y="3073829"/>
                      <a:pt x="2517646" y="3072028"/>
                      <a:pt x="2517286" y="3069867"/>
                    </a:cubicBezTo>
                    <a:cubicBezTo>
                      <a:pt x="2517286" y="3068066"/>
                      <a:pt x="2517286" y="3065905"/>
                      <a:pt x="2516926" y="3064104"/>
                    </a:cubicBezTo>
                    <a:cubicBezTo>
                      <a:pt x="2516926" y="3060142"/>
                      <a:pt x="2516205" y="3056180"/>
                      <a:pt x="2515845" y="3052219"/>
                    </a:cubicBezTo>
                    <a:cubicBezTo>
                      <a:pt x="2515125" y="3038893"/>
                      <a:pt x="2514044" y="3025207"/>
                      <a:pt x="2512964" y="3008999"/>
                    </a:cubicBezTo>
                    <a:cubicBezTo>
                      <a:pt x="2512964" y="3006838"/>
                      <a:pt x="2512964" y="3005037"/>
                      <a:pt x="2512604" y="3002876"/>
                    </a:cubicBezTo>
                    <a:cubicBezTo>
                      <a:pt x="2512604" y="3001796"/>
                      <a:pt x="2512604" y="3000715"/>
                      <a:pt x="2512604" y="2999635"/>
                    </a:cubicBezTo>
                    <a:lnTo>
                      <a:pt x="2512604" y="2998915"/>
                    </a:lnTo>
                    <a:cubicBezTo>
                      <a:pt x="2512604" y="2998915"/>
                      <a:pt x="2512604" y="2998915"/>
                      <a:pt x="2512604" y="2998915"/>
                    </a:cubicBezTo>
                    <a:lnTo>
                      <a:pt x="2512964" y="2998915"/>
                    </a:lnTo>
                    <a:cubicBezTo>
                      <a:pt x="2512964" y="2998915"/>
                      <a:pt x="2514404" y="2998915"/>
                      <a:pt x="2514404" y="2998915"/>
                    </a:cubicBezTo>
                    <a:cubicBezTo>
                      <a:pt x="2518726" y="2998915"/>
                      <a:pt x="2523048" y="2998915"/>
                      <a:pt x="2527730" y="2998915"/>
                    </a:cubicBezTo>
                    <a:cubicBezTo>
                      <a:pt x="2537095" y="2998915"/>
                      <a:pt x="2547179" y="2998915"/>
                      <a:pt x="2557984" y="2998915"/>
                    </a:cubicBezTo>
                    <a:cubicBezTo>
                      <a:pt x="2549700" y="2998915"/>
                      <a:pt x="2540696" y="2998915"/>
                      <a:pt x="2531692" y="2998915"/>
                    </a:cubicBezTo>
                    <a:cubicBezTo>
                      <a:pt x="2527370" y="2998915"/>
                      <a:pt x="2522688" y="2998915"/>
                      <a:pt x="2518006" y="2998915"/>
                    </a:cubicBezTo>
                    <a:lnTo>
                      <a:pt x="2514404" y="2998915"/>
                    </a:lnTo>
                    <a:cubicBezTo>
                      <a:pt x="2514404" y="2998915"/>
                      <a:pt x="2512604" y="2998915"/>
                      <a:pt x="2512604" y="2998915"/>
                    </a:cubicBezTo>
                    <a:cubicBezTo>
                      <a:pt x="2512604" y="2998915"/>
                      <a:pt x="2512243" y="2998915"/>
                      <a:pt x="2512604" y="2998915"/>
                    </a:cubicBezTo>
                    <a:lnTo>
                      <a:pt x="2512604" y="2998915"/>
                    </a:lnTo>
                    <a:cubicBezTo>
                      <a:pt x="2512604" y="2999275"/>
                      <a:pt x="2512604" y="3000355"/>
                      <a:pt x="2512604" y="3000355"/>
                    </a:cubicBezTo>
                    <a:lnTo>
                      <a:pt x="2512604" y="3007198"/>
                    </a:lnTo>
                    <a:cubicBezTo>
                      <a:pt x="2514404" y="3024486"/>
                      <a:pt x="2515845" y="3041774"/>
                      <a:pt x="2516926" y="3058341"/>
                    </a:cubicBezTo>
                    <a:cubicBezTo>
                      <a:pt x="2517646" y="3069146"/>
                      <a:pt x="2519087" y="3079231"/>
                      <a:pt x="2520167" y="3088235"/>
                    </a:cubicBezTo>
                    <a:cubicBezTo>
                      <a:pt x="2521248" y="3096879"/>
                      <a:pt x="2521968" y="3104442"/>
                      <a:pt x="2522328" y="3109845"/>
                    </a:cubicBezTo>
                    <a:cubicBezTo>
                      <a:pt x="2523048" y="3114887"/>
                      <a:pt x="2524129" y="3119569"/>
                      <a:pt x="2524849" y="3123531"/>
                    </a:cubicBezTo>
                    <a:cubicBezTo>
                      <a:pt x="2525570" y="3127853"/>
                      <a:pt x="2526650" y="3131815"/>
                      <a:pt x="2527370" y="3135416"/>
                    </a:cubicBezTo>
                    <a:cubicBezTo>
                      <a:pt x="2528811" y="3142619"/>
                      <a:pt x="2530252" y="3148382"/>
                      <a:pt x="2531332" y="3153064"/>
                    </a:cubicBezTo>
                    <a:cubicBezTo>
                      <a:pt x="2533853" y="3162428"/>
                      <a:pt x="2536014" y="3167110"/>
                      <a:pt x="2536734" y="3168191"/>
                    </a:cubicBezTo>
                    <a:cubicBezTo>
                      <a:pt x="2538896" y="3170352"/>
                      <a:pt x="2536734" y="3158106"/>
                      <a:pt x="2533853" y="3139378"/>
                    </a:cubicBezTo>
                    <a:cubicBezTo>
                      <a:pt x="2533853" y="3141539"/>
                      <a:pt x="2532412" y="3133975"/>
                      <a:pt x="2529892" y="3122450"/>
                    </a:cubicBezTo>
                    <a:cubicBezTo>
                      <a:pt x="2529531" y="3119569"/>
                      <a:pt x="2528811" y="3116688"/>
                      <a:pt x="2528091" y="3113446"/>
                    </a:cubicBezTo>
                    <a:cubicBezTo>
                      <a:pt x="2527730" y="3110205"/>
                      <a:pt x="2527010" y="3106963"/>
                      <a:pt x="2526650" y="3103362"/>
                    </a:cubicBezTo>
                    <a:cubicBezTo>
                      <a:pt x="2525570" y="3096519"/>
                      <a:pt x="2524849" y="3089676"/>
                      <a:pt x="2524129" y="3083553"/>
                    </a:cubicBezTo>
                    <a:cubicBezTo>
                      <a:pt x="2523408" y="3077430"/>
                      <a:pt x="2522688" y="3072028"/>
                      <a:pt x="2521968" y="3068426"/>
                    </a:cubicBezTo>
                    <a:cubicBezTo>
                      <a:pt x="2521608" y="3064824"/>
                      <a:pt x="2521248" y="3062303"/>
                      <a:pt x="2521248" y="3062663"/>
                    </a:cubicBezTo>
                    <a:cubicBezTo>
                      <a:pt x="2521248" y="3062663"/>
                      <a:pt x="2521248" y="3065545"/>
                      <a:pt x="2521248" y="3071307"/>
                    </a:cubicBezTo>
                    <a:cubicBezTo>
                      <a:pt x="2521968" y="3077070"/>
                      <a:pt x="2522688" y="3086074"/>
                      <a:pt x="2523769" y="3099400"/>
                    </a:cubicBezTo>
                    <a:cubicBezTo>
                      <a:pt x="2523048" y="3093637"/>
                      <a:pt x="2521968" y="3087154"/>
                      <a:pt x="2520887" y="3080311"/>
                    </a:cubicBezTo>
                    <a:cubicBezTo>
                      <a:pt x="2520527" y="3076710"/>
                      <a:pt x="2519807" y="3073108"/>
                      <a:pt x="2519447" y="3069507"/>
                    </a:cubicBezTo>
                    <a:cubicBezTo>
                      <a:pt x="2519447" y="3065905"/>
                      <a:pt x="2518726" y="3061943"/>
                      <a:pt x="2518366" y="3057981"/>
                    </a:cubicBezTo>
                    <a:cubicBezTo>
                      <a:pt x="2517646" y="3046456"/>
                      <a:pt x="2516565" y="3034571"/>
                      <a:pt x="2515845" y="3022325"/>
                    </a:cubicBezTo>
                    <a:cubicBezTo>
                      <a:pt x="2515485" y="3015482"/>
                      <a:pt x="2514765" y="3008639"/>
                      <a:pt x="2514404" y="3001796"/>
                    </a:cubicBezTo>
                    <a:cubicBezTo>
                      <a:pt x="2514044" y="3000355"/>
                      <a:pt x="2515485" y="3001076"/>
                      <a:pt x="2516205" y="3001076"/>
                    </a:cubicBezTo>
                    <a:lnTo>
                      <a:pt x="2518726" y="3001076"/>
                    </a:lnTo>
                    <a:cubicBezTo>
                      <a:pt x="2518726" y="3001076"/>
                      <a:pt x="2523769" y="3001076"/>
                      <a:pt x="2523769" y="3001076"/>
                    </a:cubicBezTo>
                    <a:cubicBezTo>
                      <a:pt x="2527370" y="3001076"/>
                      <a:pt x="2530612" y="3001076"/>
                      <a:pt x="2534213" y="3001076"/>
                    </a:cubicBezTo>
                    <a:cubicBezTo>
                      <a:pt x="2541417" y="3001076"/>
                      <a:pt x="2548260" y="3001076"/>
                      <a:pt x="2555463" y="3001076"/>
                    </a:cubicBezTo>
                    <a:cubicBezTo>
                      <a:pt x="2557264" y="3001076"/>
                      <a:pt x="2559065" y="3001076"/>
                      <a:pt x="2560865" y="3001076"/>
                    </a:cubicBezTo>
                    <a:lnTo>
                      <a:pt x="2565547" y="3001076"/>
                    </a:lnTo>
                    <a:cubicBezTo>
                      <a:pt x="2565547" y="3001076"/>
                      <a:pt x="2572030" y="3000715"/>
                      <a:pt x="2572030" y="3000715"/>
                    </a:cubicBezTo>
                    <a:cubicBezTo>
                      <a:pt x="2580674" y="3000715"/>
                      <a:pt x="2588958" y="2999995"/>
                      <a:pt x="2597602" y="2999635"/>
                    </a:cubicBezTo>
                    <a:cubicBezTo>
                      <a:pt x="2599763" y="2999635"/>
                      <a:pt x="2601924" y="2999635"/>
                      <a:pt x="2603725" y="2999635"/>
                    </a:cubicBezTo>
                    <a:cubicBezTo>
                      <a:pt x="2605886" y="2999635"/>
                      <a:pt x="2608047" y="2999275"/>
                      <a:pt x="2609847" y="2998915"/>
                    </a:cubicBezTo>
                    <a:cubicBezTo>
                      <a:pt x="2613809" y="2998554"/>
                      <a:pt x="2618131" y="2998194"/>
                      <a:pt x="2622093" y="2997834"/>
                    </a:cubicBezTo>
                    <a:cubicBezTo>
                      <a:pt x="2630017" y="2997114"/>
                      <a:pt x="2637940" y="2996394"/>
                      <a:pt x="2645144" y="2995673"/>
                    </a:cubicBezTo>
                    <a:lnTo>
                      <a:pt x="2642622" y="2996394"/>
                    </a:lnTo>
                    <a:cubicBezTo>
                      <a:pt x="2648745" y="2996394"/>
                      <a:pt x="2654868" y="2994953"/>
                      <a:pt x="2660991" y="2994232"/>
                    </a:cubicBezTo>
                    <a:lnTo>
                      <a:pt x="2679359" y="2991711"/>
                    </a:lnTo>
                    <a:cubicBezTo>
                      <a:pt x="2691604" y="2990271"/>
                      <a:pt x="2703490" y="2987750"/>
                      <a:pt x="2715735" y="2985589"/>
                    </a:cubicBezTo>
                    <a:cubicBezTo>
                      <a:pt x="2710693" y="2986669"/>
                      <a:pt x="2702770" y="2988470"/>
                      <a:pt x="2695926" y="2989910"/>
                    </a:cubicBezTo>
                    <a:cubicBezTo>
                      <a:pt x="2689083" y="2991351"/>
                      <a:pt x="2683321" y="2992072"/>
                      <a:pt x="2682961" y="2992792"/>
                    </a:cubicBezTo>
                    <a:cubicBezTo>
                      <a:pt x="2687282" y="2992072"/>
                      <a:pt x="2691244" y="2991711"/>
                      <a:pt x="2695566" y="2990631"/>
                    </a:cubicBezTo>
                    <a:lnTo>
                      <a:pt x="2708172" y="2988110"/>
                    </a:lnTo>
                    <a:lnTo>
                      <a:pt x="2733023" y="2983068"/>
                    </a:lnTo>
                    <a:cubicBezTo>
                      <a:pt x="2741307" y="2981267"/>
                      <a:pt x="2749591" y="2978746"/>
                      <a:pt x="2757874" y="2976945"/>
                    </a:cubicBezTo>
                    <a:cubicBezTo>
                      <a:pt x="2766158" y="2974784"/>
                      <a:pt x="2774442" y="2972983"/>
                      <a:pt x="2782365" y="2970462"/>
                    </a:cubicBezTo>
                    <a:cubicBezTo>
                      <a:pt x="2768679" y="2974424"/>
                      <a:pt x="2763637" y="2975504"/>
                      <a:pt x="2764717" y="2975504"/>
                    </a:cubicBezTo>
                    <a:cubicBezTo>
                      <a:pt x="2765798" y="2975504"/>
                      <a:pt x="2772641" y="2974063"/>
                      <a:pt x="2782005" y="2971902"/>
                    </a:cubicBezTo>
                    <a:cubicBezTo>
                      <a:pt x="2791369" y="2969381"/>
                      <a:pt x="2803255" y="2966140"/>
                      <a:pt x="2814420" y="2962898"/>
                    </a:cubicBezTo>
                    <a:cubicBezTo>
                      <a:pt x="2817301" y="2962178"/>
                      <a:pt x="2819822" y="2961458"/>
                      <a:pt x="2822704" y="2960737"/>
                    </a:cubicBezTo>
                    <a:cubicBezTo>
                      <a:pt x="2825225" y="2960017"/>
                      <a:pt x="2827746" y="2958937"/>
                      <a:pt x="2830267" y="2958216"/>
                    </a:cubicBezTo>
                    <a:cubicBezTo>
                      <a:pt x="2834949" y="2956776"/>
                      <a:pt x="2838911" y="2955335"/>
                      <a:pt x="2842152" y="2954255"/>
                    </a:cubicBezTo>
                    <a:cubicBezTo>
                      <a:pt x="2847195" y="2951733"/>
                      <a:pt x="2859080" y="2947411"/>
                      <a:pt x="2864843" y="2944530"/>
                    </a:cubicBezTo>
                    <a:cubicBezTo>
                      <a:pt x="2867724" y="2943089"/>
                      <a:pt x="2869164" y="2942009"/>
                      <a:pt x="2867724" y="2942369"/>
                    </a:cubicBezTo>
                    <a:cubicBezTo>
                      <a:pt x="2866283" y="2942369"/>
                      <a:pt x="2861961" y="2944170"/>
                      <a:pt x="2852597" y="2947051"/>
                    </a:cubicBezTo>
                    <a:cubicBezTo>
                      <a:pt x="2832068" y="2953534"/>
                      <a:pt x="2826305" y="2955695"/>
                      <a:pt x="2820903" y="2957856"/>
                    </a:cubicBezTo>
                    <a:cubicBezTo>
                      <a:pt x="2815500" y="2959657"/>
                      <a:pt x="2810458" y="2961818"/>
                      <a:pt x="2791729" y="2967220"/>
                    </a:cubicBezTo>
                    <a:lnTo>
                      <a:pt x="2818022" y="2958577"/>
                    </a:lnTo>
                    <a:cubicBezTo>
                      <a:pt x="2826665" y="2955335"/>
                      <a:pt x="2835309" y="2952093"/>
                      <a:pt x="2843953" y="2948852"/>
                    </a:cubicBezTo>
                    <a:lnTo>
                      <a:pt x="2848635" y="2947411"/>
                    </a:lnTo>
                    <a:cubicBezTo>
                      <a:pt x="2853677" y="2945250"/>
                      <a:pt x="2859080" y="2943450"/>
                      <a:pt x="2864122" y="2940928"/>
                    </a:cubicBezTo>
                    <a:lnTo>
                      <a:pt x="2879249" y="2934085"/>
                    </a:lnTo>
                    <a:cubicBezTo>
                      <a:pt x="2896537" y="2927242"/>
                      <a:pt x="2903740" y="2924721"/>
                      <a:pt x="2905541" y="2924361"/>
                    </a:cubicBezTo>
                    <a:cubicBezTo>
                      <a:pt x="2907342" y="2924001"/>
                      <a:pt x="2904461" y="2925802"/>
                      <a:pt x="2902299" y="2927242"/>
                    </a:cubicBezTo>
                    <a:cubicBezTo>
                      <a:pt x="2899778" y="2928683"/>
                      <a:pt x="2897977" y="2929764"/>
                      <a:pt x="2902299" y="2928323"/>
                    </a:cubicBezTo>
                    <a:cubicBezTo>
                      <a:pt x="2906621" y="2926522"/>
                      <a:pt x="2916706" y="2921840"/>
                      <a:pt x="2938676" y="2911395"/>
                    </a:cubicBezTo>
                    <a:lnTo>
                      <a:pt x="2926070" y="2914276"/>
                    </a:lnTo>
                    <a:cubicBezTo>
                      <a:pt x="2939036" y="2908874"/>
                      <a:pt x="2951642" y="2902031"/>
                      <a:pt x="2964607" y="2895548"/>
                    </a:cubicBezTo>
                    <a:cubicBezTo>
                      <a:pt x="2977934" y="2889065"/>
                      <a:pt x="2990900" y="2881502"/>
                      <a:pt x="3003865" y="2874298"/>
                    </a:cubicBezTo>
                    <a:cubicBezTo>
                      <a:pt x="3030157" y="2859172"/>
                      <a:pt x="3056089" y="2842604"/>
                      <a:pt x="3080220" y="2825316"/>
                    </a:cubicBezTo>
                    <a:cubicBezTo>
                      <a:pt x="3086343" y="2821354"/>
                      <a:pt x="3092105" y="2816672"/>
                      <a:pt x="3097868" y="2811990"/>
                    </a:cubicBezTo>
                    <a:cubicBezTo>
                      <a:pt x="3103630" y="2807668"/>
                      <a:pt x="3109393" y="2802986"/>
                      <a:pt x="3114795" y="2798664"/>
                    </a:cubicBezTo>
                    <a:cubicBezTo>
                      <a:pt x="3120558" y="2794342"/>
                      <a:pt x="3125600" y="2789660"/>
                      <a:pt x="3131003" y="2785338"/>
                    </a:cubicBezTo>
                    <a:cubicBezTo>
                      <a:pt x="3136045" y="2781016"/>
                      <a:pt x="3141447" y="2776334"/>
                      <a:pt x="3146129" y="2772372"/>
                    </a:cubicBezTo>
                    <a:cubicBezTo>
                      <a:pt x="3151172" y="2768050"/>
                      <a:pt x="3155854" y="2763728"/>
                      <a:pt x="3160176" y="2759406"/>
                    </a:cubicBezTo>
                    <a:cubicBezTo>
                      <a:pt x="3164498" y="2755085"/>
                      <a:pt x="3169180" y="2750763"/>
                      <a:pt x="3173142" y="2746801"/>
                    </a:cubicBezTo>
                    <a:cubicBezTo>
                      <a:pt x="3181786" y="2738877"/>
                      <a:pt x="3188989" y="2730954"/>
                      <a:pt x="3195832" y="2723751"/>
                    </a:cubicBezTo>
                    <a:cubicBezTo>
                      <a:pt x="3181786" y="2740318"/>
                      <a:pt x="3176743" y="2749322"/>
                      <a:pt x="3198713" y="2728433"/>
                    </a:cubicBezTo>
                    <a:cubicBezTo>
                      <a:pt x="3192591" y="2734555"/>
                      <a:pt x="3185387" y="2742479"/>
                      <a:pt x="3176383" y="2750402"/>
                    </a:cubicBezTo>
                    <a:cubicBezTo>
                      <a:pt x="3172061" y="2754364"/>
                      <a:pt x="3167379" y="2759046"/>
                      <a:pt x="3162697" y="2763368"/>
                    </a:cubicBezTo>
                    <a:cubicBezTo>
                      <a:pt x="3160176" y="2765529"/>
                      <a:pt x="3158015" y="2768050"/>
                      <a:pt x="3155494" y="2770211"/>
                    </a:cubicBezTo>
                    <a:cubicBezTo>
                      <a:pt x="3152973" y="2772372"/>
                      <a:pt x="3150451" y="2774533"/>
                      <a:pt x="3147930" y="2777055"/>
                    </a:cubicBezTo>
                    <a:cubicBezTo>
                      <a:pt x="3142888" y="2781737"/>
                      <a:pt x="3137485" y="2786059"/>
                      <a:pt x="3132083" y="2790741"/>
                    </a:cubicBezTo>
                    <a:cubicBezTo>
                      <a:pt x="3126681" y="2795423"/>
                      <a:pt x="3121638" y="2800105"/>
                      <a:pt x="3115876" y="2804067"/>
                    </a:cubicBezTo>
                    <a:cubicBezTo>
                      <a:pt x="3110473" y="2808389"/>
                      <a:pt x="3105071" y="2812711"/>
                      <a:pt x="3100029" y="2816672"/>
                    </a:cubicBezTo>
                    <a:cubicBezTo>
                      <a:pt x="3094626" y="2820634"/>
                      <a:pt x="3089944" y="2824956"/>
                      <a:pt x="3084902" y="2828558"/>
                    </a:cubicBezTo>
                    <a:cubicBezTo>
                      <a:pt x="3077339" y="2833960"/>
                      <a:pt x="3132443" y="2789660"/>
                      <a:pt x="3170620" y="2752924"/>
                    </a:cubicBezTo>
                    <a:cubicBezTo>
                      <a:pt x="3168099" y="2754724"/>
                      <a:pt x="3164498" y="2757606"/>
                      <a:pt x="3160536" y="2761207"/>
                    </a:cubicBezTo>
                    <a:cubicBezTo>
                      <a:pt x="3156574" y="2764809"/>
                      <a:pt x="3151892" y="2769131"/>
                      <a:pt x="3146490" y="2773453"/>
                    </a:cubicBezTo>
                    <a:cubicBezTo>
                      <a:pt x="3141087" y="2778135"/>
                      <a:pt x="3135685" y="2782817"/>
                      <a:pt x="3129922" y="2787859"/>
                    </a:cubicBezTo>
                    <a:cubicBezTo>
                      <a:pt x="3127041" y="2790381"/>
                      <a:pt x="3124160" y="2792902"/>
                      <a:pt x="3121278" y="2795783"/>
                    </a:cubicBezTo>
                    <a:cubicBezTo>
                      <a:pt x="3118397" y="2798304"/>
                      <a:pt x="3115156" y="2800825"/>
                      <a:pt x="3112274" y="2803346"/>
                    </a:cubicBezTo>
                    <a:cubicBezTo>
                      <a:pt x="3106152" y="2808389"/>
                      <a:pt x="3100389" y="2813071"/>
                      <a:pt x="3094986" y="2817393"/>
                    </a:cubicBezTo>
                    <a:cubicBezTo>
                      <a:pt x="3092105" y="2819554"/>
                      <a:pt x="3089584" y="2821715"/>
                      <a:pt x="3087063" y="2823876"/>
                    </a:cubicBezTo>
                    <a:cubicBezTo>
                      <a:pt x="3084542" y="2825676"/>
                      <a:pt x="3082021" y="2827477"/>
                      <a:pt x="3079499" y="2829278"/>
                    </a:cubicBezTo>
                    <a:cubicBezTo>
                      <a:pt x="3070135" y="2835761"/>
                      <a:pt x="3063652" y="2840083"/>
                      <a:pt x="3061851" y="2840083"/>
                    </a:cubicBezTo>
                    <a:cubicBezTo>
                      <a:pt x="3058250" y="2842604"/>
                      <a:pt x="3055008" y="2844765"/>
                      <a:pt x="3051767" y="2846926"/>
                    </a:cubicBezTo>
                    <a:cubicBezTo>
                      <a:pt x="3048526" y="2849087"/>
                      <a:pt x="3045284" y="2850888"/>
                      <a:pt x="3042403" y="2853049"/>
                    </a:cubicBezTo>
                    <a:cubicBezTo>
                      <a:pt x="3036280" y="2857011"/>
                      <a:pt x="3030877" y="2860612"/>
                      <a:pt x="3025475" y="2863854"/>
                    </a:cubicBezTo>
                    <a:cubicBezTo>
                      <a:pt x="3015391" y="2870697"/>
                      <a:pt x="3006386" y="2875379"/>
                      <a:pt x="2998823" y="2880061"/>
                    </a:cubicBezTo>
                    <a:cubicBezTo>
                      <a:pt x="2991260" y="2884383"/>
                      <a:pt x="2985137" y="2888345"/>
                      <a:pt x="2979374" y="2891946"/>
                    </a:cubicBezTo>
                    <a:cubicBezTo>
                      <a:pt x="2973612" y="2895188"/>
                      <a:pt x="2968569" y="2898069"/>
                      <a:pt x="2963527" y="2900951"/>
                    </a:cubicBezTo>
                    <a:cubicBezTo>
                      <a:pt x="2958485" y="2903832"/>
                      <a:pt x="2953803" y="2906353"/>
                      <a:pt x="2948400" y="2909234"/>
                    </a:cubicBezTo>
                    <a:cubicBezTo>
                      <a:pt x="2945879" y="2910675"/>
                      <a:pt x="2942998" y="2912115"/>
                      <a:pt x="2940116" y="2913556"/>
                    </a:cubicBezTo>
                    <a:cubicBezTo>
                      <a:pt x="2937235" y="2914997"/>
                      <a:pt x="2933994" y="2916437"/>
                      <a:pt x="2930752" y="2917878"/>
                    </a:cubicBezTo>
                    <a:cubicBezTo>
                      <a:pt x="2923909" y="2921120"/>
                      <a:pt x="2915986" y="2924721"/>
                      <a:pt x="2906621" y="2928683"/>
                    </a:cubicBezTo>
                    <a:cubicBezTo>
                      <a:pt x="2901939" y="2930844"/>
                      <a:pt x="2896537" y="2932645"/>
                      <a:pt x="2891134" y="2934806"/>
                    </a:cubicBezTo>
                    <a:cubicBezTo>
                      <a:pt x="2885372" y="2936967"/>
                      <a:pt x="2879249" y="2939128"/>
                      <a:pt x="2872406" y="2941649"/>
                    </a:cubicBezTo>
                    <a:cubicBezTo>
                      <a:pt x="2872406" y="2942369"/>
                      <a:pt x="2870245" y="2943450"/>
                      <a:pt x="2867364" y="2944890"/>
                    </a:cubicBezTo>
                    <a:cubicBezTo>
                      <a:pt x="2865923" y="2945611"/>
                      <a:pt x="2864122" y="2946331"/>
                      <a:pt x="2862321" y="2947051"/>
                    </a:cubicBezTo>
                    <a:cubicBezTo>
                      <a:pt x="2860521" y="2947772"/>
                      <a:pt x="2858360" y="2948492"/>
                      <a:pt x="2856559" y="2949212"/>
                    </a:cubicBezTo>
                    <a:cubicBezTo>
                      <a:pt x="2848275" y="2952093"/>
                      <a:pt x="2839631" y="2955335"/>
                      <a:pt x="2837110" y="2957136"/>
                    </a:cubicBezTo>
                    <a:cubicBezTo>
                      <a:pt x="2841432" y="2956055"/>
                      <a:pt x="2846835" y="2954615"/>
                      <a:pt x="2852957" y="2952814"/>
                    </a:cubicBezTo>
                    <a:cubicBezTo>
                      <a:pt x="2856199" y="2951733"/>
                      <a:pt x="2859440" y="2950653"/>
                      <a:pt x="2863402" y="2949572"/>
                    </a:cubicBezTo>
                    <a:cubicBezTo>
                      <a:pt x="2867004" y="2948132"/>
                      <a:pt x="2870965" y="2946691"/>
                      <a:pt x="2874927" y="2945250"/>
                    </a:cubicBezTo>
                    <a:cubicBezTo>
                      <a:pt x="2882851" y="2942009"/>
                      <a:pt x="2891855" y="2938768"/>
                      <a:pt x="2901219" y="2935166"/>
                    </a:cubicBezTo>
                    <a:cubicBezTo>
                      <a:pt x="2910583" y="2931204"/>
                      <a:pt x="2919947" y="2926522"/>
                      <a:pt x="2930032" y="2922200"/>
                    </a:cubicBezTo>
                    <a:cubicBezTo>
                      <a:pt x="2969290" y="2903471"/>
                      <a:pt x="3012149" y="2879701"/>
                      <a:pt x="3043123" y="2859172"/>
                    </a:cubicBezTo>
                    <a:cubicBezTo>
                      <a:pt x="3037000" y="2863133"/>
                      <a:pt x="3024755" y="2871417"/>
                      <a:pt x="3022594" y="2873218"/>
                    </a:cubicBezTo>
                    <a:cubicBezTo>
                      <a:pt x="3033759" y="2866015"/>
                      <a:pt x="3043483" y="2859892"/>
                      <a:pt x="3052127" y="2854489"/>
                    </a:cubicBezTo>
                    <a:cubicBezTo>
                      <a:pt x="3056449" y="2851968"/>
                      <a:pt x="3060411" y="2849087"/>
                      <a:pt x="3064012" y="2846206"/>
                    </a:cubicBezTo>
                    <a:cubicBezTo>
                      <a:pt x="3067614" y="2843685"/>
                      <a:pt x="3071216" y="2841163"/>
                      <a:pt x="3074817" y="2838642"/>
                    </a:cubicBezTo>
                    <a:cubicBezTo>
                      <a:pt x="3078059" y="2836121"/>
                      <a:pt x="3081660" y="2833600"/>
                      <a:pt x="3084902" y="2831439"/>
                    </a:cubicBezTo>
                    <a:cubicBezTo>
                      <a:pt x="3088143" y="2828918"/>
                      <a:pt x="3091385" y="2826757"/>
                      <a:pt x="3094626" y="2824236"/>
                    </a:cubicBezTo>
                    <a:cubicBezTo>
                      <a:pt x="3101109" y="2819194"/>
                      <a:pt x="3107592" y="2813791"/>
                      <a:pt x="3114795" y="2808028"/>
                    </a:cubicBezTo>
                    <a:lnTo>
                      <a:pt x="3110834" y="2810910"/>
                    </a:lnTo>
                    <a:cubicBezTo>
                      <a:pt x="3116956" y="2805507"/>
                      <a:pt x="3122359" y="2801546"/>
                      <a:pt x="3126681" y="2797584"/>
                    </a:cubicBezTo>
                    <a:cubicBezTo>
                      <a:pt x="3131003" y="2793982"/>
                      <a:pt x="3134244" y="2790741"/>
                      <a:pt x="3137125" y="2788580"/>
                    </a:cubicBezTo>
                    <a:cubicBezTo>
                      <a:pt x="3142888" y="2783898"/>
                      <a:pt x="3146129" y="2781377"/>
                      <a:pt x="3149011" y="2779215"/>
                    </a:cubicBezTo>
                    <a:cubicBezTo>
                      <a:pt x="3151892" y="2777415"/>
                      <a:pt x="3154053" y="2775974"/>
                      <a:pt x="3157294" y="2773453"/>
                    </a:cubicBezTo>
                    <a:cubicBezTo>
                      <a:pt x="3160536" y="2770932"/>
                      <a:pt x="3164858" y="2767330"/>
                      <a:pt x="3172061" y="2760847"/>
                    </a:cubicBezTo>
                    <a:cubicBezTo>
                      <a:pt x="3183226" y="2750763"/>
                      <a:pt x="3220323" y="2712225"/>
                      <a:pt x="3213480" y="2717628"/>
                    </a:cubicBezTo>
                    <a:cubicBezTo>
                      <a:pt x="3217802" y="2713666"/>
                      <a:pt x="3221404" y="2709344"/>
                      <a:pt x="3225365" y="2705022"/>
                    </a:cubicBezTo>
                    <a:lnTo>
                      <a:pt x="3237251" y="2692056"/>
                    </a:lnTo>
                    <a:cubicBezTo>
                      <a:pt x="3241212" y="2687734"/>
                      <a:pt x="3245174" y="2683412"/>
                      <a:pt x="3248776" y="2679090"/>
                    </a:cubicBezTo>
                    <a:lnTo>
                      <a:pt x="3259941" y="2665764"/>
                    </a:lnTo>
                    <a:lnTo>
                      <a:pt x="3256339" y="2667205"/>
                    </a:lnTo>
                    <a:cubicBezTo>
                      <a:pt x="3262462" y="2659642"/>
                      <a:pt x="3267144" y="2653159"/>
                      <a:pt x="3271466" y="2648116"/>
                    </a:cubicBezTo>
                    <a:cubicBezTo>
                      <a:pt x="3275788" y="2642714"/>
                      <a:pt x="3279030" y="2638032"/>
                      <a:pt x="3282631" y="2633350"/>
                    </a:cubicBezTo>
                    <a:cubicBezTo>
                      <a:pt x="3285873" y="2628668"/>
                      <a:pt x="3289474" y="2623985"/>
                      <a:pt x="3293076" y="2618943"/>
                    </a:cubicBezTo>
                    <a:cubicBezTo>
                      <a:pt x="3294877" y="2616422"/>
                      <a:pt x="3297038" y="2613541"/>
                      <a:pt x="3298838" y="2610299"/>
                    </a:cubicBezTo>
                    <a:cubicBezTo>
                      <a:pt x="3300639" y="2607058"/>
                      <a:pt x="3302800" y="2603816"/>
                      <a:pt x="3304961" y="2599855"/>
                    </a:cubicBezTo>
                    <a:lnTo>
                      <a:pt x="3304241" y="2597333"/>
                    </a:lnTo>
                    <a:cubicBezTo>
                      <a:pt x="3286593" y="2624706"/>
                      <a:pt x="3266784" y="2650277"/>
                      <a:pt x="3246615" y="2675489"/>
                    </a:cubicBezTo>
                    <a:cubicBezTo>
                      <a:pt x="3261742" y="2656040"/>
                      <a:pt x="3263182" y="2652798"/>
                      <a:pt x="3265343" y="2649557"/>
                    </a:cubicBezTo>
                    <a:cubicBezTo>
                      <a:pt x="3266424" y="2647756"/>
                      <a:pt x="3267865" y="2645955"/>
                      <a:pt x="3270386" y="2641994"/>
                    </a:cubicBezTo>
                    <a:cubicBezTo>
                      <a:pt x="3273267" y="2637672"/>
                      <a:pt x="3277589" y="2631189"/>
                      <a:pt x="3285512" y="2620024"/>
                    </a:cubicBezTo>
                    <a:cubicBezTo>
                      <a:pt x="3268945" y="2645235"/>
                      <a:pt x="3275428" y="2636591"/>
                      <a:pt x="3286593" y="2621464"/>
                    </a:cubicBezTo>
                    <a:cubicBezTo>
                      <a:pt x="3289474" y="2617503"/>
                      <a:pt x="3292715" y="2613541"/>
                      <a:pt x="3295597" y="2609219"/>
                    </a:cubicBezTo>
                    <a:cubicBezTo>
                      <a:pt x="3298478" y="2604897"/>
                      <a:pt x="3301359" y="2600575"/>
                      <a:pt x="3304241" y="2596253"/>
                    </a:cubicBezTo>
                    <a:cubicBezTo>
                      <a:pt x="3309643" y="2588329"/>
                      <a:pt x="3313965" y="2582207"/>
                      <a:pt x="3315046" y="2581126"/>
                    </a:cubicBezTo>
                    <a:cubicBezTo>
                      <a:pt x="3318647" y="2575364"/>
                      <a:pt x="3321528" y="2569601"/>
                      <a:pt x="3324770" y="2563838"/>
                    </a:cubicBezTo>
                    <a:lnTo>
                      <a:pt x="3334134" y="2546190"/>
                    </a:lnTo>
                    <a:lnTo>
                      <a:pt x="3329452" y="2555195"/>
                    </a:lnTo>
                    <a:cubicBezTo>
                      <a:pt x="3333414" y="2548711"/>
                      <a:pt x="3336656" y="2543309"/>
                      <a:pt x="3339537" y="2538267"/>
                    </a:cubicBezTo>
                    <a:cubicBezTo>
                      <a:pt x="3342058" y="2533585"/>
                      <a:pt x="3344219" y="2528902"/>
                      <a:pt x="3346380" y="2524581"/>
                    </a:cubicBezTo>
                    <a:cubicBezTo>
                      <a:pt x="3348541" y="2520259"/>
                      <a:pt x="3350702" y="2515577"/>
                      <a:pt x="3353583" y="2509814"/>
                    </a:cubicBezTo>
                    <a:cubicBezTo>
                      <a:pt x="3356464" y="2504411"/>
                      <a:pt x="3359706" y="2497929"/>
                      <a:pt x="3363308" y="2489645"/>
                    </a:cubicBezTo>
                    <a:cubicBezTo>
                      <a:pt x="3343499" y="2527822"/>
                      <a:pt x="3329812" y="2552313"/>
                      <a:pt x="3300999" y="2598774"/>
                    </a:cubicBezTo>
                    <a:cubicBezTo>
                      <a:pt x="3303520" y="2594452"/>
                      <a:pt x="3306402" y="2589770"/>
                      <a:pt x="3309643" y="2584728"/>
                    </a:cubicBezTo>
                    <a:cubicBezTo>
                      <a:pt x="3312524" y="2579686"/>
                      <a:pt x="3316487" y="2574283"/>
                      <a:pt x="3319368" y="2568160"/>
                    </a:cubicBezTo>
                    <a:cubicBezTo>
                      <a:pt x="3325851" y="2556635"/>
                      <a:pt x="3332694" y="2544029"/>
                      <a:pt x="3339176" y="2532144"/>
                    </a:cubicBezTo>
                    <a:cubicBezTo>
                      <a:pt x="3345300" y="2519898"/>
                      <a:pt x="3351062" y="2508373"/>
                      <a:pt x="3355744" y="2498649"/>
                    </a:cubicBezTo>
                    <a:cubicBezTo>
                      <a:pt x="3360066" y="2488925"/>
                      <a:pt x="3363668" y="2481001"/>
                      <a:pt x="3365469" y="2476679"/>
                    </a:cubicBezTo>
                    <a:cubicBezTo>
                      <a:pt x="3382036" y="2438502"/>
                      <a:pt x="3392841" y="2411490"/>
                      <a:pt x="3405446" y="2374393"/>
                    </a:cubicBezTo>
                    <a:cubicBezTo>
                      <a:pt x="3393921" y="2410049"/>
                      <a:pt x="3397163" y="2404286"/>
                      <a:pt x="3397523" y="2407528"/>
                    </a:cubicBezTo>
                    <a:cubicBezTo>
                      <a:pt x="3397523" y="2408248"/>
                      <a:pt x="3397523" y="2409689"/>
                      <a:pt x="3396802" y="2412210"/>
                    </a:cubicBezTo>
                    <a:cubicBezTo>
                      <a:pt x="3396082" y="2414731"/>
                      <a:pt x="3395002" y="2419053"/>
                      <a:pt x="3392841" y="2424816"/>
                    </a:cubicBezTo>
                    <a:cubicBezTo>
                      <a:pt x="3388159" y="2436701"/>
                      <a:pt x="3380955" y="2457590"/>
                      <a:pt x="3364748" y="2491806"/>
                    </a:cubicBezTo>
                    <a:cubicBezTo>
                      <a:pt x="3365469" y="2489285"/>
                      <a:pt x="3370511" y="2478120"/>
                      <a:pt x="3372672" y="2473798"/>
                    </a:cubicBezTo>
                    <a:cubicBezTo>
                      <a:pt x="3370150" y="2478120"/>
                      <a:pt x="3366549" y="2485323"/>
                      <a:pt x="3362227" y="2494327"/>
                    </a:cubicBezTo>
                    <a:cubicBezTo>
                      <a:pt x="3360426" y="2499009"/>
                      <a:pt x="3357545" y="2503691"/>
                      <a:pt x="3355024" y="2508733"/>
                    </a:cubicBezTo>
                    <a:cubicBezTo>
                      <a:pt x="3352503" y="2513776"/>
                      <a:pt x="3349981" y="2519178"/>
                      <a:pt x="3347100" y="2524581"/>
                    </a:cubicBezTo>
                    <a:cubicBezTo>
                      <a:pt x="3344219" y="2529983"/>
                      <a:pt x="3342058" y="2535746"/>
                      <a:pt x="3338816" y="2540788"/>
                    </a:cubicBezTo>
                    <a:cubicBezTo>
                      <a:pt x="3335935" y="2546190"/>
                      <a:pt x="3333054" y="2551593"/>
                      <a:pt x="3330172" y="2556635"/>
                    </a:cubicBezTo>
                    <a:cubicBezTo>
                      <a:pt x="3324770" y="2566720"/>
                      <a:pt x="3319728" y="2576084"/>
                      <a:pt x="3315406" y="2582927"/>
                    </a:cubicBezTo>
                    <a:cubicBezTo>
                      <a:pt x="3318287" y="2579686"/>
                      <a:pt x="3315406" y="2585448"/>
                      <a:pt x="3315406" y="2585808"/>
                    </a:cubicBezTo>
                    <a:cubicBezTo>
                      <a:pt x="3315406" y="2585808"/>
                      <a:pt x="3316487" y="2584728"/>
                      <a:pt x="3319368" y="2580766"/>
                    </a:cubicBezTo>
                    <a:cubicBezTo>
                      <a:pt x="3322249" y="2576804"/>
                      <a:pt x="3326571" y="2568881"/>
                      <a:pt x="3334134" y="2556635"/>
                    </a:cubicBezTo>
                    <a:cubicBezTo>
                      <a:pt x="3328732" y="2564559"/>
                      <a:pt x="3334495" y="2553754"/>
                      <a:pt x="3344579" y="2534665"/>
                    </a:cubicBezTo>
                    <a:cubicBezTo>
                      <a:pt x="3349261" y="2524941"/>
                      <a:pt x="3355024" y="2513055"/>
                      <a:pt x="3361507" y="2500810"/>
                    </a:cubicBezTo>
                    <a:cubicBezTo>
                      <a:pt x="3367269" y="2488204"/>
                      <a:pt x="3373392" y="2474878"/>
                      <a:pt x="3379154" y="2462272"/>
                    </a:cubicBezTo>
                    <a:lnTo>
                      <a:pt x="3377714" y="2472357"/>
                    </a:lnTo>
                    <a:cubicBezTo>
                      <a:pt x="3383477" y="2460112"/>
                      <a:pt x="3388159" y="2447506"/>
                      <a:pt x="3393201" y="2434900"/>
                    </a:cubicBezTo>
                    <a:lnTo>
                      <a:pt x="3396802" y="2425536"/>
                    </a:lnTo>
                    <a:lnTo>
                      <a:pt x="3398603" y="2420854"/>
                    </a:lnTo>
                    <a:lnTo>
                      <a:pt x="3400404" y="2416172"/>
                    </a:lnTo>
                    <a:lnTo>
                      <a:pt x="3406887" y="2397083"/>
                    </a:lnTo>
                    <a:lnTo>
                      <a:pt x="3404726" y="2404286"/>
                    </a:lnTo>
                    <a:cubicBezTo>
                      <a:pt x="3407607" y="2397083"/>
                      <a:pt x="3410849" y="2388439"/>
                      <a:pt x="3414090" y="2378715"/>
                    </a:cubicBezTo>
                    <a:cubicBezTo>
                      <a:pt x="3416972" y="2368630"/>
                      <a:pt x="3420213" y="2357465"/>
                      <a:pt x="3423455" y="2345580"/>
                    </a:cubicBezTo>
                    <a:cubicBezTo>
                      <a:pt x="3424175" y="2342699"/>
                      <a:pt x="3425255" y="2339457"/>
                      <a:pt x="3425976" y="2336576"/>
                    </a:cubicBezTo>
                    <a:cubicBezTo>
                      <a:pt x="3426696" y="2333334"/>
                      <a:pt x="3427416" y="2330453"/>
                      <a:pt x="3428137" y="2327211"/>
                    </a:cubicBezTo>
                    <a:cubicBezTo>
                      <a:pt x="3429577" y="2320729"/>
                      <a:pt x="3431018" y="2314246"/>
                      <a:pt x="3432459" y="2307763"/>
                    </a:cubicBezTo>
                    <a:cubicBezTo>
                      <a:pt x="3435700" y="2294797"/>
                      <a:pt x="3437861" y="2280751"/>
                      <a:pt x="3440743" y="2267065"/>
                    </a:cubicBezTo>
                    <a:cubicBezTo>
                      <a:pt x="3441463" y="2262022"/>
                      <a:pt x="3442543" y="2255539"/>
                      <a:pt x="3443984" y="2247616"/>
                    </a:cubicBezTo>
                    <a:cubicBezTo>
                      <a:pt x="3445064" y="2239692"/>
                      <a:pt x="3446145" y="2230688"/>
                      <a:pt x="3447225" y="2221324"/>
                    </a:cubicBezTo>
                    <a:cubicBezTo>
                      <a:pt x="3447946" y="2216642"/>
                      <a:pt x="3448306" y="2211599"/>
                      <a:pt x="3449026" y="2206917"/>
                    </a:cubicBezTo>
                    <a:cubicBezTo>
                      <a:pt x="3449747" y="2201875"/>
                      <a:pt x="3449747" y="2197193"/>
                      <a:pt x="3450107" y="2192151"/>
                    </a:cubicBezTo>
                    <a:cubicBezTo>
                      <a:pt x="3450827" y="2182426"/>
                      <a:pt x="3451547" y="2172702"/>
                      <a:pt x="3451908" y="2164058"/>
                    </a:cubicBezTo>
                    <a:cubicBezTo>
                      <a:pt x="3452268" y="2159736"/>
                      <a:pt x="3451908" y="2155414"/>
                      <a:pt x="3452268" y="2151452"/>
                    </a:cubicBezTo>
                    <a:cubicBezTo>
                      <a:pt x="3452268" y="2147491"/>
                      <a:pt x="3452268" y="2143889"/>
                      <a:pt x="3452268" y="2140647"/>
                    </a:cubicBezTo>
                    <a:cubicBezTo>
                      <a:pt x="3452268" y="2134164"/>
                      <a:pt x="3452268" y="2129122"/>
                      <a:pt x="3452268" y="2126241"/>
                    </a:cubicBezTo>
                    <a:cubicBezTo>
                      <a:pt x="3452268" y="2120478"/>
                      <a:pt x="3451547" y="2123360"/>
                      <a:pt x="3450107" y="2139927"/>
                    </a:cubicBezTo>
                    <a:cubicBezTo>
                      <a:pt x="3451908" y="2115076"/>
                      <a:pt x="3451547" y="2091305"/>
                      <a:pt x="3451187" y="2066814"/>
                    </a:cubicBezTo>
                    <a:cubicBezTo>
                      <a:pt x="3450827" y="2042323"/>
                      <a:pt x="3450107" y="2017472"/>
                      <a:pt x="3449747" y="1989739"/>
                    </a:cubicBezTo>
                    <a:lnTo>
                      <a:pt x="3448666" y="2058530"/>
                    </a:lnTo>
                    <a:cubicBezTo>
                      <a:pt x="3446505" y="1977134"/>
                      <a:pt x="3447946" y="2000544"/>
                      <a:pt x="3444344" y="1935355"/>
                    </a:cubicBezTo>
                    <a:cubicBezTo>
                      <a:pt x="3445064" y="1928872"/>
                      <a:pt x="3445785" y="1914105"/>
                      <a:pt x="3446865" y="1927431"/>
                    </a:cubicBezTo>
                    <a:cubicBezTo>
                      <a:pt x="3446865" y="1817942"/>
                      <a:pt x="3447946" y="1661631"/>
                      <a:pt x="3445424" y="1597522"/>
                    </a:cubicBezTo>
                    <a:cubicBezTo>
                      <a:pt x="3445424" y="1520447"/>
                      <a:pt x="3449026" y="1508202"/>
                      <a:pt x="3447585" y="1400153"/>
                    </a:cubicBezTo>
                    <a:cubicBezTo>
                      <a:pt x="3447225" y="1377463"/>
                      <a:pt x="3444704" y="1417801"/>
                      <a:pt x="3445785" y="1346129"/>
                    </a:cubicBezTo>
                    <a:cubicBezTo>
                      <a:pt x="3445785" y="1341447"/>
                      <a:pt x="3447946" y="1415280"/>
                      <a:pt x="3447585" y="1335324"/>
                    </a:cubicBezTo>
                    <a:cubicBezTo>
                      <a:pt x="3445424" y="1278418"/>
                      <a:pt x="3449026" y="1201704"/>
                      <a:pt x="3446865" y="1127870"/>
                    </a:cubicBezTo>
                    <a:cubicBezTo>
                      <a:pt x="3447585" y="1088973"/>
                      <a:pt x="3447225" y="1020902"/>
                      <a:pt x="3449026" y="1035309"/>
                    </a:cubicBezTo>
                    <a:cubicBezTo>
                      <a:pt x="3448666" y="1097257"/>
                      <a:pt x="3449026" y="1184776"/>
                      <a:pt x="3449747" y="1198102"/>
                    </a:cubicBezTo>
                    <a:cubicBezTo>
                      <a:pt x="3448666" y="1189458"/>
                      <a:pt x="3448666" y="1242042"/>
                      <a:pt x="3447946" y="1196661"/>
                    </a:cubicBezTo>
                    <a:cubicBezTo>
                      <a:pt x="3446505" y="1290304"/>
                      <a:pt x="3449026" y="1257169"/>
                      <a:pt x="3447946" y="1341087"/>
                    </a:cubicBezTo>
                    <a:cubicBezTo>
                      <a:pt x="3448666" y="1346849"/>
                      <a:pt x="3450107" y="1297867"/>
                      <a:pt x="3449386" y="1279859"/>
                    </a:cubicBezTo>
                    <a:cubicBezTo>
                      <a:pt x="3451908" y="1279499"/>
                      <a:pt x="3450467" y="1445174"/>
                      <a:pt x="3453708" y="1370620"/>
                    </a:cubicBezTo>
                    <a:cubicBezTo>
                      <a:pt x="3453708" y="1280939"/>
                      <a:pt x="3448666" y="1254287"/>
                      <a:pt x="3451187" y="1176853"/>
                    </a:cubicBezTo>
                    <a:cubicBezTo>
                      <a:pt x="3452628" y="1207826"/>
                      <a:pt x="3451187" y="1256809"/>
                      <a:pt x="3454068" y="1296066"/>
                    </a:cubicBezTo>
                    <a:lnTo>
                      <a:pt x="3455149" y="1232318"/>
                    </a:lnTo>
                    <a:lnTo>
                      <a:pt x="3453348" y="1185857"/>
                    </a:lnTo>
                    <a:lnTo>
                      <a:pt x="3453348" y="1188738"/>
                    </a:lnTo>
                    <a:cubicBezTo>
                      <a:pt x="3455869" y="1076007"/>
                      <a:pt x="3451187" y="1084291"/>
                      <a:pt x="3449747" y="983445"/>
                    </a:cubicBezTo>
                    <a:cubicBezTo>
                      <a:pt x="3447946" y="1041792"/>
                      <a:pt x="3445424" y="969759"/>
                      <a:pt x="3444344" y="1014059"/>
                    </a:cubicBezTo>
                    <a:cubicBezTo>
                      <a:pt x="3444344" y="980204"/>
                      <a:pt x="3444344" y="951031"/>
                      <a:pt x="3444344" y="930141"/>
                    </a:cubicBezTo>
                    <a:cubicBezTo>
                      <a:pt x="3444344" y="925099"/>
                      <a:pt x="3444344" y="920417"/>
                      <a:pt x="3444344" y="916095"/>
                    </a:cubicBezTo>
                    <a:cubicBezTo>
                      <a:pt x="3444344" y="912133"/>
                      <a:pt x="3444344" y="908531"/>
                      <a:pt x="3444344" y="905650"/>
                    </a:cubicBezTo>
                    <a:cubicBezTo>
                      <a:pt x="3444344" y="899887"/>
                      <a:pt x="3445064" y="897006"/>
                      <a:pt x="3445424" y="896646"/>
                    </a:cubicBezTo>
                    <a:cubicBezTo>
                      <a:pt x="3445424" y="904209"/>
                      <a:pt x="3446145" y="911052"/>
                      <a:pt x="3446145" y="917175"/>
                    </a:cubicBezTo>
                    <a:cubicBezTo>
                      <a:pt x="3446145" y="923298"/>
                      <a:pt x="3446145" y="928340"/>
                      <a:pt x="3446145" y="933022"/>
                    </a:cubicBezTo>
                    <a:cubicBezTo>
                      <a:pt x="3446145" y="942026"/>
                      <a:pt x="3446505" y="948149"/>
                      <a:pt x="3446865" y="952471"/>
                    </a:cubicBezTo>
                    <a:cubicBezTo>
                      <a:pt x="3447225" y="960755"/>
                      <a:pt x="3447585" y="961475"/>
                      <a:pt x="3447946" y="961835"/>
                    </a:cubicBezTo>
                    <a:cubicBezTo>
                      <a:pt x="3448306" y="962196"/>
                      <a:pt x="3448666" y="961835"/>
                      <a:pt x="3449026" y="969399"/>
                    </a:cubicBezTo>
                    <a:cubicBezTo>
                      <a:pt x="3449386" y="976602"/>
                      <a:pt x="3450107" y="991009"/>
                      <a:pt x="3450467" y="1020182"/>
                    </a:cubicBezTo>
                    <a:cubicBezTo>
                      <a:pt x="3451187" y="1001093"/>
                      <a:pt x="3454068" y="1047914"/>
                      <a:pt x="3454428" y="978403"/>
                    </a:cubicBezTo>
                    <a:cubicBezTo>
                      <a:pt x="3452628" y="900248"/>
                      <a:pt x="3452268" y="1001813"/>
                      <a:pt x="3451547" y="923658"/>
                    </a:cubicBezTo>
                    <a:cubicBezTo>
                      <a:pt x="3451547" y="918976"/>
                      <a:pt x="3451908" y="914294"/>
                      <a:pt x="3452268" y="916815"/>
                    </a:cubicBezTo>
                    <a:cubicBezTo>
                      <a:pt x="3451187" y="899167"/>
                      <a:pt x="3451187" y="888722"/>
                      <a:pt x="3450827" y="877557"/>
                    </a:cubicBezTo>
                    <a:cubicBezTo>
                      <a:pt x="3450827" y="871795"/>
                      <a:pt x="3450467" y="866032"/>
                      <a:pt x="3449747" y="858829"/>
                    </a:cubicBezTo>
                    <a:cubicBezTo>
                      <a:pt x="3449026" y="851626"/>
                      <a:pt x="3448306" y="843342"/>
                      <a:pt x="3447225" y="832537"/>
                    </a:cubicBezTo>
                    <a:lnTo>
                      <a:pt x="3448666" y="842622"/>
                    </a:lnTo>
                    <a:cubicBezTo>
                      <a:pt x="3448306" y="836139"/>
                      <a:pt x="3447946" y="830016"/>
                      <a:pt x="3447585" y="824974"/>
                    </a:cubicBezTo>
                    <a:cubicBezTo>
                      <a:pt x="3446865" y="819571"/>
                      <a:pt x="3446505" y="814889"/>
                      <a:pt x="3445785" y="810927"/>
                    </a:cubicBezTo>
                    <a:cubicBezTo>
                      <a:pt x="3444704" y="802283"/>
                      <a:pt x="3443624" y="795440"/>
                      <a:pt x="3442543" y="788597"/>
                    </a:cubicBezTo>
                    <a:cubicBezTo>
                      <a:pt x="3441823" y="785356"/>
                      <a:pt x="3441463" y="782114"/>
                      <a:pt x="3440743" y="778513"/>
                    </a:cubicBezTo>
                    <a:cubicBezTo>
                      <a:pt x="3440022" y="775271"/>
                      <a:pt x="3439302" y="771670"/>
                      <a:pt x="3438581" y="767708"/>
                    </a:cubicBezTo>
                    <a:cubicBezTo>
                      <a:pt x="3437141" y="760144"/>
                      <a:pt x="3435700" y="751501"/>
                      <a:pt x="3434259" y="739975"/>
                    </a:cubicBezTo>
                    <a:cubicBezTo>
                      <a:pt x="3434259" y="744657"/>
                      <a:pt x="3434259" y="745018"/>
                      <a:pt x="3433539" y="742496"/>
                    </a:cubicBezTo>
                    <a:cubicBezTo>
                      <a:pt x="3432819" y="739975"/>
                      <a:pt x="3431739" y="734933"/>
                      <a:pt x="3429938" y="728450"/>
                    </a:cubicBezTo>
                    <a:cubicBezTo>
                      <a:pt x="3428137" y="721967"/>
                      <a:pt x="3426336" y="714044"/>
                      <a:pt x="3424175" y="706120"/>
                    </a:cubicBezTo>
                    <a:cubicBezTo>
                      <a:pt x="3423095" y="702158"/>
                      <a:pt x="3422014" y="698196"/>
                      <a:pt x="3421294" y="694235"/>
                    </a:cubicBezTo>
                    <a:cubicBezTo>
                      <a:pt x="3420213" y="690273"/>
                      <a:pt x="3419133" y="686671"/>
                      <a:pt x="3418052" y="683430"/>
                    </a:cubicBezTo>
                    <a:cubicBezTo>
                      <a:pt x="3421294" y="694595"/>
                      <a:pt x="3422734" y="704679"/>
                      <a:pt x="3424895" y="714404"/>
                    </a:cubicBezTo>
                    <a:cubicBezTo>
                      <a:pt x="3425976" y="719446"/>
                      <a:pt x="3426696" y="724488"/>
                      <a:pt x="3427776" y="729531"/>
                    </a:cubicBezTo>
                    <a:cubicBezTo>
                      <a:pt x="3428137" y="732052"/>
                      <a:pt x="3428857" y="734933"/>
                      <a:pt x="3429217" y="737454"/>
                    </a:cubicBezTo>
                    <a:cubicBezTo>
                      <a:pt x="3429577" y="740335"/>
                      <a:pt x="3429938" y="742857"/>
                      <a:pt x="3430298" y="745738"/>
                    </a:cubicBezTo>
                    <a:cubicBezTo>
                      <a:pt x="3431018" y="751501"/>
                      <a:pt x="3432099" y="757623"/>
                      <a:pt x="3433179" y="764106"/>
                    </a:cubicBezTo>
                    <a:cubicBezTo>
                      <a:pt x="3433539" y="767348"/>
                      <a:pt x="3434259" y="770949"/>
                      <a:pt x="3434620" y="774551"/>
                    </a:cubicBezTo>
                    <a:cubicBezTo>
                      <a:pt x="3434620" y="776352"/>
                      <a:pt x="3435340" y="778153"/>
                      <a:pt x="3435340" y="779953"/>
                    </a:cubicBezTo>
                    <a:cubicBezTo>
                      <a:pt x="3435340" y="781754"/>
                      <a:pt x="3435700" y="783915"/>
                      <a:pt x="3436060" y="785716"/>
                    </a:cubicBezTo>
                    <a:cubicBezTo>
                      <a:pt x="3437141" y="793639"/>
                      <a:pt x="3437861" y="801923"/>
                      <a:pt x="3438942" y="811288"/>
                    </a:cubicBezTo>
                    <a:cubicBezTo>
                      <a:pt x="3439302" y="815970"/>
                      <a:pt x="3440022" y="821012"/>
                      <a:pt x="3440743" y="826054"/>
                    </a:cubicBezTo>
                    <a:cubicBezTo>
                      <a:pt x="3441103" y="831096"/>
                      <a:pt x="3441463" y="836499"/>
                      <a:pt x="3441823" y="842261"/>
                    </a:cubicBezTo>
                    <a:cubicBezTo>
                      <a:pt x="3442903" y="847664"/>
                      <a:pt x="3443624" y="848744"/>
                      <a:pt x="3444344" y="853066"/>
                    </a:cubicBezTo>
                    <a:cubicBezTo>
                      <a:pt x="3444704" y="855227"/>
                      <a:pt x="3445064" y="858109"/>
                      <a:pt x="3445785" y="863151"/>
                    </a:cubicBezTo>
                    <a:cubicBezTo>
                      <a:pt x="3446505" y="867833"/>
                      <a:pt x="3446865" y="874316"/>
                      <a:pt x="3447225" y="883680"/>
                    </a:cubicBezTo>
                    <a:lnTo>
                      <a:pt x="3447225" y="868914"/>
                    </a:lnTo>
                    <a:cubicBezTo>
                      <a:pt x="3446865" y="868914"/>
                      <a:pt x="3445424" y="854147"/>
                      <a:pt x="3445424" y="854147"/>
                    </a:cubicBezTo>
                    <a:lnTo>
                      <a:pt x="3443264" y="824613"/>
                    </a:lnTo>
                    <a:cubicBezTo>
                      <a:pt x="3444704" y="837219"/>
                      <a:pt x="3445424" y="846944"/>
                      <a:pt x="3446865" y="858469"/>
                    </a:cubicBezTo>
                    <a:cubicBezTo>
                      <a:pt x="3446865" y="863151"/>
                      <a:pt x="3447585" y="867833"/>
                      <a:pt x="3447585" y="872515"/>
                    </a:cubicBezTo>
                    <a:lnTo>
                      <a:pt x="3447585" y="886561"/>
                    </a:lnTo>
                    <a:cubicBezTo>
                      <a:pt x="3447585" y="886561"/>
                      <a:pt x="3447946" y="915014"/>
                      <a:pt x="3447946" y="915014"/>
                    </a:cubicBezTo>
                    <a:cubicBezTo>
                      <a:pt x="3447225" y="897006"/>
                      <a:pt x="3446505" y="885481"/>
                      <a:pt x="3446145" y="878278"/>
                    </a:cubicBezTo>
                    <a:cubicBezTo>
                      <a:pt x="3446145" y="874676"/>
                      <a:pt x="3445785" y="871795"/>
                      <a:pt x="3445424" y="869634"/>
                    </a:cubicBezTo>
                    <a:cubicBezTo>
                      <a:pt x="3445424" y="867473"/>
                      <a:pt x="3444704" y="866032"/>
                      <a:pt x="3444704" y="864952"/>
                    </a:cubicBezTo>
                    <a:cubicBezTo>
                      <a:pt x="3443624" y="860630"/>
                      <a:pt x="3442903" y="860990"/>
                      <a:pt x="3441103" y="845863"/>
                    </a:cubicBezTo>
                    <a:cubicBezTo>
                      <a:pt x="3440382" y="837579"/>
                      <a:pt x="3440022" y="830736"/>
                      <a:pt x="3439662" y="824613"/>
                    </a:cubicBezTo>
                    <a:cubicBezTo>
                      <a:pt x="3438942" y="818491"/>
                      <a:pt x="3438221" y="813448"/>
                      <a:pt x="3437861" y="809127"/>
                    </a:cubicBezTo>
                    <a:cubicBezTo>
                      <a:pt x="3436780" y="800483"/>
                      <a:pt x="3436060" y="794360"/>
                      <a:pt x="3435340" y="789318"/>
                    </a:cubicBezTo>
                    <a:cubicBezTo>
                      <a:pt x="3434259" y="778873"/>
                      <a:pt x="3432459" y="771670"/>
                      <a:pt x="3428857" y="751501"/>
                    </a:cubicBezTo>
                    <a:cubicBezTo>
                      <a:pt x="3429577" y="752581"/>
                      <a:pt x="3428857" y="745018"/>
                      <a:pt x="3426696" y="732412"/>
                    </a:cubicBezTo>
                    <a:cubicBezTo>
                      <a:pt x="3425255" y="726289"/>
                      <a:pt x="3423815" y="718366"/>
                      <a:pt x="3422014" y="709722"/>
                    </a:cubicBezTo>
                    <a:cubicBezTo>
                      <a:pt x="3420213" y="701078"/>
                      <a:pt x="3418412" y="691353"/>
                      <a:pt x="3415531" y="681629"/>
                    </a:cubicBezTo>
                    <a:cubicBezTo>
                      <a:pt x="3406167" y="640931"/>
                      <a:pt x="3388519" y="592309"/>
                      <a:pt x="3374113" y="557373"/>
                    </a:cubicBezTo>
                    <a:cubicBezTo>
                      <a:pt x="3379154" y="568178"/>
                      <a:pt x="3384197" y="582224"/>
                      <a:pt x="3387438" y="589788"/>
                    </a:cubicBezTo>
                    <a:cubicBezTo>
                      <a:pt x="3398243" y="614999"/>
                      <a:pt x="3395002" y="606355"/>
                      <a:pt x="3389239" y="590508"/>
                    </a:cubicBezTo>
                    <a:cubicBezTo>
                      <a:pt x="3386358" y="582584"/>
                      <a:pt x="3382756" y="573220"/>
                      <a:pt x="3379875" y="565657"/>
                    </a:cubicBezTo>
                    <a:cubicBezTo>
                      <a:pt x="3376633" y="558093"/>
                      <a:pt x="3374113" y="552331"/>
                      <a:pt x="3374113" y="551971"/>
                    </a:cubicBezTo>
                    <a:cubicBezTo>
                      <a:pt x="3367989" y="540085"/>
                      <a:pt x="3362587" y="527840"/>
                      <a:pt x="3356104" y="515954"/>
                    </a:cubicBezTo>
                    <a:cubicBezTo>
                      <a:pt x="3359706" y="522437"/>
                      <a:pt x="3364748" y="531801"/>
                      <a:pt x="3357185" y="516314"/>
                    </a:cubicBezTo>
                    <a:cubicBezTo>
                      <a:pt x="3350702" y="504069"/>
                      <a:pt x="3346020" y="495425"/>
                      <a:pt x="3342058" y="488222"/>
                    </a:cubicBezTo>
                    <a:cubicBezTo>
                      <a:pt x="3337736" y="481379"/>
                      <a:pt x="3334134" y="475976"/>
                      <a:pt x="3330893" y="470574"/>
                    </a:cubicBezTo>
                    <a:cubicBezTo>
                      <a:pt x="3327291" y="465171"/>
                      <a:pt x="3324050" y="459769"/>
                      <a:pt x="3319728" y="452926"/>
                    </a:cubicBezTo>
                    <a:cubicBezTo>
                      <a:pt x="3315046" y="446083"/>
                      <a:pt x="3309643" y="437799"/>
                      <a:pt x="3302080" y="426634"/>
                    </a:cubicBezTo>
                    <a:cubicBezTo>
                      <a:pt x="3300999" y="422672"/>
                      <a:pt x="3327291" y="460129"/>
                      <a:pt x="3309283" y="431316"/>
                    </a:cubicBezTo>
                    <a:cubicBezTo>
                      <a:pt x="3306402" y="426274"/>
                      <a:pt x="3300999" y="415109"/>
                      <a:pt x="3289834" y="398901"/>
                    </a:cubicBezTo>
                    <a:cubicBezTo>
                      <a:pt x="3279030" y="382334"/>
                      <a:pt x="3263182" y="360004"/>
                      <a:pt x="3239051" y="332632"/>
                    </a:cubicBezTo>
                    <a:cubicBezTo>
                      <a:pt x="3237251" y="330831"/>
                      <a:pt x="3233289" y="326509"/>
                      <a:pt x="3227886" y="320386"/>
                    </a:cubicBezTo>
                    <a:cubicBezTo>
                      <a:pt x="3225005" y="317505"/>
                      <a:pt x="3222124" y="313903"/>
                      <a:pt x="3218882" y="310301"/>
                    </a:cubicBezTo>
                    <a:cubicBezTo>
                      <a:pt x="3215641" y="306700"/>
                      <a:pt x="3211679" y="303098"/>
                      <a:pt x="3208077" y="299136"/>
                    </a:cubicBezTo>
                    <a:cubicBezTo>
                      <a:pt x="3210238" y="301297"/>
                      <a:pt x="3212760" y="304179"/>
                      <a:pt x="3213840" y="304899"/>
                    </a:cubicBezTo>
                    <a:lnTo>
                      <a:pt x="3197633" y="286891"/>
                    </a:lnTo>
                    <a:cubicBezTo>
                      <a:pt x="3194751" y="284010"/>
                      <a:pt x="3192230" y="280768"/>
                      <a:pt x="3189349" y="277887"/>
                    </a:cubicBezTo>
                    <a:lnTo>
                      <a:pt x="3180705" y="269243"/>
                    </a:lnTo>
                    <a:cubicBezTo>
                      <a:pt x="3184667" y="272484"/>
                      <a:pt x="3188629" y="276086"/>
                      <a:pt x="3192230" y="279688"/>
                    </a:cubicBezTo>
                    <a:cubicBezTo>
                      <a:pt x="3195832" y="283289"/>
                      <a:pt x="3199433" y="287251"/>
                      <a:pt x="3203035" y="290853"/>
                    </a:cubicBezTo>
                    <a:lnTo>
                      <a:pt x="3213840" y="302018"/>
                    </a:lnTo>
                    <a:cubicBezTo>
                      <a:pt x="3217442" y="305979"/>
                      <a:pt x="3221043" y="309581"/>
                      <a:pt x="3224285" y="313543"/>
                    </a:cubicBezTo>
                    <a:cubicBezTo>
                      <a:pt x="3231128" y="321466"/>
                      <a:pt x="3237611" y="329390"/>
                      <a:pt x="3244454" y="337314"/>
                    </a:cubicBezTo>
                    <a:cubicBezTo>
                      <a:pt x="3246255" y="339114"/>
                      <a:pt x="3248055" y="341275"/>
                      <a:pt x="3249496" y="343076"/>
                    </a:cubicBezTo>
                    <a:lnTo>
                      <a:pt x="3254538" y="349199"/>
                    </a:lnTo>
                    <a:cubicBezTo>
                      <a:pt x="3257780" y="353161"/>
                      <a:pt x="3261021" y="357123"/>
                      <a:pt x="3264623" y="361084"/>
                    </a:cubicBezTo>
                    <a:lnTo>
                      <a:pt x="3268225" y="362525"/>
                    </a:lnTo>
                    <a:cubicBezTo>
                      <a:pt x="3278669" y="374771"/>
                      <a:pt x="3289114" y="390618"/>
                      <a:pt x="3299919" y="404664"/>
                    </a:cubicBezTo>
                    <a:cubicBezTo>
                      <a:pt x="3301359" y="406465"/>
                      <a:pt x="3302440" y="408266"/>
                      <a:pt x="3303881" y="409706"/>
                    </a:cubicBezTo>
                    <a:cubicBezTo>
                      <a:pt x="3304961" y="411507"/>
                      <a:pt x="3306402" y="413308"/>
                      <a:pt x="3307482" y="414749"/>
                    </a:cubicBezTo>
                    <a:cubicBezTo>
                      <a:pt x="3309643" y="417990"/>
                      <a:pt x="3312164" y="421592"/>
                      <a:pt x="3313965" y="424473"/>
                    </a:cubicBezTo>
                    <a:cubicBezTo>
                      <a:pt x="3318287" y="430596"/>
                      <a:pt x="3321889" y="435998"/>
                      <a:pt x="3324770" y="439960"/>
                    </a:cubicBezTo>
                    <a:cubicBezTo>
                      <a:pt x="3318287" y="429515"/>
                      <a:pt x="3312885" y="421231"/>
                      <a:pt x="3308203" y="414028"/>
                    </a:cubicBezTo>
                    <a:cubicBezTo>
                      <a:pt x="3307122" y="412227"/>
                      <a:pt x="3306042" y="410427"/>
                      <a:pt x="3304601" y="408626"/>
                    </a:cubicBezTo>
                    <a:cubicBezTo>
                      <a:pt x="3303520" y="406825"/>
                      <a:pt x="3302080" y="405384"/>
                      <a:pt x="3300999" y="403584"/>
                    </a:cubicBezTo>
                    <a:cubicBezTo>
                      <a:pt x="3298838" y="400342"/>
                      <a:pt x="3296317" y="397101"/>
                      <a:pt x="3294156" y="394219"/>
                    </a:cubicBezTo>
                    <a:cubicBezTo>
                      <a:pt x="3289474" y="387736"/>
                      <a:pt x="3284792" y="381614"/>
                      <a:pt x="3279390" y="373690"/>
                    </a:cubicBezTo>
                    <a:cubicBezTo>
                      <a:pt x="3273627" y="366127"/>
                      <a:pt x="3266784" y="357843"/>
                      <a:pt x="3258140" y="347038"/>
                    </a:cubicBezTo>
                    <a:cubicBezTo>
                      <a:pt x="3254178" y="340195"/>
                      <a:pt x="3279030" y="370088"/>
                      <a:pt x="3282631" y="374410"/>
                    </a:cubicBezTo>
                    <a:cubicBezTo>
                      <a:pt x="3280830" y="372249"/>
                      <a:pt x="3278669" y="370449"/>
                      <a:pt x="3276869" y="368648"/>
                    </a:cubicBezTo>
                    <a:cubicBezTo>
                      <a:pt x="3279390" y="371889"/>
                      <a:pt x="3281550" y="375131"/>
                      <a:pt x="3283711" y="378372"/>
                    </a:cubicBezTo>
                    <a:cubicBezTo>
                      <a:pt x="3285873" y="381614"/>
                      <a:pt x="3288034" y="384495"/>
                      <a:pt x="3290194" y="387736"/>
                    </a:cubicBezTo>
                    <a:cubicBezTo>
                      <a:pt x="3294516" y="393859"/>
                      <a:pt x="3298478" y="399262"/>
                      <a:pt x="3302440" y="405024"/>
                    </a:cubicBezTo>
                    <a:cubicBezTo>
                      <a:pt x="3304601" y="407905"/>
                      <a:pt x="3306402" y="410427"/>
                      <a:pt x="3308203" y="413308"/>
                    </a:cubicBezTo>
                    <a:cubicBezTo>
                      <a:pt x="3310003" y="416189"/>
                      <a:pt x="3311804" y="418710"/>
                      <a:pt x="3313605" y="421592"/>
                    </a:cubicBezTo>
                    <a:cubicBezTo>
                      <a:pt x="3317207" y="426994"/>
                      <a:pt x="3320808" y="432397"/>
                      <a:pt x="3324770" y="437799"/>
                    </a:cubicBezTo>
                    <a:cubicBezTo>
                      <a:pt x="3326571" y="440680"/>
                      <a:pt x="3328732" y="443201"/>
                      <a:pt x="3330533" y="446083"/>
                    </a:cubicBezTo>
                    <a:cubicBezTo>
                      <a:pt x="3332333" y="448964"/>
                      <a:pt x="3334134" y="451845"/>
                      <a:pt x="3335935" y="455087"/>
                    </a:cubicBezTo>
                    <a:cubicBezTo>
                      <a:pt x="3339537" y="461210"/>
                      <a:pt x="3343499" y="467332"/>
                      <a:pt x="3347460" y="474175"/>
                    </a:cubicBezTo>
                    <a:cubicBezTo>
                      <a:pt x="3349261" y="477417"/>
                      <a:pt x="3351782" y="481018"/>
                      <a:pt x="3353583" y="484620"/>
                    </a:cubicBezTo>
                    <a:cubicBezTo>
                      <a:pt x="3355384" y="488222"/>
                      <a:pt x="3357545" y="492184"/>
                      <a:pt x="3359706" y="496145"/>
                    </a:cubicBezTo>
                    <a:cubicBezTo>
                      <a:pt x="3363668" y="504069"/>
                      <a:pt x="3367989" y="512353"/>
                      <a:pt x="3372672" y="521717"/>
                    </a:cubicBezTo>
                    <a:cubicBezTo>
                      <a:pt x="3377714" y="532882"/>
                      <a:pt x="3374473" y="526039"/>
                      <a:pt x="3372672" y="523878"/>
                    </a:cubicBezTo>
                    <a:cubicBezTo>
                      <a:pt x="3402926" y="582944"/>
                      <a:pt x="3422014" y="645613"/>
                      <a:pt x="3438942" y="707561"/>
                    </a:cubicBezTo>
                    <a:lnTo>
                      <a:pt x="3433179" y="687392"/>
                    </a:lnTo>
                    <a:cubicBezTo>
                      <a:pt x="3435700" y="698196"/>
                      <a:pt x="3439302" y="711162"/>
                      <a:pt x="3442903" y="726289"/>
                    </a:cubicBezTo>
                    <a:cubicBezTo>
                      <a:pt x="3443264" y="728090"/>
                      <a:pt x="3443984" y="730251"/>
                      <a:pt x="3444344" y="732052"/>
                    </a:cubicBezTo>
                    <a:cubicBezTo>
                      <a:pt x="3444704" y="733853"/>
                      <a:pt x="3445064" y="736013"/>
                      <a:pt x="3445424" y="738174"/>
                    </a:cubicBezTo>
                    <a:cubicBezTo>
                      <a:pt x="3446145" y="742136"/>
                      <a:pt x="3447225" y="746458"/>
                      <a:pt x="3447946" y="750780"/>
                    </a:cubicBezTo>
                    <a:cubicBezTo>
                      <a:pt x="3449747" y="759424"/>
                      <a:pt x="3451547" y="768068"/>
                      <a:pt x="3453348" y="777432"/>
                    </a:cubicBezTo>
                    <a:cubicBezTo>
                      <a:pt x="3454789" y="786796"/>
                      <a:pt x="3456229" y="796521"/>
                      <a:pt x="3457670" y="806245"/>
                    </a:cubicBezTo>
                    <a:cubicBezTo>
                      <a:pt x="3458390" y="811288"/>
                      <a:pt x="3459111" y="816330"/>
                      <a:pt x="3459831" y="821372"/>
                    </a:cubicBezTo>
                    <a:cubicBezTo>
                      <a:pt x="3460191" y="826414"/>
                      <a:pt x="3460912" y="831457"/>
                      <a:pt x="3461272" y="836859"/>
                    </a:cubicBezTo>
                    <a:cubicBezTo>
                      <a:pt x="3462352" y="847304"/>
                      <a:pt x="3463433" y="857748"/>
                      <a:pt x="3464513" y="868553"/>
                    </a:cubicBezTo>
                    <a:cubicBezTo>
                      <a:pt x="3464873" y="879358"/>
                      <a:pt x="3465593" y="890163"/>
                      <a:pt x="3465954" y="900608"/>
                    </a:cubicBezTo>
                    <a:lnTo>
                      <a:pt x="3466674" y="901328"/>
                    </a:lnTo>
                    <a:cubicBezTo>
                      <a:pt x="3466674" y="896646"/>
                      <a:pt x="3466674" y="902409"/>
                      <a:pt x="3467394" y="911413"/>
                    </a:cubicBezTo>
                    <a:cubicBezTo>
                      <a:pt x="3467394" y="920417"/>
                      <a:pt x="3467394" y="932662"/>
                      <a:pt x="3467394" y="941306"/>
                    </a:cubicBezTo>
                    <a:lnTo>
                      <a:pt x="3467394" y="941306"/>
                    </a:lnTo>
                    <a:cubicBezTo>
                      <a:pt x="3468115" y="984166"/>
                      <a:pt x="3469195" y="1025584"/>
                      <a:pt x="3469916" y="1059440"/>
                    </a:cubicBezTo>
                    <a:cubicBezTo>
                      <a:pt x="3470276" y="1048635"/>
                      <a:pt x="3470636" y="1034948"/>
                      <a:pt x="3470996" y="1018741"/>
                    </a:cubicBezTo>
                    <a:cubicBezTo>
                      <a:pt x="3470276" y="1005415"/>
                      <a:pt x="3470996" y="926540"/>
                      <a:pt x="3468835" y="937344"/>
                    </a:cubicBezTo>
                    <a:cubicBezTo>
                      <a:pt x="3468835" y="928340"/>
                      <a:pt x="3469556" y="917896"/>
                      <a:pt x="3468835" y="906731"/>
                    </a:cubicBezTo>
                    <a:cubicBezTo>
                      <a:pt x="3468835" y="895566"/>
                      <a:pt x="3468115" y="884040"/>
                      <a:pt x="3467755" y="872515"/>
                    </a:cubicBezTo>
                    <a:cubicBezTo>
                      <a:pt x="3467755" y="866753"/>
                      <a:pt x="3467034" y="861350"/>
                      <a:pt x="3466674" y="855948"/>
                    </a:cubicBezTo>
                    <a:cubicBezTo>
                      <a:pt x="3466314" y="850545"/>
                      <a:pt x="3465954" y="845503"/>
                      <a:pt x="3465233" y="840461"/>
                    </a:cubicBezTo>
                    <a:cubicBezTo>
                      <a:pt x="3464513" y="830736"/>
                      <a:pt x="3464153" y="821732"/>
                      <a:pt x="3463072" y="815249"/>
                    </a:cubicBezTo>
                    <a:cubicBezTo>
                      <a:pt x="3463793" y="821372"/>
                      <a:pt x="3463793" y="825334"/>
                      <a:pt x="3463793" y="827855"/>
                    </a:cubicBezTo>
                    <a:cubicBezTo>
                      <a:pt x="3463793" y="830376"/>
                      <a:pt x="3463793" y="831096"/>
                      <a:pt x="3463793" y="830376"/>
                    </a:cubicBezTo>
                    <a:cubicBezTo>
                      <a:pt x="3463433" y="829296"/>
                      <a:pt x="3463072" y="823173"/>
                      <a:pt x="3461632" y="815609"/>
                    </a:cubicBezTo>
                    <a:cubicBezTo>
                      <a:pt x="3459111" y="800122"/>
                      <a:pt x="3456229" y="777432"/>
                      <a:pt x="3454789" y="773110"/>
                    </a:cubicBezTo>
                    <a:cubicBezTo>
                      <a:pt x="3454068" y="764826"/>
                      <a:pt x="3450827" y="747179"/>
                      <a:pt x="3447946" y="732052"/>
                    </a:cubicBezTo>
                    <a:cubicBezTo>
                      <a:pt x="3444704" y="717285"/>
                      <a:pt x="3441823" y="705040"/>
                      <a:pt x="3443264" y="707921"/>
                    </a:cubicBezTo>
                    <a:cubicBezTo>
                      <a:pt x="3442543" y="703239"/>
                      <a:pt x="3443264" y="709001"/>
                      <a:pt x="3445424" y="718726"/>
                    </a:cubicBezTo>
                    <a:cubicBezTo>
                      <a:pt x="3446505" y="723408"/>
                      <a:pt x="3447946" y="729170"/>
                      <a:pt x="3448666" y="734933"/>
                    </a:cubicBezTo>
                    <a:cubicBezTo>
                      <a:pt x="3449747" y="740696"/>
                      <a:pt x="3450827" y="746818"/>
                      <a:pt x="3451908" y="751861"/>
                    </a:cubicBezTo>
                    <a:cubicBezTo>
                      <a:pt x="3457310" y="777072"/>
                      <a:pt x="3453348" y="753662"/>
                      <a:pt x="3449747" y="732052"/>
                    </a:cubicBezTo>
                    <a:cubicBezTo>
                      <a:pt x="3445424" y="710442"/>
                      <a:pt x="3440743" y="690633"/>
                      <a:pt x="3449026" y="721607"/>
                    </a:cubicBezTo>
                    <a:cubicBezTo>
                      <a:pt x="3446505" y="711522"/>
                      <a:pt x="3443984" y="701438"/>
                      <a:pt x="3441463" y="690633"/>
                    </a:cubicBezTo>
                    <a:cubicBezTo>
                      <a:pt x="3440382" y="685231"/>
                      <a:pt x="3438581" y="680188"/>
                      <a:pt x="3437141" y="674786"/>
                    </a:cubicBezTo>
                    <a:cubicBezTo>
                      <a:pt x="3435700" y="669383"/>
                      <a:pt x="3433899" y="663981"/>
                      <a:pt x="3432459" y="658579"/>
                    </a:cubicBezTo>
                    <a:cubicBezTo>
                      <a:pt x="3430658" y="653176"/>
                      <a:pt x="3429217" y="647414"/>
                      <a:pt x="3427416" y="642011"/>
                    </a:cubicBezTo>
                    <a:cubicBezTo>
                      <a:pt x="3425615" y="636609"/>
                      <a:pt x="3423455" y="630846"/>
                      <a:pt x="3421654" y="625444"/>
                    </a:cubicBezTo>
                    <a:cubicBezTo>
                      <a:pt x="3419853" y="620041"/>
                      <a:pt x="3417692" y="614279"/>
                      <a:pt x="3415891" y="608876"/>
                    </a:cubicBezTo>
                    <a:lnTo>
                      <a:pt x="3413010" y="600592"/>
                    </a:lnTo>
                    <a:lnTo>
                      <a:pt x="3409768" y="592309"/>
                    </a:lnTo>
                    <a:cubicBezTo>
                      <a:pt x="3405446" y="581144"/>
                      <a:pt x="3400764" y="570339"/>
                      <a:pt x="3396442" y="559174"/>
                    </a:cubicBezTo>
                    <a:cubicBezTo>
                      <a:pt x="3391400" y="548369"/>
                      <a:pt x="3386718" y="537924"/>
                      <a:pt x="3381676" y="527119"/>
                    </a:cubicBezTo>
                    <a:cubicBezTo>
                      <a:pt x="3380595" y="524598"/>
                      <a:pt x="3379154" y="521717"/>
                      <a:pt x="3378074" y="519196"/>
                    </a:cubicBezTo>
                    <a:cubicBezTo>
                      <a:pt x="3376633" y="516675"/>
                      <a:pt x="3375553" y="514153"/>
                      <a:pt x="3374113" y="511632"/>
                    </a:cubicBezTo>
                    <a:cubicBezTo>
                      <a:pt x="3371591" y="506590"/>
                      <a:pt x="3368710" y="501548"/>
                      <a:pt x="3366189" y="496866"/>
                    </a:cubicBezTo>
                    <a:cubicBezTo>
                      <a:pt x="3363668" y="491823"/>
                      <a:pt x="3361146" y="487141"/>
                      <a:pt x="3358625" y="482459"/>
                    </a:cubicBezTo>
                    <a:cubicBezTo>
                      <a:pt x="3356104" y="477777"/>
                      <a:pt x="3353223" y="473095"/>
                      <a:pt x="3350341" y="468773"/>
                    </a:cubicBezTo>
                    <a:lnTo>
                      <a:pt x="3356104" y="478857"/>
                    </a:lnTo>
                    <a:cubicBezTo>
                      <a:pt x="3357905" y="482459"/>
                      <a:pt x="3359706" y="485701"/>
                      <a:pt x="3361507" y="489302"/>
                    </a:cubicBezTo>
                    <a:lnTo>
                      <a:pt x="3371951" y="510192"/>
                    </a:lnTo>
                    <a:cubicBezTo>
                      <a:pt x="3367629" y="501908"/>
                      <a:pt x="3362227" y="490743"/>
                      <a:pt x="3355744" y="478497"/>
                    </a:cubicBezTo>
                    <a:cubicBezTo>
                      <a:pt x="3348901" y="466612"/>
                      <a:pt x="3341698" y="454006"/>
                      <a:pt x="3334855" y="442121"/>
                    </a:cubicBezTo>
                    <a:cubicBezTo>
                      <a:pt x="3327291" y="430596"/>
                      <a:pt x="3320448" y="419791"/>
                      <a:pt x="3315406" y="411507"/>
                    </a:cubicBezTo>
                    <a:cubicBezTo>
                      <a:pt x="3310363" y="403223"/>
                      <a:pt x="3306042" y="397821"/>
                      <a:pt x="3305682" y="396380"/>
                    </a:cubicBezTo>
                    <a:cubicBezTo>
                      <a:pt x="3307843" y="399262"/>
                      <a:pt x="3309643" y="402143"/>
                      <a:pt x="3311804" y="405024"/>
                    </a:cubicBezTo>
                    <a:cubicBezTo>
                      <a:pt x="3313605" y="407905"/>
                      <a:pt x="3315766" y="411147"/>
                      <a:pt x="3317927" y="414388"/>
                    </a:cubicBezTo>
                    <a:cubicBezTo>
                      <a:pt x="3321889" y="420511"/>
                      <a:pt x="3326211" y="427354"/>
                      <a:pt x="3330533" y="433837"/>
                    </a:cubicBezTo>
                    <a:cubicBezTo>
                      <a:pt x="3332694" y="437079"/>
                      <a:pt x="3334855" y="440680"/>
                      <a:pt x="3337016" y="444282"/>
                    </a:cubicBezTo>
                    <a:cubicBezTo>
                      <a:pt x="3339176" y="447884"/>
                      <a:pt x="3341337" y="451485"/>
                      <a:pt x="3343499" y="455087"/>
                    </a:cubicBezTo>
                    <a:cubicBezTo>
                      <a:pt x="3347820" y="462290"/>
                      <a:pt x="3352142" y="469853"/>
                      <a:pt x="3356464" y="477417"/>
                    </a:cubicBezTo>
                    <a:cubicBezTo>
                      <a:pt x="3357545" y="477417"/>
                      <a:pt x="3347100" y="459049"/>
                      <a:pt x="3335935" y="440320"/>
                    </a:cubicBezTo>
                    <a:cubicBezTo>
                      <a:pt x="3324050" y="421952"/>
                      <a:pt x="3311804" y="402503"/>
                      <a:pt x="3310724" y="401062"/>
                    </a:cubicBezTo>
                    <a:cubicBezTo>
                      <a:pt x="3290194" y="373330"/>
                      <a:pt x="3268945" y="346678"/>
                      <a:pt x="3245534" y="321466"/>
                    </a:cubicBezTo>
                    <a:cubicBezTo>
                      <a:pt x="3250217" y="327229"/>
                      <a:pt x="3255619" y="332632"/>
                      <a:pt x="3259941" y="338754"/>
                    </a:cubicBezTo>
                    <a:lnTo>
                      <a:pt x="3273987" y="356402"/>
                    </a:lnTo>
                    <a:cubicBezTo>
                      <a:pt x="3271826" y="353881"/>
                      <a:pt x="3268945" y="350279"/>
                      <a:pt x="3265343" y="345958"/>
                    </a:cubicBezTo>
                    <a:cubicBezTo>
                      <a:pt x="3261742" y="341636"/>
                      <a:pt x="3258140" y="336593"/>
                      <a:pt x="3253458" y="331551"/>
                    </a:cubicBezTo>
                    <a:cubicBezTo>
                      <a:pt x="3248776" y="326149"/>
                      <a:pt x="3244094" y="320386"/>
                      <a:pt x="3238691" y="314263"/>
                    </a:cubicBezTo>
                    <a:cubicBezTo>
                      <a:pt x="3236170" y="311022"/>
                      <a:pt x="3233289" y="308140"/>
                      <a:pt x="3230408" y="304899"/>
                    </a:cubicBezTo>
                    <a:cubicBezTo>
                      <a:pt x="3227526" y="301658"/>
                      <a:pt x="3224645" y="298416"/>
                      <a:pt x="3221404" y="295175"/>
                    </a:cubicBezTo>
                    <a:cubicBezTo>
                      <a:pt x="3215281" y="288692"/>
                      <a:pt x="3208798" y="281849"/>
                      <a:pt x="3202315" y="275006"/>
                    </a:cubicBezTo>
                    <a:cubicBezTo>
                      <a:pt x="3199073" y="271404"/>
                      <a:pt x="3195832" y="268162"/>
                      <a:pt x="3192230" y="264921"/>
                    </a:cubicBezTo>
                    <a:lnTo>
                      <a:pt x="3181786" y="254836"/>
                    </a:lnTo>
                    <a:cubicBezTo>
                      <a:pt x="3168460" y="241150"/>
                      <a:pt x="3153693" y="228905"/>
                      <a:pt x="3140727" y="217380"/>
                    </a:cubicBezTo>
                    <a:cubicBezTo>
                      <a:pt x="3173142" y="240790"/>
                      <a:pt x="3219963" y="287611"/>
                      <a:pt x="3266424" y="344517"/>
                    </a:cubicBezTo>
                    <a:cubicBezTo>
                      <a:pt x="3300279" y="385936"/>
                      <a:pt x="3248055" y="316784"/>
                      <a:pt x="3279750" y="356402"/>
                    </a:cubicBezTo>
                    <a:cubicBezTo>
                      <a:pt x="3275788" y="351000"/>
                      <a:pt x="3268945" y="341996"/>
                      <a:pt x="3261381" y="332632"/>
                    </a:cubicBezTo>
                    <a:cubicBezTo>
                      <a:pt x="3253458" y="323627"/>
                      <a:pt x="3245174" y="314263"/>
                      <a:pt x="3239772" y="308501"/>
                    </a:cubicBezTo>
                    <a:lnTo>
                      <a:pt x="3233289" y="300937"/>
                    </a:lnTo>
                    <a:cubicBezTo>
                      <a:pt x="3231128" y="298416"/>
                      <a:pt x="3228967" y="295895"/>
                      <a:pt x="3226446" y="293374"/>
                    </a:cubicBezTo>
                    <a:cubicBezTo>
                      <a:pt x="3228607" y="295175"/>
                      <a:pt x="3230768" y="297336"/>
                      <a:pt x="3232929" y="299857"/>
                    </a:cubicBezTo>
                    <a:cubicBezTo>
                      <a:pt x="3235090" y="302378"/>
                      <a:pt x="3237611" y="304899"/>
                      <a:pt x="3239772" y="307420"/>
                    </a:cubicBezTo>
                    <a:cubicBezTo>
                      <a:pt x="3244814" y="312823"/>
                      <a:pt x="3249856" y="318585"/>
                      <a:pt x="3255619" y="325068"/>
                    </a:cubicBezTo>
                    <a:cubicBezTo>
                      <a:pt x="3261381" y="331191"/>
                      <a:pt x="3267144" y="338394"/>
                      <a:pt x="3272907" y="345597"/>
                    </a:cubicBezTo>
                    <a:cubicBezTo>
                      <a:pt x="3278669" y="352801"/>
                      <a:pt x="3284792" y="360364"/>
                      <a:pt x="3290915" y="368288"/>
                    </a:cubicBezTo>
                    <a:cubicBezTo>
                      <a:pt x="3296678" y="376211"/>
                      <a:pt x="3302800" y="384495"/>
                      <a:pt x="3308563" y="392418"/>
                    </a:cubicBezTo>
                    <a:cubicBezTo>
                      <a:pt x="3311444" y="396380"/>
                      <a:pt x="3314686" y="400342"/>
                      <a:pt x="3317207" y="404664"/>
                    </a:cubicBezTo>
                    <a:cubicBezTo>
                      <a:pt x="3320088" y="408986"/>
                      <a:pt x="3322609" y="412948"/>
                      <a:pt x="3325491" y="417270"/>
                    </a:cubicBezTo>
                    <a:cubicBezTo>
                      <a:pt x="3330893" y="425553"/>
                      <a:pt x="3336295" y="433477"/>
                      <a:pt x="3341337" y="441401"/>
                    </a:cubicBezTo>
                    <a:cubicBezTo>
                      <a:pt x="3346380" y="449324"/>
                      <a:pt x="3351062" y="457248"/>
                      <a:pt x="3355384" y="464451"/>
                    </a:cubicBezTo>
                    <a:cubicBezTo>
                      <a:pt x="3352142" y="459409"/>
                      <a:pt x="3349261" y="455087"/>
                      <a:pt x="3348181" y="453646"/>
                    </a:cubicBezTo>
                    <a:cubicBezTo>
                      <a:pt x="3361146" y="476336"/>
                      <a:pt x="3373032" y="499747"/>
                      <a:pt x="3384197" y="523158"/>
                    </a:cubicBezTo>
                    <a:cubicBezTo>
                      <a:pt x="3389599" y="535043"/>
                      <a:pt x="3395002" y="546928"/>
                      <a:pt x="3400404" y="558814"/>
                    </a:cubicBezTo>
                    <a:cubicBezTo>
                      <a:pt x="3405446" y="570699"/>
                      <a:pt x="3410129" y="582584"/>
                      <a:pt x="3414811" y="594470"/>
                    </a:cubicBezTo>
                    <a:cubicBezTo>
                      <a:pt x="3405446" y="569258"/>
                      <a:pt x="3401485" y="559174"/>
                      <a:pt x="3394642" y="545488"/>
                    </a:cubicBezTo>
                    <a:cubicBezTo>
                      <a:pt x="3394642" y="545127"/>
                      <a:pt x="3395722" y="547288"/>
                      <a:pt x="3397883" y="551250"/>
                    </a:cubicBezTo>
                    <a:cubicBezTo>
                      <a:pt x="3398963" y="553411"/>
                      <a:pt x="3400044" y="555572"/>
                      <a:pt x="3401485" y="558453"/>
                    </a:cubicBezTo>
                    <a:cubicBezTo>
                      <a:pt x="3402565" y="561335"/>
                      <a:pt x="3404006" y="564216"/>
                      <a:pt x="3405446" y="567457"/>
                    </a:cubicBezTo>
                    <a:cubicBezTo>
                      <a:pt x="3407967" y="573940"/>
                      <a:pt x="3411209" y="581144"/>
                      <a:pt x="3413730" y="587627"/>
                    </a:cubicBezTo>
                    <a:cubicBezTo>
                      <a:pt x="3416251" y="594109"/>
                      <a:pt x="3419133" y="599872"/>
                      <a:pt x="3420573" y="604194"/>
                    </a:cubicBezTo>
                    <a:cubicBezTo>
                      <a:pt x="3418772" y="598431"/>
                      <a:pt x="3416972" y="594109"/>
                      <a:pt x="3415891" y="590868"/>
                    </a:cubicBezTo>
                    <a:cubicBezTo>
                      <a:pt x="3414811" y="587627"/>
                      <a:pt x="3413730" y="585105"/>
                      <a:pt x="3413370" y="583665"/>
                    </a:cubicBezTo>
                    <a:cubicBezTo>
                      <a:pt x="3412290" y="580423"/>
                      <a:pt x="3412290" y="579703"/>
                      <a:pt x="3412290" y="579703"/>
                    </a:cubicBezTo>
                    <a:cubicBezTo>
                      <a:pt x="3412290" y="579703"/>
                      <a:pt x="3413730" y="581504"/>
                      <a:pt x="3408328" y="567457"/>
                    </a:cubicBezTo>
                    <a:cubicBezTo>
                      <a:pt x="3420573" y="595910"/>
                      <a:pt x="3428857" y="619681"/>
                      <a:pt x="3439302" y="655697"/>
                    </a:cubicBezTo>
                    <a:cubicBezTo>
                      <a:pt x="3443624" y="674786"/>
                      <a:pt x="3433539" y="640570"/>
                      <a:pt x="3433539" y="644532"/>
                    </a:cubicBezTo>
                    <a:cubicBezTo>
                      <a:pt x="3444704" y="681629"/>
                      <a:pt x="3447585" y="699277"/>
                      <a:pt x="3459111" y="754742"/>
                    </a:cubicBezTo>
                    <a:cubicBezTo>
                      <a:pt x="3455869" y="736013"/>
                      <a:pt x="3454789" y="728090"/>
                      <a:pt x="3454428" y="726649"/>
                    </a:cubicBezTo>
                    <a:cubicBezTo>
                      <a:pt x="3454428" y="725929"/>
                      <a:pt x="3454789" y="727009"/>
                      <a:pt x="3455509" y="729170"/>
                    </a:cubicBezTo>
                    <a:cubicBezTo>
                      <a:pt x="3456229" y="731331"/>
                      <a:pt x="3456950" y="734933"/>
                      <a:pt x="3458030" y="739255"/>
                    </a:cubicBezTo>
                    <a:cubicBezTo>
                      <a:pt x="3459831" y="747899"/>
                      <a:pt x="3462352" y="759784"/>
                      <a:pt x="3464873" y="770949"/>
                    </a:cubicBezTo>
                    <a:cubicBezTo>
                      <a:pt x="3467034" y="782114"/>
                      <a:pt x="3468475" y="792919"/>
                      <a:pt x="3469556" y="799402"/>
                    </a:cubicBezTo>
                    <a:lnTo>
                      <a:pt x="3468115" y="786796"/>
                    </a:lnTo>
                    <a:cubicBezTo>
                      <a:pt x="3470276" y="798682"/>
                      <a:pt x="3472077" y="809487"/>
                      <a:pt x="3473517" y="819571"/>
                    </a:cubicBezTo>
                    <a:cubicBezTo>
                      <a:pt x="3474598" y="829656"/>
                      <a:pt x="3474598" y="839020"/>
                      <a:pt x="3474958" y="847304"/>
                    </a:cubicBezTo>
                    <a:cubicBezTo>
                      <a:pt x="3474237" y="839740"/>
                      <a:pt x="3473517" y="831817"/>
                      <a:pt x="3472797" y="824974"/>
                    </a:cubicBezTo>
                    <a:cubicBezTo>
                      <a:pt x="3472077" y="818131"/>
                      <a:pt x="3470996" y="811648"/>
                      <a:pt x="3470636" y="806605"/>
                    </a:cubicBezTo>
                    <a:cubicBezTo>
                      <a:pt x="3469195" y="796521"/>
                      <a:pt x="3468115" y="791118"/>
                      <a:pt x="3468115" y="795800"/>
                    </a:cubicBezTo>
                    <a:cubicBezTo>
                      <a:pt x="3468835" y="800843"/>
                      <a:pt x="3469556" y="805885"/>
                      <a:pt x="3470276" y="810927"/>
                    </a:cubicBezTo>
                    <a:cubicBezTo>
                      <a:pt x="3470996" y="815970"/>
                      <a:pt x="3471716" y="821012"/>
                      <a:pt x="3472077" y="826414"/>
                    </a:cubicBezTo>
                    <a:cubicBezTo>
                      <a:pt x="3473157" y="836859"/>
                      <a:pt x="3473877" y="847664"/>
                      <a:pt x="3474958" y="859189"/>
                    </a:cubicBezTo>
                    <a:lnTo>
                      <a:pt x="3472437" y="838300"/>
                    </a:lnTo>
                    <a:lnTo>
                      <a:pt x="3474598" y="863511"/>
                    </a:lnTo>
                    <a:cubicBezTo>
                      <a:pt x="3475318" y="871795"/>
                      <a:pt x="3475318" y="880439"/>
                      <a:pt x="3475678" y="888722"/>
                    </a:cubicBezTo>
                    <a:lnTo>
                      <a:pt x="3476398" y="913934"/>
                    </a:lnTo>
                    <a:lnTo>
                      <a:pt x="3476398" y="938785"/>
                    </a:lnTo>
                    <a:cubicBezTo>
                      <a:pt x="3477839" y="954632"/>
                      <a:pt x="3479640" y="980924"/>
                      <a:pt x="3481441" y="994970"/>
                    </a:cubicBezTo>
                    <a:cubicBezTo>
                      <a:pt x="3480360" y="1019101"/>
                      <a:pt x="3481441" y="1052236"/>
                      <a:pt x="3481441" y="1074926"/>
                    </a:cubicBezTo>
                    <a:lnTo>
                      <a:pt x="3481441" y="1064482"/>
                    </a:lnTo>
                    <a:cubicBezTo>
                      <a:pt x="3480000" y="1108422"/>
                      <a:pt x="3480721" y="1206746"/>
                      <a:pt x="3481801" y="1215030"/>
                    </a:cubicBezTo>
                    <a:cubicBezTo>
                      <a:pt x="3480721" y="1246364"/>
                      <a:pt x="3474958" y="992449"/>
                      <a:pt x="3476038" y="1215030"/>
                    </a:cubicBezTo>
                    <a:cubicBezTo>
                      <a:pt x="3476038" y="1299668"/>
                      <a:pt x="3479640" y="1267613"/>
                      <a:pt x="3480721" y="1315875"/>
                    </a:cubicBezTo>
                    <a:cubicBezTo>
                      <a:pt x="3480721" y="1315875"/>
                      <a:pt x="3480721" y="1312994"/>
                      <a:pt x="3480000" y="1318036"/>
                    </a:cubicBezTo>
                    <a:cubicBezTo>
                      <a:pt x="3480000" y="1355133"/>
                      <a:pt x="3481081" y="1358735"/>
                      <a:pt x="3481801" y="1389348"/>
                    </a:cubicBezTo>
                    <a:cubicBezTo>
                      <a:pt x="3482161" y="1367018"/>
                      <a:pt x="3482521" y="1334964"/>
                      <a:pt x="3481801" y="1324519"/>
                    </a:cubicBezTo>
                    <a:cubicBezTo>
                      <a:pt x="3483241" y="1335684"/>
                      <a:pt x="3481801" y="1401594"/>
                      <a:pt x="3482881" y="1430047"/>
                    </a:cubicBezTo>
                    <a:cubicBezTo>
                      <a:pt x="3480721" y="1393310"/>
                      <a:pt x="3482161" y="1501719"/>
                      <a:pt x="3480721" y="1472906"/>
                    </a:cubicBezTo>
                    <a:cubicBezTo>
                      <a:pt x="3479280" y="1546739"/>
                      <a:pt x="3480721" y="1625255"/>
                      <a:pt x="3482881" y="1664152"/>
                    </a:cubicBezTo>
                    <a:cubicBezTo>
                      <a:pt x="3480000" y="1714215"/>
                      <a:pt x="3483241" y="1751672"/>
                      <a:pt x="3481801" y="1833069"/>
                    </a:cubicBezTo>
                    <a:cubicBezTo>
                      <a:pt x="3481801" y="1820463"/>
                      <a:pt x="3481801" y="1798133"/>
                      <a:pt x="3481801" y="1780485"/>
                    </a:cubicBezTo>
                    <a:cubicBezTo>
                      <a:pt x="3480000" y="1734384"/>
                      <a:pt x="3480721" y="1864403"/>
                      <a:pt x="3479280" y="1793451"/>
                    </a:cubicBezTo>
                    <a:cubicBezTo>
                      <a:pt x="3479280" y="1808577"/>
                      <a:pt x="3480360" y="1794531"/>
                      <a:pt x="3480000" y="1779044"/>
                    </a:cubicBezTo>
                    <a:cubicBezTo>
                      <a:pt x="3480000" y="1751672"/>
                      <a:pt x="3478920" y="1726100"/>
                      <a:pt x="3478199" y="1732943"/>
                    </a:cubicBezTo>
                    <a:lnTo>
                      <a:pt x="3476759" y="1799213"/>
                    </a:lnTo>
                    <a:lnTo>
                      <a:pt x="3476759" y="1776163"/>
                    </a:lnTo>
                    <a:cubicBezTo>
                      <a:pt x="3476398" y="1776163"/>
                      <a:pt x="3474237" y="1876648"/>
                      <a:pt x="3474237" y="1876648"/>
                    </a:cubicBezTo>
                    <a:cubicBezTo>
                      <a:pt x="3474237" y="1879529"/>
                      <a:pt x="3474958" y="1869805"/>
                      <a:pt x="3475318" y="1865123"/>
                    </a:cubicBezTo>
                    <a:cubicBezTo>
                      <a:pt x="3474958" y="1923469"/>
                      <a:pt x="3474958" y="1985777"/>
                      <a:pt x="3475318" y="2046285"/>
                    </a:cubicBezTo>
                    <a:cubicBezTo>
                      <a:pt x="3475318" y="2061412"/>
                      <a:pt x="3475318" y="2076538"/>
                      <a:pt x="3475318" y="2091305"/>
                    </a:cubicBezTo>
                    <a:cubicBezTo>
                      <a:pt x="3475318" y="2098869"/>
                      <a:pt x="3475318" y="2106072"/>
                      <a:pt x="3475318" y="2113275"/>
                    </a:cubicBezTo>
                    <a:cubicBezTo>
                      <a:pt x="3475318" y="2120838"/>
                      <a:pt x="3475318" y="2128042"/>
                      <a:pt x="3474958" y="2135245"/>
                    </a:cubicBezTo>
                    <a:cubicBezTo>
                      <a:pt x="3474958" y="2142448"/>
                      <a:pt x="3474958" y="2149651"/>
                      <a:pt x="3474598" y="2156855"/>
                    </a:cubicBezTo>
                    <a:cubicBezTo>
                      <a:pt x="3474598" y="2164058"/>
                      <a:pt x="3473517" y="2170901"/>
                      <a:pt x="3473157" y="2177744"/>
                    </a:cubicBezTo>
                    <a:cubicBezTo>
                      <a:pt x="3472077" y="2191430"/>
                      <a:pt x="3471356" y="2204756"/>
                      <a:pt x="3469556" y="2217722"/>
                    </a:cubicBezTo>
                    <a:cubicBezTo>
                      <a:pt x="3469556" y="2220243"/>
                      <a:pt x="3469556" y="2226006"/>
                      <a:pt x="3468835" y="2234290"/>
                    </a:cubicBezTo>
                    <a:cubicBezTo>
                      <a:pt x="3468475" y="2238612"/>
                      <a:pt x="3468115" y="2243294"/>
                      <a:pt x="3467394" y="2248696"/>
                    </a:cubicBezTo>
                    <a:cubicBezTo>
                      <a:pt x="3467034" y="2254099"/>
                      <a:pt x="3465593" y="2260221"/>
                      <a:pt x="3464873" y="2266704"/>
                    </a:cubicBezTo>
                    <a:cubicBezTo>
                      <a:pt x="3463793" y="2273187"/>
                      <a:pt x="3462712" y="2280030"/>
                      <a:pt x="3461632" y="2287234"/>
                    </a:cubicBezTo>
                    <a:cubicBezTo>
                      <a:pt x="3460912" y="2290835"/>
                      <a:pt x="3460552" y="2294797"/>
                      <a:pt x="3459831" y="2298398"/>
                    </a:cubicBezTo>
                    <a:cubicBezTo>
                      <a:pt x="3459111" y="2302360"/>
                      <a:pt x="3458030" y="2305962"/>
                      <a:pt x="3457310" y="2309924"/>
                    </a:cubicBezTo>
                    <a:cubicBezTo>
                      <a:pt x="3453708" y="2325771"/>
                      <a:pt x="3450107" y="2343059"/>
                      <a:pt x="3445064" y="2359986"/>
                    </a:cubicBezTo>
                    <a:cubicBezTo>
                      <a:pt x="3442543" y="2368630"/>
                      <a:pt x="3440022" y="2377274"/>
                      <a:pt x="3437861" y="2386278"/>
                    </a:cubicBezTo>
                    <a:cubicBezTo>
                      <a:pt x="3434980" y="2394922"/>
                      <a:pt x="3432099" y="2403566"/>
                      <a:pt x="3429217" y="2412210"/>
                    </a:cubicBezTo>
                    <a:cubicBezTo>
                      <a:pt x="3423815" y="2429498"/>
                      <a:pt x="3416611" y="2446425"/>
                      <a:pt x="3410489" y="2462272"/>
                    </a:cubicBezTo>
                    <a:cubicBezTo>
                      <a:pt x="3407607" y="2470196"/>
                      <a:pt x="3404006" y="2477760"/>
                      <a:pt x="3400764" y="2485323"/>
                    </a:cubicBezTo>
                    <a:cubicBezTo>
                      <a:pt x="3397523" y="2492526"/>
                      <a:pt x="3394642" y="2499729"/>
                      <a:pt x="3391400" y="2506212"/>
                    </a:cubicBezTo>
                    <a:cubicBezTo>
                      <a:pt x="3388519" y="2513055"/>
                      <a:pt x="3385277" y="2518818"/>
                      <a:pt x="3382756" y="2524581"/>
                    </a:cubicBezTo>
                    <a:cubicBezTo>
                      <a:pt x="3379875" y="2530343"/>
                      <a:pt x="3377354" y="2535746"/>
                      <a:pt x="3375193" y="2540428"/>
                    </a:cubicBezTo>
                    <a:cubicBezTo>
                      <a:pt x="3384197" y="2519898"/>
                      <a:pt x="3387438" y="2507653"/>
                      <a:pt x="3380235" y="2519538"/>
                    </a:cubicBezTo>
                    <a:cubicBezTo>
                      <a:pt x="3388519" y="2502971"/>
                      <a:pt x="3402565" y="2467315"/>
                      <a:pt x="3417692" y="2428057"/>
                    </a:cubicBezTo>
                    <a:cubicBezTo>
                      <a:pt x="3420573" y="2421934"/>
                      <a:pt x="3438221" y="2372952"/>
                      <a:pt x="3428497" y="2405007"/>
                    </a:cubicBezTo>
                    <a:cubicBezTo>
                      <a:pt x="3430658" y="2398164"/>
                      <a:pt x="3432819" y="2392041"/>
                      <a:pt x="3434620" y="2386999"/>
                    </a:cubicBezTo>
                    <a:cubicBezTo>
                      <a:pt x="3436420" y="2381956"/>
                      <a:pt x="3437501" y="2377274"/>
                      <a:pt x="3438221" y="2373673"/>
                    </a:cubicBezTo>
                    <a:cubicBezTo>
                      <a:pt x="3440382" y="2366469"/>
                      <a:pt x="3441463" y="2361787"/>
                      <a:pt x="3441823" y="2359626"/>
                    </a:cubicBezTo>
                    <a:cubicBezTo>
                      <a:pt x="3442903" y="2355304"/>
                      <a:pt x="3441103" y="2359626"/>
                      <a:pt x="3438942" y="2366109"/>
                    </a:cubicBezTo>
                    <a:cubicBezTo>
                      <a:pt x="3436420" y="2372952"/>
                      <a:pt x="3433899" y="2381956"/>
                      <a:pt x="3431378" y="2387359"/>
                    </a:cubicBezTo>
                    <a:cubicBezTo>
                      <a:pt x="3429217" y="2392761"/>
                      <a:pt x="3428137" y="2394202"/>
                      <a:pt x="3430298" y="2385918"/>
                    </a:cubicBezTo>
                    <a:cubicBezTo>
                      <a:pt x="3425255" y="2401045"/>
                      <a:pt x="3420573" y="2415812"/>
                      <a:pt x="3415531" y="2429498"/>
                    </a:cubicBezTo>
                    <a:cubicBezTo>
                      <a:pt x="3410489" y="2443184"/>
                      <a:pt x="3405446" y="2456150"/>
                      <a:pt x="3400764" y="2468395"/>
                    </a:cubicBezTo>
                    <a:cubicBezTo>
                      <a:pt x="3395362" y="2480641"/>
                      <a:pt x="3390320" y="2492166"/>
                      <a:pt x="3385638" y="2503331"/>
                    </a:cubicBezTo>
                    <a:cubicBezTo>
                      <a:pt x="3383477" y="2509094"/>
                      <a:pt x="3380595" y="2514136"/>
                      <a:pt x="3378074" y="2519538"/>
                    </a:cubicBezTo>
                    <a:cubicBezTo>
                      <a:pt x="3375553" y="2524941"/>
                      <a:pt x="3373032" y="2529983"/>
                      <a:pt x="3370511" y="2535025"/>
                    </a:cubicBezTo>
                    <a:cubicBezTo>
                      <a:pt x="3367989" y="2540068"/>
                      <a:pt x="3365469" y="2545110"/>
                      <a:pt x="3363308" y="2550152"/>
                    </a:cubicBezTo>
                    <a:cubicBezTo>
                      <a:pt x="3360786" y="2554834"/>
                      <a:pt x="3357905" y="2559877"/>
                      <a:pt x="3355384" y="2564559"/>
                    </a:cubicBezTo>
                    <a:cubicBezTo>
                      <a:pt x="3350341" y="2573923"/>
                      <a:pt x="3345300" y="2583287"/>
                      <a:pt x="3340257" y="2591931"/>
                    </a:cubicBezTo>
                    <a:cubicBezTo>
                      <a:pt x="3329452" y="2609579"/>
                      <a:pt x="3319368" y="2626867"/>
                      <a:pt x="3307482" y="2643434"/>
                    </a:cubicBezTo>
                    <a:lnTo>
                      <a:pt x="3305682" y="2644875"/>
                    </a:lnTo>
                    <a:cubicBezTo>
                      <a:pt x="3294516" y="2662163"/>
                      <a:pt x="3281550" y="2678370"/>
                      <a:pt x="3269305" y="2694577"/>
                    </a:cubicBezTo>
                    <a:cubicBezTo>
                      <a:pt x="3285152" y="2674768"/>
                      <a:pt x="3293076" y="2665764"/>
                      <a:pt x="3291995" y="2668285"/>
                    </a:cubicBezTo>
                    <a:cubicBezTo>
                      <a:pt x="3291635" y="2669366"/>
                      <a:pt x="3288754" y="2673328"/>
                      <a:pt x="3283351" y="2680171"/>
                    </a:cubicBezTo>
                    <a:cubicBezTo>
                      <a:pt x="3280830" y="2683412"/>
                      <a:pt x="3277589" y="2687734"/>
                      <a:pt x="3273627" y="2692776"/>
                    </a:cubicBezTo>
                    <a:cubicBezTo>
                      <a:pt x="3271826" y="2695298"/>
                      <a:pt x="3269665" y="2697819"/>
                      <a:pt x="3267144" y="2700700"/>
                    </a:cubicBezTo>
                    <a:cubicBezTo>
                      <a:pt x="3264623" y="2703221"/>
                      <a:pt x="3262102" y="2706102"/>
                      <a:pt x="3259581" y="2709344"/>
                    </a:cubicBezTo>
                    <a:lnTo>
                      <a:pt x="3264623" y="2703221"/>
                    </a:lnTo>
                    <a:cubicBezTo>
                      <a:pt x="3258140" y="2710064"/>
                      <a:pt x="3250577" y="2718708"/>
                      <a:pt x="3241573" y="2728793"/>
                    </a:cubicBezTo>
                    <a:cubicBezTo>
                      <a:pt x="3232568" y="2738877"/>
                      <a:pt x="3222124" y="2749322"/>
                      <a:pt x="3211319" y="2760847"/>
                    </a:cubicBezTo>
                    <a:cubicBezTo>
                      <a:pt x="3208798" y="2763728"/>
                      <a:pt x="3205916" y="2766610"/>
                      <a:pt x="3203035" y="2769131"/>
                    </a:cubicBezTo>
                    <a:cubicBezTo>
                      <a:pt x="3200154" y="2772012"/>
                      <a:pt x="3197273" y="2774533"/>
                      <a:pt x="3194391" y="2777415"/>
                    </a:cubicBezTo>
                    <a:cubicBezTo>
                      <a:pt x="3188629" y="2782817"/>
                      <a:pt x="3182866" y="2788580"/>
                      <a:pt x="3177103" y="2793982"/>
                    </a:cubicBezTo>
                    <a:cubicBezTo>
                      <a:pt x="3165218" y="2804427"/>
                      <a:pt x="3153333" y="2814872"/>
                      <a:pt x="3142168" y="2824236"/>
                    </a:cubicBezTo>
                    <a:lnTo>
                      <a:pt x="3112274" y="2849807"/>
                    </a:lnTo>
                    <a:cubicBezTo>
                      <a:pt x="3100749" y="2858451"/>
                      <a:pt x="3091385" y="2864574"/>
                      <a:pt x="3084181" y="2869256"/>
                    </a:cubicBezTo>
                    <a:cubicBezTo>
                      <a:pt x="3076978" y="2873938"/>
                      <a:pt x="3071576" y="2877540"/>
                      <a:pt x="3066894" y="2879701"/>
                    </a:cubicBezTo>
                    <a:cubicBezTo>
                      <a:pt x="3057530" y="2884383"/>
                      <a:pt x="3052487" y="2886184"/>
                      <a:pt x="3044204" y="2890506"/>
                    </a:cubicBezTo>
                    <a:cubicBezTo>
                      <a:pt x="3039521" y="2893387"/>
                      <a:pt x="3034839" y="2896629"/>
                      <a:pt x="3030157" y="2899510"/>
                    </a:cubicBezTo>
                    <a:cubicBezTo>
                      <a:pt x="3025475" y="2902391"/>
                      <a:pt x="3020793" y="2904912"/>
                      <a:pt x="3016471" y="2907433"/>
                    </a:cubicBezTo>
                    <a:cubicBezTo>
                      <a:pt x="3007467" y="2912476"/>
                      <a:pt x="2999183" y="2917518"/>
                      <a:pt x="2990900" y="2922200"/>
                    </a:cubicBezTo>
                    <a:cubicBezTo>
                      <a:pt x="2982616" y="2926522"/>
                      <a:pt x="2974692" y="2930844"/>
                      <a:pt x="2967129" y="2934806"/>
                    </a:cubicBezTo>
                    <a:cubicBezTo>
                      <a:pt x="2963167" y="2936967"/>
                      <a:pt x="2959565" y="2938768"/>
                      <a:pt x="2955964" y="2940928"/>
                    </a:cubicBezTo>
                    <a:cubicBezTo>
                      <a:pt x="2952362" y="2942729"/>
                      <a:pt x="2948400" y="2944530"/>
                      <a:pt x="2944799" y="2946331"/>
                    </a:cubicBezTo>
                    <a:cubicBezTo>
                      <a:pt x="2937595" y="2949933"/>
                      <a:pt x="2930392" y="2953174"/>
                      <a:pt x="2923189" y="2956776"/>
                    </a:cubicBezTo>
                    <a:cubicBezTo>
                      <a:pt x="2919587" y="2958577"/>
                      <a:pt x="2916346" y="2960377"/>
                      <a:pt x="2912744" y="2961818"/>
                    </a:cubicBezTo>
                    <a:cubicBezTo>
                      <a:pt x="2909143" y="2963259"/>
                      <a:pt x="2905541" y="2964699"/>
                      <a:pt x="2901939" y="2966500"/>
                    </a:cubicBezTo>
                    <a:cubicBezTo>
                      <a:pt x="2887533" y="2972623"/>
                      <a:pt x="2873847" y="2979106"/>
                      <a:pt x="2858360" y="2984148"/>
                    </a:cubicBezTo>
                    <a:cubicBezTo>
                      <a:pt x="2854758" y="2985228"/>
                      <a:pt x="2849716" y="2986669"/>
                      <a:pt x="2843593" y="2988830"/>
                    </a:cubicBezTo>
                    <a:cubicBezTo>
                      <a:pt x="2837470" y="2990631"/>
                      <a:pt x="2830627" y="2993152"/>
                      <a:pt x="2822704" y="2994953"/>
                    </a:cubicBezTo>
                    <a:cubicBezTo>
                      <a:pt x="2815140" y="2997114"/>
                      <a:pt x="2807217" y="2999275"/>
                      <a:pt x="2799293" y="3001436"/>
                    </a:cubicBezTo>
                    <a:cubicBezTo>
                      <a:pt x="2795331" y="3002516"/>
                      <a:pt x="2791369" y="3003597"/>
                      <a:pt x="2787768" y="3004677"/>
                    </a:cubicBezTo>
                    <a:cubicBezTo>
                      <a:pt x="2784166" y="3005758"/>
                      <a:pt x="2780204" y="3006478"/>
                      <a:pt x="2776603" y="3007198"/>
                    </a:cubicBezTo>
                    <a:cubicBezTo>
                      <a:pt x="2748510" y="3013321"/>
                      <a:pt x="2733023" y="3016203"/>
                      <a:pt x="2767959" y="3007198"/>
                    </a:cubicBezTo>
                    <a:cubicBezTo>
                      <a:pt x="2757874" y="3009719"/>
                      <a:pt x="2749591" y="3011881"/>
                      <a:pt x="2742027" y="3014041"/>
                    </a:cubicBezTo>
                    <a:cubicBezTo>
                      <a:pt x="2734464" y="3015842"/>
                      <a:pt x="2727981" y="3017283"/>
                      <a:pt x="2722218" y="3018723"/>
                    </a:cubicBezTo>
                    <a:cubicBezTo>
                      <a:pt x="2716456" y="3020164"/>
                      <a:pt x="2711053" y="3021605"/>
                      <a:pt x="2705651" y="3023045"/>
                    </a:cubicBezTo>
                    <a:cubicBezTo>
                      <a:pt x="2700248" y="3024486"/>
                      <a:pt x="2694846" y="3025927"/>
                      <a:pt x="2689083" y="3027007"/>
                    </a:cubicBezTo>
                    <a:cubicBezTo>
                      <a:pt x="2665673" y="3030969"/>
                      <a:pt x="2634699" y="3037812"/>
                      <a:pt x="2564107" y="3036732"/>
                    </a:cubicBezTo>
                    <a:lnTo>
                      <a:pt x="2600843" y="3034571"/>
                    </a:lnTo>
                    <a:cubicBezTo>
                      <a:pt x="2592560" y="3034571"/>
                      <a:pt x="2583916" y="3034931"/>
                      <a:pt x="2574912" y="3035291"/>
                    </a:cubicBezTo>
                    <a:cubicBezTo>
                      <a:pt x="2570950" y="3035291"/>
                      <a:pt x="2566628" y="3035291"/>
                      <a:pt x="2562306" y="3035651"/>
                    </a:cubicBezTo>
                    <a:cubicBezTo>
                      <a:pt x="2560865" y="3035651"/>
                      <a:pt x="2558344" y="3035651"/>
                      <a:pt x="2556543" y="3035651"/>
                    </a:cubicBezTo>
                    <a:cubicBezTo>
                      <a:pt x="2554743" y="3035651"/>
                      <a:pt x="2552582" y="3035651"/>
                      <a:pt x="2550781" y="3035651"/>
                    </a:cubicBezTo>
                    <a:lnTo>
                      <a:pt x="2550061" y="3035651"/>
                    </a:lnTo>
                    <a:cubicBezTo>
                      <a:pt x="2550061" y="3035651"/>
                      <a:pt x="2550061" y="3035651"/>
                      <a:pt x="2549700" y="3035651"/>
                    </a:cubicBezTo>
                    <a:lnTo>
                      <a:pt x="2549700" y="3035651"/>
                    </a:lnTo>
                    <a:cubicBezTo>
                      <a:pt x="2549700" y="3036011"/>
                      <a:pt x="2549700" y="3037452"/>
                      <a:pt x="2549700" y="3037452"/>
                    </a:cubicBezTo>
                    <a:lnTo>
                      <a:pt x="2549700" y="3040333"/>
                    </a:lnTo>
                    <a:cubicBezTo>
                      <a:pt x="2550421" y="3045736"/>
                      <a:pt x="2550781" y="3051138"/>
                      <a:pt x="2551141" y="3056541"/>
                    </a:cubicBezTo>
                    <a:cubicBezTo>
                      <a:pt x="2551501" y="3065545"/>
                      <a:pt x="2552942" y="3074909"/>
                      <a:pt x="2554022" y="3083913"/>
                    </a:cubicBezTo>
                    <a:cubicBezTo>
                      <a:pt x="2555103" y="3092917"/>
                      <a:pt x="2556183" y="3102281"/>
                      <a:pt x="2557624" y="3111285"/>
                    </a:cubicBezTo>
                    <a:cubicBezTo>
                      <a:pt x="2559425" y="3120289"/>
                      <a:pt x="2560865" y="3129293"/>
                      <a:pt x="2562306" y="3137937"/>
                    </a:cubicBezTo>
                    <a:cubicBezTo>
                      <a:pt x="2563026" y="3142259"/>
                      <a:pt x="2563747" y="3146581"/>
                      <a:pt x="2564827" y="3150903"/>
                    </a:cubicBezTo>
                    <a:cubicBezTo>
                      <a:pt x="2565908" y="3155225"/>
                      <a:pt x="2566988" y="3159547"/>
                      <a:pt x="2568069" y="3163509"/>
                    </a:cubicBezTo>
                    <a:cubicBezTo>
                      <a:pt x="2575632" y="3197364"/>
                      <a:pt x="2586077" y="3228338"/>
                      <a:pt x="2596161" y="3253910"/>
                    </a:cubicBezTo>
                    <a:cubicBezTo>
                      <a:pt x="2598682" y="3260393"/>
                      <a:pt x="2601204" y="3266155"/>
                      <a:pt x="2603725" y="3271918"/>
                    </a:cubicBezTo>
                    <a:cubicBezTo>
                      <a:pt x="2606246" y="3277320"/>
                      <a:pt x="2608767" y="3282723"/>
                      <a:pt x="2611288" y="3287765"/>
                    </a:cubicBezTo>
                    <a:cubicBezTo>
                      <a:pt x="2612369" y="3290286"/>
                      <a:pt x="2613449" y="3292447"/>
                      <a:pt x="2614530" y="3294968"/>
                    </a:cubicBezTo>
                    <a:cubicBezTo>
                      <a:pt x="2615610" y="3297129"/>
                      <a:pt x="2616691" y="3299290"/>
                      <a:pt x="2617771" y="3301451"/>
                    </a:cubicBezTo>
                    <a:cubicBezTo>
                      <a:pt x="2619932" y="3305413"/>
                      <a:pt x="2621733" y="3309014"/>
                      <a:pt x="2623534" y="3312256"/>
                    </a:cubicBezTo>
                    <a:cubicBezTo>
                      <a:pt x="2617051" y="3302532"/>
                      <a:pt x="2618131" y="3306493"/>
                      <a:pt x="2623534" y="3318379"/>
                    </a:cubicBezTo>
                    <a:cubicBezTo>
                      <a:pt x="2629656" y="3329904"/>
                      <a:pt x="2641182" y="3348993"/>
                      <a:pt x="2656308" y="3367361"/>
                    </a:cubicBezTo>
                    <a:cubicBezTo>
                      <a:pt x="2658109" y="3369522"/>
                      <a:pt x="2660270" y="3371683"/>
                      <a:pt x="2662071" y="3373844"/>
                    </a:cubicBezTo>
                    <a:lnTo>
                      <a:pt x="2664952" y="3377085"/>
                    </a:lnTo>
                    <a:lnTo>
                      <a:pt x="2666393" y="3378526"/>
                    </a:lnTo>
                    <a:lnTo>
                      <a:pt x="2668554" y="3380327"/>
                    </a:lnTo>
                    <a:cubicBezTo>
                      <a:pt x="2674677" y="3386089"/>
                      <a:pt x="2679359" y="3393292"/>
                      <a:pt x="2682240" y="3400856"/>
                    </a:cubicBezTo>
                    <a:cubicBezTo>
                      <a:pt x="2685121" y="3408420"/>
                      <a:pt x="2686202" y="3416703"/>
                      <a:pt x="2685842" y="3424627"/>
                    </a:cubicBezTo>
                    <a:cubicBezTo>
                      <a:pt x="2685482" y="3432550"/>
                      <a:pt x="2682961" y="3439754"/>
                      <a:pt x="2679719" y="3446237"/>
                    </a:cubicBezTo>
                    <a:cubicBezTo>
                      <a:pt x="2673236" y="3458842"/>
                      <a:pt x="2662431" y="3466766"/>
                      <a:pt x="2653067" y="3470367"/>
                    </a:cubicBezTo>
                    <a:cubicBezTo>
                      <a:pt x="2643703" y="3473969"/>
                      <a:pt x="2636500" y="3473969"/>
                      <a:pt x="2632898" y="3473609"/>
                    </a:cubicBezTo>
                    <a:cubicBezTo>
                      <a:pt x="2635059" y="3473609"/>
                      <a:pt x="2632898" y="3474329"/>
                      <a:pt x="2627856" y="3474329"/>
                    </a:cubicBezTo>
                    <a:cubicBezTo>
                      <a:pt x="2625695" y="3474329"/>
                      <a:pt x="2622453" y="3474329"/>
                      <a:pt x="2619212" y="3473249"/>
                    </a:cubicBezTo>
                    <a:cubicBezTo>
                      <a:pt x="2615610" y="3472528"/>
                      <a:pt x="2613089" y="3471448"/>
                      <a:pt x="2609847" y="3470727"/>
                    </a:cubicBezTo>
                    <a:cubicBezTo>
                      <a:pt x="2597962" y="3467126"/>
                      <a:pt x="2584276" y="3462804"/>
                      <a:pt x="2580674" y="3461723"/>
                    </a:cubicBezTo>
                    <a:cubicBezTo>
                      <a:pt x="2570590" y="3457762"/>
                      <a:pt x="2553302" y="3451999"/>
                      <a:pt x="2534934" y="3445516"/>
                    </a:cubicBezTo>
                    <a:cubicBezTo>
                      <a:pt x="2559065" y="3455241"/>
                      <a:pt x="2550061" y="3453079"/>
                      <a:pt x="2546819" y="3452719"/>
                    </a:cubicBezTo>
                    <a:cubicBezTo>
                      <a:pt x="2545018" y="3452719"/>
                      <a:pt x="2545018" y="3452719"/>
                      <a:pt x="2551141" y="3455241"/>
                    </a:cubicBezTo>
                    <a:cubicBezTo>
                      <a:pt x="2557264" y="3457402"/>
                      <a:pt x="2569869" y="3461363"/>
                      <a:pt x="2593640" y="3468927"/>
                    </a:cubicBezTo>
                    <a:cubicBezTo>
                      <a:pt x="2581395" y="3465685"/>
                      <a:pt x="2568429" y="3462083"/>
                      <a:pt x="2554022" y="3458122"/>
                    </a:cubicBezTo>
                    <a:cubicBezTo>
                      <a:pt x="2539616" y="3453440"/>
                      <a:pt x="2524489" y="3448037"/>
                      <a:pt x="2507201" y="3441914"/>
                    </a:cubicBezTo>
                    <a:cubicBezTo>
                      <a:pt x="2502879" y="3440474"/>
                      <a:pt x="2498557" y="3438673"/>
                      <a:pt x="2493875" y="3437233"/>
                    </a:cubicBezTo>
                    <a:cubicBezTo>
                      <a:pt x="2489553" y="3435432"/>
                      <a:pt x="2484871" y="3433631"/>
                      <a:pt x="2480189" y="3431470"/>
                    </a:cubicBezTo>
                    <a:cubicBezTo>
                      <a:pt x="2470825" y="3427508"/>
                      <a:pt x="2461100" y="3423546"/>
                      <a:pt x="2450656" y="3418864"/>
                    </a:cubicBezTo>
                    <a:cubicBezTo>
                      <a:pt x="2445613" y="3416703"/>
                      <a:pt x="2440211" y="3414542"/>
                      <a:pt x="2434809" y="3412021"/>
                    </a:cubicBezTo>
                    <a:cubicBezTo>
                      <a:pt x="2429406" y="3409500"/>
                      <a:pt x="2424004" y="3406619"/>
                      <a:pt x="2418241" y="3404097"/>
                    </a:cubicBezTo>
                    <a:cubicBezTo>
                      <a:pt x="2407076" y="3398695"/>
                      <a:pt x="2395191" y="3392932"/>
                      <a:pt x="2382945" y="3386449"/>
                    </a:cubicBezTo>
                    <a:lnTo>
                      <a:pt x="2385466" y="3385729"/>
                    </a:lnTo>
                    <a:cubicBezTo>
                      <a:pt x="2411758" y="3398695"/>
                      <a:pt x="2437330" y="3412741"/>
                      <a:pt x="2464342" y="3423906"/>
                    </a:cubicBezTo>
                    <a:cubicBezTo>
                      <a:pt x="2456778" y="3418864"/>
                      <a:pt x="2497837" y="3437593"/>
                      <a:pt x="2515845" y="3442995"/>
                    </a:cubicBezTo>
                    <a:cubicBezTo>
                      <a:pt x="2506481" y="3439393"/>
                      <a:pt x="2498197" y="3436152"/>
                      <a:pt x="2490994" y="3432910"/>
                    </a:cubicBezTo>
                    <a:cubicBezTo>
                      <a:pt x="2484151" y="3429669"/>
                      <a:pt x="2478028" y="3427148"/>
                      <a:pt x="2473346" y="3424987"/>
                    </a:cubicBezTo>
                    <a:cubicBezTo>
                      <a:pt x="2463622" y="3420305"/>
                      <a:pt x="2457139" y="3417424"/>
                      <a:pt x="2453537" y="3415623"/>
                    </a:cubicBezTo>
                    <a:cubicBezTo>
                      <a:pt x="2446334" y="3412021"/>
                      <a:pt x="2448855" y="3412381"/>
                      <a:pt x="2451016" y="3413101"/>
                    </a:cubicBezTo>
                    <a:cubicBezTo>
                      <a:pt x="2453537" y="3413822"/>
                      <a:pt x="2455698" y="3414182"/>
                      <a:pt x="2447774" y="3410580"/>
                    </a:cubicBezTo>
                    <a:cubicBezTo>
                      <a:pt x="2445973" y="3409500"/>
                      <a:pt x="2443092" y="3408420"/>
                      <a:pt x="2439851" y="3406979"/>
                    </a:cubicBezTo>
                    <a:cubicBezTo>
                      <a:pt x="2436609" y="3405178"/>
                      <a:pt x="2432287" y="3403377"/>
                      <a:pt x="2427605" y="3400856"/>
                    </a:cubicBezTo>
                    <a:cubicBezTo>
                      <a:pt x="2417521" y="3395814"/>
                      <a:pt x="2403835" y="3389331"/>
                      <a:pt x="2385466" y="3379607"/>
                    </a:cubicBezTo>
                    <a:cubicBezTo>
                      <a:pt x="2370700" y="3372763"/>
                      <a:pt x="2380064" y="3377445"/>
                      <a:pt x="2342247" y="3356916"/>
                    </a:cubicBezTo>
                    <a:cubicBezTo>
                      <a:pt x="2351251" y="3361959"/>
                      <a:pt x="2356653" y="3364479"/>
                      <a:pt x="2356293" y="3363759"/>
                    </a:cubicBezTo>
                    <a:cubicBezTo>
                      <a:pt x="2356293" y="3363759"/>
                      <a:pt x="2354492" y="3362319"/>
                      <a:pt x="2350891" y="3360158"/>
                    </a:cubicBezTo>
                    <a:cubicBezTo>
                      <a:pt x="2349090" y="3359077"/>
                      <a:pt x="2346929" y="3357997"/>
                      <a:pt x="2344408" y="3356556"/>
                    </a:cubicBezTo>
                    <a:cubicBezTo>
                      <a:pt x="2341887" y="3355115"/>
                      <a:pt x="2338645" y="3353315"/>
                      <a:pt x="2335404" y="3351154"/>
                    </a:cubicBezTo>
                    <a:lnTo>
                      <a:pt x="2307671" y="3336027"/>
                    </a:lnTo>
                    <a:cubicBezTo>
                      <a:pt x="2283900" y="3319459"/>
                      <a:pt x="2304430" y="3331705"/>
                      <a:pt x="2326039" y="3344310"/>
                    </a:cubicBezTo>
                    <a:cubicBezTo>
                      <a:pt x="2331442" y="3347552"/>
                      <a:pt x="2336844" y="3350794"/>
                      <a:pt x="2341526" y="3353675"/>
                    </a:cubicBezTo>
                    <a:cubicBezTo>
                      <a:pt x="2346569" y="3356196"/>
                      <a:pt x="2350891" y="3358357"/>
                      <a:pt x="2353772" y="3360158"/>
                    </a:cubicBezTo>
                    <a:cubicBezTo>
                      <a:pt x="2359534" y="3363039"/>
                      <a:pt x="2360255" y="3363039"/>
                      <a:pt x="2349450" y="3356556"/>
                    </a:cubicBezTo>
                    <a:cubicBezTo>
                      <a:pt x="2356653" y="3360158"/>
                      <a:pt x="2364217" y="3364479"/>
                      <a:pt x="2372500" y="3368802"/>
                    </a:cubicBezTo>
                    <a:cubicBezTo>
                      <a:pt x="2376462" y="3370963"/>
                      <a:pt x="2380784" y="3373123"/>
                      <a:pt x="2384746" y="3375284"/>
                    </a:cubicBezTo>
                    <a:cubicBezTo>
                      <a:pt x="2386907" y="3376365"/>
                      <a:pt x="2389068" y="3377445"/>
                      <a:pt x="2390869" y="3378526"/>
                    </a:cubicBezTo>
                    <a:lnTo>
                      <a:pt x="2397352" y="3381407"/>
                    </a:lnTo>
                    <a:cubicBezTo>
                      <a:pt x="2405996" y="3385369"/>
                      <a:pt x="2414640" y="3389691"/>
                      <a:pt x="2422923" y="3393653"/>
                    </a:cubicBezTo>
                    <a:cubicBezTo>
                      <a:pt x="2427245" y="3395453"/>
                      <a:pt x="2431207" y="3397615"/>
                      <a:pt x="2435169" y="3399415"/>
                    </a:cubicBezTo>
                    <a:cubicBezTo>
                      <a:pt x="2439131" y="3401216"/>
                      <a:pt x="2443092" y="3403017"/>
                      <a:pt x="2447054" y="3404818"/>
                    </a:cubicBezTo>
                    <a:cubicBezTo>
                      <a:pt x="2477668" y="3417424"/>
                      <a:pt x="2498557" y="3425707"/>
                      <a:pt x="2489553" y="3420665"/>
                    </a:cubicBezTo>
                    <a:cubicBezTo>
                      <a:pt x="2477668" y="3415262"/>
                      <a:pt x="2467223" y="3410941"/>
                      <a:pt x="2458219" y="3406979"/>
                    </a:cubicBezTo>
                    <a:cubicBezTo>
                      <a:pt x="2453537" y="3405178"/>
                      <a:pt x="2449575" y="3403377"/>
                      <a:pt x="2445253" y="3401576"/>
                    </a:cubicBezTo>
                    <a:cubicBezTo>
                      <a:pt x="2441291" y="3399776"/>
                      <a:pt x="2437690" y="3397975"/>
                      <a:pt x="2434088" y="3396534"/>
                    </a:cubicBezTo>
                    <a:cubicBezTo>
                      <a:pt x="2420042" y="3390051"/>
                      <a:pt x="2409237" y="3385369"/>
                      <a:pt x="2398072" y="3380327"/>
                    </a:cubicBezTo>
                    <a:cubicBezTo>
                      <a:pt x="2395191" y="3379246"/>
                      <a:pt x="2392669" y="3377806"/>
                      <a:pt x="2389788" y="3376725"/>
                    </a:cubicBezTo>
                    <a:cubicBezTo>
                      <a:pt x="2386907" y="3375284"/>
                      <a:pt x="2384386" y="3373844"/>
                      <a:pt x="2381144" y="3372403"/>
                    </a:cubicBezTo>
                    <a:cubicBezTo>
                      <a:pt x="2375382" y="3369522"/>
                      <a:pt x="2368899" y="3366280"/>
                      <a:pt x="2362056" y="3362319"/>
                    </a:cubicBezTo>
                    <a:cubicBezTo>
                      <a:pt x="2354852" y="3358357"/>
                      <a:pt x="2346929" y="3354395"/>
                      <a:pt x="2337925" y="3349353"/>
                    </a:cubicBezTo>
                    <a:cubicBezTo>
                      <a:pt x="2328921" y="3343950"/>
                      <a:pt x="2319196" y="3337827"/>
                      <a:pt x="2307671" y="3330264"/>
                    </a:cubicBezTo>
                    <a:lnTo>
                      <a:pt x="2298307" y="3323421"/>
                    </a:lnTo>
                    <a:cubicBezTo>
                      <a:pt x="2282100" y="3312976"/>
                      <a:pt x="2272735" y="3307214"/>
                      <a:pt x="2264812" y="3302532"/>
                    </a:cubicBezTo>
                    <a:cubicBezTo>
                      <a:pt x="2260850" y="3300371"/>
                      <a:pt x="2257609" y="3298209"/>
                      <a:pt x="2254007" y="3296049"/>
                    </a:cubicBezTo>
                    <a:cubicBezTo>
                      <a:pt x="2250405" y="3293888"/>
                      <a:pt x="2246804" y="3291367"/>
                      <a:pt x="2242482" y="3288485"/>
                    </a:cubicBezTo>
                    <a:cubicBezTo>
                      <a:pt x="2241401" y="3287045"/>
                      <a:pt x="2233838" y="3280562"/>
                      <a:pt x="2214029" y="3265795"/>
                    </a:cubicBezTo>
                    <a:cubicBezTo>
                      <a:pt x="2201063" y="3256071"/>
                      <a:pt x="2189178" y="3246707"/>
                      <a:pt x="2178013" y="3238063"/>
                    </a:cubicBezTo>
                    <a:cubicBezTo>
                      <a:pt x="2167208" y="3229058"/>
                      <a:pt x="2157123" y="3220414"/>
                      <a:pt x="2146679" y="3211771"/>
                    </a:cubicBezTo>
                    <a:cubicBezTo>
                      <a:pt x="2126870" y="3194123"/>
                      <a:pt x="2107781" y="3176835"/>
                      <a:pt x="2086171" y="3155585"/>
                    </a:cubicBezTo>
                    <a:cubicBezTo>
                      <a:pt x="2093014" y="3162788"/>
                      <a:pt x="2099497" y="3169632"/>
                      <a:pt x="2105620" y="3175754"/>
                    </a:cubicBezTo>
                    <a:cubicBezTo>
                      <a:pt x="2111743" y="3181877"/>
                      <a:pt x="2117505" y="3187280"/>
                      <a:pt x="2122908" y="3192682"/>
                    </a:cubicBezTo>
                    <a:cubicBezTo>
                      <a:pt x="2128310" y="3198085"/>
                      <a:pt x="2133352" y="3202767"/>
                      <a:pt x="2138035" y="3207449"/>
                    </a:cubicBezTo>
                    <a:cubicBezTo>
                      <a:pt x="2142717" y="3211771"/>
                      <a:pt x="2147399" y="3215732"/>
                      <a:pt x="2151721" y="3219694"/>
                    </a:cubicBezTo>
                    <a:cubicBezTo>
                      <a:pt x="2160365" y="3227258"/>
                      <a:pt x="2167568" y="3234101"/>
                      <a:pt x="2174771" y="3240584"/>
                    </a:cubicBezTo>
                    <a:cubicBezTo>
                      <a:pt x="2181974" y="3246707"/>
                      <a:pt x="2188457" y="3252109"/>
                      <a:pt x="2195300" y="3257871"/>
                    </a:cubicBezTo>
                    <a:cubicBezTo>
                      <a:pt x="2208266" y="3269396"/>
                      <a:pt x="2222673" y="3279841"/>
                      <a:pt x="2241401" y="3294248"/>
                    </a:cubicBezTo>
                    <a:cubicBezTo>
                      <a:pt x="2243922" y="3296049"/>
                      <a:pt x="2246083" y="3297849"/>
                      <a:pt x="2248604" y="3299650"/>
                    </a:cubicBezTo>
                    <a:cubicBezTo>
                      <a:pt x="2251126" y="3301451"/>
                      <a:pt x="2254007" y="3303252"/>
                      <a:pt x="2256528" y="3305053"/>
                    </a:cubicBezTo>
                    <a:cubicBezTo>
                      <a:pt x="2261931" y="3308654"/>
                      <a:pt x="2268053" y="3312976"/>
                      <a:pt x="2274536" y="3317298"/>
                    </a:cubicBezTo>
                    <a:cubicBezTo>
                      <a:pt x="2281019" y="3321620"/>
                      <a:pt x="2287862" y="3326302"/>
                      <a:pt x="2295426" y="3330985"/>
                    </a:cubicBezTo>
                    <a:cubicBezTo>
                      <a:pt x="2302989" y="3335666"/>
                      <a:pt x="2311273" y="3340709"/>
                      <a:pt x="2320277" y="3345751"/>
                    </a:cubicBezTo>
                    <a:cubicBezTo>
                      <a:pt x="2314514" y="3342510"/>
                      <a:pt x="2304070" y="3336387"/>
                      <a:pt x="2291464" y="3328823"/>
                    </a:cubicBezTo>
                    <a:cubicBezTo>
                      <a:pt x="2279218" y="3320900"/>
                      <a:pt x="2264812" y="3311176"/>
                      <a:pt x="2250766" y="3302172"/>
                    </a:cubicBezTo>
                    <a:cubicBezTo>
                      <a:pt x="2237079" y="3292447"/>
                      <a:pt x="2224113" y="3283083"/>
                      <a:pt x="2214029" y="3276240"/>
                    </a:cubicBezTo>
                    <a:cubicBezTo>
                      <a:pt x="2208987" y="3272638"/>
                      <a:pt x="2204665" y="3269757"/>
                      <a:pt x="2201423" y="3267236"/>
                    </a:cubicBezTo>
                    <a:cubicBezTo>
                      <a:pt x="2198182" y="3265075"/>
                      <a:pt x="2196021" y="3263634"/>
                      <a:pt x="2194940" y="3263274"/>
                    </a:cubicBezTo>
                    <a:lnTo>
                      <a:pt x="2197461" y="3263274"/>
                    </a:lnTo>
                    <a:cubicBezTo>
                      <a:pt x="2154962" y="3229779"/>
                      <a:pt x="2113904" y="3193763"/>
                      <a:pt x="2069244" y="3142619"/>
                    </a:cubicBezTo>
                    <a:cubicBezTo>
                      <a:pt x="2071765" y="3145141"/>
                      <a:pt x="2073926" y="3147662"/>
                      <a:pt x="2076447" y="3150183"/>
                    </a:cubicBezTo>
                    <a:lnTo>
                      <a:pt x="2083650" y="3157386"/>
                    </a:lnTo>
                    <a:lnTo>
                      <a:pt x="2098057" y="3172153"/>
                    </a:lnTo>
                    <a:cubicBezTo>
                      <a:pt x="2090133" y="3164229"/>
                      <a:pt x="2082930" y="3156306"/>
                      <a:pt x="2075726" y="3148742"/>
                    </a:cubicBezTo>
                    <a:cubicBezTo>
                      <a:pt x="2068883" y="3140819"/>
                      <a:pt x="2062400" y="3133255"/>
                      <a:pt x="2056278" y="3126052"/>
                    </a:cubicBezTo>
                    <a:cubicBezTo>
                      <a:pt x="2049795" y="3118849"/>
                      <a:pt x="2044032" y="3111285"/>
                      <a:pt x="2038630" y="3104082"/>
                    </a:cubicBezTo>
                    <a:cubicBezTo>
                      <a:pt x="2033227" y="3096879"/>
                      <a:pt x="2027465" y="3090036"/>
                      <a:pt x="2022422" y="3082833"/>
                    </a:cubicBezTo>
                    <a:cubicBezTo>
                      <a:pt x="2017380" y="3075629"/>
                      <a:pt x="2012338" y="3068786"/>
                      <a:pt x="2007296" y="3061943"/>
                    </a:cubicBezTo>
                    <a:cubicBezTo>
                      <a:pt x="2004774" y="3058702"/>
                      <a:pt x="2002253" y="3055100"/>
                      <a:pt x="2000092" y="3051498"/>
                    </a:cubicBezTo>
                    <a:lnTo>
                      <a:pt x="1992889" y="3041054"/>
                    </a:lnTo>
                    <a:lnTo>
                      <a:pt x="1989287" y="3036011"/>
                    </a:lnTo>
                    <a:cubicBezTo>
                      <a:pt x="1989287" y="3036011"/>
                      <a:pt x="1988927" y="3034931"/>
                      <a:pt x="1988207" y="3034931"/>
                    </a:cubicBezTo>
                    <a:lnTo>
                      <a:pt x="1986766" y="3034931"/>
                    </a:lnTo>
                    <a:cubicBezTo>
                      <a:pt x="1986766" y="3034931"/>
                      <a:pt x="1983885" y="3034931"/>
                      <a:pt x="1983885" y="3034931"/>
                    </a:cubicBezTo>
                    <a:cubicBezTo>
                      <a:pt x="1976322" y="3034931"/>
                      <a:pt x="1968758" y="3035651"/>
                      <a:pt x="1961195" y="3035651"/>
                    </a:cubicBezTo>
                    <a:cubicBezTo>
                      <a:pt x="1970919" y="3035651"/>
                      <a:pt x="1979563" y="3035651"/>
                      <a:pt x="1987127" y="3035651"/>
                    </a:cubicBezTo>
                    <a:lnTo>
                      <a:pt x="1987847" y="3035651"/>
                    </a:lnTo>
                    <a:cubicBezTo>
                      <a:pt x="1987847" y="3035651"/>
                      <a:pt x="1987847" y="3036011"/>
                      <a:pt x="1988207" y="3036372"/>
                    </a:cubicBezTo>
                    <a:cubicBezTo>
                      <a:pt x="1988207" y="3036732"/>
                      <a:pt x="1988927" y="3037092"/>
                      <a:pt x="1989287" y="3037812"/>
                    </a:cubicBezTo>
                    <a:cubicBezTo>
                      <a:pt x="1990008" y="3038532"/>
                      <a:pt x="1990368" y="3039613"/>
                      <a:pt x="1991088" y="3040333"/>
                    </a:cubicBezTo>
                    <a:cubicBezTo>
                      <a:pt x="1993249" y="3043215"/>
                      <a:pt x="1995410" y="3046096"/>
                      <a:pt x="1997211" y="3048977"/>
                    </a:cubicBezTo>
                    <a:cubicBezTo>
                      <a:pt x="1995410" y="3046456"/>
                      <a:pt x="1993969" y="3044295"/>
                      <a:pt x="1992169" y="3041774"/>
                    </a:cubicBezTo>
                    <a:cubicBezTo>
                      <a:pt x="1991449" y="3040694"/>
                      <a:pt x="1990728" y="3039613"/>
                      <a:pt x="1989648" y="3038532"/>
                    </a:cubicBezTo>
                    <a:lnTo>
                      <a:pt x="1988567" y="3037092"/>
                    </a:lnTo>
                    <a:cubicBezTo>
                      <a:pt x="1988567" y="3037092"/>
                      <a:pt x="1988207" y="3036372"/>
                      <a:pt x="1987847" y="3036372"/>
                    </a:cubicBezTo>
                    <a:lnTo>
                      <a:pt x="1986766" y="3036372"/>
                    </a:lnTo>
                    <a:cubicBezTo>
                      <a:pt x="1985326" y="3036372"/>
                      <a:pt x="1983885" y="3036372"/>
                      <a:pt x="1982805" y="3036372"/>
                    </a:cubicBezTo>
                    <a:cubicBezTo>
                      <a:pt x="1970919" y="3036372"/>
                      <a:pt x="1958674" y="3036372"/>
                      <a:pt x="1946428" y="3036372"/>
                    </a:cubicBezTo>
                    <a:cubicBezTo>
                      <a:pt x="1920136" y="3036372"/>
                      <a:pt x="1893484" y="3036372"/>
                      <a:pt x="1868993" y="3036372"/>
                    </a:cubicBezTo>
                    <a:lnTo>
                      <a:pt x="1766707" y="3039613"/>
                    </a:lnTo>
                    <a:cubicBezTo>
                      <a:pt x="1767427" y="3038532"/>
                      <a:pt x="1702598" y="3038532"/>
                      <a:pt x="1733932" y="3037092"/>
                    </a:cubicBezTo>
                    <a:cubicBezTo>
                      <a:pt x="1660099" y="3035651"/>
                      <a:pt x="1625523" y="3038532"/>
                      <a:pt x="1582664" y="3038893"/>
                    </a:cubicBezTo>
                    <a:cubicBezTo>
                      <a:pt x="1507030" y="3036732"/>
                      <a:pt x="1648213" y="3038172"/>
                      <a:pt x="1655417" y="3035291"/>
                    </a:cubicBezTo>
                    <a:cubicBezTo>
                      <a:pt x="1551330" y="3034571"/>
                      <a:pt x="1441120" y="3035291"/>
                      <a:pt x="1382414" y="3037092"/>
                    </a:cubicBezTo>
                    <a:cubicBezTo>
                      <a:pt x="1403663" y="3037452"/>
                      <a:pt x="1414108" y="3037812"/>
                      <a:pt x="1413027" y="3038172"/>
                    </a:cubicBezTo>
                    <a:cubicBezTo>
                      <a:pt x="1409786" y="3037452"/>
                      <a:pt x="1368007" y="3037812"/>
                      <a:pt x="1344597" y="3037812"/>
                    </a:cubicBezTo>
                    <a:lnTo>
                      <a:pt x="1328389" y="3038893"/>
                    </a:lnTo>
                    <a:cubicBezTo>
                      <a:pt x="1289492" y="3038172"/>
                      <a:pt x="1294894" y="3037452"/>
                      <a:pt x="1328389" y="3036372"/>
                    </a:cubicBezTo>
                    <a:cubicBezTo>
                      <a:pt x="1291293" y="3036372"/>
                      <a:pt x="1246993" y="3038532"/>
                      <a:pt x="1208455" y="3036372"/>
                    </a:cubicBezTo>
                    <a:cubicBezTo>
                      <a:pt x="1271844" y="3034931"/>
                      <a:pt x="1352880" y="3036372"/>
                      <a:pt x="1386015" y="3035291"/>
                    </a:cubicBezTo>
                    <a:cubicBezTo>
                      <a:pt x="1253115" y="3036372"/>
                      <a:pt x="1252395" y="3031689"/>
                      <a:pt x="1084199" y="3033130"/>
                    </a:cubicBezTo>
                    <a:cubicBezTo>
                      <a:pt x="1082038" y="3032410"/>
                      <a:pt x="1110491" y="3031329"/>
                      <a:pt x="1078076" y="3031329"/>
                    </a:cubicBezTo>
                    <a:cubicBezTo>
                      <a:pt x="1002802" y="3031689"/>
                      <a:pt x="1058628" y="3033850"/>
                      <a:pt x="1034857" y="3035291"/>
                    </a:cubicBezTo>
                    <a:cubicBezTo>
                      <a:pt x="1092843" y="3034571"/>
                      <a:pt x="1119495" y="3035291"/>
                      <a:pt x="1152990" y="3036732"/>
                    </a:cubicBezTo>
                    <a:lnTo>
                      <a:pt x="1137503" y="3037812"/>
                    </a:lnTo>
                    <a:cubicBezTo>
                      <a:pt x="1135342" y="3037452"/>
                      <a:pt x="1098966" y="3037092"/>
                      <a:pt x="1088161" y="3036732"/>
                    </a:cubicBezTo>
                    <a:lnTo>
                      <a:pt x="1078797" y="3038893"/>
                    </a:lnTo>
                    <a:cubicBezTo>
                      <a:pt x="1083119" y="3036732"/>
                      <a:pt x="1025132" y="3034931"/>
                      <a:pt x="979392" y="3035651"/>
                    </a:cubicBezTo>
                    <a:cubicBezTo>
                      <a:pt x="1025493" y="3037452"/>
                      <a:pt x="1013247" y="3037092"/>
                      <a:pt x="1025493" y="3039613"/>
                    </a:cubicBezTo>
                    <a:cubicBezTo>
                      <a:pt x="993438" y="3040694"/>
                      <a:pt x="975430" y="3040333"/>
                      <a:pt x="956341" y="3039613"/>
                    </a:cubicBezTo>
                    <a:cubicBezTo>
                      <a:pt x="937253" y="3038893"/>
                      <a:pt x="917444" y="3038893"/>
                      <a:pt x="880707" y="3038893"/>
                    </a:cubicBezTo>
                    <a:cubicBezTo>
                      <a:pt x="883589" y="3038893"/>
                      <a:pt x="900876" y="3038893"/>
                      <a:pt x="910601" y="3038893"/>
                    </a:cubicBezTo>
                    <a:cubicBezTo>
                      <a:pt x="915283" y="3038893"/>
                      <a:pt x="918524" y="3038893"/>
                      <a:pt x="916724" y="3038532"/>
                    </a:cubicBezTo>
                    <a:cubicBezTo>
                      <a:pt x="914923" y="3038532"/>
                      <a:pt x="908800" y="3038532"/>
                      <a:pt x="894754" y="3037812"/>
                    </a:cubicBezTo>
                    <a:cubicBezTo>
                      <a:pt x="883228" y="3037812"/>
                      <a:pt x="874945" y="3037452"/>
                      <a:pt x="868822" y="3037452"/>
                    </a:cubicBezTo>
                    <a:cubicBezTo>
                      <a:pt x="865580" y="3037452"/>
                      <a:pt x="863059" y="3037452"/>
                      <a:pt x="860538" y="3037452"/>
                    </a:cubicBezTo>
                    <a:cubicBezTo>
                      <a:pt x="858017" y="3037452"/>
                      <a:pt x="855856" y="3037452"/>
                      <a:pt x="854055" y="3037452"/>
                    </a:cubicBezTo>
                    <a:cubicBezTo>
                      <a:pt x="846132" y="3037452"/>
                      <a:pt x="839649" y="3037452"/>
                      <a:pt x="824522" y="3036372"/>
                    </a:cubicBezTo>
                    <a:cubicBezTo>
                      <a:pt x="841810" y="3036732"/>
                      <a:pt x="848293" y="3036372"/>
                      <a:pt x="855136" y="3036372"/>
                    </a:cubicBezTo>
                    <a:cubicBezTo>
                      <a:pt x="858377" y="3036372"/>
                      <a:pt x="861979" y="3036372"/>
                      <a:pt x="867021" y="3035651"/>
                    </a:cubicBezTo>
                    <a:cubicBezTo>
                      <a:pt x="872063" y="3035651"/>
                      <a:pt x="878546" y="3034931"/>
                      <a:pt x="887911" y="3034571"/>
                    </a:cubicBezTo>
                    <a:cubicBezTo>
                      <a:pt x="897995" y="3034571"/>
                      <a:pt x="906279" y="3034931"/>
                      <a:pt x="912762" y="3035291"/>
                    </a:cubicBezTo>
                    <a:cubicBezTo>
                      <a:pt x="919245" y="3035291"/>
                      <a:pt x="924287" y="3035291"/>
                      <a:pt x="928249" y="3035291"/>
                    </a:cubicBezTo>
                    <a:cubicBezTo>
                      <a:pt x="936172" y="3035291"/>
                      <a:pt x="940134" y="3035291"/>
                      <a:pt x="944096" y="3035291"/>
                    </a:cubicBezTo>
                    <a:cubicBezTo>
                      <a:pt x="952019" y="3035291"/>
                      <a:pt x="959583" y="3035291"/>
                      <a:pt x="998480" y="3034571"/>
                    </a:cubicBezTo>
                    <a:lnTo>
                      <a:pt x="932571" y="3033130"/>
                    </a:lnTo>
                    <a:cubicBezTo>
                      <a:pt x="1000281" y="3033130"/>
                      <a:pt x="981913" y="3030969"/>
                      <a:pt x="987315" y="3030249"/>
                    </a:cubicBezTo>
                    <a:cubicBezTo>
                      <a:pt x="929689" y="3029168"/>
                      <a:pt x="907719" y="3030249"/>
                      <a:pt x="890792" y="3030249"/>
                    </a:cubicBezTo>
                    <a:cubicBezTo>
                      <a:pt x="882508" y="3030249"/>
                      <a:pt x="875305" y="3030969"/>
                      <a:pt x="865580" y="3030969"/>
                    </a:cubicBezTo>
                    <a:cubicBezTo>
                      <a:pt x="855856" y="3030969"/>
                      <a:pt x="843611" y="3029889"/>
                      <a:pt x="824882" y="3028448"/>
                    </a:cubicBezTo>
                    <a:cubicBezTo>
                      <a:pt x="788506" y="3027007"/>
                      <a:pt x="895474" y="3034211"/>
                      <a:pt x="838568" y="3030969"/>
                    </a:cubicBezTo>
                    <a:cubicBezTo>
                      <a:pt x="829924" y="3030249"/>
                      <a:pt x="823081" y="3029889"/>
                      <a:pt x="817679" y="3029168"/>
                    </a:cubicBezTo>
                    <a:cubicBezTo>
                      <a:pt x="812276" y="3028448"/>
                      <a:pt x="808315" y="3028088"/>
                      <a:pt x="805433" y="3027728"/>
                    </a:cubicBezTo>
                    <a:cubicBezTo>
                      <a:pt x="799311" y="3027007"/>
                      <a:pt x="797150" y="3027007"/>
                      <a:pt x="794628" y="3027007"/>
                    </a:cubicBezTo>
                    <a:cubicBezTo>
                      <a:pt x="792107" y="3027007"/>
                      <a:pt x="789226" y="3027007"/>
                      <a:pt x="782023" y="3026287"/>
                    </a:cubicBezTo>
                    <a:cubicBezTo>
                      <a:pt x="778421" y="3025927"/>
                      <a:pt x="773739" y="3025567"/>
                      <a:pt x="767616" y="3024486"/>
                    </a:cubicBezTo>
                    <a:cubicBezTo>
                      <a:pt x="761493" y="3023406"/>
                      <a:pt x="753570" y="3022325"/>
                      <a:pt x="743846" y="3020524"/>
                    </a:cubicBezTo>
                    <a:lnTo>
                      <a:pt x="757172" y="3021965"/>
                    </a:lnTo>
                    <a:cubicBezTo>
                      <a:pt x="751409" y="3020524"/>
                      <a:pt x="745286" y="3019444"/>
                      <a:pt x="739163" y="3018363"/>
                    </a:cubicBezTo>
                    <a:cubicBezTo>
                      <a:pt x="733041" y="3017283"/>
                      <a:pt x="726918" y="3016563"/>
                      <a:pt x="720795" y="3015122"/>
                    </a:cubicBezTo>
                    <a:cubicBezTo>
                      <a:pt x="708550" y="3012601"/>
                      <a:pt x="695944" y="3010080"/>
                      <a:pt x="681898" y="3006838"/>
                    </a:cubicBezTo>
                    <a:cubicBezTo>
                      <a:pt x="667131" y="3002876"/>
                      <a:pt x="675054" y="3006838"/>
                      <a:pt x="671453" y="3007559"/>
                    </a:cubicBezTo>
                    <a:cubicBezTo>
                      <a:pt x="669652" y="3007559"/>
                      <a:pt x="664970" y="3007559"/>
                      <a:pt x="653085" y="3004677"/>
                    </a:cubicBezTo>
                    <a:cubicBezTo>
                      <a:pt x="650203" y="3003957"/>
                      <a:pt x="646602" y="3003237"/>
                      <a:pt x="642640" y="3002156"/>
                    </a:cubicBezTo>
                    <a:cubicBezTo>
                      <a:pt x="640839" y="3001796"/>
                      <a:pt x="638678" y="3001076"/>
                      <a:pt x="636157" y="3000355"/>
                    </a:cubicBezTo>
                    <a:cubicBezTo>
                      <a:pt x="633996" y="2999635"/>
                      <a:pt x="631475" y="2998915"/>
                      <a:pt x="628954" y="2998194"/>
                    </a:cubicBezTo>
                    <a:cubicBezTo>
                      <a:pt x="618869" y="2994953"/>
                      <a:pt x="606624" y="2990991"/>
                      <a:pt x="591497" y="2985949"/>
                    </a:cubicBezTo>
                    <a:cubicBezTo>
                      <a:pt x="597620" y="2987390"/>
                      <a:pt x="599781" y="2987750"/>
                      <a:pt x="599781" y="2987750"/>
                    </a:cubicBezTo>
                    <a:lnTo>
                      <a:pt x="630394" y="2993872"/>
                    </a:lnTo>
                    <a:cubicBezTo>
                      <a:pt x="635437" y="2994953"/>
                      <a:pt x="640479" y="2995673"/>
                      <a:pt x="645881" y="2996394"/>
                    </a:cubicBezTo>
                    <a:lnTo>
                      <a:pt x="661368" y="2998554"/>
                    </a:lnTo>
                    <a:cubicBezTo>
                      <a:pt x="681898" y="3002156"/>
                      <a:pt x="702427" y="3003597"/>
                      <a:pt x="722956" y="3005758"/>
                    </a:cubicBezTo>
                    <a:cubicBezTo>
                      <a:pt x="660648" y="2992792"/>
                      <a:pt x="595098" y="2971542"/>
                      <a:pt x="530629" y="2941649"/>
                    </a:cubicBezTo>
                    <a:cubicBezTo>
                      <a:pt x="526668" y="2939848"/>
                      <a:pt x="522706" y="2938047"/>
                      <a:pt x="518384" y="2936246"/>
                    </a:cubicBezTo>
                    <a:cubicBezTo>
                      <a:pt x="514422" y="2934446"/>
                      <a:pt x="510460" y="2932284"/>
                      <a:pt x="506498" y="2930124"/>
                    </a:cubicBezTo>
                    <a:cubicBezTo>
                      <a:pt x="498575" y="2926162"/>
                      <a:pt x="490651" y="2921840"/>
                      <a:pt x="482728" y="2917878"/>
                    </a:cubicBezTo>
                    <a:lnTo>
                      <a:pt x="476605" y="2914637"/>
                    </a:lnTo>
                    <a:lnTo>
                      <a:pt x="470842" y="2911395"/>
                    </a:lnTo>
                    <a:lnTo>
                      <a:pt x="458957" y="2904552"/>
                    </a:lnTo>
                    <a:cubicBezTo>
                      <a:pt x="451033" y="2899870"/>
                      <a:pt x="443110" y="2895548"/>
                      <a:pt x="435546" y="2890866"/>
                    </a:cubicBezTo>
                    <a:cubicBezTo>
                      <a:pt x="427983" y="2885824"/>
                      <a:pt x="420420" y="2880781"/>
                      <a:pt x="412496" y="2876099"/>
                    </a:cubicBezTo>
                    <a:lnTo>
                      <a:pt x="400971" y="2868536"/>
                    </a:lnTo>
                    <a:lnTo>
                      <a:pt x="389806" y="2860612"/>
                    </a:lnTo>
                    <a:cubicBezTo>
                      <a:pt x="382242" y="2855210"/>
                      <a:pt x="375039" y="2849807"/>
                      <a:pt x="367476" y="2844405"/>
                    </a:cubicBezTo>
                    <a:cubicBezTo>
                      <a:pt x="360272" y="2838642"/>
                      <a:pt x="353069" y="2832880"/>
                      <a:pt x="345866" y="2827117"/>
                    </a:cubicBezTo>
                    <a:cubicBezTo>
                      <a:pt x="339383" y="2820994"/>
                      <a:pt x="341544" y="2822075"/>
                      <a:pt x="348387" y="2827117"/>
                    </a:cubicBezTo>
                    <a:cubicBezTo>
                      <a:pt x="351629" y="2829278"/>
                      <a:pt x="355950" y="2832880"/>
                      <a:pt x="360993" y="2836481"/>
                    </a:cubicBezTo>
                    <a:cubicBezTo>
                      <a:pt x="363514" y="2838282"/>
                      <a:pt x="366035" y="2840443"/>
                      <a:pt x="368916" y="2842604"/>
                    </a:cubicBezTo>
                    <a:cubicBezTo>
                      <a:pt x="371798" y="2844765"/>
                      <a:pt x="374679" y="2846566"/>
                      <a:pt x="377920" y="2848727"/>
                    </a:cubicBezTo>
                    <a:cubicBezTo>
                      <a:pt x="384043" y="2853049"/>
                      <a:pt x="390166" y="2857371"/>
                      <a:pt x="395928" y="2861333"/>
                    </a:cubicBezTo>
                    <a:cubicBezTo>
                      <a:pt x="398810" y="2863494"/>
                      <a:pt x="401691" y="2865294"/>
                      <a:pt x="404572" y="2867095"/>
                    </a:cubicBezTo>
                    <a:cubicBezTo>
                      <a:pt x="407454" y="2868896"/>
                      <a:pt x="409975" y="2870337"/>
                      <a:pt x="412496" y="2871777"/>
                    </a:cubicBezTo>
                    <a:cubicBezTo>
                      <a:pt x="422220" y="2877540"/>
                      <a:pt x="427983" y="2881142"/>
                      <a:pt x="426542" y="2879701"/>
                    </a:cubicBezTo>
                    <a:lnTo>
                      <a:pt x="440589" y="2888705"/>
                    </a:lnTo>
                    <a:lnTo>
                      <a:pt x="454995" y="2897349"/>
                    </a:lnTo>
                    <a:lnTo>
                      <a:pt x="469402" y="2905993"/>
                    </a:lnTo>
                    <a:cubicBezTo>
                      <a:pt x="474084" y="2908874"/>
                      <a:pt x="478766" y="2911755"/>
                      <a:pt x="483808" y="2914276"/>
                    </a:cubicBezTo>
                    <a:cubicBezTo>
                      <a:pt x="483448" y="2914276"/>
                      <a:pt x="480927" y="2913196"/>
                      <a:pt x="477325" y="2911395"/>
                    </a:cubicBezTo>
                    <a:cubicBezTo>
                      <a:pt x="473724" y="2909594"/>
                      <a:pt x="469041" y="2906713"/>
                      <a:pt x="463639" y="2903832"/>
                    </a:cubicBezTo>
                    <a:cubicBezTo>
                      <a:pt x="452834" y="2897709"/>
                      <a:pt x="439148" y="2890146"/>
                      <a:pt x="427983" y="2882942"/>
                    </a:cubicBezTo>
                    <a:cubicBezTo>
                      <a:pt x="404933" y="2868536"/>
                      <a:pt x="389085" y="2858451"/>
                      <a:pt x="413576" y="2875739"/>
                    </a:cubicBezTo>
                    <a:cubicBezTo>
                      <a:pt x="463279" y="2907433"/>
                      <a:pt x="501816" y="2927602"/>
                      <a:pt x="540354" y="2944530"/>
                    </a:cubicBezTo>
                    <a:cubicBezTo>
                      <a:pt x="545036" y="2946691"/>
                      <a:pt x="550078" y="2948852"/>
                      <a:pt x="554760" y="2951013"/>
                    </a:cubicBezTo>
                    <a:cubicBezTo>
                      <a:pt x="559442" y="2953174"/>
                      <a:pt x="564485" y="2954975"/>
                      <a:pt x="569527" y="2956776"/>
                    </a:cubicBezTo>
                    <a:cubicBezTo>
                      <a:pt x="579611" y="2960737"/>
                      <a:pt x="589696" y="2964699"/>
                      <a:pt x="600141" y="2968661"/>
                    </a:cubicBezTo>
                    <a:cubicBezTo>
                      <a:pt x="610946" y="2972263"/>
                      <a:pt x="622111" y="2975864"/>
                      <a:pt x="633996" y="2979466"/>
                    </a:cubicBezTo>
                    <a:cubicBezTo>
                      <a:pt x="639759" y="2981627"/>
                      <a:pt x="646241" y="2983068"/>
                      <a:pt x="652364" y="2984868"/>
                    </a:cubicBezTo>
                    <a:cubicBezTo>
                      <a:pt x="658847" y="2986669"/>
                      <a:pt x="665330" y="2988110"/>
                      <a:pt x="672173" y="2989910"/>
                    </a:cubicBezTo>
                    <a:cubicBezTo>
                      <a:pt x="668211" y="2988470"/>
                      <a:pt x="662809" y="2986669"/>
                      <a:pt x="656686" y="2984508"/>
                    </a:cubicBezTo>
                    <a:cubicBezTo>
                      <a:pt x="653445" y="2983428"/>
                      <a:pt x="650203" y="2982347"/>
                      <a:pt x="646602" y="2981267"/>
                    </a:cubicBezTo>
                    <a:cubicBezTo>
                      <a:pt x="644801" y="2980546"/>
                      <a:pt x="643000" y="2980186"/>
                      <a:pt x="641199" y="2979466"/>
                    </a:cubicBezTo>
                    <a:cubicBezTo>
                      <a:pt x="639398" y="2978746"/>
                      <a:pt x="637598" y="2978025"/>
                      <a:pt x="635437" y="2977305"/>
                    </a:cubicBezTo>
                    <a:cubicBezTo>
                      <a:pt x="619950" y="2971542"/>
                      <a:pt x="600861" y="2966140"/>
                      <a:pt x="581772" y="2958216"/>
                    </a:cubicBezTo>
                    <a:cubicBezTo>
                      <a:pt x="577090" y="2956415"/>
                      <a:pt x="572048" y="2954255"/>
                      <a:pt x="567006" y="2952454"/>
                    </a:cubicBezTo>
                    <a:cubicBezTo>
                      <a:pt x="561963" y="2950653"/>
                      <a:pt x="556921" y="2948492"/>
                      <a:pt x="552239" y="2946331"/>
                    </a:cubicBezTo>
                    <a:cubicBezTo>
                      <a:pt x="542515" y="2942009"/>
                      <a:pt x="532430" y="2937327"/>
                      <a:pt x="522706" y="2933005"/>
                    </a:cubicBezTo>
                    <a:cubicBezTo>
                      <a:pt x="517663" y="2930844"/>
                      <a:pt x="513341" y="2928323"/>
                      <a:pt x="508659" y="2925802"/>
                    </a:cubicBezTo>
                    <a:cubicBezTo>
                      <a:pt x="503977" y="2923280"/>
                      <a:pt x="499295" y="2921120"/>
                      <a:pt x="494973" y="2918598"/>
                    </a:cubicBezTo>
                    <a:cubicBezTo>
                      <a:pt x="490651" y="2916077"/>
                      <a:pt x="485969" y="2913916"/>
                      <a:pt x="482007" y="2911755"/>
                    </a:cubicBezTo>
                    <a:cubicBezTo>
                      <a:pt x="477685" y="2909594"/>
                      <a:pt x="473724" y="2906713"/>
                      <a:pt x="469762" y="2904552"/>
                    </a:cubicBezTo>
                    <a:cubicBezTo>
                      <a:pt x="473003" y="2906353"/>
                      <a:pt x="476245" y="2908514"/>
                      <a:pt x="479486" y="2910315"/>
                    </a:cubicBezTo>
                    <a:cubicBezTo>
                      <a:pt x="482728" y="2912115"/>
                      <a:pt x="485969" y="2913556"/>
                      <a:pt x="489211" y="2915357"/>
                    </a:cubicBezTo>
                    <a:cubicBezTo>
                      <a:pt x="495694" y="2918598"/>
                      <a:pt x="501816" y="2921840"/>
                      <a:pt x="507579" y="2924721"/>
                    </a:cubicBezTo>
                    <a:cubicBezTo>
                      <a:pt x="519464" y="2930844"/>
                      <a:pt x="531350" y="2935526"/>
                      <a:pt x="542875" y="2940568"/>
                    </a:cubicBezTo>
                    <a:cubicBezTo>
                      <a:pt x="480927" y="2912115"/>
                      <a:pt x="417178" y="2875379"/>
                      <a:pt x="356311" y="2827117"/>
                    </a:cubicBezTo>
                    <a:lnTo>
                      <a:pt x="342264" y="2817032"/>
                    </a:lnTo>
                    <a:cubicBezTo>
                      <a:pt x="352349" y="2825316"/>
                      <a:pt x="362073" y="2832520"/>
                      <a:pt x="370357" y="2839363"/>
                    </a:cubicBezTo>
                    <a:cubicBezTo>
                      <a:pt x="379001" y="2845845"/>
                      <a:pt x="386924" y="2851248"/>
                      <a:pt x="393407" y="2855930"/>
                    </a:cubicBezTo>
                    <a:cubicBezTo>
                      <a:pt x="406373" y="2865654"/>
                      <a:pt x="415017" y="2870697"/>
                      <a:pt x="417178" y="2872138"/>
                    </a:cubicBezTo>
                    <a:cubicBezTo>
                      <a:pt x="358832" y="2834320"/>
                      <a:pt x="314532" y="2795783"/>
                      <a:pt x="309489" y="2794703"/>
                    </a:cubicBezTo>
                    <a:lnTo>
                      <a:pt x="318854" y="2802986"/>
                    </a:lnTo>
                    <a:lnTo>
                      <a:pt x="299405" y="2787139"/>
                    </a:lnTo>
                    <a:lnTo>
                      <a:pt x="281757" y="2770211"/>
                    </a:lnTo>
                    <a:lnTo>
                      <a:pt x="273113" y="2761568"/>
                    </a:lnTo>
                    <a:cubicBezTo>
                      <a:pt x="270232" y="2758686"/>
                      <a:pt x="267350" y="2755805"/>
                      <a:pt x="264469" y="2752924"/>
                    </a:cubicBezTo>
                    <a:close/>
                    <a:moveTo>
                      <a:pt x="2090133" y="6684"/>
                    </a:moveTo>
                    <a:cubicBezTo>
                      <a:pt x="2085811" y="6684"/>
                      <a:pt x="2082570" y="7045"/>
                      <a:pt x="2080048" y="7405"/>
                    </a:cubicBezTo>
                    <a:cubicBezTo>
                      <a:pt x="2082570" y="7405"/>
                      <a:pt x="2080048" y="6684"/>
                      <a:pt x="2090133" y="6684"/>
                    </a:cubicBezTo>
                    <a:close/>
                    <a:moveTo>
                      <a:pt x="1557813" y="3016563"/>
                    </a:moveTo>
                    <a:cubicBezTo>
                      <a:pt x="1465251" y="3016203"/>
                      <a:pt x="1371609" y="3015842"/>
                      <a:pt x="1282649" y="3015482"/>
                    </a:cubicBezTo>
                    <a:cubicBezTo>
                      <a:pt x="1443281" y="3019804"/>
                      <a:pt x="1556372" y="3023406"/>
                      <a:pt x="1288051" y="3023406"/>
                    </a:cubicBezTo>
                    <a:lnTo>
                      <a:pt x="1270403" y="3023406"/>
                    </a:lnTo>
                    <a:cubicBezTo>
                      <a:pt x="1305339" y="3024126"/>
                      <a:pt x="1365846" y="3024486"/>
                      <a:pt x="1422752" y="3024126"/>
                    </a:cubicBezTo>
                    <a:cubicBezTo>
                      <a:pt x="1445802" y="3023406"/>
                      <a:pt x="1494424" y="3021245"/>
                      <a:pt x="1536923" y="3019804"/>
                    </a:cubicBezTo>
                    <a:cubicBezTo>
                      <a:pt x="1558173" y="3019084"/>
                      <a:pt x="1577982" y="3018003"/>
                      <a:pt x="1592388" y="3017643"/>
                    </a:cubicBezTo>
                    <a:cubicBezTo>
                      <a:pt x="1599592" y="3017643"/>
                      <a:pt x="1605354" y="3016923"/>
                      <a:pt x="1609316" y="3016923"/>
                    </a:cubicBezTo>
                    <a:cubicBezTo>
                      <a:pt x="1613278" y="3016923"/>
                      <a:pt x="1615439" y="3016923"/>
                      <a:pt x="1615079" y="3016563"/>
                    </a:cubicBezTo>
                    <a:cubicBezTo>
                      <a:pt x="1598871" y="3015482"/>
                      <a:pt x="1575101" y="3016563"/>
                      <a:pt x="1545207" y="3016563"/>
                    </a:cubicBezTo>
                    <a:lnTo>
                      <a:pt x="1556732" y="3017643"/>
                    </a:lnTo>
                    <a:close/>
                    <a:moveTo>
                      <a:pt x="1623722" y="3024126"/>
                    </a:moveTo>
                    <a:cubicBezTo>
                      <a:pt x="1676306" y="3024486"/>
                      <a:pt x="1664421" y="3023766"/>
                      <a:pt x="1672344" y="3022685"/>
                    </a:cubicBezTo>
                    <a:cubicBezTo>
                      <a:pt x="1653976" y="3022685"/>
                      <a:pt x="1635248" y="3022685"/>
                      <a:pt x="1617240" y="3022685"/>
                    </a:cubicBezTo>
                    <a:cubicBezTo>
                      <a:pt x="1624083" y="3022685"/>
                      <a:pt x="1627684" y="3023406"/>
                      <a:pt x="1623722" y="3023766"/>
                    </a:cubicBezTo>
                    <a:close/>
                    <a:moveTo>
                      <a:pt x="1669463" y="3021965"/>
                    </a:moveTo>
                    <a:cubicBezTo>
                      <a:pt x="1663701" y="3021965"/>
                      <a:pt x="1658658" y="3021965"/>
                      <a:pt x="1655777" y="3021965"/>
                    </a:cubicBezTo>
                    <a:lnTo>
                      <a:pt x="1669463" y="3021965"/>
                    </a:lnTo>
                    <a:close/>
                    <a:moveTo>
                      <a:pt x="651644" y="2981627"/>
                    </a:moveTo>
                    <a:cubicBezTo>
                      <a:pt x="653805" y="2982347"/>
                      <a:pt x="654885" y="2982347"/>
                      <a:pt x="656686" y="2983068"/>
                    </a:cubicBezTo>
                    <a:cubicBezTo>
                      <a:pt x="644801" y="2979826"/>
                      <a:pt x="632916" y="2975504"/>
                      <a:pt x="620670" y="2971182"/>
                    </a:cubicBezTo>
                    <a:cubicBezTo>
                      <a:pt x="623191" y="2971902"/>
                      <a:pt x="626433" y="2973343"/>
                      <a:pt x="631475" y="2975144"/>
                    </a:cubicBezTo>
                    <a:cubicBezTo>
                      <a:pt x="633996" y="2975864"/>
                      <a:pt x="636877" y="2976945"/>
                      <a:pt x="640119" y="2978025"/>
                    </a:cubicBezTo>
                    <a:cubicBezTo>
                      <a:pt x="641920" y="2978746"/>
                      <a:pt x="643360" y="2979106"/>
                      <a:pt x="645521" y="2979826"/>
                    </a:cubicBezTo>
                    <a:cubicBezTo>
                      <a:pt x="647322" y="2980546"/>
                      <a:pt x="649483" y="2980906"/>
                      <a:pt x="651644" y="2981627"/>
                    </a:cubicBezTo>
                    <a:close/>
                    <a:moveTo>
                      <a:pt x="755011" y="3008639"/>
                    </a:moveTo>
                    <a:lnTo>
                      <a:pt x="767616" y="3009359"/>
                    </a:lnTo>
                    <a:cubicBezTo>
                      <a:pt x="756091" y="3007198"/>
                      <a:pt x="744566" y="3005037"/>
                      <a:pt x="732680" y="3002876"/>
                    </a:cubicBezTo>
                    <a:cubicBezTo>
                      <a:pt x="736282" y="3004317"/>
                      <a:pt x="740604" y="3005758"/>
                      <a:pt x="755011" y="3008639"/>
                    </a:cubicBezTo>
                    <a:close/>
                    <a:moveTo>
                      <a:pt x="1097165" y="3028448"/>
                    </a:moveTo>
                    <a:cubicBezTo>
                      <a:pt x="1118775" y="3026647"/>
                      <a:pt x="1191167" y="3026287"/>
                      <a:pt x="1195489" y="3024126"/>
                    </a:cubicBezTo>
                    <a:cubicBezTo>
                      <a:pt x="1200171" y="3023406"/>
                      <a:pt x="1185045" y="3023406"/>
                      <a:pt x="1167757" y="3023045"/>
                    </a:cubicBezTo>
                    <a:cubicBezTo>
                      <a:pt x="1148668" y="3023045"/>
                      <a:pt x="1128499" y="3023045"/>
                      <a:pt x="1106889" y="3023045"/>
                    </a:cubicBezTo>
                    <a:cubicBezTo>
                      <a:pt x="1106169" y="3023045"/>
                      <a:pt x="1101847" y="3023766"/>
                      <a:pt x="1094644" y="3024126"/>
                    </a:cubicBezTo>
                    <a:cubicBezTo>
                      <a:pt x="1115893" y="3024126"/>
                      <a:pt x="1130300" y="3024846"/>
                      <a:pt x="1121656" y="3026287"/>
                    </a:cubicBezTo>
                    <a:cubicBezTo>
                      <a:pt x="1066911" y="3023406"/>
                      <a:pt x="1072674" y="3028448"/>
                      <a:pt x="1013247" y="3027728"/>
                    </a:cubicBezTo>
                    <a:cubicBezTo>
                      <a:pt x="994519" y="3029168"/>
                      <a:pt x="1079157" y="3029168"/>
                      <a:pt x="1097165" y="3028808"/>
                    </a:cubicBezTo>
                    <a:close/>
                    <a:moveTo>
                      <a:pt x="3466314" y="1210348"/>
                    </a:moveTo>
                    <a:cubicBezTo>
                      <a:pt x="3466314" y="1208547"/>
                      <a:pt x="3467034" y="1202784"/>
                      <a:pt x="3467755" y="1194861"/>
                    </a:cubicBezTo>
                    <a:lnTo>
                      <a:pt x="3468835" y="1236639"/>
                    </a:lnTo>
                    <a:cubicBezTo>
                      <a:pt x="3468475" y="1311193"/>
                      <a:pt x="3465233" y="1370620"/>
                      <a:pt x="3467755" y="1437610"/>
                    </a:cubicBezTo>
                    <a:cubicBezTo>
                      <a:pt x="3467034" y="1468944"/>
                      <a:pt x="3465593" y="1485872"/>
                      <a:pt x="3464513" y="1501719"/>
                    </a:cubicBezTo>
                    <a:cubicBezTo>
                      <a:pt x="3464513" y="1486232"/>
                      <a:pt x="3464513" y="1472186"/>
                      <a:pt x="3464873" y="1459940"/>
                    </a:cubicBezTo>
                    <a:cubicBezTo>
                      <a:pt x="3460912" y="1272296"/>
                      <a:pt x="3469195" y="1361976"/>
                      <a:pt x="3466314" y="1210348"/>
                    </a:cubicBezTo>
                    <a:close/>
                    <a:moveTo>
                      <a:pt x="3462352" y="2065734"/>
                    </a:moveTo>
                    <a:cubicBezTo>
                      <a:pt x="3462352" y="2058170"/>
                      <a:pt x="3461992" y="2055289"/>
                      <a:pt x="3461992" y="2055289"/>
                    </a:cubicBezTo>
                    <a:cubicBezTo>
                      <a:pt x="3462352" y="2076178"/>
                      <a:pt x="3463072" y="2096347"/>
                      <a:pt x="3463433" y="2116156"/>
                    </a:cubicBezTo>
                    <a:cubicBezTo>
                      <a:pt x="3463433" y="2125881"/>
                      <a:pt x="3463433" y="2135965"/>
                      <a:pt x="3463433" y="2145329"/>
                    </a:cubicBezTo>
                    <a:cubicBezTo>
                      <a:pt x="3463433" y="2150012"/>
                      <a:pt x="3463433" y="2155054"/>
                      <a:pt x="3463433" y="2159736"/>
                    </a:cubicBezTo>
                    <a:cubicBezTo>
                      <a:pt x="3463433" y="2164418"/>
                      <a:pt x="3462712" y="2169100"/>
                      <a:pt x="3462712" y="2173782"/>
                    </a:cubicBezTo>
                    <a:cubicBezTo>
                      <a:pt x="3461992" y="2183146"/>
                      <a:pt x="3461632" y="2192511"/>
                      <a:pt x="3460912" y="2201515"/>
                    </a:cubicBezTo>
                    <a:cubicBezTo>
                      <a:pt x="3460191" y="2210519"/>
                      <a:pt x="3459111" y="2219523"/>
                      <a:pt x="3458030" y="2228527"/>
                    </a:cubicBezTo>
                    <a:cubicBezTo>
                      <a:pt x="3456950" y="2237171"/>
                      <a:pt x="3456229" y="2246175"/>
                      <a:pt x="3454789" y="2254459"/>
                    </a:cubicBezTo>
                    <a:cubicBezTo>
                      <a:pt x="3453348" y="2262743"/>
                      <a:pt x="3451908" y="2271386"/>
                      <a:pt x="3450827" y="2279310"/>
                    </a:cubicBezTo>
                    <a:cubicBezTo>
                      <a:pt x="3439662" y="2344499"/>
                      <a:pt x="3422374" y="2398884"/>
                      <a:pt x="3405807" y="2440663"/>
                    </a:cubicBezTo>
                    <a:cubicBezTo>
                      <a:pt x="3406887" y="2438862"/>
                      <a:pt x="3408328" y="2435981"/>
                      <a:pt x="3409768" y="2432379"/>
                    </a:cubicBezTo>
                    <a:cubicBezTo>
                      <a:pt x="3410489" y="2430578"/>
                      <a:pt x="3411569" y="2428417"/>
                      <a:pt x="3412290" y="2426616"/>
                    </a:cubicBezTo>
                    <a:cubicBezTo>
                      <a:pt x="3413370" y="2424455"/>
                      <a:pt x="3414090" y="2421934"/>
                      <a:pt x="3415171" y="2419773"/>
                    </a:cubicBezTo>
                    <a:cubicBezTo>
                      <a:pt x="3418772" y="2409689"/>
                      <a:pt x="3423455" y="2397803"/>
                      <a:pt x="3428137" y="2384837"/>
                    </a:cubicBezTo>
                    <a:cubicBezTo>
                      <a:pt x="3432099" y="2371872"/>
                      <a:pt x="3436420" y="2358186"/>
                      <a:pt x="3440382" y="2345580"/>
                    </a:cubicBezTo>
                    <a:cubicBezTo>
                      <a:pt x="3441463" y="2342338"/>
                      <a:pt x="3442183" y="2339457"/>
                      <a:pt x="3442903" y="2336216"/>
                    </a:cubicBezTo>
                    <a:cubicBezTo>
                      <a:pt x="3443624" y="2332974"/>
                      <a:pt x="3444344" y="2330093"/>
                      <a:pt x="3445064" y="2327211"/>
                    </a:cubicBezTo>
                    <a:cubicBezTo>
                      <a:pt x="3446505" y="2321449"/>
                      <a:pt x="3447946" y="2316047"/>
                      <a:pt x="3449026" y="2311364"/>
                    </a:cubicBezTo>
                    <a:cubicBezTo>
                      <a:pt x="3446865" y="2322529"/>
                      <a:pt x="3445424" y="2333695"/>
                      <a:pt x="3442903" y="2344860"/>
                    </a:cubicBezTo>
                    <a:lnTo>
                      <a:pt x="3435700" y="2365029"/>
                    </a:lnTo>
                    <a:cubicBezTo>
                      <a:pt x="3431378" y="2384117"/>
                      <a:pt x="3424895" y="2402846"/>
                      <a:pt x="3419133" y="2421934"/>
                    </a:cubicBezTo>
                    <a:cubicBezTo>
                      <a:pt x="3422374" y="2414371"/>
                      <a:pt x="3428137" y="2399244"/>
                      <a:pt x="3433539" y="2381956"/>
                    </a:cubicBezTo>
                    <a:cubicBezTo>
                      <a:pt x="3436060" y="2373312"/>
                      <a:pt x="3438942" y="2364308"/>
                      <a:pt x="3441463" y="2355304"/>
                    </a:cubicBezTo>
                    <a:cubicBezTo>
                      <a:pt x="3442903" y="2350982"/>
                      <a:pt x="3443984" y="2346660"/>
                      <a:pt x="3445424" y="2342338"/>
                    </a:cubicBezTo>
                    <a:cubicBezTo>
                      <a:pt x="3446505" y="2338016"/>
                      <a:pt x="3447585" y="2334055"/>
                      <a:pt x="3448666" y="2330093"/>
                    </a:cubicBezTo>
                    <a:cubicBezTo>
                      <a:pt x="3448666" y="2329373"/>
                      <a:pt x="3450107" y="2322529"/>
                      <a:pt x="3452268" y="2312445"/>
                    </a:cubicBezTo>
                    <a:cubicBezTo>
                      <a:pt x="3453348" y="2307403"/>
                      <a:pt x="3454789" y="2301280"/>
                      <a:pt x="3455869" y="2294797"/>
                    </a:cubicBezTo>
                    <a:cubicBezTo>
                      <a:pt x="3456950" y="2288314"/>
                      <a:pt x="3458030" y="2281111"/>
                      <a:pt x="3459111" y="2273907"/>
                    </a:cubicBezTo>
                    <a:cubicBezTo>
                      <a:pt x="3460191" y="2266704"/>
                      <a:pt x="3461272" y="2259141"/>
                      <a:pt x="3462352" y="2251577"/>
                    </a:cubicBezTo>
                    <a:cubicBezTo>
                      <a:pt x="3463072" y="2244014"/>
                      <a:pt x="3463793" y="2236811"/>
                      <a:pt x="3464513" y="2229968"/>
                    </a:cubicBezTo>
                    <a:cubicBezTo>
                      <a:pt x="3465954" y="2216281"/>
                      <a:pt x="3467034" y="2204756"/>
                      <a:pt x="3467034" y="2197553"/>
                    </a:cubicBezTo>
                    <a:cubicBezTo>
                      <a:pt x="3467034" y="2200795"/>
                      <a:pt x="3466314" y="2204396"/>
                      <a:pt x="3465954" y="2207638"/>
                    </a:cubicBezTo>
                    <a:lnTo>
                      <a:pt x="3464513" y="2217722"/>
                    </a:lnTo>
                    <a:lnTo>
                      <a:pt x="3461632" y="2237891"/>
                    </a:lnTo>
                    <a:cubicBezTo>
                      <a:pt x="3459831" y="2251217"/>
                      <a:pt x="3456950" y="2264543"/>
                      <a:pt x="3454428" y="2277869"/>
                    </a:cubicBezTo>
                    <a:cubicBezTo>
                      <a:pt x="3455509" y="2272467"/>
                      <a:pt x="3457670" y="2261662"/>
                      <a:pt x="3459831" y="2247976"/>
                    </a:cubicBezTo>
                    <a:cubicBezTo>
                      <a:pt x="3460552" y="2241133"/>
                      <a:pt x="3461632" y="2233569"/>
                      <a:pt x="3462712" y="2225286"/>
                    </a:cubicBezTo>
                    <a:cubicBezTo>
                      <a:pt x="3463072" y="2221324"/>
                      <a:pt x="3463793" y="2217002"/>
                      <a:pt x="3464153" y="2212680"/>
                    </a:cubicBezTo>
                    <a:cubicBezTo>
                      <a:pt x="3464873" y="2208358"/>
                      <a:pt x="3465233" y="2204036"/>
                      <a:pt x="3465593" y="2199714"/>
                    </a:cubicBezTo>
                    <a:cubicBezTo>
                      <a:pt x="3466314" y="2191070"/>
                      <a:pt x="3467034" y="2182066"/>
                      <a:pt x="3467394" y="2173062"/>
                    </a:cubicBezTo>
                    <a:cubicBezTo>
                      <a:pt x="3467394" y="2168740"/>
                      <a:pt x="3468115" y="2164418"/>
                      <a:pt x="3468475" y="2160096"/>
                    </a:cubicBezTo>
                    <a:cubicBezTo>
                      <a:pt x="3468475" y="2155774"/>
                      <a:pt x="3468475" y="2151452"/>
                      <a:pt x="3468475" y="2147491"/>
                    </a:cubicBezTo>
                    <a:cubicBezTo>
                      <a:pt x="3468475" y="2130923"/>
                      <a:pt x="3469195" y="2116156"/>
                      <a:pt x="3469195" y="2105351"/>
                    </a:cubicBezTo>
                    <a:cubicBezTo>
                      <a:pt x="3469195" y="2105351"/>
                      <a:pt x="3468835" y="2109673"/>
                      <a:pt x="3468475" y="2116516"/>
                    </a:cubicBezTo>
                    <a:cubicBezTo>
                      <a:pt x="3468115" y="2123360"/>
                      <a:pt x="3467755" y="2132724"/>
                      <a:pt x="3467394" y="2142808"/>
                    </a:cubicBezTo>
                    <a:cubicBezTo>
                      <a:pt x="3467394" y="2147851"/>
                      <a:pt x="3467394" y="2152533"/>
                      <a:pt x="3467034" y="2157215"/>
                    </a:cubicBezTo>
                    <a:cubicBezTo>
                      <a:pt x="3467034" y="2161897"/>
                      <a:pt x="3466314" y="2166579"/>
                      <a:pt x="3466314" y="2170541"/>
                    </a:cubicBezTo>
                    <a:cubicBezTo>
                      <a:pt x="3465954" y="2178825"/>
                      <a:pt x="3465593" y="2184947"/>
                      <a:pt x="3466314" y="2187468"/>
                    </a:cubicBezTo>
                    <a:cubicBezTo>
                      <a:pt x="3465233" y="2191790"/>
                      <a:pt x="3466314" y="2172702"/>
                      <a:pt x="3467034" y="2159376"/>
                    </a:cubicBezTo>
                    <a:cubicBezTo>
                      <a:pt x="3467034" y="2152533"/>
                      <a:pt x="3467034" y="2147491"/>
                      <a:pt x="3467034" y="2147130"/>
                    </a:cubicBezTo>
                    <a:cubicBezTo>
                      <a:pt x="3467034" y="2147130"/>
                      <a:pt x="3467034" y="2148211"/>
                      <a:pt x="3466674" y="2151092"/>
                    </a:cubicBezTo>
                    <a:cubicBezTo>
                      <a:pt x="3466674" y="2153973"/>
                      <a:pt x="3466674" y="2158295"/>
                      <a:pt x="3465593" y="2165138"/>
                    </a:cubicBezTo>
                    <a:cubicBezTo>
                      <a:pt x="3465593" y="2162977"/>
                      <a:pt x="3465593" y="2161177"/>
                      <a:pt x="3465593" y="2159016"/>
                    </a:cubicBezTo>
                    <a:cubicBezTo>
                      <a:pt x="3465593" y="2156855"/>
                      <a:pt x="3465593" y="2154694"/>
                      <a:pt x="3465593" y="2152893"/>
                    </a:cubicBezTo>
                    <a:cubicBezTo>
                      <a:pt x="3465593" y="2148571"/>
                      <a:pt x="3465593" y="2144249"/>
                      <a:pt x="3465593" y="2139927"/>
                    </a:cubicBezTo>
                    <a:cubicBezTo>
                      <a:pt x="3465593" y="2130923"/>
                      <a:pt x="3465593" y="2121559"/>
                      <a:pt x="3465954" y="2112195"/>
                    </a:cubicBezTo>
                    <a:cubicBezTo>
                      <a:pt x="3465954" y="2093106"/>
                      <a:pt x="3465954" y="2072937"/>
                      <a:pt x="3465954" y="2053488"/>
                    </a:cubicBezTo>
                    <a:cubicBezTo>
                      <a:pt x="3465954" y="2014590"/>
                      <a:pt x="3466674" y="1977494"/>
                      <a:pt x="3467034" y="1954083"/>
                    </a:cubicBezTo>
                    <a:lnTo>
                      <a:pt x="3469556" y="1946160"/>
                    </a:lnTo>
                    <a:cubicBezTo>
                      <a:pt x="3470636" y="1894656"/>
                      <a:pt x="3466674" y="1911224"/>
                      <a:pt x="3468115" y="1850356"/>
                    </a:cubicBezTo>
                    <a:cubicBezTo>
                      <a:pt x="3468475" y="1925630"/>
                      <a:pt x="3470636" y="1837751"/>
                      <a:pt x="3470996" y="1897538"/>
                    </a:cubicBezTo>
                    <a:cubicBezTo>
                      <a:pt x="3471716" y="1878449"/>
                      <a:pt x="3473517" y="1897178"/>
                      <a:pt x="3473157" y="1837390"/>
                    </a:cubicBezTo>
                    <a:cubicBezTo>
                      <a:pt x="3469916" y="1787688"/>
                      <a:pt x="3474958" y="1774362"/>
                      <a:pt x="3472437" y="1727181"/>
                    </a:cubicBezTo>
                    <a:cubicBezTo>
                      <a:pt x="3473517" y="1695847"/>
                      <a:pt x="3474237" y="1761036"/>
                      <a:pt x="3474598" y="1699088"/>
                    </a:cubicBezTo>
                    <a:cubicBezTo>
                      <a:pt x="3472797" y="1628136"/>
                      <a:pt x="3471716" y="1632098"/>
                      <a:pt x="3469556" y="1627776"/>
                    </a:cubicBezTo>
                    <a:cubicBezTo>
                      <a:pt x="3468835" y="1694406"/>
                      <a:pt x="3472437" y="1702329"/>
                      <a:pt x="3472077" y="1756714"/>
                    </a:cubicBezTo>
                    <a:lnTo>
                      <a:pt x="3468115" y="1648665"/>
                    </a:lnTo>
                    <a:cubicBezTo>
                      <a:pt x="3467394" y="1668474"/>
                      <a:pt x="3467394" y="1683241"/>
                      <a:pt x="3467755" y="1695847"/>
                    </a:cubicBezTo>
                    <a:cubicBezTo>
                      <a:pt x="3467755" y="1674237"/>
                      <a:pt x="3467034" y="1655508"/>
                      <a:pt x="3466314" y="1640021"/>
                    </a:cubicBezTo>
                    <a:cubicBezTo>
                      <a:pt x="3465954" y="1631017"/>
                      <a:pt x="3465593" y="1622734"/>
                      <a:pt x="3465233" y="1615170"/>
                    </a:cubicBezTo>
                    <a:cubicBezTo>
                      <a:pt x="3465233" y="1676398"/>
                      <a:pt x="3465233" y="1730782"/>
                      <a:pt x="3464153" y="1740507"/>
                    </a:cubicBezTo>
                    <a:lnTo>
                      <a:pt x="3463072" y="1732223"/>
                    </a:lnTo>
                    <a:cubicBezTo>
                      <a:pt x="3461992" y="1753833"/>
                      <a:pt x="3463072" y="1789129"/>
                      <a:pt x="3463793" y="1805696"/>
                    </a:cubicBezTo>
                    <a:cubicBezTo>
                      <a:pt x="3463793" y="1860441"/>
                      <a:pt x="3465593" y="1915546"/>
                      <a:pt x="3463793" y="1927431"/>
                    </a:cubicBezTo>
                    <a:lnTo>
                      <a:pt x="3462712" y="1906542"/>
                    </a:lnTo>
                    <a:cubicBezTo>
                      <a:pt x="3462712" y="1973892"/>
                      <a:pt x="3463072" y="1981455"/>
                      <a:pt x="3463072" y="2066454"/>
                    </a:cubicBezTo>
                    <a:close/>
                    <a:moveTo>
                      <a:pt x="2439851" y="3388971"/>
                    </a:moveTo>
                    <a:cubicBezTo>
                      <a:pt x="2448495" y="3394733"/>
                      <a:pt x="2457859" y="3399415"/>
                      <a:pt x="2469024" y="3405538"/>
                    </a:cubicBezTo>
                    <a:cubicBezTo>
                      <a:pt x="2474786" y="3408420"/>
                      <a:pt x="2480909" y="3411661"/>
                      <a:pt x="2488113" y="3415262"/>
                    </a:cubicBezTo>
                    <a:cubicBezTo>
                      <a:pt x="2491714" y="3417063"/>
                      <a:pt x="2495316" y="3418864"/>
                      <a:pt x="2499638" y="3421025"/>
                    </a:cubicBezTo>
                    <a:cubicBezTo>
                      <a:pt x="2503599" y="3423186"/>
                      <a:pt x="2507921" y="3424627"/>
                      <a:pt x="2512604" y="3426788"/>
                    </a:cubicBezTo>
                    <a:cubicBezTo>
                      <a:pt x="2521968" y="3430749"/>
                      <a:pt x="2532412" y="3435071"/>
                      <a:pt x="2543938" y="3439754"/>
                    </a:cubicBezTo>
                    <a:cubicBezTo>
                      <a:pt x="2549700" y="3441914"/>
                      <a:pt x="2555823" y="3444796"/>
                      <a:pt x="2562666" y="3446957"/>
                    </a:cubicBezTo>
                    <a:cubicBezTo>
                      <a:pt x="2569509" y="3449118"/>
                      <a:pt x="2576352" y="3451639"/>
                      <a:pt x="2583916" y="3454160"/>
                    </a:cubicBezTo>
                    <a:cubicBezTo>
                      <a:pt x="2591479" y="3456681"/>
                      <a:pt x="2599403" y="3459562"/>
                      <a:pt x="2607687" y="3462083"/>
                    </a:cubicBezTo>
                    <a:cubicBezTo>
                      <a:pt x="2612009" y="3463524"/>
                      <a:pt x="2616331" y="3464965"/>
                      <a:pt x="2620652" y="3466406"/>
                    </a:cubicBezTo>
                    <a:cubicBezTo>
                      <a:pt x="2625335" y="3467846"/>
                      <a:pt x="2630377" y="3468567"/>
                      <a:pt x="2635419" y="3468206"/>
                    </a:cubicBezTo>
                    <a:cubicBezTo>
                      <a:pt x="2645504" y="3467846"/>
                      <a:pt x="2656308" y="3463524"/>
                      <a:pt x="2664232" y="3455601"/>
                    </a:cubicBezTo>
                    <a:cubicBezTo>
                      <a:pt x="2672516" y="3447677"/>
                      <a:pt x="2677918" y="3436512"/>
                      <a:pt x="2677918" y="3423906"/>
                    </a:cubicBezTo>
                    <a:cubicBezTo>
                      <a:pt x="2677918" y="3428949"/>
                      <a:pt x="2676838" y="3434351"/>
                      <a:pt x="2675397" y="3439393"/>
                    </a:cubicBezTo>
                    <a:cubicBezTo>
                      <a:pt x="2680439" y="3427868"/>
                      <a:pt x="2679719" y="3414182"/>
                      <a:pt x="2674317" y="3402657"/>
                    </a:cubicBezTo>
                    <a:cubicBezTo>
                      <a:pt x="2671435" y="3396894"/>
                      <a:pt x="2667473" y="3391852"/>
                      <a:pt x="2662791" y="3387890"/>
                    </a:cubicBezTo>
                    <a:cubicBezTo>
                      <a:pt x="2658469" y="3383928"/>
                      <a:pt x="2654508" y="3379607"/>
                      <a:pt x="2650546" y="3375284"/>
                    </a:cubicBezTo>
                    <a:cubicBezTo>
                      <a:pt x="2634699" y="3357636"/>
                      <a:pt x="2621013" y="3337827"/>
                      <a:pt x="2608767" y="3316578"/>
                    </a:cubicBezTo>
                    <a:cubicBezTo>
                      <a:pt x="2602284" y="3306133"/>
                      <a:pt x="2596882" y="3294608"/>
                      <a:pt x="2591119" y="3283443"/>
                    </a:cubicBezTo>
                    <a:cubicBezTo>
                      <a:pt x="2588238" y="3277680"/>
                      <a:pt x="2586077" y="3271918"/>
                      <a:pt x="2583556" y="3265795"/>
                    </a:cubicBezTo>
                    <a:cubicBezTo>
                      <a:pt x="2581034" y="3259672"/>
                      <a:pt x="2578513" y="3253910"/>
                      <a:pt x="2576352" y="3247427"/>
                    </a:cubicBezTo>
                    <a:cubicBezTo>
                      <a:pt x="2574191" y="3241304"/>
                      <a:pt x="2572030" y="3234821"/>
                      <a:pt x="2569509" y="3228338"/>
                    </a:cubicBezTo>
                    <a:cubicBezTo>
                      <a:pt x="2568429" y="3225097"/>
                      <a:pt x="2567348" y="3221855"/>
                      <a:pt x="2566628" y="3218614"/>
                    </a:cubicBezTo>
                    <a:cubicBezTo>
                      <a:pt x="2565547" y="3215372"/>
                      <a:pt x="2564827" y="3212131"/>
                      <a:pt x="2563747" y="3208529"/>
                    </a:cubicBezTo>
                    <a:cubicBezTo>
                      <a:pt x="2561946" y="3201686"/>
                      <a:pt x="2559785" y="3195203"/>
                      <a:pt x="2558344" y="3188360"/>
                    </a:cubicBezTo>
                    <a:cubicBezTo>
                      <a:pt x="2556904" y="3181517"/>
                      <a:pt x="2555463" y="3174314"/>
                      <a:pt x="2554022" y="3167110"/>
                    </a:cubicBezTo>
                    <a:cubicBezTo>
                      <a:pt x="2560865" y="3194483"/>
                      <a:pt x="2565547" y="3207089"/>
                      <a:pt x="2569869" y="3220414"/>
                    </a:cubicBezTo>
                    <a:cubicBezTo>
                      <a:pt x="2572030" y="3227258"/>
                      <a:pt x="2575272" y="3233741"/>
                      <a:pt x="2578513" y="3242385"/>
                    </a:cubicBezTo>
                    <a:cubicBezTo>
                      <a:pt x="2579234" y="3244545"/>
                      <a:pt x="2580314" y="3246707"/>
                      <a:pt x="2581395" y="3249227"/>
                    </a:cubicBezTo>
                    <a:cubicBezTo>
                      <a:pt x="2582475" y="3251749"/>
                      <a:pt x="2583556" y="3254270"/>
                      <a:pt x="2584996" y="3256791"/>
                    </a:cubicBezTo>
                    <a:cubicBezTo>
                      <a:pt x="2587518" y="3262193"/>
                      <a:pt x="2590399" y="3268316"/>
                      <a:pt x="2594000" y="3275159"/>
                    </a:cubicBezTo>
                    <a:lnTo>
                      <a:pt x="2587878" y="3261473"/>
                    </a:lnTo>
                    <a:cubicBezTo>
                      <a:pt x="2585717" y="3256791"/>
                      <a:pt x="2583556" y="3252469"/>
                      <a:pt x="2582115" y="3247427"/>
                    </a:cubicBezTo>
                    <a:cubicBezTo>
                      <a:pt x="2578513" y="3238063"/>
                      <a:pt x="2574912" y="3228698"/>
                      <a:pt x="2571670" y="3218974"/>
                    </a:cubicBezTo>
                    <a:cubicBezTo>
                      <a:pt x="2574912" y="3226537"/>
                      <a:pt x="2572391" y="3216093"/>
                      <a:pt x="2566988" y="3198445"/>
                    </a:cubicBezTo>
                    <a:cubicBezTo>
                      <a:pt x="2564107" y="3189801"/>
                      <a:pt x="2561946" y="3178636"/>
                      <a:pt x="2559065" y="3167471"/>
                    </a:cubicBezTo>
                    <a:cubicBezTo>
                      <a:pt x="2557624" y="3161708"/>
                      <a:pt x="2556183" y="3155946"/>
                      <a:pt x="2555103" y="3150183"/>
                    </a:cubicBezTo>
                    <a:cubicBezTo>
                      <a:pt x="2554022" y="3144420"/>
                      <a:pt x="2552942" y="3138658"/>
                      <a:pt x="2552221" y="3133255"/>
                    </a:cubicBezTo>
                    <a:lnTo>
                      <a:pt x="2556904" y="3152344"/>
                    </a:lnTo>
                    <a:lnTo>
                      <a:pt x="2562666" y="3171072"/>
                    </a:lnTo>
                    <a:cubicBezTo>
                      <a:pt x="2564827" y="3184038"/>
                      <a:pt x="2571310" y="3207089"/>
                      <a:pt x="2577433" y="3226177"/>
                    </a:cubicBezTo>
                    <a:cubicBezTo>
                      <a:pt x="2580674" y="3235541"/>
                      <a:pt x="2583916" y="3244185"/>
                      <a:pt x="2586077" y="3250668"/>
                    </a:cubicBezTo>
                    <a:cubicBezTo>
                      <a:pt x="2588598" y="3256791"/>
                      <a:pt x="2590399" y="3260393"/>
                      <a:pt x="2590038" y="3259672"/>
                    </a:cubicBezTo>
                    <a:cubicBezTo>
                      <a:pt x="2588598" y="3256071"/>
                      <a:pt x="2590038" y="3259672"/>
                      <a:pt x="2592920" y="3267956"/>
                    </a:cubicBezTo>
                    <a:cubicBezTo>
                      <a:pt x="2595801" y="3276240"/>
                      <a:pt x="2601564" y="3288485"/>
                      <a:pt x="2608047" y="3302892"/>
                    </a:cubicBezTo>
                    <a:cubicBezTo>
                      <a:pt x="2611648" y="3309735"/>
                      <a:pt x="2615610" y="3317658"/>
                      <a:pt x="2619932" y="3324862"/>
                    </a:cubicBezTo>
                    <a:cubicBezTo>
                      <a:pt x="2624254" y="3332425"/>
                      <a:pt x="2628936" y="3339989"/>
                      <a:pt x="2633978" y="3347192"/>
                    </a:cubicBezTo>
                    <a:cubicBezTo>
                      <a:pt x="2635059" y="3348993"/>
                      <a:pt x="2636500" y="3350794"/>
                      <a:pt x="2637580" y="3352594"/>
                    </a:cubicBezTo>
                    <a:cubicBezTo>
                      <a:pt x="2639021" y="3354395"/>
                      <a:pt x="2640101" y="3356196"/>
                      <a:pt x="2641542" y="3357636"/>
                    </a:cubicBezTo>
                    <a:cubicBezTo>
                      <a:pt x="2644063" y="3360878"/>
                      <a:pt x="2646584" y="3364479"/>
                      <a:pt x="2649465" y="3367721"/>
                    </a:cubicBezTo>
                    <a:cubicBezTo>
                      <a:pt x="2654868" y="3374204"/>
                      <a:pt x="2660270" y="3379967"/>
                      <a:pt x="2665313" y="3384288"/>
                    </a:cubicBezTo>
                    <a:cubicBezTo>
                      <a:pt x="2664592" y="3383208"/>
                      <a:pt x="2658830" y="3377085"/>
                      <a:pt x="2651626" y="3368441"/>
                    </a:cubicBezTo>
                    <a:cubicBezTo>
                      <a:pt x="2648025" y="3364119"/>
                      <a:pt x="2644423" y="3359077"/>
                      <a:pt x="2640461" y="3354035"/>
                    </a:cubicBezTo>
                    <a:cubicBezTo>
                      <a:pt x="2636860" y="3348993"/>
                      <a:pt x="2633258" y="3343590"/>
                      <a:pt x="2629656" y="3338548"/>
                    </a:cubicBezTo>
                    <a:cubicBezTo>
                      <a:pt x="2623534" y="3328103"/>
                      <a:pt x="2618131" y="3319459"/>
                      <a:pt x="2616691" y="3315858"/>
                    </a:cubicBezTo>
                    <a:cubicBezTo>
                      <a:pt x="2615970" y="3314057"/>
                      <a:pt x="2615970" y="3313697"/>
                      <a:pt x="2617051" y="3315137"/>
                    </a:cubicBezTo>
                    <a:cubicBezTo>
                      <a:pt x="2618131" y="3316578"/>
                      <a:pt x="2620292" y="3320180"/>
                      <a:pt x="2624254" y="3325582"/>
                    </a:cubicBezTo>
                    <a:cubicBezTo>
                      <a:pt x="2621013" y="3320900"/>
                      <a:pt x="2618131" y="3316218"/>
                      <a:pt x="2615970" y="3311896"/>
                    </a:cubicBezTo>
                    <a:cubicBezTo>
                      <a:pt x="2613449" y="3307574"/>
                      <a:pt x="2611648" y="3303972"/>
                      <a:pt x="2609487" y="3300371"/>
                    </a:cubicBezTo>
                    <a:cubicBezTo>
                      <a:pt x="2605886" y="3293168"/>
                      <a:pt x="2603004" y="3287045"/>
                      <a:pt x="2600123" y="3280922"/>
                    </a:cubicBezTo>
                    <a:cubicBezTo>
                      <a:pt x="2599403" y="3279481"/>
                      <a:pt x="2598682" y="3277680"/>
                      <a:pt x="2597962" y="3276240"/>
                    </a:cubicBezTo>
                    <a:cubicBezTo>
                      <a:pt x="2597242" y="3274799"/>
                      <a:pt x="2596522" y="3272998"/>
                      <a:pt x="2596161" y="3271197"/>
                    </a:cubicBezTo>
                    <a:cubicBezTo>
                      <a:pt x="2594721" y="3267956"/>
                      <a:pt x="2593280" y="3264354"/>
                      <a:pt x="2591839" y="3260393"/>
                    </a:cubicBezTo>
                    <a:cubicBezTo>
                      <a:pt x="2590399" y="3256431"/>
                      <a:pt x="2588598" y="3252469"/>
                      <a:pt x="2586797" y="3247787"/>
                    </a:cubicBezTo>
                    <a:cubicBezTo>
                      <a:pt x="2584996" y="3243105"/>
                      <a:pt x="2583196" y="3238063"/>
                      <a:pt x="2581034" y="3231940"/>
                    </a:cubicBezTo>
                    <a:cubicBezTo>
                      <a:pt x="2589318" y="3254270"/>
                      <a:pt x="2591479" y="3256431"/>
                      <a:pt x="2592560" y="3257511"/>
                    </a:cubicBezTo>
                    <a:cubicBezTo>
                      <a:pt x="2593640" y="3258592"/>
                      <a:pt x="2594360" y="3258232"/>
                      <a:pt x="2601564" y="3274079"/>
                    </a:cubicBezTo>
                    <a:cubicBezTo>
                      <a:pt x="2596522" y="3261833"/>
                      <a:pt x="2590759" y="3249588"/>
                      <a:pt x="2586437" y="3236622"/>
                    </a:cubicBezTo>
                    <a:cubicBezTo>
                      <a:pt x="2584276" y="3230139"/>
                      <a:pt x="2581755" y="3224016"/>
                      <a:pt x="2579594" y="3217533"/>
                    </a:cubicBezTo>
                    <a:lnTo>
                      <a:pt x="2573831" y="3198085"/>
                    </a:lnTo>
                    <a:cubicBezTo>
                      <a:pt x="2573831" y="3197364"/>
                      <a:pt x="2575992" y="3204207"/>
                      <a:pt x="2578874" y="3213932"/>
                    </a:cubicBezTo>
                    <a:cubicBezTo>
                      <a:pt x="2580314" y="3218614"/>
                      <a:pt x="2582475" y="3224016"/>
                      <a:pt x="2584276" y="3229419"/>
                    </a:cubicBezTo>
                    <a:cubicBezTo>
                      <a:pt x="2586437" y="3234821"/>
                      <a:pt x="2588238" y="3240223"/>
                      <a:pt x="2590399" y="3245266"/>
                    </a:cubicBezTo>
                    <a:cubicBezTo>
                      <a:pt x="2594360" y="3254990"/>
                      <a:pt x="2598322" y="3262914"/>
                      <a:pt x="2599403" y="3264715"/>
                    </a:cubicBezTo>
                    <a:cubicBezTo>
                      <a:pt x="2600483" y="3266155"/>
                      <a:pt x="2599043" y="3261473"/>
                      <a:pt x="2593280" y="3246346"/>
                    </a:cubicBezTo>
                    <a:cubicBezTo>
                      <a:pt x="2590399" y="3238783"/>
                      <a:pt x="2586437" y="3227978"/>
                      <a:pt x="2582475" y="3216093"/>
                    </a:cubicBezTo>
                    <a:cubicBezTo>
                      <a:pt x="2580674" y="3209970"/>
                      <a:pt x="2578874" y="3203487"/>
                      <a:pt x="2577073" y="3197364"/>
                    </a:cubicBezTo>
                    <a:cubicBezTo>
                      <a:pt x="2575272" y="3190881"/>
                      <a:pt x="2573111" y="3184398"/>
                      <a:pt x="2572030" y="3178276"/>
                    </a:cubicBezTo>
                    <a:cubicBezTo>
                      <a:pt x="2570590" y="3172153"/>
                      <a:pt x="2569149" y="3166030"/>
                      <a:pt x="2567709" y="3160268"/>
                    </a:cubicBezTo>
                    <a:cubicBezTo>
                      <a:pt x="2566268" y="3154865"/>
                      <a:pt x="2564827" y="3149823"/>
                      <a:pt x="2564467" y="3145141"/>
                    </a:cubicBezTo>
                    <a:cubicBezTo>
                      <a:pt x="2562666" y="3136497"/>
                      <a:pt x="2561586" y="3130734"/>
                      <a:pt x="2560865" y="3130734"/>
                    </a:cubicBezTo>
                    <a:lnTo>
                      <a:pt x="2560865" y="3128573"/>
                    </a:lnTo>
                    <a:cubicBezTo>
                      <a:pt x="2559785" y="3121010"/>
                      <a:pt x="2558705" y="3114887"/>
                      <a:pt x="2557984" y="3110205"/>
                    </a:cubicBezTo>
                    <a:cubicBezTo>
                      <a:pt x="2557264" y="3105162"/>
                      <a:pt x="2556904" y="3101201"/>
                      <a:pt x="2556183" y="3097959"/>
                    </a:cubicBezTo>
                    <a:cubicBezTo>
                      <a:pt x="2555103" y="3091476"/>
                      <a:pt x="2554383" y="3087875"/>
                      <a:pt x="2553662" y="3083553"/>
                    </a:cubicBezTo>
                    <a:cubicBezTo>
                      <a:pt x="2552942" y="3079231"/>
                      <a:pt x="2552221" y="3074909"/>
                      <a:pt x="2550781" y="3066625"/>
                    </a:cubicBezTo>
                    <a:cubicBezTo>
                      <a:pt x="2550421" y="3062663"/>
                      <a:pt x="2550061" y="3057621"/>
                      <a:pt x="2549700" y="3051138"/>
                    </a:cubicBezTo>
                    <a:cubicBezTo>
                      <a:pt x="2549700" y="3049337"/>
                      <a:pt x="2549700" y="3046816"/>
                      <a:pt x="2549700" y="3044655"/>
                    </a:cubicBezTo>
                    <a:cubicBezTo>
                      <a:pt x="2549700" y="3042494"/>
                      <a:pt x="2549700" y="3040333"/>
                      <a:pt x="2549700" y="3037812"/>
                    </a:cubicBezTo>
                    <a:cubicBezTo>
                      <a:pt x="2549340" y="3037092"/>
                      <a:pt x="2548980" y="3038893"/>
                      <a:pt x="2548980" y="3042854"/>
                    </a:cubicBezTo>
                    <a:cubicBezTo>
                      <a:pt x="2548980" y="3043935"/>
                      <a:pt x="2548980" y="3045016"/>
                      <a:pt x="2548980" y="3046096"/>
                    </a:cubicBezTo>
                    <a:cubicBezTo>
                      <a:pt x="2548980" y="3047536"/>
                      <a:pt x="2548980" y="3048977"/>
                      <a:pt x="2548980" y="3050418"/>
                    </a:cubicBezTo>
                    <a:cubicBezTo>
                      <a:pt x="2548980" y="3055460"/>
                      <a:pt x="2549700" y="3061583"/>
                      <a:pt x="2550061" y="3068066"/>
                    </a:cubicBezTo>
                    <a:cubicBezTo>
                      <a:pt x="2551501" y="3079231"/>
                      <a:pt x="2552942" y="3085714"/>
                      <a:pt x="2554383" y="3095078"/>
                    </a:cubicBezTo>
                    <a:cubicBezTo>
                      <a:pt x="2555103" y="3099760"/>
                      <a:pt x="2555823" y="3105162"/>
                      <a:pt x="2557264" y="3112366"/>
                    </a:cubicBezTo>
                    <a:cubicBezTo>
                      <a:pt x="2558705" y="3119569"/>
                      <a:pt x="2560505" y="3128213"/>
                      <a:pt x="2562306" y="3139738"/>
                    </a:cubicBezTo>
                    <a:cubicBezTo>
                      <a:pt x="2564467" y="3160628"/>
                      <a:pt x="2552942" y="3084273"/>
                      <a:pt x="2555823" y="3116688"/>
                    </a:cubicBezTo>
                    <a:cubicBezTo>
                      <a:pt x="2556183" y="3120650"/>
                      <a:pt x="2557624" y="3130374"/>
                      <a:pt x="2559785" y="3141899"/>
                    </a:cubicBezTo>
                    <a:cubicBezTo>
                      <a:pt x="2560145" y="3144780"/>
                      <a:pt x="2560865" y="3148022"/>
                      <a:pt x="2561586" y="3150903"/>
                    </a:cubicBezTo>
                    <a:cubicBezTo>
                      <a:pt x="2562306" y="3154145"/>
                      <a:pt x="2563026" y="3157026"/>
                      <a:pt x="2563747" y="3160268"/>
                    </a:cubicBezTo>
                    <a:cubicBezTo>
                      <a:pt x="2565187" y="3166390"/>
                      <a:pt x="2566628" y="3172873"/>
                      <a:pt x="2568069" y="3178996"/>
                    </a:cubicBezTo>
                    <a:cubicBezTo>
                      <a:pt x="2568789" y="3181877"/>
                      <a:pt x="2569509" y="3184759"/>
                      <a:pt x="2570230" y="3187640"/>
                    </a:cubicBezTo>
                    <a:cubicBezTo>
                      <a:pt x="2570950" y="3190161"/>
                      <a:pt x="2571670" y="3193042"/>
                      <a:pt x="2572391" y="3195203"/>
                    </a:cubicBezTo>
                    <a:cubicBezTo>
                      <a:pt x="2573831" y="3199885"/>
                      <a:pt x="2574912" y="3203847"/>
                      <a:pt x="2575632" y="3206368"/>
                    </a:cubicBezTo>
                    <a:cubicBezTo>
                      <a:pt x="2577073" y="3211771"/>
                      <a:pt x="2576713" y="3212131"/>
                      <a:pt x="2573471" y="3204207"/>
                    </a:cubicBezTo>
                    <a:lnTo>
                      <a:pt x="2569149" y="3189441"/>
                    </a:lnTo>
                    <a:cubicBezTo>
                      <a:pt x="2567709" y="3184398"/>
                      <a:pt x="2566988" y="3179716"/>
                      <a:pt x="2565547" y="3174674"/>
                    </a:cubicBezTo>
                    <a:lnTo>
                      <a:pt x="2562306" y="3159907"/>
                    </a:lnTo>
                    <a:cubicBezTo>
                      <a:pt x="2561225" y="3154865"/>
                      <a:pt x="2560145" y="3150183"/>
                      <a:pt x="2559425" y="3145141"/>
                    </a:cubicBezTo>
                    <a:cubicBezTo>
                      <a:pt x="2557264" y="3144060"/>
                      <a:pt x="2549700" y="3100120"/>
                      <a:pt x="2548980" y="3101561"/>
                    </a:cubicBezTo>
                    <a:cubicBezTo>
                      <a:pt x="2547539" y="3092197"/>
                      <a:pt x="2546459" y="3083193"/>
                      <a:pt x="2545739" y="3073829"/>
                    </a:cubicBezTo>
                    <a:lnTo>
                      <a:pt x="2545018" y="3066985"/>
                    </a:lnTo>
                    <a:lnTo>
                      <a:pt x="2545018" y="3060142"/>
                    </a:lnTo>
                    <a:cubicBezTo>
                      <a:pt x="2544658" y="3060142"/>
                      <a:pt x="2543938" y="3047176"/>
                      <a:pt x="2543938" y="3047176"/>
                    </a:cubicBezTo>
                    <a:cubicBezTo>
                      <a:pt x="2543938" y="3040333"/>
                      <a:pt x="2543217" y="3033490"/>
                      <a:pt x="2542857" y="3026647"/>
                    </a:cubicBezTo>
                    <a:cubicBezTo>
                      <a:pt x="2549700" y="3026647"/>
                      <a:pt x="2556543" y="3026647"/>
                      <a:pt x="2563747" y="3025927"/>
                    </a:cubicBezTo>
                    <a:cubicBezTo>
                      <a:pt x="2564467" y="3025927"/>
                      <a:pt x="2565187" y="3025927"/>
                      <a:pt x="2565547" y="3025927"/>
                    </a:cubicBezTo>
                    <a:cubicBezTo>
                      <a:pt x="2566268" y="3025927"/>
                      <a:pt x="2566628" y="3025927"/>
                      <a:pt x="2567348" y="3025927"/>
                    </a:cubicBezTo>
                    <a:cubicBezTo>
                      <a:pt x="2568069" y="3025927"/>
                      <a:pt x="2568789" y="3025567"/>
                      <a:pt x="2569149" y="3025207"/>
                    </a:cubicBezTo>
                    <a:cubicBezTo>
                      <a:pt x="2569869" y="3024846"/>
                      <a:pt x="2569869" y="3024486"/>
                      <a:pt x="2571310" y="3024126"/>
                    </a:cubicBezTo>
                    <a:cubicBezTo>
                      <a:pt x="2572751" y="3023766"/>
                      <a:pt x="2575992" y="3023406"/>
                      <a:pt x="2582475" y="3023045"/>
                    </a:cubicBezTo>
                    <a:cubicBezTo>
                      <a:pt x="2585717" y="3023045"/>
                      <a:pt x="2590038" y="3023045"/>
                      <a:pt x="2595441" y="3023045"/>
                    </a:cubicBezTo>
                    <a:cubicBezTo>
                      <a:pt x="2598322" y="3023045"/>
                      <a:pt x="2601204" y="3023045"/>
                      <a:pt x="2604445" y="3023045"/>
                    </a:cubicBezTo>
                    <a:cubicBezTo>
                      <a:pt x="2607687" y="3023045"/>
                      <a:pt x="2611288" y="3022685"/>
                      <a:pt x="2615610" y="3022325"/>
                    </a:cubicBezTo>
                    <a:cubicBezTo>
                      <a:pt x="2640822" y="3022325"/>
                      <a:pt x="2690524" y="3018363"/>
                      <a:pt x="2739866" y="3008279"/>
                    </a:cubicBezTo>
                    <a:cubicBezTo>
                      <a:pt x="2789209" y="2998554"/>
                      <a:pt x="2838191" y="2983068"/>
                      <a:pt x="2864122" y="2973343"/>
                    </a:cubicBezTo>
                    <a:cubicBezTo>
                      <a:pt x="2871686" y="2970822"/>
                      <a:pt x="2879249" y="2967581"/>
                      <a:pt x="2886812" y="2964339"/>
                    </a:cubicBezTo>
                    <a:lnTo>
                      <a:pt x="2909143" y="2954975"/>
                    </a:lnTo>
                    <a:cubicBezTo>
                      <a:pt x="2906981" y="2954975"/>
                      <a:pt x="2885372" y="2963979"/>
                      <a:pt x="2867724" y="2970462"/>
                    </a:cubicBezTo>
                    <a:cubicBezTo>
                      <a:pt x="2850076" y="2976585"/>
                      <a:pt x="2836390" y="2980906"/>
                      <a:pt x="2850796" y="2975504"/>
                    </a:cubicBezTo>
                    <a:lnTo>
                      <a:pt x="2868804" y="2969381"/>
                    </a:lnTo>
                    <a:cubicBezTo>
                      <a:pt x="2874927" y="2967220"/>
                      <a:pt x="2880690" y="2964699"/>
                      <a:pt x="2886452" y="2962538"/>
                    </a:cubicBezTo>
                    <a:lnTo>
                      <a:pt x="2904100" y="2955335"/>
                    </a:lnTo>
                    <a:lnTo>
                      <a:pt x="2912744" y="2951733"/>
                    </a:lnTo>
                    <a:lnTo>
                      <a:pt x="2921388" y="2947772"/>
                    </a:lnTo>
                    <a:lnTo>
                      <a:pt x="2916346" y="2951013"/>
                    </a:lnTo>
                    <a:cubicBezTo>
                      <a:pt x="2927871" y="2945971"/>
                      <a:pt x="2939396" y="2940568"/>
                      <a:pt x="2950561" y="2935166"/>
                    </a:cubicBezTo>
                    <a:cubicBezTo>
                      <a:pt x="2961726" y="2929764"/>
                      <a:pt x="2972171" y="2923641"/>
                      <a:pt x="2982256" y="2918238"/>
                    </a:cubicBezTo>
                    <a:cubicBezTo>
                      <a:pt x="2977213" y="2921120"/>
                      <a:pt x="2970370" y="2925081"/>
                      <a:pt x="2963167" y="2929043"/>
                    </a:cubicBezTo>
                    <a:cubicBezTo>
                      <a:pt x="2959565" y="2930844"/>
                      <a:pt x="2955964" y="2933005"/>
                      <a:pt x="2952002" y="2934806"/>
                    </a:cubicBezTo>
                    <a:cubicBezTo>
                      <a:pt x="2948400" y="2936606"/>
                      <a:pt x="2944438" y="2938407"/>
                      <a:pt x="2941197" y="2939848"/>
                    </a:cubicBezTo>
                    <a:cubicBezTo>
                      <a:pt x="2927511" y="2946331"/>
                      <a:pt x="2917786" y="2951373"/>
                      <a:pt x="2922829" y="2949933"/>
                    </a:cubicBezTo>
                    <a:cubicBezTo>
                      <a:pt x="2939036" y="2942729"/>
                      <a:pt x="2948760" y="2938768"/>
                      <a:pt x="2957765" y="2934806"/>
                    </a:cubicBezTo>
                    <a:cubicBezTo>
                      <a:pt x="2966769" y="2930484"/>
                      <a:pt x="2975052" y="2926162"/>
                      <a:pt x="2989819" y="2918598"/>
                    </a:cubicBezTo>
                    <a:cubicBezTo>
                      <a:pt x="2983696" y="2921840"/>
                      <a:pt x="2978294" y="2925081"/>
                      <a:pt x="2979014" y="2924721"/>
                    </a:cubicBezTo>
                    <a:cubicBezTo>
                      <a:pt x="3043123" y="2891226"/>
                      <a:pt x="3038441" y="2887985"/>
                      <a:pt x="3053208" y="2878260"/>
                    </a:cubicBezTo>
                    <a:cubicBezTo>
                      <a:pt x="3060771" y="2873218"/>
                      <a:pt x="3065093" y="2869976"/>
                      <a:pt x="3067614" y="2868176"/>
                    </a:cubicBezTo>
                    <a:cubicBezTo>
                      <a:pt x="3069775" y="2866375"/>
                      <a:pt x="3070135" y="2866015"/>
                      <a:pt x="3068695" y="2866735"/>
                    </a:cubicBezTo>
                    <a:cubicBezTo>
                      <a:pt x="3065813" y="2868176"/>
                      <a:pt x="3056089" y="2873938"/>
                      <a:pt x="3045284" y="2880781"/>
                    </a:cubicBezTo>
                    <a:cubicBezTo>
                      <a:pt x="3039882" y="2884023"/>
                      <a:pt x="3033759" y="2887985"/>
                      <a:pt x="3027996" y="2891226"/>
                    </a:cubicBezTo>
                    <a:cubicBezTo>
                      <a:pt x="3022233" y="2894467"/>
                      <a:pt x="3016471" y="2897709"/>
                      <a:pt x="3011429" y="2900230"/>
                    </a:cubicBezTo>
                    <a:cubicBezTo>
                      <a:pt x="3001704" y="2905633"/>
                      <a:pt x="2995221" y="2908874"/>
                      <a:pt x="2997022" y="2907073"/>
                    </a:cubicBezTo>
                    <a:cubicBezTo>
                      <a:pt x="3057890" y="2872858"/>
                      <a:pt x="3115156" y="2831439"/>
                      <a:pt x="3167019" y="2784258"/>
                    </a:cubicBezTo>
                    <a:cubicBezTo>
                      <a:pt x="3154053" y="2796503"/>
                      <a:pt x="3140727" y="2808749"/>
                      <a:pt x="3146129" y="2805147"/>
                    </a:cubicBezTo>
                    <a:cubicBezTo>
                      <a:pt x="3165938" y="2788580"/>
                      <a:pt x="3166298" y="2788580"/>
                      <a:pt x="3168820" y="2787139"/>
                    </a:cubicBezTo>
                    <a:cubicBezTo>
                      <a:pt x="3171341" y="2785338"/>
                      <a:pt x="3175303" y="2781737"/>
                      <a:pt x="3201595" y="2756525"/>
                    </a:cubicBezTo>
                    <a:cubicBezTo>
                      <a:pt x="3200154" y="2756886"/>
                      <a:pt x="3203395" y="2752924"/>
                      <a:pt x="3209518" y="2746081"/>
                    </a:cubicBezTo>
                    <a:cubicBezTo>
                      <a:pt x="3212760" y="2742839"/>
                      <a:pt x="3216361" y="2738517"/>
                      <a:pt x="3220683" y="2733835"/>
                    </a:cubicBezTo>
                    <a:cubicBezTo>
                      <a:pt x="3222844" y="2731674"/>
                      <a:pt x="3225005" y="2729153"/>
                      <a:pt x="3227526" y="2726632"/>
                    </a:cubicBezTo>
                    <a:cubicBezTo>
                      <a:pt x="3230047" y="2724111"/>
                      <a:pt x="3232208" y="2721589"/>
                      <a:pt x="3234729" y="2718708"/>
                    </a:cubicBezTo>
                    <a:cubicBezTo>
                      <a:pt x="3239412" y="2712946"/>
                      <a:pt x="3244814" y="2707183"/>
                      <a:pt x="3249856" y="2701060"/>
                    </a:cubicBezTo>
                    <a:cubicBezTo>
                      <a:pt x="3255259" y="2694938"/>
                      <a:pt x="3260661" y="2688815"/>
                      <a:pt x="3265343" y="2682332"/>
                    </a:cubicBezTo>
                    <a:cubicBezTo>
                      <a:pt x="3270386" y="2675849"/>
                      <a:pt x="3275068" y="2669726"/>
                      <a:pt x="3279750" y="2663603"/>
                    </a:cubicBezTo>
                    <a:cubicBezTo>
                      <a:pt x="3281911" y="2660722"/>
                      <a:pt x="3284072" y="2657841"/>
                      <a:pt x="3286233" y="2654959"/>
                    </a:cubicBezTo>
                    <a:cubicBezTo>
                      <a:pt x="3288034" y="2652078"/>
                      <a:pt x="3290194" y="2649197"/>
                      <a:pt x="3291995" y="2646676"/>
                    </a:cubicBezTo>
                    <a:cubicBezTo>
                      <a:pt x="3299199" y="2637312"/>
                      <a:pt x="3303881" y="2631549"/>
                      <a:pt x="3302800" y="2633710"/>
                    </a:cubicBezTo>
                    <a:cubicBezTo>
                      <a:pt x="3302080" y="2634790"/>
                      <a:pt x="3300279" y="2637672"/>
                      <a:pt x="3296317" y="2643074"/>
                    </a:cubicBezTo>
                    <a:cubicBezTo>
                      <a:pt x="3292715" y="2648476"/>
                      <a:pt x="3287313" y="2656400"/>
                      <a:pt x="3279030" y="2666485"/>
                    </a:cubicBezTo>
                    <a:cubicBezTo>
                      <a:pt x="3280110" y="2665404"/>
                      <a:pt x="3284072" y="2661442"/>
                      <a:pt x="3288754" y="2655320"/>
                    </a:cubicBezTo>
                    <a:cubicBezTo>
                      <a:pt x="3293436" y="2649197"/>
                      <a:pt x="3299199" y="2640913"/>
                      <a:pt x="3305682" y="2632269"/>
                    </a:cubicBezTo>
                    <a:cubicBezTo>
                      <a:pt x="3308923" y="2627947"/>
                      <a:pt x="3312164" y="2623625"/>
                      <a:pt x="3315046" y="2618943"/>
                    </a:cubicBezTo>
                    <a:cubicBezTo>
                      <a:pt x="3317927" y="2614261"/>
                      <a:pt x="3320808" y="2609939"/>
                      <a:pt x="3323690" y="2605617"/>
                    </a:cubicBezTo>
                    <a:cubicBezTo>
                      <a:pt x="3329092" y="2596973"/>
                      <a:pt x="3334134" y="2589410"/>
                      <a:pt x="3337376" y="2584008"/>
                    </a:cubicBezTo>
                    <a:cubicBezTo>
                      <a:pt x="3340977" y="2577524"/>
                      <a:pt x="3345660" y="2569241"/>
                      <a:pt x="3350341" y="2560237"/>
                    </a:cubicBezTo>
                    <a:cubicBezTo>
                      <a:pt x="3352863" y="2555915"/>
                      <a:pt x="3355024" y="2551593"/>
                      <a:pt x="3357545" y="2547271"/>
                    </a:cubicBezTo>
                    <a:cubicBezTo>
                      <a:pt x="3359706" y="2542949"/>
                      <a:pt x="3361507" y="2538987"/>
                      <a:pt x="3363308" y="2535386"/>
                    </a:cubicBezTo>
                    <a:cubicBezTo>
                      <a:pt x="3352863" y="2553754"/>
                      <a:pt x="3356104" y="2545110"/>
                      <a:pt x="3375913" y="2504411"/>
                    </a:cubicBezTo>
                    <a:lnTo>
                      <a:pt x="3376633" y="2501890"/>
                    </a:lnTo>
                    <a:cubicBezTo>
                      <a:pt x="3360066" y="2535025"/>
                      <a:pt x="3337016" y="2576444"/>
                      <a:pt x="3312164" y="2612460"/>
                    </a:cubicBezTo>
                    <a:cubicBezTo>
                      <a:pt x="3287313" y="2648476"/>
                      <a:pt x="3262462" y="2680171"/>
                      <a:pt x="3248055" y="2698179"/>
                    </a:cubicBezTo>
                    <a:lnTo>
                      <a:pt x="3255979" y="2687734"/>
                    </a:lnTo>
                    <a:cubicBezTo>
                      <a:pt x="3227886" y="2720149"/>
                      <a:pt x="3196192" y="2754004"/>
                      <a:pt x="3166659" y="2782097"/>
                    </a:cubicBezTo>
                    <a:cubicBezTo>
                      <a:pt x="3136405" y="2809469"/>
                      <a:pt x="3109033" y="2831439"/>
                      <a:pt x="3092105" y="2841884"/>
                    </a:cubicBezTo>
                    <a:cubicBezTo>
                      <a:pt x="3094266" y="2838642"/>
                      <a:pt x="3078059" y="2851608"/>
                      <a:pt x="3078059" y="2849087"/>
                    </a:cubicBezTo>
                    <a:lnTo>
                      <a:pt x="3065453" y="2858451"/>
                    </a:lnTo>
                    <a:cubicBezTo>
                      <a:pt x="3061131" y="2861693"/>
                      <a:pt x="3056809" y="2864214"/>
                      <a:pt x="3052487" y="2867455"/>
                    </a:cubicBezTo>
                    <a:lnTo>
                      <a:pt x="3026555" y="2885103"/>
                    </a:lnTo>
                    <a:cubicBezTo>
                      <a:pt x="3030157" y="2882582"/>
                      <a:pt x="3033759" y="2880061"/>
                      <a:pt x="3037000" y="2877180"/>
                    </a:cubicBezTo>
                    <a:cubicBezTo>
                      <a:pt x="3033399" y="2879701"/>
                      <a:pt x="3029437" y="2882222"/>
                      <a:pt x="3025835" y="2884383"/>
                    </a:cubicBezTo>
                    <a:lnTo>
                      <a:pt x="3014310" y="2891226"/>
                    </a:lnTo>
                    <a:lnTo>
                      <a:pt x="2991260" y="2904552"/>
                    </a:lnTo>
                    <a:cubicBezTo>
                      <a:pt x="2983336" y="2908874"/>
                      <a:pt x="2975412" y="2912836"/>
                      <a:pt x="2967489" y="2916798"/>
                    </a:cubicBezTo>
                    <a:cubicBezTo>
                      <a:pt x="2959565" y="2920759"/>
                      <a:pt x="2951642" y="2925081"/>
                      <a:pt x="2943718" y="2928683"/>
                    </a:cubicBezTo>
                    <a:lnTo>
                      <a:pt x="2946239" y="2927242"/>
                    </a:lnTo>
                    <a:cubicBezTo>
                      <a:pt x="2934714" y="2933005"/>
                      <a:pt x="2923909" y="2938047"/>
                      <a:pt x="2913825" y="2943450"/>
                    </a:cubicBezTo>
                    <a:cubicBezTo>
                      <a:pt x="2903380" y="2948132"/>
                      <a:pt x="2893656" y="2952454"/>
                      <a:pt x="2884291" y="2956415"/>
                    </a:cubicBezTo>
                    <a:cubicBezTo>
                      <a:pt x="2879609" y="2958577"/>
                      <a:pt x="2874927" y="2960377"/>
                      <a:pt x="2870605" y="2962178"/>
                    </a:cubicBezTo>
                    <a:cubicBezTo>
                      <a:pt x="2866283" y="2963979"/>
                      <a:pt x="2861601" y="2965419"/>
                      <a:pt x="2857639" y="2967220"/>
                    </a:cubicBezTo>
                    <a:cubicBezTo>
                      <a:pt x="2849355" y="2970462"/>
                      <a:pt x="2841072" y="2973343"/>
                      <a:pt x="2833869" y="2976224"/>
                    </a:cubicBezTo>
                    <a:cubicBezTo>
                      <a:pt x="2833869" y="2976585"/>
                      <a:pt x="2834949" y="2976585"/>
                      <a:pt x="2833869" y="2977305"/>
                    </a:cubicBezTo>
                    <a:cubicBezTo>
                      <a:pt x="2833148" y="2977305"/>
                      <a:pt x="2832068" y="2978025"/>
                      <a:pt x="2830267" y="2978746"/>
                    </a:cubicBezTo>
                    <a:cubicBezTo>
                      <a:pt x="2828466" y="2979466"/>
                      <a:pt x="2825585" y="2980546"/>
                      <a:pt x="2821263" y="2981627"/>
                    </a:cubicBezTo>
                    <a:cubicBezTo>
                      <a:pt x="2812979" y="2984148"/>
                      <a:pt x="2805776" y="2986309"/>
                      <a:pt x="2799293" y="2988110"/>
                    </a:cubicBezTo>
                    <a:cubicBezTo>
                      <a:pt x="2792810" y="2989910"/>
                      <a:pt x="2786687" y="2991711"/>
                      <a:pt x="2781285" y="2992792"/>
                    </a:cubicBezTo>
                    <a:cubicBezTo>
                      <a:pt x="2781285" y="2992792"/>
                      <a:pt x="2781285" y="2992792"/>
                      <a:pt x="2781285" y="2992792"/>
                    </a:cubicBezTo>
                    <a:lnTo>
                      <a:pt x="2781285" y="2992792"/>
                    </a:lnTo>
                    <a:cubicBezTo>
                      <a:pt x="2768319" y="2995673"/>
                      <a:pt x="2757514" y="2997834"/>
                      <a:pt x="2745989" y="2999995"/>
                    </a:cubicBezTo>
                    <a:cubicBezTo>
                      <a:pt x="2734464" y="3001796"/>
                      <a:pt x="2721858" y="3003597"/>
                      <a:pt x="2706011" y="3006118"/>
                    </a:cubicBezTo>
                    <a:lnTo>
                      <a:pt x="2730502" y="3001796"/>
                    </a:lnTo>
                    <a:lnTo>
                      <a:pt x="2742747" y="2999635"/>
                    </a:lnTo>
                    <a:lnTo>
                      <a:pt x="2754993" y="2996754"/>
                    </a:lnTo>
                    <a:cubicBezTo>
                      <a:pt x="2771200" y="2992792"/>
                      <a:pt x="2787408" y="2989550"/>
                      <a:pt x="2803255" y="2984508"/>
                    </a:cubicBezTo>
                    <a:cubicBezTo>
                      <a:pt x="2806856" y="2982707"/>
                      <a:pt x="2806856" y="2981987"/>
                      <a:pt x="2799653" y="2983428"/>
                    </a:cubicBezTo>
                    <a:cubicBezTo>
                      <a:pt x="2796051" y="2984148"/>
                      <a:pt x="2791009" y="2985228"/>
                      <a:pt x="2783446" y="2987029"/>
                    </a:cubicBezTo>
                    <a:cubicBezTo>
                      <a:pt x="2775882" y="2988470"/>
                      <a:pt x="2766518" y="2990271"/>
                      <a:pt x="2754633" y="2992792"/>
                    </a:cubicBezTo>
                    <a:cubicBezTo>
                      <a:pt x="2774082" y="2988110"/>
                      <a:pt x="2782005" y="2985228"/>
                      <a:pt x="2757874" y="2990631"/>
                    </a:cubicBezTo>
                    <a:cubicBezTo>
                      <a:pt x="2756434" y="2990991"/>
                      <a:pt x="2740947" y="2995313"/>
                      <a:pt x="2727981" y="2997474"/>
                    </a:cubicBezTo>
                    <a:cubicBezTo>
                      <a:pt x="2715375" y="2999995"/>
                      <a:pt x="2705651" y="3002156"/>
                      <a:pt x="2717536" y="3000715"/>
                    </a:cubicBezTo>
                    <a:cubicBezTo>
                      <a:pt x="2711774" y="3001796"/>
                      <a:pt x="2705651" y="3002876"/>
                      <a:pt x="2699528" y="3003957"/>
                    </a:cubicBezTo>
                    <a:cubicBezTo>
                      <a:pt x="2693405" y="3005037"/>
                      <a:pt x="2686562" y="3005758"/>
                      <a:pt x="2680079" y="3006478"/>
                    </a:cubicBezTo>
                    <a:cubicBezTo>
                      <a:pt x="2666753" y="3007919"/>
                      <a:pt x="2652347" y="3010080"/>
                      <a:pt x="2637580" y="3010800"/>
                    </a:cubicBezTo>
                    <a:cubicBezTo>
                      <a:pt x="2622813" y="3011881"/>
                      <a:pt x="2606966" y="3013321"/>
                      <a:pt x="2591119" y="3013321"/>
                    </a:cubicBezTo>
                    <a:cubicBezTo>
                      <a:pt x="2582835" y="3013321"/>
                      <a:pt x="2574912" y="3013321"/>
                      <a:pt x="2566268" y="3013681"/>
                    </a:cubicBezTo>
                    <a:cubicBezTo>
                      <a:pt x="2556183" y="3013681"/>
                      <a:pt x="2546459" y="3013681"/>
                      <a:pt x="2536014" y="3013681"/>
                    </a:cubicBezTo>
                    <a:lnTo>
                      <a:pt x="2532052" y="3013681"/>
                    </a:lnTo>
                    <a:cubicBezTo>
                      <a:pt x="2532052" y="3013681"/>
                      <a:pt x="2530972" y="3013681"/>
                      <a:pt x="2530972" y="3013681"/>
                    </a:cubicBezTo>
                    <a:lnTo>
                      <a:pt x="2530612" y="3013681"/>
                    </a:lnTo>
                    <a:cubicBezTo>
                      <a:pt x="2530612" y="3013681"/>
                      <a:pt x="2530612" y="3013681"/>
                      <a:pt x="2530612" y="3013681"/>
                    </a:cubicBezTo>
                    <a:lnTo>
                      <a:pt x="2530612" y="3013681"/>
                    </a:lnTo>
                    <a:cubicBezTo>
                      <a:pt x="2530612" y="3013681"/>
                      <a:pt x="2530612" y="3015842"/>
                      <a:pt x="2530612" y="3015842"/>
                    </a:cubicBezTo>
                    <a:cubicBezTo>
                      <a:pt x="2530612" y="3018363"/>
                      <a:pt x="2530612" y="3020885"/>
                      <a:pt x="2530972" y="3023406"/>
                    </a:cubicBezTo>
                    <a:cubicBezTo>
                      <a:pt x="2530972" y="3028448"/>
                      <a:pt x="2531692" y="3033850"/>
                      <a:pt x="2532052" y="3038893"/>
                    </a:cubicBezTo>
                    <a:cubicBezTo>
                      <a:pt x="2532773" y="3048257"/>
                      <a:pt x="2533133" y="3057621"/>
                      <a:pt x="2533853" y="3067345"/>
                    </a:cubicBezTo>
                    <a:cubicBezTo>
                      <a:pt x="2534934" y="3076349"/>
                      <a:pt x="2536014" y="3084993"/>
                      <a:pt x="2536734" y="3093998"/>
                    </a:cubicBezTo>
                    <a:cubicBezTo>
                      <a:pt x="2537815" y="3103002"/>
                      <a:pt x="2538535" y="3112006"/>
                      <a:pt x="2540336" y="3121010"/>
                    </a:cubicBezTo>
                    <a:cubicBezTo>
                      <a:pt x="2541777" y="3130014"/>
                      <a:pt x="2543578" y="3139018"/>
                      <a:pt x="2545018" y="3148022"/>
                    </a:cubicBezTo>
                    <a:cubicBezTo>
                      <a:pt x="2545378" y="3150183"/>
                      <a:pt x="2545739" y="3152704"/>
                      <a:pt x="2546459" y="3154865"/>
                    </a:cubicBezTo>
                    <a:lnTo>
                      <a:pt x="2547900" y="3161708"/>
                    </a:lnTo>
                    <a:lnTo>
                      <a:pt x="2551141" y="3175034"/>
                    </a:lnTo>
                    <a:lnTo>
                      <a:pt x="2554383" y="3188360"/>
                    </a:lnTo>
                    <a:cubicBezTo>
                      <a:pt x="2555463" y="3192682"/>
                      <a:pt x="2556904" y="3197004"/>
                      <a:pt x="2558344" y="3201686"/>
                    </a:cubicBezTo>
                    <a:cubicBezTo>
                      <a:pt x="2561225" y="3210330"/>
                      <a:pt x="2563747" y="3219334"/>
                      <a:pt x="2566628" y="3227978"/>
                    </a:cubicBezTo>
                    <a:cubicBezTo>
                      <a:pt x="2550781" y="3178276"/>
                      <a:pt x="2556543" y="3198085"/>
                      <a:pt x="2561586" y="3217173"/>
                    </a:cubicBezTo>
                    <a:cubicBezTo>
                      <a:pt x="2563026" y="3221855"/>
                      <a:pt x="2564107" y="3226537"/>
                      <a:pt x="2565187" y="3229779"/>
                    </a:cubicBezTo>
                    <a:cubicBezTo>
                      <a:pt x="2566268" y="3233020"/>
                      <a:pt x="2566988" y="3235181"/>
                      <a:pt x="2566988" y="3235181"/>
                    </a:cubicBezTo>
                    <a:cubicBezTo>
                      <a:pt x="2566988" y="3235181"/>
                      <a:pt x="2566988" y="3234461"/>
                      <a:pt x="2566268" y="3233020"/>
                    </a:cubicBezTo>
                    <a:cubicBezTo>
                      <a:pt x="2565908" y="3231580"/>
                      <a:pt x="2564827" y="3229779"/>
                      <a:pt x="2564107" y="3226537"/>
                    </a:cubicBezTo>
                    <a:cubicBezTo>
                      <a:pt x="2562306" y="3220775"/>
                      <a:pt x="2559425" y="3211410"/>
                      <a:pt x="2555463" y="3197364"/>
                    </a:cubicBezTo>
                    <a:cubicBezTo>
                      <a:pt x="2557984" y="3207089"/>
                      <a:pt x="2560145" y="3215732"/>
                      <a:pt x="2562306" y="3222936"/>
                    </a:cubicBezTo>
                    <a:cubicBezTo>
                      <a:pt x="2564467" y="3230139"/>
                      <a:pt x="2566988" y="3236262"/>
                      <a:pt x="2568789" y="3242024"/>
                    </a:cubicBezTo>
                    <a:cubicBezTo>
                      <a:pt x="2570950" y="3247427"/>
                      <a:pt x="2572751" y="3252469"/>
                      <a:pt x="2574191" y="3256791"/>
                    </a:cubicBezTo>
                    <a:cubicBezTo>
                      <a:pt x="2576352" y="3261113"/>
                      <a:pt x="2578153" y="3265075"/>
                      <a:pt x="2579954" y="3269036"/>
                    </a:cubicBezTo>
                    <a:cubicBezTo>
                      <a:pt x="2581755" y="3272998"/>
                      <a:pt x="2583916" y="3276960"/>
                      <a:pt x="2585717" y="3281282"/>
                    </a:cubicBezTo>
                    <a:cubicBezTo>
                      <a:pt x="2587878" y="3285604"/>
                      <a:pt x="2590399" y="3290286"/>
                      <a:pt x="2592920" y="3295328"/>
                    </a:cubicBezTo>
                    <a:cubicBezTo>
                      <a:pt x="2595801" y="3300731"/>
                      <a:pt x="2598682" y="3306493"/>
                      <a:pt x="2602644" y="3313337"/>
                    </a:cubicBezTo>
                    <a:cubicBezTo>
                      <a:pt x="2604445" y="3316578"/>
                      <a:pt x="2606606" y="3320540"/>
                      <a:pt x="2608767" y="3324141"/>
                    </a:cubicBezTo>
                    <a:cubicBezTo>
                      <a:pt x="2610928" y="3328103"/>
                      <a:pt x="2613809" y="3332065"/>
                      <a:pt x="2616331" y="3336387"/>
                    </a:cubicBezTo>
                    <a:cubicBezTo>
                      <a:pt x="2617051" y="3337827"/>
                      <a:pt x="2616331" y="3336387"/>
                      <a:pt x="2613809" y="3332785"/>
                    </a:cubicBezTo>
                    <a:cubicBezTo>
                      <a:pt x="2612729" y="3330985"/>
                      <a:pt x="2611288" y="3328823"/>
                      <a:pt x="2609487" y="3326302"/>
                    </a:cubicBezTo>
                    <a:cubicBezTo>
                      <a:pt x="2608047" y="3323781"/>
                      <a:pt x="2606246" y="3320540"/>
                      <a:pt x="2604445" y="3317298"/>
                    </a:cubicBezTo>
                    <a:cubicBezTo>
                      <a:pt x="2602644" y="3314057"/>
                      <a:pt x="2600843" y="3310815"/>
                      <a:pt x="2599043" y="3307574"/>
                    </a:cubicBezTo>
                    <a:cubicBezTo>
                      <a:pt x="2597242" y="3304333"/>
                      <a:pt x="2595441" y="3300731"/>
                      <a:pt x="2593640" y="3297489"/>
                    </a:cubicBezTo>
                    <a:cubicBezTo>
                      <a:pt x="2590399" y="3290646"/>
                      <a:pt x="2586797" y="3284884"/>
                      <a:pt x="2584636" y="3280562"/>
                    </a:cubicBezTo>
                    <a:cubicBezTo>
                      <a:pt x="2588238" y="3288485"/>
                      <a:pt x="2591839" y="3296049"/>
                      <a:pt x="2595441" y="3303612"/>
                    </a:cubicBezTo>
                    <a:cubicBezTo>
                      <a:pt x="2599043" y="3311176"/>
                      <a:pt x="2603365" y="3318018"/>
                      <a:pt x="2607326" y="3325222"/>
                    </a:cubicBezTo>
                    <a:cubicBezTo>
                      <a:pt x="2611288" y="3332065"/>
                      <a:pt x="2615610" y="3338908"/>
                      <a:pt x="2619932" y="3345391"/>
                    </a:cubicBezTo>
                    <a:cubicBezTo>
                      <a:pt x="2622093" y="3348632"/>
                      <a:pt x="2624614" y="3351874"/>
                      <a:pt x="2626775" y="3354755"/>
                    </a:cubicBezTo>
                    <a:cubicBezTo>
                      <a:pt x="2628936" y="3357997"/>
                      <a:pt x="2631097" y="3360878"/>
                      <a:pt x="2633618" y="3364119"/>
                    </a:cubicBezTo>
                    <a:cubicBezTo>
                      <a:pt x="2636139" y="3367001"/>
                      <a:pt x="2638300" y="3370242"/>
                      <a:pt x="2640822" y="3373123"/>
                    </a:cubicBezTo>
                    <a:cubicBezTo>
                      <a:pt x="2643343" y="3376005"/>
                      <a:pt x="2645864" y="3378886"/>
                      <a:pt x="2648385" y="3381767"/>
                    </a:cubicBezTo>
                    <a:cubicBezTo>
                      <a:pt x="2650906" y="3384648"/>
                      <a:pt x="2653427" y="3387170"/>
                      <a:pt x="2656308" y="3389691"/>
                    </a:cubicBezTo>
                    <a:cubicBezTo>
                      <a:pt x="2657029" y="3390411"/>
                      <a:pt x="2657749" y="3391132"/>
                      <a:pt x="2658469" y="3391852"/>
                    </a:cubicBezTo>
                    <a:lnTo>
                      <a:pt x="2660630" y="3393653"/>
                    </a:lnTo>
                    <a:cubicBezTo>
                      <a:pt x="2661711" y="3394733"/>
                      <a:pt x="2662791" y="3395814"/>
                      <a:pt x="2663872" y="3396894"/>
                    </a:cubicBezTo>
                    <a:cubicBezTo>
                      <a:pt x="2672156" y="3405898"/>
                      <a:pt x="2675757" y="3419224"/>
                      <a:pt x="2672516" y="3431110"/>
                    </a:cubicBezTo>
                    <a:cubicBezTo>
                      <a:pt x="2669635" y="3442995"/>
                      <a:pt x="2660270" y="3453440"/>
                      <a:pt x="2648385" y="3457762"/>
                    </a:cubicBezTo>
                    <a:cubicBezTo>
                      <a:pt x="2642622" y="3459923"/>
                      <a:pt x="2635779" y="3460283"/>
                      <a:pt x="2629656" y="3459562"/>
                    </a:cubicBezTo>
                    <a:cubicBezTo>
                      <a:pt x="2628216" y="3459562"/>
                      <a:pt x="2626775" y="3458842"/>
                      <a:pt x="2624974" y="3458482"/>
                    </a:cubicBezTo>
                    <a:lnTo>
                      <a:pt x="2619932" y="3456681"/>
                    </a:lnTo>
                    <a:cubicBezTo>
                      <a:pt x="2616331" y="3455601"/>
                      <a:pt x="2613089" y="3454520"/>
                      <a:pt x="2609487" y="3453440"/>
                    </a:cubicBezTo>
                    <a:cubicBezTo>
                      <a:pt x="2595441" y="3448758"/>
                      <a:pt x="2581395" y="3444436"/>
                      <a:pt x="2566628" y="3439393"/>
                    </a:cubicBezTo>
                    <a:cubicBezTo>
                      <a:pt x="2552221" y="3433991"/>
                      <a:pt x="2537455" y="3428228"/>
                      <a:pt x="2521968" y="3422466"/>
                    </a:cubicBezTo>
                    <a:lnTo>
                      <a:pt x="2517286" y="3418864"/>
                    </a:lnTo>
                    <a:cubicBezTo>
                      <a:pt x="2514404" y="3417784"/>
                      <a:pt x="2511523" y="3416703"/>
                      <a:pt x="2508282" y="3415623"/>
                    </a:cubicBezTo>
                    <a:cubicBezTo>
                      <a:pt x="2505400" y="3414542"/>
                      <a:pt x="2502519" y="3413101"/>
                      <a:pt x="2499278" y="3412021"/>
                    </a:cubicBezTo>
                    <a:cubicBezTo>
                      <a:pt x="2493155" y="3409500"/>
                      <a:pt x="2487032" y="3406979"/>
                      <a:pt x="2480909" y="3404097"/>
                    </a:cubicBezTo>
                    <a:cubicBezTo>
                      <a:pt x="2474786" y="3401576"/>
                      <a:pt x="2468304" y="3398695"/>
                      <a:pt x="2461821" y="3395814"/>
                    </a:cubicBezTo>
                    <a:cubicBezTo>
                      <a:pt x="2458579" y="3394373"/>
                      <a:pt x="2455338" y="3392932"/>
                      <a:pt x="2452096" y="3391492"/>
                    </a:cubicBezTo>
                    <a:cubicBezTo>
                      <a:pt x="2448855" y="3390051"/>
                      <a:pt x="2445613" y="3388250"/>
                      <a:pt x="2442372" y="3386810"/>
                    </a:cubicBezTo>
                    <a:close/>
                    <a:moveTo>
                      <a:pt x="2218711" y="3253910"/>
                    </a:moveTo>
                    <a:cubicBezTo>
                      <a:pt x="2208987" y="3245986"/>
                      <a:pt x="2198902" y="3238063"/>
                      <a:pt x="2189178" y="3229779"/>
                    </a:cubicBezTo>
                    <a:cubicBezTo>
                      <a:pt x="2179453" y="3221495"/>
                      <a:pt x="2169729" y="3212851"/>
                      <a:pt x="2160005" y="3204207"/>
                    </a:cubicBezTo>
                    <a:cubicBezTo>
                      <a:pt x="2161805" y="3206008"/>
                      <a:pt x="2163606" y="3207449"/>
                      <a:pt x="2165767" y="3209250"/>
                    </a:cubicBezTo>
                    <a:cubicBezTo>
                      <a:pt x="2161085" y="3204928"/>
                      <a:pt x="2156043" y="3200966"/>
                      <a:pt x="2151361" y="3196644"/>
                    </a:cubicBezTo>
                    <a:lnTo>
                      <a:pt x="2137674" y="3183678"/>
                    </a:lnTo>
                    <a:lnTo>
                      <a:pt x="2123988" y="3170712"/>
                    </a:lnTo>
                    <a:cubicBezTo>
                      <a:pt x="2119306" y="3166390"/>
                      <a:pt x="2114984" y="3161708"/>
                      <a:pt x="2110662" y="3157386"/>
                    </a:cubicBezTo>
                    <a:cubicBezTo>
                      <a:pt x="2114624" y="3161708"/>
                      <a:pt x="2118226" y="3165670"/>
                      <a:pt x="2121827" y="3169632"/>
                    </a:cubicBezTo>
                    <a:cubicBezTo>
                      <a:pt x="2125429" y="3173233"/>
                      <a:pt x="2128670" y="3176835"/>
                      <a:pt x="2131552" y="3179716"/>
                    </a:cubicBezTo>
                    <a:cubicBezTo>
                      <a:pt x="2137314" y="3185839"/>
                      <a:pt x="2141636" y="3190521"/>
                      <a:pt x="2143437" y="3192682"/>
                    </a:cubicBezTo>
                    <a:cubicBezTo>
                      <a:pt x="2146679" y="3197004"/>
                      <a:pt x="2140196" y="3191601"/>
                      <a:pt x="2116425" y="3168551"/>
                    </a:cubicBezTo>
                    <a:cubicBezTo>
                      <a:pt x="2118586" y="3170352"/>
                      <a:pt x="2116425" y="3167471"/>
                      <a:pt x="2116065" y="3166390"/>
                    </a:cubicBezTo>
                    <a:cubicBezTo>
                      <a:pt x="2116065" y="3165670"/>
                      <a:pt x="2116065" y="3165670"/>
                      <a:pt x="2117145" y="3166390"/>
                    </a:cubicBezTo>
                    <a:cubicBezTo>
                      <a:pt x="2118226" y="3167471"/>
                      <a:pt x="2120387" y="3169632"/>
                      <a:pt x="2124709" y="3173593"/>
                    </a:cubicBezTo>
                    <a:cubicBezTo>
                      <a:pt x="2120747" y="3169632"/>
                      <a:pt x="2116785" y="3164950"/>
                      <a:pt x="2112103" y="3159907"/>
                    </a:cubicBezTo>
                    <a:cubicBezTo>
                      <a:pt x="2107421" y="3154865"/>
                      <a:pt x="2102739" y="3149463"/>
                      <a:pt x="2097697" y="3144060"/>
                    </a:cubicBezTo>
                    <a:cubicBezTo>
                      <a:pt x="2092654" y="3138658"/>
                      <a:pt x="2087972" y="3132895"/>
                      <a:pt x="2082930" y="3127133"/>
                    </a:cubicBezTo>
                    <a:cubicBezTo>
                      <a:pt x="2078248" y="3121730"/>
                      <a:pt x="2073566" y="3115967"/>
                      <a:pt x="2069244" y="3111285"/>
                    </a:cubicBezTo>
                    <a:cubicBezTo>
                      <a:pt x="2052676" y="3090756"/>
                      <a:pt x="2041151" y="3077070"/>
                      <a:pt x="2047994" y="3087875"/>
                    </a:cubicBezTo>
                    <a:cubicBezTo>
                      <a:pt x="2054837" y="3095798"/>
                      <a:pt x="2060239" y="3102281"/>
                      <a:pt x="2064201" y="3107324"/>
                    </a:cubicBezTo>
                    <a:cubicBezTo>
                      <a:pt x="2068523" y="3112366"/>
                      <a:pt x="2071404" y="3115607"/>
                      <a:pt x="2073566" y="3118489"/>
                    </a:cubicBezTo>
                    <a:cubicBezTo>
                      <a:pt x="2077888" y="3123891"/>
                      <a:pt x="2078968" y="3125332"/>
                      <a:pt x="2079328" y="3126772"/>
                    </a:cubicBezTo>
                    <a:cubicBezTo>
                      <a:pt x="2079688" y="3128213"/>
                      <a:pt x="2080048" y="3128933"/>
                      <a:pt x="2082930" y="3132535"/>
                    </a:cubicBezTo>
                    <a:cubicBezTo>
                      <a:pt x="2084370" y="3134336"/>
                      <a:pt x="2086531" y="3136857"/>
                      <a:pt x="2089413" y="3140459"/>
                    </a:cubicBezTo>
                    <a:cubicBezTo>
                      <a:pt x="2092654" y="3144060"/>
                      <a:pt x="2096976" y="3148382"/>
                      <a:pt x="2102739" y="3154145"/>
                    </a:cubicBezTo>
                    <a:cubicBezTo>
                      <a:pt x="2089773" y="3141899"/>
                      <a:pt x="2077888" y="3128573"/>
                      <a:pt x="2066362" y="3115247"/>
                    </a:cubicBezTo>
                    <a:cubicBezTo>
                      <a:pt x="2060600" y="3108764"/>
                      <a:pt x="2055197" y="3101921"/>
                      <a:pt x="2049795" y="3095078"/>
                    </a:cubicBezTo>
                    <a:cubicBezTo>
                      <a:pt x="2044392" y="3088235"/>
                      <a:pt x="2038630" y="3081752"/>
                      <a:pt x="2033587" y="3075269"/>
                    </a:cubicBezTo>
                    <a:cubicBezTo>
                      <a:pt x="2038990" y="3082112"/>
                      <a:pt x="2041871" y="3084993"/>
                      <a:pt x="2042231" y="3084633"/>
                    </a:cubicBezTo>
                    <a:cubicBezTo>
                      <a:pt x="2042591" y="3084633"/>
                      <a:pt x="2040431" y="3081392"/>
                      <a:pt x="2036829" y="3075989"/>
                    </a:cubicBezTo>
                    <a:cubicBezTo>
                      <a:pt x="2033227" y="3070587"/>
                      <a:pt x="2027825" y="3063024"/>
                      <a:pt x="2021702" y="3054020"/>
                    </a:cubicBezTo>
                    <a:cubicBezTo>
                      <a:pt x="2015579" y="3045016"/>
                      <a:pt x="2008736" y="3034571"/>
                      <a:pt x="2001533" y="3023766"/>
                    </a:cubicBezTo>
                    <a:cubicBezTo>
                      <a:pt x="2001173" y="3023045"/>
                      <a:pt x="2000813" y="3022685"/>
                      <a:pt x="2000092" y="3021965"/>
                    </a:cubicBezTo>
                    <a:cubicBezTo>
                      <a:pt x="2000092" y="3021605"/>
                      <a:pt x="1999372" y="3021605"/>
                      <a:pt x="1999012" y="3021605"/>
                    </a:cubicBezTo>
                    <a:cubicBezTo>
                      <a:pt x="1998652" y="3021605"/>
                      <a:pt x="1998291" y="3021605"/>
                      <a:pt x="1997931" y="3021605"/>
                    </a:cubicBezTo>
                    <a:cubicBezTo>
                      <a:pt x="1996131" y="3021605"/>
                      <a:pt x="1994330" y="3021605"/>
                      <a:pt x="1992529" y="3021605"/>
                    </a:cubicBezTo>
                    <a:cubicBezTo>
                      <a:pt x="1988567" y="3021605"/>
                      <a:pt x="1984245" y="3021605"/>
                      <a:pt x="1979563" y="3021605"/>
                    </a:cubicBezTo>
                    <a:cubicBezTo>
                      <a:pt x="1969839" y="3021605"/>
                      <a:pt x="1959034" y="3021605"/>
                      <a:pt x="1947509" y="3021605"/>
                    </a:cubicBezTo>
                    <a:cubicBezTo>
                      <a:pt x="1924458" y="3021605"/>
                      <a:pt x="1899607" y="3021605"/>
                      <a:pt x="1880518" y="3021965"/>
                    </a:cubicBezTo>
                    <a:cubicBezTo>
                      <a:pt x="1894205" y="3023766"/>
                      <a:pt x="1861070" y="3024486"/>
                      <a:pt x="1923018" y="3024846"/>
                    </a:cubicBezTo>
                    <a:cubicBezTo>
                      <a:pt x="1900327" y="3025207"/>
                      <a:pt x="1865031" y="3025567"/>
                      <a:pt x="1825774" y="3024846"/>
                    </a:cubicBezTo>
                    <a:cubicBezTo>
                      <a:pt x="1841261" y="3024846"/>
                      <a:pt x="1868633" y="3024486"/>
                      <a:pt x="1866832" y="3023766"/>
                    </a:cubicBezTo>
                    <a:cubicBezTo>
                      <a:pt x="1841261" y="3022325"/>
                      <a:pt x="1811727" y="3022325"/>
                      <a:pt x="1795160" y="3021605"/>
                    </a:cubicBezTo>
                    <a:cubicBezTo>
                      <a:pt x="1782194" y="3021605"/>
                      <a:pt x="1768868" y="3021605"/>
                      <a:pt x="1755902" y="3021605"/>
                    </a:cubicBezTo>
                    <a:cubicBezTo>
                      <a:pt x="1759864" y="3021605"/>
                      <a:pt x="1763105" y="3021605"/>
                      <a:pt x="1765266" y="3022325"/>
                    </a:cubicBezTo>
                    <a:lnTo>
                      <a:pt x="1721687" y="3023766"/>
                    </a:lnTo>
                    <a:cubicBezTo>
                      <a:pt x="1779673" y="3023045"/>
                      <a:pt x="1748339" y="3024486"/>
                      <a:pt x="1747618" y="3025567"/>
                    </a:cubicBezTo>
                    <a:cubicBezTo>
                      <a:pt x="1749059" y="3023766"/>
                      <a:pt x="1710161" y="3025567"/>
                      <a:pt x="1690353" y="3025567"/>
                    </a:cubicBezTo>
                    <a:lnTo>
                      <a:pt x="1733572" y="3027728"/>
                    </a:lnTo>
                    <a:cubicBezTo>
                      <a:pt x="1712683" y="3028808"/>
                      <a:pt x="1660099" y="3026287"/>
                      <a:pt x="1670904" y="3028088"/>
                    </a:cubicBezTo>
                    <a:cubicBezTo>
                      <a:pt x="1762385" y="3028808"/>
                      <a:pt x="1797321" y="3028448"/>
                      <a:pt x="1880158" y="3028088"/>
                    </a:cubicBezTo>
                    <a:lnTo>
                      <a:pt x="1846663" y="3026647"/>
                    </a:lnTo>
                    <a:cubicBezTo>
                      <a:pt x="1893124" y="3025927"/>
                      <a:pt x="1907530" y="3026647"/>
                      <a:pt x="1923378" y="3027728"/>
                    </a:cubicBezTo>
                    <a:cubicBezTo>
                      <a:pt x="1931301" y="3028088"/>
                      <a:pt x="1939585" y="3028448"/>
                      <a:pt x="1952191" y="3028808"/>
                    </a:cubicBezTo>
                    <a:cubicBezTo>
                      <a:pt x="1958674" y="3028808"/>
                      <a:pt x="1966237" y="3028808"/>
                      <a:pt x="1975241" y="3029168"/>
                    </a:cubicBezTo>
                    <a:cubicBezTo>
                      <a:pt x="1979203" y="3029168"/>
                      <a:pt x="1983885" y="3029168"/>
                      <a:pt x="1988567" y="3029168"/>
                    </a:cubicBezTo>
                    <a:cubicBezTo>
                      <a:pt x="1990728" y="3029168"/>
                      <a:pt x="1992529" y="3029168"/>
                      <a:pt x="1994690" y="3029168"/>
                    </a:cubicBezTo>
                    <a:cubicBezTo>
                      <a:pt x="1995410" y="3029168"/>
                      <a:pt x="1995410" y="3029528"/>
                      <a:pt x="1995770" y="3030249"/>
                    </a:cubicBezTo>
                    <a:lnTo>
                      <a:pt x="1996851" y="3031689"/>
                    </a:lnTo>
                    <a:cubicBezTo>
                      <a:pt x="1997571" y="3032770"/>
                      <a:pt x="1998291" y="3033490"/>
                      <a:pt x="1998652" y="3034571"/>
                    </a:cubicBezTo>
                    <a:cubicBezTo>
                      <a:pt x="2000092" y="3036372"/>
                      <a:pt x="2001173" y="3038172"/>
                      <a:pt x="2002974" y="3040333"/>
                    </a:cubicBezTo>
                    <a:cubicBezTo>
                      <a:pt x="2004774" y="3042854"/>
                      <a:pt x="2006935" y="3045736"/>
                      <a:pt x="2009096" y="3048977"/>
                    </a:cubicBezTo>
                    <a:cubicBezTo>
                      <a:pt x="2013058" y="3055100"/>
                      <a:pt x="2018461" y="3061223"/>
                      <a:pt x="2023503" y="3068066"/>
                    </a:cubicBezTo>
                    <a:cubicBezTo>
                      <a:pt x="2026024" y="3071307"/>
                      <a:pt x="2028545" y="3074909"/>
                      <a:pt x="2031426" y="3078511"/>
                    </a:cubicBezTo>
                    <a:cubicBezTo>
                      <a:pt x="2032867" y="3080311"/>
                      <a:pt x="2033948" y="3082112"/>
                      <a:pt x="2035388" y="3083913"/>
                    </a:cubicBezTo>
                    <a:lnTo>
                      <a:pt x="2039710" y="3088955"/>
                    </a:lnTo>
                    <a:cubicBezTo>
                      <a:pt x="2045473" y="3095798"/>
                      <a:pt x="2050875" y="3102642"/>
                      <a:pt x="2056278" y="3109484"/>
                    </a:cubicBezTo>
                    <a:cubicBezTo>
                      <a:pt x="2067443" y="3122811"/>
                      <a:pt x="2078248" y="3134336"/>
                      <a:pt x="2085811" y="3142980"/>
                    </a:cubicBezTo>
                    <a:cubicBezTo>
                      <a:pt x="2094095" y="3151263"/>
                      <a:pt x="2099497" y="3156666"/>
                      <a:pt x="2100578" y="3156306"/>
                    </a:cubicBezTo>
                    <a:cubicBezTo>
                      <a:pt x="2098057" y="3154145"/>
                      <a:pt x="2099497" y="3156306"/>
                      <a:pt x="2103459" y="3160628"/>
                    </a:cubicBezTo>
                    <a:cubicBezTo>
                      <a:pt x="2107421" y="3165310"/>
                      <a:pt x="2113904" y="3172873"/>
                      <a:pt x="2121827" y="3180437"/>
                    </a:cubicBezTo>
                    <a:cubicBezTo>
                      <a:pt x="2129751" y="3188360"/>
                      <a:pt x="2138755" y="3197724"/>
                      <a:pt x="2147759" y="3206008"/>
                    </a:cubicBezTo>
                    <a:cubicBezTo>
                      <a:pt x="2156763" y="3214292"/>
                      <a:pt x="2165767" y="3221855"/>
                      <a:pt x="2172610" y="3227618"/>
                    </a:cubicBezTo>
                    <a:cubicBezTo>
                      <a:pt x="2180174" y="3234101"/>
                      <a:pt x="2192419" y="3242745"/>
                      <a:pt x="2205385" y="3252829"/>
                    </a:cubicBezTo>
                    <a:cubicBezTo>
                      <a:pt x="2217991" y="3263274"/>
                      <a:pt x="2232397" y="3272998"/>
                      <a:pt x="2245003" y="3282002"/>
                    </a:cubicBezTo>
                    <a:cubicBezTo>
                      <a:pt x="2251126" y="3286324"/>
                      <a:pt x="2256888" y="3290646"/>
                      <a:pt x="2261931" y="3293888"/>
                    </a:cubicBezTo>
                    <a:cubicBezTo>
                      <a:pt x="2266973" y="3297129"/>
                      <a:pt x="2270935" y="3299650"/>
                      <a:pt x="2273816" y="3301451"/>
                    </a:cubicBezTo>
                    <a:cubicBezTo>
                      <a:pt x="2279579" y="3305053"/>
                      <a:pt x="2280299" y="3305413"/>
                      <a:pt x="2272735" y="3300010"/>
                    </a:cubicBezTo>
                    <a:cubicBezTo>
                      <a:pt x="2259049" y="3291006"/>
                      <a:pt x="2243922" y="3279481"/>
                      <a:pt x="2229156" y="3269036"/>
                    </a:cubicBezTo>
                    <a:cubicBezTo>
                      <a:pt x="2225554" y="3266155"/>
                      <a:pt x="2221953" y="3263634"/>
                      <a:pt x="2218351" y="3260753"/>
                    </a:cubicBezTo>
                    <a:cubicBezTo>
                      <a:pt x="2215109" y="3257871"/>
                      <a:pt x="2211508" y="3255350"/>
                      <a:pt x="2208627" y="3252469"/>
                    </a:cubicBezTo>
                    <a:cubicBezTo>
                      <a:pt x="2202144" y="3247067"/>
                      <a:pt x="2196381" y="3242024"/>
                      <a:pt x="2191699" y="3237702"/>
                    </a:cubicBezTo>
                    <a:lnTo>
                      <a:pt x="2216190" y="3257511"/>
                    </a:lnTo>
                    <a:cubicBezTo>
                      <a:pt x="2220152" y="3260753"/>
                      <a:pt x="2224474" y="3263994"/>
                      <a:pt x="2228796" y="3266876"/>
                    </a:cubicBezTo>
                    <a:lnTo>
                      <a:pt x="2241401" y="3276240"/>
                    </a:lnTo>
                    <a:lnTo>
                      <a:pt x="2225194" y="3263274"/>
                    </a:lnTo>
                    <a:lnTo>
                      <a:pt x="2221232" y="3260032"/>
                    </a:lnTo>
                    <a:lnTo>
                      <a:pt x="2217270" y="3256791"/>
                    </a:lnTo>
                    <a:lnTo>
                      <a:pt x="2209347" y="3249948"/>
                    </a:lnTo>
                    <a:cubicBezTo>
                      <a:pt x="2217270" y="3256791"/>
                      <a:pt x="2221232" y="3259672"/>
                      <a:pt x="2222313" y="3260032"/>
                    </a:cubicBezTo>
                    <a:cubicBezTo>
                      <a:pt x="2223393" y="3260032"/>
                      <a:pt x="2221592" y="3257511"/>
                      <a:pt x="2218351" y="3253910"/>
                    </a:cubicBezTo>
                    <a:close/>
                    <a:moveTo>
                      <a:pt x="914563" y="3002156"/>
                    </a:moveTo>
                    <a:cubicBezTo>
                      <a:pt x="913842" y="3002156"/>
                      <a:pt x="913122" y="3002156"/>
                      <a:pt x="912041" y="3002156"/>
                    </a:cubicBezTo>
                    <a:cubicBezTo>
                      <a:pt x="913122" y="3002156"/>
                      <a:pt x="913842" y="3002156"/>
                      <a:pt x="914563" y="3002156"/>
                    </a:cubicBezTo>
                    <a:lnTo>
                      <a:pt x="914563" y="3002156"/>
                    </a:lnTo>
                    <a:close/>
                  </a:path>
                </a:pathLst>
              </a:custGeom>
              <a:solidFill>
                <a:schemeClr val="accent2"/>
              </a:solidFill>
              <a:ln w="0" cap="flat">
                <a:noFill/>
                <a:prstDash val="solid"/>
                <a:miter/>
              </a:ln>
            </p:spPr>
            <p:txBody>
              <a:bodyPr rtlCol="0" anchor="ctr"/>
              <a:lstStyle/>
              <a:p>
                <a:endParaRPr lang="en-US" sz="744"/>
              </a:p>
            </p:txBody>
          </p:sp>
          <p:sp>
            <p:nvSpPr>
              <p:cNvPr id="2680" name="Freeform: Shape 2679">
                <a:extLst>
                  <a:ext uri="{FF2B5EF4-FFF2-40B4-BE49-F238E27FC236}">
                    <a16:creationId xmlns:a16="http://schemas.microsoft.com/office/drawing/2014/main" id="{3A3930A4-A43F-EF67-3D77-96447E1E7225}"/>
                  </a:ext>
                </a:extLst>
              </p:cNvPr>
              <p:cNvSpPr/>
              <p:nvPr/>
            </p:nvSpPr>
            <p:spPr>
              <a:xfrm>
                <a:off x="11606780" y="3128718"/>
                <a:ext cx="41014" cy="44362"/>
              </a:xfrm>
              <a:custGeom>
                <a:avLst/>
                <a:gdLst>
                  <a:gd name="connsiteX0" fmla="*/ 38007 w 41014"/>
                  <a:gd name="connsiteY0" fmla="*/ 39729 h 44362"/>
                  <a:gd name="connsiteX1" fmla="*/ 13156 w 41014"/>
                  <a:gd name="connsiteY1" fmla="*/ 12356 h 44362"/>
                  <a:gd name="connsiteX2" fmla="*/ 550 w 41014"/>
                  <a:gd name="connsiteY2" fmla="*/ 1191 h 44362"/>
                  <a:gd name="connsiteX3" fmla="*/ 9194 w 41014"/>
                  <a:gd name="connsiteY3" fmla="*/ 9115 h 44362"/>
                  <a:gd name="connsiteX4" fmla="*/ 17478 w 41014"/>
                  <a:gd name="connsiteY4" fmla="*/ 17759 h 44362"/>
                  <a:gd name="connsiteX5" fmla="*/ 25761 w 41014"/>
                  <a:gd name="connsiteY5" fmla="*/ 27483 h 44362"/>
                  <a:gd name="connsiteX6" fmla="*/ 38007 w 41014"/>
                  <a:gd name="connsiteY6" fmla="*/ 40089 h 44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014" h="44362">
                    <a:moveTo>
                      <a:pt x="38007" y="39729"/>
                    </a:moveTo>
                    <a:cubicBezTo>
                      <a:pt x="31884" y="33246"/>
                      <a:pt x="21800" y="21360"/>
                      <a:pt x="13156" y="12356"/>
                    </a:cubicBezTo>
                    <a:cubicBezTo>
                      <a:pt x="4512" y="3712"/>
                      <a:pt x="-1971" y="-2771"/>
                      <a:pt x="550" y="1191"/>
                    </a:cubicBezTo>
                    <a:cubicBezTo>
                      <a:pt x="550" y="831"/>
                      <a:pt x="4152" y="4072"/>
                      <a:pt x="9194" y="9115"/>
                    </a:cubicBezTo>
                    <a:cubicBezTo>
                      <a:pt x="11715" y="11636"/>
                      <a:pt x="14596" y="14517"/>
                      <a:pt x="17478" y="17759"/>
                    </a:cubicBezTo>
                    <a:cubicBezTo>
                      <a:pt x="20359" y="21000"/>
                      <a:pt x="23240" y="24242"/>
                      <a:pt x="25761" y="27483"/>
                    </a:cubicBezTo>
                    <a:cubicBezTo>
                      <a:pt x="36926" y="40089"/>
                      <a:pt x="45930" y="50533"/>
                      <a:pt x="38007" y="40089"/>
                    </a:cubicBezTo>
                    <a:close/>
                  </a:path>
                </a:pathLst>
              </a:custGeom>
              <a:solidFill>
                <a:schemeClr val="accent2"/>
              </a:solidFill>
              <a:ln w="0" cap="flat">
                <a:noFill/>
                <a:prstDash val="solid"/>
                <a:miter/>
              </a:ln>
            </p:spPr>
            <p:txBody>
              <a:bodyPr rtlCol="0" anchor="ctr"/>
              <a:lstStyle/>
              <a:p>
                <a:endParaRPr lang="en-US" sz="744"/>
              </a:p>
            </p:txBody>
          </p:sp>
          <p:sp>
            <p:nvSpPr>
              <p:cNvPr id="2681" name="Freeform: Shape 2680">
                <a:extLst>
                  <a:ext uri="{FF2B5EF4-FFF2-40B4-BE49-F238E27FC236}">
                    <a16:creationId xmlns:a16="http://schemas.microsoft.com/office/drawing/2014/main" id="{EAEF9A4D-B124-26CE-5109-2AD0E138B926}"/>
                  </a:ext>
                </a:extLst>
              </p:cNvPr>
              <p:cNvSpPr/>
              <p:nvPr/>
            </p:nvSpPr>
            <p:spPr>
              <a:xfrm>
                <a:off x="11595085" y="3113702"/>
                <a:ext cx="37817" cy="39978"/>
              </a:xfrm>
              <a:custGeom>
                <a:avLst/>
                <a:gdLst>
                  <a:gd name="connsiteX0" fmla="*/ 15127 w 37817"/>
                  <a:gd name="connsiteY0" fmla="*/ 14407 h 39978"/>
                  <a:gd name="connsiteX1" fmla="*/ 0 w 37817"/>
                  <a:gd name="connsiteY1" fmla="*/ 0 h 39978"/>
                  <a:gd name="connsiteX2" fmla="*/ 19089 w 37817"/>
                  <a:gd name="connsiteY2" fmla="*/ 19809 h 39978"/>
                  <a:gd name="connsiteX3" fmla="*/ 28813 w 37817"/>
                  <a:gd name="connsiteY3" fmla="*/ 29533 h 39978"/>
                  <a:gd name="connsiteX4" fmla="*/ 37817 w 37817"/>
                  <a:gd name="connsiteY4" fmla="*/ 39978 h 39978"/>
                  <a:gd name="connsiteX5" fmla="*/ 26652 w 37817"/>
                  <a:gd name="connsiteY5" fmla="*/ 27012 h 39978"/>
                  <a:gd name="connsiteX6" fmla="*/ 15127 w 37817"/>
                  <a:gd name="connsiteY6" fmla="*/ 14407 h 39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817" h="39978">
                    <a:moveTo>
                      <a:pt x="15127" y="14407"/>
                    </a:moveTo>
                    <a:cubicBezTo>
                      <a:pt x="12606" y="12246"/>
                      <a:pt x="13686" y="14407"/>
                      <a:pt x="0" y="0"/>
                    </a:cubicBezTo>
                    <a:lnTo>
                      <a:pt x="19089" y="19809"/>
                    </a:lnTo>
                    <a:lnTo>
                      <a:pt x="28813" y="29533"/>
                    </a:lnTo>
                    <a:lnTo>
                      <a:pt x="37817" y="39978"/>
                    </a:lnTo>
                    <a:cubicBezTo>
                      <a:pt x="34215" y="35656"/>
                      <a:pt x="30614" y="30974"/>
                      <a:pt x="26652" y="27012"/>
                    </a:cubicBezTo>
                    <a:lnTo>
                      <a:pt x="15127" y="14407"/>
                    </a:lnTo>
                    <a:close/>
                  </a:path>
                </a:pathLst>
              </a:custGeom>
              <a:solidFill>
                <a:schemeClr val="accent2"/>
              </a:solidFill>
              <a:ln w="0" cap="flat">
                <a:noFill/>
                <a:prstDash val="solid"/>
                <a:miter/>
              </a:ln>
            </p:spPr>
            <p:txBody>
              <a:bodyPr rtlCol="0" anchor="ctr"/>
              <a:lstStyle/>
              <a:p>
                <a:endParaRPr lang="en-US" sz="744"/>
              </a:p>
            </p:txBody>
          </p:sp>
          <p:sp>
            <p:nvSpPr>
              <p:cNvPr id="2682" name="Freeform: Shape 2681">
                <a:extLst>
                  <a:ext uri="{FF2B5EF4-FFF2-40B4-BE49-F238E27FC236}">
                    <a16:creationId xmlns:a16="http://schemas.microsoft.com/office/drawing/2014/main" id="{98BB61D4-7079-F9E4-0A59-1855E2EC080C}"/>
                  </a:ext>
                </a:extLst>
              </p:cNvPr>
              <p:cNvSpPr/>
              <p:nvPr/>
            </p:nvSpPr>
            <p:spPr>
              <a:xfrm>
                <a:off x="11440215" y="2975039"/>
                <a:ext cx="141183" cy="105887"/>
              </a:xfrm>
              <a:custGeom>
                <a:avLst/>
                <a:gdLst>
                  <a:gd name="connsiteX0" fmla="*/ 137582 w 141183"/>
                  <a:gd name="connsiteY0" fmla="*/ 105888 h 105887"/>
                  <a:gd name="connsiteX1" fmla="*/ 129659 w 141183"/>
                  <a:gd name="connsiteY1" fmla="*/ 99045 h 105887"/>
                  <a:gd name="connsiteX2" fmla="*/ 122095 w 141183"/>
                  <a:gd name="connsiteY2" fmla="*/ 92922 h 105887"/>
                  <a:gd name="connsiteX3" fmla="*/ 106968 w 141183"/>
                  <a:gd name="connsiteY3" fmla="*/ 80316 h 105887"/>
                  <a:gd name="connsiteX4" fmla="*/ 66270 w 141183"/>
                  <a:gd name="connsiteY4" fmla="*/ 47902 h 105887"/>
                  <a:gd name="connsiteX5" fmla="*/ 93642 w 141183"/>
                  <a:gd name="connsiteY5" fmla="*/ 66630 h 105887"/>
                  <a:gd name="connsiteX6" fmla="*/ 121015 w 141183"/>
                  <a:gd name="connsiteY6" fmla="*/ 89320 h 105887"/>
                  <a:gd name="connsiteX7" fmla="*/ 132900 w 141183"/>
                  <a:gd name="connsiteY7" fmla="*/ 98685 h 105887"/>
                  <a:gd name="connsiteX8" fmla="*/ 141184 w 141183"/>
                  <a:gd name="connsiteY8" fmla="*/ 105167 h 105887"/>
                  <a:gd name="connsiteX9" fmla="*/ 130379 w 141183"/>
                  <a:gd name="connsiteY9" fmla="*/ 95083 h 105887"/>
                  <a:gd name="connsiteX10" fmla="*/ 119934 w 141183"/>
                  <a:gd name="connsiteY10" fmla="*/ 86079 h 105887"/>
                  <a:gd name="connsiteX11" fmla="*/ 101206 w 141183"/>
                  <a:gd name="connsiteY11" fmla="*/ 70232 h 105887"/>
                  <a:gd name="connsiteX12" fmla="*/ 68791 w 141183"/>
                  <a:gd name="connsiteY12" fmla="*/ 45741 h 105887"/>
                  <a:gd name="connsiteX13" fmla="*/ 53304 w 141183"/>
                  <a:gd name="connsiteY13" fmla="*/ 34936 h 105887"/>
                  <a:gd name="connsiteX14" fmla="*/ 37457 w 141183"/>
                  <a:gd name="connsiteY14" fmla="*/ 24131 h 105887"/>
                  <a:gd name="connsiteX15" fmla="*/ 0 w 141183"/>
                  <a:gd name="connsiteY15" fmla="*/ 0 h 105887"/>
                  <a:gd name="connsiteX16" fmla="*/ 79596 w 141183"/>
                  <a:gd name="connsiteY16" fmla="*/ 57986 h 105887"/>
                  <a:gd name="connsiteX17" fmla="*/ 90761 w 141183"/>
                  <a:gd name="connsiteY17" fmla="*/ 66990 h 105887"/>
                  <a:gd name="connsiteX18" fmla="*/ 96163 w 141183"/>
                  <a:gd name="connsiteY18" fmla="*/ 71312 h 105887"/>
                  <a:gd name="connsiteX19" fmla="*/ 101206 w 141183"/>
                  <a:gd name="connsiteY19" fmla="*/ 75634 h 105887"/>
                  <a:gd name="connsiteX20" fmla="*/ 119214 w 141183"/>
                  <a:gd name="connsiteY20" fmla="*/ 90761 h 105887"/>
                  <a:gd name="connsiteX21" fmla="*/ 137582 w 141183"/>
                  <a:gd name="connsiteY21" fmla="*/ 105528 h 105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1183" h="105887">
                    <a:moveTo>
                      <a:pt x="137582" y="105888"/>
                    </a:moveTo>
                    <a:cubicBezTo>
                      <a:pt x="135061" y="103367"/>
                      <a:pt x="132180" y="101206"/>
                      <a:pt x="129659" y="99045"/>
                    </a:cubicBezTo>
                    <a:cubicBezTo>
                      <a:pt x="127138" y="96884"/>
                      <a:pt x="124616" y="95083"/>
                      <a:pt x="122095" y="92922"/>
                    </a:cubicBezTo>
                    <a:cubicBezTo>
                      <a:pt x="117053" y="88960"/>
                      <a:pt x="112011" y="84638"/>
                      <a:pt x="106968" y="80316"/>
                    </a:cubicBezTo>
                    <a:cubicBezTo>
                      <a:pt x="96524" y="71312"/>
                      <a:pt x="83918" y="61948"/>
                      <a:pt x="66270" y="47902"/>
                    </a:cubicBezTo>
                    <a:cubicBezTo>
                      <a:pt x="60868" y="41059"/>
                      <a:pt x="75274" y="52224"/>
                      <a:pt x="93642" y="66630"/>
                    </a:cubicBezTo>
                    <a:cubicBezTo>
                      <a:pt x="102646" y="73833"/>
                      <a:pt x="112371" y="82117"/>
                      <a:pt x="121015" y="89320"/>
                    </a:cubicBezTo>
                    <a:cubicBezTo>
                      <a:pt x="125337" y="92922"/>
                      <a:pt x="129298" y="96163"/>
                      <a:pt x="132900" y="98685"/>
                    </a:cubicBezTo>
                    <a:cubicBezTo>
                      <a:pt x="136142" y="101566"/>
                      <a:pt x="139023" y="103727"/>
                      <a:pt x="141184" y="105167"/>
                    </a:cubicBezTo>
                    <a:cubicBezTo>
                      <a:pt x="137582" y="101566"/>
                      <a:pt x="133981" y="97964"/>
                      <a:pt x="130379" y="95083"/>
                    </a:cubicBezTo>
                    <a:cubicBezTo>
                      <a:pt x="126777" y="91841"/>
                      <a:pt x="123176" y="88960"/>
                      <a:pt x="119934" y="86079"/>
                    </a:cubicBezTo>
                    <a:cubicBezTo>
                      <a:pt x="113091" y="80316"/>
                      <a:pt x="106968" y="75274"/>
                      <a:pt x="101206" y="70232"/>
                    </a:cubicBezTo>
                    <a:cubicBezTo>
                      <a:pt x="89320" y="60867"/>
                      <a:pt x="78876" y="53304"/>
                      <a:pt x="68791" y="45741"/>
                    </a:cubicBezTo>
                    <a:cubicBezTo>
                      <a:pt x="63749" y="41779"/>
                      <a:pt x="58707" y="38537"/>
                      <a:pt x="53304" y="34936"/>
                    </a:cubicBezTo>
                    <a:cubicBezTo>
                      <a:pt x="48262" y="31334"/>
                      <a:pt x="42859" y="28093"/>
                      <a:pt x="37457" y="24131"/>
                    </a:cubicBezTo>
                    <a:cubicBezTo>
                      <a:pt x="26652" y="16567"/>
                      <a:pt x="14407" y="9364"/>
                      <a:pt x="0" y="0"/>
                    </a:cubicBezTo>
                    <a:cubicBezTo>
                      <a:pt x="13686" y="9724"/>
                      <a:pt x="49342" y="33495"/>
                      <a:pt x="79596" y="57986"/>
                    </a:cubicBezTo>
                    <a:cubicBezTo>
                      <a:pt x="83558" y="60867"/>
                      <a:pt x="87159" y="64109"/>
                      <a:pt x="90761" y="66990"/>
                    </a:cubicBezTo>
                    <a:cubicBezTo>
                      <a:pt x="92562" y="68431"/>
                      <a:pt x="94363" y="69872"/>
                      <a:pt x="96163" y="71312"/>
                    </a:cubicBezTo>
                    <a:cubicBezTo>
                      <a:pt x="97964" y="72753"/>
                      <a:pt x="99405" y="74193"/>
                      <a:pt x="101206" y="75634"/>
                    </a:cubicBezTo>
                    <a:cubicBezTo>
                      <a:pt x="108049" y="81397"/>
                      <a:pt x="114172" y="86439"/>
                      <a:pt x="119214" y="90761"/>
                    </a:cubicBezTo>
                    <a:cubicBezTo>
                      <a:pt x="130019" y="99405"/>
                      <a:pt x="136502" y="105528"/>
                      <a:pt x="137582" y="105528"/>
                    </a:cubicBezTo>
                    <a:close/>
                  </a:path>
                </a:pathLst>
              </a:custGeom>
              <a:solidFill>
                <a:schemeClr val="accent2"/>
              </a:solidFill>
              <a:ln w="0" cap="flat">
                <a:noFill/>
                <a:prstDash val="solid"/>
                <a:miter/>
              </a:ln>
            </p:spPr>
            <p:txBody>
              <a:bodyPr rtlCol="0" anchor="ctr"/>
              <a:lstStyle/>
              <a:p>
                <a:endParaRPr lang="en-US" sz="744"/>
              </a:p>
            </p:txBody>
          </p:sp>
          <p:sp>
            <p:nvSpPr>
              <p:cNvPr id="2683" name="Freeform: Shape 2682">
                <a:extLst>
                  <a:ext uri="{FF2B5EF4-FFF2-40B4-BE49-F238E27FC236}">
                    <a16:creationId xmlns:a16="http://schemas.microsoft.com/office/drawing/2014/main" id="{2623C643-EDA2-9189-A336-73010DA4299D}"/>
                  </a:ext>
                </a:extLst>
              </p:cNvPr>
              <p:cNvSpPr/>
              <p:nvPr/>
            </p:nvSpPr>
            <p:spPr>
              <a:xfrm>
                <a:off x="11573835" y="3071563"/>
                <a:ext cx="36736" cy="34575"/>
              </a:xfrm>
              <a:custGeom>
                <a:avLst/>
                <a:gdLst>
                  <a:gd name="connsiteX0" fmla="*/ 33855 w 36736"/>
                  <a:gd name="connsiteY0" fmla="*/ 31334 h 34575"/>
                  <a:gd name="connsiteX1" fmla="*/ 0 w 36736"/>
                  <a:gd name="connsiteY1" fmla="*/ 0 h 34575"/>
                  <a:gd name="connsiteX2" fmla="*/ 3241 w 36736"/>
                  <a:gd name="connsiteY2" fmla="*/ 3241 h 34575"/>
                  <a:gd name="connsiteX3" fmla="*/ 20169 w 36736"/>
                  <a:gd name="connsiteY3" fmla="*/ 18728 h 34575"/>
                  <a:gd name="connsiteX4" fmla="*/ 36737 w 36736"/>
                  <a:gd name="connsiteY4" fmla="*/ 34576 h 34575"/>
                  <a:gd name="connsiteX5" fmla="*/ 33855 w 36736"/>
                  <a:gd name="connsiteY5" fmla="*/ 30974 h 3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36" h="34575">
                    <a:moveTo>
                      <a:pt x="33855" y="31334"/>
                    </a:moveTo>
                    <a:cubicBezTo>
                      <a:pt x="22690" y="20529"/>
                      <a:pt x="11165" y="10445"/>
                      <a:pt x="0" y="0"/>
                    </a:cubicBezTo>
                    <a:lnTo>
                      <a:pt x="3241" y="3241"/>
                    </a:lnTo>
                    <a:lnTo>
                      <a:pt x="20169" y="18728"/>
                    </a:lnTo>
                    <a:cubicBezTo>
                      <a:pt x="25932" y="24131"/>
                      <a:pt x="31694" y="29173"/>
                      <a:pt x="36737" y="34576"/>
                    </a:cubicBezTo>
                    <a:lnTo>
                      <a:pt x="33855" y="30974"/>
                    </a:lnTo>
                    <a:close/>
                  </a:path>
                </a:pathLst>
              </a:custGeom>
              <a:solidFill>
                <a:schemeClr val="accent2"/>
              </a:solidFill>
              <a:ln w="0" cap="flat">
                <a:noFill/>
                <a:prstDash val="solid"/>
                <a:miter/>
              </a:ln>
            </p:spPr>
            <p:txBody>
              <a:bodyPr rtlCol="0" anchor="ctr"/>
              <a:lstStyle/>
              <a:p>
                <a:endParaRPr lang="en-US" sz="744"/>
              </a:p>
            </p:txBody>
          </p:sp>
          <p:sp>
            <p:nvSpPr>
              <p:cNvPr id="2684" name="Freeform: Shape 2683">
                <a:extLst>
                  <a:ext uri="{FF2B5EF4-FFF2-40B4-BE49-F238E27FC236}">
                    <a16:creationId xmlns:a16="http://schemas.microsoft.com/office/drawing/2014/main" id="{F0A101D2-882E-0557-F3AB-C02181353F1C}"/>
                  </a:ext>
                </a:extLst>
              </p:cNvPr>
              <p:cNvSpPr/>
              <p:nvPr/>
            </p:nvSpPr>
            <p:spPr>
              <a:xfrm>
                <a:off x="11842036" y="4027794"/>
                <a:ext cx="640" cy="47541"/>
              </a:xfrm>
              <a:custGeom>
                <a:avLst/>
                <a:gdLst>
                  <a:gd name="connsiteX0" fmla="*/ 480 w 640"/>
                  <a:gd name="connsiteY0" fmla="*/ 0 h 47541"/>
                  <a:gd name="connsiteX1" fmla="*/ 480 w 640"/>
                  <a:gd name="connsiteY1" fmla="*/ 47541 h 47541"/>
                  <a:gd name="connsiteX2" fmla="*/ 480 w 640"/>
                  <a:gd name="connsiteY2" fmla="*/ 0 h 47541"/>
                </a:gdLst>
                <a:ahLst/>
                <a:cxnLst>
                  <a:cxn ang="0">
                    <a:pos x="connsiteX0" y="connsiteY0"/>
                  </a:cxn>
                  <a:cxn ang="0">
                    <a:pos x="connsiteX1" y="connsiteY1"/>
                  </a:cxn>
                  <a:cxn ang="0">
                    <a:pos x="connsiteX2" y="connsiteY2"/>
                  </a:cxn>
                </a:cxnLst>
                <a:rect l="l" t="t" r="r" b="b"/>
                <a:pathLst>
                  <a:path w="640" h="47541">
                    <a:moveTo>
                      <a:pt x="480" y="0"/>
                    </a:moveTo>
                    <a:cubicBezTo>
                      <a:pt x="-600" y="3962"/>
                      <a:pt x="480" y="32415"/>
                      <a:pt x="480" y="47541"/>
                    </a:cubicBezTo>
                    <a:cubicBezTo>
                      <a:pt x="480" y="35296"/>
                      <a:pt x="840" y="18008"/>
                      <a:pt x="480" y="0"/>
                    </a:cubicBezTo>
                    <a:close/>
                  </a:path>
                </a:pathLst>
              </a:custGeom>
              <a:solidFill>
                <a:schemeClr val="accent2"/>
              </a:solidFill>
              <a:ln w="0" cap="flat">
                <a:noFill/>
                <a:prstDash val="solid"/>
                <a:miter/>
              </a:ln>
            </p:spPr>
            <p:txBody>
              <a:bodyPr rtlCol="0" anchor="ctr"/>
              <a:lstStyle/>
              <a:p>
                <a:endParaRPr lang="en-US" sz="744"/>
              </a:p>
            </p:txBody>
          </p:sp>
          <p:sp>
            <p:nvSpPr>
              <p:cNvPr id="2685" name="Freeform: Shape 2684">
                <a:extLst>
                  <a:ext uri="{FF2B5EF4-FFF2-40B4-BE49-F238E27FC236}">
                    <a16:creationId xmlns:a16="http://schemas.microsoft.com/office/drawing/2014/main" id="{9B0B7EAE-0879-665C-78D4-08272B6A8F85}"/>
                  </a:ext>
                </a:extLst>
              </p:cNvPr>
              <p:cNvSpPr/>
              <p:nvPr/>
            </p:nvSpPr>
            <p:spPr>
              <a:xfrm>
                <a:off x="9464363" y="2863749"/>
                <a:ext cx="347556" cy="1080"/>
              </a:xfrm>
              <a:custGeom>
                <a:avLst/>
                <a:gdLst>
                  <a:gd name="connsiteX0" fmla="*/ 0 w 347556"/>
                  <a:gd name="connsiteY0" fmla="*/ 1080 h 1080"/>
                  <a:gd name="connsiteX1" fmla="*/ 347557 w 347556"/>
                  <a:gd name="connsiteY1" fmla="*/ 0 h 1080"/>
                  <a:gd name="connsiteX2" fmla="*/ 0 w 347556"/>
                  <a:gd name="connsiteY2" fmla="*/ 1080 h 1080"/>
                </a:gdLst>
                <a:ahLst/>
                <a:cxnLst>
                  <a:cxn ang="0">
                    <a:pos x="connsiteX0" y="connsiteY0"/>
                  </a:cxn>
                  <a:cxn ang="0">
                    <a:pos x="connsiteX1" y="connsiteY1"/>
                  </a:cxn>
                  <a:cxn ang="0">
                    <a:pos x="connsiteX2" y="connsiteY2"/>
                  </a:cxn>
                </a:cxnLst>
                <a:rect l="l" t="t" r="r" b="b"/>
                <a:pathLst>
                  <a:path w="347556" h="1080">
                    <a:moveTo>
                      <a:pt x="0" y="1080"/>
                    </a:moveTo>
                    <a:lnTo>
                      <a:pt x="347557" y="0"/>
                    </a:lnTo>
                    <a:cubicBezTo>
                      <a:pt x="247432" y="0"/>
                      <a:pt x="155230" y="720"/>
                      <a:pt x="0" y="1080"/>
                    </a:cubicBezTo>
                    <a:close/>
                  </a:path>
                </a:pathLst>
              </a:custGeom>
              <a:solidFill>
                <a:schemeClr val="accent2"/>
              </a:solidFill>
              <a:ln w="0" cap="flat">
                <a:noFill/>
                <a:prstDash val="solid"/>
                <a:miter/>
              </a:ln>
            </p:spPr>
            <p:txBody>
              <a:bodyPr rtlCol="0" anchor="ctr"/>
              <a:lstStyle/>
              <a:p>
                <a:endParaRPr lang="en-US" sz="744"/>
              </a:p>
            </p:txBody>
          </p:sp>
          <p:sp>
            <p:nvSpPr>
              <p:cNvPr id="2686" name="Freeform: Shape 2685">
                <a:extLst>
                  <a:ext uri="{FF2B5EF4-FFF2-40B4-BE49-F238E27FC236}">
                    <a16:creationId xmlns:a16="http://schemas.microsoft.com/office/drawing/2014/main" id="{ADB1FAFA-2E72-E349-9A2B-04D1DDFCAB04}"/>
                  </a:ext>
                </a:extLst>
              </p:cNvPr>
              <p:cNvSpPr/>
              <p:nvPr/>
            </p:nvSpPr>
            <p:spPr>
              <a:xfrm>
                <a:off x="11808301" y="4950890"/>
                <a:ext cx="38177" cy="261477"/>
              </a:xfrm>
              <a:custGeom>
                <a:avLst/>
                <a:gdLst>
                  <a:gd name="connsiteX0" fmla="*/ 12606 w 38177"/>
                  <a:gd name="connsiteY0" fmla="*/ 223661 h 261477"/>
                  <a:gd name="connsiteX1" fmla="*/ 19809 w 38177"/>
                  <a:gd name="connsiteY1" fmla="*/ 192327 h 261477"/>
                  <a:gd name="connsiteX2" fmla="*/ 23050 w 38177"/>
                  <a:gd name="connsiteY2" fmla="*/ 177920 h 261477"/>
                  <a:gd name="connsiteX3" fmla="*/ 25211 w 38177"/>
                  <a:gd name="connsiteY3" fmla="*/ 164234 h 261477"/>
                  <a:gd name="connsiteX4" fmla="*/ 29173 w 38177"/>
                  <a:gd name="connsiteY4" fmla="*/ 138302 h 261477"/>
                  <a:gd name="connsiteX5" fmla="*/ 30253 w 38177"/>
                  <a:gd name="connsiteY5" fmla="*/ 132180 h 261477"/>
                  <a:gd name="connsiteX6" fmla="*/ 30974 w 38177"/>
                  <a:gd name="connsiteY6" fmla="*/ 126057 h 261477"/>
                  <a:gd name="connsiteX7" fmla="*/ 32415 w 38177"/>
                  <a:gd name="connsiteY7" fmla="*/ 113451 h 261477"/>
                  <a:gd name="connsiteX8" fmla="*/ 34936 w 38177"/>
                  <a:gd name="connsiteY8" fmla="*/ 88240 h 261477"/>
                  <a:gd name="connsiteX9" fmla="*/ 36376 w 38177"/>
                  <a:gd name="connsiteY9" fmla="*/ 61588 h 261477"/>
                  <a:gd name="connsiteX10" fmla="*/ 38177 w 38177"/>
                  <a:gd name="connsiteY10" fmla="*/ 0 h 261477"/>
                  <a:gd name="connsiteX11" fmla="*/ 36736 w 38177"/>
                  <a:gd name="connsiteY11" fmla="*/ 42499 h 261477"/>
                  <a:gd name="connsiteX12" fmla="*/ 34215 w 38177"/>
                  <a:gd name="connsiteY12" fmla="*/ 78515 h 261477"/>
                  <a:gd name="connsiteX13" fmla="*/ 33495 w 38177"/>
                  <a:gd name="connsiteY13" fmla="*/ 86799 h 261477"/>
                  <a:gd name="connsiteX14" fmla="*/ 32775 w 38177"/>
                  <a:gd name="connsiteY14" fmla="*/ 94723 h 261477"/>
                  <a:gd name="connsiteX15" fmla="*/ 30974 w 38177"/>
                  <a:gd name="connsiteY15" fmla="*/ 110210 h 261477"/>
                  <a:gd name="connsiteX16" fmla="*/ 29533 w 38177"/>
                  <a:gd name="connsiteY16" fmla="*/ 124976 h 261477"/>
                  <a:gd name="connsiteX17" fmla="*/ 28813 w 38177"/>
                  <a:gd name="connsiteY17" fmla="*/ 132180 h 261477"/>
                  <a:gd name="connsiteX18" fmla="*/ 27732 w 38177"/>
                  <a:gd name="connsiteY18" fmla="*/ 139383 h 261477"/>
                  <a:gd name="connsiteX19" fmla="*/ 17648 w 38177"/>
                  <a:gd name="connsiteY19" fmla="*/ 195928 h 261477"/>
                  <a:gd name="connsiteX20" fmla="*/ 14407 w 38177"/>
                  <a:gd name="connsiteY20" fmla="*/ 211055 h 261477"/>
                  <a:gd name="connsiteX21" fmla="*/ 12606 w 38177"/>
                  <a:gd name="connsiteY21" fmla="*/ 218979 h 261477"/>
                  <a:gd name="connsiteX22" fmla="*/ 10444 w 38177"/>
                  <a:gd name="connsiteY22" fmla="*/ 226902 h 261477"/>
                  <a:gd name="connsiteX23" fmla="*/ 0 w 38177"/>
                  <a:gd name="connsiteY23" fmla="*/ 261478 h 261477"/>
                  <a:gd name="connsiteX24" fmla="*/ 12966 w 38177"/>
                  <a:gd name="connsiteY24" fmla="*/ 224021 h 261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8177" h="261477">
                    <a:moveTo>
                      <a:pt x="12606" y="223661"/>
                    </a:moveTo>
                    <a:cubicBezTo>
                      <a:pt x="15487" y="212496"/>
                      <a:pt x="17288" y="202051"/>
                      <a:pt x="19809" y="192327"/>
                    </a:cubicBezTo>
                    <a:cubicBezTo>
                      <a:pt x="20889" y="187285"/>
                      <a:pt x="21970" y="182602"/>
                      <a:pt x="23050" y="177920"/>
                    </a:cubicBezTo>
                    <a:cubicBezTo>
                      <a:pt x="23771" y="173238"/>
                      <a:pt x="24491" y="168556"/>
                      <a:pt x="25211" y="164234"/>
                    </a:cubicBezTo>
                    <a:cubicBezTo>
                      <a:pt x="26652" y="155230"/>
                      <a:pt x="28092" y="146586"/>
                      <a:pt x="29173" y="138302"/>
                    </a:cubicBezTo>
                    <a:cubicBezTo>
                      <a:pt x="29173" y="136141"/>
                      <a:pt x="29893" y="133981"/>
                      <a:pt x="30253" y="132180"/>
                    </a:cubicBezTo>
                    <a:cubicBezTo>
                      <a:pt x="30253" y="130019"/>
                      <a:pt x="30614" y="127858"/>
                      <a:pt x="30974" y="126057"/>
                    </a:cubicBezTo>
                    <a:cubicBezTo>
                      <a:pt x="31334" y="121735"/>
                      <a:pt x="31694" y="117773"/>
                      <a:pt x="32415" y="113451"/>
                    </a:cubicBezTo>
                    <a:cubicBezTo>
                      <a:pt x="33135" y="105167"/>
                      <a:pt x="34215" y="96884"/>
                      <a:pt x="34936" y="88240"/>
                    </a:cubicBezTo>
                    <a:cubicBezTo>
                      <a:pt x="35296" y="79596"/>
                      <a:pt x="36016" y="70952"/>
                      <a:pt x="36376" y="61588"/>
                    </a:cubicBezTo>
                    <a:cubicBezTo>
                      <a:pt x="37817" y="43220"/>
                      <a:pt x="37817" y="23050"/>
                      <a:pt x="38177" y="0"/>
                    </a:cubicBezTo>
                    <a:cubicBezTo>
                      <a:pt x="37457" y="15487"/>
                      <a:pt x="37096" y="29533"/>
                      <a:pt x="36736" y="42499"/>
                    </a:cubicBezTo>
                    <a:cubicBezTo>
                      <a:pt x="35656" y="55465"/>
                      <a:pt x="34936" y="67350"/>
                      <a:pt x="34215" y="78515"/>
                    </a:cubicBezTo>
                    <a:cubicBezTo>
                      <a:pt x="34215" y="81397"/>
                      <a:pt x="33855" y="83918"/>
                      <a:pt x="33495" y="86799"/>
                    </a:cubicBezTo>
                    <a:cubicBezTo>
                      <a:pt x="33495" y="89680"/>
                      <a:pt x="32775" y="92202"/>
                      <a:pt x="32775" y="94723"/>
                    </a:cubicBezTo>
                    <a:cubicBezTo>
                      <a:pt x="32054" y="100125"/>
                      <a:pt x="31694" y="105167"/>
                      <a:pt x="30974" y="110210"/>
                    </a:cubicBezTo>
                    <a:cubicBezTo>
                      <a:pt x="30614" y="115252"/>
                      <a:pt x="29893" y="120294"/>
                      <a:pt x="29533" y="124976"/>
                    </a:cubicBezTo>
                    <a:cubicBezTo>
                      <a:pt x="29533" y="127497"/>
                      <a:pt x="29173" y="129659"/>
                      <a:pt x="28813" y="132180"/>
                    </a:cubicBezTo>
                    <a:cubicBezTo>
                      <a:pt x="28452" y="134701"/>
                      <a:pt x="28092" y="136862"/>
                      <a:pt x="27732" y="139383"/>
                    </a:cubicBezTo>
                    <a:cubicBezTo>
                      <a:pt x="24851" y="158111"/>
                      <a:pt x="22330" y="176480"/>
                      <a:pt x="17648" y="195928"/>
                    </a:cubicBezTo>
                    <a:cubicBezTo>
                      <a:pt x="16567" y="200971"/>
                      <a:pt x="15487" y="206013"/>
                      <a:pt x="14407" y="211055"/>
                    </a:cubicBezTo>
                    <a:cubicBezTo>
                      <a:pt x="13686" y="213576"/>
                      <a:pt x="13326" y="216098"/>
                      <a:pt x="12606" y="218979"/>
                    </a:cubicBezTo>
                    <a:cubicBezTo>
                      <a:pt x="11885" y="221500"/>
                      <a:pt x="11165" y="224381"/>
                      <a:pt x="10444" y="226902"/>
                    </a:cubicBezTo>
                    <a:cubicBezTo>
                      <a:pt x="7203" y="237707"/>
                      <a:pt x="3962" y="249233"/>
                      <a:pt x="0" y="261478"/>
                    </a:cubicBezTo>
                    <a:lnTo>
                      <a:pt x="12966" y="224021"/>
                    </a:lnTo>
                    <a:close/>
                  </a:path>
                </a:pathLst>
              </a:custGeom>
              <a:solidFill>
                <a:schemeClr val="accent2"/>
              </a:solidFill>
              <a:ln w="0" cap="flat">
                <a:noFill/>
                <a:prstDash val="solid"/>
                <a:miter/>
              </a:ln>
            </p:spPr>
            <p:txBody>
              <a:bodyPr rtlCol="0" anchor="ctr"/>
              <a:lstStyle/>
              <a:p>
                <a:endParaRPr lang="en-US" sz="744"/>
              </a:p>
            </p:txBody>
          </p:sp>
          <p:sp>
            <p:nvSpPr>
              <p:cNvPr id="2696" name="Freeform: Shape 2695">
                <a:extLst>
                  <a:ext uri="{FF2B5EF4-FFF2-40B4-BE49-F238E27FC236}">
                    <a16:creationId xmlns:a16="http://schemas.microsoft.com/office/drawing/2014/main" id="{691453FD-7B4D-5199-7B3A-03CC12E093DD}"/>
                  </a:ext>
                </a:extLst>
              </p:cNvPr>
              <p:cNvSpPr/>
              <p:nvPr/>
            </p:nvSpPr>
            <p:spPr>
              <a:xfrm>
                <a:off x="11808635" y="5115125"/>
                <a:ext cx="18754" cy="83717"/>
              </a:xfrm>
              <a:custGeom>
                <a:avLst/>
                <a:gdLst>
                  <a:gd name="connsiteX0" fmla="*/ 10831 w 18754"/>
                  <a:gd name="connsiteY0" fmla="*/ 25932 h 83717"/>
                  <a:gd name="connsiteX1" fmla="*/ 6870 w 18754"/>
                  <a:gd name="connsiteY1" fmla="*/ 53664 h 83717"/>
                  <a:gd name="connsiteX2" fmla="*/ 747 w 18754"/>
                  <a:gd name="connsiteY2" fmla="*/ 82477 h 83717"/>
                  <a:gd name="connsiteX3" fmla="*/ 8670 w 18754"/>
                  <a:gd name="connsiteY3" fmla="*/ 52224 h 83717"/>
                  <a:gd name="connsiteX4" fmla="*/ 10831 w 18754"/>
                  <a:gd name="connsiteY4" fmla="*/ 39258 h 83717"/>
                  <a:gd name="connsiteX5" fmla="*/ 12992 w 18754"/>
                  <a:gd name="connsiteY5" fmla="*/ 27372 h 83717"/>
                  <a:gd name="connsiteX6" fmla="*/ 18755 w 18754"/>
                  <a:gd name="connsiteY6" fmla="*/ 0 h 83717"/>
                  <a:gd name="connsiteX7" fmla="*/ 15153 w 18754"/>
                  <a:gd name="connsiteY7" fmla="*/ 13326 h 83717"/>
                  <a:gd name="connsiteX8" fmla="*/ 10831 w 18754"/>
                  <a:gd name="connsiteY8" fmla="*/ 26292 h 83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754" h="83717">
                    <a:moveTo>
                      <a:pt x="10831" y="25932"/>
                    </a:moveTo>
                    <a:cubicBezTo>
                      <a:pt x="13712" y="18728"/>
                      <a:pt x="10111" y="36016"/>
                      <a:pt x="6870" y="53664"/>
                    </a:cubicBezTo>
                    <a:cubicBezTo>
                      <a:pt x="2547" y="70952"/>
                      <a:pt x="-1774" y="88600"/>
                      <a:pt x="747" y="82477"/>
                    </a:cubicBezTo>
                    <a:cubicBezTo>
                      <a:pt x="4708" y="67711"/>
                      <a:pt x="7230" y="58346"/>
                      <a:pt x="8670" y="52224"/>
                    </a:cubicBezTo>
                    <a:cubicBezTo>
                      <a:pt x="9751" y="45741"/>
                      <a:pt x="10471" y="42499"/>
                      <a:pt x="10831" y="39258"/>
                    </a:cubicBezTo>
                    <a:cubicBezTo>
                      <a:pt x="11191" y="36016"/>
                      <a:pt x="11912" y="33135"/>
                      <a:pt x="12992" y="27372"/>
                    </a:cubicBezTo>
                    <a:cubicBezTo>
                      <a:pt x="14073" y="21610"/>
                      <a:pt x="16234" y="13686"/>
                      <a:pt x="18755" y="0"/>
                    </a:cubicBezTo>
                    <a:cubicBezTo>
                      <a:pt x="17675" y="4322"/>
                      <a:pt x="16594" y="9004"/>
                      <a:pt x="15153" y="13326"/>
                    </a:cubicBezTo>
                    <a:lnTo>
                      <a:pt x="10831" y="26292"/>
                    </a:lnTo>
                    <a:close/>
                  </a:path>
                </a:pathLst>
              </a:custGeom>
              <a:solidFill>
                <a:schemeClr val="accent2"/>
              </a:solidFill>
              <a:ln w="0" cap="flat">
                <a:noFill/>
                <a:prstDash val="solid"/>
                <a:miter/>
              </a:ln>
            </p:spPr>
            <p:txBody>
              <a:bodyPr rtlCol="0" anchor="ctr"/>
              <a:lstStyle/>
              <a:p>
                <a:endParaRPr lang="en-US" sz="744"/>
              </a:p>
            </p:txBody>
          </p:sp>
          <p:sp>
            <p:nvSpPr>
              <p:cNvPr id="2697" name="Freeform: Shape 2696">
                <a:extLst>
                  <a:ext uri="{FF2B5EF4-FFF2-40B4-BE49-F238E27FC236}">
                    <a16:creationId xmlns:a16="http://schemas.microsoft.com/office/drawing/2014/main" id="{FF9836A0-6964-C78F-0AD1-6028F1FCCDEF}"/>
                  </a:ext>
                </a:extLst>
              </p:cNvPr>
              <p:cNvSpPr/>
              <p:nvPr/>
            </p:nvSpPr>
            <p:spPr>
              <a:xfrm>
                <a:off x="11877452" y="4724708"/>
                <a:ext cx="1080" cy="28452"/>
              </a:xfrm>
              <a:custGeom>
                <a:avLst/>
                <a:gdLst>
                  <a:gd name="connsiteX0" fmla="*/ 0 w 1080"/>
                  <a:gd name="connsiteY0" fmla="*/ 0 h 28452"/>
                  <a:gd name="connsiteX1" fmla="*/ 1081 w 1080"/>
                  <a:gd name="connsiteY1" fmla="*/ 28453 h 28452"/>
                  <a:gd name="connsiteX2" fmla="*/ 720 w 1080"/>
                  <a:gd name="connsiteY2" fmla="*/ 5763 h 28452"/>
                  <a:gd name="connsiteX3" fmla="*/ 0 w 1080"/>
                  <a:gd name="connsiteY3" fmla="*/ 0 h 28452"/>
                </a:gdLst>
                <a:ahLst/>
                <a:cxnLst>
                  <a:cxn ang="0">
                    <a:pos x="connsiteX0" y="connsiteY0"/>
                  </a:cxn>
                  <a:cxn ang="0">
                    <a:pos x="connsiteX1" y="connsiteY1"/>
                  </a:cxn>
                  <a:cxn ang="0">
                    <a:pos x="connsiteX2" y="connsiteY2"/>
                  </a:cxn>
                  <a:cxn ang="0">
                    <a:pos x="connsiteX3" y="connsiteY3"/>
                  </a:cxn>
                </a:cxnLst>
                <a:rect l="l" t="t" r="r" b="b"/>
                <a:pathLst>
                  <a:path w="1080" h="28452">
                    <a:moveTo>
                      <a:pt x="0" y="0"/>
                    </a:moveTo>
                    <a:lnTo>
                      <a:pt x="1081" y="28453"/>
                    </a:lnTo>
                    <a:lnTo>
                      <a:pt x="720" y="5763"/>
                    </a:lnTo>
                    <a:lnTo>
                      <a:pt x="0" y="0"/>
                    </a:lnTo>
                    <a:close/>
                  </a:path>
                </a:pathLst>
              </a:custGeom>
              <a:solidFill>
                <a:schemeClr val="accent2"/>
              </a:solidFill>
              <a:ln w="0" cap="flat">
                <a:noFill/>
                <a:prstDash val="solid"/>
                <a:miter/>
              </a:ln>
            </p:spPr>
            <p:txBody>
              <a:bodyPr rtlCol="0" anchor="ctr"/>
              <a:lstStyle/>
              <a:p>
                <a:endParaRPr lang="en-US" sz="744"/>
              </a:p>
            </p:txBody>
          </p:sp>
          <p:sp>
            <p:nvSpPr>
              <p:cNvPr id="2698" name="Freeform: Shape 2697">
                <a:extLst>
                  <a:ext uri="{FF2B5EF4-FFF2-40B4-BE49-F238E27FC236}">
                    <a16:creationId xmlns:a16="http://schemas.microsoft.com/office/drawing/2014/main" id="{0493B52A-B7EC-2DD6-CF81-53ECB6919F06}"/>
                  </a:ext>
                </a:extLst>
              </p:cNvPr>
              <p:cNvSpPr/>
              <p:nvPr/>
            </p:nvSpPr>
            <p:spPr>
              <a:xfrm>
                <a:off x="11615974" y="5503020"/>
                <a:ext cx="29893" cy="34575"/>
              </a:xfrm>
              <a:custGeom>
                <a:avLst/>
                <a:gdLst>
                  <a:gd name="connsiteX0" fmla="*/ 24131 w 29893"/>
                  <a:gd name="connsiteY0" fmla="*/ 8284 h 34575"/>
                  <a:gd name="connsiteX1" fmla="*/ 29893 w 29893"/>
                  <a:gd name="connsiteY1" fmla="*/ 0 h 34575"/>
                  <a:gd name="connsiteX2" fmla="*/ 22690 w 29893"/>
                  <a:gd name="connsiteY2" fmla="*/ 9004 h 34575"/>
                  <a:gd name="connsiteX3" fmla="*/ 15127 w 29893"/>
                  <a:gd name="connsiteY3" fmla="*/ 17648 h 34575"/>
                  <a:gd name="connsiteX4" fmla="*/ 0 w 29893"/>
                  <a:gd name="connsiteY4" fmla="*/ 34576 h 34575"/>
                  <a:gd name="connsiteX5" fmla="*/ 24131 w 29893"/>
                  <a:gd name="connsiteY5" fmla="*/ 8284 h 3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893" h="34575">
                    <a:moveTo>
                      <a:pt x="24131" y="8284"/>
                    </a:moveTo>
                    <a:lnTo>
                      <a:pt x="29893" y="0"/>
                    </a:lnTo>
                    <a:cubicBezTo>
                      <a:pt x="27372" y="2881"/>
                      <a:pt x="25211" y="6123"/>
                      <a:pt x="22690" y="9004"/>
                    </a:cubicBezTo>
                    <a:lnTo>
                      <a:pt x="15127" y="17648"/>
                    </a:lnTo>
                    <a:lnTo>
                      <a:pt x="0" y="34576"/>
                    </a:lnTo>
                    <a:lnTo>
                      <a:pt x="24131" y="8284"/>
                    </a:lnTo>
                    <a:close/>
                  </a:path>
                </a:pathLst>
              </a:custGeom>
              <a:solidFill>
                <a:schemeClr val="accent2"/>
              </a:solidFill>
              <a:ln w="0" cap="flat">
                <a:noFill/>
                <a:prstDash val="solid"/>
                <a:miter/>
              </a:ln>
            </p:spPr>
            <p:txBody>
              <a:bodyPr rtlCol="0" anchor="ctr"/>
              <a:lstStyle/>
              <a:p>
                <a:endParaRPr lang="en-US" sz="744"/>
              </a:p>
            </p:txBody>
          </p:sp>
          <p:sp>
            <p:nvSpPr>
              <p:cNvPr id="2699" name="Freeform: Shape 2698">
                <a:extLst>
                  <a:ext uri="{FF2B5EF4-FFF2-40B4-BE49-F238E27FC236}">
                    <a16:creationId xmlns:a16="http://schemas.microsoft.com/office/drawing/2014/main" id="{9A2B0BDC-E18D-7B0F-FFFA-CFBC84B7FA5E}"/>
                  </a:ext>
                </a:extLst>
              </p:cNvPr>
              <p:cNvSpPr/>
              <p:nvPr/>
            </p:nvSpPr>
            <p:spPr>
              <a:xfrm>
                <a:off x="11646228" y="5495096"/>
                <a:ext cx="5762" cy="8283"/>
              </a:xfrm>
              <a:custGeom>
                <a:avLst/>
                <a:gdLst>
                  <a:gd name="connsiteX0" fmla="*/ 5763 w 5762"/>
                  <a:gd name="connsiteY0" fmla="*/ 0 h 8283"/>
                  <a:gd name="connsiteX1" fmla="*/ 0 w 5762"/>
                  <a:gd name="connsiteY1" fmla="*/ 8284 h 8283"/>
                  <a:gd name="connsiteX2" fmla="*/ 5763 w 5762"/>
                  <a:gd name="connsiteY2" fmla="*/ 0 h 8283"/>
                </a:gdLst>
                <a:ahLst/>
                <a:cxnLst>
                  <a:cxn ang="0">
                    <a:pos x="connsiteX0" y="connsiteY0"/>
                  </a:cxn>
                  <a:cxn ang="0">
                    <a:pos x="connsiteX1" y="connsiteY1"/>
                  </a:cxn>
                  <a:cxn ang="0">
                    <a:pos x="connsiteX2" y="connsiteY2"/>
                  </a:cxn>
                </a:cxnLst>
                <a:rect l="l" t="t" r="r" b="b"/>
                <a:pathLst>
                  <a:path w="5762" h="8283">
                    <a:moveTo>
                      <a:pt x="5763" y="0"/>
                    </a:moveTo>
                    <a:lnTo>
                      <a:pt x="0" y="8284"/>
                    </a:lnTo>
                    <a:lnTo>
                      <a:pt x="5763" y="0"/>
                    </a:lnTo>
                    <a:close/>
                  </a:path>
                </a:pathLst>
              </a:custGeom>
              <a:solidFill>
                <a:schemeClr val="accent2"/>
              </a:solidFill>
              <a:ln w="0" cap="flat">
                <a:noFill/>
                <a:prstDash val="solid"/>
                <a:miter/>
              </a:ln>
            </p:spPr>
            <p:txBody>
              <a:bodyPr rtlCol="0" anchor="ctr"/>
              <a:lstStyle/>
              <a:p>
                <a:endParaRPr lang="en-US" sz="744"/>
              </a:p>
            </p:txBody>
          </p:sp>
          <p:sp>
            <p:nvSpPr>
              <p:cNvPr id="2700" name="Freeform: Shape 2699">
                <a:extLst>
                  <a:ext uri="{FF2B5EF4-FFF2-40B4-BE49-F238E27FC236}">
                    <a16:creationId xmlns:a16="http://schemas.microsoft.com/office/drawing/2014/main" id="{F77A1EA9-03FF-B26C-F73C-8AE80037406D}"/>
                  </a:ext>
                </a:extLst>
              </p:cNvPr>
              <p:cNvSpPr/>
              <p:nvPr/>
            </p:nvSpPr>
            <p:spPr>
              <a:xfrm>
                <a:off x="11881774" y="4698416"/>
                <a:ext cx="720" cy="62668"/>
              </a:xfrm>
              <a:custGeom>
                <a:avLst/>
                <a:gdLst>
                  <a:gd name="connsiteX0" fmla="*/ 361 w 720"/>
                  <a:gd name="connsiteY0" fmla="*/ 62668 h 62668"/>
                  <a:gd name="connsiteX1" fmla="*/ 721 w 720"/>
                  <a:gd name="connsiteY1" fmla="*/ 20890 h 62668"/>
                  <a:gd name="connsiteX2" fmla="*/ 0 w 720"/>
                  <a:gd name="connsiteY2" fmla="*/ 0 h 62668"/>
                  <a:gd name="connsiteX3" fmla="*/ 361 w 720"/>
                  <a:gd name="connsiteY3" fmla="*/ 62668 h 62668"/>
                </a:gdLst>
                <a:ahLst/>
                <a:cxnLst>
                  <a:cxn ang="0">
                    <a:pos x="connsiteX0" y="connsiteY0"/>
                  </a:cxn>
                  <a:cxn ang="0">
                    <a:pos x="connsiteX1" y="connsiteY1"/>
                  </a:cxn>
                  <a:cxn ang="0">
                    <a:pos x="connsiteX2" y="connsiteY2"/>
                  </a:cxn>
                  <a:cxn ang="0">
                    <a:pos x="connsiteX3" y="connsiteY3"/>
                  </a:cxn>
                </a:cxnLst>
                <a:rect l="l" t="t" r="r" b="b"/>
                <a:pathLst>
                  <a:path w="720" h="62668">
                    <a:moveTo>
                      <a:pt x="361" y="62668"/>
                    </a:moveTo>
                    <a:lnTo>
                      <a:pt x="721" y="20890"/>
                    </a:lnTo>
                    <a:lnTo>
                      <a:pt x="0" y="0"/>
                    </a:lnTo>
                    <a:lnTo>
                      <a:pt x="361" y="62668"/>
                    </a:lnTo>
                    <a:close/>
                  </a:path>
                </a:pathLst>
              </a:custGeom>
              <a:solidFill>
                <a:schemeClr val="accent2"/>
              </a:solidFill>
              <a:ln w="0" cap="flat">
                <a:noFill/>
                <a:prstDash val="solid"/>
                <a:miter/>
              </a:ln>
            </p:spPr>
            <p:txBody>
              <a:bodyPr rtlCol="0" anchor="ctr"/>
              <a:lstStyle/>
              <a:p>
                <a:endParaRPr lang="en-US" sz="744"/>
              </a:p>
            </p:txBody>
          </p:sp>
          <p:sp>
            <p:nvSpPr>
              <p:cNvPr id="2701" name="Freeform: Shape 2700">
                <a:extLst>
                  <a:ext uri="{FF2B5EF4-FFF2-40B4-BE49-F238E27FC236}">
                    <a16:creationId xmlns:a16="http://schemas.microsoft.com/office/drawing/2014/main" id="{68DBBD51-CAA5-E0DC-9FB8-E4F0EBCECCF3}"/>
                  </a:ext>
                </a:extLst>
              </p:cNvPr>
              <p:cNvSpPr/>
              <p:nvPr/>
            </p:nvSpPr>
            <p:spPr>
              <a:xfrm>
                <a:off x="11849720" y="5094955"/>
                <a:ext cx="7923" cy="41953"/>
              </a:xfrm>
              <a:custGeom>
                <a:avLst/>
                <a:gdLst>
                  <a:gd name="connsiteX0" fmla="*/ 1801 w 7923"/>
                  <a:gd name="connsiteY0" fmla="*/ 37457 h 41953"/>
                  <a:gd name="connsiteX1" fmla="*/ 7923 w 7923"/>
                  <a:gd name="connsiteY1" fmla="*/ 0 h 41953"/>
                  <a:gd name="connsiteX2" fmla="*/ 2521 w 7923"/>
                  <a:gd name="connsiteY2" fmla="*/ 29173 h 41953"/>
                  <a:gd name="connsiteX3" fmla="*/ 1080 w 7923"/>
                  <a:gd name="connsiteY3" fmla="*/ 36376 h 41953"/>
                  <a:gd name="connsiteX4" fmla="*/ 0 w 7923"/>
                  <a:gd name="connsiteY4" fmla="*/ 41058 h 41953"/>
                  <a:gd name="connsiteX5" fmla="*/ 1801 w 7923"/>
                  <a:gd name="connsiteY5" fmla="*/ 37097 h 41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23" h="41953">
                    <a:moveTo>
                      <a:pt x="1801" y="37457"/>
                    </a:moveTo>
                    <a:lnTo>
                      <a:pt x="7923" y="0"/>
                    </a:lnTo>
                    <a:cubicBezTo>
                      <a:pt x="7203" y="3602"/>
                      <a:pt x="4682" y="18368"/>
                      <a:pt x="2521" y="29173"/>
                    </a:cubicBezTo>
                    <a:cubicBezTo>
                      <a:pt x="2161" y="32054"/>
                      <a:pt x="1440" y="34576"/>
                      <a:pt x="1080" y="36376"/>
                    </a:cubicBezTo>
                    <a:cubicBezTo>
                      <a:pt x="720" y="38537"/>
                      <a:pt x="360" y="39978"/>
                      <a:pt x="0" y="41058"/>
                    </a:cubicBezTo>
                    <a:cubicBezTo>
                      <a:pt x="0" y="42859"/>
                      <a:pt x="0" y="42139"/>
                      <a:pt x="1801" y="37097"/>
                    </a:cubicBezTo>
                    <a:close/>
                  </a:path>
                </a:pathLst>
              </a:custGeom>
              <a:solidFill>
                <a:schemeClr val="accent2"/>
              </a:solidFill>
              <a:ln w="0" cap="flat">
                <a:noFill/>
                <a:prstDash val="solid"/>
                <a:miter/>
              </a:ln>
            </p:spPr>
            <p:txBody>
              <a:bodyPr rtlCol="0" anchor="ctr"/>
              <a:lstStyle/>
              <a:p>
                <a:endParaRPr lang="en-US" sz="744"/>
              </a:p>
            </p:txBody>
          </p:sp>
          <p:sp>
            <p:nvSpPr>
              <p:cNvPr id="2702" name="Freeform: Shape 2701">
                <a:extLst>
                  <a:ext uri="{FF2B5EF4-FFF2-40B4-BE49-F238E27FC236}">
                    <a16:creationId xmlns:a16="http://schemas.microsoft.com/office/drawing/2014/main" id="{235C6B57-AFFF-FB36-0C30-7E74DAF05A6F}"/>
                  </a:ext>
                </a:extLst>
              </p:cNvPr>
              <p:cNvSpPr/>
              <p:nvPr/>
            </p:nvSpPr>
            <p:spPr>
              <a:xfrm>
                <a:off x="11393394" y="5692825"/>
                <a:ext cx="41418" cy="25931"/>
              </a:xfrm>
              <a:custGeom>
                <a:avLst/>
                <a:gdLst>
                  <a:gd name="connsiteX0" fmla="*/ 37817 w 41418"/>
                  <a:gd name="connsiteY0" fmla="*/ 2161 h 25931"/>
                  <a:gd name="connsiteX1" fmla="*/ 19089 w 41418"/>
                  <a:gd name="connsiteY1" fmla="*/ 14407 h 25931"/>
                  <a:gd name="connsiteX2" fmla="*/ 0 w 41418"/>
                  <a:gd name="connsiteY2" fmla="*/ 25932 h 25931"/>
                  <a:gd name="connsiteX3" fmla="*/ 3962 w 41418"/>
                  <a:gd name="connsiteY3" fmla="*/ 23771 h 25931"/>
                  <a:gd name="connsiteX4" fmla="*/ 23050 w 41418"/>
                  <a:gd name="connsiteY4" fmla="*/ 12245 h 25931"/>
                  <a:gd name="connsiteX5" fmla="*/ 41419 w 41418"/>
                  <a:gd name="connsiteY5" fmla="*/ 0 h 25931"/>
                  <a:gd name="connsiteX6" fmla="*/ 37457 w 41418"/>
                  <a:gd name="connsiteY6" fmla="*/ 2161 h 25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418" h="25931">
                    <a:moveTo>
                      <a:pt x="37817" y="2161"/>
                    </a:moveTo>
                    <a:cubicBezTo>
                      <a:pt x="31694" y="6123"/>
                      <a:pt x="25572" y="10445"/>
                      <a:pt x="19089" y="14407"/>
                    </a:cubicBezTo>
                    <a:lnTo>
                      <a:pt x="0" y="25932"/>
                    </a:lnTo>
                    <a:lnTo>
                      <a:pt x="3962" y="23771"/>
                    </a:lnTo>
                    <a:cubicBezTo>
                      <a:pt x="10445" y="19809"/>
                      <a:pt x="16928" y="16207"/>
                      <a:pt x="23050" y="12245"/>
                    </a:cubicBezTo>
                    <a:lnTo>
                      <a:pt x="41419" y="0"/>
                    </a:lnTo>
                    <a:lnTo>
                      <a:pt x="37457" y="2161"/>
                    </a:lnTo>
                    <a:close/>
                  </a:path>
                </a:pathLst>
              </a:custGeom>
              <a:solidFill>
                <a:schemeClr val="accent2"/>
              </a:solidFill>
              <a:ln w="0" cap="flat">
                <a:noFill/>
                <a:prstDash val="solid"/>
                <a:miter/>
              </a:ln>
            </p:spPr>
            <p:txBody>
              <a:bodyPr rtlCol="0" anchor="ctr"/>
              <a:lstStyle/>
              <a:p>
                <a:endParaRPr lang="en-US" sz="744"/>
              </a:p>
            </p:txBody>
          </p:sp>
          <p:sp>
            <p:nvSpPr>
              <p:cNvPr id="2703" name="Freeform: Shape 2702">
                <a:extLst>
                  <a:ext uri="{FF2B5EF4-FFF2-40B4-BE49-F238E27FC236}">
                    <a16:creationId xmlns:a16="http://schemas.microsoft.com/office/drawing/2014/main" id="{EB042D9D-E6FD-F6AE-51D5-B044474A6CB7}"/>
                  </a:ext>
                </a:extLst>
              </p:cNvPr>
              <p:cNvSpPr/>
              <p:nvPr/>
            </p:nvSpPr>
            <p:spPr>
              <a:xfrm>
                <a:off x="11731846" y="5402877"/>
                <a:ext cx="24299" cy="41074"/>
              </a:xfrm>
              <a:custGeom>
                <a:avLst/>
                <a:gdLst>
                  <a:gd name="connsiteX0" fmla="*/ 18829 w 24299"/>
                  <a:gd name="connsiteY0" fmla="*/ 8301 h 41074"/>
                  <a:gd name="connsiteX1" fmla="*/ 19549 w 24299"/>
                  <a:gd name="connsiteY1" fmla="*/ 8301 h 41074"/>
                  <a:gd name="connsiteX2" fmla="*/ 14867 w 24299"/>
                  <a:gd name="connsiteY2" fmla="*/ 16945 h 41074"/>
                  <a:gd name="connsiteX3" fmla="*/ 11985 w 24299"/>
                  <a:gd name="connsiteY3" fmla="*/ 21987 h 41074"/>
                  <a:gd name="connsiteX4" fmla="*/ 8744 w 24299"/>
                  <a:gd name="connsiteY4" fmla="*/ 27029 h 41074"/>
                  <a:gd name="connsiteX5" fmla="*/ 9104 w 24299"/>
                  <a:gd name="connsiteY5" fmla="*/ 27750 h 41074"/>
                  <a:gd name="connsiteX6" fmla="*/ 16667 w 24299"/>
                  <a:gd name="connsiteY6" fmla="*/ 14784 h 41074"/>
                  <a:gd name="connsiteX7" fmla="*/ 21350 w 24299"/>
                  <a:gd name="connsiteY7" fmla="*/ 6140 h 41074"/>
                  <a:gd name="connsiteX8" fmla="*/ 24231 w 24299"/>
                  <a:gd name="connsiteY8" fmla="*/ 17 h 41074"/>
                  <a:gd name="connsiteX9" fmla="*/ 18468 w 24299"/>
                  <a:gd name="connsiteY9" fmla="*/ 7941 h 41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299" h="41074">
                    <a:moveTo>
                      <a:pt x="18829" y="8301"/>
                    </a:moveTo>
                    <a:cubicBezTo>
                      <a:pt x="22430" y="2898"/>
                      <a:pt x="22070" y="4339"/>
                      <a:pt x="19549" y="8301"/>
                    </a:cubicBezTo>
                    <a:cubicBezTo>
                      <a:pt x="18468" y="10462"/>
                      <a:pt x="16667" y="13343"/>
                      <a:pt x="14867" y="16945"/>
                    </a:cubicBezTo>
                    <a:cubicBezTo>
                      <a:pt x="13786" y="18746"/>
                      <a:pt x="13066" y="20186"/>
                      <a:pt x="11985" y="21987"/>
                    </a:cubicBezTo>
                    <a:cubicBezTo>
                      <a:pt x="10905" y="23788"/>
                      <a:pt x="9825" y="25229"/>
                      <a:pt x="8744" y="27029"/>
                    </a:cubicBezTo>
                    <a:cubicBezTo>
                      <a:pt x="460" y="39995"/>
                      <a:pt x="-6023" y="50440"/>
                      <a:pt x="9104" y="27750"/>
                    </a:cubicBezTo>
                    <a:cubicBezTo>
                      <a:pt x="12346" y="22707"/>
                      <a:pt x="14867" y="18385"/>
                      <a:pt x="16667" y="14784"/>
                    </a:cubicBezTo>
                    <a:cubicBezTo>
                      <a:pt x="18468" y="11182"/>
                      <a:pt x="20269" y="8301"/>
                      <a:pt x="21350" y="6140"/>
                    </a:cubicBezTo>
                    <a:cubicBezTo>
                      <a:pt x="23510" y="1818"/>
                      <a:pt x="24591" y="17"/>
                      <a:pt x="24231" y="17"/>
                    </a:cubicBezTo>
                    <a:cubicBezTo>
                      <a:pt x="24231" y="-343"/>
                      <a:pt x="20269" y="5059"/>
                      <a:pt x="18468" y="7941"/>
                    </a:cubicBezTo>
                    <a:close/>
                  </a:path>
                </a:pathLst>
              </a:custGeom>
              <a:solidFill>
                <a:schemeClr val="accent2"/>
              </a:solidFill>
              <a:ln w="0" cap="flat">
                <a:noFill/>
                <a:prstDash val="solid"/>
                <a:miter/>
              </a:ln>
            </p:spPr>
            <p:txBody>
              <a:bodyPr rtlCol="0" anchor="ctr"/>
              <a:lstStyle/>
              <a:p>
                <a:endParaRPr lang="en-US" sz="744"/>
              </a:p>
            </p:txBody>
          </p:sp>
          <p:sp>
            <p:nvSpPr>
              <p:cNvPr id="2704" name="Freeform: Shape 2703">
                <a:extLst>
                  <a:ext uri="{FF2B5EF4-FFF2-40B4-BE49-F238E27FC236}">
                    <a16:creationId xmlns:a16="http://schemas.microsoft.com/office/drawing/2014/main" id="{028EEF5A-07D5-AB27-76F0-89A449CC139B}"/>
                  </a:ext>
                </a:extLst>
              </p:cNvPr>
              <p:cNvSpPr/>
              <p:nvPr/>
            </p:nvSpPr>
            <p:spPr>
              <a:xfrm>
                <a:off x="11320641" y="5772421"/>
                <a:ext cx="17287" cy="7923"/>
              </a:xfrm>
              <a:custGeom>
                <a:avLst/>
                <a:gdLst>
                  <a:gd name="connsiteX0" fmla="*/ 17288 w 17287"/>
                  <a:gd name="connsiteY0" fmla="*/ 0 h 7923"/>
                  <a:gd name="connsiteX1" fmla="*/ 0 w 17287"/>
                  <a:gd name="connsiteY1" fmla="*/ 7924 h 7923"/>
                  <a:gd name="connsiteX2" fmla="*/ 17288 w 17287"/>
                  <a:gd name="connsiteY2" fmla="*/ 0 h 7923"/>
                </a:gdLst>
                <a:ahLst/>
                <a:cxnLst>
                  <a:cxn ang="0">
                    <a:pos x="connsiteX0" y="connsiteY0"/>
                  </a:cxn>
                  <a:cxn ang="0">
                    <a:pos x="connsiteX1" y="connsiteY1"/>
                  </a:cxn>
                  <a:cxn ang="0">
                    <a:pos x="connsiteX2" y="connsiteY2"/>
                  </a:cxn>
                </a:cxnLst>
                <a:rect l="l" t="t" r="r" b="b"/>
                <a:pathLst>
                  <a:path w="17287" h="7923">
                    <a:moveTo>
                      <a:pt x="17288" y="0"/>
                    </a:moveTo>
                    <a:cubicBezTo>
                      <a:pt x="11525" y="2521"/>
                      <a:pt x="5763" y="5402"/>
                      <a:pt x="0" y="7924"/>
                    </a:cubicBezTo>
                    <a:cubicBezTo>
                      <a:pt x="6843" y="4682"/>
                      <a:pt x="12606" y="2161"/>
                      <a:pt x="17288" y="0"/>
                    </a:cubicBezTo>
                    <a:close/>
                  </a:path>
                </a:pathLst>
              </a:custGeom>
              <a:solidFill>
                <a:schemeClr val="accent2"/>
              </a:solidFill>
              <a:ln w="0" cap="flat">
                <a:noFill/>
                <a:prstDash val="solid"/>
                <a:miter/>
              </a:ln>
            </p:spPr>
            <p:txBody>
              <a:bodyPr rtlCol="0" anchor="ctr"/>
              <a:lstStyle/>
              <a:p>
                <a:endParaRPr lang="en-US" sz="744"/>
              </a:p>
            </p:txBody>
          </p:sp>
          <p:sp>
            <p:nvSpPr>
              <p:cNvPr id="2705" name="Freeform: Shape 2704">
                <a:extLst>
                  <a:ext uri="{FF2B5EF4-FFF2-40B4-BE49-F238E27FC236}">
                    <a16:creationId xmlns:a16="http://schemas.microsoft.com/office/drawing/2014/main" id="{2ED39717-FEBA-1D99-1EEE-4A734555C495}"/>
                  </a:ext>
                </a:extLst>
              </p:cNvPr>
              <p:cNvSpPr/>
              <p:nvPr/>
            </p:nvSpPr>
            <p:spPr>
              <a:xfrm>
                <a:off x="11337929" y="5748650"/>
                <a:ext cx="48261" cy="23770"/>
              </a:xfrm>
              <a:custGeom>
                <a:avLst/>
                <a:gdLst>
                  <a:gd name="connsiteX0" fmla="*/ 0 w 48261"/>
                  <a:gd name="connsiteY0" fmla="*/ 23771 h 23770"/>
                  <a:gd name="connsiteX1" fmla="*/ 13686 w 48261"/>
                  <a:gd name="connsiteY1" fmla="*/ 17648 h 23770"/>
                  <a:gd name="connsiteX2" fmla="*/ 26652 w 48261"/>
                  <a:gd name="connsiteY2" fmla="*/ 11165 h 23770"/>
                  <a:gd name="connsiteX3" fmla="*/ 48262 w 48261"/>
                  <a:gd name="connsiteY3" fmla="*/ 0 h 23770"/>
                  <a:gd name="connsiteX4" fmla="*/ 22330 w 48261"/>
                  <a:gd name="connsiteY4" fmla="*/ 12606 h 23770"/>
                  <a:gd name="connsiteX5" fmla="*/ 11885 w 48261"/>
                  <a:gd name="connsiteY5" fmla="*/ 18008 h 23770"/>
                  <a:gd name="connsiteX6" fmla="*/ 0 w 48261"/>
                  <a:gd name="connsiteY6" fmla="*/ 23771 h 23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61" h="23770">
                    <a:moveTo>
                      <a:pt x="0" y="23771"/>
                    </a:moveTo>
                    <a:cubicBezTo>
                      <a:pt x="4682" y="21610"/>
                      <a:pt x="9004" y="19809"/>
                      <a:pt x="13686" y="17648"/>
                    </a:cubicBezTo>
                    <a:cubicBezTo>
                      <a:pt x="18008" y="15487"/>
                      <a:pt x="22330" y="13326"/>
                      <a:pt x="26652" y="11165"/>
                    </a:cubicBezTo>
                    <a:cubicBezTo>
                      <a:pt x="34936" y="7203"/>
                      <a:pt x="42499" y="3241"/>
                      <a:pt x="48262" y="0"/>
                    </a:cubicBezTo>
                    <a:cubicBezTo>
                      <a:pt x="37097" y="5402"/>
                      <a:pt x="29533" y="9004"/>
                      <a:pt x="22330" y="12606"/>
                    </a:cubicBezTo>
                    <a:cubicBezTo>
                      <a:pt x="18728" y="14407"/>
                      <a:pt x="15487" y="16207"/>
                      <a:pt x="11885" y="18008"/>
                    </a:cubicBezTo>
                    <a:cubicBezTo>
                      <a:pt x="8284" y="19809"/>
                      <a:pt x="4322" y="21610"/>
                      <a:pt x="0" y="23771"/>
                    </a:cubicBezTo>
                    <a:close/>
                  </a:path>
                </a:pathLst>
              </a:custGeom>
              <a:solidFill>
                <a:schemeClr val="accent2"/>
              </a:solidFill>
              <a:ln w="0" cap="flat">
                <a:noFill/>
                <a:prstDash val="solid"/>
                <a:miter/>
              </a:ln>
            </p:spPr>
            <p:txBody>
              <a:bodyPr rtlCol="0" anchor="ctr"/>
              <a:lstStyle/>
              <a:p>
                <a:endParaRPr lang="en-US" sz="744"/>
              </a:p>
            </p:txBody>
          </p:sp>
          <p:sp>
            <p:nvSpPr>
              <p:cNvPr id="2706" name="Freeform: Shape 2705">
                <a:extLst>
                  <a:ext uri="{FF2B5EF4-FFF2-40B4-BE49-F238E27FC236}">
                    <a16:creationId xmlns:a16="http://schemas.microsoft.com/office/drawing/2014/main" id="{B6F20ABE-C74D-1E97-4268-88DA2C1BC184}"/>
                  </a:ext>
                </a:extLst>
              </p:cNvPr>
              <p:cNvSpPr/>
              <p:nvPr/>
            </p:nvSpPr>
            <p:spPr>
              <a:xfrm>
                <a:off x="11119788" y="5828246"/>
                <a:ext cx="56787" cy="13686"/>
              </a:xfrm>
              <a:custGeom>
                <a:avLst/>
                <a:gdLst>
                  <a:gd name="connsiteX0" fmla="*/ 963 w 56787"/>
                  <a:gd name="connsiteY0" fmla="*/ 13686 h 13686"/>
                  <a:gd name="connsiteX1" fmla="*/ 18971 w 56787"/>
                  <a:gd name="connsiteY1" fmla="*/ 10445 h 13686"/>
                  <a:gd name="connsiteX2" fmla="*/ 9606 w 56787"/>
                  <a:gd name="connsiteY2" fmla="*/ 12606 h 13686"/>
                  <a:gd name="connsiteX3" fmla="*/ 25814 w 56787"/>
                  <a:gd name="connsiteY3" fmla="*/ 8644 h 13686"/>
                  <a:gd name="connsiteX4" fmla="*/ 45623 w 56787"/>
                  <a:gd name="connsiteY4" fmla="*/ 3242 h 13686"/>
                  <a:gd name="connsiteX5" fmla="*/ 56788 w 56787"/>
                  <a:gd name="connsiteY5" fmla="*/ 0 h 13686"/>
                  <a:gd name="connsiteX6" fmla="*/ 41661 w 56787"/>
                  <a:gd name="connsiteY6" fmla="*/ 3962 h 13686"/>
                  <a:gd name="connsiteX7" fmla="*/ 22212 w 56787"/>
                  <a:gd name="connsiteY7" fmla="*/ 8644 h 13686"/>
                  <a:gd name="connsiteX8" fmla="*/ 8166 w 56787"/>
                  <a:gd name="connsiteY8" fmla="*/ 11525 h 13686"/>
                  <a:gd name="connsiteX9" fmla="*/ 1323 w 56787"/>
                  <a:gd name="connsiteY9" fmla="*/ 13326 h 13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87" h="13686">
                    <a:moveTo>
                      <a:pt x="963" y="13686"/>
                    </a:moveTo>
                    <a:lnTo>
                      <a:pt x="18971" y="10445"/>
                    </a:lnTo>
                    <a:cubicBezTo>
                      <a:pt x="9967" y="12606"/>
                      <a:pt x="7445" y="12966"/>
                      <a:pt x="9606" y="12606"/>
                    </a:cubicBezTo>
                    <a:cubicBezTo>
                      <a:pt x="11407" y="12246"/>
                      <a:pt x="17890" y="11165"/>
                      <a:pt x="25814" y="8644"/>
                    </a:cubicBezTo>
                    <a:cubicBezTo>
                      <a:pt x="44542" y="4322"/>
                      <a:pt x="43462" y="3962"/>
                      <a:pt x="45623" y="3242"/>
                    </a:cubicBezTo>
                    <a:cubicBezTo>
                      <a:pt x="49224" y="2161"/>
                      <a:pt x="52826" y="1080"/>
                      <a:pt x="56788" y="0"/>
                    </a:cubicBezTo>
                    <a:cubicBezTo>
                      <a:pt x="51025" y="1441"/>
                      <a:pt x="45983" y="2881"/>
                      <a:pt x="41661" y="3962"/>
                    </a:cubicBezTo>
                    <a:cubicBezTo>
                      <a:pt x="34458" y="5763"/>
                      <a:pt x="27975" y="7203"/>
                      <a:pt x="22212" y="8644"/>
                    </a:cubicBezTo>
                    <a:cubicBezTo>
                      <a:pt x="16449" y="10085"/>
                      <a:pt x="11767" y="10805"/>
                      <a:pt x="8166" y="11525"/>
                    </a:cubicBezTo>
                    <a:cubicBezTo>
                      <a:pt x="963" y="12966"/>
                      <a:pt x="-1919" y="13686"/>
                      <a:pt x="1323" y="13326"/>
                    </a:cubicBezTo>
                    <a:close/>
                  </a:path>
                </a:pathLst>
              </a:custGeom>
              <a:solidFill>
                <a:schemeClr val="accent2"/>
              </a:solidFill>
              <a:ln w="0" cap="flat">
                <a:noFill/>
                <a:prstDash val="solid"/>
                <a:miter/>
              </a:ln>
            </p:spPr>
            <p:txBody>
              <a:bodyPr rtlCol="0" anchor="ctr"/>
              <a:lstStyle/>
              <a:p>
                <a:endParaRPr lang="en-US" sz="744"/>
              </a:p>
            </p:txBody>
          </p:sp>
          <p:sp>
            <p:nvSpPr>
              <p:cNvPr id="2707" name="Freeform: Shape 2706">
                <a:extLst>
                  <a:ext uri="{FF2B5EF4-FFF2-40B4-BE49-F238E27FC236}">
                    <a16:creationId xmlns:a16="http://schemas.microsoft.com/office/drawing/2014/main" id="{CD6FCA51-CF8E-4D9F-9C43-EDFAF139843E}"/>
                  </a:ext>
                </a:extLst>
              </p:cNvPr>
              <p:cNvSpPr/>
              <p:nvPr/>
            </p:nvSpPr>
            <p:spPr>
              <a:xfrm>
                <a:off x="10897450" y="6226226"/>
                <a:ext cx="141543" cy="48621"/>
              </a:xfrm>
              <a:custGeom>
                <a:avLst/>
                <a:gdLst>
                  <a:gd name="connsiteX0" fmla="*/ 0 w 141543"/>
                  <a:gd name="connsiteY0" fmla="*/ 0 h 48621"/>
                  <a:gd name="connsiteX1" fmla="*/ 20529 w 141543"/>
                  <a:gd name="connsiteY1" fmla="*/ 8644 h 48621"/>
                  <a:gd name="connsiteX2" fmla="*/ 37457 w 141543"/>
                  <a:gd name="connsiteY2" fmla="*/ 15487 h 48621"/>
                  <a:gd name="connsiteX3" fmla="*/ 60507 w 141543"/>
                  <a:gd name="connsiteY3" fmla="*/ 24851 h 48621"/>
                  <a:gd name="connsiteX4" fmla="*/ 72753 w 141543"/>
                  <a:gd name="connsiteY4" fmla="*/ 30974 h 48621"/>
                  <a:gd name="connsiteX5" fmla="*/ 124616 w 141543"/>
                  <a:gd name="connsiteY5" fmla="*/ 47181 h 48621"/>
                  <a:gd name="connsiteX6" fmla="*/ 128218 w 141543"/>
                  <a:gd name="connsiteY6" fmla="*/ 48261 h 48621"/>
                  <a:gd name="connsiteX7" fmla="*/ 129659 w 141543"/>
                  <a:gd name="connsiteY7" fmla="*/ 48622 h 48621"/>
                  <a:gd name="connsiteX8" fmla="*/ 130379 w 141543"/>
                  <a:gd name="connsiteY8" fmla="*/ 48622 h 48621"/>
                  <a:gd name="connsiteX9" fmla="*/ 133260 w 141543"/>
                  <a:gd name="connsiteY9" fmla="*/ 48622 h 48621"/>
                  <a:gd name="connsiteX10" fmla="*/ 141544 w 141543"/>
                  <a:gd name="connsiteY10" fmla="*/ 46461 h 48621"/>
                  <a:gd name="connsiteX11" fmla="*/ 132179 w 141543"/>
                  <a:gd name="connsiteY11" fmla="*/ 47901 h 48621"/>
                  <a:gd name="connsiteX12" fmla="*/ 130379 w 141543"/>
                  <a:gd name="connsiteY12" fmla="*/ 47901 h 48621"/>
                  <a:gd name="connsiteX13" fmla="*/ 128578 w 141543"/>
                  <a:gd name="connsiteY13" fmla="*/ 47181 h 48621"/>
                  <a:gd name="connsiteX14" fmla="*/ 126057 w 141543"/>
                  <a:gd name="connsiteY14" fmla="*/ 46461 h 48621"/>
                  <a:gd name="connsiteX15" fmla="*/ 116693 w 141543"/>
                  <a:gd name="connsiteY15" fmla="*/ 43220 h 48621"/>
                  <a:gd name="connsiteX16" fmla="*/ 83558 w 141543"/>
                  <a:gd name="connsiteY16" fmla="*/ 32054 h 48621"/>
                  <a:gd name="connsiteX17" fmla="*/ 66630 w 141543"/>
                  <a:gd name="connsiteY17" fmla="*/ 26292 h 48621"/>
                  <a:gd name="connsiteX18" fmla="*/ 48262 w 141543"/>
                  <a:gd name="connsiteY18" fmla="*/ 19088 h 48621"/>
                  <a:gd name="connsiteX19" fmla="*/ 26292 w 141543"/>
                  <a:gd name="connsiteY19" fmla="*/ 10805 h 48621"/>
                  <a:gd name="connsiteX20" fmla="*/ 13686 w 141543"/>
                  <a:gd name="connsiteY20" fmla="*/ 6123 h 48621"/>
                  <a:gd name="connsiteX21" fmla="*/ 0 w 141543"/>
                  <a:gd name="connsiteY21" fmla="*/ 360 h 4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1543" h="48621">
                    <a:moveTo>
                      <a:pt x="0" y="0"/>
                    </a:moveTo>
                    <a:cubicBezTo>
                      <a:pt x="7563" y="3241"/>
                      <a:pt x="14046" y="6483"/>
                      <a:pt x="20529" y="8644"/>
                    </a:cubicBezTo>
                    <a:cubicBezTo>
                      <a:pt x="26652" y="11165"/>
                      <a:pt x="32415" y="13326"/>
                      <a:pt x="37457" y="15487"/>
                    </a:cubicBezTo>
                    <a:cubicBezTo>
                      <a:pt x="47541" y="19448"/>
                      <a:pt x="55105" y="22690"/>
                      <a:pt x="60507" y="24851"/>
                    </a:cubicBezTo>
                    <a:cubicBezTo>
                      <a:pt x="71672" y="29533"/>
                      <a:pt x="74553" y="30614"/>
                      <a:pt x="72753" y="30974"/>
                    </a:cubicBezTo>
                    <a:cubicBezTo>
                      <a:pt x="102286" y="41058"/>
                      <a:pt x="114892" y="44660"/>
                      <a:pt x="124616" y="47181"/>
                    </a:cubicBezTo>
                    <a:cubicBezTo>
                      <a:pt x="125697" y="47181"/>
                      <a:pt x="127137" y="47901"/>
                      <a:pt x="128218" y="48261"/>
                    </a:cubicBezTo>
                    <a:cubicBezTo>
                      <a:pt x="128578" y="48261"/>
                      <a:pt x="129659" y="48261"/>
                      <a:pt x="129659" y="48622"/>
                    </a:cubicBezTo>
                    <a:cubicBezTo>
                      <a:pt x="129659" y="48622"/>
                      <a:pt x="130019" y="48622"/>
                      <a:pt x="130379" y="48622"/>
                    </a:cubicBezTo>
                    <a:cubicBezTo>
                      <a:pt x="131099" y="48622"/>
                      <a:pt x="132179" y="48622"/>
                      <a:pt x="133260" y="48622"/>
                    </a:cubicBezTo>
                    <a:cubicBezTo>
                      <a:pt x="135781" y="48622"/>
                      <a:pt x="137942" y="48261"/>
                      <a:pt x="141544" y="46461"/>
                    </a:cubicBezTo>
                    <a:cubicBezTo>
                      <a:pt x="138302" y="47901"/>
                      <a:pt x="135421" y="48261"/>
                      <a:pt x="132179" y="47901"/>
                    </a:cubicBezTo>
                    <a:cubicBezTo>
                      <a:pt x="131459" y="47901"/>
                      <a:pt x="131099" y="47901"/>
                      <a:pt x="130379" y="47901"/>
                    </a:cubicBezTo>
                    <a:lnTo>
                      <a:pt x="128578" y="47181"/>
                    </a:lnTo>
                    <a:cubicBezTo>
                      <a:pt x="127858" y="47181"/>
                      <a:pt x="126777" y="46821"/>
                      <a:pt x="126057" y="46461"/>
                    </a:cubicBezTo>
                    <a:cubicBezTo>
                      <a:pt x="122815" y="45380"/>
                      <a:pt x="119934" y="44300"/>
                      <a:pt x="116693" y="43220"/>
                    </a:cubicBezTo>
                    <a:cubicBezTo>
                      <a:pt x="104807" y="39257"/>
                      <a:pt x="94362" y="35656"/>
                      <a:pt x="83558" y="32054"/>
                    </a:cubicBezTo>
                    <a:cubicBezTo>
                      <a:pt x="78155" y="30253"/>
                      <a:pt x="72393" y="28452"/>
                      <a:pt x="66630" y="26292"/>
                    </a:cubicBezTo>
                    <a:cubicBezTo>
                      <a:pt x="60867" y="24131"/>
                      <a:pt x="54745" y="21610"/>
                      <a:pt x="48262" y="19088"/>
                    </a:cubicBezTo>
                    <a:cubicBezTo>
                      <a:pt x="41419" y="16567"/>
                      <a:pt x="34215" y="13686"/>
                      <a:pt x="26292" y="10805"/>
                    </a:cubicBezTo>
                    <a:cubicBezTo>
                      <a:pt x="22330" y="9364"/>
                      <a:pt x="18008" y="7563"/>
                      <a:pt x="13686" y="6123"/>
                    </a:cubicBezTo>
                    <a:cubicBezTo>
                      <a:pt x="9364" y="4322"/>
                      <a:pt x="4682" y="2161"/>
                      <a:pt x="0" y="360"/>
                    </a:cubicBezTo>
                    <a:close/>
                  </a:path>
                </a:pathLst>
              </a:custGeom>
              <a:solidFill>
                <a:schemeClr val="accent2"/>
              </a:solidFill>
              <a:ln w="0" cap="flat">
                <a:noFill/>
                <a:prstDash val="solid"/>
                <a:miter/>
              </a:ln>
            </p:spPr>
            <p:txBody>
              <a:bodyPr rtlCol="0" anchor="ctr"/>
              <a:lstStyle/>
              <a:p>
                <a:endParaRPr lang="en-US" sz="744"/>
              </a:p>
            </p:txBody>
          </p:sp>
          <p:sp>
            <p:nvSpPr>
              <p:cNvPr id="2708" name="Freeform: Shape 2707">
                <a:extLst>
                  <a:ext uri="{FF2B5EF4-FFF2-40B4-BE49-F238E27FC236}">
                    <a16:creationId xmlns:a16="http://schemas.microsoft.com/office/drawing/2014/main" id="{484B6A29-937B-D53D-603F-CDA60786024C}"/>
                  </a:ext>
                </a:extLst>
              </p:cNvPr>
              <p:cNvSpPr/>
              <p:nvPr/>
            </p:nvSpPr>
            <p:spPr>
              <a:xfrm>
                <a:off x="11038633" y="6266204"/>
                <a:ext cx="7203" cy="6482"/>
              </a:xfrm>
              <a:custGeom>
                <a:avLst/>
                <a:gdLst>
                  <a:gd name="connsiteX0" fmla="*/ 0 w 7203"/>
                  <a:gd name="connsiteY0" fmla="*/ 6483 h 6482"/>
                  <a:gd name="connsiteX1" fmla="*/ 7203 w 7203"/>
                  <a:gd name="connsiteY1" fmla="*/ 0 h 6482"/>
                  <a:gd name="connsiteX2" fmla="*/ 0 w 7203"/>
                  <a:gd name="connsiteY2" fmla="*/ 6483 h 6482"/>
                </a:gdLst>
                <a:ahLst/>
                <a:cxnLst>
                  <a:cxn ang="0">
                    <a:pos x="connsiteX0" y="connsiteY0"/>
                  </a:cxn>
                  <a:cxn ang="0">
                    <a:pos x="connsiteX1" y="connsiteY1"/>
                  </a:cxn>
                  <a:cxn ang="0">
                    <a:pos x="connsiteX2" y="connsiteY2"/>
                  </a:cxn>
                </a:cxnLst>
                <a:rect l="l" t="t" r="r" b="b"/>
                <a:pathLst>
                  <a:path w="7203" h="6482">
                    <a:moveTo>
                      <a:pt x="0" y="6483"/>
                    </a:moveTo>
                    <a:cubicBezTo>
                      <a:pt x="2881" y="5042"/>
                      <a:pt x="5042" y="3242"/>
                      <a:pt x="7203" y="0"/>
                    </a:cubicBezTo>
                    <a:cubicBezTo>
                      <a:pt x="5042" y="3602"/>
                      <a:pt x="2521" y="5042"/>
                      <a:pt x="0" y="6483"/>
                    </a:cubicBezTo>
                    <a:close/>
                  </a:path>
                </a:pathLst>
              </a:custGeom>
              <a:solidFill>
                <a:schemeClr val="accent2"/>
              </a:solidFill>
              <a:ln w="0" cap="flat">
                <a:noFill/>
                <a:prstDash val="solid"/>
                <a:miter/>
              </a:ln>
            </p:spPr>
            <p:txBody>
              <a:bodyPr rtlCol="0" anchor="ctr"/>
              <a:lstStyle/>
              <a:p>
                <a:endParaRPr lang="en-US" sz="744"/>
              </a:p>
            </p:txBody>
          </p:sp>
          <p:sp>
            <p:nvSpPr>
              <p:cNvPr id="2709" name="Freeform: Shape 2708">
                <a:extLst>
                  <a:ext uri="{FF2B5EF4-FFF2-40B4-BE49-F238E27FC236}">
                    <a16:creationId xmlns:a16="http://schemas.microsoft.com/office/drawing/2014/main" id="{C62AE729-B3A7-2185-9AA1-11461E216C1E}"/>
                  </a:ext>
                </a:extLst>
              </p:cNvPr>
              <p:cNvSpPr/>
              <p:nvPr/>
            </p:nvSpPr>
            <p:spPr>
              <a:xfrm>
                <a:off x="11342251" y="5768459"/>
                <a:ext cx="37096" cy="20169"/>
              </a:xfrm>
              <a:custGeom>
                <a:avLst/>
                <a:gdLst>
                  <a:gd name="connsiteX0" fmla="*/ 37097 w 37096"/>
                  <a:gd name="connsiteY0" fmla="*/ 0 h 20169"/>
                  <a:gd name="connsiteX1" fmla="*/ 18728 w 37096"/>
                  <a:gd name="connsiteY1" fmla="*/ 10445 h 20169"/>
                  <a:gd name="connsiteX2" fmla="*/ 14046 w 37096"/>
                  <a:gd name="connsiteY2" fmla="*/ 12966 h 20169"/>
                  <a:gd name="connsiteX3" fmla="*/ 9364 w 37096"/>
                  <a:gd name="connsiteY3" fmla="*/ 15487 h 20169"/>
                  <a:gd name="connsiteX4" fmla="*/ 0 w 37096"/>
                  <a:gd name="connsiteY4" fmla="*/ 20169 h 20169"/>
                  <a:gd name="connsiteX5" fmla="*/ 14046 w 37096"/>
                  <a:gd name="connsiteY5" fmla="*/ 13686 h 20169"/>
                  <a:gd name="connsiteX6" fmla="*/ 37097 w 37096"/>
                  <a:gd name="connsiteY6" fmla="*/ 0 h 20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6" h="20169">
                    <a:moveTo>
                      <a:pt x="37097" y="0"/>
                    </a:moveTo>
                    <a:lnTo>
                      <a:pt x="18728" y="10445"/>
                    </a:lnTo>
                    <a:lnTo>
                      <a:pt x="14046" y="12966"/>
                    </a:lnTo>
                    <a:lnTo>
                      <a:pt x="9364" y="15487"/>
                    </a:lnTo>
                    <a:lnTo>
                      <a:pt x="0" y="20169"/>
                    </a:lnTo>
                    <a:lnTo>
                      <a:pt x="14046" y="13686"/>
                    </a:lnTo>
                    <a:lnTo>
                      <a:pt x="37097" y="0"/>
                    </a:lnTo>
                    <a:close/>
                  </a:path>
                </a:pathLst>
              </a:custGeom>
              <a:solidFill>
                <a:schemeClr val="accent2"/>
              </a:solidFill>
              <a:ln w="0" cap="flat">
                <a:noFill/>
                <a:prstDash val="solid"/>
                <a:miter/>
              </a:ln>
            </p:spPr>
            <p:txBody>
              <a:bodyPr rtlCol="0" anchor="ctr"/>
              <a:lstStyle/>
              <a:p>
                <a:endParaRPr lang="en-US" sz="744"/>
              </a:p>
            </p:txBody>
          </p:sp>
          <p:sp>
            <p:nvSpPr>
              <p:cNvPr id="2710" name="Freeform: Shape 2709">
                <a:extLst>
                  <a:ext uri="{FF2B5EF4-FFF2-40B4-BE49-F238E27FC236}">
                    <a16:creationId xmlns:a16="http://schemas.microsoft.com/office/drawing/2014/main" id="{FC18F32B-488C-E6D6-6E63-1E919D28636C}"/>
                  </a:ext>
                </a:extLst>
              </p:cNvPr>
              <p:cNvSpPr/>
              <p:nvPr/>
            </p:nvSpPr>
            <p:spPr>
              <a:xfrm>
                <a:off x="10808512" y="6183658"/>
                <a:ext cx="38338" cy="19517"/>
              </a:xfrm>
              <a:custGeom>
                <a:avLst/>
                <a:gdLst>
                  <a:gd name="connsiteX0" fmla="*/ 1418 w 38338"/>
                  <a:gd name="connsiteY0" fmla="*/ 788 h 19517"/>
                  <a:gd name="connsiteX1" fmla="*/ 38155 w 38338"/>
                  <a:gd name="connsiteY1" fmla="*/ 19517 h 19517"/>
                  <a:gd name="connsiteX2" fmla="*/ 1418 w 38338"/>
                  <a:gd name="connsiteY2" fmla="*/ 788 h 19517"/>
                </a:gdLst>
                <a:ahLst/>
                <a:cxnLst>
                  <a:cxn ang="0">
                    <a:pos x="connsiteX0" y="connsiteY0"/>
                  </a:cxn>
                  <a:cxn ang="0">
                    <a:pos x="connsiteX1" y="connsiteY1"/>
                  </a:cxn>
                  <a:cxn ang="0">
                    <a:pos x="connsiteX2" y="connsiteY2"/>
                  </a:cxn>
                </a:cxnLst>
                <a:rect l="l" t="t" r="r" b="b"/>
                <a:pathLst>
                  <a:path w="38338" h="19517">
                    <a:moveTo>
                      <a:pt x="1418" y="788"/>
                    </a:moveTo>
                    <a:cubicBezTo>
                      <a:pt x="12223" y="6191"/>
                      <a:pt x="29511" y="14835"/>
                      <a:pt x="38155" y="19517"/>
                    </a:cubicBezTo>
                    <a:cubicBezTo>
                      <a:pt x="41757" y="19517"/>
                      <a:pt x="-9026" y="-4614"/>
                      <a:pt x="1418" y="788"/>
                    </a:cubicBezTo>
                    <a:close/>
                  </a:path>
                </a:pathLst>
              </a:custGeom>
              <a:solidFill>
                <a:schemeClr val="accent2"/>
              </a:solidFill>
              <a:ln w="0" cap="flat">
                <a:noFill/>
                <a:prstDash val="solid"/>
                <a:miter/>
              </a:ln>
            </p:spPr>
            <p:txBody>
              <a:bodyPr rtlCol="0" anchor="ctr"/>
              <a:lstStyle/>
              <a:p>
                <a:endParaRPr lang="en-US" sz="744"/>
              </a:p>
            </p:txBody>
          </p:sp>
          <p:sp>
            <p:nvSpPr>
              <p:cNvPr id="2711" name="Freeform: Shape 2710">
                <a:extLst>
                  <a:ext uri="{FF2B5EF4-FFF2-40B4-BE49-F238E27FC236}">
                    <a16:creationId xmlns:a16="http://schemas.microsoft.com/office/drawing/2014/main" id="{4500AF4C-A7E1-152E-571E-65A975469975}"/>
                  </a:ext>
                </a:extLst>
              </p:cNvPr>
              <p:cNvSpPr/>
              <p:nvPr/>
            </p:nvSpPr>
            <p:spPr>
              <a:xfrm>
                <a:off x="11036473" y="6253958"/>
                <a:ext cx="37962" cy="45380"/>
              </a:xfrm>
              <a:custGeom>
                <a:avLst/>
                <a:gdLst>
                  <a:gd name="connsiteX0" fmla="*/ 0 w 37962"/>
                  <a:gd name="connsiteY0" fmla="*/ 45380 h 45380"/>
                  <a:gd name="connsiteX1" fmla="*/ 10445 w 37962"/>
                  <a:gd name="connsiteY1" fmla="*/ 43220 h 45380"/>
                  <a:gd name="connsiteX2" fmla="*/ 25571 w 37962"/>
                  <a:gd name="connsiteY2" fmla="*/ 33495 h 45380"/>
                  <a:gd name="connsiteX3" fmla="*/ 36016 w 37962"/>
                  <a:gd name="connsiteY3" fmla="*/ 16207 h 45380"/>
                  <a:gd name="connsiteX4" fmla="*/ 37817 w 37962"/>
                  <a:gd name="connsiteY4" fmla="*/ 0 h 45380"/>
                  <a:gd name="connsiteX5" fmla="*/ 26652 w 37962"/>
                  <a:gd name="connsiteY5" fmla="*/ 30974 h 45380"/>
                  <a:gd name="connsiteX6" fmla="*/ 0 w 37962"/>
                  <a:gd name="connsiteY6" fmla="*/ 45380 h 45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962" h="45380">
                    <a:moveTo>
                      <a:pt x="0" y="45380"/>
                    </a:moveTo>
                    <a:cubicBezTo>
                      <a:pt x="1801" y="45380"/>
                      <a:pt x="5402" y="45380"/>
                      <a:pt x="10445" y="43220"/>
                    </a:cubicBezTo>
                    <a:cubicBezTo>
                      <a:pt x="15127" y="41419"/>
                      <a:pt x="20889" y="38177"/>
                      <a:pt x="25571" y="33495"/>
                    </a:cubicBezTo>
                    <a:cubicBezTo>
                      <a:pt x="30254" y="28813"/>
                      <a:pt x="33855" y="22330"/>
                      <a:pt x="36016" y="16207"/>
                    </a:cubicBezTo>
                    <a:cubicBezTo>
                      <a:pt x="37817" y="10085"/>
                      <a:pt x="38177" y="3962"/>
                      <a:pt x="37817" y="0"/>
                    </a:cubicBezTo>
                    <a:cubicBezTo>
                      <a:pt x="38898" y="12246"/>
                      <a:pt x="33855" y="23411"/>
                      <a:pt x="26652" y="30974"/>
                    </a:cubicBezTo>
                    <a:cubicBezTo>
                      <a:pt x="19449" y="38537"/>
                      <a:pt x="10085" y="43220"/>
                      <a:pt x="0" y="45380"/>
                    </a:cubicBezTo>
                    <a:close/>
                  </a:path>
                </a:pathLst>
              </a:custGeom>
              <a:solidFill>
                <a:schemeClr val="accent2"/>
              </a:solidFill>
              <a:ln w="0" cap="flat">
                <a:noFill/>
                <a:prstDash val="solid"/>
                <a:miter/>
              </a:ln>
            </p:spPr>
            <p:txBody>
              <a:bodyPr rtlCol="0" anchor="ctr"/>
              <a:lstStyle/>
              <a:p>
                <a:endParaRPr lang="en-US" sz="744"/>
              </a:p>
            </p:txBody>
          </p:sp>
          <p:sp>
            <p:nvSpPr>
              <p:cNvPr id="2712" name="Freeform: Shape 2711">
                <a:extLst>
                  <a:ext uri="{FF2B5EF4-FFF2-40B4-BE49-F238E27FC236}">
                    <a16:creationId xmlns:a16="http://schemas.microsoft.com/office/drawing/2014/main" id="{86D155EC-B567-928F-554A-4F24CFA8AA24}"/>
                  </a:ext>
                </a:extLst>
              </p:cNvPr>
              <p:cNvSpPr/>
              <p:nvPr/>
            </p:nvSpPr>
            <p:spPr>
              <a:xfrm>
                <a:off x="10648217" y="6089004"/>
                <a:ext cx="33855" cy="24906"/>
              </a:xfrm>
              <a:custGeom>
                <a:avLst/>
                <a:gdLst>
                  <a:gd name="connsiteX0" fmla="*/ 360 w 33855"/>
                  <a:gd name="connsiteY0" fmla="*/ 0 h 24906"/>
                  <a:gd name="connsiteX1" fmla="*/ 17288 w 33855"/>
                  <a:gd name="connsiteY1" fmla="*/ 15127 h 24906"/>
                  <a:gd name="connsiteX2" fmla="*/ 28093 w 33855"/>
                  <a:gd name="connsiteY2" fmla="*/ 21970 h 24906"/>
                  <a:gd name="connsiteX3" fmla="*/ 33855 w 33855"/>
                  <a:gd name="connsiteY3" fmla="*/ 24851 h 24906"/>
                  <a:gd name="connsiteX4" fmla="*/ 26652 w 33855"/>
                  <a:gd name="connsiteY4" fmla="*/ 19449 h 24906"/>
                  <a:gd name="connsiteX5" fmla="*/ 16207 w 33855"/>
                  <a:gd name="connsiteY5" fmla="*/ 11885 h 24906"/>
                  <a:gd name="connsiteX6" fmla="*/ 0 w 33855"/>
                  <a:gd name="connsiteY6" fmla="*/ 0 h 24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55" h="24906">
                    <a:moveTo>
                      <a:pt x="360" y="0"/>
                    </a:moveTo>
                    <a:cubicBezTo>
                      <a:pt x="10085" y="7203"/>
                      <a:pt x="24491" y="19089"/>
                      <a:pt x="17288" y="15127"/>
                    </a:cubicBezTo>
                    <a:cubicBezTo>
                      <a:pt x="20889" y="17648"/>
                      <a:pt x="24851" y="20169"/>
                      <a:pt x="28093" y="21970"/>
                    </a:cubicBezTo>
                    <a:cubicBezTo>
                      <a:pt x="31334" y="23771"/>
                      <a:pt x="33855" y="25211"/>
                      <a:pt x="33855" y="24851"/>
                    </a:cubicBezTo>
                    <a:cubicBezTo>
                      <a:pt x="33855" y="24851"/>
                      <a:pt x="32054" y="23050"/>
                      <a:pt x="26652" y="19449"/>
                    </a:cubicBezTo>
                    <a:cubicBezTo>
                      <a:pt x="23771" y="17648"/>
                      <a:pt x="20529" y="15127"/>
                      <a:pt x="16207" y="11885"/>
                    </a:cubicBezTo>
                    <a:cubicBezTo>
                      <a:pt x="11885" y="8644"/>
                      <a:pt x="6483" y="4682"/>
                      <a:pt x="0" y="0"/>
                    </a:cubicBezTo>
                    <a:close/>
                  </a:path>
                </a:pathLst>
              </a:custGeom>
              <a:solidFill>
                <a:schemeClr val="accent2"/>
              </a:solidFill>
              <a:ln w="0" cap="flat">
                <a:noFill/>
                <a:prstDash val="solid"/>
                <a:miter/>
              </a:ln>
            </p:spPr>
            <p:txBody>
              <a:bodyPr rtlCol="0" anchor="ctr"/>
              <a:lstStyle/>
              <a:p>
                <a:endParaRPr lang="en-US" sz="744"/>
              </a:p>
            </p:txBody>
          </p:sp>
          <p:sp>
            <p:nvSpPr>
              <p:cNvPr id="2713" name="Freeform: Shape 2712">
                <a:extLst>
                  <a:ext uri="{FF2B5EF4-FFF2-40B4-BE49-F238E27FC236}">
                    <a16:creationId xmlns:a16="http://schemas.microsoft.com/office/drawing/2014/main" id="{7E9054F2-2155-9FC3-959B-3449A5CA0023}"/>
                  </a:ext>
                </a:extLst>
              </p:cNvPr>
              <p:cNvSpPr/>
              <p:nvPr/>
            </p:nvSpPr>
            <p:spPr>
              <a:xfrm>
                <a:off x="10921221" y="6262962"/>
                <a:ext cx="51863" cy="18728"/>
              </a:xfrm>
              <a:custGeom>
                <a:avLst/>
                <a:gdLst>
                  <a:gd name="connsiteX0" fmla="*/ 0 w 51863"/>
                  <a:gd name="connsiteY0" fmla="*/ 0 h 18728"/>
                  <a:gd name="connsiteX1" fmla="*/ 8644 w 51863"/>
                  <a:gd name="connsiteY1" fmla="*/ 3962 h 18728"/>
                  <a:gd name="connsiteX2" fmla="*/ 51863 w 51863"/>
                  <a:gd name="connsiteY2" fmla="*/ 18728 h 18728"/>
                  <a:gd name="connsiteX3" fmla="*/ 38898 w 51863"/>
                  <a:gd name="connsiteY3" fmla="*/ 14407 h 18728"/>
                  <a:gd name="connsiteX4" fmla="*/ 25932 w 51863"/>
                  <a:gd name="connsiteY4" fmla="*/ 9724 h 18728"/>
                  <a:gd name="connsiteX5" fmla="*/ 0 w 51863"/>
                  <a:gd name="connsiteY5" fmla="*/ 0 h 18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863" h="18728">
                    <a:moveTo>
                      <a:pt x="0" y="0"/>
                    </a:moveTo>
                    <a:lnTo>
                      <a:pt x="8644" y="3962"/>
                    </a:lnTo>
                    <a:cubicBezTo>
                      <a:pt x="23050" y="9004"/>
                      <a:pt x="37097" y="14767"/>
                      <a:pt x="51863" y="18728"/>
                    </a:cubicBezTo>
                    <a:lnTo>
                      <a:pt x="38898" y="14407"/>
                    </a:lnTo>
                    <a:cubicBezTo>
                      <a:pt x="34576" y="12966"/>
                      <a:pt x="30254" y="11165"/>
                      <a:pt x="25932" y="9724"/>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2714" name="Freeform: Shape 2713">
                <a:extLst>
                  <a:ext uri="{FF2B5EF4-FFF2-40B4-BE49-F238E27FC236}">
                    <a16:creationId xmlns:a16="http://schemas.microsoft.com/office/drawing/2014/main" id="{4F9E4D2E-1E2B-5B46-F2DF-169530F3222F}"/>
                  </a:ext>
                </a:extLst>
              </p:cNvPr>
              <p:cNvSpPr/>
              <p:nvPr/>
            </p:nvSpPr>
            <p:spPr>
              <a:xfrm>
                <a:off x="11005859" y="6271168"/>
                <a:ext cx="84638" cy="44646"/>
              </a:xfrm>
              <a:custGeom>
                <a:avLst/>
                <a:gdLst>
                  <a:gd name="connsiteX0" fmla="*/ 79236 w 84638"/>
                  <a:gd name="connsiteY0" fmla="*/ 16286 h 44646"/>
                  <a:gd name="connsiteX1" fmla="*/ 84638 w 84638"/>
                  <a:gd name="connsiteY1" fmla="*/ 1159 h 44646"/>
                  <a:gd name="connsiteX2" fmla="*/ 83558 w 84638"/>
                  <a:gd name="connsiteY2" fmla="*/ 2599 h 44646"/>
                  <a:gd name="connsiteX3" fmla="*/ 78515 w 84638"/>
                  <a:gd name="connsiteY3" fmla="*/ 13764 h 44646"/>
                  <a:gd name="connsiteX4" fmla="*/ 68791 w 84638"/>
                  <a:gd name="connsiteY4" fmla="*/ 26370 h 44646"/>
                  <a:gd name="connsiteX5" fmla="*/ 53304 w 84638"/>
                  <a:gd name="connsiteY5" fmla="*/ 36455 h 44646"/>
                  <a:gd name="connsiteX6" fmla="*/ 61228 w 84638"/>
                  <a:gd name="connsiteY6" fmla="*/ 30332 h 44646"/>
                  <a:gd name="connsiteX7" fmla="*/ 78515 w 84638"/>
                  <a:gd name="connsiteY7" fmla="*/ 5481 h 44646"/>
                  <a:gd name="connsiteX8" fmla="*/ 65550 w 84638"/>
                  <a:gd name="connsiteY8" fmla="*/ 25650 h 44646"/>
                  <a:gd name="connsiteX9" fmla="*/ 51143 w 84638"/>
                  <a:gd name="connsiteY9" fmla="*/ 36095 h 44646"/>
                  <a:gd name="connsiteX10" fmla="*/ 32055 w 84638"/>
                  <a:gd name="connsiteY10" fmla="*/ 41857 h 44646"/>
                  <a:gd name="connsiteX11" fmla="*/ 27372 w 84638"/>
                  <a:gd name="connsiteY11" fmla="*/ 42577 h 44646"/>
                  <a:gd name="connsiteX12" fmla="*/ 30974 w 84638"/>
                  <a:gd name="connsiteY12" fmla="*/ 42577 h 44646"/>
                  <a:gd name="connsiteX13" fmla="*/ 37457 w 84638"/>
                  <a:gd name="connsiteY13" fmla="*/ 42577 h 44646"/>
                  <a:gd name="connsiteX14" fmla="*/ 26292 w 84638"/>
                  <a:gd name="connsiteY14" fmla="*/ 44018 h 44646"/>
                  <a:gd name="connsiteX15" fmla="*/ 14046 w 84638"/>
                  <a:gd name="connsiteY15" fmla="*/ 42937 h 44646"/>
                  <a:gd name="connsiteX16" fmla="*/ 10085 w 84638"/>
                  <a:gd name="connsiteY16" fmla="*/ 41857 h 44646"/>
                  <a:gd name="connsiteX17" fmla="*/ 6843 w 84638"/>
                  <a:gd name="connsiteY17" fmla="*/ 40776 h 44646"/>
                  <a:gd name="connsiteX18" fmla="*/ 0 w 84638"/>
                  <a:gd name="connsiteY18" fmla="*/ 38616 h 44646"/>
                  <a:gd name="connsiteX19" fmla="*/ 8644 w 84638"/>
                  <a:gd name="connsiteY19" fmla="*/ 41497 h 44646"/>
                  <a:gd name="connsiteX20" fmla="*/ 13686 w 84638"/>
                  <a:gd name="connsiteY20" fmla="*/ 42937 h 44646"/>
                  <a:gd name="connsiteX21" fmla="*/ 19089 w 84638"/>
                  <a:gd name="connsiteY21" fmla="*/ 44018 h 44646"/>
                  <a:gd name="connsiteX22" fmla="*/ 39258 w 84638"/>
                  <a:gd name="connsiteY22" fmla="*/ 43298 h 44646"/>
                  <a:gd name="connsiteX23" fmla="*/ 66630 w 84638"/>
                  <a:gd name="connsiteY23" fmla="*/ 29972 h 44646"/>
                  <a:gd name="connsiteX24" fmla="*/ 78155 w 84638"/>
                  <a:gd name="connsiteY24" fmla="*/ 17366 h 44646"/>
                  <a:gd name="connsiteX25" fmla="*/ 79956 w 84638"/>
                  <a:gd name="connsiteY25" fmla="*/ 15565 h 44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4638" h="44646">
                    <a:moveTo>
                      <a:pt x="79236" y="16286"/>
                    </a:moveTo>
                    <a:cubicBezTo>
                      <a:pt x="83558" y="8002"/>
                      <a:pt x="84278" y="2959"/>
                      <a:pt x="84638" y="1159"/>
                    </a:cubicBezTo>
                    <a:cubicBezTo>
                      <a:pt x="84638" y="-1002"/>
                      <a:pt x="84638" y="78"/>
                      <a:pt x="83558" y="2599"/>
                    </a:cubicBezTo>
                    <a:cubicBezTo>
                      <a:pt x="82837" y="5120"/>
                      <a:pt x="81037" y="9442"/>
                      <a:pt x="78515" y="13764"/>
                    </a:cubicBezTo>
                    <a:cubicBezTo>
                      <a:pt x="75994" y="18086"/>
                      <a:pt x="72393" y="22768"/>
                      <a:pt x="68791" y="26370"/>
                    </a:cubicBezTo>
                    <a:cubicBezTo>
                      <a:pt x="61228" y="33933"/>
                      <a:pt x="52584" y="37535"/>
                      <a:pt x="53304" y="36455"/>
                    </a:cubicBezTo>
                    <a:cubicBezTo>
                      <a:pt x="53304" y="36095"/>
                      <a:pt x="56185" y="34654"/>
                      <a:pt x="61228" y="30332"/>
                    </a:cubicBezTo>
                    <a:cubicBezTo>
                      <a:pt x="65910" y="26010"/>
                      <a:pt x="73473" y="18807"/>
                      <a:pt x="78515" y="5481"/>
                    </a:cubicBezTo>
                    <a:cubicBezTo>
                      <a:pt x="75274" y="14124"/>
                      <a:pt x="70232" y="20607"/>
                      <a:pt x="65550" y="25650"/>
                    </a:cubicBezTo>
                    <a:cubicBezTo>
                      <a:pt x="60507" y="30692"/>
                      <a:pt x="55465" y="33933"/>
                      <a:pt x="51143" y="36095"/>
                    </a:cubicBezTo>
                    <a:cubicBezTo>
                      <a:pt x="42139" y="40416"/>
                      <a:pt x="35656" y="41136"/>
                      <a:pt x="32055" y="41857"/>
                    </a:cubicBezTo>
                    <a:cubicBezTo>
                      <a:pt x="28453" y="42217"/>
                      <a:pt x="27012" y="42217"/>
                      <a:pt x="27372" y="42577"/>
                    </a:cubicBezTo>
                    <a:cubicBezTo>
                      <a:pt x="27372" y="42577"/>
                      <a:pt x="29173" y="42577"/>
                      <a:pt x="30974" y="42577"/>
                    </a:cubicBezTo>
                    <a:cubicBezTo>
                      <a:pt x="34936" y="42577"/>
                      <a:pt x="39978" y="41857"/>
                      <a:pt x="37457" y="42577"/>
                    </a:cubicBezTo>
                    <a:cubicBezTo>
                      <a:pt x="36016" y="42577"/>
                      <a:pt x="32775" y="44018"/>
                      <a:pt x="26292" y="44018"/>
                    </a:cubicBezTo>
                    <a:cubicBezTo>
                      <a:pt x="23050" y="44018"/>
                      <a:pt x="19089" y="44018"/>
                      <a:pt x="14046" y="42937"/>
                    </a:cubicBezTo>
                    <a:cubicBezTo>
                      <a:pt x="12966" y="42937"/>
                      <a:pt x="11525" y="42217"/>
                      <a:pt x="10085" y="41857"/>
                    </a:cubicBezTo>
                    <a:cubicBezTo>
                      <a:pt x="9004" y="41857"/>
                      <a:pt x="7924" y="41136"/>
                      <a:pt x="6843" y="40776"/>
                    </a:cubicBezTo>
                    <a:cubicBezTo>
                      <a:pt x="4682" y="40056"/>
                      <a:pt x="2521" y="39336"/>
                      <a:pt x="0" y="38616"/>
                    </a:cubicBezTo>
                    <a:cubicBezTo>
                      <a:pt x="2881" y="39696"/>
                      <a:pt x="5763" y="40776"/>
                      <a:pt x="8644" y="41497"/>
                    </a:cubicBezTo>
                    <a:cubicBezTo>
                      <a:pt x="9724" y="41857"/>
                      <a:pt x="12246" y="42577"/>
                      <a:pt x="13686" y="42937"/>
                    </a:cubicBezTo>
                    <a:cubicBezTo>
                      <a:pt x="15487" y="43298"/>
                      <a:pt x="17288" y="43658"/>
                      <a:pt x="19089" y="44018"/>
                    </a:cubicBezTo>
                    <a:cubicBezTo>
                      <a:pt x="26292" y="45099"/>
                      <a:pt x="33135" y="44738"/>
                      <a:pt x="39258" y="43298"/>
                    </a:cubicBezTo>
                    <a:cubicBezTo>
                      <a:pt x="51503" y="40776"/>
                      <a:pt x="60507" y="35014"/>
                      <a:pt x="66630" y="29972"/>
                    </a:cubicBezTo>
                    <a:cubicBezTo>
                      <a:pt x="72753" y="24929"/>
                      <a:pt x="75994" y="20247"/>
                      <a:pt x="78155" y="17366"/>
                    </a:cubicBezTo>
                    <a:cubicBezTo>
                      <a:pt x="79956" y="14845"/>
                      <a:pt x="80676" y="14124"/>
                      <a:pt x="79956" y="15565"/>
                    </a:cubicBezTo>
                    <a:close/>
                  </a:path>
                </a:pathLst>
              </a:custGeom>
              <a:solidFill>
                <a:schemeClr val="accent2"/>
              </a:solidFill>
              <a:ln w="0" cap="flat">
                <a:noFill/>
                <a:prstDash val="solid"/>
                <a:miter/>
              </a:ln>
            </p:spPr>
            <p:txBody>
              <a:bodyPr rtlCol="0" anchor="ctr"/>
              <a:lstStyle/>
              <a:p>
                <a:endParaRPr lang="en-US" sz="744"/>
              </a:p>
            </p:txBody>
          </p:sp>
          <p:sp>
            <p:nvSpPr>
              <p:cNvPr id="2715" name="Freeform: Shape 2714">
                <a:extLst>
                  <a:ext uri="{FF2B5EF4-FFF2-40B4-BE49-F238E27FC236}">
                    <a16:creationId xmlns:a16="http://schemas.microsoft.com/office/drawing/2014/main" id="{D2647F5D-3F60-753C-3093-050372158863}"/>
                  </a:ext>
                </a:extLst>
              </p:cNvPr>
              <p:cNvSpPr/>
              <p:nvPr/>
            </p:nvSpPr>
            <p:spPr>
              <a:xfrm>
                <a:off x="10982808" y="6302220"/>
                <a:ext cx="22330" cy="7563"/>
              </a:xfrm>
              <a:custGeom>
                <a:avLst/>
                <a:gdLst>
                  <a:gd name="connsiteX0" fmla="*/ 22330 w 22330"/>
                  <a:gd name="connsiteY0" fmla="*/ 7563 h 7563"/>
                  <a:gd name="connsiteX1" fmla="*/ 0 w 22330"/>
                  <a:gd name="connsiteY1" fmla="*/ 0 h 7563"/>
                  <a:gd name="connsiteX2" fmla="*/ 22330 w 22330"/>
                  <a:gd name="connsiteY2" fmla="*/ 7563 h 7563"/>
                </a:gdLst>
                <a:ahLst/>
                <a:cxnLst>
                  <a:cxn ang="0">
                    <a:pos x="connsiteX0" y="connsiteY0"/>
                  </a:cxn>
                  <a:cxn ang="0">
                    <a:pos x="connsiteX1" y="connsiteY1"/>
                  </a:cxn>
                  <a:cxn ang="0">
                    <a:pos x="connsiteX2" y="connsiteY2"/>
                  </a:cxn>
                </a:cxnLst>
                <a:rect l="l" t="t" r="r" b="b"/>
                <a:pathLst>
                  <a:path w="22330" h="7563">
                    <a:moveTo>
                      <a:pt x="22330" y="7563"/>
                    </a:moveTo>
                    <a:cubicBezTo>
                      <a:pt x="15487" y="5402"/>
                      <a:pt x="7924" y="2881"/>
                      <a:pt x="0" y="0"/>
                    </a:cubicBezTo>
                    <a:cubicBezTo>
                      <a:pt x="9004" y="2881"/>
                      <a:pt x="16207" y="5402"/>
                      <a:pt x="22330" y="7563"/>
                    </a:cubicBezTo>
                    <a:close/>
                  </a:path>
                </a:pathLst>
              </a:custGeom>
              <a:solidFill>
                <a:schemeClr val="accent2"/>
              </a:solidFill>
              <a:ln w="0" cap="flat">
                <a:noFill/>
                <a:prstDash val="solid"/>
                <a:miter/>
              </a:ln>
            </p:spPr>
            <p:txBody>
              <a:bodyPr rtlCol="0" anchor="ctr"/>
              <a:lstStyle/>
              <a:p>
                <a:endParaRPr lang="en-US" sz="744"/>
              </a:p>
            </p:txBody>
          </p:sp>
          <p:sp>
            <p:nvSpPr>
              <p:cNvPr id="2716" name="Freeform: Shape 2715">
                <a:extLst>
                  <a:ext uri="{FF2B5EF4-FFF2-40B4-BE49-F238E27FC236}">
                    <a16:creationId xmlns:a16="http://schemas.microsoft.com/office/drawing/2014/main" id="{76A8CA9A-A5F0-CF7B-3AC1-E60EA595E280}"/>
                  </a:ext>
                </a:extLst>
              </p:cNvPr>
              <p:cNvSpPr/>
              <p:nvPr/>
            </p:nvSpPr>
            <p:spPr>
              <a:xfrm>
                <a:off x="10420235" y="5895957"/>
                <a:ext cx="10804" cy="13686"/>
              </a:xfrm>
              <a:custGeom>
                <a:avLst/>
                <a:gdLst>
                  <a:gd name="connsiteX0" fmla="*/ 0 w 10804"/>
                  <a:gd name="connsiteY0" fmla="*/ 0 h 13686"/>
                  <a:gd name="connsiteX1" fmla="*/ 10805 w 10804"/>
                  <a:gd name="connsiteY1" fmla="*/ 13686 h 13686"/>
                  <a:gd name="connsiteX2" fmla="*/ 0 w 10804"/>
                  <a:gd name="connsiteY2" fmla="*/ 0 h 13686"/>
                </a:gdLst>
                <a:ahLst/>
                <a:cxnLst>
                  <a:cxn ang="0">
                    <a:pos x="connsiteX0" y="connsiteY0"/>
                  </a:cxn>
                  <a:cxn ang="0">
                    <a:pos x="connsiteX1" y="connsiteY1"/>
                  </a:cxn>
                  <a:cxn ang="0">
                    <a:pos x="connsiteX2" y="connsiteY2"/>
                  </a:cxn>
                </a:cxnLst>
                <a:rect l="l" t="t" r="r" b="b"/>
                <a:pathLst>
                  <a:path w="10804" h="13686">
                    <a:moveTo>
                      <a:pt x="0" y="0"/>
                    </a:moveTo>
                    <a:cubicBezTo>
                      <a:pt x="4682" y="5763"/>
                      <a:pt x="7923" y="10085"/>
                      <a:pt x="10805" y="13686"/>
                    </a:cubicBezTo>
                    <a:cubicBezTo>
                      <a:pt x="7203" y="9004"/>
                      <a:pt x="3602" y="4682"/>
                      <a:pt x="0" y="0"/>
                    </a:cubicBezTo>
                    <a:close/>
                  </a:path>
                </a:pathLst>
              </a:custGeom>
              <a:solidFill>
                <a:schemeClr val="accent2"/>
              </a:solidFill>
              <a:ln w="0" cap="flat">
                <a:noFill/>
                <a:prstDash val="solid"/>
                <a:miter/>
              </a:ln>
            </p:spPr>
            <p:txBody>
              <a:bodyPr rtlCol="0" anchor="ctr"/>
              <a:lstStyle/>
              <a:p>
                <a:endParaRPr lang="en-US" sz="744"/>
              </a:p>
            </p:txBody>
          </p:sp>
          <p:sp>
            <p:nvSpPr>
              <p:cNvPr id="2717" name="Freeform: Shape 2716">
                <a:extLst>
                  <a:ext uri="{FF2B5EF4-FFF2-40B4-BE49-F238E27FC236}">
                    <a16:creationId xmlns:a16="http://schemas.microsoft.com/office/drawing/2014/main" id="{9CAAAAA3-04DC-B58E-DBA2-81BD3619A9FA}"/>
                  </a:ext>
                </a:extLst>
              </p:cNvPr>
              <p:cNvSpPr/>
              <p:nvPr/>
            </p:nvSpPr>
            <p:spPr>
              <a:xfrm>
                <a:off x="10671409" y="6153495"/>
                <a:ext cx="153648" cy="84255"/>
              </a:xfrm>
              <a:custGeom>
                <a:avLst/>
                <a:gdLst>
                  <a:gd name="connsiteX0" fmla="*/ 83777 w 153648"/>
                  <a:gd name="connsiteY0" fmla="*/ 50400 h 84255"/>
                  <a:gd name="connsiteX1" fmla="*/ 118352 w 153648"/>
                  <a:gd name="connsiteY1" fmla="*/ 68049 h 84255"/>
                  <a:gd name="connsiteX2" fmla="*/ 153648 w 153648"/>
                  <a:gd name="connsiteY2" fmla="*/ 84256 h 84255"/>
                  <a:gd name="connsiteX3" fmla="*/ 133119 w 153648"/>
                  <a:gd name="connsiteY3" fmla="*/ 74532 h 84255"/>
                  <a:gd name="connsiteX4" fmla="*/ 108268 w 153648"/>
                  <a:gd name="connsiteY4" fmla="*/ 62286 h 84255"/>
                  <a:gd name="connsiteX5" fmla="*/ 81976 w 153648"/>
                  <a:gd name="connsiteY5" fmla="*/ 48240 h 84255"/>
                  <a:gd name="connsiteX6" fmla="*/ 68650 w 153648"/>
                  <a:gd name="connsiteY6" fmla="*/ 41036 h 84255"/>
                  <a:gd name="connsiteX7" fmla="*/ 56044 w 153648"/>
                  <a:gd name="connsiteY7" fmla="*/ 33473 h 84255"/>
                  <a:gd name="connsiteX8" fmla="*/ 32994 w 153648"/>
                  <a:gd name="connsiteY8" fmla="*/ 19787 h 84255"/>
                  <a:gd name="connsiteX9" fmla="*/ 14626 w 153648"/>
                  <a:gd name="connsiteY9" fmla="*/ 8622 h 84255"/>
                  <a:gd name="connsiteX10" fmla="*/ 219 w 153648"/>
                  <a:gd name="connsiteY10" fmla="*/ 338 h 84255"/>
                  <a:gd name="connsiteX11" fmla="*/ 13545 w 153648"/>
                  <a:gd name="connsiteY11" fmla="*/ 9702 h 84255"/>
                  <a:gd name="connsiteX12" fmla="*/ 20388 w 153648"/>
                  <a:gd name="connsiteY12" fmla="*/ 14384 h 84255"/>
                  <a:gd name="connsiteX13" fmla="*/ 27591 w 153648"/>
                  <a:gd name="connsiteY13" fmla="*/ 18706 h 84255"/>
                  <a:gd name="connsiteX14" fmla="*/ 55324 w 153648"/>
                  <a:gd name="connsiteY14" fmla="*/ 35634 h 84255"/>
                  <a:gd name="connsiteX15" fmla="*/ 68290 w 153648"/>
                  <a:gd name="connsiteY15" fmla="*/ 43197 h 84255"/>
                  <a:gd name="connsiteX16" fmla="*/ 80175 w 153648"/>
                  <a:gd name="connsiteY16" fmla="*/ 49680 h 84255"/>
                  <a:gd name="connsiteX17" fmla="*/ 98543 w 153648"/>
                  <a:gd name="connsiteY17" fmla="*/ 59044 h 84255"/>
                  <a:gd name="connsiteX18" fmla="*/ 83417 w 153648"/>
                  <a:gd name="connsiteY18" fmla="*/ 50400 h 84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53648" h="84255">
                    <a:moveTo>
                      <a:pt x="83777" y="50400"/>
                    </a:moveTo>
                    <a:cubicBezTo>
                      <a:pt x="95302" y="56163"/>
                      <a:pt x="106827" y="62286"/>
                      <a:pt x="118352" y="68049"/>
                    </a:cubicBezTo>
                    <a:lnTo>
                      <a:pt x="153648" y="84256"/>
                    </a:lnTo>
                    <a:cubicBezTo>
                      <a:pt x="147886" y="81374"/>
                      <a:pt x="140682" y="78133"/>
                      <a:pt x="133119" y="74532"/>
                    </a:cubicBezTo>
                    <a:cubicBezTo>
                      <a:pt x="125556" y="70930"/>
                      <a:pt x="116912" y="66968"/>
                      <a:pt x="108268" y="62286"/>
                    </a:cubicBezTo>
                    <a:cubicBezTo>
                      <a:pt x="99624" y="57604"/>
                      <a:pt x="90620" y="52922"/>
                      <a:pt x="81976" y="48240"/>
                    </a:cubicBezTo>
                    <a:cubicBezTo>
                      <a:pt x="77654" y="45719"/>
                      <a:pt x="72972" y="43557"/>
                      <a:pt x="68650" y="41036"/>
                    </a:cubicBezTo>
                    <a:cubicBezTo>
                      <a:pt x="64328" y="38515"/>
                      <a:pt x="60006" y="35994"/>
                      <a:pt x="56044" y="33473"/>
                    </a:cubicBezTo>
                    <a:cubicBezTo>
                      <a:pt x="47761" y="28431"/>
                      <a:pt x="40197" y="23748"/>
                      <a:pt x="32994" y="19787"/>
                    </a:cubicBezTo>
                    <a:cubicBezTo>
                      <a:pt x="25791" y="15465"/>
                      <a:pt x="19668" y="11863"/>
                      <a:pt x="14626" y="8622"/>
                    </a:cubicBezTo>
                    <a:cubicBezTo>
                      <a:pt x="4541" y="2139"/>
                      <a:pt x="-1222" y="-1103"/>
                      <a:pt x="219" y="338"/>
                    </a:cubicBezTo>
                    <a:cubicBezTo>
                      <a:pt x="4541" y="3219"/>
                      <a:pt x="9223" y="6461"/>
                      <a:pt x="13545" y="9702"/>
                    </a:cubicBezTo>
                    <a:cubicBezTo>
                      <a:pt x="15706" y="11143"/>
                      <a:pt x="18227" y="12943"/>
                      <a:pt x="20388" y="14384"/>
                    </a:cubicBezTo>
                    <a:lnTo>
                      <a:pt x="27591" y="18706"/>
                    </a:lnTo>
                    <a:cubicBezTo>
                      <a:pt x="36956" y="24469"/>
                      <a:pt x="46680" y="30231"/>
                      <a:pt x="55324" y="35634"/>
                    </a:cubicBezTo>
                    <a:cubicBezTo>
                      <a:pt x="59646" y="38155"/>
                      <a:pt x="63968" y="41036"/>
                      <a:pt x="68290" y="43197"/>
                    </a:cubicBezTo>
                    <a:cubicBezTo>
                      <a:pt x="72612" y="45358"/>
                      <a:pt x="76574" y="47519"/>
                      <a:pt x="80175" y="49680"/>
                    </a:cubicBezTo>
                    <a:cubicBezTo>
                      <a:pt x="87739" y="53642"/>
                      <a:pt x="93861" y="56884"/>
                      <a:pt x="98543" y="59044"/>
                    </a:cubicBezTo>
                    <a:lnTo>
                      <a:pt x="83417" y="50400"/>
                    </a:lnTo>
                    <a:close/>
                  </a:path>
                </a:pathLst>
              </a:custGeom>
              <a:solidFill>
                <a:schemeClr val="accent2"/>
              </a:solidFill>
              <a:ln w="0" cap="flat">
                <a:noFill/>
                <a:prstDash val="solid"/>
                <a:miter/>
              </a:ln>
            </p:spPr>
            <p:txBody>
              <a:bodyPr rtlCol="0" anchor="ctr"/>
              <a:lstStyle/>
              <a:p>
                <a:endParaRPr lang="en-US" sz="744"/>
              </a:p>
            </p:txBody>
          </p:sp>
          <p:sp>
            <p:nvSpPr>
              <p:cNvPr id="2718" name="Freeform: Shape 2717">
                <a:extLst>
                  <a:ext uri="{FF2B5EF4-FFF2-40B4-BE49-F238E27FC236}">
                    <a16:creationId xmlns:a16="http://schemas.microsoft.com/office/drawing/2014/main" id="{616F71FD-2F2B-4C0C-43E5-2F076FF3BCE7}"/>
                  </a:ext>
                </a:extLst>
              </p:cNvPr>
              <p:cNvSpPr/>
              <p:nvPr/>
            </p:nvSpPr>
            <p:spPr>
              <a:xfrm>
                <a:off x="10006048" y="5827526"/>
                <a:ext cx="41418" cy="1250"/>
              </a:xfrm>
              <a:custGeom>
                <a:avLst/>
                <a:gdLst>
                  <a:gd name="connsiteX0" fmla="*/ 8284 w 41418"/>
                  <a:gd name="connsiteY0" fmla="*/ 1081 h 1250"/>
                  <a:gd name="connsiteX1" fmla="*/ 41419 w 41418"/>
                  <a:gd name="connsiteY1" fmla="*/ 0 h 1250"/>
                  <a:gd name="connsiteX2" fmla="*/ 0 w 41418"/>
                  <a:gd name="connsiteY2" fmla="*/ 0 h 1250"/>
                  <a:gd name="connsiteX3" fmla="*/ 8284 w 41418"/>
                  <a:gd name="connsiteY3" fmla="*/ 1081 h 1250"/>
                </a:gdLst>
                <a:ahLst/>
                <a:cxnLst>
                  <a:cxn ang="0">
                    <a:pos x="connsiteX0" y="connsiteY0"/>
                  </a:cxn>
                  <a:cxn ang="0">
                    <a:pos x="connsiteX1" y="connsiteY1"/>
                  </a:cxn>
                  <a:cxn ang="0">
                    <a:pos x="connsiteX2" y="connsiteY2"/>
                  </a:cxn>
                  <a:cxn ang="0">
                    <a:pos x="connsiteX3" y="connsiteY3"/>
                  </a:cxn>
                </a:cxnLst>
                <a:rect l="l" t="t" r="r" b="b"/>
                <a:pathLst>
                  <a:path w="41418" h="1250">
                    <a:moveTo>
                      <a:pt x="8284" y="1081"/>
                    </a:moveTo>
                    <a:lnTo>
                      <a:pt x="41419" y="0"/>
                    </a:lnTo>
                    <a:lnTo>
                      <a:pt x="0" y="0"/>
                    </a:lnTo>
                    <a:cubicBezTo>
                      <a:pt x="11885" y="0"/>
                      <a:pt x="-9724" y="1801"/>
                      <a:pt x="8284" y="1081"/>
                    </a:cubicBezTo>
                    <a:close/>
                  </a:path>
                </a:pathLst>
              </a:custGeom>
              <a:solidFill>
                <a:schemeClr val="accent2"/>
              </a:solidFill>
              <a:ln w="0" cap="flat">
                <a:noFill/>
                <a:prstDash val="solid"/>
                <a:miter/>
              </a:ln>
            </p:spPr>
            <p:txBody>
              <a:bodyPr rtlCol="0" anchor="ctr"/>
              <a:lstStyle/>
              <a:p>
                <a:endParaRPr lang="en-US" sz="744"/>
              </a:p>
            </p:txBody>
          </p:sp>
          <p:sp>
            <p:nvSpPr>
              <p:cNvPr id="2719" name="Freeform: Shape 2718">
                <a:extLst>
                  <a:ext uri="{FF2B5EF4-FFF2-40B4-BE49-F238E27FC236}">
                    <a16:creationId xmlns:a16="http://schemas.microsoft.com/office/drawing/2014/main" id="{6DE33F99-EB78-CC60-ECC8-725C6A3901BF}"/>
                  </a:ext>
                </a:extLst>
              </p:cNvPr>
              <p:cNvSpPr/>
              <p:nvPr/>
            </p:nvSpPr>
            <p:spPr>
              <a:xfrm>
                <a:off x="9998124" y="5827526"/>
                <a:ext cx="7923" cy="3601"/>
              </a:xfrm>
              <a:custGeom>
                <a:avLst/>
                <a:gdLst>
                  <a:gd name="connsiteX0" fmla="*/ 0 w 7923"/>
                  <a:gd name="connsiteY0" fmla="*/ 0 h 3601"/>
                  <a:gd name="connsiteX1" fmla="*/ 7924 w 7923"/>
                  <a:gd name="connsiteY1" fmla="*/ 0 h 3601"/>
                  <a:gd name="connsiteX2" fmla="*/ 0 w 7923"/>
                  <a:gd name="connsiteY2" fmla="*/ 0 h 3601"/>
                </a:gdLst>
                <a:ahLst/>
                <a:cxnLst>
                  <a:cxn ang="0">
                    <a:pos x="connsiteX0" y="connsiteY0"/>
                  </a:cxn>
                  <a:cxn ang="0">
                    <a:pos x="connsiteX1" y="connsiteY1"/>
                  </a:cxn>
                  <a:cxn ang="0">
                    <a:pos x="connsiteX2" y="connsiteY2"/>
                  </a:cxn>
                </a:cxnLst>
                <a:rect l="l" t="t" r="r" b="b"/>
                <a:pathLst>
                  <a:path w="7923" h="3601">
                    <a:moveTo>
                      <a:pt x="0" y="0"/>
                    </a:moveTo>
                    <a:lnTo>
                      <a:pt x="7924" y="0"/>
                    </a:lnTo>
                    <a:cubicBezTo>
                      <a:pt x="6123" y="0"/>
                      <a:pt x="3602" y="0"/>
                      <a:pt x="0" y="0"/>
                    </a:cubicBezTo>
                    <a:close/>
                  </a:path>
                </a:pathLst>
              </a:custGeom>
              <a:solidFill>
                <a:schemeClr val="accent2"/>
              </a:solidFill>
              <a:ln w="0" cap="flat">
                <a:noFill/>
                <a:prstDash val="solid"/>
                <a:miter/>
              </a:ln>
            </p:spPr>
            <p:txBody>
              <a:bodyPr rtlCol="0" anchor="ctr"/>
              <a:lstStyle/>
              <a:p>
                <a:endParaRPr lang="en-US" sz="744"/>
              </a:p>
            </p:txBody>
          </p:sp>
          <p:sp>
            <p:nvSpPr>
              <p:cNvPr id="2720" name="Freeform: Shape 2719">
                <a:extLst>
                  <a:ext uri="{FF2B5EF4-FFF2-40B4-BE49-F238E27FC236}">
                    <a16:creationId xmlns:a16="http://schemas.microsoft.com/office/drawing/2014/main" id="{499C3C84-06D0-2AFF-CBCE-E9C928D7C192}"/>
                  </a:ext>
                </a:extLst>
              </p:cNvPr>
              <p:cNvSpPr/>
              <p:nvPr/>
            </p:nvSpPr>
            <p:spPr>
              <a:xfrm>
                <a:off x="10515642" y="6005951"/>
                <a:ext cx="49377" cy="46676"/>
              </a:xfrm>
              <a:custGeom>
                <a:avLst/>
                <a:gdLst>
                  <a:gd name="connsiteX0" fmla="*/ 35 w 49377"/>
                  <a:gd name="connsiteY0" fmla="*/ 576 h 46676"/>
                  <a:gd name="connsiteX1" fmla="*/ 24886 w 49377"/>
                  <a:gd name="connsiteY1" fmla="*/ 24707 h 46676"/>
                  <a:gd name="connsiteX2" fmla="*/ 30649 w 49377"/>
                  <a:gd name="connsiteY2" fmla="*/ 30469 h 46676"/>
                  <a:gd name="connsiteX3" fmla="*/ 36772 w 49377"/>
                  <a:gd name="connsiteY3" fmla="*/ 35872 h 46676"/>
                  <a:gd name="connsiteX4" fmla="*/ 49377 w 49377"/>
                  <a:gd name="connsiteY4" fmla="*/ 46677 h 46676"/>
                  <a:gd name="connsiteX5" fmla="*/ 38212 w 49377"/>
                  <a:gd name="connsiteY5" fmla="*/ 36232 h 46676"/>
                  <a:gd name="connsiteX6" fmla="*/ 29929 w 49377"/>
                  <a:gd name="connsiteY6" fmla="*/ 28309 h 46676"/>
                  <a:gd name="connsiteX7" fmla="*/ 21285 w 49377"/>
                  <a:gd name="connsiteY7" fmla="*/ 19665 h 46676"/>
                  <a:gd name="connsiteX8" fmla="*/ 35 w 49377"/>
                  <a:gd name="connsiteY8" fmla="*/ 216 h 46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377" h="46676">
                    <a:moveTo>
                      <a:pt x="35" y="576"/>
                    </a:moveTo>
                    <a:cubicBezTo>
                      <a:pt x="9039" y="9220"/>
                      <a:pt x="16963" y="17144"/>
                      <a:pt x="24886" y="24707"/>
                    </a:cubicBezTo>
                    <a:cubicBezTo>
                      <a:pt x="26687" y="26508"/>
                      <a:pt x="28848" y="28669"/>
                      <a:pt x="30649" y="30469"/>
                    </a:cubicBezTo>
                    <a:cubicBezTo>
                      <a:pt x="32810" y="32270"/>
                      <a:pt x="34611" y="34071"/>
                      <a:pt x="36772" y="35872"/>
                    </a:cubicBezTo>
                    <a:cubicBezTo>
                      <a:pt x="40734" y="39473"/>
                      <a:pt x="45056" y="43075"/>
                      <a:pt x="49377" y="46677"/>
                    </a:cubicBezTo>
                    <a:cubicBezTo>
                      <a:pt x="47576" y="44876"/>
                      <a:pt x="43615" y="41274"/>
                      <a:pt x="38212" y="36232"/>
                    </a:cubicBezTo>
                    <a:cubicBezTo>
                      <a:pt x="35691" y="33711"/>
                      <a:pt x="32810" y="31190"/>
                      <a:pt x="29929" y="28309"/>
                    </a:cubicBezTo>
                    <a:cubicBezTo>
                      <a:pt x="27047" y="25427"/>
                      <a:pt x="24166" y="22546"/>
                      <a:pt x="21285" y="19665"/>
                    </a:cubicBezTo>
                    <a:cubicBezTo>
                      <a:pt x="9759" y="8140"/>
                      <a:pt x="-685" y="-1585"/>
                      <a:pt x="35" y="216"/>
                    </a:cubicBezTo>
                    <a:close/>
                  </a:path>
                </a:pathLst>
              </a:custGeom>
              <a:solidFill>
                <a:schemeClr val="accent2"/>
              </a:solidFill>
              <a:ln w="0" cap="flat">
                <a:noFill/>
                <a:prstDash val="solid"/>
                <a:miter/>
              </a:ln>
            </p:spPr>
            <p:txBody>
              <a:bodyPr rtlCol="0" anchor="ctr"/>
              <a:lstStyle/>
              <a:p>
                <a:endParaRPr lang="en-US" sz="744"/>
              </a:p>
            </p:txBody>
          </p:sp>
          <p:sp>
            <p:nvSpPr>
              <p:cNvPr id="2721" name="Freeform: Shape 2720">
                <a:extLst>
                  <a:ext uri="{FF2B5EF4-FFF2-40B4-BE49-F238E27FC236}">
                    <a16:creationId xmlns:a16="http://schemas.microsoft.com/office/drawing/2014/main" id="{0BA839DB-A784-F433-EE55-348DD9E39D72}"/>
                  </a:ext>
                </a:extLst>
              </p:cNvPr>
              <p:cNvSpPr/>
              <p:nvPr/>
            </p:nvSpPr>
            <p:spPr>
              <a:xfrm>
                <a:off x="9775183" y="5831848"/>
                <a:ext cx="59787" cy="360"/>
              </a:xfrm>
              <a:custGeom>
                <a:avLst/>
                <a:gdLst>
                  <a:gd name="connsiteX0" fmla="*/ 5042 w 59787"/>
                  <a:gd name="connsiteY0" fmla="*/ 360 h 360"/>
                  <a:gd name="connsiteX1" fmla="*/ 59787 w 59787"/>
                  <a:gd name="connsiteY1" fmla="*/ 0 h 360"/>
                  <a:gd name="connsiteX2" fmla="*/ 0 w 59787"/>
                  <a:gd name="connsiteY2" fmla="*/ 0 h 360"/>
                  <a:gd name="connsiteX3" fmla="*/ 5042 w 59787"/>
                  <a:gd name="connsiteY3" fmla="*/ 360 h 360"/>
                </a:gdLst>
                <a:ahLst/>
                <a:cxnLst>
                  <a:cxn ang="0">
                    <a:pos x="connsiteX0" y="connsiteY0"/>
                  </a:cxn>
                  <a:cxn ang="0">
                    <a:pos x="connsiteX1" y="connsiteY1"/>
                  </a:cxn>
                  <a:cxn ang="0">
                    <a:pos x="connsiteX2" y="connsiteY2"/>
                  </a:cxn>
                  <a:cxn ang="0">
                    <a:pos x="connsiteX3" y="connsiteY3"/>
                  </a:cxn>
                </a:cxnLst>
                <a:rect l="l" t="t" r="r" b="b"/>
                <a:pathLst>
                  <a:path w="59787" h="360">
                    <a:moveTo>
                      <a:pt x="5042" y="360"/>
                    </a:moveTo>
                    <a:lnTo>
                      <a:pt x="59787" y="0"/>
                    </a:lnTo>
                    <a:lnTo>
                      <a:pt x="0" y="0"/>
                    </a:lnTo>
                    <a:lnTo>
                      <a:pt x="5042" y="360"/>
                    </a:lnTo>
                    <a:close/>
                  </a:path>
                </a:pathLst>
              </a:custGeom>
              <a:solidFill>
                <a:schemeClr val="accent2"/>
              </a:solidFill>
              <a:ln w="0" cap="flat">
                <a:noFill/>
                <a:prstDash val="solid"/>
                <a:miter/>
              </a:ln>
            </p:spPr>
            <p:txBody>
              <a:bodyPr rtlCol="0" anchor="ctr"/>
              <a:lstStyle/>
              <a:p>
                <a:endParaRPr lang="en-US" sz="744"/>
              </a:p>
            </p:txBody>
          </p:sp>
          <p:sp>
            <p:nvSpPr>
              <p:cNvPr id="2722" name="Freeform: Shape 2721">
                <a:extLst>
                  <a:ext uri="{FF2B5EF4-FFF2-40B4-BE49-F238E27FC236}">
                    <a16:creationId xmlns:a16="http://schemas.microsoft.com/office/drawing/2014/main" id="{13FB6555-91A1-D623-7A96-BD1C9DAB8321}"/>
                  </a:ext>
                </a:extLst>
              </p:cNvPr>
              <p:cNvSpPr/>
              <p:nvPr/>
            </p:nvSpPr>
            <p:spPr>
              <a:xfrm>
                <a:off x="9469045" y="5827526"/>
                <a:ext cx="55104" cy="1440"/>
              </a:xfrm>
              <a:custGeom>
                <a:avLst/>
                <a:gdLst>
                  <a:gd name="connsiteX0" fmla="*/ 55105 w 55104"/>
                  <a:gd name="connsiteY0" fmla="*/ 720 h 1440"/>
                  <a:gd name="connsiteX1" fmla="*/ 45380 w 55104"/>
                  <a:gd name="connsiteY1" fmla="*/ 0 h 1440"/>
                  <a:gd name="connsiteX2" fmla="*/ 0 w 55104"/>
                  <a:gd name="connsiteY2" fmla="*/ 1081 h 1440"/>
                  <a:gd name="connsiteX3" fmla="*/ 9724 w 55104"/>
                  <a:gd name="connsiteY3" fmla="*/ 1441 h 1440"/>
                  <a:gd name="connsiteX4" fmla="*/ 55105 w 55104"/>
                  <a:gd name="connsiteY4" fmla="*/ 720 h 14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104" h="1440">
                    <a:moveTo>
                      <a:pt x="55105" y="720"/>
                    </a:moveTo>
                    <a:lnTo>
                      <a:pt x="45380" y="0"/>
                    </a:lnTo>
                    <a:lnTo>
                      <a:pt x="0" y="1081"/>
                    </a:lnTo>
                    <a:lnTo>
                      <a:pt x="9724" y="1441"/>
                    </a:lnTo>
                    <a:lnTo>
                      <a:pt x="55105" y="720"/>
                    </a:lnTo>
                    <a:close/>
                  </a:path>
                </a:pathLst>
              </a:custGeom>
              <a:solidFill>
                <a:schemeClr val="accent2"/>
              </a:solidFill>
              <a:ln w="0" cap="flat">
                <a:noFill/>
                <a:prstDash val="solid"/>
                <a:miter/>
              </a:ln>
            </p:spPr>
            <p:txBody>
              <a:bodyPr rtlCol="0" anchor="ctr"/>
              <a:lstStyle/>
              <a:p>
                <a:endParaRPr lang="en-US" sz="744"/>
              </a:p>
            </p:txBody>
          </p:sp>
          <p:sp>
            <p:nvSpPr>
              <p:cNvPr id="2723" name="Freeform: Shape 2722">
                <a:extLst>
                  <a:ext uri="{FF2B5EF4-FFF2-40B4-BE49-F238E27FC236}">
                    <a16:creationId xmlns:a16="http://schemas.microsoft.com/office/drawing/2014/main" id="{A9DBDF41-DBD3-3ED6-C53A-9EEA2B044464}"/>
                  </a:ext>
                </a:extLst>
              </p:cNvPr>
              <p:cNvSpPr/>
              <p:nvPr/>
            </p:nvSpPr>
            <p:spPr>
              <a:xfrm>
                <a:off x="9843614" y="5872186"/>
                <a:ext cx="73921" cy="2160"/>
              </a:xfrm>
              <a:custGeom>
                <a:avLst/>
                <a:gdLst>
                  <a:gd name="connsiteX0" fmla="*/ 15487 w 73921"/>
                  <a:gd name="connsiteY0" fmla="*/ 2161 h 2160"/>
                  <a:gd name="connsiteX1" fmla="*/ 72033 w 73921"/>
                  <a:gd name="connsiteY1" fmla="*/ 0 h 2160"/>
                  <a:gd name="connsiteX2" fmla="*/ 0 w 73921"/>
                  <a:gd name="connsiteY2" fmla="*/ 0 h 2160"/>
                  <a:gd name="connsiteX3" fmla="*/ 61948 w 73921"/>
                  <a:gd name="connsiteY3" fmla="*/ 360 h 2160"/>
                  <a:gd name="connsiteX4" fmla="*/ 15847 w 73921"/>
                  <a:gd name="connsiteY4" fmla="*/ 2161 h 21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921" h="2160">
                    <a:moveTo>
                      <a:pt x="15487" y="2161"/>
                    </a:moveTo>
                    <a:cubicBezTo>
                      <a:pt x="52584" y="2161"/>
                      <a:pt x="81757" y="360"/>
                      <a:pt x="72033" y="0"/>
                    </a:cubicBezTo>
                    <a:lnTo>
                      <a:pt x="0" y="0"/>
                    </a:lnTo>
                    <a:cubicBezTo>
                      <a:pt x="18368" y="1801"/>
                      <a:pt x="20169" y="0"/>
                      <a:pt x="61948" y="360"/>
                    </a:cubicBezTo>
                    <a:lnTo>
                      <a:pt x="15847" y="2161"/>
                    </a:lnTo>
                    <a:close/>
                  </a:path>
                </a:pathLst>
              </a:custGeom>
              <a:solidFill>
                <a:schemeClr val="accent2"/>
              </a:solidFill>
              <a:ln w="0" cap="flat">
                <a:noFill/>
                <a:prstDash val="solid"/>
                <a:miter/>
              </a:ln>
            </p:spPr>
            <p:txBody>
              <a:bodyPr rtlCol="0" anchor="ctr"/>
              <a:lstStyle/>
              <a:p>
                <a:endParaRPr lang="en-US" sz="744"/>
              </a:p>
            </p:txBody>
          </p:sp>
          <p:sp>
            <p:nvSpPr>
              <p:cNvPr id="2724" name="Freeform: Shape 2723">
                <a:extLst>
                  <a:ext uri="{FF2B5EF4-FFF2-40B4-BE49-F238E27FC236}">
                    <a16:creationId xmlns:a16="http://schemas.microsoft.com/office/drawing/2014/main" id="{ED6591DD-FD8B-D151-EAEB-5534AD21E276}"/>
                  </a:ext>
                </a:extLst>
              </p:cNvPr>
              <p:cNvSpPr/>
              <p:nvPr/>
            </p:nvSpPr>
            <p:spPr>
              <a:xfrm>
                <a:off x="8424166" y="3685279"/>
                <a:ext cx="11572" cy="1340524"/>
              </a:xfrm>
              <a:custGeom>
                <a:avLst/>
                <a:gdLst>
                  <a:gd name="connsiteX0" fmla="*/ 4730 w 11572"/>
                  <a:gd name="connsiteY0" fmla="*/ 997290 h 1340524"/>
                  <a:gd name="connsiteX1" fmla="*/ 4009 w 11572"/>
                  <a:gd name="connsiteY1" fmla="*/ 1096335 h 1340524"/>
                  <a:gd name="connsiteX2" fmla="*/ 2209 w 11572"/>
                  <a:gd name="connsiteY2" fmla="*/ 1069683 h 1340524"/>
                  <a:gd name="connsiteX3" fmla="*/ 5090 w 11572"/>
                  <a:gd name="connsiteY3" fmla="*/ 1131991 h 1340524"/>
                  <a:gd name="connsiteX4" fmla="*/ 48 w 11572"/>
                  <a:gd name="connsiteY4" fmla="*/ 1027904 h 1340524"/>
                  <a:gd name="connsiteX5" fmla="*/ 1488 w 11572"/>
                  <a:gd name="connsiteY5" fmla="*/ 1227794 h 1340524"/>
                  <a:gd name="connsiteX6" fmla="*/ 3289 w 11572"/>
                  <a:gd name="connsiteY6" fmla="*/ 1170528 h 1340524"/>
                  <a:gd name="connsiteX7" fmla="*/ 4730 w 11572"/>
                  <a:gd name="connsiteY7" fmla="*/ 1217349 h 1340524"/>
                  <a:gd name="connsiteX8" fmla="*/ 4730 w 11572"/>
                  <a:gd name="connsiteY8" fmla="*/ 1263450 h 1340524"/>
                  <a:gd name="connsiteX9" fmla="*/ 6170 w 11572"/>
                  <a:gd name="connsiteY9" fmla="*/ 1309911 h 1340524"/>
                  <a:gd name="connsiteX10" fmla="*/ 6891 w 11572"/>
                  <a:gd name="connsiteY10" fmla="*/ 1291543 h 1340524"/>
                  <a:gd name="connsiteX11" fmla="*/ 9412 w 11572"/>
                  <a:gd name="connsiteY11" fmla="*/ 1321076 h 1340524"/>
                  <a:gd name="connsiteX12" fmla="*/ 10492 w 11572"/>
                  <a:gd name="connsiteY12" fmla="*/ 1331521 h 1340524"/>
                  <a:gd name="connsiteX13" fmla="*/ 11573 w 11572"/>
                  <a:gd name="connsiteY13" fmla="*/ 1340525 h 1340524"/>
                  <a:gd name="connsiteX14" fmla="*/ 11573 w 11572"/>
                  <a:gd name="connsiteY14" fmla="*/ 1333682 h 1340524"/>
                  <a:gd name="connsiteX15" fmla="*/ 11573 w 11572"/>
                  <a:gd name="connsiteY15" fmla="*/ 1327559 h 1340524"/>
                  <a:gd name="connsiteX16" fmla="*/ 10132 w 11572"/>
                  <a:gd name="connsiteY16" fmla="*/ 1309911 h 1340524"/>
                  <a:gd name="connsiteX17" fmla="*/ 9772 w 11572"/>
                  <a:gd name="connsiteY17" fmla="*/ 1292983 h 1340524"/>
                  <a:gd name="connsiteX18" fmla="*/ 9772 w 11572"/>
                  <a:gd name="connsiteY18" fmla="*/ 1262370 h 1340524"/>
                  <a:gd name="connsiteX19" fmla="*/ 10492 w 11572"/>
                  <a:gd name="connsiteY19" fmla="*/ 1208345 h 1340524"/>
                  <a:gd name="connsiteX20" fmla="*/ 8692 w 11572"/>
                  <a:gd name="connsiteY20" fmla="*/ 1057437 h 1340524"/>
                  <a:gd name="connsiteX21" fmla="*/ 8692 w 11572"/>
                  <a:gd name="connsiteY21" fmla="*/ 1010256 h 1340524"/>
                  <a:gd name="connsiteX22" fmla="*/ 8692 w 11572"/>
                  <a:gd name="connsiteY22" fmla="*/ 992608 h 1340524"/>
                  <a:gd name="connsiteX23" fmla="*/ 10132 w 11572"/>
                  <a:gd name="connsiteY23" fmla="*/ 1021061 h 1340524"/>
                  <a:gd name="connsiteX24" fmla="*/ 8692 w 11572"/>
                  <a:gd name="connsiteY24" fmla="*/ 931020 h 1340524"/>
                  <a:gd name="connsiteX25" fmla="*/ 8692 w 11572"/>
                  <a:gd name="connsiteY25" fmla="*/ 760663 h 1340524"/>
                  <a:gd name="connsiteX26" fmla="*/ 9052 w 11572"/>
                  <a:gd name="connsiteY26" fmla="*/ 746257 h 1340524"/>
                  <a:gd name="connsiteX27" fmla="*/ 8331 w 11572"/>
                  <a:gd name="connsiteY27" fmla="*/ 740134 h 1340524"/>
                  <a:gd name="connsiteX28" fmla="*/ 8331 w 11572"/>
                  <a:gd name="connsiteY28" fmla="*/ 369167 h 1340524"/>
                  <a:gd name="connsiteX29" fmla="*/ 8331 w 11572"/>
                  <a:gd name="connsiteY29" fmla="*/ 183683 h 1340524"/>
                  <a:gd name="connsiteX30" fmla="*/ 8331 w 11572"/>
                  <a:gd name="connsiteY30" fmla="*/ 90761 h 1340524"/>
                  <a:gd name="connsiteX31" fmla="*/ 8331 w 11572"/>
                  <a:gd name="connsiteY31" fmla="*/ 67711 h 1340524"/>
                  <a:gd name="connsiteX32" fmla="*/ 8331 w 11572"/>
                  <a:gd name="connsiteY32" fmla="*/ 45020 h 1340524"/>
                  <a:gd name="connsiteX33" fmla="*/ 9412 w 11572"/>
                  <a:gd name="connsiteY33" fmla="*/ 22330 h 1340524"/>
                  <a:gd name="connsiteX34" fmla="*/ 10852 w 11572"/>
                  <a:gd name="connsiteY34" fmla="*/ 0 h 1340524"/>
                  <a:gd name="connsiteX35" fmla="*/ 9772 w 11572"/>
                  <a:gd name="connsiteY35" fmla="*/ 12966 h 1340524"/>
                  <a:gd name="connsiteX36" fmla="*/ 9052 w 11572"/>
                  <a:gd name="connsiteY36" fmla="*/ 25572 h 1340524"/>
                  <a:gd name="connsiteX37" fmla="*/ 7971 w 11572"/>
                  <a:gd name="connsiteY37" fmla="*/ 50783 h 1340524"/>
                  <a:gd name="connsiteX38" fmla="*/ 7611 w 11572"/>
                  <a:gd name="connsiteY38" fmla="*/ 63389 h 1340524"/>
                  <a:gd name="connsiteX39" fmla="*/ 7611 w 11572"/>
                  <a:gd name="connsiteY39" fmla="*/ 76354 h 1340524"/>
                  <a:gd name="connsiteX40" fmla="*/ 7611 w 11572"/>
                  <a:gd name="connsiteY40" fmla="*/ 103727 h 1340524"/>
                  <a:gd name="connsiteX41" fmla="*/ 5090 w 11572"/>
                  <a:gd name="connsiteY41" fmla="*/ 149107 h 1340524"/>
                  <a:gd name="connsiteX42" fmla="*/ 5090 w 11572"/>
                  <a:gd name="connsiteY42" fmla="*/ 64109 h 1340524"/>
                  <a:gd name="connsiteX43" fmla="*/ 1848 w 11572"/>
                  <a:gd name="connsiteY43" fmla="*/ 83918 h 1340524"/>
                  <a:gd name="connsiteX44" fmla="*/ 5090 w 11572"/>
                  <a:gd name="connsiteY44" fmla="*/ 283448 h 1340524"/>
                  <a:gd name="connsiteX45" fmla="*/ 2929 w 11572"/>
                  <a:gd name="connsiteY45" fmla="*/ 311541 h 1340524"/>
                  <a:gd name="connsiteX46" fmla="*/ 2929 w 11572"/>
                  <a:gd name="connsiteY46" fmla="*/ 296414 h 1340524"/>
                  <a:gd name="connsiteX47" fmla="*/ 2929 w 11572"/>
                  <a:gd name="connsiteY47" fmla="*/ 431475 h 1340524"/>
                  <a:gd name="connsiteX48" fmla="*/ 1128 w 11572"/>
                  <a:gd name="connsiteY48" fmla="*/ 430034 h 1340524"/>
                  <a:gd name="connsiteX49" fmla="*/ 2929 w 11572"/>
                  <a:gd name="connsiteY49" fmla="*/ 605793 h 1340524"/>
                  <a:gd name="connsiteX50" fmla="*/ 2929 w 11572"/>
                  <a:gd name="connsiteY50" fmla="*/ 602912 h 1340524"/>
                  <a:gd name="connsiteX51" fmla="*/ 4009 w 11572"/>
                  <a:gd name="connsiteY51" fmla="*/ 828374 h 1340524"/>
                  <a:gd name="connsiteX52" fmla="*/ 1848 w 11572"/>
                  <a:gd name="connsiteY52" fmla="*/ 759223 h 1340524"/>
                  <a:gd name="connsiteX53" fmla="*/ 2929 w 11572"/>
                  <a:gd name="connsiteY53" fmla="*/ 860068 h 1340524"/>
                  <a:gd name="connsiteX54" fmla="*/ 768 w 11572"/>
                  <a:gd name="connsiteY54" fmla="*/ 830895 h 1340524"/>
                  <a:gd name="connsiteX55" fmla="*/ 4009 w 11572"/>
                  <a:gd name="connsiteY55" fmla="*/ 1013137 h 1340524"/>
                  <a:gd name="connsiteX56" fmla="*/ 6170 w 11572"/>
                  <a:gd name="connsiteY56" fmla="*/ 997650 h 1340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Lst>
                <a:rect l="l" t="t" r="r" b="b"/>
                <a:pathLst>
                  <a:path w="11572" h="1340524">
                    <a:moveTo>
                      <a:pt x="4730" y="997290"/>
                    </a:moveTo>
                    <a:cubicBezTo>
                      <a:pt x="5810" y="1013497"/>
                      <a:pt x="5090" y="1092373"/>
                      <a:pt x="4009" y="1096335"/>
                    </a:cubicBezTo>
                    <a:cubicBezTo>
                      <a:pt x="3649" y="1085890"/>
                      <a:pt x="2929" y="1043031"/>
                      <a:pt x="2209" y="1069683"/>
                    </a:cubicBezTo>
                    <a:lnTo>
                      <a:pt x="5090" y="1131991"/>
                    </a:lnTo>
                    <a:cubicBezTo>
                      <a:pt x="3289" y="1215188"/>
                      <a:pt x="1128" y="1068962"/>
                      <a:pt x="48" y="1027904"/>
                    </a:cubicBezTo>
                    <a:cubicBezTo>
                      <a:pt x="-313" y="1112542"/>
                      <a:pt x="1488" y="1137753"/>
                      <a:pt x="1488" y="1227794"/>
                    </a:cubicBezTo>
                    <a:cubicBezTo>
                      <a:pt x="1488" y="1201142"/>
                      <a:pt x="2569" y="1184575"/>
                      <a:pt x="3289" y="1170528"/>
                    </a:cubicBezTo>
                    <a:cubicBezTo>
                      <a:pt x="4370" y="1169088"/>
                      <a:pt x="4730" y="1189257"/>
                      <a:pt x="4730" y="1217349"/>
                    </a:cubicBezTo>
                    <a:cubicBezTo>
                      <a:pt x="4730" y="1231396"/>
                      <a:pt x="4730" y="1247243"/>
                      <a:pt x="4730" y="1263450"/>
                    </a:cubicBezTo>
                    <a:cubicBezTo>
                      <a:pt x="5090" y="1279297"/>
                      <a:pt x="5450" y="1295505"/>
                      <a:pt x="6170" y="1309911"/>
                    </a:cubicBezTo>
                    <a:cubicBezTo>
                      <a:pt x="6170" y="1291183"/>
                      <a:pt x="6170" y="1287221"/>
                      <a:pt x="6891" y="1291543"/>
                    </a:cubicBezTo>
                    <a:cubicBezTo>
                      <a:pt x="7611" y="1295505"/>
                      <a:pt x="7971" y="1307750"/>
                      <a:pt x="9412" y="1321076"/>
                    </a:cubicBezTo>
                    <a:cubicBezTo>
                      <a:pt x="9772" y="1325758"/>
                      <a:pt x="10132" y="1329000"/>
                      <a:pt x="10492" y="1331521"/>
                    </a:cubicBezTo>
                    <a:cubicBezTo>
                      <a:pt x="10492" y="1334762"/>
                      <a:pt x="11213" y="1337644"/>
                      <a:pt x="11573" y="1340525"/>
                    </a:cubicBezTo>
                    <a:lnTo>
                      <a:pt x="11573" y="1333682"/>
                    </a:lnTo>
                    <a:cubicBezTo>
                      <a:pt x="11573" y="1334042"/>
                      <a:pt x="11573" y="1332601"/>
                      <a:pt x="11573" y="1327559"/>
                    </a:cubicBezTo>
                    <a:cubicBezTo>
                      <a:pt x="11213" y="1321436"/>
                      <a:pt x="10492" y="1315674"/>
                      <a:pt x="10132" y="1309911"/>
                    </a:cubicBezTo>
                    <a:cubicBezTo>
                      <a:pt x="9772" y="1304149"/>
                      <a:pt x="10132" y="1298746"/>
                      <a:pt x="9772" y="1292983"/>
                    </a:cubicBezTo>
                    <a:cubicBezTo>
                      <a:pt x="9772" y="1282179"/>
                      <a:pt x="9772" y="1272094"/>
                      <a:pt x="9772" y="1262370"/>
                    </a:cubicBezTo>
                    <a:cubicBezTo>
                      <a:pt x="10132" y="1242561"/>
                      <a:pt x="10492" y="1224553"/>
                      <a:pt x="10492" y="1208345"/>
                    </a:cubicBezTo>
                    <a:cubicBezTo>
                      <a:pt x="6891" y="1240400"/>
                      <a:pt x="9772" y="1098136"/>
                      <a:pt x="8692" y="1057437"/>
                    </a:cubicBezTo>
                    <a:lnTo>
                      <a:pt x="8692" y="1010256"/>
                    </a:lnTo>
                    <a:cubicBezTo>
                      <a:pt x="8692" y="1010256"/>
                      <a:pt x="8692" y="992608"/>
                      <a:pt x="8692" y="992608"/>
                    </a:cubicBezTo>
                    <a:cubicBezTo>
                      <a:pt x="9052" y="989006"/>
                      <a:pt x="9412" y="994049"/>
                      <a:pt x="10132" y="1021061"/>
                    </a:cubicBezTo>
                    <a:cubicBezTo>
                      <a:pt x="9412" y="998731"/>
                      <a:pt x="9772" y="924177"/>
                      <a:pt x="8692" y="931020"/>
                    </a:cubicBezTo>
                    <a:lnTo>
                      <a:pt x="8692" y="760663"/>
                    </a:lnTo>
                    <a:cubicBezTo>
                      <a:pt x="8692" y="755261"/>
                      <a:pt x="8692" y="750218"/>
                      <a:pt x="9052" y="746257"/>
                    </a:cubicBezTo>
                    <a:cubicBezTo>
                      <a:pt x="9052" y="740494"/>
                      <a:pt x="8692" y="739414"/>
                      <a:pt x="8331" y="740134"/>
                    </a:cubicBezTo>
                    <a:lnTo>
                      <a:pt x="8331" y="369167"/>
                    </a:lnTo>
                    <a:cubicBezTo>
                      <a:pt x="8331" y="369167"/>
                      <a:pt x="8331" y="183683"/>
                      <a:pt x="8331" y="183683"/>
                    </a:cubicBezTo>
                    <a:lnTo>
                      <a:pt x="8331" y="90761"/>
                    </a:lnTo>
                    <a:cubicBezTo>
                      <a:pt x="8331" y="90761"/>
                      <a:pt x="8331" y="67711"/>
                      <a:pt x="8331" y="67711"/>
                    </a:cubicBezTo>
                    <a:lnTo>
                      <a:pt x="8331" y="45020"/>
                    </a:lnTo>
                    <a:cubicBezTo>
                      <a:pt x="8692" y="45020"/>
                      <a:pt x="9412" y="22330"/>
                      <a:pt x="9412" y="22330"/>
                    </a:cubicBezTo>
                    <a:cubicBezTo>
                      <a:pt x="9772" y="14767"/>
                      <a:pt x="10492" y="7203"/>
                      <a:pt x="10852" y="0"/>
                    </a:cubicBezTo>
                    <a:cubicBezTo>
                      <a:pt x="10492" y="4322"/>
                      <a:pt x="10132" y="8644"/>
                      <a:pt x="9772" y="12966"/>
                    </a:cubicBezTo>
                    <a:cubicBezTo>
                      <a:pt x="9412" y="17288"/>
                      <a:pt x="9052" y="21610"/>
                      <a:pt x="9052" y="25572"/>
                    </a:cubicBezTo>
                    <a:cubicBezTo>
                      <a:pt x="9052" y="33855"/>
                      <a:pt x="8331" y="42499"/>
                      <a:pt x="7971" y="50783"/>
                    </a:cubicBezTo>
                    <a:cubicBezTo>
                      <a:pt x="7971" y="55105"/>
                      <a:pt x="7971" y="59067"/>
                      <a:pt x="7611" y="63389"/>
                    </a:cubicBezTo>
                    <a:cubicBezTo>
                      <a:pt x="7611" y="67711"/>
                      <a:pt x="7611" y="72033"/>
                      <a:pt x="7611" y="76354"/>
                    </a:cubicBezTo>
                    <a:cubicBezTo>
                      <a:pt x="7611" y="85359"/>
                      <a:pt x="7611" y="94363"/>
                      <a:pt x="7611" y="103727"/>
                    </a:cubicBezTo>
                    <a:cubicBezTo>
                      <a:pt x="5450" y="47181"/>
                      <a:pt x="7251" y="165675"/>
                      <a:pt x="5090" y="149107"/>
                    </a:cubicBezTo>
                    <a:cubicBezTo>
                      <a:pt x="4370" y="123536"/>
                      <a:pt x="4370" y="86439"/>
                      <a:pt x="5090" y="64109"/>
                    </a:cubicBezTo>
                    <a:cubicBezTo>
                      <a:pt x="4009" y="55825"/>
                      <a:pt x="2929" y="87520"/>
                      <a:pt x="1848" y="83918"/>
                    </a:cubicBezTo>
                    <a:cubicBezTo>
                      <a:pt x="408" y="177560"/>
                      <a:pt x="5810" y="191967"/>
                      <a:pt x="5090" y="283448"/>
                    </a:cubicBezTo>
                    <a:cubicBezTo>
                      <a:pt x="3649" y="279846"/>
                      <a:pt x="2569" y="251393"/>
                      <a:pt x="2929" y="311541"/>
                    </a:cubicBezTo>
                    <a:lnTo>
                      <a:pt x="2929" y="296414"/>
                    </a:lnTo>
                    <a:cubicBezTo>
                      <a:pt x="4009" y="392217"/>
                      <a:pt x="-313" y="371328"/>
                      <a:pt x="2929" y="431475"/>
                    </a:cubicBezTo>
                    <a:lnTo>
                      <a:pt x="1128" y="430034"/>
                    </a:lnTo>
                    <a:cubicBezTo>
                      <a:pt x="2569" y="473614"/>
                      <a:pt x="2569" y="558252"/>
                      <a:pt x="2929" y="605793"/>
                    </a:cubicBezTo>
                    <a:lnTo>
                      <a:pt x="2929" y="602912"/>
                    </a:lnTo>
                    <a:cubicBezTo>
                      <a:pt x="4730" y="736893"/>
                      <a:pt x="2929" y="678186"/>
                      <a:pt x="4009" y="828374"/>
                    </a:cubicBezTo>
                    <a:lnTo>
                      <a:pt x="1848" y="759223"/>
                    </a:lnTo>
                    <a:cubicBezTo>
                      <a:pt x="768" y="811086"/>
                      <a:pt x="3289" y="822611"/>
                      <a:pt x="2929" y="860068"/>
                    </a:cubicBezTo>
                    <a:cubicBezTo>
                      <a:pt x="2569" y="857547"/>
                      <a:pt x="1128" y="866191"/>
                      <a:pt x="768" y="830895"/>
                    </a:cubicBezTo>
                    <a:lnTo>
                      <a:pt x="4009" y="1013137"/>
                    </a:lnTo>
                    <a:cubicBezTo>
                      <a:pt x="5450" y="1056717"/>
                      <a:pt x="5450" y="1004133"/>
                      <a:pt x="6170" y="997650"/>
                    </a:cubicBezTo>
                    <a:close/>
                  </a:path>
                </a:pathLst>
              </a:custGeom>
              <a:solidFill>
                <a:schemeClr val="accent2"/>
              </a:solidFill>
              <a:ln w="0" cap="flat">
                <a:noFill/>
                <a:prstDash val="solid"/>
                <a:miter/>
              </a:ln>
            </p:spPr>
            <p:txBody>
              <a:bodyPr rtlCol="0" anchor="ctr"/>
              <a:lstStyle/>
              <a:p>
                <a:endParaRPr lang="en-US" sz="744"/>
              </a:p>
            </p:txBody>
          </p:sp>
          <p:sp>
            <p:nvSpPr>
              <p:cNvPr id="2725" name="Freeform: Shape 2724">
                <a:extLst>
                  <a:ext uri="{FF2B5EF4-FFF2-40B4-BE49-F238E27FC236}">
                    <a16:creationId xmlns:a16="http://schemas.microsoft.com/office/drawing/2014/main" id="{2FBC2D25-2B3E-56A0-E193-B88E95201EAF}"/>
                  </a:ext>
                </a:extLst>
              </p:cNvPr>
              <p:cNvSpPr/>
              <p:nvPr/>
            </p:nvSpPr>
            <p:spPr>
              <a:xfrm>
                <a:off x="8426375" y="4913073"/>
                <a:ext cx="3601" cy="33495"/>
              </a:xfrm>
              <a:custGeom>
                <a:avLst/>
                <a:gdLst>
                  <a:gd name="connsiteX0" fmla="*/ 0 w 3601"/>
                  <a:gd name="connsiteY0" fmla="*/ 0 h 33495"/>
                  <a:gd name="connsiteX1" fmla="*/ 0 w 3601"/>
                  <a:gd name="connsiteY1" fmla="*/ 33495 h 33495"/>
                  <a:gd name="connsiteX2" fmla="*/ 0 w 3601"/>
                  <a:gd name="connsiteY2" fmla="*/ 0 h 33495"/>
                </a:gdLst>
                <a:ahLst/>
                <a:cxnLst>
                  <a:cxn ang="0">
                    <a:pos x="connsiteX0" y="connsiteY0"/>
                  </a:cxn>
                  <a:cxn ang="0">
                    <a:pos x="connsiteX1" y="connsiteY1"/>
                  </a:cxn>
                  <a:cxn ang="0">
                    <a:pos x="connsiteX2" y="connsiteY2"/>
                  </a:cxn>
                </a:cxnLst>
                <a:rect l="l" t="t" r="r" b="b"/>
                <a:pathLst>
                  <a:path w="3601" h="33495">
                    <a:moveTo>
                      <a:pt x="0" y="0"/>
                    </a:moveTo>
                    <a:cubicBezTo>
                      <a:pt x="0" y="9724"/>
                      <a:pt x="0" y="20529"/>
                      <a:pt x="0" y="33495"/>
                    </a:cubicBezTo>
                    <a:cubicBezTo>
                      <a:pt x="0" y="20889"/>
                      <a:pt x="0" y="10085"/>
                      <a:pt x="0" y="0"/>
                    </a:cubicBezTo>
                    <a:close/>
                  </a:path>
                </a:pathLst>
              </a:custGeom>
              <a:solidFill>
                <a:schemeClr val="accent2"/>
              </a:solidFill>
              <a:ln w="0" cap="flat">
                <a:noFill/>
                <a:prstDash val="solid"/>
                <a:miter/>
              </a:ln>
            </p:spPr>
            <p:txBody>
              <a:bodyPr rtlCol="0" anchor="ctr"/>
              <a:lstStyle/>
              <a:p>
                <a:endParaRPr lang="en-US" sz="744"/>
              </a:p>
            </p:txBody>
          </p:sp>
          <p:sp>
            <p:nvSpPr>
              <p:cNvPr id="2726" name="Freeform: Shape 2725">
                <a:extLst>
                  <a:ext uri="{FF2B5EF4-FFF2-40B4-BE49-F238E27FC236}">
                    <a16:creationId xmlns:a16="http://schemas.microsoft.com/office/drawing/2014/main" id="{5CDFCFC1-1D2A-1A00-C384-EE7E4AAC685C}"/>
                  </a:ext>
                </a:extLst>
              </p:cNvPr>
              <p:cNvSpPr/>
              <p:nvPr/>
            </p:nvSpPr>
            <p:spPr>
              <a:xfrm>
                <a:off x="8434659" y="3634857"/>
                <a:ext cx="5042" cy="50422"/>
              </a:xfrm>
              <a:custGeom>
                <a:avLst/>
                <a:gdLst>
                  <a:gd name="connsiteX0" fmla="*/ 5042 w 5042"/>
                  <a:gd name="connsiteY0" fmla="*/ 0 h 50422"/>
                  <a:gd name="connsiteX1" fmla="*/ 1801 w 5042"/>
                  <a:gd name="connsiteY1" fmla="*/ 25211 h 50422"/>
                  <a:gd name="connsiteX2" fmla="*/ 0 w 5042"/>
                  <a:gd name="connsiteY2" fmla="*/ 50423 h 50422"/>
                  <a:gd name="connsiteX3" fmla="*/ 1801 w 5042"/>
                  <a:gd name="connsiteY3" fmla="*/ 26292 h 50422"/>
                  <a:gd name="connsiteX4" fmla="*/ 5042 w 5042"/>
                  <a:gd name="connsiteY4" fmla="*/ 0 h 504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42" h="50422">
                    <a:moveTo>
                      <a:pt x="5042" y="0"/>
                    </a:moveTo>
                    <a:lnTo>
                      <a:pt x="1801" y="25211"/>
                    </a:lnTo>
                    <a:lnTo>
                      <a:pt x="0" y="50423"/>
                    </a:lnTo>
                    <a:cubicBezTo>
                      <a:pt x="720" y="42499"/>
                      <a:pt x="1441" y="34576"/>
                      <a:pt x="1801" y="26292"/>
                    </a:cubicBezTo>
                    <a:cubicBezTo>
                      <a:pt x="2881" y="18008"/>
                      <a:pt x="3962" y="9364"/>
                      <a:pt x="5042" y="0"/>
                    </a:cubicBezTo>
                    <a:close/>
                  </a:path>
                </a:pathLst>
              </a:custGeom>
              <a:solidFill>
                <a:schemeClr val="accent2"/>
              </a:solidFill>
              <a:ln w="0" cap="flat">
                <a:noFill/>
                <a:prstDash val="solid"/>
                <a:miter/>
              </a:ln>
            </p:spPr>
            <p:txBody>
              <a:bodyPr rtlCol="0" anchor="ctr"/>
              <a:lstStyle/>
              <a:p>
                <a:endParaRPr lang="en-US" sz="744"/>
              </a:p>
            </p:txBody>
          </p:sp>
          <p:sp>
            <p:nvSpPr>
              <p:cNvPr id="2727" name="Freeform: Shape 2726">
                <a:extLst>
                  <a:ext uri="{FF2B5EF4-FFF2-40B4-BE49-F238E27FC236}">
                    <a16:creationId xmlns:a16="http://schemas.microsoft.com/office/drawing/2014/main" id="{4B8425B2-1455-A44F-4BF6-65369EFC76CE}"/>
                  </a:ext>
                </a:extLst>
              </p:cNvPr>
              <p:cNvSpPr/>
              <p:nvPr/>
            </p:nvSpPr>
            <p:spPr>
              <a:xfrm>
                <a:off x="8439701" y="5077740"/>
                <a:ext cx="27372" cy="114458"/>
              </a:xfrm>
              <a:custGeom>
                <a:avLst/>
                <a:gdLst>
                  <a:gd name="connsiteX0" fmla="*/ 18008 w 27372"/>
                  <a:gd name="connsiteY0" fmla="*/ 88167 h 114458"/>
                  <a:gd name="connsiteX1" fmla="*/ 19089 w 27372"/>
                  <a:gd name="connsiteY1" fmla="*/ 88167 h 114458"/>
                  <a:gd name="connsiteX2" fmla="*/ 27372 w 27372"/>
                  <a:gd name="connsiteY2" fmla="*/ 114459 h 114458"/>
                  <a:gd name="connsiteX3" fmla="*/ 19809 w 27372"/>
                  <a:gd name="connsiteY3" fmla="*/ 88167 h 114458"/>
                  <a:gd name="connsiteX4" fmla="*/ 13686 w 27372"/>
                  <a:gd name="connsiteY4" fmla="*/ 61515 h 114458"/>
                  <a:gd name="connsiteX5" fmla="*/ 10445 w 27372"/>
                  <a:gd name="connsiteY5" fmla="*/ 48189 h 114458"/>
                  <a:gd name="connsiteX6" fmla="*/ 7924 w 27372"/>
                  <a:gd name="connsiteY6" fmla="*/ 34863 h 114458"/>
                  <a:gd name="connsiteX7" fmla="*/ 3241 w 27372"/>
                  <a:gd name="connsiteY7" fmla="*/ 7851 h 114458"/>
                  <a:gd name="connsiteX8" fmla="*/ 1441 w 27372"/>
                  <a:gd name="connsiteY8" fmla="*/ 3529 h 114458"/>
                  <a:gd name="connsiteX9" fmla="*/ 0 w 27372"/>
                  <a:gd name="connsiteY9" fmla="*/ 287 h 114458"/>
                  <a:gd name="connsiteX10" fmla="*/ 7924 w 27372"/>
                  <a:gd name="connsiteY10" fmla="*/ 44587 h 114458"/>
                  <a:gd name="connsiteX11" fmla="*/ 18008 w 27372"/>
                  <a:gd name="connsiteY11" fmla="*/ 88527 h 114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372" h="114458">
                    <a:moveTo>
                      <a:pt x="18008" y="88167"/>
                    </a:moveTo>
                    <a:cubicBezTo>
                      <a:pt x="15127" y="73040"/>
                      <a:pt x="16567" y="78443"/>
                      <a:pt x="19089" y="88167"/>
                    </a:cubicBezTo>
                    <a:cubicBezTo>
                      <a:pt x="21970" y="97891"/>
                      <a:pt x="26652" y="111938"/>
                      <a:pt x="27372" y="114459"/>
                    </a:cubicBezTo>
                    <a:lnTo>
                      <a:pt x="19809" y="88167"/>
                    </a:lnTo>
                    <a:lnTo>
                      <a:pt x="13686" y="61515"/>
                    </a:lnTo>
                    <a:lnTo>
                      <a:pt x="10445" y="48189"/>
                    </a:lnTo>
                    <a:cubicBezTo>
                      <a:pt x="9364" y="43867"/>
                      <a:pt x="8644" y="39185"/>
                      <a:pt x="7924" y="34863"/>
                    </a:cubicBezTo>
                    <a:lnTo>
                      <a:pt x="3241" y="7851"/>
                    </a:lnTo>
                    <a:cubicBezTo>
                      <a:pt x="3241" y="7851"/>
                      <a:pt x="2161" y="5690"/>
                      <a:pt x="1441" y="3529"/>
                    </a:cubicBezTo>
                    <a:cubicBezTo>
                      <a:pt x="720" y="1368"/>
                      <a:pt x="0" y="-793"/>
                      <a:pt x="0" y="287"/>
                    </a:cubicBezTo>
                    <a:cubicBezTo>
                      <a:pt x="2161" y="15054"/>
                      <a:pt x="5402" y="29821"/>
                      <a:pt x="7924" y="44587"/>
                    </a:cubicBezTo>
                    <a:cubicBezTo>
                      <a:pt x="11165" y="59354"/>
                      <a:pt x="14767" y="73761"/>
                      <a:pt x="18008" y="88527"/>
                    </a:cubicBezTo>
                    <a:close/>
                  </a:path>
                </a:pathLst>
              </a:custGeom>
              <a:solidFill>
                <a:schemeClr val="accent2"/>
              </a:solidFill>
              <a:ln w="0" cap="flat">
                <a:noFill/>
                <a:prstDash val="solid"/>
                <a:miter/>
              </a:ln>
            </p:spPr>
            <p:txBody>
              <a:bodyPr rtlCol="0" anchor="ctr"/>
              <a:lstStyle/>
              <a:p>
                <a:endParaRPr lang="en-US" sz="744"/>
              </a:p>
            </p:txBody>
          </p:sp>
          <p:sp>
            <p:nvSpPr>
              <p:cNvPr id="2728" name="Freeform: Shape 2727">
                <a:extLst>
                  <a:ext uri="{FF2B5EF4-FFF2-40B4-BE49-F238E27FC236}">
                    <a16:creationId xmlns:a16="http://schemas.microsoft.com/office/drawing/2014/main" id="{6FD2A150-AA77-2293-0AFC-8AAD5AC9EB88}"/>
                  </a:ext>
                </a:extLst>
              </p:cNvPr>
              <p:cNvSpPr/>
              <p:nvPr/>
            </p:nvSpPr>
            <p:spPr>
              <a:xfrm>
                <a:off x="8436099" y="5025804"/>
                <a:ext cx="7203" cy="59426"/>
              </a:xfrm>
              <a:custGeom>
                <a:avLst/>
                <a:gdLst>
                  <a:gd name="connsiteX0" fmla="*/ 4322 w 7203"/>
                  <a:gd name="connsiteY0" fmla="*/ 28093 h 59426"/>
                  <a:gd name="connsiteX1" fmla="*/ 0 w 7203"/>
                  <a:gd name="connsiteY1" fmla="*/ 0 h 59426"/>
                  <a:gd name="connsiteX2" fmla="*/ 1441 w 7203"/>
                  <a:gd name="connsiteY2" fmla="*/ 15127 h 59426"/>
                  <a:gd name="connsiteX3" fmla="*/ 3241 w 7203"/>
                  <a:gd name="connsiteY3" fmla="*/ 29893 h 59426"/>
                  <a:gd name="connsiteX4" fmla="*/ 5042 w 7203"/>
                  <a:gd name="connsiteY4" fmla="*/ 44660 h 59426"/>
                  <a:gd name="connsiteX5" fmla="*/ 7203 w 7203"/>
                  <a:gd name="connsiteY5" fmla="*/ 59427 h 59426"/>
                  <a:gd name="connsiteX6" fmla="*/ 7203 w 7203"/>
                  <a:gd name="connsiteY6" fmla="*/ 52584 h 59426"/>
                  <a:gd name="connsiteX7" fmla="*/ 4682 w 7203"/>
                  <a:gd name="connsiteY7" fmla="*/ 27733 h 5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03" h="59426">
                    <a:moveTo>
                      <a:pt x="4322" y="28093"/>
                    </a:moveTo>
                    <a:cubicBezTo>
                      <a:pt x="3602" y="24491"/>
                      <a:pt x="1080" y="12966"/>
                      <a:pt x="0" y="0"/>
                    </a:cubicBezTo>
                    <a:cubicBezTo>
                      <a:pt x="360" y="5042"/>
                      <a:pt x="720" y="10085"/>
                      <a:pt x="1441" y="15127"/>
                    </a:cubicBezTo>
                    <a:lnTo>
                      <a:pt x="3241" y="29893"/>
                    </a:lnTo>
                    <a:lnTo>
                      <a:pt x="5042" y="44660"/>
                    </a:lnTo>
                    <a:cubicBezTo>
                      <a:pt x="5763" y="49702"/>
                      <a:pt x="6123" y="54745"/>
                      <a:pt x="7203" y="59427"/>
                    </a:cubicBezTo>
                    <a:cubicBezTo>
                      <a:pt x="7203" y="59427"/>
                      <a:pt x="7203" y="57266"/>
                      <a:pt x="7203" y="52584"/>
                    </a:cubicBezTo>
                    <a:cubicBezTo>
                      <a:pt x="6843" y="47902"/>
                      <a:pt x="6123" y="39978"/>
                      <a:pt x="4682" y="27733"/>
                    </a:cubicBezTo>
                    <a:close/>
                  </a:path>
                </a:pathLst>
              </a:custGeom>
              <a:solidFill>
                <a:schemeClr val="accent2"/>
              </a:solidFill>
              <a:ln w="0" cap="flat">
                <a:noFill/>
                <a:prstDash val="solid"/>
                <a:miter/>
              </a:ln>
            </p:spPr>
            <p:txBody>
              <a:bodyPr rtlCol="0" anchor="ctr"/>
              <a:lstStyle/>
              <a:p>
                <a:endParaRPr lang="en-US" sz="744"/>
              </a:p>
            </p:txBody>
          </p:sp>
          <p:sp>
            <p:nvSpPr>
              <p:cNvPr id="2729" name="Freeform: Shape 2728">
                <a:extLst>
                  <a:ext uri="{FF2B5EF4-FFF2-40B4-BE49-F238E27FC236}">
                    <a16:creationId xmlns:a16="http://schemas.microsoft.com/office/drawing/2014/main" id="{A831BAC6-13D4-1D48-0BA5-2C672B13DDBA}"/>
                  </a:ext>
                </a:extLst>
              </p:cNvPr>
              <p:cNvSpPr/>
              <p:nvPr/>
            </p:nvSpPr>
            <p:spPr>
              <a:xfrm>
                <a:off x="8397562" y="5020042"/>
                <a:ext cx="6122" cy="50782"/>
              </a:xfrm>
              <a:custGeom>
                <a:avLst/>
                <a:gdLst>
                  <a:gd name="connsiteX0" fmla="*/ 5763 w 6122"/>
                  <a:gd name="connsiteY0" fmla="*/ 50783 h 50782"/>
                  <a:gd name="connsiteX1" fmla="*/ 3241 w 6122"/>
                  <a:gd name="connsiteY1" fmla="*/ 30614 h 50782"/>
                  <a:gd name="connsiteX2" fmla="*/ 0 w 6122"/>
                  <a:gd name="connsiteY2" fmla="*/ 0 h 50782"/>
                  <a:gd name="connsiteX3" fmla="*/ 2521 w 6122"/>
                  <a:gd name="connsiteY3" fmla="*/ 25211 h 50782"/>
                  <a:gd name="connsiteX4" fmla="*/ 6123 w 6122"/>
                  <a:gd name="connsiteY4" fmla="*/ 50423 h 507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22" h="50782">
                    <a:moveTo>
                      <a:pt x="5763" y="50783"/>
                    </a:moveTo>
                    <a:lnTo>
                      <a:pt x="3241" y="30614"/>
                    </a:lnTo>
                    <a:cubicBezTo>
                      <a:pt x="1441" y="20529"/>
                      <a:pt x="1080" y="10445"/>
                      <a:pt x="0" y="0"/>
                    </a:cubicBezTo>
                    <a:cubicBezTo>
                      <a:pt x="720" y="8284"/>
                      <a:pt x="1441" y="16927"/>
                      <a:pt x="2521" y="25211"/>
                    </a:cubicBezTo>
                    <a:lnTo>
                      <a:pt x="6123" y="50423"/>
                    </a:lnTo>
                    <a:close/>
                  </a:path>
                </a:pathLst>
              </a:custGeom>
              <a:solidFill>
                <a:schemeClr val="accent2"/>
              </a:solidFill>
              <a:ln w="0" cap="flat">
                <a:noFill/>
                <a:prstDash val="solid"/>
                <a:miter/>
              </a:ln>
            </p:spPr>
            <p:txBody>
              <a:bodyPr rtlCol="0" anchor="ctr"/>
              <a:lstStyle/>
              <a:p>
                <a:endParaRPr lang="en-US" sz="744"/>
              </a:p>
            </p:txBody>
          </p:sp>
          <p:sp>
            <p:nvSpPr>
              <p:cNvPr id="2730" name="Freeform: Shape 2729">
                <a:extLst>
                  <a:ext uri="{FF2B5EF4-FFF2-40B4-BE49-F238E27FC236}">
                    <a16:creationId xmlns:a16="http://schemas.microsoft.com/office/drawing/2014/main" id="{D62AC1A0-575C-8330-98ED-85687A48916C}"/>
                  </a:ext>
                </a:extLst>
              </p:cNvPr>
              <p:cNvSpPr/>
              <p:nvPr/>
            </p:nvSpPr>
            <p:spPr>
              <a:xfrm>
                <a:off x="8397442" y="4756042"/>
                <a:ext cx="640" cy="84638"/>
              </a:xfrm>
              <a:custGeom>
                <a:avLst/>
                <a:gdLst>
                  <a:gd name="connsiteX0" fmla="*/ 480 w 640"/>
                  <a:gd name="connsiteY0" fmla="*/ 0 h 84638"/>
                  <a:gd name="connsiteX1" fmla="*/ 480 w 640"/>
                  <a:gd name="connsiteY1" fmla="*/ 84638 h 84638"/>
                  <a:gd name="connsiteX2" fmla="*/ 480 w 640"/>
                  <a:gd name="connsiteY2" fmla="*/ 0 h 84638"/>
                </a:gdLst>
                <a:ahLst/>
                <a:cxnLst>
                  <a:cxn ang="0">
                    <a:pos x="connsiteX0" y="connsiteY0"/>
                  </a:cxn>
                  <a:cxn ang="0">
                    <a:pos x="connsiteX1" y="connsiteY1"/>
                  </a:cxn>
                  <a:cxn ang="0">
                    <a:pos x="connsiteX2" y="connsiteY2"/>
                  </a:cxn>
                </a:cxnLst>
                <a:rect l="l" t="t" r="r" b="b"/>
                <a:pathLst>
                  <a:path w="640" h="84638">
                    <a:moveTo>
                      <a:pt x="480" y="0"/>
                    </a:moveTo>
                    <a:cubicBezTo>
                      <a:pt x="-600" y="23771"/>
                      <a:pt x="480" y="69512"/>
                      <a:pt x="480" y="84638"/>
                    </a:cubicBezTo>
                    <a:cubicBezTo>
                      <a:pt x="480" y="32415"/>
                      <a:pt x="840" y="55105"/>
                      <a:pt x="480" y="0"/>
                    </a:cubicBezTo>
                    <a:close/>
                  </a:path>
                </a:pathLst>
              </a:custGeom>
              <a:solidFill>
                <a:schemeClr val="accent2"/>
              </a:solidFill>
              <a:ln w="0" cap="flat">
                <a:noFill/>
                <a:prstDash val="solid"/>
                <a:miter/>
              </a:ln>
            </p:spPr>
            <p:txBody>
              <a:bodyPr rtlCol="0" anchor="ctr"/>
              <a:lstStyle/>
              <a:p>
                <a:endParaRPr lang="en-US" sz="744"/>
              </a:p>
            </p:txBody>
          </p:sp>
          <p:sp>
            <p:nvSpPr>
              <p:cNvPr id="2731" name="Freeform: Shape 2730">
                <a:extLst>
                  <a:ext uri="{FF2B5EF4-FFF2-40B4-BE49-F238E27FC236}">
                    <a16:creationId xmlns:a16="http://schemas.microsoft.com/office/drawing/2014/main" id="{CFA041E7-8099-8B63-F502-B9F85F8E1879}"/>
                  </a:ext>
                </a:extLst>
              </p:cNvPr>
              <p:cNvSpPr/>
              <p:nvPr/>
            </p:nvSpPr>
            <p:spPr>
              <a:xfrm>
                <a:off x="8385316" y="4770449"/>
                <a:ext cx="720" cy="50422"/>
              </a:xfrm>
              <a:custGeom>
                <a:avLst/>
                <a:gdLst>
                  <a:gd name="connsiteX0" fmla="*/ 720 w 720"/>
                  <a:gd name="connsiteY0" fmla="*/ 50423 h 50422"/>
                  <a:gd name="connsiteX1" fmla="*/ 0 w 720"/>
                  <a:gd name="connsiteY1" fmla="*/ 0 h 50422"/>
                  <a:gd name="connsiteX2" fmla="*/ 0 w 720"/>
                  <a:gd name="connsiteY2" fmla="*/ 4682 h 50422"/>
                  <a:gd name="connsiteX3" fmla="*/ 720 w 720"/>
                  <a:gd name="connsiteY3" fmla="*/ 50423 h 50422"/>
                </a:gdLst>
                <a:ahLst/>
                <a:cxnLst>
                  <a:cxn ang="0">
                    <a:pos x="connsiteX0" y="connsiteY0"/>
                  </a:cxn>
                  <a:cxn ang="0">
                    <a:pos x="connsiteX1" y="connsiteY1"/>
                  </a:cxn>
                  <a:cxn ang="0">
                    <a:pos x="connsiteX2" y="connsiteY2"/>
                  </a:cxn>
                  <a:cxn ang="0">
                    <a:pos x="connsiteX3" y="connsiteY3"/>
                  </a:cxn>
                </a:cxnLst>
                <a:rect l="l" t="t" r="r" b="b"/>
                <a:pathLst>
                  <a:path w="720" h="50422">
                    <a:moveTo>
                      <a:pt x="720" y="50423"/>
                    </a:moveTo>
                    <a:lnTo>
                      <a:pt x="0" y="0"/>
                    </a:lnTo>
                    <a:lnTo>
                      <a:pt x="0" y="4682"/>
                    </a:lnTo>
                    <a:lnTo>
                      <a:pt x="720" y="50423"/>
                    </a:lnTo>
                    <a:close/>
                  </a:path>
                </a:pathLst>
              </a:custGeom>
              <a:solidFill>
                <a:schemeClr val="accent2"/>
              </a:solidFill>
              <a:ln w="0" cap="flat">
                <a:noFill/>
                <a:prstDash val="solid"/>
                <a:miter/>
              </a:ln>
            </p:spPr>
            <p:txBody>
              <a:bodyPr rtlCol="0" anchor="ctr"/>
              <a:lstStyle/>
              <a:p>
                <a:endParaRPr lang="en-US" sz="744"/>
              </a:p>
            </p:txBody>
          </p:sp>
          <p:sp>
            <p:nvSpPr>
              <p:cNvPr id="2732" name="Freeform: Shape 2731">
                <a:extLst>
                  <a:ext uri="{FF2B5EF4-FFF2-40B4-BE49-F238E27FC236}">
                    <a16:creationId xmlns:a16="http://schemas.microsoft.com/office/drawing/2014/main" id="{B76E1D2F-FF3A-B1B1-E96E-7DD9B2337C95}"/>
                  </a:ext>
                </a:extLst>
              </p:cNvPr>
              <p:cNvSpPr/>
              <p:nvPr/>
            </p:nvSpPr>
            <p:spPr>
              <a:xfrm>
                <a:off x="8558915" y="3261008"/>
                <a:ext cx="12965" cy="20529"/>
              </a:xfrm>
              <a:custGeom>
                <a:avLst/>
                <a:gdLst>
                  <a:gd name="connsiteX0" fmla="*/ 0 w 12965"/>
                  <a:gd name="connsiteY0" fmla="*/ 20529 h 20529"/>
                  <a:gd name="connsiteX1" fmla="*/ 12966 w 12965"/>
                  <a:gd name="connsiteY1" fmla="*/ 0 h 20529"/>
                  <a:gd name="connsiteX2" fmla="*/ 0 w 12965"/>
                  <a:gd name="connsiteY2" fmla="*/ 20529 h 20529"/>
                </a:gdLst>
                <a:ahLst/>
                <a:cxnLst>
                  <a:cxn ang="0">
                    <a:pos x="connsiteX0" y="connsiteY0"/>
                  </a:cxn>
                  <a:cxn ang="0">
                    <a:pos x="connsiteX1" y="connsiteY1"/>
                  </a:cxn>
                  <a:cxn ang="0">
                    <a:pos x="connsiteX2" y="connsiteY2"/>
                  </a:cxn>
                </a:cxnLst>
                <a:rect l="l" t="t" r="r" b="b"/>
                <a:pathLst>
                  <a:path w="12965" h="20529">
                    <a:moveTo>
                      <a:pt x="0" y="20529"/>
                    </a:moveTo>
                    <a:cubicBezTo>
                      <a:pt x="4322" y="13686"/>
                      <a:pt x="8644" y="7203"/>
                      <a:pt x="12966" y="0"/>
                    </a:cubicBezTo>
                    <a:cubicBezTo>
                      <a:pt x="7203" y="9364"/>
                      <a:pt x="3241" y="15487"/>
                      <a:pt x="0" y="20529"/>
                    </a:cubicBezTo>
                    <a:close/>
                  </a:path>
                </a:pathLst>
              </a:custGeom>
              <a:solidFill>
                <a:schemeClr val="accent2"/>
              </a:solidFill>
              <a:ln w="0" cap="flat">
                <a:noFill/>
                <a:prstDash val="solid"/>
                <a:miter/>
              </a:ln>
            </p:spPr>
            <p:txBody>
              <a:bodyPr rtlCol="0" anchor="ctr"/>
              <a:lstStyle/>
              <a:p>
                <a:endParaRPr lang="en-US" sz="744"/>
              </a:p>
            </p:txBody>
          </p:sp>
          <p:sp>
            <p:nvSpPr>
              <p:cNvPr id="2733" name="Freeform: Shape 2732">
                <a:extLst>
                  <a:ext uri="{FF2B5EF4-FFF2-40B4-BE49-F238E27FC236}">
                    <a16:creationId xmlns:a16="http://schemas.microsoft.com/office/drawing/2014/main" id="{EDEDABDA-22A4-8D1A-331D-03B9C9D30EFA}"/>
                  </a:ext>
                </a:extLst>
              </p:cNvPr>
              <p:cNvSpPr/>
              <p:nvPr/>
            </p:nvSpPr>
            <p:spPr>
              <a:xfrm>
                <a:off x="8428536" y="3061448"/>
                <a:ext cx="330269" cy="663920"/>
              </a:xfrm>
              <a:custGeom>
                <a:avLst/>
                <a:gdLst>
                  <a:gd name="connsiteX0" fmla="*/ 720 w 330269"/>
                  <a:gd name="connsiteY0" fmla="*/ 618790 h 663920"/>
                  <a:gd name="connsiteX1" fmla="*/ 2521 w 330269"/>
                  <a:gd name="connsiteY1" fmla="*/ 600421 h 663920"/>
                  <a:gd name="connsiteX2" fmla="*/ 4322 w 330269"/>
                  <a:gd name="connsiteY2" fmla="*/ 588536 h 663920"/>
                  <a:gd name="connsiteX3" fmla="*/ 5763 w 330269"/>
                  <a:gd name="connsiteY3" fmla="*/ 580973 h 663920"/>
                  <a:gd name="connsiteX4" fmla="*/ 5042 w 330269"/>
                  <a:gd name="connsiteY4" fmla="*/ 589977 h 663920"/>
                  <a:gd name="connsiteX5" fmla="*/ 3962 w 330269"/>
                  <a:gd name="connsiteY5" fmla="*/ 598621 h 663920"/>
                  <a:gd name="connsiteX6" fmla="*/ 3241 w 330269"/>
                  <a:gd name="connsiteY6" fmla="*/ 609065 h 663920"/>
                  <a:gd name="connsiteX7" fmla="*/ 1801 w 330269"/>
                  <a:gd name="connsiteY7" fmla="*/ 631755 h 663920"/>
                  <a:gd name="connsiteX8" fmla="*/ 1080 w 330269"/>
                  <a:gd name="connsiteY8" fmla="*/ 642560 h 663920"/>
                  <a:gd name="connsiteX9" fmla="*/ 1080 w 330269"/>
                  <a:gd name="connsiteY9" fmla="*/ 651925 h 663920"/>
                  <a:gd name="connsiteX10" fmla="*/ 2521 w 330269"/>
                  <a:gd name="connsiteY10" fmla="*/ 659128 h 663920"/>
                  <a:gd name="connsiteX11" fmla="*/ 2521 w 330269"/>
                  <a:gd name="connsiteY11" fmla="*/ 643281 h 663920"/>
                  <a:gd name="connsiteX12" fmla="*/ 3602 w 330269"/>
                  <a:gd name="connsiteY12" fmla="*/ 627434 h 663920"/>
                  <a:gd name="connsiteX13" fmla="*/ 5763 w 330269"/>
                  <a:gd name="connsiteY13" fmla="*/ 595739 h 663920"/>
                  <a:gd name="connsiteX14" fmla="*/ 5763 w 330269"/>
                  <a:gd name="connsiteY14" fmla="*/ 601142 h 663920"/>
                  <a:gd name="connsiteX15" fmla="*/ 10445 w 330269"/>
                  <a:gd name="connsiteY15" fmla="*/ 562604 h 663920"/>
                  <a:gd name="connsiteX16" fmla="*/ 13326 w 330269"/>
                  <a:gd name="connsiteY16" fmla="*/ 543516 h 663920"/>
                  <a:gd name="connsiteX17" fmla="*/ 16567 w 330269"/>
                  <a:gd name="connsiteY17" fmla="*/ 524427 h 663920"/>
                  <a:gd name="connsiteX18" fmla="*/ 9724 w 330269"/>
                  <a:gd name="connsiteY18" fmla="*/ 548198 h 663920"/>
                  <a:gd name="connsiteX19" fmla="*/ 15487 w 330269"/>
                  <a:gd name="connsiteY19" fmla="*/ 517224 h 663920"/>
                  <a:gd name="connsiteX20" fmla="*/ 16567 w 330269"/>
                  <a:gd name="connsiteY20" fmla="*/ 511461 h 663920"/>
                  <a:gd name="connsiteX21" fmla="*/ 17648 w 330269"/>
                  <a:gd name="connsiteY21" fmla="*/ 506779 h 663920"/>
                  <a:gd name="connsiteX22" fmla="*/ 19449 w 330269"/>
                  <a:gd name="connsiteY22" fmla="*/ 498856 h 663920"/>
                  <a:gd name="connsiteX23" fmla="*/ 23411 w 330269"/>
                  <a:gd name="connsiteY23" fmla="*/ 484809 h 663920"/>
                  <a:gd name="connsiteX24" fmla="*/ 26292 w 330269"/>
                  <a:gd name="connsiteY24" fmla="*/ 475805 h 663920"/>
                  <a:gd name="connsiteX25" fmla="*/ 36376 w 330269"/>
                  <a:gd name="connsiteY25" fmla="*/ 442670 h 663920"/>
                  <a:gd name="connsiteX26" fmla="*/ 40338 w 330269"/>
                  <a:gd name="connsiteY26" fmla="*/ 428624 h 663920"/>
                  <a:gd name="connsiteX27" fmla="*/ 45020 w 330269"/>
                  <a:gd name="connsiteY27" fmla="*/ 414938 h 663920"/>
                  <a:gd name="connsiteX28" fmla="*/ 54385 w 330269"/>
                  <a:gd name="connsiteY28" fmla="*/ 387565 h 663920"/>
                  <a:gd name="connsiteX29" fmla="*/ 64829 w 330269"/>
                  <a:gd name="connsiteY29" fmla="*/ 360553 h 663920"/>
                  <a:gd name="connsiteX30" fmla="*/ 70232 w 330269"/>
                  <a:gd name="connsiteY30" fmla="*/ 347227 h 663920"/>
                  <a:gd name="connsiteX31" fmla="*/ 75994 w 330269"/>
                  <a:gd name="connsiteY31" fmla="*/ 333901 h 663920"/>
                  <a:gd name="connsiteX32" fmla="*/ 72393 w 330269"/>
                  <a:gd name="connsiteY32" fmla="*/ 342545 h 663920"/>
                  <a:gd name="connsiteX33" fmla="*/ 79236 w 330269"/>
                  <a:gd name="connsiteY33" fmla="*/ 326338 h 663920"/>
                  <a:gd name="connsiteX34" fmla="*/ 178280 w 330269"/>
                  <a:gd name="connsiteY34" fmla="*/ 158502 h 663920"/>
                  <a:gd name="connsiteX35" fmla="*/ 311901 w 330269"/>
                  <a:gd name="connsiteY35" fmla="*/ 16598 h 663920"/>
                  <a:gd name="connsiteX36" fmla="*/ 320184 w 330269"/>
                  <a:gd name="connsiteY36" fmla="*/ 9035 h 663920"/>
                  <a:gd name="connsiteX37" fmla="*/ 325947 w 330269"/>
                  <a:gd name="connsiteY37" fmla="*/ 3992 h 663920"/>
                  <a:gd name="connsiteX38" fmla="*/ 330269 w 330269"/>
                  <a:gd name="connsiteY38" fmla="*/ 30 h 663920"/>
                  <a:gd name="connsiteX39" fmla="*/ 320905 w 330269"/>
                  <a:gd name="connsiteY39" fmla="*/ 6153 h 663920"/>
                  <a:gd name="connsiteX40" fmla="*/ 319104 w 330269"/>
                  <a:gd name="connsiteY40" fmla="*/ 4352 h 663920"/>
                  <a:gd name="connsiteX41" fmla="*/ 269041 w 330269"/>
                  <a:gd name="connsiteY41" fmla="*/ 49013 h 663920"/>
                  <a:gd name="connsiteX42" fmla="*/ 256436 w 330269"/>
                  <a:gd name="connsiteY42" fmla="*/ 60898 h 663920"/>
                  <a:gd name="connsiteX43" fmla="*/ 244550 w 330269"/>
                  <a:gd name="connsiteY43" fmla="*/ 73143 h 663920"/>
                  <a:gd name="connsiteX44" fmla="*/ 233025 w 330269"/>
                  <a:gd name="connsiteY44" fmla="*/ 85389 h 663920"/>
                  <a:gd name="connsiteX45" fmla="*/ 222220 w 330269"/>
                  <a:gd name="connsiteY45" fmla="*/ 97274 h 663920"/>
                  <a:gd name="connsiteX46" fmla="*/ 203132 w 330269"/>
                  <a:gd name="connsiteY46" fmla="*/ 119604 h 663920"/>
                  <a:gd name="connsiteX47" fmla="*/ 198810 w 330269"/>
                  <a:gd name="connsiteY47" fmla="*/ 124647 h 663920"/>
                  <a:gd name="connsiteX48" fmla="*/ 194848 w 330269"/>
                  <a:gd name="connsiteY48" fmla="*/ 129689 h 663920"/>
                  <a:gd name="connsiteX49" fmla="*/ 188005 w 330269"/>
                  <a:gd name="connsiteY49" fmla="*/ 138693 h 663920"/>
                  <a:gd name="connsiteX50" fmla="*/ 173958 w 330269"/>
                  <a:gd name="connsiteY50" fmla="*/ 158862 h 663920"/>
                  <a:gd name="connsiteX51" fmla="*/ 175399 w 330269"/>
                  <a:gd name="connsiteY51" fmla="*/ 155981 h 663920"/>
                  <a:gd name="connsiteX52" fmla="*/ 167836 w 330269"/>
                  <a:gd name="connsiteY52" fmla="*/ 164985 h 663920"/>
                  <a:gd name="connsiteX53" fmla="*/ 154870 w 330269"/>
                  <a:gd name="connsiteY53" fmla="*/ 185154 h 663920"/>
                  <a:gd name="connsiteX54" fmla="*/ 148387 w 330269"/>
                  <a:gd name="connsiteY54" fmla="*/ 195239 h 663920"/>
                  <a:gd name="connsiteX55" fmla="*/ 142264 w 330269"/>
                  <a:gd name="connsiteY55" fmla="*/ 205683 h 663920"/>
                  <a:gd name="connsiteX56" fmla="*/ 148387 w 330269"/>
                  <a:gd name="connsiteY56" fmla="*/ 196319 h 663920"/>
                  <a:gd name="connsiteX57" fmla="*/ 155230 w 330269"/>
                  <a:gd name="connsiteY57" fmla="*/ 186955 h 663920"/>
                  <a:gd name="connsiteX58" fmla="*/ 168556 w 330269"/>
                  <a:gd name="connsiteY58" fmla="*/ 168586 h 663920"/>
                  <a:gd name="connsiteX59" fmla="*/ 104447 w 330269"/>
                  <a:gd name="connsiteY59" fmla="*/ 273394 h 663920"/>
                  <a:gd name="connsiteX60" fmla="*/ 88240 w 330269"/>
                  <a:gd name="connsiteY60" fmla="*/ 304728 h 663920"/>
                  <a:gd name="connsiteX61" fmla="*/ 74914 w 330269"/>
                  <a:gd name="connsiteY61" fmla="*/ 333181 h 663920"/>
                  <a:gd name="connsiteX62" fmla="*/ 69151 w 330269"/>
                  <a:gd name="connsiteY62" fmla="*/ 345426 h 663920"/>
                  <a:gd name="connsiteX63" fmla="*/ 64829 w 330269"/>
                  <a:gd name="connsiteY63" fmla="*/ 356231 h 663920"/>
                  <a:gd name="connsiteX64" fmla="*/ 58346 w 330269"/>
                  <a:gd name="connsiteY64" fmla="*/ 370998 h 663920"/>
                  <a:gd name="connsiteX65" fmla="*/ 68071 w 330269"/>
                  <a:gd name="connsiteY65" fmla="*/ 345426 h 663920"/>
                  <a:gd name="connsiteX66" fmla="*/ 75274 w 330269"/>
                  <a:gd name="connsiteY66" fmla="*/ 328499 h 663920"/>
                  <a:gd name="connsiteX67" fmla="*/ 84638 w 330269"/>
                  <a:gd name="connsiteY67" fmla="*/ 305808 h 663920"/>
                  <a:gd name="connsiteX68" fmla="*/ 98324 w 330269"/>
                  <a:gd name="connsiteY68" fmla="*/ 278076 h 663920"/>
                  <a:gd name="connsiteX69" fmla="*/ 103727 w 330269"/>
                  <a:gd name="connsiteY69" fmla="*/ 267271 h 663920"/>
                  <a:gd name="connsiteX70" fmla="*/ 110930 w 330269"/>
                  <a:gd name="connsiteY70" fmla="*/ 254665 h 663920"/>
                  <a:gd name="connsiteX71" fmla="*/ 119934 w 330269"/>
                  <a:gd name="connsiteY71" fmla="*/ 239539 h 663920"/>
                  <a:gd name="connsiteX72" fmla="*/ 124976 w 330269"/>
                  <a:gd name="connsiteY72" fmla="*/ 230895 h 663920"/>
                  <a:gd name="connsiteX73" fmla="*/ 131099 w 330269"/>
                  <a:gd name="connsiteY73" fmla="*/ 221530 h 663920"/>
                  <a:gd name="connsiteX74" fmla="*/ 128938 w 330269"/>
                  <a:gd name="connsiteY74" fmla="*/ 220810 h 663920"/>
                  <a:gd name="connsiteX75" fmla="*/ 121735 w 330269"/>
                  <a:gd name="connsiteY75" fmla="*/ 232335 h 663920"/>
                  <a:gd name="connsiteX76" fmla="*/ 115252 w 330269"/>
                  <a:gd name="connsiteY76" fmla="*/ 243860 h 663920"/>
                  <a:gd name="connsiteX77" fmla="*/ 101926 w 330269"/>
                  <a:gd name="connsiteY77" fmla="*/ 266911 h 663920"/>
                  <a:gd name="connsiteX78" fmla="*/ 90041 w 330269"/>
                  <a:gd name="connsiteY78" fmla="*/ 290321 h 663920"/>
                  <a:gd name="connsiteX79" fmla="*/ 78515 w 330269"/>
                  <a:gd name="connsiteY79" fmla="*/ 313732 h 663920"/>
                  <a:gd name="connsiteX80" fmla="*/ 57986 w 330269"/>
                  <a:gd name="connsiteY80" fmla="*/ 361273 h 663920"/>
                  <a:gd name="connsiteX81" fmla="*/ 48622 w 330269"/>
                  <a:gd name="connsiteY81" fmla="*/ 385404 h 663920"/>
                  <a:gd name="connsiteX82" fmla="*/ 40338 w 330269"/>
                  <a:gd name="connsiteY82" fmla="*/ 409895 h 663920"/>
                  <a:gd name="connsiteX83" fmla="*/ 25572 w 330269"/>
                  <a:gd name="connsiteY83" fmla="*/ 459598 h 663920"/>
                  <a:gd name="connsiteX84" fmla="*/ 19449 w 330269"/>
                  <a:gd name="connsiteY84" fmla="*/ 485169 h 663920"/>
                  <a:gd name="connsiteX85" fmla="*/ 13686 w 330269"/>
                  <a:gd name="connsiteY85" fmla="*/ 511101 h 663920"/>
                  <a:gd name="connsiteX86" fmla="*/ 9004 w 330269"/>
                  <a:gd name="connsiteY86" fmla="*/ 537393 h 663920"/>
                  <a:gd name="connsiteX87" fmla="*/ 5042 w 330269"/>
                  <a:gd name="connsiteY87" fmla="*/ 564045 h 663920"/>
                  <a:gd name="connsiteX88" fmla="*/ 1801 w 330269"/>
                  <a:gd name="connsiteY88" fmla="*/ 591417 h 663920"/>
                  <a:gd name="connsiteX89" fmla="*/ 1080 w 330269"/>
                  <a:gd name="connsiteY89" fmla="*/ 598260 h 663920"/>
                  <a:gd name="connsiteX90" fmla="*/ 720 w 330269"/>
                  <a:gd name="connsiteY90" fmla="*/ 605103 h 663920"/>
                  <a:gd name="connsiteX91" fmla="*/ 0 w 330269"/>
                  <a:gd name="connsiteY91" fmla="*/ 619150 h 663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Lst>
                <a:rect l="l" t="t" r="r" b="b"/>
                <a:pathLst>
                  <a:path w="330269" h="663920">
                    <a:moveTo>
                      <a:pt x="720" y="618790"/>
                    </a:moveTo>
                    <a:cubicBezTo>
                      <a:pt x="1441" y="611586"/>
                      <a:pt x="2161" y="605464"/>
                      <a:pt x="2521" y="600421"/>
                    </a:cubicBezTo>
                    <a:cubicBezTo>
                      <a:pt x="3241" y="595379"/>
                      <a:pt x="3962" y="591417"/>
                      <a:pt x="4322" y="588536"/>
                    </a:cubicBezTo>
                    <a:cubicBezTo>
                      <a:pt x="5402" y="582773"/>
                      <a:pt x="5763" y="580612"/>
                      <a:pt x="5763" y="580973"/>
                    </a:cubicBezTo>
                    <a:cubicBezTo>
                      <a:pt x="5763" y="581693"/>
                      <a:pt x="5763" y="584934"/>
                      <a:pt x="5042" y="589977"/>
                    </a:cubicBezTo>
                    <a:cubicBezTo>
                      <a:pt x="5042" y="592498"/>
                      <a:pt x="4322" y="595379"/>
                      <a:pt x="3962" y="598621"/>
                    </a:cubicBezTo>
                    <a:cubicBezTo>
                      <a:pt x="3962" y="601862"/>
                      <a:pt x="3602" y="605464"/>
                      <a:pt x="3241" y="609065"/>
                    </a:cubicBezTo>
                    <a:cubicBezTo>
                      <a:pt x="2881" y="616269"/>
                      <a:pt x="2521" y="624192"/>
                      <a:pt x="1801" y="631755"/>
                    </a:cubicBezTo>
                    <a:cubicBezTo>
                      <a:pt x="1801" y="635357"/>
                      <a:pt x="1441" y="639319"/>
                      <a:pt x="1080" y="642560"/>
                    </a:cubicBezTo>
                    <a:cubicBezTo>
                      <a:pt x="1080" y="645802"/>
                      <a:pt x="1080" y="649043"/>
                      <a:pt x="1080" y="651925"/>
                    </a:cubicBezTo>
                    <a:cubicBezTo>
                      <a:pt x="1080" y="663090"/>
                      <a:pt x="1441" y="668492"/>
                      <a:pt x="2521" y="659128"/>
                    </a:cubicBezTo>
                    <a:cubicBezTo>
                      <a:pt x="2521" y="653725"/>
                      <a:pt x="2521" y="648683"/>
                      <a:pt x="2521" y="643281"/>
                    </a:cubicBezTo>
                    <a:lnTo>
                      <a:pt x="3602" y="627434"/>
                    </a:lnTo>
                    <a:cubicBezTo>
                      <a:pt x="4322" y="616989"/>
                      <a:pt x="4682" y="606184"/>
                      <a:pt x="5763" y="595739"/>
                    </a:cubicBezTo>
                    <a:cubicBezTo>
                      <a:pt x="5763" y="597540"/>
                      <a:pt x="5763" y="599341"/>
                      <a:pt x="5763" y="601142"/>
                    </a:cubicBezTo>
                    <a:cubicBezTo>
                      <a:pt x="7203" y="588176"/>
                      <a:pt x="9004" y="575570"/>
                      <a:pt x="10445" y="562604"/>
                    </a:cubicBezTo>
                    <a:cubicBezTo>
                      <a:pt x="11165" y="556121"/>
                      <a:pt x="12246" y="549638"/>
                      <a:pt x="13326" y="543516"/>
                    </a:cubicBezTo>
                    <a:lnTo>
                      <a:pt x="16567" y="524427"/>
                    </a:lnTo>
                    <a:cubicBezTo>
                      <a:pt x="12606" y="539914"/>
                      <a:pt x="10445" y="551799"/>
                      <a:pt x="9724" y="548198"/>
                    </a:cubicBezTo>
                    <a:cubicBezTo>
                      <a:pt x="12246" y="535592"/>
                      <a:pt x="14046" y="525508"/>
                      <a:pt x="15487" y="517224"/>
                    </a:cubicBezTo>
                    <a:cubicBezTo>
                      <a:pt x="15847" y="515063"/>
                      <a:pt x="16207" y="513262"/>
                      <a:pt x="16567" y="511461"/>
                    </a:cubicBezTo>
                    <a:cubicBezTo>
                      <a:pt x="16928" y="509660"/>
                      <a:pt x="17288" y="508220"/>
                      <a:pt x="17648" y="506779"/>
                    </a:cubicBezTo>
                    <a:cubicBezTo>
                      <a:pt x="18368" y="503898"/>
                      <a:pt x="19089" y="501017"/>
                      <a:pt x="19449" y="498856"/>
                    </a:cubicBezTo>
                    <a:cubicBezTo>
                      <a:pt x="21610" y="489851"/>
                      <a:pt x="22690" y="486970"/>
                      <a:pt x="23411" y="484809"/>
                    </a:cubicBezTo>
                    <a:cubicBezTo>
                      <a:pt x="24131" y="482648"/>
                      <a:pt x="24851" y="481208"/>
                      <a:pt x="26292" y="475805"/>
                    </a:cubicBezTo>
                    <a:cubicBezTo>
                      <a:pt x="27733" y="470403"/>
                      <a:pt x="30974" y="461038"/>
                      <a:pt x="36376" y="442670"/>
                    </a:cubicBezTo>
                    <a:lnTo>
                      <a:pt x="40338" y="428624"/>
                    </a:lnTo>
                    <a:cubicBezTo>
                      <a:pt x="41779" y="423942"/>
                      <a:pt x="43219" y="419620"/>
                      <a:pt x="45020" y="414938"/>
                    </a:cubicBezTo>
                    <a:lnTo>
                      <a:pt x="54385" y="387565"/>
                    </a:lnTo>
                    <a:lnTo>
                      <a:pt x="64829" y="360553"/>
                    </a:lnTo>
                    <a:lnTo>
                      <a:pt x="70232" y="347227"/>
                    </a:lnTo>
                    <a:lnTo>
                      <a:pt x="75994" y="333901"/>
                    </a:lnTo>
                    <a:lnTo>
                      <a:pt x="72393" y="342545"/>
                    </a:lnTo>
                    <a:cubicBezTo>
                      <a:pt x="76354" y="333541"/>
                      <a:pt x="78155" y="329579"/>
                      <a:pt x="79236" y="326338"/>
                    </a:cubicBezTo>
                    <a:cubicBezTo>
                      <a:pt x="105888" y="266911"/>
                      <a:pt x="139023" y="210365"/>
                      <a:pt x="178280" y="158502"/>
                    </a:cubicBezTo>
                    <a:cubicBezTo>
                      <a:pt x="217538" y="106639"/>
                      <a:pt x="262558" y="58737"/>
                      <a:pt x="311901" y="16598"/>
                    </a:cubicBezTo>
                    <a:cubicBezTo>
                      <a:pt x="315142" y="13717"/>
                      <a:pt x="318023" y="11195"/>
                      <a:pt x="320184" y="9035"/>
                    </a:cubicBezTo>
                    <a:cubicBezTo>
                      <a:pt x="322345" y="6874"/>
                      <a:pt x="324506" y="5433"/>
                      <a:pt x="325947" y="3992"/>
                    </a:cubicBezTo>
                    <a:cubicBezTo>
                      <a:pt x="328828" y="1471"/>
                      <a:pt x="330269" y="391"/>
                      <a:pt x="330269" y="30"/>
                    </a:cubicBezTo>
                    <a:cubicBezTo>
                      <a:pt x="330269" y="-330"/>
                      <a:pt x="325947" y="2552"/>
                      <a:pt x="320905" y="6153"/>
                    </a:cubicBezTo>
                    <a:cubicBezTo>
                      <a:pt x="311180" y="13356"/>
                      <a:pt x="299655" y="22361"/>
                      <a:pt x="319104" y="4352"/>
                    </a:cubicBezTo>
                    <a:cubicBezTo>
                      <a:pt x="303617" y="18039"/>
                      <a:pt x="285609" y="32805"/>
                      <a:pt x="269041" y="49013"/>
                    </a:cubicBezTo>
                    <a:cubicBezTo>
                      <a:pt x="264719" y="52974"/>
                      <a:pt x="260397" y="56936"/>
                      <a:pt x="256436" y="60898"/>
                    </a:cubicBezTo>
                    <a:cubicBezTo>
                      <a:pt x="252474" y="64860"/>
                      <a:pt x="248512" y="69182"/>
                      <a:pt x="244550" y="73143"/>
                    </a:cubicBezTo>
                    <a:cubicBezTo>
                      <a:pt x="240589" y="77105"/>
                      <a:pt x="236627" y="81427"/>
                      <a:pt x="233025" y="85389"/>
                    </a:cubicBezTo>
                    <a:cubicBezTo>
                      <a:pt x="229063" y="89351"/>
                      <a:pt x="225462" y="93313"/>
                      <a:pt x="222220" y="97274"/>
                    </a:cubicBezTo>
                    <a:cubicBezTo>
                      <a:pt x="215377" y="105198"/>
                      <a:pt x="208894" y="112761"/>
                      <a:pt x="203132" y="119604"/>
                    </a:cubicBezTo>
                    <a:cubicBezTo>
                      <a:pt x="201691" y="121405"/>
                      <a:pt x="200250" y="122846"/>
                      <a:pt x="198810" y="124647"/>
                    </a:cubicBezTo>
                    <a:cubicBezTo>
                      <a:pt x="197369" y="126447"/>
                      <a:pt x="196289" y="127888"/>
                      <a:pt x="194848" y="129689"/>
                    </a:cubicBezTo>
                    <a:cubicBezTo>
                      <a:pt x="192327" y="132930"/>
                      <a:pt x="190166" y="135812"/>
                      <a:pt x="188005" y="138693"/>
                    </a:cubicBezTo>
                    <a:cubicBezTo>
                      <a:pt x="179721" y="149858"/>
                      <a:pt x="174319" y="157061"/>
                      <a:pt x="173958" y="158862"/>
                    </a:cubicBezTo>
                    <a:cubicBezTo>
                      <a:pt x="174679" y="157782"/>
                      <a:pt x="175759" y="155981"/>
                      <a:pt x="175399" y="155981"/>
                    </a:cubicBezTo>
                    <a:cubicBezTo>
                      <a:pt x="175039" y="155981"/>
                      <a:pt x="172878" y="158142"/>
                      <a:pt x="167836" y="164985"/>
                    </a:cubicBezTo>
                    <a:lnTo>
                      <a:pt x="154870" y="185154"/>
                    </a:lnTo>
                    <a:cubicBezTo>
                      <a:pt x="152709" y="188395"/>
                      <a:pt x="150548" y="191997"/>
                      <a:pt x="148387" y="195239"/>
                    </a:cubicBezTo>
                    <a:lnTo>
                      <a:pt x="142264" y="205683"/>
                    </a:lnTo>
                    <a:lnTo>
                      <a:pt x="148387" y="196319"/>
                    </a:lnTo>
                    <a:cubicBezTo>
                      <a:pt x="150548" y="193078"/>
                      <a:pt x="152709" y="190196"/>
                      <a:pt x="155230" y="186955"/>
                    </a:cubicBezTo>
                    <a:lnTo>
                      <a:pt x="168556" y="168586"/>
                    </a:lnTo>
                    <a:cubicBezTo>
                      <a:pt x="155230" y="188395"/>
                      <a:pt x="127137" y="230895"/>
                      <a:pt x="104447" y="273394"/>
                    </a:cubicBezTo>
                    <a:cubicBezTo>
                      <a:pt x="99045" y="284199"/>
                      <a:pt x="93642" y="294643"/>
                      <a:pt x="88240" y="304728"/>
                    </a:cubicBezTo>
                    <a:cubicBezTo>
                      <a:pt x="83198" y="314812"/>
                      <a:pt x="78876" y="324537"/>
                      <a:pt x="74914" y="333181"/>
                    </a:cubicBezTo>
                    <a:cubicBezTo>
                      <a:pt x="72753" y="337503"/>
                      <a:pt x="70952" y="341464"/>
                      <a:pt x="69151" y="345426"/>
                    </a:cubicBezTo>
                    <a:cubicBezTo>
                      <a:pt x="67711" y="349388"/>
                      <a:pt x="65910" y="352990"/>
                      <a:pt x="64829" y="356231"/>
                    </a:cubicBezTo>
                    <a:cubicBezTo>
                      <a:pt x="62308" y="362714"/>
                      <a:pt x="60147" y="367756"/>
                      <a:pt x="58346" y="370998"/>
                    </a:cubicBezTo>
                    <a:cubicBezTo>
                      <a:pt x="62308" y="360553"/>
                      <a:pt x="65550" y="352269"/>
                      <a:pt x="68071" y="345426"/>
                    </a:cubicBezTo>
                    <a:cubicBezTo>
                      <a:pt x="70952" y="338583"/>
                      <a:pt x="73473" y="333181"/>
                      <a:pt x="75274" y="328499"/>
                    </a:cubicBezTo>
                    <a:cubicBezTo>
                      <a:pt x="79236" y="319134"/>
                      <a:pt x="81757" y="313012"/>
                      <a:pt x="84638" y="305808"/>
                    </a:cubicBezTo>
                    <a:cubicBezTo>
                      <a:pt x="87880" y="298965"/>
                      <a:pt x="91841" y="291042"/>
                      <a:pt x="98324" y="278076"/>
                    </a:cubicBezTo>
                    <a:cubicBezTo>
                      <a:pt x="100125" y="274834"/>
                      <a:pt x="101926" y="271233"/>
                      <a:pt x="103727" y="267271"/>
                    </a:cubicBezTo>
                    <a:cubicBezTo>
                      <a:pt x="105888" y="263309"/>
                      <a:pt x="108409" y="259347"/>
                      <a:pt x="110930" y="254665"/>
                    </a:cubicBezTo>
                    <a:cubicBezTo>
                      <a:pt x="113811" y="249983"/>
                      <a:pt x="116693" y="244941"/>
                      <a:pt x="119934" y="239539"/>
                    </a:cubicBezTo>
                    <a:cubicBezTo>
                      <a:pt x="121735" y="236657"/>
                      <a:pt x="123176" y="233776"/>
                      <a:pt x="124976" y="230895"/>
                    </a:cubicBezTo>
                    <a:cubicBezTo>
                      <a:pt x="126777" y="228013"/>
                      <a:pt x="128938" y="224772"/>
                      <a:pt x="131099" y="221530"/>
                    </a:cubicBezTo>
                    <a:cubicBezTo>
                      <a:pt x="127498" y="225852"/>
                      <a:pt x="114532" y="244221"/>
                      <a:pt x="128938" y="220810"/>
                    </a:cubicBezTo>
                    <a:cubicBezTo>
                      <a:pt x="126417" y="224772"/>
                      <a:pt x="123896" y="228373"/>
                      <a:pt x="121735" y="232335"/>
                    </a:cubicBezTo>
                    <a:cubicBezTo>
                      <a:pt x="119574" y="236297"/>
                      <a:pt x="117413" y="240259"/>
                      <a:pt x="115252" y="243860"/>
                    </a:cubicBezTo>
                    <a:cubicBezTo>
                      <a:pt x="110930" y="251784"/>
                      <a:pt x="106248" y="259347"/>
                      <a:pt x="101926" y="266911"/>
                    </a:cubicBezTo>
                    <a:cubicBezTo>
                      <a:pt x="97964" y="274834"/>
                      <a:pt x="94002" y="282758"/>
                      <a:pt x="90041" y="290321"/>
                    </a:cubicBezTo>
                    <a:cubicBezTo>
                      <a:pt x="86079" y="298245"/>
                      <a:pt x="82117" y="305808"/>
                      <a:pt x="78515" y="313732"/>
                    </a:cubicBezTo>
                    <a:cubicBezTo>
                      <a:pt x="71312" y="329579"/>
                      <a:pt x="63749" y="345066"/>
                      <a:pt x="57986" y="361273"/>
                    </a:cubicBezTo>
                    <a:lnTo>
                      <a:pt x="48622" y="385404"/>
                    </a:lnTo>
                    <a:cubicBezTo>
                      <a:pt x="45741" y="393688"/>
                      <a:pt x="43219" y="401612"/>
                      <a:pt x="40338" y="409895"/>
                    </a:cubicBezTo>
                    <a:cubicBezTo>
                      <a:pt x="34576" y="426103"/>
                      <a:pt x="30254" y="443030"/>
                      <a:pt x="25572" y="459598"/>
                    </a:cubicBezTo>
                    <a:cubicBezTo>
                      <a:pt x="23050" y="467882"/>
                      <a:pt x="21250" y="476525"/>
                      <a:pt x="19449" y="485169"/>
                    </a:cubicBezTo>
                    <a:cubicBezTo>
                      <a:pt x="17648" y="493813"/>
                      <a:pt x="15487" y="502457"/>
                      <a:pt x="13686" y="511101"/>
                    </a:cubicBezTo>
                    <a:cubicBezTo>
                      <a:pt x="12246" y="519745"/>
                      <a:pt x="10805" y="528749"/>
                      <a:pt x="9004" y="537393"/>
                    </a:cubicBezTo>
                    <a:cubicBezTo>
                      <a:pt x="7563" y="546397"/>
                      <a:pt x="5763" y="555041"/>
                      <a:pt x="5042" y="564045"/>
                    </a:cubicBezTo>
                    <a:cubicBezTo>
                      <a:pt x="3962" y="573049"/>
                      <a:pt x="2881" y="582053"/>
                      <a:pt x="1801" y="591417"/>
                    </a:cubicBezTo>
                    <a:lnTo>
                      <a:pt x="1080" y="598260"/>
                    </a:lnTo>
                    <a:cubicBezTo>
                      <a:pt x="1080" y="600421"/>
                      <a:pt x="1080" y="602942"/>
                      <a:pt x="720" y="605103"/>
                    </a:cubicBezTo>
                    <a:cubicBezTo>
                      <a:pt x="720" y="609786"/>
                      <a:pt x="0" y="614468"/>
                      <a:pt x="0" y="619150"/>
                    </a:cubicBezTo>
                    <a:close/>
                  </a:path>
                </a:pathLst>
              </a:custGeom>
              <a:solidFill>
                <a:schemeClr val="accent2"/>
              </a:solidFill>
              <a:ln w="0" cap="flat">
                <a:noFill/>
                <a:prstDash val="solid"/>
                <a:miter/>
              </a:ln>
            </p:spPr>
            <p:txBody>
              <a:bodyPr rtlCol="0" anchor="ctr"/>
              <a:lstStyle/>
              <a:p>
                <a:endParaRPr lang="en-US" sz="744"/>
              </a:p>
            </p:txBody>
          </p:sp>
          <p:sp>
            <p:nvSpPr>
              <p:cNvPr id="2734" name="Freeform: Shape 2733">
                <a:extLst>
                  <a:ext uri="{FF2B5EF4-FFF2-40B4-BE49-F238E27FC236}">
                    <a16:creationId xmlns:a16="http://schemas.microsoft.com/office/drawing/2014/main" id="{F549E70B-F4CB-1576-942C-C89BD88907DD}"/>
                  </a:ext>
                </a:extLst>
              </p:cNvPr>
              <p:cNvSpPr/>
              <p:nvPr/>
            </p:nvSpPr>
            <p:spPr>
              <a:xfrm>
                <a:off x="9440232" y="2862668"/>
                <a:ext cx="2515" cy="3601"/>
              </a:xfrm>
              <a:custGeom>
                <a:avLst/>
                <a:gdLst>
                  <a:gd name="connsiteX0" fmla="*/ 1081 w 2515"/>
                  <a:gd name="connsiteY0" fmla="*/ 0 h 3601"/>
                  <a:gd name="connsiteX1" fmla="*/ 0 w 2515"/>
                  <a:gd name="connsiteY1" fmla="*/ 0 h 3601"/>
                  <a:gd name="connsiteX2" fmla="*/ 1081 w 2515"/>
                  <a:gd name="connsiteY2" fmla="*/ 0 h 3601"/>
                </a:gdLst>
                <a:ahLst/>
                <a:cxnLst>
                  <a:cxn ang="0">
                    <a:pos x="connsiteX0" y="connsiteY0"/>
                  </a:cxn>
                  <a:cxn ang="0">
                    <a:pos x="connsiteX1" y="connsiteY1"/>
                  </a:cxn>
                  <a:cxn ang="0">
                    <a:pos x="connsiteX2" y="connsiteY2"/>
                  </a:cxn>
                </a:cxnLst>
                <a:rect l="l" t="t" r="r" b="b"/>
                <a:pathLst>
                  <a:path w="2515" h="3601">
                    <a:moveTo>
                      <a:pt x="1081" y="0"/>
                    </a:moveTo>
                    <a:lnTo>
                      <a:pt x="0" y="0"/>
                    </a:lnTo>
                    <a:cubicBezTo>
                      <a:pt x="2521" y="0"/>
                      <a:pt x="3602" y="0"/>
                      <a:pt x="1081" y="0"/>
                    </a:cubicBezTo>
                    <a:close/>
                  </a:path>
                </a:pathLst>
              </a:custGeom>
              <a:solidFill>
                <a:schemeClr val="accent2"/>
              </a:solidFill>
              <a:ln w="0" cap="flat">
                <a:noFill/>
                <a:prstDash val="solid"/>
                <a:miter/>
              </a:ln>
            </p:spPr>
            <p:txBody>
              <a:bodyPr rtlCol="0" anchor="ctr"/>
              <a:lstStyle/>
              <a:p>
                <a:endParaRPr lang="en-US" sz="744"/>
              </a:p>
            </p:txBody>
          </p:sp>
          <p:sp>
            <p:nvSpPr>
              <p:cNvPr id="2735" name="Freeform: Shape 2734">
                <a:extLst>
                  <a:ext uri="{FF2B5EF4-FFF2-40B4-BE49-F238E27FC236}">
                    <a16:creationId xmlns:a16="http://schemas.microsoft.com/office/drawing/2014/main" id="{FA90CF7C-8E7D-FE3B-A6E0-74813B8EC419}"/>
                  </a:ext>
                </a:extLst>
              </p:cNvPr>
              <p:cNvSpPr/>
              <p:nvPr/>
            </p:nvSpPr>
            <p:spPr>
              <a:xfrm>
                <a:off x="9319578" y="2862308"/>
                <a:ext cx="120654" cy="2521"/>
              </a:xfrm>
              <a:custGeom>
                <a:avLst/>
                <a:gdLst>
                  <a:gd name="connsiteX0" fmla="*/ 72033 w 120654"/>
                  <a:gd name="connsiteY0" fmla="*/ 0 h 2521"/>
                  <a:gd name="connsiteX1" fmla="*/ 0 w 120654"/>
                  <a:gd name="connsiteY1" fmla="*/ 2521 h 2521"/>
                  <a:gd name="connsiteX2" fmla="*/ 112371 w 120654"/>
                  <a:gd name="connsiteY2" fmla="*/ 2521 h 2521"/>
                  <a:gd name="connsiteX3" fmla="*/ 120654 w 120654"/>
                  <a:gd name="connsiteY3" fmla="*/ 360 h 2521"/>
                  <a:gd name="connsiteX4" fmla="*/ 56185 w 120654"/>
                  <a:gd name="connsiteY4" fmla="*/ 1080 h 2521"/>
                  <a:gd name="connsiteX5" fmla="*/ 72393 w 120654"/>
                  <a:gd name="connsiteY5" fmla="*/ 0 h 2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654" h="2521">
                    <a:moveTo>
                      <a:pt x="72033" y="0"/>
                    </a:moveTo>
                    <a:lnTo>
                      <a:pt x="0" y="2521"/>
                    </a:lnTo>
                    <a:lnTo>
                      <a:pt x="112371" y="2521"/>
                    </a:lnTo>
                    <a:cubicBezTo>
                      <a:pt x="112371" y="2521"/>
                      <a:pt x="120654" y="360"/>
                      <a:pt x="120654" y="360"/>
                    </a:cubicBezTo>
                    <a:cubicBezTo>
                      <a:pt x="110570" y="720"/>
                      <a:pt x="71312" y="1801"/>
                      <a:pt x="56185" y="1080"/>
                    </a:cubicBezTo>
                    <a:lnTo>
                      <a:pt x="72393" y="0"/>
                    </a:lnTo>
                    <a:close/>
                  </a:path>
                </a:pathLst>
              </a:custGeom>
              <a:solidFill>
                <a:schemeClr val="accent2"/>
              </a:solidFill>
              <a:ln w="0" cap="flat">
                <a:noFill/>
                <a:prstDash val="solid"/>
                <a:miter/>
              </a:ln>
            </p:spPr>
            <p:txBody>
              <a:bodyPr rtlCol="0" anchor="ctr"/>
              <a:lstStyle/>
              <a:p>
                <a:endParaRPr lang="en-US" sz="744"/>
              </a:p>
            </p:txBody>
          </p:sp>
          <p:sp>
            <p:nvSpPr>
              <p:cNvPr id="2736" name="Freeform: Shape 2735">
                <a:extLst>
                  <a:ext uri="{FF2B5EF4-FFF2-40B4-BE49-F238E27FC236}">
                    <a16:creationId xmlns:a16="http://schemas.microsoft.com/office/drawing/2014/main" id="{70E3AE64-7DAA-5087-0354-509DBC7B5C7D}"/>
                  </a:ext>
                </a:extLst>
              </p:cNvPr>
              <p:cNvSpPr/>
              <p:nvPr/>
            </p:nvSpPr>
            <p:spPr>
              <a:xfrm>
                <a:off x="9238181" y="2861228"/>
                <a:ext cx="86078" cy="8643"/>
              </a:xfrm>
              <a:custGeom>
                <a:avLst/>
                <a:gdLst>
                  <a:gd name="connsiteX0" fmla="*/ 0 w 86078"/>
                  <a:gd name="connsiteY0" fmla="*/ 8644 h 8643"/>
                  <a:gd name="connsiteX1" fmla="*/ 31694 w 86078"/>
                  <a:gd name="connsiteY1" fmla="*/ 5402 h 8643"/>
                  <a:gd name="connsiteX2" fmla="*/ 43940 w 86078"/>
                  <a:gd name="connsiteY2" fmla="*/ 3962 h 8643"/>
                  <a:gd name="connsiteX3" fmla="*/ 39978 w 86078"/>
                  <a:gd name="connsiteY3" fmla="*/ 2881 h 8643"/>
                  <a:gd name="connsiteX4" fmla="*/ 22330 w 86078"/>
                  <a:gd name="connsiteY4" fmla="*/ 2881 h 8643"/>
                  <a:gd name="connsiteX5" fmla="*/ 38537 w 86078"/>
                  <a:gd name="connsiteY5" fmla="*/ 1801 h 8643"/>
                  <a:gd name="connsiteX6" fmla="*/ 49342 w 86078"/>
                  <a:gd name="connsiteY6" fmla="*/ 1801 h 8643"/>
                  <a:gd name="connsiteX7" fmla="*/ 60147 w 86078"/>
                  <a:gd name="connsiteY7" fmla="*/ 1801 h 8643"/>
                  <a:gd name="connsiteX8" fmla="*/ 68071 w 86078"/>
                  <a:gd name="connsiteY8" fmla="*/ 1801 h 8643"/>
                  <a:gd name="connsiteX9" fmla="*/ 74914 w 86078"/>
                  <a:gd name="connsiteY9" fmla="*/ 1441 h 8643"/>
                  <a:gd name="connsiteX10" fmla="*/ 86079 w 86078"/>
                  <a:gd name="connsiteY10" fmla="*/ 720 h 8643"/>
                  <a:gd name="connsiteX11" fmla="*/ 74914 w 86078"/>
                  <a:gd name="connsiteY11" fmla="*/ 0 h 8643"/>
                  <a:gd name="connsiteX12" fmla="*/ 50783 w 86078"/>
                  <a:gd name="connsiteY12" fmla="*/ 360 h 8643"/>
                  <a:gd name="connsiteX13" fmla="*/ 37097 w 86078"/>
                  <a:gd name="connsiteY13" fmla="*/ 720 h 8643"/>
                  <a:gd name="connsiteX14" fmla="*/ 24131 w 86078"/>
                  <a:gd name="connsiteY14" fmla="*/ 1441 h 8643"/>
                  <a:gd name="connsiteX15" fmla="*/ 5763 w 86078"/>
                  <a:gd name="connsiteY15" fmla="*/ 3241 h 8643"/>
                  <a:gd name="connsiteX16" fmla="*/ 360 w 86078"/>
                  <a:gd name="connsiteY16" fmla="*/ 7924 h 8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6078" h="8643">
                    <a:moveTo>
                      <a:pt x="0" y="8644"/>
                    </a:moveTo>
                    <a:cubicBezTo>
                      <a:pt x="14046" y="7563"/>
                      <a:pt x="24491" y="6123"/>
                      <a:pt x="31694" y="5402"/>
                    </a:cubicBezTo>
                    <a:cubicBezTo>
                      <a:pt x="38898" y="5042"/>
                      <a:pt x="42859" y="4322"/>
                      <a:pt x="43940" y="3962"/>
                    </a:cubicBezTo>
                    <a:cubicBezTo>
                      <a:pt x="45020" y="3602"/>
                      <a:pt x="43940" y="3241"/>
                      <a:pt x="39978" y="2881"/>
                    </a:cubicBezTo>
                    <a:cubicBezTo>
                      <a:pt x="36376" y="2881"/>
                      <a:pt x="30254" y="2161"/>
                      <a:pt x="22330" y="2881"/>
                    </a:cubicBezTo>
                    <a:cubicBezTo>
                      <a:pt x="28813" y="2161"/>
                      <a:pt x="34215" y="2161"/>
                      <a:pt x="38537" y="1801"/>
                    </a:cubicBezTo>
                    <a:cubicBezTo>
                      <a:pt x="42859" y="1801"/>
                      <a:pt x="46461" y="1801"/>
                      <a:pt x="49342" y="1801"/>
                    </a:cubicBezTo>
                    <a:cubicBezTo>
                      <a:pt x="54745" y="1801"/>
                      <a:pt x="57986" y="1801"/>
                      <a:pt x="60147" y="1801"/>
                    </a:cubicBezTo>
                    <a:cubicBezTo>
                      <a:pt x="62668" y="1801"/>
                      <a:pt x="64469" y="1801"/>
                      <a:pt x="68071" y="1801"/>
                    </a:cubicBezTo>
                    <a:cubicBezTo>
                      <a:pt x="69872" y="1801"/>
                      <a:pt x="72033" y="1801"/>
                      <a:pt x="74914" y="1441"/>
                    </a:cubicBezTo>
                    <a:cubicBezTo>
                      <a:pt x="77795" y="1441"/>
                      <a:pt x="81397" y="1441"/>
                      <a:pt x="86079" y="720"/>
                    </a:cubicBezTo>
                    <a:cubicBezTo>
                      <a:pt x="86079" y="360"/>
                      <a:pt x="81397" y="0"/>
                      <a:pt x="74914" y="0"/>
                    </a:cubicBezTo>
                    <a:cubicBezTo>
                      <a:pt x="68431" y="0"/>
                      <a:pt x="59787" y="0"/>
                      <a:pt x="50783" y="360"/>
                    </a:cubicBezTo>
                    <a:cubicBezTo>
                      <a:pt x="46101" y="360"/>
                      <a:pt x="41779" y="360"/>
                      <a:pt x="37097" y="720"/>
                    </a:cubicBezTo>
                    <a:cubicBezTo>
                      <a:pt x="32415" y="720"/>
                      <a:pt x="28093" y="720"/>
                      <a:pt x="24131" y="1441"/>
                    </a:cubicBezTo>
                    <a:cubicBezTo>
                      <a:pt x="16207" y="2161"/>
                      <a:pt x="9364" y="2881"/>
                      <a:pt x="5763" y="3241"/>
                    </a:cubicBezTo>
                    <a:lnTo>
                      <a:pt x="360" y="7924"/>
                    </a:lnTo>
                    <a:close/>
                  </a:path>
                </a:pathLst>
              </a:custGeom>
              <a:solidFill>
                <a:schemeClr val="accent2"/>
              </a:solidFill>
              <a:ln w="0" cap="flat">
                <a:noFill/>
                <a:prstDash val="solid"/>
                <a:miter/>
              </a:ln>
            </p:spPr>
            <p:txBody>
              <a:bodyPr rtlCol="0" anchor="ctr"/>
              <a:lstStyle/>
              <a:p>
                <a:endParaRPr lang="en-US" sz="744"/>
              </a:p>
            </p:txBody>
          </p:sp>
          <p:sp>
            <p:nvSpPr>
              <p:cNvPr id="2737" name="Freeform: Shape 2736">
                <a:extLst>
                  <a:ext uri="{FF2B5EF4-FFF2-40B4-BE49-F238E27FC236}">
                    <a16:creationId xmlns:a16="http://schemas.microsoft.com/office/drawing/2014/main" id="{0DBA30C7-71B7-013C-846D-842581AF505F}"/>
                  </a:ext>
                </a:extLst>
              </p:cNvPr>
              <p:cNvSpPr/>
              <p:nvPr/>
            </p:nvSpPr>
            <p:spPr>
              <a:xfrm>
                <a:off x="8825795" y="2990166"/>
                <a:ext cx="33134" cy="20529"/>
              </a:xfrm>
              <a:custGeom>
                <a:avLst/>
                <a:gdLst>
                  <a:gd name="connsiteX0" fmla="*/ 20169 w 33134"/>
                  <a:gd name="connsiteY0" fmla="*/ 9004 h 20529"/>
                  <a:gd name="connsiteX1" fmla="*/ 33135 w 33134"/>
                  <a:gd name="connsiteY1" fmla="*/ 0 h 20529"/>
                  <a:gd name="connsiteX2" fmla="*/ 16567 w 33134"/>
                  <a:gd name="connsiteY2" fmla="*/ 10085 h 20529"/>
                  <a:gd name="connsiteX3" fmla="*/ 0 w 33134"/>
                  <a:gd name="connsiteY3" fmla="*/ 20529 h 20529"/>
                  <a:gd name="connsiteX4" fmla="*/ 20169 w 33134"/>
                  <a:gd name="connsiteY4" fmla="*/ 9004 h 205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134" h="20529">
                    <a:moveTo>
                      <a:pt x="20169" y="9004"/>
                    </a:moveTo>
                    <a:cubicBezTo>
                      <a:pt x="24491" y="5763"/>
                      <a:pt x="28813" y="2881"/>
                      <a:pt x="33135" y="0"/>
                    </a:cubicBezTo>
                    <a:cubicBezTo>
                      <a:pt x="27372" y="3241"/>
                      <a:pt x="21970" y="6843"/>
                      <a:pt x="16567" y="10085"/>
                    </a:cubicBezTo>
                    <a:lnTo>
                      <a:pt x="0" y="20529"/>
                    </a:lnTo>
                    <a:lnTo>
                      <a:pt x="20169" y="9004"/>
                    </a:lnTo>
                    <a:close/>
                  </a:path>
                </a:pathLst>
              </a:custGeom>
              <a:solidFill>
                <a:schemeClr val="accent2"/>
              </a:solidFill>
              <a:ln w="0" cap="flat">
                <a:noFill/>
                <a:prstDash val="solid"/>
                <a:miter/>
              </a:ln>
            </p:spPr>
            <p:txBody>
              <a:bodyPr rtlCol="0" anchor="ctr"/>
              <a:lstStyle/>
              <a:p>
                <a:endParaRPr lang="en-US" sz="744"/>
              </a:p>
            </p:txBody>
          </p:sp>
          <p:sp>
            <p:nvSpPr>
              <p:cNvPr id="2738" name="Freeform: Shape 2737">
                <a:extLst>
                  <a:ext uri="{FF2B5EF4-FFF2-40B4-BE49-F238E27FC236}">
                    <a16:creationId xmlns:a16="http://schemas.microsoft.com/office/drawing/2014/main" id="{5D5F88C9-B607-0839-CEB3-8FB38F9D2CF7}"/>
                  </a:ext>
                </a:extLst>
              </p:cNvPr>
              <p:cNvSpPr/>
              <p:nvPr/>
            </p:nvSpPr>
            <p:spPr>
              <a:xfrm>
                <a:off x="8859290" y="2971077"/>
                <a:ext cx="33855" cy="19088"/>
              </a:xfrm>
              <a:custGeom>
                <a:avLst/>
                <a:gdLst>
                  <a:gd name="connsiteX0" fmla="*/ 0 w 33855"/>
                  <a:gd name="connsiteY0" fmla="*/ 19089 h 19088"/>
                  <a:gd name="connsiteX1" fmla="*/ 33855 w 33855"/>
                  <a:gd name="connsiteY1" fmla="*/ 0 h 19088"/>
                  <a:gd name="connsiteX2" fmla="*/ 22690 w 33855"/>
                  <a:gd name="connsiteY2" fmla="*/ 4322 h 19088"/>
                  <a:gd name="connsiteX3" fmla="*/ 0 w 33855"/>
                  <a:gd name="connsiteY3" fmla="*/ 19089 h 19088"/>
                </a:gdLst>
                <a:ahLst/>
                <a:cxnLst>
                  <a:cxn ang="0">
                    <a:pos x="connsiteX0" y="connsiteY0"/>
                  </a:cxn>
                  <a:cxn ang="0">
                    <a:pos x="connsiteX1" y="connsiteY1"/>
                  </a:cxn>
                  <a:cxn ang="0">
                    <a:pos x="connsiteX2" y="connsiteY2"/>
                  </a:cxn>
                  <a:cxn ang="0">
                    <a:pos x="connsiteX3" y="connsiteY3"/>
                  </a:cxn>
                </a:cxnLst>
                <a:rect l="l" t="t" r="r" b="b"/>
                <a:pathLst>
                  <a:path w="33855" h="19088">
                    <a:moveTo>
                      <a:pt x="0" y="19089"/>
                    </a:moveTo>
                    <a:cubicBezTo>
                      <a:pt x="11165" y="12606"/>
                      <a:pt x="22690" y="6123"/>
                      <a:pt x="33855" y="0"/>
                    </a:cubicBezTo>
                    <a:cubicBezTo>
                      <a:pt x="30974" y="720"/>
                      <a:pt x="28453" y="1441"/>
                      <a:pt x="22690" y="4322"/>
                    </a:cubicBezTo>
                    <a:lnTo>
                      <a:pt x="0" y="19089"/>
                    </a:lnTo>
                    <a:close/>
                  </a:path>
                </a:pathLst>
              </a:custGeom>
              <a:solidFill>
                <a:schemeClr val="accent2"/>
              </a:solidFill>
              <a:ln w="0" cap="flat">
                <a:noFill/>
                <a:prstDash val="solid"/>
                <a:miter/>
              </a:ln>
            </p:spPr>
            <p:txBody>
              <a:bodyPr rtlCol="0" anchor="ctr"/>
              <a:lstStyle/>
              <a:p>
                <a:endParaRPr lang="en-US" sz="744"/>
              </a:p>
            </p:txBody>
          </p:sp>
          <p:sp>
            <p:nvSpPr>
              <p:cNvPr id="2739" name="Freeform: Shape 2738">
                <a:extLst>
                  <a:ext uri="{FF2B5EF4-FFF2-40B4-BE49-F238E27FC236}">
                    <a16:creationId xmlns:a16="http://schemas.microsoft.com/office/drawing/2014/main" id="{4B0936C5-AB20-6EC4-FBC5-39809F1F8EF0}"/>
                  </a:ext>
                </a:extLst>
              </p:cNvPr>
              <p:cNvSpPr/>
              <p:nvPr/>
            </p:nvSpPr>
            <p:spPr>
              <a:xfrm>
                <a:off x="8985347" y="2909489"/>
                <a:ext cx="53664" cy="19088"/>
              </a:xfrm>
              <a:custGeom>
                <a:avLst/>
                <a:gdLst>
                  <a:gd name="connsiteX0" fmla="*/ 360 w 53664"/>
                  <a:gd name="connsiteY0" fmla="*/ 19089 h 19088"/>
                  <a:gd name="connsiteX1" fmla="*/ 24851 w 53664"/>
                  <a:gd name="connsiteY1" fmla="*/ 9724 h 19088"/>
                  <a:gd name="connsiteX2" fmla="*/ 53664 w 53664"/>
                  <a:gd name="connsiteY2" fmla="*/ 0 h 19088"/>
                  <a:gd name="connsiteX3" fmla="*/ 26652 w 53664"/>
                  <a:gd name="connsiteY3" fmla="*/ 9004 h 19088"/>
                  <a:gd name="connsiteX4" fmla="*/ 0 w 53664"/>
                  <a:gd name="connsiteY4" fmla="*/ 19089 h 190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64" h="19088">
                    <a:moveTo>
                      <a:pt x="360" y="19089"/>
                    </a:moveTo>
                    <a:cubicBezTo>
                      <a:pt x="7924" y="16207"/>
                      <a:pt x="16207" y="12966"/>
                      <a:pt x="24851" y="9724"/>
                    </a:cubicBezTo>
                    <a:cubicBezTo>
                      <a:pt x="33855" y="6843"/>
                      <a:pt x="43220" y="3602"/>
                      <a:pt x="53664" y="0"/>
                    </a:cubicBezTo>
                    <a:lnTo>
                      <a:pt x="26652" y="9004"/>
                    </a:lnTo>
                    <a:cubicBezTo>
                      <a:pt x="17648" y="12246"/>
                      <a:pt x="9004" y="15847"/>
                      <a:pt x="0" y="19089"/>
                    </a:cubicBezTo>
                    <a:close/>
                  </a:path>
                </a:pathLst>
              </a:custGeom>
              <a:solidFill>
                <a:schemeClr val="accent2"/>
              </a:solidFill>
              <a:ln w="0" cap="flat">
                <a:noFill/>
                <a:prstDash val="solid"/>
                <a:miter/>
              </a:ln>
            </p:spPr>
            <p:txBody>
              <a:bodyPr rtlCol="0" anchor="ctr"/>
              <a:lstStyle/>
              <a:p>
                <a:endParaRPr lang="en-US" sz="744"/>
              </a:p>
            </p:txBody>
          </p:sp>
          <p:sp>
            <p:nvSpPr>
              <p:cNvPr id="2740" name="Freeform: Shape 2739">
                <a:extLst>
                  <a:ext uri="{FF2B5EF4-FFF2-40B4-BE49-F238E27FC236}">
                    <a16:creationId xmlns:a16="http://schemas.microsoft.com/office/drawing/2014/main" id="{6BBF2688-7EEB-D841-D227-76FBDFFFB205}"/>
                  </a:ext>
                </a:extLst>
              </p:cNvPr>
              <p:cNvSpPr/>
              <p:nvPr/>
            </p:nvSpPr>
            <p:spPr>
              <a:xfrm>
                <a:off x="8944649" y="2928578"/>
                <a:ext cx="41418" cy="17287"/>
              </a:xfrm>
              <a:custGeom>
                <a:avLst/>
                <a:gdLst>
                  <a:gd name="connsiteX0" fmla="*/ 0 w 41418"/>
                  <a:gd name="connsiteY0" fmla="*/ 16928 h 17287"/>
                  <a:gd name="connsiteX1" fmla="*/ 1441 w 41418"/>
                  <a:gd name="connsiteY1" fmla="*/ 16928 h 17287"/>
                  <a:gd name="connsiteX2" fmla="*/ 21250 w 41418"/>
                  <a:gd name="connsiteY2" fmla="*/ 7924 h 17287"/>
                  <a:gd name="connsiteX3" fmla="*/ 41419 w 41418"/>
                  <a:gd name="connsiteY3" fmla="*/ 0 h 17287"/>
                  <a:gd name="connsiteX4" fmla="*/ 30614 w 41418"/>
                  <a:gd name="connsiteY4" fmla="*/ 4322 h 17287"/>
                  <a:gd name="connsiteX5" fmla="*/ 20169 w 41418"/>
                  <a:gd name="connsiteY5" fmla="*/ 8644 h 17287"/>
                  <a:gd name="connsiteX6" fmla="*/ 360 w 41418"/>
                  <a:gd name="connsiteY6" fmla="*/ 17288 h 17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418" h="17287">
                    <a:moveTo>
                      <a:pt x="0" y="16928"/>
                    </a:moveTo>
                    <a:lnTo>
                      <a:pt x="1441" y="16928"/>
                    </a:lnTo>
                    <a:cubicBezTo>
                      <a:pt x="1441" y="16928"/>
                      <a:pt x="21250" y="7924"/>
                      <a:pt x="21250" y="7924"/>
                    </a:cubicBezTo>
                    <a:cubicBezTo>
                      <a:pt x="27732" y="5042"/>
                      <a:pt x="34576" y="2521"/>
                      <a:pt x="41419" y="0"/>
                    </a:cubicBezTo>
                    <a:cubicBezTo>
                      <a:pt x="37817" y="1441"/>
                      <a:pt x="34215" y="2881"/>
                      <a:pt x="30614" y="4322"/>
                    </a:cubicBezTo>
                    <a:cubicBezTo>
                      <a:pt x="27012" y="5763"/>
                      <a:pt x="23411" y="6843"/>
                      <a:pt x="20169" y="8644"/>
                    </a:cubicBezTo>
                    <a:cubicBezTo>
                      <a:pt x="13326" y="11525"/>
                      <a:pt x="6843" y="14407"/>
                      <a:pt x="360" y="17288"/>
                    </a:cubicBezTo>
                    <a:close/>
                  </a:path>
                </a:pathLst>
              </a:custGeom>
              <a:solidFill>
                <a:schemeClr val="accent2"/>
              </a:solidFill>
              <a:ln w="0" cap="flat">
                <a:noFill/>
                <a:prstDash val="solid"/>
                <a:miter/>
              </a:ln>
            </p:spPr>
            <p:txBody>
              <a:bodyPr rtlCol="0" anchor="ctr"/>
              <a:lstStyle/>
              <a:p>
                <a:endParaRPr lang="en-US" sz="744"/>
              </a:p>
            </p:txBody>
          </p:sp>
          <p:sp>
            <p:nvSpPr>
              <p:cNvPr id="2741" name="Freeform: Shape 2740">
                <a:extLst>
                  <a:ext uri="{FF2B5EF4-FFF2-40B4-BE49-F238E27FC236}">
                    <a16:creationId xmlns:a16="http://schemas.microsoft.com/office/drawing/2014/main" id="{95E328FB-F8D1-0D14-69DF-DBDFDE2B06F7}"/>
                  </a:ext>
                </a:extLst>
              </p:cNvPr>
              <p:cNvSpPr/>
              <p:nvPr/>
            </p:nvSpPr>
            <p:spPr>
              <a:xfrm>
                <a:off x="8893146" y="2942624"/>
                <a:ext cx="64108" cy="28452"/>
              </a:xfrm>
              <a:custGeom>
                <a:avLst/>
                <a:gdLst>
                  <a:gd name="connsiteX0" fmla="*/ 0 w 64108"/>
                  <a:gd name="connsiteY0" fmla="*/ 28453 h 28452"/>
                  <a:gd name="connsiteX1" fmla="*/ 15487 w 64108"/>
                  <a:gd name="connsiteY1" fmla="*/ 22690 h 28452"/>
                  <a:gd name="connsiteX2" fmla="*/ 33495 w 64108"/>
                  <a:gd name="connsiteY2" fmla="*/ 14046 h 28452"/>
                  <a:gd name="connsiteX3" fmla="*/ 46821 w 64108"/>
                  <a:gd name="connsiteY3" fmla="*/ 7924 h 28452"/>
                  <a:gd name="connsiteX4" fmla="*/ 64109 w 64108"/>
                  <a:gd name="connsiteY4" fmla="*/ 0 h 28452"/>
                  <a:gd name="connsiteX5" fmla="*/ 52944 w 64108"/>
                  <a:gd name="connsiteY5" fmla="*/ 2521 h 28452"/>
                  <a:gd name="connsiteX6" fmla="*/ 39618 w 64108"/>
                  <a:gd name="connsiteY6" fmla="*/ 8644 h 28452"/>
                  <a:gd name="connsiteX7" fmla="*/ 26292 w 64108"/>
                  <a:gd name="connsiteY7" fmla="*/ 15127 h 28452"/>
                  <a:gd name="connsiteX8" fmla="*/ 0 w 64108"/>
                  <a:gd name="connsiteY8" fmla="*/ 28453 h 28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108" h="28452">
                    <a:moveTo>
                      <a:pt x="0" y="28453"/>
                    </a:moveTo>
                    <a:cubicBezTo>
                      <a:pt x="3241" y="27733"/>
                      <a:pt x="6483" y="26652"/>
                      <a:pt x="15487" y="22690"/>
                    </a:cubicBezTo>
                    <a:cubicBezTo>
                      <a:pt x="19809" y="20889"/>
                      <a:pt x="25572" y="18008"/>
                      <a:pt x="33495" y="14046"/>
                    </a:cubicBezTo>
                    <a:cubicBezTo>
                      <a:pt x="37457" y="11885"/>
                      <a:pt x="41779" y="10085"/>
                      <a:pt x="46821" y="7924"/>
                    </a:cubicBezTo>
                    <a:cubicBezTo>
                      <a:pt x="51863" y="5763"/>
                      <a:pt x="57626" y="2881"/>
                      <a:pt x="64109" y="0"/>
                    </a:cubicBezTo>
                    <a:lnTo>
                      <a:pt x="52944" y="2521"/>
                    </a:lnTo>
                    <a:lnTo>
                      <a:pt x="39618" y="8644"/>
                    </a:lnTo>
                    <a:cubicBezTo>
                      <a:pt x="34936" y="10445"/>
                      <a:pt x="30974" y="12966"/>
                      <a:pt x="26292" y="15127"/>
                    </a:cubicBezTo>
                    <a:lnTo>
                      <a:pt x="0" y="28453"/>
                    </a:lnTo>
                    <a:close/>
                  </a:path>
                </a:pathLst>
              </a:custGeom>
              <a:solidFill>
                <a:schemeClr val="accent2"/>
              </a:solidFill>
              <a:ln w="0" cap="flat">
                <a:noFill/>
                <a:prstDash val="solid"/>
                <a:miter/>
              </a:ln>
            </p:spPr>
            <p:txBody>
              <a:bodyPr rtlCol="0" anchor="ctr"/>
              <a:lstStyle/>
              <a:p>
                <a:endParaRPr lang="en-US" sz="744"/>
              </a:p>
            </p:txBody>
          </p:sp>
          <p:sp>
            <p:nvSpPr>
              <p:cNvPr id="2742" name="Freeform: Shape 2741">
                <a:extLst>
                  <a:ext uri="{FF2B5EF4-FFF2-40B4-BE49-F238E27FC236}">
                    <a16:creationId xmlns:a16="http://schemas.microsoft.com/office/drawing/2014/main" id="{F5500084-5095-9743-EE01-661CB3DAE695}"/>
                  </a:ext>
                </a:extLst>
              </p:cNvPr>
              <p:cNvSpPr/>
              <p:nvPr/>
            </p:nvSpPr>
            <p:spPr>
              <a:xfrm>
                <a:off x="8387117" y="4408126"/>
                <a:ext cx="1080" cy="50422"/>
              </a:xfrm>
              <a:custGeom>
                <a:avLst/>
                <a:gdLst>
                  <a:gd name="connsiteX0" fmla="*/ 1080 w 1080"/>
                  <a:gd name="connsiteY0" fmla="*/ 45741 h 50422"/>
                  <a:gd name="connsiteX1" fmla="*/ 360 w 1080"/>
                  <a:gd name="connsiteY1" fmla="*/ 0 h 50422"/>
                  <a:gd name="connsiteX2" fmla="*/ 0 w 1080"/>
                  <a:gd name="connsiteY2" fmla="*/ 5042 h 50422"/>
                  <a:gd name="connsiteX3" fmla="*/ 1080 w 1080"/>
                  <a:gd name="connsiteY3" fmla="*/ 50423 h 50422"/>
                  <a:gd name="connsiteX4" fmla="*/ 1080 w 1080"/>
                  <a:gd name="connsiteY4" fmla="*/ 45741 h 504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 h="50422">
                    <a:moveTo>
                      <a:pt x="1080" y="45741"/>
                    </a:moveTo>
                    <a:lnTo>
                      <a:pt x="360" y="0"/>
                    </a:lnTo>
                    <a:lnTo>
                      <a:pt x="0" y="5042"/>
                    </a:lnTo>
                    <a:lnTo>
                      <a:pt x="1080" y="50423"/>
                    </a:lnTo>
                    <a:lnTo>
                      <a:pt x="1080" y="45741"/>
                    </a:lnTo>
                    <a:close/>
                  </a:path>
                </a:pathLst>
              </a:custGeom>
              <a:solidFill>
                <a:schemeClr val="accent2"/>
              </a:solidFill>
              <a:ln w="0" cap="flat">
                <a:noFill/>
                <a:prstDash val="solid"/>
                <a:miter/>
              </a:ln>
            </p:spPr>
            <p:txBody>
              <a:bodyPr rtlCol="0" anchor="ctr"/>
              <a:lstStyle/>
              <a:p>
                <a:endParaRPr lang="en-US" sz="744"/>
              </a:p>
            </p:txBody>
          </p:sp>
          <p:sp>
            <p:nvSpPr>
              <p:cNvPr id="2743" name="Freeform: Shape 2742">
                <a:extLst>
                  <a:ext uri="{FF2B5EF4-FFF2-40B4-BE49-F238E27FC236}">
                    <a16:creationId xmlns:a16="http://schemas.microsoft.com/office/drawing/2014/main" id="{92703A8C-88C8-C759-8CF3-48AD7F524952}"/>
                  </a:ext>
                </a:extLst>
              </p:cNvPr>
              <p:cNvSpPr/>
              <p:nvPr/>
            </p:nvSpPr>
            <p:spPr>
              <a:xfrm>
                <a:off x="8388918" y="4163215"/>
                <a:ext cx="720" cy="27732"/>
              </a:xfrm>
              <a:custGeom>
                <a:avLst/>
                <a:gdLst>
                  <a:gd name="connsiteX0" fmla="*/ 720 w 720"/>
                  <a:gd name="connsiteY0" fmla="*/ 27733 h 27732"/>
                  <a:gd name="connsiteX1" fmla="*/ 0 w 720"/>
                  <a:gd name="connsiteY1" fmla="*/ 0 h 27732"/>
                  <a:gd name="connsiteX2" fmla="*/ 720 w 720"/>
                  <a:gd name="connsiteY2" fmla="*/ 27733 h 27732"/>
                </a:gdLst>
                <a:ahLst/>
                <a:cxnLst>
                  <a:cxn ang="0">
                    <a:pos x="connsiteX0" y="connsiteY0"/>
                  </a:cxn>
                  <a:cxn ang="0">
                    <a:pos x="connsiteX1" y="connsiteY1"/>
                  </a:cxn>
                  <a:cxn ang="0">
                    <a:pos x="connsiteX2" y="connsiteY2"/>
                  </a:cxn>
                </a:cxnLst>
                <a:rect l="l" t="t" r="r" b="b"/>
                <a:pathLst>
                  <a:path w="720" h="27732">
                    <a:moveTo>
                      <a:pt x="720" y="27733"/>
                    </a:moveTo>
                    <a:cubicBezTo>
                      <a:pt x="720" y="16567"/>
                      <a:pt x="0" y="7924"/>
                      <a:pt x="0" y="0"/>
                    </a:cubicBezTo>
                    <a:cubicBezTo>
                      <a:pt x="0" y="11885"/>
                      <a:pt x="360" y="21250"/>
                      <a:pt x="720" y="27733"/>
                    </a:cubicBezTo>
                    <a:close/>
                  </a:path>
                </a:pathLst>
              </a:custGeom>
              <a:solidFill>
                <a:schemeClr val="accent2"/>
              </a:solidFill>
              <a:ln w="0" cap="flat">
                <a:noFill/>
                <a:prstDash val="solid"/>
                <a:miter/>
              </a:ln>
            </p:spPr>
            <p:txBody>
              <a:bodyPr rtlCol="0" anchor="ctr"/>
              <a:lstStyle/>
              <a:p>
                <a:endParaRPr lang="en-US" sz="744"/>
              </a:p>
            </p:txBody>
          </p:sp>
          <p:sp>
            <p:nvSpPr>
              <p:cNvPr id="2744" name="Freeform: Shape 2743">
                <a:extLst>
                  <a:ext uri="{FF2B5EF4-FFF2-40B4-BE49-F238E27FC236}">
                    <a16:creationId xmlns:a16="http://schemas.microsoft.com/office/drawing/2014/main" id="{C1627A80-3C63-D5CA-CA46-77CB2DC829CE}"/>
                  </a:ext>
                </a:extLst>
              </p:cNvPr>
              <p:cNvSpPr/>
              <p:nvPr/>
            </p:nvSpPr>
            <p:spPr>
              <a:xfrm>
                <a:off x="8377916" y="3862215"/>
                <a:ext cx="11002" cy="301360"/>
              </a:xfrm>
              <a:custGeom>
                <a:avLst/>
                <a:gdLst>
                  <a:gd name="connsiteX0" fmla="*/ 1638 w 11002"/>
                  <a:gd name="connsiteY0" fmla="*/ 133164 h 301360"/>
                  <a:gd name="connsiteX1" fmla="*/ 4159 w 11002"/>
                  <a:gd name="connsiteY1" fmla="*/ 107953 h 301360"/>
                  <a:gd name="connsiteX2" fmla="*/ 6680 w 11002"/>
                  <a:gd name="connsiteY2" fmla="*/ 192591 h 301360"/>
                  <a:gd name="connsiteX3" fmla="*/ 4519 w 11002"/>
                  <a:gd name="connsiteY3" fmla="*/ 175664 h 301360"/>
                  <a:gd name="connsiteX4" fmla="*/ 7041 w 11002"/>
                  <a:gd name="connsiteY4" fmla="*/ 207718 h 301360"/>
                  <a:gd name="connsiteX5" fmla="*/ 11002 w 11002"/>
                  <a:gd name="connsiteY5" fmla="*/ 301360 h 301360"/>
                  <a:gd name="connsiteX6" fmla="*/ 9562 w 11002"/>
                  <a:gd name="connsiteY6" fmla="*/ 25476 h 301360"/>
                  <a:gd name="connsiteX7" fmla="*/ 558 w 11002"/>
                  <a:gd name="connsiteY7" fmla="*/ 7828 h 301360"/>
                  <a:gd name="connsiteX8" fmla="*/ 1638 w 11002"/>
                  <a:gd name="connsiteY8" fmla="*/ 133164 h 30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02" h="301360">
                    <a:moveTo>
                      <a:pt x="1638" y="133164"/>
                    </a:moveTo>
                    <a:cubicBezTo>
                      <a:pt x="3079" y="79500"/>
                      <a:pt x="3799" y="206998"/>
                      <a:pt x="4159" y="107953"/>
                    </a:cubicBezTo>
                    <a:cubicBezTo>
                      <a:pt x="5600" y="99309"/>
                      <a:pt x="7401" y="145770"/>
                      <a:pt x="6680" y="192591"/>
                    </a:cubicBezTo>
                    <a:cubicBezTo>
                      <a:pt x="5240" y="188989"/>
                      <a:pt x="5960" y="147211"/>
                      <a:pt x="4519" y="175664"/>
                    </a:cubicBezTo>
                    <a:cubicBezTo>
                      <a:pt x="5960" y="206637"/>
                      <a:pt x="4880" y="218523"/>
                      <a:pt x="7041" y="207718"/>
                    </a:cubicBezTo>
                    <a:cubicBezTo>
                      <a:pt x="8121" y="259942"/>
                      <a:pt x="9562" y="265704"/>
                      <a:pt x="11002" y="301360"/>
                    </a:cubicBezTo>
                    <a:cubicBezTo>
                      <a:pt x="10282" y="238332"/>
                      <a:pt x="12083" y="105792"/>
                      <a:pt x="9562" y="25476"/>
                    </a:cubicBezTo>
                    <a:cubicBezTo>
                      <a:pt x="7041" y="-18824"/>
                      <a:pt x="3799" y="8188"/>
                      <a:pt x="558" y="7828"/>
                    </a:cubicBezTo>
                    <a:cubicBezTo>
                      <a:pt x="-163" y="14311"/>
                      <a:pt x="-523" y="128842"/>
                      <a:pt x="1638" y="133164"/>
                    </a:cubicBezTo>
                    <a:close/>
                  </a:path>
                </a:pathLst>
              </a:custGeom>
              <a:solidFill>
                <a:schemeClr val="accent2"/>
              </a:solidFill>
              <a:ln w="0" cap="flat">
                <a:noFill/>
                <a:prstDash val="solid"/>
                <a:miter/>
              </a:ln>
            </p:spPr>
            <p:txBody>
              <a:bodyPr rtlCol="0" anchor="ctr"/>
              <a:lstStyle/>
              <a:p>
                <a:endParaRPr lang="en-US" sz="744"/>
              </a:p>
            </p:txBody>
          </p:sp>
          <p:sp>
            <p:nvSpPr>
              <p:cNvPr id="2745" name="Freeform: Shape 2744">
                <a:extLst>
                  <a:ext uri="{FF2B5EF4-FFF2-40B4-BE49-F238E27FC236}">
                    <a16:creationId xmlns:a16="http://schemas.microsoft.com/office/drawing/2014/main" id="{6ABD68D2-2E19-F70A-5A50-B27408352A3C}"/>
                  </a:ext>
                </a:extLst>
              </p:cNvPr>
              <p:cNvSpPr/>
              <p:nvPr/>
            </p:nvSpPr>
            <p:spPr>
              <a:xfrm>
                <a:off x="8375952" y="4079657"/>
                <a:ext cx="480" cy="47541"/>
              </a:xfrm>
              <a:custGeom>
                <a:avLst/>
                <a:gdLst>
                  <a:gd name="connsiteX0" fmla="*/ 0 w 480"/>
                  <a:gd name="connsiteY0" fmla="*/ 0 h 47541"/>
                  <a:gd name="connsiteX1" fmla="*/ 0 w 480"/>
                  <a:gd name="connsiteY1" fmla="*/ 47541 h 47541"/>
                  <a:gd name="connsiteX2" fmla="*/ 0 w 480"/>
                  <a:gd name="connsiteY2" fmla="*/ 0 h 47541"/>
                </a:gdLst>
                <a:ahLst/>
                <a:cxnLst>
                  <a:cxn ang="0">
                    <a:pos x="connsiteX0" y="connsiteY0"/>
                  </a:cxn>
                  <a:cxn ang="0">
                    <a:pos x="connsiteX1" y="connsiteY1"/>
                  </a:cxn>
                  <a:cxn ang="0">
                    <a:pos x="connsiteX2" y="connsiteY2"/>
                  </a:cxn>
                </a:cxnLst>
                <a:rect l="l" t="t" r="r" b="b"/>
                <a:pathLst>
                  <a:path w="480" h="47541">
                    <a:moveTo>
                      <a:pt x="0" y="0"/>
                    </a:moveTo>
                    <a:cubicBezTo>
                      <a:pt x="0" y="24851"/>
                      <a:pt x="0" y="32415"/>
                      <a:pt x="0" y="47541"/>
                    </a:cubicBezTo>
                    <a:cubicBezTo>
                      <a:pt x="1080" y="43580"/>
                      <a:pt x="0" y="19809"/>
                      <a:pt x="0" y="0"/>
                    </a:cubicBezTo>
                    <a:close/>
                  </a:path>
                </a:pathLst>
              </a:custGeom>
              <a:solidFill>
                <a:schemeClr val="accent2"/>
              </a:solidFill>
              <a:ln w="0" cap="flat">
                <a:noFill/>
                <a:prstDash val="solid"/>
                <a:miter/>
              </a:ln>
            </p:spPr>
            <p:txBody>
              <a:bodyPr rtlCol="0" anchor="ctr"/>
              <a:lstStyle/>
              <a:p>
                <a:endParaRPr lang="en-US" sz="744"/>
              </a:p>
            </p:txBody>
          </p:sp>
          <p:sp>
            <p:nvSpPr>
              <p:cNvPr id="2746" name="Freeform: Shape 2745">
                <a:extLst>
                  <a:ext uri="{FF2B5EF4-FFF2-40B4-BE49-F238E27FC236}">
                    <a16:creationId xmlns:a16="http://schemas.microsoft.com/office/drawing/2014/main" id="{CBC6804C-E286-FAAF-69E7-EAAC96DC169D}"/>
                  </a:ext>
                </a:extLst>
              </p:cNvPr>
              <p:cNvSpPr/>
              <p:nvPr/>
            </p:nvSpPr>
            <p:spPr>
              <a:xfrm>
                <a:off x="8425655" y="3471010"/>
                <a:ext cx="18329" cy="67683"/>
              </a:xfrm>
              <a:custGeom>
                <a:avLst/>
                <a:gdLst>
                  <a:gd name="connsiteX0" fmla="*/ 8284 w 18329"/>
                  <a:gd name="connsiteY0" fmla="*/ 40311 h 67683"/>
                  <a:gd name="connsiteX1" fmla="*/ 14407 w 18329"/>
                  <a:gd name="connsiteY1" fmla="*/ 15460 h 67683"/>
                  <a:gd name="connsiteX2" fmla="*/ 16207 w 18329"/>
                  <a:gd name="connsiteY2" fmla="*/ 8256 h 67683"/>
                  <a:gd name="connsiteX3" fmla="*/ 17648 w 18329"/>
                  <a:gd name="connsiteY3" fmla="*/ 2854 h 67683"/>
                  <a:gd name="connsiteX4" fmla="*/ 17648 w 18329"/>
                  <a:gd name="connsiteY4" fmla="*/ 1413 h 67683"/>
                  <a:gd name="connsiteX5" fmla="*/ 15127 w 18329"/>
                  <a:gd name="connsiteY5" fmla="*/ 9697 h 67683"/>
                  <a:gd name="connsiteX6" fmla="*/ 12966 w 18329"/>
                  <a:gd name="connsiteY6" fmla="*/ 17981 h 67683"/>
                  <a:gd name="connsiteX7" fmla="*/ 8284 w 18329"/>
                  <a:gd name="connsiteY7" fmla="*/ 34548 h 67683"/>
                  <a:gd name="connsiteX8" fmla="*/ 3602 w 18329"/>
                  <a:gd name="connsiteY8" fmla="*/ 51116 h 67683"/>
                  <a:gd name="connsiteX9" fmla="*/ 0 w 18329"/>
                  <a:gd name="connsiteY9" fmla="*/ 67683 h 67683"/>
                  <a:gd name="connsiteX10" fmla="*/ 4682 w 18329"/>
                  <a:gd name="connsiteY10" fmla="*/ 50755 h 67683"/>
                  <a:gd name="connsiteX11" fmla="*/ 8284 w 18329"/>
                  <a:gd name="connsiteY11" fmla="*/ 41031 h 67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329" h="67683">
                    <a:moveTo>
                      <a:pt x="8284" y="40311"/>
                    </a:moveTo>
                    <a:cubicBezTo>
                      <a:pt x="8644" y="37790"/>
                      <a:pt x="11885" y="25904"/>
                      <a:pt x="14407" y="15460"/>
                    </a:cubicBezTo>
                    <a:cubicBezTo>
                      <a:pt x="15127" y="12938"/>
                      <a:pt x="15847" y="10417"/>
                      <a:pt x="16207" y="8256"/>
                    </a:cubicBezTo>
                    <a:cubicBezTo>
                      <a:pt x="16928" y="6095"/>
                      <a:pt x="17288" y="4294"/>
                      <a:pt x="17648" y="2854"/>
                    </a:cubicBezTo>
                    <a:cubicBezTo>
                      <a:pt x="18368" y="-28"/>
                      <a:pt x="18728" y="-1108"/>
                      <a:pt x="17648" y="1413"/>
                    </a:cubicBezTo>
                    <a:cubicBezTo>
                      <a:pt x="16928" y="4294"/>
                      <a:pt x="15847" y="6816"/>
                      <a:pt x="15127" y="9697"/>
                    </a:cubicBezTo>
                    <a:lnTo>
                      <a:pt x="12966" y="17981"/>
                    </a:lnTo>
                    <a:lnTo>
                      <a:pt x="8284" y="34548"/>
                    </a:lnTo>
                    <a:lnTo>
                      <a:pt x="3602" y="51116"/>
                    </a:lnTo>
                    <a:cubicBezTo>
                      <a:pt x="2161" y="56518"/>
                      <a:pt x="1080" y="62281"/>
                      <a:pt x="0" y="67683"/>
                    </a:cubicBezTo>
                    <a:cubicBezTo>
                      <a:pt x="1801" y="59759"/>
                      <a:pt x="3241" y="54717"/>
                      <a:pt x="4682" y="50755"/>
                    </a:cubicBezTo>
                    <a:cubicBezTo>
                      <a:pt x="6123" y="46794"/>
                      <a:pt x="7203" y="43912"/>
                      <a:pt x="8284" y="41031"/>
                    </a:cubicBezTo>
                    <a:close/>
                  </a:path>
                </a:pathLst>
              </a:custGeom>
              <a:solidFill>
                <a:schemeClr val="accent2"/>
              </a:solidFill>
              <a:ln w="0" cap="flat">
                <a:noFill/>
                <a:prstDash val="solid"/>
                <a:miter/>
              </a:ln>
            </p:spPr>
            <p:txBody>
              <a:bodyPr rtlCol="0" anchor="ctr"/>
              <a:lstStyle/>
              <a:p>
                <a:endParaRPr lang="en-US" sz="744"/>
              </a:p>
            </p:txBody>
          </p:sp>
          <p:sp>
            <p:nvSpPr>
              <p:cNvPr id="2747" name="Freeform: Shape 2746">
                <a:extLst>
                  <a:ext uri="{FF2B5EF4-FFF2-40B4-BE49-F238E27FC236}">
                    <a16:creationId xmlns:a16="http://schemas.microsoft.com/office/drawing/2014/main" id="{C0948620-A683-6B96-97EF-B27D9F84BEAF}"/>
                  </a:ext>
                </a:extLst>
              </p:cNvPr>
              <p:cNvSpPr/>
              <p:nvPr/>
            </p:nvSpPr>
            <p:spPr>
              <a:xfrm>
                <a:off x="8419532" y="3538693"/>
                <a:ext cx="6482" cy="29173"/>
              </a:xfrm>
              <a:custGeom>
                <a:avLst/>
                <a:gdLst>
                  <a:gd name="connsiteX0" fmla="*/ 0 w 6482"/>
                  <a:gd name="connsiteY0" fmla="*/ 29173 h 29173"/>
                  <a:gd name="connsiteX1" fmla="*/ 6483 w 6482"/>
                  <a:gd name="connsiteY1" fmla="*/ 0 h 29173"/>
                  <a:gd name="connsiteX2" fmla="*/ 0 w 6482"/>
                  <a:gd name="connsiteY2" fmla="*/ 29173 h 29173"/>
                </a:gdLst>
                <a:ahLst/>
                <a:cxnLst>
                  <a:cxn ang="0">
                    <a:pos x="connsiteX0" y="connsiteY0"/>
                  </a:cxn>
                  <a:cxn ang="0">
                    <a:pos x="connsiteX1" y="connsiteY1"/>
                  </a:cxn>
                  <a:cxn ang="0">
                    <a:pos x="connsiteX2" y="connsiteY2"/>
                  </a:cxn>
                </a:cxnLst>
                <a:rect l="l" t="t" r="r" b="b"/>
                <a:pathLst>
                  <a:path w="6482" h="29173">
                    <a:moveTo>
                      <a:pt x="0" y="29173"/>
                    </a:moveTo>
                    <a:lnTo>
                      <a:pt x="6483" y="0"/>
                    </a:lnTo>
                    <a:cubicBezTo>
                      <a:pt x="4682" y="7203"/>
                      <a:pt x="2521" y="16207"/>
                      <a:pt x="0" y="29173"/>
                    </a:cubicBezTo>
                    <a:close/>
                  </a:path>
                </a:pathLst>
              </a:custGeom>
              <a:solidFill>
                <a:schemeClr val="accent2"/>
              </a:solidFill>
              <a:ln w="0" cap="flat">
                <a:noFill/>
                <a:prstDash val="solid"/>
                <a:miter/>
              </a:ln>
            </p:spPr>
            <p:txBody>
              <a:bodyPr rtlCol="0" anchor="ctr"/>
              <a:lstStyle/>
              <a:p>
                <a:endParaRPr lang="en-US" sz="744"/>
              </a:p>
            </p:txBody>
          </p:sp>
          <p:sp>
            <p:nvSpPr>
              <p:cNvPr id="2748" name="Freeform: Shape 2747">
                <a:extLst>
                  <a:ext uri="{FF2B5EF4-FFF2-40B4-BE49-F238E27FC236}">
                    <a16:creationId xmlns:a16="http://schemas.microsoft.com/office/drawing/2014/main" id="{F9647BEA-541B-E5BA-6840-113EF24B932A}"/>
                  </a:ext>
                </a:extLst>
              </p:cNvPr>
              <p:cNvSpPr/>
              <p:nvPr/>
            </p:nvSpPr>
            <p:spPr>
              <a:xfrm>
                <a:off x="8434299" y="3508440"/>
                <a:ext cx="1080" cy="3417"/>
              </a:xfrm>
              <a:custGeom>
                <a:avLst/>
                <a:gdLst>
                  <a:gd name="connsiteX0" fmla="*/ 1080 w 1080"/>
                  <a:gd name="connsiteY0" fmla="*/ 0 h 3417"/>
                  <a:gd name="connsiteX1" fmla="*/ 0 w 1080"/>
                  <a:gd name="connsiteY1" fmla="*/ 2881 h 3417"/>
                  <a:gd name="connsiteX2" fmla="*/ 1080 w 1080"/>
                  <a:gd name="connsiteY2" fmla="*/ 0 h 3417"/>
                </a:gdLst>
                <a:ahLst/>
                <a:cxnLst>
                  <a:cxn ang="0">
                    <a:pos x="connsiteX0" y="connsiteY0"/>
                  </a:cxn>
                  <a:cxn ang="0">
                    <a:pos x="connsiteX1" y="connsiteY1"/>
                  </a:cxn>
                  <a:cxn ang="0">
                    <a:pos x="connsiteX2" y="connsiteY2"/>
                  </a:cxn>
                </a:cxnLst>
                <a:rect l="l" t="t" r="r" b="b"/>
                <a:pathLst>
                  <a:path w="1080" h="3417">
                    <a:moveTo>
                      <a:pt x="1080" y="0"/>
                    </a:moveTo>
                    <a:cubicBezTo>
                      <a:pt x="720" y="1080"/>
                      <a:pt x="360" y="1801"/>
                      <a:pt x="0" y="2881"/>
                    </a:cubicBezTo>
                    <a:cubicBezTo>
                      <a:pt x="0" y="3962"/>
                      <a:pt x="0" y="3602"/>
                      <a:pt x="1080" y="0"/>
                    </a:cubicBezTo>
                    <a:close/>
                  </a:path>
                </a:pathLst>
              </a:custGeom>
              <a:solidFill>
                <a:schemeClr val="accent2"/>
              </a:solidFill>
              <a:ln w="0" cap="flat">
                <a:noFill/>
                <a:prstDash val="solid"/>
                <a:miter/>
              </a:ln>
            </p:spPr>
            <p:txBody>
              <a:bodyPr rtlCol="0" anchor="ctr"/>
              <a:lstStyle/>
              <a:p>
                <a:endParaRPr lang="en-US" sz="744"/>
              </a:p>
            </p:txBody>
          </p:sp>
          <p:sp>
            <p:nvSpPr>
              <p:cNvPr id="2749" name="Freeform: Shape 2748">
                <a:extLst>
                  <a:ext uri="{FF2B5EF4-FFF2-40B4-BE49-F238E27FC236}">
                    <a16:creationId xmlns:a16="http://schemas.microsoft.com/office/drawing/2014/main" id="{F23F8F4C-76BB-D6C0-34FA-1C595C91CB8A}"/>
                  </a:ext>
                </a:extLst>
              </p:cNvPr>
              <p:cNvSpPr/>
              <p:nvPr/>
            </p:nvSpPr>
            <p:spPr>
              <a:xfrm>
                <a:off x="9139857" y="2875994"/>
                <a:ext cx="42859" cy="7754"/>
              </a:xfrm>
              <a:custGeom>
                <a:avLst/>
                <a:gdLst>
                  <a:gd name="connsiteX0" fmla="*/ 360 w 42859"/>
                  <a:gd name="connsiteY0" fmla="*/ 7563 h 7754"/>
                  <a:gd name="connsiteX1" fmla="*/ 15847 w 42859"/>
                  <a:gd name="connsiteY1" fmla="*/ 5402 h 7754"/>
                  <a:gd name="connsiteX2" fmla="*/ 29894 w 42859"/>
                  <a:gd name="connsiteY2" fmla="*/ 2521 h 7754"/>
                  <a:gd name="connsiteX3" fmla="*/ 42859 w 42859"/>
                  <a:gd name="connsiteY3" fmla="*/ 0 h 7754"/>
                  <a:gd name="connsiteX4" fmla="*/ 33135 w 42859"/>
                  <a:gd name="connsiteY4" fmla="*/ 1441 h 7754"/>
                  <a:gd name="connsiteX5" fmla="*/ 22330 w 42859"/>
                  <a:gd name="connsiteY5" fmla="*/ 3241 h 7754"/>
                  <a:gd name="connsiteX6" fmla="*/ 0 w 42859"/>
                  <a:gd name="connsiteY6" fmla="*/ 7203 h 7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859" h="7754">
                    <a:moveTo>
                      <a:pt x="360" y="7563"/>
                    </a:moveTo>
                    <a:cubicBezTo>
                      <a:pt x="0" y="8284"/>
                      <a:pt x="7203" y="6843"/>
                      <a:pt x="15847" y="5402"/>
                    </a:cubicBezTo>
                    <a:cubicBezTo>
                      <a:pt x="20169" y="4682"/>
                      <a:pt x="25211" y="3602"/>
                      <a:pt x="29894" y="2521"/>
                    </a:cubicBezTo>
                    <a:cubicBezTo>
                      <a:pt x="34576" y="1441"/>
                      <a:pt x="39258" y="720"/>
                      <a:pt x="42859" y="0"/>
                    </a:cubicBezTo>
                    <a:cubicBezTo>
                      <a:pt x="39978" y="0"/>
                      <a:pt x="36737" y="720"/>
                      <a:pt x="33135" y="1441"/>
                    </a:cubicBezTo>
                    <a:cubicBezTo>
                      <a:pt x="29533" y="2161"/>
                      <a:pt x="25932" y="2521"/>
                      <a:pt x="22330" y="3241"/>
                    </a:cubicBezTo>
                    <a:cubicBezTo>
                      <a:pt x="14767" y="4682"/>
                      <a:pt x="7203" y="5763"/>
                      <a:pt x="0" y="7203"/>
                    </a:cubicBezTo>
                    <a:close/>
                  </a:path>
                </a:pathLst>
              </a:custGeom>
              <a:solidFill>
                <a:schemeClr val="accent2"/>
              </a:solidFill>
              <a:ln w="0" cap="flat">
                <a:noFill/>
                <a:prstDash val="solid"/>
                <a:miter/>
              </a:ln>
            </p:spPr>
            <p:txBody>
              <a:bodyPr rtlCol="0" anchor="ctr"/>
              <a:lstStyle/>
              <a:p>
                <a:endParaRPr lang="en-US" sz="744"/>
              </a:p>
            </p:txBody>
          </p:sp>
          <p:sp>
            <p:nvSpPr>
              <p:cNvPr id="2750" name="Freeform: Shape 2749">
                <a:extLst>
                  <a:ext uri="{FF2B5EF4-FFF2-40B4-BE49-F238E27FC236}">
                    <a16:creationId xmlns:a16="http://schemas.microsoft.com/office/drawing/2014/main" id="{9631F0A0-0E7E-B3F4-67F8-6B072F6AB280}"/>
                  </a:ext>
                </a:extLst>
              </p:cNvPr>
              <p:cNvSpPr/>
              <p:nvPr/>
            </p:nvSpPr>
            <p:spPr>
              <a:xfrm>
                <a:off x="10275809" y="2862668"/>
                <a:ext cx="26652" cy="720"/>
              </a:xfrm>
              <a:custGeom>
                <a:avLst/>
                <a:gdLst>
                  <a:gd name="connsiteX0" fmla="*/ 0 w 26652"/>
                  <a:gd name="connsiteY0" fmla="*/ 0 h 720"/>
                  <a:gd name="connsiteX1" fmla="*/ 26652 w 26652"/>
                  <a:gd name="connsiteY1" fmla="*/ 720 h 720"/>
                  <a:gd name="connsiteX2" fmla="*/ 0 w 26652"/>
                  <a:gd name="connsiteY2" fmla="*/ 0 h 720"/>
                </a:gdLst>
                <a:ahLst/>
                <a:cxnLst>
                  <a:cxn ang="0">
                    <a:pos x="connsiteX0" y="connsiteY0"/>
                  </a:cxn>
                  <a:cxn ang="0">
                    <a:pos x="connsiteX1" y="connsiteY1"/>
                  </a:cxn>
                  <a:cxn ang="0">
                    <a:pos x="connsiteX2" y="connsiteY2"/>
                  </a:cxn>
                </a:cxnLst>
                <a:rect l="l" t="t" r="r" b="b"/>
                <a:pathLst>
                  <a:path w="26652" h="720">
                    <a:moveTo>
                      <a:pt x="0" y="0"/>
                    </a:moveTo>
                    <a:lnTo>
                      <a:pt x="26652" y="720"/>
                    </a:lnTo>
                    <a:cubicBezTo>
                      <a:pt x="17288" y="360"/>
                      <a:pt x="12246" y="0"/>
                      <a:pt x="0" y="0"/>
                    </a:cubicBezTo>
                    <a:close/>
                  </a:path>
                </a:pathLst>
              </a:custGeom>
              <a:solidFill>
                <a:schemeClr val="accent2"/>
              </a:solidFill>
              <a:ln w="0" cap="flat">
                <a:noFill/>
                <a:prstDash val="solid"/>
                <a:miter/>
              </a:ln>
            </p:spPr>
            <p:txBody>
              <a:bodyPr rtlCol="0" anchor="ctr"/>
              <a:lstStyle/>
              <a:p>
                <a:endParaRPr lang="en-US" sz="744"/>
              </a:p>
            </p:txBody>
          </p:sp>
          <p:sp>
            <p:nvSpPr>
              <p:cNvPr id="2751" name="Freeform: Shape 2750">
                <a:extLst>
                  <a:ext uri="{FF2B5EF4-FFF2-40B4-BE49-F238E27FC236}">
                    <a16:creationId xmlns:a16="http://schemas.microsoft.com/office/drawing/2014/main" id="{DE05946C-C8E9-70E5-C00D-1EA25FC15FCC}"/>
                  </a:ext>
                </a:extLst>
              </p:cNvPr>
              <p:cNvSpPr/>
              <p:nvPr/>
            </p:nvSpPr>
            <p:spPr>
              <a:xfrm>
                <a:off x="10688916" y="2836376"/>
                <a:ext cx="5402" cy="360"/>
              </a:xfrm>
              <a:custGeom>
                <a:avLst/>
                <a:gdLst>
                  <a:gd name="connsiteX0" fmla="*/ 0 w 5402"/>
                  <a:gd name="connsiteY0" fmla="*/ 360 h 360"/>
                  <a:gd name="connsiteX1" fmla="*/ 5402 w 5402"/>
                  <a:gd name="connsiteY1" fmla="*/ 0 h 360"/>
                  <a:gd name="connsiteX2" fmla="*/ 0 w 5402"/>
                  <a:gd name="connsiteY2" fmla="*/ 360 h 360"/>
                </a:gdLst>
                <a:ahLst/>
                <a:cxnLst>
                  <a:cxn ang="0">
                    <a:pos x="connsiteX0" y="connsiteY0"/>
                  </a:cxn>
                  <a:cxn ang="0">
                    <a:pos x="connsiteX1" y="connsiteY1"/>
                  </a:cxn>
                  <a:cxn ang="0">
                    <a:pos x="connsiteX2" y="connsiteY2"/>
                  </a:cxn>
                </a:cxnLst>
                <a:rect l="l" t="t" r="r" b="b"/>
                <a:pathLst>
                  <a:path w="5402" h="360">
                    <a:moveTo>
                      <a:pt x="0" y="360"/>
                    </a:moveTo>
                    <a:cubicBezTo>
                      <a:pt x="720" y="360"/>
                      <a:pt x="2881" y="360"/>
                      <a:pt x="5402" y="0"/>
                    </a:cubicBezTo>
                    <a:cubicBezTo>
                      <a:pt x="2881" y="0"/>
                      <a:pt x="720" y="0"/>
                      <a:pt x="0" y="360"/>
                    </a:cubicBezTo>
                    <a:close/>
                  </a:path>
                </a:pathLst>
              </a:custGeom>
              <a:solidFill>
                <a:schemeClr val="accent2"/>
              </a:solidFill>
              <a:ln w="0" cap="flat">
                <a:noFill/>
                <a:prstDash val="solid"/>
                <a:miter/>
              </a:ln>
            </p:spPr>
            <p:txBody>
              <a:bodyPr rtlCol="0" anchor="ctr"/>
              <a:lstStyle/>
              <a:p>
                <a:endParaRPr lang="en-US" sz="744"/>
              </a:p>
            </p:txBody>
          </p:sp>
          <p:sp>
            <p:nvSpPr>
              <p:cNvPr id="1026" name="Freeform: Shape 1025">
                <a:extLst>
                  <a:ext uri="{FF2B5EF4-FFF2-40B4-BE49-F238E27FC236}">
                    <a16:creationId xmlns:a16="http://schemas.microsoft.com/office/drawing/2014/main" id="{3867AF79-385A-BC2A-F823-65BC3FC062C5}"/>
                  </a:ext>
                </a:extLst>
              </p:cNvPr>
              <p:cNvSpPr/>
              <p:nvPr/>
            </p:nvSpPr>
            <p:spPr>
              <a:xfrm>
                <a:off x="10694318" y="2835656"/>
                <a:ext cx="130378" cy="1080"/>
              </a:xfrm>
              <a:custGeom>
                <a:avLst/>
                <a:gdLst>
                  <a:gd name="connsiteX0" fmla="*/ 0 w 130378"/>
                  <a:gd name="connsiteY0" fmla="*/ 720 h 1080"/>
                  <a:gd name="connsiteX1" fmla="*/ 95083 w 130378"/>
                  <a:gd name="connsiteY1" fmla="*/ 0 h 1080"/>
                  <a:gd name="connsiteX2" fmla="*/ 92562 w 130378"/>
                  <a:gd name="connsiteY2" fmla="*/ 0 h 1080"/>
                  <a:gd name="connsiteX3" fmla="*/ 130379 w 130378"/>
                  <a:gd name="connsiteY3" fmla="*/ 0 h 1080"/>
                  <a:gd name="connsiteX4" fmla="*/ 0 w 130378"/>
                  <a:gd name="connsiteY4" fmla="*/ 1080 h 10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378" h="1080">
                    <a:moveTo>
                      <a:pt x="0" y="720"/>
                    </a:moveTo>
                    <a:cubicBezTo>
                      <a:pt x="18368" y="0"/>
                      <a:pt x="74914" y="1080"/>
                      <a:pt x="95083" y="0"/>
                    </a:cubicBezTo>
                    <a:lnTo>
                      <a:pt x="92562" y="0"/>
                    </a:lnTo>
                    <a:cubicBezTo>
                      <a:pt x="92562" y="360"/>
                      <a:pt x="130379" y="0"/>
                      <a:pt x="130379" y="0"/>
                    </a:cubicBezTo>
                    <a:cubicBezTo>
                      <a:pt x="95083" y="0"/>
                      <a:pt x="20529" y="0"/>
                      <a:pt x="0" y="1080"/>
                    </a:cubicBezTo>
                    <a:close/>
                  </a:path>
                </a:pathLst>
              </a:custGeom>
              <a:solidFill>
                <a:schemeClr val="accent2"/>
              </a:solidFill>
              <a:ln w="0" cap="flat">
                <a:noFill/>
                <a:prstDash val="solid"/>
                <a:miter/>
              </a:ln>
            </p:spPr>
            <p:txBody>
              <a:bodyPr rtlCol="0" anchor="ctr"/>
              <a:lstStyle/>
              <a:p>
                <a:endParaRPr lang="en-US" sz="744"/>
              </a:p>
            </p:txBody>
          </p:sp>
        </p:grpSp>
      </p:grpSp>
      <p:grpSp>
        <p:nvGrpSpPr>
          <p:cNvPr id="2814" name="Graphic 163">
            <a:extLst>
              <a:ext uri="{FF2B5EF4-FFF2-40B4-BE49-F238E27FC236}">
                <a16:creationId xmlns:a16="http://schemas.microsoft.com/office/drawing/2014/main" id="{7092DFA8-EBDA-90AF-1DC5-DB37C6E1645E}"/>
              </a:ext>
            </a:extLst>
          </p:cNvPr>
          <p:cNvGrpSpPr/>
          <p:nvPr/>
        </p:nvGrpSpPr>
        <p:grpSpPr>
          <a:xfrm flipV="1">
            <a:off x="4336350" y="3811965"/>
            <a:ext cx="1855456" cy="1842364"/>
            <a:chOff x="8375952" y="2834014"/>
            <a:chExt cx="3506542" cy="3481800"/>
          </a:xfrm>
          <a:solidFill>
            <a:schemeClr val="accent2"/>
          </a:solidFill>
        </p:grpSpPr>
        <p:sp>
          <p:nvSpPr>
            <p:cNvPr id="2815" name="Freeform: Shape 2814">
              <a:extLst>
                <a:ext uri="{FF2B5EF4-FFF2-40B4-BE49-F238E27FC236}">
                  <a16:creationId xmlns:a16="http://schemas.microsoft.com/office/drawing/2014/main" id="{2713E93E-3EEE-F86A-51A2-1B750F84331B}"/>
                </a:ext>
              </a:extLst>
            </p:cNvPr>
            <p:cNvSpPr/>
            <p:nvPr/>
          </p:nvSpPr>
          <p:spPr>
            <a:xfrm>
              <a:off x="8405486" y="2843220"/>
              <a:ext cx="3457199" cy="3457560"/>
            </a:xfrm>
            <a:custGeom>
              <a:avLst/>
              <a:gdLst>
                <a:gd name="connsiteX0" fmla="*/ 2549951 w 3457199"/>
                <a:gd name="connsiteY0" fmla="*/ 0 h 3457560"/>
                <a:gd name="connsiteX1" fmla="*/ 907610 w 3457199"/>
                <a:gd name="connsiteY1" fmla="*/ 0 h 3457560"/>
                <a:gd name="connsiteX2" fmla="*/ 0 w 3457199"/>
                <a:gd name="connsiteY2" fmla="*/ 907610 h 3457560"/>
                <a:gd name="connsiteX3" fmla="*/ 0 w 3457199"/>
                <a:gd name="connsiteY3" fmla="*/ 2104430 h 3457560"/>
                <a:gd name="connsiteX4" fmla="*/ 907610 w 3457199"/>
                <a:gd name="connsiteY4" fmla="*/ 3012039 h 3457560"/>
                <a:gd name="connsiteX5" fmla="*/ 1992419 w 3457199"/>
                <a:gd name="connsiteY5" fmla="*/ 3012039 h 3457560"/>
                <a:gd name="connsiteX6" fmla="*/ 2613699 w 3457199"/>
                <a:gd name="connsiteY6" fmla="*/ 3455759 h 3457560"/>
                <a:gd name="connsiteX7" fmla="*/ 2626305 w 3457199"/>
                <a:gd name="connsiteY7" fmla="*/ 3457560 h 3457560"/>
                <a:gd name="connsiteX8" fmla="*/ 2664122 w 3457199"/>
                <a:gd name="connsiteY8" fmla="*/ 3434870 h 3457560"/>
                <a:gd name="connsiteX9" fmla="*/ 2653317 w 3457199"/>
                <a:gd name="connsiteY9" fmla="*/ 3380845 h 3457560"/>
                <a:gd name="connsiteX10" fmla="*/ 2525820 w 3457199"/>
                <a:gd name="connsiteY10" fmla="*/ 3012039 h 3457560"/>
                <a:gd name="connsiteX11" fmla="*/ 2549591 w 3457199"/>
                <a:gd name="connsiteY11" fmla="*/ 3012039 h 3457560"/>
                <a:gd name="connsiteX12" fmla="*/ 3457200 w 3457199"/>
                <a:gd name="connsiteY12" fmla="*/ 2104430 h 3457560"/>
                <a:gd name="connsiteX13" fmla="*/ 3457200 w 3457199"/>
                <a:gd name="connsiteY13" fmla="*/ 907610 h 3457560"/>
                <a:gd name="connsiteX14" fmla="*/ 2549591 w 3457199"/>
                <a:gd name="connsiteY14" fmla="*/ 0 h 3457560"/>
                <a:gd name="connsiteX15" fmla="*/ 2549591 w 3457199"/>
                <a:gd name="connsiteY15" fmla="*/ 0 h 3457560"/>
                <a:gd name="connsiteX16" fmla="*/ 3371121 w 3457199"/>
                <a:gd name="connsiteY16" fmla="*/ 2104430 h 3457560"/>
                <a:gd name="connsiteX17" fmla="*/ 2549951 w 3457199"/>
                <a:gd name="connsiteY17" fmla="*/ 2925600 h 3457560"/>
                <a:gd name="connsiteX18" fmla="*/ 2482240 w 3457199"/>
                <a:gd name="connsiteY18" fmla="*/ 2925600 h 3457560"/>
                <a:gd name="connsiteX19" fmla="*/ 2439021 w 3457199"/>
                <a:gd name="connsiteY19" fmla="*/ 2968820 h 3457560"/>
                <a:gd name="connsiteX20" fmla="*/ 2511053 w 3457199"/>
                <a:gd name="connsiteY20" fmla="*/ 3326461 h 3457560"/>
                <a:gd name="connsiteX21" fmla="*/ 2052206 w 3457199"/>
                <a:gd name="connsiteY21" fmla="*/ 2945769 h 3457560"/>
                <a:gd name="connsiteX22" fmla="*/ 2015469 w 3457199"/>
                <a:gd name="connsiteY22" fmla="*/ 2925600 h 3457560"/>
                <a:gd name="connsiteX23" fmla="*/ 907249 w 3457199"/>
                <a:gd name="connsiteY23" fmla="*/ 2925600 h 3457560"/>
                <a:gd name="connsiteX24" fmla="*/ 86079 w 3457199"/>
                <a:gd name="connsiteY24" fmla="*/ 2104430 h 3457560"/>
                <a:gd name="connsiteX25" fmla="*/ 86079 w 3457199"/>
                <a:gd name="connsiteY25" fmla="*/ 907610 h 3457560"/>
                <a:gd name="connsiteX26" fmla="*/ 907249 w 3457199"/>
                <a:gd name="connsiteY26" fmla="*/ 86439 h 3457560"/>
                <a:gd name="connsiteX27" fmla="*/ 2549591 w 3457199"/>
                <a:gd name="connsiteY27" fmla="*/ 86439 h 3457560"/>
                <a:gd name="connsiteX28" fmla="*/ 3370761 w 3457199"/>
                <a:gd name="connsiteY28" fmla="*/ 907610 h 3457560"/>
                <a:gd name="connsiteX29" fmla="*/ 3370761 w 3457199"/>
                <a:gd name="connsiteY29" fmla="*/ 2104430 h 3457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457199" h="3457560">
                  <a:moveTo>
                    <a:pt x="2549951" y="0"/>
                  </a:moveTo>
                  <a:lnTo>
                    <a:pt x="907610" y="0"/>
                  </a:lnTo>
                  <a:cubicBezTo>
                    <a:pt x="407344" y="0"/>
                    <a:pt x="0" y="407344"/>
                    <a:pt x="0" y="907610"/>
                  </a:cubicBezTo>
                  <a:lnTo>
                    <a:pt x="0" y="2104430"/>
                  </a:lnTo>
                  <a:cubicBezTo>
                    <a:pt x="0" y="2604695"/>
                    <a:pt x="407344" y="3012039"/>
                    <a:pt x="907610" y="3012039"/>
                  </a:cubicBezTo>
                  <a:lnTo>
                    <a:pt x="1992419" y="3012039"/>
                  </a:lnTo>
                  <a:cubicBezTo>
                    <a:pt x="2091464" y="3161507"/>
                    <a:pt x="2277668" y="3352393"/>
                    <a:pt x="2613699" y="3455759"/>
                  </a:cubicBezTo>
                  <a:cubicBezTo>
                    <a:pt x="2618021" y="3457200"/>
                    <a:pt x="2621983" y="3457560"/>
                    <a:pt x="2626305" y="3457560"/>
                  </a:cubicBezTo>
                  <a:cubicBezTo>
                    <a:pt x="2641792" y="3457560"/>
                    <a:pt x="2656559" y="3449276"/>
                    <a:pt x="2664122" y="3434870"/>
                  </a:cubicBezTo>
                  <a:cubicBezTo>
                    <a:pt x="2673847" y="3416502"/>
                    <a:pt x="2669525" y="3394172"/>
                    <a:pt x="2653317" y="3380845"/>
                  </a:cubicBezTo>
                  <a:cubicBezTo>
                    <a:pt x="2652237" y="3379765"/>
                    <a:pt x="2536264" y="3280720"/>
                    <a:pt x="2525820" y="3012039"/>
                  </a:cubicBezTo>
                  <a:lnTo>
                    <a:pt x="2549591" y="3012039"/>
                  </a:lnTo>
                  <a:cubicBezTo>
                    <a:pt x="3049856" y="3012039"/>
                    <a:pt x="3457200" y="2605055"/>
                    <a:pt x="3457200" y="2104430"/>
                  </a:cubicBezTo>
                  <a:lnTo>
                    <a:pt x="3457200" y="907610"/>
                  </a:lnTo>
                  <a:cubicBezTo>
                    <a:pt x="3457200" y="407344"/>
                    <a:pt x="3049856" y="0"/>
                    <a:pt x="2549591" y="0"/>
                  </a:cubicBezTo>
                  <a:lnTo>
                    <a:pt x="2549591" y="0"/>
                  </a:lnTo>
                  <a:close/>
                  <a:moveTo>
                    <a:pt x="3371121" y="2104430"/>
                  </a:moveTo>
                  <a:cubicBezTo>
                    <a:pt x="3371121" y="2557154"/>
                    <a:pt x="3002675" y="2925600"/>
                    <a:pt x="2549951" y="2925600"/>
                  </a:cubicBezTo>
                  <a:lnTo>
                    <a:pt x="2482240" y="2925600"/>
                  </a:lnTo>
                  <a:cubicBezTo>
                    <a:pt x="2458469" y="2925600"/>
                    <a:pt x="2439021" y="2944689"/>
                    <a:pt x="2439021" y="2968820"/>
                  </a:cubicBezTo>
                  <a:cubicBezTo>
                    <a:pt x="2438300" y="3134494"/>
                    <a:pt x="2473596" y="3250467"/>
                    <a:pt x="2511053" y="3326461"/>
                  </a:cubicBezTo>
                  <a:cubicBezTo>
                    <a:pt x="2266143" y="3221294"/>
                    <a:pt x="2127480" y="3066063"/>
                    <a:pt x="2052206" y="2945769"/>
                  </a:cubicBezTo>
                  <a:cubicBezTo>
                    <a:pt x="2044282" y="2933164"/>
                    <a:pt x="2030596" y="2925600"/>
                    <a:pt x="2015469" y="2925600"/>
                  </a:cubicBezTo>
                  <a:lnTo>
                    <a:pt x="907249" y="2925600"/>
                  </a:lnTo>
                  <a:cubicBezTo>
                    <a:pt x="454525" y="2925600"/>
                    <a:pt x="86079" y="2557154"/>
                    <a:pt x="86079" y="2104430"/>
                  </a:cubicBezTo>
                  <a:lnTo>
                    <a:pt x="86079" y="907610"/>
                  </a:lnTo>
                  <a:cubicBezTo>
                    <a:pt x="86079" y="454885"/>
                    <a:pt x="454525" y="86439"/>
                    <a:pt x="907249" y="86439"/>
                  </a:cubicBezTo>
                  <a:lnTo>
                    <a:pt x="2549591" y="86439"/>
                  </a:lnTo>
                  <a:cubicBezTo>
                    <a:pt x="3002315" y="86439"/>
                    <a:pt x="3370761" y="454885"/>
                    <a:pt x="3370761" y="907610"/>
                  </a:cubicBezTo>
                  <a:lnTo>
                    <a:pt x="3370761" y="2104430"/>
                  </a:lnTo>
                  <a:close/>
                </a:path>
              </a:pathLst>
            </a:custGeom>
            <a:solidFill>
              <a:schemeClr val="accent2"/>
            </a:solidFill>
            <a:ln w="0" cap="flat">
              <a:noFill/>
              <a:prstDash val="solid"/>
              <a:miter/>
            </a:ln>
          </p:spPr>
          <p:txBody>
            <a:bodyPr rtlCol="0" anchor="ctr"/>
            <a:lstStyle/>
            <a:p>
              <a:endParaRPr lang="en-US" sz="744"/>
            </a:p>
          </p:txBody>
        </p:sp>
        <p:grpSp>
          <p:nvGrpSpPr>
            <p:cNvPr id="2816" name="Graphic 163">
              <a:extLst>
                <a:ext uri="{FF2B5EF4-FFF2-40B4-BE49-F238E27FC236}">
                  <a16:creationId xmlns:a16="http://schemas.microsoft.com/office/drawing/2014/main" id="{B0F10265-EA8C-00EB-81B4-8CC6BD66D2AC}"/>
                </a:ext>
              </a:extLst>
            </p:cNvPr>
            <p:cNvGrpSpPr/>
            <p:nvPr/>
          </p:nvGrpSpPr>
          <p:grpSpPr>
            <a:xfrm>
              <a:off x="8459510" y="2905528"/>
              <a:ext cx="3335824" cy="3289003"/>
              <a:chOff x="8459510" y="2905528"/>
              <a:chExt cx="3335824" cy="3289003"/>
            </a:xfrm>
            <a:solidFill>
              <a:schemeClr val="accent2"/>
            </a:solidFill>
          </p:grpSpPr>
          <p:sp>
            <p:nvSpPr>
              <p:cNvPr id="2941" name="Freeform: Shape 2940">
                <a:extLst>
                  <a:ext uri="{FF2B5EF4-FFF2-40B4-BE49-F238E27FC236}">
                    <a16:creationId xmlns:a16="http://schemas.microsoft.com/office/drawing/2014/main" id="{B39D3DF0-C475-6D8E-AEDE-18DCFAE714B7}"/>
                  </a:ext>
                </a:extLst>
              </p:cNvPr>
              <p:cNvSpPr/>
              <p:nvPr/>
            </p:nvSpPr>
            <p:spPr>
              <a:xfrm>
                <a:off x="11784170" y="4638990"/>
                <a:ext cx="6123" cy="308659"/>
              </a:xfrm>
              <a:custGeom>
                <a:avLst/>
                <a:gdLst>
                  <a:gd name="connsiteX0" fmla="*/ 1441 w 6123"/>
                  <a:gd name="connsiteY0" fmla="*/ 26292 h 308659"/>
                  <a:gd name="connsiteX1" fmla="*/ 0 w 6123"/>
                  <a:gd name="connsiteY1" fmla="*/ 65190 h 308659"/>
                  <a:gd name="connsiteX2" fmla="*/ 2521 w 6123"/>
                  <a:gd name="connsiteY2" fmla="*/ 126057 h 308659"/>
                  <a:gd name="connsiteX3" fmla="*/ 1081 w 6123"/>
                  <a:gd name="connsiteY3" fmla="*/ 157391 h 308659"/>
                  <a:gd name="connsiteX4" fmla="*/ 2521 w 6123"/>
                  <a:gd name="connsiteY4" fmla="*/ 254995 h 308659"/>
                  <a:gd name="connsiteX5" fmla="*/ 2521 w 6123"/>
                  <a:gd name="connsiteY5" fmla="*/ 196649 h 308659"/>
                  <a:gd name="connsiteX6" fmla="*/ 4682 w 6123"/>
                  <a:gd name="connsiteY6" fmla="*/ 308659 h 308659"/>
                  <a:gd name="connsiteX7" fmla="*/ 4682 w 6123"/>
                  <a:gd name="connsiteY7" fmla="*/ 202772 h 308659"/>
                  <a:gd name="connsiteX8" fmla="*/ 5042 w 6123"/>
                  <a:gd name="connsiteY8" fmla="*/ 208174 h 308659"/>
                  <a:gd name="connsiteX9" fmla="*/ 5042 w 6123"/>
                  <a:gd name="connsiteY9" fmla="*/ 121015 h 308659"/>
                  <a:gd name="connsiteX10" fmla="*/ 6123 w 6123"/>
                  <a:gd name="connsiteY10" fmla="*/ 140463 h 308659"/>
                  <a:gd name="connsiteX11" fmla="*/ 1441 w 6123"/>
                  <a:gd name="connsiteY11" fmla="*/ 0 h 308659"/>
                  <a:gd name="connsiteX12" fmla="*/ 1441 w 6123"/>
                  <a:gd name="connsiteY12" fmla="*/ 26292 h 308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123" h="308659">
                    <a:moveTo>
                      <a:pt x="1441" y="26292"/>
                    </a:moveTo>
                    <a:cubicBezTo>
                      <a:pt x="1441" y="52224"/>
                      <a:pt x="360" y="74914"/>
                      <a:pt x="0" y="65190"/>
                    </a:cubicBezTo>
                    <a:cubicBezTo>
                      <a:pt x="1441" y="118133"/>
                      <a:pt x="0" y="119214"/>
                      <a:pt x="2521" y="126057"/>
                    </a:cubicBezTo>
                    <a:cubicBezTo>
                      <a:pt x="3962" y="159912"/>
                      <a:pt x="2161" y="195928"/>
                      <a:pt x="1081" y="157391"/>
                    </a:cubicBezTo>
                    <a:lnTo>
                      <a:pt x="2521" y="254995"/>
                    </a:lnTo>
                    <a:lnTo>
                      <a:pt x="2521" y="196649"/>
                    </a:lnTo>
                    <a:cubicBezTo>
                      <a:pt x="5042" y="212496"/>
                      <a:pt x="2521" y="289931"/>
                      <a:pt x="4682" y="308659"/>
                    </a:cubicBezTo>
                    <a:lnTo>
                      <a:pt x="4682" y="202772"/>
                    </a:lnTo>
                    <a:cubicBezTo>
                      <a:pt x="4682" y="202772"/>
                      <a:pt x="5042" y="208174"/>
                      <a:pt x="5042" y="208174"/>
                    </a:cubicBezTo>
                    <a:cubicBezTo>
                      <a:pt x="4322" y="184043"/>
                      <a:pt x="4682" y="137222"/>
                      <a:pt x="5042" y="121015"/>
                    </a:cubicBezTo>
                    <a:cubicBezTo>
                      <a:pt x="5402" y="123536"/>
                      <a:pt x="6123" y="122095"/>
                      <a:pt x="6123" y="140463"/>
                    </a:cubicBezTo>
                    <a:cubicBezTo>
                      <a:pt x="6123" y="12606"/>
                      <a:pt x="2161" y="105888"/>
                      <a:pt x="1441" y="0"/>
                    </a:cubicBezTo>
                    <a:cubicBezTo>
                      <a:pt x="1441" y="6483"/>
                      <a:pt x="1441" y="14767"/>
                      <a:pt x="1441" y="26292"/>
                    </a:cubicBezTo>
                    <a:close/>
                  </a:path>
                </a:pathLst>
              </a:custGeom>
              <a:solidFill>
                <a:schemeClr val="accent2"/>
              </a:solidFill>
              <a:ln w="0" cap="flat">
                <a:noFill/>
                <a:prstDash val="solid"/>
                <a:miter/>
              </a:ln>
            </p:spPr>
            <p:txBody>
              <a:bodyPr rtlCol="0" anchor="ctr"/>
              <a:lstStyle/>
              <a:p>
                <a:endParaRPr lang="en-US" sz="744"/>
              </a:p>
            </p:txBody>
          </p:sp>
          <p:sp>
            <p:nvSpPr>
              <p:cNvPr id="2942" name="Freeform: Shape 2941">
                <a:extLst>
                  <a:ext uri="{FF2B5EF4-FFF2-40B4-BE49-F238E27FC236}">
                    <a16:creationId xmlns:a16="http://schemas.microsoft.com/office/drawing/2014/main" id="{D8CF1DA7-22B5-EB6D-D18C-0397C1669D04}"/>
                  </a:ext>
                </a:extLst>
              </p:cNvPr>
              <p:cNvSpPr/>
              <p:nvPr/>
            </p:nvSpPr>
            <p:spPr>
              <a:xfrm>
                <a:off x="11783090" y="4370862"/>
                <a:ext cx="11164" cy="284695"/>
              </a:xfrm>
              <a:custGeom>
                <a:avLst/>
                <a:gdLst>
                  <a:gd name="connsiteX0" fmla="*/ 7923 w 11164"/>
                  <a:gd name="connsiteY0" fmla="*/ 186010 h 284695"/>
                  <a:gd name="connsiteX1" fmla="*/ 5042 w 11164"/>
                  <a:gd name="connsiteY1" fmla="*/ 141350 h 284695"/>
                  <a:gd name="connsiteX2" fmla="*/ 5763 w 11164"/>
                  <a:gd name="connsiteY2" fmla="*/ 66436 h 284695"/>
                  <a:gd name="connsiteX3" fmla="*/ 3241 w 11164"/>
                  <a:gd name="connsiteY3" fmla="*/ 48068 h 284695"/>
                  <a:gd name="connsiteX4" fmla="*/ 3241 w 11164"/>
                  <a:gd name="connsiteY4" fmla="*/ 80843 h 284695"/>
                  <a:gd name="connsiteX5" fmla="*/ 0 w 11164"/>
                  <a:gd name="connsiteY5" fmla="*/ 3408 h 284695"/>
                  <a:gd name="connsiteX6" fmla="*/ 1801 w 11164"/>
                  <a:gd name="connsiteY6" fmla="*/ 107855 h 284695"/>
                  <a:gd name="connsiteX7" fmla="*/ 360 w 11164"/>
                  <a:gd name="connsiteY7" fmla="*/ 226709 h 284695"/>
                  <a:gd name="connsiteX8" fmla="*/ 2161 w 11164"/>
                  <a:gd name="connsiteY8" fmla="*/ 265606 h 284695"/>
                  <a:gd name="connsiteX9" fmla="*/ 2161 w 11164"/>
                  <a:gd name="connsiteY9" fmla="*/ 251560 h 284695"/>
                  <a:gd name="connsiteX10" fmla="*/ 5402 w 11164"/>
                  <a:gd name="connsiteY10" fmla="*/ 249399 h 284695"/>
                  <a:gd name="connsiteX11" fmla="*/ 5042 w 11164"/>
                  <a:gd name="connsiteY11" fmla="*/ 197176 h 284695"/>
                  <a:gd name="connsiteX12" fmla="*/ 8644 w 11164"/>
                  <a:gd name="connsiteY12" fmla="*/ 284695 h 284695"/>
                  <a:gd name="connsiteX13" fmla="*/ 11165 w 11164"/>
                  <a:gd name="connsiteY13" fmla="*/ 136308 h 284695"/>
                  <a:gd name="connsiteX14" fmla="*/ 7923 w 11164"/>
                  <a:gd name="connsiteY14" fmla="*/ 185290 h 284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164" h="284695">
                    <a:moveTo>
                      <a:pt x="7923" y="186010"/>
                    </a:moveTo>
                    <a:lnTo>
                      <a:pt x="5042" y="141350"/>
                    </a:lnTo>
                    <a:lnTo>
                      <a:pt x="5763" y="66436"/>
                    </a:lnTo>
                    <a:cubicBezTo>
                      <a:pt x="4682" y="65716"/>
                      <a:pt x="3962" y="10972"/>
                      <a:pt x="3241" y="48068"/>
                    </a:cubicBezTo>
                    <a:cubicBezTo>
                      <a:pt x="3241" y="55271"/>
                      <a:pt x="3602" y="69678"/>
                      <a:pt x="3241" y="80843"/>
                    </a:cubicBezTo>
                    <a:cubicBezTo>
                      <a:pt x="1080" y="72559"/>
                      <a:pt x="2161" y="-18562"/>
                      <a:pt x="0" y="3408"/>
                    </a:cubicBezTo>
                    <a:cubicBezTo>
                      <a:pt x="720" y="62475"/>
                      <a:pt x="0" y="71479"/>
                      <a:pt x="1801" y="107855"/>
                    </a:cubicBezTo>
                    <a:cubicBezTo>
                      <a:pt x="1801" y="161880"/>
                      <a:pt x="1080" y="201497"/>
                      <a:pt x="360" y="226709"/>
                    </a:cubicBezTo>
                    <a:cubicBezTo>
                      <a:pt x="360" y="242916"/>
                      <a:pt x="1801" y="245077"/>
                      <a:pt x="2161" y="265606"/>
                    </a:cubicBezTo>
                    <a:cubicBezTo>
                      <a:pt x="2161" y="260924"/>
                      <a:pt x="2161" y="256962"/>
                      <a:pt x="2161" y="251560"/>
                    </a:cubicBezTo>
                    <a:lnTo>
                      <a:pt x="5402" y="249399"/>
                    </a:lnTo>
                    <a:cubicBezTo>
                      <a:pt x="4682" y="232471"/>
                      <a:pt x="5402" y="216264"/>
                      <a:pt x="5042" y="197176"/>
                    </a:cubicBezTo>
                    <a:lnTo>
                      <a:pt x="8644" y="284695"/>
                    </a:lnTo>
                    <a:cubicBezTo>
                      <a:pt x="11525" y="256602"/>
                      <a:pt x="9724" y="170523"/>
                      <a:pt x="11165" y="136308"/>
                    </a:cubicBezTo>
                    <a:cubicBezTo>
                      <a:pt x="8644" y="178807"/>
                      <a:pt x="9724" y="102453"/>
                      <a:pt x="7923" y="185290"/>
                    </a:cubicBezTo>
                    <a:close/>
                  </a:path>
                </a:pathLst>
              </a:custGeom>
              <a:solidFill>
                <a:schemeClr val="accent2"/>
              </a:solidFill>
              <a:ln w="0" cap="flat">
                <a:noFill/>
                <a:prstDash val="solid"/>
                <a:miter/>
              </a:ln>
            </p:spPr>
            <p:txBody>
              <a:bodyPr rtlCol="0" anchor="ctr"/>
              <a:lstStyle/>
              <a:p>
                <a:endParaRPr lang="en-US" sz="744"/>
              </a:p>
            </p:txBody>
          </p:sp>
          <p:sp>
            <p:nvSpPr>
              <p:cNvPr id="2943" name="Freeform: Shape 2942">
                <a:extLst>
                  <a:ext uri="{FF2B5EF4-FFF2-40B4-BE49-F238E27FC236}">
                    <a16:creationId xmlns:a16="http://schemas.microsoft.com/office/drawing/2014/main" id="{3BA0D2D7-A6F9-9508-3A22-D576246092B1}"/>
                  </a:ext>
                </a:extLst>
              </p:cNvPr>
              <p:cNvSpPr/>
              <p:nvPr/>
            </p:nvSpPr>
            <p:spPr>
              <a:xfrm>
                <a:off x="11785971" y="4636829"/>
                <a:ext cx="3601" cy="2160"/>
              </a:xfrm>
              <a:custGeom>
                <a:avLst/>
                <a:gdLst>
                  <a:gd name="connsiteX0" fmla="*/ 0 w 3601"/>
                  <a:gd name="connsiteY0" fmla="*/ 0 h 2160"/>
                  <a:gd name="connsiteX1" fmla="*/ 0 w 3601"/>
                  <a:gd name="connsiteY1" fmla="*/ 2161 h 2160"/>
                  <a:gd name="connsiteX2" fmla="*/ 0 w 3601"/>
                  <a:gd name="connsiteY2" fmla="*/ 0 h 2160"/>
                </a:gdLst>
                <a:ahLst/>
                <a:cxnLst>
                  <a:cxn ang="0">
                    <a:pos x="connsiteX0" y="connsiteY0"/>
                  </a:cxn>
                  <a:cxn ang="0">
                    <a:pos x="connsiteX1" y="connsiteY1"/>
                  </a:cxn>
                  <a:cxn ang="0">
                    <a:pos x="connsiteX2" y="connsiteY2"/>
                  </a:cxn>
                </a:cxnLst>
                <a:rect l="l" t="t" r="r" b="b"/>
                <a:pathLst>
                  <a:path w="3601" h="2160">
                    <a:moveTo>
                      <a:pt x="0" y="0"/>
                    </a:moveTo>
                    <a:cubicBezTo>
                      <a:pt x="0" y="720"/>
                      <a:pt x="0" y="1441"/>
                      <a:pt x="0" y="2161"/>
                    </a:cubicBezTo>
                    <a:cubicBezTo>
                      <a:pt x="0" y="1441"/>
                      <a:pt x="0" y="720"/>
                      <a:pt x="0" y="0"/>
                    </a:cubicBezTo>
                    <a:close/>
                  </a:path>
                </a:pathLst>
              </a:custGeom>
              <a:solidFill>
                <a:schemeClr val="accent2"/>
              </a:solidFill>
              <a:ln w="0" cap="flat">
                <a:noFill/>
                <a:prstDash val="solid"/>
                <a:miter/>
              </a:ln>
            </p:spPr>
            <p:txBody>
              <a:bodyPr rtlCol="0" anchor="ctr"/>
              <a:lstStyle/>
              <a:p>
                <a:endParaRPr lang="en-US" sz="744"/>
              </a:p>
            </p:txBody>
          </p:sp>
          <p:sp>
            <p:nvSpPr>
              <p:cNvPr id="2944" name="Freeform: Shape 2943">
                <a:extLst>
                  <a:ext uri="{FF2B5EF4-FFF2-40B4-BE49-F238E27FC236}">
                    <a16:creationId xmlns:a16="http://schemas.microsoft.com/office/drawing/2014/main" id="{1D2AD841-ABC6-F5D7-6E09-1798D7D1EEC5}"/>
                  </a:ext>
                </a:extLst>
              </p:cNvPr>
              <p:cNvSpPr/>
              <p:nvPr/>
            </p:nvSpPr>
            <p:spPr>
              <a:xfrm>
                <a:off x="8503450" y="4996271"/>
                <a:ext cx="63748" cy="267240"/>
              </a:xfrm>
              <a:custGeom>
                <a:avLst/>
                <a:gdLst>
                  <a:gd name="connsiteX0" fmla="*/ 29533 w 63748"/>
                  <a:gd name="connsiteY0" fmla="*/ 177920 h 267240"/>
                  <a:gd name="connsiteX1" fmla="*/ 38537 w 63748"/>
                  <a:gd name="connsiteY1" fmla="*/ 202771 h 267240"/>
                  <a:gd name="connsiteX2" fmla="*/ 34576 w 63748"/>
                  <a:gd name="connsiteY2" fmla="*/ 190526 h 267240"/>
                  <a:gd name="connsiteX3" fmla="*/ 30974 w 63748"/>
                  <a:gd name="connsiteY3" fmla="*/ 177920 h 267240"/>
                  <a:gd name="connsiteX4" fmla="*/ 23771 w 63748"/>
                  <a:gd name="connsiteY4" fmla="*/ 153069 h 267240"/>
                  <a:gd name="connsiteX5" fmla="*/ 18008 w 63748"/>
                  <a:gd name="connsiteY5" fmla="*/ 127858 h 267240"/>
                  <a:gd name="connsiteX6" fmla="*/ 15127 w 63748"/>
                  <a:gd name="connsiteY6" fmla="*/ 115252 h 267240"/>
                  <a:gd name="connsiteX7" fmla="*/ 12966 w 63748"/>
                  <a:gd name="connsiteY7" fmla="*/ 102646 h 267240"/>
                  <a:gd name="connsiteX8" fmla="*/ 8284 w 63748"/>
                  <a:gd name="connsiteY8" fmla="*/ 77075 h 267240"/>
                  <a:gd name="connsiteX9" fmla="*/ 5042 w 63748"/>
                  <a:gd name="connsiteY9" fmla="*/ 51503 h 267240"/>
                  <a:gd name="connsiteX10" fmla="*/ 360 w 63748"/>
                  <a:gd name="connsiteY10" fmla="*/ 0 h 267240"/>
                  <a:gd name="connsiteX11" fmla="*/ 1441 w 63748"/>
                  <a:gd name="connsiteY11" fmla="*/ 30614 h 267240"/>
                  <a:gd name="connsiteX12" fmla="*/ 1801 w 63748"/>
                  <a:gd name="connsiteY12" fmla="*/ 39978 h 267240"/>
                  <a:gd name="connsiteX13" fmla="*/ 1080 w 63748"/>
                  <a:gd name="connsiteY13" fmla="*/ 37097 h 267240"/>
                  <a:gd name="connsiteX14" fmla="*/ 0 w 63748"/>
                  <a:gd name="connsiteY14" fmla="*/ 26652 h 267240"/>
                  <a:gd name="connsiteX15" fmla="*/ 360 w 63748"/>
                  <a:gd name="connsiteY15" fmla="*/ 34936 h 267240"/>
                  <a:gd name="connsiteX16" fmla="*/ 1441 w 63748"/>
                  <a:gd name="connsiteY16" fmla="*/ 45381 h 267240"/>
                  <a:gd name="connsiteX17" fmla="*/ 4682 w 63748"/>
                  <a:gd name="connsiteY17" fmla="*/ 69872 h 267240"/>
                  <a:gd name="connsiteX18" fmla="*/ 6843 w 63748"/>
                  <a:gd name="connsiteY18" fmla="*/ 81757 h 267240"/>
                  <a:gd name="connsiteX19" fmla="*/ 9004 w 63748"/>
                  <a:gd name="connsiteY19" fmla="*/ 92202 h 267240"/>
                  <a:gd name="connsiteX20" fmla="*/ 12246 w 63748"/>
                  <a:gd name="connsiteY20" fmla="*/ 105167 h 267240"/>
                  <a:gd name="connsiteX21" fmla="*/ 8284 w 63748"/>
                  <a:gd name="connsiteY21" fmla="*/ 90761 h 267240"/>
                  <a:gd name="connsiteX22" fmla="*/ 11525 w 63748"/>
                  <a:gd name="connsiteY22" fmla="*/ 107689 h 267240"/>
                  <a:gd name="connsiteX23" fmla="*/ 12966 w 63748"/>
                  <a:gd name="connsiteY23" fmla="*/ 115252 h 267240"/>
                  <a:gd name="connsiteX24" fmla="*/ 14407 w 63748"/>
                  <a:gd name="connsiteY24" fmla="*/ 122455 h 267240"/>
                  <a:gd name="connsiteX25" fmla="*/ 18728 w 63748"/>
                  <a:gd name="connsiteY25" fmla="*/ 144065 h 267240"/>
                  <a:gd name="connsiteX26" fmla="*/ 15487 w 63748"/>
                  <a:gd name="connsiteY26" fmla="*/ 139743 h 267240"/>
                  <a:gd name="connsiteX27" fmla="*/ 16567 w 63748"/>
                  <a:gd name="connsiteY27" fmla="*/ 143705 h 267240"/>
                  <a:gd name="connsiteX28" fmla="*/ 63749 w 63748"/>
                  <a:gd name="connsiteY28" fmla="*/ 267241 h 267240"/>
                  <a:gd name="connsiteX29" fmla="*/ 29893 w 63748"/>
                  <a:gd name="connsiteY29" fmla="*/ 177920 h 267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63748" h="267240">
                    <a:moveTo>
                      <a:pt x="29533" y="177920"/>
                    </a:moveTo>
                    <a:cubicBezTo>
                      <a:pt x="34576" y="195568"/>
                      <a:pt x="37457" y="200611"/>
                      <a:pt x="38537" y="202771"/>
                    </a:cubicBezTo>
                    <a:cubicBezTo>
                      <a:pt x="37097" y="198810"/>
                      <a:pt x="35656" y="194488"/>
                      <a:pt x="34576" y="190526"/>
                    </a:cubicBezTo>
                    <a:lnTo>
                      <a:pt x="30974" y="177920"/>
                    </a:lnTo>
                    <a:lnTo>
                      <a:pt x="23771" y="153069"/>
                    </a:lnTo>
                    <a:lnTo>
                      <a:pt x="18008" y="127858"/>
                    </a:lnTo>
                    <a:lnTo>
                      <a:pt x="15127" y="115252"/>
                    </a:lnTo>
                    <a:cubicBezTo>
                      <a:pt x="14407" y="110930"/>
                      <a:pt x="13686" y="106608"/>
                      <a:pt x="12966" y="102646"/>
                    </a:cubicBezTo>
                    <a:lnTo>
                      <a:pt x="8284" y="77075"/>
                    </a:lnTo>
                    <a:cubicBezTo>
                      <a:pt x="6843" y="68431"/>
                      <a:pt x="6123" y="60147"/>
                      <a:pt x="5042" y="51503"/>
                    </a:cubicBezTo>
                    <a:cubicBezTo>
                      <a:pt x="2521" y="34576"/>
                      <a:pt x="1441" y="17288"/>
                      <a:pt x="360" y="0"/>
                    </a:cubicBezTo>
                    <a:cubicBezTo>
                      <a:pt x="360" y="3242"/>
                      <a:pt x="1080" y="19809"/>
                      <a:pt x="1441" y="30614"/>
                    </a:cubicBezTo>
                    <a:cubicBezTo>
                      <a:pt x="1441" y="36016"/>
                      <a:pt x="2161" y="39978"/>
                      <a:pt x="1801" y="39978"/>
                    </a:cubicBezTo>
                    <a:cubicBezTo>
                      <a:pt x="1801" y="39978"/>
                      <a:pt x="1801" y="39258"/>
                      <a:pt x="1080" y="37097"/>
                    </a:cubicBezTo>
                    <a:cubicBezTo>
                      <a:pt x="720" y="34936"/>
                      <a:pt x="360" y="31694"/>
                      <a:pt x="0" y="26652"/>
                    </a:cubicBezTo>
                    <a:cubicBezTo>
                      <a:pt x="0" y="28813"/>
                      <a:pt x="0" y="31694"/>
                      <a:pt x="360" y="34936"/>
                    </a:cubicBezTo>
                    <a:cubicBezTo>
                      <a:pt x="720" y="38177"/>
                      <a:pt x="1080" y="41779"/>
                      <a:pt x="1441" y="45381"/>
                    </a:cubicBezTo>
                    <a:cubicBezTo>
                      <a:pt x="2521" y="52944"/>
                      <a:pt x="3602" y="61588"/>
                      <a:pt x="4682" y="69872"/>
                    </a:cubicBezTo>
                    <a:cubicBezTo>
                      <a:pt x="5042" y="74194"/>
                      <a:pt x="6123" y="78155"/>
                      <a:pt x="6843" y="81757"/>
                    </a:cubicBezTo>
                    <a:cubicBezTo>
                      <a:pt x="7563" y="85719"/>
                      <a:pt x="8284" y="88960"/>
                      <a:pt x="9004" y="92202"/>
                    </a:cubicBezTo>
                    <a:cubicBezTo>
                      <a:pt x="10445" y="98685"/>
                      <a:pt x="11525" y="103367"/>
                      <a:pt x="12246" y="105167"/>
                    </a:cubicBezTo>
                    <a:lnTo>
                      <a:pt x="8284" y="90761"/>
                    </a:lnTo>
                    <a:cubicBezTo>
                      <a:pt x="9364" y="96524"/>
                      <a:pt x="10805" y="102286"/>
                      <a:pt x="11525" y="107689"/>
                    </a:cubicBezTo>
                    <a:cubicBezTo>
                      <a:pt x="11885" y="110210"/>
                      <a:pt x="12606" y="113091"/>
                      <a:pt x="12966" y="115252"/>
                    </a:cubicBezTo>
                    <a:cubicBezTo>
                      <a:pt x="13686" y="117773"/>
                      <a:pt x="14046" y="119934"/>
                      <a:pt x="14407" y="122455"/>
                    </a:cubicBezTo>
                    <a:cubicBezTo>
                      <a:pt x="16567" y="131459"/>
                      <a:pt x="18008" y="139023"/>
                      <a:pt x="18728" y="144065"/>
                    </a:cubicBezTo>
                    <a:cubicBezTo>
                      <a:pt x="20529" y="154150"/>
                      <a:pt x="19449" y="154870"/>
                      <a:pt x="15487" y="139743"/>
                    </a:cubicBezTo>
                    <a:lnTo>
                      <a:pt x="16567" y="143705"/>
                    </a:lnTo>
                    <a:cubicBezTo>
                      <a:pt x="29173" y="186204"/>
                      <a:pt x="45020" y="227623"/>
                      <a:pt x="63749" y="267241"/>
                    </a:cubicBezTo>
                    <a:cubicBezTo>
                      <a:pt x="46461" y="222220"/>
                      <a:pt x="47181" y="233746"/>
                      <a:pt x="29893" y="177920"/>
                    </a:cubicBezTo>
                    <a:close/>
                  </a:path>
                </a:pathLst>
              </a:custGeom>
              <a:solidFill>
                <a:schemeClr val="accent2"/>
              </a:solidFill>
              <a:ln w="0" cap="flat">
                <a:noFill/>
                <a:prstDash val="solid"/>
                <a:miter/>
              </a:ln>
            </p:spPr>
            <p:txBody>
              <a:bodyPr rtlCol="0" anchor="ctr"/>
              <a:lstStyle/>
              <a:p>
                <a:endParaRPr lang="en-US" sz="744"/>
              </a:p>
            </p:txBody>
          </p:sp>
          <p:sp>
            <p:nvSpPr>
              <p:cNvPr id="2945" name="Freeform: Shape 2944">
                <a:extLst>
                  <a:ext uri="{FF2B5EF4-FFF2-40B4-BE49-F238E27FC236}">
                    <a16:creationId xmlns:a16="http://schemas.microsoft.com/office/drawing/2014/main" id="{33314F9E-714B-98EE-B5F0-86D460215DF7}"/>
                  </a:ext>
                </a:extLst>
              </p:cNvPr>
              <p:cNvSpPr/>
              <p:nvPr/>
            </p:nvSpPr>
            <p:spPr>
              <a:xfrm>
                <a:off x="11704671" y="5244423"/>
                <a:ext cx="9988" cy="26309"/>
              </a:xfrm>
              <a:custGeom>
                <a:avLst/>
                <a:gdLst>
                  <a:gd name="connsiteX0" fmla="*/ 9988 w 9988"/>
                  <a:gd name="connsiteY0" fmla="*/ 0 h 26309"/>
                  <a:gd name="connsiteX1" fmla="*/ 623 w 9988"/>
                  <a:gd name="connsiteY1" fmla="*/ 25571 h 26309"/>
                  <a:gd name="connsiteX2" fmla="*/ 5666 w 9988"/>
                  <a:gd name="connsiteY2" fmla="*/ 12245 h 26309"/>
                  <a:gd name="connsiteX3" fmla="*/ 9988 w 9988"/>
                  <a:gd name="connsiteY3" fmla="*/ 0 h 26309"/>
                </a:gdLst>
                <a:ahLst/>
                <a:cxnLst>
                  <a:cxn ang="0">
                    <a:pos x="connsiteX0" y="connsiteY0"/>
                  </a:cxn>
                  <a:cxn ang="0">
                    <a:pos x="connsiteX1" y="connsiteY1"/>
                  </a:cxn>
                  <a:cxn ang="0">
                    <a:pos x="connsiteX2" y="connsiteY2"/>
                  </a:cxn>
                  <a:cxn ang="0">
                    <a:pos x="connsiteX3" y="connsiteY3"/>
                  </a:cxn>
                </a:cxnLst>
                <a:rect l="l" t="t" r="r" b="b"/>
                <a:pathLst>
                  <a:path w="9988" h="26309">
                    <a:moveTo>
                      <a:pt x="9988" y="0"/>
                    </a:moveTo>
                    <a:cubicBezTo>
                      <a:pt x="623" y="25211"/>
                      <a:pt x="-1177" y="28093"/>
                      <a:pt x="623" y="25571"/>
                    </a:cubicBezTo>
                    <a:cubicBezTo>
                      <a:pt x="2424" y="21249"/>
                      <a:pt x="4225" y="16567"/>
                      <a:pt x="5666" y="12245"/>
                    </a:cubicBezTo>
                    <a:cubicBezTo>
                      <a:pt x="7107" y="7924"/>
                      <a:pt x="8547" y="3962"/>
                      <a:pt x="9988" y="0"/>
                    </a:cubicBezTo>
                    <a:close/>
                  </a:path>
                </a:pathLst>
              </a:custGeom>
              <a:solidFill>
                <a:schemeClr val="accent2"/>
              </a:solidFill>
              <a:ln w="0" cap="flat">
                <a:noFill/>
                <a:prstDash val="solid"/>
                <a:miter/>
              </a:ln>
            </p:spPr>
            <p:txBody>
              <a:bodyPr rtlCol="0" anchor="ctr"/>
              <a:lstStyle/>
              <a:p>
                <a:endParaRPr lang="en-US" sz="744"/>
              </a:p>
            </p:txBody>
          </p:sp>
          <p:sp>
            <p:nvSpPr>
              <p:cNvPr id="2946" name="Freeform: Shape 2945">
                <a:extLst>
                  <a:ext uri="{FF2B5EF4-FFF2-40B4-BE49-F238E27FC236}">
                    <a16:creationId xmlns:a16="http://schemas.microsoft.com/office/drawing/2014/main" id="{52DC2322-1222-CFDA-7559-49B45A9C2F68}"/>
                  </a:ext>
                </a:extLst>
              </p:cNvPr>
              <p:cNvSpPr/>
              <p:nvPr/>
            </p:nvSpPr>
            <p:spPr>
              <a:xfrm>
                <a:off x="8581245" y="5290884"/>
                <a:ext cx="20169" cy="36376"/>
              </a:xfrm>
              <a:custGeom>
                <a:avLst/>
                <a:gdLst>
                  <a:gd name="connsiteX0" fmla="*/ 0 w 20169"/>
                  <a:gd name="connsiteY0" fmla="*/ 360 h 36376"/>
                  <a:gd name="connsiteX1" fmla="*/ 10085 w 20169"/>
                  <a:gd name="connsiteY1" fmla="*/ 18368 h 36376"/>
                  <a:gd name="connsiteX2" fmla="*/ 20169 w 20169"/>
                  <a:gd name="connsiteY2" fmla="*/ 36377 h 36376"/>
                  <a:gd name="connsiteX3" fmla="*/ 9004 w 20169"/>
                  <a:gd name="connsiteY3" fmla="*/ 16207 h 36376"/>
                  <a:gd name="connsiteX4" fmla="*/ 3962 w 20169"/>
                  <a:gd name="connsiteY4" fmla="*/ 7564 h 36376"/>
                  <a:gd name="connsiteX5" fmla="*/ 0 w 20169"/>
                  <a:gd name="connsiteY5" fmla="*/ 0 h 36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69" h="36376">
                    <a:moveTo>
                      <a:pt x="0" y="360"/>
                    </a:moveTo>
                    <a:cubicBezTo>
                      <a:pt x="2881" y="6483"/>
                      <a:pt x="6483" y="12606"/>
                      <a:pt x="10085" y="18368"/>
                    </a:cubicBezTo>
                    <a:lnTo>
                      <a:pt x="20169" y="36377"/>
                    </a:lnTo>
                    <a:cubicBezTo>
                      <a:pt x="16207" y="29173"/>
                      <a:pt x="12246" y="22330"/>
                      <a:pt x="9004" y="16207"/>
                    </a:cubicBezTo>
                    <a:cubicBezTo>
                      <a:pt x="7203" y="13326"/>
                      <a:pt x="5763" y="10445"/>
                      <a:pt x="3962" y="7564"/>
                    </a:cubicBezTo>
                    <a:cubicBezTo>
                      <a:pt x="2521" y="5042"/>
                      <a:pt x="1080" y="2521"/>
                      <a:pt x="0" y="0"/>
                    </a:cubicBezTo>
                    <a:close/>
                  </a:path>
                </a:pathLst>
              </a:custGeom>
              <a:solidFill>
                <a:schemeClr val="accent2"/>
              </a:solidFill>
              <a:ln w="0" cap="flat">
                <a:noFill/>
                <a:prstDash val="solid"/>
                <a:miter/>
              </a:ln>
            </p:spPr>
            <p:txBody>
              <a:bodyPr rtlCol="0" anchor="ctr"/>
              <a:lstStyle/>
              <a:p>
                <a:endParaRPr lang="en-US" sz="744"/>
              </a:p>
            </p:txBody>
          </p:sp>
          <p:sp>
            <p:nvSpPr>
              <p:cNvPr id="2947" name="Freeform: Shape 2946">
                <a:extLst>
                  <a:ext uri="{FF2B5EF4-FFF2-40B4-BE49-F238E27FC236}">
                    <a16:creationId xmlns:a16="http://schemas.microsoft.com/office/drawing/2014/main" id="{DE04F4C4-1911-DDC8-44C7-2672847A0CE3}"/>
                  </a:ext>
                </a:extLst>
              </p:cNvPr>
              <p:cNvSpPr/>
              <p:nvPr/>
            </p:nvSpPr>
            <p:spPr>
              <a:xfrm>
                <a:off x="8478598" y="5019264"/>
                <a:ext cx="2881" cy="19866"/>
              </a:xfrm>
              <a:custGeom>
                <a:avLst/>
                <a:gdLst>
                  <a:gd name="connsiteX0" fmla="*/ 0 w 2881"/>
                  <a:gd name="connsiteY0" fmla="*/ 58 h 19866"/>
                  <a:gd name="connsiteX1" fmla="*/ 0 w 2881"/>
                  <a:gd name="connsiteY1" fmla="*/ 778 h 19866"/>
                  <a:gd name="connsiteX2" fmla="*/ 2881 w 2881"/>
                  <a:gd name="connsiteY2" fmla="*/ 19867 h 19866"/>
                  <a:gd name="connsiteX3" fmla="*/ 2881 w 2881"/>
                  <a:gd name="connsiteY3" fmla="*/ 19506 h 19866"/>
                  <a:gd name="connsiteX4" fmla="*/ 360 w 2881"/>
                  <a:gd name="connsiteY4" fmla="*/ 418 h 198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1" h="19866">
                    <a:moveTo>
                      <a:pt x="0" y="58"/>
                    </a:moveTo>
                    <a:cubicBezTo>
                      <a:pt x="0" y="58"/>
                      <a:pt x="0" y="-303"/>
                      <a:pt x="0" y="778"/>
                    </a:cubicBezTo>
                    <a:cubicBezTo>
                      <a:pt x="720" y="7261"/>
                      <a:pt x="1441" y="13384"/>
                      <a:pt x="2881" y="19867"/>
                    </a:cubicBezTo>
                    <a:cubicBezTo>
                      <a:pt x="2881" y="19867"/>
                      <a:pt x="2881" y="19506"/>
                      <a:pt x="2881" y="19506"/>
                    </a:cubicBezTo>
                    <a:cubicBezTo>
                      <a:pt x="1801" y="12663"/>
                      <a:pt x="1080" y="6180"/>
                      <a:pt x="360" y="418"/>
                    </a:cubicBezTo>
                    <a:close/>
                  </a:path>
                </a:pathLst>
              </a:custGeom>
              <a:solidFill>
                <a:schemeClr val="accent2"/>
              </a:solidFill>
              <a:ln w="0" cap="flat">
                <a:noFill/>
                <a:prstDash val="solid"/>
                <a:miter/>
              </a:ln>
            </p:spPr>
            <p:txBody>
              <a:bodyPr rtlCol="0" anchor="ctr"/>
              <a:lstStyle/>
              <a:p>
                <a:endParaRPr lang="en-US" sz="744"/>
              </a:p>
            </p:txBody>
          </p:sp>
          <p:sp>
            <p:nvSpPr>
              <p:cNvPr id="2948" name="Freeform: Shape 2947">
                <a:extLst>
                  <a:ext uri="{FF2B5EF4-FFF2-40B4-BE49-F238E27FC236}">
                    <a16:creationId xmlns:a16="http://schemas.microsoft.com/office/drawing/2014/main" id="{B1301A1D-F53A-0009-097A-80169DF68BFD}"/>
                  </a:ext>
                </a:extLst>
              </p:cNvPr>
              <p:cNvSpPr/>
              <p:nvPr/>
            </p:nvSpPr>
            <p:spPr>
              <a:xfrm>
                <a:off x="9334345" y="5749371"/>
                <a:ext cx="13686" cy="3601"/>
              </a:xfrm>
              <a:custGeom>
                <a:avLst/>
                <a:gdLst>
                  <a:gd name="connsiteX0" fmla="*/ 0 w 13686"/>
                  <a:gd name="connsiteY0" fmla="*/ 0 h 3601"/>
                  <a:gd name="connsiteX1" fmla="*/ 13686 w 13686"/>
                  <a:gd name="connsiteY1" fmla="*/ 0 h 3601"/>
                  <a:gd name="connsiteX2" fmla="*/ 0 w 13686"/>
                  <a:gd name="connsiteY2" fmla="*/ 0 h 3601"/>
                </a:gdLst>
                <a:ahLst/>
                <a:cxnLst>
                  <a:cxn ang="0">
                    <a:pos x="connsiteX0" y="connsiteY0"/>
                  </a:cxn>
                  <a:cxn ang="0">
                    <a:pos x="connsiteX1" y="connsiteY1"/>
                  </a:cxn>
                  <a:cxn ang="0">
                    <a:pos x="connsiteX2" y="connsiteY2"/>
                  </a:cxn>
                </a:cxnLst>
                <a:rect l="l" t="t" r="r" b="b"/>
                <a:pathLst>
                  <a:path w="13686" h="3601">
                    <a:moveTo>
                      <a:pt x="0" y="0"/>
                    </a:moveTo>
                    <a:cubicBezTo>
                      <a:pt x="4682" y="0"/>
                      <a:pt x="8284" y="0"/>
                      <a:pt x="13686" y="0"/>
                    </a:cubicBezTo>
                    <a:cubicBezTo>
                      <a:pt x="8644" y="0"/>
                      <a:pt x="4322" y="0"/>
                      <a:pt x="0" y="0"/>
                    </a:cubicBezTo>
                    <a:close/>
                  </a:path>
                </a:pathLst>
              </a:custGeom>
              <a:solidFill>
                <a:schemeClr val="accent2"/>
              </a:solidFill>
              <a:ln w="0" cap="flat">
                <a:noFill/>
                <a:prstDash val="solid"/>
                <a:miter/>
              </a:ln>
            </p:spPr>
            <p:txBody>
              <a:bodyPr rtlCol="0" anchor="ctr"/>
              <a:lstStyle/>
              <a:p>
                <a:endParaRPr lang="en-US" sz="744"/>
              </a:p>
            </p:txBody>
          </p:sp>
          <p:sp>
            <p:nvSpPr>
              <p:cNvPr id="2949" name="Freeform: Shape 2948">
                <a:extLst>
                  <a:ext uri="{FF2B5EF4-FFF2-40B4-BE49-F238E27FC236}">
                    <a16:creationId xmlns:a16="http://schemas.microsoft.com/office/drawing/2014/main" id="{4A36C8C5-6BCA-8D55-AFEC-D267DF2E1622}"/>
                  </a:ext>
                </a:extLst>
              </p:cNvPr>
              <p:cNvSpPr/>
              <p:nvPr/>
            </p:nvSpPr>
            <p:spPr>
              <a:xfrm>
                <a:off x="8464552" y="4450625"/>
                <a:ext cx="7449" cy="219339"/>
              </a:xfrm>
              <a:custGeom>
                <a:avLst/>
                <a:gdLst>
                  <a:gd name="connsiteX0" fmla="*/ 0 w 7449"/>
                  <a:gd name="connsiteY0" fmla="*/ 0 h 219339"/>
                  <a:gd name="connsiteX1" fmla="*/ 1801 w 7449"/>
                  <a:gd name="connsiteY1" fmla="*/ 93282 h 219339"/>
                  <a:gd name="connsiteX2" fmla="*/ 360 w 7449"/>
                  <a:gd name="connsiteY2" fmla="*/ 106248 h 219339"/>
                  <a:gd name="connsiteX3" fmla="*/ 1441 w 7449"/>
                  <a:gd name="connsiteY3" fmla="*/ 137582 h 219339"/>
                  <a:gd name="connsiteX4" fmla="*/ 1441 w 7449"/>
                  <a:gd name="connsiteY4" fmla="*/ 118494 h 219339"/>
                  <a:gd name="connsiteX5" fmla="*/ 6843 w 7449"/>
                  <a:gd name="connsiteY5" fmla="*/ 219339 h 219339"/>
                  <a:gd name="connsiteX6" fmla="*/ 5763 w 7449"/>
                  <a:gd name="connsiteY6" fmla="*/ 119934 h 219339"/>
                  <a:gd name="connsiteX7" fmla="*/ 5763 w 7449"/>
                  <a:gd name="connsiteY7" fmla="*/ 95443 h 219339"/>
                  <a:gd name="connsiteX8" fmla="*/ 2161 w 7449"/>
                  <a:gd name="connsiteY8" fmla="*/ 18008 h 219339"/>
                  <a:gd name="connsiteX9" fmla="*/ 720 w 7449"/>
                  <a:gd name="connsiteY9" fmla="*/ 360 h 219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449" h="219339">
                    <a:moveTo>
                      <a:pt x="0" y="0"/>
                    </a:moveTo>
                    <a:lnTo>
                      <a:pt x="1801" y="93282"/>
                    </a:lnTo>
                    <a:cubicBezTo>
                      <a:pt x="1080" y="81037"/>
                      <a:pt x="1080" y="125697"/>
                      <a:pt x="360" y="106248"/>
                    </a:cubicBezTo>
                    <a:cubicBezTo>
                      <a:pt x="360" y="113451"/>
                      <a:pt x="720" y="146586"/>
                      <a:pt x="1441" y="137582"/>
                    </a:cubicBezTo>
                    <a:lnTo>
                      <a:pt x="1441" y="118494"/>
                    </a:lnTo>
                    <a:cubicBezTo>
                      <a:pt x="3962" y="167476"/>
                      <a:pt x="5042" y="137942"/>
                      <a:pt x="6843" y="219339"/>
                    </a:cubicBezTo>
                    <a:cubicBezTo>
                      <a:pt x="8284" y="168916"/>
                      <a:pt x="6843" y="146586"/>
                      <a:pt x="5763" y="119934"/>
                    </a:cubicBezTo>
                    <a:cubicBezTo>
                      <a:pt x="5763" y="110930"/>
                      <a:pt x="5763" y="103367"/>
                      <a:pt x="5763" y="95443"/>
                    </a:cubicBezTo>
                    <a:lnTo>
                      <a:pt x="2161" y="18008"/>
                    </a:lnTo>
                    <a:lnTo>
                      <a:pt x="720" y="360"/>
                    </a:lnTo>
                    <a:close/>
                  </a:path>
                </a:pathLst>
              </a:custGeom>
              <a:solidFill>
                <a:schemeClr val="accent2"/>
              </a:solidFill>
              <a:ln w="0" cap="flat">
                <a:noFill/>
                <a:prstDash val="solid"/>
                <a:miter/>
              </a:ln>
            </p:spPr>
            <p:txBody>
              <a:bodyPr rtlCol="0" anchor="ctr"/>
              <a:lstStyle/>
              <a:p>
                <a:endParaRPr lang="en-US" sz="744"/>
              </a:p>
            </p:txBody>
          </p:sp>
          <p:sp>
            <p:nvSpPr>
              <p:cNvPr id="2950" name="Freeform: Shape 2949">
                <a:extLst>
                  <a:ext uri="{FF2B5EF4-FFF2-40B4-BE49-F238E27FC236}">
                    <a16:creationId xmlns:a16="http://schemas.microsoft.com/office/drawing/2014/main" id="{92F57802-2500-F3C9-FAFD-3080091311F3}"/>
                  </a:ext>
                </a:extLst>
              </p:cNvPr>
              <p:cNvSpPr/>
              <p:nvPr/>
            </p:nvSpPr>
            <p:spPr>
              <a:xfrm>
                <a:off x="10867917" y="5987798"/>
                <a:ext cx="3601" cy="1080"/>
              </a:xfrm>
              <a:custGeom>
                <a:avLst/>
                <a:gdLst>
                  <a:gd name="connsiteX0" fmla="*/ 0 w 3601"/>
                  <a:gd name="connsiteY0" fmla="*/ 0 h 1080"/>
                  <a:gd name="connsiteX1" fmla="*/ 0 w 3601"/>
                  <a:gd name="connsiteY1" fmla="*/ 1081 h 1080"/>
                  <a:gd name="connsiteX2" fmla="*/ 0 w 3601"/>
                  <a:gd name="connsiteY2" fmla="*/ 0 h 1080"/>
                </a:gdLst>
                <a:ahLst/>
                <a:cxnLst>
                  <a:cxn ang="0">
                    <a:pos x="connsiteX0" y="connsiteY0"/>
                  </a:cxn>
                  <a:cxn ang="0">
                    <a:pos x="connsiteX1" y="connsiteY1"/>
                  </a:cxn>
                  <a:cxn ang="0">
                    <a:pos x="connsiteX2" y="connsiteY2"/>
                  </a:cxn>
                </a:cxnLst>
                <a:rect l="l" t="t" r="r" b="b"/>
                <a:pathLst>
                  <a:path w="3601" h="1080">
                    <a:moveTo>
                      <a:pt x="0" y="0"/>
                    </a:moveTo>
                    <a:lnTo>
                      <a:pt x="0" y="1081"/>
                    </a:lnTo>
                    <a:cubicBezTo>
                      <a:pt x="0" y="0"/>
                      <a:pt x="0" y="0"/>
                      <a:pt x="0" y="0"/>
                    </a:cubicBezTo>
                    <a:close/>
                  </a:path>
                </a:pathLst>
              </a:custGeom>
              <a:solidFill>
                <a:schemeClr val="accent2"/>
              </a:solidFill>
              <a:ln w="0" cap="flat">
                <a:noFill/>
                <a:prstDash val="solid"/>
                <a:miter/>
              </a:ln>
            </p:spPr>
            <p:txBody>
              <a:bodyPr rtlCol="0" anchor="ctr"/>
              <a:lstStyle/>
              <a:p>
                <a:endParaRPr lang="en-US" sz="744"/>
              </a:p>
            </p:txBody>
          </p:sp>
          <p:sp>
            <p:nvSpPr>
              <p:cNvPr id="2951" name="Freeform: Shape 2950">
                <a:extLst>
                  <a:ext uri="{FF2B5EF4-FFF2-40B4-BE49-F238E27FC236}">
                    <a16:creationId xmlns:a16="http://schemas.microsoft.com/office/drawing/2014/main" id="{6A8E8FC4-9441-9AD3-5F15-897ADC087F9F}"/>
                  </a:ext>
                </a:extLst>
              </p:cNvPr>
              <p:cNvSpPr/>
              <p:nvPr/>
            </p:nvSpPr>
            <p:spPr>
              <a:xfrm>
                <a:off x="10868277" y="5988879"/>
                <a:ext cx="2922" cy="12620"/>
              </a:xfrm>
              <a:custGeom>
                <a:avLst/>
                <a:gdLst>
                  <a:gd name="connsiteX0" fmla="*/ 1441 w 2922"/>
                  <a:gd name="connsiteY0" fmla="*/ 3962 h 12620"/>
                  <a:gd name="connsiteX1" fmla="*/ 0 w 2922"/>
                  <a:gd name="connsiteY1" fmla="*/ 0 h 12620"/>
                  <a:gd name="connsiteX2" fmla="*/ 1441 w 2922"/>
                  <a:gd name="connsiteY2" fmla="*/ 3962 h 12620"/>
                </a:gdLst>
                <a:ahLst/>
                <a:cxnLst>
                  <a:cxn ang="0">
                    <a:pos x="connsiteX0" y="connsiteY0"/>
                  </a:cxn>
                  <a:cxn ang="0">
                    <a:pos x="connsiteX1" y="connsiteY1"/>
                  </a:cxn>
                  <a:cxn ang="0">
                    <a:pos x="connsiteX2" y="connsiteY2"/>
                  </a:cxn>
                </a:cxnLst>
                <a:rect l="l" t="t" r="r" b="b"/>
                <a:pathLst>
                  <a:path w="2922" h="12620">
                    <a:moveTo>
                      <a:pt x="1441" y="3962"/>
                    </a:moveTo>
                    <a:lnTo>
                      <a:pt x="0" y="0"/>
                    </a:lnTo>
                    <a:cubicBezTo>
                      <a:pt x="1080" y="4682"/>
                      <a:pt x="5042" y="23411"/>
                      <a:pt x="1441" y="3962"/>
                    </a:cubicBezTo>
                    <a:close/>
                  </a:path>
                </a:pathLst>
              </a:custGeom>
              <a:solidFill>
                <a:schemeClr val="accent2"/>
              </a:solidFill>
              <a:ln w="0" cap="flat">
                <a:noFill/>
                <a:prstDash val="solid"/>
                <a:miter/>
              </a:ln>
            </p:spPr>
            <p:txBody>
              <a:bodyPr rtlCol="0" anchor="ctr"/>
              <a:lstStyle/>
              <a:p>
                <a:endParaRPr lang="en-US" sz="744"/>
              </a:p>
            </p:txBody>
          </p:sp>
          <p:sp>
            <p:nvSpPr>
              <p:cNvPr id="2952" name="Freeform: Shape 2951">
                <a:extLst>
                  <a:ext uri="{FF2B5EF4-FFF2-40B4-BE49-F238E27FC236}">
                    <a16:creationId xmlns:a16="http://schemas.microsoft.com/office/drawing/2014/main" id="{90679E66-2267-C18C-1F4C-3299B4C0D58B}"/>
                  </a:ext>
                </a:extLst>
              </p:cNvPr>
              <p:cNvSpPr/>
              <p:nvPr/>
            </p:nvSpPr>
            <p:spPr>
              <a:xfrm>
                <a:off x="8566838" y="5263872"/>
                <a:ext cx="14046" cy="27372"/>
              </a:xfrm>
              <a:custGeom>
                <a:avLst/>
                <a:gdLst>
                  <a:gd name="connsiteX0" fmla="*/ 6483 w 14046"/>
                  <a:gd name="connsiteY0" fmla="*/ 14407 h 27372"/>
                  <a:gd name="connsiteX1" fmla="*/ 14046 w 14046"/>
                  <a:gd name="connsiteY1" fmla="*/ 27372 h 27372"/>
                  <a:gd name="connsiteX2" fmla="*/ 0 w 14046"/>
                  <a:gd name="connsiteY2" fmla="*/ 0 h 27372"/>
                  <a:gd name="connsiteX3" fmla="*/ 6123 w 14046"/>
                  <a:gd name="connsiteY3" fmla="*/ 14407 h 27372"/>
                </a:gdLst>
                <a:ahLst/>
                <a:cxnLst>
                  <a:cxn ang="0">
                    <a:pos x="connsiteX0" y="connsiteY0"/>
                  </a:cxn>
                  <a:cxn ang="0">
                    <a:pos x="connsiteX1" y="connsiteY1"/>
                  </a:cxn>
                  <a:cxn ang="0">
                    <a:pos x="connsiteX2" y="connsiteY2"/>
                  </a:cxn>
                  <a:cxn ang="0">
                    <a:pos x="connsiteX3" y="connsiteY3"/>
                  </a:cxn>
                </a:cxnLst>
                <a:rect l="l" t="t" r="r" b="b"/>
                <a:pathLst>
                  <a:path w="14046" h="27372">
                    <a:moveTo>
                      <a:pt x="6483" y="14407"/>
                    </a:moveTo>
                    <a:cubicBezTo>
                      <a:pt x="7563" y="15487"/>
                      <a:pt x="10085" y="19809"/>
                      <a:pt x="14046" y="27372"/>
                    </a:cubicBezTo>
                    <a:lnTo>
                      <a:pt x="0" y="0"/>
                    </a:lnTo>
                    <a:cubicBezTo>
                      <a:pt x="1801" y="3962"/>
                      <a:pt x="3962" y="9364"/>
                      <a:pt x="6123" y="14407"/>
                    </a:cubicBezTo>
                    <a:close/>
                  </a:path>
                </a:pathLst>
              </a:custGeom>
              <a:solidFill>
                <a:schemeClr val="accent2"/>
              </a:solidFill>
              <a:ln w="0" cap="flat">
                <a:noFill/>
                <a:prstDash val="solid"/>
                <a:miter/>
              </a:ln>
            </p:spPr>
            <p:txBody>
              <a:bodyPr rtlCol="0" anchor="ctr"/>
              <a:lstStyle/>
              <a:p>
                <a:endParaRPr lang="en-US" sz="744"/>
              </a:p>
            </p:txBody>
          </p:sp>
          <p:sp>
            <p:nvSpPr>
              <p:cNvPr id="2953" name="Freeform: Shape 2952">
                <a:extLst>
                  <a:ext uri="{FF2B5EF4-FFF2-40B4-BE49-F238E27FC236}">
                    <a16:creationId xmlns:a16="http://schemas.microsoft.com/office/drawing/2014/main" id="{1EAF2E22-3442-543C-F8CD-D93FD57E4707}"/>
                  </a:ext>
                </a:extLst>
              </p:cNvPr>
              <p:cNvSpPr/>
              <p:nvPr/>
            </p:nvSpPr>
            <p:spPr>
              <a:xfrm>
                <a:off x="8512094" y="5112603"/>
                <a:ext cx="30253" cy="102286"/>
              </a:xfrm>
              <a:custGeom>
                <a:avLst/>
                <a:gdLst>
                  <a:gd name="connsiteX0" fmla="*/ 30254 w 30253"/>
                  <a:gd name="connsiteY0" fmla="*/ 102286 h 102286"/>
                  <a:gd name="connsiteX1" fmla="*/ 18008 w 30253"/>
                  <a:gd name="connsiteY1" fmla="*/ 65190 h 102286"/>
                  <a:gd name="connsiteX2" fmla="*/ 12606 w 30253"/>
                  <a:gd name="connsiteY2" fmla="*/ 46461 h 102286"/>
                  <a:gd name="connsiteX3" fmla="*/ 10085 w 30253"/>
                  <a:gd name="connsiteY3" fmla="*/ 37097 h 102286"/>
                  <a:gd name="connsiteX4" fmla="*/ 7924 w 30253"/>
                  <a:gd name="connsiteY4" fmla="*/ 27733 h 102286"/>
                  <a:gd name="connsiteX5" fmla="*/ 0 w 30253"/>
                  <a:gd name="connsiteY5" fmla="*/ 0 h 102286"/>
                  <a:gd name="connsiteX6" fmla="*/ 30254 w 30253"/>
                  <a:gd name="connsiteY6" fmla="*/ 102286 h 102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253" h="102286">
                    <a:moveTo>
                      <a:pt x="30254" y="102286"/>
                    </a:moveTo>
                    <a:cubicBezTo>
                      <a:pt x="25932" y="90041"/>
                      <a:pt x="21610" y="77795"/>
                      <a:pt x="18008" y="65190"/>
                    </a:cubicBezTo>
                    <a:lnTo>
                      <a:pt x="12606" y="46461"/>
                    </a:lnTo>
                    <a:cubicBezTo>
                      <a:pt x="11885" y="43220"/>
                      <a:pt x="10805" y="40338"/>
                      <a:pt x="10085" y="37097"/>
                    </a:cubicBezTo>
                    <a:lnTo>
                      <a:pt x="7924" y="27733"/>
                    </a:lnTo>
                    <a:lnTo>
                      <a:pt x="0" y="0"/>
                    </a:lnTo>
                    <a:cubicBezTo>
                      <a:pt x="7203" y="29173"/>
                      <a:pt x="15127" y="63028"/>
                      <a:pt x="30254" y="102286"/>
                    </a:cubicBezTo>
                    <a:close/>
                  </a:path>
                </a:pathLst>
              </a:custGeom>
              <a:solidFill>
                <a:schemeClr val="accent2"/>
              </a:solidFill>
              <a:ln w="0" cap="flat">
                <a:noFill/>
                <a:prstDash val="solid"/>
                <a:miter/>
              </a:ln>
            </p:spPr>
            <p:txBody>
              <a:bodyPr rtlCol="0" anchor="ctr"/>
              <a:lstStyle/>
              <a:p>
                <a:endParaRPr lang="en-US" sz="744"/>
              </a:p>
            </p:txBody>
          </p:sp>
          <p:sp>
            <p:nvSpPr>
              <p:cNvPr id="2954" name="Freeform: Shape 2953">
                <a:extLst>
                  <a:ext uri="{FF2B5EF4-FFF2-40B4-BE49-F238E27FC236}">
                    <a16:creationId xmlns:a16="http://schemas.microsoft.com/office/drawing/2014/main" id="{D84DC63A-6B8A-F459-7F01-1E3A597E0D27}"/>
                  </a:ext>
                </a:extLst>
              </p:cNvPr>
              <p:cNvSpPr/>
              <p:nvPr/>
            </p:nvSpPr>
            <p:spPr>
              <a:xfrm>
                <a:off x="8599613" y="5325459"/>
                <a:ext cx="1077597" cy="424271"/>
              </a:xfrm>
              <a:custGeom>
                <a:avLst/>
                <a:gdLst>
                  <a:gd name="connsiteX0" fmla="*/ 613717 w 1077597"/>
                  <a:gd name="connsiteY0" fmla="*/ 415988 h 424271"/>
                  <a:gd name="connsiteX1" fmla="*/ 657297 w 1077597"/>
                  <a:gd name="connsiteY1" fmla="*/ 420310 h 424271"/>
                  <a:gd name="connsiteX2" fmla="*/ 675305 w 1077597"/>
                  <a:gd name="connsiteY2" fmla="*/ 421750 h 424271"/>
                  <a:gd name="connsiteX3" fmla="*/ 662339 w 1077597"/>
                  <a:gd name="connsiteY3" fmla="*/ 421750 h 424271"/>
                  <a:gd name="connsiteX4" fmla="*/ 646852 w 1077597"/>
                  <a:gd name="connsiteY4" fmla="*/ 422831 h 424271"/>
                  <a:gd name="connsiteX5" fmla="*/ 675305 w 1077597"/>
                  <a:gd name="connsiteY5" fmla="*/ 424271 h 424271"/>
                  <a:gd name="connsiteX6" fmla="*/ 696914 w 1077597"/>
                  <a:gd name="connsiteY6" fmla="*/ 424271 h 424271"/>
                  <a:gd name="connsiteX7" fmla="*/ 715283 w 1077597"/>
                  <a:gd name="connsiteY7" fmla="*/ 424271 h 424271"/>
                  <a:gd name="connsiteX8" fmla="*/ 734732 w 1077597"/>
                  <a:gd name="connsiteY8" fmla="*/ 423911 h 424271"/>
                  <a:gd name="connsiteX9" fmla="*/ 713482 w 1077597"/>
                  <a:gd name="connsiteY9" fmla="*/ 423911 h 424271"/>
                  <a:gd name="connsiteX10" fmla="*/ 698355 w 1077597"/>
                  <a:gd name="connsiteY10" fmla="*/ 423551 h 424271"/>
                  <a:gd name="connsiteX11" fmla="*/ 681428 w 1077597"/>
                  <a:gd name="connsiteY11" fmla="*/ 422831 h 424271"/>
                  <a:gd name="connsiteX12" fmla="*/ 679267 w 1077597"/>
                  <a:gd name="connsiteY12" fmla="*/ 421390 h 424271"/>
                  <a:gd name="connsiteX13" fmla="*/ 677106 w 1077597"/>
                  <a:gd name="connsiteY13" fmla="*/ 419589 h 424271"/>
                  <a:gd name="connsiteX14" fmla="*/ 660178 w 1077597"/>
                  <a:gd name="connsiteY14" fmla="*/ 418149 h 424271"/>
                  <a:gd name="connsiteX15" fmla="*/ 645051 w 1077597"/>
                  <a:gd name="connsiteY15" fmla="*/ 417068 h 424271"/>
                  <a:gd name="connsiteX16" fmla="*/ 624522 w 1077597"/>
                  <a:gd name="connsiteY16" fmla="*/ 415267 h 424271"/>
                  <a:gd name="connsiteX17" fmla="*/ 633526 w 1077597"/>
                  <a:gd name="connsiteY17" fmla="*/ 415267 h 424271"/>
                  <a:gd name="connsiteX18" fmla="*/ 646852 w 1077597"/>
                  <a:gd name="connsiteY18" fmla="*/ 415627 h 424271"/>
                  <a:gd name="connsiteX19" fmla="*/ 663419 w 1077597"/>
                  <a:gd name="connsiteY19" fmla="*/ 416348 h 424271"/>
                  <a:gd name="connsiteX20" fmla="*/ 672423 w 1077597"/>
                  <a:gd name="connsiteY20" fmla="*/ 416708 h 424271"/>
                  <a:gd name="connsiteX21" fmla="*/ 681788 w 1077597"/>
                  <a:gd name="connsiteY21" fmla="*/ 416708 h 424271"/>
                  <a:gd name="connsiteX22" fmla="*/ 701597 w 1077597"/>
                  <a:gd name="connsiteY22" fmla="*/ 416708 h 424271"/>
                  <a:gd name="connsiteX23" fmla="*/ 711681 w 1077597"/>
                  <a:gd name="connsiteY23" fmla="*/ 416708 h 424271"/>
                  <a:gd name="connsiteX24" fmla="*/ 721766 w 1077597"/>
                  <a:gd name="connsiteY24" fmla="*/ 416708 h 424271"/>
                  <a:gd name="connsiteX25" fmla="*/ 759223 w 1077597"/>
                  <a:gd name="connsiteY25" fmla="*/ 416708 h 424271"/>
                  <a:gd name="connsiteX26" fmla="*/ 754540 w 1077597"/>
                  <a:gd name="connsiteY26" fmla="*/ 418869 h 424271"/>
                  <a:gd name="connsiteX27" fmla="*/ 704478 w 1077597"/>
                  <a:gd name="connsiteY27" fmla="*/ 420670 h 424271"/>
                  <a:gd name="connsiteX28" fmla="*/ 713482 w 1077597"/>
                  <a:gd name="connsiteY28" fmla="*/ 420670 h 424271"/>
                  <a:gd name="connsiteX29" fmla="*/ 721406 w 1077597"/>
                  <a:gd name="connsiteY29" fmla="*/ 420670 h 424271"/>
                  <a:gd name="connsiteX30" fmla="*/ 733651 w 1077597"/>
                  <a:gd name="connsiteY30" fmla="*/ 420670 h 424271"/>
                  <a:gd name="connsiteX31" fmla="*/ 748418 w 1077597"/>
                  <a:gd name="connsiteY31" fmla="*/ 420310 h 424271"/>
                  <a:gd name="connsiteX32" fmla="*/ 769667 w 1077597"/>
                  <a:gd name="connsiteY32" fmla="*/ 418869 h 424271"/>
                  <a:gd name="connsiteX33" fmla="*/ 987926 w 1077597"/>
                  <a:gd name="connsiteY33" fmla="*/ 419229 h 424271"/>
                  <a:gd name="connsiteX34" fmla="*/ 1077246 w 1077597"/>
                  <a:gd name="connsiteY34" fmla="*/ 416348 h 424271"/>
                  <a:gd name="connsiteX35" fmla="*/ 967036 w 1077597"/>
                  <a:gd name="connsiteY35" fmla="*/ 412746 h 424271"/>
                  <a:gd name="connsiteX36" fmla="*/ 977841 w 1077597"/>
                  <a:gd name="connsiteY36" fmla="*/ 413827 h 424271"/>
                  <a:gd name="connsiteX37" fmla="*/ 926698 w 1077597"/>
                  <a:gd name="connsiteY37" fmla="*/ 413106 h 424271"/>
                  <a:gd name="connsiteX38" fmla="*/ 893923 w 1077597"/>
                  <a:gd name="connsiteY38" fmla="*/ 415988 h 424271"/>
                  <a:gd name="connsiteX39" fmla="*/ 842420 w 1077597"/>
                  <a:gd name="connsiteY39" fmla="*/ 415267 h 424271"/>
                  <a:gd name="connsiteX40" fmla="*/ 871233 w 1077597"/>
                  <a:gd name="connsiteY40" fmla="*/ 414547 h 424271"/>
                  <a:gd name="connsiteX41" fmla="*/ 750939 w 1077597"/>
                  <a:gd name="connsiteY41" fmla="*/ 414907 h 424271"/>
                  <a:gd name="connsiteX42" fmla="*/ 765706 w 1077597"/>
                  <a:gd name="connsiteY42" fmla="*/ 413827 h 424271"/>
                  <a:gd name="connsiteX43" fmla="*/ 732931 w 1077597"/>
                  <a:gd name="connsiteY43" fmla="*/ 414907 h 424271"/>
                  <a:gd name="connsiteX44" fmla="*/ 716003 w 1077597"/>
                  <a:gd name="connsiteY44" fmla="*/ 414907 h 424271"/>
                  <a:gd name="connsiteX45" fmla="*/ 698715 w 1077597"/>
                  <a:gd name="connsiteY45" fmla="*/ 414907 h 424271"/>
                  <a:gd name="connsiteX46" fmla="*/ 618399 w 1077597"/>
                  <a:gd name="connsiteY46" fmla="*/ 410945 h 424271"/>
                  <a:gd name="connsiteX47" fmla="*/ 654776 w 1077597"/>
                  <a:gd name="connsiteY47" fmla="*/ 411666 h 424271"/>
                  <a:gd name="connsiteX48" fmla="*/ 633166 w 1077597"/>
                  <a:gd name="connsiteY48" fmla="*/ 410945 h 424271"/>
                  <a:gd name="connsiteX49" fmla="*/ 606874 w 1077597"/>
                  <a:gd name="connsiteY49" fmla="*/ 408424 h 424271"/>
                  <a:gd name="connsiteX50" fmla="*/ 592467 w 1077597"/>
                  <a:gd name="connsiteY50" fmla="*/ 406623 h 424271"/>
                  <a:gd name="connsiteX51" fmla="*/ 577341 w 1077597"/>
                  <a:gd name="connsiteY51" fmla="*/ 404102 h 424271"/>
                  <a:gd name="connsiteX52" fmla="*/ 561493 w 1077597"/>
                  <a:gd name="connsiteY52" fmla="*/ 401221 h 424271"/>
                  <a:gd name="connsiteX53" fmla="*/ 545286 w 1077597"/>
                  <a:gd name="connsiteY53" fmla="*/ 397980 h 424271"/>
                  <a:gd name="connsiteX54" fmla="*/ 419950 w 1077597"/>
                  <a:gd name="connsiteY54" fmla="*/ 358362 h 424271"/>
                  <a:gd name="connsiteX55" fmla="*/ 433276 w 1077597"/>
                  <a:gd name="connsiteY55" fmla="*/ 365205 h 424271"/>
                  <a:gd name="connsiteX56" fmla="*/ 403742 w 1077597"/>
                  <a:gd name="connsiteY56" fmla="*/ 353680 h 424271"/>
                  <a:gd name="connsiteX57" fmla="*/ 382853 w 1077597"/>
                  <a:gd name="connsiteY57" fmla="*/ 343595 h 424271"/>
                  <a:gd name="connsiteX58" fmla="*/ 379611 w 1077597"/>
                  <a:gd name="connsiteY58" fmla="*/ 339993 h 424271"/>
                  <a:gd name="connsiteX59" fmla="*/ 337472 w 1077597"/>
                  <a:gd name="connsiteY59" fmla="*/ 319824 h 424271"/>
                  <a:gd name="connsiteX60" fmla="*/ 311180 w 1077597"/>
                  <a:gd name="connsiteY60" fmla="*/ 304697 h 424271"/>
                  <a:gd name="connsiteX61" fmla="*/ 283448 w 1077597"/>
                  <a:gd name="connsiteY61" fmla="*/ 287050 h 424271"/>
                  <a:gd name="connsiteX62" fmla="*/ 185484 w 1077597"/>
                  <a:gd name="connsiteY62" fmla="*/ 213576 h 424271"/>
                  <a:gd name="connsiteX63" fmla="*/ 0 w 1077597"/>
                  <a:gd name="connsiteY63" fmla="*/ 0 h 424271"/>
                  <a:gd name="connsiteX64" fmla="*/ 8284 w 1077597"/>
                  <a:gd name="connsiteY64" fmla="*/ 14407 h 424271"/>
                  <a:gd name="connsiteX65" fmla="*/ 17288 w 1077597"/>
                  <a:gd name="connsiteY65" fmla="*/ 29533 h 424271"/>
                  <a:gd name="connsiteX66" fmla="*/ 21250 w 1077597"/>
                  <a:gd name="connsiteY66" fmla="*/ 37817 h 424271"/>
                  <a:gd name="connsiteX67" fmla="*/ 24851 w 1077597"/>
                  <a:gd name="connsiteY67" fmla="*/ 44300 h 424271"/>
                  <a:gd name="connsiteX68" fmla="*/ 28093 w 1077597"/>
                  <a:gd name="connsiteY68" fmla="*/ 51143 h 424271"/>
                  <a:gd name="connsiteX69" fmla="*/ 24131 w 1077597"/>
                  <a:gd name="connsiteY69" fmla="*/ 46461 h 424271"/>
                  <a:gd name="connsiteX70" fmla="*/ 18728 w 1077597"/>
                  <a:gd name="connsiteY70" fmla="*/ 38898 h 424271"/>
                  <a:gd name="connsiteX71" fmla="*/ 10805 w 1077597"/>
                  <a:gd name="connsiteY71" fmla="*/ 26652 h 424271"/>
                  <a:gd name="connsiteX72" fmla="*/ 18368 w 1077597"/>
                  <a:gd name="connsiteY72" fmla="*/ 38898 h 424271"/>
                  <a:gd name="connsiteX73" fmla="*/ 24131 w 1077597"/>
                  <a:gd name="connsiteY73" fmla="*/ 47181 h 424271"/>
                  <a:gd name="connsiteX74" fmla="*/ 33135 w 1077597"/>
                  <a:gd name="connsiteY74" fmla="*/ 59067 h 424271"/>
                  <a:gd name="connsiteX75" fmla="*/ 44300 w 1077597"/>
                  <a:gd name="connsiteY75" fmla="*/ 74554 h 424271"/>
                  <a:gd name="connsiteX76" fmla="*/ 65910 w 1077597"/>
                  <a:gd name="connsiteY76" fmla="*/ 104447 h 424271"/>
                  <a:gd name="connsiteX77" fmla="*/ 53304 w 1077597"/>
                  <a:gd name="connsiteY77" fmla="*/ 90761 h 424271"/>
                  <a:gd name="connsiteX78" fmla="*/ 60507 w 1077597"/>
                  <a:gd name="connsiteY78" fmla="*/ 103006 h 424271"/>
                  <a:gd name="connsiteX79" fmla="*/ 82117 w 1077597"/>
                  <a:gd name="connsiteY79" fmla="*/ 131819 h 424271"/>
                  <a:gd name="connsiteX80" fmla="*/ 91841 w 1077597"/>
                  <a:gd name="connsiteY80" fmla="*/ 143345 h 424271"/>
                  <a:gd name="connsiteX81" fmla="*/ 101566 w 1077597"/>
                  <a:gd name="connsiteY81" fmla="*/ 154150 h 424271"/>
                  <a:gd name="connsiteX82" fmla="*/ 111290 w 1077597"/>
                  <a:gd name="connsiteY82" fmla="*/ 164954 h 424271"/>
                  <a:gd name="connsiteX83" fmla="*/ 121375 w 1077597"/>
                  <a:gd name="connsiteY83" fmla="*/ 175039 h 424271"/>
                  <a:gd name="connsiteX84" fmla="*/ 140824 w 1077597"/>
                  <a:gd name="connsiteY84" fmla="*/ 194488 h 424271"/>
                  <a:gd name="connsiteX85" fmla="*/ 160633 w 1077597"/>
                  <a:gd name="connsiteY85" fmla="*/ 212496 h 424271"/>
                  <a:gd name="connsiteX86" fmla="*/ 180441 w 1077597"/>
                  <a:gd name="connsiteY86" fmla="*/ 229424 h 424271"/>
                  <a:gd name="connsiteX87" fmla="*/ 200250 w 1077597"/>
                  <a:gd name="connsiteY87" fmla="*/ 245271 h 424271"/>
                  <a:gd name="connsiteX88" fmla="*/ 220420 w 1077597"/>
                  <a:gd name="connsiteY88" fmla="*/ 260037 h 424271"/>
                  <a:gd name="connsiteX89" fmla="*/ 230504 w 1077597"/>
                  <a:gd name="connsiteY89" fmla="*/ 267241 h 424271"/>
                  <a:gd name="connsiteX90" fmla="*/ 240949 w 1077597"/>
                  <a:gd name="connsiteY90" fmla="*/ 274084 h 424271"/>
                  <a:gd name="connsiteX91" fmla="*/ 261478 w 1077597"/>
                  <a:gd name="connsiteY91" fmla="*/ 287770 h 424271"/>
                  <a:gd name="connsiteX92" fmla="*/ 282728 w 1077597"/>
                  <a:gd name="connsiteY92" fmla="*/ 300375 h 424271"/>
                  <a:gd name="connsiteX93" fmla="*/ 326307 w 1077597"/>
                  <a:gd name="connsiteY93" fmla="*/ 324146 h 424271"/>
                  <a:gd name="connsiteX94" fmla="*/ 422831 w 1077597"/>
                  <a:gd name="connsiteY94" fmla="*/ 365925 h 424271"/>
                  <a:gd name="connsiteX95" fmla="*/ 489101 w 1077597"/>
                  <a:gd name="connsiteY95" fmla="*/ 389696 h 424271"/>
                  <a:gd name="connsiteX96" fmla="*/ 502787 w 1077597"/>
                  <a:gd name="connsiteY96" fmla="*/ 393658 h 424271"/>
                  <a:gd name="connsiteX97" fmla="*/ 516833 w 1077597"/>
                  <a:gd name="connsiteY97" fmla="*/ 397259 h 424271"/>
                  <a:gd name="connsiteX98" fmla="*/ 545286 w 1077597"/>
                  <a:gd name="connsiteY98" fmla="*/ 403742 h 424271"/>
                  <a:gd name="connsiteX99" fmla="*/ 558972 w 1077597"/>
                  <a:gd name="connsiteY99" fmla="*/ 406623 h 424271"/>
                  <a:gd name="connsiteX100" fmla="*/ 572298 w 1077597"/>
                  <a:gd name="connsiteY100" fmla="*/ 409145 h 424271"/>
                  <a:gd name="connsiteX101" fmla="*/ 584544 w 1077597"/>
                  <a:gd name="connsiteY101" fmla="*/ 411306 h 424271"/>
                  <a:gd name="connsiteX102" fmla="*/ 590306 w 1077597"/>
                  <a:gd name="connsiteY102" fmla="*/ 412386 h 424271"/>
                  <a:gd name="connsiteX103" fmla="*/ 595709 w 1077597"/>
                  <a:gd name="connsiteY103" fmla="*/ 413106 h 424271"/>
                  <a:gd name="connsiteX104" fmla="*/ 575900 w 1077597"/>
                  <a:gd name="connsiteY104" fmla="*/ 410945 h 424271"/>
                  <a:gd name="connsiteX105" fmla="*/ 550328 w 1077597"/>
                  <a:gd name="connsiteY105" fmla="*/ 407344 h 424271"/>
                  <a:gd name="connsiteX106" fmla="*/ 489461 w 1077597"/>
                  <a:gd name="connsiteY106" fmla="*/ 392937 h 424271"/>
                  <a:gd name="connsiteX107" fmla="*/ 597510 w 1077597"/>
                  <a:gd name="connsiteY107" fmla="*/ 416348 h 424271"/>
                  <a:gd name="connsiteX108" fmla="*/ 612276 w 1077597"/>
                  <a:gd name="connsiteY108" fmla="*/ 414547 h 424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Lst>
                <a:rect l="l" t="t" r="r" b="b"/>
                <a:pathLst>
                  <a:path w="1077597" h="424271">
                    <a:moveTo>
                      <a:pt x="613717" y="415988"/>
                    </a:moveTo>
                    <a:cubicBezTo>
                      <a:pt x="633166" y="418869"/>
                      <a:pt x="647572" y="419229"/>
                      <a:pt x="657297" y="420310"/>
                    </a:cubicBezTo>
                    <a:cubicBezTo>
                      <a:pt x="667021" y="421030"/>
                      <a:pt x="672784" y="421750"/>
                      <a:pt x="675305" y="421750"/>
                    </a:cubicBezTo>
                    <a:cubicBezTo>
                      <a:pt x="680347" y="422111"/>
                      <a:pt x="672784" y="422471"/>
                      <a:pt x="662339" y="421750"/>
                    </a:cubicBezTo>
                    <a:cubicBezTo>
                      <a:pt x="641810" y="421030"/>
                      <a:pt x="610475" y="419589"/>
                      <a:pt x="646852" y="422831"/>
                    </a:cubicBezTo>
                    <a:cubicBezTo>
                      <a:pt x="658017" y="423551"/>
                      <a:pt x="667021" y="424271"/>
                      <a:pt x="675305" y="424271"/>
                    </a:cubicBezTo>
                    <a:cubicBezTo>
                      <a:pt x="683228" y="424271"/>
                      <a:pt x="690432" y="424271"/>
                      <a:pt x="696914" y="424271"/>
                    </a:cubicBezTo>
                    <a:cubicBezTo>
                      <a:pt x="703397" y="424271"/>
                      <a:pt x="709160" y="424271"/>
                      <a:pt x="715283" y="424271"/>
                    </a:cubicBezTo>
                    <a:cubicBezTo>
                      <a:pt x="721406" y="424271"/>
                      <a:pt x="727528" y="424271"/>
                      <a:pt x="734732" y="423911"/>
                    </a:cubicBezTo>
                    <a:cubicBezTo>
                      <a:pt x="726808" y="423911"/>
                      <a:pt x="719605" y="423911"/>
                      <a:pt x="713482" y="423911"/>
                    </a:cubicBezTo>
                    <a:cubicBezTo>
                      <a:pt x="707719" y="423911"/>
                      <a:pt x="702677" y="423911"/>
                      <a:pt x="698355" y="423551"/>
                    </a:cubicBezTo>
                    <a:cubicBezTo>
                      <a:pt x="690071" y="423551"/>
                      <a:pt x="684669" y="423191"/>
                      <a:pt x="681428" y="422831"/>
                    </a:cubicBezTo>
                    <a:cubicBezTo>
                      <a:pt x="675305" y="422471"/>
                      <a:pt x="677466" y="421750"/>
                      <a:pt x="679267" y="421390"/>
                    </a:cubicBezTo>
                    <a:cubicBezTo>
                      <a:pt x="681428" y="420670"/>
                      <a:pt x="683228" y="420310"/>
                      <a:pt x="677106" y="419589"/>
                    </a:cubicBezTo>
                    <a:cubicBezTo>
                      <a:pt x="673864" y="419589"/>
                      <a:pt x="668462" y="418869"/>
                      <a:pt x="660178" y="418149"/>
                    </a:cubicBezTo>
                    <a:cubicBezTo>
                      <a:pt x="655856" y="418149"/>
                      <a:pt x="650814" y="417428"/>
                      <a:pt x="645051" y="417068"/>
                    </a:cubicBezTo>
                    <a:cubicBezTo>
                      <a:pt x="639288" y="416708"/>
                      <a:pt x="632445" y="416348"/>
                      <a:pt x="624522" y="415267"/>
                    </a:cubicBezTo>
                    <a:cubicBezTo>
                      <a:pt x="626683" y="415267"/>
                      <a:pt x="629924" y="415267"/>
                      <a:pt x="633526" y="415267"/>
                    </a:cubicBezTo>
                    <a:cubicBezTo>
                      <a:pt x="637488" y="415267"/>
                      <a:pt x="641810" y="415267"/>
                      <a:pt x="646852" y="415627"/>
                    </a:cubicBezTo>
                    <a:cubicBezTo>
                      <a:pt x="651894" y="415627"/>
                      <a:pt x="657297" y="415988"/>
                      <a:pt x="663419" y="416348"/>
                    </a:cubicBezTo>
                    <a:cubicBezTo>
                      <a:pt x="666301" y="416348"/>
                      <a:pt x="669542" y="416348"/>
                      <a:pt x="672423" y="416708"/>
                    </a:cubicBezTo>
                    <a:cubicBezTo>
                      <a:pt x="675665" y="416708"/>
                      <a:pt x="678546" y="416708"/>
                      <a:pt x="681788" y="416708"/>
                    </a:cubicBezTo>
                    <a:cubicBezTo>
                      <a:pt x="688271" y="416708"/>
                      <a:pt x="694753" y="416708"/>
                      <a:pt x="701597" y="416708"/>
                    </a:cubicBezTo>
                    <a:cubicBezTo>
                      <a:pt x="704838" y="416708"/>
                      <a:pt x="708440" y="416708"/>
                      <a:pt x="711681" y="416708"/>
                    </a:cubicBezTo>
                    <a:cubicBezTo>
                      <a:pt x="715283" y="416708"/>
                      <a:pt x="718524" y="416708"/>
                      <a:pt x="721766" y="416708"/>
                    </a:cubicBezTo>
                    <a:cubicBezTo>
                      <a:pt x="735452" y="416708"/>
                      <a:pt x="748418" y="416708"/>
                      <a:pt x="759223" y="416708"/>
                    </a:cubicBezTo>
                    <a:cubicBezTo>
                      <a:pt x="784074" y="417789"/>
                      <a:pt x="773269" y="418509"/>
                      <a:pt x="754540" y="418869"/>
                    </a:cubicBezTo>
                    <a:cubicBezTo>
                      <a:pt x="736172" y="419229"/>
                      <a:pt x="709520" y="419949"/>
                      <a:pt x="704478" y="420670"/>
                    </a:cubicBezTo>
                    <a:cubicBezTo>
                      <a:pt x="707719" y="420670"/>
                      <a:pt x="710601" y="420670"/>
                      <a:pt x="713482" y="420670"/>
                    </a:cubicBezTo>
                    <a:cubicBezTo>
                      <a:pt x="716363" y="420670"/>
                      <a:pt x="718884" y="420670"/>
                      <a:pt x="721406" y="420670"/>
                    </a:cubicBezTo>
                    <a:cubicBezTo>
                      <a:pt x="726088" y="420670"/>
                      <a:pt x="730049" y="420670"/>
                      <a:pt x="733651" y="420670"/>
                    </a:cubicBezTo>
                    <a:cubicBezTo>
                      <a:pt x="740494" y="420670"/>
                      <a:pt x="744816" y="420670"/>
                      <a:pt x="748418" y="420310"/>
                    </a:cubicBezTo>
                    <a:cubicBezTo>
                      <a:pt x="755261" y="420310"/>
                      <a:pt x="758502" y="419589"/>
                      <a:pt x="769667" y="418869"/>
                    </a:cubicBezTo>
                    <a:cubicBezTo>
                      <a:pt x="851424" y="419589"/>
                      <a:pt x="938944" y="415988"/>
                      <a:pt x="987926" y="419229"/>
                    </a:cubicBezTo>
                    <a:cubicBezTo>
                      <a:pt x="1047353" y="418509"/>
                      <a:pt x="1043391" y="417428"/>
                      <a:pt x="1077246" y="416348"/>
                    </a:cubicBezTo>
                    <a:cubicBezTo>
                      <a:pt x="1084089" y="413827"/>
                      <a:pt x="989006" y="414907"/>
                      <a:pt x="967036" y="412746"/>
                    </a:cubicBezTo>
                    <a:cubicBezTo>
                      <a:pt x="971719" y="412746"/>
                      <a:pt x="980362" y="413467"/>
                      <a:pt x="977841" y="413827"/>
                    </a:cubicBezTo>
                    <a:lnTo>
                      <a:pt x="926698" y="413106"/>
                    </a:lnTo>
                    <a:cubicBezTo>
                      <a:pt x="975320" y="414187"/>
                      <a:pt x="919855" y="415627"/>
                      <a:pt x="893923" y="415988"/>
                    </a:cubicBezTo>
                    <a:cubicBezTo>
                      <a:pt x="875195" y="415988"/>
                      <a:pt x="837378" y="415988"/>
                      <a:pt x="842420" y="415267"/>
                    </a:cubicBezTo>
                    <a:lnTo>
                      <a:pt x="871233" y="414547"/>
                    </a:lnTo>
                    <a:cubicBezTo>
                      <a:pt x="834497" y="413827"/>
                      <a:pt x="789836" y="416348"/>
                      <a:pt x="750939" y="414907"/>
                    </a:cubicBezTo>
                    <a:cubicBezTo>
                      <a:pt x="748778" y="414187"/>
                      <a:pt x="763545" y="414187"/>
                      <a:pt x="765706" y="413827"/>
                    </a:cubicBezTo>
                    <a:cubicBezTo>
                      <a:pt x="754901" y="414187"/>
                      <a:pt x="744096" y="414547"/>
                      <a:pt x="732931" y="414907"/>
                    </a:cubicBezTo>
                    <a:cubicBezTo>
                      <a:pt x="727528" y="414907"/>
                      <a:pt x="721766" y="414907"/>
                      <a:pt x="716003" y="414907"/>
                    </a:cubicBezTo>
                    <a:cubicBezTo>
                      <a:pt x="710241" y="414907"/>
                      <a:pt x="704838" y="414907"/>
                      <a:pt x="698715" y="414907"/>
                    </a:cubicBezTo>
                    <a:cubicBezTo>
                      <a:pt x="675305" y="414907"/>
                      <a:pt x="649733" y="413827"/>
                      <a:pt x="618399" y="410945"/>
                    </a:cubicBezTo>
                    <a:cubicBezTo>
                      <a:pt x="630645" y="412026"/>
                      <a:pt x="642530" y="411666"/>
                      <a:pt x="654776" y="411666"/>
                    </a:cubicBezTo>
                    <a:cubicBezTo>
                      <a:pt x="648653" y="411666"/>
                      <a:pt x="641449" y="411306"/>
                      <a:pt x="633166" y="410945"/>
                    </a:cubicBezTo>
                    <a:cubicBezTo>
                      <a:pt x="625242" y="410225"/>
                      <a:pt x="616238" y="409145"/>
                      <a:pt x="606874" y="408424"/>
                    </a:cubicBezTo>
                    <a:cubicBezTo>
                      <a:pt x="602192" y="408064"/>
                      <a:pt x="597510" y="407344"/>
                      <a:pt x="592467" y="406623"/>
                    </a:cubicBezTo>
                    <a:cubicBezTo>
                      <a:pt x="587425" y="405903"/>
                      <a:pt x="582383" y="404823"/>
                      <a:pt x="577341" y="404102"/>
                    </a:cubicBezTo>
                    <a:cubicBezTo>
                      <a:pt x="572298" y="403382"/>
                      <a:pt x="566896" y="402302"/>
                      <a:pt x="561493" y="401221"/>
                    </a:cubicBezTo>
                    <a:cubicBezTo>
                      <a:pt x="556091" y="400140"/>
                      <a:pt x="550688" y="399420"/>
                      <a:pt x="545286" y="397980"/>
                    </a:cubicBezTo>
                    <a:cubicBezTo>
                      <a:pt x="501706" y="388976"/>
                      <a:pt x="456326" y="373849"/>
                      <a:pt x="419950" y="358362"/>
                    </a:cubicBezTo>
                    <a:cubicBezTo>
                      <a:pt x="427873" y="361963"/>
                      <a:pt x="442280" y="368086"/>
                      <a:pt x="433276" y="365205"/>
                    </a:cubicBezTo>
                    <a:cubicBezTo>
                      <a:pt x="422471" y="361243"/>
                      <a:pt x="412386" y="357281"/>
                      <a:pt x="403742" y="353680"/>
                    </a:cubicBezTo>
                    <a:cubicBezTo>
                      <a:pt x="395098" y="349718"/>
                      <a:pt x="387895" y="346116"/>
                      <a:pt x="382853" y="343595"/>
                    </a:cubicBezTo>
                    <a:cubicBezTo>
                      <a:pt x="372408" y="338192"/>
                      <a:pt x="369527" y="336032"/>
                      <a:pt x="379611" y="339993"/>
                    </a:cubicBezTo>
                    <a:cubicBezTo>
                      <a:pt x="369167" y="336032"/>
                      <a:pt x="354760" y="328468"/>
                      <a:pt x="337472" y="319824"/>
                    </a:cubicBezTo>
                    <a:cubicBezTo>
                      <a:pt x="329189" y="315502"/>
                      <a:pt x="320184" y="310100"/>
                      <a:pt x="311180" y="304697"/>
                    </a:cubicBezTo>
                    <a:cubicBezTo>
                      <a:pt x="301816" y="299655"/>
                      <a:pt x="292812" y="293172"/>
                      <a:pt x="283448" y="287050"/>
                    </a:cubicBezTo>
                    <a:cubicBezTo>
                      <a:pt x="245991" y="262558"/>
                      <a:pt x="209254" y="233385"/>
                      <a:pt x="185484" y="213576"/>
                    </a:cubicBezTo>
                    <a:cubicBezTo>
                      <a:pt x="112371" y="154510"/>
                      <a:pt x="48982" y="82117"/>
                      <a:pt x="0" y="0"/>
                    </a:cubicBezTo>
                    <a:cubicBezTo>
                      <a:pt x="2521" y="4682"/>
                      <a:pt x="5402" y="9364"/>
                      <a:pt x="8284" y="14407"/>
                    </a:cubicBezTo>
                    <a:cubicBezTo>
                      <a:pt x="11165" y="19449"/>
                      <a:pt x="14046" y="24131"/>
                      <a:pt x="17288" y="29533"/>
                    </a:cubicBezTo>
                    <a:cubicBezTo>
                      <a:pt x="18728" y="32415"/>
                      <a:pt x="20169" y="35296"/>
                      <a:pt x="21250" y="37817"/>
                    </a:cubicBezTo>
                    <a:cubicBezTo>
                      <a:pt x="22330" y="40338"/>
                      <a:pt x="23771" y="42499"/>
                      <a:pt x="24851" y="44300"/>
                    </a:cubicBezTo>
                    <a:cubicBezTo>
                      <a:pt x="27012" y="47902"/>
                      <a:pt x="28093" y="50423"/>
                      <a:pt x="28093" y="51143"/>
                    </a:cubicBezTo>
                    <a:cubicBezTo>
                      <a:pt x="28093" y="51863"/>
                      <a:pt x="27012" y="50423"/>
                      <a:pt x="24131" y="46461"/>
                    </a:cubicBezTo>
                    <a:cubicBezTo>
                      <a:pt x="22690" y="44660"/>
                      <a:pt x="20889" y="42139"/>
                      <a:pt x="18728" y="38898"/>
                    </a:cubicBezTo>
                    <a:cubicBezTo>
                      <a:pt x="16567" y="35656"/>
                      <a:pt x="14046" y="31694"/>
                      <a:pt x="10805" y="26652"/>
                    </a:cubicBezTo>
                    <a:cubicBezTo>
                      <a:pt x="13686" y="31334"/>
                      <a:pt x="16207" y="35296"/>
                      <a:pt x="18368" y="38898"/>
                    </a:cubicBezTo>
                    <a:cubicBezTo>
                      <a:pt x="20529" y="42139"/>
                      <a:pt x="22690" y="44660"/>
                      <a:pt x="24131" y="47181"/>
                    </a:cubicBezTo>
                    <a:cubicBezTo>
                      <a:pt x="27733" y="51863"/>
                      <a:pt x="29893" y="55105"/>
                      <a:pt x="33135" y="59067"/>
                    </a:cubicBezTo>
                    <a:cubicBezTo>
                      <a:pt x="36016" y="63028"/>
                      <a:pt x="39258" y="67711"/>
                      <a:pt x="44300" y="74554"/>
                    </a:cubicBezTo>
                    <a:cubicBezTo>
                      <a:pt x="49342" y="81397"/>
                      <a:pt x="56185" y="90761"/>
                      <a:pt x="65910" y="104447"/>
                    </a:cubicBezTo>
                    <a:cubicBezTo>
                      <a:pt x="57626" y="94002"/>
                      <a:pt x="52224" y="87880"/>
                      <a:pt x="53304" y="90761"/>
                    </a:cubicBezTo>
                    <a:cubicBezTo>
                      <a:pt x="54024" y="92202"/>
                      <a:pt x="56185" y="96163"/>
                      <a:pt x="60507" y="103006"/>
                    </a:cubicBezTo>
                    <a:cubicBezTo>
                      <a:pt x="65189" y="109850"/>
                      <a:pt x="72393" y="118854"/>
                      <a:pt x="82117" y="131819"/>
                    </a:cubicBezTo>
                    <a:cubicBezTo>
                      <a:pt x="85359" y="135781"/>
                      <a:pt x="88600" y="139383"/>
                      <a:pt x="91841" y="143345"/>
                    </a:cubicBezTo>
                    <a:cubicBezTo>
                      <a:pt x="95083" y="146946"/>
                      <a:pt x="98324" y="150548"/>
                      <a:pt x="101566" y="154150"/>
                    </a:cubicBezTo>
                    <a:cubicBezTo>
                      <a:pt x="104807" y="157751"/>
                      <a:pt x="108049" y="161353"/>
                      <a:pt x="111290" y="164954"/>
                    </a:cubicBezTo>
                    <a:cubicBezTo>
                      <a:pt x="114532" y="168196"/>
                      <a:pt x="118133" y="171798"/>
                      <a:pt x="121375" y="175039"/>
                    </a:cubicBezTo>
                    <a:cubicBezTo>
                      <a:pt x="127858" y="181522"/>
                      <a:pt x="134341" y="188365"/>
                      <a:pt x="140824" y="194488"/>
                    </a:cubicBezTo>
                    <a:cubicBezTo>
                      <a:pt x="147667" y="200611"/>
                      <a:pt x="154150" y="206373"/>
                      <a:pt x="160633" y="212496"/>
                    </a:cubicBezTo>
                    <a:cubicBezTo>
                      <a:pt x="167115" y="218619"/>
                      <a:pt x="173959" y="224021"/>
                      <a:pt x="180441" y="229424"/>
                    </a:cubicBezTo>
                    <a:cubicBezTo>
                      <a:pt x="187285" y="234826"/>
                      <a:pt x="193407" y="240228"/>
                      <a:pt x="200250" y="245271"/>
                    </a:cubicBezTo>
                    <a:cubicBezTo>
                      <a:pt x="207093" y="250313"/>
                      <a:pt x="213576" y="254995"/>
                      <a:pt x="220420" y="260037"/>
                    </a:cubicBezTo>
                    <a:cubicBezTo>
                      <a:pt x="223661" y="262558"/>
                      <a:pt x="226902" y="265080"/>
                      <a:pt x="230504" y="267241"/>
                    </a:cubicBezTo>
                    <a:lnTo>
                      <a:pt x="240949" y="274084"/>
                    </a:lnTo>
                    <a:cubicBezTo>
                      <a:pt x="247792" y="278766"/>
                      <a:pt x="254635" y="283088"/>
                      <a:pt x="261478" y="287770"/>
                    </a:cubicBezTo>
                    <a:cubicBezTo>
                      <a:pt x="268681" y="292092"/>
                      <a:pt x="275524" y="296054"/>
                      <a:pt x="282728" y="300375"/>
                    </a:cubicBezTo>
                    <a:cubicBezTo>
                      <a:pt x="296774" y="309019"/>
                      <a:pt x="311541" y="316223"/>
                      <a:pt x="326307" y="324146"/>
                    </a:cubicBezTo>
                    <a:cubicBezTo>
                      <a:pt x="356201" y="338913"/>
                      <a:pt x="387895" y="353680"/>
                      <a:pt x="422831" y="365925"/>
                    </a:cubicBezTo>
                    <a:cubicBezTo>
                      <a:pt x="424992" y="367726"/>
                      <a:pt x="453445" y="379611"/>
                      <a:pt x="489101" y="389696"/>
                    </a:cubicBezTo>
                    <a:cubicBezTo>
                      <a:pt x="493423" y="391136"/>
                      <a:pt x="498105" y="392217"/>
                      <a:pt x="502787" y="393658"/>
                    </a:cubicBezTo>
                    <a:cubicBezTo>
                      <a:pt x="507469" y="395098"/>
                      <a:pt x="512151" y="396539"/>
                      <a:pt x="516833" y="397259"/>
                    </a:cubicBezTo>
                    <a:cubicBezTo>
                      <a:pt x="526197" y="399420"/>
                      <a:pt x="535922" y="401581"/>
                      <a:pt x="545286" y="403742"/>
                    </a:cubicBezTo>
                    <a:cubicBezTo>
                      <a:pt x="549968" y="404823"/>
                      <a:pt x="554650" y="405903"/>
                      <a:pt x="558972" y="406623"/>
                    </a:cubicBezTo>
                    <a:cubicBezTo>
                      <a:pt x="563654" y="407344"/>
                      <a:pt x="567976" y="408424"/>
                      <a:pt x="572298" y="409145"/>
                    </a:cubicBezTo>
                    <a:cubicBezTo>
                      <a:pt x="576620" y="409865"/>
                      <a:pt x="580582" y="410585"/>
                      <a:pt x="584544" y="411306"/>
                    </a:cubicBezTo>
                    <a:cubicBezTo>
                      <a:pt x="586345" y="411666"/>
                      <a:pt x="588506" y="412026"/>
                      <a:pt x="590306" y="412386"/>
                    </a:cubicBezTo>
                    <a:cubicBezTo>
                      <a:pt x="592107" y="412386"/>
                      <a:pt x="593908" y="412746"/>
                      <a:pt x="595709" y="413106"/>
                    </a:cubicBezTo>
                    <a:cubicBezTo>
                      <a:pt x="590306" y="413106"/>
                      <a:pt x="583463" y="412026"/>
                      <a:pt x="575900" y="410945"/>
                    </a:cubicBezTo>
                    <a:cubicBezTo>
                      <a:pt x="568337" y="409865"/>
                      <a:pt x="559693" y="408784"/>
                      <a:pt x="550328" y="407344"/>
                    </a:cubicBezTo>
                    <a:cubicBezTo>
                      <a:pt x="531960" y="403382"/>
                      <a:pt x="510711" y="399420"/>
                      <a:pt x="489461" y="392937"/>
                    </a:cubicBezTo>
                    <a:cubicBezTo>
                      <a:pt x="515753" y="401581"/>
                      <a:pt x="562574" y="411306"/>
                      <a:pt x="597510" y="416348"/>
                    </a:cubicBezTo>
                    <a:lnTo>
                      <a:pt x="612276" y="414547"/>
                    </a:lnTo>
                    <a:close/>
                  </a:path>
                </a:pathLst>
              </a:custGeom>
              <a:solidFill>
                <a:schemeClr val="accent2"/>
              </a:solidFill>
              <a:ln w="0" cap="flat">
                <a:noFill/>
                <a:prstDash val="solid"/>
                <a:miter/>
              </a:ln>
            </p:spPr>
            <p:txBody>
              <a:bodyPr rtlCol="0" anchor="ctr"/>
              <a:lstStyle/>
              <a:p>
                <a:endParaRPr lang="en-US" sz="744"/>
              </a:p>
            </p:txBody>
          </p:sp>
          <p:sp>
            <p:nvSpPr>
              <p:cNvPr id="2955" name="Freeform: Shape 2954">
                <a:extLst>
                  <a:ext uri="{FF2B5EF4-FFF2-40B4-BE49-F238E27FC236}">
                    <a16:creationId xmlns:a16="http://schemas.microsoft.com/office/drawing/2014/main" id="{609E7BCF-8DBB-DD01-8671-AB0927C61E77}"/>
                  </a:ext>
                </a:extLst>
              </p:cNvPr>
              <p:cNvSpPr/>
              <p:nvPr/>
            </p:nvSpPr>
            <p:spPr>
              <a:xfrm>
                <a:off x="8865773" y="5617551"/>
                <a:ext cx="10444" cy="6843"/>
              </a:xfrm>
              <a:custGeom>
                <a:avLst/>
                <a:gdLst>
                  <a:gd name="connsiteX0" fmla="*/ 0 w 10444"/>
                  <a:gd name="connsiteY0" fmla="*/ 0 h 6843"/>
                  <a:gd name="connsiteX1" fmla="*/ 10445 w 10444"/>
                  <a:gd name="connsiteY1" fmla="*/ 6843 h 6843"/>
                  <a:gd name="connsiteX2" fmla="*/ 0 w 10444"/>
                  <a:gd name="connsiteY2" fmla="*/ 0 h 6843"/>
                </a:gdLst>
                <a:ahLst/>
                <a:cxnLst>
                  <a:cxn ang="0">
                    <a:pos x="connsiteX0" y="connsiteY0"/>
                  </a:cxn>
                  <a:cxn ang="0">
                    <a:pos x="connsiteX1" y="connsiteY1"/>
                  </a:cxn>
                  <a:cxn ang="0">
                    <a:pos x="connsiteX2" y="connsiteY2"/>
                  </a:cxn>
                </a:cxnLst>
                <a:rect l="l" t="t" r="r" b="b"/>
                <a:pathLst>
                  <a:path w="10444" h="6843">
                    <a:moveTo>
                      <a:pt x="0" y="0"/>
                    </a:moveTo>
                    <a:cubicBezTo>
                      <a:pt x="3241" y="2161"/>
                      <a:pt x="6843" y="4682"/>
                      <a:pt x="10445" y="6843"/>
                    </a:cubicBezTo>
                    <a:cubicBezTo>
                      <a:pt x="8644" y="5402"/>
                      <a:pt x="5402" y="3242"/>
                      <a:pt x="0" y="0"/>
                    </a:cubicBezTo>
                    <a:close/>
                  </a:path>
                </a:pathLst>
              </a:custGeom>
              <a:solidFill>
                <a:schemeClr val="accent2"/>
              </a:solidFill>
              <a:ln w="0" cap="flat">
                <a:noFill/>
                <a:prstDash val="solid"/>
                <a:miter/>
              </a:ln>
            </p:spPr>
            <p:txBody>
              <a:bodyPr rtlCol="0" anchor="ctr"/>
              <a:lstStyle/>
              <a:p>
                <a:endParaRPr lang="en-US" sz="744"/>
              </a:p>
            </p:txBody>
          </p:sp>
          <p:sp>
            <p:nvSpPr>
              <p:cNvPr id="2956" name="Freeform: Shape 2955">
                <a:extLst>
                  <a:ext uri="{FF2B5EF4-FFF2-40B4-BE49-F238E27FC236}">
                    <a16:creationId xmlns:a16="http://schemas.microsoft.com/office/drawing/2014/main" id="{B03217C7-0697-5A3D-337B-BEBA0B3A41FA}"/>
                  </a:ext>
                </a:extLst>
              </p:cNvPr>
              <p:cNvSpPr/>
              <p:nvPr/>
            </p:nvSpPr>
            <p:spPr>
              <a:xfrm>
                <a:off x="9077189" y="5715876"/>
                <a:ext cx="13326" cy="3601"/>
              </a:xfrm>
              <a:custGeom>
                <a:avLst/>
                <a:gdLst>
                  <a:gd name="connsiteX0" fmla="*/ 720 w 13326"/>
                  <a:gd name="connsiteY0" fmla="*/ 0 h 3601"/>
                  <a:gd name="connsiteX1" fmla="*/ 0 w 13326"/>
                  <a:gd name="connsiteY1" fmla="*/ 0 h 3601"/>
                  <a:gd name="connsiteX2" fmla="*/ 13326 w 13326"/>
                  <a:gd name="connsiteY2" fmla="*/ 3602 h 3601"/>
                  <a:gd name="connsiteX3" fmla="*/ 360 w 13326"/>
                  <a:gd name="connsiteY3" fmla="*/ 0 h 3601"/>
                </a:gdLst>
                <a:ahLst/>
                <a:cxnLst>
                  <a:cxn ang="0">
                    <a:pos x="connsiteX0" y="connsiteY0"/>
                  </a:cxn>
                  <a:cxn ang="0">
                    <a:pos x="connsiteX1" y="connsiteY1"/>
                  </a:cxn>
                  <a:cxn ang="0">
                    <a:pos x="connsiteX2" y="connsiteY2"/>
                  </a:cxn>
                  <a:cxn ang="0">
                    <a:pos x="connsiteX3" y="connsiteY3"/>
                  </a:cxn>
                </a:cxnLst>
                <a:rect l="l" t="t" r="r" b="b"/>
                <a:pathLst>
                  <a:path w="13326" h="3601">
                    <a:moveTo>
                      <a:pt x="720" y="0"/>
                    </a:moveTo>
                    <a:cubicBezTo>
                      <a:pt x="0" y="0"/>
                      <a:pt x="360" y="0"/>
                      <a:pt x="0" y="0"/>
                    </a:cubicBezTo>
                    <a:cubicBezTo>
                      <a:pt x="4322" y="1081"/>
                      <a:pt x="9004" y="2521"/>
                      <a:pt x="13326" y="3602"/>
                    </a:cubicBezTo>
                    <a:cubicBezTo>
                      <a:pt x="8644" y="2161"/>
                      <a:pt x="3602" y="720"/>
                      <a:pt x="360" y="0"/>
                    </a:cubicBezTo>
                    <a:close/>
                  </a:path>
                </a:pathLst>
              </a:custGeom>
              <a:solidFill>
                <a:schemeClr val="accent2"/>
              </a:solidFill>
              <a:ln w="0" cap="flat">
                <a:noFill/>
                <a:prstDash val="solid"/>
                <a:miter/>
              </a:ln>
            </p:spPr>
            <p:txBody>
              <a:bodyPr rtlCol="0" anchor="ctr"/>
              <a:lstStyle/>
              <a:p>
                <a:endParaRPr lang="en-US" sz="744"/>
              </a:p>
            </p:txBody>
          </p:sp>
          <p:sp>
            <p:nvSpPr>
              <p:cNvPr id="2957" name="Freeform: Shape 2956">
                <a:extLst>
                  <a:ext uri="{FF2B5EF4-FFF2-40B4-BE49-F238E27FC236}">
                    <a16:creationId xmlns:a16="http://schemas.microsoft.com/office/drawing/2014/main" id="{6F96F210-93D0-14BB-DC36-E2940B992471}"/>
                  </a:ext>
                </a:extLst>
              </p:cNvPr>
              <p:cNvSpPr/>
              <p:nvPr/>
            </p:nvSpPr>
            <p:spPr>
              <a:xfrm>
                <a:off x="8573681" y="5290884"/>
                <a:ext cx="13319" cy="25070"/>
              </a:xfrm>
              <a:custGeom>
                <a:avLst/>
                <a:gdLst>
                  <a:gd name="connsiteX0" fmla="*/ 12606 w 13319"/>
                  <a:gd name="connsiteY0" fmla="*/ 23411 h 25070"/>
                  <a:gd name="connsiteX1" fmla="*/ 6123 w 13319"/>
                  <a:gd name="connsiteY1" fmla="*/ 11886 h 25070"/>
                  <a:gd name="connsiteX2" fmla="*/ 0 w 13319"/>
                  <a:gd name="connsiteY2" fmla="*/ 0 h 25070"/>
                  <a:gd name="connsiteX3" fmla="*/ 4322 w 13319"/>
                  <a:gd name="connsiteY3" fmla="*/ 9004 h 25070"/>
                  <a:gd name="connsiteX4" fmla="*/ 9364 w 13319"/>
                  <a:gd name="connsiteY4" fmla="*/ 18368 h 25070"/>
                  <a:gd name="connsiteX5" fmla="*/ 12606 w 13319"/>
                  <a:gd name="connsiteY5" fmla="*/ 23411 h 25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19" h="25070">
                    <a:moveTo>
                      <a:pt x="12606" y="23411"/>
                    </a:moveTo>
                    <a:cubicBezTo>
                      <a:pt x="10085" y="19089"/>
                      <a:pt x="8284" y="15487"/>
                      <a:pt x="6123" y="11886"/>
                    </a:cubicBezTo>
                    <a:cubicBezTo>
                      <a:pt x="3962" y="8284"/>
                      <a:pt x="2161" y="4322"/>
                      <a:pt x="0" y="0"/>
                    </a:cubicBezTo>
                    <a:cubicBezTo>
                      <a:pt x="1441" y="2521"/>
                      <a:pt x="2881" y="5763"/>
                      <a:pt x="4322" y="9004"/>
                    </a:cubicBezTo>
                    <a:cubicBezTo>
                      <a:pt x="5763" y="12246"/>
                      <a:pt x="7563" y="15487"/>
                      <a:pt x="9364" y="18368"/>
                    </a:cubicBezTo>
                    <a:cubicBezTo>
                      <a:pt x="12606" y="24491"/>
                      <a:pt x="14407" y="27012"/>
                      <a:pt x="12606" y="23411"/>
                    </a:cubicBezTo>
                    <a:close/>
                  </a:path>
                </a:pathLst>
              </a:custGeom>
              <a:solidFill>
                <a:schemeClr val="accent2"/>
              </a:solidFill>
              <a:ln w="0" cap="flat">
                <a:noFill/>
                <a:prstDash val="solid"/>
                <a:miter/>
              </a:ln>
            </p:spPr>
            <p:txBody>
              <a:bodyPr rtlCol="0" anchor="ctr"/>
              <a:lstStyle/>
              <a:p>
                <a:endParaRPr lang="en-US" sz="744"/>
              </a:p>
            </p:txBody>
          </p:sp>
          <p:sp>
            <p:nvSpPr>
              <p:cNvPr id="2958" name="Freeform: Shape 2957">
                <a:extLst>
                  <a:ext uri="{FF2B5EF4-FFF2-40B4-BE49-F238E27FC236}">
                    <a16:creationId xmlns:a16="http://schemas.microsoft.com/office/drawing/2014/main" id="{E9A9932C-1A1E-329D-A508-8DA9BDBEDE8D}"/>
                  </a:ext>
                </a:extLst>
              </p:cNvPr>
              <p:cNvSpPr/>
              <p:nvPr/>
            </p:nvSpPr>
            <p:spPr>
              <a:xfrm>
                <a:off x="8572890" y="5278077"/>
                <a:ext cx="4752" cy="9925"/>
              </a:xfrm>
              <a:custGeom>
                <a:avLst/>
                <a:gdLst>
                  <a:gd name="connsiteX0" fmla="*/ 1871 w 4752"/>
                  <a:gd name="connsiteY0" fmla="*/ 5604 h 9925"/>
                  <a:gd name="connsiteX1" fmla="*/ 4753 w 4752"/>
                  <a:gd name="connsiteY1" fmla="*/ 9926 h 9925"/>
                  <a:gd name="connsiteX2" fmla="*/ 431 w 4752"/>
                  <a:gd name="connsiteY2" fmla="*/ 201 h 9925"/>
                  <a:gd name="connsiteX3" fmla="*/ 1871 w 4752"/>
                  <a:gd name="connsiteY3" fmla="*/ 5604 h 9925"/>
                </a:gdLst>
                <a:ahLst/>
                <a:cxnLst>
                  <a:cxn ang="0">
                    <a:pos x="connsiteX0" y="connsiteY0"/>
                  </a:cxn>
                  <a:cxn ang="0">
                    <a:pos x="connsiteX1" y="connsiteY1"/>
                  </a:cxn>
                  <a:cxn ang="0">
                    <a:pos x="connsiteX2" y="connsiteY2"/>
                  </a:cxn>
                  <a:cxn ang="0">
                    <a:pos x="connsiteX3" y="connsiteY3"/>
                  </a:cxn>
                </a:cxnLst>
                <a:rect l="l" t="t" r="r" b="b"/>
                <a:pathLst>
                  <a:path w="4752" h="9925">
                    <a:moveTo>
                      <a:pt x="1871" y="5604"/>
                    </a:moveTo>
                    <a:lnTo>
                      <a:pt x="4753" y="9926"/>
                    </a:lnTo>
                    <a:cubicBezTo>
                      <a:pt x="2952" y="5964"/>
                      <a:pt x="1871" y="3443"/>
                      <a:pt x="431" y="201"/>
                    </a:cubicBezTo>
                    <a:cubicBezTo>
                      <a:pt x="-290" y="-519"/>
                      <a:pt x="-290" y="562"/>
                      <a:pt x="1871" y="5604"/>
                    </a:cubicBezTo>
                    <a:close/>
                  </a:path>
                </a:pathLst>
              </a:custGeom>
              <a:solidFill>
                <a:schemeClr val="accent2"/>
              </a:solidFill>
              <a:ln w="0" cap="flat">
                <a:noFill/>
                <a:prstDash val="solid"/>
                <a:miter/>
              </a:ln>
            </p:spPr>
            <p:txBody>
              <a:bodyPr rtlCol="0" anchor="ctr"/>
              <a:lstStyle/>
              <a:p>
                <a:endParaRPr lang="en-US" sz="744"/>
              </a:p>
            </p:txBody>
          </p:sp>
          <p:sp>
            <p:nvSpPr>
              <p:cNvPr id="2959" name="Freeform: Shape 2958">
                <a:extLst>
                  <a:ext uri="{FF2B5EF4-FFF2-40B4-BE49-F238E27FC236}">
                    <a16:creationId xmlns:a16="http://schemas.microsoft.com/office/drawing/2014/main" id="{78C05BBB-F027-4C79-AEF8-A48E7B260942}"/>
                  </a:ext>
                </a:extLst>
              </p:cNvPr>
              <p:cNvSpPr/>
              <p:nvPr/>
            </p:nvSpPr>
            <p:spPr>
              <a:xfrm>
                <a:off x="9831369" y="5763777"/>
                <a:ext cx="15486" cy="3601"/>
              </a:xfrm>
              <a:custGeom>
                <a:avLst/>
                <a:gdLst>
                  <a:gd name="connsiteX0" fmla="*/ 0 w 15486"/>
                  <a:gd name="connsiteY0" fmla="*/ 0 h 3601"/>
                  <a:gd name="connsiteX1" fmla="*/ 15487 w 15486"/>
                  <a:gd name="connsiteY1" fmla="*/ 0 h 3601"/>
                  <a:gd name="connsiteX2" fmla="*/ 0 w 15486"/>
                  <a:gd name="connsiteY2" fmla="*/ 0 h 3601"/>
                </a:gdLst>
                <a:ahLst/>
                <a:cxnLst>
                  <a:cxn ang="0">
                    <a:pos x="connsiteX0" y="connsiteY0"/>
                  </a:cxn>
                  <a:cxn ang="0">
                    <a:pos x="connsiteX1" y="connsiteY1"/>
                  </a:cxn>
                  <a:cxn ang="0">
                    <a:pos x="connsiteX2" y="connsiteY2"/>
                  </a:cxn>
                </a:cxnLst>
                <a:rect l="l" t="t" r="r" b="b"/>
                <a:pathLst>
                  <a:path w="15486" h="3601">
                    <a:moveTo>
                      <a:pt x="0" y="0"/>
                    </a:moveTo>
                    <a:lnTo>
                      <a:pt x="15487" y="0"/>
                    </a:lnTo>
                    <a:cubicBezTo>
                      <a:pt x="6123" y="0"/>
                      <a:pt x="2161" y="0"/>
                      <a:pt x="0" y="0"/>
                    </a:cubicBezTo>
                    <a:close/>
                  </a:path>
                </a:pathLst>
              </a:custGeom>
              <a:solidFill>
                <a:schemeClr val="accent2"/>
              </a:solidFill>
              <a:ln w="0" cap="flat">
                <a:noFill/>
                <a:prstDash val="solid"/>
                <a:miter/>
              </a:ln>
            </p:spPr>
            <p:txBody>
              <a:bodyPr rtlCol="0" anchor="ctr"/>
              <a:lstStyle/>
              <a:p>
                <a:endParaRPr lang="en-US" sz="744"/>
              </a:p>
            </p:txBody>
          </p:sp>
          <p:sp>
            <p:nvSpPr>
              <p:cNvPr id="2960" name="Freeform: Shape 2959">
                <a:extLst>
                  <a:ext uri="{FF2B5EF4-FFF2-40B4-BE49-F238E27FC236}">
                    <a16:creationId xmlns:a16="http://schemas.microsoft.com/office/drawing/2014/main" id="{0D7B246A-C6A2-64FA-B77D-BBB65FC7B3C6}"/>
                  </a:ext>
                </a:extLst>
              </p:cNvPr>
              <p:cNvSpPr/>
              <p:nvPr/>
            </p:nvSpPr>
            <p:spPr>
              <a:xfrm>
                <a:off x="8866225" y="5620848"/>
                <a:ext cx="631275" cy="134303"/>
              </a:xfrm>
              <a:custGeom>
                <a:avLst/>
                <a:gdLst>
                  <a:gd name="connsiteX0" fmla="*/ 525025 w 631275"/>
                  <a:gd name="connsiteY0" fmla="*/ 129963 h 134303"/>
                  <a:gd name="connsiteX1" fmla="*/ 490450 w 631275"/>
                  <a:gd name="connsiteY1" fmla="*/ 131404 h 134303"/>
                  <a:gd name="connsiteX2" fmla="*/ 477484 w 631275"/>
                  <a:gd name="connsiteY2" fmla="*/ 132124 h 134303"/>
                  <a:gd name="connsiteX3" fmla="*/ 462357 w 631275"/>
                  <a:gd name="connsiteY3" fmla="*/ 132124 h 134303"/>
                  <a:gd name="connsiteX4" fmla="*/ 438226 w 631275"/>
                  <a:gd name="connsiteY4" fmla="*/ 132124 h 134303"/>
                  <a:gd name="connsiteX5" fmla="*/ 461637 w 631275"/>
                  <a:gd name="connsiteY5" fmla="*/ 132485 h 134303"/>
                  <a:gd name="connsiteX6" fmla="*/ 412294 w 631275"/>
                  <a:gd name="connsiteY6" fmla="*/ 132485 h 134303"/>
                  <a:gd name="connsiteX7" fmla="*/ 405451 w 631275"/>
                  <a:gd name="connsiteY7" fmla="*/ 132485 h 134303"/>
                  <a:gd name="connsiteX8" fmla="*/ 398608 w 631275"/>
                  <a:gd name="connsiteY8" fmla="*/ 132124 h 134303"/>
                  <a:gd name="connsiteX9" fmla="*/ 384202 w 631275"/>
                  <a:gd name="connsiteY9" fmla="*/ 131044 h 134303"/>
                  <a:gd name="connsiteX10" fmla="*/ 354668 w 631275"/>
                  <a:gd name="connsiteY10" fmla="*/ 128163 h 134303"/>
                  <a:gd name="connsiteX11" fmla="*/ 324775 w 631275"/>
                  <a:gd name="connsiteY11" fmla="*/ 124201 h 134303"/>
                  <a:gd name="connsiteX12" fmla="*/ 295241 w 631275"/>
                  <a:gd name="connsiteY12" fmla="*/ 118798 h 134303"/>
                  <a:gd name="connsiteX13" fmla="*/ 267149 w 631275"/>
                  <a:gd name="connsiteY13" fmla="*/ 113036 h 134303"/>
                  <a:gd name="connsiteX14" fmla="*/ 241577 w 631275"/>
                  <a:gd name="connsiteY14" fmla="*/ 106913 h 134303"/>
                  <a:gd name="connsiteX15" fmla="*/ 210963 w 631275"/>
                  <a:gd name="connsiteY15" fmla="*/ 95028 h 134303"/>
                  <a:gd name="connsiteX16" fmla="*/ 103635 w 631275"/>
                  <a:gd name="connsiteY16" fmla="*/ 55770 h 134303"/>
                  <a:gd name="connsiteX17" fmla="*/ 82385 w 631275"/>
                  <a:gd name="connsiteY17" fmla="*/ 45325 h 134303"/>
                  <a:gd name="connsiteX18" fmla="*/ 70500 w 631275"/>
                  <a:gd name="connsiteY18" fmla="*/ 39202 h 134303"/>
                  <a:gd name="connsiteX19" fmla="*/ 58255 w 631275"/>
                  <a:gd name="connsiteY19" fmla="*/ 32719 h 134303"/>
                  <a:gd name="connsiteX20" fmla="*/ 33403 w 631275"/>
                  <a:gd name="connsiteY20" fmla="*/ 18673 h 134303"/>
                  <a:gd name="connsiteX21" fmla="*/ 21158 w 631275"/>
                  <a:gd name="connsiteY21" fmla="*/ 11110 h 134303"/>
                  <a:gd name="connsiteX22" fmla="*/ 9633 w 631275"/>
                  <a:gd name="connsiteY22" fmla="*/ 3546 h 134303"/>
                  <a:gd name="connsiteX23" fmla="*/ 989 w 631275"/>
                  <a:gd name="connsiteY23" fmla="*/ 305 h 134303"/>
                  <a:gd name="connsiteX24" fmla="*/ 4590 w 631275"/>
                  <a:gd name="connsiteY24" fmla="*/ 3546 h 134303"/>
                  <a:gd name="connsiteX25" fmla="*/ 16836 w 631275"/>
                  <a:gd name="connsiteY25" fmla="*/ 11470 h 134303"/>
                  <a:gd name="connsiteX26" fmla="*/ 26560 w 631275"/>
                  <a:gd name="connsiteY26" fmla="*/ 17593 h 134303"/>
                  <a:gd name="connsiteX27" fmla="*/ 39526 w 631275"/>
                  <a:gd name="connsiteY27" fmla="*/ 24796 h 134303"/>
                  <a:gd name="connsiteX28" fmla="*/ 30882 w 631275"/>
                  <a:gd name="connsiteY28" fmla="*/ 20474 h 134303"/>
                  <a:gd name="connsiteX29" fmla="*/ 62937 w 631275"/>
                  <a:gd name="connsiteY29" fmla="*/ 39202 h 134303"/>
                  <a:gd name="connsiteX30" fmla="*/ 89949 w 631275"/>
                  <a:gd name="connsiteY30" fmla="*/ 52528 h 134303"/>
                  <a:gd name="connsiteX31" fmla="*/ 96432 w 631275"/>
                  <a:gd name="connsiteY31" fmla="*/ 55770 h 134303"/>
                  <a:gd name="connsiteX32" fmla="*/ 102915 w 631275"/>
                  <a:gd name="connsiteY32" fmla="*/ 58651 h 134303"/>
                  <a:gd name="connsiteX33" fmla="*/ 116241 w 631275"/>
                  <a:gd name="connsiteY33" fmla="*/ 64414 h 134303"/>
                  <a:gd name="connsiteX34" fmla="*/ 130287 w 631275"/>
                  <a:gd name="connsiteY34" fmla="*/ 70537 h 134303"/>
                  <a:gd name="connsiteX35" fmla="*/ 146134 w 631275"/>
                  <a:gd name="connsiteY35" fmla="*/ 77019 h 134303"/>
                  <a:gd name="connsiteX36" fmla="*/ 136770 w 631275"/>
                  <a:gd name="connsiteY36" fmla="*/ 74498 h 134303"/>
                  <a:gd name="connsiteX37" fmla="*/ 122724 w 631275"/>
                  <a:gd name="connsiteY37" fmla="*/ 68736 h 134303"/>
                  <a:gd name="connsiteX38" fmla="*/ 126685 w 631275"/>
                  <a:gd name="connsiteY38" fmla="*/ 70897 h 134303"/>
                  <a:gd name="connsiteX39" fmla="*/ 238336 w 631275"/>
                  <a:gd name="connsiteY39" fmla="*/ 109434 h 134303"/>
                  <a:gd name="connsiteX40" fmla="*/ 245539 w 631275"/>
                  <a:gd name="connsiteY40" fmla="*/ 111235 h 134303"/>
                  <a:gd name="connsiteX41" fmla="*/ 252382 w 631275"/>
                  <a:gd name="connsiteY41" fmla="*/ 112676 h 134303"/>
                  <a:gd name="connsiteX42" fmla="*/ 265348 w 631275"/>
                  <a:gd name="connsiteY42" fmla="*/ 115557 h 134303"/>
                  <a:gd name="connsiteX43" fmla="*/ 287318 w 631275"/>
                  <a:gd name="connsiteY43" fmla="*/ 120239 h 134303"/>
                  <a:gd name="connsiteX44" fmla="*/ 306407 w 631275"/>
                  <a:gd name="connsiteY44" fmla="*/ 121680 h 134303"/>
                  <a:gd name="connsiteX45" fmla="*/ 332698 w 631275"/>
                  <a:gd name="connsiteY45" fmla="*/ 126002 h 134303"/>
                  <a:gd name="connsiteX46" fmla="*/ 349266 w 631275"/>
                  <a:gd name="connsiteY46" fmla="*/ 128523 h 134303"/>
                  <a:gd name="connsiteX47" fmla="*/ 369075 w 631275"/>
                  <a:gd name="connsiteY47" fmla="*/ 131764 h 134303"/>
                  <a:gd name="connsiteX48" fmla="*/ 400409 w 631275"/>
                  <a:gd name="connsiteY48" fmla="*/ 133205 h 134303"/>
                  <a:gd name="connsiteX49" fmla="*/ 419137 w 631275"/>
                  <a:gd name="connsiteY49" fmla="*/ 133565 h 134303"/>
                  <a:gd name="connsiteX50" fmla="*/ 439306 w 631275"/>
                  <a:gd name="connsiteY50" fmla="*/ 133925 h 134303"/>
                  <a:gd name="connsiteX51" fmla="*/ 526466 w 631275"/>
                  <a:gd name="connsiteY51" fmla="*/ 134285 h 134303"/>
                  <a:gd name="connsiteX52" fmla="*/ 631273 w 631275"/>
                  <a:gd name="connsiteY52" fmla="*/ 132124 h 134303"/>
                  <a:gd name="connsiteX53" fmla="*/ 524665 w 631275"/>
                  <a:gd name="connsiteY53" fmla="*/ 133205 h 134303"/>
                  <a:gd name="connsiteX54" fmla="*/ 524665 w 631275"/>
                  <a:gd name="connsiteY54" fmla="*/ 129603 h 134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631275" h="134303">
                    <a:moveTo>
                      <a:pt x="525025" y="129963"/>
                    </a:moveTo>
                    <a:cubicBezTo>
                      <a:pt x="496932" y="129963"/>
                      <a:pt x="495132" y="130684"/>
                      <a:pt x="490450" y="131404"/>
                    </a:cubicBezTo>
                    <a:cubicBezTo>
                      <a:pt x="488289" y="131404"/>
                      <a:pt x="485047" y="132124"/>
                      <a:pt x="477484" y="132124"/>
                    </a:cubicBezTo>
                    <a:cubicBezTo>
                      <a:pt x="473882" y="132124"/>
                      <a:pt x="468840" y="132124"/>
                      <a:pt x="462357" y="132124"/>
                    </a:cubicBezTo>
                    <a:cubicBezTo>
                      <a:pt x="455874" y="132124"/>
                      <a:pt x="447950" y="132124"/>
                      <a:pt x="438226" y="132124"/>
                    </a:cubicBezTo>
                    <a:cubicBezTo>
                      <a:pt x="445789" y="132124"/>
                      <a:pt x="453713" y="132124"/>
                      <a:pt x="461637" y="132485"/>
                    </a:cubicBezTo>
                    <a:cubicBezTo>
                      <a:pt x="447230" y="132845"/>
                      <a:pt x="430663" y="132485"/>
                      <a:pt x="412294" y="132485"/>
                    </a:cubicBezTo>
                    <a:cubicBezTo>
                      <a:pt x="410133" y="132485"/>
                      <a:pt x="407612" y="132485"/>
                      <a:pt x="405451" y="132485"/>
                    </a:cubicBezTo>
                    <a:cubicBezTo>
                      <a:pt x="403290" y="132485"/>
                      <a:pt x="400769" y="132485"/>
                      <a:pt x="398608" y="132124"/>
                    </a:cubicBezTo>
                    <a:cubicBezTo>
                      <a:pt x="393926" y="132124"/>
                      <a:pt x="389244" y="131404"/>
                      <a:pt x="384202" y="131044"/>
                    </a:cubicBezTo>
                    <a:cubicBezTo>
                      <a:pt x="374477" y="130324"/>
                      <a:pt x="364393" y="129963"/>
                      <a:pt x="354668" y="128163"/>
                    </a:cubicBezTo>
                    <a:cubicBezTo>
                      <a:pt x="344584" y="126722"/>
                      <a:pt x="334499" y="125641"/>
                      <a:pt x="324775" y="124201"/>
                    </a:cubicBezTo>
                    <a:cubicBezTo>
                      <a:pt x="315050" y="122400"/>
                      <a:pt x="304966" y="120599"/>
                      <a:pt x="295241" y="118798"/>
                    </a:cubicBezTo>
                    <a:cubicBezTo>
                      <a:pt x="285517" y="117358"/>
                      <a:pt x="276153" y="114836"/>
                      <a:pt x="267149" y="113036"/>
                    </a:cubicBezTo>
                    <a:cubicBezTo>
                      <a:pt x="258145" y="110875"/>
                      <a:pt x="249501" y="109074"/>
                      <a:pt x="241577" y="106913"/>
                    </a:cubicBezTo>
                    <a:cubicBezTo>
                      <a:pt x="249141" y="107994"/>
                      <a:pt x="203040" y="94667"/>
                      <a:pt x="210963" y="95028"/>
                    </a:cubicBezTo>
                    <a:cubicBezTo>
                      <a:pt x="167384" y="82062"/>
                      <a:pt x="125605" y="64414"/>
                      <a:pt x="103635" y="55770"/>
                    </a:cubicBezTo>
                    <a:cubicBezTo>
                      <a:pt x="97152" y="52889"/>
                      <a:pt x="90309" y="48927"/>
                      <a:pt x="82385" y="45325"/>
                    </a:cubicBezTo>
                    <a:cubicBezTo>
                      <a:pt x="78424" y="43524"/>
                      <a:pt x="74462" y="41363"/>
                      <a:pt x="70500" y="39202"/>
                    </a:cubicBezTo>
                    <a:cubicBezTo>
                      <a:pt x="66538" y="37041"/>
                      <a:pt x="62216" y="35241"/>
                      <a:pt x="58255" y="32719"/>
                    </a:cubicBezTo>
                    <a:cubicBezTo>
                      <a:pt x="49971" y="28037"/>
                      <a:pt x="41687" y="23355"/>
                      <a:pt x="33403" y="18673"/>
                    </a:cubicBezTo>
                    <a:cubicBezTo>
                      <a:pt x="29081" y="16512"/>
                      <a:pt x="25120" y="13631"/>
                      <a:pt x="21158" y="11110"/>
                    </a:cubicBezTo>
                    <a:cubicBezTo>
                      <a:pt x="17196" y="8589"/>
                      <a:pt x="13234" y="6068"/>
                      <a:pt x="9633" y="3546"/>
                    </a:cubicBezTo>
                    <a:cubicBezTo>
                      <a:pt x="15755" y="8228"/>
                      <a:pt x="4590" y="1746"/>
                      <a:pt x="989" y="305"/>
                    </a:cubicBezTo>
                    <a:cubicBezTo>
                      <a:pt x="-812" y="-416"/>
                      <a:pt x="-452" y="-55"/>
                      <a:pt x="4590" y="3546"/>
                    </a:cubicBezTo>
                    <a:cubicBezTo>
                      <a:pt x="7111" y="5347"/>
                      <a:pt x="11073" y="7868"/>
                      <a:pt x="16836" y="11470"/>
                    </a:cubicBezTo>
                    <a:cubicBezTo>
                      <a:pt x="19717" y="13271"/>
                      <a:pt x="22959" y="15432"/>
                      <a:pt x="26560" y="17593"/>
                    </a:cubicBezTo>
                    <a:cubicBezTo>
                      <a:pt x="30162" y="19754"/>
                      <a:pt x="34484" y="22275"/>
                      <a:pt x="39526" y="24796"/>
                    </a:cubicBezTo>
                    <a:cubicBezTo>
                      <a:pt x="33403" y="21194"/>
                      <a:pt x="37005" y="23715"/>
                      <a:pt x="30882" y="20474"/>
                    </a:cubicBezTo>
                    <a:cubicBezTo>
                      <a:pt x="43128" y="27677"/>
                      <a:pt x="53212" y="34160"/>
                      <a:pt x="62937" y="39202"/>
                    </a:cubicBezTo>
                    <a:cubicBezTo>
                      <a:pt x="72661" y="44245"/>
                      <a:pt x="81305" y="48567"/>
                      <a:pt x="89949" y="52528"/>
                    </a:cubicBezTo>
                    <a:cubicBezTo>
                      <a:pt x="92110" y="53609"/>
                      <a:pt x="94271" y="54689"/>
                      <a:pt x="96432" y="55770"/>
                    </a:cubicBezTo>
                    <a:cubicBezTo>
                      <a:pt x="98593" y="56850"/>
                      <a:pt x="100754" y="57571"/>
                      <a:pt x="102915" y="58651"/>
                    </a:cubicBezTo>
                    <a:cubicBezTo>
                      <a:pt x="107237" y="60452"/>
                      <a:pt x="111559" y="62253"/>
                      <a:pt x="116241" y="64414"/>
                    </a:cubicBezTo>
                    <a:cubicBezTo>
                      <a:pt x="120923" y="66215"/>
                      <a:pt x="125605" y="68376"/>
                      <a:pt x="130287" y="70537"/>
                    </a:cubicBezTo>
                    <a:cubicBezTo>
                      <a:pt x="135329" y="72698"/>
                      <a:pt x="140732" y="74498"/>
                      <a:pt x="146134" y="77019"/>
                    </a:cubicBezTo>
                    <a:cubicBezTo>
                      <a:pt x="159460" y="82782"/>
                      <a:pt x="148295" y="78820"/>
                      <a:pt x="136770" y="74498"/>
                    </a:cubicBezTo>
                    <a:cubicBezTo>
                      <a:pt x="131007" y="72698"/>
                      <a:pt x="125605" y="69816"/>
                      <a:pt x="122724" y="68736"/>
                    </a:cubicBezTo>
                    <a:cubicBezTo>
                      <a:pt x="120202" y="67655"/>
                      <a:pt x="120202" y="68015"/>
                      <a:pt x="126685" y="70897"/>
                    </a:cubicBezTo>
                    <a:cubicBezTo>
                      <a:pt x="154778" y="82422"/>
                      <a:pt x="199798" y="99710"/>
                      <a:pt x="238336" y="109434"/>
                    </a:cubicBezTo>
                    <a:cubicBezTo>
                      <a:pt x="240857" y="110154"/>
                      <a:pt x="243018" y="110875"/>
                      <a:pt x="245539" y="111235"/>
                    </a:cubicBezTo>
                    <a:cubicBezTo>
                      <a:pt x="248060" y="111595"/>
                      <a:pt x="250221" y="112315"/>
                      <a:pt x="252382" y="112676"/>
                    </a:cubicBezTo>
                    <a:cubicBezTo>
                      <a:pt x="257064" y="113756"/>
                      <a:pt x="261386" y="114836"/>
                      <a:pt x="265348" y="115557"/>
                    </a:cubicBezTo>
                    <a:cubicBezTo>
                      <a:pt x="273632" y="117358"/>
                      <a:pt x="281195" y="119158"/>
                      <a:pt x="287318" y="120239"/>
                    </a:cubicBezTo>
                    <a:cubicBezTo>
                      <a:pt x="299924" y="122040"/>
                      <a:pt x="307127" y="122760"/>
                      <a:pt x="306407" y="121680"/>
                    </a:cubicBezTo>
                    <a:cubicBezTo>
                      <a:pt x="317211" y="123480"/>
                      <a:pt x="325855" y="125281"/>
                      <a:pt x="332698" y="126002"/>
                    </a:cubicBezTo>
                    <a:cubicBezTo>
                      <a:pt x="339542" y="127082"/>
                      <a:pt x="344944" y="127802"/>
                      <a:pt x="349266" y="128523"/>
                    </a:cubicBezTo>
                    <a:cubicBezTo>
                      <a:pt x="357910" y="129603"/>
                      <a:pt x="362592" y="131044"/>
                      <a:pt x="369075" y="131764"/>
                    </a:cubicBezTo>
                    <a:cubicBezTo>
                      <a:pt x="377719" y="131764"/>
                      <a:pt x="388524" y="132485"/>
                      <a:pt x="400409" y="133205"/>
                    </a:cubicBezTo>
                    <a:cubicBezTo>
                      <a:pt x="406172" y="133565"/>
                      <a:pt x="412654" y="133205"/>
                      <a:pt x="419137" y="133565"/>
                    </a:cubicBezTo>
                    <a:cubicBezTo>
                      <a:pt x="425620" y="133565"/>
                      <a:pt x="432463" y="133565"/>
                      <a:pt x="439306" y="133925"/>
                    </a:cubicBezTo>
                    <a:cubicBezTo>
                      <a:pt x="467399" y="133925"/>
                      <a:pt x="498013" y="133925"/>
                      <a:pt x="526466" y="134285"/>
                    </a:cubicBezTo>
                    <a:cubicBezTo>
                      <a:pt x="583732" y="134285"/>
                      <a:pt x="631633" y="134645"/>
                      <a:pt x="631273" y="132124"/>
                    </a:cubicBezTo>
                    <a:cubicBezTo>
                      <a:pt x="605341" y="132124"/>
                      <a:pt x="562842" y="132124"/>
                      <a:pt x="524665" y="133205"/>
                    </a:cubicBezTo>
                    <a:lnTo>
                      <a:pt x="524665" y="129603"/>
                    </a:lnTo>
                    <a:close/>
                  </a:path>
                </a:pathLst>
              </a:custGeom>
              <a:solidFill>
                <a:schemeClr val="accent2"/>
              </a:solidFill>
              <a:ln w="0" cap="flat">
                <a:noFill/>
                <a:prstDash val="solid"/>
                <a:miter/>
              </a:ln>
            </p:spPr>
            <p:txBody>
              <a:bodyPr rtlCol="0" anchor="ctr"/>
              <a:lstStyle/>
              <a:p>
                <a:endParaRPr lang="en-US" sz="744"/>
              </a:p>
            </p:txBody>
          </p:sp>
          <p:sp>
            <p:nvSpPr>
              <p:cNvPr id="2961" name="Freeform: Shape 2960">
                <a:extLst>
                  <a:ext uri="{FF2B5EF4-FFF2-40B4-BE49-F238E27FC236}">
                    <a16:creationId xmlns:a16="http://schemas.microsoft.com/office/drawing/2014/main" id="{0425561B-136F-7636-B933-E2C663EA3313}"/>
                  </a:ext>
                </a:extLst>
              </p:cNvPr>
              <p:cNvSpPr/>
              <p:nvPr/>
            </p:nvSpPr>
            <p:spPr>
              <a:xfrm>
                <a:off x="8633468" y="5395331"/>
                <a:ext cx="5762" cy="9004"/>
              </a:xfrm>
              <a:custGeom>
                <a:avLst/>
                <a:gdLst>
                  <a:gd name="connsiteX0" fmla="*/ 0 w 5762"/>
                  <a:gd name="connsiteY0" fmla="*/ 0 h 9004"/>
                  <a:gd name="connsiteX1" fmla="*/ 5763 w 5762"/>
                  <a:gd name="connsiteY1" fmla="*/ 9004 h 9004"/>
                  <a:gd name="connsiteX2" fmla="*/ 0 w 5762"/>
                  <a:gd name="connsiteY2" fmla="*/ 0 h 9004"/>
                </a:gdLst>
                <a:ahLst/>
                <a:cxnLst>
                  <a:cxn ang="0">
                    <a:pos x="connsiteX0" y="connsiteY0"/>
                  </a:cxn>
                  <a:cxn ang="0">
                    <a:pos x="connsiteX1" y="connsiteY1"/>
                  </a:cxn>
                  <a:cxn ang="0">
                    <a:pos x="connsiteX2" y="connsiteY2"/>
                  </a:cxn>
                </a:cxnLst>
                <a:rect l="l" t="t" r="r" b="b"/>
                <a:pathLst>
                  <a:path w="5762" h="9004">
                    <a:moveTo>
                      <a:pt x="0" y="0"/>
                    </a:moveTo>
                    <a:cubicBezTo>
                      <a:pt x="1801" y="2881"/>
                      <a:pt x="4322" y="6843"/>
                      <a:pt x="5763" y="9004"/>
                    </a:cubicBezTo>
                    <a:cubicBezTo>
                      <a:pt x="3962" y="6483"/>
                      <a:pt x="1801" y="2881"/>
                      <a:pt x="0" y="0"/>
                    </a:cubicBezTo>
                    <a:close/>
                  </a:path>
                </a:pathLst>
              </a:custGeom>
              <a:solidFill>
                <a:schemeClr val="accent2"/>
              </a:solidFill>
              <a:ln w="0" cap="flat">
                <a:noFill/>
                <a:prstDash val="solid"/>
                <a:miter/>
              </a:ln>
            </p:spPr>
            <p:txBody>
              <a:bodyPr rtlCol="0" anchor="ctr"/>
              <a:lstStyle/>
              <a:p>
                <a:endParaRPr lang="en-US" sz="744"/>
              </a:p>
            </p:txBody>
          </p:sp>
          <p:sp>
            <p:nvSpPr>
              <p:cNvPr id="2962" name="Freeform: Shape 2961">
                <a:extLst>
                  <a:ext uri="{FF2B5EF4-FFF2-40B4-BE49-F238E27FC236}">
                    <a16:creationId xmlns:a16="http://schemas.microsoft.com/office/drawing/2014/main" id="{C4FA7F3B-2951-F632-6BC1-283B4850578C}"/>
                  </a:ext>
                </a:extLst>
              </p:cNvPr>
              <p:cNvSpPr/>
              <p:nvPr/>
            </p:nvSpPr>
            <p:spPr>
              <a:xfrm>
                <a:off x="8505251" y="4712823"/>
                <a:ext cx="129372" cy="655439"/>
              </a:xfrm>
              <a:custGeom>
                <a:avLst/>
                <a:gdLst>
                  <a:gd name="connsiteX0" fmla="*/ 7924 w 129372"/>
                  <a:gd name="connsiteY0" fmla="*/ 0 h 655439"/>
                  <a:gd name="connsiteX1" fmla="*/ 11165 w 129372"/>
                  <a:gd name="connsiteY1" fmla="*/ 23771 h 655439"/>
                  <a:gd name="connsiteX2" fmla="*/ 11165 w 129372"/>
                  <a:gd name="connsiteY2" fmla="*/ 180442 h 655439"/>
                  <a:gd name="connsiteX3" fmla="*/ 11165 w 129372"/>
                  <a:gd name="connsiteY3" fmla="*/ 213216 h 655439"/>
                  <a:gd name="connsiteX4" fmla="*/ 11165 w 129372"/>
                  <a:gd name="connsiteY4" fmla="*/ 246711 h 655439"/>
                  <a:gd name="connsiteX5" fmla="*/ 11525 w 129372"/>
                  <a:gd name="connsiteY5" fmla="*/ 263999 h 655439"/>
                  <a:gd name="connsiteX6" fmla="*/ 12246 w 129372"/>
                  <a:gd name="connsiteY6" fmla="*/ 282007 h 655439"/>
                  <a:gd name="connsiteX7" fmla="*/ 13686 w 129372"/>
                  <a:gd name="connsiteY7" fmla="*/ 301096 h 655439"/>
                  <a:gd name="connsiteX8" fmla="*/ 15487 w 129372"/>
                  <a:gd name="connsiteY8" fmla="*/ 321625 h 655439"/>
                  <a:gd name="connsiteX9" fmla="*/ 14767 w 129372"/>
                  <a:gd name="connsiteY9" fmla="*/ 321625 h 655439"/>
                  <a:gd name="connsiteX10" fmla="*/ 13686 w 129372"/>
                  <a:gd name="connsiteY10" fmla="*/ 315863 h 655439"/>
                  <a:gd name="connsiteX11" fmla="*/ 12966 w 129372"/>
                  <a:gd name="connsiteY11" fmla="*/ 309740 h 655439"/>
                  <a:gd name="connsiteX12" fmla="*/ 14767 w 129372"/>
                  <a:gd name="connsiteY12" fmla="*/ 325227 h 655439"/>
                  <a:gd name="connsiteX13" fmla="*/ 16928 w 129372"/>
                  <a:gd name="connsiteY13" fmla="*/ 341434 h 655439"/>
                  <a:gd name="connsiteX14" fmla="*/ 19089 w 129372"/>
                  <a:gd name="connsiteY14" fmla="*/ 358362 h 655439"/>
                  <a:gd name="connsiteX15" fmla="*/ 22330 w 129372"/>
                  <a:gd name="connsiteY15" fmla="*/ 375650 h 655439"/>
                  <a:gd name="connsiteX16" fmla="*/ 25572 w 129372"/>
                  <a:gd name="connsiteY16" fmla="*/ 392937 h 655439"/>
                  <a:gd name="connsiteX17" fmla="*/ 29533 w 129372"/>
                  <a:gd name="connsiteY17" fmla="*/ 410585 h 655439"/>
                  <a:gd name="connsiteX18" fmla="*/ 38177 w 129372"/>
                  <a:gd name="connsiteY18" fmla="*/ 445521 h 655439"/>
                  <a:gd name="connsiteX19" fmla="*/ 42859 w 129372"/>
                  <a:gd name="connsiteY19" fmla="*/ 462449 h 655439"/>
                  <a:gd name="connsiteX20" fmla="*/ 45380 w 129372"/>
                  <a:gd name="connsiteY20" fmla="*/ 470732 h 655439"/>
                  <a:gd name="connsiteX21" fmla="*/ 48262 w 129372"/>
                  <a:gd name="connsiteY21" fmla="*/ 478656 h 655439"/>
                  <a:gd name="connsiteX22" fmla="*/ 59067 w 129372"/>
                  <a:gd name="connsiteY22" fmla="*/ 509630 h 655439"/>
                  <a:gd name="connsiteX23" fmla="*/ 80316 w 129372"/>
                  <a:gd name="connsiteY23" fmla="*/ 558972 h 655439"/>
                  <a:gd name="connsiteX24" fmla="*/ 90401 w 129372"/>
                  <a:gd name="connsiteY24" fmla="*/ 581662 h 655439"/>
                  <a:gd name="connsiteX25" fmla="*/ 102646 w 129372"/>
                  <a:gd name="connsiteY25" fmla="*/ 606514 h 655439"/>
                  <a:gd name="connsiteX26" fmla="*/ 110930 w 129372"/>
                  <a:gd name="connsiteY26" fmla="*/ 623081 h 655439"/>
                  <a:gd name="connsiteX27" fmla="*/ 108409 w 129372"/>
                  <a:gd name="connsiteY27" fmla="*/ 620200 h 655439"/>
                  <a:gd name="connsiteX28" fmla="*/ 118493 w 129372"/>
                  <a:gd name="connsiteY28" fmla="*/ 637128 h 655439"/>
                  <a:gd name="connsiteX29" fmla="*/ 129298 w 129372"/>
                  <a:gd name="connsiteY29" fmla="*/ 655136 h 655439"/>
                  <a:gd name="connsiteX30" fmla="*/ 121015 w 129372"/>
                  <a:gd name="connsiteY30" fmla="*/ 642890 h 655439"/>
                  <a:gd name="connsiteX31" fmla="*/ 111290 w 129372"/>
                  <a:gd name="connsiteY31" fmla="*/ 627403 h 655439"/>
                  <a:gd name="connsiteX32" fmla="*/ 120654 w 129372"/>
                  <a:gd name="connsiteY32" fmla="*/ 643250 h 655439"/>
                  <a:gd name="connsiteX33" fmla="*/ 114532 w 129372"/>
                  <a:gd name="connsiteY33" fmla="*/ 637128 h 655439"/>
                  <a:gd name="connsiteX34" fmla="*/ 84278 w 129372"/>
                  <a:gd name="connsiteY34" fmla="*/ 583824 h 655439"/>
                  <a:gd name="connsiteX35" fmla="*/ 92922 w 129372"/>
                  <a:gd name="connsiteY35" fmla="*/ 596789 h 655439"/>
                  <a:gd name="connsiteX36" fmla="*/ 104087 w 129372"/>
                  <a:gd name="connsiteY36" fmla="*/ 617319 h 655439"/>
                  <a:gd name="connsiteX37" fmla="*/ 106608 w 129372"/>
                  <a:gd name="connsiteY37" fmla="*/ 619119 h 655439"/>
                  <a:gd name="connsiteX38" fmla="*/ 91841 w 129372"/>
                  <a:gd name="connsiteY38" fmla="*/ 594268 h 655439"/>
                  <a:gd name="connsiteX39" fmla="*/ 86079 w 129372"/>
                  <a:gd name="connsiteY39" fmla="*/ 583103 h 655439"/>
                  <a:gd name="connsiteX40" fmla="*/ 82117 w 129372"/>
                  <a:gd name="connsiteY40" fmla="*/ 574820 h 655439"/>
                  <a:gd name="connsiteX41" fmla="*/ 78155 w 129372"/>
                  <a:gd name="connsiteY41" fmla="*/ 565095 h 655439"/>
                  <a:gd name="connsiteX42" fmla="*/ 78155 w 129372"/>
                  <a:gd name="connsiteY42" fmla="*/ 562574 h 655439"/>
                  <a:gd name="connsiteX43" fmla="*/ 71312 w 129372"/>
                  <a:gd name="connsiteY43" fmla="*/ 548167 h 655439"/>
                  <a:gd name="connsiteX44" fmla="*/ 63028 w 129372"/>
                  <a:gd name="connsiteY44" fmla="*/ 526918 h 655439"/>
                  <a:gd name="connsiteX45" fmla="*/ 58707 w 129372"/>
                  <a:gd name="connsiteY45" fmla="*/ 515753 h 655439"/>
                  <a:gd name="connsiteX46" fmla="*/ 56546 w 129372"/>
                  <a:gd name="connsiteY46" fmla="*/ 510350 h 655439"/>
                  <a:gd name="connsiteX47" fmla="*/ 54745 w 129372"/>
                  <a:gd name="connsiteY47" fmla="*/ 504948 h 655439"/>
                  <a:gd name="connsiteX48" fmla="*/ 47902 w 129372"/>
                  <a:gd name="connsiteY48" fmla="*/ 486940 h 655439"/>
                  <a:gd name="connsiteX49" fmla="*/ 38898 w 129372"/>
                  <a:gd name="connsiteY49" fmla="*/ 457046 h 655439"/>
                  <a:gd name="connsiteX50" fmla="*/ 39618 w 129372"/>
                  <a:gd name="connsiteY50" fmla="*/ 456326 h 655439"/>
                  <a:gd name="connsiteX51" fmla="*/ 37457 w 129372"/>
                  <a:gd name="connsiteY51" fmla="*/ 444081 h 655439"/>
                  <a:gd name="connsiteX52" fmla="*/ 27733 w 129372"/>
                  <a:gd name="connsiteY52" fmla="*/ 418149 h 655439"/>
                  <a:gd name="connsiteX53" fmla="*/ 23411 w 129372"/>
                  <a:gd name="connsiteY53" fmla="*/ 398700 h 655439"/>
                  <a:gd name="connsiteX54" fmla="*/ 19809 w 129372"/>
                  <a:gd name="connsiteY54" fmla="*/ 378891 h 655439"/>
                  <a:gd name="connsiteX55" fmla="*/ 16567 w 129372"/>
                  <a:gd name="connsiteY55" fmla="*/ 359082 h 655439"/>
                  <a:gd name="connsiteX56" fmla="*/ 14046 w 129372"/>
                  <a:gd name="connsiteY56" fmla="*/ 339273 h 655439"/>
                  <a:gd name="connsiteX57" fmla="*/ 9724 w 129372"/>
                  <a:gd name="connsiteY57" fmla="*/ 306859 h 655439"/>
                  <a:gd name="connsiteX58" fmla="*/ 7924 w 129372"/>
                  <a:gd name="connsiteY58" fmla="*/ 291372 h 655439"/>
                  <a:gd name="connsiteX59" fmla="*/ 5763 w 129372"/>
                  <a:gd name="connsiteY59" fmla="*/ 288130 h 655439"/>
                  <a:gd name="connsiteX60" fmla="*/ 0 w 129372"/>
                  <a:gd name="connsiteY60" fmla="*/ 223661 h 655439"/>
                  <a:gd name="connsiteX61" fmla="*/ 5042 w 129372"/>
                  <a:gd name="connsiteY61" fmla="*/ 124256 h 655439"/>
                  <a:gd name="connsiteX62" fmla="*/ 6123 w 129372"/>
                  <a:gd name="connsiteY62" fmla="*/ 198089 h 655439"/>
                  <a:gd name="connsiteX63" fmla="*/ 6843 w 129372"/>
                  <a:gd name="connsiteY63" fmla="*/ 240589 h 655439"/>
                  <a:gd name="connsiteX64" fmla="*/ 7924 w 129372"/>
                  <a:gd name="connsiteY64" fmla="*/ 279126 h 655439"/>
                  <a:gd name="connsiteX65" fmla="*/ 8644 w 129372"/>
                  <a:gd name="connsiteY65" fmla="*/ 264719 h 655439"/>
                  <a:gd name="connsiteX66" fmla="*/ 9364 w 129372"/>
                  <a:gd name="connsiteY66" fmla="*/ 276965 h 655439"/>
                  <a:gd name="connsiteX67" fmla="*/ 10805 w 129372"/>
                  <a:gd name="connsiteY67" fmla="*/ 295694 h 655439"/>
                  <a:gd name="connsiteX68" fmla="*/ 12606 w 129372"/>
                  <a:gd name="connsiteY68" fmla="*/ 315863 h 655439"/>
                  <a:gd name="connsiteX69" fmla="*/ 14767 w 129372"/>
                  <a:gd name="connsiteY69" fmla="*/ 332430 h 655439"/>
                  <a:gd name="connsiteX70" fmla="*/ 16567 w 129372"/>
                  <a:gd name="connsiteY70" fmla="*/ 336032 h 655439"/>
                  <a:gd name="connsiteX71" fmla="*/ 14407 w 129372"/>
                  <a:gd name="connsiteY71" fmla="*/ 322706 h 655439"/>
                  <a:gd name="connsiteX72" fmla="*/ 13326 w 129372"/>
                  <a:gd name="connsiteY72" fmla="*/ 315502 h 655439"/>
                  <a:gd name="connsiteX73" fmla="*/ 12606 w 129372"/>
                  <a:gd name="connsiteY73" fmla="*/ 307939 h 655439"/>
                  <a:gd name="connsiteX74" fmla="*/ 9724 w 129372"/>
                  <a:gd name="connsiteY74" fmla="*/ 274804 h 655439"/>
                  <a:gd name="connsiteX75" fmla="*/ 9004 w 129372"/>
                  <a:gd name="connsiteY75" fmla="*/ 239508 h 655439"/>
                  <a:gd name="connsiteX76" fmla="*/ 9004 w 129372"/>
                  <a:gd name="connsiteY76" fmla="*/ 204933 h 655439"/>
                  <a:gd name="connsiteX77" fmla="*/ 9004 w 129372"/>
                  <a:gd name="connsiteY77" fmla="*/ 219339 h 655439"/>
                  <a:gd name="connsiteX78" fmla="*/ 7563 w 129372"/>
                  <a:gd name="connsiteY78" fmla="*/ 72393 h 655439"/>
                  <a:gd name="connsiteX79" fmla="*/ 9004 w 129372"/>
                  <a:gd name="connsiteY79" fmla="*/ 51863 h 655439"/>
                  <a:gd name="connsiteX80" fmla="*/ 8284 w 129372"/>
                  <a:gd name="connsiteY80" fmla="*/ 15847 h 655439"/>
                  <a:gd name="connsiteX81" fmla="*/ 8284 w 129372"/>
                  <a:gd name="connsiteY81" fmla="*/ 360 h 655439"/>
                  <a:gd name="connsiteX82" fmla="*/ 8644 w 129372"/>
                  <a:gd name="connsiteY82" fmla="*/ 70232 h 655439"/>
                  <a:gd name="connsiteX83" fmla="*/ 8644 w 129372"/>
                  <a:gd name="connsiteY83" fmla="*/ 113091 h 655439"/>
                  <a:gd name="connsiteX84" fmla="*/ 8644 w 129372"/>
                  <a:gd name="connsiteY84" fmla="*/ 70232 h 655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129372" h="655439">
                    <a:moveTo>
                      <a:pt x="7924" y="0"/>
                    </a:moveTo>
                    <a:lnTo>
                      <a:pt x="11165" y="23771"/>
                    </a:lnTo>
                    <a:cubicBezTo>
                      <a:pt x="11525" y="91121"/>
                      <a:pt x="11165" y="136862"/>
                      <a:pt x="11165" y="180442"/>
                    </a:cubicBezTo>
                    <a:cubicBezTo>
                      <a:pt x="11165" y="191246"/>
                      <a:pt x="11165" y="202051"/>
                      <a:pt x="11165" y="213216"/>
                    </a:cubicBezTo>
                    <a:cubicBezTo>
                      <a:pt x="11165" y="224021"/>
                      <a:pt x="11165" y="235546"/>
                      <a:pt x="11165" y="246711"/>
                    </a:cubicBezTo>
                    <a:cubicBezTo>
                      <a:pt x="11165" y="252474"/>
                      <a:pt x="11165" y="258237"/>
                      <a:pt x="11525" y="263999"/>
                    </a:cubicBezTo>
                    <a:cubicBezTo>
                      <a:pt x="11525" y="269762"/>
                      <a:pt x="11525" y="275885"/>
                      <a:pt x="12246" y="282007"/>
                    </a:cubicBezTo>
                    <a:cubicBezTo>
                      <a:pt x="12606" y="288130"/>
                      <a:pt x="13326" y="294613"/>
                      <a:pt x="13686" y="301096"/>
                    </a:cubicBezTo>
                    <a:cubicBezTo>
                      <a:pt x="14407" y="307579"/>
                      <a:pt x="14407" y="314782"/>
                      <a:pt x="15487" y="321625"/>
                    </a:cubicBezTo>
                    <a:cubicBezTo>
                      <a:pt x="15487" y="325947"/>
                      <a:pt x="15487" y="324867"/>
                      <a:pt x="14767" y="321625"/>
                    </a:cubicBezTo>
                    <a:cubicBezTo>
                      <a:pt x="14767" y="320185"/>
                      <a:pt x="14046" y="318024"/>
                      <a:pt x="13686" y="315863"/>
                    </a:cubicBezTo>
                    <a:cubicBezTo>
                      <a:pt x="13686" y="313702"/>
                      <a:pt x="13326" y="311541"/>
                      <a:pt x="12966" y="309740"/>
                    </a:cubicBezTo>
                    <a:cubicBezTo>
                      <a:pt x="12966" y="314782"/>
                      <a:pt x="14046" y="319824"/>
                      <a:pt x="14767" y="325227"/>
                    </a:cubicBezTo>
                    <a:cubicBezTo>
                      <a:pt x="15487" y="330629"/>
                      <a:pt x="16207" y="336032"/>
                      <a:pt x="16928" y="341434"/>
                    </a:cubicBezTo>
                    <a:cubicBezTo>
                      <a:pt x="17648" y="346837"/>
                      <a:pt x="18368" y="352599"/>
                      <a:pt x="19089" y="358362"/>
                    </a:cubicBezTo>
                    <a:cubicBezTo>
                      <a:pt x="20169" y="364124"/>
                      <a:pt x="21250" y="369887"/>
                      <a:pt x="22330" y="375650"/>
                    </a:cubicBezTo>
                    <a:cubicBezTo>
                      <a:pt x="23411" y="381412"/>
                      <a:pt x="24491" y="387175"/>
                      <a:pt x="25572" y="392937"/>
                    </a:cubicBezTo>
                    <a:cubicBezTo>
                      <a:pt x="26652" y="398700"/>
                      <a:pt x="28093" y="404463"/>
                      <a:pt x="29533" y="410585"/>
                    </a:cubicBezTo>
                    <a:cubicBezTo>
                      <a:pt x="32415" y="422111"/>
                      <a:pt x="34576" y="433996"/>
                      <a:pt x="38177" y="445521"/>
                    </a:cubicBezTo>
                    <a:cubicBezTo>
                      <a:pt x="39978" y="451284"/>
                      <a:pt x="41419" y="456686"/>
                      <a:pt x="42859" y="462449"/>
                    </a:cubicBezTo>
                    <a:cubicBezTo>
                      <a:pt x="43580" y="465330"/>
                      <a:pt x="44300" y="467851"/>
                      <a:pt x="45380" y="470732"/>
                    </a:cubicBezTo>
                    <a:cubicBezTo>
                      <a:pt x="46101" y="473614"/>
                      <a:pt x="47181" y="476135"/>
                      <a:pt x="48262" y="478656"/>
                    </a:cubicBezTo>
                    <a:cubicBezTo>
                      <a:pt x="51863" y="489461"/>
                      <a:pt x="55465" y="499545"/>
                      <a:pt x="59067" y="509630"/>
                    </a:cubicBezTo>
                    <a:cubicBezTo>
                      <a:pt x="66990" y="528719"/>
                      <a:pt x="73473" y="546007"/>
                      <a:pt x="80316" y="558972"/>
                    </a:cubicBezTo>
                    <a:cubicBezTo>
                      <a:pt x="82837" y="564735"/>
                      <a:pt x="86439" y="573019"/>
                      <a:pt x="90401" y="581662"/>
                    </a:cubicBezTo>
                    <a:cubicBezTo>
                      <a:pt x="94723" y="590306"/>
                      <a:pt x="99045" y="598950"/>
                      <a:pt x="102646" y="606514"/>
                    </a:cubicBezTo>
                    <a:cubicBezTo>
                      <a:pt x="106248" y="614077"/>
                      <a:pt x="109489" y="620200"/>
                      <a:pt x="110930" y="623081"/>
                    </a:cubicBezTo>
                    <a:cubicBezTo>
                      <a:pt x="112371" y="625963"/>
                      <a:pt x="111650" y="625602"/>
                      <a:pt x="108409" y="620200"/>
                    </a:cubicBezTo>
                    <a:cubicBezTo>
                      <a:pt x="111650" y="625602"/>
                      <a:pt x="114892" y="631365"/>
                      <a:pt x="118493" y="637128"/>
                    </a:cubicBezTo>
                    <a:cubicBezTo>
                      <a:pt x="122095" y="642890"/>
                      <a:pt x="125337" y="649373"/>
                      <a:pt x="129298" y="655136"/>
                    </a:cubicBezTo>
                    <a:cubicBezTo>
                      <a:pt x="130019" y="656937"/>
                      <a:pt x="125337" y="650454"/>
                      <a:pt x="121015" y="642890"/>
                    </a:cubicBezTo>
                    <a:cubicBezTo>
                      <a:pt x="116693" y="635327"/>
                      <a:pt x="112011" y="627403"/>
                      <a:pt x="111290" y="627403"/>
                    </a:cubicBezTo>
                    <a:cubicBezTo>
                      <a:pt x="117053" y="637128"/>
                      <a:pt x="118854" y="641089"/>
                      <a:pt x="120654" y="643250"/>
                    </a:cubicBezTo>
                    <a:cubicBezTo>
                      <a:pt x="115612" y="635327"/>
                      <a:pt x="117053" y="640009"/>
                      <a:pt x="114532" y="637128"/>
                    </a:cubicBezTo>
                    <a:cubicBezTo>
                      <a:pt x="112011" y="634246"/>
                      <a:pt x="104447" y="624162"/>
                      <a:pt x="84278" y="583824"/>
                    </a:cubicBezTo>
                    <a:cubicBezTo>
                      <a:pt x="78155" y="567616"/>
                      <a:pt x="84278" y="581662"/>
                      <a:pt x="92922" y="596789"/>
                    </a:cubicBezTo>
                    <a:cubicBezTo>
                      <a:pt x="96884" y="604353"/>
                      <a:pt x="101206" y="612637"/>
                      <a:pt x="104087" y="617319"/>
                    </a:cubicBezTo>
                    <a:cubicBezTo>
                      <a:pt x="106968" y="622001"/>
                      <a:pt x="108409" y="623802"/>
                      <a:pt x="106608" y="619119"/>
                    </a:cubicBezTo>
                    <a:cubicBezTo>
                      <a:pt x="92922" y="592828"/>
                      <a:pt x="93642" y="596429"/>
                      <a:pt x="91841" y="594268"/>
                    </a:cubicBezTo>
                    <a:cubicBezTo>
                      <a:pt x="89680" y="589946"/>
                      <a:pt x="87880" y="586345"/>
                      <a:pt x="86079" y="583103"/>
                    </a:cubicBezTo>
                    <a:cubicBezTo>
                      <a:pt x="84638" y="579862"/>
                      <a:pt x="83198" y="576980"/>
                      <a:pt x="82117" y="574820"/>
                    </a:cubicBezTo>
                    <a:cubicBezTo>
                      <a:pt x="79956" y="570137"/>
                      <a:pt x="78876" y="566896"/>
                      <a:pt x="78155" y="565095"/>
                    </a:cubicBezTo>
                    <a:cubicBezTo>
                      <a:pt x="76715" y="561133"/>
                      <a:pt x="77435" y="561493"/>
                      <a:pt x="78155" y="562574"/>
                    </a:cubicBezTo>
                    <a:cubicBezTo>
                      <a:pt x="76354" y="559333"/>
                      <a:pt x="74194" y="554290"/>
                      <a:pt x="71312" y="548167"/>
                    </a:cubicBezTo>
                    <a:cubicBezTo>
                      <a:pt x="68431" y="542045"/>
                      <a:pt x="65910" y="534481"/>
                      <a:pt x="63028" y="526918"/>
                    </a:cubicBezTo>
                    <a:cubicBezTo>
                      <a:pt x="61588" y="523316"/>
                      <a:pt x="60147" y="519354"/>
                      <a:pt x="58707" y="515753"/>
                    </a:cubicBezTo>
                    <a:cubicBezTo>
                      <a:pt x="57986" y="513952"/>
                      <a:pt x="57266" y="512151"/>
                      <a:pt x="56546" y="510350"/>
                    </a:cubicBezTo>
                    <a:cubicBezTo>
                      <a:pt x="55825" y="508550"/>
                      <a:pt x="55105" y="506749"/>
                      <a:pt x="54745" y="504948"/>
                    </a:cubicBezTo>
                    <a:cubicBezTo>
                      <a:pt x="52224" y="497745"/>
                      <a:pt x="50063" y="491622"/>
                      <a:pt x="47902" y="486940"/>
                    </a:cubicBezTo>
                    <a:cubicBezTo>
                      <a:pt x="41779" y="469652"/>
                      <a:pt x="39978" y="461008"/>
                      <a:pt x="38898" y="457046"/>
                    </a:cubicBezTo>
                    <a:cubicBezTo>
                      <a:pt x="38177" y="453445"/>
                      <a:pt x="38898" y="454525"/>
                      <a:pt x="39618" y="456326"/>
                    </a:cubicBezTo>
                    <a:cubicBezTo>
                      <a:pt x="41419" y="460288"/>
                      <a:pt x="43940" y="467131"/>
                      <a:pt x="37457" y="444081"/>
                    </a:cubicBezTo>
                    <a:cubicBezTo>
                      <a:pt x="33855" y="435437"/>
                      <a:pt x="30974" y="426793"/>
                      <a:pt x="27733" y="418149"/>
                    </a:cubicBezTo>
                    <a:lnTo>
                      <a:pt x="23411" y="398700"/>
                    </a:lnTo>
                    <a:cubicBezTo>
                      <a:pt x="21970" y="392217"/>
                      <a:pt x="21250" y="385734"/>
                      <a:pt x="19809" y="378891"/>
                    </a:cubicBezTo>
                    <a:lnTo>
                      <a:pt x="16567" y="359082"/>
                    </a:lnTo>
                    <a:cubicBezTo>
                      <a:pt x="15487" y="352599"/>
                      <a:pt x="14767" y="345756"/>
                      <a:pt x="14046" y="339273"/>
                    </a:cubicBezTo>
                    <a:cubicBezTo>
                      <a:pt x="12246" y="324867"/>
                      <a:pt x="10445" y="314422"/>
                      <a:pt x="9724" y="306859"/>
                    </a:cubicBezTo>
                    <a:cubicBezTo>
                      <a:pt x="9004" y="299295"/>
                      <a:pt x="8284" y="294253"/>
                      <a:pt x="7924" y="291372"/>
                    </a:cubicBezTo>
                    <a:cubicBezTo>
                      <a:pt x="6843" y="285609"/>
                      <a:pt x="6483" y="287050"/>
                      <a:pt x="5763" y="288130"/>
                    </a:cubicBezTo>
                    <a:cubicBezTo>
                      <a:pt x="5042" y="290291"/>
                      <a:pt x="1801" y="290651"/>
                      <a:pt x="0" y="223661"/>
                    </a:cubicBezTo>
                    <a:cubicBezTo>
                      <a:pt x="1441" y="241309"/>
                      <a:pt x="4322" y="187285"/>
                      <a:pt x="5042" y="124256"/>
                    </a:cubicBezTo>
                    <a:cubicBezTo>
                      <a:pt x="5042" y="142985"/>
                      <a:pt x="5763" y="169997"/>
                      <a:pt x="6123" y="198089"/>
                    </a:cubicBezTo>
                    <a:cubicBezTo>
                      <a:pt x="6123" y="212136"/>
                      <a:pt x="6123" y="226902"/>
                      <a:pt x="6843" y="240589"/>
                    </a:cubicBezTo>
                    <a:cubicBezTo>
                      <a:pt x="6843" y="254275"/>
                      <a:pt x="7563" y="267241"/>
                      <a:pt x="7924" y="279126"/>
                    </a:cubicBezTo>
                    <a:cubicBezTo>
                      <a:pt x="7924" y="262198"/>
                      <a:pt x="7924" y="259677"/>
                      <a:pt x="8644" y="264719"/>
                    </a:cubicBezTo>
                    <a:cubicBezTo>
                      <a:pt x="8644" y="267241"/>
                      <a:pt x="8644" y="271563"/>
                      <a:pt x="9364" y="276965"/>
                    </a:cubicBezTo>
                    <a:cubicBezTo>
                      <a:pt x="9724" y="282368"/>
                      <a:pt x="10445" y="288850"/>
                      <a:pt x="10805" y="295694"/>
                    </a:cubicBezTo>
                    <a:cubicBezTo>
                      <a:pt x="11525" y="302537"/>
                      <a:pt x="11885" y="309380"/>
                      <a:pt x="12606" y="315863"/>
                    </a:cubicBezTo>
                    <a:cubicBezTo>
                      <a:pt x="13326" y="322345"/>
                      <a:pt x="14407" y="328108"/>
                      <a:pt x="14767" y="332430"/>
                    </a:cubicBezTo>
                    <a:cubicBezTo>
                      <a:pt x="16207" y="341434"/>
                      <a:pt x="16928" y="344676"/>
                      <a:pt x="16567" y="336032"/>
                    </a:cubicBezTo>
                    <a:cubicBezTo>
                      <a:pt x="15847" y="332070"/>
                      <a:pt x="15127" y="327388"/>
                      <a:pt x="14407" y="322706"/>
                    </a:cubicBezTo>
                    <a:cubicBezTo>
                      <a:pt x="14407" y="320185"/>
                      <a:pt x="13686" y="318024"/>
                      <a:pt x="13326" y="315502"/>
                    </a:cubicBezTo>
                    <a:cubicBezTo>
                      <a:pt x="13326" y="312981"/>
                      <a:pt x="12966" y="310460"/>
                      <a:pt x="12606" y="307939"/>
                    </a:cubicBezTo>
                    <a:cubicBezTo>
                      <a:pt x="11525" y="297494"/>
                      <a:pt x="10445" y="286329"/>
                      <a:pt x="9724" y="274804"/>
                    </a:cubicBezTo>
                    <a:cubicBezTo>
                      <a:pt x="9724" y="263279"/>
                      <a:pt x="9004" y="251394"/>
                      <a:pt x="9004" y="239508"/>
                    </a:cubicBezTo>
                    <a:cubicBezTo>
                      <a:pt x="9004" y="227623"/>
                      <a:pt x="9004" y="215737"/>
                      <a:pt x="9004" y="204933"/>
                    </a:cubicBezTo>
                    <a:lnTo>
                      <a:pt x="9004" y="219339"/>
                    </a:lnTo>
                    <a:cubicBezTo>
                      <a:pt x="9724" y="172518"/>
                      <a:pt x="6483" y="136862"/>
                      <a:pt x="7563" y="72393"/>
                    </a:cubicBezTo>
                    <a:cubicBezTo>
                      <a:pt x="7563" y="40338"/>
                      <a:pt x="8284" y="46101"/>
                      <a:pt x="9004" y="51863"/>
                    </a:cubicBezTo>
                    <a:cubicBezTo>
                      <a:pt x="9004" y="38177"/>
                      <a:pt x="8644" y="25572"/>
                      <a:pt x="8284" y="15847"/>
                    </a:cubicBezTo>
                    <a:cubicBezTo>
                      <a:pt x="8284" y="6483"/>
                      <a:pt x="8284" y="360"/>
                      <a:pt x="8284" y="360"/>
                    </a:cubicBezTo>
                    <a:close/>
                    <a:moveTo>
                      <a:pt x="8644" y="70232"/>
                    </a:moveTo>
                    <a:lnTo>
                      <a:pt x="8644" y="113091"/>
                    </a:lnTo>
                    <a:cubicBezTo>
                      <a:pt x="8644" y="103007"/>
                      <a:pt x="8644" y="86799"/>
                      <a:pt x="8644" y="70232"/>
                    </a:cubicBezTo>
                    <a:close/>
                  </a:path>
                </a:pathLst>
              </a:custGeom>
              <a:solidFill>
                <a:schemeClr val="accent2"/>
              </a:solidFill>
              <a:ln w="0" cap="flat">
                <a:noFill/>
                <a:prstDash val="solid"/>
                <a:miter/>
              </a:ln>
            </p:spPr>
            <p:txBody>
              <a:bodyPr rtlCol="0" anchor="ctr"/>
              <a:lstStyle/>
              <a:p>
                <a:endParaRPr lang="en-US" sz="744"/>
              </a:p>
            </p:txBody>
          </p:sp>
          <p:sp>
            <p:nvSpPr>
              <p:cNvPr id="2963" name="Freeform: Shape 2962">
                <a:extLst>
                  <a:ext uri="{FF2B5EF4-FFF2-40B4-BE49-F238E27FC236}">
                    <a16:creationId xmlns:a16="http://schemas.microsoft.com/office/drawing/2014/main" id="{DDD76766-7B1D-25FA-ED30-18934CEAD931}"/>
                  </a:ext>
                </a:extLst>
              </p:cNvPr>
              <p:cNvSpPr/>
              <p:nvPr/>
            </p:nvSpPr>
            <p:spPr>
              <a:xfrm>
                <a:off x="11790653" y="3955401"/>
                <a:ext cx="3601" cy="12965"/>
              </a:xfrm>
              <a:custGeom>
                <a:avLst/>
                <a:gdLst>
                  <a:gd name="connsiteX0" fmla="*/ 0 w 3601"/>
                  <a:gd name="connsiteY0" fmla="*/ 0 h 12965"/>
                  <a:gd name="connsiteX1" fmla="*/ 0 w 3601"/>
                  <a:gd name="connsiteY1" fmla="*/ 12966 h 12965"/>
                  <a:gd name="connsiteX2" fmla="*/ 0 w 3601"/>
                  <a:gd name="connsiteY2" fmla="*/ 0 h 12965"/>
                </a:gdLst>
                <a:ahLst/>
                <a:cxnLst>
                  <a:cxn ang="0">
                    <a:pos x="connsiteX0" y="connsiteY0"/>
                  </a:cxn>
                  <a:cxn ang="0">
                    <a:pos x="connsiteX1" y="connsiteY1"/>
                  </a:cxn>
                  <a:cxn ang="0">
                    <a:pos x="connsiteX2" y="connsiteY2"/>
                  </a:cxn>
                </a:cxnLst>
                <a:rect l="l" t="t" r="r" b="b"/>
                <a:pathLst>
                  <a:path w="3601" h="12965">
                    <a:moveTo>
                      <a:pt x="0" y="0"/>
                    </a:moveTo>
                    <a:cubicBezTo>
                      <a:pt x="0" y="4322"/>
                      <a:pt x="0" y="9364"/>
                      <a:pt x="0" y="12966"/>
                    </a:cubicBezTo>
                    <a:cubicBezTo>
                      <a:pt x="0" y="10085"/>
                      <a:pt x="0" y="5042"/>
                      <a:pt x="0" y="0"/>
                    </a:cubicBezTo>
                    <a:close/>
                  </a:path>
                </a:pathLst>
              </a:custGeom>
              <a:solidFill>
                <a:schemeClr val="accent2"/>
              </a:solidFill>
              <a:ln w="0" cap="flat">
                <a:noFill/>
                <a:prstDash val="solid"/>
                <a:miter/>
              </a:ln>
            </p:spPr>
            <p:txBody>
              <a:bodyPr rtlCol="0" anchor="ctr"/>
              <a:lstStyle/>
              <a:p>
                <a:endParaRPr lang="en-US" sz="744"/>
              </a:p>
            </p:txBody>
          </p:sp>
          <p:sp>
            <p:nvSpPr>
              <p:cNvPr id="2964" name="Freeform: Shape 2963">
                <a:extLst>
                  <a:ext uri="{FF2B5EF4-FFF2-40B4-BE49-F238E27FC236}">
                    <a16:creationId xmlns:a16="http://schemas.microsoft.com/office/drawing/2014/main" id="{C57367EF-AEEA-937C-609B-C74842539186}"/>
                  </a:ext>
                </a:extLst>
              </p:cNvPr>
              <p:cNvSpPr/>
              <p:nvPr/>
            </p:nvSpPr>
            <p:spPr>
              <a:xfrm>
                <a:off x="8697577" y="3167006"/>
                <a:ext cx="17647" cy="18368"/>
              </a:xfrm>
              <a:custGeom>
                <a:avLst/>
                <a:gdLst>
                  <a:gd name="connsiteX0" fmla="*/ 0 w 17647"/>
                  <a:gd name="connsiteY0" fmla="*/ 18368 h 18368"/>
                  <a:gd name="connsiteX1" fmla="*/ 17648 w 17647"/>
                  <a:gd name="connsiteY1" fmla="*/ 0 h 18368"/>
                  <a:gd name="connsiteX2" fmla="*/ 0 w 17647"/>
                  <a:gd name="connsiteY2" fmla="*/ 18368 h 18368"/>
                </a:gdLst>
                <a:ahLst/>
                <a:cxnLst>
                  <a:cxn ang="0">
                    <a:pos x="connsiteX0" y="connsiteY0"/>
                  </a:cxn>
                  <a:cxn ang="0">
                    <a:pos x="connsiteX1" y="connsiteY1"/>
                  </a:cxn>
                  <a:cxn ang="0">
                    <a:pos x="connsiteX2" y="connsiteY2"/>
                  </a:cxn>
                </a:cxnLst>
                <a:rect l="l" t="t" r="r" b="b"/>
                <a:pathLst>
                  <a:path w="17647" h="18368">
                    <a:moveTo>
                      <a:pt x="0" y="18368"/>
                    </a:moveTo>
                    <a:lnTo>
                      <a:pt x="17648" y="0"/>
                    </a:lnTo>
                    <a:cubicBezTo>
                      <a:pt x="10805" y="7203"/>
                      <a:pt x="5042" y="12966"/>
                      <a:pt x="0" y="18368"/>
                    </a:cubicBezTo>
                    <a:close/>
                  </a:path>
                </a:pathLst>
              </a:custGeom>
              <a:solidFill>
                <a:schemeClr val="accent2"/>
              </a:solidFill>
              <a:ln w="0" cap="flat">
                <a:noFill/>
                <a:prstDash val="solid"/>
                <a:miter/>
              </a:ln>
            </p:spPr>
            <p:txBody>
              <a:bodyPr rtlCol="0" anchor="ctr"/>
              <a:lstStyle/>
              <a:p>
                <a:endParaRPr lang="en-US" sz="744"/>
              </a:p>
            </p:txBody>
          </p:sp>
          <p:sp>
            <p:nvSpPr>
              <p:cNvPr id="2965" name="Freeform: Shape 2964">
                <a:extLst>
                  <a:ext uri="{FF2B5EF4-FFF2-40B4-BE49-F238E27FC236}">
                    <a16:creationId xmlns:a16="http://schemas.microsoft.com/office/drawing/2014/main" id="{C515E802-FFBE-B7A4-0DD6-A26E855BA310}"/>
                  </a:ext>
                </a:extLst>
              </p:cNvPr>
              <p:cNvSpPr/>
              <p:nvPr/>
            </p:nvSpPr>
            <p:spPr>
              <a:xfrm>
                <a:off x="9189199" y="2908049"/>
                <a:ext cx="37096" cy="5402"/>
              </a:xfrm>
              <a:custGeom>
                <a:avLst/>
                <a:gdLst>
                  <a:gd name="connsiteX0" fmla="*/ 0 w 37096"/>
                  <a:gd name="connsiteY0" fmla="*/ 5402 h 5402"/>
                  <a:gd name="connsiteX1" fmla="*/ 37097 w 37096"/>
                  <a:gd name="connsiteY1" fmla="*/ 0 h 5402"/>
                  <a:gd name="connsiteX2" fmla="*/ 0 w 37096"/>
                  <a:gd name="connsiteY2" fmla="*/ 5402 h 5402"/>
                </a:gdLst>
                <a:ahLst/>
                <a:cxnLst>
                  <a:cxn ang="0">
                    <a:pos x="connsiteX0" y="connsiteY0"/>
                  </a:cxn>
                  <a:cxn ang="0">
                    <a:pos x="connsiteX1" y="connsiteY1"/>
                  </a:cxn>
                  <a:cxn ang="0">
                    <a:pos x="connsiteX2" y="connsiteY2"/>
                  </a:cxn>
                </a:cxnLst>
                <a:rect l="l" t="t" r="r" b="b"/>
                <a:pathLst>
                  <a:path w="37096" h="5402">
                    <a:moveTo>
                      <a:pt x="0" y="5402"/>
                    </a:moveTo>
                    <a:lnTo>
                      <a:pt x="37097" y="0"/>
                    </a:lnTo>
                    <a:cubicBezTo>
                      <a:pt x="22330" y="1801"/>
                      <a:pt x="10805" y="3602"/>
                      <a:pt x="0" y="5402"/>
                    </a:cubicBezTo>
                    <a:close/>
                  </a:path>
                </a:pathLst>
              </a:custGeom>
              <a:solidFill>
                <a:schemeClr val="accent2"/>
              </a:solidFill>
              <a:ln w="0" cap="flat">
                <a:noFill/>
                <a:prstDash val="solid"/>
                <a:miter/>
              </a:ln>
            </p:spPr>
            <p:txBody>
              <a:bodyPr rtlCol="0" anchor="ctr"/>
              <a:lstStyle/>
              <a:p>
                <a:endParaRPr lang="en-US" sz="744"/>
              </a:p>
            </p:txBody>
          </p:sp>
          <p:sp>
            <p:nvSpPr>
              <p:cNvPr id="2966" name="Freeform: Shape 2965">
                <a:extLst>
                  <a:ext uri="{FF2B5EF4-FFF2-40B4-BE49-F238E27FC236}">
                    <a16:creationId xmlns:a16="http://schemas.microsoft.com/office/drawing/2014/main" id="{D7EC2B91-BFA2-0661-BF3F-12F0C994623A}"/>
                  </a:ext>
                </a:extLst>
              </p:cNvPr>
              <p:cNvSpPr/>
              <p:nvPr/>
            </p:nvSpPr>
            <p:spPr>
              <a:xfrm>
                <a:off x="11784170" y="3650344"/>
                <a:ext cx="1080" cy="6843"/>
              </a:xfrm>
              <a:custGeom>
                <a:avLst/>
                <a:gdLst>
                  <a:gd name="connsiteX0" fmla="*/ 1081 w 1080"/>
                  <a:gd name="connsiteY0" fmla="*/ 6843 h 6843"/>
                  <a:gd name="connsiteX1" fmla="*/ 1081 w 1080"/>
                  <a:gd name="connsiteY1" fmla="*/ 5763 h 6843"/>
                  <a:gd name="connsiteX2" fmla="*/ 0 w 1080"/>
                  <a:gd name="connsiteY2" fmla="*/ 0 h 6843"/>
                  <a:gd name="connsiteX3" fmla="*/ 1081 w 1080"/>
                  <a:gd name="connsiteY3" fmla="*/ 6843 h 6843"/>
                </a:gdLst>
                <a:ahLst/>
                <a:cxnLst>
                  <a:cxn ang="0">
                    <a:pos x="connsiteX0" y="connsiteY0"/>
                  </a:cxn>
                  <a:cxn ang="0">
                    <a:pos x="connsiteX1" y="connsiteY1"/>
                  </a:cxn>
                  <a:cxn ang="0">
                    <a:pos x="connsiteX2" y="connsiteY2"/>
                  </a:cxn>
                  <a:cxn ang="0">
                    <a:pos x="connsiteX3" y="connsiteY3"/>
                  </a:cxn>
                </a:cxnLst>
                <a:rect l="l" t="t" r="r" b="b"/>
                <a:pathLst>
                  <a:path w="1080" h="6843">
                    <a:moveTo>
                      <a:pt x="1081" y="6843"/>
                    </a:moveTo>
                    <a:lnTo>
                      <a:pt x="1081" y="5763"/>
                    </a:lnTo>
                    <a:cubicBezTo>
                      <a:pt x="721" y="3602"/>
                      <a:pt x="360" y="2161"/>
                      <a:pt x="0" y="0"/>
                    </a:cubicBezTo>
                    <a:lnTo>
                      <a:pt x="1081" y="6843"/>
                    </a:lnTo>
                    <a:close/>
                  </a:path>
                </a:pathLst>
              </a:custGeom>
              <a:solidFill>
                <a:schemeClr val="accent2"/>
              </a:solidFill>
              <a:ln w="0" cap="flat">
                <a:noFill/>
                <a:prstDash val="solid"/>
                <a:miter/>
              </a:ln>
            </p:spPr>
            <p:txBody>
              <a:bodyPr rtlCol="0" anchor="ctr"/>
              <a:lstStyle/>
              <a:p>
                <a:endParaRPr lang="en-US" sz="744"/>
              </a:p>
            </p:txBody>
          </p:sp>
          <p:sp>
            <p:nvSpPr>
              <p:cNvPr id="2967" name="Freeform: Shape 2966">
                <a:extLst>
                  <a:ext uri="{FF2B5EF4-FFF2-40B4-BE49-F238E27FC236}">
                    <a16:creationId xmlns:a16="http://schemas.microsoft.com/office/drawing/2014/main" id="{F504102B-10F0-C125-9B25-5FE2271EB256}"/>
                  </a:ext>
                </a:extLst>
              </p:cNvPr>
              <p:cNvSpPr/>
              <p:nvPr/>
            </p:nvSpPr>
            <p:spPr>
              <a:xfrm>
                <a:off x="10313626" y="2911650"/>
                <a:ext cx="20169" cy="720"/>
              </a:xfrm>
              <a:custGeom>
                <a:avLst/>
                <a:gdLst>
                  <a:gd name="connsiteX0" fmla="*/ 0 w 20169"/>
                  <a:gd name="connsiteY0" fmla="*/ 0 h 720"/>
                  <a:gd name="connsiteX1" fmla="*/ 20169 w 20169"/>
                  <a:gd name="connsiteY1" fmla="*/ 720 h 720"/>
                  <a:gd name="connsiteX2" fmla="*/ 0 w 20169"/>
                  <a:gd name="connsiteY2" fmla="*/ 0 h 720"/>
                </a:gdLst>
                <a:ahLst/>
                <a:cxnLst>
                  <a:cxn ang="0">
                    <a:pos x="connsiteX0" y="connsiteY0"/>
                  </a:cxn>
                  <a:cxn ang="0">
                    <a:pos x="connsiteX1" y="connsiteY1"/>
                  </a:cxn>
                  <a:cxn ang="0">
                    <a:pos x="connsiteX2" y="connsiteY2"/>
                  </a:cxn>
                </a:cxnLst>
                <a:rect l="l" t="t" r="r" b="b"/>
                <a:pathLst>
                  <a:path w="20169" h="720">
                    <a:moveTo>
                      <a:pt x="0" y="0"/>
                    </a:moveTo>
                    <a:cubicBezTo>
                      <a:pt x="5402" y="0"/>
                      <a:pt x="11885" y="360"/>
                      <a:pt x="20169" y="720"/>
                    </a:cubicBezTo>
                    <a:cubicBezTo>
                      <a:pt x="19089" y="720"/>
                      <a:pt x="11525" y="360"/>
                      <a:pt x="0" y="0"/>
                    </a:cubicBezTo>
                    <a:close/>
                  </a:path>
                </a:pathLst>
              </a:custGeom>
              <a:solidFill>
                <a:schemeClr val="accent2"/>
              </a:solidFill>
              <a:ln w="0" cap="flat">
                <a:noFill/>
                <a:prstDash val="solid"/>
                <a:miter/>
              </a:ln>
            </p:spPr>
            <p:txBody>
              <a:bodyPr rtlCol="0" anchor="ctr"/>
              <a:lstStyle/>
              <a:p>
                <a:endParaRPr lang="en-US" sz="744"/>
              </a:p>
            </p:txBody>
          </p:sp>
          <p:sp>
            <p:nvSpPr>
              <p:cNvPr id="2968" name="Freeform: Shape 2967">
                <a:extLst>
                  <a:ext uri="{FF2B5EF4-FFF2-40B4-BE49-F238E27FC236}">
                    <a16:creationId xmlns:a16="http://schemas.microsoft.com/office/drawing/2014/main" id="{CD024287-4DA1-648C-3B46-026B5231CE41}"/>
                  </a:ext>
                </a:extLst>
              </p:cNvPr>
              <p:cNvSpPr/>
              <p:nvPr/>
            </p:nvSpPr>
            <p:spPr>
              <a:xfrm>
                <a:off x="9182356" y="2913811"/>
                <a:ext cx="6843" cy="1080"/>
              </a:xfrm>
              <a:custGeom>
                <a:avLst/>
                <a:gdLst>
                  <a:gd name="connsiteX0" fmla="*/ 0 w 6843"/>
                  <a:gd name="connsiteY0" fmla="*/ 720 h 1080"/>
                  <a:gd name="connsiteX1" fmla="*/ 2161 w 6843"/>
                  <a:gd name="connsiteY1" fmla="*/ 720 h 1080"/>
                  <a:gd name="connsiteX2" fmla="*/ 6843 w 6843"/>
                  <a:gd name="connsiteY2" fmla="*/ 0 h 1080"/>
                  <a:gd name="connsiteX3" fmla="*/ 0 w 6843"/>
                  <a:gd name="connsiteY3" fmla="*/ 1080 h 1080"/>
                </a:gdLst>
                <a:ahLst/>
                <a:cxnLst>
                  <a:cxn ang="0">
                    <a:pos x="connsiteX0" y="connsiteY0"/>
                  </a:cxn>
                  <a:cxn ang="0">
                    <a:pos x="connsiteX1" y="connsiteY1"/>
                  </a:cxn>
                  <a:cxn ang="0">
                    <a:pos x="connsiteX2" y="connsiteY2"/>
                  </a:cxn>
                  <a:cxn ang="0">
                    <a:pos x="connsiteX3" y="connsiteY3"/>
                  </a:cxn>
                </a:cxnLst>
                <a:rect l="l" t="t" r="r" b="b"/>
                <a:pathLst>
                  <a:path w="6843" h="1080">
                    <a:moveTo>
                      <a:pt x="0" y="720"/>
                    </a:moveTo>
                    <a:cubicBezTo>
                      <a:pt x="1080" y="720"/>
                      <a:pt x="1441" y="720"/>
                      <a:pt x="2161" y="720"/>
                    </a:cubicBezTo>
                    <a:cubicBezTo>
                      <a:pt x="3602" y="720"/>
                      <a:pt x="5042" y="360"/>
                      <a:pt x="6843" y="0"/>
                    </a:cubicBezTo>
                    <a:cubicBezTo>
                      <a:pt x="4682" y="0"/>
                      <a:pt x="2161" y="720"/>
                      <a:pt x="0" y="1080"/>
                    </a:cubicBezTo>
                    <a:close/>
                  </a:path>
                </a:pathLst>
              </a:custGeom>
              <a:solidFill>
                <a:schemeClr val="accent2"/>
              </a:solidFill>
              <a:ln w="0" cap="flat">
                <a:noFill/>
                <a:prstDash val="solid"/>
                <a:miter/>
              </a:ln>
            </p:spPr>
            <p:txBody>
              <a:bodyPr rtlCol="0" anchor="ctr"/>
              <a:lstStyle/>
              <a:p>
                <a:endParaRPr lang="en-US" sz="744"/>
              </a:p>
            </p:txBody>
          </p:sp>
          <p:sp>
            <p:nvSpPr>
              <p:cNvPr id="2969" name="Freeform: Shape 2968">
                <a:extLst>
                  <a:ext uri="{FF2B5EF4-FFF2-40B4-BE49-F238E27FC236}">
                    <a16:creationId xmlns:a16="http://schemas.microsoft.com/office/drawing/2014/main" id="{F892443C-9DB3-1B78-EFFD-3122819D31BA}"/>
                  </a:ext>
                </a:extLst>
              </p:cNvPr>
              <p:cNvSpPr/>
              <p:nvPr/>
            </p:nvSpPr>
            <p:spPr>
              <a:xfrm>
                <a:off x="8543068" y="3388506"/>
                <a:ext cx="6482" cy="15126"/>
              </a:xfrm>
              <a:custGeom>
                <a:avLst/>
                <a:gdLst>
                  <a:gd name="connsiteX0" fmla="*/ 6483 w 6482"/>
                  <a:gd name="connsiteY0" fmla="*/ 0 h 15126"/>
                  <a:gd name="connsiteX1" fmla="*/ 0 w 6482"/>
                  <a:gd name="connsiteY1" fmla="*/ 15127 h 15126"/>
                  <a:gd name="connsiteX2" fmla="*/ 6483 w 6482"/>
                  <a:gd name="connsiteY2" fmla="*/ 0 h 15126"/>
                </a:gdLst>
                <a:ahLst/>
                <a:cxnLst>
                  <a:cxn ang="0">
                    <a:pos x="connsiteX0" y="connsiteY0"/>
                  </a:cxn>
                  <a:cxn ang="0">
                    <a:pos x="connsiteX1" y="connsiteY1"/>
                  </a:cxn>
                  <a:cxn ang="0">
                    <a:pos x="connsiteX2" y="connsiteY2"/>
                  </a:cxn>
                </a:cxnLst>
                <a:rect l="l" t="t" r="r" b="b"/>
                <a:pathLst>
                  <a:path w="6482" h="15126">
                    <a:moveTo>
                      <a:pt x="6483" y="0"/>
                    </a:moveTo>
                    <a:cubicBezTo>
                      <a:pt x="4322" y="5042"/>
                      <a:pt x="2161" y="9724"/>
                      <a:pt x="0" y="15127"/>
                    </a:cubicBezTo>
                    <a:cubicBezTo>
                      <a:pt x="3241" y="7924"/>
                      <a:pt x="5042" y="3602"/>
                      <a:pt x="6483" y="0"/>
                    </a:cubicBezTo>
                    <a:close/>
                  </a:path>
                </a:pathLst>
              </a:custGeom>
              <a:solidFill>
                <a:schemeClr val="accent2"/>
              </a:solidFill>
              <a:ln w="0" cap="flat">
                <a:noFill/>
                <a:prstDash val="solid"/>
                <a:miter/>
              </a:ln>
            </p:spPr>
            <p:txBody>
              <a:bodyPr rtlCol="0" anchor="ctr"/>
              <a:lstStyle/>
              <a:p>
                <a:endParaRPr lang="en-US" sz="744"/>
              </a:p>
            </p:txBody>
          </p:sp>
          <p:sp>
            <p:nvSpPr>
              <p:cNvPr id="2970" name="Freeform: Shape 2969">
                <a:extLst>
                  <a:ext uri="{FF2B5EF4-FFF2-40B4-BE49-F238E27FC236}">
                    <a16:creationId xmlns:a16="http://schemas.microsoft.com/office/drawing/2014/main" id="{B0672728-E691-EA70-58D9-4375F0E17807}"/>
                  </a:ext>
                </a:extLst>
              </p:cNvPr>
              <p:cNvSpPr/>
              <p:nvPr/>
            </p:nvSpPr>
            <p:spPr>
              <a:xfrm>
                <a:off x="8566838" y="3360413"/>
                <a:ext cx="6843" cy="14046"/>
              </a:xfrm>
              <a:custGeom>
                <a:avLst/>
                <a:gdLst>
                  <a:gd name="connsiteX0" fmla="*/ 6843 w 6843"/>
                  <a:gd name="connsiteY0" fmla="*/ 0 h 14046"/>
                  <a:gd name="connsiteX1" fmla="*/ 0 w 6843"/>
                  <a:gd name="connsiteY1" fmla="*/ 14046 h 14046"/>
                  <a:gd name="connsiteX2" fmla="*/ 6843 w 6843"/>
                  <a:gd name="connsiteY2" fmla="*/ 0 h 14046"/>
                </a:gdLst>
                <a:ahLst/>
                <a:cxnLst>
                  <a:cxn ang="0">
                    <a:pos x="connsiteX0" y="connsiteY0"/>
                  </a:cxn>
                  <a:cxn ang="0">
                    <a:pos x="connsiteX1" y="connsiteY1"/>
                  </a:cxn>
                  <a:cxn ang="0">
                    <a:pos x="connsiteX2" y="connsiteY2"/>
                  </a:cxn>
                </a:cxnLst>
                <a:rect l="l" t="t" r="r" b="b"/>
                <a:pathLst>
                  <a:path w="6843" h="14046">
                    <a:moveTo>
                      <a:pt x="6843" y="0"/>
                    </a:moveTo>
                    <a:cubicBezTo>
                      <a:pt x="4322" y="5402"/>
                      <a:pt x="1801" y="10445"/>
                      <a:pt x="0" y="14046"/>
                    </a:cubicBezTo>
                    <a:lnTo>
                      <a:pt x="6843" y="0"/>
                    </a:lnTo>
                    <a:close/>
                  </a:path>
                </a:pathLst>
              </a:custGeom>
              <a:solidFill>
                <a:schemeClr val="accent2"/>
              </a:solidFill>
              <a:ln w="0" cap="flat">
                <a:noFill/>
                <a:prstDash val="solid"/>
                <a:miter/>
              </a:ln>
            </p:spPr>
            <p:txBody>
              <a:bodyPr rtlCol="0" anchor="ctr"/>
              <a:lstStyle/>
              <a:p>
                <a:endParaRPr lang="en-US" sz="744"/>
              </a:p>
            </p:txBody>
          </p:sp>
          <p:sp>
            <p:nvSpPr>
              <p:cNvPr id="2971" name="Freeform: Shape 2970">
                <a:extLst>
                  <a:ext uri="{FF2B5EF4-FFF2-40B4-BE49-F238E27FC236}">
                    <a16:creationId xmlns:a16="http://schemas.microsoft.com/office/drawing/2014/main" id="{A195E792-F616-36D4-551E-EFED39EADE83}"/>
                  </a:ext>
                </a:extLst>
              </p:cNvPr>
              <p:cNvSpPr/>
              <p:nvPr/>
            </p:nvSpPr>
            <p:spPr>
              <a:xfrm>
                <a:off x="8470675" y="4213278"/>
                <a:ext cx="160" cy="33495"/>
              </a:xfrm>
              <a:custGeom>
                <a:avLst/>
                <a:gdLst>
                  <a:gd name="connsiteX0" fmla="*/ 0 w 160"/>
                  <a:gd name="connsiteY0" fmla="*/ 0 h 33495"/>
                  <a:gd name="connsiteX1" fmla="*/ 0 w 160"/>
                  <a:gd name="connsiteY1" fmla="*/ 33495 h 33495"/>
                  <a:gd name="connsiteX2" fmla="*/ 0 w 160"/>
                  <a:gd name="connsiteY2" fmla="*/ 0 h 33495"/>
                </a:gdLst>
                <a:ahLst/>
                <a:cxnLst>
                  <a:cxn ang="0">
                    <a:pos x="connsiteX0" y="connsiteY0"/>
                  </a:cxn>
                  <a:cxn ang="0">
                    <a:pos x="connsiteX1" y="connsiteY1"/>
                  </a:cxn>
                  <a:cxn ang="0">
                    <a:pos x="connsiteX2" y="connsiteY2"/>
                  </a:cxn>
                </a:cxnLst>
                <a:rect l="l" t="t" r="r" b="b"/>
                <a:pathLst>
                  <a:path w="160" h="33495">
                    <a:moveTo>
                      <a:pt x="0" y="0"/>
                    </a:moveTo>
                    <a:lnTo>
                      <a:pt x="0" y="33495"/>
                    </a:lnTo>
                    <a:cubicBezTo>
                      <a:pt x="360" y="16928"/>
                      <a:pt x="0" y="7203"/>
                      <a:pt x="0" y="0"/>
                    </a:cubicBezTo>
                    <a:close/>
                  </a:path>
                </a:pathLst>
              </a:custGeom>
              <a:solidFill>
                <a:schemeClr val="accent2"/>
              </a:solidFill>
              <a:ln w="0" cap="flat">
                <a:noFill/>
                <a:prstDash val="solid"/>
                <a:miter/>
              </a:ln>
            </p:spPr>
            <p:txBody>
              <a:bodyPr rtlCol="0" anchor="ctr"/>
              <a:lstStyle/>
              <a:p>
                <a:endParaRPr lang="en-US" sz="744"/>
              </a:p>
            </p:txBody>
          </p:sp>
          <p:sp>
            <p:nvSpPr>
              <p:cNvPr id="2972" name="Freeform: Shape 2971">
                <a:extLst>
                  <a:ext uri="{FF2B5EF4-FFF2-40B4-BE49-F238E27FC236}">
                    <a16:creationId xmlns:a16="http://schemas.microsoft.com/office/drawing/2014/main" id="{461BC411-9501-DAD1-9295-512AE1DAC825}"/>
                  </a:ext>
                </a:extLst>
              </p:cNvPr>
              <p:cNvSpPr/>
              <p:nvPr/>
            </p:nvSpPr>
            <p:spPr>
              <a:xfrm>
                <a:off x="8532263" y="3441365"/>
                <a:ext cx="1788" cy="5486"/>
              </a:xfrm>
              <a:custGeom>
                <a:avLst/>
                <a:gdLst>
                  <a:gd name="connsiteX0" fmla="*/ 1441 w 1788"/>
                  <a:gd name="connsiteY0" fmla="*/ 445 h 5486"/>
                  <a:gd name="connsiteX1" fmla="*/ 0 w 1788"/>
                  <a:gd name="connsiteY1" fmla="*/ 5487 h 5486"/>
                  <a:gd name="connsiteX2" fmla="*/ 1441 w 1788"/>
                  <a:gd name="connsiteY2" fmla="*/ 445 h 5486"/>
                </a:gdLst>
                <a:ahLst/>
                <a:cxnLst>
                  <a:cxn ang="0">
                    <a:pos x="connsiteX0" y="connsiteY0"/>
                  </a:cxn>
                  <a:cxn ang="0">
                    <a:pos x="connsiteX1" y="connsiteY1"/>
                  </a:cxn>
                  <a:cxn ang="0">
                    <a:pos x="connsiteX2" y="connsiteY2"/>
                  </a:cxn>
                </a:cxnLst>
                <a:rect l="l" t="t" r="r" b="b"/>
                <a:pathLst>
                  <a:path w="1788" h="5486">
                    <a:moveTo>
                      <a:pt x="1441" y="445"/>
                    </a:moveTo>
                    <a:cubicBezTo>
                      <a:pt x="720" y="2245"/>
                      <a:pt x="360" y="4406"/>
                      <a:pt x="0" y="5487"/>
                    </a:cubicBezTo>
                    <a:cubicBezTo>
                      <a:pt x="1801" y="1165"/>
                      <a:pt x="2161" y="-996"/>
                      <a:pt x="1441" y="445"/>
                    </a:cubicBezTo>
                    <a:close/>
                  </a:path>
                </a:pathLst>
              </a:custGeom>
              <a:solidFill>
                <a:schemeClr val="accent2"/>
              </a:solidFill>
              <a:ln w="0" cap="flat">
                <a:noFill/>
                <a:prstDash val="solid"/>
                <a:miter/>
              </a:ln>
            </p:spPr>
            <p:txBody>
              <a:bodyPr rtlCol="0" anchor="ctr"/>
              <a:lstStyle/>
              <a:p>
                <a:endParaRPr lang="en-US" sz="744"/>
              </a:p>
            </p:txBody>
          </p:sp>
          <p:sp>
            <p:nvSpPr>
              <p:cNvPr id="2973" name="Freeform: Shape 2972">
                <a:extLst>
                  <a:ext uri="{FF2B5EF4-FFF2-40B4-BE49-F238E27FC236}">
                    <a16:creationId xmlns:a16="http://schemas.microsoft.com/office/drawing/2014/main" id="{4BF1FB6D-2E5E-F0D1-083B-FCD835F105CF}"/>
                  </a:ext>
                </a:extLst>
              </p:cNvPr>
              <p:cNvSpPr/>
              <p:nvPr/>
            </p:nvSpPr>
            <p:spPr>
              <a:xfrm>
                <a:off x="11781289" y="4165736"/>
                <a:ext cx="3601" cy="2881"/>
              </a:xfrm>
              <a:custGeom>
                <a:avLst/>
                <a:gdLst>
                  <a:gd name="connsiteX0" fmla="*/ 0 w 3601"/>
                  <a:gd name="connsiteY0" fmla="*/ 2881 h 2881"/>
                  <a:gd name="connsiteX1" fmla="*/ 0 w 3601"/>
                  <a:gd name="connsiteY1" fmla="*/ 720 h 2881"/>
                  <a:gd name="connsiteX2" fmla="*/ 0 w 3601"/>
                  <a:gd name="connsiteY2" fmla="*/ 0 h 2881"/>
                  <a:gd name="connsiteX3" fmla="*/ 0 w 3601"/>
                  <a:gd name="connsiteY3" fmla="*/ 2881 h 2881"/>
                </a:gdLst>
                <a:ahLst/>
                <a:cxnLst>
                  <a:cxn ang="0">
                    <a:pos x="connsiteX0" y="connsiteY0"/>
                  </a:cxn>
                  <a:cxn ang="0">
                    <a:pos x="connsiteX1" y="connsiteY1"/>
                  </a:cxn>
                  <a:cxn ang="0">
                    <a:pos x="connsiteX2" y="connsiteY2"/>
                  </a:cxn>
                  <a:cxn ang="0">
                    <a:pos x="connsiteX3" y="connsiteY3"/>
                  </a:cxn>
                </a:cxnLst>
                <a:rect l="l" t="t" r="r" b="b"/>
                <a:pathLst>
                  <a:path w="3601" h="2881">
                    <a:moveTo>
                      <a:pt x="0" y="2881"/>
                    </a:moveTo>
                    <a:cubicBezTo>
                      <a:pt x="0" y="2161"/>
                      <a:pt x="0" y="1441"/>
                      <a:pt x="0" y="720"/>
                    </a:cubicBezTo>
                    <a:lnTo>
                      <a:pt x="0" y="0"/>
                    </a:lnTo>
                    <a:cubicBezTo>
                      <a:pt x="0" y="0"/>
                      <a:pt x="0" y="2881"/>
                      <a:pt x="0" y="2881"/>
                    </a:cubicBezTo>
                    <a:close/>
                  </a:path>
                </a:pathLst>
              </a:custGeom>
              <a:solidFill>
                <a:schemeClr val="accent2"/>
              </a:solidFill>
              <a:ln w="0" cap="flat">
                <a:noFill/>
                <a:prstDash val="solid"/>
                <a:miter/>
              </a:ln>
            </p:spPr>
            <p:txBody>
              <a:bodyPr rtlCol="0" anchor="ctr"/>
              <a:lstStyle/>
              <a:p>
                <a:endParaRPr lang="en-US" sz="744"/>
              </a:p>
            </p:txBody>
          </p:sp>
          <p:sp>
            <p:nvSpPr>
              <p:cNvPr id="2974" name="Freeform: Shape 2973">
                <a:extLst>
                  <a:ext uri="{FF2B5EF4-FFF2-40B4-BE49-F238E27FC236}">
                    <a16:creationId xmlns:a16="http://schemas.microsoft.com/office/drawing/2014/main" id="{68467D2C-34DC-2F60-5A4E-A71038884790}"/>
                  </a:ext>
                </a:extLst>
              </p:cNvPr>
              <p:cNvSpPr/>
              <p:nvPr/>
            </p:nvSpPr>
            <p:spPr>
              <a:xfrm>
                <a:off x="11785971" y="4250014"/>
                <a:ext cx="3601" cy="29533"/>
              </a:xfrm>
              <a:custGeom>
                <a:avLst/>
                <a:gdLst>
                  <a:gd name="connsiteX0" fmla="*/ 0 w 3601"/>
                  <a:gd name="connsiteY0" fmla="*/ 0 h 29533"/>
                  <a:gd name="connsiteX1" fmla="*/ 0 w 3601"/>
                  <a:gd name="connsiteY1" fmla="*/ 29533 h 29533"/>
                  <a:gd name="connsiteX2" fmla="*/ 0 w 3601"/>
                  <a:gd name="connsiteY2" fmla="*/ 0 h 29533"/>
                </a:gdLst>
                <a:ahLst/>
                <a:cxnLst>
                  <a:cxn ang="0">
                    <a:pos x="connsiteX0" y="connsiteY0"/>
                  </a:cxn>
                  <a:cxn ang="0">
                    <a:pos x="connsiteX1" y="connsiteY1"/>
                  </a:cxn>
                  <a:cxn ang="0">
                    <a:pos x="connsiteX2" y="connsiteY2"/>
                  </a:cxn>
                </a:cxnLst>
                <a:rect l="l" t="t" r="r" b="b"/>
                <a:pathLst>
                  <a:path w="3601" h="29533">
                    <a:moveTo>
                      <a:pt x="0" y="0"/>
                    </a:moveTo>
                    <a:cubicBezTo>
                      <a:pt x="0" y="9724"/>
                      <a:pt x="0" y="19449"/>
                      <a:pt x="0" y="29533"/>
                    </a:cubicBezTo>
                    <a:cubicBezTo>
                      <a:pt x="0" y="18728"/>
                      <a:pt x="0" y="7924"/>
                      <a:pt x="0" y="0"/>
                    </a:cubicBezTo>
                    <a:close/>
                  </a:path>
                </a:pathLst>
              </a:custGeom>
              <a:solidFill>
                <a:schemeClr val="accent2"/>
              </a:solidFill>
              <a:ln w="0" cap="flat">
                <a:noFill/>
                <a:prstDash val="solid"/>
                <a:miter/>
              </a:ln>
            </p:spPr>
            <p:txBody>
              <a:bodyPr rtlCol="0" anchor="ctr"/>
              <a:lstStyle/>
              <a:p>
                <a:endParaRPr lang="en-US" sz="744"/>
              </a:p>
            </p:txBody>
          </p:sp>
          <p:sp>
            <p:nvSpPr>
              <p:cNvPr id="2975" name="Freeform: Shape 2974">
                <a:extLst>
                  <a:ext uri="{FF2B5EF4-FFF2-40B4-BE49-F238E27FC236}">
                    <a16:creationId xmlns:a16="http://schemas.microsoft.com/office/drawing/2014/main" id="{5CE5AD7D-58DB-BB7A-2C79-ADBE669C3C63}"/>
                  </a:ext>
                </a:extLst>
              </p:cNvPr>
              <p:cNvSpPr/>
              <p:nvPr/>
            </p:nvSpPr>
            <p:spPr>
              <a:xfrm>
                <a:off x="10800566" y="2916136"/>
                <a:ext cx="30418" cy="1636"/>
              </a:xfrm>
              <a:custGeom>
                <a:avLst/>
                <a:gdLst>
                  <a:gd name="connsiteX0" fmla="*/ 0 w 30418"/>
                  <a:gd name="connsiteY0" fmla="*/ 196 h 1636"/>
                  <a:gd name="connsiteX1" fmla="*/ 19809 w 30418"/>
                  <a:gd name="connsiteY1" fmla="*/ 1637 h 1636"/>
                  <a:gd name="connsiteX2" fmla="*/ 0 w 30418"/>
                  <a:gd name="connsiteY2" fmla="*/ 196 h 1636"/>
                </a:gdLst>
                <a:ahLst/>
                <a:cxnLst>
                  <a:cxn ang="0">
                    <a:pos x="connsiteX0" y="connsiteY0"/>
                  </a:cxn>
                  <a:cxn ang="0">
                    <a:pos x="connsiteX1" y="connsiteY1"/>
                  </a:cxn>
                  <a:cxn ang="0">
                    <a:pos x="connsiteX2" y="connsiteY2"/>
                  </a:cxn>
                </a:cxnLst>
                <a:rect l="l" t="t" r="r" b="b"/>
                <a:pathLst>
                  <a:path w="30418" h="1636">
                    <a:moveTo>
                      <a:pt x="0" y="196"/>
                    </a:moveTo>
                    <a:cubicBezTo>
                      <a:pt x="9004" y="556"/>
                      <a:pt x="29533" y="1277"/>
                      <a:pt x="19809" y="1637"/>
                    </a:cubicBezTo>
                    <a:cubicBezTo>
                      <a:pt x="36737" y="917"/>
                      <a:pt x="35656" y="-524"/>
                      <a:pt x="0" y="196"/>
                    </a:cubicBezTo>
                    <a:close/>
                  </a:path>
                </a:pathLst>
              </a:custGeom>
              <a:solidFill>
                <a:schemeClr val="accent2"/>
              </a:solidFill>
              <a:ln w="0" cap="flat">
                <a:noFill/>
                <a:prstDash val="solid"/>
                <a:miter/>
              </a:ln>
            </p:spPr>
            <p:txBody>
              <a:bodyPr rtlCol="0" anchor="ctr"/>
              <a:lstStyle/>
              <a:p>
                <a:endParaRPr lang="en-US" sz="744"/>
              </a:p>
            </p:txBody>
          </p:sp>
          <p:sp>
            <p:nvSpPr>
              <p:cNvPr id="2976" name="Freeform: Shape 2975">
                <a:extLst>
                  <a:ext uri="{FF2B5EF4-FFF2-40B4-BE49-F238E27FC236}">
                    <a16:creationId xmlns:a16="http://schemas.microsoft.com/office/drawing/2014/main" id="{0EAC669B-0CBD-7842-4C2C-B2F365511C31}"/>
                  </a:ext>
                </a:extLst>
              </p:cNvPr>
              <p:cNvSpPr/>
              <p:nvPr/>
            </p:nvSpPr>
            <p:spPr>
              <a:xfrm>
                <a:off x="11762200" y="4004013"/>
                <a:ext cx="1080" cy="19819"/>
              </a:xfrm>
              <a:custGeom>
                <a:avLst/>
                <a:gdLst>
                  <a:gd name="connsiteX0" fmla="*/ 0 w 1080"/>
                  <a:gd name="connsiteY0" fmla="*/ 1091 h 19819"/>
                  <a:gd name="connsiteX1" fmla="*/ 1081 w 1080"/>
                  <a:gd name="connsiteY1" fmla="*/ 19819 h 19819"/>
                  <a:gd name="connsiteX2" fmla="*/ 0 w 1080"/>
                  <a:gd name="connsiteY2" fmla="*/ 1091 h 19819"/>
                </a:gdLst>
                <a:ahLst/>
                <a:cxnLst>
                  <a:cxn ang="0">
                    <a:pos x="connsiteX0" y="connsiteY0"/>
                  </a:cxn>
                  <a:cxn ang="0">
                    <a:pos x="connsiteX1" y="connsiteY1"/>
                  </a:cxn>
                  <a:cxn ang="0">
                    <a:pos x="connsiteX2" y="connsiteY2"/>
                  </a:cxn>
                </a:cxnLst>
                <a:rect l="l" t="t" r="r" b="b"/>
                <a:pathLst>
                  <a:path w="1080" h="19819">
                    <a:moveTo>
                      <a:pt x="0" y="1091"/>
                    </a:moveTo>
                    <a:cubicBezTo>
                      <a:pt x="360" y="6493"/>
                      <a:pt x="720" y="12976"/>
                      <a:pt x="1081" y="19819"/>
                    </a:cubicBezTo>
                    <a:cubicBezTo>
                      <a:pt x="720" y="7574"/>
                      <a:pt x="360" y="-3591"/>
                      <a:pt x="0" y="1091"/>
                    </a:cubicBezTo>
                    <a:close/>
                  </a:path>
                </a:pathLst>
              </a:custGeom>
              <a:solidFill>
                <a:schemeClr val="accent2"/>
              </a:solidFill>
              <a:ln w="0" cap="flat">
                <a:noFill/>
                <a:prstDash val="solid"/>
                <a:miter/>
              </a:ln>
            </p:spPr>
            <p:txBody>
              <a:bodyPr rtlCol="0" anchor="ctr"/>
              <a:lstStyle/>
              <a:p>
                <a:endParaRPr lang="en-US" sz="744"/>
              </a:p>
            </p:txBody>
          </p:sp>
          <p:sp>
            <p:nvSpPr>
              <p:cNvPr id="2977" name="Freeform: Shape 2976">
                <a:extLst>
                  <a:ext uri="{FF2B5EF4-FFF2-40B4-BE49-F238E27FC236}">
                    <a16:creationId xmlns:a16="http://schemas.microsoft.com/office/drawing/2014/main" id="{BC743A85-CCC4-3FA3-5842-E48AB9F66A9D}"/>
                  </a:ext>
                </a:extLst>
              </p:cNvPr>
              <p:cNvSpPr/>
              <p:nvPr/>
            </p:nvSpPr>
            <p:spPr>
              <a:xfrm>
                <a:off x="11763281" y="4023832"/>
                <a:ext cx="720" cy="18008"/>
              </a:xfrm>
              <a:custGeom>
                <a:avLst/>
                <a:gdLst>
                  <a:gd name="connsiteX0" fmla="*/ 0 w 720"/>
                  <a:gd name="connsiteY0" fmla="*/ 0 h 18008"/>
                  <a:gd name="connsiteX1" fmla="*/ 720 w 720"/>
                  <a:gd name="connsiteY1" fmla="*/ 18008 h 18008"/>
                  <a:gd name="connsiteX2" fmla="*/ 0 w 720"/>
                  <a:gd name="connsiteY2" fmla="*/ 0 h 18008"/>
                </a:gdLst>
                <a:ahLst/>
                <a:cxnLst>
                  <a:cxn ang="0">
                    <a:pos x="connsiteX0" y="connsiteY0"/>
                  </a:cxn>
                  <a:cxn ang="0">
                    <a:pos x="connsiteX1" y="connsiteY1"/>
                  </a:cxn>
                  <a:cxn ang="0">
                    <a:pos x="connsiteX2" y="connsiteY2"/>
                  </a:cxn>
                </a:cxnLst>
                <a:rect l="l" t="t" r="r" b="b"/>
                <a:pathLst>
                  <a:path w="720" h="18008">
                    <a:moveTo>
                      <a:pt x="0" y="0"/>
                    </a:moveTo>
                    <a:cubicBezTo>
                      <a:pt x="0" y="6123"/>
                      <a:pt x="360" y="12606"/>
                      <a:pt x="720" y="18008"/>
                    </a:cubicBezTo>
                    <a:cubicBezTo>
                      <a:pt x="720" y="11525"/>
                      <a:pt x="360" y="5402"/>
                      <a:pt x="0" y="0"/>
                    </a:cubicBezTo>
                    <a:close/>
                  </a:path>
                </a:pathLst>
              </a:custGeom>
              <a:solidFill>
                <a:schemeClr val="accent2"/>
              </a:solidFill>
              <a:ln w="0" cap="flat">
                <a:noFill/>
                <a:prstDash val="solid"/>
                <a:miter/>
              </a:ln>
            </p:spPr>
            <p:txBody>
              <a:bodyPr rtlCol="0" anchor="ctr"/>
              <a:lstStyle/>
              <a:p>
                <a:endParaRPr lang="en-US" sz="744"/>
              </a:p>
            </p:txBody>
          </p:sp>
          <p:sp>
            <p:nvSpPr>
              <p:cNvPr id="2978" name="Freeform: Shape 2977">
                <a:extLst>
                  <a:ext uri="{FF2B5EF4-FFF2-40B4-BE49-F238E27FC236}">
                    <a16:creationId xmlns:a16="http://schemas.microsoft.com/office/drawing/2014/main" id="{7FB8A5E2-EFE0-E33B-55DD-D994D99707C2}"/>
                  </a:ext>
                </a:extLst>
              </p:cNvPr>
              <p:cNvSpPr/>
              <p:nvPr/>
            </p:nvSpPr>
            <p:spPr>
              <a:xfrm>
                <a:off x="10564660" y="2941544"/>
                <a:ext cx="10084" cy="360"/>
              </a:xfrm>
              <a:custGeom>
                <a:avLst/>
                <a:gdLst>
                  <a:gd name="connsiteX0" fmla="*/ 10085 w 10084"/>
                  <a:gd name="connsiteY0" fmla="*/ 360 h 360"/>
                  <a:gd name="connsiteX1" fmla="*/ 0 w 10084"/>
                  <a:gd name="connsiteY1" fmla="*/ 0 h 360"/>
                  <a:gd name="connsiteX2" fmla="*/ 10085 w 10084"/>
                  <a:gd name="connsiteY2" fmla="*/ 360 h 360"/>
                </a:gdLst>
                <a:ahLst/>
                <a:cxnLst>
                  <a:cxn ang="0">
                    <a:pos x="connsiteX0" y="connsiteY0"/>
                  </a:cxn>
                  <a:cxn ang="0">
                    <a:pos x="connsiteX1" y="connsiteY1"/>
                  </a:cxn>
                  <a:cxn ang="0">
                    <a:pos x="connsiteX2" y="connsiteY2"/>
                  </a:cxn>
                </a:cxnLst>
                <a:rect l="l" t="t" r="r" b="b"/>
                <a:pathLst>
                  <a:path w="10084" h="360">
                    <a:moveTo>
                      <a:pt x="10085" y="360"/>
                    </a:moveTo>
                    <a:cubicBezTo>
                      <a:pt x="7924" y="360"/>
                      <a:pt x="4322" y="0"/>
                      <a:pt x="0" y="0"/>
                    </a:cubicBezTo>
                    <a:cubicBezTo>
                      <a:pt x="1441" y="360"/>
                      <a:pt x="5042" y="360"/>
                      <a:pt x="10085" y="360"/>
                    </a:cubicBezTo>
                    <a:close/>
                  </a:path>
                </a:pathLst>
              </a:custGeom>
              <a:solidFill>
                <a:schemeClr val="accent2"/>
              </a:solidFill>
              <a:ln w="0" cap="flat">
                <a:noFill/>
                <a:prstDash val="solid"/>
                <a:miter/>
              </a:ln>
            </p:spPr>
            <p:txBody>
              <a:bodyPr rtlCol="0" anchor="ctr"/>
              <a:lstStyle/>
              <a:p>
                <a:endParaRPr lang="en-US" sz="744"/>
              </a:p>
            </p:txBody>
          </p:sp>
          <p:sp>
            <p:nvSpPr>
              <p:cNvPr id="2979" name="Freeform: Shape 2978">
                <a:extLst>
                  <a:ext uri="{FF2B5EF4-FFF2-40B4-BE49-F238E27FC236}">
                    <a16:creationId xmlns:a16="http://schemas.microsoft.com/office/drawing/2014/main" id="{0F555CCB-96F3-B608-14E1-7807262B9858}"/>
                  </a:ext>
                </a:extLst>
              </p:cNvPr>
              <p:cNvSpPr/>
              <p:nvPr/>
            </p:nvSpPr>
            <p:spPr>
              <a:xfrm>
                <a:off x="11785250" y="4173300"/>
                <a:ext cx="10084" cy="267163"/>
              </a:xfrm>
              <a:custGeom>
                <a:avLst/>
                <a:gdLst>
                  <a:gd name="connsiteX0" fmla="*/ 360 w 10084"/>
                  <a:gd name="connsiteY0" fmla="*/ 130019 h 267163"/>
                  <a:gd name="connsiteX1" fmla="*/ 2881 w 10084"/>
                  <a:gd name="connsiteY1" fmla="*/ 155590 h 267163"/>
                  <a:gd name="connsiteX2" fmla="*/ 4322 w 10084"/>
                  <a:gd name="connsiteY2" fmla="*/ 253554 h 267163"/>
                  <a:gd name="connsiteX3" fmla="*/ 6483 w 10084"/>
                  <a:gd name="connsiteY3" fmla="*/ 257516 h 267163"/>
                  <a:gd name="connsiteX4" fmla="*/ 5763 w 10084"/>
                  <a:gd name="connsiteY4" fmla="*/ 202771 h 267163"/>
                  <a:gd name="connsiteX5" fmla="*/ 7203 w 10084"/>
                  <a:gd name="connsiteY5" fmla="*/ 255715 h 267163"/>
                  <a:gd name="connsiteX6" fmla="*/ 10084 w 10084"/>
                  <a:gd name="connsiteY6" fmla="*/ 250673 h 267163"/>
                  <a:gd name="connsiteX7" fmla="*/ 5042 w 10084"/>
                  <a:gd name="connsiteY7" fmla="*/ 0 h 267163"/>
                  <a:gd name="connsiteX8" fmla="*/ 5042 w 10084"/>
                  <a:gd name="connsiteY8" fmla="*/ 174319 h 267163"/>
                  <a:gd name="connsiteX9" fmla="*/ 3242 w 10084"/>
                  <a:gd name="connsiteY9" fmla="*/ 153789 h 267163"/>
                  <a:gd name="connsiteX10" fmla="*/ 3962 w 10084"/>
                  <a:gd name="connsiteY10" fmla="*/ 10805 h 267163"/>
                  <a:gd name="connsiteX11" fmla="*/ 2881 w 10084"/>
                  <a:gd name="connsiteY11" fmla="*/ 132180 h 267163"/>
                  <a:gd name="connsiteX12" fmla="*/ 360 w 10084"/>
                  <a:gd name="connsiteY12" fmla="*/ 106248 h 267163"/>
                  <a:gd name="connsiteX13" fmla="*/ 0 w 10084"/>
                  <a:gd name="connsiteY13" fmla="*/ 130019 h 2671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084" h="267163">
                    <a:moveTo>
                      <a:pt x="360" y="130019"/>
                    </a:moveTo>
                    <a:cubicBezTo>
                      <a:pt x="1080" y="135421"/>
                      <a:pt x="2521" y="263279"/>
                      <a:pt x="2881" y="155590"/>
                    </a:cubicBezTo>
                    <a:cubicBezTo>
                      <a:pt x="5042" y="159912"/>
                      <a:pt x="3962" y="224741"/>
                      <a:pt x="4322" y="253554"/>
                    </a:cubicBezTo>
                    <a:cubicBezTo>
                      <a:pt x="4682" y="232665"/>
                      <a:pt x="5763" y="263999"/>
                      <a:pt x="6483" y="257516"/>
                    </a:cubicBezTo>
                    <a:cubicBezTo>
                      <a:pt x="6483" y="243110"/>
                      <a:pt x="5402" y="226182"/>
                      <a:pt x="5763" y="202771"/>
                    </a:cubicBezTo>
                    <a:cubicBezTo>
                      <a:pt x="6843" y="191967"/>
                      <a:pt x="7563" y="227623"/>
                      <a:pt x="7203" y="255715"/>
                    </a:cubicBezTo>
                    <a:cubicBezTo>
                      <a:pt x="8283" y="221500"/>
                      <a:pt x="9004" y="299295"/>
                      <a:pt x="10084" y="250673"/>
                    </a:cubicBezTo>
                    <a:cubicBezTo>
                      <a:pt x="9364" y="146586"/>
                      <a:pt x="8283" y="73113"/>
                      <a:pt x="5042" y="0"/>
                    </a:cubicBezTo>
                    <a:cubicBezTo>
                      <a:pt x="5763" y="59427"/>
                      <a:pt x="6123" y="125697"/>
                      <a:pt x="5042" y="174319"/>
                    </a:cubicBezTo>
                    <a:lnTo>
                      <a:pt x="3242" y="153789"/>
                    </a:lnTo>
                    <a:cubicBezTo>
                      <a:pt x="5042" y="98685"/>
                      <a:pt x="3602" y="64829"/>
                      <a:pt x="3962" y="10805"/>
                    </a:cubicBezTo>
                    <a:lnTo>
                      <a:pt x="2881" y="132180"/>
                    </a:lnTo>
                    <a:cubicBezTo>
                      <a:pt x="1080" y="189085"/>
                      <a:pt x="720" y="150908"/>
                      <a:pt x="360" y="106248"/>
                    </a:cubicBezTo>
                    <a:cubicBezTo>
                      <a:pt x="360" y="117413"/>
                      <a:pt x="360" y="127137"/>
                      <a:pt x="0" y="130019"/>
                    </a:cubicBezTo>
                    <a:close/>
                  </a:path>
                </a:pathLst>
              </a:custGeom>
              <a:solidFill>
                <a:schemeClr val="accent2"/>
              </a:solidFill>
              <a:ln w="0" cap="flat">
                <a:noFill/>
                <a:prstDash val="solid"/>
                <a:miter/>
              </a:ln>
            </p:spPr>
            <p:txBody>
              <a:bodyPr rtlCol="0" anchor="ctr"/>
              <a:lstStyle/>
              <a:p>
                <a:endParaRPr lang="en-US" sz="744"/>
              </a:p>
            </p:txBody>
          </p:sp>
          <p:sp>
            <p:nvSpPr>
              <p:cNvPr id="2980" name="Freeform: Shape 2979">
                <a:extLst>
                  <a:ext uri="{FF2B5EF4-FFF2-40B4-BE49-F238E27FC236}">
                    <a16:creationId xmlns:a16="http://schemas.microsoft.com/office/drawing/2014/main" id="{047D303D-BFFA-E321-0E4C-154947B91DD3}"/>
                  </a:ext>
                </a:extLst>
              </p:cNvPr>
              <p:cNvSpPr/>
              <p:nvPr/>
            </p:nvSpPr>
            <p:spPr>
              <a:xfrm>
                <a:off x="11768323" y="4221561"/>
                <a:ext cx="3601" cy="7203"/>
              </a:xfrm>
              <a:custGeom>
                <a:avLst/>
                <a:gdLst>
                  <a:gd name="connsiteX0" fmla="*/ 0 w 3601"/>
                  <a:gd name="connsiteY0" fmla="*/ 0 h 7203"/>
                  <a:gd name="connsiteX1" fmla="*/ 0 w 3601"/>
                  <a:gd name="connsiteY1" fmla="*/ 2161 h 7203"/>
                  <a:gd name="connsiteX2" fmla="*/ 0 w 3601"/>
                  <a:gd name="connsiteY2" fmla="*/ 7203 h 7203"/>
                  <a:gd name="connsiteX3" fmla="*/ 0 w 3601"/>
                  <a:gd name="connsiteY3" fmla="*/ 0 h 7203"/>
                </a:gdLst>
                <a:ahLst/>
                <a:cxnLst>
                  <a:cxn ang="0">
                    <a:pos x="connsiteX0" y="connsiteY0"/>
                  </a:cxn>
                  <a:cxn ang="0">
                    <a:pos x="connsiteX1" y="connsiteY1"/>
                  </a:cxn>
                  <a:cxn ang="0">
                    <a:pos x="connsiteX2" y="connsiteY2"/>
                  </a:cxn>
                  <a:cxn ang="0">
                    <a:pos x="connsiteX3" y="connsiteY3"/>
                  </a:cxn>
                </a:cxnLst>
                <a:rect l="l" t="t" r="r" b="b"/>
                <a:pathLst>
                  <a:path w="3601" h="7203">
                    <a:moveTo>
                      <a:pt x="0" y="0"/>
                    </a:moveTo>
                    <a:lnTo>
                      <a:pt x="0" y="2161"/>
                    </a:lnTo>
                    <a:cubicBezTo>
                      <a:pt x="0" y="3962"/>
                      <a:pt x="0" y="6123"/>
                      <a:pt x="0" y="7203"/>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2981" name="Freeform: Shape 2980">
                <a:extLst>
                  <a:ext uri="{FF2B5EF4-FFF2-40B4-BE49-F238E27FC236}">
                    <a16:creationId xmlns:a16="http://schemas.microsoft.com/office/drawing/2014/main" id="{1A3A7F5C-AEEE-783A-EFAA-679E106E970D}"/>
                  </a:ext>
                </a:extLst>
              </p:cNvPr>
              <p:cNvSpPr/>
              <p:nvPr/>
            </p:nvSpPr>
            <p:spPr>
              <a:xfrm>
                <a:off x="8510293" y="4206578"/>
                <a:ext cx="720" cy="10661"/>
              </a:xfrm>
              <a:custGeom>
                <a:avLst/>
                <a:gdLst>
                  <a:gd name="connsiteX0" fmla="*/ 0 w 720"/>
                  <a:gd name="connsiteY0" fmla="*/ 217 h 10661"/>
                  <a:gd name="connsiteX1" fmla="*/ 720 w 720"/>
                  <a:gd name="connsiteY1" fmla="*/ 10661 h 10661"/>
                  <a:gd name="connsiteX2" fmla="*/ 0 w 720"/>
                  <a:gd name="connsiteY2" fmla="*/ 217 h 10661"/>
                </a:gdLst>
                <a:ahLst/>
                <a:cxnLst>
                  <a:cxn ang="0">
                    <a:pos x="connsiteX0" y="connsiteY0"/>
                  </a:cxn>
                  <a:cxn ang="0">
                    <a:pos x="connsiteX1" y="connsiteY1"/>
                  </a:cxn>
                  <a:cxn ang="0">
                    <a:pos x="connsiteX2" y="connsiteY2"/>
                  </a:cxn>
                </a:cxnLst>
                <a:rect l="l" t="t" r="r" b="b"/>
                <a:pathLst>
                  <a:path w="720" h="10661">
                    <a:moveTo>
                      <a:pt x="0" y="217"/>
                    </a:moveTo>
                    <a:lnTo>
                      <a:pt x="720" y="10661"/>
                    </a:lnTo>
                    <a:cubicBezTo>
                      <a:pt x="720" y="2017"/>
                      <a:pt x="0" y="-864"/>
                      <a:pt x="0" y="217"/>
                    </a:cubicBezTo>
                    <a:close/>
                  </a:path>
                </a:pathLst>
              </a:custGeom>
              <a:solidFill>
                <a:schemeClr val="accent2"/>
              </a:solidFill>
              <a:ln w="0" cap="flat">
                <a:noFill/>
                <a:prstDash val="solid"/>
                <a:miter/>
              </a:ln>
            </p:spPr>
            <p:txBody>
              <a:bodyPr rtlCol="0" anchor="ctr"/>
              <a:lstStyle/>
              <a:p>
                <a:endParaRPr lang="en-US" sz="744"/>
              </a:p>
            </p:txBody>
          </p:sp>
          <p:sp>
            <p:nvSpPr>
              <p:cNvPr id="2982" name="Freeform: Shape 2981">
                <a:extLst>
                  <a:ext uri="{FF2B5EF4-FFF2-40B4-BE49-F238E27FC236}">
                    <a16:creationId xmlns:a16="http://schemas.microsoft.com/office/drawing/2014/main" id="{CA28AC37-09D1-EB9E-F6B7-5DD2FF676823}"/>
                  </a:ext>
                </a:extLst>
              </p:cNvPr>
              <p:cNvSpPr/>
              <p:nvPr/>
            </p:nvSpPr>
            <p:spPr>
              <a:xfrm>
                <a:off x="11778047" y="4148487"/>
                <a:ext cx="3601" cy="681"/>
              </a:xfrm>
              <a:custGeom>
                <a:avLst/>
                <a:gdLst>
                  <a:gd name="connsiteX0" fmla="*/ 0 w 3601"/>
                  <a:gd name="connsiteY0" fmla="*/ 682 h 681"/>
                  <a:gd name="connsiteX1" fmla="*/ 0 w 3601"/>
                  <a:gd name="connsiteY1" fmla="*/ 682 h 681"/>
                  <a:gd name="connsiteX2" fmla="*/ 0 w 3601"/>
                  <a:gd name="connsiteY2" fmla="*/ 682 h 681"/>
                </a:gdLst>
                <a:ahLst/>
                <a:cxnLst>
                  <a:cxn ang="0">
                    <a:pos x="connsiteX0" y="connsiteY0"/>
                  </a:cxn>
                  <a:cxn ang="0">
                    <a:pos x="connsiteX1" y="connsiteY1"/>
                  </a:cxn>
                  <a:cxn ang="0">
                    <a:pos x="connsiteX2" y="connsiteY2"/>
                  </a:cxn>
                </a:cxnLst>
                <a:rect l="l" t="t" r="r" b="b"/>
                <a:pathLst>
                  <a:path w="3601" h="681">
                    <a:moveTo>
                      <a:pt x="0" y="682"/>
                    </a:moveTo>
                    <a:lnTo>
                      <a:pt x="0" y="682"/>
                    </a:lnTo>
                    <a:cubicBezTo>
                      <a:pt x="0" y="-38"/>
                      <a:pt x="0" y="-399"/>
                      <a:pt x="0" y="682"/>
                    </a:cubicBezTo>
                    <a:close/>
                  </a:path>
                </a:pathLst>
              </a:custGeom>
              <a:solidFill>
                <a:schemeClr val="accent2"/>
              </a:solidFill>
              <a:ln w="0" cap="flat">
                <a:noFill/>
                <a:prstDash val="solid"/>
                <a:miter/>
              </a:ln>
            </p:spPr>
            <p:txBody>
              <a:bodyPr rtlCol="0" anchor="ctr"/>
              <a:lstStyle/>
              <a:p>
                <a:endParaRPr lang="en-US" sz="744"/>
              </a:p>
            </p:txBody>
          </p:sp>
          <p:sp>
            <p:nvSpPr>
              <p:cNvPr id="2983" name="Freeform: Shape 2982">
                <a:extLst>
                  <a:ext uri="{FF2B5EF4-FFF2-40B4-BE49-F238E27FC236}">
                    <a16:creationId xmlns:a16="http://schemas.microsoft.com/office/drawing/2014/main" id="{FF3BB239-FE3A-64FE-9132-88AEF0A92BEC}"/>
                  </a:ext>
                </a:extLst>
              </p:cNvPr>
              <p:cNvSpPr/>
              <p:nvPr/>
            </p:nvSpPr>
            <p:spPr>
              <a:xfrm>
                <a:off x="8510293" y="3947478"/>
                <a:ext cx="3601" cy="1440"/>
              </a:xfrm>
              <a:custGeom>
                <a:avLst/>
                <a:gdLst>
                  <a:gd name="connsiteX0" fmla="*/ 0 w 3601"/>
                  <a:gd name="connsiteY0" fmla="*/ 0 h 1440"/>
                  <a:gd name="connsiteX1" fmla="*/ 0 w 3601"/>
                  <a:gd name="connsiteY1" fmla="*/ 1441 h 1440"/>
                  <a:gd name="connsiteX2" fmla="*/ 0 w 3601"/>
                  <a:gd name="connsiteY2" fmla="*/ 0 h 1440"/>
                </a:gdLst>
                <a:ahLst/>
                <a:cxnLst>
                  <a:cxn ang="0">
                    <a:pos x="connsiteX0" y="connsiteY0"/>
                  </a:cxn>
                  <a:cxn ang="0">
                    <a:pos x="connsiteX1" y="connsiteY1"/>
                  </a:cxn>
                  <a:cxn ang="0">
                    <a:pos x="connsiteX2" y="connsiteY2"/>
                  </a:cxn>
                </a:cxnLst>
                <a:rect l="l" t="t" r="r" b="b"/>
                <a:pathLst>
                  <a:path w="3601" h="1440">
                    <a:moveTo>
                      <a:pt x="0" y="0"/>
                    </a:moveTo>
                    <a:cubicBezTo>
                      <a:pt x="0" y="360"/>
                      <a:pt x="0" y="720"/>
                      <a:pt x="0" y="1441"/>
                    </a:cubicBezTo>
                    <a:cubicBezTo>
                      <a:pt x="0" y="360"/>
                      <a:pt x="0" y="360"/>
                      <a:pt x="0" y="0"/>
                    </a:cubicBezTo>
                    <a:close/>
                  </a:path>
                </a:pathLst>
              </a:custGeom>
              <a:solidFill>
                <a:schemeClr val="accent2"/>
              </a:solidFill>
              <a:ln w="0" cap="flat">
                <a:noFill/>
                <a:prstDash val="solid"/>
                <a:miter/>
              </a:ln>
            </p:spPr>
            <p:txBody>
              <a:bodyPr rtlCol="0" anchor="ctr"/>
              <a:lstStyle/>
              <a:p>
                <a:endParaRPr lang="en-US" sz="744"/>
              </a:p>
            </p:txBody>
          </p:sp>
          <p:sp>
            <p:nvSpPr>
              <p:cNvPr id="2984" name="Freeform: Shape 2983">
                <a:extLst>
                  <a:ext uri="{FF2B5EF4-FFF2-40B4-BE49-F238E27FC236}">
                    <a16:creationId xmlns:a16="http://schemas.microsoft.com/office/drawing/2014/main" id="{374E3554-53A7-4190-2771-775EB860FF96}"/>
                  </a:ext>
                </a:extLst>
              </p:cNvPr>
              <p:cNvSpPr/>
              <p:nvPr/>
            </p:nvSpPr>
            <p:spPr>
              <a:xfrm>
                <a:off x="8468154" y="3877966"/>
                <a:ext cx="3601" cy="4849"/>
              </a:xfrm>
              <a:custGeom>
                <a:avLst/>
                <a:gdLst>
                  <a:gd name="connsiteX0" fmla="*/ 0 w 3601"/>
                  <a:gd name="connsiteY0" fmla="*/ 0 h 4849"/>
                  <a:gd name="connsiteX1" fmla="*/ 0 w 3601"/>
                  <a:gd name="connsiteY1" fmla="*/ 1801 h 4849"/>
                  <a:gd name="connsiteX2" fmla="*/ 0 w 3601"/>
                  <a:gd name="connsiteY2" fmla="*/ 0 h 4849"/>
                </a:gdLst>
                <a:ahLst/>
                <a:cxnLst>
                  <a:cxn ang="0">
                    <a:pos x="connsiteX0" y="connsiteY0"/>
                  </a:cxn>
                  <a:cxn ang="0">
                    <a:pos x="connsiteX1" y="connsiteY1"/>
                  </a:cxn>
                  <a:cxn ang="0">
                    <a:pos x="connsiteX2" y="connsiteY2"/>
                  </a:cxn>
                </a:cxnLst>
                <a:rect l="l" t="t" r="r" b="b"/>
                <a:pathLst>
                  <a:path w="3601" h="4849">
                    <a:moveTo>
                      <a:pt x="0" y="0"/>
                    </a:moveTo>
                    <a:cubicBezTo>
                      <a:pt x="0" y="360"/>
                      <a:pt x="0" y="720"/>
                      <a:pt x="0" y="1801"/>
                    </a:cubicBezTo>
                    <a:cubicBezTo>
                      <a:pt x="0" y="7203"/>
                      <a:pt x="0" y="4682"/>
                      <a:pt x="0" y="0"/>
                    </a:cubicBezTo>
                    <a:close/>
                  </a:path>
                </a:pathLst>
              </a:custGeom>
              <a:solidFill>
                <a:schemeClr val="accent2"/>
              </a:solidFill>
              <a:ln w="0" cap="flat">
                <a:noFill/>
                <a:prstDash val="solid"/>
                <a:miter/>
              </a:ln>
            </p:spPr>
            <p:txBody>
              <a:bodyPr rtlCol="0" anchor="ctr"/>
              <a:lstStyle/>
              <a:p>
                <a:endParaRPr lang="en-US" sz="744"/>
              </a:p>
            </p:txBody>
          </p:sp>
          <p:sp>
            <p:nvSpPr>
              <p:cNvPr id="2985" name="Freeform: Shape 2984">
                <a:extLst>
                  <a:ext uri="{FF2B5EF4-FFF2-40B4-BE49-F238E27FC236}">
                    <a16:creationId xmlns:a16="http://schemas.microsoft.com/office/drawing/2014/main" id="{870565B4-D6DC-20DF-5910-05D397A2FE40}"/>
                  </a:ext>
                </a:extLst>
              </p:cNvPr>
              <p:cNvSpPr/>
              <p:nvPr/>
            </p:nvSpPr>
            <p:spPr>
              <a:xfrm>
                <a:off x="8510293" y="3946797"/>
                <a:ext cx="3601" cy="320"/>
              </a:xfrm>
              <a:custGeom>
                <a:avLst/>
                <a:gdLst>
                  <a:gd name="connsiteX0" fmla="*/ 0 w 3601"/>
                  <a:gd name="connsiteY0" fmla="*/ 320 h 320"/>
                  <a:gd name="connsiteX1" fmla="*/ 0 w 3601"/>
                  <a:gd name="connsiteY1" fmla="*/ 320 h 320"/>
                  <a:gd name="connsiteX2" fmla="*/ 0 w 3601"/>
                  <a:gd name="connsiteY2" fmla="*/ 320 h 320"/>
                </a:gdLst>
                <a:ahLst/>
                <a:cxnLst>
                  <a:cxn ang="0">
                    <a:pos x="connsiteX0" y="connsiteY0"/>
                  </a:cxn>
                  <a:cxn ang="0">
                    <a:pos x="connsiteX1" y="connsiteY1"/>
                  </a:cxn>
                  <a:cxn ang="0">
                    <a:pos x="connsiteX2" y="connsiteY2"/>
                  </a:cxn>
                </a:cxnLst>
                <a:rect l="l" t="t" r="r" b="b"/>
                <a:pathLst>
                  <a:path w="3601" h="320">
                    <a:moveTo>
                      <a:pt x="0" y="320"/>
                    </a:moveTo>
                    <a:cubicBezTo>
                      <a:pt x="0" y="320"/>
                      <a:pt x="0" y="320"/>
                      <a:pt x="0" y="320"/>
                    </a:cubicBezTo>
                    <a:cubicBezTo>
                      <a:pt x="0" y="320"/>
                      <a:pt x="0" y="-400"/>
                      <a:pt x="0" y="320"/>
                    </a:cubicBezTo>
                    <a:close/>
                  </a:path>
                </a:pathLst>
              </a:custGeom>
              <a:solidFill>
                <a:schemeClr val="accent2"/>
              </a:solidFill>
              <a:ln w="0" cap="flat">
                <a:noFill/>
                <a:prstDash val="solid"/>
                <a:miter/>
              </a:ln>
            </p:spPr>
            <p:txBody>
              <a:bodyPr rtlCol="0" anchor="ctr"/>
              <a:lstStyle/>
              <a:p>
                <a:endParaRPr lang="en-US" sz="744"/>
              </a:p>
            </p:txBody>
          </p:sp>
          <p:sp>
            <p:nvSpPr>
              <p:cNvPr id="2986" name="Freeform: Shape 2985">
                <a:extLst>
                  <a:ext uri="{FF2B5EF4-FFF2-40B4-BE49-F238E27FC236}">
                    <a16:creationId xmlns:a16="http://schemas.microsoft.com/office/drawing/2014/main" id="{5241207D-826D-1F7D-C5A8-0E3C28FDEF3F}"/>
                  </a:ext>
                </a:extLst>
              </p:cNvPr>
              <p:cNvSpPr/>
              <p:nvPr/>
            </p:nvSpPr>
            <p:spPr>
              <a:xfrm>
                <a:off x="9083630" y="2971077"/>
                <a:ext cx="10845" cy="2488"/>
              </a:xfrm>
              <a:custGeom>
                <a:avLst/>
                <a:gdLst>
                  <a:gd name="connsiteX0" fmla="*/ 10846 w 10845"/>
                  <a:gd name="connsiteY0" fmla="*/ 0 h 2488"/>
                  <a:gd name="connsiteX1" fmla="*/ 761 w 10845"/>
                  <a:gd name="connsiteY1" fmla="*/ 2161 h 2488"/>
                  <a:gd name="connsiteX2" fmla="*/ 10846 w 10845"/>
                  <a:gd name="connsiteY2" fmla="*/ 0 h 2488"/>
                </a:gdLst>
                <a:ahLst/>
                <a:cxnLst>
                  <a:cxn ang="0">
                    <a:pos x="connsiteX0" y="connsiteY0"/>
                  </a:cxn>
                  <a:cxn ang="0">
                    <a:pos x="connsiteX1" y="connsiteY1"/>
                  </a:cxn>
                  <a:cxn ang="0">
                    <a:pos x="connsiteX2" y="connsiteY2"/>
                  </a:cxn>
                </a:cxnLst>
                <a:rect l="l" t="t" r="r" b="b"/>
                <a:pathLst>
                  <a:path w="10845" h="2488">
                    <a:moveTo>
                      <a:pt x="10846" y="0"/>
                    </a:moveTo>
                    <a:cubicBezTo>
                      <a:pt x="10846" y="0"/>
                      <a:pt x="6884" y="720"/>
                      <a:pt x="761" y="2161"/>
                    </a:cubicBezTo>
                    <a:cubicBezTo>
                      <a:pt x="-1400" y="2881"/>
                      <a:pt x="761" y="2521"/>
                      <a:pt x="10846" y="0"/>
                    </a:cubicBezTo>
                    <a:close/>
                  </a:path>
                </a:pathLst>
              </a:custGeom>
              <a:solidFill>
                <a:schemeClr val="accent2"/>
              </a:solidFill>
              <a:ln w="0" cap="flat">
                <a:noFill/>
                <a:prstDash val="solid"/>
                <a:miter/>
              </a:ln>
            </p:spPr>
            <p:txBody>
              <a:bodyPr rtlCol="0" anchor="ctr"/>
              <a:lstStyle/>
              <a:p>
                <a:endParaRPr lang="en-US" sz="744"/>
              </a:p>
            </p:txBody>
          </p:sp>
          <p:sp>
            <p:nvSpPr>
              <p:cNvPr id="2987" name="Freeform: Shape 2986">
                <a:extLst>
                  <a:ext uri="{FF2B5EF4-FFF2-40B4-BE49-F238E27FC236}">
                    <a16:creationId xmlns:a16="http://schemas.microsoft.com/office/drawing/2014/main" id="{26D5048A-EC13-71E8-3070-C0F83F584056}"/>
                  </a:ext>
                </a:extLst>
              </p:cNvPr>
              <p:cNvSpPr/>
              <p:nvPr/>
            </p:nvSpPr>
            <p:spPr>
              <a:xfrm>
                <a:off x="8866133" y="3069762"/>
                <a:ext cx="3961" cy="2160"/>
              </a:xfrm>
              <a:custGeom>
                <a:avLst/>
                <a:gdLst>
                  <a:gd name="connsiteX0" fmla="*/ 3962 w 3961"/>
                  <a:gd name="connsiteY0" fmla="*/ 0 h 2160"/>
                  <a:gd name="connsiteX1" fmla="*/ 0 w 3961"/>
                  <a:gd name="connsiteY1" fmla="*/ 2161 h 2160"/>
                  <a:gd name="connsiteX2" fmla="*/ 3962 w 3961"/>
                  <a:gd name="connsiteY2" fmla="*/ 0 h 2160"/>
                </a:gdLst>
                <a:ahLst/>
                <a:cxnLst>
                  <a:cxn ang="0">
                    <a:pos x="connsiteX0" y="connsiteY0"/>
                  </a:cxn>
                  <a:cxn ang="0">
                    <a:pos x="connsiteX1" y="connsiteY1"/>
                  </a:cxn>
                  <a:cxn ang="0">
                    <a:pos x="connsiteX2" y="connsiteY2"/>
                  </a:cxn>
                </a:cxnLst>
                <a:rect l="l" t="t" r="r" b="b"/>
                <a:pathLst>
                  <a:path w="3961" h="2160">
                    <a:moveTo>
                      <a:pt x="3962" y="0"/>
                    </a:moveTo>
                    <a:cubicBezTo>
                      <a:pt x="2521" y="720"/>
                      <a:pt x="1801" y="1080"/>
                      <a:pt x="0" y="2161"/>
                    </a:cubicBezTo>
                    <a:lnTo>
                      <a:pt x="3962" y="0"/>
                    </a:lnTo>
                    <a:close/>
                  </a:path>
                </a:pathLst>
              </a:custGeom>
              <a:solidFill>
                <a:schemeClr val="accent2"/>
              </a:solidFill>
              <a:ln w="0" cap="flat">
                <a:noFill/>
                <a:prstDash val="solid"/>
                <a:miter/>
              </a:ln>
            </p:spPr>
            <p:txBody>
              <a:bodyPr rtlCol="0" anchor="ctr"/>
              <a:lstStyle/>
              <a:p>
                <a:endParaRPr lang="en-US" sz="744"/>
              </a:p>
            </p:txBody>
          </p:sp>
          <p:sp>
            <p:nvSpPr>
              <p:cNvPr id="2988" name="Freeform: Shape 2987">
                <a:extLst>
                  <a:ext uri="{FF2B5EF4-FFF2-40B4-BE49-F238E27FC236}">
                    <a16:creationId xmlns:a16="http://schemas.microsoft.com/office/drawing/2014/main" id="{B706ED24-640C-F2E8-B27E-60B05951EC41}"/>
                  </a:ext>
                </a:extLst>
              </p:cNvPr>
              <p:cNvSpPr/>
              <p:nvPr/>
            </p:nvSpPr>
            <p:spPr>
              <a:xfrm>
                <a:off x="10711966" y="2907689"/>
                <a:ext cx="29533" cy="3601"/>
              </a:xfrm>
              <a:custGeom>
                <a:avLst/>
                <a:gdLst>
                  <a:gd name="connsiteX0" fmla="*/ 29533 w 29533"/>
                  <a:gd name="connsiteY0" fmla="*/ 0 h 3601"/>
                  <a:gd name="connsiteX1" fmla="*/ 0 w 29533"/>
                  <a:gd name="connsiteY1" fmla="*/ 0 h 3601"/>
                  <a:gd name="connsiteX2" fmla="*/ 29533 w 29533"/>
                  <a:gd name="connsiteY2" fmla="*/ 0 h 3601"/>
                </a:gdLst>
                <a:ahLst/>
                <a:cxnLst>
                  <a:cxn ang="0">
                    <a:pos x="connsiteX0" y="connsiteY0"/>
                  </a:cxn>
                  <a:cxn ang="0">
                    <a:pos x="connsiteX1" y="connsiteY1"/>
                  </a:cxn>
                  <a:cxn ang="0">
                    <a:pos x="connsiteX2" y="connsiteY2"/>
                  </a:cxn>
                </a:cxnLst>
                <a:rect l="l" t="t" r="r" b="b"/>
                <a:pathLst>
                  <a:path w="29533" h="3601">
                    <a:moveTo>
                      <a:pt x="29533" y="0"/>
                    </a:moveTo>
                    <a:cubicBezTo>
                      <a:pt x="17288" y="0"/>
                      <a:pt x="7923" y="0"/>
                      <a:pt x="0" y="0"/>
                    </a:cubicBezTo>
                    <a:cubicBezTo>
                      <a:pt x="9004" y="0"/>
                      <a:pt x="18728" y="0"/>
                      <a:pt x="29533" y="0"/>
                    </a:cubicBezTo>
                    <a:close/>
                  </a:path>
                </a:pathLst>
              </a:custGeom>
              <a:solidFill>
                <a:schemeClr val="accent2"/>
              </a:solidFill>
              <a:ln w="0" cap="flat">
                <a:noFill/>
                <a:prstDash val="solid"/>
                <a:miter/>
              </a:ln>
            </p:spPr>
            <p:txBody>
              <a:bodyPr rtlCol="0" anchor="ctr"/>
              <a:lstStyle/>
              <a:p>
                <a:endParaRPr lang="en-US" sz="744"/>
              </a:p>
            </p:txBody>
          </p:sp>
          <p:sp>
            <p:nvSpPr>
              <p:cNvPr id="2989" name="Freeform: Shape 2988">
                <a:extLst>
                  <a:ext uri="{FF2B5EF4-FFF2-40B4-BE49-F238E27FC236}">
                    <a16:creationId xmlns:a16="http://schemas.microsoft.com/office/drawing/2014/main" id="{0F91BA81-2FCB-9AF7-70F3-34BAB47BD7F9}"/>
                  </a:ext>
                </a:extLst>
              </p:cNvPr>
              <p:cNvSpPr/>
              <p:nvPr/>
            </p:nvSpPr>
            <p:spPr>
              <a:xfrm>
                <a:off x="8510653" y="3948918"/>
                <a:ext cx="720" cy="12245"/>
              </a:xfrm>
              <a:custGeom>
                <a:avLst/>
                <a:gdLst>
                  <a:gd name="connsiteX0" fmla="*/ 0 w 720"/>
                  <a:gd name="connsiteY0" fmla="*/ 0 h 12245"/>
                  <a:gd name="connsiteX1" fmla="*/ 720 w 720"/>
                  <a:gd name="connsiteY1" fmla="*/ 12246 h 12245"/>
                  <a:gd name="connsiteX2" fmla="*/ 0 w 720"/>
                  <a:gd name="connsiteY2" fmla="*/ 0 h 12245"/>
                </a:gdLst>
                <a:ahLst/>
                <a:cxnLst>
                  <a:cxn ang="0">
                    <a:pos x="connsiteX0" y="connsiteY0"/>
                  </a:cxn>
                  <a:cxn ang="0">
                    <a:pos x="connsiteX1" y="connsiteY1"/>
                  </a:cxn>
                  <a:cxn ang="0">
                    <a:pos x="connsiteX2" y="connsiteY2"/>
                  </a:cxn>
                </a:cxnLst>
                <a:rect l="l" t="t" r="r" b="b"/>
                <a:pathLst>
                  <a:path w="720" h="12245">
                    <a:moveTo>
                      <a:pt x="0" y="0"/>
                    </a:moveTo>
                    <a:cubicBezTo>
                      <a:pt x="0" y="2521"/>
                      <a:pt x="360" y="6123"/>
                      <a:pt x="720" y="12246"/>
                    </a:cubicBezTo>
                    <a:cubicBezTo>
                      <a:pt x="720" y="5402"/>
                      <a:pt x="360" y="1801"/>
                      <a:pt x="0" y="0"/>
                    </a:cubicBezTo>
                    <a:close/>
                  </a:path>
                </a:pathLst>
              </a:custGeom>
              <a:solidFill>
                <a:schemeClr val="accent2"/>
              </a:solidFill>
              <a:ln w="0" cap="flat">
                <a:noFill/>
                <a:prstDash val="solid"/>
                <a:miter/>
              </a:ln>
            </p:spPr>
            <p:txBody>
              <a:bodyPr rtlCol="0" anchor="ctr"/>
              <a:lstStyle/>
              <a:p>
                <a:endParaRPr lang="en-US" sz="744"/>
              </a:p>
            </p:txBody>
          </p:sp>
          <p:sp>
            <p:nvSpPr>
              <p:cNvPr id="2990" name="Freeform: Shape 2989">
                <a:extLst>
                  <a:ext uri="{FF2B5EF4-FFF2-40B4-BE49-F238E27FC236}">
                    <a16:creationId xmlns:a16="http://schemas.microsoft.com/office/drawing/2014/main" id="{ED62DEDC-2B5C-D47D-B98B-22D4BF53BC1A}"/>
                  </a:ext>
                </a:extLst>
              </p:cNvPr>
              <p:cNvSpPr/>
              <p:nvPr/>
            </p:nvSpPr>
            <p:spPr>
              <a:xfrm>
                <a:off x="9461122" y="2930739"/>
                <a:ext cx="7923" cy="3601"/>
              </a:xfrm>
              <a:custGeom>
                <a:avLst/>
                <a:gdLst>
                  <a:gd name="connsiteX0" fmla="*/ 7563 w 7923"/>
                  <a:gd name="connsiteY0" fmla="*/ 0 h 3601"/>
                  <a:gd name="connsiteX1" fmla="*/ 0 w 7923"/>
                  <a:gd name="connsiteY1" fmla="*/ 0 h 3601"/>
                  <a:gd name="connsiteX2" fmla="*/ 4682 w 7923"/>
                  <a:gd name="connsiteY2" fmla="*/ 0 h 3601"/>
                  <a:gd name="connsiteX3" fmla="*/ 7924 w 7923"/>
                  <a:gd name="connsiteY3" fmla="*/ 0 h 3601"/>
                </a:gdLst>
                <a:ahLst/>
                <a:cxnLst>
                  <a:cxn ang="0">
                    <a:pos x="connsiteX0" y="connsiteY0"/>
                  </a:cxn>
                  <a:cxn ang="0">
                    <a:pos x="connsiteX1" y="connsiteY1"/>
                  </a:cxn>
                  <a:cxn ang="0">
                    <a:pos x="connsiteX2" y="connsiteY2"/>
                  </a:cxn>
                  <a:cxn ang="0">
                    <a:pos x="connsiteX3" y="connsiteY3"/>
                  </a:cxn>
                </a:cxnLst>
                <a:rect l="l" t="t" r="r" b="b"/>
                <a:pathLst>
                  <a:path w="7923" h="3601">
                    <a:moveTo>
                      <a:pt x="7563" y="0"/>
                    </a:moveTo>
                    <a:cubicBezTo>
                      <a:pt x="5042" y="0"/>
                      <a:pt x="2521" y="0"/>
                      <a:pt x="0" y="0"/>
                    </a:cubicBezTo>
                    <a:cubicBezTo>
                      <a:pt x="1441" y="0"/>
                      <a:pt x="2881" y="0"/>
                      <a:pt x="4682" y="0"/>
                    </a:cubicBezTo>
                    <a:lnTo>
                      <a:pt x="7924" y="0"/>
                    </a:lnTo>
                    <a:close/>
                  </a:path>
                </a:pathLst>
              </a:custGeom>
              <a:solidFill>
                <a:schemeClr val="accent2"/>
              </a:solidFill>
              <a:ln w="0" cap="flat">
                <a:noFill/>
                <a:prstDash val="solid"/>
                <a:miter/>
              </a:ln>
            </p:spPr>
            <p:txBody>
              <a:bodyPr rtlCol="0" anchor="ctr"/>
              <a:lstStyle/>
              <a:p>
                <a:endParaRPr lang="en-US" sz="744"/>
              </a:p>
            </p:txBody>
          </p:sp>
          <p:sp>
            <p:nvSpPr>
              <p:cNvPr id="2991" name="Freeform: Shape 2990">
                <a:extLst>
                  <a:ext uri="{FF2B5EF4-FFF2-40B4-BE49-F238E27FC236}">
                    <a16:creationId xmlns:a16="http://schemas.microsoft.com/office/drawing/2014/main" id="{88CE4B50-4647-E8FA-3459-8CA098ACB8FE}"/>
                  </a:ext>
                </a:extLst>
              </p:cNvPr>
              <p:cNvSpPr/>
              <p:nvPr/>
            </p:nvSpPr>
            <p:spPr>
              <a:xfrm>
                <a:off x="9422224" y="2927439"/>
                <a:ext cx="308659" cy="5460"/>
              </a:xfrm>
              <a:custGeom>
                <a:avLst/>
                <a:gdLst>
                  <a:gd name="connsiteX0" fmla="*/ 176120 w 308659"/>
                  <a:gd name="connsiteY0" fmla="*/ 4740 h 5460"/>
                  <a:gd name="connsiteX1" fmla="*/ 167115 w 308659"/>
                  <a:gd name="connsiteY1" fmla="*/ 5461 h 5460"/>
                  <a:gd name="connsiteX2" fmla="*/ 308659 w 308659"/>
                  <a:gd name="connsiteY2" fmla="*/ 3300 h 5460"/>
                  <a:gd name="connsiteX3" fmla="*/ 225102 w 308659"/>
                  <a:gd name="connsiteY3" fmla="*/ 779 h 5460"/>
                  <a:gd name="connsiteX4" fmla="*/ 127498 w 308659"/>
                  <a:gd name="connsiteY4" fmla="*/ 58 h 5460"/>
                  <a:gd name="connsiteX5" fmla="*/ 97244 w 308659"/>
                  <a:gd name="connsiteY5" fmla="*/ 2579 h 5460"/>
                  <a:gd name="connsiteX6" fmla="*/ 75274 w 308659"/>
                  <a:gd name="connsiteY6" fmla="*/ 418 h 5460"/>
                  <a:gd name="connsiteX7" fmla="*/ 0 w 308659"/>
                  <a:gd name="connsiteY7" fmla="*/ 418 h 5460"/>
                  <a:gd name="connsiteX8" fmla="*/ 65550 w 308659"/>
                  <a:gd name="connsiteY8" fmla="*/ 779 h 5460"/>
                  <a:gd name="connsiteX9" fmla="*/ 45741 w 308659"/>
                  <a:gd name="connsiteY9" fmla="*/ 2940 h 5460"/>
                  <a:gd name="connsiteX10" fmla="*/ 52584 w 308659"/>
                  <a:gd name="connsiteY10" fmla="*/ 2940 h 5460"/>
                  <a:gd name="connsiteX11" fmla="*/ 175759 w 308659"/>
                  <a:gd name="connsiteY11" fmla="*/ 4740 h 5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8659" h="5460">
                    <a:moveTo>
                      <a:pt x="176120" y="4740"/>
                    </a:moveTo>
                    <a:cubicBezTo>
                      <a:pt x="171798" y="4740"/>
                      <a:pt x="169637" y="5101"/>
                      <a:pt x="167115" y="5461"/>
                    </a:cubicBezTo>
                    <a:cubicBezTo>
                      <a:pt x="213576" y="4740"/>
                      <a:pt x="298575" y="5461"/>
                      <a:pt x="308659" y="3300"/>
                    </a:cubicBezTo>
                    <a:cubicBezTo>
                      <a:pt x="292812" y="3300"/>
                      <a:pt x="211415" y="2219"/>
                      <a:pt x="225102" y="779"/>
                    </a:cubicBezTo>
                    <a:cubicBezTo>
                      <a:pt x="192687" y="1139"/>
                      <a:pt x="144785" y="-302"/>
                      <a:pt x="127498" y="58"/>
                    </a:cubicBezTo>
                    <a:cubicBezTo>
                      <a:pt x="180441" y="1139"/>
                      <a:pt x="133260" y="1859"/>
                      <a:pt x="97244" y="2579"/>
                    </a:cubicBezTo>
                    <a:cubicBezTo>
                      <a:pt x="64829" y="1859"/>
                      <a:pt x="103367" y="779"/>
                      <a:pt x="75274" y="418"/>
                    </a:cubicBezTo>
                    <a:lnTo>
                      <a:pt x="0" y="418"/>
                    </a:lnTo>
                    <a:cubicBezTo>
                      <a:pt x="0" y="418"/>
                      <a:pt x="65550" y="779"/>
                      <a:pt x="65550" y="779"/>
                    </a:cubicBezTo>
                    <a:lnTo>
                      <a:pt x="45741" y="2940"/>
                    </a:lnTo>
                    <a:cubicBezTo>
                      <a:pt x="48262" y="2940"/>
                      <a:pt x="49702" y="2940"/>
                      <a:pt x="52584" y="2940"/>
                    </a:cubicBezTo>
                    <a:cubicBezTo>
                      <a:pt x="163874" y="1859"/>
                      <a:pt x="61948" y="5821"/>
                      <a:pt x="175759" y="4740"/>
                    </a:cubicBezTo>
                    <a:close/>
                  </a:path>
                </a:pathLst>
              </a:custGeom>
              <a:solidFill>
                <a:schemeClr val="accent2"/>
              </a:solidFill>
              <a:ln w="0" cap="flat">
                <a:noFill/>
                <a:prstDash val="solid"/>
                <a:miter/>
              </a:ln>
            </p:spPr>
            <p:txBody>
              <a:bodyPr rtlCol="0" anchor="ctr"/>
              <a:lstStyle/>
              <a:p>
                <a:endParaRPr lang="en-US" sz="744"/>
              </a:p>
            </p:txBody>
          </p:sp>
          <p:sp>
            <p:nvSpPr>
              <p:cNvPr id="2992" name="Freeform: Shape 2991">
                <a:extLst>
                  <a:ext uri="{FF2B5EF4-FFF2-40B4-BE49-F238E27FC236}">
                    <a16:creationId xmlns:a16="http://schemas.microsoft.com/office/drawing/2014/main" id="{50FC4357-710E-1847-99BD-133EBE9A8F0C}"/>
                  </a:ext>
                </a:extLst>
              </p:cNvPr>
              <p:cNvSpPr/>
              <p:nvPr/>
            </p:nvSpPr>
            <p:spPr>
              <a:xfrm>
                <a:off x="9572052" y="2932900"/>
                <a:ext cx="17647" cy="360"/>
              </a:xfrm>
              <a:custGeom>
                <a:avLst/>
                <a:gdLst>
                  <a:gd name="connsiteX0" fmla="*/ 17648 w 17647"/>
                  <a:gd name="connsiteY0" fmla="*/ 0 h 360"/>
                  <a:gd name="connsiteX1" fmla="*/ 0 w 17647"/>
                  <a:gd name="connsiteY1" fmla="*/ 360 h 360"/>
                  <a:gd name="connsiteX2" fmla="*/ 17648 w 17647"/>
                  <a:gd name="connsiteY2" fmla="*/ 0 h 360"/>
                </a:gdLst>
                <a:ahLst/>
                <a:cxnLst>
                  <a:cxn ang="0">
                    <a:pos x="connsiteX0" y="connsiteY0"/>
                  </a:cxn>
                  <a:cxn ang="0">
                    <a:pos x="connsiteX1" y="connsiteY1"/>
                  </a:cxn>
                  <a:cxn ang="0">
                    <a:pos x="connsiteX2" y="connsiteY2"/>
                  </a:cxn>
                </a:cxnLst>
                <a:rect l="l" t="t" r="r" b="b"/>
                <a:pathLst>
                  <a:path w="17647" h="360">
                    <a:moveTo>
                      <a:pt x="17648" y="0"/>
                    </a:moveTo>
                    <a:cubicBezTo>
                      <a:pt x="10805" y="0"/>
                      <a:pt x="4682" y="0"/>
                      <a:pt x="0" y="360"/>
                    </a:cubicBezTo>
                    <a:cubicBezTo>
                      <a:pt x="10445" y="360"/>
                      <a:pt x="14407" y="360"/>
                      <a:pt x="17648" y="0"/>
                    </a:cubicBezTo>
                    <a:close/>
                  </a:path>
                </a:pathLst>
              </a:custGeom>
              <a:solidFill>
                <a:schemeClr val="accent2"/>
              </a:solidFill>
              <a:ln w="0" cap="flat">
                <a:noFill/>
                <a:prstDash val="solid"/>
                <a:miter/>
              </a:ln>
            </p:spPr>
            <p:txBody>
              <a:bodyPr rtlCol="0" anchor="ctr"/>
              <a:lstStyle/>
              <a:p>
                <a:endParaRPr lang="en-US" sz="744"/>
              </a:p>
            </p:txBody>
          </p:sp>
          <p:sp>
            <p:nvSpPr>
              <p:cNvPr id="2993" name="Freeform: Shape 2992">
                <a:extLst>
                  <a:ext uri="{FF2B5EF4-FFF2-40B4-BE49-F238E27FC236}">
                    <a16:creationId xmlns:a16="http://schemas.microsoft.com/office/drawing/2014/main" id="{43D92038-BFC1-6AE5-29B4-CBE98CDF069E}"/>
                  </a:ext>
                </a:extLst>
              </p:cNvPr>
              <p:cNvSpPr/>
              <p:nvPr/>
            </p:nvSpPr>
            <p:spPr>
              <a:xfrm>
                <a:off x="10043505" y="2936141"/>
                <a:ext cx="19808" cy="3601"/>
              </a:xfrm>
              <a:custGeom>
                <a:avLst/>
                <a:gdLst>
                  <a:gd name="connsiteX0" fmla="*/ 0 w 19808"/>
                  <a:gd name="connsiteY0" fmla="*/ 0 h 3601"/>
                  <a:gd name="connsiteX1" fmla="*/ 19809 w 19808"/>
                  <a:gd name="connsiteY1" fmla="*/ 0 h 3601"/>
                  <a:gd name="connsiteX2" fmla="*/ 0 w 19808"/>
                  <a:gd name="connsiteY2" fmla="*/ 0 h 3601"/>
                </a:gdLst>
                <a:ahLst/>
                <a:cxnLst>
                  <a:cxn ang="0">
                    <a:pos x="connsiteX0" y="connsiteY0"/>
                  </a:cxn>
                  <a:cxn ang="0">
                    <a:pos x="connsiteX1" y="connsiteY1"/>
                  </a:cxn>
                  <a:cxn ang="0">
                    <a:pos x="connsiteX2" y="connsiteY2"/>
                  </a:cxn>
                </a:cxnLst>
                <a:rect l="l" t="t" r="r" b="b"/>
                <a:pathLst>
                  <a:path w="19808" h="3601">
                    <a:moveTo>
                      <a:pt x="0" y="0"/>
                    </a:moveTo>
                    <a:cubicBezTo>
                      <a:pt x="5763" y="0"/>
                      <a:pt x="11885" y="0"/>
                      <a:pt x="19809" y="0"/>
                    </a:cubicBezTo>
                    <a:cubicBezTo>
                      <a:pt x="16207" y="0"/>
                      <a:pt x="7564" y="0"/>
                      <a:pt x="0" y="0"/>
                    </a:cubicBezTo>
                    <a:close/>
                  </a:path>
                </a:pathLst>
              </a:custGeom>
              <a:solidFill>
                <a:schemeClr val="accent2"/>
              </a:solidFill>
              <a:ln w="0" cap="flat">
                <a:noFill/>
                <a:prstDash val="solid"/>
                <a:miter/>
              </a:ln>
            </p:spPr>
            <p:txBody>
              <a:bodyPr rtlCol="0" anchor="ctr"/>
              <a:lstStyle/>
              <a:p>
                <a:endParaRPr lang="en-US" sz="744"/>
              </a:p>
            </p:txBody>
          </p:sp>
          <p:sp>
            <p:nvSpPr>
              <p:cNvPr id="2994" name="Freeform: Shape 2993">
                <a:extLst>
                  <a:ext uri="{FF2B5EF4-FFF2-40B4-BE49-F238E27FC236}">
                    <a16:creationId xmlns:a16="http://schemas.microsoft.com/office/drawing/2014/main" id="{9D9D3C17-C49C-86FA-5B85-170F60E0A43A}"/>
                  </a:ext>
                </a:extLst>
              </p:cNvPr>
              <p:cNvSpPr/>
              <p:nvPr/>
            </p:nvSpPr>
            <p:spPr>
              <a:xfrm>
                <a:off x="8497327" y="4992646"/>
                <a:ext cx="6122" cy="65213"/>
              </a:xfrm>
              <a:custGeom>
                <a:avLst/>
                <a:gdLst>
                  <a:gd name="connsiteX0" fmla="*/ 6123 w 6122"/>
                  <a:gd name="connsiteY0" fmla="*/ 64853 h 65213"/>
                  <a:gd name="connsiteX1" fmla="*/ 5042 w 6122"/>
                  <a:gd name="connsiteY1" fmla="*/ 53688 h 65213"/>
                  <a:gd name="connsiteX2" fmla="*/ 2881 w 6122"/>
                  <a:gd name="connsiteY2" fmla="*/ 31358 h 65213"/>
                  <a:gd name="connsiteX3" fmla="*/ 0 w 6122"/>
                  <a:gd name="connsiteY3" fmla="*/ 24 h 65213"/>
                  <a:gd name="connsiteX4" fmla="*/ 5042 w 6122"/>
                  <a:gd name="connsiteY4" fmla="*/ 57650 h 65213"/>
                  <a:gd name="connsiteX5" fmla="*/ 6123 w 6122"/>
                  <a:gd name="connsiteY5" fmla="*/ 65213 h 65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22" h="65213">
                    <a:moveTo>
                      <a:pt x="6123" y="64853"/>
                    </a:moveTo>
                    <a:cubicBezTo>
                      <a:pt x="6123" y="64493"/>
                      <a:pt x="6123" y="59811"/>
                      <a:pt x="5042" y="53688"/>
                    </a:cubicBezTo>
                    <a:cubicBezTo>
                      <a:pt x="4682" y="47565"/>
                      <a:pt x="3241" y="39281"/>
                      <a:pt x="2881" y="31358"/>
                    </a:cubicBezTo>
                    <a:cubicBezTo>
                      <a:pt x="1801" y="15151"/>
                      <a:pt x="720" y="-697"/>
                      <a:pt x="0" y="24"/>
                    </a:cubicBezTo>
                    <a:cubicBezTo>
                      <a:pt x="1441" y="19112"/>
                      <a:pt x="2161" y="38201"/>
                      <a:pt x="5042" y="57650"/>
                    </a:cubicBezTo>
                    <a:lnTo>
                      <a:pt x="6123" y="65213"/>
                    </a:lnTo>
                    <a:close/>
                  </a:path>
                </a:pathLst>
              </a:custGeom>
              <a:solidFill>
                <a:schemeClr val="accent2"/>
              </a:solidFill>
              <a:ln w="0" cap="flat">
                <a:noFill/>
                <a:prstDash val="solid"/>
                <a:miter/>
              </a:ln>
            </p:spPr>
            <p:txBody>
              <a:bodyPr rtlCol="0" anchor="ctr"/>
              <a:lstStyle/>
              <a:p>
                <a:endParaRPr lang="en-US" sz="744"/>
              </a:p>
            </p:txBody>
          </p:sp>
          <p:sp>
            <p:nvSpPr>
              <p:cNvPr id="2995" name="Freeform: Shape 2994">
                <a:extLst>
                  <a:ext uri="{FF2B5EF4-FFF2-40B4-BE49-F238E27FC236}">
                    <a16:creationId xmlns:a16="http://schemas.microsoft.com/office/drawing/2014/main" id="{06BEC2A7-4D64-CBF4-D9AC-9F9886592F40}"/>
                  </a:ext>
                </a:extLst>
              </p:cNvPr>
              <p:cNvSpPr/>
              <p:nvPr/>
            </p:nvSpPr>
            <p:spPr>
              <a:xfrm>
                <a:off x="11248968" y="2981882"/>
                <a:ext cx="24130" cy="9364"/>
              </a:xfrm>
              <a:custGeom>
                <a:avLst/>
                <a:gdLst>
                  <a:gd name="connsiteX0" fmla="*/ 24131 w 24130"/>
                  <a:gd name="connsiteY0" fmla="*/ 9364 h 9364"/>
                  <a:gd name="connsiteX1" fmla="*/ 3962 w 24130"/>
                  <a:gd name="connsiteY1" fmla="*/ 1441 h 9364"/>
                  <a:gd name="connsiteX2" fmla="*/ 0 w 24130"/>
                  <a:gd name="connsiteY2" fmla="*/ 0 h 9364"/>
                  <a:gd name="connsiteX3" fmla="*/ 24131 w 24130"/>
                  <a:gd name="connsiteY3" fmla="*/ 9364 h 9364"/>
                </a:gdLst>
                <a:ahLst/>
                <a:cxnLst>
                  <a:cxn ang="0">
                    <a:pos x="connsiteX0" y="connsiteY0"/>
                  </a:cxn>
                  <a:cxn ang="0">
                    <a:pos x="connsiteX1" y="connsiteY1"/>
                  </a:cxn>
                  <a:cxn ang="0">
                    <a:pos x="connsiteX2" y="connsiteY2"/>
                  </a:cxn>
                  <a:cxn ang="0">
                    <a:pos x="connsiteX3" y="connsiteY3"/>
                  </a:cxn>
                </a:cxnLst>
                <a:rect l="l" t="t" r="r" b="b"/>
                <a:pathLst>
                  <a:path w="24130" h="9364">
                    <a:moveTo>
                      <a:pt x="24131" y="9364"/>
                    </a:moveTo>
                    <a:cubicBezTo>
                      <a:pt x="17288" y="6843"/>
                      <a:pt x="10805" y="3962"/>
                      <a:pt x="3962" y="1441"/>
                    </a:cubicBezTo>
                    <a:cubicBezTo>
                      <a:pt x="2521" y="1080"/>
                      <a:pt x="1080" y="360"/>
                      <a:pt x="0" y="0"/>
                    </a:cubicBezTo>
                    <a:cubicBezTo>
                      <a:pt x="3962" y="1801"/>
                      <a:pt x="17288" y="6843"/>
                      <a:pt x="24131" y="9364"/>
                    </a:cubicBezTo>
                    <a:close/>
                  </a:path>
                </a:pathLst>
              </a:custGeom>
              <a:solidFill>
                <a:schemeClr val="accent2"/>
              </a:solidFill>
              <a:ln w="0" cap="flat">
                <a:noFill/>
                <a:prstDash val="solid"/>
                <a:miter/>
              </a:ln>
            </p:spPr>
            <p:txBody>
              <a:bodyPr rtlCol="0" anchor="ctr"/>
              <a:lstStyle/>
              <a:p>
                <a:endParaRPr lang="en-US" sz="744"/>
              </a:p>
            </p:txBody>
          </p:sp>
          <p:sp>
            <p:nvSpPr>
              <p:cNvPr id="2996" name="Freeform: Shape 2995">
                <a:extLst>
                  <a:ext uri="{FF2B5EF4-FFF2-40B4-BE49-F238E27FC236}">
                    <a16:creationId xmlns:a16="http://schemas.microsoft.com/office/drawing/2014/main" id="{1E5F7EEF-C67A-EBEB-D230-894B88FE788B}"/>
                  </a:ext>
                </a:extLst>
              </p:cNvPr>
              <p:cNvSpPr/>
              <p:nvPr/>
            </p:nvSpPr>
            <p:spPr>
              <a:xfrm>
                <a:off x="9647686" y="2927858"/>
                <a:ext cx="20169" cy="720"/>
              </a:xfrm>
              <a:custGeom>
                <a:avLst/>
                <a:gdLst>
                  <a:gd name="connsiteX0" fmla="*/ 20169 w 20169"/>
                  <a:gd name="connsiteY0" fmla="*/ 0 h 720"/>
                  <a:gd name="connsiteX1" fmla="*/ 0 w 20169"/>
                  <a:gd name="connsiteY1" fmla="*/ 720 h 720"/>
                  <a:gd name="connsiteX2" fmla="*/ 20169 w 20169"/>
                  <a:gd name="connsiteY2" fmla="*/ 0 h 720"/>
                </a:gdLst>
                <a:ahLst/>
                <a:cxnLst>
                  <a:cxn ang="0">
                    <a:pos x="connsiteX0" y="connsiteY0"/>
                  </a:cxn>
                  <a:cxn ang="0">
                    <a:pos x="connsiteX1" y="connsiteY1"/>
                  </a:cxn>
                  <a:cxn ang="0">
                    <a:pos x="connsiteX2" y="connsiteY2"/>
                  </a:cxn>
                </a:cxnLst>
                <a:rect l="l" t="t" r="r" b="b"/>
                <a:pathLst>
                  <a:path w="20169" h="720">
                    <a:moveTo>
                      <a:pt x="20169" y="0"/>
                    </a:moveTo>
                    <a:cubicBezTo>
                      <a:pt x="8284" y="0"/>
                      <a:pt x="2881" y="360"/>
                      <a:pt x="0" y="720"/>
                    </a:cubicBezTo>
                    <a:cubicBezTo>
                      <a:pt x="7563" y="720"/>
                      <a:pt x="14767" y="720"/>
                      <a:pt x="20169" y="0"/>
                    </a:cubicBezTo>
                    <a:close/>
                  </a:path>
                </a:pathLst>
              </a:custGeom>
              <a:solidFill>
                <a:schemeClr val="accent2"/>
              </a:solidFill>
              <a:ln w="0" cap="flat">
                <a:noFill/>
                <a:prstDash val="solid"/>
                <a:miter/>
              </a:ln>
            </p:spPr>
            <p:txBody>
              <a:bodyPr rtlCol="0" anchor="ctr"/>
              <a:lstStyle/>
              <a:p>
                <a:endParaRPr lang="en-US" sz="744"/>
              </a:p>
            </p:txBody>
          </p:sp>
          <p:sp>
            <p:nvSpPr>
              <p:cNvPr id="2997" name="Freeform: Shape 2996">
                <a:extLst>
                  <a:ext uri="{FF2B5EF4-FFF2-40B4-BE49-F238E27FC236}">
                    <a16:creationId xmlns:a16="http://schemas.microsoft.com/office/drawing/2014/main" id="{D2565A9C-AF83-5772-6AF0-6670A5968CCA}"/>
                  </a:ext>
                </a:extLst>
              </p:cNvPr>
              <p:cNvSpPr/>
              <p:nvPr/>
            </p:nvSpPr>
            <p:spPr>
              <a:xfrm>
                <a:off x="11275260" y="2995928"/>
                <a:ext cx="67710" cy="33495"/>
              </a:xfrm>
              <a:custGeom>
                <a:avLst/>
                <a:gdLst>
                  <a:gd name="connsiteX0" fmla="*/ 360 w 67710"/>
                  <a:gd name="connsiteY0" fmla="*/ 0 h 33495"/>
                  <a:gd name="connsiteX1" fmla="*/ 21970 w 67710"/>
                  <a:gd name="connsiteY1" fmla="*/ 11525 h 33495"/>
                  <a:gd name="connsiteX2" fmla="*/ 33855 w 67710"/>
                  <a:gd name="connsiteY2" fmla="*/ 16928 h 33495"/>
                  <a:gd name="connsiteX3" fmla="*/ 44660 w 67710"/>
                  <a:gd name="connsiteY3" fmla="*/ 22330 h 33495"/>
                  <a:gd name="connsiteX4" fmla="*/ 67711 w 67710"/>
                  <a:gd name="connsiteY4" fmla="*/ 33495 h 33495"/>
                  <a:gd name="connsiteX5" fmla="*/ 36737 w 67710"/>
                  <a:gd name="connsiteY5" fmla="*/ 17648 h 33495"/>
                  <a:gd name="connsiteX6" fmla="*/ 0 w 67710"/>
                  <a:gd name="connsiteY6" fmla="*/ 360 h 33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710" h="33495">
                    <a:moveTo>
                      <a:pt x="360" y="0"/>
                    </a:moveTo>
                    <a:cubicBezTo>
                      <a:pt x="8644" y="4322"/>
                      <a:pt x="20529" y="10445"/>
                      <a:pt x="21970" y="11525"/>
                    </a:cubicBezTo>
                    <a:cubicBezTo>
                      <a:pt x="26292" y="13326"/>
                      <a:pt x="30254" y="15127"/>
                      <a:pt x="33855" y="16928"/>
                    </a:cubicBezTo>
                    <a:cubicBezTo>
                      <a:pt x="37457" y="18728"/>
                      <a:pt x="41059" y="20529"/>
                      <a:pt x="44660" y="22330"/>
                    </a:cubicBezTo>
                    <a:cubicBezTo>
                      <a:pt x="51863" y="25932"/>
                      <a:pt x="59067" y="29173"/>
                      <a:pt x="67711" y="33495"/>
                    </a:cubicBezTo>
                    <a:cubicBezTo>
                      <a:pt x="57986" y="28813"/>
                      <a:pt x="47902" y="23411"/>
                      <a:pt x="36737" y="17648"/>
                    </a:cubicBezTo>
                    <a:cubicBezTo>
                      <a:pt x="25211" y="12246"/>
                      <a:pt x="13326" y="6483"/>
                      <a:pt x="0" y="360"/>
                    </a:cubicBezTo>
                    <a:close/>
                  </a:path>
                </a:pathLst>
              </a:custGeom>
              <a:solidFill>
                <a:schemeClr val="accent2"/>
              </a:solidFill>
              <a:ln w="0" cap="flat">
                <a:noFill/>
                <a:prstDash val="solid"/>
                <a:miter/>
              </a:ln>
            </p:spPr>
            <p:txBody>
              <a:bodyPr rtlCol="0" anchor="ctr"/>
              <a:lstStyle/>
              <a:p>
                <a:endParaRPr lang="en-US" sz="744"/>
              </a:p>
            </p:txBody>
          </p:sp>
          <p:sp>
            <p:nvSpPr>
              <p:cNvPr id="2998" name="Freeform: Shape 2997">
                <a:extLst>
                  <a:ext uri="{FF2B5EF4-FFF2-40B4-BE49-F238E27FC236}">
                    <a16:creationId xmlns:a16="http://schemas.microsoft.com/office/drawing/2014/main" id="{89639D43-9A1A-375F-DFD4-665B2A1DA901}"/>
                  </a:ext>
                </a:extLst>
              </p:cNvPr>
              <p:cNvSpPr/>
              <p:nvPr/>
            </p:nvSpPr>
            <p:spPr>
              <a:xfrm>
                <a:off x="11343331" y="3029424"/>
                <a:ext cx="1440" cy="720"/>
              </a:xfrm>
              <a:custGeom>
                <a:avLst/>
                <a:gdLst>
                  <a:gd name="connsiteX0" fmla="*/ 1441 w 1440"/>
                  <a:gd name="connsiteY0" fmla="*/ 720 h 720"/>
                  <a:gd name="connsiteX1" fmla="*/ 0 w 1440"/>
                  <a:gd name="connsiteY1" fmla="*/ 0 h 720"/>
                  <a:gd name="connsiteX2" fmla="*/ 1441 w 1440"/>
                  <a:gd name="connsiteY2" fmla="*/ 720 h 720"/>
                </a:gdLst>
                <a:ahLst/>
                <a:cxnLst>
                  <a:cxn ang="0">
                    <a:pos x="connsiteX0" y="connsiteY0"/>
                  </a:cxn>
                  <a:cxn ang="0">
                    <a:pos x="connsiteX1" y="connsiteY1"/>
                  </a:cxn>
                  <a:cxn ang="0">
                    <a:pos x="connsiteX2" y="connsiteY2"/>
                  </a:cxn>
                </a:cxnLst>
                <a:rect l="l" t="t" r="r" b="b"/>
                <a:pathLst>
                  <a:path w="1440" h="720">
                    <a:moveTo>
                      <a:pt x="1441" y="720"/>
                    </a:moveTo>
                    <a:cubicBezTo>
                      <a:pt x="1080" y="720"/>
                      <a:pt x="360" y="360"/>
                      <a:pt x="0" y="0"/>
                    </a:cubicBezTo>
                    <a:cubicBezTo>
                      <a:pt x="360" y="0"/>
                      <a:pt x="1080" y="360"/>
                      <a:pt x="1441" y="720"/>
                    </a:cubicBezTo>
                    <a:close/>
                  </a:path>
                </a:pathLst>
              </a:custGeom>
              <a:solidFill>
                <a:schemeClr val="accent2"/>
              </a:solidFill>
              <a:ln w="0" cap="flat">
                <a:noFill/>
                <a:prstDash val="solid"/>
                <a:miter/>
              </a:ln>
            </p:spPr>
            <p:txBody>
              <a:bodyPr rtlCol="0" anchor="ctr"/>
              <a:lstStyle/>
              <a:p>
                <a:endParaRPr lang="en-US" sz="744"/>
              </a:p>
            </p:txBody>
          </p:sp>
          <p:sp>
            <p:nvSpPr>
              <p:cNvPr id="2999" name="Freeform: Shape 2998">
                <a:extLst>
                  <a:ext uri="{FF2B5EF4-FFF2-40B4-BE49-F238E27FC236}">
                    <a16:creationId xmlns:a16="http://schemas.microsoft.com/office/drawing/2014/main" id="{1737EEB4-7EF1-238B-514F-7A50D5BCA0D6}"/>
                  </a:ext>
                </a:extLst>
              </p:cNvPr>
              <p:cNvSpPr/>
              <p:nvPr/>
            </p:nvSpPr>
            <p:spPr>
              <a:xfrm>
                <a:off x="8459510" y="2905528"/>
                <a:ext cx="3329862" cy="3287563"/>
              </a:xfrm>
              <a:custGeom>
                <a:avLst/>
                <a:gdLst>
                  <a:gd name="connsiteX0" fmla="*/ 49342 w 3329862"/>
                  <a:gd name="connsiteY0" fmla="*/ 2190148 h 3287563"/>
                  <a:gd name="connsiteX1" fmla="*/ 52584 w 3329862"/>
                  <a:gd name="connsiteY1" fmla="*/ 2207076 h 3287563"/>
                  <a:gd name="connsiteX2" fmla="*/ 50423 w 3329862"/>
                  <a:gd name="connsiteY2" fmla="*/ 2198432 h 3287563"/>
                  <a:gd name="connsiteX3" fmla="*/ 54745 w 3329862"/>
                  <a:gd name="connsiteY3" fmla="*/ 2220042 h 3287563"/>
                  <a:gd name="connsiteX4" fmla="*/ 59427 w 3329862"/>
                  <a:gd name="connsiteY4" fmla="*/ 2241652 h 3287563"/>
                  <a:gd name="connsiteX5" fmla="*/ 64469 w 3329862"/>
                  <a:gd name="connsiteY5" fmla="*/ 2259299 h 3287563"/>
                  <a:gd name="connsiteX6" fmla="*/ 62308 w 3329862"/>
                  <a:gd name="connsiteY6" fmla="*/ 2253177 h 3287563"/>
                  <a:gd name="connsiteX7" fmla="*/ 65910 w 3329862"/>
                  <a:gd name="connsiteY7" fmla="*/ 2266863 h 3287563"/>
                  <a:gd name="connsiteX8" fmla="*/ 70592 w 3329862"/>
                  <a:gd name="connsiteY8" fmla="*/ 2281630 h 3287563"/>
                  <a:gd name="connsiteX9" fmla="*/ 77075 w 3329862"/>
                  <a:gd name="connsiteY9" fmla="*/ 2299638 h 3287563"/>
                  <a:gd name="connsiteX10" fmla="*/ 84278 w 3329862"/>
                  <a:gd name="connsiteY10" fmla="*/ 2319807 h 3287563"/>
                  <a:gd name="connsiteX11" fmla="*/ 92562 w 3329862"/>
                  <a:gd name="connsiteY11" fmla="*/ 2340336 h 3287563"/>
                  <a:gd name="connsiteX12" fmla="*/ 100846 w 3329862"/>
                  <a:gd name="connsiteY12" fmla="*/ 2360505 h 3287563"/>
                  <a:gd name="connsiteX13" fmla="*/ 109489 w 3329862"/>
                  <a:gd name="connsiteY13" fmla="*/ 2378513 h 3287563"/>
                  <a:gd name="connsiteX14" fmla="*/ 116693 w 3329862"/>
                  <a:gd name="connsiteY14" fmla="*/ 2393640 h 3287563"/>
                  <a:gd name="connsiteX15" fmla="*/ 122455 w 3329862"/>
                  <a:gd name="connsiteY15" fmla="*/ 2404445 h 3287563"/>
                  <a:gd name="connsiteX16" fmla="*/ 134701 w 3329862"/>
                  <a:gd name="connsiteY16" fmla="*/ 2427495 h 3287563"/>
                  <a:gd name="connsiteX17" fmla="*/ 148027 w 3329862"/>
                  <a:gd name="connsiteY17" fmla="*/ 2450546 h 3287563"/>
                  <a:gd name="connsiteX18" fmla="*/ 172878 w 3329862"/>
                  <a:gd name="connsiteY18" fmla="*/ 2490524 h 3287563"/>
                  <a:gd name="connsiteX19" fmla="*/ 162793 w 3329862"/>
                  <a:gd name="connsiteY19" fmla="*/ 2475037 h 3287563"/>
                  <a:gd name="connsiteX20" fmla="*/ 153789 w 3329862"/>
                  <a:gd name="connsiteY20" fmla="*/ 2460990 h 3287563"/>
                  <a:gd name="connsiteX21" fmla="*/ 147667 w 3329862"/>
                  <a:gd name="connsiteY21" fmla="*/ 2452347 h 3287563"/>
                  <a:gd name="connsiteX22" fmla="*/ 155950 w 3329862"/>
                  <a:gd name="connsiteY22" fmla="*/ 2467473 h 3287563"/>
                  <a:gd name="connsiteX23" fmla="*/ 164234 w 3329862"/>
                  <a:gd name="connsiteY23" fmla="*/ 2481160 h 3287563"/>
                  <a:gd name="connsiteX24" fmla="*/ 180802 w 3329862"/>
                  <a:gd name="connsiteY24" fmla="*/ 2508172 h 3287563"/>
                  <a:gd name="connsiteX25" fmla="*/ 190886 w 3329862"/>
                  <a:gd name="connsiteY25" fmla="*/ 2522938 h 3287563"/>
                  <a:gd name="connsiteX26" fmla="*/ 196649 w 3329862"/>
                  <a:gd name="connsiteY26" fmla="*/ 2530862 h 3287563"/>
                  <a:gd name="connsiteX27" fmla="*/ 203132 w 3329862"/>
                  <a:gd name="connsiteY27" fmla="*/ 2539146 h 3287563"/>
                  <a:gd name="connsiteX28" fmla="*/ 218259 w 3329862"/>
                  <a:gd name="connsiteY28" fmla="*/ 2557874 h 3287563"/>
                  <a:gd name="connsiteX29" fmla="*/ 222580 w 3329862"/>
                  <a:gd name="connsiteY29" fmla="*/ 2562917 h 3287563"/>
                  <a:gd name="connsiteX30" fmla="*/ 227263 w 3329862"/>
                  <a:gd name="connsiteY30" fmla="*/ 2567959 h 3287563"/>
                  <a:gd name="connsiteX31" fmla="*/ 237347 w 3329862"/>
                  <a:gd name="connsiteY31" fmla="*/ 2579124 h 3287563"/>
                  <a:gd name="connsiteX32" fmla="*/ 221500 w 3329862"/>
                  <a:gd name="connsiteY32" fmla="*/ 2560395 h 3287563"/>
                  <a:gd name="connsiteX33" fmla="*/ 206373 w 3329862"/>
                  <a:gd name="connsiteY33" fmla="*/ 2541307 h 3287563"/>
                  <a:gd name="connsiteX34" fmla="*/ 224021 w 3329862"/>
                  <a:gd name="connsiteY34" fmla="*/ 2562556 h 3287563"/>
                  <a:gd name="connsiteX35" fmla="*/ 242750 w 3329862"/>
                  <a:gd name="connsiteY35" fmla="*/ 2582725 h 3287563"/>
                  <a:gd name="connsiteX36" fmla="*/ 261838 w 3329862"/>
                  <a:gd name="connsiteY36" fmla="*/ 2602534 h 3287563"/>
                  <a:gd name="connsiteX37" fmla="*/ 271563 w 3329862"/>
                  <a:gd name="connsiteY37" fmla="*/ 2612259 h 3287563"/>
                  <a:gd name="connsiteX38" fmla="*/ 281647 w 3329862"/>
                  <a:gd name="connsiteY38" fmla="*/ 2621623 h 3287563"/>
                  <a:gd name="connsiteX39" fmla="*/ 286329 w 3329862"/>
                  <a:gd name="connsiteY39" fmla="*/ 2627386 h 3287563"/>
                  <a:gd name="connsiteX40" fmla="*/ 270122 w 3329862"/>
                  <a:gd name="connsiteY40" fmla="*/ 2612259 h 3287563"/>
                  <a:gd name="connsiteX41" fmla="*/ 247432 w 3329862"/>
                  <a:gd name="connsiteY41" fmla="*/ 2589208 h 3287563"/>
                  <a:gd name="connsiteX42" fmla="*/ 231945 w 3329862"/>
                  <a:gd name="connsiteY42" fmla="*/ 2572281 h 3287563"/>
                  <a:gd name="connsiteX43" fmla="*/ 376010 w 3329862"/>
                  <a:gd name="connsiteY43" fmla="*/ 2705181 h 3287563"/>
                  <a:gd name="connsiteX44" fmla="*/ 387895 w 3329862"/>
                  <a:gd name="connsiteY44" fmla="*/ 2717426 h 3287563"/>
                  <a:gd name="connsiteX45" fmla="*/ 394738 w 3329862"/>
                  <a:gd name="connsiteY45" fmla="*/ 2723189 h 3287563"/>
                  <a:gd name="connsiteX46" fmla="*/ 404463 w 3329862"/>
                  <a:gd name="connsiteY46" fmla="*/ 2730032 h 3287563"/>
                  <a:gd name="connsiteX47" fmla="*/ 417068 w 3329862"/>
                  <a:gd name="connsiteY47" fmla="*/ 2738316 h 3287563"/>
                  <a:gd name="connsiteX48" fmla="*/ 433276 w 3329862"/>
                  <a:gd name="connsiteY48" fmla="*/ 2748400 h 3287563"/>
                  <a:gd name="connsiteX49" fmla="*/ 427873 w 3329862"/>
                  <a:gd name="connsiteY49" fmla="*/ 2744799 h 3287563"/>
                  <a:gd name="connsiteX50" fmla="*/ 424632 w 3329862"/>
                  <a:gd name="connsiteY50" fmla="*/ 2742277 h 3287563"/>
                  <a:gd name="connsiteX51" fmla="*/ 423191 w 3329862"/>
                  <a:gd name="connsiteY51" fmla="*/ 2740837 h 3287563"/>
                  <a:gd name="connsiteX52" fmla="*/ 431835 w 3329862"/>
                  <a:gd name="connsiteY52" fmla="*/ 2745519 h 3287563"/>
                  <a:gd name="connsiteX53" fmla="*/ 435436 w 3329862"/>
                  <a:gd name="connsiteY53" fmla="*/ 2745519 h 3287563"/>
                  <a:gd name="connsiteX54" fmla="*/ 451284 w 3329862"/>
                  <a:gd name="connsiteY54" fmla="*/ 2754163 h 3287563"/>
                  <a:gd name="connsiteX55" fmla="*/ 469652 w 3329862"/>
                  <a:gd name="connsiteY55" fmla="*/ 2764608 h 3287563"/>
                  <a:gd name="connsiteX56" fmla="*/ 493783 w 3329862"/>
                  <a:gd name="connsiteY56" fmla="*/ 2776493 h 3287563"/>
                  <a:gd name="connsiteX57" fmla="*/ 488741 w 3329862"/>
                  <a:gd name="connsiteY57" fmla="*/ 2774692 h 3287563"/>
                  <a:gd name="connsiteX58" fmla="*/ 585264 w 3329862"/>
                  <a:gd name="connsiteY58" fmla="*/ 2815390 h 3287563"/>
                  <a:gd name="connsiteX59" fmla="*/ 602192 w 3329862"/>
                  <a:gd name="connsiteY59" fmla="*/ 2820433 h 3287563"/>
                  <a:gd name="connsiteX60" fmla="*/ 610115 w 3329862"/>
                  <a:gd name="connsiteY60" fmla="*/ 2822594 h 3287563"/>
                  <a:gd name="connsiteX61" fmla="*/ 617679 w 3329862"/>
                  <a:gd name="connsiteY61" fmla="*/ 2824394 h 3287563"/>
                  <a:gd name="connsiteX62" fmla="*/ 646852 w 3329862"/>
                  <a:gd name="connsiteY62" fmla="*/ 2831238 h 3287563"/>
                  <a:gd name="connsiteX63" fmla="*/ 686110 w 3329862"/>
                  <a:gd name="connsiteY63" fmla="*/ 2840242 h 3287563"/>
                  <a:gd name="connsiteX64" fmla="*/ 721045 w 3329862"/>
                  <a:gd name="connsiteY64" fmla="*/ 2846725 h 3287563"/>
                  <a:gd name="connsiteX65" fmla="*/ 729329 w 3329862"/>
                  <a:gd name="connsiteY65" fmla="*/ 2848165 h 3287563"/>
                  <a:gd name="connsiteX66" fmla="*/ 737253 w 3329862"/>
                  <a:gd name="connsiteY66" fmla="*/ 2849246 h 3287563"/>
                  <a:gd name="connsiteX67" fmla="*/ 752740 w 3329862"/>
                  <a:gd name="connsiteY67" fmla="*/ 2851407 h 3287563"/>
                  <a:gd name="connsiteX68" fmla="*/ 767867 w 3329862"/>
                  <a:gd name="connsiteY68" fmla="*/ 2853207 h 3287563"/>
                  <a:gd name="connsiteX69" fmla="*/ 782633 w 3329862"/>
                  <a:gd name="connsiteY69" fmla="*/ 2854288 h 3287563"/>
                  <a:gd name="connsiteX70" fmla="*/ 811806 w 3329862"/>
                  <a:gd name="connsiteY70" fmla="*/ 2856449 h 3287563"/>
                  <a:gd name="connsiteX71" fmla="*/ 840979 w 3329862"/>
                  <a:gd name="connsiteY71" fmla="*/ 2857169 h 3287563"/>
                  <a:gd name="connsiteX72" fmla="*/ 871953 w 3329862"/>
                  <a:gd name="connsiteY72" fmla="*/ 2857169 h 3287563"/>
                  <a:gd name="connsiteX73" fmla="*/ 905449 w 3329862"/>
                  <a:gd name="connsiteY73" fmla="*/ 2857169 h 3287563"/>
                  <a:gd name="connsiteX74" fmla="*/ 972799 w 3329862"/>
                  <a:gd name="connsiteY74" fmla="*/ 2861491 h 3287563"/>
                  <a:gd name="connsiteX75" fmla="*/ 1084449 w 3329862"/>
                  <a:gd name="connsiteY75" fmla="*/ 2857169 h 3287563"/>
                  <a:gd name="connsiteX76" fmla="*/ 988646 w 3329862"/>
                  <a:gd name="connsiteY76" fmla="*/ 2859330 h 3287563"/>
                  <a:gd name="connsiteX77" fmla="*/ 939664 w 3329862"/>
                  <a:gd name="connsiteY77" fmla="*/ 2856089 h 3287563"/>
                  <a:gd name="connsiteX78" fmla="*/ 1148198 w 3329862"/>
                  <a:gd name="connsiteY78" fmla="*/ 2856809 h 3287563"/>
                  <a:gd name="connsiteX79" fmla="*/ 1133792 w 3329862"/>
                  <a:gd name="connsiteY79" fmla="*/ 2856809 h 3287563"/>
                  <a:gd name="connsiteX80" fmla="*/ 1319275 w 3329862"/>
                  <a:gd name="connsiteY80" fmla="*/ 2860411 h 3287563"/>
                  <a:gd name="connsiteX81" fmla="*/ 1370778 w 3329862"/>
                  <a:gd name="connsiteY81" fmla="*/ 2859330 h 3287563"/>
                  <a:gd name="connsiteX82" fmla="*/ 1366817 w 3329862"/>
                  <a:gd name="connsiteY82" fmla="*/ 2860051 h 3287563"/>
                  <a:gd name="connsiteX83" fmla="*/ 1521687 w 3329862"/>
                  <a:gd name="connsiteY83" fmla="*/ 2860771 h 3287563"/>
                  <a:gd name="connsiteX84" fmla="*/ 1511602 w 3329862"/>
                  <a:gd name="connsiteY84" fmla="*/ 2861131 h 3287563"/>
                  <a:gd name="connsiteX85" fmla="*/ 1658548 w 3329862"/>
                  <a:gd name="connsiteY85" fmla="*/ 2859330 h 3287563"/>
                  <a:gd name="connsiteX86" fmla="*/ 1637659 w 3329862"/>
                  <a:gd name="connsiteY86" fmla="*/ 2862212 h 3287563"/>
                  <a:gd name="connsiteX87" fmla="*/ 1890133 w 3329862"/>
                  <a:gd name="connsiteY87" fmla="*/ 2857890 h 3287563"/>
                  <a:gd name="connsiteX88" fmla="*/ 1950280 w 3329862"/>
                  <a:gd name="connsiteY88" fmla="*/ 2858970 h 3287563"/>
                  <a:gd name="connsiteX89" fmla="*/ 1881849 w 3329862"/>
                  <a:gd name="connsiteY89" fmla="*/ 2862572 h 3287563"/>
                  <a:gd name="connsiteX90" fmla="*/ 1955322 w 3329862"/>
                  <a:gd name="connsiteY90" fmla="*/ 2861851 h 3287563"/>
                  <a:gd name="connsiteX91" fmla="*/ 1905620 w 3329862"/>
                  <a:gd name="connsiteY91" fmla="*/ 2865453 h 3287563"/>
                  <a:gd name="connsiteX92" fmla="*/ 1961445 w 3329862"/>
                  <a:gd name="connsiteY92" fmla="*/ 2864733 h 3287563"/>
                  <a:gd name="connsiteX93" fmla="*/ 1966487 w 3329862"/>
                  <a:gd name="connsiteY93" fmla="*/ 2864372 h 3287563"/>
                  <a:gd name="connsiteX94" fmla="*/ 1975851 w 3329862"/>
                  <a:gd name="connsiteY94" fmla="*/ 2866894 h 3287563"/>
                  <a:gd name="connsiteX95" fmla="*/ 1991339 w 3329862"/>
                  <a:gd name="connsiteY95" fmla="*/ 2878059 h 3287563"/>
                  <a:gd name="connsiteX96" fmla="*/ 1997821 w 3329862"/>
                  <a:gd name="connsiteY96" fmla="*/ 2886342 h 3287563"/>
                  <a:gd name="connsiteX97" fmla="*/ 2003224 w 3329862"/>
                  <a:gd name="connsiteY97" fmla="*/ 2894266 h 3287563"/>
                  <a:gd name="connsiteX98" fmla="*/ 2012228 w 3329862"/>
                  <a:gd name="connsiteY98" fmla="*/ 2906872 h 3287563"/>
                  <a:gd name="connsiteX99" fmla="*/ 2022673 w 3329862"/>
                  <a:gd name="connsiteY99" fmla="*/ 2918397 h 3287563"/>
                  <a:gd name="connsiteX100" fmla="*/ 2030236 w 3329862"/>
                  <a:gd name="connsiteY100" fmla="*/ 2929922 h 3287563"/>
                  <a:gd name="connsiteX101" fmla="*/ 2038160 w 3329862"/>
                  <a:gd name="connsiteY101" fmla="*/ 2941087 h 3287563"/>
                  <a:gd name="connsiteX102" fmla="*/ 2054367 w 3329862"/>
                  <a:gd name="connsiteY102" fmla="*/ 2963417 h 3287563"/>
                  <a:gd name="connsiteX103" fmla="*/ 2064452 w 3329862"/>
                  <a:gd name="connsiteY103" fmla="*/ 2974582 h 3287563"/>
                  <a:gd name="connsiteX104" fmla="*/ 2084260 w 3329862"/>
                  <a:gd name="connsiteY104" fmla="*/ 2997272 h 3287563"/>
                  <a:gd name="connsiteX105" fmla="*/ 2090023 w 3329862"/>
                  <a:gd name="connsiteY105" fmla="*/ 3004116 h 3287563"/>
                  <a:gd name="connsiteX106" fmla="*/ 2096506 w 3329862"/>
                  <a:gd name="connsiteY106" fmla="*/ 3010959 h 3287563"/>
                  <a:gd name="connsiteX107" fmla="*/ 2109472 w 3329862"/>
                  <a:gd name="connsiteY107" fmla="*/ 3025005 h 3287563"/>
                  <a:gd name="connsiteX108" fmla="*/ 2135043 w 3329862"/>
                  <a:gd name="connsiteY108" fmla="*/ 3050937 h 3287563"/>
                  <a:gd name="connsiteX109" fmla="*/ 2099387 w 3329862"/>
                  <a:gd name="connsiteY109" fmla="*/ 3012039 h 3287563"/>
                  <a:gd name="connsiteX110" fmla="*/ 2157734 w 3329862"/>
                  <a:gd name="connsiteY110" fmla="*/ 3067864 h 3287563"/>
                  <a:gd name="connsiteX111" fmla="*/ 2233008 w 3329862"/>
                  <a:gd name="connsiteY111" fmla="*/ 3132333 h 3287563"/>
                  <a:gd name="connsiteX112" fmla="*/ 2258219 w 3329862"/>
                  <a:gd name="connsiteY112" fmla="*/ 3150702 h 3287563"/>
                  <a:gd name="connsiteX113" fmla="*/ 2278028 w 3329862"/>
                  <a:gd name="connsiteY113" fmla="*/ 3164388 h 3287563"/>
                  <a:gd name="connsiteX114" fmla="*/ 2284151 w 3329862"/>
                  <a:gd name="connsiteY114" fmla="*/ 3170871 h 3287563"/>
                  <a:gd name="connsiteX115" fmla="*/ 2293875 w 3329862"/>
                  <a:gd name="connsiteY115" fmla="*/ 3176994 h 3287563"/>
                  <a:gd name="connsiteX116" fmla="*/ 2303960 w 3329862"/>
                  <a:gd name="connsiteY116" fmla="*/ 3183116 h 3287563"/>
                  <a:gd name="connsiteX117" fmla="*/ 2324489 w 3329862"/>
                  <a:gd name="connsiteY117" fmla="*/ 3195362 h 3287563"/>
                  <a:gd name="connsiteX118" fmla="*/ 2346099 w 3329862"/>
                  <a:gd name="connsiteY118" fmla="*/ 3207607 h 3287563"/>
                  <a:gd name="connsiteX119" fmla="*/ 2368069 w 3329862"/>
                  <a:gd name="connsiteY119" fmla="*/ 3219853 h 3287563"/>
                  <a:gd name="connsiteX120" fmla="*/ 2379594 w 3329862"/>
                  <a:gd name="connsiteY120" fmla="*/ 3225616 h 3287563"/>
                  <a:gd name="connsiteX121" fmla="*/ 2390759 w 3329862"/>
                  <a:gd name="connsiteY121" fmla="*/ 3231018 h 3287563"/>
                  <a:gd name="connsiteX122" fmla="*/ 2411648 w 3329862"/>
                  <a:gd name="connsiteY122" fmla="*/ 3241102 h 3287563"/>
                  <a:gd name="connsiteX123" fmla="*/ 2432538 w 3329862"/>
                  <a:gd name="connsiteY123" fmla="*/ 3250467 h 3287563"/>
                  <a:gd name="connsiteX124" fmla="*/ 2442982 w 3329862"/>
                  <a:gd name="connsiteY124" fmla="*/ 3255149 h 3287563"/>
                  <a:gd name="connsiteX125" fmla="*/ 2448025 w 3329862"/>
                  <a:gd name="connsiteY125" fmla="*/ 3257310 h 3287563"/>
                  <a:gd name="connsiteX126" fmla="*/ 2449465 w 3329862"/>
                  <a:gd name="connsiteY126" fmla="*/ 3258030 h 3287563"/>
                  <a:gd name="connsiteX127" fmla="*/ 2449465 w 3329862"/>
                  <a:gd name="connsiteY127" fmla="*/ 3258030 h 3287563"/>
                  <a:gd name="connsiteX128" fmla="*/ 2449465 w 3329862"/>
                  <a:gd name="connsiteY128" fmla="*/ 3258030 h 3287563"/>
                  <a:gd name="connsiteX129" fmla="*/ 2449465 w 3329862"/>
                  <a:gd name="connsiteY129" fmla="*/ 3258030 h 3287563"/>
                  <a:gd name="connsiteX130" fmla="*/ 2449465 w 3329862"/>
                  <a:gd name="connsiteY130" fmla="*/ 3257310 h 3287563"/>
                  <a:gd name="connsiteX131" fmla="*/ 2448385 w 3329862"/>
                  <a:gd name="connsiteY131" fmla="*/ 3254789 h 3287563"/>
                  <a:gd name="connsiteX132" fmla="*/ 2426055 w 3329862"/>
                  <a:gd name="connsiteY132" fmla="*/ 3202565 h 3287563"/>
                  <a:gd name="connsiteX133" fmla="*/ 2424974 w 3329862"/>
                  <a:gd name="connsiteY133" fmla="*/ 3199324 h 3287563"/>
                  <a:gd name="connsiteX134" fmla="*/ 2423894 w 3329862"/>
                  <a:gd name="connsiteY134" fmla="*/ 3196082 h 3287563"/>
                  <a:gd name="connsiteX135" fmla="*/ 2421373 w 3329862"/>
                  <a:gd name="connsiteY135" fmla="*/ 3188879 h 3287563"/>
                  <a:gd name="connsiteX136" fmla="*/ 2416691 w 3329862"/>
                  <a:gd name="connsiteY136" fmla="*/ 3174472 h 3287563"/>
                  <a:gd name="connsiteX137" fmla="*/ 2408407 w 3329862"/>
                  <a:gd name="connsiteY137" fmla="*/ 3146380 h 3287563"/>
                  <a:gd name="connsiteX138" fmla="*/ 2388598 w 3329862"/>
                  <a:gd name="connsiteY138" fmla="*/ 3051657 h 3287563"/>
                  <a:gd name="connsiteX139" fmla="*/ 2386077 w 3329862"/>
                  <a:gd name="connsiteY139" fmla="*/ 3025365 h 3287563"/>
                  <a:gd name="connsiteX140" fmla="*/ 2384276 w 3329862"/>
                  <a:gd name="connsiteY140" fmla="*/ 2999433 h 3287563"/>
                  <a:gd name="connsiteX141" fmla="*/ 2385717 w 3329862"/>
                  <a:gd name="connsiteY141" fmla="*/ 2996912 h 3287563"/>
                  <a:gd name="connsiteX142" fmla="*/ 2384276 w 3329862"/>
                  <a:gd name="connsiteY142" fmla="*/ 2976743 h 3287563"/>
                  <a:gd name="connsiteX143" fmla="*/ 2383556 w 3329862"/>
                  <a:gd name="connsiteY143" fmla="*/ 2967019 h 3287563"/>
                  <a:gd name="connsiteX144" fmla="*/ 2383195 w 3329862"/>
                  <a:gd name="connsiteY144" fmla="*/ 2957655 h 3287563"/>
                  <a:gd name="connsiteX145" fmla="*/ 2382475 w 3329862"/>
                  <a:gd name="connsiteY145" fmla="*/ 2939646 h 3287563"/>
                  <a:gd name="connsiteX146" fmla="*/ 2382115 w 3329862"/>
                  <a:gd name="connsiteY146" fmla="*/ 2922359 h 3287563"/>
                  <a:gd name="connsiteX147" fmla="*/ 2382115 w 3329862"/>
                  <a:gd name="connsiteY147" fmla="*/ 2905431 h 3287563"/>
                  <a:gd name="connsiteX148" fmla="*/ 2385717 w 3329862"/>
                  <a:gd name="connsiteY148" fmla="*/ 2888503 h 3287563"/>
                  <a:gd name="connsiteX149" fmla="*/ 2409127 w 3329862"/>
                  <a:gd name="connsiteY149" fmla="*/ 2864372 h 3287563"/>
                  <a:gd name="connsiteX150" fmla="*/ 2425695 w 3329862"/>
                  <a:gd name="connsiteY150" fmla="*/ 2860051 h 3287563"/>
                  <a:gd name="connsiteX151" fmla="*/ 2433978 w 3329862"/>
                  <a:gd name="connsiteY151" fmla="*/ 2860051 h 3287563"/>
                  <a:gd name="connsiteX152" fmla="*/ 2441902 w 3329862"/>
                  <a:gd name="connsiteY152" fmla="*/ 2860051 h 3287563"/>
                  <a:gd name="connsiteX153" fmla="*/ 2474677 w 3329862"/>
                  <a:gd name="connsiteY153" fmla="*/ 2859690 h 3287563"/>
                  <a:gd name="connsiteX154" fmla="*/ 2509612 w 3329862"/>
                  <a:gd name="connsiteY154" fmla="*/ 2859330 h 3287563"/>
                  <a:gd name="connsiteX155" fmla="*/ 2528341 w 3329862"/>
                  <a:gd name="connsiteY155" fmla="*/ 2858970 h 3287563"/>
                  <a:gd name="connsiteX156" fmla="*/ 2538065 w 3329862"/>
                  <a:gd name="connsiteY156" fmla="*/ 2858970 h 3287563"/>
                  <a:gd name="connsiteX157" fmla="*/ 2548150 w 3329862"/>
                  <a:gd name="connsiteY157" fmla="*/ 2858250 h 3287563"/>
                  <a:gd name="connsiteX158" fmla="*/ 2544188 w 3329862"/>
                  <a:gd name="connsiteY158" fmla="*/ 2858610 h 3287563"/>
                  <a:gd name="connsiteX159" fmla="*/ 2536625 w 3329862"/>
                  <a:gd name="connsiteY159" fmla="*/ 2859330 h 3287563"/>
                  <a:gd name="connsiteX160" fmla="*/ 2527260 w 3329862"/>
                  <a:gd name="connsiteY160" fmla="*/ 2859330 h 3287563"/>
                  <a:gd name="connsiteX161" fmla="*/ 2502769 w 3329862"/>
                  <a:gd name="connsiteY161" fmla="*/ 2860771 h 3287563"/>
                  <a:gd name="connsiteX162" fmla="*/ 2554633 w 3329862"/>
                  <a:gd name="connsiteY162" fmla="*/ 2858250 h 3287563"/>
                  <a:gd name="connsiteX163" fmla="*/ 2580564 w 3329862"/>
                  <a:gd name="connsiteY163" fmla="*/ 2856449 h 3287563"/>
                  <a:gd name="connsiteX164" fmla="*/ 2607577 w 3329862"/>
                  <a:gd name="connsiteY164" fmla="*/ 2853207 h 3287563"/>
                  <a:gd name="connsiteX165" fmla="*/ 2739396 w 3329862"/>
                  <a:gd name="connsiteY165" fmla="*/ 2824394 h 3287563"/>
                  <a:gd name="connsiteX166" fmla="*/ 2714185 w 3329862"/>
                  <a:gd name="connsiteY166" fmla="*/ 2832678 h 3287563"/>
                  <a:gd name="connsiteX167" fmla="*/ 2738676 w 3329862"/>
                  <a:gd name="connsiteY167" fmla="*/ 2824755 h 3287563"/>
                  <a:gd name="connsiteX168" fmla="*/ 2761726 w 3329862"/>
                  <a:gd name="connsiteY168" fmla="*/ 2816471 h 3287563"/>
                  <a:gd name="connsiteX169" fmla="*/ 2784056 w 3329862"/>
                  <a:gd name="connsiteY169" fmla="*/ 2808187 h 3287563"/>
                  <a:gd name="connsiteX170" fmla="*/ 2780815 w 3329862"/>
                  <a:gd name="connsiteY170" fmla="*/ 2809988 h 3287563"/>
                  <a:gd name="connsiteX171" fmla="*/ 2772531 w 3329862"/>
                  <a:gd name="connsiteY171" fmla="*/ 2813590 h 3287563"/>
                  <a:gd name="connsiteX172" fmla="*/ 2910473 w 3329862"/>
                  <a:gd name="connsiteY172" fmla="*/ 2748760 h 3287563"/>
                  <a:gd name="connsiteX173" fmla="*/ 3025725 w 3329862"/>
                  <a:gd name="connsiteY173" fmla="*/ 2664842 h 3287563"/>
                  <a:gd name="connsiteX174" fmla="*/ 3209048 w 3329862"/>
                  <a:gd name="connsiteY174" fmla="*/ 2437220 h 3287563"/>
                  <a:gd name="connsiteX175" fmla="*/ 3198603 w 3329862"/>
                  <a:gd name="connsiteY175" fmla="*/ 2455588 h 3287563"/>
                  <a:gd name="connsiteX176" fmla="*/ 3189959 w 3329862"/>
                  <a:gd name="connsiteY176" fmla="*/ 2470715 h 3287563"/>
                  <a:gd name="connsiteX177" fmla="*/ 3176633 w 3329862"/>
                  <a:gd name="connsiteY177" fmla="*/ 2493045 h 3287563"/>
                  <a:gd name="connsiteX178" fmla="*/ 3172311 w 3329862"/>
                  <a:gd name="connsiteY178" fmla="*/ 2500608 h 3287563"/>
                  <a:gd name="connsiteX179" fmla="*/ 3169430 w 3329862"/>
                  <a:gd name="connsiteY179" fmla="*/ 2506011 h 3287563"/>
                  <a:gd name="connsiteX180" fmla="*/ 3167269 w 3329862"/>
                  <a:gd name="connsiteY180" fmla="*/ 2510693 h 3287563"/>
                  <a:gd name="connsiteX181" fmla="*/ 3175913 w 3329862"/>
                  <a:gd name="connsiteY181" fmla="*/ 2498447 h 3287563"/>
                  <a:gd name="connsiteX182" fmla="*/ 3183837 w 3329862"/>
                  <a:gd name="connsiteY182" fmla="*/ 2485842 h 3287563"/>
                  <a:gd name="connsiteX183" fmla="*/ 3191760 w 3329862"/>
                  <a:gd name="connsiteY183" fmla="*/ 2473236 h 3287563"/>
                  <a:gd name="connsiteX184" fmla="*/ 3195722 w 3329862"/>
                  <a:gd name="connsiteY184" fmla="*/ 2467113 h 3287563"/>
                  <a:gd name="connsiteX185" fmla="*/ 3199324 w 3329862"/>
                  <a:gd name="connsiteY185" fmla="*/ 2460630 h 3287563"/>
                  <a:gd name="connsiteX186" fmla="*/ 3245424 w 3329862"/>
                  <a:gd name="connsiteY186" fmla="*/ 2366268 h 3287563"/>
                  <a:gd name="connsiteX187" fmla="*/ 3247946 w 3329862"/>
                  <a:gd name="connsiteY187" fmla="*/ 2361586 h 3287563"/>
                  <a:gd name="connsiteX188" fmla="*/ 3250467 w 3329862"/>
                  <a:gd name="connsiteY188" fmla="*/ 2356543 h 3287563"/>
                  <a:gd name="connsiteX189" fmla="*/ 3248666 w 3329862"/>
                  <a:gd name="connsiteY189" fmla="*/ 2363026 h 3287563"/>
                  <a:gd name="connsiteX190" fmla="*/ 3294046 w 3329862"/>
                  <a:gd name="connsiteY190" fmla="*/ 2216080 h 3287563"/>
                  <a:gd name="connsiteX191" fmla="*/ 3305211 w 3329862"/>
                  <a:gd name="connsiteY191" fmla="*/ 2138645 h 3287563"/>
                  <a:gd name="connsiteX192" fmla="*/ 3306292 w 3329862"/>
                  <a:gd name="connsiteY192" fmla="*/ 2127840 h 3287563"/>
                  <a:gd name="connsiteX193" fmla="*/ 3307012 w 3329862"/>
                  <a:gd name="connsiteY193" fmla="*/ 2117035 h 3287563"/>
                  <a:gd name="connsiteX194" fmla="*/ 3308453 w 3329862"/>
                  <a:gd name="connsiteY194" fmla="*/ 2093985 h 3287563"/>
                  <a:gd name="connsiteX195" fmla="*/ 3309533 w 3329862"/>
                  <a:gd name="connsiteY195" fmla="*/ 2069494 h 3287563"/>
                  <a:gd name="connsiteX196" fmla="*/ 3310254 w 3329862"/>
                  <a:gd name="connsiteY196" fmla="*/ 2043562 h 3287563"/>
                  <a:gd name="connsiteX197" fmla="*/ 3296207 w 3329862"/>
                  <a:gd name="connsiteY197" fmla="*/ 2217161 h 3287563"/>
                  <a:gd name="connsiteX198" fmla="*/ 3299089 w 3329862"/>
                  <a:gd name="connsiteY198" fmla="*/ 2206716 h 3287563"/>
                  <a:gd name="connsiteX199" fmla="*/ 3301250 w 3329862"/>
                  <a:gd name="connsiteY199" fmla="*/ 2196271 h 3287563"/>
                  <a:gd name="connsiteX200" fmla="*/ 3305932 w 3329862"/>
                  <a:gd name="connsiteY200" fmla="*/ 2175021 h 3287563"/>
                  <a:gd name="connsiteX201" fmla="*/ 3299809 w 3329862"/>
                  <a:gd name="connsiteY201" fmla="*/ 2213199 h 3287563"/>
                  <a:gd name="connsiteX202" fmla="*/ 3291885 w 3329862"/>
                  <a:gd name="connsiteY202" fmla="*/ 2251016 h 3287563"/>
                  <a:gd name="connsiteX203" fmla="*/ 3304851 w 3329862"/>
                  <a:gd name="connsiteY203" fmla="*/ 2191229 h 3287563"/>
                  <a:gd name="connsiteX204" fmla="*/ 3308093 w 3329862"/>
                  <a:gd name="connsiteY204" fmla="*/ 2171060 h 3287563"/>
                  <a:gd name="connsiteX205" fmla="*/ 3309894 w 3329862"/>
                  <a:gd name="connsiteY205" fmla="*/ 2160975 h 3287563"/>
                  <a:gd name="connsiteX206" fmla="*/ 3308813 w 3329862"/>
                  <a:gd name="connsiteY206" fmla="*/ 2170339 h 3287563"/>
                  <a:gd name="connsiteX207" fmla="*/ 3307012 w 3329862"/>
                  <a:gd name="connsiteY207" fmla="*/ 2181144 h 3287563"/>
                  <a:gd name="connsiteX208" fmla="*/ 3305572 w 3329862"/>
                  <a:gd name="connsiteY208" fmla="*/ 2194830 h 3287563"/>
                  <a:gd name="connsiteX209" fmla="*/ 3310254 w 3329862"/>
                  <a:gd name="connsiteY209" fmla="*/ 2168539 h 3287563"/>
                  <a:gd name="connsiteX210" fmla="*/ 3312414 w 3329862"/>
                  <a:gd name="connsiteY210" fmla="*/ 2150530 h 3287563"/>
                  <a:gd name="connsiteX211" fmla="*/ 3315296 w 3329862"/>
                  <a:gd name="connsiteY211" fmla="*/ 2114154 h 3287563"/>
                  <a:gd name="connsiteX212" fmla="*/ 3314576 w 3329862"/>
                  <a:gd name="connsiteY212" fmla="*/ 2131442 h 3287563"/>
                  <a:gd name="connsiteX213" fmla="*/ 3312775 w 3329862"/>
                  <a:gd name="connsiteY213" fmla="*/ 2150530 h 3287563"/>
                  <a:gd name="connsiteX214" fmla="*/ 3310614 w 3329862"/>
                  <a:gd name="connsiteY214" fmla="*/ 2171060 h 3287563"/>
                  <a:gd name="connsiteX215" fmla="*/ 3307012 w 3329862"/>
                  <a:gd name="connsiteY215" fmla="*/ 2192669 h 3287563"/>
                  <a:gd name="connsiteX216" fmla="*/ 3285763 w 3329862"/>
                  <a:gd name="connsiteY216" fmla="*/ 2285952 h 3287563"/>
                  <a:gd name="connsiteX217" fmla="*/ 3278199 w 3329862"/>
                  <a:gd name="connsiteY217" fmla="*/ 2309362 h 3287563"/>
                  <a:gd name="connsiteX218" fmla="*/ 3274237 w 3329862"/>
                  <a:gd name="connsiteY218" fmla="*/ 2320887 h 3287563"/>
                  <a:gd name="connsiteX219" fmla="*/ 3270276 w 3329862"/>
                  <a:gd name="connsiteY219" fmla="*/ 2332413 h 3287563"/>
                  <a:gd name="connsiteX220" fmla="*/ 3261632 w 3329862"/>
                  <a:gd name="connsiteY220" fmla="*/ 2354742 h 3287563"/>
                  <a:gd name="connsiteX221" fmla="*/ 3257310 w 3329862"/>
                  <a:gd name="connsiteY221" fmla="*/ 2365908 h 3287563"/>
                  <a:gd name="connsiteX222" fmla="*/ 3252628 w 3329862"/>
                  <a:gd name="connsiteY222" fmla="*/ 2376352 h 3287563"/>
                  <a:gd name="connsiteX223" fmla="*/ 3243624 w 3329862"/>
                  <a:gd name="connsiteY223" fmla="*/ 2396882 h 3287563"/>
                  <a:gd name="connsiteX224" fmla="*/ 3241463 w 3329862"/>
                  <a:gd name="connsiteY224" fmla="*/ 2401924 h 3287563"/>
                  <a:gd name="connsiteX225" fmla="*/ 3238942 w 3329862"/>
                  <a:gd name="connsiteY225" fmla="*/ 2406606 h 3287563"/>
                  <a:gd name="connsiteX226" fmla="*/ 3234259 w 3329862"/>
                  <a:gd name="connsiteY226" fmla="*/ 2415970 h 3287563"/>
                  <a:gd name="connsiteX227" fmla="*/ 3225255 w 3329862"/>
                  <a:gd name="connsiteY227" fmla="*/ 2433978 h 3287563"/>
                  <a:gd name="connsiteX228" fmla="*/ 3216251 w 3329862"/>
                  <a:gd name="connsiteY228" fmla="*/ 2450186 h 3287563"/>
                  <a:gd name="connsiteX229" fmla="*/ 3222734 w 3329862"/>
                  <a:gd name="connsiteY229" fmla="*/ 2436499 h 3287563"/>
                  <a:gd name="connsiteX230" fmla="*/ 3209768 w 3329862"/>
                  <a:gd name="connsiteY230" fmla="*/ 2459190 h 3287563"/>
                  <a:gd name="connsiteX231" fmla="*/ 3203646 w 3329862"/>
                  <a:gd name="connsiteY231" fmla="*/ 2469634 h 3287563"/>
                  <a:gd name="connsiteX232" fmla="*/ 3197163 w 3329862"/>
                  <a:gd name="connsiteY232" fmla="*/ 2479719 h 3287563"/>
                  <a:gd name="connsiteX233" fmla="*/ 3182756 w 3329862"/>
                  <a:gd name="connsiteY233" fmla="*/ 2501689 h 3287563"/>
                  <a:gd name="connsiteX234" fmla="*/ 3164748 w 3329862"/>
                  <a:gd name="connsiteY234" fmla="*/ 2527620 h 3287563"/>
                  <a:gd name="connsiteX235" fmla="*/ 3167629 w 3329862"/>
                  <a:gd name="connsiteY235" fmla="*/ 2525820 h 3287563"/>
                  <a:gd name="connsiteX236" fmla="*/ 3180235 w 3329862"/>
                  <a:gd name="connsiteY236" fmla="*/ 2508172 h 3287563"/>
                  <a:gd name="connsiteX237" fmla="*/ 3191760 w 3329862"/>
                  <a:gd name="connsiteY237" fmla="*/ 2490164 h 3287563"/>
                  <a:gd name="connsiteX238" fmla="*/ 3169790 w 3329862"/>
                  <a:gd name="connsiteY238" fmla="*/ 2525099 h 3287563"/>
                  <a:gd name="connsiteX239" fmla="*/ 3120088 w 3329862"/>
                  <a:gd name="connsiteY239" fmla="*/ 2585967 h 3287563"/>
                  <a:gd name="connsiteX240" fmla="*/ 3110363 w 3329862"/>
                  <a:gd name="connsiteY240" fmla="*/ 2597132 h 3287563"/>
                  <a:gd name="connsiteX241" fmla="*/ 3100279 w 3329862"/>
                  <a:gd name="connsiteY241" fmla="*/ 2607937 h 3287563"/>
                  <a:gd name="connsiteX242" fmla="*/ 3080470 w 3329862"/>
                  <a:gd name="connsiteY242" fmla="*/ 2628106 h 3287563"/>
                  <a:gd name="connsiteX243" fmla="*/ 3049856 w 3329862"/>
                  <a:gd name="connsiteY243" fmla="*/ 2655838 h 3287563"/>
                  <a:gd name="connsiteX244" fmla="*/ 3020323 w 3329862"/>
                  <a:gd name="connsiteY244" fmla="*/ 2681770 h 3287563"/>
                  <a:gd name="connsiteX245" fmla="*/ 3006277 w 3329862"/>
                  <a:gd name="connsiteY245" fmla="*/ 2693655 h 3287563"/>
                  <a:gd name="connsiteX246" fmla="*/ 3006277 w 3329862"/>
                  <a:gd name="connsiteY246" fmla="*/ 2695096 h 3287563"/>
                  <a:gd name="connsiteX247" fmla="*/ 3006997 w 3329862"/>
                  <a:gd name="connsiteY247" fmla="*/ 2696177 h 3287563"/>
                  <a:gd name="connsiteX248" fmla="*/ 2993311 w 3329862"/>
                  <a:gd name="connsiteY248" fmla="*/ 2707342 h 3287563"/>
                  <a:gd name="connsiteX249" fmla="*/ 2961977 w 3329862"/>
                  <a:gd name="connsiteY249" fmla="*/ 2729672 h 3287563"/>
                  <a:gd name="connsiteX250" fmla="*/ 2926320 w 3329862"/>
                  <a:gd name="connsiteY250" fmla="*/ 2750201 h 3287563"/>
                  <a:gd name="connsiteX251" fmla="*/ 2809268 w 3329862"/>
                  <a:gd name="connsiteY251" fmla="*/ 2811789 h 3287563"/>
                  <a:gd name="connsiteX252" fmla="*/ 2793060 w 3329862"/>
                  <a:gd name="connsiteY252" fmla="*/ 2818272 h 3287563"/>
                  <a:gd name="connsiteX253" fmla="*/ 2776493 w 3329862"/>
                  <a:gd name="connsiteY253" fmla="*/ 2824755 h 3287563"/>
                  <a:gd name="connsiteX254" fmla="*/ 2742998 w 3329862"/>
                  <a:gd name="connsiteY254" fmla="*/ 2836280 h 3287563"/>
                  <a:gd name="connsiteX255" fmla="*/ 2709142 w 3329862"/>
                  <a:gd name="connsiteY255" fmla="*/ 2846004 h 3287563"/>
                  <a:gd name="connsiteX256" fmla="*/ 2692215 w 3329862"/>
                  <a:gd name="connsiteY256" fmla="*/ 2850326 h 3287563"/>
                  <a:gd name="connsiteX257" fmla="*/ 2675647 w 3329862"/>
                  <a:gd name="connsiteY257" fmla="*/ 2854288 h 3287563"/>
                  <a:gd name="connsiteX258" fmla="*/ 2694016 w 3329862"/>
                  <a:gd name="connsiteY258" fmla="*/ 2849966 h 3287563"/>
                  <a:gd name="connsiteX259" fmla="*/ 2676368 w 3329862"/>
                  <a:gd name="connsiteY259" fmla="*/ 2852127 h 3287563"/>
                  <a:gd name="connsiteX260" fmla="*/ 2664122 w 3329862"/>
                  <a:gd name="connsiteY260" fmla="*/ 2855008 h 3287563"/>
                  <a:gd name="connsiteX261" fmla="*/ 2651877 w 3329862"/>
                  <a:gd name="connsiteY261" fmla="*/ 2857169 h 3287563"/>
                  <a:gd name="connsiteX262" fmla="*/ 2627746 w 3329862"/>
                  <a:gd name="connsiteY262" fmla="*/ 2861491 h 3287563"/>
                  <a:gd name="connsiteX263" fmla="*/ 2621983 w 3329862"/>
                  <a:gd name="connsiteY263" fmla="*/ 2862572 h 3287563"/>
                  <a:gd name="connsiteX264" fmla="*/ 2616221 w 3329862"/>
                  <a:gd name="connsiteY264" fmla="*/ 2863292 h 3287563"/>
                  <a:gd name="connsiteX265" fmla="*/ 2604695 w 3329862"/>
                  <a:gd name="connsiteY265" fmla="*/ 2864733 h 3287563"/>
                  <a:gd name="connsiteX266" fmla="*/ 2582725 w 3329862"/>
                  <a:gd name="connsiteY266" fmla="*/ 2867614 h 3287563"/>
                  <a:gd name="connsiteX267" fmla="*/ 2542027 w 3329862"/>
                  <a:gd name="connsiteY267" fmla="*/ 2870855 h 3287563"/>
                  <a:gd name="connsiteX268" fmla="*/ 2507451 w 3329862"/>
                  <a:gd name="connsiteY268" fmla="*/ 2870855 h 3287563"/>
                  <a:gd name="connsiteX269" fmla="*/ 2476117 w 3329862"/>
                  <a:gd name="connsiteY269" fmla="*/ 2871936 h 3287563"/>
                  <a:gd name="connsiteX270" fmla="*/ 2441182 w 3329862"/>
                  <a:gd name="connsiteY270" fmla="*/ 2872656 h 3287563"/>
                  <a:gd name="connsiteX271" fmla="*/ 2432177 w 3329862"/>
                  <a:gd name="connsiteY271" fmla="*/ 2872656 h 3287563"/>
                  <a:gd name="connsiteX272" fmla="*/ 2427495 w 3329862"/>
                  <a:gd name="connsiteY272" fmla="*/ 2872656 h 3287563"/>
                  <a:gd name="connsiteX273" fmla="*/ 2423894 w 3329862"/>
                  <a:gd name="connsiteY273" fmla="*/ 2872656 h 3287563"/>
                  <a:gd name="connsiteX274" fmla="*/ 2410208 w 3329862"/>
                  <a:gd name="connsiteY274" fmla="*/ 2878059 h 3287563"/>
                  <a:gd name="connsiteX275" fmla="*/ 2394721 w 3329862"/>
                  <a:gd name="connsiteY275" fmla="*/ 2902910 h 3287563"/>
                  <a:gd name="connsiteX276" fmla="*/ 2394721 w 3329862"/>
                  <a:gd name="connsiteY276" fmla="*/ 2906872 h 3287563"/>
                  <a:gd name="connsiteX277" fmla="*/ 2394721 w 3329862"/>
                  <a:gd name="connsiteY277" fmla="*/ 2911914 h 3287563"/>
                  <a:gd name="connsiteX278" fmla="*/ 2394721 w 3329862"/>
                  <a:gd name="connsiteY278" fmla="*/ 2921638 h 3287563"/>
                  <a:gd name="connsiteX279" fmla="*/ 2395441 w 3329862"/>
                  <a:gd name="connsiteY279" fmla="*/ 2941087 h 3287563"/>
                  <a:gd name="connsiteX280" fmla="*/ 2397602 w 3329862"/>
                  <a:gd name="connsiteY280" fmla="*/ 2979624 h 3287563"/>
                  <a:gd name="connsiteX281" fmla="*/ 2405526 w 3329862"/>
                  <a:gd name="connsiteY281" fmla="*/ 3050216 h 3287563"/>
                  <a:gd name="connsiteX282" fmla="*/ 2397242 w 3329862"/>
                  <a:gd name="connsiteY282" fmla="*/ 2998353 h 3287563"/>
                  <a:gd name="connsiteX283" fmla="*/ 2395081 w 3329862"/>
                  <a:gd name="connsiteY283" fmla="*/ 2970620 h 3287563"/>
                  <a:gd name="connsiteX284" fmla="*/ 2393640 w 3329862"/>
                  <a:gd name="connsiteY284" fmla="*/ 2943248 h 3287563"/>
                  <a:gd name="connsiteX285" fmla="*/ 2392920 w 3329862"/>
                  <a:gd name="connsiteY285" fmla="*/ 2919117 h 3287563"/>
                  <a:gd name="connsiteX286" fmla="*/ 2392920 w 3329862"/>
                  <a:gd name="connsiteY286" fmla="*/ 2909033 h 3287563"/>
                  <a:gd name="connsiteX287" fmla="*/ 2392920 w 3329862"/>
                  <a:gd name="connsiteY287" fmla="*/ 2906872 h 3287563"/>
                  <a:gd name="connsiteX288" fmla="*/ 2392920 w 3329862"/>
                  <a:gd name="connsiteY288" fmla="*/ 2905071 h 3287563"/>
                  <a:gd name="connsiteX289" fmla="*/ 2392920 w 3329862"/>
                  <a:gd name="connsiteY289" fmla="*/ 2902189 h 3287563"/>
                  <a:gd name="connsiteX290" fmla="*/ 2392920 w 3329862"/>
                  <a:gd name="connsiteY290" fmla="*/ 2906151 h 3287563"/>
                  <a:gd name="connsiteX291" fmla="*/ 2392920 w 3329862"/>
                  <a:gd name="connsiteY291" fmla="*/ 2911194 h 3287563"/>
                  <a:gd name="connsiteX292" fmla="*/ 2392920 w 3329862"/>
                  <a:gd name="connsiteY292" fmla="*/ 2921278 h 3287563"/>
                  <a:gd name="connsiteX293" fmla="*/ 2393280 w 3329862"/>
                  <a:gd name="connsiteY293" fmla="*/ 2941087 h 3287563"/>
                  <a:gd name="connsiteX294" fmla="*/ 2395081 w 3329862"/>
                  <a:gd name="connsiteY294" fmla="*/ 2980705 h 3287563"/>
                  <a:gd name="connsiteX295" fmla="*/ 2394000 w 3329862"/>
                  <a:gd name="connsiteY295" fmla="*/ 2963777 h 3287563"/>
                  <a:gd name="connsiteX296" fmla="*/ 2393280 w 3329862"/>
                  <a:gd name="connsiteY296" fmla="*/ 2949011 h 3287563"/>
                  <a:gd name="connsiteX297" fmla="*/ 2392560 w 3329862"/>
                  <a:gd name="connsiteY297" fmla="*/ 2936045 h 3287563"/>
                  <a:gd name="connsiteX298" fmla="*/ 2392199 w 3329862"/>
                  <a:gd name="connsiteY298" fmla="*/ 2924520 h 3287563"/>
                  <a:gd name="connsiteX299" fmla="*/ 2391839 w 3329862"/>
                  <a:gd name="connsiteY299" fmla="*/ 2914075 h 3287563"/>
                  <a:gd name="connsiteX300" fmla="*/ 2391839 w 3329862"/>
                  <a:gd name="connsiteY300" fmla="*/ 2904351 h 3287563"/>
                  <a:gd name="connsiteX301" fmla="*/ 2396521 w 3329862"/>
                  <a:gd name="connsiteY301" fmla="*/ 2887063 h 3287563"/>
                  <a:gd name="connsiteX302" fmla="*/ 2390759 w 3329862"/>
                  <a:gd name="connsiteY302" fmla="*/ 2907232 h 3287563"/>
                  <a:gd name="connsiteX303" fmla="*/ 2390759 w 3329862"/>
                  <a:gd name="connsiteY303" fmla="*/ 2928121 h 3287563"/>
                  <a:gd name="connsiteX304" fmla="*/ 2390759 w 3329862"/>
                  <a:gd name="connsiteY304" fmla="*/ 2937486 h 3287563"/>
                  <a:gd name="connsiteX305" fmla="*/ 2391119 w 3329862"/>
                  <a:gd name="connsiteY305" fmla="*/ 2946490 h 3287563"/>
                  <a:gd name="connsiteX306" fmla="*/ 2392199 w 3329862"/>
                  <a:gd name="connsiteY306" fmla="*/ 2963777 h 3287563"/>
                  <a:gd name="connsiteX307" fmla="*/ 2400843 w 3329862"/>
                  <a:gd name="connsiteY307" fmla="*/ 3041212 h 3287563"/>
                  <a:gd name="connsiteX308" fmla="*/ 2404805 w 3329862"/>
                  <a:gd name="connsiteY308" fmla="*/ 3075067 h 3287563"/>
                  <a:gd name="connsiteX309" fmla="*/ 2408047 w 3329862"/>
                  <a:gd name="connsiteY309" fmla="*/ 3083351 h 3287563"/>
                  <a:gd name="connsiteX310" fmla="*/ 2410208 w 3329862"/>
                  <a:gd name="connsiteY310" fmla="*/ 3096677 h 3287563"/>
                  <a:gd name="connsiteX311" fmla="*/ 2416691 w 3329862"/>
                  <a:gd name="connsiteY311" fmla="*/ 3125130 h 3287563"/>
                  <a:gd name="connsiteX312" fmla="*/ 2420292 w 3329862"/>
                  <a:gd name="connsiteY312" fmla="*/ 3139177 h 3287563"/>
                  <a:gd name="connsiteX313" fmla="*/ 2424254 w 3329862"/>
                  <a:gd name="connsiteY313" fmla="*/ 3153223 h 3287563"/>
                  <a:gd name="connsiteX314" fmla="*/ 2428576 w 3329862"/>
                  <a:gd name="connsiteY314" fmla="*/ 3167269 h 3287563"/>
                  <a:gd name="connsiteX315" fmla="*/ 2432898 w 3329862"/>
                  <a:gd name="connsiteY315" fmla="*/ 3181315 h 3287563"/>
                  <a:gd name="connsiteX316" fmla="*/ 2437940 w 3329862"/>
                  <a:gd name="connsiteY316" fmla="*/ 3195722 h 3287563"/>
                  <a:gd name="connsiteX317" fmla="*/ 2445143 w 3329862"/>
                  <a:gd name="connsiteY317" fmla="*/ 3214090 h 3287563"/>
                  <a:gd name="connsiteX318" fmla="*/ 2438660 w 3329862"/>
                  <a:gd name="connsiteY318" fmla="*/ 3195002 h 3287563"/>
                  <a:gd name="connsiteX319" fmla="*/ 2437580 w 3329862"/>
                  <a:gd name="connsiteY319" fmla="*/ 3191400 h 3287563"/>
                  <a:gd name="connsiteX320" fmla="*/ 2436860 w 3329862"/>
                  <a:gd name="connsiteY320" fmla="*/ 3188879 h 3287563"/>
                  <a:gd name="connsiteX321" fmla="*/ 2435419 w 3329862"/>
                  <a:gd name="connsiteY321" fmla="*/ 3183837 h 3287563"/>
                  <a:gd name="connsiteX322" fmla="*/ 2432177 w 3329862"/>
                  <a:gd name="connsiteY322" fmla="*/ 3172311 h 3287563"/>
                  <a:gd name="connsiteX323" fmla="*/ 2427135 w 3329862"/>
                  <a:gd name="connsiteY323" fmla="*/ 3155024 h 3287563"/>
                  <a:gd name="connsiteX324" fmla="*/ 2415250 w 3329862"/>
                  <a:gd name="connsiteY324" fmla="*/ 3111804 h 3287563"/>
                  <a:gd name="connsiteX325" fmla="*/ 2411648 w 3329862"/>
                  <a:gd name="connsiteY325" fmla="*/ 3083351 h 3287563"/>
                  <a:gd name="connsiteX326" fmla="*/ 2434339 w 3329862"/>
                  <a:gd name="connsiteY326" fmla="*/ 3175193 h 3287563"/>
                  <a:gd name="connsiteX327" fmla="*/ 2437940 w 3329862"/>
                  <a:gd name="connsiteY327" fmla="*/ 3185998 h 3287563"/>
                  <a:gd name="connsiteX328" fmla="*/ 2439741 w 3329862"/>
                  <a:gd name="connsiteY328" fmla="*/ 3191400 h 3287563"/>
                  <a:gd name="connsiteX329" fmla="*/ 2440821 w 3329862"/>
                  <a:gd name="connsiteY329" fmla="*/ 3195002 h 3287563"/>
                  <a:gd name="connsiteX330" fmla="*/ 2442262 w 3329862"/>
                  <a:gd name="connsiteY330" fmla="*/ 3198963 h 3287563"/>
                  <a:gd name="connsiteX331" fmla="*/ 2448025 w 3329862"/>
                  <a:gd name="connsiteY331" fmla="*/ 3213730 h 3287563"/>
                  <a:gd name="connsiteX332" fmla="*/ 2453787 w 3329862"/>
                  <a:gd name="connsiteY332" fmla="*/ 3228137 h 3287563"/>
                  <a:gd name="connsiteX333" fmla="*/ 2466033 w 3329862"/>
                  <a:gd name="connsiteY333" fmla="*/ 3255149 h 3287563"/>
                  <a:gd name="connsiteX334" fmla="*/ 2477198 w 3329862"/>
                  <a:gd name="connsiteY334" fmla="*/ 3278559 h 3287563"/>
                  <a:gd name="connsiteX335" fmla="*/ 2480439 w 3329862"/>
                  <a:gd name="connsiteY335" fmla="*/ 3287563 h 3287563"/>
                  <a:gd name="connsiteX336" fmla="*/ 2478999 w 3329862"/>
                  <a:gd name="connsiteY336" fmla="*/ 3287563 h 3287563"/>
                  <a:gd name="connsiteX337" fmla="*/ 2478278 w 3329862"/>
                  <a:gd name="connsiteY337" fmla="*/ 3287563 h 3287563"/>
                  <a:gd name="connsiteX338" fmla="*/ 2477198 w 3329862"/>
                  <a:gd name="connsiteY338" fmla="*/ 3287563 h 3287563"/>
                  <a:gd name="connsiteX339" fmla="*/ 2422093 w 3329862"/>
                  <a:gd name="connsiteY339" fmla="*/ 3262352 h 3287563"/>
                  <a:gd name="connsiteX340" fmla="*/ 2408767 w 3329862"/>
                  <a:gd name="connsiteY340" fmla="*/ 3256229 h 3287563"/>
                  <a:gd name="connsiteX341" fmla="*/ 2395441 w 3329862"/>
                  <a:gd name="connsiteY341" fmla="*/ 3249746 h 3287563"/>
                  <a:gd name="connsiteX342" fmla="*/ 2372391 w 3329862"/>
                  <a:gd name="connsiteY342" fmla="*/ 3238221 h 3287563"/>
                  <a:gd name="connsiteX343" fmla="*/ 2363026 w 3329862"/>
                  <a:gd name="connsiteY343" fmla="*/ 3233539 h 3287563"/>
                  <a:gd name="connsiteX344" fmla="*/ 2354022 w 3329862"/>
                  <a:gd name="connsiteY344" fmla="*/ 3228497 h 3287563"/>
                  <a:gd name="connsiteX345" fmla="*/ 2337095 w 3329862"/>
                  <a:gd name="connsiteY345" fmla="*/ 3219132 h 3287563"/>
                  <a:gd name="connsiteX346" fmla="*/ 2321608 w 3329862"/>
                  <a:gd name="connsiteY346" fmla="*/ 3210488 h 3287563"/>
                  <a:gd name="connsiteX347" fmla="*/ 2307921 w 3329862"/>
                  <a:gd name="connsiteY347" fmla="*/ 3201845 h 3287563"/>
                  <a:gd name="connsiteX348" fmla="*/ 2319087 w 3329862"/>
                  <a:gd name="connsiteY348" fmla="*/ 3207607 h 3287563"/>
                  <a:gd name="connsiteX349" fmla="*/ 2155933 w 3329862"/>
                  <a:gd name="connsiteY349" fmla="*/ 3086953 h 3287563"/>
                  <a:gd name="connsiteX350" fmla="*/ 2082460 w 3329862"/>
                  <a:gd name="connsiteY350" fmla="*/ 3017081 h 3287563"/>
                  <a:gd name="connsiteX351" fmla="*/ 2021592 w 3329862"/>
                  <a:gd name="connsiteY351" fmla="*/ 2946490 h 3287563"/>
                  <a:gd name="connsiteX352" fmla="*/ 2011868 w 3329862"/>
                  <a:gd name="connsiteY352" fmla="*/ 2933524 h 3287563"/>
                  <a:gd name="connsiteX353" fmla="*/ 1997101 w 3329862"/>
                  <a:gd name="connsiteY353" fmla="*/ 2912274 h 3287563"/>
                  <a:gd name="connsiteX354" fmla="*/ 1988457 w 3329862"/>
                  <a:gd name="connsiteY354" fmla="*/ 2898948 h 3287563"/>
                  <a:gd name="connsiteX355" fmla="*/ 1984135 w 3329862"/>
                  <a:gd name="connsiteY355" fmla="*/ 2892105 h 3287563"/>
                  <a:gd name="connsiteX356" fmla="*/ 1980534 w 3329862"/>
                  <a:gd name="connsiteY356" fmla="*/ 2887783 h 3287563"/>
                  <a:gd name="connsiteX357" fmla="*/ 1970809 w 3329862"/>
                  <a:gd name="connsiteY357" fmla="*/ 2881300 h 3287563"/>
                  <a:gd name="connsiteX358" fmla="*/ 1965047 w 3329862"/>
                  <a:gd name="connsiteY358" fmla="*/ 2879499 h 3287563"/>
                  <a:gd name="connsiteX359" fmla="*/ 1957483 w 3329862"/>
                  <a:gd name="connsiteY359" fmla="*/ 2879139 h 3287563"/>
                  <a:gd name="connsiteX360" fmla="*/ 1814139 w 3329862"/>
                  <a:gd name="connsiteY360" fmla="*/ 2879499 h 3287563"/>
                  <a:gd name="connsiteX361" fmla="*/ 1886531 w 3329862"/>
                  <a:gd name="connsiteY361" fmla="*/ 2876978 h 3287563"/>
                  <a:gd name="connsiteX362" fmla="*/ 1787487 w 3329862"/>
                  <a:gd name="connsiteY362" fmla="*/ 2876978 h 3287563"/>
                  <a:gd name="connsiteX363" fmla="*/ 1829265 w 3329862"/>
                  <a:gd name="connsiteY363" fmla="*/ 2874457 h 3287563"/>
                  <a:gd name="connsiteX364" fmla="*/ 1703929 w 3329862"/>
                  <a:gd name="connsiteY364" fmla="*/ 2875538 h 3287563"/>
                  <a:gd name="connsiteX365" fmla="*/ 1756513 w 3329862"/>
                  <a:gd name="connsiteY365" fmla="*/ 2877698 h 3287563"/>
                  <a:gd name="connsiteX366" fmla="*/ 1533932 w 3329862"/>
                  <a:gd name="connsiteY366" fmla="*/ 2879499 h 3287563"/>
                  <a:gd name="connsiteX367" fmla="*/ 1497556 w 3329862"/>
                  <a:gd name="connsiteY367" fmla="*/ 2877698 h 3287563"/>
                  <a:gd name="connsiteX368" fmla="*/ 1475226 w 3329862"/>
                  <a:gd name="connsiteY368" fmla="*/ 2879139 h 3287563"/>
                  <a:gd name="connsiteX369" fmla="*/ 1472344 w 3329862"/>
                  <a:gd name="connsiteY369" fmla="*/ 2876978 h 3287563"/>
                  <a:gd name="connsiteX370" fmla="*/ 1223112 w 3329862"/>
                  <a:gd name="connsiteY370" fmla="*/ 2879860 h 3287563"/>
                  <a:gd name="connsiteX371" fmla="*/ 1245082 w 3329862"/>
                  <a:gd name="connsiteY371" fmla="*/ 2875898 h 3287563"/>
                  <a:gd name="connsiteX372" fmla="*/ 1375821 w 3329862"/>
                  <a:gd name="connsiteY372" fmla="*/ 2874097 h 3287563"/>
                  <a:gd name="connsiteX373" fmla="*/ 1327919 w 3329862"/>
                  <a:gd name="connsiteY373" fmla="*/ 2872296 h 3287563"/>
                  <a:gd name="connsiteX374" fmla="*/ 1274975 w 3329862"/>
                  <a:gd name="connsiteY374" fmla="*/ 2873737 h 3287563"/>
                  <a:gd name="connsiteX375" fmla="*/ 1286501 w 3329862"/>
                  <a:gd name="connsiteY375" fmla="*/ 2873737 h 3287563"/>
                  <a:gd name="connsiteX376" fmla="*/ 944346 w 3329862"/>
                  <a:gd name="connsiteY376" fmla="*/ 2875177 h 3287563"/>
                  <a:gd name="connsiteX377" fmla="*/ 876996 w 3329862"/>
                  <a:gd name="connsiteY377" fmla="*/ 2876978 h 3287563"/>
                  <a:gd name="connsiteX378" fmla="*/ 844941 w 3329862"/>
                  <a:gd name="connsiteY378" fmla="*/ 2877698 h 3287563"/>
                  <a:gd name="connsiteX379" fmla="*/ 812527 w 3329862"/>
                  <a:gd name="connsiteY379" fmla="*/ 2877698 h 3287563"/>
                  <a:gd name="connsiteX380" fmla="*/ 665580 w 3329862"/>
                  <a:gd name="connsiteY380" fmla="*/ 2859330 h 3287563"/>
                  <a:gd name="connsiteX381" fmla="*/ 640009 w 3329862"/>
                  <a:gd name="connsiteY381" fmla="*/ 2851767 h 3287563"/>
                  <a:gd name="connsiteX382" fmla="*/ 643250 w 3329862"/>
                  <a:gd name="connsiteY382" fmla="*/ 2850326 h 3287563"/>
                  <a:gd name="connsiteX383" fmla="*/ 605433 w 3329862"/>
                  <a:gd name="connsiteY383" fmla="*/ 2839161 h 3287563"/>
                  <a:gd name="connsiteX384" fmla="*/ 572658 w 3329862"/>
                  <a:gd name="connsiteY384" fmla="*/ 2828356 h 3287563"/>
                  <a:gd name="connsiteX385" fmla="*/ 565815 w 3329862"/>
                  <a:gd name="connsiteY385" fmla="*/ 2826195 h 3287563"/>
                  <a:gd name="connsiteX386" fmla="*/ 559693 w 3329862"/>
                  <a:gd name="connsiteY386" fmla="*/ 2824034 h 3287563"/>
                  <a:gd name="connsiteX387" fmla="*/ 549608 w 3329862"/>
                  <a:gd name="connsiteY387" fmla="*/ 2820433 h 3287563"/>
                  <a:gd name="connsiteX388" fmla="*/ 540244 w 3329862"/>
                  <a:gd name="connsiteY388" fmla="*/ 2817551 h 3287563"/>
                  <a:gd name="connsiteX389" fmla="*/ 569417 w 3329862"/>
                  <a:gd name="connsiteY389" fmla="*/ 2829077 h 3287563"/>
                  <a:gd name="connsiteX390" fmla="*/ 593548 w 3329862"/>
                  <a:gd name="connsiteY390" fmla="*/ 2837720 h 3287563"/>
                  <a:gd name="connsiteX391" fmla="*/ 569057 w 3329862"/>
                  <a:gd name="connsiteY391" fmla="*/ 2830157 h 3287563"/>
                  <a:gd name="connsiteX392" fmla="*/ 554290 w 3329862"/>
                  <a:gd name="connsiteY392" fmla="*/ 2824755 h 3287563"/>
                  <a:gd name="connsiteX393" fmla="*/ 538803 w 3329862"/>
                  <a:gd name="connsiteY393" fmla="*/ 2818632 h 3287563"/>
                  <a:gd name="connsiteX394" fmla="*/ 523676 w 3329862"/>
                  <a:gd name="connsiteY394" fmla="*/ 2812509 h 3287563"/>
                  <a:gd name="connsiteX395" fmla="*/ 509630 w 3329862"/>
                  <a:gd name="connsiteY395" fmla="*/ 2806026 h 3287563"/>
                  <a:gd name="connsiteX396" fmla="*/ 486940 w 3329862"/>
                  <a:gd name="connsiteY396" fmla="*/ 2795221 h 3287563"/>
                  <a:gd name="connsiteX397" fmla="*/ 496304 w 3329862"/>
                  <a:gd name="connsiteY397" fmla="*/ 2799183 h 3287563"/>
                  <a:gd name="connsiteX398" fmla="*/ 480457 w 3329862"/>
                  <a:gd name="connsiteY398" fmla="*/ 2791259 h 3287563"/>
                  <a:gd name="connsiteX399" fmla="*/ 470372 w 3329862"/>
                  <a:gd name="connsiteY399" fmla="*/ 2786217 h 3287563"/>
                  <a:gd name="connsiteX400" fmla="*/ 460288 w 3329862"/>
                  <a:gd name="connsiteY400" fmla="*/ 2781535 h 3287563"/>
                  <a:gd name="connsiteX401" fmla="*/ 452724 w 3329862"/>
                  <a:gd name="connsiteY401" fmla="*/ 2778294 h 3287563"/>
                  <a:gd name="connsiteX402" fmla="*/ 435076 w 3329862"/>
                  <a:gd name="connsiteY402" fmla="*/ 2768929 h 3287563"/>
                  <a:gd name="connsiteX403" fmla="*/ 417789 w 3329862"/>
                  <a:gd name="connsiteY403" fmla="*/ 2758124 h 3287563"/>
                  <a:gd name="connsiteX404" fmla="*/ 388615 w 3329862"/>
                  <a:gd name="connsiteY404" fmla="*/ 2739396 h 3287563"/>
                  <a:gd name="connsiteX405" fmla="*/ 356561 w 3329862"/>
                  <a:gd name="connsiteY405" fmla="*/ 2716706 h 3287563"/>
                  <a:gd name="connsiteX406" fmla="*/ 342154 w 3329862"/>
                  <a:gd name="connsiteY406" fmla="*/ 2705541 h 3287563"/>
                  <a:gd name="connsiteX407" fmla="*/ 329909 w 3329862"/>
                  <a:gd name="connsiteY407" fmla="*/ 2695456 h 3287563"/>
                  <a:gd name="connsiteX408" fmla="*/ 318744 w 3329862"/>
                  <a:gd name="connsiteY408" fmla="*/ 2687533 h 3287563"/>
                  <a:gd name="connsiteX409" fmla="*/ 307939 w 3329862"/>
                  <a:gd name="connsiteY409" fmla="*/ 2678889 h 3287563"/>
                  <a:gd name="connsiteX410" fmla="*/ 286689 w 3329862"/>
                  <a:gd name="connsiteY410" fmla="*/ 2661961 h 3287563"/>
                  <a:gd name="connsiteX411" fmla="*/ 275885 w 3329862"/>
                  <a:gd name="connsiteY411" fmla="*/ 2650076 h 3287563"/>
                  <a:gd name="connsiteX412" fmla="*/ 265800 w 3329862"/>
                  <a:gd name="connsiteY412" fmla="*/ 2640351 h 3287563"/>
                  <a:gd name="connsiteX413" fmla="*/ 256436 w 3329862"/>
                  <a:gd name="connsiteY413" fmla="*/ 2630627 h 3287563"/>
                  <a:gd name="connsiteX414" fmla="*/ 244911 w 3329862"/>
                  <a:gd name="connsiteY414" fmla="*/ 2617661 h 3287563"/>
                  <a:gd name="connsiteX415" fmla="*/ 234826 w 3329862"/>
                  <a:gd name="connsiteY415" fmla="*/ 2607577 h 3287563"/>
                  <a:gd name="connsiteX416" fmla="*/ 225102 w 3329862"/>
                  <a:gd name="connsiteY416" fmla="*/ 2597132 h 3287563"/>
                  <a:gd name="connsiteX417" fmla="*/ 205293 w 3329862"/>
                  <a:gd name="connsiteY417" fmla="*/ 2575522 h 3287563"/>
                  <a:gd name="connsiteX418" fmla="*/ 184403 w 3329862"/>
                  <a:gd name="connsiteY418" fmla="*/ 2549951 h 3287563"/>
                  <a:gd name="connsiteX419" fmla="*/ 172878 w 3329862"/>
                  <a:gd name="connsiteY419" fmla="*/ 2534824 h 3287563"/>
                  <a:gd name="connsiteX420" fmla="*/ 160633 w 3329862"/>
                  <a:gd name="connsiteY420" fmla="*/ 2517536 h 3287563"/>
                  <a:gd name="connsiteX421" fmla="*/ 162073 w 3329862"/>
                  <a:gd name="connsiteY421" fmla="*/ 2518616 h 3287563"/>
                  <a:gd name="connsiteX422" fmla="*/ 157391 w 3329862"/>
                  <a:gd name="connsiteY422" fmla="*/ 2511773 h 3287563"/>
                  <a:gd name="connsiteX423" fmla="*/ 151268 w 3329862"/>
                  <a:gd name="connsiteY423" fmla="*/ 2501689 h 3287563"/>
                  <a:gd name="connsiteX424" fmla="*/ 138302 w 3329862"/>
                  <a:gd name="connsiteY424" fmla="*/ 2480439 h 3287563"/>
                  <a:gd name="connsiteX425" fmla="*/ 132540 w 3329862"/>
                  <a:gd name="connsiteY425" fmla="*/ 2469274 h 3287563"/>
                  <a:gd name="connsiteX426" fmla="*/ 123536 w 3329862"/>
                  <a:gd name="connsiteY426" fmla="*/ 2453067 h 3287563"/>
                  <a:gd name="connsiteX427" fmla="*/ 114892 w 3329862"/>
                  <a:gd name="connsiteY427" fmla="*/ 2437220 h 3287563"/>
                  <a:gd name="connsiteX428" fmla="*/ 99045 w 3329862"/>
                  <a:gd name="connsiteY428" fmla="*/ 2406966 h 3287563"/>
                  <a:gd name="connsiteX429" fmla="*/ 72393 w 3329862"/>
                  <a:gd name="connsiteY429" fmla="*/ 2348980 h 3287563"/>
                  <a:gd name="connsiteX430" fmla="*/ 60867 w 3329862"/>
                  <a:gd name="connsiteY430" fmla="*/ 2320167 h 3287563"/>
                  <a:gd name="connsiteX431" fmla="*/ 50423 w 3329862"/>
                  <a:gd name="connsiteY431" fmla="*/ 2290273 h 3287563"/>
                  <a:gd name="connsiteX432" fmla="*/ 41419 w 3329862"/>
                  <a:gd name="connsiteY432" fmla="*/ 2258579 h 3287563"/>
                  <a:gd name="connsiteX433" fmla="*/ 37457 w 3329862"/>
                  <a:gd name="connsiteY433" fmla="*/ 2242012 h 3287563"/>
                  <a:gd name="connsiteX434" fmla="*/ 33855 w 3329862"/>
                  <a:gd name="connsiteY434" fmla="*/ 2224724 h 3287563"/>
                  <a:gd name="connsiteX435" fmla="*/ 34215 w 3329862"/>
                  <a:gd name="connsiteY435" fmla="*/ 2218601 h 3287563"/>
                  <a:gd name="connsiteX436" fmla="*/ 30254 w 3329862"/>
                  <a:gd name="connsiteY436" fmla="*/ 2199873 h 3287563"/>
                  <a:gd name="connsiteX437" fmla="*/ 26292 w 3329862"/>
                  <a:gd name="connsiteY437" fmla="*/ 2177543 h 3287563"/>
                  <a:gd name="connsiteX438" fmla="*/ 23050 w 3329862"/>
                  <a:gd name="connsiteY438" fmla="*/ 2154852 h 3287563"/>
                  <a:gd name="connsiteX439" fmla="*/ 20529 w 3329862"/>
                  <a:gd name="connsiteY439" fmla="*/ 2134683 h 3287563"/>
                  <a:gd name="connsiteX440" fmla="*/ 20529 w 3329862"/>
                  <a:gd name="connsiteY440" fmla="*/ 2135404 h 3287563"/>
                  <a:gd name="connsiteX441" fmla="*/ 20529 w 3329862"/>
                  <a:gd name="connsiteY441" fmla="*/ 2134323 h 3287563"/>
                  <a:gd name="connsiteX442" fmla="*/ 19089 w 3329862"/>
                  <a:gd name="connsiteY442" fmla="*/ 2120637 h 3287563"/>
                  <a:gd name="connsiteX443" fmla="*/ 18368 w 3329862"/>
                  <a:gd name="connsiteY443" fmla="*/ 2115234 h 3287563"/>
                  <a:gd name="connsiteX444" fmla="*/ 15127 w 3329862"/>
                  <a:gd name="connsiteY444" fmla="*/ 2087142 h 3287563"/>
                  <a:gd name="connsiteX445" fmla="*/ 13326 w 3329862"/>
                  <a:gd name="connsiteY445" fmla="*/ 2059049 h 3287563"/>
                  <a:gd name="connsiteX446" fmla="*/ 12246 w 3329862"/>
                  <a:gd name="connsiteY446" fmla="*/ 2042842 h 3287563"/>
                  <a:gd name="connsiteX447" fmla="*/ 11885 w 3329862"/>
                  <a:gd name="connsiteY447" fmla="*/ 2024113 h 3287563"/>
                  <a:gd name="connsiteX448" fmla="*/ 10805 w 3329862"/>
                  <a:gd name="connsiteY448" fmla="*/ 1974771 h 3287563"/>
                  <a:gd name="connsiteX449" fmla="*/ 9724 w 3329862"/>
                  <a:gd name="connsiteY449" fmla="*/ 2016550 h 3287563"/>
                  <a:gd name="connsiteX450" fmla="*/ 9724 w 3329862"/>
                  <a:gd name="connsiteY450" fmla="*/ 2048604 h 3287563"/>
                  <a:gd name="connsiteX451" fmla="*/ 10805 w 3329862"/>
                  <a:gd name="connsiteY451" fmla="*/ 2076337 h 3287563"/>
                  <a:gd name="connsiteX452" fmla="*/ 12246 w 3329862"/>
                  <a:gd name="connsiteY452" fmla="*/ 2088943 h 3287563"/>
                  <a:gd name="connsiteX453" fmla="*/ 14046 w 3329862"/>
                  <a:gd name="connsiteY453" fmla="*/ 2101548 h 3287563"/>
                  <a:gd name="connsiteX454" fmla="*/ 14767 w 3329862"/>
                  <a:gd name="connsiteY454" fmla="*/ 2123518 h 3287563"/>
                  <a:gd name="connsiteX455" fmla="*/ 15127 w 3329862"/>
                  <a:gd name="connsiteY455" fmla="*/ 2129641 h 3287563"/>
                  <a:gd name="connsiteX456" fmla="*/ 15847 w 3329862"/>
                  <a:gd name="connsiteY456" fmla="*/ 2136124 h 3287563"/>
                  <a:gd name="connsiteX457" fmla="*/ 17648 w 3329862"/>
                  <a:gd name="connsiteY457" fmla="*/ 2149090 h 3287563"/>
                  <a:gd name="connsiteX458" fmla="*/ 21250 w 3329862"/>
                  <a:gd name="connsiteY458" fmla="*/ 2173581 h 3287563"/>
                  <a:gd name="connsiteX459" fmla="*/ 24491 w 3329862"/>
                  <a:gd name="connsiteY459" fmla="*/ 2191949 h 3287563"/>
                  <a:gd name="connsiteX460" fmla="*/ 19809 w 3329862"/>
                  <a:gd name="connsiteY460" fmla="*/ 2170339 h 3287563"/>
                  <a:gd name="connsiteX461" fmla="*/ 15487 w 3329862"/>
                  <a:gd name="connsiteY461" fmla="*/ 2141887 h 3287563"/>
                  <a:gd name="connsiteX462" fmla="*/ 13326 w 3329862"/>
                  <a:gd name="connsiteY462" fmla="*/ 2125679 h 3287563"/>
                  <a:gd name="connsiteX463" fmla="*/ 11885 w 3329862"/>
                  <a:gd name="connsiteY463" fmla="*/ 2108031 h 3287563"/>
                  <a:gd name="connsiteX464" fmla="*/ 10445 w 3329862"/>
                  <a:gd name="connsiteY464" fmla="*/ 2089663 h 3287563"/>
                  <a:gd name="connsiteX465" fmla="*/ 9724 w 3329862"/>
                  <a:gd name="connsiteY465" fmla="*/ 2070574 h 3287563"/>
                  <a:gd name="connsiteX466" fmla="*/ 8284 w 3329862"/>
                  <a:gd name="connsiteY466" fmla="*/ 1993860 h 3287563"/>
                  <a:gd name="connsiteX467" fmla="*/ 7203 w 3329862"/>
                  <a:gd name="connsiteY467" fmla="*/ 1924708 h 3287563"/>
                  <a:gd name="connsiteX468" fmla="*/ 5042 w 3329862"/>
                  <a:gd name="connsiteY468" fmla="*/ 2033838 h 3287563"/>
                  <a:gd name="connsiteX469" fmla="*/ 5042 w 3329862"/>
                  <a:gd name="connsiteY469" fmla="*/ 2042482 h 3287563"/>
                  <a:gd name="connsiteX470" fmla="*/ 5042 w 3329862"/>
                  <a:gd name="connsiteY470" fmla="*/ 2051486 h 3287563"/>
                  <a:gd name="connsiteX471" fmla="*/ 5402 w 3329862"/>
                  <a:gd name="connsiteY471" fmla="*/ 2069494 h 3287563"/>
                  <a:gd name="connsiteX472" fmla="*/ 5763 w 3329862"/>
                  <a:gd name="connsiteY472" fmla="*/ 2087862 h 3287563"/>
                  <a:gd name="connsiteX473" fmla="*/ 7203 w 3329862"/>
                  <a:gd name="connsiteY473" fmla="*/ 2106591 h 3287563"/>
                  <a:gd name="connsiteX474" fmla="*/ 8644 w 3329862"/>
                  <a:gd name="connsiteY474" fmla="*/ 2125319 h 3287563"/>
                  <a:gd name="connsiteX475" fmla="*/ 9724 w 3329862"/>
                  <a:gd name="connsiteY475" fmla="*/ 2134683 h 3287563"/>
                  <a:gd name="connsiteX476" fmla="*/ 10805 w 3329862"/>
                  <a:gd name="connsiteY476" fmla="*/ 2144047 h 3287563"/>
                  <a:gd name="connsiteX477" fmla="*/ 13326 w 3329862"/>
                  <a:gd name="connsiteY477" fmla="*/ 2162416 h 3287563"/>
                  <a:gd name="connsiteX478" fmla="*/ 14407 w 3329862"/>
                  <a:gd name="connsiteY478" fmla="*/ 2171420 h 3287563"/>
                  <a:gd name="connsiteX479" fmla="*/ 15847 w 3329862"/>
                  <a:gd name="connsiteY479" fmla="*/ 2180424 h 3287563"/>
                  <a:gd name="connsiteX480" fmla="*/ 13326 w 3329862"/>
                  <a:gd name="connsiteY480" fmla="*/ 2159174 h 3287563"/>
                  <a:gd name="connsiteX481" fmla="*/ 11165 w 3329862"/>
                  <a:gd name="connsiteY481" fmla="*/ 2137925 h 3287563"/>
                  <a:gd name="connsiteX482" fmla="*/ 18368 w 3329862"/>
                  <a:gd name="connsiteY482" fmla="*/ 2188348 h 3287563"/>
                  <a:gd name="connsiteX483" fmla="*/ 13326 w 3329862"/>
                  <a:gd name="connsiteY483" fmla="*/ 2139365 h 3287563"/>
                  <a:gd name="connsiteX484" fmla="*/ 38898 w 3329862"/>
                  <a:gd name="connsiteY484" fmla="*/ 2269744 h 3287563"/>
                  <a:gd name="connsiteX485" fmla="*/ 34215 w 3329862"/>
                  <a:gd name="connsiteY485" fmla="*/ 2252817 h 3287563"/>
                  <a:gd name="connsiteX486" fmla="*/ 31334 w 3329862"/>
                  <a:gd name="connsiteY486" fmla="*/ 2238770 h 3287563"/>
                  <a:gd name="connsiteX487" fmla="*/ 27733 w 3329862"/>
                  <a:gd name="connsiteY487" fmla="*/ 2220402 h 3287563"/>
                  <a:gd name="connsiteX488" fmla="*/ 30614 w 3329862"/>
                  <a:gd name="connsiteY488" fmla="*/ 2229046 h 3287563"/>
                  <a:gd name="connsiteX489" fmla="*/ 44660 w 3329862"/>
                  <a:gd name="connsiteY489" fmla="*/ 2283430 h 3287563"/>
                  <a:gd name="connsiteX490" fmla="*/ 47541 w 3329862"/>
                  <a:gd name="connsiteY490" fmla="*/ 2292795 h 3287563"/>
                  <a:gd name="connsiteX491" fmla="*/ 51143 w 3329862"/>
                  <a:gd name="connsiteY491" fmla="*/ 2302159 h 3287563"/>
                  <a:gd name="connsiteX492" fmla="*/ 59787 w 3329862"/>
                  <a:gd name="connsiteY492" fmla="*/ 2327010 h 3287563"/>
                  <a:gd name="connsiteX493" fmla="*/ 48982 w 3329862"/>
                  <a:gd name="connsiteY493" fmla="*/ 2294595 h 3287563"/>
                  <a:gd name="connsiteX494" fmla="*/ 49702 w 3329862"/>
                  <a:gd name="connsiteY494" fmla="*/ 2293515 h 3287563"/>
                  <a:gd name="connsiteX495" fmla="*/ 58346 w 3329862"/>
                  <a:gd name="connsiteY495" fmla="*/ 2321247 h 3287563"/>
                  <a:gd name="connsiteX496" fmla="*/ 62308 w 3329862"/>
                  <a:gd name="connsiteY496" fmla="*/ 2333493 h 3287563"/>
                  <a:gd name="connsiteX497" fmla="*/ 66630 w 3329862"/>
                  <a:gd name="connsiteY497" fmla="*/ 2344658 h 3287563"/>
                  <a:gd name="connsiteX498" fmla="*/ 82117 w 3329862"/>
                  <a:gd name="connsiteY498" fmla="*/ 2383195 h 3287563"/>
                  <a:gd name="connsiteX499" fmla="*/ 90041 w 3329862"/>
                  <a:gd name="connsiteY499" fmla="*/ 2401204 h 3287563"/>
                  <a:gd name="connsiteX500" fmla="*/ 94363 w 3329862"/>
                  <a:gd name="connsiteY500" fmla="*/ 2410568 h 3287563"/>
                  <a:gd name="connsiteX501" fmla="*/ 99045 w 3329862"/>
                  <a:gd name="connsiteY501" fmla="*/ 2419932 h 3287563"/>
                  <a:gd name="connsiteX502" fmla="*/ 109129 w 3329862"/>
                  <a:gd name="connsiteY502" fmla="*/ 2440461 h 3287563"/>
                  <a:gd name="connsiteX503" fmla="*/ 114892 w 3329862"/>
                  <a:gd name="connsiteY503" fmla="*/ 2451986 h 3287563"/>
                  <a:gd name="connsiteX504" fmla="*/ 121375 w 3329862"/>
                  <a:gd name="connsiteY504" fmla="*/ 2464232 h 3287563"/>
                  <a:gd name="connsiteX505" fmla="*/ 146946 w 3329862"/>
                  <a:gd name="connsiteY505" fmla="*/ 2502769 h 3287563"/>
                  <a:gd name="connsiteX506" fmla="*/ 168916 w 3329862"/>
                  <a:gd name="connsiteY506" fmla="*/ 2534824 h 3287563"/>
                  <a:gd name="connsiteX507" fmla="*/ 177920 w 3329862"/>
                  <a:gd name="connsiteY507" fmla="*/ 2546709 h 3287563"/>
                  <a:gd name="connsiteX508" fmla="*/ 183683 w 3329862"/>
                  <a:gd name="connsiteY508" fmla="*/ 2552832 h 3287563"/>
                  <a:gd name="connsiteX509" fmla="*/ 178280 w 3329862"/>
                  <a:gd name="connsiteY509" fmla="*/ 2545629 h 3287563"/>
                  <a:gd name="connsiteX510" fmla="*/ 173238 w 3329862"/>
                  <a:gd name="connsiteY510" fmla="*/ 2538425 h 3287563"/>
                  <a:gd name="connsiteX511" fmla="*/ 162793 w 3329862"/>
                  <a:gd name="connsiteY511" fmla="*/ 2523659 h 3287563"/>
                  <a:gd name="connsiteX512" fmla="*/ 210335 w 3329862"/>
                  <a:gd name="connsiteY512" fmla="*/ 2582725 h 3287563"/>
                  <a:gd name="connsiteX513" fmla="*/ 214297 w 3329862"/>
                  <a:gd name="connsiteY513" fmla="*/ 2590649 h 3287563"/>
                  <a:gd name="connsiteX514" fmla="*/ 209615 w 3329862"/>
                  <a:gd name="connsiteY514" fmla="*/ 2586687 h 3287563"/>
                  <a:gd name="connsiteX515" fmla="*/ 217538 w 3329862"/>
                  <a:gd name="connsiteY515" fmla="*/ 2596412 h 3287563"/>
                  <a:gd name="connsiteX516" fmla="*/ 236987 w 3329862"/>
                  <a:gd name="connsiteY516" fmla="*/ 2618742 h 3287563"/>
                  <a:gd name="connsiteX517" fmla="*/ 259677 w 3329862"/>
                  <a:gd name="connsiteY517" fmla="*/ 2642152 h 3287563"/>
                  <a:gd name="connsiteX518" fmla="*/ 278045 w 3329862"/>
                  <a:gd name="connsiteY518" fmla="*/ 2659440 h 3287563"/>
                  <a:gd name="connsiteX519" fmla="*/ 285969 w 3329862"/>
                  <a:gd name="connsiteY519" fmla="*/ 2666643 h 3287563"/>
                  <a:gd name="connsiteX520" fmla="*/ 293172 w 3329862"/>
                  <a:gd name="connsiteY520" fmla="*/ 2672766 h 3287563"/>
                  <a:gd name="connsiteX521" fmla="*/ 306138 w 3329862"/>
                  <a:gd name="connsiteY521" fmla="*/ 2683571 h 3287563"/>
                  <a:gd name="connsiteX522" fmla="*/ 318384 w 3329862"/>
                  <a:gd name="connsiteY522" fmla="*/ 2693655 h 3287563"/>
                  <a:gd name="connsiteX523" fmla="*/ 332070 w 3329862"/>
                  <a:gd name="connsiteY523" fmla="*/ 2703740 h 3287563"/>
                  <a:gd name="connsiteX524" fmla="*/ 348277 w 3329862"/>
                  <a:gd name="connsiteY524" fmla="*/ 2715986 h 3287563"/>
                  <a:gd name="connsiteX525" fmla="*/ 369167 w 3329862"/>
                  <a:gd name="connsiteY525" fmla="*/ 2730752 h 3287563"/>
                  <a:gd name="connsiteX526" fmla="*/ 252834 w 3329862"/>
                  <a:gd name="connsiteY526" fmla="*/ 2636750 h 3287563"/>
                  <a:gd name="connsiteX527" fmla="*/ 279486 w 3329862"/>
                  <a:gd name="connsiteY527" fmla="*/ 2663762 h 3287563"/>
                  <a:gd name="connsiteX528" fmla="*/ 260398 w 3329862"/>
                  <a:gd name="connsiteY528" fmla="*/ 2646474 h 3287563"/>
                  <a:gd name="connsiteX529" fmla="*/ 246711 w 3329862"/>
                  <a:gd name="connsiteY529" fmla="*/ 2633148 h 3287563"/>
                  <a:gd name="connsiteX530" fmla="*/ 231945 w 3329862"/>
                  <a:gd name="connsiteY530" fmla="*/ 2617661 h 3287563"/>
                  <a:gd name="connsiteX531" fmla="*/ 216818 w 3329862"/>
                  <a:gd name="connsiteY531" fmla="*/ 2600734 h 3287563"/>
                  <a:gd name="connsiteX532" fmla="*/ 202051 w 3329862"/>
                  <a:gd name="connsiteY532" fmla="*/ 2583806 h 3287563"/>
                  <a:gd name="connsiteX533" fmla="*/ 177920 w 3329862"/>
                  <a:gd name="connsiteY533" fmla="*/ 2553192 h 3287563"/>
                  <a:gd name="connsiteX534" fmla="*/ 182602 w 3329862"/>
                  <a:gd name="connsiteY534" fmla="*/ 2557154 h 3287563"/>
                  <a:gd name="connsiteX535" fmla="*/ 160272 w 3329862"/>
                  <a:gd name="connsiteY535" fmla="*/ 2526540 h 3287563"/>
                  <a:gd name="connsiteX536" fmla="*/ 141904 w 3329862"/>
                  <a:gd name="connsiteY536" fmla="*/ 2497727 h 3287563"/>
                  <a:gd name="connsiteX537" fmla="*/ 131820 w 3329862"/>
                  <a:gd name="connsiteY537" fmla="*/ 2487282 h 3287563"/>
                  <a:gd name="connsiteX538" fmla="*/ 148747 w 3329862"/>
                  <a:gd name="connsiteY538" fmla="*/ 2513934 h 3287563"/>
                  <a:gd name="connsiteX539" fmla="*/ 162793 w 3329862"/>
                  <a:gd name="connsiteY539" fmla="*/ 2534104 h 3287563"/>
                  <a:gd name="connsiteX540" fmla="*/ 203132 w 3329862"/>
                  <a:gd name="connsiteY540" fmla="*/ 2587408 h 3287563"/>
                  <a:gd name="connsiteX541" fmla="*/ 198810 w 3329862"/>
                  <a:gd name="connsiteY541" fmla="*/ 2582365 h 3287563"/>
                  <a:gd name="connsiteX542" fmla="*/ 194848 w 3329862"/>
                  <a:gd name="connsiteY542" fmla="*/ 2577323 h 3287563"/>
                  <a:gd name="connsiteX543" fmla="*/ 187645 w 3329862"/>
                  <a:gd name="connsiteY543" fmla="*/ 2567959 h 3287563"/>
                  <a:gd name="connsiteX544" fmla="*/ 174319 w 3329862"/>
                  <a:gd name="connsiteY544" fmla="*/ 2551391 h 3287563"/>
                  <a:gd name="connsiteX545" fmla="*/ 153789 w 3329862"/>
                  <a:gd name="connsiteY545" fmla="*/ 2523299 h 3287563"/>
                  <a:gd name="connsiteX546" fmla="*/ 149467 w 3329862"/>
                  <a:gd name="connsiteY546" fmla="*/ 2517536 h 3287563"/>
                  <a:gd name="connsiteX547" fmla="*/ 145506 w 3329862"/>
                  <a:gd name="connsiteY547" fmla="*/ 2511773 h 3287563"/>
                  <a:gd name="connsiteX548" fmla="*/ 138302 w 3329862"/>
                  <a:gd name="connsiteY548" fmla="*/ 2501329 h 3287563"/>
                  <a:gd name="connsiteX549" fmla="*/ 124976 w 3329862"/>
                  <a:gd name="connsiteY549" fmla="*/ 2482600 h 3287563"/>
                  <a:gd name="connsiteX550" fmla="*/ 113091 w 3329862"/>
                  <a:gd name="connsiteY550" fmla="*/ 2463872 h 3287563"/>
                  <a:gd name="connsiteX551" fmla="*/ 100485 w 3329862"/>
                  <a:gd name="connsiteY551" fmla="*/ 2442622 h 3287563"/>
                  <a:gd name="connsiteX552" fmla="*/ 86079 w 3329862"/>
                  <a:gd name="connsiteY552" fmla="*/ 2415250 h 3287563"/>
                  <a:gd name="connsiteX553" fmla="*/ 69511 w 3329862"/>
                  <a:gd name="connsiteY553" fmla="*/ 2378513 h 3287563"/>
                  <a:gd name="connsiteX554" fmla="*/ 75274 w 3329862"/>
                  <a:gd name="connsiteY554" fmla="*/ 2387517 h 3287563"/>
                  <a:gd name="connsiteX555" fmla="*/ 62668 w 3329862"/>
                  <a:gd name="connsiteY555" fmla="*/ 2352582 h 3287563"/>
                  <a:gd name="connsiteX556" fmla="*/ 58346 w 3329862"/>
                  <a:gd name="connsiteY556" fmla="*/ 2342137 h 3287563"/>
                  <a:gd name="connsiteX557" fmla="*/ 53664 w 3329862"/>
                  <a:gd name="connsiteY557" fmla="*/ 2329891 h 3287563"/>
                  <a:gd name="connsiteX558" fmla="*/ 44300 w 3329862"/>
                  <a:gd name="connsiteY558" fmla="*/ 2302519 h 3287563"/>
                  <a:gd name="connsiteX559" fmla="*/ 41779 w 3329862"/>
                  <a:gd name="connsiteY559" fmla="*/ 2295676 h 3287563"/>
                  <a:gd name="connsiteX560" fmla="*/ 39618 w 3329862"/>
                  <a:gd name="connsiteY560" fmla="*/ 2288833 h 3287563"/>
                  <a:gd name="connsiteX561" fmla="*/ 35656 w 3329862"/>
                  <a:gd name="connsiteY561" fmla="*/ 2275867 h 3287563"/>
                  <a:gd name="connsiteX562" fmla="*/ 29533 w 3329862"/>
                  <a:gd name="connsiteY562" fmla="*/ 2254978 h 3287563"/>
                  <a:gd name="connsiteX563" fmla="*/ 32775 w 3329862"/>
                  <a:gd name="connsiteY563" fmla="*/ 2275147 h 3287563"/>
                  <a:gd name="connsiteX564" fmla="*/ 29173 w 3329862"/>
                  <a:gd name="connsiteY564" fmla="*/ 2262901 h 3287563"/>
                  <a:gd name="connsiteX565" fmla="*/ 27372 w 3329862"/>
                  <a:gd name="connsiteY565" fmla="*/ 2257139 h 3287563"/>
                  <a:gd name="connsiteX566" fmla="*/ 25932 w 3329862"/>
                  <a:gd name="connsiteY566" fmla="*/ 2251376 h 3287563"/>
                  <a:gd name="connsiteX567" fmla="*/ 21250 w 3329862"/>
                  <a:gd name="connsiteY567" fmla="*/ 2230126 h 3287563"/>
                  <a:gd name="connsiteX568" fmla="*/ 14767 w 3329862"/>
                  <a:gd name="connsiteY568" fmla="*/ 2191949 h 3287563"/>
                  <a:gd name="connsiteX569" fmla="*/ 11885 w 3329862"/>
                  <a:gd name="connsiteY569" fmla="*/ 2172500 h 3287563"/>
                  <a:gd name="connsiteX570" fmla="*/ 9364 w 3329862"/>
                  <a:gd name="connsiteY570" fmla="*/ 2151251 h 3287563"/>
                  <a:gd name="connsiteX571" fmla="*/ 6483 w 3329862"/>
                  <a:gd name="connsiteY571" fmla="*/ 2127120 h 3287563"/>
                  <a:gd name="connsiteX572" fmla="*/ 3602 w 3329862"/>
                  <a:gd name="connsiteY572" fmla="*/ 2098667 h 3287563"/>
                  <a:gd name="connsiteX573" fmla="*/ 5042 w 3329862"/>
                  <a:gd name="connsiteY573" fmla="*/ 2128921 h 3287563"/>
                  <a:gd name="connsiteX574" fmla="*/ 8284 w 3329862"/>
                  <a:gd name="connsiteY574" fmla="*/ 2155933 h 3287563"/>
                  <a:gd name="connsiteX575" fmla="*/ 3602 w 3329862"/>
                  <a:gd name="connsiteY575" fmla="*/ 2117035 h 3287563"/>
                  <a:gd name="connsiteX576" fmla="*/ 2161 w 3329862"/>
                  <a:gd name="connsiteY576" fmla="*/ 2099387 h 3287563"/>
                  <a:gd name="connsiteX577" fmla="*/ 1080 w 3329862"/>
                  <a:gd name="connsiteY577" fmla="*/ 2082820 h 3287563"/>
                  <a:gd name="connsiteX578" fmla="*/ 1080 w 3329862"/>
                  <a:gd name="connsiteY578" fmla="*/ 2024834 h 3287563"/>
                  <a:gd name="connsiteX579" fmla="*/ 4322 w 3329862"/>
                  <a:gd name="connsiteY579" fmla="*/ 1906700 h 3287563"/>
                  <a:gd name="connsiteX580" fmla="*/ 720 w 3329862"/>
                  <a:gd name="connsiteY580" fmla="*/ 1868523 h 3287563"/>
                  <a:gd name="connsiteX581" fmla="*/ 3962 w 3329862"/>
                  <a:gd name="connsiteY581" fmla="*/ 1892294 h 3287563"/>
                  <a:gd name="connsiteX582" fmla="*/ 2881 w 3329862"/>
                  <a:gd name="connsiteY582" fmla="*/ 1792889 h 3287563"/>
                  <a:gd name="connsiteX583" fmla="*/ 0 w 3329862"/>
                  <a:gd name="connsiteY583" fmla="*/ 1752911 h 3287563"/>
                  <a:gd name="connsiteX584" fmla="*/ 1801 w 3329862"/>
                  <a:gd name="connsiteY584" fmla="*/ 1784965 h 3287563"/>
                  <a:gd name="connsiteX585" fmla="*/ 1801 w 3329862"/>
                  <a:gd name="connsiteY585" fmla="*/ 1707531 h 3287563"/>
                  <a:gd name="connsiteX586" fmla="*/ 4322 w 3329862"/>
                  <a:gd name="connsiteY586" fmla="*/ 1752911 h 3287563"/>
                  <a:gd name="connsiteX587" fmla="*/ 6123 w 3329862"/>
                  <a:gd name="connsiteY587" fmla="*/ 1838269 h 3287563"/>
                  <a:gd name="connsiteX588" fmla="*/ 6123 w 3329862"/>
                  <a:gd name="connsiteY588" fmla="*/ 1803334 h 3287563"/>
                  <a:gd name="connsiteX589" fmla="*/ 6843 w 3329862"/>
                  <a:gd name="connsiteY589" fmla="*/ 1866722 h 3287563"/>
                  <a:gd name="connsiteX590" fmla="*/ 10445 w 3329862"/>
                  <a:gd name="connsiteY590" fmla="*/ 1844032 h 3287563"/>
                  <a:gd name="connsiteX591" fmla="*/ 9724 w 3329862"/>
                  <a:gd name="connsiteY591" fmla="*/ 1845833 h 3287563"/>
                  <a:gd name="connsiteX592" fmla="*/ 10445 w 3329862"/>
                  <a:gd name="connsiteY592" fmla="*/ 1889052 h 3287563"/>
                  <a:gd name="connsiteX593" fmla="*/ 12606 w 3329862"/>
                  <a:gd name="connsiteY593" fmla="*/ 1831066 h 3287563"/>
                  <a:gd name="connsiteX594" fmla="*/ 12246 w 3329862"/>
                  <a:gd name="connsiteY594" fmla="*/ 1788207 h 3287563"/>
                  <a:gd name="connsiteX595" fmla="*/ 5763 w 3329862"/>
                  <a:gd name="connsiteY595" fmla="*/ 1642341 h 3287563"/>
                  <a:gd name="connsiteX596" fmla="*/ 7563 w 3329862"/>
                  <a:gd name="connsiteY596" fmla="*/ 1505479 h 3287563"/>
                  <a:gd name="connsiteX597" fmla="*/ 5763 w 3329862"/>
                  <a:gd name="connsiteY597" fmla="*/ 1492513 h 3287563"/>
                  <a:gd name="connsiteX598" fmla="*/ 8644 w 3329862"/>
                  <a:gd name="connsiteY598" fmla="*/ 1421922 h 3287563"/>
                  <a:gd name="connsiteX599" fmla="*/ 8284 w 3329862"/>
                  <a:gd name="connsiteY599" fmla="*/ 1442811 h 3287563"/>
                  <a:gd name="connsiteX600" fmla="*/ 9004 w 3329862"/>
                  <a:gd name="connsiteY600" fmla="*/ 1450374 h 3287563"/>
                  <a:gd name="connsiteX601" fmla="*/ 9004 w 3329862"/>
                  <a:gd name="connsiteY601" fmla="*/ 1452896 h 3287563"/>
                  <a:gd name="connsiteX602" fmla="*/ 7924 w 3329862"/>
                  <a:gd name="connsiteY602" fmla="*/ 1355291 h 3287563"/>
                  <a:gd name="connsiteX603" fmla="*/ 14407 w 3329862"/>
                  <a:gd name="connsiteY603" fmla="*/ 1376541 h 3287563"/>
                  <a:gd name="connsiteX604" fmla="*/ 13326 w 3329862"/>
                  <a:gd name="connsiteY604" fmla="*/ 1277136 h 3287563"/>
                  <a:gd name="connsiteX605" fmla="*/ 11525 w 3329862"/>
                  <a:gd name="connsiteY605" fmla="*/ 1256967 h 3287563"/>
                  <a:gd name="connsiteX606" fmla="*/ 11525 w 3329862"/>
                  <a:gd name="connsiteY606" fmla="*/ 1142075 h 3287563"/>
                  <a:gd name="connsiteX607" fmla="*/ 11525 w 3329862"/>
                  <a:gd name="connsiteY607" fmla="*/ 1144596 h 3287563"/>
                  <a:gd name="connsiteX608" fmla="*/ 11525 w 3329862"/>
                  <a:gd name="connsiteY608" fmla="*/ 1015298 h 3287563"/>
                  <a:gd name="connsiteX609" fmla="*/ 6483 w 3329862"/>
                  <a:gd name="connsiteY609" fmla="*/ 940744 h 3287563"/>
                  <a:gd name="connsiteX610" fmla="*/ 3962 w 3329862"/>
                  <a:gd name="connsiteY610" fmla="*/ 974240 h 3287563"/>
                  <a:gd name="connsiteX611" fmla="*/ 3962 w 3329862"/>
                  <a:gd name="connsiteY611" fmla="*/ 952630 h 3287563"/>
                  <a:gd name="connsiteX612" fmla="*/ 2881 w 3329862"/>
                  <a:gd name="connsiteY612" fmla="*/ 968117 h 3287563"/>
                  <a:gd name="connsiteX613" fmla="*/ 6483 w 3329862"/>
                  <a:gd name="connsiteY613" fmla="*/ 1147118 h 3287563"/>
                  <a:gd name="connsiteX614" fmla="*/ 6483 w 3329862"/>
                  <a:gd name="connsiteY614" fmla="*/ 1083369 h 3287563"/>
                  <a:gd name="connsiteX615" fmla="*/ 7924 w 3329862"/>
                  <a:gd name="connsiteY615" fmla="*/ 1227794 h 3287563"/>
                  <a:gd name="connsiteX616" fmla="*/ 6483 w 3329862"/>
                  <a:gd name="connsiteY616" fmla="*/ 1247963 h 3287563"/>
                  <a:gd name="connsiteX617" fmla="*/ 7203 w 3329862"/>
                  <a:gd name="connsiteY617" fmla="*/ 1309551 h 3287563"/>
                  <a:gd name="connsiteX618" fmla="*/ 4682 w 3329862"/>
                  <a:gd name="connsiteY618" fmla="*/ 1234997 h 3287563"/>
                  <a:gd name="connsiteX619" fmla="*/ 4682 w 3329862"/>
                  <a:gd name="connsiteY619" fmla="*/ 1338364 h 3287563"/>
                  <a:gd name="connsiteX620" fmla="*/ 6483 w 3329862"/>
                  <a:gd name="connsiteY620" fmla="*/ 1358533 h 3287563"/>
                  <a:gd name="connsiteX621" fmla="*/ 3602 w 3329862"/>
                  <a:gd name="connsiteY621" fmla="*/ 1375100 h 3287563"/>
                  <a:gd name="connsiteX622" fmla="*/ 2161 w 3329862"/>
                  <a:gd name="connsiteY622" fmla="*/ 1277496 h 3287563"/>
                  <a:gd name="connsiteX623" fmla="*/ 720 w 3329862"/>
                  <a:gd name="connsiteY623" fmla="*/ 1304509 h 3287563"/>
                  <a:gd name="connsiteX624" fmla="*/ 720 w 3329862"/>
                  <a:gd name="connsiteY624" fmla="*/ 1222031 h 3287563"/>
                  <a:gd name="connsiteX625" fmla="*/ 1441 w 3329862"/>
                  <a:gd name="connsiteY625" fmla="*/ 1241480 h 3287563"/>
                  <a:gd name="connsiteX626" fmla="*/ 2881 w 3329862"/>
                  <a:gd name="connsiteY626" fmla="*/ 1068962 h 3287563"/>
                  <a:gd name="connsiteX627" fmla="*/ 720 w 3329862"/>
                  <a:gd name="connsiteY627" fmla="*/ 900406 h 3287563"/>
                  <a:gd name="connsiteX628" fmla="*/ 3602 w 3329862"/>
                  <a:gd name="connsiteY628" fmla="*/ 928859 h 3287563"/>
                  <a:gd name="connsiteX629" fmla="*/ 2521 w 3329862"/>
                  <a:gd name="connsiteY629" fmla="*/ 815768 h 3287563"/>
                  <a:gd name="connsiteX630" fmla="*/ 3962 w 3329862"/>
                  <a:gd name="connsiteY630" fmla="*/ 844221 h 3287563"/>
                  <a:gd name="connsiteX631" fmla="*/ 5763 w 3329862"/>
                  <a:gd name="connsiteY631" fmla="*/ 809645 h 3287563"/>
                  <a:gd name="connsiteX632" fmla="*/ 6483 w 3329862"/>
                  <a:gd name="connsiteY632" fmla="*/ 794879 h 3287563"/>
                  <a:gd name="connsiteX633" fmla="*/ 7563 w 3329862"/>
                  <a:gd name="connsiteY633" fmla="*/ 781553 h 3287563"/>
                  <a:gd name="connsiteX634" fmla="*/ 9724 w 3329862"/>
                  <a:gd name="connsiteY634" fmla="*/ 766426 h 3287563"/>
                  <a:gd name="connsiteX635" fmla="*/ 24851 w 3329862"/>
                  <a:gd name="connsiteY635" fmla="*/ 663780 h 3287563"/>
                  <a:gd name="connsiteX636" fmla="*/ 28453 w 3329862"/>
                  <a:gd name="connsiteY636" fmla="*/ 645771 h 3287563"/>
                  <a:gd name="connsiteX637" fmla="*/ 31694 w 3329862"/>
                  <a:gd name="connsiteY637" fmla="*/ 629564 h 3287563"/>
                  <a:gd name="connsiteX638" fmla="*/ 38898 w 3329862"/>
                  <a:gd name="connsiteY638" fmla="*/ 599671 h 3287563"/>
                  <a:gd name="connsiteX639" fmla="*/ 47902 w 3329862"/>
                  <a:gd name="connsiteY639" fmla="*/ 568697 h 3287563"/>
                  <a:gd name="connsiteX640" fmla="*/ 50423 w 3329862"/>
                  <a:gd name="connsiteY640" fmla="*/ 560053 h 3287563"/>
                  <a:gd name="connsiteX641" fmla="*/ 51863 w 3329862"/>
                  <a:gd name="connsiteY641" fmla="*/ 555731 h 3287563"/>
                  <a:gd name="connsiteX642" fmla="*/ 53664 w 3329862"/>
                  <a:gd name="connsiteY642" fmla="*/ 551049 h 3287563"/>
                  <a:gd name="connsiteX643" fmla="*/ 60867 w 3329862"/>
                  <a:gd name="connsiteY643" fmla="*/ 531600 h 3287563"/>
                  <a:gd name="connsiteX644" fmla="*/ 81397 w 3329862"/>
                  <a:gd name="connsiteY644" fmla="*/ 484058 h 3287563"/>
                  <a:gd name="connsiteX645" fmla="*/ 88240 w 3329862"/>
                  <a:gd name="connsiteY645" fmla="*/ 470012 h 3287563"/>
                  <a:gd name="connsiteX646" fmla="*/ 96163 w 3329862"/>
                  <a:gd name="connsiteY646" fmla="*/ 455245 h 3287563"/>
                  <a:gd name="connsiteX647" fmla="*/ 104807 w 3329862"/>
                  <a:gd name="connsiteY647" fmla="*/ 439398 h 3287563"/>
                  <a:gd name="connsiteX648" fmla="*/ 114892 w 3329862"/>
                  <a:gd name="connsiteY648" fmla="*/ 422471 h 3287563"/>
                  <a:gd name="connsiteX649" fmla="*/ 111650 w 3329862"/>
                  <a:gd name="connsiteY649" fmla="*/ 430034 h 3287563"/>
                  <a:gd name="connsiteX650" fmla="*/ 123896 w 3329862"/>
                  <a:gd name="connsiteY650" fmla="*/ 408064 h 3287563"/>
                  <a:gd name="connsiteX651" fmla="*/ 136502 w 3329862"/>
                  <a:gd name="connsiteY651" fmla="*/ 387895 h 3287563"/>
                  <a:gd name="connsiteX652" fmla="*/ 142624 w 3329862"/>
                  <a:gd name="connsiteY652" fmla="*/ 378171 h 3287563"/>
                  <a:gd name="connsiteX653" fmla="*/ 145506 w 3329862"/>
                  <a:gd name="connsiteY653" fmla="*/ 373489 h 3287563"/>
                  <a:gd name="connsiteX654" fmla="*/ 148747 w 3329862"/>
                  <a:gd name="connsiteY654" fmla="*/ 368806 h 3287563"/>
                  <a:gd name="connsiteX655" fmla="*/ 161353 w 3329862"/>
                  <a:gd name="connsiteY655" fmla="*/ 350798 h 3287563"/>
                  <a:gd name="connsiteX656" fmla="*/ 186564 w 3329862"/>
                  <a:gd name="connsiteY656" fmla="*/ 317663 h 3287563"/>
                  <a:gd name="connsiteX657" fmla="*/ 212136 w 3329862"/>
                  <a:gd name="connsiteY657" fmla="*/ 287050 h 3287563"/>
                  <a:gd name="connsiteX658" fmla="*/ 239148 w 3329862"/>
                  <a:gd name="connsiteY658" fmla="*/ 257876 h 3287563"/>
                  <a:gd name="connsiteX659" fmla="*/ 267961 w 3329862"/>
                  <a:gd name="connsiteY659" fmla="*/ 229424 h 3287563"/>
                  <a:gd name="connsiteX660" fmla="*/ 299295 w 3329862"/>
                  <a:gd name="connsiteY660" fmla="*/ 200971 h 3287563"/>
                  <a:gd name="connsiteX661" fmla="*/ 334591 w 3329862"/>
                  <a:gd name="connsiteY661" fmla="*/ 172158 h 3287563"/>
                  <a:gd name="connsiteX662" fmla="*/ 355120 w 3329862"/>
                  <a:gd name="connsiteY662" fmla="*/ 157751 h 3287563"/>
                  <a:gd name="connsiteX663" fmla="*/ 376010 w 3329862"/>
                  <a:gd name="connsiteY663" fmla="*/ 144065 h 3287563"/>
                  <a:gd name="connsiteX664" fmla="*/ 397259 w 3329862"/>
                  <a:gd name="connsiteY664" fmla="*/ 131099 h 3287563"/>
                  <a:gd name="connsiteX665" fmla="*/ 418869 w 3329862"/>
                  <a:gd name="connsiteY665" fmla="*/ 118493 h 3287563"/>
                  <a:gd name="connsiteX666" fmla="*/ 410585 w 3329862"/>
                  <a:gd name="connsiteY666" fmla="*/ 123536 h 3287563"/>
                  <a:gd name="connsiteX667" fmla="*/ 400861 w 3329862"/>
                  <a:gd name="connsiteY667" fmla="*/ 130379 h 3287563"/>
                  <a:gd name="connsiteX668" fmla="*/ 381052 w 3329862"/>
                  <a:gd name="connsiteY668" fmla="*/ 144065 h 3287563"/>
                  <a:gd name="connsiteX669" fmla="*/ 375650 w 3329862"/>
                  <a:gd name="connsiteY669" fmla="*/ 150548 h 3287563"/>
                  <a:gd name="connsiteX670" fmla="*/ 256436 w 3329862"/>
                  <a:gd name="connsiteY670" fmla="*/ 244190 h 3287563"/>
                  <a:gd name="connsiteX671" fmla="*/ 275885 w 3329862"/>
                  <a:gd name="connsiteY671" fmla="*/ 227983 h 3287563"/>
                  <a:gd name="connsiteX672" fmla="*/ 260398 w 3329862"/>
                  <a:gd name="connsiteY672" fmla="*/ 242389 h 3287563"/>
                  <a:gd name="connsiteX673" fmla="*/ 253194 w 3329862"/>
                  <a:gd name="connsiteY673" fmla="*/ 248872 h 3287563"/>
                  <a:gd name="connsiteX674" fmla="*/ 246351 w 3329862"/>
                  <a:gd name="connsiteY674" fmla="*/ 255715 h 3287563"/>
                  <a:gd name="connsiteX675" fmla="*/ 231585 w 3329862"/>
                  <a:gd name="connsiteY675" fmla="*/ 270842 h 3287563"/>
                  <a:gd name="connsiteX676" fmla="*/ 222941 w 3329862"/>
                  <a:gd name="connsiteY676" fmla="*/ 279846 h 3287563"/>
                  <a:gd name="connsiteX677" fmla="*/ 213576 w 3329862"/>
                  <a:gd name="connsiteY677" fmla="*/ 291011 h 3287563"/>
                  <a:gd name="connsiteX678" fmla="*/ 227623 w 3329862"/>
                  <a:gd name="connsiteY678" fmla="*/ 276605 h 3287563"/>
                  <a:gd name="connsiteX679" fmla="*/ 223301 w 3329862"/>
                  <a:gd name="connsiteY679" fmla="*/ 282367 h 3287563"/>
                  <a:gd name="connsiteX680" fmla="*/ 185844 w 3329862"/>
                  <a:gd name="connsiteY680" fmla="*/ 324506 h 3287563"/>
                  <a:gd name="connsiteX681" fmla="*/ 171798 w 3329862"/>
                  <a:gd name="connsiteY681" fmla="*/ 343235 h 3287563"/>
                  <a:gd name="connsiteX682" fmla="*/ 163154 w 3329862"/>
                  <a:gd name="connsiteY682" fmla="*/ 356201 h 3287563"/>
                  <a:gd name="connsiteX683" fmla="*/ 153069 w 3329862"/>
                  <a:gd name="connsiteY683" fmla="*/ 372408 h 3287563"/>
                  <a:gd name="connsiteX684" fmla="*/ 142264 w 3329862"/>
                  <a:gd name="connsiteY684" fmla="*/ 390776 h 3287563"/>
                  <a:gd name="connsiteX685" fmla="*/ 132540 w 3329862"/>
                  <a:gd name="connsiteY685" fmla="*/ 406623 h 3287563"/>
                  <a:gd name="connsiteX686" fmla="*/ 118493 w 3329862"/>
                  <a:gd name="connsiteY686" fmla="*/ 430394 h 3287563"/>
                  <a:gd name="connsiteX687" fmla="*/ 124976 w 3329862"/>
                  <a:gd name="connsiteY687" fmla="*/ 416348 h 3287563"/>
                  <a:gd name="connsiteX688" fmla="*/ 129298 w 3329862"/>
                  <a:gd name="connsiteY688" fmla="*/ 407704 h 3287563"/>
                  <a:gd name="connsiteX689" fmla="*/ 134341 w 3329862"/>
                  <a:gd name="connsiteY689" fmla="*/ 398340 h 3287563"/>
                  <a:gd name="connsiteX690" fmla="*/ 146226 w 3329862"/>
                  <a:gd name="connsiteY690" fmla="*/ 377810 h 3287563"/>
                  <a:gd name="connsiteX691" fmla="*/ 153069 w 3329862"/>
                  <a:gd name="connsiteY691" fmla="*/ 367366 h 3287563"/>
                  <a:gd name="connsiteX692" fmla="*/ 160272 w 3329862"/>
                  <a:gd name="connsiteY692" fmla="*/ 356921 h 3287563"/>
                  <a:gd name="connsiteX693" fmla="*/ 163874 w 3329862"/>
                  <a:gd name="connsiteY693" fmla="*/ 350798 h 3287563"/>
                  <a:gd name="connsiteX694" fmla="*/ 173598 w 3329862"/>
                  <a:gd name="connsiteY694" fmla="*/ 336752 h 3287563"/>
                  <a:gd name="connsiteX695" fmla="*/ 168556 w 3329862"/>
                  <a:gd name="connsiteY695" fmla="*/ 342154 h 3287563"/>
                  <a:gd name="connsiteX696" fmla="*/ 146586 w 3329862"/>
                  <a:gd name="connsiteY696" fmla="*/ 374929 h 3287563"/>
                  <a:gd name="connsiteX697" fmla="*/ 127498 w 3329862"/>
                  <a:gd name="connsiteY697" fmla="*/ 405183 h 3287563"/>
                  <a:gd name="connsiteX698" fmla="*/ 107689 w 3329862"/>
                  <a:gd name="connsiteY698" fmla="*/ 439038 h 3287563"/>
                  <a:gd name="connsiteX699" fmla="*/ 102286 w 3329862"/>
                  <a:gd name="connsiteY699" fmla="*/ 449123 h 3287563"/>
                  <a:gd name="connsiteX700" fmla="*/ 96884 w 3329862"/>
                  <a:gd name="connsiteY700" fmla="*/ 459928 h 3287563"/>
                  <a:gd name="connsiteX701" fmla="*/ 84998 w 3329862"/>
                  <a:gd name="connsiteY701" fmla="*/ 484058 h 3287563"/>
                  <a:gd name="connsiteX702" fmla="*/ 97964 w 3329862"/>
                  <a:gd name="connsiteY702" fmla="*/ 456326 h 3287563"/>
                  <a:gd name="connsiteX703" fmla="*/ 84998 w 3329862"/>
                  <a:gd name="connsiteY703" fmla="*/ 481537 h 3287563"/>
                  <a:gd name="connsiteX704" fmla="*/ 73113 w 3329862"/>
                  <a:gd name="connsiteY704" fmla="*/ 507109 h 3287563"/>
                  <a:gd name="connsiteX705" fmla="*/ 67350 w 3329862"/>
                  <a:gd name="connsiteY705" fmla="*/ 520075 h 3287563"/>
                  <a:gd name="connsiteX706" fmla="*/ 61948 w 3329862"/>
                  <a:gd name="connsiteY706" fmla="*/ 533040 h 3287563"/>
                  <a:gd name="connsiteX707" fmla="*/ 51503 w 3329862"/>
                  <a:gd name="connsiteY707" fmla="*/ 559332 h 3287563"/>
                  <a:gd name="connsiteX708" fmla="*/ 41779 w 3329862"/>
                  <a:gd name="connsiteY708" fmla="*/ 592827 h 3287563"/>
                  <a:gd name="connsiteX709" fmla="*/ 30614 w 3329862"/>
                  <a:gd name="connsiteY709" fmla="*/ 639288 h 3287563"/>
                  <a:gd name="connsiteX710" fmla="*/ 41059 w 3329862"/>
                  <a:gd name="connsiteY710" fmla="*/ 602552 h 3287563"/>
                  <a:gd name="connsiteX711" fmla="*/ 43220 w 3329862"/>
                  <a:gd name="connsiteY711" fmla="*/ 594988 h 3287563"/>
                  <a:gd name="connsiteX712" fmla="*/ 45380 w 3329862"/>
                  <a:gd name="connsiteY712" fmla="*/ 588145 h 3287563"/>
                  <a:gd name="connsiteX713" fmla="*/ 49342 w 3329862"/>
                  <a:gd name="connsiteY713" fmla="*/ 576260 h 3287563"/>
                  <a:gd name="connsiteX714" fmla="*/ 56185 w 3329862"/>
                  <a:gd name="connsiteY714" fmla="*/ 556451 h 3287563"/>
                  <a:gd name="connsiteX715" fmla="*/ 62668 w 3329862"/>
                  <a:gd name="connsiteY715" fmla="*/ 539884 h 3287563"/>
                  <a:gd name="connsiteX716" fmla="*/ 69511 w 3329862"/>
                  <a:gd name="connsiteY716" fmla="*/ 522596 h 3287563"/>
                  <a:gd name="connsiteX717" fmla="*/ 73833 w 3329862"/>
                  <a:gd name="connsiteY717" fmla="*/ 512871 h 3287563"/>
                  <a:gd name="connsiteX718" fmla="*/ 78876 w 3329862"/>
                  <a:gd name="connsiteY718" fmla="*/ 501706 h 3287563"/>
                  <a:gd name="connsiteX719" fmla="*/ 113091 w 3329862"/>
                  <a:gd name="connsiteY719" fmla="*/ 434716 h 3287563"/>
                  <a:gd name="connsiteX720" fmla="*/ 105888 w 3329862"/>
                  <a:gd name="connsiteY720" fmla="*/ 448042 h 3287563"/>
                  <a:gd name="connsiteX721" fmla="*/ 99045 w 3329862"/>
                  <a:gd name="connsiteY721" fmla="*/ 462089 h 3287563"/>
                  <a:gd name="connsiteX722" fmla="*/ 86079 w 3329862"/>
                  <a:gd name="connsiteY722" fmla="*/ 490541 h 3287563"/>
                  <a:gd name="connsiteX723" fmla="*/ 75634 w 3329862"/>
                  <a:gd name="connsiteY723" fmla="*/ 516833 h 3287563"/>
                  <a:gd name="connsiteX724" fmla="*/ 68791 w 3329862"/>
                  <a:gd name="connsiteY724" fmla="*/ 537723 h 3287563"/>
                  <a:gd name="connsiteX725" fmla="*/ 65910 w 3329862"/>
                  <a:gd name="connsiteY725" fmla="*/ 544566 h 3287563"/>
                  <a:gd name="connsiteX726" fmla="*/ 71312 w 3329862"/>
                  <a:gd name="connsiteY726" fmla="*/ 546727 h 3287563"/>
                  <a:gd name="connsiteX727" fmla="*/ 78876 w 3329862"/>
                  <a:gd name="connsiteY727" fmla="*/ 525837 h 3287563"/>
                  <a:gd name="connsiteX728" fmla="*/ 87159 w 3329862"/>
                  <a:gd name="connsiteY728" fmla="*/ 506388 h 3287563"/>
                  <a:gd name="connsiteX729" fmla="*/ 95443 w 3329862"/>
                  <a:gd name="connsiteY729" fmla="*/ 487660 h 3287563"/>
                  <a:gd name="connsiteX730" fmla="*/ 104447 w 3329862"/>
                  <a:gd name="connsiteY730" fmla="*/ 469652 h 3287563"/>
                  <a:gd name="connsiteX731" fmla="*/ 113811 w 3329862"/>
                  <a:gd name="connsiteY731" fmla="*/ 451284 h 3287563"/>
                  <a:gd name="connsiteX732" fmla="*/ 124616 w 3329862"/>
                  <a:gd name="connsiteY732" fmla="*/ 432195 h 3287563"/>
                  <a:gd name="connsiteX733" fmla="*/ 136502 w 3329862"/>
                  <a:gd name="connsiteY733" fmla="*/ 411666 h 3287563"/>
                  <a:gd name="connsiteX734" fmla="*/ 150188 w 3329862"/>
                  <a:gd name="connsiteY734" fmla="*/ 389696 h 3287563"/>
                  <a:gd name="connsiteX735" fmla="*/ 137582 w 3329862"/>
                  <a:gd name="connsiteY735" fmla="*/ 405903 h 3287563"/>
                  <a:gd name="connsiteX736" fmla="*/ 122815 w 3329862"/>
                  <a:gd name="connsiteY736" fmla="*/ 430394 h 3287563"/>
                  <a:gd name="connsiteX737" fmla="*/ 108769 w 3329862"/>
                  <a:gd name="connsiteY737" fmla="*/ 456326 h 3287563"/>
                  <a:gd name="connsiteX738" fmla="*/ 112371 w 3329862"/>
                  <a:gd name="connsiteY738" fmla="*/ 449123 h 3287563"/>
                  <a:gd name="connsiteX739" fmla="*/ 116333 w 3329862"/>
                  <a:gd name="connsiteY739" fmla="*/ 441919 h 3287563"/>
                  <a:gd name="connsiteX740" fmla="*/ 124256 w 3329862"/>
                  <a:gd name="connsiteY740" fmla="*/ 427873 h 3287563"/>
                  <a:gd name="connsiteX741" fmla="*/ 132180 w 3329862"/>
                  <a:gd name="connsiteY741" fmla="*/ 413827 h 3287563"/>
                  <a:gd name="connsiteX742" fmla="*/ 140463 w 3329862"/>
                  <a:gd name="connsiteY742" fmla="*/ 400141 h 3287563"/>
                  <a:gd name="connsiteX743" fmla="*/ 134341 w 3329862"/>
                  <a:gd name="connsiteY743" fmla="*/ 411306 h 3287563"/>
                  <a:gd name="connsiteX744" fmla="*/ 233025 w 3329862"/>
                  <a:gd name="connsiteY744" fmla="*/ 281647 h 3287563"/>
                  <a:gd name="connsiteX745" fmla="*/ 211055 w 3329862"/>
                  <a:gd name="connsiteY745" fmla="*/ 307939 h 3287563"/>
                  <a:gd name="connsiteX746" fmla="*/ 203852 w 3329862"/>
                  <a:gd name="connsiteY746" fmla="*/ 317303 h 3287563"/>
                  <a:gd name="connsiteX747" fmla="*/ 197369 w 3329862"/>
                  <a:gd name="connsiteY747" fmla="*/ 326667 h 3287563"/>
                  <a:gd name="connsiteX748" fmla="*/ 207454 w 3329862"/>
                  <a:gd name="connsiteY748" fmla="*/ 314422 h 3287563"/>
                  <a:gd name="connsiteX749" fmla="*/ 217898 w 3329862"/>
                  <a:gd name="connsiteY749" fmla="*/ 302537 h 3287563"/>
                  <a:gd name="connsiteX750" fmla="*/ 239868 w 3329862"/>
                  <a:gd name="connsiteY750" fmla="*/ 278766 h 3287563"/>
                  <a:gd name="connsiteX751" fmla="*/ 250673 w 3329862"/>
                  <a:gd name="connsiteY751" fmla="*/ 262919 h 3287563"/>
                  <a:gd name="connsiteX752" fmla="*/ 257516 w 3329862"/>
                  <a:gd name="connsiteY752" fmla="*/ 256076 h 3287563"/>
                  <a:gd name="connsiteX753" fmla="*/ 264359 w 3329862"/>
                  <a:gd name="connsiteY753" fmla="*/ 249593 h 3287563"/>
                  <a:gd name="connsiteX754" fmla="*/ 277685 w 3329862"/>
                  <a:gd name="connsiteY754" fmla="*/ 237347 h 3287563"/>
                  <a:gd name="connsiteX755" fmla="*/ 302537 w 3329862"/>
                  <a:gd name="connsiteY755" fmla="*/ 215377 h 3287563"/>
                  <a:gd name="connsiteX756" fmla="*/ 346116 w 3329862"/>
                  <a:gd name="connsiteY756" fmla="*/ 181162 h 3287563"/>
                  <a:gd name="connsiteX757" fmla="*/ 381772 w 3329862"/>
                  <a:gd name="connsiteY757" fmla="*/ 157031 h 3287563"/>
                  <a:gd name="connsiteX758" fmla="*/ 410225 w 3329862"/>
                  <a:gd name="connsiteY758" fmla="*/ 140463 h 3287563"/>
                  <a:gd name="connsiteX759" fmla="*/ 420670 w 3329862"/>
                  <a:gd name="connsiteY759" fmla="*/ 133980 h 3287563"/>
                  <a:gd name="connsiteX760" fmla="*/ 449483 w 3329862"/>
                  <a:gd name="connsiteY760" fmla="*/ 114532 h 3287563"/>
                  <a:gd name="connsiteX761" fmla="*/ 484058 w 3329862"/>
                  <a:gd name="connsiteY761" fmla="*/ 95443 h 3287563"/>
                  <a:gd name="connsiteX762" fmla="*/ 513592 w 3329862"/>
                  <a:gd name="connsiteY762" fmla="*/ 80316 h 3287563"/>
                  <a:gd name="connsiteX763" fmla="*/ 521515 w 3329862"/>
                  <a:gd name="connsiteY763" fmla="*/ 77795 h 3287563"/>
                  <a:gd name="connsiteX764" fmla="*/ 542045 w 3329862"/>
                  <a:gd name="connsiteY764" fmla="*/ 69872 h 3287563"/>
                  <a:gd name="connsiteX765" fmla="*/ 555010 w 3329862"/>
                  <a:gd name="connsiteY765" fmla="*/ 64829 h 3287563"/>
                  <a:gd name="connsiteX766" fmla="*/ 561493 w 3329862"/>
                  <a:gd name="connsiteY766" fmla="*/ 62308 h 3287563"/>
                  <a:gd name="connsiteX767" fmla="*/ 568336 w 3329862"/>
                  <a:gd name="connsiteY767" fmla="*/ 60147 h 3287563"/>
                  <a:gd name="connsiteX768" fmla="*/ 593188 w 3329862"/>
                  <a:gd name="connsiteY768" fmla="*/ 52224 h 3287563"/>
                  <a:gd name="connsiteX769" fmla="*/ 591027 w 3329862"/>
                  <a:gd name="connsiteY769" fmla="*/ 49342 h 3287563"/>
                  <a:gd name="connsiteX770" fmla="*/ 574819 w 3329862"/>
                  <a:gd name="connsiteY770" fmla="*/ 52944 h 3287563"/>
                  <a:gd name="connsiteX771" fmla="*/ 551049 w 3329862"/>
                  <a:gd name="connsiteY771" fmla="*/ 59787 h 3287563"/>
                  <a:gd name="connsiteX772" fmla="*/ 504588 w 3329862"/>
                  <a:gd name="connsiteY772" fmla="*/ 81397 h 3287563"/>
                  <a:gd name="connsiteX773" fmla="*/ 485139 w 3329862"/>
                  <a:gd name="connsiteY773" fmla="*/ 93282 h 3287563"/>
                  <a:gd name="connsiteX774" fmla="*/ 435076 w 3329862"/>
                  <a:gd name="connsiteY774" fmla="*/ 121015 h 3287563"/>
                  <a:gd name="connsiteX775" fmla="*/ 422831 w 3329862"/>
                  <a:gd name="connsiteY775" fmla="*/ 128218 h 3287563"/>
                  <a:gd name="connsiteX776" fmla="*/ 410585 w 3329862"/>
                  <a:gd name="connsiteY776" fmla="*/ 135781 h 3287563"/>
                  <a:gd name="connsiteX777" fmla="*/ 386815 w 3329862"/>
                  <a:gd name="connsiteY777" fmla="*/ 151628 h 3287563"/>
                  <a:gd name="connsiteX778" fmla="*/ 407344 w 3329862"/>
                  <a:gd name="connsiteY778" fmla="*/ 136502 h 3287563"/>
                  <a:gd name="connsiteX779" fmla="*/ 344315 w 3329862"/>
                  <a:gd name="connsiteY779" fmla="*/ 180081 h 3287563"/>
                  <a:gd name="connsiteX780" fmla="*/ 319464 w 3329862"/>
                  <a:gd name="connsiteY780" fmla="*/ 198450 h 3287563"/>
                  <a:gd name="connsiteX781" fmla="*/ 407704 w 3329862"/>
                  <a:gd name="connsiteY781" fmla="*/ 132900 h 3287563"/>
                  <a:gd name="connsiteX782" fmla="*/ 375650 w 3329862"/>
                  <a:gd name="connsiteY782" fmla="*/ 152709 h 3287563"/>
                  <a:gd name="connsiteX783" fmla="*/ 404463 w 3329862"/>
                  <a:gd name="connsiteY783" fmla="*/ 133260 h 3287563"/>
                  <a:gd name="connsiteX784" fmla="*/ 412746 w 3329862"/>
                  <a:gd name="connsiteY784" fmla="*/ 128218 h 3287563"/>
                  <a:gd name="connsiteX785" fmla="*/ 419589 w 3329862"/>
                  <a:gd name="connsiteY785" fmla="*/ 124616 h 3287563"/>
                  <a:gd name="connsiteX786" fmla="*/ 437237 w 3329862"/>
                  <a:gd name="connsiteY786" fmla="*/ 115252 h 3287563"/>
                  <a:gd name="connsiteX787" fmla="*/ 452364 w 3329862"/>
                  <a:gd name="connsiteY787" fmla="*/ 106968 h 3287563"/>
                  <a:gd name="connsiteX788" fmla="*/ 474694 w 3329862"/>
                  <a:gd name="connsiteY788" fmla="*/ 95083 h 3287563"/>
                  <a:gd name="connsiteX789" fmla="*/ 471453 w 3329862"/>
                  <a:gd name="connsiteY789" fmla="*/ 95803 h 3287563"/>
                  <a:gd name="connsiteX790" fmla="*/ 479376 w 3329862"/>
                  <a:gd name="connsiteY790" fmla="*/ 91841 h 3287563"/>
                  <a:gd name="connsiteX791" fmla="*/ 489101 w 3329862"/>
                  <a:gd name="connsiteY791" fmla="*/ 87159 h 3287563"/>
                  <a:gd name="connsiteX792" fmla="*/ 512151 w 3329862"/>
                  <a:gd name="connsiteY792" fmla="*/ 76354 h 3287563"/>
                  <a:gd name="connsiteX793" fmla="*/ 481177 w 3329862"/>
                  <a:gd name="connsiteY793" fmla="*/ 90041 h 3287563"/>
                  <a:gd name="connsiteX794" fmla="*/ 461368 w 3329862"/>
                  <a:gd name="connsiteY794" fmla="*/ 100125 h 3287563"/>
                  <a:gd name="connsiteX795" fmla="*/ 441559 w 3329862"/>
                  <a:gd name="connsiteY795" fmla="*/ 110570 h 3287563"/>
                  <a:gd name="connsiteX796" fmla="*/ 410945 w 3329862"/>
                  <a:gd name="connsiteY796" fmla="*/ 127858 h 3287563"/>
                  <a:gd name="connsiteX797" fmla="*/ 406623 w 3329862"/>
                  <a:gd name="connsiteY797" fmla="*/ 128938 h 3287563"/>
                  <a:gd name="connsiteX798" fmla="*/ 422110 w 3329862"/>
                  <a:gd name="connsiteY798" fmla="*/ 119214 h 3287563"/>
                  <a:gd name="connsiteX799" fmla="*/ 441919 w 3329862"/>
                  <a:gd name="connsiteY799" fmla="*/ 108049 h 3287563"/>
                  <a:gd name="connsiteX800" fmla="*/ 447322 w 3329862"/>
                  <a:gd name="connsiteY800" fmla="*/ 105167 h 3287563"/>
                  <a:gd name="connsiteX801" fmla="*/ 453084 w 3329862"/>
                  <a:gd name="connsiteY801" fmla="*/ 102286 h 3287563"/>
                  <a:gd name="connsiteX802" fmla="*/ 464970 w 3329862"/>
                  <a:gd name="connsiteY802" fmla="*/ 96524 h 3287563"/>
                  <a:gd name="connsiteX803" fmla="*/ 477215 w 3329862"/>
                  <a:gd name="connsiteY803" fmla="*/ 90761 h 3287563"/>
                  <a:gd name="connsiteX804" fmla="*/ 489821 w 3329862"/>
                  <a:gd name="connsiteY804" fmla="*/ 84998 h 3287563"/>
                  <a:gd name="connsiteX805" fmla="*/ 515393 w 3329862"/>
                  <a:gd name="connsiteY805" fmla="*/ 73833 h 3287563"/>
                  <a:gd name="connsiteX806" fmla="*/ 521875 w 3329862"/>
                  <a:gd name="connsiteY806" fmla="*/ 70952 h 3287563"/>
                  <a:gd name="connsiteX807" fmla="*/ 528358 w 3329862"/>
                  <a:gd name="connsiteY807" fmla="*/ 68431 h 3287563"/>
                  <a:gd name="connsiteX808" fmla="*/ 540964 w 3329862"/>
                  <a:gd name="connsiteY808" fmla="*/ 63389 h 3287563"/>
                  <a:gd name="connsiteX809" fmla="*/ 553210 w 3329862"/>
                  <a:gd name="connsiteY809" fmla="*/ 58346 h 3287563"/>
                  <a:gd name="connsiteX810" fmla="*/ 564735 w 3329862"/>
                  <a:gd name="connsiteY810" fmla="*/ 53664 h 3287563"/>
                  <a:gd name="connsiteX811" fmla="*/ 585984 w 3329862"/>
                  <a:gd name="connsiteY811" fmla="*/ 45380 h 3287563"/>
                  <a:gd name="connsiteX812" fmla="*/ 583463 w 3329862"/>
                  <a:gd name="connsiteY812" fmla="*/ 46461 h 3287563"/>
                  <a:gd name="connsiteX813" fmla="*/ 597510 w 3329862"/>
                  <a:gd name="connsiteY813" fmla="*/ 41779 h 3287563"/>
                  <a:gd name="connsiteX814" fmla="*/ 610475 w 3329862"/>
                  <a:gd name="connsiteY814" fmla="*/ 37817 h 3287563"/>
                  <a:gd name="connsiteX815" fmla="*/ 633526 w 3329862"/>
                  <a:gd name="connsiteY815" fmla="*/ 30974 h 3287563"/>
                  <a:gd name="connsiteX816" fmla="*/ 638568 w 3329862"/>
                  <a:gd name="connsiteY816" fmla="*/ 29533 h 3287563"/>
                  <a:gd name="connsiteX817" fmla="*/ 643610 w 3329862"/>
                  <a:gd name="connsiteY817" fmla="*/ 28453 h 3287563"/>
                  <a:gd name="connsiteX818" fmla="*/ 652975 w 3329862"/>
                  <a:gd name="connsiteY818" fmla="*/ 25932 h 3287563"/>
                  <a:gd name="connsiteX819" fmla="*/ 669902 w 3329862"/>
                  <a:gd name="connsiteY819" fmla="*/ 21610 h 3287563"/>
                  <a:gd name="connsiteX820" fmla="*/ 697275 w 3329862"/>
                  <a:gd name="connsiteY820" fmla="*/ 15127 h 3287563"/>
                  <a:gd name="connsiteX821" fmla="*/ 720325 w 3329862"/>
                  <a:gd name="connsiteY821" fmla="*/ 10085 h 3287563"/>
                  <a:gd name="connsiteX822" fmla="*/ 841700 w 3329862"/>
                  <a:gd name="connsiteY822" fmla="*/ 0 h 3287563"/>
                  <a:gd name="connsiteX823" fmla="*/ 840619 w 3329862"/>
                  <a:gd name="connsiteY823" fmla="*/ 1080 h 3287563"/>
                  <a:gd name="connsiteX824" fmla="*/ 866911 w 3329862"/>
                  <a:gd name="connsiteY824" fmla="*/ 720 h 3287563"/>
                  <a:gd name="connsiteX825" fmla="*/ 892843 w 3329862"/>
                  <a:gd name="connsiteY825" fmla="*/ 720 h 3287563"/>
                  <a:gd name="connsiteX826" fmla="*/ 847462 w 3329862"/>
                  <a:gd name="connsiteY826" fmla="*/ 1080 h 3287563"/>
                  <a:gd name="connsiteX827" fmla="*/ 818289 w 3329862"/>
                  <a:gd name="connsiteY827" fmla="*/ 1441 h 3287563"/>
                  <a:gd name="connsiteX828" fmla="*/ 802442 w 3329862"/>
                  <a:gd name="connsiteY828" fmla="*/ 1801 h 3287563"/>
                  <a:gd name="connsiteX829" fmla="*/ 785514 w 3329862"/>
                  <a:gd name="connsiteY829" fmla="*/ 3241 h 3287563"/>
                  <a:gd name="connsiteX830" fmla="*/ 791277 w 3329862"/>
                  <a:gd name="connsiteY830" fmla="*/ 4682 h 3287563"/>
                  <a:gd name="connsiteX831" fmla="*/ 772188 w 3329862"/>
                  <a:gd name="connsiteY831" fmla="*/ 5763 h 3287563"/>
                  <a:gd name="connsiteX832" fmla="*/ 763184 w 3329862"/>
                  <a:gd name="connsiteY832" fmla="*/ 6483 h 3287563"/>
                  <a:gd name="connsiteX833" fmla="*/ 754540 w 3329862"/>
                  <a:gd name="connsiteY833" fmla="*/ 7563 h 3287563"/>
                  <a:gd name="connsiteX834" fmla="*/ 722486 w 3329862"/>
                  <a:gd name="connsiteY834" fmla="*/ 12246 h 3287563"/>
                  <a:gd name="connsiteX835" fmla="*/ 692953 w 3329862"/>
                  <a:gd name="connsiteY835" fmla="*/ 18728 h 3287563"/>
                  <a:gd name="connsiteX836" fmla="*/ 678546 w 3329862"/>
                  <a:gd name="connsiteY836" fmla="*/ 21970 h 3287563"/>
                  <a:gd name="connsiteX837" fmla="*/ 663779 w 3329862"/>
                  <a:gd name="connsiteY837" fmla="*/ 25932 h 3287563"/>
                  <a:gd name="connsiteX838" fmla="*/ 714562 w 3329862"/>
                  <a:gd name="connsiteY838" fmla="*/ 15487 h 3287563"/>
                  <a:gd name="connsiteX839" fmla="*/ 721405 w 3329862"/>
                  <a:gd name="connsiteY839" fmla="*/ 14407 h 3287563"/>
                  <a:gd name="connsiteX840" fmla="*/ 728609 w 3329862"/>
                  <a:gd name="connsiteY840" fmla="*/ 13326 h 3287563"/>
                  <a:gd name="connsiteX841" fmla="*/ 743015 w 3329862"/>
                  <a:gd name="connsiteY841" fmla="*/ 11525 h 3287563"/>
                  <a:gd name="connsiteX842" fmla="*/ 771108 w 3329862"/>
                  <a:gd name="connsiteY842" fmla="*/ 8284 h 3287563"/>
                  <a:gd name="connsiteX843" fmla="*/ 845301 w 3329862"/>
                  <a:gd name="connsiteY843" fmla="*/ 2521 h 3287563"/>
                  <a:gd name="connsiteX844" fmla="*/ 881318 w 3329862"/>
                  <a:gd name="connsiteY844" fmla="*/ 4322 h 3287563"/>
                  <a:gd name="connsiteX845" fmla="*/ 898605 w 3329862"/>
                  <a:gd name="connsiteY845" fmla="*/ 3602 h 3287563"/>
                  <a:gd name="connsiteX846" fmla="*/ 846022 w 3329862"/>
                  <a:gd name="connsiteY846" fmla="*/ 7563 h 3287563"/>
                  <a:gd name="connsiteX847" fmla="*/ 834857 w 3329862"/>
                  <a:gd name="connsiteY847" fmla="*/ 6843 h 3287563"/>
                  <a:gd name="connsiteX848" fmla="*/ 816128 w 3329862"/>
                  <a:gd name="connsiteY848" fmla="*/ 7924 h 3287563"/>
                  <a:gd name="connsiteX849" fmla="*/ 806044 w 3329862"/>
                  <a:gd name="connsiteY849" fmla="*/ 8644 h 3287563"/>
                  <a:gd name="connsiteX850" fmla="*/ 794519 w 3329862"/>
                  <a:gd name="connsiteY850" fmla="*/ 9724 h 3287563"/>
                  <a:gd name="connsiteX851" fmla="*/ 766426 w 3329862"/>
                  <a:gd name="connsiteY851" fmla="*/ 12246 h 3287563"/>
                  <a:gd name="connsiteX852" fmla="*/ 728249 w 3329862"/>
                  <a:gd name="connsiteY852" fmla="*/ 16928 h 3287563"/>
                  <a:gd name="connsiteX853" fmla="*/ 759943 w 3329862"/>
                  <a:gd name="connsiteY853" fmla="*/ 11885 h 3287563"/>
                  <a:gd name="connsiteX854" fmla="*/ 732571 w 3329862"/>
                  <a:gd name="connsiteY854" fmla="*/ 15487 h 3287563"/>
                  <a:gd name="connsiteX855" fmla="*/ 719245 w 3329862"/>
                  <a:gd name="connsiteY855" fmla="*/ 17288 h 3287563"/>
                  <a:gd name="connsiteX856" fmla="*/ 706279 w 3329862"/>
                  <a:gd name="connsiteY856" fmla="*/ 19809 h 3287563"/>
                  <a:gd name="connsiteX857" fmla="*/ 681788 w 3329862"/>
                  <a:gd name="connsiteY857" fmla="*/ 24491 h 3287563"/>
                  <a:gd name="connsiteX858" fmla="*/ 659097 w 3329862"/>
                  <a:gd name="connsiteY858" fmla="*/ 29893 h 3287563"/>
                  <a:gd name="connsiteX859" fmla="*/ 638928 w 3329862"/>
                  <a:gd name="connsiteY859" fmla="*/ 34936 h 3287563"/>
                  <a:gd name="connsiteX860" fmla="*/ 621641 w 3329862"/>
                  <a:gd name="connsiteY860" fmla="*/ 40338 h 3287563"/>
                  <a:gd name="connsiteX861" fmla="*/ 596429 w 3329862"/>
                  <a:gd name="connsiteY861" fmla="*/ 48982 h 3287563"/>
                  <a:gd name="connsiteX862" fmla="*/ 752019 w 3329862"/>
                  <a:gd name="connsiteY862" fmla="*/ 16567 h 3287563"/>
                  <a:gd name="connsiteX863" fmla="*/ 790917 w 3329862"/>
                  <a:gd name="connsiteY863" fmla="*/ 12966 h 3287563"/>
                  <a:gd name="connsiteX864" fmla="*/ 810366 w 3329862"/>
                  <a:gd name="connsiteY864" fmla="*/ 11885 h 3287563"/>
                  <a:gd name="connsiteX865" fmla="*/ 829814 w 3329862"/>
                  <a:gd name="connsiteY865" fmla="*/ 11525 h 3287563"/>
                  <a:gd name="connsiteX866" fmla="*/ 848903 w 3329862"/>
                  <a:gd name="connsiteY866" fmla="*/ 11165 h 3287563"/>
                  <a:gd name="connsiteX867" fmla="*/ 867631 w 3329862"/>
                  <a:gd name="connsiteY867" fmla="*/ 11165 h 3287563"/>
                  <a:gd name="connsiteX868" fmla="*/ 904728 w 3329862"/>
                  <a:gd name="connsiteY868" fmla="*/ 11165 h 3287563"/>
                  <a:gd name="connsiteX869" fmla="*/ 983244 w 3329862"/>
                  <a:gd name="connsiteY869" fmla="*/ 1080 h 3287563"/>
                  <a:gd name="connsiteX870" fmla="*/ 1196820 w 3329862"/>
                  <a:gd name="connsiteY870" fmla="*/ 1080 h 3287563"/>
                  <a:gd name="connsiteX871" fmla="*/ 1191418 w 3329862"/>
                  <a:gd name="connsiteY871" fmla="*/ 1801 h 3287563"/>
                  <a:gd name="connsiteX872" fmla="*/ 1267052 w 3329862"/>
                  <a:gd name="connsiteY872" fmla="*/ 1801 h 3287563"/>
                  <a:gd name="connsiteX873" fmla="*/ 1267412 w 3329862"/>
                  <a:gd name="connsiteY873" fmla="*/ 4322 h 3287563"/>
                  <a:gd name="connsiteX874" fmla="*/ 1362135 w 3329862"/>
                  <a:gd name="connsiteY874" fmla="*/ 3241 h 3287563"/>
                  <a:gd name="connsiteX875" fmla="*/ 1238599 w 3329862"/>
                  <a:gd name="connsiteY875" fmla="*/ 5042 h 3287563"/>
                  <a:gd name="connsiteX876" fmla="*/ 1255527 w 3329862"/>
                  <a:gd name="connsiteY876" fmla="*/ 4322 h 3287563"/>
                  <a:gd name="connsiteX877" fmla="*/ 1110021 w 3329862"/>
                  <a:gd name="connsiteY877" fmla="*/ 4322 h 3287563"/>
                  <a:gd name="connsiteX878" fmla="*/ 1080848 w 3329862"/>
                  <a:gd name="connsiteY878" fmla="*/ 2521 h 3287563"/>
                  <a:gd name="connsiteX879" fmla="*/ 1011336 w 3329862"/>
                  <a:gd name="connsiteY879" fmla="*/ 4682 h 3287563"/>
                  <a:gd name="connsiteX880" fmla="*/ 1061039 w 3329862"/>
                  <a:gd name="connsiteY880" fmla="*/ 7203 h 3287563"/>
                  <a:gd name="connsiteX881" fmla="*/ 1162605 w 3329862"/>
                  <a:gd name="connsiteY881" fmla="*/ 6843 h 3287563"/>
                  <a:gd name="connsiteX882" fmla="*/ 1053836 w 3329862"/>
                  <a:gd name="connsiteY882" fmla="*/ 7563 h 3287563"/>
                  <a:gd name="connsiteX883" fmla="*/ 1025383 w 3329862"/>
                  <a:gd name="connsiteY883" fmla="*/ 14046 h 3287563"/>
                  <a:gd name="connsiteX884" fmla="*/ 1063560 w 3329862"/>
                  <a:gd name="connsiteY884" fmla="*/ 10445 h 3287563"/>
                  <a:gd name="connsiteX885" fmla="*/ 1244362 w 3329862"/>
                  <a:gd name="connsiteY885" fmla="*/ 7563 h 3287563"/>
                  <a:gd name="connsiteX886" fmla="*/ 1241840 w 3329862"/>
                  <a:gd name="connsiteY886" fmla="*/ 7563 h 3287563"/>
                  <a:gd name="connsiteX887" fmla="*/ 1312792 w 3329862"/>
                  <a:gd name="connsiteY887" fmla="*/ 7563 h 3287563"/>
                  <a:gd name="connsiteX888" fmla="*/ 1280738 w 3329862"/>
                  <a:gd name="connsiteY888" fmla="*/ 9364 h 3287563"/>
                  <a:gd name="connsiteX889" fmla="*/ 1379062 w 3329862"/>
                  <a:gd name="connsiteY889" fmla="*/ 6843 h 3287563"/>
                  <a:gd name="connsiteX890" fmla="*/ 1438489 w 3329862"/>
                  <a:gd name="connsiteY890" fmla="*/ 8644 h 3287563"/>
                  <a:gd name="connsiteX891" fmla="*/ 1450735 w 3329862"/>
                  <a:gd name="connsiteY891" fmla="*/ 5402 h 3287563"/>
                  <a:gd name="connsiteX892" fmla="*/ 1388787 w 3329862"/>
                  <a:gd name="connsiteY892" fmla="*/ 6123 h 3287563"/>
                  <a:gd name="connsiteX893" fmla="*/ 1442091 w 3329862"/>
                  <a:gd name="connsiteY893" fmla="*/ 3962 h 3287563"/>
                  <a:gd name="connsiteX894" fmla="*/ 1446773 w 3329862"/>
                  <a:gd name="connsiteY894" fmla="*/ 3962 h 3287563"/>
                  <a:gd name="connsiteX895" fmla="*/ 1478827 w 3329862"/>
                  <a:gd name="connsiteY895" fmla="*/ 2161 h 3287563"/>
                  <a:gd name="connsiteX896" fmla="*/ 1540415 w 3329862"/>
                  <a:gd name="connsiteY896" fmla="*/ 4682 h 3287563"/>
                  <a:gd name="connsiteX897" fmla="*/ 1528170 w 3329862"/>
                  <a:gd name="connsiteY897" fmla="*/ 2161 h 3287563"/>
                  <a:gd name="connsiteX898" fmla="*/ 1850875 w 3329862"/>
                  <a:gd name="connsiteY898" fmla="*/ 4322 h 3287563"/>
                  <a:gd name="connsiteX899" fmla="*/ 1849435 w 3329862"/>
                  <a:gd name="connsiteY899" fmla="*/ 9364 h 3287563"/>
                  <a:gd name="connsiteX900" fmla="*/ 1703209 w 3329862"/>
                  <a:gd name="connsiteY900" fmla="*/ 9364 h 3287563"/>
                  <a:gd name="connsiteX901" fmla="*/ 1813418 w 3329862"/>
                  <a:gd name="connsiteY901" fmla="*/ 6843 h 3287563"/>
                  <a:gd name="connsiteX902" fmla="*/ 1678717 w 3329862"/>
                  <a:gd name="connsiteY902" fmla="*/ 5042 h 3287563"/>
                  <a:gd name="connsiteX903" fmla="*/ 1470544 w 3329862"/>
                  <a:gd name="connsiteY903" fmla="*/ 6483 h 3287563"/>
                  <a:gd name="connsiteX904" fmla="*/ 1433087 w 3329862"/>
                  <a:gd name="connsiteY904" fmla="*/ 9004 h 3287563"/>
                  <a:gd name="connsiteX905" fmla="*/ 1653146 w 3329862"/>
                  <a:gd name="connsiteY905" fmla="*/ 10085 h 3287563"/>
                  <a:gd name="connsiteX906" fmla="*/ 1629015 w 3329862"/>
                  <a:gd name="connsiteY906" fmla="*/ 10805 h 3287563"/>
                  <a:gd name="connsiteX907" fmla="*/ 1737424 w 3329862"/>
                  <a:gd name="connsiteY907" fmla="*/ 10085 h 3287563"/>
                  <a:gd name="connsiteX908" fmla="*/ 1732742 w 3329862"/>
                  <a:gd name="connsiteY908" fmla="*/ 10085 h 3287563"/>
                  <a:gd name="connsiteX909" fmla="*/ 1808376 w 3329862"/>
                  <a:gd name="connsiteY909" fmla="*/ 12246 h 3287563"/>
                  <a:gd name="connsiteX910" fmla="*/ 1865642 w 3329862"/>
                  <a:gd name="connsiteY910" fmla="*/ 11165 h 3287563"/>
                  <a:gd name="connsiteX911" fmla="*/ 1932632 w 3329862"/>
                  <a:gd name="connsiteY911" fmla="*/ 12966 h 3287563"/>
                  <a:gd name="connsiteX912" fmla="*/ 1929391 w 3329862"/>
                  <a:gd name="connsiteY912" fmla="*/ 10805 h 3287563"/>
                  <a:gd name="connsiteX913" fmla="*/ 2009707 w 3329862"/>
                  <a:gd name="connsiteY913" fmla="*/ 10805 h 3287563"/>
                  <a:gd name="connsiteX914" fmla="*/ 2011148 w 3329862"/>
                  <a:gd name="connsiteY914" fmla="*/ 9004 h 3287563"/>
                  <a:gd name="connsiteX915" fmla="*/ 1917505 w 3329862"/>
                  <a:gd name="connsiteY915" fmla="*/ 8284 h 3287563"/>
                  <a:gd name="connsiteX916" fmla="*/ 1983055 w 3329862"/>
                  <a:gd name="connsiteY916" fmla="*/ 6123 h 3287563"/>
                  <a:gd name="connsiteX917" fmla="*/ 2029876 w 3329862"/>
                  <a:gd name="connsiteY917" fmla="*/ 9004 h 3287563"/>
                  <a:gd name="connsiteX918" fmla="*/ 2068413 w 3329862"/>
                  <a:gd name="connsiteY918" fmla="*/ 7924 h 3287563"/>
                  <a:gd name="connsiteX919" fmla="*/ 2058689 w 3329862"/>
                  <a:gd name="connsiteY919" fmla="*/ 7924 h 3287563"/>
                  <a:gd name="connsiteX920" fmla="*/ 2129641 w 3329862"/>
                  <a:gd name="connsiteY920" fmla="*/ 7924 h 3287563"/>
                  <a:gd name="connsiteX921" fmla="*/ 2008266 w 3329862"/>
                  <a:gd name="connsiteY921" fmla="*/ 6843 h 3287563"/>
                  <a:gd name="connsiteX922" fmla="*/ 2141526 w 3329862"/>
                  <a:gd name="connsiteY922" fmla="*/ 4682 h 3287563"/>
                  <a:gd name="connsiteX923" fmla="*/ 2247774 w 3329862"/>
                  <a:gd name="connsiteY923" fmla="*/ 5402 h 3287563"/>
                  <a:gd name="connsiteX924" fmla="*/ 2127840 w 3329862"/>
                  <a:gd name="connsiteY924" fmla="*/ 9724 h 3287563"/>
                  <a:gd name="connsiteX925" fmla="*/ 2146929 w 3329862"/>
                  <a:gd name="connsiteY925" fmla="*/ 9724 h 3287563"/>
                  <a:gd name="connsiteX926" fmla="*/ 2028435 w 3329862"/>
                  <a:gd name="connsiteY926" fmla="*/ 10805 h 3287563"/>
                  <a:gd name="connsiteX927" fmla="*/ 2059409 w 3329862"/>
                  <a:gd name="connsiteY927" fmla="*/ 13326 h 3287563"/>
                  <a:gd name="connsiteX928" fmla="*/ 2159534 w 3329862"/>
                  <a:gd name="connsiteY928" fmla="*/ 11525 h 3287563"/>
                  <a:gd name="connsiteX929" fmla="*/ 2150170 w 3329862"/>
                  <a:gd name="connsiteY929" fmla="*/ 14407 h 3287563"/>
                  <a:gd name="connsiteX930" fmla="*/ 2227605 w 3329862"/>
                  <a:gd name="connsiteY930" fmla="*/ 14407 h 3287563"/>
                  <a:gd name="connsiteX931" fmla="*/ 2220402 w 3329862"/>
                  <a:gd name="connsiteY931" fmla="*/ 14767 h 3287563"/>
                  <a:gd name="connsiteX932" fmla="*/ 2356183 w 3329862"/>
                  <a:gd name="connsiteY932" fmla="*/ 15487 h 3287563"/>
                  <a:gd name="connsiteX933" fmla="*/ 2478638 w 3329862"/>
                  <a:gd name="connsiteY933" fmla="*/ 12246 h 3287563"/>
                  <a:gd name="connsiteX934" fmla="*/ 2622343 w 3329862"/>
                  <a:gd name="connsiteY934" fmla="*/ 21610 h 3287563"/>
                  <a:gd name="connsiteX935" fmla="*/ 2589569 w 3329862"/>
                  <a:gd name="connsiteY935" fmla="*/ 16567 h 3287563"/>
                  <a:gd name="connsiteX936" fmla="*/ 2573001 w 3329862"/>
                  <a:gd name="connsiteY936" fmla="*/ 14407 h 3287563"/>
                  <a:gd name="connsiteX937" fmla="*/ 2556434 w 3329862"/>
                  <a:gd name="connsiteY937" fmla="*/ 12966 h 3287563"/>
                  <a:gd name="connsiteX938" fmla="*/ 2570120 w 3329862"/>
                  <a:gd name="connsiteY938" fmla="*/ 13686 h 3287563"/>
                  <a:gd name="connsiteX939" fmla="*/ 2576242 w 3329862"/>
                  <a:gd name="connsiteY939" fmla="*/ 13686 h 3287563"/>
                  <a:gd name="connsiteX940" fmla="*/ 2581645 w 3329862"/>
                  <a:gd name="connsiteY940" fmla="*/ 14046 h 3287563"/>
                  <a:gd name="connsiteX941" fmla="*/ 2599293 w 3329862"/>
                  <a:gd name="connsiteY941" fmla="*/ 15847 h 3287563"/>
                  <a:gd name="connsiteX942" fmla="*/ 2621623 w 3329862"/>
                  <a:gd name="connsiteY942" fmla="*/ 18368 h 3287563"/>
                  <a:gd name="connsiteX943" fmla="*/ 2641072 w 3329862"/>
                  <a:gd name="connsiteY943" fmla="*/ 20889 h 3287563"/>
                  <a:gd name="connsiteX944" fmla="*/ 2674927 w 3329862"/>
                  <a:gd name="connsiteY944" fmla="*/ 25932 h 3287563"/>
                  <a:gd name="connsiteX945" fmla="*/ 2681770 w 3329862"/>
                  <a:gd name="connsiteY945" fmla="*/ 29893 h 3287563"/>
                  <a:gd name="connsiteX946" fmla="*/ 2701579 w 3329862"/>
                  <a:gd name="connsiteY946" fmla="*/ 34576 h 3287563"/>
                  <a:gd name="connsiteX947" fmla="*/ 2722108 w 3329862"/>
                  <a:gd name="connsiteY947" fmla="*/ 40338 h 3287563"/>
                  <a:gd name="connsiteX948" fmla="*/ 2742998 w 3329862"/>
                  <a:gd name="connsiteY948" fmla="*/ 46461 h 3287563"/>
                  <a:gd name="connsiteX949" fmla="*/ 2764247 w 3329862"/>
                  <a:gd name="connsiteY949" fmla="*/ 53664 h 3287563"/>
                  <a:gd name="connsiteX950" fmla="*/ 2806746 w 3329862"/>
                  <a:gd name="connsiteY950" fmla="*/ 69511 h 3287563"/>
                  <a:gd name="connsiteX951" fmla="*/ 2817191 w 3329862"/>
                  <a:gd name="connsiteY951" fmla="*/ 73833 h 3287563"/>
                  <a:gd name="connsiteX952" fmla="*/ 2827276 w 3329862"/>
                  <a:gd name="connsiteY952" fmla="*/ 78515 h 3287563"/>
                  <a:gd name="connsiteX953" fmla="*/ 2847445 w 3329862"/>
                  <a:gd name="connsiteY953" fmla="*/ 87520 h 3287563"/>
                  <a:gd name="connsiteX954" fmla="*/ 2866894 w 3329862"/>
                  <a:gd name="connsiteY954" fmla="*/ 96884 h 3287563"/>
                  <a:gd name="connsiteX955" fmla="*/ 2885622 w 3329862"/>
                  <a:gd name="connsiteY955" fmla="*/ 106248 h 3287563"/>
                  <a:gd name="connsiteX956" fmla="*/ 2903270 w 3329862"/>
                  <a:gd name="connsiteY956" fmla="*/ 115972 h 3287563"/>
                  <a:gd name="connsiteX957" fmla="*/ 2919838 w 3329862"/>
                  <a:gd name="connsiteY957" fmla="*/ 125337 h 3287563"/>
                  <a:gd name="connsiteX958" fmla="*/ 2927761 w 3329862"/>
                  <a:gd name="connsiteY958" fmla="*/ 129659 h 3287563"/>
                  <a:gd name="connsiteX959" fmla="*/ 2934964 w 3329862"/>
                  <a:gd name="connsiteY959" fmla="*/ 134341 h 3287563"/>
                  <a:gd name="connsiteX960" fmla="*/ 2948651 w 3329862"/>
                  <a:gd name="connsiteY960" fmla="*/ 142985 h 3287563"/>
                  <a:gd name="connsiteX961" fmla="*/ 2960896 w 3329862"/>
                  <a:gd name="connsiteY961" fmla="*/ 150548 h 3287563"/>
                  <a:gd name="connsiteX962" fmla="*/ 2971341 w 3329862"/>
                  <a:gd name="connsiteY962" fmla="*/ 157391 h 3287563"/>
                  <a:gd name="connsiteX963" fmla="*/ 2991870 w 3329862"/>
                  <a:gd name="connsiteY963" fmla="*/ 172158 h 3287563"/>
                  <a:gd name="connsiteX964" fmla="*/ 3008437 w 3329862"/>
                  <a:gd name="connsiteY964" fmla="*/ 185484 h 3287563"/>
                  <a:gd name="connsiteX965" fmla="*/ 3023204 w 3329862"/>
                  <a:gd name="connsiteY965" fmla="*/ 197729 h 3287563"/>
                  <a:gd name="connsiteX966" fmla="*/ 3036890 w 3329862"/>
                  <a:gd name="connsiteY966" fmla="*/ 210335 h 3287563"/>
                  <a:gd name="connsiteX967" fmla="*/ 3051657 w 3329862"/>
                  <a:gd name="connsiteY967" fmla="*/ 223661 h 3287563"/>
                  <a:gd name="connsiteX968" fmla="*/ 3068225 w 3329862"/>
                  <a:gd name="connsiteY968" fmla="*/ 239868 h 3287563"/>
                  <a:gd name="connsiteX969" fmla="*/ 3077949 w 3329862"/>
                  <a:gd name="connsiteY969" fmla="*/ 249232 h 3287563"/>
                  <a:gd name="connsiteX970" fmla="*/ 3083351 w 3329862"/>
                  <a:gd name="connsiteY970" fmla="*/ 254275 h 3287563"/>
                  <a:gd name="connsiteX971" fmla="*/ 3088754 w 3329862"/>
                  <a:gd name="connsiteY971" fmla="*/ 259677 h 3287563"/>
                  <a:gd name="connsiteX972" fmla="*/ 3113245 w 3329862"/>
                  <a:gd name="connsiteY972" fmla="*/ 284889 h 3287563"/>
                  <a:gd name="connsiteX973" fmla="*/ 3119728 w 3329862"/>
                  <a:gd name="connsiteY973" fmla="*/ 290291 h 3287563"/>
                  <a:gd name="connsiteX974" fmla="*/ 3126571 w 3329862"/>
                  <a:gd name="connsiteY974" fmla="*/ 297134 h 3287563"/>
                  <a:gd name="connsiteX975" fmla="*/ 3135215 w 3329862"/>
                  <a:gd name="connsiteY975" fmla="*/ 306858 h 3287563"/>
                  <a:gd name="connsiteX976" fmla="*/ 3141337 w 3329862"/>
                  <a:gd name="connsiteY976" fmla="*/ 314062 h 3287563"/>
                  <a:gd name="connsiteX977" fmla="*/ 3148541 w 3329862"/>
                  <a:gd name="connsiteY977" fmla="*/ 323426 h 3287563"/>
                  <a:gd name="connsiteX978" fmla="*/ 3133774 w 3329862"/>
                  <a:gd name="connsiteY978" fmla="*/ 307219 h 3287563"/>
                  <a:gd name="connsiteX979" fmla="*/ 3132694 w 3329862"/>
                  <a:gd name="connsiteY979" fmla="*/ 306858 h 3287563"/>
                  <a:gd name="connsiteX980" fmla="*/ 3139897 w 3329862"/>
                  <a:gd name="connsiteY980" fmla="*/ 315502 h 3287563"/>
                  <a:gd name="connsiteX981" fmla="*/ 3153583 w 3329862"/>
                  <a:gd name="connsiteY981" fmla="*/ 333150 h 3287563"/>
                  <a:gd name="connsiteX982" fmla="*/ 3160426 w 3329862"/>
                  <a:gd name="connsiteY982" fmla="*/ 341074 h 3287563"/>
                  <a:gd name="connsiteX983" fmla="*/ 3167269 w 3329862"/>
                  <a:gd name="connsiteY983" fmla="*/ 349718 h 3287563"/>
                  <a:gd name="connsiteX984" fmla="*/ 3180595 w 3329862"/>
                  <a:gd name="connsiteY984" fmla="*/ 368446 h 3287563"/>
                  <a:gd name="connsiteX985" fmla="*/ 3187438 w 3329862"/>
                  <a:gd name="connsiteY985" fmla="*/ 378171 h 3287563"/>
                  <a:gd name="connsiteX986" fmla="*/ 3193921 w 3329862"/>
                  <a:gd name="connsiteY986" fmla="*/ 388615 h 3287563"/>
                  <a:gd name="connsiteX987" fmla="*/ 3207247 w 3329862"/>
                  <a:gd name="connsiteY987" fmla="*/ 409865 h 3287563"/>
                  <a:gd name="connsiteX988" fmla="*/ 3256950 w 3329862"/>
                  <a:gd name="connsiteY988" fmla="*/ 503507 h 3287563"/>
                  <a:gd name="connsiteX989" fmla="*/ 3269195 w 3329862"/>
                  <a:gd name="connsiteY989" fmla="*/ 533040 h 3287563"/>
                  <a:gd name="connsiteX990" fmla="*/ 3280360 w 3329862"/>
                  <a:gd name="connsiteY990" fmla="*/ 563294 h 3287563"/>
                  <a:gd name="connsiteX991" fmla="*/ 3287203 w 3329862"/>
                  <a:gd name="connsiteY991" fmla="*/ 587785 h 3287563"/>
                  <a:gd name="connsiteX992" fmla="*/ 3280000 w 3329862"/>
                  <a:gd name="connsiteY992" fmla="*/ 565815 h 3287563"/>
                  <a:gd name="connsiteX993" fmla="*/ 3275678 w 3329862"/>
                  <a:gd name="connsiteY993" fmla="*/ 554290 h 3287563"/>
                  <a:gd name="connsiteX994" fmla="*/ 3270996 w 3329862"/>
                  <a:gd name="connsiteY994" fmla="*/ 542765 h 3287563"/>
                  <a:gd name="connsiteX995" fmla="*/ 3261992 w 3329862"/>
                  <a:gd name="connsiteY995" fmla="*/ 520075 h 3287563"/>
                  <a:gd name="connsiteX996" fmla="*/ 3252268 w 3329862"/>
                  <a:gd name="connsiteY996" fmla="*/ 498825 h 3287563"/>
                  <a:gd name="connsiteX997" fmla="*/ 3234619 w 3329862"/>
                  <a:gd name="connsiteY997" fmla="*/ 463889 h 3287563"/>
                  <a:gd name="connsiteX998" fmla="*/ 3224175 w 3329862"/>
                  <a:gd name="connsiteY998" fmla="*/ 445161 h 3287563"/>
                  <a:gd name="connsiteX999" fmla="*/ 3226696 w 3329862"/>
                  <a:gd name="connsiteY999" fmla="*/ 445521 h 3287563"/>
                  <a:gd name="connsiteX1000" fmla="*/ 3202565 w 3329862"/>
                  <a:gd name="connsiteY1000" fmla="*/ 403742 h 3287563"/>
                  <a:gd name="connsiteX1001" fmla="*/ 3188879 w 3329862"/>
                  <a:gd name="connsiteY1001" fmla="*/ 383213 h 3287563"/>
                  <a:gd name="connsiteX1002" fmla="*/ 3175193 w 3329862"/>
                  <a:gd name="connsiteY1002" fmla="*/ 364484 h 3287563"/>
                  <a:gd name="connsiteX1003" fmla="*/ 3164748 w 3329862"/>
                  <a:gd name="connsiteY1003" fmla="*/ 350078 h 3287563"/>
                  <a:gd name="connsiteX1004" fmla="*/ 3149261 w 3329862"/>
                  <a:gd name="connsiteY1004" fmla="*/ 329909 h 3287563"/>
                  <a:gd name="connsiteX1005" fmla="*/ 3161146 w 3329862"/>
                  <a:gd name="connsiteY1005" fmla="*/ 346837 h 3287563"/>
                  <a:gd name="connsiteX1006" fmla="*/ 3183116 w 3329862"/>
                  <a:gd name="connsiteY1006" fmla="*/ 377810 h 3287563"/>
                  <a:gd name="connsiteX1007" fmla="*/ 3168350 w 3329862"/>
                  <a:gd name="connsiteY1007" fmla="*/ 359442 h 3287563"/>
                  <a:gd name="connsiteX1008" fmla="*/ 3139537 w 3329862"/>
                  <a:gd name="connsiteY1008" fmla="*/ 322706 h 3287563"/>
                  <a:gd name="connsiteX1009" fmla="*/ 3125851 w 3329862"/>
                  <a:gd name="connsiteY1009" fmla="*/ 307219 h 3287563"/>
                  <a:gd name="connsiteX1010" fmla="*/ 3117207 w 3329862"/>
                  <a:gd name="connsiteY1010" fmla="*/ 297854 h 3287563"/>
                  <a:gd name="connsiteX1011" fmla="*/ 3126931 w 3329862"/>
                  <a:gd name="connsiteY1011" fmla="*/ 311180 h 3287563"/>
                  <a:gd name="connsiteX1012" fmla="*/ 3145659 w 3329862"/>
                  <a:gd name="connsiteY1012" fmla="*/ 333871 h 3287563"/>
                  <a:gd name="connsiteX1013" fmla="*/ 3161507 w 3329862"/>
                  <a:gd name="connsiteY1013" fmla="*/ 353319 h 3287563"/>
                  <a:gd name="connsiteX1014" fmla="*/ 3174833 w 3329862"/>
                  <a:gd name="connsiteY1014" fmla="*/ 370967 h 3287563"/>
                  <a:gd name="connsiteX1015" fmla="*/ 3187078 w 3329862"/>
                  <a:gd name="connsiteY1015" fmla="*/ 387175 h 3287563"/>
                  <a:gd name="connsiteX1016" fmla="*/ 3198243 w 3329862"/>
                  <a:gd name="connsiteY1016" fmla="*/ 403382 h 3287563"/>
                  <a:gd name="connsiteX1017" fmla="*/ 3209408 w 3329862"/>
                  <a:gd name="connsiteY1017" fmla="*/ 420670 h 3287563"/>
                  <a:gd name="connsiteX1018" fmla="*/ 3220573 w 3329862"/>
                  <a:gd name="connsiteY1018" fmla="*/ 440119 h 3287563"/>
                  <a:gd name="connsiteX1019" fmla="*/ 3226336 w 3329862"/>
                  <a:gd name="connsiteY1019" fmla="*/ 450923 h 3287563"/>
                  <a:gd name="connsiteX1020" fmla="*/ 3232098 w 3329862"/>
                  <a:gd name="connsiteY1020" fmla="*/ 463169 h 3287563"/>
                  <a:gd name="connsiteX1021" fmla="*/ 3204726 w 3329862"/>
                  <a:gd name="connsiteY1021" fmla="*/ 416348 h 3287563"/>
                  <a:gd name="connsiteX1022" fmla="*/ 3170150 w 3329862"/>
                  <a:gd name="connsiteY1022" fmla="*/ 367366 h 3287563"/>
                  <a:gd name="connsiteX1023" fmla="*/ 3187078 w 3329862"/>
                  <a:gd name="connsiteY1023" fmla="*/ 392937 h 3287563"/>
                  <a:gd name="connsiteX1024" fmla="*/ 3202925 w 3329862"/>
                  <a:gd name="connsiteY1024" fmla="*/ 418869 h 3287563"/>
                  <a:gd name="connsiteX1025" fmla="*/ 3214811 w 3329862"/>
                  <a:gd name="connsiteY1025" fmla="*/ 437597 h 3287563"/>
                  <a:gd name="connsiteX1026" fmla="*/ 3226336 w 3329862"/>
                  <a:gd name="connsiteY1026" fmla="*/ 456686 h 3287563"/>
                  <a:gd name="connsiteX1027" fmla="*/ 3224895 w 3329862"/>
                  <a:gd name="connsiteY1027" fmla="*/ 454525 h 3287563"/>
                  <a:gd name="connsiteX1028" fmla="*/ 3240742 w 3329862"/>
                  <a:gd name="connsiteY1028" fmla="*/ 486219 h 3287563"/>
                  <a:gd name="connsiteX1029" fmla="*/ 3251907 w 3329862"/>
                  <a:gd name="connsiteY1029" fmla="*/ 511071 h 3287563"/>
                  <a:gd name="connsiteX1030" fmla="*/ 3268115 w 3329862"/>
                  <a:gd name="connsiteY1030" fmla="*/ 547447 h 3287563"/>
                  <a:gd name="connsiteX1031" fmla="*/ 3275318 w 3329862"/>
                  <a:gd name="connsiteY1031" fmla="*/ 563654 h 3287563"/>
                  <a:gd name="connsiteX1032" fmla="*/ 3282521 w 3329862"/>
                  <a:gd name="connsiteY1032" fmla="*/ 582383 h 3287563"/>
                  <a:gd name="connsiteX1033" fmla="*/ 3286483 w 3329862"/>
                  <a:gd name="connsiteY1033" fmla="*/ 593188 h 3287563"/>
                  <a:gd name="connsiteX1034" fmla="*/ 3290805 w 3329862"/>
                  <a:gd name="connsiteY1034" fmla="*/ 605433 h 3287563"/>
                  <a:gd name="connsiteX1035" fmla="*/ 3300169 w 3329862"/>
                  <a:gd name="connsiteY1035" fmla="*/ 636047 h 3287563"/>
                  <a:gd name="connsiteX1036" fmla="*/ 3297288 w 3329862"/>
                  <a:gd name="connsiteY1036" fmla="*/ 606514 h 3287563"/>
                  <a:gd name="connsiteX1037" fmla="*/ 3316737 w 3329862"/>
                  <a:gd name="connsiteY1037" fmla="*/ 685389 h 3287563"/>
                  <a:gd name="connsiteX1038" fmla="*/ 3320338 w 3329862"/>
                  <a:gd name="connsiteY1038" fmla="*/ 717804 h 3287563"/>
                  <a:gd name="connsiteX1039" fmla="*/ 3313495 w 3329862"/>
                  <a:gd name="connsiteY1039" fmla="*/ 682868 h 3287563"/>
                  <a:gd name="connsiteX1040" fmla="*/ 3308813 w 3329862"/>
                  <a:gd name="connsiteY1040" fmla="*/ 664860 h 3287563"/>
                  <a:gd name="connsiteX1041" fmla="*/ 3305572 w 3329862"/>
                  <a:gd name="connsiteY1041" fmla="*/ 656216 h 3287563"/>
                  <a:gd name="connsiteX1042" fmla="*/ 3302690 w 3329862"/>
                  <a:gd name="connsiteY1042" fmla="*/ 649373 h 3287563"/>
                  <a:gd name="connsiteX1043" fmla="*/ 3288284 w 3329862"/>
                  <a:gd name="connsiteY1043" fmla="*/ 602912 h 3287563"/>
                  <a:gd name="connsiteX1044" fmla="*/ 3295487 w 3329862"/>
                  <a:gd name="connsiteY1044" fmla="*/ 642530 h 3287563"/>
                  <a:gd name="connsiteX1045" fmla="*/ 3303050 w 3329862"/>
                  <a:gd name="connsiteY1045" fmla="*/ 667741 h 3287563"/>
                  <a:gd name="connsiteX1046" fmla="*/ 3303050 w 3329862"/>
                  <a:gd name="connsiteY1046" fmla="*/ 664500 h 3287563"/>
                  <a:gd name="connsiteX1047" fmla="*/ 3305211 w 3329862"/>
                  <a:gd name="connsiteY1047" fmla="*/ 672784 h 3287563"/>
                  <a:gd name="connsiteX1048" fmla="*/ 3307373 w 3329862"/>
                  <a:gd name="connsiteY1048" fmla="*/ 681067 h 3287563"/>
                  <a:gd name="connsiteX1049" fmla="*/ 3309533 w 3329862"/>
                  <a:gd name="connsiteY1049" fmla="*/ 692953 h 3287563"/>
                  <a:gd name="connsiteX1050" fmla="*/ 3309533 w 3329862"/>
                  <a:gd name="connsiteY1050" fmla="*/ 699436 h 3287563"/>
                  <a:gd name="connsiteX1051" fmla="*/ 3313855 w 3329862"/>
                  <a:gd name="connsiteY1051" fmla="*/ 720325 h 3287563"/>
                  <a:gd name="connsiteX1052" fmla="*/ 3316016 w 3329862"/>
                  <a:gd name="connsiteY1052" fmla="*/ 736892 h 3287563"/>
                  <a:gd name="connsiteX1053" fmla="*/ 3318177 w 3329862"/>
                  <a:gd name="connsiteY1053" fmla="*/ 754901 h 3287563"/>
                  <a:gd name="connsiteX1054" fmla="*/ 3319618 w 3329862"/>
                  <a:gd name="connsiteY1054" fmla="*/ 766066 h 3287563"/>
                  <a:gd name="connsiteX1055" fmla="*/ 3321058 w 3329862"/>
                  <a:gd name="connsiteY1055" fmla="*/ 780112 h 3287563"/>
                  <a:gd name="connsiteX1056" fmla="*/ 3319978 w 3329862"/>
                  <a:gd name="connsiteY1056" fmla="*/ 770388 h 3287563"/>
                  <a:gd name="connsiteX1057" fmla="*/ 3321779 w 3329862"/>
                  <a:gd name="connsiteY1057" fmla="*/ 801362 h 3287563"/>
                  <a:gd name="connsiteX1058" fmla="*/ 3322499 w 3329862"/>
                  <a:gd name="connsiteY1058" fmla="*/ 812887 h 3287563"/>
                  <a:gd name="connsiteX1059" fmla="*/ 3323219 w 3329862"/>
                  <a:gd name="connsiteY1059" fmla="*/ 822971 h 3287563"/>
                  <a:gd name="connsiteX1060" fmla="*/ 3323940 w 3329862"/>
                  <a:gd name="connsiteY1060" fmla="*/ 870153 h 3287563"/>
                  <a:gd name="connsiteX1061" fmla="*/ 3326461 w 3329862"/>
                  <a:gd name="connsiteY1061" fmla="*/ 926338 h 3287563"/>
                  <a:gd name="connsiteX1062" fmla="*/ 3328262 w 3329862"/>
                  <a:gd name="connsiteY1062" fmla="*/ 864750 h 3287563"/>
                  <a:gd name="connsiteX1063" fmla="*/ 3328622 w 3329862"/>
                  <a:gd name="connsiteY1063" fmla="*/ 846742 h 3287563"/>
                  <a:gd name="connsiteX1064" fmla="*/ 3328622 w 3329862"/>
                  <a:gd name="connsiteY1064" fmla="*/ 825492 h 3287563"/>
                  <a:gd name="connsiteX1065" fmla="*/ 3328622 w 3329862"/>
                  <a:gd name="connsiteY1065" fmla="*/ 813247 h 3287563"/>
                  <a:gd name="connsiteX1066" fmla="*/ 3328262 w 3329862"/>
                  <a:gd name="connsiteY1066" fmla="*/ 799921 h 3287563"/>
                  <a:gd name="connsiteX1067" fmla="*/ 3326101 w 3329862"/>
                  <a:gd name="connsiteY1067" fmla="*/ 769667 h 3287563"/>
                  <a:gd name="connsiteX1068" fmla="*/ 3318177 w 3329862"/>
                  <a:gd name="connsiteY1068" fmla="*/ 729689 h 3287563"/>
                  <a:gd name="connsiteX1069" fmla="*/ 3321779 w 3329862"/>
                  <a:gd name="connsiteY1069" fmla="*/ 758142 h 3287563"/>
                  <a:gd name="connsiteX1070" fmla="*/ 3323219 w 3329862"/>
                  <a:gd name="connsiteY1070" fmla="*/ 772549 h 3287563"/>
                  <a:gd name="connsiteX1071" fmla="*/ 3324300 w 3329862"/>
                  <a:gd name="connsiteY1071" fmla="*/ 786955 h 3287563"/>
                  <a:gd name="connsiteX1072" fmla="*/ 3320338 w 3329862"/>
                  <a:gd name="connsiteY1072" fmla="*/ 753820 h 3287563"/>
                  <a:gd name="connsiteX1073" fmla="*/ 3317097 w 3329862"/>
                  <a:gd name="connsiteY1073" fmla="*/ 726448 h 3287563"/>
                  <a:gd name="connsiteX1074" fmla="*/ 3314936 w 3329862"/>
                  <a:gd name="connsiteY1074" fmla="*/ 712762 h 3287563"/>
                  <a:gd name="connsiteX1075" fmla="*/ 3312775 w 3329862"/>
                  <a:gd name="connsiteY1075" fmla="*/ 699075 h 3287563"/>
                  <a:gd name="connsiteX1076" fmla="*/ 3317097 w 3329862"/>
                  <a:gd name="connsiteY1076" fmla="*/ 720685 h 3287563"/>
                  <a:gd name="connsiteX1077" fmla="*/ 3319258 w 3329862"/>
                  <a:gd name="connsiteY1077" fmla="*/ 734731 h 3287563"/>
                  <a:gd name="connsiteX1078" fmla="*/ 3321779 w 3329862"/>
                  <a:gd name="connsiteY1078" fmla="*/ 747697 h 3287563"/>
                  <a:gd name="connsiteX1079" fmla="*/ 3326101 w 3329862"/>
                  <a:gd name="connsiteY1079" fmla="*/ 766066 h 3287563"/>
                  <a:gd name="connsiteX1080" fmla="*/ 3328622 w 3329862"/>
                  <a:gd name="connsiteY1080" fmla="*/ 802082 h 3287563"/>
                  <a:gd name="connsiteX1081" fmla="*/ 3329342 w 3329862"/>
                  <a:gd name="connsiteY1081" fmla="*/ 821891 h 3287563"/>
                  <a:gd name="connsiteX1082" fmla="*/ 3329702 w 3329862"/>
                  <a:gd name="connsiteY1082" fmla="*/ 837018 h 3287563"/>
                  <a:gd name="connsiteX1083" fmla="*/ 3329702 w 3329862"/>
                  <a:gd name="connsiteY1083" fmla="*/ 859348 h 3287563"/>
                  <a:gd name="connsiteX1084" fmla="*/ 3324660 w 3329862"/>
                  <a:gd name="connsiteY1084" fmla="*/ 1053475 h 3287563"/>
                  <a:gd name="connsiteX1085" fmla="*/ 3324660 w 3329862"/>
                  <a:gd name="connsiteY1085" fmla="*/ 1019620 h 3287563"/>
                  <a:gd name="connsiteX1086" fmla="*/ 3322139 w 3329862"/>
                  <a:gd name="connsiteY1086" fmla="*/ 1057797 h 3287563"/>
                  <a:gd name="connsiteX1087" fmla="*/ 3323219 w 3329862"/>
                  <a:gd name="connsiteY1087" fmla="*/ 1096335 h 3287563"/>
                  <a:gd name="connsiteX1088" fmla="*/ 3322139 w 3329862"/>
                  <a:gd name="connsiteY1088" fmla="*/ 1095614 h 3287563"/>
                  <a:gd name="connsiteX1089" fmla="*/ 3325020 w 3329862"/>
                  <a:gd name="connsiteY1089" fmla="*/ 1196460 h 3287563"/>
                  <a:gd name="connsiteX1090" fmla="*/ 3321419 w 3329862"/>
                  <a:gd name="connsiteY1090" fmla="*/ 1188896 h 3287563"/>
                  <a:gd name="connsiteX1091" fmla="*/ 3318537 w 3329862"/>
                  <a:gd name="connsiteY1091" fmla="*/ 1304509 h 3287563"/>
                  <a:gd name="connsiteX1092" fmla="*/ 3319258 w 3329862"/>
                  <a:gd name="connsiteY1092" fmla="*/ 1348088 h 3287563"/>
                  <a:gd name="connsiteX1093" fmla="*/ 3319258 w 3329862"/>
                  <a:gd name="connsiteY1093" fmla="*/ 1340165 h 3287563"/>
                  <a:gd name="connsiteX1094" fmla="*/ 3317817 w 3329862"/>
                  <a:gd name="connsiteY1094" fmla="*/ 1385905 h 3287563"/>
                  <a:gd name="connsiteX1095" fmla="*/ 3316737 w 3329862"/>
                  <a:gd name="connsiteY1095" fmla="*/ 1267772 h 3287563"/>
                  <a:gd name="connsiteX1096" fmla="*/ 3314936 w 3329862"/>
                  <a:gd name="connsiteY1096" fmla="*/ 1264531 h 3287563"/>
                  <a:gd name="connsiteX1097" fmla="*/ 3313135 w 3329862"/>
                  <a:gd name="connsiteY1097" fmla="*/ 1173409 h 3287563"/>
                  <a:gd name="connsiteX1098" fmla="*/ 3313855 w 3329862"/>
                  <a:gd name="connsiteY1098" fmla="*/ 1281818 h 3287563"/>
                  <a:gd name="connsiteX1099" fmla="*/ 3311694 w 3329862"/>
                  <a:gd name="connsiteY1099" fmla="*/ 1247243 h 3287563"/>
                  <a:gd name="connsiteX1100" fmla="*/ 3312775 w 3329862"/>
                  <a:gd name="connsiteY1100" fmla="*/ 1255166 h 3287563"/>
                  <a:gd name="connsiteX1101" fmla="*/ 3311334 w 3329862"/>
                  <a:gd name="connsiteY1101" fmla="*/ 1084810 h 3287563"/>
                  <a:gd name="connsiteX1102" fmla="*/ 3312054 w 3329862"/>
                  <a:gd name="connsiteY1102" fmla="*/ 1083009 h 3287563"/>
                  <a:gd name="connsiteX1103" fmla="*/ 3310254 w 3329862"/>
                  <a:gd name="connsiteY1103" fmla="*/ 898245 h 3287563"/>
                  <a:gd name="connsiteX1104" fmla="*/ 3311334 w 3329862"/>
                  <a:gd name="connsiteY1104" fmla="*/ 918054 h 3287563"/>
                  <a:gd name="connsiteX1105" fmla="*/ 3310614 w 3329862"/>
                  <a:gd name="connsiteY1105" fmla="*/ 880237 h 3287563"/>
                  <a:gd name="connsiteX1106" fmla="*/ 3309173 w 3329862"/>
                  <a:gd name="connsiteY1106" fmla="*/ 831255 h 3287563"/>
                  <a:gd name="connsiteX1107" fmla="*/ 3295847 w 3329862"/>
                  <a:gd name="connsiteY1107" fmla="*/ 716003 h 3287563"/>
                  <a:gd name="connsiteX1108" fmla="*/ 3295127 w 3329862"/>
                  <a:gd name="connsiteY1108" fmla="*/ 716003 h 3287563"/>
                  <a:gd name="connsiteX1109" fmla="*/ 3293326 w 3329862"/>
                  <a:gd name="connsiteY1109" fmla="*/ 706279 h 3287563"/>
                  <a:gd name="connsiteX1110" fmla="*/ 3290805 w 3329862"/>
                  <a:gd name="connsiteY1110" fmla="*/ 692232 h 3287563"/>
                  <a:gd name="connsiteX1111" fmla="*/ 3289724 w 3329862"/>
                  <a:gd name="connsiteY1111" fmla="*/ 685029 h 3287563"/>
                  <a:gd name="connsiteX1112" fmla="*/ 3288284 w 3329862"/>
                  <a:gd name="connsiteY1112" fmla="*/ 678546 h 3287563"/>
                  <a:gd name="connsiteX1113" fmla="*/ 3288284 w 3329862"/>
                  <a:gd name="connsiteY1113" fmla="*/ 678546 h 3287563"/>
                  <a:gd name="connsiteX1114" fmla="*/ 3281081 w 3329862"/>
                  <a:gd name="connsiteY1114" fmla="*/ 649733 h 3287563"/>
                  <a:gd name="connsiteX1115" fmla="*/ 3272797 w 3329862"/>
                  <a:gd name="connsiteY1115" fmla="*/ 622361 h 3287563"/>
                  <a:gd name="connsiteX1116" fmla="*/ 3268835 w 3329862"/>
                  <a:gd name="connsiteY1116" fmla="*/ 609035 h 3287563"/>
                  <a:gd name="connsiteX1117" fmla="*/ 3264513 w 3329862"/>
                  <a:gd name="connsiteY1117" fmla="*/ 596429 h 3287563"/>
                  <a:gd name="connsiteX1118" fmla="*/ 3255869 w 3329862"/>
                  <a:gd name="connsiteY1118" fmla="*/ 573019 h 3287563"/>
                  <a:gd name="connsiteX1119" fmla="*/ 3267034 w 3329862"/>
                  <a:gd name="connsiteY1119" fmla="*/ 609395 h 3287563"/>
                  <a:gd name="connsiteX1120" fmla="*/ 3272437 w 3329862"/>
                  <a:gd name="connsiteY1120" fmla="*/ 627043 h 3287563"/>
                  <a:gd name="connsiteX1121" fmla="*/ 3276398 w 3329862"/>
                  <a:gd name="connsiteY1121" fmla="*/ 640009 h 3287563"/>
                  <a:gd name="connsiteX1122" fmla="*/ 3278199 w 3329862"/>
                  <a:gd name="connsiteY1122" fmla="*/ 646852 h 3287563"/>
                  <a:gd name="connsiteX1123" fmla="*/ 3280000 w 3329862"/>
                  <a:gd name="connsiteY1123" fmla="*/ 653695 h 3287563"/>
                  <a:gd name="connsiteX1124" fmla="*/ 3288284 w 3329862"/>
                  <a:gd name="connsiteY1124" fmla="*/ 682148 h 3287563"/>
                  <a:gd name="connsiteX1125" fmla="*/ 3292966 w 3329862"/>
                  <a:gd name="connsiteY1125" fmla="*/ 710601 h 3287563"/>
                  <a:gd name="connsiteX1126" fmla="*/ 3295847 w 3329862"/>
                  <a:gd name="connsiteY1126" fmla="*/ 726088 h 3287563"/>
                  <a:gd name="connsiteX1127" fmla="*/ 3298008 w 3329862"/>
                  <a:gd name="connsiteY1127" fmla="*/ 741935 h 3287563"/>
                  <a:gd name="connsiteX1128" fmla="*/ 3300169 w 3329862"/>
                  <a:gd name="connsiteY1128" fmla="*/ 757422 h 3287563"/>
                  <a:gd name="connsiteX1129" fmla="*/ 3301970 w 3329862"/>
                  <a:gd name="connsiteY1129" fmla="*/ 771828 h 3287563"/>
                  <a:gd name="connsiteX1130" fmla="*/ 3303410 w 3329862"/>
                  <a:gd name="connsiteY1130" fmla="*/ 795239 h 3287563"/>
                  <a:gd name="connsiteX1131" fmla="*/ 3304851 w 3329862"/>
                  <a:gd name="connsiteY1131" fmla="*/ 795239 h 3287563"/>
                  <a:gd name="connsiteX1132" fmla="*/ 3305932 w 3329862"/>
                  <a:gd name="connsiteY1132" fmla="*/ 807124 h 3287563"/>
                  <a:gd name="connsiteX1133" fmla="*/ 3306652 w 3329862"/>
                  <a:gd name="connsiteY1133" fmla="*/ 819370 h 3287563"/>
                  <a:gd name="connsiteX1134" fmla="*/ 3307733 w 3329862"/>
                  <a:gd name="connsiteY1134" fmla="*/ 835577 h 3287563"/>
                  <a:gd name="connsiteX1135" fmla="*/ 3307733 w 3329862"/>
                  <a:gd name="connsiteY1135" fmla="*/ 852505 h 3287563"/>
                  <a:gd name="connsiteX1136" fmla="*/ 3307733 w 3329862"/>
                  <a:gd name="connsiteY1136" fmla="*/ 874475 h 3287563"/>
                  <a:gd name="connsiteX1137" fmla="*/ 3306652 w 3329862"/>
                  <a:gd name="connsiteY1137" fmla="*/ 897525 h 3287563"/>
                  <a:gd name="connsiteX1138" fmla="*/ 3306652 w 3329862"/>
                  <a:gd name="connsiteY1138" fmla="*/ 855386 h 3287563"/>
                  <a:gd name="connsiteX1139" fmla="*/ 3303771 w 3329862"/>
                  <a:gd name="connsiteY1139" fmla="*/ 883479 h 3287563"/>
                  <a:gd name="connsiteX1140" fmla="*/ 3305932 w 3329862"/>
                  <a:gd name="connsiteY1140" fmla="*/ 1139194 h 3287563"/>
                  <a:gd name="connsiteX1141" fmla="*/ 3306652 w 3329862"/>
                  <a:gd name="connsiteY1141" fmla="*/ 1095254 h 3287563"/>
                  <a:gd name="connsiteX1142" fmla="*/ 3305932 w 3329862"/>
                  <a:gd name="connsiteY1142" fmla="*/ 1219150 h 3287563"/>
                  <a:gd name="connsiteX1143" fmla="*/ 3305572 w 3329862"/>
                  <a:gd name="connsiteY1143" fmla="*/ 1129470 h 3287563"/>
                  <a:gd name="connsiteX1144" fmla="*/ 3304491 w 3329862"/>
                  <a:gd name="connsiteY1144" fmla="*/ 1213027 h 3287563"/>
                  <a:gd name="connsiteX1145" fmla="*/ 3307733 w 3329862"/>
                  <a:gd name="connsiteY1145" fmla="*/ 1309551 h 3287563"/>
                  <a:gd name="connsiteX1146" fmla="*/ 3307733 w 3329862"/>
                  <a:gd name="connsiteY1146" fmla="*/ 1267052 h 3287563"/>
                  <a:gd name="connsiteX1147" fmla="*/ 3307373 w 3329862"/>
                  <a:gd name="connsiteY1147" fmla="*/ 1447853 h 3287563"/>
                  <a:gd name="connsiteX1148" fmla="*/ 3306292 w 3329862"/>
                  <a:gd name="connsiteY1148" fmla="*/ 1280018 h 3287563"/>
                  <a:gd name="connsiteX1149" fmla="*/ 3303050 w 3329862"/>
                  <a:gd name="connsiteY1149" fmla="*/ 1263450 h 3287563"/>
                  <a:gd name="connsiteX1150" fmla="*/ 3303050 w 3329862"/>
                  <a:gd name="connsiteY1150" fmla="*/ 1321796 h 3287563"/>
                  <a:gd name="connsiteX1151" fmla="*/ 3303050 w 3329862"/>
                  <a:gd name="connsiteY1151" fmla="*/ 1340525 h 3287563"/>
                  <a:gd name="connsiteX1152" fmla="*/ 3298729 w 3329862"/>
                  <a:gd name="connsiteY1152" fmla="*/ 1140275 h 3287563"/>
                  <a:gd name="connsiteX1153" fmla="*/ 3299449 w 3329862"/>
                  <a:gd name="connsiteY1153" fmla="*/ 1152520 h 3287563"/>
                  <a:gd name="connsiteX1154" fmla="*/ 3299449 w 3329862"/>
                  <a:gd name="connsiteY1154" fmla="*/ 1007014 h 3287563"/>
                  <a:gd name="connsiteX1155" fmla="*/ 3299449 w 3329862"/>
                  <a:gd name="connsiteY1155" fmla="*/ 1056357 h 3287563"/>
                  <a:gd name="connsiteX1156" fmla="*/ 3298008 w 3329862"/>
                  <a:gd name="connsiteY1156" fmla="*/ 996570 h 3287563"/>
                  <a:gd name="connsiteX1157" fmla="*/ 3296207 w 3329862"/>
                  <a:gd name="connsiteY1157" fmla="*/ 1032586 h 3287563"/>
                  <a:gd name="connsiteX1158" fmla="*/ 3296207 w 3329862"/>
                  <a:gd name="connsiteY1158" fmla="*/ 945427 h 3287563"/>
                  <a:gd name="connsiteX1159" fmla="*/ 3298729 w 3329862"/>
                  <a:gd name="connsiteY1159" fmla="*/ 956592 h 3287563"/>
                  <a:gd name="connsiteX1160" fmla="*/ 3299449 w 3329862"/>
                  <a:gd name="connsiteY1160" fmla="*/ 851424 h 3287563"/>
                  <a:gd name="connsiteX1161" fmla="*/ 3298008 w 3329862"/>
                  <a:gd name="connsiteY1161" fmla="*/ 865471 h 3287563"/>
                  <a:gd name="connsiteX1162" fmla="*/ 3295127 w 3329862"/>
                  <a:gd name="connsiteY1162" fmla="*/ 809645 h 3287563"/>
                  <a:gd name="connsiteX1163" fmla="*/ 3295127 w 3329862"/>
                  <a:gd name="connsiteY1163" fmla="*/ 821170 h 3287563"/>
                  <a:gd name="connsiteX1164" fmla="*/ 3294046 w 3329862"/>
                  <a:gd name="connsiteY1164" fmla="*/ 805323 h 3287563"/>
                  <a:gd name="connsiteX1165" fmla="*/ 3292606 w 3329862"/>
                  <a:gd name="connsiteY1165" fmla="*/ 790917 h 3287563"/>
                  <a:gd name="connsiteX1166" fmla="*/ 3291525 w 3329862"/>
                  <a:gd name="connsiteY1166" fmla="*/ 765705 h 3287563"/>
                  <a:gd name="connsiteX1167" fmla="*/ 3294767 w 3329862"/>
                  <a:gd name="connsiteY1167" fmla="*/ 802802 h 3287563"/>
                  <a:gd name="connsiteX1168" fmla="*/ 3295487 w 3329862"/>
                  <a:gd name="connsiteY1168" fmla="*/ 812887 h 3287563"/>
                  <a:gd name="connsiteX1169" fmla="*/ 3296207 w 3329862"/>
                  <a:gd name="connsiteY1169" fmla="*/ 812887 h 3287563"/>
                  <a:gd name="connsiteX1170" fmla="*/ 3295487 w 3329862"/>
                  <a:gd name="connsiteY1170" fmla="*/ 798840 h 3287563"/>
                  <a:gd name="connsiteX1171" fmla="*/ 3294406 w 3329862"/>
                  <a:gd name="connsiteY1171" fmla="*/ 784794 h 3287563"/>
                  <a:gd name="connsiteX1172" fmla="*/ 3292966 w 3329862"/>
                  <a:gd name="connsiteY1172" fmla="*/ 770027 h 3287563"/>
                  <a:gd name="connsiteX1173" fmla="*/ 3290805 w 3329862"/>
                  <a:gd name="connsiteY1173" fmla="*/ 754901 h 3287563"/>
                  <a:gd name="connsiteX1174" fmla="*/ 3293686 w 3329862"/>
                  <a:gd name="connsiteY1174" fmla="*/ 773989 h 3287563"/>
                  <a:gd name="connsiteX1175" fmla="*/ 3291165 w 3329862"/>
                  <a:gd name="connsiteY1175" fmla="*/ 750939 h 3287563"/>
                  <a:gd name="connsiteX1176" fmla="*/ 3288284 w 3329862"/>
                  <a:gd name="connsiteY1176" fmla="*/ 727888 h 3287563"/>
                  <a:gd name="connsiteX1177" fmla="*/ 3284322 w 3329862"/>
                  <a:gd name="connsiteY1177" fmla="*/ 705198 h 3287563"/>
                  <a:gd name="connsiteX1178" fmla="*/ 3282161 w 3329862"/>
                  <a:gd name="connsiteY1178" fmla="*/ 693673 h 3287563"/>
                  <a:gd name="connsiteX1179" fmla="*/ 3280000 w 3329862"/>
                  <a:gd name="connsiteY1179" fmla="*/ 682148 h 3287563"/>
                  <a:gd name="connsiteX1180" fmla="*/ 3262712 w 3329862"/>
                  <a:gd name="connsiteY1180" fmla="*/ 632806 h 3287563"/>
                  <a:gd name="connsiteX1181" fmla="*/ 3252268 w 3329862"/>
                  <a:gd name="connsiteY1181" fmla="*/ 596789 h 3287563"/>
                  <a:gd name="connsiteX1182" fmla="*/ 3239302 w 3329862"/>
                  <a:gd name="connsiteY1182" fmla="*/ 562574 h 3287563"/>
                  <a:gd name="connsiteX1183" fmla="*/ 3243263 w 3329862"/>
                  <a:gd name="connsiteY1183" fmla="*/ 571578 h 3287563"/>
                  <a:gd name="connsiteX1184" fmla="*/ 3229938 w 3329862"/>
                  <a:gd name="connsiteY1184" fmla="*/ 536282 h 3287563"/>
                  <a:gd name="connsiteX1185" fmla="*/ 3220934 w 3329862"/>
                  <a:gd name="connsiteY1185" fmla="*/ 516113 h 3287563"/>
                  <a:gd name="connsiteX1186" fmla="*/ 3216251 w 3329862"/>
                  <a:gd name="connsiteY1186" fmla="*/ 506028 h 3287563"/>
                  <a:gd name="connsiteX1187" fmla="*/ 3211569 w 3329862"/>
                  <a:gd name="connsiteY1187" fmla="*/ 496304 h 3287563"/>
                  <a:gd name="connsiteX1188" fmla="*/ 3193561 w 3329862"/>
                  <a:gd name="connsiteY1188" fmla="*/ 462809 h 3287563"/>
                  <a:gd name="connsiteX1189" fmla="*/ 3183477 w 3329862"/>
                  <a:gd name="connsiteY1189" fmla="*/ 446601 h 3287563"/>
                  <a:gd name="connsiteX1190" fmla="*/ 3193201 w 3329862"/>
                  <a:gd name="connsiteY1190" fmla="*/ 460288 h 3287563"/>
                  <a:gd name="connsiteX1191" fmla="*/ 3205806 w 3329862"/>
                  <a:gd name="connsiteY1191" fmla="*/ 481537 h 3287563"/>
                  <a:gd name="connsiteX1192" fmla="*/ 3218052 w 3329862"/>
                  <a:gd name="connsiteY1192" fmla="*/ 503147 h 3287563"/>
                  <a:gd name="connsiteX1193" fmla="*/ 3226696 w 3329862"/>
                  <a:gd name="connsiteY1193" fmla="*/ 517554 h 3287563"/>
                  <a:gd name="connsiteX1194" fmla="*/ 3188879 w 3329862"/>
                  <a:gd name="connsiteY1194" fmla="*/ 443720 h 3287563"/>
                  <a:gd name="connsiteX1195" fmla="*/ 3182036 w 3329862"/>
                  <a:gd name="connsiteY1195" fmla="*/ 432195 h 3287563"/>
                  <a:gd name="connsiteX1196" fmla="*/ 3175913 w 3329862"/>
                  <a:gd name="connsiteY1196" fmla="*/ 422831 h 3287563"/>
                  <a:gd name="connsiteX1197" fmla="*/ 3166549 w 3329862"/>
                  <a:gd name="connsiteY1197" fmla="*/ 409145 h 3287563"/>
                  <a:gd name="connsiteX1198" fmla="*/ 3155384 w 3329862"/>
                  <a:gd name="connsiteY1198" fmla="*/ 394738 h 3287563"/>
                  <a:gd name="connsiteX1199" fmla="*/ 3133414 w 3329862"/>
                  <a:gd name="connsiteY1199" fmla="*/ 368446 h 3287563"/>
                  <a:gd name="connsiteX1200" fmla="*/ 3132694 w 3329862"/>
                  <a:gd name="connsiteY1200" fmla="*/ 366645 h 3287563"/>
                  <a:gd name="connsiteX1201" fmla="*/ 3110724 w 3329862"/>
                  <a:gd name="connsiteY1201" fmla="*/ 339273 h 3287563"/>
                  <a:gd name="connsiteX1202" fmla="*/ 3089834 w 3329862"/>
                  <a:gd name="connsiteY1202" fmla="*/ 316943 h 3287563"/>
                  <a:gd name="connsiteX1203" fmla="*/ 3100639 w 3329862"/>
                  <a:gd name="connsiteY1203" fmla="*/ 329549 h 3287563"/>
                  <a:gd name="connsiteX1204" fmla="*/ 3111804 w 3329862"/>
                  <a:gd name="connsiteY1204" fmla="*/ 342875 h 3287563"/>
                  <a:gd name="connsiteX1205" fmla="*/ 3128011 w 3329862"/>
                  <a:gd name="connsiteY1205" fmla="*/ 363044 h 3287563"/>
                  <a:gd name="connsiteX1206" fmla="*/ 3117567 w 3329862"/>
                  <a:gd name="connsiteY1206" fmla="*/ 350798 h 3287563"/>
                  <a:gd name="connsiteX1207" fmla="*/ 3109643 w 3329862"/>
                  <a:gd name="connsiteY1207" fmla="*/ 341074 h 3287563"/>
                  <a:gd name="connsiteX1208" fmla="*/ 3100279 w 3329862"/>
                  <a:gd name="connsiteY1208" fmla="*/ 330269 h 3287563"/>
                  <a:gd name="connsiteX1209" fmla="*/ 3080830 w 3329862"/>
                  <a:gd name="connsiteY1209" fmla="*/ 307939 h 3287563"/>
                  <a:gd name="connsiteX1210" fmla="*/ 3063542 w 3329862"/>
                  <a:gd name="connsiteY1210" fmla="*/ 290291 h 3287563"/>
                  <a:gd name="connsiteX1211" fmla="*/ 3067504 w 3329862"/>
                  <a:gd name="connsiteY1211" fmla="*/ 292812 h 3287563"/>
                  <a:gd name="connsiteX1212" fmla="*/ 3061381 w 3329862"/>
                  <a:gd name="connsiteY1212" fmla="*/ 285969 h 3287563"/>
                  <a:gd name="connsiteX1213" fmla="*/ 3057420 w 3329862"/>
                  <a:gd name="connsiteY1213" fmla="*/ 281647 h 3287563"/>
                  <a:gd name="connsiteX1214" fmla="*/ 3052737 w 3329862"/>
                  <a:gd name="connsiteY1214" fmla="*/ 277325 h 3287563"/>
                  <a:gd name="connsiteX1215" fmla="*/ 3036890 w 3329862"/>
                  <a:gd name="connsiteY1215" fmla="*/ 261118 h 3287563"/>
                  <a:gd name="connsiteX1216" fmla="*/ 3018162 w 3329862"/>
                  <a:gd name="connsiteY1216" fmla="*/ 243830 h 3287563"/>
                  <a:gd name="connsiteX1217" fmla="*/ 2998713 w 3329862"/>
                  <a:gd name="connsiteY1217" fmla="*/ 226902 h 3287563"/>
                  <a:gd name="connsiteX1218" fmla="*/ 2978904 w 3329862"/>
                  <a:gd name="connsiteY1218" fmla="*/ 211415 h 3287563"/>
                  <a:gd name="connsiteX1219" fmla="*/ 2969180 w 3329862"/>
                  <a:gd name="connsiteY1219" fmla="*/ 204212 h 3287563"/>
                  <a:gd name="connsiteX1220" fmla="*/ 2959455 w 3329862"/>
                  <a:gd name="connsiteY1220" fmla="*/ 197369 h 3287563"/>
                  <a:gd name="connsiteX1221" fmla="*/ 2940727 w 3329862"/>
                  <a:gd name="connsiteY1221" fmla="*/ 184763 h 3287563"/>
                  <a:gd name="connsiteX1222" fmla="*/ 2923079 w 3329862"/>
                  <a:gd name="connsiteY1222" fmla="*/ 173959 h 3287563"/>
                  <a:gd name="connsiteX1223" fmla="*/ 2907592 w 3329862"/>
                  <a:gd name="connsiteY1223" fmla="*/ 164594 h 3287563"/>
                  <a:gd name="connsiteX1224" fmla="*/ 2894266 w 3329862"/>
                  <a:gd name="connsiteY1224" fmla="*/ 157391 h 3287563"/>
                  <a:gd name="connsiteX1225" fmla="*/ 2880220 w 3329862"/>
                  <a:gd name="connsiteY1225" fmla="*/ 148387 h 3287563"/>
                  <a:gd name="connsiteX1226" fmla="*/ 2866173 w 3329862"/>
                  <a:gd name="connsiteY1226" fmla="*/ 140103 h 3287563"/>
                  <a:gd name="connsiteX1227" fmla="*/ 2835920 w 3329862"/>
                  <a:gd name="connsiteY1227" fmla="*/ 124976 h 3287563"/>
                  <a:gd name="connsiteX1228" fmla="*/ 2799903 w 3329862"/>
                  <a:gd name="connsiteY1228" fmla="*/ 109129 h 3287563"/>
                  <a:gd name="connsiteX1229" fmla="*/ 2778294 w 3329862"/>
                  <a:gd name="connsiteY1229" fmla="*/ 100485 h 3287563"/>
                  <a:gd name="connsiteX1230" fmla="*/ 2766408 w 3329862"/>
                  <a:gd name="connsiteY1230" fmla="*/ 95803 h 3287563"/>
                  <a:gd name="connsiteX1231" fmla="*/ 2753803 w 3329862"/>
                  <a:gd name="connsiteY1231" fmla="*/ 91121 h 3287563"/>
                  <a:gd name="connsiteX1232" fmla="*/ 2763527 w 3329862"/>
                  <a:gd name="connsiteY1232" fmla="*/ 94363 h 3287563"/>
                  <a:gd name="connsiteX1233" fmla="*/ 2775052 w 3329862"/>
                  <a:gd name="connsiteY1233" fmla="*/ 98685 h 3287563"/>
                  <a:gd name="connsiteX1234" fmla="*/ 2799183 w 3329862"/>
                  <a:gd name="connsiteY1234" fmla="*/ 108409 h 3287563"/>
                  <a:gd name="connsiteX1235" fmla="*/ 2786217 w 3329862"/>
                  <a:gd name="connsiteY1235" fmla="*/ 101926 h 3287563"/>
                  <a:gd name="connsiteX1236" fmla="*/ 2789099 w 3329862"/>
                  <a:gd name="connsiteY1236" fmla="*/ 101926 h 3287563"/>
                  <a:gd name="connsiteX1237" fmla="*/ 2801344 w 3329862"/>
                  <a:gd name="connsiteY1237" fmla="*/ 107328 h 3287563"/>
                  <a:gd name="connsiteX1238" fmla="*/ 2840962 w 3329862"/>
                  <a:gd name="connsiteY1238" fmla="*/ 123176 h 3287563"/>
                  <a:gd name="connsiteX1239" fmla="*/ 2785497 w 3329862"/>
                  <a:gd name="connsiteY1239" fmla="*/ 97244 h 3287563"/>
                  <a:gd name="connsiteX1240" fmla="*/ 2805666 w 3329862"/>
                  <a:gd name="connsiteY1240" fmla="*/ 104807 h 3287563"/>
                  <a:gd name="connsiteX1241" fmla="*/ 2784416 w 3329862"/>
                  <a:gd name="connsiteY1241" fmla="*/ 95803 h 3287563"/>
                  <a:gd name="connsiteX1242" fmla="*/ 2773611 w 3329862"/>
                  <a:gd name="connsiteY1242" fmla="*/ 91121 h 3287563"/>
                  <a:gd name="connsiteX1243" fmla="*/ 2768209 w 3329862"/>
                  <a:gd name="connsiteY1243" fmla="*/ 88960 h 3287563"/>
                  <a:gd name="connsiteX1244" fmla="*/ 2762807 w 3329862"/>
                  <a:gd name="connsiteY1244" fmla="*/ 86799 h 3287563"/>
                  <a:gd name="connsiteX1245" fmla="*/ 2740837 w 3329862"/>
                  <a:gd name="connsiteY1245" fmla="*/ 78876 h 3287563"/>
                  <a:gd name="connsiteX1246" fmla="*/ 2730032 w 3329862"/>
                  <a:gd name="connsiteY1246" fmla="*/ 74914 h 3287563"/>
                  <a:gd name="connsiteX1247" fmla="*/ 2718867 w 3329862"/>
                  <a:gd name="connsiteY1247" fmla="*/ 71312 h 3287563"/>
                  <a:gd name="connsiteX1248" fmla="*/ 2728951 w 3329862"/>
                  <a:gd name="connsiteY1248" fmla="*/ 75274 h 3287563"/>
                  <a:gd name="connsiteX1249" fmla="*/ 2563997 w 3329862"/>
                  <a:gd name="connsiteY1249" fmla="*/ 42499 h 3287563"/>
                  <a:gd name="connsiteX1250" fmla="*/ 2543107 w 3329862"/>
                  <a:gd name="connsiteY1250" fmla="*/ 41059 h 3287563"/>
                  <a:gd name="connsiteX1251" fmla="*/ 2532663 w 3329862"/>
                  <a:gd name="connsiteY1251" fmla="*/ 40338 h 3287563"/>
                  <a:gd name="connsiteX1252" fmla="*/ 2522218 w 3329862"/>
                  <a:gd name="connsiteY1252" fmla="*/ 40338 h 3287563"/>
                  <a:gd name="connsiteX1253" fmla="*/ 2501689 w 3329862"/>
                  <a:gd name="connsiteY1253" fmla="*/ 39978 h 3287563"/>
                  <a:gd name="connsiteX1254" fmla="*/ 2481520 w 3329862"/>
                  <a:gd name="connsiteY1254" fmla="*/ 39978 h 3287563"/>
                  <a:gd name="connsiteX1255" fmla="*/ 2404445 w 3329862"/>
                  <a:gd name="connsiteY1255" fmla="*/ 39978 h 3287563"/>
                  <a:gd name="connsiteX1256" fmla="*/ 2090023 w 3329862"/>
                  <a:gd name="connsiteY1256" fmla="*/ 45380 h 3287563"/>
                  <a:gd name="connsiteX1257" fmla="*/ 2109472 w 3329862"/>
                  <a:gd name="connsiteY1257" fmla="*/ 40338 h 3287563"/>
                  <a:gd name="connsiteX1258" fmla="*/ 2201673 w 3329862"/>
                  <a:gd name="connsiteY1258" fmla="*/ 38537 h 3287563"/>
                  <a:gd name="connsiteX1259" fmla="*/ 2225084 w 3329862"/>
                  <a:gd name="connsiteY1259" fmla="*/ 41059 h 3287563"/>
                  <a:gd name="connsiteX1260" fmla="*/ 2242372 w 3329862"/>
                  <a:gd name="connsiteY1260" fmla="*/ 37097 h 3287563"/>
                  <a:gd name="connsiteX1261" fmla="*/ 1975491 w 3329862"/>
                  <a:gd name="connsiteY1261" fmla="*/ 41779 h 3287563"/>
                  <a:gd name="connsiteX1262" fmla="*/ 1973691 w 3329862"/>
                  <a:gd name="connsiteY1262" fmla="*/ 41059 h 3287563"/>
                  <a:gd name="connsiteX1263" fmla="*/ 1916425 w 3329862"/>
                  <a:gd name="connsiteY1263" fmla="*/ 42139 h 3287563"/>
                  <a:gd name="connsiteX1264" fmla="*/ 1900578 w 3329862"/>
                  <a:gd name="connsiteY1264" fmla="*/ 44300 h 3287563"/>
                  <a:gd name="connsiteX1265" fmla="*/ 1907781 w 3329862"/>
                  <a:gd name="connsiteY1265" fmla="*/ 44300 h 3287563"/>
                  <a:gd name="connsiteX1266" fmla="*/ 1747869 w 3329862"/>
                  <a:gd name="connsiteY1266" fmla="*/ 44300 h 3287563"/>
                  <a:gd name="connsiteX1267" fmla="*/ 1711492 w 3329862"/>
                  <a:gd name="connsiteY1267" fmla="*/ 46101 h 3287563"/>
                  <a:gd name="connsiteX1268" fmla="*/ 1637659 w 3329862"/>
                  <a:gd name="connsiteY1268" fmla="*/ 41059 h 3287563"/>
                  <a:gd name="connsiteX1269" fmla="*/ 1444252 w 3329862"/>
                  <a:gd name="connsiteY1269" fmla="*/ 45020 h 3287563"/>
                  <a:gd name="connsiteX1270" fmla="*/ 1357453 w 3329862"/>
                  <a:gd name="connsiteY1270" fmla="*/ 41779 h 3287563"/>
                  <a:gd name="connsiteX1271" fmla="*/ 1165846 w 3329862"/>
                  <a:gd name="connsiteY1271" fmla="*/ 46101 h 3287563"/>
                  <a:gd name="connsiteX1272" fmla="*/ 1199701 w 3329862"/>
                  <a:gd name="connsiteY1272" fmla="*/ 44660 h 3287563"/>
                  <a:gd name="connsiteX1273" fmla="*/ 994049 w 3329862"/>
                  <a:gd name="connsiteY1273" fmla="*/ 46101 h 3287563"/>
                  <a:gd name="connsiteX1274" fmla="*/ 901847 w 3329862"/>
                  <a:gd name="connsiteY1274" fmla="*/ 46461 h 3287563"/>
                  <a:gd name="connsiteX1275" fmla="*/ 838818 w 3329862"/>
                  <a:gd name="connsiteY1275" fmla="*/ 46461 h 3287563"/>
                  <a:gd name="connsiteX1276" fmla="*/ 833776 w 3329862"/>
                  <a:gd name="connsiteY1276" fmla="*/ 43940 h 3287563"/>
                  <a:gd name="connsiteX1277" fmla="*/ 809285 w 3329862"/>
                  <a:gd name="connsiteY1277" fmla="*/ 43580 h 3287563"/>
                  <a:gd name="connsiteX1278" fmla="*/ 776510 w 3329862"/>
                  <a:gd name="connsiteY1278" fmla="*/ 45020 h 3287563"/>
                  <a:gd name="connsiteX1279" fmla="*/ 664140 w 3329862"/>
                  <a:gd name="connsiteY1279" fmla="*/ 58346 h 3287563"/>
                  <a:gd name="connsiteX1280" fmla="*/ 646132 w 3329862"/>
                  <a:gd name="connsiteY1280" fmla="*/ 63749 h 3287563"/>
                  <a:gd name="connsiteX1281" fmla="*/ 619119 w 3329862"/>
                  <a:gd name="connsiteY1281" fmla="*/ 72033 h 3287563"/>
                  <a:gd name="connsiteX1282" fmla="*/ 576260 w 3329862"/>
                  <a:gd name="connsiteY1282" fmla="*/ 85719 h 3287563"/>
                  <a:gd name="connsiteX1283" fmla="*/ 588866 w 3329862"/>
                  <a:gd name="connsiteY1283" fmla="*/ 83918 h 3287563"/>
                  <a:gd name="connsiteX1284" fmla="*/ 593188 w 3329862"/>
                  <a:gd name="connsiteY1284" fmla="*/ 83198 h 3287563"/>
                  <a:gd name="connsiteX1285" fmla="*/ 606514 w 3329862"/>
                  <a:gd name="connsiteY1285" fmla="*/ 78515 h 3287563"/>
                  <a:gd name="connsiteX1286" fmla="*/ 632085 w 3329862"/>
                  <a:gd name="connsiteY1286" fmla="*/ 70592 h 3287563"/>
                  <a:gd name="connsiteX1287" fmla="*/ 615158 w 3329862"/>
                  <a:gd name="connsiteY1287" fmla="*/ 76715 h 3287563"/>
                  <a:gd name="connsiteX1288" fmla="*/ 606153 w 3329862"/>
                  <a:gd name="connsiteY1288" fmla="*/ 79956 h 3287563"/>
                  <a:gd name="connsiteX1289" fmla="*/ 596789 w 3329862"/>
                  <a:gd name="connsiteY1289" fmla="*/ 83558 h 3287563"/>
                  <a:gd name="connsiteX1290" fmla="*/ 554650 w 3329862"/>
                  <a:gd name="connsiteY1290" fmla="*/ 100485 h 3287563"/>
                  <a:gd name="connsiteX1291" fmla="*/ 444080 w 3329862"/>
                  <a:gd name="connsiteY1291" fmla="*/ 155590 h 3287563"/>
                  <a:gd name="connsiteX1292" fmla="*/ 444080 w 3329862"/>
                  <a:gd name="connsiteY1292" fmla="*/ 153069 h 3287563"/>
                  <a:gd name="connsiteX1293" fmla="*/ 461728 w 3329862"/>
                  <a:gd name="connsiteY1293" fmla="*/ 143345 h 3287563"/>
                  <a:gd name="connsiteX1294" fmla="*/ 479376 w 3329862"/>
                  <a:gd name="connsiteY1294" fmla="*/ 134341 h 3287563"/>
                  <a:gd name="connsiteX1295" fmla="*/ 497384 w 3329862"/>
                  <a:gd name="connsiteY1295" fmla="*/ 125337 h 3287563"/>
                  <a:gd name="connsiteX1296" fmla="*/ 515753 w 3329862"/>
                  <a:gd name="connsiteY1296" fmla="*/ 117053 h 3287563"/>
                  <a:gd name="connsiteX1297" fmla="*/ 529439 w 3329862"/>
                  <a:gd name="connsiteY1297" fmla="*/ 109489 h 3287563"/>
                  <a:gd name="connsiteX1298" fmla="*/ 546367 w 3329862"/>
                  <a:gd name="connsiteY1298" fmla="*/ 102286 h 3287563"/>
                  <a:gd name="connsiteX1299" fmla="*/ 561133 w 3329862"/>
                  <a:gd name="connsiteY1299" fmla="*/ 96163 h 3287563"/>
                  <a:gd name="connsiteX1300" fmla="*/ 538443 w 3329862"/>
                  <a:gd name="connsiteY1300" fmla="*/ 104807 h 3287563"/>
                  <a:gd name="connsiteX1301" fmla="*/ 533761 w 3329862"/>
                  <a:gd name="connsiteY1301" fmla="*/ 106608 h 3287563"/>
                  <a:gd name="connsiteX1302" fmla="*/ 529439 w 3329862"/>
                  <a:gd name="connsiteY1302" fmla="*/ 108409 h 3287563"/>
                  <a:gd name="connsiteX1303" fmla="*/ 521875 w 3329862"/>
                  <a:gd name="connsiteY1303" fmla="*/ 111650 h 3287563"/>
                  <a:gd name="connsiteX1304" fmla="*/ 503507 w 3329862"/>
                  <a:gd name="connsiteY1304" fmla="*/ 119214 h 3287563"/>
                  <a:gd name="connsiteX1305" fmla="*/ 500266 w 3329862"/>
                  <a:gd name="connsiteY1305" fmla="*/ 119214 h 3287563"/>
                  <a:gd name="connsiteX1306" fmla="*/ 496304 w 3329862"/>
                  <a:gd name="connsiteY1306" fmla="*/ 119574 h 3287563"/>
                  <a:gd name="connsiteX1307" fmla="*/ 477576 w 3329862"/>
                  <a:gd name="connsiteY1307" fmla="*/ 128938 h 3287563"/>
                  <a:gd name="connsiteX1308" fmla="*/ 461008 w 3329862"/>
                  <a:gd name="connsiteY1308" fmla="*/ 137222 h 3287563"/>
                  <a:gd name="connsiteX1309" fmla="*/ 439398 w 3329862"/>
                  <a:gd name="connsiteY1309" fmla="*/ 149828 h 3287563"/>
                  <a:gd name="connsiteX1310" fmla="*/ 428593 w 3329862"/>
                  <a:gd name="connsiteY1310" fmla="*/ 157031 h 3287563"/>
                  <a:gd name="connsiteX1311" fmla="*/ 401941 w 3329862"/>
                  <a:gd name="connsiteY1311" fmla="*/ 174679 h 3287563"/>
                  <a:gd name="connsiteX1312" fmla="*/ 394378 w 3329862"/>
                  <a:gd name="connsiteY1312" fmla="*/ 177920 h 3287563"/>
                  <a:gd name="connsiteX1313" fmla="*/ 371688 w 3329862"/>
                  <a:gd name="connsiteY1313" fmla="*/ 195928 h 3287563"/>
                  <a:gd name="connsiteX1314" fmla="*/ 363044 w 3329862"/>
                  <a:gd name="connsiteY1314" fmla="*/ 199890 h 3287563"/>
                  <a:gd name="connsiteX1315" fmla="*/ 385374 w 3329862"/>
                  <a:gd name="connsiteY1315" fmla="*/ 182963 h 3287563"/>
                  <a:gd name="connsiteX1316" fmla="*/ 409505 w 3329862"/>
                  <a:gd name="connsiteY1316" fmla="*/ 166035 h 3287563"/>
                  <a:gd name="connsiteX1317" fmla="*/ 404463 w 3329862"/>
                  <a:gd name="connsiteY1317" fmla="*/ 167836 h 3287563"/>
                  <a:gd name="connsiteX1318" fmla="*/ 424271 w 3329862"/>
                  <a:gd name="connsiteY1318" fmla="*/ 154510 h 3287563"/>
                  <a:gd name="connsiteX1319" fmla="*/ 446602 w 3329862"/>
                  <a:gd name="connsiteY1319" fmla="*/ 140824 h 3287563"/>
                  <a:gd name="connsiteX1320" fmla="*/ 458127 w 3329862"/>
                  <a:gd name="connsiteY1320" fmla="*/ 133980 h 3287563"/>
                  <a:gd name="connsiteX1321" fmla="*/ 469652 w 3329862"/>
                  <a:gd name="connsiteY1321" fmla="*/ 127858 h 3287563"/>
                  <a:gd name="connsiteX1322" fmla="*/ 491262 w 3329862"/>
                  <a:gd name="connsiteY1322" fmla="*/ 116333 h 3287563"/>
                  <a:gd name="connsiteX1323" fmla="*/ 528719 w 3329862"/>
                  <a:gd name="connsiteY1323" fmla="*/ 96163 h 3287563"/>
                  <a:gd name="connsiteX1324" fmla="*/ 499545 w 3329862"/>
                  <a:gd name="connsiteY1324" fmla="*/ 109129 h 3287563"/>
                  <a:gd name="connsiteX1325" fmla="*/ 493423 w 3329862"/>
                  <a:gd name="connsiteY1325" fmla="*/ 112011 h 3287563"/>
                  <a:gd name="connsiteX1326" fmla="*/ 488020 w 3329862"/>
                  <a:gd name="connsiteY1326" fmla="*/ 114892 h 3287563"/>
                  <a:gd name="connsiteX1327" fmla="*/ 477936 w 3329862"/>
                  <a:gd name="connsiteY1327" fmla="*/ 120294 h 3287563"/>
                  <a:gd name="connsiteX1328" fmla="*/ 461008 w 3329862"/>
                  <a:gd name="connsiteY1328" fmla="*/ 129659 h 3287563"/>
                  <a:gd name="connsiteX1329" fmla="*/ 446602 w 3329862"/>
                  <a:gd name="connsiteY1329" fmla="*/ 138663 h 3287563"/>
                  <a:gd name="connsiteX1330" fmla="*/ 415267 w 3329862"/>
                  <a:gd name="connsiteY1330" fmla="*/ 159192 h 3287563"/>
                  <a:gd name="connsiteX1331" fmla="*/ 394018 w 3329862"/>
                  <a:gd name="connsiteY1331" fmla="*/ 173238 h 3287563"/>
                  <a:gd name="connsiteX1332" fmla="*/ 366645 w 3329862"/>
                  <a:gd name="connsiteY1332" fmla="*/ 192327 h 3287563"/>
                  <a:gd name="connsiteX1333" fmla="*/ 357281 w 3329862"/>
                  <a:gd name="connsiteY1333" fmla="*/ 198089 h 3287563"/>
                  <a:gd name="connsiteX1334" fmla="*/ 329549 w 3329862"/>
                  <a:gd name="connsiteY1334" fmla="*/ 221860 h 3287563"/>
                  <a:gd name="connsiteX1335" fmla="*/ 312261 w 3329862"/>
                  <a:gd name="connsiteY1335" fmla="*/ 239148 h 3287563"/>
                  <a:gd name="connsiteX1336" fmla="*/ 286689 w 3329862"/>
                  <a:gd name="connsiteY1336" fmla="*/ 261118 h 3287563"/>
                  <a:gd name="connsiteX1337" fmla="*/ 271563 w 3329862"/>
                  <a:gd name="connsiteY1337" fmla="*/ 276965 h 3287563"/>
                  <a:gd name="connsiteX1338" fmla="*/ 258237 w 3329862"/>
                  <a:gd name="connsiteY1338" fmla="*/ 292092 h 3287563"/>
                  <a:gd name="connsiteX1339" fmla="*/ 245631 w 3329862"/>
                  <a:gd name="connsiteY1339" fmla="*/ 306498 h 3287563"/>
                  <a:gd name="connsiteX1340" fmla="*/ 234106 w 3329862"/>
                  <a:gd name="connsiteY1340" fmla="*/ 320905 h 3287563"/>
                  <a:gd name="connsiteX1341" fmla="*/ 222580 w 3329862"/>
                  <a:gd name="connsiteY1341" fmla="*/ 334951 h 3287563"/>
                  <a:gd name="connsiteX1342" fmla="*/ 211776 w 3329862"/>
                  <a:gd name="connsiteY1342" fmla="*/ 349718 h 3287563"/>
                  <a:gd name="connsiteX1343" fmla="*/ 200611 w 3329862"/>
                  <a:gd name="connsiteY1343" fmla="*/ 365205 h 3287563"/>
                  <a:gd name="connsiteX1344" fmla="*/ 189806 w 3329862"/>
                  <a:gd name="connsiteY1344" fmla="*/ 382132 h 3287563"/>
                  <a:gd name="connsiteX1345" fmla="*/ 197369 w 3329862"/>
                  <a:gd name="connsiteY1345" fmla="*/ 371328 h 3287563"/>
                  <a:gd name="connsiteX1346" fmla="*/ 200971 w 3329862"/>
                  <a:gd name="connsiteY1346" fmla="*/ 366285 h 3287563"/>
                  <a:gd name="connsiteX1347" fmla="*/ 204572 w 3329862"/>
                  <a:gd name="connsiteY1347" fmla="*/ 361603 h 3287563"/>
                  <a:gd name="connsiteX1348" fmla="*/ 218259 w 3329862"/>
                  <a:gd name="connsiteY1348" fmla="*/ 343955 h 3287563"/>
                  <a:gd name="connsiteX1349" fmla="*/ 224381 w 3329862"/>
                  <a:gd name="connsiteY1349" fmla="*/ 336032 h 3287563"/>
                  <a:gd name="connsiteX1350" fmla="*/ 230504 w 3329862"/>
                  <a:gd name="connsiteY1350" fmla="*/ 328828 h 3287563"/>
                  <a:gd name="connsiteX1351" fmla="*/ 241669 w 3329862"/>
                  <a:gd name="connsiteY1351" fmla="*/ 316223 h 3287563"/>
                  <a:gd name="connsiteX1352" fmla="*/ 251393 w 3329862"/>
                  <a:gd name="connsiteY1352" fmla="*/ 305058 h 3287563"/>
                  <a:gd name="connsiteX1353" fmla="*/ 260758 w 3329862"/>
                  <a:gd name="connsiteY1353" fmla="*/ 295333 h 3287563"/>
                  <a:gd name="connsiteX1354" fmla="*/ 278045 w 3329862"/>
                  <a:gd name="connsiteY1354" fmla="*/ 277685 h 3287563"/>
                  <a:gd name="connsiteX1355" fmla="*/ 296054 w 3329862"/>
                  <a:gd name="connsiteY1355" fmla="*/ 260758 h 3287563"/>
                  <a:gd name="connsiteX1356" fmla="*/ 306138 w 3329862"/>
                  <a:gd name="connsiteY1356" fmla="*/ 251393 h 3287563"/>
                  <a:gd name="connsiteX1357" fmla="*/ 317663 w 3329862"/>
                  <a:gd name="connsiteY1357" fmla="*/ 241309 h 3287563"/>
                  <a:gd name="connsiteX1358" fmla="*/ 346116 w 3329862"/>
                  <a:gd name="connsiteY1358" fmla="*/ 217538 h 3287563"/>
                  <a:gd name="connsiteX1359" fmla="*/ 364124 w 3329862"/>
                  <a:gd name="connsiteY1359" fmla="*/ 203132 h 3287563"/>
                  <a:gd name="connsiteX1360" fmla="*/ 385374 w 3329862"/>
                  <a:gd name="connsiteY1360" fmla="*/ 187645 h 3287563"/>
                  <a:gd name="connsiteX1361" fmla="*/ 375289 w 3329862"/>
                  <a:gd name="connsiteY1361" fmla="*/ 195208 h 3287563"/>
                  <a:gd name="connsiteX1362" fmla="*/ 360883 w 3329862"/>
                  <a:gd name="connsiteY1362" fmla="*/ 206013 h 3287563"/>
                  <a:gd name="connsiteX1363" fmla="*/ 344315 w 3329862"/>
                  <a:gd name="connsiteY1363" fmla="*/ 219699 h 3287563"/>
                  <a:gd name="connsiteX1364" fmla="*/ 335311 w 3329862"/>
                  <a:gd name="connsiteY1364" fmla="*/ 226902 h 3287563"/>
                  <a:gd name="connsiteX1365" fmla="*/ 326667 w 3329862"/>
                  <a:gd name="connsiteY1365" fmla="*/ 234466 h 3287563"/>
                  <a:gd name="connsiteX1366" fmla="*/ 310460 w 3329862"/>
                  <a:gd name="connsiteY1366" fmla="*/ 249232 h 3287563"/>
                  <a:gd name="connsiteX1367" fmla="*/ 306498 w 3329862"/>
                  <a:gd name="connsiteY1367" fmla="*/ 252834 h 3287563"/>
                  <a:gd name="connsiteX1368" fmla="*/ 302897 w 3329862"/>
                  <a:gd name="connsiteY1368" fmla="*/ 256436 h 3287563"/>
                  <a:gd name="connsiteX1369" fmla="*/ 296414 w 3329862"/>
                  <a:gd name="connsiteY1369" fmla="*/ 262919 h 3287563"/>
                  <a:gd name="connsiteX1370" fmla="*/ 282367 w 3329862"/>
                  <a:gd name="connsiteY1370" fmla="*/ 278406 h 3287563"/>
                  <a:gd name="connsiteX1371" fmla="*/ 282367 w 3329862"/>
                  <a:gd name="connsiteY1371" fmla="*/ 276245 h 3287563"/>
                  <a:gd name="connsiteX1372" fmla="*/ 269402 w 3329862"/>
                  <a:gd name="connsiteY1372" fmla="*/ 289571 h 3287563"/>
                  <a:gd name="connsiteX1373" fmla="*/ 256796 w 3329862"/>
                  <a:gd name="connsiteY1373" fmla="*/ 303257 h 3287563"/>
                  <a:gd name="connsiteX1374" fmla="*/ 244550 w 3329862"/>
                  <a:gd name="connsiteY1374" fmla="*/ 317663 h 3287563"/>
                  <a:gd name="connsiteX1375" fmla="*/ 231945 w 3329862"/>
                  <a:gd name="connsiteY1375" fmla="*/ 332430 h 3287563"/>
                  <a:gd name="connsiteX1376" fmla="*/ 219339 w 3329862"/>
                  <a:gd name="connsiteY1376" fmla="*/ 347917 h 3287563"/>
                  <a:gd name="connsiteX1377" fmla="*/ 206733 w 3329862"/>
                  <a:gd name="connsiteY1377" fmla="*/ 364124 h 3287563"/>
                  <a:gd name="connsiteX1378" fmla="*/ 203492 w 3329862"/>
                  <a:gd name="connsiteY1378" fmla="*/ 368446 h 3287563"/>
                  <a:gd name="connsiteX1379" fmla="*/ 200250 w 3329862"/>
                  <a:gd name="connsiteY1379" fmla="*/ 372768 h 3287563"/>
                  <a:gd name="connsiteX1380" fmla="*/ 193767 w 3329862"/>
                  <a:gd name="connsiteY1380" fmla="*/ 381772 h 3287563"/>
                  <a:gd name="connsiteX1381" fmla="*/ 180441 w 3329862"/>
                  <a:gd name="connsiteY1381" fmla="*/ 400141 h 3287563"/>
                  <a:gd name="connsiteX1382" fmla="*/ 201331 w 3329862"/>
                  <a:gd name="connsiteY1382" fmla="*/ 368806 h 3287563"/>
                  <a:gd name="connsiteX1383" fmla="*/ 169276 w 3329862"/>
                  <a:gd name="connsiteY1383" fmla="*/ 415628 h 3287563"/>
                  <a:gd name="connsiteX1384" fmla="*/ 162073 w 3329862"/>
                  <a:gd name="connsiteY1384" fmla="*/ 426432 h 3287563"/>
                  <a:gd name="connsiteX1385" fmla="*/ 158472 w 3329862"/>
                  <a:gd name="connsiteY1385" fmla="*/ 431835 h 3287563"/>
                  <a:gd name="connsiteX1386" fmla="*/ 155230 w 3329862"/>
                  <a:gd name="connsiteY1386" fmla="*/ 437237 h 3287563"/>
                  <a:gd name="connsiteX1387" fmla="*/ 142624 w 3329862"/>
                  <a:gd name="connsiteY1387" fmla="*/ 458127 h 3287563"/>
                  <a:gd name="connsiteX1388" fmla="*/ 131099 w 3329862"/>
                  <a:gd name="connsiteY1388" fmla="*/ 478656 h 3287563"/>
                  <a:gd name="connsiteX1389" fmla="*/ 120294 w 3329862"/>
                  <a:gd name="connsiteY1389" fmla="*/ 499185 h 3287563"/>
                  <a:gd name="connsiteX1390" fmla="*/ 110930 w 3329862"/>
                  <a:gd name="connsiteY1390" fmla="*/ 520435 h 3287563"/>
                  <a:gd name="connsiteX1391" fmla="*/ 102286 w 3329862"/>
                  <a:gd name="connsiteY1391" fmla="*/ 542765 h 3287563"/>
                  <a:gd name="connsiteX1392" fmla="*/ 108769 w 3329862"/>
                  <a:gd name="connsiteY1392" fmla="*/ 527998 h 3287563"/>
                  <a:gd name="connsiteX1393" fmla="*/ 114892 w 3329862"/>
                  <a:gd name="connsiteY1393" fmla="*/ 514672 h 3287563"/>
                  <a:gd name="connsiteX1394" fmla="*/ 120294 w 3329862"/>
                  <a:gd name="connsiteY1394" fmla="*/ 502787 h 3287563"/>
                  <a:gd name="connsiteX1395" fmla="*/ 125337 w 3329862"/>
                  <a:gd name="connsiteY1395" fmla="*/ 492702 h 3287563"/>
                  <a:gd name="connsiteX1396" fmla="*/ 121735 w 3329862"/>
                  <a:gd name="connsiteY1396" fmla="*/ 499906 h 3287563"/>
                  <a:gd name="connsiteX1397" fmla="*/ 118493 w 3329862"/>
                  <a:gd name="connsiteY1397" fmla="*/ 507469 h 3287563"/>
                  <a:gd name="connsiteX1398" fmla="*/ 111650 w 3329862"/>
                  <a:gd name="connsiteY1398" fmla="*/ 522956 h 3287563"/>
                  <a:gd name="connsiteX1399" fmla="*/ 104447 w 3329862"/>
                  <a:gd name="connsiteY1399" fmla="*/ 539163 h 3287563"/>
                  <a:gd name="connsiteX1400" fmla="*/ 97964 w 3329862"/>
                  <a:gd name="connsiteY1400" fmla="*/ 556091 h 3287563"/>
                  <a:gd name="connsiteX1401" fmla="*/ 91121 w 3329862"/>
                  <a:gd name="connsiteY1401" fmla="*/ 573019 h 3287563"/>
                  <a:gd name="connsiteX1402" fmla="*/ 85359 w 3329862"/>
                  <a:gd name="connsiteY1402" fmla="*/ 590306 h 3287563"/>
                  <a:gd name="connsiteX1403" fmla="*/ 79596 w 3329862"/>
                  <a:gd name="connsiteY1403" fmla="*/ 607234 h 3287563"/>
                  <a:gd name="connsiteX1404" fmla="*/ 74554 w 3329862"/>
                  <a:gd name="connsiteY1404" fmla="*/ 623801 h 3287563"/>
                  <a:gd name="connsiteX1405" fmla="*/ 68791 w 3329862"/>
                  <a:gd name="connsiteY1405" fmla="*/ 646852 h 3287563"/>
                  <a:gd name="connsiteX1406" fmla="*/ 64109 w 3329862"/>
                  <a:gd name="connsiteY1406" fmla="*/ 669902 h 3287563"/>
                  <a:gd name="connsiteX1407" fmla="*/ 61948 w 3329862"/>
                  <a:gd name="connsiteY1407" fmla="*/ 681427 h 3287563"/>
                  <a:gd name="connsiteX1408" fmla="*/ 59787 w 3329862"/>
                  <a:gd name="connsiteY1408" fmla="*/ 692953 h 3287563"/>
                  <a:gd name="connsiteX1409" fmla="*/ 56546 w 3329862"/>
                  <a:gd name="connsiteY1409" fmla="*/ 716363 h 3287563"/>
                  <a:gd name="connsiteX1410" fmla="*/ 49702 w 3329862"/>
                  <a:gd name="connsiteY1410" fmla="*/ 745897 h 3287563"/>
                  <a:gd name="connsiteX1411" fmla="*/ 46461 w 3329862"/>
                  <a:gd name="connsiteY1411" fmla="*/ 769667 h 3287563"/>
                  <a:gd name="connsiteX1412" fmla="*/ 44660 w 3329862"/>
                  <a:gd name="connsiteY1412" fmla="*/ 790557 h 3287563"/>
                  <a:gd name="connsiteX1413" fmla="*/ 43580 w 3329862"/>
                  <a:gd name="connsiteY1413" fmla="*/ 809285 h 3287563"/>
                  <a:gd name="connsiteX1414" fmla="*/ 43580 w 3329862"/>
                  <a:gd name="connsiteY1414" fmla="*/ 826213 h 3287563"/>
                  <a:gd name="connsiteX1415" fmla="*/ 43580 w 3329862"/>
                  <a:gd name="connsiteY1415" fmla="*/ 841700 h 3287563"/>
                  <a:gd name="connsiteX1416" fmla="*/ 43580 w 3329862"/>
                  <a:gd name="connsiteY1416" fmla="*/ 856466 h 3287563"/>
                  <a:gd name="connsiteX1417" fmla="*/ 44300 w 3329862"/>
                  <a:gd name="connsiteY1417" fmla="*/ 886000 h 3287563"/>
                  <a:gd name="connsiteX1418" fmla="*/ 41419 w 3329862"/>
                  <a:gd name="connsiteY1418" fmla="*/ 817929 h 3287563"/>
                  <a:gd name="connsiteX1419" fmla="*/ 40338 w 3329862"/>
                  <a:gd name="connsiteY1419" fmla="*/ 854305 h 3287563"/>
                  <a:gd name="connsiteX1420" fmla="*/ 40338 w 3329862"/>
                  <a:gd name="connsiteY1420" fmla="*/ 891042 h 3287563"/>
                  <a:gd name="connsiteX1421" fmla="*/ 40338 w 3329862"/>
                  <a:gd name="connsiteY1421" fmla="*/ 961994 h 3287563"/>
                  <a:gd name="connsiteX1422" fmla="*/ 42139 w 3329862"/>
                  <a:gd name="connsiteY1422" fmla="*/ 1074725 h 3287563"/>
                  <a:gd name="connsiteX1423" fmla="*/ 43220 w 3329862"/>
                  <a:gd name="connsiteY1423" fmla="*/ 1045912 h 3287563"/>
                  <a:gd name="connsiteX1424" fmla="*/ 42859 w 3329862"/>
                  <a:gd name="connsiteY1424" fmla="*/ 1110381 h 3287563"/>
                  <a:gd name="connsiteX1425" fmla="*/ 43940 w 3329862"/>
                  <a:gd name="connsiteY1425" fmla="*/ 1125508 h 3287563"/>
                  <a:gd name="connsiteX1426" fmla="*/ 41419 w 3329862"/>
                  <a:gd name="connsiteY1426" fmla="*/ 1125508 h 3287563"/>
                  <a:gd name="connsiteX1427" fmla="*/ 41419 w 3329862"/>
                  <a:gd name="connsiteY1427" fmla="*/ 1238599 h 3287563"/>
                  <a:gd name="connsiteX1428" fmla="*/ 40338 w 3329862"/>
                  <a:gd name="connsiteY1428" fmla="*/ 1071123 h 3287563"/>
                  <a:gd name="connsiteX1429" fmla="*/ 38177 w 3329862"/>
                  <a:gd name="connsiteY1429" fmla="*/ 1356012 h 3287563"/>
                  <a:gd name="connsiteX1430" fmla="*/ 36376 w 3329862"/>
                  <a:gd name="connsiteY1430" fmla="*/ 1361775 h 3287563"/>
                  <a:gd name="connsiteX1431" fmla="*/ 40338 w 3329862"/>
                  <a:gd name="connsiteY1431" fmla="*/ 1402473 h 3287563"/>
                  <a:gd name="connsiteX1432" fmla="*/ 41779 w 3329862"/>
                  <a:gd name="connsiteY1432" fmla="*/ 1290822 h 3287563"/>
                  <a:gd name="connsiteX1433" fmla="*/ 42859 w 3329862"/>
                  <a:gd name="connsiteY1433" fmla="*/ 1305229 h 3287563"/>
                  <a:gd name="connsiteX1434" fmla="*/ 41779 w 3329862"/>
                  <a:gd name="connsiteY1434" fmla="*/ 1351690 h 3287563"/>
                  <a:gd name="connsiteX1435" fmla="*/ 43940 w 3329862"/>
                  <a:gd name="connsiteY1435" fmla="*/ 1360334 h 3287563"/>
                  <a:gd name="connsiteX1436" fmla="*/ 40698 w 3329862"/>
                  <a:gd name="connsiteY1436" fmla="*/ 1454336 h 3287563"/>
                  <a:gd name="connsiteX1437" fmla="*/ 44660 w 3329862"/>
                  <a:gd name="connsiteY1437" fmla="*/ 1410757 h 3287563"/>
                  <a:gd name="connsiteX1438" fmla="*/ 44660 w 3329862"/>
                  <a:gd name="connsiteY1438" fmla="*/ 1546898 h 3287563"/>
                  <a:gd name="connsiteX1439" fmla="*/ 42859 w 3329862"/>
                  <a:gd name="connsiteY1439" fmla="*/ 1533932 h 3287563"/>
                  <a:gd name="connsiteX1440" fmla="*/ 45020 w 3329862"/>
                  <a:gd name="connsiteY1440" fmla="*/ 1599122 h 3287563"/>
                  <a:gd name="connsiteX1441" fmla="*/ 39618 w 3329862"/>
                  <a:gd name="connsiteY1441" fmla="*/ 1540775 h 3287563"/>
                  <a:gd name="connsiteX1442" fmla="*/ 38898 w 3329862"/>
                  <a:gd name="connsiteY1442" fmla="*/ 1436688 h 3287563"/>
                  <a:gd name="connsiteX1443" fmla="*/ 37457 w 3329862"/>
                  <a:gd name="connsiteY1443" fmla="*/ 1498996 h 3287563"/>
                  <a:gd name="connsiteX1444" fmla="*/ 34576 w 3329862"/>
                  <a:gd name="connsiteY1444" fmla="*/ 1447493 h 3287563"/>
                  <a:gd name="connsiteX1445" fmla="*/ 37097 w 3329862"/>
                  <a:gd name="connsiteY1445" fmla="*/ 1599842 h 3287563"/>
                  <a:gd name="connsiteX1446" fmla="*/ 38898 w 3329862"/>
                  <a:gd name="connsiteY1446" fmla="*/ 1586876 h 3287563"/>
                  <a:gd name="connsiteX1447" fmla="*/ 41059 w 3329862"/>
                  <a:gd name="connsiteY1447" fmla="*/ 1675476 h 3287563"/>
                  <a:gd name="connsiteX1448" fmla="*/ 40338 w 3329862"/>
                  <a:gd name="connsiteY1448" fmla="*/ 1663230 h 3287563"/>
                  <a:gd name="connsiteX1449" fmla="*/ 40698 w 3329862"/>
                  <a:gd name="connsiteY1449" fmla="*/ 1734182 h 3287563"/>
                  <a:gd name="connsiteX1450" fmla="*/ 47541 w 3329862"/>
                  <a:gd name="connsiteY1450" fmla="*/ 1819541 h 3287563"/>
                  <a:gd name="connsiteX1451" fmla="*/ 46461 w 3329862"/>
                  <a:gd name="connsiteY1451" fmla="*/ 1811617 h 3287563"/>
                  <a:gd name="connsiteX1452" fmla="*/ 30614 w 3329862"/>
                  <a:gd name="connsiteY1452" fmla="*/ 1696726 h 3287563"/>
                  <a:gd name="connsiteX1453" fmla="*/ 30614 w 3329862"/>
                  <a:gd name="connsiteY1453" fmla="*/ 1887252 h 3287563"/>
                  <a:gd name="connsiteX1454" fmla="*/ 30254 w 3329862"/>
                  <a:gd name="connsiteY1454" fmla="*/ 1988457 h 3287563"/>
                  <a:gd name="connsiteX1455" fmla="*/ 30254 w 3329862"/>
                  <a:gd name="connsiteY1455" fmla="*/ 2039960 h 3287563"/>
                  <a:gd name="connsiteX1456" fmla="*/ 30254 w 3329862"/>
                  <a:gd name="connsiteY1456" fmla="*/ 2065532 h 3287563"/>
                  <a:gd name="connsiteX1457" fmla="*/ 30974 w 3329862"/>
                  <a:gd name="connsiteY1457" fmla="*/ 2091104 h 3287563"/>
                  <a:gd name="connsiteX1458" fmla="*/ 29173 w 3329862"/>
                  <a:gd name="connsiteY1458" fmla="*/ 2089663 h 3287563"/>
                  <a:gd name="connsiteX1459" fmla="*/ 27372 w 3329862"/>
                  <a:gd name="connsiteY1459" fmla="*/ 2055447 h 3287563"/>
                  <a:gd name="connsiteX1460" fmla="*/ 27012 w 3329862"/>
                  <a:gd name="connsiteY1460" fmla="*/ 2034918 h 3287563"/>
                  <a:gd name="connsiteX1461" fmla="*/ 27012 w 3329862"/>
                  <a:gd name="connsiteY1461" fmla="*/ 2016550 h 3287563"/>
                  <a:gd name="connsiteX1462" fmla="*/ 26292 w 3329862"/>
                  <a:gd name="connsiteY1462" fmla="*/ 2001423 h 3287563"/>
                  <a:gd name="connsiteX1463" fmla="*/ 27012 w 3329862"/>
                  <a:gd name="connsiteY1463" fmla="*/ 1938395 h 3287563"/>
                  <a:gd name="connsiteX1464" fmla="*/ 29893 w 3329862"/>
                  <a:gd name="connsiteY1464" fmla="*/ 2013669 h 3287563"/>
                  <a:gd name="connsiteX1465" fmla="*/ 27733 w 3329862"/>
                  <a:gd name="connsiteY1465" fmla="*/ 1746428 h 3287563"/>
                  <a:gd name="connsiteX1466" fmla="*/ 25932 w 3329862"/>
                  <a:gd name="connsiteY1466" fmla="*/ 1954242 h 3287563"/>
                  <a:gd name="connsiteX1467" fmla="*/ 25211 w 3329862"/>
                  <a:gd name="connsiteY1467" fmla="*/ 1877527 h 3287563"/>
                  <a:gd name="connsiteX1468" fmla="*/ 24491 w 3329862"/>
                  <a:gd name="connsiteY1468" fmla="*/ 1977652 h 3287563"/>
                  <a:gd name="connsiteX1469" fmla="*/ 24491 w 3329862"/>
                  <a:gd name="connsiteY1469" fmla="*/ 2084621 h 3287563"/>
                  <a:gd name="connsiteX1470" fmla="*/ 26292 w 3329862"/>
                  <a:gd name="connsiteY1470" fmla="*/ 2101188 h 3287563"/>
                  <a:gd name="connsiteX1471" fmla="*/ 24851 w 3329862"/>
                  <a:gd name="connsiteY1471" fmla="*/ 2012948 h 3287563"/>
                  <a:gd name="connsiteX1472" fmla="*/ 25211 w 3329862"/>
                  <a:gd name="connsiteY1472" fmla="*/ 2059409 h 3287563"/>
                  <a:gd name="connsiteX1473" fmla="*/ 25932 w 3329862"/>
                  <a:gd name="connsiteY1473" fmla="*/ 2079938 h 3287563"/>
                  <a:gd name="connsiteX1474" fmla="*/ 26292 w 3329862"/>
                  <a:gd name="connsiteY1474" fmla="*/ 2089303 h 3287563"/>
                  <a:gd name="connsiteX1475" fmla="*/ 27372 w 3329862"/>
                  <a:gd name="connsiteY1475" fmla="*/ 2097947 h 3287563"/>
                  <a:gd name="connsiteX1476" fmla="*/ 30614 w 3329862"/>
                  <a:gd name="connsiteY1476" fmla="*/ 2125319 h 3287563"/>
                  <a:gd name="connsiteX1477" fmla="*/ 33495 w 3329862"/>
                  <a:gd name="connsiteY1477" fmla="*/ 2137204 h 3287563"/>
                  <a:gd name="connsiteX1478" fmla="*/ 32415 w 3329862"/>
                  <a:gd name="connsiteY1478" fmla="*/ 2125679 h 3287563"/>
                  <a:gd name="connsiteX1479" fmla="*/ 36016 w 3329862"/>
                  <a:gd name="connsiteY1479" fmla="*/ 2149090 h 3287563"/>
                  <a:gd name="connsiteX1480" fmla="*/ 38898 w 3329862"/>
                  <a:gd name="connsiteY1480" fmla="*/ 2171780 h 3287563"/>
                  <a:gd name="connsiteX1481" fmla="*/ 42859 w 3329862"/>
                  <a:gd name="connsiteY1481" fmla="*/ 2194470 h 3287563"/>
                  <a:gd name="connsiteX1482" fmla="*/ 3198963 w 3329862"/>
                  <a:gd name="connsiteY1482" fmla="*/ 2460270 h 3287563"/>
                  <a:gd name="connsiteX1483" fmla="*/ 3195002 w 3329862"/>
                  <a:gd name="connsiteY1483" fmla="*/ 2468914 h 3287563"/>
                  <a:gd name="connsiteX1484" fmla="*/ 3198963 w 3329862"/>
                  <a:gd name="connsiteY1484" fmla="*/ 2460270 h 3287563"/>
                  <a:gd name="connsiteX1485" fmla="*/ 28093 w 3329862"/>
                  <a:gd name="connsiteY1485" fmla="*/ 907609 h 3287563"/>
                  <a:gd name="connsiteX1486" fmla="*/ 27012 w 3329862"/>
                  <a:gd name="connsiteY1486" fmla="*/ 1167287 h 3287563"/>
                  <a:gd name="connsiteX1487" fmla="*/ 34936 w 3329862"/>
                  <a:gd name="connsiteY1487" fmla="*/ 1162244 h 3287563"/>
                  <a:gd name="connsiteX1488" fmla="*/ 34936 w 3329862"/>
                  <a:gd name="connsiteY1488" fmla="*/ 1178812 h 3287563"/>
                  <a:gd name="connsiteX1489" fmla="*/ 35656 w 3329862"/>
                  <a:gd name="connsiteY1489" fmla="*/ 1035107 h 3287563"/>
                  <a:gd name="connsiteX1490" fmla="*/ 31334 w 3329862"/>
                  <a:gd name="connsiteY1490" fmla="*/ 927418 h 3287563"/>
                  <a:gd name="connsiteX1491" fmla="*/ 29173 w 3329862"/>
                  <a:gd name="connsiteY1491" fmla="*/ 874835 h 3287563"/>
                  <a:gd name="connsiteX1492" fmla="*/ 28453 w 3329862"/>
                  <a:gd name="connsiteY1492" fmla="*/ 858627 h 3287563"/>
                  <a:gd name="connsiteX1493" fmla="*/ 28093 w 3329862"/>
                  <a:gd name="connsiteY1493" fmla="*/ 852865 h 3287563"/>
                  <a:gd name="connsiteX1494" fmla="*/ 28093 w 3329862"/>
                  <a:gd name="connsiteY1494" fmla="*/ 918775 h 3287563"/>
                  <a:gd name="connsiteX1495" fmla="*/ 29173 w 3329862"/>
                  <a:gd name="connsiteY1495" fmla="*/ 907609 h 3287563"/>
                  <a:gd name="connsiteX1496" fmla="*/ 35296 w 3329862"/>
                  <a:gd name="connsiteY1496" fmla="*/ 845662 h 3287563"/>
                  <a:gd name="connsiteX1497" fmla="*/ 35296 w 3329862"/>
                  <a:gd name="connsiteY1497" fmla="*/ 799921 h 3287563"/>
                  <a:gd name="connsiteX1498" fmla="*/ 34576 w 3329862"/>
                  <a:gd name="connsiteY1498" fmla="*/ 825853 h 3287563"/>
                  <a:gd name="connsiteX1499" fmla="*/ 34576 w 3329862"/>
                  <a:gd name="connsiteY1499" fmla="*/ 851784 h 3287563"/>
                  <a:gd name="connsiteX1500" fmla="*/ 35656 w 3329862"/>
                  <a:gd name="connsiteY1500" fmla="*/ 845662 h 3287563"/>
                  <a:gd name="connsiteX1501" fmla="*/ 34215 w 3329862"/>
                  <a:gd name="connsiteY1501" fmla="*/ 802442 h 3287563"/>
                  <a:gd name="connsiteX1502" fmla="*/ 33855 w 3329862"/>
                  <a:gd name="connsiteY1502" fmla="*/ 815048 h 3287563"/>
                  <a:gd name="connsiteX1503" fmla="*/ 33855 w 3329862"/>
                  <a:gd name="connsiteY1503" fmla="*/ 802442 h 3287563"/>
                  <a:gd name="connsiteX1504" fmla="*/ 32054 w 3329862"/>
                  <a:gd name="connsiteY1504" fmla="*/ 1766237 h 3287563"/>
                  <a:gd name="connsiteX1505" fmla="*/ 32054 w 3329862"/>
                  <a:gd name="connsiteY1505" fmla="*/ 1761195 h 3287563"/>
                  <a:gd name="connsiteX1506" fmla="*/ 32054 w 3329862"/>
                  <a:gd name="connsiteY1506" fmla="*/ 1796851 h 3287563"/>
                  <a:gd name="connsiteX1507" fmla="*/ 32054 w 3329862"/>
                  <a:gd name="connsiteY1507" fmla="*/ 1766237 h 3287563"/>
                  <a:gd name="connsiteX1508" fmla="*/ 34215 w 3329862"/>
                  <a:gd name="connsiteY1508" fmla="*/ 1665752 h 3287563"/>
                  <a:gd name="connsiteX1509" fmla="*/ 32415 w 3329862"/>
                  <a:gd name="connsiteY1509" fmla="*/ 1653866 h 3287563"/>
                  <a:gd name="connsiteX1510" fmla="*/ 32415 w 3329862"/>
                  <a:gd name="connsiteY1510" fmla="*/ 1687361 h 3287563"/>
                  <a:gd name="connsiteX1511" fmla="*/ 34215 w 3329862"/>
                  <a:gd name="connsiteY1511" fmla="*/ 1665752 h 3287563"/>
                  <a:gd name="connsiteX1512" fmla="*/ 39618 w 3329862"/>
                  <a:gd name="connsiteY1512" fmla="*/ 1342326 h 3287563"/>
                  <a:gd name="connsiteX1513" fmla="*/ 35296 w 3329862"/>
                  <a:gd name="connsiteY1513" fmla="*/ 1249404 h 3287563"/>
                  <a:gd name="connsiteX1514" fmla="*/ 34215 w 3329862"/>
                  <a:gd name="connsiteY1514" fmla="*/ 1275696 h 3287563"/>
                  <a:gd name="connsiteX1515" fmla="*/ 34215 w 3329862"/>
                  <a:gd name="connsiteY1515" fmla="*/ 1333322 h 3287563"/>
                  <a:gd name="connsiteX1516" fmla="*/ 35296 w 3329862"/>
                  <a:gd name="connsiteY1516" fmla="*/ 1344847 h 3287563"/>
                  <a:gd name="connsiteX1517" fmla="*/ 37457 w 3329862"/>
                  <a:gd name="connsiteY1517" fmla="*/ 1319275 h 3287563"/>
                  <a:gd name="connsiteX1518" fmla="*/ 38898 w 3329862"/>
                  <a:gd name="connsiteY1518" fmla="*/ 1421561 h 3287563"/>
                  <a:gd name="connsiteX1519" fmla="*/ 39978 w 3329862"/>
                  <a:gd name="connsiteY1519" fmla="*/ 1342326 h 3287563"/>
                  <a:gd name="connsiteX1520" fmla="*/ 3207967 w 3329862"/>
                  <a:gd name="connsiteY1520" fmla="*/ 439758 h 3287563"/>
                  <a:gd name="connsiteX1521" fmla="*/ 3214090 w 3329862"/>
                  <a:gd name="connsiteY1521" fmla="*/ 453084 h 3287563"/>
                  <a:gd name="connsiteX1522" fmla="*/ 3193561 w 3329862"/>
                  <a:gd name="connsiteY1522" fmla="*/ 419589 h 3287563"/>
                  <a:gd name="connsiteX1523" fmla="*/ 3179875 w 3329862"/>
                  <a:gd name="connsiteY1523" fmla="*/ 397980 h 3287563"/>
                  <a:gd name="connsiteX1524" fmla="*/ 3173392 w 3329862"/>
                  <a:gd name="connsiteY1524" fmla="*/ 387535 h 3287563"/>
                  <a:gd name="connsiteX1525" fmla="*/ 3166549 w 3329862"/>
                  <a:gd name="connsiteY1525" fmla="*/ 377450 h 3287563"/>
                  <a:gd name="connsiteX1526" fmla="*/ 3153223 w 3329862"/>
                  <a:gd name="connsiteY1526" fmla="*/ 357641 h 3287563"/>
                  <a:gd name="connsiteX1527" fmla="*/ 3139176 w 3329862"/>
                  <a:gd name="connsiteY1527" fmla="*/ 338913 h 3287563"/>
                  <a:gd name="connsiteX1528" fmla="*/ 3125130 w 3329862"/>
                  <a:gd name="connsiteY1528" fmla="*/ 320905 h 3287563"/>
                  <a:gd name="connsiteX1529" fmla="*/ 3110363 w 3329862"/>
                  <a:gd name="connsiteY1529" fmla="*/ 303617 h 3287563"/>
                  <a:gd name="connsiteX1530" fmla="*/ 3102800 w 3329862"/>
                  <a:gd name="connsiteY1530" fmla="*/ 294973 h 3287563"/>
                  <a:gd name="connsiteX1531" fmla="*/ 3094876 w 3329862"/>
                  <a:gd name="connsiteY1531" fmla="*/ 286689 h 3287563"/>
                  <a:gd name="connsiteX1532" fmla="*/ 3078309 w 3329862"/>
                  <a:gd name="connsiteY1532" fmla="*/ 270482 h 3287563"/>
                  <a:gd name="connsiteX1533" fmla="*/ 3074707 w 3329862"/>
                  <a:gd name="connsiteY1533" fmla="*/ 266520 h 3287563"/>
                  <a:gd name="connsiteX1534" fmla="*/ 3071106 w 3329862"/>
                  <a:gd name="connsiteY1534" fmla="*/ 262919 h 3287563"/>
                  <a:gd name="connsiteX1535" fmla="*/ 3064623 w 3329862"/>
                  <a:gd name="connsiteY1535" fmla="*/ 256076 h 3287563"/>
                  <a:gd name="connsiteX1536" fmla="*/ 3053818 w 3329862"/>
                  <a:gd name="connsiteY1536" fmla="*/ 244550 h 3287563"/>
                  <a:gd name="connsiteX1537" fmla="*/ 3036530 w 3329862"/>
                  <a:gd name="connsiteY1537" fmla="*/ 226542 h 3287563"/>
                  <a:gd name="connsiteX1538" fmla="*/ 3065343 w 3329862"/>
                  <a:gd name="connsiteY1538" fmla="*/ 253554 h 3287563"/>
                  <a:gd name="connsiteX1539" fmla="*/ 3077229 w 3329862"/>
                  <a:gd name="connsiteY1539" fmla="*/ 264359 h 3287563"/>
                  <a:gd name="connsiteX1540" fmla="*/ 3087313 w 3329862"/>
                  <a:gd name="connsiteY1540" fmla="*/ 274444 h 3287563"/>
                  <a:gd name="connsiteX1541" fmla="*/ 3104601 w 3329862"/>
                  <a:gd name="connsiteY1541" fmla="*/ 292092 h 3287563"/>
                  <a:gd name="connsiteX1542" fmla="*/ 3128372 w 3329862"/>
                  <a:gd name="connsiteY1542" fmla="*/ 319464 h 3287563"/>
                  <a:gd name="connsiteX1543" fmla="*/ 3151422 w 3329862"/>
                  <a:gd name="connsiteY1543" fmla="*/ 351158 h 3287563"/>
                  <a:gd name="connsiteX1544" fmla="*/ 3169070 w 3329862"/>
                  <a:gd name="connsiteY1544" fmla="*/ 378531 h 3287563"/>
                  <a:gd name="connsiteX1545" fmla="*/ 3176273 w 3329862"/>
                  <a:gd name="connsiteY1545" fmla="*/ 388976 h 3287563"/>
                  <a:gd name="connsiteX1546" fmla="*/ 3184917 w 3329862"/>
                  <a:gd name="connsiteY1546" fmla="*/ 402302 h 3287563"/>
                  <a:gd name="connsiteX1547" fmla="*/ 3195722 w 3329862"/>
                  <a:gd name="connsiteY1547" fmla="*/ 418869 h 3287563"/>
                  <a:gd name="connsiteX1548" fmla="*/ 3208328 w 3329862"/>
                  <a:gd name="connsiteY1548" fmla="*/ 439758 h 3287563"/>
                  <a:gd name="connsiteX1549" fmla="*/ 2553552 w 3329862"/>
                  <a:gd name="connsiteY1549" fmla="*/ 23771 h 3287563"/>
                  <a:gd name="connsiteX1550" fmla="*/ 2563277 w 3329862"/>
                  <a:gd name="connsiteY1550" fmla="*/ 23771 h 3287563"/>
                  <a:gd name="connsiteX1551" fmla="*/ 2534103 w 3329862"/>
                  <a:gd name="connsiteY1551" fmla="*/ 22330 h 3287563"/>
                  <a:gd name="connsiteX1552" fmla="*/ 2505651 w 3329862"/>
                  <a:gd name="connsiteY1552" fmla="*/ 22330 h 3287563"/>
                  <a:gd name="connsiteX1553" fmla="*/ 2477918 w 3329862"/>
                  <a:gd name="connsiteY1553" fmla="*/ 22690 h 3287563"/>
                  <a:gd name="connsiteX1554" fmla="*/ 2450906 w 3329862"/>
                  <a:gd name="connsiteY1554" fmla="*/ 23411 h 3287563"/>
                  <a:gd name="connsiteX1555" fmla="*/ 2350781 w 3329862"/>
                  <a:gd name="connsiteY1555" fmla="*/ 25211 h 3287563"/>
                  <a:gd name="connsiteX1556" fmla="*/ 2192669 w 3329862"/>
                  <a:gd name="connsiteY1556" fmla="*/ 26292 h 3287563"/>
                  <a:gd name="connsiteX1557" fmla="*/ 2320887 w 3329862"/>
                  <a:gd name="connsiteY1557" fmla="*/ 29893 h 3287563"/>
                  <a:gd name="connsiteX1558" fmla="*/ 2288833 w 3329862"/>
                  <a:gd name="connsiteY1558" fmla="*/ 31694 h 3287563"/>
                  <a:gd name="connsiteX1559" fmla="*/ 2269024 w 3329862"/>
                  <a:gd name="connsiteY1559" fmla="*/ 30254 h 3287563"/>
                  <a:gd name="connsiteX1560" fmla="*/ 2213559 w 3329862"/>
                  <a:gd name="connsiteY1560" fmla="*/ 32054 h 3287563"/>
                  <a:gd name="connsiteX1561" fmla="*/ 2303599 w 3329862"/>
                  <a:gd name="connsiteY1561" fmla="*/ 33855 h 3287563"/>
                  <a:gd name="connsiteX1562" fmla="*/ 2428576 w 3329862"/>
                  <a:gd name="connsiteY1562" fmla="*/ 30254 h 3287563"/>
                  <a:gd name="connsiteX1563" fmla="*/ 2352221 w 3329862"/>
                  <a:gd name="connsiteY1563" fmla="*/ 28813 h 3287563"/>
                  <a:gd name="connsiteX1564" fmla="*/ 2426055 w 3329862"/>
                  <a:gd name="connsiteY1564" fmla="*/ 28813 h 3287563"/>
                  <a:gd name="connsiteX1565" fmla="*/ 2475037 w 3329862"/>
                  <a:gd name="connsiteY1565" fmla="*/ 28813 h 3287563"/>
                  <a:gd name="connsiteX1566" fmla="*/ 2496647 w 3329862"/>
                  <a:gd name="connsiteY1566" fmla="*/ 28813 h 3287563"/>
                  <a:gd name="connsiteX1567" fmla="*/ 2514294 w 3329862"/>
                  <a:gd name="connsiteY1567" fmla="*/ 28813 h 3287563"/>
                  <a:gd name="connsiteX1568" fmla="*/ 2503850 w 3329862"/>
                  <a:gd name="connsiteY1568" fmla="*/ 27733 h 3287563"/>
                  <a:gd name="connsiteX1569" fmla="*/ 2479359 w 3329862"/>
                  <a:gd name="connsiteY1569" fmla="*/ 27012 h 3287563"/>
                  <a:gd name="connsiteX1570" fmla="*/ 2437220 w 3329862"/>
                  <a:gd name="connsiteY1570" fmla="*/ 28093 h 3287563"/>
                  <a:gd name="connsiteX1571" fmla="*/ 2458469 w 3329862"/>
                  <a:gd name="connsiteY1571" fmla="*/ 25211 h 3287563"/>
                  <a:gd name="connsiteX1572" fmla="*/ 2482600 w 3329862"/>
                  <a:gd name="connsiteY1572" fmla="*/ 24851 h 3287563"/>
                  <a:gd name="connsiteX1573" fmla="*/ 2495566 w 3329862"/>
                  <a:gd name="connsiteY1573" fmla="*/ 24851 h 3287563"/>
                  <a:gd name="connsiteX1574" fmla="*/ 2508892 w 3329862"/>
                  <a:gd name="connsiteY1574" fmla="*/ 24851 h 3287563"/>
                  <a:gd name="connsiteX1575" fmla="*/ 2536264 w 3329862"/>
                  <a:gd name="connsiteY1575" fmla="*/ 25572 h 3287563"/>
                  <a:gd name="connsiteX1576" fmla="*/ 2563997 w 3329862"/>
                  <a:gd name="connsiteY1576" fmla="*/ 27733 h 3287563"/>
                  <a:gd name="connsiteX1577" fmla="*/ 2577683 w 3329862"/>
                  <a:gd name="connsiteY1577" fmla="*/ 28813 h 3287563"/>
                  <a:gd name="connsiteX1578" fmla="*/ 2591009 w 3329862"/>
                  <a:gd name="connsiteY1578" fmla="*/ 30614 h 3287563"/>
                  <a:gd name="connsiteX1579" fmla="*/ 2616221 w 3329862"/>
                  <a:gd name="connsiteY1579" fmla="*/ 34215 h 3287563"/>
                  <a:gd name="connsiteX1580" fmla="*/ 2656919 w 3329862"/>
                  <a:gd name="connsiteY1580" fmla="*/ 41779 h 3287563"/>
                  <a:gd name="connsiteX1581" fmla="*/ 2663762 w 3329862"/>
                  <a:gd name="connsiteY1581" fmla="*/ 45741 h 3287563"/>
                  <a:gd name="connsiteX1582" fmla="*/ 2689334 w 3329862"/>
                  <a:gd name="connsiteY1582" fmla="*/ 51503 h 3287563"/>
                  <a:gd name="connsiteX1583" fmla="*/ 2704460 w 3329862"/>
                  <a:gd name="connsiteY1583" fmla="*/ 54385 h 3287563"/>
                  <a:gd name="connsiteX1584" fmla="*/ 2721028 w 3329862"/>
                  <a:gd name="connsiteY1584" fmla="*/ 58346 h 3287563"/>
                  <a:gd name="connsiteX1585" fmla="*/ 2751282 w 3329862"/>
                  <a:gd name="connsiteY1585" fmla="*/ 67711 h 3287563"/>
                  <a:gd name="connsiteX1586" fmla="*/ 2740477 w 3329862"/>
                  <a:gd name="connsiteY1586" fmla="*/ 64109 h 3287563"/>
                  <a:gd name="connsiteX1587" fmla="*/ 2732553 w 3329862"/>
                  <a:gd name="connsiteY1587" fmla="*/ 61948 h 3287563"/>
                  <a:gd name="connsiteX1588" fmla="*/ 2723909 w 3329862"/>
                  <a:gd name="connsiteY1588" fmla="*/ 59787 h 3287563"/>
                  <a:gd name="connsiteX1589" fmla="*/ 2724990 w 3329862"/>
                  <a:gd name="connsiteY1589" fmla="*/ 60867 h 3287563"/>
                  <a:gd name="connsiteX1590" fmla="*/ 2708782 w 3329862"/>
                  <a:gd name="connsiteY1590" fmla="*/ 57626 h 3287563"/>
                  <a:gd name="connsiteX1591" fmla="*/ 2721748 w 3329862"/>
                  <a:gd name="connsiteY1591" fmla="*/ 63028 h 3287563"/>
                  <a:gd name="connsiteX1592" fmla="*/ 2762086 w 3329862"/>
                  <a:gd name="connsiteY1592" fmla="*/ 76715 h 3287563"/>
                  <a:gd name="connsiteX1593" fmla="*/ 2777573 w 3329862"/>
                  <a:gd name="connsiteY1593" fmla="*/ 81037 h 3287563"/>
                  <a:gd name="connsiteX1594" fmla="*/ 2790179 w 3329862"/>
                  <a:gd name="connsiteY1594" fmla="*/ 85719 h 3287563"/>
                  <a:gd name="connsiteX1595" fmla="*/ 2811429 w 3329862"/>
                  <a:gd name="connsiteY1595" fmla="*/ 94723 h 3287563"/>
                  <a:gd name="connsiteX1596" fmla="*/ 2831598 w 3329862"/>
                  <a:gd name="connsiteY1596" fmla="*/ 104447 h 3287563"/>
                  <a:gd name="connsiteX1597" fmla="*/ 2843483 w 3329862"/>
                  <a:gd name="connsiteY1597" fmla="*/ 109489 h 3287563"/>
                  <a:gd name="connsiteX1598" fmla="*/ 2857529 w 3329862"/>
                  <a:gd name="connsiteY1598" fmla="*/ 115612 h 3287563"/>
                  <a:gd name="connsiteX1599" fmla="*/ 2879859 w 3329862"/>
                  <a:gd name="connsiteY1599" fmla="*/ 129659 h 3287563"/>
                  <a:gd name="connsiteX1600" fmla="*/ 2913355 w 3329862"/>
                  <a:gd name="connsiteY1600" fmla="*/ 147306 h 3287563"/>
                  <a:gd name="connsiteX1601" fmla="*/ 2923439 w 3329862"/>
                  <a:gd name="connsiteY1601" fmla="*/ 152709 h 3287563"/>
                  <a:gd name="connsiteX1602" fmla="*/ 2929922 w 3329862"/>
                  <a:gd name="connsiteY1602" fmla="*/ 156311 h 3287563"/>
                  <a:gd name="connsiteX1603" fmla="*/ 2940007 w 3329862"/>
                  <a:gd name="connsiteY1603" fmla="*/ 159552 h 3287563"/>
                  <a:gd name="connsiteX1604" fmla="*/ 2922359 w 3329862"/>
                  <a:gd name="connsiteY1604" fmla="*/ 148027 h 3287563"/>
                  <a:gd name="connsiteX1605" fmla="*/ 2907592 w 3329862"/>
                  <a:gd name="connsiteY1605" fmla="*/ 139743 h 3287563"/>
                  <a:gd name="connsiteX1606" fmla="*/ 2883821 w 3329862"/>
                  <a:gd name="connsiteY1606" fmla="*/ 127498 h 3287563"/>
                  <a:gd name="connsiteX1607" fmla="*/ 2861491 w 3329862"/>
                  <a:gd name="connsiteY1607" fmla="*/ 117053 h 3287563"/>
                  <a:gd name="connsiteX1608" fmla="*/ 2848525 w 3329862"/>
                  <a:gd name="connsiteY1608" fmla="*/ 110930 h 3287563"/>
                  <a:gd name="connsiteX1609" fmla="*/ 2832678 w 3329862"/>
                  <a:gd name="connsiteY1609" fmla="*/ 103727 h 3287563"/>
                  <a:gd name="connsiteX1610" fmla="*/ 2844564 w 3329862"/>
                  <a:gd name="connsiteY1610" fmla="*/ 108409 h 3287563"/>
                  <a:gd name="connsiteX1611" fmla="*/ 2850326 w 3329862"/>
                  <a:gd name="connsiteY1611" fmla="*/ 110930 h 3287563"/>
                  <a:gd name="connsiteX1612" fmla="*/ 2856089 w 3329862"/>
                  <a:gd name="connsiteY1612" fmla="*/ 113451 h 3287563"/>
                  <a:gd name="connsiteX1613" fmla="*/ 2879139 w 3329862"/>
                  <a:gd name="connsiteY1613" fmla="*/ 124256 h 3287563"/>
                  <a:gd name="connsiteX1614" fmla="*/ 2901829 w 3329862"/>
                  <a:gd name="connsiteY1614" fmla="*/ 135781 h 3287563"/>
                  <a:gd name="connsiteX1615" fmla="*/ 2924160 w 3329862"/>
                  <a:gd name="connsiteY1615" fmla="*/ 147667 h 3287563"/>
                  <a:gd name="connsiteX1616" fmla="*/ 2902910 w 3329862"/>
                  <a:gd name="connsiteY1616" fmla="*/ 134701 h 3287563"/>
                  <a:gd name="connsiteX1617" fmla="*/ 2885982 w 3329862"/>
                  <a:gd name="connsiteY1617" fmla="*/ 124976 h 3287563"/>
                  <a:gd name="connsiteX1618" fmla="*/ 2910833 w 3329862"/>
                  <a:gd name="connsiteY1618" fmla="*/ 138663 h 3287563"/>
                  <a:gd name="connsiteX1619" fmla="*/ 2921998 w 3329862"/>
                  <a:gd name="connsiteY1619" fmla="*/ 144425 h 3287563"/>
                  <a:gd name="connsiteX1620" fmla="*/ 2932083 w 3329862"/>
                  <a:gd name="connsiteY1620" fmla="*/ 150188 h 3287563"/>
                  <a:gd name="connsiteX1621" fmla="*/ 2952612 w 3329862"/>
                  <a:gd name="connsiteY1621" fmla="*/ 162073 h 3287563"/>
                  <a:gd name="connsiteX1622" fmla="*/ 2934604 w 3329862"/>
                  <a:gd name="connsiteY1622" fmla="*/ 150548 h 3287563"/>
                  <a:gd name="connsiteX1623" fmla="*/ 2917316 w 3329862"/>
                  <a:gd name="connsiteY1623" fmla="*/ 139743 h 3287563"/>
                  <a:gd name="connsiteX1624" fmla="*/ 2886342 w 3329862"/>
                  <a:gd name="connsiteY1624" fmla="*/ 121735 h 3287563"/>
                  <a:gd name="connsiteX1625" fmla="*/ 2850326 w 3329862"/>
                  <a:gd name="connsiteY1625" fmla="*/ 102286 h 3287563"/>
                  <a:gd name="connsiteX1626" fmla="*/ 2857890 w 3329862"/>
                  <a:gd name="connsiteY1626" fmla="*/ 104807 h 3287563"/>
                  <a:gd name="connsiteX1627" fmla="*/ 2842403 w 3329862"/>
                  <a:gd name="connsiteY1627" fmla="*/ 96884 h 3287563"/>
                  <a:gd name="connsiteX1628" fmla="*/ 2824755 w 3329862"/>
                  <a:gd name="connsiteY1628" fmla="*/ 88960 h 3287563"/>
                  <a:gd name="connsiteX1629" fmla="*/ 2816111 w 3329862"/>
                  <a:gd name="connsiteY1629" fmla="*/ 85359 h 3287563"/>
                  <a:gd name="connsiteX1630" fmla="*/ 2807827 w 3329862"/>
                  <a:gd name="connsiteY1630" fmla="*/ 82477 h 3287563"/>
                  <a:gd name="connsiteX1631" fmla="*/ 2794141 w 3329862"/>
                  <a:gd name="connsiteY1631" fmla="*/ 77795 h 3287563"/>
                  <a:gd name="connsiteX1632" fmla="*/ 2776133 w 3329862"/>
                  <a:gd name="connsiteY1632" fmla="*/ 70952 h 3287563"/>
                  <a:gd name="connsiteX1633" fmla="*/ 2758125 w 3329862"/>
                  <a:gd name="connsiteY1633" fmla="*/ 65189 h 3287563"/>
                  <a:gd name="connsiteX1634" fmla="*/ 2741197 w 3329862"/>
                  <a:gd name="connsiteY1634" fmla="*/ 59787 h 3287563"/>
                  <a:gd name="connsiteX1635" fmla="*/ 2725350 w 3329862"/>
                  <a:gd name="connsiteY1635" fmla="*/ 55465 h 3287563"/>
                  <a:gd name="connsiteX1636" fmla="*/ 2699418 w 3329862"/>
                  <a:gd name="connsiteY1636" fmla="*/ 48262 h 3287563"/>
                  <a:gd name="connsiteX1637" fmla="*/ 2684651 w 3329862"/>
                  <a:gd name="connsiteY1637" fmla="*/ 44300 h 3287563"/>
                  <a:gd name="connsiteX1638" fmla="*/ 2704100 w 3329862"/>
                  <a:gd name="connsiteY1638" fmla="*/ 47902 h 3287563"/>
                  <a:gd name="connsiteX1639" fmla="*/ 2665923 w 3329862"/>
                  <a:gd name="connsiteY1639" fmla="*/ 39258 h 3287563"/>
                  <a:gd name="connsiteX1640" fmla="*/ 2636030 w 3329862"/>
                  <a:gd name="connsiteY1640" fmla="*/ 33855 h 3287563"/>
                  <a:gd name="connsiteX1641" fmla="*/ 2620903 w 3329862"/>
                  <a:gd name="connsiteY1641" fmla="*/ 31334 h 3287563"/>
                  <a:gd name="connsiteX1642" fmla="*/ 2603255 w 3329862"/>
                  <a:gd name="connsiteY1642" fmla="*/ 29173 h 3287563"/>
                  <a:gd name="connsiteX1643" fmla="*/ 2581645 w 3329862"/>
                  <a:gd name="connsiteY1643" fmla="*/ 26292 h 3287563"/>
                  <a:gd name="connsiteX1644" fmla="*/ 2554633 w 3329862"/>
                  <a:gd name="connsiteY1644" fmla="*/ 24131 h 3287563"/>
                  <a:gd name="connsiteX1645" fmla="*/ 479376 w 3329862"/>
                  <a:gd name="connsiteY1645" fmla="*/ 109129 h 3287563"/>
                  <a:gd name="connsiteX1646" fmla="*/ 493423 w 3329862"/>
                  <a:gd name="connsiteY1646" fmla="*/ 103727 h 3287563"/>
                  <a:gd name="connsiteX1647" fmla="*/ 509270 w 3329862"/>
                  <a:gd name="connsiteY1647" fmla="*/ 97964 h 3287563"/>
                  <a:gd name="connsiteX1648" fmla="*/ 552129 w 3329862"/>
                  <a:gd name="connsiteY1648" fmla="*/ 82117 h 3287563"/>
                  <a:gd name="connsiteX1649" fmla="*/ 582383 w 3329862"/>
                  <a:gd name="connsiteY1649" fmla="*/ 71672 h 3287563"/>
                  <a:gd name="connsiteX1650" fmla="*/ 600391 w 3329862"/>
                  <a:gd name="connsiteY1650" fmla="*/ 65910 h 3287563"/>
                  <a:gd name="connsiteX1651" fmla="*/ 610115 w 3329862"/>
                  <a:gd name="connsiteY1651" fmla="*/ 62668 h 3287563"/>
                  <a:gd name="connsiteX1652" fmla="*/ 620560 w 3329862"/>
                  <a:gd name="connsiteY1652" fmla="*/ 59787 h 3287563"/>
                  <a:gd name="connsiteX1653" fmla="*/ 643250 w 3329862"/>
                  <a:gd name="connsiteY1653" fmla="*/ 53664 h 3287563"/>
                  <a:gd name="connsiteX1654" fmla="*/ 649373 w 3329862"/>
                  <a:gd name="connsiteY1654" fmla="*/ 51863 h 3287563"/>
                  <a:gd name="connsiteX1655" fmla="*/ 655856 w 3329862"/>
                  <a:gd name="connsiteY1655" fmla="*/ 50423 h 3287563"/>
                  <a:gd name="connsiteX1656" fmla="*/ 668822 w 3329862"/>
                  <a:gd name="connsiteY1656" fmla="*/ 47541 h 3287563"/>
                  <a:gd name="connsiteX1657" fmla="*/ 728969 w 3329862"/>
                  <a:gd name="connsiteY1657" fmla="*/ 35656 h 3287563"/>
                  <a:gd name="connsiteX1658" fmla="*/ 715283 w 3329862"/>
                  <a:gd name="connsiteY1658" fmla="*/ 38537 h 3287563"/>
                  <a:gd name="connsiteX1659" fmla="*/ 731850 w 3329862"/>
                  <a:gd name="connsiteY1659" fmla="*/ 36016 h 3287563"/>
                  <a:gd name="connsiteX1660" fmla="*/ 748418 w 3329862"/>
                  <a:gd name="connsiteY1660" fmla="*/ 34215 h 3287563"/>
                  <a:gd name="connsiteX1661" fmla="*/ 781913 w 3329862"/>
                  <a:gd name="connsiteY1661" fmla="*/ 30614 h 3287563"/>
                  <a:gd name="connsiteX1662" fmla="*/ 798840 w 3329862"/>
                  <a:gd name="connsiteY1662" fmla="*/ 29173 h 3287563"/>
                  <a:gd name="connsiteX1663" fmla="*/ 815768 w 3329862"/>
                  <a:gd name="connsiteY1663" fmla="*/ 27733 h 3287563"/>
                  <a:gd name="connsiteX1664" fmla="*/ 850344 w 3329862"/>
                  <a:gd name="connsiteY1664" fmla="*/ 26292 h 3287563"/>
                  <a:gd name="connsiteX1665" fmla="*/ 1001252 w 3329862"/>
                  <a:gd name="connsiteY1665" fmla="*/ 26292 h 3287563"/>
                  <a:gd name="connsiteX1666" fmla="*/ 891402 w 3329862"/>
                  <a:gd name="connsiteY1666" fmla="*/ 30974 h 3287563"/>
                  <a:gd name="connsiteX1667" fmla="*/ 948668 w 3329862"/>
                  <a:gd name="connsiteY1667" fmla="*/ 29893 h 3287563"/>
                  <a:gd name="connsiteX1668" fmla="*/ 1032226 w 3329862"/>
                  <a:gd name="connsiteY1668" fmla="*/ 30974 h 3287563"/>
                  <a:gd name="connsiteX1669" fmla="*/ 995129 w 3329862"/>
                  <a:gd name="connsiteY1669" fmla="*/ 33495 h 3287563"/>
                  <a:gd name="connsiteX1670" fmla="*/ 906169 w 3329862"/>
                  <a:gd name="connsiteY1670" fmla="*/ 33135 h 3287563"/>
                  <a:gd name="connsiteX1671" fmla="*/ 861509 w 3329862"/>
                  <a:gd name="connsiteY1671" fmla="*/ 31334 h 3287563"/>
                  <a:gd name="connsiteX1672" fmla="*/ 812527 w 3329862"/>
                  <a:gd name="connsiteY1672" fmla="*/ 31334 h 3287563"/>
                  <a:gd name="connsiteX1673" fmla="*/ 788036 w 3329862"/>
                  <a:gd name="connsiteY1673" fmla="*/ 33135 h 3287563"/>
                  <a:gd name="connsiteX1674" fmla="*/ 776510 w 3329862"/>
                  <a:gd name="connsiteY1674" fmla="*/ 33855 h 3287563"/>
                  <a:gd name="connsiteX1675" fmla="*/ 765706 w 3329862"/>
                  <a:gd name="connsiteY1675" fmla="*/ 34936 h 3287563"/>
                  <a:gd name="connsiteX1676" fmla="*/ 772549 w 3329862"/>
                  <a:gd name="connsiteY1676" fmla="*/ 34936 h 3287563"/>
                  <a:gd name="connsiteX1677" fmla="*/ 786235 w 3329862"/>
                  <a:gd name="connsiteY1677" fmla="*/ 34215 h 3287563"/>
                  <a:gd name="connsiteX1678" fmla="*/ 803523 w 3329862"/>
                  <a:gd name="connsiteY1678" fmla="*/ 33135 h 3287563"/>
                  <a:gd name="connsiteX1679" fmla="*/ 812527 w 3329862"/>
                  <a:gd name="connsiteY1679" fmla="*/ 32775 h 3287563"/>
                  <a:gd name="connsiteX1680" fmla="*/ 821531 w 3329862"/>
                  <a:gd name="connsiteY1680" fmla="*/ 32775 h 3287563"/>
                  <a:gd name="connsiteX1681" fmla="*/ 834857 w 3329862"/>
                  <a:gd name="connsiteY1681" fmla="*/ 34936 h 3287563"/>
                  <a:gd name="connsiteX1682" fmla="*/ 883119 w 3329862"/>
                  <a:gd name="connsiteY1682" fmla="*/ 34215 h 3287563"/>
                  <a:gd name="connsiteX1683" fmla="*/ 933181 w 3329862"/>
                  <a:gd name="connsiteY1683" fmla="*/ 34215 h 3287563"/>
                  <a:gd name="connsiteX1684" fmla="*/ 887801 w 3329862"/>
                  <a:gd name="connsiteY1684" fmla="*/ 37817 h 3287563"/>
                  <a:gd name="connsiteX1685" fmla="*/ 965956 w 3329862"/>
                  <a:gd name="connsiteY1685" fmla="*/ 37097 h 3287563"/>
                  <a:gd name="connsiteX1686" fmla="*/ 916253 w 3329862"/>
                  <a:gd name="connsiteY1686" fmla="*/ 40698 h 3287563"/>
                  <a:gd name="connsiteX1687" fmla="*/ 1032586 w 3329862"/>
                  <a:gd name="connsiteY1687" fmla="*/ 38898 h 3287563"/>
                  <a:gd name="connsiteX1688" fmla="*/ 1034387 w 3329862"/>
                  <a:gd name="connsiteY1688" fmla="*/ 39618 h 3287563"/>
                  <a:gd name="connsiteX1689" fmla="*/ 1131991 w 3329862"/>
                  <a:gd name="connsiteY1689" fmla="*/ 38177 h 3287563"/>
                  <a:gd name="connsiteX1690" fmla="*/ 1093453 w 3329862"/>
                  <a:gd name="connsiteY1690" fmla="*/ 36737 h 3287563"/>
                  <a:gd name="connsiteX1691" fmla="*/ 1023582 w 3329862"/>
                  <a:gd name="connsiteY1691" fmla="*/ 38898 h 3287563"/>
                  <a:gd name="connsiteX1692" fmla="*/ 1046632 w 3329862"/>
                  <a:gd name="connsiteY1692" fmla="*/ 36737 h 3287563"/>
                  <a:gd name="connsiteX1693" fmla="*/ 960914 w 3329862"/>
                  <a:gd name="connsiteY1693" fmla="*/ 34936 h 3287563"/>
                  <a:gd name="connsiteX1694" fmla="*/ 1019260 w 3329862"/>
                  <a:gd name="connsiteY1694" fmla="*/ 34936 h 3287563"/>
                  <a:gd name="connsiteX1695" fmla="*/ 1061759 w 3329862"/>
                  <a:gd name="connsiteY1695" fmla="*/ 32054 h 3287563"/>
                  <a:gd name="connsiteX1696" fmla="*/ 1167647 w 3329862"/>
                  <a:gd name="connsiteY1696" fmla="*/ 32054 h 3287563"/>
                  <a:gd name="connsiteX1697" fmla="*/ 1216629 w 3329862"/>
                  <a:gd name="connsiteY1697" fmla="*/ 29533 h 3287563"/>
                  <a:gd name="connsiteX1698" fmla="*/ 1455057 w 3329862"/>
                  <a:gd name="connsiteY1698" fmla="*/ 31334 h 3287563"/>
                  <a:gd name="connsiteX1699" fmla="*/ 1500797 w 3329862"/>
                  <a:gd name="connsiteY1699" fmla="*/ 30254 h 3287563"/>
                  <a:gd name="connsiteX1700" fmla="*/ 1442811 w 3329862"/>
                  <a:gd name="connsiteY1700" fmla="*/ 28813 h 3287563"/>
                  <a:gd name="connsiteX1701" fmla="*/ 1513763 w 3329862"/>
                  <a:gd name="connsiteY1701" fmla="*/ 28813 h 3287563"/>
                  <a:gd name="connsiteX1702" fmla="*/ 1508361 w 3329862"/>
                  <a:gd name="connsiteY1702" fmla="*/ 28813 h 3287563"/>
                  <a:gd name="connsiteX1703" fmla="*/ 1577512 w 3329862"/>
                  <a:gd name="connsiteY1703" fmla="*/ 27733 h 3287563"/>
                  <a:gd name="connsiteX1704" fmla="*/ 1514483 w 3329862"/>
                  <a:gd name="connsiteY1704" fmla="*/ 30614 h 3287563"/>
                  <a:gd name="connsiteX1705" fmla="*/ 1583635 w 3329862"/>
                  <a:gd name="connsiteY1705" fmla="*/ 31334 h 3287563"/>
                  <a:gd name="connsiteX1706" fmla="*/ 1572109 w 3329862"/>
                  <a:gd name="connsiteY1706" fmla="*/ 32054 h 3287563"/>
                  <a:gd name="connsiteX1707" fmla="*/ 1654226 w 3329862"/>
                  <a:gd name="connsiteY1707" fmla="*/ 29173 h 3287563"/>
                  <a:gd name="connsiteX1708" fmla="*/ 1594439 w 3329862"/>
                  <a:gd name="connsiteY1708" fmla="*/ 24851 h 3287563"/>
                  <a:gd name="connsiteX1709" fmla="*/ 1792529 w 3329862"/>
                  <a:gd name="connsiteY1709" fmla="*/ 23771 h 3287563"/>
                  <a:gd name="connsiteX1710" fmla="*/ 1764796 w 3329862"/>
                  <a:gd name="connsiteY1710" fmla="*/ 25932 h 3287563"/>
                  <a:gd name="connsiteX1711" fmla="*/ 1834308 w 3329862"/>
                  <a:gd name="connsiteY1711" fmla="*/ 27372 h 3287563"/>
                  <a:gd name="connsiteX1712" fmla="*/ 1968648 w 3329862"/>
                  <a:gd name="connsiteY1712" fmla="*/ 24131 h 3287563"/>
                  <a:gd name="connsiteX1713" fmla="*/ 1946678 w 3329862"/>
                  <a:gd name="connsiteY1713" fmla="*/ 25572 h 3287563"/>
                  <a:gd name="connsiteX1714" fmla="*/ 2042121 w 3329862"/>
                  <a:gd name="connsiteY1714" fmla="*/ 26652 h 3287563"/>
                  <a:gd name="connsiteX1715" fmla="*/ 2093625 w 3329862"/>
                  <a:gd name="connsiteY1715" fmla="*/ 25572 h 3287563"/>
                  <a:gd name="connsiteX1716" fmla="*/ 2124959 w 3329862"/>
                  <a:gd name="connsiteY1716" fmla="*/ 22690 h 3287563"/>
                  <a:gd name="connsiteX1717" fmla="*/ 2127480 w 3329862"/>
                  <a:gd name="connsiteY1717" fmla="*/ 22690 h 3287563"/>
                  <a:gd name="connsiteX1718" fmla="*/ 1904900 w 3329862"/>
                  <a:gd name="connsiteY1718" fmla="*/ 21610 h 3287563"/>
                  <a:gd name="connsiteX1719" fmla="*/ 1917145 w 3329862"/>
                  <a:gd name="connsiteY1719" fmla="*/ 20889 h 3287563"/>
                  <a:gd name="connsiteX1720" fmla="*/ 1703569 w 3329862"/>
                  <a:gd name="connsiteY1720" fmla="*/ 20889 h 3287563"/>
                  <a:gd name="connsiteX1721" fmla="*/ 1688802 w 3329862"/>
                  <a:gd name="connsiteY1721" fmla="*/ 18728 h 3287563"/>
                  <a:gd name="connsiteX1722" fmla="*/ 1629015 w 3329862"/>
                  <a:gd name="connsiteY1722" fmla="*/ 20169 h 3287563"/>
                  <a:gd name="connsiteX1723" fmla="*/ 1641261 w 3329862"/>
                  <a:gd name="connsiteY1723" fmla="*/ 19449 h 3287563"/>
                  <a:gd name="connsiteX1724" fmla="*/ 1539695 w 3329862"/>
                  <a:gd name="connsiteY1724" fmla="*/ 19449 h 3287563"/>
                  <a:gd name="connsiteX1725" fmla="*/ 1542216 w 3329862"/>
                  <a:gd name="connsiteY1725" fmla="*/ 19449 h 3287563"/>
                  <a:gd name="connsiteX1726" fmla="*/ 1425883 w 3329862"/>
                  <a:gd name="connsiteY1726" fmla="*/ 23771 h 3287563"/>
                  <a:gd name="connsiteX1727" fmla="*/ 1412918 w 3329862"/>
                  <a:gd name="connsiteY1727" fmla="*/ 25572 h 3287563"/>
                  <a:gd name="connsiteX1728" fmla="*/ 1373660 w 3329862"/>
                  <a:gd name="connsiteY1728" fmla="*/ 25932 h 3287563"/>
                  <a:gd name="connsiteX1729" fmla="*/ 1373660 w 3329862"/>
                  <a:gd name="connsiteY1729" fmla="*/ 25932 h 3287563"/>
                  <a:gd name="connsiteX1730" fmla="*/ 1373660 w 3329862"/>
                  <a:gd name="connsiteY1730" fmla="*/ 25932 h 3287563"/>
                  <a:gd name="connsiteX1731" fmla="*/ 1301627 w 3329862"/>
                  <a:gd name="connsiteY1731" fmla="*/ 24131 h 3287563"/>
                  <a:gd name="connsiteX1732" fmla="*/ 1395990 w 3329862"/>
                  <a:gd name="connsiteY1732" fmla="*/ 24131 h 3287563"/>
                  <a:gd name="connsiteX1733" fmla="*/ 1349529 w 3329862"/>
                  <a:gd name="connsiteY1733" fmla="*/ 20169 h 3287563"/>
                  <a:gd name="connsiteX1734" fmla="*/ 1353131 w 3329862"/>
                  <a:gd name="connsiteY1734" fmla="*/ 18728 h 3287563"/>
                  <a:gd name="connsiteX1735" fmla="*/ 1313873 w 3329862"/>
                  <a:gd name="connsiteY1735" fmla="*/ 20889 h 3287563"/>
                  <a:gd name="connsiteX1736" fmla="*/ 942905 w 3329862"/>
                  <a:gd name="connsiteY1736" fmla="*/ 20529 h 3287563"/>
                  <a:gd name="connsiteX1737" fmla="*/ 973159 w 3329862"/>
                  <a:gd name="connsiteY1737" fmla="*/ 18008 h 3287563"/>
                  <a:gd name="connsiteX1738" fmla="*/ 902567 w 3329862"/>
                  <a:gd name="connsiteY1738" fmla="*/ 18008 h 3287563"/>
                  <a:gd name="connsiteX1739" fmla="*/ 874835 w 3329862"/>
                  <a:gd name="connsiteY1739" fmla="*/ 19089 h 3287563"/>
                  <a:gd name="connsiteX1740" fmla="*/ 830535 w 3329862"/>
                  <a:gd name="connsiteY1740" fmla="*/ 20169 h 3287563"/>
                  <a:gd name="connsiteX1741" fmla="*/ 851424 w 3329862"/>
                  <a:gd name="connsiteY1741" fmla="*/ 19089 h 3287563"/>
                  <a:gd name="connsiteX1742" fmla="*/ 890322 w 3329862"/>
                  <a:gd name="connsiteY1742" fmla="*/ 18008 h 3287563"/>
                  <a:gd name="connsiteX1743" fmla="*/ 799921 w 3329862"/>
                  <a:gd name="connsiteY1743" fmla="*/ 20169 h 3287563"/>
                  <a:gd name="connsiteX1744" fmla="*/ 717804 w 3329862"/>
                  <a:gd name="connsiteY1744" fmla="*/ 30614 h 3287563"/>
                  <a:gd name="connsiteX1745" fmla="*/ 554650 w 3329862"/>
                  <a:gd name="connsiteY1745" fmla="*/ 77075 h 3287563"/>
                  <a:gd name="connsiteX1746" fmla="*/ 548888 w 3329862"/>
                  <a:gd name="connsiteY1746" fmla="*/ 77075 h 3287563"/>
                  <a:gd name="connsiteX1747" fmla="*/ 531960 w 3329862"/>
                  <a:gd name="connsiteY1747" fmla="*/ 84278 h 3287563"/>
                  <a:gd name="connsiteX1748" fmla="*/ 514672 w 3329862"/>
                  <a:gd name="connsiteY1748" fmla="*/ 92202 h 3287563"/>
                  <a:gd name="connsiteX1749" fmla="*/ 496664 w 3329862"/>
                  <a:gd name="connsiteY1749" fmla="*/ 100485 h 3287563"/>
                  <a:gd name="connsiteX1750" fmla="*/ 478656 w 3329862"/>
                  <a:gd name="connsiteY1750" fmla="*/ 109850 h 3287563"/>
                  <a:gd name="connsiteX1751" fmla="*/ 280206 w 3329862"/>
                  <a:gd name="connsiteY1751" fmla="*/ 253915 h 3287563"/>
                  <a:gd name="connsiteX1752" fmla="*/ 254995 w 3329862"/>
                  <a:gd name="connsiteY1752" fmla="*/ 279846 h 3287563"/>
                  <a:gd name="connsiteX1753" fmla="*/ 242389 w 3329862"/>
                  <a:gd name="connsiteY1753" fmla="*/ 293172 h 3287563"/>
                  <a:gd name="connsiteX1754" fmla="*/ 230504 w 3329862"/>
                  <a:gd name="connsiteY1754" fmla="*/ 307219 h 3287563"/>
                  <a:gd name="connsiteX1755" fmla="*/ 235186 w 3329862"/>
                  <a:gd name="connsiteY1755" fmla="*/ 301816 h 3287563"/>
                  <a:gd name="connsiteX1756" fmla="*/ 191246 w 3329862"/>
                  <a:gd name="connsiteY1756" fmla="*/ 358722 h 3287563"/>
                  <a:gd name="connsiteX1757" fmla="*/ 200971 w 3329862"/>
                  <a:gd name="connsiteY1757" fmla="*/ 346476 h 3287563"/>
                  <a:gd name="connsiteX1758" fmla="*/ 209615 w 3329862"/>
                  <a:gd name="connsiteY1758" fmla="*/ 336032 h 3287563"/>
                  <a:gd name="connsiteX1759" fmla="*/ 220419 w 3329862"/>
                  <a:gd name="connsiteY1759" fmla="*/ 323786 h 3287563"/>
                  <a:gd name="connsiteX1760" fmla="*/ 200971 w 3329862"/>
                  <a:gd name="connsiteY1760" fmla="*/ 351519 h 3287563"/>
                  <a:gd name="connsiteX1761" fmla="*/ 204572 w 3329862"/>
                  <a:gd name="connsiteY1761" fmla="*/ 343595 h 3287563"/>
                  <a:gd name="connsiteX1762" fmla="*/ 193407 w 3329862"/>
                  <a:gd name="connsiteY1762" fmla="*/ 357281 h 3287563"/>
                  <a:gd name="connsiteX1763" fmla="*/ 181522 w 3329862"/>
                  <a:gd name="connsiteY1763" fmla="*/ 373489 h 3287563"/>
                  <a:gd name="connsiteX1764" fmla="*/ 158472 w 3329862"/>
                  <a:gd name="connsiteY1764" fmla="*/ 407344 h 3287563"/>
                  <a:gd name="connsiteX1765" fmla="*/ 149467 w 3329862"/>
                  <a:gd name="connsiteY1765" fmla="*/ 421750 h 3287563"/>
                  <a:gd name="connsiteX1766" fmla="*/ 143705 w 3329862"/>
                  <a:gd name="connsiteY1766" fmla="*/ 432195 h 3287563"/>
                  <a:gd name="connsiteX1767" fmla="*/ 144425 w 3329862"/>
                  <a:gd name="connsiteY1767" fmla="*/ 433996 h 3287563"/>
                  <a:gd name="connsiteX1768" fmla="*/ 155950 w 3329862"/>
                  <a:gd name="connsiteY1768" fmla="*/ 413467 h 3287563"/>
                  <a:gd name="connsiteX1769" fmla="*/ 163514 w 3329862"/>
                  <a:gd name="connsiteY1769" fmla="*/ 401941 h 3287563"/>
                  <a:gd name="connsiteX1770" fmla="*/ 169637 w 3329862"/>
                  <a:gd name="connsiteY1770" fmla="*/ 394378 h 3287563"/>
                  <a:gd name="connsiteX1771" fmla="*/ 189806 w 3329862"/>
                  <a:gd name="connsiteY1771" fmla="*/ 367006 h 3287563"/>
                  <a:gd name="connsiteX1772" fmla="*/ 176119 w 3329862"/>
                  <a:gd name="connsiteY1772" fmla="*/ 387895 h 3287563"/>
                  <a:gd name="connsiteX1773" fmla="*/ 163154 w 3329862"/>
                  <a:gd name="connsiteY1773" fmla="*/ 408784 h 3287563"/>
                  <a:gd name="connsiteX1774" fmla="*/ 139023 w 3329862"/>
                  <a:gd name="connsiteY1774" fmla="*/ 450563 h 3287563"/>
                  <a:gd name="connsiteX1775" fmla="*/ 109489 w 3329862"/>
                  <a:gd name="connsiteY1775" fmla="*/ 499545 h 3287563"/>
                  <a:gd name="connsiteX1776" fmla="*/ 100485 w 3329862"/>
                  <a:gd name="connsiteY1776" fmla="*/ 519715 h 3287563"/>
                  <a:gd name="connsiteX1777" fmla="*/ 97604 w 3329862"/>
                  <a:gd name="connsiteY1777" fmla="*/ 526197 h 3287563"/>
                  <a:gd name="connsiteX1778" fmla="*/ 94723 w 3329862"/>
                  <a:gd name="connsiteY1778" fmla="*/ 533040 h 3287563"/>
                  <a:gd name="connsiteX1779" fmla="*/ 88960 w 3329862"/>
                  <a:gd name="connsiteY1779" fmla="*/ 547807 h 3287563"/>
                  <a:gd name="connsiteX1780" fmla="*/ 82837 w 3329862"/>
                  <a:gd name="connsiteY1780" fmla="*/ 563294 h 3287563"/>
                  <a:gd name="connsiteX1781" fmla="*/ 77435 w 3329862"/>
                  <a:gd name="connsiteY1781" fmla="*/ 578781 h 3287563"/>
                  <a:gd name="connsiteX1782" fmla="*/ 72393 w 3329862"/>
                  <a:gd name="connsiteY1782" fmla="*/ 593908 h 3287563"/>
                  <a:gd name="connsiteX1783" fmla="*/ 70232 w 3329862"/>
                  <a:gd name="connsiteY1783" fmla="*/ 601111 h 3287563"/>
                  <a:gd name="connsiteX1784" fmla="*/ 68431 w 3329862"/>
                  <a:gd name="connsiteY1784" fmla="*/ 607954 h 3287563"/>
                  <a:gd name="connsiteX1785" fmla="*/ 70952 w 3329862"/>
                  <a:gd name="connsiteY1785" fmla="*/ 605793 h 3287563"/>
                  <a:gd name="connsiteX1786" fmla="*/ 83558 w 3329862"/>
                  <a:gd name="connsiteY1786" fmla="*/ 571218 h 3287563"/>
                  <a:gd name="connsiteX1787" fmla="*/ 78155 w 3329862"/>
                  <a:gd name="connsiteY1787" fmla="*/ 588506 h 3287563"/>
                  <a:gd name="connsiteX1788" fmla="*/ 71672 w 3329862"/>
                  <a:gd name="connsiteY1788" fmla="*/ 609035 h 3287563"/>
                  <a:gd name="connsiteX1789" fmla="*/ 57986 w 3329862"/>
                  <a:gd name="connsiteY1789" fmla="*/ 658737 h 3287563"/>
                  <a:gd name="connsiteX1790" fmla="*/ 66630 w 3329862"/>
                  <a:gd name="connsiteY1790" fmla="*/ 621280 h 3287563"/>
                  <a:gd name="connsiteX1791" fmla="*/ 60867 w 3329862"/>
                  <a:gd name="connsiteY1791" fmla="*/ 638928 h 3287563"/>
                  <a:gd name="connsiteX1792" fmla="*/ 56185 w 3329862"/>
                  <a:gd name="connsiteY1792" fmla="*/ 656576 h 3287563"/>
                  <a:gd name="connsiteX1793" fmla="*/ 52224 w 3329862"/>
                  <a:gd name="connsiteY1793" fmla="*/ 672784 h 3287563"/>
                  <a:gd name="connsiteX1794" fmla="*/ 50423 w 3329862"/>
                  <a:gd name="connsiteY1794" fmla="*/ 679987 h 3287563"/>
                  <a:gd name="connsiteX1795" fmla="*/ 48982 w 3329862"/>
                  <a:gd name="connsiteY1795" fmla="*/ 686110 h 3287563"/>
                  <a:gd name="connsiteX1796" fmla="*/ 42859 w 3329862"/>
                  <a:gd name="connsiteY1796" fmla="*/ 722486 h 3287563"/>
                  <a:gd name="connsiteX1797" fmla="*/ 45020 w 3329862"/>
                  <a:gd name="connsiteY1797" fmla="*/ 713842 h 3287563"/>
                  <a:gd name="connsiteX1798" fmla="*/ 42859 w 3329862"/>
                  <a:gd name="connsiteY1798" fmla="*/ 734371 h 3287563"/>
                  <a:gd name="connsiteX1799" fmla="*/ 41059 w 3329862"/>
                  <a:gd name="connsiteY1799" fmla="*/ 754901 h 3287563"/>
                  <a:gd name="connsiteX1800" fmla="*/ 45741 w 3329862"/>
                  <a:gd name="connsiteY1800" fmla="*/ 730770 h 3287563"/>
                  <a:gd name="connsiteX1801" fmla="*/ 39978 w 3329862"/>
                  <a:gd name="connsiteY1801" fmla="*/ 784074 h 3287563"/>
                  <a:gd name="connsiteX1802" fmla="*/ 42499 w 3329862"/>
                  <a:gd name="connsiteY1802" fmla="*/ 763905 h 3287563"/>
                  <a:gd name="connsiteX1803" fmla="*/ 46101 w 3329862"/>
                  <a:gd name="connsiteY1803" fmla="*/ 744096 h 3287563"/>
                  <a:gd name="connsiteX1804" fmla="*/ 43940 w 3329862"/>
                  <a:gd name="connsiteY1804" fmla="*/ 762824 h 3287563"/>
                  <a:gd name="connsiteX1805" fmla="*/ 42139 w 3329862"/>
                  <a:gd name="connsiteY1805" fmla="*/ 784434 h 3287563"/>
                  <a:gd name="connsiteX1806" fmla="*/ 41419 w 3329862"/>
                  <a:gd name="connsiteY1806" fmla="*/ 802442 h 3287563"/>
                  <a:gd name="connsiteX1807" fmla="*/ 46821 w 3329862"/>
                  <a:gd name="connsiteY1807" fmla="*/ 746977 h 3287563"/>
                  <a:gd name="connsiteX1808" fmla="*/ 49702 w 3329862"/>
                  <a:gd name="connsiteY1808" fmla="*/ 723927 h 3287563"/>
                  <a:gd name="connsiteX1809" fmla="*/ 53304 w 3329862"/>
                  <a:gd name="connsiteY1809" fmla="*/ 702317 h 3287563"/>
                  <a:gd name="connsiteX1810" fmla="*/ 56906 w 3329862"/>
                  <a:gd name="connsiteY1810" fmla="*/ 681067 h 3287563"/>
                  <a:gd name="connsiteX1811" fmla="*/ 61948 w 3329862"/>
                  <a:gd name="connsiteY1811" fmla="*/ 659458 h 3287563"/>
                  <a:gd name="connsiteX1812" fmla="*/ 64469 w 3329862"/>
                  <a:gd name="connsiteY1812" fmla="*/ 647932 h 3287563"/>
                  <a:gd name="connsiteX1813" fmla="*/ 65910 w 3329862"/>
                  <a:gd name="connsiteY1813" fmla="*/ 642170 h 3287563"/>
                  <a:gd name="connsiteX1814" fmla="*/ 67711 w 3329862"/>
                  <a:gd name="connsiteY1814" fmla="*/ 636047 h 3287563"/>
                  <a:gd name="connsiteX1815" fmla="*/ 74914 w 3329862"/>
                  <a:gd name="connsiteY1815" fmla="*/ 609755 h 3287563"/>
                  <a:gd name="connsiteX1816" fmla="*/ 64829 w 3329862"/>
                  <a:gd name="connsiteY1816" fmla="*/ 639649 h 3287563"/>
                  <a:gd name="connsiteX1817" fmla="*/ 87159 w 3329862"/>
                  <a:gd name="connsiteY1817" fmla="*/ 571218 h 3287563"/>
                  <a:gd name="connsiteX1818" fmla="*/ 89320 w 3329862"/>
                  <a:gd name="connsiteY1818" fmla="*/ 565815 h 3287563"/>
                  <a:gd name="connsiteX1819" fmla="*/ 91841 w 3329862"/>
                  <a:gd name="connsiteY1819" fmla="*/ 560053 h 3287563"/>
                  <a:gd name="connsiteX1820" fmla="*/ 97964 w 3329862"/>
                  <a:gd name="connsiteY1820" fmla="*/ 546006 h 3287563"/>
                  <a:gd name="connsiteX1821" fmla="*/ 106608 w 3329862"/>
                  <a:gd name="connsiteY1821" fmla="*/ 526197 h 3287563"/>
                  <a:gd name="connsiteX1822" fmla="*/ 119574 w 3329862"/>
                  <a:gd name="connsiteY1822" fmla="*/ 498105 h 3287563"/>
                  <a:gd name="connsiteX1823" fmla="*/ 127137 w 3329862"/>
                  <a:gd name="connsiteY1823" fmla="*/ 481897 h 3287563"/>
                  <a:gd name="connsiteX1824" fmla="*/ 136862 w 3329862"/>
                  <a:gd name="connsiteY1824" fmla="*/ 462089 h 3287563"/>
                  <a:gd name="connsiteX1825" fmla="*/ 142624 w 3329862"/>
                  <a:gd name="connsiteY1825" fmla="*/ 451644 h 3287563"/>
                  <a:gd name="connsiteX1826" fmla="*/ 148747 w 3329862"/>
                  <a:gd name="connsiteY1826" fmla="*/ 440839 h 3287563"/>
                  <a:gd name="connsiteX1827" fmla="*/ 154870 w 3329862"/>
                  <a:gd name="connsiteY1827" fmla="*/ 430034 h 3287563"/>
                  <a:gd name="connsiteX1828" fmla="*/ 160993 w 3329862"/>
                  <a:gd name="connsiteY1828" fmla="*/ 419589 h 3287563"/>
                  <a:gd name="connsiteX1829" fmla="*/ 173238 w 3329862"/>
                  <a:gd name="connsiteY1829" fmla="*/ 400501 h 3287563"/>
                  <a:gd name="connsiteX1830" fmla="*/ 178641 w 3329862"/>
                  <a:gd name="connsiteY1830" fmla="*/ 391857 h 3287563"/>
                  <a:gd name="connsiteX1831" fmla="*/ 183683 w 3329862"/>
                  <a:gd name="connsiteY1831" fmla="*/ 384654 h 3287563"/>
                  <a:gd name="connsiteX1832" fmla="*/ 193047 w 3329862"/>
                  <a:gd name="connsiteY1832" fmla="*/ 368806 h 3287563"/>
                  <a:gd name="connsiteX1833" fmla="*/ 196649 w 3329862"/>
                  <a:gd name="connsiteY1833" fmla="*/ 365205 h 3287563"/>
                  <a:gd name="connsiteX1834" fmla="*/ 203132 w 3329862"/>
                  <a:gd name="connsiteY1834" fmla="*/ 356561 h 3287563"/>
                  <a:gd name="connsiteX1835" fmla="*/ 212136 w 3329862"/>
                  <a:gd name="connsiteY1835" fmla="*/ 345396 h 3287563"/>
                  <a:gd name="connsiteX1836" fmla="*/ 253554 w 3329862"/>
                  <a:gd name="connsiteY1836" fmla="*/ 296054 h 3287563"/>
                  <a:gd name="connsiteX1837" fmla="*/ 279126 w 3329862"/>
                  <a:gd name="connsiteY1837" fmla="*/ 267241 h 3287563"/>
                  <a:gd name="connsiteX1838" fmla="*/ 295693 w 3329862"/>
                  <a:gd name="connsiteY1838" fmla="*/ 250673 h 3287563"/>
                  <a:gd name="connsiteX1839" fmla="*/ 303977 w 3329862"/>
                  <a:gd name="connsiteY1839" fmla="*/ 242389 h 3287563"/>
                  <a:gd name="connsiteX1840" fmla="*/ 312261 w 3329862"/>
                  <a:gd name="connsiteY1840" fmla="*/ 234826 h 3287563"/>
                  <a:gd name="connsiteX1841" fmla="*/ 336392 w 3329862"/>
                  <a:gd name="connsiteY1841" fmla="*/ 212856 h 3287563"/>
                  <a:gd name="connsiteX1842" fmla="*/ 334591 w 3329862"/>
                  <a:gd name="connsiteY1842" fmla="*/ 212856 h 3287563"/>
                  <a:gd name="connsiteX1843" fmla="*/ 316223 w 3329862"/>
                  <a:gd name="connsiteY1843" fmla="*/ 229063 h 3287563"/>
                  <a:gd name="connsiteX1844" fmla="*/ 297134 w 3329862"/>
                  <a:gd name="connsiteY1844" fmla="*/ 246711 h 3287563"/>
                  <a:gd name="connsiteX1845" fmla="*/ 263999 w 3329862"/>
                  <a:gd name="connsiteY1845" fmla="*/ 278406 h 3287563"/>
                  <a:gd name="connsiteX1846" fmla="*/ 274084 w 3329862"/>
                  <a:gd name="connsiteY1846" fmla="*/ 267601 h 3287563"/>
                  <a:gd name="connsiteX1847" fmla="*/ 284528 w 3329862"/>
                  <a:gd name="connsiteY1847" fmla="*/ 257156 h 3287563"/>
                  <a:gd name="connsiteX1848" fmla="*/ 305778 w 3329862"/>
                  <a:gd name="connsiteY1848" fmla="*/ 236627 h 3287563"/>
                  <a:gd name="connsiteX1849" fmla="*/ 276605 w 3329862"/>
                  <a:gd name="connsiteY1849" fmla="*/ 262198 h 3287563"/>
                  <a:gd name="connsiteX1850" fmla="*/ 280927 w 3329862"/>
                  <a:gd name="connsiteY1850" fmla="*/ 253915 h 3287563"/>
                  <a:gd name="connsiteX1851" fmla="*/ 13326 w 3329862"/>
                  <a:gd name="connsiteY1851" fmla="*/ 1514483 h 3287563"/>
                  <a:gd name="connsiteX1852" fmla="*/ 13326 w 3329862"/>
                  <a:gd name="connsiteY1852" fmla="*/ 1516644 h 3287563"/>
                  <a:gd name="connsiteX1853" fmla="*/ 13326 w 3329862"/>
                  <a:gd name="connsiteY1853" fmla="*/ 1514123 h 3287563"/>
                  <a:gd name="connsiteX1854" fmla="*/ 13326 w 3329862"/>
                  <a:gd name="connsiteY1854" fmla="*/ 1514123 h 3287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Lst>
                <a:rect l="l" t="t" r="r" b="b"/>
                <a:pathLst>
                  <a:path w="3329862" h="3287563">
                    <a:moveTo>
                      <a:pt x="49342" y="2190148"/>
                    </a:moveTo>
                    <a:cubicBezTo>
                      <a:pt x="50423" y="2195551"/>
                      <a:pt x="51503" y="2201313"/>
                      <a:pt x="52584" y="2207076"/>
                    </a:cubicBezTo>
                    <a:lnTo>
                      <a:pt x="50423" y="2198432"/>
                    </a:lnTo>
                    <a:cubicBezTo>
                      <a:pt x="51503" y="2205635"/>
                      <a:pt x="53304" y="2212839"/>
                      <a:pt x="54745" y="2220042"/>
                    </a:cubicBezTo>
                    <a:lnTo>
                      <a:pt x="59427" y="2241652"/>
                    </a:lnTo>
                    <a:cubicBezTo>
                      <a:pt x="60507" y="2247054"/>
                      <a:pt x="62668" y="2252456"/>
                      <a:pt x="64469" y="2259299"/>
                    </a:cubicBezTo>
                    <a:cubicBezTo>
                      <a:pt x="63749" y="2256418"/>
                      <a:pt x="63028" y="2254617"/>
                      <a:pt x="62308" y="2253177"/>
                    </a:cubicBezTo>
                    <a:cubicBezTo>
                      <a:pt x="63389" y="2257859"/>
                      <a:pt x="64829" y="2262541"/>
                      <a:pt x="65910" y="2266863"/>
                    </a:cubicBezTo>
                    <a:cubicBezTo>
                      <a:pt x="67350" y="2271185"/>
                      <a:pt x="68791" y="2276227"/>
                      <a:pt x="70592" y="2281630"/>
                    </a:cubicBezTo>
                    <a:cubicBezTo>
                      <a:pt x="72393" y="2287032"/>
                      <a:pt x="74914" y="2293155"/>
                      <a:pt x="77075" y="2299638"/>
                    </a:cubicBezTo>
                    <a:cubicBezTo>
                      <a:pt x="79236" y="2306121"/>
                      <a:pt x="81757" y="2312604"/>
                      <a:pt x="84278" y="2319807"/>
                    </a:cubicBezTo>
                    <a:cubicBezTo>
                      <a:pt x="86799" y="2326650"/>
                      <a:pt x="90041" y="2333493"/>
                      <a:pt x="92562" y="2340336"/>
                    </a:cubicBezTo>
                    <a:cubicBezTo>
                      <a:pt x="95443" y="2347179"/>
                      <a:pt x="98324" y="2354022"/>
                      <a:pt x="100846" y="2360505"/>
                    </a:cubicBezTo>
                    <a:cubicBezTo>
                      <a:pt x="103727" y="2366988"/>
                      <a:pt x="106608" y="2372751"/>
                      <a:pt x="109489" y="2378513"/>
                    </a:cubicBezTo>
                    <a:cubicBezTo>
                      <a:pt x="112011" y="2383916"/>
                      <a:pt x="114532" y="2389318"/>
                      <a:pt x="116693" y="2393640"/>
                    </a:cubicBezTo>
                    <a:cubicBezTo>
                      <a:pt x="118854" y="2397962"/>
                      <a:pt x="121015" y="2401564"/>
                      <a:pt x="122455" y="2404445"/>
                    </a:cubicBezTo>
                    <a:cubicBezTo>
                      <a:pt x="126417" y="2411648"/>
                      <a:pt x="130739" y="2419572"/>
                      <a:pt x="134701" y="2427495"/>
                    </a:cubicBezTo>
                    <a:cubicBezTo>
                      <a:pt x="139023" y="2435419"/>
                      <a:pt x="143705" y="2442982"/>
                      <a:pt x="148027" y="2450546"/>
                    </a:cubicBezTo>
                    <a:cubicBezTo>
                      <a:pt x="156671" y="2466033"/>
                      <a:pt x="166035" y="2479719"/>
                      <a:pt x="172878" y="2490524"/>
                    </a:cubicBezTo>
                    <a:cubicBezTo>
                      <a:pt x="169637" y="2485482"/>
                      <a:pt x="166035" y="2480079"/>
                      <a:pt x="162793" y="2475037"/>
                    </a:cubicBezTo>
                    <a:cubicBezTo>
                      <a:pt x="159552" y="2469994"/>
                      <a:pt x="155950" y="2464952"/>
                      <a:pt x="153789" y="2460990"/>
                    </a:cubicBezTo>
                    <a:cubicBezTo>
                      <a:pt x="148747" y="2452707"/>
                      <a:pt x="145866" y="2448025"/>
                      <a:pt x="147667" y="2452347"/>
                    </a:cubicBezTo>
                    <a:cubicBezTo>
                      <a:pt x="150548" y="2457749"/>
                      <a:pt x="153069" y="2462791"/>
                      <a:pt x="155950" y="2467473"/>
                    </a:cubicBezTo>
                    <a:cubicBezTo>
                      <a:pt x="158832" y="2472156"/>
                      <a:pt x="161353" y="2476478"/>
                      <a:pt x="164234" y="2481160"/>
                    </a:cubicBezTo>
                    <a:cubicBezTo>
                      <a:pt x="169637" y="2489803"/>
                      <a:pt x="174319" y="2498807"/>
                      <a:pt x="180802" y="2508172"/>
                    </a:cubicBezTo>
                    <a:cubicBezTo>
                      <a:pt x="184043" y="2512854"/>
                      <a:pt x="187285" y="2517536"/>
                      <a:pt x="190886" y="2522938"/>
                    </a:cubicBezTo>
                    <a:cubicBezTo>
                      <a:pt x="192687" y="2525460"/>
                      <a:pt x="194488" y="2528341"/>
                      <a:pt x="196649" y="2530862"/>
                    </a:cubicBezTo>
                    <a:cubicBezTo>
                      <a:pt x="198450" y="2533743"/>
                      <a:pt x="200971" y="2536264"/>
                      <a:pt x="203132" y="2539146"/>
                    </a:cubicBezTo>
                    <a:cubicBezTo>
                      <a:pt x="207814" y="2544908"/>
                      <a:pt x="212856" y="2551031"/>
                      <a:pt x="218259" y="2557874"/>
                    </a:cubicBezTo>
                    <a:cubicBezTo>
                      <a:pt x="219699" y="2559675"/>
                      <a:pt x="221140" y="2561116"/>
                      <a:pt x="222580" y="2562917"/>
                    </a:cubicBezTo>
                    <a:cubicBezTo>
                      <a:pt x="224021" y="2564717"/>
                      <a:pt x="225822" y="2566518"/>
                      <a:pt x="227263" y="2567959"/>
                    </a:cubicBezTo>
                    <a:cubicBezTo>
                      <a:pt x="230504" y="2571560"/>
                      <a:pt x="233745" y="2575162"/>
                      <a:pt x="237347" y="2579124"/>
                    </a:cubicBezTo>
                    <a:cubicBezTo>
                      <a:pt x="231945" y="2573001"/>
                      <a:pt x="226542" y="2566878"/>
                      <a:pt x="221500" y="2560395"/>
                    </a:cubicBezTo>
                    <a:lnTo>
                      <a:pt x="206373" y="2541307"/>
                    </a:lnTo>
                    <a:lnTo>
                      <a:pt x="224021" y="2562556"/>
                    </a:lnTo>
                    <a:lnTo>
                      <a:pt x="242750" y="2582725"/>
                    </a:lnTo>
                    <a:cubicBezTo>
                      <a:pt x="248872" y="2589568"/>
                      <a:pt x="255355" y="2596051"/>
                      <a:pt x="261838" y="2602534"/>
                    </a:cubicBezTo>
                    <a:lnTo>
                      <a:pt x="271563" y="2612259"/>
                    </a:lnTo>
                    <a:cubicBezTo>
                      <a:pt x="274804" y="2615500"/>
                      <a:pt x="278045" y="2618742"/>
                      <a:pt x="281647" y="2621623"/>
                    </a:cubicBezTo>
                    <a:cubicBezTo>
                      <a:pt x="288490" y="2628466"/>
                      <a:pt x="289211" y="2629547"/>
                      <a:pt x="286329" y="2627386"/>
                    </a:cubicBezTo>
                    <a:cubicBezTo>
                      <a:pt x="283448" y="2625225"/>
                      <a:pt x="276965" y="2619462"/>
                      <a:pt x="270122" y="2612259"/>
                    </a:cubicBezTo>
                    <a:cubicBezTo>
                      <a:pt x="262919" y="2605055"/>
                      <a:pt x="254635" y="2596772"/>
                      <a:pt x="247432" y="2589208"/>
                    </a:cubicBezTo>
                    <a:cubicBezTo>
                      <a:pt x="240589" y="2581645"/>
                      <a:pt x="234466" y="2575162"/>
                      <a:pt x="231945" y="2572281"/>
                    </a:cubicBezTo>
                    <a:cubicBezTo>
                      <a:pt x="288490" y="2636750"/>
                      <a:pt x="342154" y="2684291"/>
                      <a:pt x="376010" y="2705181"/>
                    </a:cubicBezTo>
                    <a:cubicBezTo>
                      <a:pt x="377810" y="2707342"/>
                      <a:pt x="379971" y="2710583"/>
                      <a:pt x="387895" y="2717426"/>
                    </a:cubicBezTo>
                    <a:cubicBezTo>
                      <a:pt x="389696" y="2719227"/>
                      <a:pt x="392217" y="2721028"/>
                      <a:pt x="394738" y="2723189"/>
                    </a:cubicBezTo>
                    <a:cubicBezTo>
                      <a:pt x="397619" y="2725350"/>
                      <a:pt x="400501" y="2727511"/>
                      <a:pt x="404463" y="2730032"/>
                    </a:cubicBezTo>
                    <a:cubicBezTo>
                      <a:pt x="408064" y="2732553"/>
                      <a:pt x="412386" y="2735434"/>
                      <a:pt x="417068" y="2738316"/>
                    </a:cubicBezTo>
                    <a:cubicBezTo>
                      <a:pt x="421750" y="2741557"/>
                      <a:pt x="427153" y="2745159"/>
                      <a:pt x="433276" y="2748400"/>
                    </a:cubicBezTo>
                    <a:cubicBezTo>
                      <a:pt x="431115" y="2746960"/>
                      <a:pt x="429314" y="2745879"/>
                      <a:pt x="427873" y="2744799"/>
                    </a:cubicBezTo>
                    <a:cubicBezTo>
                      <a:pt x="426432" y="2743718"/>
                      <a:pt x="425352" y="2742998"/>
                      <a:pt x="424632" y="2742277"/>
                    </a:cubicBezTo>
                    <a:cubicBezTo>
                      <a:pt x="423191" y="2741197"/>
                      <a:pt x="422831" y="2740837"/>
                      <a:pt x="423191" y="2740837"/>
                    </a:cubicBezTo>
                    <a:cubicBezTo>
                      <a:pt x="423911" y="2740837"/>
                      <a:pt x="427873" y="2743358"/>
                      <a:pt x="431835" y="2745519"/>
                    </a:cubicBezTo>
                    <a:cubicBezTo>
                      <a:pt x="440119" y="2749841"/>
                      <a:pt x="449123" y="2754883"/>
                      <a:pt x="435436" y="2745519"/>
                    </a:cubicBezTo>
                    <a:cubicBezTo>
                      <a:pt x="439758" y="2747680"/>
                      <a:pt x="445161" y="2750921"/>
                      <a:pt x="451284" y="2754163"/>
                    </a:cubicBezTo>
                    <a:cubicBezTo>
                      <a:pt x="457406" y="2757404"/>
                      <a:pt x="463529" y="2761366"/>
                      <a:pt x="469652" y="2764608"/>
                    </a:cubicBezTo>
                    <a:cubicBezTo>
                      <a:pt x="481897" y="2771090"/>
                      <a:pt x="491982" y="2776493"/>
                      <a:pt x="493783" y="2776493"/>
                    </a:cubicBezTo>
                    <a:lnTo>
                      <a:pt x="488741" y="2774692"/>
                    </a:lnTo>
                    <a:cubicBezTo>
                      <a:pt x="531240" y="2797022"/>
                      <a:pt x="561493" y="2808187"/>
                      <a:pt x="585264" y="2815390"/>
                    </a:cubicBezTo>
                    <a:cubicBezTo>
                      <a:pt x="591387" y="2817191"/>
                      <a:pt x="596789" y="2818632"/>
                      <a:pt x="602192" y="2820433"/>
                    </a:cubicBezTo>
                    <a:cubicBezTo>
                      <a:pt x="604713" y="2821153"/>
                      <a:pt x="607594" y="2821873"/>
                      <a:pt x="610115" y="2822594"/>
                    </a:cubicBezTo>
                    <a:cubicBezTo>
                      <a:pt x="612636" y="2823314"/>
                      <a:pt x="615158" y="2823674"/>
                      <a:pt x="617679" y="2824394"/>
                    </a:cubicBezTo>
                    <a:cubicBezTo>
                      <a:pt x="627763" y="2826555"/>
                      <a:pt x="637127" y="2828716"/>
                      <a:pt x="646852" y="2831238"/>
                    </a:cubicBezTo>
                    <a:cubicBezTo>
                      <a:pt x="660898" y="2834479"/>
                      <a:pt x="673864" y="2837360"/>
                      <a:pt x="686110" y="2840242"/>
                    </a:cubicBezTo>
                    <a:cubicBezTo>
                      <a:pt x="698355" y="2842763"/>
                      <a:pt x="710241" y="2844563"/>
                      <a:pt x="721045" y="2846725"/>
                    </a:cubicBezTo>
                    <a:cubicBezTo>
                      <a:pt x="723927" y="2847085"/>
                      <a:pt x="726448" y="2847805"/>
                      <a:pt x="729329" y="2848165"/>
                    </a:cubicBezTo>
                    <a:cubicBezTo>
                      <a:pt x="732210" y="2848165"/>
                      <a:pt x="734732" y="2848885"/>
                      <a:pt x="737253" y="2849246"/>
                    </a:cubicBezTo>
                    <a:cubicBezTo>
                      <a:pt x="742655" y="2849966"/>
                      <a:pt x="747697" y="2850686"/>
                      <a:pt x="752740" y="2851407"/>
                    </a:cubicBezTo>
                    <a:cubicBezTo>
                      <a:pt x="757782" y="2852127"/>
                      <a:pt x="762824" y="2852847"/>
                      <a:pt x="767867" y="2853207"/>
                    </a:cubicBezTo>
                    <a:cubicBezTo>
                      <a:pt x="772909" y="2853928"/>
                      <a:pt x="777591" y="2853928"/>
                      <a:pt x="782633" y="2854288"/>
                    </a:cubicBezTo>
                    <a:cubicBezTo>
                      <a:pt x="792358" y="2855008"/>
                      <a:pt x="802082" y="2855729"/>
                      <a:pt x="811806" y="2856449"/>
                    </a:cubicBezTo>
                    <a:cubicBezTo>
                      <a:pt x="821531" y="2856449"/>
                      <a:pt x="831255" y="2857169"/>
                      <a:pt x="840979" y="2857169"/>
                    </a:cubicBezTo>
                    <a:cubicBezTo>
                      <a:pt x="850704" y="2857529"/>
                      <a:pt x="861149" y="2857169"/>
                      <a:pt x="871953" y="2857169"/>
                    </a:cubicBezTo>
                    <a:cubicBezTo>
                      <a:pt x="882758" y="2857169"/>
                      <a:pt x="893923" y="2857169"/>
                      <a:pt x="905449" y="2857169"/>
                    </a:cubicBezTo>
                    <a:cubicBezTo>
                      <a:pt x="909050" y="2858250"/>
                      <a:pt x="934982" y="2861491"/>
                      <a:pt x="972799" y="2861491"/>
                    </a:cubicBezTo>
                    <a:cubicBezTo>
                      <a:pt x="990447" y="2860051"/>
                      <a:pt x="1075805" y="2859330"/>
                      <a:pt x="1084449" y="2857169"/>
                    </a:cubicBezTo>
                    <a:cubicBezTo>
                      <a:pt x="1016739" y="2856449"/>
                      <a:pt x="1028984" y="2858970"/>
                      <a:pt x="988646" y="2859330"/>
                    </a:cubicBezTo>
                    <a:cubicBezTo>
                      <a:pt x="954791" y="2857169"/>
                      <a:pt x="985765" y="2857169"/>
                      <a:pt x="939664" y="2856089"/>
                    </a:cubicBezTo>
                    <a:cubicBezTo>
                      <a:pt x="976761" y="2856809"/>
                      <a:pt x="1107500" y="2855008"/>
                      <a:pt x="1148198" y="2856809"/>
                    </a:cubicBezTo>
                    <a:lnTo>
                      <a:pt x="1133792" y="2856809"/>
                    </a:lnTo>
                    <a:cubicBezTo>
                      <a:pt x="1198621" y="2858250"/>
                      <a:pt x="1211227" y="2863292"/>
                      <a:pt x="1319275" y="2860411"/>
                    </a:cubicBezTo>
                    <a:lnTo>
                      <a:pt x="1370778" y="2859330"/>
                    </a:lnTo>
                    <a:cubicBezTo>
                      <a:pt x="1368257" y="2859330"/>
                      <a:pt x="1367897" y="2859690"/>
                      <a:pt x="1366817" y="2860051"/>
                    </a:cubicBezTo>
                    <a:cubicBezTo>
                      <a:pt x="1451455" y="2860051"/>
                      <a:pt x="1428404" y="2862572"/>
                      <a:pt x="1521687" y="2860771"/>
                    </a:cubicBezTo>
                    <a:cubicBezTo>
                      <a:pt x="1514483" y="2860771"/>
                      <a:pt x="1519165" y="2861131"/>
                      <a:pt x="1511602" y="2861131"/>
                    </a:cubicBezTo>
                    <a:cubicBezTo>
                      <a:pt x="1564906" y="2862212"/>
                      <a:pt x="1618570" y="2860051"/>
                      <a:pt x="1658548" y="2859330"/>
                    </a:cubicBezTo>
                    <a:cubicBezTo>
                      <a:pt x="1683039" y="2861131"/>
                      <a:pt x="1652786" y="2861131"/>
                      <a:pt x="1637659" y="2862212"/>
                    </a:cubicBezTo>
                    <a:cubicBezTo>
                      <a:pt x="1731301" y="2862932"/>
                      <a:pt x="1832147" y="2860051"/>
                      <a:pt x="1890133" y="2857890"/>
                    </a:cubicBezTo>
                    <a:lnTo>
                      <a:pt x="1950280" y="2858970"/>
                    </a:lnTo>
                    <a:cubicBezTo>
                      <a:pt x="1914624" y="2859690"/>
                      <a:pt x="1870684" y="2861491"/>
                      <a:pt x="1881849" y="2862572"/>
                    </a:cubicBezTo>
                    <a:cubicBezTo>
                      <a:pt x="1914984" y="2862572"/>
                      <a:pt x="1908501" y="2861491"/>
                      <a:pt x="1955322" y="2861851"/>
                    </a:cubicBezTo>
                    <a:cubicBezTo>
                      <a:pt x="1947399" y="2862932"/>
                      <a:pt x="1927590" y="2864012"/>
                      <a:pt x="1905620" y="2865453"/>
                    </a:cubicBezTo>
                    <a:cubicBezTo>
                      <a:pt x="1954242" y="2866533"/>
                      <a:pt x="1959644" y="2865453"/>
                      <a:pt x="1961445" y="2864733"/>
                    </a:cubicBezTo>
                    <a:cubicBezTo>
                      <a:pt x="1962165" y="2864733"/>
                      <a:pt x="1962165" y="2864012"/>
                      <a:pt x="1966487" y="2864372"/>
                    </a:cubicBezTo>
                    <a:cubicBezTo>
                      <a:pt x="1968648" y="2864372"/>
                      <a:pt x="1971530" y="2865093"/>
                      <a:pt x="1975851" y="2866894"/>
                    </a:cubicBezTo>
                    <a:cubicBezTo>
                      <a:pt x="1980173" y="2868694"/>
                      <a:pt x="1985936" y="2871576"/>
                      <a:pt x="1991339" y="2878059"/>
                    </a:cubicBezTo>
                    <a:cubicBezTo>
                      <a:pt x="1993860" y="2880580"/>
                      <a:pt x="1996021" y="2883821"/>
                      <a:pt x="1997821" y="2886342"/>
                    </a:cubicBezTo>
                    <a:cubicBezTo>
                      <a:pt x="1999622" y="2889224"/>
                      <a:pt x="2001423" y="2891745"/>
                      <a:pt x="2003224" y="2894266"/>
                    </a:cubicBezTo>
                    <a:cubicBezTo>
                      <a:pt x="2006465" y="2899308"/>
                      <a:pt x="2009707" y="2903270"/>
                      <a:pt x="2012228" y="2906872"/>
                    </a:cubicBezTo>
                    <a:cubicBezTo>
                      <a:pt x="2017630" y="2913715"/>
                      <a:pt x="2021232" y="2917677"/>
                      <a:pt x="2022673" y="2918397"/>
                    </a:cubicBezTo>
                    <a:lnTo>
                      <a:pt x="2030236" y="2929922"/>
                    </a:lnTo>
                    <a:lnTo>
                      <a:pt x="2038160" y="2941087"/>
                    </a:lnTo>
                    <a:cubicBezTo>
                      <a:pt x="2043562" y="2948651"/>
                      <a:pt x="2048604" y="2956214"/>
                      <a:pt x="2054367" y="2963417"/>
                    </a:cubicBezTo>
                    <a:cubicBezTo>
                      <a:pt x="2055808" y="2964498"/>
                      <a:pt x="2059409" y="2968459"/>
                      <a:pt x="2064452" y="2974582"/>
                    </a:cubicBezTo>
                    <a:cubicBezTo>
                      <a:pt x="2069494" y="2980705"/>
                      <a:pt x="2076697" y="2988268"/>
                      <a:pt x="2084260" y="2997272"/>
                    </a:cubicBezTo>
                    <a:cubicBezTo>
                      <a:pt x="2086061" y="2999433"/>
                      <a:pt x="2088222" y="3001594"/>
                      <a:pt x="2090023" y="3004116"/>
                    </a:cubicBezTo>
                    <a:cubicBezTo>
                      <a:pt x="2092184" y="3006277"/>
                      <a:pt x="2094345" y="3008437"/>
                      <a:pt x="2096506" y="3010959"/>
                    </a:cubicBezTo>
                    <a:cubicBezTo>
                      <a:pt x="2100828" y="3015641"/>
                      <a:pt x="2105150" y="3020323"/>
                      <a:pt x="2109472" y="3025005"/>
                    </a:cubicBezTo>
                    <a:cubicBezTo>
                      <a:pt x="2118116" y="3034369"/>
                      <a:pt x="2127480" y="3043013"/>
                      <a:pt x="2135043" y="3050937"/>
                    </a:cubicBezTo>
                    <a:cubicBezTo>
                      <a:pt x="2139365" y="3054178"/>
                      <a:pt x="2110912" y="3024645"/>
                      <a:pt x="2099387" y="3012039"/>
                    </a:cubicBezTo>
                    <a:cubicBezTo>
                      <a:pt x="2102629" y="3013840"/>
                      <a:pt x="2135043" y="3048055"/>
                      <a:pt x="2157734" y="3067864"/>
                    </a:cubicBezTo>
                    <a:cubicBezTo>
                      <a:pt x="2160255" y="3073267"/>
                      <a:pt x="2197712" y="3106042"/>
                      <a:pt x="2233008" y="3132333"/>
                    </a:cubicBezTo>
                    <a:cubicBezTo>
                      <a:pt x="2242012" y="3138816"/>
                      <a:pt x="2250295" y="3144939"/>
                      <a:pt x="2258219" y="3150702"/>
                    </a:cubicBezTo>
                    <a:cubicBezTo>
                      <a:pt x="2266143" y="3156104"/>
                      <a:pt x="2272986" y="3160786"/>
                      <a:pt x="2278028" y="3164388"/>
                    </a:cubicBezTo>
                    <a:cubicBezTo>
                      <a:pt x="2288473" y="3171591"/>
                      <a:pt x="2292434" y="3174833"/>
                      <a:pt x="2284151" y="3170871"/>
                    </a:cubicBezTo>
                    <a:cubicBezTo>
                      <a:pt x="2287392" y="3173032"/>
                      <a:pt x="2290634" y="3175193"/>
                      <a:pt x="2293875" y="3176994"/>
                    </a:cubicBezTo>
                    <a:cubicBezTo>
                      <a:pt x="2297117" y="3179155"/>
                      <a:pt x="2300358" y="3180955"/>
                      <a:pt x="2303960" y="3183116"/>
                    </a:cubicBezTo>
                    <a:cubicBezTo>
                      <a:pt x="2310803" y="3187078"/>
                      <a:pt x="2317646" y="3191400"/>
                      <a:pt x="2324489" y="3195362"/>
                    </a:cubicBezTo>
                    <a:cubicBezTo>
                      <a:pt x="2331332" y="3199684"/>
                      <a:pt x="2338895" y="3203285"/>
                      <a:pt x="2346099" y="3207607"/>
                    </a:cubicBezTo>
                    <a:cubicBezTo>
                      <a:pt x="2353302" y="3211569"/>
                      <a:pt x="2360865" y="3215531"/>
                      <a:pt x="2368069" y="3219853"/>
                    </a:cubicBezTo>
                    <a:cubicBezTo>
                      <a:pt x="2371670" y="3222014"/>
                      <a:pt x="2375632" y="3223815"/>
                      <a:pt x="2379594" y="3225616"/>
                    </a:cubicBezTo>
                    <a:cubicBezTo>
                      <a:pt x="2383195" y="3227416"/>
                      <a:pt x="2387157" y="3229217"/>
                      <a:pt x="2390759" y="3231018"/>
                    </a:cubicBezTo>
                    <a:cubicBezTo>
                      <a:pt x="2397602" y="3234260"/>
                      <a:pt x="2404445" y="3237861"/>
                      <a:pt x="2411648" y="3241102"/>
                    </a:cubicBezTo>
                    <a:cubicBezTo>
                      <a:pt x="2418491" y="3244344"/>
                      <a:pt x="2425695" y="3247225"/>
                      <a:pt x="2432538" y="3250467"/>
                    </a:cubicBezTo>
                    <a:lnTo>
                      <a:pt x="2442982" y="3255149"/>
                    </a:lnTo>
                    <a:lnTo>
                      <a:pt x="2448025" y="3257310"/>
                    </a:lnTo>
                    <a:lnTo>
                      <a:pt x="2449465" y="3258030"/>
                    </a:lnTo>
                    <a:lnTo>
                      <a:pt x="2449465" y="3258030"/>
                    </a:lnTo>
                    <a:cubicBezTo>
                      <a:pt x="2449465" y="3258030"/>
                      <a:pt x="2449465" y="3258030"/>
                      <a:pt x="2449465" y="3258030"/>
                    </a:cubicBezTo>
                    <a:lnTo>
                      <a:pt x="2449465" y="3258030"/>
                    </a:lnTo>
                    <a:cubicBezTo>
                      <a:pt x="2449465" y="3258030"/>
                      <a:pt x="2449465" y="3257310"/>
                      <a:pt x="2449465" y="3257310"/>
                    </a:cubicBezTo>
                    <a:lnTo>
                      <a:pt x="2448385" y="3254789"/>
                    </a:lnTo>
                    <a:cubicBezTo>
                      <a:pt x="2439741" y="3237141"/>
                      <a:pt x="2432177" y="3219493"/>
                      <a:pt x="2426055" y="3202565"/>
                    </a:cubicBezTo>
                    <a:cubicBezTo>
                      <a:pt x="2425695" y="3201484"/>
                      <a:pt x="2425334" y="3200404"/>
                      <a:pt x="2424974" y="3199324"/>
                    </a:cubicBezTo>
                    <a:lnTo>
                      <a:pt x="2423894" y="3196082"/>
                    </a:lnTo>
                    <a:cubicBezTo>
                      <a:pt x="2423173" y="3193561"/>
                      <a:pt x="2422093" y="3191040"/>
                      <a:pt x="2421373" y="3188879"/>
                    </a:cubicBezTo>
                    <a:cubicBezTo>
                      <a:pt x="2419572" y="3184197"/>
                      <a:pt x="2418131" y="3179155"/>
                      <a:pt x="2416691" y="3174472"/>
                    </a:cubicBezTo>
                    <a:cubicBezTo>
                      <a:pt x="2413449" y="3165108"/>
                      <a:pt x="2410928" y="3155384"/>
                      <a:pt x="2408407" y="3146380"/>
                    </a:cubicBezTo>
                    <a:cubicBezTo>
                      <a:pt x="2398322" y="3109643"/>
                      <a:pt x="2392560" y="3076508"/>
                      <a:pt x="2388598" y="3051657"/>
                    </a:cubicBezTo>
                    <a:cubicBezTo>
                      <a:pt x="2387878" y="3044094"/>
                      <a:pt x="2386797" y="3034729"/>
                      <a:pt x="2386077" y="3025365"/>
                    </a:cubicBezTo>
                    <a:cubicBezTo>
                      <a:pt x="2385356" y="3016001"/>
                      <a:pt x="2384636" y="3006637"/>
                      <a:pt x="2384276" y="2999433"/>
                    </a:cubicBezTo>
                    <a:cubicBezTo>
                      <a:pt x="2383556" y="2985027"/>
                      <a:pt x="2383556" y="2978904"/>
                      <a:pt x="2385717" y="2996912"/>
                    </a:cubicBezTo>
                    <a:cubicBezTo>
                      <a:pt x="2385356" y="2990069"/>
                      <a:pt x="2384636" y="2983226"/>
                      <a:pt x="2384276" y="2976743"/>
                    </a:cubicBezTo>
                    <a:cubicBezTo>
                      <a:pt x="2384276" y="2973502"/>
                      <a:pt x="2383916" y="2970260"/>
                      <a:pt x="2383556" y="2967019"/>
                    </a:cubicBezTo>
                    <a:cubicBezTo>
                      <a:pt x="2383556" y="2963777"/>
                      <a:pt x="2383556" y="2960536"/>
                      <a:pt x="2383195" y="2957655"/>
                    </a:cubicBezTo>
                    <a:cubicBezTo>
                      <a:pt x="2383195" y="2951532"/>
                      <a:pt x="2382475" y="2945409"/>
                      <a:pt x="2382475" y="2939646"/>
                    </a:cubicBezTo>
                    <a:cubicBezTo>
                      <a:pt x="2382475" y="2933884"/>
                      <a:pt x="2382475" y="2928121"/>
                      <a:pt x="2382115" y="2922359"/>
                    </a:cubicBezTo>
                    <a:cubicBezTo>
                      <a:pt x="2382115" y="2916596"/>
                      <a:pt x="2381755" y="2911194"/>
                      <a:pt x="2382115" y="2905431"/>
                    </a:cubicBezTo>
                    <a:cubicBezTo>
                      <a:pt x="2382115" y="2899668"/>
                      <a:pt x="2383556" y="2893906"/>
                      <a:pt x="2385717" y="2888503"/>
                    </a:cubicBezTo>
                    <a:cubicBezTo>
                      <a:pt x="2390038" y="2877698"/>
                      <a:pt x="2398682" y="2869055"/>
                      <a:pt x="2409127" y="2864372"/>
                    </a:cubicBezTo>
                    <a:cubicBezTo>
                      <a:pt x="2414169" y="2861851"/>
                      <a:pt x="2419932" y="2860411"/>
                      <a:pt x="2425695" y="2860051"/>
                    </a:cubicBezTo>
                    <a:cubicBezTo>
                      <a:pt x="2428576" y="2860051"/>
                      <a:pt x="2431097" y="2860051"/>
                      <a:pt x="2433978" y="2860051"/>
                    </a:cubicBezTo>
                    <a:cubicBezTo>
                      <a:pt x="2436499" y="2860051"/>
                      <a:pt x="2439381" y="2860051"/>
                      <a:pt x="2441902" y="2860051"/>
                    </a:cubicBezTo>
                    <a:cubicBezTo>
                      <a:pt x="2452707" y="2860051"/>
                      <a:pt x="2463512" y="2860051"/>
                      <a:pt x="2474677" y="2859690"/>
                    </a:cubicBezTo>
                    <a:cubicBezTo>
                      <a:pt x="2485842" y="2859690"/>
                      <a:pt x="2497727" y="2859690"/>
                      <a:pt x="2509612" y="2859330"/>
                    </a:cubicBezTo>
                    <a:cubicBezTo>
                      <a:pt x="2515735" y="2859330"/>
                      <a:pt x="2521858" y="2859330"/>
                      <a:pt x="2528341" y="2858970"/>
                    </a:cubicBezTo>
                    <a:cubicBezTo>
                      <a:pt x="2531582" y="2858970"/>
                      <a:pt x="2534824" y="2858970"/>
                      <a:pt x="2538065" y="2858970"/>
                    </a:cubicBezTo>
                    <a:cubicBezTo>
                      <a:pt x="2541307" y="2858970"/>
                      <a:pt x="2544548" y="2858610"/>
                      <a:pt x="2548150" y="2858250"/>
                    </a:cubicBezTo>
                    <a:cubicBezTo>
                      <a:pt x="2550311" y="2858250"/>
                      <a:pt x="2548150" y="2858250"/>
                      <a:pt x="2544188" y="2858610"/>
                    </a:cubicBezTo>
                    <a:cubicBezTo>
                      <a:pt x="2542027" y="2858610"/>
                      <a:pt x="2539506" y="2858970"/>
                      <a:pt x="2536625" y="2859330"/>
                    </a:cubicBezTo>
                    <a:cubicBezTo>
                      <a:pt x="2533743" y="2859330"/>
                      <a:pt x="2530502" y="2859330"/>
                      <a:pt x="2527260" y="2859330"/>
                    </a:cubicBezTo>
                    <a:cubicBezTo>
                      <a:pt x="2514294" y="2859690"/>
                      <a:pt x="2500608" y="2860411"/>
                      <a:pt x="2502769" y="2860771"/>
                    </a:cubicBezTo>
                    <a:cubicBezTo>
                      <a:pt x="2520417" y="2859690"/>
                      <a:pt x="2537705" y="2860051"/>
                      <a:pt x="2554633" y="2858250"/>
                    </a:cubicBezTo>
                    <a:cubicBezTo>
                      <a:pt x="2563277" y="2857529"/>
                      <a:pt x="2571920" y="2857169"/>
                      <a:pt x="2580564" y="2856449"/>
                    </a:cubicBezTo>
                    <a:cubicBezTo>
                      <a:pt x="2589208" y="2855368"/>
                      <a:pt x="2598212" y="2854288"/>
                      <a:pt x="2607577" y="2853207"/>
                    </a:cubicBezTo>
                    <a:cubicBezTo>
                      <a:pt x="2644673" y="2848165"/>
                      <a:pt x="2686452" y="2841322"/>
                      <a:pt x="2739396" y="2824394"/>
                    </a:cubicBezTo>
                    <a:cubicBezTo>
                      <a:pt x="2721388" y="2829437"/>
                      <a:pt x="2716346" y="2831598"/>
                      <a:pt x="2714185" y="2832678"/>
                    </a:cubicBezTo>
                    <a:cubicBezTo>
                      <a:pt x="2713104" y="2832678"/>
                      <a:pt x="2723909" y="2829437"/>
                      <a:pt x="2738676" y="2824755"/>
                    </a:cubicBezTo>
                    <a:cubicBezTo>
                      <a:pt x="2745879" y="2822234"/>
                      <a:pt x="2753803" y="2819352"/>
                      <a:pt x="2761726" y="2816471"/>
                    </a:cubicBezTo>
                    <a:cubicBezTo>
                      <a:pt x="2769650" y="2813590"/>
                      <a:pt x="2777573" y="2811068"/>
                      <a:pt x="2784056" y="2808187"/>
                    </a:cubicBezTo>
                    <a:cubicBezTo>
                      <a:pt x="2791620" y="2805306"/>
                      <a:pt x="2786577" y="2807467"/>
                      <a:pt x="2780815" y="2809988"/>
                    </a:cubicBezTo>
                    <a:cubicBezTo>
                      <a:pt x="2775052" y="2812509"/>
                      <a:pt x="2768209" y="2814670"/>
                      <a:pt x="2772531" y="2813590"/>
                    </a:cubicBezTo>
                    <a:cubicBezTo>
                      <a:pt x="2822954" y="2795942"/>
                      <a:pt x="2868694" y="2773972"/>
                      <a:pt x="2910473" y="2748760"/>
                    </a:cubicBezTo>
                    <a:cubicBezTo>
                      <a:pt x="2952252" y="2723909"/>
                      <a:pt x="2990429" y="2695816"/>
                      <a:pt x="3025725" y="2664842"/>
                    </a:cubicBezTo>
                    <a:cubicBezTo>
                      <a:pt x="3096317" y="2602895"/>
                      <a:pt x="3157545" y="2529782"/>
                      <a:pt x="3209048" y="2437220"/>
                    </a:cubicBezTo>
                    <a:cubicBezTo>
                      <a:pt x="3205446" y="2443703"/>
                      <a:pt x="3201845" y="2449825"/>
                      <a:pt x="3198603" y="2455588"/>
                    </a:cubicBezTo>
                    <a:cubicBezTo>
                      <a:pt x="3195362" y="2461351"/>
                      <a:pt x="3192841" y="2466393"/>
                      <a:pt x="3189959" y="2470715"/>
                    </a:cubicBezTo>
                    <a:cubicBezTo>
                      <a:pt x="3184557" y="2479719"/>
                      <a:pt x="3179875" y="2487282"/>
                      <a:pt x="3176633" y="2493045"/>
                    </a:cubicBezTo>
                    <a:cubicBezTo>
                      <a:pt x="3174833" y="2495926"/>
                      <a:pt x="3173392" y="2498447"/>
                      <a:pt x="3172311" y="2500608"/>
                    </a:cubicBezTo>
                    <a:cubicBezTo>
                      <a:pt x="3170871" y="2502769"/>
                      <a:pt x="3170150" y="2504570"/>
                      <a:pt x="3169430" y="2506011"/>
                    </a:cubicBezTo>
                    <a:cubicBezTo>
                      <a:pt x="3167989" y="2508892"/>
                      <a:pt x="3167269" y="2510333"/>
                      <a:pt x="3167269" y="2510693"/>
                    </a:cubicBezTo>
                    <a:cubicBezTo>
                      <a:pt x="3170150" y="2506731"/>
                      <a:pt x="3173032" y="2502769"/>
                      <a:pt x="3175913" y="2498447"/>
                    </a:cubicBezTo>
                    <a:lnTo>
                      <a:pt x="3183837" y="2485842"/>
                    </a:lnTo>
                    <a:lnTo>
                      <a:pt x="3191760" y="2473236"/>
                    </a:lnTo>
                    <a:cubicBezTo>
                      <a:pt x="3193201" y="2471075"/>
                      <a:pt x="3194642" y="2468914"/>
                      <a:pt x="3195722" y="2467113"/>
                    </a:cubicBezTo>
                    <a:lnTo>
                      <a:pt x="3199324" y="2460630"/>
                    </a:lnTo>
                    <a:cubicBezTo>
                      <a:pt x="3210129" y="2440461"/>
                      <a:pt x="3231378" y="2401204"/>
                      <a:pt x="3245424" y="2366268"/>
                    </a:cubicBezTo>
                    <a:cubicBezTo>
                      <a:pt x="3246145" y="2365187"/>
                      <a:pt x="3246865" y="2363386"/>
                      <a:pt x="3247946" y="2361586"/>
                    </a:cubicBezTo>
                    <a:cubicBezTo>
                      <a:pt x="3248666" y="2359785"/>
                      <a:pt x="3249747" y="2357984"/>
                      <a:pt x="3250467" y="2356543"/>
                    </a:cubicBezTo>
                    <a:cubicBezTo>
                      <a:pt x="3251547" y="2354022"/>
                      <a:pt x="3251907" y="2354382"/>
                      <a:pt x="3248666" y="2363026"/>
                    </a:cubicBezTo>
                    <a:cubicBezTo>
                      <a:pt x="3272797" y="2309362"/>
                      <a:pt x="3284682" y="2264342"/>
                      <a:pt x="3294046" y="2216080"/>
                    </a:cubicBezTo>
                    <a:cubicBezTo>
                      <a:pt x="3298368" y="2191949"/>
                      <a:pt x="3302330" y="2166738"/>
                      <a:pt x="3305211" y="2138645"/>
                    </a:cubicBezTo>
                    <a:cubicBezTo>
                      <a:pt x="3305572" y="2135043"/>
                      <a:pt x="3305932" y="2131442"/>
                      <a:pt x="3306292" y="2127840"/>
                    </a:cubicBezTo>
                    <a:cubicBezTo>
                      <a:pt x="3306292" y="2124238"/>
                      <a:pt x="3306652" y="2120637"/>
                      <a:pt x="3307012" y="2117035"/>
                    </a:cubicBezTo>
                    <a:cubicBezTo>
                      <a:pt x="3307373" y="2109472"/>
                      <a:pt x="3308093" y="2101909"/>
                      <a:pt x="3308453" y="2093985"/>
                    </a:cubicBezTo>
                    <a:cubicBezTo>
                      <a:pt x="3309173" y="2086061"/>
                      <a:pt x="3309173" y="2078138"/>
                      <a:pt x="3309533" y="2069494"/>
                    </a:cubicBezTo>
                    <a:cubicBezTo>
                      <a:pt x="3309533" y="2061210"/>
                      <a:pt x="3309894" y="2052566"/>
                      <a:pt x="3310254" y="2043562"/>
                    </a:cubicBezTo>
                    <a:cubicBezTo>
                      <a:pt x="3311694" y="2101548"/>
                      <a:pt x="3307012" y="2159895"/>
                      <a:pt x="3296207" y="2217161"/>
                    </a:cubicBezTo>
                    <a:cubicBezTo>
                      <a:pt x="3297288" y="2213559"/>
                      <a:pt x="3298368" y="2210317"/>
                      <a:pt x="3299089" y="2206716"/>
                    </a:cubicBezTo>
                    <a:lnTo>
                      <a:pt x="3301250" y="2196271"/>
                    </a:lnTo>
                    <a:lnTo>
                      <a:pt x="3305932" y="2175021"/>
                    </a:lnTo>
                    <a:cubicBezTo>
                      <a:pt x="3303771" y="2187627"/>
                      <a:pt x="3302330" y="2200593"/>
                      <a:pt x="3299809" y="2213199"/>
                    </a:cubicBezTo>
                    <a:cubicBezTo>
                      <a:pt x="3297288" y="2225804"/>
                      <a:pt x="3294767" y="2238410"/>
                      <a:pt x="3291885" y="2251016"/>
                    </a:cubicBezTo>
                    <a:cubicBezTo>
                      <a:pt x="3297648" y="2228686"/>
                      <a:pt x="3302690" y="2207796"/>
                      <a:pt x="3304851" y="2191229"/>
                    </a:cubicBezTo>
                    <a:cubicBezTo>
                      <a:pt x="3306292" y="2182945"/>
                      <a:pt x="3307012" y="2176102"/>
                      <a:pt x="3308093" y="2171060"/>
                    </a:cubicBezTo>
                    <a:cubicBezTo>
                      <a:pt x="3308813" y="2166017"/>
                      <a:pt x="3309533" y="2162416"/>
                      <a:pt x="3309894" y="2160975"/>
                    </a:cubicBezTo>
                    <a:cubicBezTo>
                      <a:pt x="3309894" y="2163496"/>
                      <a:pt x="3309533" y="2166738"/>
                      <a:pt x="3308813" y="2170339"/>
                    </a:cubicBezTo>
                    <a:cubicBezTo>
                      <a:pt x="3308093" y="2173941"/>
                      <a:pt x="3307733" y="2177543"/>
                      <a:pt x="3307012" y="2181144"/>
                    </a:cubicBezTo>
                    <a:cubicBezTo>
                      <a:pt x="3305932" y="2188348"/>
                      <a:pt x="3304851" y="2194110"/>
                      <a:pt x="3305572" y="2194830"/>
                    </a:cubicBezTo>
                    <a:cubicBezTo>
                      <a:pt x="3307733" y="2184026"/>
                      <a:pt x="3309173" y="2175382"/>
                      <a:pt x="3310254" y="2168539"/>
                    </a:cubicBezTo>
                    <a:cubicBezTo>
                      <a:pt x="3310974" y="2161335"/>
                      <a:pt x="3311694" y="2155933"/>
                      <a:pt x="3312414" y="2150530"/>
                    </a:cubicBezTo>
                    <a:cubicBezTo>
                      <a:pt x="3313495" y="2140086"/>
                      <a:pt x="3314576" y="2130722"/>
                      <a:pt x="3315296" y="2114154"/>
                    </a:cubicBezTo>
                    <a:cubicBezTo>
                      <a:pt x="3315296" y="2119556"/>
                      <a:pt x="3315296" y="2125319"/>
                      <a:pt x="3314576" y="2131442"/>
                    </a:cubicBezTo>
                    <a:cubicBezTo>
                      <a:pt x="3313855" y="2137565"/>
                      <a:pt x="3313495" y="2144047"/>
                      <a:pt x="3312775" y="2150530"/>
                    </a:cubicBezTo>
                    <a:cubicBezTo>
                      <a:pt x="3312054" y="2157013"/>
                      <a:pt x="3311334" y="2164217"/>
                      <a:pt x="3310614" y="2171060"/>
                    </a:cubicBezTo>
                    <a:cubicBezTo>
                      <a:pt x="3309533" y="2178263"/>
                      <a:pt x="3308453" y="2185466"/>
                      <a:pt x="3307012" y="2192669"/>
                    </a:cubicBezTo>
                    <a:cubicBezTo>
                      <a:pt x="3302330" y="2222203"/>
                      <a:pt x="3294767" y="2254257"/>
                      <a:pt x="3285763" y="2285952"/>
                    </a:cubicBezTo>
                    <a:cubicBezTo>
                      <a:pt x="3283601" y="2293875"/>
                      <a:pt x="3280720" y="2301438"/>
                      <a:pt x="3278199" y="2309362"/>
                    </a:cubicBezTo>
                    <a:cubicBezTo>
                      <a:pt x="3276759" y="2313324"/>
                      <a:pt x="3275678" y="2317286"/>
                      <a:pt x="3274237" y="2320887"/>
                    </a:cubicBezTo>
                    <a:cubicBezTo>
                      <a:pt x="3273157" y="2324849"/>
                      <a:pt x="3271716" y="2328811"/>
                      <a:pt x="3270276" y="2332413"/>
                    </a:cubicBezTo>
                    <a:cubicBezTo>
                      <a:pt x="3267394" y="2339976"/>
                      <a:pt x="3264513" y="2347539"/>
                      <a:pt x="3261632" y="2354742"/>
                    </a:cubicBezTo>
                    <a:cubicBezTo>
                      <a:pt x="3260191" y="2358344"/>
                      <a:pt x="3258751" y="2361946"/>
                      <a:pt x="3257310" y="2365908"/>
                    </a:cubicBezTo>
                    <a:cubicBezTo>
                      <a:pt x="3255869" y="2369509"/>
                      <a:pt x="3254068" y="2373111"/>
                      <a:pt x="3252628" y="2376352"/>
                    </a:cubicBezTo>
                    <a:cubicBezTo>
                      <a:pt x="3249386" y="2383195"/>
                      <a:pt x="3246505" y="2390399"/>
                      <a:pt x="3243624" y="2396882"/>
                    </a:cubicBezTo>
                    <a:cubicBezTo>
                      <a:pt x="3242903" y="2398682"/>
                      <a:pt x="3242183" y="2400123"/>
                      <a:pt x="3241463" y="2401924"/>
                    </a:cubicBezTo>
                    <a:cubicBezTo>
                      <a:pt x="3240742" y="2403364"/>
                      <a:pt x="3239662" y="2405165"/>
                      <a:pt x="3238942" y="2406606"/>
                    </a:cubicBezTo>
                    <a:cubicBezTo>
                      <a:pt x="3237501" y="2409847"/>
                      <a:pt x="3235700" y="2413089"/>
                      <a:pt x="3234259" y="2415970"/>
                    </a:cubicBezTo>
                    <a:cubicBezTo>
                      <a:pt x="3231018" y="2422093"/>
                      <a:pt x="3228137" y="2428216"/>
                      <a:pt x="3225255" y="2433978"/>
                    </a:cubicBezTo>
                    <a:cubicBezTo>
                      <a:pt x="3222374" y="2439741"/>
                      <a:pt x="3219133" y="2444783"/>
                      <a:pt x="3216251" y="2450186"/>
                    </a:cubicBezTo>
                    <a:cubicBezTo>
                      <a:pt x="3209048" y="2463151"/>
                      <a:pt x="3221654" y="2439021"/>
                      <a:pt x="3222734" y="2436499"/>
                    </a:cubicBezTo>
                    <a:cubicBezTo>
                      <a:pt x="3218052" y="2444783"/>
                      <a:pt x="3213730" y="2451986"/>
                      <a:pt x="3209768" y="2459190"/>
                    </a:cubicBezTo>
                    <a:cubicBezTo>
                      <a:pt x="3207607" y="2462791"/>
                      <a:pt x="3205806" y="2466033"/>
                      <a:pt x="3203646" y="2469634"/>
                    </a:cubicBezTo>
                    <a:cubicBezTo>
                      <a:pt x="3201485" y="2473236"/>
                      <a:pt x="3199324" y="2476478"/>
                      <a:pt x="3197163" y="2479719"/>
                    </a:cubicBezTo>
                    <a:cubicBezTo>
                      <a:pt x="3192841" y="2486562"/>
                      <a:pt x="3188159" y="2493765"/>
                      <a:pt x="3182756" y="2501689"/>
                    </a:cubicBezTo>
                    <a:cubicBezTo>
                      <a:pt x="3177714" y="2509612"/>
                      <a:pt x="3171231" y="2517896"/>
                      <a:pt x="3164748" y="2527620"/>
                    </a:cubicBezTo>
                    <a:cubicBezTo>
                      <a:pt x="3156824" y="2540226"/>
                      <a:pt x="3160426" y="2535544"/>
                      <a:pt x="3167629" y="2525820"/>
                    </a:cubicBezTo>
                    <a:cubicBezTo>
                      <a:pt x="3171231" y="2520777"/>
                      <a:pt x="3175913" y="2514295"/>
                      <a:pt x="3180235" y="2508172"/>
                    </a:cubicBezTo>
                    <a:cubicBezTo>
                      <a:pt x="3184557" y="2501689"/>
                      <a:pt x="3188519" y="2495206"/>
                      <a:pt x="3191760" y="2490164"/>
                    </a:cubicBezTo>
                    <a:cubicBezTo>
                      <a:pt x="3191040" y="2493405"/>
                      <a:pt x="3184917" y="2503850"/>
                      <a:pt x="3169790" y="2525099"/>
                    </a:cubicBezTo>
                    <a:cubicBezTo>
                      <a:pt x="3167629" y="2526900"/>
                      <a:pt x="3146380" y="2556433"/>
                      <a:pt x="3120088" y="2585967"/>
                    </a:cubicBezTo>
                    <a:cubicBezTo>
                      <a:pt x="3116846" y="2589568"/>
                      <a:pt x="3113605" y="2593530"/>
                      <a:pt x="3110363" y="2597132"/>
                    </a:cubicBezTo>
                    <a:cubicBezTo>
                      <a:pt x="3107122" y="2601094"/>
                      <a:pt x="3103520" y="2604335"/>
                      <a:pt x="3100279" y="2607937"/>
                    </a:cubicBezTo>
                    <a:cubicBezTo>
                      <a:pt x="3093436" y="2615140"/>
                      <a:pt x="3086593" y="2621983"/>
                      <a:pt x="3080470" y="2628106"/>
                    </a:cubicBezTo>
                    <a:cubicBezTo>
                      <a:pt x="3067504" y="2640351"/>
                      <a:pt x="3056339" y="2650436"/>
                      <a:pt x="3049856" y="2655838"/>
                    </a:cubicBezTo>
                    <a:cubicBezTo>
                      <a:pt x="3036530" y="2667364"/>
                      <a:pt x="3027166" y="2675647"/>
                      <a:pt x="3020323" y="2681770"/>
                    </a:cubicBezTo>
                    <a:cubicBezTo>
                      <a:pt x="3013120" y="2687533"/>
                      <a:pt x="3008798" y="2691134"/>
                      <a:pt x="3006277" y="2693655"/>
                    </a:cubicBezTo>
                    <a:cubicBezTo>
                      <a:pt x="3001234" y="2697977"/>
                      <a:pt x="3004115" y="2696537"/>
                      <a:pt x="3006277" y="2695096"/>
                    </a:cubicBezTo>
                    <a:cubicBezTo>
                      <a:pt x="3008798" y="2693655"/>
                      <a:pt x="3011679" y="2691855"/>
                      <a:pt x="3006997" y="2696177"/>
                    </a:cubicBezTo>
                    <a:cubicBezTo>
                      <a:pt x="3004476" y="2698338"/>
                      <a:pt x="3000514" y="2701579"/>
                      <a:pt x="2993311" y="2707342"/>
                    </a:cubicBezTo>
                    <a:cubicBezTo>
                      <a:pt x="2986107" y="2712744"/>
                      <a:pt x="2976023" y="2719947"/>
                      <a:pt x="2961977" y="2729672"/>
                    </a:cubicBezTo>
                    <a:cubicBezTo>
                      <a:pt x="2950091" y="2736875"/>
                      <a:pt x="2938206" y="2743358"/>
                      <a:pt x="2926320" y="2750201"/>
                    </a:cubicBezTo>
                    <a:cubicBezTo>
                      <a:pt x="2892825" y="2771451"/>
                      <a:pt x="2852487" y="2793421"/>
                      <a:pt x="2809268" y="2811789"/>
                    </a:cubicBezTo>
                    <a:cubicBezTo>
                      <a:pt x="2803865" y="2813950"/>
                      <a:pt x="2798463" y="2816111"/>
                      <a:pt x="2793060" y="2818272"/>
                    </a:cubicBezTo>
                    <a:cubicBezTo>
                      <a:pt x="2787658" y="2820433"/>
                      <a:pt x="2782255" y="2822954"/>
                      <a:pt x="2776493" y="2824755"/>
                    </a:cubicBezTo>
                    <a:cubicBezTo>
                      <a:pt x="2765328" y="2828716"/>
                      <a:pt x="2754163" y="2832318"/>
                      <a:pt x="2742998" y="2836280"/>
                    </a:cubicBezTo>
                    <a:cubicBezTo>
                      <a:pt x="2731473" y="2839521"/>
                      <a:pt x="2720307" y="2842763"/>
                      <a:pt x="2709142" y="2846004"/>
                    </a:cubicBezTo>
                    <a:cubicBezTo>
                      <a:pt x="2703740" y="2847805"/>
                      <a:pt x="2697977" y="2848885"/>
                      <a:pt x="2692215" y="2850326"/>
                    </a:cubicBezTo>
                    <a:cubicBezTo>
                      <a:pt x="2686452" y="2851767"/>
                      <a:pt x="2681050" y="2852847"/>
                      <a:pt x="2675647" y="2854288"/>
                    </a:cubicBezTo>
                    <a:lnTo>
                      <a:pt x="2694016" y="2849966"/>
                    </a:lnTo>
                    <a:cubicBezTo>
                      <a:pt x="2706261" y="2846364"/>
                      <a:pt x="2685732" y="2850326"/>
                      <a:pt x="2676368" y="2852127"/>
                    </a:cubicBezTo>
                    <a:cubicBezTo>
                      <a:pt x="2672046" y="2853207"/>
                      <a:pt x="2668084" y="2853928"/>
                      <a:pt x="2664122" y="2855008"/>
                    </a:cubicBezTo>
                    <a:cubicBezTo>
                      <a:pt x="2660160" y="2855729"/>
                      <a:pt x="2655838" y="2856449"/>
                      <a:pt x="2651877" y="2857169"/>
                    </a:cubicBezTo>
                    <a:cubicBezTo>
                      <a:pt x="2643593" y="2858610"/>
                      <a:pt x="2635669" y="2860051"/>
                      <a:pt x="2627746" y="2861491"/>
                    </a:cubicBezTo>
                    <a:cubicBezTo>
                      <a:pt x="2625945" y="2861851"/>
                      <a:pt x="2623784" y="2862212"/>
                      <a:pt x="2621983" y="2862572"/>
                    </a:cubicBezTo>
                    <a:cubicBezTo>
                      <a:pt x="2620182" y="2862572"/>
                      <a:pt x="2618021" y="2862932"/>
                      <a:pt x="2616221" y="2863292"/>
                    </a:cubicBezTo>
                    <a:cubicBezTo>
                      <a:pt x="2612259" y="2863652"/>
                      <a:pt x="2608657" y="2864372"/>
                      <a:pt x="2604695" y="2864733"/>
                    </a:cubicBezTo>
                    <a:cubicBezTo>
                      <a:pt x="2597132" y="2865813"/>
                      <a:pt x="2589929" y="2866894"/>
                      <a:pt x="2582725" y="2867614"/>
                    </a:cubicBezTo>
                    <a:cubicBezTo>
                      <a:pt x="2568319" y="2869055"/>
                      <a:pt x="2554633" y="2870135"/>
                      <a:pt x="2542027" y="2870855"/>
                    </a:cubicBezTo>
                    <a:cubicBezTo>
                      <a:pt x="2529421" y="2871576"/>
                      <a:pt x="2517896" y="2871216"/>
                      <a:pt x="2507451" y="2870855"/>
                    </a:cubicBezTo>
                    <a:cubicBezTo>
                      <a:pt x="2497727" y="2871576"/>
                      <a:pt x="2487282" y="2871576"/>
                      <a:pt x="2476117" y="2871936"/>
                    </a:cubicBezTo>
                    <a:cubicBezTo>
                      <a:pt x="2464952" y="2871936"/>
                      <a:pt x="2453427" y="2872296"/>
                      <a:pt x="2441182" y="2872656"/>
                    </a:cubicBezTo>
                    <a:cubicBezTo>
                      <a:pt x="2438300" y="2872656"/>
                      <a:pt x="2435059" y="2872656"/>
                      <a:pt x="2432177" y="2872656"/>
                    </a:cubicBezTo>
                    <a:cubicBezTo>
                      <a:pt x="2430737" y="2872656"/>
                      <a:pt x="2428936" y="2872656"/>
                      <a:pt x="2427495" y="2872656"/>
                    </a:cubicBezTo>
                    <a:lnTo>
                      <a:pt x="2423894" y="2872656"/>
                    </a:lnTo>
                    <a:cubicBezTo>
                      <a:pt x="2418851" y="2873737"/>
                      <a:pt x="2414169" y="2875538"/>
                      <a:pt x="2410208" y="2878059"/>
                    </a:cubicBezTo>
                    <a:cubicBezTo>
                      <a:pt x="2401564" y="2883461"/>
                      <a:pt x="2395801" y="2892825"/>
                      <a:pt x="2394721" y="2902910"/>
                    </a:cubicBezTo>
                    <a:cubicBezTo>
                      <a:pt x="2394721" y="2904351"/>
                      <a:pt x="2394721" y="2905431"/>
                      <a:pt x="2394721" y="2906872"/>
                    </a:cubicBezTo>
                    <a:lnTo>
                      <a:pt x="2394721" y="2911914"/>
                    </a:lnTo>
                    <a:cubicBezTo>
                      <a:pt x="2394721" y="2911914"/>
                      <a:pt x="2394721" y="2921638"/>
                      <a:pt x="2394721" y="2921638"/>
                    </a:cubicBezTo>
                    <a:cubicBezTo>
                      <a:pt x="2394721" y="2928121"/>
                      <a:pt x="2394721" y="2934604"/>
                      <a:pt x="2395441" y="2941087"/>
                    </a:cubicBezTo>
                    <a:cubicBezTo>
                      <a:pt x="2396161" y="2954053"/>
                      <a:pt x="2396521" y="2967019"/>
                      <a:pt x="2397602" y="2979624"/>
                    </a:cubicBezTo>
                    <a:cubicBezTo>
                      <a:pt x="2399403" y="3004836"/>
                      <a:pt x="2402284" y="3028967"/>
                      <a:pt x="2405526" y="3050216"/>
                    </a:cubicBezTo>
                    <a:cubicBezTo>
                      <a:pt x="2405886" y="3062102"/>
                      <a:pt x="2400843" y="3034009"/>
                      <a:pt x="2397242" y="2998353"/>
                    </a:cubicBezTo>
                    <a:cubicBezTo>
                      <a:pt x="2396161" y="2989349"/>
                      <a:pt x="2395801" y="2979985"/>
                      <a:pt x="2395081" y="2970620"/>
                    </a:cubicBezTo>
                    <a:cubicBezTo>
                      <a:pt x="2394360" y="2961256"/>
                      <a:pt x="2394000" y="2951892"/>
                      <a:pt x="2393640" y="2943248"/>
                    </a:cubicBezTo>
                    <a:cubicBezTo>
                      <a:pt x="2392920" y="2934604"/>
                      <a:pt x="2393280" y="2926320"/>
                      <a:pt x="2392920" y="2919117"/>
                    </a:cubicBezTo>
                    <a:cubicBezTo>
                      <a:pt x="2392920" y="2915516"/>
                      <a:pt x="2392920" y="2912274"/>
                      <a:pt x="2392920" y="2909033"/>
                    </a:cubicBezTo>
                    <a:cubicBezTo>
                      <a:pt x="2392920" y="2908312"/>
                      <a:pt x="2392920" y="2907592"/>
                      <a:pt x="2392920" y="2906872"/>
                    </a:cubicBezTo>
                    <a:cubicBezTo>
                      <a:pt x="2392920" y="2906151"/>
                      <a:pt x="2392920" y="2905791"/>
                      <a:pt x="2392920" y="2905071"/>
                    </a:cubicBezTo>
                    <a:cubicBezTo>
                      <a:pt x="2392920" y="2903990"/>
                      <a:pt x="2392920" y="2902910"/>
                      <a:pt x="2392920" y="2902189"/>
                    </a:cubicBezTo>
                    <a:cubicBezTo>
                      <a:pt x="2392920" y="2903630"/>
                      <a:pt x="2392920" y="2904711"/>
                      <a:pt x="2392920" y="2906151"/>
                    </a:cubicBezTo>
                    <a:cubicBezTo>
                      <a:pt x="2392920" y="2907592"/>
                      <a:pt x="2392920" y="2909393"/>
                      <a:pt x="2392920" y="2911194"/>
                    </a:cubicBezTo>
                    <a:lnTo>
                      <a:pt x="2392920" y="2921278"/>
                    </a:lnTo>
                    <a:cubicBezTo>
                      <a:pt x="2392920" y="2927761"/>
                      <a:pt x="2392920" y="2934604"/>
                      <a:pt x="2393280" y="2941087"/>
                    </a:cubicBezTo>
                    <a:cubicBezTo>
                      <a:pt x="2393640" y="2954413"/>
                      <a:pt x="2394000" y="2967379"/>
                      <a:pt x="2395081" y="2980705"/>
                    </a:cubicBezTo>
                    <a:cubicBezTo>
                      <a:pt x="2394721" y="2974582"/>
                      <a:pt x="2394360" y="2968820"/>
                      <a:pt x="2394000" y="2963777"/>
                    </a:cubicBezTo>
                    <a:cubicBezTo>
                      <a:pt x="2394000" y="2958375"/>
                      <a:pt x="2393640" y="2953693"/>
                      <a:pt x="2393280" y="2949011"/>
                    </a:cubicBezTo>
                    <a:cubicBezTo>
                      <a:pt x="2393280" y="2944329"/>
                      <a:pt x="2392920" y="2940007"/>
                      <a:pt x="2392560" y="2936045"/>
                    </a:cubicBezTo>
                    <a:cubicBezTo>
                      <a:pt x="2392560" y="2932083"/>
                      <a:pt x="2392560" y="2928121"/>
                      <a:pt x="2392199" y="2924520"/>
                    </a:cubicBezTo>
                    <a:cubicBezTo>
                      <a:pt x="2392199" y="2920918"/>
                      <a:pt x="2392199" y="2917316"/>
                      <a:pt x="2391839" y="2914075"/>
                    </a:cubicBezTo>
                    <a:cubicBezTo>
                      <a:pt x="2391839" y="2910833"/>
                      <a:pt x="2391479" y="2906872"/>
                      <a:pt x="2391839" y="2904351"/>
                    </a:cubicBezTo>
                    <a:cubicBezTo>
                      <a:pt x="2391839" y="2898588"/>
                      <a:pt x="2393280" y="2892825"/>
                      <a:pt x="2396521" y="2887063"/>
                    </a:cubicBezTo>
                    <a:cubicBezTo>
                      <a:pt x="2392199" y="2893546"/>
                      <a:pt x="2390759" y="2900389"/>
                      <a:pt x="2390759" y="2907232"/>
                    </a:cubicBezTo>
                    <a:cubicBezTo>
                      <a:pt x="2390759" y="2914795"/>
                      <a:pt x="2390759" y="2921638"/>
                      <a:pt x="2390759" y="2928121"/>
                    </a:cubicBezTo>
                    <a:cubicBezTo>
                      <a:pt x="2390759" y="2931363"/>
                      <a:pt x="2390759" y="2934604"/>
                      <a:pt x="2390759" y="2937486"/>
                    </a:cubicBezTo>
                    <a:cubicBezTo>
                      <a:pt x="2390759" y="2940727"/>
                      <a:pt x="2390759" y="2943608"/>
                      <a:pt x="2391119" y="2946490"/>
                    </a:cubicBezTo>
                    <a:cubicBezTo>
                      <a:pt x="2391119" y="2952252"/>
                      <a:pt x="2391839" y="2958015"/>
                      <a:pt x="2392199" y="2963777"/>
                    </a:cubicBezTo>
                    <a:cubicBezTo>
                      <a:pt x="2394000" y="2986468"/>
                      <a:pt x="2396161" y="3008437"/>
                      <a:pt x="2400843" y="3041212"/>
                    </a:cubicBezTo>
                    <a:cubicBezTo>
                      <a:pt x="2399403" y="3036170"/>
                      <a:pt x="2399763" y="3045174"/>
                      <a:pt x="2404805" y="3075067"/>
                    </a:cubicBezTo>
                    <a:lnTo>
                      <a:pt x="2408047" y="3083351"/>
                    </a:lnTo>
                    <a:cubicBezTo>
                      <a:pt x="2408047" y="3084072"/>
                      <a:pt x="2408407" y="3087313"/>
                      <a:pt x="2410208" y="3096677"/>
                    </a:cubicBezTo>
                    <a:cubicBezTo>
                      <a:pt x="2412369" y="3106042"/>
                      <a:pt x="2414169" y="3115766"/>
                      <a:pt x="2416691" y="3125130"/>
                    </a:cubicBezTo>
                    <a:lnTo>
                      <a:pt x="2420292" y="3139177"/>
                    </a:lnTo>
                    <a:lnTo>
                      <a:pt x="2424254" y="3153223"/>
                    </a:lnTo>
                    <a:cubicBezTo>
                      <a:pt x="2425695" y="3157905"/>
                      <a:pt x="2427135" y="3162587"/>
                      <a:pt x="2428576" y="3167269"/>
                    </a:cubicBezTo>
                    <a:cubicBezTo>
                      <a:pt x="2430017" y="3171951"/>
                      <a:pt x="2431457" y="3176633"/>
                      <a:pt x="2432898" y="3181315"/>
                    </a:cubicBezTo>
                    <a:lnTo>
                      <a:pt x="2437940" y="3195722"/>
                    </a:lnTo>
                    <a:cubicBezTo>
                      <a:pt x="2440101" y="3201845"/>
                      <a:pt x="2442622" y="3207968"/>
                      <a:pt x="2445143" y="3214090"/>
                    </a:cubicBezTo>
                    <a:cubicBezTo>
                      <a:pt x="2442262" y="3206167"/>
                      <a:pt x="2440101" y="3200404"/>
                      <a:pt x="2438660" y="3195002"/>
                    </a:cubicBezTo>
                    <a:cubicBezTo>
                      <a:pt x="2438660" y="3193921"/>
                      <a:pt x="2437940" y="3192841"/>
                      <a:pt x="2437580" y="3191400"/>
                    </a:cubicBezTo>
                    <a:cubicBezTo>
                      <a:pt x="2437580" y="3190319"/>
                      <a:pt x="2437220" y="3189599"/>
                      <a:pt x="2436860" y="3188879"/>
                    </a:cubicBezTo>
                    <a:cubicBezTo>
                      <a:pt x="2436499" y="3187078"/>
                      <a:pt x="2435779" y="3185277"/>
                      <a:pt x="2435419" y="3183837"/>
                    </a:cubicBezTo>
                    <a:cubicBezTo>
                      <a:pt x="2434339" y="3180235"/>
                      <a:pt x="2433618" y="3176633"/>
                      <a:pt x="2432177" y="3172311"/>
                    </a:cubicBezTo>
                    <a:cubicBezTo>
                      <a:pt x="2430737" y="3167629"/>
                      <a:pt x="2429296" y="3162227"/>
                      <a:pt x="2427135" y="3155024"/>
                    </a:cubicBezTo>
                    <a:cubicBezTo>
                      <a:pt x="2429296" y="3165468"/>
                      <a:pt x="2421373" y="3141337"/>
                      <a:pt x="2415250" y="3111804"/>
                    </a:cubicBezTo>
                    <a:cubicBezTo>
                      <a:pt x="2421733" y="3137376"/>
                      <a:pt x="2409847" y="3082991"/>
                      <a:pt x="2411648" y="3083351"/>
                    </a:cubicBezTo>
                    <a:cubicBezTo>
                      <a:pt x="2417051" y="3113245"/>
                      <a:pt x="2424974" y="3145659"/>
                      <a:pt x="2434339" y="3175193"/>
                    </a:cubicBezTo>
                    <a:cubicBezTo>
                      <a:pt x="2435419" y="3178794"/>
                      <a:pt x="2436860" y="3182396"/>
                      <a:pt x="2437940" y="3185998"/>
                    </a:cubicBezTo>
                    <a:cubicBezTo>
                      <a:pt x="2438660" y="3187798"/>
                      <a:pt x="2439021" y="3189599"/>
                      <a:pt x="2439741" y="3191400"/>
                    </a:cubicBezTo>
                    <a:lnTo>
                      <a:pt x="2440821" y="3195002"/>
                    </a:lnTo>
                    <a:lnTo>
                      <a:pt x="2442262" y="3198963"/>
                    </a:lnTo>
                    <a:cubicBezTo>
                      <a:pt x="2444423" y="3204006"/>
                      <a:pt x="2446224" y="3209048"/>
                      <a:pt x="2448025" y="3213730"/>
                    </a:cubicBezTo>
                    <a:cubicBezTo>
                      <a:pt x="2450186" y="3218772"/>
                      <a:pt x="2451626" y="3223094"/>
                      <a:pt x="2453787" y="3228137"/>
                    </a:cubicBezTo>
                    <a:cubicBezTo>
                      <a:pt x="2458109" y="3237861"/>
                      <a:pt x="2462071" y="3246865"/>
                      <a:pt x="2466033" y="3255149"/>
                    </a:cubicBezTo>
                    <a:cubicBezTo>
                      <a:pt x="2469995" y="3263793"/>
                      <a:pt x="2473956" y="3271716"/>
                      <a:pt x="2477198" y="3278559"/>
                    </a:cubicBezTo>
                    <a:lnTo>
                      <a:pt x="2480439" y="3287563"/>
                    </a:lnTo>
                    <a:lnTo>
                      <a:pt x="2478999" y="3287563"/>
                    </a:lnTo>
                    <a:cubicBezTo>
                      <a:pt x="2478999" y="3287563"/>
                      <a:pt x="2478278" y="3287563"/>
                      <a:pt x="2478278" y="3287563"/>
                    </a:cubicBezTo>
                    <a:cubicBezTo>
                      <a:pt x="2478278" y="3287563"/>
                      <a:pt x="2477918" y="3287563"/>
                      <a:pt x="2477198" y="3287563"/>
                    </a:cubicBezTo>
                    <a:cubicBezTo>
                      <a:pt x="2458830" y="3279280"/>
                      <a:pt x="2440461" y="3270636"/>
                      <a:pt x="2422093" y="3262352"/>
                    </a:cubicBezTo>
                    <a:cubicBezTo>
                      <a:pt x="2417411" y="3260191"/>
                      <a:pt x="2413089" y="3258030"/>
                      <a:pt x="2408767" y="3256229"/>
                    </a:cubicBezTo>
                    <a:cubicBezTo>
                      <a:pt x="2404445" y="3254068"/>
                      <a:pt x="2399763" y="3252268"/>
                      <a:pt x="2395441" y="3249746"/>
                    </a:cubicBezTo>
                    <a:cubicBezTo>
                      <a:pt x="2387517" y="3245785"/>
                      <a:pt x="2379954" y="3242183"/>
                      <a:pt x="2372391" y="3238221"/>
                    </a:cubicBezTo>
                    <a:cubicBezTo>
                      <a:pt x="2369149" y="3236781"/>
                      <a:pt x="2366268" y="3234980"/>
                      <a:pt x="2363026" y="3233539"/>
                    </a:cubicBezTo>
                    <a:cubicBezTo>
                      <a:pt x="2360145" y="3231738"/>
                      <a:pt x="2357264" y="3230297"/>
                      <a:pt x="2354022" y="3228497"/>
                    </a:cubicBezTo>
                    <a:cubicBezTo>
                      <a:pt x="2348260" y="3225255"/>
                      <a:pt x="2342497" y="3222014"/>
                      <a:pt x="2337095" y="3219132"/>
                    </a:cubicBezTo>
                    <a:cubicBezTo>
                      <a:pt x="2331692" y="3216251"/>
                      <a:pt x="2326290" y="3213370"/>
                      <a:pt x="2321608" y="3210488"/>
                    </a:cubicBezTo>
                    <a:cubicBezTo>
                      <a:pt x="2316925" y="3207607"/>
                      <a:pt x="2312243" y="3204726"/>
                      <a:pt x="2307921" y="3201845"/>
                    </a:cubicBezTo>
                    <a:lnTo>
                      <a:pt x="2319087" y="3207607"/>
                    </a:lnTo>
                    <a:cubicBezTo>
                      <a:pt x="2258579" y="3170871"/>
                      <a:pt x="2201673" y="3130172"/>
                      <a:pt x="2155933" y="3086953"/>
                    </a:cubicBezTo>
                    <a:cubicBezTo>
                      <a:pt x="2132162" y="3066424"/>
                      <a:pt x="2105870" y="3041933"/>
                      <a:pt x="2082460" y="3017081"/>
                    </a:cubicBezTo>
                    <a:cubicBezTo>
                      <a:pt x="2059049" y="2991870"/>
                      <a:pt x="2037439" y="2967019"/>
                      <a:pt x="2021592" y="2946490"/>
                    </a:cubicBezTo>
                    <a:cubicBezTo>
                      <a:pt x="2019431" y="2943968"/>
                      <a:pt x="2015830" y="2939646"/>
                      <a:pt x="2011868" y="2933524"/>
                    </a:cubicBezTo>
                    <a:cubicBezTo>
                      <a:pt x="2007906" y="2927761"/>
                      <a:pt x="2002504" y="2920558"/>
                      <a:pt x="1997101" y="2912274"/>
                    </a:cubicBezTo>
                    <a:cubicBezTo>
                      <a:pt x="1994580" y="2907952"/>
                      <a:pt x="1991699" y="2903630"/>
                      <a:pt x="1988457" y="2898948"/>
                    </a:cubicBezTo>
                    <a:cubicBezTo>
                      <a:pt x="1987017" y="2896787"/>
                      <a:pt x="1985576" y="2894626"/>
                      <a:pt x="1984135" y="2892105"/>
                    </a:cubicBezTo>
                    <a:cubicBezTo>
                      <a:pt x="1983055" y="2890664"/>
                      <a:pt x="1981974" y="2889224"/>
                      <a:pt x="1980534" y="2887783"/>
                    </a:cubicBezTo>
                    <a:cubicBezTo>
                      <a:pt x="1978013" y="2884902"/>
                      <a:pt x="1974411" y="2882741"/>
                      <a:pt x="1970809" y="2881300"/>
                    </a:cubicBezTo>
                    <a:cubicBezTo>
                      <a:pt x="1969008" y="2880580"/>
                      <a:pt x="1966847" y="2879860"/>
                      <a:pt x="1965047" y="2879499"/>
                    </a:cubicBezTo>
                    <a:cubicBezTo>
                      <a:pt x="1962886" y="2879499"/>
                      <a:pt x="1961445" y="2879139"/>
                      <a:pt x="1957483" y="2879139"/>
                    </a:cubicBezTo>
                    <a:cubicBezTo>
                      <a:pt x="1906340" y="2878419"/>
                      <a:pt x="1849435" y="2878059"/>
                      <a:pt x="1814139" y="2879499"/>
                    </a:cubicBezTo>
                    <a:cubicBezTo>
                      <a:pt x="1809457" y="2879499"/>
                      <a:pt x="1862400" y="2878059"/>
                      <a:pt x="1886531" y="2876978"/>
                    </a:cubicBezTo>
                    <a:cubicBezTo>
                      <a:pt x="1839710" y="2876978"/>
                      <a:pt x="1802253" y="2879139"/>
                      <a:pt x="1787487" y="2876978"/>
                    </a:cubicBezTo>
                    <a:cubicBezTo>
                      <a:pt x="1892654" y="2877698"/>
                      <a:pt x="1781724" y="2875177"/>
                      <a:pt x="1829265" y="2874457"/>
                    </a:cubicBezTo>
                    <a:cubicBezTo>
                      <a:pt x="1779923" y="2874457"/>
                      <a:pt x="1728060" y="2874817"/>
                      <a:pt x="1703929" y="2875538"/>
                    </a:cubicBezTo>
                    <a:cubicBezTo>
                      <a:pt x="1783525" y="2875538"/>
                      <a:pt x="1675476" y="2878419"/>
                      <a:pt x="1756513" y="2877698"/>
                    </a:cubicBezTo>
                    <a:cubicBezTo>
                      <a:pt x="1693844" y="2879499"/>
                      <a:pt x="1608486" y="2880220"/>
                      <a:pt x="1533932" y="2879499"/>
                    </a:cubicBezTo>
                    <a:cubicBezTo>
                      <a:pt x="1534652" y="2878419"/>
                      <a:pt x="1525648" y="2878059"/>
                      <a:pt x="1497556" y="2877698"/>
                    </a:cubicBezTo>
                    <a:lnTo>
                      <a:pt x="1475226" y="2879139"/>
                    </a:lnTo>
                    <a:cubicBezTo>
                      <a:pt x="1440290" y="2879139"/>
                      <a:pt x="1542576" y="2877338"/>
                      <a:pt x="1472344" y="2876978"/>
                    </a:cubicBezTo>
                    <a:cubicBezTo>
                      <a:pt x="1399952" y="2879499"/>
                      <a:pt x="1254806" y="2875538"/>
                      <a:pt x="1223112" y="2879860"/>
                    </a:cubicBezTo>
                    <a:cubicBezTo>
                      <a:pt x="1168007" y="2878059"/>
                      <a:pt x="1327919" y="2878059"/>
                      <a:pt x="1245082" y="2875898"/>
                    </a:cubicBezTo>
                    <a:cubicBezTo>
                      <a:pt x="1293344" y="2874457"/>
                      <a:pt x="1359974" y="2875898"/>
                      <a:pt x="1375821" y="2874097"/>
                    </a:cubicBezTo>
                    <a:cubicBezTo>
                      <a:pt x="1328640" y="2874817"/>
                      <a:pt x="1358533" y="2872296"/>
                      <a:pt x="1327919" y="2872296"/>
                    </a:cubicBezTo>
                    <a:lnTo>
                      <a:pt x="1274975" y="2873737"/>
                    </a:lnTo>
                    <a:lnTo>
                      <a:pt x="1286501" y="2873737"/>
                    </a:lnTo>
                    <a:cubicBezTo>
                      <a:pt x="1197901" y="2875898"/>
                      <a:pt x="1057437" y="2874817"/>
                      <a:pt x="944346" y="2875177"/>
                    </a:cubicBezTo>
                    <a:cubicBezTo>
                      <a:pt x="920575" y="2875898"/>
                      <a:pt x="898245" y="2876258"/>
                      <a:pt x="876996" y="2876978"/>
                    </a:cubicBezTo>
                    <a:cubicBezTo>
                      <a:pt x="866191" y="2876978"/>
                      <a:pt x="855746" y="2877698"/>
                      <a:pt x="844941" y="2877698"/>
                    </a:cubicBezTo>
                    <a:cubicBezTo>
                      <a:pt x="834136" y="2877698"/>
                      <a:pt x="823332" y="2877698"/>
                      <a:pt x="812527" y="2877698"/>
                    </a:cubicBezTo>
                    <a:cubicBezTo>
                      <a:pt x="768947" y="2876258"/>
                      <a:pt x="722846" y="2872296"/>
                      <a:pt x="665580" y="2859330"/>
                    </a:cubicBezTo>
                    <a:cubicBezTo>
                      <a:pt x="682508" y="2862572"/>
                      <a:pt x="658737" y="2856809"/>
                      <a:pt x="640009" y="2851767"/>
                    </a:cubicBezTo>
                    <a:cubicBezTo>
                      <a:pt x="621280" y="2846004"/>
                      <a:pt x="607594" y="2841682"/>
                      <a:pt x="643250" y="2850326"/>
                    </a:cubicBezTo>
                    <a:cubicBezTo>
                      <a:pt x="630284" y="2846364"/>
                      <a:pt x="617319" y="2842403"/>
                      <a:pt x="605433" y="2839161"/>
                    </a:cubicBezTo>
                    <a:cubicBezTo>
                      <a:pt x="593548" y="2835199"/>
                      <a:pt x="582383" y="2831598"/>
                      <a:pt x="572658" y="2828356"/>
                    </a:cubicBezTo>
                    <a:cubicBezTo>
                      <a:pt x="570137" y="2827636"/>
                      <a:pt x="567976" y="2826916"/>
                      <a:pt x="565815" y="2826195"/>
                    </a:cubicBezTo>
                    <a:cubicBezTo>
                      <a:pt x="563654" y="2825475"/>
                      <a:pt x="561493" y="2824755"/>
                      <a:pt x="559693" y="2824034"/>
                    </a:cubicBezTo>
                    <a:cubicBezTo>
                      <a:pt x="555731" y="2822594"/>
                      <a:pt x="552489" y="2821513"/>
                      <a:pt x="549608" y="2820433"/>
                    </a:cubicBezTo>
                    <a:cubicBezTo>
                      <a:pt x="543845" y="2818632"/>
                      <a:pt x="540604" y="2817551"/>
                      <a:pt x="540244" y="2817551"/>
                    </a:cubicBezTo>
                    <a:cubicBezTo>
                      <a:pt x="562214" y="2826555"/>
                      <a:pt x="566176" y="2827996"/>
                      <a:pt x="569417" y="2829077"/>
                    </a:cubicBezTo>
                    <a:cubicBezTo>
                      <a:pt x="572298" y="2830157"/>
                      <a:pt x="574459" y="2830877"/>
                      <a:pt x="593548" y="2837720"/>
                    </a:cubicBezTo>
                    <a:cubicBezTo>
                      <a:pt x="587065" y="2835920"/>
                      <a:pt x="578421" y="2833038"/>
                      <a:pt x="569057" y="2830157"/>
                    </a:cubicBezTo>
                    <a:cubicBezTo>
                      <a:pt x="564375" y="2828716"/>
                      <a:pt x="559332" y="2826555"/>
                      <a:pt x="554290" y="2824755"/>
                    </a:cubicBezTo>
                    <a:cubicBezTo>
                      <a:pt x="549248" y="2822954"/>
                      <a:pt x="544206" y="2820793"/>
                      <a:pt x="538803" y="2818632"/>
                    </a:cubicBezTo>
                    <a:cubicBezTo>
                      <a:pt x="533761" y="2816471"/>
                      <a:pt x="528358" y="2814670"/>
                      <a:pt x="523676" y="2812509"/>
                    </a:cubicBezTo>
                    <a:cubicBezTo>
                      <a:pt x="518634" y="2810348"/>
                      <a:pt x="513952" y="2808187"/>
                      <a:pt x="509630" y="2806026"/>
                    </a:cubicBezTo>
                    <a:cubicBezTo>
                      <a:pt x="500626" y="2801704"/>
                      <a:pt x="492702" y="2798103"/>
                      <a:pt x="486940" y="2795221"/>
                    </a:cubicBezTo>
                    <a:cubicBezTo>
                      <a:pt x="497745" y="2800624"/>
                      <a:pt x="493783" y="2798103"/>
                      <a:pt x="496304" y="2799183"/>
                    </a:cubicBezTo>
                    <a:cubicBezTo>
                      <a:pt x="489821" y="2796302"/>
                      <a:pt x="484779" y="2793421"/>
                      <a:pt x="480457" y="2791259"/>
                    </a:cubicBezTo>
                    <a:cubicBezTo>
                      <a:pt x="476135" y="2789099"/>
                      <a:pt x="472893" y="2787298"/>
                      <a:pt x="470372" y="2786217"/>
                    </a:cubicBezTo>
                    <a:cubicBezTo>
                      <a:pt x="464970" y="2783696"/>
                      <a:pt x="462449" y="2782616"/>
                      <a:pt x="460288" y="2781535"/>
                    </a:cubicBezTo>
                    <a:cubicBezTo>
                      <a:pt x="458127" y="2780455"/>
                      <a:pt x="456326" y="2780094"/>
                      <a:pt x="452724" y="2778294"/>
                    </a:cubicBezTo>
                    <a:cubicBezTo>
                      <a:pt x="449123" y="2776493"/>
                      <a:pt x="444080" y="2773972"/>
                      <a:pt x="435076" y="2768929"/>
                    </a:cubicBezTo>
                    <a:cubicBezTo>
                      <a:pt x="432555" y="2766768"/>
                      <a:pt x="426072" y="2763167"/>
                      <a:pt x="417789" y="2758124"/>
                    </a:cubicBezTo>
                    <a:cubicBezTo>
                      <a:pt x="409505" y="2752722"/>
                      <a:pt x="399420" y="2746239"/>
                      <a:pt x="388615" y="2739396"/>
                    </a:cubicBezTo>
                    <a:cubicBezTo>
                      <a:pt x="377810" y="2732193"/>
                      <a:pt x="367006" y="2724269"/>
                      <a:pt x="356561" y="2716706"/>
                    </a:cubicBezTo>
                    <a:cubicBezTo>
                      <a:pt x="351158" y="2713104"/>
                      <a:pt x="346476" y="2709142"/>
                      <a:pt x="342154" y="2705541"/>
                    </a:cubicBezTo>
                    <a:cubicBezTo>
                      <a:pt x="337832" y="2701939"/>
                      <a:pt x="333511" y="2698698"/>
                      <a:pt x="329909" y="2695456"/>
                    </a:cubicBezTo>
                    <a:cubicBezTo>
                      <a:pt x="326307" y="2692935"/>
                      <a:pt x="322345" y="2690054"/>
                      <a:pt x="318744" y="2687533"/>
                    </a:cubicBezTo>
                    <a:lnTo>
                      <a:pt x="307939" y="2678889"/>
                    </a:lnTo>
                    <a:cubicBezTo>
                      <a:pt x="300736" y="2673126"/>
                      <a:pt x="293532" y="2667724"/>
                      <a:pt x="286689" y="2661961"/>
                    </a:cubicBezTo>
                    <a:cubicBezTo>
                      <a:pt x="298215" y="2671325"/>
                      <a:pt x="288490" y="2662681"/>
                      <a:pt x="275885" y="2650076"/>
                    </a:cubicBezTo>
                    <a:cubicBezTo>
                      <a:pt x="272643" y="2646834"/>
                      <a:pt x="269402" y="2643593"/>
                      <a:pt x="265800" y="2640351"/>
                    </a:cubicBezTo>
                    <a:cubicBezTo>
                      <a:pt x="262558" y="2637110"/>
                      <a:pt x="258957" y="2633868"/>
                      <a:pt x="256436" y="2630627"/>
                    </a:cubicBezTo>
                    <a:cubicBezTo>
                      <a:pt x="250673" y="2624504"/>
                      <a:pt x="246351" y="2619462"/>
                      <a:pt x="244911" y="2617661"/>
                    </a:cubicBezTo>
                    <a:cubicBezTo>
                      <a:pt x="241309" y="2614059"/>
                      <a:pt x="238067" y="2610818"/>
                      <a:pt x="234826" y="2607577"/>
                    </a:cubicBezTo>
                    <a:cubicBezTo>
                      <a:pt x="231585" y="2604335"/>
                      <a:pt x="228343" y="2600734"/>
                      <a:pt x="225102" y="2597132"/>
                    </a:cubicBezTo>
                    <a:cubicBezTo>
                      <a:pt x="218619" y="2590289"/>
                      <a:pt x="212136" y="2583086"/>
                      <a:pt x="205293" y="2575522"/>
                    </a:cubicBezTo>
                    <a:cubicBezTo>
                      <a:pt x="198810" y="2567599"/>
                      <a:pt x="191967" y="2559315"/>
                      <a:pt x="184403" y="2549951"/>
                    </a:cubicBezTo>
                    <a:cubicBezTo>
                      <a:pt x="180441" y="2545269"/>
                      <a:pt x="176840" y="2540226"/>
                      <a:pt x="172878" y="2534824"/>
                    </a:cubicBezTo>
                    <a:cubicBezTo>
                      <a:pt x="168916" y="2529421"/>
                      <a:pt x="164954" y="2523659"/>
                      <a:pt x="160633" y="2517536"/>
                    </a:cubicBezTo>
                    <a:cubicBezTo>
                      <a:pt x="164234" y="2522578"/>
                      <a:pt x="164234" y="2522218"/>
                      <a:pt x="162073" y="2518616"/>
                    </a:cubicBezTo>
                    <a:cubicBezTo>
                      <a:pt x="160993" y="2516816"/>
                      <a:pt x="159552" y="2514655"/>
                      <a:pt x="157391" y="2511773"/>
                    </a:cubicBezTo>
                    <a:cubicBezTo>
                      <a:pt x="155590" y="2508892"/>
                      <a:pt x="153429" y="2505291"/>
                      <a:pt x="151268" y="2501689"/>
                    </a:cubicBezTo>
                    <a:cubicBezTo>
                      <a:pt x="146946" y="2494486"/>
                      <a:pt x="142264" y="2486562"/>
                      <a:pt x="138302" y="2480439"/>
                    </a:cubicBezTo>
                    <a:cubicBezTo>
                      <a:pt x="134701" y="2474316"/>
                      <a:pt x="132540" y="2469634"/>
                      <a:pt x="132540" y="2469274"/>
                    </a:cubicBezTo>
                    <a:cubicBezTo>
                      <a:pt x="129298" y="2463872"/>
                      <a:pt x="126417" y="2458469"/>
                      <a:pt x="123536" y="2453067"/>
                    </a:cubicBezTo>
                    <a:cubicBezTo>
                      <a:pt x="120654" y="2447665"/>
                      <a:pt x="117413" y="2442622"/>
                      <a:pt x="114892" y="2437220"/>
                    </a:cubicBezTo>
                    <a:cubicBezTo>
                      <a:pt x="109489" y="2426775"/>
                      <a:pt x="104087" y="2416690"/>
                      <a:pt x="99045" y="2406966"/>
                    </a:cubicBezTo>
                    <a:cubicBezTo>
                      <a:pt x="89680" y="2387157"/>
                      <a:pt x="80316" y="2368429"/>
                      <a:pt x="72393" y="2348980"/>
                    </a:cubicBezTo>
                    <a:cubicBezTo>
                      <a:pt x="68431" y="2339256"/>
                      <a:pt x="64109" y="2329891"/>
                      <a:pt x="60867" y="2320167"/>
                    </a:cubicBezTo>
                    <a:cubicBezTo>
                      <a:pt x="57266" y="2310443"/>
                      <a:pt x="53664" y="2300358"/>
                      <a:pt x="50423" y="2290273"/>
                    </a:cubicBezTo>
                    <a:cubicBezTo>
                      <a:pt x="47541" y="2279829"/>
                      <a:pt x="44300" y="2269384"/>
                      <a:pt x="41419" y="2258579"/>
                    </a:cubicBezTo>
                    <a:cubicBezTo>
                      <a:pt x="39618" y="2253177"/>
                      <a:pt x="38537" y="2247414"/>
                      <a:pt x="37457" y="2242012"/>
                    </a:cubicBezTo>
                    <a:cubicBezTo>
                      <a:pt x="36376" y="2236249"/>
                      <a:pt x="34936" y="2230486"/>
                      <a:pt x="33855" y="2224724"/>
                    </a:cubicBezTo>
                    <a:cubicBezTo>
                      <a:pt x="34936" y="2227605"/>
                      <a:pt x="40338" y="2246334"/>
                      <a:pt x="34215" y="2218601"/>
                    </a:cubicBezTo>
                    <a:cubicBezTo>
                      <a:pt x="32775" y="2213199"/>
                      <a:pt x="31694" y="2206716"/>
                      <a:pt x="30254" y="2199873"/>
                    </a:cubicBezTo>
                    <a:cubicBezTo>
                      <a:pt x="28813" y="2192669"/>
                      <a:pt x="27733" y="2185106"/>
                      <a:pt x="26292" y="2177543"/>
                    </a:cubicBezTo>
                    <a:cubicBezTo>
                      <a:pt x="24851" y="2169979"/>
                      <a:pt x="24131" y="2162056"/>
                      <a:pt x="23050" y="2154852"/>
                    </a:cubicBezTo>
                    <a:cubicBezTo>
                      <a:pt x="21970" y="2147649"/>
                      <a:pt x="21250" y="2140806"/>
                      <a:pt x="20529" y="2134683"/>
                    </a:cubicBezTo>
                    <a:lnTo>
                      <a:pt x="20529" y="2135404"/>
                    </a:lnTo>
                    <a:cubicBezTo>
                      <a:pt x="20529" y="2135043"/>
                      <a:pt x="20529" y="2134683"/>
                      <a:pt x="20529" y="2134323"/>
                    </a:cubicBezTo>
                    <a:cubicBezTo>
                      <a:pt x="19809" y="2128560"/>
                      <a:pt x="19449" y="2123878"/>
                      <a:pt x="19089" y="2120637"/>
                    </a:cubicBezTo>
                    <a:cubicBezTo>
                      <a:pt x="19089" y="2117395"/>
                      <a:pt x="18368" y="2115595"/>
                      <a:pt x="18368" y="2115234"/>
                    </a:cubicBezTo>
                    <a:cubicBezTo>
                      <a:pt x="17288" y="2105150"/>
                      <a:pt x="16207" y="2096146"/>
                      <a:pt x="15127" y="2087142"/>
                    </a:cubicBezTo>
                    <a:cubicBezTo>
                      <a:pt x="14407" y="2078138"/>
                      <a:pt x="14046" y="2069134"/>
                      <a:pt x="13326" y="2059049"/>
                    </a:cubicBezTo>
                    <a:cubicBezTo>
                      <a:pt x="13326" y="2054007"/>
                      <a:pt x="12606" y="2048604"/>
                      <a:pt x="12246" y="2042842"/>
                    </a:cubicBezTo>
                    <a:cubicBezTo>
                      <a:pt x="12246" y="2037079"/>
                      <a:pt x="12246" y="2030956"/>
                      <a:pt x="11885" y="2024113"/>
                    </a:cubicBezTo>
                    <a:cubicBezTo>
                      <a:pt x="11885" y="2010427"/>
                      <a:pt x="11165" y="1994580"/>
                      <a:pt x="10805" y="1974771"/>
                    </a:cubicBezTo>
                    <a:cubicBezTo>
                      <a:pt x="10085" y="1977652"/>
                      <a:pt x="9724" y="1995661"/>
                      <a:pt x="9724" y="2016550"/>
                    </a:cubicBezTo>
                    <a:cubicBezTo>
                      <a:pt x="9724" y="2026995"/>
                      <a:pt x="9724" y="2038160"/>
                      <a:pt x="9724" y="2048604"/>
                    </a:cubicBezTo>
                    <a:cubicBezTo>
                      <a:pt x="10085" y="2059049"/>
                      <a:pt x="10445" y="2069134"/>
                      <a:pt x="10805" y="2076337"/>
                    </a:cubicBezTo>
                    <a:cubicBezTo>
                      <a:pt x="11165" y="2080659"/>
                      <a:pt x="11525" y="2084981"/>
                      <a:pt x="12246" y="2088943"/>
                    </a:cubicBezTo>
                    <a:lnTo>
                      <a:pt x="14046" y="2101548"/>
                    </a:lnTo>
                    <a:cubicBezTo>
                      <a:pt x="14046" y="2107671"/>
                      <a:pt x="14046" y="2115234"/>
                      <a:pt x="14767" y="2123518"/>
                    </a:cubicBezTo>
                    <a:cubicBezTo>
                      <a:pt x="14767" y="2125679"/>
                      <a:pt x="14767" y="2127840"/>
                      <a:pt x="15127" y="2129641"/>
                    </a:cubicBezTo>
                    <a:cubicBezTo>
                      <a:pt x="15127" y="2131802"/>
                      <a:pt x="15847" y="2133963"/>
                      <a:pt x="15847" y="2136124"/>
                    </a:cubicBezTo>
                    <a:cubicBezTo>
                      <a:pt x="16567" y="2140446"/>
                      <a:pt x="16928" y="2144768"/>
                      <a:pt x="17648" y="2149090"/>
                    </a:cubicBezTo>
                    <a:cubicBezTo>
                      <a:pt x="19089" y="2157734"/>
                      <a:pt x="20169" y="2166017"/>
                      <a:pt x="21250" y="2173581"/>
                    </a:cubicBezTo>
                    <a:cubicBezTo>
                      <a:pt x="22690" y="2180784"/>
                      <a:pt x="23771" y="2187267"/>
                      <a:pt x="24491" y="2191949"/>
                    </a:cubicBezTo>
                    <a:cubicBezTo>
                      <a:pt x="23050" y="2186186"/>
                      <a:pt x="21250" y="2178623"/>
                      <a:pt x="19809" y="2170339"/>
                    </a:cubicBezTo>
                    <a:cubicBezTo>
                      <a:pt x="18368" y="2161695"/>
                      <a:pt x="16928" y="2152331"/>
                      <a:pt x="15487" y="2141887"/>
                    </a:cubicBezTo>
                    <a:cubicBezTo>
                      <a:pt x="14767" y="2136484"/>
                      <a:pt x="13686" y="2131082"/>
                      <a:pt x="13326" y="2125679"/>
                    </a:cubicBezTo>
                    <a:cubicBezTo>
                      <a:pt x="12966" y="2119917"/>
                      <a:pt x="12246" y="2114154"/>
                      <a:pt x="11885" y="2108031"/>
                    </a:cubicBezTo>
                    <a:cubicBezTo>
                      <a:pt x="11525" y="2101909"/>
                      <a:pt x="10805" y="2095786"/>
                      <a:pt x="10445" y="2089663"/>
                    </a:cubicBezTo>
                    <a:cubicBezTo>
                      <a:pt x="10085" y="2083540"/>
                      <a:pt x="10085" y="2077057"/>
                      <a:pt x="9724" y="2070574"/>
                    </a:cubicBezTo>
                    <a:cubicBezTo>
                      <a:pt x="8644" y="2044643"/>
                      <a:pt x="8644" y="2018711"/>
                      <a:pt x="8284" y="1993860"/>
                    </a:cubicBezTo>
                    <a:cubicBezTo>
                      <a:pt x="8284" y="1969008"/>
                      <a:pt x="7563" y="1945238"/>
                      <a:pt x="7203" y="1924708"/>
                    </a:cubicBezTo>
                    <a:cubicBezTo>
                      <a:pt x="6123" y="1949560"/>
                      <a:pt x="5402" y="1988817"/>
                      <a:pt x="5042" y="2033838"/>
                    </a:cubicBezTo>
                    <a:cubicBezTo>
                      <a:pt x="5042" y="2036719"/>
                      <a:pt x="5042" y="2039600"/>
                      <a:pt x="5042" y="2042482"/>
                    </a:cubicBezTo>
                    <a:cubicBezTo>
                      <a:pt x="5042" y="2045363"/>
                      <a:pt x="5042" y="2048244"/>
                      <a:pt x="5042" y="2051486"/>
                    </a:cubicBezTo>
                    <a:cubicBezTo>
                      <a:pt x="5042" y="2057608"/>
                      <a:pt x="5042" y="2063371"/>
                      <a:pt x="5402" y="2069494"/>
                    </a:cubicBezTo>
                    <a:cubicBezTo>
                      <a:pt x="5402" y="2075616"/>
                      <a:pt x="5402" y="2081739"/>
                      <a:pt x="5763" y="2087862"/>
                    </a:cubicBezTo>
                    <a:cubicBezTo>
                      <a:pt x="6123" y="2093985"/>
                      <a:pt x="6843" y="2100108"/>
                      <a:pt x="7203" y="2106591"/>
                    </a:cubicBezTo>
                    <a:cubicBezTo>
                      <a:pt x="7563" y="2112713"/>
                      <a:pt x="8284" y="2119196"/>
                      <a:pt x="8644" y="2125319"/>
                    </a:cubicBezTo>
                    <a:cubicBezTo>
                      <a:pt x="8644" y="2128560"/>
                      <a:pt x="9004" y="2131442"/>
                      <a:pt x="9724" y="2134683"/>
                    </a:cubicBezTo>
                    <a:lnTo>
                      <a:pt x="10805" y="2144047"/>
                    </a:lnTo>
                    <a:cubicBezTo>
                      <a:pt x="11525" y="2150170"/>
                      <a:pt x="12246" y="2156293"/>
                      <a:pt x="13326" y="2162416"/>
                    </a:cubicBezTo>
                    <a:cubicBezTo>
                      <a:pt x="13686" y="2165657"/>
                      <a:pt x="14046" y="2168539"/>
                      <a:pt x="14407" y="2171420"/>
                    </a:cubicBezTo>
                    <a:cubicBezTo>
                      <a:pt x="14767" y="2174301"/>
                      <a:pt x="15487" y="2177543"/>
                      <a:pt x="15847" y="2180424"/>
                    </a:cubicBezTo>
                    <a:cubicBezTo>
                      <a:pt x="14767" y="2173221"/>
                      <a:pt x="14046" y="2166378"/>
                      <a:pt x="13326" y="2159174"/>
                    </a:cubicBezTo>
                    <a:lnTo>
                      <a:pt x="11165" y="2137925"/>
                    </a:lnTo>
                    <a:cubicBezTo>
                      <a:pt x="13326" y="2154852"/>
                      <a:pt x="15127" y="2171780"/>
                      <a:pt x="18368" y="2188348"/>
                    </a:cubicBezTo>
                    <a:cubicBezTo>
                      <a:pt x="15847" y="2172140"/>
                      <a:pt x="14767" y="2155573"/>
                      <a:pt x="13326" y="2139365"/>
                    </a:cubicBezTo>
                    <a:cubicBezTo>
                      <a:pt x="18008" y="2187267"/>
                      <a:pt x="27372" y="2227965"/>
                      <a:pt x="38898" y="2269744"/>
                    </a:cubicBezTo>
                    <a:cubicBezTo>
                      <a:pt x="37097" y="2263621"/>
                      <a:pt x="35656" y="2257859"/>
                      <a:pt x="34215" y="2252817"/>
                    </a:cubicBezTo>
                    <a:cubicBezTo>
                      <a:pt x="33135" y="2247414"/>
                      <a:pt x="32054" y="2242732"/>
                      <a:pt x="31334" y="2238770"/>
                    </a:cubicBezTo>
                    <a:cubicBezTo>
                      <a:pt x="29533" y="2230486"/>
                      <a:pt x="28453" y="2224004"/>
                      <a:pt x="27733" y="2220402"/>
                    </a:cubicBezTo>
                    <a:cubicBezTo>
                      <a:pt x="26652" y="2212839"/>
                      <a:pt x="27733" y="2214999"/>
                      <a:pt x="30614" y="2229046"/>
                    </a:cubicBezTo>
                    <a:cubicBezTo>
                      <a:pt x="35656" y="2256778"/>
                      <a:pt x="40698" y="2270825"/>
                      <a:pt x="44660" y="2283430"/>
                    </a:cubicBezTo>
                    <a:cubicBezTo>
                      <a:pt x="45741" y="2286672"/>
                      <a:pt x="46821" y="2289553"/>
                      <a:pt x="47541" y="2292795"/>
                    </a:cubicBezTo>
                    <a:cubicBezTo>
                      <a:pt x="48622" y="2296036"/>
                      <a:pt x="49702" y="2298917"/>
                      <a:pt x="51143" y="2302159"/>
                    </a:cubicBezTo>
                    <a:cubicBezTo>
                      <a:pt x="53664" y="2309002"/>
                      <a:pt x="56546" y="2316565"/>
                      <a:pt x="59787" y="2327010"/>
                    </a:cubicBezTo>
                    <a:cubicBezTo>
                      <a:pt x="56185" y="2315485"/>
                      <a:pt x="51863" y="2302519"/>
                      <a:pt x="48982" y="2294595"/>
                    </a:cubicBezTo>
                    <a:cubicBezTo>
                      <a:pt x="46821" y="2286672"/>
                      <a:pt x="46461" y="2283791"/>
                      <a:pt x="49702" y="2293515"/>
                    </a:cubicBezTo>
                    <a:cubicBezTo>
                      <a:pt x="52944" y="2303600"/>
                      <a:pt x="55825" y="2312964"/>
                      <a:pt x="58346" y="2321247"/>
                    </a:cubicBezTo>
                    <a:cubicBezTo>
                      <a:pt x="59787" y="2325569"/>
                      <a:pt x="60867" y="2329531"/>
                      <a:pt x="62308" y="2333493"/>
                    </a:cubicBezTo>
                    <a:cubicBezTo>
                      <a:pt x="63749" y="2337455"/>
                      <a:pt x="65189" y="2341056"/>
                      <a:pt x="66630" y="2344658"/>
                    </a:cubicBezTo>
                    <a:cubicBezTo>
                      <a:pt x="72033" y="2359064"/>
                      <a:pt x="76715" y="2371310"/>
                      <a:pt x="82117" y="2383195"/>
                    </a:cubicBezTo>
                    <a:cubicBezTo>
                      <a:pt x="84638" y="2389318"/>
                      <a:pt x="87520" y="2395081"/>
                      <a:pt x="90041" y="2401204"/>
                    </a:cubicBezTo>
                    <a:cubicBezTo>
                      <a:pt x="91481" y="2404085"/>
                      <a:pt x="92562" y="2407326"/>
                      <a:pt x="94363" y="2410568"/>
                    </a:cubicBezTo>
                    <a:cubicBezTo>
                      <a:pt x="95803" y="2413809"/>
                      <a:pt x="97604" y="2416690"/>
                      <a:pt x="99045" y="2419932"/>
                    </a:cubicBezTo>
                    <a:cubicBezTo>
                      <a:pt x="102286" y="2426415"/>
                      <a:pt x="105528" y="2433258"/>
                      <a:pt x="109129" y="2440461"/>
                    </a:cubicBezTo>
                    <a:cubicBezTo>
                      <a:pt x="110930" y="2444063"/>
                      <a:pt x="112731" y="2448025"/>
                      <a:pt x="114892" y="2451986"/>
                    </a:cubicBezTo>
                    <a:cubicBezTo>
                      <a:pt x="117053" y="2455948"/>
                      <a:pt x="119214" y="2459910"/>
                      <a:pt x="121375" y="2464232"/>
                    </a:cubicBezTo>
                    <a:cubicBezTo>
                      <a:pt x="120294" y="2459190"/>
                      <a:pt x="131820" y="2480439"/>
                      <a:pt x="146946" y="2502769"/>
                    </a:cubicBezTo>
                    <a:cubicBezTo>
                      <a:pt x="153789" y="2514295"/>
                      <a:pt x="162433" y="2525460"/>
                      <a:pt x="168916" y="2534824"/>
                    </a:cubicBezTo>
                    <a:cubicBezTo>
                      <a:pt x="172158" y="2539506"/>
                      <a:pt x="175399" y="2543468"/>
                      <a:pt x="177920" y="2546709"/>
                    </a:cubicBezTo>
                    <a:cubicBezTo>
                      <a:pt x="180441" y="2549951"/>
                      <a:pt x="182602" y="2552112"/>
                      <a:pt x="183683" y="2552832"/>
                    </a:cubicBezTo>
                    <a:cubicBezTo>
                      <a:pt x="181882" y="2550311"/>
                      <a:pt x="180081" y="2548150"/>
                      <a:pt x="178280" y="2545629"/>
                    </a:cubicBezTo>
                    <a:lnTo>
                      <a:pt x="173238" y="2538425"/>
                    </a:lnTo>
                    <a:lnTo>
                      <a:pt x="162793" y="2523659"/>
                    </a:lnTo>
                    <a:cubicBezTo>
                      <a:pt x="177560" y="2544188"/>
                      <a:pt x="193767" y="2563997"/>
                      <a:pt x="210335" y="2582725"/>
                    </a:cubicBezTo>
                    <a:cubicBezTo>
                      <a:pt x="232305" y="2610098"/>
                      <a:pt x="221860" y="2598573"/>
                      <a:pt x="214297" y="2590649"/>
                    </a:cubicBezTo>
                    <a:cubicBezTo>
                      <a:pt x="210335" y="2586687"/>
                      <a:pt x="207454" y="2583446"/>
                      <a:pt x="209615" y="2586687"/>
                    </a:cubicBezTo>
                    <a:cubicBezTo>
                      <a:pt x="210695" y="2588128"/>
                      <a:pt x="213216" y="2591369"/>
                      <a:pt x="217538" y="2596412"/>
                    </a:cubicBezTo>
                    <a:cubicBezTo>
                      <a:pt x="221860" y="2601454"/>
                      <a:pt x="227623" y="2609377"/>
                      <a:pt x="236987" y="2618742"/>
                    </a:cubicBezTo>
                    <a:cubicBezTo>
                      <a:pt x="245631" y="2627746"/>
                      <a:pt x="252834" y="2635669"/>
                      <a:pt x="259677" y="2642152"/>
                    </a:cubicBezTo>
                    <a:cubicBezTo>
                      <a:pt x="266520" y="2648635"/>
                      <a:pt x="272643" y="2654398"/>
                      <a:pt x="278045" y="2659440"/>
                    </a:cubicBezTo>
                    <a:cubicBezTo>
                      <a:pt x="280927" y="2661961"/>
                      <a:pt x="283448" y="2664482"/>
                      <a:pt x="285969" y="2666643"/>
                    </a:cubicBezTo>
                    <a:cubicBezTo>
                      <a:pt x="288490" y="2668804"/>
                      <a:pt x="291011" y="2670605"/>
                      <a:pt x="293172" y="2672766"/>
                    </a:cubicBezTo>
                    <a:cubicBezTo>
                      <a:pt x="297854" y="2676728"/>
                      <a:pt x="302176" y="2679969"/>
                      <a:pt x="306138" y="2683571"/>
                    </a:cubicBezTo>
                    <a:cubicBezTo>
                      <a:pt x="310460" y="2686812"/>
                      <a:pt x="314422" y="2690054"/>
                      <a:pt x="318384" y="2693655"/>
                    </a:cubicBezTo>
                    <a:cubicBezTo>
                      <a:pt x="322706" y="2696897"/>
                      <a:pt x="327028" y="2700138"/>
                      <a:pt x="332070" y="2703740"/>
                    </a:cubicBezTo>
                    <a:cubicBezTo>
                      <a:pt x="337112" y="2707342"/>
                      <a:pt x="342154" y="2711303"/>
                      <a:pt x="348277" y="2715986"/>
                    </a:cubicBezTo>
                    <a:cubicBezTo>
                      <a:pt x="354400" y="2720307"/>
                      <a:pt x="361243" y="2724990"/>
                      <a:pt x="369167" y="2730752"/>
                    </a:cubicBezTo>
                    <a:cubicBezTo>
                      <a:pt x="347197" y="2718147"/>
                      <a:pt x="296774" y="2681770"/>
                      <a:pt x="252834" y="2636750"/>
                    </a:cubicBezTo>
                    <a:cubicBezTo>
                      <a:pt x="261478" y="2646114"/>
                      <a:pt x="270842" y="2654758"/>
                      <a:pt x="279486" y="2663762"/>
                    </a:cubicBezTo>
                    <a:cubicBezTo>
                      <a:pt x="275524" y="2660521"/>
                      <a:pt x="269041" y="2654398"/>
                      <a:pt x="260398" y="2646474"/>
                    </a:cubicBezTo>
                    <a:cubicBezTo>
                      <a:pt x="256076" y="2642512"/>
                      <a:pt x="251754" y="2637830"/>
                      <a:pt x="246711" y="2633148"/>
                    </a:cubicBezTo>
                    <a:cubicBezTo>
                      <a:pt x="242029" y="2628106"/>
                      <a:pt x="236987" y="2623064"/>
                      <a:pt x="231945" y="2617661"/>
                    </a:cubicBezTo>
                    <a:cubicBezTo>
                      <a:pt x="226542" y="2612259"/>
                      <a:pt x="221860" y="2606496"/>
                      <a:pt x="216818" y="2600734"/>
                    </a:cubicBezTo>
                    <a:cubicBezTo>
                      <a:pt x="211776" y="2594971"/>
                      <a:pt x="207093" y="2589208"/>
                      <a:pt x="202051" y="2583806"/>
                    </a:cubicBezTo>
                    <a:cubicBezTo>
                      <a:pt x="192687" y="2572641"/>
                      <a:pt x="184763" y="2561836"/>
                      <a:pt x="177920" y="2553192"/>
                    </a:cubicBezTo>
                    <a:cubicBezTo>
                      <a:pt x="200971" y="2580564"/>
                      <a:pt x="195928" y="2574082"/>
                      <a:pt x="182602" y="2557154"/>
                    </a:cubicBezTo>
                    <a:cubicBezTo>
                      <a:pt x="175759" y="2548870"/>
                      <a:pt x="168196" y="2537345"/>
                      <a:pt x="160272" y="2526540"/>
                    </a:cubicBezTo>
                    <a:cubicBezTo>
                      <a:pt x="152349" y="2515735"/>
                      <a:pt x="145866" y="2504930"/>
                      <a:pt x="141904" y="2497727"/>
                    </a:cubicBezTo>
                    <a:cubicBezTo>
                      <a:pt x="137222" y="2493405"/>
                      <a:pt x="162433" y="2532303"/>
                      <a:pt x="131820" y="2487282"/>
                    </a:cubicBezTo>
                    <a:cubicBezTo>
                      <a:pt x="138663" y="2498087"/>
                      <a:pt x="144065" y="2506371"/>
                      <a:pt x="148747" y="2513934"/>
                    </a:cubicBezTo>
                    <a:cubicBezTo>
                      <a:pt x="153789" y="2521498"/>
                      <a:pt x="158472" y="2527620"/>
                      <a:pt x="162793" y="2534104"/>
                    </a:cubicBezTo>
                    <a:cubicBezTo>
                      <a:pt x="172158" y="2547429"/>
                      <a:pt x="182963" y="2561836"/>
                      <a:pt x="203132" y="2587408"/>
                    </a:cubicBezTo>
                    <a:cubicBezTo>
                      <a:pt x="201691" y="2585607"/>
                      <a:pt x="200250" y="2584166"/>
                      <a:pt x="198810" y="2582365"/>
                    </a:cubicBezTo>
                    <a:cubicBezTo>
                      <a:pt x="197369" y="2580564"/>
                      <a:pt x="196289" y="2579124"/>
                      <a:pt x="194848" y="2577323"/>
                    </a:cubicBezTo>
                    <a:cubicBezTo>
                      <a:pt x="192327" y="2574082"/>
                      <a:pt x="189806" y="2570840"/>
                      <a:pt x="187645" y="2567959"/>
                    </a:cubicBezTo>
                    <a:cubicBezTo>
                      <a:pt x="182963" y="2561836"/>
                      <a:pt x="178641" y="2556433"/>
                      <a:pt x="174319" y="2551391"/>
                    </a:cubicBezTo>
                    <a:cubicBezTo>
                      <a:pt x="166395" y="2540586"/>
                      <a:pt x="159552" y="2531582"/>
                      <a:pt x="153789" y="2523299"/>
                    </a:cubicBezTo>
                    <a:cubicBezTo>
                      <a:pt x="152349" y="2521138"/>
                      <a:pt x="150908" y="2519337"/>
                      <a:pt x="149467" y="2517536"/>
                    </a:cubicBezTo>
                    <a:cubicBezTo>
                      <a:pt x="148027" y="2515735"/>
                      <a:pt x="146946" y="2513574"/>
                      <a:pt x="145506" y="2511773"/>
                    </a:cubicBezTo>
                    <a:cubicBezTo>
                      <a:pt x="142985" y="2508172"/>
                      <a:pt x="140463" y="2504570"/>
                      <a:pt x="138302" y="2501329"/>
                    </a:cubicBezTo>
                    <a:cubicBezTo>
                      <a:pt x="133620" y="2494486"/>
                      <a:pt x="129298" y="2488723"/>
                      <a:pt x="124976" y="2482600"/>
                    </a:cubicBezTo>
                    <a:cubicBezTo>
                      <a:pt x="121015" y="2476478"/>
                      <a:pt x="117053" y="2470355"/>
                      <a:pt x="113091" y="2463872"/>
                    </a:cubicBezTo>
                    <a:cubicBezTo>
                      <a:pt x="109129" y="2457389"/>
                      <a:pt x="104447" y="2450546"/>
                      <a:pt x="100485" y="2442622"/>
                    </a:cubicBezTo>
                    <a:cubicBezTo>
                      <a:pt x="96163" y="2434699"/>
                      <a:pt x="91481" y="2425695"/>
                      <a:pt x="86079" y="2415250"/>
                    </a:cubicBezTo>
                    <a:cubicBezTo>
                      <a:pt x="81037" y="2404805"/>
                      <a:pt x="75634" y="2392560"/>
                      <a:pt x="69511" y="2378513"/>
                    </a:cubicBezTo>
                    <a:cubicBezTo>
                      <a:pt x="81397" y="2404085"/>
                      <a:pt x="79956" y="2399403"/>
                      <a:pt x="75274" y="2387517"/>
                    </a:cubicBezTo>
                    <a:cubicBezTo>
                      <a:pt x="70232" y="2375632"/>
                      <a:pt x="63389" y="2356183"/>
                      <a:pt x="62668" y="2352582"/>
                    </a:cubicBezTo>
                    <a:cubicBezTo>
                      <a:pt x="61588" y="2349340"/>
                      <a:pt x="60147" y="2346099"/>
                      <a:pt x="58346" y="2342137"/>
                    </a:cubicBezTo>
                    <a:cubicBezTo>
                      <a:pt x="56906" y="2338535"/>
                      <a:pt x="55105" y="2334213"/>
                      <a:pt x="53664" y="2329891"/>
                    </a:cubicBezTo>
                    <a:cubicBezTo>
                      <a:pt x="50783" y="2321247"/>
                      <a:pt x="47541" y="2311883"/>
                      <a:pt x="44300" y="2302519"/>
                    </a:cubicBezTo>
                    <a:cubicBezTo>
                      <a:pt x="43580" y="2300358"/>
                      <a:pt x="42859" y="2297837"/>
                      <a:pt x="41779" y="2295676"/>
                    </a:cubicBezTo>
                    <a:cubicBezTo>
                      <a:pt x="41059" y="2293515"/>
                      <a:pt x="40338" y="2290994"/>
                      <a:pt x="39618" y="2288833"/>
                    </a:cubicBezTo>
                    <a:cubicBezTo>
                      <a:pt x="38177" y="2284151"/>
                      <a:pt x="37097" y="2279829"/>
                      <a:pt x="35656" y="2275867"/>
                    </a:cubicBezTo>
                    <a:cubicBezTo>
                      <a:pt x="33135" y="2267583"/>
                      <a:pt x="30974" y="2260380"/>
                      <a:pt x="29533" y="2254978"/>
                    </a:cubicBezTo>
                    <a:lnTo>
                      <a:pt x="32775" y="2275147"/>
                    </a:lnTo>
                    <a:cubicBezTo>
                      <a:pt x="31334" y="2270825"/>
                      <a:pt x="30254" y="2266863"/>
                      <a:pt x="29173" y="2262901"/>
                    </a:cubicBezTo>
                    <a:cubicBezTo>
                      <a:pt x="28453" y="2260740"/>
                      <a:pt x="28093" y="2258939"/>
                      <a:pt x="27372" y="2257139"/>
                    </a:cubicBezTo>
                    <a:cubicBezTo>
                      <a:pt x="27012" y="2255338"/>
                      <a:pt x="26652" y="2253177"/>
                      <a:pt x="25932" y="2251376"/>
                    </a:cubicBezTo>
                    <a:cubicBezTo>
                      <a:pt x="24131" y="2243812"/>
                      <a:pt x="22690" y="2236969"/>
                      <a:pt x="21250" y="2230126"/>
                    </a:cubicBezTo>
                    <a:cubicBezTo>
                      <a:pt x="18368" y="2216800"/>
                      <a:pt x="16567" y="2204555"/>
                      <a:pt x="14767" y="2191949"/>
                    </a:cubicBezTo>
                    <a:cubicBezTo>
                      <a:pt x="13686" y="2185826"/>
                      <a:pt x="12966" y="2179343"/>
                      <a:pt x="11885" y="2172500"/>
                    </a:cubicBezTo>
                    <a:cubicBezTo>
                      <a:pt x="11165" y="2165657"/>
                      <a:pt x="10445" y="2158814"/>
                      <a:pt x="9364" y="2151251"/>
                    </a:cubicBezTo>
                    <a:cubicBezTo>
                      <a:pt x="8644" y="2143687"/>
                      <a:pt x="7203" y="2135764"/>
                      <a:pt x="6483" y="2127120"/>
                    </a:cubicBezTo>
                    <a:cubicBezTo>
                      <a:pt x="5763" y="2118476"/>
                      <a:pt x="4682" y="2109112"/>
                      <a:pt x="3602" y="2098667"/>
                    </a:cubicBezTo>
                    <a:cubicBezTo>
                      <a:pt x="2521" y="2093265"/>
                      <a:pt x="3602" y="2111633"/>
                      <a:pt x="5042" y="2128921"/>
                    </a:cubicBezTo>
                    <a:cubicBezTo>
                      <a:pt x="7203" y="2146569"/>
                      <a:pt x="9724" y="2163496"/>
                      <a:pt x="8284" y="2155933"/>
                    </a:cubicBezTo>
                    <a:cubicBezTo>
                      <a:pt x="6483" y="2141887"/>
                      <a:pt x="4322" y="2128921"/>
                      <a:pt x="3602" y="2117035"/>
                    </a:cubicBezTo>
                    <a:cubicBezTo>
                      <a:pt x="3241" y="2110913"/>
                      <a:pt x="2521" y="2105150"/>
                      <a:pt x="2161" y="2099387"/>
                    </a:cubicBezTo>
                    <a:cubicBezTo>
                      <a:pt x="2161" y="2093625"/>
                      <a:pt x="1080" y="2088222"/>
                      <a:pt x="1080" y="2082820"/>
                    </a:cubicBezTo>
                    <a:cubicBezTo>
                      <a:pt x="1080" y="2061570"/>
                      <a:pt x="360" y="2042482"/>
                      <a:pt x="1080" y="2024834"/>
                    </a:cubicBezTo>
                    <a:cubicBezTo>
                      <a:pt x="2161" y="1989177"/>
                      <a:pt x="3602" y="1954962"/>
                      <a:pt x="4322" y="1906700"/>
                    </a:cubicBezTo>
                    <a:cubicBezTo>
                      <a:pt x="3602" y="1901298"/>
                      <a:pt x="2161" y="1902378"/>
                      <a:pt x="720" y="1868523"/>
                    </a:cubicBezTo>
                    <a:cubicBezTo>
                      <a:pt x="2161" y="1879328"/>
                      <a:pt x="2881" y="1854117"/>
                      <a:pt x="3962" y="1892294"/>
                    </a:cubicBezTo>
                    <a:cubicBezTo>
                      <a:pt x="4682" y="1859879"/>
                      <a:pt x="3602" y="1821342"/>
                      <a:pt x="2881" y="1792889"/>
                    </a:cubicBezTo>
                    <a:cubicBezTo>
                      <a:pt x="2161" y="1860239"/>
                      <a:pt x="720" y="1765157"/>
                      <a:pt x="0" y="1752911"/>
                    </a:cubicBezTo>
                    <a:cubicBezTo>
                      <a:pt x="0" y="1717975"/>
                      <a:pt x="1441" y="1763716"/>
                      <a:pt x="1801" y="1784965"/>
                    </a:cubicBezTo>
                    <a:cubicBezTo>
                      <a:pt x="2161" y="1756873"/>
                      <a:pt x="4322" y="1723378"/>
                      <a:pt x="1801" y="1707531"/>
                    </a:cubicBezTo>
                    <a:cubicBezTo>
                      <a:pt x="2521" y="1706810"/>
                      <a:pt x="3602" y="1726619"/>
                      <a:pt x="4322" y="1752911"/>
                    </a:cubicBezTo>
                    <a:cubicBezTo>
                      <a:pt x="5042" y="1779203"/>
                      <a:pt x="5763" y="1811978"/>
                      <a:pt x="6123" y="1838269"/>
                    </a:cubicBezTo>
                    <a:lnTo>
                      <a:pt x="6123" y="1803334"/>
                    </a:lnTo>
                    <a:cubicBezTo>
                      <a:pt x="7203" y="1827465"/>
                      <a:pt x="6843" y="1832147"/>
                      <a:pt x="6843" y="1866722"/>
                    </a:cubicBezTo>
                    <a:cubicBezTo>
                      <a:pt x="7924" y="1832507"/>
                      <a:pt x="9364" y="1836108"/>
                      <a:pt x="10445" y="1844032"/>
                    </a:cubicBezTo>
                    <a:cubicBezTo>
                      <a:pt x="10445" y="1848354"/>
                      <a:pt x="10085" y="1841511"/>
                      <a:pt x="9724" y="1845833"/>
                    </a:cubicBezTo>
                    <a:cubicBezTo>
                      <a:pt x="9364" y="1873925"/>
                      <a:pt x="9724" y="1895535"/>
                      <a:pt x="10445" y="1889052"/>
                    </a:cubicBezTo>
                    <a:cubicBezTo>
                      <a:pt x="12606" y="1914264"/>
                      <a:pt x="11885" y="1850155"/>
                      <a:pt x="12606" y="1831066"/>
                    </a:cubicBezTo>
                    <a:cubicBezTo>
                      <a:pt x="12606" y="1816660"/>
                      <a:pt x="12606" y="1802253"/>
                      <a:pt x="12246" y="1788207"/>
                    </a:cubicBezTo>
                    <a:lnTo>
                      <a:pt x="5763" y="1642341"/>
                    </a:lnTo>
                    <a:cubicBezTo>
                      <a:pt x="5042" y="1580033"/>
                      <a:pt x="6483" y="1551940"/>
                      <a:pt x="7563" y="1505479"/>
                    </a:cubicBezTo>
                    <a:lnTo>
                      <a:pt x="5763" y="1492513"/>
                    </a:lnTo>
                    <a:cubicBezTo>
                      <a:pt x="5763" y="1438489"/>
                      <a:pt x="6483" y="1387346"/>
                      <a:pt x="8644" y="1421922"/>
                    </a:cubicBezTo>
                    <a:cubicBezTo>
                      <a:pt x="7924" y="1423722"/>
                      <a:pt x="8284" y="1430926"/>
                      <a:pt x="8284" y="1442811"/>
                    </a:cubicBezTo>
                    <a:cubicBezTo>
                      <a:pt x="8284" y="1444252"/>
                      <a:pt x="8644" y="1447133"/>
                      <a:pt x="9004" y="1450374"/>
                    </a:cubicBezTo>
                    <a:cubicBezTo>
                      <a:pt x="9004" y="1451455"/>
                      <a:pt x="9004" y="1452175"/>
                      <a:pt x="9004" y="1452896"/>
                    </a:cubicBezTo>
                    <a:cubicBezTo>
                      <a:pt x="8284" y="1394909"/>
                      <a:pt x="7924" y="1358533"/>
                      <a:pt x="7924" y="1355291"/>
                    </a:cubicBezTo>
                    <a:cubicBezTo>
                      <a:pt x="10445" y="1453616"/>
                      <a:pt x="11165" y="1360334"/>
                      <a:pt x="14407" y="1376541"/>
                    </a:cubicBezTo>
                    <a:lnTo>
                      <a:pt x="13326" y="1277136"/>
                    </a:lnTo>
                    <a:cubicBezTo>
                      <a:pt x="12246" y="1337283"/>
                      <a:pt x="11885" y="1278217"/>
                      <a:pt x="11525" y="1256967"/>
                    </a:cubicBezTo>
                    <a:cubicBezTo>
                      <a:pt x="13326" y="1251205"/>
                      <a:pt x="11525" y="1177011"/>
                      <a:pt x="11525" y="1142075"/>
                    </a:cubicBezTo>
                    <a:lnTo>
                      <a:pt x="11525" y="1144596"/>
                    </a:lnTo>
                    <a:cubicBezTo>
                      <a:pt x="12606" y="1112182"/>
                      <a:pt x="12246" y="1055636"/>
                      <a:pt x="11525" y="1015298"/>
                    </a:cubicBezTo>
                    <a:cubicBezTo>
                      <a:pt x="10805" y="1017099"/>
                      <a:pt x="7924" y="965596"/>
                      <a:pt x="6483" y="940744"/>
                    </a:cubicBezTo>
                    <a:cubicBezTo>
                      <a:pt x="5763" y="1009896"/>
                      <a:pt x="5042" y="968837"/>
                      <a:pt x="3962" y="974240"/>
                    </a:cubicBezTo>
                    <a:cubicBezTo>
                      <a:pt x="3962" y="967036"/>
                      <a:pt x="3962" y="954071"/>
                      <a:pt x="3962" y="952630"/>
                    </a:cubicBezTo>
                    <a:cubicBezTo>
                      <a:pt x="3602" y="942905"/>
                      <a:pt x="3241" y="965956"/>
                      <a:pt x="2881" y="968117"/>
                    </a:cubicBezTo>
                    <a:cubicBezTo>
                      <a:pt x="3602" y="1041590"/>
                      <a:pt x="3962" y="1117224"/>
                      <a:pt x="6483" y="1147118"/>
                    </a:cubicBezTo>
                    <a:cubicBezTo>
                      <a:pt x="7563" y="1124427"/>
                      <a:pt x="5402" y="1108580"/>
                      <a:pt x="6483" y="1083369"/>
                    </a:cubicBezTo>
                    <a:cubicBezTo>
                      <a:pt x="8284" y="1119745"/>
                      <a:pt x="7924" y="1166566"/>
                      <a:pt x="7924" y="1227794"/>
                    </a:cubicBezTo>
                    <a:lnTo>
                      <a:pt x="6483" y="1247963"/>
                    </a:lnTo>
                    <a:lnTo>
                      <a:pt x="7203" y="1309551"/>
                    </a:lnTo>
                    <a:cubicBezTo>
                      <a:pt x="6483" y="1283979"/>
                      <a:pt x="5042" y="1299466"/>
                      <a:pt x="4682" y="1234997"/>
                    </a:cubicBezTo>
                    <a:cubicBezTo>
                      <a:pt x="3241" y="1243281"/>
                      <a:pt x="4682" y="1298746"/>
                      <a:pt x="4682" y="1338364"/>
                    </a:cubicBezTo>
                    <a:lnTo>
                      <a:pt x="6483" y="1358533"/>
                    </a:lnTo>
                    <a:cubicBezTo>
                      <a:pt x="5402" y="1350609"/>
                      <a:pt x="5042" y="1435248"/>
                      <a:pt x="3602" y="1375100"/>
                    </a:cubicBezTo>
                    <a:lnTo>
                      <a:pt x="2161" y="1277496"/>
                    </a:lnTo>
                    <a:lnTo>
                      <a:pt x="720" y="1304509"/>
                    </a:lnTo>
                    <a:lnTo>
                      <a:pt x="720" y="1222031"/>
                    </a:lnTo>
                    <a:cubicBezTo>
                      <a:pt x="360" y="1222031"/>
                      <a:pt x="1441" y="1241480"/>
                      <a:pt x="1441" y="1241480"/>
                    </a:cubicBezTo>
                    <a:cubicBezTo>
                      <a:pt x="0" y="1108940"/>
                      <a:pt x="5402" y="1202222"/>
                      <a:pt x="2881" y="1068962"/>
                    </a:cubicBezTo>
                    <a:cubicBezTo>
                      <a:pt x="360" y="1027183"/>
                      <a:pt x="360" y="982163"/>
                      <a:pt x="720" y="900406"/>
                    </a:cubicBezTo>
                    <a:cubicBezTo>
                      <a:pt x="1080" y="959473"/>
                      <a:pt x="2521" y="906529"/>
                      <a:pt x="3602" y="928859"/>
                    </a:cubicBezTo>
                    <a:cubicBezTo>
                      <a:pt x="4682" y="868352"/>
                      <a:pt x="2161" y="848543"/>
                      <a:pt x="2521" y="815768"/>
                    </a:cubicBezTo>
                    <a:cubicBezTo>
                      <a:pt x="4322" y="799921"/>
                      <a:pt x="5402" y="788756"/>
                      <a:pt x="3962" y="844221"/>
                    </a:cubicBezTo>
                    <a:cubicBezTo>
                      <a:pt x="5042" y="847823"/>
                      <a:pt x="5402" y="829454"/>
                      <a:pt x="5763" y="809645"/>
                    </a:cubicBezTo>
                    <a:cubicBezTo>
                      <a:pt x="5763" y="804603"/>
                      <a:pt x="6123" y="799561"/>
                      <a:pt x="6483" y="794879"/>
                    </a:cubicBezTo>
                    <a:cubicBezTo>
                      <a:pt x="6843" y="790197"/>
                      <a:pt x="7203" y="785514"/>
                      <a:pt x="7563" y="781553"/>
                    </a:cubicBezTo>
                    <a:cubicBezTo>
                      <a:pt x="8284" y="773629"/>
                      <a:pt x="9004" y="767506"/>
                      <a:pt x="9724" y="766426"/>
                    </a:cubicBezTo>
                    <a:cubicBezTo>
                      <a:pt x="14407" y="720685"/>
                      <a:pt x="19809" y="688991"/>
                      <a:pt x="24851" y="663780"/>
                    </a:cubicBezTo>
                    <a:cubicBezTo>
                      <a:pt x="25932" y="657297"/>
                      <a:pt x="27372" y="651534"/>
                      <a:pt x="28453" y="645771"/>
                    </a:cubicBezTo>
                    <a:cubicBezTo>
                      <a:pt x="29533" y="640009"/>
                      <a:pt x="30614" y="634606"/>
                      <a:pt x="31694" y="629564"/>
                    </a:cubicBezTo>
                    <a:cubicBezTo>
                      <a:pt x="34215" y="619119"/>
                      <a:pt x="36376" y="609395"/>
                      <a:pt x="38898" y="599671"/>
                    </a:cubicBezTo>
                    <a:cubicBezTo>
                      <a:pt x="41419" y="589586"/>
                      <a:pt x="44660" y="579862"/>
                      <a:pt x="47902" y="568697"/>
                    </a:cubicBezTo>
                    <a:cubicBezTo>
                      <a:pt x="48622" y="565815"/>
                      <a:pt x="49702" y="562934"/>
                      <a:pt x="50423" y="560053"/>
                    </a:cubicBezTo>
                    <a:cubicBezTo>
                      <a:pt x="50783" y="558612"/>
                      <a:pt x="51503" y="557171"/>
                      <a:pt x="51863" y="555731"/>
                    </a:cubicBezTo>
                    <a:cubicBezTo>
                      <a:pt x="52584" y="554290"/>
                      <a:pt x="52944" y="552849"/>
                      <a:pt x="53664" y="551049"/>
                    </a:cubicBezTo>
                    <a:cubicBezTo>
                      <a:pt x="55825" y="544926"/>
                      <a:pt x="58346" y="538443"/>
                      <a:pt x="60867" y="531600"/>
                    </a:cubicBezTo>
                    <a:cubicBezTo>
                      <a:pt x="65910" y="517554"/>
                      <a:pt x="73113" y="502067"/>
                      <a:pt x="81397" y="484058"/>
                    </a:cubicBezTo>
                    <a:cubicBezTo>
                      <a:pt x="83558" y="479376"/>
                      <a:pt x="86079" y="475054"/>
                      <a:pt x="88240" y="470012"/>
                    </a:cubicBezTo>
                    <a:cubicBezTo>
                      <a:pt x="90761" y="465330"/>
                      <a:pt x="93282" y="460288"/>
                      <a:pt x="96163" y="455245"/>
                    </a:cubicBezTo>
                    <a:cubicBezTo>
                      <a:pt x="99045" y="450203"/>
                      <a:pt x="101566" y="444801"/>
                      <a:pt x="104807" y="439398"/>
                    </a:cubicBezTo>
                    <a:cubicBezTo>
                      <a:pt x="108049" y="433996"/>
                      <a:pt x="111290" y="428593"/>
                      <a:pt x="114892" y="422471"/>
                    </a:cubicBezTo>
                    <a:lnTo>
                      <a:pt x="111650" y="430034"/>
                    </a:lnTo>
                    <a:cubicBezTo>
                      <a:pt x="115972" y="422471"/>
                      <a:pt x="119934" y="415267"/>
                      <a:pt x="123896" y="408064"/>
                    </a:cubicBezTo>
                    <a:cubicBezTo>
                      <a:pt x="128218" y="401221"/>
                      <a:pt x="132540" y="394378"/>
                      <a:pt x="136502" y="387895"/>
                    </a:cubicBezTo>
                    <a:cubicBezTo>
                      <a:pt x="138663" y="384654"/>
                      <a:pt x="140463" y="381412"/>
                      <a:pt x="142624" y="378171"/>
                    </a:cubicBezTo>
                    <a:cubicBezTo>
                      <a:pt x="143705" y="376730"/>
                      <a:pt x="144785" y="374929"/>
                      <a:pt x="145506" y="373489"/>
                    </a:cubicBezTo>
                    <a:cubicBezTo>
                      <a:pt x="146586" y="372048"/>
                      <a:pt x="147667" y="370247"/>
                      <a:pt x="148747" y="368806"/>
                    </a:cubicBezTo>
                    <a:cubicBezTo>
                      <a:pt x="153069" y="362684"/>
                      <a:pt x="157391" y="356921"/>
                      <a:pt x="161353" y="350798"/>
                    </a:cubicBezTo>
                    <a:cubicBezTo>
                      <a:pt x="169276" y="338913"/>
                      <a:pt x="178280" y="328468"/>
                      <a:pt x="186564" y="317663"/>
                    </a:cubicBezTo>
                    <a:cubicBezTo>
                      <a:pt x="194848" y="306858"/>
                      <a:pt x="203852" y="297134"/>
                      <a:pt x="212136" y="287050"/>
                    </a:cubicBezTo>
                    <a:cubicBezTo>
                      <a:pt x="220419" y="276965"/>
                      <a:pt x="229784" y="267601"/>
                      <a:pt x="239148" y="257876"/>
                    </a:cubicBezTo>
                    <a:cubicBezTo>
                      <a:pt x="248152" y="248152"/>
                      <a:pt x="257876" y="239148"/>
                      <a:pt x="267961" y="229424"/>
                    </a:cubicBezTo>
                    <a:cubicBezTo>
                      <a:pt x="277685" y="219699"/>
                      <a:pt x="288490" y="210695"/>
                      <a:pt x="299295" y="200971"/>
                    </a:cubicBezTo>
                    <a:cubicBezTo>
                      <a:pt x="310100" y="191246"/>
                      <a:pt x="322345" y="182242"/>
                      <a:pt x="334591" y="172158"/>
                    </a:cubicBezTo>
                    <a:cubicBezTo>
                      <a:pt x="341074" y="167115"/>
                      <a:pt x="348277" y="162433"/>
                      <a:pt x="355120" y="157751"/>
                    </a:cubicBezTo>
                    <a:lnTo>
                      <a:pt x="376010" y="144065"/>
                    </a:lnTo>
                    <a:lnTo>
                      <a:pt x="397259" y="131099"/>
                    </a:lnTo>
                    <a:cubicBezTo>
                      <a:pt x="404463" y="126777"/>
                      <a:pt x="411306" y="122455"/>
                      <a:pt x="418869" y="118493"/>
                    </a:cubicBezTo>
                    <a:cubicBezTo>
                      <a:pt x="416348" y="119934"/>
                      <a:pt x="413467" y="121735"/>
                      <a:pt x="410585" y="123536"/>
                    </a:cubicBezTo>
                    <a:cubicBezTo>
                      <a:pt x="407344" y="125697"/>
                      <a:pt x="404102" y="127858"/>
                      <a:pt x="400861" y="130379"/>
                    </a:cubicBezTo>
                    <a:cubicBezTo>
                      <a:pt x="394018" y="135061"/>
                      <a:pt x="386815" y="140103"/>
                      <a:pt x="381052" y="144065"/>
                    </a:cubicBezTo>
                    <a:cubicBezTo>
                      <a:pt x="369527" y="152709"/>
                      <a:pt x="363764" y="158111"/>
                      <a:pt x="375650" y="150548"/>
                    </a:cubicBezTo>
                    <a:cubicBezTo>
                      <a:pt x="333871" y="175399"/>
                      <a:pt x="294613" y="208894"/>
                      <a:pt x="256436" y="244190"/>
                    </a:cubicBezTo>
                    <a:cubicBezTo>
                      <a:pt x="253194" y="248512"/>
                      <a:pt x="268681" y="234106"/>
                      <a:pt x="275885" y="227983"/>
                    </a:cubicBezTo>
                    <a:cubicBezTo>
                      <a:pt x="270122" y="233385"/>
                      <a:pt x="265080" y="238067"/>
                      <a:pt x="260398" y="242389"/>
                    </a:cubicBezTo>
                    <a:cubicBezTo>
                      <a:pt x="257876" y="244550"/>
                      <a:pt x="255715" y="246711"/>
                      <a:pt x="253194" y="248872"/>
                    </a:cubicBezTo>
                    <a:cubicBezTo>
                      <a:pt x="251033" y="251033"/>
                      <a:pt x="248512" y="253194"/>
                      <a:pt x="246351" y="255715"/>
                    </a:cubicBezTo>
                    <a:cubicBezTo>
                      <a:pt x="241669" y="260398"/>
                      <a:pt x="236987" y="265440"/>
                      <a:pt x="231585" y="270842"/>
                    </a:cubicBezTo>
                    <a:cubicBezTo>
                      <a:pt x="229063" y="273724"/>
                      <a:pt x="225822" y="276605"/>
                      <a:pt x="222941" y="279846"/>
                    </a:cubicBezTo>
                    <a:cubicBezTo>
                      <a:pt x="220059" y="283088"/>
                      <a:pt x="216818" y="287050"/>
                      <a:pt x="213576" y="291011"/>
                    </a:cubicBezTo>
                    <a:cubicBezTo>
                      <a:pt x="214657" y="290651"/>
                      <a:pt x="222220" y="281647"/>
                      <a:pt x="227623" y="276605"/>
                    </a:cubicBezTo>
                    <a:cubicBezTo>
                      <a:pt x="233025" y="271563"/>
                      <a:pt x="234826" y="269402"/>
                      <a:pt x="223301" y="282367"/>
                    </a:cubicBezTo>
                    <a:cubicBezTo>
                      <a:pt x="210695" y="296054"/>
                      <a:pt x="197369" y="309740"/>
                      <a:pt x="185844" y="324506"/>
                    </a:cubicBezTo>
                    <a:cubicBezTo>
                      <a:pt x="180081" y="332070"/>
                      <a:pt x="175399" y="338193"/>
                      <a:pt x="171798" y="343235"/>
                    </a:cubicBezTo>
                    <a:cubicBezTo>
                      <a:pt x="168196" y="348637"/>
                      <a:pt x="165315" y="352599"/>
                      <a:pt x="163154" y="356201"/>
                    </a:cubicBezTo>
                    <a:cubicBezTo>
                      <a:pt x="158472" y="363404"/>
                      <a:pt x="155950" y="367726"/>
                      <a:pt x="153069" y="372408"/>
                    </a:cubicBezTo>
                    <a:cubicBezTo>
                      <a:pt x="150188" y="377090"/>
                      <a:pt x="147667" y="382493"/>
                      <a:pt x="142264" y="390776"/>
                    </a:cubicBezTo>
                    <a:cubicBezTo>
                      <a:pt x="139743" y="395098"/>
                      <a:pt x="136502" y="400141"/>
                      <a:pt x="132540" y="406623"/>
                    </a:cubicBezTo>
                    <a:cubicBezTo>
                      <a:pt x="128578" y="413106"/>
                      <a:pt x="124256" y="421030"/>
                      <a:pt x="118493" y="430394"/>
                    </a:cubicBezTo>
                    <a:cubicBezTo>
                      <a:pt x="120294" y="426793"/>
                      <a:pt x="122455" y="421750"/>
                      <a:pt x="124976" y="416348"/>
                    </a:cubicBezTo>
                    <a:cubicBezTo>
                      <a:pt x="126417" y="413827"/>
                      <a:pt x="127498" y="410585"/>
                      <a:pt x="129298" y="407704"/>
                    </a:cubicBezTo>
                    <a:cubicBezTo>
                      <a:pt x="131099" y="404823"/>
                      <a:pt x="132540" y="401581"/>
                      <a:pt x="134341" y="398340"/>
                    </a:cubicBezTo>
                    <a:cubicBezTo>
                      <a:pt x="137942" y="391857"/>
                      <a:pt x="141904" y="385014"/>
                      <a:pt x="146226" y="377810"/>
                    </a:cubicBezTo>
                    <a:cubicBezTo>
                      <a:pt x="148387" y="374209"/>
                      <a:pt x="150548" y="370607"/>
                      <a:pt x="153069" y="367366"/>
                    </a:cubicBezTo>
                    <a:cubicBezTo>
                      <a:pt x="155590" y="363764"/>
                      <a:pt x="157751" y="360163"/>
                      <a:pt x="160272" y="356921"/>
                    </a:cubicBezTo>
                    <a:cubicBezTo>
                      <a:pt x="148387" y="373489"/>
                      <a:pt x="155950" y="362323"/>
                      <a:pt x="163874" y="350798"/>
                    </a:cubicBezTo>
                    <a:cubicBezTo>
                      <a:pt x="167836" y="345036"/>
                      <a:pt x="171798" y="338913"/>
                      <a:pt x="173598" y="336752"/>
                    </a:cubicBezTo>
                    <a:cubicBezTo>
                      <a:pt x="175399" y="334231"/>
                      <a:pt x="174319" y="334951"/>
                      <a:pt x="168556" y="342154"/>
                    </a:cubicBezTo>
                    <a:cubicBezTo>
                      <a:pt x="160633" y="354400"/>
                      <a:pt x="153429" y="364845"/>
                      <a:pt x="146586" y="374929"/>
                    </a:cubicBezTo>
                    <a:cubicBezTo>
                      <a:pt x="140103" y="385374"/>
                      <a:pt x="133980" y="394738"/>
                      <a:pt x="127498" y="405183"/>
                    </a:cubicBezTo>
                    <a:cubicBezTo>
                      <a:pt x="121375" y="415628"/>
                      <a:pt x="114892" y="426432"/>
                      <a:pt x="107689" y="439038"/>
                    </a:cubicBezTo>
                    <a:cubicBezTo>
                      <a:pt x="105888" y="442280"/>
                      <a:pt x="104087" y="445521"/>
                      <a:pt x="102286" y="449123"/>
                    </a:cubicBezTo>
                    <a:cubicBezTo>
                      <a:pt x="100485" y="452724"/>
                      <a:pt x="98685" y="456326"/>
                      <a:pt x="96884" y="459928"/>
                    </a:cubicBezTo>
                    <a:cubicBezTo>
                      <a:pt x="93282" y="467491"/>
                      <a:pt x="88960" y="475414"/>
                      <a:pt x="84998" y="484058"/>
                    </a:cubicBezTo>
                    <a:cubicBezTo>
                      <a:pt x="88600" y="475775"/>
                      <a:pt x="89320" y="473254"/>
                      <a:pt x="97964" y="456326"/>
                    </a:cubicBezTo>
                    <a:cubicBezTo>
                      <a:pt x="93642" y="464610"/>
                      <a:pt x="89320" y="472893"/>
                      <a:pt x="84998" y="481537"/>
                    </a:cubicBezTo>
                    <a:lnTo>
                      <a:pt x="73113" y="507109"/>
                    </a:lnTo>
                    <a:cubicBezTo>
                      <a:pt x="71312" y="511431"/>
                      <a:pt x="69151" y="515753"/>
                      <a:pt x="67350" y="520075"/>
                    </a:cubicBezTo>
                    <a:lnTo>
                      <a:pt x="61948" y="533040"/>
                    </a:lnTo>
                    <a:cubicBezTo>
                      <a:pt x="58346" y="541684"/>
                      <a:pt x="54745" y="550328"/>
                      <a:pt x="51503" y="559332"/>
                    </a:cubicBezTo>
                    <a:cubicBezTo>
                      <a:pt x="56546" y="546367"/>
                      <a:pt x="49342" y="568697"/>
                      <a:pt x="41779" y="592827"/>
                    </a:cubicBezTo>
                    <a:cubicBezTo>
                      <a:pt x="34936" y="617319"/>
                      <a:pt x="28093" y="644331"/>
                      <a:pt x="30614" y="639288"/>
                    </a:cubicBezTo>
                    <a:cubicBezTo>
                      <a:pt x="34576" y="624882"/>
                      <a:pt x="38177" y="612636"/>
                      <a:pt x="41059" y="602552"/>
                    </a:cubicBezTo>
                    <a:cubicBezTo>
                      <a:pt x="41779" y="600031"/>
                      <a:pt x="42499" y="597510"/>
                      <a:pt x="43220" y="594988"/>
                    </a:cubicBezTo>
                    <a:cubicBezTo>
                      <a:pt x="43940" y="592467"/>
                      <a:pt x="44660" y="590306"/>
                      <a:pt x="45380" y="588145"/>
                    </a:cubicBezTo>
                    <a:cubicBezTo>
                      <a:pt x="46821" y="583823"/>
                      <a:pt x="48262" y="579862"/>
                      <a:pt x="49342" y="576260"/>
                    </a:cubicBezTo>
                    <a:cubicBezTo>
                      <a:pt x="51863" y="568697"/>
                      <a:pt x="54024" y="562574"/>
                      <a:pt x="56185" y="556451"/>
                    </a:cubicBezTo>
                    <a:cubicBezTo>
                      <a:pt x="58346" y="550689"/>
                      <a:pt x="60507" y="545286"/>
                      <a:pt x="62668" y="539884"/>
                    </a:cubicBezTo>
                    <a:cubicBezTo>
                      <a:pt x="64829" y="534481"/>
                      <a:pt x="66990" y="529079"/>
                      <a:pt x="69511" y="522596"/>
                    </a:cubicBezTo>
                    <a:cubicBezTo>
                      <a:pt x="70592" y="519354"/>
                      <a:pt x="72033" y="516113"/>
                      <a:pt x="73833" y="512871"/>
                    </a:cubicBezTo>
                    <a:cubicBezTo>
                      <a:pt x="75274" y="509270"/>
                      <a:pt x="77075" y="505668"/>
                      <a:pt x="78876" y="501706"/>
                    </a:cubicBezTo>
                    <a:cubicBezTo>
                      <a:pt x="86079" y="485499"/>
                      <a:pt x="96163" y="464250"/>
                      <a:pt x="113091" y="434716"/>
                    </a:cubicBezTo>
                    <a:cubicBezTo>
                      <a:pt x="110930" y="439038"/>
                      <a:pt x="108049" y="443360"/>
                      <a:pt x="105888" y="448042"/>
                    </a:cubicBezTo>
                    <a:cubicBezTo>
                      <a:pt x="103727" y="452724"/>
                      <a:pt x="101566" y="457406"/>
                      <a:pt x="99045" y="462089"/>
                    </a:cubicBezTo>
                    <a:cubicBezTo>
                      <a:pt x="94723" y="471453"/>
                      <a:pt x="89680" y="480817"/>
                      <a:pt x="86079" y="490541"/>
                    </a:cubicBezTo>
                    <a:cubicBezTo>
                      <a:pt x="82117" y="499906"/>
                      <a:pt x="78876" y="508910"/>
                      <a:pt x="75634" y="516833"/>
                    </a:cubicBezTo>
                    <a:cubicBezTo>
                      <a:pt x="72753" y="524757"/>
                      <a:pt x="70592" y="531960"/>
                      <a:pt x="68791" y="537723"/>
                    </a:cubicBezTo>
                    <a:cubicBezTo>
                      <a:pt x="68431" y="538803"/>
                      <a:pt x="67350" y="540604"/>
                      <a:pt x="65910" y="544566"/>
                    </a:cubicBezTo>
                    <a:cubicBezTo>
                      <a:pt x="60147" y="564735"/>
                      <a:pt x="68431" y="544926"/>
                      <a:pt x="71312" y="546727"/>
                    </a:cubicBezTo>
                    <a:cubicBezTo>
                      <a:pt x="73833" y="539523"/>
                      <a:pt x="76354" y="532320"/>
                      <a:pt x="78876" y="525837"/>
                    </a:cubicBezTo>
                    <a:cubicBezTo>
                      <a:pt x="81397" y="518994"/>
                      <a:pt x="84278" y="512871"/>
                      <a:pt x="87159" y="506388"/>
                    </a:cubicBezTo>
                    <a:cubicBezTo>
                      <a:pt x="90041" y="500266"/>
                      <a:pt x="92562" y="494143"/>
                      <a:pt x="95443" y="487660"/>
                    </a:cubicBezTo>
                    <a:cubicBezTo>
                      <a:pt x="98324" y="481537"/>
                      <a:pt x="101566" y="475775"/>
                      <a:pt x="104447" y="469652"/>
                    </a:cubicBezTo>
                    <a:cubicBezTo>
                      <a:pt x="107689" y="463529"/>
                      <a:pt x="110570" y="457406"/>
                      <a:pt x="113811" y="451284"/>
                    </a:cubicBezTo>
                    <a:cubicBezTo>
                      <a:pt x="117053" y="445161"/>
                      <a:pt x="121015" y="438678"/>
                      <a:pt x="124616" y="432195"/>
                    </a:cubicBezTo>
                    <a:cubicBezTo>
                      <a:pt x="128578" y="425712"/>
                      <a:pt x="132180" y="418869"/>
                      <a:pt x="136502" y="411666"/>
                    </a:cubicBezTo>
                    <a:cubicBezTo>
                      <a:pt x="140824" y="404823"/>
                      <a:pt x="145506" y="397259"/>
                      <a:pt x="150188" y="389696"/>
                    </a:cubicBezTo>
                    <a:cubicBezTo>
                      <a:pt x="153069" y="383573"/>
                      <a:pt x="146946" y="391857"/>
                      <a:pt x="137582" y="405903"/>
                    </a:cubicBezTo>
                    <a:cubicBezTo>
                      <a:pt x="132900" y="412746"/>
                      <a:pt x="127858" y="421390"/>
                      <a:pt x="122815" y="430394"/>
                    </a:cubicBezTo>
                    <a:cubicBezTo>
                      <a:pt x="117773" y="439398"/>
                      <a:pt x="112371" y="448042"/>
                      <a:pt x="108769" y="456326"/>
                    </a:cubicBezTo>
                    <a:lnTo>
                      <a:pt x="112371" y="449123"/>
                    </a:lnTo>
                    <a:cubicBezTo>
                      <a:pt x="113451" y="446601"/>
                      <a:pt x="114892" y="444441"/>
                      <a:pt x="116333" y="441919"/>
                    </a:cubicBezTo>
                    <a:lnTo>
                      <a:pt x="124256" y="427873"/>
                    </a:lnTo>
                    <a:lnTo>
                      <a:pt x="132180" y="413827"/>
                    </a:lnTo>
                    <a:cubicBezTo>
                      <a:pt x="135061" y="409145"/>
                      <a:pt x="137942" y="404823"/>
                      <a:pt x="140463" y="400141"/>
                    </a:cubicBezTo>
                    <a:lnTo>
                      <a:pt x="134341" y="411306"/>
                    </a:lnTo>
                    <a:cubicBezTo>
                      <a:pt x="162793" y="364845"/>
                      <a:pt x="196289" y="321265"/>
                      <a:pt x="233025" y="281647"/>
                    </a:cubicBezTo>
                    <a:cubicBezTo>
                      <a:pt x="222580" y="293172"/>
                      <a:pt x="216098" y="301456"/>
                      <a:pt x="211055" y="307939"/>
                    </a:cubicBezTo>
                    <a:cubicBezTo>
                      <a:pt x="208534" y="311180"/>
                      <a:pt x="206013" y="314422"/>
                      <a:pt x="203852" y="317303"/>
                    </a:cubicBezTo>
                    <a:cubicBezTo>
                      <a:pt x="201691" y="320545"/>
                      <a:pt x="199530" y="323426"/>
                      <a:pt x="197369" y="326667"/>
                    </a:cubicBezTo>
                    <a:cubicBezTo>
                      <a:pt x="200611" y="322706"/>
                      <a:pt x="203852" y="318384"/>
                      <a:pt x="207454" y="314422"/>
                    </a:cubicBezTo>
                    <a:cubicBezTo>
                      <a:pt x="211055" y="310460"/>
                      <a:pt x="214297" y="306498"/>
                      <a:pt x="217898" y="302537"/>
                    </a:cubicBezTo>
                    <a:cubicBezTo>
                      <a:pt x="225102" y="294613"/>
                      <a:pt x="231945" y="286689"/>
                      <a:pt x="239868" y="278766"/>
                    </a:cubicBezTo>
                    <a:cubicBezTo>
                      <a:pt x="235186" y="280927"/>
                      <a:pt x="236267" y="278045"/>
                      <a:pt x="250673" y="262919"/>
                    </a:cubicBezTo>
                    <a:cubicBezTo>
                      <a:pt x="252834" y="260398"/>
                      <a:pt x="255355" y="258237"/>
                      <a:pt x="257516" y="256076"/>
                    </a:cubicBezTo>
                    <a:cubicBezTo>
                      <a:pt x="259677" y="253915"/>
                      <a:pt x="262198" y="251754"/>
                      <a:pt x="264359" y="249593"/>
                    </a:cubicBezTo>
                    <a:cubicBezTo>
                      <a:pt x="269041" y="245271"/>
                      <a:pt x="273363" y="241309"/>
                      <a:pt x="277685" y="237347"/>
                    </a:cubicBezTo>
                    <a:cubicBezTo>
                      <a:pt x="285969" y="229063"/>
                      <a:pt x="294613" y="222220"/>
                      <a:pt x="302537" y="215377"/>
                    </a:cubicBezTo>
                    <a:cubicBezTo>
                      <a:pt x="318024" y="201691"/>
                      <a:pt x="333150" y="190886"/>
                      <a:pt x="346116" y="181162"/>
                    </a:cubicBezTo>
                    <a:cubicBezTo>
                      <a:pt x="359442" y="171798"/>
                      <a:pt x="371328" y="163874"/>
                      <a:pt x="381772" y="157031"/>
                    </a:cubicBezTo>
                    <a:cubicBezTo>
                      <a:pt x="392577" y="150548"/>
                      <a:pt x="401941" y="145146"/>
                      <a:pt x="410225" y="140463"/>
                    </a:cubicBezTo>
                    <a:cubicBezTo>
                      <a:pt x="413467" y="138302"/>
                      <a:pt x="417428" y="135781"/>
                      <a:pt x="420670" y="133980"/>
                    </a:cubicBezTo>
                    <a:cubicBezTo>
                      <a:pt x="412746" y="137582"/>
                      <a:pt x="428233" y="127498"/>
                      <a:pt x="449483" y="114532"/>
                    </a:cubicBezTo>
                    <a:cubicBezTo>
                      <a:pt x="460288" y="108409"/>
                      <a:pt x="472533" y="101566"/>
                      <a:pt x="484058" y="95443"/>
                    </a:cubicBezTo>
                    <a:cubicBezTo>
                      <a:pt x="495584" y="89320"/>
                      <a:pt x="506389" y="84278"/>
                      <a:pt x="513592" y="80316"/>
                    </a:cubicBezTo>
                    <a:cubicBezTo>
                      <a:pt x="513592" y="81037"/>
                      <a:pt x="516473" y="79956"/>
                      <a:pt x="521515" y="77795"/>
                    </a:cubicBezTo>
                    <a:cubicBezTo>
                      <a:pt x="526558" y="75634"/>
                      <a:pt x="533761" y="73113"/>
                      <a:pt x="542045" y="69872"/>
                    </a:cubicBezTo>
                    <a:cubicBezTo>
                      <a:pt x="546006" y="68431"/>
                      <a:pt x="550328" y="66630"/>
                      <a:pt x="555010" y="64829"/>
                    </a:cubicBezTo>
                    <a:cubicBezTo>
                      <a:pt x="557171" y="64109"/>
                      <a:pt x="559332" y="63028"/>
                      <a:pt x="561493" y="62308"/>
                    </a:cubicBezTo>
                    <a:cubicBezTo>
                      <a:pt x="563654" y="61588"/>
                      <a:pt x="566176" y="60867"/>
                      <a:pt x="568336" y="60147"/>
                    </a:cubicBezTo>
                    <a:cubicBezTo>
                      <a:pt x="577340" y="57266"/>
                      <a:pt x="585984" y="54385"/>
                      <a:pt x="593188" y="52224"/>
                    </a:cubicBezTo>
                    <a:cubicBezTo>
                      <a:pt x="600391" y="48622"/>
                      <a:pt x="598950" y="47902"/>
                      <a:pt x="591027" y="49342"/>
                    </a:cubicBezTo>
                    <a:cubicBezTo>
                      <a:pt x="587065" y="50063"/>
                      <a:pt x="581662" y="51143"/>
                      <a:pt x="574819" y="52944"/>
                    </a:cubicBezTo>
                    <a:cubicBezTo>
                      <a:pt x="567976" y="54745"/>
                      <a:pt x="560053" y="56546"/>
                      <a:pt x="551049" y="59787"/>
                    </a:cubicBezTo>
                    <a:cubicBezTo>
                      <a:pt x="517914" y="73473"/>
                      <a:pt x="509270" y="78876"/>
                      <a:pt x="504588" y="81397"/>
                    </a:cubicBezTo>
                    <a:cubicBezTo>
                      <a:pt x="499906" y="84278"/>
                      <a:pt x="499906" y="84998"/>
                      <a:pt x="485139" y="93282"/>
                    </a:cubicBezTo>
                    <a:cubicBezTo>
                      <a:pt x="468571" y="102286"/>
                      <a:pt x="451284" y="110930"/>
                      <a:pt x="435076" y="121015"/>
                    </a:cubicBezTo>
                    <a:lnTo>
                      <a:pt x="422831" y="128218"/>
                    </a:lnTo>
                    <a:cubicBezTo>
                      <a:pt x="418869" y="130739"/>
                      <a:pt x="414547" y="132900"/>
                      <a:pt x="410585" y="135781"/>
                    </a:cubicBezTo>
                    <a:lnTo>
                      <a:pt x="386815" y="151628"/>
                    </a:lnTo>
                    <a:lnTo>
                      <a:pt x="407344" y="136502"/>
                    </a:lnTo>
                    <a:cubicBezTo>
                      <a:pt x="382853" y="151268"/>
                      <a:pt x="360523" y="167836"/>
                      <a:pt x="344315" y="180081"/>
                    </a:cubicBezTo>
                    <a:cubicBezTo>
                      <a:pt x="328468" y="192687"/>
                      <a:pt x="318744" y="200611"/>
                      <a:pt x="319464" y="198450"/>
                    </a:cubicBezTo>
                    <a:cubicBezTo>
                      <a:pt x="341794" y="177920"/>
                      <a:pt x="382853" y="149828"/>
                      <a:pt x="407704" y="132900"/>
                    </a:cubicBezTo>
                    <a:cubicBezTo>
                      <a:pt x="396899" y="139383"/>
                      <a:pt x="386094" y="145866"/>
                      <a:pt x="375650" y="152709"/>
                    </a:cubicBezTo>
                    <a:cubicBezTo>
                      <a:pt x="388976" y="142985"/>
                      <a:pt x="397980" y="137222"/>
                      <a:pt x="404463" y="133260"/>
                    </a:cubicBezTo>
                    <a:cubicBezTo>
                      <a:pt x="407704" y="131099"/>
                      <a:pt x="410225" y="129659"/>
                      <a:pt x="412746" y="128218"/>
                    </a:cubicBezTo>
                    <a:cubicBezTo>
                      <a:pt x="415267" y="126777"/>
                      <a:pt x="417428" y="125697"/>
                      <a:pt x="419589" y="124616"/>
                    </a:cubicBezTo>
                    <a:cubicBezTo>
                      <a:pt x="424271" y="122455"/>
                      <a:pt x="429314" y="119934"/>
                      <a:pt x="437237" y="115252"/>
                    </a:cubicBezTo>
                    <a:cubicBezTo>
                      <a:pt x="441199" y="113091"/>
                      <a:pt x="446241" y="110210"/>
                      <a:pt x="452364" y="106968"/>
                    </a:cubicBezTo>
                    <a:cubicBezTo>
                      <a:pt x="458487" y="103727"/>
                      <a:pt x="466050" y="99765"/>
                      <a:pt x="474694" y="95083"/>
                    </a:cubicBezTo>
                    <a:cubicBezTo>
                      <a:pt x="461008" y="100846"/>
                      <a:pt x="462809" y="100125"/>
                      <a:pt x="471453" y="95803"/>
                    </a:cubicBezTo>
                    <a:cubicBezTo>
                      <a:pt x="473614" y="94723"/>
                      <a:pt x="476135" y="93282"/>
                      <a:pt x="479376" y="91841"/>
                    </a:cubicBezTo>
                    <a:cubicBezTo>
                      <a:pt x="482258" y="90401"/>
                      <a:pt x="485499" y="88600"/>
                      <a:pt x="489101" y="87159"/>
                    </a:cubicBezTo>
                    <a:cubicBezTo>
                      <a:pt x="496304" y="83918"/>
                      <a:pt x="504228" y="79956"/>
                      <a:pt x="512151" y="76354"/>
                    </a:cubicBezTo>
                    <a:cubicBezTo>
                      <a:pt x="505668" y="78876"/>
                      <a:pt x="494143" y="83918"/>
                      <a:pt x="481177" y="90041"/>
                    </a:cubicBezTo>
                    <a:cubicBezTo>
                      <a:pt x="474694" y="93282"/>
                      <a:pt x="467851" y="96884"/>
                      <a:pt x="461368" y="100125"/>
                    </a:cubicBezTo>
                    <a:cubicBezTo>
                      <a:pt x="454525" y="103727"/>
                      <a:pt x="447682" y="106968"/>
                      <a:pt x="441559" y="110570"/>
                    </a:cubicBezTo>
                    <a:cubicBezTo>
                      <a:pt x="428954" y="117773"/>
                      <a:pt x="417789" y="123896"/>
                      <a:pt x="410945" y="127858"/>
                    </a:cubicBezTo>
                    <a:cubicBezTo>
                      <a:pt x="404102" y="131819"/>
                      <a:pt x="401941" y="132900"/>
                      <a:pt x="406623" y="128938"/>
                    </a:cubicBezTo>
                    <a:cubicBezTo>
                      <a:pt x="410945" y="125697"/>
                      <a:pt x="416348" y="122815"/>
                      <a:pt x="422110" y="119214"/>
                    </a:cubicBezTo>
                    <a:cubicBezTo>
                      <a:pt x="428233" y="115972"/>
                      <a:pt x="434716" y="112011"/>
                      <a:pt x="441919" y="108049"/>
                    </a:cubicBezTo>
                    <a:cubicBezTo>
                      <a:pt x="443720" y="106968"/>
                      <a:pt x="445521" y="106248"/>
                      <a:pt x="447322" y="105167"/>
                    </a:cubicBezTo>
                    <a:cubicBezTo>
                      <a:pt x="449123" y="104087"/>
                      <a:pt x="450924" y="103367"/>
                      <a:pt x="453084" y="102286"/>
                    </a:cubicBezTo>
                    <a:cubicBezTo>
                      <a:pt x="457046" y="100485"/>
                      <a:pt x="461008" y="98324"/>
                      <a:pt x="464970" y="96524"/>
                    </a:cubicBezTo>
                    <a:cubicBezTo>
                      <a:pt x="468932" y="94723"/>
                      <a:pt x="472893" y="92562"/>
                      <a:pt x="477215" y="90761"/>
                    </a:cubicBezTo>
                    <a:cubicBezTo>
                      <a:pt x="481177" y="88600"/>
                      <a:pt x="485499" y="86799"/>
                      <a:pt x="489821" y="84998"/>
                    </a:cubicBezTo>
                    <a:cubicBezTo>
                      <a:pt x="498465" y="81397"/>
                      <a:pt x="507109" y="77435"/>
                      <a:pt x="515393" y="73833"/>
                    </a:cubicBezTo>
                    <a:cubicBezTo>
                      <a:pt x="517554" y="72753"/>
                      <a:pt x="519714" y="72033"/>
                      <a:pt x="521875" y="70952"/>
                    </a:cubicBezTo>
                    <a:cubicBezTo>
                      <a:pt x="524036" y="70232"/>
                      <a:pt x="526197" y="69151"/>
                      <a:pt x="528358" y="68431"/>
                    </a:cubicBezTo>
                    <a:cubicBezTo>
                      <a:pt x="532680" y="66630"/>
                      <a:pt x="537002" y="65189"/>
                      <a:pt x="540964" y="63389"/>
                    </a:cubicBezTo>
                    <a:cubicBezTo>
                      <a:pt x="545286" y="61588"/>
                      <a:pt x="549248" y="60147"/>
                      <a:pt x="553210" y="58346"/>
                    </a:cubicBezTo>
                    <a:cubicBezTo>
                      <a:pt x="557171" y="56546"/>
                      <a:pt x="561133" y="55105"/>
                      <a:pt x="564735" y="53664"/>
                    </a:cubicBezTo>
                    <a:cubicBezTo>
                      <a:pt x="572298" y="50783"/>
                      <a:pt x="579501" y="48262"/>
                      <a:pt x="585984" y="45380"/>
                    </a:cubicBezTo>
                    <a:lnTo>
                      <a:pt x="583463" y="46461"/>
                    </a:lnTo>
                    <a:cubicBezTo>
                      <a:pt x="588506" y="44660"/>
                      <a:pt x="593188" y="43220"/>
                      <a:pt x="597510" y="41779"/>
                    </a:cubicBezTo>
                    <a:cubicBezTo>
                      <a:pt x="602192" y="40338"/>
                      <a:pt x="606514" y="39258"/>
                      <a:pt x="610475" y="37817"/>
                    </a:cubicBezTo>
                    <a:cubicBezTo>
                      <a:pt x="618759" y="35296"/>
                      <a:pt x="626683" y="33135"/>
                      <a:pt x="633526" y="30974"/>
                    </a:cubicBezTo>
                    <a:cubicBezTo>
                      <a:pt x="635327" y="30614"/>
                      <a:pt x="637127" y="29893"/>
                      <a:pt x="638568" y="29533"/>
                    </a:cubicBezTo>
                    <a:cubicBezTo>
                      <a:pt x="640369" y="29173"/>
                      <a:pt x="641810" y="28813"/>
                      <a:pt x="643610" y="28453"/>
                    </a:cubicBezTo>
                    <a:cubicBezTo>
                      <a:pt x="646852" y="27733"/>
                      <a:pt x="650093" y="27012"/>
                      <a:pt x="652975" y="25932"/>
                    </a:cubicBezTo>
                    <a:cubicBezTo>
                      <a:pt x="659097" y="24491"/>
                      <a:pt x="664500" y="23050"/>
                      <a:pt x="669902" y="21610"/>
                    </a:cubicBezTo>
                    <a:cubicBezTo>
                      <a:pt x="680347" y="18728"/>
                      <a:pt x="689351" y="17288"/>
                      <a:pt x="697275" y="15127"/>
                    </a:cubicBezTo>
                    <a:cubicBezTo>
                      <a:pt x="705558" y="13326"/>
                      <a:pt x="712762" y="11525"/>
                      <a:pt x="720325" y="10085"/>
                    </a:cubicBezTo>
                    <a:cubicBezTo>
                      <a:pt x="755261" y="6123"/>
                      <a:pt x="803523" y="0"/>
                      <a:pt x="841700" y="0"/>
                    </a:cubicBezTo>
                    <a:lnTo>
                      <a:pt x="840619" y="1080"/>
                    </a:lnTo>
                    <a:cubicBezTo>
                      <a:pt x="849623" y="720"/>
                      <a:pt x="858267" y="1080"/>
                      <a:pt x="866911" y="720"/>
                    </a:cubicBezTo>
                    <a:lnTo>
                      <a:pt x="892843" y="720"/>
                    </a:lnTo>
                    <a:cubicBezTo>
                      <a:pt x="880237" y="1441"/>
                      <a:pt x="865110" y="1441"/>
                      <a:pt x="847462" y="1080"/>
                    </a:cubicBezTo>
                    <a:cubicBezTo>
                      <a:pt x="838458" y="1080"/>
                      <a:pt x="828374" y="1080"/>
                      <a:pt x="818289" y="1441"/>
                    </a:cubicBezTo>
                    <a:cubicBezTo>
                      <a:pt x="813247" y="1441"/>
                      <a:pt x="807844" y="1441"/>
                      <a:pt x="802442" y="1801"/>
                    </a:cubicBezTo>
                    <a:cubicBezTo>
                      <a:pt x="797040" y="2161"/>
                      <a:pt x="791277" y="2521"/>
                      <a:pt x="785514" y="3241"/>
                    </a:cubicBezTo>
                    <a:lnTo>
                      <a:pt x="791277" y="4682"/>
                    </a:lnTo>
                    <a:cubicBezTo>
                      <a:pt x="784794" y="4682"/>
                      <a:pt x="778311" y="5402"/>
                      <a:pt x="772188" y="5763"/>
                    </a:cubicBezTo>
                    <a:cubicBezTo>
                      <a:pt x="769307" y="5763"/>
                      <a:pt x="766066" y="6123"/>
                      <a:pt x="763184" y="6483"/>
                    </a:cubicBezTo>
                    <a:cubicBezTo>
                      <a:pt x="760303" y="6483"/>
                      <a:pt x="757422" y="7203"/>
                      <a:pt x="754540" y="7563"/>
                    </a:cubicBezTo>
                    <a:cubicBezTo>
                      <a:pt x="743375" y="9004"/>
                      <a:pt x="732571" y="10805"/>
                      <a:pt x="722486" y="12246"/>
                    </a:cubicBezTo>
                    <a:cubicBezTo>
                      <a:pt x="712401" y="14407"/>
                      <a:pt x="702677" y="16567"/>
                      <a:pt x="692953" y="18728"/>
                    </a:cubicBezTo>
                    <a:cubicBezTo>
                      <a:pt x="688271" y="19809"/>
                      <a:pt x="683228" y="20889"/>
                      <a:pt x="678546" y="21970"/>
                    </a:cubicBezTo>
                    <a:cubicBezTo>
                      <a:pt x="673864" y="23411"/>
                      <a:pt x="668822" y="24491"/>
                      <a:pt x="663779" y="25932"/>
                    </a:cubicBezTo>
                    <a:cubicBezTo>
                      <a:pt x="678186" y="21970"/>
                      <a:pt x="695834" y="18728"/>
                      <a:pt x="714562" y="15487"/>
                    </a:cubicBezTo>
                    <a:cubicBezTo>
                      <a:pt x="716723" y="15127"/>
                      <a:pt x="719245" y="14767"/>
                      <a:pt x="721405" y="14407"/>
                    </a:cubicBezTo>
                    <a:cubicBezTo>
                      <a:pt x="723927" y="14407"/>
                      <a:pt x="726088" y="13686"/>
                      <a:pt x="728609" y="13326"/>
                    </a:cubicBezTo>
                    <a:cubicBezTo>
                      <a:pt x="733291" y="12606"/>
                      <a:pt x="737973" y="12246"/>
                      <a:pt x="743015" y="11525"/>
                    </a:cubicBezTo>
                    <a:cubicBezTo>
                      <a:pt x="752379" y="10445"/>
                      <a:pt x="761744" y="8644"/>
                      <a:pt x="771108" y="8284"/>
                    </a:cubicBezTo>
                    <a:cubicBezTo>
                      <a:pt x="807484" y="4682"/>
                      <a:pt x="838098" y="4322"/>
                      <a:pt x="845301" y="2521"/>
                    </a:cubicBezTo>
                    <a:cubicBezTo>
                      <a:pt x="857547" y="2881"/>
                      <a:pt x="869432" y="3602"/>
                      <a:pt x="881318" y="4322"/>
                    </a:cubicBezTo>
                    <a:lnTo>
                      <a:pt x="898605" y="3602"/>
                    </a:lnTo>
                    <a:cubicBezTo>
                      <a:pt x="925257" y="5042"/>
                      <a:pt x="898245" y="6843"/>
                      <a:pt x="846022" y="7563"/>
                    </a:cubicBezTo>
                    <a:cubicBezTo>
                      <a:pt x="836657" y="7563"/>
                      <a:pt x="831975" y="7563"/>
                      <a:pt x="834857" y="6843"/>
                    </a:cubicBezTo>
                    <a:cubicBezTo>
                      <a:pt x="828734" y="7203"/>
                      <a:pt x="822611" y="7563"/>
                      <a:pt x="816128" y="7924"/>
                    </a:cubicBezTo>
                    <a:cubicBezTo>
                      <a:pt x="812887" y="7924"/>
                      <a:pt x="809645" y="8284"/>
                      <a:pt x="806044" y="8644"/>
                    </a:cubicBezTo>
                    <a:cubicBezTo>
                      <a:pt x="802442" y="9004"/>
                      <a:pt x="798840" y="9364"/>
                      <a:pt x="794519" y="9724"/>
                    </a:cubicBezTo>
                    <a:cubicBezTo>
                      <a:pt x="786595" y="10445"/>
                      <a:pt x="777231" y="11525"/>
                      <a:pt x="766426" y="12246"/>
                    </a:cubicBezTo>
                    <a:cubicBezTo>
                      <a:pt x="755621" y="13326"/>
                      <a:pt x="743015" y="15127"/>
                      <a:pt x="728249" y="16928"/>
                    </a:cubicBezTo>
                    <a:lnTo>
                      <a:pt x="759943" y="11885"/>
                    </a:lnTo>
                    <a:cubicBezTo>
                      <a:pt x="750579" y="12966"/>
                      <a:pt x="741575" y="14046"/>
                      <a:pt x="732571" y="15487"/>
                    </a:cubicBezTo>
                    <a:cubicBezTo>
                      <a:pt x="728249" y="16207"/>
                      <a:pt x="723566" y="16567"/>
                      <a:pt x="719245" y="17288"/>
                    </a:cubicBezTo>
                    <a:cubicBezTo>
                      <a:pt x="714923" y="18008"/>
                      <a:pt x="710601" y="18728"/>
                      <a:pt x="706279" y="19809"/>
                    </a:cubicBezTo>
                    <a:cubicBezTo>
                      <a:pt x="697635" y="21250"/>
                      <a:pt x="689711" y="23050"/>
                      <a:pt x="681788" y="24491"/>
                    </a:cubicBezTo>
                    <a:cubicBezTo>
                      <a:pt x="673864" y="26292"/>
                      <a:pt x="666301" y="28093"/>
                      <a:pt x="659097" y="29893"/>
                    </a:cubicBezTo>
                    <a:cubicBezTo>
                      <a:pt x="651894" y="31694"/>
                      <a:pt x="645051" y="33135"/>
                      <a:pt x="638928" y="34936"/>
                    </a:cubicBezTo>
                    <a:cubicBezTo>
                      <a:pt x="632806" y="36737"/>
                      <a:pt x="627043" y="38537"/>
                      <a:pt x="621641" y="40338"/>
                    </a:cubicBezTo>
                    <a:cubicBezTo>
                      <a:pt x="611196" y="43580"/>
                      <a:pt x="602552" y="46461"/>
                      <a:pt x="596429" y="48982"/>
                    </a:cubicBezTo>
                    <a:cubicBezTo>
                      <a:pt x="647572" y="33135"/>
                      <a:pt x="699796" y="22330"/>
                      <a:pt x="752019" y="16567"/>
                    </a:cubicBezTo>
                    <a:cubicBezTo>
                      <a:pt x="764985" y="14767"/>
                      <a:pt x="777951" y="14046"/>
                      <a:pt x="790917" y="12966"/>
                    </a:cubicBezTo>
                    <a:cubicBezTo>
                      <a:pt x="797400" y="12606"/>
                      <a:pt x="803883" y="11885"/>
                      <a:pt x="810366" y="11885"/>
                    </a:cubicBezTo>
                    <a:cubicBezTo>
                      <a:pt x="816849" y="11885"/>
                      <a:pt x="823332" y="11885"/>
                      <a:pt x="829814" y="11525"/>
                    </a:cubicBezTo>
                    <a:cubicBezTo>
                      <a:pt x="836297" y="11525"/>
                      <a:pt x="842780" y="11525"/>
                      <a:pt x="848903" y="11165"/>
                    </a:cubicBezTo>
                    <a:cubicBezTo>
                      <a:pt x="855026" y="11165"/>
                      <a:pt x="861509" y="11165"/>
                      <a:pt x="867631" y="11165"/>
                    </a:cubicBezTo>
                    <a:cubicBezTo>
                      <a:pt x="880237" y="11165"/>
                      <a:pt x="892483" y="11165"/>
                      <a:pt x="904728" y="11165"/>
                    </a:cubicBezTo>
                    <a:cubicBezTo>
                      <a:pt x="933901" y="7203"/>
                      <a:pt x="968477" y="5042"/>
                      <a:pt x="983244" y="1080"/>
                    </a:cubicBezTo>
                    <a:cubicBezTo>
                      <a:pt x="1049514" y="360"/>
                      <a:pt x="1139554" y="0"/>
                      <a:pt x="1196820" y="1080"/>
                    </a:cubicBezTo>
                    <a:lnTo>
                      <a:pt x="1191418" y="1801"/>
                    </a:lnTo>
                    <a:cubicBezTo>
                      <a:pt x="1219510" y="2161"/>
                      <a:pt x="1245442" y="1801"/>
                      <a:pt x="1267052" y="1801"/>
                    </a:cubicBezTo>
                    <a:cubicBezTo>
                      <a:pt x="1296585" y="2881"/>
                      <a:pt x="1246883" y="3602"/>
                      <a:pt x="1267412" y="4322"/>
                    </a:cubicBezTo>
                    <a:lnTo>
                      <a:pt x="1362135" y="3241"/>
                    </a:lnTo>
                    <a:cubicBezTo>
                      <a:pt x="1356372" y="5042"/>
                      <a:pt x="1276416" y="5042"/>
                      <a:pt x="1238599" y="5042"/>
                    </a:cubicBezTo>
                    <a:cubicBezTo>
                      <a:pt x="1245802" y="5042"/>
                      <a:pt x="1260209" y="4682"/>
                      <a:pt x="1255527" y="4322"/>
                    </a:cubicBezTo>
                    <a:cubicBezTo>
                      <a:pt x="1211587" y="3602"/>
                      <a:pt x="1129110" y="6483"/>
                      <a:pt x="1110021" y="4322"/>
                    </a:cubicBezTo>
                    <a:cubicBezTo>
                      <a:pt x="1088411" y="4682"/>
                      <a:pt x="1153601" y="2521"/>
                      <a:pt x="1080848" y="2521"/>
                    </a:cubicBezTo>
                    <a:cubicBezTo>
                      <a:pt x="1032226" y="1441"/>
                      <a:pt x="1016379" y="3962"/>
                      <a:pt x="1011336" y="4682"/>
                    </a:cubicBezTo>
                    <a:cubicBezTo>
                      <a:pt x="1010616" y="5763"/>
                      <a:pt x="1087691" y="6123"/>
                      <a:pt x="1061039" y="7203"/>
                    </a:cubicBezTo>
                    <a:cubicBezTo>
                      <a:pt x="1098856" y="7203"/>
                      <a:pt x="1113983" y="5763"/>
                      <a:pt x="1162605" y="6843"/>
                    </a:cubicBezTo>
                    <a:cubicBezTo>
                      <a:pt x="1125148" y="6843"/>
                      <a:pt x="1074005" y="9004"/>
                      <a:pt x="1053836" y="7563"/>
                    </a:cubicBezTo>
                    <a:cubicBezTo>
                      <a:pt x="979642" y="9364"/>
                      <a:pt x="990087" y="13686"/>
                      <a:pt x="1025383" y="14046"/>
                    </a:cubicBezTo>
                    <a:cubicBezTo>
                      <a:pt x="1017099" y="12606"/>
                      <a:pt x="1160804" y="12246"/>
                      <a:pt x="1063560" y="10445"/>
                    </a:cubicBezTo>
                    <a:cubicBezTo>
                      <a:pt x="1107140" y="8644"/>
                      <a:pt x="1187096" y="8644"/>
                      <a:pt x="1244362" y="7563"/>
                    </a:cubicBezTo>
                    <a:lnTo>
                      <a:pt x="1241840" y="7563"/>
                    </a:lnTo>
                    <a:cubicBezTo>
                      <a:pt x="1241840" y="7563"/>
                      <a:pt x="1312792" y="7563"/>
                      <a:pt x="1312792" y="7563"/>
                    </a:cubicBezTo>
                    <a:cubicBezTo>
                      <a:pt x="1302708" y="7924"/>
                      <a:pt x="1281458" y="8644"/>
                      <a:pt x="1280738" y="9364"/>
                    </a:cubicBezTo>
                    <a:lnTo>
                      <a:pt x="1379062" y="6843"/>
                    </a:lnTo>
                    <a:cubicBezTo>
                      <a:pt x="1323597" y="8644"/>
                      <a:pt x="1413278" y="7924"/>
                      <a:pt x="1438489" y="8644"/>
                    </a:cubicBezTo>
                    <a:cubicBezTo>
                      <a:pt x="1448934" y="7203"/>
                      <a:pt x="1487471" y="6123"/>
                      <a:pt x="1450735" y="5402"/>
                    </a:cubicBezTo>
                    <a:cubicBezTo>
                      <a:pt x="1409316" y="4322"/>
                      <a:pt x="1426604" y="6123"/>
                      <a:pt x="1388787" y="6123"/>
                    </a:cubicBezTo>
                    <a:lnTo>
                      <a:pt x="1442091" y="3962"/>
                    </a:lnTo>
                    <a:lnTo>
                      <a:pt x="1446773" y="3962"/>
                    </a:lnTo>
                    <a:cubicBezTo>
                      <a:pt x="1446773" y="3962"/>
                      <a:pt x="1478827" y="2161"/>
                      <a:pt x="1478827" y="2161"/>
                    </a:cubicBezTo>
                    <a:cubicBezTo>
                      <a:pt x="1551580" y="2161"/>
                      <a:pt x="1447133" y="6483"/>
                      <a:pt x="1540415" y="4682"/>
                    </a:cubicBezTo>
                    <a:lnTo>
                      <a:pt x="1528170" y="2161"/>
                    </a:lnTo>
                    <a:cubicBezTo>
                      <a:pt x="1636218" y="2521"/>
                      <a:pt x="1774521" y="5402"/>
                      <a:pt x="1850875" y="4322"/>
                    </a:cubicBezTo>
                    <a:cubicBezTo>
                      <a:pt x="1829986" y="5763"/>
                      <a:pt x="1820622" y="8284"/>
                      <a:pt x="1849435" y="9364"/>
                    </a:cubicBezTo>
                    <a:cubicBezTo>
                      <a:pt x="1816660" y="9004"/>
                      <a:pt x="1750390" y="9364"/>
                      <a:pt x="1703209" y="9364"/>
                    </a:cubicBezTo>
                    <a:cubicBezTo>
                      <a:pt x="1694205" y="9004"/>
                      <a:pt x="1762275" y="6483"/>
                      <a:pt x="1813418" y="6843"/>
                    </a:cubicBezTo>
                    <a:cubicBezTo>
                      <a:pt x="1788567" y="2521"/>
                      <a:pt x="1684480" y="9364"/>
                      <a:pt x="1678717" y="5042"/>
                    </a:cubicBezTo>
                    <a:cubicBezTo>
                      <a:pt x="1548339" y="3602"/>
                      <a:pt x="1581474" y="9004"/>
                      <a:pt x="1470544" y="6483"/>
                    </a:cubicBezTo>
                    <a:cubicBezTo>
                      <a:pt x="1469103" y="8284"/>
                      <a:pt x="1439209" y="7563"/>
                      <a:pt x="1433087" y="9004"/>
                    </a:cubicBezTo>
                    <a:cubicBezTo>
                      <a:pt x="1465861" y="12246"/>
                      <a:pt x="1581113" y="9004"/>
                      <a:pt x="1653146" y="10085"/>
                    </a:cubicBezTo>
                    <a:cubicBezTo>
                      <a:pt x="1645943" y="10085"/>
                      <a:pt x="1631896" y="10445"/>
                      <a:pt x="1629015" y="10805"/>
                    </a:cubicBezTo>
                    <a:cubicBezTo>
                      <a:pt x="1680518" y="11525"/>
                      <a:pt x="1701768" y="10805"/>
                      <a:pt x="1737424" y="10085"/>
                    </a:cubicBezTo>
                    <a:lnTo>
                      <a:pt x="1732742" y="10085"/>
                    </a:lnTo>
                    <a:cubicBezTo>
                      <a:pt x="1795410" y="7924"/>
                      <a:pt x="1771639" y="11165"/>
                      <a:pt x="1808376" y="12246"/>
                    </a:cubicBezTo>
                    <a:cubicBezTo>
                      <a:pt x="1822782" y="12246"/>
                      <a:pt x="1873926" y="12246"/>
                      <a:pt x="1865642" y="11165"/>
                    </a:cubicBezTo>
                    <a:lnTo>
                      <a:pt x="1932632" y="12966"/>
                    </a:lnTo>
                    <a:lnTo>
                      <a:pt x="1929391" y="10805"/>
                    </a:lnTo>
                    <a:cubicBezTo>
                      <a:pt x="1967208" y="10805"/>
                      <a:pt x="1975491" y="12246"/>
                      <a:pt x="2009707" y="10805"/>
                    </a:cubicBezTo>
                    <a:lnTo>
                      <a:pt x="2011148" y="9004"/>
                    </a:lnTo>
                    <a:lnTo>
                      <a:pt x="1917505" y="8284"/>
                    </a:lnTo>
                    <a:cubicBezTo>
                      <a:pt x="1965047" y="7563"/>
                      <a:pt x="1930831" y="6483"/>
                      <a:pt x="1983055" y="6123"/>
                    </a:cubicBezTo>
                    <a:cubicBezTo>
                      <a:pt x="1924709" y="8284"/>
                      <a:pt x="2024113" y="7203"/>
                      <a:pt x="2029876" y="9004"/>
                    </a:cubicBezTo>
                    <a:lnTo>
                      <a:pt x="2068413" y="7924"/>
                    </a:lnTo>
                    <a:lnTo>
                      <a:pt x="2058689" y="7924"/>
                    </a:lnTo>
                    <a:cubicBezTo>
                      <a:pt x="2088943" y="9364"/>
                      <a:pt x="2094705" y="7924"/>
                      <a:pt x="2129641" y="7924"/>
                    </a:cubicBezTo>
                    <a:cubicBezTo>
                      <a:pt x="2088222" y="6843"/>
                      <a:pt x="2061210" y="5402"/>
                      <a:pt x="2008266" y="6843"/>
                    </a:cubicBezTo>
                    <a:cubicBezTo>
                      <a:pt x="2046804" y="5763"/>
                      <a:pt x="2122798" y="4682"/>
                      <a:pt x="2141526" y="4682"/>
                    </a:cubicBezTo>
                    <a:cubicBezTo>
                      <a:pt x="2181865" y="3962"/>
                      <a:pt x="2209957" y="5402"/>
                      <a:pt x="2247774" y="5402"/>
                    </a:cubicBezTo>
                    <a:cubicBezTo>
                      <a:pt x="2175382" y="6123"/>
                      <a:pt x="2272986" y="11165"/>
                      <a:pt x="2127840" y="9724"/>
                    </a:cubicBezTo>
                    <a:cubicBezTo>
                      <a:pt x="2130361" y="9364"/>
                      <a:pt x="2142247" y="9724"/>
                      <a:pt x="2146929" y="9724"/>
                    </a:cubicBezTo>
                    <a:cubicBezTo>
                      <a:pt x="2127480" y="7203"/>
                      <a:pt x="2059769" y="9724"/>
                      <a:pt x="2028435" y="10805"/>
                    </a:cubicBezTo>
                    <a:cubicBezTo>
                      <a:pt x="2036719" y="12246"/>
                      <a:pt x="2003584" y="12606"/>
                      <a:pt x="2059409" y="13326"/>
                    </a:cubicBezTo>
                    <a:cubicBezTo>
                      <a:pt x="2041041" y="12606"/>
                      <a:pt x="2106591" y="10085"/>
                      <a:pt x="2159534" y="11525"/>
                    </a:cubicBezTo>
                    <a:lnTo>
                      <a:pt x="2150170" y="14407"/>
                    </a:lnTo>
                    <a:lnTo>
                      <a:pt x="2227605" y="14407"/>
                    </a:lnTo>
                    <a:cubicBezTo>
                      <a:pt x="2227605" y="14407"/>
                      <a:pt x="2220402" y="14767"/>
                      <a:pt x="2220402" y="14767"/>
                    </a:cubicBezTo>
                    <a:cubicBezTo>
                      <a:pt x="2249575" y="16567"/>
                      <a:pt x="2302879" y="14407"/>
                      <a:pt x="2356183" y="15487"/>
                    </a:cubicBezTo>
                    <a:cubicBezTo>
                      <a:pt x="2394721" y="14407"/>
                      <a:pt x="2542027" y="15487"/>
                      <a:pt x="2478638" y="12246"/>
                    </a:cubicBezTo>
                    <a:cubicBezTo>
                      <a:pt x="2526900" y="14407"/>
                      <a:pt x="2569760" y="14046"/>
                      <a:pt x="2622343" y="21610"/>
                    </a:cubicBezTo>
                    <a:cubicBezTo>
                      <a:pt x="2611538" y="19449"/>
                      <a:pt x="2600373" y="18368"/>
                      <a:pt x="2589569" y="16567"/>
                    </a:cubicBezTo>
                    <a:cubicBezTo>
                      <a:pt x="2584166" y="15847"/>
                      <a:pt x="2578764" y="14767"/>
                      <a:pt x="2573001" y="14407"/>
                    </a:cubicBezTo>
                    <a:lnTo>
                      <a:pt x="2556434" y="12966"/>
                    </a:lnTo>
                    <a:cubicBezTo>
                      <a:pt x="2561476" y="12966"/>
                      <a:pt x="2565798" y="13326"/>
                      <a:pt x="2570120" y="13686"/>
                    </a:cubicBezTo>
                    <a:cubicBezTo>
                      <a:pt x="2572281" y="13686"/>
                      <a:pt x="2574082" y="13686"/>
                      <a:pt x="2576242" y="13686"/>
                    </a:cubicBezTo>
                    <a:cubicBezTo>
                      <a:pt x="2578043" y="13686"/>
                      <a:pt x="2579844" y="14046"/>
                      <a:pt x="2581645" y="14046"/>
                    </a:cubicBezTo>
                    <a:cubicBezTo>
                      <a:pt x="2588488" y="14767"/>
                      <a:pt x="2594251" y="15487"/>
                      <a:pt x="2599293" y="15847"/>
                    </a:cubicBezTo>
                    <a:cubicBezTo>
                      <a:pt x="2609017" y="16928"/>
                      <a:pt x="2615500" y="17288"/>
                      <a:pt x="2621623" y="18368"/>
                    </a:cubicBezTo>
                    <a:cubicBezTo>
                      <a:pt x="2627746" y="19089"/>
                      <a:pt x="2633148" y="20169"/>
                      <a:pt x="2641072" y="20889"/>
                    </a:cubicBezTo>
                    <a:cubicBezTo>
                      <a:pt x="2648995" y="21970"/>
                      <a:pt x="2659440" y="23050"/>
                      <a:pt x="2674927" y="25932"/>
                    </a:cubicBezTo>
                    <a:cubicBezTo>
                      <a:pt x="2681050" y="28093"/>
                      <a:pt x="2694376" y="32054"/>
                      <a:pt x="2681770" y="29893"/>
                    </a:cubicBezTo>
                    <a:cubicBezTo>
                      <a:pt x="2688253" y="31334"/>
                      <a:pt x="2694736" y="33135"/>
                      <a:pt x="2701579" y="34576"/>
                    </a:cubicBezTo>
                    <a:cubicBezTo>
                      <a:pt x="2708062" y="36376"/>
                      <a:pt x="2714905" y="38537"/>
                      <a:pt x="2722108" y="40338"/>
                    </a:cubicBezTo>
                    <a:cubicBezTo>
                      <a:pt x="2728951" y="42499"/>
                      <a:pt x="2736155" y="44300"/>
                      <a:pt x="2742998" y="46461"/>
                    </a:cubicBezTo>
                    <a:cubicBezTo>
                      <a:pt x="2749841" y="48982"/>
                      <a:pt x="2757044" y="51143"/>
                      <a:pt x="2764247" y="53664"/>
                    </a:cubicBezTo>
                    <a:cubicBezTo>
                      <a:pt x="2778654" y="58346"/>
                      <a:pt x="2792700" y="64109"/>
                      <a:pt x="2806746" y="69511"/>
                    </a:cubicBezTo>
                    <a:cubicBezTo>
                      <a:pt x="2810348" y="70952"/>
                      <a:pt x="2813590" y="72393"/>
                      <a:pt x="2817191" y="73833"/>
                    </a:cubicBezTo>
                    <a:cubicBezTo>
                      <a:pt x="2820793" y="75274"/>
                      <a:pt x="2824034" y="77075"/>
                      <a:pt x="2827276" y="78515"/>
                    </a:cubicBezTo>
                    <a:cubicBezTo>
                      <a:pt x="2834119" y="81757"/>
                      <a:pt x="2840962" y="84638"/>
                      <a:pt x="2847445" y="87520"/>
                    </a:cubicBezTo>
                    <a:cubicBezTo>
                      <a:pt x="2854288" y="90401"/>
                      <a:pt x="2860771" y="93642"/>
                      <a:pt x="2866894" y="96884"/>
                    </a:cubicBezTo>
                    <a:cubicBezTo>
                      <a:pt x="2873377" y="100125"/>
                      <a:pt x="2879499" y="103367"/>
                      <a:pt x="2885622" y="106248"/>
                    </a:cubicBezTo>
                    <a:cubicBezTo>
                      <a:pt x="2891745" y="109129"/>
                      <a:pt x="2897507" y="112731"/>
                      <a:pt x="2903270" y="115972"/>
                    </a:cubicBezTo>
                    <a:cubicBezTo>
                      <a:pt x="2909033" y="119214"/>
                      <a:pt x="2914435" y="122455"/>
                      <a:pt x="2919838" y="125337"/>
                    </a:cubicBezTo>
                    <a:cubicBezTo>
                      <a:pt x="2922359" y="126777"/>
                      <a:pt x="2925240" y="128218"/>
                      <a:pt x="2927761" y="129659"/>
                    </a:cubicBezTo>
                    <a:cubicBezTo>
                      <a:pt x="2930282" y="131099"/>
                      <a:pt x="2932803" y="132900"/>
                      <a:pt x="2934964" y="134341"/>
                    </a:cubicBezTo>
                    <a:cubicBezTo>
                      <a:pt x="2939646" y="137222"/>
                      <a:pt x="2944329" y="140103"/>
                      <a:pt x="2948651" y="142985"/>
                    </a:cubicBezTo>
                    <a:cubicBezTo>
                      <a:pt x="2952973" y="145506"/>
                      <a:pt x="2957294" y="148027"/>
                      <a:pt x="2960896" y="150548"/>
                    </a:cubicBezTo>
                    <a:cubicBezTo>
                      <a:pt x="2964858" y="153069"/>
                      <a:pt x="2968099" y="155230"/>
                      <a:pt x="2971341" y="157391"/>
                    </a:cubicBezTo>
                    <a:cubicBezTo>
                      <a:pt x="2978904" y="162793"/>
                      <a:pt x="2985747" y="167836"/>
                      <a:pt x="2991870" y="172158"/>
                    </a:cubicBezTo>
                    <a:cubicBezTo>
                      <a:pt x="2997993" y="176840"/>
                      <a:pt x="3003395" y="181522"/>
                      <a:pt x="3008437" y="185484"/>
                    </a:cubicBezTo>
                    <a:cubicBezTo>
                      <a:pt x="3013480" y="189806"/>
                      <a:pt x="3018162" y="193767"/>
                      <a:pt x="3023204" y="197729"/>
                    </a:cubicBezTo>
                    <a:cubicBezTo>
                      <a:pt x="3027886" y="201691"/>
                      <a:pt x="3032208" y="206013"/>
                      <a:pt x="3036890" y="210335"/>
                    </a:cubicBezTo>
                    <a:cubicBezTo>
                      <a:pt x="3041572" y="214657"/>
                      <a:pt x="3046255" y="218979"/>
                      <a:pt x="3051657" y="223661"/>
                    </a:cubicBezTo>
                    <a:cubicBezTo>
                      <a:pt x="3057059" y="228343"/>
                      <a:pt x="3062102" y="233745"/>
                      <a:pt x="3068225" y="239868"/>
                    </a:cubicBezTo>
                    <a:cubicBezTo>
                      <a:pt x="3071106" y="242750"/>
                      <a:pt x="3074347" y="245991"/>
                      <a:pt x="3077949" y="249232"/>
                    </a:cubicBezTo>
                    <a:cubicBezTo>
                      <a:pt x="3079750" y="250673"/>
                      <a:pt x="3081550" y="252474"/>
                      <a:pt x="3083351" y="254275"/>
                    </a:cubicBezTo>
                    <a:cubicBezTo>
                      <a:pt x="3085152" y="256076"/>
                      <a:pt x="3086953" y="257876"/>
                      <a:pt x="3088754" y="259677"/>
                    </a:cubicBezTo>
                    <a:cubicBezTo>
                      <a:pt x="3095957" y="267241"/>
                      <a:pt x="3104241" y="275524"/>
                      <a:pt x="3113245" y="284889"/>
                    </a:cubicBezTo>
                    <a:cubicBezTo>
                      <a:pt x="3120448" y="293172"/>
                      <a:pt x="3118287" y="289211"/>
                      <a:pt x="3119728" y="290291"/>
                    </a:cubicBezTo>
                    <a:cubicBezTo>
                      <a:pt x="3120448" y="290651"/>
                      <a:pt x="3122249" y="292452"/>
                      <a:pt x="3126571" y="297134"/>
                    </a:cubicBezTo>
                    <a:cubicBezTo>
                      <a:pt x="3128732" y="299655"/>
                      <a:pt x="3131613" y="302897"/>
                      <a:pt x="3135215" y="306858"/>
                    </a:cubicBezTo>
                    <a:cubicBezTo>
                      <a:pt x="3137016" y="309019"/>
                      <a:pt x="3139176" y="311180"/>
                      <a:pt x="3141337" y="314062"/>
                    </a:cubicBezTo>
                    <a:cubicBezTo>
                      <a:pt x="3143498" y="316943"/>
                      <a:pt x="3146020" y="319824"/>
                      <a:pt x="3148541" y="323426"/>
                    </a:cubicBezTo>
                    <a:cubicBezTo>
                      <a:pt x="3149981" y="325227"/>
                      <a:pt x="3139176" y="312261"/>
                      <a:pt x="3133774" y="307219"/>
                    </a:cubicBezTo>
                    <a:cubicBezTo>
                      <a:pt x="3131253" y="304337"/>
                      <a:pt x="3129812" y="303617"/>
                      <a:pt x="3132694" y="306858"/>
                    </a:cubicBezTo>
                    <a:cubicBezTo>
                      <a:pt x="3134134" y="308659"/>
                      <a:pt x="3136295" y="311180"/>
                      <a:pt x="3139897" y="315502"/>
                    </a:cubicBezTo>
                    <a:cubicBezTo>
                      <a:pt x="3143138" y="319824"/>
                      <a:pt x="3147820" y="325587"/>
                      <a:pt x="3153583" y="333150"/>
                    </a:cubicBezTo>
                    <a:cubicBezTo>
                      <a:pt x="3155744" y="335671"/>
                      <a:pt x="3157905" y="338553"/>
                      <a:pt x="3160426" y="341074"/>
                    </a:cubicBezTo>
                    <a:cubicBezTo>
                      <a:pt x="3162587" y="343955"/>
                      <a:pt x="3165108" y="346476"/>
                      <a:pt x="3167269" y="349718"/>
                    </a:cubicBezTo>
                    <a:cubicBezTo>
                      <a:pt x="3171591" y="355841"/>
                      <a:pt x="3176273" y="361963"/>
                      <a:pt x="3180595" y="368446"/>
                    </a:cubicBezTo>
                    <a:cubicBezTo>
                      <a:pt x="3182756" y="371688"/>
                      <a:pt x="3185277" y="374929"/>
                      <a:pt x="3187438" y="378171"/>
                    </a:cubicBezTo>
                    <a:cubicBezTo>
                      <a:pt x="3189599" y="381412"/>
                      <a:pt x="3191760" y="385014"/>
                      <a:pt x="3193921" y="388615"/>
                    </a:cubicBezTo>
                    <a:cubicBezTo>
                      <a:pt x="3198243" y="395458"/>
                      <a:pt x="3202925" y="402662"/>
                      <a:pt x="3207247" y="409865"/>
                    </a:cubicBezTo>
                    <a:cubicBezTo>
                      <a:pt x="3224535" y="439398"/>
                      <a:pt x="3241823" y="471453"/>
                      <a:pt x="3256950" y="503507"/>
                    </a:cubicBezTo>
                    <a:cubicBezTo>
                      <a:pt x="3260551" y="512151"/>
                      <a:pt x="3265233" y="522236"/>
                      <a:pt x="3269195" y="533040"/>
                    </a:cubicBezTo>
                    <a:cubicBezTo>
                      <a:pt x="3273157" y="543485"/>
                      <a:pt x="3277479" y="553930"/>
                      <a:pt x="3280360" y="563294"/>
                    </a:cubicBezTo>
                    <a:cubicBezTo>
                      <a:pt x="3286483" y="581662"/>
                      <a:pt x="3290085" y="593908"/>
                      <a:pt x="3287203" y="587785"/>
                    </a:cubicBezTo>
                    <a:cubicBezTo>
                      <a:pt x="3284682" y="580582"/>
                      <a:pt x="3282521" y="573379"/>
                      <a:pt x="3280000" y="565815"/>
                    </a:cubicBezTo>
                    <a:cubicBezTo>
                      <a:pt x="3278920" y="561853"/>
                      <a:pt x="3277479" y="558252"/>
                      <a:pt x="3275678" y="554290"/>
                    </a:cubicBezTo>
                    <a:cubicBezTo>
                      <a:pt x="3274237" y="550328"/>
                      <a:pt x="3272797" y="546727"/>
                      <a:pt x="3270996" y="542765"/>
                    </a:cubicBezTo>
                    <a:cubicBezTo>
                      <a:pt x="3267755" y="535201"/>
                      <a:pt x="3264873" y="527278"/>
                      <a:pt x="3261992" y="520075"/>
                    </a:cubicBezTo>
                    <a:cubicBezTo>
                      <a:pt x="3258751" y="512871"/>
                      <a:pt x="3255509" y="505668"/>
                      <a:pt x="3252268" y="498825"/>
                    </a:cubicBezTo>
                    <a:cubicBezTo>
                      <a:pt x="3246145" y="485139"/>
                      <a:pt x="3239662" y="473254"/>
                      <a:pt x="3234619" y="463889"/>
                    </a:cubicBezTo>
                    <a:cubicBezTo>
                      <a:pt x="3229577" y="454525"/>
                      <a:pt x="3225975" y="447682"/>
                      <a:pt x="3224175" y="445161"/>
                    </a:cubicBezTo>
                    <a:cubicBezTo>
                      <a:pt x="3229217" y="451644"/>
                      <a:pt x="3204006" y="408064"/>
                      <a:pt x="3226696" y="445521"/>
                    </a:cubicBezTo>
                    <a:cubicBezTo>
                      <a:pt x="3215891" y="425712"/>
                      <a:pt x="3208688" y="412746"/>
                      <a:pt x="3202565" y="403742"/>
                    </a:cubicBezTo>
                    <a:cubicBezTo>
                      <a:pt x="3196442" y="394378"/>
                      <a:pt x="3192841" y="388615"/>
                      <a:pt x="3188879" y="383213"/>
                    </a:cubicBezTo>
                    <a:cubicBezTo>
                      <a:pt x="3185277" y="377450"/>
                      <a:pt x="3180955" y="372768"/>
                      <a:pt x="3175193" y="364484"/>
                    </a:cubicBezTo>
                    <a:cubicBezTo>
                      <a:pt x="3172311" y="360523"/>
                      <a:pt x="3169070" y="355841"/>
                      <a:pt x="3164748" y="350078"/>
                    </a:cubicBezTo>
                    <a:cubicBezTo>
                      <a:pt x="3160786" y="344315"/>
                      <a:pt x="3155384" y="337832"/>
                      <a:pt x="3149261" y="329909"/>
                    </a:cubicBezTo>
                    <a:cubicBezTo>
                      <a:pt x="3147100" y="328108"/>
                      <a:pt x="3153223" y="336392"/>
                      <a:pt x="3161146" y="346837"/>
                    </a:cubicBezTo>
                    <a:cubicBezTo>
                      <a:pt x="3168710" y="357641"/>
                      <a:pt x="3177714" y="370967"/>
                      <a:pt x="3183116" y="377810"/>
                    </a:cubicBezTo>
                    <a:cubicBezTo>
                      <a:pt x="3182756" y="378171"/>
                      <a:pt x="3176633" y="370247"/>
                      <a:pt x="3168350" y="359442"/>
                    </a:cubicBezTo>
                    <a:cubicBezTo>
                      <a:pt x="3160426" y="348277"/>
                      <a:pt x="3148901" y="334591"/>
                      <a:pt x="3139537" y="322706"/>
                    </a:cubicBezTo>
                    <a:cubicBezTo>
                      <a:pt x="3134855" y="316583"/>
                      <a:pt x="3129812" y="311541"/>
                      <a:pt x="3125851" y="307219"/>
                    </a:cubicBezTo>
                    <a:cubicBezTo>
                      <a:pt x="3121889" y="302897"/>
                      <a:pt x="3119007" y="299655"/>
                      <a:pt x="3117207" y="297854"/>
                    </a:cubicBezTo>
                    <a:cubicBezTo>
                      <a:pt x="3113605" y="294253"/>
                      <a:pt x="3115766" y="297494"/>
                      <a:pt x="3126931" y="311180"/>
                    </a:cubicBezTo>
                    <a:cubicBezTo>
                      <a:pt x="3134134" y="319104"/>
                      <a:pt x="3139897" y="327028"/>
                      <a:pt x="3145659" y="333871"/>
                    </a:cubicBezTo>
                    <a:cubicBezTo>
                      <a:pt x="3151422" y="341074"/>
                      <a:pt x="3156824" y="347197"/>
                      <a:pt x="3161507" y="353319"/>
                    </a:cubicBezTo>
                    <a:cubicBezTo>
                      <a:pt x="3166189" y="359442"/>
                      <a:pt x="3170511" y="365205"/>
                      <a:pt x="3174833" y="370967"/>
                    </a:cubicBezTo>
                    <a:cubicBezTo>
                      <a:pt x="3179155" y="376370"/>
                      <a:pt x="3183116" y="381772"/>
                      <a:pt x="3187078" y="387175"/>
                    </a:cubicBezTo>
                    <a:cubicBezTo>
                      <a:pt x="3190680" y="392577"/>
                      <a:pt x="3194642" y="397980"/>
                      <a:pt x="3198243" y="403382"/>
                    </a:cubicBezTo>
                    <a:cubicBezTo>
                      <a:pt x="3201845" y="408784"/>
                      <a:pt x="3205806" y="414547"/>
                      <a:pt x="3209408" y="420670"/>
                    </a:cubicBezTo>
                    <a:cubicBezTo>
                      <a:pt x="3213010" y="426793"/>
                      <a:pt x="3216611" y="433276"/>
                      <a:pt x="3220573" y="440119"/>
                    </a:cubicBezTo>
                    <a:cubicBezTo>
                      <a:pt x="3222374" y="443720"/>
                      <a:pt x="3224535" y="447322"/>
                      <a:pt x="3226336" y="450923"/>
                    </a:cubicBezTo>
                    <a:cubicBezTo>
                      <a:pt x="3228137" y="454885"/>
                      <a:pt x="3229938" y="458847"/>
                      <a:pt x="3232098" y="463169"/>
                    </a:cubicBezTo>
                    <a:cubicBezTo>
                      <a:pt x="3224895" y="450203"/>
                      <a:pt x="3214811" y="433636"/>
                      <a:pt x="3204726" y="416348"/>
                    </a:cubicBezTo>
                    <a:cubicBezTo>
                      <a:pt x="3193561" y="399420"/>
                      <a:pt x="3182396" y="381772"/>
                      <a:pt x="3170150" y="367366"/>
                    </a:cubicBezTo>
                    <a:cubicBezTo>
                      <a:pt x="3175913" y="375650"/>
                      <a:pt x="3181676" y="383933"/>
                      <a:pt x="3187078" y="392937"/>
                    </a:cubicBezTo>
                    <a:cubicBezTo>
                      <a:pt x="3192481" y="401581"/>
                      <a:pt x="3197883" y="410225"/>
                      <a:pt x="3202925" y="418869"/>
                    </a:cubicBezTo>
                    <a:lnTo>
                      <a:pt x="3214811" y="437597"/>
                    </a:lnTo>
                    <a:cubicBezTo>
                      <a:pt x="3218772" y="443720"/>
                      <a:pt x="3222734" y="449843"/>
                      <a:pt x="3226336" y="456686"/>
                    </a:cubicBezTo>
                    <a:lnTo>
                      <a:pt x="3224895" y="454525"/>
                    </a:lnTo>
                    <a:cubicBezTo>
                      <a:pt x="3231018" y="466771"/>
                      <a:pt x="3236060" y="477215"/>
                      <a:pt x="3240742" y="486219"/>
                    </a:cubicBezTo>
                    <a:cubicBezTo>
                      <a:pt x="3245064" y="495584"/>
                      <a:pt x="3248666" y="503507"/>
                      <a:pt x="3251907" y="511071"/>
                    </a:cubicBezTo>
                    <a:cubicBezTo>
                      <a:pt x="3258751" y="525477"/>
                      <a:pt x="3263432" y="536642"/>
                      <a:pt x="3268115" y="547447"/>
                    </a:cubicBezTo>
                    <a:cubicBezTo>
                      <a:pt x="3270636" y="552849"/>
                      <a:pt x="3273157" y="558252"/>
                      <a:pt x="3275318" y="563654"/>
                    </a:cubicBezTo>
                    <a:cubicBezTo>
                      <a:pt x="3277479" y="569417"/>
                      <a:pt x="3280000" y="575540"/>
                      <a:pt x="3282521" y="582383"/>
                    </a:cubicBezTo>
                    <a:cubicBezTo>
                      <a:pt x="3283962" y="585624"/>
                      <a:pt x="3285042" y="589226"/>
                      <a:pt x="3286483" y="593188"/>
                    </a:cubicBezTo>
                    <a:cubicBezTo>
                      <a:pt x="3287924" y="597149"/>
                      <a:pt x="3289364" y="601111"/>
                      <a:pt x="3290805" y="605433"/>
                    </a:cubicBezTo>
                    <a:cubicBezTo>
                      <a:pt x="3293686" y="614437"/>
                      <a:pt x="3296568" y="624162"/>
                      <a:pt x="3300169" y="636047"/>
                    </a:cubicBezTo>
                    <a:cubicBezTo>
                      <a:pt x="3286483" y="581302"/>
                      <a:pt x="3307733" y="647572"/>
                      <a:pt x="3297288" y="606514"/>
                    </a:cubicBezTo>
                    <a:cubicBezTo>
                      <a:pt x="3307012" y="637848"/>
                      <a:pt x="3313135" y="665580"/>
                      <a:pt x="3316737" y="685389"/>
                    </a:cubicBezTo>
                    <a:cubicBezTo>
                      <a:pt x="3319978" y="705198"/>
                      <a:pt x="3321419" y="717444"/>
                      <a:pt x="3320338" y="717804"/>
                    </a:cubicBezTo>
                    <a:cubicBezTo>
                      <a:pt x="3317457" y="703037"/>
                      <a:pt x="3314936" y="691512"/>
                      <a:pt x="3313495" y="682868"/>
                    </a:cubicBezTo>
                    <a:cubicBezTo>
                      <a:pt x="3311694" y="674224"/>
                      <a:pt x="3309894" y="668822"/>
                      <a:pt x="3308813" y="664860"/>
                    </a:cubicBezTo>
                    <a:cubicBezTo>
                      <a:pt x="3306652" y="656936"/>
                      <a:pt x="3306292" y="656576"/>
                      <a:pt x="3305572" y="656216"/>
                    </a:cubicBezTo>
                    <a:cubicBezTo>
                      <a:pt x="3305211" y="656216"/>
                      <a:pt x="3304851" y="656216"/>
                      <a:pt x="3302690" y="649373"/>
                    </a:cubicBezTo>
                    <a:cubicBezTo>
                      <a:pt x="3300889" y="642530"/>
                      <a:pt x="3296568" y="629564"/>
                      <a:pt x="3288284" y="602912"/>
                    </a:cubicBezTo>
                    <a:cubicBezTo>
                      <a:pt x="3292606" y="620920"/>
                      <a:pt x="3277479" y="578421"/>
                      <a:pt x="3295487" y="642530"/>
                    </a:cubicBezTo>
                    <a:cubicBezTo>
                      <a:pt x="3304851" y="678906"/>
                      <a:pt x="3304131" y="673144"/>
                      <a:pt x="3303050" y="667741"/>
                    </a:cubicBezTo>
                    <a:cubicBezTo>
                      <a:pt x="3302690" y="664860"/>
                      <a:pt x="3301970" y="662339"/>
                      <a:pt x="3303050" y="664500"/>
                    </a:cubicBezTo>
                    <a:cubicBezTo>
                      <a:pt x="3303410" y="665580"/>
                      <a:pt x="3304131" y="668101"/>
                      <a:pt x="3305211" y="672784"/>
                    </a:cubicBezTo>
                    <a:cubicBezTo>
                      <a:pt x="3305932" y="674945"/>
                      <a:pt x="3306292" y="677826"/>
                      <a:pt x="3307373" y="681067"/>
                    </a:cubicBezTo>
                    <a:cubicBezTo>
                      <a:pt x="3308093" y="684309"/>
                      <a:pt x="3308813" y="688271"/>
                      <a:pt x="3309533" y="692953"/>
                    </a:cubicBezTo>
                    <a:cubicBezTo>
                      <a:pt x="3310254" y="697275"/>
                      <a:pt x="3310614" y="701957"/>
                      <a:pt x="3309533" y="699436"/>
                    </a:cubicBezTo>
                    <a:cubicBezTo>
                      <a:pt x="3311334" y="707719"/>
                      <a:pt x="3312775" y="714562"/>
                      <a:pt x="3313855" y="720325"/>
                    </a:cubicBezTo>
                    <a:cubicBezTo>
                      <a:pt x="3314936" y="726088"/>
                      <a:pt x="3315296" y="731490"/>
                      <a:pt x="3316016" y="736892"/>
                    </a:cubicBezTo>
                    <a:cubicBezTo>
                      <a:pt x="3316737" y="742295"/>
                      <a:pt x="3317457" y="748058"/>
                      <a:pt x="3318177" y="754901"/>
                    </a:cubicBezTo>
                    <a:cubicBezTo>
                      <a:pt x="3318537" y="758502"/>
                      <a:pt x="3319258" y="762104"/>
                      <a:pt x="3319618" y="766066"/>
                    </a:cubicBezTo>
                    <a:cubicBezTo>
                      <a:pt x="3319978" y="770388"/>
                      <a:pt x="3320698" y="774710"/>
                      <a:pt x="3321058" y="780112"/>
                    </a:cubicBezTo>
                    <a:lnTo>
                      <a:pt x="3319978" y="770388"/>
                    </a:lnTo>
                    <a:cubicBezTo>
                      <a:pt x="3320698" y="783353"/>
                      <a:pt x="3321419" y="793078"/>
                      <a:pt x="3321779" y="801362"/>
                    </a:cubicBezTo>
                    <a:cubicBezTo>
                      <a:pt x="3322139" y="805684"/>
                      <a:pt x="3322499" y="809285"/>
                      <a:pt x="3322499" y="812887"/>
                    </a:cubicBezTo>
                    <a:cubicBezTo>
                      <a:pt x="3322499" y="816488"/>
                      <a:pt x="3322859" y="819730"/>
                      <a:pt x="3323219" y="822971"/>
                    </a:cubicBezTo>
                    <a:cubicBezTo>
                      <a:pt x="3323940" y="835937"/>
                      <a:pt x="3324660" y="848543"/>
                      <a:pt x="3323940" y="870153"/>
                    </a:cubicBezTo>
                    <a:cubicBezTo>
                      <a:pt x="3325741" y="852865"/>
                      <a:pt x="3325381" y="899326"/>
                      <a:pt x="3326461" y="926338"/>
                    </a:cubicBezTo>
                    <a:cubicBezTo>
                      <a:pt x="3326461" y="904368"/>
                      <a:pt x="3327542" y="887440"/>
                      <a:pt x="3328262" y="864750"/>
                    </a:cubicBezTo>
                    <a:cubicBezTo>
                      <a:pt x="3328262" y="858988"/>
                      <a:pt x="3328622" y="853225"/>
                      <a:pt x="3328622" y="846742"/>
                    </a:cubicBezTo>
                    <a:cubicBezTo>
                      <a:pt x="3328622" y="840259"/>
                      <a:pt x="3328622" y="833056"/>
                      <a:pt x="3328622" y="825492"/>
                    </a:cubicBezTo>
                    <a:cubicBezTo>
                      <a:pt x="3328622" y="821531"/>
                      <a:pt x="3328622" y="817569"/>
                      <a:pt x="3328622" y="813247"/>
                    </a:cubicBezTo>
                    <a:cubicBezTo>
                      <a:pt x="3328622" y="808925"/>
                      <a:pt x="3328622" y="804603"/>
                      <a:pt x="3328262" y="799921"/>
                    </a:cubicBezTo>
                    <a:cubicBezTo>
                      <a:pt x="3327542" y="790557"/>
                      <a:pt x="3326821" y="780472"/>
                      <a:pt x="3326101" y="769667"/>
                    </a:cubicBezTo>
                    <a:cubicBezTo>
                      <a:pt x="3323940" y="759223"/>
                      <a:pt x="3323580" y="765705"/>
                      <a:pt x="3318177" y="729689"/>
                    </a:cubicBezTo>
                    <a:lnTo>
                      <a:pt x="3321779" y="758142"/>
                    </a:lnTo>
                    <a:cubicBezTo>
                      <a:pt x="3322499" y="762824"/>
                      <a:pt x="3322859" y="767866"/>
                      <a:pt x="3323219" y="772549"/>
                    </a:cubicBezTo>
                    <a:lnTo>
                      <a:pt x="3324300" y="786955"/>
                    </a:lnTo>
                    <a:cubicBezTo>
                      <a:pt x="3322859" y="774710"/>
                      <a:pt x="3322499" y="764985"/>
                      <a:pt x="3320338" y="753820"/>
                    </a:cubicBezTo>
                    <a:lnTo>
                      <a:pt x="3317097" y="726448"/>
                    </a:lnTo>
                    <a:cubicBezTo>
                      <a:pt x="3316737" y="721766"/>
                      <a:pt x="3315656" y="717444"/>
                      <a:pt x="3314936" y="712762"/>
                    </a:cubicBezTo>
                    <a:lnTo>
                      <a:pt x="3312775" y="699075"/>
                    </a:lnTo>
                    <a:cubicBezTo>
                      <a:pt x="3314576" y="707719"/>
                      <a:pt x="3316016" y="714562"/>
                      <a:pt x="3317097" y="720685"/>
                    </a:cubicBezTo>
                    <a:cubicBezTo>
                      <a:pt x="3318177" y="726448"/>
                      <a:pt x="3318898" y="731130"/>
                      <a:pt x="3319258" y="734731"/>
                    </a:cubicBezTo>
                    <a:cubicBezTo>
                      <a:pt x="3320338" y="741935"/>
                      <a:pt x="3321419" y="745536"/>
                      <a:pt x="3321779" y="747697"/>
                    </a:cubicBezTo>
                    <a:cubicBezTo>
                      <a:pt x="3322859" y="752019"/>
                      <a:pt x="3323940" y="751299"/>
                      <a:pt x="3326101" y="766066"/>
                    </a:cubicBezTo>
                    <a:cubicBezTo>
                      <a:pt x="3327181" y="782273"/>
                      <a:pt x="3327902" y="793438"/>
                      <a:pt x="3328622" y="802082"/>
                    </a:cubicBezTo>
                    <a:cubicBezTo>
                      <a:pt x="3329342" y="810726"/>
                      <a:pt x="3328982" y="816488"/>
                      <a:pt x="3329342" y="821891"/>
                    </a:cubicBezTo>
                    <a:cubicBezTo>
                      <a:pt x="3329342" y="826933"/>
                      <a:pt x="3329342" y="831615"/>
                      <a:pt x="3329702" y="837018"/>
                    </a:cubicBezTo>
                    <a:cubicBezTo>
                      <a:pt x="3329702" y="842780"/>
                      <a:pt x="3330063" y="849623"/>
                      <a:pt x="3329702" y="859348"/>
                    </a:cubicBezTo>
                    <a:cubicBezTo>
                      <a:pt x="3327542" y="855386"/>
                      <a:pt x="3326101" y="981083"/>
                      <a:pt x="3324660" y="1053475"/>
                    </a:cubicBezTo>
                    <a:cubicBezTo>
                      <a:pt x="3324660" y="1042310"/>
                      <a:pt x="3324660" y="1027544"/>
                      <a:pt x="3324660" y="1019620"/>
                    </a:cubicBezTo>
                    <a:cubicBezTo>
                      <a:pt x="3323219" y="967036"/>
                      <a:pt x="3322859" y="1055997"/>
                      <a:pt x="3322139" y="1057797"/>
                    </a:cubicBezTo>
                    <a:lnTo>
                      <a:pt x="3323219" y="1096335"/>
                    </a:lnTo>
                    <a:cubicBezTo>
                      <a:pt x="3323219" y="1089131"/>
                      <a:pt x="3322499" y="1079047"/>
                      <a:pt x="3322139" y="1095614"/>
                    </a:cubicBezTo>
                    <a:cubicBezTo>
                      <a:pt x="3322499" y="1147838"/>
                      <a:pt x="3324660" y="1144596"/>
                      <a:pt x="3325020" y="1196460"/>
                    </a:cubicBezTo>
                    <a:cubicBezTo>
                      <a:pt x="3323940" y="1200422"/>
                      <a:pt x="3322139" y="1156482"/>
                      <a:pt x="3321419" y="1188896"/>
                    </a:cubicBezTo>
                    <a:cubicBezTo>
                      <a:pt x="3320338" y="1200062"/>
                      <a:pt x="3317817" y="1235357"/>
                      <a:pt x="3318537" y="1304509"/>
                    </a:cubicBezTo>
                    <a:cubicBezTo>
                      <a:pt x="3318898" y="1309551"/>
                      <a:pt x="3319258" y="1327199"/>
                      <a:pt x="3319258" y="1348088"/>
                    </a:cubicBezTo>
                    <a:cubicBezTo>
                      <a:pt x="3319258" y="1345207"/>
                      <a:pt x="3319258" y="1341605"/>
                      <a:pt x="3319258" y="1340165"/>
                    </a:cubicBezTo>
                    <a:lnTo>
                      <a:pt x="3317817" y="1385905"/>
                    </a:lnTo>
                    <a:cubicBezTo>
                      <a:pt x="3315656" y="1347008"/>
                      <a:pt x="3318898" y="1307030"/>
                      <a:pt x="3316737" y="1267772"/>
                    </a:cubicBezTo>
                    <a:lnTo>
                      <a:pt x="3314936" y="1264531"/>
                    </a:lnTo>
                    <a:cubicBezTo>
                      <a:pt x="3314936" y="1233917"/>
                      <a:pt x="3314215" y="1192498"/>
                      <a:pt x="3313135" y="1173409"/>
                    </a:cubicBezTo>
                    <a:cubicBezTo>
                      <a:pt x="3313135" y="1219870"/>
                      <a:pt x="3313135" y="1229955"/>
                      <a:pt x="3313855" y="1281818"/>
                    </a:cubicBezTo>
                    <a:cubicBezTo>
                      <a:pt x="3312775" y="1289022"/>
                      <a:pt x="3311694" y="1252285"/>
                      <a:pt x="3311694" y="1247243"/>
                    </a:cubicBezTo>
                    <a:lnTo>
                      <a:pt x="3312775" y="1255166"/>
                    </a:lnTo>
                    <a:cubicBezTo>
                      <a:pt x="3314215" y="1192858"/>
                      <a:pt x="3310974" y="1162244"/>
                      <a:pt x="3311334" y="1084810"/>
                    </a:cubicBezTo>
                    <a:cubicBezTo>
                      <a:pt x="3311334" y="1073284"/>
                      <a:pt x="3311334" y="1080127"/>
                      <a:pt x="3312054" y="1083009"/>
                    </a:cubicBezTo>
                    <a:cubicBezTo>
                      <a:pt x="3310254" y="1020340"/>
                      <a:pt x="3312775" y="959113"/>
                      <a:pt x="3310254" y="898245"/>
                    </a:cubicBezTo>
                    <a:lnTo>
                      <a:pt x="3311334" y="918054"/>
                    </a:lnTo>
                    <a:cubicBezTo>
                      <a:pt x="3311334" y="907609"/>
                      <a:pt x="3310974" y="895004"/>
                      <a:pt x="3310614" y="880237"/>
                    </a:cubicBezTo>
                    <a:cubicBezTo>
                      <a:pt x="3310614" y="865471"/>
                      <a:pt x="3310254" y="848903"/>
                      <a:pt x="3309173" y="831255"/>
                    </a:cubicBezTo>
                    <a:cubicBezTo>
                      <a:pt x="3308093" y="795599"/>
                      <a:pt x="3303050" y="755621"/>
                      <a:pt x="3295847" y="716003"/>
                    </a:cubicBezTo>
                    <a:lnTo>
                      <a:pt x="3295127" y="716003"/>
                    </a:lnTo>
                    <a:cubicBezTo>
                      <a:pt x="3295847" y="719965"/>
                      <a:pt x="3294767" y="714562"/>
                      <a:pt x="3293326" y="706279"/>
                    </a:cubicBezTo>
                    <a:cubicBezTo>
                      <a:pt x="3292606" y="701957"/>
                      <a:pt x="3291885" y="697275"/>
                      <a:pt x="3290805" y="692232"/>
                    </a:cubicBezTo>
                    <a:cubicBezTo>
                      <a:pt x="3290445" y="689711"/>
                      <a:pt x="3290085" y="687190"/>
                      <a:pt x="3289724" y="685029"/>
                    </a:cubicBezTo>
                    <a:cubicBezTo>
                      <a:pt x="3289364" y="682868"/>
                      <a:pt x="3288644" y="680707"/>
                      <a:pt x="3288284" y="678546"/>
                    </a:cubicBezTo>
                    <a:lnTo>
                      <a:pt x="3288284" y="678546"/>
                    </a:lnTo>
                    <a:cubicBezTo>
                      <a:pt x="3285763" y="668822"/>
                      <a:pt x="3283241" y="659097"/>
                      <a:pt x="3281081" y="649733"/>
                    </a:cubicBezTo>
                    <a:cubicBezTo>
                      <a:pt x="3278560" y="640369"/>
                      <a:pt x="3275318" y="631005"/>
                      <a:pt x="3272797" y="622361"/>
                    </a:cubicBezTo>
                    <a:cubicBezTo>
                      <a:pt x="3271356" y="618039"/>
                      <a:pt x="3269916" y="613357"/>
                      <a:pt x="3268835" y="609035"/>
                    </a:cubicBezTo>
                    <a:cubicBezTo>
                      <a:pt x="3267394" y="604713"/>
                      <a:pt x="3265954" y="600751"/>
                      <a:pt x="3264513" y="596429"/>
                    </a:cubicBezTo>
                    <a:cubicBezTo>
                      <a:pt x="3261632" y="588145"/>
                      <a:pt x="3258751" y="580222"/>
                      <a:pt x="3255869" y="573019"/>
                    </a:cubicBezTo>
                    <a:cubicBezTo>
                      <a:pt x="3258751" y="582743"/>
                      <a:pt x="3262712" y="594988"/>
                      <a:pt x="3267034" y="609395"/>
                    </a:cubicBezTo>
                    <a:cubicBezTo>
                      <a:pt x="3268115" y="612276"/>
                      <a:pt x="3270276" y="619119"/>
                      <a:pt x="3272437" y="627043"/>
                    </a:cubicBezTo>
                    <a:cubicBezTo>
                      <a:pt x="3273517" y="631005"/>
                      <a:pt x="3274958" y="635687"/>
                      <a:pt x="3276398" y="640009"/>
                    </a:cubicBezTo>
                    <a:cubicBezTo>
                      <a:pt x="3277119" y="642170"/>
                      <a:pt x="3277839" y="644691"/>
                      <a:pt x="3278199" y="646852"/>
                    </a:cubicBezTo>
                    <a:cubicBezTo>
                      <a:pt x="3278920" y="649013"/>
                      <a:pt x="3279280" y="651534"/>
                      <a:pt x="3280000" y="653695"/>
                    </a:cubicBezTo>
                    <a:cubicBezTo>
                      <a:pt x="3284322" y="672063"/>
                      <a:pt x="3288284" y="687190"/>
                      <a:pt x="3288284" y="682148"/>
                    </a:cubicBezTo>
                    <a:cubicBezTo>
                      <a:pt x="3289724" y="690432"/>
                      <a:pt x="3291165" y="700156"/>
                      <a:pt x="3292966" y="710601"/>
                    </a:cubicBezTo>
                    <a:cubicBezTo>
                      <a:pt x="3294046" y="715643"/>
                      <a:pt x="3294767" y="721045"/>
                      <a:pt x="3295847" y="726088"/>
                    </a:cubicBezTo>
                    <a:cubicBezTo>
                      <a:pt x="3296568" y="731490"/>
                      <a:pt x="3297288" y="736532"/>
                      <a:pt x="3298008" y="741935"/>
                    </a:cubicBezTo>
                    <a:cubicBezTo>
                      <a:pt x="3298729" y="747337"/>
                      <a:pt x="3299449" y="752380"/>
                      <a:pt x="3300169" y="757422"/>
                    </a:cubicBezTo>
                    <a:cubicBezTo>
                      <a:pt x="3300889" y="762464"/>
                      <a:pt x="3301610" y="767146"/>
                      <a:pt x="3301970" y="771828"/>
                    </a:cubicBezTo>
                    <a:cubicBezTo>
                      <a:pt x="3302690" y="780832"/>
                      <a:pt x="3303410" y="789116"/>
                      <a:pt x="3303410" y="795239"/>
                    </a:cubicBezTo>
                    <a:cubicBezTo>
                      <a:pt x="3302330" y="772549"/>
                      <a:pt x="3303410" y="780472"/>
                      <a:pt x="3304851" y="795239"/>
                    </a:cubicBezTo>
                    <a:cubicBezTo>
                      <a:pt x="3305211" y="798840"/>
                      <a:pt x="3305572" y="802802"/>
                      <a:pt x="3305932" y="807124"/>
                    </a:cubicBezTo>
                    <a:cubicBezTo>
                      <a:pt x="3305932" y="811086"/>
                      <a:pt x="3306292" y="815408"/>
                      <a:pt x="3306652" y="819370"/>
                    </a:cubicBezTo>
                    <a:cubicBezTo>
                      <a:pt x="3307012" y="826933"/>
                      <a:pt x="3307373" y="833416"/>
                      <a:pt x="3307733" y="835577"/>
                    </a:cubicBezTo>
                    <a:cubicBezTo>
                      <a:pt x="3307733" y="839539"/>
                      <a:pt x="3307733" y="845662"/>
                      <a:pt x="3307733" y="852505"/>
                    </a:cubicBezTo>
                    <a:cubicBezTo>
                      <a:pt x="3307733" y="859348"/>
                      <a:pt x="3307733" y="867271"/>
                      <a:pt x="3307733" y="874475"/>
                    </a:cubicBezTo>
                    <a:cubicBezTo>
                      <a:pt x="3307733" y="888881"/>
                      <a:pt x="3307733" y="900406"/>
                      <a:pt x="3306652" y="897525"/>
                    </a:cubicBezTo>
                    <a:cubicBezTo>
                      <a:pt x="3306292" y="906529"/>
                      <a:pt x="3307733" y="874835"/>
                      <a:pt x="3306652" y="855386"/>
                    </a:cubicBezTo>
                    <a:cubicBezTo>
                      <a:pt x="3304851" y="807124"/>
                      <a:pt x="3305211" y="943626"/>
                      <a:pt x="3303771" y="883479"/>
                    </a:cubicBezTo>
                    <a:cubicBezTo>
                      <a:pt x="3304851" y="959833"/>
                      <a:pt x="3304491" y="1060318"/>
                      <a:pt x="3305932" y="1139194"/>
                    </a:cubicBezTo>
                    <a:lnTo>
                      <a:pt x="3306652" y="1095254"/>
                    </a:lnTo>
                    <a:cubicBezTo>
                      <a:pt x="3306652" y="1130190"/>
                      <a:pt x="3306652" y="1213027"/>
                      <a:pt x="3305932" y="1219150"/>
                    </a:cubicBezTo>
                    <a:cubicBezTo>
                      <a:pt x="3305932" y="1193218"/>
                      <a:pt x="3305932" y="1162605"/>
                      <a:pt x="3305572" y="1129470"/>
                    </a:cubicBezTo>
                    <a:cubicBezTo>
                      <a:pt x="3303771" y="1128029"/>
                      <a:pt x="3305572" y="1209426"/>
                      <a:pt x="3304491" y="1213027"/>
                    </a:cubicBezTo>
                    <a:lnTo>
                      <a:pt x="3307733" y="1309551"/>
                    </a:lnTo>
                    <a:lnTo>
                      <a:pt x="3307733" y="1267052"/>
                    </a:lnTo>
                    <a:cubicBezTo>
                      <a:pt x="3308813" y="1293704"/>
                      <a:pt x="3307733" y="1382304"/>
                      <a:pt x="3307373" y="1447853"/>
                    </a:cubicBezTo>
                    <a:cubicBezTo>
                      <a:pt x="3304851" y="1410396"/>
                      <a:pt x="3307373" y="1348809"/>
                      <a:pt x="3306292" y="1280018"/>
                    </a:cubicBezTo>
                    <a:cubicBezTo>
                      <a:pt x="3305211" y="1229955"/>
                      <a:pt x="3303771" y="1310992"/>
                      <a:pt x="3303050" y="1263450"/>
                    </a:cubicBezTo>
                    <a:cubicBezTo>
                      <a:pt x="3302330" y="1275696"/>
                      <a:pt x="3302690" y="1306670"/>
                      <a:pt x="3303050" y="1321796"/>
                    </a:cubicBezTo>
                    <a:lnTo>
                      <a:pt x="3303050" y="1340525"/>
                    </a:lnTo>
                    <a:cubicBezTo>
                      <a:pt x="3300169" y="1298026"/>
                      <a:pt x="3300889" y="1203303"/>
                      <a:pt x="3298729" y="1140275"/>
                    </a:cubicBezTo>
                    <a:cubicBezTo>
                      <a:pt x="3298729" y="1145677"/>
                      <a:pt x="3299089" y="1150719"/>
                      <a:pt x="3299449" y="1152520"/>
                    </a:cubicBezTo>
                    <a:cubicBezTo>
                      <a:pt x="3300529" y="1103898"/>
                      <a:pt x="3300169" y="1054556"/>
                      <a:pt x="3299449" y="1007014"/>
                    </a:cubicBezTo>
                    <a:cubicBezTo>
                      <a:pt x="3298729" y="1032226"/>
                      <a:pt x="3299449" y="1041950"/>
                      <a:pt x="3299449" y="1056357"/>
                    </a:cubicBezTo>
                    <a:cubicBezTo>
                      <a:pt x="3298729" y="1058157"/>
                      <a:pt x="3298729" y="1013497"/>
                      <a:pt x="3298008" y="996570"/>
                    </a:cubicBezTo>
                    <a:cubicBezTo>
                      <a:pt x="3297288" y="1040510"/>
                      <a:pt x="3296568" y="1004853"/>
                      <a:pt x="3296207" y="1032586"/>
                    </a:cubicBezTo>
                    <a:cubicBezTo>
                      <a:pt x="3295487" y="1003773"/>
                      <a:pt x="3295847" y="980723"/>
                      <a:pt x="3296207" y="945427"/>
                    </a:cubicBezTo>
                    <a:cubicBezTo>
                      <a:pt x="3296928" y="927418"/>
                      <a:pt x="3297288" y="960553"/>
                      <a:pt x="3298729" y="956592"/>
                    </a:cubicBezTo>
                    <a:cubicBezTo>
                      <a:pt x="3298008" y="920575"/>
                      <a:pt x="3300889" y="904008"/>
                      <a:pt x="3299449" y="851424"/>
                    </a:cubicBezTo>
                    <a:cubicBezTo>
                      <a:pt x="3299449" y="886360"/>
                      <a:pt x="3298729" y="882038"/>
                      <a:pt x="3298008" y="865471"/>
                    </a:cubicBezTo>
                    <a:cubicBezTo>
                      <a:pt x="3297648" y="848903"/>
                      <a:pt x="3295847" y="821531"/>
                      <a:pt x="3295127" y="809645"/>
                    </a:cubicBezTo>
                    <a:lnTo>
                      <a:pt x="3295127" y="821170"/>
                    </a:lnTo>
                    <a:cubicBezTo>
                      <a:pt x="3295127" y="815768"/>
                      <a:pt x="3294406" y="810366"/>
                      <a:pt x="3294046" y="805323"/>
                    </a:cubicBezTo>
                    <a:cubicBezTo>
                      <a:pt x="3293326" y="800281"/>
                      <a:pt x="3292966" y="795599"/>
                      <a:pt x="3292606" y="790917"/>
                    </a:cubicBezTo>
                    <a:cubicBezTo>
                      <a:pt x="3291885" y="781553"/>
                      <a:pt x="3291525" y="773269"/>
                      <a:pt x="3291525" y="765705"/>
                    </a:cubicBezTo>
                    <a:cubicBezTo>
                      <a:pt x="3292966" y="779752"/>
                      <a:pt x="3294046" y="793438"/>
                      <a:pt x="3294767" y="802802"/>
                    </a:cubicBezTo>
                    <a:cubicBezTo>
                      <a:pt x="3295127" y="807484"/>
                      <a:pt x="3295487" y="811086"/>
                      <a:pt x="3295487" y="812887"/>
                    </a:cubicBezTo>
                    <a:cubicBezTo>
                      <a:pt x="3295487" y="814688"/>
                      <a:pt x="3295847" y="815048"/>
                      <a:pt x="3296207" y="812887"/>
                    </a:cubicBezTo>
                    <a:cubicBezTo>
                      <a:pt x="3296207" y="808205"/>
                      <a:pt x="3295847" y="803523"/>
                      <a:pt x="3295487" y="798840"/>
                    </a:cubicBezTo>
                    <a:cubicBezTo>
                      <a:pt x="3295127" y="794158"/>
                      <a:pt x="3294767" y="789476"/>
                      <a:pt x="3294406" y="784794"/>
                    </a:cubicBezTo>
                    <a:cubicBezTo>
                      <a:pt x="3294046" y="780112"/>
                      <a:pt x="3293686" y="775070"/>
                      <a:pt x="3292966" y="770027"/>
                    </a:cubicBezTo>
                    <a:cubicBezTo>
                      <a:pt x="3292966" y="764985"/>
                      <a:pt x="3291525" y="759943"/>
                      <a:pt x="3290805" y="754901"/>
                    </a:cubicBezTo>
                    <a:cubicBezTo>
                      <a:pt x="3291885" y="761384"/>
                      <a:pt x="3293326" y="767506"/>
                      <a:pt x="3293686" y="773989"/>
                    </a:cubicBezTo>
                    <a:cubicBezTo>
                      <a:pt x="3293326" y="766426"/>
                      <a:pt x="3291885" y="758502"/>
                      <a:pt x="3291165" y="750939"/>
                    </a:cubicBezTo>
                    <a:lnTo>
                      <a:pt x="3288284" y="727888"/>
                    </a:lnTo>
                    <a:cubicBezTo>
                      <a:pt x="3287203" y="720325"/>
                      <a:pt x="3285402" y="712762"/>
                      <a:pt x="3284322" y="705198"/>
                    </a:cubicBezTo>
                    <a:lnTo>
                      <a:pt x="3282161" y="693673"/>
                    </a:lnTo>
                    <a:cubicBezTo>
                      <a:pt x="3281441" y="689711"/>
                      <a:pt x="3280720" y="686110"/>
                      <a:pt x="3280000" y="682148"/>
                    </a:cubicBezTo>
                    <a:cubicBezTo>
                      <a:pt x="3275318" y="668101"/>
                      <a:pt x="3268475" y="644691"/>
                      <a:pt x="3262712" y="632806"/>
                    </a:cubicBezTo>
                    <a:cubicBezTo>
                      <a:pt x="3260191" y="622001"/>
                      <a:pt x="3256950" y="609035"/>
                      <a:pt x="3252268" y="596789"/>
                    </a:cubicBezTo>
                    <a:cubicBezTo>
                      <a:pt x="3247946" y="584544"/>
                      <a:pt x="3243624" y="572298"/>
                      <a:pt x="3239302" y="562574"/>
                    </a:cubicBezTo>
                    <a:lnTo>
                      <a:pt x="3243263" y="571578"/>
                    </a:lnTo>
                    <a:cubicBezTo>
                      <a:pt x="3239662" y="561853"/>
                      <a:pt x="3234980" y="549608"/>
                      <a:pt x="3229938" y="536282"/>
                    </a:cubicBezTo>
                    <a:cubicBezTo>
                      <a:pt x="3227056" y="529799"/>
                      <a:pt x="3223815" y="522956"/>
                      <a:pt x="3220934" y="516113"/>
                    </a:cubicBezTo>
                    <a:cubicBezTo>
                      <a:pt x="3219493" y="512871"/>
                      <a:pt x="3217692" y="509270"/>
                      <a:pt x="3216251" y="506028"/>
                    </a:cubicBezTo>
                    <a:cubicBezTo>
                      <a:pt x="3214811" y="502787"/>
                      <a:pt x="3213370" y="499545"/>
                      <a:pt x="3211569" y="496304"/>
                    </a:cubicBezTo>
                    <a:cubicBezTo>
                      <a:pt x="3204726" y="483698"/>
                      <a:pt x="3198963" y="471813"/>
                      <a:pt x="3193561" y="462809"/>
                    </a:cubicBezTo>
                    <a:cubicBezTo>
                      <a:pt x="3188159" y="454165"/>
                      <a:pt x="3184557" y="448042"/>
                      <a:pt x="3183477" y="446601"/>
                    </a:cubicBezTo>
                    <a:cubicBezTo>
                      <a:pt x="3180235" y="440119"/>
                      <a:pt x="3185277" y="448042"/>
                      <a:pt x="3193201" y="460288"/>
                    </a:cubicBezTo>
                    <a:cubicBezTo>
                      <a:pt x="3197163" y="466410"/>
                      <a:pt x="3201485" y="473974"/>
                      <a:pt x="3205806" y="481537"/>
                    </a:cubicBezTo>
                    <a:cubicBezTo>
                      <a:pt x="3210129" y="489101"/>
                      <a:pt x="3214811" y="496664"/>
                      <a:pt x="3218052" y="503147"/>
                    </a:cubicBezTo>
                    <a:cubicBezTo>
                      <a:pt x="3224895" y="516113"/>
                      <a:pt x="3229217" y="524397"/>
                      <a:pt x="3226696" y="517554"/>
                    </a:cubicBezTo>
                    <a:cubicBezTo>
                      <a:pt x="3223815" y="510710"/>
                      <a:pt x="3215171" y="488380"/>
                      <a:pt x="3188879" y="443720"/>
                    </a:cubicBezTo>
                    <a:cubicBezTo>
                      <a:pt x="3186358" y="439398"/>
                      <a:pt x="3184197" y="435437"/>
                      <a:pt x="3182036" y="432195"/>
                    </a:cubicBezTo>
                    <a:cubicBezTo>
                      <a:pt x="3179875" y="428593"/>
                      <a:pt x="3177714" y="425712"/>
                      <a:pt x="3175913" y="422831"/>
                    </a:cubicBezTo>
                    <a:cubicBezTo>
                      <a:pt x="3172311" y="417068"/>
                      <a:pt x="3169070" y="412746"/>
                      <a:pt x="3166549" y="409145"/>
                    </a:cubicBezTo>
                    <a:cubicBezTo>
                      <a:pt x="3161507" y="401941"/>
                      <a:pt x="3158265" y="397619"/>
                      <a:pt x="3155384" y="394738"/>
                    </a:cubicBezTo>
                    <a:cubicBezTo>
                      <a:pt x="3149981" y="388976"/>
                      <a:pt x="3146740" y="386454"/>
                      <a:pt x="3133414" y="368446"/>
                    </a:cubicBezTo>
                    <a:cubicBezTo>
                      <a:pt x="3133414" y="368446"/>
                      <a:pt x="3135215" y="370247"/>
                      <a:pt x="3132694" y="366645"/>
                    </a:cubicBezTo>
                    <a:cubicBezTo>
                      <a:pt x="3122249" y="352959"/>
                      <a:pt x="3116126" y="345756"/>
                      <a:pt x="3110724" y="339273"/>
                    </a:cubicBezTo>
                    <a:cubicBezTo>
                      <a:pt x="3104961" y="332790"/>
                      <a:pt x="3099198" y="327388"/>
                      <a:pt x="3089834" y="316943"/>
                    </a:cubicBezTo>
                    <a:cubicBezTo>
                      <a:pt x="3093076" y="320905"/>
                      <a:pt x="3096677" y="325227"/>
                      <a:pt x="3100639" y="329549"/>
                    </a:cubicBezTo>
                    <a:cubicBezTo>
                      <a:pt x="3104241" y="333871"/>
                      <a:pt x="3108203" y="338553"/>
                      <a:pt x="3111804" y="342875"/>
                    </a:cubicBezTo>
                    <a:cubicBezTo>
                      <a:pt x="3118647" y="351519"/>
                      <a:pt x="3124770" y="359442"/>
                      <a:pt x="3128011" y="363044"/>
                    </a:cubicBezTo>
                    <a:cubicBezTo>
                      <a:pt x="3126211" y="361243"/>
                      <a:pt x="3122609" y="356921"/>
                      <a:pt x="3117567" y="350798"/>
                    </a:cubicBezTo>
                    <a:cubicBezTo>
                      <a:pt x="3115046" y="347917"/>
                      <a:pt x="3112524" y="344676"/>
                      <a:pt x="3109643" y="341074"/>
                    </a:cubicBezTo>
                    <a:cubicBezTo>
                      <a:pt x="3106762" y="337472"/>
                      <a:pt x="3103520" y="333871"/>
                      <a:pt x="3100279" y="330269"/>
                    </a:cubicBezTo>
                    <a:cubicBezTo>
                      <a:pt x="3093796" y="322706"/>
                      <a:pt x="3087313" y="314782"/>
                      <a:pt x="3080830" y="307939"/>
                    </a:cubicBezTo>
                    <a:cubicBezTo>
                      <a:pt x="3074347" y="301096"/>
                      <a:pt x="3068225" y="294973"/>
                      <a:pt x="3063542" y="290291"/>
                    </a:cubicBezTo>
                    <a:cubicBezTo>
                      <a:pt x="3069665" y="296054"/>
                      <a:pt x="3070025" y="296054"/>
                      <a:pt x="3067504" y="292812"/>
                    </a:cubicBezTo>
                    <a:cubicBezTo>
                      <a:pt x="3066063" y="291371"/>
                      <a:pt x="3063903" y="288850"/>
                      <a:pt x="3061381" y="285969"/>
                    </a:cubicBezTo>
                    <a:cubicBezTo>
                      <a:pt x="3059941" y="284528"/>
                      <a:pt x="3058860" y="283088"/>
                      <a:pt x="3057420" y="281647"/>
                    </a:cubicBezTo>
                    <a:cubicBezTo>
                      <a:pt x="3055979" y="280206"/>
                      <a:pt x="3054178" y="278766"/>
                      <a:pt x="3052737" y="277325"/>
                    </a:cubicBezTo>
                    <a:cubicBezTo>
                      <a:pt x="3040132" y="265080"/>
                      <a:pt x="3026806" y="252474"/>
                      <a:pt x="3036890" y="261118"/>
                    </a:cubicBezTo>
                    <a:cubicBezTo>
                      <a:pt x="3031128" y="254995"/>
                      <a:pt x="3024645" y="249232"/>
                      <a:pt x="3018162" y="243830"/>
                    </a:cubicBezTo>
                    <a:cubicBezTo>
                      <a:pt x="3011679" y="238067"/>
                      <a:pt x="3005556" y="232305"/>
                      <a:pt x="2998713" y="226902"/>
                    </a:cubicBezTo>
                    <a:cubicBezTo>
                      <a:pt x="2991870" y="221860"/>
                      <a:pt x="2985387" y="216458"/>
                      <a:pt x="2978904" y="211415"/>
                    </a:cubicBezTo>
                    <a:cubicBezTo>
                      <a:pt x="2975663" y="208894"/>
                      <a:pt x="2972421" y="206373"/>
                      <a:pt x="2969180" y="204212"/>
                    </a:cubicBezTo>
                    <a:cubicBezTo>
                      <a:pt x="2965938" y="202051"/>
                      <a:pt x="2962697" y="199530"/>
                      <a:pt x="2959455" y="197369"/>
                    </a:cubicBezTo>
                    <a:cubicBezTo>
                      <a:pt x="2952973" y="193047"/>
                      <a:pt x="2946850" y="188725"/>
                      <a:pt x="2940727" y="184763"/>
                    </a:cubicBezTo>
                    <a:cubicBezTo>
                      <a:pt x="2934604" y="180802"/>
                      <a:pt x="2928842" y="177560"/>
                      <a:pt x="2923079" y="173959"/>
                    </a:cubicBezTo>
                    <a:cubicBezTo>
                      <a:pt x="2917676" y="170717"/>
                      <a:pt x="2912274" y="167476"/>
                      <a:pt x="2907592" y="164594"/>
                    </a:cubicBezTo>
                    <a:cubicBezTo>
                      <a:pt x="2902910" y="161713"/>
                      <a:pt x="2898228" y="159552"/>
                      <a:pt x="2894266" y="157391"/>
                    </a:cubicBezTo>
                    <a:cubicBezTo>
                      <a:pt x="2889584" y="154150"/>
                      <a:pt x="2884902" y="151268"/>
                      <a:pt x="2880220" y="148387"/>
                    </a:cubicBezTo>
                    <a:cubicBezTo>
                      <a:pt x="2875538" y="145506"/>
                      <a:pt x="2870855" y="142624"/>
                      <a:pt x="2866173" y="140103"/>
                    </a:cubicBezTo>
                    <a:cubicBezTo>
                      <a:pt x="2856449" y="135061"/>
                      <a:pt x="2846725" y="130019"/>
                      <a:pt x="2835920" y="124976"/>
                    </a:cubicBezTo>
                    <a:cubicBezTo>
                      <a:pt x="2825115" y="120294"/>
                      <a:pt x="2813229" y="115252"/>
                      <a:pt x="2799903" y="109129"/>
                    </a:cubicBezTo>
                    <a:cubicBezTo>
                      <a:pt x="2793060" y="106608"/>
                      <a:pt x="2786217" y="103727"/>
                      <a:pt x="2778294" y="100485"/>
                    </a:cubicBezTo>
                    <a:cubicBezTo>
                      <a:pt x="2774332" y="99045"/>
                      <a:pt x="2770730" y="97244"/>
                      <a:pt x="2766408" y="95803"/>
                    </a:cubicBezTo>
                    <a:cubicBezTo>
                      <a:pt x="2762447" y="94363"/>
                      <a:pt x="2758125" y="92922"/>
                      <a:pt x="2753803" y="91121"/>
                    </a:cubicBezTo>
                    <a:cubicBezTo>
                      <a:pt x="2756684" y="92202"/>
                      <a:pt x="2759925" y="93282"/>
                      <a:pt x="2763527" y="94363"/>
                    </a:cubicBezTo>
                    <a:cubicBezTo>
                      <a:pt x="2767129" y="95443"/>
                      <a:pt x="2771090" y="97244"/>
                      <a:pt x="2775052" y="98685"/>
                    </a:cubicBezTo>
                    <a:cubicBezTo>
                      <a:pt x="2782976" y="101926"/>
                      <a:pt x="2791620" y="105167"/>
                      <a:pt x="2799183" y="108409"/>
                    </a:cubicBezTo>
                    <a:cubicBezTo>
                      <a:pt x="2818992" y="116333"/>
                      <a:pt x="2801704" y="107689"/>
                      <a:pt x="2786217" y="101926"/>
                    </a:cubicBezTo>
                    <a:cubicBezTo>
                      <a:pt x="2771090" y="95803"/>
                      <a:pt x="2758125" y="90401"/>
                      <a:pt x="2789099" y="101926"/>
                    </a:cubicBezTo>
                    <a:cubicBezTo>
                      <a:pt x="2775773" y="96884"/>
                      <a:pt x="2787658" y="102286"/>
                      <a:pt x="2801344" y="107328"/>
                    </a:cubicBezTo>
                    <a:cubicBezTo>
                      <a:pt x="2824394" y="117413"/>
                      <a:pt x="2846364" y="126777"/>
                      <a:pt x="2840962" y="123176"/>
                    </a:cubicBezTo>
                    <a:cubicBezTo>
                      <a:pt x="2822594" y="114172"/>
                      <a:pt x="2804586" y="104807"/>
                      <a:pt x="2785497" y="97244"/>
                    </a:cubicBezTo>
                    <a:cubicBezTo>
                      <a:pt x="2792340" y="99765"/>
                      <a:pt x="2798823" y="102286"/>
                      <a:pt x="2805666" y="104807"/>
                    </a:cubicBezTo>
                    <a:cubicBezTo>
                      <a:pt x="2798463" y="101566"/>
                      <a:pt x="2791260" y="98685"/>
                      <a:pt x="2784416" y="95803"/>
                    </a:cubicBezTo>
                    <a:lnTo>
                      <a:pt x="2773611" y="91121"/>
                    </a:lnTo>
                    <a:lnTo>
                      <a:pt x="2768209" y="88960"/>
                    </a:lnTo>
                    <a:lnTo>
                      <a:pt x="2762807" y="86799"/>
                    </a:lnTo>
                    <a:lnTo>
                      <a:pt x="2740837" y="78876"/>
                    </a:lnTo>
                    <a:cubicBezTo>
                      <a:pt x="2737235" y="77435"/>
                      <a:pt x="2733634" y="75994"/>
                      <a:pt x="2730032" y="74914"/>
                    </a:cubicBezTo>
                    <a:lnTo>
                      <a:pt x="2718867" y="71312"/>
                    </a:lnTo>
                    <a:cubicBezTo>
                      <a:pt x="2716346" y="71312"/>
                      <a:pt x="2724629" y="73833"/>
                      <a:pt x="2728951" y="75274"/>
                    </a:cubicBezTo>
                    <a:cubicBezTo>
                      <a:pt x="2677448" y="58707"/>
                      <a:pt x="2620182" y="47541"/>
                      <a:pt x="2563997" y="42499"/>
                    </a:cubicBezTo>
                    <a:cubicBezTo>
                      <a:pt x="2557154" y="42139"/>
                      <a:pt x="2549951" y="41419"/>
                      <a:pt x="2543107" y="41059"/>
                    </a:cubicBezTo>
                    <a:cubicBezTo>
                      <a:pt x="2539506" y="41059"/>
                      <a:pt x="2536264" y="40698"/>
                      <a:pt x="2532663" y="40338"/>
                    </a:cubicBezTo>
                    <a:cubicBezTo>
                      <a:pt x="2529061" y="40338"/>
                      <a:pt x="2525820" y="40338"/>
                      <a:pt x="2522218" y="40338"/>
                    </a:cubicBezTo>
                    <a:cubicBezTo>
                      <a:pt x="2515375" y="40338"/>
                      <a:pt x="2508532" y="40338"/>
                      <a:pt x="2501689" y="39978"/>
                    </a:cubicBezTo>
                    <a:cubicBezTo>
                      <a:pt x="2494846" y="39978"/>
                      <a:pt x="2488363" y="39978"/>
                      <a:pt x="2481520" y="39978"/>
                    </a:cubicBezTo>
                    <a:cubicBezTo>
                      <a:pt x="2454508" y="39978"/>
                      <a:pt x="2428576" y="39978"/>
                      <a:pt x="2404445" y="39978"/>
                    </a:cubicBezTo>
                    <a:cubicBezTo>
                      <a:pt x="2386437" y="45020"/>
                      <a:pt x="2167818" y="42139"/>
                      <a:pt x="2090023" y="45380"/>
                    </a:cubicBezTo>
                    <a:cubicBezTo>
                      <a:pt x="2110912" y="43940"/>
                      <a:pt x="2122078" y="41419"/>
                      <a:pt x="2109472" y="40338"/>
                    </a:cubicBezTo>
                    <a:cubicBezTo>
                      <a:pt x="2126760" y="40338"/>
                      <a:pt x="2162416" y="38177"/>
                      <a:pt x="2201673" y="38537"/>
                    </a:cubicBezTo>
                    <a:cubicBezTo>
                      <a:pt x="2207796" y="39258"/>
                      <a:pt x="2256418" y="40338"/>
                      <a:pt x="2225084" y="41059"/>
                    </a:cubicBezTo>
                    <a:cubicBezTo>
                      <a:pt x="2333853" y="40338"/>
                      <a:pt x="2210317" y="38898"/>
                      <a:pt x="2242372" y="37097"/>
                    </a:cubicBezTo>
                    <a:cubicBezTo>
                      <a:pt x="2122078" y="37457"/>
                      <a:pt x="2051486" y="40698"/>
                      <a:pt x="1975491" y="41779"/>
                    </a:cubicBezTo>
                    <a:lnTo>
                      <a:pt x="1973691" y="41059"/>
                    </a:lnTo>
                    <a:lnTo>
                      <a:pt x="1916425" y="42139"/>
                    </a:lnTo>
                    <a:cubicBezTo>
                      <a:pt x="1963246" y="42139"/>
                      <a:pt x="1961085" y="45380"/>
                      <a:pt x="1900578" y="44300"/>
                    </a:cubicBezTo>
                    <a:lnTo>
                      <a:pt x="1907781" y="44300"/>
                    </a:lnTo>
                    <a:cubicBezTo>
                      <a:pt x="1873205" y="42859"/>
                      <a:pt x="1801533" y="44300"/>
                      <a:pt x="1747869" y="44300"/>
                    </a:cubicBezTo>
                    <a:lnTo>
                      <a:pt x="1711492" y="46101"/>
                    </a:lnTo>
                    <a:cubicBezTo>
                      <a:pt x="1657468" y="46101"/>
                      <a:pt x="1655307" y="42859"/>
                      <a:pt x="1637659" y="41059"/>
                    </a:cubicBezTo>
                    <a:cubicBezTo>
                      <a:pt x="1553021" y="41059"/>
                      <a:pt x="1504399" y="43220"/>
                      <a:pt x="1444252" y="45020"/>
                    </a:cubicBezTo>
                    <a:cubicBezTo>
                      <a:pt x="1417240" y="43580"/>
                      <a:pt x="1290462" y="43220"/>
                      <a:pt x="1357453" y="41779"/>
                    </a:cubicBezTo>
                    <a:cubicBezTo>
                      <a:pt x="1281098" y="42859"/>
                      <a:pt x="1296585" y="50063"/>
                      <a:pt x="1165846" y="46101"/>
                    </a:cubicBezTo>
                    <a:lnTo>
                      <a:pt x="1199701" y="44660"/>
                    </a:lnTo>
                    <a:cubicBezTo>
                      <a:pt x="1137033" y="44660"/>
                      <a:pt x="1061399" y="45380"/>
                      <a:pt x="994049" y="46101"/>
                    </a:cubicBezTo>
                    <a:cubicBezTo>
                      <a:pt x="960193" y="46101"/>
                      <a:pt x="928859" y="46461"/>
                      <a:pt x="901847" y="46461"/>
                    </a:cubicBezTo>
                    <a:cubicBezTo>
                      <a:pt x="875195" y="46461"/>
                      <a:pt x="853225" y="46461"/>
                      <a:pt x="838818" y="46461"/>
                    </a:cubicBezTo>
                    <a:cubicBezTo>
                      <a:pt x="849984" y="45020"/>
                      <a:pt x="846022" y="44300"/>
                      <a:pt x="833776" y="43940"/>
                    </a:cubicBezTo>
                    <a:cubicBezTo>
                      <a:pt x="827653" y="43940"/>
                      <a:pt x="819010" y="43940"/>
                      <a:pt x="809285" y="43580"/>
                    </a:cubicBezTo>
                    <a:cubicBezTo>
                      <a:pt x="799561" y="43580"/>
                      <a:pt x="788396" y="44660"/>
                      <a:pt x="776510" y="45020"/>
                    </a:cubicBezTo>
                    <a:cubicBezTo>
                      <a:pt x="729689" y="47541"/>
                      <a:pt x="675305" y="57266"/>
                      <a:pt x="664140" y="58346"/>
                    </a:cubicBezTo>
                    <a:cubicBezTo>
                      <a:pt x="667381" y="58346"/>
                      <a:pt x="657657" y="60867"/>
                      <a:pt x="646132" y="63749"/>
                    </a:cubicBezTo>
                    <a:cubicBezTo>
                      <a:pt x="634966" y="66990"/>
                      <a:pt x="622361" y="70952"/>
                      <a:pt x="619119" y="72033"/>
                    </a:cubicBezTo>
                    <a:cubicBezTo>
                      <a:pt x="609035" y="73833"/>
                      <a:pt x="592828" y="79236"/>
                      <a:pt x="576260" y="85719"/>
                    </a:cubicBezTo>
                    <a:cubicBezTo>
                      <a:pt x="599310" y="78515"/>
                      <a:pt x="591387" y="82117"/>
                      <a:pt x="588866" y="83918"/>
                    </a:cubicBezTo>
                    <a:cubicBezTo>
                      <a:pt x="587425" y="84638"/>
                      <a:pt x="587425" y="84998"/>
                      <a:pt x="593188" y="83198"/>
                    </a:cubicBezTo>
                    <a:cubicBezTo>
                      <a:pt x="596069" y="82117"/>
                      <a:pt x="600391" y="80676"/>
                      <a:pt x="606514" y="78515"/>
                    </a:cubicBezTo>
                    <a:cubicBezTo>
                      <a:pt x="612997" y="76715"/>
                      <a:pt x="621280" y="74193"/>
                      <a:pt x="632085" y="70592"/>
                    </a:cubicBezTo>
                    <a:cubicBezTo>
                      <a:pt x="626683" y="72393"/>
                      <a:pt x="620920" y="74554"/>
                      <a:pt x="615158" y="76715"/>
                    </a:cubicBezTo>
                    <a:cubicBezTo>
                      <a:pt x="612276" y="77795"/>
                      <a:pt x="609035" y="78876"/>
                      <a:pt x="606153" y="79956"/>
                    </a:cubicBezTo>
                    <a:cubicBezTo>
                      <a:pt x="603272" y="81037"/>
                      <a:pt x="600031" y="82477"/>
                      <a:pt x="596789" y="83558"/>
                    </a:cubicBezTo>
                    <a:cubicBezTo>
                      <a:pt x="584184" y="88600"/>
                      <a:pt x="570137" y="93642"/>
                      <a:pt x="554650" y="100485"/>
                    </a:cubicBezTo>
                    <a:cubicBezTo>
                      <a:pt x="524036" y="113091"/>
                      <a:pt x="487660" y="130379"/>
                      <a:pt x="444080" y="155590"/>
                    </a:cubicBezTo>
                    <a:lnTo>
                      <a:pt x="444080" y="153069"/>
                    </a:lnTo>
                    <a:cubicBezTo>
                      <a:pt x="444441" y="153069"/>
                      <a:pt x="461728" y="143345"/>
                      <a:pt x="461728" y="143345"/>
                    </a:cubicBezTo>
                    <a:cubicBezTo>
                      <a:pt x="467491" y="140103"/>
                      <a:pt x="473614" y="137222"/>
                      <a:pt x="479376" y="134341"/>
                    </a:cubicBezTo>
                    <a:lnTo>
                      <a:pt x="497384" y="125337"/>
                    </a:lnTo>
                    <a:cubicBezTo>
                      <a:pt x="503507" y="122455"/>
                      <a:pt x="509630" y="119934"/>
                      <a:pt x="515753" y="117053"/>
                    </a:cubicBezTo>
                    <a:cubicBezTo>
                      <a:pt x="511791" y="118133"/>
                      <a:pt x="519354" y="114532"/>
                      <a:pt x="529439" y="109489"/>
                    </a:cubicBezTo>
                    <a:cubicBezTo>
                      <a:pt x="534481" y="106968"/>
                      <a:pt x="540604" y="104807"/>
                      <a:pt x="546367" y="102286"/>
                    </a:cubicBezTo>
                    <a:cubicBezTo>
                      <a:pt x="552129" y="99765"/>
                      <a:pt x="557171" y="97604"/>
                      <a:pt x="561133" y="96163"/>
                    </a:cubicBezTo>
                    <a:cubicBezTo>
                      <a:pt x="552489" y="99405"/>
                      <a:pt x="544926" y="102286"/>
                      <a:pt x="538443" y="104807"/>
                    </a:cubicBezTo>
                    <a:cubicBezTo>
                      <a:pt x="536642" y="105528"/>
                      <a:pt x="535202" y="105888"/>
                      <a:pt x="533761" y="106608"/>
                    </a:cubicBezTo>
                    <a:cubicBezTo>
                      <a:pt x="532320" y="107328"/>
                      <a:pt x="530880" y="108049"/>
                      <a:pt x="529439" y="108409"/>
                    </a:cubicBezTo>
                    <a:cubicBezTo>
                      <a:pt x="526558" y="109489"/>
                      <a:pt x="524036" y="110570"/>
                      <a:pt x="521875" y="111650"/>
                    </a:cubicBezTo>
                    <a:cubicBezTo>
                      <a:pt x="512871" y="115612"/>
                      <a:pt x="507109" y="118133"/>
                      <a:pt x="503507" y="119214"/>
                    </a:cubicBezTo>
                    <a:cubicBezTo>
                      <a:pt x="496304" y="121735"/>
                      <a:pt x="498465" y="120654"/>
                      <a:pt x="500266" y="119214"/>
                    </a:cubicBezTo>
                    <a:cubicBezTo>
                      <a:pt x="502067" y="117773"/>
                      <a:pt x="503867" y="116693"/>
                      <a:pt x="496304" y="119574"/>
                    </a:cubicBezTo>
                    <a:cubicBezTo>
                      <a:pt x="492702" y="121375"/>
                      <a:pt x="486940" y="124256"/>
                      <a:pt x="477576" y="128938"/>
                    </a:cubicBezTo>
                    <a:cubicBezTo>
                      <a:pt x="472893" y="131459"/>
                      <a:pt x="467491" y="133980"/>
                      <a:pt x="461008" y="137222"/>
                    </a:cubicBezTo>
                    <a:cubicBezTo>
                      <a:pt x="454885" y="140824"/>
                      <a:pt x="447682" y="145146"/>
                      <a:pt x="439398" y="149828"/>
                    </a:cubicBezTo>
                    <a:cubicBezTo>
                      <a:pt x="433276" y="154150"/>
                      <a:pt x="432195" y="154870"/>
                      <a:pt x="428593" y="157031"/>
                    </a:cubicBezTo>
                    <a:cubicBezTo>
                      <a:pt x="424992" y="159552"/>
                      <a:pt x="418509" y="163514"/>
                      <a:pt x="401941" y="174679"/>
                    </a:cubicBezTo>
                    <a:cubicBezTo>
                      <a:pt x="417789" y="164594"/>
                      <a:pt x="419950" y="161713"/>
                      <a:pt x="394378" y="177920"/>
                    </a:cubicBezTo>
                    <a:lnTo>
                      <a:pt x="371688" y="195928"/>
                    </a:lnTo>
                    <a:cubicBezTo>
                      <a:pt x="360163" y="203132"/>
                      <a:pt x="359442" y="203492"/>
                      <a:pt x="363044" y="199890"/>
                    </a:cubicBezTo>
                    <a:cubicBezTo>
                      <a:pt x="367006" y="196649"/>
                      <a:pt x="376010" y="189806"/>
                      <a:pt x="385374" y="182963"/>
                    </a:cubicBezTo>
                    <a:cubicBezTo>
                      <a:pt x="394738" y="175759"/>
                      <a:pt x="404463" y="169637"/>
                      <a:pt x="409505" y="166035"/>
                    </a:cubicBezTo>
                    <a:cubicBezTo>
                      <a:pt x="414547" y="162433"/>
                      <a:pt x="414547" y="162073"/>
                      <a:pt x="404463" y="167836"/>
                    </a:cubicBezTo>
                    <a:cubicBezTo>
                      <a:pt x="410585" y="163514"/>
                      <a:pt x="417428" y="159192"/>
                      <a:pt x="424271" y="154510"/>
                    </a:cubicBezTo>
                    <a:cubicBezTo>
                      <a:pt x="431475" y="149828"/>
                      <a:pt x="439038" y="145506"/>
                      <a:pt x="446602" y="140824"/>
                    </a:cubicBezTo>
                    <a:cubicBezTo>
                      <a:pt x="450563" y="138663"/>
                      <a:pt x="454165" y="136141"/>
                      <a:pt x="458127" y="133980"/>
                    </a:cubicBezTo>
                    <a:cubicBezTo>
                      <a:pt x="462088" y="131819"/>
                      <a:pt x="465690" y="129659"/>
                      <a:pt x="469652" y="127858"/>
                    </a:cubicBezTo>
                    <a:cubicBezTo>
                      <a:pt x="477215" y="123896"/>
                      <a:pt x="484419" y="119934"/>
                      <a:pt x="491262" y="116333"/>
                    </a:cubicBezTo>
                    <a:cubicBezTo>
                      <a:pt x="518994" y="102646"/>
                      <a:pt x="537723" y="93642"/>
                      <a:pt x="528719" y="96163"/>
                    </a:cubicBezTo>
                    <a:cubicBezTo>
                      <a:pt x="517554" y="101206"/>
                      <a:pt x="507829" y="105528"/>
                      <a:pt x="499545" y="109129"/>
                    </a:cubicBezTo>
                    <a:cubicBezTo>
                      <a:pt x="497384" y="110210"/>
                      <a:pt x="495584" y="110930"/>
                      <a:pt x="493423" y="112011"/>
                    </a:cubicBezTo>
                    <a:cubicBezTo>
                      <a:pt x="491622" y="113091"/>
                      <a:pt x="489821" y="114172"/>
                      <a:pt x="488020" y="114892"/>
                    </a:cubicBezTo>
                    <a:cubicBezTo>
                      <a:pt x="484419" y="116693"/>
                      <a:pt x="481177" y="118493"/>
                      <a:pt x="477936" y="120294"/>
                    </a:cubicBezTo>
                    <a:cubicBezTo>
                      <a:pt x="471453" y="123896"/>
                      <a:pt x="466050" y="126777"/>
                      <a:pt x="461008" y="129659"/>
                    </a:cubicBezTo>
                    <a:cubicBezTo>
                      <a:pt x="455966" y="132540"/>
                      <a:pt x="451284" y="135781"/>
                      <a:pt x="446602" y="138663"/>
                    </a:cubicBezTo>
                    <a:cubicBezTo>
                      <a:pt x="437237" y="144785"/>
                      <a:pt x="427513" y="150548"/>
                      <a:pt x="415267" y="159192"/>
                    </a:cubicBezTo>
                    <a:cubicBezTo>
                      <a:pt x="409145" y="163514"/>
                      <a:pt x="402302" y="167836"/>
                      <a:pt x="394018" y="173238"/>
                    </a:cubicBezTo>
                    <a:cubicBezTo>
                      <a:pt x="386094" y="178641"/>
                      <a:pt x="377090" y="185124"/>
                      <a:pt x="366645" y="192327"/>
                    </a:cubicBezTo>
                    <a:cubicBezTo>
                      <a:pt x="363404" y="194128"/>
                      <a:pt x="360163" y="195928"/>
                      <a:pt x="357281" y="198089"/>
                    </a:cubicBezTo>
                    <a:cubicBezTo>
                      <a:pt x="343595" y="209615"/>
                      <a:pt x="335671" y="216098"/>
                      <a:pt x="329549" y="221860"/>
                    </a:cubicBezTo>
                    <a:cubicBezTo>
                      <a:pt x="323786" y="227983"/>
                      <a:pt x="319464" y="232305"/>
                      <a:pt x="312261" y="239148"/>
                    </a:cubicBezTo>
                    <a:cubicBezTo>
                      <a:pt x="310460" y="239868"/>
                      <a:pt x="303257" y="245271"/>
                      <a:pt x="286689" y="261118"/>
                    </a:cubicBezTo>
                    <a:cubicBezTo>
                      <a:pt x="281647" y="266520"/>
                      <a:pt x="276245" y="271563"/>
                      <a:pt x="271563" y="276965"/>
                    </a:cubicBezTo>
                    <a:cubicBezTo>
                      <a:pt x="266880" y="282007"/>
                      <a:pt x="262558" y="287050"/>
                      <a:pt x="258237" y="292092"/>
                    </a:cubicBezTo>
                    <a:cubicBezTo>
                      <a:pt x="253915" y="297134"/>
                      <a:pt x="249593" y="301456"/>
                      <a:pt x="245631" y="306498"/>
                    </a:cubicBezTo>
                    <a:cubicBezTo>
                      <a:pt x="241669" y="311180"/>
                      <a:pt x="237707" y="316223"/>
                      <a:pt x="234106" y="320905"/>
                    </a:cubicBezTo>
                    <a:cubicBezTo>
                      <a:pt x="230144" y="325587"/>
                      <a:pt x="226542" y="330269"/>
                      <a:pt x="222580" y="334951"/>
                    </a:cubicBezTo>
                    <a:cubicBezTo>
                      <a:pt x="218979" y="339993"/>
                      <a:pt x="215377" y="344676"/>
                      <a:pt x="211776" y="349718"/>
                    </a:cubicBezTo>
                    <a:cubicBezTo>
                      <a:pt x="208174" y="354760"/>
                      <a:pt x="204572" y="359802"/>
                      <a:pt x="200611" y="365205"/>
                    </a:cubicBezTo>
                    <a:cubicBezTo>
                      <a:pt x="197009" y="370607"/>
                      <a:pt x="193407" y="376370"/>
                      <a:pt x="189806" y="382132"/>
                    </a:cubicBezTo>
                    <a:cubicBezTo>
                      <a:pt x="192327" y="378531"/>
                      <a:pt x="194848" y="374569"/>
                      <a:pt x="197369" y="371328"/>
                    </a:cubicBezTo>
                    <a:cubicBezTo>
                      <a:pt x="198450" y="369527"/>
                      <a:pt x="199890" y="367726"/>
                      <a:pt x="200971" y="366285"/>
                    </a:cubicBezTo>
                    <a:cubicBezTo>
                      <a:pt x="202051" y="364484"/>
                      <a:pt x="203492" y="363044"/>
                      <a:pt x="204572" y="361603"/>
                    </a:cubicBezTo>
                    <a:cubicBezTo>
                      <a:pt x="209615" y="355480"/>
                      <a:pt x="213937" y="349358"/>
                      <a:pt x="218259" y="343955"/>
                    </a:cubicBezTo>
                    <a:cubicBezTo>
                      <a:pt x="220419" y="341074"/>
                      <a:pt x="222580" y="338553"/>
                      <a:pt x="224381" y="336032"/>
                    </a:cubicBezTo>
                    <a:cubicBezTo>
                      <a:pt x="226542" y="333510"/>
                      <a:pt x="228343" y="331350"/>
                      <a:pt x="230504" y="328828"/>
                    </a:cubicBezTo>
                    <a:cubicBezTo>
                      <a:pt x="234466" y="324146"/>
                      <a:pt x="238067" y="320184"/>
                      <a:pt x="241669" y="316223"/>
                    </a:cubicBezTo>
                    <a:cubicBezTo>
                      <a:pt x="245271" y="312261"/>
                      <a:pt x="248152" y="308659"/>
                      <a:pt x="251393" y="305058"/>
                    </a:cubicBezTo>
                    <a:cubicBezTo>
                      <a:pt x="254635" y="301816"/>
                      <a:pt x="257876" y="298575"/>
                      <a:pt x="260758" y="295333"/>
                    </a:cubicBezTo>
                    <a:cubicBezTo>
                      <a:pt x="266880" y="289211"/>
                      <a:pt x="272283" y="283448"/>
                      <a:pt x="278045" y="277685"/>
                    </a:cubicBezTo>
                    <a:cubicBezTo>
                      <a:pt x="283808" y="272283"/>
                      <a:pt x="289931" y="266880"/>
                      <a:pt x="296054" y="260758"/>
                    </a:cubicBezTo>
                    <a:cubicBezTo>
                      <a:pt x="299295" y="257876"/>
                      <a:pt x="302537" y="254635"/>
                      <a:pt x="306138" y="251393"/>
                    </a:cubicBezTo>
                    <a:cubicBezTo>
                      <a:pt x="309740" y="248152"/>
                      <a:pt x="313702" y="244911"/>
                      <a:pt x="317663" y="241309"/>
                    </a:cubicBezTo>
                    <a:cubicBezTo>
                      <a:pt x="325947" y="234466"/>
                      <a:pt x="334951" y="226182"/>
                      <a:pt x="346116" y="217538"/>
                    </a:cubicBezTo>
                    <a:cubicBezTo>
                      <a:pt x="351519" y="213216"/>
                      <a:pt x="357641" y="208534"/>
                      <a:pt x="364124" y="203132"/>
                    </a:cubicBezTo>
                    <a:cubicBezTo>
                      <a:pt x="370607" y="198089"/>
                      <a:pt x="377810" y="193047"/>
                      <a:pt x="385374" y="187645"/>
                    </a:cubicBezTo>
                    <a:cubicBezTo>
                      <a:pt x="382853" y="189445"/>
                      <a:pt x="379611" y="191967"/>
                      <a:pt x="375289" y="195208"/>
                    </a:cubicBezTo>
                    <a:cubicBezTo>
                      <a:pt x="370967" y="198450"/>
                      <a:pt x="365925" y="201691"/>
                      <a:pt x="360883" y="206013"/>
                    </a:cubicBezTo>
                    <a:cubicBezTo>
                      <a:pt x="355841" y="210335"/>
                      <a:pt x="350078" y="215017"/>
                      <a:pt x="344315" y="219699"/>
                    </a:cubicBezTo>
                    <a:cubicBezTo>
                      <a:pt x="341434" y="222220"/>
                      <a:pt x="338553" y="224381"/>
                      <a:pt x="335311" y="226902"/>
                    </a:cubicBezTo>
                    <a:cubicBezTo>
                      <a:pt x="332430" y="229424"/>
                      <a:pt x="329549" y="231945"/>
                      <a:pt x="326667" y="234466"/>
                    </a:cubicBezTo>
                    <a:cubicBezTo>
                      <a:pt x="320905" y="239508"/>
                      <a:pt x="315502" y="244550"/>
                      <a:pt x="310460" y="249232"/>
                    </a:cubicBezTo>
                    <a:cubicBezTo>
                      <a:pt x="309019" y="250313"/>
                      <a:pt x="307939" y="251393"/>
                      <a:pt x="306498" y="252834"/>
                    </a:cubicBezTo>
                    <a:cubicBezTo>
                      <a:pt x="305418" y="253915"/>
                      <a:pt x="304337" y="255355"/>
                      <a:pt x="302897" y="256436"/>
                    </a:cubicBezTo>
                    <a:cubicBezTo>
                      <a:pt x="300736" y="258597"/>
                      <a:pt x="298575" y="260758"/>
                      <a:pt x="296414" y="262919"/>
                    </a:cubicBezTo>
                    <a:cubicBezTo>
                      <a:pt x="288490" y="270842"/>
                      <a:pt x="283088" y="276965"/>
                      <a:pt x="282367" y="278406"/>
                    </a:cubicBezTo>
                    <a:lnTo>
                      <a:pt x="282367" y="276245"/>
                    </a:lnTo>
                    <a:cubicBezTo>
                      <a:pt x="277685" y="280567"/>
                      <a:pt x="273724" y="285249"/>
                      <a:pt x="269402" y="289571"/>
                    </a:cubicBezTo>
                    <a:cubicBezTo>
                      <a:pt x="265080" y="294253"/>
                      <a:pt x="261118" y="298575"/>
                      <a:pt x="256796" y="303257"/>
                    </a:cubicBezTo>
                    <a:cubicBezTo>
                      <a:pt x="252474" y="307939"/>
                      <a:pt x="248512" y="312621"/>
                      <a:pt x="244550" y="317663"/>
                    </a:cubicBezTo>
                    <a:cubicBezTo>
                      <a:pt x="240589" y="322345"/>
                      <a:pt x="236267" y="327388"/>
                      <a:pt x="231945" y="332430"/>
                    </a:cubicBezTo>
                    <a:cubicBezTo>
                      <a:pt x="227623" y="337472"/>
                      <a:pt x="223661" y="342515"/>
                      <a:pt x="219339" y="347917"/>
                    </a:cubicBezTo>
                    <a:cubicBezTo>
                      <a:pt x="215017" y="353319"/>
                      <a:pt x="211055" y="358722"/>
                      <a:pt x="206733" y="364124"/>
                    </a:cubicBezTo>
                    <a:cubicBezTo>
                      <a:pt x="205653" y="365565"/>
                      <a:pt x="204572" y="367006"/>
                      <a:pt x="203492" y="368446"/>
                    </a:cubicBezTo>
                    <a:cubicBezTo>
                      <a:pt x="202411" y="369887"/>
                      <a:pt x="201331" y="371328"/>
                      <a:pt x="200250" y="372768"/>
                    </a:cubicBezTo>
                    <a:cubicBezTo>
                      <a:pt x="198089" y="375650"/>
                      <a:pt x="195928" y="378531"/>
                      <a:pt x="193767" y="381772"/>
                    </a:cubicBezTo>
                    <a:cubicBezTo>
                      <a:pt x="189446" y="387895"/>
                      <a:pt x="185124" y="393658"/>
                      <a:pt x="180441" y="400141"/>
                    </a:cubicBezTo>
                    <a:lnTo>
                      <a:pt x="201331" y="368806"/>
                    </a:lnTo>
                    <a:cubicBezTo>
                      <a:pt x="189806" y="385734"/>
                      <a:pt x="178641" y="400861"/>
                      <a:pt x="169276" y="415628"/>
                    </a:cubicBezTo>
                    <a:cubicBezTo>
                      <a:pt x="166755" y="419229"/>
                      <a:pt x="164594" y="422831"/>
                      <a:pt x="162073" y="426432"/>
                    </a:cubicBezTo>
                    <a:cubicBezTo>
                      <a:pt x="160993" y="428233"/>
                      <a:pt x="159552" y="430034"/>
                      <a:pt x="158472" y="431835"/>
                    </a:cubicBezTo>
                    <a:cubicBezTo>
                      <a:pt x="157391" y="433636"/>
                      <a:pt x="156311" y="435437"/>
                      <a:pt x="155230" y="437237"/>
                    </a:cubicBezTo>
                    <a:cubicBezTo>
                      <a:pt x="150908" y="444441"/>
                      <a:pt x="146946" y="451284"/>
                      <a:pt x="142624" y="458127"/>
                    </a:cubicBezTo>
                    <a:cubicBezTo>
                      <a:pt x="138302" y="464970"/>
                      <a:pt x="134701" y="471813"/>
                      <a:pt x="131099" y="478656"/>
                    </a:cubicBezTo>
                    <a:cubicBezTo>
                      <a:pt x="127498" y="485499"/>
                      <a:pt x="123896" y="492342"/>
                      <a:pt x="120294" y="499185"/>
                    </a:cubicBezTo>
                    <a:cubicBezTo>
                      <a:pt x="117053" y="506028"/>
                      <a:pt x="114172" y="513232"/>
                      <a:pt x="110930" y="520435"/>
                    </a:cubicBezTo>
                    <a:cubicBezTo>
                      <a:pt x="108049" y="527638"/>
                      <a:pt x="104807" y="534841"/>
                      <a:pt x="102286" y="542765"/>
                    </a:cubicBezTo>
                    <a:cubicBezTo>
                      <a:pt x="104447" y="537362"/>
                      <a:pt x="106608" y="532680"/>
                      <a:pt x="108769" y="527998"/>
                    </a:cubicBezTo>
                    <a:cubicBezTo>
                      <a:pt x="110930" y="523316"/>
                      <a:pt x="113091" y="518994"/>
                      <a:pt x="114892" y="514672"/>
                    </a:cubicBezTo>
                    <a:cubicBezTo>
                      <a:pt x="116693" y="510350"/>
                      <a:pt x="118493" y="506388"/>
                      <a:pt x="120294" y="502787"/>
                    </a:cubicBezTo>
                    <a:cubicBezTo>
                      <a:pt x="122095" y="499185"/>
                      <a:pt x="123896" y="495584"/>
                      <a:pt x="125337" y="492702"/>
                    </a:cubicBezTo>
                    <a:cubicBezTo>
                      <a:pt x="124256" y="495223"/>
                      <a:pt x="123176" y="497384"/>
                      <a:pt x="121735" y="499906"/>
                    </a:cubicBezTo>
                    <a:cubicBezTo>
                      <a:pt x="120654" y="502427"/>
                      <a:pt x="119574" y="504948"/>
                      <a:pt x="118493" y="507469"/>
                    </a:cubicBezTo>
                    <a:cubicBezTo>
                      <a:pt x="116333" y="512511"/>
                      <a:pt x="113811" y="517914"/>
                      <a:pt x="111650" y="522956"/>
                    </a:cubicBezTo>
                    <a:cubicBezTo>
                      <a:pt x="109489" y="528358"/>
                      <a:pt x="106608" y="533401"/>
                      <a:pt x="104447" y="539163"/>
                    </a:cubicBezTo>
                    <a:cubicBezTo>
                      <a:pt x="102286" y="544566"/>
                      <a:pt x="100125" y="550328"/>
                      <a:pt x="97964" y="556091"/>
                    </a:cubicBezTo>
                    <a:cubicBezTo>
                      <a:pt x="95803" y="561853"/>
                      <a:pt x="93642" y="567256"/>
                      <a:pt x="91121" y="573019"/>
                    </a:cubicBezTo>
                    <a:cubicBezTo>
                      <a:pt x="89320" y="578781"/>
                      <a:pt x="87159" y="584544"/>
                      <a:pt x="85359" y="590306"/>
                    </a:cubicBezTo>
                    <a:cubicBezTo>
                      <a:pt x="83558" y="596069"/>
                      <a:pt x="81397" y="601471"/>
                      <a:pt x="79596" y="607234"/>
                    </a:cubicBezTo>
                    <a:cubicBezTo>
                      <a:pt x="77435" y="612636"/>
                      <a:pt x="76354" y="618399"/>
                      <a:pt x="74554" y="623801"/>
                    </a:cubicBezTo>
                    <a:lnTo>
                      <a:pt x="68791" y="646852"/>
                    </a:lnTo>
                    <a:cubicBezTo>
                      <a:pt x="66990" y="654415"/>
                      <a:pt x="65550" y="662339"/>
                      <a:pt x="64109" y="669902"/>
                    </a:cubicBezTo>
                    <a:lnTo>
                      <a:pt x="61948" y="681427"/>
                    </a:lnTo>
                    <a:cubicBezTo>
                      <a:pt x="61228" y="685389"/>
                      <a:pt x="60507" y="688991"/>
                      <a:pt x="59787" y="692953"/>
                    </a:cubicBezTo>
                    <a:lnTo>
                      <a:pt x="56546" y="716363"/>
                    </a:lnTo>
                    <a:cubicBezTo>
                      <a:pt x="54745" y="715283"/>
                      <a:pt x="47541" y="774710"/>
                      <a:pt x="49702" y="745897"/>
                    </a:cubicBezTo>
                    <a:cubicBezTo>
                      <a:pt x="48622" y="754180"/>
                      <a:pt x="47181" y="762104"/>
                      <a:pt x="46461" y="769667"/>
                    </a:cubicBezTo>
                    <a:cubicBezTo>
                      <a:pt x="45741" y="777231"/>
                      <a:pt x="45380" y="784074"/>
                      <a:pt x="44660" y="790557"/>
                    </a:cubicBezTo>
                    <a:cubicBezTo>
                      <a:pt x="44300" y="797040"/>
                      <a:pt x="43580" y="803162"/>
                      <a:pt x="43580" y="809285"/>
                    </a:cubicBezTo>
                    <a:cubicBezTo>
                      <a:pt x="43580" y="815048"/>
                      <a:pt x="43580" y="820810"/>
                      <a:pt x="43580" y="826213"/>
                    </a:cubicBezTo>
                    <a:cubicBezTo>
                      <a:pt x="43580" y="831615"/>
                      <a:pt x="43580" y="836658"/>
                      <a:pt x="43580" y="841700"/>
                    </a:cubicBezTo>
                    <a:cubicBezTo>
                      <a:pt x="43580" y="846742"/>
                      <a:pt x="43580" y="851424"/>
                      <a:pt x="43580" y="856466"/>
                    </a:cubicBezTo>
                    <a:cubicBezTo>
                      <a:pt x="43580" y="866191"/>
                      <a:pt x="44300" y="875915"/>
                      <a:pt x="44300" y="886000"/>
                    </a:cubicBezTo>
                    <a:cubicBezTo>
                      <a:pt x="42499" y="957312"/>
                      <a:pt x="43220" y="824052"/>
                      <a:pt x="41419" y="817929"/>
                    </a:cubicBezTo>
                    <a:cubicBezTo>
                      <a:pt x="41419" y="830175"/>
                      <a:pt x="40338" y="842060"/>
                      <a:pt x="40338" y="854305"/>
                    </a:cubicBezTo>
                    <a:cubicBezTo>
                      <a:pt x="40338" y="866551"/>
                      <a:pt x="40338" y="879157"/>
                      <a:pt x="40338" y="891042"/>
                    </a:cubicBezTo>
                    <a:cubicBezTo>
                      <a:pt x="40338" y="915533"/>
                      <a:pt x="40338" y="939304"/>
                      <a:pt x="40338" y="961994"/>
                    </a:cubicBezTo>
                    <a:cubicBezTo>
                      <a:pt x="40338" y="1007014"/>
                      <a:pt x="41419" y="1046992"/>
                      <a:pt x="42139" y="1074725"/>
                    </a:cubicBezTo>
                    <a:cubicBezTo>
                      <a:pt x="42499" y="1054556"/>
                      <a:pt x="42859" y="1044831"/>
                      <a:pt x="43220" y="1045912"/>
                    </a:cubicBezTo>
                    <a:cubicBezTo>
                      <a:pt x="42499" y="1048793"/>
                      <a:pt x="42859" y="1088411"/>
                      <a:pt x="42859" y="1110381"/>
                    </a:cubicBezTo>
                    <a:lnTo>
                      <a:pt x="43940" y="1125508"/>
                    </a:lnTo>
                    <a:cubicBezTo>
                      <a:pt x="43220" y="1162244"/>
                      <a:pt x="42499" y="1157202"/>
                      <a:pt x="41419" y="1125508"/>
                    </a:cubicBezTo>
                    <a:cubicBezTo>
                      <a:pt x="41419" y="1160444"/>
                      <a:pt x="43580" y="1202583"/>
                      <a:pt x="41419" y="1238599"/>
                    </a:cubicBezTo>
                    <a:cubicBezTo>
                      <a:pt x="39978" y="1178812"/>
                      <a:pt x="41419" y="1102457"/>
                      <a:pt x="40338" y="1071123"/>
                    </a:cubicBezTo>
                    <a:cubicBezTo>
                      <a:pt x="41419" y="1196460"/>
                      <a:pt x="36737" y="1197180"/>
                      <a:pt x="38177" y="1356012"/>
                    </a:cubicBezTo>
                    <a:cubicBezTo>
                      <a:pt x="37457" y="1357813"/>
                      <a:pt x="36376" y="1331161"/>
                      <a:pt x="36376" y="1361775"/>
                    </a:cubicBezTo>
                    <a:cubicBezTo>
                      <a:pt x="36737" y="1432726"/>
                      <a:pt x="38898" y="1380143"/>
                      <a:pt x="40338" y="1402473"/>
                    </a:cubicBezTo>
                    <a:cubicBezTo>
                      <a:pt x="39618" y="1348088"/>
                      <a:pt x="40338" y="1322517"/>
                      <a:pt x="41779" y="1290822"/>
                    </a:cubicBezTo>
                    <a:lnTo>
                      <a:pt x="42859" y="1305229"/>
                    </a:lnTo>
                    <a:cubicBezTo>
                      <a:pt x="42499" y="1307390"/>
                      <a:pt x="42139" y="1341605"/>
                      <a:pt x="41779" y="1351690"/>
                    </a:cubicBezTo>
                    <a:lnTo>
                      <a:pt x="43940" y="1360334"/>
                    </a:lnTo>
                    <a:cubicBezTo>
                      <a:pt x="41779" y="1356372"/>
                      <a:pt x="39978" y="1411117"/>
                      <a:pt x="40698" y="1454336"/>
                    </a:cubicBezTo>
                    <a:cubicBezTo>
                      <a:pt x="42499" y="1410757"/>
                      <a:pt x="42139" y="1422642"/>
                      <a:pt x="44660" y="1410757"/>
                    </a:cubicBezTo>
                    <a:cubicBezTo>
                      <a:pt x="47181" y="1471264"/>
                      <a:pt x="42139" y="1479187"/>
                      <a:pt x="44660" y="1546898"/>
                    </a:cubicBezTo>
                    <a:cubicBezTo>
                      <a:pt x="43940" y="1541856"/>
                      <a:pt x="43220" y="1482429"/>
                      <a:pt x="42859" y="1533932"/>
                    </a:cubicBezTo>
                    <a:cubicBezTo>
                      <a:pt x="42859" y="1576431"/>
                      <a:pt x="44660" y="1570669"/>
                      <a:pt x="45020" y="1599122"/>
                    </a:cubicBezTo>
                    <a:cubicBezTo>
                      <a:pt x="43220" y="1567067"/>
                      <a:pt x="41779" y="1575351"/>
                      <a:pt x="39618" y="1540775"/>
                    </a:cubicBezTo>
                    <a:cubicBezTo>
                      <a:pt x="39618" y="1465501"/>
                      <a:pt x="39618" y="1510522"/>
                      <a:pt x="38898" y="1436688"/>
                    </a:cubicBezTo>
                    <a:lnTo>
                      <a:pt x="37457" y="1498996"/>
                    </a:lnTo>
                    <a:cubicBezTo>
                      <a:pt x="37457" y="1435248"/>
                      <a:pt x="35296" y="1452535"/>
                      <a:pt x="34576" y="1447493"/>
                    </a:cubicBezTo>
                    <a:cubicBezTo>
                      <a:pt x="32775" y="1556622"/>
                      <a:pt x="37457" y="1529610"/>
                      <a:pt x="37097" y="1599842"/>
                    </a:cubicBezTo>
                    <a:cubicBezTo>
                      <a:pt x="38537" y="1633697"/>
                      <a:pt x="37097" y="1534292"/>
                      <a:pt x="38898" y="1586876"/>
                    </a:cubicBezTo>
                    <a:cubicBezTo>
                      <a:pt x="38898" y="1652426"/>
                      <a:pt x="39978" y="1602003"/>
                      <a:pt x="41059" y="1675476"/>
                    </a:cubicBezTo>
                    <a:lnTo>
                      <a:pt x="40338" y="1663230"/>
                    </a:lnTo>
                    <a:cubicBezTo>
                      <a:pt x="39258" y="1685561"/>
                      <a:pt x="40338" y="1707891"/>
                      <a:pt x="40698" y="1734182"/>
                    </a:cubicBezTo>
                    <a:cubicBezTo>
                      <a:pt x="41419" y="1762995"/>
                      <a:pt x="47181" y="1701768"/>
                      <a:pt x="47541" y="1819541"/>
                    </a:cubicBezTo>
                    <a:cubicBezTo>
                      <a:pt x="47181" y="1813778"/>
                      <a:pt x="46821" y="1811617"/>
                      <a:pt x="46461" y="1811617"/>
                    </a:cubicBezTo>
                    <a:lnTo>
                      <a:pt x="30614" y="1696726"/>
                    </a:lnTo>
                    <a:cubicBezTo>
                      <a:pt x="30614" y="1756513"/>
                      <a:pt x="30614" y="1820621"/>
                      <a:pt x="30614" y="1887252"/>
                    </a:cubicBezTo>
                    <a:cubicBezTo>
                      <a:pt x="30614" y="1920387"/>
                      <a:pt x="30614" y="1954242"/>
                      <a:pt x="30254" y="1988457"/>
                    </a:cubicBezTo>
                    <a:cubicBezTo>
                      <a:pt x="30254" y="2005385"/>
                      <a:pt x="30254" y="2022673"/>
                      <a:pt x="30254" y="2039960"/>
                    </a:cubicBezTo>
                    <a:cubicBezTo>
                      <a:pt x="30254" y="2048604"/>
                      <a:pt x="30254" y="2057248"/>
                      <a:pt x="30254" y="2065532"/>
                    </a:cubicBezTo>
                    <a:cubicBezTo>
                      <a:pt x="30254" y="2074176"/>
                      <a:pt x="30254" y="2082820"/>
                      <a:pt x="30974" y="2091104"/>
                    </a:cubicBezTo>
                    <a:cubicBezTo>
                      <a:pt x="30974" y="2099387"/>
                      <a:pt x="30254" y="2097226"/>
                      <a:pt x="29173" y="2089663"/>
                    </a:cubicBezTo>
                    <a:cubicBezTo>
                      <a:pt x="28453" y="2082100"/>
                      <a:pt x="28093" y="2069134"/>
                      <a:pt x="27372" y="2055447"/>
                    </a:cubicBezTo>
                    <a:cubicBezTo>
                      <a:pt x="27372" y="2048604"/>
                      <a:pt x="27012" y="2041401"/>
                      <a:pt x="27012" y="2034918"/>
                    </a:cubicBezTo>
                    <a:cubicBezTo>
                      <a:pt x="27012" y="2028075"/>
                      <a:pt x="27012" y="2021952"/>
                      <a:pt x="27012" y="2016550"/>
                    </a:cubicBezTo>
                    <a:cubicBezTo>
                      <a:pt x="27012" y="2006105"/>
                      <a:pt x="26652" y="1999262"/>
                      <a:pt x="26292" y="2001423"/>
                    </a:cubicBezTo>
                    <a:lnTo>
                      <a:pt x="27012" y="1938395"/>
                    </a:lnTo>
                    <a:cubicBezTo>
                      <a:pt x="28453" y="1941996"/>
                      <a:pt x="27372" y="2070574"/>
                      <a:pt x="29893" y="2013669"/>
                    </a:cubicBezTo>
                    <a:cubicBezTo>
                      <a:pt x="28813" y="1902378"/>
                      <a:pt x="30614" y="1851956"/>
                      <a:pt x="27733" y="1746428"/>
                    </a:cubicBezTo>
                    <a:cubicBezTo>
                      <a:pt x="24491" y="1779203"/>
                      <a:pt x="28453" y="1885451"/>
                      <a:pt x="25932" y="1954242"/>
                    </a:cubicBezTo>
                    <a:cubicBezTo>
                      <a:pt x="25932" y="1925429"/>
                      <a:pt x="25932" y="1900938"/>
                      <a:pt x="25211" y="1877527"/>
                    </a:cubicBezTo>
                    <a:cubicBezTo>
                      <a:pt x="25211" y="1909942"/>
                      <a:pt x="24851" y="1943077"/>
                      <a:pt x="24491" y="1977652"/>
                    </a:cubicBezTo>
                    <a:cubicBezTo>
                      <a:pt x="24491" y="2012228"/>
                      <a:pt x="23771" y="2047524"/>
                      <a:pt x="24491" y="2084621"/>
                    </a:cubicBezTo>
                    <a:cubicBezTo>
                      <a:pt x="24491" y="2090023"/>
                      <a:pt x="25572" y="2095425"/>
                      <a:pt x="26292" y="2101188"/>
                    </a:cubicBezTo>
                    <a:cubicBezTo>
                      <a:pt x="23771" y="2051846"/>
                      <a:pt x="25211" y="2017630"/>
                      <a:pt x="24851" y="2012948"/>
                    </a:cubicBezTo>
                    <a:cubicBezTo>
                      <a:pt x="24851" y="2029516"/>
                      <a:pt x="24851" y="2045003"/>
                      <a:pt x="25211" y="2059409"/>
                    </a:cubicBezTo>
                    <a:cubicBezTo>
                      <a:pt x="25211" y="2066612"/>
                      <a:pt x="25932" y="2073456"/>
                      <a:pt x="25932" y="2079938"/>
                    </a:cubicBezTo>
                    <a:cubicBezTo>
                      <a:pt x="25932" y="2083180"/>
                      <a:pt x="25932" y="2086421"/>
                      <a:pt x="26292" y="2089303"/>
                    </a:cubicBezTo>
                    <a:cubicBezTo>
                      <a:pt x="26292" y="2092184"/>
                      <a:pt x="27012" y="2095425"/>
                      <a:pt x="27372" y="2097947"/>
                    </a:cubicBezTo>
                    <a:cubicBezTo>
                      <a:pt x="28453" y="2109112"/>
                      <a:pt x="29533" y="2118476"/>
                      <a:pt x="30614" y="2125319"/>
                    </a:cubicBezTo>
                    <a:cubicBezTo>
                      <a:pt x="31334" y="2132162"/>
                      <a:pt x="32775" y="2136124"/>
                      <a:pt x="33495" y="2137204"/>
                    </a:cubicBezTo>
                    <a:cubicBezTo>
                      <a:pt x="33135" y="2133243"/>
                      <a:pt x="32415" y="2129641"/>
                      <a:pt x="32415" y="2125679"/>
                    </a:cubicBezTo>
                    <a:cubicBezTo>
                      <a:pt x="33135" y="2133603"/>
                      <a:pt x="34576" y="2141166"/>
                      <a:pt x="36016" y="2149090"/>
                    </a:cubicBezTo>
                    <a:cubicBezTo>
                      <a:pt x="37097" y="2156653"/>
                      <a:pt x="37817" y="2164217"/>
                      <a:pt x="38898" y="2171780"/>
                    </a:cubicBezTo>
                    <a:cubicBezTo>
                      <a:pt x="40338" y="2179343"/>
                      <a:pt x="41419" y="2186907"/>
                      <a:pt x="42859" y="2194470"/>
                    </a:cubicBezTo>
                    <a:close/>
                    <a:moveTo>
                      <a:pt x="3198963" y="2460270"/>
                    </a:moveTo>
                    <a:cubicBezTo>
                      <a:pt x="3197163" y="2463872"/>
                      <a:pt x="3195722" y="2466753"/>
                      <a:pt x="3195002" y="2468914"/>
                    </a:cubicBezTo>
                    <a:cubicBezTo>
                      <a:pt x="3196082" y="2466753"/>
                      <a:pt x="3194642" y="2468914"/>
                      <a:pt x="3198963" y="2460270"/>
                    </a:cubicBezTo>
                    <a:close/>
                    <a:moveTo>
                      <a:pt x="28093" y="907609"/>
                    </a:moveTo>
                    <a:cubicBezTo>
                      <a:pt x="27733" y="995129"/>
                      <a:pt x="27372" y="1083369"/>
                      <a:pt x="27012" y="1167287"/>
                    </a:cubicBezTo>
                    <a:cubicBezTo>
                      <a:pt x="31334" y="1015658"/>
                      <a:pt x="34936" y="909050"/>
                      <a:pt x="34936" y="1162244"/>
                    </a:cubicBezTo>
                    <a:lnTo>
                      <a:pt x="34936" y="1178812"/>
                    </a:lnTo>
                    <a:cubicBezTo>
                      <a:pt x="35656" y="1145677"/>
                      <a:pt x="36016" y="1088771"/>
                      <a:pt x="35656" y="1035107"/>
                    </a:cubicBezTo>
                    <a:cubicBezTo>
                      <a:pt x="34936" y="1013497"/>
                      <a:pt x="32775" y="967396"/>
                      <a:pt x="31334" y="927418"/>
                    </a:cubicBezTo>
                    <a:cubicBezTo>
                      <a:pt x="30614" y="907249"/>
                      <a:pt x="29533" y="888521"/>
                      <a:pt x="29173" y="874835"/>
                    </a:cubicBezTo>
                    <a:cubicBezTo>
                      <a:pt x="29173" y="867992"/>
                      <a:pt x="28453" y="862589"/>
                      <a:pt x="28453" y="858627"/>
                    </a:cubicBezTo>
                    <a:cubicBezTo>
                      <a:pt x="28453" y="855026"/>
                      <a:pt x="28453" y="852865"/>
                      <a:pt x="28093" y="852865"/>
                    </a:cubicBezTo>
                    <a:cubicBezTo>
                      <a:pt x="27012" y="868352"/>
                      <a:pt x="28093" y="890682"/>
                      <a:pt x="28093" y="918775"/>
                    </a:cubicBezTo>
                    <a:lnTo>
                      <a:pt x="29173" y="907609"/>
                    </a:lnTo>
                    <a:close/>
                    <a:moveTo>
                      <a:pt x="35296" y="845662"/>
                    </a:moveTo>
                    <a:cubicBezTo>
                      <a:pt x="37097" y="796319"/>
                      <a:pt x="35296" y="807484"/>
                      <a:pt x="35296" y="799921"/>
                    </a:cubicBezTo>
                    <a:cubicBezTo>
                      <a:pt x="34936" y="808565"/>
                      <a:pt x="34936" y="817209"/>
                      <a:pt x="34576" y="825853"/>
                    </a:cubicBezTo>
                    <a:cubicBezTo>
                      <a:pt x="34576" y="834497"/>
                      <a:pt x="34215" y="843140"/>
                      <a:pt x="34576" y="851784"/>
                    </a:cubicBezTo>
                    <a:cubicBezTo>
                      <a:pt x="34576" y="845301"/>
                      <a:pt x="35296" y="842060"/>
                      <a:pt x="35656" y="845662"/>
                    </a:cubicBezTo>
                    <a:close/>
                    <a:moveTo>
                      <a:pt x="34215" y="802442"/>
                    </a:moveTo>
                    <a:cubicBezTo>
                      <a:pt x="34215" y="807845"/>
                      <a:pt x="34215" y="812887"/>
                      <a:pt x="33855" y="815048"/>
                    </a:cubicBezTo>
                    <a:lnTo>
                      <a:pt x="33855" y="802442"/>
                    </a:lnTo>
                    <a:close/>
                    <a:moveTo>
                      <a:pt x="32054" y="1766237"/>
                    </a:moveTo>
                    <a:cubicBezTo>
                      <a:pt x="32054" y="1764076"/>
                      <a:pt x="32054" y="1763356"/>
                      <a:pt x="32054" y="1761195"/>
                    </a:cubicBezTo>
                    <a:cubicBezTo>
                      <a:pt x="32054" y="1773080"/>
                      <a:pt x="32054" y="1784605"/>
                      <a:pt x="32054" y="1796851"/>
                    </a:cubicBezTo>
                    <a:cubicBezTo>
                      <a:pt x="32054" y="1792169"/>
                      <a:pt x="32054" y="1783165"/>
                      <a:pt x="32054" y="1766237"/>
                    </a:cubicBezTo>
                    <a:close/>
                    <a:moveTo>
                      <a:pt x="34215" y="1665752"/>
                    </a:moveTo>
                    <a:lnTo>
                      <a:pt x="32415" y="1653866"/>
                    </a:lnTo>
                    <a:cubicBezTo>
                      <a:pt x="32415" y="1664671"/>
                      <a:pt x="32415" y="1675836"/>
                      <a:pt x="32415" y="1687361"/>
                    </a:cubicBezTo>
                    <a:cubicBezTo>
                      <a:pt x="33135" y="1683760"/>
                      <a:pt x="33855" y="1679798"/>
                      <a:pt x="34215" y="1665752"/>
                    </a:cubicBezTo>
                    <a:close/>
                    <a:moveTo>
                      <a:pt x="39618" y="1342326"/>
                    </a:moveTo>
                    <a:cubicBezTo>
                      <a:pt x="37817" y="1321796"/>
                      <a:pt x="37457" y="1253726"/>
                      <a:pt x="35296" y="1249404"/>
                    </a:cubicBezTo>
                    <a:cubicBezTo>
                      <a:pt x="34576" y="1245082"/>
                      <a:pt x="34576" y="1259488"/>
                      <a:pt x="34215" y="1275696"/>
                    </a:cubicBezTo>
                    <a:cubicBezTo>
                      <a:pt x="34215" y="1293704"/>
                      <a:pt x="34215" y="1312792"/>
                      <a:pt x="34215" y="1333322"/>
                    </a:cubicBezTo>
                    <a:cubicBezTo>
                      <a:pt x="34215" y="1334042"/>
                      <a:pt x="34936" y="1338004"/>
                      <a:pt x="35296" y="1344847"/>
                    </a:cubicBezTo>
                    <a:cubicBezTo>
                      <a:pt x="35296" y="1324678"/>
                      <a:pt x="36016" y="1311352"/>
                      <a:pt x="37457" y="1319275"/>
                    </a:cubicBezTo>
                    <a:cubicBezTo>
                      <a:pt x="34576" y="1370779"/>
                      <a:pt x="39618" y="1365736"/>
                      <a:pt x="38898" y="1421561"/>
                    </a:cubicBezTo>
                    <a:cubicBezTo>
                      <a:pt x="40338" y="1439209"/>
                      <a:pt x="40338" y="1359253"/>
                      <a:pt x="39978" y="1342326"/>
                    </a:cubicBezTo>
                    <a:close/>
                    <a:moveTo>
                      <a:pt x="3207967" y="439758"/>
                    </a:moveTo>
                    <a:cubicBezTo>
                      <a:pt x="3208688" y="441199"/>
                      <a:pt x="3210849" y="446241"/>
                      <a:pt x="3214090" y="453084"/>
                    </a:cubicBezTo>
                    <a:cubicBezTo>
                      <a:pt x="3207247" y="441919"/>
                      <a:pt x="3200404" y="430754"/>
                      <a:pt x="3193561" y="419589"/>
                    </a:cubicBezTo>
                    <a:cubicBezTo>
                      <a:pt x="3188879" y="412026"/>
                      <a:pt x="3184557" y="404823"/>
                      <a:pt x="3179875" y="397980"/>
                    </a:cubicBezTo>
                    <a:cubicBezTo>
                      <a:pt x="3177714" y="394378"/>
                      <a:pt x="3175553" y="390776"/>
                      <a:pt x="3173392" y="387535"/>
                    </a:cubicBezTo>
                    <a:cubicBezTo>
                      <a:pt x="3171231" y="384293"/>
                      <a:pt x="3168710" y="380692"/>
                      <a:pt x="3166549" y="377450"/>
                    </a:cubicBezTo>
                    <a:cubicBezTo>
                      <a:pt x="3161867" y="370967"/>
                      <a:pt x="3157545" y="364124"/>
                      <a:pt x="3153223" y="357641"/>
                    </a:cubicBezTo>
                    <a:cubicBezTo>
                      <a:pt x="3148901" y="351158"/>
                      <a:pt x="3143859" y="345036"/>
                      <a:pt x="3139176" y="338913"/>
                    </a:cubicBezTo>
                    <a:cubicBezTo>
                      <a:pt x="3134494" y="332790"/>
                      <a:pt x="3130172" y="326667"/>
                      <a:pt x="3125130" y="320905"/>
                    </a:cubicBezTo>
                    <a:cubicBezTo>
                      <a:pt x="3120088" y="315142"/>
                      <a:pt x="3115046" y="309380"/>
                      <a:pt x="3110363" y="303617"/>
                    </a:cubicBezTo>
                    <a:cubicBezTo>
                      <a:pt x="3107842" y="300736"/>
                      <a:pt x="3105321" y="297854"/>
                      <a:pt x="3102800" y="294973"/>
                    </a:cubicBezTo>
                    <a:cubicBezTo>
                      <a:pt x="3100279" y="292092"/>
                      <a:pt x="3097398" y="289571"/>
                      <a:pt x="3094876" y="286689"/>
                    </a:cubicBezTo>
                    <a:cubicBezTo>
                      <a:pt x="3089474" y="281287"/>
                      <a:pt x="3083711" y="275884"/>
                      <a:pt x="3078309" y="270482"/>
                    </a:cubicBezTo>
                    <a:cubicBezTo>
                      <a:pt x="3077229" y="269041"/>
                      <a:pt x="3075788" y="267961"/>
                      <a:pt x="3074707" y="266520"/>
                    </a:cubicBezTo>
                    <a:cubicBezTo>
                      <a:pt x="3073627" y="265440"/>
                      <a:pt x="3072186" y="263999"/>
                      <a:pt x="3071106" y="262919"/>
                    </a:cubicBezTo>
                    <a:cubicBezTo>
                      <a:pt x="3068945" y="260398"/>
                      <a:pt x="3066784" y="258237"/>
                      <a:pt x="3064623" y="256076"/>
                    </a:cubicBezTo>
                    <a:cubicBezTo>
                      <a:pt x="3060661" y="251754"/>
                      <a:pt x="3057059" y="248152"/>
                      <a:pt x="3053818" y="244550"/>
                    </a:cubicBezTo>
                    <a:cubicBezTo>
                      <a:pt x="3047335" y="237347"/>
                      <a:pt x="3041933" y="231945"/>
                      <a:pt x="3036530" y="226542"/>
                    </a:cubicBezTo>
                    <a:cubicBezTo>
                      <a:pt x="3047695" y="235906"/>
                      <a:pt x="3057059" y="245631"/>
                      <a:pt x="3065343" y="253554"/>
                    </a:cubicBezTo>
                    <a:cubicBezTo>
                      <a:pt x="3069305" y="257156"/>
                      <a:pt x="3073267" y="260758"/>
                      <a:pt x="3077229" y="264359"/>
                    </a:cubicBezTo>
                    <a:cubicBezTo>
                      <a:pt x="3080830" y="267961"/>
                      <a:pt x="3084072" y="271202"/>
                      <a:pt x="3087313" y="274444"/>
                    </a:cubicBezTo>
                    <a:cubicBezTo>
                      <a:pt x="3093796" y="280927"/>
                      <a:pt x="3099559" y="286689"/>
                      <a:pt x="3104601" y="292092"/>
                    </a:cubicBezTo>
                    <a:cubicBezTo>
                      <a:pt x="3114685" y="303257"/>
                      <a:pt x="3122249" y="312261"/>
                      <a:pt x="3128372" y="319464"/>
                    </a:cubicBezTo>
                    <a:cubicBezTo>
                      <a:pt x="3140257" y="334591"/>
                      <a:pt x="3146380" y="343235"/>
                      <a:pt x="3151422" y="351158"/>
                    </a:cubicBezTo>
                    <a:cubicBezTo>
                      <a:pt x="3156824" y="359082"/>
                      <a:pt x="3160786" y="366285"/>
                      <a:pt x="3169070" y="378531"/>
                    </a:cubicBezTo>
                    <a:cubicBezTo>
                      <a:pt x="3171231" y="381772"/>
                      <a:pt x="3173752" y="385014"/>
                      <a:pt x="3176273" y="388976"/>
                    </a:cubicBezTo>
                    <a:cubicBezTo>
                      <a:pt x="3178794" y="392937"/>
                      <a:pt x="3181676" y="397259"/>
                      <a:pt x="3184917" y="402302"/>
                    </a:cubicBezTo>
                    <a:cubicBezTo>
                      <a:pt x="3188159" y="407344"/>
                      <a:pt x="3191760" y="412746"/>
                      <a:pt x="3195722" y="418869"/>
                    </a:cubicBezTo>
                    <a:cubicBezTo>
                      <a:pt x="3199684" y="424992"/>
                      <a:pt x="3203646" y="431835"/>
                      <a:pt x="3208328" y="439758"/>
                    </a:cubicBezTo>
                    <a:close/>
                    <a:moveTo>
                      <a:pt x="2553552" y="23771"/>
                    </a:moveTo>
                    <a:cubicBezTo>
                      <a:pt x="2560756" y="24131"/>
                      <a:pt x="2563277" y="23771"/>
                      <a:pt x="2563277" y="23771"/>
                    </a:cubicBezTo>
                    <a:cubicBezTo>
                      <a:pt x="2553552" y="23411"/>
                      <a:pt x="2543828" y="22690"/>
                      <a:pt x="2534103" y="22330"/>
                    </a:cubicBezTo>
                    <a:cubicBezTo>
                      <a:pt x="2524379" y="22330"/>
                      <a:pt x="2515015" y="22330"/>
                      <a:pt x="2505651" y="22330"/>
                    </a:cubicBezTo>
                    <a:cubicBezTo>
                      <a:pt x="2496286" y="22330"/>
                      <a:pt x="2486922" y="22330"/>
                      <a:pt x="2477918" y="22690"/>
                    </a:cubicBezTo>
                    <a:cubicBezTo>
                      <a:pt x="2468914" y="22690"/>
                      <a:pt x="2459910" y="23050"/>
                      <a:pt x="2450906" y="23411"/>
                    </a:cubicBezTo>
                    <a:cubicBezTo>
                      <a:pt x="2415250" y="24131"/>
                      <a:pt x="2382115" y="24491"/>
                      <a:pt x="2350781" y="25211"/>
                    </a:cubicBezTo>
                    <a:cubicBezTo>
                      <a:pt x="2288473" y="25932"/>
                      <a:pt x="2234808" y="26292"/>
                      <a:pt x="2192669" y="26292"/>
                    </a:cubicBezTo>
                    <a:cubicBezTo>
                      <a:pt x="2209237" y="28093"/>
                      <a:pt x="2284871" y="29173"/>
                      <a:pt x="2320887" y="29893"/>
                    </a:cubicBezTo>
                    <a:lnTo>
                      <a:pt x="2288833" y="31694"/>
                    </a:lnTo>
                    <a:lnTo>
                      <a:pt x="2269024" y="30254"/>
                    </a:lnTo>
                    <a:lnTo>
                      <a:pt x="2213559" y="32054"/>
                    </a:lnTo>
                    <a:cubicBezTo>
                      <a:pt x="2229046" y="33495"/>
                      <a:pt x="2273706" y="33135"/>
                      <a:pt x="2303599" y="33855"/>
                    </a:cubicBezTo>
                    <a:cubicBezTo>
                      <a:pt x="2306121" y="33855"/>
                      <a:pt x="2401924" y="31334"/>
                      <a:pt x="2428576" y="30254"/>
                    </a:cubicBezTo>
                    <a:lnTo>
                      <a:pt x="2352221" y="28813"/>
                    </a:lnTo>
                    <a:cubicBezTo>
                      <a:pt x="2362666" y="28813"/>
                      <a:pt x="2392920" y="28813"/>
                      <a:pt x="2426055" y="28813"/>
                    </a:cubicBezTo>
                    <a:cubicBezTo>
                      <a:pt x="2442622" y="28813"/>
                      <a:pt x="2459550" y="28813"/>
                      <a:pt x="2475037" y="28813"/>
                    </a:cubicBezTo>
                    <a:cubicBezTo>
                      <a:pt x="2482960" y="28813"/>
                      <a:pt x="2490164" y="28813"/>
                      <a:pt x="2496647" y="28813"/>
                    </a:cubicBezTo>
                    <a:cubicBezTo>
                      <a:pt x="2503130" y="28813"/>
                      <a:pt x="2509252" y="28813"/>
                      <a:pt x="2514294" y="28813"/>
                    </a:cubicBezTo>
                    <a:cubicBezTo>
                      <a:pt x="2514294" y="28813"/>
                      <a:pt x="2510333" y="28093"/>
                      <a:pt x="2503850" y="27733"/>
                    </a:cubicBezTo>
                    <a:cubicBezTo>
                      <a:pt x="2497367" y="27372"/>
                      <a:pt x="2488363" y="27012"/>
                      <a:pt x="2479359" y="27012"/>
                    </a:cubicBezTo>
                    <a:cubicBezTo>
                      <a:pt x="2460990" y="27012"/>
                      <a:pt x="2441542" y="27012"/>
                      <a:pt x="2437220" y="28093"/>
                    </a:cubicBezTo>
                    <a:cubicBezTo>
                      <a:pt x="2428936" y="26652"/>
                      <a:pt x="2508892" y="26652"/>
                      <a:pt x="2458469" y="25211"/>
                    </a:cubicBezTo>
                    <a:cubicBezTo>
                      <a:pt x="2466033" y="25211"/>
                      <a:pt x="2473956" y="25211"/>
                      <a:pt x="2482600" y="24851"/>
                    </a:cubicBezTo>
                    <a:cubicBezTo>
                      <a:pt x="2486922" y="24851"/>
                      <a:pt x="2491244" y="24851"/>
                      <a:pt x="2495566" y="24851"/>
                    </a:cubicBezTo>
                    <a:cubicBezTo>
                      <a:pt x="2499888" y="24851"/>
                      <a:pt x="2504570" y="24851"/>
                      <a:pt x="2508892" y="24851"/>
                    </a:cubicBezTo>
                    <a:cubicBezTo>
                      <a:pt x="2517896" y="24851"/>
                      <a:pt x="2527260" y="25211"/>
                      <a:pt x="2536264" y="25572"/>
                    </a:cubicBezTo>
                    <a:cubicBezTo>
                      <a:pt x="2545629" y="26292"/>
                      <a:pt x="2554993" y="27012"/>
                      <a:pt x="2563997" y="27733"/>
                    </a:cubicBezTo>
                    <a:cubicBezTo>
                      <a:pt x="2568679" y="28093"/>
                      <a:pt x="2573001" y="28453"/>
                      <a:pt x="2577683" y="28813"/>
                    </a:cubicBezTo>
                    <a:cubicBezTo>
                      <a:pt x="2582005" y="29173"/>
                      <a:pt x="2586687" y="29893"/>
                      <a:pt x="2591009" y="30614"/>
                    </a:cubicBezTo>
                    <a:cubicBezTo>
                      <a:pt x="2599653" y="31694"/>
                      <a:pt x="2608297" y="33135"/>
                      <a:pt x="2616221" y="34215"/>
                    </a:cubicBezTo>
                    <a:cubicBezTo>
                      <a:pt x="2632068" y="36737"/>
                      <a:pt x="2646114" y="39978"/>
                      <a:pt x="2656919" y="41779"/>
                    </a:cubicBezTo>
                    <a:cubicBezTo>
                      <a:pt x="2659080" y="42859"/>
                      <a:pt x="2661601" y="44300"/>
                      <a:pt x="2663762" y="45741"/>
                    </a:cubicBezTo>
                    <a:cubicBezTo>
                      <a:pt x="2675647" y="48622"/>
                      <a:pt x="2683211" y="50423"/>
                      <a:pt x="2689334" y="51503"/>
                    </a:cubicBezTo>
                    <a:cubicBezTo>
                      <a:pt x="2695456" y="52584"/>
                      <a:pt x="2699778" y="53304"/>
                      <a:pt x="2704460" y="54385"/>
                    </a:cubicBezTo>
                    <a:cubicBezTo>
                      <a:pt x="2709142" y="55465"/>
                      <a:pt x="2713825" y="56546"/>
                      <a:pt x="2721028" y="58346"/>
                    </a:cubicBezTo>
                    <a:cubicBezTo>
                      <a:pt x="2728231" y="60147"/>
                      <a:pt x="2737595" y="62668"/>
                      <a:pt x="2751282" y="67711"/>
                    </a:cubicBezTo>
                    <a:cubicBezTo>
                      <a:pt x="2746960" y="66270"/>
                      <a:pt x="2743358" y="65189"/>
                      <a:pt x="2740477" y="64109"/>
                    </a:cubicBezTo>
                    <a:cubicBezTo>
                      <a:pt x="2737235" y="63028"/>
                      <a:pt x="2734714" y="62668"/>
                      <a:pt x="2732553" y="61948"/>
                    </a:cubicBezTo>
                    <a:cubicBezTo>
                      <a:pt x="2728231" y="60867"/>
                      <a:pt x="2725350" y="60147"/>
                      <a:pt x="2723909" y="59787"/>
                    </a:cubicBezTo>
                    <a:cubicBezTo>
                      <a:pt x="2721028" y="59067"/>
                      <a:pt x="2722829" y="59787"/>
                      <a:pt x="2724990" y="60867"/>
                    </a:cubicBezTo>
                    <a:cubicBezTo>
                      <a:pt x="2729312" y="62668"/>
                      <a:pt x="2735434" y="65189"/>
                      <a:pt x="2708782" y="57626"/>
                    </a:cubicBezTo>
                    <a:cubicBezTo>
                      <a:pt x="2717426" y="60507"/>
                      <a:pt x="2717066" y="61228"/>
                      <a:pt x="2721748" y="63028"/>
                    </a:cubicBezTo>
                    <a:cubicBezTo>
                      <a:pt x="2726430" y="64829"/>
                      <a:pt x="2735434" y="67350"/>
                      <a:pt x="2762086" y="76715"/>
                    </a:cubicBezTo>
                    <a:cubicBezTo>
                      <a:pt x="2767849" y="78155"/>
                      <a:pt x="2772891" y="79596"/>
                      <a:pt x="2777573" y="81037"/>
                    </a:cubicBezTo>
                    <a:cubicBezTo>
                      <a:pt x="2782255" y="82837"/>
                      <a:pt x="2786217" y="84278"/>
                      <a:pt x="2790179" y="85719"/>
                    </a:cubicBezTo>
                    <a:cubicBezTo>
                      <a:pt x="2798103" y="88960"/>
                      <a:pt x="2804586" y="91841"/>
                      <a:pt x="2811429" y="94723"/>
                    </a:cubicBezTo>
                    <a:cubicBezTo>
                      <a:pt x="2817912" y="97604"/>
                      <a:pt x="2824394" y="101206"/>
                      <a:pt x="2831598" y="104447"/>
                    </a:cubicBezTo>
                    <a:cubicBezTo>
                      <a:pt x="2835199" y="106248"/>
                      <a:pt x="2839161" y="107689"/>
                      <a:pt x="2843483" y="109489"/>
                    </a:cubicBezTo>
                    <a:cubicBezTo>
                      <a:pt x="2847805" y="111290"/>
                      <a:pt x="2852487" y="113451"/>
                      <a:pt x="2857529" y="115612"/>
                    </a:cubicBezTo>
                    <a:cubicBezTo>
                      <a:pt x="2883101" y="130019"/>
                      <a:pt x="2828716" y="103006"/>
                      <a:pt x="2879859" y="129659"/>
                    </a:cubicBezTo>
                    <a:cubicBezTo>
                      <a:pt x="2894626" y="137222"/>
                      <a:pt x="2905071" y="143345"/>
                      <a:pt x="2913355" y="147306"/>
                    </a:cubicBezTo>
                    <a:cubicBezTo>
                      <a:pt x="2917316" y="149467"/>
                      <a:pt x="2920558" y="151268"/>
                      <a:pt x="2923439" y="152709"/>
                    </a:cubicBezTo>
                    <a:cubicBezTo>
                      <a:pt x="2926320" y="154150"/>
                      <a:pt x="2928481" y="155230"/>
                      <a:pt x="2929922" y="156311"/>
                    </a:cubicBezTo>
                    <a:cubicBezTo>
                      <a:pt x="2937125" y="159912"/>
                      <a:pt x="2937485" y="159192"/>
                      <a:pt x="2940007" y="159552"/>
                    </a:cubicBezTo>
                    <a:cubicBezTo>
                      <a:pt x="2933524" y="155230"/>
                      <a:pt x="2927761" y="151628"/>
                      <a:pt x="2922359" y="148027"/>
                    </a:cubicBezTo>
                    <a:cubicBezTo>
                      <a:pt x="2916956" y="144785"/>
                      <a:pt x="2911914" y="142264"/>
                      <a:pt x="2907592" y="139743"/>
                    </a:cubicBezTo>
                    <a:cubicBezTo>
                      <a:pt x="2898588" y="134701"/>
                      <a:pt x="2891025" y="130739"/>
                      <a:pt x="2883821" y="127498"/>
                    </a:cubicBezTo>
                    <a:cubicBezTo>
                      <a:pt x="2876618" y="124256"/>
                      <a:pt x="2869415" y="121015"/>
                      <a:pt x="2861491" y="117053"/>
                    </a:cubicBezTo>
                    <a:cubicBezTo>
                      <a:pt x="2857529" y="115252"/>
                      <a:pt x="2853207" y="113091"/>
                      <a:pt x="2848525" y="110930"/>
                    </a:cubicBezTo>
                    <a:cubicBezTo>
                      <a:pt x="2843843" y="108769"/>
                      <a:pt x="2838441" y="106608"/>
                      <a:pt x="2832678" y="103727"/>
                    </a:cubicBezTo>
                    <a:lnTo>
                      <a:pt x="2844564" y="108409"/>
                    </a:lnTo>
                    <a:lnTo>
                      <a:pt x="2850326" y="110930"/>
                    </a:lnTo>
                    <a:lnTo>
                      <a:pt x="2856089" y="113451"/>
                    </a:lnTo>
                    <a:lnTo>
                      <a:pt x="2879139" y="124256"/>
                    </a:lnTo>
                    <a:cubicBezTo>
                      <a:pt x="2887063" y="127498"/>
                      <a:pt x="2894266" y="131819"/>
                      <a:pt x="2901829" y="135781"/>
                    </a:cubicBezTo>
                    <a:cubicBezTo>
                      <a:pt x="2909393" y="139743"/>
                      <a:pt x="2916956" y="143345"/>
                      <a:pt x="2924160" y="147667"/>
                    </a:cubicBezTo>
                    <a:cubicBezTo>
                      <a:pt x="2916236" y="142624"/>
                      <a:pt x="2909393" y="138302"/>
                      <a:pt x="2902910" y="134701"/>
                    </a:cubicBezTo>
                    <a:cubicBezTo>
                      <a:pt x="2896787" y="131099"/>
                      <a:pt x="2891025" y="127858"/>
                      <a:pt x="2885982" y="124976"/>
                    </a:cubicBezTo>
                    <a:cubicBezTo>
                      <a:pt x="2894986" y="130019"/>
                      <a:pt x="2903270" y="134341"/>
                      <a:pt x="2910833" y="138663"/>
                    </a:cubicBezTo>
                    <a:cubicBezTo>
                      <a:pt x="2914795" y="140824"/>
                      <a:pt x="2918397" y="142624"/>
                      <a:pt x="2921998" y="144425"/>
                    </a:cubicBezTo>
                    <a:cubicBezTo>
                      <a:pt x="2925600" y="146586"/>
                      <a:pt x="2928842" y="148387"/>
                      <a:pt x="2932083" y="150188"/>
                    </a:cubicBezTo>
                    <a:cubicBezTo>
                      <a:pt x="2939286" y="154510"/>
                      <a:pt x="2946129" y="158472"/>
                      <a:pt x="2952612" y="162073"/>
                    </a:cubicBezTo>
                    <a:cubicBezTo>
                      <a:pt x="2946489" y="158111"/>
                      <a:pt x="2940367" y="154150"/>
                      <a:pt x="2934604" y="150548"/>
                    </a:cubicBezTo>
                    <a:cubicBezTo>
                      <a:pt x="2928842" y="146946"/>
                      <a:pt x="2923079" y="142985"/>
                      <a:pt x="2917316" y="139743"/>
                    </a:cubicBezTo>
                    <a:cubicBezTo>
                      <a:pt x="2905791" y="133260"/>
                      <a:pt x="2895707" y="127137"/>
                      <a:pt x="2886342" y="121735"/>
                    </a:cubicBezTo>
                    <a:cubicBezTo>
                      <a:pt x="2867614" y="112011"/>
                      <a:pt x="2854288" y="104807"/>
                      <a:pt x="2850326" y="102286"/>
                    </a:cubicBezTo>
                    <a:cubicBezTo>
                      <a:pt x="2852847" y="103006"/>
                      <a:pt x="2855368" y="104087"/>
                      <a:pt x="2857890" y="104807"/>
                    </a:cubicBezTo>
                    <a:cubicBezTo>
                      <a:pt x="2853568" y="102286"/>
                      <a:pt x="2848165" y="99765"/>
                      <a:pt x="2842403" y="96884"/>
                    </a:cubicBezTo>
                    <a:cubicBezTo>
                      <a:pt x="2836640" y="94363"/>
                      <a:pt x="2830517" y="91481"/>
                      <a:pt x="2824755" y="88960"/>
                    </a:cubicBezTo>
                    <a:cubicBezTo>
                      <a:pt x="2821873" y="87520"/>
                      <a:pt x="2818992" y="86439"/>
                      <a:pt x="2816111" y="85359"/>
                    </a:cubicBezTo>
                    <a:cubicBezTo>
                      <a:pt x="2813229" y="84278"/>
                      <a:pt x="2810348" y="83198"/>
                      <a:pt x="2807827" y="82477"/>
                    </a:cubicBezTo>
                    <a:cubicBezTo>
                      <a:pt x="2802424" y="80676"/>
                      <a:pt x="2797742" y="78876"/>
                      <a:pt x="2794141" y="77795"/>
                    </a:cubicBezTo>
                    <a:cubicBezTo>
                      <a:pt x="2788018" y="75634"/>
                      <a:pt x="2782255" y="72753"/>
                      <a:pt x="2776133" y="70952"/>
                    </a:cubicBezTo>
                    <a:cubicBezTo>
                      <a:pt x="2770010" y="68791"/>
                      <a:pt x="2763887" y="66990"/>
                      <a:pt x="2758125" y="65189"/>
                    </a:cubicBezTo>
                    <a:cubicBezTo>
                      <a:pt x="2752362" y="63389"/>
                      <a:pt x="2746599" y="61588"/>
                      <a:pt x="2741197" y="59787"/>
                    </a:cubicBezTo>
                    <a:cubicBezTo>
                      <a:pt x="2735794" y="58346"/>
                      <a:pt x="2730392" y="56906"/>
                      <a:pt x="2725350" y="55465"/>
                    </a:cubicBezTo>
                    <a:cubicBezTo>
                      <a:pt x="2715265" y="52944"/>
                      <a:pt x="2706621" y="50063"/>
                      <a:pt x="2699418" y="48262"/>
                    </a:cubicBezTo>
                    <a:cubicBezTo>
                      <a:pt x="2692215" y="46461"/>
                      <a:pt x="2687172" y="45020"/>
                      <a:pt x="2684651" y="44300"/>
                    </a:cubicBezTo>
                    <a:cubicBezTo>
                      <a:pt x="2691134" y="45380"/>
                      <a:pt x="2697617" y="46461"/>
                      <a:pt x="2704100" y="47902"/>
                    </a:cubicBezTo>
                    <a:cubicBezTo>
                      <a:pt x="2688613" y="44300"/>
                      <a:pt x="2676368" y="41419"/>
                      <a:pt x="2665923" y="39258"/>
                    </a:cubicBezTo>
                    <a:cubicBezTo>
                      <a:pt x="2655118" y="37097"/>
                      <a:pt x="2646114" y="35656"/>
                      <a:pt x="2636030" y="33855"/>
                    </a:cubicBezTo>
                    <a:cubicBezTo>
                      <a:pt x="2630987" y="33135"/>
                      <a:pt x="2626305" y="32054"/>
                      <a:pt x="2620903" y="31334"/>
                    </a:cubicBezTo>
                    <a:cubicBezTo>
                      <a:pt x="2615500" y="30614"/>
                      <a:pt x="2609738" y="29893"/>
                      <a:pt x="2603255" y="29173"/>
                    </a:cubicBezTo>
                    <a:cubicBezTo>
                      <a:pt x="2596772" y="28453"/>
                      <a:pt x="2589929" y="27372"/>
                      <a:pt x="2581645" y="26292"/>
                    </a:cubicBezTo>
                    <a:cubicBezTo>
                      <a:pt x="2573721" y="25572"/>
                      <a:pt x="2564717" y="24851"/>
                      <a:pt x="2554633" y="24131"/>
                    </a:cubicBezTo>
                    <a:close/>
                    <a:moveTo>
                      <a:pt x="479376" y="109129"/>
                    </a:moveTo>
                    <a:cubicBezTo>
                      <a:pt x="484058" y="107328"/>
                      <a:pt x="488380" y="105528"/>
                      <a:pt x="493423" y="103727"/>
                    </a:cubicBezTo>
                    <a:cubicBezTo>
                      <a:pt x="498105" y="101566"/>
                      <a:pt x="503507" y="100125"/>
                      <a:pt x="509270" y="97964"/>
                    </a:cubicBezTo>
                    <a:cubicBezTo>
                      <a:pt x="520795" y="93642"/>
                      <a:pt x="534121" y="88240"/>
                      <a:pt x="552129" y="82117"/>
                    </a:cubicBezTo>
                    <a:cubicBezTo>
                      <a:pt x="561133" y="78876"/>
                      <a:pt x="570858" y="74914"/>
                      <a:pt x="582383" y="71672"/>
                    </a:cubicBezTo>
                    <a:cubicBezTo>
                      <a:pt x="588145" y="69872"/>
                      <a:pt x="593908" y="68071"/>
                      <a:pt x="600391" y="65910"/>
                    </a:cubicBezTo>
                    <a:cubicBezTo>
                      <a:pt x="603632" y="64829"/>
                      <a:pt x="606874" y="63749"/>
                      <a:pt x="610115" y="62668"/>
                    </a:cubicBezTo>
                    <a:cubicBezTo>
                      <a:pt x="613357" y="61588"/>
                      <a:pt x="616958" y="60867"/>
                      <a:pt x="620560" y="59787"/>
                    </a:cubicBezTo>
                    <a:cubicBezTo>
                      <a:pt x="627763" y="57626"/>
                      <a:pt x="635327" y="55825"/>
                      <a:pt x="643250" y="53664"/>
                    </a:cubicBezTo>
                    <a:cubicBezTo>
                      <a:pt x="645411" y="52944"/>
                      <a:pt x="647212" y="52584"/>
                      <a:pt x="649373" y="51863"/>
                    </a:cubicBezTo>
                    <a:cubicBezTo>
                      <a:pt x="651534" y="51503"/>
                      <a:pt x="653695" y="50783"/>
                      <a:pt x="655856" y="50423"/>
                    </a:cubicBezTo>
                    <a:cubicBezTo>
                      <a:pt x="660178" y="49342"/>
                      <a:pt x="664500" y="48622"/>
                      <a:pt x="668822" y="47541"/>
                    </a:cubicBezTo>
                    <a:cubicBezTo>
                      <a:pt x="686830" y="42859"/>
                      <a:pt x="706639" y="39618"/>
                      <a:pt x="728969" y="35656"/>
                    </a:cubicBezTo>
                    <a:lnTo>
                      <a:pt x="715283" y="38537"/>
                    </a:lnTo>
                    <a:cubicBezTo>
                      <a:pt x="721045" y="37817"/>
                      <a:pt x="726448" y="36737"/>
                      <a:pt x="731850" y="36016"/>
                    </a:cubicBezTo>
                    <a:cubicBezTo>
                      <a:pt x="737613" y="35296"/>
                      <a:pt x="743015" y="34576"/>
                      <a:pt x="748418" y="34215"/>
                    </a:cubicBezTo>
                    <a:cubicBezTo>
                      <a:pt x="759583" y="32775"/>
                      <a:pt x="770748" y="31334"/>
                      <a:pt x="781913" y="30614"/>
                    </a:cubicBezTo>
                    <a:cubicBezTo>
                      <a:pt x="787675" y="30254"/>
                      <a:pt x="793078" y="29533"/>
                      <a:pt x="798840" y="29173"/>
                    </a:cubicBezTo>
                    <a:cubicBezTo>
                      <a:pt x="804603" y="28813"/>
                      <a:pt x="810005" y="28093"/>
                      <a:pt x="815768" y="27733"/>
                    </a:cubicBezTo>
                    <a:cubicBezTo>
                      <a:pt x="827293" y="27372"/>
                      <a:pt x="838458" y="26652"/>
                      <a:pt x="850344" y="26292"/>
                    </a:cubicBezTo>
                    <a:cubicBezTo>
                      <a:pt x="897165" y="25211"/>
                      <a:pt x="946147" y="24851"/>
                      <a:pt x="1001252" y="26292"/>
                    </a:cubicBezTo>
                    <a:cubicBezTo>
                      <a:pt x="947588" y="27733"/>
                      <a:pt x="950469" y="27733"/>
                      <a:pt x="891402" y="30974"/>
                    </a:cubicBezTo>
                    <a:lnTo>
                      <a:pt x="948668" y="29893"/>
                    </a:lnTo>
                    <a:cubicBezTo>
                      <a:pt x="932821" y="32054"/>
                      <a:pt x="990087" y="30974"/>
                      <a:pt x="1032226" y="30974"/>
                    </a:cubicBezTo>
                    <a:lnTo>
                      <a:pt x="995129" y="33495"/>
                    </a:lnTo>
                    <a:cubicBezTo>
                      <a:pt x="969918" y="32775"/>
                      <a:pt x="904368" y="32415"/>
                      <a:pt x="906169" y="33135"/>
                    </a:cubicBezTo>
                    <a:cubicBezTo>
                      <a:pt x="913372" y="33135"/>
                      <a:pt x="891762" y="32054"/>
                      <a:pt x="861509" y="31334"/>
                    </a:cubicBezTo>
                    <a:cubicBezTo>
                      <a:pt x="846382" y="30974"/>
                      <a:pt x="829454" y="31334"/>
                      <a:pt x="812527" y="31334"/>
                    </a:cubicBezTo>
                    <a:cubicBezTo>
                      <a:pt x="804243" y="31694"/>
                      <a:pt x="795959" y="32415"/>
                      <a:pt x="788036" y="33135"/>
                    </a:cubicBezTo>
                    <a:cubicBezTo>
                      <a:pt x="784074" y="33135"/>
                      <a:pt x="780112" y="33855"/>
                      <a:pt x="776510" y="33855"/>
                    </a:cubicBezTo>
                    <a:cubicBezTo>
                      <a:pt x="772909" y="33855"/>
                      <a:pt x="769307" y="34576"/>
                      <a:pt x="765706" y="34936"/>
                    </a:cubicBezTo>
                    <a:cubicBezTo>
                      <a:pt x="766426" y="34936"/>
                      <a:pt x="768947" y="34936"/>
                      <a:pt x="772549" y="34936"/>
                    </a:cubicBezTo>
                    <a:cubicBezTo>
                      <a:pt x="776150" y="34936"/>
                      <a:pt x="780832" y="34936"/>
                      <a:pt x="786235" y="34215"/>
                    </a:cubicBezTo>
                    <a:cubicBezTo>
                      <a:pt x="791637" y="34215"/>
                      <a:pt x="797760" y="33495"/>
                      <a:pt x="803523" y="33135"/>
                    </a:cubicBezTo>
                    <a:cubicBezTo>
                      <a:pt x="806404" y="33135"/>
                      <a:pt x="809645" y="32775"/>
                      <a:pt x="812527" y="32775"/>
                    </a:cubicBezTo>
                    <a:cubicBezTo>
                      <a:pt x="815408" y="32775"/>
                      <a:pt x="818649" y="32775"/>
                      <a:pt x="821531" y="32775"/>
                    </a:cubicBezTo>
                    <a:cubicBezTo>
                      <a:pt x="844581" y="32775"/>
                      <a:pt x="860428" y="32775"/>
                      <a:pt x="834857" y="34936"/>
                    </a:cubicBezTo>
                    <a:cubicBezTo>
                      <a:pt x="857187" y="33495"/>
                      <a:pt x="870153" y="34215"/>
                      <a:pt x="883119" y="34215"/>
                    </a:cubicBezTo>
                    <a:cubicBezTo>
                      <a:pt x="896084" y="34215"/>
                      <a:pt x="909410" y="34576"/>
                      <a:pt x="933181" y="34215"/>
                    </a:cubicBezTo>
                    <a:cubicBezTo>
                      <a:pt x="887440" y="35296"/>
                      <a:pt x="922016" y="36737"/>
                      <a:pt x="887801" y="37817"/>
                    </a:cubicBezTo>
                    <a:lnTo>
                      <a:pt x="965956" y="37097"/>
                    </a:lnTo>
                    <a:cubicBezTo>
                      <a:pt x="968117" y="37817"/>
                      <a:pt x="852145" y="38537"/>
                      <a:pt x="916253" y="40698"/>
                    </a:cubicBezTo>
                    <a:cubicBezTo>
                      <a:pt x="947588" y="39618"/>
                      <a:pt x="1031145" y="40698"/>
                      <a:pt x="1032586" y="38898"/>
                    </a:cubicBezTo>
                    <a:lnTo>
                      <a:pt x="1034387" y="39618"/>
                    </a:lnTo>
                    <a:cubicBezTo>
                      <a:pt x="1093093" y="39978"/>
                      <a:pt x="1059958" y="37097"/>
                      <a:pt x="1131991" y="38177"/>
                    </a:cubicBezTo>
                    <a:cubicBezTo>
                      <a:pt x="1132711" y="37097"/>
                      <a:pt x="1119025" y="36737"/>
                      <a:pt x="1093453" y="36737"/>
                    </a:cubicBezTo>
                    <a:cubicBezTo>
                      <a:pt x="1071844" y="37097"/>
                      <a:pt x="1068242" y="38537"/>
                      <a:pt x="1023582" y="38898"/>
                    </a:cubicBezTo>
                    <a:cubicBezTo>
                      <a:pt x="1003413" y="37457"/>
                      <a:pt x="1077606" y="38898"/>
                      <a:pt x="1046632" y="36737"/>
                    </a:cubicBezTo>
                    <a:cubicBezTo>
                      <a:pt x="1031145" y="35656"/>
                      <a:pt x="928139" y="37817"/>
                      <a:pt x="960914" y="34936"/>
                    </a:cubicBezTo>
                    <a:lnTo>
                      <a:pt x="1019260" y="34936"/>
                    </a:lnTo>
                    <a:cubicBezTo>
                      <a:pt x="1020701" y="33495"/>
                      <a:pt x="1063200" y="33495"/>
                      <a:pt x="1061759" y="32054"/>
                    </a:cubicBezTo>
                    <a:cubicBezTo>
                      <a:pt x="1097415" y="31334"/>
                      <a:pt x="1131270" y="33495"/>
                      <a:pt x="1167647" y="32054"/>
                    </a:cubicBezTo>
                    <a:cubicBezTo>
                      <a:pt x="1182774" y="30974"/>
                      <a:pt x="1156482" y="28453"/>
                      <a:pt x="1216629" y="29533"/>
                    </a:cubicBezTo>
                    <a:cubicBezTo>
                      <a:pt x="1263810" y="32415"/>
                      <a:pt x="1402833" y="31694"/>
                      <a:pt x="1455057" y="31334"/>
                    </a:cubicBezTo>
                    <a:lnTo>
                      <a:pt x="1500797" y="30254"/>
                    </a:lnTo>
                    <a:cubicBezTo>
                      <a:pt x="1496835" y="29173"/>
                      <a:pt x="1413638" y="30254"/>
                      <a:pt x="1442811" y="28813"/>
                    </a:cubicBezTo>
                    <a:lnTo>
                      <a:pt x="1513763" y="28813"/>
                    </a:lnTo>
                    <a:cubicBezTo>
                      <a:pt x="1513763" y="28453"/>
                      <a:pt x="1508361" y="28813"/>
                      <a:pt x="1508361" y="28813"/>
                    </a:cubicBezTo>
                    <a:cubicBezTo>
                      <a:pt x="1531771" y="28813"/>
                      <a:pt x="1555902" y="28093"/>
                      <a:pt x="1577512" y="27733"/>
                    </a:cubicBezTo>
                    <a:cubicBezTo>
                      <a:pt x="1555542" y="29173"/>
                      <a:pt x="1504039" y="28453"/>
                      <a:pt x="1514483" y="30614"/>
                    </a:cubicBezTo>
                    <a:cubicBezTo>
                      <a:pt x="1547978" y="30974"/>
                      <a:pt x="1553021" y="31694"/>
                      <a:pt x="1583635" y="31334"/>
                    </a:cubicBezTo>
                    <a:cubicBezTo>
                      <a:pt x="1576791" y="31334"/>
                      <a:pt x="1571029" y="31334"/>
                      <a:pt x="1572109" y="32054"/>
                    </a:cubicBezTo>
                    <a:cubicBezTo>
                      <a:pt x="1639820" y="32775"/>
                      <a:pt x="1637299" y="29893"/>
                      <a:pt x="1654226" y="29173"/>
                    </a:cubicBezTo>
                    <a:cubicBezTo>
                      <a:pt x="1722297" y="26652"/>
                      <a:pt x="1585796" y="26652"/>
                      <a:pt x="1594439" y="24851"/>
                    </a:cubicBezTo>
                    <a:lnTo>
                      <a:pt x="1792529" y="23771"/>
                    </a:lnTo>
                    <a:cubicBezTo>
                      <a:pt x="1775601" y="24491"/>
                      <a:pt x="1758674" y="25211"/>
                      <a:pt x="1764796" y="25932"/>
                    </a:cubicBezTo>
                    <a:cubicBezTo>
                      <a:pt x="1813418" y="27012"/>
                      <a:pt x="1765877" y="27372"/>
                      <a:pt x="1834308" y="27372"/>
                    </a:cubicBezTo>
                    <a:cubicBezTo>
                      <a:pt x="1829265" y="24491"/>
                      <a:pt x="1920387" y="25572"/>
                      <a:pt x="1968648" y="24131"/>
                    </a:cubicBezTo>
                    <a:cubicBezTo>
                      <a:pt x="1991339" y="25211"/>
                      <a:pt x="1995660" y="25572"/>
                      <a:pt x="1946678" y="25572"/>
                    </a:cubicBezTo>
                    <a:cubicBezTo>
                      <a:pt x="1952441" y="27372"/>
                      <a:pt x="2018351" y="26652"/>
                      <a:pt x="2042121" y="26652"/>
                    </a:cubicBezTo>
                    <a:cubicBezTo>
                      <a:pt x="2055808" y="26652"/>
                      <a:pt x="2078858" y="25932"/>
                      <a:pt x="2093625" y="25572"/>
                    </a:cubicBezTo>
                    <a:cubicBezTo>
                      <a:pt x="2073816" y="24851"/>
                      <a:pt x="2082460" y="23771"/>
                      <a:pt x="2124959" y="22690"/>
                    </a:cubicBezTo>
                    <a:lnTo>
                      <a:pt x="2127480" y="22690"/>
                    </a:lnTo>
                    <a:cubicBezTo>
                      <a:pt x="2057608" y="21970"/>
                      <a:pt x="1948479" y="19809"/>
                      <a:pt x="1904900" y="21610"/>
                    </a:cubicBezTo>
                    <a:lnTo>
                      <a:pt x="1917145" y="20889"/>
                    </a:lnTo>
                    <a:cubicBezTo>
                      <a:pt x="1836108" y="19449"/>
                      <a:pt x="1740665" y="24131"/>
                      <a:pt x="1703569" y="20889"/>
                    </a:cubicBezTo>
                    <a:cubicBezTo>
                      <a:pt x="1707170" y="19449"/>
                      <a:pt x="1687361" y="20889"/>
                      <a:pt x="1688802" y="18728"/>
                    </a:cubicBezTo>
                    <a:lnTo>
                      <a:pt x="1629015" y="20169"/>
                    </a:lnTo>
                    <a:lnTo>
                      <a:pt x="1641261" y="19449"/>
                    </a:lnTo>
                    <a:lnTo>
                      <a:pt x="1539695" y="19449"/>
                    </a:lnTo>
                    <a:cubicBezTo>
                      <a:pt x="1539695" y="19809"/>
                      <a:pt x="1542216" y="19449"/>
                      <a:pt x="1542216" y="19449"/>
                    </a:cubicBezTo>
                    <a:cubicBezTo>
                      <a:pt x="1493954" y="21250"/>
                      <a:pt x="1456137" y="22690"/>
                      <a:pt x="1425883" y="23771"/>
                    </a:cubicBezTo>
                    <a:cubicBezTo>
                      <a:pt x="1425883" y="24491"/>
                      <a:pt x="1428765" y="24851"/>
                      <a:pt x="1412918" y="25572"/>
                    </a:cubicBezTo>
                    <a:cubicBezTo>
                      <a:pt x="1396710" y="25932"/>
                      <a:pt x="1384465" y="25932"/>
                      <a:pt x="1373660" y="25932"/>
                    </a:cubicBezTo>
                    <a:cubicBezTo>
                      <a:pt x="1373660" y="25932"/>
                      <a:pt x="1373660" y="25932"/>
                      <a:pt x="1373660" y="25932"/>
                    </a:cubicBezTo>
                    <a:lnTo>
                      <a:pt x="1373660" y="25932"/>
                    </a:lnTo>
                    <a:cubicBezTo>
                      <a:pt x="1348809" y="25932"/>
                      <a:pt x="1332241" y="24491"/>
                      <a:pt x="1301627" y="24131"/>
                    </a:cubicBezTo>
                    <a:lnTo>
                      <a:pt x="1395990" y="24131"/>
                    </a:lnTo>
                    <a:cubicBezTo>
                      <a:pt x="1403553" y="22690"/>
                      <a:pt x="1395990" y="20889"/>
                      <a:pt x="1349529" y="20169"/>
                    </a:cubicBezTo>
                    <a:cubicBezTo>
                      <a:pt x="1368618" y="20169"/>
                      <a:pt x="1376181" y="19089"/>
                      <a:pt x="1353131" y="18728"/>
                    </a:cubicBezTo>
                    <a:cubicBezTo>
                      <a:pt x="1350609" y="19089"/>
                      <a:pt x="1291183" y="19449"/>
                      <a:pt x="1313873" y="20889"/>
                    </a:cubicBezTo>
                    <a:cubicBezTo>
                      <a:pt x="1224192" y="21250"/>
                      <a:pt x="1079047" y="17648"/>
                      <a:pt x="942905" y="20529"/>
                    </a:cubicBezTo>
                    <a:cubicBezTo>
                      <a:pt x="1040870" y="19089"/>
                      <a:pt x="864390" y="18728"/>
                      <a:pt x="973159" y="18008"/>
                    </a:cubicBezTo>
                    <a:cubicBezTo>
                      <a:pt x="935342" y="16928"/>
                      <a:pt x="919135" y="17288"/>
                      <a:pt x="902567" y="18008"/>
                    </a:cubicBezTo>
                    <a:cubicBezTo>
                      <a:pt x="894283" y="18368"/>
                      <a:pt x="886000" y="18728"/>
                      <a:pt x="874835" y="19089"/>
                    </a:cubicBezTo>
                    <a:cubicBezTo>
                      <a:pt x="863670" y="19089"/>
                      <a:pt x="849984" y="19809"/>
                      <a:pt x="830535" y="20169"/>
                    </a:cubicBezTo>
                    <a:cubicBezTo>
                      <a:pt x="827293" y="20169"/>
                      <a:pt x="837738" y="19449"/>
                      <a:pt x="851424" y="19089"/>
                    </a:cubicBezTo>
                    <a:cubicBezTo>
                      <a:pt x="865110" y="19089"/>
                      <a:pt x="881678" y="19089"/>
                      <a:pt x="890322" y="18008"/>
                    </a:cubicBezTo>
                    <a:cubicBezTo>
                      <a:pt x="858267" y="18008"/>
                      <a:pt x="828374" y="18008"/>
                      <a:pt x="799921" y="20169"/>
                    </a:cubicBezTo>
                    <a:cubicBezTo>
                      <a:pt x="771468" y="22330"/>
                      <a:pt x="744456" y="25932"/>
                      <a:pt x="717804" y="30614"/>
                    </a:cubicBezTo>
                    <a:cubicBezTo>
                      <a:pt x="664500" y="40338"/>
                      <a:pt x="612997" y="54745"/>
                      <a:pt x="554650" y="77075"/>
                    </a:cubicBezTo>
                    <a:lnTo>
                      <a:pt x="548888" y="77075"/>
                    </a:lnTo>
                    <a:cubicBezTo>
                      <a:pt x="543485" y="79596"/>
                      <a:pt x="537723" y="81757"/>
                      <a:pt x="531960" y="84278"/>
                    </a:cubicBezTo>
                    <a:cubicBezTo>
                      <a:pt x="526197" y="86799"/>
                      <a:pt x="520435" y="89680"/>
                      <a:pt x="514672" y="92202"/>
                    </a:cubicBezTo>
                    <a:cubicBezTo>
                      <a:pt x="508910" y="95083"/>
                      <a:pt x="502787" y="97604"/>
                      <a:pt x="496664" y="100485"/>
                    </a:cubicBezTo>
                    <a:cubicBezTo>
                      <a:pt x="490541" y="103367"/>
                      <a:pt x="484779" y="106608"/>
                      <a:pt x="478656" y="109850"/>
                    </a:cubicBezTo>
                    <a:close/>
                    <a:moveTo>
                      <a:pt x="280206" y="253915"/>
                    </a:moveTo>
                    <a:cubicBezTo>
                      <a:pt x="271563" y="262198"/>
                      <a:pt x="263279" y="271202"/>
                      <a:pt x="254995" y="279846"/>
                    </a:cubicBezTo>
                    <a:cubicBezTo>
                      <a:pt x="251033" y="284168"/>
                      <a:pt x="246711" y="288850"/>
                      <a:pt x="242389" y="293172"/>
                    </a:cubicBezTo>
                    <a:cubicBezTo>
                      <a:pt x="238428" y="297854"/>
                      <a:pt x="234466" y="302537"/>
                      <a:pt x="230504" y="307219"/>
                    </a:cubicBezTo>
                    <a:cubicBezTo>
                      <a:pt x="231945" y="305418"/>
                      <a:pt x="233745" y="303617"/>
                      <a:pt x="235186" y="301816"/>
                    </a:cubicBezTo>
                    <a:cubicBezTo>
                      <a:pt x="219699" y="320184"/>
                      <a:pt x="204932" y="339273"/>
                      <a:pt x="191246" y="358722"/>
                    </a:cubicBezTo>
                    <a:cubicBezTo>
                      <a:pt x="194488" y="354040"/>
                      <a:pt x="197729" y="350078"/>
                      <a:pt x="200971" y="346476"/>
                    </a:cubicBezTo>
                    <a:cubicBezTo>
                      <a:pt x="204212" y="342875"/>
                      <a:pt x="207093" y="339273"/>
                      <a:pt x="209615" y="336032"/>
                    </a:cubicBezTo>
                    <a:cubicBezTo>
                      <a:pt x="214657" y="329909"/>
                      <a:pt x="218619" y="325587"/>
                      <a:pt x="220419" y="323786"/>
                    </a:cubicBezTo>
                    <a:cubicBezTo>
                      <a:pt x="224021" y="320184"/>
                      <a:pt x="219699" y="327028"/>
                      <a:pt x="200971" y="351519"/>
                    </a:cubicBezTo>
                    <a:cubicBezTo>
                      <a:pt x="203492" y="346837"/>
                      <a:pt x="191606" y="360523"/>
                      <a:pt x="204572" y="343595"/>
                    </a:cubicBezTo>
                    <a:cubicBezTo>
                      <a:pt x="201331" y="347557"/>
                      <a:pt x="197369" y="352239"/>
                      <a:pt x="193407" y="357281"/>
                    </a:cubicBezTo>
                    <a:cubicBezTo>
                      <a:pt x="189446" y="362323"/>
                      <a:pt x="185484" y="368086"/>
                      <a:pt x="181522" y="373489"/>
                    </a:cubicBezTo>
                    <a:cubicBezTo>
                      <a:pt x="172878" y="384654"/>
                      <a:pt x="165315" y="396899"/>
                      <a:pt x="158472" y="407344"/>
                    </a:cubicBezTo>
                    <a:cubicBezTo>
                      <a:pt x="155230" y="412746"/>
                      <a:pt x="151989" y="417428"/>
                      <a:pt x="149467" y="421750"/>
                    </a:cubicBezTo>
                    <a:cubicBezTo>
                      <a:pt x="146946" y="426072"/>
                      <a:pt x="145146" y="429674"/>
                      <a:pt x="143705" y="432195"/>
                    </a:cubicBezTo>
                    <a:cubicBezTo>
                      <a:pt x="141184" y="437237"/>
                      <a:pt x="140824" y="438678"/>
                      <a:pt x="144425" y="433996"/>
                    </a:cubicBezTo>
                    <a:cubicBezTo>
                      <a:pt x="149107" y="425352"/>
                      <a:pt x="152709" y="418509"/>
                      <a:pt x="155950" y="413467"/>
                    </a:cubicBezTo>
                    <a:cubicBezTo>
                      <a:pt x="159192" y="408424"/>
                      <a:pt x="161713" y="404463"/>
                      <a:pt x="163514" y="401941"/>
                    </a:cubicBezTo>
                    <a:cubicBezTo>
                      <a:pt x="167115" y="396539"/>
                      <a:pt x="168556" y="395458"/>
                      <a:pt x="169637" y="394378"/>
                    </a:cubicBezTo>
                    <a:cubicBezTo>
                      <a:pt x="171798" y="392937"/>
                      <a:pt x="172518" y="392937"/>
                      <a:pt x="189806" y="367006"/>
                    </a:cubicBezTo>
                    <a:cubicBezTo>
                      <a:pt x="185484" y="374209"/>
                      <a:pt x="180802" y="381052"/>
                      <a:pt x="176119" y="387895"/>
                    </a:cubicBezTo>
                    <a:cubicBezTo>
                      <a:pt x="171798" y="395098"/>
                      <a:pt x="167476" y="401941"/>
                      <a:pt x="163154" y="408784"/>
                    </a:cubicBezTo>
                    <a:cubicBezTo>
                      <a:pt x="154150" y="422471"/>
                      <a:pt x="146586" y="436877"/>
                      <a:pt x="139023" y="450563"/>
                    </a:cubicBezTo>
                    <a:cubicBezTo>
                      <a:pt x="154510" y="421390"/>
                      <a:pt x="131099" y="454885"/>
                      <a:pt x="109489" y="499545"/>
                    </a:cubicBezTo>
                    <a:cubicBezTo>
                      <a:pt x="107328" y="504588"/>
                      <a:pt x="104087" y="511431"/>
                      <a:pt x="100485" y="519715"/>
                    </a:cubicBezTo>
                    <a:cubicBezTo>
                      <a:pt x="99405" y="521876"/>
                      <a:pt x="98685" y="524036"/>
                      <a:pt x="97604" y="526197"/>
                    </a:cubicBezTo>
                    <a:cubicBezTo>
                      <a:pt x="96884" y="528358"/>
                      <a:pt x="95803" y="530880"/>
                      <a:pt x="94723" y="533040"/>
                    </a:cubicBezTo>
                    <a:cubicBezTo>
                      <a:pt x="92922" y="537723"/>
                      <a:pt x="90761" y="542765"/>
                      <a:pt x="88960" y="547807"/>
                    </a:cubicBezTo>
                    <a:cubicBezTo>
                      <a:pt x="86799" y="552849"/>
                      <a:pt x="84998" y="557892"/>
                      <a:pt x="82837" y="563294"/>
                    </a:cubicBezTo>
                    <a:cubicBezTo>
                      <a:pt x="81037" y="568697"/>
                      <a:pt x="79236" y="573739"/>
                      <a:pt x="77435" y="578781"/>
                    </a:cubicBezTo>
                    <a:cubicBezTo>
                      <a:pt x="75634" y="583823"/>
                      <a:pt x="74194" y="588866"/>
                      <a:pt x="72393" y="593908"/>
                    </a:cubicBezTo>
                    <a:cubicBezTo>
                      <a:pt x="71672" y="596429"/>
                      <a:pt x="70952" y="598590"/>
                      <a:pt x="70232" y="601111"/>
                    </a:cubicBezTo>
                    <a:cubicBezTo>
                      <a:pt x="69511" y="603272"/>
                      <a:pt x="69151" y="605793"/>
                      <a:pt x="68431" y="607954"/>
                    </a:cubicBezTo>
                    <a:cubicBezTo>
                      <a:pt x="70952" y="602192"/>
                      <a:pt x="70232" y="606514"/>
                      <a:pt x="70952" y="605793"/>
                    </a:cubicBezTo>
                    <a:cubicBezTo>
                      <a:pt x="71672" y="604713"/>
                      <a:pt x="74194" y="598590"/>
                      <a:pt x="83558" y="571218"/>
                    </a:cubicBezTo>
                    <a:cubicBezTo>
                      <a:pt x="81757" y="576260"/>
                      <a:pt x="79956" y="582023"/>
                      <a:pt x="78155" y="588506"/>
                    </a:cubicBezTo>
                    <a:cubicBezTo>
                      <a:pt x="76354" y="594988"/>
                      <a:pt x="73473" y="601832"/>
                      <a:pt x="71672" y="609035"/>
                    </a:cubicBezTo>
                    <a:cubicBezTo>
                      <a:pt x="67711" y="624162"/>
                      <a:pt x="62308" y="640729"/>
                      <a:pt x="57986" y="658737"/>
                    </a:cubicBezTo>
                    <a:cubicBezTo>
                      <a:pt x="60507" y="644331"/>
                      <a:pt x="67711" y="619479"/>
                      <a:pt x="66630" y="621280"/>
                    </a:cubicBezTo>
                    <a:cubicBezTo>
                      <a:pt x="64469" y="627043"/>
                      <a:pt x="62668" y="632806"/>
                      <a:pt x="60867" y="638928"/>
                    </a:cubicBezTo>
                    <a:cubicBezTo>
                      <a:pt x="59067" y="645051"/>
                      <a:pt x="57626" y="650814"/>
                      <a:pt x="56185" y="656576"/>
                    </a:cubicBezTo>
                    <a:cubicBezTo>
                      <a:pt x="54745" y="662339"/>
                      <a:pt x="53304" y="667741"/>
                      <a:pt x="52224" y="672784"/>
                    </a:cubicBezTo>
                    <a:cubicBezTo>
                      <a:pt x="51503" y="675305"/>
                      <a:pt x="51143" y="677826"/>
                      <a:pt x="50423" y="679987"/>
                    </a:cubicBezTo>
                    <a:cubicBezTo>
                      <a:pt x="50063" y="682148"/>
                      <a:pt x="49342" y="684309"/>
                      <a:pt x="48982" y="686110"/>
                    </a:cubicBezTo>
                    <a:cubicBezTo>
                      <a:pt x="46821" y="698355"/>
                      <a:pt x="44660" y="710601"/>
                      <a:pt x="42859" y="722486"/>
                    </a:cubicBezTo>
                    <a:cubicBezTo>
                      <a:pt x="43580" y="718884"/>
                      <a:pt x="44300" y="716003"/>
                      <a:pt x="45020" y="713842"/>
                    </a:cubicBezTo>
                    <a:cubicBezTo>
                      <a:pt x="43940" y="720685"/>
                      <a:pt x="43580" y="727528"/>
                      <a:pt x="42859" y="734371"/>
                    </a:cubicBezTo>
                    <a:lnTo>
                      <a:pt x="41059" y="754901"/>
                    </a:lnTo>
                    <a:cubicBezTo>
                      <a:pt x="47181" y="700876"/>
                      <a:pt x="45020" y="730049"/>
                      <a:pt x="45741" y="730770"/>
                    </a:cubicBezTo>
                    <a:cubicBezTo>
                      <a:pt x="44300" y="728969"/>
                      <a:pt x="40698" y="765345"/>
                      <a:pt x="39978" y="784074"/>
                    </a:cubicBezTo>
                    <a:lnTo>
                      <a:pt x="42499" y="763905"/>
                    </a:lnTo>
                    <a:cubicBezTo>
                      <a:pt x="43580" y="757422"/>
                      <a:pt x="44660" y="750579"/>
                      <a:pt x="46101" y="744096"/>
                    </a:cubicBezTo>
                    <a:cubicBezTo>
                      <a:pt x="45741" y="749138"/>
                      <a:pt x="45020" y="755621"/>
                      <a:pt x="43940" y="762824"/>
                    </a:cubicBezTo>
                    <a:cubicBezTo>
                      <a:pt x="43220" y="770027"/>
                      <a:pt x="42499" y="777591"/>
                      <a:pt x="42139" y="784434"/>
                    </a:cubicBezTo>
                    <a:cubicBezTo>
                      <a:pt x="40698" y="797760"/>
                      <a:pt x="39978" y="807484"/>
                      <a:pt x="41419" y="802442"/>
                    </a:cubicBezTo>
                    <a:cubicBezTo>
                      <a:pt x="43220" y="781193"/>
                      <a:pt x="44300" y="763184"/>
                      <a:pt x="46821" y="746977"/>
                    </a:cubicBezTo>
                    <a:cubicBezTo>
                      <a:pt x="47902" y="739053"/>
                      <a:pt x="48982" y="731130"/>
                      <a:pt x="49702" y="723927"/>
                    </a:cubicBezTo>
                    <a:cubicBezTo>
                      <a:pt x="50783" y="716723"/>
                      <a:pt x="52224" y="709520"/>
                      <a:pt x="53304" y="702317"/>
                    </a:cubicBezTo>
                    <a:cubicBezTo>
                      <a:pt x="54385" y="695114"/>
                      <a:pt x="55825" y="688271"/>
                      <a:pt x="56906" y="681067"/>
                    </a:cubicBezTo>
                    <a:cubicBezTo>
                      <a:pt x="58346" y="673864"/>
                      <a:pt x="60147" y="667021"/>
                      <a:pt x="61948" y="659458"/>
                    </a:cubicBezTo>
                    <a:cubicBezTo>
                      <a:pt x="62668" y="655856"/>
                      <a:pt x="63749" y="651894"/>
                      <a:pt x="64469" y="647932"/>
                    </a:cubicBezTo>
                    <a:cubicBezTo>
                      <a:pt x="64829" y="646132"/>
                      <a:pt x="65189" y="643971"/>
                      <a:pt x="65910" y="642170"/>
                    </a:cubicBezTo>
                    <a:cubicBezTo>
                      <a:pt x="66630" y="640369"/>
                      <a:pt x="66990" y="638208"/>
                      <a:pt x="67711" y="636047"/>
                    </a:cubicBezTo>
                    <a:cubicBezTo>
                      <a:pt x="69872" y="627763"/>
                      <a:pt x="72393" y="619119"/>
                      <a:pt x="74914" y="609755"/>
                    </a:cubicBezTo>
                    <a:lnTo>
                      <a:pt x="64829" y="639649"/>
                    </a:lnTo>
                    <a:cubicBezTo>
                      <a:pt x="75994" y="597149"/>
                      <a:pt x="81757" y="584904"/>
                      <a:pt x="87159" y="571218"/>
                    </a:cubicBezTo>
                    <a:cubicBezTo>
                      <a:pt x="87880" y="569417"/>
                      <a:pt x="88600" y="567616"/>
                      <a:pt x="89320" y="565815"/>
                    </a:cubicBezTo>
                    <a:cubicBezTo>
                      <a:pt x="90041" y="564014"/>
                      <a:pt x="91121" y="562214"/>
                      <a:pt x="91841" y="560053"/>
                    </a:cubicBezTo>
                    <a:cubicBezTo>
                      <a:pt x="93642" y="556091"/>
                      <a:pt x="95443" y="551409"/>
                      <a:pt x="97964" y="546006"/>
                    </a:cubicBezTo>
                    <a:cubicBezTo>
                      <a:pt x="100485" y="540604"/>
                      <a:pt x="103007" y="533761"/>
                      <a:pt x="106608" y="526197"/>
                    </a:cubicBezTo>
                    <a:cubicBezTo>
                      <a:pt x="110210" y="518274"/>
                      <a:pt x="114532" y="509270"/>
                      <a:pt x="119574" y="498105"/>
                    </a:cubicBezTo>
                    <a:cubicBezTo>
                      <a:pt x="121375" y="493423"/>
                      <a:pt x="124256" y="488020"/>
                      <a:pt x="127137" y="481897"/>
                    </a:cubicBezTo>
                    <a:cubicBezTo>
                      <a:pt x="130019" y="475775"/>
                      <a:pt x="133620" y="468932"/>
                      <a:pt x="136862" y="462089"/>
                    </a:cubicBezTo>
                    <a:cubicBezTo>
                      <a:pt x="138663" y="458487"/>
                      <a:pt x="140463" y="454885"/>
                      <a:pt x="142624" y="451644"/>
                    </a:cubicBezTo>
                    <a:cubicBezTo>
                      <a:pt x="144785" y="448042"/>
                      <a:pt x="146586" y="444441"/>
                      <a:pt x="148747" y="440839"/>
                    </a:cubicBezTo>
                    <a:cubicBezTo>
                      <a:pt x="150908" y="437237"/>
                      <a:pt x="152709" y="433636"/>
                      <a:pt x="154870" y="430034"/>
                    </a:cubicBezTo>
                    <a:cubicBezTo>
                      <a:pt x="157031" y="426432"/>
                      <a:pt x="158832" y="422831"/>
                      <a:pt x="160993" y="419589"/>
                    </a:cubicBezTo>
                    <a:cubicBezTo>
                      <a:pt x="165315" y="412746"/>
                      <a:pt x="169276" y="406263"/>
                      <a:pt x="173238" y="400501"/>
                    </a:cubicBezTo>
                    <a:cubicBezTo>
                      <a:pt x="175039" y="397619"/>
                      <a:pt x="176840" y="394738"/>
                      <a:pt x="178641" y="391857"/>
                    </a:cubicBezTo>
                    <a:cubicBezTo>
                      <a:pt x="180441" y="389336"/>
                      <a:pt x="182242" y="386815"/>
                      <a:pt x="183683" y="384654"/>
                    </a:cubicBezTo>
                    <a:cubicBezTo>
                      <a:pt x="189806" y="375650"/>
                      <a:pt x="193407" y="369527"/>
                      <a:pt x="193047" y="368806"/>
                    </a:cubicBezTo>
                    <a:cubicBezTo>
                      <a:pt x="191606" y="371328"/>
                      <a:pt x="193047" y="369887"/>
                      <a:pt x="196649" y="365205"/>
                    </a:cubicBezTo>
                    <a:cubicBezTo>
                      <a:pt x="198450" y="363044"/>
                      <a:pt x="200611" y="359802"/>
                      <a:pt x="203132" y="356561"/>
                    </a:cubicBezTo>
                    <a:cubicBezTo>
                      <a:pt x="206013" y="353319"/>
                      <a:pt x="208894" y="349358"/>
                      <a:pt x="212136" y="345396"/>
                    </a:cubicBezTo>
                    <a:cubicBezTo>
                      <a:pt x="225102" y="328828"/>
                      <a:pt x="242750" y="309019"/>
                      <a:pt x="253554" y="296054"/>
                    </a:cubicBezTo>
                    <a:cubicBezTo>
                      <a:pt x="259677" y="288850"/>
                      <a:pt x="268681" y="278406"/>
                      <a:pt x="279126" y="267241"/>
                    </a:cubicBezTo>
                    <a:cubicBezTo>
                      <a:pt x="284528" y="261838"/>
                      <a:pt x="290291" y="256076"/>
                      <a:pt x="295693" y="250673"/>
                    </a:cubicBezTo>
                    <a:cubicBezTo>
                      <a:pt x="298575" y="247792"/>
                      <a:pt x="301096" y="245271"/>
                      <a:pt x="303977" y="242389"/>
                    </a:cubicBezTo>
                    <a:cubicBezTo>
                      <a:pt x="306498" y="239868"/>
                      <a:pt x="309380" y="237347"/>
                      <a:pt x="312261" y="234826"/>
                    </a:cubicBezTo>
                    <a:cubicBezTo>
                      <a:pt x="323066" y="225462"/>
                      <a:pt x="331710" y="217178"/>
                      <a:pt x="336392" y="212856"/>
                    </a:cubicBezTo>
                    <a:cubicBezTo>
                      <a:pt x="341074" y="208894"/>
                      <a:pt x="341434" y="208174"/>
                      <a:pt x="334591" y="212856"/>
                    </a:cubicBezTo>
                    <a:cubicBezTo>
                      <a:pt x="328828" y="217898"/>
                      <a:pt x="322706" y="223301"/>
                      <a:pt x="316223" y="229063"/>
                    </a:cubicBezTo>
                    <a:cubicBezTo>
                      <a:pt x="309740" y="234826"/>
                      <a:pt x="303257" y="240589"/>
                      <a:pt x="297134" y="246711"/>
                    </a:cubicBezTo>
                    <a:cubicBezTo>
                      <a:pt x="284889" y="258597"/>
                      <a:pt x="273003" y="269762"/>
                      <a:pt x="263999" y="278406"/>
                    </a:cubicBezTo>
                    <a:lnTo>
                      <a:pt x="274084" y="267601"/>
                    </a:lnTo>
                    <a:cubicBezTo>
                      <a:pt x="277685" y="263999"/>
                      <a:pt x="281287" y="260758"/>
                      <a:pt x="284528" y="257156"/>
                    </a:cubicBezTo>
                    <a:cubicBezTo>
                      <a:pt x="291732" y="250313"/>
                      <a:pt x="298575" y="243470"/>
                      <a:pt x="305778" y="236627"/>
                    </a:cubicBezTo>
                    <a:cubicBezTo>
                      <a:pt x="296054" y="244911"/>
                      <a:pt x="286329" y="253915"/>
                      <a:pt x="276605" y="262198"/>
                    </a:cubicBezTo>
                    <a:cubicBezTo>
                      <a:pt x="291371" y="248872"/>
                      <a:pt x="289211" y="248872"/>
                      <a:pt x="280927" y="253915"/>
                    </a:cubicBezTo>
                    <a:close/>
                    <a:moveTo>
                      <a:pt x="13326" y="1514483"/>
                    </a:moveTo>
                    <a:cubicBezTo>
                      <a:pt x="13326" y="1515204"/>
                      <a:pt x="13326" y="1515924"/>
                      <a:pt x="13326" y="1516644"/>
                    </a:cubicBezTo>
                    <a:cubicBezTo>
                      <a:pt x="13326" y="1515924"/>
                      <a:pt x="13326" y="1514844"/>
                      <a:pt x="13326" y="1514123"/>
                    </a:cubicBezTo>
                    <a:lnTo>
                      <a:pt x="13326" y="1514123"/>
                    </a:lnTo>
                    <a:close/>
                  </a:path>
                </a:pathLst>
              </a:custGeom>
              <a:solidFill>
                <a:schemeClr val="accent2"/>
              </a:solidFill>
              <a:ln w="0" cap="flat">
                <a:noFill/>
                <a:prstDash val="solid"/>
                <a:miter/>
              </a:ln>
            </p:spPr>
            <p:txBody>
              <a:bodyPr rtlCol="0" anchor="ctr"/>
              <a:lstStyle/>
              <a:p>
                <a:endParaRPr lang="en-US" sz="744"/>
              </a:p>
            </p:txBody>
          </p:sp>
          <p:sp>
            <p:nvSpPr>
              <p:cNvPr id="3000" name="Freeform: Shape 2999">
                <a:extLst>
                  <a:ext uri="{FF2B5EF4-FFF2-40B4-BE49-F238E27FC236}">
                    <a16:creationId xmlns:a16="http://schemas.microsoft.com/office/drawing/2014/main" id="{7A2A3A1A-CE26-0F8E-C2E8-428FC8C4BD02}"/>
                  </a:ext>
                </a:extLst>
              </p:cNvPr>
              <p:cNvSpPr/>
              <p:nvPr/>
            </p:nvSpPr>
            <p:spPr>
              <a:xfrm>
                <a:off x="11781289" y="4198347"/>
                <a:ext cx="1800" cy="56696"/>
              </a:xfrm>
              <a:custGeom>
                <a:avLst/>
                <a:gdLst>
                  <a:gd name="connsiteX0" fmla="*/ 0 w 1800"/>
                  <a:gd name="connsiteY0" fmla="*/ 4846 h 56696"/>
                  <a:gd name="connsiteX1" fmla="*/ 1801 w 1800"/>
                  <a:gd name="connsiteY1" fmla="*/ 55629 h 56696"/>
                  <a:gd name="connsiteX2" fmla="*/ 0 w 1800"/>
                  <a:gd name="connsiteY2" fmla="*/ 4846 h 56696"/>
                </a:gdLst>
                <a:ahLst/>
                <a:cxnLst>
                  <a:cxn ang="0">
                    <a:pos x="connsiteX0" y="connsiteY0"/>
                  </a:cxn>
                  <a:cxn ang="0">
                    <a:pos x="connsiteX1" y="connsiteY1"/>
                  </a:cxn>
                  <a:cxn ang="0">
                    <a:pos x="connsiteX2" y="connsiteY2"/>
                  </a:cxn>
                </a:cxnLst>
                <a:rect l="l" t="t" r="r" b="b"/>
                <a:pathLst>
                  <a:path w="1800" h="56696">
                    <a:moveTo>
                      <a:pt x="0" y="4846"/>
                    </a:moveTo>
                    <a:cubicBezTo>
                      <a:pt x="720" y="21774"/>
                      <a:pt x="720" y="63913"/>
                      <a:pt x="1801" y="55629"/>
                    </a:cubicBezTo>
                    <a:cubicBezTo>
                      <a:pt x="360" y="56710"/>
                      <a:pt x="1801" y="-19645"/>
                      <a:pt x="0" y="4846"/>
                    </a:cubicBezTo>
                    <a:close/>
                  </a:path>
                </a:pathLst>
              </a:custGeom>
              <a:solidFill>
                <a:schemeClr val="accent2"/>
              </a:solidFill>
              <a:ln w="0" cap="flat">
                <a:noFill/>
                <a:prstDash val="solid"/>
                <a:miter/>
              </a:ln>
            </p:spPr>
            <p:txBody>
              <a:bodyPr rtlCol="0" anchor="ctr"/>
              <a:lstStyle/>
              <a:p>
                <a:endParaRPr lang="en-US" sz="744"/>
              </a:p>
            </p:txBody>
          </p:sp>
          <p:sp>
            <p:nvSpPr>
              <p:cNvPr id="3001" name="Freeform: Shape 3000">
                <a:extLst>
                  <a:ext uri="{FF2B5EF4-FFF2-40B4-BE49-F238E27FC236}">
                    <a16:creationId xmlns:a16="http://schemas.microsoft.com/office/drawing/2014/main" id="{A64D8310-EA2B-11DA-3882-8CFADAE86724}"/>
                  </a:ext>
                </a:extLst>
              </p:cNvPr>
              <p:cNvSpPr/>
              <p:nvPr/>
            </p:nvSpPr>
            <p:spPr>
              <a:xfrm>
                <a:off x="11779848" y="4221201"/>
                <a:ext cx="1080" cy="52223"/>
              </a:xfrm>
              <a:custGeom>
                <a:avLst/>
                <a:gdLst>
                  <a:gd name="connsiteX0" fmla="*/ 0 w 1080"/>
                  <a:gd name="connsiteY0" fmla="*/ 32415 h 52223"/>
                  <a:gd name="connsiteX1" fmla="*/ 1080 w 1080"/>
                  <a:gd name="connsiteY1" fmla="*/ 52223 h 52223"/>
                  <a:gd name="connsiteX2" fmla="*/ 1080 w 1080"/>
                  <a:gd name="connsiteY2" fmla="*/ 0 h 52223"/>
                  <a:gd name="connsiteX3" fmla="*/ 0 w 1080"/>
                  <a:gd name="connsiteY3" fmla="*/ 32415 h 52223"/>
                </a:gdLst>
                <a:ahLst/>
                <a:cxnLst>
                  <a:cxn ang="0">
                    <a:pos x="connsiteX0" y="connsiteY0"/>
                  </a:cxn>
                  <a:cxn ang="0">
                    <a:pos x="connsiteX1" y="connsiteY1"/>
                  </a:cxn>
                  <a:cxn ang="0">
                    <a:pos x="connsiteX2" y="connsiteY2"/>
                  </a:cxn>
                  <a:cxn ang="0">
                    <a:pos x="connsiteX3" y="connsiteY3"/>
                  </a:cxn>
                </a:cxnLst>
                <a:rect l="l" t="t" r="r" b="b"/>
                <a:pathLst>
                  <a:path w="1080" h="52223">
                    <a:moveTo>
                      <a:pt x="0" y="32415"/>
                    </a:moveTo>
                    <a:cubicBezTo>
                      <a:pt x="360" y="35296"/>
                      <a:pt x="1080" y="33495"/>
                      <a:pt x="1080" y="52223"/>
                    </a:cubicBezTo>
                    <a:lnTo>
                      <a:pt x="1080" y="0"/>
                    </a:lnTo>
                    <a:cubicBezTo>
                      <a:pt x="720" y="0"/>
                      <a:pt x="0" y="32415"/>
                      <a:pt x="0" y="32415"/>
                    </a:cubicBezTo>
                    <a:close/>
                  </a:path>
                </a:pathLst>
              </a:custGeom>
              <a:solidFill>
                <a:schemeClr val="accent2"/>
              </a:solidFill>
              <a:ln w="0" cap="flat">
                <a:noFill/>
                <a:prstDash val="solid"/>
                <a:miter/>
              </a:ln>
            </p:spPr>
            <p:txBody>
              <a:bodyPr rtlCol="0" anchor="ctr"/>
              <a:lstStyle/>
              <a:p>
                <a:endParaRPr lang="en-US" sz="744"/>
              </a:p>
            </p:txBody>
          </p:sp>
          <p:sp>
            <p:nvSpPr>
              <p:cNvPr id="3002" name="Freeform: Shape 3001">
                <a:extLst>
                  <a:ext uri="{FF2B5EF4-FFF2-40B4-BE49-F238E27FC236}">
                    <a16:creationId xmlns:a16="http://schemas.microsoft.com/office/drawing/2014/main" id="{2DA61D4B-364D-7069-2DD5-1885C1B8F929}"/>
                  </a:ext>
                </a:extLst>
              </p:cNvPr>
              <p:cNvSpPr/>
              <p:nvPr/>
            </p:nvSpPr>
            <p:spPr>
              <a:xfrm>
                <a:off x="11766162" y="4304399"/>
                <a:ext cx="4693" cy="164594"/>
              </a:xfrm>
              <a:custGeom>
                <a:avLst/>
                <a:gdLst>
                  <a:gd name="connsiteX0" fmla="*/ 2881 w 4693"/>
                  <a:gd name="connsiteY0" fmla="*/ 2161 h 164594"/>
                  <a:gd name="connsiteX1" fmla="*/ 4682 w 4693"/>
                  <a:gd name="connsiteY1" fmla="*/ 88240 h 164594"/>
                  <a:gd name="connsiteX2" fmla="*/ 0 w 4693"/>
                  <a:gd name="connsiteY2" fmla="*/ 0 h 164594"/>
                  <a:gd name="connsiteX3" fmla="*/ 3242 w 4693"/>
                  <a:gd name="connsiteY3" fmla="*/ 164594 h 164594"/>
                  <a:gd name="connsiteX4" fmla="*/ 2881 w 4693"/>
                  <a:gd name="connsiteY4" fmla="*/ 2161 h 1645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93" h="164594">
                    <a:moveTo>
                      <a:pt x="2881" y="2161"/>
                    </a:moveTo>
                    <a:cubicBezTo>
                      <a:pt x="3962" y="29173"/>
                      <a:pt x="4682" y="46101"/>
                      <a:pt x="4682" y="88240"/>
                    </a:cubicBezTo>
                    <a:cubicBezTo>
                      <a:pt x="1081" y="104087"/>
                      <a:pt x="3602" y="19089"/>
                      <a:pt x="0" y="0"/>
                    </a:cubicBezTo>
                    <a:cubicBezTo>
                      <a:pt x="0" y="77075"/>
                      <a:pt x="2881" y="100846"/>
                      <a:pt x="3242" y="164594"/>
                    </a:cubicBezTo>
                    <a:cubicBezTo>
                      <a:pt x="4682" y="133260"/>
                      <a:pt x="5763" y="4322"/>
                      <a:pt x="2881" y="2161"/>
                    </a:cubicBezTo>
                    <a:close/>
                  </a:path>
                </a:pathLst>
              </a:custGeom>
              <a:solidFill>
                <a:schemeClr val="accent2"/>
              </a:solidFill>
              <a:ln w="0" cap="flat">
                <a:noFill/>
                <a:prstDash val="solid"/>
                <a:miter/>
              </a:ln>
            </p:spPr>
            <p:txBody>
              <a:bodyPr rtlCol="0" anchor="ctr"/>
              <a:lstStyle/>
              <a:p>
                <a:endParaRPr lang="en-US" sz="744"/>
              </a:p>
            </p:txBody>
          </p:sp>
          <p:sp>
            <p:nvSpPr>
              <p:cNvPr id="3003" name="Freeform: Shape 3002">
                <a:extLst>
                  <a:ext uri="{FF2B5EF4-FFF2-40B4-BE49-F238E27FC236}">
                    <a16:creationId xmlns:a16="http://schemas.microsoft.com/office/drawing/2014/main" id="{82C6AD60-1BE9-F960-2D53-50AB635B5143}"/>
                  </a:ext>
                </a:extLst>
              </p:cNvPr>
              <p:cNvSpPr/>
              <p:nvPr/>
            </p:nvSpPr>
            <p:spPr>
              <a:xfrm>
                <a:off x="11764361" y="4268022"/>
                <a:ext cx="1080" cy="47181"/>
              </a:xfrm>
              <a:custGeom>
                <a:avLst/>
                <a:gdLst>
                  <a:gd name="connsiteX0" fmla="*/ 0 w 1080"/>
                  <a:gd name="connsiteY0" fmla="*/ 4322 h 47181"/>
                  <a:gd name="connsiteX1" fmla="*/ 1081 w 1080"/>
                  <a:gd name="connsiteY1" fmla="*/ 47181 h 47181"/>
                  <a:gd name="connsiteX2" fmla="*/ 1081 w 1080"/>
                  <a:gd name="connsiteY2" fmla="*/ 42859 h 47181"/>
                  <a:gd name="connsiteX3" fmla="*/ 360 w 1080"/>
                  <a:gd name="connsiteY3" fmla="*/ 0 h 47181"/>
                  <a:gd name="connsiteX4" fmla="*/ 0 w 1080"/>
                  <a:gd name="connsiteY4" fmla="*/ 4322 h 471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 h="47181">
                    <a:moveTo>
                      <a:pt x="0" y="4322"/>
                    </a:moveTo>
                    <a:lnTo>
                      <a:pt x="1081" y="47181"/>
                    </a:lnTo>
                    <a:lnTo>
                      <a:pt x="1081" y="42859"/>
                    </a:lnTo>
                    <a:lnTo>
                      <a:pt x="360" y="0"/>
                    </a:lnTo>
                    <a:lnTo>
                      <a:pt x="0" y="4322"/>
                    </a:lnTo>
                    <a:close/>
                  </a:path>
                </a:pathLst>
              </a:custGeom>
              <a:solidFill>
                <a:schemeClr val="accent2"/>
              </a:solidFill>
              <a:ln w="0" cap="flat">
                <a:noFill/>
                <a:prstDash val="solid"/>
                <a:miter/>
              </a:ln>
            </p:spPr>
            <p:txBody>
              <a:bodyPr rtlCol="0" anchor="ctr"/>
              <a:lstStyle/>
              <a:p>
                <a:endParaRPr lang="en-US" sz="744"/>
              </a:p>
            </p:txBody>
          </p:sp>
          <p:sp>
            <p:nvSpPr>
              <p:cNvPr id="3004" name="Freeform: Shape 3003">
                <a:extLst>
                  <a:ext uri="{FF2B5EF4-FFF2-40B4-BE49-F238E27FC236}">
                    <a16:creationId xmlns:a16="http://schemas.microsoft.com/office/drawing/2014/main" id="{B55E227D-C59A-C641-764A-10EBBFB4CD76}"/>
                  </a:ext>
                </a:extLst>
              </p:cNvPr>
              <p:cNvSpPr/>
              <p:nvPr/>
            </p:nvSpPr>
            <p:spPr>
              <a:xfrm>
                <a:off x="11671079" y="3308910"/>
                <a:ext cx="23771" cy="39617"/>
              </a:xfrm>
              <a:custGeom>
                <a:avLst/>
                <a:gdLst>
                  <a:gd name="connsiteX0" fmla="*/ 23411 w 23771"/>
                  <a:gd name="connsiteY0" fmla="*/ 39618 h 39617"/>
                  <a:gd name="connsiteX1" fmla="*/ 14407 w 23771"/>
                  <a:gd name="connsiteY1" fmla="*/ 23050 h 39617"/>
                  <a:gd name="connsiteX2" fmla="*/ 0 w 23771"/>
                  <a:gd name="connsiteY2" fmla="*/ 0 h 39617"/>
                  <a:gd name="connsiteX3" fmla="*/ 10805 w 23771"/>
                  <a:gd name="connsiteY3" fmla="*/ 18008 h 39617"/>
                  <a:gd name="connsiteX4" fmla="*/ 23771 w 23771"/>
                  <a:gd name="connsiteY4" fmla="*/ 39618 h 39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1" h="39617">
                    <a:moveTo>
                      <a:pt x="23411" y="39618"/>
                    </a:moveTo>
                    <a:cubicBezTo>
                      <a:pt x="23050" y="37457"/>
                      <a:pt x="19089" y="30974"/>
                      <a:pt x="14407" y="23050"/>
                    </a:cubicBezTo>
                    <a:cubicBezTo>
                      <a:pt x="9725" y="15127"/>
                      <a:pt x="4322" y="6123"/>
                      <a:pt x="0" y="0"/>
                    </a:cubicBezTo>
                    <a:cubicBezTo>
                      <a:pt x="3242" y="5042"/>
                      <a:pt x="6843" y="11165"/>
                      <a:pt x="10805" y="18008"/>
                    </a:cubicBezTo>
                    <a:cubicBezTo>
                      <a:pt x="14767" y="24851"/>
                      <a:pt x="19089" y="32054"/>
                      <a:pt x="23771" y="39618"/>
                    </a:cubicBezTo>
                    <a:close/>
                  </a:path>
                </a:pathLst>
              </a:custGeom>
              <a:solidFill>
                <a:schemeClr val="accent2"/>
              </a:solidFill>
              <a:ln w="0" cap="flat">
                <a:noFill/>
                <a:prstDash val="solid"/>
                <a:miter/>
              </a:ln>
            </p:spPr>
            <p:txBody>
              <a:bodyPr rtlCol="0" anchor="ctr"/>
              <a:lstStyle/>
              <a:p>
                <a:endParaRPr lang="en-US" sz="744"/>
              </a:p>
            </p:txBody>
          </p:sp>
          <p:sp>
            <p:nvSpPr>
              <p:cNvPr id="3005" name="Freeform: Shape 3004">
                <a:extLst>
                  <a:ext uri="{FF2B5EF4-FFF2-40B4-BE49-F238E27FC236}">
                    <a16:creationId xmlns:a16="http://schemas.microsoft.com/office/drawing/2014/main" id="{89E6D871-6D8A-2987-C6A0-06E5705563F6}"/>
                  </a:ext>
                </a:extLst>
              </p:cNvPr>
              <p:cNvSpPr/>
              <p:nvPr/>
            </p:nvSpPr>
            <p:spPr>
              <a:xfrm>
                <a:off x="10868277" y="5762697"/>
                <a:ext cx="300735" cy="40338"/>
              </a:xfrm>
              <a:custGeom>
                <a:avLst/>
                <a:gdLst>
                  <a:gd name="connsiteX0" fmla="*/ 0 w 300735"/>
                  <a:gd name="connsiteY0" fmla="*/ 40338 h 40338"/>
                  <a:gd name="connsiteX1" fmla="*/ 15487 w 300735"/>
                  <a:gd name="connsiteY1" fmla="*/ 28093 h 40338"/>
                  <a:gd name="connsiteX2" fmla="*/ 18008 w 300735"/>
                  <a:gd name="connsiteY2" fmla="*/ 28093 h 40338"/>
                  <a:gd name="connsiteX3" fmla="*/ 21610 w 300735"/>
                  <a:gd name="connsiteY3" fmla="*/ 28093 h 40338"/>
                  <a:gd name="connsiteX4" fmla="*/ 31694 w 300735"/>
                  <a:gd name="connsiteY4" fmla="*/ 28093 h 40338"/>
                  <a:gd name="connsiteX5" fmla="*/ 52224 w 300735"/>
                  <a:gd name="connsiteY5" fmla="*/ 28093 h 40338"/>
                  <a:gd name="connsiteX6" fmla="*/ 93282 w 300735"/>
                  <a:gd name="connsiteY6" fmla="*/ 28093 h 40338"/>
                  <a:gd name="connsiteX7" fmla="*/ 114172 w 300735"/>
                  <a:gd name="connsiteY7" fmla="*/ 27372 h 40338"/>
                  <a:gd name="connsiteX8" fmla="*/ 124616 w 300735"/>
                  <a:gd name="connsiteY8" fmla="*/ 27372 h 40338"/>
                  <a:gd name="connsiteX9" fmla="*/ 135061 w 300735"/>
                  <a:gd name="connsiteY9" fmla="*/ 26652 h 40338"/>
                  <a:gd name="connsiteX10" fmla="*/ 300736 w 300735"/>
                  <a:gd name="connsiteY10" fmla="*/ 0 h 40338"/>
                  <a:gd name="connsiteX11" fmla="*/ 155230 w 300735"/>
                  <a:gd name="connsiteY11" fmla="*/ 24851 h 40338"/>
                  <a:gd name="connsiteX12" fmla="*/ 135061 w 300735"/>
                  <a:gd name="connsiteY12" fmla="*/ 26292 h 40338"/>
                  <a:gd name="connsiteX13" fmla="*/ 114172 w 300735"/>
                  <a:gd name="connsiteY13" fmla="*/ 27012 h 40338"/>
                  <a:gd name="connsiteX14" fmla="*/ 92202 w 300735"/>
                  <a:gd name="connsiteY14" fmla="*/ 27733 h 40338"/>
                  <a:gd name="connsiteX15" fmla="*/ 69872 w 300735"/>
                  <a:gd name="connsiteY15" fmla="*/ 27733 h 40338"/>
                  <a:gd name="connsiteX16" fmla="*/ 22330 w 300735"/>
                  <a:gd name="connsiteY16" fmla="*/ 27733 h 40338"/>
                  <a:gd name="connsiteX17" fmla="*/ 19449 w 300735"/>
                  <a:gd name="connsiteY17" fmla="*/ 27733 h 40338"/>
                  <a:gd name="connsiteX18" fmla="*/ 18008 w 300735"/>
                  <a:gd name="connsiteY18" fmla="*/ 27733 h 40338"/>
                  <a:gd name="connsiteX19" fmla="*/ 14767 w 300735"/>
                  <a:gd name="connsiteY19" fmla="*/ 28093 h 40338"/>
                  <a:gd name="connsiteX20" fmla="*/ 9004 w 300735"/>
                  <a:gd name="connsiteY20" fmla="*/ 30614 h 40338"/>
                  <a:gd name="connsiteX21" fmla="*/ 360 w 300735"/>
                  <a:gd name="connsiteY21" fmla="*/ 40338 h 40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0735" h="40338">
                    <a:moveTo>
                      <a:pt x="0" y="40338"/>
                    </a:moveTo>
                    <a:cubicBezTo>
                      <a:pt x="2881" y="34215"/>
                      <a:pt x="8644" y="29173"/>
                      <a:pt x="15487" y="28093"/>
                    </a:cubicBezTo>
                    <a:cubicBezTo>
                      <a:pt x="16207" y="28093"/>
                      <a:pt x="17288" y="28093"/>
                      <a:pt x="18008" y="28093"/>
                    </a:cubicBezTo>
                    <a:cubicBezTo>
                      <a:pt x="19089" y="28093"/>
                      <a:pt x="19449" y="28093"/>
                      <a:pt x="21610" y="28093"/>
                    </a:cubicBezTo>
                    <a:lnTo>
                      <a:pt x="31694" y="28093"/>
                    </a:lnTo>
                    <a:cubicBezTo>
                      <a:pt x="31694" y="28093"/>
                      <a:pt x="52224" y="28093"/>
                      <a:pt x="52224" y="28093"/>
                    </a:cubicBezTo>
                    <a:cubicBezTo>
                      <a:pt x="65910" y="28093"/>
                      <a:pt x="79236" y="28093"/>
                      <a:pt x="93282" y="28093"/>
                    </a:cubicBezTo>
                    <a:lnTo>
                      <a:pt x="114172" y="27372"/>
                    </a:lnTo>
                    <a:lnTo>
                      <a:pt x="124616" y="27372"/>
                    </a:lnTo>
                    <a:cubicBezTo>
                      <a:pt x="128218" y="27012"/>
                      <a:pt x="131459" y="27012"/>
                      <a:pt x="135061" y="26652"/>
                    </a:cubicBezTo>
                    <a:cubicBezTo>
                      <a:pt x="190886" y="23411"/>
                      <a:pt x="246711" y="14407"/>
                      <a:pt x="300736" y="0"/>
                    </a:cubicBezTo>
                    <a:cubicBezTo>
                      <a:pt x="253915" y="12246"/>
                      <a:pt x="208174" y="20529"/>
                      <a:pt x="155230" y="24851"/>
                    </a:cubicBezTo>
                    <a:cubicBezTo>
                      <a:pt x="148747" y="25211"/>
                      <a:pt x="141904" y="25932"/>
                      <a:pt x="135061" y="26292"/>
                    </a:cubicBezTo>
                    <a:cubicBezTo>
                      <a:pt x="128218" y="27012"/>
                      <a:pt x="121375" y="26652"/>
                      <a:pt x="114172" y="27012"/>
                    </a:cubicBezTo>
                    <a:cubicBezTo>
                      <a:pt x="106968" y="27012"/>
                      <a:pt x="99765" y="27372"/>
                      <a:pt x="92202" y="27733"/>
                    </a:cubicBezTo>
                    <a:cubicBezTo>
                      <a:pt x="84638" y="27733"/>
                      <a:pt x="77435" y="27733"/>
                      <a:pt x="69872" y="27733"/>
                    </a:cubicBezTo>
                    <a:cubicBezTo>
                      <a:pt x="54745" y="27733"/>
                      <a:pt x="38898" y="27733"/>
                      <a:pt x="22330" y="27733"/>
                    </a:cubicBezTo>
                    <a:lnTo>
                      <a:pt x="19449" y="27733"/>
                    </a:lnTo>
                    <a:cubicBezTo>
                      <a:pt x="19089" y="27733"/>
                      <a:pt x="18368" y="27733"/>
                      <a:pt x="18008" y="27733"/>
                    </a:cubicBezTo>
                    <a:cubicBezTo>
                      <a:pt x="16928" y="27733"/>
                      <a:pt x="15847" y="27733"/>
                      <a:pt x="14767" y="28093"/>
                    </a:cubicBezTo>
                    <a:cubicBezTo>
                      <a:pt x="12606" y="28453"/>
                      <a:pt x="10805" y="29533"/>
                      <a:pt x="9004" y="30614"/>
                    </a:cubicBezTo>
                    <a:cubicBezTo>
                      <a:pt x="5402" y="32775"/>
                      <a:pt x="2161" y="36377"/>
                      <a:pt x="360" y="40338"/>
                    </a:cubicBezTo>
                    <a:close/>
                  </a:path>
                </a:pathLst>
              </a:custGeom>
              <a:solidFill>
                <a:schemeClr val="accent2"/>
              </a:solidFill>
              <a:ln w="0" cap="flat">
                <a:noFill/>
                <a:prstDash val="solid"/>
                <a:miter/>
              </a:ln>
            </p:spPr>
            <p:txBody>
              <a:bodyPr rtlCol="0" anchor="ctr"/>
              <a:lstStyle/>
              <a:p>
                <a:endParaRPr lang="en-US" sz="744"/>
              </a:p>
            </p:txBody>
          </p:sp>
          <p:sp>
            <p:nvSpPr>
              <p:cNvPr id="3006" name="Freeform: Shape 3005">
                <a:extLst>
                  <a:ext uri="{FF2B5EF4-FFF2-40B4-BE49-F238E27FC236}">
                    <a16:creationId xmlns:a16="http://schemas.microsoft.com/office/drawing/2014/main" id="{4323352D-E162-C1E7-8B5D-1B1A5C478564}"/>
                  </a:ext>
                </a:extLst>
              </p:cNvPr>
              <p:cNvSpPr/>
              <p:nvPr/>
            </p:nvSpPr>
            <p:spPr>
              <a:xfrm>
                <a:off x="10710165" y="2913091"/>
                <a:ext cx="254995" cy="4321"/>
              </a:xfrm>
              <a:custGeom>
                <a:avLst/>
                <a:gdLst>
                  <a:gd name="connsiteX0" fmla="*/ 38177 w 254995"/>
                  <a:gd name="connsiteY0" fmla="*/ 3962 h 4321"/>
                  <a:gd name="connsiteX1" fmla="*/ 145866 w 254995"/>
                  <a:gd name="connsiteY1" fmla="*/ 1801 h 4321"/>
                  <a:gd name="connsiteX2" fmla="*/ 195568 w 254995"/>
                  <a:gd name="connsiteY2" fmla="*/ 720 h 4321"/>
                  <a:gd name="connsiteX3" fmla="*/ 223301 w 254995"/>
                  <a:gd name="connsiteY3" fmla="*/ 360 h 4321"/>
                  <a:gd name="connsiteX4" fmla="*/ 254995 w 254995"/>
                  <a:gd name="connsiteY4" fmla="*/ 360 h 4321"/>
                  <a:gd name="connsiteX5" fmla="*/ 243830 w 254995"/>
                  <a:gd name="connsiteY5" fmla="*/ 0 h 4321"/>
                  <a:gd name="connsiteX6" fmla="*/ 233385 w 254995"/>
                  <a:gd name="connsiteY6" fmla="*/ 0 h 4321"/>
                  <a:gd name="connsiteX7" fmla="*/ 213936 w 254995"/>
                  <a:gd name="connsiteY7" fmla="*/ 0 h 4321"/>
                  <a:gd name="connsiteX8" fmla="*/ 179001 w 254995"/>
                  <a:gd name="connsiteY8" fmla="*/ 0 h 4321"/>
                  <a:gd name="connsiteX9" fmla="*/ 120294 w 254995"/>
                  <a:gd name="connsiteY9" fmla="*/ 1080 h 4321"/>
                  <a:gd name="connsiteX10" fmla="*/ 0 w 254995"/>
                  <a:gd name="connsiteY10" fmla="*/ 1801 h 4321"/>
                  <a:gd name="connsiteX11" fmla="*/ 37817 w 254995"/>
                  <a:gd name="connsiteY11" fmla="*/ 4322 h 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4995" h="4321">
                    <a:moveTo>
                      <a:pt x="38177" y="3962"/>
                    </a:moveTo>
                    <a:cubicBezTo>
                      <a:pt x="82117" y="3241"/>
                      <a:pt x="113811" y="2521"/>
                      <a:pt x="145866" y="1801"/>
                    </a:cubicBezTo>
                    <a:cubicBezTo>
                      <a:pt x="161713" y="1801"/>
                      <a:pt x="177920" y="1080"/>
                      <a:pt x="195568" y="720"/>
                    </a:cubicBezTo>
                    <a:cubicBezTo>
                      <a:pt x="204572" y="720"/>
                      <a:pt x="213576" y="720"/>
                      <a:pt x="223301" y="360"/>
                    </a:cubicBezTo>
                    <a:cubicBezTo>
                      <a:pt x="233025" y="360"/>
                      <a:pt x="243470" y="0"/>
                      <a:pt x="254995" y="360"/>
                    </a:cubicBezTo>
                    <a:cubicBezTo>
                      <a:pt x="251393" y="360"/>
                      <a:pt x="247431" y="360"/>
                      <a:pt x="243830" y="0"/>
                    </a:cubicBezTo>
                    <a:cubicBezTo>
                      <a:pt x="240228" y="0"/>
                      <a:pt x="236987" y="0"/>
                      <a:pt x="233385" y="0"/>
                    </a:cubicBezTo>
                    <a:cubicBezTo>
                      <a:pt x="226542" y="0"/>
                      <a:pt x="220059" y="0"/>
                      <a:pt x="213936" y="0"/>
                    </a:cubicBezTo>
                    <a:cubicBezTo>
                      <a:pt x="201331" y="0"/>
                      <a:pt x="189805" y="0"/>
                      <a:pt x="179001" y="0"/>
                    </a:cubicBezTo>
                    <a:cubicBezTo>
                      <a:pt x="157391" y="0"/>
                      <a:pt x="138302" y="720"/>
                      <a:pt x="120294" y="1080"/>
                    </a:cubicBezTo>
                    <a:cubicBezTo>
                      <a:pt x="83558" y="2161"/>
                      <a:pt x="49342" y="2881"/>
                      <a:pt x="0" y="1801"/>
                    </a:cubicBezTo>
                    <a:lnTo>
                      <a:pt x="37817" y="4322"/>
                    </a:lnTo>
                    <a:close/>
                  </a:path>
                </a:pathLst>
              </a:custGeom>
              <a:solidFill>
                <a:schemeClr val="accent2"/>
              </a:solidFill>
              <a:ln w="0" cap="flat">
                <a:noFill/>
                <a:prstDash val="solid"/>
                <a:miter/>
              </a:ln>
            </p:spPr>
            <p:txBody>
              <a:bodyPr rtlCol="0" anchor="ctr"/>
              <a:lstStyle/>
              <a:p>
                <a:endParaRPr lang="en-US" sz="744"/>
              </a:p>
            </p:txBody>
          </p:sp>
          <p:sp>
            <p:nvSpPr>
              <p:cNvPr id="3007" name="Freeform: Shape 3006">
                <a:extLst>
                  <a:ext uri="{FF2B5EF4-FFF2-40B4-BE49-F238E27FC236}">
                    <a16:creationId xmlns:a16="http://schemas.microsoft.com/office/drawing/2014/main" id="{1F3AC71E-37B3-F74F-3415-1F6CDAF6F046}"/>
                  </a:ext>
                </a:extLst>
              </p:cNvPr>
              <p:cNvSpPr/>
              <p:nvPr/>
            </p:nvSpPr>
            <p:spPr>
              <a:xfrm>
                <a:off x="10722823" y="2907689"/>
                <a:ext cx="82785" cy="4321"/>
              </a:xfrm>
              <a:custGeom>
                <a:avLst/>
                <a:gdLst>
                  <a:gd name="connsiteX0" fmla="*/ 56493 w 82785"/>
                  <a:gd name="connsiteY0" fmla="*/ 0 h 4321"/>
                  <a:gd name="connsiteX1" fmla="*/ 1389 w 82785"/>
                  <a:gd name="connsiteY1" fmla="*/ 4322 h 4321"/>
                  <a:gd name="connsiteX2" fmla="*/ 82785 w 82785"/>
                  <a:gd name="connsiteY2" fmla="*/ 2521 h 4321"/>
                  <a:gd name="connsiteX3" fmla="*/ 56493 w 82785"/>
                  <a:gd name="connsiteY3" fmla="*/ 360 h 4321"/>
                </a:gdLst>
                <a:ahLst/>
                <a:cxnLst>
                  <a:cxn ang="0">
                    <a:pos x="connsiteX0" y="connsiteY0"/>
                  </a:cxn>
                  <a:cxn ang="0">
                    <a:pos x="connsiteX1" y="connsiteY1"/>
                  </a:cxn>
                  <a:cxn ang="0">
                    <a:pos x="connsiteX2" y="connsiteY2"/>
                  </a:cxn>
                  <a:cxn ang="0">
                    <a:pos x="connsiteX3" y="connsiteY3"/>
                  </a:cxn>
                </a:cxnLst>
                <a:rect l="l" t="t" r="r" b="b"/>
                <a:pathLst>
                  <a:path w="82785" h="4321">
                    <a:moveTo>
                      <a:pt x="56493" y="0"/>
                    </a:moveTo>
                    <a:cubicBezTo>
                      <a:pt x="70900" y="2161"/>
                      <a:pt x="-11577" y="2521"/>
                      <a:pt x="1389" y="4322"/>
                    </a:cubicBezTo>
                    <a:cubicBezTo>
                      <a:pt x="60815" y="3962"/>
                      <a:pt x="29121" y="2161"/>
                      <a:pt x="82785" y="2521"/>
                    </a:cubicBezTo>
                    <a:lnTo>
                      <a:pt x="56493" y="360"/>
                    </a:lnTo>
                    <a:close/>
                  </a:path>
                </a:pathLst>
              </a:custGeom>
              <a:solidFill>
                <a:schemeClr val="accent2"/>
              </a:solidFill>
              <a:ln w="0" cap="flat">
                <a:noFill/>
                <a:prstDash val="solid"/>
                <a:miter/>
              </a:ln>
            </p:spPr>
            <p:txBody>
              <a:bodyPr rtlCol="0" anchor="ctr"/>
              <a:lstStyle/>
              <a:p>
                <a:endParaRPr lang="en-US" sz="744"/>
              </a:p>
            </p:txBody>
          </p:sp>
          <p:sp>
            <p:nvSpPr>
              <p:cNvPr id="3008" name="Freeform: Shape 3007">
                <a:extLst>
                  <a:ext uri="{FF2B5EF4-FFF2-40B4-BE49-F238E27FC236}">
                    <a16:creationId xmlns:a16="http://schemas.microsoft.com/office/drawing/2014/main" id="{A8FB1A48-7972-5239-9FC6-479F05E1C746}"/>
                  </a:ext>
                </a:extLst>
              </p:cNvPr>
              <p:cNvSpPr/>
              <p:nvPr/>
            </p:nvSpPr>
            <p:spPr>
              <a:xfrm>
                <a:off x="11145962" y="2968196"/>
                <a:ext cx="25571" cy="5402"/>
              </a:xfrm>
              <a:custGeom>
                <a:avLst/>
                <a:gdLst>
                  <a:gd name="connsiteX0" fmla="*/ 25571 w 25571"/>
                  <a:gd name="connsiteY0" fmla="*/ 5402 h 5402"/>
                  <a:gd name="connsiteX1" fmla="*/ 12966 w 25571"/>
                  <a:gd name="connsiteY1" fmla="*/ 2521 h 5402"/>
                  <a:gd name="connsiteX2" fmla="*/ 0 w 25571"/>
                  <a:gd name="connsiteY2" fmla="*/ 0 h 5402"/>
                  <a:gd name="connsiteX3" fmla="*/ 10445 w 25571"/>
                  <a:gd name="connsiteY3" fmla="*/ 2161 h 5402"/>
                  <a:gd name="connsiteX4" fmla="*/ 20529 w 25571"/>
                  <a:gd name="connsiteY4" fmla="*/ 4682 h 5402"/>
                  <a:gd name="connsiteX5" fmla="*/ 25571 w 25571"/>
                  <a:gd name="connsiteY5" fmla="*/ 5402 h 5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571" h="5402">
                    <a:moveTo>
                      <a:pt x="25571" y="5402"/>
                    </a:moveTo>
                    <a:lnTo>
                      <a:pt x="12966" y="2521"/>
                    </a:lnTo>
                    <a:cubicBezTo>
                      <a:pt x="8644" y="1441"/>
                      <a:pt x="4322" y="720"/>
                      <a:pt x="0" y="0"/>
                    </a:cubicBezTo>
                    <a:lnTo>
                      <a:pt x="10445" y="2161"/>
                    </a:lnTo>
                    <a:lnTo>
                      <a:pt x="20529" y="4682"/>
                    </a:lnTo>
                    <a:lnTo>
                      <a:pt x="25571" y="5402"/>
                    </a:lnTo>
                    <a:close/>
                  </a:path>
                </a:pathLst>
              </a:custGeom>
              <a:solidFill>
                <a:schemeClr val="accent2"/>
              </a:solidFill>
              <a:ln w="0" cap="flat">
                <a:noFill/>
                <a:prstDash val="solid"/>
                <a:miter/>
              </a:ln>
            </p:spPr>
            <p:txBody>
              <a:bodyPr rtlCol="0" anchor="ctr"/>
              <a:lstStyle/>
              <a:p>
                <a:endParaRPr lang="en-US" sz="744"/>
              </a:p>
            </p:txBody>
          </p:sp>
          <p:sp>
            <p:nvSpPr>
              <p:cNvPr id="3009" name="Freeform: Shape 3008">
                <a:extLst>
                  <a:ext uri="{FF2B5EF4-FFF2-40B4-BE49-F238E27FC236}">
                    <a16:creationId xmlns:a16="http://schemas.microsoft.com/office/drawing/2014/main" id="{BD8CE762-2F47-4685-E22B-FA6FA9EA425D}"/>
                  </a:ext>
                </a:extLst>
              </p:cNvPr>
              <p:cNvSpPr/>
              <p:nvPr/>
            </p:nvSpPr>
            <p:spPr>
              <a:xfrm>
                <a:off x="10343880" y="2908409"/>
                <a:ext cx="44299" cy="1080"/>
              </a:xfrm>
              <a:custGeom>
                <a:avLst/>
                <a:gdLst>
                  <a:gd name="connsiteX0" fmla="*/ 34576 w 44299"/>
                  <a:gd name="connsiteY0" fmla="*/ 1080 h 1080"/>
                  <a:gd name="connsiteX1" fmla="*/ 44300 w 44299"/>
                  <a:gd name="connsiteY1" fmla="*/ 720 h 1080"/>
                  <a:gd name="connsiteX2" fmla="*/ 0 w 44299"/>
                  <a:gd name="connsiteY2" fmla="*/ 0 h 1080"/>
                  <a:gd name="connsiteX3" fmla="*/ 34576 w 44299"/>
                  <a:gd name="connsiteY3" fmla="*/ 1080 h 1080"/>
                </a:gdLst>
                <a:ahLst/>
                <a:cxnLst>
                  <a:cxn ang="0">
                    <a:pos x="connsiteX0" y="connsiteY0"/>
                  </a:cxn>
                  <a:cxn ang="0">
                    <a:pos x="connsiteX1" y="connsiteY1"/>
                  </a:cxn>
                  <a:cxn ang="0">
                    <a:pos x="connsiteX2" y="connsiteY2"/>
                  </a:cxn>
                  <a:cxn ang="0">
                    <a:pos x="connsiteX3" y="connsiteY3"/>
                  </a:cxn>
                </a:cxnLst>
                <a:rect l="l" t="t" r="r" b="b"/>
                <a:pathLst>
                  <a:path w="44299" h="1080">
                    <a:moveTo>
                      <a:pt x="34576" y="1080"/>
                    </a:moveTo>
                    <a:lnTo>
                      <a:pt x="44300" y="720"/>
                    </a:lnTo>
                    <a:lnTo>
                      <a:pt x="0" y="0"/>
                    </a:lnTo>
                    <a:lnTo>
                      <a:pt x="34576" y="1080"/>
                    </a:lnTo>
                    <a:close/>
                  </a:path>
                </a:pathLst>
              </a:custGeom>
              <a:solidFill>
                <a:schemeClr val="accent2"/>
              </a:solidFill>
              <a:ln w="0" cap="flat">
                <a:noFill/>
                <a:prstDash val="solid"/>
                <a:miter/>
              </a:ln>
            </p:spPr>
            <p:txBody>
              <a:bodyPr rtlCol="0" anchor="ctr"/>
              <a:lstStyle/>
              <a:p>
                <a:endParaRPr lang="en-US" sz="744"/>
              </a:p>
            </p:txBody>
          </p:sp>
          <p:sp>
            <p:nvSpPr>
              <p:cNvPr id="3010" name="Freeform: Shape 3009">
                <a:extLst>
                  <a:ext uri="{FF2B5EF4-FFF2-40B4-BE49-F238E27FC236}">
                    <a16:creationId xmlns:a16="http://schemas.microsoft.com/office/drawing/2014/main" id="{AB0C02D2-349C-321C-2EE2-29D529E4A9DD}"/>
                  </a:ext>
                </a:extLst>
              </p:cNvPr>
              <p:cNvSpPr/>
              <p:nvPr/>
            </p:nvSpPr>
            <p:spPr>
              <a:xfrm>
                <a:off x="10388180" y="2908409"/>
                <a:ext cx="9724" cy="160"/>
              </a:xfrm>
              <a:custGeom>
                <a:avLst/>
                <a:gdLst>
                  <a:gd name="connsiteX0" fmla="*/ 9724 w 9724"/>
                  <a:gd name="connsiteY0" fmla="*/ 0 h 160"/>
                  <a:gd name="connsiteX1" fmla="*/ 0 w 9724"/>
                  <a:gd name="connsiteY1" fmla="*/ 0 h 160"/>
                  <a:gd name="connsiteX2" fmla="*/ 9724 w 9724"/>
                  <a:gd name="connsiteY2" fmla="*/ 0 h 160"/>
                </a:gdLst>
                <a:ahLst/>
                <a:cxnLst>
                  <a:cxn ang="0">
                    <a:pos x="connsiteX0" y="connsiteY0"/>
                  </a:cxn>
                  <a:cxn ang="0">
                    <a:pos x="connsiteX1" y="connsiteY1"/>
                  </a:cxn>
                  <a:cxn ang="0">
                    <a:pos x="connsiteX2" y="connsiteY2"/>
                  </a:cxn>
                </a:cxnLst>
                <a:rect l="l" t="t" r="r" b="b"/>
                <a:pathLst>
                  <a:path w="9724" h="160">
                    <a:moveTo>
                      <a:pt x="9724" y="0"/>
                    </a:moveTo>
                    <a:lnTo>
                      <a:pt x="0" y="0"/>
                    </a:lnTo>
                    <a:cubicBezTo>
                      <a:pt x="0" y="360"/>
                      <a:pt x="9724" y="0"/>
                      <a:pt x="9724" y="0"/>
                    </a:cubicBezTo>
                    <a:close/>
                  </a:path>
                </a:pathLst>
              </a:custGeom>
              <a:solidFill>
                <a:schemeClr val="accent2"/>
              </a:solidFill>
              <a:ln w="0" cap="flat">
                <a:noFill/>
                <a:prstDash val="solid"/>
                <a:miter/>
              </a:ln>
            </p:spPr>
            <p:txBody>
              <a:bodyPr rtlCol="0" anchor="ctr"/>
              <a:lstStyle/>
              <a:p>
                <a:endParaRPr lang="en-US" sz="744"/>
              </a:p>
            </p:txBody>
          </p:sp>
          <p:sp>
            <p:nvSpPr>
              <p:cNvPr id="3011" name="Freeform: Shape 3010">
                <a:extLst>
                  <a:ext uri="{FF2B5EF4-FFF2-40B4-BE49-F238E27FC236}">
                    <a16:creationId xmlns:a16="http://schemas.microsoft.com/office/drawing/2014/main" id="{9C9D1559-6758-E544-201E-48C428ED6156}"/>
                  </a:ext>
                </a:extLst>
              </p:cNvPr>
              <p:cNvSpPr/>
              <p:nvPr/>
            </p:nvSpPr>
            <p:spPr>
              <a:xfrm>
                <a:off x="11137678" y="2969997"/>
                <a:ext cx="56185" cy="14406"/>
              </a:xfrm>
              <a:custGeom>
                <a:avLst/>
                <a:gdLst>
                  <a:gd name="connsiteX0" fmla="*/ 0 w 56185"/>
                  <a:gd name="connsiteY0" fmla="*/ 0 h 14406"/>
                  <a:gd name="connsiteX1" fmla="*/ 18728 w 56185"/>
                  <a:gd name="connsiteY1" fmla="*/ 4682 h 14406"/>
                  <a:gd name="connsiteX2" fmla="*/ 37457 w 56185"/>
                  <a:gd name="connsiteY2" fmla="*/ 10085 h 14406"/>
                  <a:gd name="connsiteX3" fmla="*/ 56185 w 56185"/>
                  <a:gd name="connsiteY3" fmla="*/ 14407 h 14406"/>
                  <a:gd name="connsiteX4" fmla="*/ 0 w 56185"/>
                  <a:gd name="connsiteY4" fmla="*/ 0 h 144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185" h="14406">
                    <a:moveTo>
                      <a:pt x="0" y="0"/>
                    </a:moveTo>
                    <a:cubicBezTo>
                      <a:pt x="6123" y="1441"/>
                      <a:pt x="12606" y="2881"/>
                      <a:pt x="18728" y="4682"/>
                    </a:cubicBezTo>
                    <a:lnTo>
                      <a:pt x="37457" y="10085"/>
                    </a:lnTo>
                    <a:lnTo>
                      <a:pt x="56185" y="14407"/>
                    </a:lnTo>
                    <a:cubicBezTo>
                      <a:pt x="37457" y="9364"/>
                      <a:pt x="19089" y="3602"/>
                      <a:pt x="0" y="0"/>
                    </a:cubicBezTo>
                    <a:close/>
                  </a:path>
                </a:pathLst>
              </a:custGeom>
              <a:solidFill>
                <a:schemeClr val="accent2"/>
              </a:solidFill>
              <a:ln w="0" cap="flat">
                <a:noFill/>
                <a:prstDash val="solid"/>
                <a:miter/>
              </a:ln>
            </p:spPr>
            <p:txBody>
              <a:bodyPr rtlCol="0" anchor="ctr"/>
              <a:lstStyle/>
              <a:p>
                <a:endParaRPr lang="en-US" sz="744"/>
              </a:p>
            </p:txBody>
          </p:sp>
          <p:sp>
            <p:nvSpPr>
              <p:cNvPr id="3012" name="Freeform: Shape 3011">
                <a:extLst>
                  <a:ext uri="{FF2B5EF4-FFF2-40B4-BE49-F238E27FC236}">
                    <a16:creationId xmlns:a16="http://schemas.microsoft.com/office/drawing/2014/main" id="{AE9806D3-12C4-9AF5-B8C6-49DC4D1BE72B}"/>
                  </a:ext>
                </a:extLst>
              </p:cNvPr>
              <p:cNvSpPr/>
              <p:nvPr/>
            </p:nvSpPr>
            <p:spPr>
              <a:xfrm>
                <a:off x="10788985" y="2935961"/>
                <a:ext cx="40393" cy="900"/>
              </a:xfrm>
              <a:custGeom>
                <a:avLst/>
                <a:gdLst>
                  <a:gd name="connsiteX0" fmla="*/ 4737 w 40393"/>
                  <a:gd name="connsiteY0" fmla="*/ 900 h 900"/>
                  <a:gd name="connsiteX1" fmla="*/ 40394 w 40393"/>
                  <a:gd name="connsiteY1" fmla="*/ 180 h 900"/>
                  <a:gd name="connsiteX2" fmla="*/ 4737 w 40393"/>
                  <a:gd name="connsiteY2" fmla="*/ 900 h 900"/>
                </a:gdLst>
                <a:ahLst/>
                <a:cxnLst>
                  <a:cxn ang="0">
                    <a:pos x="connsiteX0" y="connsiteY0"/>
                  </a:cxn>
                  <a:cxn ang="0">
                    <a:pos x="connsiteX1" y="connsiteY1"/>
                  </a:cxn>
                  <a:cxn ang="0">
                    <a:pos x="connsiteX2" y="connsiteY2"/>
                  </a:cxn>
                </a:cxnLst>
                <a:rect l="l" t="t" r="r" b="b"/>
                <a:pathLst>
                  <a:path w="40393" h="900">
                    <a:moveTo>
                      <a:pt x="4737" y="900"/>
                    </a:moveTo>
                    <a:lnTo>
                      <a:pt x="40394" y="180"/>
                    </a:lnTo>
                    <a:cubicBezTo>
                      <a:pt x="33190" y="180"/>
                      <a:pt x="-15071" y="-540"/>
                      <a:pt x="4737" y="900"/>
                    </a:cubicBezTo>
                    <a:close/>
                  </a:path>
                </a:pathLst>
              </a:custGeom>
              <a:solidFill>
                <a:schemeClr val="accent2"/>
              </a:solidFill>
              <a:ln w="0" cap="flat">
                <a:noFill/>
                <a:prstDash val="solid"/>
                <a:miter/>
              </a:ln>
            </p:spPr>
            <p:txBody>
              <a:bodyPr rtlCol="0" anchor="ctr"/>
              <a:lstStyle/>
              <a:p>
                <a:endParaRPr lang="en-US" sz="744"/>
              </a:p>
            </p:txBody>
          </p:sp>
          <p:sp>
            <p:nvSpPr>
              <p:cNvPr id="3013" name="Freeform: Shape 3012">
                <a:extLst>
                  <a:ext uri="{FF2B5EF4-FFF2-40B4-BE49-F238E27FC236}">
                    <a16:creationId xmlns:a16="http://schemas.microsoft.com/office/drawing/2014/main" id="{18F2E163-C53E-6165-B3AE-642C70D13204}"/>
                  </a:ext>
                </a:extLst>
              </p:cNvPr>
              <p:cNvSpPr/>
              <p:nvPr/>
            </p:nvSpPr>
            <p:spPr>
              <a:xfrm>
                <a:off x="10065475" y="2908409"/>
                <a:ext cx="47541" cy="1080"/>
              </a:xfrm>
              <a:custGeom>
                <a:avLst/>
                <a:gdLst>
                  <a:gd name="connsiteX0" fmla="*/ 43220 w 47541"/>
                  <a:gd name="connsiteY0" fmla="*/ 0 h 1080"/>
                  <a:gd name="connsiteX1" fmla="*/ 0 w 47541"/>
                  <a:gd name="connsiteY1" fmla="*/ 1080 h 1080"/>
                  <a:gd name="connsiteX2" fmla="*/ 4682 w 47541"/>
                  <a:gd name="connsiteY2" fmla="*/ 1080 h 1080"/>
                  <a:gd name="connsiteX3" fmla="*/ 47541 w 47541"/>
                  <a:gd name="connsiteY3" fmla="*/ 360 h 1080"/>
                  <a:gd name="connsiteX4" fmla="*/ 43220 w 47541"/>
                  <a:gd name="connsiteY4" fmla="*/ 0 h 10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541" h="1080">
                    <a:moveTo>
                      <a:pt x="43220" y="0"/>
                    </a:moveTo>
                    <a:lnTo>
                      <a:pt x="0" y="1080"/>
                    </a:lnTo>
                    <a:lnTo>
                      <a:pt x="4682" y="1080"/>
                    </a:lnTo>
                    <a:lnTo>
                      <a:pt x="47541" y="360"/>
                    </a:lnTo>
                    <a:lnTo>
                      <a:pt x="43220" y="0"/>
                    </a:lnTo>
                    <a:close/>
                  </a:path>
                </a:pathLst>
              </a:custGeom>
              <a:solidFill>
                <a:schemeClr val="accent2"/>
              </a:solidFill>
              <a:ln w="0" cap="flat">
                <a:noFill/>
                <a:prstDash val="solid"/>
                <a:miter/>
              </a:ln>
            </p:spPr>
            <p:txBody>
              <a:bodyPr rtlCol="0" anchor="ctr"/>
              <a:lstStyle/>
              <a:p>
                <a:endParaRPr lang="en-US" sz="744"/>
              </a:p>
            </p:txBody>
          </p:sp>
          <p:sp>
            <p:nvSpPr>
              <p:cNvPr id="3014" name="Freeform: Shape 3013">
                <a:extLst>
                  <a:ext uri="{FF2B5EF4-FFF2-40B4-BE49-F238E27FC236}">
                    <a16:creationId xmlns:a16="http://schemas.microsoft.com/office/drawing/2014/main" id="{7AB4D7C7-0BC8-D7C8-BFA5-D582E67A20B4}"/>
                  </a:ext>
                </a:extLst>
              </p:cNvPr>
              <p:cNvSpPr/>
              <p:nvPr/>
            </p:nvSpPr>
            <p:spPr>
              <a:xfrm>
                <a:off x="10480572" y="2942985"/>
                <a:ext cx="44388" cy="1800"/>
              </a:xfrm>
              <a:custGeom>
                <a:avLst/>
                <a:gdLst>
                  <a:gd name="connsiteX0" fmla="*/ 35466 w 44388"/>
                  <a:gd name="connsiteY0" fmla="*/ 0 h 1800"/>
                  <a:gd name="connsiteX1" fmla="*/ 14936 w 44388"/>
                  <a:gd name="connsiteY1" fmla="*/ 1801 h 1800"/>
                  <a:gd name="connsiteX2" fmla="*/ 35466 w 44388"/>
                  <a:gd name="connsiteY2" fmla="*/ 0 h 1800"/>
                </a:gdLst>
                <a:ahLst/>
                <a:cxnLst>
                  <a:cxn ang="0">
                    <a:pos x="connsiteX0" y="connsiteY0"/>
                  </a:cxn>
                  <a:cxn ang="0">
                    <a:pos x="connsiteX1" y="connsiteY1"/>
                  </a:cxn>
                  <a:cxn ang="0">
                    <a:pos x="connsiteX2" y="connsiteY2"/>
                  </a:cxn>
                </a:cxnLst>
                <a:rect l="l" t="t" r="r" b="b"/>
                <a:pathLst>
                  <a:path w="44388" h="1800">
                    <a:moveTo>
                      <a:pt x="35466" y="0"/>
                    </a:moveTo>
                    <a:cubicBezTo>
                      <a:pt x="59957" y="1801"/>
                      <a:pt x="-35486" y="360"/>
                      <a:pt x="14936" y="1801"/>
                    </a:cubicBezTo>
                    <a:cubicBezTo>
                      <a:pt x="59957" y="1801"/>
                      <a:pt x="41588" y="720"/>
                      <a:pt x="35466" y="0"/>
                    </a:cubicBezTo>
                    <a:close/>
                  </a:path>
                </a:pathLst>
              </a:custGeom>
              <a:solidFill>
                <a:schemeClr val="accent2"/>
              </a:solidFill>
              <a:ln w="0" cap="flat">
                <a:noFill/>
                <a:prstDash val="solid"/>
                <a:miter/>
              </a:ln>
            </p:spPr>
            <p:txBody>
              <a:bodyPr rtlCol="0" anchor="ctr"/>
              <a:lstStyle/>
              <a:p>
                <a:endParaRPr lang="en-US" sz="744"/>
              </a:p>
            </p:txBody>
          </p:sp>
          <p:sp>
            <p:nvSpPr>
              <p:cNvPr id="3015" name="Freeform: Shape 3014">
                <a:extLst>
                  <a:ext uri="{FF2B5EF4-FFF2-40B4-BE49-F238E27FC236}">
                    <a16:creationId xmlns:a16="http://schemas.microsoft.com/office/drawing/2014/main" id="{9D57D624-3EBD-053F-390A-37C99C6D86A6}"/>
                  </a:ext>
                </a:extLst>
              </p:cNvPr>
              <p:cNvSpPr/>
              <p:nvPr/>
            </p:nvSpPr>
            <p:spPr>
              <a:xfrm>
                <a:off x="9977235" y="2931459"/>
                <a:ext cx="18008" cy="3601"/>
              </a:xfrm>
              <a:custGeom>
                <a:avLst/>
                <a:gdLst>
                  <a:gd name="connsiteX0" fmla="*/ 18008 w 18008"/>
                  <a:gd name="connsiteY0" fmla="*/ 0 h 3601"/>
                  <a:gd name="connsiteX1" fmla="*/ 0 w 18008"/>
                  <a:gd name="connsiteY1" fmla="*/ 0 h 3601"/>
                  <a:gd name="connsiteX2" fmla="*/ 18008 w 18008"/>
                  <a:gd name="connsiteY2" fmla="*/ 0 h 3601"/>
                </a:gdLst>
                <a:ahLst/>
                <a:cxnLst>
                  <a:cxn ang="0">
                    <a:pos x="connsiteX0" y="connsiteY0"/>
                  </a:cxn>
                  <a:cxn ang="0">
                    <a:pos x="connsiteX1" y="connsiteY1"/>
                  </a:cxn>
                  <a:cxn ang="0">
                    <a:pos x="connsiteX2" y="connsiteY2"/>
                  </a:cxn>
                </a:cxnLst>
                <a:rect l="l" t="t" r="r" b="b"/>
                <a:pathLst>
                  <a:path w="18008" h="3601">
                    <a:moveTo>
                      <a:pt x="18008" y="0"/>
                    </a:moveTo>
                    <a:cubicBezTo>
                      <a:pt x="12245" y="0"/>
                      <a:pt x="6123" y="0"/>
                      <a:pt x="0" y="0"/>
                    </a:cubicBezTo>
                    <a:cubicBezTo>
                      <a:pt x="7203" y="0"/>
                      <a:pt x="12966" y="0"/>
                      <a:pt x="18008" y="0"/>
                    </a:cubicBezTo>
                    <a:close/>
                  </a:path>
                </a:pathLst>
              </a:custGeom>
              <a:solidFill>
                <a:schemeClr val="accent2"/>
              </a:solidFill>
              <a:ln w="0" cap="flat">
                <a:noFill/>
                <a:prstDash val="solid"/>
                <a:miter/>
              </a:ln>
            </p:spPr>
            <p:txBody>
              <a:bodyPr rtlCol="0" anchor="ctr"/>
              <a:lstStyle/>
              <a:p>
                <a:endParaRPr lang="en-US" sz="744"/>
              </a:p>
            </p:txBody>
          </p:sp>
          <p:sp>
            <p:nvSpPr>
              <p:cNvPr id="3016" name="Freeform: Shape 3015">
                <a:extLst>
                  <a:ext uri="{FF2B5EF4-FFF2-40B4-BE49-F238E27FC236}">
                    <a16:creationId xmlns:a16="http://schemas.microsoft.com/office/drawing/2014/main" id="{A6294BE6-7587-CC43-28C3-B5D58C0F1293}"/>
                  </a:ext>
                </a:extLst>
              </p:cNvPr>
              <p:cNvSpPr/>
              <p:nvPr/>
            </p:nvSpPr>
            <p:spPr>
              <a:xfrm>
                <a:off x="9995243" y="2931043"/>
                <a:ext cx="50422" cy="736"/>
              </a:xfrm>
              <a:custGeom>
                <a:avLst/>
                <a:gdLst>
                  <a:gd name="connsiteX0" fmla="*/ 0 w 50422"/>
                  <a:gd name="connsiteY0" fmla="*/ 416 h 736"/>
                  <a:gd name="connsiteX1" fmla="*/ 50423 w 50422"/>
                  <a:gd name="connsiteY1" fmla="*/ 416 h 736"/>
                  <a:gd name="connsiteX2" fmla="*/ 0 w 50422"/>
                  <a:gd name="connsiteY2" fmla="*/ 416 h 736"/>
                </a:gdLst>
                <a:ahLst/>
                <a:cxnLst>
                  <a:cxn ang="0">
                    <a:pos x="connsiteX0" y="connsiteY0"/>
                  </a:cxn>
                  <a:cxn ang="0">
                    <a:pos x="connsiteX1" y="connsiteY1"/>
                  </a:cxn>
                  <a:cxn ang="0">
                    <a:pos x="connsiteX2" y="connsiteY2"/>
                  </a:cxn>
                </a:cxnLst>
                <a:rect l="l" t="t" r="r" b="b"/>
                <a:pathLst>
                  <a:path w="50422" h="736">
                    <a:moveTo>
                      <a:pt x="0" y="416"/>
                    </a:moveTo>
                    <a:cubicBezTo>
                      <a:pt x="18728" y="416"/>
                      <a:pt x="37457" y="1136"/>
                      <a:pt x="50423" y="416"/>
                    </a:cubicBezTo>
                    <a:cubicBezTo>
                      <a:pt x="27012" y="-304"/>
                      <a:pt x="18368" y="56"/>
                      <a:pt x="0" y="416"/>
                    </a:cubicBezTo>
                    <a:close/>
                  </a:path>
                </a:pathLst>
              </a:custGeom>
              <a:solidFill>
                <a:schemeClr val="accent2"/>
              </a:solidFill>
              <a:ln w="0" cap="flat">
                <a:noFill/>
                <a:prstDash val="solid"/>
                <a:miter/>
              </a:ln>
            </p:spPr>
            <p:txBody>
              <a:bodyPr rtlCol="0" anchor="ctr"/>
              <a:lstStyle/>
              <a:p>
                <a:endParaRPr lang="en-US" sz="744"/>
              </a:p>
            </p:txBody>
          </p:sp>
          <p:sp>
            <p:nvSpPr>
              <p:cNvPr id="3017" name="Freeform: Shape 3016">
                <a:extLst>
                  <a:ext uri="{FF2B5EF4-FFF2-40B4-BE49-F238E27FC236}">
                    <a16:creationId xmlns:a16="http://schemas.microsoft.com/office/drawing/2014/main" id="{3EC1BB61-8410-7F86-489E-CBB1CB175C40}"/>
                  </a:ext>
                </a:extLst>
              </p:cNvPr>
              <p:cNvSpPr/>
              <p:nvPr/>
            </p:nvSpPr>
            <p:spPr>
              <a:xfrm>
                <a:off x="9778616" y="2930019"/>
                <a:ext cx="54913" cy="2482"/>
              </a:xfrm>
              <a:custGeom>
                <a:avLst/>
                <a:gdLst>
                  <a:gd name="connsiteX0" fmla="*/ 1249 w 54913"/>
                  <a:gd name="connsiteY0" fmla="*/ 1801 h 2482"/>
                  <a:gd name="connsiteX1" fmla="*/ 18177 w 54913"/>
                  <a:gd name="connsiteY1" fmla="*/ 1801 h 2482"/>
                  <a:gd name="connsiteX2" fmla="*/ 24660 w 54913"/>
                  <a:gd name="connsiteY2" fmla="*/ 1801 h 2482"/>
                  <a:gd name="connsiteX3" fmla="*/ 43748 w 54913"/>
                  <a:gd name="connsiteY3" fmla="*/ 720 h 2482"/>
                  <a:gd name="connsiteX4" fmla="*/ 54913 w 54913"/>
                  <a:gd name="connsiteY4" fmla="*/ 0 h 2482"/>
                  <a:gd name="connsiteX5" fmla="*/ 40147 w 54913"/>
                  <a:gd name="connsiteY5" fmla="*/ 720 h 2482"/>
                  <a:gd name="connsiteX6" fmla="*/ 1249 w 54913"/>
                  <a:gd name="connsiteY6" fmla="*/ 1441 h 2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913" h="2482">
                    <a:moveTo>
                      <a:pt x="1249" y="1801"/>
                    </a:moveTo>
                    <a:lnTo>
                      <a:pt x="18177" y="1801"/>
                    </a:lnTo>
                    <a:cubicBezTo>
                      <a:pt x="889" y="2881"/>
                      <a:pt x="9173" y="2521"/>
                      <a:pt x="24660" y="1801"/>
                    </a:cubicBezTo>
                    <a:cubicBezTo>
                      <a:pt x="42668" y="1801"/>
                      <a:pt x="41587" y="1080"/>
                      <a:pt x="43748" y="720"/>
                    </a:cubicBezTo>
                    <a:cubicBezTo>
                      <a:pt x="47350" y="720"/>
                      <a:pt x="50952" y="360"/>
                      <a:pt x="54913" y="0"/>
                    </a:cubicBezTo>
                    <a:cubicBezTo>
                      <a:pt x="49511" y="0"/>
                      <a:pt x="44469" y="360"/>
                      <a:pt x="40147" y="720"/>
                    </a:cubicBezTo>
                    <a:cubicBezTo>
                      <a:pt x="12054" y="720"/>
                      <a:pt x="-4874" y="720"/>
                      <a:pt x="1249" y="1441"/>
                    </a:cubicBezTo>
                    <a:close/>
                  </a:path>
                </a:pathLst>
              </a:custGeom>
              <a:solidFill>
                <a:schemeClr val="accent2"/>
              </a:solidFill>
              <a:ln w="0" cap="flat">
                <a:noFill/>
                <a:prstDash val="solid"/>
                <a:miter/>
              </a:ln>
            </p:spPr>
            <p:txBody>
              <a:bodyPr rtlCol="0" anchor="ctr"/>
              <a:lstStyle/>
              <a:p>
                <a:endParaRPr lang="en-US" sz="744"/>
              </a:p>
            </p:txBody>
          </p:sp>
          <p:sp>
            <p:nvSpPr>
              <p:cNvPr id="3018" name="Freeform: Shape 3017">
                <a:extLst>
                  <a:ext uri="{FF2B5EF4-FFF2-40B4-BE49-F238E27FC236}">
                    <a16:creationId xmlns:a16="http://schemas.microsoft.com/office/drawing/2014/main" id="{3D071397-A700-A1F2-ABD5-E241C092C84B}"/>
                  </a:ext>
                </a:extLst>
              </p:cNvPr>
              <p:cNvSpPr/>
              <p:nvPr/>
            </p:nvSpPr>
            <p:spPr>
              <a:xfrm>
                <a:off x="8978504" y="2921735"/>
                <a:ext cx="159191" cy="50782"/>
              </a:xfrm>
              <a:custGeom>
                <a:avLst/>
                <a:gdLst>
                  <a:gd name="connsiteX0" fmla="*/ 0 w 159191"/>
                  <a:gd name="connsiteY0" fmla="*/ 50423 h 50782"/>
                  <a:gd name="connsiteX1" fmla="*/ 10805 w 159191"/>
                  <a:gd name="connsiteY1" fmla="*/ 46101 h 50782"/>
                  <a:gd name="connsiteX2" fmla="*/ 20529 w 159191"/>
                  <a:gd name="connsiteY2" fmla="*/ 42499 h 50782"/>
                  <a:gd name="connsiteX3" fmla="*/ 37457 w 159191"/>
                  <a:gd name="connsiteY3" fmla="*/ 36016 h 50782"/>
                  <a:gd name="connsiteX4" fmla="*/ 44660 w 159191"/>
                  <a:gd name="connsiteY4" fmla="*/ 33495 h 50782"/>
                  <a:gd name="connsiteX5" fmla="*/ 50783 w 159191"/>
                  <a:gd name="connsiteY5" fmla="*/ 31334 h 50782"/>
                  <a:gd name="connsiteX6" fmla="*/ 60867 w 159191"/>
                  <a:gd name="connsiteY6" fmla="*/ 28093 h 50782"/>
                  <a:gd name="connsiteX7" fmla="*/ 73833 w 159191"/>
                  <a:gd name="connsiteY7" fmla="*/ 25211 h 50782"/>
                  <a:gd name="connsiteX8" fmla="*/ 83918 w 159191"/>
                  <a:gd name="connsiteY8" fmla="*/ 21970 h 50782"/>
                  <a:gd name="connsiteX9" fmla="*/ 92922 w 159191"/>
                  <a:gd name="connsiteY9" fmla="*/ 19449 h 50782"/>
                  <a:gd name="connsiteX10" fmla="*/ 106968 w 159191"/>
                  <a:gd name="connsiteY10" fmla="*/ 15127 h 50782"/>
                  <a:gd name="connsiteX11" fmla="*/ 124976 w 159191"/>
                  <a:gd name="connsiteY11" fmla="*/ 9364 h 50782"/>
                  <a:gd name="connsiteX12" fmla="*/ 159192 w 159191"/>
                  <a:gd name="connsiteY12" fmla="*/ 0 h 50782"/>
                  <a:gd name="connsiteX13" fmla="*/ 136141 w 159191"/>
                  <a:gd name="connsiteY13" fmla="*/ 5402 h 50782"/>
                  <a:gd name="connsiteX14" fmla="*/ 116693 w 159191"/>
                  <a:gd name="connsiteY14" fmla="*/ 10085 h 50782"/>
                  <a:gd name="connsiteX15" fmla="*/ 83198 w 159191"/>
                  <a:gd name="connsiteY15" fmla="*/ 19449 h 50782"/>
                  <a:gd name="connsiteX16" fmla="*/ 47902 w 159191"/>
                  <a:gd name="connsiteY16" fmla="*/ 31334 h 50782"/>
                  <a:gd name="connsiteX17" fmla="*/ 37457 w 159191"/>
                  <a:gd name="connsiteY17" fmla="*/ 35296 h 50782"/>
                  <a:gd name="connsiteX18" fmla="*/ 26292 w 159191"/>
                  <a:gd name="connsiteY18" fmla="*/ 39978 h 50782"/>
                  <a:gd name="connsiteX19" fmla="*/ 13686 w 159191"/>
                  <a:gd name="connsiteY19" fmla="*/ 45020 h 50782"/>
                  <a:gd name="connsiteX20" fmla="*/ 0 w 159191"/>
                  <a:gd name="connsiteY20" fmla="*/ 50783 h 50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9191" h="50782">
                    <a:moveTo>
                      <a:pt x="0" y="50423"/>
                    </a:moveTo>
                    <a:cubicBezTo>
                      <a:pt x="3602" y="48622"/>
                      <a:pt x="7203" y="47181"/>
                      <a:pt x="10805" y="46101"/>
                    </a:cubicBezTo>
                    <a:cubicBezTo>
                      <a:pt x="14407" y="44660"/>
                      <a:pt x="17648" y="43580"/>
                      <a:pt x="20529" y="42499"/>
                    </a:cubicBezTo>
                    <a:cubicBezTo>
                      <a:pt x="26652" y="39978"/>
                      <a:pt x="32415" y="37817"/>
                      <a:pt x="37457" y="36016"/>
                    </a:cubicBezTo>
                    <a:cubicBezTo>
                      <a:pt x="39978" y="34936"/>
                      <a:pt x="42139" y="34215"/>
                      <a:pt x="44660" y="33495"/>
                    </a:cubicBezTo>
                    <a:cubicBezTo>
                      <a:pt x="46821" y="32775"/>
                      <a:pt x="48982" y="32054"/>
                      <a:pt x="50783" y="31334"/>
                    </a:cubicBezTo>
                    <a:cubicBezTo>
                      <a:pt x="54745" y="30254"/>
                      <a:pt x="57986" y="29173"/>
                      <a:pt x="60867" y="28093"/>
                    </a:cubicBezTo>
                    <a:cubicBezTo>
                      <a:pt x="72393" y="24491"/>
                      <a:pt x="75634" y="23771"/>
                      <a:pt x="73833" y="25211"/>
                    </a:cubicBezTo>
                    <a:cubicBezTo>
                      <a:pt x="77435" y="24131"/>
                      <a:pt x="81037" y="23050"/>
                      <a:pt x="83918" y="21970"/>
                    </a:cubicBezTo>
                    <a:cubicBezTo>
                      <a:pt x="87159" y="20889"/>
                      <a:pt x="90041" y="20169"/>
                      <a:pt x="92922" y="19449"/>
                    </a:cubicBezTo>
                    <a:cubicBezTo>
                      <a:pt x="98324" y="18008"/>
                      <a:pt x="103007" y="16567"/>
                      <a:pt x="106968" y="15127"/>
                    </a:cubicBezTo>
                    <a:cubicBezTo>
                      <a:pt x="114892" y="12606"/>
                      <a:pt x="120294" y="10805"/>
                      <a:pt x="124976" y="9364"/>
                    </a:cubicBezTo>
                    <a:cubicBezTo>
                      <a:pt x="134701" y="6483"/>
                      <a:pt x="141184" y="4322"/>
                      <a:pt x="159192" y="0"/>
                    </a:cubicBezTo>
                    <a:cubicBezTo>
                      <a:pt x="150548" y="2161"/>
                      <a:pt x="142984" y="3602"/>
                      <a:pt x="136141" y="5402"/>
                    </a:cubicBezTo>
                    <a:cubicBezTo>
                      <a:pt x="128938" y="7203"/>
                      <a:pt x="122455" y="8284"/>
                      <a:pt x="116693" y="10085"/>
                    </a:cubicBezTo>
                    <a:cubicBezTo>
                      <a:pt x="104807" y="13326"/>
                      <a:pt x="94002" y="16567"/>
                      <a:pt x="83198" y="19449"/>
                    </a:cubicBezTo>
                    <a:cubicBezTo>
                      <a:pt x="72393" y="23050"/>
                      <a:pt x="61228" y="27012"/>
                      <a:pt x="47902" y="31334"/>
                    </a:cubicBezTo>
                    <a:cubicBezTo>
                      <a:pt x="44660" y="32415"/>
                      <a:pt x="41059" y="33855"/>
                      <a:pt x="37457" y="35296"/>
                    </a:cubicBezTo>
                    <a:cubicBezTo>
                      <a:pt x="33855" y="36737"/>
                      <a:pt x="30254" y="38177"/>
                      <a:pt x="26292" y="39978"/>
                    </a:cubicBezTo>
                    <a:cubicBezTo>
                      <a:pt x="22330" y="41419"/>
                      <a:pt x="18008" y="43220"/>
                      <a:pt x="13686" y="45020"/>
                    </a:cubicBezTo>
                    <a:cubicBezTo>
                      <a:pt x="9364" y="46821"/>
                      <a:pt x="4682" y="48622"/>
                      <a:pt x="0" y="50783"/>
                    </a:cubicBezTo>
                    <a:close/>
                  </a:path>
                </a:pathLst>
              </a:custGeom>
              <a:solidFill>
                <a:schemeClr val="accent2"/>
              </a:solidFill>
              <a:ln w="0" cap="flat">
                <a:noFill/>
                <a:prstDash val="solid"/>
                <a:miter/>
              </a:ln>
            </p:spPr>
            <p:txBody>
              <a:bodyPr rtlCol="0" anchor="ctr"/>
              <a:lstStyle/>
              <a:p>
                <a:endParaRPr lang="en-US" sz="744"/>
              </a:p>
            </p:txBody>
          </p:sp>
          <p:sp>
            <p:nvSpPr>
              <p:cNvPr id="3019" name="Freeform: Shape 3018">
                <a:extLst>
                  <a:ext uri="{FF2B5EF4-FFF2-40B4-BE49-F238E27FC236}">
                    <a16:creationId xmlns:a16="http://schemas.microsoft.com/office/drawing/2014/main" id="{389E81C6-6E5F-DE85-6B35-B2E11CABFE78}"/>
                  </a:ext>
                </a:extLst>
              </p:cNvPr>
              <p:cNvSpPr/>
              <p:nvPr/>
            </p:nvSpPr>
            <p:spPr>
              <a:xfrm>
                <a:off x="9138056" y="2917053"/>
                <a:ext cx="24130" cy="4682"/>
              </a:xfrm>
              <a:custGeom>
                <a:avLst/>
                <a:gdLst>
                  <a:gd name="connsiteX0" fmla="*/ 0 w 24130"/>
                  <a:gd name="connsiteY0" fmla="*/ 4322 h 4682"/>
                  <a:gd name="connsiteX1" fmla="*/ 11525 w 24130"/>
                  <a:gd name="connsiteY1" fmla="*/ 2161 h 4682"/>
                  <a:gd name="connsiteX2" fmla="*/ 24131 w 24130"/>
                  <a:gd name="connsiteY2" fmla="*/ 0 h 4682"/>
                  <a:gd name="connsiteX3" fmla="*/ 10805 w 24130"/>
                  <a:gd name="connsiteY3" fmla="*/ 2521 h 4682"/>
                  <a:gd name="connsiteX4" fmla="*/ 0 w 24130"/>
                  <a:gd name="connsiteY4" fmla="*/ 4682 h 46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30" h="4682">
                    <a:moveTo>
                      <a:pt x="0" y="4322"/>
                    </a:moveTo>
                    <a:cubicBezTo>
                      <a:pt x="3962" y="3241"/>
                      <a:pt x="7563" y="2521"/>
                      <a:pt x="11525" y="2161"/>
                    </a:cubicBezTo>
                    <a:cubicBezTo>
                      <a:pt x="15487" y="1441"/>
                      <a:pt x="19449" y="720"/>
                      <a:pt x="24131" y="0"/>
                    </a:cubicBezTo>
                    <a:cubicBezTo>
                      <a:pt x="19089" y="720"/>
                      <a:pt x="14767" y="1801"/>
                      <a:pt x="10805" y="2521"/>
                    </a:cubicBezTo>
                    <a:cubicBezTo>
                      <a:pt x="6843" y="3241"/>
                      <a:pt x="3241" y="3962"/>
                      <a:pt x="0" y="4682"/>
                    </a:cubicBezTo>
                    <a:close/>
                  </a:path>
                </a:pathLst>
              </a:custGeom>
              <a:solidFill>
                <a:schemeClr val="accent2"/>
              </a:solidFill>
              <a:ln w="0" cap="flat">
                <a:noFill/>
                <a:prstDash val="solid"/>
                <a:miter/>
              </a:ln>
            </p:spPr>
            <p:txBody>
              <a:bodyPr rtlCol="0" anchor="ctr"/>
              <a:lstStyle/>
              <a:p>
                <a:endParaRPr lang="en-US" sz="744"/>
              </a:p>
            </p:txBody>
          </p:sp>
          <p:sp>
            <p:nvSpPr>
              <p:cNvPr id="3020" name="Freeform: Shape 3019">
                <a:extLst>
                  <a:ext uri="{FF2B5EF4-FFF2-40B4-BE49-F238E27FC236}">
                    <a16:creationId xmlns:a16="http://schemas.microsoft.com/office/drawing/2014/main" id="{D1B88DC7-4DB3-FA8F-0124-D45346AABF08}"/>
                  </a:ext>
                </a:extLst>
              </p:cNvPr>
              <p:cNvSpPr/>
              <p:nvPr/>
            </p:nvSpPr>
            <p:spPr>
              <a:xfrm>
                <a:off x="9992361" y="2946226"/>
                <a:ext cx="39257" cy="2160"/>
              </a:xfrm>
              <a:custGeom>
                <a:avLst/>
                <a:gdLst>
                  <a:gd name="connsiteX0" fmla="*/ 39258 w 39257"/>
                  <a:gd name="connsiteY0" fmla="*/ 0 h 2160"/>
                  <a:gd name="connsiteX1" fmla="*/ 0 w 39257"/>
                  <a:gd name="connsiteY1" fmla="*/ 2161 h 2160"/>
                  <a:gd name="connsiteX2" fmla="*/ 14407 w 39257"/>
                  <a:gd name="connsiteY2" fmla="*/ 1801 h 2160"/>
                  <a:gd name="connsiteX3" fmla="*/ 39258 w 39257"/>
                  <a:gd name="connsiteY3" fmla="*/ 0 h 2160"/>
                </a:gdLst>
                <a:ahLst/>
                <a:cxnLst>
                  <a:cxn ang="0">
                    <a:pos x="connsiteX0" y="connsiteY0"/>
                  </a:cxn>
                  <a:cxn ang="0">
                    <a:pos x="connsiteX1" y="connsiteY1"/>
                  </a:cxn>
                  <a:cxn ang="0">
                    <a:pos x="connsiteX2" y="connsiteY2"/>
                  </a:cxn>
                  <a:cxn ang="0">
                    <a:pos x="connsiteX3" y="connsiteY3"/>
                  </a:cxn>
                </a:cxnLst>
                <a:rect l="l" t="t" r="r" b="b"/>
                <a:pathLst>
                  <a:path w="39257" h="2160">
                    <a:moveTo>
                      <a:pt x="39258" y="0"/>
                    </a:moveTo>
                    <a:lnTo>
                      <a:pt x="0" y="2161"/>
                    </a:lnTo>
                    <a:lnTo>
                      <a:pt x="14407" y="1801"/>
                    </a:lnTo>
                    <a:lnTo>
                      <a:pt x="39258" y="0"/>
                    </a:lnTo>
                    <a:close/>
                  </a:path>
                </a:pathLst>
              </a:custGeom>
              <a:solidFill>
                <a:schemeClr val="accent2"/>
              </a:solidFill>
              <a:ln w="0" cap="flat">
                <a:noFill/>
                <a:prstDash val="solid"/>
                <a:miter/>
              </a:ln>
            </p:spPr>
            <p:txBody>
              <a:bodyPr rtlCol="0" anchor="ctr"/>
              <a:lstStyle/>
              <a:p>
                <a:endParaRPr lang="en-US" sz="744"/>
              </a:p>
            </p:txBody>
          </p:sp>
          <p:sp>
            <p:nvSpPr>
              <p:cNvPr id="3021" name="Freeform: Shape 3020">
                <a:extLst>
                  <a:ext uri="{FF2B5EF4-FFF2-40B4-BE49-F238E27FC236}">
                    <a16:creationId xmlns:a16="http://schemas.microsoft.com/office/drawing/2014/main" id="{8B05B2CF-0319-DEDB-C7C9-1FD3B48CE9C8}"/>
                  </a:ext>
                </a:extLst>
              </p:cNvPr>
              <p:cNvSpPr/>
              <p:nvPr/>
            </p:nvSpPr>
            <p:spPr>
              <a:xfrm>
                <a:off x="8890883" y="2995704"/>
                <a:ext cx="37674" cy="20076"/>
              </a:xfrm>
              <a:custGeom>
                <a:avLst/>
                <a:gdLst>
                  <a:gd name="connsiteX0" fmla="*/ 1182 w 37674"/>
                  <a:gd name="connsiteY0" fmla="*/ 19313 h 20076"/>
                  <a:gd name="connsiteX1" fmla="*/ 19910 w 37674"/>
                  <a:gd name="connsiteY1" fmla="*/ 8868 h 20076"/>
                  <a:gd name="connsiteX2" fmla="*/ 37558 w 37674"/>
                  <a:gd name="connsiteY2" fmla="*/ 224 h 20076"/>
                  <a:gd name="connsiteX3" fmla="*/ 16308 w 37674"/>
                  <a:gd name="connsiteY3" fmla="*/ 10308 h 20076"/>
                  <a:gd name="connsiteX4" fmla="*/ 1542 w 37674"/>
                  <a:gd name="connsiteY4" fmla="*/ 19313 h 200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74" h="20076">
                    <a:moveTo>
                      <a:pt x="1182" y="19313"/>
                    </a:moveTo>
                    <a:cubicBezTo>
                      <a:pt x="6584" y="16431"/>
                      <a:pt x="13067" y="12469"/>
                      <a:pt x="19910" y="8868"/>
                    </a:cubicBezTo>
                    <a:cubicBezTo>
                      <a:pt x="26753" y="5626"/>
                      <a:pt x="33236" y="2385"/>
                      <a:pt x="37558" y="224"/>
                    </a:cubicBezTo>
                    <a:cubicBezTo>
                      <a:pt x="38999" y="-1217"/>
                      <a:pt x="26753" y="4546"/>
                      <a:pt x="16308" y="10308"/>
                    </a:cubicBezTo>
                    <a:cubicBezTo>
                      <a:pt x="5864" y="16431"/>
                      <a:pt x="-3861" y="22194"/>
                      <a:pt x="1542" y="19313"/>
                    </a:cubicBezTo>
                    <a:close/>
                  </a:path>
                </a:pathLst>
              </a:custGeom>
              <a:solidFill>
                <a:schemeClr val="accent2"/>
              </a:solidFill>
              <a:ln w="0" cap="flat">
                <a:noFill/>
                <a:prstDash val="solid"/>
                <a:miter/>
              </a:ln>
            </p:spPr>
            <p:txBody>
              <a:bodyPr rtlCol="0" anchor="ctr"/>
              <a:lstStyle/>
              <a:p>
                <a:endParaRPr lang="en-US" sz="744"/>
              </a:p>
            </p:txBody>
          </p:sp>
          <p:sp>
            <p:nvSpPr>
              <p:cNvPr id="3022" name="Freeform: Shape 3021">
                <a:extLst>
                  <a:ext uri="{FF2B5EF4-FFF2-40B4-BE49-F238E27FC236}">
                    <a16:creationId xmlns:a16="http://schemas.microsoft.com/office/drawing/2014/main" id="{77156514-3E15-FD0E-11D8-94D2AC82355C}"/>
                  </a:ext>
                </a:extLst>
              </p:cNvPr>
              <p:cNvSpPr/>
              <p:nvPr/>
            </p:nvSpPr>
            <p:spPr>
              <a:xfrm>
                <a:off x="9130493" y="2938302"/>
                <a:ext cx="62308" cy="11165"/>
              </a:xfrm>
              <a:custGeom>
                <a:avLst/>
                <a:gdLst>
                  <a:gd name="connsiteX0" fmla="*/ 0 w 62308"/>
                  <a:gd name="connsiteY0" fmla="*/ 10805 h 11165"/>
                  <a:gd name="connsiteX1" fmla="*/ 10085 w 62308"/>
                  <a:gd name="connsiteY1" fmla="*/ 9004 h 11165"/>
                  <a:gd name="connsiteX2" fmla="*/ 18008 w 62308"/>
                  <a:gd name="connsiteY2" fmla="*/ 7203 h 11165"/>
                  <a:gd name="connsiteX3" fmla="*/ 27372 w 62308"/>
                  <a:gd name="connsiteY3" fmla="*/ 5763 h 11165"/>
                  <a:gd name="connsiteX4" fmla="*/ 46461 w 62308"/>
                  <a:gd name="connsiteY4" fmla="*/ 2521 h 11165"/>
                  <a:gd name="connsiteX5" fmla="*/ 62308 w 62308"/>
                  <a:gd name="connsiteY5" fmla="*/ 0 h 11165"/>
                  <a:gd name="connsiteX6" fmla="*/ 29894 w 62308"/>
                  <a:gd name="connsiteY6" fmla="*/ 4322 h 11165"/>
                  <a:gd name="connsiteX7" fmla="*/ 14767 w 62308"/>
                  <a:gd name="connsiteY7" fmla="*/ 6843 h 11165"/>
                  <a:gd name="connsiteX8" fmla="*/ 0 w 62308"/>
                  <a:gd name="connsiteY8" fmla="*/ 11165 h 11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308" h="11165">
                    <a:moveTo>
                      <a:pt x="0" y="10805"/>
                    </a:moveTo>
                    <a:cubicBezTo>
                      <a:pt x="1441" y="10805"/>
                      <a:pt x="5402" y="10085"/>
                      <a:pt x="10085" y="9004"/>
                    </a:cubicBezTo>
                    <a:cubicBezTo>
                      <a:pt x="12606" y="8644"/>
                      <a:pt x="15127" y="7924"/>
                      <a:pt x="18008" y="7203"/>
                    </a:cubicBezTo>
                    <a:cubicBezTo>
                      <a:pt x="20889" y="6843"/>
                      <a:pt x="24131" y="6123"/>
                      <a:pt x="27372" y="5763"/>
                    </a:cubicBezTo>
                    <a:cubicBezTo>
                      <a:pt x="33855" y="4682"/>
                      <a:pt x="40338" y="3602"/>
                      <a:pt x="46461" y="2521"/>
                    </a:cubicBezTo>
                    <a:cubicBezTo>
                      <a:pt x="52584" y="1441"/>
                      <a:pt x="57986" y="360"/>
                      <a:pt x="62308" y="0"/>
                    </a:cubicBezTo>
                    <a:cubicBezTo>
                      <a:pt x="50783" y="1441"/>
                      <a:pt x="39978" y="2881"/>
                      <a:pt x="29894" y="4322"/>
                    </a:cubicBezTo>
                    <a:cubicBezTo>
                      <a:pt x="24851" y="5042"/>
                      <a:pt x="19809" y="5763"/>
                      <a:pt x="14767" y="6843"/>
                    </a:cubicBezTo>
                    <a:cubicBezTo>
                      <a:pt x="9724" y="7924"/>
                      <a:pt x="5042" y="9364"/>
                      <a:pt x="0" y="11165"/>
                    </a:cubicBezTo>
                    <a:close/>
                  </a:path>
                </a:pathLst>
              </a:custGeom>
              <a:solidFill>
                <a:schemeClr val="accent2"/>
              </a:solidFill>
              <a:ln w="0" cap="flat">
                <a:noFill/>
                <a:prstDash val="solid"/>
                <a:miter/>
              </a:ln>
            </p:spPr>
            <p:txBody>
              <a:bodyPr rtlCol="0" anchor="ctr"/>
              <a:lstStyle/>
              <a:p>
                <a:endParaRPr lang="en-US" sz="744"/>
              </a:p>
            </p:txBody>
          </p:sp>
          <p:sp>
            <p:nvSpPr>
              <p:cNvPr id="3023" name="Freeform: Shape 3022">
                <a:extLst>
                  <a:ext uri="{FF2B5EF4-FFF2-40B4-BE49-F238E27FC236}">
                    <a16:creationId xmlns:a16="http://schemas.microsoft.com/office/drawing/2014/main" id="{A90697E9-0B33-D92F-C1CF-0DBC38907598}"/>
                  </a:ext>
                </a:extLst>
              </p:cNvPr>
              <p:cNvSpPr/>
              <p:nvPr/>
            </p:nvSpPr>
            <p:spPr>
              <a:xfrm>
                <a:off x="8745479" y="3101384"/>
                <a:ext cx="31611" cy="27083"/>
              </a:xfrm>
              <a:custGeom>
                <a:avLst/>
                <a:gdLst>
                  <a:gd name="connsiteX0" fmla="*/ 0 w 31611"/>
                  <a:gd name="connsiteY0" fmla="*/ 27084 h 27083"/>
                  <a:gd name="connsiteX1" fmla="*/ 18368 w 31611"/>
                  <a:gd name="connsiteY1" fmla="*/ 13758 h 27083"/>
                  <a:gd name="connsiteX2" fmla="*/ 0 w 31611"/>
                  <a:gd name="connsiteY2" fmla="*/ 27084 h 27083"/>
                </a:gdLst>
                <a:ahLst/>
                <a:cxnLst>
                  <a:cxn ang="0">
                    <a:pos x="connsiteX0" y="connsiteY0"/>
                  </a:cxn>
                  <a:cxn ang="0">
                    <a:pos x="connsiteX1" y="connsiteY1"/>
                  </a:cxn>
                  <a:cxn ang="0">
                    <a:pos x="connsiteX2" y="connsiteY2"/>
                  </a:cxn>
                </a:cxnLst>
                <a:rect l="l" t="t" r="r" b="b"/>
                <a:pathLst>
                  <a:path w="31611" h="27083">
                    <a:moveTo>
                      <a:pt x="0" y="27084"/>
                    </a:moveTo>
                    <a:cubicBezTo>
                      <a:pt x="9004" y="19160"/>
                      <a:pt x="23411" y="7995"/>
                      <a:pt x="18368" y="13758"/>
                    </a:cubicBezTo>
                    <a:cubicBezTo>
                      <a:pt x="30974" y="1873"/>
                      <a:pt x="47181" y="-15415"/>
                      <a:pt x="0" y="27084"/>
                    </a:cubicBezTo>
                    <a:close/>
                  </a:path>
                </a:pathLst>
              </a:custGeom>
              <a:solidFill>
                <a:schemeClr val="accent2"/>
              </a:solidFill>
              <a:ln w="0" cap="flat">
                <a:noFill/>
                <a:prstDash val="solid"/>
                <a:miter/>
              </a:ln>
            </p:spPr>
            <p:txBody>
              <a:bodyPr rtlCol="0" anchor="ctr"/>
              <a:lstStyle/>
              <a:p>
                <a:endParaRPr lang="en-US" sz="744"/>
              </a:p>
            </p:txBody>
          </p:sp>
          <p:sp>
            <p:nvSpPr>
              <p:cNvPr id="3024" name="Freeform: Shape 3023">
                <a:extLst>
                  <a:ext uri="{FF2B5EF4-FFF2-40B4-BE49-F238E27FC236}">
                    <a16:creationId xmlns:a16="http://schemas.microsoft.com/office/drawing/2014/main" id="{E206B925-3418-D591-5E4A-0CB7B9279BD6}"/>
                  </a:ext>
                </a:extLst>
              </p:cNvPr>
              <p:cNvSpPr/>
              <p:nvPr/>
            </p:nvSpPr>
            <p:spPr>
              <a:xfrm>
                <a:off x="9020283" y="2964594"/>
                <a:ext cx="49342" cy="17647"/>
              </a:xfrm>
              <a:custGeom>
                <a:avLst/>
                <a:gdLst>
                  <a:gd name="connsiteX0" fmla="*/ 0 w 49342"/>
                  <a:gd name="connsiteY0" fmla="*/ 17648 h 17647"/>
                  <a:gd name="connsiteX1" fmla="*/ 8644 w 49342"/>
                  <a:gd name="connsiteY1" fmla="*/ 14767 h 17647"/>
                  <a:gd name="connsiteX2" fmla="*/ 49342 w 49342"/>
                  <a:gd name="connsiteY2" fmla="*/ 0 h 17647"/>
                  <a:gd name="connsiteX3" fmla="*/ 24851 w 49342"/>
                  <a:gd name="connsiteY3" fmla="*/ 8644 h 17647"/>
                  <a:gd name="connsiteX4" fmla="*/ 12606 w 49342"/>
                  <a:gd name="connsiteY4" fmla="*/ 12966 h 17647"/>
                  <a:gd name="connsiteX5" fmla="*/ 360 w 49342"/>
                  <a:gd name="connsiteY5" fmla="*/ 17648 h 17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342" h="17647">
                    <a:moveTo>
                      <a:pt x="0" y="17648"/>
                    </a:moveTo>
                    <a:lnTo>
                      <a:pt x="8644" y="14767"/>
                    </a:lnTo>
                    <a:cubicBezTo>
                      <a:pt x="21970" y="9724"/>
                      <a:pt x="35656" y="5042"/>
                      <a:pt x="49342" y="0"/>
                    </a:cubicBezTo>
                    <a:lnTo>
                      <a:pt x="24851" y="8644"/>
                    </a:lnTo>
                    <a:lnTo>
                      <a:pt x="12606" y="12966"/>
                    </a:lnTo>
                    <a:cubicBezTo>
                      <a:pt x="8644" y="14407"/>
                      <a:pt x="4682" y="16207"/>
                      <a:pt x="360" y="17648"/>
                    </a:cubicBezTo>
                    <a:close/>
                  </a:path>
                </a:pathLst>
              </a:custGeom>
              <a:solidFill>
                <a:schemeClr val="accent2"/>
              </a:solidFill>
              <a:ln w="0" cap="flat">
                <a:noFill/>
                <a:prstDash val="solid"/>
                <a:miter/>
              </a:ln>
            </p:spPr>
            <p:txBody>
              <a:bodyPr rtlCol="0" anchor="ctr"/>
              <a:lstStyle/>
              <a:p>
                <a:endParaRPr lang="en-US" sz="744"/>
              </a:p>
            </p:txBody>
          </p:sp>
          <p:sp>
            <p:nvSpPr>
              <p:cNvPr id="3025" name="Freeform: Shape 3024">
                <a:extLst>
                  <a:ext uri="{FF2B5EF4-FFF2-40B4-BE49-F238E27FC236}">
                    <a16:creationId xmlns:a16="http://schemas.microsoft.com/office/drawing/2014/main" id="{F93D393A-CA97-6BBF-A83A-6A5BB1A19A1F}"/>
                  </a:ext>
                </a:extLst>
              </p:cNvPr>
              <p:cNvSpPr/>
              <p:nvPr/>
            </p:nvSpPr>
            <p:spPr>
              <a:xfrm>
                <a:off x="9108523" y="2954150"/>
                <a:ext cx="73945" cy="16567"/>
              </a:xfrm>
              <a:custGeom>
                <a:avLst/>
                <a:gdLst>
                  <a:gd name="connsiteX0" fmla="*/ 63028 w 73945"/>
                  <a:gd name="connsiteY0" fmla="*/ 6123 h 16567"/>
                  <a:gd name="connsiteX1" fmla="*/ 52944 w 73945"/>
                  <a:gd name="connsiteY1" fmla="*/ 5042 h 16567"/>
                  <a:gd name="connsiteX2" fmla="*/ 39978 w 73945"/>
                  <a:gd name="connsiteY2" fmla="*/ 6123 h 16567"/>
                  <a:gd name="connsiteX3" fmla="*/ 68071 w 73945"/>
                  <a:gd name="connsiteY3" fmla="*/ 0 h 16567"/>
                  <a:gd name="connsiteX4" fmla="*/ 38177 w 73945"/>
                  <a:gd name="connsiteY4" fmla="*/ 5042 h 16567"/>
                  <a:gd name="connsiteX5" fmla="*/ 24131 w 73945"/>
                  <a:gd name="connsiteY5" fmla="*/ 8284 h 16567"/>
                  <a:gd name="connsiteX6" fmla="*/ 23411 w 73945"/>
                  <a:gd name="connsiteY6" fmla="*/ 9364 h 16567"/>
                  <a:gd name="connsiteX7" fmla="*/ 0 w 73945"/>
                  <a:gd name="connsiteY7" fmla="*/ 16567 h 16567"/>
                  <a:gd name="connsiteX8" fmla="*/ 29173 w 73945"/>
                  <a:gd name="connsiteY8" fmla="*/ 10445 h 16567"/>
                  <a:gd name="connsiteX9" fmla="*/ 40338 w 73945"/>
                  <a:gd name="connsiteY9" fmla="*/ 8284 h 16567"/>
                  <a:gd name="connsiteX10" fmla="*/ 49342 w 73945"/>
                  <a:gd name="connsiteY10" fmla="*/ 7203 h 16567"/>
                  <a:gd name="connsiteX11" fmla="*/ 62308 w 73945"/>
                  <a:gd name="connsiteY11" fmla="*/ 6483 h 16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3945" h="16567">
                    <a:moveTo>
                      <a:pt x="63028" y="6123"/>
                    </a:moveTo>
                    <a:cubicBezTo>
                      <a:pt x="86079" y="1080"/>
                      <a:pt x="67711" y="3602"/>
                      <a:pt x="52944" y="5042"/>
                    </a:cubicBezTo>
                    <a:cubicBezTo>
                      <a:pt x="45741" y="5763"/>
                      <a:pt x="39618" y="6483"/>
                      <a:pt x="39978" y="6123"/>
                    </a:cubicBezTo>
                    <a:cubicBezTo>
                      <a:pt x="40698" y="5402"/>
                      <a:pt x="48262" y="3962"/>
                      <a:pt x="68071" y="0"/>
                    </a:cubicBezTo>
                    <a:cubicBezTo>
                      <a:pt x="55105" y="2161"/>
                      <a:pt x="45380" y="3602"/>
                      <a:pt x="38177" y="5042"/>
                    </a:cubicBezTo>
                    <a:cubicBezTo>
                      <a:pt x="31334" y="6483"/>
                      <a:pt x="26652" y="7563"/>
                      <a:pt x="24131" y="8284"/>
                    </a:cubicBezTo>
                    <a:cubicBezTo>
                      <a:pt x="18728" y="9724"/>
                      <a:pt x="20889" y="9364"/>
                      <a:pt x="23411" y="9364"/>
                    </a:cubicBezTo>
                    <a:cubicBezTo>
                      <a:pt x="28813" y="9004"/>
                      <a:pt x="37817" y="7563"/>
                      <a:pt x="0" y="16567"/>
                    </a:cubicBezTo>
                    <a:cubicBezTo>
                      <a:pt x="11165" y="14046"/>
                      <a:pt x="20889" y="11885"/>
                      <a:pt x="29173" y="10445"/>
                    </a:cubicBezTo>
                    <a:cubicBezTo>
                      <a:pt x="33135" y="9724"/>
                      <a:pt x="37097" y="9004"/>
                      <a:pt x="40338" y="8284"/>
                    </a:cubicBezTo>
                    <a:cubicBezTo>
                      <a:pt x="43580" y="7563"/>
                      <a:pt x="46821" y="7563"/>
                      <a:pt x="49342" y="7203"/>
                    </a:cubicBezTo>
                    <a:cubicBezTo>
                      <a:pt x="60147" y="6123"/>
                      <a:pt x="64469" y="5763"/>
                      <a:pt x="62308" y="6483"/>
                    </a:cubicBezTo>
                    <a:close/>
                  </a:path>
                </a:pathLst>
              </a:custGeom>
              <a:solidFill>
                <a:schemeClr val="accent2"/>
              </a:solidFill>
              <a:ln w="0" cap="flat">
                <a:noFill/>
                <a:prstDash val="solid"/>
                <a:miter/>
              </a:ln>
            </p:spPr>
            <p:txBody>
              <a:bodyPr rtlCol="0" anchor="ctr"/>
              <a:lstStyle/>
              <a:p>
                <a:endParaRPr lang="en-US" sz="744"/>
              </a:p>
            </p:txBody>
          </p:sp>
          <p:sp>
            <p:nvSpPr>
              <p:cNvPr id="3026" name="Freeform: Shape 3025">
                <a:extLst>
                  <a:ext uri="{FF2B5EF4-FFF2-40B4-BE49-F238E27FC236}">
                    <a16:creationId xmlns:a16="http://schemas.microsoft.com/office/drawing/2014/main" id="{A8D26AC3-F5C0-AED9-6210-7059A8124310}"/>
                  </a:ext>
                </a:extLst>
              </p:cNvPr>
              <p:cNvSpPr/>
              <p:nvPr/>
            </p:nvSpPr>
            <p:spPr>
              <a:xfrm>
                <a:off x="9088354" y="2970717"/>
                <a:ext cx="20889" cy="5762"/>
              </a:xfrm>
              <a:custGeom>
                <a:avLst/>
                <a:gdLst>
                  <a:gd name="connsiteX0" fmla="*/ 20889 w 20889"/>
                  <a:gd name="connsiteY0" fmla="*/ 0 h 5762"/>
                  <a:gd name="connsiteX1" fmla="*/ 0 w 20889"/>
                  <a:gd name="connsiteY1" fmla="*/ 5763 h 5762"/>
                  <a:gd name="connsiteX2" fmla="*/ 20889 w 20889"/>
                  <a:gd name="connsiteY2" fmla="*/ 0 h 5762"/>
                </a:gdLst>
                <a:ahLst/>
                <a:cxnLst>
                  <a:cxn ang="0">
                    <a:pos x="connsiteX0" y="connsiteY0"/>
                  </a:cxn>
                  <a:cxn ang="0">
                    <a:pos x="connsiteX1" y="connsiteY1"/>
                  </a:cxn>
                  <a:cxn ang="0">
                    <a:pos x="connsiteX2" y="connsiteY2"/>
                  </a:cxn>
                </a:cxnLst>
                <a:rect l="l" t="t" r="r" b="b"/>
                <a:pathLst>
                  <a:path w="20889" h="5762">
                    <a:moveTo>
                      <a:pt x="20889" y="0"/>
                    </a:moveTo>
                    <a:cubicBezTo>
                      <a:pt x="14407" y="1801"/>
                      <a:pt x="7563" y="3602"/>
                      <a:pt x="0" y="5763"/>
                    </a:cubicBezTo>
                    <a:cubicBezTo>
                      <a:pt x="8284" y="3602"/>
                      <a:pt x="15127" y="1441"/>
                      <a:pt x="20889" y="0"/>
                    </a:cubicBezTo>
                    <a:close/>
                  </a:path>
                </a:pathLst>
              </a:custGeom>
              <a:solidFill>
                <a:schemeClr val="accent2"/>
              </a:solidFill>
              <a:ln w="0" cap="flat">
                <a:noFill/>
                <a:prstDash val="solid"/>
                <a:miter/>
              </a:ln>
            </p:spPr>
            <p:txBody>
              <a:bodyPr rtlCol="0" anchor="ctr"/>
              <a:lstStyle/>
              <a:p>
                <a:endParaRPr lang="en-US" sz="744"/>
              </a:p>
            </p:txBody>
          </p:sp>
          <p:sp>
            <p:nvSpPr>
              <p:cNvPr id="3027" name="Freeform: Shape 3026">
                <a:extLst>
                  <a:ext uri="{FF2B5EF4-FFF2-40B4-BE49-F238E27FC236}">
                    <a16:creationId xmlns:a16="http://schemas.microsoft.com/office/drawing/2014/main" id="{E01E3FFC-3BBC-68FC-F0E8-6D52800509E5}"/>
                  </a:ext>
                </a:extLst>
              </p:cNvPr>
              <p:cNvSpPr/>
              <p:nvPr/>
            </p:nvSpPr>
            <p:spPr>
              <a:xfrm>
                <a:off x="8590969" y="3356091"/>
                <a:ext cx="7203" cy="14766"/>
              </a:xfrm>
              <a:custGeom>
                <a:avLst/>
                <a:gdLst>
                  <a:gd name="connsiteX0" fmla="*/ 0 w 7203"/>
                  <a:gd name="connsiteY0" fmla="*/ 14767 h 14766"/>
                  <a:gd name="connsiteX1" fmla="*/ 3962 w 7203"/>
                  <a:gd name="connsiteY1" fmla="*/ 6483 h 14766"/>
                  <a:gd name="connsiteX2" fmla="*/ 7203 w 7203"/>
                  <a:gd name="connsiteY2" fmla="*/ 0 h 14766"/>
                  <a:gd name="connsiteX3" fmla="*/ 0 w 7203"/>
                  <a:gd name="connsiteY3" fmla="*/ 14407 h 14766"/>
                </a:gdLst>
                <a:ahLst/>
                <a:cxnLst>
                  <a:cxn ang="0">
                    <a:pos x="connsiteX0" y="connsiteY0"/>
                  </a:cxn>
                  <a:cxn ang="0">
                    <a:pos x="connsiteX1" y="connsiteY1"/>
                  </a:cxn>
                  <a:cxn ang="0">
                    <a:pos x="connsiteX2" y="connsiteY2"/>
                  </a:cxn>
                  <a:cxn ang="0">
                    <a:pos x="connsiteX3" y="connsiteY3"/>
                  </a:cxn>
                </a:cxnLst>
                <a:rect l="l" t="t" r="r" b="b"/>
                <a:pathLst>
                  <a:path w="7203" h="14766">
                    <a:moveTo>
                      <a:pt x="0" y="14767"/>
                    </a:moveTo>
                    <a:cubicBezTo>
                      <a:pt x="1441" y="11525"/>
                      <a:pt x="2881" y="9004"/>
                      <a:pt x="3962" y="6483"/>
                    </a:cubicBezTo>
                    <a:cubicBezTo>
                      <a:pt x="5042" y="4322"/>
                      <a:pt x="6123" y="2161"/>
                      <a:pt x="7203" y="0"/>
                    </a:cubicBezTo>
                    <a:cubicBezTo>
                      <a:pt x="4322" y="4682"/>
                      <a:pt x="2161" y="9724"/>
                      <a:pt x="0" y="14407"/>
                    </a:cubicBezTo>
                    <a:close/>
                  </a:path>
                </a:pathLst>
              </a:custGeom>
              <a:solidFill>
                <a:schemeClr val="accent2"/>
              </a:solidFill>
              <a:ln w="0" cap="flat">
                <a:noFill/>
                <a:prstDash val="solid"/>
                <a:miter/>
              </a:ln>
            </p:spPr>
            <p:txBody>
              <a:bodyPr rtlCol="0" anchor="ctr"/>
              <a:lstStyle/>
              <a:p>
                <a:endParaRPr lang="en-US" sz="744"/>
              </a:p>
            </p:txBody>
          </p:sp>
          <p:sp>
            <p:nvSpPr>
              <p:cNvPr id="3028" name="Freeform: Shape 3027">
                <a:extLst>
                  <a:ext uri="{FF2B5EF4-FFF2-40B4-BE49-F238E27FC236}">
                    <a16:creationId xmlns:a16="http://schemas.microsoft.com/office/drawing/2014/main" id="{9BCBB576-273F-A5A9-126E-48679CE3313F}"/>
                  </a:ext>
                </a:extLst>
              </p:cNvPr>
              <p:cNvSpPr/>
              <p:nvPr/>
            </p:nvSpPr>
            <p:spPr>
              <a:xfrm>
                <a:off x="8811350" y="3033385"/>
                <a:ext cx="131857" cy="90120"/>
              </a:xfrm>
              <a:custGeom>
                <a:avLst/>
                <a:gdLst>
                  <a:gd name="connsiteX0" fmla="*/ 71350 w 131857"/>
                  <a:gd name="connsiteY0" fmla="*/ 37457 h 90120"/>
                  <a:gd name="connsiteX1" fmla="*/ 86117 w 131857"/>
                  <a:gd name="connsiteY1" fmla="*/ 27372 h 90120"/>
                  <a:gd name="connsiteX2" fmla="*/ 101244 w 131857"/>
                  <a:gd name="connsiteY2" fmla="*/ 18008 h 90120"/>
                  <a:gd name="connsiteX3" fmla="*/ 116371 w 131857"/>
                  <a:gd name="connsiteY3" fmla="*/ 8644 h 90120"/>
                  <a:gd name="connsiteX4" fmla="*/ 131858 w 131857"/>
                  <a:gd name="connsiteY4" fmla="*/ 0 h 90120"/>
                  <a:gd name="connsiteX5" fmla="*/ 46499 w 131857"/>
                  <a:gd name="connsiteY5" fmla="*/ 52944 h 90120"/>
                  <a:gd name="connsiteX6" fmla="*/ 398 w 131857"/>
                  <a:gd name="connsiteY6" fmla="*/ 90041 h 90120"/>
                  <a:gd name="connsiteX7" fmla="*/ 24169 w 131857"/>
                  <a:gd name="connsiteY7" fmla="*/ 71672 h 90120"/>
                  <a:gd name="connsiteX8" fmla="*/ 48300 w 131857"/>
                  <a:gd name="connsiteY8" fmla="*/ 54385 h 90120"/>
                  <a:gd name="connsiteX9" fmla="*/ 59465 w 131857"/>
                  <a:gd name="connsiteY9" fmla="*/ 46461 h 90120"/>
                  <a:gd name="connsiteX10" fmla="*/ 69550 w 131857"/>
                  <a:gd name="connsiteY10" fmla="*/ 39618 h 90120"/>
                  <a:gd name="connsiteX11" fmla="*/ 85037 w 131857"/>
                  <a:gd name="connsiteY11" fmla="*/ 28813 h 90120"/>
                  <a:gd name="connsiteX12" fmla="*/ 71350 w 131857"/>
                  <a:gd name="connsiteY12" fmla="*/ 37097 h 90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1857" h="90120">
                    <a:moveTo>
                      <a:pt x="71350" y="37457"/>
                    </a:moveTo>
                    <a:cubicBezTo>
                      <a:pt x="76393" y="34215"/>
                      <a:pt x="81075" y="30614"/>
                      <a:pt x="86117" y="27372"/>
                    </a:cubicBezTo>
                    <a:lnTo>
                      <a:pt x="101244" y="18008"/>
                    </a:lnTo>
                    <a:lnTo>
                      <a:pt x="116371" y="8644"/>
                    </a:lnTo>
                    <a:cubicBezTo>
                      <a:pt x="121413" y="5763"/>
                      <a:pt x="126815" y="2881"/>
                      <a:pt x="131858" y="0"/>
                    </a:cubicBezTo>
                    <a:cubicBezTo>
                      <a:pt x="110608" y="11165"/>
                      <a:pt x="74952" y="32775"/>
                      <a:pt x="46499" y="52944"/>
                    </a:cubicBezTo>
                    <a:cubicBezTo>
                      <a:pt x="18046" y="73113"/>
                      <a:pt x="-3203" y="91481"/>
                      <a:pt x="398" y="90041"/>
                    </a:cubicBezTo>
                    <a:cubicBezTo>
                      <a:pt x="7962" y="84278"/>
                      <a:pt x="15885" y="77795"/>
                      <a:pt x="24169" y="71672"/>
                    </a:cubicBezTo>
                    <a:cubicBezTo>
                      <a:pt x="32453" y="65910"/>
                      <a:pt x="40376" y="59787"/>
                      <a:pt x="48300" y="54385"/>
                    </a:cubicBezTo>
                    <a:cubicBezTo>
                      <a:pt x="51902" y="51503"/>
                      <a:pt x="55863" y="48982"/>
                      <a:pt x="59465" y="46461"/>
                    </a:cubicBezTo>
                    <a:cubicBezTo>
                      <a:pt x="63067" y="43940"/>
                      <a:pt x="66308" y="41779"/>
                      <a:pt x="69550" y="39618"/>
                    </a:cubicBezTo>
                    <a:cubicBezTo>
                      <a:pt x="76033" y="35296"/>
                      <a:pt x="81075" y="31694"/>
                      <a:pt x="85037" y="28813"/>
                    </a:cubicBezTo>
                    <a:lnTo>
                      <a:pt x="71350" y="37097"/>
                    </a:lnTo>
                    <a:close/>
                  </a:path>
                </a:pathLst>
              </a:custGeom>
              <a:solidFill>
                <a:schemeClr val="accent2"/>
              </a:solidFill>
              <a:ln w="0" cap="flat">
                <a:noFill/>
                <a:prstDash val="solid"/>
                <a:miter/>
              </a:ln>
            </p:spPr>
            <p:txBody>
              <a:bodyPr rtlCol="0" anchor="ctr"/>
              <a:lstStyle/>
              <a:p>
                <a:endParaRPr lang="en-US" sz="744"/>
              </a:p>
            </p:txBody>
          </p:sp>
          <p:sp>
            <p:nvSpPr>
              <p:cNvPr id="3029" name="Freeform: Shape 3028">
                <a:extLst>
                  <a:ext uri="{FF2B5EF4-FFF2-40B4-BE49-F238E27FC236}">
                    <a16:creationId xmlns:a16="http://schemas.microsoft.com/office/drawing/2014/main" id="{0364486D-FE4F-5EF4-F981-8EA5AB989AB3}"/>
                  </a:ext>
                </a:extLst>
              </p:cNvPr>
              <p:cNvSpPr/>
              <p:nvPr/>
            </p:nvSpPr>
            <p:spPr>
              <a:xfrm>
                <a:off x="8464912" y="3726338"/>
                <a:ext cx="1383" cy="39977"/>
              </a:xfrm>
              <a:custGeom>
                <a:avLst/>
                <a:gdLst>
                  <a:gd name="connsiteX0" fmla="*/ 720 w 1383"/>
                  <a:gd name="connsiteY0" fmla="*/ 32054 h 39977"/>
                  <a:gd name="connsiteX1" fmla="*/ 720 w 1383"/>
                  <a:gd name="connsiteY1" fmla="*/ 24131 h 39977"/>
                  <a:gd name="connsiteX2" fmla="*/ 720 w 1383"/>
                  <a:gd name="connsiteY2" fmla="*/ 16207 h 39977"/>
                  <a:gd name="connsiteX3" fmla="*/ 720 w 1383"/>
                  <a:gd name="connsiteY3" fmla="*/ 0 h 39977"/>
                  <a:gd name="connsiteX4" fmla="*/ 0 w 1383"/>
                  <a:gd name="connsiteY4" fmla="*/ 20169 h 39977"/>
                  <a:gd name="connsiteX5" fmla="*/ 0 w 1383"/>
                  <a:gd name="connsiteY5" fmla="*/ 39978 h 39977"/>
                  <a:gd name="connsiteX6" fmla="*/ 1080 w 1383"/>
                  <a:gd name="connsiteY6" fmla="*/ 32054 h 39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 h="39977">
                    <a:moveTo>
                      <a:pt x="720" y="32054"/>
                    </a:moveTo>
                    <a:lnTo>
                      <a:pt x="720" y="24131"/>
                    </a:lnTo>
                    <a:cubicBezTo>
                      <a:pt x="720" y="24131"/>
                      <a:pt x="720" y="16207"/>
                      <a:pt x="720" y="16207"/>
                    </a:cubicBezTo>
                    <a:lnTo>
                      <a:pt x="720" y="0"/>
                    </a:lnTo>
                    <a:cubicBezTo>
                      <a:pt x="720" y="0"/>
                      <a:pt x="0" y="20169"/>
                      <a:pt x="0" y="20169"/>
                    </a:cubicBezTo>
                    <a:cubicBezTo>
                      <a:pt x="0" y="27012"/>
                      <a:pt x="0" y="33135"/>
                      <a:pt x="0" y="39978"/>
                    </a:cubicBezTo>
                    <a:cubicBezTo>
                      <a:pt x="0" y="28813"/>
                      <a:pt x="2161" y="48982"/>
                      <a:pt x="1080" y="32054"/>
                    </a:cubicBezTo>
                    <a:close/>
                  </a:path>
                </a:pathLst>
              </a:custGeom>
              <a:solidFill>
                <a:schemeClr val="accent2"/>
              </a:solidFill>
              <a:ln w="0" cap="flat">
                <a:noFill/>
                <a:prstDash val="solid"/>
                <a:miter/>
              </a:ln>
            </p:spPr>
            <p:txBody>
              <a:bodyPr rtlCol="0" anchor="ctr"/>
              <a:lstStyle/>
              <a:p>
                <a:endParaRPr lang="en-US" sz="744"/>
              </a:p>
            </p:txBody>
          </p:sp>
          <p:sp>
            <p:nvSpPr>
              <p:cNvPr id="3030" name="Freeform: Shape 3029">
                <a:extLst>
                  <a:ext uri="{FF2B5EF4-FFF2-40B4-BE49-F238E27FC236}">
                    <a16:creationId xmlns:a16="http://schemas.microsoft.com/office/drawing/2014/main" id="{BDAD9404-3CFE-44BD-99F5-CB91BD689E8B}"/>
                  </a:ext>
                </a:extLst>
              </p:cNvPr>
              <p:cNvSpPr/>
              <p:nvPr/>
            </p:nvSpPr>
            <p:spPr>
              <a:xfrm>
                <a:off x="8464192" y="3765956"/>
                <a:ext cx="3601" cy="7563"/>
              </a:xfrm>
              <a:custGeom>
                <a:avLst/>
                <a:gdLst>
                  <a:gd name="connsiteX0" fmla="*/ 0 w 3601"/>
                  <a:gd name="connsiteY0" fmla="*/ 7563 h 7563"/>
                  <a:gd name="connsiteX1" fmla="*/ 0 w 3601"/>
                  <a:gd name="connsiteY1" fmla="*/ 0 h 7563"/>
                  <a:gd name="connsiteX2" fmla="*/ 0 w 3601"/>
                  <a:gd name="connsiteY2" fmla="*/ 7563 h 7563"/>
                </a:gdLst>
                <a:ahLst/>
                <a:cxnLst>
                  <a:cxn ang="0">
                    <a:pos x="connsiteX0" y="connsiteY0"/>
                  </a:cxn>
                  <a:cxn ang="0">
                    <a:pos x="connsiteX1" y="connsiteY1"/>
                  </a:cxn>
                  <a:cxn ang="0">
                    <a:pos x="connsiteX2" y="connsiteY2"/>
                  </a:cxn>
                </a:cxnLst>
                <a:rect l="l" t="t" r="r" b="b"/>
                <a:pathLst>
                  <a:path w="3601" h="7563">
                    <a:moveTo>
                      <a:pt x="0" y="7563"/>
                    </a:moveTo>
                    <a:lnTo>
                      <a:pt x="0" y="0"/>
                    </a:lnTo>
                    <a:cubicBezTo>
                      <a:pt x="0" y="1801"/>
                      <a:pt x="0" y="3962"/>
                      <a:pt x="0" y="7563"/>
                    </a:cubicBezTo>
                    <a:close/>
                  </a:path>
                </a:pathLst>
              </a:custGeom>
              <a:solidFill>
                <a:schemeClr val="accent2"/>
              </a:solidFill>
              <a:ln w="0" cap="flat">
                <a:noFill/>
                <a:prstDash val="solid"/>
                <a:miter/>
              </a:ln>
            </p:spPr>
            <p:txBody>
              <a:bodyPr rtlCol="0" anchor="ctr"/>
              <a:lstStyle/>
              <a:p>
                <a:endParaRPr lang="en-US" sz="744"/>
              </a:p>
            </p:txBody>
          </p:sp>
          <p:sp>
            <p:nvSpPr>
              <p:cNvPr id="3031" name="Freeform: Shape 3030">
                <a:extLst>
                  <a:ext uri="{FF2B5EF4-FFF2-40B4-BE49-F238E27FC236}">
                    <a16:creationId xmlns:a16="http://schemas.microsoft.com/office/drawing/2014/main" id="{E32F71FD-4AAF-6209-4FD0-7BAB57457277}"/>
                  </a:ext>
                </a:extLst>
              </p:cNvPr>
              <p:cNvSpPr/>
              <p:nvPr/>
            </p:nvSpPr>
            <p:spPr>
              <a:xfrm>
                <a:off x="8663198" y="3205903"/>
                <a:ext cx="40501" cy="49342"/>
              </a:xfrm>
              <a:custGeom>
                <a:avLst/>
                <a:gdLst>
                  <a:gd name="connsiteX0" fmla="*/ 524 w 40501"/>
                  <a:gd name="connsiteY0" fmla="*/ 49342 h 49342"/>
                  <a:gd name="connsiteX1" fmla="*/ 20693 w 40501"/>
                  <a:gd name="connsiteY1" fmla="*/ 23771 h 49342"/>
                  <a:gd name="connsiteX2" fmla="*/ 40502 w 40501"/>
                  <a:gd name="connsiteY2" fmla="*/ 0 h 49342"/>
                  <a:gd name="connsiteX3" fmla="*/ 16371 w 40501"/>
                  <a:gd name="connsiteY3" fmla="*/ 27372 h 49342"/>
                  <a:gd name="connsiteX4" fmla="*/ 164 w 40501"/>
                  <a:gd name="connsiteY4" fmla="*/ 48982 h 49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501" h="49342">
                    <a:moveTo>
                      <a:pt x="524" y="49342"/>
                    </a:moveTo>
                    <a:cubicBezTo>
                      <a:pt x="7727" y="40338"/>
                      <a:pt x="14210" y="32054"/>
                      <a:pt x="20693" y="23771"/>
                    </a:cubicBezTo>
                    <a:cubicBezTo>
                      <a:pt x="27536" y="15847"/>
                      <a:pt x="33659" y="8284"/>
                      <a:pt x="40502" y="0"/>
                    </a:cubicBezTo>
                    <a:cubicBezTo>
                      <a:pt x="37621" y="3241"/>
                      <a:pt x="26095" y="15487"/>
                      <a:pt x="16371" y="27372"/>
                    </a:cubicBezTo>
                    <a:cubicBezTo>
                      <a:pt x="7007" y="39258"/>
                      <a:pt x="-1277" y="50063"/>
                      <a:pt x="164" y="48982"/>
                    </a:cubicBezTo>
                    <a:close/>
                  </a:path>
                </a:pathLst>
              </a:custGeom>
              <a:solidFill>
                <a:schemeClr val="accent2"/>
              </a:solidFill>
              <a:ln w="0" cap="flat">
                <a:noFill/>
                <a:prstDash val="solid"/>
                <a:miter/>
              </a:ln>
            </p:spPr>
            <p:txBody>
              <a:bodyPr rtlCol="0" anchor="ctr"/>
              <a:lstStyle/>
              <a:p>
                <a:endParaRPr lang="en-US" sz="744"/>
              </a:p>
            </p:txBody>
          </p:sp>
          <p:sp>
            <p:nvSpPr>
              <p:cNvPr id="3032" name="Freeform: Shape 3031">
                <a:extLst>
                  <a:ext uri="{FF2B5EF4-FFF2-40B4-BE49-F238E27FC236}">
                    <a16:creationId xmlns:a16="http://schemas.microsoft.com/office/drawing/2014/main" id="{FCCCB77B-0392-918D-C690-E6DB3A68BF75}"/>
                  </a:ext>
                </a:extLst>
              </p:cNvPr>
              <p:cNvSpPr/>
              <p:nvPr/>
            </p:nvSpPr>
            <p:spPr>
              <a:xfrm>
                <a:off x="8468514" y="3927309"/>
                <a:ext cx="360" cy="56545"/>
              </a:xfrm>
              <a:custGeom>
                <a:avLst/>
                <a:gdLst>
                  <a:gd name="connsiteX0" fmla="*/ 360 w 360"/>
                  <a:gd name="connsiteY0" fmla="*/ 51863 h 56545"/>
                  <a:gd name="connsiteX1" fmla="*/ 0 w 360"/>
                  <a:gd name="connsiteY1" fmla="*/ 0 h 56545"/>
                  <a:gd name="connsiteX2" fmla="*/ 0 w 360"/>
                  <a:gd name="connsiteY2" fmla="*/ 56546 h 56545"/>
                  <a:gd name="connsiteX3" fmla="*/ 360 w 360"/>
                  <a:gd name="connsiteY3" fmla="*/ 51863 h 56545"/>
                </a:gdLst>
                <a:ahLst/>
                <a:cxnLst>
                  <a:cxn ang="0">
                    <a:pos x="connsiteX0" y="connsiteY0"/>
                  </a:cxn>
                  <a:cxn ang="0">
                    <a:pos x="connsiteX1" y="connsiteY1"/>
                  </a:cxn>
                  <a:cxn ang="0">
                    <a:pos x="connsiteX2" y="connsiteY2"/>
                  </a:cxn>
                  <a:cxn ang="0">
                    <a:pos x="connsiteX3" y="connsiteY3"/>
                  </a:cxn>
                </a:cxnLst>
                <a:rect l="l" t="t" r="r" b="b"/>
                <a:pathLst>
                  <a:path w="360" h="56545">
                    <a:moveTo>
                      <a:pt x="360" y="51863"/>
                    </a:moveTo>
                    <a:lnTo>
                      <a:pt x="0" y="0"/>
                    </a:lnTo>
                    <a:lnTo>
                      <a:pt x="0" y="56546"/>
                    </a:lnTo>
                    <a:lnTo>
                      <a:pt x="360" y="51863"/>
                    </a:lnTo>
                    <a:close/>
                  </a:path>
                </a:pathLst>
              </a:custGeom>
              <a:solidFill>
                <a:schemeClr val="accent2"/>
              </a:solidFill>
              <a:ln w="0" cap="flat">
                <a:noFill/>
                <a:prstDash val="solid"/>
                <a:miter/>
              </a:ln>
            </p:spPr>
            <p:txBody>
              <a:bodyPr rtlCol="0" anchor="ctr"/>
              <a:lstStyle/>
              <a:p>
                <a:endParaRPr lang="en-US" sz="744"/>
              </a:p>
            </p:txBody>
          </p:sp>
          <p:sp>
            <p:nvSpPr>
              <p:cNvPr id="3033" name="Freeform: Shape 3032">
                <a:extLst>
                  <a:ext uri="{FF2B5EF4-FFF2-40B4-BE49-F238E27FC236}">
                    <a16:creationId xmlns:a16="http://schemas.microsoft.com/office/drawing/2014/main" id="{EC0300E6-2DD5-D1AB-D39C-862D75FD311E}"/>
                  </a:ext>
                </a:extLst>
              </p:cNvPr>
              <p:cNvSpPr/>
              <p:nvPr/>
            </p:nvSpPr>
            <p:spPr>
              <a:xfrm>
                <a:off x="8464552" y="4220841"/>
                <a:ext cx="1080" cy="51863"/>
              </a:xfrm>
              <a:custGeom>
                <a:avLst/>
                <a:gdLst>
                  <a:gd name="connsiteX0" fmla="*/ 360 w 1080"/>
                  <a:gd name="connsiteY0" fmla="*/ 0 h 51863"/>
                  <a:gd name="connsiteX1" fmla="*/ 0 w 1080"/>
                  <a:gd name="connsiteY1" fmla="*/ 9004 h 51863"/>
                  <a:gd name="connsiteX2" fmla="*/ 720 w 1080"/>
                  <a:gd name="connsiteY2" fmla="*/ 51863 h 51863"/>
                  <a:gd name="connsiteX3" fmla="*/ 1080 w 1080"/>
                  <a:gd name="connsiteY3" fmla="*/ 42859 h 51863"/>
                  <a:gd name="connsiteX4" fmla="*/ 360 w 1080"/>
                  <a:gd name="connsiteY4" fmla="*/ 0 h 518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 h="51863">
                    <a:moveTo>
                      <a:pt x="360" y="0"/>
                    </a:moveTo>
                    <a:lnTo>
                      <a:pt x="0" y="9004"/>
                    </a:lnTo>
                    <a:lnTo>
                      <a:pt x="720" y="51863"/>
                    </a:lnTo>
                    <a:lnTo>
                      <a:pt x="1080" y="42859"/>
                    </a:lnTo>
                    <a:lnTo>
                      <a:pt x="360" y="0"/>
                    </a:lnTo>
                    <a:close/>
                  </a:path>
                </a:pathLst>
              </a:custGeom>
              <a:solidFill>
                <a:schemeClr val="accent2"/>
              </a:solidFill>
              <a:ln w="0" cap="flat">
                <a:noFill/>
                <a:prstDash val="solid"/>
                <a:miter/>
              </a:ln>
            </p:spPr>
            <p:txBody>
              <a:bodyPr rtlCol="0" anchor="ctr"/>
              <a:lstStyle/>
              <a:p>
                <a:endParaRPr lang="en-US" sz="744"/>
              </a:p>
            </p:txBody>
          </p:sp>
          <p:sp>
            <p:nvSpPr>
              <p:cNvPr id="3034" name="Freeform: Shape 3033">
                <a:extLst>
                  <a:ext uri="{FF2B5EF4-FFF2-40B4-BE49-F238E27FC236}">
                    <a16:creationId xmlns:a16="http://schemas.microsoft.com/office/drawing/2014/main" id="{49C75528-A6AC-4945-054B-EB30FCE076D7}"/>
                  </a:ext>
                </a:extLst>
              </p:cNvPr>
              <p:cNvSpPr/>
              <p:nvPr/>
            </p:nvSpPr>
            <p:spPr>
              <a:xfrm>
                <a:off x="8508852" y="3849476"/>
                <a:ext cx="2160" cy="69908"/>
              </a:xfrm>
              <a:custGeom>
                <a:avLst/>
                <a:gdLst>
                  <a:gd name="connsiteX0" fmla="*/ 2161 w 2160"/>
                  <a:gd name="connsiteY0" fmla="*/ 55142 h 69908"/>
                  <a:gd name="connsiteX1" fmla="*/ 0 w 2160"/>
                  <a:gd name="connsiteY1" fmla="*/ 1838 h 69908"/>
                  <a:gd name="connsiteX2" fmla="*/ 0 w 2160"/>
                  <a:gd name="connsiteY2" fmla="*/ 69909 h 69908"/>
                  <a:gd name="connsiteX3" fmla="*/ 360 w 2160"/>
                  <a:gd name="connsiteY3" fmla="*/ 11562 h 69908"/>
                  <a:gd name="connsiteX4" fmla="*/ 2161 w 2160"/>
                  <a:gd name="connsiteY4" fmla="*/ 55142 h 699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0" h="69908">
                    <a:moveTo>
                      <a:pt x="2161" y="55142"/>
                    </a:moveTo>
                    <a:cubicBezTo>
                      <a:pt x="2161" y="20206"/>
                      <a:pt x="360" y="-7526"/>
                      <a:pt x="0" y="1838"/>
                    </a:cubicBezTo>
                    <a:lnTo>
                      <a:pt x="0" y="69909"/>
                    </a:lnTo>
                    <a:cubicBezTo>
                      <a:pt x="1801" y="52621"/>
                      <a:pt x="0" y="51180"/>
                      <a:pt x="360" y="11562"/>
                    </a:cubicBezTo>
                    <a:lnTo>
                      <a:pt x="2161" y="55142"/>
                    </a:lnTo>
                    <a:close/>
                  </a:path>
                </a:pathLst>
              </a:custGeom>
              <a:solidFill>
                <a:schemeClr val="accent2"/>
              </a:solidFill>
              <a:ln w="0" cap="flat">
                <a:noFill/>
                <a:prstDash val="solid"/>
                <a:miter/>
              </a:ln>
            </p:spPr>
            <p:txBody>
              <a:bodyPr rtlCol="0" anchor="ctr"/>
              <a:lstStyle/>
              <a:p>
                <a:endParaRPr lang="en-US" sz="744"/>
              </a:p>
            </p:txBody>
          </p:sp>
          <p:sp>
            <p:nvSpPr>
              <p:cNvPr id="3035" name="Freeform: Shape 3034">
                <a:extLst>
                  <a:ext uri="{FF2B5EF4-FFF2-40B4-BE49-F238E27FC236}">
                    <a16:creationId xmlns:a16="http://schemas.microsoft.com/office/drawing/2014/main" id="{819EE8AA-13B8-A92D-843B-F5C68AA0FD51}"/>
                  </a:ext>
                </a:extLst>
              </p:cNvPr>
              <p:cNvSpPr/>
              <p:nvPr/>
            </p:nvSpPr>
            <p:spPr>
              <a:xfrm>
                <a:off x="8786898" y="5612869"/>
                <a:ext cx="1246162" cy="182242"/>
              </a:xfrm>
              <a:custGeom>
                <a:avLst/>
                <a:gdLst>
                  <a:gd name="connsiteX0" fmla="*/ 300015 w 1246162"/>
                  <a:gd name="connsiteY0" fmla="*/ 148387 h 182242"/>
                  <a:gd name="connsiteX1" fmla="*/ 279486 w 1246162"/>
                  <a:gd name="connsiteY1" fmla="*/ 143345 h 182242"/>
                  <a:gd name="connsiteX2" fmla="*/ 265080 w 1246162"/>
                  <a:gd name="connsiteY2" fmla="*/ 138663 h 182242"/>
                  <a:gd name="connsiteX3" fmla="*/ 249593 w 1246162"/>
                  <a:gd name="connsiteY3" fmla="*/ 133260 h 182242"/>
                  <a:gd name="connsiteX4" fmla="*/ 234826 w 1246162"/>
                  <a:gd name="connsiteY4" fmla="*/ 127858 h 182242"/>
                  <a:gd name="connsiteX5" fmla="*/ 222220 w 1246162"/>
                  <a:gd name="connsiteY5" fmla="*/ 122455 h 182242"/>
                  <a:gd name="connsiteX6" fmla="*/ 208894 w 1246162"/>
                  <a:gd name="connsiteY6" fmla="*/ 116332 h 182242"/>
                  <a:gd name="connsiteX7" fmla="*/ 233745 w 1246162"/>
                  <a:gd name="connsiteY7" fmla="*/ 125337 h 182242"/>
                  <a:gd name="connsiteX8" fmla="*/ 240949 w 1246162"/>
                  <a:gd name="connsiteY8" fmla="*/ 127498 h 182242"/>
                  <a:gd name="connsiteX9" fmla="*/ 233385 w 1246162"/>
                  <a:gd name="connsiteY9" fmla="*/ 124256 h 182242"/>
                  <a:gd name="connsiteX10" fmla="*/ 204572 w 1246162"/>
                  <a:gd name="connsiteY10" fmla="*/ 114532 h 182242"/>
                  <a:gd name="connsiteX11" fmla="*/ 197369 w 1246162"/>
                  <a:gd name="connsiteY11" fmla="*/ 112010 h 182242"/>
                  <a:gd name="connsiteX12" fmla="*/ 190166 w 1246162"/>
                  <a:gd name="connsiteY12" fmla="*/ 109129 h 182242"/>
                  <a:gd name="connsiteX13" fmla="*/ 176119 w 1246162"/>
                  <a:gd name="connsiteY13" fmla="*/ 103727 h 182242"/>
                  <a:gd name="connsiteX14" fmla="*/ 155230 w 1246162"/>
                  <a:gd name="connsiteY14" fmla="*/ 92202 h 182242"/>
                  <a:gd name="connsiteX15" fmla="*/ 182242 w 1246162"/>
                  <a:gd name="connsiteY15" fmla="*/ 103367 h 182242"/>
                  <a:gd name="connsiteX16" fmla="*/ 230504 w 1246162"/>
                  <a:gd name="connsiteY16" fmla="*/ 122095 h 182242"/>
                  <a:gd name="connsiteX17" fmla="*/ 236627 w 1246162"/>
                  <a:gd name="connsiteY17" fmla="*/ 124256 h 182242"/>
                  <a:gd name="connsiteX18" fmla="*/ 242750 w 1246162"/>
                  <a:gd name="connsiteY18" fmla="*/ 126057 h 182242"/>
                  <a:gd name="connsiteX19" fmla="*/ 253915 w 1246162"/>
                  <a:gd name="connsiteY19" fmla="*/ 129659 h 182242"/>
                  <a:gd name="connsiteX20" fmla="*/ 271923 w 1246162"/>
                  <a:gd name="connsiteY20" fmla="*/ 135421 h 182242"/>
                  <a:gd name="connsiteX21" fmla="*/ 222580 w 1246162"/>
                  <a:gd name="connsiteY21" fmla="*/ 118133 h 182242"/>
                  <a:gd name="connsiteX22" fmla="*/ 202411 w 1246162"/>
                  <a:gd name="connsiteY22" fmla="*/ 110570 h 182242"/>
                  <a:gd name="connsiteX23" fmla="*/ 183683 w 1246162"/>
                  <a:gd name="connsiteY23" fmla="*/ 102646 h 182242"/>
                  <a:gd name="connsiteX24" fmla="*/ 164594 w 1246162"/>
                  <a:gd name="connsiteY24" fmla="*/ 94363 h 182242"/>
                  <a:gd name="connsiteX25" fmla="*/ 144425 w 1246162"/>
                  <a:gd name="connsiteY25" fmla="*/ 84638 h 182242"/>
                  <a:gd name="connsiteX26" fmla="*/ 121735 w 1246162"/>
                  <a:gd name="connsiteY26" fmla="*/ 73113 h 182242"/>
                  <a:gd name="connsiteX27" fmla="*/ 95803 w 1246162"/>
                  <a:gd name="connsiteY27" fmla="*/ 58346 h 182242"/>
                  <a:gd name="connsiteX28" fmla="*/ 123536 w 1246162"/>
                  <a:gd name="connsiteY28" fmla="*/ 74914 h 182242"/>
                  <a:gd name="connsiteX29" fmla="*/ 143705 w 1246162"/>
                  <a:gd name="connsiteY29" fmla="*/ 86439 h 182242"/>
                  <a:gd name="connsiteX30" fmla="*/ 132540 w 1246162"/>
                  <a:gd name="connsiteY30" fmla="*/ 82117 h 182242"/>
                  <a:gd name="connsiteX31" fmla="*/ 103007 w 1246162"/>
                  <a:gd name="connsiteY31" fmla="*/ 66270 h 182242"/>
                  <a:gd name="connsiteX32" fmla="*/ 84278 w 1246162"/>
                  <a:gd name="connsiteY32" fmla="*/ 55465 h 182242"/>
                  <a:gd name="connsiteX33" fmla="*/ 64829 w 1246162"/>
                  <a:gd name="connsiteY33" fmla="*/ 42859 h 182242"/>
                  <a:gd name="connsiteX34" fmla="*/ 54745 w 1246162"/>
                  <a:gd name="connsiteY34" fmla="*/ 36376 h 182242"/>
                  <a:gd name="connsiteX35" fmla="*/ 45020 w 1246162"/>
                  <a:gd name="connsiteY35" fmla="*/ 29533 h 182242"/>
                  <a:gd name="connsiteX36" fmla="*/ 26652 w 1246162"/>
                  <a:gd name="connsiteY36" fmla="*/ 16207 h 182242"/>
                  <a:gd name="connsiteX37" fmla="*/ 15847 w 1246162"/>
                  <a:gd name="connsiteY37" fmla="*/ 11525 h 182242"/>
                  <a:gd name="connsiteX38" fmla="*/ 7563 w 1246162"/>
                  <a:gd name="connsiteY38" fmla="*/ 5402 h 182242"/>
                  <a:gd name="connsiteX39" fmla="*/ 0 w 1246162"/>
                  <a:gd name="connsiteY39" fmla="*/ 0 h 182242"/>
                  <a:gd name="connsiteX40" fmla="*/ 5402 w 1246162"/>
                  <a:gd name="connsiteY40" fmla="*/ 4322 h 182242"/>
                  <a:gd name="connsiteX41" fmla="*/ 9724 w 1246162"/>
                  <a:gd name="connsiteY41" fmla="*/ 8644 h 182242"/>
                  <a:gd name="connsiteX42" fmla="*/ 16928 w 1246162"/>
                  <a:gd name="connsiteY42" fmla="*/ 14046 h 182242"/>
                  <a:gd name="connsiteX43" fmla="*/ 24131 w 1246162"/>
                  <a:gd name="connsiteY43" fmla="*/ 19089 h 182242"/>
                  <a:gd name="connsiteX44" fmla="*/ 37817 w 1246162"/>
                  <a:gd name="connsiteY44" fmla="*/ 28813 h 182242"/>
                  <a:gd name="connsiteX45" fmla="*/ 50783 w 1246162"/>
                  <a:gd name="connsiteY45" fmla="*/ 38177 h 182242"/>
                  <a:gd name="connsiteX46" fmla="*/ 63389 w 1246162"/>
                  <a:gd name="connsiteY46" fmla="*/ 46461 h 182242"/>
                  <a:gd name="connsiteX47" fmla="*/ 86439 w 1246162"/>
                  <a:gd name="connsiteY47" fmla="*/ 61948 h 182242"/>
                  <a:gd name="connsiteX48" fmla="*/ 108049 w 1246162"/>
                  <a:gd name="connsiteY48" fmla="*/ 74554 h 182242"/>
                  <a:gd name="connsiteX49" fmla="*/ 150548 w 1246162"/>
                  <a:gd name="connsiteY49" fmla="*/ 95083 h 182242"/>
                  <a:gd name="connsiteX50" fmla="*/ 175759 w 1246162"/>
                  <a:gd name="connsiteY50" fmla="*/ 106968 h 182242"/>
                  <a:gd name="connsiteX51" fmla="*/ 188725 w 1246162"/>
                  <a:gd name="connsiteY51" fmla="*/ 112731 h 182242"/>
                  <a:gd name="connsiteX52" fmla="*/ 201331 w 1246162"/>
                  <a:gd name="connsiteY52" fmla="*/ 118133 h 182242"/>
                  <a:gd name="connsiteX53" fmla="*/ 224741 w 1246162"/>
                  <a:gd name="connsiteY53" fmla="*/ 127498 h 182242"/>
                  <a:gd name="connsiteX54" fmla="*/ 234466 w 1246162"/>
                  <a:gd name="connsiteY54" fmla="*/ 131099 h 182242"/>
                  <a:gd name="connsiteX55" fmla="*/ 242750 w 1246162"/>
                  <a:gd name="connsiteY55" fmla="*/ 133620 h 182242"/>
                  <a:gd name="connsiteX56" fmla="*/ 264359 w 1246162"/>
                  <a:gd name="connsiteY56" fmla="*/ 140823 h 182242"/>
                  <a:gd name="connsiteX57" fmla="*/ 275164 w 1246162"/>
                  <a:gd name="connsiteY57" fmla="*/ 144425 h 182242"/>
                  <a:gd name="connsiteX58" fmla="*/ 286329 w 1246162"/>
                  <a:gd name="connsiteY58" fmla="*/ 147307 h 182242"/>
                  <a:gd name="connsiteX59" fmla="*/ 302897 w 1246162"/>
                  <a:gd name="connsiteY59" fmla="*/ 151989 h 182242"/>
                  <a:gd name="connsiteX60" fmla="*/ 275885 w 1246162"/>
                  <a:gd name="connsiteY60" fmla="*/ 145866 h 182242"/>
                  <a:gd name="connsiteX61" fmla="*/ 298935 w 1246162"/>
                  <a:gd name="connsiteY61" fmla="*/ 151989 h 182242"/>
                  <a:gd name="connsiteX62" fmla="*/ 313702 w 1246162"/>
                  <a:gd name="connsiteY62" fmla="*/ 155950 h 182242"/>
                  <a:gd name="connsiteX63" fmla="*/ 328828 w 1246162"/>
                  <a:gd name="connsiteY63" fmla="*/ 159192 h 182242"/>
                  <a:gd name="connsiteX64" fmla="*/ 353680 w 1246162"/>
                  <a:gd name="connsiteY64" fmla="*/ 164594 h 182242"/>
                  <a:gd name="connsiteX65" fmla="*/ 361603 w 1246162"/>
                  <a:gd name="connsiteY65" fmla="*/ 165315 h 182242"/>
                  <a:gd name="connsiteX66" fmla="*/ 526558 w 1246162"/>
                  <a:gd name="connsiteY66" fmla="*/ 181522 h 182242"/>
                  <a:gd name="connsiteX67" fmla="*/ 540244 w 1246162"/>
                  <a:gd name="connsiteY67" fmla="*/ 182242 h 182242"/>
                  <a:gd name="connsiteX68" fmla="*/ 546006 w 1246162"/>
                  <a:gd name="connsiteY68" fmla="*/ 181522 h 182242"/>
                  <a:gd name="connsiteX69" fmla="*/ 1246162 w 1246162"/>
                  <a:gd name="connsiteY69" fmla="*/ 181522 h 182242"/>
                  <a:gd name="connsiteX70" fmla="*/ 1146037 w 1246162"/>
                  <a:gd name="connsiteY70" fmla="*/ 179721 h 182242"/>
                  <a:gd name="connsiteX71" fmla="*/ 1103178 w 1246162"/>
                  <a:gd name="connsiteY71" fmla="*/ 177200 h 182242"/>
                  <a:gd name="connsiteX72" fmla="*/ 1183494 w 1246162"/>
                  <a:gd name="connsiteY72" fmla="*/ 177200 h 182242"/>
                  <a:gd name="connsiteX73" fmla="*/ 1164766 w 1246162"/>
                  <a:gd name="connsiteY73" fmla="*/ 173958 h 182242"/>
                  <a:gd name="connsiteX74" fmla="*/ 976761 w 1246162"/>
                  <a:gd name="connsiteY74" fmla="*/ 177200 h 182242"/>
                  <a:gd name="connsiteX75" fmla="*/ 950469 w 1246162"/>
                  <a:gd name="connsiteY75" fmla="*/ 175039 h 182242"/>
                  <a:gd name="connsiteX76" fmla="*/ 964875 w 1246162"/>
                  <a:gd name="connsiteY76" fmla="*/ 175039 h 182242"/>
                  <a:gd name="connsiteX77" fmla="*/ 837378 w 1246162"/>
                  <a:gd name="connsiteY77" fmla="*/ 175039 h 182242"/>
                  <a:gd name="connsiteX78" fmla="*/ 838818 w 1246162"/>
                  <a:gd name="connsiteY78" fmla="*/ 173238 h 182242"/>
                  <a:gd name="connsiteX79" fmla="*/ 672784 w 1246162"/>
                  <a:gd name="connsiteY79" fmla="*/ 175039 h 182242"/>
                  <a:gd name="connsiteX80" fmla="*/ 675305 w 1246162"/>
                  <a:gd name="connsiteY80" fmla="*/ 175039 h 182242"/>
                  <a:gd name="connsiteX81" fmla="*/ 574819 w 1246162"/>
                  <a:gd name="connsiteY81" fmla="*/ 175759 h 182242"/>
                  <a:gd name="connsiteX82" fmla="*/ 538083 w 1246162"/>
                  <a:gd name="connsiteY82" fmla="*/ 175759 h 182242"/>
                  <a:gd name="connsiteX83" fmla="*/ 524036 w 1246162"/>
                  <a:gd name="connsiteY83" fmla="*/ 175759 h 182242"/>
                  <a:gd name="connsiteX84" fmla="*/ 506749 w 1246162"/>
                  <a:gd name="connsiteY84" fmla="*/ 175399 h 182242"/>
                  <a:gd name="connsiteX85" fmla="*/ 485859 w 1246162"/>
                  <a:gd name="connsiteY85" fmla="*/ 175039 h 182242"/>
                  <a:gd name="connsiteX86" fmla="*/ 461008 w 1246162"/>
                  <a:gd name="connsiteY86" fmla="*/ 173598 h 182242"/>
                  <a:gd name="connsiteX87" fmla="*/ 527638 w 1246162"/>
                  <a:gd name="connsiteY87" fmla="*/ 173958 h 182242"/>
                  <a:gd name="connsiteX88" fmla="*/ 430394 w 1246162"/>
                  <a:gd name="connsiteY88" fmla="*/ 169636 h 182242"/>
                  <a:gd name="connsiteX89" fmla="*/ 432915 w 1246162"/>
                  <a:gd name="connsiteY89" fmla="*/ 168916 h 182242"/>
                  <a:gd name="connsiteX90" fmla="*/ 440479 w 1246162"/>
                  <a:gd name="connsiteY90" fmla="*/ 168916 h 182242"/>
                  <a:gd name="connsiteX91" fmla="*/ 458847 w 1246162"/>
                  <a:gd name="connsiteY91" fmla="*/ 169997 h 182242"/>
                  <a:gd name="connsiteX92" fmla="*/ 285249 w 1246162"/>
                  <a:gd name="connsiteY92" fmla="*/ 141184 h 182242"/>
                  <a:gd name="connsiteX93" fmla="*/ 269402 w 1246162"/>
                  <a:gd name="connsiteY93" fmla="*/ 137222 h 182242"/>
                  <a:gd name="connsiteX94" fmla="*/ 274444 w 1246162"/>
                  <a:gd name="connsiteY94" fmla="*/ 139383 h 182242"/>
                  <a:gd name="connsiteX95" fmla="*/ 298935 w 1246162"/>
                  <a:gd name="connsiteY95" fmla="*/ 147307 h 182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1246162" h="182242">
                    <a:moveTo>
                      <a:pt x="300015" y="148387"/>
                    </a:moveTo>
                    <a:cubicBezTo>
                      <a:pt x="296054" y="147667"/>
                      <a:pt x="288850" y="145506"/>
                      <a:pt x="279486" y="143345"/>
                    </a:cubicBezTo>
                    <a:cubicBezTo>
                      <a:pt x="274804" y="142264"/>
                      <a:pt x="270122" y="140463"/>
                      <a:pt x="265080" y="138663"/>
                    </a:cubicBezTo>
                    <a:cubicBezTo>
                      <a:pt x="260037" y="136862"/>
                      <a:pt x="254995" y="135061"/>
                      <a:pt x="249593" y="133260"/>
                    </a:cubicBezTo>
                    <a:cubicBezTo>
                      <a:pt x="244550" y="131459"/>
                      <a:pt x="239508" y="129659"/>
                      <a:pt x="234826" y="127858"/>
                    </a:cubicBezTo>
                    <a:cubicBezTo>
                      <a:pt x="230144" y="126057"/>
                      <a:pt x="225822" y="124256"/>
                      <a:pt x="222220" y="122455"/>
                    </a:cubicBezTo>
                    <a:cubicBezTo>
                      <a:pt x="215017" y="119214"/>
                      <a:pt x="209975" y="117053"/>
                      <a:pt x="208894" y="116332"/>
                    </a:cubicBezTo>
                    <a:cubicBezTo>
                      <a:pt x="213576" y="118133"/>
                      <a:pt x="225822" y="122455"/>
                      <a:pt x="233745" y="125337"/>
                    </a:cubicBezTo>
                    <a:cubicBezTo>
                      <a:pt x="237707" y="126777"/>
                      <a:pt x="240589" y="127498"/>
                      <a:pt x="240949" y="127498"/>
                    </a:cubicBezTo>
                    <a:cubicBezTo>
                      <a:pt x="241309" y="127498"/>
                      <a:pt x="239148" y="126777"/>
                      <a:pt x="233385" y="124256"/>
                    </a:cubicBezTo>
                    <a:lnTo>
                      <a:pt x="204572" y="114532"/>
                    </a:lnTo>
                    <a:lnTo>
                      <a:pt x="197369" y="112010"/>
                    </a:lnTo>
                    <a:lnTo>
                      <a:pt x="190166" y="109129"/>
                    </a:lnTo>
                    <a:lnTo>
                      <a:pt x="176119" y="103727"/>
                    </a:lnTo>
                    <a:cubicBezTo>
                      <a:pt x="157751" y="95083"/>
                      <a:pt x="152709" y="91481"/>
                      <a:pt x="155230" y="92202"/>
                    </a:cubicBezTo>
                    <a:cubicBezTo>
                      <a:pt x="157751" y="93282"/>
                      <a:pt x="168196" y="97244"/>
                      <a:pt x="182242" y="103367"/>
                    </a:cubicBezTo>
                    <a:cubicBezTo>
                      <a:pt x="195928" y="109489"/>
                      <a:pt x="213937" y="115972"/>
                      <a:pt x="230504" y="122095"/>
                    </a:cubicBezTo>
                    <a:cubicBezTo>
                      <a:pt x="232665" y="122815"/>
                      <a:pt x="234466" y="123536"/>
                      <a:pt x="236627" y="124256"/>
                    </a:cubicBezTo>
                    <a:cubicBezTo>
                      <a:pt x="238788" y="124976"/>
                      <a:pt x="240589" y="125697"/>
                      <a:pt x="242750" y="126057"/>
                    </a:cubicBezTo>
                    <a:cubicBezTo>
                      <a:pt x="246711" y="127137"/>
                      <a:pt x="250673" y="128578"/>
                      <a:pt x="253915" y="129659"/>
                    </a:cubicBezTo>
                    <a:cubicBezTo>
                      <a:pt x="261118" y="131819"/>
                      <a:pt x="267241" y="133981"/>
                      <a:pt x="271923" y="135421"/>
                    </a:cubicBezTo>
                    <a:cubicBezTo>
                      <a:pt x="252474" y="128578"/>
                      <a:pt x="236627" y="123896"/>
                      <a:pt x="222580" y="118133"/>
                    </a:cubicBezTo>
                    <a:cubicBezTo>
                      <a:pt x="215377" y="115612"/>
                      <a:pt x="208894" y="112731"/>
                      <a:pt x="202411" y="110570"/>
                    </a:cubicBezTo>
                    <a:cubicBezTo>
                      <a:pt x="195928" y="108049"/>
                      <a:pt x="189806" y="105167"/>
                      <a:pt x="183683" y="102646"/>
                    </a:cubicBezTo>
                    <a:cubicBezTo>
                      <a:pt x="177560" y="99765"/>
                      <a:pt x="171077" y="97244"/>
                      <a:pt x="164594" y="94363"/>
                    </a:cubicBezTo>
                    <a:cubicBezTo>
                      <a:pt x="158111" y="91481"/>
                      <a:pt x="151628" y="87880"/>
                      <a:pt x="144425" y="84638"/>
                    </a:cubicBezTo>
                    <a:cubicBezTo>
                      <a:pt x="137222" y="81037"/>
                      <a:pt x="129659" y="77435"/>
                      <a:pt x="121735" y="73113"/>
                    </a:cubicBezTo>
                    <a:cubicBezTo>
                      <a:pt x="113811" y="68431"/>
                      <a:pt x="105167" y="63749"/>
                      <a:pt x="95803" y="58346"/>
                    </a:cubicBezTo>
                    <a:cubicBezTo>
                      <a:pt x="106968" y="64829"/>
                      <a:pt x="115972" y="70232"/>
                      <a:pt x="123536" y="74914"/>
                    </a:cubicBezTo>
                    <a:cubicBezTo>
                      <a:pt x="131459" y="79236"/>
                      <a:pt x="137942" y="83197"/>
                      <a:pt x="143705" y="86439"/>
                    </a:cubicBezTo>
                    <a:cubicBezTo>
                      <a:pt x="144065" y="87159"/>
                      <a:pt x="140103" y="85359"/>
                      <a:pt x="132540" y="82117"/>
                    </a:cubicBezTo>
                    <a:cubicBezTo>
                      <a:pt x="124976" y="78876"/>
                      <a:pt x="114892" y="72753"/>
                      <a:pt x="103007" y="66270"/>
                    </a:cubicBezTo>
                    <a:cubicBezTo>
                      <a:pt x="97244" y="62668"/>
                      <a:pt x="90761" y="59427"/>
                      <a:pt x="84278" y="55465"/>
                    </a:cubicBezTo>
                    <a:cubicBezTo>
                      <a:pt x="77795" y="51503"/>
                      <a:pt x="71312" y="47181"/>
                      <a:pt x="64829" y="42859"/>
                    </a:cubicBezTo>
                    <a:lnTo>
                      <a:pt x="54745" y="36376"/>
                    </a:lnTo>
                    <a:cubicBezTo>
                      <a:pt x="51503" y="34215"/>
                      <a:pt x="48262" y="31694"/>
                      <a:pt x="45020" y="29533"/>
                    </a:cubicBezTo>
                    <a:cubicBezTo>
                      <a:pt x="38537" y="24851"/>
                      <a:pt x="32415" y="20529"/>
                      <a:pt x="26652" y="16207"/>
                    </a:cubicBezTo>
                    <a:cubicBezTo>
                      <a:pt x="56185" y="38537"/>
                      <a:pt x="38177" y="26652"/>
                      <a:pt x="15847" y="11525"/>
                    </a:cubicBezTo>
                    <a:cubicBezTo>
                      <a:pt x="11885" y="8644"/>
                      <a:pt x="9364" y="6843"/>
                      <a:pt x="7563" y="5402"/>
                    </a:cubicBezTo>
                    <a:cubicBezTo>
                      <a:pt x="5042" y="3602"/>
                      <a:pt x="2521" y="1801"/>
                      <a:pt x="0" y="0"/>
                    </a:cubicBezTo>
                    <a:lnTo>
                      <a:pt x="5402" y="4322"/>
                    </a:lnTo>
                    <a:cubicBezTo>
                      <a:pt x="4682" y="4322"/>
                      <a:pt x="5763" y="5402"/>
                      <a:pt x="9724" y="8644"/>
                    </a:cubicBezTo>
                    <a:cubicBezTo>
                      <a:pt x="12246" y="10445"/>
                      <a:pt x="14407" y="12246"/>
                      <a:pt x="16928" y="14046"/>
                    </a:cubicBezTo>
                    <a:cubicBezTo>
                      <a:pt x="19449" y="15847"/>
                      <a:pt x="21610" y="17648"/>
                      <a:pt x="24131" y="19089"/>
                    </a:cubicBezTo>
                    <a:cubicBezTo>
                      <a:pt x="28813" y="22330"/>
                      <a:pt x="33495" y="25571"/>
                      <a:pt x="37817" y="28813"/>
                    </a:cubicBezTo>
                    <a:cubicBezTo>
                      <a:pt x="42139" y="32055"/>
                      <a:pt x="46461" y="35296"/>
                      <a:pt x="50783" y="38177"/>
                    </a:cubicBezTo>
                    <a:cubicBezTo>
                      <a:pt x="55105" y="41059"/>
                      <a:pt x="59067" y="43940"/>
                      <a:pt x="63389" y="46461"/>
                    </a:cubicBezTo>
                    <a:cubicBezTo>
                      <a:pt x="71672" y="51863"/>
                      <a:pt x="79236" y="56906"/>
                      <a:pt x="86439" y="61948"/>
                    </a:cubicBezTo>
                    <a:cubicBezTo>
                      <a:pt x="94002" y="66270"/>
                      <a:pt x="101206" y="70592"/>
                      <a:pt x="108049" y="74554"/>
                    </a:cubicBezTo>
                    <a:cubicBezTo>
                      <a:pt x="95443" y="65189"/>
                      <a:pt x="118493" y="79236"/>
                      <a:pt x="150548" y="95083"/>
                    </a:cubicBezTo>
                    <a:cubicBezTo>
                      <a:pt x="158472" y="99405"/>
                      <a:pt x="167115" y="103006"/>
                      <a:pt x="175759" y="106968"/>
                    </a:cubicBezTo>
                    <a:cubicBezTo>
                      <a:pt x="180081" y="109129"/>
                      <a:pt x="184403" y="110930"/>
                      <a:pt x="188725" y="112731"/>
                    </a:cubicBezTo>
                    <a:cubicBezTo>
                      <a:pt x="193047" y="114892"/>
                      <a:pt x="197369" y="116693"/>
                      <a:pt x="201331" y="118133"/>
                    </a:cubicBezTo>
                    <a:cubicBezTo>
                      <a:pt x="209615" y="121375"/>
                      <a:pt x="217538" y="124616"/>
                      <a:pt x="224741" y="127498"/>
                    </a:cubicBezTo>
                    <a:cubicBezTo>
                      <a:pt x="228343" y="128938"/>
                      <a:pt x="231585" y="130019"/>
                      <a:pt x="234466" y="131099"/>
                    </a:cubicBezTo>
                    <a:cubicBezTo>
                      <a:pt x="237347" y="132180"/>
                      <a:pt x="240228" y="132900"/>
                      <a:pt x="242750" y="133620"/>
                    </a:cubicBezTo>
                    <a:lnTo>
                      <a:pt x="264359" y="140823"/>
                    </a:lnTo>
                    <a:cubicBezTo>
                      <a:pt x="267961" y="141904"/>
                      <a:pt x="271563" y="143345"/>
                      <a:pt x="275164" y="144425"/>
                    </a:cubicBezTo>
                    <a:lnTo>
                      <a:pt x="286329" y="147307"/>
                    </a:lnTo>
                    <a:lnTo>
                      <a:pt x="302897" y="151989"/>
                    </a:lnTo>
                    <a:cubicBezTo>
                      <a:pt x="306138" y="153429"/>
                      <a:pt x="301456" y="152349"/>
                      <a:pt x="275885" y="145866"/>
                    </a:cubicBezTo>
                    <a:cubicBezTo>
                      <a:pt x="281287" y="147307"/>
                      <a:pt x="289571" y="149467"/>
                      <a:pt x="298935" y="151989"/>
                    </a:cubicBezTo>
                    <a:cubicBezTo>
                      <a:pt x="303617" y="153429"/>
                      <a:pt x="308659" y="154510"/>
                      <a:pt x="313702" y="155950"/>
                    </a:cubicBezTo>
                    <a:cubicBezTo>
                      <a:pt x="318744" y="157031"/>
                      <a:pt x="323786" y="158111"/>
                      <a:pt x="328828" y="159192"/>
                    </a:cubicBezTo>
                    <a:cubicBezTo>
                      <a:pt x="338553" y="161353"/>
                      <a:pt x="347557" y="163154"/>
                      <a:pt x="353680" y="164594"/>
                    </a:cubicBezTo>
                    <a:cubicBezTo>
                      <a:pt x="359802" y="165675"/>
                      <a:pt x="363044" y="166035"/>
                      <a:pt x="361603" y="165315"/>
                    </a:cubicBezTo>
                    <a:cubicBezTo>
                      <a:pt x="415988" y="176120"/>
                      <a:pt x="471093" y="181522"/>
                      <a:pt x="526558" y="181522"/>
                    </a:cubicBezTo>
                    <a:cubicBezTo>
                      <a:pt x="531600" y="181522"/>
                      <a:pt x="536642" y="181522"/>
                      <a:pt x="540244" y="182242"/>
                    </a:cubicBezTo>
                    <a:cubicBezTo>
                      <a:pt x="545646" y="182242"/>
                      <a:pt x="546727" y="181882"/>
                      <a:pt x="546006" y="181522"/>
                    </a:cubicBezTo>
                    <a:lnTo>
                      <a:pt x="1246162" y="181522"/>
                    </a:lnTo>
                    <a:cubicBezTo>
                      <a:pt x="1211587" y="180802"/>
                      <a:pt x="1181693" y="180441"/>
                      <a:pt x="1146037" y="179721"/>
                    </a:cubicBezTo>
                    <a:cubicBezTo>
                      <a:pt x="1199341" y="177560"/>
                      <a:pt x="1087691" y="179361"/>
                      <a:pt x="1103178" y="177200"/>
                    </a:cubicBezTo>
                    <a:cubicBezTo>
                      <a:pt x="1127309" y="176480"/>
                      <a:pt x="1162244" y="176480"/>
                      <a:pt x="1183494" y="177200"/>
                    </a:cubicBezTo>
                    <a:cubicBezTo>
                      <a:pt x="1191418" y="176120"/>
                      <a:pt x="1161524" y="175039"/>
                      <a:pt x="1164766" y="173958"/>
                    </a:cubicBezTo>
                    <a:cubicBezTo>
                      <a:pt x="1076526" y="172518"/>
                      <a:pt x="1062840" y="177920"/>
                      <a:pt x="976761" y="177200"/>
                    </a:cubicBezTo>
                    <a:cubicBezTo>
                      <a:pt x="980002" y="175759"/>
                      <a:pt x="1007014" y="174679"/>
                      <a:pt x="950469" y="175039"/>
                    </a:cubicBezTo>
                    <a:lnTo>
                      <a:pt x="964875" y="175039"/>
                    </a:lnTo>
                    <a:cubicBezTo>
                      <a:pt x="874475" y="176120"/>
                      <a:pt x="894284" y="171798"/>
                      <a:pt x="837378" y="175039"/>
                    </a:cubicBezTo>
                    <a:lnTo>
                      <a:pt x="838818" y="173238"/>
                    </a:lnTo>
                    <a:cubicBezTo>
                      <a:pt x="797760" y="174679"/>
                      <a:pt x="717804" y="174679"/>
                      <a:pt x="672784" y="175039"/>
                    </a:cubicBezTo>
                    <a:lnTo>
                      <a:pt x="675305" y="175039"/>
                    </a:lnTo>
                    <a:cubicBezTo>
                      <a:pt x="612276" y="175759"/>
                      <a:pt x="594628" y="175759"/>
                      <a:pt x="574819" y="175759"/>
                    </a:cubicBezTo>
                    <a:cubicBezTo>
                      <a:pt x="565095" y="175759"/>
                      <a:pt x="554650" y="175759"/>
                      <a:pt x="538083" y="175759"/>
                    </a:cubicBezTo>
                    <a:cubicBezTo>
                      <a:pt x="533761" y="175759"/>
                      <a:pt x="529439" y="175759"/>
                      <a:pt x="524036" y="175759"/>
                    </a:cubicBezTo>
                    <a:cubicBezTo>
                      <a:pt x="518994" y="175759"/>
                      <a:pt x="513232" y="175759"/>
                      <a:pt x="506749" y="175399"/>
                    </a:cubicBezTo>
                    <a:cubicBezTo>
                      <a:pt x="500266" y="175399"/>
                      <a:pt x="493423" y="175399"/>
                      <a:pt x="485859" y="175039"/>
                    </a:cubicBezTo>
                    <a:cubicBezTo>
                      <a:pt x="478296" y="175039"/>
                      <a:pt x="470012" y="173958"/>
                      <a:pt x="461008" y="173598"/>
                    </a:cubicBezTo>
                    <a:cubicBezTo>
                      <a:pt x="483338" y="175039"/>
                      <a:pt x="505668" y="174319"/>
                      <a:pt x="527638" y="173958"/>
                    </a:cubicBezTo>
                    <a:cubicBezTo>
                      <a:pt x="477936" y="172158"/>
                      <a:pt x="466410" y="173598"/>
                      <a:pt x="430394" y="169636"/>
                    </a:cubicBezTo>
                    <a:cubicBezTo>
                      <a:pt x="431835" y="169636"/>
                      <a:pt x="430394" y="168916"/>
                      <a:pt x="432915" y="168916"/>
                    </a:cubicBezTo>
                    <a:cubicBezTo>
                      <a:pt x="433996" y="168916"/>
                      <a:pt x="436517" y="168916"/>
                      <a:pt x="440479" y="168916"/>
                    </a:cubicBezTo>
                    <a:cubicBezTo>
                      <a:pt x="444441" y="168916"/>
                      <a:pt x="450203" y="169276"/>
                      <a:pt x="458847" y="169997"/>
                    </a:cubicBezTo>
                    <a:cubicBezTo>
                      <a:pt x="400501" y="166395"/>
                      <a:pt x="342154" y="157031"/>
                      <a:pt x="285249" y="141184"/>
                    </a:cubicBezTo>
                    <a:cubicBezTo>
                      <a:pt x="275164" y="138663"/>
                      <a:pt x="270482" y="137222"/>
                      <a:pt x="269402" y="137222"/>
                    </a:cubicBezTo>
                    <a:cubicBezTo>
                      <a:pt x="268321" y="137222"/>
                      <a:pt x="270842" y="137942"/>
                      <a:pt x="274444" y="139383"/>
                    </a:cubicBezTo>
                    <a:cubicBezTo>
                      <a:pt x="282367" y="141904"/>
                      <a:pt x="296054" y="145866"/>
                      <a:pt x="298935" y="147307"/>
                    </a:cubicBezTo>
                    <a:close/>
                  </a:path>
                </a:pathLst>
              </a:custGeom>
              <a:solidFill>
                <a:schemeClr val="accent2"/>
              </a:solidFill>
              <a:ln w="0" cap="flat">
                <a:noFill/>
                <a:prstDash val="solid"/>
                <a:miter/>
              </a:ln>
            </p:spPr>
            <p:txBody>
              <a:bodyPr rtlCol="0" anchor="ctr"/>
              <a:lstStyle/>
              <a:p>
                <a:endParaRPr lang="en-US" sz="744"/>
              </a:p>
            </p:txBody>
          </p:sp>
          <p:sp>
            <p:nvSpPr>
              <p:cNvPr id="3036" name="Freeform: Shape 3035">
                <a:extLst>
                  <a:ext uri="{FF2B5EF4-FFF2-40B4-BE49-F238E27FC236}">
                    <a16:creationId xmlns:a16="http://schemas.microsoft.com/office/drawing/2014/main" id="{65484A28-BABD-CEE8-5CB0-9B2FF546C24E}"/>
                  </a:ext>
                </a:extLst>
              </p:cNvPr>
              <p:cNvSpPr/>
              <p:nvPr/>
            </p:nvSpPr>
            <p:spPr>
              <a:xfrm>
                <a:off x="8855689" y="5653567"/>
                <a:ext cx="27372" cy="17648"/>
              </a:xfrm>
              <a:custGeom>
                <a:avLst/>
                <a:gdLst>
                  <a:gd name="connsiteX0" fmla="*/ 27372 w 27372"/>
                  <a:gd name="connsiteY0" fmla="*/ 17288 h 17648"/>
                  <a:gd name="connsiteX1" fmla="*/ 21250 w 27372"/>
                  <a:gd name="connsiteY1" fmla="*/ 13686 h 17648"/>
                  <a:gd name="connsiteX2" fmla="*/ 14767 w 27372"/>
                  <a:gd name="connsiteY2" fmla="*/ 9364 h 17648"/>
                  <a:gd name="connsiteX3" fmla="*/ 0 w 27372"/>
                  <a:gd name="connsiteY3" fmla="*/ 0 h 17648"/>
                  <a:gd name="connsiteX4" fmla="*/ 14407 w 27372"/>
                  <a:gd name="connsiteY4" fmla="*/ 9364 h 17648"/>
                  <a:gd name="connsiteX5" fmla="*/ 20889 w 27372"/>
                  <a:gd name="connsiteY5" fmla="*/ 13686 h 17648"/>
                  <a:gd name="connsiteX6" fmla="*/ 27372 w 27372"/>
                  <a:gd name="connsiteY6" fmla="*/ 17648 h 17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372" h="17648">
                    <a:moveTo>
                      <a:pt x="27372" y="17288"/>
                    </a:moveTo>
                    <a:cubicBezTo>
                      <a:pt x="25211" y="16207"/>
                      <a:pt x="23411" y="14767"/>
                      <a:pt x="21250" y="13686"/>
                    </a:cubicBezTo>
                    <a:cubicBezTo>
                      <a:pt x="19089" y="12246"/>
                      <a:pt x="16928" y="10805"/>
                      <a:pt x="14767" y="9364"/>
                    </a:cubicBezTo>
                    <a:cubicBezTo>
                      <a:pt x="10085" y="6483"/>
                      <a:pt x="5402" y="3242"/>
                      <a:pt x="0" y="0"/>
                    </a:cubicBezTo>
                    <a:cubicBezTo>
                      <a:pt x="5042" y="3242"/>
                      <a:pt x="9724" y="6483"/>
                      <a:pt x="14407" y="9364"/>
                    </a:cubicBezTo>
                    <a:cubicBezTo>
                      <a:pt x="16567" y="10805"/>
                      <a:pt x="18728" y="12246"/>
                      <a:pt x="20889" y="13686"/>
                    </a:cubicBezTo>
                    <a:cubicBezTo>
                      <a:pt x="23050" y="15127"/>
                      <a:pt x="25211" y="16207"/>
                      <a:pt x="27372" y="17648"/>
                    </a:cubicBezTo>
                    <a:close/>
                  </a:path>
                </a:pathLst>
              </a:custGeom>
              <a:solidFill>
                <a:schemeClr val="accent2"/>
              </a:solidFill>
              <a:ln w="0" cap="flat">
                <a:noFill/>
                <a:prstDash val="solid"/>
                <a:miter/>
              </a:ln>
            </p:spPr>
            <p:txBody>
              <a:bodyPr rtlCol="0" anchor="ctr"/>
              <a:lstStyle/>
              <a:p>
                <a:endParaRPr lang="en-US" sz="744"/>
              </a:p>
            </p:txBody>
          </p:sp>
          <p:sp>
            <p:nvSpPr>
              <p:cNvPr id="3037" name="Freeform: Shape 3036">
                <a:extLst>
                  <a:ext uri="{FF2B5EF4-FFF2-40B4-BE49-F238E27FC236}">
                    <a16:creationId xmlns:a16="http://schemas.microsoft.com/office/drawing/2014/main" id="{6F9B0360-5380-30BF-D477-27A17EDDB1E7}"/>
                  </a:ext>
                </a:extLst>
              </p:cNvPr>
              <p:cNvSpPr/>
              <p:nvPr/>
            </p:nvSpPr>
            <p:spPr>
              <a:xfrm>
                <a:off x="10033060" y="5795111"/>
                <a:ext cx="49342" cy="3601"/>
              </a:xfrm>
              <a:custGeom>
                <a:avLst/>
                <a:gdLst>
                  <a:gd name="connsiteX0" fmla="*/ 49342 w 49342"/>
                  <a:gd name="connsiteY0" fmla="*/ 0 h 3601"/>
                  <a:gd name="connsiteX1" fmla="*/ 0 w 49342"/>
                  <a:gd name="connsiteY1" fmla="*/ 0 h 3601"/>
                  <a:gd name="connsiteX2" fmla="*/ 49342 w 49342"/>
                  <a:gd name="connsiteY2" fmla="*/ 0 h 3601"/>
                </a:gdLst>
                <a:ahLst/>
                <a:cxnLst>
                  <a:cxn ang="0">
                    <a:pos x="connsiteX0" y="connsiteY0"/>
                  </a:cxn>
                  <a:cxn ang="0">
                    <a:pos x="connsiteX1" y="connsiteY1"/>
                  </a:cxn>
                  <a:cxn ang="0">
                    <a:pos x="connsiteX2" y="connsiteY2"/>
                  </a:cxn>
                </a:cxnLst>
                <a:rect l="l" t="t" r="r" b="b"/>
                <a:pathLst>
                  <a:path w="49342" h="3601">
                    <a:moveTo>
                      <a:pt x="49342" y="0"/>
                    </a:moveTo>
                    <a:lnTo>
                      <a:pt x="0" y="0"/>
                    </a:lnTo>
                    <a:cubicBezTo>
                      <a:pt x="15127" y="0"/>
                      <a:pt x="30974" y="0"/>
                      <a:pt x="49342" y="0"/>
                    </a:cubicBezTo>
                    <a:close/>
                  </a:path>
                </a:pathLst>
              </a:custGeom>
              <a:solidFill>
                <a:schemeClr val="accent2"/>
              </a:solidFill>
              <a:ln w="0" cap="flat">
                <a:noFill/>
                <a:prstDash val="solid"/>
                <a:miter/>
              </a:ln>
            </p:spPr>
            <p:txBody>
              <a:bodyPr rtlCol="0" anchor="ctr"/>
              <a:lstStyle/>
              <a:p>
                <a:endParaRPr lang="en-US" sz="744"/>
              </a:p>
            </p:txBody>
          </p:sp>
          <p:sp>
            <p:nvSpPr>
              <p:cNvPr id="3038" name="Freeform: Shape 3037">
                <a:extLst>
                  <a:ext uri="{FF2B5EF4-FFF2-40B4-BE49-F238E27FC236}">
                    <a16:creationId xmlns:a16="http://schemas.microsoft.com/office/drawing/2014/main" id="{0F4171B6-8EF2-EAAD-682B-B505D23A2A4B}"/>
                  </a:ext>
                </a:extLst>
              </p:cNvPr>
              <p:cNvSpPr/>
              <p:nvPr/>
            </p:nvSpPr>
            <p:spPr>
              <a:xfrm>
                <a:off x="8665163" y="5494016"/>
                <a:ext cx="83713" cy="84235"/>
              </a:xfrm>
              <a:custGeom>
                <a:avLst/>
                <a:gdLst>
                  <a:gd name="connsiteX0" fmla="*/ 20169 w 83713"/>
                  <a:gd name="connsiteY0" fmla="*/ 20169 h 84235"/>
                  <a:gd name="connsiteX1" fmla="*/ 25932 w 83713"/>
                  <a:gd name="connsiteY1" fmla="*/ 27372 h 84235"/>
                  <a:gd name="connsiteX2" fmla="*/ 18728 w 83713"/>
                  <a:gd name="connsiteY2" fmla="*/ 20529 h 84235"/>
                  <a:gd name="connsiteX3" fmla="*/ 0 w 83713"/>
                  <a:gd name="connsiteY3" fmla="*/ 0 h 84235"/>
                  <a:gd name="connsiteX4" fmla="*/ 18008 w 83713"/>
                  <a:gd name="connsiteY4" fmla="*/ 20889 h 84235"/>
                  <a:gd name="connsiteX5" fmla="*/ 37097 w 83713"/>
                  <a:gd name="connsiteY5" fmla="*/ 41059 h 84235"/>
                  <a:gd name="connsiteX6" fmla="*/ 46461 w 83713"/>
                  <a:gd name="connsiteY6" fmla="*/ 51143 h 84235"/>
                  <a:gd name="connsiteX7" fmla="*/ 56185 w 83713"/>
                  <a:gd name="connsiteY7" fmla="*/ 60868 h 84235"/>
                  <a:gd name="connsiteX8" fmla="*/ 75994 w 83713"/>
                  <a:gd name="connsiteY8" fmla="*/ 79956 h 84235"/>
                  <a:gd name="connsiteX9" fmla="*/ 83558 w 83713"/>
                  <a:gd name="connsiteY9" fmla="*/ 83918 h 84235"/>
                  <a:gd name="connsiteX10" fmla="*/ 66990 w 83713"/>
                  <a:gd name="connsiteY10" fmla="*/ 68791 h 84235"/>
                  <a:gd name="connsiteX11" fmla="*/ 50783 w 83713"/>
                  <a:gd name="connsiteY11" fmla="*/ 53304 h 84235"/>
                  <a:gd name="connsiteX12" fmla="*/ 19809 w 83713"/>
                  <a:gd name="connsiteY12" fmla="*/ 20889 h 8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3713" h="84235">
                    <a:moveTo>
                      <a:pt x="20169" y="20169"/>
                    </a:moveTo>
                    <a:cubicBezTo>
                      <a:pt x="25211" y="25932"/>
                      <a:pt x="26652" y="27733"/>
                      <a:pt x="25932" y="27372"/>
                    </a:cubicBezTo>
                    <a:cubicBezTo>
                      <a:pt x="25211" y="27012"/>
                      <a:pt x="22330" y="24131"/>
                      <a:pt x="18728" y="20529"/>
                    </a:cubicBezTo>
                    <a:cubicBezTo>
                      <a:pt x="11885" y="12966"/>
                      <a:pt x="1801" y="1801"/>
                      <a:pt x="0" y="0"/>
                    </a:cubicBezTo>
                    <a:lnTo>
                      <a:pt x="18008" y="20889"/>
                    </a:lnTo>
                    <a:cubicBezTo>
                      <a:pt x="24131" y="27733"/>
                      <a:pt x="30614" y="34215"/>
                      <a:pt x="37097" y="41059"/>
                    </a:cubicBezTo>
                    <a:lnTo>
                      <a:pt x="46461" y="51143"/>
                    </a:lnTo>
                    <a:cubicBezTo>
                      <a:pt x="49702" y="54384"/>
                      <a:pt x="52944" y="57626"/>
                      <a:pt x="56185" y="60868"/>
                    </a:cubicBezTo>
                    <a:lnTo>
                      <a:pt x="75994" y="79956"/>
                    </a:lnTo>
                    <a:cubicBezTo>
                      <a:pt x="75994" y="79236"/>
                      <a:pt x="84998" y="85719"/>
                      <a:pt x="83558" y="83918"/>
                    </a:cubicBezTo>
                    <a:cubicBezTo>
                      <a:pt x="77795" y="79236"/>
                      <a:pt x="72753" y="73833"/>
                      <a:pt x="66990" y="68791"/>
                    </a:cubicBezTo>
                    <a:lnTo>
                      <a:pt x="50783" y="53304"/>
                    </a:lnTo>
                    <a:cubicBezTo>
                      <a:pt x="40338" y="42499"/>
                      <a:pt x="29893" y="31694"/>
                      <a:pt x="19809" y="20889"/>
                    </a:cubicBezTo>
                    <a:close/>
                  </a:path>
                </a:pathLst>
              </a:custGeom>
              <a:solidFill>
                <a:schemeClr val="accent2"/>
              </a:solidFill>
              <a:ln w="0" cap="flat">
                <a:noFill/>
                <a:prstDash val="solid"/>
                <a:miter/>
              </a:ln>
            </p:spPr>
            <p:txBody>
              <a:bodyPr rtlCol="0" anchor="ctr"/>
              <a:lstStyle/>
              <a:p>
                <a:endParaRPr lang="en-US" sz="744"/>
              </a:p>
            </p:txBody>
          </p:sp>
          <p:sp>
            <p:nvSpPr>
              <p:cNvPr id="3039" name="Freeform: Shape 3038">
                <a:extLst>
                  <a:ext uri="{FF2B5EF4-FFF2-40B4-BE49-F238E27FC236}">
                    <a16:creationId xmlns:a16="http://schemas.microsoft.com/office/drawing/2014/main" id="{EB121E50-CD14-EAF2-BFB7-46127F18AD62}"/>
                  </a:ext>
                </a:extLst>
              </p:cNvPr>
              <p:cNvSpPr/>
              <p:nvPr/>
            </p:nvSpPr>
            <p:spPr>
              <a:xfrm>
                <a:off x="8741517" y="5573611"/>
                <a:ext cx="46100" cy="38897"/>
              </a:xfrm>
              <a:custGeom>
                <a:avLst/>
                <a:gdLst>
                  <a:gd name="connsiteX0" fmla="*/ 23050 w 46100"/>
                  <a:gd name="connsiteY0" fmla="*/ 21970 h 38897"/>
                  <a:gd name="connsiteX1" fmla="*/ 31694 w 46100"/>
                  <a:gd name="connsiteY1" fmla="*/ 28453 h 38897"/>
                  <a:gd name="connsiteX2" fmla="*/ 46101 w 46100"/>
                  <a:gd name="connsiteY2" fmla="*/ 38898 h 38897"/>
                  <a:gd name="connsiteX3" fmla="*/ 34215 w 46100"/>
                  <a:gd name="connsiteY3" fmla="*/ 29533 h 38897"/>
                  <a:gd name="connsiteX4" fmla="*/ 22690 w 46100"/>
                  <a:gd name="connsiteY4" fmla="*/ 19809 h 38897"/>
                  <a:gd name="connsiteX5" fmla="*/ 0 w 46100"/>
                  <a:gd name="connsiteY5" fmla="*/ 0 h 38897"/>
                  <a:gd name="connsiteX6" fmla="*/ 23050 w 46100"/>
                  <a:gd name="connsiteY6" fmla="*/ 21970 h 38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100" h="38897">
                    <a:moveTo>
                      <a:pt x="23050" y="21970"/>
                    </a:moveTo>
                    <a:cubicBezTo>
                      <a:pt x="24491" y="23050"/>
                      <a:pt x="27733" y="25211"/>
                      <a:pt x="31694" y="28453"/>
                    </a:cubicBezTo>
                    <a:cubicBezTo>
                      <a:pt x="35656" y="31334"/>
                      <a:pt x="40698" y="34936"/>
                      <a:pt x="46101" y="38898"/>
                    </a:cubicBezTo>
                    <a:lnTo>
                      <a:pt x="34215" y="29533"/>
                    </a:lnTo>
                    <a:cubicBezTo>
                      <a:pt x="30254" y="26292"/>
                      <a:pt x="26652" y="23050"/>
                      <a:pt x="22690" y="19809"/>
                    </a:cubicBezTo>
                    <a:cubicBezTo>
                      <a:pt x="15127" y="13326"/>
                      <a:pt x="7563" y="6843"/>
                      <a:pt x="0" y="0"/>
                    </a:cubicBezTo>
                    <a:cubicBezTo>
                      <a:pt x="0" y="720"/>
                      <a:pt x="4682" y="5402"/>
                      <a:pt x="23050" y="21970"/>
                    </a:cubicBezTo>
                    <a:close/>
                  </a:path>
                </a:pathLst>
              </a:custGeom>
              <a:solidFill>
                <a:schemeClr val="accent2"/>
              </a:solidFill>
              <a:ln w="0" cap="flat">
                <a:noFill/>
                <a:prstDash val="solid"/>
                <a:miter/>
              </a:ln>
            </p:spPr>
            <p:txBody>
              <a:bodyPr rtlCol="0" anchor="ctr"/>
              <a:lstStyle/>
              <a:p>
                <a:endParaRPr lang="en-US" sz="744"/>
              </a:p>
            </p:txBody>
          </p:sp>
          <p:sp>
            <p:nvSpPr>
              <p:cNvPr id="3040" name="Freeform: Shape 3039">
                <a:extLst>
                  <a:ext uri="{FF2B5EF4-FFF2-40B4-BE49-F238E27FC236}">
                    <a16:creationId xmlns:a16="http://schemas.microsoft.com/office/drawing/2014/main" id="{21EA23DB-261C-7BA8-7F0D-E690294DD21A}"/>
                  </a:ext>
                </a:extLst>
              </p:cNvPr>
              <p:cNvSpPr/>
              <p:nvPr/>
            </p:nvSpPr>
            <p:spPr>
              <a:xfrm>
                <a:off x="8781135" y="5558485"/>
                <a:ext cx="36736" cy="29533"/>
              </a:xfrm>
              <a:custGeom>
                <a:avLst/>
                <a:gdLst>
                  <a:gd name="connsiteX0" fmla="*/ 360 w 36736"/>
                  <a:gd name="connsiteY0" fmla="*/ 0 h 29533"/>
                  <a:gd name="connsiteX1" fmla="*/ 14407 w 36736"/>
                  <a:gd name="connsiteY1" fmla="*/ 12245 h 29533"/>
                  <a:gd name="connsiteX2" fmla="*/ 36737 w 36736"/>
                  <a:gd name="connsiteY2" fmla="*/ 29533 h 29533"/>
                  <a:gd name="connsiteX3" fmla="*/ 18008 w 36736"/>
                  <a:gd name="connsiteY3" fmla="*/ 15127 h 29533"/>
                  <a:gd name="connsiteX4" fmla="*/ 0 w 36736"/>
                  <a:gd name="connsiteY4" fmla="*/ 0 h 295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736" h="29533">
                    <a:moveTo>
                      <a:pt x="360" y="0"/>
                    </a:moveTo>
                    <a:lnTo>
                      <a:pt x="14407" y="12245"/>
                    </a:lnTo>
                    <a:cubicBezTo>
                      <a:pt x="21610" y="18008"/>
                      <a:pt x="29533" y="23771"/>
                      <a:pt x="36737" y="29533"/>
                    </a:cubicBezTo>
                    <a:lnTo>
                      <a:pt x="18008" y="15127"/>
                    </a:lnTo>
                    <a:cubicBezTo>
                      <a:pt x="11885" y="10085"/>
                      <a:pt x="6123" y="5042"/>
                      <a:pt x="0" y="0"/>
                    </a:cubicBezTo>
                    <a:close/>
                  </a:path>
                </a:pathLst>
              </a:custGeom>
              <a:solidFill>
                <a:schemeClr val="accent2"/>
              </a:solidFill>
              <a:ln w="0" cap="flat">
                <a:noFill/>
                <a:prstDash val="solid"/>
                <a:miter/>
              </a:ln>
            </p:spPr>
            <p:txBody>
              <a:bodyPr rtlCol="0" anchor="ctr"/>
              <a:lstStyle/>
              <a:p>
                <a:endParaRPr lang="en-US" sz="744"/>
              </a:p>
            </p:txBody>
          </p:sp>
          <p:sp>
            <p:nvSpPr>
              <p:cNvPr id="3041" name="Freeform: Shape 3040">
                <a:extLst>
                  <a:ext uri="{FF2B5EF4-FFF2-40B4-BE49-F238E27FC236}">
                    <a16:creationId xmlns:a16="http://schemas.microsoft.com/office/drawing/2014/main" id="{88C46CBE-76FB-DFF8-A0E5-54E4F9F4475A}"/>
                  </a:ext>
                </a:extLst>
              </p:cNvPr>
              <p:cNvSpPr/>
              <p:nvPr/>
            </p:nvSpPr>
            <p:spPr>
              <a:xfrm>
                <a:off x="8956894" y="5679139"/>
                <a:ext cx="72752" cy="30973"/>
              </a:xfrm>
              <a:custGeom>
                <a:avLst/>
                <a:gdLst>
                  <a:gd name="connsiteX0" fmla="*/ 72753 w 72752"/>
                  <a:gd name="connsiteY0" fmla="*/ 30974 h 30973"/>
                  <a:gd name="connsiteX1" fmla="*/ 54385 w 72752"/>
                  <a:gd name="connsiteY1" fmla="*/ 23411 h 30973"/>
                  <a:gd name="connsiteX2" fmla="*/ 33495 w 72752"/>
                  <a:gd name="connsiteY2" fmla="*/ 14767 h 30973"/>
                  <a:gd name="connsiteX3" fmla="*/ 0 w 72752"/>
                  <a:gd name="connsiteY3" fmla="*/ 0 h 30973"/>
                  <a:gd name="connsiteX4" fmla="*/ 34936 w 72752"/>
                  <a:gd name="connsiteY4" fmla="*/ 16207 h 30973"/>
                  <a:gd name="connsiteX5" fmla="*/ 47181 w 72752"/>
                  <a:gd name="connsiteY5" fmla="*/ 21249 h 30973"/>
                  <a:gd name="connsiteX6" fmla="*/ 72393 w 72752"/>
                  <a:gd name="connsiteY6" fmla="*/ 30974 h 30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752" h="30973">
                    <a:moveTo>
                      <a:pt x="72753" y="30974"/>
                    </a:moveTo>
                    <a:cubicBezTo>
                      <a:pt x="67711" y="28813"/>
                      <a:pt x="61228" y="25932"/>
                      <a:pt x="54385" y="23411"/>
                    </a:cubicBezTo>
                    <a:cubicBezTo>
                      <a:pt x="47541" y="20529"/>
                      <a:pt x="40338" y="18008"/>
                      <a:pt x="33495" y="14767"/>
                    </a:cubicBezTo>
                    <a:cubicBezTo>
                      <a:pt x="19809" y="8644"/>
                      <a:pt x="6483" y="3241"/>
                      <a:pt x="0" y="0"/>
                    </a:cubicBezTo>
                    <a:cubicBezTo>
                      <a:pt x="21970" y="10445"/>
                      <a:pt x="28453" y="12966"/>
                      <a:pt x="34936" y="16207"/>
                    </a:cubicBezTo>
                    <a:cubicBezTo>
                      <a:pt x="38177" y="17648"/>
                      <a:pt x="41779" y="19089"/>
                      <a:pt x="47181" y="21249"/>
                    </a:cubicBezTo>
                    <a:cubicBezTo>
                      <a:pt x="52944" y="23411"/>
                      <a:pt x="60507" y="26292"/>
                      <a:pt x="72393" y="30974"/>
                    </a:cubicBezTo>
                    <a:close/>
                  </a:path>
                </a:pathLst>
              </a:custGeom>
              <a:solidFill>
                <a:schemeClr val="accent2"/>
              </a:solidFill>
              <a:ln w="0" cap="flat">
                <a:noFill/>
                <a:prstDash val="solid"/>
                <a:miter/>
              </a:ln>
            </p:spPr>
            <p:txBody>
              <a:bodyPr rtlCol="0" anchor="ctr"/>
              <a:lstStyle/>
              <a:p>
                <a:endParaRPr lang="en-US" sz="744"/>
              </a:p>
            </p:txBody>
          </p:sp>
          <p:sp>
            <p:nvSpPr>
              <p:cNvPr id="3042" name="Freeform: Shape 3041">
                <a:extLst>
                  <a:ext uri="{FF2B5EF4-FFF2-40B4-BE49-F238E27FC236}">
                    <a16:creationId xmlns:a16="http://schemas.microsoft.com/office/drawing/2014/main" id="{C03BB9C1-FA64-91AF-5E45-E330E722DE60}"/>
                  </a:ext>
                </a:extLst>
              </p:cNvPr>
              <p:cNvSpPr/>
              <p:nvPr/>
            </p:nvSpPr>
            <p:spPr>
              <a:xfrm>
                <a:off x="8978504" y="5675898"/>
                <a:ext cx="43219" cy="17648"/>
              </a:xfrm>
              <a:custGeom>
                <a:avLst/>
                <a:gdLst>
                  <a:gd name="connsiteX0" fmla="*/ 360 w 43219"/>
                  <a:gd name="connsiteY0" fmla="*/ 0 h 17648"/>
                  <a:gd name="connsiteX1" fmla="*/ 21610 w 43219"/>
                  <a:gd name="connsiteY1" fmla="*/ 9364 h 17648"/>
                  <a:gd name="connsiteX2" fmla="*/ 43220 w 43219"/>
                  <a:gd name="connsiteY2" fmla="*/ 17648 h 17648"/>
                  <a:gd name="connsiteX3" fmla="*/ 39258 w 43219"/>
                  <a:gd name="connsiteY3" fmla="*/ 15847 h 17648"/>
                  <a:gd name="connsiteX4" fmla="*/ 19449 w 43219"/>
                  <a:gd name="connsiteY4" fmla="*/ 8284 h 17648"/>
                  <a:gd name="connsiteX5" fmla="*/ 0 w 43219"/>
                  <a:gd name="connsiteY5" fmla="*/ 0 h 17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219" h="17648">
                    <a:moveTo>
                      <a:pt x="360" y="0"/>
                    </a:moveTo>
                    <a:lnTo>
                      <a:pt x="21610" y="9364"/>
                    </a:lnTo>
                    <a:cubicBezTo>
                      <a:pt x="28813" y="12246"/>
                      <a:pt x="36016" y="14767"/>
                      <a:pt x="43220" y="17648"/>
                    </a:cubicBezTo>
                    <a:lnTo>
                      <a:pt x="39258" y="15847"/>
                    </a:lnTo>
                    <a:cubicBezTo>
                      <a:pt x="32775" y="13326"/>
                      <a:pt x="25932" y="11165"/>
                      <a:pt x="19449" y="8284"/>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3043" name="Freeform: Shape 3042">
                <a:extLst>
                  <a:ext uri="{FF2B5EF4-FFF2-40B4-BE49-F238E27FC236}">
                    <a16:creationId xmlns:a16="http://schemas.microsoft.com/office/drawing/2014/main" id="{E9FEF82E-ED37-1912-F203-0DA3A0695535}"/>
                  </a:ext>
                </a:extLst>
              </p:cNvPr>
              <p:cNvSpPr/>
              <p:nvPr/>
            </p:nvSpPr>
            <p:spPr>
              <a:xfrm>
                <a:off x="10434281" y="5791510"/>
                <a:ext cx="10444" cy="11165"/>
              </a:xfrm>
              <a:custGeom>
                <a:avLst/>
                <a:gdLst>
                  <a:gd name="connsiteX0" fmla="*/ 0 w 10444"/>
                  <a:gd name="connsiteY0" fmla="*/ 0 h 11165"/>
                  <a:gd name="connsiteX1" fmla="*/ 5042 w 10444"/>
                  <a:gd name="connsiteY1" fmla="*/ 4322 h 11165"/>
                  <a:gd name="connsiteX2" fmla="*/ 7203 w 10444"/>
                  <a:gd name="connsiteY2" fmla="*/ 6843 h 11165"/>
                  <a:gd name="connsiteX3" fmla="*/ 7203 w 10444"/>
                  <a:gd name="connsiteY3" fmla="*/ 7564 h 11165"/>
                  <a:gd name="connsiteX4" fmla="*/ 8644 w 10444"/>
                  <a:gd name="connsiteY4" fmla="*/ 8644 h 11165"/>
                  <a:gd name="connsiteX5" fmla="*/ 10445 w 10444"/>
                  <a:gd name="connsiteY5" fmla="*/ 11165 h 11165"/>
                  <a:gd name="connsiteX6" fmla="*/ 8284 w 10444"/>
                  <a:gd name="connsiteY6" fmla="*/ 7924 h 11165"/>
                  <a:gd name="connsiteX7" fmla="*/ 7203 w 10444"/>
                  <a:gd name="connsiteY7" fmla="*/ 6123 h 11165"/>
                  <a:gd name="connsiteX8" fmla="*/ 5042 w 10444"/>
                  <a:gd name="connsiteY8" fmla="*/ 3602 h 11165"/>
                  <a:gd name="connsiteX9" fmla="*/ 720 w 10444"/>
                  <a:gd name="connsiteY9" fmla="*/ 360 h 11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44" h="11165">
                    <a:moveTo>
                      <a:pt x="0" y="0"/>
                    </a:moveTo>
                    <a:cubicBezTo>
                      <a:pt x="1801" y="1081"/>
                      <a:pt x="3602" y="2521"/>
                      <a:pt x="5042" y="4322"/>
                    </a:cubicBezTo>
                    <a:cubicBezTo>
                      <a:pt x="5763" y="5042"/>
                      <a:pt x="6483" y="6123"/>
                      <a:pt x="7203" y="6843"/>
                    </a:cubicBezTo>
                    <a:lnTo>
                      <a:pt x="7203" y="7564"/>
                    </a:lnTo>
                    <a:cubicBezTo>
                      <a:pt x="7564" y="7564"/>
                      <a:pt x="8644" y="8644"/>
                      <a:pt x="8644" y="8644"/>
                    </a:cubicBezTo>
                    <a:lnTo>
                      <a:pt x="10445" y="11165"/>
                    </a:lnTo>
                    <a:cubicBezTo>
                      <a:pt x="9724" y="10085"/>
                      <a:pt x="9004" y="9004"/>
                      <a:pt x="8284" y="7924"/>
                    </a:cubicBezTo>
                    <a:cubicBezTo>
                      <a:pt x="7924" y="7203"/>
                      <a:pt x="7564" y="6843"/>
                      <a:pt x="7203" y="6123"/>
                    </a:cubicBezTo>
                    <a:cubicBezTo>
                      <a:pt x="6483" y="5042"/>
                      <a:pt x="5763" y="4322"/>
                      <a:pt x="5042" y="3602"/>
                    </a:cubicBezTo>
                    <a:cubicBezTo>
                      <a:pt x="3602" y="2161"/>
                      <a:pt x="2161" y="1081"/>
                      <a:pt x="720" y="360"/>
                    </a:cubicBezTo>
                    <a:close/>
                  </a:path>
                </a:pathLst>
              </a:custGeom>
              <a:solidFill>
                <a:schemeClr val="accent2"/>
              </a:solidFill>
              <a:ln w="0" cap="flat">
                <a:noFill/>
                <a:prstDash val="solid"/>
                <a:miter/>
              </a:ln>
            </p:spPr>
            <p:txBody>
              <a:bodyPr rtlCol="0" anchor="ctr"/>
              <a:lstStyle/>
              <a:p>
                <a:endParaRPr lang="en-US" sz="744"/>
              </a:p>
            </p:txBody>
          </p:sp>
          <p:sp>
            <p:nvSpPr>
              <p:cNvPr id="3044" name="Freeform: Shape 3043">
                <a:extLst>
                  <a:ext uri="{FF2B5EF4-FFF2-40B4-BE49-F238E27FC236}">
                    <a16:creationId xmlns:a16="http://schemas.microsoft.com/office/drawing/2014/main" id="{CA4E54D1-CEA7-D511-C8AA-1737C31B5E00}"/>
                  </a:ext>
                </a:extLst>
              </p:cNvPr>
              <p:cNvSpPr/>
              <p:nvPr/>
            </p:nvSpPr>
            <p:spPr>
              <a:xfrm>
                <a:off x="9993909" y="5787548"/>
                <a:ext cx="624140" cy="223660"/>
              </a:xfrm>
              <a:custGeom>
                <a:avLst/>
                <a:gdLst>
                  <a:gd name="connsiteX0" fmla="*/ 43473 w 624140"/>
                  <a:gd name="connsiteY0" fmla="*/ 1801 h 223660"/>
                  <a:gd name="connsiteX1" fmla="*/ 4575 w 624140"/>
                  <a:gd name="connsiteY1" fmla="*/ 6123 h 223660"/>
                  <a:gd name="connsiteX2" fmla="*/ 66523 w 624140"/>
                  <a:gd name="connsiteY2" fmla="*/ 5042 h 223660"/>
                  <a:gd name="connsiteX3" fmla="*/ 61121 w 624140"/>
                  <a:gd name="connsiteY3" fmla="*/ 5763 h 223660"/>
                  <a:gd name="connsiteX4" fmla="*/ 136395 w 624140"/>
                  <a:gd name="connsiteY4" fmla="*/ 5763 h 223660"/>
                  <a:gd name="connsiteX5" fmla="*/ 112624 w 624140"/>
                  <a:gd name="connsiteY5" fmla="*/ 2881 h 223660"/>
                  <a:gd name="connsiteX6" fmla="*/ 218152 w 624140"/>
                  <a:gd name="connsiteY6" fmla="*/ 6123 h 223660"/>
                  <a:gd name="connsiteX7" fmla="*/ 330523 w 624140"/>
                  <a:gd name="connsiteY7" fmla="*/ 6123 h 223660"/>
                  <a:gd name="connsiteX8" fmla="*/ 321518 w 624140"/>
                  <a:gd name="connsiteY8" fmla="*/ 6123 h 223660"/>
                  <a:gd name="connsiteX9" fmla="*/ 338446 w 624140"/>
                  <a:gd name="connsiteY9" fmla="*/ 5763 h 223660"/>
                  <a:gd name="connsiteX10" fmla="*/ 385988 w 624140"/>
                  <a:gd name="connsiteY10" fmla="*/ 5763 h 223660"/>
                  <a:gd name="connsiteX11" fmla="*/ 409758 w 624140"/>
                  <a:gd name="connsiteY11" fmla="*/ 5763 h 223660"/>
                  <a:gd name="connsiteX12" fmla="*/ 421644 w 624140"/>
                  <a:gd name="connsiteY12" fmla="*/ 5763 h 223660"/>
                  <a:gd name="connsiteX13" fmla="*/ 427406 w 624140"/>
                  <a:gd name="connsiteY13" fmla="*/ 5763 h 223660"/>
                  <a:gd name="connsiteX14" fmla="*/ 429928 w 624140"/>
                  <a:gd name="connsiteY14" fmla="*/ 5763 h 223660"/>
                  <a:gd name="connsiteX15" fmla="*/ 438932 w 624140"/>
                  <a:gd name="connsiteY15" fmla="*/ 9724 h 223660"/>
                  <a:gd name="connsiteX16" fmla="*/ 442173 w 624140"/>
                  <a:gd name="connsiteY16" fmla="*/ 13326 h 223660"/>
                  <a:gd name="connsiteX17" fmla="*/ 448296 w 624140"/>
                  <a:gd name="connsiteY17" fmla="*/ 22690 h 223660"/>
                  <a:gd name="connsiteX18" fmla="*/ 475668 w 624140"/>
                  <a:gd name="connsiteY18" fmla="*/ 63028 h 223660"/>
                  <a:gd name="connsiteX19" fmla="*/ 536896 w 624140"/>
                  <a:gd name="connsiteY19" fmla="*/ 138663 h 223660"/>
                  <a:gd name="connsiteX20" fmla="*/ 570391 w 624140"/>
                  <a:gd name="connsiteY20" fmla="*/ 173958 h 223660"/>
                  <a:gd name="connsiteX21" fmla="*/ 587679 w 624140"/>
                  <a:gd name="connsiteY21" fmla="*/ 191246 h 223660"/>
                  <a:gd name="connsiteX22" fmla="*/ 605327 w 624140"/>
                  <a:gd name="connsiteY22" fmla="*/ 207814 h 223660"/>
                  <a:gd name="connsiteX23" fmla="*/ 613610 w 624140"/>
                  <a:gd name="connsiteY23" fmla="*/ 215377 h 223660"/>
                  <a:gd name="connsiteX24" fmla="*/ 619373 w 624140"/>
                  <a:gd name="connsiteY24" fmla="*/ 220059 h 223660"/>
                  <a:gd name="connsiteX25" fmla="*/ 624055 w 624140"/>
                  <a:gd name="connsiteY25" fmla="*/ 223661 h 223660"/>
                  <a:gd name="connsiteX26" fmla="*/ 616492 w 624140"/>
                  <a:gd name="connsiteY26" fmla="*/ 215737 h 223660"/>
                  <a:gd name="connsiteX27" fmla="*/ 617932 w 624140"/>
                  <a:gd name="connsiteY27" fmla="*/ 213576 h 223660"/>
                  <a:gd name="connsiteX28" fmla="*/ 594522 w 624140"/>
                  <a:gd name="connsiteY28" fmla="*/ 191607 h 223660"/>
                  <a:gd name="connsiteX29" fmla="*/ 588399 w 624140"/>
                  <a:gd name="connsiteY29" fmla="*/ 185844 h 223660"/>
                  <a:gd name="connsiteX30" fmla="*/ 582276 w 624140"/>
                  <a:gd name="connsiteY30" fmla="*/ 179721 h 223660"/>
                  <a:gd name="connsiteX31" fmla="*/ 570391 w 624140"/>
                  <a:gd name="connsiteY31" fmla="*/ 167476 h 223660"/>
                  <a:gd name="connsiteX32" fmla="*/ 546980 w 624140"/>
                  <a:gd name="connsiteY32" fmla="*/ 142624 h 223660"/>
                  <a:gd name="connsiteX33" fmla="*/ 525731 w 624140"/>
                  <a:gd name="connsiteY33" fmla="*/ 118133 h 223660"/>
                  <a:gd name="connsiteX34" fmla="*/ 477109 w 624140"/>
                  <a:gd name="connsiteY34" fmla="*/ 58346 h 223660"/>
                  <a:gd name="connsiteX35" fmla="*/ 473507 w 624140"/>
                  <a:gd name="connsiteY35" fmla="*/ 50783 h 223660"/>
                  <a:gd name="connsiteX36" fmla="*/ 459101 w 624140"/>
                  <a:gd name="connsiteY36" fmla="*/ 32055 h 223660"/>
                  <a:gd name="connsiteX37" fmla="*/ 445414 w 624140"/>
                  <a:gd name="connsiteY37" fmla="*/ 12966 h 223660"/>
                  <a:gd name="connsiteX38" fmla="*/ 457300 w 624140"/>
                  <a:gd name="connsiteY38" fmla="*/ 32055 h 223660"/>
                  <a:gd name="connsiteX39" fmla="*/ 469905 w 624140"/>
                  <a:gd name="connsiteY39" fmla="*/ 50783 h 223660"/>
                  <a:gd name="connsiteX40" fmla="*/ 456579 w 624140"/>
                  <a:gd name="connsiteY40" fmla="*/ 32775 h 223660"/>
                  <a:gd name="connsiteX41" fmla="*/ 448656 w 624140"/>
                  <a:gd name="connsiteY41" fmla="*/ 21250 h 223660"/>
                  <a:gd name="connsiteX42" fmla="*/ 444334 w 624140"/>
                  <a:gd name="connsiteY42" fmla="*/ 14767 h 223660"/>
                  <a:gd name="connsiteX43" fmla="*/ 443614 w 624140"/>
                  <a:gd name="connsiteY43" fmla="*/ 13686 h 223660"/>
                  <a:gd name="connsiteX44" fmla="*/ 443253 w 624140"/>
                  <a:gd name="connsiteY44" fmla="*/ 12966 h 223660"/>
                  <a:gd name="connsiteX45" fmla="*/ 442173 w 624140"/>
                  <a:gd name="connsiteY45" fmla="*/ 11525 h 223660"/>
                  <a:gd name="connsiteX46" fmla="*/ 429207 w 624140"/>
                  <a:gd name="connsiteY46" fmla="*/ 5402 h 223660"/>
                  <a:gd name="connsiteX47" fmla="*/ 396072 w 624140"/>
                  <a:gd name="connsiteY47" fmla="*/ 5402 h 223660"/>
                  <a:gd name="connsiteX48" fmla="*/ 291625 w 624140"/>
                  <a:gd name="connsiteY48" fmla="*/ 4322 h 223660"/>
                  <a:gd name="connsiteX49" fmla="*/ 359696 w 624140"/>
                  <a:gd name="connsiteY49" fmla="*/ 2521 h 223660"/>
                  <a:gd name="connsiteX50" fmla="*/ 389589 w 624140"/>
                  <a:gd name="connsiteY50" fmla="*/ 1801 h 223660"/>
                  <a:gd name="connsiteX51" fmla="*/ 415521 w 624140"/>
                  <a:gd name="connsiteY51" fmla="*/ 1801 h 223660"/>
                  <a:gd name="connsiteX52" fmla="*/ 423805 w 624140"/>
                  <a:gd name="connsiteY52" fmla="*/ 1801 h 223660"/>
                  <a:gd name="connsiteX53" fmla="*/ 428127 w 624140"/>
                  <a:gd name="connsiteY53" fmla="*/ 1801 h 223660"/>
                  <a:gd name="connsiteX54" fmla="*/ 430648 w 624140"/>
                  <a:gd name="connsiteY54" fmla="*/ 1801 h 223660"/>
                  <a:gd name="connsiteX55" fmla="*/ 440372 w 624140"/>
                  <a:gd name="connsiteY55" fmla="*/ 5402 h 223660"/>
                  <a:gd name="connsiteX56" fmla="*/ 434970 w 624140"/>
                  <a:gd name="connsiteY56" fmla="*/ 1801 h 223660"/>
                  <a:gd name="connsiteX57" fmla="*/ 434970 w 624140"/>
                  <a:gd name="connsiteY57" fmla="*/ 1080 h 223660"/>
                  <a:gd name="connsiteX58" fmla="*/ 441092 w 624140"/>
                  <a:gd name="connsiteY58" fmla="*/ 3602 h 223660"/>
                  <a:gd name="connsiteX59" fmla="*/ 434610 w 624140"/>
                  <a:gd name="connsiteY59" fmla="*/ 720 h 223660"/>
                  <a:gd name="connsiteX60" fmla="*/ 431008 w 624140"/>
                  <a:gd name="connsiteY60" fmla="*/ 0 h 223660"/>
                  <a:gd name="connsiteX61" fmla="*/ 429207 w 624140"/>
                  <a:gd name="connsiteY61" fmla="*/ 0 h 223660"/>
                  <a:gd name="connsiteX62" fmla="*/ 426686 w 624140"/>
                  <a:gd name="connsiteY62" fmla="*/ 0 h 223660"/>
                  <a:gd name="connsiteX63" fmla="*/ 401115 w 624140"/>
                  <a:gd name="connsiteY63" fmla="*/ 0 h 223660"/>
                  <a:gd name="connsiteX64" fmla="*/ 350331 w 624140"/>
                  <a:gd name="connsiteY64" fmla="*/ 0 h 223660"/>
                  <a:gd name="connsiteX65" fmla="*/ 250206 w 624140"/>
                  <a:gd name="connsiteY65" fmla="*/ 0 h 223660"/>
                  <a:gd name="connsiteX66" fmla="*/ 44193 w 624140"/>
                  <a:gd name="connsiteY66" fmla="*/ 1441 h 22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Lst>
                <a:rect l="l" t="t" r="r" b="b"/>
                <a:pathLst>
                  <a:path w="624140" h="223660">
                    <a:moveTo>
                      <a:pt x="43473" y="1801"/>
                    </a:moveTo>
                    <a:cubicBezTo>
                      <a:pt x="156924" y="3962"/>
                      <a:pt x="-31080" y="3602"/>
                      <a:pt x="4575" y="6123"/>
                    </a:cubicBezTo>
                    <a:lnTo>
                      <a:pt x="66523" y="5042"/>
                    </a:lnTo>
                    <a:lnTo>
                      <a:pt x="61121" y="5763"/>
                    </a:lnTo>
                    <a:lnTo>
                      <a:pt x="136395" y="5763"/>
                    </a:lnTo>
                    <a:cubicBezTo>
                      <a:pt x="120908" y="4322"/>
                      <a:pt x="109383" y="4322"/>
                      <a:pt x="112624" y="2881"/>
                    </a:cubicBezTo>
                    <a:cubicBezTo>
                      <a:pt x="213110" y="3242"/>
                      <a:pt x="144318" y="4322"/>
                      <a:pt x="218152" y="6123"/>
                    </a:cubicBezTo>
                    <a:lnTo>
                      <a:pt x="330523" y="6123"/>
                    </a:lnTo>
                    <a:cubicBezTo>
                      <a:pt x="330523" y="6123"/>
                      <a:pt x="321518" y="6123"/>
                      <a:pt x="321518" y="6123"/>
                    </a:cubicBezTo>
                    <a:cubicBezTo>
                      <a:pt x="330883" y="6123"/>
                      <a:pt x="335205" y="6123"/>
                      <a:pt x="338446" y="5763"/>
                    </a:cubicBezTo>
                    <a:lnTo>
                      <a:pt x="385988" y="5763"/>
                    </a:lnTo>
                    <a:cubicBezTo>
                      <a:pt x="385988" y="5763"/>
                      <a:pt x="409758" y="5763"/>
                      <a:pt x="409758" y="5763"/>
                    </a:cubicBezTo>
                    <a:lnTo>
                      <a:pt x="421644" y="5763"/>
                    </a:lnTo>
                    <a:cubicBezTo>
                      <a:pt x="421644" y="5763"/>
                      <a:pt x="427406" y="5763"/>
                      <a:pt x="427406" y="5763"/>
                    </a:cubicBezTo>
                    <a:cubicBezTo>
                      <a:pt x="428127" y="5763"/>
                      <a:pt x="429207" y="5763"/>
                      <a:pt x="429928" y="5763"/>
                    </a:cubicBezTo>
                    <a:cubicBezTo>
                      <a:pt x="433169" y="6123"/>
                      <a:pt x="436410" y="7563"/>
                      <a:pt x="438932" y="9724"/>
                    </a:cubicBezTo>
                    <a:cubicBezTo>
                      <a:pt x="440372" y="10805"/>
                      <a:pt x="441453" y="11885"/>
                      <a:pt x="442173" y="13326"/>
                    </a:cubicBezTo>
                    <a:lnTo>
                      <a:pt x="448296" y="22690"/>
                    </a:lnTo>
                    <a:cubicBezTo>
                      <a:pt x="456940" y="36376"/>
                      <a:pt x="466304" y="49702"/>
                      <a:pt x="475668" y="63028"/>
                    </a:cubicBezTo>
                    <a:cubicBezTo>
                      <a:pt x="494757" y="89320"/>
                      <a:pt x="515286" y="114532"/>
                      <a:pt x="536896" y="138663"/>
                    </a:cubicBezTo>
                    <a:cubicBezTo>
                      <a:pt x="548061" y="150548"/>
                      <a:pt x="558866" y="162794"/>
                      <a:pt x="570391" y="173958"/>
                    </a:cubicBezTo>
                    <a:cubicBezTo>
                      <a:pt x="576153" y="179721"/>
                      <a:pt x="581916" y="185484"/>
                      <a:pt x="587679" y="191246"/>
                    </a:cubicBezTo>
                    <a:lnTo>
                      <a:pt x="605327" y="207814"/>
                    </a:lnTo>
                    <a:cubicBezTo>
                      <a:pt x="608568" y="210695"/>
                      <a:pt x="611449" y="213216"/>
                      <a:pt x="613610" y="215377"/>
                    </a:cubicBezTo>
                    <a:cubicBezTo>
                      <a:pt x="616131" y="217178"/>
                      <a:pt x="617932" y="218979"/>
                      <a:pt x="619373" y="220059"/>
                    </a:cubicBezTo>
                    <a:cubicBezTo>
                      <a:pt x="622254" y="222580"/>
                      <a:pt x="623695" y="223661"/>
                      <a:pt x="624055" y="223661"/>
                    </a:cubicBezTo>
                    <a:cubicBezTo>
                      <a:pt x="624775" y="223661"/>
                      <a:pt x="620814" y="220059"/>
                      <a:pt x="616492" y="215737"/>
                    </a:cubicBezTo>
                    <a:cubicBezTo>
                      <a:pt x="607848" y="207093"/>
                      <a:pt x="598123" y="196649"/>
                      <a:pt x="617932" y="213576"/>
                    </a:cubicBezTo>
                    <a:cubicBezTo>
                      <a:pt x="610369" y="206733"/>
                      <a:pt x="602445" y="199170"/>
                      <a:pt x="594522" y="191607"/>
                    </a:cubicBezTo>
                    <a:cubicBezTo>
                      <a:pt x="592361" y="189806"/>
                      <a:pt x="590560" y="187645"/>
                      <a:pt x="588399" y="185844"/>
                    </a:cubicBezTo>
                    <a:cubicBezTo>
                      <a:pt x="586238" y="183683"/>
                      <a:pt x="584437" y="181882"/>
                      <a:pt x="582276" y="179721"/>
                    </a:cubicBezTo>
                    <a:cubicBezTo>
                      <a:pt x="578314" y="175759"/>
                      <a:pt x="574353" y="171437"/>
                      <a:pt x="570391" y="167476"/>
                    </a:cubicBezTo>
                    <a:cubicBezTo>
                      <a:pt x="562107" y="159552"/>
                      <a:pt x="554544" y="150548"/>
                      <a:pt x="546980" y="142624"/>
                    </a:cubicBezTo>
                    <a:cubicBezTo>
                      <a:pt x="539417" y="134341"/>
                      <a:pt x="532214" y="126057"/>
                      <a:pt x="525731" y="118133"/>
                    </a:cubicBezTo>
                    <a:cubicBezTo>
                      <a:pt x="499079" y="86439"/>
                      <a:pt x="480350" y="60507"/>
                      <a:pt x="477109" y="58346"/>
                    </a:cubicBezTo>
                    <a:cubicBezTo>
                      <a:pt x="478910" y="60507"/>
                      <a:pt x="482511" y="64469"/>
                      <a:pt x="473507" y="50783"/>
                    </a:cubicBezTo>
                    <a:cubicBezTo>
                      <a:pt x="468825" y="44660"/>
                      <a:pt x="463783" y="38177"/>
                      <a:pt x="459101" y="32055"/>
                    </a:cubicBezTo>
                    <a:lnTo>
                      <a:pt x="445414" y="12966"/>
                    </a:lnTo>
                    <a:lnTo>
                      <a:pt x="457300" y="32055"/>
                    </a:lnTo>
                    <a:cubicBezTo>
                      <a:pt x="461262" y="38537"/>
                      <a:pt x="465583" y="44660"/>
                      <a:pt x="469905" y="50783"/>
                    </a:cubicBezTo>
                    <a:cubicBezTo>
                      <a:pt x="466304" y="46101"/>
                      <a:pt x="461622" y="39978"/>
                      <a:pt x="456579" y="32775"/>
                    </a:cubicBezTo>
                    <a:cubicBezTo>
                      <a:pt x="454058" y="29173"/>
                      <a:pt x="451537" y="25211"/>
                      <a:pt x="448656" y="21250"/>
                    </a:cubicBezTo>
                    <a:cubicBezTo>
                      <a:pt x="447215" y="19089"/>
                      <a:pt x="445775" y="16928"/>
                      <a:pt x="444334" y="14767"/>
                    </a:cubicBezTo>
                    <a:cubicBezTo>
                      <a:pt x="443974" y="14046"/>
                      <a:pt x="443974" y="14046"/>
                      <a:pt x="443614" y="13686"/>
                    </a:cubicBezTo>
                    <a:cubicBezTo>
                      <a:pt x="443614" y="13686"/>
                      <a:pt x="443614" y="13326"/>
                      <a:pt x="443253" y="12966"/>
                    </a:cubicBezTo>
                    <a:cubicBezTo>
                      <a:pt x="442893" y="12606"/>
                      <a:pt x="442533" y="11885"/>
                      <a:pt x="442173" y="11525"/>
                    </a:cubicBezTo>
                    <a:cubicBezTo>
                      <a:pt x="438932" y="7924"/>
                      <a:pt x="434249" y="5763"/>
                      <a:pt x="429207" y="5402"/>
                    </a:cubicBezTo>
                    <a:cubicBezTo>
                      <a:pt x="418402" y="5402"/>
                      <a:pt x="407237" y="5402"/>
                      <a:pt x="396072" y="5402"/>
                    </a:cubicBezTo>
                    <a:cubicBezTo>
                      <a:pt x="349251" y="5402"/>
                      <a:pt x="304951" y="5042"/>
                      <a:pt x="291625" y="4322"/>
                    </a:cubicBezTo>
                    <a:cubicBezTo>
                      <a:pt x="334124" y="3962"/>
                      <a:pt x="344929" y="3242"/>
                      <a:pt x="359696" y="2521"/>
                    </a:cubicBezTo>
                    <a:cubicBezTo>
                      <a:pt x="367259" y="2521"/>
                      <a:pt x="375543" y="2161"/>
                      <a:pt x="389589" y="1801"/>
                    </a:cubicBezTo>
                    <a:cubicBezTo>
                      <a:pt x="396432" y="1801"/>
                      <a:pt x="405076" y="1801"/>
                      <a:pt x="415521" y="1801"/>
                    </a:cubicBezTo>
                    <a:cubicBezTo>
                      <a:pt x="418042" y="1801"/>
                      <a:pt x="420923" y="1801"/>
                      <a:pt x="423805" y="1801"/>
                    </a:cubicBezTo>
                    <a:cubicBezTo>
                      <a:pt x="425245" y="1801"/>
                      <a:pt x="426686" y="1801"/>
                      <a:pt x="428127" y="1801"/>
                    </a:cubicBezTo>
                    <a:cubicBezTo>
                      <a:pt x="428847" y="1801"/>
                      <a:pt x="429567" y="1801"/>
                      <a:pt x="430648" y="1801"/>
                    </a:cubicBezTo>
                    <a:cubicBezTo>
                      <a:pt x="433889" y="2161"/>
                      <a:pt x="437131" y="3242"/>
                      <a:pt x="440372" y="5402"/>
                    </a:cubicBezTo>
                    <a:cubicBezTo>
                      <a:pt x="439652" y="4322"/>
                      <a:pt x="436410" y="2521"/>
                      <a:pt x="434970" y="1801"/>
                    </a:cubicBezTo>
                    <a:cubicBezTo>
                      <a:pt x="434249" y="1441"/>
                      <a:pt x="434249" y="1080"/>
                      <a:pt x="434970" y="1080"/>
                    </a:cubicBezTo>
                    <a:cubicBezTo>
                      <a:pt x="435690" y="1080"/>
                      <a:pt x="437851" y="1441"/>
                      <a:pt x="441092" y="3602"/>
                    </a:cubicBezTo>
                    <a:cubicBezTo>
                      <a:pt x="438932" y="2161"/>
                      <a:pt x="436770" y="1441"/>
                      <a:pt x="434610" y="720"/>
                    </a:cubicBezTo>
                    <a:cubicBezTo>
                      <a:pt x="433529" y="720"/>
                      <a:pt x="432088" y="360"/>
                      <a:pt x="431008" y="0"/>
                    </a:cubicBezTo>
                    <a:cubicBezTo>
                      <a:pt x="430288" y="0"/>
                      <a:pt x="429928" y="0"/>
                      <a:pt x="429207" y="0"/>
                    </a:cubicBezTo>
                    <a:lnTo>
                      <a:pt x="426686" y="0"/>
                    </a:lnTo>
                    <a:cubicBezTo>
                      <a:pt x="418042" y="0"/>
                      <a:pt x="409398" y="0"/>
                      <a:pt x="401115" y="0"/>
                    </a:cubicBezTo>
                    <a:cubicBezTo>
                      <a:pt x="384187" y="0"/>
                      <a:pt x="367259" y="0"/>
                      <a:pt x="350331" y="0"/>
                    </a:cubicBezTo>
                    <a:cubicBezTo>
                      <a:pt x="316836" y="0"/>
                      <a:pt x="283701" y="0"/>
                      <a:pt x="250206" y="0"/>
                    </a:cubicBezTo>
                    <a:cubicBezTo>
                      <a:pt x="183576" y="0"/>
                      <a:pt x="116226" y="0"/>
                      <a:pt x="44193" y="1441"/>
                    </a:cubicBezTo>
                    <a:close/>
                  </a:path>
                </a:pathLst>
              </a:custGeom>
              <a:solidFill>
                <a:schemeClr val="accent2"/>
              </a:solidFill>
              <a:ln w="0" cap="flat">
                <a:noFill/>
                <a:prstDash val="solid"/>
                <a:miter/>
              </a:ln>
            </p:spPr>
            <p:txBody>
              <a:bodyPr rtlCol="0" anchor="ctr"/>
              <a:lstStyle/>
              <a:p>
                <a:endParaRPr lang="en-US" sz="744"/>
              </a:p>
            </p:txBody>
          </p:sp>
          <p:sp>
            <p:nvSpPr>
              <p:cNvPr id="3045" name="Freeform: Shape 3044">
                <a:extLst>
                  <a:ext uri="{FF2B5EF4-FFF2-40B4-BE49-F238E27FC236}">
                    <a16:creationId xmlns:a16="http://schemas.microsoft.com/office/drawing/2014/main" id="{EB3DEDF5-9E94-BA93-9302-51B19DA0ACBA}"/>
                  </a:ext>
                </a:extLst>
              </p:cNvPr>
              <p:cNvSpPr/>
              <p:nvPr/>
            </p:nvSpPr>
            <p:spPr>
              <a:xfrm>
                <a:off x="10863955" y="5814001"/>
                <a:ext cx="3601" cy="2360"/>
              </a:xfrm>
              <a:custGeom>
                <a:avLst/>
                <a:gdLst>
                  <a:gd name="connsiteX0" fmla="*/ 0 w 3601"/>
                  <a:gd name="connsiteY0" fmla="*/ 1280 h 2360"/>
                  <a:gd name="connsiteX1" fmla="*/ 0 w 3601"/>
                  <a:gd name="connsiteY1" fmla="*/ 2360 h 2360"/>
                  <a:gd name="connsiteX2" fmla="*/ 0 w 3601"/>
                  <a:gd name="connsiteY2" fmla="*/ 1280 h 2360"/>
                </a:gdLst>
                <a:ahLst/>
                <a:cxnLst>
                  <a:cxn ang="0">
                    <a:pos x="connsiteX0" y="connsiteY0"/>
                  </a:cxn>
                  <a:cxn ang="0">
                    <a:pos x="connsiteX1" y="connsiteY1"/>
                  </a:cxn>
                  <a:cxn ang="0">
                    <a:pos x="connsiteX2" y="connsiteY2"/>
                  </a:cxn>
                </a:cxnLst>
                <a:rect l="l" t="t" r="r" b="b"/>
                <a:pathLst>
                  <a:path w="3601" h="2360">
                    <a:moveTo>
                      <a:pt x="0" y="1280"/>
                    </a:moveTo>
                    <a:lnTo>
                      <a:pt x="0" y="2360"/>
                    </a:lnTo>
                    <a:cubicBezTo>
                      <a:pt x="0" y="-161"/>
                      <a:pt x="0" y="-881"/>
                      <a:pt x="0" y="1280"/>
                    </a:cubicBezTo>
                    <a:close/>
                  </a:path>
                </a:pathLst>
              </a:custGeom>
              <a:solidFill>
                <a:schemeClr val="accent2"/>
              </a:solidFill>
              <a:ln w="0" cap="flat">
                <a:noFill/>
                <a:prstDash val="solid"/>
                <a:miter/>
              </a:ln>
            </p:spPr>
            <p:txBody>
              <a:bodyPr rtlCol="0" anchor="ctr"/>
              <a:lstStyle/>
              <a:p>
                <a:endParaRPr lang="en-US" sz="744"/>
              </a:p>
            </p:txBody>
          </p:sp>
          <p:sp>
            <p:nvSpPr>
              <p:cNvPr id="3046" name="Freeform: Shape 3045">
                <a:extLst>
                  <a:ext uri="{FF2B5EF4-FFF2-40B4-BE49-F238E27FC236}">
                    <a16:creationId xmlns:a16="http://schemas.microsoft.com/office/drawing/2014/main" id="{62133C9B-EC13-A80E-DD3C-37226D6DA69D}"/>
                  </a:ext>
                </a:extLst>
              </p:cNvPr>
              <p:cNvSpPr/>
              <p:nvPr/>
            </p:nvSpPr>
            <p:spPr>
              <a:xfrm>
                <a:off x="10864315" y="5816001"/>
                <a:ext cx="7923" cy="110930"/>
              </a:xfrm>
              <a:custGeom>
                <a:avLst/>
                <a:gdLst>
                  <a:gd name="connsiteX0" fmla="*/ 360 w 7923"/>
                  <a:gd name="connsiteY0" fmla="*/ 45020 h 110930"/>
                  <a:gd name="connsiteX1" fmla="*/ 3602 w 7923"/>
                  <a:gd name="connsiteY1" fmla="*/ 78155 h 110930"/>
                  <a:gd name="connsiteX2" fmla="*/ 7924 w 7923"/>
                  <a:gd name="connsiteY2" fmla="*/ 110930 h 110930"/>
                  <a:gd name="connsiteX3" fmla="*/ 1801 w 7923"/>
                  <a:gd name="connsiteY3" fmla="*/ 7563 h 110930"/>
                  <a:gd name="connsiteX4" fmla="*/ 0 w 7923"/>
                  <a:gd name="connsiteY4" fmla="*/ 0 h 110930"/>
                  <a:gd name="connsiteX5" fmla="*/ 1080 w 7923"/>
                  <a:gd name="connsiteY5" fmla="*/ 28093 h 110930"/>
                  <a:gd name="connsiteX6" fmla="*/ 2161 w 7923"/>
                  <a:gd name="connsiteY6" fmla="*/ 59787 h 110930"/>
                  <a:gd name="connsiteX7" fmla="*/ 360 w 7923"/>
                  <a:gd name="connsiteY7" fmla="*/ 45020 h 110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923" h="110930">
                    <a:moveTo>
                      <a:pt x="360" y="45020"/>
                    </a:moveTo>
                    <a:cubicBezTo>
                      <a:pt x="1080" y="56185"/>
                      <a:pt x="2521" y="66990"/>
                      <a:pt x="3602" y="78155"/>
                    </a:cubicBezTo>
                    <a:cubicBezTo>
                      <a:pt x="5042" y="89320"/>
                      <a:pt x="6483" y="100125"/>
                      <a:pt x="7924" y="110930"/>
                    </a:cubicBezTo>
                    <a:cubicBezTo>
                      <a:pt x="3962" y="76715"/>
                      <a:pt x="2161" y="42139"/>
                      <a:pt x="1801" y="7563"/>
                    </a:cubicBezTo>
                    <a:lnTo>
                      <a:pt x="0" y="0"/>
                    </a:lnTo>
                    <a:cubicBezTo>
                      <a:pt x="0" y="4682"/>
                      <a:pt x="720" y="15847"/>
                      <a:pt x="1080" y="28093"/>
                    </a:cubicBezTo>
                    <a:cubicBezTo>
                      <a:pt x="1801" y="39978"/>
                      <a:pt x="2161" y="52584"/>
                      <a:pt x="2161" y="59787"/>
                    </a:cubicBezTo>
                    <a:cubicBezTo>
                      <a:pt x="1441" y="54745"/>
                      <a:pt x="720" y="50062"/>
                      <a:pt x="360" y="45020"/>
                    </a:cubicBezTo>
                    <a:close/>
                  </a:path>
                </a:pathLst>
              </a:custGeom>
              <a:solidFill>
                <a:schemeClr val="accent2"/>
              </a:solidFill>
              <a:ln w="0" cap="flat">
                <a:noFill/>
                <a:prstDash val="solid"/>
                <a:miter/>
              </a:ln>
            </p:spPr>
            <p:txBody>
              <a:bodyPr rtlCol="0" anchor="ctr"/>
              <a:lstStyle/>
              <a:p>
                <a:endParaRPr lang="en-US" sz="744"/>
              </a:p>
            </p:txBody>
          </p:sp>
          <p:sp>
            <p:nvSpPr>
              <p:cNvPr id="3047" name="Freeform: Shape 3046">
                <a:extLst>
                  <a:ext uri="{FF2B5EF4-FFF2-40B4-BE49-F238E27FC236}">
                    <a16:creationId xmlns:a16="http://schemas.microsoft.com/office/drawing/2014/main" id="{77B59022-B4B3-804C-6F63-D2652244A649}"/>
                  </a:ext>
                </a:extLst>
              </p:cNvPr>
              <p:cNvSpPr/>
              <p:nvPr/>
            </p:nvSpPr>
            <p:spPr>
              <a:xfrm>
                <a:off x="10869892" y="5922969"/>
                <a:ext cx="16392" cy="79956"/>
              </a:xfrm>
              <a:custGeom>
                <a:avLst/>
                <a:gdLst>
                  <a:gd name="connsiteX0" fmla="*/ 15672 w 16392"/>
                  <a:gd name="connsiteY0" fmla="*/ 79956 h 79956"/>
                  <a:gd name="connsiteX1" fmla="*/ 9550 w 16392"/>
                  <a:gd name="connsiteY1" fmla="*/ 50783 h 79956"/>
                  <a:gd name="connsiteX2" fmla="*/ 6668 w 16392"/>
                  <a:gd name="connsiteY2" fmla="*/ 39258 h 79956"/>
                  <a:gd name="connsiteX3" fmla="*/ 6308 w 16392"/>
                  <a:gd name="connsiteY3" fmla="*/ 43220 h 79956"/>
                  <a:gd name="connsiteX4" fmla="*/ 8109 w 16392"/>
                  <a:gd name="connsiteY4" fmla="*/ 59427 h 79956"/>
                  <a:gd name="connsiteX5" fmla="*/ 5588 w 16392"/>
                  <a:gd name="connsiteY5" fmla="*/ 44300 h 79956"/>
                  <a:gd name="connsiteX6" fmla="*/ 4147 w 16392"/>
                  <a:gd name="connsiteY6" fmla="*/ 34215 h 79956"/>
                  <a:gd name="connsiteX7" fmla="*/ 3427 w 16392"/>
                  <a:gd name="connsiteY7" fmla="*/ 23771 h 79956"/>
                  <a:gd name="connsiteX8" fmla="*/ 185 w 16392"/>
                  <a:gd name="connsiteY8" fmla="*/ 0 h 79956"/>
                  <a:gd name="connsiteX9" fmla="*/ 3427 w 16392"/>
                  <a:gd name="connsiteY9" fmla="*/ 32775 h 79956"/>
                  <a:gd name="connsiteX10" fmla="*/ 10990 w 16392"/>
                  <a:gd name="connsiteY10" fmla="*/ 74554 h 79956"/>
                  <a:gd name="connsiteX11" fmla="*/ 16393 w 16392"/>
                  <a:gd name="connsiteY11" fmla="*/ 79236 h 7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392" h="79956">
                    <a:moveTo>
                      <a:pt x="15672" y="79956"/>
                    </a:moveTo>
                    <a:cubicBezTo>
                      <a:pt x="12791" y="66990"/>
                      <a:pt x="10990" y="57266"/>
                      <a:pt x="9550" y="50783"/>
                    </a:cubicBezTo>
                    <a:cubicBezTo>
                      <a:pt x="8109" y="44300"/>
                      <a:pt x="7389" y="40338"/>
                      <a:pt x="6668" y="39258"/>
                    </a:cubicBezTo>
                    <a:cubicBezTo>
                      <a:pt x="5948" y="38177"/>
                      <a:pt x="5948" y="39618"/>
                      <a:pt x="6308" y="43220"/>
                    </a:cubicBezTo>
                    <a:cubicBezTo>
                      <a:pt x="6308" y="46821"/>
                      <a:pt x="7029" y="52584"/>
                      <a:pt x="8109" y="59427"/>
                    </a:cubicBezTo>
                    <a:cubicBezTo>
                      <a:pt x="6668" y="53304"/>
                      <a:pt x="5948" y="48622"/>
                      <a:pt x="5588" y="44300"/>
                    </a:cubicBezTo>
                    <a:cubicBezTo>
                      <a:pt x="4868" y="40338"/>
                      <a:pt x="4507" y="37097"/>
                      <a:pt x="4147" y="34215"/>
                    </a:cubicBezTo>
                    <a:cubicBezTo>
                      <a:pt x="3427" y="29173"/>
                      <a:pt x="3427" y="26292"/>
                      <a:pt x="3427" y="23771"/>
                    </a:cubicBezTo>
                    <a:cubicBezTo>
                      <a:pt x="3427" y="19089"/>
                      <a:pt x="3427" y="16568"/>
                      <a:pt x="185" y="0"/>
                    </a:cubicBezTo>
                    <a:cubicBezTo>
                      <a:pt x="-535" y="720"/>
                      <a:pt x="906" y="15847"/>
                      <a:pt x="3427" y="32775"/>
                    </a:cubicBezTo>
                    <a:cubicBezTo>
                      <a:pt x="5948" y="49703"/>
                      <a:pt x="9550" y="67711"/>
                      <a:pt x="10990" y="74554"/>
                    </a:cubicBezTo>
                    <a:lnTo>
                      <a:pt x="16393" y="79236"/>
                    </a:lnTo>
                    <a:close/>
                  </a:path>
                </a:pathLst>
              </a:custGeom>
              <a:solidFill>
                <a:schemeClr val="accent2"/>
              </a:solidFill>
              <a:ln w="0" cap="flat">
                <a:noFill/>
                <a:prstDash val="solid"/>
                <a:miter/>
              </a:ln>
            </p:spPr>
            <p:txBody>
              <a:bodyPr rtlCol="0" anchor="ctr"/>
              <a:lstStyle/>
              <a:p>
                <a:endParaRPr lang="en-US" sz="744"/>
              </a:p>
            </p:txBody>
          </p:sp>
          <p:sp>
            <p:nvSpPr>
              <p:cNvPr id="3048" name="Freeform: Shape 3047">
                <a:extLst>
                  <a:ext uri="{FF2B5EF4-FFF2-40B4-BE49-F238E27FC236}">
                    <a16:creationId xmlns:a16="http://schemas.microsoft.com/office/drawing/2014/main" id="{1E587D14-4104-D1C6-3A80-5B5322F980C1}"/>
                  </a:ext>
                </a:extLst>
              </p:cNvPr>
              <p:cNvSpPr/>
              <p:nvPr/>
            </p:nvSpPr>
            <p:spPr>
              <a:xfrm>
                <a:off x="10683153" y="6060551"/>
                <a:ext cx="31333" cy="22690"/>
              </a:xfrm>
              <a:custGeom>
                <a:avLst/>
                <a:gdLst>
                  <a:gd name="connsiteX0" fmla="*/ 18008 w 31333"/>
                  <a:gd name="connsiteY0" fmla="*/ 14407 h 22690"/>
                  <a:gd name="connsiteX1" fmla="*/ 31334 w 31333"/>
                  <a:gd name="connsiteY1" fmla="*/ 22690 h 22690"/>
                  <a:gd name="connsiteX2" fmla="*/ 0 w 31333"/>
                  <a:gd name="connsiteY2" fmla="*/ 0 h 22690"/>
                  <a:gd name="connsiteX3" fmla="*/ 18008 w 31333"/>
                  <a:gd name="connsiteY3" fmla="*/ 14407 h 22690"/>
                </a:gdLst>
                <a:ahLst/>
                <a:cxnLst>
                  <a:cxn ang="0">
                    <a:pos x="connsiteX0" y="connsiteY0"/>
                  </a:cxn>
                  <a:cxn ang="0">
                    <a:pos x="connsiteX1" y="connsiteY1"/>
                  </a:cxn>
                  <a:cxn ang="0">
                    <a:pos x="connsiteX2" y="connsiteY2"/>
                  </a:cxn>
                  <a:cxn ang="0">
                    <a:pos x="connsiteX3" y="connsiteY3"/>
                  </a:cxn>
                </a:cxnLst>
                <a:rect l="l" t="t" r="r" b="b"/>
                <a:pathLst>
                  <a:path w="31333" h="22690">
                    <a:moveTo>
                      <a:pt x="18008" y="14407"/>
                    </a:moveTo>
                    <a:cubicBezTo>
                      <a:pt x="22330" y="17288"/>
                      <a:pt x="27012" y="19809"/>
                      <a:pt x="31334" y="22690"/>
                    </a:cubicBezTo>
                    <a:cubicBezTo>
                      <a:pt x="20529" y="15487"/>
                      <a:pt x="10445" y="7564"/>
                      <a:pt x="0" y="0"/>
                    </a:cubicBezTo>
                    <a:lnTo>
                      <a:pt x="18008" y="14407"/>
                    </a:lnTo>
                    <a:close/>
                  </a:path>
                </a:pathLst>
              </a:custGeom>
              <a:solidFill>
                <a:schemeClr val="accent2"/>
              </a:solidFill>
              <a:ln w="0" cap="flat">
                <a:noFill/>
                <a:prstDash val="solid"/>
                <a:miter/>
              </a:ln>
            </p:spPr>
            <p:txBody>
              <a:bodyPr rtlCol="0" anchor="ctr"/>
              <a:lstStyle/>
              <a:p>
                <a:endParaRPr lang="en-US" sz="744"/>
              </a:p>
            </p:txBody>
          </p:sp>
          <p:sp>
            <p:nvSpPr>
              <p:cNvPr id="3049" name="Freeform: Shape 3048">
                <a:extLst>
                  <a:ext uri="{FF2B5EF4-FFF2-40B4-BE49-F238E27FC236}">
                    <a16:creationId xmlns:a16="http://schemas.microsoft.com/office/drawing/2014/main" id="{24F95C13-91DE-AE4F-9228-9AD0B48A68FC}"/>
                  </a:ext>
                </a:extLst>
              </p:cNvPr>
              <p:cNvSpPr/>
              <p:nvPr/>
            </p:nvSpPr>
            <p:spPr>
              <a:xfrm>
                <a:off x="10714847" y="6083241"/>
                <a:ext cx="31694" cy="21249"/>
              </a:xfrm>
              <a:custGeom>
                <a:avLst/>
                <a:gdLst>
                  <a:gd name="connsiteX0" fmla="*/ 0 w 31694"/>
                  <a:gd name="connsiteY0" fmla="*/ 0 h 21249"/>
                  <a:gd name="connsiteX1" fmla="*/ 15847 w 31694"/>
                  <a:gd name="connsiteY1" fmla="*/ 10805 h 21249"/>
                  <a:gd name="connsiteX2" fmla="*/ 31694 w 31694"/>
                  <a:gd name="connsiteY2" fmla="*/ 21250 h 21249"/>
                  <a:gd name="connsiteX3" fmla="*/ 23050 w 31694"/>
                  <a:gd name="connsiteY3" fmla="*/ 13686 h 21249"/>
                  <a:gd name="connsiteX4" fmla="*/ 0 w 31694"/>
                  <a:gd name="connsiteY4" fmla="*/ 0 h 212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694" h="21249">
                    <a:moveTo>
                      <a:pt x="0" y="0"/>
                    </a:moveTo>
                    <a:lnTo>
                      <a:pt x="15847" y="10805"/>
                    </a:lnTo>
                    <a:cubicBezTo>
                      <a:pt x="21249" y="14407"/>
                      <a:pt x="26292" y="18008"/>
                      <a:pt x="31694" y="21250"/>
                    </a:cubicBezTo>
                    <a:cubicBezTo>
                      <a:pt x="29893" y="19089"/>
                      <a:pt x="27733" y="17648"/>
                      <a:pt x="23050" y="13686"/>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3050" name="Freeform: Shape 3049">
                <a:extLst>
                  <a:ext uri="{FF2B5EF4-FFF2-40B4-BE49-F238E27FC236}">
                    <a16:creationId xmlns:a16="http://schemas.microsoft.com/office/drawing/2014/main" id="{0DD500B1-0BDA-C1D2-52D1-75A70F19A4D4}"/>
                  </a:ext>
                </a:extLst>
              </p:cNvPr>
              <p:cNvSpPr/>
              <p:nvPr/>
            </p:nvSpPr>
            <p:spPr>
              <a:xfrm>
                <a:off x="10833701" y="6154914"/>
                <a:ext cx="84277" cy="39617"/>
              </a:xfrm>
              <a:custGeom>
                <a:avLst/>
                <a:gdLst>
                  <a:gd name="connsiteX0" fmla="*/ 0 w 84277"/>
                  <a:gd name="connsiteY0" fmla="*/ 0 h 39617"/>
                  <a:gd name="connsiteX1" fmla="*/ 17288 w 84277"/>
                  <a:gd name="connsiteY1" fmla="*/ 8644 h 39617"/>
                  <a:gd name="connsiteX2" fmla="*/ 27372 w 84277"/>
                  <a:gd name="connsiteY2" fmla="*/ 13686 h 39617"/>
                  <a:gd name="connsiteX3" fmla="*/ 37817 w 84277"/>
                  <a:gd name="connsiteY3" fmla="*/ 18368 h 39617"/>
                  <a:gd name="connsiteX4" fmla="*/ 84278 w 84277"/>
                  <a:gd name="connsiteY4" fmla="*/ 39618 h 39617"/>
                  <a:gd name="connsiteX5" fmla="*/ 41058 w 84277"/>
                  <a:gd name="connsiteY5" fmla="*/ 19809 h 39617"/>
                  <a:gd name="connsiteX6" fmla="*/ 19809 w 84277"/>
                  <a:gd name="connsiteY6" fmla="*/ 9724 h 39617"/>
                  <a:gd name="connsiteX7" fmla="*/ 360 w 84277"/>
                  <a:gd name="connsiteY7" fmla="*/ 0 h 39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277" h="39617">
                    <a:moveTo>
                      <a:pt x="0" y="0"/>
                    </a:moveTo>
                    <a:cubicBezTo>
                      <a:pt x="5402" y="2881"/>
                      <a:pt x="11165" y="5763"/>
                      <a:pt x="17288" y="8644"/>
                    </a:cubicBezTo>
                    <a:cubicBezTo>
                      <a:pt x="20529" y="10445"/>
                      <a:pt x="24131" y="12246"/>
                      <a:pt x="27372" y="13686"/>
                    </a:cubicBezTo>
                    <a:cubicBezTo>
                      <a:pt x="30614" y="15127"/>
                      <a:pt x="34215" y="16927"/>
                      <a:pt x="37817" y="18368"/>
                    </a:cubicBezTo>
                    <a:cubicBezTo>
                      <a:pt x="52224" y="24851"/>
                      <a:pt x="67350" y="32055"/>
                      <a:pt x="84278" y="39618"/>
                    </a:cubicBezTo>
                    <a:lnTo>
                      <a:pt x="41058" y="19809"/>
                    </a:lnTo>
                    <a:cubicBezTo>
                      <a:pt x="33855" y="16567"/>
                      <a:pt x="27012" y="13326"/>
                      <a:pt x="19809" y="9724"/>
                    </a:cubicBezTo>
                    <a:lnTo>
                      <a:pt x="360" y="0"/>
                    </a:lnTo>
                    <a:close/>
                  </a:path>
                </a:pathLst>
              </a:custGeom>
              <a:solidFill>
                <a:schemeClr val="accent2"/>
              </a:solidFill>
              <a:ln w="0" cap="flat">
                <a:noFill/>
                <a:prstDash val="solid"/>
                <a:miter/>
              </a:ln>
            </p:spPr>
            <p:txBody>
              <a:bodyPr rtlCol="0" anchor="ctr"/>
              <a:lstStyle/>
              <a:p>
                <a:endParaRPr lang="en-US" sz="744"/>
              </a:p>
            </p:txBody>
          </p:sp>
          <p:sp>
            <p:nvSpPr>
              <p:cNvPr id="3051" name="Freeform: Shape 3050">
                <a:extLst>
                  <a:ext uri="{FF2B5EF4-FFF2-40B4-BE49-F238E27FC236}">
                    <a16:creationId xmlns:a16="http://schemas.microsoft.com/office/drawing/2014/main" id="{20C27074-CE76-9656-3276-A6E7AE722D3E}"/>
                  </a:ext>
                </a:extLst>
              </p:cNvPr>
              <p:cNvSpPr/>
              <p:nvPr/>
            </p:nvSpPr>
            <p:spPr>
              <a:xfrm>
                <a:off x="10795164" y="6133304"/>
                <a:ext cx="38177" cy="21249"/>
              </a:xfrm>
              <a:custGeom>
                <a:avLst/>
                <a:gdLst>
                  <a:gd name="connsiteX0" fmla="*/ 0 w 38177"/>
                  <a:gd name="connsiteY0" fmla="*/ 360 h 21249"/>
                  <a:gd name="connsiteX1" fmla="*/ 1080 w 38177"/>
                  <a:gd name="connsiteY1" fmla="*/ 1081 h 21249"/>
                  <a:gd name="connsiteX2" fmla="*/ 19449 w 38177"/>
                  <a:gd name="connsiteY2" fmla="*/ 11525 h 21249"/>
                  <a:gd name="connsiteX3" fmla="*/ 38177 w 38177"/>
                  <a:gd name="connsiteY3" fmla="*/ 21250 h 21249"/>
                  <a:gd name="connsiteX4" fmla="*/ 0 w 38177"/>
                  <a:gd name="connsiteY4" fmla="*/ 0 h 212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77" h="21249">
                    <a:moveTo>
                      <a:pt x="0" y="360"/>
                    </a:moveTo>
                    <a:lnTo>
                      <a:pt x="1080" y="1081"/>
                    </a:lnTo>
                    <a:lnTo>
                      <a:pt x="19449" y="11525"/>
                    </a:lnTo>
                    <a:cubicBezTo>
                      <a:pt x="25571" y="15127"/>
                      <a:pt x="32055" y="18008"/>
                      <a:pt x="38177" y="21250"/>
                    </a:cubicBezTo>
                    <a:cubicBezTo>
                      <a:pt x="24131" y="14407"/>
                      <a:pt x="12246" y="6843"/>
                      <a:pt x="0" y="0"/>
                    </a:cubicBezTo>
                    <a:close/>
                  </a:path>
                </a:pathLst>
              </a:custGeom>
              <a:solidFill>
                <a:schemeClr val="accent2"/>
              </a:solidFill>
              <a:ln w="0" cap="flat">
                <a:noFill/>
                <a:prstDash val="solid"/>
                <a:miter/>
              </a:ln>
            </p:spPr>
            <p:txBody>
              <a:bodyPr rtlCol="0" anchor="ctr"/>
              <a:lstStyle/>
              <a:p>
                <a:endParaRPr lang="en-US" sz="744"/>
              </a:p>
            </p:txBody>
          </p:sp>
          <p:sp>
            <p:nvSpPr>
              <p:cNvPr id="3052" name="Freeform: Shape 3051">
                <a:extLst>
                  <a:ext uri="{FF2B5EF4-FFF2-40B4-BE49-F238E27FC236}">
                    <a16:creationId xmlns:a16="http://schemas.microsoft.com/office/drawing/2014/main" id="{E818993A-3D16-D86C-24CB-349B2A545DB7}"/>
                  </a:ext>
                </a:extLst>
              </p:cNvPr>
              <p:cNvSpPr/>
              <p:nvPr/>
            </p:nvSpPr>
            <p:spPr>
              <a:xfrm>
                <a:off x="10746542" y="6104491"/>
                <a:ext cx="58346" cy="37096"/>
              </a:xfrm>
              <a:custGeom>
                <a:avLst/>
                <a:gdLst>
                  <a:gd name="connsiteX0" fmla="*/ 0 w 58346"/>
                  <a:gd name="connsiteY0" fmla="*/ 0 h 37096"/>
                  <a:gd name="connsiteX1" fmla="*/ 12606 w 58346"/>
                  <a:gd name="connsiteY1" fmla="*/ 10085 h 37096"/>
                  <a:gd name="connsiteX2" fmla="*/ 29173 w 58346"/>
                  <a:gd name="connsiteY2" fmla="*/ 20890 h 37096"/>
                  <a:gd name="connsiteX3" fmla="*/ 58346 w 58346"/>
                  <a:gd name="connsiteY3" fmla="*/ 37097 h 37096"/>
                  <a:gd name="connsiteX4" fmla="*/ 50063 w 58346"/>
                  <a:gd name="connsiteY4" fmla="*/ 29894 h 37096"/>
                  <a:gd name="connsiteX5" fmla="*/ 360 w 58346"/>
                  <a:gd name="connsiteY5" fmla="*/ 0 h 37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346" h="37096">
                    <a:moveTo>
                      <a:pt x="0" y="0"/>
                    </a:moveTo>
                    <a:cubicBezTo>
                      <a:pt x="2161" y="2161"/>
                      <a:pt x="4682" y="4682"/>
                      <a:pt x="12606" y="10085"/>
                    </a:cubicBezTo>
                    <a:cubicBezTo>
                      <a:pt x="16567" y="12966"/>
                      <a:pt x="21970" y="16207"/>
                      <a:pt x="29173" y="20890"/>
                    </a:cubicBezTo>
                    <a:cubicBezTo>
                      <a:pt x="36376" y="25211"/>
                      <a:pt x="46101" y="30614"/>
                      <a:pt x="58346" y="37097"/>
                    </a:cubicBezTo>
                    <a:lnTo>
                      <a:pt x="50063" y="29894"/>
                    </a:lnTo>
                    <a:cubicBezTo>
                      <a:pt x="33135" y="20529"/>
                      <a:pt x="16928" y="10085"/>
                      <a:pt x="360" y="0"/>
                    </a:cubicBezTo>
                    <a:close/>
                  </a:path>
                </a:pathLst>
              </a:custGeom>
              <a:solidFill>
                <a:schemeClr val="accent2"/>
              </a:solidFill>
              <a:ln w="0" cap="flat">
                <a:noFill/>
                <a:prstDash val="solid"/>
                <a:miter/>
              </a:ln>
            </p:spPr>
            <p:txBody>
              <a:bodyPr rtlCol="0" anchor="ctr"/>
              <a:lstStyle/>
              <a:p>
                <a:endParaRPr lang="en-US" sz="744"/>
              </a:p>
            </p:txBody>
          </p:sp>
          <p:sp>
            <p:nvSpPr>
              <p:cNvPr id="3053" name="Freeform: Shape 3052">
                <a:extLst>
                  <a:ext uri="{FF2B5EF4-FFF2-40B4-BE49-F238E27FC236}">
                    <a16:creationId xmlns:a16="http://schemas.microsoft.com/office/drawing/2014/main" id="{67B4A0B8-07BA-F216-2DE7-88B656DBD397}"/>
                  </a:ext>
                </a:extLst>
              </p:cNvPr>
              <p:cNvSpPr/>
              <p:nvPr/>
            </p:nvSpPr>
            <p:spPr>
              <a:xfrm>
                <a:off x="9301570" y="5750451"/>
                <a:ext cx="47541" cy="720"/>
              </a:xfrm>
              <a:custGeom>
                <a:avLst/>
                <a:gdLst>
                  <a:gd name="connsiteX0" fmla="*/ 4682 w 47541"/>
                  <a:gd name="connsiteY0" fmla="*/ 720 h 720"/>
                  <a:gd name="connsiteX1" fmla="*/ 25932 w 47541"/>
                  <a:gd name="connsiteY1" fmla="*/ 720 h 720"/>
                  <a:gd name="connsiteX2" fmla="*/ 47541 w 47541"/>
                  <a:gd name="connsiteY2" fmla="*/ 720 h 720"/>
                  <a:gd name="connsiteX3" fmla="*/ 42859 w 47541"/>
                  <a:gd name="connsiteY3" fmla="*/ 0 h 720"/>
                  <a:gd name="connsiteX4" fmla="*/ 21250 w 47541"/>
                  <a:gd name="connsiteY4" fmla="*/ 0 h 720"/>
                  <a:gd name="connsiteX5" fmla="*/ 10445 w 47541"/>
                  <a:gd name="connsiteY5" fmla="*/ 720 h 720"/>
                  <a:gd name="connsiteX6" fmla="*/ 0 w 47541"/>
                  <a:gd name="connsiteY6" fmla="*/ 720 h 720"/>
                  <a:gd name="connsiteX7" fmla="*/ 4322 w 47541"/>
                  <a:gd name="connsiteY7" fmla="*/ 720 h 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541" h="720">
                    <a:moveTo>
                      <a:pt x="4682" y="720"/>
                    </a:moveTo>
                    <a:cubicBezTo>
                      <a:pt x="11525" y="720"/>
                      <a:pt x="18728" y="720"/>
                      <a:pt x="25932" y="720"/>
                    </a:cubicBezTo>
                    <a:lnTo>
                      <a:pt x="47541" y="720"/>
                    </a:lnTo>
                    <a:cubicBezTo>
                      <a:pt x="47541" y="360"/>
                      <a:pt x="42859" y="0"/>
                      <a:pt x="42859" y="0"/>
                    </a:cubicBezTo>
                    <a:lnTo>
                      <a:pt x="21250" y="0"/>
                    </a:lnTo>
                    <a:cubicBezTo>
                      <a:pt x="21250" y="360"/>
                      <a:pt x="10445" y="720"/>
                      <a:pt x="10445" y="720"/>
                    </a:cubicBezTo>
                    <a:lnTo>
                      <a:pt x="0" y="720"/>
                    </a:lnTo>
                    <a:cubicBezTo>
                      <a:pt x="0" y="720"/>
                      <a:pt x="4322" y="720"/>
                      <a:pt x="4322" y="720"/>
                    </a:cubicBezTo>
                    <a:close/>
                  </a:path>
                </a:pathLst>
              </a:custGeom>
              <a:solidFill>
                <a:schemeClr val="accent2"/>
              </a:solidFill>
              <a:ln w="0" cap="flat">
                <a:noFill/>
                <a:prstDash val="solid"/>
                <a:miter/>
              </a:ln>
            </p:spPr>
            <p:txBody>
              <a:bodyPr rtlCol="0" anchor="ctr"/>
              <a:lstStyle/>
              <a:p>
                <a:endParaRPr lang="en-US" sz="744"/>
              </a:p>
            </p:txBody>
          </p:sp>
          <p:sp>
            <p:nvSpPr>
              <p:cNvPr id="3054" name="Freeform: Shape 3053">
                <a:extLst>
                  <a:ext uri="{FF2B5EF4-FFF2-40B4-BE49-F238E27FC236}">
                    <a16:creationId xmlns:a16="http://schemas.microsoft.com/office/drawing/2014/main" id="{FDEAD65C-7A68-3EFA-0293-70AFFCCF5E4E}"/>
                  </a:ext>
                </a:extLst>
              </p:cNvPr>
              <p:cNvSpPr/>
              <p:nvPr/>
            </p:nvSpPr>
            <p:spPr>
              <a:xfrm>
                <a:off x="9554404" y="5752252"/>
                <a:ext cx="25931" cy="720"/>
              </a:xfrm>
              <a:custGeom>
                <a:avLst/>
                <a:gdLst>
                  <a:gd name="connsiteX0" fmla="*/ 0 w 25931"/>
                  <a:gd name="connsiteY0" fmla="*/ 720 h 720"/>
                  <a:gd name="connsiteX1" fmla="*/ 25932 w 25931"/>
                  <a:gd name="connsiteY1" fmla="*/ 0 h 720"/>
                  <a:gd name="connsiteX2" fmla="*/ 0 w 25931"/>
                  <a:gd name="connsiteY2" fmla="*/ 720 h 720"/>
                </a:gdLst>
                <a:ahLst/>
                <a:cxnLst>
                  <a:cxn ang="0">
                    <a:pos x="connsiteX0" y="connsiteY0"/>
                  </a:cxn>
                  <a:cxn ang="0">
                    <a:pos x="connsiteX1" y="connsiteY1"/>
                  </a:cxn>
                  <a:cxn ang="0">
                    <a:pos x="connsiteX2" y="connsiteY2"/>
                  </a:cxn>
                </a:cxnLst>
                <a:rect l="l" t="t" r="r" b="b"/>
                <a:pathLst>
                  <a:path w="25931" h="720">
                    <a:moveTo>
                      <a:pt x="0" y="720"/>
                    </a:moveTo>
                    <a:cubicBezTo>
                      <a:pt x="10805" y="720"/>
                      <a:pt x="18728" y="0"/>
                      <a:pt x="25932" y="0"/>
                    </a:cubicBezTo>
                    <a:cubicBezTo>
                      <a:pt x="14767" y="0"/>
                      <a:pt x="5763" y="360"/>
                      <a:pt x="0" y="720"/>
                    </a:cubicBezTo>
                    <a:close/>
                  </a:path>
                </a:pathLst>
              </a:custGeom>
              <a:solidFill>
                <a:schemeClr val="accent2"/>
              </a:solidFill>
              <a:ln w="0" cap="flat">
                <a:noFill/>
                <a:prstDash val="solid"/>
                <a:miter/>
              </a:ln>
            </p:spPr>
            <p:txBody>
              <a:bodyPr rtlCol="0" anchor="ctr"/>
              <a:lstStyle/>
              <a:p>
                <a:endParaRPr lang="en-US" sz="744"/>
              </a:p>
            </p:txBody>
          </p:sp>
          <p:sp>
            <p:nvSpPr>
              <p:cNvPr id="3055" name="Freeform: Shape 3054">
                <a:extLst>
                  <a:ext uri="{FF2B5EF4-FFF2-40B4-BE49-F238E27FC236}">
                    <a16:creationId xmlns:a16="http://schemas.microsoft.com/office/drawing/2014/main" id="{19C8DF09-D2EB-1057-CD34-BB970672A57C}"/>
                  </a:ext>
                </a:extLst>
              </p:cNvPr>
              <p:cNvSpPr/>
              <p:nvPr/>
            </p:nvSpPr>
            <p:spPr>
              <a:xfrm>
                <a:off x="9580336" y="5740889"/>
                <a:ext cx="284144" cy="11002"/>
              </a:xfrm>
              <a:custGeom>
                <a:avLst/>
                <a:gdLst>
                  <a:gd name="connsiteX0" fmla="*/ 158472 w 284144"/>
                  <a:gd name="connsiteY0" fmla="*/ 1638 h 11002"/>
                  <a:gd name="connsiteX1" fmla="*/ 182242 w 284144"/>
                  <a:gd name="connsiteY1" fmla="*/ 4159 h 11002"/>
                  <a:gd name="connsiteX2" fmla="*/ 102646 w 284144"/>
                  <a:gd name="connsiteY2" fmla="*/ 6681 h 11002"/>
                  <a:gd name="connsiteX3" fmla="*/ 118493 w 284144"/>
                  <a:gd name="connsiteY3" fmla="*/ 4519 h 11002"/>
                  <a:gd name="connsiteX4" fmla="*/ 88240 w 284144"/>
                  <a:gd name="connsiteY4" fmla="*/ 7041 h 11002"/>
                  <a:gd name="connsiteX5" fmla="*/ 0 w 284144"/>
                  <a:gd name="connsiteY5" fmla="*/ 11002 h 11002"/>
                  <a:gd name="connsiteX6" fmla="*/ 260037 w 284144"/>
                  <a:gd name="connsiteY6" fmla="*/ 9562 h 11002"/>
                  <a:gd name="connsiteX7" fmla="*/ 276605 w 284144"/>
                  <a:gd name="connsiteY7" fmla="*/ 558 h 11002"/>
                  <a:gd name="connsiteX8" fmla="*/ 158111 w 284144"/>
                  <a:gd name="connsiteY8" fmla="*/ 1638 h 11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4144" h="11002">
                    <a:moveTo>
                      <a:pt x="158472" y="1638"/>
                    </a:moveTo>
                    <a:cubicBezTo>
                      <a:pt x="208894" y="3079"/>
                      <a:pt x="88600" y="3799"/>
                      <a:pt x="182242" y="4159"/>
                    </a:cubicBezTo>
                    <a:cubicBezTo>
                      <a:pt x="190526" y="5600"/>
                      <a:pt x="146586" y="7401"/>
                      <a:pt x="102646" y="6681"/>
                    </a:cubicBezTo>
                    <a:cubicBezTo>
                      <a:pt x="106248" y="5240"/>
                      <a:pt x="145506" y="5960"/>
                      <a:pt x="118493" y="4519"/>
                    </a:cubicBezTo>
                    <a:cubicBezTo>
                      <a:pt x="89320" y="5960"/>
                      <a:pt x="78155" y="4880"/>
                      <a:pt x="88240" y="7041"/>
                    </a:cubicBezTo>
                    <a:cubicBezTo>
                      <a:pt x="38898" y="8121"/>
                      <a:pt x="33495" y="9562"/>
                      <a:pt x="0" y="11002"/>
                    </a:cubicBezTo>
                    <a:cubicBezTo>
                      <a:pt x="59427" y="10282"/>
                      <a:pt x="184763" y="12083"/>
                      <a:pt x="260037" y="9562"/>
                    </a:cubicBezTo>
                    <a:cubicBezTo>
                      <a:pt x="301816" y="7041"/>
                      <a:pt x="276605" y="3799"/>
                      <a:pt x="276605" y="558"/>
                    </a:cubicBezTo>
                    <a:cubicBezTo>
                      <a:pt x="270482" y="-163"/>
                      <a:pt x="162433" y="-523"/>
                      <a:pt x="158111" y="1638"/>
                    </a:cubicBezTo>
                    <a:close/>
                  </a:path>
                </a:pathLst>
              </a:custGeom>
              <a:solidFill>
                <a:schemeClr val="accent2"/>
              </a:solidFill>
              <a:ln w="0" cap="flat">
                <a:noFill/>
                <a:prstDash val="solid"/>
                <a:miter/>
              </a:ln>
            </p:spPr>
            <p:txBody>
              <a:bodyPr rtlCol="0" anchor="ctr"/>
              <a:lstStyle/>
              <a:p>
                <a:endParaRPr lang="en-US" sz="744"/>
              </a:p>
            </p:txBody>
          </p:sp>
          <p:sp>
            <p:nvSpPr>
              <p:cNvPr id="3056" name="Freeform: Shape 3055">
                <a:extLst>
                  <a:ext uri="{FF2B5EF4-FFF2-40B4-BE49-F238E27FC236}">
                    <a16:creationId xmlns:a16="http://schemas.microsoft.com/office/drawing/2014/main" id="{DF164256-BB6D-B5B4-0077-CD4A4EE0ACAA}"/>
                  </a:ext>
                </a:extLst>
              </p:cNvPr>
              <p:cNvSpPr/>
              <p:nvPr/>
            </p:nvSpPr>
            <p:spPr>
              <a:xfrm>
                <a:off x="9614191" y="5739286"/>
                <a:ext cx="45020" cy="480"/>
              </a:xfrm>
              <a:custGeom>
                <a:avLst/>
                <a:gdLst>
                  <a:gd name="connsiteX0" fmla="*/ 45020 w 45020"/>
                  <a:gd name="connsiteY0" fmla="*/ 0 h 480"/>
                  <a:gd name="connsiteX1" fmla="*/ 0 w 45020"/>
                  <a:gd name="connsiteY1" fmla="*/ 0 h 480"/>
                  <a:gd name="connsiteX2" fmla="*/ 45020 w 45020"/>
                  <a:gd name="connsiteY2" fmla="*/ 0 h 480"/>
                </a:gdLst>
                <a:ahLst/>
                <a:cxnLst>
                  <a:cxn ang="0">
                    <a:pos x="connsiteX0" y="connsiteY0"/>
                  </a:cxn>
                  <a:cxn ang="0">
                    <a:pos x="connsiteX1" y="connsiteY1"/>
                  </a:cxn>
                  <a:cxn ang="0">
                    <a:pos x="connsiteX2" y="connsiteY2"/>
                  </a:cxn>
                </a:cxnLst>
                <a:rect l="l" t="t" r="r" b="b"/>
                <a:pathLst>
                  <a:path w="45020" h="480">
                    <a:moveTo>
                      <a:pt x="45020" y="0"/>
                    </a:moveTo>
                    <a:cubicBezTo>
                      <a:pt x="21610" y="0"/>
                      <a:pt x="14407" y="0"/>
                      <a:pt x="0" y="0"/>
                    </a:cubicBezTo>
                    <a:cubicBezTo>
                      <a:pt x="3962" y="1081"/>
                      <a:pt x="25932" y="0"/>
                      <a:pt x="45020" y="0"/>
                    </a:cubicBezTo>
                    <a:close/>
                  </a:path>
                </a:pathLst>
              </a:custGeom>
              <a:solidFill>
                <a:schemeClr val="accent2"/>
              </a:solidFill>
              <a:ln w="0" cap="flat">
                <a:noFill/>
                <a:prstDash val="solid"/>
                <a:miter/>
              </a:ln>
            </p:spPr>
            <p:txBody>
              <a:bodyPr rtlCol="0" anchor="ctr"/>
              <a:lstStyle/>
              <a:p>
                <a:endParaRPr lang="en-US" sz="744"/>
              </a:p>
            </p:txBody>
          </p:sp>
          <p:sp>
            <p:nvSpPr>
              <p:cNvPr id="3057" name="Freeform: Shape 3056">
                <a:extLst>
                  <a:ext uri="{FF2B5EF4-FFF2-40B4-BE49-F238E27FC236}">
                    <a16:creationId xmlns:a16="http://schemas.microsoft.com/office/drawing/2014/main" id="{34184760-4FF5-997C-3EB2-89D9BA4B2F29}"/>
                  </a:ext>
                </a:extLst>
              </p:cNvPr>
              <p:cNvSpPr/>
              <p:nvPr/>
            </p:nvSpPr>
            <p:spPr>
              <a:xfrm>
                <a:off x="10170642" y="5763417"/>
                <a:ext cx="65357" cy="2161"/>
              </a:xfrm>
              <a:custGeom>
                <a:avLst/>
                <a:gdLst>
                  <a:gd name="connsiteX0" fmla="*/ 26292 w 65357"/>
                  <a:gd name="connsiteY0" fmla="*/ 1801 h 2161"/>
                  <a:gd name="connsiteX1" fmla="*/ 64109 w 65357"/>
                  <a:gd name="connsiteY1" fmla="*/ 0 h 2161"/>
                  <a:gd name="connsiteX2" fmla="*/ 0 w 65357"/>
                  <a:gd name="connsiteY2" fmla="*/ 720 h 2161"/>
                  <a:gd name="connsiteX3" fmla="*/ 26652 w 65357"/>
                  <a:gd name="connsiteY3" fmla="*/ 2161 h 2161"/>
                </a:gdLst>
                <a:ahLst/>
                <a:cxnLst>
                  <a:cxn ang="0">
                    <a:pos x="connsiteX0" y="connsiteY0"/>
                  </a:cxn>
                  <a:cxn ang="0">
                    <a:pos x="connsiteX1" y="connsiteY1"/>
                  </a:cxn>
                  <a:cxn ang="0">
                    <a:pos x="connsiteX2" y="connsiteY2"/>
                  </a:cxn>
                  <a:cxn ang="0">
                    <a:pos x="connsiteX3" y="connsiteY3"/>
                  </a:cxn>
                </a:cxnLst>
                <a:rect l="l" t="t" r="r" b="b"/>
                <a:pathLst>
                  <a:path w="65357" h="2161">
                    <a:moveTo>
                      <a:pt x="26292" y="1801"/>
                    </a:moveTo>
                    <a:cubicBezTo>
                      <a:pt x="30614" y="1441"/>
                      <a:pt x="73113" y="720"/>
                      <a:pt x="64109" y="0"/>
                    </a:cubicBezTo>
                    <a:lnTo>
                      <a:pt x="0" y="720"/>
                    </a:lnTo>
                    <a:cubicBezTo>
                      <a:pt x="15127" y="720"/>
                      <a:pt x="20529" y="1441"/>
                      <a:pt x="26652" y="2161"/>
                    </a:cubicBezTo>
                    <a:close/>
                  </a:path>
                </a:pathLst>
              </a:custGeom>
              <a:solidFill>
                <a:schemeClr val="accent2"/>
              </a:solidFill>
              <a:ln w="0" cap="flat">
                <a:noFill/>
                <a:prstDash val="solid"/>
                <a:miter/>
              </a:ln>
            </p:spPr>
            <p:txBody>
              <a:bodyPr rtlCol="0" anchor="ctr"/>
              <a:lstStyle/>
              <a:p>
                <a:endParaRPr lang="en-US" sz="744"/>
              </a:p>
            </p:txBody>
          </p:sp>
          <p:sp>
            <p:nvSpPr>
              <p:cNvPr id="3058" name="Freeform: Shape 3057">
                <a:extLst>
                  <a:ext uri="{FF2B5EF4-FFF2-40B4-BE49-F238E27FC236}">
                    <a16:creationId xmlns:a16="http://schemas.microsoft.com/office/drawing/2014/main" id="{23036208-80D4-1A45-61BB-02A8F9ED36A9}"/>
                  </a:ext>
                </a:extLst>
              </p:cNvPr>
              <p:cNvSpPr/>
              <p:nvPr/>
            </p:nvSpPr>
            <p:spPr>
              <a:xfrm>
                <a:off x="10142549" y="5764137"/>
                <a:ext cx="28092" cy="3601"/>
              </a:xfrm>
              <a:custGeom>
                <a:avLst/>
                <a:gdLst>
                  <a:gd name="connsiteX0" fmla="*/ 0 w 28092"/>
                  <a:gd name="connsiteY0" fmla="*/ 0 h 3601"/>
                  <a:gd name="connsiteX1" fmla="*/ 28093 w 28092"/>
                  <a:gd name="connsiteY1" fmla="*/ 0 h 3601"/>
                  <a:gd name="connsiteX2" fmla="*/ 0 w 28092"/>
                  <a:gd name="connsiteY2" fmla="*/ 0 h 3601"/>
                </a:gdLst>
                <a:ahLst/>
                <a:cxnLst>
                  <a:cxn ang="0">
                    <a:pos x="connsiteX0" y="connsiteY0"/>
                  </a:cxn>
                  <a:cxn ang="0">
                    <a:pos x="connsiteX1" y="connsiteY1"/>
                  </a:cxn>
                  <a:cxn ang="0">
                    <a:pos x="connsiteX2" y="connsiteY2"/>
                  </a:cxn>
                </a:cxnLst>
                <a:rect l="l" t="t" r="r" b="b"/>
                <a:pathLst>
                  <a:path w="28092" h="3601">
                    <a:moveTo>
                      <a:pt x="0" y="0"/>
                    </a:moveTo>
                    <a:lnTo>
                      <a:pt x="28093" y="0"/>
                    </a:lnTo>
                    <a:cubicBezTo>
                      <a:pt x="20889" y="0"/>
                      <a:pt x="12246" y="0"/>
                      <a:pt x="0" y="0"/>
                    </a:cubicBezTo>
                    <a:close/>
                  </a:path>
                </a:pathLst>
              </a:custGeom>
              <a:solidFill>
                <a:schemeClr val="accent2"/>
              </a:solidFill>
              <a:ln w="0" cap="flat">
                <a:noFill/>
                <a:prstDash val="solid"/>
                <a:miter/>
              </a:ln>
            </p:spPr>
            <p:txBody>
              <a:bodyPr rtlCol="0" anchor="ctr"/>
              <a:lstStyle/>
              <a:p>
                <a:endParaRPr lang="en-US" sz="744"/>
              </a:p>
            </p:txBody>
          </p:sp>
          <p:sp>
            <p:nvSpPr>
              <p:cNvPr id="3059" name="Freeform: Shape 3058">
                <a:extLst>
                  <a:ext uri="{FF2B5EF4-FFF2-40B4-BE49-F238E27FC236}">
                    <a16:creationId xmlns:a16="http://schemas.microsoft.com/office/drawing/2014/main" id="{1363EED8-17FE-0967-E2E2-23F673B5A816}"/>
                  </a:ext>
                </a:extLst>
              </p:cNvPr>
              <p:cNvSpPr/>
              <p:nvPr/>
            </p:nvSpPr>
            <p:spPr>
              <a:xfrm>
                <a:off x="10196758" y="5765578"/>
                <a:ext cx="3417" cy="3601"/>
              </a:xfrm>
              <a:custGeom>
                <a:avLst/>
                <a:gdLst>
                  <a:gd name="connsiteX0" fmla="*/ 3417 w 3417"/>
                  <a:gd name="connsiteY0" fmla="*/ 0 h 3601"/>
                  <a:gd name="connsiteX1" fmla="*/ 536 w 3417"/>
                  <a:gd name="connsiteY1" fmla="*/ 0 h 3601"/>
                  <a:gd name="connsiteX2" fmla="*/ 3417 w 3417"/>
                  <a:gd name="connsiteY2" fmla="*/ 0 h 3601"/>
                </a:gdLst>
                <a:ahLst/>
                <a:cxnLst>
                  <a:cxn ang="0">
                    <a:pos x="connsiteX0" y="connsiteY0"/>
                  </a:cxn>
                  <a:cxn ang="0">
                    <a:pos x="connsiteX1" y="connsiteY1"/>
                  </a:cxn>
                  <a:cxn ang="0">
                    <a:pos x="connsiteX2" y="connsiteY2"/>
                  </a:cxn>
                </a:cxnLst>
                <a:rect l="l" t="t" r="r" b="b"/>
                <a:pathLst>
                  <a:path w="3417" h="3601">
                    <a:moveTo>
                      <a:pt x="3417" y="0"/>
                    </a:moveTo>
                    <a:cubicBezTo>
                      <a:pt x="2337" y="0"/>
                      <a:pt x="1616" y="0"/>
                      <a:pt x="536" y="0"/>
                    </a:cubicBezTo>
                    <a:cubicBezTo>
                      <a:pt x="-545" y="0"/>
                      <a:pt x="-184" y="0"/>
                      <a:pt x="3417" y="0"/>
                    </a:cubicBezTo>
                    <a:close/>
                  </a:path>
                </a:pathLst>
              </a:custGeom>
              <a:solidFill>
                <a:schemeClr val="accent2"/>
              </a:solidFill>
              <a:ln w="0" cap="flat">
                <a:noFill/>
                <a:prstDash val="solid"/>
                <a:miter/>
              </a:ln>
            </p:spPr>
            <p:txBody>
              <a:bodyPr rtlCol="0" anchor="ctr"/>
              <a:lstStyle/>
              <a:p>
                <a:endParaRPr lang="en-US" sz="744"/>
              </a:p>
            </p:txBody>
          </p:sp>
          <p:sp>
            <p:nvSpPr>
              <p:cNvPr id="3060" name="Freeform: Shape 3059">
                <a:extLst>
                  <a:ext uri="{FF2B5EF4-FFF2-40B4-BE49-F238E27FC236}">
                    <a16:creationId xmlns:a16="http://schemas.microsoft.com/office/drawing/2014/main" id="{4880EF1C-FBCB-D4BE-5638-797B67B6459C}"/>
                  </a:ext>
                </a:extLst>
              </p:cNvPr>
              <p:cNvSpPr/>
              <p:nvPr/>
            </p:nvSpPr>
            <p:spPr>
              <a:xfrm>
                <a:off x="10897450" y="6053708"/>
                <a:ext cx="12385" cy="38897"/>
              </a:xfrm>
              <a:custGeom>
                <a:avLst/>
                <a:gdLst>
                  <a:gd name="connsiteX0" fmla="*/ 12245 w 12385"/>
                  <a:gd name="connsiteY0" fmla="*/ 38898 h 38897"/>
                  <a:gd name="connsiteX1" fmla="*/ 7923 w 12385"/>
                  <a:gd name="connsiteY1" fmla="*/ 24851 h 38897"/>
                  <a:gd name="connsiteX2" fmla="*/ 0 w 12385"/>
                  <a:gd name="connsiteY2" fmla="*/ 0 h 38897"/>
                  <a:gd name="connsiteX3" fmla="*/ 11885 w 12385"/>
                  <a:gd name="connsiteY3" fmla="*/ 38898 h 38897"/>
                </a:gdLst>
                <a:ahLst/>
                <a:cxnLst>
                  <a:cxn ang="0">
                    <a:pos x="connsiteX0" y="connsiteY0"/>
                  </a:cxn>
                  <a:cxn ang="0">
                    <a:pos x="connsiteX1" y="connsiteY1"/>
                  </a:cxn>
                  <a:cxn ang="0">
                    <a:pos x="connsiteX2" y="connsiteY2"/>
                  </a:cxn>
                  <a:cxn ang="0">
                    <a:pos x="connsiteX3" y="connsiteY3"/>
                  </a:cxn>
                </a:cxnLst>
                <a:rect l="l" t="t" r="r" b="b"/>
                <a:pathLst>
                  <a:path w="12385" h="38897">
                    <a:moveTo>
                      <a:pt x="12245" y="38898"/>
                    </a:moveTo>
                    <a:cubicBezTo>
                      <a:pt x="12966" y="38898"/>
                      <a:pt x="10805" y="32775"/>
                      <a:pt x="7923" y="24851"/>
                    </a:cubicBezTo>
                    <a:cubicBezTo>
                      <a:pt x="5402" y="16567"/>
                      <a:pt x="2161" y="6843"/>
                      <a:pt x="0" y="0"/>
                    </a:cubicBezTo>
                    <a:cubicBezTo>
                      <a:pt x="2881" y="10805"/>
                      <a:pt x="7203" y="26292"/>
                      <a:pt x="11885" y="38898"/>
                    </a:cubicBezTo>
                    <a:close/>
                  </a:path>
                </a:pathLst>
              </a:custGeom>
              <a:solidFill>
                <a:schemeClr val="accent2"/>
              </a:solidFill>
              <a:ln w="0" cap="flat">
                <a:noFill/>
                <a:prstDash val="solid"/>
                <a:miter/>
              </a:ln>
            </p:spPr>
            <p:txBody>
              <a:bodyPr rtlCol="0" anchor="ctr"/>
              <a:lstStyle/>
              <a:p>
                <a:endParaRPr lang="en-US" sz="744"/>
              </a:p>
            </p:txBody>
          </p:sp>
          <p:sp>
            <p:nvSpPr>
              <p:cNvPr id="3061" name="Freeform: Shape 3060">
                <a:extLst>
                  <a:ext uri="{FF2B5EF4-FFF2-40B4-BE49-F238E27FC236}">
                    <a16:creationId xmlns:a16="http://schemas.microsoft.com/office/drawing/2014/main" id="{5BC71F6B-161D-7A89-8C34-6B3699712FAA}"/>
                  </a:ext>
                </a:extLst>
              </p:cNvPr>
              <p:cNvSpPr/>
              <p:nvPr/>
            </p:nvSpPr>
            <p:spPr>
              <a:xfrm>
                <a:off x="11552225" y="5520307"/>
                <a:ext cx="18368" cy="18368"/>
              </a:xfrm>
              <a:custGeom>
                <a:avLst/>
                <a:gdLst>
                  <a:gd name="connsiteX0" fmla="*/ 0 w 18368"/>
                  <a:gd name="connsiteY0" fmla="*/ 18368 h 18368"/>
                  <a:gd name="connsiteX1" fmla="*/ 18368 w 18368"/>
                  <a:gd name="connsiteY1" fmla="*/ 0 h 18368"/>
                  <a:gd name="connsiteX2" fmla="*/ 0 w 18368"/>
                  <a:gd name="connsiteY2" fmla="*/ 18368 h 18368"/>
                </a:gdLst>
                <a:ahLst/>
                <a:cxnLst>
                  <a:cxn ang="0">
                    <a:pos x="connsiteX0" y="connsiteY0"/>
                  </a:cxn>
                  <a:cxn ang="0">
                    <a:pos x="connsiteX1" y="connsiteY1"/>
                  </a:cxn>
                  <a:cxn ang="0">
                    <a:pos x="connsiteX2" y="connsiteY2"/>
                  </a:cxn>
                </a:cxnLst>
                <a:rect l="l" t="t" r="r" b="b"/>
                <a:pathLst>
                  <a:path w="18368" h="18368">
                    <a:moveTo>
                      <a:pt x="0" y="18368"/>
                    </a:moveTo>
                    <a:lnTo>
                      <a:pt x="18368" y="0"/>
                    </a:lnTo>
                    <a:cubicBezTo>
                      <a:pt x="11885" y="6483"/>
                      <a:pt x="8284" y="9724"/>
                      <a:pt x="0" y="18368"/>
                    </a:cubicBezTo>
                    <a:close/>
                  </a:path>
                </a:pathLst>
              </a:custGeom>
              <a:solidFill>
                <a:schemeClr val="accent2"/>
              </a:solidFill>
              <a:ln w="0" cap="flat">
                <a:noFill/>
                <a:prstDash val="solid"/>
                <a:miter/>
              </a:ln>
            </p:spPr>
            <p:txBody>
              <a:bodyPr rtlCol="0" anchor="ctr"/>
              <a:lstStyle/>
              <a:p>
                <a:endParaRPr lang="en-US" sz="744"/>
              </a:p>
            </p:txBody>
          </p:sp>
          <p:sp>
            <p:nvSpPr>
              <p:cNvPr id="3062" name="Freeform: Shape 3061">
                <a:extLst>
                  <a:ext uri="{FF2B5EF4-FFF2-40B4-BE49-F238E27FC236}">
                    <a16:creationId xmlns:a16="http://schemas.microsoft.com/office/drawing/2014/main" id="{46581629-ED74-34EE-4B67-E353E03067E7}"/>
                  </a:ext>
                </a:extLst>
              </p:cNvPr>
              <p:cNvSpPr/>
              <p:nvPr/>
            </p:nvSpPr>
            <p:spPr>
              <a:xfrm>
                <a:off x="11732306" y="5188237"/>
                <a:ext cx="1080" cy="5042"/>
              </a:xfrm>
              <a:custGeom>
                <a:avLst/>
                <a:gdLst>
                  <a:gd name="connsiteX0" fmla="*/ 0 w 1080"/>
                  <a:gd name="connsiteY0" fmla="*/ 5042 h 5042"/>
                  <a:gd name="connsiteX1" fmla="*/ 1081 w 1080"/>
                  <a:gd name="connsiteY1" fmla="*/ 0 h 5042"/>
                  <a:gd name="connsiteX2" fmla="*/ 0 w 1080"/>
                  <a:gd name="connsiteY2" fmla="*/ 5042 h 5042"/>
                </a:gdLst>
                <a:ahLst/>
                <a:cxnLst>
                  <a:cxn ang="0">
                    <a:pos x="connsiteX0" y="connsiteY0"/>
                  </a:cxn>
                  <a:cxn ang="0">
                    <a:pos x="connsiteX1" y="connsiteY1"/>
                  </a:cxn>
                  <a:cxn ang="0">
                    <a:pos x="connsiteX2" y="connsiteY2"/>
                  </a:cxn>
                </a:cxnLst>
                <a:rect l="l" t="t" r="r" b="b"/>
                <a:pathLst>
                  <a:path w="1080" h="5042">
                    <a:moveTo>
                      <a:pt x="0" y="5042"/>
                    </a:moveTo>
                    <a:cubicBezTo>
                      <a:pt x="0" y="4322"/>
                      <a:pt x="721" y="2521"/>
                      <a:pt x="1081" y="0"/>
                    </a:cubicBezTo>
                    <a:cubicBezTo>
                      <a:pt x="361" y="2521"/>
                      <a:pt x="0" y="3962"/>
                      <a:pt x="0" y="5042"/>
                    </a:cubicBezTo>
                    <a:close/>
                  </a:path>
                </a:pathLst>
              </a:custGeom>
              <a:solidFill>
                <a:schemeClr val="accent2"/>
              </a:solidFill>
              <a:ln w="0" cap="flat">
                <a:noFill/>
                <a:prstDash val="solid"/>
                <a:miter/>
              </a:ln>
            </p:spPr>
            <p:txBody>
              <a:bodyPr rtlCol="0" anchor="ctr"/>
              <a:lstStyle/>
              <a:p>
                <a:endParaRPr lang="en-US" sz="744"/>
              </a:p>
            </p:txBody>
          </p:sp>
          <p:sp>
            <p:nvSpPr>
              <p:cNvPr id="3063" name="Freeform: Shape 3062">
                <a:extLst>
                  <a:ext uri="{FF2B5EF4-FFF2-40B4-BE49-F238E27FC236}">
                    <a16:creationId xmlns:a16="http://schemas.microsoft.com/office/drawing/2014/main" id="{B299B8FD-798C-F830-1443-BF442A8515E1}"/>
                  </a:ext>
                </a:extLst>
              </p:cNvPr>
              <p:cNvSpPr/>
              <p:nvPr/>
            </p:nvSpPr>
            <p:spPr>
              <a:xfrm>
                <a:off x="11732667" y="5069384"/>
                <a:ext cx="26291" cy="118853"/>
              </a:xfrm>
              <a:custGeom>
                <a:avLst/>
                <a:gdLst>
                  <a:gd name="connsiteX0" fmla="*/ 720 w 26291"/>
                  <a:gd name="connsiteY0" fmla="*/ 118854 h 118853"/>
                  <a:gd name="connsiteX1" fmla="*/ 5402 w 26291"/>
                  <a:gd name="connsiteY1" fmla="*/ 101206 h 118853"/>
                  <a:gd name="connsiteX2" fmla="*/ 8644 w 26291"/>
                  <a:gd name="connsiteY2" fmla="*/ 89320 h 118853"/>
                  <a:gd name="connsiteX3" fmla="*/ 11885 w 26291"/>
                  <a:gd name="connsiteY3" fmla="*/ 76715 h 118853"/>
                  <a:gd name="connsiteX4" fmla="*/ 17648 w 26291"/>
                  <a:gd name="connsiteY4" fmla="*/ 51863 h 118853"/>
                  <a:gd name="connsiteX5" fmla="*/ 19809 w 26291"/>
                  <a:gd name="connsiteY5" fmla="*/ 41059 h 118853"/>
                  <a:gd name="connsiteX6" fmla="*/ 20889 w 26291"/>
                  <a:gd name="connsiteY6" fmla="*/ 32415 h 118853"/>
                  <a:gd name="connsiteX7" fmla="*/ 20889 w 26291"/>
                  <a:gd name="connsiteY7" fmla="*/ 34936 h 118853"/>
                  <a:gd name="connsiteX8" fmla="*/ 26292 w 26291"/>
                  <a:gd name="connsiteY8" fmla="*/ 0 h 118853"/>
                  <a:gd name="connsiteX9" fmla="*/ 13686 w 26291"/>
                  <a:gd name="connsiteY9" fmla="*/ 64829 h 118853"/>
                  <a:gd name="connsiteX10" fmla="*/ 9724 w 26291"/>
                  <a:gd name="connsiteY10" fmla="*/ 81757 h 118853"/>
                  <a:gd name="connsiteX11" fmla="*/ 5402 w 26291"/>
                  <a:gd name="connsiteY11" fmla="*/ 96884 h 118853"/>
                  <a:gd name="connsiteX12" fmla="*/ 0 w 26291"/>
                  <a:gd name="connsiteY12" fmla="*/ 118854 h 118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291" h="118853">
                    <a:moveTo>
                      <a:pt x="720" y="118854"/>
                    </a:moveTo>
                    <a:cubicBezTo>
                      <a:pt x="1801" y="114532"/>
                      <a:pt x="3241" y="108409"/>
                      <a:pt x="5402" y="101206"/>
                    </a:cubicBezTo>
                    <a:cubicBezTo>
                      <a:pt x="6483" y="97604"/>
                      <a:pt x="7563" y="93642"/>
                      <a:pt x="8644" y="89320"/>
                    </a:cubicBezTo>
                    <a:cubicBezTo>
                      <a:pt x="9724" y="85359"/>
                      <a:pt x="11165" y="81037"/>
                      <a:pt x="11885" y="76715"/>
                    </a:cubicBezTo>
                    <a:cubicBezTo>
                      <a:pt x="14046" y="68071"/>
                      <a:pt x="15847" y="59427"/>
                      <a:pt x="17648" y="51863"/>
                    </a:cubicBezTo>
                    <a:cubicBezTo>
                      <a:pt x="18368" y="47902"/>
                      <a:pt x="19448" y="44300"/>
                      <a:pt x="19809" y="41059"/>
                    </a:cubicBezTo>
                    <a:cubicBezTo>
                      <a:pt x="20169" y="37817"/>
                      <a:pt x="20889" y="34936"/>
                      <a:pt x="20889" y="32415"/>
                    </a:cubicBezTo>
                    <a:lnTo>
                      <a:pt x="20889" y="34936"/>
                    </a:lnTo>
                    <a:cubicBezTo>
                      <a:pt x="22690" y="23411"/>
                      <a:pt x="24491" y="11525"/>
                      <a:pt x="26292" y="0"/>
                    </a:cubicBezTo>
                    <a:cubicBezTo>
                      <a:pt x="23411" y="16207"/>
                      <a:pt x="19448" y="41779"/>
                      <a:pt x="13686" y="64829"/>
                    </a:cubicBezTo>
                    <a:cubicBezTo>
                      <a:pt x="12245" y="70592"/>
                      <a:pt x="11165" y="76354"/>
                      <a:pt x="9724" y="81757"/>
                    </a:cubicBezTo>
                    <a:cubicBezTo>
                      <a:pt x="8283" y="87159"/>
                      <a:pt x="6843" y="92202"/>
                      <a:pt x="5402" y="96884"/>
                    </a:cubicBezTo>
                    <a:cubicBezTo>
                      <a:pt x="2881" y="106248"/>
                      <a:pt x="1080" y="113811"/>
                      <a:pt x="0" y="118854"/>
                    </a:cubicBezTo>
                    <a:close/>
                  </a:path>
                </a:pathLst>
              </a:custGeom>
              <a:solidFill>
                <a:schemeClr val="accent2"/>
              </a:solidFill>
              <a:ln w="0" cap="flat">
                <a:noFill/>
                <a:prstDash val="solid"/>
                <a:miter/>
              </a:ln>
            </p:spPr>
            <p:txBody>
              <a:bodyPr rtlCol="0" anchor="ctr"/>
              <a:lstStyle/>
              <a:p>
                <a:endParaRPr lang="en-US" sz="744"/>
              </a:p>
            </p:txBody>
          </p:sp>
        </p:grpSp>
        <p:grpSp>
          <p:nvGrpSpPr>
            <p:cNvPr id="2817" name="Graphic 163">
              <a:extLst>
                <a:ext uri="{FF2B5EF4-FFF2-40B4-BE49-F238E27FC236}">
                  <a16:creationId xmlns:a16="http://schemas.microsoft.com/office/drawing/2014/main" id="{94333850-5967-FE87-C82B-2E53BEE74C13}"/>
                </a:ext>
              </a:extLst>
            </p:cNvPr>
            <p:cNvGrpSpPr/>
            <p:nvPr/>
          </p:nvGrpSpPr>
          <p:grpSpPr>
            <a:xfrm>
              <a:off x="8375952" y="2834014"/>
              <a:ext cx="3506542" cy="3481800"/>
              <a:chOff x="8375952" y="2834014"/>
              <a:chExt cx="3506542" cy="3481800"/>
            </a:xfrm>
            <a:solidFill>
              <a:schemeClr val="accent2"/>
            </a:solidFill>
          </p:grpSpPr>
          <p:sp>
            <p:nvSpPr>
              <p:cNvPr id="2818" name="Freeform: Shape 2817">
                <a:extLst>
                  <a:ext uri="{FF2B5EF4-FFF2-40B4-BE49-F238E27FC236}">
                    <a16:creationId xmlns:a16="http://schemas.microsoft.com/office/drawing/2014/main" id="{67D8C325-3CF8-089A-8B0A-75E2F921CDDF}"/>
                  </a:ext>
                </a:extLst>
              </p:cNvPr>
              <p:cNvSpPr/>
              <p:nvPr/>
            </p:nvSpPr>
            <p:spPr>
              <a:xfrm>
                <a:off x="10951114" y="2854385"/>
                <a:ext cx="322705" cy="55465"/>
              </a:xfrm>
              <a:custGeom>
                <a:avLst/>
                <a:gdLst>
                  <a:gd name="connsiteX0" fmla="*/ 294973 w 322705"/>
                  <a:gd name="connsiteY0" fmla="*/ 46461 h 55465"/>
                  <a:gd name="connsiteX1" fmla="*/ 256436 w 322705"/>
                  <a:gd name="connsiteY1" fmla="*/ 32775 h 55465"/>
                  <a:gd name="connsiteX2" fmla="*/ 225102 w 322705"/>
                  <a:gd name="connsiteY2" fmla="*/ 24491 h 55465"/>
                  <a:gd name="connsiteX3" fmla="*/ 207814 w 322705"/>
                  <a:gd name="connsiteY3" fmla="*/ 20529 h 55465"/>
                  <a:gd name="connsiteX4" fmla="*/ 194128 w 322705"/>
                  <a:gd name="connsiteY4" fmla="*/ 19089 h 55465"/>
                  <a:gd name="connsiteX5" fmla="*/ 168556 w 322705"/>
                  <a:gd name="connsiteY5" fmla="*/ 14407 h 55465"/>
                  <a:gd name="connsiteX6" fmla="*/ 149828 w 322705"/>
                  <a:gd name="connsiteY6" fmla="*/ 10805 h 55465"/>
                  <a:gd name="connsiteX7" fmla="*/ 162073 w 322705"/>
                  <a:gd name="connsiteY7" fmla="*/ 11165 h 55465"/>
                  <a:gd name="connsiteX8" fmla="*/ 136862 w 322705"/>
                  <a:gd name="connsiteY8" fmla="*/ 7203 h 55465"/>
                  <a:gd name="connsiteX9" fmla="*/ 111290 w 322705"/>
                  <a:gd name="connsiteY9" fmla="*/ 4322 h 55465"/>
                  <a:gd name="connsiteX10" fmla="*/ 98685 w 322705"/>
                  <a:gd name="connsiteY10" fmla="*/ 2881 h 55465"/>
                  <a:gd name="connsiteX11" fmla="*/ 86079 w 322705"/>
                  <a:gd name="connsiteY11" fmla="*/ 1801 h 55465"/>
                  <a:gd name="connsiteX12" fmla="*/ 60507 w 322705"/>
                  <a:gd name="connsiteY12" fmla="*/ 360 h 55465"/>
                  <a:gd name="connsiteX13" fmla="*/ 91121 w 322705"/>
                  <a:gd name="connsiteY13" fmla="*/ 2881 h 55465"/>
                  <a:gd name="connsiteX14" fmla="*/ 106248 w 322705"/>
                  <a:gd name="connsiteY14" fmla="*/ 4682 h 55465"/>
                  <a:gd name="connsiteX15" fmla="*/ 121375 w 322705"/>
                  <a:gd name="connsiteY15" fmla="*/ 6843 h 55465"/>
                  <a:gd name="connsiteX16" fmla="*/ 98685 w 322705"/>
                  <a:gd name="connsiteY16" fmla="*/ 4682 h 55465"/>
                  <a:gd name="connsiteX17" fmla="*/ 63749 w 322705"/>
                  <a:gd name="connsiteY17" fmla="*/ 1801 h 55465"/>
                  <a:gd name="connsiteX18" fmla="*/ 28453 w 322705"/>
                  <a:gd name="connsiteY18" fmla="*/ 360 h 55465"/>
                  <a:gd name="connsiteX19" fmla="*/ 4322 w 322705"/>
                  <a:gd name="connsiteY19" fmla="*/ 720 h 55465"/>
                  <a:gd name="connsiteX20" fmla="*/ 3242 w 322705"/>
                  <a:gd name="connsiteY20" fmla="*/ 720 h 55465"/>
                  <a:gd name="connsiteX21" fmla="*/ 0 w 322705"/>
                  <a:gd name="connsiteY21" fmla="*/ 0 h 55465"/>
                  <a:gd name="connsiteX22" fmla="*/ 0 w 322705"/>
                  <a:gd name="connsiteY22" fmla="*/ 0 h 55465"/>
                  <a:gd name="connsiteX23" fmla="*/ 0 w 322705"/>
                  <a:gd name="connsiteY23" fmla="*/ 0 h 55465"/>
                  <a:gd name="connsiteX24" fmla="*/ 2161 w 322705"/>
                  <a:gd name="connsiteY24" fmla="*/ 720 h 55465"/>
                  <a:gd name="connsiteX25" fmla="*/ 4682 w 322705"/>
                  <a:gd name="connsiteY25" fmla="*/ 720 h 55465"/>
                  <a:gd name="connsiteX26" fmla="*/ 32415 w 322705"/>
                  <a:gd name="connsiteY26" fmla="*/ 1441 h 55465"/>
                  <a:gd name="connsiteX27" fmla="*/ 60147 w 322705"/>
                  <a:gd name="connsiteY27" fmla="*/ 2521 h 55465"/>
                  <a:gd name="connsiteX28" fmla="*/ 115252 w 322705"/>
                  <a:gd name="connsiteY28" fmla="*/ 7563 h 55465"/>
                  <a:gd name="connsiteX29" fmla="*/ 109850 w 322705"/>
                  <a:gd name="connsiteY29" fmla="*/ 7563 h 55465"/>
                  <a:gd name="connsiteX30" fmla="*/ 158111 w 322705"/>
                  <a:gd name="connsiteY30" fmla="*/ 14046 h 55465"/>
                  <a:gd name="connsiteX31" fmla="*/ 182242 w 322705"/>
                  <a:gd name="connsiteY31" fmla="*/ 18368 h 55465"/>
                  <a:gd name="connsiteX32" fmla="*/ 199530 w 322705"/>
                  <a:gd name="connsiteY32" fmla="*/ 22330 h 55465"/>
                  <a:gd name="connsiteX33" fmla="*/ 195568 w 322705"/>
                  <a:gd name="connsiteY33" fmla="*/ 22330 h 55465"/>
                  <a:gd name="connsiteX34" fmla="*/ 190166 w 322705"/>
                  <a:gd name="connsiteY34" fmla="*/ 21250 h 55465"/>
                  <a:gd name="connsiteX35" fmla="*/ 179361 w 322705"/>
                  <a:gd name="connsiteY35" fmla="*/ 19089 h 55465"/>
                  <a:gd name="connsiteX36" fmla="*/ 185484 w 322705"/>
                  <a:gd name="connsiteY36" fmla="*/ 20169 h 55465"/>
                  <a:gd name="connsiteX37" fmla="*/ 191246 w 322705"/>
                  <a:gd name="connsiteY37" fmla="*/ 21610 h 55465"/>
                  <a:gd name="connsiteX38" fmla="*/ 201691 w 322705"/>
                  <a:gd name="connsiteY38" fmla="*/ 24131 h 55465"/>
                  <a:gd name="connsiteX39" fmla="*/ 218979 w 322705"/>
                  <a:gd name="connsiteY39" fmla="*/ 28093 h 55465"/>
                  <a:gd name="connsiteX40" fmla="*/ 242029 w 322705"/>
                  <a:gd name="connsiteY40" fmla="*/ 33495 h 55465"/>
                  <a:gd name="connsiteX41" fmla="*/ 260037 w 322705"/>
                  <a:gd name="connsiteY41" fmla="*/ 37097 h 55465"/>
                  <a:gd name="connsiteX42" fmla="*/ 274084 w 322705"/>
                  <a:gd name="connsiteY42" fmla="*/ 39618 h 55465"/>
                  <a:gd name="connsiteX43" fmla="*/ 291732 w 322705"/>
                  <a:gd name="connsiteY43" fmla="*/ 45020 h 55465"/>
                  <a:gd name="connsiteX44" fmla="*/ 305418 w 322705"/>
                  <a:gd name="connsiteY44" fmla="*/ 49342 h 55465"/>
                  <a:gd name="connsiteX45" fmla="*/ 313702 w 322705"/>
                  <a:gd name="connsiteY45" fmla="*/ 51863 h 55465"/>
                  <a:gd name="connsiteX46" fmla="*/ 322706 w 322705"/>
                  <a:gd name="connsiteY46" fmla="*/ 55465 h 55465"/>
                  <a:gd name="connsiteX47" fmla="*/ 296774 w 322705"/>
                  <a:gd name="connsiteY47" fmla="*/ 46101 h 55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22705" h="55465">
                    <a:moveTo>
                      <a:pt x="294973" y="46461"/>
                    </a:moveTo>
                    <a:cubicBezTo>
                      <a:pt x="269402" y="37457"/>
                      <a:pt x="246711" y="30614"/>
                      <a:pt x="256436" y="32775"/>
                    </a:cubicBezTo>
                    <a:cubicBezTo>
                      <a:pt x="243110" y="29533"/>
                      <a:pt x="233025" y="26292"/>
                      <a:pt x="225102" y="24491"/>
                    </a:cubicBezTo>
                    <a:cubicBezTo>
                      <a:pt x="217178" y="22690"/>
                      <a:pt x="211776" y="21610"/>
                      <a:pt x="207814" y="20529"/>
                    </a:cubicBezTo>
                    <a:cubicBezTo>
                      <a:pt x="199890" y="18728"/>
                      <a:pt x="197729" y="18728"/>
                      <a:pt x="194128" y="19089"/>
                    </a:cubicBezTo>
                    <a:cubicBezTo>
                      <a:pt x="185484" y="17288"/>
                      <a:pt x="176480" y="15847"/>
                      <a:pt x="168556" y="14407"/>
                    </a:cubicBezTo>
                    <a:cubicBezTo>
                      <a:pt x="160633" y="12966"/>
                      <a:pt x="154150" y="11525"/>
                      <a:pt x="149828" y="10805"/>
                    </a:cubicBezTo>
                    <a:cubicBezTo>
                      <a:pt x="141184" y="9004"/>
                      <a:pt x="141904" y="8284"/>
                      <a:pt x="162073" y="11165"/>
                    </a:cubicBezTo>
                    <a:cubicBezTo>
                      <a:pt x="153789" y="9724"/>
                      <a:pt x="145145" y="8284"/>
                      <a:pt x="136862" y="7203"/>
                    </a:cubicBezTo>
                    <a:lnTo>
                      <a:pt x="111290" y="4322"/>
                    </a:lnTo>
                    <a:lnTo>
                      <a:pt x="98685" y="2881"/>
                    </a:lnTo>
                    <a:cubicBezTo>
                      <a:pt x="94363" y="2521"/>
                      <a:pt x="90041" y="2161"/>
                      <a:pt x="86079" y="1801"/>
                    </a:cubicBezTo>
                    <a:lnTo>
                      <a:pt x="60507" y="360"/>
                    </a:lnTo>
                    <a:lnTo>
                      <a:pt x="91121" y="2881"/>
                    </a:lnTo>
                    <a:cubicBezTo>
                      <a:pt x="96163" y="2881"/>
                      <a:pt x="101206" y="3962"/>
                      <a:pt x="106248" y="4682"/>
                    </a:cubicBezTo>
                    <a:lnTo>
                      <a:pt x="121375" y="6843"/>
                    </a:lnTo>
                    <a:cubicBezTo>
                      <a:pt x="117053" y="6843"/>
                      <a:pt x="109129" y="6123"/>
                      <a:pt x="98685" y="4682"/>
                    </a:cubicBezTo>
                    <a:cubicBezTo>
                      <a:pt x="88600" y="3602"/>
                      <a:pt x="76354" y="2881"/>
                      <a:pt x="63749" y="1801"/>
                    </a:cubicBezTo>
                    <a:cubicBezTo>
                      <a:pt x="51503" y="360"/>
                      <a:pt x="38898" y="360"/>
                      <a:pt x="28453" y="360"/>
                    </a:cubicBezTo>
                    <a:cubicBezTo>
                      <a:pt x="18008" y="360"/>
                      <a:pt x="9004" y="360"/>
                      <a:pt x="4322" y="720"/>
                    </a:cubicBezTo>
                    <a:lnTo>
                      <a:pt x="3242" y="720"/>
                    </a:lnTo>
                    <a:cubicBezTo>
                      <a:pt x="3242" y="720"/>
                      <a:pt x="0" y="0"/>
                      <a:pt x="0" y="0"/>
                    </a:cubicBezTo>
                    <a:cubicBezTo>
                      <a:pt x="0" y="0"/>
                      <a:pt x="0" y="0"/>
                      <a:pt x="0" y="0"/>
                    </a:cubicBezTo>
                    <a:lnTo>
                      <a:pt x="0" y="0"/>
                    </a:lnTo>
                    <a:cubicBezTo>
                      <a:pt x="0" y="0"/>
                      <a:pt x="2161" y="720"/>
                      <a:pt x="2161" y="720"/>
                    </a:cubicBezTo>
                    <a:lnTo>
                      <a:pt x="4682" y="720"/>
                    </a:lnTo>
                    <a:cubicBezTo>
                      <a:pt x="4682" y="720"/>
                      <a:pt x="32415" y="1441"/>
                      <a:pt x="32415" y="1441"/>
                    </a:cubicBezTo>
                    <a:cubicBezTo>
                      <a:pt x="41779" y="1441"/>
                      <a:pt x="50783" y="1441"/>
                      <a:pt x="60147" y="2521"/>
                    </a:cubicBezTo>
                    <a:cubicBezTo>
                      <a:pt x="78515" y="3962"/>
                      <a:pt x="96884" y="5042"/>
                      <a:pt x="115252" y="7563"/>
                    </a:cubicBezTo>
                    <a:lnTo>
                      <a:pt x="109850" y="7563"/>
                    </a:lnTo>
                    <a:cubicBezTo>
                      <a:pt x="122455" y="9004"/>
                      <a:pt x="140824" y="10445"/>
                      <a:pt x="158111" y="14046"/>
                    </a:cubicBezTo>
                    <a:cubicBezTo>
                      <a:pt x="166755" y="15487"/>
                      <a:pt x="175039" y="17288"/>
                      <a:pt x="182242" y="18368"/>
                    </a:cubicBezTo>
                    <a:cubicBezTo>
                      <a:pt x="189446" y="19809"/>
                      <a:pt x="195568" y="21610"/>
                      <a:pt x="199530" y="22330"/>
                    </a:cubicBezTo>
                    <a:cubicBezTo>
                      <a:pt x="198089" y="22330"/>
                      <a:pt x="197729" y="22330"/>
                      <a:pt x="195568" y="22330"/>
                    </a:cubicBezTo>
                    <a:cubicBezTo>
                      <a:pt x="193407" y="22330"/>
                      <a:pt x="192687" y="21970"/>
                      <a:pt x="190166" y="21250"/>
                    </a:cubicBezTo>
                    <a:cubicBezTo>
                      <a:pt x="187645" y="20529"/>
                      <a:pt x="184043" y="19809"/>
                      <a:pt x="179361" y="19089"/>
                    </a:cubicBezTo>
                    <a:cubicBezTo>
                      <a:pt x="181522" y="19449"/>
                      <a:pt x="183323" y="19809"/>
                      <a:pt x="185484" y="20169"/>
                    </a:cubicBezTo>
                    <a:cubicBezTo>
                      <a:pt x="187285" y="20529"/>
                      <a:pt x="189446" y="20889"/>
                      <a:pt x="191246" y="21610"/>
                    </a:cubicBezTo>
                    <a:cubicBezTo>
                      <a:pt x="194848" y="22330"/>
                      <a:pt x="198450" y="23411"/>
                      <a:pt x="201691" y="24131"/>
                    </a:cubicBezTo>
                    <a:cubicBezTo>
                      <a:pt x="208174" y="25572"/>
                      <a:pt x="213937" y="27012"/>
                      <a:pt x="218979" y="28093"/>
                    </a:cubicBezTo>
                    <a:cubicBezTo>
                      <a:pt x="229063" y="30254"/>
                      <a:pt x="236267" y="32415"/>
                      <a:pt x="242029" y="33495"/>
                    </a:cubicBezTo>
                    <a:cubicBezTo>
                      <a:pt x="253194" y="36376"/>
                      <a:pt x="256796" y="36737"/>
                      <a:pt x="260037" y="37097"/>
                    </a:cubicBezTo>
                    <a:cubicBezTo>
                      <a:pt x="263279" y="37457"/>
                      <a:pt x="265440" y="37457"/>
                      <a:pt x="274084" y="39618"/>
                    </a:cubicBezTo>
                    <a:cubicBezTo>
                      <a:pt x="278046" y="40698"/>
                      <a:pt x="283808" y="42499"/>
                      <a:pt x="291732" y="45020"/>
                    </a:cubicBezTo>
                    <a:cubicBezTo>
                      <a:pt x="295694" y="46101"/>
                      <a:pt x="300015" y="47541"/>
                      <a:pt x="305418" y="49342"/>
                    </a:cubicBezTo>
                    <a:cubicBezTo>
                      <a:pt x="307939" y="50063"/>
                      <a:pt x="310820" y="51143"/>
                      <a:pt x="313702" y="51863"/>
                    </a:cubicBezTo>
                    <a:cubicBezTo>
                      <a:pt x="316583" y="52944"/>
                      <a:pt x="319464" y="54024"/>
                      <a:pt x="322706" y="55465"/>
                    </a:cubicBezTo>
                    <a:cubicBezTo>
                      <a:pt x="316223" y="52944"/>
                      <a:pt x="307939" y="50063"/>
                      <a:pt x="296774" y="46101"/>
                    </a:cubicBezTo>
                    <a:close/>
                  </a:path>
                </a:pathLst>
              </a:custGeom>
              <a:solidFill>
                <a:schemeClr val="accent2"/>
              </a:solidFill>
              <a:ln w="0" cap="flat">
                <a:noFill/>
                <a:prstDash val="solid"/>
                <a:miter/>
              </a:ln>
            </p:spPr>
            <p:txBody>
              <a:bodyPr rtlCol="0" anchor="ctr"/>
              <a:lstStyle/>
              <a:p>
                <a:endParaRPr lang="en-US" sz="744"/>
              </a:p>
            </p:txBody>
          </p:sp>
          <p:sp>
            <p:nvSpPr>
              <p:cNvPr id="2819" name="Freeform: Shape 2818">
                <a:extLst>
                  <a:ext uri="{FF2B5EF4-FFF2-40B4-BE49-F238E27FC236}">
                    <a16:creationId xmlns:a16="http://schemas.microsoft.com/office/drawing/2014/main" id="{E367C64E-93DA-1CFF-9B74-BA5A30117622}"/>
                  </a:ext>
                </a:extLst>
              </p:cNvPr>
              <p:cNvSpPr/>
              <p:nvPr/>
            </p:nvSpPr>
            <p:spPr>
              <a:xfrm>
                <a:off x="11254011" y="2910930"/>
                <a:ext cx="262440" cy="136984"/>
              </a:xfrm>
              <a:custGeom>
                <a:avLst/>
                <a:gdLst>
                  <a:gd name="connsiteX0" fmla="*/ 95083 w 262440"/>
                  <a:gd name="connsiteY0" fmla="*/ 38177 h 136984"/>
                  <a:gd name="connsiteX1" fmla="*/ 116332 w 262440"/>
                  <a:gd name="connsiteY1" fmla="*/ 47541 h 136984"/>
                  <a:gd name="connsiteX2" fmla="*/ 127137 w 262440"/>
                  <a:gd name="connsiteY2" fmla="*/ 52224 h 136984"/>
                  <a:gd name="connsiteX3" fmla="*/ 137582 w 262440"/>
                  <a:gd name="connsiteY3" fmla="*/ 57266 h 136984"/>
                  <a:gd name="connsiteX4" fmla="*/ 154510 w 262440"/>
                  <a:gd name="connsiteY4" fmla="*/ 67350 h 136984"/>
                  <a:gd name="connsiteX5" fmla="*/ 171077 w 262440"/>
                  <a:gd name="connsiteY5" fmla="*/ 77435 h 136984"/>
                  <a:gd name="connsiteX6" fmla="*/ 203852 w 262440"/>
                  <a:gd name="connsiteY6" fmla="*/ 99045 h 136984"/>
                  <a:gd name="connsiteX7" fmla="*/ 221140 w 262440"/>
                  <a:gd name="connsiteY7" fmla="*/ 108049 h 136984"/>
                  <a:gd name="connsiteX8" fmla="*/ 192327 w 262440"/>
                  <a:gd name="connsiteY8" fmla="*/ 88960 h 136984"/>
                  <a:gd name="connsiteX9" fmla="*/ 198449 w 262440"/>
                  <a:gd name="connsiteY9" fmla="*/ 92202 h 136984"/>
                  <a:gd name="connsiteX10" fmla="*/ 203492 w 262440"/>
                  <a:gd name="connsiteY10" fmla="*/ 95083 h 136984"/>
                  <a:gd name="connsiteX11" fmla="*/ 209254 w 262440"/>
                  <a:gd name="connsiteY11" fmla="*/ 99045 h 136984"/>
                  <a:gd name="connsiteX12" fmla="*/ 236267 w 262440"/>
                  <a:gd name="connsiteY12" fmla="*/ 117773 h 136984"/>
                  <a:gd name="connsiteX13" fmla="*/ 260037 w 262440"/>
                  <a:gd name="connsiteY13" fmla="*/ 134341 h 136984"/>
                  <a:gd name="connsiteX14" fmla="*/ 169276 w 262440"/>
                  <a:gd name="connsiteY14" fmla="*/ 72753 h 136984"/>
                  <a:gd name="connsiteX15" fmla="*/ 135061 w 262440"/>
                  <a:gd name="connsiteY15" fmla="*/ 52584 h 136984"/>
                  <a:gd name="connsiteX16" fmla="*/ 119574 w 262440"/>
                  <a:gd name="connsiteY16" fmla="*/ 44300 h 136984"/>
                  <a:gd name="connsiteX17" fmla="*/ 105167 w 262440"/>
                  <a:gd name="connsiteY17" fmla="*/ 36737 h 136984"/>
                  <a:gd name="connsiteX18" fmla="*/ 91841 w 262440"/>
                  <a:gd name="connsiteY18" fmla="*/ 29893 h 136984"/>
                  <a:gd name="connsiteX19" fmla="*/ 79596 w 262440"/>
                  <a:gd name="connsiteY19" fmla="*/ 24131 h 136984"/>
                  <a:gd name="connsiteX20" fmla="*/ 59067 w 262440"/>
                  <a:gd name="connsiteY20" fmla="*/ 14407 h 136984"/>
                  <a:gd name="connsiteX21" fmla="*/ 41419 w 262440"/>
                  <a:gd name="connsiteY21" fmla="*/ 7924 h 136984"/>
                  <a:gd name="connsiteX22" fmla="*/ 20529 w 262440"/>
                  <a:gd name="connsiteY22" fmla="*/ 720 h 136984"/>
                  <a:gd name="connsiteX23" fmla="*/ 34215 w 262440"/>
                  <a:gd name="connsiteY23" fmla="*/ 6123 h 136984"/>
                  <a:gd name="connsiteX24" fmla="*/ 35296 w 262440"/>
                  <a:gd name="connsiteY24" fmla="*/ 9724 h 136984"/>
                  <a:gd name="connsiteX25" fmla="*/ 47902 w 262440"/>
                  <a:gd name="connsiteY25" fmla="*/ 14407 h 136984"/>
                  <a:gd name="connsiteX26" fmla="*/ 60147 w 262440"/>
                  <a:gd name="connsiteY26" fmla="*/ 19809 h 136984"/>
                  <a:gd name="connsiteX27" fmla="*/ 85719 w 262440"/>
                  <a:gd name="connsiteY27" fmla="*/ 31334 h 136984"/>
                  <a:gd name="connsiteX28" fmla="*/ 64469 w 262440"/>
                  <a:gd name="connsiteY28" fmla="*/ 22690 h 136984"/>
                  <a:gd name="connsiteX29" fmla="*/ 43220 w 262440"/>
                  <a:gd name="connsiteY29" fmla="*/ 14407 h 136984"/>
                  <a:gd name="connsiteX30" fmla="*/ 21610 w 262440"/>
                  <a:gd name="connsiteY30" fmla="*/ 6843 h 136984"/>
                  <a:gd name="connsiteX31" fmla="*/ 10805 w 262440"/>
                  <a:gd name="connsiteY31" fmla="*/ 3241 h 136984"/>
                  <a:gd name="connsiteX32" fmla="*/ 0 w 262440"/>
                  <a:gd name="connsiteY32" fmla="*/ 0 h 136984"/>
                  <a:gd name="connsiteX33" fmla="*/ 28813 w 262440"/>
                  <a:gd name="connsiteY33" fmla="*/ 12606 h 136984"/>
                  <a:gd name="connsiteX34" fmla="*/ 48262 w 262440"/>
                  <a:gd name="connsiteY34" fmla="*/ 20529 h 136984"/>
                  <a:gd name="connsiteX35" fmla="*/ 68791 w 262440"/>
                  <a:gd name="connsiteY35" fmla="*/ 29893 h 136984"/>
                  <a:gd name="connsiteX36" fmla="*/ 89320 w 262440"/>
                  <a:gd name="connsiteY36" fmla="*/ 39258 h 136984"/>
                  <a:gd name="connsiteX37" fmla="*/ 108769 w 262440"/>
                  <a:gd name="connsiteY37" fmla="*/ 49342 h 136984"/>
                  <a:gd name="connsiteX38" fmla="*/ 126057 w 262440"/>
                  <a:gd name="connsiteY38" fmla="*/ 58346 h 136984"/>
                  <a:gd name="connsiteX39" fmla="*/ 139383 w 262440"/>
                  <a:gd name="connsiteY39" fmla="*/ 66270 h 136984"/>
                  <a:gd name="connsiteX40" fmla="*/ 131819 w 262440"/>
                  <a:gd name="connsiteY40" fmla="*/ 59787 h 136984"/>
                  <a:gd name="connsiteX41" fmla="*/ 129298 w 262440"/>
                  <a:gd name="connsiteY41" fmla="*/ 57986 h 136984"/>
                  <a:gd name="connsiteX42" fmla="*/ 95803 w 262440"/>
                  <a:gd name="connsiteY42" fmla="*/ 39618 h 13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262440" h="136984">
                    <a:moveTo>
                      <a:pt x="95083" y="38177"/>
                    </a:moveTo>
                    <a:lnTo>
                      <a:pt x="116332" y="47541"/>
                    </a:lnTo>
                    <a:lnTo>
                      <a:pt x="127137" y="52224"/>
                    </a:lnTo>
                    <a:cubicBezTo>
                      <a:pt x="130739" y="54024"/>
                      <a:pt x="133980" y="55825"/>
                      <a:pt x="137582" y="57266"/>
                    </a:cubicBezTo>
                    <a:lnTo>
                      <a:pt x="154510" y="67350"/>
                    </a:lnTo>
                    <a:cubicBezTo>
                      <a:pt x="160272" y="70592"/>
                      <a:pt x="165675" y="73833"/>
                      <a:pt x="171077" y="77435"/>
                    </a:cubicBezTo>
                    <a:cubicBezTo>
                      <a:pt x="181882" y="84638"/>
                      <a:pt x="193047" y="91481"/>
                      <a:pt x="203852" y="99045"/>
                    </a:cubicBezTo>
                    <a:cubicBezTo>
                      <a:pt x="204932" y="99045"/>
                      <a:pt x="252114" y="131099"/>
                      <a:pt x="221140" y="108049"/>
                    </a:cubicBezTo>
                    <a:cubicBezTo>
                      <a:pt x="215017" y="103727"/>
                      <a:pt x="202771" y="95083"/>
                      <a:pt x="192327" y="88960"/>
                    </a:cubicBezTo>
                    <a:cubicBezTo>
                      <a:pt x="193407" y="89320"/>
                      <a:pt x="195568" y="90401"/>
                      <a:pt x="198449" y="92202"/>
                    </a:cubicBezTo>
                    <a:cubicBezTo>
                      <a:pt x="199890" y="92922"/>
                      <a:pt x="201691" y="94002"/>
                      <a:pt x="203492" y="95083"/>
                    </a:cubicBezTo>
                    <a:cubicBezTo>
                      <a:pt x="205293" y="96163"/>
                      <a:pt x="207093" y="97604"/>
                      <a:pt x="209254" y="99045"/>
                    </a:cubicBezTo>
                    <a:cubicBezTo>
                      <a:pt x="217178" y="104807"/>
                      <a:pt x="227262" y="111650"/>
                      <a:pt x="236267" y="117773"/>
                    </a:cubicBezTo>
                    <a:cubicBezTo>
                      <a:pt x="253915" y="131099"/>
                      <a:pt x="268321" y="142264"/>
                      <a:pt x="260037" y="134341"/>
                    </a:cubicBezTo>
                    <a:cubicBezTo>
                      <a:pt x="210695" y="96524"/>
                      <a:pt x="202051" y="92202"/>
                      <a:pt x="169276" y="72753"/>
                    </a:cubicBezTo>
                    <a:cubicBezTo>
                      <a:pt x="157031" y="65550"/>
                      <a:pt x="145506" y="59067"/>
                      <a:pt x="135061" y="52584"/>
                    </a:cubicBezTo>
                    <a:cubicBezTo>
                      <a:pt x="129659" y="49342"/>
                      <a:pt x="124616" y="46821"/>
                      <a:pt x="119574" y="44300"/>
                    </a:cubicBezTo>
                    <a:cubicBezTo>
                      <a:pt x="114532" y="41779"/>
                      <a:pt x="109850" y="39258"/>
                      <a:pt x="105167" y="36737"/>
                    </a:cubicBezTo>
                    <a:cubicBezTo>
                      <a:pt x="100485" y="34215"/>
                      <a:pt x="96163" y="32054"/>
                      <a:pt x="91841" y="29893"/>
                    </a:cubicBezTo>
                    <a:cubicBezTo>
                      <a:pt x="87519" y="27733"/>
                      <a:pt x="83558" y="25932"/>
                      <a:pt x="79596" y="24131"/>
                    </a:cubicBezTo>
                    <a:cubicBezTo>
                      <a:pt x="72033" y="20529"/>
                      <a:pt x="65189" y="17288"/>
                      <a:pt x="59067" y="14407"/>
                    </a:cubicBezTo>
                    <a:cubicBezTo>
                      <a:pt x="51503" y="10805"/>
                      <a:pt x="46461" y="9724"/>
                      <a:pt x="41419" y="7924"/>
                    </a:cubicBezTo>
                    <a:cubicBezTo>
                      <a:pt x="36376" y="6123"/>
                      <a:pt x="30614" y="4322"/>
                      <a:pt x="20529" y="720"/>
                    </a:cubicBezTo>
                    <a:cubicBezTo>
                      <a:pt x="24851" y="2521"/>
                      <a:pt x="29173" y="3962"/>
                      <a:pt x="34215" y="6123"/>
                    </a:cubicBezTo>
                    <a:lnTo>
                      <a:pt x="35296" y="9724"/>
                    </a:lnTo>
                    <a:cubicBezTo>
                      <a:pt x="39618" y="11165"/>
                      <a:pt x="43580" y="12606"/>
                      <a:pt x="47902" y="14407"/>
                    </a:cubicBezTo>
                    <a:cubicBezTo>
                      <a:pt x="51863" y="15847"/>
                      <a:pt x="55825" y="18008"/>
                      <a:pt x="60147" y="19809"/>
                    </a:cubicBezTo>
                    <a:cubicBezTo>
                      <a:pt x="68431" y="23411"/>
                      <a:pt x="76715" y="27372"/>
                      <a:pt x="85719" y="31334"/>
                    </a:cubicBezTo>
                    <a:lnTo>
                      <a:pt x="64469" y="22690"/>
                    </a:lnTo>
                    <a:cubicBezTo>
                      <a:pt x="57266" y="19809"/>
                      <a:pt x="50423" y="16928"/>
                      <a:pt x="43220" y="14407"/>
                    </a:cubicBezTo>
                    <a:lnTo>
                      <a:pt x="21610" y="6843"/>
                    </a:lnTo>
                    <a:lnTo>
                      <a:pt x="10805" y="3241"/>
                    </a:lnTo>
                    <a:cubicBezTo>
                      <a:pt x="7203" y="1801"/>
                      <a:pt x="3602" y="1080"/>
                      <a:pt x="0" y="0"/>
                    </a:cubicBezTo>
                    <a:cubicBezTo>
                      <a:pt x="6843" y="2881"/>
                      <a:pt x="16927" y="7563"/>
                      <a:pt x="28813" y="12606"/>
                    </a:cubicBezTo>
                    <a:cubicBezTo>
                      <a:pt x="34936" y="15127"/>
                      <a:pt x="41419" y="17648"/>
                      <a:pt x="48262" y="20529"/>
                    </a:cubicBezTo>
                    <a:cubicBezTo>
                      <a:pt x="54745" y="23411"/>
                      <a:pt x="61948" y="26652"/>
                      <a:pt x="68791" y="29893"/>
                    </a:cubicBezTo>
                    <a:cubicBezTo>
                      <a:pt x="75634" y="33135"/>
                      <a:pt x="82837" y="36016"/>
                      <a:pt x="89320" y="39258"/>
                    </a:cubicBezTo>
                    <a:cubicBezTo>
                      <a:pt x="95803" y="42859"/>
                      <a:pt x="102646" y="46101"/>
                      <a:pt x="108769" y="49342"/>
                    </a:cubicBezTo>
                    <a:cubicBezTo>
                      <a:pt x="114892" y="52584"/>
                      <a:pt x="120654" y="55465"/>
                      <a:pt x="126057" y="58346"/>
                    </a:cubicBezTo>
                    <a:cubicBezTo>
                      <a:pt x="131099" y="61228"/>
                      <a:pt x="135781" y="64109"/>
                      <a:pt x="139383" y="66270"/>
                    </a:cubicBezTo>
                    <a:cubicBezTo>
                      <a:pt x="120654" y="54024"/>
                      <a:pt x="128578" y="58346"/>
                      <a:pt x="131819" y="59787"/>
                    </a:cubicBezTo>
                    <a:cubicBezTo>
                      <a:pt x="133260" y="60507"/>
                      <a:pt x="133980" y="60867"/>
                      <a:pt x="129298" y="57986"/>
                    </a:cubicBezTo>
                    <a:cubicBezTo>
                      <a:pt x="124616" y="55105"/>
                      <a:pt x="114892" y="50063"/>
                      <a:pt x="95803" y="39618"/>
                    </a:cubicBezTo>
                    <a:close/>
                  </a:path>
                </a:pathLst>
              </a:custGeom>
              <a:solidFill>
                <a:schemeClr val="accent2"/>
              </a:solidFill>
              <a:ln w="0" cap="flat">
                <a:noFill/>
                <a:prstDash val="solid"/>
                <a:miter/>
              </a:ln>
            </p:spPr>
            <p:txBody>
              <a:bodyPr rtlCol="0" anchor="ctr"/>
              <a:lstStyle/>
              <a:p>
                <a:endParaRPr lang="en-US" sz="744"/>
              </a:p>
            </p:txBody>
          </p:sp>
          <p:sp>
            <p:nvSpPr>
              <p:cNvPr id="2820" name="Freeform: Shape 2819">
                <a:extLst>
                  <a:ext uri="{FF2B5EF4-FFF2-40B4-BE49-F238E27FC236}">
                    <a16:creationId xmlns:a16="http://schemas.microsoft.com/office/drawing/2014/main" id="{AA3BC7F1-F07F-1C51-9643-2EB6BB94E89D}"/>
                  </a:ext>
                </a:extLst>
              </p:cNvPr>
              <p:cNvSpPr/>
              <p:nvPr/>
            </p:nvSpPr>
            <p:spPr>
              <a:xfrm>
                <a:off x="11272019" y="2910210"/>
                <a:ext cx="2160" cy="720"/>
              </a:xfrm>
              <a:custGeom>
                <a:avLst/>
                <a:gdLst>
                  <a:gd name="connsiteX0" fmla="*/ 2161 w 2160"/>
                  <a:gd name="connsiteY0" fmla="*/ 720 h 720"/>
                  <a:gd name="connsiteX1" fmla="*/ 0 w 2160"/>
                  <a:gd name="connsiteY1" fmla="*/ 0 h 720"/>
                  <a:gd name="connsiteX2" fmla="*/ 2161 w 2160"/>
                  <a:gd name="connsiteY2" fmla="*/ 720 h 720"/>
                </a:gdLst>
                <a:ahLst/>
                <a:cxnLst>
                  <a:cxn ang="0">
                    <a:pos x="connsiteX0" y="connsiteY0"/>
                  </a:cxn>
                  <a:cxn ang="0">
                    <a:pos x="connsiteX1" y="connsiteY1"/>
                  </a:cxn>
                  <a:cxn ang="0">
                    <a:pos x="connsiteX2" y="connsiteY2"/>
                  </a:cxn>
                </a:cxnLst>
                <a:rect l="l" t="t" r="r" b="b"/>
                <a:pathLst>
                  <a:path w="2160" h="720">
                    <a:moveTo>
                      <a:pt x="2161" y="720"/>
                    </a:moveTo>
                    <a:cubicBezTo>
                      <a:pt x="1441" y="720"/>
                      <a:pt x="720" y="0"/>
                      <a:pt x="0" y="0"/>
                    </a:cubicBezTo>
                    <a:cubicBezTo>
                      <a:pt x="720" y="0"/>
                      <a:pt x="1441" y="720"/>
                      <a:pt x="2161" y="720"/>
                    </a:cubicBezTo>
                    <a:close/>
                  </a:path>
                </a:pathLst>
              </a:custGeom>
              <a:solidFill>
                <a:schemeClr val="accent2"/>
              </a:solidFill>
              <a:ln w="0" cap="flat">
                <a:noFill/>
                <a:prstDash val="solid"/>
                <a:miter/>
              </a:ln>
            </p:spPr>
            <p:txBody>
              <a:bodyPr rtlCol="0" anchor="ctr"/>
              <a:lstStyle/>
              <a:p>
                <a:endParaRPr lang="en-US" sz="744"/>
              </a:p>
            </p:txBody>
          </p:sp>
          <p:sp>
            <p:nvSpPr>
              <p:cNvPr id="2821" name="Freeform: Shape 2820">
                <a:extLst>
                  <a:ext uri="{FF2B5EF4-FFF2-40B4-BE49-F238E27FC236}">
                    <a16:creationId xmlns:a16="http://schemas.microsoft.com/office/drawing/2014/main" id="{FBD085C7-7F86-23C5-E8B8-5400C424309F}"/>
                  </a:ext>
                </a:extLst>
              </p:cNvPr>
              <p:cNvSpPr/>
              <p:nvPr/>
            </p:nvSpPr>
            <p:spPr>
              <a:xfrm>
                <a:off x="8540186" y="5441792"/>
                <a:ext cx="200610" cy="221139"/>
              </a:xfrm>
              <a:custGeom>
                <a:avLst/>
                <a:gdLst>
                  <a:gd name="connsiteX0" fmla="*/ 62308 w 200610"/>
                  <a:gd name="connsiteY0" fmla="*/ 83558 h 221139"/>
                  <a:gd name="connsiteX1" fmla="*/ 43580 w 200610"/>
                  <a:gd name="connsiteY1" fmla="*/ 61588 h 221139"/>
                  <a:gd name="connsiteX2" fmla="*/ 60867 w 200610"/>
                  <a:gd name="connsiteY2" fmla="*/ 83558 h 221139"/>
                  <a:gd name="connsiteX3" fmla="*/ 65189 w 200610"/>
                  <a:gd name="connsiteY3" fmla="*/ 88960 h 221139"/>
                  <a:gd name="connsiteX4" fmla="*/ 69872 w 200610"/>
                  <a:gd name="connsiteY4" fmla="*/ 94363 h 221139"/>
                  <a:gd name="connsiteX5" fmla="*/ 79236 w 200610"/>
                  <a:gd name="connsiteY5" fmla="*/ 104807 h 221139"/>
                  <a:gd name="connsiteX6" fmla="*/ 88600 w 200610"/>
                  <a:gd name="connsiteY6" fmla="*/ 115252 h 221139"/>
                  <a:gd name="connsiteX7" fmla="*/ 97964 w 200610"/>
                  <a:gd name="connsiteY7" fmla="*/ 125697 h 221139"/>
                  <a:gd name="connsiteX8" fmla="*/ 117413 w 200610"/>
                  <a:gd name="connsiteY8" fmla="*/ 145866 h 221139"/>
                  <a:gd name="connsiteX9" fmla="*/ 137222 w 200610"/>
                  <a:gd name="connsiteY9" fmla="*/ 165675 h 221139"/>
                  <a:gd name="connsiteX10" fmla="*/ 157751 w 200610"/>
                  <a:gd name="connsiteY10" fmla="*/ 185124 h 221139"/>
                  <a:gd name="connsiteX11" fmla="*/ 179001 w 200610"/>
                  <a:gd name="connsiteY11" fmla="*/ 203492 h 221139"/>
                  <a:gd name="connsiteX12" fmla="*/ 189446 w 200610"/>
                  <a:gd name="connsiteY12" fmla="*/ 212496 h 221139"/>
                  <a:gd name="connsiteX13" fmla="*/ 200611 w 200610"/>
                  <a:gd name="connsiteY13" fmla="*/ 221140 h 221139"/>
                  <a:gd name="connsiteX14" fmla="*/ 190526 w 200610"/>
                  <a:gd name="connsiteY14" fmla="*/ 212136 h 221139"/>
                  <a:gd name="connsiteX15" fmla="*/ 176120 w 200610"/>
                  <a:gd name="connsiteY15" fmla="*/ 198810 h 221139"/>
                  <a:gd name="connsiteX16" fmla="*/ 180081 w 200610"/>
                  <a:gd name="connsiteY16" fmla="*/ 200971 h 221139"/>
                  <a:gd name="connsiteX17" fmla="*/ 145146 w 200610"/>
                  <a:gd name="connsiteY17" fmla="*/ 169276 h 221139"/>
                  <a:gd name="connsiteX18" fmla="*/ 126777 w 200610"/>
                  <a:gd name="connsiteY18" fmla="*/ 152709 h 221139"/>
                  <a:gd name="connsiteX19" fmla="*/ 116333 w 200610"/>
                  <a:gd name="connsiteY19" fmla="*/ 142985 h 221139"/>
                  <a:gd name="connsiteX20" fmla="*/ 128578 w 200610"/>
                  <a:gd name="connsiteY20" fmla="*/ 153789 h 221139"/>
                  <a:gd name="connsiteX21" fmla="*/ 94002 w 200610"/>
                  <a:gd name="connsiteY21" fmla="*/ 113451 h 221139"/>
                  <a:gd name="connsiteX22" fmla="*/ 91121 w 200610"/>
                  <a:gd name="connsiteY22" fmla="*/ 110210 h 221139"/>
                  <a:gd name="connsiteX23" fmla="*/ 0 w 200610"/>
                  <a:gd name="connsiteY23" fmla="*/ 0 h 221139"/>
                  <a:gd name="connsiteX24" fmla="*/ 27733 w 200610"/>
                  <a:gd name="connsiteY24" fmla="*/ 39258 h 221139"/>
                  <a:gd name="connsiteX25" fmla="*/ 40338 w 200610"/>
                  <a:gd name="connsiteY25" fmla="*/ 55465 h 221139"/>
                  <a:gd name="connsiteX26" fmla="*/ 62668 w 200610"/>
                  <a:gd name="connsiteY26" fmla="*/ 83197 h 221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00610" h="221139">
                    <a:moveTo>
                      <a:pt x="62308" y="83558"/>
                    </a:moveTo>
                    <a:cubicBezTo>
                      <a:pt x="50063" y="68071"/>
                      <a:pt x="45741" y="63749"/>
                      <a:pt x="43580" y="61588"/>
                    </a:cubicBezTo>
                    <a:lnTo>
                      <a:pt x="60867" y="83558"/>
                    </a:lnTo>
                    <a:lnTo>
                      <a:pt x="65189" y="88960"/>
                    </a:lnTo>
                    <a:lnTo>
                      <a:pt x="69872" y="94363"/>
                    </a:lnTo>
                    <a:lnTo>
                      <a:pt x="79236" y="104807"/>
                    </a:lnTo>
                    <a:lnTo>
                      <a:pt x="88600" y="115252"/>
                    </a:lnTo>
                    <a:cubicBezTo>
                      <a:pt x="91481" y="118854"/>
                      <a:pt x="94723" y="122455"/>
                      <a:pt x="97964" y="125697"/>
                    </a:cubicBezTo>
                    <a:lnTo>
                      <a:pt x="117413" y="145866"/>
                    </a:lnTo>
                    <a:cubicBezTo>
                      <a:pt x="123896" y="152709"/>
                      <a:pt x="130739" y="159192"/>
                      <a:pt x="137222" y="165675"/>
                    </a:cubicBezTo>
                    <a:cubicBezTo>
                      <a:pt x="144065" y="172158"/>
                      <a:pt x="150548" y="178641"/>
                      <a:pt x="157751" y="185124"/>
                    </a:cubicBezTo>
                    <a:lnTo>
                      <a:pt x="179001" y="203492"/>
                    </a:lnTo>
                    <a:lnTo>
                      <a:pt x="189446" y="212496"/>
                    </a:lnTo>
                    <a:lnTo>
                      <a:pt x="200611" y="221140"/>
                    </a:lnTo>
                    <a:cubicBezTo>
                      <a:pt x="199530" y="220059"/>
                      <a:pt x="195208" y="216458"/>
                      <a:pt x="190526" y="212136"/>
                    </a:cubicBezTo>
                    <a:cubicBezTo>
                      <a:pt x="185844" y="207814"/>
                      <a:pt x="180441" y="202771"/>
                      <a:pt x="176120" y="198810"/>
                    </a:cubicBezTo>
                    <a:cubicBezTo>
                      <a:pt x="167476" y="190886"/>
                      <a:pt x="163874" y="187285"/>
                      <a:pt x="180081" y="200971"/>
                    </a:cubicBezTo>
                    <a:cubicBezTo>
                      <a:pt x="173238" y="194128"/>
                      <a:pt x="158111" y="181882"/>
                      <a:pt x="145146" y="169276"/>
                    </a:cubicBezTo>
                    <a:cubicBezTo>
                      <a:pt x="138663" y="163154"/>
                      <a:pt x="132180" y="157391"/>
                      <a:pt x="126777" y="152709"/>
                    </a:cubicBezTo>
                    <a:cubicBezTo>
                      <a:pt x="121735" y="148027"/>
                      <a:pt x="118133" y="144065"/>
                      <a:pt x="116333" y="142985"/>
                    </a:cubicBezTo>
                    <a:cubicBezTo>
                      <a:pt x="120294" y="146586"/>
                      <a:pt x="124256" y="150188"/>
                      <a:pt x="128578" y="153789"/>
                    </a:cubicBezTo>
                    <a:cubicBezTo>
                      <a:pt x="91121" y="118133"/>
                      <a:pt x="71312" y="88600"/>
                      <a:pt x="94002" y="113451"/>
                    </a:cubicBezTo>
                    <a:lnTo>
                      <a:pt x="91121" y="110210"/>
                    </a:lnTo>
                    <a:cubicBezTo>
                      <a:pt x="57626" y="76354"/>
                      <a:pt x="27733" y="39258"/>
                      <a:pt x="0" y="0"/>
                    </a:cubicBezTo>
                    <a:cubicBezTo>
                      <a:pt x="13686" y="22330"/>
                      <a:pt x="20889" y="29893"/>
                      <a:pt x="27733" y="39258"/>
                    </a:cubicBezTo>
                    <a:cubicBezTo>
                      <a:pt x="31334" y="43940"/>
                      <a:pt x="34936" y="48622"/>
                      <a:pt x="40338" y="55465"/>
                    </a:cubicBezTo>
                    <a:cubicBezTo>
                      <a:pt x="45741" y="61948"/>
                      <a:pt x="52944" y="70592"/>
                      <a:pt x="62668" y="83197"/>
                    </a:cubicBezTo>
                    <a:close/>
                  </a:path>
                </a:pathLst>
              </a:custGeom>
              <a:solidFill>
                <a:schemeClr val="accent2"/>
              </a:solidFill>
              <a:ln w="0" cap="flat">
                <a:noFill/>
                <a:prstDash val="solid"/>
                <a:miter/>
              </a:ln>
            </p:spPr>
            <p:txBody>
              <a:bodyPr rtlCol="0" anchor="ctr"/>
              <a:lstStyle/>
              <a:p>
                <a:endParaRPr lang="en-US" sz="744"/>
              </a:p>
            </p:txBody>
          </p:sp>
          <p:sp>
            <p:nvSpPr>
              <p:cNvPr id="2822" name="Freeform: Shape 2821">
                <a:extLst>
                  <a:ext uri="{FF2B5EF4-FFF2-40B4-BE49-F238E27FC236}">
                    <a16:creationId xmlns:a16="http://schemas.microsoft.com/office/drawing/2014/main" id="{FE211EA3-26FC-3C21-969A-43CB42B676B0}"/>
                  </a:ext>
                </a:extLst>
              </p:cNvPr>
              <p:cNvSpPr/>
              <p:nvPr/>
            </p:nvSpPr>
            <p:spPr>
              <a:xfrm>
                <a:off x="10600776" y="2837457"/>
                <a:ext cx="30153" cy="720"/>
              </a:xfrm>
              <a:custGeom>
                <a:avLst/>
                <a:gdLst>
                  <a:gd name="connsiteX0" fmla="*/ 30154 w 30153"/>
                  <a:gd name="connsiteY0" fmla="*/ 0 h 720"/>
                  <a:gd name="connsiteX1" fmla="*/ 981 w 30153"/>
                  <a:gd name="connsiteY1" fmla="*/ 720 h 720"/>
                  <a:gd name="connsiteX2" fmla="*/ 30154 w 30153"/>
                  <a:gd name="connsiteY2" fmla="*/ 0 h 720"/>
                </a:gdLst>
                <a:ahLst/>
                <a:cxnLst>
                  <a:cxn ang="0">
                    <a:pos x="connsiteX0" y="connsiteY0"/>
                  </a:cxn>
                  <a:cxn ang="0">
                    <a:pos x="connsiteX1" y="connsiteY1"/>
                  </a:cxn>
                  <a:cxn ang="0">
                    <a:pos x="connsiteX2" y="connsiteY2"/>
                  </a:cxn>
                </a:cxnLst>
                <a:rect l="l" t="t" r="r" b="b"/>
                <a:pathLst>
                  <a:path w="30153" h="720">
                    <a:moveTo>
                      <a:pt x="30154" y="0"/>
                    </a:moveTo>
                    <a:cubicBezTo>
                      <a:pt x="1341" y="0"/>
                      <a:pt x="-2261" y="720"/>
                      <a:pt x="981" y="720"/>
                    </a:cubicBezTo>
                    <a:cubicBezTo>
                      <a:pt x="11425" y="720"/>
                      <a:pt x="21150" y="360"/>
                      <a:pt x="30154" y="0"/>
                    </a:cubicBezTo>
                    <a:close/>
                  </a:path>
                </a:pathLst>
              </a:custGeom>
              <a:solidFill>
                <a:schemeClr val="accent2"/>
              </a:solidFill>
              <a:ln w="0" cap="flat">
                <a:noFill/>
                <a:prstDash val="solid"/>
                <a:miter/>
              </a:ln>
            </p:spPr>
            <p:txBody>
              <a:bodyPr rtlCol="0" anchor="ctr"/>
              <a:lstStyle/>
              <a:p>
                <a:endParaRPr lang="en-US" sz="744"/>
              </a:p>
            </p:txBody>
          </p:sp>
          <p:sp>
            <p:nvSpPr>
              <p:cNvPr id="2823" name="Freeform: Shape 2822">
                <a:extLst>
                  <a:ext uri="{FF2B5EF4-FFF2-40B4-BE49-F238E27FC236}">
                    <a16:creationId xmlns:a16="http://schemas.microsoft.com/office/drawing/2014/main" id="{F068D627-18FB-226A-A7B4-B7031D49E855}"/>
                  </a:ext>
                </a:extLst>
              </p:cNvPr>
              <p:cNvSpPr/>
              <p:nvPr/>
            </p:nvSpPr>
            <p:spPr>
              <a:xfrm>
                <a:off x="8497687" y="5376603"/>
                <a:ext cx="23770" cy="38537"/>
              </a:xfrm>
              <a:custGeom>
                <a:avLst/>
                <a:gdLst>
                  <a:gd name="connsiteX0" fmla="*/ 23411 w 23770"/>
                  <a:gd name="connsiteY0" fmla="*/ 38177 h 38537"/>
                  <a:gd name="connsiteX1" fmla="*/ 11525 w 23770"/>
                  <a:gd name="connsiteY1" fmla="*/ 19089 h 38537"/>
                  <a:gd name="connsiteX2" fmla="*/ 5402 w 23770"/>
                  <a:gd name="connsiteY2" fmla="*/ 9724 h 38537"/>
                  <a:gd name="connsiteX3" fmla="*/ 0 w 23770"/>
                  <a:gd name="connsiteY3" fmla="*/ 0 h 38537"/>
                  <a:gd name="connsiteX4" fmla="*/ 6483 w 23770"/>
                  <a:gd name="connsiteY4" fmla="*/ 11525 h 38537"/>
                  <a:gd name="connsiteX5" fmla="*/ 12966 w 23770"/>
                  <a:gd name="connsiteY5" fmla="*/ 21610 h 38537"/>
                  <a:gd name="connsiteX6" fmla="*/ 23771 w 23770"/>
                  <a:gd name="connsiteY6" fmla="*/ 38537 h 38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770" h="38537">
                    <a:moveTo>
                      <a:pt x="23411" y="38177"/>
                    </a:moveTo>
                    <a:lnTo>
                      <a:pt x="11525" y="19089"/>
                    </a:lnTo>
                    <a:lnTo>
                      <a:pt x="5402" y="9724"/>
                    </a:lnTo>
                    <a:lnTo>
                      <a:pt x="0" y="0"/>
                    </a:lnTo>
                    <a:cubicBezTo>
                      <a:pt x="2161" y="3962"/>
                      <a:pt x="4322" y="7923"/>
                      <a:pt x="6483" y="11525"/>
                    </a:cubicBezTo>
                    <a:cubicBezTo>
                      <a:pt x="8644" y="15127"/>
                      <a:pt x="10805" y="18368"/>
                      <a:pt x="12966" y="21610"/>
                    </a:cubicBezTo>
                    <a:cubicBezTo>
                      <a:pt x="16928" y="28093"/>
                      <a:pt x="20529" y="33855"/>
                      <a:pt x="23771" y="38537"/>
                    </a:cubicBezTo>
                    <a:close/>
                  </a:path>
                </a:pathLst>
              </a:custGeom>
              <a:solidFill>
                <a:schemeClr val="accent2"/>
              </a:solidFill>
              <a:ln w="0" cap="flat">
                <a:noFill/>
                <a:prstDash val="solid"/>
                <a:miter/>
              </a:ln>
            </p:spPr>
            <p:txBody>
              <a:bodyPr rtlCol="0" anchor="ctr"/>
              <a:lstStyle/>
              <a:p>
                <a:endParaRPr lang="en-US" sz="744"/>
              </a:p>
            </p:txBody>
          </p:sp>
          <p:sp>
            <p:nvSpPr>
              <p:cNvPr id="2824" name="Freeform: Shape 2823">
                <a:extLst>
                  <a:ext uri="{FF2B5EF4-FFF2-40B4-BE49-F238E27FC236}">
                    <a16:creationId xmlns:a16="http://schemas.microsoft.com/office/drawing/2014/main" id="{687FF287-0486-D8E9-EAE9-B1623EF7BDE4}"/>
                  </a:ext>
                </a:extLst>
              </p:cNvPr>
              <p:cNvSpPr/>
              <p:nvPr/>
            </p:nvSpPr>
            <p:spPr>
              <a:xfrm>
                <a:off x="8724950" y="5616471"/>
                <a:ext cx="15807" cy="12965"/>
              </a:xfrm>
              <a:custGeom>
                <a:avLst/>
                <a:gdLst>
                  <a:gd name="connsiteX0" fmla="*/ 15487 w 15807"/>
                  <a:gd name="connsiteY0" fmla="*/ 12966 h 12965"/>
                  <a:gd name="connsiteX1" fmla="*/ 15487 w 15807"/>
                  <a:gd name="connsiteY1" fmla="*/ 12246 h 12965"/>
                  <a:gd name="connsiteX2" fmla="*/ 0 w 15807"/>
                  <a:gd name="connsiteY2" fmla="*/ 0 h 12965"/>
                  <a:gd name="connsiteX3" fmla="*/ 360 w 15807"/>
                  <a:gd name="connsiteY3" fmla="*/ 0 h 12965"/>
                  <a:gd name="connsiteX4" fmla="*/ 15487 w 15807"/>
                  <a:gd name="connsiteY4" fmla="*/ 12246 h 12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807" h="12965">
                    <a:moveTo>
                      <a:pt x="15487" y="12966"/>
                    </a:moveTo>
                    <a:cubicBezTo>
                      <a:pt x="15487" y="12966"/>
                      <a:pt x="16207" y="12966"/>
                      <a:pt x="15487" y="12246"/>
                    </a:cubicBezTo>
                    <a:lnTo>
                      <a:pt x="0" y="0"/>
                    </a:lnTo>
                    <a:cubicBezTo>
                      <a:pt x="0" y="0"/>
                      <a:pt x="0" y="0"/>
                      <a:pt x="360" y="0"/>
                    </a:cubicBezTo>
                    <a:cubicBezTo>
                      <a:pt x="6123" y="4682"/>
                      <a:pt x="11165" y="8644"/>
                      <a:pt x="15487" y="12246"/>
                    </a:cubicBezTo>
                    <a:close/>
                  </a:path>
                </a:pathLst>
              </a:custGeom>
              <a:solidFill>
                <a:schemeClr val="accent2"/>
              </a:solidFill>
              <a:ln w="0" cap="flat">
                <a:noFill/>
                <a:prstDash val="solid"/>
                <a:miter/>
              </a:ln>
            </p:spPr>
            <p:txBody>
              <a:bodyPr rtlCol="0" anchor="ctr"/>
              <a:lstStyle/>
              <a:p>
                <a:endParaRPr lang="en-US" sz="744"/>
              </a:p>
            </p:txBody>
          </p:sp>
          <p:sp>
            <p:nvSpPr>
              <p:cNvPr id="2825" name="Freeform: Shape 2824">
                <a:extLst>
                  <a:ext uri="{FF2B5EF4-FFF2-40B4-BE49-F238E27FC236}">
                    <a16:creationId xmlns:a16="http://schemas.microsoft.com/office/drawing/2014/main" id="{290BFF8D-7D6F-1CDC-C6E6-F44E23CD68A2}"/>
                  </a:ext>
                </a:extLst>
              </p:cNvPr>
              <p:cNvSpPr/>
              <p:nvPr/>
            </p:nvSpPr>
            <p:spPr>
              <a:xfrm>
                <a:off x="8386037" y="4409566"/>
                <a:ext cx="3601" cy="14406"/>
              </a:xfrm>
              <a:custGeom>
                <a:avLst/>
                <a:gdLst>
                  <a:gd name="connsiteX0" fmla="*/ 0 w 3601"/>
                  <a:gd name="connsiteY0" fmla="*/ 14407 h 14406"/>
                  <a:gd name="connsiteX1" fmla="*/ 0 w 3601"/>
                  <a:gd name="connsiteY1" fmla="*/ 0 h 14406"/>
                  <a:gd name="connsiteX2" fmla="*/ 0 w 3601"/>
                  <a:gd name="connsiteY2" fmla="*/ 14407 h 14406"/>
                </a:gdLst>
                <a:ahLst/>
                <a:cxnLst>
                  <a:cxn ang="0">
                    <a:pos x="connsiteX0" y="connsiteY0"/>
                  </a:cxn>
                  <a:cxn ang="0">
                    <a:pos x="connsiteX1" y="connsiteY1"/>
                  </a:cxn>
                  <a:cxn ang="0">
                    <a:pos x="connsiteX2" y="connsiteY2"/>
                  </a:cxn>
                </a:cxnLst>
                <a:rect l="l" t="t" r="r" b="b"/>
                <a:pathLst>
                  <a:path w="3601" h="14406">
                    <a:moveTo>
                      <a:pt x="0" y="14407"/>
                    </a:moveTo>
                    <a:cubicBezTo>
                      <a:pt x="0" y="9724"/>
                      <a:pt x="0" y="5402"/>
                      <a:pt x="0" y="0"/>
                    </a:cubicBezTo>
                    <a:cubicBezTo>
                      <a:pt x="0" y="5402"/>
                      <a:pt x="0" y="10085"/>
                      <a:pt x="0" y="14407"/>
                    </a:cubicBezTo>
                    <a:close/>
                  </a:path>
                </a:pathLst>
              </a:custGeom>
              <a:solidFill>
                <a:schemeClr val="accent2"/>
              </a:solidFill>
              <a:ln w="0" cap="flat">
                <a:noFill/>
                <a:prstDash val="solid"/>
                <a:miter/>
              </a:ln>
            </p:spPr>
            <p:txBody>
              <a:bodyPr rtlCol="0" anchor="ctr"/>
              <a:lstStyle/>
              <a:p>
                <a:endParaRPr lang="en-US" sz="744"/>
              </a:p>
            </p:txBody>
          </p:sp>
          <p:sp>
            <p:nvSpPr>
              <p:cNvPr id="2826" name="Freeform: Shape 2825">
                <a:extLst>
                  <a:ext uri="{FF2B5EF4-FFF2-40B4-BE49-F238E27FC236}">
                    <a16:creationId xmlns:a16="http://schemas.microsoft.com/office/drawing/2014/main" id="{BCD58DC4-0DA4-A3DC-A695-69D241091680}"/>
                  </a:ext>
                </a:extLst>
              </p:cNvPr>
              <p:cNvSpPr/>
              <p:nvPr/>
            </p:nvSpPr>
            <p:spPr>
              <a:xfrm>
                <a:off x="9058100" y="5796552"/>
                <a:ext cx="223660" cy="31334"/>
              </a:xfrm>
              <a:custGeom>
                <a:avLst/>
                <a:gdLst>
                  <a:gd name="connsiteX0" fmla="*/ 223301 w 223660"/>
                  <a:gd name="connsiteY0" fmla="*/ 30254 h 31334"/>
                  <a:gd name="connsiteX1" fmla="*/ 127858 w 223660"/>
                  <a:gd name="connsiteY1" fmla="*/ 23411 h 31334"/>
                  <a:gd name="connsiteX2" fmla="*/ 118493 w 223660"/>
                  <a:gd name="connsiteY2" fmla="*/ 21250 h 31334"/>
                  <a:gd name="connsiteX3" fmla="*/ 114892 w 223660"/>
                  <a:gd name="connsiteY3" fmla="*/ 19809 h 31334"/>
                  <a:gd name="connsiteX4" fmla="*/ 83197 w 223660"/>
                  <a:gd name="connsiteY4" fmla="*/ 15127 h 31334"/>
                  <a:gd name="connsiteX5" fmla="*/ 102286 w 223660"/>
                  <a:gd name="connsiteY5" fmla="*/ 18368 h 31334"/>
                  <a:gd name="connsiteX6" fmla="*/ 76715 w 223660"/>
                  <a:gd name="connsiteY6" fmla="*/ 15487 h 31334"/>
                  <a:gd name="connsiteX7" fmla="*/ 63028 w 223660"/>
                  <a:gd name="connsiteY7" fmla="*/ 13686 h 31334"/>
                  <a:gd name="connsiteX8" fmla="*/ 0 w 223660"/>
                  <a:gd name="connsiteY8" fmla="*/ 0 h 31334"/>
                  <a:gd name="connsiteX9" fmla="*/ 32775 w 223660"/>
                  <a:gd name="connsiteY9" fmla="*/ 10085 h 31334"/>
                  <a:gd name="connsiteX10" fmla="*/ 58706 w 223660"/>
                  <a:gd name="connsiteY10" fmla="*/ 15847 h 31334"/>
                  <a:gd name="connsiteX11" fmla="*/ 80316 w 223660"/>
                  <a:gd name="connsiteY11" fmla="*/ 19809 h 31334"/>
                  <a:gd name="connsiteX12" fmla="*/ 100485 w 223660"/>
                  <a:gd name="connsiteY12" fmla="*/ 22690 h 31334"/>
                  <a:gd name="connsiteX13" fmla="*/ 113451 w 223660"/>
                  <a:gd name="connsiteY13" fmla="*/ 24851 h 31334"/>
                  <a:gd name="connsiteX14" fmla="*/ 125337 w 223660"/>
                  <a:gd name="connsiteY14" fmla="*/ 26652 h 31334"/>
                  <a:gd name="connsiteX15" fmla="*/ 165315 w 223660"/>
                  <a:gd name="connsiteY15" fmla="*/ 29893 h 31334"/>
                  <a:gd name="connsiteX16" fmla="*/ 205293 w 223660"/>
                  <a:gd name="connsiteY16" fmla="*/ 31334 h 31334"/>
                  <a:gd name="connsiteX17" fmla="*/ 223661 w 223660"/>
                  <a:gd name="connsiteY17" fmla="*/ 30614 h 31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3660" h="31334">
                    <a:moveTo>
                      <a:pt x="223301" y="30254"/>
                    </a:moveTo>
                    <a:cubicBezTo>
                      <a:pt x="191246" y="29893"/>
                      <a:pt x="159552" y="27372"/>
                      <a:pt x="127858" y="23411"/>
                    </a:cubicBezTo>
                    <a:cubicBezTo>
                      <a:pt x="134341" y="23411"/>
                      <a:pt x="126057" y="22690"/>
                      <a:pt x="118493" y="21250"/>
                    </a:cubicBezTo>
                    <a:cubicBezTo>
                      <a:pt x="111290" y="19809"/>
                      <a:pt x="104807" y="18368"/>
                      <a:pt x="114892" y="19809"/>
                    </a:cubicBezTo>
                    <a:cubicBezTo>
                      <a:pt x="107689" y="18728"/>
                      <a:pt x="73833" y="12966"/>
                      <a:pt x="83197" y="15127"/>
                    </a:cubicBezTo>
                    <a:lnTo>
                      <a:pt x="102286" y="18368"/>
                    </a:lnTo>
                    <a:cubicBezTo>
                      <a:pt x="89680" y="16567"/>
                      <a:pt x="82117" y="15847"/>
                      <a:pt x="76715" y="15487"/>
                    </a:cubicBezTo>
                    <a:cubicBezTo>
                      <a:pt x="71312" y="14767"/>
                      <a:pt x="67711" y="14407"/>
                      <a:pt x="63028" y="13686"/>
                    </a:cubicBezTo>
                    <a:cubicBezTo>
                      <a:pt x="54024" y="12246"/>
                      <a:pt x="40698" y="10805"/>
                      <a:pt x="0" y="0"/>
                    </a:cubicBezTo>
                    <a:cubicBezTo>
                      <a:pt x="12606" y="3962"/>
                      <a:pt x="23411" y="7203"/>
                      <a:pt x="32775" y="10085"/>
                    </a:cubicBezTo>
                    <a:cubicBezTo>
                      <a:pt x="42499" y="12606"/>
                      <a:pt x="50783" y="14407"/>
                      <a:pt x="58706" y="15847"/>
                    </a:cubicBezTo>
                    <a:cubicBezTo>
                      <a:pt x="66270" y="17288"/>
                      <a:pt x="73473" y="19089"/>
                      <a:pt x="80316" y="19809"/>
                    </a:cubicBezTo>
                    <a:cubicBezTo>
                      <a:pt x="87159" y="20889"/>
                      <a:pt x="93642" y="21610"/>
                      <a:pt x="100485" y="22690"/>
                    </a:cubicBezTo>
                    <a:cubicBezTo>
                      <a:pt x="105167" y="23411"/>
                      <a:pt x="109489" y="24131"/>
                      <a:pt x="113451" y="24851"/>
                    </a:cubicBezTo>
                    <a:cubicBezTo>
                      <a:pt x="117413" y="25571"/>
                      <a:pt x="121375" y="26292"/>
                      <a:pt x="125337" y="26652"/>
                    </a:cubicBezTo>
                    <a:lnTo>
                      <a:pt x="165315" y="29893"/>
                    </a:lnTo>
                    <a:lnTo>
                      <a:pt x="205293" y="31334"/>
                    </a:lnTo>
                    <a:cubicBezTo>
                      <a:pt x="211415" y="31334"/>
                      <a:pt x="217538" y="30614"/>
                      <a:pt x="223661" y="30614"/>
                    </a:cubicBezTo>
                    <a:close/>
                  </a:path>
                </a:pathLst>
              </a:custGeom>
              <a:solidFill>
                <a:schemeClr val="accent2"/>
              </a:solidFill>
              <a:ln w="0" cap="flat">
                <a:noFill/>
                <a:prstDash val="solid"/>
                <a:miter/>
              </a:ln>
            </p:spPr>
            <p:txBody>
              <a:bodyPr rtlCol="0" anchor="ctr"/>
              <a:lstStyle/>
              <a:p>
                <a:endParaRPr lang="en-US" sz="744"/>
              </a:p>
            </p:txBody>
          </p:sp>
          <p:sp>
            <p:nvSpPr>
              <p:cNvPr id="2827" name="Freeform: Shape 2826">
                <a:extLst>
                  <a:ext uri="{FF2B5EF4-FFF2-40B4-BE49-F238E27FC236}">
                    <a16:creationId xmlns:a16="http://schemas.microsoft.com/office/drawing/2014/main" id="{BDF3AC74-73BC-B702-104B-5B401CD79366}"/>
                  </a:ext>
                </a:extLst>
              </p:cNvPr>
              <p:cNvSpPr/>
              <p:nvPr/>
            </p:nvSpPr>
            <p:spPr>
              <a:xfrm>
                <a:off x="9255109" y="2854024"/>
                <a:ext cx="1080" cy="3601"/>
              </a:xfrm>
              <a:custGeom>
                <a:avLst/>
                <a:gdLst>
                  <a:gd name="connsiteX0" fmla="*/ 1081 w 1080"/>
                  <a:gd name="connsiteY0" fmla="*/ 0 h 3601"/>
                  <a:gd name="connsiteX1" fmla="*/ 0 w 1080"/>
                  <a:gd name="connsiteY1" fmla="*/ 0 h 3601"/>
                  <a:gd name="connsiteX2" fmla="*/ 1081 w 1080"/>
                  <a:gd name="connsiteY2" fmla="*/ 0 h 3601"/>
                </a:gdLst>
                <a:ahLst/>
                <a:cxnLst>
                  <a:cxn ang="0">
                    <a:pos x="connsiteX0" y="connsiteY0"/>
                  </a:cxn>
                  <a:cxn ang="0">
                    <a:pos x="connsiteX1" y="connsiteY1"/>
                  </a:cxn>
                  <a:cxn ang="0">
                    <a:pos x="connsiteX2" y="connsiteY2"/>
                  </a:cxn>
                </a:cxnLst>
                <a:rect l="l" t="t" r="r" b="b"/>
                <a:pathLst>
                  <a:path w="1080" h="3601">
                    <a:moveTo>
                      <a:pt x="1081" y="0"/>
                    </a:moveTo>
                    <a:lnTo>
                      <a:pt x="0" y="0"/>
                    </a:lnTo>
                    <a:cubicBezTo>
                      <a:pt x="1081" y="0"/>
                      <a:pt x="1081" y="0"/>
                      <a:pt x="1081" y="0"/>
                    </a:cubicBezTo>
                    <a:close/>
                  </a:path>
                </a:pathLst>
              </a:custGeom>
              <a:solidFill>
                <a:schemeClr val="accent2"/>
              </a:solidFill>
              <a:ln w="0" cap="flat">
                <a:noFill/>
                <a:prstDash val="solid"/>
                <a:miter/>
              </a:ln>
            </p:spPr>
            <p:txBody>
              <a:bodyPr rtlCol="0" anchor="ctr"/>
              <a:lstStyle/>
              <a:p>
                <a:endParaRPr lang="en-US" sz="744"/>
              </a:p>
            </p:txBody>
          </p:sp>
          <p:sp>
            <p:nvSpPr>
              <p:cNvPr id="2828" name="Freeform: Shape 2827">
                <a:extLst>
                  <a:ext uri="{FF2B5EF4-FFF2-40B4-BE49-F238E27FC236}">
                    <a16:creationId xmlns:a16="http://schemas.microsoft.com/office/drawing/2014/main" id="{950692ED-BDBD-0937-44CE-B26350F99A93}"/>
                  </a:ext>
                </a:extLst>
              </p:cNvPr>
              <p:cNvSpPr/>
              <p:nvPr/>
            </p:nvSpPr>
            <p:spPr>
              <a:xfrm>
                <a:off x="9241501" y="2854385"/>
                <a:ext cx="13608" cy="1779"/>
              </a:xfrm>
              <a:custGeom>
                <a:avLst/>
                <a:gdLst>
                  <a:gd name="connsiteX0" fmla="*/ 9286 w 13608"/>
                  <a:gd name="connsiteY0" fmla="*/ 1080 h 1779"/>
                  <a:gd name="connsiteX1" fmla="*/ 13608 w 13608"/>
                  <a:gd name="connsiteY1" fmla="*/ 0 h 1779"/>
                  <a:gd name="connsiteX2" fmla="*/ 9286 w 13608"/>
                  <a:gd name="connsiteY2" fmla="*/ 1080 h 1779"/>
                </a:gdLst>
                <a:ahLst/>
                <a:cxnLst>
                  <a:cxn ang="0">
                    <a:pos x="connsiteX0" y="connsiteY0"/>
                  </a:cxn>
                  <a:cxn ang="0">
                    <a:pos x="connsiteX1" y="connsiteY1"/>
                  </a:cxn>
                  <a:cxn ang="0">
                    <a:pos x="connsiteX2" y="connsiteY2"/>
                  </a:cxn>
                </a:cxnLst>
                <a:rect l="l" t="t" r="r" b="b"/>
                <a:pathLst>
                  <a:path w="13608" h="1779">
                    <a:moveTo>
                      <a:pt x="9286" y="1080"/>
                    </a:moveTo>
                    <a:lnTo>
                      <a:pt x="13608" y="0"/>
                    </a:lnTo>
                    <a:cubicBezTo>
                      <a:pt x="8566" y="720"/>
                      <a:pt x="-11603" y="2881"/>
                      <a:pt x="9286" y="1080"/>
                    </a:cubicBezTo>
                    <a:close/>
                  </a:path>
                </a:pathLst>
              </a:custGeom>
              <a:solidFill>
                <a:schemeClr val="accent2"/>
              </a:solidFill>
              <a:ln w="0" cap="flat">
                <a:noFill/>
                <a:prstDash val="solid"/>
                <a:miter/>
              </a:ln>
            </p:spPr>
            <p:txBody>
              <a:bodyPr rtlCol="0" anchor="ctr"/>
              <a:lstStyle/>
              <a:p>
                <a:endParaRPr lang="en-US" sz="744"/>
              </a:p>
            </p:txBody>
          </p:sp>
          <p:sp>
            <p:nvSpPr>
              <p:cNvPr id="2829" name="Freeform: Shape 2828">
                <a:extLst>
                  <a:ext uri="{FF2B5EF4-FFF2-40B4-BE49-F238E27FC236}">
                    <a16:creationId xmlns:a16="http://schemas.microsoft.com/office/drawing/2014/main" id="{E2805E28-EBED-F9A0-9DFD-A21953D6595C}"/>
                  </a:ext>
                </a:extLst>
              </p:cNvPr>
              <p:cNvSpPr/>
              <p:nvPr/>
            </p:nvSpPr>
            <p:spPr>
              <a:xfrm>
                <a:off x="8521098" y="5414780"/>
                <a:ext cx="18728" cy="27732"/>
              </a:xfrm>
              <a:custGeom>
                <a:avLst/>
                <a:gdLst>
                  <a:gd name="connsiteX0" fmla="*/ 10085 w 18728"/>
                  <a:gd name="connsiteY0" fmla="*/ 13326 h 27732"/>
                  <a:gd name="connsiteX1" fmla="*/ 6483 w 18728"/>
                  <a:gd name="connsiteY1" fmla="*/ 9364 h 27732"/>
                  <a:gd name="connsiteX2" fmla="*/ 0 w 18728"/>
                  <a:gd name="connsiteY2" fmla="*/ 0 h 27732"/>
                  <a:gd name="connsiteX3" fmla="*/ 18728 w 18728"/>
                  <a:gd name="connsiteY3" fmla="*/ 27733 h 27732"/>
                  <a:gd name="connsiteX4" fmla="*/ 9724 w 18728"/>
                  <a:gd name="connsiteY4" fmla="*/ 13326 h 277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728" h="27732">
                    <a:moveTo>
                      <a:pt x="10085" y="13326"/>
                    </a:moveTo>
                    <a:cubicBezTo>
                      <a:pt x="9364" y="12966"/>
                      <a:pt x="8284" y="11525"/>
                      <a:pt x="6483" y="9364"/>
                    </a:cubicBezTo>
                    <a:cubicBezTo>
                      <a:pt x="4682" y="7203"/>
                      <a:pt x="2881" y="3962"/>
                      <a:pt x="0" y="0"/>
                    </a:cubicBezTo>
                    <a:cubicBezTo>
                      <a:pt x="5763" y="9724"/>
                      <a:pt x="12606" y="18728"/>
                      <a:pt x="18728" y="27733"/>
                    </a:cubicBezTo>
                    <a:cubicBezTo>
                      <a:pt x="16207" y="23771"/>
                      <a:pt x="12966" y="18368"/>
                      <a:pt x="9724" y="13326"/>
                    </a:cubicBezTo>
                    <a:close/>
                  </a:path>
                </a:pathLst>
              </a:custGeom>
              <a:solidFill>
                <a:schemeClr val="accent2"/>
              </a:solidFill>
              <a:ln w="0" cap="flat">
                <a:noFill/>
                <a:prstDash val="solid"/>
                <a:miter/>
              </a:ln>
            </p:spPr>
            <p:txBody>
              <a:bodyPr rtlCol="0" anchor="ctr"/>
              <a:lstStyle/>
              <a:p>
                <a:endParaRPr lang="en-US" sz="744"/>
              </a:p>
            </p:txBody>
          </p:sp>
          <p:sp>
            <p:nvSpPr>
              <p:cNvPr id="2830" name="Freeform: Shape 2829">
                <a:extLst>
                  <a:ext uri="{FF2B5EF4-FFF2-40B4-BE49-F238E27FC236}">
                    <a16:creationId xmlns:a16="http://schemas.microsoft.com/office/drawing/2014/main" id="{C80B884A-EBC3-7630-1112-B1A7CE9663EF}"/>
                  </a:ext>
                </a:extLst>
              </p:cNvPr>
              <p:cNvSpPr/>
              <p:nvPr/>
            </p:nvSpPr>
            <p:spPr>
              <a:xfrm>
                <a:off x="8578003" y="5487533"/>
                <a:ext cx="74913" cy="86439"/>
              </a:xfrm>
              <a:custGeom>
                <a:avLst/>
                <a:gdLst>
                  <a:gd name="connsiteX0" fmla="*/ 360 w 74913"/>
                  <a:gd name="connsiteY0" fmla="*/ 360 h 86439"/>
                  <a:gd name="connsiteX1" fmla="*/ 12966 w 74913"/>
                  <a:gd name="connsiteY1" fmla="*/ 16928 h 86439"/>
                  <a:gd name="connsiteX2" fmla="*/ 25932 w 74913"/>
                  <a:gd name="connsiteY2" fmla="*/ 33135 h 86439"/>
                  <a:gd name="connsiteX3" fmla="*/ 39258 w 74913"/>
                  <a:gd name="connsiteY3" fmla="*/ 48982 h 86439"/>
                  <a:gd name="connsiteX4" fmla="*/ 52944 w 74913"/>
                  <a:gd name="connsiteY4" fmla="*/ 64829 h 86439"/>
                  <a:gd name="connsiteX5" fmla="*/ 74914 w 74913"/>
                  <a:gd name="connsiteY5" fmla="*/ 86439 h 86439"/>
                  <a:gd name="connsiteX6" fmla="*/ 66270 w 74913"/>
                  <a:gd name="connsiteY6" fmla="*/ 77795 h 86439"/>
                  <a:gd name="connsiteX7" fmla="*/ 57626 w 74913"/>
                  <a:gd name="connsiteY7" fmla="*/ 68431 h 86439"/>
                  <a:gd name="connsiteX8" fmla="*/ 39618 w 74913"/>
                  <a:gd name="connsiteY8" fmla="*/ 47902 h 86439"/>
                  <a:gd name="connsiteX9" fmla="*/ 29893 w 74913"/>
                  <a:gd name="connsiteY9" fmla="*/ 37097 h 86439"/>
                  <a:gd name="connsiteX10" fmla="*/ 20169 w 74913"/>
                  <a:gd name="connsiteY10" fmla="*/ 25211 h 86439"/>
                  <a:gd name="connsiteX11" fmla="*/ 10085 w 74913"/>
                  <a:gd name="connsiteY11" fmla="*/ 12966 h 86439"/>
                  <a:gd name="connsiteX12" fmla="*/ 0 w 74913"/>
                  <a:gd name="connsiteY12" fmla="*/ 0 h 86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4913" h="86439">
                    <a:moveTo>
                      <a:pt x="360" y="360"/>
                    </a:moveTo>
                    <a:cubicBezTo>
                      <a:pt x="4322" y="6123"/>
                      <a:pt x="8644" y="11525"/>
                      <a:pt x="12966" y="16928"/>
                    </a:cubicBezTo>
                    <a:lnTo>
                      <a:pt x="25932" y="33135"/>
                    </a:lnTo>
                    <a:cubicBezTo>
                      <a:pt x="30254" y="38537"/>
                      <a:pt x="34936" y="43940"/>
                      <a:pt x="39258" y="48982"/>
                    </a:cubicBezTo>
                    <a:lnTo>
                      <a:pt x="52944" y="64829"/>
                    </a:lnTo>
                    <a:cubicBezTo>
                      <a:pt x="59787" y="72393"/>
                      <a:pt x="67350" y="79236"/>
                      <a:pt x="74914" y="86439"/>
                    </a:cubicBezTo>
                    <a:cubicBezTo>
                      <a:pt x="72033" y="83558"/>
                      <a:pt x="69151" y="80676"/>
                      <a:pt x="66270" y="77795"/>
                    </a:cubicBezTo>
                    <a:cubicBezTo>
                      <a:pt x="63389" y="74914"/>
                      <a:pt x="60147" y="71672"/>
                      <a:pt x="57626" y="68431"/>
                    </a:cubicBezTo>
                    <a:cubicBezTo>
                      <a:pt x="51863" y="61948"/>
                      <a:pt x="45741" y="55105"/>
                      <a:pt x="39618" y="47902"/>
                    </a:cubicBezTo>
                    <a:cubicBezTo>
                      <a:pt x="36376" y="44300"/>
                      <a:pt x="33135" y="40698"/>
                      <a:pt x="29893" y="37097"/>
                    </a:cubicBezTo>
                    <a:cubicBezTo>
                      <a:pt x="26652" y="33135"/>
                      <a:pt x="23771" y="29173"/>
                      <a:pt x="20169" y="25211"/>
                    </a:cubicBezTo>
                    <a:cubicBezTo>
                      <a:pt x="16928" y="21249"/>
                      <a:pt x="13686" y="16928"/>
                      <a:pt x="10085" y="12966"/>
                    </a:cubicBezTo>
                    <a:cubicBezTo>
                      <a:pt x="6843" y="8644"/>
                      <a:pt x="3241" y="4682"/>
                      <a:pt x="0" y="0"/>
                    </a:cubicBezTo>
                    <a:close/>
                  </a:path>
                </a:pathLst>
              </a:custGeom>
              <a:solidFill>
                <a:schemeClr val="accent2"/>
              </a:solidFill>
              <a:ln w="0" cap="flat">
                <a:noFill/>
                <a:prstDash val="solid"/>
                <a:miter/>
              </a:ln>
            </p:spPr>
            <p:txBody>
              <a:bodyPr rtlCol="0" anchor="ctr"/>
              <a:lstStyle/>
              <a:p>
                <a:endParaRPr lang="en-US" sz="744"/>
              </a:p>
            </p:txBody>
          </p:sp>
          <p:sp>
            <p:nvSpPr>
              <p:cNvPr id="2831" name="Freeform: Shape 2830">
                <a:extLst>
                  <a:ext uri="{FF2B5EF4-FFF2-40B4-BE49-F238E27FC236}">
                    <a16:creationId xmlns:a16="http://schemas.microsoft.com/office/drawing/2014/main" id="{A274F14A-85EA-69F4-1974-8439F4B98B6B}"/>
                  </a:ext>
                </a:extLst>
              </p:cNvPr>
              <p:cNvSpPr/>
              <p:nvPr/>
            </p:nvSpPr>
            <p:spPr>
              <a:xfrm>
                <a:off x="8375952" y="4059840"/>
                <a:ext cx="120654" cy="1316402"/>
              </a:xfrm>
              <a:custGeom>
                <a:avLst/>
                <a:gdLst>
                  <a:gd name="connsiteX0" fmla="*/ 8644 w 120654"/>
                  <a:gd name="connsiteY0" fmla="*/ 495592 h 1316402"/>
                  <a:gd name="connsiteX1" fmla="*/ 12246 w 120654"/>
                  <a:gd name="connsiteY1" fmla="*/ 458856 h 1316402"/>
                  <a:gd name="connsiteX2" fmla="*/ 10085 w 120654"/>
                  <a:gd name="connsiteY2" fmla="*/ 364493 h 1316402"/>
                  <a:gd name="connsiteX3" fmla="*/ 6123 w 120654"/>
                  <a:gd name="connsiteY3" fmla="*/ 483707 h 1316402"/>
                  <a:gd name="connsiteX4" fmla="*/ 3962 w 120654"/>
                  <a:gd name="connsiteY4" fmla="*/ 337481 h 1316402"/>
                  <a:gd name="connsiteX5" fmla="*/ 8284 w 120654"/>
                  <a:gd name="connsiteY5" fmla="*/ 395827 h 1316402"/>
                  <a:gd name="connsiteX6" fmla="*/ 6123 w 120654"/>
                  <a:gd name="connsiteY6" fmla="*/ 326676 h 1316402"/>
                  <a:gd name="connsiteX7" fmla="*/ 6483 w 120654"/>
                  <a:gd name="connsiteY7" fmla="*/ 95091 h 1316402"/>
                  <a:gd name="connsiteX8" fmla="*/ 3602 w 120654"/>
                  <a:gd name="connsiteY8" fmla="*/ 369 h 1316402"/>
                  <a:gd name="connsiteX9" fmla="*/ 0 w 120654"/>
                  <a:gd name="connsiteY9" fmla="*/ 117061 h 1316402"/>
                  <a:gd name="connsiteX10" fmla="*/ 1080 w 120654"/>
                  <a:gd name="connsiteY10" fmla="*/ 105536 h 1316402"/>
                  <a:gd name="connsiteX11" fmla="*/ 360 w 120654"/>
                  <a:gd name="connsiteY11" fmla="*/ 159921 h 1316402"/>
                  <a:gd name="connsiteX12" fmla="*/ 3241 w 120654"/>
                  <a:gd name="connsiteY12" fmla="*/ 194496 h 1316402"/>
                  <a:gd name="connsiteX13" fmla="*/ 2521 w 120654"/>
                  <a:gd name="connsiteY13" fmla="*/ 248881 h 1316402"/>
                  <a:gd name="connsiteX14" fmla="*/ 1801 w 120654"/>
                  <a:gd name="connsiteY14" fmla="*/ 218627 h 1316402"/>
                  <a:gd name="connsiteX15" fmla="*/ 2161 w 120654"/>
                  <a:gd name="connsiteY15" fmla="*/ 346125 h 1316402"/>
                  <a:gd name="connsiteX16" fmla="*/ 1080 w 120654"/>
                  <a:gd name="connsiteY16" fmla="*/ 330277 h 1316402"/>
                  <a:gd name="connsiteX17" fmla="*/ 3962 w 120654"/>
                  <a:gd name="connsiteY17" fmla="*/ 489469 h 1316402"/>
                  <a:gd name="connsiteX18" fmla="*/ 1441 w 120654"/>
                  <a:gd name="connsiteY18" fmla="*/ 449851 h 1316402"/>
                  <a:gd name="connsiteX19" fmla="*/ 2161 w 120654"/>
                  <a:gd name="connsiteY19" fmla="*/ 714571 h 1316402"/>
                  <a:gd name="connsiteX20" fmla="*/ 3241 w 120654"/>
                  <a:gd name="connsiteY20" fmla="*/ 698003 h 1316402"/>
                  <a:gd name="connsiteX21" fmla="*/ 720 w 120654"/>
                  <a:gd name="connsiteY21" fmla="*/ 763193 h 1316402"/>
                  <a:gd name="connsiteX22" fmla="*/ 720 w 120654"/>
                  <a:gd name="connsiteY22" fmla="*/ 883847 h 1316402"/>
                  <a:gd name="connsiteX23" fmla="*/ 11165 w 120654"/>
                  <a:gd name="connsiteY23" fmla="*/ 1021429 h 1316402"/>
                  <a:gd name="connsiteX24" fmla="*/ 53664 w 120654"/>
                  <a:gd name="connsiteY24" fmla="*/ 1174138 h 1316402"/>
                  <a:gd name="connsiteX25" fmla="*/ 60867 w 120654"/>
                  <a:gd name="connsiteY25" fmla="*/ 1192507 h 1316402"/>
                  <a:gd name="connsiteX26" fmla="*/ 68071 w 120654"/>
                  <a:gd name="connsiteY26" fmla="*/ 1210875 h 1316402"/>
                  <a:gd name="connsiteX27" fmla="*/ 83918 w 120654"/>
                  <a:gd name="connsiteY27" fmla="*/ 1246891 h 1316402"/>
                  <a:gd name="connsiteX28" fmla="*/ 101566 w 120654"/>
                  <a:gd name="connsiteY28" fmla="*/ 1282187 h 1316402"/>
                  <a:gd name="connsiteX29" fmla="*/ 110930 w 120654"/>
                  <a:gd name="connsiteY29" fmla="*/ 1299475 h 1316402"/>
                  <a:gd name="connsiteX30" fmla="*/ 120654 w 120654"/>
                  <a:gd name="connsiteY30" fmla="*/ 1316402 h 1316402"/>
                  <a:gd name="connsiteX31" fmla="*/ 103006 w 120654"/>
                  <a:gd name="connsiteY31" fmla="*/ 1283628 h 1316402"/>
                  <a:gd name="connsiteX32" fmla="*/ 109489 w 120654"/>
                  <a:gd name="connsiteY32" fmla="*/ 1287229 h 1316402"/>
                  <a:gd name="connsiteX33" fmla="*/ 90041 w 120654"/>
                  <a:gd name="connsiteY33" fmla="*/ 1249412 h 1316402"/>
                  <a:gd name="connsiteX34" fmla="*/ 81397 w 120654"/>
                  <a:gd name="connsiteY34" fmla="*/ 1230324 h 1316402"/>
                  <a:gd name="connsiteX35" fmla="*/ 74914 w 120654"/>
                  <a:gd name="connsiteY35" fmla="*/ 1214837 h 1316402"/>
                  <a:gd name="connsiteX36" fmla="*/ 70952 w 120654"/>
                  <a:gd name="connsiteY36" fmla="*/ 1204752 h 1316402"/>
                  <a:gd name="connsiteX37" fmla="*/ 66630 w 120654"/>
                  <a:gd name="connsiteY37" fmla="*/ 1192507 h 1316402"/>
                  <a:gd name="connsiteX38" fmla="*/ 75634 w 120654"/>
                  <a:gd name="connsiteY38" fmla="*/ 1210515 h 1316402"/>
                  <a:gd name="connsiteX39" fmla="*/ 59427 w 120654"/>
                  <a:gd name="connsiteY39" fmla="*/ 1158651 h 1316402"/>
                  <a:gd name="connsiteX40" fmla="*/ 42139 w 120654"/>
                  <a:gd name="connsiteY40" fmla="*/ 1097784 h 1316402"/>
                  <a:gd name="connsiteX41" fmla="*/ 34936 w 120654"/>
                  <a:gd name="connsiteY41" fmla="*/ 1068611 h 1316402"/>
                  <a:gd name="connsiteX42" fmla="*/ 29173 w 120654"/>
                  <a:gd name="connsiteY42" fmla="*/ 1040158 h 1316402"/>
                  <a:gd name="connsiteX43" fmla="*/ 26292 w 120654"/>
                  <a:gd name="connsiteY43" fmla="*/ 1026111 h 1316402"/>
                  <a:gd name="connsiteX44" fmla="*/ 24131 w 120654"/>
                  <a:gd name="connsiteY44" fmla="*/ 1012065 h 1316402"/>
                  <a:gd name="connsiteX45" fmla="*/ 19809 w 120654"/>
                  <a:gd name="connsiteY45" fmla="*/ 984693 h 1316402"/>
                  <a:gd name="connsiteX46" fmla="*/ 16567 w 120654"/>
                  <a:gd name="connsiteY46" fmla="*/ 957681 h 1316402"/>
                  <a:gd name="connsiteX47" fmla="*/ 13686 w 120654"/>
                  <a:gd name="connsiteY47" fmla="*/ 930668 h 1316402"/>
                  <a:gd name="connsiteX48" fmla="*/ 12246 w 120654"/>
                  <a:gd name="connsiteY48" fmla="*/ 903656 h 1316402"/>
                  <a:gd name="connsiteX49" fmla="*/ 10805 w 120654"/>
                  <a:gd name="connsiteY49" fmla="*/ 877004 h 1316402"/>
                  <a:gd name="connsiteX50" fmla="*/ 9004 w 120654"/>
                  <a:gd name="connsiteY50" fmla="*/ 823340 h 1316402"/>
                  <a:gd name="connsiteX51" fmla="*/ 6123 w 120654"/>
                  <a:gd name="connsiteY51" fmla="*/ 708808 h 1316402"/>
                  <a:gd name="connsiteX52" fmla="*/ 7924 w 120654"/>
                  <a:gd name="connsiteY52" fmla="*/ 513600 h 1316402"/>
                  <a:gd name="connsiteX53" fmla="*/ 10805 w 120654"/>
                  <a:gd name="connsiteY53" fmla="*/ 631013 h 1316402"/>
                  <a:gd name="connsiteX54" fmla="*/ 10805 w 120654"/>
                  <a:gd name="connsiteY54" fmla="*/ 511439 h 1316402"/>
                  <a:gd name="connsiteX55" fmla="*/ 7203 w 120654"/>
                  <a:gd name="connsiteY55" fmla="*/ 495952 h 1316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0654" h="1316402">
                    <a:moveTo>
                      <a:pt x="8644" y="495592"/>
                    </a:moveTo>
                    <a:cubicBezTo>
                      <a:pt x="8284" y="323434"/>
                      <a:pt x="11525" y="538091"/>
                      <a:pt x="12246" y="458856"/>
                    </a:cubicBezTo>
                    <a:cubicBezTo>
                      <a:pt x="12246" y="410954"/>
                      <a:pt x="10445" y="394026"/>
                      <a:pt x="10085" y="364493"/>
                    </a:cubicBezTo>
                    <a:cubicBezTo>
                      <a:pt x="11165" y="500995"/>
                      <a:pt x="5402" y="346125"/>
                      <a:pt x="6123" y="483707"/>
                    </a:cubicBezTo>
                    <a:cubicBezTo>
                      <a:pt x="3602" y="464258"/>
                      <a:pt x="3241" y="384302"/>
                      <a:pt x="3962" y="337481"/>
                    </a:cubicBezTo>
                    <a:cubicBezTo>
                      <a:pt x="6483" y="284537"/>
                      <a:pt x="5763" y="383581"/>
                      <a:pt x="8284" y="395827"/>
                    </a:cubicBezTo>
                    <a:cubicBezTo>
                      <a:pt x="7924" y="340362"/>
                      <a:pt x="7563" y="350446"/>
                      <a:pt x="6123" y="326676"/>
                    </a:cubicBezTo>
                    <a:cubicBezTo>
                      <a:pt x="6843" y="239877"/>
                      <a:pt x="3241" y="146955"/>
                      <a:pt x="6483" y="95091"/>
                    </a:cubicBezTo>
                    <a:cubicBezTo>
                      <a:pt x="5763" y="32423"/>
                      <a:pt x="4682" y="36385"/>
                      <a:pt x="3602" y="369"/>
                    </a:cubicBezTo>
                    <a:cubicBezTo>
                      <a:pt x="1080" y="-6835"/>
                      <a:pt x="2161" y="93651"/>
                      <a:pt x="0" y="117061"/>
                    </a:cubicBezTo>
                    <a:cubicBezTo>
                      <a:pt x="0" y="112379"/>
                      <a:pt x="720" y="103015"/>
                      <a:pt x="1080" y="105536"/>
                    </a:cubicBezTo>
                    <a:lnTo>
                      <a:pt x="360" y="159921"/>
                    </a:lnTo>
                    <a:cubicBezTo>
                      <a:pt x="1441" y="108417"/>
                      <a:pt x="2881" y="167124"/>
                      <a:pt x="3241" y="194496"/>
                    </a:cubicBezTo>
                    <a:cubicBezTo>
                      <a:pt x="3241" y="214665"/>
                      <a:pt x="3241" y="254283"/>
                      <a:pt x="2521" y="248881"/>
                    </a:cubicBezTo>
                    <a:lnTo>
                      <a:pt x="1801" y="218627"/>
                    </a:lnTo>
                    <a:cubicBezTo>
                      <a:pt x="1080" y="257885"/>
                      <a:pt x="3602" y="304706"/>
                      <a:pt x="2161" y="346125"/>
                    </a:cubicBezTo>
                    <a:cubicBezTo>
                      <a:pt x="1441" y="348286"/>
                      <a:pt x="1441" y="332799"/>
                      <a:pt x="1080" y="330277"/>
                    </a:cubicBezTo>
                    <a:cubicBezTo>
                      <a:pt x="2881" y="376378"/>
                      <a:pt x="2881" y="421038"/>
                      <a:pt x="3962" y="489469"/>
                    </a:cubicBezTo>
                    <a:lnTo>
                      <a:pt x="1441" y="449851"/>
                    </a:lnTo>
                    <a:cubicBezTo>
                      <a:pt x="4322" y="504596"/>
                      <a:pt x="3602" y="628492"/>
                      <a:pt x="2161" y="714571"/>
                    </a:cubicBezTo>
                    <a:cubicBezTo>
                      <a:pt x="2521" y="705207"/>
                      <a:pt x="2881" y="687919"/>
                      <a:pt x="3241" y="698003"/>
                    </a:cubicBezTo>
                    <a:cubicBezTo>
                      <a:pt x="3962" y="748426"/>
                      <a:pt x="2161" y="786603"/>
                      <a:pt x="720" y="763193"/>
                    </a:cubicBezTo>
                    <a:cubicBezTo>
                      <a:pt x="1801" y="787684"/>
                      <a:pt x="1441" y="834865"/>
                      <a:pt x="720" y="883847"/>
                    </a:cubicBezTo>
                    <a:cubicBezTo>
                      <a:pt x="720" y="934270"/>
                      <a:pt x="4682" y="987574"/>
                      <a:pt x="11165" y="1021429"/>
                    </a:cubicBezTo>
                    <a:cubicBezTo>
                      <a:pt x="20889" y="1073653"/>
                      <a:pt x="35296" y="1124796"/>
                      <a:pt x="53664" y="1174138"/>
                    </a:cubicBezTo>
                    <a:lnTo>
                      <a:pt x="60867" y="1192507"/>
                    </a:lnTo>
                    <a:cubicBezTo>
                      <a:pt x="63389" y="1198629"/>
                      <a:pt x="65550" y="1204752"/>
                      <a:pt x="68071" y="1210875"/>
                    </a:cubicBezTo>
                    <a:lnTo>
                      <a:pt x="83918" y="1246891"/>
                    </a:lnTo>
                    <a:lnTo>
                      <a:pt x="101566" y="1282187"/>
                    </a:lnTo>
                    <a:cubicBezTo>
                      <a:pt x="104447" y="1287950"/>
                      <a:pt x="107689" y="1293712"/>
                      <a:pt x="110930" y="1299475"/>
                    </a:cubicBezTo>
                    <a:lnTo>
                      <a:pt x="120654" y="1316402"/>
                    </a:lnTo>
                    <a:cubicBezTo>
                      <a:pt x="115252" y="1305958"/>
                      <a:pt x="108769" y="1295153"/>
                      <a:pt x="103006" y="1283628"/>
                    </a:cubicBezTo>
                    <a:cubicBezTo>
                      <a:pt x="93282" y="1256616"/>
                      <a:pt x="86799" y="1242929"/>
                      <a:pt x="109489" y="1287229"/>
                    </a:cubicBezTo>
                    <a:cubicBezTo>
                      <a:pt x="98685" y="1265259"/>
                      <a:pt x="95083" y="1258776"/>
                      <a:pt x="90041" y="1249412"/>
                    </a:cubicBezTo>
                    <a:cubicBezTo>
                      <a:pt x="87520" y="1244730"/>
                      <a:pt x="85359" y="1238967"/>
                      <a:pt x="81397" y="1230324"/>
                    </a:cubicBezTo>
                    <a:cubicBezTo>
                      <a:pt x="79596" y="1226002"/>
                      <a:pt x="77435" y="1220959"/>
                      <a:pt x="74914" y="1214837"/>
                    </a:cubicBezTo>
                    <a:cubicBezTo>
                      <a:pt x="73833" y="1211595"/>
                      <a:pt x="72393" y="1208354"/>
                      <a:pt x="70952" y="1204752"/>
                    </a:cubicBezTo>
                    <a:cubicBezTo>
                      <a:pt x="69511" y="1201150"/>
                      <a:pt x="68431" y="1197189"/>
                      <a:pt x="66630" y="1192507"/>
                    </a:cubicBezTo>
                    <a:cubicBezTo>
                      <a:pt x="71672" y="1206193"/>
                      <a:pt x="76354" y="1214116"/>
                      <a:pt x="75634" y="1210515"/>
                    </a:cubicBezTo>
                    <a:cubicBezTo>
                      <a:pt x="74914" y="1207273"/>
                      <a:pt x="70592" y="1192146"/>
                      <a:pt x="59427" y="1158651"/>
                    </a:cubicBezTo>
                    <a:cubicBezTo>
                      <a:pt x="53304" y="1137402"/>
                      <a:pt x="46461" y="1117593"/>
                      <a:pt x="42139" y="1097784"/>
                    </a:cubicBezTo>
                    <a:cubicBezTo>
                      <a:pt x="39618" y="1088060"/>
                      <a:pt x="37097" y="1078335"/>
                      <a:pt x="34936" y="1068611"/>
                    </a:cubicBezTo>
                    <a:cubicBezTo>
                      <a:pt x="33135" y="1058886"/>
                      <a:pt x="30974" y="1049522"/>
                      <a:pt x="29173" y="1040158"/>
                    </a:cubicBezTo>
                    <a:cubicBezTo>
                      <a:pt x="28093" y="1035476"/>
                      <a:pt x="27012" y="1030794"/>
                      <a:pt x="26292" y="1026111"/>
                    </a:cubicBezTo>
                    <a:cubicBezTo>
                      <a:pt x="25572" y="1021429"/>
                      <a:pt x="24851" y="1016747"/>
                      <a:pt x="24131" y="1012065"/>
                    </a:cubicBezTo>
                    <a:cubicBezTo>
                      <a:pt x="22690" y="1002701"/>
                      <a:pt x="21250" y="993697"/>
                      <a:pt x="19809" y="984693"/>
                    </a:cubicBezTo>
                    <a:cubicBezTo>
                      <a:pt x="18368" y="975689"/>
                      <a:pt x="17648" y="966685"/>
                      <a:pt x="16567" y="957681"/>
                    </a:cubicBezTo>
                    <a:cubicBezTo>
                      <a:pt x="15847" y="948677"/>
                      <a:pt x="14407" y="939672"/>
                      <a:pt x="13686" y="930668"/>
                    </a:cubicBezTo>
                    <a:cubicBezTo>
                      <a:pt x="13326" y="921664"/>
                      <a:pt x="12606" y="912660"/>
                      <a:pt x="12246" y="903656"/>
                    </a:cubicBezTo>
                    <a:cubicBezTo>
                      <a:pt x="11885" y="894652"/>
                      <a:pt x="11165" y="885648"/>
                      <a:pt x="10805" y="877004"/>
                    </a:cubicBezTo>
                    <a:cubicBezTo>
                      <a:pt x="10085" y="859356"/>
                      <a:pt x="9724" y="841348"/>
                      <a:pt x="9004" y="823340"/>
                    </a:cubicBezTo>
                    <a:cubicBezTo>
                      <a:pt x="7924" y="786964"/>
                      <a:pt x="6843" y="749507"/>
                      <a:pt x="6123" y="708808"/>
                    </a:cubicBezTo>
                    <a:cubicBezTo>
                      <a:pt x="7924" y="702686"/>
                      <a:pt x="7563" y="575548"/>
                      <a:pt x="7924" y="513600"/>
                    </a:cubicBezTo>
                    <a:cubicBezTo>
                      <a:pt x="9724" y="537371"/>
                      <a:pt x="10445" y="583112"/>
                      <a:pt x="10805" y="631013"/>
                    </a:cubicBezTo>
                    <a:cubicBezTo>
                      <a:pt x="10805" y="601120"/>
                      <a:pt x="10805" y="549617"/>
                      <a:pt x="10805" y="511439"/>
                    </a:cubicBezTo>
                    <a:lnTo>
                      <a:pt x="7203" y="495952"/>
                    </a:lnTo>
                    <a:close/>
                  </a:path>
                </a:pathLst>
              </a:custGeom>
              <a:solidFill>
                <a:schemeClr val="accent2"/>
              </a:solidFill>
              <a:ln w="0" cap="flat">
                <a:noFill/>
                <a:prstDash val="solid"/>
                <a:miter/>
              </a:ln>
            </p:spPr>
            <p:txBody>
              <a:bodyPr rtlCol="0" anchor="ctr"/>
              <a:lstStyle/>
              <a:p>
                <a:endParaRPr lang="en-US" sz="744"/>
              </a:p>
            </p:txBody>
          </p:sp>
          <p:sp>
            <p:nvSpPr>
              <p:cNvPr id="2832" name="Freeform: Shape 2831">
                <a:extLst>
                  <a:ext uri="{FF2B5EF4-FFF2-40B4-BE49-F238E27FC236}">
                    <a16:creationId xmlns:a16="http://schemas.microsoft.com/office/drawing/2014/main" id="{26F8B62B-7894-318E-0518-11B496C5AE3A}"/>
                  </a:ext>
                </a:extLst>
              </p:cNvPr>
              <p:cNvSpPr/>
              <p:nvPr/>
            </p:nvSpPr>
            <p:spPr>
              <a:xfrm>
                <a:off x="8390719" y="4945488"/>
                <a:ext cx="3601" cy="13686"/>
              </a:xfrm>
              <a:custGeom>
                <a:avLst/>
                <a:gdLst>
                  <a:gd name="connsiteX0" fmla="*/ 0 w 3601"/>
                  <a:gd name="connsiteY0" fmla="*/ 13686 h 13686"/>
                  <a:gd name="connsiteX1" fmla="*/ 0 w 3601"/>
                  <a:gd name="connsiteY1" fmla="*/ 0 h 13686"/>
                  <a:gd name="connsiteX2" fmla="*/ 0 w 3601"/>
                  <a:gd name="connsiteY2" fmla="*/ 13686 h 13686"/>
                </a:gdLst>
                <a:ahLst/>
                <a:cxnLst>
                  <a:cxn ang="0">
                    <a:pos x="connsiteX0" y="connsiteY0"/>
                  </a:cxn>
                  <a:cxn ang="0">
                    <a:pos x="connsiteX1" y="connsiteY1"/>
                  </a:cxn>
                  <a:cxn ang="0">
                    <a:pos x="connsiteX2" y="connsiteY2"/>
                  </a:cxn>
                </a:cxnLst>
                <a:rect l="l" t="t" r="r" b="b"/>
                <a:pathLst>
                  <a:path w="3601" h="13686">
                    <a:moveTo>
                      <a:pt x="0" y="13686"/>
                    </a:moveTo>
                    <a:cubicBezTo>
                      <a:pt x="0" y="9364"/>
                      <a:pt x="0" y="4682"/>
                      <a:pt x="0" y="0"/>
                    </a:cubicBezTo>
                    <a:cubicBezTo>
                      <a:pt x="0" y="2521"/>
                      <a:pt x="0" y="6483"/>
                      <a:pt x="0" y="13686"/>
                    </a:cubicBezTo>
                    <a:close/>
                  </a:path>
                </a:pathLst>
              </a:custGeom>
              <a:solidFill>
                <a:schemeClr val="accent2"/>
              </a:solidFill>
              <a:ln w="0" cap="flat">
                <a:noFill/>
                <a:prstDash val="solid"/>
                <a:miter/>
              </a:ln>
            </p:spPr>
            <p:txBody>
              <a:bodyPr rtlCol="0" anchor="ctr"/>
              <a:lstStyle/>
              <a:p>
                <a:endParaRPr lang="en-US" sz="744"/>
              </a:p>
            </p:txBody>
          </p:sp>
          <p:sp>
            <p:nvSpPr>
              <p:cNvPr id="2833" name="Freeform: Shape 2832">
                <a:extLst>
                  <a:ext uri="{FF2B5EF4-FFF2-40B4-BE49-F238E27FC236}">
                    <a16:creationId xmlns:a16="http://schemas.microsoft.com/office/drawing/2014/main" id="{6CA2EA7A-4E3D-2018-4061-ACD4B253AE65}"/>
                  </a:ext>
                </a:extLst>
              </p:cNvPr>
              <p:cNvSpPr/>
              <p:nvPr/>
            </p:nvSpPr>
            <p:spPr>
              <a:xfrm>
                <a:off x="8387838" y="4690853"/>
                <a:ext cx="3601" cy="15126"/>
              </a:xfrm>
              <a:custGeom>
                <a:avLst/>
                <a:gdLst>
                  <a:gd name="connsiteX0" fmla="*/ 0 w 3601"/>
                  <a:gd name="connsiteY0" fmla="*/ 14407 h 15126"/>
                  <a:gd name="connsiteX1" fmla="*/ 0 w 3601"/>
                  <a:gd name="connsiteY1" fmla="*/ 15127 h 15126"/>
                  <a:gd name="connsiteX2" fmla="*/ 0 w 3601"/>
                  <a:gd name="connsiteY2" fmla="*/ 0 h 15126"/>
                  <a:gd name="connsiteX3" fmla="*/ 0 w 3601"/>
                  <a:gd name="connsiteY3" fmla="*/ 14407 h 15126"/>
                </a:gdLst>
                <a:ahLst/>
                <a:cxnLst>
                  <a:cxn ang="0">
                    <a:pos x="connsiteX0" y="connsiteY0"/>
                  </a:cxn>
                  <a:cxn ang="0">
                    <a:pos x="connsiteX1" y="connsiteY1"/>
                  </a:cxn>
                  <a:cxn ang="0">
                    <a:pos x="connsiteX2" y="connsiteY2"/>
                  </a:cxn>
                  <a:cxn ang="0">
                    <a:pos x="connsiteX3" y="connsiteY3"/>
                  </a:cxn>
                </a:cxnLst>
                <a:rect l="l" t="t" r="r" b="b"/>
                <a:pathLst>
                  <a:path w="3601" h="15126">
                    <a:moveTo>
                      <a:pt x="0" y="14407"/>
                    </a:moveTo>
                    <a:cubicBezTo>
                      <a:pt x="0" y="15127"/>
                      <a:pt x="0" y="14767"/>
                      <a:pt x="0" y="15127"/>
                    </a:cubicBezTo>
                    <a:cubicBezTo>
                      <a:pt x="0" y="10085"/>
                      <a:pt x="0" y="5042"/>
                      <a:pt x="0" y="0"/>
                    </a:cubicBezTo>
                    <a:cubicBezTo>
                      <a:pt x="0" y="5042"/>
                      <a:pt x="0" y="10805"/>
                      <a:pt x="0" y="14407"/>
                    </a:cubicBezTo>
                    <a:close/>
                  </a:path>
                </a:pathLst>
              </a:custGeom>
              <a:solidFill>
                <a:schemeClr val="accent2"/>
              </a:solidFill>
              <a:ln w="0" cap="flat">
                <a:noFill/>
                <a:prstDash val="solid"/>
                <a:miter/>
              </a:ln>
            </p:spPr>
            <p:txBody>
              <a:bodyPr rtlCol="0" anchor="ctr"/>
              <a:lstStyle/>
              <a:p>
                <a:endParaRPr lang="en-US" sz="744"/>
              </a:p>
            </p:txBody>
          </p:sp>
          <p:sp>
            <p:nvSpPr>
              <p:cNvPr id="2834" name="Freeform: Shape 2833">
                <a:extLst>
                  <a:ext uri="{FF2B5EF4-FFF2-40B4-BE49-F238E27FC236}">
                    <a16:creationId xmlns:a16="http://schemas.microsoft.com/office/drawing/2014/main" id="{D1EEE3A4-C173-6CCC-326E-96A3989383AA}"/>
                  </a:ext>
                </a:extLst>
              </p:cNvPr>
              <p:cNvSpPr/>
              <p:nvPr/>
            </p:nvSpPr>
            <p:spPr>
              <a:xfrm>
                <a:off x="8512970" y="5388829"/>
                <a:ext cx="16051" cy="25950"/>
              </a:xfrm>
              <a:custGeom>
                <a:avLst/>
                <a:gdLst>
                  <a:gd name="connsiteX0" fmla="*/ 924 w 16051"/>
                  <a:gd name="connsiteY0" fmla="*/ 1819 h 25950"/>
                  <a:gd name="connsiteX1" fmla="*/ 16051 w 16051"/>
                  <a:gd name="connsiteY1" fmla="*/ 25950 h 25950"/>
                  <a:gd name="connsiteX2" fmla="*/ 4526 w 16051"/>
                  <a:gd name="connsiteY2" fmla="*/ 6862 h 25950"/>
                  <a:gd name="connsiteX3" fmla="*/ 924 w 16051"/>
                  <a:gd name="connsiteY3" fmla="*/ 1819 h 25950"/>
                </a:gdLst>
                <a:ahLst/>
                <a:cxnLst>
                  <a:cxn ang="0">
                    <a:pos x="connsiteX0" y="connsiteY0"/>
                  </a:cxn>
                  <a:cxn ang="0">
                    <a:pos x="connsiteX1" y="connsiteY1"/>
                  </a:cxn>
                  <a:cxn ang="0">
                    <a:pos x="connsiteX2" y="connsiteY2"/>
                  </a:cxn>
                  <a:cxn ang="0">
                    <a:pos x="connsiteX3" y="connsiteY3"/>
                  </a:cxn>
                </a:cxnLst>
                <a:rect l="l" t="t" r="r" b="b"/>
                <a:pathLst>
                  <a:path w="16051" h="25950">
                    <a:moveTo>
                      <a:pt x="924" y="1819"/>
                    </a:moveTo>
                    <a:cubicBezTo>
                      <a:pt x="6327" y="10463"/>
                      <a:pt x="10649" y="16946"/>
                      <a:pt x="16051" y="25950"/>
                    </a:cubicBezTo>
                    <a:cubicBezTo>
                      <a:pt x="12810" y="20548"/>
                      <a:pt x="8488" y="13705"/>
                      <a:pt x="4526" y="6862"/>
                    </a:cubicBezTo>
                    <a:cubicBezTo>
                      <a:pt x="564" y="739"/>
                      <a:pt x="-1237" y="-2142"/>
                      <a:pt x="924" y="1819"/>
                    </a:cubicBezTo>
                    <a:close/>
                  </a:path>
                </a:pathLst>
              </a:custGeom>
              <a:solidFill>
                <a:schemeClr val="accent2"/>
              </a:solidFill>
              <a:ln w="0" cap="flat">
                <a:noFill/>
                <a:prstDash val="solid"/>
                <a:miter/>
              </a:ln>
            </p:spPr>
            <p:txBody>
              <a:bodyPr rtlCol="0" anchor="ctr"/>
              <a:lstStyle/>
              <a:p>
                <a:endParaRPr lang="en-US" sz="744"/>
              </a:p>
            </p:txBody>
          </p:sp>
          <p:sp>
            <p:nvSpPr>
              <p:cNvPr id="2835" name="Freeform: Shape 2834">
                <a:extLst>
                  <a:ext uri="{FF2B5EF4-FFF2-40B4-BE49-F238E27FC236}">
                    <a16:creationId xmlns:a16="http://schemas.microsoft.com/office/drawing/2014/main" id="{459CE806-D20A-D4A3-0FC4-250C8FE9402B}"/>
                  </a:ext>
                </a:extLst>
              </p:cNvPr>
              <p:cNvSpPr/>
              <p:nvPr/>
            </p:nvSpPr>
            <p:spPr>
              <a:xfrm>
                <a:off x="8525420" y="5418381"/>
                <a:ext cx="6310" cy="10285"/>
              </a:xfrm>
              <a:custGeom>
                <a:avLst/>
                <a:gdLst>
                  <a:gd name="connsiteX0" fmla="*/ 3241 w 6310"/>
                  <a:gd name="connsiteY0" fmla="*/ 4322 h 10285"/>
                  <a:gd name="connsiteX1" fmla="*/ 0 w 6310"/>
                  <a:gd name="connsiteY1" fmla="*/ 0 h 10285"/>
                  <a:gd name="connsiteX2" fmla="*/ 2881 w 6310"/>
                  <a:gd name="connsiteY2" fmla="*/ 5402 h 10285"/>
                  <a:gd name="connsiteX3" fmla="*/ 5763 w 6310"/>
                  <a:gd name="connsiteY3" fmla="*/ 10085 h 10285"/>
                  <a:gd name="connsiteX4" fmla="*/ 3241 w 6310"/>
                  <a:gd name="connsiteY4" fmla="*/ 4682 h 102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10" h="10285">
                    <a:moveTo>
                      <a:pt x="3241" y="4322"/>
                    </a:moveTo>
                    <a:lnTo>
                      <a:pt x="0" y="0"/>
                    </a:lnTo>
                    <a:cubicBezTo>
                      <a:pt x="1080" y="1801"/>
                      <a:pt x="2161" y="3602"/>
                      <a:pt x="2881" y="5402"/>
                    </a:cubicBezTo>
                    <a:cubicBezTo>
                      <a:pt x="3962" y="6843"/>
                      <a:pt x="4682" y="8644"/>
                      <a:pt x="5763" y="10085"/>
                    </a:cubicBezTo>
                    <a:cubicBezTo>
                      <a:pt x="6843" y="10805"/>
                      <a:pt x="6483" y="9724"/>
                      <a:pt x="3241" y="4682"/>
                    </a:cubicBezTo>
                    <a:close/>
                  </a:path>
                </a:pathLst>
              </a:custGeom>
              <a:solidFill>
                <a:schemeClr val="accent2"/>
              </a:solidFill>
              <a:ln w="0" cap="flat">
                <a:noFill/>
                <a:prstDash val="solid"/>
                <a:miter/>
              </a:ln>
            </p:spPr>
            <p:txBody>
              <a:bodyPr rtlCol="0" anchor="ctr"/>
              <a:lstStyle/>
              <a:p>
                <a:endParaRPr lang="en-US" sz="744"/>
              </a:p>
            </p:txBody>
          </p:sp>
          <p:sp>
            <p:nvSpPr>
              <p:cNvPr id="2836" name="Freeform: Shape 2835">
                <a:extLst>
                  <a:ext uri="{FF2B5EF4-FFF2-40B4-BE49-F238E27FC236}">
                    <a16:creationId xmlns:a16="http://schemas.microsoft.com/office/drawing/2014/main" id="{401F9DC1-24E2-ABE2-0CB4-031B649CA7CD}"/>
                  </a:ext>
                </a:extLst>
              </p:cNvPr>
              <p:cNvSpPr/>
              <p:nvPr/>
            </p:nvSpPr>
            <p:spPr>
              <a:xfrm>
                <a:off x="8400443" y="3880488"/>
                <a:ext cx="3601" cy="16567"/>
              </a:xfrm>
              <a:custGeom>
                <a:avLst/>
                <a:gdLst>
                  <a:gd name="connsiteX0" fmla="*/ 0 w 3601"/>
                  <a:gd name="connsiteY0" fmla="*/ 16567 h 16567"/>
                  <a:gd name="connsiteX1" fmla="*/ 0 w 3601"/>
                  <a:gd name="connsiteY1" fmla="*/ 0 h 16567"/>
                  <a:gd name="connsiteX2" fmla="*/ 0 w 3601"/>
                  <a:gd name="connsiteY2" fmla="*/ 16567 h 16567"/>
                </a:gdLst>
                <a:ahLst/>
                <a:cxnLst>
                  <a:cxn ang="0">
                    <a:pos x="connsiteX0" y="connsiteY0"/>
                  </a:cxn>
                  <a:cxn ang="0">
                    <a:pos x="connsiteX1" y="connsiteY1"/>
                  </a:cxn>
                  <a:cxn ang="0">
                    <a:pos x="connsiteX2" y="connsiteY2"/>
                  </a:cxn>
                </a:cxnLst>
                <a:rect l="l" t="t" r="r" b="b"/>
                <a:pathLst>
                  <a:path w="3601" h="16567">
                    <a:moveTo>
                      <a:pt x="0" y="16567"/>
                    </a:moveTo>
                    <a:lnTo>
                      <a:pt x="0" y="0"/>
                    </a:lnTo>
                    <a:cubicBezTo>
                      <a:pt x="0" y="10085"/>
                      <a:pt x="0" y="14046"/>
                      <a:pt x="0" y="16567"/>
                    </a:cubicBezTo>
                    <a:close/>
                  </a:path>
                </a:pathLst>
              </a:custGeom>
              <a:solidFill>
                <a:schemeClr val="accent2"/>
              </a:solidFill>
              <a:ln w="0" cap="flat">
                <a:noFill/>
                <a:prstDash val="solid"/>
                <a:miter/>
              </a:ln>
            </p:spPr>
            <p:txBody>
              <a:bodyPr rtlCol="0" anchor="ctr"/>
              <a:lstStyle/>
              <a:p>
                <a:endParaRPr lang="en-US" sz="744"/>
              </a:p>
            </p:txBody>
          </p:sp>
          <p:sp>
            <p:nvSpPr>
              <p:cNvPr id="2837" name="Freeform: Shape 2836">
                <a:extLst>
                  <a:ext uri="{FF2B5EF4-FFF2-40B4-BE49-F238E27FC236}">
                    <a16:creationId xmlns:a16="http://schemas.microsoft.com/office/drawing/2014/main" id="{4545D0CB-FC7B-2867-CBA7-4391E4C8F441}"/>
                  </a:ext>
                </a:extLst>
              </p:cNvPr>
              <p:cNvSpPr/>
              <p:nvPr/>
            </p:nvSpPr>
            <p:spPr>
              <a:xfrm>
                <a:off x="8386397" y="4250733"/>
                <a:ext cx="7203" cy="705640"/>
              </a:xfrm>
              <a:custGeom>
                <a:avLst/>
                <a:gdLst>
                  <a:gd name="connsiteX0" fmla="*/ 1080 w 7203"/>
                  <a:gd name="connsiteY0" fmla="*/ 112733 h 705640"/>
                  <a:gd name="connsiteX1" fmla="*/ 3602 w 7203"/>
                  <a:gd name="connsiteY1" fmla="*/ 204574 h 705640"/>
                  <a:gd name="connsiteX2" fmla="*/ 3602 w 7203"/>
                  <a:gd name="connsiteY2" fmla="*/ 179723 h 705640"/>
                  <a:gd name="connsiteX3" fmla="*/ 4322 w 7203"/>
                  <a:gd name="connsiteY3" fmla="*/ 419591 h 705640"/>
                  <a:gd name="connsiteX4" fmla="*/ 1441 w 7203"/>
                  <a:gd name="connsiteY4" fmla="*/ 454887 h 705640"/>
                  <a:gd name="connsiteX5" fmla="*/ 3962 w 7203"/>
                  <a:gd name="connsiteY5" fmla="*/ 578783 h 705640"/>
                  <a:gd name="connsiteX6" fmla="*/ 3962 w 7203"/>
                  <a:gd name="connsiteY6" fmla="*/ 694755 h 705640"/>
                  <a:gd name="connsiteX7" fmla="*/ 6123 w 7203"/>
                  <a:gd name="connsiteY7" fmla="*/ 704480 h 705640"/>
                  <a:gd name="connsiteX8" fmla="*/ 6483 w 7203"/>
                  <a:gd name="connsiteY8" fmla="*/ 699077 h 705640"/>
                  <a:gd name="connsiteX9" fmla="*/ 6123 w 7203"/>
                  <a:gd name="connsiteY9" fmla="*/ 655138 h 705640"/>
                  <a:gd name="connsiteX10" fmla="*/ 6483 w 7203"/>
                  <a:gd name="connsiteY10" fmla="*/ 665582 h 705640"/>
                  <a:gd name="connsiteX11" fmla="*/ 5402 w 7203"/>
                  <a:gd name="connsiteY11" fmla="*/ 527640 h 705640"/>
                  <a:gd name="connsiteX12" fmla="*/ 7203 w 7203"/>
                  <a:gd name="connsiteY12" fmla="*/ 549250 h 705640"/>
                  <a:gd name="connsiteX13" fmla="*/ 4682 w 7203"/>
                  <a:gd name="connsiteY13" fmla="*/ 347919 h 705640"/>
                  <a:gd name="connsiteX14" fmla="*/ 5763 w 7203"/>
                  <a:gd name="connsiteY14" fmla="*/ 279488 h 705640"/>
                  <a:gd name="connsiteX15" fmla="*/ 4682 w 7203"/>
                  <a:gd name="connsiteY15" fmla="*/ 111292 h 705640"/>
                  <a:gd name="connsiteX16" fmla="*/ 2521 w 7203"/>
                  <a:gd name="connsiteY16" fmla="*/ 2 h 705640"/>
                  <a:gd name="connsiteX17" fmla="*/ 3602 w 7203"/>
                  <a:gd name="connsiteY17" fmla="*/ 113093 h 705640"/>
                  <a:gd name="connsiteX18" fmla="*/ 0 w 7203"/>
                  <a:gd name="connsiteY18" fmla="*/ 113093 h 705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203" h="705640">
                    <a:moveTo>
                      <a:pt x="1080" y="112733"/>
                    </a:moveTo>
                    <a:cubicBezTo>
                      <a:pt x="1080" y="172520"/>
                      <a:pt x="3602" y="119936"/>
                      <a:pt x="3602" y="204574"/>
                    </a:cubicBezTo>
                    <a:lnTo>
                      <a:pt x="3602" y="179723"/>
                    </a:lnTo>
                    <a:cubicBezTo>
                      <a:pt x="5042" y="240590"/>
                      <a:pt x="4322" y="347559"/>
                      <a:pt x="4322" y="419591"/>
                    </a:cubicBezTo>
                    <a:cubicBezTo>
                      <a:pt x="3241" y="411308"/>
                      <a:pt x="2881" y="463531"/>
                      <a:pt x="1441" y="454887"/>
                    </a:cubicBezTo>
                    <a:cubicBezTo>
                      <a:pt x="1801" y="504229"/>
                      <a:pt x="2161" y="553212"/>
                      <a:pt x="3962" y="578783"/>
                    </a:cubicBezTo>
                    <a:cubicBezTo>
                      <a:pt x="3241" y="609397"/>
                      <a:pt x="5042" y="655858"/>
                      <a:pt x="3962" y="694755"/>
                    </a:cubicBezTo>
                    <a:cubicBezTo>
                      <a:pt x="4322" y="686472"/>
                      <a:pt x="5402" y="700518"/>
                      <a:pt x="6123" y="704480"/>
                    </a:cubicBezTo>
                    <a:cubicBezTo>
                      <a:pt x="6123" y="706641"/>
                      <a:pt x="6483" y="706281"/>
                      <a:pt x="6483" y="699077"/>
                    </a:cubicBezTo>
                    <a:cubicBezTo>
                      <a:pt x="6483" y="692234"/>
                      <a:pt x="6483" y="678908"/>
                      <a:pt x="6123" y="655138"/>
                    </a:cubicBezTo>
                    <a:cubicBezTo>
                      <a:pt x="6123" y="662701"/>
                      <a:pt x="6123" y="658019"/>
                      <a:pt x="6483" y="665582"/>
                    </a:cubicBezTo>
                    <a:cubicBezTo>
                      <a:pt x="7924" y="604715"/>
                      <a:pt x="5402" y="580224"/>
                      <a:pt x="5402" y="527640"/>
                    </a:cubicBezTo>
                    <a:cubicBezTo>
                      <a:pt x="6483" y="496306"/>
                      <a:pt x="6843" y="579143"/>
                      <a:pt x="7203" y="549250"/>
                    </a:cubicBezTo>
                    <a:cubicBezTo>
                      <a:pt x="6123" y="483700"/>
                      <a:pt x="8284" y="343597"/>
                      <a:pt x="4682" y="347919"/>
                    </a:cubicBezTo>
                    <a:cubicBezTo>
                      <a:pt x="4682" y="300017"/>
                      <a:pt x="5402" y="293534"/>
                      <a:pt x="5763" y="279488"/>
                    </a:cubicBezTo>
                    <a:cubicBezTo>
                      <a:pt x="3962" y="241671"/>
                      <a:pt x="4322" y="171799"/>
                      <a:pt x="4682" y="111292"/>
                    </a:cubicBezTo>
                    <a:cubicBezTo>
                      <a:pt x="4682" y="50785"/>
                      <a:pt x="5042" y="-358"/>
                      <a:pt x="2521" y="2"/>
                    </a:cubicBezTo>
                    <a:cubicBezTo>
                      <a:pt x="2521" y="27734"/>
                      <a:pt x="2521" y="72395"/>
                      <a:pt x="3602" y="113093"/>
                    </a:cubicBezTo>
                    <a:lnTo>
                      <a:pt x="0" y="113093"/>
                    </a:lnTo>
                    <a:close/>
                  </a:path>
                </a:pathLst>
              </a:custGeom>
              <a:solidFill>
                <a:schemeClr val="accent2"/>
              </a:solidFill>
              <a:ln w="0" cap="flat">
                <a:noFill/>
                <a:prstDash val="solid"/>
                <a:miter/>
              </a:ln>
            </p:spPr>
            <p:txBody>
              <a:bodyPr rtlCol="0" anchor="ctr"/>
              <a:lstStyle/>
              <a:p>
                <a:endParaRPr lang="en-US" sz="744"/>
              </a:p>
            </p:txBody>
          </p:sp>
          <p:sp>
            <p:nvSpPr>
              <p:cNvPr id="2838" name="Freeform: Shape 2837">
                <a:extLst>
                  <a:ext uri="{FF2B5EF4-FFF2-40B4-BE49-F238E27FC236}">
                    <a16:creationId xmlns:a16="http://schemas.microsoft.com/office/drawing/2014/main" id="{8967BF98-DDBE-A304-561F-B57B0B38F8B2}"/>
                  </a:ext>
                </a:extLst>
              </p:cNvPr>
              <p:cNvSpPr/>
              <p:nvPr/>
            </p:nvSpPr>
            <p:spPr>
              <a:xfrm>
                <a:off x="8464912" y="5289083"/>
                <a:ext cx="4321" cy="10804"/>
              </a:xfrm>
              <a:custGeom>
                <a:avLst/>
                <a:gdLst>
                  <a:gd name="connsiteX0" fmla="*/ 4322 w 4321"/>
                  <a:gd name="connsiteY0" fmla="*/ 10805 h 10804"/>
                  <a:gd name="connsiteX1" fmla="*/ 0 w 4321"/>
                  <a:gd name="connsiteY1" fmla="*/ 0 h 10804"/>
                  <a:gd name="connsiteX2" fmla="*/ 4322 w 4321"/>
                  <a:gd name="connsiteY2" fmla="*/ 10805 h 10804"/>
                </a:gdLst>
                <a:ahLst/>
                <a:cxnLst>
                  <a:cxn ang="0">
                    <a:pos x="connsiteX0" y="connsiteY0"/>
                  </a:cxn>
                  <a:cxn ang="0">
                    <a:pos x="connsiteX1" y="connsiteY1"/>
                  </a:cxn>
                  <a:cxn ang="0">
                    <a:pos x="connsiteX2" y="connsiteY2"/>
                  </a:cxn>
                </a:cxnLst>
                <a:rect l="l" t="t" r="r" b="b"/>
                <a:pathLst>
                  <a:path w="4321" h="10804">
                    <a:moveTo>
                      <a:pt x="4322" y="10805"/>
                    </a:moveTo>
                    <a:cubicBezTo>
                      <a:pt x="2881" y="7203"/>
                      <a:pt x="1080" y="2881"/>
                      <a:pt x="0" y="0"/>
                    </a:cubicBezTo>
                    <a:cubicBezTo>
                      <a:pt x="1080" y="3242"/>
                      <a:pt x="2881" y="7203"/>
                      <a:pt x="4322" y="10805"/>
                    </a:cubicBezTo>
                    <a:close/>
                  </a:path>
                </a:pathLst>
              </a:custGeom>
              <a:solidFill>
                <a:schemeClr val="accent2"/>
              </a:solidFill>
              <a:ln w="0" cap="flat">
                <a:noFill/>
                <a:prstDash val="solid"/>
                <a:miter/>
              </a:ln>
            </p:spPr>
            <p:txBody>
              <a:bodyPr rtlCol="0" anchor="ctr"/>
              <a:lstStyle/>
              <a:p>
                <a:endParaRPr lang="en-US" sz="744"/>
              </a:p>
            </p:txBody>
          </p:sp>
          <p:sp>
            <p:nvSpPr>
              <p:cNvPr id="2839" name="Freeform: Shape 2838">
                <a:extLst>
                  <a:ext uri="{FF2B5EF4-FFF2-40B4-BE49-F238E27FC236}">
                    <a16:creationId xmlns:a16="http://schemas.microsoft.com/office/drawing/2014/main" id="{75383983-853F-C626-A1F2-0C2A259C3EAE}"/>
                  </a:ext>
                </a:extLst>
              </p:cNvPr>
              <p:cNvSpPr/>
              <p:nvPr/>
            </p:nvSpPr>
            <p:spPr>
              <a:xfrm>
                <a:off x="8464192" y="5328353"/>
                <a:ext cx="537362" cy="494130"/>
              </a:xfrm>
              <a:custGeom>
                <a:avLst/>
                <a:gdLst>
                  <a:gd name="connsiteX0" fmla="*/ 537002 w 537362"/>
                  <a:gd name="connsiteY0" fmla="*/ 494130 h 494130"/>
                  <a:gd name="connsiteX1" fmla="*/ 511791 w 537362"/>
                  <a:gd name="connsiteY1" fmla="*/ 488008 h 494130"/>
                  <a:gd name="connsiteX2" fmla="*/ 487300 w 537362"/>
                  <a:gd name="connsiteY2" fmla="*/ 478283 h 494130"/>
                  <a:gd name="connsiteX3" fmla="*/ 464970 w 537362"/>
                  <a:gd name="connsiteY3" fmla="*/ 468199 h 494130"/>
                  <a:gd name="connsiteX4" fmla="*/ 444080 w 537362"/>
                  <a:gd name="connsiteY4" fmla="*/ 458834 h 494130"/>
                  <a:gd name="connsiteX5" fmla="*/ 424992 w 537362"/>
                  <a:gd name="connsiteY5" fmla="*/ 449110 h 494130"/>
                  <a:gd name="connsiteX6" fmla="*/ 406984 w 537362"/>
                  <a:gd name="connsiteY6" fmla="*/ 440106 h 494130"/>
                  <a:gd name="connsiteX7" fmla="*/ 390416 w 537362"/>
                  <a:gd name="connsiteY7" fmla="*/ 430742 h 494130"/>
                  <a:gd name="connsiteX8" fmla="*/ 374569 w 537362"/>
                  <a:gd name="connsiteY8" fmla="*/ 421377 h 494130"/>
                  <a:gd name="connsiteX9" fmla="*/ 366645 w 537362"/>
                  <a:gd name="connsiteY9" fmla="*/ 416695 h 494130"/>
                  <a:gd name="connsiteX10" fmla="*/ 359082 w 537362"/>
                  <a:gd name="connsiteY10" fmla="*/ 412013 h 494130"/>
                  <a:gd name="connsiteX11" fmla="*/ 329189 w 537362"/>
                  <a:gd name="connsiteY11" fmla="*/ 392564 h 494130"/>
                  <a:gd name="connsiteX12" fmla="*/ 299295 w 537362"/>
                  <a:gd name="connsiteY12" fmla="*/ 371315 h 494130"/>
                  <a:gd name="connsiteX13" fmla="*/ 291371 w 537362"/>
                  <a:gd name="connsiteY13" fmla="*/ 365912 h 494130"/>
                  <a:gd name="connsiteX14" fmla="*/ 283808 w 537362"/>
                  <a:gd name="connsiteY14" fmla="*/ 359790 h 494130"/>
                  <a:gd name="connsiteX15" fmla="*/ 267961 w 537362"/>
                  <a:gd name="connsiteY15" fmla="*/ 347184 h 494130"/>
                  <a:gd name="connsiteX16" fmla="*/ 233745 w 537362"/>
                  <a:gd name="connsiteY16" fmla="*/ 318371 h 494130"/>
                  <a:gd name="connsiteX17" fmla="*/ 244550 w 537362"/>
                  <a:gd name="connsiteY17" fmla="*/ 326655 h 494130"/>
                  <a:gd name="connsiteX18" fmla="*/ 231224 w 537362"/>
                  <a:gd name="connsiteY18" fmla="*/ 315490 h 494130"/>
                  <a:gd name="connsiteX19" fmla="*/ 217538 w 537362"/>
                  <a:gd name="connsiteY19" fmla="*/ 303244 h 494130"/>
                  <a:gd name="connsiteX20" fmla="*/ 189806 w 537362"/>
                  <a:gd name="connsiteY20" fmla="*/ 276592 h 494130"/>
                  <a:gd name="connsiteX21" fmla="*/ 162073 w 537362"/>
                  <a:gd name="connsiteY21" fmla="*/ 247779 h 494130"/>
                  <a:gd name="connsiteX22" fmla="*/ 135781 w 537362"/>
                  <a:gd name="connsiteY22" fmla="*/ 217526 h 494130"/>
                  <a:gd name="connsiteX23" fmla="*/ 55465 w 537362"/>
                  <a:gd name="connsiteY23" fmla="*/ 108036 h 494130"/>
                  <a:gd name="connsiteX24" fmla="*/ 41419 w 537362"/>
                  <a:gd name="connsiteY24" fmla="*/ 83905 h 494130"/>
                  <a:gd name="connsiteX25" fmla="*/ 33495 w 537362"/>
                  <a:gd name="connsiteY25" fmla="*/ 69859 h 494130"/>
                  <a:gd name="connsiteX26" fmla="*/ 29533 w 537362"/>
                  <a:gd name="connsiteY26" fmla="*/ 63016 h 494130"/>
                  <a:gd name="connsiteX27" fmla="*/ 26292 w 537362"/>
                  <a:gd name="connsiteY27" fmla="*/ 56533 h 494130"/>
                  <a:gd name="connsiteX28" fmla="*/ 20169 w 537362"/>
                  <a:gd name="connsiteY28" fmla="*/ 41406 h 494130"/>
                  <a:gd name="connsiteX29" fmla="*/ 9724 w 537362"/>
                  <a:gd name="connsiteY29" fmla="*/ 21957 h 494130"/>
                  <a:gd name="connsiteX30" fmla="*/ 0 w 537362"/>
                  <a:gd name="connsiteY30" fmla="*/ 347 h 494130"/>
                  <a:gd name="connsiteX31" fmla="*/ 7563 w 537362"/>
                  <a:gd name="connsiteY31" fmla="*/ 15114 h 494130"/>
                  <a:gd name="connsiteX32" fmla="*/ 10445 w 537362"/>
                  <a:gd name="connsiteY32" fmla="*/ 21597 h 494130"/>
                  <a:gd name="connsiteX33" fmla="*/ 13326 w 537362"/>
                  <a:gd name="connsiteY33" fmla="*/ 27360 h 494130"/>
                  <a:gd name="connsiteX34" fmla="*/ 16928 w 537362"/>
                  <a:gd name="connsiteY34" fmla="*/ 33122 h 494130"/>
                  <a:gd name="connsiteX35" fmla="*/ 10805 w 537362"/>
                  <a:gd name="connsiteY35" fmla="*/ 20517 h 494130"/>
                  <a:gd name="connsiteX36" fmla="*/ 7924 w 537362"/>
                  <a:gd name="connsiteY36" fmla="*/ 14754 h 494130"/>
                  <a:gd name="connsiteX37" fmla="*/ 14046 w 537362"/>
                  <a:gd name="connsiteY37" fmla="*/ 22317 h 494130"/>
                  <a:gd name="connsiteX38" fmla="*/ 22690 w 537362"/>
                  <a:gd name="connsiteY38" fmla="*/ 36724 h 494130"/>
                  <a:gd name="connsiteX39" fmla="*/ 32054 w 537362"/>
                  <a:gd name="connsiteY39" fmla="*/ 54372 h 494130"/>
                  <a:gd name="connsiteX40" fmla="*/ 35296 w 537362"/>
                  <a:gd name="connsiteY40" fmla="*/ 60135 h 494130"/>
                  <a:gd name="connsiteX41" fmla="*/ 38898 w 537362"/>
                  <a:gd name="connsiteY41" fmla="*/ 66617 h 494130"/>
                  <a:gd name="connsiteX42" fmla="*/ 47541 w 537362"/>
                  <a:gd name="connsiteY42" fmla="*/ 81384 h 494130"/>
                  <a:gd name="connsiteX43" fmla="*/ 37457 w 537362"/>
                  <a:gd name="connsiteY43" fmla="*/ 67338 h 494130"/>
                  <a:gd name="connsiteX44" fmla="*/ 33855 w 537362"/>
                  <a:gd name="connsiteY44" fmla="*/ 61215 h 494130"/>
                  <a:gd name="connsiteX45" fmla="*/ 30614 w 537362"/>
                  <a:gd name="connsiteY45" fmla="*/ 55092 h 494130"/>
                  <a:gd name="connsiteX46" fmla="*/ 25211 w 537362"/>
                  <a:gd name="connsiteY46" fmla="*/ 44648 h 494130"/>
                  <a:gd name="connsiteX47" fmla="*/ 22690 w 537362"/>
                  <a:gd name="connsiteY47" fmla="*/ 42486 h 494130"/>
                  <a:gd name="connsiteX48" fmla="*/ 36016 w 537362"/>
                  <a:gd name="connsiteY48" fmla="*/ 66257 h 494130"/>
                  <a:gd name="connsiteX49" fmla="*/ 39258 w 537362"/>
                  <a:gd name="connsiteY49" fmla="*/ 69859 h 494130"/>
                  <a:gd name="connsiteX50" fmla="*/ 56906 w 537362"/>
                  <a:gd name="connsiteY50" fmla="*/ 101193 h 494130"/>
                  <a:gd name="connsiteX51" fmla="*/ 57626 w 537362"/>
                  <a:gd name="connsiteY51" fmla="*/ 104074 h 494130"/>
                  <a:gd name="connsiteX52" fmla="*/ 81397 w 537362"/>
                  <a:gd name="connsiteY52" fmla="*/ 140091 h 494130"/>
                  <a:gd name="connsiteX53" fmla="*/ 96884 w 537362"/>
                  <a:gd name="connsiteY53" fmla="*/ 161700 h 494130"/>
                  <a:gd name="connsiteX54" fmla="*/ 109850 w 537362"/>
                  <a:gd name="connsiteY54" fmla="*/ 178628 h 494130"/>
                  <a:gd name="connsiteX55" fmla="*/ 130739 w 537362"/>
                  <a:gd name="connsiteY55" fmla="*/ 206721 h 494130"/>
                  <a:gd name="connsiteX56" fmla="*/ 127137 w 537362"/>
                  <a:gd name="connsiteY56" fmla="*/ 203479 h 494130"/>
                  <a:gd name="connsiteX57" fmla="*/ 138663 w 537362"/>
                  <a:gd name="connsiteY57" fmla="*/ 218246 h 494130"/>
                  <a:gd name="connsiteX58" fmla="*/ 160993 w 537362"/>
                  <a:gd name="connsiteY58" fmla="*/ 239495 h 494130"/>
                  <a:gd name="connsiteX59" fmla="*/ 191246 w 537362"/>
                  <a:gd name="connsiteY59" fmla="*/ 271910 h 494130"/>
                  <a:gd name="connsiteX60" fmla="*/ 222941 w 537362"/>
                  <a:gd name="connsiteY60" fmla="*/ 302884 h 494130"/>
                  <a:gd name="connsiteX61" fmla="*/ 268321 w 537362"/>
                  <a:gd name="connsiteY61" fmla="*/ 337820 h 494130"/>
                  <a:gd name="connsiteX62" fmla="*/ 275164 w 537362"/>
                  <a:gd name="connsiteY62" fmla="*/ 340701 h 494130"/>
                  <a:gd name="connsiteX63" fmla="*/ 292452 w 537362"/>
                  <a:gd name="connsiteY63" fmla="*/ 353307 h 494130"/>
                  <a:gd name="connsiteX64" fmla="*/ 299295 w 537362"/>
                  <a:gd name="connsiteY64" fmla="*/ 358349 h 494130"/>
                  <a:gd name="connsiteX65" fmla="*/ 307219 w 537362"/>
                  <a:gd name="connsiteY65" fmla="*/ 363751 h 494130"/>
                  <a:gd name="connsiteX66" fmla="*/ 327028 w 537362"/>
                  <a:gd name="connsiteY66" fmla="*/ 377438 h 494130"/>
                  <a:gd name="connsiteX67" fmla="*/ 325587 w 537362"/>
                  <a:gd name="connsiteY67" fmla="*/ 378158 h 494130"/>
                  <a:gd name="connsiteX68" fmla="*/ 342875 w 537362"/>
                  <a:gd name="connsiteY68" fmla="*/ 391484 h 494130"/>
                  <a:gd name="connsiteX69" fmla="*/ 357281 w 537362"/>
                  <a:gd name="connsiteY69" fmla="*/ 401569 h 494130"/>
                  <a:gd name="connsiteX70" fmla="*/ 365565 w 537362"/>
                  <a:gd name="connsiteY70" fmla="*/ 407331 h 494130"/>
                  <a:gd name="connsiteX71" fmla="*/ 374569 w 537362"/>
                  <a:gd name="connsiteY71" fmla="*/ 413094 h 494130"/>
                  <a:gd name="connsiteX72" fmla="*/ 394378 w 537362"/>
                  <a:gd name="connsiteY72" fmla="*/ 424979 h 494130"/>
                  <a:gd name="connsiteX73" fmla="*/ 415988 w 537362"/>
                  <a:gd name="connsiteY73" fmla="*/ 437225 h 494130"/>
                  <a:gd name="connsiteX74" fmla="*/ 408784 w 537362"/>
                  <a:gd name="connsiteY74" fmla="*/ 433623 h 494130"/>
                  <a:gd name="connsiteX75" fmla="*/ 401221 w 537362"/>
                  <a:gd name="connsiteY75" fmla="*/ 429301 h 494130"/>
                  <a:gd name="connsiteX76" fmla="*/ 384293 w 537362"/>
                  <a:gd name="connsiteY76" fmla="*/ 419937 h 494130"/>
                  <a:gd name="connsiteX77" fmla="*/ 365925 w 537362"/>
                  <a:gd name="connsiteY77" fmla="*/ 409492 h 494130"/>
                  <a:gd name="connsiteX78" fmla="*/ 346837 w 537362"/>
                  <a:gd name="connsiteY78" fmla="*/ 397607 h 494130"/>
                  <a:gd name="connsiteX79" fmla="*/ 337112 w 537362"/>
                  <a:gd name="connsiteY79" fmla="*/ 391484 h 494130"/>
                  <a:gd name="connsiteX80" fmla="*/ 327388 w 537362"/>
                  <a:gd name="connsiteY80" fmla="*/ 385001 h 494130"/>
                  <a:gd name="connsiteX81" fmla="*/ 308659 w 537362"/>
                  <a:gd name="connsiteY81" fmla="*/ 371675 h 494130"/>
                  <a:gd name="connsiteX82" fmla="*/ 274444 w 537362"/>
                  <a:gd name="connsiteY82" fmla="*/ 345743 h 494130"/>
                  <a:gd name="connsiteX83" fmla="*/ 258957 w 537362"/>
                  <a:gd name="connsiteY83" fmla="*/ 335299 h 494130"/>
                  <a:gd name="connsiteX84" fmla="*/ 227623 w 537362"/>
                  <a:gd name="connsiteY84" fmla="*/ 308647 h 494130"/>
                  <a:gd name="connsiteX85" fmla="*/ 223661 w 537362"/>
                  <a:gd name="connsiteY85" fmla="*/ 306846 h 494130"/>
                  <a:gd name="connsiteX86" fmla="*/ 248152 w 537362"/>
                  <a:gd name="connsiteY86" fmla="*/ 327015 h 494130"/>
                  <a:gd name="connsiteX87" fmla="*/ 262198 w 537362"/>
                  <a:gd name="connsiteY87" fmla="*/ 338540 h 494130"/>
                  <a:gd name="connsiteX88" fmla="*/ 277325 w 537362"/>
                  <a:gd name="connsiteY88" fmla="*/ 350065 h 494130"/>
                  <a:gd name="connsiteX89" fmla="*/ 292812 w 537362"/>
                  <a:gd name="connsiteY89" fmla="*/ 362311 h 494130"/>
                  <a:gd name="connsiteX90" fmla="*/ 308659 w 537362"/>
                  <a:gd name="connsiteY90" fmla="*/ 373836 h 494130"/>
                  <a:gd name="connsiteX91" fmla="*/ 339633 w 537362"/>
                  <a:gd name="connsiteY91" fmla="*/ 395446 h 494130"/>
                  <a:gd name="connsiteX92" fmla="*/ 326307 w 537362"/>
                  <a:gd name="connsiteY92" fmla="*/ 387162 h 494130"/>
                  <a:gd name="connsiteX93" fmla="*/ 341794 w 537362"/>
                  <a:gd name="connsiteY93" fmla="*/ 397247 h 494130"/>
                  <a:gd name="connsiteX94" fmla="*/ 356921 w 537362"/>
                  <a:gd name="connsiteY94" fmla="*/ 406611 h 494130"/>
                  <a:gd name="connsiteX95" fmla="*/ 388255 w 537362"/>
                  <a:gd name="connsiteY95" fmla="*/ 424259 h 494130"/>
                  <a:gd name="connsiteX96" fmla="*/ 404823 w 537362"/>
                  <a:gd name="connsiteY96" fmla="*/ 433263 h 494130"/>
                  <a:gd name="connsiteX97" fmla="*/ 423191 w 537362"/>
                  <a:gd name="connsiteY97" fmla="*/ 442627 h 494130"/>
                  <a:gd name="connsiteX98" fmla="*/ 443000 w 537362"/>
                  <a:gd name="connsiteY98" fmla="*/ 452712 h 494130"/>
                  <a:gd name="connsiteX99" fmla="*/ 453805 w 537362"/>
                  <a:gd name="connsiteY99" fmla="*/ 458114 h 494130"/>
                  <a:gd name="connsiteX100" fmla="*/ 465330 w 537362"/>
                  <a:gd name="connsiteY100" fmla="*/ 463517 h 494130"/>
                  <a:gd name="connsiteX101" fmla="*/ 485139 w 537362"/>
                  <a:gd name="connsiteY101" fmla="*/ 473961 h 494130"/>
                  <a:gd name="connsiteX102" fmla="*/ 521515 w 537362"/>
                  <a:gd name="connsiteY102" fmla="*/ 488008 h 494130"/>
                  <a:gd name="connsiteX103" fmla="*/ 537362 w 537362"/>
                  <a:gd name="connsiteY103" fmla="*/ 494130 h 494130"/>
                  <a:gd name="connsiteX104" fmla="*/ 466410 w 537362"/>
                  <a:gd name="connsiteY104" fmla="*/ 466038 h 494130"/>
                  <a:gd name="connsiteX105" fmla="*/ 445161 w 537362"/>
                  <a:gd name="connsiteY105" fmla="*/ 456313 h 494130"/>
                  <a:gd name="connsiteX106" fmla="*/ 424632 w 537362"/>
                  <a:gd name="connsiteY106" fmla="*/ 445508 h 494130"/>
                  <a:gd name="connsiteX107" fmla="*/ 443000 w 537362"/>
                  <a:gd name="connsiteY107" fmla="*/ 455233 h 494130"/>
                  <a:gd name="connsiteX108" fmla="*/ 466771 w 537362"/>
                  <a:gd name="connsiteY108" fmla="*/ 466038 h 494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Lst>
                <a:rect l="l" t="t" r="r" b="b"/>
                <a:pathLst>
                  <a:path w="537362" h="494130">
                    <a:moveTo>
                      <a:pt x="537002" y="494130"/>
                    </a:moveTo>
                    <a:cubicBezTo>
                      <a:pt x="528358" y="492690"/>
                      <a:pt x="520075" y="490168"/>
                      <a:pt x="511791" y="488008"/>
                    </a:cubicBezTo>
                    <a:cubicBezTo>
                      <a:pt x="503147" y="484766"/>
                      <a:pt x="495223" y="481525"/>
                      <a:pt x="487300" y="478283"/>
                    </a:cubicBezTo>
                    <a:cubicBezTo>
                      <a:pt x="479376" y="475042"/>
                      <a:pt x="472173" y="471440"/>
                      <a:pt x="464970" y="468199"/>
                    </a:cubicBezTo>
                    <a:cubicBezTo>
                      <a:pt x="457767" y="464957"/>
                      <a:pt x="450923" y="461716"/>
                      <a:pt x="444080" y="458834"/>
                    </a:cubicBezTo>
                    <a:cubicBezTo>
                      <a:pt x="437597" y="455593"/>
                      <a:pt x="431115" y="452351"/>
                      <a:pt x="424992" y="449110"/>
                    </a:cubicBezTo>
                    <a:cubicBezTo>
                      <a:pt x="418869" y="445868"/>
                      <a:pt x="412746" y="442987"/>
                      <a:pt x="406984" y="440106"/>
                    </a:cubicBezTo>
                    <a:cubicBezTo>
                      <a:pt x="401221" y="437225"/>
                      <a:pt x="395819" y="433623"/>
                      <a:pt x="390416" y="430742"/>
                    </a:cubicBezTo>
                    <a:cubicBezTo>
                      <a:pt x="385014" y="427500"/>
                      <a:pt x="379611" y="424619"/>
                      <a:pt x="374569" y="421377"/>
                    </a:cubicBezTo>
                    <a:cubicBezTo>
                      <a:pt x="372048" y="419937"/>
                      <a:pt x="369167" y="418496"/>
                      <a:pt x="366645" y="416695"/>
                    </a:cubicBezTo>
                    <a:cubicBezTo>
                      <a:pt x="364124" y="415255"/>
                      <a:pt x="361603" y="413454"/>
                      <a:pt x="359082" y="412013"/>
                    </a:cubicBezTo>
                    <a:cubicBezTo>
                      <a:pt x="348997" y="405530"/>
                      <a:pt x="339273" y="399047"/>
                      <a:pt x="329189" y="392564"/>
                    </a:cubicBezTo>
                    <a:cubicBezTo>
                      <a:pt x="319464" y="385721"/>
                      <a:pt x="309740" y="378518"/>
                      <a:pt x="299295" y="371315"/>
                    </a:cubicBezTo>
                    <a:cubicBezTo>
                      <a:pt x="296774" y="369514"/>
                      <a:pt x="294253" y="367713"/>
                      <a:pt x="291371" y="365912"/>
                    </a:cubicBezTo>
                    <a:cubicBezTo>
                      <a:pt x="288850" y="363751"/>
                      <a:pt x="286329" y="361951"/>
                      <a:pt x="283808" y="359790"/>
                    </a:cubicBezTo>
                    <a:cubicBezTo>
                      <a:pt x="278766" y="355828"/>
                      <a:pt x="273363" y="351506"/>
                      <a:pt x="267961" y="347184"/>
                    </a:cubicBezTo>
                    <a:cubicBezTo>
                      <a:pt x="256796" y="338900"/>
                      <a:pt x="245631" y="328816"/>
                      <a:pt x="233745" y="318371"/>
                    </a:cubicBezTo>
                    <a:cubicBezTo>
                      <a:pt x="226542" y="311528"/>
                      <a:pt x="238428" y="321612"/>
                      <a:pt x="244550" y="326655"/>
                    </a:cubicBezTo>
                    <a:cubicBezTo>
                      <a:pt x="240228" y="323053"/>
                      <a:pt x="235906" y="319091"/>
                      <a:pt x="231224" y="315490"/>
                    </a:cubicBezTo>
                    <a:cubicBezTo>
                      <a:pt x="226542" y="311528"/>
                      <a:pt x="222220" y="307566"/>
                      <a:pt x="217538" y="303244"/>
                    </a:cubicBezTo>
                    <a:cubicBezTo>
                      <a:pt x="208534" y="294600"/>
                      <a:pt x="199170" y="285596"/>
                      <a:pt x="189806" y="276592"/>
                    </a:cubicBezTo>
                    <a:cubicBezTo>
                      <a:pt x="180802" y="267228"/>
                      <a:pt x="171437" y="257504"/>
                      <a:pt x="162073" y="247779"/>
                    </a:cubicBezTo>
                    <a:cubicBezTo>
                      <a:pt x="153069" y="238055"/>
                      <a:pt x="144425" y="227610"/>
                      <a:pt x="135781" y="217526"/>
                    </a:cubicBezTo>
                    <a:cubicBezTo>
                      <a:pt x="101566" y="176827"/>
                      <a:pt x="73113" y="135769"/>
                      <a:pt x="55465" y="108036"/>
                    </a:cubicBezTo>
                    <a:cubicBezTo>
                      <a:pt x="51503" y="102274"/>
                      <a:pt x="46821" y="93269"/>
                      <a:pt x="41419" y="83905"/>
                    </a:cubicBezTo>
                    <a:cubicBezTo>
                      <a:pt x="38898" y="79223"/>
                      <a:pt x="36016" y="74541"/>
                      <a:pt x="33495" y="69859"/>
                    </a:cubicBezTo>
                    <a:cubicBezTo>
                      <a:pt x="32054" y="67698"/>
                      <a:pt x="30974" y="65177"/>
                      <a:pt x="29533" y="63016"/>
                    </a:cubicBezTo>
                    <a:cubicBezTo>
                      <a:pt x="28453" y="60855"/>
                      <a:pt x="27372" y="58694"/>
                      <a:pt x="26292" y="56533"/>
                    </a:cubicBezTo>
                    <a:cubicBezTo>
                      <a:pt x="18008" y="39605"/>
                      <a:pt x="13326" y="29160"/>
                      <a:pt x="20169" y="41406"/>
                    </a:cubicBezTo>
                    <a:cubicBezTo>
                      <a:pt x="16928" y="35283"/>
                      <a:pt x="13326" y="28800"/>
                      <a:pt x="9724" y="21957"/>
                    </a:cubicBezTo>
                    <a:cubicBezTo>
                      <a:pt x="6483" y="15114"/>
                      <a:pt x="3241" y="7551"/>
                      <a:pt x="0" y="347"/>
                    </a:cubicBezTo>
                    <a:cubicBezTo>
                      <a:pt x="0" y="-1813"/>
                      <a:pt x="3602" y="6470"/>
                      <a:pt x="7563" y="15114"/>
                    </a:cubicBezTo>
                    <a:cubicBezTo>
                      <a:pt x="8644" y="17275"/>
                      <a:pt x="9724" y="19436"/>
                      <a:pt x="10445" y="21597"/>
                    </a:cubicBezTo>
                    <a:cubicBezTo>
                      <a:pt x="11525" y="23758"/>
                      <a:pt x="12606" y="25559"/>
                      <a:pt x="13326" y="27360"/>
                    </a:cubicBezTo>
                    <a:cubicBezTo>
                      <a:pt x="15127" y="30601"/>
                      <a:pt x="16567" y="33122"/>
                      <a:pt x="16928" y="33122"/>
                    </a:cubicBezTo>
                    <a:cubicBezTo>
                      <a:pt x="14046" y="27360"/>
                      <a:pt x="12246" y="23398"/>
                      <a:pt x="10805" y="20517"/>
                    </a:cubicBezTo>
                    <a:cubicBezTo>
                      <a:pt x="9364" y="17635"/>
                      <a:pt x="8644" y="15835"/>
                      <a:pt x="7924" y="14754"/>
                    </a:cubicBezTo>
                    <a:cubicBezTo>
                      <a:pt x="12966" y="24118"/>
                      <a:pt x="11165" y="18716"/>
                      <a:pt x="14046" y="22317"/>
                    </a:cubicBezTo>
                    <a:cubicBezTo>
                      <a:pt x="15487" y="24118"/>
                      <a:pt x="17648" y="27720"/>
                      <a:pt x="22690" y="36724"/>
                    </a:cubicBezTo>
                    <a:cubicBezTo>
                      <a:pt x="25211" y="41046"/>
                      <a:pt x="28093" y="46808"/>
                      <a:pt x="32054" y="54372"/>
                    </a:cubicBezTo>
                    <a:cubicBezTo>
                      <a:pt x="33135" y="56173"/>
                      <a:pt x="34215" y="58334"/>
                      <a:pt x="35296" y="60135"/>
                    </a:cubicBezTo>
                    <a:cubicBezTo>
                      <a:pt x="36376" y="62295"/>
                      <a:pt x="37817" y="64096"/>
                      <a:pt x="38898" y="66617"/>
                    </a:cubicBezTo>
                    <a:cubicBezTo>
                      <a:pt x="41419" y="70939"/>
                      <a:pt x="44300" y="75982"/>
                      <a:pt x="47541" y="81384"/>
                    </a:cubicBezTo>
                    <a:cubicBezTo>
                      <a:pt x="55825" y="98672"/>
                      <a:pt x="47541" y="83905"/>
                      <a:pt x="37457" y="67338"/>
                    </a:cubicBezTo>
                    <a:cubicBezTo>
                      <a:pt x="36376" y="65177"/>
                      <a:pt x="34936" y="63016"/>
                      <a:pt x="33855" y="61215"/>
                    </a:cubicBezTo>
                    <a:cubicBezTo>
                      <a:pt x="32775" y="59054"/>
                      <a:pt x="31694" y="56893"/>
                      <a:pt x="30614" y="55092"/>
                    </a:cubicBezTo>
                    <a:cubicBezTo>
                      <a:pt x="28453" y="51130"/>
                      <a:pt x="26652" y="47529"/>
                      <a:pt x="25211" y="44648"/>
                    </a:cubicBezTo>
                    <a:cubicBezTo>
                      <a:pt x="21970" y="39245"/>
                      <a:pt x="20529" y="37084"/>
                      <a:pt x="22690" y="42486"/>
                    </a:cubicBezTo>
                    <a:cubicBezTo>
                      <a:pt x="30254" y="57253"/>
                      <a:pt x="33855" y="63376"/>
                      <a:pt x="36016" y="66257"/>
                    </a:cubicBezTo>
                    <a:cubicBezTo>
                      <a:pt x="38177" y="69139"/>
                      <a:pt x="38177" y="68778"/>
                      <a:pt x="39258" y="69859"/>
                    </a:cubicBezTo>
                    <a:cubicBezTo>
                      <a:pt x="49702" y="87867"/>
                      <a:pt x="54745" y="96871"/>
                      <a:pt x="56906" y="101193"/>
                    </a:cubicBezTo>
                    <a:cubicBezTo>
                      <a:pt x="59067" y="105155"/>
                      <a:pt x="58346" y="104795"/>
                      <a:pt x="57626" y="104074"/>
                    </a:cubicBezTo>
                    <a:cubicBezTo>
                      <a:pt x="62308" y="110557"/>
                      <a:pt x="71672" y="125324"/>
                      <a:pt x="81397" y="140091"/>
                    </a:cubicBezTo>
                    <a:cubicBezTo>
                      <a:pt x="86799" y="147294"/>
                      <a:pt x="91841" y="154857"/>
                      <a:pt x="96884" y="161700"/>
                    </a:cubicBezTo>
                    <a:cubicBezTo>
                      <a:pt x="101926" y="168543"/>
                      <a:pt x="106248" y="174666"/>
                      <a:pt x="109850" y="178628"/>
                    </a:cubicBezTo>
                    <a:cubicBezTo>
                      <a:pt x="135061" y="210682"/>
                      <a:pt x="133980" y="209962"/>
                      <a:pt x="130739" y="206721"/>
                    </a:cubicBezTo>
                    <a:cubicBezTo>
                      <a:pt x="128938" y="204920"/>
                      <a:pt x="126777" y="202759"/>
                      <a:pt x="127137" y="203479"/>
                    </a:cubicBezTo>
                    <a:cubicBezTo>
                      <a:pt x="127137" y="204200"/>
                      <a:pt x="130019" y="208161"/>
                      <a:pt x="138663" y="218246"/>
                    </a:cubicBezTo>
                    <a:lnTo>
                      <a:pt x="160993" y="239495"/>
                    </a:lnTo>
                    <a:cubicBezTo>
                      <a:pt x="170717" y="250660"/>
                      <a:pt x="181162" y="261105"/>
                      <a:pt x="191246" y="271910"/>
                    </a:cubicBezTo>
                    <a:cubicBezTo>
                      <a:pt x="201691" y="282355"/>
                      <a:pt x="212496" y="292439"/>
                      <a:pt x="222941" y="302884"/>
                    </a:cubicBezTo>
                    <a:cubicBezTo>
                      <a:pt x="271202" y="345023"/>
                      <a:pt x="269402" y="339981"/>
                      <a:pt x="268321" y="337820"/>
                    </a:cubicBezTo>
                    <a:cubicBezTo>
                      <a:pt x="267961" y="336739"/>
                      <a:pt x="267961" y="335659"/>
                      <a:pt x="275164" y="340701"/>
                    </a:cubicBezTo>
                    <a:cubicBezTo>
                      <a:pt x="278766" y="343222"/>
                      <a:pt x="284168" y="347184"/>
                      <a:pt x="292452" y="353307"/>
                    </a:cubicBezTo>
                    <a:cubicBezTo>
                      <a:pt x="294613" y="354747"/>
                      <a:pt x="296774" y="356548"/>
                      <a:pt x="299295" y="358349"/>
                    </a:cubicBezTo>
                    <a:cubicBezTo>
                      <a:pt x="301816" y="360150"/>
                      <a:pt x="304337" y="361951"/>
                      <a:pt x="307219" y="363751"/>
                    </a:cubicBezTo>
                    <a:cubicBezTo>
                      <a:pt x="312981" y="367713"/>
                      <a:pt x="319464" y="372395"/>
                      <a:pt x="327028" y="377438"/>
                    </a:cubicBezTo>
                    <a:cubicBezTo>
                      <a:pt x="323066" y="374916"/>
                      <a:pt x="322706" y="375277"/>
                      <a:pt x="325587" y="378158"/>
                    </a:cubicBezTo>
                    <a:cubicBezTo>
                      <a:pt x="328468" y="380679"/>
                      <a:pt x="334231" y="385721"/>
                      <a:pt x="342875" y="391484"/>
                    </a:cubicBezTo>
                    <a:cubicBezTo>
                      <a:pt x="347197" y="394365"/>
                      <a:pt x="351879" y="397967"/>
                      <a:pt x="357281" y="401569"/>
                    </a:cubicBezTo>
                    <a:cubicBezTo>
                      <a:pt x="359802" y="403369"/>
                      <a:pt x="362684" y="405170"/>
                      <a:pt x="365565" y="407331"/>
                    </a:cubicBezTo>
                    <a:cubicBezTo>
                      <a:pt x="368446" y="409492"/>
                      <a:pt x="371328" y="411293"/>
                      <a:pt x="374569" y="413094"/>
                    </a:cubicBezTo>
                    <a:cubicBezTo>
                      <a:pt x="381052" y="417055"/>
                      <a:pt x="387535" y="421017"/>
                      <a:pt x="394378" y="424979"/>
                    </a:cubicBezTo>
                    <a:cubicBezTo>
                      <a:pt x="401221" y="428941"/>
                      <a:pt x="408424" y="433623"/>
                      <a:pt x="415988" y="437225"/>
                    </a:cubicBezTo>
                    <a:cubicBezTo>
                      <a:pt x="413827" y="436144"/>
                      <a:pt x="411306" y="434704"/>
                      <a:pt x="408784" y="433623"/>
                    </a:cubicBezTo>
                    <a:cubicBezTo>
                      <a:pt x="406263" y="432182"/>
                      <a:pt x="403742" y="430742"/>
                      <a:pt x="401221" y="429301"/>
                    </a:cubicBezTo>
                    <a:cubicBezTo>
                      <a:pt x="395819" y="426420"/>
                      <a:pt x="390416" y="423178"/>
                      <a:pt x="384293" y="419937"/>
                    </a:cubicBezTo>
                    <a:cubicBezTo>
                      <a:pt x="378531" y="416695"/>
                      <a:pt x="372048" y="413454"/>
                      <a:pt x="365925" y="409492"/>
                    </a:cubicBezTo>
                    <a:cubicBezTo>
                      <a:pt x="359802" y="405530"/>
                      <a:pt x="353319" y="401569"/>
                      <a:pt x="346837" y="397607"/>
                    </a:cubicBezTo>
                    <a:cubicBezTo>
                      <a:pt x="343595" y="395446"/>
                      <a:pt x="340354" y="393645"/>
                      <a:pt x="337112" y="391484"/>
                    </a:cubicBezTo>
                    <a:cubicBezTo>
                      <a:pt x="333871" y="389323"/>
                      <a:pt x="330629" y="387522"/>
                      <a:pt x="327388" y="385001"/>
                    </a:cubicBezTo>
                    <a:cubicBezTo>
                      <a:pt x="320905" y="380679"/>
                      <a:pt x="314782" y="375997"/>
                      <a:pt x="308659" y="371675"/>
                    </a:cubicBezTo>
                    <a:cubicBezTo>
                      <a:pt x="296054" y="363031"/>
                      <a:pt x="284889" y="354027"/>
                      <a:pt x="274444" y="345743"/>
                    </a:cubicBezTo>
                    <a:cubicBezTo>
                      <a:pt x="302897" y="369514"/>
                      <a:pt x="282728" y="354027"/>
                      <a:pt x="258957" y="335299"/>
                    </a:cubicBezTo>
                    <a:cubicBezTo>
                      <a:pt x="247432" y="325574"/>
                      <a:pt x="235186" y="315130"/>
                      <a:pt x="227623" y="308647"/>
                    </a:cubicBezTo>
                    <a:cubicBezTo>
                      <a:pt x="220059" y="302164"/>
                      <a:pt x="217178" y="299643"/>
                      <a:pt x="223661" y="306846"/>
                    </a:cubicBezTo>
                    <a:cubicBezTo>
                      <a:pt x="230864" y="312608"/>
                      <a:pt x="239148" y="319452"/>
                      <a:pt x="248152" y="327015"/>
                    </a:cubicBezTo>
                    <a:cubicBezTo>
                      <a:pt x="252834" y="330616"/>
                      <a:pt x="257156" y="334938"/>
                      <a:pt x="262198" y="338540"/>
                    </a:cubicBezTo>
                    <a:cubicBezTo>
                      <a:pt x="267241" y="342502"/>
                      <a:pt x="272283" y="346103"/>
                      <a:pt x="277325" y="350065"/>
                    </a:cubicBezTo>
                    <a:cubicBezTo>
                      <a:pt x="282367" y="354027"/>
                      <a:pt x="287770" y="357989"/>
                      <a:pt x="292812" y="362311"/>
                    </a:cubicBezTo>
                    <a:cubicBezTo>
                      <a:pt x="298215" y="366273"/>
                      <a:pt x="303617" y="369874"/>
                      <a:pt x="308659" y="373836"/>
                    </a:cubicBezTo>
                    <a:cubicBezTo>
                      <a:pt x="319464" y="381400"/>
                      <a:pt x="329549" y="389323"/>
                      <a:pt x="339633" y="395446"/>
                    </a:cubicBezTo>
                    <a:cubicBezTo>
                      <a:pt x="335311" y="392564"/>
                      <a:pt x="330629" y="390043"/>
                      <a:pt x="326307" y="387162"/>
                    </a:cubicBezTo>
                    <a:cubicBezTo>
                      <a:pt x="331350" y="391124"/>
                      <a:pt x="336752" y="394005"/>
                      <a:pt x="341794" y="397247"/>
                    </a:cubicBezTo>
                    <a:cubicBezTo>
                      <a:pt x="346837" y="400488"/>
                      <a:pt x="351879" y="403729"/>
                      <a:pt x="356921" y="406611"/>
                    </a:cubicBezTo>
                    <a:cubicBezTo>
                      <a:pt x="367006" y="413094"/>
                      <a:pt x="377450" y="418496"/>
                      <a:pt x="388255" y="424259"/>
                    </a:cubicBezTo>
                    <a:cubicBezTo>
                      <a:pt x="393658" y="427140"/>
                      <a:pt x="399060" y="430382"/>
                      <a:pt x="404823" y="433263"/>
                    </a:cubicBezTo>
                    <a:cubicBezTo>
                      <a:pt x="410585" y="436504"/>
                      <a:pt x="416708" y="439386"/>
                      <a:pt x="423191" y="442627"/>
                    </a:cubicBezTo>
                    <a:cubicBezTo>
                      <a:pt x="429674" y="445868"/>
                      <a:pt x="436157" y="449110"/>
                      <a:pt x="443000" y="452712"/>
                    </a:cubicBezTo>
                    <a:cubicBezTo>
                      <a:pt x="446601" y="454512"/>
                      <a:pt x="450203" y="456313"/>
                      <a:pt x="453805" y="458114"/>
                    </a:cubicBezTo>
                    <a:cubicBezTo>
                      <a:pt x="457406" y="459915"/>
                      <a:pt x="461368" y="461716"/>
                      <a:pt x="465330" y="463517"/>
                    </a:cubicBezTo>
                    <a:cubicBezTo>
                      <a:pt x="497024" y="477923"/>
                      <a:pt x="490902" y="475762"/>
                      <a:pt x="485139" y="473961"/>
                    </a:cubicBezTo>
                    <a:cubicBezTo>
                      <a:pt x="498825" y="479364"/>
                      <a:pt x="512151" y="484046"/>
                      <a:pt x="521515" y="488008"/>
                    </a:cubicBezTo>
                    <a:cubicBezTo>
                      <a:pt x="531240" y="491969"/>
                      <a:pt x="537362" y="493770"/>
                      <a:pt x="537362" y="494130"/>
                    </a:cubicBezTo>
                    <a:close/>
                    <a:moveTo>
                      <a:pt x="466410" y="466038"/>
                    </a:moveTo>
                    <a:lnTo>
                      <a:pt x="445161" y="456313"/>
                    </a:lnTo>
                    <a:lnTo>
                      <a:pt x="424632" y="445508"/>
                    </a:lnTo>
                    <a:cubicBezTo>
                      <a:pt x="429314" y="448390"/>
                      <a:pt x="435797" y="451631"/>
                      <a:pt x="443000" y="455233"/>
                    </a:cubicBezTo>
                    <a:cubicBezTo>
                      <a:pt x="450203" y="458834"/>
                      <a:pt x="458487" y="462436"/>
                      <a:pt x="466771" y="466038"/>
                    </a:cubicBezTo>
                    <a:close/>
                  </a:path>
                </a:pathLst>
              </a:custGeom>
              <a:solidFill>
                <a:schemeClr val="accent2"/>
              </a:solidFill>
              <a:ln w="0" cap="flat">
                <a:noFill/>
                <a:prstDash val="solid"/>
                <a:miter/>
              </a:ln>
            </p:spPr>
            <p:txBody>
              <a:bodyPr rtlCol="0" anchor="ctr"/>
              <a:lstStyle/>
              <a:p>
                <a:endParaRPr lang="en-US" sz="744"/>
              </a:p>
            </p:txBody>
          </p:sp>
          <p:sp>
            <p:nvSpPr>
              <p:cNvPr id="2840" name="Freeform: Shape 2839">
                <a:extLst>
                  <a:ext uri="{FF2B5EF4-FFF2-40B4-BE49-F238E27FC236}">
                    <a16:creationId xmlns:a16="http://schemas.microsoft.com/office/drawing/2014/main" id="{6D7EE91E-50AD-CB15-2AD0-9FACF49DB5F0}"/>
                  </a:ext>
                </a:extLst>
              </p:cNvPr>
              <p:cNvSpPr/>
              <p:nvPr/>
            </p:nvSpPr>
            <p:spPr>
              <a:xfrm>
                <a:off x="11768683" y="3380582"/>
                <a:ext cx="5402" cy="12605"/>
              </a:xfrm>
              <a:custGeom>
                <a:avLst/>
                <a:gdLst>
                  <a:gd name="connsiteX0" fmla="*/ 5402 w 5402"/>
                  <a:gd name="connsiteY0" fmla="*/ 12606 h 12605"/>
                  <a:gd name="connsiteX1" fmla="*/ 0 w 5402"/>
                  <a:gd name="connsiteY1" fmla="*/ 0 h 12605"/>
                  <a:gd name="connsiteX2" fmla="*/ 5402 w 5402"/>
                  <a:gd name="connsiteY2" fmla="*/ 12606 h 12605"/>
                </a:gdLst>
                <a:ahLst/>
                <a:cxnLst>
                  <a:cxn ang="0">
                    <a:pos x="connsiteX0" y="connsiteY0"/>
                  </a:cxn>
                  <a:cxn ang="0">
                    <a:pos x="connsiteX1" y="connsiteY1"/>
                  </a:cxn>
                  <a:cxn ang="0">
                    <a:pos x="connsiteX2" y="connsiteY2"/>
                  </a:cxn>
                </a:cxnLst>
                <a:rect l="l" t="t" r="r" b="b"/>
                <a:pathLst>
                  <a:path w="5402" h="12605">
                    <a:moveTo>
                      <a:pt x="5402" y="12606"/>
                    </a:moveTo>
                    <a:cubicBezTo>
                      <a:pt x="3602" y="8644"/>
                      <a:pt x="1440" y="3962"/>
                      <a:pt x="0" y="0"/>
                    </a:cubicBezTo>
                    <a:cubicBezTo>
                      <a:pt x="1080" y="2881"/>
                      <a:pt x="3241" y="7563"/>
                      <a:pt x="5402" y="12606"/>
                    </a:cubicBezTo>
                    <a:close/>
                  </a:path>
                </a:pathLst>
              </a:custGeom>
              <a:solidFill>
                <a:schemeClr val="accent2"/>
              </a:solidFill>
              <a:ln w="0" cap="flat">
                <a:noFill/>
                <a:prstDash val="solid"/>
                <a:miter/>
              </a:ln>
            </p:spPr>
            <p:txBody>
              <a:bodyPr rtlCol="0" anchor="ctr"/>
              <a:lstStyle/>
              <a:p>
                <a:endParaRPr lang="en-US" sz="744"/>
              </a:p>
            </p:txBody>
          </p:sp>
          <p:sp>
            <p:nvSpPr>
              <p:cNvPr id="2841" name="Freeform: Shape 2840">
                <a:extLst>
                  <a:ext uri="{FF2B5EF4-FFF2-40B4-BE49-F238E27FC236}">
                    <a16:creationId xmlns:a16="http://schemas.microsoft.com/office/drawing/2014/main" id="{97999EFC-D75A-3C4B-F3B7-A3FB31555B09}"/>
                  </a:ext>
                </a:extLst>
              </p:cNvPr>
              <p:cNvSpPr/>
              <p:nvPr/>
            </p:nvSpPr>
            <p:spPr>
              <a:xfrm>
                <a:off x="10586269" y="6046865"/>
                <a:ext cx="19808" cy="16927"/>
              </a:xfrm>
              <a:custGeom>
                <a:avLst/>
                <a:gdLst>
                  <a:gd name="connsiteX0" fmla="*/ 0 w 19808"/>
                  <a:gd name="connsiteY0" fmla="*/ 0 h 16927"/>
                  <a:gd name="connsiteX1" fmla="*/ 19809 w 19808"/>
                  <a:gd name="connsiteY1" fmla="*/ 16928 h 16927"/>
                  <a:gd name="connsiteX2" fmla="*/ 0 w 19808"/>
                  <a:gd name="connsiteY2" fmla="*/ 0 h 16927"/>
                </a:gdLst>
                <a:ahLst/>
                <a:cxnLst>
                  <a:cxn ang="0">
                    <a:pos x="connsiteX0" y="connsiteY0"/>
                  </a:cxn>
                  <a:cxn ang="0">
                    <a:pos x="connsiteX1" y="connsiteY1"/>
                  </a:cxn>
                  <a:cxn ang="0">
                    <a:pos x="connsiteX2" y="connsiteY2"/>
                  </a:cxn>
                </a:cxnLst>
                <a:rect l="l" t="t" r="r" b="b"/>
                <a:pathLst>
                  <a:path w="19808" h="16927">
                    <a:moveTo>
                      <a:pt x="0" y="0"/>
                    </a:moveTo>
                    <a:cubicBezTo>
                      <a:pt x="6483" y="6123"/>
                      <a:pt x="12966" y="11525"/>
                      <a:pt x="19809" y="16928"/>
                    </a:cubicBezTo>
                    <a:cubicBezTo>
                      <a:pt x="11885" y="10445"/>
                      <a:pt x="5402" y="5042"/>
                      <a:pt x="0" y="0"/>
                    </a:cubicBezTo>
                    <a:close/>
                  </a:path>
                </a:pathLst>
              </a:custGeom>
              <a:solidFill>
                <a:schemeClr val="accent2"/>
              </a:solidFill>
              <a:ln w="0" cap="flat">
                <a:noFill/>
                <a:prstDash val="solid"/>
                <a:miter/>
              </a:ln>
            </p:spPr>
            <p:txBody>
              <a:bodyPr rtlCol="0" anchor="ctr"/>
              <a:lstStyle/>
              <a:p>
                <a:endParaRPr lang="en-US" sz="744"/>
              </a:p>
            </p:txBody>
          </p:sp>
          <p:sp>
            <p:nvSpPr>
              <p:cNvPr id="2842" name="Freeform: Shape 2841">
                <a:extLst>
                  <a:ext uri="{FF2B5EF4-FFF2-40B4-BE49-F238E27FC236}">
                    <a16:creationId xmlns:a16="http://schemas.microsoft.com/office/drawing/2014/main" id="{1B8D3846-F8D6-C870-E3A6-3C05BF72BC41}"/>
                  </a:ext>
                </a:extLst>
              </p:cNvPr>
              <p:cNvSpPr/>
              <p:nvPr/>
            </p:nvSpPr>
            <p:spPr>
              <a:xfrm>
                <a:off x="11037913" y="6239552"/>
                <a:ext cx="11525" cy="16207"/>
              </a:xfrm>
              <a:custGeom>
                <a:avLst/>
                <a:gdLst>
                  <a:gd name="connsiteX0" fmla="*/ 11525 w 11525"/>
                  <a:gd name="connsiteY0" fmla="*/ 16207 h 16207"/>
                  <a:gd name="connsiteX1" fmla="*/ 8644 w 11525"/>
                  <a:gd name="connsiteY1" fmla="*/ 8644 h 16207"/>
                  <a:gd name="connsiteX2" fmla="*/ 6123 w 11525"/>
                  <a:gd name="connsiteY2" fmla="*/ 5763 h 16207"/>
                  <a:gd name="connsiteX3" fmla="*/ 4682 w 11525"/>
                  <a:gd name="connsiteY3" fmla="*/ 4322 h 16207"/>
                  <a:gd name="connsiteX4" fmla="*/ 2161 w 11525"/>
                  <a:gd name="connsiteY4" fmla="*/ 2161 h 16207"/>
                  <a:gd name="connsiteX5" fmla="*/ 0 w 11525"/>
                  <a:gd name="connsiteY5" fmla="*/ 0 h 16207"/>
                  <a:gd name="connsiteX6" fmla="*/ 1080 w 11525"/>
                  <a:gd name="connsiteY6" fmla="*/ 1081 h 16207"/>
                  <a:gd name="connsiteX7" fmla="*/ 2521 w 11525"/>
                  <a:gd name="connsiteY7" fmla="*/ 2521 h 16207"/>
                  <a:gd name="connsiteX8" fmla="*/ 4682 w 11525"/>
                  <a:gd name="connsiteY8" fmla="*/ 4322 h 16207"/>
                  <a:gd name="connsiteX9" fmla="*/ 5763 w 11525"/>
                  <a:gd name="connsiteY9" fmla="*/ 5042 h 16207"/>
                  <a:gd name="connsiteX10" fmla="*/ 6483 w 11525"/>
                  <a:gd name="connsiteY10" fmla="*/ 5763 h 16207"/>
                  <a:gd name="connsiteX11" fmla="*/ 9004 w 11525"/>
                  <a:gd name="connsiteY11" fmla="*/ 9004 h 16207"/>
                  <a:gd name="connsiteX12" fmla="*/ 11525 w 11525"/>
                  <a:gd name="connsiteY12" fmla="*/ 15847 h 16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525" h="16207">
                    <a:moveTo>
                      <a:pt x="11525" y="16207"/>
                    </a:moveTo>
                    <a:cubicBezTo>
                      <a:pt x="11525" y="13326"/>
                      <a:pt x="10085" y="10805"/>
                      <a:pt x="8644" y="8644"/>
                    </a:cubicBezTo>
                    <a:cubicBezTo>
                      <a:pt x="7923" y="7563"/>
                      <a:pt x="7203" y="6483"/>
                      <a:pt x="6123" y="5763"/>
                    </a:cubicBezTo>
                    <a:cubicBezTo>
                      <a:pt x="5763" y="5402"/>
                      <a:pt x="5042" y="4682"/>
                      <a:pt x="4682" y="4322"/>
                    </a:cubicBezTo>
                    <a:lnTo>
                      <a:pt x="2161" y="2161"/>
                    </a:lnTo>
                    <a:lnTo>
                      <a:pt x="0" y="0"/>
                    </a:lnTo>
                    <a:lnTo>
                      <a:pt x="1080" y="1081"/>
                    </a:lnTo>
                    <a:cubicBezTo>
                      <a:pt x="1441" y="1441"/>
                      <a:pt x="1801" y="1801"/>
                      <a:pt x="2521" y="2521"/>
                    </a:cubicBezTo>
                    <a:cubicBezTo>
                      <a:pt x="3241" y="3242"/>
                      <a:pt x="3962" y="3962"/>
                      <a:pt x="4682" y="4322"/>
                    </a:cubicBezTo>
                    <a:lnTo>
                      <a:pt x="5763" y="5042"/>
                    </a:lnTo>
                    <a:cubicBezTo>
                      <a:pt x="5763" y="5042"/>
                      <a:pt x="6123" y="5402"/>
                      <a:pt x="6483" y="5763"/>
                    </a:cubicBezTo>
                    <a:cubicBezTo>
                      <a:pt x="7563" y="6843"/>
                      <a:pt x="8284" y="7923"/>
                      <a:pt x="9004" y="9004"/>
                    </a:cubicBezTo>
                    <a:cubicBezTo>
                      <a:pt x="10445" y="11165"/>
                      <a:pt x="11165" y="13686"/>
                      <a:pt x="11525" y="15847"/>
                    </a:cubicBezTo>
                    <a:close/>
                  </a:path>
                </a:pathLst>
              </a:custGeom>
              <a:solidFill>
                <a:schemeClr val="accent2"/>
              </a:solidFill>
              <a:ln w="0" cap="flat">
                <a:noFill/>
                <a:prstDash val="solid"/>
                <a:miter/>
              </a:ln>
            </p:spPr>
            <p:txBody>
              <a:bodyPr rtlCol="0" anchor="ctr"/>
              <a:lstStyle/>
              <a:p>
                <a:endParaRPr lang="en-US" sz="744"/>
              </a:p>
            </p:txBody>
          </p:sp>
          <p:sp>
            <p:nvSpPr>
              <p:cNvPr id="2843" name="Freeform: Shape 2842">
                <a:extLst>
                  <a:ext uri="{FF2B5EF4-FFF2-40B4-BE49-F238E27FC236}">
                    <a16:creationId xmlns:a16="http://schemas.microsoft.com/office/drawing/2014/main" id="{850B63B5-49D5-5093-744A-ECF2CE4C4BB8}"/>
                  </a:ext>
                </a:extLst>
              </p:cNvPr>
              <p:cNvSpPr/>
              <p:nvPr/>
            </p:nvSpPr>
            <p:spPr>
              <a:xfrm>
                <a:off x="11846838" y="3692843"/>
                <a:ext cx="720" cy="7563"/>
              </a:xfrm>
              <a:custGeom>
                <a:avLst/>
                <a:gdLst>
                  <a:gd name="connsiteX0" fmla="*/ 0 w 720"/>
                  <a:gd name="connsiteY0" fmla="*/ 0 h 7563"/>
                  <a:gd name="connsiteX1" fmla="*/ 0 w 720"/>
                  <a:gd name="connsiteY1" fmla="*/ 1441 h 7563"/>
                  <a:gd name="connsiteX2" fmla="*/ 720 w 720"/>
                  <a:gd name="connsiteY2" fmla="*/ 7563 h 7563"/>
                  <a:gd name="connsiteX3" fmla="*/ 0 w 720"/>
                  <a:gd name="connsiteY3" fmla="*/ 360 h 7563"/>
                </a:gdLst>
                <a:ahLst/>
                <a:cxnLst>
                  <a:cxn ang="0">
                    <a:pos x="connsiteX0" y="connsiteY0"/>
                  </a:cxn>
                  <a:cxn ang="0">
                    <a:pos x="connsiteX1" y="connsiteY1"/>
                  </a:cxn>
                  <a:cxn ang="0">
                    <a:pos x="connsiteX2" y="connsiteY2"/>
                  </a:cxn>
                  <a:cxn ang="0">
                    <a:pos x="connsiteX3" y="connsiteY3"/>
                  </a:cxn>
                </a:cxnLst>
                <a:rect l="l" t="t" r="r" b="b"/>
                <a:pathLst>
                  <a:path w="720" h="7563">
                    <a:moveTo>
                      <a:pt x="0" y="0"/>
                    </a:moveTo>
                    <a:lnTo>
                      <a:pt x="0" y="1441"/>
                    </a:lnTo>
                    <a:cubicBezTo>
                      <a:pt x="0" y="3602"/>
                      <a:pt x="360" y="5042"/>
                      <a:pt x="720" y="7563"/>
                    </a:cubicBezTo>
                    <a:lnTo>
                      <a:pt x="0" y="360"/>
                    </a:lnTo>
                    <a:close/>
                  </a:path>
                </a:pathLst>
              </a:custGeom>
              <a:solidFill>
                <a:schemeClr val="accent2"/>
              </a:solidFill>
              <a:ln w="0" cap="flat">
                <a:noFill/>
                <a:prstDash val="solid"/>
                <a:miter/>
              </a:ln>
            </p:spPr>
            <p:txBody>
              <a:bodyPr rtlCol="0" anchor="ctr"/>
              <a:lstStyle/>
              <a:p>
                <a:endParaRPr lang="en-US" sz="744"/>
              </a:p>
            </p:txBody>
          </p:sp>
          <p:sp>
            <p:nvSpPr>
              <p:cNvPr id="2844" name="Freeform: Shape 2843">
                <a:extLst>
                  <a:ext uri="{FF2B5EF4-FFF2-40B4-BE49-F238E27FC236}">
                    <a16:creationId xmlns:a16="http://schemas.microsoft.com/office/drawing/2014/main" id="{54775F93-D1DE-7FD5-F37B-9D528E264912}"/>
                  </a:ext>
                </a:extLst>
              </p:cNvPr>
              <p:cNvSpPr/>
              <p:nvPr/>
            </p:nvSpPr>
            <p:spPr>
              <a:xfrm>
                <a:off x="11596885" y="5548040"/>
                <a:ext cx="15126" cy="14766"/>
              </a:xfrm>
              <a:custGeom>
                <a:avLst/>
                <a:gdLst>
                  <a:gd name="connsiteX0" fmla="*/ 0 w 15126"/>
                  <a:gd name="connsiteY0" fmla="*/ 14767 h 14766"/>
                  <a:gd name="connsiteX1" fmla="*/ 15127 w 15126"/>
                  <a:gd name="connsiteY1" fmla="*/ 0 h 14766"/>
                  <a:gd name="connsiteX2" fmla="*/ 0 w 15126"/>
                  <a:gd name="connsiteY2" fmla="*/ 14767 h 14766"/>
                </a:gdLst>
                <a:ahLst/>
                <a:cxnLst>
                  <a:cxn ang="0">
                    <a:pos x="connsiteX0" y="connsiteY0"/>
                  </a:cxn>
                  <a:cxn ang="0">
                    <a:pos x="connsiteX1" y="connsiteY1"/>
                  </a:cxn>
                  <a:cxn ang="0">
                    <a:pos x="connsiteX2" y="connsiteY2"/>
                  </a:cxn>
                </a:cxnLst>
                <a:rect l="l" t="t" r="r" b="b"/>
                <a:pathLst>
                  <a:path w="15126" h="14766">
                    <a:moveTo>
                      <a:pt x="0" y="14767"/>
                    </a:moveTo>
                    <a:cubicBezTo>
                      <a:pt x="4322" y="10805"/>
                      <a:pt x="8644" y="6123"/>
                      <a:pt x="15127" y="0"/>
                    </a:cubicBezTo>
                    <a:cubicBezTo>
                      <a:pt x="14046" y="720"/>
                      <a:pt x="8644" y="6123"/>
                      <a:pt x="0" y="14767"/>
                    </a:cubicBezTo>
                    <a:close/>
                  </a:path>
                </a:pathLst>
              </a:custGeom>
              <a:solidFill>
                <a:schemeClr val="accent2"/>
              </a:solidFill>
              <a:ln w="0" cap="flat">
                <a:noFill/>
                <a:prstDash val="solid"/>
                <a:miter/>
              </a:ln>
            </p:spPr>
            <p:txBody>
              <a:bodyPr rtlCol="0" anchor="ctr"/>
              <a:lstStyle/>
              <a:p>
                <a:endParaRPr lang="en-US" sz="744"/>
              </a:p>
            </p:txBody>
          </p:sp>
          <p:sp>
            <p:nvSpPr>
              <p:cNvPr id="2845" name="Freeform: Shape 2844">
                <a:extLst>
                  <a:ext uri="{FF2B5EF4-FFF2-40B4-BE49-F238E27FC236}">
                    <a16:creationId xmlns:a16="http://schemas.microsoft.com/office/drawing/2014/main" id="{838540D6-34B0-38B7-FDD6-C6D08A2CB35F}"/>
                  </a:ext>
                </a:extLst>
              </p:cNvPr>
              <p:cNvSpPr/>
              <p:nvPr/>
            </p:nvSpPr>
            <p:spPr>
              <a:xfrm>
                <a:off x="11049799" y="6255399"/>
                <a:ext cx="3601" cy="3241"/>
              </a:xfrm>
              <a:custGeom>
                <a:avLst/>
                <a:gdLst>
                  <a:gd name="connsiteX0" fmla="*/ 0 w 3601"/>
                  <a:gd name="connsiteY0" fmla="*/ 3242 h 3241"/>
                  <a:gd name="connsiteX1" fmla="*/ 0 w 3601"/>
                  <a:gd name="connsiteY1" fmla="*/ 2161 h 3241"/>
                  <a:gd name="connsiteX2" fmla="*/ 0 w 3601"/>
                  <a:gd name="connsiteY2" fmla="*/ 0 h 3241"/>
                  <a:gd name="connsiteX3" fmla="*/ 0 w 3601"/>
                  <a:gd name="connsiteY3" fmla="*/ 2881 h 3241"/>
                </a:gdLst>
                <a:ahLst/>
                <a:cxnLst>
                  <a:cxn ang="0">
                    <a:pos x="connsiteX0" y="connsiteY0"/>
                  </a:cxn>
                  <a:cxn ang="0">
                    <a:pos x="connsiteX1" y="connsiteY1"/>
                  </a:cxn>
                  <a:cxn ang="0">
                    <a:pos x="connsiteX2" y="connsiteY2"/>
                  </a:cxn>
                  <a:cxn ang="0">
                    <a:pos x="connsiteX3" y="connsiteY3"/>
                  </a:cxn>
                </a:cxnLst>
                <a:rect l="l" t="t" r="r" b="b"/>
                <a:pathLst>
                  <a:path w="3601" h="3241">
                    <a:moveTo>
                      <a:pt x="0" y="3242"/>
                    </a:moveTo>
                    <a:cubicBezTo>
                      <a:pt x="0" y="2881"/>
                      <a:pt x="0" y="2521"/>
                      <a:pt x="0" y="2161"/>
                    </a:cubicBezTo>
                    <a:cubicBezTo>
                      <a:pt x="0" y="1441"/>
                      <a:pt x="0" y="720"/>
                      <a:pt x="0" y="0"/>
                    </a:cubicBezTo>
                    <a:cubicBezTo>
                      <a:pt x="0" y="1080"/>
                      <a:pt x="0" y="2161"/>
                      <a:pt x="0" y="2881"/>
                    </a:cubicBezTo>
                    <a:close/>
                  </a:path>
                </a:pathLst>
              </a:custGeom>
              <a:solidFill>
                <a:schemeClr val="accent2"/>
              </a:solidFill>
              <a:ln w="0" cap="flat">
                <a:noFill/>
                <a:prstDash val="solid"/>
                <a:miter/>
              </a:ln>
            </p:spPr>
            <p:txBody>
              <a:bodyPr rtlCol="0" anchor="ctr"/>
              <a:lstStyle/>
              <a:p>
                <a:endParaRPr lang="en-US" sz="744"/>
              </a:p>
            </p:txBody>
          </p:sp>
          <p:sp>
            <p:nvSpPr>
              <p:cNvPr id="2846" name="Freeform: Shape 2845">
                <a:extLst>
                  <a:ext uri="{FF2B5EF4-FFF2-40B4-BE49-F238E27FC236}">
                    <a16:creationId xmlns:a16="http://schemas.microsoft.com/office/drawing/2014/main" id="{576A48EB-3DA7-1CE7-E017-C70CAFF0FC9C}"/>
                  </a:ext>
                </a:extLst>
              </p:cNvPr>
              <p:cNvSpPr/>
              <p:nvPr/>
            </p:nvSpPr>
            <p:spPr>
              <a:xfrm>
                <a:off x="10397544" y="5831128"/>
                <a:ext cx="23050" cy="14766"/>
              </a:xfrm>
              <a:custGeom>
                <a:avLst/>
                <a:gdLst>
                  <a:gd name="connsiteX0" fmla="*/ 23050 w 23050"/>
                  <a:gd name="connsiteY0" fmla="*/ 14767 h 14766"/>
                  <a:gd name="connsiteX1" fmla="*/ 14407 w 23050"/>
                  <a:gd name="connsiteY1" fmla="*/ 2521 h 14766"/>
                  <a:gd name="connsiteX2" fmla="*/ 13326 w 23050"/>
                  <a:gd name="connsiteY2" fmla="*/ 1081 h 14766"/>
                  <a:gd name="connsiteX3" fmla="*/ 11886 w 23050"/>
                  <a:gd name="connsiteY3" fmla="*/ 0 h 14766"/>
                  <a:gd name="connsiteX4" fmla="*/ 7924 w 23050"/>
                  <a:gd name="connsiteY4" fmla="*/ 0 h 14766"/>
                  <a:gd name="connsiteX5" fmla="*/ 0 w 23050"/>
                  <a:gd name="connsiteY5" fmla="*/ 0 h 14766"/>
                  <a:gd name="connsiteX6" fmla="*/ 9724 w 23050"/>
                  <a:gd name="connsiteY6" fmla="*/ 0 h 14766"/>
                  <a:gd name="connsiteX7" fmla="*/ 11886 w 23050"/>
                  <a:gd name="connsiteY7" fmla="*/ 0 h 14766"/>
                  <a:gd name="connsiteX8" fmla="*/ 12246 w 23050"/>
                  <a:gd name="connsiteY8" fmla="*/ 0 h 14766"/>
                  <a:gd name="connsiteX9" fmla="*/ 12246 w 23050"/>
                  <a:gd name="connsiteY9" fmla="*/ 0 h 14766"/>
                  <a:gd name="connsiteX10" fmla="*/ 12966 w 23050"/>
                  <a:gd name="connsiteY10" fmla="*/ 1081 h 14766"/>
                  <a:gd name="connsiteX11" fmla="*/ 15127 w 23050"/>
                  <a:gd name="connsiteY11" fmla="*/ 4322 h 14766"/>
                  <a:gd name="connsiteX12" fmla="*/ 22330 w 23050"/>
                  <a:gd name="connsiteY12" fmla="*/ 14767 h 14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050" h="14766">
                    <a:moveTo>
                      <a:pt x="23050" y="14767"/>
                    </a:moveTo>
                    <a:cubicBezTo>
                      <a:pt x="20169" y="10445"/>
                      <a:pt x="17288" y="6483"/>
                      <a:pt x="14407" y="2521"/>
                    </a:cubicBezTo>
                    <a:lnTo>
                      <a:pt x="13326" y="1081"/>
                    </a:lnTo>
                    <a:cubicBezTo>
                      <a:pt x="12966" y="720"/>
                      <a:pt x="12606" y="0"/>
                      <a:pt x="11886" y="0"/>
                    </a:cubicBezTo>
                    <a:cubicBezTo>
                      <a:pt x="10445" y="0"/>
                      <a:pt x="9364" y="0"/>
                      <a:pt x="7924" y="0"/>
                    </a:cubicBezTo>
                    <a:cubicBezTo>
                      <a:pt x="5402" y="0"/>
                      <a:pt x="2521" y="0"/>
                      <a:pt x="0" y="0"/>
                    </a:cubicBezTo>
                    <a:cubicBezTo>
                      <a:pt x="3602" y="0"/>
                      <a:pt x="6843" y="0"/>
                      <a:pt x="9724" y="0"/>
                    </a:cubicBezTo>
                    <a:cubicBezTo>
                      <a:pt x="10445" y="0"/>
                      <a:pt x="11165" y="0"/>
                      <a:pt x="11886" y="0"/>
                    </a:cubicBezTo>
                    <a:cubicBezTo>
                      <a:pt x="11886" y="0"/>
                      <a:pt x="12246" y="0"/>
                      <a:pt x="12246" y="0"/>
                    </a:cubicBezTo>
                    <a:lnTo>
                      <a:pt x="12246" y="0"/>
                    </a:lnTo>
                    <a:cubicBezTo>
                      <a:pt x="12246" y="360"/>
                      <a:pt x="12966" y="1081"/>
                      <a:pt x="12966" y="1081"/>
                    </a:cubicBezTo>
                    <a:cubicBezTo>
                      <a:pt x="13686" y="2161"/>
                      <a:pt x="14407" y="3242"/>
                      <a:pt x="15127" y="4322"/>
                    </a:cubicBezTo>
                    <a:cubicBezTo>
                      <a:pt x="18008" y="8284"/>
                      <a:pt x="20169" y="11525"/>
                      <a:pt x="22330" y="14767"/>
                    </a:cubicBezTo>
                    <a:close/>
                  </a:path>
                </a:pathLst>
              </a:custGeom>
              <a:solidFill>
                <a:schemeClr val="accent2"/>
              </a:solidFill>
              <a:ln w="0" cap="flat">
                <a:noFill/>
                <a:prstDash val="solid"/>
                <a:miter/>
              </a:ln>
            </p:spPr>
            <p:txBody>
              <a:bodyPr rtlCol="0" anchor="ctr"/>
              <a:lstStyle/>
              <a:p>
                <a:endParaRPr lang="en-US" sz="744"/>
              </a:p>
            </p:txBody>
          </p:sp>
          <p:sp>
            <p:nvSpPr>
              <p:cNvPr id="2847" name="Freeform: Shape 2846">
                <a:extLst>
                  <a:ext uri="{FF2B5EF4-FFF2-40B4-BE49-F238E27FC236}">
                    <a16:creationId xmlns:a16="http://schemas.microsoft.com/office/drawing/2014/main" id="{D365643D-CB0A-161A-06AF-394DE9088A89}"/>
                  </a:ext>
                </a:extLst>
              </p:cNvPr>
              <p:cNvSpPr/>
              <p:nvPr/>
            </p:nvSpPr>
            <p:spPr>
              <a:xfrm>
                <a:off x="10427798" y="5871826"/>
                <a:ext cx="9724" cy="12965"/>
              </a:xfrm>
              <a:custGeom>
                <a:avLst/>
                <a:gdLst>
                  <a:gd name="connsiteX0" fmla="*/ 9724 w 9724"/>
                  <a:gd name="connsiteY0" fmla="*/ 12966 h 12965"/>
                  <a:gd name="connsiteX1" fmla="*/ 0 w 9724"/>
                  <a:gd name="connsiteY1" fmla="*/ 0 h 12965"/>
                  <a:gd name="connsiteX2" fmla="*/ 9724 w 9724"/>
                  <a:gd name="connsiteY2" fmla="*/ 12966 h 12965"/>
                </a:gdLst>
                <a:ahLst/>
                <a:cxnLst>
                  <a:cxn ang="0">
                    <a:pos x="connsiteX0" y="connsiteY0"/>
                  </a:cxn>
                  <a:cxn ang="0">
                    <a:pos x="connsiteX1" y="connsiteY1"/>
                  </a:cxn>
                  <a:cxn ang="0">
                    <a:pos x="connsiteX2" y="connsiteY2"/>
                  </a:cxn>
                </a:cxnLst>
                <a:rect l="l" t="t" r="r" b="b"/>
                <a:pathLst>
                  <a:path w="9724" h="12965">
                    <a:moveTo>
                      <a:pt x="9724" y="12966"/>
                    </a:moveTo>
                    <a:cubicBezTo>
                      <a:pt x="6123" y="8284"/>
                      <a:pt x="2521" y="3602"/>
                      <a:pt x="0" y="0"/>
                    </a:cubicBezTo>
                    <a:cubicBezTo>
                      <a:pt x="3242" y="4322"/>
                      <a:pt x="6483" y="8644"/>
                      <a:pt x="9724" y="12966"/>
                    </a:cubicBezTo>
                    <a:close/>
                  </a:path>
                </a:pathLst>
              </a:custGeom>
              <a:solidFill>
                <a:schemeClr val="accent2"/>
              </a:solidFill>
              <a:ln w="0" cap="flat">
                <a:noFill/>
                <a:prstDash val="solid"/>
                <a:miter/>
              </a:ln>
            </p:spPr>
            <p:txBody>
              <a:bodyPr rtlCol="0" anchor="ctr"/>
              <a:lstStyle/>
              <a:p>
                <a:endParaRPr lang="en-US" sz="744"/>
              </a:p>
            </p:txBody>
          </p:sp>
          <p:sp>
            <p:nvSpPr>
              <p:cNvPr id="2848" name="Freeform: Shape 2847">
                <a:extLst>
                  <a:ext uri="{FF2B5EF4-FFF2-40B4-BE49-F238E27FC236}">
                    <a16:creationId xmlns:a16="http://schemas.microsoft.com/office/drawing/2014/main" id="{3B5F2269-5C5F-516D-F83B-C390F696773E}"/>
                  </a:ext>
                </a:extLst>
              </p:cNvPr>
              <p:cNvSpPr/>
              <p:nvPr/>
            </p:nvSpPr>
            <p:spPr>
              <a:xfrm>
                <a:off x="9496418" y="5833649"/>
                <a:ext cx="35656" cy="160"/>
              </a:xfrm>
              <a:custGeom>
                <a:avLst/>
                <a:gdLst>
                  <a:gd name="connsiteX0" fmla="*/ 35656 w 35656"/>
                  <a:gd name="connsiteY0" fmla="*/ 0 h 160"/>
                  <a:gd name="connsiteX1" fmla="*/ 0 w 35656"/>
                  <a:gd name="connsiteY1" fmla="*/ 0 h 160"/>
                  <a:gd name="connsiteX2" fmla="*/ 35656 w 35656"/>
                  <a:gd name="connsiteY2" fmla="*/ 0 h 160"/>
                </a:gdLst>
                <a:ahLst/>
                <a:cxnLst>
                  <a:cxn ang="0">
                    <a:pos x="connsiteX0" y="connsiteY0"/>
                  </a:cxn>
                  <a:cxn ang="0">
                    <a:pos x="connsiteX1" y="connsiteY1"/>
                  </a:cxn>
                  <a:cxn ang="0">
                    <a:pos x="connsiteX2" y="connsiteY2"/>
                  </a:cxn>
                </a:cxnLst>
                <a:rect l="l" t="t" r="r" b="b"/>
                <a:pathLst>
                  <a:path w="35656" h="160">
                    <a:moveTo>
                      <a:pt x="35656" y="0"/>
                    </a:moveTo>
                    <a:lnTo>
                      <a:pt x="0" y="0"/>
                    </a:lnTo>
                    <a:cubicBezTo>
                      <a:pt x="17288" y="360"/>
                      <a:pt x="27733" y="0"/>
                      <a:pt x="35656" y="0"/>
                    </a:cubicBezTo>
                    <a:close/>
                  </a:path>
                </a:pathLst>
              </a:custGeom>
              <a:solidFill>
                <a:schemeClr val="accent2"/>
              </a:solidFill>
              <a:ln w="0" cap="flat">
                <a:noFill/>
                <a:prstDash val="solid"/>
                <a:miter/>
              </a:ln>
            </p:spPr>
            <p:txBody>
              <a:bodyPr rtlCol="0" anchor="ctr"/>
              <a:lstStyle/>
              <a:p>
                <a:endParaRPr lang="en-US" sz="744"/>
              </a:p>
            </p:txBody>
          </p:sp>
          <p:sp>
            <p:nvSpPr>
              <p:cNvPr id="2849" name="Freeform: Shape 2848">
                <a:extLst>
                  <a:ext uri="{FF2B5EF4-FFF2-40B4-BE49-F238E27FC236}">
                    <a16:creationId xmlns:a16="http://schemas.microsoft.com/office/drawing/2014/main" id="{140F4886-82F8-D75E-7FE0-E5110FEB9A02}"/>
                  </a:ext>
                </a:extLst>
              </p:cNvPr>
              <p:cNvSpPr/>
              <p:nvPr/>
            </p:nvSpPr>
            <p:spPr>
              <a:xfrm>
                <a:off x="10345681" y="5837611"/>
                <a:ext cx="6029" cy="360"/>
              </a:xfrm>
              <a:custGeom>
                <a:avLst/>
                <a:gdLst>
                  <a:gd name="connsiteX0" fmla="*/ 5402 w 6029"/>
                  <a:gd name="connsiteY0" fmla="*/ 0 h 360"/>
                  <a:gd name="connsiteX1" fmla="*/ 0 w 6029"/>
                  <a:gd name="connsiteY1" fmla="*/ 360 h 360"/>
                  <a:gd name="connsiteX2" fmla="*/ 5402 w 6029"/>
                  <a:gd name="connsiteY2" fmla="*/ 0 h 360"/>
                </a:gdLst>
                <a:ahLst/>
                <a:cxnLst>
                  <a:cxn ang="0">
                    <a:pos x="connsiteX0" y="connsiteY0"/>
                  </a:cxn>
                  <a:cxn ang="0">
                    <a:pos x="connsiteX1" y="connsiteY1"/>
                  </a:cxn>
                  <a:cxn ang="0">
                    <a:pos x="connsiteX2" y="connsiteY2"/>
                  </a:cxn>
                </a:cxnLst>
                <a:rect l="l" t="t" r="r" b="b"/>
                <a:pathLst>
                  <a:path w="6029" h="360">
                    <a:moveTo>
                      <a:pt x="5402" y="0"/>
                    </a:moveTo>
                    <a:cubicBezTo>
                      <a:pt x="3241" y="0"/>
                      <a:pt x="1441" y="0"/>
                      <a:pt x="0" y="360"/>
                    </a:cubicBezTo>
                    <a:cubicBezTo>
                      <a:pt x="5042" y="360"/>
                      <a:pt x="7203" y="360"/>
                      <a:pt x="5402" y="0"/>
                    </a:cubicBezTo>
                    <a:close/>
                  </a:path>
                </a:pathLst>
              </a:custGeom>
              <a:solidFill>
                <a:schemeClr val="accent2"/>
              </a:solidFill>
              <a:ln w="0" cap="flat">
                <a:noFill/>
                <a:prstDash val="solid"/>
                <a:miter/>
              </a:ln>
            </p:spPr>
            <p:txBody>
              <a:bodyPr rtlCol="0" anchor="ctr"/>
              <a:lstStyle/>
              <a:p>
                <a:endParaRPr lang="en-US" sz="744"/>
              </a:p>
            </p:txBody>
          </p:sp>
          <p:sp>
            <p:nvSpPr>
              <p:cNvPr id="2850" name="Freeform: Shape 2849">
                <a:extLst>
                  <a:ext uri="{FF2B5EF4-FFF2-40B4-BE49-F238E27FC236}">
                    <a16:creationId xmlns:a16="http://schemas.microsoft.com/office/drawing/2014/main" id="{24EDA8D7-4A03-C320-9E1D-6AC3928251DB}"/>
                  </a:ext>
                </a:extLst>
              </p:cNvPr>
              <p:cNvSpPr/>
              <p:nvPr/>
            </p:nvSpPr>
            <p:spPr>
              <a:xfrm>
                <a:off x="11667838" y="3197259"/>
                <a:ext cx="2160" cy="1841"/>
              </a:xfrm>
              <a:custGeom>
                <a:avLst/>
                <a:gdLst>
                  <a:gd name="connsiteX0" fmla="*/ 0 w 2160"/>
                  <a:gd name="connsiteY0" fmla="*/ 0 h 1841"/>
                  <a:gd name="connsiteX1" fmla="*/ 1440 w 2160"/>
                  <a:gd name="connsiteY1" fmla="*/ 1801 h 1841"/>
                  <a:gd name="connsiteX2" fmla="*/ 2161 w 2160"/>
                  <a:gd name="connsiteY2" fmla="*/ 1801 h 1841"/>
                  <a:gd name="connsiteX3" fmla="*/ 0 w 2160"/>
                  <a:gd name="connsiteY3" fmla="*/ 0 h 1841"/>
                </a:gdLst>
                <a:ahLst/>
                <a:cxnLst>
                  <a:cxn ang="0">
                    <a:pos x="connsiteX0" y="connsiteY0"/>
                  </a:cxn>
                  <a:cxn ang="0">
                    <a:pos x="connsiteX1" y="connsiteY1"/>
                  </a:cxn>
                  <a:cxn ang="0">
                    <a:pos x="connsiteX2" y="connsiteY2"/>
                  </a:cxn>
                  <a:cxn ang="0">
                    <a:pos x="connsiteX3" y="connsiteY3"/>
                  </a:cxn>
                </a:cxnLst>
                <a:rect l="l" t="t" r="r" b="b"/>
                <a:pathLst>
                  <a:path w="2160" h="1841">
                    <a:moveTo>
                      <a:pt x="0" y="0"/>
                    </a:moveTo>
                    <a:cubicBezTo>
                      <a:pt x="360" y="720"/>
                      <a:pt x="1080" y="1441"/>
                      <a:pt x="1440" y="1801"/>
                    </a:cubicBezTo>
                    <a:lnTo>
                      <a:pt x="2161" y="1801"/>
                    </a:lnTo>
                    <a:cubicBezTo>
                      <a:pt x="2161" y="2161"/>
                      <a:pt x="0" y="0"/>
                      <a:pt x="0" y="0"/>
                    </a:cubicBezTo>
                    <a:close/>
                  </a:path>
                </a:pathLst>
              </a:custGeom>
              <a:solidFill>
                <a:schemeClr val="accent2"/>
              </a:solidFill>
              <a:ln w="0" cap="flat">
                <a:noFill/>
                <a:prstDash val="solid"/>
                <a:miter/>
              </a:ln>
            </p:spPr>
            <p:txBody>
              <a:bodyPr rtlCol="0" anchor="ctr"/>
              <a:lstStyle/>
              <a:p>
                <a:endParaRPr lang="en-US" sz="744"/>
              </a:p>
            </p:txBody>
          </p:sp>
          <p:sp>
            <p:nvSpPr>
              <p:cNvPr id="2851" name="Freeform: Shape 2850">
                <a:extLst>
                  <a:ext uri="{FF2B5EF4-FFF2-40B4-BE49-F238E27FC236}">
                    <a16:creationId xmlns:a16="http://schemas.microsoft.com/office/drawing/2014/main" id="{AC197C48-FFFD-4A1F-FB7A-9C8B498CF9E3}"/>
                  </a:ext>
                </a:extLst>
              </p:cNvPr>
              <p:cNvSpPr/>
              <p:nvPr/>
            </p:nvSpPr>
            <p:spPr>
              <a:xfrm>
                <a:off x="11586801" y="3112981"/>
                <a:ext cx="21609" cy="21969"/>
              </a:xfrm>
              <a:custGeom>
                <a:avLst/>
                <a:gdLst>
                  <a:gd name="connsiteX0" fmla="*/ 21610 w 21609"/>
                  <a:gd name="connsiteY0" fmla="*/ 21970 h 21969"/>
                  <a:gd name="connsiteX1" fmla="*/ 0 w 21609"/>
                  <a:gd name="connsiteY1" fmla="*/ 0 h 21969"/>
                  <a:gd name="connsiteX2" fmla="*/ 21610 w 21609"/>
                  <a:gd name="connsiteY2" fmla="*/ 21970 h 21969"/>
                </a:gdLst>
                <a:ahLst/>
                <a:cxnLst>
                  <a:cxn ang="0">
                    <a:pos x="connsiteX0" y="connsiteY0"/>
                  </a:cxn>
                  <a:cxn ang="0">
                    <a:pos x="connsiteX1" y="connsiteY1"/>
                  </a:cxn>
                  <a:cxn ang="0">
                    <a:pos x="connsiteX2" y="connsiteY2"/>
                  </a:cxn>
                </a:cxnLst>
                <a:rect l="l" t="t" r="r" b="b"/>
                <a:pathLst>
                  <a:path w="21609" h="21969">
                    <a:moveTo>
                      <a:pt x="21610" y="21970"/>
                    </a:moveTo>
                    <a:cubicBezTo>
                      <a:pt x="14407" y="14767"/>
                      <a:pt x="7564" y="7203"/>
                      <a:pt x="0" y="0"/>
                    </a:cubicBezTo>
                    <a:cubicBezTo>
                      <a:pt x="8284" y="7924"/>
                      <a:pt x="15847" y="16207"/>
                      <a:pt x="21610" y="21970"/>
                    </a:cubicBezTo>
                    <a:close/>
                  </a:path>
                </a:pathLst>
              </a:custGeom>
              <a:solidFill>
                <a:schemeClr val="accent2"/>
              </a:solidFill>
              <a:ln w="0" cap="flat">
                <a:noFill/>
                <a:prstDash val="solid"/>
                <a:miter/>
              </a:ln>
            </p:spPr>
            <p:txBody>
              <a:bodyPr rtlCol="0" anchor="ctr"/>
              <a:lstStyle/>
              <a:p>
                <a:endParaRPr lang="en-US" sz="744"/>
              </a:p>
            </p:txBody>
          </p:sp>
          <p:sp>
            <p:nvSpPr>
              <p:cNvPr id="2852" name="Freeform: Shape 2851">
                <a:extLst>
                  <a:ext uri="{FF2B5EF4-FFF2-40B4-BE49-F238E27FC236}">
                    <a16:creationId xmlns:a16="http://schemas.microsoft.com/office/drawing/2014/main" id="{C2E75792-639B-C4E8-51D0-2DB890708088}"/>
                  </a:ext>
                </a:extLst>
              </p:cNvPr>
              <p:cNvSpPr/>
              <p:nvPr/>
            </p:nvSpPr>
            <p:spPr>
              <a:xfrm>
                <a:off x="11832792" y="5090334"/>
                <a:ext cx="6154" cy="31273"/>
              </a:xfrm>
              <a:custGeom>
                <a:avLst/>
                <a:gdLst>
                  <a:gd name="connsiteX0" fmla="*/ 0 w 6154"/>
                  <a:gd name="connsiteY0" fmla="*/ 31274 h 31273"/>
                  <a:gd name="connsiteX1" fmla="*/ 5042 w 6154"/>
                  <a:gd name="connsiteY1" fmla="*/ 11105 h 31273"/>
                  <a:gd name="connsiteX2" fmla="*/ 0 w 6154"/>
                  <a:gd name="connsiteY2" fmla="*/ 31274 h 31273"/>
                </a:gdLst>
                <a:ahLst/>
                <a:cxnLst>
                  <a:cxn ang="0">
                    <a:pos x="connsiteX0" y="connsiteY0"/>
                  </a:cxn>
                  <a:cxn ang="0">
                    <a:pos x="connsiteX1" y="connsiteY1"/>
                  </a:cxn>
                  <a:cxn ang="0">
                    <a:pos x="connsiteX2" y="connsiteY2"/>
                  </a:cxn>
                </a:cxnLst>
                <a:rect l="l" t="t" r="r" b="b"/>
                <a:pathLst>
                  <a:path w="6154" h="31273">
                    <a:moveTo>
                      <a:pt x="0" y="31274"/>
                    </a:moveTo>
                    <a:cubicBezTo>
                      <a:pt x="2161" y="22270"/>
                      <a:pt x="6483" y="1020"/>
                      <a:pt x="5042" y="11105"/>
                    </a:cubicBezTo>
                    <a:cubicBezTo>
                      <a:pt x="7563" y="-6543"/>
                      <a:pt x="5763" y="-5463"/>
                      <a:pt x="0" y="31274"/>
                    </a:cubicBezTo>
                    <a:close/>
                  </a:path>
                </a:pathLst>
              </a:custGeom>
              <a:solidFill>
                <a:schemeClr val="accent2"/>
              </a:solidFill>
              <a:ln w="0" cap="flat">
                <a:noFill/>
                <a:prstDash val="solid"/>
                <a:miter/>
              </a:ln>
            </p:spPr>
            <p:txBody>
              <a:bodyPr rtlCol="0" anchor="ctr"/>
              <a:lstStyle/>
              <a:p>
                <a:endParaRPr lang="en-US" sz="744"/>
              </a:p>
            </p:txBody>
          </p:sp>
          <p:sp>
            <p:nvSpPr>
              <p:cNvPr id="2853" name="Freeform: Shape 2852">
                <a:extLst>
                  <a:ext uri="{FF2B5EF4-FFF2-40B4-BE49-F238E27FC236}">
                    <a16:creationId xmlns:a16="http://schemas.microsoft.com/office/drawing/2014/main" id="{FC07D51E-030F-7DDA-1E99-4A5F91CE5E0B}"/>
                  </a:ext>
                </a:extLst>
              </p:cNvPr>
              <p:cNvSpPr/>
              <p:nvPr/>
            </p:nvSpPr>
            <p:spPr>
              <a:xfrm>
                <a:off x="11766882" y="3316473"/>
                <a:ext cx="10546" cy="18433"/>
              </a:xfrm>
              <a:custGeom>
                <a:avLst/>
                <a:gdLst>
                  <a:gd name="connsiteX0" fmla="*/ 10084 w 10546"/>
                  <a:gd name="connsiteY0" fmla="*/ 17288 h 18433"/>
                  <a:gd name="connsiteX1" fmla="*/ 0 w 10546"/>
                  <a:gd name="connsiteY1" fmla="*/ 0 h 18433"/>
                  <a:gd name="connsiteX2" fmla="*/ 10084 w 10546"/>
                  <a:gd name="connsiteY2" fmla="*/ 17288 h 18433"/>
                </a:gdLst>
                <a:ahLst/>
                <a:cxnLst>
                  <a:cxn ang="0">
                    <a:pos x="connsiteX0" y="connsiteY0"/>
                  </a:cxn>
                  <a:cxn ang="0">
                    <a:pos x="connsiteX1" y="connsiteY1"/>
                  </a:cxn>
                  <a:cxn ang="0">
                    <a:pos x="connsiteX2" y="connsiteY2"/>
                  </a:cxn>
                </a:cxnLst>
                <a:rect l="l" t="t" r="r" b="b"/>
                <a:pathLst>
                  <a:path w="10546" h="18433">
                    <a:moveTo>
                      <a:pt x="10084" y="17288"/>
                    </a:moveTo>
                    <a:cubicBezTo>
                      <a:pt x="7203" y="12246"/>
                      <a:pt x="3602" y="6123"/>
                      <a:pt x="0" y="0"/>
                    </a:cubicBezTo>
                    <a:cubicBezTo>
                      <a:pt x="6483" y="11525"/>
                      <a:pt x="12245" y="21970"/>
                      <a:pt x="10084" y="17288"/>
                    </a:cubicBezTo>
                    <a:close/>
                  </a:path>
                </a:pathLst>
              </a:custGeom>
              <a:solidFill>
                <a:schemeClr val="accent2"/>
              </a:solidFill>
              <a:ln w="0" cap="flat">
                <a:noFill/>
                <a:prstDash val="solid"/>
                <a:miter/>
              </a:ln>
            </p:spPr>
            <p:txBody>
              <a:bodyPr rtlCol="0" anchor="ctr"/>
              <a:lstStyle/>
              <a:p>
                <a:endParaRPr lang="en-US" sz="744"/>
              </a:p>
            </p:txBody>
          </p:sp>
          <p:sp>
            <p:nvSpPr>
              <p:cNvPr id="2854" name="Freeform: Shape 2853">
                <a:extLst>
                  <a:ext uri="{FF2B5EF4-FFF2-40B4-BE49-F238E27FC236}">
                    <a16:creationId xmlns:a16="http://schemas.microsoft.com/office/drawing/2014/main" id="{7F219893-3E96-71E4-91AB-AE9AEADF063C}"/>
                  </a:ext>
                </a:extLst>
              </p:cNvPr>
              <p:cNvSpPr/>
              <p:nvPr/>
            </p:nvSpPr>
            <p:spPr>
              <a:xfrm>
                <a:off x="11756798" y="3299545"/>
                <a:ext cx="10084" cy="16567"/>
              </a:xfrm>
              <a:custGeom>
                <a:avLst/>
                <a:gdLst>
                  <a:gd name="connsiteX0" fmla="*/ 10085 w 10084"/>
                  <a:gd name="connsiteY0" fmla="*/ 16567 h 16567"/>
                  <a:gd name="connsiteX1" fmla="*/ 0 w 10084"/>
                  <a:gd name="connsiteY1" fmla="*/ 0 h 16567"/>
                  <a:gd name="connsiteX2" fmla="*/ 10085 w 10084"/>
                  <a:gd name="connsiteY2" fmla="*/ 16567 h 16567"/>
                </a:gdLst>
                <a:ahLst/>
                <a:cxnLst>
                  <a:cxn ang="0">
                    <a:pos x="connsiteX0" y="connsiteY0"/>
                  </a:cxn>
                  <a:cxn ang="0">
                    <a:pos x="connsiteX1" y="connsiteY1"/>
                  </a:cxn>
                  <a:cxn ang="0">
                    <a:pos x="connsiteX2" y="connsiteY2"/>
                  </a:cxn>
                </a:cxnLst>
                <a:rect l="l" t="t" r="r" b="b"/>
                <a:pathLst>
                  <a:path w="10084" h="16567">
                    <a:moveTo>
                      <a:pt x="10085" y="16567"/>
                    </a:moveTo>
                    <a:cubicBezTo>
                      <a:pt x="6843" y="10805"/>
                      <a:pt x="2881" y="5042"/>
                      <a:pt x="0" y="0"/>
                    </a:cubicBezTo>
                    <a:cubicBezTo>
                      <a:pt x="3602" y="5763"/>
                      <a:pt x="7203" y="11525"/>
                      <a:pt x="10085" y="16567"/>
                    </a:cubicBezTo>
                    <a:close/>
                  </a:path>
                </a:pathLst>
              </a:custGeom>
              <a:solidFill>
                <a:schemeClr val="accent2"/>
              </a:solidFill>
              <a:ln w="0" cap="flat">
                <a:noFill/>
                <a:prstDash val="solid"/>
                <a:miter/>
              </a:ln>
            </p:spPr>
            <p:txBody>
              <a:bodyPr rtlCol="0" anchor="ctr"/>
              <a:lstStyle/>
              <a:p>
                <a:endParaRPr lang="en-US" sz="744"/>
              </a:p>
            </p:txBody>
          </p:sp>
          <p:sp>
            <p:nvSpPr>
              <p:cNvPr id="2855" name="Freeform: Shape 2854">
                <a:extLst>
                  <a:ext uri="{FF2B5EF4-FFF2-40B4-BE49-F238E27FC236}">
                    <a16:creationId xmlns:a16="http://schemas.microsoft.com/office/drawing/2014/main" id="{A77E42B4-80ED-3006-CC8E-A50F46B9E9CD}"/>
                  </a:ext>
                </a:extLst>
              </p:cNvPr>
              <p:cNvSpPr/>
              <p:nvPr/>
            </p:nvSpPr>
            <p:spPr>
              <a:xfrm>
                <a:off x="11774086" y="5355353"/>
                <a:ext cx="5402" cy="9724"/>
              </a:xfrm>
              <a:custGeom>
                <a:avLst/>
                <a:gdLst>
                  <a:gd name="connsiteX0" fmla="*/ 5402 w 5402"/>
                  <a:gd name="connsiteY0" fmla="*/ 0 h 9724"/>
                  <a:gd name="connsiteX1" fmla="*/ 0 w 5402"/>
                  <a:gd name="connsiteY1" fmla="*/ 9724 h 9724"/>
                  <a:gd name="connsiteX2" fmla="*/ 5402 w 5402"/>
                  <a:gd name="connsiteY2" fmla="*/ 0 h 9724"/>
                </a:gdLst>
                <a:ahLst/>
                <a:cxnLst>
                  <a:cxn ang="0">
                    <a:pos x="connsiteX0" y="connsiteY0"/>
                  </a:cxn>
                  <a:cxn ang="0">
                    <a:pos x="connsiteX1" y="connsiteY1"/>
                  </a:cxn>
                  <a:cxn ang="0">
                    <a:pos x="connsiteX2" y="connsiteY2"/>
                  </a:cxn>
                </a:cxnLst>
                <a:rect l="l" t="t" r="r" b="b"/>
                <a:pathLst>
                  <a:path w="5402" h="9724">
                    <a:moveTo>
                      <a:pt x="5402" y="0"/>
                    </a:moveTo>
                    <a:cubicBezTo>
                      <a:pt x="3962" y="2161"/>
                      <a:pt x="2161" y="5042"/>
                      <a:pt x="0" y="9724"/>
                    </a:cubicBezTo>
                    <a:cubicBezTo>
                      <a:pt x="1080" y="8644"/>
                      <a:pt x="2881" y="5042"/>
                      <a:pt x="5402" y="0"/>
                    </a:cubicBezTo>
                    <a:close/>
                  </a:path>
                </a:pathLst>
              </a:custGeom>
              <a:solidFill>
                <a:schemeClr val="accent2"/>
              </a:solidFill>
              <a:ln w="0" cap="flat">
                <a:noFill/>
                <a:prstDash val="solid"/>
                <a:miter/>
              </a:ln>
            </p:spPr>
            <p:txBody>
              <a:bodyPr rtlCol="0" anchor="ctr"/>
              <a:lstStyle/>
              <a:p>
                <a:endParaRPr lang="en-US" sz="744"/>
              </a:p>
            </p:txBody>
          </p:sp>
          <p:sp>
            <p:nvSpPr>
              <p:cNvPr id="2856" name="Freeform: Shape 2855">
                <a:extLst>
                  <a:ext uri="{FF2B5EF4-FFF2-40B4-BE49-F238E27FC236}">
                    <a16:creationId xmlns:a16="http://schemas.microsoft.com/office/drawing/2014/main" id="{9EE64FCD-3ECF-F971-5015-8201266C8A4D}"/>
                  </a:ext>
                </a:extLst>
              </p:cNvPr>
              <p:cNvSpPr/>
              <p:nvPr/>
            </p:nvSpPr>
            <p:spPr>
              <a:xfrm>
                <a:off x="11451447" y="3012355"/>
                <a:ext cx="205945" cy="185264"/>
              </a:xfrm>
              <a:custGeom>
                <a:avLst/>
                <a:gdLst>
                  <a:gd name="connsiteX0" fmla="*/ 117706 w 205945"/>
                  <a:gd name="connsiteY0" fmla="*/ 82978 h 185264"/>
                  <a:gd name="connsiteX1" fmla="*/ 112304 w 205945"/>
                  <a:gd name="connsiteY1" fmla="*/ 77936 h 185264"/>
                  <a:gd name="connsiteX2" fmla="*/ 107261 w 205945"/>
                  <a:gd name="connsiteY2" fmla="*/ 73254 h 185264"/>
                  <a:gd name="connsiteX3" fmla="*/ 100778 w 205945"/>
                  <a:gd name="connsiteY3" fmla="*/ 67851 h 185264"/>
                  <a:gd name="connsiteX4" fmla="*/ 73406 w 205945"/>
                  <a:gd name="connsiteY4" fmla="*/ 45161 h 185264"/>
                  <a:gd name="connsiteX5" fmla="*/ 62601 w 205945"/>
                  <a:gd name="connsiteY5" fmla="*/ 37597 h 185264"/>
                  <a:gd name="connsiteX6" fmla="*/ 72326 w 205945"/>
                  <a:gd name="connsiteY6" fmla="*/ 45521 h 185264"/>
                  <a:gd name="connsiteX7" fmla="*/ 96096 w 205945"/>
                  <a:gd name="connsiteY7" fmla="*/ 66050 h 185264"/>
                  <a:gd name="connsiteX8" fmla="*/ 84931 w 205945"/>
                  <a:gd name="connsiteY8" fmla="*/ 58127 h 185264"/>
                  <a:gd name="connsiteX9" fmla="*/ 63321 w 205945"/>
                  <a:gd name="connsiteY9" fmla="*/ 40479 h 185264"/>
                  <a:gd name="connsiteX10" fmla="*/ 37390 w 205945"/>
                  <a:gd name="connsiteY10" fmla="*/ 20310 h 185264"/>
                  <a:gd name="connsiteX11" fmla="*/ 14339 w 205945"/>
                  <a:gd name="connsiteY11" fmla="*/ 4102 h 185264"/>
                  <a:gd name="connsiteX12" fmla="*/ 9657 w 205945"/>
                  <a:gd name="connsiteY12" fmla="*/ 3382 h 185264"/>
                  <a:gd name="connsiteX13" fmla="*/ 55758 w 205945"/>
                  <a:gd name="connsiteY13" fmla="*/ 36877 h 185264"/>
                  <a:gd name="connsiteX14" fmla="*/ 45313 w 205945"/>
                  <a:gd name="connsiteY14" fmla="*/ 30034 h 185264"/>
                  <a:gd name="connsiteX15" fmla="*/ 37750 w 205945"/>
                  <a:gd name="connsiteY15" fmla="*/ 24271 h 185264"/>
                  <a:gd name="connsiteX16" fmla="*/ 29106 w 205945"/>
                  <a:gd name="connsiteY16" fmla="*/ 18149 h 185264"/>
                  <a:gd name="connsiteX17" fmla="*/ 10738 w 205945"/>
                  <a:gd name="connsiteY17" fmla="*/ 5183 h 185264"/>
                  <a:gd name="connsiteX18" fmla="*/ 13619 w 205945"/>
                  <a:gd name="connsiteY18" fmla="*/ 10585 h 185264"/>
                  <a:gd name="connsiteX19" fmla="*/ 45313 w 205945"/>
                  <a:gd name="connsiteY19" fmla="*/ 33636 h 185264"/>
                  <a:gd name="connsiteX20" fmla="*/ 60080 w 205945"/>
                  <a:gd name="connsiteY20" fmla="*/ 44801 h 185264"/>
                  <a:gd name="connsiteX21" fmla="*/ 74126 w 205945"/>
                  <a:gd name="connsiteY21" fmla="*/ 55966 h 185264"/>
                  <a:gd name="connsiteX22" fmla="*/ 100418 w 205945"/>
                  <a:gd name="connsiteY22" fmla="*/ 77936 h 185264"/>
                  <a:gd name="connsiteX23" fmla="*/ 124189 w 205945"/>
                  <a:gd name="connsiteY23" fmla="*/ 99906 h 185264"/>
                  <a:gd name="connsiteX24" fmla="*/ 135714 w 205945"/>
                  <a:gd name="connsiteY24" fmla="*/ 110710 h 185264"/>
                  <a:gd name="connsiteX25" fmla="*/ 146519 w 205945"/>
                  <a:gd name="connsiteY25" fmla="*/ 121515 h 185264"/>
                  <a:gd name="connsiteX26" fmla="*/ 156964 w 205945"/>
                  <a:gd name="connsiteY26" fmla="*/ 131960 h 185264"/>
                  <a:gd name="connsiteX27" fmla="*/ 167409 w 205945"/>
                  <a:gd name="connsiteY27" fmla="*/ 142405 h 185264"/>
                  <a:gd name="connsiteX28" fmla="*/ 205946 w 205945"/>
                  <a:gd name="connsiteY28" fmla="*/ 185264 h 185264"/>
                  <a:gd name="connsiteX29" fmla="*/ 191179 w 205945"/>
                  <a:gd name="connsiteY29" fmla="*/ 166896 h 185264"/>
                  <a:gd name="connsiteX30" fmla="*/ 175332 w 205945"/>
                  <a:gd name="connsiteY30" fmla="*/ 148888 h 185264"/>
                  <a:gd name="connsiteX31" fmla="*/ 142918 w 205945"/>
                  <a:gd name="connsiteY31" fmla="*/ 113952 h 185264"/>
                  <a:gd name="connsiteX32" fmla="*/ 134634 w 205945"/>
                  <a:gd name="connsiteY32" fmla="*/ 105668 h 185264"/>
                  <a:gd name="connsiteX33" fmla="*/ 126350 w 205945"/>
                  <a:gd name="connsiteY33" fmla="*/ 97745 h 185264"/>
                  <a:gd name="connsiteX34" fmla="*/ 110143 w 205945"/>
                  <a:gd name="connsiteY34" fmla="*/ 82258 h 185264"/>
                  <a:gd name="connsiteX35" fmla="*/ 94296 w 205945"/>
                  <a:gd name="connsiteY35" fmla="*/ 67851 h 185264"/>
                  <a:gd name="connsiteX36" fmla="*/ 79529 w 205945"/>
                  <a:gd name="connsiteY36" fmla="*/ 54525 h 185264"/>
                  <a:gd name="connsiteX37" fmla="*/ 96817 w 205945"/>
                  <a:gd name="connsiteY37" fmla="*/ 67131 h 185264"/>
                  <a:gd name="connsiteX38" fmla="*/ 104740 w 205945"/>
                  <a:gd name="connsiteY38" fmla="*/ 74334 h 185264"/>
                  <a:gd name="connsiteX39" fmla="*/ 111943 w 205945"/>
                  <a:gd name="connsiteY39" fmla="*/ 81537 h 185264"/>
                  <a:gd name="connsiteX40" fmla="*/ 125630 w 205945"/>
                  <a:gd name="connsiteY40" fmla="*/ 94863 h 185264"/>
                  <a:gd name="connsiteX41" fmla="*/ 138596 w 205945"/>
                  <a:gd name="connsiteY41" fmla="*/ 107469 h 185264"/>
                  <a:gd name="connsiteX42" fmla="*/ 150481 w 205945"/>
                  <a:gd name="connsiteY42" fmla="*/ 120075 h 185264"/>
                  <a:gd name="connsiteX43" fmla="*/ 174612 w 205945"/>
                  <a:gd name="connsiteY43" fmla="*/ 146006 h 185264"/>
                  <a:gd name="connsiteX44" fmla="*/ 186857 w 205945"/>
                  <a:gd name="connsiteY44" fmla="*/ 160053 h 185264"/>
                  <a:gd name="connsiteX45" fmla="*/ 193340 w 205945"/>
                  <a:gd name="connsiteY45" fmla="*/ 167616 h 185264"/>
                  <a:gd name="connsiteX46" fmla="*/ 199823 w 205945"/>
                  <a:gd name="connsiteY46" fmla="*/ 175900 h 185264"/>
                  <a:gd name="connsiteX47" fmla="*/ 179654 w 205945"/>
                  <a:gd name="connsiteY47" fmla="*/ 151409 h 185264"/>
                  <a:gd name="connsiteX48" fmla="*/ 158765 w 205945"/>
                  <a:gd name="connsiteY48" fmla="*/ 127638 h 185264"/>
                  <a:gd name="connsiteX49" fmla="*/ 137155 w 205945"/>
                  <a:gd name="connsiteY49" fmla="*/ 104588 h 185264"/>
                  <a:gd name="connsiteX50" fmla="*/ 114465 w 205945"/>
                  <a:gd name="connsiteY50" fmla="*/ 82618 h 185264"/>
                  <a:gd name="connsiteX51" fmla="*/ 107261 w 205945"/>
                  <a:gd name="connsiteY51" fmla="*/ 75415 h 185264"/>
                  <a:gd name="connsiteX52" fmla="*/ 101499 w 205945"/>
                  <a:gd name="connsiteY52" fmla="*/ 70012 h 185264"/>
                  <a:gd name="connsiteX53" fmla="*/ 94656 w 205945"/>
                  <a:gd name="connsiteY53" fmla="*/ 63529 h 185264"/>
                  <a:gd name="connsiteX54" fmla="*/ 96096 w 205945"/>
                  <a:gd name="connsiteY54" fmla="*/ 63529 h 185264"/>
                  <a:gd name="connsiteX55" fmla="*/ 102579 w 205945"/>
                  <a:gd name="connsiteY55" fmla="*/ 68932 h 185264"/>
                  <a:gd name="connsiteX56" fmla="*/ 111943 w 205945"/>
                  <a:gd name="connsiteY56" fmla="*/ 77215 h 185264"/>
                  <a:gd name="connsiteX57" fmla="*/ 135714 w 205945"/>
                  <a:gd name="connsiteY57" fmla="*/ 99545 h 185264"/>
                  <a:gd name="connsiteX58" fmla="*/ 118066 w 205945"/>
                  <a:gd name="connsiteY58" fmla="*/ 81897 h 185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205945" h="185264">
                    <a:moveTo>
                      <a:pt x="117706" y="82978"/>
                    </a:moveTo>
                    <a:cubicBezTo>
                      <a:pt x="116986" y="82618"/>
                      <a:pt x="115185" y="80817"/>
                      <a:pt x="112304" y="77936"/>
                    </a:cubicBezTo>
                    <a:cubicBezTo>
                      <a:pt x="110863" y="76495"/>
                      <a:pt x="109062" y="75054"/>
                      <a:pt x="107261" y="73254"/>
                    </a:cubicBezTo>
                    <a:cubicBezTo>
                      <a:pt x="105461" y="71813"/>
                      <a:pt x="103300" y="70012"/>
                      <a:pt x="100778" y="67851"/>
                    </a:cubicBezTo>
                    <a:cubicBezTo>
                      <a:pt x="91774" y="60288"/>
                      <a:pt x="81330" y="51644"/>
                      <a:pt x="73406" y="45161"/>
                    </a:cubicBezTo>
                    <a:cubicBezTo>
                      <a:pt x="65483" y="39038"/>
                      <a:pt x="60080" y="35437"/>
                      <a:pt x="62601" y="37597"/>
                    </a:cubicBezTo>
                    <a:cubicBezTo>
                      <a:pt x="63682" y="38678"/>
                      <a:pt x="66923" y="41199"/>
                      <a:pt x="72326" y="45521"/>
                    </a:cubicBezTo>
                    <a:cubicBezTo>
                      <a:pt x="77728" y="50203"/>
                      <a:pt x="85291" y="57046"/>
                      <a:pt x="96096" y="66050"/>
                    </a:cubicBezTo>
                    <a:cubicBezTo>
                      <a:pt x="95016" y="66050"/>
                      <a:pt x="90694" y="62809"/>
                      <a:pt x="84931" y="58127"/>
                    </a:cubicBezTo>
                    <a:cubicBezTo>
                      <a:pt x="79169" y="53445"/>
                      <a:pt x="71605" y="46962"/>
                      <a:pt x="63321" y="40479"/>
                    </a:cubicBezTo>
                    <a:cubicBezTo>
                      <a:pt x="55038" y="33996"/>
                      <a:pt x="46034" y="26793"/>
                      <a:pt x="37390" y="20310"/>
                    </a:cubicBezTo>
                    <a:cubicBezTo>
                      <a:pt x="28746" y="14187"/>
                      <a:pt x="20822" y="8424"/>
                      <a:pt x="14339" y="4102"/>
                    </a:cubicBezTo>
                    <a:cubicBezTo>
                      <a:pt x="31627" y="17068"/>
                      <a:pt x="4615" y="-940"/>
                      <a:pt x="9657" y="3382"/>
                    </a:cubicBezTo>
                    <a:cubicBezTo>
                      <a:pt x="21903" y="11666"/>
                      <a:pt x="37030" y="21030"/>
                      <a:pt x="55758" y="36877"/>
                    </a:cubicBezTo>
                    <a:cubicBezTo>
                      <a:pt x="59720" y="40839"/>
                      <a:pt x="54678" y="36877"/>
                      <a:pt x="45313" y="30034"/>
                    </a:cubicBezTo>
                    <a:cubicBezTo>
                      <a:pt x="43152" y="28233"/>
                      <a:pt x="40631" y="26432"/>
                      <a:pt x="37750" y="24271"/>
                    </a:cubicBezTo>
                    <a:cubicBezTo>
                      <a:pt x="34869" y="22111"/>
                      <a:pt x="31987" y="20310"/>
                      <a:pt x="29106" y="18149"/>
                    </a:cubicBezTo>
                    <a:cubicBezTo>
                      <a:pt x="22983" y="13827"/>
                      <a:pt x="16861" y="9505"/>
                      <a:pt x="10738" y="5183"/>
                    </a:cubicBezTo>
                    <a:cubicBezTo>
                      <a:pt x="39191" y="26793"/>
                      <a:pt x="-27079" y="-19668"/>
                      <a:pt x="13619" y="10585"/>
                    </a:cubicBezTo>
                    <a:cubicBezTo>
                      <a:pt x="24784" y="18509"/>
                      <a:pt x="35589" y="25712"/>
                      <a:pt x="45313" y="33636"/>
                    </a:cubicBezTo>
                    <a:cubicBezTo>
                      <a:pt x="50356" y="37597"/>
                      <a:pt x="55038" y="41199"/>
                      <a:pt x="60080" y="44801"/>
                    </a:cubicBezTo>
                    <a:cubicBezTo>
                      <a:pt x="64762" y="48402"/>
                      <a:pt x="69804" y="52004"/>
                      <a:pt x="74126" y="55966"/>
                    </a:cubicBezTo>
                    <a:cubicBezTo>
                      <a:pt x="83130" y="63529"/>
                      <a:pt x="91774" y="71093"/>
                      <a:pt x="100418" y="77936"/>
                    </a:cubicBezTo>
                    <a:cubicBezTo>
                      <a:pt x="108702" y="85499"/>
                      <a:pt x="116625" y="92702"/>
                      <a:pt x="124189" y="99906"/>
                    </a:cubicBezTo>
                    <a:cubicBezTo>
                      <a:pt x="128151" y="103507"/>
                      <a:pt x="132113" y="106749"/>
                      <a:pt x="135714" y="110710"/>
                    </a:cubicBezTo>
                    <a:cubicBezTo>
                      <a:pt x="139316" y="114312"/>
                      <a:pt x="142918" y="117914"/>
                      <a:pt x="146519" y="121515"/>
                    </a:cubicBezTo>
                    <a:cubicBezTo>
                      <a:pt x="150121" y="125117"/>
                      <a:pt x="153722" y="128719"/>
                      <a:pt x="156964" y="131960"/>
                    </a:cubicBezTo>
                    <a:cubicBezTo>
                      <a:pt x="160565" y="135562"/>
                      <a:pt x="164167" y="138803"/>
                      <a:pt x="167409" y="142405"/>
                    </a:cubicBezTo>
                    <a:cubicBezTo>
                      <a:pt x="180735" y="156811"/>
                      <a:pt x="194060" y="170497"/>
                      <a:pt x="205946" y="185264"/>
                    </a:cubicBezTo>
                    <a:cubicBezTo>
                      <a:pt x="200904" y="179141"/>
                      <a:pt x="196222" y="173019"/>
                      <a:pt x="191179" y="166896"/>
                    </a:cubicBezTo>
                    <a:cubicBezTo>
                      <a:pt x="185777" y="161133"/>
                      <a:pt x="180735" y="155010"/>
                      <a:pt x="175332" y="148888"/>
                    </a:cubicBezTo>
                    <a:cubicBezTo>
                      <a:pt x="164887" y="136642"/>
                      <a:pt x="153722" y="125477"/>
                      <a:pt x="142918" y="113952"/>
                    </a:cubicBezTo>
                    <a:cubicBezTo>
                      <a:pt x="140036" y="111071"/>
                      <a:pt x="137515" y="108189"/>
                      <a:pt x="134634" y="105668"/>
                    </a:cubicBezTo>
                    <a:cubicBezTo>
                      <a:pt x="131752" y="103147"/>
                      <a:pt x="128871" y="100266"/>
                      <a:pt x="126350" y="97745"/>
                    </a:cubicBezTo>
                    <a:cubicBezTo>
                      <a:pt x="120947" y="92342"/>
                      <a:pt x="115545" y="87300"/>
                      <a:pt x="110143" y="82258"/>
                    </a:cubicBezTo>
                    <a:cubicBezTo>
                      <a:pt x="105100" y="77215"/>
                      <a:pt x="99698" y="72533"/>
                      <a:pt x="94296" y="67851"/>
                    </a:cubicBezTo>
                    <a:cubicBezTo>
                      <a:pt x="89253" y="63169"/>
                      <a:pt x="84211" y="58847"/>
                      <a:pt x="79529" y="54525"/>
                    </a:cubicBezTo>
                    <a:lnTo>
                      <a:pt x="96817" y="67131"/>
                    </a:lnTo>
                    <a:cubicBezTo>
                      <a:pt x="99338" y="69652"/>
                      <a:pt x="102219" y="71813"/>
                      <a:pt x="104740" y="74334"/>
                    </a:cubicBezTo>
                    <a:cubicBezTo>
                      <a:pt x="107261" y="76855"/>
                      <a:pt x="109422" y="79016"/>
                      <a:pt x="111943" y="81537"/>
                    </a:cubicBezTo>
                    <a:cubicBezTo>
                      <a:pt x="116625" y="86219"/>
                      <a:pt x="121308" y="90541"/>
                      <a:pt x="125630" y="94863"/>
                    </a:cubicBezTo>
                    <a:cubicBezTo>
                      <a:pt x="129952" y="99185"/>
                      <a:pt x="134274" y="103147"/>
                      <a:pt x="138596" y="107469"/>
                    </a:cubicBezTo>
                    <a:cubicBezTo>
                      <a:pt x="142557" y="111791"/>
                      <a:pt x="146519" y="115753"/>
                      <a:pt x="150481" y="120075"/>
                    </a:cubicBezTo>
                    <a:cubicBezTo>
                      <a:pt x="158404" y="128358"/>
                      <a:pt x="166688" y="136642"/>
                      <a:pt x="174612" y="146006"/>
                    </a:cubicBezTo>
                    <a:cubicBezTo>
                      <a:pt x="178573" y="150689"/>
                      <a:pt x="182895" y="155371"/>
                      <a:pt x="186857" y="160053"/>
                    </a:cubicBezTo>
                    <a:cubicBezTo>
                      <a:pt x="189018" y="162574"/>
                      <a:pt x="191179" y="165095"/>
                      <a:pt x="193340" y="167616"/>
                    </a:cubicBezTo>
                    <a:cubicBezTo>
                      <a:pt x="195501" y="170137"/>
                      <a:pt x="197662" y="173019"/>
                      <a:pt x="199823" y="175900"/>
                    </a:cubicBezTo>
                    <a:cubicBezTo>
                      <a:pt x="193700" y="167256"/>
                      <a:pt x="186497" y="159693"/>
                      <a:pt x="179654" y="151409"/>
                    </a:cubicBezTo>
                    <a:cubicBezTo>
                      <a:pt x="172811" y="143485"/>
                      <a:pt x="165968" y="135202"/>
                      <a:pt x="158765" y="127638"/>
                    </a:cubicBezTo>
                    <a:lnTo>
                      <a:pt x="137155" y="104588"/>
                    </a:lnTo>
                    <a:lnTo>
                      <a:pt x="114465" y="82618"/>
                    </a:lnTo>
                    <a:cubicBezTo>
                      <a:pt x="111943" y="80097"/>
                      <a:pt x="109422" y="77576"/>
                      <a:pt x="107261" y="75415"/>
                    </a:cubicBezTo>
                    <a:cubicBezTo>
                      <a:pt x="105100" y="73254"/>
                      <a:pt x="103300" y="71453"/>
                      <a:pt x="101499" y="70012"/>
                    </a:cubicBezTo>
                    <a:cubicBezTo>
                      <a:pt x="98257" y="66771"/>
                      <a:pt x="96096" y="64610"/>
                      <a:pt x="94656" y="63529"/>
                    </a:cubicBezTo>
                    <a:cubicBezTo>
                      <a:pt x="91774" y="60648"/>
                      <a:pt x="92495" y="61008"/>
                      <a:pt x="96096" y="63529"/>
                    </a:cubicBezTo>
                    <a:cubicBezTo>
                      <a:pt x="97897" y="64970"/>
                      <a:pt x="100058" y="66771"/>
                      <a:pt x="102579" y="68932"/>
                    </a:cubicBezTo>
                    <a:cubicBezTo>
                      <a:pt x="105461" y="71093"/>
                      <a:pt x="108702" y="73974"/>
                      <a:pt x="111943" y="77215"/>
                    </a:cubicBezTo>
                    <a:cubicBezTo>
                      <a:pt x="118787" y="83698"/>
                      <a:pt x="127070" y="91262"/>
                      <a:pt x="135714" y="99545"/>
                    </a:cubicBezTo>
                    <a:cubicBezTo>
                      <a:pt x="127430" y="91622"/>
                      <a:pt x="119867" y="84419"/>
                      <a:pt x="118066" y="81897"/>
                    </a:cubicBezTo>
                    <a:close/>
                  </a:path>
                </a:pathLst>
              </a:custGeom>
              <a:solidFill>
                <a:schemeClr val="accent2"/>
              </a:solidFill>
              <a:ln w="0" cap="flat">
                <a:noFill/>
                <a:prstDash val="solid"/>
                <a:miter/>
              </a:ln>
            </p:spPr>
            <p:txBody>
              <a:bodyPr rtlCol="0" anchor="ctr"/>
              <a:lstStyle/>
              <a:p>
                <a:endParaRPr lang="en-US" sz="744"/>
              </a:p>
            </p:txBody>
          </p:sp>
          <p:sp>
            <p:nvSpPr>
              <p:cNvPr id="2857" name="Freeform: Shape 2856">
                <a:extLst>
                  <a:ext uri="{FF2B5EF4-FFF2-40B4-BE49-F238E27FC236}">
                    <a16:creationId xmlns:a16="http://schemas.microsoft.com/office/drawing/2014/main" id="{0780B3EF-36B7-0B57-1AD8-E89F5EF06E23}"/>
                  </a:ext>
                </a:extLst>
              </p:cNvPr>
              <p:cNvSpPr/>
              <p:nvPr/>
            </p:nvSpPr>
            <p:spPr>
              <a:xfrm>
                <a:off x="11636863" y="3139993"/>
                <a:ext cx="5042" cy="5762"/>
              </a:xfrm>
              <a:custGeom>
                <a:avLst/>
                <a:gdLst>
                  <a:gd name="connsiteX0" fmla="*/ 5042 w 5042"/>
                  <a:gd name="connsiteY0" fmla="*/ 5763 h 5762"/>
                  <a:gd name="connsiteX1" fmla="*/ 3602 w 5042"/>
                  <a:gd name="connsiteY1" fmla="*/ 3962 h 5762"/>
                  <a:gd name="connsiteX2" fmla="*/ 0 w 5042"/>
                  <a:gd name="connsiteY2" fmla="*/ 0 h 5762"/>
                  <a:gd name="connsiteX3" fmla="*/ 5042 w 5042"/>
                  <a:gd name="connsiteY3" fmla="*/ 5763 h 5762"/>
                </a:gdLst>
                <a:ahLst/>
                <a:cxnLst>
                  <a:cxn ang="0">
                    <a:pos x="connsiteX0" y="connsiteY0"/>
                  </a:cxn>
                  <a:cxn ang="0">
                    <a:pos x="connsiteX1" y="connsiteY1"/>
                  </a:cxn>
                  <a:cxn ang="0">
                    <a:pos x="connsiteX2" y="connsiteY2"/>
                  </a:cxn>
                  <a:cxn ang="0">
                    <a:pos x="connsiteX3" y="connsiteY3"/>
                  </a:cxn>
                </a:cxnLst>
                <a:rect l="l" t="t" r="r" b="b"/>
                <a:pathLst>
                  <a:path w="5042" h="5762">
                    <a:moveTo>
                      <a:pt x="5042" y="5763"/>
                    </a:moveTo>
                    <a:lnTo>
                      <a:pt x="3602" y="3962"/>
                    </a:lnTo>
                    <a:cubicBezTo>
                      <a:pt x="2161" y="2521"/>
                      <a:pt x="720" y="720"/>
                      <a:pt x="0" y="0"/>
                    </a:cubicBezTo>
                    <a:lnTo>
                      <a:pt x="5042" y="5763"/>
                    </a:lnTo>
                    <a:close/>
                  </a:path>
                </a:pathLst>
              </a:custGeom>
              <a:solidFill>
                <a:schemeClr val="accent2"/>
              </a:solidFill>
              <a:ln w="0" cap="flat">
                <a:noFill/>
                <a:prstDash val="solid"/>
                <a:miter/>
              </a:ln>
            </p:spPr>
            <p:txBody>
              <a:bodyPr rtlCol="0" anchor="ctr"/>
              <a:lstStyle/>
              <a:p>
                <a:endParaRPr lang="en-US" sz="744"/>
              </a:p>
            </p:txBody>
          </p:sp>
          <p:sp>
            <p:nvSpPr>
              <p:cNvPr id="2858" name="Freeform: Shape 2857">
                <a:extLst>
                  <a:ext uri="{FF2B5EF4-FFF2-40B4-BE49-F238E27FC236}">
                    <a16:creationId xmlns:a16="http://schemas.microsoft.com/office/drawing/2014/main" id="{F7C1D89F-6D40-8EA3-9F20-CC4F942F04D6}"/>
                  </a:ext>
                </a:extLst>
              </p:cNvPr>
              <p:cNvSpPr/>
              <p:nvPr/>
            </p:nvSpPr>
            <p:spPr>
              <a:xfrm>
                <a:off x="9527752" y="5873627"/>
                <a:ext cx="11380" cy="720"/>
              </a:xfrm>
              <a:custGeom>
                <a:avLst/>
                <a:gdLst>
                  <a:gd name="connsiteX0" fmla="*/ 11165 w 11380"/>
                  <a:gd name="connsiteY0" fmla="*/ 0 h 720"/>
                  <a:gd name="connsiteX1" fmla="*/ 0 w 11380"/>
                  <a:gd name="connsiteY1" fmla="*/ 720 h 720"/>
                  <a:gd name="connsiteX2" fmla="*/ 11165 w 11380"/>
                  <a:gd name="connsiteY2" fmla="*/ 0 h 720"/>
                </a:gdLst>
                <a:ahLst/>
                <a:cxnLst>
                  <a:cxn ang="0">
                    <a:pos x="connsiteX0" y="connsiteY0"/>
                  </a:cxn>
                  <a:cxn ang="0">
                    <a:pos x="connsiteX1" y="connsiteY1"/>
                  </a:cxn>
                  <a:cxn ang="0">
                    <a:pos x="connsiteX2" y="connsiteY2"/>
                  </a:cxn>
                </a:cxnLst>
                <a:rect l="l" t="t" r="r" b="b"/>
                <a:pathLst>
                  <a:path w="11380" h="720">
                    <a:moveTo>
                      <a:pt x="11165" y="0"/>
                    </a:moveTo>
                    <a:lnTo>
                      <a:pt x="0" y="720"/>
                    </a:lnTo>
                    <a:cubicBezTo>
                      <a:pt x="9364" y="720"/>
                      <a:pt x="12246" y="0"/>
                      <a:pt x="11165" y="0"/>
                    </a:cubicBezTo>
                    <a:close/>
                  </a:path>
                </a:pathLst>
              </a:custGeom>
              <a:solidFill>
                <a:schemeClr val="accent2"/>
              </a:solidFill>
              <a:ln w="0" cap="flat">
                <a:noFill/>
                <a:prstDash val="solid"/>
                <a:miter/>
              </a:ln>
            </p:spPr>
            <p:txBody>
              <a:bodyPr rtlCol="0" anchor="ctr"/>
              <a:lstStyle/>
              <a:p>
                <a:endParaRPr lang="en-US" sz="744"/>
              </a:p>
            </p:txBody>
          </p:sp>
          <p:sp>
            <p:nvSpPr>
              <p:cNvPr id="2859" name="Freeform: Shape 2858">
                <a:extLst>
                  <a:ext uri="{FF2B5EF4-FFF2-40B4-BE49-F238E27FC236}">
                    <a16:creationId xmlns:a16="http://schemas.microsoft.com/office/drawing/2014/main" id="{6BBE5E04-91DF-EBCA-1B6B-DC14276E0123}"/>
                  </a:ext>
                </a:extLst>
              </p:cNvPr>
              <p:cNvSpPr/>
              <p:nvPr/>
            </p:nvSpPr>
            <p:spPr>
              <a:xfrm>
                <a:off x="11682964" y="3211306"/>
                <a:ext cx="415" cy="540"/>
              </a:xfrm>
              <a:custGeom>
                <a:avLst/>
                <a:gdLst>
                  <a:gd name="connsiteX0" fmla="*/ 0 w 415"/>
                  <a:gd name="connsiteY0" fmla="*/ 0 h 540"/>
                  <a:gd name="connsiteX1" fmla="*/ 0 w 415"/>
                  <a:gd name="connsiteY1" fmla="*/ 0 h 540"/>
                  <a:gd name="connsiteX2" fmla="*/ 0 w 415"/>
                  <a:gd name="connsiteY2" fmla="*/ 0 h 540"/>
                </a:gdLst>
                <a:ahLst/>
                <a:cxnLst>
                  <a:cxn ang="0">
                    <a:pos x="connsiteX0" y="connsiteY0"/>
                  </a:cxn>
                  <a:cxn ang="0">
                    <a:pos x="connsiteX1" y="connsiteY1"/>
                  </a:cxn>
                  <a:cxn ang="0">
                    <a:pos x="connsiteX2" y="connsiteY2"/>
                  </a:cxn>
                </a:cxnLst>
                <a:rect l="l" t="t" r="r" b="b"/>
                <a:pathLst>
                  <a:path w="415" h="540">
                    <a:moveTo>
                      <a:pt x="0" y="0"/>
                    </a:moveTo>
                    <a:lnTo>
                      <a:pt x="0" y="0"/>
                    </a:lnTo>
                    <a:cubicBezTo>
                      <a:pt x="360" y="720"/>
                      <a:pt x="720" y="720"/>
                      <a:pt x="0" y="0"/>
                    </a:cubicBezTo>
                    <a:close/>
                  </a:path>
                </a:pathLst>
              </a:custGeom>
              <a:solidFill>
                <a:schemeClr val="accent2"/>
              </a:solidFill>
              <a:ln w="0" cap="flat">
                <a:noFill/>
                <a:prstDash val="solid"/>
                <a:miter/>
              </a:ln>
            </p:spPr>
            <p:txBody>
              <a:bodyPr rtlCol="0" anchor="ctr"/>
              <a:lstStyle/>
              <a:p>
                <a:endParaRPr lang="en-US" sz="744"/>
              </a:p>
            </p:txBody>
          </p:sp>
          <p:sp>
            <p:nvSpPr>
              <p:cNvPr id="2860" name="Freeform: Shape 2859">
                <a:extLst>
                  <a:ext uri="{FF2B5EF4-FFF2-40B4-BE49-F238E27FC236}">
                    <a16:creationId xmlns:a16="http://schemas.microsoft.com/office/drawing/2014/main" id="{6B50BE39-76D7-EFE3-2A0A-D996A23216D6}"/>
                  </a:ext>
                </a:extLst>
              </p:cNvPr>
              <p:cNvSpPr/>
              <p:nvPr/>
            </p:nvSpPr>
            <p:spPr>
              <a:xfrm>
                <a:off x="9812280" y="5873627"/>
                <a:ext cx="1440" cy="3601"/>
              </a:xfrm>
              <a:custGeom>
                <a:avLst/>
                <a:gdLst>
                  <a:gd name="connsiteX0" fmla="*/ 1441 w 1440"/>
                  <a:gd name="connsiteY0" fmla="*/ 0 h 3601"/>
                  <a:gd name="connsiteX1" fmla="*/ 0 w 1440"/>
                  <a:gd name="connsiteY1" fmla="*/ 0 h 3601"/>
                  <a:gd name="connsiteX2" fmla="*/ 1441 w 1440"/>
                  <a:gd name="connsiteY2" fmla="*/ 0 h 3601"/>
                </a:gdLst>
                <a:ahLst/>
                <a:cxnLst>
                  <a:cxn ang="0">
                    <a:pos x="connsiteX0" y="connsiteY0"/>
                  </a:cxn>
                  <a:cxn ang="0">
                    <a:pos x="connsiteX1" y="connsiteY1"/>
                  </a:cxn>
                  <a:cxn ang="0">
                    <a:pos x="connsiteX2" y="connsiteY2"/>
                  </a:cxn>
                </a:cxnLst>
                <a:rect l="l" t="t" r="r" b="b"/>
                <a:pathLst>
                  <a:path w="1440" h="3601">
                    <a:moveTo>
                      <a:pt x="1441" y="0"/>
                    </a:moveTo>
                    <a:cubicBezTo>
                      <a:pt x="1080" y="0"/>
                      <a:pt x="720" y="0"/>
                      <a:pt x="0" y="0"/>
                    </a:cubicBezTo>
                    <a:cubicBezTo>
                      <a:pt x="1080" y="0"/>
                      <a:pt x="1080" y="0"/>
                      <a:pt x="1441" y="0"/>
                    </a:cubicBezTo>
                    <a:close/>
                  </a:path>
                </a:pathLst>
              </a:custGeom>
              <a:solidFill>
                <a:schemeClr val="accent2"/>
              </a:solidFill>
              <a:ln w="0" cap="flat">
                <a:noFill/>
                <a:prstDash val="solid"/>
                <a:miter/>
              </a:ln>
            </p:spPr>
            <p:txBody>
              <a:bodyPr rtlCol="0" anchor="ctr"/>
              <a:lstStyle/>
              <a:p>
                <a:endParaRPr lang="en-US" sz="744"/>
              </a:p>
            </p:txBody>
          </p:sp>
          <p:sp>
            <p:nvSpPr>
              <p:cNvPr id="2861" name="Freeform: Shape 2860">
                <a:extLst>
                  <a:ext uri="{FF2B5EF4-FFF2-40B4-BE49-F238E27FC236}">
                    <a16:creationId xmlns:a16="http://schemas.microsoft.com/office/drawing/2014/main" id="{7D57F7CB-D0B0-59BC-C066-45760A6F0E99}"/>
                  </a:ext>
                </a:extLst>
              </p:cNvPr>
              <p:cNvSpPr/>
              <p:nvPr/>
            </p:nvSpPr>
            <p:spPr>
              <a:xfrm>
                <a:off x="9882189" y="5831488"/>
                <a:ext cx="5005" cy="3601"/>
              </a:xfrm>
              <a:custGeom>
                <a:avLst/>
                <a:gdLst>
                  <a:gd name="connsiteX0" fmla="*/ 5005 w 5005"/>
                  <a:gd name="connsiteY0" fmla="*/ 0 h 3601"/>
                  <a:gd name="connsiteX1" fmla="*/ 3205 w 5005"/>
                  <a:gd name="connsiteY1" fmla="*/ 0 h 3601"/>
                  <a:gd name="connsiteX2" fmla="*/ 5005 w 5005"/>
                  <a:gd name="connsiteY2" fmla="*/ 0 h 3601"/>
                </a:gdLst>
                <a:ahLst/>
                <a:cxnLst>
                  <a:cxn ang="0">
                    <a:pos x="connsiteX0" y="connsiteY0"/>
                  </a:cxn>
                  <a:cxn ang="0">
                    <a:pos x="connsiteX1" y="connsiteY1"/>
                  </a:cxn>
                  <a:cxn ang="0">
                    <a:pos x="connsiteX2" y="connsiteY2"/>
                  </a:cxn>
                </a:cxnLst>
                <a:rect l="l" t="t" r="r" b="b"/>
                <a:pathLst>
                  <a:path w="5005" h="3601">
                    <a:moveTo>
                      <a:pt x="5005" y="0"/>
                    </a:moveTo>
                    <a:cubicBezTo>
                      <a:pt x="4645" y="0"/>
                      <a:pt x="4285" y="0"/>
                      <a:pt x="3205" y="0"/>
                    </a:cubicBezTo>
                    <a:cubicBezTo>
                      <a:pt x="-2558" y="0"/>
                      <a:pt x="323" y="0"/>
                      <a:pt x="5005" y="0"/>
                    </a:cubicBezTo>
                    <a:close/>
                  </a:path>
                </a:pathLst>
              </a:custGeom>
              <a:solidFill>
                <a:schemeClr val="accent2"/>
              </a:solidFill>
              <a:ln w="0" cap="flat">
                <a:noFill/>
                <a:prstDash val="solid"/>
                <a:miter/>
              </a:ln>
            </p:spPr>
            <p:txBody>
              <a:bodyPr rtlCol="0" anchor="ctr"/>
              <a:lstStyle/>
              <a:p>
                <a:endParaRPr lang="en-US" sz="744"/>
              </a:p>
            </p:txBody>
          </p:sp>
          <p:sp>
            <p:nvSpPr>
              <p:cNvPr id="2862" name="Freeform: Shape 2861">
                <a:extLst>
                  <a:ext uri="{FF2B5EF4-FFF2-40B4-BE49-F238E27FC236}">
                    <a16:creationId xmlns:a16="http://schemas.microsoft.com/office/drawing/2014/main" id="{7EE23FB0-C499-0D17-6989-55D4B07E25EA}"/>
                  </a:ext>
                </a:extLst>
              </p:cNvPr>
              <p:cNvSpPr/>
              <p:nvPr/>
            </p:nvSpPr>
            <p:spPr>
              <a:xfrm>
                <a:off x="9814081" y="5873267"/>
                <a:ext cx="320" cy="3601"/>
              </a:xfrm>
              <a:custGeom>
                <a:avLst/>
                <a:gdLst>
                  <a:gd name="connsiteX0" fmla="*/ 0 w 320"/>
                  <a:gd name="connsiteY0" fmla="*/ 0 h 3601"/>
                  <a:gd name="connsiteX1" fmla="*/ 0 w 320"/>
                  <a:gd name="connsiteY1" fmla="*/ 0 h 3601"/>
                  <a:gd name="connsiteX2" fmla="*/ 0 w 320"/>
                  <a:gd name="connsiteY2" fmla="*/ 0 h 3601"/>
                </a:gdLst>
                <a:ahLst/>
                <a:cxnLst>
                  <a:cxn ang="0">
                    <a:pos x="connsiteX0" y="connsiteY0"/>
                  </a:cxn>
                  <a:cxn ang="0">
                    <a:pos x="connsiteX1" y="connsiteY1"/>
                  </a:cxn>
                  <a:cxn ang="0">
                    <a:pos x="connsiteX2" y="connsiteY2"/>
                  </a:cxn>
                </a:cxnLst>
                <a:rect l="l" t="t" r="r" b="b"/>
                <a:pathLst>
                  <a:path w="320" h="3601">
                    <a:moveTo>
                      <a:pt x="0" y="0"/>
                    </a:moveTo>
                    <a:cubicBezTo>
                      <a:pt x="0" y="0"/>
                      <a:pt x="0" y="0"/>
                      <a:pt x="0" y="0"/>
                    </a:cubicBezTo>
                    <a:cubicBezTo>
                      <a:pt x="0" y="0"/>
                      <a:pt x="720" y="0"/>
                      <a:pt x="0" y="0"/>
                    </a:cubicBezTo>
                    <a:close/>
                  </a:path>
                </a:pathLst>
              </a:custGeom>
              <a:solidFill>
                <a:schemeClr val="accent2"/>
              </a:solidFill>
              <a:ln w="0" cap="flat">
                <a:noFill/>
                <a:prstDash val="solid"/>
                <a:miter/>
              </a:ln>
            </p:spPr>
            <p:txBody>
              <a:bodyPr rtlCol="0" anchor="ctr"/>
              <a:lstStyle/>
              <a:p>
                <a:endParaRPr lang="en-US" sz="744"/>
              </a:p>
            </p:txBody>
          </p:sp>
          <p:sp>
            <p:nvSpPr>
              <p:cNvPr id="2863" name="Freeform: Shape 2862">
                <a:extLst>
                  <a:ext uri="{FF2B5EF4-FFF2-40B4-BE49-F238E27FC236}">
                    <a16:creationId xmlns:a16="http://schemas.microsoft.com/office/drawing/2014/main" id="{B8D598A3-1908-61A4-1D2B-6742BD9E102C}"/>
                  </a:ext>
                </a:extLst>
              </p:cNvPr>
              <p:cNvSpPr/>
              <p:nvPr/>
            </p:nvSpPr>
            <p:spPr>
              <a:xfrm>
                <a:off x="10980818" y="6297327"/>
                <a:ext cx="10993" cy="4172"/>
              </a:xfrm>
              <a:custGeom>
                <a:avLst/>
                <a:gdLst>
                  <a:gd name="connsiteX0" fmla="*/ 10994 w 10993"/>
                  <a:gd name="connsiteY0" fmla="*/ 4172 h 4172"/>
                  <a:gd name="connsiteX1" fmla="*/ 909 w 10993"/>
                  <a:gd name="connsiteY1" fmla="*/ 211 h 4172"/>
                  <a:gd name="connsiteX2" fmla="*/ 10994 w 10993"/>
                  <a:gd name="connsiteY2" fmla="*/ 4172 h 4172"/>
                </a:gdLst>
                <a:ahLst/>
                <a:cxnLst>
                  <a:cxn ang="0">
                    <a:pos x="connsiteX0" y="connsiteY0"/>
                  </a:cxn>
                  <a:cxn ang="0">
                    <a:pos x="connsiteX1" y="connsiteY1"/>
                  </a:cxn>
                  <a:cxn ang="0">
                    <a:pos x="connsiteX2" y="connsiteY2"/>
                  </a:cxn>
                </a:cxnLst>
                <a:rect l="l" t="t" r="r" b="b"/>
                <a:pathLst>
                  <a:path w="10993" h="4172">
                    <a:moveTo>
                      <a:pt x="10994" y="4172"/>
                    </a:moveTo>
                    <a:cubicBezTo>
                      <a:pt x="10994" y="4172"/>
                      <a:pt x="7032" y="2371"/>
                      <a:pt x="909" y="211"/>
                    </a:cubicBezTo>
                    <a:cubicBezTo>
                      <a:pt x="-1612" y="-510"/>
                      <a:pt x="909" y="571"/>
                      <a:pt x="10994" y="4172"/>
                    </a:cubicBezTo>
                    <a:close/>
                  </a:path>
                </a:pathLst>
              </a:custGeom>
              <a:solidFill>
                <a:schemeClr val="accent2"/>
              </a:solidFill>
              <a:ln w="0" cap="flat">
                <a:noFill/>
                <a:prstDash val="solid"/>
                <a:miter/>
              </a:ln>
            </p:spPr>
            <p:txBody>
              <a:bodyPr rtlCol="0" anchor="ctr"/>
              <a:lstStyle/>
              <a:p>
                <a:endParaRPr lang="en-US" sz="744"/>
              </a:p>
            </p:txBody>
          </p:sp>
          <p:sp>
            <p:nvSpPr>
              <p:cNvPr id="2864" name="Freeform: Shape 2863">
                <a:extLst>
                  <a:ext uri="{FF2B5EF4-FFF2-40B4-BE49-F238E27FC236}">
                    <a16:creationId xmlns:a16="http://schemas.microsoft.com/office/drawing/2014/main" id="{7B6D97CE-9A31-159F-B179-8CD626423687}"/>
                  </a:ext>
                </a:extLst>
              </p:cNvPr>
              <p:cNvSpPr/>
              <p:nvPr/>
            </p:nvSpPr>
            <p:spPr>
              <a:xfrm>
                <a:off x="10745821" y="6189129"/>
                <a:ext cx="3961" cy="2520"/>
              </a:xfrm>
              <a:custGeom>
                <a:avLst/>
                <a:gdLst>
                  <a:gd name="connsiteX0" fmla="*/ 3962 w 3961"/>
                  <a:gd name="connsiteY0" fmla="*/ 2521 h 2520"/>
                  <a:gd name="connsiteX1" fmla="*/ 0 w 3961"/>
                  <a:gd name="connsiteY1" fmla="*/ 0 h 2520"/>
                  <a:gd name="connsiteX2" fmla="*/ 3962 w 3961"/>
                  <a:gd name="connsiteY2" fmla="*/ 2521 h 2520"/>
                </a:gdLst>
                <a:ahLst/>
                <a:cxnLst>
                  <a:cxn ang="0">
                    <a:pos x="connsiteX0" y="connsiteY0"/>
                  </a:cxn>
                  <a:cxn ang="0">
                    <a:pos x="connsiteX1" y="connsiteY1"/>
                  </a:cxn>
                  <a:cxn ang="0">
                    <a:pos x="connsiteX2" y="connsiteY2"/>
                  </a:cxn>
                </a:cxnLst>
                <a:rect l="l" t="t" r="r" b="b"/>
                <a:pathLst>
                  <a:path w="3961" h="2520">
                    <a:moveTo>
                      <a:pt x="3962" y="2521"/>
                    </a:moveTo>
                    <a:cubicBezTo>
                      <a:pt x="2521" y="1801"/>
                      <a:pt x="1801" y="1081"/>
                      <a:pt x="0" y="0"/>
                    </a:cubicBezTo>
                    <a:lnTo>
                      <a:pt x="3962" y="2521"/>
                    </a:lnTo>
                    <a:close/>
                  </a:path>
                </a:pathLst>
              </a:custGeom>
              <a:solidFill>
                <a:schemeClr val="accent2"/>
              </a:solidFill>
              <a:ln w="0" cap="flat">
                <a:noFill/>
                <a:prstDash val="solid"/>
                <a:miter/>
              </a:ln>
            </p:spPr>
            <p:txBody>
              <a:bodyPr rtlCol="0" anchor="ctr"/>
              <a:lstStyle/>
              <a:p>
                <a:endParaRPr lang="en-US" sz="744"/>
              </a:p>
            </p:txBody>
          </p:sp>
          <p:sp>
            <p:nvSpPr>
              <p:cNvPr id="2865" name="Freeform: Shape 2864">
                <a:extLst>
                  <a:ext uri="{FF2B5EF4-FFF2-40B4-BE49-F238E27FC236}">
                    <a16:creationId xmlns:a16="http://schemas.microsoft.com/office/drawing/2014/main" id="{32DF06B4-37EB-979C-7052-E91330EF50DE}"/>
                  </a:ext>
                </a:extLst>
              </p:cNvPr>
              <p:cNvSpPr/>
              <p:nvPr/>
            </p:nvSpPr>
            <p:spPr>
              <a:xfrm>
                <a:off x="11801818" y="5179233"/>
                <a:ext cx="8283" cy="29173"/>
              </a:xfrm>
              <a:custGeom>
                <a:avLst/>
                <a:gdLst>
                  <a:gd name="connsiteX0" fmla="*/ 8284 w 8283"/>
                  <a:gd name="connsiteY0" fmla="*/ 0 h 29173"/>
                  <a:gd name="connsiteX1" fmla="*/ 0 w 8283"/>
                  <a:gd name="connsiteY1" fmla="*/ 29173 h 29173"/>
                  <a:gd name="connsiteX2" fmla="*/ 8284 w 8283"/>
                  <a:gd name="connsiteY2" fmla="*/ 0 h 29173"/>
                </a:gdLst>
                <a:ahLst/>
                <a:cxnLst>
                  <a:cxn ang="0">
                    <a:pos x="connsiteX0" y="connsiteY0"/>
                  </a:cxn>
                  <a:cxn ang="0">
                    <a:pos x="connsiteX1" y="connsiteY1"/>
                  </a:cxn>
                  <a:cxn ang="0">
                    <a:pos x="connsiteX2" y="connsiteY2"/>
                  </a:cxn>
                </a:cxnLst>
                <a:rect l="l" t="t" r="r" b="b"/>
                <a:pathLst>
                  <a:path w="8283" h="29173">
                    <a:moveTo>
                      <a:pt x="8284" y="0"/>
                    </a:moveTo>
                    <a:cubicBezTo>
                      <a:pt x="4682" y="12246"/>
                      <a:pt x="2161" y="21610"/>
                      <a:pt x="0" y="29173"/>
                    </a:cubicBezTo>
                    <a:cubicBezTo>
                      <a:pt x="2521" y="20169"/>
                      <a:pt x="5402" y="10445"/>
                      <a:pt x="8284" y="0"/>
                    </a:cubicBezTo>
                    <a:close/>
                  </a:path>
                </a:pathLst>
              </a:custGeom>
              <a:solidFill>
                <a:schemeClr val="accent2"/>
              </a:solidFill>
              <a:ln w="0" cap="flat">
                <a:noFill/>
                <a:prstDash val="solid"/>
                <a:miter/>
              </a:ln>
            </p:spPr>
            <p:txBody>
              <a:bodyPr rtlCol="0" anchor="ctr"/>
              <a:lstStyle/>
              <a:p>
                <a:endParaRPr lang="en-US" sz="744"/>
              </a:p>
            </p:txBody>
          </p:sp>
          <p:sp>
            <p:nvSpPr>
              <p:cNvPr id="2866" name="Freeform: Shape 2865">
                <a:extLst>
                  <a:ext uri="{FF2B5EF4-FFF2-40B4-BE49-F238E27FC236}">
                    <a16:creationId xmlns:a16="http://schemas.microsoft.com/office/drawing/2014/main" id="{F07C6258-7545-D109-CFCB-769F472AF6E8}"/>
                  </a:ext>
                </a:extLst>
              </p:cNvPr>
              <p:cNvSpPr/>
              <p:nvPr/>
            </p:nvSpPr>
            <p:spPr>
              <a:xfrm>
                <a:off x="9798954" y="5873627"/>
                <a:ext cx="13326" cy="720"/>
              </a:xfrm>
              <a:custGeom>
                <a:avLst/>
                <a:gdLst>
                  <a:gd name="connsiteX0" fmla="*/ 13326 w 13326"/>
                  <a:gd name="connsiteY0" fmla="*/ 0 h 720"/>
                  <a:gd name="connsiteX1" fmla="*/ 0 w 13326"/>
                  <a:gd name="connsiteY1" fmla="*/ 720 h 720"/>
                  <a:gd name="connsiteX2" fmla="*/ 13326 w 13326"/>
                  <a:gd name="connsiteY2" fmla="*/ 0 h 720"/>
                </a:gdLst>
                <a:ahLst/>
                <a:cxnLst>
                  <a:cxn ang="0">
                    <a:pos x="connsiteX0" y="connsiteY0"/>
                  </a:cxn>
                  <a:cxn ang="0">
                    <a:pos x="connsiteX1" y="connsiteY1"/>
                  </a:cxn>
                  <a:cxn ang="0">
                    <a:pos x="connsiteX2" y="connsiteY2"/>
                  </a:cxn>
                </a:cxnLst>
                <a:rect l="l" t="t" r="r" b="b"/>
                <a:pathLst>
                  <a:path w="13326" h="720">
                    <a:moveTo>
                      <a:pt x="13326" y="0"/>
                    </a:moveTo>
                    <a:cubicBezTo>
                      <a:pt x="10445" y="0"/>
                      <a:pt x="6483" y="360"/>
                      <a:pt x="0" y="720"/>
                    </a:cubicBezTo>
                    <a:cubicBezTo>
                      <a:pt x="7203" y="720"/>
                      <a:pt x="10805" y="360"/>
                      <a:pt x="13326" y="0"/>
                    </a:cubicBezTo>
                    <a:close/>
                  </a:path>
                </a:pathLst>
              </a:custGeom>
              <a:solidFill>
                <a:schemeClr val="accent2"/>
              </a:solidFill>
              <a:ln w="0" cap="flat">
                <a:noFill/>
                <a:prstDash val="solid"/>
                <a:miter/>
              </a:ln>
            </p:spPr>
            <p:txBody>
              <a:bodyPr rtlCol="0" anchor="ctr"/>
              <a:lstStyle/>
              <a:p>
                <a:endParaRPr lang="en-US" sz="744"/>
              </a:p>
            </p:txBody>
          </p:sp>
          <p:sp>
            <p:nvSpPr>
              <p:cNvPr id="2867" name="Freeform: Shape 2866">
                <a:extLst>
                  <a:ext uri="{FF2B5EF4-FFF2-40B4-BE49-F238E27FC236}">
                    <a16:creationId xmlns:a16="http://schemas.microsoft.com/office/drawing/2014/main" id="{716A317D-1529-4080-6EEF-8AB7FBE8F3E8}"/>
                  </a:ext>
                </a:extLst>
              </p:cNvPr>
              <p:cNvSpPr/>
              <p:nvPr/>
            </p:nvSpPr>
            <p:spPr>
              <a:xfrm>
                <a:off x="10949673" y="5993921"/>
                <a:ext cx="2160" cy="7923"/>
              </a:xfrm>
              <a:custGeom>
                <a:avLst/>
                <a:gdLst>
                  <a:gd name="connsiteX0" fmla="*/ 0 w 2160"/>
                  <a:gd name="connsiteY0" fmla="*/ 0 h 7923"/>
                  <a:gd name="connsiteX1" fmla="*/ 2161 w 2160"/>
                  <a:gd name="connsiteY1" fmla="*/ 7924 h 7923"/>
                  <a:gd name="connsiteX2" fmla="*/ 1080 w 2160"/>
                  <a:gd name="connsiteY2" fmla="*/ 3242 h 7923"/>
                  <a:gd name="connsiteX3" fmla="*/ 0 w 2160"/>
                  <a:gd name="connsiteY3" fmla="*/ 0 h 7923"/>
                </a:gdLst>
                <a:ahLst/>
                <a:cxnLst>
                  <a:cxn ang="0">
                    <a:pos x="connsiteX0" y="connsiteY0"/>
                  </a:cxn>
                  <a:cxn ang="0">
                    <a:pos x="connsiteX1" y="connsiteY1"/>
                  </a:cxn>
                  <a:cxn ang="0">
                    <a:pos x="connsiteX2" y="connsiteY2"/>
                  </a:cxn>
                  <a:cxn ang="0">
                    <a:pos x="connsiteX3" y="connsiteY3"/>
                  </a:cxn>
                </a:cxnLst>
                <a:rect l="l" t="t" r="r" b="b"/>
                <a:pathLst>
                  <a:path w="2160" h="7923">
                    <a:moveTo>
                      <a:pt x="0" y="0"/>
                    </a:moveTo>
                    <a:cubicBezTo>
                      <a:pt x="720" y="2881"/>
                      <a:pt x="1441" y="5402"/>
                      <a:pt x="2161" y="7924"/>
                    </a:cubicBezTo>
                    <a:cubicBezTo>
                      <a:pt x="2161" y="6483"/>
                      <a:pt x="1441" y="4682"/>
                      <a:pt x="1080" y="3242"/>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2868" name="Freeform: Shape 2867">
                <a:extLst>
                  <a:ext uri="{FF2B5EF4-FFF2-40B4-BE49-F238E27FC236}">
                    <a16:creationId xmlns:a16="http://schemas.microsoft.com/office/drawing/2014/main" id="{E9706849-DDF6-0001-D8CB-BD16E166434B}"/>
                  </a:ext>
                </a:extLst>
              </p:cNvPr>
              <p:cNvSpPr/>
              <p:nvPr/>
            </p:nvSpPr>
            <p:spPr>
              <a:xfrm>
                <a:off x="10930585" y="5849136"/>
                <a:ext cx="139022" cy="192686"/>
              </a:xfrm>
              <a:custGeom>
                <a:avLst/>
                <a:gdLst>
                  <a:gd name="connsiteX0" fmla="*/ 3962 w 139022"/>
                  <a:gd name="connsiteY0" fmla="*/ 10805 h 192686"/>
                  <a:gd name="connsiteX1" fmla="*/ 5042 w 139022"/>
                  <a:gd name="connsiteY1" fmla="*/ 19809 h 192686"/>
                  <a:gd name="connsiteX2" fmla="*/ 4322 w 139022"/>
                  <a:gd name="connsiteY2" fmla="*/ 11165 h 192686"/>
                  <a:gd name="connsiteX3" fmla="*/ 4322 w 139022"/>
                  <a:gd name="connsiteY3" fmla="*/ 9004 h 192686"/>
                  <a:gd name="connsiteX4" fmla="*/ 6483 w 139022"/>
                  <a:gd name="connsiteY4" fmla="*/ 9004 h 192686"/>
                  <a:gd name="connsiteX5" fmla="*/ 11165 w 139022"/>
                  <a:gd name="connsiteY5" fmla="*/ 9004 h 192686"/>
                  <a:gd name="connsiteX6" fmla="*/ 31334 w 139022"/>
                  <a:gd name="connsiteY6" fmla="*/ 9004 h 192686"/>
                  <a:gd name="connsiteX7" fmla="*/ 55105 w 139022"/>
                  <a:gd name="connsiteY7" fmla="*/ 8284 h 192686"/>
                  <a:gd name="connsiteX8" fmla="*/ 78516 w 139022"/>
                  <a:gd name="connsiteY8" fmla="*/ 7203 h 192686"/>
                  <a:gd name="connsiteX9" fmla="*/ 118133 w 139022"/>
                  <a:gd name="connsiteY9" fmla="*/ 3602 h 192686"/>
                  <a:gd name="connsiteX10" fmla="*/ 139023 w 139022"/>
                  <a:gd name="connsiteY10" fmla="*/ 0 h 192686"/>
                  <a:gd name="connsiteX11" fmla="*/ 116333 w 139022"/>
                  <a:gd name="connsiteY11" fmla="*/ 2521 h 192686"/>
                  <a:gd name="connsiteX12" fmla="*/ 83198 w 139022"/>
                  <a:gd name="connsiteY12" fmla="*/ 4682 h 192686"/>
                  <a:gd name="connsiteX13" fmla="*/ 56185 w 139022"/>
                  <a:gd name="connsiteY13" fmla="*/ 5042 h 192686"/>
                  <a:gd name="connsiteX14" fmla="*/ 50783 w 139022"/>
                  <a:gd name="connsiteY14" fmla="*/ 4322 h 192686"/>
                  <a:gd name="connsiteX15" fmla="*/ 22330 w 139022"/>
                  <a:gd name="connsiteY15" fmla="*/ 5042 h 192686"/>
                  <a:gd name="connsiteX16" fmla="*/ 6843 w 139022"/>
                  <a:gd name="connsiteY16" fmla="*/ 5042 h 192686"/>
                  <a:gd name="connsiteX17" fmla="*/ 2881 w 139022"/>
                  <a:gd name="connsiteY17" fmla="*/ 5042 h 192686"/>
                  <a:gd name="connsiteX18" fmla="*/ 1081 w 139022"/>
                  <a:gd name="connsiteY18" fmla="*/ 5042 h 192686"/>
                  <a:gd name="connsiteX19" fmla="*/ 0 w 139022"/>
                  <a:gd name="connsiteY19" fmla="*/ 5042 h 192686"/>
                  <a:gd name="connsiteX20" fmla="*/ 0 w 139022"/>
                  <a:gd name="connsiteY20" fmla="*/ 5042 h 192686"/>
                  <a:gd name="connsiteX21" fmla="*/ 0 w 139022"/>
                  <a:gd name="connsiteY21" fmla="*/ 5042 h 192686"/>
                  <a:gd name="connsiteX22" fmla="*/ 0 w 139022"/>
                  <a:gd name="connsiteY22" fmla="*/ 5763 h 192686"/>
                  <a:gd name="connsiteX23" fmla="*/ 360 w 139022"/>
                  <a:gd name="connsiteY23" fmla="*/ 13326 h 192686"/>
                  <a:gd name="connsiteX24" fmla="*/ 1801 w 139022"/>
                  <a:gd name="connsiteY24" fmla="*/ 41059 h 192686"/>
                  <a:gd name="connsiteX25" fmla="*/ 3242 w 139022"/>
                  <a:gd name="connsiteY25" fmla="*/ 60147 h 192686"/>
                  <a:gd name="connsiteX26" fmla="*/ 2161 w 139022"/>
                  <a:gd name="connsiteY26" fmla="*/ 43940 h 192686"/>
                  <a:gd name="connsiteX27" fmla="*/ 2161 w 139022"/>
                  <a:gd name="connsiteY27" fmla="*/ 36016 h 192686"/>
                  <a:gd name="connsiteX28" fmla="*/ 3242 w 139022"/>
                  <a:gd name="connsiteY28" fmla="*/ 40699 h 192686"/>
                  <a:gd name="connsiteX29" fmla="*/ 9724 w 139022"/>
                  <a:gd name="connsiteY29" fmla="*/ 91481 h 192686"/>
                  <a:gd name="connsiteX30" fmla="*/ 11165 w 139022"/>
                  <a:gd name="connsiteY30" fmla="*/ 105528 h 192686"/>
                  <a:gd name="connsiteX31" fmla="*/ 10445 w 139022"/>
                  <a:gd name="connsiteY31" fmla="*/ 105167 h 192686"/>
                  <a:gd name="connsiteX32" fmla="*/ 11165 w 139022"/>
                  <a:gd name="connsiteY32" fmla="*/ 114892 h 192686"/>
                  <a:gd name="connsiteX33" fmla="*/ 19089 w 139022"/>
                  <a:gd name="connsiteY33" fmla="*/ 154150 h 192686"/>
                  <a:gd name="connsiteX34" fmla="*/ 23771 w 139022"/>
                  <a:gd name="connsiteY34" fmla="*/ 173598 h 192686"/>
                  <a:gd name="connsiteX35" fmla="*/ 29173 w 139022"/>
                  <a:gd name="connsiteY35" fmla="*/ 192687 h 192686"/>
                  <a:gd name="connsiteX36" fmla="*/ 24491 w 139022"/>
                  <a:gd name="connsiteY36" fmla="*/ 175759 h 192686"/>
                  <a:gd name="connsiteX37" fmla="*/ 20529 w 139022"/>
                  <a:gd name="connsiteY37" fmla="*/ 158832 h 192686"/>
                  <a:gd name="connsiteX38" fmla="*/ 16568 w 139022"/>
                  <a:gd name="connsiteY38" fmla="*/ 141904 h 192686"/>
                  <a:gd name="connsiteX39" fmla="*/ 13686 w 139022"/>
                  <a:gd name="connsiteY39" fmla="*/ 124616 h 192686"/>
                  <a:gd name="connsiteX40" fmla="*/ 16568 w 139022"/>
                  <a:gd name="connsiteY40" fmla="*/ 134701 h 192686"/>
                  <a:gd name="connsiteX41" fmla="*/ 18008 w 139022"/>
                  <a:gd name="connsiteY41" fmla="*/ 139743 h 192686"/>
                  <a:gd name="connsiteX42" fmla="*/ 19809 w 139022"/>
                  <a:gd name="connsiteY42" fmla="*/ 144785 h 192686"/>
                  <a:gd name="connsiteX43" fmla="*/ 18008 w 139022"/>
                  <a:gd name="connsiteY43" fmla="*/ 137942 h 192686"/>
                  <a:gd name="connsiteX44" fmla="*/ 11886 w 139022"/>
                  <a:gd name="connsiteY44" fmla="*/ 104087 h 192686"/>
                  <a:gd name="connsiteX45" fmla="*/ 10805 w 139022"/>
                  <a:gd name="connsiteY45" fmla="*/ 98325 h 192686"/>
                  <a:gd name="connsiteX46" fmla="*/ 10085 w 139022"/>
                  <a:gd name="connsiteY46" fmla="*/ 93282 h 192686"/>
                  <a:gd name="connsiteX47" fmla="*/ 9364 w 139022"/>
                  <a:gd name="connsiteY47" fmla="*/ 85719 h 192686"/>
                  <a:gd name="connsiteX48" fmla="*/ 9004 w 139022"/>
                  <a:gd name="connsiteY48" fmla="*/ 74554 h 192686"/>
                  <a:gd name="connsiteX49" fmla="*/ 8644 w 139022"/>
                  <a:gd name="connsiteY49" fmla="*/ 63028 h 192686"/>
                  <a:gd name="connsiteX50" fmla="*/ 7924 w 139022"/>
                  <a:gd name="connsiteY50" fmla="*/ 55105 h 192686"/>
                  <a:gd name="connsiteX51" fmla="*/ 7203 w 139022"/>
                  <a:gd name="connsiteY51" fmla="*/ 43940 h 192686"/>
                  <a:gd name="connsiteX52" fmla="*/ 4682 w 139022"/>
                  <a:gd name="connsiteY52" fmla="*/ 11165 h 192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39022" h="192686">
                    <a:moveTo>
                      <a:pt x="3962" y="10805"/>
                    </a:moveTo>
                    <a:cubicBezTo>
                      <a:pt x="4322" y="15127"/>
                      <a:pt x="4682" y="17288"/>
                      <a:pt x="5042" y="19809"/>
                    </a:cubicBezTo>
                    <a:cubicBezTo>
                      <a:pt x="5042" y="16928"/>
                      <a:pt x="4682" y="14046"/>
                      <a:pt x="4322" y="11165"/>
                    </a:cubicBezTo>
                    <a:cubicBezTo>
                      <a:pt x="4322" y="10445"/>
                      <a:pt x="4322" y="9724"/>
                      <a:pt x="4322" y="9004"/>
                    </a:cubicBezTo>
                    <a:cubicBezTo>
                      <a:pt x="5042" y="9004"/>
                      <a:pt x="5763" y="9004"/>
                      <a:pt x="6483" y="9004"/>
                    </a:cubicBezTo>
                    <a:cubicBezTo>
                      <a:pt x="7924" y="9004"/>
                      <a:pt x="9724" y="9004"/>
                      <a:pt x="11165" y="9004"/>
                    </a:cubicBezTo>
                    <a:cubicBezTo>
                      <a:pt x="17648" y="9004"/>
                      <a:pt x="24491" y="9004"/>
                      <a:pt x="31334" y="9004"/>
                    </a:cubicBezTo>
                    <a:cubicBezTo>
                      <a:pt x="39258" y="9004"/>
                      <a:pt x="47181" y="8644"/>
                      <a:pt x="55105" y="8284"/>
                    </a:cubicBezTo>
                    <a:cubicBezTo>
                      <a:pt x="63028" y="8284"/>
                      <a:pt x="70952" y="8284"/>
                      <a:pt x="78516" y="7203"/>
                    </a:cubicBezTo>
                    <a:cubicBezTo>
                      <a:pt x="93642" y="6123"/>
                      <a:pt x="107329" y="4682"/>
                      <a:pt x="118133" y="3602"/>
                    </a:cubicBezTo>
                    <a:cubicBezTo>
                      <a:pt x="128938" y="2161"/>
                      <a:pt x="136502" y="720"/>
                      <a:pt x="139023" y="0"/>
                    </a:cubicBezTo>
                    <a:cubicBezTo>
                      <a:pt x="134701" y="360"/>
                      <a:pt x="126417" y="1801"/>
                      <a:pt x="116333" y="2521"/>
                    </a:cubicBezTo>
                    <a:cubicBezTo>
                      <a:pt x="106248" y="3242"/>
                      <a:pt x="94363" y="3962"/>
                      <a:pt x="83198" y="4682"/>
                    </a:cubicBezTo>
                    <a:cubicBezTo>
                      <a:pt x="72393" y="5402"/>
                      <a:pt x="62308" y="5402"/>
                      <a:pt x="56185" y="5042"/>
                    </a:cubicBezTo>
                    <a:cubicBezTo>
                      <a:pt x="49703" y="5042"/>
                      <a:pt x="47181" y="4682"/>
                      <a:pt x="50783" y="4322"/>
                    </a:cubicBezTo>
                    <a:cubicBezTo>
                      <a:pt x="42139" y="4322"/>
                      <a:pt x="32775" y="5042"/>
                      <a:pt x="22330" y="5042"/>
                    </a:cubicBezTo>
                    <a:cubicBezTo>
                      <a:pt x="17288" y="5042"/>
                      <a:pt x="11886" y="5042"/>
                      <a:pt x="6843" y="5042"/>
                    </a:cubicBezTo>
                    <a:lnTo>
                      <a:pt x="2881" y="5042"/>
                    </a:lnTo>
                    <a:cubicBezTo>
                      <a:pt x="2881" y="5042"/>
                      <a:pt x="1081" y="5042"/>
                      <a:pt x="1081" y="5042"/>
                    </a:cubicBezTo>
                    <a:lnTo>
                      <a:pt x="0" y="5042"/>
                    </a:lnTo>
                    <a:cubicBezTo>
                      <a:pt x="0" y="5042"/>
                      <a:pt x="0" y="5042"/>
                      <a:pt x="0" y="5042"/>
                    </a:cubicBezTo>
                    <a:lnTo>
                      <a:pt x="0" y="5042"/>
                    </a:lnTo>
                    <a:cubicBezTo>
                      <a:pt x="0" y="5042"/>
                      <a:pt x="0" y="5763"/>
                      <a:pt x="0" y="5763"/>
                    </a:cubicBezTo>
                    <a:cubicBezTo>
                      <a:pt x="0" y="8284"/>
                      <a:pt x="0" y="10805"/>
                      <a:pt x="360" y="13326"/>
                    </a:cubicBezTo>
                    <a:cubicBezTo>
                      <a:pt x="720" y="23411"/>
                      <a:pt x="1441" y="32775"/>
                      <a:pt x="1801" y="41059"/>
                    </a:cubicBezTo>
                    <a:cubicBezTo>
                      <a:pt x="2161" y="48982"/>
                      <a:pt x="2521" y="55465"/>
                      <a:pt x="3242" y="60147"/>
                    </a:cubicBezTo>
                    <a:cubicBezTo>
                      <a:pt x="2521" y="53304"/>
                      <a:pt x="2521" y="47902"/>
                      <a:pt x="2161" y="43940"/>
                    </a:cubicBezTo>
                    <a:cubicBezTo>
                      <a:pt x="2161" y="39978"/>
                      <a:pt x="2161" y="37457"/>
                      <a:pt x="2161" y="36016"/>
                    </a:cubicBezTo>
                    <a:cubicBezTo>
                      <a:pt x="2161" y="33135"/>
                      <a:pt x="2521" y="35656"/>
                      <a:pt x="3242" y="40699"/>
                    </a:cubicBezTo>
                    <a:cubicBezTo>
                      <a:pt x="3962" y="50783"/>
                      <a:pt x="6843" y="72753"/>
                      <a:pt x="9724" y="91481"/>
                    </a:cubicBezTo>
                    <a:cubicBezTo>
                      <a:pt x="10445" y="100125"/>
                      <a:pt x="11165" y="104087"/>
                      <a:pt x="11165" y="105528"/>
                    </a:cubicBezTo>
                    <a:cubicBezTo>
                      <a:pt x="11165" y="106968"/>
                      <a:pt x="11165" y="106248"/>
                      <a:pt x="10445" y="105167"/>
                    </a:cubicBezTo>
                    <a:cubicBezTo>
                      <a:pt x="9724" y="103007"/>
                      <a:pt x="9004" y="100125"/>
                      <a:pt x="11165" y="114892"/>
                    </a:cubicBezTo>
                    <a:cubicBezTo>
                      <a:pt x="13686" y="127858"/>
                      <a:pt x="15487" y="141184"/>
                      <a:pt x="19089" y="154150"/>
                    </a:cubicBezTo>
                    <a:lnTo>
                      <a:pt x="23771" y="173598"/>
                    </a:lnTo>
                    <a:cubicBezTo>
                      <a:pt x="25211" y="180081"/>
                      <a:pt x="27372" y="186564"/>
                      <a:pt x="29173" y="192687"/>
                    </a:cubicBezTo>
                    <a:cubicBezTo>
                      <a:pt x="27733" y="186924"/>
                      <a:pt x="25932" y="181522"/>
                      <a:pt x="24491" y="175759"/>
                    </a:cubicBezTo>
                    <a:lnTo>
                      <a:pt x="20529" y="158832"/>
                    </a:lnTo>
                    <a:lnTo>
                      <a:pt x="16568" y="141904"/>
                    </a:lnTo>
                    <a:cubicBezTo>
                      <a:pt x="15487" y="136142"/>
                      <a:pt x="14407" y="130379"/>
                      <a:pt x="13686" y="124616"/>
                    </a:cubicBezTo>
                    <a:lnTo>
                      <a:pt x="16568" y="134701"/>
                    </a:lnTo>
                    <a:lnTo>
                      <a:pt x="18008" y="139743"/>
                    </a:lnTo>
                    <a:lnTo>
                      <a:pt x="19809" y="144785"/>
                    </a:lnTo>
                    <a:cubicBezTo>
                      <a:pt x="19089" y="142264"/>
                      <a:pt x="18728" y="140463"/>
                      <a:pt x="18008" y="137942"/>
                    </a:cubicBezTo>
                    <a:cubicBezTo>
                      <a:pt x="15487" y="123536"/>
                      <a:pt x="13326" y="112371"/>
                      <a:pt x="11886" y="104087"/>
                    </a:cubicBezTo>
                    <a:cubicBezTo>
                      <a:pt x="11886" y="101926"/>
                      <a:pt x="11165" y="100125"/>
                      <a:pt x="10805" y="98325"/>
                    </a:cubicBezTo>
                    <a:cubicBezTo>
                      <a:pt x="10805" y="96524"/>
                      <a:pt x="10445" y="94723"/>
                      <a:pt x="10085" y="93282"/>
                    </a:cubicBezTo>
                    <a:cubicBezTo>
                      <a:pt x="10085" y="90401"/>
                      <a:pt x="9364" y="87880"/>
                      <a:pt x="9364" y="85719"/>
                    </a:cubicBezTo>
                    <a:cubicBezTo>
                      <a:pt x="8644" y="77435"/>
                      <a:pt x="8644" y="75994"/>
                      <a:pt x="9004" y="74554"/>
                    </a:cubicBezTo>
                    <a:cubicBezTo>
                      <a:pt x="9004" y="73113"/>
                      <a:pt x="9004" y="71672"/>
                      <a:pt x="8644" y="63028"/>
                    </a:cubicBezTo>
                    <a:cubicBezTo>
                      <a:pt x="8644" y="60868"/>
                      <a:pt x="8284" y="58346"/>
                      <a:pt x="7924" y="55105"/>
                    </a:cubicBezTo>
                    <a:cubicBezTo>
                      <a:pt x="7924" y="51863"/>
                      <a:pt x="7564" y="48262"/>
                      <a:pt x="7203" y="43940"/>
                    </a:cubicBezTo>
                    <a:cubicBezTo>
                      <a:pt x="6483" y="35656"/>
                      <a:pt x="5763" y="25211"/>
                      <a:pt x="4682" y="11165"/>
                    </a:cubicBezTo>
                    <a:close/>
                  </a:path>
                </a:pathLst>
              </a:custGeom>
              <a:solidFill>
                <a:schemeClr val="accent2"/>
              </a:solidFill>
              <a:ln w="0" cap="flat">
                <a:noFill/>
                <a:prstDash val="solid"/>
                <a:miter/>
              </a:ln>
            </p:spPr>
            <p:txBody>
              <a:bodyPr rtlCol="0" anchor="ctr"/>
              <a:lstStyle/>
              <a:p>
                <a:endParaRPr lang="en-US" sz="744"/>
              </a:p>
            </p:txBody>
          </p:sp>
          <p:sp>
            <p:nvSpPr>
              <p:cNvPr id="2869" name="Freeform: Shape 2868">
                <a:extLst>
                  <a:ext uri="{FF2B5EF4-FFF2-40B4-BE49-F238E27FC236}">
                    <a16:creationId xmlns:a16="http://schemas.microsoft.com/office/drawing/2014/main" id="{B04B3313-08EC-EF43-5362-D93CEAC9AEB6}"/>
                  </a:ext>
                </a:extLst>
              </p:cNvPr>
              <p:cNvSpPr/>
              <p:nvPr/>
            </p:nvSpPr>
            <p:spPr>
              <a:xfrm>
                <a:off x="10935987" y="5868945"/>
                <a:ext cx="1440" cy="16567"/>
              </a:xfrm>
              <a:custGeom>
                <a:avLst/>
                <a:gdLst>
                  <a:gd name="connsiteX0" fmla="*/ 0 w 1440"/>
                  <a:gd name="connsiteY0" fmla="*/ 0 h 16567"/>
                  <a:gd name="connsiteX1" fmla="*/ 1441 w 1440"/>
                  <a:gd name="connsiteY1" fmla="*/ 16568 h 16567"/>
                  <a:gd name="connsiteX2" fmla="*/ 0 w 1440"/>
                  <a:gd name="connsiteY2" fmla="*/ 0 h 16567"/>
                </a:gdLst>
                <a:ahLst/>
                <a:cxnLst>
                  <a:cxn ang="0">
                    <a:pos x="connsiteX0" y="connsiteY0"/>
                  </a:cxn>
                  <a:cxn ang="0">
                    <a:pos x="connsiteX1" y="connsiteY1"/>
                  </a:cxn>
                  <a:cxn ang="0">
                    <a:pos x="connsiteX2" y="connsiteY2"/>
                  </a:cxn>
                </a:cxnLst>
                <a:rect l="l" t="t" r="r" b="b"/>
                <a:pathLst>
                  <a:path w="1440" h="16567">
                    <a:moveTo>
                      <a:pt x="0" y="0"/>
                    </a:moveTo>
                    <a:cubicBezTo>
                      <a:pt x="720" y="6483"/>
                      <a:pt x="1081" y="12246"/>
                      <a:pt x="1441" y="16568"/>
                    </a:cubicBezTo>
                    <a:cubicBezTo>
                      <a:pt x="720" y="6843"/>
                      <a:pt x="360" y="3242"/>
                      <a:pt x="0" y="0"/>
                    </a:cubicBezTo>
                    <a:close/>
                  </a:path>
                </a:pathLst>
              </a:custGeom>
              <a:solidFill>
                <a:schemeClr val="accent2"/>
              </a:solidFill>
              <a:ln w="0" cap="flat">
                <a:noFill/>
                <a:prstDash val="solid"/>
                <a:miter/>
              </a:ln>
            </p:spPr>
            <p:txBody>
              <a:bodyPr rtlCol="0" anchor="ctr"/>
              <a:lstStyle/>
              <a:p>
                <a:endParaRPr lang="en-US" sz="744"/>
              </a:p>
            </p:txBody>
          </p:sp>
          <p:sp>
            <p:nvSpPr>
              <p:cNvPr id="2870" name="Freeform: Shape 2869">
                <a:extLst>
                  <a:ext uri="{FF2B5EF4-FFF2-40B4-BE49-F238E27FC236}">
                    <a16:creationId xmlns:a16="http://schemas.microsoft.com/office/drawing/2014/main" id="{44885B8D-4CBC-E1FC-4378-7A341CE5394A}"/>
                  </a:ext>
                </a:extLst>
              </p:cNvPr>
              <p:cNvSpPr/>
              <p:nvPr/>
            </p:nvSpPr>
            <p:spPr>
              <a:xfrm>
                <a:off x="11385830" y="5743248"/>
                <a:ext cx="18368" cy="10444"/>
              </a:xfrm>
              <a:custGeom>
                <a:avLst/>
                <a:gdLst>
                  <a:gd name="connsiteX0" fmla="*/ 360 w 18368"/>
                  <a:gd name="connsiteY0" fmla="*/ 10445 h 10444"/>
                  <a:gd name="connsiteX1" fmla="*/ 18368 w 18368"/>
                  <a:gd name="connsiteY1" fmla="*/ 0 h 10444"/>
                  <a:gd name="connsiteX2" fmla="*/ 10445 w 18368"/>
                  <a:gd name="connsiteY2" fmla="*/ 4682 h 10444"/>
                  <a:gd name="connsiteX3" fmla="*/ 0 w 18368"/>
                  <a:gd name="connsiteY3" fmla="*/ 10445 h 10444"/>
                </a:gdLst>
                <a:ahLst/>
                <a:cxnLst>
                  <a:cxn ang="0">
                    <a:pos x="connsiteX0" y="connsiteY0"/>
                  </a:cxn>
                  <a:cxn ang="0">
                    <a:pos x="connsiteX1" y="connsiteY1"/>
                  </a:cxn>
                  <a:cxn ang="0">
                    <a:pos x="connsiteX2" y="connsiteY2"/>
                  </a:cxn>
                  <a:cxn ang="0">
                    <a:pos x="connsiteX3" y="connsiteY3"/>
                  </a:cxn>
                </a:cxnLst>
                <a:rect l="l" t="t" r="r" b="b"/>
                <a:pathLst>
                  <a:path w="18368" h="10444">
                    <a:moveTo>
                      <a:pt x="360" y="10445"/>
                    </a:moveTo>
                    <a:cubicBezTo>
                      <a:pt x="5763" y="7563"/>
                      <a:pt x="11525" y="3962"/>
                      <a:pt x="18368" y="0"/>
                    </a:cubicBezTo>
                    <a:cubicBezTo>
                      <a:pt x="16567" y="1080"/>
                      <a:pt x="13686" y="2521"/>
                      <a:pt x="10445" y="4682"/>
                    </a:cubicBezTo>
                    <a:cubicBezTo>
                      <a:pt x="7203" y="6483"/>
                      <a:pt x="3602" y="8644"/>
                      <a:pt x="0" y="10445"/>
                    </a:cubicBezTo>
                    <a:close/>
                  </a:path>
                </a:pathLst>
              </a:custGeom>
              <a:solidFill>
                <a:schemeClr val="accent2"/>
              </a:solidFill>
              <a:ln w="0" cap="flat">
                <a:noFill/>
                <a:prstDash val="solid"/>
                <a:miter/>
              </a:ln>
            </p:spPr>
            <p:txBody>
              <a:bodyPr rtlCol="0" anchor="ctr"/>
              <a:lstStyle/>
              <a:p>
                <a:endParaRPr lang="en-US" sz="744"/>
              </a:p>
            </p:txBody>
          </p:sp>
          <p:sp>
            <p:nvSpPr>
              <p:cNvPr id="2871" name="Freeform: Shape 2870">
                <a:extLst>
                  <a:ext uri="{FF2B5EF4-FFF2-40B4-BE49-F238E27FC236}">
                    <a16:creationId xmlns:a16="http://schemas.microsoft.com/office/drawing/2014/main" id="{C97A970A-FD03-1CA1-078B-FE2672850CD1}"/>
                  </a:ext>
                </a:extLst>
              </p:cNvPr>
              <p:cNvSpPr/>
              <p:nvPr/>
            </p:nvSpPr>
            <p:spPr>
              <a:xfrm>
                <a:off x="8695056" y="5616471"/>
                <a:ext cx="52590" cy="45778"/>
              </a:xfrm>
              <a:custGeom>
                <a:avLst/>
                <a:gdLst>
                  <a:gd name="connsiteX0" fmla="*/ 0 w 52590"/>
                  <a:gd name="connsiteY0" fmla="*/ 0 h 45778"/>
                  <a:gd name="connsiteX1" fmla="*/ 8284 w 52590"/>
                  <a:gd name="connsiteY1" fmla="*/ 8644 h 45778"/>
                  <a:gd name="connsiteX2" fmla="*/ 26292 w 52590"/>
                  <a:gd name="connsiteY2" fmla="*/ 24851 h 45778"/>
                  <a:gd name="connsiteX3" fmla="*/ 52584 w 52590"/>
                  <a:gd name="connsiteY3" fmla="*/ 45741 h 45778"/>
                  <a:gd name="connsiteX4" fmla="*/ 40698 w 52590"/>
                  <a:gd name="connsiteY4" fmla="*/ 36016 h 45778"/>
                  <a:gd name="connsiteX5" fmla="*/ 29173 w 52590"/>
                  <a:gd name="connsiteY5" fmla="*/ 25932 h 45778"/>
                  <a:gd name="connsiteX6" fmla="*/ 5763 w 52590"/>
                  <a:gd name="connsiteY6" fmla="*/ 5402 h 45778"/>
                  <a:gd name="connsiteX7" fmla="*/ 0 w 52590"/>
                  <a:gd name="connsiteY7" fmla="*/ 0 h 45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590" h="45778">
                    <a:moveTo>
                      <a:pt x="0" y="0"/>
                    </a:moveTo>
                    <a:cubicBezTo>
                      <a:pt x="0" y="360"/>
                      <a:pt x="3241" y="3962"/>
                      <a:pt x="8284" y="8644"/>
                    </a:cubicBezTo>
                    <a:cubicBezTo>
                      <a:pt x="13326" y="13326"/>
                      <a:pt x="19809" y="19089"/>
                      <a:pt x="26292" y="24851"/>
                    </a:cubicBezTo>
                    <a:cubicBezTo>
                      <a:pt x="38898" y="36737"/>
                      <a:pt x="52944" y="46461"/>
                      <a:pt x="52584" y="45741"/>
                    </a:cubicBezTo>
                    <a:cubicBezTo>
                      <a:pt x="48622" y="42499"/>
                      <a:pt x="44660" y="39258"/>
                      <a:pt x="40698" y="36016"/>
                    </a:cubicBezTo>
                    <a:cubicBezTo>
                      <a:pt x="36737" y="32775"/>
                      <a:pt x="32775" y="29173"/>
                      <a:pt x="29173" y="25932"/>
                    </a:cubicBezTo>
                    <a:cubicBezTo>
                      <a:pt x="21610" y="19089"/>
                      <a:pt x="13686" y="12246"/>
                      <a:pt x="5763" y="5402"/>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2872" name="Freeform: Shape 2871">
                <a:extLst>
                  <a:ext uri="{FF2B5EF4-FFF2-40B4-BE49-F238E27FC236}">
                    <a16:creationId xmlns:a16="http://schemas.microsoft.com/office/drawing/2014/main" id="{A0381715-A27B-66FA-5EB1-69F295E7F054}"/>
                  </a:ext>
                </a:extLst>
              </p:cNvPr>
              <p:cNvSpPr/>
              <p:nvPr/>
            </p:nvSpPr>
            <p:spPr>
              <a:xfrm>
                <a:off x="11860885" y="4616299"/>
                <a:ext cx="3601" cy="27372"/>
              </a:xfrm>
              <a:custGeom>
                <a:avLst/>
                <a:gdLst>
                  <a:gd name="connsiteX0" fmla="*/ 0 w 3601"/>
                  <a:gd name="connsiteY0" fmla="*/ 0 h 27372"/>
                  <a:gd name="connsiteX1" fmla="*/ 0 w 3601"/>
                  <a:gd name="connsiteY1" fmla="*/ 23050 h 27372"/>
                  <a:gd name="connsiteX2" fmla="*/ 0 w 3601"/>
                  <a:gd name="connsiteY2" fmla="*/ 27372 h 27372"/>
                  <a:gd name="connsiteX3" fmla="*/ 0 w 3601"/>
                  <a:gd name="connsiteY3" fmla="*/ 0 h 27372"/>
                </a:gdLst>
                <a:ahLst/>
                <a:cxnLst>
                  <a:cxn ang="0">
                    <a:pos x="connsiteX0" y="connsiteY0"/>
                  </a:cxn>
                  <a:cxn ang="0">
                    <a:pos x="connsiteX1" y="connsiteY1"/>
                  </a:cxn>
                  <a:cxn ang="0">
                    <a:pos x="connsiteX2" y="connsiteY2"/>
                  </a:cxn>
                  <a:cxn ang="0">
                    <a:pos x="connsiteX3" y="connsiteY3"/>
                  </a:cxn>
                </a:cxnLst>
                <a:rect l="l" t="t" r="r" b="b"/>
                <a:pathLst>
                  <a:path w="3601" h="27372">
                    <a:moveTo>
                      <a:pt x="0" y="0"/>
                    </a:moveTo>
                    <a:cubicBezTo>
                      <a:pt x="0" y="7564"/>
                      <a:pt x="0" y="15487"/>
                      <a:pt x="0" y="23050"/>
                    </a:cubicBezTo>
                    <a:cubicBezTo>
                      <a:pt x="0" y="24851"/>
                      <a:pt x="0" y="26292"/>
                      <a:pt x="0" y="27372"/>
                    </a:cubicBezTo>
                    <a:cubicBezTo>
                      <a:pt x="0" y="22690"/>
                      <a:pt x="0" y="7564"/>
                      <a:pt x="0" y="0"/>
                    </a:cubicBezTo>
                    <a:close/>
                  </a:path>
                </a:pathLst>
              </a:custGeom>
              <a:solidFill>
                <a:schemeClr val="accent2"/>
              </a:solidFill>
              <a:ln w="0" cap="flat">
                <a:noFill/>
                <a:prstDash val="solid"/>
                <a:miter/>
              </a:ln>
            </p:spPr>
            <p:txBody>
              <a:bodyPr rtlCol="0" anchor="ctr"/>
              <a:lstStyle/>
              <a:p>
                <a:endParaRPr lang="en-US" sz="744"/>
              </a:p>
            </p:txBody>
          </p:sp>
          <p:sp>
            <p:nvSpPr>
              <p:cNvPr id="2873" name="Freeform: Shape 2872">
                <a:extLst>
                  <a:ext uri="{FF2B5EF4-FFF2-40B4-BE49-F238E27FC236}">
                    <a16:creationId xmlns:a16="http://schemas.microsoft.com/office/drawing/2014/main" id="{73761EF1-D0BC-7007-148E-24642C7024C9}"/>
                  </a:ext>
                </a:extLst>
              </p:cNvPr>
              <p:cNvSpPr/>
              <p:nvPr/>
            </p:nvSpPr>
            <p:spPr>
              <a:xfrm>
                <a:off x="10981007" y="5852017"/>
                <a:ext cx="21249" cy="1440"/>
              </a:xfrm>
              <a:custGeom>
                <a:avLst/>
                <a:gdLst>
                  <a:gd name="connsiteX0" fmla="*/ 21250 w 21249"/>
                  <a:gd name="connsiteY0" fmla="*/ 0 h 1440"/>
                  <a:gd name="connsiteX1" fmla="*/ 0 w 21249"/>
                  <a:gd name="connsiteY1" fmla="*/ 1441 h 1440"/>
                  <a:gd name="connsiteX2" fmla="*/ 21250 w 21249"/>
                  <a:gd name="connsiteY2" fmla="*/ 0 h 1440"/>
                </a:gdLst>
                <a:ahLst/>
                <a:cxnLst>
                  <a:cxn ang="0">
                    <a:pos x="connsiteX0" y="connsiteY0"/>
                  </a:cxn>
                  <a:cxn ang="0">
                    <a:pos x="connsiteX1" y="connsiteY1"/>
                  </a:cxn>
                  <a:cxn ang="0">
                    <a:pos x="connsiteX2" y="connsiteY2"/>
                  </a:cxn>
                </a:cxnLst>
                <a:rect l="l" t="t" r="r" b="b"/>
                <a:pathLst>
                  <a:path w="21249" h="1440">
                    <a:moveTo>
                      <a:pt x="21250" y="0"/>
                    </a:moveTo>
                    <a:cubicBezTo>
                      <a:pt x="8644" y="720"/>
                      <a:pt x="3242" y="1080"/>
                      <a:pt x="0" y="1441"/>
                    </a:cubicBezTo>
                    <a:cubicBezTo>
                      <a:pt x="8284" y="1441"/>
                      <a:pt x="15487" y="720"/>
                      <a:pt x="21250" y="0"/>
                    </a:cubicBezTo>
                    <a:close/>
                  </a:path>
                </a:pathLst>
              </a:custGeom>
              <a:solidFill>
                <a:schemeClr val="accent2"/>
              </a:solidFill>
              <a:ln w="0" cap="flat">
                <a:noFill/>
                <a:prstDash val="solid"/>
                <a:miter/>
              </a:ln>
            </p:spPr>
            <p:txBody>
              <a:bodyPr rtlCol="0" anchor="ctr"/>
              <a:lstStyle/>
              <a:p>
                <a:endParaRPr lang="en-US" sz="744"/>
              </a:p>
            </p:txBody>
          </p:sp>
          <p:sp>
            <p:nvSpPr>
              <p:cNvPr id="2874" name="Freeform: Shape 2873">
                <a:extLst>
                  <a:ext uri="{FF2B5EF4-FFF2-40B4-BE49-F238E27FC236}">
                    <a16:creationId xmlns:a16="http://schemas.microsoft.com/office/drawing/2014/main" id="{653FAEA7-C89A-B55E-251A-1E3E8CA9B299}"/>
                  </a:ext>
                </a:extLst>
              </p:cNvPr>
              <p:cNvSpPr/>
              <p:nvPr/>
            </p:nvSpPr>
            <p:spPr>
              <a:xfrm>
                <a:off x="11864486" y="4531301"/>
                <a:ext cx="1800" cy="80676"/>
              </a:xfrm>
              <a:custGeom>
                <a:avLst/>
                <a:gdLst>
                  <a:gd name="connsiteX0" fmla="*/ 0 w 1800"/>
                  <a:gd name="connsiteY0" fmla="*/ 80676 h 80676"/>
                  <a:gd name="connsiteX1" fmla="*/ 1801 w 1800"/>
                  <a:gd name="connsiteY1" fmla="*/ 54384 h 80676"/>
                  <a:gd name="connsiteX2" fmla="*/ 720 w 1800"/>
                  <a:gd name="connsiteY2" fmla="*/ 0 h 80676"/>
                  <a:gd name="connsiteX3" fmla="*/ 0 w 1800"/>
                  <a:gd name="connsiteY3" fmla="*/ 80316 h 80676"/>
                </a:gdLst>
                <a:ahLst/>
                <a:cxnLst>
                  <a:cxn ang="0">
                    <a:pos x="connsiteX0" y="connsiteY0"/>
                  </a:cxn>
                  <a:cxn ang="0">
                    <a:pos x="connsiteX1" y="connsiteY1"/>
                  </a:cxn>
                  <a:cxn ang="0">
                    <a:pos x="connsiteX2" y="connsiteY2"/>
                  </a:cxn>
                  <a:cxn ang="0">
                    <a:pos x="connsiteX3" y="connsiteY3"/>
                  </a:cxn>
                </a:cxnLst>
                <a:rect l="l" t="t" r="r" b="b"/>
                <a:pathLst>
                  <a:path w="1800" h="80676">
                    <a:moveTo>
                      <a:pt x="0" y="80676"/>
                    </a:moveTo>
                    <a:cubicBezTo>
                      <a:pt x="360" y="70952"/>
                      <a:pt x="1080" y="56546"/>
                      <a:pt x="1801" y="54384"/>
                    </a:cubicBezTo>
                    <a:cubicBezTo>
                      <a:pt x="1801" y="34576"/>
                      <a:pt x="1080" y="20529"/>
                      <a:pt x="720" y="0"/>
                    </a:cubicBezTo>
                    <a:cubicBezTo>
                      <a:pt x="720" y="23050"/>
                      <a:pt x="720" y="49342"/>
                      <a:pt x="0" y="80316"/>
                    </a:cubicBezTo>
                    <a:close/>
                  </a:path>
                </a:pathLst>
              </a:custGeom>
              <a:solidFill>
                <a:schemeClr val="accent2"/>
              </a:solidFill>
              <a:ln w="0" cap="flat">
                <a:noFill/>
                <a:prstDash val="solid"/>
                <a:miter/>
              </a:ln>
            </p:spPr>
            <p:txBody>
              <a:bodyPr rtlCol="0" anchor="ctr"/>
              <a:lstStyle/>
              <a:p>
                <a:endParaRPr lang="en-US" sz="744"/>
              </a:p>
            </p:txBody>
          </p:sp>
          <p:sp>
            <p:nvSpPr>
              <p:cNvPr id="2875" name="Freeform: Shape 2874">
                <a:extLst>
                  <a:ext uri="{FF2B5EF4-FFF2-40B4-BE49-F238E27FC236}">
                    <a16:creationId xmlns:a16="http://schemas.microsoft.com/office/drawing/2014/main" id="{2293230B-E951-1353-DD24-306C0CB3D572}"/>
                  </a:ext>
                </a:extLst>
              </p:cNvPr>
              <p:cNvSpPr/>
              <p:nvPr/>
            </p:nvSpPr>
            <p:spPr>
              <a:xfrm>
                <a:off x="11864846" y="4529860"/>
                <a:ext cx="3601" cy="1800"/>
              </a:xfrm>
              <a:custGeom>
                <a:avLst/>
                <a:gdLst>
                  <a:gd name="connsiteX0" fmla="*/ 0 w 3601"/>
                  <a:gd name="connsiteY0" fmla="*/ 0 h 1800"/>
                  <a:gd name="connsiteX1" fmla="*/ 0 w 3601"/>
                  <a:gd name="connsiteY1" fmla="*/ 1801 h 1800"/>
                  <a:gd name="connsiteX2" fmla="*/ 0 w 3601"/>
                  <a:gd name="connsiteY2" fmla="*/ 0 h 1800"/>
                </a:gdLst>
                <a:ahLst/>
                <a:cxnLst>
                  <a:cxn ang="0">
                    <a:pos x="connsiteX0" y="connsiteY0"/>
                  </a:cxn>
                  <a:cxn ang="0">
                    <a:pos x="connsiteX1" y="connsiteY1"/>
                  </a:cxn>
                  <a:cxn ang="0">
                    <a:pos x="connsiteX2" y="connsiteY2"/>
                  </a:cxn>
                </a:cxnLst>
                <a:rect l="l" t="t" r="r" b="b"/>
                <a:pathLst>
                  <a:path w="3601" h="1800">
                    <a:moveTo>
                      <a:pt x="0" y="0"/>
                    </a:moveTo>
                    <a:cubicBezTo>
                      <a:pt x="0" y="720"/>
                      <a:pt x="0" y="1080"/>
                      <a:pt x="0" y="1801"/>
                    </a:cubicBezTo>
                    <a:cubicBezTo>
                      <a:pt x="0" y="1080"/>
                      <a:pt x="0" y="720"/>
                      <a:pt x="0" y="0"/>
                    </a:cubicBezTo>
                    <a:close/>
                  </a:path>
                </a:pathLst>
              </a:custGeom>
              <a:solidFill>
                <a:schemeClr val="accent2"/>
              </a:solidFill>
              <a:ln w="0" cap="flat">
                <a:noFill/>
                <a:prstDash val="solid"/>
                <a:miter/>
              </a:ln>
            </p:spPr>
            <p:txBody>
              <a:bodyPr rtlCol="0" anchor="ctr"/>
              <a:lstStyle/>
              <a:p>
                <a:endParaRPr lang="en-US" sz="744"/>
              </a:p>
            </p:txBody>
          </p:sp>
          <p:sp>
            <p:nvSpPr>
              <p:cNvPr id="2876" name="Freeform: Shape 2875">
                <a:extLst>
                  <a:ext uri="{FF2B5EF4-FFF2-40B4-BE49-F238E27FC236}">
                    <a16:creationId xmlns:a16="http://schemas.microsoft.com/office/drawing/2014/main" id="{C12B3CF1-2016-612A-3AA1-DC3AE32FFADA}"/>
                  </a:ext>
                </a:extLst>
              </p:cNvPr>
              <p:cNvSpPr/>
              <p:nvPr/>
            </p:nvSpPr>
            <p:spPr>
              <a:xfrm>
                <a:off x="8398172" y="2834014"/>
                <a:ext cx="3482881" cy="3474328"/>
              </a:xfrm>
              <a:custGeom>
                <a:avLst/>
                <a:gdLst>
                  <a:gd name="connsiteX0" fmla="*/ 267711 w 3482881"/>
                  <a:gd name="connsiteY0" fmla="*/ 2753284 h 3474328"/>
                  <a:gd name="connsiteX1" fmla="*/ 254745 w 3482881"/>
                  <a:gd name="connsiteY1" fmla="*/ 2740318 h 3474328"/>
                  <a:gd name="connsiteX2" fmla="*/ 261588 w 3482881"/>
                  <a:gd name="connsiteY2" fmla="*/ 2746801 h 3474328"/>
                  <a:gd name="connsiteX3" fmla="*/ 245381 w 3482881"/>
                  <a:gd name="connsiteY3" fmla="*/ 2729513 h 3474328"/>
                  <a:gd name="connsiteX4" fmla="*/ 241419 w 3482881"/>
                  <a:gd name="connsiteY4" fmla="*/ 2725191 h 3474328"/>
                  <a:gd name="connsiteX5" fmla="*/ 237457 w 3482881"/>
                  <a:gd name="connsiteY5" fmla="*/ 2720509 h 3474328"/>
                  <a:gd name="connsiteX6" fmla="*/ 229894 w 3482881"/>
                  <a:gd name="connsiteY6" fmla="*/ 2711505 h 3474328"/>
                  <a:gd name="connsiteX7" fmla="*/ 216928 w 3482881"/>
                  <a:gd name="connsiteY7" fmla="*/ 2697098 h 3474328"/>
                  <a:gd name="connsiteX8" fmla="*/ 221610 w 3482881"/>
                  <a:gd name="connsiteY8" fmla="*/ 2702141 h 3474328"/>
                  <a:gd name="connsiteX9" fmla="*/ 211885 w 3482881"/>
                  <a:gd name="connsiteY9" fmla="*/ 2690616 h 3474328"/>
                  <a:gd name="connsiteX10" fmla="*/ 188115 w 3482881"/>
                  <a:gd name="connsiteY10" fmla="*/ 2662163 h 3474328"/>
                  <a:gd name="connsiteX11" fmla="*/ 184513 w 3482881"/>
                  <a:gd name="connsiteY11" fmla="*/ 2657841 h 3474328"/>
                  <a:gd name="connsiteX12" fmla="*/ 181272 w 3482881"/>
                  <a:gd name="connsiteY12" fmla="*/ 2653159 h 3474328"/>
                  <a:gd name="connsiteX13" fmla="*/ 174429 w 3482881"/>
                  <a:gd name="connsiteY13" fmla="*/ 2643794 h 3474328"/>
                  <a:gd name="connsiteX14" fmla="*/ 160382 w 3482881"/>
                  <a:gd name="connsiteY14" fmla="*/ 2624706 h 3474328"/>
                  <a:gd name="connsiteX15" fmla="*/ 135531 w 3482881"/>
                  <a:gd name="connsiteY15" fmla="*/ 2587609 h 3474328"/>
                  <a:gd name="connsiteX16" fmla="*/ 119324 w 3482881"/>
                  <a:gd name="connsiteY16" fmla="*/ 2561317 h 3474328"/>
                  <a:gd name="connsiteX17" fmla="*/ 112120 w 3482881"/>
                  <a:gd name="connsiteY17" fmla="*/ 2549432 h 3474328"/>
                  <a:gd name="connsiteX18" fmla="*/ 105277 w 3482881"/>
                  <a:gd name="connsiteY18" fmla="*/ 2536826 h 3474328"/>
                  <a:gd name="connsiteX19" fmla="*/ 91951 w 3482881"/>
                  <a:gd name="connsiteY19" fmla="*/ 2511255 h 3474328"/>
                  <a:gd name="connsiteX20" fmla="*/ 80426 w 3482881"/>
                  <a:gd name="connsiteY20" fmla="*/ 2486403 h 3474328"/>
                  <a:gd name="connsiteX21" fmla="*/ 71062 w 3482881"/>
                  <a:gd name="connsiteY21" fmla="*/ 2465154 h 3474328"/>
                  <a:gd name="connsiteX22" fmla="*/ 92312 w 3482881"/>
                  <a:gd name="connsiteY22" fmla="*/ 2509814 h 3474328"/>
                  <a:gd name="connsiteX23" fmla="*/ 66380 w 3482881"/>
                  <a:gd name="connsiteY23" fmla="*/ 2445705 h 3474328"/>
                  <a:gd name="connsiteX24" fmla="*/ 59537 w 3482881"/>
                  <a:gd name="connsiteY24" fmla="*/ 2428057 h 3474328"/>
                  <a:gd name="connsiteX25" fmla="*/ 52333 w 3482881"/>
                  <a:gd name="connsiteY25" fmla="*/ 2407528 h 3474328"/>
                  <a:gd name="connsiteX26" fmla="*/ 44050 w 3482881"/>
                  <a:gd name="connsiteY26" fmla="*/ 2383037 h 3474328"/>
                  <a:gd name="connsiteX27" fmla="*/ 35046 w 3482881"/>
                  <a:gd name="connsiteY27" fmla="*/ 2353504 h 3474328"/>
                  <a:gd name="connsiteX28" fmla="*/ 42249 w 3482881"/>
                  <a:gd name="connsiteY28" fmla="*/ 2378715 h 3474328"/>
                  <a:gd name="connsiteX29" fmla="*/ 46211 w 3482881"/>
                  <a:gd name="connsiteY29" fmla="*/ 2391321 h 3474328"/>
                  <a:gd name="connsiteX30" fmla="*/ 50533 w 3482881"/>
                  <a:gd name="connsiteY30" fmla="*/ 2403566 h 3474328"/>
                  <a:gd name="connsiteX31" fmla="*/ 31804 w 3482881"/>
                  <a:gd name="connsiteY31" fmla="*/ 2347381 h 3474328"/>
                  <a:gd name="connsiteX32" fmla="*/ 29643 w 3482881"/>
                  <a:gd name="connsiteY32" fmla="*/ 2340177 h 3474328"/>
                  <a:gd name="connsiteX33" fmla="*/ 27842 w 3482881"/>
                  <a:gd name="connsiteY33" fmla="*/ 2332974 h 3474328"/>
                  <a:gd name="connsiteX34" fmla="*/ 24241 w 3482881"/>
                  <a:gd name="connsiteY34" fmla="*/ 2318568 h 3474328"/>
                  <a:gd name="connsiteX35" fmla="*/ 20639 w 3482881"/>
                  <a:gd name="connsiteY35" fmla="*/ 2304161 h 3474328"/>
                  <a:gd name="connsiteX36" fmla="*/ 18838 w 3482881"/>
                  <a:gd name="connsiteY36" fmla="*/ 2296958 h 3474328"/>
                  <a:gd name="connsiteX37" fmla="*/ 17398 w 3482881"/>
                  <a:gd name="connsiteY37" fmla="*/ 2289755 h 3474328"/>
                  <a:gd name="connsiteX38" fmla="*/ 16677 w 3482881"/>
                  <a:gd name="connsiteY38" fmla="*/ 2281831 h 3474328"/>
                  <a:gd name="connsiteX39" fmla="*/ 18838 w 3482881"/>
                  <a:gd name="connsiteY39" fmla="*/ 2290835 h 3474328"/>
                  <a:gd name="connsiteX40" fmla="*/ 22080 w 3482881"/>
                  <a:gd name="connsiteY40" fmla="*/ 2305242 h 3474328"/>
                  <a:gd name="connsiteX41" fmla="*/ 30724 w 3482881"/>
                  <a:gd name="connsiteY41" fmla="*/ 2339097 h 3474328"/>
                  <a:gd name="connsiteX42" fmla="*/ 38287 w 3482881"/>
                  <a:gd name="connsiteY42" fmla="*/ 2362508 h 3474328"/>
                  <a:gd name="connsiteX43" fmla="*/ 22080 w 3482881"/>
                  <a:gd name="connsiteY43" fmla="*/ 2298759 h 3474328"/>
                  <a:gd name="connsiteX44" fmla="*/ 17038 w 3482881"/>
                  <a:gd name="connsiteY44" fmla="*/ 2269225 h 3474328"/>
                  <a:gd name="connsiteX45" fmla="*/ 13076 w 3482881"/>
                  <a:gd name="connsiteY45" fmla="*/ 2241493 h 3474328"/>
                  <a:gd name="connsiteX46" fmla="*/ 4432 w 3482881"/>
                  <a:gd name="connsiteY46" fmla="*/ 2155054 h 3474328"/>
                  <a:gd name="connsiteX47" fmla="*/ 6953 w 3482881"/>
                  <a:gd name="connsiteY47" fmla="*/ 2137046 h 3474328"/>
                  <a:gd name="connsiteX48" fmla="*/ 7673 w 3482881"/>
                  <a:gd name="connsiteY48" fmla="*/ 2115076 h 3474328"/>
                  <a:gd name="connsiteX49" fmla="*/ 7673 w 3482881"/>
                  <a:gd name="connsiteY49" fmla="*/ 2078699 h 3474328"/>
                  <a:gd name="connsiteX50" fmla="*/ 4072 w 3482881"/>
                  <a:gd name="connsiteY50" fmla="*/ 2078339 h 3474328"/>
                  <a:gd name="connsiteX51" fmla="*/ 3351 w 3482881"/>
                  <a:gd name="connsiteY51" fmla="*/ 2008108 h 3474328"/>
                  <a:gd name="connsiteX52" fmla="*/ 4072 w 3482881"/>
                  <a:gd name="connsiteY52" fmla="*/ 2013870 h 3474328"/>
                  <a:gd name="connsiteX53" fmla="*/ 1190 w 3482881"/>
                  <a:gd name="connsiteY53" fmla="*/ 1834149 h 3474328"/>
                  <a:gd name="connsiteX54" fmla="*/ 1190 w 3482881"/>
                  <a:gd name="connsiteY54" fmla="*/ 1555383 h 3474328"/>
                  <a:gd name="connsiteX55" fmla="*/ 5512 w 3482881"/>
                  <a:gd name="connsiteY55" fmla="*/ 1484071 h 3474328"/>
                  <a:gd name="connsiteX56" fmla="*/ 1190 w 3482881"/>
                  <a:gd name="connsiteY56" fmla="*/ 1365938 h 3474328"/>
                  <a:gd name="connsiteX57" fmla="*/ 3351 w 3482881"/>
                  <a:gd name="connsiteY57" fmla="*/ 1467504 h 3474328"/>
                  <a:gd name="connsiteX58" fmla="*/ 110 w 3482881"/>
                  <a:gd name="connsiteY58" fmla="*/ 1519367 h 3474328"/>
                  <a:gd name="connsiteX59" fmla="*/ 830 w 3482881"/>
                  <a:gd name="connsiteY59" fmla="*/ 1298227 h 3474328"/>
                  <a:gd name="connsiteX60" fmla="*/ 830 w 3482881"/>
                  <a:gd name="connsiteY60" fmla="*/ 1313354 h 3474328"/>
                  <a:gd name="connsiteX61" fmla="*/ 4432 w 3482881"/>
                  <a:gd name="connsiteY61" fmla="*/ 1116705 h 3474328"/>
                  <a:gd name="connsiteX62" fmla="*/ 3351 w 3482881"/>
                  <a:gd name="connsiteY62" fmla="*/ 1061961 h 3474328"/>
                  <a:gd name="connsiteX63" fmla="*/ 4072 w 3482881"/>
                  <a:gd name="connsiteY63" fmla="*/ 1066283 h 3474328"/>
                  <a:gd name="connsiteX64" fmla="*/ 5152 w 3482881"/>
                  <a:gd name="connsiteY64" fmla="*/ 987767 h 3474328"/>
                  <a:gd name="connsiteX65" fmla="*/ 5152 w 3482881"/>
                  <a:gd name="connsiteY65" fmla="*/ 957153 h 3474328"/>
                  <a:gd name="connsiteX66" fmla="*/ 5152 w 3482881"/>
                  <a:gd name="connsiteY66" fmla="*/ 934103 h 3474328"/>
                  <a:gd name="connsiteX67" fmla="*/ 5152 w 3482881"/>
                  <a:gd name="connsiteY67" fmla="*/ 902409 h 3474328"/>
                  <a:gd name="connsiteX68" fmla="*/ 5152 w 3482881"/>
                  <a:gd name="connsiteY68" fmla="*/ 913213 h 3474328"/>
                  <a:gd name="connsiteX69" fmla="*/ 17398 w 3482881"/>
                  <a:gd name="connsiteY69" fmla="*/ 757263 h 3474328"/>
                  <a:gd name="connsiteX70" fmla="*/ 16317 w 3482881"/>
                  <a:gd name="connsiteY70" fmla="*/ 779593 h 3474328"/>
                  <a:gd name="connsiteX71" fmla="*/ 49452 w 3482881"/>
                  <a:gd name="connsiteY71" fmla="*/ 635168 h 3474328"/>
                  <a:gd name="connsiteX72" fmla="*/ 59897 w 3482881"/>
                  <a:gd name="connsiteY72" fmla="*/ 602393 h 3474328"/>
                  <a:gd name="connsiteX73" fmla="*/ 70702 w 3482881"/>
                  <a:gd name="connsiteY73" fmla="*/ 572500 h 3474328"/>
                  <a:gd name="connsiteX74" fmla="*/ 75744 w 3482881"/>
                  <a:gd name="connsiteY74" fmla="*/ 558453 h 3474328"/>
                  <a:gd name="connsiteX75" fmla="*/ 81146 w 3482881"/>
                  <a:gd name="connsiteY75" fmla="*/ 545488 h 3474328"/>
                  <a:gd name="connsiteX76" fmla="*/ 90871 w 3482881"/>
                  <a:gd name="connsiteY76" fmla="*/ 522077 h 3474328"/>
                  <a:gd name="connsiteX77" fmla="*/ 105998 w 3482881"/>
                  <a:gd name="connsiteY77" fmla="*/ 493624 h 3474328"/>
                  <a:gd name="connsiteX78" fmla="*/ 113561 w 3482881"/>
                  <a:gd name="connsiteY78" fmla="*/ 479578 h 3474328"/>
                  <a:gd name="connsiteX79" fmla="*/ 121845 w 3482881"/>
                  <a:gd name="connsiteY79" fmla="*/ 465892 h 3474328"/>
                  <a:gd name="connsiteX80" fmla="*/ 115002 w 3482881"/>
                  <a:gd name="connsiteY80" fmla="*/ 478497 h 3474328"/>
                  <a:gd name="connsiteX81" fmla="*/ 108519 w 3482881"/>
                  <a:gd name="connsiteY81" fmla="*/ 491463 h 3474328"/>
                  <a:gd name="connsiteX82" fmla="*/ 97354 w 3482881"/>
                  <a:gd name="connsiteY82" fmla="*/ 514874 h 3474328"/>
                  <a:gd name="connsiteX83" fmla="*/ 91231 w 3482881"/>
                  <a:gd name="connsiteY83" fmla="*/ 530361 h 3474328"/>
                  <a:gd name="connsiteX84" fmla="*/ 91231 w 3482881"/>
                  <a:gd name="connsiteY84" fmla="*/ 531801 h 3474328"/>
                  <a:gd name="connsiteX85" fmla="*/ 95913 w 3482881"/>
                  <a:gd name="connsiteY85" fmla="*/ 521357 h 3474328"/>
                  <a:gd name="connsiteX86" fmla="*/ 99875 w 3482881"/>
                  <a:gd name="connsiteY86" fmla="*/ 513433 h 3474328"/>
                  <a:gd name="connsiteX87" fmla="*/ 105638 w 3482881"/>
                  <a:gd name="connsiteY87" fmla="*/ 501188 h 3474328"/>
                  <a:gd name="connsiteX88" fmla="*/ 126887 w 3482881"/>
                  <a:gd name="connsiteY88" fmla="*/ 461930 h 3474328"/>
                  <a:gd name="connsiteX89" fmla="*/ 117883 w 3482881"/>
                  <a:gd name="connsiteY89" fmla="*/ 480658 h 3474328"/>
                  <a:gd name="connsiteX90" fmla="*/ 104917 w 3482881"/>
                  <a:gd name="connsiteY90" fmla="*/ 509831 h 3474328"/>
                  <a:gd name="connsiteX91" fmla="*/ 119324 w 3482881"/>
                  <a:gd name="connsiteY91" fmla="*/ 482819 h 3474328"/>
                  <a:gd name="connsiteX92" fmla="*/ 127968 w 3482881"/>
                  <a:gd name="connsiteY92" fmla="*/ 467692 h 3474328"/>
                  <a:gd name="connsiteX93" fmla="*/ 132650 w 3482881"/>
                  <a:gd name="connsiteY93" fmla="*/ 457608 h 3474328"/>
                  <a:gd name="connsiteX94" fmla="*/ 134451 w 3482881"/>
                  <a:gd name="connsiteY94" fmla="*/ 452566 h 3474328"/>
                  <a:gd name="connsiteX95" fmla="*/ 139853 w 3482881"/>
                  <a:gd name="connsiteY95" fmla="*/ 443922 h 3474328"/>
                  <a:gd name="connsiteX96" fmla="*/ 151738 w 3482881"/>
                  <a:gd name="connsiteY96" fmla="*/ 426994 h 3474328"/>
                  <a:gd name="connsiteX97" fmla="*/ 163264 w 3482881"/>
                  <a:gd name="connsiteY97" fmla="*/ 408626 h 3474328"/>
                  <a:gd name="connsiteX98" fmla="*/ 172268 w 3482881"/>
                  <a:gd name="connsiteY98" fmla="*/ 394940 h 3474328"/>
                  <a:gd name="connsiteX99" fmla="*/ 180191 w 3482881"/>
                  <a:gd name="connsiteY99" fmla="*/ 380173 h 3474328"/>
                  <a:gd name="connsiteX100" fmla="*/ 189195 w 3482881"/>
                  <a:gd name="connsiteY100" fmla="*/ 368648 h 3474328"/>
                  <a:gd name="connsiteX101" fmla="*/ 198559 w 3482881"/>
                  <a:gd name="connsiteY101" fmla="*/ 357483 h 3474328"/>
                  <a:gd name="connsiteX102" fmla="*/ 217288 w 3482881"/>
                  <a:gd name="connsiteY102" fmla="*/ 335153 h 3474328"/>
                  <a:gd name="connsiteX103" fmla="*/ 227012 w 3482881"/>
                  <a:gd name="connsiteY103" fmla="*/ 322547 h 3474328"/>
                  <a:gd name="connsiteX104" fmla="*/ 236377 w 3482881"/>
                  <a:gd name="connsiteY104" fmla="*/ 311382 h 3474328"/>
                  <a:gd name="connsiteX105" fmla="*/ 247902 w 3482881"/>
                  <a:gd name="connsiteY105" fmla="*/ 298056 h 3474328"/>
                  <a:gd name="connsiteX106" fmla="*/ 275274 w 3482881"/>
                  <a:gd name="connsiteY106" fmla="*/ 269243 h 3474328"/>
                  <a:gd name="connsiteX107" fmla="*/ 303367 w 3482881"/>
                  <a:gd name="connsiteY107" fmla="*/ 242231 h 3474328"/>
                  <a:gd name="connsiteX108" fmla="*/ 288600 w 3482881"/>
                  <a:gd name="connsiteY108" fmla="*/ 254836 h 3474328"/>
                  <a:gd name="connsiteX109" fmla="*/ 274194 w 3482881"/>
                  <a:gd name="connsiteY109" fmla="*/ 268523 h 3474328"/>
                  <a:gd name="connsiteX110" fmla="*/ 262308 w 3482881"/>
                  <a:gd name="connsiteY110" fmla="*/ 281128 h 3474328"/>
                  <a:gd name="connsiteX111" fmla="*/ 268791 w 3482881"/>
                  <a:gd name="connsiteY111" fmla="*/ 272845 h 3474328"/>
                  <a:gd name="connsiteX112" fmla="*/ 284278 w 3482881"/>
                  <a:gd name="connsiteY112" fmla="*/ 256997 h 3474328"/>
                  <a:gd name="connsiteX113" fmla="*/ 304087 w 3482881"/>
                  <a:gd name="connsiteY113" fmla="*/ 237909 h 3474328"/>
                  <a:gd name="connsiteX114" fmla="*/ 324256 w 3482881"/>
                  <a:gd name="connsiteY114" fmla="*/ 220261 h 3474328"/>
                  <a:gd name="connsiteX115" fmla="*/ 334341 w 3482881"/>
                  <a:gd name="connsiteY115" fmla="*/ 212697 h 3474328"/>
                  <a:gd name="connsiteX116" fmla="*/ 354510 w 3482881"/>
                  <a:gd name="connsiteY116" fmla="*/ 197210 h 3474328"/>
                  <a:gd name="connsiteX117" fmla="*/ 409975 w 3482881"/>
                  <a:gd name="connsiteY117" fmla="*/ 156872 h 3474328"/>
                  <a:gd name="connsiteX118" fmla="*/ 438068 w 3482881"/>
                  <a:gd name="connsiteY118" fmla="*/ 138864 h 3474328"/>
                  <a:gd name="connsiteX119" fmla="*/ 444190 w 3482881"/>
                  <a:gd name="connsiteY119" fmla="*/ 134902 h 3474328"/>
                  <a:gd name="connsiteX120" fmla="*/ 449953 w 3482881"/>
                  <a:gd name="connsiteY120" fmla="*/ 131661 h 3474328"/>
                  <a:gd name="connsiteX121" fmla="*/ 460037 w 3482881"/>
                  <a:gd name="connsiteY121" fmla="*/ 125898 h 3474328"/>
                  <a:gd name="connsiteX122" fmla="*/ 469041 w 3482881"/>
                  <a:gd name="connsiteY122" fmla="*/ 122657 h 3474328"/>
                  <a:gd name="connsiteX123" fmla="*/ 692702 w 3482881"/>
                  <a:gd name="connsiteY123" fmla="*/ 31175 h 3474328"/>
                  <a:gd name="connsiteX124" fmla="*/ 751049 w 3482881"/>
                  <a:gd name="connsiteY124" fmla="*/ 18210 h 3474328"/>
                  <a:gd name="connsiteX125" fmla="*/ 779141 w 3482881"/>
                  <a:gd name="connsiteY125" fmla="*/ 13167 h 3474328"/>
                  <a:gd name="connsiteX126" fmla="*/ 805794 w 3482881"/>
                  <a:gd name="connsiteY126" fmla="*/ 9566 h 3474328"/>
                  <a:gd name="connsiteX127" fmla="*/ 854776 w 3482881"/>
                  <a:gd name="connsiteY127" fmla="*/ 4523 h 3474328"/>
                  <a:gd name="connsiteX128" fmla="*/ 895834 w 3482881"/>
                  <a:gd name="connsiteY128" fmla="*/ 2362 h 3474328"/>
                  <a:gd name="connsiteX129" fmla="*/ 923567 w 3482881"/>
                  <a:gd name="connsiteY129" fmla="*/ 2362 h 3474328"/>
                  <a:gd name="connsiteX130" fmla="*/ 950939 w 3482881"/>
                  <a:gd name="connsiteY130" fmla="*/ 2723 h 3474328"/>
                  <a:gd name="connsiteX131" fmla="*/ 953460 w 3482881"/>
                  <a:gd name="connsiteY131" fmla="*/ 4163 h 3474328"/>
                  <a:gd name="connsiteX132" fmla="*/ 1247353 w 3482881"/>
                  <a:gd name="connsiteY132" fmla="*/ 1642 h 3474328"/>
                  <a:gd name="connsiteX133" fmla="*/ 1199091 w 3482881"/>
                  <a:gd name="connsiteY133" fmla="*/ 2723 h 3474328"/>
                  <a:gd name="connsiteX134" fmla="*/ 1455166 w 3482881"/>
                  <a:gd name="connsiteY134" fmla="*/ 3443 h 3474328"/>
                  <a:gd name="connsiteX135" fmla="*/ 1426714 w 3482881"/>
                  <a:gd name="connsiteY135" fmla="*/ 4523 h 3474328"/>
                  <a:gd name="connsiteX136" fmla="*/ 1505589 w 3482881"/>
                  <a:gd name="connsiteY136" fmla="*/ 2723 h 3474328"/>
                  <a:gd name="connsiteX137" fmla="*/ 1492263 w 3482881"/>
                  <a:gd name="connsiteY137" fmla="*/ 3443 h 3474328"/>
                  <a:gd name="connsiteX138" fmla="*/ 2120026 w 3482881"/>
                  <a:gd name="connsiteY138" fmla="*/ 562 h 3474328"/>
                  <a:gd name="connsiteX139" fmla="*/ 2051235 w 3482881"/>
                  <a:gd name="connsiteY139" fmla="*/ 1642 h 3474328"/>
                  <a:gd name="connsiteX140" fmla="*/ 2030346 w 3482881"/>
                  <a:gd name="connsiteY140" fmla="*/ 3803 h 3474328"/>
                  <a:gd name="connsiteX141" fmla="*/ 2093735 w 3482881"/>
                  <a:gd name="connsiteY141" fmla="*/ 3803 h 3474328"/>
                  <a:gd name="connsiteX142" fmla="*/ 2205385 w 3482881"/>
                  <a:gd name="connsiteY142" fmla="*/ 1642 h 3474328"/>
                  <a:gd name="connsiteX143" fmla="*/ 2209707 w 3482881"/>
                  <a:gd name="connsiteY143" fmla="*/ 3083 h 3474328"/>
                  <a:gd name="connsiteX144" fmla="*/ 2558705 w 3482881"/>
                  <a:gd name="connsiteY144" fmla="*/ 202 h 3474328"/>
                  <a:gd name="connsiteX145" fmla="*/ 2372861 w 3482881"/>
                  <a:gd name="connsiteY145" fmla="*/ 4884 h 3474328"/>
                  <a:gd name="connsiteX146" fmla="*/ 2418961 w 3482881"/>
                  <a:gd name="connsiteY146" fmla="*/ 6684 h 3474328"/>
                  <a:gd name="connsiteX147" fmla="*/ 2337205 w 3482881"/>
                  <a:gd name="connsiteY147" fmla="*/ 8845 h 3474328"/>
                  <a:gd name="connsiteX148" fmla="*/ 2434448 w 3482881"/>
                  <a:gd name="connsiteY148" fmla="*/ 8845 h 3474328"/>
                  <a:gd name="connsiteX149" fmla="*/ 2398432 w 3482881"/>
                  <a:gd name="connsiteY149" fmla="*/ 10286 h 3474328"/>
                  <a:gd name="connsiteX150" fmla="*/ 2484151 w 3482881"/>
                  <a:gd name="connsiteY150" fmla="*/ 9206 h 3474328"/>
                  <a:gd name="connsiteX151" fmla="*/ 2111743 w 3482881"/>
                  <a:gd name="connsiteY151" fmla="*/ 13528 h 3474328"/>
                  <a:gd name="connsiteX152" fmla="*/ 2127590 w 3482881"/>
                  <a:gd name="connsiteY152" fmla="*/ 12447 h 3474328"/>
                  <a:gd name="connsiteX153" fmla="*/ 2013418 w 3482881"/>
                  <a:gd name="connsiteY153" fmla="*/ 12087 h 3474328"/>
                  <a:gd name="connsiteX154" fmla="*/ 2062040 w 3482881"/>
                  <a:gd name="connsiteY154" fmla="*/ 13528 h 3474328"/>
                  <a:gd name="connsiteX155" fmla="*/ 2018461 w 3482881"/>
                  <a:gd name="connsiteY155" fmla="*/ 14968 h 3474328"/>
                  <a:gd name="connsiteX156" fmla="*/ 1831536 w 3482881"/>
                  <a:gd name="connsiteY156" fmla="*/ 12087 h 3474328"/>
                  <a:gd name="connsiteX157" fmla="*/ 1711242 w 3482881"/>
                  <a:gd name="connsiteY157" fmla="*/ 16049 h 3474328"/>
                  <a:gd name="connsiteX158" fmla="*/ 1668383 w 3482881"/>
                  <a:gd name="connsiteY158" fmla="*/ 13888 h 3474328"/>
                  <a:gd name="connsiteX159" fmla="*/ 1382054 w 3482881"/>
                  <a:gd name="connsiteY159" fmla="*/ 16409 h 3474328"/>
                  <a:gd name="connsiteX160" fmla="*/ 1401862 w 3482881"/>
                  <a:gd name="connsiteY160" fmla="*/ 16409 h 3474328"/>
                  <a:gd name="connsiteX161" fmla="*/ 1383494 w 3482881"/>
                  <a:gd name="connsiteY161" fmla="*/ 14608 h 3474328"/>
                  <a:gd name="connsiteX162" fmla="*/ 1204493 w 3482881"/>
                  <a:gd name="connsiteY162" fmla="*/ 14248 h 3474328"/>
                  <a:gd name="connsiteX163" fmla="*/ 1053585 w 3482881"/>
                  <a:gd name="connsiteY163" fmla="*/ 17129 h 3474328"/>
                  <a:gd name="connsiteX164" fmla="*/ 970388 w 3482881"/>
                  <a:gd name="connsiteY164" fmla="*/ 18210 h 3474328"/>
                  <a:gd name="connsiteX165" fmla="*/ 894393 w 3482881"/>
                  <a:gd name="connsiteY165" fmla="*/ 19650 h 3474328"/>
                  <a:gd name="connsiteX166" fmla="*/ 950219 w 3482881"/>
                  <a:gd name="connsiteY166" fmla="*/ 16769 h 3474328"/>
                  <a:gd name="connsiteX167" fmla="*/ 1054306 w 3482881"/>
                  <a:gd name="connsiteY167" fmla="*/ 15328 h 3474328"/>
                  <a:gd name="connsiteX168" fmla="*/ 969307 w 3482881"/>
                  <a:gd name="connsiteY168" fmla="*/ 15328 h 3474328"/>
                  <a:gd name="connsiteX169" fmla="*/ 1073754 w 3482881"/>
                  <a:gd name="connsiteY169" fmla="*/ 12807 h 3474328"/>
                  <a:gd name="connsiteX170" fmla="*/ 987676 w 3482881"/>
                  <a:gd name="connsiteY170" fmla="*/ 13528 h 3474328"/>
                  <a:gd name="connsiteX171" fmla="*/ 904478 w 3482881"/>
                  <a:gd name="connsiteY171" fmla="*/ 15689 h 3474328"/>
                  <a:gd name="connsiteX172" fmla="*/ 868462 w 3482881"/>
                  <a:gd name="connsiteY172" fmla="*/ 15689 h 3474328"/>
                  <a:gd name="connsiteX173" fmla="*/ 859458 w 3482881"/>
                  <a:gd name="connsiteY173" fmla="*/ 18210 h 3474328"/>
                  <a:gd name="connsiteX174" fmla="*/ 845411 w 3482881"/>
                  <a:gd name="connsiteY174" fmla="*/ 18930 h 3474328"/>
                  <a:gd name="connsiteX175" fmla="*/ 783824 w 3482881"/>
                  <a:gd name="connsiteY175" fmla="*/ 26133 h 3474328"/>
                  <a:gd name="connsiteX176" fmla="*/ 753210 w 3482881"/>
                  <a:gd name="connsiteY176" fmla="*/ 31536 h 3474328"/>
                  <a:gd name="connsiteX177" fmla="*/ 738083 w 3482881"/>
                  <a:gd name="connsiteY177" fmla="*/ 34417 h 3474328"/>
                  <a:gd name="connsiteX178" fmla="*/ 722956 w 3482881"/>
                  <a:gd name="connsiteY178" fmla="*/ 38019 h 3474328"/>
                  <a:gd name="connsiteX179" fmla="*/ 750328 w 3482881"/>
                  <a:gd name="connsiteY179" fmla="*/ 34057 h 3474328"/>
                  <a:gd name="connsiteX180" fmla="*/ 782023 w 3482881"/>
                  <a:gd name="connsiteY180" fmla="*/ 29375 h 3474328"/>
                  <a:gd name="connsiteX181" fmla="*/ 829204 w 3482881"/>
                  <a:gd name="connsiteY181" fmla="*/ 22532 h 3474328"/>
                  <a:gd name="connsiteX182" fmla="*/ 822361 w 3482881"/>
                  <a:gd name="connsiteY182" fmla="*/ 23972 h 3474328"/>
                  <a:gd name="connsiteX183" fmla="*/ 834246 w 3482881"/>
                  <a:gd name="connsiteY183" fmla="*/ 23252 h 3474328"/>
                  <a:gd name="connsiteX184" fmla="*/ 859818 w 3482881"/>
                  <a:gd name="connsiteY184" fmla="*/ 22171 h 3474328"/>
                  <a:gd name="connsiteX185" fmla="*/ 835327 w 3482881"/>
                  <a:gd name="connsiteY185" fmla="*/ 23972 h 3474328"/>
                  <a:gd name="connsiteX186" fmla="*/ 822721 w 3482881"/>
                  <a:gd name="connsiteY186" fmla="*/ 25053 h 3474328"/>
                  <a:gd name="connsiteX187" fmla="*/ 810115 w 3482881"/>
                  <a:gd name="connsiteY187" fmla="*/ 26854 h 3474328"/>
                  <a:gd name="connsiteX188" fmla="*/ 784904 w 3482881"/>
                  <a:gd name="connsiteY188" fmla="*/ 30095 h 3474328"/>
                  <a:gd name="connsiteX189" fmla="*/ 760053 w 3482881"/>
                  <a:gd name="connsiteY189" fmla="*/ 34417 h 3474328"/>
                  <a:gd name="connsiteX190" fmla="*/ 736282 w 3482881"/>
                  <a:gd name="connsiteY190" fmla="*/ 38739 h 3474328"/>
                  <a:gd name="connsiteX191" fmla="*/ 714312 w 3482881"/>
                  <a:gd name="connsiteY191" fmla="*/ 43781 h 3474328"/>
                  <a:gd name="connsiteX192" fmla="*/ 694503 w 3482881"/>
                  <a:gd name="connsiteY192" fmla="*/ 48463 h 3474328"/>
                  <a:gd name="connsiteX193" fmla="*/ 677936 w 3482881"/>
                  <a:gd name="connsiteY193" fmla="*/ 53145 h 3474328"/>
                  <a:gd name="connsiteX194" fmla="*/ 664250 w 3482881"/>
                  <a:gd name="connsiteY194" fmla="*/ 55306 h 3474328"/>
                  <a:gd name="connsiteX195" fmla="*/ 620310 w 3482881"/>
                  <a:gd name="connsiteY195" fmla="*/ 69353 h 3474328"/>
                  <a:gd name="connsiteX196" fmla="*/ 609505 w 3482881"/>
                  <a:gd name="connsiteY196" fmla="*/ 72954 h 3474328"/>
                  <a:gd name="connsiteX197" fmla="*/ 599060 w 3482881"/>
                  <a:gd name="connsiteY197" fmla="*/ 77276 h 3474328"/>
                  <a:gd name="connsiteX198" fmla="*/ 578531 w 3482881"/>
                  <a:gd name="connsiteY198" fmla="*/ 85560 h 3474328"/>
                  <a:gd name="connsiteX199" fmla="*/ 568446 w 3482881"/>
                  <a:gd name="connsiteY199" fmla="*/ 89522 h 3474328"/>
                  <a:gd name="connsiteX200" fmla="*/ 559082 w 3482881"/>
                  <a:gd name="connsiteY200" fmla="*/ 93844 h 3474328"/>
                  <a:gd name="connsiteX201" fmla="*/ 541074 w 3482881"/>
                  <a:gd name="connsiteY201" fmla="*/ 102128 h 3474328"/>
                  <a:gd name="connsiteX202" fmla="*/ 509740 w 3482881"/>
                  <a:gd name="connsiteY202" fmla="*/ 117254 h 3474328"/>
                  <a:gd name="connsiteX203" fmla="*/ 520905 w 3482881"/>
                  <a:gd name="connsiteY203" fmla="*/ 110411 h 3474328"/>
                  <a:gd name="connsiteX204" fmla="*/ 343705 w 3482881"/>
                  <a:gd name="connsiteY204" fmla="*/ 224223 h 3474328"/>
                  <a:gd name="connsiteX205" fmla="*/ 268791 w 3482881"/>
                  <a:gd name="connsiteY205" fmla="*/ 298056 h 3474328"/>
                  <a:gd name="connsiteX206" fmla="*/ 259787 w 3482881"/>
                  <a:gd name="connsiteY206" fmla="*/ 307780 h 3474328"/>
                  <a:gd name="connsiteX207" fmla="*/ 251143 w 3482881"/>
                  <a:gd name="connsiteY207" fmla="*/ 317505 h 3474328"/>
                  <a:gd name="connsiteX208" fmla="*/ 235296 w 3482881"/>
                  <a:gd name="connsiteY208" fmla="*/ 336953 h 3474328"/>
                  <a:gd name="connsiteX209" fmla="*/ 227733 w 3482881"/>
                  <a:gd name="connsiteY209" fmla="*/ 346318 h 3474328"/>
                  <a:gd name="connsiteX210" fmla="*/ 220890 w 3482881"/>
                  <a:gd name="connsiteY210" fmla="*/ 355682 h 3474328"/>
                  <a:gd name="connsiteX211" fmla="*/ 208284 w 3482881"/>
                  <a:gd name="connsiteY211" fmla="*/ 372970 h 3474328"/>
                  <a:gd name="connsiteX212" fmla="*/ 143815 w 3482881"/>
                  <a:gd name="connsiteY212" fmla="*/ 468773 h 3474328"/>
                  <a:gd name="connsiteX213" fmla="*/ 133370 w 3482881"/>
                  <a:gd name="connsiteY213" fmla="*/ 486061 h 3474328"/>
                  <a:gd name="connsiteX214" fmla="*/ 123646 w 3482881"/>
                  <a:gd name="connsiteY214" fmla="*/ 504069 h 3474328"/>
                  <a:gd name="connsiteX215" fmla="*/ 105638 w 3482881"/>
                  <a:gd name="connsiteY215" fmla="*/ 540085 h 3474328"/>
                  <a:gd name="connsiteX216" fmla="*/ 97714 w 3482881"/>
                  <a:gd name="connsiteY216" fmla="*/ 557373 h 3474328"/>
                  <a:gd name="connsiteX217" fmla="*/ 90871 w 3482881"/>
                  <a:gd name="connsiteY217" fmla="*/ 573940 h 3474328"/>
                  <a:gd name="connsiteX218" fmla="*/ 80066 w 3482881"/>
                  <a:gd name="connsiteY218" fmla="*/ 603474 h 3474328"/>
                  <a:gd name="connsiteX219" fmla="*/ 89070 w 3482881"/>
                  <a:gd name="connsiteY219" fmla="*/ 578623 h 3474328"/>
                  <a:gd name="connsiteX220" fmla="*/ 93392 w 3482881"/>
                  <a:gd name="connsiteY220" fmla="*/ 566737 h 3474328"/>
                  <a:gd name="connsiteX221" fmla="*/ 98434 w 3482881"/>
                  <a:gd name="connsiteY221" fmla="*/ 554492 h 3474328"/>
                  <a:gd name="connsiteX222" fmla="*/ 107438 w 3482881"/>
                  <a:gd name="connsiteY222" fmla="*/ 533242 h 3474328"/>
                  <a:gd name="connsiteX223" fmla="*/ 93392 w 3482881"/>
                  <a:gd name="connsiteY223" fmla="*/ 564936 h 3474328"/>
                  <a:gd name="connsiteX224" fmla="*/ 82947 w 3482881"/>
                  <a:gd name="connsiteY224" fmla="*/ 592669 h 3474328"/>
                  <a:gd name="connsiteX225" fmla="*/ 68901 w 3482881"/>
                  <a:gd name="connsiteY225" fmla="*/ 629045 h 3474328"/>
                  <a:gd name="connsiteX226" fmla="*/ 79706 w 3482881"/>
                  <a:gd name="connsiteY226" fmla="*/ 599512 h 3474328"/>
                  <a:gd name="connsiteX227" fmla="*/ 85108 w 3482881"/>
                  <a:gd name="connsiteY227" fmla="*/ 585826 h 3474328"/>
                  <a:gd name="connsiteX228" fmla="*/ 83668 w 3482881"/>
                  <a:gd name="connsiteY228" fmla="*/ 587266 h 3474328"/>
                  <a:gd name="connsiteX229" fmla="*/ 81867 w 3482881"/>
                  <a:gd name="connsiteY229" fmla="*/ 587266 h 3474328"/>
                  <a:gd name="connsiteX230" fmla="*/ 44050 w 3482881"/>
                  <a:gd name="connsiteY230" fmla="*/ 712963 h 3474328"/>
                  <a:gd name="connsiteX231" fmla="*/ 49452 w 3482881"/>
                  <a:gd name="connsiteY231" fmla="*/ 690633 h 3474328"/>
                  <a:gd name="connsiteX232" fmla="*/ 52333 w 3482881"/>
                  <a:gd name="connsiteY232" fmla="*/ 681989 h 3474328"/>
                  <a:gd name="connsiteX233" fmla="*/ 51973 w 3482881"/>
                  <a:gd name="connsiteY233" fmla="*/ 687031 h 3474328"/>
                  <a:gd name="connsiteX234" fmla="*/ 60257 w 3482881"/>
                  <a:gd name="connsiteY234" fmla="*/ 660379 h 3474328"/>
                  <a:gd name="connsiteX235" fmla="*/ 48012 w 3482881"/>
                  <a:gd name="connsiteY235" fmla="*/ 711883 h 3474328"/>
                  <a:gd name="connsiteX236" fmla="*/ 42249 w 3482881"/>
                  <a:gd name="connsiteY236" fmla="*/ 739975 h 3474328"/>
                  <a:gd name="connsiteX237" fmla="*/ 37207 w 3482881"/>
                  <a:gd name="connsiteY237" fmla="*/ 769148 h 3474328"/>
                  <a:gd name="connsiteX238" fmla="*/ 32885 w 3482881"/>
                  <a:gd name="connsiteY238" fmla="*/ 799042 h 3474328"/>
                  <a:gd name="connsiteX239" fmla="*/ 31084 w 3482881"/>
                  <a:gd name="connsiteY239" fmla="*/ 814169 h 3474328"/>
                  <a:gd name="connsiteX240" fmla="*/ 29283 w 3482881"/>
                  <a:gd name="connsiteY240" fmla="*/ 829296 h 3474328"/>
                  <a:gd name="connsiteX241" fmla="*/ 25321 w 3482881"/>
                  <a:gd name="connsiteY241" fmla="*/ 889083 h 3474328"/>
                  <a:gd name="connsiteX242" fmla="*/ 23881 w 3482881"/>
                  <a:gd name="connsiteY242" fmla="*/ 896646 h 3474328"/>
                  <a:gd name="connsiteX243" fmla="*/ 22800 w 3482881"/>
                  <a:gd name="connsiteY243" fmla="*/ 926900 h 3474328"/>
                  <a:gd name="connsiteX244" fmla="*/ 24241 w 3482881"/>
                  <a:gd name="connsiteY244" fmla="*/ 950670 h 3474328"/>
                  <a:gd name="connsiteX245" fmla="*/ 22080 w 3482881"/>
                  <a:gd name="connsiteY245" fmla="*/ 953552 h 3474328"/>
                  <a:gd name="connsiteX246" fmla="*/ 24961 w 3482881"/>
                  <a:gd name="connsiteY246" fmla="*/ 1217551 h 3474328"/>
                  <a:gd name="connsiteX247" fmla="*/ 20999 w 3482881"/>
                  <a:gd name="connsiteY247" fmla="*/ 1194500 h 3474328"/>
                  <a:gd name="connsiteX248" fmla="*/ 19199 w 3482881"/>
                  <a:gd name="connsiteY248" fmla="*/ 1055838 h 3474328"/>
                  <a:gd name="connsiteX249" fmla="*/ 17398 w 3482881"/>
                  <a:gd name="connsiteY249" fmla="*/ 1106621 h 3474328"/>
                  <a:gd name="connsiteX250" fmla="*/ 18838 w 3482881"/>
                  <a:gd name="connsiteY250" fmla="*/ 1162446 h 3474328"/>
                  <a:gd name="connsiteX251" fmla="*/ 18838 w 3482881"/>
                  <a:gd name="connsiteY251" fmla="*/ 1150200 h 3474328"/>
                  <a:gd name="connsiteX252" fmla="*/ 20279 w 3482881"/>
                  <a:gd name="connsiteY252" fmla="*/ 1512884 h 3474328"/>
                  <a:gd name="connsiteX253" fmla="*/ 25321 w 3482881"/>
                  <a:gd name="connsiteY253" fmla="*/ 1806056 h 3474328"/>
                  <a:gd name="connsiteX254" fmla="*/ 21720 w 3482881"/>
                  <a:gd name="connsiteY254" fmla="*/ 1830547 h 3474328"/>
                  <a:gd name="connsiteX255" fmla="*/ 21720 w 3482881"/>
                  <a:gd name="connsiteY255" fmla="*/ 1907982 h 3474328"/>
                  <a:gd name="connsiteX256" fmla="*/ 23160 w 3482881"/>
                  <a:gd name="connsiteY256" fmla="*/ 1943638 h 3474328"/>
                  <a:gd name="connsiteX257" fmla="*/ 23881 w 3482881"/>
                  <a:gd name="connsiteY257" fmla="*/ 1884572 h 3474328"/>
                  <a:gd name="connsiteX258" fmla="*/ 23881 w 3482881"/>
                  <a:gd name="connsiteY258" fmla="*/ 2004506 h 3474328"/>
                  <a:gd name="connsiteX259" fmla="*/ 23520 w 3482881"/>
                  <a:gd name="connsiteY259" fmla="*/ 1994061 h 3474328"/>
                  <a:gd name="connsiteX260" fmla="*/ 25321 w 3482881"/>
                  <a:gd name="connsiteY260" fmla="*/ 2065373 h 3474328"/>
                  <a:gd name="connsiteX261" fmla="*/ 24601 w 3482881"/>
                  <a:gd name="connsiteY261" fmla="*/ 2086623 h 3474328"/>
                  <a:gd name="connsiteX262" fmla="*/ 24601 w 3482881"/>
                  <a:gd name="connsiteY262" fmla="*/ 2103551 h 3474328"/>
                  <a:gd name="connsiteX263" fmla="*/ 24601 w 3482881"/>
                  <a:gd name="connsiteY263" fmla="*/ 2112915 h 3474328"/>
                  <a:gd name="connsiteX264" fmla="*/ 24601 w 3482881"/>
                  <a:gd name="connsiteY264" fmla="*/ 2122639 h 3474328"/>
                  <a:gd name="connsiteX265" fmla="*/ 24961 w 3482881"/>
                  <a:gd name="connsiteY265" fmla="*/ 2142808 h 3474328"/>
                  <a:gd name="connsiteX266" fmla="*/ 24961 w 3482881"/>
                  <a:gd name="connsiteY266" fmla="*/ 2152893 h 3474328"/>
                  <a:gd name="connsiteX267" fmla="*/ 25321 w 3482881"/>
                  <a:gd name="connsiteY267" fmla="*/ 2162977 h 3474328"/>
                  <a:gd name="connsiteX268" fmla="*/ 27482 w 3482881"/>
                  <a:gd name="connsiteY268" fmla="*/ 2197913 h 3474328"/>
                  <a:gd name="connsiteX269" fmla="*/ 29643 w 3482881"/>
                  <a:gd name="connsiteY269" fmla="*/ 2211599 h 3474328"/>
                  <a:gd name="connsiteX270" fmla="*/ 31804 w 3482881"/>
                  <a:gd name="connsiteY270" fmla="*/ 2225286 h 3474328"/>
                  <a:gd name="connsiteX271" fmla="*/ 33965 w 3482881"/>
                  <a:gd name="connsiteY271" fmla="*/ 2238972 h 3474328"/>
                  <a:gd name="connsiteX272" fmla="*/ 36486 w 3482881"/>
                  <a:gd name="connsiteY272" fmla="*/ 2252658 h 3474328"/>
                  <a:gd name="connsiteX273" fmla="*/ 35046 w 3482881"/>
                  <a:gd name="connsiteY273" fmla="*/ 2248336 h 3474328"/>
                  <a:gd name="connsiteX274" fmla="*/ 38287 w 3482881"/>
                  <a:gd name="connsiteY274" fmla="*/ 2268865 h 3474328"/>
                  <a:gd name="connsiteX275" fmla="*/ 40808 w 3482881"/>
                  <a:gd name="connsiteY275" fmla="*/ 2282912 h 3474328"/>
                  <a:gd name="connsiteX276" fmla="*/ 43329 w 3482881"/>
                  <a:gd name="connsiteY276" fmla="*/ 2296598 h 3474328"/>
                  <a:gd name="connsiteX277" fmla="*/ 46571 w 3482881"/>
                  <a:gd name="connsiteY277" fmla="*/ 2313886 h 3474328"/>
                  <a:gd name="connsiteX278" fmla="*/ 50172 w 3482881"/>
                  <a:gd name="connsiteY278" fmla="*/ 2328292 h 3474328"/>
                  <a:gd name="connsiteX279" fmla="*/ 51973 w 3482881"/>
                  <a:gd name="connsiteY279" fmla="*/ 2335135 h 3474328"/>
                  <a:gd name="connsiteX280" fmla="*/ 54134 w 3482881"/>
                  <a:gd name="connsiteY280" fmla="*/ 2341978 h 3474328"/>
                  <a:gd name="connsiteX281" fmla="*/ 63138 w 3482881"/>
                  <a:gd name="connsiteY281" fmla="*/ 2370431 h 3474328"/>
                  <a:gd name="connsiteX282" fmla="*/ 68541 w 3482881"/>
                  <a:gd name="connsiteY282" fmla="*/ 2385918 h 3474328"/>
                  <a:gd name="connsiteX283" fmla="*/ 74303 w 3482881"/>
                  <a:gd name="connsiteY283" fmla="*/ 2402486 h 3474328"/>
                  <a:gd name="connsiteX284" fmla="*/ 80786 w 3482881"/>
                  <a:gd name="connsiteY284" fmla="*/ 2420854 h 3474328"/>
                  <a:gd name="connsiteX285" fmla="*/ 88710 w 3482881"/>
                  <a:gd name="connsiteY285" fmla="*/ 2441023 h 3474328"/>
                  <a:gd name="connsiteX286" fmla="*/ 94472 w 3482881"/>
                  <a:gd name="connsiteY286" fmla="*/ 2458671 h 3474328"/>
                  <a:gd name="connsiteX287" fmla="*/ 108519 w 3482881"/>
                  <a:gd name="connsiteY287" fmla="*/ 2493967 h 3474328"/>
                  <a:gd name="connsiteX288" fmla="*/ 178030 w 3482881"/>
                  <a:gd name="connsiteY288" fmla="*/ 2612460 h 3474328"/>
                  <a:gd name="connsiteX289" fmla="*/ 197119 w 3482881"/>
                  <a:gd name="connsiteY289" fmla="*/ 2638032 h 3474328"/>
                  <a:gd name="connsiteX290" fmla="*/ 201801 w 3482881"/>
                  <a:gd name="connsiteY290" fmla="*/ 2644515 h 3474328"/>
                  <a:gd name="connsiteX291" fmla="*/ 206843 w 3482881"/>
                  <a:gd name="connsiteY291" fmla="*/ 2650638 h 3474328"/>
                  <a:gd name="connsiteX292" fmla="*/ 216928 w 3482881"/>
                  <a:gd name="connsiteY292" fmla="*/ 2663243 h 3474328"/>
                  <a:gd name="connsiteX293" fmla="*/ 227372 w 3482881"/>
                  <a:gd name="connsiteY293" fmla="*/ 2676209 h 3474328"/>
                  <a:gd name="connsiteX294" fmla="*/ 238537 w 3482881"/>
                  <a:gd name="connsiteY294" fmla="*/ 2689175 h 3474328"/>
                  <a:gd name="connsiteX295" fmla="*/ 249703 w 3482881"/>
                  <a:gd name="connsiteY295" fmla="*/ 2702501 h 3474328"/>
                  <a:gd name="connsiteX296" fmla="*/ 261588 w 3482881"/>
                  <a:gd name="connsiteY296" fmla="*/ 2716187 h 3474328"/>
                  <a:gd name="connsiteX297" fmla="*/ 254745 w 3482881"/>
                  <a:gd name="connsiteY297" fmla="*/ 2710064 h 3474328"/>
                  <a:gd name="connsiteX298" fmla="*/ 255105 w 3482881"/>
                  <a:gd name="connsiteY298" fmla="*/ 2711505 h 3474328"/>
                  <a:gd name="connsiteX299" fmla="*/ 264109 w 3482881"/>
                  <a:gd name="connsiteY299" fmla="*/ 2721589 h 3474328"/>
                  <a:gd name="connsiteX300" fmla="*/ 326777 w 3482881"/>
                  <a:gd name="connsiteY300" fmla="*/ 2781737 h 3474328"/>
                  <a:gd name="connsiteX301" fmla="*/ 326057 w 3482881"/>
                  <a:gd name="connsiteY301" fmla="*/ 2781737 h 3474328"/>
                  <a:gd name="connsiteX302" fmla="*/ 327137 w 3482881"/>
                  <a:gd name="connsiteY302" fmla="*/ 2781737 h 3474328"/>
                  <a:gd name="connsiteX303" fmla="*/ 342264 w 3482881"/>
                  <a:gd name="connsiteY303" fmla="*/ 2793982 h 3474328"/>
                  <a:gd name="connsiteX304" fmla="*/ 348027 w 3482881"/>
                  <a:gd name="connsiteY304" fmla="*/ 2798664 h 3474328"/>
                  <a:gd name="connsiteX305" fmla="*/ 353789 w 3482881"/>
                  <a:gd name="connsiteY305" fmla="*/ 2802986 h 3474328"/>
                  <a:gd name="connsiteX306" fmla="*/ 364955 w 3482881"/>
                  <a:gd name="connsiteY306" fmla="*/ 2811270 h 3474328"/>
                  <a:gd name="connsiteX307" fmla="*/ 376120 w 3482881"/>
                  <a:gd name="connsiteY307" fmla="*/ 2819554 h 3474328"/>
                  <a:gd name="connsiteX308" fmla="*/ 388365 w 3482881"/>
                  <a:gd name="connsiteY308" fmla="*/ 2827837 h 3474328"/>
                  <a:gd name="connsiteX309" fmla="*/ 418259 w 3482881"/>
                  <a:gd name="connsiteY309" fmla="*/ 2848007 h 3474328"/>
                  <a:gd name="connsiteX310" fmla="*/ 438068 w 3482881"/>
                  <a:gd name="connsiteY310" fmla="*/ 2860252 h 3474328"/>
                  <a:gd name="connsiteX311" fmla="*/ 449233 w 3482881"/>
                  <a:gd name="connsiteY311" fmla="*/ 2867095 h 3474328"/>
                  <a:gd name="connsiteX312" fmla="*/ 455355 w 3482881"/>
                  <a:gd name="connsiteY312" fmla="*/ 2870697 h 3474328"/>
                  <a:gd name="connsiteX313" fmla="*/ 461838 w 3482881"/>
                  <a:gd name="connsiteY313" fmla="*/ 2874298 h 3474328"/>
                  <a:gd name="connsiteX314" fmla="*/ 425822 w 3482881"/>
                  <a:gd name="connsiteY314" fmla="*/ 2850167 h 3474328"/>
                  <a:gd name="connsiteX315" fmla="*/ 418979 w 3482881"/>
                  <a:gd name="connsiteY315" fmla="*/ 2845845 h 3474328"/>
                  <a:gd name="connsiteX316" fmla="*/ 412136 w 3482881"/>
                  <a:gd name="connsiteY316" fmla="*/ 2841163 h 3474328"/>
                  <a:gd name="connsiteX317" fmla="*/ 398450 w 3482881"/>
                  <a:gd name="connsiteY317" fmla="*/ 2831799 h 3474328"/>
                  <a:gd name="connsiteX318" fmla="*/ 385844 w 3482881"/>
                  <a:gd name="connsiteY318" fmla="*/ 2823155 h 3474328"/>
                  <a:gd name="connsiteX319" fmla="*/ 375759 w 3482881"/>
                  <a:gd name="connsiteY319" fmla="*/ 2815592 h 3474328"/>
                  <a:gd name="connsiteX320" fmla="*/ 354510 w 3482881"/>
                  <a:gd name="connsiteY320" fmla="*/ 2801185 h 3474328"/>
                  <a:gd name="connsiteX321" fmla="*/ 338302 w 3482881"/>
                  <a:gd name="connsiteY321" fmla="*/ 2786059 h 3474328"/>
                  <a:gd name="connsiteX322" fmla="*/ 318494 w 3482881"/>
                  <a:gd name="connsiteY322" fmla="*/ 2769131 h 3474328"/>
                  <a:gd name="connsiteX323" fmla="*/ 286439 w 3482881"/>
                  <a:gd name="connsiteY323" fmla="*/ 2739237 h 3474328"/>
                  <a:gd name="connsiteX324" fmla="*/ 381162 w 3482881"/>
                  <a:gd name="connsiteY324" fmla="*/ 2818473 h 3474328"/>
                  <a:gd name="connsiteX325" fmla="*/ 397009 w 3482881"/>
                  <a:gd name="connsiteY325" fmla="*/ 2829998 h 3474328"/>
                  <a:gd name="connsiteX326" fmla="*/ 413216 w 3482881"/>
                  <a:gd name="connsiteY326" fmla="*/ 2841163 h 3474328"/>
                  <a:gd name="connsiteX327" fmla="*/ 421500 w 3482881"/>
                  <a:gd name="connsiteY327" fmla="*/ 2846926 h 3474328"/>
                  <a:gd name="connsiteX328" fmla="*/ 429784 w 3482881"/>
                  <a:gd name="connsiteY328" fmla="*/ 2852329 h 3474328"/>
                  <a:gd name="connsiteX329" fmla="*/ 446351 w 3482881"/>
                  <a:gd name="connsiteY329" fmla="*/ 2862773 h 3474328"/>
                  <a:gd name="connsiteX330" fmla="*/ 478766 w 3482881"/>
                  <a:gd name="connsiteY330" fmla="*/ 2881502 h 3474328"/>
                  <a:gd name="connsiteX331" fmla="*/ 493893 w 3482881"/>
                  <a:gd name="connsiteY331" fmla="*/ 2890146 h 3474328"/>
                  <a:gd name="connsiteX332" fmla="*/ 508659 w 3482881"/>
                  <a:gd name="connsiteY332" fmla="*/ 2897349 h 3474328"/>
                  <a:gd name="connsiteX333" fmla="*/ 413576 w 3482881"/>
                  <a:gd name="connsiteY333" fmla="*/ 2837202 h 3474328"/>
                  <a:gd name="connsiteX334" fmla="*/ 384763 w 3482881"/>
                  <a:gd name="connsiteY334" fmla="*/ 2816312 h 3474328"/>
                  <a:gd name="connsiteX335" fmla="*/ 355950 w 3482881"/>
                  <a:gd name="connsiteY335" fmla="*/ 2793262 h 3474328"/>
                  <a:gd name="connsiteX336" fmla="*/ 327858 w 3482881"/>
                  <a:gd name="connsiteY336" fmla="*/ 2768771 h 3474328"/>
                  <a:gd name="connsiteX337" fmla="*/ 314172 w 3482881"/>
                  <a:gd name="connsiteY337" fmla="*/ 2756165 h 3474328"/>
                  <a:gd name="connsiteX338" fmla="*/ 300846 w 3482881"/>
                  <a:gd name="connsiteY338" fmla="*/ 2743559 h 3474328"/>
                  <a:gd name="connsiteX339" fmla="*/ 315972 w 3482881"/>
                  <a:gd name="connsiteY339" fmla="*/ 2758686 h 3474328"/>
                  <a:gd name="connsiteX340" fmla="*/ 323536 w 3482881"/>
                  <a:gd name="connsiteY340" fmla="*/ 2766250 h 3474328"/>
                  <a:gd name="connsiteX341" fmla="*/ 331459 w 3482881"/>
                  <a:gd name="connsiteY341" fmla="*/ 2773453 h 3474328"/>
                  <a:gd name="connsiteX342" fmla="*/ 321735 w 3482881"/>
                  <a:gd name="connsiteY342" fmla="*/ 2765169 h 3474328"/>
                  <a:gd name="connsiteX343" fmla="*/ 312371 w 3482881"/>
                  <a:gd name="connsiteY343" fmla="*/ 2756525 h 3474328"/>
                  <a:gd name="connsiteX344" fmla="*/ 294003 w 3482881"/>
                  <a:gd name="connsiteY344" fmla="*/ 2738877 h 3474328"/>
                  <a:gd name="connsiteX345" fmla="*/ 311290 w 3482881"/>
                  <a:gd name="connsiteY345" fmla="*/ 2756525 h 3474328"/>
                  <a:gd name="connsiteX346" fmla="*/ 319934 w 3482881"/>
                  <a:gd name="connsiteY346" fmla="*/ 2765529 h 3474328"/>
                  <a:gd name="connsiteX347" fmla="*/ 328938 w 3482881"/>
                  <a:gd name="connsiteY347" fmla="*/ 2774173 h 3474328"/>
                  <a:gd name="connsiteX348" fmla="*/ 322095 w 3482881"/>
                  <a:gd name="connsiteY348" fmla="*/ 2768411 h 3474328"/>
                  <a:gd name="connsiteX349" fmla="*/ 315612 w 3482881"/>
                  <a:gd name="connsiteY349" fmla="*/ 2762288 h 3474328"/>
                  <a:gd name="connsiteX350" fmla="*/ 303007 w 3482881"/>
                  <a:gd name="connsiteY350" fmla="*/ 2750402 h 3474328"/>
                  <a:gd name="connsiteX351" fmla="*/ 290761 w 3482881"/>
                  <a:gd name="connsiteY351" fmla="*/ 2738877 h 3474328"/>
                  <a:gd name="connsiteX352" fmla="*/ 279236 w 3482881"/>
                  <a:gd name="connsiteY352" fmla="*/ 2726992 h 3474328"/>
                  <a:gd name="connsiteX353" fmla="*/ 268071 w 3482881"/>
                  <a:gd name="connsiteY353" fmla="*/ 2715107 h 3474328"/>
                  <a:gd name="connsiteX354" fmla="*/ 256906 w 3482881"/>
                  <a:gd name="connsiteY354" fmla="*/ 2703221 h 3474328"/>
                  <a:gd name="connsiteX355" fmla="*/ 235656 w 3482881"/>
                  <a:gd name="connsiteY355" fmla="*/ 2678730 h 3474328"/>
                  <a:gd name="connsiteX356" fmla="*/ 256546 w 3482881"/>
                  <a:gd name="connsiteY356" fmla="*/ 2703221 h 3474328"/>
                  <a:gd name="connsiteX357" fmla="*/ 260507 w 3482881"/>
                  <a:gd name="connsiteY357" fmla="*/ 2707903 h 3474328"/>
                  <a:gd name="connsiteX358" fmla="*/ 263749 w 3482881"/>
                  <a:gd name="connsiteY358" fmla="*/ 2711865 h 3474328"/>
                  <a:gd name="connsiteX359" fmla="*/ 268791 w 3482881"/>
                  <a:gd name="connsiteY359" fmla="*/ 2717628 h 3474328"/>
                  <a:gd name="connsiteX360" fmla="*/ 261948 w 3482881"/>
                  <a:gd name="connsiteY360" fmla="*/ 2711865 h 3474328"/>
                  <a:gd name="connsiteX361" fmla="*/ 239978 w 3482881"/>
                  <a:gd name="connsiteY361" fmla="*/ 2685933 h 3474328"/>
                  <a:gd name="connsiteX362" fmla="*/ 232055 w 3482881"/>
                  <a:gd name="connsiteY362" fmla="*/ 2676929 h 3474328"/>
                  <a:gd name="connsiteX363" fmla="*/ 225572 w 3482881"/>
                  <a:gd name="connsiteY363" fmla="*/ 2669006 h 3474328"/>
                  <a:gd name="connsiteX364" fmla="*/ 212606 w 3482881"/>
                  <a:gd name="connsiteY364" fmla="*/ 2653879 h 3474328"/>
                  <a:gd name="connsiteX365" fmla="*/ 205042 w 3482881"/>
                  <a:gd name="connsiteY365" fmla="*/ 2644875 h 3474328"/>
                  <a:gd name="connsiteX366" fmla="*/ 196398 w 3482881"/>
                  <a:gd name="connsiteY366" fmla="*/ 2632990 h 3474328"/>
                  <a:gd name="connsiteX367" fmla="*/ 201801 w 3482881"/>
                  <a:gd name="connsiteY367" fmla="*/ 2640553 h 3474328"/>
                  <a:gd name="connsiteX368" fmla="*/ 207203 w 3482881"/>
                  <a:gd name="connsiteY368" fmla="*/ 2648116 h 3474328"/>
                  <a:gd name="connsiteX369" fmla="*/ 216928 w 3482881"/>
                  <a:gd name="connsiteY369" fmla="*/ 2660722 h 3474328"/>
                  <a:gd name="connsiteX370" fmla="*/ 216928 w 3482881"/>
                  <a:gd name="connsiteY370" fmla="*/ 2662163 h 3474328"/>
                  <a:gd name="connsiteX371" fmla="*/ 162543 w 3482881"/>
                  <a:gd name="connsiteY371" fmla="*/ 2582207 h 3474328"/>
                  <a:gd name="connsiteX372" fmla="*/ 157141 w 3482881"/>
                  <a:gd name="connsiteY372" fmla="*/ 2573923 h 3474328"/>
                  <a:gd name="connsiteX373" fmla="*/ 152098 w 3482881"/>
                  <a:gd name="connsiteY373" fmla="*/ 2565279 h 3474328"/>
                  <a:gd name="connsiteX374" fmla="*/ 142014 w 3482881"/>
                  <a:gd name="connsiteY374" fmla="*/ 2547271 h 3474328"/>
                  <a:gd name="connsiteX375" fmla="*/ 136611 w 3482881"/>
                  <a:gd name="connsiteY375" fmla="*/ 2537546 h 3474328"/>
                  <a:gd name="connsiteX376" fmla="*/ 131209 w 3482881"/>
                  <a:gd name="connsiteY376" fmla="*/ 2526742 h 3474328"/>
                  <a:gd name="connsiteX377" fmla="*/ 119684 w 3482881"/>
                  <a:gd name="connsiteY377" fmla="*/ 2502611 h 3474328"/>
                  <a:gd name="connsiteX378" fmla="*/ 118243 w 3482881"/>
                  <a:gd name="connsiteY378" fmla="*/ 2501890 h 3474328"/>
                  <a:gd name="connsiteX379" fmla="*/ 113561 w 3482881"/>
                  <a:gd name="connsiteY379" fmla="*/ 2493247 h 3474328"/>
                  <a:gd name="connsiteX380" fmla="*/ 98794 w 3482881"/>
                  <a:gd name="connsiteY380" fmla="*/ 2461192 h 3474328"/>
                  <a:gd name="connsiteX381" fmla="*/ 84028 w 3482881"/>
                  <a:gd name="connsiteY381" fmla="*/ 2424816 h 3474328"/>
                  <a:gd name="connsiteX382" fmla="*/ 78625 w 3482881"/>
                  <a:gd name="connsiteY382" fmla="*/ 2410769 h 3474328"/>
                  <a:gd name="connsiteX383" fmla="*/ 75384 w 3482881"/>
                  <a:gd name="connsiteY383" fmla="*/ 2402846 h 3474328"/>
                  <a:gd name="connsiteX384" fmla="*/ 81146 w 3482881"/>
                  <a:gd name="connsiteY384" fmla="*/ 2420134 h 3474328"/>
                  <a:gd name="connsiteX385" fmla="*/ 87629 w 3482881"/>
                  <a:gd name="connsiteY385" fmla="*/ 2437061 h 3474328"/>
                  <a:gd name="connsiteX386" fmla="*/ 80066 w 3482881"/>
                  <a:gd name="connsiteY386" fmla="*/ 2419413 h 3474328"/>
                  <a:gd name="connsiteX387" fmla="*/ 73583 w 3482881"/>
                  <a:gd name="connsiteY387" fmla="*/ 2401405 h 3474328"/>
                  <a:gd name="connsiteX388" fmla="*/ 67100 w 3482881"/>
                  <a:gd name="connsiteY388" fmla="*/ 2383397 h 3474328"/>
                  <a:gd name="connsiteX389" fmla="*/ 64219 w 3482881"/>
                  <a:gd name="connsiteY389" fmla="*/ 2374393 h 3474328"/>
                  <a:gd name="connsiteX390" fmla="*/ 61338 w 3482881"/>
                  <a:gd name="connsiteY390" fmla="*/ 2365029 h 3474328"/>
                  <a:gd name="connsiteX391" fmla="*/ 61338 w 3482881"/>
                  <a:gd name="connsiteY391" fmla="*/ 2356024 h 3474328"/>
                  <a:gd name="connsiteX392" fmla="*/ 63859 w 3482881"/>
                  <a:gd name="connsiteY392" fmla="*/ 2361787 h 3474328"/>
                  <a:gd name="connsiteX393" fmla="*/ 60977 w 3482881"/>
                  <a:gd name="connsiteY393" fmla="*/ 2349542 h 3474328"/>
                  <a:gd name="connsiteX394" fmla="*/ 57736 w 3482881"/>
                  <a:gd name="connsiteY394" fmla="*/ 2337296 h 3474328"/>
                  <a:gd name="connsiteX395" fmla="*/ 54134 w 3482881"/>
                  <a:gd name="connsiteY395" fmla="*/ 2320008 h 3474328"/>
                  <a:gd name="connsiteX396" fmla="*/ 50172 w 3482881"/>
                  <a:gd name="connsiteY396" fmla="*/ 2303081 h 3474328"/>
                  <a:gd name="connsiteX397" fmla="*/ 46931 w 3482881"/>
                  <a:gd name="connsiteY397" fmla="*/ 2287954 h 3474328"/>
                  <a:gd name="connsiteX398" fmla="*/ 42249 w 3482881"/>
                  <a:gd name="connsiteY398" fmla="*/ 2263103 h 3474328"/>
                  <a:gd name="connsiteX399" fmla="*/ 35766 w 3482881"/>
                  <a:gd name="connsiteY399" fmla="*/ 2226366 h 3474328"/>
                  <a:gd name="connsiteX400" fmla="*/ 31084 w 3482881"/>
                  <a:gd name="connsiteY400" fmla="*/ 2193231 h 3474328"/>
                  <a:gd name="connsiteX401" fmla="*/ 29283 w 3482881"/>
                  <a:gd name="connsiteY401" fmla="*/ 2172702 h 3474328"/>
                  <a:gd name="connsiteX402" fmla="*/ 28203 w 3482881"/>
                  <a:gd name="connsiteY402" fmla="*/ 2160456 h 3474328"/>
                  <a:gd name="connsiteX403" fmla="*/ 27842 w 3482881"/>
                  <a:gd name="connsiteY403" fmla="*/ 2146770 h 3474328"/>
                  <a:gd name="connsiteX404" fmla="*/ 28923 w 3482881"/>
                  <a:gd name="connsiteY404" fmla="*/ 2157935 h 3474328"/>
                  <a:gd name="connsiteX405" fmla="*/ 30364 w 3482881"/>
                  <a:gd name="connsiteY405" fmla="*/ 2172342 h 3474328"/>
                  <a:gd name="connsiteX406" fmla="*/ 34325 w 3482881"/>
                  <a:gd name="connsiteY406" fmla="*/ 2207998 h 3474328"/>
                  <a:gd name="connsiteX407" fmla="*/ 40448 w 3482881"/>
                  <a:gd name="connsiteY407" fmla="*/ 2250497 h 3474328"/>
                  <a:gd name="connsiteX408" fmla="*/ 49092 w 3482881"/>
                  <a:gd name="connsiteY408" fmla="*/ 2296238 h 3474328"/>
                  <a:gd name="connsiteX409" fmla="*/ 42969 w 3482881"/>
                  <a:gd name="connsiteY409" fmla="*/ 2258421 h 3474328"/>
                  <a:gd name="connsiteX410" fmla="*/ 48012 w 3482881"/>
                  <a:gd name="connsiteY410" fmla="*/ 2283992 h 3474328"/>
                  <a:gd name="connsiteX411" fmla="*/ 49812 w 3482881"/>
                  <a:gd name="connsiteY411" fmla="*/ 2292996 h 3474328"/>
                  <a:gd name="connsiteX412" fmla="*/ 51973 w 3482881"/>
                  <a:gd name="connsiteY412" fmla="*/ 2302720 h 3474328"/>
                  <a:gd name="connsiteX413" fmla="*/ 57016 w 3482881"/>
                  <a:gd name="connsiteY413" fmla="*/ 2323610 h 3474328"/>
                  <a:gd name="connsiteX414" fmla="*/ 80786 w 3482881"/>
                  <a:gd name="connsiteY414" fmla="*/ 2404286 h 3474328"/>
                  <a:gd name="connsiteX415" fmla="*/ 77545 w 3482881"/>
                  <a:gd name="connsiteY415" fmla="*/ 2398884 h 3474328"/>
                  <a:gd name="connsiteX416" fmla="*/ 83307 w 3482881"/>
                  <a:gd name="connsiteY416" fmla="*/ 2416172 h 3474328"/>
                  <a:gd name="connsiteX417" fmla="*/ 90511 w 3482881"/>
                  <a:gd name="connsiteY417" fmla="*/ 2434900 h 3474328"/>
                  <a:gd name="connsiteX418" fmla="*/ 102756 w 3482881"/>
                  <a:gd name="connsiteY418" fmla="*/ 2466955 h 3474328"/>
                  <a:gd name="connsiteX419" fmla="*/ 99875 w 3482881"/>
                  <a:gd name="connsiteY419" fmla="*/ 2456150 h 3474328"/>
                  <a:gd name="connsiteX420" fmla="*/ 100595 w 3482881"/>
                  <a:gd name="connsiteY420" fmla="*/ 2456870 h 3474328"/>
                  <a:gd name="connsiteX421" fmla="*/ 111400 w 3482881"/>
                  <a:gd name="connsiteY421" fmla="*/ 2478840 h 3474328"/>
                  <a:gd name="connsiteX422" fmla="*/ 89430 w 3482881"/>
                  <a:gd name="connsiteY422" fmla="*/ 2426616 h 3474328"/>
                  <a:gd name="connsiteX423" fmla="*/ 80426 w 3482881"/>
                  <a:gd name="connsiteY423" fmla="*/ 2400685 h 3474328"/>
                  <a:gd name="connsiteX424" fmla="*/ 68901 w 3482881"/>
                  <a:gd name="connsiteY424" fmla="*/ 2362868 h 3474328"/>
                  <a:gd name="connsiteX425" fmla="*/ 72503 w 3482881"/>
                  <a:gd name="connsiteY425" fmla="*/ 2375113 h 3474328"/>
                  <a:gd name="connsiteX426" fmla="*/ 76104 w 3482881"/>
                  <a:gd name="connsiteY426" fmla="*/ 2386278 h 3474328"/>
                  <a:gd name="connsiteX427" fmla="*/ 82947 w 3482881"/>
                  <a:gd name="connsiteY427" fmla="*/ 2406447 h 3474328"/>
                  <a:gd name="connsiteX428" fmla="*/ 95553 w 3482881"/>
                  <a:gd name="connsiteY428" fmla="*/ 2438862 h 3474328"/>
                  <a:gd name="connsiteX429" fmla="*/ 117163 w 3482881"/>
                  <a:gd name="connsiteY429" fmla="*/ 2484242 h 3474328"/>
                  <a:gd name="connsiteX430" fmla="*/ 122205 w 3482881"/>
                  <a:gd name="connsiteY430" fmla="*/ 2493967 h 3474328"/>
                  <a:gd name="connsiteX431" fmla="*/ 127607 w 3482881"/>
                  <a:gd name="connsiteY431" fmla="*/ 2503691 h 3474328"/>
                  <a:gd name="connsiteX432" fmla="*/ 139493 w 3482881"/>
                  <a:gd name="connsiteY432" fmla="*/ 2525301 h 3474328"/>
                  <a:gd name="connsiteX433" fmla="*/ 154620 w 3482881"/>
                  <a:gd name="connsiteY433" fmla="*/ 2551593 h 3474328"/>
                  <a:gd name="connsiteX434" fmla="*/ 163984 w 3482881"/>
                  <a:gd name="connsiteY434" fmla="*/ 2567800 h 3474328"/>
                  <a:gd name="connsiteX435" fmla="*/ 175149 w 3482881"/>
                  <a:gd name="connsiteY435" fmla="*/ 2585808 h 3474328"/>
                  <a:gd name="connsiteX436" fmla="*/ 186674 w 3482881"/>
                  <a:gd name="connsiteY436" fmla="*/ 2609579 h 3474328"/>
                  <a:gd name="connsiteX437" fmla="*/ 250063 w 3482881"/>
                  <a:gd name="connsiteY437" fmla="*/ 2689895 h 3474328"/>
                  <a:gd name="connsiteX438" fmla="*/ 238898 w 3482881"/>
                  <a:gd name="connsiteY438" fmla="*/ 2673328 h 3474328"/>
                  <a:gd name="connsiteX439" fmla="*/ 255105 w 3482881"/>
                  <a:gd name="connsiteY439" fmla="*/ 2691696 h 3474328"/>
                  <a:gd name="connsiteX440" fmla="*/ 262308 w 3482881"/>
                  <a:gd name="connsiteY440" fmla="*/ 2699980 h 3474328"/>
                  <a:gd name="connsiteX441" fmla="*/ 265550 w 3482881"/>
                  <a:gd name="connsiteY441" fmla="*/ 2703942 h 3474328"/>
                  <a:gd name="connsiteX442" fmla="*/ 269151 w 3482881"/>
                  <a:gd name="connsiteY442" fmla="*/ 2707903 h 3474328"/>
                  <a:gd name="connsiteX443" fmla="*/ 295083 w 3482881"/>
                  <a:gd name="connsiteY443" fmla="*/ 2736716 h 3474328"/>
                  <a:gd name="connsiteX444" fmla="*/ 323896 w 3482881"/>
                  <a:gd name="connsiteY444" fmla="*/ 2765529 h 3474328"/>
                  <a:gd name="connsiteX445" fmla="*/ 342264 w 3482881"/>
                  <a:gd name="connsiteY445" fmla="*/ 2781377 h 3474328"/>
                  <a:gd name="connsiteX446" fmla="*/ 364234 w 3482881"/>
                  <a:gd name="connsiteY446" fmla="*/ 2799024 h 3474328"/>
                  <a:gd name="connsiteX447" fmla="*/ 321375 w 3482881"/>
                  <a:gd name="connsiteY447" fmla="*/ 2761207 h 3474328"/>
                  <a:gd name="connsiteX448" fmla="*/ 325337 w 3482881"/>
                  <a:gd name="connsiteY448" fmla="*/ 2764809 h 3474328"/>
                  <a:gd name="connsiteX449" fmla="*/ 329298 w 3482881"/>
                  <a:gd name="connsiteY449" fmla="*/ 2768050 h 3474328"/>
                  <a:gd name="connsiteX450" fmla="*/ 336862 w 3482881"/>
                  <a:gd name="connsiteY450" fmla="*/ 2774533 h 3474328"/>
                  <a:gd name="connsiteX451" fmla="*/ 350908 w 3482881"/>
                  <a:gd name="connsiteY451" fmla="*/ 2786779 h 3474328"/>
                  <a:gd name="connsiteX452" fmla="*/ 357751 w 3482881"/>
                  <a:gd name="connsiteY452" fmla="*/ 2792541 h 3474328"/>
                  <a:gd name="connsiteX453" fmla="*/ 364594 w 3482881"/>
                  <a:gd name="connsiteY453" fmla="*/ 2797944 h 3474328"/>
                  <a:gd name="connsiteX454" fmla="*/ 377200 w 3482881"/>
                  <a:gd name="connsiteY454" fmla="*/ 2808028 h 3474328"/>
                  <a:gd name="connsiteX455" fmla="*/ 389085 w 3482881"/>
                  <a:gd name="connsiteY455" fmla="*/ 2817753 h 3474328"/>
                  <a:gd name="connsiteX456" fmla="*/ 400971 w 3482881"/>
                  <a:gd name="connsiteY456" fmla="*/ 2826397 h 3474328"/>
                  <a:gd name="connsiteX457" fmla="*/ 423301 w 3482881"/>
                  <a:gd name="connsiteY457" fmla="*/ 2843325 h 3474328"/>
                  <a:gd name="connsiteX458" fmla="*/ 445991 w 3482881"/>
                  <a:gd name="connsiteY458" fmla="*/ 2858811 h 3474328"/>
                  <a:gd name="connsiteX459" fmla="*/ 457516 w 3482881"/>
                  <a:gd name="connsiteY459" fmla="*/ 2866735 h 3474328"/>
                  <a:gd name="connsiteX460" fmla="*/ 469762 w 3482881"/>
                  <a:gd name="connsiteY460" fmla="*/ 2874298 h 3474328"/>
                  <a:gd name="connsiteX461" fmla="*/ 496054 w 3482881"/>
                  <a:gd name="connsiteY461" fmla="*/ 2890506 h 3474328"/>
                  <a:gd name="connsiteX462" fmla="*/ 526668 w 3482881"/>
                  <a:gd name="connsiteY462" fmla="*/ 2907073 h 3474328"/>
                  <a:gd name="connsiteX463" fmla="*/ 535311 w 3482881"/>
                  <a:gd name="connsiteY463" fmla="*/ 2909594 h 3474328"/>
                  <a:gd name="connsiteX464" fmla="*/ 564124 w 3482881"/>
                  <a:gd name="connsiteY464" fmla="*/ 2920399 h 3474328"/>
                  <a:gd name="connsiteX465" fmla="*/ 540714 w 3482881"/>
                  <a:gd name="connsiteY465" fmla="*/ 2913196 h 3474328"/>
                  <a:gd name="connsiteX466" fmla="*/ 588976 w 3482881"/>
                  <a:gd name="connsiteY466" fmla="*/ 2934085 h 3474328"/>
                  <a:gd name="connsiteX467" fmla="*/ 613467 w 3482881"/>
                  <a:gd name="connsiteY467" fmla="*/ 2943089 h 3474328"/>
                  <a:gd name="connsiteX468" fmla="*/ 636157 w 3482881"/>
                  <a:gd name="connsiteY468" fmla="*/ 2950293 h 3474328"/>
                  <a:gd name="connsiteX469" fmla="*/ 626793 w 3482881"/>
                  <a:gd name="connsiteY469" fmla="*/ 2945611 h 3474328"/>
                  <a:gd name="connsiteX470" fmla="*/ 655246 w 3482881"/>
                  <a:gd name="connsiteY470" fmla="*/ 2954255 h 3474328"/>
                  <a:gd name="connsiteX471" fmla="*/ 676135 w 3482881"/>
                  <a:gd name="connsiteY471" fmla="*/ 2959297 h 3474328"/>
                  <a:gd name="connsiteX472" fmla="*/ 680817 w 3482881"/>
                  <a:gd name="connsiteY472" fmla="*/ 2961458 h 3474328"/>
                  <a:gd name="connsiteX473" fmla="*/ 662449 w 3482881"/>
                  <a:gd name="connsiteY473" fmla="*/ 2956776 h 3474328"/>
                  <a:gd name="connsiteX474" fmla="*/ 652364 w 3482881"/>
                  <a:gd name="connsiteY474" fmla="*/ 2954255 h 3474328"/>
                  <a:gd name="connsiteX475" fmla="*/ 643720 w 3482881"/>
                  <a:gd name="connsiteY475" fmla="*/ 2951373 h 3474328"/>
                  <a:gd name="connsiteX476" fmla="*/ 720435 w 3482881"/>
                  <a:gd name="connsiteY476" fmla="*/ 2972623 h 3474328"/>
                  <a:gd name="connsiteX477" fmla="*/ 707469 w 3482881"/>
                  <a:gd name="connsiteY477" fmla="*/ 2970822 h 3474328"/>
                  <a:gd name="connsiteX478" fmla="*/ 692702 w 3482881"/>
                  <a:gd name="connsiteY478" fmla="*/ 2967941 h 3474328"/>
                  <a:gd name="connsiteX479" fmla="*/ 674334 w 3482881"/>
                  <a:gd name="connsiteY479" fmla="*/ 2963259 h 3474328"/>
                  <a:gd name="connsiteX480" fmla="*/ 653445 w 3482881"/>
                  <a:gd name="connsiteY480" fmla="*/ 2957856 h 3474328"/>
                  <a:gd name="connsiteX481" fmla="*/ 631835 w 3482881"/>
                  <a:gd name="connsiteY481" fmla="*/ 2951013 h 3474328"/>
                  <a:gd name="connsiteX482" fmla="*/ 610225 w 3482881"/>
                  <a:gd name="connsiteY482" fmla="*/ 2944170 h 3474328"/>
                  <a:gd name="connsiteX483" fmla="*/ 590416 w 3482881"/>
                  <a:gd name="connsiteY483" fmla="*/ 2936606 h 3474328"/>
                  <a:gd name="connsiteX484" fmla="*/ 607344 w 3482881"/>
                  <a:gd name="connsiteY484" fmla="*/ 2943450 h 3474328"/>
                  <a:gd name="connsiteX485" fmla="*/ 615988 w 3482881"/>
                  <a:gd name="connsiteY485" fmla="*/ 2946691 h 3474328"/>
                  <a:gd name="connsiteX486" fmla="*/ 624632 w 3482881"/>
                  <a:gd name="connsiteY486" fmla="*/ 2949572 h 3474328"/>
                  <a:gd name="connsiteX487" fmla="*/ 609505 w 3482881"/>
                  <a:gd name="connsiteY487" fmla="*/ 2944890 h 3474328"/>
                  <a:gd name="connsiteX488" fmla="*/ 597259 w 3482881"/>
                  <a:gd name="connsiteY488" fmla="*/ 2940208 h 3474328"/>
                  <a:gd name="connsiteX489" fmla="*/ 583213 w 3482881"/>
                  <a:gd name="connsiteY489" fmla="*/ 2934446 h 3474328"/>
                  <a:gd name="connsiteX490" fmla="*/ 563044 w 3482881"/>
                  <a:gd name="connsiteY490" fmla="*/ 2925802 h 3474328"/>
                  <a:gd name="connsiteX491" fmla="*/ 581052 w 3482881"/>
                  <a:gd name="connsiteY491" fmla="*/ 2934446 h 3474328"/>
                  <a:gd name="connsiteX492" fmla="*/ 588615 w 3482881"/>
                  <a:gd name="connsiteY492" fmla="*/ 2938407 h 3474328"/>
                  <a:gd name="connsiteX493" fmla="*/ 583573 w 3482881"/>
                  <a:gd name="connsiteY493" fmla="*/ 2938407 h 3474328"/>
                  <a:gd name="connsiteX494" fmla="*/ 582133 w 3482881"/>
                  <a:gd name="connsiteY494" fmla="*/ 2937327 h 3474328"/>
                  <a:gd name="connsiteX495" fmla="*/ 549358 w 3482881"/>
                  <a:gd name="connsiteY495" fmla="*/ 2923280 h 3474328"/>
                  <a:gd name="connsiteX496" fmla="*/ 540714 w 3482881"/>
                  <a:gd name="connsiteY496" fmla="*/ 2920399 h 3474328"/>
                  <a:gd name="connsiteX497" fmla="*/ 595098 w 3482881"/>
                  <a:gd name="connsiteY497" fmla="*/ 2945971 h 3474328"/>
                  <a:gd name="connsiteX498" fmla="*/ 637237 w 3482881"/>
                  <a:gd name="connsiteY498" fmla="*/ 2960737 h 3474328"/>
                  <a:gd name="connsiteX499" fmla="*/ 785624 w 3482881"/>
                  <a:gd name="connsiteY499" fmla="*/ 2989190 h 3474328"/>
                  <a:gd name="connsiteX500" fmla="*/ 827763 w 3482881"/>
                  <a:gd name="connsiteY500" fmla="*/ 2994232 h 3474328"/>
                  <a:gd name="connsiteX501" fmla="*/ 861979 w 3482881"/>
                  <a:gd name="connsiteY501" fmla="*/ 2997114 h 3474328"/>
                  <a:gd name="connsiteX502" fmla="*/ 869902 w 3482881"/>
                  <a:gd name="connsiteY502" fmla="*/ 2997834 h 3474328"/>
                  <a:gd name="connsiteX503" fmla="*/ 877826 w 3482881"/>
                  <a:gd name="connsiteY503" fmla="*/ 2998194 h 3474328"/>
                  <a:gd name="connsiteX504" fmla="*/ 893313 w 3482881"/>
                  <a:gd name="connsiteY504" fmla="*/ 2998915 h 3474328"/>
                  <a:gd name="connsiteX505" fmla="*/ 927168 w 3482881"/>
                  <a:gd name="connsiteY505" fmla="*/ 3000355 h 3474328"/>
                  <a:gd name="connsiteX506" fmla="*/ 940854 w 3482881"/>
                  <a:gd name="connsiteY506" fmla="*/ 2998554 h 3474328"/>
                  <a:gd name="connsiteX507" fmla="*/ 1015768 w 3482881"/>
                  <a:gd name="connsiteY507" fmla="*/ 3001436 h 3474328"/>
                  <a:gd name="connsiteX508" fmla="*/ 993798 w 3482881"/>
                  <a:gd name="connsiteY508" fmla="*/ 3001076 h 3474328"/>
                  <a:gd name="connsiteX509" fmla="*/ 985515 w 3482881"/>
                  <a:gd name="connsiteY509" fmla="*/ 3001796 h 3474328"/>
                  <a:gd name="connsiteX510" fmla="*/ 982633 w 3482881"/>
                  <a:gd name="connsiteY510" fmla="*/ 3001796 h 3474328"/>
                  <a:gd name="connsiteX511" fmla="*/ 1086000 w 3482881"/>
                  <a:gd name="connsiteY511" fmla="*/ 3000715 h 3474328"/>
                  <a:gd name="connsiteX512" fmla="*/ 1063310 w 3482881"/>
                  <a:gd name="connsiteY512" fmla="*/ 3007198 h 3474328"/>
                  <a:gd name="connsiteX513" fmla="*/ 1168837 w 3482881"/>
                  <a:gd name="connsiteY513" fmla="*/ 3006118 h 3474328"/>
                  <a:gd name="connsiteX514" fmla="*/ 1190447 w 3482881"/>
                  <a:gd name="connsiteY514" fmla="*/ 3004317 h 3474328"/>
                  <a:gd name="connsiteX515" fmla="*/ 1312542 w 3482881"/>
                  <a:gd name="connsiteY515" fmla="*/ 3004317 h 3474328"/>
                  <a:gd name="connsiteX516" fmla="*/ 1309661 w 3482881"/>
                  <a:gd name="connsiteY516" fmla="*/ 3004317 h 3474328"/>
                  <a:gd name="connsiteX517" fmla="*/ 1446522 w 3482881"/>
                  <a:gd name="connsiteY517" fmla="*/ 3004317 h 3474328"/>
                  <a:gd name="connsiteX518" fmla="*/ 1525758 w 3482881"/>
                  <a:gd name="connsiteY518" fmla="*/ 2999275 h 3474328"/>
                  <a:gd name="connsiteX519" fmla="*/ 1490102 w 3482881"/>
                  <a:gd name="connsiteY519" fmla="*/ 2996754 h 3474328"/>
                  <a:gd name="connsiteX520" fmla="*/ 1512792 w 3482881"/>
                  <a:gd name="connsiteY520" fmla="*/ 2996754 h 3474328"/>
                  <a:gd name="connsiteX521" fmla="*/ 1496585 w 3482881"/>
                  <a:gd name="connsiteY521" fmla="*/ 2995673 h 3474328"/>
                  <a:gd name="connsiteX522" fmla="*/ 1306779 w 3482881"/>
                  <a:gd name="connsiteY522" fmla="*/ 2999275 h 3474328"/>
                  <a:gd name="connsiteX523" fmla="*/ 1374130 w 3482881"/>
                  <a:gd name="connsiteY523" fmla="*/ 2999275 h 3474328"/>
                  <a:gd name="connsiteX524" fmla="*/ 1221061 w 3482881"/>
                  <a:gd name="connsiteY524" fmla="*/ 3000715 h 3474328"/>
                  <a:gd name="connsiteX525" fmla="*/ 1199811 w 3482881"/>
                  <a:gd name="connsiteY525" fmla="*/ 2999275 h 3474328"/>
                  <a:gd name="connsiteX526" fmla="*/ 1134622 w 3482881"/>
                  <a:gd name="connsiteY526" fmla="*/ 2999995 h 3474328"/>
                  <a:gd name="connsiteX527" fmla="*/ 1213858 w 3482881"/>
                  <a:gd name="connsiteY527" fmla="*/ 2997474 h 3474328"/>
                  <a:gd name="connsiteX528" fmla="*/ 1104368 w 3482881"/>
                  <a:gd name="connsiteY528" fmla="*/ 2997474 h 3474328"/>
                  <a:gd name="connsiteX529" fmla="*/ 1083119 w 3482881"/>
                  <a:gd name="connsiteY529" fmla="*/ 2999275 h 3474328"/>
                  <a:gd name="connsiteX530" fmla="*/ 1065471 w 3482881"/>
                  <a:gd name="connsiteY530" fmla="*/ 2996394 h 3474328"/>
                  <a:gd name="connsiteX531" fmla="*/ 1168837 w 3482881"/>
                  <a:gd name="connsiteY531" fmla="*/ 2994953 h 3474328"/>
                  <a:gd name="connsiteX532" fmla="*/ 1140024 w 3482881"/>
                  <a:gd name="connsiteY532" fmla="*/ 2993512 h 3474328"/>
                  <a:gd name="connsiteX533" fmla="*/ 1227544 w 3482881"/>
                  <a:gd name="connsiteY533" fmla="*/ 2993512 h 3474328"/>
                  <a:gd name="connsiteX534" fmla="*/ 1207015 w 3482881"/>
                  <a:gd name="connsiteY534" fmla="*/ 2994232 h 3474328"/>
                  <a:gd name="connsiteX535" fmla="*/ 1389977 w 3482881"/>
                  <a:gd name="connsiteY535" fmla="*/ 2995673 h 3474328"/>
                  <a:gd name="connsiteX536" fmla="*/ 1568618 w 3482881"/>
                  <a:gd name="connsiteY536" fmla="*/ 2993512 h 3474328"/>
                  <a:gd name="connsiteX537" fmla="*/ 1538724 w 3482881"/>
                  <a:gd name="connsiteY537" fmla="*/ 2996394 h 3474328"/>
                  <a:gd name="connsiteX538" fmla="*/ 1657578 w 3482881"/>
                  <a:gd name="connsiteY538" fmla="*/ 2994593 h 3474328"/>
                  <a:gd name="connsiteX539" fmla="*/ 1628405 w 3482881"/>
                  <a:gd name="connsiteY539" fmla="*/ 2996754 h 3474328"/>
                  <a:gd name="connsiteX540" fmla="*/ 1708721 w 3482881"/>
                  <a:gd name="connsiteY540" fmla="*/ 2998915 h 3474328"/>
                  <a:gd name="connsiteX541" fmla="*/ 1883400 w 3482881"/>
                  <a:gd name="connsiteY541" fmla="*/ 2994953 h 3474328"/>
                  <a:gd name="connsiteX542" fmla="*/ 1956873 w 3482881"/>
                  <a:gd name="connsiteY542" fmla="*/ 2993152 h 3474328"/>
                  <a:gd name="connsiteX543" fmla="*/ 1981364 w 3482881"/>
                  <a:gd name="connsiteY543" fmla="*/ 2993152 h 3474328"/>
                  <a:gd name="connsiteX544" fmla="*/ 2004774 w 3482881"/>
                  <a:gd name="connsiteY544" fmla="*/ 2993152 h 3474328"/>
                  <a:gd name="connsiteX545" fmla="*/ 2011978 w 3482881"/>
                  <a:gd name="connsiteY545" fmla="*/ 2993152 h 3474328"/>
                  <a:gd name="connsiteX546" fmla="*/ 2015579 w 3482881"/>
                  <a:gd name="connsiteY546" fmla="*/ 2993152 h 3474328"/>
                  <a:gd name="connsiteX547" fmla="*/ 2016300 w 3482881"/>
                  <a:gd name="connsiteY547" fmla="*/ 2993512 h 3474328"/>
                  <a:gd name="connsiteX548" fmla="*/ 2016300 w 3482881"/>
                  <a:gd name="connsiteY548" fmla="*/ 2994232 h 3474328"/>
                  <a:gd name="connsiteX549" fmla="*/ 2017740 w 3482881"/>
                  <a:gd name="connsiteY549" fmla="*/ 2995673 h 3474328"/>
                  <a:gd name="connsiteX550" fmla="*/ 2026024 w 3482881"/>
                  <a:gd name="connsiteY550" fmla="*/ 3007919 h 3474328"/>
                  <a:gd name="connsiteX551" fmla="*/ 2038270 w 3482881"/>
                  <a:gd name="connsiteY551" fmla="*/ 3025927 h 3474328"/>
                  <a:gd name="connsiteX552" fmla="*/ 2047994 w 3482881"/>
                  <a:gd name="connsiteY552" fmla="*/ 3039613 h 3474328"/>
                  <a:gd name="connsiteX553" fmla="*/ 2058439 w 3482881"/>
                  <a:gd name="connsiteY553" fmla="*/ 3054380 h 3474328"/>
                  <a:gd name="connsiteX554" fmla="*/ 2064201 w 3482881"/>
                  <a:gd name="connsiteY554" fmla="*/ 3062303 h 3474328"/>
                  <a:gd name="connsiteX555" fmla="*/ 2070324 w 3482881"/>
                  <a:gd name="connsiteY555" fmla="*/ 3070227 h 3474328"/>
                  <a:gd name="connsiteX556" fmla="*/ 2064561 w 3482881"/>
                  <a:gd name="connsiteY556" fmla="*/ 3064464 h 3474328"/>
                  <a:gd name="connsiteX557" fmla="*/ 2184136 w 3482881"/>
                  <a:gd name="connsiteY557" fmla="*/ 3192322 h 3474328"/>
                  <a:gd name="connsiteX558" fmla="*/ 2214029 w 3482881"/>
                  <a:gd name="connsiteY558" fmla="*/ 3218254 h 3474328"/>
                  <a:gd name="connsiteX559" fmla="*/ 2229516 w 3482881"/>
                  <a:gd name="connsiteY559" fmla="*/ 3230859 h 3474328"/>
                  <a:gd name="connsiteX560" fmla="*/ 2245363 w 3482881"/>
                  <a:gd name="connsiteY560" fmla="*/ 3243465 h 3474328"/>
                  <a:gd name="connsiteX561" fmla="*/ 2279218 w 3482881"/>
                  <a:gd name="connsiteY561" fmla="*/ 3268676 h 3474328"/>
                  <a:gd name="connsiteX562" fmla="*/ 2317035 w 3482881"/>
                  <a:gd name="connsiteY562" fmla="*/ 3294248 h 3474328"/>
                  <a:gd name="connsiteX563" fmla="*/ 2358814 w 3482881"/>
                  <a:gd name="connsiteY563" fmla="*/ 3321620 h 3474328"/>
                  <a:gd name="connsiteX564" fmla="*/ 2402034 w 3482881"/>
                  <a:gd name="connsiteY564" fmla="*/ 3347192 h 3474328"/>
                  <a:gd name="connsiteX565" fmla="*/ 2360615 w 3482881"/>
                  <a:gd name="connsiteY565" fmla="*/ 3325942 h 3474328"/>
                  <a:gd name="connsiteX566" fmla="*/ 2352331 w 3482881"/>
                  <a:gd name="connsiteY566" fmla="*/ 3323421 h 3474328"/>
                  <a:gd name="connsiteX567" fmla="*/ 2321357 w 3482881"/>
                  <a:gd name="connsiteY567" fmla="*/ 3302532 h 3474328"/>
                  <a:gd name="connsiteX568" fmla="*/ 2305870 w 3482881"/>
                  <a:gd name="connsiteY568" fmla="*/ 3291727 h 3474328"/>
                  <a:gd name="connsiteX569" fmla="*/ 2290023 w 3482881"/>
                  <a:gd name="connsiteY569" fmla="*/ 3280562 h 3474328"/>
                  <a:gd name="connsiteX570" fmla="*/ 2274176 w 3482881"/>
                  <a:gd name="connsiteY570" fmla="*/ 3269396 h 3474328"/>
                  <a:gd name="connsiteX571" fmla="*/ 2258689 w 3482881"/>
                  <a:gd name="connsiteY571" fmla="*/ 3257511 h 3474328"/>
                  <a:gd name="connsiteX572" fmla="*/ 2228075 w 3482881"/>
                  <a:gd name="connsiteY572" fmla="*/ 3233020 h 3474328"/>
                  <a:gd name="connsiteX573" fmla="*/ 2246804 w 3482881"/>
                  <a:gd name="connsiteY573" fmla="*/ 3249948 h 3474328"/>
                  <a:gd name="connsiteX574" fmla="*/ 2237800 w 3482881"/>
                  <a:gd name="connsiteY574" fmla="*/ 3243105 h 3474328"/>
                  <a:gd name="connsiteX575" fmla="*/ 2229876 w 3482881"/>
                  <a:gd name="connsiteY575" fmla="*/ 3236622 h 3474328"/>
                  <a:gd name="connsiteX576" fmla="*/ 2215109 w 3482881"/>
                  <a:gd name="connsiteY576" fmla="*/ 3224016 h 3474328"/>
                  <a:gd name="connsiteX577" fmla="*/ 2198902 w 3482881"/>
                  <a:gd name="connsiteY577" fmla="*/ 3209970 h 3474328"/>
                  <a:gd name="connsiteX578" fmla="*/ 2178733 w 3482881"/>
                  <a:gd name="connsiteY578" fmla="*/ 3191962 h 3474328"/>
                  <a:gd name="connsiteX579" fmla="*/ 2187377 w 3482881"/>
                  <a:gd name="connsiteY579" fmla="*/ 3202046 h 3474328"/>
                  <a:gd name="connsiteX580" fmla="*/ 2166848 w 3482881"/>
                  <a:gd name="connsiteY580" fmla="*/ 3182237 h 3474328"/>
                  <a:gd name="connsiteX581" fmla="*/ 2147039 w 3482881"/>
                  <a:gd name="connsiteY581" fmla="*/ 3161708 h 3474328"/>
                  <a:gd name="connsiteX582" fmla="*/ 2137674 w 3482881"/>
                  <a:gd name="connsiteY582" fmla="*/ 3152704 h 3474328"/>
                  <a:gd name="connsiteX583" fmla="*/ 2130111 w 3482881"/>
                  <a:gd name="connsiteY583" fmla="*/ 3145141 h 3474328"/>
                  <a:gd name="connsiteX584" fmla="*/ 2118946 w 3482881"/>
                  <a:gd name="connsiteY584" fmla="*/ 3133975 h 3474328"/>
                  <a:gd name="connsiteX585" fmla="*/ 2104900 w 3482881"/>
                  <a:gd name="connsiteY585" fmla="*/ 3120650 h 3474328"/>
                  <a:gd name="connsiteX586" fmla="*/ 2089773 w 3482881"/>
                  <a:gd name="connsiteY586" fmla="*/ 3104802 h 3474328"/>
                  <a:gd name="connsiteX587" fmla="*/ 2059879 w 3482881"/>
                  <a:gd name="connsiteY587" fmla="*/ 3068426 h 3474328"/>
                  <a:gd name="connsiteX588" fmla="*/ 2084370 w 3482881"/>
                  <a:gd name="connsiteY588" fmla="*/ 3094718 h 3474328"/>
                  <a:gd name="connsiteX589" fmla="*/ 2100938 w 3482881"/>
                  <a:gd name="connsiteY589" fmla="*/ 3112006 h 3474328"/>
                  <a:gd name="connsiteX590" fmla="*/ 2109582 w 3482881"/>
                  <a:gd name="connsiteY590" fmla="*/ 3121370 h 3474328"/>
                  <a:gd name="connsiteX591" fmla="*/ 2118586 w 3482881"/>
                  <a:gd name="connsiteY591" fmla="*/ 3130734 h 3474328"/>
                  <a:gd name="connsiteX592" fmla="*/ 2131552 w 3482881"/>
                  <a:gd name="connsiteY592" fmla="*/ 3141899 h 3474328"/>
                  <a:gd name="connsiteX593" fmla="*/ 2080408 w 3482881"/>
                  <a:gd name="connsiteY593" fmla="*/ 3086434 h 3474328"/>
                  <a:gd name="connsiteX594" fmla="*/ 2068523 w 3482881"/>
                  <a:gd name="connsiteY594" fmla="*/ 3071667 h 3474328"/>
                  <a:gd name="connsiteX595" fmla="*/ 2055917 w 3482881"/>
                  <a:gd name="connsiteY595" fmla="*/ 3055460 h 3474328"/>
                  <a:gd name="connsiteX596" fmla="*/ 2041871 w 3482881"/>
                  <a:gd name="connsiteY596" fmla="*/ 3036732 h 3474328"/>
                  <a:gd name="connsiteX597" fmla="*/ 2034308 w 3482881"/>
                  <a:gd name="connsiteY597" fmla="*/ 3026287 h 3474328"/>
                  <a:gd name="connsiteX598" fmla="*/ 2023503 w 3482881"/>
                  <a:gd name="connsiteY598" fmla="*/ 3011160 h 3474328"/>
                  <a:gd name="connsiteX599" fmla="*/ 2029626 w 3482881"/>
                  <a:gd name="connsiteY599" fmla="*/ 3019804 h 3474328"/>
                  <a:gd name="connsiteX600" fmla="*/ 2033227 w 3482881"/>
                  <a:gd name="connsiteY600" fmla="*/ 3024486 h 3474328"/>
                  <a:gd name="connsiteX601" fmla="*/ 2044753 w 3482881"/>
                  <a:gd name="connsiteY601" fmla="*/ 3039973 h 3474328"/>
                  <a:gd name="connsiteX602" fmla="*/ 2040431 w 3482881"/>
                  <a:gd name="connsiteY602" fmla="*/ 3034211 h 3474328"/>
                  <a:gd name="connsiteX603" fmla="*/ 2036469 w 3482881"/>
                  <a:gd name="connsiteY603" fmla="*/ 3028448 h 3474328"/>
                  <a:gd name="connsiteX604" fmla="*/ 2027104 w 3482881"/>
                  <a:gd name="connsiteY604" fmla="*/ 3014402 h 3474328"/>
                  <a:gd name="connsiteX605" fmla="*/ 2019541 w 3482881"/>
                  <a:gd name="connsiteY605" fmla="*/ 3003237 h 3474328"/>
                  <a:gd name="connsiteX606" fmla="*/ 2015579 w 3482881"/>
                  <a:gd name="connsiteY606" fmla="*/ 2997834 h 3474328"/>
                  <a:gd name="connsiteX607" fmla="*/ 2014499 w 3482881"/>
                  <a:gd name="connsiteY607" fmla="*/ 2996394 h 3474328"/>
                  <a:gd name="connsiteX608" fmla="*/ 2014499 w 3482881"/>
                  <a:gd name="connsiteY608" fmla="*/ 2995673 h 3474328"/>
                  <a:gd name="connsiteX609" fmla="*/ 2013418 w 3482881"/>
                  <a:gd name="connsiteY609" fmla="*/ 2995313 h 3474328"/>
                  <a:gd name="connsiteX610" fmla="*/ 2010177 w 3482881"/>
                  <a:gd name="connsiteY610" fmla="*/ 2995313 h 3474328"/>
                  <a:gd name="connsiteX611" fmla="*/ 1983885 w 3482881"/>
                  <a:gd name="connsiteY611" fmla="*/ 2995313 h 3474328"/>
                  <a:gd name="connsiteX612" fmla="*/ 1925899 w 3482881"/>
                  <a:gd name="connsiteY612" fmla="*/ 2995313 h 3474328"/>
                  <a:gd name="connsiteX613" fmla="*/ 1840540 w 3482881"/>
                  <a:gd name="connsiteY613" fmla="*/ 2998194 h 3474328"/>
                  <a:gd name="connsiteX614" fmla="*/ 1948229 w 3482881"/>
                  <a:gd name="connsiteY614" fmla="*/ 2998194 h 3474328"/>
                  <a:gd name="connsiteX615" fmla="*/ 1996131 w 3482881"/>
                  <a:gd name="connsiteY615" fmla="*/ 2998194 h 3474328"/>
                  <a:gd name="connsiteX616" fmla="*/ 2008736 w 3482881"/>
                  <a:gd name="connsiteY616" fmla="*/ 2998194 h 3474328"/>
                  <a:gd name="connsiteX617" fmla="*/ 2011978 w 3482881"/>
                  <a:gd name="connsiteY617" fmla="*/ 2998194 h 3474328"/>
                  <a:gd name="connsiteX618" fmla="*/ 2013778 w 3482881"/>
                  <a:gd name="connsiteY618" fmla="*/ 3001076 h 3474328"/>
                  <a:gd name="connsiteX619" fmla="*/ 2017740 w 3482881"/>
                  <a:gd name="connsiteY619" fmla="*/ 3006838 h 3474328"/>
                  <a:gd name="connsiteX620" fmla="*/ 2031787 w 3482881"/>
                  <a:gd name="connsiteY620" fmla="*/ 3027367 h 3474328"/>
                  <a:gd name="connsiteX621" fmla="*/ 2037189 w 3482881"/>
                  <a:gd name="connsiteY621" fmla="*/ 3035291 h 3474328"/>
                  <a:gd name="connsiteX622" fmla="*/ 2043312 w 3482881"/>
                  <a:gd name="connsiteY622" fmla="*/ 3043935 h 3474328"/>
                  <a:gd name="connsiteX623" fmla="*/ 2057358 w 3482881"/>
                  <a:gd name="connsiteY623" fmla="*/ 3063384 h 3474328"/>
                  <a:gd name="connsiteX624" fmla="*/ 2038630 w 3482881"/>
                  <a:gd name="connsiteY624" fmla="*/ 3038893 h 3474328"/>
                  <a:gd name="connsiteX625" fmla="*/ 2015579 w 3482881"/>
                  <a:gd name="connsiteY625" fmla="*/ 3007559 h 3474328"/>
                  <a:gd name="connsiteX626" fmla="*/ 2011618 w 3482881"/>
                  <a:gd name="connsiteY626" fmla="*/ 3002156 h 3474328"/>
                  <a:gd name="connsiteX627" fmla="*/ 2010537 w 3482881"/>
                  <a:gd name="connsiteY627" fmla="*/ 3000715 h 3474328"/>
                  <a:gd name="connsiteX628" fmla="*/ 2010537 w 3482881"/>
                  <a:gd name="connsiteY628" fmla="*/ 3000715 h 3474328"/>
                  <a:gd name="connsiteX629" fmla="*/ 2010177 w 3482881"/>
                  <a:gd name="connsiteY629" fmla="*/ 3000715 h 3474328"/>
                  <a:gd name="connsiteX630" fmla="*/ 2009457 w 3482881"/>
                  <a:gd name="connsiteY630" fmla="*/ 3000715 h 3474328"/>
                  <a:gd name="connsiteX631" fmla="*/ 2006215 w 3482881"/>
                  <a:gd name="connsiteY631" fmla="*/ 3000715 h 3474328"/>
                  <a:gd name="connsiteX632" fmla="*/ 1993609 w 3482881"/>
                  <a:gd name="connsiteY632" fmla="*/ 3001076 h 3474328"/>
                  <a:gd name="connsiteX633" fmla="*/ 1987487 w 3482881"/>
                  <a:gd name="connsiteY633" fmla="*/ 3001076 h 3474328"/>
                  <a:gd name="connsiteX634" fmla="*/ 1984605 w 3482881"/>
                  <a:gd name="connsiteY634" fmla="*/ 3001076 h 3474328"/>
                  <a:gd name="connsiteX635" fmla="*/ 1982805 w 3482881"/>
                  <a:gd name="connsiteY635" fmla="*/ 3001076 h 3474328"/>
                  <a:gd name="connsiteX636" fmla="*/ 1975961 w 3482881"/>
                  <a:gd name="connsiteY636" fmla="*/ 3001076 h 3474328"/>
                  <a:gd name="connsiteX637" fmla="*/ 1953271 w 3482881"/>
                  <a:gd name="connsiteY637" fmla="*/ 3002516 h 3474328"/>
                  <a:gd name="connsiteX638" fmla="*/ 1945708 w 3482881"/>
                  <a:gd name="connsiteY638" fmla="*/ 3002516 h 3474328"/>
                  <a:gd name="connsiteX639" fmla="*/ 1945708 w 3482881"/>
                  <a:gd name="connsiteY639" fmla="*/ 3008279 h 3474328"/>
                  <a:gd name="connsiteX640" fmla="*/ 1969118 w 3482881"/>
                  <a:gd name="connsiteY640" fmla="*/ 3007559 h 3474328"/>
                  <a:gd name="connsiteX641" fmla="*/ 1980283 w 3482881"/>
                  <a:gd name="connsiteY641" fmla="*/ 3007559 h 3474328"/>
                  <a:gd name="connsiteX642" fmla="*/ 1993969 w 3482881"/>
                  <a:gd name="connsiteY642" fmla="*/ 3007559 h 3474328"/>
                  <a:gd name="connsiteX643" fmla="*/ 2001533 w 3482881"/>
                  <a:gd name="connsiteY643" fmla="*/ 3007559 h 3474328"/>
                  <a:gd name="connsiteX644" fmla="*/ 2005495 w 3482881"/>
                  <a:gd name="connsiteY644" fmla="*/ 3007559 h 3474328"/>
                  <a:gd name="connsiteX645" fmla="*/ 2007296 w 3482881"/>
                  <a:gd name="connsiteY645" fmla="*/ 3007559 h 3474328"/>
                  <a:gd name="connsiteX646" fmla="*/ 2008376 w 3482881"/>
                  <a:gd name="connsiteY646" fmla="*/ 3008999 h 3474328"/>
                  <a:gd name="connsiteX647" fmla="*/ 2017020 w 3482881"/>
                  <a:gd name="connsiteY647" fmla="*/ 3021605 h 3474328"/>
                  <a:gd name="connsiteX648" fmla="*/ 2029626 w 3482881"/>
                  <a:gd name="connsiteY648" fmla="*/ 3039973 h 3474328"/>
                  <a:gd name="connsiteX649" fmla="*/ 2088692 w 3482881"/>
                  <a:gd name="connsiteY649" fmla="*/ 3114167 h 3474328"/>
                  <a:gd name="connsiteX650" fmla="*/ 2076447 w 3482881"/>
                  <a:gd name="connsiteY650" fmla="*/ 3096879 h 3474328"/>
                  <a:gd name="connsiteX651" fmla="*/ 2058439 w 3482881"/>
                  <a:gd name="connsiteY651" fmla="*/ 3073829 h 3474328"/>
                  <a:gd name="connsiteX652" fmla="*/ 2049075 w 3482881"/>
                  <a:gd name="connsiteY652" fmla="*/ 3061583 h 3474328"/>
                  <a:gd name="connsiteX653" fmla="*/ 2040070 w 3482881"/>
                  <a:gd name="connsiteY653" fmla="*/ 3049698 h 3474328"/>
                  <a:gd name="connsiteX654" fmla="*/ 2081849 w 3482881"/>
                  <a:gd name="connsiteY654" fmla="*/ 3100841 h 3474328"/>
                  <a:gd name="connsiteX655" fmla="*/ 2072845 w 3482881"/>
                  <a:gd name="connsiteY655" fmla="*/ 3091476 h 3474328"/>
                  <a:gd name="connsiteX656" fmla="*/ 2188818 w 3482881"/>
                  <a:gd name="connsiteY656" fmla="*/ 3211771 h 3474328"/>
                  <a:gd name="connsiteX657" fmla="*/ 2162165 w 3482881"/>
                  <a:gd name="connsiteY657" fmla="*/ 3188720 h 3474328"/>
                  <a:gd name="connsiteX658" fmla="*/ 2144157 w 3482881"/>
                  <a:gd name="connsiteY658" fmla="*/ 3172873 h 3474328"/>
                  <a:gd name="connsiteX659" fmla="*/ 2155683 w 3482881"/>
                  <a:gd name="connsiteY659" fmla="*/ 3184398 h 3474328"/>
                  <a:gd name="connsiteX660" fmla="*/ 2161445 w 3482881"/>
                  <a:gd name="connsiteY660" fmla="*/ 3190161 h 3474328"/>
                  <a:gd name="connsiteX661" fmla="*/ 2167568 w 3482881"/>
                  <a:gd name="connsiteY661" fmla="*/ 3195563 h 3474328"/>
                  <a:gd name="connsiteX662" fmla="*/ 2192059 w 3482881"/>
                  <a:gd name="connsiteY662" fmla="*/ 3218614 h 3474328"/>
                  <a:gd name="connsiteX663" fmla="*/ 2208987 w 3482881"/>
                  <a:gd name="connsiteY663" fmla="*/ 3228698 h 3474328"/>
                  <a:gd name="connsiteX664" fmla="*/ 2224113 w 3482881"/>
                  <a:gd name="connsiteY664" fmla="*/ 3241304 h 3474328"/>
                  <a:gd name="connsiteX665" fmla="*/ 2231317 w 3482881"/>
                  <a:gd name="connsiteY665" fmla="*/ 3247427 h 3474328"/>
                  <a:gd name="connsiteX666" fmla="*/ 2238520 w 3482881"/>
                  <a:gd name="connsiteY666" fmla="*/ 3252829 h 3474328"/>
                  <a:gd name="connsiteX667" fmla="*/ 2265532 w 3482881"/>
                  <a:gd name="connsiteY667" fmla="*/ 3273719 h 3474328"/>
                  <a:gd name="connsiteX668" fmla="*/ 2278138 w 3482881"/>
                  <a:gd name="connsiteY668" fmla="*/ 3282723 h 3474328"/>
                  <a:gd name="connsiteX669" fmla="*/ 2290023 w 3482881"/>
                  <a:gd name="connsiteY669" fmla="*/ 3291006 h 3474328"/>
                  <a:gd name="connsiteX670" fmla="*/ 2311993 w 3482881"/>
                  <a:gd name="connsiteY670" fmla="*/ 3306493 h 3474328"/>
                  <a:gd name="connsiteX671" fmla="*/ 2349090 w 3482881"/>
                  <a:gd name="connsiteY671" fmla="*/ 3330624 h 3474328"/>
                  <a:gd name="connsiteX672" fmla="*/ 2364577 w 3482881"/>
                  <a:gd name="connsiteY672" fmla="*/ 3340349 h 3474328"/>
                  <a:gd name="connsiteX673" fmla="*/ 2378263 w 3482881"/>
                  <a:gd name="connsiteY673" fmla="*/ 3348632 h 3474328"/>
                  <a:gd name="connsiteX674" fmla="*/ 2389428 w 3482881"/>
                  <a:gd name="connsiteY674" fmla="*/ 3354755 h 3474328"/>
                  <a:gd name="connsiteX675" fmla="*/ 2394470 w 3482881"/>
                  <a:gd name="connsiteY675" fmla="*/ 3355835 h 3474328"/>
                  <a:gd name="connsiteX676" fmla="*/ 2406356 w 3482881"/>
                  <a:gd name="connsiteY676" fmla="*/ 3361598 h 3474328"/>
                  <a:gd name="connsiteX677" fmla="*/ 2422563 w 3482881"/>
                  <a:gd name="connsiteY677" fmla="*/ 3368802 h 3474328"/>
                  <a:gd name="connsiteX678" fmla="*/ 2440931 w 3482881"/>
                  <a:gd name="connsiteY678" fmla="*/ 3377085 h 3474328"/>
                  <a:gd name="connsiteX679" fmla="*/ 2450295 w 3482881"/>
                  <a:gd name="connsiteY679" fmla="*/ 3381407 h 3474328"/>
                  <a:gd name="connsiteX680" fmla="*/ 2454978 w 3482881"/>
                  <a:gd name="connsiteY680" fmla="*/ 3383568 h 3474328"/>
                  <a:gd name="connsiteX681" fmla="*/ 2459660 w 3482881"/>
                  <a:gd name="connsiteY681" fmla="*/ 3385369 h 3474328"/>
                  <a:gd name="connsiteX682" fmla="*/ 2491354 w 3482881"/>
                  <a:gd name="connsiteY682" fmla="*/ 3397615 h 3474328"/>
                  <a:gd name="connsiteX683" fmla="*/ 2498917 w 3482881"/>
                  <a:gd name="connsiteY683" fmla="*/ 3401936 h 3474328"/>
                  <a:gd name="connsiteX684" fmla="*/ 2507921 w 3482881"/>
                  <a:gd name="connsiteY684" fmla="*/ 3406258 h 3474328"/>
                  <a:gd name="connsiteX685" fmla="*/ 2519447 w 3482881"/>
                  <a:gd name="connsiteY685" fmla="*/ 3410941 h 3474328"/>
                  <a:gd name="connsiteX686" fmla="*/ 2546099 w 3482881"/>
                  <a:gd name="connsiteY686" fmla="*/ 3421385 h 3474328"/>
                  <a:gd name="connsiteX687" fmla="*/ 2559425 w 3482881"/>
                  <a:gd name="connsiteY687" fmla="*/ 3426788 h 3474328"/>
                  <a:gd name="connsiteX688" fmla="*/ 2565547 w 3482881"/>
                  <a:gd name="connsiteY688" fmla="*/ 3429309 h 3474328"/>
                  <a:gd name="connsiteX689" fmla="*/ 2571310 w 3482881"/>
                  <a:gd name="connsiteY689" fmla="*/ 3431470 h 3474328"/>
                  <a:gd name="connsiteX690" fmla="*/ 2571310 w 3482881"/>
                  <a:gd name="connsiteY690" fmla="*/ 3427508 h 3474328"/>
                  <a:gd name="connsiteX691" fmla="*/ 2533133 w 3482881"/>
                  <a:gd name="connsiteY691" fmla="*/ 3409500 h 3474328"/>
                  <a:gd name="connsiteX692" fmla="*/ 2511523 w 3482881"/>
                  <a:gd name="connsiteY692" fmla="*/ 3401936 h 3474328"/>
                  <a:gd name="connsiteX693" fmla="*/ 2497837 w 3482881"/>
                  <a:gd name="connsiteY693" fmla="*/ 3396534 h 3474328"/>
                  <a:gd name="connsiteX694" fmla="*/ 2484151 w 3482881"/>
                  <a:gd name="connsiteY694" fmla="*/ 3391492 h 3474328"/>
                  <a:gd name="connsiteX695" fmla="*/ 2461821 w 3482881"/>
                  <a:gd name="connsiteY695" fmla="*/ 3384648 h 3474328"/>
                  <a:gd name="connsiteX696" fmla="*/ 2454978 w 3482881"/>
                  <a:gd name="connsiteY696" fmla="*/ 3381767 h 3474328"/>
                  <a:gd name="connsiteX697" fmla="*/ 2448495 w 3482881"/>
                  <a:gd name="connsiteY697" fmla="*/ 3378526 h 3474328"/>
                  <a:gd name="connsiteX698" fmla="*/ 2435169 w 3482881"/>
                  <a:gd name="connsiteY698" fmla="*/ 3372403 h 3474328"/>
                  <a:gd name="connsiteX699" fmla="*/ 2408877 w 3482881"/>
                  <a:gd name="connsiteY699" fmla="*/ 3359798 h 3474328"/>
                  <a:gd name="connsiteX700" fmla="*/ 2395911 w 3482881"/>
                  <a:gd name="connsiteY700" fmla="*/ 3352954 h 3474328"/>
                  <a:gd name="connsiteX701" fmla="*/ 2382945 w 3482881"/>
                  <a:gd name="connsiteY701" fmla="*/ 3346111 h 3474328"/>
                  <a:gd name="connsiteX702" fmla="*/ 2357014 w 3482881"/>
                  <a:gd name="connsiteY702" fmla="*/ 3332425 h 3474328"/>
                  <a:gd name="connsiteX703" fmla="*/ 2380784 w 3482881"/>
                  <a:gd name="connsiteY703" fmla="*/ 3343590 h 3474328"/>
                  <a:gd name="connsiteX704" fmla="*/ 2362056 w 3482881"/>
                  <a:gd name="connsiteY704" fmla="*/ 3332785 h 3474328"/>
                  <a:gd name="connsiteX705" fmla="*/ 2353052 w 3482881"/>
                  <a:gd name="connsiteY705" fmla="*/ 3327383 h 3474328"/>
                  <a:gd name="connsiteX706" fmla="*/ 2344408 w 3482881"/>
                  <a:gd name="connsiteY706" fmla="*/ 3321981 h 3474328"/>
                  <a:gd name="connsiteX707" fmla="*/ 2313434 w 3482881"/>
                  <a:gd name="connsiteY707" fmla="*/ 3303252 h 3474328"/>
                  <a:gd name="connsiteX708" fmla="*/ 2287862 w 3482881"/>
                  <a:gd name="connsiteY708" fmla="*/ 3284884 h 3474328"/>
                  <a:gd name="connsiteX709" fmla="*/ 2309832 w 3482881"/>
                  <a:gd name="connsiteY709" fmla="*/ 3298930 h 3474328"/>
                  <a:gd name="connsiteX710" fmla="*/ 2322438 w 3482881"/>
                  <a:gd name="connsiteY710" fmla="*/ 3306853 h 3474328"/>
                  <a:gd name="connsiteX711" fmla="*/ 2335404 w 3482881"/>
                  <a:gd name="connsiteY711" fmla="*/ 3314777 h 3474328"/>
                  <a:gd name="connsiteX712" fmla="*/ 2360975 w 3482881"/>
                  <a:gd name="connsiteY712" fmla="*/ 3330264 h 3474328"/>
                  <a:gd name="connsiteX713" fmla="*/ 2384026 w 3482881"/>
                  <a:gd name="connsiteY713" fmla="*/ 3342150 h 3474328"/>
                  <a:gd name="connsiteX714" fmla="*/ 2367458 w 3482881"/>
                  <a:gd name="connsiteY714" fmla="*/ 3332425 h 3474328"/>
                  <a:gd name="connsiteX715" fmla="*/ 2359174 w 3482881"/>
                  <a:gd name="connsiteY715" fmla="*/ 3327743 h 3474328"/>
                  <a:gd name="connsiteX716" fmla="*/ 2351251 w 3482881"/>
                  <a:gd name="connsiteY716" fmla="*/ 3322341 h 3474328"/>
                  <a:gd name="connsiteX717" fmla="*/ 2369979 w 3482881"/>
                  <a:gd name="connsiteY717" fmla="*/ 3332425 h 3474328"/>
                  <a:gd name="connsiteX718" fmla="*/ 2382585 w 3482881"/>
                  <a:gd name="connsiteY718" fmla="*/ 3339268 h 3474328"/>
                  <a:gd name="connsiteX719" fmla="*/ 2397712 w 3482881"/>
                  <a:gd name="connsiteY719" fmla="*/ 3348632 h 3474328"/>
                  <a:gd name="connsiteX720" fmla="*/ 2454617 w 3482881"/>
                  <a:gd name="connsiteY720" fmla="*/ 3377806 h 3474328"/>
                  <a:gd name="connsiteX721" fmla="*/ 2452096 w 3482881"/>
                  <a:gd name="connsiteY721" fmla="*/ 3375644 h 3474328"/>
                  <a:gd name="connsiteX722" fmla="*/ 2470465 w 3482881"/>
                  <a:gd name="connsiteY722" fmla="*/ 3383928 h 3474328"/>
                  <a:gd name="connsiteX723" fmla="*/ 2494235 w 3482881"/>
                  <a:gd name="connsiteY723" fmla="*/ 3394013 h 3474328"/>
                  <a:gd name="connsiteX724" fmla="*/ 2463261 w 3482881"/>
                  <a:gd name="connsiteY724" fmla="*/ 3379967 h 3474328"/>
                  <a:gd name="connsiteX725" fmla="*/ 2458219 w 3482881"/>
                  <a:gd name="connsiteY725" fmla="*/ 3377806 h 3474328"/>
                  <a:gd name="connsiteX726" fmla="*/ 2453177 w 3482881"/>
                  <a:gd name="connsiteY726" fmla="*/ 3375284 h 3474328"/>
                  <a:gd name="connsiteX727" fmla="*/ 2442732 w 3482881"/>
                  <a:gd name="connsiteY727" fmla="*/ 3370242 h 3474328"/>
                  <a:gd name="connsiteX728" fmla="*/ 2422203 w 3482881"/>
                  <a:gd name="connsiteY728" fmla="*/ 3360158 h 3474328"/>
                  <a:gd name="connsiteX729" fmla="*/ 2403835 w 3482881"/>
                  <a:gd name="connsiteY729" fmla="*/ 3350794 h 3474328"/>
                  <a:gd name="connsiteX730" fmla="*/ 2390509 w 3482881"/>
                  <a:gd name="connsiteY730" fmla="*/ 3343230 h 3474328"/>
                  <a:gd name="connsiteX731" fmla="*/ 2387627 w 3482881"/>
                  <a:gd name="connsiteY731" fmla="*/ 3339628 h 3474328"/>
                  <a:gd name="connsiteX732" fmla="*/ 2424004 w 3482881"/>
                  <a:gd name="connsiteY732" fmla="*/ 3358717 h 3474328"/>
                  <a:gd name="connsiteX733" fmla="*/ 2447054 w 3482881"/>
                  <a:gd name="connsiteY733" fmla="*/ 3370602 h 3474328"/>
                  <a:gd name="connsiteX734" fmla="*/ 2459300 w 3482881"/>
                  <a:gd name="connsiteY734" fmla="*/ 3377085 h 3474328"/>
                  <a:gd name="connsiteX735" fmla="*/ 2471905 w 3482881"/>
                  <a:gd name="connsiteY735" fmla="*/ 3382848 h 3474328"/>
                  <a:gd name="connsiteX736" fmla="*/ 2497837 w 3482881"/>
                  <a:gd name="connsiteY736" fmla="*/ 3394733 h 3474328"/>
                  <a:gd name="connsiteX737" fmla="*/ 2510803 w 3482881"/>
                  <a:gd name="connsiteY737" fmla="*/ 3400496 h 3474328"/>
                  <a:gd name="connsiteX738" fmla="*/ 2523769 w 3482881"/>
                  <a:gd name="connsiteY738" fmla="*/ 3405538 h 3474328"/>
                  <a:gd name="connsiteX739" fmla="*/ 2570230 w 3482881"/>
                  <a:gd name="connsiteY739" fmla="*/ 3422105 h 3474328"/>
                  <a:gd name="connsiteX740" fmla="*/ 2567348 w 3482881"/>
                  <a:gd name="connsiteY740" fmla="*/ 3421385 h 3474328"/>
                  <a:gd name="connsiteX741" fmla="*/ 2618131 w 3482881"/>
                  <a:gd name="connsiteY741" fmla="*/ 3438313 h 3474328"/>
                  <a:gd name="connsiteX742" fmla="*/ 2628576 w 3482881"/>
                  <a:gd name="connsiteY742" fmla="*/ 3441554 h 3474328"/>
                  <a:gd name="connsiteX743" fmla="*/ 2631457 w 3482881"/>
                  <a:gd name="connsiteY743" fmla="*/ 3442274 h 3474328"/>
                  <a:gd name="connsiteX744" fmla="*/ 2633618 w 3482881"/>
                  <a:gd name="connsiteY744" fmla="*/ 3442274 h 3474328"/>
                  <a:gd name="connsiteX745" fmla="*/ 2641902 w 3482881"/>
                  <a:gd name="connsiteY745" fmla="*/ 3440834 h 3474328"/>
                  <a:gd name="connsiteX746" fmla="*/ 2651626 w 3482881"/>
                  <a:gd name="connsiteY746" fmla="*/ 3432190 h 3474328"/>
                  <a:gd name="connsiteX747" fmla="*/ 2653787 w 3482881"/>
                  <a:gd name="connsiteY747" fmla="*/ 3422105 h 3474328"/>
                  <a:gd name="connsiteX748" fmla="*/ 2650186 w 3482881"/>
                  <a:gd name="connsiteY748" fmla="*/ 3410220 h 3474328"/>
                  <a:gd name="connsiteX749" fmla="*/ 2649105 w 3482881"/>
                  <a:gd name="connsiteY749" fmla="*/ 3408780 h 3474328"/>
                  <a:gd name="connsiteX750" fmla="*/ 2647664 w 3482881"/>
                  <a:gd name="connsiteY750" fmla="*/ 3407339 h 3474328"/>
                  <a:gd name="connsiteX751" fmla="*/ 2644423 w 3482881"/>
                  <a:gd name="connsiteY751" fmla="*/ 3404457 h 3474328"/>
                  <a:gd name="connsiteX752" fmla="*/ 2640822 w 3482881"/>
                  <a:gd name="connsiteY752" fmla="*/ 3401216 h 3474328"/>
                  <a:gd name="connsiteX753" fmla="*/ 2628216 w 3482881"/>
                  <a:gd name="connsiteY753" fmla="*/ 3387890 h 3474328"/>
                  <a:gd name="connsiteX754" fmla="*/ 2588598 w 3482881"/>
                  <a:gd name="connsiteY754" fmla="*/ 3332065 h 3474328"/>
                  <a:gd name="connsiteX755" fmla="*/ 2590038 w 3482881"/>
                  <a:gd name="connsiteY755" fmla="*/ 3332065 h 3474328"/>
                  <a:gd name="connsiteX756" fmla="*/ 2575992 w 3482881"/>
                  <a:gd name="connsiteY756" fmla="*/ 3306853 h 3474328"/>
                  <a:gd name="connsiteX757" fmla="*/ 2563747 w 3482881"/>
                  <a:gd name="connsiteY757" fmla="*/ 3280562 h 3474328"/>
                  <a:gd name="connsiteX758" fmla="*/ 2568429 w 3482881"/>
                  <a:gd name="connsiteY758" fmla="*/ 3290286 h 3474328"/>
                  <a:gd name="connsiteX759" fmla="*/ 2573831 w 3482881"/>
                  <a:gd name="connsiteY759" fmla="*/ 3301091 h 3474328"/>
                  <a:gd name="connsiteX760" fmla="*/ 2579594 w 3482881"/>
                  <a:gd name="connsiteY760" fmla="*/ 3312976 h 3474328"/>
                  <a:gd name="connsiteX761" fmla="*/ 2586437 w 3482881"/>
                  <a:gd name="connsiteY761" fmla="*/ 3325582 h 3474328"/>
                  <a:gd name="connsiteX762" fmla="*/ 2623894 w 3482881"/>
                  <a:gd name="connsiteY762" fmla="*/ 3382848 h 3474328"/>
                  <a:gd name="connsiteX763" fmla="*/ 2621373 w 3482881"/>
                  <a:gd name="connsiteY763" fmla="*/ 3376725 h 3474328"/>
                  <a:gd name="connsiteX764" fmla="*/ 2634699 w 3482881"/>
                  <a:gd name="connsiteY764" fmla="*/ 3393653 h 3474328"/>
                  <a:gd name="connsiteX765" fmla="*/ 2641902 w 3482881"/>
                  <a:gd name="connsiteY765" fmla="*/ 3401216 h 3474328"/>
                  <a:gd name="connsiteX766" fmla="*/ 2646224 w 3482881"/>
                  <a:gd name="connsiteY766" fmla="*/ 3405178 h 3474328"/>
                  <a:gd name="connsiteX767" fmla="*/ 2646944 w 3482881"/>
                  <a:gd name="connsiteY767" fmla="*/ 3405898 h 3474328"/>
                  <a:gd name="connsiteX768" fmla="*/ 2646944 w 3482881"/>
                  <a:gd name="connsiteY768" fmla="*/ 3405898 h 3474328"/>
                  <a:gd name="connsiteX769" fmla="*/ 2647304 w 3482881"/>
                  <a:gd name="connsiteY769" fmla="*/ 3406619 h 3474328"/>
                  <a:gd name="connsiteX770" fmla="*/ 2648025 w 3482881"/>
                  <a:gd name="connsiteY770" fmla="*/ 3407339 h 3474328"/>
                  <a:gd name="connsiteX771" fmla="*/ 2654508 w 3482881"/>
                  <a:gd name="connsiteY771" fmla="*/ 3421025 h 3474328"/>
                  <a:gd name="connsiteX772" fmla="*/ 2650906 w 3482881"/>
                  <a:gd name="connsiteY772" fmla="*/ 3435432 h 3474328"/>
                  <a:gd name="connsiteX773" fmla="*/ 2637940 w 3482881"/>
                  <a:gd name="connsiteY773" fmla="*/ 3444075 h 3474328"/>
                  <a:gd name="connsiteX774" fmla="*/ 2649465 w 3482881"/>
                  <a:gd name="connsiteY774" fmla="*/ 3437953 h 3474328"/>
                  <a:gd name="connsiteX775" fmla="*/ 2656308 w 3482881"/>
                  <a:gd name="connsiteY775" fmla="*/ 3425347 h 3474328"/>
                  <a:gd name="connsiteX776" fmla="*/ 2653787 w 3482881"/>
                  <a:gd name="connsiteY776" fmla="*/ 3410580 h 3474328"/>
                  <a:gd name="connsiteX777" fmla="*/ 2649105 w 3482881"/>
                  <a:gd name="connsiteY777" fmla="*/ 3404818 h 3474328"/>
                  <a:gd name="connsiteX778" fmla="*/ 2646224 w 3482881"/>
                  <a:gd name="connsiteY778" fmla="*/ 3402297 h 3474328"/>
                  <a:gd name="connsiteX779" fmla="*/ 2642982 w 3482881"/>
                  <a:gd name="connsiteY779" fmla="*/ 3399415 h 3474328"/>
                  <a:gd name="connsiteX780" fmla="*/ 2637220 w 3482881"/>
                  <a:gd name="connsiteY780" fmla="*/ 3393653 h 3474328"/>
                  <a:gd name="connsiteX781" fmla="*/ 2604085 w 3482881"/>
                  <a:gd name="connsiteY781" fmla="*/ 3351874 h 3474328"/>
                  <a:gd name="connsiteX782" fmla="*/ 2594000 w 3482881"/>
                  <a:gd name="connsiteY782" fmla="*/ 3336747 h 3474328"/>
                  <a:gd name="connsiteX783" fmla="*/ 2587878 w 3482881"/>
                  <a:gd name="connsiteY783" fmla="*/ 3328463 h 3474328"/>
                  <a:gd name="connsiteX784" fmla="*/ 2583556 w 3482881"/>
                  <a:gd name="connsiteY784" fmla="*/ 3319459 h 3474328"/>
                  <a:gd name="connsiteX785" fmla="*/ 2579234 w 3482881"/>
                  <a:gd name="connsiteY785" fmla="*/ 3310455 h 3474328"/>
                  <a:gd name="connsiteX786" fmla="*/ 2571310 w 3482881"/>
                  <a:gd name="connsiteY786" fmla="*/ 3292087 h 3474328"/>
                  <a:gd name="connsiteX787" fmla="*/ 2563387 w 3482881"/>
                  <a:gd name="connsiteY787" fmla="*/ 3274799 h 3474328"/>
                  <a:gd name="connsiteX788" fmla="*/ 2564107 w 3482881"/>
                  <a:gd name="connsiteY788" fmla="*/ 3270477 h 3474328"/>
                  <a:gd name="connsiteX789" fmla="*/ 2568429 w 3482881"/>
                  <a:gd name="connsiteY789" fmla="*/ 3279841 h 3474328"/>
                  <a:gd name="connsiteX790" fmla="*/ 2574552 w 3482881"/>
                  <a:gd name="connsiteY790" fmla="*/ 3292447 h 3474328"/>
                  <a:gd name="connsiteX791" fmla="*/ 2592200 w 3482881"/>
                  <a:gd name="connsiteY791" fmla="*/ 3325582 h 3474328"/>
                  <a:gd name="connsiteX792" fmla="*/ 2597242 w 3482881"/>
                  <a:gd name="connsiteY792" fmla="*/ 3336387 h 3474328"/>
                  <a:gd name="connsiteX793" fmla="*/ 2608767 w 3482881"/>
                  <a:gd name="connsiteY793" fmla="*/ 3353315 h 3474328"/>
                  <a:gd name="connsiteX794" fmla="*/ 2615610 w 3482881"/>
                  <a:gd name="connsiteY794" fmla="*/ 3362319 h 3474328"/>
                  <a:gd name="connsiteX795" fmla="*/ 2619212 w 3482881"/>
                  <a:gd name="connsiteY795" fmla="*/ 3367001 h 3474328"/>
                  <a:gd name="connsiteX796" fmla="*/ 2623173 w 3482881"/>
                  <a:gd name="connsiteY796" fmla="*/ 3372043 h 3474328"/>
                  <a:gd name="connsiteX797" fmla="*/ 2632538 w 3482881"/>
                  <a:gd name="connsiteY797" fmla="*/ 3383208 h 3474328"/>
                  <a:gd name="connsiteX798" fmla="*/ 2637940 w 3482881"/>
                  <a:gd name="connsiteY798" fmla="*/ 3389331 h 3474328"/>
                  <a:gd name="connsiteX799" fmla="*/ 2644063 w 3482881"/>
                  <a:gd name="connsiteY799" fmla="*/ 3395814 h 3474328"/>
                  <a:gd name="connsiteX800" fmla="*/ 2647664 w 3482881"/>
                  <a:gd name="connsiteY800" fmla="*/ 3399415 h 3474328"/>
                  <a:gd name="connsiteX801" fmla="*/ 2651266 w 3482881"/>
                  <a:gd name="connsiteY801" fmla="*/ 3402657 h 3474328"/>
                  <a:gd name="connsiteX802" fmla="*/ 2655228 w 3482881"/>
                  <a:gd name="connsiteY802" fmla="*/ 3406979 h 3474328"/>
                  <a:gd name="connsiteX803" fmla="*/ 2659910 w 3482881"/>
                  <a:gd name="connsiteY803" fmla="*/ 3418864 h 3474328"/>
                  <a:gd name="connsiteX804" fmla="*/ 2656308 w 3482881"/>
                  <a:gd name="connsiteY804" fmla="*/ 3409860 h 3474328"/>
                  <a:gd name="connsiteX805" fmla="*/ 2653427 w 3482881"/>
                  <a:gd name="connsiteY805" fmla="*/ 3405898 h 3474328"/>
                  <a:gd name="connsiteX806" fmla="*/ 2651626 w 3482881"/>
                  <a:gd name="connsiteY806" fmla="*/ 3404097 h 3474328"/>
                  <a:gd name="connsiteX807" fmla="*/ 2650546 w 3482881"/>
                  <a:gd name="connsiteY807" fmla="*/ 3403377 h 3474328"/>
                  <a:gd name="connsiteX808" fmla="*/ 2649105 w 3482881"/>
                  <a:gd name="connsiteY808" fmla="*/ 3402297 h 3474328"/>
                  <a:gd name="connsiteX809" fmla="*/ 2650906 w 3482881"/>
                  <a:gd name="connsiteY809" fmla="*/ 3404097 h 3474328"/>
                  <a:gd name="connsiteX810" fmla="*/ 2652347 w 3482881"/>
                  <a:gd name="connsiteY810" fmla="*/ 3405538 h 3474328"/>
                  <a:gd name="connsiteX811" fmla="*/ 2654868 w 3482881"/>
                  <a:gd name="connsiteY811" fmla="*/ 3408780 h 3474328"/>
                  <a:gd name="connsiteX812" fmla="*/ 2658109 w 3482881"/>
                  <a:gd name="connsiteY812" fmla="*/ 3416343 h 3474328"/>
                  <a:gd name="connsiteX813" fmla="*/ 2657029 w 3482881"/>
                  <a:gd name="connsiteY813" fmla="*/ 3431830 h 3474328"/>
                  <a:gd name="connsiteX814" fmla="*/ 2634699 w 3482881"/>
                  <a:gd name="connsiteY814" fmla="*/ 3447317 h 3474328"/>
                  <a:gd name="connsiteX815" fmla="*/ 2628576 w 3482881"/>
                  <a:gd name="connsiteY815" fmla="*/ 3446957 h 3474328"/>
                  <a:gd name="connsiteX816" fmla="*/ 2626775 w 3482881"/>
                  <a:gd name="connsiteY816" fmla="*/ 3446597 h 3474328"/>
                  <a:gd name="connsiteX817" fmla="*/ 2624254 w 3482881"/>
                  <a:gd name="connsiteY817" fmla="*/ 3445876 h 3474328"/>
                  <a:gd name="connsiteX818" fmla="*/ 2619212 w 3482881"/>
                  <a:gd name="connsiteY818" fmla="*/ 3444436 h 3474328"/>
                  <a:gd name="connsiteX819" fmla="*/ 2601564 w 3482881"/>
                  <a:gd name="connsiteY819" fmla="*/ 3439033 h 3474328"/>
                  <a:gd name="connsiteX820" fmla="*/ 2575272 w 3482881"/>
                  <a:gd name="connsiteY820" fmla="*/ 3431470 h 3474328"/>
                  <a:gd name="connsiteX821" fmla="*/ 2614530 w 3482881"/>
                  <a:gd name="connsiteY821" fmla="*/ 3444796 h 3474328"/>
                  <a:gd name="connsiteX822" fmla="*/ 2624254 w 3482881"/>
                  <a:gd name="connsiteY822" fmla="*/ 3448037 h 3474328"/>
                  <a:gd name="connsiteX823" fmla="*/ 2626775 w 3482881"/>
                  <a:gd name="connsiteY823" fmla="*/ 3448758 h 3474328"/>
                  <a:gd name="connsiteX824" fmla="*/ 2628216 w 3482881"/>
                  <a:gd name="connsiteY824" fmla="*/ 3449118 h 3474328"/>
                  <a:gd name="connsiteX825" fmla="*/ 2631097 w 3482881"/>
                  <a:gd name="connsiteY825" fmla="*/ 3449838 h 3474328"/>
                  <a:gd name="connsiteX826" fmla="*/ 2644063 w 3482881"/>
                  <a:gd name="connsiteY826" fmla="*/ 3448037 h 3474328"/>
                  <a:gd name="connsiteX827" fmla="*/ 2660630 w 3482881"/>
                  <a:gd name="connsiteY827" fmla="*/ 3429309 h 3474328"/>
                  <a:gd name="connsiteX828" fmla="*/ 2654868 w 3482881"/>
                  <a:gd name="connsiteY828" fmla="*/ 3404818 h 3474328"/>
                  <a:gd name="connsiteX829" fmla="*/ 2652707 w 3482881"/>
                  <a:gd name="connsiteY829" fmla="*/ 3402297 h 3474328"/>
                  <a:gd name="connsiteX830" fmla="*/ 2649105 w 3482881"/>
                  <a:gd name="connsiteY830" fmla="*/ 3399055 h 3474328"/>
                  <a:gd name="connsiteX831" fmla="*/ 2645144 w 3482881"/>
                  <a:gd name="connsiteY831" fmla="*/ 3395093 h 3474328"/>
                  <a:gd name="connsiteX832" fmla="*/ 2641542 w 3482881"/>
                  <a:gd name="connsiteY832" fmla="*/ 3391132 h 3474328"/>
                  <a:gd name="connsiteX833" fmla="*/ 2634339 w 3482881"/>
                  <a:gd name="connsiteY833" fmla="*/ 3382848 h 3474328"/>
                  <a:gd name="connsiteX834" fmla="*/ 2630737 w 3482881"/>
                  <a:gd name="connsiteY834" fmla="*/ 3378886 h 3474328"/>
                  <a:gd name="connsiteX835" fmla="*/ 2627495 w 3482881"/>
                  <a:gd name="connsiteY835" fmla="*/ 3374564 h 3474328"/>
                  <a:gd name="connsiteX836" fmla="*/ 2621013 w 3482881"/>
                  <a:gd name="connsiteY836" fmla="*/ 3366280 h 3474328"/>
                  <a:gd name="connsiteX837" fmla="*/ 2614890 w 3482881"/>
                  <a:gd name="connsiteY837" fmla="*/ 3357636 h 3474328"/>
                  <a:gd name="connsiteX838" fmla="*/ 2603365 w 3482881"/>
                  <a:gd name="connsiteY838" fmla="*/ 3339989 h 3474328"/>
                  <a:gd name="connsiteX839" fmla="*/ 2592920 w 3482881"/>
                  <a:gd name="connsiteY839" fmla="*/ 3321981 h 3474328"/>
                  <a:gd name="connsiteX840" fmla="*/ 2587878 w 3482881"/>
                  <a:gd name="connsiteY840" fmla="*/ 3312976 h 3474328"/>
                  <a:gd name="connsiteX841" fmla="*/ 2583196 w 3482881"/>
                  <a:gd name="connsiteY841" fmla="*/ 3303612 h 3474328"/>
                  <a:gd name="connsiteX842" fmla="*/ 2574552 w 3482881"/>
                  <a:gd name="connsiteY842" fmla="*/ 3285244 h 3474328"/>
                  <a:gd name="connsiteX843" fmla="*/ 2566628 w 3482881"/>
                  <a:gd name="connsiteY843" fmla="*/ 3266515 h 3474328"/>
                  <a:gd name="connsiteX844" fmla="*/ 2555463 w 3482881"/>
                  <a:gd name="connsiteY844" fmla="*/ 3244545 h 3474328"/>
                  <a:gd name="connsiteX845" fmla="*/ 2545739 w 3482881"/>
                  <a:gd name="connsiteY845" fmla="*/ 3222215 h 3474328"/>
                  <a:gd name="connsiteX846" fmla="*/ 2531332 w 3482881"/>
                  <a:gd name="connsiteY846" fmla="*/ 3187640 h 3474328"/>
                  <a:gd name="connsiteX847" fmla="*/ 2524849 w 3482881"/>
                  <a:gd name="connsiteY847" fmla="*/ 3159907 h 3474328"/>
                  <a:gd name="connsiteX848" fmla="*/ 2519447 w 3482881"/>
                  <a:gd name="connsiteY848" fmla="*/ 3130374 h 3474328"/>
                  <a:gd name="connsiteX849" fmla="*/ 2516926 w 3482881"/>
                  <a:gd name="connsiteY849" fmla="*/ 3115247 h 3474328"/>
                  <a:gd name="connsiteX850" fmla="*/ 2515125 w 3482881"/>
                  <a:gd name="connsiteY850" fmla="*/ 3099760 h 3474328"/>
                  <a:gd name="connsiteX851" fmla="*/ 2511523 w 3482881"/>
                  <a:gd name="connsiteY851" fmla="*/ 3068786 h 3474328"/>
                  <a:gd name="connsiteX852" fmla="*/ 2508642 w 3482881"/>
                  <a:gd name="connsiteY852" fmla="*/ 3025207 h 3474328"/>
                  <a:gd name="connsiteX853" fmla="*/ 2506841 w 3482881"/>
                  <a:gd name="connsiteY853" fmla="*/ 2997834 h 3474328"/>
                  <a:gd name="connsiteX854" fmla="*/ 2506841 w 3482881"/>
                  <a:gd name="connsiteY854" fmla="*/ 2994593 h 3474328"/>
                  <a:gd name="connsiteX855" fmla="*/ 2506841 w 3482881"/>
                  <a:gd name="connsiteY855" fmla="*/ 2993872 h 3474328"/>
                  <a:gd name="connsiteX856" fmla="*/ 2507561 w 3482881"/>
                  <a:gd name="connsiteY856" fmla="*/ 2993872 h 3474328"/>
                  <a:gd name="connsiteX857" fmla="*/ 2509362 w 3482881"/>
                  <a:gd name="connsiteY857" fmla="*/ 2993872 h 3474328"/>
                  <a:gd name="connsiteX858" fmla="*/ 2516205 w 3482881"/>
                  <a:gd name="connsiteY858" fmla="*/ 2993872 h 3474328"/>
                  <a:gd name="connsiteX859" fmla="*/ 2529531 w 3482881"/>
                  <a:gd name="connsiteY859" fmla="*/ 2993872 h 3474328"/>
                  <a:gd name="connsiteX860" fmla="*/ 2555463 w 3482881"/>
                  <a:gd name="connsiteY860" fmla="*/ 2993872 h 3474328"/>
                  <a:gd name="connsiteX861" fmla="*/ 2561946 w 3482881"/>
                  <a:gd name="connsiteY861" fmla="*/ 2993872 h 3474328"/>
                  <a:gd name="connsiteX862" fmla="*/ 2566988 w 3482881"/>
                  <a:gd name="connsiteY862" fmla="*/ 2993872 h 3474328"/>
                  <a:gd name="connsiteX863" fmla="*/ 2573471 w 3482881"/>
                  <a:gd name="connsiteY863" fmla="*/ 2993872 h 3474328"/>
                  <a:gd name="connsiteX864" fmla="*/ 2597242 w 3482881"/>
                  <a:gd name="connsiteY864" fmla="*/ 2993872 h 3474328"/>
                  <a:gd name="connsiteX865" fmla="*/ 2591839 w 3482881"/>
                  <a:gd name="connsiteY865" fmla="*/ 2994593 h 3474328"/>
                  <a:gd name="connsiteX866" fmla="*/ 2602644 w 3482881"/>
                  <a:gd name="connsiteY866" fmla="*/ 2994593 h 3474328"/>
                  <a:gd name="connsiteX867" fmla="*/ 2613089 w 3482881"/>
                  <a:gd name="connsiteY867" fmla="*/ 2993872 h 3474328"/>
                  <a:gd name="connsiteX868" fmla="*/ 2633258 w 3482881"/>
                  <a:gd name="connsiteY868" fmla="*/ 2992432 h 3474328"/>
                  <a:gd name="connsiteX869" fmla="*/ 2651986 w 3482881"/>
                  <a:gd name="connsiteY869" fmla="*/ 2990631 h 3474328"/>
                  <a:gd name="connsiteX870" fmla="*/ 2669274 w 3482881"/>
                  <a:gd name="connsiteY870" fmla="*/ 2988110 h 3474328"/>
                  <a:gd name="connsiteX871" fmla="*/ 2669995 w 3482881"/>
                  <a:gd name="connsiteY871" fmla="*/ 2990631 h 3474328"/>
                  <a:gd name="connsiteX872" fmla="*/ 2694126 w 3482881"/>
                  <a:gd name="connsiteY872" fmla="*/ 2987029 h 3474328"/>
                  <a:gd name="connsiteX873" fmla="*/ 2718256 w 3482881"/>
                  <a:gd name="connsiteY873" fmla="*/ 2982347 h 3474328"/>
                  <a:gd name="connsiteX874" fmla="*/ 2730142 w 3482881"/>
                  <a:gd name="connsiteY874" fmla="*/ 2980186 h 3474328"/>
                  <a:gd name="connsiteX875" fmla="*/ 2736265 w 3482881"/>
                  <a:gd name="connsiteY875" fmla="*/ 2979106 h 3474328"/>
                  <a:gd name="connsiteX876" fmla="*/ 2742387 w 3482881"/>
                  <a:gd name="connsiteY876" fmla="*/ 2977665 h 3474328"/>
                  <a:gd name="connsiteX877" fmla="*/ 2766158 w 3482881"/>
                  <a:gd name="connsiteY877" fmla="*/ 2971902 h 3474328"/>
                  <a:gd name="connsiteX878" fmla="*/ 2749951 w 3482881"/>
                  <a:gd name="connsiteY878" fmla="*/ 2976585 h 3474328"/>
                  <a:gd name="connsiteX879" fmla="*/ 2734824 w 3482881"/>
                  <a:gd name="connsiteY879" fmla="*/ 2980186 h 3474328"/>
                  <a:gd name="connsiteX880" fmla="*/ 2716456 w 3482881"/>
                  <a:gd name="connsiteY880" fmla="*/ 2983788 h 3474328"/>
                  <a:gd name="connsiteX881" fmla="*/ 2696647 w 3482881"/>
                  <a:gd name="connsiteY881" fmla="*/ 2987390 h 3474328"/>
                  <a:gd name="connsiteX882" fmla="*/ 2676477 w 3482881"/>
                  <a:gd name="connsiteY882" fmla="*/ 2990271 h 3474328"/>
                  <a:gd name="connsiteX883" fmla="*/ 2657389 w 3482881"/>
                  <a:gd name="connsiteY883" fmla="*/ 2992792 h 3474328"/>
                  <a:gd name="connsiteX884" fmla="*/ 2648745 w 3482881"/>
                  <a:gd name="connsiteY884" fmla="*/ 2993872 h 3474328"/>
                  <a:gd name="connsiteX885" fmla="*/ 2640822 w 3482881"/>
                  <a:gd name="connsiteY885" fmla="*/ 2994593 h 3474328"/>
                  <a:gd name="connsiteX886" fmla="*/ 2658109 w 3482881"/>
                  <a:gd name="connsiteY886" fmla="*/ 2992072 h 3474328"/>
                  <a:gd name="connsiteX887" fmla="*/ 2649105 w 3482881"/>
                  <a:gd name="connsiteY887" fmla="*/ 2993152 h 3474328"/>
                  <a:gd name="connsiteX888" fmla="*/ 2639381 w 3482881"/>
                  <a:gd name="connsiteY888" fmla="*/ 2993872 h 3474328"/>
                  <a:gd name="connsiteX889" fmla="*/ 2618131 w 3482881"/>
                  <a:gd name="connsiteY889" fmla="*/ 2995673 h 3474328"/>
                  <a:gd name="connsiteX890" fmla="*/ 2573111 w 3482881"/>
                  <a:gd name="connsiteY890" fmla="*/ 2998194 h 3474328"/>
                  <a:gd name="connsiteX891" fmla="*/ 2559425 w 3482881"/>
                  <a:gd name="connsiteY891" fmla="*/ 2998554 h 3474328"/>
                  <a:gd name="connsiteX892" fmla="*/ 2541056 w 3482881"/>
                  <a:gd name="connsiteY892" fmla="*/ 2998554 h 3474328"/>
                  <a:gd name="connsiteX893" fmla="*/ 2523769 w 3482881"/>
                  <a:gd name="connsiteY893" fmla="*/ 2998554 h 3474328"/>
                  <a:gd name="connsiteX894" fmla="*/ 2515485 w 3482881"/>
                  <a:gd name="connsiteY894" fmla="*/ 2998554 h 3474328"/>
                  <a:gd name="connsiteX895" fmla="*/ 2513324 w 3482881"/>
                  <a:gd name="connsiteY895" fmla="*/ 2998554 h 3474328"/>
                  <a:gd name="connsiteX896" fmla="*/ 2512243 w 3482881"/>
                  <a:gd name="connsiteY896" fmla="*/ 2998554 h 3474328"/>
                  <a:gd name="connsiteX897" fmla="*/ 2511883 w 3482881"/>
                  <a:gd name="connsiteY897" fmla="*/ 2998554 h 3474328"/>
                  <a:gd name="connsiteX898" fmla="*/ 2511883 w 3482881"/>
                  <a:gd name="connsiteY898" fmla="*/ 2998915 h 3474328"/>
                  <a:gd name="connsiteX899" fmla="*/ 2511883 w 3482881"/>
                  <a:gd name="connsiteY899" fmla="*/ 3002876 h 3474328"/>
                  <a:gd name="connsiteX900" fmla="*/ 2513684 w 3482881"/>
                  <a:gd name="connsiteY900" fmla="*/ 3048257 h 3474328"/>
                  <a:gd name="connsiteX901" fmla="*/ 2514044 w 3482881"/>
                  <a:gd name="connsiteY901" fmla="*/ 3055100 h 3474328"/>
                  <a:gd name="connsiteX902" fmla="*/ 2514044 w 3482881"/>
                  <a:gd name="connsiteY902" fmla="*/ 3054020 h 3474328"/>
                  <a:gd name="connsiteX903" fmla="*/ 2512604 w 3482881"/>
                  <a:gd name="connsiteY903" fmla="*/ 3039253 h 3474328"/>
                  <a:gd name="connsiteX904" fmla="*/ 2511883 w 3482881"/>
                  <a:gd name="connsiteY904" fmla="*/ 3042134 h 3474328"/>
                  <a:gd name="connsiteX905" fmla="*/ 2512604 w 3482881"/>
                  <a:gd name="connsiteY905" fmla="*/ 3059062 h 3474328"/>
                  <a:gd name="connsiteX906" fmla="*/ 2513324 w 3482881"/>
                  <a:gd name="connsiteY906" fmla="*/ 3069146 h 3474328"/>
                  <a:gd name="connsiteX907" fmla="*/ 2514765 w 3482881"/>
                  <a:gd name="connsiteY907" fmla="*/ 3082112 h 3474328"/>
                  <a:gd name="connsiteX908" fmla="*/ 2518366 w 3482881"/>
                  <a:gd name="connsiteY908" fmla="*/ 3115607 h 3474328"/>
                  <a:gd name="connsiteX909" fmla="*/ 2522688 w 3482881"/>
                  <a:gd name="connsiteY909" fmla="*/ 3137577 h 3474328"/>
                  <a:gd name="connsiteX910" fmla="*/ 2527730 w 3482881"/>
                  <a:gd name="connsiteY910" fmla="*/ 3157026 h 3474328"/>
                  <a:gd name="connsiteX911" fmla="*/ 2526290 w 3482881"/>
                  <a:gd name="connsiteY911" fmla="*/ 3144780 h 3474328"/>
                  <a:gd name="connsiteX912" fmla="*/ 2522328 w 3482881"/>
                  <a:gd name="connsiteY912" fmla="*/ 3119569 h 3474328"/>
                  <a:gd name="connsiteX913" fmla="*/ 2521608 w 3482881"/>
                  <a:gd name="connsiteY913" fmla="*/ 3103002 h 3474328"/>
                  <a:gd name="connsiteX914" fmla="*/ 2518006 w 3482881"/>
                  <a:gd name="connsiteY914" fmla="*/ 3075989 h 3474328"/>
                  <a:gd name="connsiteX915" fmla="*/ 2517286 w 3482881"/>
                  <a:gd name="connsiteY915" fmla="*/ 3069867 h 3474328"/>
                  <a:gd name="connsiteX916" fmla="*/ 2516926 w 3482881"/>
                  <a:gd name="connsiteY916" fmla="*/ 3064104 h 3474328"/>
                  <a:gd name="connsiteX917" fmla="*/ 2515845 w 3482881"/>
                  <a:gd name="connsiteY917" fmla="*/ 3052219 h 3474328"/>
                  <a:gd name="connsiteX918" fmla="*/ 2512964 w 3482881"/>
                  <a:gd name="connsiteY918" fmla="*/ 3008999 h 3474328"/>
                  <a:gd name="connsiteX919" fmla="*/ 2512604 w 3482881"/>
                  <a:gd name="connsiteY919" fmla="*/ 3002876 h 3474328"/>
                  <a:gd name="connsiteX920" fmla="*/ 2512604 w 3482881"/>
                  <a:gd name="connsiteY920" fmla="*/ 2999635 h 3474328"/>
                  <a:gd name="connsiteX921" fmla="*/ 2512604 w 3482881"/>
                  <a:gd name="connsiteY921" fmla="*/ 2998915 h 3474328"/>
                  <a:gd name="connsiteX922" fmla="*/ 2512604 w 3482881"/>
                  <a:gd name="connsiteY922" fmla="*/ 2998915 h 3474328"/>
                  <a:gd name="connsiteX923" fmla="*/ 2512964 w 3482881"/>
                  <a:gd name="connsiteY923" fmla="*/ 2998915 h 3474328"/>
                  <a:gd name="connsiteX924" fmla="*/ 2514404 w 3482881"/>
                  <a:gd name="connsiteY924" fmla="*/ 2998915 h 3474328"/>
                  <a:gd name="connsiteX925" fmla="*/ 2527730 w 3482881"/>
                  <a:gd name="connsiteY925" fmla="*/ 2998915 h 3474328"/>
                  <a:gd name="connsiteX926" fmla="*/ 2557984 w 3482881"/>
                  <a:gd name="connsiteY926" fmla="*/ 2998915 h 3474328"/>
                  <a:gd name="connsiteX927" fmla="*/ 2531692 w 3482881"/>
                  <a:gd name="connsiteY927" fmla="*/ 2998915 h 3474328"/>
                  <a:gd name="connsiteX928" fmla="*/ 2518006 w 3482881"/>
                  <a:gd name="connsiteY928" fmla="*/ 2998915 h 3474328"/>
                  <a:gd name="connsiteX929" fmla="*/ 2514404 w 3482881"/>
                  <a:gd name="connsiteY929" fmla="*/ 2998915 h 3474328"/>
                  <a:gd name="connsiteX930" fmla="*/ 2512604 w 3482881"/>
                  <a:gd name="connsiteY930" fmla="*/ 2998915 h 3474328"/>
                  <a:gd name="connsiteX931" fmla="*/ 2512604 w 3482881"/>
                  <a:gd name="connsiteY931" fmla="*/ 2998915 h 3474328"/>
                  <a:gd name="connsiteX932" fmla="*/ 2512604 w 3482881"/>
                  <a:gd name="connsiteY932" fmla="*/ 2998915 h 3474328"/>
                  <a:gd name="connsiteX933" fmla="*/ 2512604 w 3482881"/>
                  <a:gd name="connsiteY933" fmla="*/ 3000355 h 3474328"/>
                  <a:gd name="connsiteX934" fmla="*/ 2512604 w 3482881"/>
                  <a:gd name="connsiteY934" fmla="*/ 3007198 h 3474328"/>
                  <a:gd name="connsiteX935" fmla="*/ 2516926 w 3482881"/>
                  <a:gd name="connsiteY935" fmla="*/ 3058341 h 3474328"/>
                  <a:gd name="connsiteX936" fmla="*/ 2520167 w 3482881"/>
                  <a:gd name="connsiteY936" fmla="*/ 3088235 h 3474328"/>
                  <a:gd name="connsiteX937" fmla="*/ 2522328 w 3482881"/>
                  <a:gd name="connsiteY937" fmla="*/ 3109845 h 3474328"/>
                  <a:gd name="connsiteX938" fmla="*/ 2524849 w 3482881"/>
                  <a:gd name="connsiteY938" fmla="*/ 3123531 h 3474328"/>
                  <a:gd name="connsiteX939" fmla="*/ 2527370 w 3482881"/>
                  <a:gd name="connsiteY939" fmla="*/ 3135416 h 3474328"/>
                  <a:gd name="connsiteX940" fmla="*/ 2531332 w 3482881"/>
                  <a:gd name="connsiteY940" fmla="*/ 3153064 h 3474328"/>
                  <a:gd name="connsiteX941" fmla="*/ 2536734 w 3482881"/>
                  <a:gd name="connsiteY941" fmla="*/ 3168191 h 3474328"/>
                  <a:gd name="connsiteX942" fmla="*/ 2533853 w 3482881"/>
                  <a:gd name="connsiteY942" fmla="*/ 3139378 h 3474328"/>
                  <a:gd name="connsiteX943" fmla="*/ 2529892 w 3482881"/>
                  <a:gd name="connsiteY943" fmla="*/ 3122450 h 3474328"/>
                  <a:gd name="connsiteX944" fmla="*/ 2528091 w 3482881"/>
                  <a:gd name="connsiteY944" fmla="*/ 3113446 h 3474328"/>
                  <a:gd name="connsiteX945" fmla="*/ 2526650 w 3482881"/>
                  <a:gd name="connsiteY945" fmla="*/ 3103362 h 3474328"/>
                  <a:gd name="connsiteX946" fmla="*/ 2524129 w 3482881"/>
                  <a:gd name="connsiteY946" fmla="*/ 3083553 h 3474328"/>
                  <a:gd name="connsiteX947" fmla="*/ 2521968 w 3482881"/>
                  <a:gd name="connsiteY947" fmla="*/ 3068426 h 3474328"/>
                  <a:gd name="connsiteX948" fmla="*/ 2521248 w 3482881"/>
                  <a:gd name="connsiteY948" fmla="*/ 3062663 h 3474328"/>
                  <a:gd name="connsiteX949" fmla="*/ 2521248 w 3482881"/>
                  <a:gd name="connsiteY949" fmla="*/ 3071307 h 3474328"/>
                  <a:gd name="connsiteX950" fmla="*/ 2523769 w 3482881"/>
                  <a:gd name="connsiteY950" fmla="*/ 3099400 h 3474328"/>
                  <a:gd name="connsiteX951" fmla="*/ 2520887 w 3482881"/>
                  <a:gd name="connsiteY951" fmla="*/ 3080311 h 3474328"/>
                  <a:gd name="connsiteX952" fmla="*/ 2519447 w 3482881"/>
                  <a:gd name="connsiteY952" fmla="*/ 3069507 h 3474328"/>
                  <a:gd name="connsiteX953" fmla="*/ 2518366 w 3482881"/>
                  <a:gd name="connsiteY953" fmla="*/ 3057981 h 3474328"/>
                  <a:gd name="connsiteX954" fmla="*/ 2515845 w 3482881"/>
                  <a:gd name="connsiteY954" fmla="*/ 3022325 h 3474328"/>
                  <a:gd name="connsiteX955" fmla="*/ 2514404 w 3482881"/>
                  <a:gd name="connsiteY955" fmla="*/ 3001796 h 3474328"/>
                  <a:gd name="connsiteX956" fmla="*/ 2516205 w 3482881"/>
                  <a:gd name="connsiteY956" fmla="*/ 3001076 h 3474328"/>
                  <a:gd name="connsiteX957" fmla="*/ 2518726 w 3482881"/>
                  <a:gd name="connsiteY957" fmla="*/ 3001076 h 3474328"/>
                  <a:gd name="connsiteX958" fmla="*/ 2523769 w 3482881"/>
                  <a:gd name="connsiteY958" fmla="*/ 3001076 h 3474328"/>
                  <a:gd name="connsiteX959" fmla="*/ 2534213 w 3482881"/>
                  <a:gd name="connsiteY959" fmla="*/ 3001076 h 3474328"/>
                  <a:gd name="connsiteX960" fmla="*/ 2555463 w 3482881"/>
                  <a:gd name="connsiteY960" fmla="*/ 3001076 h 3474328"/>
                  <a:gd name="connsiteX961" fmla="*/ 2560865 w 3482881"/>
                  <a:gd name="connsiteY961" fmla="*/ 3001076 h 3474328"/>
                  <a:gd name="connsiteX962" fmla="*/ 2565547 w 3482881"/>
                  <a:gd name="connsiteY962" fmla="*/ 3001076 h 3474328"/>
                  <a:gd name="connsiteX963" fmla="*/ 2572030 w 3482881"/>
                  <a:gd name="connsiteY963" fmla="*/ 3000715 h 3474328"/>
                  <a:gd name="connsiteX964" fmla="*/ 2597602 w 3482881"/>
                  <a:gd name="connsiteY964" fmla="*/ 2999635 h 3474328"/>
                  <a:gd name="connsiteX965" fmla="*/ 2603725 w 3482881"/>
                  <a:gd name="connsiteY965" fmla="*/ 2999635 h 3474328"/>
                  <a:gd name="connsiteX966" fmla="*/ 2609847 w 3482881"/>
                  <a:gd name="connsiteY966" fmla="*/ 2998915 h 3474328"/>
                  <a:gd name="connsiteX967" fmla="*/ 2622093 w 3482881"/>
                  <a:gd name="connsiteY967" fmla="*/ 2997834 h 3474328"/>
                  <a:gd name="connsiteX968" fmla="*/ 2645144 w 3482881"/>
                  <a:gd name="connsiteY968" fmla="*/ 2995673 h 3474328"/>
                  <a:gd name="connsiteX969" fmla="*/ 2642622 w 3482881"/>
                  <a:gd name="connsiteY969" fmla="*/ 2996394 h 3474328"/>
                  <a:gd name="connsiteX970" fmla="*/ 2660991 w 3482881"/>
                  <a:gd name="connsiteY970" fmla="*/ 2994232 h 3474328"/>
                  <a:gd name="connsiteX971" fmla="*/ 2679359 w 3482881"/>
                  <a:gd name="connsiteY971" fmla="*/ 2991711 h 3474328"/>
                  <a:gd name="connsiteX972" fmla="*/ 2715735 w 3482881"/>
                  <a:gd name="connsiteY972" fmla="*/ 2985589 h 3474328"/>
                  <a:gd name="connsiteX973" fmla="*/ 2695926 w 3482881"/>
                  <a:gd name="connsiteY973" fmla="*/ 2989910 h 3474328"/>
                  <a:gd name="connsiteX974" fmla="*/ 2682961 w 3482881"/>
                  <a:gd name="connsiteY974" fmla="*/ 2992792 h 3474328"/>
                  <a:gd name="connsiteX975" fmla="*/ 2695566 w 3482881"/>
                  <a:gd name="connsiteY975" fmla="*/ 2990631 h 3474328"/>
                  <a:gd name="connsiteX976" fmla="*/ 2708172 w 3482881"/>
                  <a:gd name="connsiteY976" fmla="*/ 2988110 h 3474328"/>
                  <a:gd name="connsiteX977" fmla="*/ 2733023 w 3482881"/>
                  <a:gd name="connsiteY977" fmla="*/ 2983068 h 3474328"/>
                  <a:gd name="connsiteX978" fmla="*/ 2757874 w 3482881"/>
                  <a:gd name="connsiteY978" fmla="*/ 2976945 h 3474328"/>
                  <a:gd name="connsiteX979" fmla="*/ 2782365 w 3482881"/>
                  <a:gd name="connsiteY979" fmla="*/ 2970462 h 3474328"/>
                  <a:gd name="connsiteX980" fmla="*/ 2764717 w 3482881"/>
                  <a:gd name="connsiteY980" fmla="*/ 2975504 h 3474328"/>
                  <a:gd name="connsiteX981" fmla="*/ 2782005 w 3482881"/>
                  <a:gd name="connsiteY981" fmla="*/ 2971902 h 3474328"/>
                  <a:gd name="connsiteX982" fmla="*/ 2814420 w 3482881"/>
                  <a:gd name="connsiteY982" fmla="*/ 2962898 h 3474328"/>
                  <a:gd name="connsiteX983" fmla="*/ 2822704 w 3482881"/>
                  <a:gd name="connsiteY983" fmla="*/ 2960737 h 3474328"/>
                  <a:gd name="connsiteX984" fmla="*/ 2830267 w 3482881"/>
                  <a:gd name="connsiteY984" fmla="*/ 2958216 h 3474328"/>
                  <a:gd name="connsiteX985" fmla="*/ 2842152 w 3482881"/>
                  <a:gd name="connsiteY985" fmla="*/ 2954255 h 3474328"/>
                  <a:gd name="connsiteX986" fmla="*/ 2864843 w 3482881"/>
                  <a:gd name="connsiteY986" fmla="*/ 2944530 h 3474328"/>
                  <a:gd name="connsiteX987" fmla="*/ 2867724 w 3482881"/>
                  <a:gd name="connsiteY987" fmla="*/ 2942369 h 3474328"/>
                  <a:gd name="connsiteX988" fmla="*/ 2852597 w 3482881"/>
                  <a:gd name="connsiteY988" fmla="*/ 2947051 h 3474328"/>
                  <a:gd name="connsiteX989" fmla="*/ 2820903 w 3482881"/>
                  <a:gd name="connsiteY989" fmla="*/ 2957856 h 3474328"/>
                  <a:gd name="connsiteX990" fmla="*/ 2791729 w 3482881"/>
                  <a:gd name="connsiteY990" fmla="*/ 2967220 h 3474328"/>
                  <a:gd name="connsiteX991" fmla="*/ 2818022 w 3482881"/>
                  <a:gd name="connsiteY991" fmla="*/ 2958577 h 3474328"/>
                  <a:gd name="connsiteX992" fmla="*/ 2843953 w 3482881"/>
                  <a:gd name="connsiteY992" fmla="*/ 2948852 h 3474328"/>
                  <a:gd name="connsiteX993" fmla="*/ 2848635 w 3482881"/>
                  <a:gd name="connsiteY993" fmla="*/ 2947411 h 3474328"/>
                  <a:gd name="connsiteX994" fmla="*/ 2864122 w 3482881"/>
                  <a:gd name="connsiteY994" fmla="*/ 2940928 h 3474328"/>
                  <a:gd name="connsiteX995" fmla="*/ 2879249 w 3482881"/>
                  <a:gd name="connsiteY995" fmla="*/ 2934085 h 3474328"/>
                  <a:gd name="connsiteX996" fmla="*/ 2905541 w 3482881"/>
                  <a:gd name="connsiteY996" fmla="*/ 2924361 h 3474328"/>
                  <a:gd name="connsiteX997" fmla="*/ 2902299 w 3482881"/>
                  <a:gd name="connsiteY997" fmla="*/ 2927242 h 3474328"/>
                  <a:gd name="connsiteX998" fmla="*/ 2902299 w 3482881"/>
                  <a:gd name="connsiteY998" fmla="*/ 2928323 h 3474328"/>
                  <a:gd name="connsiteX999" fmla="*/ 2938676 w 3482881"/>
                  <a:gd name="connsiteY999" fmla="*/ 2911395 h 3474328"/>
                  <a:gd name="connsiteX1000" fmla="*/ 2926070 w 3482881"/>
                  <a:gd name="connsiteY1000" fmla="*/ 2914276 h 3474328"/>
                  <a:gd name="connsiteX1001" fmla="*/ 2964607 w 3482881"/>
                  <a:gd name="connsiteY1001" fmla="*/ 2895548 h 3474328"/>
                  <a:gd name="connsiteX1002" fmla="*/ 3003865 w 3482881"/>
                  <a:gd name="connsiteY1002" fmla="*/ 2874298 h 3474328"/>
                  <a:gd name="connsiteX1003" fmla="*/ 3080220 w 3482881"/>
                  <a:gd name="connsiteY1003" fmla="*/ 2825316 h 3474328"/>
                  <a:gd name="connsiteX1004" fmla="*/ 3097868 w 3482881"/>
                  <a:gd name="connsiteY1004" fmla="*/ 2811990 h 3474328"/>
                  <a:gd name="connsiteX1005" fmla="*/ 3114795 w 3482881"/>
                  <a:gd name="connsiteY1005" fmla="*/ 2798664 h 3474328"/>
                  <a:gd name="connsiteX1006" fmla="*/ 3131003 w 3482881"/>
                  <a:gd name="connsiteY1006" fmla="*/ 2785338 h 3474328"/>
                  <a:gd name="connsiteX1007" fmla="*/ 3146129 w 3482881"/>
                  <a:gd name="connsiteY1007" fmla="*/ 2772372 h 3474328"/>
                  <a:gd name="connsiteX1008" fmla="*/ 3160176 w 3482881"/>
                  <a:gd name="connsiteY1008" fmla="*/ 2759406 h 3474328"/>
                  <a:gd name="connsiteX1009" fmla="*/ 3173142 w 3482881"/>
                  <a:gd name="connsiteY1009" fmla="*/ 2746801 h 3474328"/>
                  <a:gd name="connsiteX1010" fmla="*/ 3195832 w 3482881"/>
                  <a:gd name="connsiteY1010" fmla="*/ 2723751 h 3474328"/>
                  <a:gd name="connsiteX1011" fmla="*/ 3198713 w 3482881"/>
                  <a:gd name="connsiteY1011" fmla="*/ 2728433 h 3474328"/>
                  <a:gd name="connsiteX1012" fmla="*/ 3176383 w 3482881"/>
                  <a:gd name="connsiteY1012" fmla="*/ 2750402 h 3474328"/>
                  <a:gd name="connsiteX1013" fmla="*/ 3162697 w 3482881"/>
                  <a:gd name="connsiteY1013" fmla="*/ 2763368 h 3474328"/>
                  <a:gd name="connsiteX1014" fmla="*/ 3155494 w 3482881"/>
                  <a:gd name="connsiteY1014" fmla="*/ 2770211 h 3474328"/>
                  <a:gd name="connsiteX1015" fmla="*/ 3147930 w 3482881"/>
                  <a:gd name="connsiteY1015" fmla="*/ 2777055 h 3474328"/>
                  <a:gd name="connsiteX1016" fmla="*/ 3132083 w 3482881"/>
                  <a:gd name="connsiteY1016" fmla="*/ 2790741 h 3474328"/>
                  <a:gd name="connsiteX1017" fmla="*/ 3115876 w 3482881"/>
                  <a:gd name="connsiteY1017" fmla="*/ 2804067 h 3474328"/>
                  <a:gd name="connsiteX1018" fmla="*/ 3100029 w 3482881"/>
                  <a:gd name="connsiteY1018" fmla="*/ 2816672 h 3474328"/>
                  <a:gd name="connsiteX1019" fmla="*/ 3084902 w 3482881"/>
                  <a:gd name="connsiteY1019" fmla="*/ 2828558 h 3474328"/>
                  <a:gd name="connsiteX1020" fmla="*/ 3170620 w 3482881"/>
                  <a:gd name="connsiteY1020" fmla="*/ 2752924 h 3474328"/>
                  <a:gd name="connsiteX1021" fmla="*/ 3160536 w 3482881"/>
                  <a:gd name="connsiteY1021" fmla="*/ 2761207 h 3474328"/>
                  <a:gd name="connsiteX1022" fmla="*/ 3146490 w 3482881"/>
                  <a:gd name="connsiteY1022" fmla="*/ 2773453 h 3474328"/>
                  <a:gd name="connsiteX1023" fmla="*/ 3129922 w 3482881"/>
                  <a:gd name="connsiteY1023" fmla="*/ 2787859 h 3474328"/>
                  <a:gd name="connsiteX1024" fmla="*/ 3121278 w 3482881"/>
                  <a:gd name="connsiteY1024" fmla="*/ 2795783 h 3474328"/>
                  <a:gd name="connsiteX1025" fmla="*/ 3112274 w 3482881"/>
                  <a:gd name="connsiteY1025" fmla="*/ 2803346 h 3474328"/>
                  <a:gd name="connsiteX1026" fmla="*/ 3094986 w 3482881"/>
                  <a:gd name="connsiteY1026" fmla="*/ 2817393 h 3474328"/>
                  <a:gd name="connsiteX1027" fmla="*/ 3087063 w 3482881"/>
                  <a:gd name="connsiteY1027" fmla="*/ 2823876 h 3474328"/>
                  <a:gd name="connsiteX1028" fmla="*/ 3079499 w 3482881"/>
                  <a:gd name="connsiteY1028" fmla="*/ 2829278 h 3474328"/>
                  <a:gd name="connsiteX1029" fmla="*/ 3061851 w 3482881"/>
                  <a:gd name="connsiteY1029" fmla="*/ 2840083 h 3474328"/>
                  <a:gd name="connsiteX1030" fmla="*/ 3051767 w 3482881"/>
                  <a:gd name="connsiteY1030" fmla="*/ 2846926 h 3474328"/>
                  <a:gd name="connsiteX1031" fmla="*/ 3042403 w 3482881"/>
                  <a:gd name="connsiteY1031" fmla="*/ 2853049 h 3474328"/>
                  <a:gd name="connsiteX1032" fmla="*/ 3025475 w 3482881"/>
                  <a:gd name="connsiteY1032" fmla="*/ 2863854 h 3474328"/>
                  <a:gd name="connsiteX1033" fmla="*/ 2998823 w 3482881"/>
                  <a:gd name="connsiteY1033" fmla="*/ 2880061 h 3474328"/>
                  <a:gd name="connsiteX1034" fmla="*/ 2979374 w 3482881"/>
                  <a:gd name="connsiteY1034" fmla="*/ 2891946 h 3474328"/>
                  <a:gd name="connsiteX1035" fmla="*/ 2963527 w 3482881"/>
                  <a:gd name="connsiteY1035" fmla="*/ 2900951 h 3474328"/>
                  <a:gd name="connsiteX1036" fmla="*/ 2948400 w 3482881"/>
                  <a:gd name="connsiteY1036" fmla="*/ 2909234 h 3474328"/>
                  <a:gd name="connsiteX1037" fmla="*/ 2940116 w 3482881"/>
                  <a:gd name="connsiteY1037" fmla="*/ 2913556 h 3474328"/>
                  <a:gd name="connsiteX1038" fmla="*/ 2930752 w 3482881"/>
                  <a:gd name="connsiteY1038" fmla="*/ 2917878 h 3474328"/>
                  <a:gd name="connsiteX1039" fmla="*/ 2906621 w 3482881"/>
                  <a:gd name="connsiteY1039" fmla="*/ 2928683 h 3474328"/>
                  <a:gd name="connsiteX1040" fmla="*/ 2891134 w 3482881"/>
                  <a:gd name="connsiteY1040" fmla="*/ 2934806 h 3474328"/>
                  <a:gd name="connsiteX1041" fmla="*/ 2872406 w 3482881"/>
                  <a:gd name="connsiteY1041" fmla="*/ 2941649 h 3474328"/>
                  <a:gd name="connsiteX1042" fmla="*/ 2867364 w 3482881"/>
                  <a:gd name="connsiteY1042" fmla="*/ 2944890 h 3474328"/>
                  <a:gd name="connsiteX1043" fmla="*/ 2862321 w 3482881"/>
                  <a:gd name="connsiteY1043" fmla="*/ 2947051 h 3474328"/>
                  <a:gd name="connsiteX1044" fmla="*/ 2856559 w 3482881"/>
                  <a:gd name="connsiteY1044" fmla="*/ 2949212 h 3474328"/>
                  <a:gd name="connsiteX1045" fmla="*/ 2837110 w 3482881"/>
                  <a:gd name="connsiteY1045" fmla="*/ 2957136 h 3474328"/>
                  <a:gd name="connsiteX1046" fmla="*/ 2852957 w 3482881"/>
                  <a:gd name="connsiteY1046" fmla="*/ 2952814 h 3474328"/>
                  <a:gd name="connsiteX1047" fmla="*/ 2863402 w 3482881"/>
                  <a:gd name="connsiteY1047" fmla="*/ 2949572 h 3474328"/>
                  <a:gd name="connsiteX1048" fmla="*/ 2874927 w 3482881"/>
                  <a:gd name="connsiteY1048" fmla="*/ 2945250 h 3474328"/>
                  <a:gd name="connsiteX1049" fmla="*/ 2901219 w 3482881"/>
                  <a:gd name="connsiteY1049" fmla="*/ 2935166 h 3474328"/>
                  <a:gd name="connsiteX1050" fmla="*/ 2930032 w 3482881"/>
                  <a:gd name="connsiteY1050" fmla="*/ 2922200 h 3474328"/>
                  <a:gd name="connsiteX1051" fmla="*/ 3043123 w 3482881"/>
                  <a:gd name="connsiteY1051" fmla="*/ 2859172 h 3474328"/>
                  <a:gd name="connsiteX1052" fmla="*/ 3022594 w 3482881"/>
                  <a:gd name="connsiteY1052" fmla="*/ 2873218 h 3474328"/>
                  <a:gd name="connsiteX1053" fmla="*/ 3052127 w 3482881"/>
                  <a:gd name="connsiteY1053" fmla="*/ 2854489 h 3474328"/>
                  <a:gd name="connsiteX1054" fmla="*/ 3064012 w 3482881"/>
                  <a:gd name="connsiteY1054" fmla="*/ 2846206 h 3474328"/>
                  <a:gd name="connsiteX1055" fmla="*/ 3074817 w 3482881"/>
                  <a:gd name="connsiteY1055" fmla="*/ 2838642 h 3474328"/>
                  <a:gd name="connsiteX1056" fmla="*/ 3084902 w 3482881"/>
                  <a:gd name="connsiteY1056" fmla="*/ 2831439 h 3474328"/>
                  <a:gd name="connsiteX1057" fmla="*/ 3094626 w 3482881"/>
                  <a:gd name="connsiteY1057" fmla="*/ 2824236 h 3474328"/>
                  <a:gd name="connsiteX1058" fmla="*/ 3114795 w 3482881"/>
                  <a:gd name="connsiteY1058" fmla="*/ 2808028 h 3474328"/>
                  <a:gd name="connsiteX1059" fmla="*/ 3110834 w 3482881"/>
                  <a:gd name="connsiteY1059" fmla="*/ 2810910 h 3474328"/>
                  <a:gd name="connsiteX1060" fmla="*/ 3126681 w 3482881"/>
                  <a:gd name="connsiteY1060" fmla="*/ 2797584 h 3474328"/>
                  <a:gd name="connsiteX1061" fmla="*/ 3137125 w 3482881"/>
                  <a:gd name="connsiteY1061" fmla="*/ 2788580 h 3474328"/>
                  <a:gd name="connsiteX1062" fmla="*/ 3149011 w 3482881"/>
                  <a:gd name="connsiteY1062" fmla="*/ 2779215 h 3474328"/>
                  <a:gd name="connsiteX1063" fmla="*/ 3157294 w 3482881"/>
                  <a:gd name="connsiteY1063" fmla="*/ 2773453 h 3474328"/>
                  <a:gd name="connsiteX1064" fmla="*/ 3172061 w 3482881"/>
                  <a:gd name="connsiteY1064" fmla="*/ 2760847 h 3474328"/>
                  <a:gd name="connsiteX1065" fmla="*/ 3213480 w 3482881"/>
                  <a:gd name="connsiteY1065" fmla="*/ 2717628 h 3474328"/>
                  <a:gd name="connsiteX1066" fmla="*/ 3225365 w 3482881"/>
                  <a:gd name="connsiteY1066" fmla="*/ 2705022 h 3474328"/>
                  <a:gd name="connsiteX1067" fmla="*/ 3237251 w 3482881"/>
                  <a:gd name="connsiteY1067" fmla="*/ 2692056 h 3474328"/>
                  <a:gd name="connsiteX1068" fmla="*/ 3248776 w 3482881"/>
                  <a:gd name="connsiteY1068" fmla="*/ 2679090 h 3474328"/>
                  <a:gd name="connsiteX1069" fmla="*/ 3259941 w 3482881"/>
                  <a:gd name="connsiteY1069" fmla="*/ 2665764 h 3474328"/>
                  <a:gd name="connsiteX1070" fmla="*/ 3256339 w 3482881"/>
                  <a:gd name="connsiteY1070" fmla="*/ 2667205 h 3474328"/>
                  <a:gd name="connsiteX1071" fmla="*/ 3271466 w 3482881"/>
                  <a:gd name="connsiteY1071" fmla="*/ 2648116 h 3474328"/>
                  <a:gd name="connsiteX1072" fmla="*/ 3282631 w 3482881"/>
                  <a:gd name="connsiteY1072" fmla="*/ 2633350 h 3474328"/>
                  <a:gd name="connsiteX1073" fmla="*/ 3293076 w 3482881"/>
                  <a:gd name="connsiteY1073" fmla="*/ 2618943 h 3474328"/>
                  <a:gd name="connsiteX1074" fmla="*/ 3298838 w 3482881"/>
                  <a:gd name="connsiteY1074" fmla="*/ 2610299 h 3474328"/>
                  <a:gd name="connsiteX1075" fmla="*/ 3304961 w 3482881"/>
                  <a:gd name="connsiteY1075" fmla="*/ 2599855 h 3474328"/>
                  <a:gd name="connsiteX1076" fmla="*/ 3304241 w 3482881"/>
                  <a:gd name="connsiteY1076" fmla="*/ 2597333 h 3474328"/>
                  <a:gd name="connsiteX1077" fmla="*/ 3246615 w 3482881"/>
                  <a:gd name="connsiteY1077" fmla="*/ 2675489 h 3474328"/>
                  <a:gd name="connsiteX1078" fmla="*/ 3265343 w 3482881"/>
                  <a:gd name="connsiteY1078" fmla="*/ 2649557 h 3474328"/>
                  <a:gd name="connsiteX1079" fmla="*/ 3270386 w 3482881"/>
                  <a:gd name="connsiteY1079" fmla="*/ 2641994 h 3474328"/>
                  <a:gd name="connsiteX1080" fmla="*/ 3285512 w 3482881"/>
                  <a:gd name="connsiteY1080" fmla="*/ 2620024 h 3474328"/>
                  <a:gd name="connsiteX1081" fmla="*/ 3286593 w 3482881"/>
                  <a:gd name="connsiteY1081" fmla="*/ 2621464 h 3474328"/>
                  <a:gd name="connsiteX1082" fmla="*/ 3295597 w 3482881"/>
                  <a:gd name="connsiteY1082" fmla="*/ 2609219 h 3474328"/>
                  <a:gd name="connsiteX1083" fmla="*/ 3304241 w 3482881"/>
                  <a:gd name="connsiteY1083" fmla="*/ 2596253 h 3474328"/>
                  <a:gd name="connsiteX1084" fmla="*/ 3315046 w 3482881"/>
                  <a:gd name="connsiteY1084" fmla="*/ 2581126 h 3474328"/>
                  <a:gd name="connsiteX1085" fmla="*/ 3324770 w 3482881"/>
                  <a:gd name="connsiteY1085" fmla="*/ 2563838 h 3474328"/>
                  <a:gd name="connsiteX1086" fmla="*/ 3334134 w 3482881"/>
                  <a:gd name="connsiteY1086" fmla="*/ 2546190 h 3474328"/>
                  <a:gd name="connsiteX1087" fmla="*/ 3329452 w 3482881"/>
                  <a:gd name="connsiteY1087" fmla="*/ 2555195 h 3474328"/>
                  <a:gd name="connsiteX1088" fmla="*/ 3339537 w 3482881"/>
                  <a:gd name="connsiteY1088" fmla="*/ 2538267 h 3474328"/>
                  <a:gd name="connsiteX1089" fmla="*/ 3346380 w 3482881"/>
                  <a:gd name="connsiteY1089" fmla="*/ 2524581 h 3474328"/>
                  <a:gd name="connsiteX1090" fmla="*/ 3353583 w 3482881"/>
                  <a:gd name="connsiteY1090" fmla="*/ 2509814 h 3474328"/>
                  <a:gd name="connsiteX1091" fmla="*/ 3363308 w 3482881"/>
                  <a:gd name="connsiteY1091" fmla="*/ 2489645 h 3474328"/>
                  <a:gd name="connsiteX1092" fmla="*/ 3300999 w 3482881"/>
                  <a:gd name="connsiteY1092" fmla="*/ 2598774 h 3474328"/>
                  <a:gd name="connsiteX1093" fmla="*/ 3309643 w 3482881"/>
                  <a:gd name="connsiteY1093" fmla="*/ 2584728 h 3474328"/>
                  <a:gd name="connsiteX1094" fmla="*/ 3319368 w 3482881"/>
                  <a:gd name="connsiteY1094" fmla="*/ 2568160 h 3474328"/>
                  <a:gd name="connsiteX1095" fmla="*/ 3339176 w 3482881"/>
                  <a:gd name="connsiteY1095" fmla="*/ 2532144 h 3474328"/>
                  <a:gd name="connsiteX1096" fmla="*/ 3355744 w 3482881"/>
                  <a:gd name="connsiteY1096" fmla="*/ 2498649 h 3474328"/>
                  <a:gd name="connsiteX1097" fmla="*/ 3365469 w 3482881"/>
                  <a:gd name="connsiteY1097" fmla="*/ 2476679 h 3474328"/>
                  <a:gd name="connsiteX1098" fmla="*/ 3405446 w 3482881"/>
                  <a:gd name="connsiteY1098" fmla="*/ 2374393 h 3474328"/>
                  <a:gd name="connsiteX1099" fmla="*/ 3397523 w 3482881"/>
                  <a:gd name="connsiteY1099" fmla="*/ 2407528 h 3474328"/>
                  <a:gd name="connsiteX1100" fmla="*/ 3396802 w 3482881"/>
                  <a:gd name="connsiteY1100" fmla="*/ 2412210 h 3474328"/>
                  <a:gd name="connsiteX1101" fmla="*/ 3392841 w 3482881"/>
                  <a:gd name="connsiteY1101" fmla="*/ 2424816 h 3474328"/>
                  <a:gd name="connsiteX1102" fmla="*/ 3364748 w 3482881"/>
                  <a:gd name="connsiteY1102" fmla="*/ 2491806 h 3474328"/>
                  <a:gd name="connsiteX1103" fmla="*/ 3372672 w 3482881"/>
                  <a:gd name="connsiteY1103" fmla="*/ 2473798 h 3474328"/>
                  <a:gd name="connsiteX1104" fmla="*/ 3362227 w 3482881"/>
                  <a:gd name="connsiteY1104" fmla="*/ 2494327 h 3474328"/>
                  <a:gd name="connsiteX1105" fmla="*/ 3355024 w 3482881"/>
                  <a:gd name="connsiteY1105" fmla="*/ 2508733 h 3474328"/>
                  <a:gd name="connsiteX1106" fmla="*/ 3347100 w 3482881"/>
                  <a:gd name="connsiteY1106" fmla="*/ 2524581 h 3474328"/>
                  <a:gd name="connsiteX1107" fmla="*/ 3338816 w 3482881"/>
                  <a:gd name="connsiteY1107" fmla="*/ 2540788 h 3474328"/>
                  <a:gd name="connsiteX1108" fmla="*/ 3330172 w 3482881"/>
                  <a:gd name="connsiteY1108" fmla="*/ 2556635 h 3474328"/>
                  <a:gd name="connsiteX1109" fmla="*/ 3315406 w 3482881"/>
                  <a:gd name="connsiteY1109" fmla="*/ 2582927 h 3474328"/>
                  <a:gd name="connsiteX1110" fmla="*/ 3315406 w 3482881"/>
                  <a:gd name="connsiteY1110" fmla="*/ 2585808 h 3474328"/>
                  <a:gd name="connsiteX1111" fmla="*/ 3319368 w 3482881"/>
                  <a:gd name="connsiteY1111" fmla="*/ 2580766 h 3474328"/>
                  <a:gd name="connsiteX1112" fmla="*/ 3334134 w 3482881"/>
                  <a:gd name="connsiteY1112" fmla="*/ 2556635 h 3474328"/>
                  <a:gd name="connsiteX1113" fmla="*/ 3344579 w 3482881"/>
                  <a:gd name="connsiteY1113" fmla="*/ 2534665 h 3474328"/>
                  <a:gd name="connsiteX1114" fmla="*/ 3361507 w 3482881"/>
                  <a:gd name="connsiteY1114" fmla="*/ 2500810 h 3474328"/>
                  <a:gd name="connsiteX1115" fmla="*/ 3379154 w 3482881"/>
                  <a:gd name="connsiteY1115" fmla="*/ 2462272 h 3474328"/>
                  <a:gd name="connsiteX1116" fmla="*/ 3377714 w 3482881"/>
                  <a:gd name="connsiteY1116" fmla="*/ 2472357 h 3474328"/>
                  <a:gd name="connsiteX1117" fmla="*/ 3393201 w 3482881"/>
                  <a:gd name="connsiteY1117" fmla="*/ 2434900 h 3474328"/>
                  <a:gd name="connsiteX1118" fmla="*/ 3396802 w 3482881"/>
                  <a:gd name="connsiteY1118" fmla="*/ 2425536 h 3474328"/>
                  <a:gd name="connsiteX1119" fmla="*/ 3398603 w 3482881"/>
                  <a:gd name="connsiteY1119" fmla="*/ 2420854 h 3474328"/>
                  <a:gd name="connsiteX1120" fmla="*/ 3400404 w 3482881"/>
                  <a:gd name="connsiteY1120" fmla="*/ 2416172 h 3474328"/>
                  <a:gd name="connsiteX1121" fmla="*/ 3406887 w 3482881"/>
                  <a:gd name="connsiteY1121" fmla="*/ 2397083 h 3474328"/>
                  <a:gd name="connsiteX1122" fmla="*/ 3404726 w 3482881"/>
                  <a:gd name="connsiteY1122" fmla="*/ 2404286 h 3474328"/>
                  <a:gd name="connsiteX1123" fmla="*/ 3414090 w 3482881"/>
                  <a:gd name="connsiteY1123" fmla="*/ 2378715 h 3474328"/>
                  <a:gd name="connsiteX1124" fmla="*/ 3423455 w 3482881"/>
                  <a:gd name="connsiteY1124" fmla="*/ 2345580 h 3474328"/>
                  <a:gd name="connsiteX1125" fmla="*/ 3425976 w 3482881"/>
                  <a:gd name="connsiteY1125" fmla="*/ 2336576 h 3474328"/>
                  <a:gd name="connsiteX1126" fmla="*/ 3428137 w 3482881"/>
                  <a:gd name="connsiteY1126" fmla="*/ 2327211 h 3474328"/>
                  <a:gd name="connsiteX1127" fmla="*/ 3432459 w 3482881"/>
                  <a:gd name="connsiteY1127" fmla="*/ 2307763 h 3474328"/>
                  <a:gd name="connsiteX1128" fmla="*/ 3440743 w 3482881"/>
                  <a:gd name="connsiteY1128" fmla="*/ 2267065 h 3474328"/>
                  <a:gd name="connsiteX1129" fmla="*/ 3443984 w 3482881"/>
                  <a:gd name="connsiteY1129" fmla="*/ 2247616 h 3474328"/>
                  <a:gd name="connsiteX1130" fmla="*/ 3447225 w 3482881"/>
                  <a:gd name="connsiteY1130" fmla="*/ 2221324 h 3474328"/>
                  <a:gd name="connsiteX1131" fmla="*/ 3449026 w 3482881"/>
                  <a:gd name="connsiteY1131" fmla="*/ 2206917 h 3474328"/>
                  <a:gd name="connsiteX1132" fmla="*/ 3450107 w 3482881"/>
                  <a:gd name="connsiteY1132" fmla="*/ 2192151 h 3474328"/>
                  <a:gd name="connsiteX1133" fmla="*/ 3451908 w 3482881"/>
                  <a:gd name="connsiteY1133" fmla="*/ 2164058 h 3474328"/>
                  <a:gd name="connsiteX1134" fmla="*/ 3452268 w 3482881"/>
                  <a:gd name="connsiteY1134" fmla="*/ 2151452 h 3474328"/>
                  <a:gd name="connsiteX1135" fmla="*/ 3452268 w 3482881"/>
                  <a:gd name="connsiteY1135" fmla="*/ 2140647 h 3474328"/>
                  <a:gd name="connsiteX1136" fmla="*/ 3452268 w 3482881"/>
                  <a:gd name="connsiteY1136" fmla="*/ 2126241 h 3474328"/>
                  <a:gd name="connsiteX1137" fmla="*/ 3450107 w 3482881"/>
                  <a:gd name="connsiteY1137" fmla="*/ 2139927 h 3474328"/>
                  <a:gd name="connsiteX1138" fmla="*/ 3451187 w 3482881"/>
                  <a:gd name="connsiteY1138" fmla="*/ 2066814 h 3474328"/>
                  <a:gd name="connsiteX1139" fmla="*/ 3449747 w 3482881"/>
                  <a:gd name="connsiteY1139" fmla="*/ 1989739 h 3474328"/>
                  <a:gd name="connsiteX1140" fmla="*/ 3448666 w 3482881"/>
                  <a:gd name="connsiteY1140" fmla="*/ 2058530 h 3474328"/>
                  <a:gd name="connsiteX1141" fmla="*/ 3444344 w 3482881"/>
                  <a:gd name="connsiteY1141" fmla="*/ 1935355 h 3474328"/>
                  <a:gd name="connsiteX1142" fmla="*/ 3446865 w 3482881"/>
                  <a:gd name="connsiteY1142" fmla="*/ 1927431 h 3474328"/>
                  <a:gd name="connsiteX1143" fmla="*/ 3445424 w 3482881"/>
                  <a:gd name="connsiteY1143" fmla="*/ 1597522 h 3474328"/>
                  <a:gd name="connsiteX1144" fmla="*/ 3447585 w 3482881"/>
                  <a:gd name="connsiteY1144" fmla="*/ 1400153 h 3474328"/>
                  <a:gd name="connsiteX1145" fmla="*/ 3445785 w 3482881"/>
                  <a:gd name="connsiteY1145" fmla="*/ 1346129 h 3474328"/>
                  <a:gd name="connsiteX1146" fmla="*/ 3447585 w 3482881"/>
                  <a:gd name="connsiteY1146" fmla="*/ 1335324 h 3474328"/>
                  <a:gd name="connsiteX1147" fmla="*/ 3446865 w 3482881"/>
                  <a:gd name="connsiteY1147" fmla="*/ 1127870 h 3474328"/>
                  <a:gd name="connsiteX1148" fmla="*/ 3449026 w 3482881"/>
                  <a:gd name="connsiteY1148" fmla="*/ 1035309 h 3474328"/>
                  <a:gd name="connsiteX1149" fmla="*/ 3449747 w 3482881"/>
                  <a:gd name="connsiteY1149" fmla="*/ 1198102 h 3474328"/>
                  <a:gd name="connsiteX1150" fmla="*/ 3447946 w 3482881"/>
                  <a:gd name="connsiteY1150" fmla="*/ 1196661 h 3474328"/>
                  <a:gd name="connsiteX1151" fmla="*/ 3447946 w 3482881"/>
                  <a:gd name="connsiteY1151" fmla="*/ 1341087 h 3474328"/>
                  <a:gd name="connsiteX1152" fmla="*/ 3449386 w 3482881"/>
                  <a:gd name="connsiteY1152" fmla="*/ 1279859 h 3474328"/>
                  <a:gd name="connsiteX1153" fmla="*/ 3453708 w 3482881"/>
                  <a:gd name="connsiteY1153" fmla="*/ 1370620 h 3474328"/>
                  <a:gd name="connsiteX1154" fmla="*/ 3451187 w 3482881"/>
                  <a:gd name="connsiteY1154" fmla="*/ 1176853 h 3474328"/>
                  <a:gd name="connsiteX1155" fmla="*/ 3454068 w 3482881"/>
                  <a:gd name="connsiteY1155" fmla="*/ 1296066 h 3474328"/>
                  <a:gd name="connsiteX1156" fmla="*/ 3455149 w 3482881"/>
                  <a:gd name="connsiteY1156" fmla="*/ 1232318 h 3474328"/>
                  <a:gd name="connsiteX1157" fmla="*/ 3453348 w 3482881"/>
                  <a:gd name="connsiteY1157" fmla="*/ 1185857 h 3474328"/>
                  <a:gd name="connsiteX1158" fmla="*/ 3453348 w 3482881"/>
                  <a:gd name="connsiteY1158" fmla="*/ 1188738 h 3474328"/>
                  <a:gd name="connsiteX1159" fmla="*/ 3449747 w 3482881"/>
                  <a:gd name="connsiteY1159" fmla="*/ 983445 h 3474328"/>
                  <a:gd name="connsiteX1160" fmla="*/ 3444344 w 3482881"/>
                  <a:gd name="connsiteY1160" fmla="*/ 1014059 h 3474328"/>
                  <a:gd name="connsiteX1161" fmla="*/ 3444344 w 3482881"/>
                  <a:gd name="connsiteY1161" fmla="*/ 930141 h 3474328"/>
                  <a:gd name="connsiteX1162" fmla="*/ 3444344 w 3482881"/>
                  <a:gd name="connsiteY1162" fmla="*/ 916095 h 3474328"/>
                  <a:gd name="connsiteX1163" fmla="*/ 3444344 w 3482881"/>
                  <a:gd name="connsiteY1163" fmla="*/ 905650 h 3474328"/>
                  <a:gd name="connsiteX1164" fmla="*/ 3445424 w 3482881"/>
                  <a:gd name="connsiteY1164" fmla="*/ 896646 h 3474328"/>
                  <a:gd name="connsiteX1165" fmla="*/ 3446145 w 3482881"/>
                  <a:gd name="connsiteY1165" fmla="*/ 917175 h 3474328"/>
                  <a:gd name="connsiteX1166" fmla="*/ 3446145 w 3482881"/>
                  <a:gd name="connsiteY1166" fmla="*/ 933022 h 3474328"/>
                  <a:gd name="connsiteX1167" fmla="*/ 3446865 w 3482881"/>
                  <a:gd name="connsiteY1167" fmla="*/ 952471 h 3474328"/>
                  <a:gd name="connsiteX1168" fmla="*/ 3447946 w 3482881"/>
                  <a:gd name="connsiteY1168" fmla="*/ 961835 h 3474328"/>
                  <a:gd name="connsiteX1169" fmla="*/ 3449026 w 3482881"/>
                  <a:gd name="connsiteY1169" fmla="*/ 969399 h 3474328"/>
                  <a:gd name="connsiteX1170" fmla="*/ 3450467 w 3482881"/>
                  <a:gd name="connsiteY1170" fmla="*/ 1020182 h 3474328"/>
                  <a:gd name="connsiteX1171" fmla="*/ 3454428 w 3482881"/>
                  <a:gd name="connsiteY1171" fmla="*/ 978403 h 3474328"/>
                  <a:gd name="connsiteX1172" fmla="*/ 3451547 w 3482881"/>
                  <a:gd name="connsiteY1172" fmla="*/ 923658 h 3474328"/>
                  <a:gd name="connsiteX1173" fmla="*/ 3452268 w 3482881"/>
                  <a:gd name="connsiteY1173" fmla="*/ 916815 h 3474328"/>
                  <a:gd name="connsiteX1174" fmla="*/ 3450827 w 3482881"/>
                  <a:gd name="connsiteY1174" fmla="*/ 877557 h 3474328"/>
                  <a:gd name="connsiteX1175" fmla="*/ 3449747 w 3482881"/>
                  <a:gd name="connsiteY1175" fmla="*/ 858829 h 3474328"/>
                  <a:gd name="connsiteX1176" fmla="*/ 3447225 w 3482881"/>
                  <a:gd name="connsiteY1176" fmla="*/ 832537 h 3474328"/>
                  <a:gd name="connsiteX1177" fmla="*/ 3448666 w 3482881"/>
                  <a:gd name="connsiteY1177" fmla="*/ 842622 h 3474328"/>
                  <a:gd name="connsiteX1178" fmla="*/ 3447585 w 3482881"/>
                  <a:gd name="connsiteY1178" fmla="*/ 824974 h 3474328"/>
                  <a:gd name="connsiteX1179" fmla="*/ 3445785 w 3482881"/>
                  <a:gd name="connsiteY1179" fmla="*/ 810927 h 3474328"/>
                  <a:gd name="connsiteX1180" fmla="*/ 3442543 w 3482881"/>
                  <a:gd name="connsiteY1180" fmla="*/ 788597 h 3474328"/>
                  <a:gd name="connsiteX1181" fmla="*/ 3440743 w 3482881"/>
                  <a:gd name="connsiteY1181" fmla="*/ 778513 h 3474328"/>
                  <a:gd name="connsiteX1182" fmla="*/ 3438581 w 3482881"/>
                  <a:gd name="connsiteY1182" fmla="*/ 767708 h 3474328"/>
                  <a:gd name="connsiteX1183" fmla="*/ 3434259 w 3482881"/>
                  <a:gd name="connsiteY1183" fmla="*/ 739975 h 3474328"/>
                  <a:gd name="connsiteX1184" fmla="*/ 3433539 w 3482881"/>
                  <a:gd name="connsiteY1184" fmla="*/ 742496 h 3474328"/>
                  <a:gd name="connsiteX1185" fmla="*/ 3429938 w 3482881"/>
                  <a:gd name="connsiteY1185" fmla="*/ 728450 h 3474328"/>
                  <a:gd name="connsiteX1186" fmla="*/ 3424175 w 3482881"/>
                  <a:gd name="connsiteY1186" fmla="*/ 706120 h 3474328"/>
                  <a:gd name="connsiteX1187" fmla="*/ 3421294 w 3482881"/>
                  <a:gd name="connsiteY1187" fmla="*/ 694235 h 3474328"/>
                  <a:gd name="connsiteX1188" fmla="*/ 3418052 w 3482881"/>
                  <a:gd name="connsiteY1188" fmla="*/ 683430 h 3474328"/>
                  <a:gd name="connsiteX1189" fmla="*/ 3424895 w 3482881"/>
                  <a:gd name="connsiteY1189" fmla="*/ 714404 h 3474328"/>
                  <a:gd name="connsiteX1190" fmla="*/ 3427776 w 3482881"/>
                  <a:gd name="connsiteY1190" fmla="*/ 729531 h 3474328"/>
                  <a:gd name="connsiteX1191" fmla="*/ 3429217 w 3482881"/>
                  <a:gd name="connsiteY1191" fmla="*/ 737454 h 3474328"/>
                  <a:gd name="connsiteX1192" fmla="*/ 3430298 w 3482881"/>
                  <a:gd name="connsiteY1192" fmla="*/ 745738 h 3474328"/>
                  <a:gd name="connsiteX1193" fmla="*/ 3433179 w 3482881"/>
                  <a:gd name="connsiteY1193" fmla="*/ 764106 h 3474328"/>
                  <a:gd name="connsiteX1194" fmla="*/ 3434620 w 3482881"/>
                  <a:gd name="connsiteY1194" fmla="*/ 774551 h 3474328"/>
                  <a:gd name="connsiteX1195" fmla="*/ 3435340 w 3482881"/>
                  <a:gd name="connsiteY1195" fmla="*/ 779953 h 3474328"/>
                  <a:gd name="connsiteX1196" fmla="*/ 3436060 w 3482881"/>
                  <a:gd name="connsiteY1196" fmla="*/ 785716 h 3474328"/>
                  <a:gd name="connsiteX1197" fmla="*/ 3438942 w 3482881"/>
                  <a:gd name="connsiteY1197" fmla="*/ 811288 h 3474328"/>
                  <a:gd name="connsiteX1198" fmla="*/ 3440743 w 3482881"/>
                  <a:gd name="connsiteY1198" fmla="*/ 826054 h 3474328"/>
                  <a:gd name="connsiteX1199" fmla="*/ 3441823 w 3482881"/>
                  <a:gd name="connsiteY1199" fmla="*/ 842261 h 3474328"/>
                  <a:gd name="connsiteX1200" fmla="*/ 3444344 w 3482881"/>
                  <a:gd name="connsiteY1200" fmla="*/ 853066 h 3474328"/>
                  <a:gd name="connsiteX1201" fmla="*/ 3445785 w 3482881"/>
                  <a:gd name="connsiteY1201" fmla="*/ 863151 h 3474328"/>
                  <a:gd name="connsiteX1202" fmla="*/ 3447225 w 3482881"/>
                  <a:gd name="connsiteY1202" fmla="*/ 883680 h 3474328"/>
                  <a:gd name="connsiteX1203" fmla="*/ 3447225 w 3482881"/>
                  <a:gd name="connsiteY1203" fmla="*/ 868914 h 3474328"/>
                  <a:gd name="connsiteX1204" fmla="*/ 3445424 w 3482881"/>
                  <a:gd name="connsiteY1204" fmla="*/ 854147 h 3474328"/>
                  <a:gd name="connsiteX1205" fmla="*/ 3443264 w 3482881"/>
                  <a:gd name="connsiteY1205" fmla="*/ 824613 h 3474328"/>
                  <a:gd name="connsiteX1206" fmla="*/ 3446865 w 3482881"/>
                  <a:gd name="connsiteY1206" fmla="*/ 858469 h 3474328"/>
                  <a:gd name="connsiteX1207" fmla="*/ 3447585 w 3482881"/>
                  <a:gd name="connsiteY1207" fmla="*/ 872515 h 3474328"/>
                  <a:gd name="connsiteX1208" fmla="*/ 3447585 w 3482881"/>
                  <a:gd name="connsiteY1208" fmla="*/ 886561 h 3474328"/>
                  <a:gd name="connsiteX1209" fmla="*/ 3447946 w 3482881"/>
                  <a:gd name="connsiteY1209" fmla="*/ 915014 h 3474328"/>
                  <a:gd name="connsiteX1210" fmla="*/ 3446145 w 3482881"/>
                  <a:gd name="connsiteY1210" fmla="*/ 878278 h 3474328"/>
                  <a:gd name="connsiteX1211" fmla="*/ 3445424 w 3482881"/>
                  <a:gd name="connsiteY1211" fmla="*/ 869634 h 3474328"/>
                  <a:gd name="connsiteX1212" fmla="*/ 3444704 w 3482881"/>
                  <a:gd name="connsiteY1212" fmla="*/ 864952 h 3474328"/>
                  <a:gd name="connsiteX1213" fmla="*/ 3441103 w 3482881"/>
                  <a:gd name="connsiteY1213" fmla="*/ 845863 h 3474328"/>
                  <a:gd name="connsiteX1214" fmla="*/ 3439662 w 3482881"/>
                  <a:gd name="connsiteY1214" fmla="*/ 824613 h 3474328"/>
                  <a:gd name="connsiteX1215" fmla="*/ 3437861 w 3482881"/>
                  <a:gd name="connsiteY1215" fmla="*/ 809127 h 3474328"/>
                  <a:gd name="connsiteX1216" fmla="*/ 3435340 w 3482881"/>
                  <a:gd name="connsiteY1216" fmla="*/ 789318 h 3474328"/>
                  <a:gd name="connsiteX1217" fmla="*/ 3428857 w 3482881"/>
                  <a:gd name="connsiteY1217" fmla="*/ 751501 h 3474328"/>
                  <a:gd name="connsiteX1218" fmla="*/ 3426696 w 3482881"/>
                  <a:gd name="connsiteY1218" fmla="*/ 732412 h 3474328"/>
                  <a:gd name="connsiteX1219" fmla="*/ 3422014 w 3482881"/>
                  <a:gd name="connsiteY1219" fmla="*/ 709722 h 3474328"/>
                  <a:gd name="connsiteX1220" fmla="*/ 3415531 w 3482881"/>
                  <a:gd name="connsiteY1220" fmla="*/ 681629 h 3474328"/>
                  <a:gd name="connsiteX1221" fmla="*/ 3374113 w 3482881"/>
                  <a:gd name="connsiteY1221" fmla="*/ 557373 h 3474328"/>
                  <a:gd name="connsiteX1222" fmla="*/ 3387438 w 3482881"/>
                  <a:gd name="connsiteY1222" fmla="*/ 589788 h 3474328"/>
                  <a:gd name="connsiteX1223" fmla="*/ 3389239 w 3482881"/>
                  <a:gd name="connsiteY1223" fmla="*/ 590508 h 3474328"/>
                  <a:gd name="connsiteX1224" fmla="*/ 3379875 w 3482881"/>
                  <a:gd name="connsiteY1224" fmla="*/ 565657 h 3474328"/>
                  <a:gd name="connsiteX1225" fmla="*/ 3374113 w 3482881"/>
                  <a:gd name="connsiteY1225" fmla="*/ 551971 h 3474328"/>
                  <a:gd name="connsiteX1226" fmla="*/ 3356104 w 3482881"/>
                  <a:gd name="connsiteY1226" fmla="*/ 515954 h 3474328"/>
                  <a:gd name="connsiteX1227" fmla="*/ 3357185 w 3482881"/>
                  <a:gd name="connsiteY1227" fmla="*/ 516314 h 3474328"/>
                  <a:gd name="connsiteX1228" fmla="*/ 3342058 w 3482881"/>
                  <a:gd name="connsiteY1228" fmla="*/ 488222 h 3474328"/>
                  <a:gd name="connsiteX1229" fmla="*/ 3330893 w 3482881"/>
                  <a:gd name="connsiteY1229" fmla="*/ 470574 h 3474328"/>
                  <a:gd name="connsiteX1230" fmla="*/ 3319728 w 3482881"/>
                  <a:gd name="connsiteY1230" fmla="*/ 452926 h 3474328"/>
                  <a:gd name="connsiteX1231" fmla="*/ 3302080 w 3482881"/>
                  <a:gd name="connsiteY1231" fmla="*/ 426634 h 3474328"/>
                  <a:gd name="connsiteX1232" fmla="*/ 3309283 w 3482881"/>
                  <a:gd name="connsiteY1232" fmla="*/ 431316 h 3474328"/>
                  <a:gd name="connsiteX1233" fmla="*/ 3289834 w 3482881"/>
                  <a:gd name="connsiteY1233" fmla="*/ 398901 h 3474328"/>
                  <a:gd name="connsiteX1234" fmla="*/ 3239051 w 3482881"/>
                  <a:gd name="connsiteY1234" fmla="*/ 332632 h 3474328"/>
                  <a:gd name="connsiteX1235" fmla="*/ 3227886 w 3482881"/>
                  <a:gd name="connsiteY1235" fmla="*/ 320386 h 3474328"/>
                  <a:gd name="connsiteX1236" fmla="*/ 3218882 w 3482881"/>
                  <a:gd name="connsiteY1236" fmla="*/ 310301 h 3474328"/>
                  <a:gd name="connsiteX1237" fmla="*/ 3208077 w 3482881"/>
                  <a:gd name="connsiteY1237" fmla="*/ 299136 h 3474328"/>
                  <a:gd name="connsiteX1238" fmla="*/ 3213840 w 3482881"/>
                  <a:gd name="connsiteY1238" fmla="*/ 304899 h 3474328"/>
                  <a:gd name="connsiteX1239" fmla="*/ 3197633 w 3482881"/>
                  <a:gd name="connsiteY1239" fmla="*/ 286891 h 3474328"/>
                  <a:gd name="connsiteX1240" fmla="*/ 3189349 w 3482881"/>
                  <a:gd name="connsiteY1240" fmla="*/ 277887 h 3474328"/>
                  <a:gd name="connsiteX1241" fmla="*/ 3180705 w 3482881"/>
                  <a:gd name="connsiteY1241" fmla="*/ 269243 h 3474328"/>
                  <a:gd name="connsiteX1242" fmla="*/ 3192230 w 3482881"/>
                  <a:gd name="connsiteY1242" fmla="*/ 279688 h 3474328"/>
                  <a:gd name="connsiteX1243" fmla="*/ 3203035 w 3482881"/>
                  <a:gd name="connsiteY1243" fmla="*/ 290853 h 3474328"/>
                  <a:gd name="connsiteX1244" fmla="*/ 3213840 w 3482881"/>
                  <a:gd name="connsiteY1244" fmla="*/ 302018 h 3474328"/>
                  <a:gd name="connsiteX1245" fmla="*/ 3224285 w 3482881"/>
                  <a:gd name="connsiteY1245" fmla="*/ 313543 h 3474328"/>
                  <a:gd name="connsiteX1246" fmla="*/ 3244454 w 3482881"/>
                  <a:gd name="connsiteY1246" fmla="*/ 337314 h 3474328"/>
                  <a:gd name="connsiteX1247" fmla="*/ 3249496 w 3482881"/>
                  <a:gd name="connsiteY1247" fmla="*/ 343076 h 3474328"/>
                  <a:gd name="connsiteX1248" fmla="*/ 3254538 w 3482881"/>
                  <a:gd name="connsiteY1248" fmla="*/ 349199 h 3474328"/>
                  <a:gd name="connsiteX1249" fmla="*/ 3264623 w 3482881"/>
                  <a:gd name="connsiteY1249" fmla="*/ 361084 h 3474328"/>
                  <a:gd name="connsiteX1250" fmla="*/ 3268225 w 3482881"/>
                  <a:gd name="connsiteY1250" fmla="*/ 362525 h 3474328"/>
                  <a:gd name="connsiteX1251" fmla="*/ 3299919 w 3482881"/>
                  <a:gd name="connsiteY1251" fmla="*/ 404664 h 3474328"/>
                  <a:gd name="connsiteX1252" fmla="*/ 3303881 w 3482881"/>
                  <a:gd name="connsiteY1252" fmla="*/ 409706 h 3474328"/>
                  <a:gd name="connsiteX1253" fmla="*/ 3307482 w 3482881"/>
                  <a:gd name="connsiteY1253" fmla="*/ 414749 h 3474328"/>
                  <a:gd name="connsiteX1254" fmla="*/ 3313965 w 3482881"/>
                  <a:gd name="connsiteY1254" fmla="*/ 424473 h 3474328"/>
                  <a:gd name="connsiteX1255" fmla="*/ 3324770 w 3482881"/>
                  <a:gd name="connsiteY1255" fmla="*/ 439960 h 3474328"/>
                  <a:gd name="connsiteX1256" fmla="*/ 3308203 w 3482881"/>
                  <a:gd name="connsiteY1256" fmla="*/ 414028 h 3474328"/>
                  <a:gd name="connsiteX1257" fmla="*/ 3304601 w 3482881"/>
                  <a:gd name="connsiteY1257" fmla="*/ 408626 h 3474328"/>
                  <a:gd name="connsiteX1258" fmla="*/ 3300999 w 3482881"/>
                  <a:gd name="connsiteY1258" fmla="*/ 403584 h 3474328"/>
                  <a:gd name="connsiteX1259" fmla="*/ 3294156 w 3482881"/>
                  <a:gd name="connsiteY1259" fmla="*/ 394219 h 3474328"/>
                  <a:gd name="connsiteX1260" fmla="*/ 3279390 w 3482881"/>
                  <a:gd name="connsiteY1260" fmla="*/ 373690 h 3474328"/>
                  <a:gd name="connsiteX1261" fmla="*/ 3258140 w 3482881"/>
                  <a:gd name="connsiteY1261" fmla="*/ 347038 h 3474328"/>
                  <a:gd name="connsiteX1262" fmla="*/ 3282631 w 3482881"/>
                  <a:gd name="connsiteY1262" fmla="*/ 374410 h 3474328"/>
                  <a:gd name="connsiteX1263" fmla="*/ 3276869 w 3482881"/>
                  <a:gd name="connsiteY1263" fmla="*/ 368648 h 3474328"/>
                  <a:gd name="connsiteX1264" fmla="*/ 3283711 w 3482881"/>
                  <a:gd name="connsiteY1264" fmla="*/ 378372 h 3474328"/>
                  <a:gd name="connsiteX1265" fmla="*/ 3290194 w 3482881"/>
                  <a:gd name="connsiteY1265" fmla="*/ 387736 h 3474328"/>
                  <a:gd name="connsiteX1266" fmla="*/ 3302440 w 3482881"/>
                  <a:gd name="connsiteY1266" fmla="*/ 405024 h 3474328"/>
                  <a:gd name="connsiteX1267" fmla="*/ 3308203 w 3482881"/>
                  <a:gd name="connsiteY1267" fmla="*/ 413308 h 3474328"/>
                  <a:gd name="connsiteX1268" fmla="*/ 3313605 w 3482881"/>
                  <a:gd name="connsiteY1268" fmla="*/ 421592 h 3474328"/>
                  <a:gd name="connsiteX1269" fmla="*/ 3324770 w 3482881"/>
                  <a:gd name="connsiteY1269" fmla="*/ 437799 h 3474328"/>
                  <a:gd name="connsiteX1270" fmla="*/ 3330533 w 3482881"/>
                  <a:gd name="connsiteY1270" fmla="*/ 446083 h 3474328"/>
                  <a:gd name="connsiteX1271" fmla="*/ 3335935 w 3482881"/>
                  <a:gd name="connsiteY1271" fmla="*/ 455087 h 3474328"/>
                  <a:gd name="connsiteX1272" fmla="*/ 3347460 w 3482881"/>
                  <a:gd name="connsiteY1272" fmla="*/ 474175 h 3474328"/>
                  <a:gd name="connsiteX1273" fmla="*/ 3353583 w 3482881"/>
                  <a:gd name="connsiteY1273" fmla="*/ 484620 h 3474328"/>
                  <a:gd name="connsiteX1274" fmla="*/ 3359706 w 3482881"/>
                  <a:gd name="connsiteY1274" fmla="*/ 496145 h 3474328"/>
                  <a:gd name="connsiteX1275" fmla="*/ 3372672 w 3482881"/>
                  <a:gd name="connsiteY1275" fmla="*/ 521717 h 3474328"/>
                  <a:gd name="connsiteX1276" fmla="*/ 3372672 w 3482881"/>
                  <a:gd name="connsiteY1276" fmla="*/ 523878 h 3474328"/>
                  <a:gd name="connsiteX1277" fmla="*/ 3438942 w 3482881"/>
                  <a:gd name="connsiteY1277" fmla="*/ 707561 h 3474328"/>
                  <a:gd name="connsiteX1278" fmla="*/ 3433179 w 3482881"/>
                  <a:gd name="connsiteY1278" fmla="*/ 687392 h 3474328"/>
                  <a:gd name="connsiteX1279" fmla="*/ 3442903 w 3482881"/>
                  <a:gd name="connsiteY1279" fmla="*/ 726289 h 3474328"/>
                  <a:gd name="connsiteX1280" fmla="*/ 3444344 w 3482881"/>
                  <a:gd name="connsiteY1280" fmla="*/ 732052 h 3474328"/>
                  <a:gd name="connsiteX1281" fmla="*/ 3445424 w 3482881"/>
                  <a:gd name="connsiteY1281" fmla="*/ 738174 h 3474328"/>
                  <a:gd name="connsiteX1282" fmla="*/ 3447946 w 3482881"/>
                  <a:gd name="connsiteY1282" fmla="*/ 750780 h 3474328"/>
                  <a:gd name="connsiteX1283" fmla="*/ 3453348 w 3482881"/>
                  <a:gd name="connsiteY1283" fmla="*/ 777432 h 3474328"/>
                  <a:gd name="connsiteX1284" fmla="*/ 3457670 w 3482881"/>
                  <a:gd name="connsiteY1284" fmla="*/ 806245 h 3474328"/>
                  <a:gd name="connsiteX1285" fmla="*/ 3459831 w 3482881"/>
                  <a:gd name="connsiteY1285" fmla="*/ 821372 h 3474328"/>
                  <a:gd name="connsiteX1286" fmla="*/ 3461272 w 3482881"/>
                  <a:gd name="connsiteY1286" fmla="*/ 836859 h 3474328"/>
                  <a:gd name="connsiteX1287" fmla="*/ 3464513 w 3482881"/>
                  <a:gd name="connsiteY1287" fmla="*/ 868553 h 3474328"/>
                  <a:gd name="connsiteX1288" fmla="*/ 3465954 w 3482881"/>
                  <a:gd name="connsiteY1288" fmla="*/ 900608 h 3474328"/>
                  <a:gd name="connsiteX1289" fmla="*/ 3466674 w 3482881"/>
                  <a:gd name="connsiteY1289" fmla="*/ 901328 h 3474328"/>
                  <a:gd name="connsiteX1290" fmla="*/ 3467394 w 3482881"/>
                  <a:gd name="connsiteY1290" fmla="*/ 911413 h 3474328"/>
                  <a:gd name="connsiteX1291" fmla="*/ 3467394 w 3482881"/>
                  <a:gd name="connsiteY1291" fmla="*/ 941306 h 3474328"/>
                  <a:gd name="connsiteX1292" fmla="*/ 3467394 w 3482881"/>
                  <a:gd name="connsiteY1292" fmla="*/ 941306 h 3474328"/>
                  <a:gd name="connsiteX1293" fmla="*/ 3469916 w 3482881"/>
                  <a:gd name="connsiteY1293" fmla="*/ 1059440 h 3474328"/>
                  <a:gd name="connsiteX1294" fmla="*/ 3470996 w 3482881"/>
                  <a:gd name="connsiteY1294" fmla="*/ 1018741 h 3474328"/>
                  <a:gd name="connsiteX1295" fmla="*/ 3468835 w 3482881"/>
                  <a:gd name="connsiteY1295" fmla="*/ 937344 h 3474328"/>
                  <a:gd name="connsiteX1296" fmla="*/ 3468835 w 3482881"/>
                  <a:gd name="connsiteY1296" fmla="*/ 906731 h 3474328"/>
                  <a:gd name="connsiteX1297" fmla="*/ 3467755 w 3482881"/>
                  <a:gd name="connsiteY1297" fmla="*/ 872515 h 3474328"/>
                  <a:gd name="connsiteX1298" fmla="*/ 3466674 w 3482881"/>
                  <a:gd name="connsiteY1298" fmla="*/ 855948 h 3474328"/>
                  <a:gd name="connsiteX1299" fmla="*/ 3465233 w 3482881"/>
                  <a:gd name="connsiteY1299" fmla="*/ 840461 h 3474328"/>
                  <a:gd name="connsiteX1300" fmla="*/ 3463072 w 3482881"/>
                  <a:gd name="connsiteY1300" fmla="*/ 815249 h 3474328"/>
                  <a:gd name="connsiteX1301" fmla="*/ 3463793 w 3482881"/>
                  <a:gd name="connsiteY1301" fmla="*/ 827855 h 3474328"/>
                  <a:gd name="connsiteX1302" fmla="*/ 3463793 w 3482881"/>
                  <a:gd name="connsiteY1302" fmla="*/ 830376 h 3474328"/>
                  <a:gd name="connsiteX1303" fmla="*/ 3461632 w 3482881"/>
                  <a:gd name="connsiteY1303" fmla="*/ 815609 h 3474328"/>
                  <a:gd name="connsiteX1304" fmla="*/ 3454789 w 3482881"/>
                  <a:gd name="connsiteY1304" fmla="*/ 773110 h 3474328"/>
                  <a:gd name="connsiteX1305" fmla="*/ 3447946 w 3482881"/>
                  <a:gd name="connsiteY1305" fmla="*/ 732052 h 3474328"/>
                  <a:gd name="connsiteX1306" fmla="*/ 3443264 w 3482881"/>
                  <a:gd name="connsiteY1306" fmla="*/ 707921 h 3474328"/>
                  <a:gd name="connsiteX1307" fmla="*/ 3445424 w 3482881"/>
                  <a:gd name="connsiteY1307" fmla="*/ 718726 h 3474328"/>
                  <a:gd name="connsiteX1308" fmla="*/ 3448666 w 3482881"/>
                  <a:gd name="connsiteY1308" fmla="*/ 734933 h 3474328"/>
                  <a:gd name="connsiteX1309" fmla="*/ 3451908 w 3482881"/>
                  <a:gd name="connsiteY1309" fmla="*/ 751861 h 3474328"/>
                  <a:gd name="connsiteX1310" fmla="*/ 3449747 w 3482881"/>
                  <a:gd name="connsiteY1310" fmla="*/ 732052 h 3474328"/>
                  <a:gd name="connsiteX1311" fmla="*/ 3449026 w 3482881"/>
                  <a:gd name="connsiteY1311" fmla="*/ 721607 h 3474328"/>
                  <a:gd name="connsiteX1312" fmla="*/ 3441463 w 3482881"/>
                  <a:gd name="connsiteY1312" fmla="*/ 690633 h 3474328"/>
                  <a:gd name="connsiteX1313" fmla="*/ 3437141 w 3482881"/>
                  <a:gd name="connsiteY1313" fmla="*/ 674786 h 3474328"/>
                  <a:gd name="connsiteX1314" fmla="*/ 3432459 w 3482881"/>
                  <a:gd name="connsiteY1314" fmla="*/ 658579 h 3474328"/>
                  <a:gd name="connsiteX1315" fmla="*/ 3427416 w 3482881"/>
                  <a:gd name="connsiteY1315" fmla="*/ 642011 h 3474328"/>
                  <a:gd name="connsiteX1316" fmla="*/ 3421654 w 3482881"/>
                  <a:gd name="connsiteY1316" fmla="*/ 625444 h 3474328"/>
                  <a:gd name="connsiteX1317" fmla="*/ 3415891 w 3482881"/>
                  <a:gd name="connsiteY1317" fmla="*/ 608876 h 3474328"/>
                  <a:gd name="connsiteX1318" fmla="*/ 3413010 w 3482881"/>
                  <a:gd name="connsiteY1318" fmla="*/ 600592 h 3474328"/>
                  <a:gd name="connsiteX1319" fmla="*/ 3409768 w 3482881"/>
                  <a:gd name="connsiteY1319" fmla="*/ 592309 h 3474328"/>
                  <a:gd name="connsiteX1320" fmla="*/ 3396442 w 3482881"/>
                  <a:gd name="connsiteY1320" fmla="*/ 559174 h 3474328"/>
                  <a:gd name="connsiteX1321" fmla="*/ 3381676 w 3482881"/>
                  <a:gd name="connsiteY1321" fmla="*/ 527119 h 3474328"/>
                  <a:gd name="connsiteX1322" fmla="*/ 3378074 w 3482881"/>
                  <a:gd name="connsiteY1322" fmla="*/ 519196 h 3474328"/>
                  <a:gd name="connsiteX1323" fmla="*/ 3374113 w 3482881"/>
                  <a:gd name="connsiteY1323" fmla="*/ 511632 h 3474328"/>
                  <a:gd name="connsiteX1324" fmla="*/ 3366189 w 3482881"/>
                  <a:gd name="connsiteY1324" fmla="*/ 496866 h 3474328"/>
                  <a:gd name="connsiteX1325" fmla="*/ 3358625 w 3482881"/>
                  <a:gd name="connsiteY1325" fmla="*/ 482459 h 3474328"/>
                  <a:gd name="connsiteX1326" fmla="*/ 3350341 w 3482881"/>
                  <a:gd name="connsiteY1326" fmla="*/ 468773 h 3474328"/>
                  <a:gd name="connsiteX1327" fmla="*/ 3356104 w 3482881"/>
                  <a:gd name="connsiteY1327" fmla="*/ 478857 h 3474328"/>
                  <a:gd name="connsiteX1328" fmla="*/ 3361507 w 3482881"/>
                  <a:gd name="connsiteY1328" fmla="*/ 489302 h 3474328"/>
                  <a:gd name="connsiteX1329" fmla="*/ 3371951 w 3482881"/>
                  <a:gd name="connsiteY1329" fmla="*/ 510192 h 3474328"/>
                  <a:gd name="connsiteX1330" fmla="*/ 3355744 w 3482881"/>
                  <a:gd name="connsiteY1330" fmla="*/ 478497 h 3474328"/>
                  <a:gd name="connsiteX1331" fmla="*/ 3334855 w 3482881"/>
                  <a:gd name="connsiteY1331" fmla="*/ 442121 h 3474328"/>
                  <a:gd name="connsiteX1332" fmla="*/ 3315406 w 3482881"/>
                  <a:gd name="connsiteY1332" fmla="*/ 411507 h 3474328"/>
                  <a:gd name="connsiteX1333" fmla="*/ 3305682 w 3482881"/>
                  <a:gd name="connsiteY1333" fmla="*/ 396380 h 3474328"/>
                  <a:gd name="connsiteX1334" fmla="*/ 3311804 w 3482881"/>
                  <a:gd name="connsiteY1334" fmla="*/ 405024 h 3474328"/>
                  <a:gd name="connsiteX1335" fmla="*/ 3317927 w 3482881"/>
                  <a:gd name="connsiteY1335" fmla="*/ 414388 h 3474328"/>
                  <a:gd name="connsiteX1336" fmla="*/ 3330533 w 3482881"/>
                  <a:gd name="connsiteY1336" fmla="*/ 433837 h 3474328"/>
                  <a:gd name="connsiteX1337" fmla="*/ 3337016 w 3482881"/>
                  <a:gd name="connsiteY1337" fmla="*/ 444282 h 3474328"/>
                  <a:gd name="connsiteX1338" fmla="*/ 3343499 w 3482881"/>
                  <a:gd name="connsiteY1338" fmla="*/ 455087 h 3474328"/>
                  <a:gd name="connsiteX1339" fmla="*/ 3356464 w 3482881"/>
                  <a:gd name="connsiteY1339" fmla="*/ 477417 h 3474328"/>
                  <a:gd name="connsiteX1340" fmla="*/ 3335935 w 3482881"/>
                  <a:gd name="connsiteY1340" fmla="*/ 440320 h 3474328"/>
                  <a:gd name="connsiteX1341" fmla="*/ 3310724 w 3482881"/>
                  <a:gd name="connsiteY1341" fmla="*/ 401062 h 3474328"/>
                  <a:gd name="connsiteX1342" fmla="*/ 3245534 w 3482881"/>
                  <a:gd name="connsiteY1342" fmla="*/ 321466 h 3474328"/>
                  <a:gd name="connsiteX1343" fmla="*/ 3259941 w 3482881"/>
                  <a:gd name="connsiteY1343" fmla="*/ 338754 h 3474328"/>
                  <a:gd name="connsiteX1344" fmla="*/ 3273987 w 3482881"/>
                  <a:gd name="connsiteY1344" fmla="*/ 356402 h 3474328"/>
                  <a:gd name="connsiteX1345" fmla="*/ 3265343 w 3482881"/>
                  <a:gd name="connsiteY1345" fmla="*/ 345958 h 3474328"/>
                  <a:gd name="connsiteX1346" fmla="*/ 3253458 w 3482881"/>
                  <a:gd name="connsiteY1346" fmla="*/ 331551 h 3474328"/>
                  <a:gd name="connsiteX1347" fmla="*/ 3238691 w 3482881"/>
                  <a:gd name="connsiteY1347" fmla="*/ 314263 h 3474328"/>
                  <a:gd name="connsiteX1348" fmla="*/ 3230408 w 3482881"/>
                  <a:gd name="connsiteY1348" fmla="*/ 304899 h 3474328"/>
                  <a:gd name="connsiteX1349" fmla="*/ 3221404 w 3482881"/>
                  <a:gd name="connsiteY1349" fmla="*/ 295175 h 3474328"/>
                  <a:gd name="connsiteX1350" fmla="*/ 3202315 w 3482881"/>
                  <a:gd name="connsiteY1350" fmla="*/ 275006 h 3474328"/>
                  <a:gd name="connsiteX1351" fmla="*/ 3192230 w 3482881"/>
                  <a:gd name="connsiteY1351" fmla="*/ 264921 h 3474328"/>
                  <a:gd name="connsiteX1352" fmla="*/ 3181786 w 3482881"/>
                  <a:gd name="connsiteY1352" fmla="*/ 254836 h 3474328"/>
                  <a:gd name="connsiteX1353" fmla="*/ 3140727 w 3482881"/>
                  <a:gd name="connsiteY1353" fmla="*/ 217380 h 3474328"/>
                  <a:gd name="connsiteX1354" fmla="*/ 3266424 w 3482881"/>
                  <a:gd name="connsiteY1354" fmla="*/ 344517 h 3474328"/>
                  <a:gd name="connsiteX1355" fmla="*/ 3279750 w 3482881"/>
                  <a:gd name="connsiteY1355" fmla="*/ 356402 h 3474328"/>
                  <a:gd name="connsiteX1356" fmla="*/ 3261381 w 3482881"/>
                  <a:gd name="connsiteY1356" fmla="*/ 332632 h 3474328"/>
                  <a:gd name="connsiteX1357" fmla="*/ 3239772 w 3482881"/>
                  <a:gd name="connsiteY1357" fmla="*/ 308501 h 3474328"/>
                  <a:gd name="connsiteX1358" fmla="*/ 3233289 w 3482881"/>
                  <a:gd name="connsiteY1358" fmla="*/ 300937 h 3474328"/>
                  <a:gd name="connsiteX1359" fmla="*/ 3226446 w 3482881"/>
                  <a:gd name="connsiteY1359" fmla="*/ 293374 h 3474328"/>
                  <a:gd name="connsiteX1360" fmla="*/ 3232929 w 3482881"/>
                  <a:gd name="connsiteY1360" fmla="*/ 299857 h 3474328"/>
                  <a:gd name="connsiteX1361" fmla="*/ 3239772 w 3482881"/>
                  <a:gd name="connsiteY1361" fmla="*/ 307420 h 3474328"/>
                  <a:gd name="connsiteX1362" fmla="*/ 3255619 w 3482881"/>
                  <a:gd name="connsiteY1362" fmla="*/ 325068 h 3474328"/>
                  <a:gd name="connsiteX1363" fmla="*/ 3272907 w 3482881"/>
                  <a:gd name="connsiteY1363" fmla="*/ 345597 h 3474328"/>
                  <a:gd name="connsiteX1364" fmla="*/ 3290915 w 3482881"/>
                  <a:gd name="connsiteY1364" fmla="*/ 368288 h 3474328"/>
                  <a:gd name="connsiteX1365" fmla="*/ 3308563 w 3482881"/>
                  <a:gd name="connsiteY1365" fmla="*/ 392418 h 3474328"/>
                  <a:gd name="connsiteX1366" fmla="*/ 3317207 w 3482881"/>
                  <a:gd name="connsiteY1366" fmla="*/ 404664 h 3474328"/>
                  <a:gd name="connsiteX1367" fmla="*/ 3325491 w 3482881"/>
                  <a:gd name="connsiteY1367" fmla="*/ 417270 h 3474328"/>
                  <a:gd name="connsiteX1368" fmla="*/ 3341337 w 3482881"/>
                  <a:gd name="connsiteY1368" fmla="*/ 441401 h 3474328"/>
                  <a:gd name="connsiteX1369" fmla="*/ 3355384 w 3482881"/>
                  <a:gd name="connsiteY1369" fmla="*/ 464451 h 3474328"/>
                  <a:gd name="connsiteX1370" fmla="*/ 3348181 w 3482881"/>
                  <a:gd name="connsiteY1370" fmla="*/ 453646 h 3474328"/>
                  <a:gd name="connsiteX1371" fmla="*/ 3384197 w 3482881"/>
                  <a:gd name="connsiteY1371" fmla="*/ 523158 h 3474328"/>
                  <a:gd name="connsiteX1372" fmla="*/ 3400404 w 3482881"/>
                  <a:gd name="connsiteY1372" fmla="*/ 558814 h 3474328"/>
                  <a:gd name="connsiteX1373" fmla="*/ 3414811 w 3482881"/>
                  <a:gd name="connsiteY1373" fmla="*/ 594470 h 3474328"/>
                  <a:gd name="connsiteX1374" fmla="*/ 3394642 w 3482881"/>
                  <a:gd name="connsiteY1374" fmla="*/ 545488 h 3474328"/>
                  <a:gd name="connsiteX1375" fmla="*/ 3397883 w 3482881"/>
                  <a:gd name="connsiteY1375" fmla="*/ 551250 h 3474328"/>
                  <a:gd name="connsiteX1376" fmla="*/ 3401485 w 3482881"/>
                  <a:gd name="connsiteY1376" fmla="*/ 558453 h 3474328"/>
                  <a:gd name="connsiteX1377" fmla="*/ 3405446 w 3482881"/>
                  <a:gd name="connsiteY1377" fmla="*/ 567457 h 3474328"/>
                  <a:gd name="connsiteX1378" fmla="*/ 3413730 w 3482881"/>
                  <a:gd name="connsiteY1378" fmla="*/ 587627 h 3474328"/>
                  <a:gd name="connsiteX1379" fmla="*/ 3420573 w 3482881"/>
                  <a:gd name="connsiteY1379" fmla="*/ 604194 h 3474328"/>
                  <a:gd name="connsiteX1380" fmla="*/ 3415891 w 3482881"/>
                  <a:gd name="connsiteY1380" fmla="*/ 590868 h 3474328"/>
                  <a:gd name="connsiteX1381" fmla="*/ 3413370 w 3482881"/>
                  <a:gd name="connsiteY1381" fmla="*/ 583665 h 3474328"/>
                  <a:gd name="connsiteX1382" fmla="*/ 3412290 w 3482881"/>
                  <a:gd name="connsiteY1382" fmla="*/ 579703 h 3474328"/>
                  <a:gd name="connsiteX1383" fmla="*/ 3408328 w 3482881"/>
                  <a:gd name="connsiteY1383" fmla="*/ 567457 h 3474328"/>
                  <a:gd name="connsiteX1384" fmla="*/ 3439302 w 3482881"/>
                  <a:gd name="connsiteY1384" fmla="*/ 655697 h 3474328"/>
                  <a:gd name="connsiteX1385" fmla="*/ 3433539 w 3482881"/>
                  <a:gd name="connsiteY1385" fmla="*/ 644532 h 3474328"/>
                  <a:gd name="connsiteX1386" fmla="*/ 3459111 w 3482881"/>
                  <a:gd name="connsiteY1386" fmla="*/ 754742 h 3474328"/>
                  <a:gd name="connsiteX1387" fmla="*/ 3454428 w 3482881"/>
                  <a:gd name="connsiteY1387" fmla="*/ 726649 h 3474328"/>
                  <a:gd name="connsiteX1388" fmla="*/ 3455509 w 3482881"/>
                  <a:gd name="connsiteY1388" fmla="*/ 729170 h 3474328"/>
                  <a:gd name="connsiteX1389" fmla="*/ 3458030 w 3482881"/>
                  <a:gd name="connsiteY1389" fmla="*/ 739255 h 3474328"/>
                  <a:gd name="connsiteX1390" fmla="*/ 3464873 w 3482881"/>
                  <a:gd name="connsiteY1390" fmla="*/ 770949 h 3474328"/>
                  <a:gd name="connsiteX1391" fmla="*/ 3469556 w 3482881"/>
                  <a:gd name="connsiteY1391" fmla="*/ 799402 h 3474328"/>
                  <a:gd name="connsiteX1392" fmla="*/ 3468115 w 3482881"/>
                  <a:gd name="connsiteY1392" fmla="*/ 786796 h 3474328"/>
                  <a:gd name="connsiteX1393" fmla="*/ 3473517 w 3482881"/>
                  <a:gd name="connsiteY1393" fmla="*/ 819571 h 3474328"/>
                  <a:gd name="connsiteX1394" fmla="*/ 3474958 w 3482881"/>
                  <a:gd name="connsiteY1394" fmla="*/ 847304 h 3474328"/>
                  <a:gd name="connsiteX1395" fmla="*/ 3472797 w 3482881"/>
                  <a:gd name="connsiteY1395" fmla="*/ 824974 h 3474328"/>
                  <a:gd name="connsiteX1396" fmla="*/ 3470636 w 3482881"/>
                  <a:gd name="connsiteY1396" fmla="*/ 806605 h 3474328"/>
                  <a:gd name="connsiteX1397" fmla="*/ 3468115 w 3482881"/>
                  <a:gd name="connsiteY1397" fmla="*/ 795800 h 3474328"/>
                  <a:gd name="connsiteX1398" fmla="*/ 3470276 w 3482881"/>
                  <a:gd name="connsiteY1398" fmla="*/ 810927 h 3474328"/>
                  <a:gd name="connsiteX1399" fmla="*/ 3472077 w 3482881"/>
                  <a:gd name="connsiteY1399" fmla="*/ 826414 h 3474328"/>
                  <a:gd name="connsiteX1400" fmla="*/ 3474958 w 3482881"/>
                  <a:gd name="connsiteY1400" fmla="*/ 859189 h 3474328"/>
                  <a:gd name="connsiteX1401" fmla="*/ 3472437 w 3482881"/>
                  <a:gd name="connsiteY1401" fmla="*/ 838300 h 3474328"/>
                  <a:gd name="connsiteX1402" fmla="*/ 3474598 w 3482881"/>
                  <a:gd name="connsiteY1402" fmla="*/ 863511 h 3474328"/>
                  <a:gd name="connsiteX1403" fmla="*/ 3475678 w 3482881"/>
                  <a:gd name="connsiteY1403" fmla="*/ 888722 h 3474328"/>
                  <a:gd name="connsiteX1404" fmla="*/ 3476398 w 3482881"/>
                  <a:gd name="connsiteY1404" fmla="*/ 913934 h 3474328"/>
                  <a:gd name="connsiteX1405" fmla="*/ 3476398 w 3482881"/>
                  <a:gd name="connsiteY1405" fmla="*/ 938785 h 3474328"/>
                  <a:gd name="connsiteX1406" fmla="*/ 3481441 w 3482881"/>
                  <a:gd name="connsiteY1406" fmla="*/ 994970 h 3474328"/>
                  <a:gd name="connsiteX1407" fmla="*/ 3481441 w 3482881"/>
                  <a:gd name="connsiteY1407" fmla="*/ 1074926 h 3474328"/>
                  <a:gd name="connsiteX1408" fmla="*/ 3481441 w 3482881"/>
                  <a:gd name="connsiteY1408" fmla="*/ 1064482 h 3474328"/>
                  <a:gd name="connsiteX1409" fmla="*/ 3481801 w 3482881"/>
                  <a:gd name="connsiteY1409" fmla="*/ 1215030 h 3474328"/>
                  <a:gd name="connsiteX1410" fmla="*/ 3476038 w 3482881"/>
                  <a:gd name="connsiteY1410" fmla="*/ 1215030 h 3474328"/>
                  <a:gd name="connsiteX1411" fmla="*/ 3480721 w 3482881"/>
                  <a:gd name="connsiteY1411" fmla="*/ 1315875 h 3474328"/>
                  <a:gd name="connsiteX1412" fmla="*/ 3480000 w 3482881"/>
                  <a:gd name="connsiteY1412" fmla="*/ 1318036 h 3474328"/>
                  <a:gd name="connsiteX1413" fmla="*/ 3481801 w 3482881"/>
                  <a:gd name="connsiteY1413" fmla="*/ 1389348 h 3474328"/>
                  <a:gd name="connsiteX1414" fmla="*/ 3481801 w 3482881"/>
                  <a:gd name="connsiteY1414" fmla="*/ 1324519 h 3474328"/>
                  <a:gd name="connsiteX1415" fmla="*/ 3482881 w 3482881"/>
                  <a:gd name="connsiteY1415" fmla="*/ 1430047 h 3474328"/>
                  <a:gd name="connsiteX1416" fmla="*/ 3480721 w 3482881"/>
                  <a:gd name="connsiteY1416" fmla="*/ 1472906 h 3474328"/>
                  <a:gd name="connsiteX1417" fmla="*/ 3482881 w 3482881"/>
                  <a:gd name="connsiteY1417" fmla="*/ 1664152 h 3474328"/>
                  <a:gd name="connsiteX1418" fmla="*/ 3481801 w 3482881"/>
                  <a:gd name="connsiteY1418" fmla="*/ 1833069 h 3474328"/>
                  <a:gd name="connsiteX1419" fmla="*/ 3481801 w 3482881"/>
                  <a:gd name="connsiteY1419" fmla="*/ 1780485 h 3474328"/>
                  <a:gd name="connsiteX1420" fmla="*/ 3479280 w 3482881"/>
                  <a:gd name="connsiteY1420" fmla="*/ 1793451 h 3474328"/>
                  <a:gd name="connsiteX1421" fmla="*/ 3480000 w 3482881"/>
                  <a:gd name="connsiteY1421" fmla="*/ 1779044 h 3474328"/>
                  <a:gd name="connsiteX1422" fmla="*/ 3478199 w 3482881"/>
                  <a:gd name="connsiteY1422" fmla="*/ 1732943 h 3474328"/>
                  <a:gd name="connsiteX1423" fmla="*/ 3476759 w 3482881"/>
                  <a:gd name="connsiteY1423" fmla="*/ 1799213 h 3474328"/>
                  <a:gd name="connsiteX1424" fmla="*/ 3476759 w 3482881"/>
                  <a:gd name="connsiteY1424" fmla="*/ 1776163 h 3474328"/>
                  <a:gd name="connsiteX1425" fmla="*/ 3474237 w 3482881"/>
                  <a:gd name="connsiteY1425" fmla="*/ 1876648 h 3474328"/>
                  <a:gd name="connsiteX1426" fmla="*/ 3475318 w 3482881"/>
                  <a:gd name="connsiteY1426" fmla="*/ 1865123 h 3474328"/>
                  <a:gd name="connsiteX1427" fmla="*/ 3475318 w 3482881"/>
                  <a:gd name="connsiteY1427" fmla="*/ 2046285 h 3474328"/>
                  <a:gd name="connsiteX1428" fmla="*/ 3475318 w 3482881"/>
                  <a:gd name="connsiteY1428" fmla="*/ 2091305 h 3474328"/>
                  <a:gd name="connsiteX1429" fmla="*/ 3475318 w 3482881"/>
                  <a:gd name="connsiteY1429" fmla="*/ 2113275 h 3474328"/>
                  <a:gd name="connsiteX1430" fmla="*/ 3474958 w 3482881"/>
                  <a:gd name="connsiteY1430" fmla="*/ 2135245 h 3474328"/>
                  <a:gd name="connsiteX1431" fmla="*/ 3474598 w 3482881"/>
                  <a:gd name="connsiteY1431" fmla="*/ 2156855 h 3474328"/>
                  <a:gd name="connsiteX1432" fmla="*/ 3473157 w 3482881"/>
                  <a:gd name="connsiteY1432" fmla="*/ 2177744 h 3474328"/>
                  <a:gd name="connsiteX1433" fmla="*/ 3469556 w 3482881"/>
                  <a:gd name="connsiteY1433" fmla="*/ 2217722 h 3474328"/>
                  <a:gd name="connsiteX1434" fmla="*/ 3468835 w 3482881"/>
                  <a:gd name="connsiteY1434" fmla="*/ 2234290 h 3474328"/>
                  <a:gd name="connsiteX1435" fmla="*/ 3467394 w 3482881"/>
                  <a:gd name="connsiteY1435" fmla="*/ 2248696 h 3474328"/>
                  <a:gd name="connsiteX1436" fmla="*/ 3464873 w 3482881"/>
                  <a:gd name="connsiteY1436" fmla="*/ 2266704 h 3474328"/>
                  <a:gd name="connsiteX1437" fmla="*/ 3461632 w 3482881"/>
                  <a:gd name="connsiteY1437" fmla="*/ 2287234 h 3474328"/>
                  <a:gd name="connsiteX1438" fmla="*/ 3459831 w 3482881"/>
                  <a:gd name="connsiteY1438" fmla="*/ 2298398 h 3474328"/>
                  <a:gd name="connsiteX1439" fmla="*/ 3457310 w 3482881"/>
                  <a:gd name="connsiteY1439" fmla="*/ 2309924 h 3474328"/>
                  <a:gd name="connsiteX1440" fmla="*/ 3445064 w 3482881"/>
                  <a:gd name="connsiteY1440" fmla="*/ 2359986 h 3474328"/>
                  <a:gd name="connsiteX1441" fmla="*/ 3437861 w 3482881"/>
                  <a:gd name="connsiteY1441" fmla="*/ 2386278 h 3474328"/>
                  <a:gd name="connsiteX1442" fmla="*/ 3429217 w 3482881"/>
                  <a:gd name="connsiteY1442" fmla="*/ 2412210 h 3474328"/>
                  <a:gd name="connsiteX1443" fmla="*/ 3410489 w 3482881"/>
                  <a:gd name="connsiteY1443" fmla="*/ 2462272 h 3474328"/>
                  <a:gd name="connsiteX1444" fmla="*/ 3400764 w 3482881"/>
                  <a:gd name="connsiteY1444" fmla="*/ 2485323 h 3474328"/>
                  <a:gd name="connsiteX1445" fmla="*/ 3391400 w 3482881"/>
                  <a:gd name="connsiteY1445" fmla="*/ 2506212 h 3474328"/>
                  <a:gd name="connsiteX1446" fmla="*/ 3382756 w 3482881"/>
                  <a:gd name="connsiteY1446" fmla="*/ 2524581 h 3474328"/>
                  <a:gd name="connsiteX1447" fmla="*/ 3375193 w 3482881"/>
                  <a:gd name="connsiteY1447" fmla="*/ 2540428 h 3474328"/>
                  <a:gd name="connsiteX1448" fmla="*/ 3380235 w 3482881"/>
                  <a:gd name="connsiteY1448" fmla="*/ 2519538 h 3474328"/>
                  <a:gd name="connsiteX1449" fmla="*/ 3417692 w 3482881"/>
                  <a:gd name="connsiteY1449" fmla="*/ 2428057 h 3474328"/>
                  <a:gd name="connsiteX1450" fmla="*/ 3428497 w 3482881"/>
                  <a:gd name="connsiteY1450" fmla="*/ 2405007 h 3474328"/>
                  <a:gd name="connsiteX1451" fmla="*/ 3434620 w 3482881"/>
                  <a:gd name="connsiteY1451" fmla="*/ 2386999 h 3474328"/>
                  <a:gd name="connsiteX1452" fmla="*/ 3438221 w 3482881"/>
                  <a:gd name="connsiteY1452" fmla="*/ 2373673 h 3474328"/>
                  <a:gd name="connsiteX1453" fmla="*/ 3441823 w 3482881"/>
                  <a:gd name="connsiteY1453" fmla="*/ 2359626 h 3474328"/>
                  <a:gd name="connsiteX1454" fmla="*/ 3438942 w 3482881"/>
                  <a:gd name="connsiteY1454" fmla="*/ 2366109 h 3474328"/>
                  <a:gd name="connsiteX1455" fmla="*/ 3431378 w 3482881"/>
                  <a:gd name="connsiteY1455" fmla="*/ 2387359 h 3474328"/>
                  <a:gd name="connsiteX1456" fmla="*/ 3430298 w 3482881"/>
                  <a:gd name="connsiteY1456" fmla="*/ 2385918 h 3474328"/>
                  <a:gd name="connsiteX1457" fmla="*/ 3415531 w 3482881"/>
                  <a:gd name="connsiteY1457" fmla="*/ 2429498 h 3474328"/>
                  <a:gd name="connsiteX1458" fmla="*/ 3400764 w 3482881"/>
                  <a:gd name="connsiteY1458" fmla="*/ 2468395 h 3474328"/>
                  <a:gd name="connsiteX1459" fmla="*/ 3385638 w 3482881"/>
                  <a:gd name="connsiteY1459" fmla="*/ 2503331 h 3474328"/>
                  <a:gd name="connsiteX1460" fmla="*/ 3378074 w 3482881"/>
                  <a:gd name="connsiteY1460" fmla="*/ 2519538 h 3474328"/>
                  <a:gd name="connsiteX1461" fmla="*/ 3370511 w 3482881"/>
                  <a:gd name="connsiteY1461" fmla="*/ 2535025 h 3474328"/>
                  <a:gd name="connsiteX1462" fmla="*/ 3363308 w 3482881"/>
                  <a:gd name="connsiteY1462" fmla="*/ 2550152 h 3474328"/>
                  <a:gd name="connsiteX1463" fmla="*/ 3355384 w 3482881"/>
                  <a:gd name="connsiteY1463" fmla="*/ 2564559 h 3474328"/>
                  <a:gd name="connsiteX1464" fmla="*/ 3340257 w 3482881"/>
                  <a:gd name="connsiteY1464" fmla="*/ 2591931 h 3474328"/>
                  <a:gd name="connsiteX1465" fmla="*/ 3307482 w 3482881"/>
                  <a:gd name="connsiteY1465" fmla="*/ 2643434 h 3474328"/>
                  <a:gd name="connsiteX1466" fmla="*/ 3305682 w 3482881"/>
                  <a:gd name="connsiteY1466" fmla="*/ 2644875 h 3474328"/>
                  <a:gd name="connsiteX1467" fmla="*/ 3269305 w 3482881"/>
                  <a:gd name="connsiteY1467" fmla="*/ 2694577 h 3474328"/>
                  <a:gd name="connsiteX1468" fmla="*/ 3291995 w 3482881"/>
                  <a:gd name="connsiteY1468" fmla="*/ 2668285 h 3474328"/>
                  <a:gd name="connsiteX1469" fmla="*/ 3283351 w 3482881"/>
                  <a:gd name="connsiteY1469" fmla="*/ 2680171 h 3474328"/>
                  <a:gd name="connsiteX1470" fmla="*/ 3273627 w 3482881"/>
                  <a:gd name="connsiteY1470" fmla="*/ 2692776 h 3474328"/>
                  <a:gd name="connsiteX1471" fmla="*/ 3267144 w 3482881"/>
                  <a:gd name="connsiteY1471" fmla="*/ 2700700 h 3474328"/>
                  <a:gd name="connsiteX1472" fmla="*/ 3259581 w 3482881"/>
                  <a:gd name="connsiteY1472" fmla="*/ 2709344 h 3474328"/>
                  <a:gd name="connsiteX1473" fmla="*/ 3264623 w 3482881"/>
                  <a:gd name="connsiteY1473" fmla="*/ 2703221 h 3474328"/>
                  <a:gd name="connsiteX1474" fmla="*/ 3241573 w 3482881"/>
                  <a:gd name="connsiteY1474" fmla="*/ 2728793 h 3474328"/>
                  <a:gd name="connsiteX1475" fmla="*/ 3211319 w 3482881"/>
                  <a:gd name="connsiteY1475" fmla="*/ 2760847 h 3474328"/>
                  <a:gd name="connsiteX1476" fmla="*/ 3203035 w 3482881"/>
                  <a:gd name="connsiteY1476" fmla="*/ 2769131 h 3474328"/>
                  <a:gd name="connsiteX1477" fmla="*/ 3194391 w 3482881"/>
                  <a:gd name="connsiteY1477" fmla="*/ 2777415 h 3474328"/>
                  <a:gd name="connsiteX1478" fmla="*/ 3177103 w 3482881"/>
                  <a:gd name="connsiteY1478" fmla="*/ 2793982 h 3474328"/>
                  <a:gd name="connsiteX1479" fmla="*/ 3142168 w 3482881"/>
                  <a:gd name="connsiteY1479" fmla="*/ 2824236 h 3474328"/>
                  <a:gd name="connsiteX1480" fmla="*/ 3112274 w 3482881"/>
                  <a:gd name="connsiteY1480" fmla="*/ 2849807 h 3474328"/>
                  <a:gd name="connsiteX1481" fmla="*/ 3084181 w 3482881"/>
                  <a:gd name="connsiteY1481" fmla="*/ 2869256 h 3474328"/>
                  <a:gd name="connsiteX1482" fmla="*/ 3066894 w 3482881"/>
                  <a:gd name="connsiteY1482" fmla="*/ 2879701 h 3474328"/>
                  <a:gd name="connsiteX1483" fmla="*/ 3044204 w 3482881"/>
                  <a:gd name="connsiteY1483" fmla="*/ 2890506 h 3474328"/>
                  <a:gd name="connsiteX1484" fmla="*/ 3030157 w 3482881"/>
                  <a:gd name="connsiteY1484" fmla="*/ 2899510 h 3474328"/>
                  <a:gd name="connsiteX1485" fmla="*/ 3016471 w 3482881"/>
                  <a:gd name="connsiteY1485" fmla="*/ 2907433 h 3474328"/>
                  <a:gd name="connsiteX1486" fmla="*/ 2990900 w 3482881"/>
                  <a:gd name="connsiteY1486" fmla="*/ 2922200 h 3474328"/>
                  <a:gd name="connsiteX1487" fmla="*/ 2967129 w 3482881"/>
                  <a:gd name="connsiteY1487" fmla="*/ 2934806 h 3474328"/>
                  <a:gd name="connsiteX1488" fmla="*/ 2955964 w 3482881"/>
                  <a:gd name="connsiteY1488" fmla="*/ 2940928 h 3474328"/>
                  <a:gd name="connsiteX1489" fmla="*/ 2944799 w 3482881"/>
                  <a:gd name="connsiteY1489" fmla="*/ 2946331 h 3474328"/>
                  <a:gd name="connsiteX1490" fmla="*/ 2923189 w 3482881"/>
                  <a:gd name="connsiteY1490" fmla="*/ 2956776 h 3474328"/>
                  <a:gd name="connsiteX1491" fmla="*/ 2912744 w 3482881"/>
                  <a:gd name="connsiteY1491" fmla="*/ 2961818 h 3474328"/>
                  <a:gd name="connsiteX1492" fmla="*/ 2901939 w 3482881"/>
                  <a:gd name="connsiteY1492" fmla="*/ 2966500 h 3474328"/>
                  <a:gd name="connsiteX1493" fmla="*/ 2858360 w 3482881"/>
                  <a:gd name="connsiteY1493" fmla="*/ 2984148 h 3474328"/>
                  <a:gd name="connsiteX1494" fmla="*/ 2843593 w 3482881"/>
                  <a:gd name="connsiteY1494" fmla="*/ 2988830 h 3474328"/>
                  <a:gd name="connsiteX1495" fmla="*/ 2822704 w 3482881"/>
                  <a:gd name="connsiteY1495" fmla="*/ 2994953 h 3474328"/>
                  <a:gd name="connsiteX1496" fmla="*/ 2799293 w 3482881"/>
                  <a:gd name="connsiteY1496" fmla="*/ 3001436 h 3474328"/>
                  <a:gd name="connsiteX1497" fmla="*/ 2787768 w 3482881"/>
                  <a:gd name="connsiteY1497" fmla="*/ 3004677 h 3474328"/>
                  <a:gd name="connsiteX1498" fmla="*/ 2776603 w 3482881"/>
                  <a:gd name="connsiteY1498" fmla="*/ 3007198 h 3474328"/>
                  <a:gd name="connsiteX1499" fmla="*/ 2767959 w 3482881"/>
                  <a:gd name="connsiteY1499" fmla="*/ 3007198 h 3474328"/>
                  <a:gd name="connsiteX1500" fmla="*/ 2742027 w 3482881"/>
                  <a:gd name="connsiteY1500" fmla="*/ 3014041 h 3474328"/>
                  <a:gd name="connsiteX1501" fmla="*/ 2722218 w 3482881"/>
                  <a:gd name="connsiteY1501" fmla="*/ 3018723 h 3474328"/>
                  <a:gd name="connsiteX1502" fmla="*/ 2705651 w 3482881"/>
                  <a:gd name="connsiteY1502" fmla="*/ 3023045 h 3474328"/>
                  <a:gd name="connsiteX1503" fmla="*/ 2689083 w 3482881"/>
                  <a:gd name="connsiteY1503" fmla="*/ 3027007 h 3474328"/>
                  <a:gd name="connsiteX1504" fmla="*/ 2564107 w 3482881"/>
                  <a:gd name="connsiteY1504" fmla="*/ 3036732 h 3474328"/>
                  <a:gd name="connsiteX1505" fmla="*/ 2600843 w 3482881"/>
                  <a:gd name="connsiteY1505" fmla="*/ 3034571 h 3474328"/>
                  <a:gd name="connsiteX1506" fmla="*/ 2574912 w 3482881"/>
                  <a:gd name="connsiteY1506" fmla="*/ 3035291 h 3474328"/>
                  <a:gd name="connsiteX1507" fmla="*/ 2562306 w 3482881"/>
                  <a:gd name="connsiteY1507" fmla="*/ 3035651 h 3474328"/>
                  <a:gd name="connsiteX1508" fmla="*/ 2556543 w 3482881"/>
                  <a:gd name="connsiteY1508" fmla="*/ 3035651 h 3474328"/>
                  <a:gd name="connsiteX1509" fmla="*/ 2550781 w 3482881"/>
                  <a:gd name="connsiteY1509" fmla="*/ 3035651 h 3474328"/>
                  <a:gd name="connsiteX1510" fmla="*/ 2550061 w 3482881"/>
                  <a:gd name="connsiteY1510" fmla="*/ 3035651 h 3474328"/>
                  <a:gd name="connsiteX1511" fmla="*/ 2549700 w 3482881"/>
                  <a:gd name="connsiteY1511" fmla="*/ 3035651 h 3474328"/>
                  <a:gd name="connsiteX1512" fmla="*/ 2549700 w 3482881"/>
                  <a:gd name="connsiteY1512" fmla="*/ 3035651 h 3474328"/>
                  <a:gd name="connsiteX1513" fmla="*/ 2549700 w 3482881"/>
                  <a:gd name="connsiteY1513" fmla="*/ 3037452 h 3474328"/>
                  <a:gd name="connsiteX1514" fmla="*/ 2549700 w 3482881"/>
                  <a:gd name="connsiteY1514" fmla="*/ 3040333 h 3474328"/>
                  <a:gd name="connsiteX1515" fmla="*/ 2551141 w 3482881"/>
                  <a:gd name="connsiteY1515" fmla="*/ 3056541 h 3474328"/>
                  <a:gd name="connsiteX1516" fmla="*/ 2554022 w 3482881"/>
                  <a:gd name="connsiteY1516" fmla="*/ 3083913 h 3474328"/>
                  <a:gd name="connsiteX1517" fmla="*/ 2557624 w 3482881"/>
                  <a:gd name="connsiteY1517" fmla="*/ 3111285 h 3474328"/>
                  <a:gd name="connsiteX1518" fmla="*/ 2562306 w 3482881"/>
                  <a:gd name="connsiteY1518" fmla="*/ 3137937 h 3474328"/>
                  <a:gd name="connsiteX1519" fmla="*/ 2564827 w 3482881"/>
                  <a:gd name="connsiteY1519" fmla="*/ 3150903 h 3474328"/>
                  <a:gd name="connsiteX1520" fmla="*/ 2568069 w 3482881"/>
                  <a:gd name="connsiteY1520" fmla="*/ 3163509 h 3474328"/>
                  <a:gd name="connsiteX1521" fmla="*/ 2596161 w 3482881"/>
                  <a:gd name="connsiteY1521" fmla="*/ 3253910 h 3474328"/>
                  <a:gd name="connsiteX1522" fmla="*/ 2603725 w 3482881"/>
                  <a:gd name="connsiteY1522" fmla="*/ 3271918 h 3474328"/>
                  <a:gd name="connsiteX1523" fmla="*/ 2611288 w 3482881"/>
                  <a:gd name="connsiteY1523" fmla="*/ 3287765 h 3474328"/>
                  <a:gd name="connsiteX1524" fmla="*/ 2614530 w 3482881"/>
                  <a:gd name="connsiteY1524" fmla="*/ 3294968 h 3474328"/>
                  <a:gd name="connsiteX1525" fmla="*/ 2617771 w 3482881"/>
                  <a:gd name="connsiteY1525" fmla="*/ 3301451 h 3474328"/>
                  <a:gd name="connsiteX1526" fmla="*/ 2623534 w 3482881"/>
                  <a:gd name="connsiteY1526" fmla="*/ 3312256 h 3474328"/>
                  <a:gd name="connsiteX1527" fmla="*/ 2623534 w 3482881"/>
                  <a:gd name="connsiteY1527" fmla="*/ 3318379 h 3474328"/>
                  <a:gd name="connsiteX1528" fmla="*/ 2656308 w 3482881"/>
                  <a:gd name="connsiteY1528" fmla="*/ 3367361 h 3474328"/>
                  <a:gd name="connsiteX1529" fmla="*/ 2662071 w 3482881"/>
                  <a:gd name="connsiteY1529" fmla="*/ 3373844 h 3474328"/>
                  <a:gd name="connsiteX1530" fmla="*/ 2664952 w 3482881"/>
                  <a:gd name="connsiteY1530" fmla="*/ 3377085 h 3474328"/>
                  <a:gd name="connsiteX1531" fmla="*/ 2666393 w 3482881"/>
                  <a:gd name="connsiteY1531" fmla="*/ 3378526 h 3474328"/>
                  <a:gd name="connsiteX1532" fmla="*/ 2668554 w 3482881"/>
                  <a:gd name="connsiteY1532" fmla="*/ 3380327 h 3474328"/>
                  <a:gd name="connsiteX1533" fmla="*/ 2682240 w 3482881"/>
                  <a:gd name="connsiteY1533" fmla="*/ 3400856 h 3474328"/>
                  <a:gd name="connsiteX1534" fmla="*/ 2685842 w 3482881"/>
                  <a:gd name="connsiteY1534" fmla="*/ 3424627 h 3474328"/>
                  <a:gd name="connsiteX1535" fmla="*/ 2679719 w 3482881"/>
                  <a:gd name="connsiteY1535" fmla="*/ 3446237 h 3474328"/>
                  <a:gd name="connsiteX1536" fmla="*/ 2653067 w 3482881"/>
                  <a:gd name="connsiteY1536" fmla="*/ 3470367 h 3474328"/>
                  <a:gd name="connsiteX1537" fmla="*/ 2632898 w 3482881"/>
                  <a:gd name="connsiteY1537" fmla="*/ 3473609 h 3474328"/>
                  <a:gd name="connsiteX1538" fmla="*/ 2627856 w 3482881"/>
                  <a:gd name="connsiteY1538" fmla="*/ 3474329 h 3474328"/>
                  <a:gd name="connsiteX1539" fmla="*/ 2619212 w 3482881"/>
                  <a:gd name="connsiteY1539" fmla="*/ 3473249 h 3474328"/>
                  <a:gd name="connsiteX1540" fmla="*/ 2609847 w 3482881"/>
                  <a:gd name="connsiteY1540" fmla="*/ 3470727 h 3474328"/>
                  <a:gd name="connsiteX1541" fmla="*/ 2580674 w 3482881"/>
                  <a:gd name="connsiteY1541" fmla="*/ 3461723 h 3474328"/>
                  <a:gd name="connsiteX1542" fmla="*/ 2534934 w 3482881"/>
                  <a:gd name="connsiteY1542" fmla="*/ 3445516 h 3474328"/>
                  <a:gd name="connsiteX1543" fmla="*/ 2546819 w 3482881"/>
                  <a:gd name="connsiteY1543" fmla="*/ 3452719 h 3474328"/>
                  <a:gd name="connsiteX1544" fmla="*/ 2551141 w 3482881"/>
                  <a:gd name="connsiteY1544" fmla="*/ 3455241 h 3474328"/>
                  <a:gd name="connsiteX1545" fmla="*/ 2593640 w 3482881"/>
                  <a:gd name="connsiteY1545" fmla="*/ 3468927 h 3474328"/>
                  <a:gd name="connsiteX1546" fmla="*/ 2554022 w 3482881"/>
                  <a:gd name="connsiteY1546" fmla="*/ 3458122 h 3474328"/>
                  <a:gd name="connsiteX1547" fmla="*/ 2507201 w 3482881"/>
                  <a:gd name="connsiteY1547" fmla="*/ 3441914 h 3474328"/>
                  <a:gd name="connsiteX1548" fmla="*/ 2493875 w 3482881"/>
                  <a:gd name="connsiteY1548" fmla="*/ 3437233 h 3474328"/>
                  <a:gd name="connsiteX1549" fmla="*/ 2480189 w 3482881"/>
                  <a:gd name="connsiteY1549" fmla="*/ 3431470 h 3474328"/>
                  <a:gd name="connsiteX1550" fmla="*/ 2450656 w 3482881"/>
                  <a:gd name="connsiteY1550" fmla="*/ 3418864 h 3474328"/>
                  <a:gd name="connsiteX1551" fmla="*/ 2434809 w 3482881"/>
                  <a:gd name="connsiteY1551" fmla="*/ 3412021 h 3474328"/>
                  <a:gd name="connsiteX1552" fmla="*/ 2418241 w 3482881"/>
                  <a:gd name="connsiteY1552" fmla="*/ 3404097 h 3474328"/>
                  <a:gd name="connsiteX1553" fmla="*/ 2382945 w 3482881"/>
                  <a:gd name="connsiteY1553" fmla="*/ 3386449 h 3474328"/>
                  <a:gd name="connsiteX1554" fmla="*/ 2385466 w 3482881"/>
                  <a:gd name="connsiteY1554" fmla="*/ 3385729 h 3474328"/>
                  <a:gd name="connsiteX1555" fmla="*/ 2464342 w 3482881"/>
                  <a:gd name="connsiteY1555" fmla="*/ 3423906 h 3474328"/>
                  <a:gd name="connsiteX1556" fmla="*/ 2515845 w 3482881"/>
                  <a:gd name="connsiteY1556" fmla="*/ 3442995 h 3474328"/>
                  <a:gd name="connsiteX1557" fmla="*/ 2490994 w 3482881"/>
                  <a:gd name="connsiteY1557" fmla="*/ 3432910 h 3474328"/>
                  <a:gd name="connsiteX1558" fmla="*/ 2473346 w 3482881"/>
                  <a:gd name="connsiteY1558" fmla="*/ 3424987 h 3474328"/>
                  <a:gd name="connsiteX1559" fmla="*/ 2453537 w 3482881"/>
                  <a:gd name="connsiteY1559" fmla="*/ 3415623 h 3474328"/>
                  <a:gd name="connsiteX1560" fmla="*/ 2451016 w 3482881"/>
                  <a:gd name="connsiteY1560" fmla="*/ 3413101 h 3474328"/>
                  <a:gd name="connsiteX1561" fmla="*/ 2447774 w 3482881"/>
                  <a:gd name="connsiteY1561" fmla="*/ 3410580 h 3474328"/>
                  <a:gd name="connsiteX1562" fmla="*/ 2439851 w 3482881"/>
                  <a:gd name="connsiteY1562" fmla="*/ 3406979 h 3474328"/>
                  <a:gd name="connsiteX1563" fmla="*/ 2427605 w 3482881"/>
                  <a:gd name="connsiteY1563" fmla="*/ 3400856 h 3474328"/>
                  <a:gd name="connsiteX1564" fmla="*/ 2385466 w 3482881"/>
                  <a:gd name="connsiteY1564" fmla="*/ 3379607 h 3474328"/>
                  <a:gd name="connsiteX1565" fmla="*/ 2342247 w 3482881"/>
                  <a:gd name="connsiteY1565" fmla="*/ 3356916 h 3474328"/>
                  <a:gd name="connsiteX1566" fmla="*/ 2356293 w 3482881"/>
                  <a:gd name="connsiteY1566" fmla="*/ 3363759 h 3474328"/>
                  <a:gd name="connsiteX1567" fmla="*/ 2350891 w 3482881"/>
                  <a:gd name="connsiteY1567" fmla="*/ 3360158 h 3474328"/>
                  <a:gd name="connsiteX1568" fmla="*/ 2344408 w 3482881"/>
                  <a:gd name="connsiteY1568" fmla="*/ 3356556 h 3474328"/>
                  <a:gd name="connsiteX1569" fmla="*/ 2335404 w 3482881"/>
                  <a:gd name="connsiteY1569" fmla="*/ 3351154 h 3474328"/>
                  <a:gd name="connsiteX1570" fmla="*/ 2307671 w 3482881"/>
                  <a:gd name="connsiteY1570" fmla="*/ 3336027 h 3474328"/>
                  <a:gd name="connsiteX1571" fmla="*/ 2326039 w 3482881"/>
                  <a:gd name="connsiteY1571" fmla="*/ 3344310 h 3474328"/>
                  <a:gd name="connsiteX1572" fmla="*/ 2341526 w 3482881"/>
                  <a:gd name="connsiteY1572" fmla="*/ 3353675 h 3474328"/>
                  <a:gd name="connsiteX1573" fmla="*/ 2353772 w 3482881"/>
                  <a:gd name="connsiteY1573" fmla="*/ 3360158 h 3474328"/>
                  <a:gd name="connsiteX1574" fmla="*/ 2349450 w 3482881"/>
                  <a:gd name="connsiteY1574" fmla="*/ 3356556 h 3474328"/>
                  <a:gd name="connsiteX1575" fmla="*/ 2372500 w 3482881"/>
                  <a:gd name="connsiteY1575" fmla="*/ 3368802 h 3474328"/>
                  <a:gd name="connsiteX1576" fmla="*/ 2384746 w 3482881"/>
                  <a:gd name="connsiteY1576" fmla="*/ 3375284 h 3474328"/>
                  <a:gd name="connsiteX1577" fmla="*/ 2390869 w 3482881"/>
                  <a:gd name="connsiteY1577" fmla="*/ 3378526 h 3474328"/>
                  <a:gd name="connsiteX1578" fmla="*/ 2397352 w 3482881"/>
                  <a:gd name="connsiteY1578" fmla="*/ 3381407 h 3474328"/>
                  <a:gd name="connsiteX1579" fmla="*/ 2422923 w 3482881"/>
                  <a:gd name="connsiteY1579" fmla="*/ 3393653 h 3474328"/>
                  <a:gd name="connsiteX1580" fmla="*/ 2435169 w 3482881"/>
                  <a:gd name="connsiteY1580" fmla="*/ 3399415 h 3474328"/>
                  <a:gd name="connsiteX1581" fmla="*/ 2447054 w 3482881"/>
                  <a:gd name="connsiteY1581" fmla="*/ 3404818 h 3474328"/>
                  <a:gd name="connsiteX1582" fmla="*/ 2489553 w 3482881"/>
                  <a:gd name="connsiteY1582" fmla="*/ 3420665 h 3474328"/>
                  <a:gd name="connsiteX1583" fmla="*/ 2458219 w 3482881"/>
                  <a:gd name="connsiteY1583" fmla="*/ 3406979 h 3474328"/>
                  <a:gd name="connsiteX1584" fmla="*/ 2445253 w 3482881"/>
                  <a:gd name="connsiteY1584" fmla="*/ 3401576 h 3474328"/>
                  <a:gd name="connsiteX1585" fmla="*/ 2434088 w 3482881"/>
                  <a:gd name="connsiteY1585" fmla="*/ 3396534 h 3474328"/>
                  <a:gd name="connsiteX1586" fmla="*/ 2398072 w 3482881"/>
                  <a:gd name="connsiteY1586" fmla="*/ 3380327 h 3474328"/>
                  <a:gd name="connsiteX1587" fmla="*/ 2389788 w 3482881"/>
                  <a:gd name="connsiteY1587" fmla="*/ 3376725 h 3474328"/>
                  <a:gd name="connsiteX1588" fmla="*/ 2381144 w 3482881"/>
                  <a:gd name="connsiteY1588" fmla="*/ 3372403 h 3474328"/>
                  <a:gd name="connsiteX1589" fmla="*/ 2362056 w 3482881"/>
                  <a:gd name="connsiteY1589" fmla="*/ 3362319 h 3474328"/>
                  <a:gd name="connsiteX1590" fmla="*/ 2337925 w 3482881"/>
                  <a:gd name="connsiteY1590" fmla="*/ 3349353 h 3474328"/>
                  <a:gd name="connsiteX1591" fmla="*/ 2307671 w 3482881"/>
                  <a:gd name="connsiteY1591" fmla="*/ 3330264 h 3474328"/>
                  <a:gd name="connsiteX1592" fmla="*/ 2298307 w 3482881"/>
                  <a:gd name="connsiteY1592" fmla="*/ 3323421 h 3474328"/>
                  <a:gd name="connsiteX1593" fmla="*/ 2264812 w 3482881"/>
                  <a:gd name="connsiteY1593" fmla="*/ 3302532 h 3474328"/>
                  <a:gd name="connsiteX1594" fmla="*/ 2254007 w 3482881"/>
                  <a:gd name="connsiteY1594" fmla="*/ 3296049 h 3474328"/>
                  <a:gd name="connsiteX1595" fmla="*/ 2242482 w 3482881"/>
                  <a:gd name="connsiteY1595" fmla="*/ 3288485 h 3474328"/>
                  <a:gd name="connsiteX1596" fmla="*/ 2214029 w 3482881"/>
                  <a:gd name="connsiteY1596" fmla="*/ 3265795 h 3474328"/>
                  <a:gd name="connsiteX1597" fmla="*/ 2178013 w 3482881"/>
                  <a:gd name="connsiteY1597" fmla="*/ 3238063 h 3474328"/>
                  <a:gd name="connsiteX1598" fmla="*/ 2146679 w 3482881"/>
                  <a:gd name="connsiteY1598" fmla="*/ 3211771 h 3474328"/>
                  <a:gd name="connsiteX1599" fmla="*/ 2086171 w 3482881"/>
                  <a:gd name="connsiteY1599" fmla="*/ 3155585 h 3474328"/>
                  <a:gd name="connsiteX1600" fmla="*/ 2105620 w 3482881"/>
                  <a:gd name="connsiteY1600" fmla="*/ 3175754 h 3474328"/>
                  <a:gd name="connsiteX1601" fmla="*/ 2122908 w 3482881"/>
                  <a:gd name="connsiteY1601" fmla="*/ 3192682 h 3474328"/>
                  <a:gd name="connsiteX1602" fmla="*/ 2138035 w 3482881"/>
                  <a:gd name="connsiteY1602" fmla="*/ 3207449 h 3474328"/>
                  <a:gd name="connsiteX1603" fmla="*/ 2151721 w 3482881"/>
                  <a:gd name="connsiteY1603" fmla="*/ 3219694 h 3474328"/>
                  <a:gd name="connsiteX1604" fmla="*/ 2174771 w 3482881"/>
                  <a:gd name="connsiteY1604" fmla="*/ 3240584 h 3474328"/>
                  <a:gd name="connsiteX1605" fmla="*/ 2195300 w 3482881"/>
                  <a:gd name="connsiteY1605" fmla="*/ 3257871 h 3474328"/>
                  <a:gd name="connsiteX1606" fmla="*/ 2241401 w 3482881"/>
                  <a:gd name="connsiteY1606" fmla="*/ 3294248 h 3474328"/>
                  <a:gd name="connsiteX1607" fmla="*/ 2248604 w 3482881"/>
                  <a:gd name="connsiteY1607" fmla="*/ 3299650 h 3474328"/>
                  <a:gd name="connsiteX1608" fmla="*/ 2256528 w 3482881"/>
                  <a:gd name="connsiteY1608" fmla="*/ 3305053 h 3474328"/>
                  <a:gd name="connsiteX1609" fmla="*/ 2274536 w 3482881"/>
                  <a:gd name="connsiteY1609" fmla="*/ 3317298 h 3474328"/>
                  <a:gd name="connsiteX1610" fmla="*/ 2295426 w 3482881"/>
                  <a:gd name="connsiteY1610" fmla="*/ 3330985 h 3474328"/>
                  <a:gd name="connsiteX1611" fmla="*/ 2320277 w 3482881"/>
                  <a:gd name="connsiteY1611" fmla="*/ 3345751 h 3474328"/>
                  <a:gd name="connsiteX1612" fmla="*/ 2291464 w 3482881"/>
                  <a:gd name="connsiteY1612" fmla="*/ 3328823 h 3474328"/>
                  <a:gd name="connsiteX1613" fmla="*/ 2250766 w 3482881"/>
                  <a:gd name="connsiteY1613" fmla="*/ 3302172 h 3474328"/>
                  <a:gd name="connsiteX1614" fmla="*/ 2214029 w 3482881"/>
                  <a:gd name="connsiteY1614" fmla="*/ 3276240 h 3474328"/>
                  <a:gd name="connsiteX1615" fmla="*/ 2201423 w 3482881"/>
                  <a:gd name="connsiteY1615" fmla="*/ 3267236 h 3474328"/>
                  <a:gd name="connsiteX1616" fmla="*/ 2194940 w 3482881"/>
                  <a:gd name="connsiteY1616" fmla="*/ 3263274 h 3474328"/>
                  <a:gd name="connsiteX1617" fmla="*/ 2197461 w 3482881"/>
                  <a:gd name="connsiteY1617" fmla="*/ 3263274 h 3474328"/>
                  <a:gd name="connsiteX1618" fmla="*/ 2069244 w 3482881"/>
                  <a:gd name="connsiteY1618" fmla="*/ 3142619 h 3474328"/>
                  <a:gd name="connsiteX1619" fmla="*/ 2076447 w 3482881"/>
                  <a:gd name="connsiteY1619" fmla="*/ 3150183 h 3474328"/>
                  <a:gd name="connsiteX1620" fmla="*/ 2083650 w 3482881"/>
                  <a:gd name="connsiteY1620" fmla="*/ 3157386 h 3474328"/>
                  <a:gd name="connsiteX1621" fmla="*/ 2098057 w 3482881"/>
                  <a:gd name="connsiteY1621" fmla="*/ 3172153 h 3474328"/>
                  <a:gd name="connsiteX1622" fmla="*/ 2075726 w 3482881"/>
                  <a:gd name="connsiteY1622" fmla="*/ 3148742 h 3474328"/>
                  <a:gd name="connsiteX1623" fmla="*/ 2056278 w 3482881"/>
                  <a:gd name="connsiteY1623" fmla="*/ 3126052 h 3474328"/>
                  <a:gd name="connsiteX1624" fmla="*/ 2038630 w 3482881"/>
                  <a:gd name="connsiteY1624" fmla="*/ 3104082 h 3474328"/>
                  <a:gd name="connsiteX1625" fmla="*/ 2022422 w 3482881"/>
                  <a:gd name="connsiteY1625" fmla="*/ 3082833 h 3474328"/>
                  <a:gd name="connsiteX1626" fmla="*/ 2007296 w 3482881"/>
                  <a:gd name="connsiteY1626" fmla="*/ 3061943 h 3474328"/>
                  <a:gd name="connsiteX1627" fmla="*/ 2000092 w 3482881"/>
                  <a:gd name="connsiteY1627" fmla="*/ 3051498 h 3474328"/>
                  <a:gd name="connsiteX1628" fmla="*/ 1992889 w 3482881"/>
                  <a:gd name="connsiteY1628" fmla="*/ 3041054 h 3474328"/>
                  <a:gd name="connsiteX1629" fmla="*/ 1989287 w 3482881"/>
                  <a:gd name="connsiteY1629" fmla="*/ 3036011 h 3474328"/>
                  <a:gd name="connsiteX1630" fmla="*/ 1988207 w 3482881"/>
                  <a:gd name="connsiteY1630" fmla="*/ 3034931 h 3474328"/>
                  <a:gd name="connsiteX1631" fmla="*/ 1986766 w 3482881"/>
                  <a:gd name="connsiteY1631" fmla="*/ 3034931 h 3474328"/>
                  <a:gd name="connsiteX1632" fmla="*/ 1983885 w 3482881"/>
                  <a:gd name="connsiteY1632" fmla="*/ 3034931 h 3474328"/>
                  <a:gd name="connsiteX1633" fmla="*/ 1961195 w 3482881"/>
                  <a:gd name="connsiteY1633" fmla="*/ 3035651 h 3474328"/>
                  <a:gd name="connsiteX1634" fmla="*/ 1987127 w 3482881"/>
                  <a:gd name="connsiteY1634" fmla="*/ 3035651 h 3474328"/>
                  <a:gd name="connsiteX1635" fmla="*/ 1987847 w 3482881"/>
                  <a:gd name="connsiteY1635" fmla="*/ 3035651 h 3474328"/>
                  <a:gd name="connsiteX1636" fmla="*/ 1988207 w 3482881"/>
                  <a:gd name="connsiteY1636" fmla="*/ 3036372 h 3474328"/>
                  <a:gd name="connsiteX1637" fmla="*/ 1989287 w 3482881"/>
                  <a:gd name="connsiteY1637" fmla="*/ 3037812 h 3474328"/>
                  <a:gd name="connsiteX1638" fmla="*/ 1991088 w 3482881"/>
                  <a:gd name="connsiteY1638" fmla="*/ 3040333 h 3474328"/>
                  <a:gd name="connsiteX1639" fmla="*/ 1997211 w 3482881"/>
                  <a:gd name="connsiteY1639" fmla="*/ 3048977 h 3474328"/>
                  <a:gd name="connsiteX1640" fmla="*/ 1992169 w 3482881"/>
                  <a:gd name="connsiteY1640" fmla="*/ 3041774 h 3474328"/>
                  <a:gd name="connsiteX1641" fmla="*/ 1989648 w 3482881"/>
                  <a:gd name="connsiteY1641" fmla="*/ 3038532 h 3474328"/>
                  <a:gd name="connsiteX1642" fmla="*/ 1988567 w 3482881"/>
                  <a:gd name="connsiteY1642" fmla="*/ 3037092 h 3474328"/>
                  <a:gd name="connsiteX1643" fmla="*/ 1987847 w 3482881"/>
                  <a:gd name="connsiteY1643" fmla="*/ 3036372 h 3474328"/>
                  <a:gd name="connsiteX1644" fmla="*/ 1986766 w 3482881"/>
                  <a:gd name="connsiteY1644" fmla="*/ 3036372 h 3474328"/>
                  <a:gd name="connsiteX1645" fmla="*/ 1982805 w 3482881"/>
                  <a:gd name="connsiteY1645" fmla="*/ 3036372 h 3474328"/>
                  <a:gd name="connsiteX1646" fmla="*/ 1946428 w 3482881"/>
                  <a:gd name="connsiteY1646" fmla="*/ 3036372 h 3474328"/>
                  <a:gd name="connsiteX1647" fmla="*/ 1868993 w 3482881"/>
                  <a:gd name="connsiteY1647" fmla="*/ 3036372 h 3474328"/>
                  <a:gd name="connsiteX1648" fmla="*/ 1766707 w 3482881"/>
                  <a:gd name="connsiteY1648" fmla="*/ 3039613 h 3474328"/>
                  <a:gd name="connsiteX1649" fmla="*/ 1733932 w 3482881"/>
                  <a:gd name="connsiteY1649" fmla="*/ 3037092 h 3474328"/>
                  <a:gd name="connsiteX1650" fmla="*/ 1582664 w 3482881"/>
                  <a:gd name="connsiteY1650" fmla="*/ 3038893 h 3474328"/>
                  <a:gd name="connsiteX1651" fmla="*/ 1655417 w 3482881"/>
                  <a:gd name="connsiteY1651" fmla="*/ 3035291 h 3474328"/>
                  <a:gd name="connsiteX1652" fmla="*/ 1382414 w 3482881"/>
                  <a:gd name="connsiteY1652" fmla="*/ 3037092 h 3474328"/>
                  <a:gd name="connsiteX1653" fmla="*/ 1413027 w 3482881"/>
                  <a:gd name="connsiteY1653" fmla="*/ 3038172 h 3474328"/>
                  <a:gd name="connsiteX1654" fmla="*/ 1344597 w 3482881"/>
                  <a:gd name="connsiteY1654" fmla="*/ 3037812 h 3474328"/>
                  <a:gd name="connsiteX1655" fmla="*/ 1328389 w 3482881"/>
                  <a:gd name="connsiteY1655" fmla="*/ 3038893 h 3474328"/>
                  <a:gd name="connsiteX1656" fmla="*/ 1328389 w 3482881"/>
                  <a:gd name="connsiteY1656" fmla="*/ 3036372 h 3474328"/>
                  <a:gd name="connsiteX1657" fmla="*/ 1208455 w 3482881"/>
                  <a:gd name="connsiteY1657" fmla="*/ 3036372 h 3474328"/>
                  <a:gd name="connsiteX1658" fmla="*/ 1386015 w 3482881"/>
                  <a:gd name="connsiteY1658" fmla="*/ 3035291 h 3474328"/>
                  <a:gd name="connsiteX1659" fmla="*/ 1084199 w 3482881"/>
                  <a:gd name="connsiteY1659" fmla="*/ 3033130 h 3474328"/>
                  <a:gd name="connsiteX1660" fmla="*/ 1078076 w 3482881"/>
                  <a:gd name="connsiteY1660" fmla="*/ 3031329 h 3474328"/>
                  <a:gd name="connsiteX1661" fmla="*/ 1034857 w 3482881"/>
                  <a:gd name="connsiteY1661" fmla="*/ 3035291 h 3474328"/>
                  <a:gd name="connsiteX1662" fmla="*/ 1152990 w 3482881"/>
                  <a:gd name="connsiteY1662" fmla="*/ 3036732 h 3474328"/>
                  <a:gd name="connsiteX1663" fmla="*/ 1137503 w 3482881"/>
                  <a:gd name="connsiteY1663" fmla="*/ 3037812 h 3474328"/>
                  <a:gd name="connsiteX1664" fmla="*/ 1088161 w 3482881"/>
                  <a:gd name="connsiteY1664" fmla="*/ 3036732 h 3474328"/>
                  <a:gd name="connsiteX1665" fmla="*/ 1078797 w 3482881"/>
                  <a:gd name="connsiteY1665" fmla="*/ 3038893 h 3474328"/>
                  <a:gd name="connsiteX1666" fmla="*/ 979392 w 3482881"/>
                  <a:gd name="connsiteY1666" fmla="*/ 3035651 h 3474328"/>
                  <a:gd name="connsiteX1667" fmla="*/ 1025493 w 3482881"/>
                  <a:gd name="connsiteY1667" fmla="*/ 3039613 h 3474328"/>
                  <a:gd name="connsiteX1668" fmla="*/ 956341 w 3482881"/>
                  <a:gd name="connsiteY1668" fmla="*/ 3039613 h 3474328"/>
                  <a:gd name="connsiteX1669" fmla="*/ 880707 w 3482881"/>
                  <a:gd name="connsiteY1669" fmla="*/ 3038893 h 3474328"/>
                  <a:gd name="connsiteX1670" fmla="*/ 910601 w 3482881"/>
                  <a:gd name="connsiteY1670" fmla="*/ 3038893 h 3474328"/>
                  <a:gd name="connsiteX1671" fmla="*/ 916724 w 3482881"/>
                  <a:gd name="connsiteY1671" fmla="*/ 3038532 h 3474328"/>
                  <a:gd name="connsiteX1672" fmla="*/ 894754 w 3482881"/>
                  <a:gd name="connsiteY1672" fmla="*/ 3037812 h 3474328"/>
                  <a:gd name="connsiteX1673" fmla="*/ 868822 w 3482881"/>
                  <a:gd name="connsiteY1673" fmla="*/ 3037452 h 3474328"/>
                  <a:gd name="connsiteX1674" fmla="*/ 860538 w 3482881"/>
                  <a:gd name="connsiteY1674" fmla="*/ 3037452 h 3474328"/>
                  <a:gd name="connsiteX1675" fmla="*/ 854055 w 3482881"/>
                  <a:gd name="connsiteY1675" fmla="*/ 3037452 h 3474328"/>
                  <a:gd name="connsiteX1676" fmla="*/ 824522 w 3482881"/>
                  <a:gd name="connsiteY1676" fmla="*/ 3036372 h 3474328"/>
                  <a:gd name="connsiteX1677" fmla="*/ 855136 w 3482881"/>
                  <a:gd name="connsiteY1677" fmla="*/ 3036372 h 3474328"/>
                  <a:gd name="connsiteX1678" fmla="*/ 867021 w 3482881"/>
                  <a:gd name="connsiteY1678" fmla="*/ 3035651 h 3474328"/>
                  <a:gd name="connsiteX1679" fmla="*/ 887911 w 3482881"/>
                  <a:gd name="connsiteY1679" fmla="*/ 3034571 h 3474328"/>
                  <a:gd name="connsiteX1680" fmla="*/ 912762 w 3482881"/>
                  <a:gd name="connsiteY1680" fmla="*/ 3035291 h 3474328"/>
                  <a:gd name="connsiteX1681" fmla="*/ 928249 w 3482881"/>
                  <a:gd name="connsiteY1681" fmla="*/ 3035291 h 3474328"/>
                  <a:gd name="connsiteX1682" fmla="*/ 944096 w 3482881"/>
                  <a:gd name="connsiteY1682" fmla="*/ 3035291 h 3474328"/>
                  <a:gd name="connsiteX1683" fmla="*/ 998480 w 3482881"/>
                  <a:gd name="connsiteY1683" fmla="*/ 3034571 h 3474328"/>
                  <a:gd name="connsiteX1684" fmla="*/ 932571 w 3482881"/>
                  <a:gd name="connsiteY1684" fmla="*/ 3033130 h 3474328"/>
                  <a:gd name="connsiteX1685" fmla="*/ 987315 w 3482881"/>
                  <a:gd name="connsiteY1685" fmla="*/ 3030249 h 3474328"/>
                  <a:gd name="connsiteX1686" fmla="*/ 890792 w 3482881"/>
                  <a:gd name="connsiteY1686" fmla="*/ 3030249 h 3474328"/>
                  <a:gd name="connsiteX1687" fmla="*/ 865580 w 3482881"/>
                  <a:gd name="connsiteY1687" fmla="*/ 3030969 h 3474328"/>
                  <a:gd name="connsiteX1688" fmla="*/ 824882 w 3482881"/>
                  <a:gd name="connsiteY1688" fmla="*/ 3028448 h 3474328"/>
                  <a:gd name="connsiteX1689" fmla="*/ 838568 w 3482881"/>
                  <a:gd name="connsiteY1689" fmla="*/ 3030969 h 3474328"/>
                  <a:gd name="connsiteX1690" fmla="*/ 817679 w 3482881"/>
                  <a:gd name="connsiteY1690" fmla="*/ 3029168 h 3474328"/>
                  <a:gd name="connsiteX1691" fmla="*/ 805433 w 3482881"/>
                  <a:gd name="connsiteY1691" fmla="*/ 3027728 h 3474328"/>
                  <a:gd name="connsiteX1692" fmla="*/ 794628 w 3482881"/>
                  <a:gd name="connsiteY1692" fmla="*/ 3027007 h 3474328"/>
                  <a:gd name="connsiteX1693" fmla="*/ 782023 w 3482881"/>
                  <a:gd name="connsiteY1693" fmla="*/ 3026287 h 3474328"/>
                  <a:gd name="connsiteX1694" fmla="*/ 767616 w 3482881"/>
                  <a:gd name="connsiteY1694" fmla="*/ 3024486 h 3474328"/>
                  <a:gd name="connsiteX1695" fmla="*/ 743846 w 3482881"/>
                  <a:gd name="connsiteY1695" fmla="*/ 3020524 h 3474328"/>
                  <a:gd name="connsiteX1696" fmla="*/ 757172 w 3482881"/>
                  <a:gd name="connsiteY1696" fmla="*/ 3021965 h 3474328"/>
                  <a:gd name="connsiteX1697" fmla="*/ 739163 w 3482881"/>
                  <a:gd name="connsiteY1697" fmla="*/ 3018363 h 3474328"/>
                  <a:gd name="connsiteX1698" fmla="*/ 720795 w 3482881"/>
                  <a:gd name="connsiteY1698" fmla="*/ 3015122 h 3474328"/>
                  <a:gd name="connsiteX1699" fmla="*/ 681898 w 3482881"/>
                  <a:gd name="connsiteY1699" fmla="*/ 3006838 h 3474328"/>
                  <a:gd name="connsiteX1700" fmla="*/ 671453 w 3482881"/>
                  <a:gd name="connsiteY1700" fmla="*/ 3007559 h 3474328"/>
                  <a:gd name="connsiteX1701" fmla="*/ 653085 w 3482881"/>
                  <a:gd name="connsiteY1701" fmla="*/ 3004677 h 3474328"/>
                  <a:gd name="connsiteX1702" fmla="*/ 642640 w 3482881"/>
                  <a:gd name="connsiteY1702" fmla="*/ 3002156 h 3474328"/>
                  <a:gd name="connsiteX1703" fmla="*/ 636157 w 3482881"/>
                  <a:gd name="connsiteY1703" fmla="*/ 3000355 h 3474328"/>
                  <a:gd name="connsiteX1704" fmla="*/ 628954 w 3482881"/>
                  <a:gd name="connsiteY1704" fmla="*/ 2998194 h 3474328"/>
                  <a:gd name="connsiteX1705" fmla="*/ 591497 w 3482881"/>
                  <a:gd name="connsiteY1705" fmla="*/ 2985949 h 3474328"/>
                  <a:gd name="connsiteX1706" fmla="*/ 599781 w 3482881"/>
                  <a:gd name="connsiteY1706" fmla="*/ 2987750 h 3474328"/>
                  <a:gd name="connsiteX1707" fmla="*/ 630394 w 3482881"/>
                  <a:gd name="connsiteY1707" fmla="*/ 2993872 h 3474328"/>
                  <a:gd name="connsiteX1708" fmla="*/ 645881 w 3482881"/>
                  <a:gd name="connsiteY1708" fmla="*/ 2996394 h 3474328"/>
                  <a:gd name="connsiteX1709" fmla="*/ 661368 w 3482881"/>
                  <a:gd name="connsiteY1709" fmla="*/ 2998554 h 3474328"/>
                  <a:gd name="connsiteX1710" fmla="*/ 722956 w 3482881"/>
                  <a:gd name="connsiteY1710" fmla="*/ 3005758 h 3474328"/>
                  <a:gd name="connsiteX1711" fmla="*/ 530629 w 3482881"/>
                  <a:gd name="connsiteY1711" fmla="*/ 2941649 h 3474328"/>
                  <a:gd name="connsiteX1712" fmla="*/ 518384 w 3482881"/>
                  <a:gd name="connsiteY1712" fmla="*/ 2936246 h 3474328"/>
                  <a:gd name="connsiteX1713" fmla="*/ 506498 w 3482881"/>
                  <a:gd name="connsiteY1713" fmla="*/ 2930124 h 3474328"/>
                  <a:gd name="connsiteX1714" fmla="*/ 482728 w 3482881"/>
                  <a:gd name="connsiteY1714" fmla="*/ 2917878 h 3474328"/>
                  <a:gd name="connsiteX1715" fmla="*/ 476605 w 3482881"/>
                  <a:gd name="connsiteY1715" fmla="*/ 2914637 h 3474328"/>
                  <a:gd name="connsiteX1716" fmla="*/ 470842 w 3482881"/>
                  <a:gd name="connsiteY1716" fmla="*/ 2911395 h 3474328"/>
                  <a:gd name="connsiteX1717" fmla="*/ 458957 w 3482881"/>
                  <a:gd name="connsiteY1717" fmla="*/ 2904552 h 3474328"/>
                  <a:gd name="connsiteX1718" fmla="*/ 435546 w 3482881"/>
                  <a:gd name="connsiteY1718" fmla="*/ 2890866 h 3474328"/>
                  <a:gd name="connsiteX1719" fmla="*/ 412496 w 3482881"/>
                  <a:gd name="connsiteY1719" fmla="*/ 2876099 h 3474328"/>
                  <a:gd name="connsiteX1720" fmla="*/ 400971 w 3482881"/>
                  <a:gd name="connsiteY1720" fmla="*/ 2868536 h 3474328"/>
                  <a:gd name="connsiteX1721" fmla="*/ 389806 w 3482881"/>
                  <a:gd name="connsiteY1721" fmla="*/ 2860612 h 3474328"/>
                  <a:gd name="connsiteX1722" fmla="*/ 367476 w 3482881"/>
                  <a:gd name="connsiteY1722" fmla="*/ 2844405 h 3474328"/>
                  <a:gd name="connsiteX1723" fmla="*/ 345866 w 3482881"/>
                  <a:gd name="connsiteY1723" fmla="*/ 2827117 h 3474328"/>
                  <a:gd name="connsiteX1724" fmla="*/ 348387 w 3482881"/>
                  <a:gd name="connsiteY1724" fmla="*/ 2827117 h 3474328"/>
                  <a:gd name="connsiteX1725" fmla="*/ 360993 w 3482881"/>
                  <a:gd name="connsiteY1725" fmla="*/ 2836481 h 3474328"/>
                  <a:gd name="connsiteX1726" fmla="*/ 368916 w 3482881"/>
                  <a:gd name="connsiteY1726" fmla="*/ 2842604 h 3474328"/>
                  <a:gd name="connsiteX1727" fmla="*/ 377920 w 3482881"/>
                  <a:gd name="connsiteY1727" fmla="*/ 2848727 h 3474328"/>
                  <a:gd name="connsiteX1728" fmla="*/ 395928 w 3482881"/>
                  <a:gd name="connsiteY1728" fmla="*/ 2861333 h 3474328"/>
                  <a:gd name="connsiteX1729" fmla="*/ 404572 w 3482881"/>
                  <a:gd name="connsiteY1729" fmla="*/ 2867095 h 3474328"/>
                  <a:gd name="connsiteX1730" fmla="*/ 412496 w 3482881"/>
                  <a:gd name="connsiteY1730" fmla="*/ 2871777 h 3474328"/>
                  <a:gd name="connsiteX1731" fmla="*/ 426542 w 3482881"/>
                  <a:gd name="connsiteY1731" fmla="*/ 2879701 h 3474328"/>
                  <a:gd name="connsiteX1732" fmla="*/ 440589 w 3482881"/>
                  <a:gd name="connsiteY1732" fmla="*/ 2888705 h 3474328"/>
                  <a:gd name="connsiteX1733" fmla="*/ 454995 w 3482881"/>
                  <a:gd name="connsiteY1733" fmla="*/ 2897349 h 3474328"/>
                  <a:gd name="connsiteX1734" fmla="*/ 469402 w 3482881"/>
                  <a:gd name="connsiteY1734" fmla="*/ 2905993 h 3474328"/>
                  <a:gd name="connsiteX1735" fmla="*/ 483808 w 3482881"/>
                  <a:gd name="connsiteY1735" fmla="*/ 2914276 h 3474328"/>
                  <a:gd name="connsiteX1736" fmla="*/ 477325 w 3482881"/>
                  <a:gd name="connsiteY1736" fmla="*/ 2911395 h 3474328"/>
                  <a:gd name="connsiteX1737" fmla="*/ 463639 w 3482881"/>
                  <a:gd name="connsiteY1737" fmla="*/ 2903832 h 3474328"/>
                  <a:gd name="connsiteX1738" fmla="*/ 427983 w 3482881"/>
                  <a:gd name="connsiteY1738" fmla="*/ 2882942 h 3474328"/>
                  <a:gd name="connsiteX1739" fmla="*/ 413576 w 3482881"/>
                  <a:gd name="connsiteY1739" fmla="*/ 2875739 h 3474328"/>
                  <a:gd name="connsiteX1740" fmla="*/ 540354 w 3482881"/>
                  <a:gd name="connsiteY1740" fmla="*/ 2944530 h 3474328"/>
                  <a:gd name="connsiteX1741" fmla="*/ 554760 w 3482881"/>
                  <a:gd name="connsiteY1741" fmla="*/ 2951013 h 3474328"/>
                  <a:gd name="connsiteX1742" fmla="*/ 569527 w 3482881"/>
                  <a:gd name="connsiteY1742" fmla="*/ 2956776 h 3474328"/>
                  <a:gd name="connsiteX1743" fmla="*/ 600141 w 3482881"/>
                  <a:gd name="connsiteY1743" fmla="*/ 2968661 h 3474328"/>
                  <a:gd name="connsiteX1744" fmla="*/ 633996 w 3482881"/>
                  <a:gd name="connsiteY1744" fmla="*/ 2979466 h 3474328"/>
                  <a:gd name="connsiteX1745" fmla="*/ 652364 w 3482881"/>
                  <a:gd name="connsiteY1745" fmla="*/ 2984868 h 3474328"/>
                  <a:gd name="connsiteX1746" fmla="*/ 672173 w 3482881"/>
                  <a:gd name="connsiteY1746" fmla="*/ 2989910 h 3474328"/>
                  <a:gd name="connsiteX1747" fmla="*/ 656686 w 3482881"/>
                  <a:gd name="connsiteY1747" fmla="*/ 2984508 h 3474328"/>
                  <a:gd name="connsiteX1748" fmla="*/ 646602 w 3482881"/>
                  <a:gd name="connsiteY1748" fmla="*/ 2981267 h 3474328"/>
                  <a:gd name="connsiteX1749" fmla="*/ 641199 w 3482881"/>
                  <a:gd name="connsiteY1749" fmla="*/ 2979466 h 3474328"/>
                  <a:gd name="connsiteX1750" fmla="*/ 635437 w 3482881"/>
                  <a:gd name="connsiteY1750" fmla="*/ 2977305 h 3474328"/>
                  <a:gd name="connsiteX1751" fmla="*/ 581772 w 3482881"/>
                  <a:gd name="connsiteY1751" fmla="*/ 2958216 h 3474328"/>
                  <a:gd name="connsiteX1752" fmla="*/ 567006 w 3482881"/>
                  <a:gd name="connsiteY1752" fmla="*/ 2952454 h 3474328"/>
                  <a:gd name="connsiteX1753" fmla="*/ 552239 w 3482881"/>
                  <a:gd name="connsiteY1753" fmla="*/ 2946331 h 3474328"/>
                  <a:gd name="connsiteX1754" fmla="*/ 522706 w 3482881"/>
                  <a:gd name="connsiteY1754" fmla="*/ 2933005 h 3474328"/>
                  <a:gd name="connsiteX1755" fmla="*/ 508659 w 3482881"/>
                  <a:gd name="connsiteY1755" fmla="*/ 2925802 h 3474328"/>
                  <a:gd name="connsiteX1756" fmla="*/ 494973 w 3482881"/>
                  <a:gd name="connsiteY1756" fmla="*/ 2918598 h 3474328"/>
                  <a:gd name="connsiteX1757" fmla="*/ 482007 w 3482881"/>
                  <a:gd name="connsiteY1757" fmla="*/ 2911755 h 3474328"/>
                  <a:gd name="connsiteX1758" fmla="*/ 469762 w 3482881"/>
                  <a:gd name="connsiteY1758" fmla="*/ 2904552 h 3474328"/>
                  <a:gd name="connsiteX1759" fmla="*/ 479486 w 3482881"/>
                  <a:gd name="connsiteY1759" fmla="*/ 2910315 h 3474328"/>
                  <a:gd name="connsiteX1760" fmla="*/ 489211 w 3482881"/>
                  <a:gd name="connsiteY1760" fmla="*/ 2915357 h 3474328"/>
                  <a:gd name="connsiteX1761" fmla="*/ 507579 w 3482881"/>
                  <a:gd name="connsiteY1761" fmla="*/ 2924721 h 3474328"/>
                  <a:gd name="connsiteX1762" fmla="*/ 542875 w 3482881"/>
                  <a:gd name="connsiteY1762" fmla="*/ 2940568 h 3474328"/>
                  <a:gd name="connsiteX1763" fmla="*/ 356311 w 3482881"/>
                  <a:gd name="connsiteY1763" fmla="*/ 2827117 h 3474328"/>
                  <a:gd name="connsiteX1764" fmla="*/ 342264 w 3482881"/>
                  <a:gd name="connsiteY1764" fmla="*/ 2817032 h 3474328"/>
                  <a:gd name="connsiteX1765" fmla="*/ 370357 w 3482881"/>
                  <a:gd name="connsiteY1765" fmla="*/ 2839363 h 3474328"/>
                  <a:gd name="connsiteX1766" fmla="*/ 393407 w 3482881"/>
                  <a:gd name="connsiteY1766" fmla="*/ 2855930 h 3474328"/>
                  <a:gd name="connsiteX1767" fmla="*/ 417178 w 3482881"/>
                  <a:gd name="connsiteY1767" fmla="*/ 2872138 h 3474328"/>
                  <a:gd name="connsiteX1768" fmla="*/ 309489 w 3482881"/>
                  <a:gd name="connsiteY1768" fmla="*/ 2794703 h 3474328"/>
                  <a:gd name="connsiteX1769" fmla="*/ 318854 w 3482881"/>
                  <a:gd name="connsiteY1769" fmla="*/ 2802986 h 3474328"/>
                  <a:gd name="connsiteX1770" fmla="*/ 299405 w 3482881"/>
                  <a:gd name="connsiteY1770" fmla="*/ 2787139 h 3474328"/>
                  <a:gd name="connsiteX1771" fmla="*/ 281757 w 3482881"/>
                  <a:gd name="connsiteY1771" fmla="*/ 2770211 h 3474328"/>
                  <a:gd name="connsiteX1772" fmla="*/ 273113 w 3482881"/>
                  <a:gd name="connsiteY1772" fmla="*/ 2761568 h 3474328"/>
                  <a:gd name="connsiteX1773" fmla="*/ 264469 w 3482881"/>
                  <a:gd name="connsiteY1773" fmla="*/ 2752924 h 3474328"/>
                  <a:gd name="connsiteX1774" fmla="*/ 2090133 w 3482881"/>
                  <a:gd name="connsiteY1774" fmla="*/ 6684 h 3474328"/>
                  <a:gd name="connsiteX1775" fmla="*/ 2080048 w 3482881"/>
                  <a:gd name="connsiteY1775" fmla="*/ 7405 h 3474328"/>
                  <a:gd name="connsiteX1776" fmla="*/ 2090133 w 3482881"/>
                  <a:gd name="connsiteY1776" fmla="*/ 6684 h 3474328"/>
                  <a:gd name="connsiteX1777" fmla="*/ 1557813 w 3482881"/>
                  <a:gd name="connsiteY1777" fmla="*/ 3016563 h 3474328"/>
                  <a:gd name="connsiteX1778" fmla="*/ 1282649 w 3482881"/>
                  <a:gd name="connsiteY1778" fmla="*/ 3015482 h 3474328"/>
                  <a:gd name="connsiteX1779" fmla="*/ 1288051 w 3482881"/>
                  <a:gd name="connsiteY1779" fmla="*/ 3023406 h 3474328"/>
                  <a:gd name="connsiteX1780" fmla="*/ 1270403 w 3482881"/>
                  <a:gd name="connsiteY1780" fmla="*/ 3023406 h 3474328"/>
                  <a:gd name="connsiteX1781" fmla="*/ 1422752 w 3482881"/>
                  <a:gd name="connsiteY1781" fmla="*/ 3024126 h 3474328"/>
                  <a:gd name="connsiteX1782" fmla="*/ 1536923 w 3482881"/>
                  <a:gd name="connsiteY1782" fmla="*/ 3019804 h 3474328"/>
                  <a:gd name="connsiteX1783" fmla="*/ 1592388 w 3482881"/>
                  <a:gd name="connsiteY1783" fmla="*/ 3017643 h 3474328"/>
                  <a:gd name="connsiteX1784" fmla="*/ 1609316 w 3482881"/>
                  <a:gd name="connsiteY1784" fmla="*/ 3016923 h 3474328"/>
                  <a:gd name="connsiteX1785" fmla="*/ 1615079 w 3482881"/>
                  <a:gd name="connsiteY1785" fmla="*/ 3016563 h 3474328"/>
                  <a:gd name="connsiteX1786" fmla="*/ 1545207 w 3482881"/>
                  <a:gd name="connsiteY1786" fmla="*/ 3016563 h 3474328"/>
                  <a:gd name="connsiteX1787" fmla="*/ 1556732 w 3482881"/>
                  <a:gd name="connsiteY1787" fmla="*/ 3017643 h 3474328"/>
                  <a:gd name="connsiteX1788" fmla="*/ 1623722 w 3482881"/>
                  <a:gd name="connsiteY1788" fmla="*/ 3024126 h 3474328"/>
                  <a:gd name="connsiteX1789" fmla="*/ 1672344 w 3482881"/>
                  <a:gd name="connsiteY1789" fmla="*/ 3022685 h 3474328"/>
                  <a:gd name="connsiteX1790" fmla="*/ 1617240 w 3482881"/>
                  <a:gd name="connsiteY1790" fmla="*/ 3022685 h 3474328"/>
                  <a:gd name="connsiteX1791" fmla="*/ 1623722 w 3482881"/>
                  <a:gd name="connsiteY1791" fmla="*/ 3023766 h 3474328"/>
                  <a:gd name="connsiteX1792" fmla="*/ 1669463 w 3482881"/>
                  <a:gd name="connsiteY1792" fmla="*/ 3021965 h 3474328"/>
                  <a:gd name="connsiteX1793" fmla="*/ 1655777 w 3482881"/>
                  <a:gd name="connsiteY1793" fmla="*/ 3021965 h 3474328"/>
                  <a:gd name="connsiteX1794" fmla="*/ 1669463 w 3482881"/>
                  <a:gd name="connsiteY1794" fmla="*/ 3021965 h 3474328"/>
                  <a:gd name="connsiteX1795" fmla="*/ 651644 w 3482881"/>
                  <a:gd name="connsiteY1795" fmla="*/ 2981627 h 3474328"/>
                  <a:gd name="connsiteX1796" fmla="*/ 656686 w 3482881"/>
                  <a:gd name="connsiteY1796" fmla="*/ 2983068 h 3474328"/>
                  <a:gd name="connsiteX1797" fmla="*/ 620670 w 3482881"/>
                  <a:gd name="connsiteY1797" fmla="*/ 2971182 h 3474328"/>
                  <a:gd name="connsiteX1798" fmla="*/ 631475 w 3482881"/>
                  <a:gd name="connsiteY1798" fmla="*/ 2975144 h 3474328"/>
                  <a:gd name="connsiteX1799" fmla="*/ 640119 w 3482881"/>
                  <a:gd name="connsiteY1799" fmla="*/ 2978025 h 3474328"/>
                  <a:gd name="connsiteX1800" fmla="*/ 645521 w 3482881"/>
                  <a:gd name="connsiteY1800" fmla="*/ 2979826 h 3474328"/>
                  <a:gd name="connsiteX1801" fmla="*/ 651644 w 3482881"/>
                  <a:gd name="connsiteY1801" fmla="*/ 2981627 h 3474328"/>
                  <a:gd name="connsiteX1802" fmla="*/ 755011 w 3482881"/>
                  <a:gd name="connsiteY1802" fmla="*/ 3008639 h 3474328"/>
                  <a:gd name="connsiteX1803" fmla="*/ 767616 w 3482881"/>
                  <a:gd name="connsiteY1803" fmla="*/ 3009359 h 3474328"/>
                  <a:gd name="connsiteX1804" fmla="*/ 732680 w 3482881"/>
                  <a:gd name="connsiteY1804" fmla="*/ 3002876 h 3474328"/>
                  <a:gd name="connsiteX1805" fmla="*/ 755011 w 3482881"/>
                  <a:gd name="connsiteY1805" fmla="*/ 3008639 h 3474328"/>
                  <a:gd name="connsiteX1806" fmla="*/ 1097165 w 3482881"/>
                  <a:gd name="connsiteY1806" fmla="*/ 3028448 h 3474328"/>
                  <a:gd name="connsiteX1807" fmla="*/ 1195489 w 3482881"/>
                  <a:gd name="connsiteY1807" fmla="*/ 3024126 h 3474328"/>
                  <a:gd name="connsiteX1808" fmla="*/ 1167757 w 3482881"/>
                  <a:gd name="connsiteY1808" fmla="*/ 3023045 h 3474328"/>
                  <a:gd name="connsiteX1809" fmla="*/ 1106889 w 3482881"/>
                  <a:gd name="connsiteY1809" fmla="*/ 3023045 h 3474328"/>
                  <a:gd name="connsiteX1810" fmla="*/ 1094644 w 3482881"/>
                  <a:gd name="connsiteY1810" fmla="*/ 3024126 h 3474328"/>
                  <a:gd name="connsiteX1811" fmla="*/ 1121656 w 3482881"/>
                  <a:gd name="connsiteY1811" fmla="*/ 3026287 h 3474328"/>
                  <a:gd name="connsiteX1812" fmla="*/ 1013247 w 3482881"/>
                  <a:gd name="connsiteY1812" fmla="*/ 3027728 h 3474328"/>
                  <a:gd name="connsiteX1813" fmla="*/ 1097165 w 3482881"/>
                  <a:gd name="connsiteY1813" fmla="*/ 3028808 h 3474328"/>
                  <a:gd name="connsiteX1814" fmla="*/ 3466314 w 3482881"/>
                  <a:gd name="connsiteY1814" fmla="*/ 1210348 h 3474328"/>
                  <a:gd name="connsiteX1815" fmla="*/ 3467755 w 3482881"/>
                  <a:gd name="connsiteY1815" fmla="*/ 1194861 h 3474328"/>
                  <a:gd name="connsiteX1816" fmla="*/ 3468835 w 3482881"/>
                  <a:gd name="connsiteY1816" fmla="*/ 1236639 h 3474328"/>
                  <a:gd name="connsiteX1817" fmla="*/ 3467755 w 3482881"/>
                  <a:gd name="connsiteY1817" fmla="*/ 1437610 h 3474328"/>
                  <a:gd name="connsiteX1818" fmla="*/ 3464513 w 3482881"/>
                  <a:gd name="connsiteY1818" fmla="*/ 1501719 h 3474328"/>
                  <a:gd name="connsiteX1819" fmla="*/ 3464873 w 3482881"/>
                  <a:gd name="connsiteY1819" fmla="*/ 1459940 h 3474328"/>
                  <a:gd name="connsiteX1820" fmla="*/ 3466314 w 3482881"/>
                  <a:gd name="connsiteY1820" fmla="*/ 1210348 h 3474328"/>
                  <a:gd name="connsiteX1821" fmla="*/ 3462352 w 3482881"/>
                  <a:gd name="connsiteY1821" fmla="*/ 2065734 h 3474328"/>
                  <a:gd name="connsiteX1822" fmla="*/ 3461992 w 3482881"/>
                  <a:gd name="connsiteY1822" fmla="*/ 2055289 h 3474328"/>
                  <a:gd name="connsiteX1823" fmla="*/ 3463433 w 3482881"/>
                  <a:gd name="connsiteY1823" fmla="*/ 2116156 h 3474328"/>
                  <a:gd name="connsiteX1824" fmla="*/ 3463433 w 3482881"/>
                  <a:gd name="connsiteY1824" fmla="*/ 2145329 h 3474328"/>
                  <a:gd name="connsiteX1825" fmla="*/ 3463433 w 3482881"/>
                  <a:gd name="connsiteY1825" fmla="*/ 2159736 h 3474328"/>
                  <a:gd name="connsiteX1826" fmla="*/ 3462712 w 3482881"/>
                  <a:gd name="connsiteY1826" fmla="*/ 2173782 h 3474328"/>
                  <a:gd name="connsiteX1827" fmla="*/ 3460912 w 3482881"/>
                  <a:gd name="connsiteY1827" fmla="*/ 2201515 h 3474328"/>
                  <a:gd name="connsiteX1828" fmla="*/ 3458030 w 3482881"/>
                  <a:gd name="connsiteY1828" fmla="*/ 2228527 h 3474328"/>
                  <a:gd name="connsiteX1829" fmla="*/ 3454789 w 3482881"/>
                  <a:gd name="connsiteY1829" fmla="*/ 2254459 h 3474328"/>
                  <a:gd name="connsiteX1830" fmla="*/ 3450827 w 3482881"/>
                  <a:gd name="connsiteY1830" fmla="*/ 2279310 h 3474328"/>
                  <a:gd name="connsiteX1831" fmla="*/ 3405807 w 3482881"/>
                  <a:gd name="connsiteY1831" fmla="*/ 2440663 h 3474328"/>
                  <a:gd name="connsiteX1832" fmla="*/ 3409768 w 3482881"/>
                  <a:gd name="connsiteY1832" fmla="*/ 2432379 h 3474328"/>
                  <a:gd name="connsiteX1833" fmla="*/ 3412290 w 3482881"/>
                  <a:gd name="connsiteY1833" fmla="*/ 2426616 h 3474328"/>
                  <a:gd name="connsiteX1834" fmla="*/ 3415171 w 3482881"/>
                  <a:gd name="connsiteY1834" fmla="*/ 2419773 h 3474328"/>
                  <a:gd name="connsiteX1835" fmla="*/ 3428137 w 3482881"/>
                  <a:gd name="connsiteY1835" fmla="*/ 2384837 h 3474328"/>
                  <a:gd name="connsiteX1836" fmla="*/ 3440382 w 3482881"/>
                  <a:gd name="connsiteY1836" fmla="*/ 2345580 h 3474328"/>
                  <a:gd name="connsiteX1837" fmla="*/ 3442903 w 3482881"/>
                  <a:gd name="connsiteY1837" fmla="*/ 2336216 h 3474328"/>
                  <a:gd name="connsiteX1838" fmla="*/ 3445064 w 3482881"/>
                  <a:gd name="connsiteY1838" fmla="*/ 2327211 h 3474328"/>
                  <a:gd name="connsiteX1839" fmla="*/ 3449026 w 3482881"/>
                  <a:gd name="connsiteY1839" fmla="*/ 2311364 h 3474328"/>
                  <a:gd name="connsiteX1840" fmla="*/ 3442903 w 3482881"/>
                  <a:gd name="connsiteY1840" fmla="*/ 2344860 h 3474328"/>
                  <a:gd name="connsiteX1841" fmla="*/ 3435700 w 3482881"/>
                  <a:gd name="connsiteY1841" fmla="*/ 2365029 h 3474328"/>
                  <a:gd name="connsiteX1842" fmla="*/ 3419133 w 3482881"/>
                  <a:gd name="connsiteY1842" fmla="*/ 2421934 h 3474328"/>
                  <a:gd name="connsiteX1843" fmla="*/ 3433539 w 3482881"/>
                  <a:gd name="connsiteY1843" fmla="*/ 2381956 h 3474328"/>
                  <a:gd name="connsiteX1844" fmla="*/ 3441463 w 3482881"/>
                  <a:gd name="connsiteY1844" fmla="*/ 2355304 h 3474328"/>
                  <a:gd name="connsiteX1845" fmla="*/ 3445424 w 3482881"/>
                  <a:gd name="connsiteY1845" fmla="*/ 2342338 h 3474328"/>
                  <a:gd name="connsiteX1846" fmla="*/ 3448666 w 3482881"/>
                  <a:gd name="connsiteY1846" fmla="*/ 2330093 h 3474328"/>
                  <a:gd name="connsiteX1847" fmla="*/ 3452268 w 3482881"/>
                  <a:gd name="connsiteY1847" fmla="*/ 2312445 h 3474328"/>
                  <a:gd name="connsiteX1848" fmla="*/ 3455869 w 3482881"/>
                  <a:gd name="connsiteY1848" fmla="*/ 2294797 h 3474328"/>
                  <a:gd name="connsiteX1849" fmla="*/ 3459111 w 3482881"/>
                  <a:gd name="connsiteY1849" fmla="*/ 2273907 h 3474328"/>
                  <a:gd name="connsiteX1850" fmla="*/ 3462352 w 3482881"/>
                  <a:gd name="connsiteY1850" fmla="*/ 2251577 h 3474328"/>
                  <a:gd name="connsiteX1851" fmla="*/ 3464513 w 3482881"/>
                  <a:gd name="connsiteY1851" fmla="*/ 2229968 h 3474328"/>
                  <a:gd name="connsiteX1852" fmla="*/ 3467034 w 3482881"/>
                  <a:gd name="connsiteY1852" fmla="*/ 2197553 h 3474328"/>
                  <a:gd name="connsiteX1853" fmla="*/ 3465954 w 3482881"/>
                  <a:gd name="connsiteY1853" fmla="*/ 2207638 h 3474328"/>
                  <a:gd name="connsiteX1854" fmla="*/ 3464513 w 3482881"/>
                  <a:gd name="connsiteY1854" fmla="*/ 2217722 h 3474328"/>
                  <a:gd name="connsiteX1855" fmla="*/ 3461632 w 3482881"/>
                  <a:gd name="connsiteY1855" fmla="*/ 2237891 h 3474328"/>
                  <a:gd name="connsiteX1856" fmla="*/ 3454428 w 3482881"/>
                  <a:gd name="connsiteY1856" fmla="*/ 2277869 h 3474328"/>
                  <a:gd name="connsiteX1857" fmla="*/ 3459831 w 3482881"/>
                  <a:gd name="connsiteY1857" fmla="*/ 2247976 h 3474328"/>
                  <a:gd name="connsiteX1858" fmla="*/ 3462712 w 3482881"/>
                  <a:gd name="connsiteY1858" fmla="*/ 2225286 h 3474328"/>
                  <a:gd name="connsiteX1859" fmla="*/ 3464153 w 3482881"/>
                  <a:gd name="connsiteY1859" fmla="*/ 2212680 h 3474328"/>
                  <a:gd name="connsiteX1860" fmla="*/ 3465593 w 3482881"/>
                  <a:gd name="connsiteY1860" fmla="*/ 2199714 h 3474328"/>
                  <a:gd name="connsiteX1861" fmla="*/ 3467394 w 3482881"/>
                  <a:gd name="connsiteY1861" fmla="*/ 2173062 h 3474328"/>
                  <a:gd name="connsiteX1862" fmla="*/ 3468475 w 3482881"/>
                  <a:gd name="connsiteY1862" fmla="*/ 2160096 h 3474328"/>
                  <a:gd name="connsiteX1863" fmla="*/ 3468475 w 3482881"/>
                  <a:gd name="connsiteY1863" fmla="*/ 2147491 h 3474328"/>
                  <a:gd name="connsiteX1864" fmla="*/ 3469195 w 3482881"/>
                  <a:gd name="connsiteY1864" fmla="*/ 2105351 h 3474328"/>
                  <a:gd name="connsiteX1865" fmla="*/ 3468475 w 3482881"/>
                  <a:gd name="connsiteY1865" fmla="*/ 2116516 h 3474328"/>
                  <a:gd name="connsiteX1866" fmla="*/ 3467394 w 3482881"/>
                  <a:gd name="connsiteY1866" fmla="*/ 2142808 h 3474328"/>
                  <a:gd name="connsiteX1867" fmla="*/ 3467034 w 3482881"/>
                  <a:gd name="connsiteY1867" fmla="*/ 2157215 h 3474328"/>
                  <a:gd name="connsiteX1868" fmla="*/ 3466314 w 3482881"/>
                  <a:gd name="connsiteY1868" fmla="*/ 2170541 h 3474328"/>
                  <a:gd name="connsiteX1869" fmla="*/ 3466314 w 3482881"/>
                  <a:gd name="connsiteY1869" fmla="*/ 2187468 h 3474328"/>
                  <a:gd name="connsiteX1870" fmla="*/ 3467034 w 3482881"/>
                  <a:gd name="connsiteY1870" fmla="*/ 2159376 h 3474328"/>
                  <a:gd name="connsiteX1871" fmla="*/ 3467034 w 3482881"/>
                  <a:gd name="connsiteY1871" fmla="*/ 2147130 h 3474328"/>
                  <a:gd name="connsiteX1872" fmla="*/ 3466674 w 3482881"/>
                  <a:gd name="connsiteY1872" fmla="*/ 2151092 h 3474328"/>
                  <a:gd name="connsiteX1873" fmla="*/ 3465593 w 3482881"/>
                  <a:gd name="connsiteY1873" fmla="*/ 2165138 h 3474328"/>
                  <a:gd name="connsiteX1874" fmla="*/ 3465593 w 3482881"/>
                  <a:gd name="connsiteY1874" fmla="*/ 2159016 h 3474328"/>
                  <a:gd name="connsiteX1875" fmla="*/ 3465593 w 3482881"/>
                  <a:gd name="connsiteY1875" fmla="*/ 2152893 h 3474328"/>
                  <a:gd name="connsiteX1876" fmla="*/ 3465593 w 3482881"/>
                  <a:gd name="connsiteY1876" fmla="*/ 2139927 h 3474328"/>
                  <a:gd name="connsiteX1877" fmla="*/ 3465954 w 3482881"/>
                  <a:gd name="connsiteY1877" fmla="*/ 2112195 h 3474328"/>
                  <a:gd name="connsiteX1878" fmla="*/ 3465954 w 3482881"/>
                  <a:gd name="connsiteY1878" fmla="*/ 2053488 h 3474328"/>
                  <a:gd name="connsiteX1879" fmla="*/ 3467034 w 3482881"/>
                  <a:gd name="connsiteY1879" fmla="*/ 1954083 h 3474328"/>
                  <a:gd name="connsiteX1880" fmla="*/ 3469556 w 3482881"/>
                  <a:gd name="connsiteY1880" fmla="*/ 1946160 h 3474328"/>
                  <a:gd name="connsiteX1881" fmla="*/ 3468115 w 3482881"/>
                  <a:gd name="connsiteY1881" fmla="*/ 1850356 h 3474328"/>
                  <a:gd name="connsiteX1882" fmla="*/ 3470996 w 3482881"/>
                  <a:gd name="connsiteY1882" fmla="*/ 1897538 h 3474328"/>
                  <a:gd name="connsiteX1883" fmla="*/ 3473157 w 3482881"/>
                  <a:gd name="connsiteY1883" fmla="*/ 1837390 h 3474328"/>
                  <a:gd name="connsiteX1884" fmla="*/ 3472437 w 3482881"/>
                  <a:gd name="connsiteY1884" fmla="*/ 1727181 h 3474328"/>
                  <a:gd name="connsiteX1885" fmla="*/ 3474598 w 3482881"/>
                  <a:gd name="connsiteY1885" fmla="*/ 1699088 h 3474328"/>
                  <a:gd name="connsiteX1886" fmla="*/ 3469556 w 3482881"/>
                  <a:gd name="connsiteY1886" fmla="*/ 1627776 h 3474328"/>
                  <a:gd name="connsiteX1887" fmla="*/ 3472077 w 3482881"/>
                  <a:gd name="connsiteY1887" fmla="*/ 1756714 h 3474328"/>
                  <a:gd name="connsiteX1888" fmla="*/ 3468115 w 3482881"/>
                  <a:gd name="connsiteY1888" fmla="*/ 1648665 h 3474328"/>
                  <a:gd name="connsiteX1889" fmla="*/ 3467755 w 3482881"/>
                  <a:gd name="connsiteY1889" fmla="*/ 1695847 h 3474328"/>
                  <a:gd name="connsiteX1890" fmla="*/ 3466314 w 3482881"/>
                  <a:gd name="connsiteY1890" fmla="*/ 1640021 h 3474328"/>
                  <a:gd name="connsiteX1891" fmla="*/ 3465233 w 3482881"/>
                  <a:gd name="connsiteY1891" fmla="*/ 1615170 h 3474328"/>
                  <a:gd name="connsiteX1892" fmla="*/ 3464153 w 3482881"/>
                  <a:gd name="connsiteY1892" fmla="*/ 1740507 h 3474328"/>
                  <a:gd name="connsiteX1893" fmla="*/ 3463072 w 3482881"/>
                  <a:gd name="connsiteY1893" fmla="*/ 1732223 h 3474328"/>
                  <a:gd name="connsiteX1894" fmla="*/ 3463793 w 3482881"/>
                  <a:gd name="connsiteY1894" fmla="*/ 1805696 h 3474328"/>
                  <a:gd name="connsiteX1895" fmla="*/ 3463793 w 3482881"/>
                  <a:gd name="connsiteY1895" fmla="*/ 1927431 h 3474328"/>
                  <a:gd name="connsiteX1896" fmla="*/ 3462712 w 3482881"/>
                  <a:gd name="connsiteY1896" fmla="*/ 1906542 h 3474328"/>
                  <a:gd name="connsiteX1897" fmla="*/ 3463072 w 3482881"/>
                  <a:gd name="connsiteY1897" fmla="*/ 2066454 h 3474328"/>
                  <a:gd name="connsiteX1898" fmla="*/ 2439851 w 3482881"/>
                  <a:gd name="connsiteY1898" fmla="*/ 3388971 h 3474328"/>
                  <a:gd name="connsiteX1899" fmla="*/ 2469024 w 3482881"/>
                  <a:gd name="connsiteY1899" fmla="*/ 3405538 h 3474328"/>
                  <a:gd name="connsiteX1900" fmla="*/ 2488113 w 3482881"/>
                  <a:gd name="connsiteY1900" fmla="*/ 3415262 h 3474328"/>
                  <a:gd name="connsiteX1901" fmla="*/ 2499638 w 3482881"/>
                  <a:gd name="connsiteY1901" fmla="*/ 3421025 h 3474328"/>
                  <a:gd name="connsiteX1902" fmla="*/ 2512604 w 3482881"/>
                  <a:gd name="connsiteY1902" fmla="*/ 3426788 h 3474328"/>
                  <a:gd name="connsiteX1903" fmla="*/ 2543938 w 3482881"/>
                  <a:gd name="connsiteY1903" fmla="*/ 3439754 h 3474328"/>
                  <a:gd name="connsiteX1904" fmla="*/ 2562666 w 3482881"/>
                  <a:gd name="connsiteY1904" fmla="*/ 3446957 h 3474328"/>
                  <a:gd name="connsiteX1905" fmla="*/ 2583916 w 3482881"/>
                  <a:gd name="connsiteY1905" fmla="*/ 3454160 h 3474328"/>
                  <a:gd name="connsiteX1906" fmla="*/ 2607687 w 3482881"/>
                  <a:gd name="connsiteY1906" fmla="*/ 3462083 h 3474328"/>
                  <a:gd name="connsiteX1907" fmla="*/ 2620652 w 3482881"/>
                  <a:gd name="connsiteY1907" fmla="*/ 3466406 h 3474328"/>
                  <a:gd name="connsiteX1908" fmla="*/ 2635419 w 3482881"/>
                  <a:gd name="connsiteY1908" fmla="*/ 3468206 h 3474328"/>
                  <a:gd name="connsiteX1909" fmla="*/ 2664232 w 3482881"/>
                  <a:gd name="connsiteY1909" fmla="*/ 3455601 h 3474328"/>
                  <a:gd name="connsiteX1910" fmla="*/ 2677918 w 3482881"/>
                  <a:gd name="connsiteY1910" fmla="*/ 3423906 h 3474328"/>
                  <a:gd name="connsiteX1911" fmla="*/ 2675397 w 3482881"/>
                  <a:gd name="connsiteY1911" fmla="*/ 3439393 h 3474328"/>
                  <a:gd name="connsiteX1912" fmla="*/ 2674317 w 3482881"/>
                  <a:gd name="connsiteY1912" fmla="*/ 3402657 h 3474328"/>
                  <a:gd name="connsiteX1913" fmla="*/ 2662791 w 3482881"/>
                  <a:gd name="connsiteY1913" fmla="*/ 3387890 h 3474328"/>
                  <a:gd name="connsiteX1914" fmla="*/ 2650546 w 3482881"/>
                  <a:gd name="connsiteY1914" fmla="*/ 3375284 h 3474328"/>
                  <a:gd name="connsiteX1915" fmla="*/ 2608767 w 3482881"/>
                  <a:gd name="connsiteY1915" fmla="*/ 3316578 h 3474328"/>
                  <a:gd name="connsiteX1916" fmla="*/ 2591119 w 3482881"/>
                  <a:gd name="connsiteY1916" fmla="*/ 3283443 h 3474328"/>
                  <a:gd name="connsiteX1917" fmla="*/ 2583556 w 3482881"/>
                  <a:gd name="connsiteY1917" fmla="*/ 3265795 h 3474328"/>
                  <a:gd name="connsiteX1918" fmla="*/ 2576352 w 3482881"/>
                  <a:gd name="connsiteY1918" fmla="*/ 3247427 h 3474328"/>
                  <a:gd name="connsiteX1919" fmla="*/ 2569509 w 3482881"/>
                  <a:gd name="connsiteY1919" fmla="*/ 3228338 h 3474328"/>
                  <a:gd name="connsiteX1920" fmla="*/ 2566628 w 3482881"/>
                  <a:gd name="connsiteY1920" fmla="*/ 3218614 h 3474328"/>
                  <a:gd name="connsiteX1921" fmla="*/ 2563747 w 3482881"/>
                  <a:gd name="connsiteY1921" fmla="*/ 3208529 h 3474328"/>
                  <a:gd name="connsiteX1922" fmla="*/ 2558344 w 3482881"/>
                  <a:gd name="connsiteY1922" fmla="*/ 3188360 h 3474328"/>
                  <a:gd name="connsiteX1923" fmla="*/ 2554022 w 3482881"/>
                  <a:gd name="connsiteY1923" fmla="*/ 3167110 h 3474328"/>
                  <a:gd name="connsiteX1924" fmla="*/ 2569869 w 3482881"/>
                  <a:gd name="connsiteY1924" fmla="*/ 3220414 h 3474328"/>
                  <a:gd name="connsiteX1925" fmla="*/ 2578513 w 3482881"/>
                  <a:gd name="connsiteY1925" fmla="*/ 3242385 h 3474328"/>
                  <a:gd name="connsiteX1926" fmla="*/ 2581395 w 3482881"/>
                  <a:gd name="connsiteY1926" fmla="*/ 3249227 h 3474328"/>
                  <a:gd name="connsiteX1927" fmla="*/ 2584996 w 3482881"/>
                  <a:gd name="connsiteY1927" fmla="*/ 3256791 h 3474328"/>
                  <a:gd name="connsiteX1928" fmla="*/ 2594000 w 3482881"/>
                  <a:gd name="connsiteY1928" fmla="*/ 3275159 h 3474328"/>
                  <a:gd name="connsiteX1929" fmla="*/ 2587878 w 3482881"/>
                  <a:gd name="connsiteY1929" fmla="*/ 3261473 h 3474328"/>
                  <a:gd name="connsiteX1930" fmla="*/ 2582115 w 3482881"/>
                  <a:gd name="connsiteY1930" fmla="*/ 3247427 h 3474328"/>
                  <a:gd name="connsiteX1931" fmla="*/ 2571670 w 3482881"/>
                  <a:gd name="connsiteY1931" fmla="*/ 3218974 h 3474328"/>
                  <a:gd name="connsiteX1932" fmla="*/ 2566988 w 3482881"/>
                  <a:gd name="connsiteY1932" fmla="*/ 3198445 h 3474328"/>
                  <a:gd name="connsiteX1933" fmla="*/ 2559065 w 3482881"/>
                  <a:gd name="connsiteY1933" fmla="*/ 3167471 h 3474328"/>
                  <a:gd name="connsiteX1934" fmla="*/ 2555103 w 3482881"/>
                  <a:gd name="connsiteY1934" fmla="*/ 3150183 h 3474328"/>
                  <a:gd name="connsiteX1935" fmla="*/ 2552221 w 3482881"/>
                  <a:gd name="connsiteY1935" fmla="*/ 3133255 h 3474328"/>
                  <a:gd name="connsiteX1936" fmla="*/ 2556904 w 3482881"/>
                  <a:gd name="connsiteY1936" fmla="*/ 3152344 h 3474328"/>
                  <a:gd name="connsiteX1937" fmla="*/ 2562666 w 3482881"/>
                  <a:gd name="connsiteY1937" fmla="*/ 3171072 h 3474328"/>
                  <a:gd name="connsiteX1938" fmla="*/ 2577433 w 3482881"/>
                  <a:gd name="connsiteY1938" fmla="*/ 3226177 h 3474328"/>
                  <a:gd name="connsiteX1939" fmla="*/ 2586077 w 3482881"/>
                  <a:gd name="connsiteY1939" fmla="*/ 3250668 h 3474328"/>
                  <a:gd name="connsiteX1940" fmla="*/ 2590038 w 3482881"/>
                  <a:gd name="connsiteY1940" fmla="*/ 3259672 h 3474328"/>
                  <a:gd name="connsiteX1941" fmla="*/ 2592920 w 3482881"/>
                  <a:gd name="connsiteY1941" fmla="*/ 3267956 h 3474328"/>
                  <a:gd name="connsiteX1942" fmla="*/ 2608047 w 3482881"/>
                  <a:gd name="connsiteY1942" fmla="*/ 3302892 h 3474328"/>
                  <a:gd name="connsiteX1943" fmla="*/ 2619932 w 3482881"/>
                  <a:gd name="connsiteY1943" fmla="*/ 3324862 h 3474328"/>
                  <a:gd name="connsiteX1944" fmla="*/ 2633978 w 3482881"/>
                  <a:gd name="connsiteY1944" fmla="*/ 3347192 h 3474328"/>
                  <a:gd name="connsiteX1945" fmla="*/ 2637580 w 3482881"/>
                  <a:gd name="connsiteY1945" fmla="*/ 3352594 h 3474328"/>
                  <a:gd name="connsiteX1946" fmla="*/ 2641542 w 3482881"/>
                  <a:gd name="connsiteY1946" fmla="*/ 3357636 h 3474328"/>
                  <a:gd name="connsiteX1947" fmla="*/ 2649465 w 3482881"/>
                  <a:gd name="connsiteY1947" fmla="*/ 3367721 h 3474328"/>
                  <a:gd name="connsiteX1948" fmla="*/ 2665313 w 3482881"/>
                  <a:gd name="connsiteY1948" fmla="*/ 3384288 h 3474328"/>
                  <a:gd name="connsiteX1949" fmla="*/ 2651626 w 3482881"/>
                  <a:gd name="connsiteY1949" fmla="*/ 3368441 h 3474328"/>
                  <a:gd name="connsiteX1950" fmla="*/ 2640461 w 3482881"/>
                  <a:gd name="connsiteY1950" fmla="*/ 3354035 h 3474328"/>
                  <a:gd name="connsiteX1951" fmla="*/ 2629656 w 3482881"/>
                  <a:gd name="connsiteY1951" fmla="*/ 3338548 h 3474328"/>
                  <a:gd name="connsiteX1952" fmla="*/ 2616691 w 3482881"/>
                  <a:gd name="connsiteY1952" fmla="*/ 3315858 h 3474328"/>
                  <a:gd name="connsiteX1953" fmla="*/ 2617051 w 3482881"/>
                  <a:gd name="connsiteY1953" fmla="*/ 3315137 h 3474328"/>
                  <a:gd name="connsiteX1954" fmla="*/ 2624254 w 3482881"/>
                  <a:gd name="connsiteY1954" fmla="*/ 3325582 h 3474328"/>
                  <a:gd name="connsiteX1955" fmla="*/ 2615970 w 3482881"/>
                  <a:gd name="connsiteY1955" fmla="*/ 3311896 h 3474328"/>
                  <a:gd name="connsiteX1956" fmla="*/ 2609487 w 3482881"/>
                  <a:gd name="connsiteY1956" fmla="*/ 3300371 h 3474328"/>
                  <a:gd name="connsiteX1957" fmla="*/ 2600123 w 3482881"/>
                  <a:gd name="connsiteY1957" fmla="*/ 3280922 h 3474328"/>
                  <a:gd name="connsiteX1958" fmla="*/ 2597962 w 3482881"/>
                  <a:gd name="connsiteY1958" fmla="*/ 3276240 h 3474328"/>
                  <a:gd name="connsiteX1959" fmla="*/ 2596161 w 3482881"/>
                  <a:gd name="connsiteY1959" fmla="*/ 3271197 h 3474328"/>
                  <a:gd name="connsiteX1960" fmla="*/ 2591839 w 3482881"/>
                  <a:gd name="connsiteY1960" fmla="*/ 3260393 h 3474328"/>
                  <a:gd name="connsiteX1961" fmla="*/ 2586797 w 3482881"/>
                  <a:gd name="connsiteY1961" fmla="*/ 3247787 h 3474328"/>
                  <a:gd name="connsiteX1962" fmla="*/ 2581034 w 3482881"/>
                  <a:gd name="connsiteY1962" fmla="*/ 3231940 h 3474328"/>
                  <a:gd name="connsiteX1963" fmla="*/ 2592560 w 3482881"/>
                  <a:gd name="connsiteY1963" fmla="*/ 3257511 h 3474328"/>
                  <a:gd name="connsiteX1964" fmla="*/ 2601564 w 3482881"/>
                  <a:gd name="connsiteY1964" fmla="*/ 3274079 h 3474328"/>
                  <a:gd name="connsiteX1965" fmla="*/ 2586437 w 3482881"/>
                  <a:gd name="connsiteY1965" fmla="*/ 3236622 h 3474328"/>
                  <a:gd name="connsiteX1966" fmla="*/ 2579594 w 3482881"/>
                  <a:gd name="connsiteY1966" fmla="*/ 3217533 h 3474328"/>
                  <a:gd name="connsiteX1967" fmla="*/ 2573831 w 3482881"/>
                  <a:gd name="connsiteY1967" fmla="*/ 3198085 h 3474328"/>
                  <a:gd name="connsiteX1968" fmla="*/ 2578874 w 3482881"/>
                  <a:gd name="connsiteY1968" fmla="*/ 3213932 h 3474328"/>
                  <a:gd name="connsiteX1969" fmla="*/ 2584276 w 3482881"/>
                  <a:gd name="connsiteY1969" fmla="*/ 3229419 h 3474328"/>
                  <a:gd name="connsiteX1970" fmla="*/ 2590399 w 3482881"/>
                  <a:gd name="connsiteY1970" fmla="*/ 3245266 h 3474328"/>
                  <a:gd name="connsiteX1971" fmla="*/ 2599403 w 3482881"/>
                  <a:gd name="connsiteY1971" fmla="*/ 3264715 h 3474328"/>
                  <a:gd name="connsiteX1972" fmla="*/ 2593280 w 3482881"/>
                  <a:gd name="connsiteY1972" fmla="*/ 3246346 h 3474328"/>
                  <a:gd name="connsiteX1973" fmla="*/ 2582475 w 3482881"/>
                  <a:gd name="connsiteY1973" fmla="*/ 3216093 h 3474328"/>
                  <a:gd name="connsiteX1974" fmla="*/ 2577073 w 3482881"/>
                  <a:gd name="connsiteY1974" fmla="*/ 3197364 h 3474328"/>
                  <a:gd name="connsiteX1975" fmla="*/ 2572030 w 3482881"/>
                  <a:gd name="connsiteY1975" fmla="*/ 3178276 h 3474328"/>
                  <a:gd name="connsiteX1976" fmla="*/ 2567709 w 3482881"/>
                  <a:gd name="connsiteY1976" fmla="*/ 3160268 h 3474328"/>
                  <a:gd name="connsiteX1977" fmla="*/ 2564467 w 3482881"/>
                  <a:gd name="connsiteY1977" fmla="*/ 3145141 h 3474328"/>
                  <a:gd name="connsiteX1978" fmla="*/ 2560865 w 3482881"/>
                  <a:gd name="connsiteY1978" fmla="*/ 3130734 h 3474328"/>
                  <a:gd name="connsiteX1979" fmla="*/ 2560865 w 3482881"/>
                  <a:gd name="connsiteY1979" fmla="*/ 3128573 h 3474328"/>
                  <a:gd name="connsiteX1980" fmla="*/ 2557984 w 3482881"/>
                  <a:gd name="connsiteY1980" fmla="*/ 3110205 h 3474328"/>
                  <a:gd name="connsiteX1981" fmla="*/ 2556183 w 3482881"/>
                  <a:gd name="connsiteY1981" fmla="*/ 3097959 h 3474328"/>
                  <a:gd name="connsiteX1982" fmla="*/ 2553662 w 3482881"/>
                  <a:gd name="connsiteY1982" fmla="*/ 3083553 h 3474328"/>
                  <a:gd name="connsiteX1983" fmla="*/ 2550781 w 3482881"/>
                  <a:gd name="connsiteY1983" fmla="*/ 3066625 h 3474328"/>
                  <a:gd name="connsiteX1984" fmla="*/ 2549700 w 3482881"/>
                  <a:gd name="connsiteY1984" fmla="*/ 3051138 h 3474328"/>
                  <a:gd name="connsiteX1985" fmla="*/ 2549700 w 3482881"/>
                  <a:gd name="connsiteY1985" fmla="*/ 3044655 h 3474328"/>
                  <a:gd name="connsiteX1986" fmla="*/ 2549700 w 3482881"/>
                  <a:gd name="connsiteY1986" fmla="*/ 3037812 h 3474328"/>
                  <a:gd name="connsiteX1987" fmla="*/ 2548980 w 3482881"/>
                  <a:gd name="connsiteY1987" fmla="*/ 3042854 h 3474328"/>
                  <a:gd name="connsiteX1988" fmla="*/ 2548980 w 3482881"/>
                  <a:gd name="connsiteY1988" fmla="*/ 3046096 h 3474328"/>
                  <a:gd name="connsiteX1989" fmla="*/ 2548980 w 3482881"/>
                  <a:gd name="connsiteY1989" fmla="*/ 3050418 h 3474328"/>
                  <a:gd name="connsiteX1990" fmla="*/ 2550061 w 3482881"/>
                  <a:gd name="connsiteY1990" fmla="*/ 3068066 h 3474328"/>
                  <a:gd name="connsiteX1991" fmla="*/ 2554383 w 3482881"/>
                  <a:gd name="connsiteY1991" fmla="*/ 3095078 h 3474328"/>
                  <a:gd name="connsiteX1992" fmla="*/ 2557264 w 3482881"/>
                  <a:gd name="connsiteY1992" fmla="*/ 3112366 h 3474328"/>
                  <a:gd name="connsiteX1993" fmla="*/ 2562306 w 3482881"/>
                  <a:gd name="connsiteY1993" fmla="*/ 3139738 h 3474328"/>
                  <a:gd name="connsiteX1994" fmla="*/ 2555823 w 3482881"/>
                  <a:gd name="connsiteY1994" fmla="*/ 3116688 h 3474328"/>
                  <a:gd name="connsiteX1995" fmla="*/ 2559785 w 3482881"/>
                  <a:gd name="connsiteY1995" fmla="*/ 3141899 h 3474328"/>
                  <a:gd name="connsiteX1996" fmla="*/ 2561586 w 3482881"/>
                  <a:gd name="connsiteY1996" fmla="*/ 3150903 h 3474328"/>
                  <a:gd name="connsiteX1997" fmla="*/ 2563747 w 3482881"/>
                  <a:gd name="connsiteY1997" fmla="*/ 3160268 h 3474328"/>
                  <a:gd name="connsiteX1998" fmla="*/ 2568069 w 3482881"/>
                  <a:gd name="connsiteY1998" fmla="*/ 3178996 h 3474328"/>
                  <a:gd name="connsiteX1999" fmla="*/ 2570230 w 3482881"/>
                  <a:gd name="connsiteY1999" fmla="*/ 3187640 h 3474328"/>
                  <a:gd name="connsiteX2000" fmla="*/ 2572391 w 3482881"/>
                  <a:gd name="connsiteY2000" fmla="*/ 3195203 h 3474328"/>
                  <a:gd name="connsiteX2001" fmla="*/ 2575632 w 3482881"/>
                  <a:gd name="connsiteY2001" fmla="*/ 3206368 h 3474328"/>
                  <a:gd name="connsiteX2002" fmla="*/ 2573471 w 3482881"/>
                  <a:gd name="connsiteY2002" fmla="*/ 3204207 h 3474328"/>
                  <a:gd name="connsiteX2003" fmla="*/ 2569149 w 3482881"/>
                  <a:gd name="connsiteY2003" fmla="*/ 3189441 h 3474328"/>
                  <a:gd name="connsiteX2004" fmla="*/ 2565547 w 3482881"/>
                  <a:gd name="connsiteY2004" fmla="*/ 3174674 h 3474328"/>
                  <a:gd name="connsiteX2005" fmla="*/ 2562306 w 3482881"/>
                  <a:gd name="connsiteY2005" fmla="*/ 3159907 h 3474328"/>
                  <a:gd name="connsiteX2006" fmla="*/ 2559425 w 3482881"/>
                  <a:gd name="connsiteY2006" fmla="*/ 3145141 h 3474328"/>
                  <a:gd name="connsiteX2007" fmla="*/ 2548980 w 3482881"/>
                  <a:gd name="connsiteY2007" fmla="*/ 3101561 h 3474328"/>
                  <a:gd name="connsiteX2008" fmla="*/ 2545739 w 3482881"/>
                  <a:gd name="connsiteY2008" fmla="*/ 3073829 h 3474328"/>
                  <a:gd name="connsiteX2009" fmla="*/ 2545018 w 3482881"/>
                  <a:gd name="connsiteY2009" fmla="*/ 3066985 h 3474328"/>
                  <a:gd name="connsiteX2010" fmla="*/ 2545018 w 3482881"/>
                  <a:gd name="connsiteY2010" fmla="*/ 3060142 h 3474328"/>
                  <a:gd name="connsiteX2011" fmla="*/ 2543938 w 3482881"/>
                  <a:gd name="connsiteY2011" fmla="*/ 3047176 h 3474328"/>
                  <a:gd name="connsiteX2012" fmla="*/ 2542857 w 3482881"/>
                  <a:gd name="connsiteY2012" fmla="*/ 3026647 h 3474328"/>
                  <a:gd name="connsiteX2013" fmla="*/ 2563747 w 3482881"/>
                  <a:gd name="connsiteY2013" fmla="*/ 3025927 h 3474328"/>
                  <a:gd name="connsiteX2014" fmla="*/ 2565547 w 3482881"/>
                  <a:gd name="connsiteY2014" fmla="*/ 3025927 h 3474328"/>
                  <a:gd name="connsiteX2015" fmla="*/ 2567348 w 3482881"/>
                  <a:gd name="connsiteY2015" fmla="*/ 3025927 h 3474328"/>
                  <a:gd name="connsiteX2016" fmla="*/ 2569149 w 3482881"/>
                  <a:gd name="connsiteY2016" fmla="*/ 3025207 h 3474328"/>
                  <a:gd name="connsiteX2017" fmla="*/ 2571310 w 3482881"/>
                  <a:gd name="connsiteY2017" fmla="*/ 3024126 h 3474328"/>
                  <a:gd name="connsiteX2018" fmla="*/ 2582475 w 3482881"/>
                  <a:gd name="connsiteY2018" fmla="*/ 3023045 h 3474328"/>
                  <a:gd name="connsiteX2019" fmla="*/ 2595441 w 3482881"/>
                  <a:gd name="connsiteY2019" fmla="*/ 3023045 h 3474328"/>
                  <a:gd name="connsiteX2020" fmla="*/ 2604445 w 3482881"/>
                  <a:gd name="connsiteY2020" fmla="*/ 3023045 h 3474328"/>
                  <a:gd name="connsiteX2021" fmla="*/ 2615610 w 3482881"/>
                  <a:gd name="connsiteY2021" fmla="*/ 3022325 h 3474328"/>
                  <a:gd name="connsiteX2022" fmla="*/ 2739866 w 3482881"/>
                  <a:gd name="connsiteY2022" fmla="*/ 3008279 h 3474328"/>
                  <a:gd name="connsiteX2023" fmla="*/ 2864122 w 3482881"/>
                  <a:gd name="connsiteY2023" fmla="*/ 2973343 h 3474328"/>
                  <a:gd name="connsiteX2024" fmla="*/ 2886812 w 3482881"/>
                  <a:gd name="connsiteY2024" fmla="*/ 2964339 h 3474328"/>
                  <a:gd name="connsiteX2025" fmla="*/ 2909143 w 3482881"/>
                  <a:gd name="connsiteY2025" fmla="*/ 2954975 h 3474328"/>
                  <a:gd name="connsiteX2026" fmla="*/ 2867724 w 3482881"/>
                  <a:gd name="connsiteY2026" fmla="*/ 2970462 h 3474328"/>
                  <a:gd name="connsiteX2027" fmla="*/ 2850796 w 3482881"/>
                  <a:gd name="connsiteY2027" fmla="*/ 2975504 h 3474328"/>
                  <a:gd name="connsiteX2028" fmla="*/ 2868804 w 3482881"/>
                  <a:gd name="connsiteY2028" fmla="*/ 2969381 h 3474328"/>
                  <a:gd name="connsiteX2029" fmla="*/ 2886452 w 3482881"/>
                  <a:gd name="connsiteY2029" fmla="*/ 2962538 h 3474328"/>
                  <a:gd name="connsiteX2030" fmla="*/ 2904100 w 3482881"/>
                  <a:gd name="connsiteY2030" fmla="*/ 2955335 h 3474328"/>
                  <a:gd name="connsiteX2031" fmla="*/ 2912744 w 3482881"/>
                  <a:gd name="connsiteY2031" fmla="*/ 2951733 h 3474328"/>
                  <a:gd name="connsiteX2032" fmla="*/ 2921388 w 3482881"/>
                  <a:gd name="connsiteY2032" fmla="*/ 2947772 h 3474328"/>
                  <a:gd name="connsiteX2033" fmla="*/ 2916346 w 3482881"/>
                  <a:gd name="connsiteY2033" fmla="*/ 2951013 h 3474328"/>
                  <a:gd name="connsiteX2034" fmla="*/ 2950561 w 3482881"/>
                  <a:gd name="connsiteY2034" fmla="*/ 2935166 h 3474328"/>
                  <a:gd name="connsiteX2035" fmla="*/ 2982256 w 3482881"/>
                  <a:gd name="connsiteY2035" fmla="*/ 2918238 h 3474328"/>
                  <a:gd name="connsiteX2036" fmla="*/ 2963167 w 3482881"/>
                  <a:gd name="connsiteY2036" fmla="*/ 2929043 h 3474328"/>
                  <a:gd name="connsiteX2037" fmla="*/ 2952002 w 3482881"/>
                  <a:gd name="connsiteY2037" fmla="*/ 2934806 h 3474328"/>
                  <a:gd name="connsiteX2038" fmla="*/ 2941197 w 3482881"/>
                  <a:gd name="connsiteY2038" fmla="*/ 2939848 h 3474328"/>
                  <a:gd name="connsiteX2039" fmla="*/ 2922829 w 3482881"/>
                  <a:gd name="connsiteY2039" fmla="*/ 2949933 h 3474328"/>
                  <a:gd name="connsiteX2040" fmla="*/ 2957765 w 3482881"/>
                  <a:gd name="connsiteY2040" fmla="*/ 2934806 h 3474328"/>
                  <a:gd name="connsiteX2041" fmla="*/ 2989819 w 3482881"/>
                  <a:gd name="connsiteY2041" fmla="*/ 2918598 h 3474328"/>
                  <a:gd name="connsiteX2042" fmla="*/ 2979014 w 3482881"/>
                  <a:gd name="connsiteY2042" fmla="*/ 2924721 h 3474328"/>
                  <a:gd name="connsiteX2043" fmla="*/ 3053208 w 3482881"/>
                  <a:gd name="connsiteY2043" fmla="*/ 2878260 h 3474328"/>
                  <a:gd name="connsiteX2044" fmla="*/ 3067614 w 3482881"/>
                  <a:gd name="connsiteY2044" fmla="*/ 2868176 h 3474328"/>
                  <a:gd name="connsiteX2045" fmla="*/ 3068695 w 3482881"/>
                  <a:gd name="connsiteY2045" fmla="*/ 2866735 h 3474328"/>
                  <a:gd name="connsiteX2046" fmla="*/ 3045284 w 3482881"/>
                  <a:gd name="connsiteY2046" fmla="*/ 2880781 h 3474328"/>
                  <a:gd name="connsiteX2047" fmla="*/ 3027996 w 3482881"/>
                  <a:gd name="connsiteY2047" fmla="*/ 2891226 h 3474328"/>
                  <a:gd name="connsiteX2048" fmla="*/ 3011429 w 3482881"/>
                  <a:gd name="connsiteY2048" fmla="*/ 2900230 h 3474328"/>
                  <a:gd name="connsiteX2049" fmla="*/ 2997022 w 3482881"/>
                  <a:gd name="connsiteY2049" fmla="*/ 2907073 h 3474328"/>
                  <a:gd name="connsiteX2050" fmla="*/ 3167019 w 3482881"/>
                  <a:gd name="connsiteY2050" fmla="*/ 2784258 h 3474328"/>
                  <a:gd name="connsiteX2051" fmla="*/ 3146129 w 3482881"/>
                  <a:gd name="connsiteY2051" fmla="*/ 2805147 h 3474328"/>
                  <a:gd name="connsiteX2052" fmla="*/ 3168820 w 3482881"/>
                  <a:gd name="connsiteY2052" fmla="*/ 2787139 h 3474328"/>
                  <a:gd name="connsiteX2053" fmla="*/ 3201595 w 3482881"/>
                  <a:gd name="connsiteY2053" fmla="*/ 2756525 h 3474328"/>
                  <a:gd name="connsiteX2054" fmla="*/ 3209518 w 3482881"/>
                  <a:gd name="connsiteY2054" fmla="*/ 2746081 h 3474328"/>
                  <a:gd name="connsiteX2055" fmla="*/ 3220683 w 3482881"/>
                  <a:gd name="connsiteY2055" fmla="*/ 2733835 h 3474328"/>
                  <a:gd name="connsiteX2056" fmla="*/ 3227526 w 3482881"/>
                  <a:gd name="connsiteY2056" fmla="*/ 2726632 h 3474328"/>
                  <a:gd name="connsiteX2057" fmla="*/ 3234729 w 3482881"/>
                  <a:gd name="connsiteY2057" fmla="*/ 2718708 h 3474328"/>
                  <a:gd name="connsiteX2058" fmla="*/ 3249856 w 3482881"/>
                  <a:gd name="connsiteY2058" fmla="*/ 2701060 h 3474328"/>
                  <a:gd name="connsiteX2059" fmla="*/ 3265343 w 3482881"/>
                  <a:gd name="connsiteY2059" fmla="*/ 2682332 h 3474328"/>
                  <a:gd name="connsiteX2060" fmla="*/ 3279750 w 3482881"/>
                  <a:gd name="connsiteY2060" fmla="*/ 2663603 h 3474328"/>
                  <a:gd name="connsiteX2061" fmla="*/ 3286233 w 3482881"/>
                  <a:gd name="connsiteY2061" fmla="*/ 2654959 h 3474328"/>
                  <a:gd name="connsiteX2062" fmla="*/ 3291995 w 3482881"/>
                  <a:gd name="connsiteY2062" fmla="*/ 2646676 h 3474328"/>
                  <a:gd name="connsiteX2063" fmla="*/ 3302800 w 3482881"/>
                  <a:gd name="connsiteY2063" fmla="*/ 2633710 h 3474328"/>
                  <a:gd name="connsiteX2064" fmla="*/ 3296317 w 3482881"/>
                  <a:gd name="connsiteY2064" fmla="*/ 2643074 h 3474328"/>
                  <a:gd name="connsiteX2065" fmla="*/ 3279030 w 3482881"/>
                  <a:gd name="connsiteY2065" fmla="*/ 2666485 h 3474328"/>
                  <a:gd name="connsiteX2066" fmla="*/ 3288754 w 3482881"/>
                  <a:gd name="connsiteY2066" fmla="*/ 2655320 h 3474328"/>
                  <a:gd name="connsiteX2067" fmla="*/ 3305682 w 3482881"/>
                  <a:gd name="connsiteY2067" fmla="*/ 2632269 h 3474328"/>
                  <a:gd name="connsiteX2068" fmla="*/ 3315046 w 3482881"/>
                  <a:gd name="connsiteY2068" fmla="*/ 2618943 h 3474328"/>
                  <a:gd name="connsiteX2069" fmla="*/ 3323690 w 3482881"/>
                  <a:gd name="connsiteY2069" fmla="*/ 2605617 h 3474328"/>
                  <a:gd name="connsiteX2070" fmla="*/ 3337376 w 3482881"/>
                  <a:gd name="connsiteY2070" fmla="*/ 2584008 h 3474328"/>
                  <a:gd name="connsiteX2071" fmla="*/ 3350341 w 3482881"/>
                  <a:gd name="connsiteY2071" fmla="*/ 2560237 h 3474328"/>
                  <a:gd name="connsiteX2072" fmla="*/ 3357545 w 3482881"/>
                  <a:gd name="connsiteY2072" fmla="*/ 2547271 h 3474328"/>
                  <a:gd name="connsiteX2073" fmla="*/ 3363308 w 3482881"/>
                  <a:gd name="connsiteY2073" fmla="*/ 2535386 h 3474328"/>
                  <a:gd name="connsiteX2074" fmla="*/ 3375913 w 3482881"/>
                  <a:gd name="connsiteY2074" fmla="*/ 2504411 h 3474328"/>
                  <a:gd name="connsiteX2075" fmla="*/ 3376633 w 3482881"/>
                  <a:gd name="connsiteY2075" fmla="*/ 2501890 h 3474328"/>
                  <a:gd name="connsiteX2076" fmla="*/ 3312164 w 3482881"/>
                  <a:gd name="connsiteY2076" fmla="*/ 2612460 h 3474328"/>
                  <a:gd name="connsiteX2077" fmla="*/ 3248055 w 3482881"/>
                  <a:gd name="connsiteY2077" fmla="*/ 2698179 h 3474328"/>
                  <a:gd name="connsiteX2078" fmla="*/ 3255979 w 3482881"/>
                  <a:gd name="connsiteY2078" fmla="*/ 2687734 h 3474328"/>
                  <a:gd name="connsiteX2079" fmla="*/ 3166659 w 3482881"/>
                  <a:gd name="connsiteY2079" fmla="*/ 2782097 h 3474328"/>
                  <a:gd name="connsiteX2080" fmla="*/ 3092105 w 3482881"/>
                  <a:gd name="connsiteY2080" fmla="*/ 2841884 h 3474328"/>
                  <a:gd name="connsiteX2081" fmla="*/ 3078059 w 3482881"/>
                  <a:gd name="connsiteY2081" fmla="*/ 2849087 h 3474328"/>
                  <a:gd name="connsiteX2082" fmla="*/ 3065453 w 3482881"/>
                  <a:gd name="connsiteY2082" fmla="*/ 2858451 h 3474328"/>
                  <a:gd name="connsiteX2083" fmla="*/ 3052487 w 3482881"/>
                  <a:gd name="connsiteY2083" fmla="*/ 2867455 h 3474328"/>
                  <a:gd name="connsiteX2084" fmla="*/ 3026555 w 3482881"/>
                  <a:gd name="connsiteY2084" fmla="*/ 2885103 h 3474328"/>
                  <a:gd name="connsiteX2085" fmla="*/ 3037000 w 3482881"/>
                  <a:gd name="connsiteY2085" fmla="*/ 2877180 h 3474328"/>
                  <a:gd name="connsiteX2086" fmla="*/ 3025835 w 3482881"/>
                  <a:gd name="connsiteY2086" fmla="*/ 2884383 h 3474328"/>
                  <a:gd name="connsiteX2087" fmla="*/ 3014310 w 3482881"/>
                  <a:gd name="connsiteY2087" fmla="*/ 2891226 h 3474328"/>
                  <a:gd name="connsiteX2088" fmla="*/ 2991260 w 3482881"/>
                  <a:gd name="connsiteY2088" fmla="*/ 2904552 h 3474328"/>
                  <a:gd name="connsiteX2089" fmla="*/ 2967489 w 3482881"/>
                  <a:gd name="connsiteY2089" fmla="*/ 2916798 h 3474328"/>
                  <a:gd name="connsiteX2090" fmla="*/ 2943718 w 3482881"/>
                  <a:gd name="connsiteY2090" fmla="*/ 2928683 h 3474328"/>
                  <a:gd name="connsiteX2091" fmla="*/ 2946239 w 3482881"/>
                  <a:gd name="connsiteY2091" fmla="*/ 2927242 h 3474328"/>
                  <a:gd name="connsiteX2092" fmla="*/ 2913825 w 3482881"/>
                  <a:gd name="connsiteY2092" fmla="*/ 2943450 h 3474328"/>
                  <a:gd name="connsiteX2093" fmla="*/ 2884291 w 3482881"/>
                  <a:gd name="connsiteY2093" fmla="*/ 2956415 h 3474328"/>
                  <a:gd name="connsiteX2094" fmla="*/ 2870605 w 3482881"/>
                  <a:gd name="connsiteY2094" fmla="*/ 2962178 h 3474328"/>
                  <a:gd name="connsiteX2095" fmla="*/ 2857639 w 3482881"/>
                  <a:gd name="connsiteY2095" fmla="*/ 2967220 h 3474328"/>
                  <a:gd name="connsiteX2096" fmla="*/ 2833869 w 3482881"/>
                  <a:gd name="connsiteY2096" fmla="*/ 2976224 h 3474328"/>
                  <a:gd name="connsiteX2097" fmla="*/ 2833869 w 3482881"/>
                  <a:gd name="connsiteY2097" fmla="*/ 2977305 h 3474328"/>
                  <a:gd name="connsiteX2098" fmla="*/ 2830267 w 3482881"/>
                  <a:gd name="connsiteY2098" fmla="*/ 2978746 h 3474328"/>
                  <a:gd name="connsiteX2099" fmla="*/ 2821263 w 3482881"/>
                  <a:gd name="connsiteY2099" fmla="*/ 2981627 h 3474328"/>
                  <a:gd name="connsiteX2100" fmla="*/ 2799293 w 3482881"/>
                  <a:gd name="connsiteY2100" fmla="*/ 2988110 h 3474328"/>
                  <a:gd name="connsiteX2101" fmla="*/ 2781285 w 3482881"/>
                  <a:gd name="connsiteY2101" fmla="*/ 2992792 h 3474328"/>
                  <a:gd name="connsiteX2102" fmla="*/ 2781285 w 3482881"/>
                  <a:gd name="connsiteY2102" fmla="*/ 2992792 h 3474328"/>
                  <a:gd name="connsiteX2103" fmla="*/ 2781285 w 3482881"/>
                  <a:gd name="connsiteY2103" fmla="*/ 2992792 h 3474328"/>
                  <a:gd name="connsiteX2104" fmla="*/ 2745989 w 3482881"/>
                  <a:gd name="connsiteY2104" fmla="*/ 2999995 h 3474328"/>
                  <a:gd name="connsiteX2105" fmla="*/ 2706011 w 3482881"/>
                  <a:gd name="connsiteY2105" fmla="*/ 3006118 h 3474328"/>
                  <a:gd name="connsiteX2106" fmla="*/ 2730502 w 3482881"/>
                  <a:gd name="connsiteY2106" fmla="*/ 3001796 h 3474328"/>
                  <a:gd name="connsiteX2107" fmla="*/ 2742747 w 3482881"/>
                  <a:gd name="connsiteY2107" fmla="*/ 2999635 h 3474328"/>
                  <a:gd name="connsiteX2108" fmla="*/ 2754993 w 3482881"/>
                  <a:gd name="connsiteY2108" fmla="*/ 2996754 h 3474328"/>
                  <a:gd name="connsiteX2109" fmla="*/ 2803255 w 3482881"/>
                  <a:gd name="connsiteY2109" fmla="*/ 2984508 h 3474328"/>
                  <a:gd name="connsiteX2110" fmla="*/ 2799653 w 3482881"/>
                  <a:gd name="connsiteY2110" fmla="*/ 2983428 h 3474328"/>
                  <a:gd name="connsiteX2111" fmla="*/ 2783446 w 3482881"/>
                  <a:gd name="connsiteY2111" fmla="*/ 2987029 h 3474328"/>
                  <a:gd name="connsiteX2112" fmla="*/ 2754633 w 3482881"/>
                  <a:gd name="connsiteY2112" fmla="*/ 2992792 h 3474328"/>
                  <a:gd name="connsiteX2113" fmla="*/ 2757874 w 3482881"/>
                  <a:gd name="connsiteY2113" fmla="*/ 2990631 h 3474328"/>
                  <a:gd name="connsiteX2114" fmla="*/ 2727981 w 3482881"/>
                  <a:gd name="connsiteY2114" fmla="*/ 2997474 h 3474328"/>
                  <a:gd name="connsiteX2115" fmla="*/ 2717536 w 3482881"/>
                  <a:gd name="connsiteY2115" fmla="*/ 3000715 h 3474328"/>
                  <a:gd name="connsiteX2116" fmla="*/ 2699528 w 3482881"/>
                  <a:gd name="connsiteY2116" fmla="*/ 3003957 h 3474328"/>
                  <a:gd name="connsiteX2117" fmla="*/ 2680079 w 3482881"/>
                  <a:gd name="connsiteY2117" fmla="*/ 3006478 h 3474328"/>
                  <a:gd name="connsiteX2118" fmla="*/ 2637580 w 3482881"/>
                  <a:gd name="connsiteY2118" fmla="*/ 3010800 h 3474328"/>
                  <a:gd name="connsiteX2119" fmla="*/ 2591119 w 3482881"/>
                  <a:gd name="connsiteY2119" fmla="*/ 3013321 h 3474328"/>
                  <a:gd name="connsiteX2120" fmla="*/ 2566268 w 3482881"/>
                  <a:gd name="connsiteY2120" fmla="*/ 3013681 h 3474328"/>
                  <a:gd name="connsiteX2121" fmla="*/ 2536014 w 3482881"/>
                  <a:gd name="connsiteY2121" fmla="*/ 3013681 h 3474328"/>
                  <a:gd name="connsiteX2122" fmla="*/ 2532052 w 3482881"/>
                  <a:gd name="connsiteY2122" fmla="*/ 3013681 h 3474328"/>
                  <a:gd name="connsiteX2123" fmla="*/ 2530972 w 3482881"/>
                  <a:gd name="connsiteY2123" fmla="*/ 3013681 h 3474328"/>
                  <a:gd name="connsiteX2124" fmla="*/ 2530612 w 3482881"/>
                  <a:gd name="connsiteY2124" fmla="*/ 3013681 h 3474328"/>
                  <a:gd name="connsiteX2125" fmla="*/ 2530612 w 3482881"/>
                  <a:gd name="connsiteY2125" fmla="*/ 3013681 h 3474328"/>
                  <a:gd name="connsiteX2126" fmla="*/ 2530612 w 3482881"/>
                  <a:gd name="connsiteY2126" fmla="*/ 3013681 h 3474328"/>
                  <a:gd name="connsiteX2127" fmla="*/ 2530612 w 3482881"/>
                  <a:gd name="connsiteY2127" fmla="*/ 3015842 h 3474328"/>
                  <a:gd name="connsiteX2128" fmla="*/ 2530972 w 3482881"/>
                  <a:gd name="connsiteY2128" fmla="*/ 3023406 h 3474328"/>
                  <a:gd name="connsiteX2129" fmla="*/ 2532052 w 3482881"/>
                  <a:gd name="connsiteY2129" fmla="*/ 3038893 h 3474328"/>
                  <a:gd name="connsiteX2130" fmla="*/ 2533853 w 3482881"/>
                  <a:gd name="connsiteY2130" fmla="*/ 3067345 h 3474328"/>
                  <a:gd name="connsiteX2131" fmla="*/ 2536734 w 3482881"/>
                  <a:gd name="connsiteY2131" fmla="*/ 3093998 h 3474328"/>
                  <a:gd name="connsiteX2132" fmla="*/ 2540336 w 3482881"/>
                  <a:gd name="connsiteY2132" fmla="*/ 3121010 h 3474328"/>
                  <a:gd name="connsiteX2133" fmla="*/ 2545018 w 3482881"/>
                  <a:gd name="connsiteY2133" fmla="*/ 3148022 h 3474328"/>
                  <a:gd name="connsiteX2134" fmla="*/ 2546459 w 3482881"/>
                  <a:gd name="connsiteY2134" fmla="*/ 3154865 h 3474328"/>
                  <a:gd name="connsiteX2135" fmla="*/ 2547900 w 3482881"/>
                  <a:gd name="connsiteY2135" fmla="*/ 3161708 h 3474328"/>
                  <a:gd name="connsiteX2136" fmla="*/ 2551141 w 3482881"/>
                  <a:gd name="connsiteY2136" fmla="*/ 3175034 h 3474328"/>
                  <a:gd name="connsiteX2137" fmla="*/ 2554383 w 3482881"/>
                  <a:gd name="connsiteY2137" fmla="*/ 3188360 h 3474328"/>
                  <a:gd name="connsiteX2138" fmla="*/ 2558344 w 3482881"/>
                  <a:gd name="connsiteY2138" fmla="*/ 3201686 h 3474328"/>
                  <a:gd name="connsiteX2139" fmla="*/ 2566628 w 3482881"/>
                  <a:gd name="connsiteY2139" fmla="*/ 3227978 h 3474328"/>
                  <a:gd name="connsiteX2140" fmla="*/ 2561586 w 3482881"/>
                  <a:gd name="connsiteY2140" fmla="*/ 3217173 h 3474328"/>
                  <a:gd name="connsiteX2141" fmla="*/ 2565187 w 3482881"/>
                  <a:gd name="connsiteY2141" fmla="*/ 3229779 h 3474328"/>
                  <a:gd name="connsiteX2142" fmla="*/ 2566988 w 3482881"/>
                  <a:gd name="connsiteY2142" fmla="*/ 3235181 h 3474328"/>
                  <a:gd name="connsiteX2143" fmla="*/ 2566268 w 3482881"/>
                  <a:gd name="connsiteY2143" fmla="*/ 3233020 h 3474328"/>
                  <a:gd name="connsiteX2144" fmla="*/ 2564107 w 3482881"/>
                  <a:gd name="connsiteY2144" fmla="*/ 3226537 h 3474328"/>
                  <a:gd name="connsiteX2145" fmla="*/ 2555463 w 3482881"/>
                  <a:gd name="connsiteY2145" fmla="*/ 3197364 h 3474328"/>
                  <a:gd name="connsiteX2146" fmla="*/ 2562306 w 3482881"/>
                  <a:gd name="connsiteY2146" fmla="*/ 3222936 h 3474328"/>
                  <a:gd name="connsiteX2147" fmla="*/ 2568789 w 3482881"/>
                  <a:gd name="connsiteY2147" fmla="*/ 3242024 h 3474328"/>
                  <a:gd name="connsiteX2148" fmla="*/ 2574191 w 3482881"/>
                  <a:gd name="connsiteY2148" fmla="*/ 3256791 h 3474328"/>
                  <a:gd name="connsiteX2149" fmla="*/ 2579954 w 3482881"/>
                  <a:gd name="connsiteY2149" fmla="*/ 3269036 h 3474328"/>
                  <a:gd name="connsiteX2150" fmla="*/ 2585717 w 3482881"/>
                  <a:gd name="connsiteY2150" fmla="*/ 3281282 h 3474328"/>
                  <a:gd name="connsiteX2151" fmla="*/ 2592920 w 3482881"/>
                  <a:gd name="connsiteY2151" fmla="*/ 3295328 h 3474328"/>
                  <a:gd name="connsiteX2152" fmla="*/ 2602644 w 3482881"/>
                  <a:gd name="connsiteY2152" fmla="*/ 3313337 h 3474328"/>
                  <a:gd name="connsiteX2153" fmla="*/ 2608767 w 3482881"/>
                  <a:gd name="connsiteY2153" fmla="*/ 3324141 h 3474328"/>
                  <a:gd name="connsiteX2154" fmla="*/ 2616331 w 3482881"/>
                  <a:gd name="connsiteY2154" fmla="*/ 3336387 h 3474328"/>
                  <a:gd name="connsiteX2155" fmla="*/ 2613809 w 3482881"/>
                  <a:gd name="connsiteY2155" fmla="*/ 3332785 h 3474328"/>
                  <a:gd name="connsiteX2156" fmla="*/ 2609487 w 3482881"/>
                  <a:gd name="connsiteY2156" fmla="*/ 3326302 h 3474328"/>
                  <a:gd name="connsiteX2157" fmla="*/ 2604445 w 3482881"/>
                  <a:gd name="connsiteY2157" fmla="*/ 3317298 h 3474328"/>
                  <a:gd name="connsiteX2158" fmla="*/ 2599043 w 3482881"/>
                  <a:gd name="connsiteY2158" fmla="*/ 3307574 h 3474328"/>
                  <a:gd name="connsiteX2159" fmla="*/ 2593640 w 3482881"/>
                  <a:gd name="connsiteY2159" fmla="*/ 3297489 h 3474328"/>
                  <a:gd name="connsiteX2160" fmla="*/ 2584636 w 3482881"/>
                  <a:gd name="connsiteY2160" fmla="*/ 3280562 h 3474328"/>
                  <a:gd name="connsiteX2161" fmla="*/ 2595441 w 3482881"/>
                  <a:gd name="connsiteY2161" fmla="*/ 3303612 h 3474328"/>
                  <a:gd name="connsiteX2162" fmla="*/ 2607326 w 3482881"/>
                  <a:gd name="connsiteY2162" fmla="*/ 3325222 h 3474328"/>
                  <a:gd name="connsiteX2163" fmla="*/ 2619932 w 3482881"/>
                  <a:gd name="connsiteY2163" fmla="*/ 3345391 h 3474328"/>
                  <a:gd name="connsiteX2164" fmla="*/ 2626775 w 3482881"/>
                  <a:gd name="connsiteY2164" fmla="*/ 3354755 h 3474328"/>
                  <a:gd name="connsiteX2165" fmla="*/ 2633618 w 3482881"/>
                  <a:gd name="connsiteY2165" fmla="*/ 3364119 h 3474328"/>
                  <a:gd name="connsiteX2166" fmla="*/ 2640822 w 3482881"/>
                  <a:gd name="connsiteY2166" fmla="*/ 3373123 h 3474328"/>
                  <a:gd name="connsiteX2167" fmla="*/ 2648385 w 3482881"/>
                  <a:gd name="connsiteY2167" fmla="*/ 3381767 h 3474328"/>
                  <a:gd name="connsiteX2168" fmla="*/ 2656308 w 3482881"/>
                  <a:gd name="connsiteY2168" fmla="*/ 3389691 h 3474328"/>
                  <a:gd name="connsiteX2169" fmla="*/ 2658469 w 3482881"/>
                  <a:gd name="connsiteY2169" fmla="*/ 3391852 h 3474328"/>
                  <a:gd name="connsiteX2170" fmla="*/ 2660630 w 3482881"/>
                  <a:gd name="connsiteY2170" fmla="*/ 3393653 h 3474328"/>
                  <a:gd name="connsiteX2171" fmla="*/ 2663872 w 3482881"/>
                  <a:gd name="connsiteY2171" fmla="*/ 3396894 h 3474328"/>
                  <a:gd name="connsiteX2172" fmla="*/ 2672516 w 3482881"/>
                  <a:gd name="connsiteY2172" fmla="*/ 3431110 h 3474328"/>
                  <a:gd name="connsiteX2173" fmla="*/ 2648385 w 3482881"/>
                  <a:gd name="connsiteY2173" fmla="*/ 3457762 h 3474328"/>
                  <a:gd name="connsiteX2174" fmla="*/ 2629656 w 3482881"/>
                  <a:gd name="connsiteY2174" fmla="*/ 3459562 h 3474328"/>
                  <a:gd name="connsiteX2175" fmla="*/ 2624974 w 3482881"/>
                  <a:gd name="connsiteY2175" fmla="*/ 3458482 h 3474328"/>
                  <a:gd name="connsiteX2176" fmla="*/ 2619932 w 3482881"/>
                  <a:gd name="connsiteY2176" fmla="*/ 3456681 h 3474328"/>
                  <a:gd name="connsiteX2177" fmla="*/ 2609487 w 3482881"/>
                  <a:gd name="connsiteY2177" fmla="*/ 3453440 h 3474328"/>
                  <a:gd name="connsiteX2178" fmla="*/ 2566628 w 3482881"/>
                  <a:gd name="connsiteY2178" fmla="*/ 3439393 h 3474328"/>
                  <a:gd name="connsiteX2179" fmla="*/ 2521968 w 3482881"/>
                  <a:gd name="connsiteY2179" fmla="*/ 3422466 h 3474328"/>
                  <a:gd name="connsiteX2180" fmla="*/ 2517286 w 3482881"/>
                  <a:gd name="connsiteY2180" fmla="*/ 3418864 h 3474328"/>
                  <a:gd name="connsiteX2181" fmla="*/ 2508282 w 3482881"/>
                  <a:gd name="connsiteY2181" fmla="*/ 3415623 h 3474328"/>
                  <a:gd name="connsiteX2182" fmla="*/ 2499278 w 3482881"/>
                  <a:gd name="connsiteY2182" fmla="*/ 3412021 h 3474328"/>
                  <a:gd name="connsiteX2183" fmla="*/ 2480909 w 3482881"/>
                  <a:gd name="connsiteY2183" fmla="*/ 3404097 h 3474328"/>
                  <a:gd name="connsiteX2184" fmla="*/ 2461821 w 3482881"/>
                  <a:gd name="connsiteY2184" fmla="*/ 3395814 h 3474328"/>
                  <a:gd name="connsiteX2185" fmla="*/ 2452096 w 3482881"/>
                  <a:gd name="connsiteY2185" fmla="*/ 3391492 h 3474328"/>
                  <a:gd name="connsiteX2186" fmla="*/ 2442372 w 3482881"/>
                  <a:gd name="connsiteY2186" fmla="*/ 3386810 h 3474328"/>
                  <a:gd name="connsiteX2187" fmla="*/ 2218711 w 3482881"/>
                  <a:gd name="connsiteY2187" fmla="*/ 3253910 h 3474328"/>
                  <a:gd name="connsiteX2188" fmla="*/ 2189178 w 3482881"/>
                  <a:gd name="connsiteY2188" fmla="*/ 3229779 h 3474328"/>
                  <a:gd name="connsiteX2189" fmla="*/ 2160005 w 3482881"/>
                  <a:gd name="connsiteY2189" fmla="*/ 3204207 h 3474328"/>
                  <a:gd name="connsiteX2190" fmla="*/ 2165767 w 3482881"/>
                  <a:gd name="connsiteY2190" fmla="*/ 3209250 h 3474328"/>
                  <a:gd name="connsiteX2191" fmla="*/ 2151361 w 3482881"/>
                  <a:gd name="connsiteY2191" fmla="*/ 3196644 h 3474328"/>
                  <a:gd name="connsiteX2192" fmla="*/ 2137674 w 3482881"/>
                  <a:gd name="connsiteY2192" fmla="*/ 3183678 h 3474328"/>
                  <a:gd name="connsiteX2193" fmla="*/ 2123988 w 3482881"/>
                  <a:gd name="connsiteY2193" fmla="*/ 3170712 h 3474328"/>
                  <a:gd name="connsiteX2194" fmla="*/ 2110662 w 3482881"/>
                  <a:gd name="connsiteY2194" fmla="*/ 3157386 h 3474328"/>
                  <a:gd name="connsiteX2195" fmla="*/ 2121827 w 3482881"/>
                  <a:gd name="connsiteY2195" fmla="*/ 3169632 h 3474328"/>
                  <a:gd name="connsiteX2196" fmla="*/ 2131552 w 3482881"/>
                  <a:gd name="connsiteY2196" fmla="*/ 3179716 h 3474328"/>
                  <a:gd name="connsiteX2197" fmla="*/ 2143437 w 3482881"/>
                  <a:gd name="connsiteY2197" fmla="*/ 3192682 h 3474328"/>
                  <a:gd name="connsiteX2198" fmla="*/ 2116425 w 3482881"/>
                  <a:gd name="connsiteY2198" fmla="*/ 3168551 h 3474328"/>
                  <a:gd name="connsiteX2199" fmla="*/ 2116065 w 3482881"/>
                  <a:gd name="connsiteY2199" fmla="*/ 3166390 h 3474328"/>
                  <a:gd name="connsiteX2200" fmla="*/ 2117145 w 3482881"/>
                  <a:gd name="connsiteY2200" fmla="*/ 3166390 h 3474328"/>
                  <a:gd name="connsiteX2201" fmla="*/ 2124709 w 3482881"/>
                  <a:gd name="connsiteY2201" fmla="*/ 3173593 h 3474328"/>
                  <a:gd name="connsiteX2202" fmla="*/ 2112103 w 3482881"/>
                  <a:gd name="connsiteY2202" fmla="*/ 3159907 h 3474328"/>
                  <a:gd name="connsiteX2203" fmla="*/ 2097697 w 3482881"/>
                  <a:gd name="connsiteY2203" fmla="*/ 3144060 h 3474328"/>
                  <a:gd name="connsiteX2204" fmla="*/ 2082930 w 3482881"/>
                  <a:gd name="connsiteY2204" fmla="*/ 3127133 h 3474328"/>
                  <a:gd name="connsiteX2205" fmla="*/ 2069244 w 3482881"/>
                  <a:gd name="connsiteY2205" fmla="*/ 3111285 h 3474328"/>
                  <a:gd name="connsiteX2206" fmla="*/ 2047994 w 3482881"/>
                  <a:gd name="connsiteY2206" fmla="*/ 3087875 h 3474328"/>
                  <a:gd name="connsiteX2207" fmla="*/ 2064201 w 3482881"/>
                  <a:gd name="connsiteY2207" fmla="*/ 3107324 h 3474328"/>
                  <a:gd name="connsiteX2208" fmla="*/ 2073566 w 3482881"/>
                  <a:gd name="connsiteY2208" fmla="*/ 3118489 h 3474328"/>
                  <a:gd name="connsiteX2209" fmla="*/ 2079328 w 3482881"/>
                  <a:gd name="connsiteY2209" fmla="*/ 3126772 h 3474328"/>
                  <a:gd name="connsiteX2210" fmla="*/ 2082930 w 3482881"/>
                  <a:gd name="connsiteY2210" fmla="*/ 3132535 h 3474328"/>
                  <a:gd name="connsiteX2211" fmla="*/ 2089413 w 3482881"/>
                  <a:gd name="connsiteY2211" fmla="*/ 3140459 h 3474328"/>
                  <a:gd name="connsiteX2212" fmla="*/ 2102739 w 3482881"/>
                  <a:gd name="connsiteY2212" fmla="*/ 3154145 h 3474328"/>
                  <a:gd name="connsiteX2213" fmla="*/ 2066362 w 3482881"/>
                  <a:gd name="connsiteY2213" fmla="*/ 3115247 h 3474328"/>
                  <a:gd name="connsiteX2214" fmla="*/ 2049795 w 3482881"/>
                  <a:gd name="connsiteY2214" fmla="*/ 3095078 h 3474328"/>
                  <a:gd name="connsiteX2215" fmla="*/ 2033587 w 3482881"/>
                  <a:gd name="connsiteY2215" fmla="*/ 3075269 h 3474328"/>
                  <a:gd name="connsiteX2216" fmla="*/ 2042231 w 3482881"/>
                  <a:gd name="connsiteY2216" fmla="*/ 3084633 h 3474328"/>
                  <a:gd name="connsiteX2217" fmla="*/ 2036829 w 3482881"/>
                  <a:gd name="connsiteY2217" fmla="*/ 3075989 h 3474328"/>
                  <a:gd name="connsiteX2218" fmla="*/ 2021702 w 3482881"/>
                  <a:gd name="connsiteY2218" fmla="*/ 3054020 h 3474328"/>
                  <a:gd name="connsiteX2219" fmla="*/ 2001533 w 3482881"/>
                  <a:gd name="connsiteY2219" fmla="*/ 3023766 h 3474328"/>
                  <a:gd name="connsiteX2220" fmla="*/ 2000092 w 3482881"/>
                  <a:gd name="connsiteY2220" fmla="*/ 3021965 h 3474328"/>
                  <a:gd name="connsiteX2221" fmla="*/ 1999012 w 3482881"/>
                  <a:gd name="connsiteY2221" fmla="*/ 3021605 h 3474328"/>
                  <a:gd name="connsiteX2222" fmla="*/ 1997931 w 3482881"/>
                  <a:gd name="connsiteY2222" fmla="*/ 3021605 h 3474328"/>
                  <a:gd name="connsiteX2223" fmla="*/ 1992529 w 3482881"/>
                  <a:gd name="connsiteY2223" fmla="*/ 3021605 h 3474328"/>
                  <a:gd name="connsiteX2224" fmla="*/ 1979563 w 3482881"/>
                  <a:gd name="connsiteY2224" fmla="*/ 3021605 h 3474328"/>
                  <a:gd name="connsiteX2225" fmla="*/ 1947509 w 3482881"/>
                  <a:gd name="connsiteY2225" fmla="*/ 3021605 h 3474328"/>
                  <a:gd name="connsiteX2226" fmla="*/ 1880518 w 3482881"/>
                  <a:gd name="connsiteY2226" fmla="*/ 3021965 h 3474328"/>
                  <a:gd name="connsiteX2227" fmla="*/ 1923018 w 3482881"/>
                  <a:gd name="connsiteY2227" fmla="*/ 3024846 h 3474328"/>
                  <a:gd name="connsiteX2228" fmla="*/ 1825774 w 3482881"/>
                  <a:gd name="connsiteY2228" fmla="*/ 3024846 h 3474328"/>
                  <a:gd name="connsiteX2229" fmla="*/ 1866832 w 3482881"/>
                  <a:gd name="connsiteY2229" fmla="*/ 3023766 h 3474328"/>
                  <a:gd name="connsiteX2230" fmla="*/ 1795160 w 3482881"/>
                  <a:gd name="connsiteY2230" fmla="*/ 3021605 h 3474328"/>
                  <a:gd name="connsiteX2231" fmla="*/ 1755902 w 3482881"/>
                  <a:gd name="connsiteY2231" fmla="*/ 3021605 h 3474328"/>
                  <a:gd name="connsiteX2232" fmla="*/ 1765266 w 3482881"/>
                  <a:gd name="connsiteY2232" fmla="*/ 3022325 h 3474328"/>
                  <a:gd name="connsiteX2233" fmla="*/ 1721687 w 3482881"/>
                  <a:gd name="connsiteY2233" fmla="*/ 3023766 h 3474328"/>
                  <a:gd name="connsiteX2234" fmla="*/ 1747618 w 3482881"/>
                  <a:gd name="connsiteY2234" fmla="*/ 3025567 h 3474328"/>
                  <a:gd name="connsiteX2235" fmla="*/ 1690353 w 3482881"/>
                  <a:gd name="connsiteY2235" fmla="*/ 3025567 h 3474328"/>
                  <a:gd name="connsiteX2236" fmla="*/ 1733572 w 3482881"/>
                  <a:gd name="connsiteY2236" fmla="*/ 3027728 h 3474328"/>
                  <a:gd name="connsiteX2237" fmla="*/ 1670904 w 3482881"/>
                  <a:gd name="connsiteY2237" fmla="*/ 3028088 h 3474328"/>
                  <a:gd name="connsiteX2238" fmla="*/ 1880158 w 3482881"/>
                  <a:gd name="connsiteY2238" fmla="*/ 3028088 h 3474328"/>
                  <a:gd name="connsiteX2239" fmla="*/ 1846663 w 3482881"/>
                  <a:gd name="connsiteY2239" fmla="*/ 3026647 h 3474328"/>
                  <a:gd name="connsiteX2240" fmla="*/ 1923378 w 3482881"/>
                  <a:gd name="connsiteY2240" fmla="*/ 3027728 h 3474328"/>
                  <a:gd name="connsiteX2241" fmla="*/ 1952191 w 3482881"/>
                  <a:gd name="connsiteY2241" fmla="*/ 3028808 h 3474328"/>
                  <a:gd name="connsiteX2242" fmla="*/ 1975241 w 3482881"/>
                  <a:gd name="connsiteY2242" fmla="*/ 3029168 h 3474328"/>
                  <a:gd name="connsiteX2243" fmla="*/ 1988567 w 3482881"/>
                  <a:gd name="connsiteY2243" fmla="*/ 3029168 h 3474328"/>
                  <a:gd name="connsiteX2244" fmla="*/ 1994690 w 3482881"/>
                  <a:gd name="connsiteY2244" fmla="*/ 3029168 h 3474328"/>
                  <a:gd name="connsiteX2245" fmla="*/ 1995770 w 3482881"/>
                  <a:gd name="connsiteY2245" fmla="*/ 3030249 h 3474328"/>
                  <a:gd name="connsiteX2246" fmla="*/ 1996851 w 3482881"/>
                  <a:gd name="connsiteY2246" fmla="*/ 3031689 h 3474328"/>
                  <a:gd name="connsiteX2247" fmla="*/ 1998652 w 3482881"/>
                  <a:gd name="connsiteY2247" fmla="*/ 3034571 h 3474328"/>
                  <a:gd name="connsiteX2248" fmla="*/ 2002974 w 3482881"/>
                  <a:gd name="connsiteY2248" fmla="*/ 3040333 h 3474328"/>
                  <a:gd name="connsiteX2249" fmla="*/ 2009096 w 3482881"/>
                  <a:gd name="connsiteY2249" fmla="*/ 3048977 h 3474328"/>
                  <a:gd name="connsiteX2250" fmla="*/ 2023503 w 3482881"/>
                  <a:gd name="connsiteY2250" fmla="*/ 3068066 h 3474328"/>
                  <a:gd name="connsiteX2251" fmla="*/ 2031426 w 3482881"/>
                  <a:gd name="connsiteY2251" fmla="*/ 3078511 h 3474328"/>
                  <a:gd name="connsiteX2252" fmla="*/ 2035388 w 3482881"/>
                  <a:gd name="connsiteY2252" fmla="*/ 3083913 h 3474328"/>
                  <a:gd name="connsiteX2253" fmla="*/ 2039710 w 3482881"/>
                  <a:gd name="connsiteY2253" fmla="*/ 3088955 h 3474328"/>
                  <a:gd name="connsiteX2254" fmla="*/ 2056278 w 3482881"/>
                  <a:gd name="connsiteY2254" fmla="*/ 3109484 h 3474328"/>
                  <a:gd name="connsiteX2255" fmla="*/ 2085811 w 3482881"/>
                  <a:gd name="connsiteY2255" fmla="*/ 3142980 h 3474328"/>
                  <a:gd name="connsiteX2256" fmla="*/ 2100578 w 3482881"/>
                  <a:gd name="connsiteY2256" fmla="*/ 3156306 h 3474328"/>
                  <a:gd name="connsiteX2257" fmla="*/ 2103459 w 3482881"/>
                  <a:gd name="connsiteY2257" fmla="*/ 3160628 h 3474328"/>
                  <a:gd name="connsiteX2258" fmla="*/ 2121827 w 3482881"/>
                  <a:gd name="connsiteY2258" fmla="*/ 3180437 h 3474328"/>
                  <a:gd name="connsiteX2259" fmla="*/ 2147759 w 3482881"/>
                  <a:gd name="connsiteY2259" fmla="*/ 3206008 h 3474328"/>
                  <a:gd name="connsiteX2260" fmla="*/ 2172610 w 3482881"/>
                  <a:gd name="connsiteY2260" fmla="*/ 3227618 h 3474328"/>
                  <a:gd name="connsiteX2261" fmla="*/ 2205385 w 3482881"/>
                  <a:gd name="connsiteY2261" fmla="*/ 3252829 h 3474328"/>
                  <a:gd name="connsiteX2262" fmla="*/ 2245003 w 3482881"/>
                  <a:gd name="connsiteY2262" fmla="*/ 3282002 h 3474328"/>
                  <a:gd name="connsiteX2263" fmla="*/ 2261931 w 3482881"/>
                  <a:gd name="connsiteY2263" fmla="*/ 3293888 h 3474328"/>
                  <a:gd name="connsiteX2264" fmla="*/ 2273816 w 3482881"/>
                  <a:gd name="connsiteY2264" fmla="*/ 3301451 h 3474328"/>
                  <a:gd name="connsiteX2265" fmla="*/ 2272735 w 3482881"/>
                  <a:gd name="connsiteY2265" fmla="*/ 3300010 h 3474328"/>
                  <a:gd name="connsiteX2266" fmla="*/ 2229156 w 3482881"/>
                  <a:gd name="connsiteY2266" fmla="*/ 3269036 h 3474328"/>
                  <a:gd name="connsiteX2267" fmla="*/ 2218351 w 3482881"/>
                  <a:gd name="connsiteY2267" fmla="*/ 3260753 h 3474328"/>
                  <a:gd name="connsiteX2268" fmla="*/ 2208627 w 3482881"/>
                  <a:gd name="connsiteY2268" fmla="*/ 3252469 h 3474328"/>
                  <a:gd name="connsiteX2269" fmla="*/ 2191699 w 3482881"/>
                  <a:gd name="connsiteY2269" fmla="*/ 3237702 h 3474328"/>
                  <a:gd name="connsiteX2270" fmla="*/ 2216190 w 3482881"/>
                  <a:gd name="connsiteY2270" fmla="*/ 3257511 h 3474328"/>
                  <a:gd name="connsiteX2271" fmla="*/ 2228796 w 3482881"/>
                  <a:gd name="connsiteY2271" fmla="*/ 3266876 h 3474328"/>
                  <a:gd name="connsiteX2272" fmla="*/ 2241401 w 3482881"/>
                  <a:gd name="connsiteY2272" fmla="*/ 3276240 h 3474328"/>
                  <a:gd name="connsiteX2273" fmla="*/ 2225194 w 3482881"/>
                  <a:gd name="connsiteY2273" fmla="*/ 3263274 h 3474328"/>
                  <a:gd name="connsiteX2274" fmla="*/ 2221232 w 3482881"/>
                  <a:gd name="connsiteY2274" fmla="*/ 3260032 h 3474328"/>
                  <a:gd name="connsiteX2275" fmla="*/ 2217270 w 3482881"/>
                  <a:gd name="connsiteY2275" fmla="*/ 3256791 h 3474328"/>
                  <a:gd name="connsiteX2276" fmla="*/ 2209347 w 3482881"/>
                  <a:gd name="connsiteY2276" fmla="*/ 3249948 h 3474328"/>
                  <a:gd name="connsiteX2277" fmla="*/ 2222313 w 3482881"/>
                  <a:gd name="connsiteY2277" fmla="*/ 3260032 h 3474328"/>
                  <a:gd name="connsiteX2278" fmla="*/ 2218351 w 3482881"/>
                  <a:gd name="connsiteY2278" fmla="*/ 3253910 h 3474328"/>
                  <a:gd name="connsiteX2279" fmla="*/ 914563 w 3482881"/>
                  <a:gd name="connsiteY2279" fmla="*/ 3002156 h 3474328"/>
                  <a:gd name="connsiteX2280" fmla="*/ 912041 w 3482881"/>
                  <a:gd name="connsiteY2280" fmla="*/ 3002156 h 3474328"/>
                  <a:gd name="connsiteX2281" fmla="*/ 914563 w 3482881"/>
                  <a:gd name="connsiteY2281" fmla="*/ 3002156 h 3474328"/>
                  <a:gd name="connsiteX2282" fmla="*/ 914563 w 3482881"/>
                  <a:gd name="connsiteY2282" fmla="*/ 3002156 h 3474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Lst>
                <a:rect l="l" t="t" r="r" b="b"/>
                <a:pathLst>
                  <a:path w="3482881" h="3474328">
                    <a:moveTo>
                      <a:pt x="267711" y="2753284"/>
                    </a:moveTo>
                    <a:cubicBezTo>
                      <a:pt x="263389" y="2748962"/>
                      <a:pt x="259427" y="2744640"/>
                      <a:pt x="254745" y="2740318"/>
                    </a:cubicBezTo>
                    <a:lnTo>
                      <a:pt x="261588" y="2746801"/>
                    </a:lnTo>
                    <a:cubicBezTo>
                      <a:pt x="256185" y="2741038"/>
                      <a:pt x="250783" y="2735276"/>
                      <a:pt x="245381" y="2729513"/>
                    </a:cubicBezTo>
                    <a:lnTo>
                      <a:pt x="241419" y="2725191"/>
                    </a:lnTo>
                    <a:lnTo>
                      <a:pt x="237457" y="2720509"/>
                    </a:lnTo>
                    <a:lnTo>
                      <a:pt x="229894" y="2711505"/>
                    </a:lnTo>
                    <a:cubicBezTo>
                      <a:pt x="225932" y="2707183"/>
                      <a:pt x="221970" y="2702501"/>
                      <a:pt x="216928" y="2697098"/>
                    </a:cubicBezTo>
                    <a:cubicBezTo>
                      <a:pt x="219089" y="2699260"/>
                      <a:pt x="220529" y="2701060"/>
                      <a:pt x="221610" y="2702141"/>
                    </a:cubicBezTo>
                    <a:cubicBezTo>
                      <a:pt x="218368" y="2698179"/>
                      <a:pt x="215127" y="2694577"/>
                      <a:pt x="211885" y="2690616"/>
                    </a:cubicBezTo>
                    <a:cubicBezTo>
                      <a:pt x="205763" y="2683412"/>
                      <a:pt x="197479" y="2673688"/>
                      <a:pt x="188115" y="2662163"/>
                    </a:cubicBezTo>
                    <a:cubicBezTo>
                      <a:pt x="187034" y="2660722"/>
                      <a:pt x="185954" y="2659281"/>
                      <a:pt x="184513" y="2657841"/>
                    </a:cubicBezTo>
                    <a:cubicBezTo>
                      <a:pt x="183433" y="2656400"/>
                      <a:pt x="182352" y="2654959"/>
                      <a:pt x="181272" y="2653159"/>
                    </a:cubicBezTo>
                    <a:cubicBezTo>
                      <a:pt x="179111" y="2650277"/>
                      <a:pt x="176590" y="2647036"/>
                      <a:pt x="174429" y="2643794"/>
                    </a:cubicBezTo>
                    <a:cubicBezTo>
                      <a:pt x="169746" y="2637672"/>
                      <a:pt x="165064" y="2631189"/>
                      <a:pt x="160382" y="2624706"/>
                    </a:cubicBezTo>
                    <a:cubicBezTo>
                      <a:pt x="151378" y="2611740"/>
                      <a:pt x="143094" y="2598774"/>
                      <a:pt x="135531" y="2587609"/>
                    </a:cubicBezTo>
                    <a:cubicBezTo>
                      <a:pt x="128688" y="2576444"/>
                      <a:pt x="122925" y="2567080"/>
                      <a:pt x="119324" y="2561317"/>
                    </a:cubicBezTo>
                    <a:cubicBezTo>
                      <a:pt x="117163" y="2557355"/>
                      <a:pt x="114642" y="2553394"/>
                      <a:pt x="112120" y="2549432"/>
                    </a:cubicBezTo>
                    <a:cubicBezTo>
                      <a:pt x="109959" y="2545470"/>
                      <a:pt x="107798" y="2541148"/>
                      <a:pt x="105277" y="2536826"/>
                    </a:cubicBezTo>
                    <a:cubicBezTo>
                      <a:pt x="100955" y="2528182"/>
                      <a:pt x="96273" y="2519538"/>
                      <a:pt x="91951" y="2511255"/>
                    </a:cubicBezTo>
                    <a:cubicBezTo>
                      <a:pt x="87629" y="2502611"/>
                      <a:pt x="84028" y="2494327"/>
                      <a:pt x="80426" y="2486403"/>
                    </a:cubicBezTo>
                    <a:cubicBezTo>
                      <a:pt x="76825" y="2478480"/>
                      <a:pt x="73583" y="2471276"/>
                      <a:pt x="71062" y="2465154"/>
                    </a:cubicBezTo>
                    <a:cubicBezTo>
                      <a:pt x="81146" y="2488564"/>
                      <a:pt x="95913" y="2519178"/>
                      <a:pt x="92312" y="2509814"/>
                    </a:cubicBezTo>
                    <a:cubicBezTo>
                      <a:pt x="81867" y="2486043"/>
                      <a:pt x="74303" y="2468395"/>
                      <a:pt x="66380" y="2445705"/>
                    </a:cubicBezTo>
                    <a:cubicBezTo>
                      <a:pt x="64219" y="2439943"/>
                      <a:pt x="62058" y="2434180"/>
                      <a:pt x="59537" y="2428057"/>
                    </a:cubicBezTo>
                    <a:cubicBezTo>
                      <a:pt x="57376" y="2421574"/>
                      <a:pt x="55215" y="2414731"/>
                      <a:pt x="52333" y="2407528"/>
                    </a:cubicBezTo>
                    <a:cubicBezTo>
                      <a:pt x="49812" y="2399964"/>
                      <a:pt x="46931" y="2392041"/>
                      <a:pt x="44050" y="2383037"/>
                    </a:cubicBezTo>
                    <a:cubicBezTo>
                      <a:pt x="41168" y="2374033"/>
                      <a:pt x="38287" y="2364308"/>
                      <a:pt x="35046" y="2353504"/>
                    </a:cubicBezTo>
                    <a:lnTo>
                      <a:pt x="42249" y="2378715"/>
                    </a:lnTo>
                    <a:cubicBezTo>
                      <a:pt x="43329" y="2383037"/>
                      <a:pt x="44770" y="2386999"/>
                      <a:pt x="46211" y="2391321"/>
                    </a:cubicBezTo>
                    <a:lnTo>
                      <a:pt x="50533" y="2403566"/>
                    </a:lnTo>
                    <a:cubicBezTo>
                      <a:pt x="43329" y="2385198"/>
                      <a:pt x="37567" y="2366469"/>
                      <a:pt x="31804" y="2347381"/>
                    </a:cubicBezTo>
                    <a:cubicBezTo>
                      <a:pt x="31084" y="2344860"/>
                      <a:pt x="30364" y="2342699"/>
                      <a:pt x="29643" y="2340177"/>
                    </a:cubicBezTo>
                    <a:lnTo>
                      <a:pt x="27842" y="2332974"/>
                    </a:lnTo>
                    <a:lnTo>
                      <a:pt x="24241" y="2318568"/>
                    </a:lnTo>
                    <a:lnTo>
                      <a:pt x="20639" y="2304161"/>
                    </a:lnTo>
                    <a:lnTo>
                      <a:pt x="18838" y="2296958"/>
                    </a:lnTo>
                    <a:lnTo>
                      <a:pt x="17398" y="2289755"/>
                    </a:lnTo>
                    <a:cubicBezTo>
                      <a:pt x="15957" y="2279310"/>
                      <a:pt x="15957" y="2277869"/>
                      <a:pt x="16677" y="2281831"/>
                    </a:cubicBezTo>
                    <a:cubicBezTo>
                      <a:pt x="17038" y="2283632"/>
                      <a:pt x="17758" y="2286873"/>
                      <a:pt x="18838" y="2290835"/>
                    </a:cubicBezTo>
                    <a:cubicBezTo>
                      <a:pt x="19559" y="2294797"/>
                      <a:pt x="20639" y="2299839"/>
                      <a:pt x="22080" y="2305242"/>
                    </a:cubicBezTo>
                    <a:cubicBezTo>
                      <a:pt x="24601" y="2316047"/>
                      <a:pt x="27842" y="2328292"/>
                      <a:pt x="30724" y="2339097"/>
                    </a:cubicBezTo>
                    <a:cubicBezTo>
                      <a:pt x="33965" y="2349902"/>
                      <a:pt x="36846" y="2358546"/>
                      <a:pt x="38287" y="2362508"/>
                    </a:cubicBezTo>
                    <a:cubicBezTo>
                      <a:pt x="31084" y="2340538"/>
                      <a:pt x="26762" y="2318928"/>
                      <a:pt x="22080" y="2298759"/>
                    </a:cubicBezTo>
                    <a:cubicBezTo>
                      <a:pt x="19919" y="2288674"/>
                      <a:pt x="18478" y="2278590"/>
                      <a:pt x="17038" y="2269225"/>
                    </a:cubicBezTo>
                    <a:cubicBezTo>
                      <a:pt x="15597" y="2259501"/>
                      <a:pt x="13796" y="2250497"/>
                      <a:pt x="13076" y="2241493"/>
                    </a:cubicBezTo>
                    <a:cubicBezTo>
                      <a:pt x="8394" y="2205837"/>
                      <a:pt x="6953" y="2176304"/>
                      <a:pt x="4432" y="2155054"/>
                    </a:cubicBezTo>
                    <a:cubicBezTo>
                      <a:pt x="5152" y="2152173"/>
                      <a:pt x="6233" y="2147851"/>
                      <a:pt x="6953" y="2137046"/>
                    </a:cubicBezTo>
                    <a:cubicBezTo>
                      <a:pt x="6953" y="2131643"/>
                      <a:pt x="7673" y="2124440"/>
                      <a:pt x="7673" y="2115076"/>
                    </a:cubicBezTo>
                    <a:cubicBezTo>
                      <a:pt x="7673" y="2105712"/>
                      <a:pt x="8033" y="2093826"/>
                      <a:pt x="7673" y="2078699"/>
                    </a:cubicBezTo>
                    <a:cubicBezTo>
                      <a:pt x="5512" y="2121919"/>
                      <a:pt x="6233" y="2042683"/>
                      <a:pt x="4072" y="2078339"/>
                    </a:cubicBezTo>
                    <a:cubicBezTo>
                      <a:pt x="2991" y="2057810"/>
                      <a:pt x="4792" y="2011349"/>
                      <a:pt x="3351" y="2008108"/>
                    </a:cubicBezTo>
                    <a:lnTo>
                      <a:pt x="4072" y="2013870"/>
                    </a:lnTo>
                    <a:cubicBezTo>
                      <a:pt x="6953" y="1911584"/>
                      <a:pt x="2631" y="1878089"/>
                      <a:pt x="1190" y="1834149"/>
                    </a:cubicBezTo>
                    <a:cubicBezTo>
                      <a:pt x="470" y="1711694"/>
                      <a:pt x="1551" y="1655508"/>
                      <a:pt x="1190" y="1555383"/>
                    </a:cubicBezTo>
                    <a:cubicBezTo>
                      <a:pt x="2271" y="1551422"/>
                      <a:pt x="5512" y="1524409"/>
                      <a:pt x="5512" y="1484071"/>
                    </a:cubicBezTo>
                    <a:cubicBezTo>
                      <a:pt x="4072" y="1465343"/>
                      <a:pt x="3351" y="1374942"/>
                      <a:pt x="1190" y="1365938"/>
                    </a:cubicBezTo>
                    <a:cubicBezTo>
                      <a:pt x="470" y="1437610"/>
                      <a:pt x="2991" y="1424644"/>
                      <a:pt x="3351" y="1467504"/>
                    </a:cubicBezTo>
                    <a:cubicBezTo>
                      <a:pt x="1190" y="1503160"/>
                      <a:pt x="1190" y="1470745"/>
                      <a:pt x="110" y="1519367"/>
                    </a:cubicBezTo>
                    <a:cubicBezTo>
                      <a:pt x="830" y="1480109"/>
                      <a:pt x="-971" y="1341447"/>
                      <a:pt x="830" y="1298227"/>
                    </a:cubicBezTo>
                    <a:lnTo>
                      <a:pt x="830" y="1313354"/>
                    </a:lnTo>
                    <a:cubicBezTo>
                      <a:pt x="2271" y="1244563"/>
                      <a:pt x="7313" y="1231237"/>
                      <a:pt x="4432" y="1116705"/>
                    </a:cubicBezTo>
                    <a:lnTo>
                      <a:pt x="3351" y="1061961"/>
                    </a:lnTo>
                    <a:cubicBezTo>
                      <a:pt x="3351" y="1064482"/>
                      <a:pt x="3712" y="1064842"/>
                      <a:pt x="4072" y="1066283"/>
                    </a:cubicBezTo>
                    <a:cubicBezTo>
                      <a:pt x="4072" y="1021622"/>
                      <a:pt x="4792" y="1005055"/>
                      <a:pt x="5152" y="987767"/>
                    </a:cubicBezTo>
                    <a:cubicBezTo>
                      <a:pt x="5152" y="979123"/>
                      <a:pt x="5152" y="970119"/>
                      <a:pt x="5152" y="957153"/>
                    </a:cubicBezTo>
                    <a:cubicBezTo>
                      <a:pt x="5152" y="950670"/>
                      <a:pt x="5152" y="943107"/>
                      <a:pt x="5152" y="934103"/>
                    </a:cubicBezTo>
                    <a:cubicBezTo>
                      <a:pt x="5152" y="925099"/>
                      <a:pt x="4792" y="914654"/>
                      <a:pt x="5152" y="902409"/>
                    </a:cubicBezTo>
                    <a:cubicBezTo>
                      <a:pt x="5152" y="909972"/>
                      <a:pt x="5152" y="905290"/>
                      <a:pt x="5152" y="913213"/>
                    </a:cubicBezTo>
                    <a:cubicBezTo>
                      <a:pt x="6233" y="856668"/>
                      <a:pt x="10555" y="799762"/>
                      <a:pt x="17398" y="757263"/>
                    </a:cubicBezTo>
                    <a:cubicBezTo>
                      <a:pt x="23881" y="731692"/>
                      <a:pt x="17758" y="763746"/>
                      <a:pt x="16317" y="779593"/>
                    </a:cubicBezTo>
                    <a:cubicBezTo>
                      <a:pt x="24241" y="730611"/>
                      <a:pt x="35766" y="680188"/>
                      <a:pt x="49452" y="635168"/>
                    </a:cubicBezTo>
                    <a:cubicBezTo>
                      <a:pt x="53054" y="624003"/>
                      <a:pt x="56295" y="613198"/>
                      <a:pt x="59897" y="602393"/>
                    </a:cubicBezTo>
                    <a:cubicBezTo>
                      <a:pt x="63859" y="591948"/>
                      <a:pt x="67460" y="581864"/>
                      <a:pt x="70702" y="572500"/>
                    </a:cubicBezTo>
                    <a:cubicBezTo>
                      <a:pt x="72503" y="567818"/>
                      <a:pt x="73943" y="563135"/>
                      <a:pt x="75744" y="558453"/>
                    </a:cubicBezTo>
                    <a:cubicBezTo>
                      <a:pt x="77545" y="554131"/>
                      <a:pt x="79346" y="549810"/>
                      <a:pt x="81146" y="545488"/>
                    </a:cubicBezTo>
                    <a:cubicBezTo>
                      <a:pt x="84748" y="537204"/>
                      <a:pt x="87990" y="529280"/>
                      <a:pt x="90871" y="522077"/>
                    </a:cubicBezTo>
                    <a:cubicBezTo>
                      <a:pt x="95553" y="512353"/>
                      <a:pt x="100955" y="502988"/>
                      <a:pt x="105998" y="493624"/>
                    </a:cubicBezTo>
                    <a:cubicBezTo>
                      <a:pt x="108519" y="488942"/>
                      <a:pt x="111040" y="484260"/>
                      <a:pt x="113561" y="479578"/>
                    </a:cubicBezTo>
                    <a:lnTo>
                      <a:pt x="121845" y="465892"/>
                    </a:lnTo>
                    <a:cubicBezTo>
                      <a:pt x="119684" y="470214"/>
                      <a:pt x="117163" y="474536"/>
                      <a:pt x="115002" y="478497"/>
                    </a:cubicBezTo>
                    <a:cubicBezTo>
                      <a:pt x="112481" y="482819"/>
                      <a:pt x="110680" y="487141"/>
                      <a:pt x="108519" y="491463"/>
                    </a:cubicBezTo>
                    <a:cubicBezTo>
                      <a:pt x="104557" y="500107"/>
                      <a:pt x="100595" y="508391"/>
                      <a:pt x="97354" y="514874"/>
                    </a:cubicBezTo>
                    <a:cubicBezTo>
                      <a:pt x="94112" y="521717"/>
                      <a:pt x="92312" y="527119"/>
                      <a:pt x="91231" y="530361"/>
                    </a:cubicBezTo>
                    <a:cubicBezTo>
                      <a:pt x="90151" y="533602"/>
                      <a:pt x="90151" y="534322"/>
                      <a:pt x="91231" y="531801"/>
                    </a:cubicBezTo>
                    <a:cubicBezTo>
                      <a:pt x="93032" y="527840"/>
                      <a:pt x="94472" y="524238"/>
                      <a:pt x="95913" y="521357"/>
                    </a:cubicBezTo>
                    <a:cubicBezTo>
                      <a:pt x="97354" y="518475"/>
                      <a:pt x="98434" y="515954"/>
                      <a:pt x="99875" y="513433"/>
                    </a:cubicBezTo>
                    <a:cubicBezTo>
                      <a:pt x="102036" y="508751"/>
                      <a:pt x="103837" y="505149"/>
                      <a:pt x="105638" y="501188"/>
                    </a:cubicBezTo>
                    <a:cubicBezTo>
                      <a:pt x="109599" y="493264"/>
                      <a:pt x="113921" y="483179"/>
                      <a:pt x="126887" y="461930"/>
                    </a:cubicBezTo>
                    <a:cubicBezTo>
                      <a:pt x="125086" y="465892"/>
                      <a:pt x="122205" y="472375"/>
                      <a:pt x="117883" y="480658"/>
                    </a:cubicBezTo>
                    <a:cubicBezTo>
                      <a:pt x="113921" y="488942"/>
                      <a:pt x="109599" y="499387"/>
                      <a:pt x="104917" y="509831"/>
                    </a:cubicBezTo>
                    <a:cubicBezTo>
                      <a:pt x="111040" y="498666"/>
                      <a:pt x="115722" y="489662"/>
                      <a:pt x="119324" y="482819"/>
                    </a:cubicBezTo>
                    <a:cubicBezTo>
                      <a:pt x="123285" y="475976"/>
                      <a:pt x="125807" y="471294"/>
                      <a:pt x="127968" y="467692"/>
                    </a:cubicBezTo>
                    <a:cubicBezTo>
                      <a:pt x="131929" y="460489"/>
                      <a:pt x="132290" y="458688"/>
                      <a:pt x="132650" y="457608"/>
                    </a:cubicBezTo>
                    <a:cubicBezTo>
                      <a:pt x="132650" y="456527"/>
                      <a:pt x="132650" y="456527"/>
                      <a:pt x="134451" y="452566"/>
                    </a:cubicBezTo>
                    <a:cubicBezTo>
                      <a:pt x="135531" y="450765"/>
                      <a:pt x="136972" y="447884"/>
                      <a:pt x="139853" y="443922"/>
                    </a:cubicBezTo>
                    <a:cubicBezTo>
                      <a:pt x="142734" y="439960"/>
                      <a:pt x="146336" y="434558"/>
                      <a:pt x="151738" y="426994"/>
                    </a:cubicBezTo>
                    <a:cubicBezTo>
                      <a:pt x="156060" y="420151"/>
                      <a:pt x="160022" y="414028"/>
                      <a:pt x="163264" y="408626"/>
                    </a:cubicBezTo>
                    <a:cubicBezTo>
                      <a:pt x="166865" y="403223"/>
                      <a:pt x="169746" y="398901"/>
                      <a:pt x="172268" y="394940"/>
                    </a:cubicBezTo>
                    <a:cubicBezTo>
                      <a:pt x="176950" y="387016"/>
                      <a:pt x="179831" y="382334"/>
                      <a:pt x="180191" y="380173"/>
                    </a:cubicBezTo>
                    <a:cubicBezTo>
                      <a:pt x="183072" y="376211"/>
                      <a:pt x="185954" y="372249"/>
                      <a:pt x="189195" y="368648"/>
                    </a:cubicBezTo>
                    <a:lnTo>
                      <a:pt x="198559" y="357483"/>
                    </a:lnTo>
                    <a:cubicBezTo>
                      <a:pt x="205042" y="349919"/>
                      <a:pt x="210805" y="342356"/>
                      <a:pt x="217288" y="335153"/>
                    </a:cubicBezTo>
                    <a:cubicBezTo>
                      <a:pt x="218008" y="333712"/>
                      <a:pt x="221610" y="329030"/>
                      <a:pt x="227012" y="322547"/>
                    </a:cubicBezTo>
                    <a:cubicBezTo>
                      <a:pt x="229533" y="319306"/>
                      <a:pt x="232775" y="315344"/>
                      <a:pt x="236377" y="311382"/>
                    </a:cubicBezTo>
                    <a:cubicBezTo>
                      <a:pt x="239978" y="307060"/>
                      <a:pt x="243580" y="302738"/>
                      <a:pt x="247902" y="298056"/>
                    </a:cubicBezTo>
                    <a:cubicBezTo>
                      <a:pt x="256546" y="289052"/>
                      <a:pt x="265550" y="278967"/>
                      <a:pt x="275274" y="269243"/>
                    </a:cubicBezTo>
                    <a:cubicBezTo>
                      <a:pt x="284998" y="259879"/>
                      <a:pt x="294723" y="250514"/>
                      <a:pt x="303367" y="242231"/>
                    </a:cubicBezTo>
                    <a:cubicBezTo>
                      <a:pt x="305168" y="240070"/>
                      <a:pt x="297964" y="246193"/>
                      <a:pt x="288600" y="254836"/>
                    </a:cubicBezTo>
                    <a:cubicBezTo>
                      <a:pt x="283918" y="259158"/>
                      <a:pt x="278876" y="263840"/>
                      <a:pt x="274194" y="268523"/>
                    </a:cubicBezTo>
                    <a:cubicBezTo>
                      <a:pt x="269511" y="273205"/>
                      <a:pt x="265550" y="277527"/>
                      <a:pt x="262308" y="281128"/>
                    </a:cubicBezTo>
                    <a:cubicBezTo>
                      <a:pt x="262668" y="280408"/>
                      <a:pt x="265190" y="277166"/>
                      <a:pt x="268791" y="272845"/>
                    </a:cubicBezTo>
                    <a:cubicBezTo>
                      <a:pt x="272393" y="268523"/>
                      <a:pt x="278155" y="263120"/>
                      <a:pt x="284278" y="256997"/>
                    </a:cubicBezTo>
                    <a:cubicBezTo>
                      <a:pt x="290401" y="250875"/>
                      <a:pt x="297244" y="244392"/>
                      <a:pt x="304087" y="237909"/>
                    </a:cubicBezTo>
                    <a:cubicBezTo>
                      <a:pt x="311290" y="231786"/>
                      <a:pt x="318133" y="225663"/>
                      <a:pt x="324256" y="220261"/>
                    </a:cubicBezTo>
                    <a:cubicBezTo>
                      <a:pt x="325697" y="219540"/>
                      <a:pt x="329298" y="217019"/>
                      <a:pt x="334341" y="212697"/>
                    </a:cubicBezTo>
                    <a:cubicBezTo>
                      <a:pt x="339743" y="208736"/>
                      <a:pt x="346586" y="203333"/>
                      <a:pt x="354510" y="197210"/>
                    </a:cubicBezTo>
                    <a:cubicBezTo>
                      <a:pt x="369997" y="184605"/>
                      <a:pt x="390526" y="170198"/>
                      <a:pt x="409975" y="156872"/>
                    </a:cubicBezTo>
                    <a:cubicBezTo>
                      <a:pt x="419699" y="150389"/>
                      <a:pt x="429424" y="144267"/>
                      <a:pt x="438068" y="138864"/>
                    </a:cubicBezTo>
                    <a:cubicBezTo>
                      <a:pt x="440228" y="137423"/>
                      <a:pt x="442389" y="136343"/>
                      <a:pt x="444190" y="134902"/>
                    </a:cubicBezTo>
                    <a:cubicBezTo>
                      <a:pt x="446351" y="133822"/>
                      <a:pt x="448152" y="132741"/>
                      <a:pt x="449953" y="131661"/>
                    </a:cubicBezTo>
                    <a:cubicBezTo>
                      <a:pt x="453915" y="129500"/>
                      <a:pt x="457156" y="127699"/>
                      <a:pt x="460037" y="125898"/>
                    </a:cubicBezTo>
                    <a:cubicBezTo>
                      <a:pt x="471923" y="119415"/>
                      <a:pt x="476965" y="117254"/>
                      <a:pt x="469041" y="122657"/>
                    </a:cubicBezTo>
                    <a:cubicBezTo>
                      <a:pt x="531710" y="85560"/>
                      <a:pt x="613467" y="51705"/>
                      <a:pt x="692702" y="31175"/>
                    </a:cubicBezTo>
                    <a:cubicBezTo>
                      <a:pt x="712511" y="26493"/>
                      <a:pt x="731960" y="21451"/>
                      <a:pt x="751049" y="18210"/>
                    </a:cubicBezTo>
                    <a:cubicBezTo>
                      <a:pt x="760413" y="16409"/>
                      <a:pt x="769777" y="14608"/>
                      <a:pt x="779141" y="13167"/>
                    </a:cubicBezTo>
                    <a:cubicBezTo>
                      <a:pt x="788145" y="12087"/>
                      <a:pt x="797150" y="10646"/>
                      <a:pt x="805794" y="9566"/>
                    </a:cubicBezTo>
                    <a:cubicBezTo>
                      <a:pt x="823081" y="6684"/>
                      <a:pt x="839649" y="5964"/>
                      <a:pt x="854776" y="4523"/>
                    </a:cubicBezTo>
                    <a:cubicBezTo>
                      <a:pt x="869902" y="3083"/>
                      <a:pt x="883589" y="2723"/>
                      <a:pt x="895834" y="2362"/>
                    </a:cubicBezTo>
                    <a:cubicBezTo>
                      <a:pt x="903758" y="2362"/>
                      <a:pt x="913842" y="2362"/>
                      <a:pt x="923567" y="2362"/>
                    </a:cubicBezTo>
                    <a:cubicBezTo>
                      <a:pt x="933291" y="2362"/>
                      <a:pt x="943376" y="2362"/>
                      <a:pt x="950939" y="2723"/>
                    </a:cubicBezTo>
                    <a:cubicBezTo>
                      <a:pt x="966066" y="2723"/>
                      <a:pt x="972549" y="3443"/>
                      <a:pt x="953460" y="4163"/>
                    </a:cubicBezTo>
                    <a:cubicBezTo>
                      <a:pt x="1070513" y="4163"/>
                      <a:pt x="1131020" y="562"/>
                      <a:pt x="1247353" y="1642"/>
                    </a:cubicBezTo>
                    <a:cubicBezTo>
                      <a:pt x="1257077" y="2002"/>
                      <a:pt x="1194769" y="1642"/>
                      <a:pt x="1199091" y="2723"/>
                    </a:cubicBezTo>
                    <a:cubicBezTo>
                      <a:pt x="1275085" y="1282"/>
                      <a:pt x="1337393" y="4163"/>
                      <a:pt x="1455166" y="3443"/>
                    </a:cubicBezTo>
                    <a:cubicBezTo>
                      <a:pt x="1435358" y="3443"/>
                      <a:pt x="1429595" y="4163"/>
                      <a:pt x="1426714" y="4523"/>
                    </a:cubicBezTo>
                    <a:cubicBezTo>
                      <a:pt x="1424553" y="3803"/>
                      <a:pt x="1474975" y="3443"/>
                      <a:pt x="1505589" y="2723"/>
                    </a:cubicBezTo>
                    <a:cubicBezTo>
                      <a:pt x="1522877" y="2723"/>
                      <a:pt x="1482899" y="3083"/>
                      <a:pt x="1492263" y="3443"/>
                    </a:cubicBezTo>
                    <a:cubicBezTo>
                      <a:pt x="1719886" y="5244"/>
                      <a:pt x="1893484" y="202"/>
                      <a:pt x="2120026" y="562"/>
                    </a:cubicBezTo>
                    <a:cubicBezTo>
                      <a:pt x="2087612" y="562"/>
                      <a:pt x="2065282" y="1282"/>
                      <a:pt x="2051235" y="1642"/>
                    </a:cubicBezTo>
                    <a:cubicBezTo>
                      <a:pt x="2036829" y="2362"/>
                      <a:pt x="2030706" y="3083"/>
                      <a:pt x="2030346" y="3803"/>
                    </a:cubicBezTo>
                    <a:lnTo>
                      <a:pt x="2093735" y="3803"/>
                    </a:lnTo>
                    <a:cubicBezTo>
                      <a:pt x="2118226" y="2723"/>
                      <a:pt x="2165767" y="2723"/>
                      <a:pt x="2205385" y="1642"/>
                    </a:cubicBezTo>
                    <a:cubicBezTo>
                      <a:pt x="2210427" y="2002"/>
                      <a:pt x="2229516" y="2723"/>
                      <a:pt x="2209707" y="3083"/>
                    </a:cubicBezTo>
                    <a:cubicBezTo>
                      <a:pt x="2335043" y="5604"/>
                      <a:pt x="2405275" y="-1239"/>
                      <a:pt x="2558705" y="202"/>
                    </a:cubicBezTo>
                    <a:lnTo>
                      <a:pt x="2372861" y="4884"/>
                    </a:lnTo>
                    <a:lnTo>
                      <a:pt x="2418961" y="6684"/>
                    </a:lnTo>
                    <a:lnTo>
                      <a:pt x="2337205" y="8845"/>
                    </a:lnTo>
                    <a:cubicBezTo>
                      <a:pt x="2385827" y="10286"/>
                      <a:pt x="2428326" y="7045"/>
                      <a:pt x="2434448" y="8845"/>
                    </a:cubicBezTo>
                    <a:cubicBezTo>
                      <a:pt x="2424004" y="9206"/>
                      <a:pt x="2399152" y="8845"/>
                      <a:pt x="2398432" y="10286"/>
                    </a:cubicBezTo>
                    <a:cubicBezTo>
                      <a:pt x="2445253" y="11006"/>
                      <a:pt x="2448855" y="9566"/>
                      <a:pt x="2484151" y="9206"/>
                    </a:cubicBezTo>
                    <a:cubicBezTo>
                      <a:pt x="2391229" y="12807"/>
                      <a:pt x="2209347" y="12807"/>
                      <a:pt x="2111743" y="13528"/>
                    </a:cubicBezTo>
                    <a:cubicBezTo>
                      <a:pt x="2096256" y="13528"/>
                      <a:pt x="2125069" y="12807"/>
                      <a:pt x="2127590" y="12447"/>
                    </a:cubicBezTo>
                    <a:cubicBezTo>
                      <a:pt x="2087612" y="12447"/>
                      <a:pt x="2063841" y="11367"/>
                      <a:pt x="2013418" y="12087"/>
                    </a:cubicBezTo>
                    <a:cubicBezTo>
                      <a:pt x="1982084" y="13528"/>
                      <a:pt x="2037189" y="13167"/>
                      <a:pt x="2062040" y="13528"/>
                    </a:cubicBezTo>
                    <a:cubicBezTo>
                      <a:pt x="2058799" y="14968"/>
                      <a:pt x="2046193" y="14608"/>
                      <a:pt x="2018461" y="14968"/>
                    </a:cubicBezTo>
                    <a:cubicBezTo>
                      <a:pt x="2012338" y="13167"/>
                      <a:pt x="1866832" y="14248"/>
                      <a:pt x="1831536" y="12087"/>
                    </a:cubicBezTo>
                    <a:cubicBezTo>
                      <a:pt x="1684230" y="12807"/>
                      <a:pt x="1854947" y="16769"/>
                      <a:pt x="1711242" y="16049"/>
                    </a:cubicBezTo>
                    <a:lnTo>
                      <a:pt x="1668383" y="13888"/>
                    </a:lnTo>
                    <a:cubicBezTo>
                      <a:pt x="1584825" y="15328"/>
                      <a:pt x="1476776" y="16769"/>
                      <a:pt x="1382054" y="16409"/>
                    </a:cubicBezTo>
                    <a:lnTo>
                      <a:pt x="1401862" y="16409"/>
                    </a:lnTo>
                    <a:cubicBezTo>
                      <a:pt x="1415188" y="15328"/>
                      <a:pt x="1393218" y="14968"/>
                      <a:pt x="1383494" y="14608"/>
                    </a:cubicBezTo>
                    <a:cubicBezTo>
                      <a:pt x="1312182" y="13888"/>
                      <a:pt x="1247713" y="16049"/>
                      <a:pt x="1204493" y="14248"/>
                    </a:cubicBezTo>
                    <a:cubicBezTo>
                      <a:pt x="1163795" y="15328"/>
                      <a:pt x="1109410" y="16409"/>
                      <a:pt x="1053585" y="17129"/>
                    </a:cubicBezTo>
                    <a:cubicBezTo>
                      <a:pt x="1025853" y="17489"/>
                      <a:pt x="997400" y="17849"/>
                      <a:pt x="970388" y="18210"/>
                    </a:cubicBezTo>
                    <a:cubicBezTo>
                      <a:pt x="943376" y="18570"/>
                      <a:pt x="917084" y="18210"/>
                      <a:pt x="894393" y="19650"/>
                    </a:cubicBezTo>
                    <a:cubicBezTo>
                      <a:pt x="882148" y="18930"/>
                      <a:pt x="911681" y="16769"/>
                      <a:pt x="950219" y="16769"/>
                    </a:cubicBezTo>
                    <a:cubicBezTo>
                      <a:pt x="988756" y="16409"/>
                      <a:pt x="1034857" y="16049"/>
                      <a:pt x="1054306" y="15328"/>
                    </a:cubicBezTo>
                    <a:lnTo>
                      <a:pt x="969307" y="15328"/>
                    </a:lnTo>
                    <a:cubicBezTo>
                      <a:pt x="1021891" y="15328"/>
                      <a:pt x="1042420" y="14248"/>
                      <a:pt x="1073754" y="12807"/>
                    </a:cubicBezTo>
                    <a:cubicBezTo>
                      <a:pt x="1036658" y="12807"/>
                      <a:pt x="1011806" y="12807"/>
                      <a:pt x="987676" y="13528"/>
                    </a:cubicBezTo>
                    <a:cubicBezTo>
                      <a:pt x="963545" y="14248"/>
                      <a:pt x="939774" y="14608"/>
                      <a:pt x="904478" y="15689"/>
                    </a:cubicBezTo>
                    <a:cubicBezTo>
                      <a:pt x="909880" y="14968"/>
                      <a:pt x="900516" y="14608"/>
                      <a:pt x="868462" y="15689"/>
                    </a:cubicBezTo>
                    <a:lnTo>
                      <a:pt x="859458" y="18210"/>
                    </a:lnTo>
                    <a:cubicBezTo>
                      <a:pt x="858737" y="18210"/>
                      <a:pt x="855136" y="18210"/>
                      <a:pt x="845411" y="18930"/>
                    </a:cubicBezTo>
                    <a:cubicBezTo>
                      <a:pt x="824882" y="20371"/>
                      <a:pt x="804353" y="23612"/>
                      <a:pt x="783824" y="26133"/>
                    </a:cubicBezTo>
                    <a:cubicBezTo>
                      <a:pt x="773739" y="27574"/>
                      <a:pt x="763294" y="29735"/>
                      <a:pt x="753210" y="31536"/>
                    </a:cubicBezTo>
                    <a:lnTo>
                      <a:pt x="738083" y="34417"/>
                    </a:lnTo>
                    <a:cubicBezTo>
                      <a:pt x="733041" y="35497"/>
                      <a:pt x="727998" y="36938"/>
                      <a:pt x="722956" y="38019"/>
                    </a:cubicBezTo>
                    <a:cubicBezTo>
                      <a:pt x="735922" y="35137"/>
                      <a:pt x="742765" y="34777"/>
                      <a:pt x="750328" y="34057"/>
                    </a:cubicBezTo>
                    <a:cubicBezTo>
                      <a:pt x="757892" y="33336"/>
                      <a:pt x="766176" y="31896"/>
                      <a:pt x="782023" y="29375"/>
                    </a:cubicBezTo>
                    <a:cubicBezTo>
                      <a:pt x="770498" y="30095"/>
                      <a:pt x="797510" y="25773"/>
                      <a:pt x="829204" y="22532"/>
                    </a:cubicBezTo>
                    <a:cubicBezTo>
                      <a:pt x="822361" y="23252"/>
                      <a:pt x="820560" y="23972"/>
                      <a:pt x="822361" y="23972"/>
                    </a:cubicBezTo>
                    <a:cubicBezTo>
                      <a:pt x="823802" y="23972"/>
                      <a:pt x="828844" y="23972"/>
                      <a:pt x="834246" y="23252"/>
                    </a:cubicBezTo>
                    <a:cubicBezTo>
                      <a:pt x="845411" y="22532"/>
                      <a:pt x="860178" y="21811"/>
                      <a:pt x="859818" y="22171"/>
                    </a:cubicBezTo>
                    <a:cubicBezTo>
                      <a:pt x="851894" y="22892"/>
                      <a:pt x="843611" y="23252"/>
                      <a:pt x="835327" y="23972"/>
                    </a:cubicBezTo>
                    <a:cubicBezTo>
                      <a:pt x="831005" y="24332"/>
                      <a:pt x="827043" y="24332"/>
                      <a:pt x="822721" y="25053"/>
                    </a:cubicBezTo>
                    <a:cubicBezTo>
                      <a:pt x="818399" y="25773"/>
                      <a:pt x="814437" y="26133"/>
                      <a:pt x="810115" y="26854"/>
                    </a:cubicBezTo>
                    <a:cubicBezTo>
                      <a:pt x="801832" y="27934"/>
                      <a:pt x="793188" y="29015"/>
                      <a:pt x="784904" y="30095"/>
                    </a:cubicBezTo>
                    <a:cubicBezTo>
                      <a:pt x="776620" y="31175"/>
                      <a:pt x="768337" y="32976"/>
                      <a:pt x="760053" y="34417"/>
                    </a:cubicBezTo>
                    <a:cubicBezTo>
                      <a:pt x="752129" y="35858"/>
                      <a:pt x="743846" y="37298"/>
                      <a:pt x="736282" y="38739"/>
                    </a:cubicBezTo>
                    <a:cubicBezTo>
                      <a:pt x="728719" y="40540"/>
                      <a:pt x="721515" y="42341"/>
                      <a:pt x="714312" y="43781"/>
                    </a:cubicBezTo>
                    <a:cubicBezTo>
                      <a:pt x="707469" y="45582"/>
                      <a:pt x="700626" y="47023"/>
                      <a:pt x="694503" y="48463"/>
                    </a:cubicBezTo>
                    <a:cubicBezTo>
                      <a:pt x="688381" y="50264"/>
                      <a:pt x="682978" y="51705"/>
                      <a:pt x="677936" y="53145"/>
                    </a:cubicBezTo>
                    <a:lnTo>
                      <a:pt x="664250" y="55306"/>
                    </a:lnTo>
                    <a:cubicBezTo>
                      <a:pt x="649483" y="58908"/>
                      <a:pt x="634716" y="64671"/>
                      <a:pt x="620310" y="69353"/>
                    </a:cubicBezTo>
                    <a:cubicBezTo>
                      <a:pt x="616708" y="70433"/>
                      <a:pt x="613107" y="71874"/>
                      <a:pt x="609505" y="72954"/>
                    </a:cubicBezTo>
                    <a:cubicBezTo>
                      <a:pt x="605903" y="74395"/>
                      <a:pt x="602302" y="75836"/>
                      <a:pt x="599060" y="77276"/>
                    </a:cubicBezTo>
                    <a:cubicBezTo>
                      <a:pt x="592217" y="80158"/>
                      <a:pt x="585374" y="82679"/>
                      <a:pt x="578531" y="85560"/>
                    </a:cubicBezTo>
                    <a:cubicBezTo>
                      <a:pt x="575290" y="87001"/>
                      <a:pt x="571688" y="88081"/>
                      <a:pt x="568446" y="89522"/>
                    </a:cubicBezTo>
                    <a:cubicBezTo>
                      <a:pt x="565205" y="90962"/>
                      <a:pt x="561963" y="92403"/>
                      <a:pt x="559082" y="93844"/>
                    </a:cubicBezTo>
                    <a:cubicBezTo>
                      <a:pt x="552959" y="96725"/>
                      <a:pt x="546837" y="99606"/>
                      <a:pt x="541074" y="102128"/>
                    </a:cubicBezTo>
                    <a:cubicBezTo>
                      <a:pt x="529189" y="107170"/>
                      <a:pt x="518744" y="112932"/>
                      <a:pt x="509740" y="117254"/>
                    </a:cubicBezTo>
                    <a:lnTo>
                      <a:pt x="520905" y="110411"/>
                    </a:lnTo>
                    <a:cubicBezTo>
                      <a:pt x="454995" y="142826"/>
                      <a:pt x="394848" y="183524"/>
                      <a:pt x="343705" y="224223"/>
                    </a:cubicBezTo>
                    <a:cubicBezTo>
                      <a:pt x="319214" y="246193"/>
                      <a:pt x="292202" y="271404"/>
                      <a:pt x="268791" y="298056"/>
                    </a:cubicBezTo>
                    <a:cubicBezTo>
                      <a:pt x="265910" y="301297"/>
                      <a:pt x="263029" y="304539"/>
                      <a:pt x="259787" y="307780"/>
                    </a:cubicBezTo>
                    <a:cubicBezTo>
                      <a:pt x="256906" y="311022"/>
                      <a:pt x="254024" y="314263"/>
                      <a:pt x="251143" y="317505"/>
                    </a:cubicBezTo>
                    <a:cubicBezTo>
                      <a:pt x="245741" y="323988"/>
                      <a:pt x="240338" y="330471"/>
                      <a:pt x="235296" y="336953"/>
                    </a:cubicBezTo>
                    <a:cubicBezTo>
                      <a:pt x="232775" y="340195"/>
                      <a:pt x="230254" y="343076"/>
                      <a:pt x="227733" y="346318"/>
                    </a:cubicBezTo>
                    <a:cubicBezTo>
                      <a:pt x="225572" y="349559"/>
                      <a:pt x="223050" y="352440"/>
                      <a:pt x="220890" y="355682"/>
                    </a:cubicBezTo>
                    <a:cubicBezTo>
                      <a:pt x="216568" y="361805"/>
                      <a:pt x="212246" y="367567"/>
                      <a:pt x="208284" y="372970"/>
                    </a:cubicBezTo>
                    <a:cubicBezTo>
                      <a:pt x="200360" y="384855"/>
                      <a:pt x="171187" y="422672"/>
                      <a:pt x="143815" y="468773"/>
                    </a:cubicBezTo>
                    <a:cubicBezTo>
                      <a:pt x="140573" y="474536"/>
                      <a:pt x="136972" y="480298"/>
                      <a:pt x="133370" y="486061"/>
                    </a:cubicBezTo>
                    <a:cubicBezTo>
                      <a:pt x="129768" y="491823"/>
                      <a:pt x="126887" y="497946"/>
                      <a:pt x="123646" y="504069"/>
                    </a:cubicBezTo>
                    <a:cubicBezTo>
                      <a:pt x="117523" y="516314"/>
                      <a:pt x="110680" y="528200"/>
                      <a:pt x="105638" y="540085"/>
                    </a:cubicBezTo>
                    <a:cubicBezTo>
                      <a:pt x="103116" y="546208"/>
                      <a:pt x="100235" y="551971"/>
                      <a:pt x="97714" y="557373"/>
                    </a:cubicBezTo>
                    <a:cubicBezTo>
                      <a:pt x="95193" y="563135"/>
                      <a:pt x="92672" y="568538"/>
                      <a:pt x="90871" y="573940"/>
                    </a:cubicBezTo>
                    <a:cubicBezTo>
                      <a:pt x="86909" y="584745"/>
                      <a:pt x="82947" y="594830"/>
                      <a:pt x="80066" y="603474"/>
                    </a:cubicBezTo>
                    <a:cubicBezTo>
                      <a:pt x="78985" y="605635"/>
                      <a:pt x="83307" y="593749"/>
                      <a:pt x="89070" y="578623"/>
                    </a:cubicBezTo>
                    <a:cubicBezTo>
                      <a:pt x="90511" y="574661"/>
                      <a:pt x="91951" y="570699"/>
                      <a:pt x="93392" y="566737"/>
                    </a:cubicBezTo>
                    <a:cubicBezTo>
                      <a:pt x="95193" y="562775"/>
                      <a:pt x="96994" y="558453"/>
                      <a:pt x="98434" y="554492"/>
                    </a:cubicBezTo>
                    <a:cubicBezTo>
                      <a:pt x="101676" y="546568"/>
                      <a:pt x="104917" y="539005"/>
                      <a:pt x="107438" y="533242"/>
                    </a:cubicBezTo>
                    <a:cubicBezTo>
                      <a:pt x="102396" y="544407"/>
                      <a:pt x="97714" y="554852"/>
                      <a:pt x="93392" y="564936"/>
                    </a:cubicBezTo>
                    <a:cubicBezTo>
                      <a:pt x="89430" y="575021"/>
                      <a:pt x="86189" y="584385"/>
                      <a:pt x="82947" y="592669"/>
                    </a:cubicBezTo>
                    <a:cubicBezTo>
                      <a:pt x="76464" y="609236"/>
                      <a:pt x="72503" y="622202"/>
                      <a:pt x="68901" y="629045"/>
                    </a:cubicBezTo>
                    <a:cubicBezTo>
                      <a:pt x="73223" y="616079"/>
                      <a:pt x="76464" y="606355"/>
                      <a:pt x="79706" y="599512"/>
                    </a:cubicBezTo>
                    <a:cubicBezTo>
                      <a:pt x="82587" y="592669"/>
                      <a:pt x="84028" y="588347"/>
                      <a:pt x="85108" y="585826"/>
                    </a:cubicBezTo>
                    <a:cubicBezTo>
                      <a:pt x="86909" y="580784"/>
                      <a:pt x="85829" y="582944"/>
                      <a:pt x="83668" y="587266"/>
                    </a:cubicBezTo>
                    <a:cubicBezTo>
                      <a:pt x="79706" y="595550"/>
                      <a:pt x="72863" y="610677"/>
                      <a:pt x="81867" y="587266"/>
                    </a:cubicBezTo>
                    <a:cubicBezTo>
                      <a:pt x="62778" y="635168"/>
                      <a:pt x="48372" y="687752"/>
                      <a:pt x="44050" y="712963"/>
                    </a:cubicBezTo>
                    <a:cubicBezTo>
                      <a:pt x="46571" y="702879"/>
                      <a:pt x="48012" y="695675"/>
                      <a:pt x="49452" y="690633"/>
                    </a:cubicBezTo>
                    <a:cubicBezTo>
                      <a:pt x="50893" y="685951"/>
                      <a:pt x="51613" y="683070"/>
                      <a:pt x="52333" y="681989"/>
                    </a:cubicBezTo>
                    <a:cubicBezTo>
                      <a:pt x="53414" y="679828"/>
                      <a:pt x="52333" y="683430"/>
                      <a:pt x="51973" y="687031"/>
                    </a:cubicBezTo>
                    <a:cubicBezTo>
                      <a:pt x="50533" y="694235"/>
                      <a:pt x="49092" y="701078"/>
                      <a:pt x="60257" y="660379"/>
                    </a:cubicBezTo>
                    <a:cubicBezTo>
                      <a:pt x="56295" y="676227"/>
                      <a:pt x="51253" y="693514"/>
                      <a:pt x="48012" y="711883"/>
                    </a:cubicBezTo>
                    <a:cubicBezTo>
                      <a:pt x="46211" y="720887"/>
                      <a:pt x="43690" y="730251"/>
                      <a:pt x="42249" y="739975"/>
                    </a:cubicBezTo>
                    <a:cubicBezTo>
                      <a:pt x="40448" y="749700"/>
                      <a:pt x="39007" y="759424"/>
                      <a:pt x="37207" y="769148"/>
                    </a:cubicBezTo>
                    <a:cubicBezTo>
                      <a:pt x="35406" y="778873"/>
                      <a:pt x="34325" y="788957"/>
                      <a:pt x="32885" y="799042"/>
                    </a:cubicBezTo>
                    <a:lnTo>
                      <a:pt x="31084" y="814169"/>
                    </a:lnTo>
                    <a:cubicBezTo>
                      <a:pt x="30364" y="819211"/>
                      <a:pt x="29643" y="824253"/>
                      <a:pt x="29283" y="829296"/>
                    </a:cubicBezTo>
                    <a:cubicBezTo>
                      <a:pt x="27842" y="849465"/>
                      <a:pt x="25681" y="869634"/>
                      <a:pt x="25321" y="889083"/>
                    </a:cubicBezTo>
                    <a:cubicBezTo>
                      <a:pt x="24961" y="888722"/>
                      <a:pt x="24601" y="890883"/>
                      <a:pt x="23881" y="896646"/>
                    </a:cubicBezTo>
                    <a:cubicBezTo>
                      <a:pt x="23881" y="902769"/>
                      <a:pt x="22800" y="912133"/>
                      <a:pt x="22800" y="926900"/>
                    </a:cubicBezTo>
                    <a:lnTo>
                      <a:pt x="24241" y="950670"/>
                    </a:lnTo>
                    <a:cubicBezTo>
                      <a:pt x="24241" y="987767"/>
                      <a:pt x="22440" y="878998"/>
                      <a:pt x="22080" y="953552"/>
                    </a:cubicBezTo>
                    <a:cubicBezTo>
                      <a:pt x="24601" y="1030266"/>
                      <a:pt x="20639" y="1184056"/>
                      <a:pt x="24961" y="1217551"/>
                    </a:cubicBezTo>
                    <a:cubicBezTo>
                      <a:pt x="23160" y="1275897"/>
                      <a:pt x="23160" y="1106621"/>
                      <a:pt x="20999" y="1194500"/>
                    </a:cubicBezTo>
                    <a:cubicBezTo>
                      <a:pt x="19559" y="1143357"/>
                      <a:pt x="20999" y="1072765"/>
                      <a:pt x="19199" y="1055838"/>
                    </a:cubicBezTo>
                    <a:cubicBezTo>
                      <a:pt x="19919" y="1105900"/>
                      <a:pt x="17398" y="1074206"/>
                      <a:pt x="17398" y="1106621"/>
                    </a:cubicBezTo>
                    <a:lnTo>
                      <a:pt x="18838" y="1162446"/>
                    </a:lnTo>
                    <a:lnTo>
                      <a:pt x="18838" y="1150200"/>
                    </a:lnTo>
                    <a:cubicBezTo>
                      <a:pt x="20999" y="1244203"/>
                      <a:pt x="19919" y="1392950"/>
                      <a:pt x="20279" y="1512884"/>
                    </a:cubicBezTo>
                    <a:cubicBezTo>
                      <a:pt x="22440" y="1614450"/>
                      <a:pt x="25681" y="1684321"/>
                      <a:pt x="25321" y="1806056"/>
                    </a:cubicBezTo>
                    <a:cubicBezTo>
                      <a:pt x="23881" y="1770040"/>
                      <a:pt x="24241" y="1907262"/>
                      <a:pt x="21720" y="1830547"/>
                    </a:cubicBezTo>
                    <a:cubicBezTo>
                      <a:pt x="20999" y="1858640"/>
                      <a:pt x="21360" y="1886733"/>
                      <a:pt x="21720" y="1907982"/>
                    </a:cubicBezTo>
                    <a:cubicBezTo>
                      <a:pt x="21720" y="1929232"/>
                      <a:pt x="22440" y="1943278"/>
                      <a:pt x="23160" y="1943638"/>
                    </a:cubicBezTo>
                    <a:cubicBezTo>
                      <a:pt x="23160" y="1893936"/>
                      <a:pt x="23160" y="1926351"/>
                      <a:pt x="23881" y="1884572"/>
                    </a:cubicBezTo>
                    <a:cubicBezTo>
                      <a:pt x="24961" y="1912664"/>
                      <a:pt x="24961" y="1977854"/>
                      <a:pt x="23881" y="2004506"/>
                    </a:cubicBezTo>
                    <a:cubicBezTo>
                      <a:pt x="23881" y="1992260"/>
                      <a:pt x="23881" y="1996943"/>
                      <a:pt x="23520" y="1994061"/>
                    </a:cubicBezTo>
                    <a:cubicBezTo>
                      <a:pt x="22800" y="2053128"/>
                      <a:pt x="24601" y="2022514"/>
                      <a:pt x="25321" y="2065373"/>
                    </a:cubicBezTo>
                    <a:cubicBezTo>
                      <a:pt x="24961" y="2068615"/>
                      <a:pt x="24601" y="2076538"/>
                      <a:pt x="24601" y="2086623"/>
                    </a:cubicBezTo>
                    <a:cubicBezTo>
                      <a:pt x="24601" y="2091665"/>
                      <a:pt x="24601" y="2097428"/>
                      <a:pt x="24601" y="2103551"/>
                    </a:cubicBezTo>
                    <a:cubicBezTo>
                      <a:pt x="24601" y="2106432"/>
                      <a:pt x="24601" y="2109673"/>
                      <a:pt x="24601" y="2112915"/>
                    </a:cubicBezTo>
                    <a:cubicBezTo>
                      <a:pt x="24601" y="2116156"/>
                      <a:pt x="24601" y="2119398"/>
                      <a:pt x="24601" y="2122639"/>
                    </a:cubicBezTo>
                    <a:cubicBezTo>
                      <a:pt x="24601" y="2129122"/>
                      <a:pt x="24601" y="2135965"/>
                      <a:pt x="24961" y="2142808"/>
                    </a:cubicBezTo>
                    <a:cubicBezTo>
                      <a:pt x="24961" y="2146050"/>
                      <a:pt x="24961" y="2149651"/>
                      <a:pt x="24961" y="2152893"/>
                    </a:cubicBezTo>
                    <a:cubicBezTo>
                      <a:pt x="24961" y="2156134"/>
                      <a:pt x="24961" y="2159736"/>
                      <a:pt x="25321" y="2162977"/>
                    </a:cubicBezTo>
                    <a:cubicBezTo>
                      <a:pt x="26402" y="2175943"/>
                      <a:pt x="27122" y="2188189"/>
                      <a:pt x="27482" y="2197913"/>
                    </a:cubicBezTo>
                    <a:cubicBezTo>
                      <a:pt x="27842" y="2202595"/>
                      <a:pt x="28563" y="2207277"/>
                      <a:pt x="29643" y="2211599"/>
                    </a:cubicBezTo>
                    <a:lnTo>
                      <a:pt x="31804" y="2225286"/>
                    </a:lnTo>
                    <a:lnTo>
                      <a:pt x="33965" y="2238972"/>
                    </a:lnTo>
                    <a:cubicBezTo>
                      <a:pt x="34686" y="2243654"/>
                      <a:pt x="35406" y="2247976"/>
                      <a:pt x="36486" y="2252658"/>
                    </a:cubicBezTo>
                    <a:cubicBezTo>
                      <a:pt x="34686" y="2245094"/>
                      <a:pt x="34686" y="2244734"/>
                      <a:pt x="35046" y="2248336"/>
                    </a:cubicBezTo>
                    <a:cubicBezTo>
                      <a:pt x="35406" y="2251938"/>
                      <a:pt x="36846" y="2259861"/>
                      <a:pt x="38287" y="2268865"/>
                    </a:cubicBezTo>
                    <a:cubicBezTo>
                      <a:pt x="39007" y="2273187"/>
                      <a:pt x="39728" y="2278229"/>
                      <a:pt x="40808" y="2282912"/>
                    </a:cubicBezTo>
                    <a:cubicBezTo>
                      <a:pt x="41529" y="2287594"/>
                      <a:pt x="42249" y="2292276"/>
                      <a:pt x="43329" y="2296598"/>
                    </a:cubicBezTo>
                    <a:cubicBezTo>
                      <a:pt x="45130" y="2304882"/>
                      <a:pt x="46571" y="2311725"/>
                      <a:pt x="46571" y="2313886"/>
                    </a:cubicBezTo>
                    <a:cubicBezTo>
                      <a:pt x="48012" y="2318568"/>
                      <a:pt x="49092" y="2323610"/>
                      <a:pt x="50172" y="2328292"/>
                    </a:cubicBezTo>
                    <a:lnTo>
                      <a:pt x="51973" y="2335135"/>
                    </a:lnTo>
                    <a:lnTo>
                      <a:pt x="54134" y="2341978"/>
                    </a:lnTo>
                    <a:cubicBezTo>
                      <a:pt x="57016" y="2351342"/>
                      <a:pt x="59897" y="2360707"/>
                      <a:pt x="63138" y="2370431"/>
                    </a:cubicBezTo>
                    <a:cubicBezTo>
                      <a:pt x="64579" y="2375473"/>
                      <a:pt x="66380" y="2380516"/>
                      <a:pt x="68541" y="2385918"/>
                    </a:cubicBezTo>
                    <a:cubicBezTo>
                      <a:pt x="70342" y="2391321"/>
                      <a:pt x="72503" y="2396723"/>
                      <a:pt x="74303" y="2402486"/>
                    </a:cubicBezTo>
                    <a:cubicBezTo>
                      <a:pt x="76464" y="2408248"/>
                      <a:pt x="78265" y="2414371"/>
                      <a:pt x="80786" y="2420854"/>
                    </a:cubicBezTo>
                    <a:cubicBezTo>
                      <a:pt x="83307" y="2427337"/>
                      <a:pt x="85829" y="2433820"/>
                      <a:pt x="88710" y="2441023"/>
                    </a:cubicBezTo>
                    <a:cubicBezTo>
                      <a:pt x="83668" y="2429498"/>
                      <a:pt x="88710" y="2442463"/>
                      <a:pt x="94472" y="2458671"/>
                    </a:cubicBezTo>
                    <a:cubicBezTo>
                      <a:pt x="101316" y="2474518"/>
                      <a:pt x="109239" y="2493247"/>
                      <a:pt x="108519" y="2493967"/>
                    </a:cubicBezTo>
                    <a:cubicBezTo>
                      <a:pt x="130489" y="2541148"/>
                      <a:pt x="153539" y="2577885"/>
                      <a:pt x="178030" y="2612460"/>
                    </a:cubicBezTo>
                    <a:cubicBezTo>
                      <a:pt x="184513" y="2621104"/>
                      <a:pt x="190636" y="2629388"/>
                      <a:pt x="197119" y="2638032"/>
                    </a:cubicBezTo>
                    <a:lnTo>
                      <a:pt x="201801" y="2644515"/>
                    </a:lnTo>
                    <a:cubicBezTo>
                      <a:pt x="203602" y="2646676"/>
                      <a:pt x="205042" y="2648837"/>
                      <a:pt x="206843" y="2650638"/>
                    </a:cubicBezTo>
                    <a:cubicBezTo>
                      <a:pt x="210085" y="2654959"/>
                      <a:pt x="213686" y="2658921"/>
                      <a:pt x="216928" y="2663243"/>
                    </a:cubicBezTo>
                    <a:cubicBezTo>
                      <a:pt x="220169" y="2667565"/>
                      <a:pt x="223771" y="2671887"/>
                      <a:pt x="227372" y="2676209"/>
                    </a:cubicBezTo>
                    <a:cubicBezTo>
                      <a:pt x="230974" y="2680531"/>
                      <a:pt x="234576" y="2684853"/>
                      <a:pt x="238537" y="2689175"/>
                    </a:cubicBezTo>
                    <a:cubicBezTo>
                      <a:pt x="242139" y="2693497"/>
                      <a:pt x="246101" y="2697819"/>
                      <a:pt x="249703" y="2702501"/>
                    </a:cubicBezTo>
                    <a:cubicBezTo>
                      <a:pt x="253664" y="2707183"/>
                      <a:pt x="257266" y="2711865"/>
                      <a:pt x="261588" y="2716187"/>
                    </a:cubicBezTo>
                    <a:cubicBezTo>
                      <a:pt x="260507" y="2715107"/>
                      <a:pt x="256185" y="2711505"/>
                      <a:pt x="254745" y="2710064"/>
                    </a:cubicBezTo>
                    <a:cubicBezTo>
                      <a:pt x="254024" y="2709344"/>
                      <a:pt x="254024" y="2710064"/>
                      <a:pt x="255105" y="2711505"/>
                    </a:cubicBezTo>
                    <a:cubicBezTo>
                      <a:pt x="256546" y="2713306"/>
                      <a:pt x="259067" y="2716187"/>
                      <a:pt x="264109" y="2721589"/>
                    </a:cubicBezTo>
                    <a:cubicBezTo>
                      <a:pt x="279956" y="2738157"/>
                      <a:pt x="308049" y="2765890"/>
                      <a:pt x="326777" y="2781737"/>
                    </a:cubicBezTo>
                    <a:lnTo>
                      <a:pt x="326057" y="2781737"/>
                    </a:lnTo>
                    <a:cubicBezTo>
                      <a:pt x="326417" y="2781737"/>
                      <a:pt x="326777" y="2781737"/>
                      <a:pt x="327137" y="2781737"/>
                    </a:cubicBezTo>
                    <a:cubicBezTo>
                      <a:pt x="336142" y="2789300"/>
                      <a:pt x="341904" y="2794342"/>
                      <a:pt x="342264" y="2793982"/>
                    </a:cubicBezTo>
                    <a:cubicBezTo>
                      <a:pt x="344425" y="2795783"/>
                      <a:pt x="346226" y="2797224"/>
                      <a:pt x="348027" y="2798664"/>
                    </a:cubicBezTo>
                    <a:cubicBezTo>
                      <a:pt x="349828" y="2800105"/>
                      <a:pt x="351989" y="2801546"/>
                      <a:pt x="353789" y="2802986"/>
                    </a:cubicBezTo>
                    <a:cubicBezTo>
                      <a:pt x="357751" y="2805868"/>
                      <a:pt x="361353" y="2808389"/>
                      <a:pt x="364955" y="2811270"/>
                    </a:cubicBezTo>
                    <a:cubicBezTo>
                      <a:pt x="368556" y="2813791"/>
                      <a:pt x="372518" y="2816672"/>
                      <a:pt x="376120" y="2819554"/>
                    </a:cubicBezTo>
                    <a:cubicBezTo>
                      <a:pt x="380081" y="2822435"/>
                      <a:pt x="383683" y="2825316"/>
                      <a:pt x="388365" y="2827837"/>
                    </a:cubicBezTo>
                    <a:cubicBezTo>
                      <a:pt x="397009" y="2833600"/>
                      <a:pt x="406733" y="2840083"/>
                      <a:pt x="418259" y="2848007"/>
                    </a:cubicBezTo>
                    <a:cubicBezTo>
                      <a:pt x="424381" y="2851608"/>
                      <a:pt x="430864" y="2855570"/>
                      <a:pt x="438068" y="2860252"/>
                    </a:cubicBezTo>
                    <a:cubicBezTo>
                      <a:pt x="441669" y="2862413"/>
                      <a:pt x="445271" y="2864934"/>
                      <a:pt x="449233" y="2867095"/>
                    </a:cubicBezTo>
                    <a:cubicBezTo>
                      <a:pt x="451033" y="2868176"/>
                      <a:pt x="453194" y="2869616"/>
                      <a:pt x="455355" y="2870697"/>
                    </a:cubicBezTo>
                    <a:cubicBezTo>
                      <a:pt x="457516" y="2871777"/>
                      <a:pt x="459677" y="2873218"/>
                      <a:pt x="461838" y="2874298"/>
                    </a:cubicBezTo>
                    <a:cubicBezTo>
                      <a:pt x="459677" y="2872498"/>
                      <a:pt x="444190" y="2862053"/>
                      <a:pt x="425822" y="2850167"/>
                    </a:cubicBezTo>
                    <a:cubicBezTo>
                      <a:pt x="423661" y="2848727"/>
                      <a:pt x="421140" y="2847286"/>
                      <a:pt x="418979" y="2845845"/>
                    </a:cubicBezTo>
                    <a:cubicBezTo>
                      <a:pt x="416818" y="2844405"/>
                      <a:pt x="414297" y="2842604"/>
                      <a:pt x="412136" y="2841163"/>
                    </a:cubicBezTo>
                    <a:cubicBezTo>
                      <a:pt x="407454" y="2837922"/>
                      <a:pt x="403132" y="2834681"/>
                      <a:pt x="398450" y="2831799"/>
                    </a:cubicBezTo>
                    <a:cubicBezTo>
                      <a:pt x="394128" y="2828918"/>
                      <a:pt x="389806" y="2825676"/>
                      <a:pt x="385844" y="2823155"/>
                    </a:cubicBezTo>
                    <a:cubicBezTo>
                      <a:pt x="381882" y="2820274"/>
                      <a:pt x="378641" y="2817753"/>
                      <a:pt x="375759" y="2815592"/>
                    </a:cubicBezTo>
                    <a:lnTo>
                      <a:pt x="354510" y="2801185"/>
                    </a:lnTo>
                    <a:cubicBezTo>
                      <a:pt x="349828" y="2796863"/>
                      <a:pt x="344425" y="2791461"/>
                      <a:pt x="338302" y="2786059"/>
                    </a:cubicBezTo>
                    <a:cubicBezTo>
                      <a:pt x="332180" y="2780656"/>
                      <a:pt x="325337" y="2774894"/>
                      <a:pt x="318494" y="2769131"/>
                    </a:cubicBezTo>
                    <a:cubicBezTo>
                      <a:pt x="305528" y="2757246"/>
                      <a:pt x="292922" y="2746081"/>
                      <a:pt x="286439" y="2739237"/>
                    </a:cubicBezTo>
                    <a:cubicBezTo>
                      <a:pt x="305168" y="2755085"/>
                      <a:pt x="339383" y="2787859"/>
                      <a:pt x="381162" y="2818473"/>
                    </a:cubicBezTo>
                    <a:cubicBezTo>
                      <a:pt x="386204" y="2822435"/>
                      <a:pt x="391607" y="2826037"/>
                      <a:pt x="397009" y="2829998"/>
                    </a:cubicBezTo>
                    <a:cubicBezTo>
                      <a:pt x="402411" y="2833600"/>
                      <a:pt x="407814" y="2837562"/>
                      <a:pt x="413216" y="2841163"/>
                    </a:cubicBezTo>
                    <a:cubicBezTo>
                      <a:pt x="416098" y="2842964"/>
                      <a:pt x="418619" y="2845125"/>
                      <a:pt x="421500" y="2846926"/>
                    </a:cubicBezTo>
                    <a:cubicBezTo>
                      <a:pt x="424381" y="2848727"/>
                      <a:pt x="426902" y="2850528"/>
                      <a:pt x="429784" y="2852329"/>
                    </a:cubicBezTo>
                    <a:cubicBezTo>
                      <a:pt x="435186" y="2855930"/>
                      <a:pt x="440949" y="2859172"/>
                      <a:pt x="446351" y="2862773"/>
                    </a:cubicBezTo>
                    <a:cubicBezTo>
                      <a:pt x="457156" y="2869976"/>
                      <a:pt x="468321" y="2875739"/>
                      <a:pt x="478766" y="2881502"/>
                    </a:cubicBezTo>
                    <a:cubicBezTo>
                      <a:pt x="484168" y="2884383"/>
                      <a:pt x="489211" y="2887264"/>
                      <a:pt x="493893" y="2890146"/>
                    </a:cubicBezTo>
                    <a:cubicBezTo>
                      <a:pt x="498935" y="2892667"/>
                      <a:pt x="503977" y="2895188"/>
                      <a:pt x="508659" y="2897349"/>
                    </a:cubicBezTo>
                    <a:cubicBezTo>
                      <a:pt x="486329" y="2884743"/>
                      <a:pt x="451394" y="2863854"/>
                      <a:pt x="413576" y="2837202"/>
                    </a:cubicBezTo>
                    <a:cubicBezTo>
                      <a:pt x="404212" y="2830359"/>
                      <a:pt x="394488" y="2823516"/>
                      <a:pt x="384763" y="2816312"/>
                    </a:cubicBezTo>
                    <a:cubicBezTo>
                      <a:pt x="375399" y="2808749"/>
                      <a:pt x="365675" y="2801185"/>
                      <a:pt x="355950" y="2793262"/>
                    </a:cubicBezTo>
                    <a:cubicBezTo>
                      <a:pt x="346586" y="2784978"/>
                      <a:pt x="337222" y="2777055"/>
                      <a:pt x="327858" y="2768771"/>
                    </a:cubicBezTo>
                    <a:cubicBezTo>
                      <a:pt x="323176" y="2764809"/>
                      <a:pt x="318854" y="2760487"/>
                      <a:pt x="314172" y="2756165"/>
                    </a:cubicBezTo>
                    <a:cubicBezTo>
                      <a:pt x="309850" y="2751843"/>
                      <a:pt x="305168" y="2747881"/>
                      <a:pt x="300846" y="2743559"/>
                    </a:cubicBezTo>
                    <a:lnTo>
                      <a:pt x="315972" y="2758686"/>
                    </a:lnTo>
                    <a:cubicBezTo>
                      <a:pt x="318494" y="2761207"/>
                      <a:pt x="321015" y="2763728"/>
                      <a:pt x="323536" y="2766250"/>
                    </a:cubicBezTo>
                    <a:lnTo>
                      <a:pt x="331459" y="2773453"/>
                    </a:lnTo>
                    <a:cubicBezTo>
                      <a:pt x="328218" y="2770572"/>
                      <a:pt x="324976" y="2768050"/>
                      <a:pt x="321735" y="2765169"/>
                    </a:cubicBezTo>
                    <a:lnTo>
                      <a:pt x="312371" y="2756525"/>
                    </a:lnTo>
                    <a:lnTo>
                      <a:pt x="294003" y="2738877"/>
                    </a:lnTo>
                    <a:lnTo>
                      <a:pt x="311290" y="2756525"/>
                    </a:lnTo>
                    <a:lnTo>
                      <a:pt x="319934" y="2765529"/>
                    </a:lnTo>
                    <a:cubicBezTo>
                      <a:pt x="322816" y="2768411"/>
                      <a:pt x="326057" y="2771292"/>
                      <a:pt x="328938" y="2774173"/>
                    </a:cubicBezTo>
                    <a:cubicBezTo>
                      <a:pt x="326777" y="2772012"/>
                      <a:pt x="324256" y="2770211"/>
                      <a:pt x="322095" y="2768411"/>
                    </a:cubicBezTo>
                    <a:cubicBezTo>
                      <a:pt x="319934" y="2766610"/>
                      <a:pt x="317773" y="2764449"/>
                      <a:pt x="315612" y="2762288"/>
                    </a:cubicBezTo>
                    <a:cubicBezTo>
                      <a:pt x="311290" y="2758326"/>
                      <a:pt x="307329" y="2754364"/>
                      <a:pt x="303007" y="2750402"/>
                    </a:cubicBezTo>
                    <a:cubicBezTo>
                      <a:pt x="299045" y="2746441"/>
                      <a:pt x="294723" y="2742479"/>
                      <a:pt x="290761" y="2738877"/>
                    </a:cubicBezTo>
                    <a:cubicBezTo>
                      <a:pt x="286799" y="2734915"/>
                      <a:pt x="283198" y="2730954"/>
                      <a:pt x="279236" y="2726992"/>
                    </a:cubicBezTo>
                    <a:cubicBezTo>
                      <a:pt x="275274" y="2723030"/>
                      <a:pt x="271672" y="2719068"/>
                      <a:pt x="268071" y="2715107"/>
                    </a:cubicBezTo>
                    <a:cubicBezTo>
                      <a:pt x="264469" y="2711145"/>
                      <a:pt x="260507" y="2707543"/>
                      <a:pt x="256906" y="2703221"/>
                    </a:cubicBezTo>
                    <a:cubicBezTo>
                      <a:pt x="249703" y="2694938"/>
                      <a:pt x="242859" y="2687014"/>
                      <a:pt x="235656" y="2678730"/>
                    </a:cubicBezTo>
                    <a:cubicBezTo>
                      <a:pt x="243940" y="2688455"/>
                      <a:pt x="251143" y="2696738"/>
                      <a:pt x="256546" y="2703221"/>
                    </a:cubicBezTo>
                    <a:cubicBezTo>
                      <a:pt x="257986" y="2705022"/>
                      <a:pt x="259067" y="2706463"/>
                      <a:pt x="260507" y="2707903"/>
                    </a:cubicBezTo>
                    <a:cubicBezTo>
                      <a:pt x="261588" y="2709344"/>
                      <a:pt x="263029" y="2710424"/>
                      <a:pt x="263749" y="2711865"/>
                    </a:cubicBezTo>
                    <a:cubicBezTo>
                      <a:pt x="265910" y="2714386"/>
                      <a:pt x="267350" y="2716187"/>
                      <a:pt x="268791" y="2717628"/>
                    </a:cubicBezTo>
                    <a:cubicBezTo>
                      <a:pt x="273833" y="2723751"/>
                      <a:pt x="271672" y="2722310"/>
                      <a:pt x="261948" y="2711865"/>
                    </a:cubicBezTo>
                    <a:cubicBezTo>
                      <a:pt x="252584" y="2701060"/>
                      <a:pt x="245741" y="2692776"/>
                      <a:pt x="239978" y="2685933"/>
                    </a:cubicBezTo>
                    <a:cubicBezTo>
                      <a:pt x="237097" y="2682692"/>
                      <a:pt x="234216" y="2679451"/>
                      <a:pt x="232055" y="2676929"/>
                    </a:cubicBezTo>
                    <a:cubicBezTo>
                      <a:pt x="229533" y="2674048"/>
                      <a:pt x="227372" y="2671527"/>
                      <a:pt x="225572" y="2669006"/>
                    </a:cubicBezTo>
                    <a:cubicBezTo>
                      <a:pt x="221250" y="2663963"/>
                      <a:pt x="217288" y="2659281"/>
                      <a:pt x="212606" y="2653879"/>
                    </a:cubicBezTo>
                    <a:cubicBezTo>
                      <a:pt x="210445" y="2650998"/>
                      <a:pt x="207924" y="2648116"/>
                      <a:pt x="205042" y="2644875"/>
                    </a:cubicBezTo>
                    <a:cubicBezTo>
                      <a:pt x="202521" y="2641273"/>
                      <a:pt x="199640" y="2637312"/>
                      <a:pt x="196398" y="2632990"/>
                    </a:cubicBezTo>
                    <a:cubicBezTo>
                      <a:pt x="198199" y="2635511"/>
                      <a:pt x="200000" y="2638032"/>
                      <a:pt x="201801" y="2640553"/>
                    </a:cubicBezTo>
                    <a:cubicBezTo>
                      <a:pt x="203602" y="2643074"/>
                      <a:pt x="205403" y="2645595"/>
                      <a:pt x="207203" y="2648116"/>
                    </a:cubicBezTo>
                    <a:cubicBezTo>
                      <a:pt x="210805" y="2652798"/>
                      <a:pt x="214407" y="2657481"/>
                      <a:pt x="216928" y="2660722"/>
                    </a:cubicBezTo>
                    <a:cubicBezTo>
                      <a:pt x="221970" y="2667565"/>
                      <a:pt x="223411" y="2669726"/>
                      <a:pt x="216928" y="2662163"/>
                    </a:cubicBezTo>
                    <a:cubicBezTo>
                      <a:pt x="190996" y="2627587"/>
                      <a:pt x="176590" y="2604537"/>
                      <a:pt x="162543" y="2582207"/>
                    </a:cubicBezTo>
                    <a:lnTo>
                      <a:pt x="157141" y="2573923"/>
                    </a:lnTo>
                    <a:cubicBezTo>
                      <a:pt x="155700" y="2571042"/>
                      <a:pt x="153899" y="2568160"/>
                      <a:pt x="152098" y="2565279"/>
                    </a:cubicBezTo>
                    <a:cubicBezTo>
                      <a:pt x="148857" y="2559516"/>
                      <a:pt x="145616" y="2553394"/>
                      <a:pt x="142014" y="2547271"/>
                    </a:cubicBezTo>
                    <a:cubicBezTo>
                      <a:pt x="140213" y="2544029"/>
                      <a:pt x="138412" y="2540788"/>
                      <a:pt x="136611" y="2537546"/>
                    </a:cubicBezTo>
                    <a:cubicBezTo>
                      <a:pt x="134811" y="2534305"/>
                      <a:pt x="133010" y="2530343"/>
                      <a:pt x="131209" y="2526742"/>
                    </a:cubicBezTo>
                    <a:cubicBezTo>
                      <a:pt x="127607" y="2519178"/>
                      <a:pt x="123646" y="2511255"/>
                      <a:pt x="119684" y="2502611"/>
                    </a:cubicBezTo>
                    <a:cubicBezTo>
                      <a:pt x="119684" y="2503691"/>
                      <a:pt x="119684" y="2503331"/>
                      <a:pt x="118243" y="2501890"/>
                    </a:cubicBezTo>
                    <a:cubicBezTo>
                      <a:pt x="117163" y="2500089"/>
                      <a:pt x="115362" y="2497208"/>
                      <a:pt x="113561" y="2493247"/>
                    </a:cubicBezTo>
                    <a:cubicBezTo>
                      <a:pt x="109599" y="2485323"/>
                      <a:pt x="104557" y="2473438"/>
                      <a:pt x="98794" y="2461192"/>
                    </a:cubicBezTo>
                    <a:cubicBezTo>
                      <a:pt x="93752" y="2448586"/>
                      <a:pt x="88350" y="2435621"/>
                      <a:pt x="84028" y="2424816"/>
                    </a:cubicBezTo>
                    <a:cubicBezTo>
                      <a:pt x="81867" y="2419413"/>
                      <a:pt x="80066" y="2414731"/>
                      <a:pt x="78625" y="2410769"/>
                    </a:cubicBezTo>
                    <a:cubicBezTo>
                      <a:pt x="77185" y="2407168"/>
                      <a:pt x="76104" y="2404286"/>
                      <a:pt x="75384" y="2402846"/>
                    </a:cubicBezTo>
                    <a:lnTo>
                      <a:pt x="81146" y="2420134"/>
                    </a:lnTo>
                    <a:lnTo>
                      <a:pt x="87629" y="2437061"/>
                    </a:lnTo>
                    <a:lnTo>
                      <a:pt x="80066" y="2419413"/>
                    </a:lnTo>
                    <a:lnTo>
                      <a:pt x="73583" y="2401405"/>
                    </a:lnTo>
                    <a:lnTo>
                      <a:pt x="67100" y="2383397"/>
                    </a:lnTo>
                    <a:cubicBezTo>
                      <a:pt x="66020" y="2380516"/>
                      <a:pt x="64939" y="2377274"/>
                      <a:pt x="64219" y="2374393"/>
                    </a:cubicBezTo>
                    <a:lnTo>
                      <a:pt x="61338" y="2365029"/>
                    </a:lnTo>
                    <a:cubicBezTo>
                      <a:pt x="52694" y="2330453"/>
                      <a:pt x="57736" y="2345580"/>
                      <a:pt x="61338" y="2356024"/>
                    </a:cubicBezTo>
                    <a:cubicBezTo>
                      <a:pt x="63138" y="2361427"/>
                      <a:pt x="64579" y="2365389"/>
                      <a:pt x="63859" y="2361787"/>
                    </a:cubicBezTo>
                    <a:cubicBezTo>
                      <a:pt x="63499" y="2359986"/>
                      <a:pt x="62418" y="2356024"/>
                      <a:pt x="60977" y="2349542"/>
                    </a:cubicBezTo>
                    <a:cubicBezTo>
                      <a:pt x="60257" y="2346300"/>
                      <a:pt x="59177" y="2342338"/>
                      <a:pt x="57736" y="2337296"/>
                    </a:cubicBezTo>
                    <a:cubicBezTo>
                      <a:pt x="56655" y="2332614"/>
                      <a:pt x="55575" y="2326851"/>
                      <a:pt x="54134" y="2320008"/>
                    </a:cubicBezTo>
                    <a:cubicBezTo>
                      <a:pt x="52694" y="2313886"/>
                      <a:pt x="51253" y="2308123"/>
                      <a:pt x="50172" y="2303081"/>
                    </a:cubicBezTo>
                    <a:cubicBezTo>
                      <a:pt x="49092" y="2297678"/>
                      <a:pt x="47651" y="2292636"/>
                      <a:pt x="46931" y="2287954"/>
                    </a:cubicBezTo>
                    <a:cubicBezTo>
                      <a:pt x="45130" y="2278590"/>
                      <a:pt x="43690" y="2270306"/>
                      <a:pt x="42249" y="2263103"/>
                    </a:cubicBezTo>
                    <a:cubicBezTo>
                      <a:pt x="39007" y="2248336"/>
                      <a:pt x="37567" y="2237171"/>
                      <a:pt x="35766" y="2226366"/>
                    </a:cubicBezTo>
                    <a:cubicBezTo>
                      <a:pt x="33965" y="2215561"/>
                      <a:pt x="32164" y="2205837"/>
                      <a:pt x="31084" y="2193231"/>
                    </a:cubicBezTo>
                    <a:cubicBezTo>
                      <a:pt x="30364" y="2187108"/>
                      <a:pt x="30003" y="2180265"/>
                      <a:pt x="29283" y="2172702"/>
                    </a:cubicBezTo>
                    <a:cubicBezTo>
                      <a:pt x="29283" y="2168740"/>
                      <a:pt x="28563" y="2164778"/>
                      <a:pt x="28203" y="2160456"/>
                    </a:cubicBezTo>
                    <a:cubicBezTo>
                      <a:pt x="28203" y="2156134"/>
                      <a:pt x="28203" y="2151452"/>
                      <a:pt x="27842" y="2146770"/>
                    </a:cubicBezTo>
                    <a:cubicBezTo>
                      <a:pt x="27842" y="2150012"/>
                      <a:pt x="28563" y="2153613"/>
                      <a:pt x="28923" y="2157935"/>
                    </a:cubicBezTo>
                    <a:cubicBezTo>
                      <a:pt x="28923" y="2162257"/>
                      <a:pt x="30003" y="2166939"/>
                      <a:pt x="30364" y="2172342"/>
                    </a:cubicBezTo>
                    <a:cubicBezTo>
                      <a:pt x="31444" y="2182786"/>
                      <a:pt x="32525" y="2195032"/>
                      <a:pt x="34325" y="2207998"/>
                    </a:cubicBezTo>
                    <a:cubicBezTo>
                      <a:pt x="36126" y="2221324"/>
                      <a:pt x="38287" y="2235370"/>
                      <a:pt x="40448" y="2250497"/>
                    </a:cubicBezTo>
                    <a:cubicBezTo>
                      <a:pt x="43329" y="2265264"/>
                      <a:pt x="45851" y="2280751"/>
                      <a:pt x="49092" y="2296238"/>
                    </a:cubicBezTo>
                    <a:cubicBezTo>
                      <a:pt x="46931" y="2283632"/>
                      <a:pt x="45130" y="2271026"/>
                      <a:pt x="42969" y="2258421"/>
                    </a:cubicBezTo>
                    <a:cubicBezTo>
                      <a:pt x="44050" y="2263463"/>
                      <a:pt x="45851" y="2272467"/>
                      <a:pt x="48012" y="2283992"/>
                    </a:cubicBezTo>
                    <a:cubicBezTo>
                      <a:pt x="48732" y="2286873"/>
                      <a:pt x="49092" y="2289755"/>
                      <a:pt x="49812" y="2292996"/>
                    </a:cubicBezTo>
                    <a:cubicBezTo>
                      <a:pt x="50533" y="2296238"/>
                      <a:pt x="51253" y="2299479"/>
                      <a:pt x="51973" y="2302720"/>
                    </a:cubicBezTo>
                    <a:cubicBezTo>
                      <a:pt x="53414" y="2309564"/>
                      <a:pt x="55215" y="2316407"/>
                      <a:pt x="57016" y="2323610"/>
                    </a:cubicBezTo>
                    <a:cubicBezTo>
                      <a:pt x="63859" y="2352423"/>
                      <a:pt x="73583" y="2383757"/>
                      <a:pt x="80786" y="2404286"/>
                    </a:cubicBezTo>
                    <a:cubicBezTo>
                      <a:pt x="68181" y="2370431"/>
                      <a:pt x="70702" y="2378715"/>
                      <a:pt x="77545" y="2398884"/>
                    </a:cubicBezTo>
                    <a:cubicBezTo>
                      <a:pt x="79346" y="2403926"/>
                      <a:pt x="81146" y="2409689"/>
                      <a:pt x="83307" y="2416172"/>
                    </a:cubicBezTo>
                    <a:cubicBezTo>
                      <a:pt x="85468" y="2422294"/>
                      <a:pt x="87990" y="2428777"/>
                      <a:pt x="90511" y="2434900"/>
                    </a:cubicBezTo>
                    <a:cubicBezTo>
                      <a:pt x="95553" y="2447506"/>
                      <a:pt x="99515" y="2459391"/>
                      <a:pt x="102756" y="2466955"/>
                    </a:cubicBezTo>
                    <a:cubicBezTo>
                      <a:pt x="104917" y="2469476"/>
                      <a:pt x="100955" y="2460112"/>
                      <a:pt x="99875" y="2456150"/>
                    </a:cubicBezTo>
                    <a:cubicBezTo>
                      <a:pt x="99155" y="2454349"/>
                      <a:pt x="99155" y="2453629"/>
                      <a:pt x="100595" y="2456870"/>
                    </a:cubicBezTo>
                    <a:cubicBezTo>
                      <a:pt x="102036" y="2460112"/>
                      <a:pt x="105277" y="2466594"/>
                      <a:pt x="111400" y="2478840"/>
                    </a:cubicBezTo>
                    <a:cubicBezTo>
                      <a:pt x="100595" y="2455790"/>
                      <a:pt x="95553" y="2441743"/>
                      <a:pt x="89430" y="2426616"/>
                    </a:cubicBezTo>
                    <a:cubicBezTo>
                      <a:pt x="86189" y="2419053"/>
                      <a:pt x="83668" y="2410769"/>
                      <a:pt x="80426" y="2400685"/>
                    </a:cubicBezTo>
                    <a:cubicBezTo>
                      <a:pt x="77185" y="2390600"/>
                      <a:pt x="72863" y="2378715"/>
                      <a:pt x="68901" y="2362868"/>
                    </a:cubicBezTo>
                    <a:cubicBezTo>
                      <a:pt x="69981" y="2367190"/>
                      <a:pt x="71062" y="2371151"/>
                      <a:pt x="72503" y="2375113"/>
                    </a:cubicBezTo>
                    <a:cubicBezTo>
                      <a:pt x="73583" y="2379075"/>
                      <a:pt x="75024" y="2382677"/>
                      <a:pt x="76104" y="2386278"/>
                    </a:cubicBezTo>
                    <a:cubicBezTo>
                      <a:pt x="78625" y="2393481"/>
                      <a:pt x="80786" y="2400325"/>
                      <a:pt x="82947" y="2406447"/>
                    </a:cubicBezTo>
                    <a:cubicBezTo>
                      <a:pt x="86909" y="2419053"/>
                      <a:pt x="91951" y="2429498"/>
                      <a:pt x="95553" y="2438862"/>
                    </a:cubicBezTo>
                    <a:cubicBezTo>
                      <a:pt x="103116" y="2457590"/>
                      <a:pt x="110320" y="2470916"/>
                      <a:pt x="117163" y="2484242"/>
                    </a:cubicBezTo>
                    <a:cubicBezTo>
                      <a:pt x="118964" y="2487484"/>
                      <a:pt x="120404" y="2490725"/>
                      <a:pt x="122205" y="2493967"/>
                    </a:cubicBezTo>
                    <a:cubicBezTo>
                      <a:pt x="124006" y="2497208"/>
                      <a:pt x="125807" y="2500450"/>
                      <a:pt x="127607" y="2503691"/>
                    </a:cubicBezTo>
                    <a:cubicBezTo>
                      <a:pt x="131209" y="2510174"/>
                      <a:pt x="135171" y="2517377"/>
                      <a:pt x="139493" y="2525301"/>
                    </a:cubicBezTo>
                    <a:cubicBezTo>
                      <a:pt x="143455" y="2533224"/>
                      <a:pt x="148857" y="2541868"/>
                      <a:pt x="154620" y="2551593"/>
                    </a:cubicBezTo>
                    <a:cubicBezTo>
                      <a:pt x="157501" y="2556635"/>
                      <a:pt x="160742" y="2562037"/>
                      <a:pt x="163984" y="2567800"/>
                    </a:cubicBezTo>
                    <a:cubicBezTo>
                      <a:pt x="167225" y="2573563"/>
                      <a:pt x="171187" y="2579325"/>
                      <a:pt x="175149" y="2585808"/>
                    </a:cubicBezTo>
                    <a:cubicBezTo>
                      <a:pt x="144175" y="2538987"/>
                      <a:pt x="183433" y="2603816"/>
                      <a:pt x="186674" y="2609579"/>
                    </a:cubicBezTo>
                    <a:cubicBezTo>
                      <a:pt x="201801" y="2631189"/>
                      <a:pt x="234576" y="2674048"/>
                      <a:pt x="250063" y="2689895"/>
                    </a:cubicBezTo>
                    <a:lnTo>
                      <a:pt x="238898" y="2673328"/>
                    </a:lnTo>
                    <a:cubicBezTo>
                      <a:pt x="244660" y="2679811"/>
                      <a:pt x="250063" y="2685933"/>
                      <a:pt x="255105" y="2691696"/>
                    </a:cubicBezTo>
                    <a:cubicBezTo>
                      <a:pt x="257626" y="2694577"/>
                      <a:pt x="259787" y="2697459"/>
                      <a:pt x="262308" y="2699980"/>
                    </a:cubicBezTo>
                    <a:cubicBezTo>
                      <a:pt x="263389" y="2701420"/>
                      <a:pt x="264469" y="2702861"/>
                      <a:pt x="265550" y="2703942"/>
                    </a:cubicBezTo>
                    <a:cubicBezTo>
                      <a:pt x="266630" y="2705382"/>
                      <a:pt x="267711" y="2706463"/>
                      <a:pt x="269151" y="2707903"/>
                    </a:cubicBezTo>
                    <a:cubicBezTo>
                      <a:pt x="278155" y="2717988"/>
                      <a:pt x="286439" y="2726992"/>
                      <a:pt x="295083" y="2736716"/>
                    </a:cubicBezTo>
                    <a:cubicBezTo>
                      <a:pt x="304087" y="2745720"/>
                      <a:pt x="313091" y="2755085"/>
                      <a:pt x="323896" y="2765529"/>
                    </a:cubicBezTo>
                    <a:cubicBezTo>
                      <a:pt x="329659" y="2770572"/>
                      <a:pt x="335421" y="2775614"/>
                      <a:pt x="342264" y="2781377"/>
                    </a:cubicBezTo>
                    <a:cubicBezTo>
                      <a:pt x="348747" y="2786779"/>
                      <a:pt x="355950" y="2793262"/>
                      <a:pt x="364234" y="2799024"/>
                    </a:cubicBezTo>
                    <a:cubicBezTo>
                      <a:pt x="372878" y="2805147"/>
                      <a:pt x="309489" y="2751843"/>
                      <a:pt x="321375" y="2761207"/>
                    </a:cubicBezTo>
                    <a:cubicBezTo>
                      <a:pt x="322816" y="2762288"/>
                      <a:pt x="323896" y="2763728"/>
                      <a:pt x="325337" y="2764809"/>
                    </a:cubicBezTo>
                    <a:cubicBezTo>
                      <a:pt x="326777" y="2765890"/>
                      <a:pt x="327858" y="2766970"/>
                      <a:pt x="329298" y="2768050"/>
                    </a:cubicBezTo>
                    <a:cubicBezTo>
                      <a:pt x="331820" y="2770211"/>
                      <a:pt x="334341" y="2772372"/>
                      <a:pt x="336862" y="2774533"/>
                    </a:cubicBezTo>
                    <a:cubicBezTo>
                      <a:pt x="341904" y="2778855"/>
                      <a:pt x="346586" y="2782817"/>
                      <a:pt x="350908" y="2786779"/>
                    </a:cubicBezTo>
                    <a:cubicBezTo>
                      <a:pt x="353069" y="2788580"/>
                      <a:pt x="355590" y="2790741"/>
                      <a:pt x="357751" y="2792541"/>
                    </a:cubicBezTo>
                    <a:cubicBezTo>
                      <a:pt x="359912" y="2794342"/>
                      <a:pt x="362433" y="2796143"/>
                      <a:pt x="364594" y="2797944"/>
                    </a:cubicBezTo>
                    <a:cubicBezTo>
                      <a:pt x="368916" y="2801546"/>
                      <a:pt x="373238" y="2804787"/>
                      <a:pt x="377200" y="2808028"/>
                    </a:cubicBezTo>
                    <a:cubicBezTo>
                      <a:pt x="381162" y="2811270"/>
                      <a:pt x="385124" y="2814512"/>
                      <a:pt x="389085" y="2817753"/>
                    </a:cubicBezTo>
                    <a:cubicBezTo>
                      <a:pt x="393047" y="2820994"/>
                      <a:pt x="397009" y="2823516"/>
                      <a:pt x="400971" y="2826397"/>
                    </a:cubicBezTo>
                    <a:cubicBezTo>
                      <a:pt x="408534" y="2832159"/>
                      <a:pt x="416098" y="2837562"/>
                      <a:pt x="423301" y="2843325"/>
                    </a:cubicBezTo>
                    <a:cubicBezTo>
                      <a:pt x="430864" y="2848367"/>
                      <a:pt x="438428" y="2853769"/>
                      <a:pt x="445991" y="2858811"/>
                    </a:cubicBezTo>
                    <a:cubicBezTo>
                      <a:pt x="449953" y="2861333"/>
                      <a:pt x="453554" y="2864214"/>
                      <a:pt x="457516" y="2866735"/>
                    </a:cubicBezTo>
                    <a:cubicBezTo>
                      <a:pt x="461478" y="2869256"/>
                      <a:pt x="465440" y="2871777"/>
                      <a:pt x="469762" y="2874298"/>
                    </a:cubicBezTo>
                    <a:cubicBezTo>
                      <a:pt x="478046" y="2879341"/>
                      <a:pt x="486689" y="2884743"/>
                      <a:pt x="496054" y="2890506"/>
                    </a:cubicBezTo>
                    <a:cubicBezTo>
                      <a:pt x="505778" y="2895548"/>
                      <a:pt x="515863" y="2901311"/>
                      <a:pt x="526668" y="2907073"/>
                    </a:cubicBezTo>
                    <a:cubicBezTo>
                      <a:pt x="529189" y="2908154"/>
                      <a:pt x="530629" y="2908154"/>
                      <a:pt x="535311" y="2909594"/>
                    </a:cubicBezTo>
                    <a:cubicBezTo>
                      <a:pt x="539994" y="2911035"/>
                      <a:pt x="547917" y="2913916"/>
                      <a:pt x="564124" y="2920399"/>
                    </a:cubicBezTo>
                    <a:cubicBezTo>
                      <a:pt x="553680" y="2917158"/>
                      <a:pt x="576730" y="2928683"/>
                      <a:pt x="540714" y="2913196"/>
                    </a:cubicBezTo>
                    <a:cubicBezTo>
                      <a:pt x="555841" y="2920399"/>
                      <a:pt x="572408" y="2928323"/>
                      <a:pt x="588976" y="2934085"/>
                    </a:cubicBezTo>
                    <a:cubicBezTo>
                      <a:pt x="597259" y="2937327"/>
                      <a:pt x="605543" y="2940208"/>
                      <a:pt x="613467" y="2943089"/>
                    </a:cubicBezTo>
                    <a:cubicBezTo>
                      <a:pt x="621390" y="2945611"/>
                      <a:pt x="628954" y="2948132"/>
                      <a:pt x="636157" y="2950293"/>
                    </a:cubicBezTo>
                    <a:cubicBezTo>
                      <a:pt x="603382" y="2938768"/>
                      <a:pt x="610225" y="2940568"/>
                      <a:pt x="626793" y="2945611"/>
                    </a:cubicBezTo>
                    <a:cubicBezTo>
                      <a:pt x="635076" y="2948132"/>
                      <a:pt x="645881" y="2951373"/>
                      <a:pt x="655246" y="2954255"/>
                    </a:cubicBezTo>
                    <a:cubicBezTo>
                      <a:pt x="664970" y="2956776"/>
                      <a:pt x="672893" y="2958937"/>
                      <a:pt x="676135" y="2959297"/>
                    </a:cubicBezTo>
                    <a:cubicBezTo>
                      <a:pt x="693423" y="2964339"/>
                      <a:pt x="690542" y="2963979"/>
                      <a:pt x="680817" y="2961458"/>
                    </a:cubicBezTo>
                    <a:cubicBezTo>
                      <a:pt x="676135" y="2960377"/>
                      <a:pt x="669292" y="2958577"/>
                      <a:pt x="662449" y="2956776"/>
                    </a:cubicBezTo>
                    <a:cubicBezTo>
                      <a:pt x="659207" y="2955695"/>
                      <a:pt x="655606" y="2954975"/>
                      <a:pt x="652364" y="2954255"/>
                    </a:cubicBezTo>
                    <a:cubicBezTo>
                      <a:pt x="649123" y="2953174"/>
                      <a:pt x="646241" y="2952454"/>
                      <a:pt x="643720" y="2951373"/>
                    </a:cubicBezTo>
                    <a:cubicBezTo>
                      <a:pt x="671093" y="2960737"/>
                      <a:pt x="703867" y="2971542"/>
                      <a:pt x="720435" y="2972623"/>
                    </a:cubicBezTo>
                    <a:cubicBezTo>
                      <a:pt x="720435" y="2972983"/>
                      <a:pt x="715753" y="2972623"/>
                      <a:pt x="707469" y="2970822"/>
                    </a:cubicBezTo>
                    <a:cubicBezTo>
                      <a:pt x="703507" y="2970102"/>
                      <a:pt x="698465" y="2969381"/>
                      <a:pt x="692702" y="2967941"/>
                    </a:cubicBezTo>
                    <a:cubicBezTo>
                      <a:pt x="687300" y="2966500"/>
                      <a:pt x="681177" y="2965059"/>
                      <a:pt x="674334" y="2963259"/>
                    </a:cubicBezTo>
                    <a:cubicBezTo>
                      <a:pt x="667851" y="2961458"/>
                      <a:pt x="660648" y="2959657"/>
                      <a:pt x="653445" y="2957856"/>
                    </a:cubicBezTo>
                    <a:cubicBezTo>
                      <a:pt x="646241" y="2955695"/>
                      <a:pt x="639038" y="2953534"/>
                      <a:pt x="631835" y="2951013"/>
                    </a:cubicBezTo>
                    <a:cubicBezTo>
                      <a:pt x="624632" y="2948852"/>
                      <a:pt x="617428" y="2946331"/>
                      <a:pt x="610225" y="2944170"/>
                    </a:cubicBezTo>
                    <a:cubicBezTo>
                      <a:pt x="603382" y="2941649"/>
                      <a:pt x="596539" y="2939128"/>
                      <a:pt x="590416" y="2936606"/>
                    </a:cubicBezTo>
                    <a:lnTo>
                      <a:pt x="607344" y="2943450"/>
                    </a:lnTo>
                    <a:cubicBezTo>
                      <a:pt x="610225" y="2944530"/>
                      <a:pt x="613107" y="2945611"/>
                      <a:pt x="615988" y="2946691"/>
                    </a:cubicBezTo>
                    <a:lnTo>
                      <a:pt x="624632" y="2949572"/>
                    </a:lnTo>
                    <a:cubicBezTo>
                      <a:pt x="618509" y="2947772"/>
                      <a:pt x="613827" y="2946331"/>
                      <a:pt x="609505" y="2944890"/>
                    </a:cubicBezTo>
                    <a:cubicBezTo>
                      <a:pt x="605183" y="2943450"/>
                      <a:pt x="601581" y="2941649"/>
                      <a:pt x="597259" y="2940208"/>
                    </a:cubicBezTo>
                    <a:cubicBezTo>
                      <a:pt x="593298" y="2938407"/>
                      <a:pt x="588615" y="2936967"/>
                      <a:pt x="583213" y="2934446"/>
                    </a:cubicBezTo>
                    <a:cubicBezTo>
                      <a:pt x="577811" y="2932284"/>
                      <a:pt x="570968" y="2929764"/>
                      <a:pt x="563044" y="2925802"/>
                    </a:cubicBezTo>
                    <a:cubicBezTo>
                      <a:pt x="570968" y="2929764"/>
                      <a:pt x="576730" y="2932284"/>
                      <a:pt x="581052" y="2934446"/>
                    </a:cubicBezTo>
                    <a:cubicBezTo>
                      <a:pt x="585014" y="2936246"/>
                      <a:pt x="587535" y="2937687"/>
                      <a:pt x="588615" y="2938407"/>
                    </a:cubicBezTo>
                    <a:cubicBezTo>
                      <a:pt x="590776" y="2939848"/>
                      <a:pt x="587895" y="2939488"/>
                      <a:pt x="583573" y="2938407"/>
                    </a:cubicBezTo>
                    <a:cubicBezTo>
                      <a:pt x="579251" y="2936606"/>
                      <a:pt x="586094" y="2939128"/>
                      <a:pt x="582133" y="2937327"/>
                    </a:cubicBezTo>
                    <a:cubicBezTo>
                      <a:pt x="568446" y="2931924"/>
                      <a:pt x="556921" y="2926162"/>
                      <a:pt x="549358" y="2923280"/>
                    </a:cubicBezTo>
                    <a:cubicBezTo>
                      <a:pt x="541794" y="2920039"/>
                      <a:pt x="537833" y="2918598"/>
                      <a:pt x="540714" y="2920399"/>
                    </a:cubicBezTo>
                    <a:cubicBezTo>
                      <a:pt x="515863" y="2911395"/>
                      <a:pt x="576730" y="2938768"/>
                      <a:pt x="595098" y="2945971"/>
                    </a:cubicBezTo>
                    <a:cubicBezTo>
                      <a:pt x="608785" y="2951733"/>
                      <a:pt x="623191" y="2956055"/>
                      <a:pt x="637237" y="2960737"/>
                    </a:cubicBezTo>
                    <a:cubicBezTo>
                      <a:pt x="685859" y="2974424"/>
                      <a:pt x="735562" y="2983788"/>
                      <a:pt x="785624" y="2989190"/>
                    </a:cubicBezTo>
                    <a:cubicBezTo>
                      <a:pt x="801472" y="2990991"/>
                      <a:pt x="815518" y="2992792"/>
                      <a:pt x="827763" y="2994232"/>
                    </a:cubicBezTo>
                    <a:cubicBezTo>
                      <a:pt x="840369" y="2995313"/>
                      <a:pt x="851174" y="2996394"/>
                      <a:pt x="861979" y="2997114"/>
                    </a:cubicBezTo>
                    <a:cubicBezTo>
                      <a:pt x="864500" y="2997114"/>
                      <a:pt x="867381" y="2997474"/>
                      <a:pt x="869902" y="2997834"/>
                    </a:cubicBezTo>
                    <a:cubicBezTo>
                      <a:pt x="872424" y="2997834"/>
                      <a:pt x="874945" y="2997834"/>
                      <a:pt x="877826" y="2998194"/>
                    </a:cubicBezTo>
                    <a:cubicBezTo>
                      <a:pt x="882868" y="2998194"/>
                      <a:pt x="888271" y="2998554"/>
                      <a:pt x="893313" y="2998915"/>
                    </a:cubicBezTo>
                    <a:cubicBezTo>
                      <a:pt x="903758" y="2999275"/>
                      <a:pt x="914563" y="3000355"/>
                      <a:pt x="927168" y="3000355"/>
                    </a:cubicBezTo>
                    <a:lnTo>
                      <a:pt x="940854" y="2998554"/>
                    </a:lnTo>
                    <a:cubicBezTo>
                      <a:pt x="998120" y="2998554"/>
                      <a:pt x="1052505" y="2999275"/>
                      <a:pt x="1015768" y="3001436"/>
                    </a:cubicBezTo>
                    <a:cubicBezTo>
                      <a:pt x="1013607" y="3000715"/>
                      <a:pt x="1006044" y="3001076"/>
                      <a:pt x="993798" y="3001076"/>
                    </a:cubicBezTo>
                    <a:cubicBezTo>
                      <a:pt x="991997" y="3001076"/>
                      <a:pt x="989116" y="3001436"/>
                      <a:pt x="985515" y="3001796"/>
                    </a:cubicBezTo>
                    <a:cubicBezTo>
                      <a:pt x="984434" y="3001796"/>
                      <a:pt x="983714" y="3001796"/>
                      <a:pt x="982633" y="3001796"/>
                    </a:cubicBezTo>
                    <a:cubicBezTo>
                      <a:pt x="1044221" y="3001076"/>
                      <a:pt x="1082398" y="3000715"/>
                      <a:pt x="1086000" y="3000715"/>
                    </a:cubicBezTo>
                    <a:cubicBezTo>
                      <a:pt x="981553" y="3003237"/>
                      <a:pt x="1080958" y="3003957"/>
                      <a:pt x="1063310" y="3007198"/>
                    </a:cubicBezTo>
                    <a:lnTo>
                      <a:pt x="1168837" y="3006118"/>
                    </a:lnTo>
                    <a:cubicBezTo>
                      <a:pt x="1105088" y="3005037"/>
                      <a:pt x="1167757" y="3004677"/>
                      <a:pt x="1190447" y="3004317"/>
                    </a:cubicBezTo>
                    <a:cubicBezTo>
                      <a:pt x="1196570" y="3006118"/>
                      <a:pt x="1275445" y="3004317"/>
                      <a:pt x="1312542" y="3004317"/>
                    </a:cubicBezTo>
                    <a:lnTo>
                      <a:pt x="1309661" y="3004317"/>
                    </a:lnTo>
                    <a:cubicBezTo>
                      <a:pt x="1343876" y="3005398"/>
                      <a:pt x="1404023" y="3005037"/>
                      <a:pt x="1446522" y="3004317"/>
                    </a:cubicBezTo>
                    <a:cubicBezTo>
                      <a:pt x="1444722" y="3003597"/>
                      <a:pt x="1499466" y="3000715"/>
                      <a:pt x="1525758" y="2999275"/>
                    </a:cubicBezTo>
                    <a:cubicBezTo>
                      <a:pt x="1452645" y="2998554"/>
                      <a:pt x="1495865" y="2997834"/>
                      <a:pt x="1490102" y="2996754"/>
                    </a:cubicBezTo>
                    <a:cubicBezTo>
                      <a:pt x="1497666" y="2996754"/>
                      <a:pt x="1511352" y="2996754"/>
                      <a:pt x="1512792" y="2996754"/>
                    </a:cubicBezTo>
                    <a:cubicBezTo>
                      <a:pt x="1523237" y="2996394"/>
                      <a:pt x="1498386" y="2996033"/>
                      <a:pt x="1496585" y="2995673"/>
                    </a:cubicBezTo>
                    <a:cubicBezTo>
                      <a:pt x="1418790" y="2996394"/>
                      <a:pt x="1338474" y="2996754"/>
                      <a:pt x="1306779" y="2999275"/>
                    </a:cubicBezTo>
                    <a:cubicBezTo>
                      <a:pt x="1330550" y="3000355"/>
                      <a:pt x="1347478" y="2998194"/>
                      <a:pt x="1374130" y="2999275"/>
                    </a:cubicBezTo>
                    <a:cubicBezTo>
                      <a:pt x="1335592" y="3001076"/>
                      <a:pt x="1285890" y="3000715"/>
                      <a:pt x="1221061" y="3000715"/>
                    </a:cubicBezTo>
                    <a:lnTo>
                      <a:pt x="1199811" y="2999275"/>
                    </a:lnTo>
                    <a:lnTo>
                      <a:pt x="1134622" y="2999995"/>
                    </a:lnTo>
                    <a:cubicBezTo>
                      <a:pt x="1161634" y="2999275"/>
                      <a:pt x="1145427" y="2997834"/>
                      <a:pt x="1213858" y="2997474"/>
                    </a:cubicBezTo>
                    <a:cubicBezTo>
                      <a:pt x="1205214" y="2996033"/>
                      <a:pt x="1146147" y="2997474"/>
                      <a:pt x="1104368" y="2997474"/>
                    </a:cubicBezTo>
                    <a:lnTo>
                      <a:pt x="1083119" y="2999275"/>
                    </a:lnTo>
                    <a:cubicBezTo>
                      <a:pt x="1091402" y="2998194"/>
                      <a:pt x="1001722" y="2997834"/>
                      <a:pt x="1065471" y="2996394"/>
                    </a:cubicBezTo>
                    <a:lnTo>
                      <a:pt x="1168837" y="2994953"/>
                    </a:lnTo>
                    <a:lnTo>
                      <a:pt x="1140024" y="2993512"/>
                    </a:lnTo>
                    <a:lnTo>
                      <a:pt x="1227544" y="2993512"/>
                    </a:lnTo>
                    <a:cubicBezTo>
                      <a:pt x="1227544" y="2993152"/>
                      <a:pt x="1207015" y="2994232"/>
                      <a:pt x="1207015" y="2994232"/>
                    </a:cubicBezTo>
                    <a:cubicBezTo>
                      <a:pt x="1347478" y="2992792"/>
                      <a:pt x="1248433" y="2998194"/>
                      <a:pt x="1389977" y="2995673"/>
                    </a:cubicBezTo>
                    <a:cubicBezTo>
                      <a:pt x="1434277" y="2993152"/>
                      <a:pt x="1481819" y="2993152"/>
                      <a:pt x="1568618" y="2993512"/>
                    </a:cubicBezTo>
                    <a:cubicBezTo>
                      <a:pt x="1505949" y="2993872"/>
                      <a:pt x="1562135" y="2995313"/>
                      <a:pt x="1538724" y="2996394"/>
                    </a:cubicBezTo>
                    <a:cubicBezTo>
                      <a:pt x="1602833" y="2997474"/>
                      <a:pt x="1624443" y="2995313"/>
                      <a:pt x="1657578" y="2994593"/>
                    </a:cubicBezTo>
                    <a:cubicBezTo>
                      <a:pt x="1673785" y="2995673"/>
                      <a:pt x="1685310" y="2996754"/>
                      <a:pt x="1628405" y="2996754"/>
                    </a:cubicBezTo>
                    <a:cubicBezTo>
                      <a:pt x="1621201" y="2999275"/>
                      <a:pt x="1703679" y="2996394"/>
                      <a:pt x="1708721" y="2998915"/>
                    </a:cubicBezTo>
                    <a:cubicBezTo>
                      <a:pt x="1803444" y="2998915"/>
                      <a:pt x="1841261" y="2996754"/>
                      <a:pt x="1883400" y="2994953"/>
                    </a:cubicBezTo>
                    <a:cubicBezTo>
                      <a:pt x="1925539" y="2993152"/>
                      <a:pt x="1926259" y="2993152"/>
                      <a:pt x="1956873" y="2993152"/>
                    </a:cubicBezTo>
                    <a:cubicBezTo>
                      <a:pt x="1964436" y="2993152"/>
                      <a:pt x="1972720" y="2993152"/>
                      <a:pt x="1981364" y="2993152"/>
                    </a:cubicBezTo>
                    <a:cubicBezTo>
                      <a:pt x="1988927" y="2993152"/>
                      <a:pt x="1996491" y="2993152"/>
                      <a:pt x="2004774" y="2993152"/>
                    </a:cubicBezTo>
                    <a:cubicBezTo>
                      <a:pt x="2006935" y="2993152"/>
                      <a:pt x="2009457" y="2993152"/>
                      <a:pt x="2011978" y="2993152"/>
                    </a:cubicBezTo>
                    <a:lnTo>
                      <a:pt x="2015579" y="2993152"/>
                    </a:lnTo>
                    <a:cubicBezTo>
                      <a:pt x="2015579" y="2993152"/>
                      <a:pt x="2015940" y="2993152"/>
                      <a:pt x="2016300" y="2993512"/>
                    </a:cubicBezTo>
                    <a:lnTo>
                      <a:pt x="2016300" y="2994232"/>
                    </a:lnTo>
                    <a:cubicBezTo>
                      <a:pt x="2016660" y="2994232"/>
                      <a:pt x="2017740" y="2995673"/>
                      <a:pt x="2017740" y="2995673"/>
                    </a:cubicBezTo>
                    <a:cubicBezTo>
                      <a:pt x="2020622" y="2999635"/>
                      <a:pt x="2023143" y="3003597"/>
                      <a:pt x="2026024" y="3007919"/>
                    </a:cubicBezTo>
                    <a:cubicBezTo>
                      <a:pt x="2029986" y="3013681"/>
                      <a:pt x="2033948" y="3019804"/>
                      <a:pt x="2038270" y="3025927"/>
                    </a:cubicBezTo>
                    <a:cubicBezTo>
                      <a:pt x="2041151" y="3030249"/>
                      <a:pt x="2044392" y="3034931"/>
                      <a:pt x="2047994" y="3039613"/>
                    </a:cubicBezTo>
                    <a:cubicBezTo>
                      <a:pt x="2051235" y="3044295"/>
                      <a:pt x="2054837" y="3049337"/>
                      <a:pt x="2058439" y="3054380"/>
                    </a:cubicBezTo>
                    <a:cubicBezTo>
                      <a:pt x="2060239" y="3056901"/>
                      <a:pt x="2062040" y="3059422"/>
                      <a:pt x="2064201" y="3062303"/>
                    </a:cubicBezTo>
                    <a:cubicBezTo>
                      <a:pt x="2066362" y="3064824"/>
                      <a:pt x="2068163" y="3067345"/>
                      <a:pt x="2070324" y="3070227"/>
                    </a:cubicBezTo>
                    <a:lnTo>
                      <a:pt x="2064561" y="3064464"/>
                    </a:lnTo>
                    <a:cubicBezTo>
                      <a:pt x="2107421" y="3117768"/>
                      <a:pt x="2145238" y="3156666"/>
                      <a:pt x="2184136" y="3192322"/>
                    </a:cubicBezTo>
                    <a:cubicBezTo>
                      <a:pt x="2193860" y="3200966"/>
                      <a:pt x="2203584" y="3209970"/>
                      <a:pt x="2214029" y="3218254"/>
                    </a:cubicBezTo>
                    <a:cubicBezTo>
                      <a:pt x="2219071" y="3222576"/>
                      <a:pt x="2224113" y="3226537"/>
                      <a:pt x="2229516" y="3230859"/>
                    </a:cubicBezTo>
                    <a:cubicBezTo>
                      <a:pt x="2234558" y="3235181"/>
                      <a:pt x="2239961" y="3239503"/>
                      <a:pt x="2245363" y="3243465"/>
                    </a:cubicBezTo>
                    <a:cubicBezTo>
                      <a:pt x="2256528" y="3251749"/>
                      <a:pt x="2267693" y="3260032"/>
                      <a:pt x="2279218" y="3268676"/>
                    </a:cubicBezTo>
                    <a:cubicBezTo>
                      <a:pt x="2291464" y="3276960"/>
                      <a:pt x="2303709" y="3285244"/>
                      <a:pt x="2317035" y="3294248"/>
                    </a:cubicBezTo>
                    <a:cubicBezTo>
                      <a:pt x="2330721" y="3303612"/>
                      <a:pt x="2344768" y="3312616"/>
                      <a:pt x="2358814" y="3321620"/>
                    </a:cubicBezTo>
                    <a:cubicBezTo>
                      <a:pt x="2372861" y="3330624"/>
                      <a:pt x="2387627" y="3338548"/>
                      <a:pt x="2402034" y="3347192"/>
                    </a:cubicBezTo>
                    <a:cubicBezTo>
                      <a:pt x="2391949" y="3341789"/>
                      <a:pt x="2373581" y="3332425"/>
                      <a:pt x="2360615" y="3325942"/>
                    </a:cubicBezTo>
                    <a:cubicBezTo>
                      <a:pt x="2348009" y="3319099"/>
                      <a:pt x="2340806" y="3315497"/>
                      <a:pt x="2352331" y="3323421"/>
                    </a:cubicBezTo>
                    <a:cubicBezTo>
                      <a:pt x="2342247" y="3316218"/>
                      <a:pt x="2331802" y="3309375"/>
                      <a:pt x="2321357" y="3302532"/>
                    </a:cubicBezTo>
                    <a:cubicBezTo>
                      <a:pt x="2315955" y="3299290"/>
                      <a:pt x="2310913" y="3295328"/>
                      <a:pt x="2305870" y="3291727"/>
                    </a:cubicBezTo>
                    <a:cubicBezTo>
                      <a:pt x="2300828" y="3288125"/>
                      <a:pt x="2295426" y="3284524"/>
                      <a:pt x="2290023" y="3280562"/>
                    </a:cubicBezTo>
                    <a:cubicBezTo>
                      <a:pt x="2284621" y="3276960"/>
                      <a:pt x="2279579" y="3273359"/>
                      <a:pt x="2274176" y="3269396"/>
                    </a:cubicBezTo>
                    <a:cubicBezTo>
                      <a:pt x="2269134" y="3265435"/>
                      <a:pt x="2263731" y="3261473"/>
                      <a:pt x="2258689" y="3257511"/>
                    </a:cubicBezTo>
                    <a:cubicBezTo>
                      <a:pt x="2248604" y="3249588"/>
                      <a:pt x="2237800" y="3241664"/>
                      <a:pt x="2228075" y="3233020"/>
                    </a:cubicBezTo>
                    <a:cubicBezTo>
                      <a:pt x="2223393" y="3230139"/>
                      <a:pt x="2239600" y="3244185"/>
                      <a:pt x="2246804" y="3249948"/>
                    </a:cubicBezTo>
                    <a:cubicBezTo>
                      <a:pt x="2243562" y="3247427"/>
                      <a:pt x="2240681" y="3245266"/>
                      <a:pt x="2237800" y="3243105"/>
                    </a:cubicBezTo>
                    <a:cubicBezTo>
                      <a:pt x="2234918" y="3240944"/>
                      <a:pt x="2232397" y="3238783"/>
                      <a:pt x="2229876" y="3236622"/>
                    </a:cubicBezTo>
                    <a:cubicBezTo>
                      <a:pt x="2224834" y="3232300"/>
                      <a:pt x="2220152" y="3228338"/>
                      <a:pt x="2215109" y="3224016"/>
                    </a:cubicBezTo>
                    <a:cubicBezTo>
                      <a:pt x="2210067" y="3219694"/>
                      <a:pt x="2204665" y="3215372"/>
                      <a:pt x="2198902" y="3209970"/>
                    </a:cubicBezTo>
                    <a:cubicBezTo>
                      <a:pt x="2193140" y="3204567"/>
                      <a:pt x="2186656" y="3198805"/>
                      <a:pt x="2178733" y="3191962"/>
                    </a:cubicBezTo>
                    <a:cubicBezTo>
                      <a:pt x="2179814" y="3193763"/>
                      <a:pt x="2213309" y="3224736"/>
                      <a:pt x="2187377" y="3202046"/>
                    </a:cubicBezTo>
                    <a:lnTo>
                      <a:pt x="2166848" y="3182237"/>
                    </a:lnTo>
                    <a:lnTo>
                      <a:pt x="2147039" y="3161708"/>
                    </a:lnTo>
                    <a:cubicBezTo>
                      <a:pt x="2143437" y="3158467"/>
                      <a:pt x="2140556" y="3155585"/>
                      <a:pt x="2137674" y="3152704"/>
                    </a:cubicBezTo>
                    <a:cubicBezTo>
                      <a:pt x="2134793" y="3149823"/>
                      <a:pt x="2132272" y="3147302"/>
                      <a:pt x="2130111" y="3145141"/>
                    </a:cubicBezTo>
                    <a:cubicBezTo>
                      <a:pt x="2125429" y="3140459"/>
                      <a:pt x="2121827" y="3136857"/>
                      <a:pt x="2118946" y="3133975"/>
                    </a:cubicBezTo>
                    <a:cubicBezTo>
                      <a:pt x="2112823" y="3128213"/>
                      <a:pt x="2108861" y="3124611"/>
                      <a:pt x="2104900" y="3120650"/>
                    </a:cubicBezTo>
                    <a:cubicBezTo>
                      <a:pt x="2100938" y="3116688"/>
                      <a:pt x="2096616" y="3112366"/>
                      <a:pt x="2089773" y="3104802"/>
                    </a:cubicBezTo>
                    <a:cubicBezTo>
                      <a:pt x="2082930" y="3097239"/>
                      <a:pt x="2073926" y="3086074"/>
                      <a:pt x="2059879" y="3068426"/>
                    </a:cubicBezTo>
                    <a:cubicBezTo>
                      <a:pt x="2065642" y="3074549"/>
                      <a:pt x="2074286" y="3083913"/>
                      <a:pt x="2084370" y="3094718"/>
                    </a:cubicBezTo>
                    <a:cubicBezTo>
                      <a:pt x="2089413" y="3100120"/>
                      <a:pt x="2095175" y="3105883"/>
                      <a:pt x="2100938" y="3112006"/>
                    </a:cubicBezTo>
                    <a:cubicBezTo>
                      <a:pt x="2103819" y="3114887"/>
                      <a:pt x="2106701" y="3118128"/>
                      <a:pt x="2109582" y="3121370"/>
                    </a:cubicBezTo>
                    <a:cubicBezTo>
                      <a:pt x="2112463" y="3124611"/>
                      <a:pt x="2115705" y="3127493"/>
                      <a:pt x="2118586" y="3130734"/>
                    </a:cubicBezTo>
                    <a:cubicBezTo>
                      <a:pt x="2090853" y="3100841"/>
                      <a:pt x="2156403" y="3169632"/>
                      <a:pt x="2131552" y="3141899"/>
                    </a:cubicBezTo>
                    <a:cubicBezTo>
                      <a:pt x="2110302" y="3121370"/>
                      <a:pt x="2095896" y="3105162"/>
                      <a:pt x="2080408" y="3086434"/>
                    </a:cubicBezTo>
                    <a:cubicBezTo>
                      <a:pt x="2076447" y="3081752"/>
                      <a:pt x="2072845" y="3076710"/>
                      <a:pt x="2068523" y="3071667"/>
                    </a:cubicBezTo>
                    <a:cubicBezTo>
                      <a:pt x="2064561" y="3066625"/>
                      <a:pt x="2060239" y="3061223"/>
                      <a:pt x="2055917" y="3055460"/>
                    </a:cubicBezTo>
                    <a:cubicBezTo>
                      <a:pt x="2051595" y="3049698"/>
                      <a:pt x="2046913" y="3043575"/>
                      <a:pt x="2041871" y="3036732"/>
                    </a:cubicBezTo>
                    <a:cubicBezTo>
                      <a:pt x="2039350" y="3033490"/>
                      <a:pt x="2036829" y="3029889"/>
                      <a:pt x="2034308" y="3026287"/>
                    </a:cubicBezTo>
                    <a:cubicBezTo>
                      <a:pt x="2030706" y="3021245"/>
                      <a:pt x="2027104" y="3016203"/>
                      <a:pt x="2023503" y="3011160"/>
                    </a:cubicBezTo>
                    <a:cubicBezTo>
                      <a:pt x="2026024" y="3014402"/>
                      <a:pt x="2027825" y="3017283"/>
                      <a:pt x="2029626" y="3019804"/>
                    </a:cubicBezTo>
                    <a:cubicBezTo>
                      <a:pt x="2030706" y="3021245"/>
                      <a:pt x="2031787" y="3022685"/>
                      <a:pt x="2033227" y="3024486"/>
                    </a:cubicBezTo>
                    <a:cubicBezTo>
                      <a:pt x="2035748" y="3027728"/>
                      <a:pt x="2038630" y="3032410"/>
                      <a:pt x="2044753" y="3039973"/>
                    </a:cubicBezTo>
                    <a:lnTo>
                      <a:pt x="2040431" y="3034211"/>
                    </a:lnTo>
                    <a:lnTo>
                      <a:pt x="2036469" y="3028448"/>
                    </a:lnTo>
                    <a:lnTo>
                      <a:pt x="2027104" y="3014402"/>
                    </a:lnTo>
                    <a:lnTo>
                      <a:pt x="2019541" y="3003237"/>
                    </a:lnTo>
                    <a:lnTo>
                      <a:pt x="2015579" y="2997834"/>
                    </a:lnTo>
                    <a:lnTo>
                      <a:pt x="2014499" y="2996394"/>
                    </a:lnTo>
                    <a:lnTo>
                      <a:pt x="2014499" y="2995673"/>
                    </a:lnTo>
                    <a:cubicBezTo>
                      <a:pt x="2013778" y="2995673"/>
                      <a:pt x="2013778" y="2994953"/>
                      <a:pt x="2013418" y="2995313"/>
                    </a:cubicBezTo>
                    <a:lnTo>
                      <a:pt x="2010177" y="2995313"/>
                    </a:lnTo>
                    <a:cubicBezTo>
                      <a:pt x="2010177" y="2995313"/>
                      <a:pt x="1983885" y="2995313"/>
                      <a:pt x="1983885" y="2995313"/>
                    </a:cubicBezTo>
                    <a:lnTo>
                      <a:pt x="1925899" y="2995313"/>
                    </a:lnTo>
                    <a:cubicBezTo>
                      <a:pt x="1954712" y="2996033"/>
                      <a:pt x="1829735" y="2996394"/>
                      <a:pt x="1840540" y="2998194"/>
                    </a:cubicBezTo>
                    <a:cubicBezTo>
                      <a:pt x="1902488" y="2998554"/>
                      <a:pt x="1924458" y="2998194"/>
                      <a:pt x="1948229" y="2998194"/>
                    </a:cubicBezTo>
                    <a:cubicBezTo>
                      <a:pt x="1961555" y="2998194"/>
                      <a:pt x="1975601" y="2998194"/>
                      <a:pt x="1996131" y="2998194"/>
                    </a:cubicBezTo>
                    <a:cubicBezTo>
                      <a:pt x="2000092" y="2998194"/>
                      <a:pt x="2004414" y="2998194"/>
                      <a:pt x="2008736" y="2998194"/>
                    </a:cubicBezTo>
                    <a:cubicBezTo>
                      <a:pt x="2009817" y="2998194"/>
                      <a:pt x="2010897" y="2998194"/>
                      <a:pt x="2011978" y="2998194"/>
                    </a:cubicBezTo>
                    <a:cubicBezTo>
                      <a:pt x="2012698" y="2999275"/>
                      <a:pt x="2013418" y="2999995"/>
                      <a:pt x="2013778" y="3001076"/>
                    </a:cubicBezTo>
                    <a:cubicBezTo>
                      <a:pt x="2015219" y="3002876"/>
                      <a:pt x="2016300" y="3005037"/>
                      <a:pt x="2017740" y="3006838"/>
                    </a:cubicBezTo>
                    <a:cubicBezTo>
                      <a:pt x="2022062" y="3012961"/>
                      <a:pt x="2026744" y="3019804"/>
                      <a:pt x="2031787" y="3027367"/>
                    </a:cubicBezTo>
                    <a:cubicBezTo>
                      <a:pt x="2033587" y="3029889"/>
                      <a:pt x="2035388" y="3032770"/>
                      <a:pt x="2037189" y="3035291"/>
                    </a:cubicBezTo>
                    <a:cubicBezTo>
                      <a:pt x="2038990" y="3038172"/>
                      <a:pt x="2041151" y="3041054"/>
                      <a:pt x="2043312" y="3043935"/>
                    </a:cubicBezTo>
                    <a:cubicBezTo>
                      <a:pt x="2047634" y="3049698"/>
                      <a:pt x="2052316" y="3056180"/>
                      <a:pt x="2057358" y="3063384"/>
                    </a:cubicBezTo>
                    <a:cubicBezTo>
                      <a:pt x="2051595" y="3055460"/>
                      <a:pt x="2045113" y="3047176"/>
                      <a:pt x="2038630" y="3038893"/>
                    </a:cubicBezTo>
                    <a:cubicBezTo>
                      <a:pt x="2031787" y="3029889"/>
                      <a:pt x="2027825" y="3024486"/>
                      <a:pt x="2015579" y="3007559"/>
                    </a:cubicBezTo>
                    <a:cubicBezTo>
                      <a:pt x="2014139" y="3005758"/>
                      <a:pt x="2013058" y="3003957"/>
                      <a:pt x="2011618" y="3002156"/>
                    </a:cubicBezTo>
                    <a:lnTo>
                      <a:pt x="2010537" y="3000715"/>
                    </a:lnTo>
                    <a:cubicBezTo>
                      <a:pt x="2010537" y="3000715"/>
                      <a:pt x="2010537" y="3000715"/>
                      <a:pt x="2010537" y="3000715"/>
                    </a:cubicBezTo>
                    <a:lnTo>
                      <a:pt x="2010177" y="3000715"/>
                    </a:lnTo>
                    <a:cubicBezTo>
                      <a:pt x="2010177" y="3000715"/>
                      <a:pt x="2009457" y="3000715"/>
                      <a:pt x="2009457" y="3000715"/>
                    </a:cubicBezTo>
                    <a:lnTo>
                      <a:pt x="2006215" y="3000715"/>
                    </a:lnTo>
                    <a:cubicBezTo>
                      <a:pt x="2001893" y="3000715"/>
                      <a:pt x="1997931" y="3000715"/>
                      <a:pt x="1993609" y="3001076"/>
                    </a:cubicBezTo>
                    <a:cubicBezTo>
                      <a:pt x="1991449" y="3001076"/>
                      <a:pt x="1989648" y="3001076"/>
                      <a:pt x="1987487" y="3001076"/>
                    </a:cubicBezTo>
                    <a:lnTo>
                      <a:pt x="1984605" y="3001076"/>
                    </a:lnTo>
                    <a:cubicBezTo>
                      <a:pt x="1984605" y="3001076"/>
                      <a:pt x="1982805" y="3001076"/>
                      <a:pt x="1982805" y="3001076"/>
                    </a:cubicBezTo>
                    <a:cubicBezTo>
                      <a:pt x="1980283" y="3001076"/>
                      <a:pt x="1978122" y="3001076"/>
                      <a:pt x="1975961" y="3001076"/>
                    </a:cubicBezTo>
                    <a:cubicBezTo>
                      <a:pt x="1966957" y="3001436"/>
                      <a:pt x="1959394" y="3002156"/>
                      <a:pt x="1953271" y="3002516"/>
                    </a:cubicBezTo>
                    <a:cubicBezTo>
                      <a:pt x="1952191" y="3002516"/>
                      <a:pt x="1950030" y="3002516"/>
                      <a:pt x="1945708" y="3002516"/>
                    </a:cubicBezTo>
                    <a:cubicBezTo>
                      <a:pt x="1924098" y="3004317"/>
                      <a:pt x="1946068" y="3005037"/>
                      <a:pt x="1945708" y="3008279"/>
                    </a:cubicBezTo>
                    <a:cubicBezTo>
                      <a:pt x="1953631" y="3008279"/>
                      <a:pt x="1961555" y="3007919"/>
                      <a:pt x="1969118" y="3007559"/>
                    </a:cubicBezTo>
                    <a:cubicBezTo>
                      <a:pt x="1972720" y="3007559"/>
                      <a:pt x="1976682" y="3007559"/>
                      <a:pt x="1980283" y="3007559"/>
                    </a:cubicBezTo>
                    <a:cubicBezTo>
                      <a:pt x="1984965" y="3007559"/>
                      <a:pt x="1989287" y="3007559"/>
                      <a:pt x="1993969" y="3007559"/>
                    </a:cubicBezTo>
                    <a:cubicBezTo>
                      <a:pt x="1996491" y="3007559"/>
                      <a:pt x="1999012" y="3007559"/>
                      <a:pt x="2001533" y="3007559"/>
                    </a:cubicBezTo>
                    <a:lnTo>
                      <a:pt x="2005495" y="3007559"/>
                    </a:lnTo>
                    <a:cubicBezTo>
                      <a:pt x="2006215" y="3007559"/>
                      <a:pt x="2006935" y="3007559"/>
                      <a:pt x="2007296" y="3007559"/>
                    </a:cubicBezTo>
                    <a:lnTo>
                      <a:pt x="2008376" y="3008999"/>
                    </a:lnTo>
                    <a:cubicBezTo>
                      <a:pt x="2011257" y="3013321"/>
                      <a:pt x="2014139" y="3017283"/>
                      <a:pt x="2017020" y="3021605"/>
                    </a:cubicBezTo>
                    <a:cubicBezTo>
                      <a:pt x="2021342" y="3027728"/>
                      <a:pt x="2025304" y="3033850"/>
                      <a:pt x="2029626" y="3039973"/>
                    </a:cubicBezTo>
                    <a:cubicBezTo>
                      <a:pt x="2046193" y="3062663"/>
                      <a:pt x="2063481" y="3086434"/>
                      <a:pt x="2088692" y="3114167"/>
                    </a:cubicBezTo>
                    <a:cubicBezTo>
                      <a:pt x="2094095" y="3118849"/>
                      <a:pt x="2087252" y="3110205"/>
                      <a:pt x="2076447" y="3096879"/>
                    </a:cubicBezTo>
                    <a:cubicBezTo>
                      <a:pt x="2071044" y="3090036"/>
                      <a:pt x="2064922" y="3082112"/>
                      <a:pt x="2058439" y="3073829"/>
                    </a:cubicBezTo>
                    <a:cubicBezTo>
                      <a:pt x="2055197" y="3069867"/>
                      <a:pt x="2051956" y="3065545"/>
                      <a:pt x="2049075" y="3061583"/>
                    </a:cubicBezTo>
                    <a:cubicBezTo>
                      <a:pt x="2045833" y="3057621"/>
                      <a:pt x="2042952" y="3053659"/>
                      <a:pt x="2040070" y="3049698"/>
                    </a:cubicBezTo>
                    <a:cubicBezTo>
                      <a:pt x="2053396" y="3067345"/>
                      <a:pt x="2067443" y="3083913"/>
                      <a:pt x="2081849" y="3100841"/>
                    </a:cubicBezTo>
                    <a:cubicBezTo>
                      <a:pt x="2078608" y="3097959"/>
                      <a:pt x="2075726" y="3094718"/>
                      <a:pt x="2072845" y="3091476"/>
                    </a:cubicBezTo>
                    <a:cubicBezTo>
                      <a:pt x="2108141" y="3134696"/>
                      <a:pt x="2147039" y="3175034"/>
                      <a:pt x="2188818" y="3211771"/>
                    </a:cubicBezTo>
                    <a:cubicBezTo>
                      <a:pt x="2176932" y="3201326"/>
                      <a:pt x="2169009" y="3194483"/>
                      <a:pt x="2162165" y="3188720"/>
                    </a:cubicBezTo>
                    <a:cubicBezTo>
                      <a:pt x="2155683" y="3182958"/>
                      <a:pt x="2150280" y="3178276"/>
                      <a:pt x="2144157" y="3172873"/>
                    </a:cubicBezTo>
                    <a:lnTo>
                      <a:pt x="2155683" y="3184398"/>
                    </a:lnTo>
                    <a:cubicBezTo>
                      <a:pt x="2157483" y="3186199"/>
                      <a:pt x="2159644" y="3188360"/>
                      <a:pt x="2161445" y="3190161"/>
                    </a:cubicBezTo>
                    <a:lnTo>
                      <a:pt x="2167568" y="3195563"/>
                    </a:lnTo>
                    <a:cubicBezTo>
                      <a:pt x="2175492" y="3203127"/>
                      <a:pt x="2183775" y="3210690"/>
                      <a:pt x="2192059" y="3218614"/>
                    </a:cubicBezTo>
                    <a:cubicBezTo>
                      <a:pt x="2189898" y="3213932"/>
                      <a:pt x="2192419" y="3215372"/>
                      <a:pt x="2208987" y="3228698"/>
                    </a:cubicBezTo>
                    <a:cubicBezTo>
                      <a:pt x="2214029" y="3233020"/>
                      <a:pt x="2219071" y="3237342"/>
                      <a:pt x="2224113" y="3241304"/>
                    </a:cubicBezTo>
                    <a:cubicBezTo>
                      <a:pt x="2226635" y="3243465"/>
                      <a:pt x="2229156" y="3245266"/>
                      <a:pt x="2231317" y="3247427"/>
                    </a:cubicBezTo>
                    <a:cubicBezTo>
                      <a:pt x="2233838" y="3249227"/>
                      <a:pt x="2236359" y="3251028"/>
                      <a:pt x="2238520" y="3252829"/>
                    </a:cubicBezTo>
                    <a:cubicBezTo>
                      <a:pt x="2248244" y="3260032"/>
                      <a:pt x="2257248" y="3266876"/>
                      <a:pt x="2265532" y="3273719"/>
                    </a:cubicBezTo>
                    <a:cubicBezTo>
                      <a:pt x="2269854" y="3276960"/>
                      <a:pt x="2274176" y="3279841"/>
                      <a:pt x="2278138" y="3282723"/>
                    </a:cubicBezTo>
                    <a:cubicBezTo>
                      <a:pt x="2282100" y="3285604"/>
                      <a:pt x="2286422" y="3288485"/>
                      <a:pt x="2290023" y="3291006"/>
                    </a:cubicBezTo>
                    <a:cubicBezTo>
                      <a:pt x="2297947" y="3296409"/>
                      <a:pt x="2305150" y="3301451"/>
                      <a:pt x="2311993" y="3306493"/>
                    </a:cubicBezTo>
                    <a:cubicBezTo>
                      <a:pt x="2326039" y="3315497"/>
                      <a:pt x="2338285" y="3323781"/>
                      <a:pt x="2349090" y="3330624"/>
                    </a:cubicBezTo>
                    <a:cubicBezTo>
                      <a:pt x="2354492" y="3334226"/>
                      <a:pt x="2359534" y="3337467"/>
                      <a:pt x="2364577" y="3340349"/>
                    </a:cubicBezTo>
                    <a:cubicBezTo>
                      <a:pt x="2369259" y="3343230"/>
                      <a:pt x="2373941" y="3346111"/>
                      <a:pt x="2378263" y="3348632"/>
                    </a:cubicBezTo>
                    <a:cubicBezTo>
                      <a:pt x="2381865" y="3350433"/>
                      <a:pt x="2386187" y="3352954"/>
                      <a:pt x="2389428" y="3354755"/>
                    </a:cubicBezTo>
                    <a:cubicBezTo>
                      <a:pt x="2385827" y="3352234"/>
                      <a:pt x="2387987" y="3352954"/>
                      <a:pt x="2394470" y="3355835"/>
                    </a:cubicBezTo>
                    <a:cubicBezTo>
                      <a:pt x="2397712" y="3357276"/>
                      <a:pt x="2401674" y="3359437"/>
                      <a:pt x="2406356" y="3361598"/>
                    </a:cubicBezTo>
                    <a:cubicBezTo>
                      <a:pt x="2411038" y="3363759"/>
                      <a:pt x="2416800" y="3366280"/>
                      <a:pt x="2422563" y="3368802"/>
                    </a:cubicBezTo>
                    <a:cubicBezTo>
                      <a:pt x="2428326" y="3371323"/>
                      <a:pt x="2434448" y="3374204"/>
                      <a:pt x="2440931" y="3377085"/>
                    </a:cubicBezTo>
                    <a:cubicBezTo>
                      <a:pt x="2444173" y="3378526"/>
                      <a:pt x="2447054" y="3379967"/>
                      <a:pt x="2450295" y="3381407"/>
                    </a:cubicBezTo>
                    <a:cubicBezTo>
                      <a:pt x="2451736" y="3382128"/>
                      <a:pt x="2453537" y="3382848"/>
                      <a:pt x="2454978" y="3383568"/>
                    </a:cubicBezTo>
                    <a:cubicBezTo>
                      <a:pt x="2456418" y="3384288"/>
                      <a:pt x="2458219" y="3384648"/>
                      <a:pt x="2459660" y="3385369"/>
                    </a:cubicBezTo>
                    <a:cubicBezTo>
                      <a:pt x="2471905" y="3390411"/>
                      <a:pt x="2483430" y="3394733"/>
                      <a:pt x="2491354" y="3397615"/>
                    </a:cubicBezTo>
                    <a:cubicBezTo>
                      <a:pt x="2490634" y="3397615"/>
                      <a:pt x="2493515" y="3399415"/>
                      <a:pt x="2498917" y="3401936"/>
                    </a:cubicBezTo>
                    <a:cubicBezTo>
                      <a:pt x="2501439" y="3403017"/>
                      <a:pt x="2504680" y="3404457"/>
                      <a:pt x="2507921" y="3406258"/>
                    </a:cubicBezTo>
                    <a:cubicBezTo>
                      <a:pt x="2511523" y="3407699"/>
                      <a:pt x="2515485" y="3409140"/>
                      <a:pt x="2519447" y="3410941"/>
                    </a:cubicBezTo>
                    <a:cubicBezTo>
                      <a:pt x="2527730" y="3414182"/>
                      <a:pt x="2537095" y="3417784"/>
                      <a:pt x="2546099" y="3421385"/>
                    </a:cubicBezTo>
                    <a:cubicBezTo>
                      <a:pt x="2550781" y="3423186"/>
                      <a:pt x="2555103" y="3424987"/>
                      <a:pt x="2559425" y="3426788"/>
                    </a:cubicBezTo>
                    <a:cubicBezTo>
                      <a:pt x="2561586" y="3427508"/>
                      <a:pt x="2563747" y="3428589"/>
                      <a:pt x="2565547" y="3429309"/>
                    </a:cubicBezTo>
                    <a:cubicBezTo>
                      <a:pt x="2567709" y="3430029"/>
                      <a:pt x="2569509" y="3430749"/>
                      <a:pt x="2571310" y="3431470"/>
                    </a:cubicBezTo>
                    <a:cubicBezTo>
                      <a:pt x="2579594" y="3432910"/>
                      <a:pt x="2578513" y="3431470"/>
                      <a:pt x="2571310" y="3427508"/>
                    </a:cubicBezTo>
                    <a:cubicBezTo>
                      <a:pt x="2564107" y="3423906"/>
                      <a:pt x="2550421" y="3417063"/>
                      <a:pt x="2533133" y="3409500"/>
                    </a:cubicBezTo>
                    <a:cubicBezTo>
                      <a:pt x="2524489" y="3406619"/>
                      <a:pt x="2517646" y="3404097"/>
                      <a:pt x="2511523" y="3401936"/>
                    </a:cubicBezTo>
                    <a:cubicBezTo>
                      <a:pt x="2505761" y="3399776"/>
                      <a:pt x="2501439" y="3397975"/>
                      <a:pt x="2497837" y="3396534"/>
                    </a:cubicBezTo>
                    <a:cubicBezTo>
                      <a:pt x="2490634" y="3393653"/>
                      <a:pt x="2487032" y="3392572"/>
                      <a:pt x="2484151" y="3391492"/>
                    </a:cubicBezTo>
                    <a:cubicBezTo>
                      <a:pt x="2479108" y="3390051"/>
                      <a:pt x="2478028" y="3390411"/>
                      <a:pt x="2461821" y="3384648"/>
                    </a:cubicBezTo>
                    <a:lnTo>
                      <a:pt x="2454978" y="3381767"/>
                    </a:lnTo>
                    <a:lnTo>
                      <a:pt x="2448495" y="3378526"/>
                    </a:lnTo>
                    <a:lnTo>
                      <a:pt x="2435169" y="3372403"/>
                    </a:lnTo>
                    <a:lnTo>
                      <a:pt x="2408877" y="3359798"/>
                    </a:lnTo>
                    <a:cubicBezTo>
                      <a:pt x="2404555" y="3357636"/>
                      <a:pt x="2400233" y="3355475"/>
                      <a:pt x="2395911" y="3352954"/>
                    </a:cubicBezTo>
                    <a:lnTo>
                      <a:pt x="2382945" y="3346111"/>
                    </a:lnTo>
                    <a:lnTo>
                      <a:pt x="2357014" y="3332425"/>
                    </a:lnTo>
                    <a:lnTo>
                      <a:pt x="2380784" y="3343590"/>
                    </a:lnTo>
                    <a:cubicBezTo>
                      <a:pt x="2374301" y="3339989"/>
                      <a:pt x="2368178" y="3336387"/>
                      <a:pt x="2362056" y="3332785"/>
                    </a:cubicBezTo>
                    <a:cubicBezTo>
                      <a:pt x="2358814" y="3330985"/>
                      <a:pt x="2355933" y="3329184"/>
                      <a:pt x="2353052" y="3327383"/>
                    </a:cubicBezTo>
                    <a:cubicBezTo>
                      <a:pt x="2350170" y="3325582"/>
                      <a:pt x="2347289" y="3323781"/>
                      <a:pt x="2344408" y="3321981"/>
                    </a:cubicBezTo>
                    <a:cubicBezTo>
                      <a:pt x="2332883" y="3315137"/>
                      <a:pt x="2322438" y="3308654"/>
                      <a:pt x="2313434" y="3303252"/>
                    </a:cubicBezTo>
                    <a:cubicBezTo>
                      <a:pt x="2296146" y="3291727"/>
                      <a:pt x="2285341" y="3284524"/>
                      <a:pt x="2287862" y="3284884"/>
                    </a:cubicBezTo>
                    <a:cubicBezTo>
                      <a:pt x="2294345" y="3288845"/>
                      <a:pt x="2301908" y="3293888"/>
                      <a:pt x="2309832" y="3298930"/>
                    </a:cubicBezTo>
                    <a:cubicBezTo>
                      <a:pt x="2313794" y="3301811"/>
                      <a:pt x="2318116" y="3303972"/>
                      <a:pt x="2322438" y="3306853"/>
                    </a:cubicBezTo>
                    <a:cubicBezTo>
                      <a:pt x="2326760" y="3309375"/>
                      <a:pt x="2331082" y="3312256"/>
                      <a:pt x="2335404" y="3314777"/>
                    </a:cubicBezTo>
                    <a:cubicBezTo>
                      <a:pt x="2344048" y="3320180"/>
                      <a:pt x="2352692" y="3325582"/>
                      <a:pt x="2360975" y="3330264"/>
                    </a:cubicBezTo>
                    <a:cubicBezTo>
                      <a:pt x="2369259" y="3334586"/>
                      <a:pt x="2377183" y="3338908"/>
                      <a:pt x="2384026" y="3342150"/>
                    </a:cubicBezTo>
                    <a:lnTo>
                      <a:pt x="2367458" y="3332425"/>
                    </a:lnTo>
                    <a:lnTo>
                      <a:pt x="2359174" y="3327743"/>
                    </a:lnTo>
                    <a:lnTo>
                      <a:pt x="2351251" y="3322341"/>
                    </a:lnTo>
                    <a:cubicBezTo>
                      <a:pt x="2358454" y="3326662"/>
                      <a:pt x="2364577" y="3329904"/>
                      <a:pt x="2369979" y="3332425"/>
                    </a:cubicBezTo>
                    <a:cubicBezTo>
                      <a:pt x="2375022" y="3335306"/>
                      <a:pt x="2378983" y="3337467"/>
                      <a:pt x="2382585" y="3339268"/>
                    </a:cubicBezTo>
                    <a:cubicBezTo>
                      <a:pt x="2389428" y="3343230"/>
                      <a:pt x="2393390" y="3345751"/>
                      <a:pt x="2397712" y="3348632"/>
                    </a:cubicBezTo>
                    <a:cubicBezTo>
                      <a:pt x="2406356" y="3354395"/>
                      <a:pt x="2417521" y="3360158"/>
                      <a:pt x="2454617" y="3377806"/>
                    </a:cubicBezTo>
                    <a:cubicBezTo>
                      <a:pt x="2441291" y="3370242"/>
                      <a:pt x="2443092" y="3370963"/>
                      <a:pt x="2452096" y="3375644"/>
                    </a:cubicBezTo>
                    <a:cubicBezTo>
                      <a:pt x="2456418" y="3378166"/>
                      <a:pt x="2462901" y="3380687"/>
                      <a:pt x="2470465" y="3383928"/>
                    </a:cubicBezTo>
                    <a:cubicBezTo>
                      <a:pt x="2477668" y="3387170"/>
                      <a:pt x="2485952" y="3390411"/>
                      <a:pt x="2494235" y="3394013"/>
                    </a:cubicBezTo>
                    <a:cubicBezTo>
                      <a:pt x="2487752" y="3390772"/>
                      <a:pt x="2476587" y="3385729"/>
                      <a:pt x="2463261" y="3379967"/>
                    </a:cubicBezTo>
                    <a:cubicBezTo>
                      <a:pt x="2461461" y="3379246"/>
                      <a:pt x="2460020" y="3378526"/>
                      <a:pt x="2458219" y="3377806"/>
                    </a:cubicBezTo>
                    <a:cubicBezTo>
                      <a:pt x="2456418" y="3377085"/>
                      <a:pt x="2454978" y="3376005"/>
                      <a:pt x="2453177" y="3375284"/>
                    </a:cubicBezTo>
                    <a:cubicBezTo>
                      <a:pt x="2449935" y="3373484"/>
                      <a:pt x="2446334" y="3371683"/>
                      <a:pt x="2442732" y="3370242"/>
                    </a:cubicBezTo>
                    <a:cubicBezTo>
                      <a:pt x="2435889" y="3366640"/>
                      <a:pt x="2428686" y="3363399"/>
                      <a:pt x="2422203" y="3360158"/>
                    </a:cubicBezTo>
                    <a:cubicBezTo>
                      <a:pt x="2415720" y="3356916"/>
                      <a:pt x="2409237" y="3354035"/>
                      <a:pt x="2403835" y="3350794"/>
                    </a:cubicBezTo>
                    <a:cubicBezTo>
                      <a:pt x="2398432" y="3347912"/>
                      <a:pt x="2394110" y="3345031"/>
                      <a:pt x="2390509" y="3343230"/>
                    </a:cubicBezTo>
                    <a:cubicBezTo>
                      <a:pt x="2383665" y="3339268"/>
                      <a:pt x="2381865" y="3337467"/>
                      <a:pt x="2387627" y="3339628"/>
                    </a:cubicBezTo>
                    <a:cubicBezTo>
                      <a:pt x="2396991" y="3344310"/>
                      <a:pt x="2409597" y="3351514"/>
                      <a:pt x="2424004" y="3358717"/>
                    </a:cubicBezTo>
                    <a:cubicBezTo>
                      <a:pt x="2431207" y="3362319"/>
                      <a:pt x="2439131" y="3366640"/>
                      <a:pt x="2447054" y="3370602"/>
                    </a:cubicBezTo>
                    <a:cubicBezTo>
                      <a:pt x="2451016" y="3372763"/>
                      <a:pt x="2454978" y="3374924"/>
                      <a:pt x="2459300" y="3377085"/>
                    </a:cubicBezTo>
                    <a:cubicBezTo>
                      <a:pt x="2463622" y="3378886"/>
                      <a:pt x="2467583" y="3381047"/>
                      <a:pt x="2471905" y="3382848"/>
                    </a:cubicBezTo>
                    <a:cubicBezTo>
                      <a:pt x="2480549" y="3386810"/>
                      <a:pt x="2489193" y="3390772"/>
                      <a:pt x="2497837" y="3394733"/>
                    </a:cubicBezTo>
                    <a:cubicBezTo>
                      <a:pt x="2502159" y="3396534"/>
                      <a:pt x="2506481" y="3398695"/>
                      <a:pt x="2510803" y="3400496"/>
                    </a:cubicBezTo>
                    <a:cubicBezTo>
                      <a:pt x="2515125" y="3402297"/>
                      <a:pt x="2519447" y="3403737"/>
                      <a:pt x="2523769" y="3405538"/>
                    </a:cubicBezTo>
                    <a:cubicBezTo>
                      <a:pt x="2540696" y="3412021"/>
                      <a:pt x="2556543" y="3417784"/>
                      <a:pt x="2570230" y="3422105"/>
                    </a:cubicBezTo>
                    <a:cubicBezTo>
                      <a:pt x="2569149" y="3422105"/>
                      <a:pt x="2568429" y="3421745"/>
                      <a:pt x="2567348" y="3421385"/>
                    </a:cubicBezTo>
                    <a:cubicBezTo>
                      <a:pt x="2587157" y="3428228"/>
                      <a:pt x="2603725" y="3433631"/>
                      <a:pt x="2618131" y="3438313"/>
                    </a:cubicBezTo>
                    <a:cubicBezTo>
                      <a:pt x="2621733" y="3439393"/>
                      <a:pt x="2624974" y="3440474"/>
                      <a:pt x="2628576" y="3441554"/>
                    </a:cubicBezTo>
                    <a:cubicBezTo>
                      <a:pt x="2630737" y="3442274"/>
                      <a:pt x="2630737" y="3442274"/>
                      <a:pt x="2631457" y="3442274"/>
                    </a:cubicBezTo>
                    <a:cubicBezTo>
                      <a:pt x="2632178" y="3442274"/>
                      <a:pt x="2632898" y="3442274"/>
                      <a:pt x="2633618" y="3442274"/>
                    </a:cubicBezTo>
                    <a:cubicBezTo>
                      <a:pt x="2636860" y="3442274"/>
                      <a:pt x="2639381" y="3441914"/>
                      <a:pt x="2641902" y="3440834"/>
                    </a:cubicBezTo>
                    <a:cubicBezTo>
                      <a:pt x="2646584" y="3439033"/>
                      <a:pt x="2649826" y="3435792"/>
                      <a:pt x="2651626" y="3432190"/>
                    </a:cubicBezTo>
                    <a:cubicBezTo>
                      <a:pt x="2653427" y="3428949"/>
                      <a:pt x="2654148" y="3425347"/>
                      <a:pt x="2653787" y="3422105"/>
                    </a:cubicBezTo>
                    <a:cubicBezTo>
                      <a:pt x="2654148" y="3418144"/>
                      <a:pt x="2653067" y="3413822"/>
                      <a:pt x="2650186" y="3410220"/>
                    </a:cubicBezTo>
                    <a:cubicBezTo>
                      <a:pt x="2650186" y="3409860"/>
                      <a:pt x="2649465" y="3409140"/>
                      <a:pt x="2649105" y="3408780"/>
                    </a:cubicBezTo>
                    <a:cubicBezTo>
                      <a:pt x="2649105" y="3408420"/>
                      <a:pt x="2648385" y="3408059"/>
                      <a:pt x="2647664" y="3407339"/>
                    </a:cubicBezTo>
                    <a:lnTo>
                      <a:pt x="2644423" y="3404457"/>
                    </a:lnTo>
                    <a:lnTo>
                      <a:pt x="2640822" y="3401216"/>
                    </a:lnTo>
                    <a:cubicBezTo>
                      <a:pt x="2636500" y="3396894"/>
                      <a:pt x="2632178" y="3392212"/>
                      <a:pt x="2628216" y="3387890"/>
                    </a:cubicBezTo>
                    <a:cubicBezTo>
                      <a:pt x="2612369" y="3369882"/>
                      <a:pt x="2599043" y="3350073"/>
                      <a:pt x="2588598" y="3332065"/>
                    </a:cubicBezTo>
                    <a:lnTo>
                      <a:pt x="2590038" y="3332065"/>
                    </a:lnTo>
                    <a:cubicBezTo>
                      <a:pt x="2585356" y="3324141"/>
                      <a:pt x="2580314" y="3315497"/>
                      <a:pt x="2575992" y="3306853"/>
                    </a:cubicBezTo>
                    <a:cubicBezTo>
                      <a:pt x="2571670" y="3298209"/>
                      <a:pt x="2567348" y="3289566"/>
                      <a:pt x="2563747" y="3280562"/>
                    </a:cubicBezTo>
                    <a:cubicBezTo>
                      <a:pt x="2565187" y="3283803"/>
                      <a:pt x="2566988" y="3287045"/>
                      <a:pt x="2568429" y="3290286"/>
                    </a:cubicBezTo>
                    <a:cubicBezTo>
                      <a:pt x="2570230" y="3293888"/>
                      <a:pt x="2572030" y="3297489"/>
                      <a:pt x="2573831" y="3301091"/>
                    </a:cubicBezTo>
                    <a:cubicBezTo>
                      <a:pt x="2575632" y="3305053"/>
                      <a:pt x="2577793" y="3309014"/>
                      <a:pt x="2579594" y="3312976"/>
                    </a:cubicBezTo>
                    <a:cubicBezTo>
                      <a:pt x="2581755" y="3316938"/>
                      <a:pt x="2583916" y="3321260"/>
                      <a:pt x="2586437" y="3325582"/>
                    </a:cubicBezTo>
                    <a:cubicBezTo>
                      <a:pt x="2595801" y="3343230"/>
                      <a:pt x="2607687" y="3362679"/>
                      <a:pt x="2623894" y="3382848"/>
                    </a:cubicBezTo>
                    <a:lnTo>
                      <a:pt x="2621373" y="3376725"/>
                    </a:lnTo>
                    <a:cubicBezTo>
                      <a:pt x="2625695" y="3382848"/>
                      <a:pt x="2630377" y="3388250"/>
                      <a:pt x="2634699" y="3393653"/>
                    </a:cubicBezTo>
                    <a:cubicBezTo>
                      <a:pt x="2637220" y="3396174"/>
                      <a:pt x="2639381" y="3398695"/>
                      <a:pt x="2641902" y="3401216"/>
                    </a:cubicBezTo>
                    <a:cubicBezTo>
                      <a:pt x="2643343" y="3402657"/>
                      <a:pt x="2644423" y="3403737"/>
                      <a:pt x="2646224" y="3405178"/>
                    </a:cubicBezTo>
                    <a:lnTo>
                      <a:pt x="2646944" y="3405898"/>
                    </a:lnTo>
                    <a:lnTo>
                      <a:pt x="2646944" y="3405898"/>
                    </a:lnTo>
                    <a:cubicBezTo>
                      <a:pt x="2646944" y="3405898"/>
                      <a:pt x="2647304" y="3406619"/>
                      <a:pt x="2647304" y="3406619"/>
                    </a:cubicBezTo>
                    <a:lnTo>
                      <a:pt x="2648025" y="3407339"/>
                    </a:lnTo>
                    <a:cubicBezTo>
                      <a:pt x="2651626" y="3411301"/>
                      <a:pt x="2654148" y="3415983"/>
                      <a:pt x="2654508" y="3421025"/>
                    </a:cubicBezTo>
                    <a:cubicBezTo>
                      <a:pt x="2654868" y="3426067"/>
                      <a:pt x="2653787" y="3430749"/>
                      <a:pt x="2650906" y="3435432"/>
                    </a:cubicBezTo>
                    <a:cubicBezTo>
                      <a:pt x="2648025" y="3439754"/>
                      <a:pt x="2643343" y="3442995"/>
                      <a:pt x="2637940" y="3444075"/>
                    </a:cubicBezTo>
                    <a:cubicBezTo>
                      <a:pt x="2641902" y="3443355"/>
                      <a:pt x="2646224" y="3441194"/>
                      <a:pt x="2649465" y="3437953"/>
                    </a:cubicBezTo>
                    <a:cubicBezTo>
                      <a:pt x="2652707" y="3434711"/>
                      <a:pt x="2655588" y="3430029"/>
                      <a:pt x="2656308" y="3425347"/>
                    </a:cubicBezTo>
                    <a:cubicBezTo>
                      <a:pt x="2657029" y="3420305"/>
                      <a:pt x="2656308" y="3414902"/>
                      <a:pt x="2653787" y="3410580"/>
                    </a:cubicBezTo>
                    <a:cubicBezTo>
                      <a:pt x="2652707" y="3408420"/>
                      <a:pt x="2650906" y="3406258"/>
                      <a:pt x="2649105" y="3404818"/>
                    </a:cubicBezTo>
                    <a:lnTo>
                      <a:pt x="2646224" y="3402297"/>
                    </a:lnTo>
                    <a:lnTo>
                      <a:pt x="2642982" y="3399415"/>
                    </a:lnTo>
                    <a:cubicBezTo>
                      <a:pt x="2640822" y="3397615"/>
                      <a:pt x="2639381" y="3395453"/>
                      <a:pt x="2637220" y="3393653"/>
                    </a:cubicBezTo>
                    <a:cubicBezTo>
                      <a:pt x="2622813" y="3378526"/>
                      <a:pt x="2612369" y="3363399"/>
                      <a:pt x="2604085" y="3351874"/>
                    </a:cubicBezTo>
                    <a:cubicBezTo>
                      <a:pt x="2600123" y="3345751"/>
                      <a:pt x="2596522" y="3340709"/>
                      <a:pt x="2594000" y="3336747"/>
                    </a:cubicBezTo>
                    <a:cubicBezTo>
                      <a:pt x="2591479" y="3332785"/>
                      <a:pt x="2589318" y="3329904"/>
                      <a:pt x="2587878" y="3328463"/>
                    </a:cubicBezTo>
                    <a:lnTo>
                      <a:pt x="2583556" y="3319459"/>
                    </a:lnTo>
                    <a:cubicBezTo>
                      <a:pt x="2582115" y="3316578"/>
                      <a:pt x="2580674" y="3313337"/>
                      <a:pt x="2579234" y="3310455"/>
                    </a:cubicBezTo>
                    <a:lnTo>
                      <a:pt x="2571310" y="3292087"/>
                    </a:lnTo>
                    <a:cubicBezTo>
                      <a:pt x="2568429" y="3286324"/>
                      <a:pt x="2565908" y="3280562"/>
                      <a:pt x="2563387" y="3274799"/>
                    </a:cubicBezTo>
                    <a:cubicBezTo>
                      <a:pt x="2558344" y="3260753"/>
                      <a:pt x="2559065" y="3260753"/>
                      <a:pt x="2564107" y="3270477"/>
                    </a:cubicBezTo>
                    <a:cubicBezTo>
                      <a:pt x="2565187" y="3272998"/>
                      <a:pt x="2566988" y="3275880"/>
                      <a:pt x="2568429" y="3279841"/>
                    </a:cubicBezTo>
                    <a:cubicBezTo>
                      <a:pt x="2570230" y="3283443"/>
                      <a:pt x="2572030" y="3287765"/>
                      <a:pt x="2574552" y="3292447"/>
                    </a:cubicBezTo>
                    <a:cubicBezTo>
                      <a:pt x="2579234" y="3301811"/>
                      <a:pt x="2584636" y="3312976"/>
                      <a:pt x="2592200" y="3325582"/>
                    </a:cubicBezTo>
                    <a:cubicBezTo>
                      <a:pt x="2596522" y="3334586"/>
                      <a:pt x="2599043" y="3338908"/>
                      <a:pt x="2597242" y="3336387"/>
                    </a:cubicBezTo>
                    <a:cubicBezTo>
                      <a:pt x="2600843" y="3342150"/>
                      <a:pt x="2604445" y="3347552"/>
                      <a:pt x="2608767" y="3353315"/>
                    </a:cubicBezTo>
                    <a:cubicBezTo>
                      <a:pt x="2610928" y="3356196"/>
                      <a:pt x="2613089" y="3359077"/>
                      <a:pt x="2615610" y="3362319"/>
                    </a:cubicBezTo>
                    <a:cubicBezTo>
                      <a:pt x="2616691" y="3363759"/>
                      <a:pt x="2618131" y="3365560"/>
                      <a:pt x="2619212" y="3367001"/>
                    </a:cubicBezTo>
                    <a:cubicBezTo>
                      <a:pt x="2620652" y="3368802"/>
                      <a:pt x="2621733" y="3370242"/>
                      <a:pt x="2623173" y="3372043"/>
                    </a:cubicBezTo>
                    <a:cubicBezTo>
                      <a:pt x="2626055" y="3375644"/>
                      <a:pt x="2628936" y="3379246"/>
                      <a:pt x="2632538" y="3383208"/>
                    </a:cubicBezTo>
                    <a:cubicBezTo>
                      <a:pt x="2634339" y="3385009"/>
                      <a:pt x="2636139" y="3387170"/>
                      <a:pt x="2637940" y="3389331"/>
                    </a:cubicBezTo>
                    <a:cubicBezTo>
                      <a:pt x="2640101" y="3391492"/>
                      <a:pt x="2641902" y="3393653"/>
                      <a:pt x="2644063" y="3395814"/>
                    </a:cubicBezTo>
                    <a:cubicBezTo>
                      <a:pt x="2645144" y="3396894"/>
                      <a:pt x="2646584" y="3397975"/>
                      <a:pt x="2647664" y="3399415"/>
                    </a:cubicBezTo>
                    <a:cubicBezTo>
                      <a:pt x="2648745" y="3400496"/>
                      <a:pt x="2650906" y="3402297"/>
                      <a:pt x="2651266" y="3402657"/>
                    </a:cubicBezTo>
                    <a:cubicBezTo>
                      <a:pt x="2652707" y="3403737"/>
                      <a:pt x="2653787" y="3405178"/>
                      <a:pt x="2655228" y="3406979"/>
                    </a:cubicBezTo>
                    <a:cubicBezTo>
                      <a:pt x="2657389" y="3410220"/>
                      <a:pt x="2659190" y="3414182"/>
                      <a:pt x="2659910" y="3418864"/>
                    </a:cubicBezTo>
                    <a:cubicBezTo>
                      <a:pt x="2659190" y="3415623"/>
                      <a:pt x="2658109" y="3412381"/>
                      <a:pt x="2656308" y="3409860"/>
                    </a:cubicBezTo>
                    <a:cubicBezTo>
                      <a:pt x="2655588" y="3408420"/>
                      <a:pt x="2654508" y="3407339"/>
                      <a:pt x="2653427" y="3405898"/>
                    </a:cubicBezTo>
                    <a:lnTo>
                      <a:pt x="2651626" y="3404097"/>
                    </a:lnTo>
                    <a:lnTo>
                      <a:pt x="2650546" y="3403377"/>
                    </a:lnTo>
                    <a:lnTo>
                      <a:pt x="2649105" y="3402297"/>
                    </a:lnTo>
                    <a:lnTo>
                      <a:pt x="2650906" y="3404097"/>
                    </a:lnTo>
                    <a:cubicBezTo>
                      <a:pt x="2651626" y="3404457"/>
                      <a:pt x="2651986" y="3405178"/>
                      <a:pt x="2652347" y="3405538"/>
                    </a:cubicBezTo>
                    <a:cubicBezTo>
                      <a:pt x="2653067" y="3406619"/>
                      <a:pt x="2654148" y="3407699"/>
                      <a:pt x="2654868" y="3408780"/>
                    </a:cubicBezTo>
                    <a:cubicBezTo>
                      <a:pt x="2656308" y="3410941"/>
                      <a:pt x="2657389" y="3413461"/>
                      <a:pt x="2658109" y="3416343"/>
                    </a:cubicBezTo>
                    <a:cubicBezTo>
                      <a:pt x="2659550" y="3421385"/>
                      <a:pt x="2658830" y="3427148"/>
                      <a:pt x="2657029" y="3431830"/>
                    </a:cubicBezTo>
                    <a:cubicBezTo>
                      <a:pt x="2653067" y="3441554"/>
                      <a:pt x="2643703" y="3446957"/>
                      <a:pt x="2634699" y="3447317"/>
                    </a:cubicBezTo>
                    <a:cubicBezTo>
                      <a:pt x="2632538" y="3447317"/>
                      <a:pt x="2630377" y="3447317"/>
                      <a:pt x="2628576" y="3446957"/>
                    </a:cubicBezTo>
                    <a:cubicBezTo>
                      <a:pt x="2628216" y="3446957"/>
                      <a:pt x="2627856" y="3446957"/>
                      <a:pt x="2626775" y="3446597"/>
                    </a:cubicBezTo>
                    <a:cubicBezTo>
                      <a:pt x="2626055" y="3446597"/>
                      <a:pt x="2624974" y="3446237"/>
                      <a:pt x="2624254" y="3445876"/>
                    </a:cubicBezTo>
                    <a:cubicBezTo>
                      <a:pt x="2622453" y="3445516"/>
                      <a:pt x="2621013" y="3444796"/>
                      <a:pt x="2619212" y="3444436"/>
                    </a:cubicBezTo>
                    <a:cubicBezTo>
                      <a:pt x="2612729" y="3442635"/>
                      <a:pt x="2606966" y="3440474"/>
                      <a:pt x="2601564" y="3439033"/>
                    </a:cubicBezTo>
                    <a:cubicBezTo>
                      <a:pt x="2590759" y="3435792"/>
                      <a:pt x="2581755" y="3433270"/>
                      <a:pt x="2575272" y="3431470"/>
                    </a:cubicBezTo>
                    <a:cubicBezTo>
                      <a:pt x="2588238" y="3435792"/>
                      <a:pt x="2601204" y="3440474"/>
                      <a:pt x="2614530" y="3444796"/>
                    </a:cubicBezTo>
                    <a:lnTo>
                      <a:pt x="2624254" y="3448037"/>
                    </a:lnTo>
                    <a:lnTo>
                      <a:pt x="2626775" y="3448758"/>
                    </a:lnTo>
                    <a:cubicBezTo>
                      <a:pt x="2627495" y="3448758"/>
                      <a:pt x="2627856" y="3448758"/>
                      <a:pt x="2628216" y="3449118"/>
                    </a:cubicBezTo>
                    <a:cubicBezTo>
                      <a:pt x="2629296" y="3449118"/>
                      <a:pt x="2630017" y="3449478"/>
                      <a:pt x="2631097" y="3449838"/>
                    </a:cubicBezTo>
                    <a:cubicBezTo>
                      <a:pt x="2635419" y="3450198"/>
                      <a:pt x="2639741" y="3449838"/>
                      <a:pt x="2644063" y="3448037"/>
                    </a:cubicBezTo>
                    <a:cubicBezTo>
                      <a:pt x="2652347" y="3445156"/>
                      <a:pt x="2658830" y="3437593"/>
                      <a:pt x="2660630" y="3429309"/>
                    </a:cubicBezTo>
                    <a:cubicBezTo>
                      <a:pt x="2662791" y="3421025"/>
                      <a:pt x="2660630" y="3411301"/>
                      <a:pt x="2654868" y="3404818"/>
                    </a:cubicBezTo>
                    <a:cubicBezTo>
                      <a:pt x="2654148" y="3404097"/>
                      <a:pt x="2653427" y="3403017"/>
                      <a:pt x="2652707" y="3402297"/>
                    </a:cubicBezTo>
                    <a:lnTo>
                      <a:pt x="2649105" y="3399055"/>
                    </a:lnTo>
                    <a:lnTo>
                      <a:pt x="2645144" y="3395093"/>
                    </a:lnTo>
                    <a:lnTo>
                      <a:pt x="2641542" y="3391132"/>
                    </a:lnTo>
                    <a:cubicBezTo>
                      <a:pt x="2639021" y="3388611"/>
                      <a:pt x="2636860" y="3385729"/>
                      <a:pt x="2634339" y="3382848"/>
                    </a:cubicBezTo>
                    <a:lnTo>
                      <a:pt x="2630737" y="3378886"/>
                    </a:lnTo>
                    <a:lnTo>
                      <a:pt x="2627495" y="3374564"/>
                    </a:lnTo>
                    <a:lnTo>
                      <a:pt x="2621013" y="3366280"/>
                    </a:lnTo>
                    <a:lnTo>
                      <a:pt x="2614890" y="3357636"/>
                    </a:lnTo>
                    <a:cubicBezTo>
                      <a:pt x="2610568" y="3351874"/>
                      <a:pt x="2607326" y="3346111"/>
                      <a:pt x="2603365" y="3339989"/>
                    </a:cubicBezTo>
                    <a:cubicBezTo>
                      <a:pt x="2599403" y="3334226"/>
                      <a:pt x="2596161" y="3328103"/>
                      <a:pt x="2592920" y="3321981"/>
                    </a:cubicBezTo>
                    <a:lnTo>
                      <a:pt x="2587878" y="3312976"/>
                    </a:lnTo>
                    <a:cubicBezTo>
                      <a:pt x="2586437" y="3310095"/>
                      <a:pt x="2584996" y="3306853"/>
                      <a:pt x="2583196" y="3303612"/>
                    </a:cubicBezTo>
                    <a:cubicBezTo>
                      <a:pt x="2580314" y="3297489"/>
                      <a:pt x="2577073" y="3291367"/>
                      <a:pt x="2574552" y="3285244"/>
                    </a:cubicBezTo>
                    <a:cubicBezTo>
                      <a:pt x="2572030" y="3279121"/>
                      <a:pt x="2569149" y="3272638"/>
                      <a:pt x="2566628" y="3266515"/>
                    </a:cubicBezTo>
                    <a:cubicBezTo>
                      <a:pt x="2562306" y="3259672"/>
                      <a:pt x="2559065" y="3252109"/>
                      <a:pt x="2555463" y="3244545"/>
                    </a:cubicBezTo>
                    <a:cubicBezTo>
                      <a:pt x="2551861" y="3236982"/>
                      <a:pt x="2548260" y="3229419"/>
                      <a:pt x="2545739" y="3222215"/>
                    </a:cubicBezTo>
                    <a:cubicBezTo>
                      <a:pt x="2539976" y="3207809"/>
                      <a:pt x="2534574" y="3195203"/>
                      <a:pt x="2531332" y="3187640"/>
                    </a:cubicBezTo>
                    <a:cubicBezTo>
                      <a:pt x="2529171" y="3178636"/>
                      <a:pt x="2527010" y="3169632"/>
                      <a:pt x="2524849" y="3159907"/>
                    </a:cubicBezTo>
                    <a:cubicBezTo>
                      <a:pt x="2523048" y="3150183"/>
                      <a:pt x="2521248" y="3140459"/>
                      <a:pt x="2519447" y="3130374"/>
                    </a:cubicBezTo>
                    <a:cubicBezTo>
                      <a:pt x="2518726" y="3125332"/>
                      <a:pt x="2517646" y="3120289"/>
                      <a:pt x="2516926" y="3115247"/>
                    </a:cubicBezTo>
                    <a:cubicBezTo>
                      <a:pt x="2516205" y="3110205"/>
                      <a:pt x="2515485" y="3104802"/>
                      <a:pt x="2515125" y="3099760"/>
                    </a:cubicBezTo>
                    <a:cubicBezTo>
                      <a:pt x="2514044" y="3089315"/>
                      <a:pt x="2512604" y="3079231"/>
                      <a:pt x="2511523" y="3068786"/>
                    </a:cubicBezTo>
                    <a:cubicBezTo>
                      <a:pt x="2510443" y="3054020"/>
                      <a:pt x="2509722" y="3039613"/>
                      <a:pt x="2508642" y="3025207"/>
                    </a:cubicBezTo>
                    <a:cubicBezTo>
                      <a:pt x="2507921" y="3015842"/>
                      <a:pt x="2507561" y="3006838"/>
                      <a:pt x="2506841" y="2997834"/>
                    </a:cubicBezTo>
                    <a:lnTo>
                      <a:pt x="2506841" y="2994593"/>
                    </a:lnTo>
                    <a:cubicBezTo>
                      <a:pt x="2506841" y="2994593"/>
                      <a:pt x="2506481" y="2993872"/>
                      <a:pt x="2506841" y="2993872"/>
                    </a:cubicBezTo>
                    <a:lnTo>
                      <a:pt x="2507561" y="2993872"/>
                    </a:lnTo>
                    <a:cubicBezTo>
                      <a:pt x="2507561" y="2993872"/>
                      <a:pt x="2509362" y="2993872"/>
                      <a:pt x="2509362" y="2993872"/>
                    </a:cubicBezTo>
                    <a:cubicBezTo>
                      <a:pt x="2511523" y="2993872"/>
                      <a:pt x="2513684" y="2993872"/>
                      <a:pt x="2516205" y="2993872"/>
                    </a:cubicBezTo>
                    <a:cubicBezTo>
                      <a:pt x="2520527" y="2993872"/>
                      <a:pt x="2525209" y="2993872"/>
                      <a:pt x="2529531" y="2993872"/>
                    </a:cubicBezTo>
                    <a:cubicBezTo>
                      <a:pt x="2538175" y="2993872"/>
                      <a:pt x="2546819" y="2993872"/>
                      <a:pt x="2555463" y="2993872"/>
                    </a:cubicBezTo>
                    <a:cubicBezTo>
                      <a:pt x="2557624" y="2993872"/>
                      <a:pt x="2559785" y="2993872"/>
                      <a:pt x="2561946" y="2993872"/>
                    </a:cubicBezTo>
                    <a:cubicBezTo>
                      <a:pt x="2563747" y="2993872"/>
                      <a:pt x="2565187" y="2993872"/>
                      <a:pt x="2566988" y="2993872"/>
                    </a:cubicBezTo>
                    <a:cubicBezTo>
                      <a:pt x="2569149" y="2993872"/>
                      <a:pt x="2571310" y="2993872"/>
                      <a:pt x="2573471" y="2993872"/>
                    </a:cubicBezTo>
                    <a:cubicBezTo>
                      <a:pt x="2581755" y="2993872"/>
                      <a:pt x="2589678" y="2993872"/>
                      <a:pt x="2597242" y="2993872"/>
                    </a:cubicBezTo>
                    <a:lnTo>
                      <a:pt x="2591839" y="2994593"/>
                    </a:lnTo>
                    <a:cubicBezTo>
                      <a:pt x="2595441" y="2994593"/>
                      <a:pt x="2599043" y="2994593"/>
                      <a:pt x="2602644" y="2994593"/>
                    </a:cubicBezTo>
                    <a:cubicBezTo>
                      <a:pt x="2606246" y="2994593"/>
                      <a:pt x="2609847" y="2994232"/>
                      <a:pt x="2613089" y="2993872"/>
                    </a:cubicBezTo>
                    <a:cubicBezTo>
                      <a:pt x="2619932" y="2993512"/>
                      <a:pt x="2626775" y="2992792"/>
                      <a:pt x="2633258" y="2992432"/>
                    </a:cubicBezTo>
                    <a:cubicBezTo>
                      <a:pt x="2639741" y="2991711"/>
                      <a:pt x="2646224" y="2991711"/>
                      <a:pt x="2651986" y="2990631"/>
                    </a:cubicBezTo>
                    <a:cubicBezTo>
                      <a:pt x="2658109" y="2989910"/>
                      <a:pt x="2663872" y="2988830"/>
                      <a:pt x="2669274" y="2988110"/>
                    </a:cubicBezTo>
                    <a:cubicBezTo>
                      <a:pt x="2699888" y="2985228"/>
                      <a:pt x="2648745" y="2992792"/>
                      <a:pt x="2669995" y="2990631"/>
                    </a:cubicBezTo>
                    <a:lnTo>
                      <a:pt x="2694126" y="2987029"/>
                    </a:lnTo>
                    <a:lnTo>
                      <a:pt x="2718256" y="2982347"/>
                    </a:lnTo>
                    <a:lnTo>
                      <a:pt x="2730142" y="2980186"/>
                    </a:lnTo>
                    <a:lnTo>
                      <a:pt x="2736265" y="2979106"/>
                    </a:lnTo>
                    <a:lnTo>
                      <a:pt x="2742387" y="2977665"/>
                    </a:lnTo>
                    <a:lnTo>
                      <a:pt x="2766158" y="2971902"/>
                    </a:lnTo>
                    <a:cubicBezTo>
                      <a:pt x="2764717" y="2972623"/>
                      <a:pt x="2758595" y="2974424"/>
                      <a:pt x="2749951" y="2976585"/>
                    </a:cubicBezTo>
                    <a:cubicBezTo>
                      <a:pt x="2745629" y="2977665"/>
                      <a:pt x="2740226" y="2979106"/>
                      <a:pt x="2734824" y="2980186"/>
                    </a:cubicBezTo>
                    <a:cubicBezTo>
                      <a:pt x="2729061" y="2981267"/>
                      <a:pt x="2722939" y="2982347"/>
                      <a:pt x="2716456" y="2983788"/>
                    </a:cubicBezTo>
                    <a:cubicBezTo>
                      <a:pt x="2709973" y="2984868"/>
                      <a:pt x="2703130" y="2986309"/>
                      <a:pt x="2696647" y="2987390"/>
                    </a:cubicBezTo>
                    <a:cubicBezTo>
                      <a:pt x="2689804" y="2988470"/>
                      <a:pt x="2682961" y="2989190"/>
                      <a:pt x="2676477" y="2990271"/>
                    </a:cubicBezTo>
                    <a:cubicBezTo>
                      <a:pt x="2669995" y="2990991"/>
                      <a:pt x="2663512" y="2992072"/>
                      <a:pt x="2657389" y="2992792"/>
                    </a:cubicBezTo>
                    <a:cubicBezTo>
                      <a:pt x="2654508" y="2993152"/>
                      <a:pt x="2651626" y="2993512"/>
                      <a:pt x="2648745" y="2993872"/>
                    </a:cubicBezTo>
                    <a:cubicBezTo>
                      <a:pt x="2645864" y="2993872"/>
                      <a:pt x="2643343" y="2994232"/>
                      <a:pt x="2640822" y="2994593"/>
                    </a:cubicBezTo>
                    <a:cubicBezTo>
                      <a:pt x="2648385" y="2994232"/>
                      <a:pt x="2663152" y="2991711"/>
                      <a:pt x="2658109" y="2992072"/>
                    </a:cubicBezTo>
                    <a:cubicBezTo>
                      <a:pt x="2655228" y="2992072"/>
                      <a:pt x="2652347" y="2992792"/>
                      <a:pt x="2649105" y="2993152"/>
                    </a:cubicBezTo>
                    <a:cubicBezTo>
                      <a:pt x="2645864" y="2993152"/>
                      <a:pt x="2642622" y="2993512"/>
                      <a:pt x="2639381" y="2993872"/>
                    </a:cubicBezTo>
                    <a:cubicBezTo>
                      <a:pt x="2632538" y="2994593"/>
                      <a:pt x="2625695" y="2994953"/>
                      <a:pt x="2618131" y="2995673"/>
                    </a:cubicBezTo>
                    <a:cubicBezTo>
                      <a:pt x="2603365" y="2997114"/>
                      <a:pt x="2587878" y="2997474"/>
                      <a:pt x="2573111" y="2998194"/>
                    </a:cubicBezTo>
                    <a:cubicBezTo>
                      <a:pt x="2568429" y="2998194"/>
                      <a:pt x="2563747" y="2998194"/>
                      <a:pt x="2559425" y="2998554"/>
                    </a:cubicBezTo>
                    <a:cubicBezTo>
                      <a:pt x="2552942" y="2998554"/>
                      <a:pt x="2546819" y="2998554"/>
                      <a:pt x="2541056" y="2998554"/>
                    </a:cubicBezTo>
                    <a:cubicBezTo>
                      <a:pt x="2534934" y="2998554"/>
                      <a:pt x="2529171" y="2998554"/>
                      <a:pt x="2523769" y="2998554"/>
                    </a:cubicBezTo>
                    <a:cubicBezTo>
                      <a:pt x="2520887" y="2998554"/>
                      <a:pt x="2518366" y="2998554"/>
                      <a:pt x="2515485" y="2998554"/>
                    </a:cubicBezTo>
                    <a:lnTo>
                      <a:pt x="2513324" y="2998554"/>
                    </a:lnTo>
                    <a:cubicBezTo>
                      <a:pt x="2513324" y="2998554"/>
                      <a:pt x="2512243" y="2998554"/>
                      <a:pt x="2512243" y="2998554"/>
                    </a:cubicBezTo>
                    <a:lnTo>
                      <a:pt x="2511883" y="2998554"/>
                    </a:lnTo>
                    <a:cubicBezTo>
                      <a:pt x="2511883" y="2998554"/>
                      <a:pt x="2511883" y="2998554"/>
                      <a:pt x="2511883" y="2998915"/>
                    </a:cubicBezTo>
                    <a:cubicBezTo>
                      <a:pt x="2511883" y="3000355"/>
                      <a:pt x="2511883" y="3001436"/>
                      <a:pt x="2511883" y="3002876"/>
                    </a:cubicBezTo>
                    <a:cubicBezTo>
                      <a:pt x="2512964" y="3023045"/>
                      <a:pt x="2513684" y="3039253"/>
                      <a:pt x="2513684" y="3048257"/>
                    </a:cubicBezTo>
                    <a:cubicBezTo>
                      <a:pt x="2513684" y="3052579"/>
                      <a:pt x="2514044" y="3054380"/>
                      <a:pt x="2514044" y="3055100"/>
                    </a:cubicBezTo>
                    <a:cubicBezTo>
                      <a:pt x="2514044" y="3055460"/>
                      <a:pt x="2514044" y="3055100"/>
                      <a:pt x="2514044" y="3054020"/>
                    </a:cubicBezTo>
                    <a:cubicBezTo>
                      <a:pt x="2513684" y="3050418"/>
                      <a:pt x="2512964" y="3043575"/>
                      <a:pt x="2512604" y="3039253"/>
                    </a:cubicBezTo>
                    <a:cubicBezTo>
                      <a:pt x="2512243" y="3034931"/>
                      <a:pt x="2511523" y="3033490"/>
                      <a:pt x="2511883" y="3042134"/>
                    </a:cubicBezTo>
                    <a:cubicBezTo>
                      <a:pt x="2511883" y="3045736"/>
                      <a:pt x="2512243" y="3050778"/>
                      <a:pt x="2512604" y="3059062"/>
                    </a:cubicBezTo>
                    <a:cubicBezTo>
                      <a:pt x="2512604" y="3061943"/>
                      <a:pt x="2512604" y="3065185"/>
                      <a:pt x="2513324" y="3069146"/>
                    </a:cubicBezTo>
                    <a:cubicBezTo>
                      <a:pt x="2513324" y="3073108"/>
                      <a:pt x="2514044" y="3077430"/>
                      <a:pt x="2514765" y="3082112"/>
                    </a:cubicBezTo>
                    <a:cubicBezTo>
                      <a:pt x="2516205" y="3095438"/>
                      <a:pt x="2517286" y="3106243"/>
                      <a:pt x="2518366" y="3115607"/>
                    </a:cubicBezTo>
                    <a:cubicBezTo>
                      <a:pt x="2519807" y="3124611"/>
                      <a:pt x="2521608" y="3131815"/>
                      <a:pt x="2522688" y="3137577"/>
                    </a:cubicBezTo>
                    <a:cubicBezTo>
                      <a:pt x="2525209" y="3149102"/>
                      <a:pt x="2527010" y="3154505"/>
                      <a:pt x="2527730" y="3157026"/>
                    </a:cubicBezTo>
                    <a:cubicBezTo>
                      <a:pt x="2527730" y="3157026"/>
                      <a:pt x="2527370" y="3151984"/>
                      <a:pt x="2526290" y="3144780"/>
                    </a:cubicBezTo>
                    <a:cubicBezTo>
                      <a:pt x="2525209" y="3137577"/>
                      <a:pt x="2523769" y="3128213"/>
                      <a:pt x="2522328" y="3119569"/>
                    </a:cubicBezTo>
                    <a:cubicBezTo>
                      <a:pt x="2520167" y="3102281"/>
                      <a:pt x="2519447" y="3088595"/>
                      <a:pt x="2521608" y="3103002"/>
                    </a:cubicBezTo>
                    <a:cubicBezTo>
                      <a:pt x="2520167" y="3092917"/>
                      <a:pt x="2519087" y="3084273"/>
                      <a:pt x="2518006" y="3075989"/>
                    </a:cubicBezTo>
                    <a:cubicBezTo>
                      <a:pt x="2518006" y="3073829"/>
                      <a:pt x="2517646" y="3072028"/>
                      <a:pt x="2517286" y="3069867"/>
                    </a:cubicBezTo>
                    <a:cubicBezTo>
                      <a:pt x="2517286" y="3068066"/>
                      <a:pt x="2517286" y="3065905"/>
                      <a:pt x="2516926" y="3064104"/>
                    </a:cubicBezTo>
                    <a:cubicBezTo>
                      <a:pt x="2516926" y="3060142"/>
                      <a:pt x="2516205" y="3056180"/>
                      <a:pt x="2515845" y="3052219"/>
                    </a:cubicBezTo>
                    <a:cubicBezTo>
                      <a:pt x="2515125" y="3038893"/>
                      <a:pt x="2514044" y="3025207"/>
                      <a:pt x="2512964" y="3008999"/>
                    </a:cubicBezTo>
                    <a:cubicBezTo>
                      <a:pt x="2512964" y="3006838"/>
                      <a:pt x="2512964" y="3005037"/>
                      <a:pt x="2512604" y="3002876"/>
                    </a:cubicBezTo>
                    <a:cubicBezTo>
                      <a:pt x="2512604" y="3001796"/>
                      <a:pt x="2512604" y="3000715"/>
                      <a:pt x="2512604" y="2999635"/>
                    </a:cubicBezTo>
                    <a:lnTo>
                      <a:pt x="2512604" y="2998915"/>
                    </a:lnTo>
                    <a:cubicBezTo>
                      <a:pt x="2512604" y="2998915"/>
                      <a:pt x="2512604" y="2998915"/>
                      <a:pt x="2512604" y="2998915"/>
                    </a:cubicBezTo>
                    <a:lnTo>
                      <a:pt x="2512964" y="2998915"/>
                    </a:lnTo>
                    <a:cubicBezTo>
                      <a:pt x="2512964" y="2998915"/>
                      <a:pt x="2514404" y="2998915"/>
                      <a:pt x="2514404" y="2998915"/>
                    </a:cubicBezTo>
                    <a:cubicBezTo>
                      <a:pt x="2518726" y="2998915"/>
                      <a:pt x="2523048" y="2998915"/>
                      <a:pt x="2527730" y="2998915"/>
                    </a:cubicBezTo>
                    <a:cubicBezTo>
                      <a:pt x="2537095" y="2998915"/>
                      <a:pt x="2547179" y="2998915"/>
                      <a:pt x="2557984" y="2998915"/>
                    </a:cubicBezTo>
                    <a:cubicBezTo>
                      <a:pt x="2549700" y="2998915"/>
                      <a:pt x="2540696" y="2998915"/>
                      <a:pt x="2531692" y="2998915"/>
                    </a:cubicBezTo>
                    <a:cubicBezTo>
                      <a:pt x="2527370" y="2998915"/>
                      <a:pt x="2522688" y="2998915"/>
                      <a:pt x="2518006" y="2998915"/>
                    </a:cubicBezTo>
                    <a:lnTo>
                      <a:pt x="2514404" y="2998915"/>
                    </a:lnTo>
                    <a:cubicBezTo>
                      <a:pt x="2514404" y="2998915"/>
                      <a:pt x="2512604" y="2998915"/>
                      <a:pt x="2512604" y="2998915"/>
                    </a:cubicBezTo>
                    <a:cubicBezTo>
                      <a:pt x="2512604" y="2998915"/>
                      <a:pt x="2512243" y="2998915"/>
                      <a:pt x="2512604" y="2998915"/>
                    </a:cubicBezTo>
                    <a:lnTo>
                      <a:pt x="2512604" y="2998915"/>
                    </a:lnTo>
                    <a:cubicBezTo>
                      <a:pt x="2512604" y="2999275"/>
                      <a:pt x="2512604" y="3000355"/>
                      <a:pt x="2512604" y="3000355"/>
                    </a:cubicBezTo>
                    <a:lnTo>
                      <a:pt x="2512604" y="3007198"/>
                    </a:lnTo>
                    <a:cubicBezTo>
                      <a:pt x="2514404" y="3024486"/>
                      <a:pt x="2515845" y="3041774"/>
                      <a:pt x="2516926" y="3058341"/>
                    </a:cubicBezTo>
                    <a:cubicBezTo>
                      <a:pt x="2517646" y="3069146"/>
                      <a:pt x="2519087" y="3079231"/>
                      <a:pt x="2520167" y="3088235"/>
                    </a:cubicBezTo>
                    <a:cubicBezTo>
                      <a:pt x="2521248" y="3096879"/>
                      <a:pt x="2521968" y="3104442"/>
                      <a:pt x="2522328" y="3109845"/>
                    </a:cubicBezTo>
                    <a:cubicBezTo>
                      <a:pt x="2523048" y="3114887"/>
                      <a:pt x="2524129" y="3119569"/>
                      <a:pt x="2524849" y="3123531"/>
                    </a:cubicBezTo>
                    <a:cubicBezTo>
                      <a:pt x="2525570" y="3127853"/>
                      <a:pt x="2526650" y="3131815"/>
                      <a:pt x="2527370" y="3135416"/>
                    </a:cubicBezTo>
                    <a:cubicBezTo>
                      <a:pt x="2528811" y="3142619"/>
                      <a:pt x="2530252" y="3148382"/>
                      <a:pt x="2531332" y="3153064"/>
                    </a:cubicBezTo>
                    <a:cubicBezTo>
                      <a:pt x="2533853" y="3162428"/>
                      <a:pt x="2536014" y="3167110"/>
                      <a:pt x="2536734" y="3168191"/>
                    </a:cubicBezTo>
                    <a:cubicBezTo>
                      <a:pt x="2538896" y="3170352"/>
                      <a:pt x="2536734" y="3158106"/>
                      <a:pt x="2533853" y="3139378"/>
                    </a:cubicBezTo>
                    <a:cubicBezTo>
                      <a:pt x="2533853" y="3141539"/>
                      <a:pt x="2532412" y="3133975"/>
                      <a:pt x="2529892" y="3122450"/>
                    </a:cubicBezTo>
                    <a:cubicBezTo>
                      <a:pt x="2529531" y="3119569"/>
                      <a:pt x="2528811" y="3116688"/>
                      <a:pt x="2528091" y="3113446"/>
                    </a:cubicBezTo>
                    <a:cubicBezTo>
                      <a:pt x="2527730" y="3110205"/>
                      <a:pt x="2527010" y="3106963"/>
                      <a:pt x="2526650" y="3103362"/>
                    </a:cubicBezTo>
                    <a:cubicBezTo>
                      <a:pt x="2525570" y="3096519"/>
                      <a:pt x="2524849" y="3089676"/>
                      <a:pt x="2524129" y="3083553"/>
                    </a:cubicBezTo>
                    <a:cubicBezTo>
                      <a:pt x="2523408" y="3077430"/>
                      <a:pt x="2522688" y="3072028"/>
                      <a:pt x="2521968" y="3068426"/>
                    </a:cubicBezTo>
                    <a:cubicBezTo>
                      <a:pt x="2521608" y="3064824"/>
                      <a:pt x="2521248" y="3062303"/>
                      <a:pt x="2521248" y="3062663"/>
                    </a:cubicBezTo>
                    <a:cubicBezTo>
                      <a:pt x="2521248" y="3062663"/>
                      <a:pt x="2521248" y="3065545"/>
                      <a:pt x="2521248" y="3071307"/>
                    </a:cubicBezTo>
                    <a:cubicBezTo>
                      <a:pt x="2521968" y="3077070"/>
                      <a:pt x="2522688" y="3086074"/>
                      <a:pt x="2523769" y="3099400"/>
                    </a:cubicBezTo>
                    <a:cubicBezTo>
                      <a:pt x="2523048" y="3093637"/>
                      <a:pt x="2521968" y="3087154"/>
                      <a:pt x="2520887" y="3080311"/>
                    </a:cubicBezTo>
                    <a:cubicBezTo>
                      <a:pt x="2520527" y="3076710"/>
                      <a:pt x="2519807" y="3073108"/>
                      <a:pt x="2519447" y="3069507"/>
                    </a:cubicBezTo>
                    <a:cubicBezTo>
                      <a:pt x="2519447" y="3065905"/>
                      <a:pt x="2518726" y="3061943"/>
                      <a:pt x="2518366" y="3057981"/>
                    </a:cubicBezTo>
                    <a:cubicBezTo>
                      <a:pt x="2517646" y="3046456"/>
                      <a:pt x="2516565" y="3034571"/>
                      <a:pt x="2515845" y="3022325"/>
                    </a:cubicBezTo>
                    <a:cubicBezTo>
                      <a:pt x="2515485" y="3015482"/>
                      <a:pt x="2514765" y="3008639"/>
                      <a:pt x="2514404" y="3001796"/>
                    </a:cubicBezTo>
                    <a:cubicBezTo>
                      <a:pt x="2514044" y="3000355"/>
                      <a:pt x="2515485" y="3001076"/>
                      <a:pt x="2516205" y="3001076"/>
                    </a:cubicBezTo>
                    <a:lnTo>
                      <a:pt x="2518726" y="3001076"/>
                    </a:lnTo>
                    <a:cubicBezTo>
                      <a:pt x="2518726" y="3001076"/>
                      <a:pt x="2523769" y="3001076"/>
                      <a:pt x="2523769" y="3001076"/>
                    </a:cubicBezTo>
                    <a:cubicBezTo>
                      <a:pt x="2527370" y="3001076"/>
                      <a:pt x="2530612" y="3001076"/>
                      <a:pt x="2534213" y="3001076"/>
                    </a:cubicBezTo>
                    <a:cubicBezTo>
                      <a:pt x="2541417" y="3001076"/>
                      <a:pt x="2548260" y="3001076"/>
                      <a:pt x="2555463" y="3001076"/>
                    </a:cubicBezTo>
                    <a:cubicBezTo>
                      <a:pt x="2557264" y="3001076"/>
                      <a:pt x="2559065" y="3001076"/>
                      <a:pt x="2560865" y="3001076"/>
                    </a:cubicBezTo>
                    <a:lnTo>
                      <a:pt x="2565547" y="3001076"/>
                    </a:lnTo>
                    <a:cubicBezTo>
                      <a:pt x="2565547" y="3001076"/>
                      <a:pt x="2572030" y="3000715"/>
                      <a:pt x="2572030" y="3000715"/>
                    </a:cubicBezTo>
                    <a:cubicBezTo>
                      <a:pt x="2580674" y="3000715"/>
                      <a:pt x="2588958" y="2999995"/>
                      <a:pt x="2597602" y="2999635"/>
                    </a:cubicBezTo>
                    <a:cubicBezTo>
                      <a:pt x="2599763" y="2999635"/>
                      <a:pt x="2601924" y="2999635"/>
                      <a:pt x="2603725" y="2999635"/>
                    </a:cubicBezTo>
                    <a:cubicBezTo>
                      <a:pt x="2605886" y="2999635"/>
                      <a:pt x="2608047" y="2999275"/>
                      <a:pt x="2609847" y="2998915"/>
                    </a:cubicBezTo>
                    <a:cubicBezTo>
                      <a:pt x="2613809" y="2998554"/>
                      <a:pt x="2618131" y="2998194"/>
                      <a:pt x="2622093" y="2997834"/>
                    </a:cubicBezTo>
                    <a:cubicBezTo>
                      <a:pt x="2630017" y="2997114"/>
                      <a:pt x="2637940" y="2996394"/>
                      <a:pt x="2645144" y="2995673"/>
                    </a:cubicBezTo>
                    <a:lnTo>
                      <a:pt x="2642622" y="2996394"/>
                    </a:lnTo>
                    <a:cubicBezTo>
                      <a:pt x="2648745" y="2996394"/>
                      <a:pt x="2654868" y="2994953"/>
                      <a:pt x="2660991" y="2994232"/>
                    </a:cubicBezTo>
                    <a:lnTo>
                      <a:pt x="2679359" y="2991711"/>
                    </a:lnTo>
                    <a:cubicBezTo>
                      <a:pt x="2691604" y="2990271"/>
                      <a:pt x="2703490" y="2987750"/>
                      <a:pt x="2715735" y="2985589"/>
                    </a:cubicBezTo>
                    <a:cubicBezTo>
                      <a:pt x="2710693" y="2986669"/>
                      <a:pt x="2702770" y="2988470"/>
                      <a:pt x="2695926" y="2989910"/>
                    </a:cubicBezTo>
                    <a:cubicBezTo>
                      <a:pt x="2689083" y="2991351"/>
                      <a:pt x="2683321" y="2992072"/>
                      <a:pt x="2682961" y="2992792"/>
                    </a:cubicBezTo>
                    <a:cubicBezTo>
                      <a:pt x="2687282" y="2992072"/>
                      <a:pt x="2691244" y="2991711"/>
                      <a:pt x="2695566" y="2990631"/>
                    </a:cubicBezTo>
                    <a:lnTo>
                      <a:pt x="2708172" y="2988110"/>
                    </a:lnTo>
                    <a:lnTo>
                      <a:pt x="2733023" y="2983068"/>
                    </a:lnTo>
                    <a:cubicBezTo>
                      <a:pt x="2741307" y="2981267"/>
                      <a:pt x="2749591" y="2978746"/>
                      <a:pt x="2757874" y="2976945"/>
                    </a:cubicBezTo>
                    <a:cubicBezTo>
                      <a:pt x="2766158" y="2974784"/>
                      <a:pt x="2774442" y="2972983"/>
                      <a:pt x="2782365" y="2970462"/>
                    </a:cubicBezTo>
                    <a:cubicBezTo>
                      <a:pt x="2768679" y="2974424"/>
                      <a:pt x="2763637" y="2975504"/>
                      <a:pt x="2764717" y="2975504"/>
                    </a:cubicBezTo>
                    <a:cubicBezTo>
                      <a:pt x="2765798" y="2975504"/>
                      <a:pt x="2772641" y="2974063"/>
                      <a:pt x="2782005" y="2971902"/>
                    </a:cubicBezTo>
                    <a:cubicBezTo>
                      <a:pt x="2791369" y="2969381"/>
                      <a:pt x="2803255" y="2966140"/>
                      <a:pt x="2814420" y="2962898"/>
                    </a:cubicBezTo>
                    <a:cubicBezTo>
                      <a:pt x="2817301" y="2962178"/>
                      <a:pt x="2819822" y="2961458"/>
                      <a:pt x="2822704" y="2960737"/>
                    </a:cubicBezTo>
                    <a:cubicBezTo>
                      <a:pt x="2825225" y="2960017"/>
                      <a:pt x="2827746" y="2958937"/>
                      <a:pt x="2830267" y="2958216"/>
                    </a:cubicBezTo>
                    <a:cubicBezTo>
                      <a:pt x="2834949" y="2956776"/>
                      <a:pt x="2838911" y="2955335"/>
                      <a:pt x="2842152" y="2954255"/>
                    </a:cubicBezTo>
                    <a:cubicBezTo>
                      <a:pt x="2847195" y="2951733"/>
                      <a:pt x="2859080" y="2947411"/>
                      <a:pt x="2864843" y="2944530"/>
                    </a:cubicBezTo>
                    <a:cubicBezTo>
                      <a:pt x="2867724" y="2943089"/>
                      <a:pt x="2869164" y="2942009"/>
                      <a:pt x="2867724" y="2942369"/>
                    </a:cubicBezTo>
                    <a:cubicBezTo>
                      <a:pt x="2866283" y="2942369"/>
                      <a:pt x="2861961" y="2944170"/>
                      <a:pt x="2852597" y="2947051"/>
                    </a:cubicBezTo>
                    <a:cubicBezTo>
                      <a:pt x="2832068" y="2953534"/>
                      <a:pt x="2826305" y="2955695"/>
                      <a:pt x="2820903" y="2957856"/>
                    </a:cubicBezTo>
                    <a:cubicBezTo>
                      <a:pt x="2815500" y="2959657"/>
                      <a:pt x="2810458" y="2961818"/>
                      <a:pt x="2791729" y="2967220"/>
                    </a:cubicBezTo>
                    <a:lnTo>
                      <a:pt x="2818022" y="2958577"/>
                    </a:lnTo>
                    <a:cubicBezTo>
                      <a:pt x="2826665" y="2955335"/>
                      <a:pt x="2835309" y="2952093"/>
                      <a:pt x="2843953" y="2948852"/>
                    </a:cubicBezTo>
                    <a:lnTo>
                      <a:pt x="2848635" y="2947411"/>
                    </a:lnTo>
                    <a:cubicBezTo>
                      <a:pt x="2853677" y="2945250"/>
                      <a:pt x="2859080" y="2943450"/>
                      <a:pt x="2864122" y="2940928"/>
                    </a:cubicBezTo>
                    <a:lnTo>
                      <a:pt x="2879249" y="2934085"/>
                    </a:lnTo>
                    <a:cubicBezTo>
                      <a:pt x="2896537" y="2927242"/>
                      <a:pt x="2903740" y="2924721"/>
                      <a:pt x="2905541" y="2924361"/>
                    </a:cubicBezTo>
                    <a:cubicBezTo>
                      <a:pt x="2907342" y="2924001"/>
                      <a:pt x="2904461" y="2925802"/>
                      <a:pt x="2902299" y="2927242"/>
                    </a:cubicBezTo>
                    <a:cubicBezTo>
                      <a:pt x="2899778" y="2928683"/>
                      <a:pt x="2897977" y="2929764"/>
                      <a:pt x="2902299" y="2928323"/>
                    </a:cubicBezTo>
                    <a:cubicBezTo>
                      <a:pt x="2906621" y="2926522"/>
                      <a:pt x="2916706" y="2921840"/>
                      <a:pt x="2938676" y="2911395"/>
                    </a:cubicBezTo>
                    <a:lnTo>
                      <a:pt x="2926070" y="2914276"/>
                    </a:lnTo>
                    <a:cubicBezTo>
                      <a:pt x="2939036" y="2908874"/>
                      <a:pt x="2951642" y="2902031"/>
                      <a:pt x="2964607" y="2895548"/>
                    </a:cubicBezTo>
                    <a:cubicBezTo>
                      <a:pt x="2977934" y="2889065"/>
                      <a:pt x="2990900" y="2881502"/>
                      <a:pt x="3003865" y="2874298"/>
                    </a:cubicBezTo>
                    <a:cubicBezTo>
                      <a:pt x="3030157" y="2859172"/>
                      <a:pt x="3056089" y="2842604"/>
                      <a:pt x="3080220" y="2825316"/>
                    </a:cubicBezTo>
                    <a:cubicBezTo>
                      <a:pt x="3086343" y="2821354"/>
                      <a:pt x="3092105" y="2816672"/>
                      <a:pt x="3097868" y="2811990"/>
                    </a:cubicBezTo>
                    <a:cubicBezTo>
                      <a:pt x="3103630" y="2807668"/>
                      <a:pt x="3109393" y="2802986"/>
                      <a:pt x="3114795" y="2798664"/>
                    </a:cubicBezTo>
                    <a:cubicBezTo>
                      <a:pt x="3120558" y="2794342"/>
                      <a:pt x="3125600" y="2789660"/>
                      <a:pt x="3131003" y="2785338"/>
                    </a:cubicBezTo>
                    <a:cubicBezTo>
                      <a:pt x="3136045" y="2781016"/>
                      <a:pt x="3141447" y="2776334"/>
                      <a:pt x="3146129" y="2772372"/>
                    </a:cubicBezTo>
                    <a:cubicBezTo>
                      <a:pt x="3151172" y="2768050"/>
                      <a:pt x="3155854" y="2763728"/>
                      <a:pt x="3160176" y="2759406"/>
                    </a:cubicBezTo>
                    <a:cubicBezTo>
                      <a:pt x="3164498" y="2755085"/>
                      <a:pt x="3169180" y="2750763"/>
                      <a:pt x="3173142" y="2746801"/>
                    </a:cubicBezTo>
                    <a:cubicBezTo>
                      <a:pt x="3181786" y="2738877"/>
                      <a:pt x="3188989" y="2730954"/>
                      <a:pt x="3195832" y="2723751"/>
                    </a:cubicBezTo>
                    <a:cubicBezTo>
                      <a:pt x="3181786" y="2740318"/>
                      <a:pt x="3176743" y="2749322"/>
                      <a:pt x="3198713" y="2728433"/>
                    </a:cubicBezTo>
                    <a:cubicBezTo>
                      <a:pt x="3192591" y="2734555"/>
                      <a:pt x="3185387" y="2742479"/>
                      <a:pt x="3176383" y="2750402"/>
                    </a:cubicBezTo>
                    <a:cubicBezTo>
                      <a:pt x="3172061" y="2754364"/>
                      <a:pt x="3167379" y="2759046"/>
                      <a:pt x="3162697" y="2763368"/>
                    </a:cubicBezTo>
                    <a:cubicBezTo>
                      <a:pt x="3160176" y="2765529"/>
                      <a:pt x="3158015" y="2768050"/>
                      <a:pt x="3155494" y="2770211"/>
                    </a:cubicBezTo>
                    <a:cubicBezTo>
                      <a:pt x="3152973" y="2772372"/>
                      <a:pt x="3150451" y="2774533"/>
                      <a:pt x="3147930" y="2777055"/>
                    </a:cubicBezTo>
                    <a:cubicBezTo>
                      <a:pt x="3142888" y="2781737"/>
                      <a:pt x="3137485" y="2786059"/>
                      <a:pt x="3132083" y="2790741"/>
                    </a:cubicBezTo>
                    <a:cubicBezTo>
                      <a:pt x="3126681" y="2795423"/>
                      <a:pt x="3121638" y="2800105"/>
                      <a:pt x="3115876" y="2804067"/>
                    </a:cubicBezTo>
                    <a:cubicBezTo>
                      <a:pt x="3110473" y="2808389"/>
                      <a:pt x="3105071" y="2812711"/>
                      <a:pt x="3100029" y="2816672"/>
                    </a:cubicBezTo>
                    <a:cubicBezTo>
                      <a:pt x="3094626" y="2820634"/>
                      <a:pt x="3089944" y="2824956"/>
                      <a:pt x="3084902" y="2828558"/>
                    </a:cubicBezTo>
                    <a:cubicBezTo>
                      <a:pt x="3077339" y="2833960"/>
                      <a:pt x="3132443" y="2789660"/>
                      <a:pt x="3170620" y="2752924"/>
                    </a:cubicBezTo>
                    <a:cubicBezTo>
                      <a:pt x="3168099" y="2754724"/>
                      <a:pt x="3164498" y="2757606"/>
                      <a:pt x="3160536" y="2761207"/>
                    </a:cubicBezTo>
                    <a:cubicBezTo>
                      <a:pt x="3156574" y="2764809"/>
                      <a:pt x="3151892" y="2769131"/>
                      <a:pt x="3146490" y="2773453"/>
                    </a:cubicBezTo>
                    <a:cubicBezTo>
                      <a:pt x="3141087" y="2778135"/>
                      <a:pt x="3135685" y="2782817"/>
                      <a:pt x="3129922" y="2787859"/>
                    </a:cubicBezTo>
                    <a:cubicBezTo>
                      <a:pt x="3127041" y="2790381"/>
                      <a:pt x="3124160" y="2792902"/>
                      <a:pt x="3121278" y="2795783"/>
                    </a:cubicBezTo>
                    <a:cubicBezTo>
                      <a:pt x="3118397" y="2798304"/>
                      <a:pt x="3115156" y="2800825"/>
                      <a:pt x="3112274" y="2803346"/>
                    </a:cubicBezTo>
                    <a:cubicBezTo>
                      <a:pt x="3106152" y="2808389"/>
                      <a:pt x="3100389" y="2813071"/>
                      <a:pt x="3094986" y="2817393"/>
                    </a:cubicBezTo>
                    <a:cubicBezTo>
                      <a:pt x="3092105" y="2819554"/>
                      <a:pt x="3089584" y="2821715"/>
                      <a:pt x="3087063" y="2823876"/>
                    </a:cubicBezTo>
                    <a:cubicBezTo>
                      <a:pt x="3084542" y="2825676"/>
                      <a:pt x="3082021" y="2827477"/>
                      <a:pt x="3079499" y="2829278"/>
                    </a:cubicBezTo>
                    <a:cubicBezTo>
                      <a:pt x="3070135" y="2835761"/>
                      <a:pt x="3063652" y="2840083"/>
                      <a:pt x="3061851" y="2840083"/>
                    </a:cubicBezTo>
                    <a:cubicBezTo>
                      <a:pt x="3058250" y="2842604"/>
                      <a:pt x="3055008" y="2844765"/>
                      <a:pt x="3051767" y="2846926"/>
                    </a:cubicBezTo>
                    <a:cubicBezTo>
                      <a:pt x="3048526" y="2849087"/>
                      <a:pt x="3045284" y="2850888"/>
                      <a:pt x="3042403" y="2853049"/>
                    </a:cubicBezTo>
                    <a:cubicBezTo>
                      <a:pt x="3036280" y="2857011"/>
                      <a:pt x="3030877" y="2860612"/>
                      <a:pt x="3025475" y="2863854"/>
                    </a:cubicBezTo>
                    <a:cubicBezTo>
                      <a:pt x="3015391" y="2870697"/>
                      <a:pt x="3006386" y="2875379"/>
                      <a:pt x="2998823" y="2880061"/>
                    </a:cubicBezTo>
                    <a:cubicBezTo>
                      <a:pt x="2991260" y="2884383"/>
                      <a:pt x="2985137" y="2888345"/>
                      <a:pt x="2979374" y="2891946"/>
                    </a:cubicBezTo>
                    <a:cubicBezTo>
                      <a:pt x="2973612" y="2895188"/>
                      <a:pt x="2968569" y="2898069"/>
                      <a:pt x="2963527" y="2900951"/>
                    </a:cubicBezTo>
                    <a:cubicBezTo>
                      <a:pt x="2958485" y="2903832"/>
                      <a:pt x="2953803" y="2906353"/>
                      <a:pt x="2948400" y="2909234"/>
                    </a:cubicBezTo>
                    <a:cubicBezTo>
                      <a:pt x="2945879" y="2910675"/>
                      <a:pt x="2942998" y="2912115"/>
                      <a:pt x="2940116" y="2913556"/>
                    </a:cubicBezTo>
                    <a:cubicBezTo>
                      <a:pt x="2937235" y="2914997"/>
                      <a:pt x="2933994" y="2916437"/>
                      <a:pt x="2930752" y="2917878"/>
                    </a:cubicBezTo>
                    <a:cubicBezTo>
                      <a:pt x="2923909" y="2921120"/>
                      <a:pt x="2915986" y="2924721"/>
                      <a:pt x="2906621" y="2928683"/>
                    </a:cubicBezTo>
                    <a:cubicBezTo>
                      <a:pt x="2901939" y="2930844"/>
                      <a:pt x="2896537" y="2932645"/>
                      <a:pt x="2891134" y="2934806"/>
                    </a:cubicBezTo>
                    <a:cubicBezTo>
                      <a:pt x="2885372" y="2936967"/>
                      <a:pt x="2879249" y="2939128"/>
                      <a:pt x="2872406" y="2941649"/>
                    </a:cubicBezTo>
                    <a:cubicBezTo>
                      <a:pt x="2872406" y="2942369"/>
                      <a:pt x="2870245" y="2943450"/>
                      <a:pt x="2867364" y="2944890"/>
                    </a:cubicBezTo>
                    <a:cubicBezTo>
                      <a:pt x="2865923" y="2945611"/>
                      <a:pt x="2864122" y="2946331"/>
                      <a:pt x="2862321" y="2947051"/>
                    </a:cubicBezTo>
                    <a:cubicBezTo>
                      <a:pt x="2860521" y="2947772"/>
                      <a:pt x="2858360" y="2948492"/>
                      <a:pt x="2856559" y="2949212"/>
                    </a:cubicBezTo>
                    <a:cubicBezTo>
                      <a:pt x="2848275" y="2952093"/>
                      <a:pt x="2839631" y="2955335"/>
                      <a:pt x="2837110" y="2957136"/>
                    </a:cubicBezTo>
                    <a:cubicBezTo>
                      <a:pt x="2841432" y="2956055"/>
                      <a:pt x="2846835" y="2954615"/>
                      <a:pt x="2852957" y="2952814"/>
                    </a:cubicBezTo>
                    <a:cubicBezTo>
                      <a:pt x="2856199" y="2951733"/>
                      <a:pt x="2859440" y="2950653"/>
                      <a:pt x="2863402" y="2949572"/>
                    </a:cubicBezTo>
                    <a:cubicBezTo>
                      <a:pt x="2867004" y="2948132"/>
                      <a:pt x="2870965" y="2946691"/>
                      <a:pt x="2874927" y="2945250"/>
                    </a:cubicBezTo>
                    <a:cubicBezTo>
                      <a:pt x="2882851" y="2942009"/>
                      <a:pt x="2891855" y="2938768"/>
                      <a:pt x="2901219" y="2935166"/>
                    </a:cubicBezTo>
                    <a:cubicBezTo>
                      <a:pt x="2910583" y="2931204"/>
                      <a:pt x="2919947" y="2926522"/>
                      <a:pt x="2930032" y="2922200"/>
                    </a:cubicBezTo>
                    <a:cubicBezTo>
                      <a:pt x="2969290" y="2903471"/>
                      <a:pt x="3012149" y="2879701"/>
                      <a:pt x="3043123" y="2859172"/>
                    </a:cubicBezTo>
                    <a:cubicBezTo>
                      <a:pt x="3037000" y="2863133"/>
                      <a:pt x="3024755" y="2871417"/>
                      <a:pt x="3022594" y="2873218"/>
                    </a:cubicBezTo>
                    <a:cubicBezTo>
                      <a:pt x="3033759" y="2866015"/>
                      <a:pt x="3043483" y="2859892"/>
                      <a:pt x="3052127" y="2854489"/>
                    </a:cubicBezTo>
                    <a:cubicBezTo>
                      <a:pt x="3056449" y="2851968"/>
                      <a:pt x="3060411" y="2849087"/>
                      <a:pt x="3064012" y="2846206"/>
                    </a:cubicBezTo>
                    <a:cubicBezTo>
                      <a:pt x="3067614" y="2843685"/>
                      <a:pt x="3071216" y="2841163"/>
                      <a:pt x="3074817" y="2838642"/>
                    </a:cubicBezTo>
                    <a:cubicBezTo>
                      <a:pt x="3078059" y="2836121"/>
                      <a:pt x="3081660" y="2833600"/>
                      <a:pt x="3084902" y="2831439"/>
                    </a:cubicBezTo>
                    <a:cubicBezTo>
                      <a:pt x="3088143" y="2828918"/>
                      <a:pt x="3091385" y="2826757"/>
                      <a:pt x="3094626" y="2824236"/>
                    </a:cubicBezTo>
                    <a:cubicBezTo>
                      <a:pt x="3101109" y="2819194"/>
                      <a:pt x="3107592" y="2813791"/>
                      <a:pt x="3114795" y="2808028"/>
                    </a:cubicBezTo>
                    <a:lnTo>
                      <a:pt x="3110834" y="2810910"/>
                    </a:lnTo>
                    <a:cubicBezTo>
                      <a:pt x="3116956" y="2805507"/>
                      <a:pt x="3122359" y="2801546"/>
                      <a:pt x="3126681" y="2797584"/>
                    </a:cubicBezTo>
                    <a:cubicBezTo>
                      <a:pt x="3131003" y="2793982"/>
                      <a:pt x="3134244" y="2790741"/>
                      <a:pt x="3137125" y="2788580"/>
                    </a:cubicBezTo>
                    <a:cubicBezTo>
                      <a:pt x="3142888" y="2783898"/>
                      <a:pt x="3146129" y="2781377"/>
                      <a:pt x="3149011" y="2779215"/>
                    </a:cubicBezTo>
                    <a:cubicBezTo>
                      <a:pt x="3151892" y="2777415"/>
                      <a:pt x="3154053" y="2775974"/>
                      <a:pt x="3157294" y="2773453"/>
                    </a:cubicBezTo>
                    <a:cubicBezTo>
                      <a:pt x="3160536" y="2770932"/>
                      <a:pt x="3164858" y="2767330"/>
                      <a:pt x="3172061" y="2760847"/>
                    </a:cubicBezTo>
                    <a:cubicBezTo>
                      <a:pt x="3183226" y="2750763"/>
                      <a:pt x="3220323" y="2712225"/>
                      <a:pt x="3213480" y="2717628"/>
                    </a:cubicBezTo>
                    <a:cubicBezTo>
                      <a:pt x="3217802" y="2713666"/>
                      <a:pt x="3221404" y="2709344"/>
                      <a:pt x="3225365" y="2705022"/>
                    </a:cubicBezTo>
                    <a:lnTo>
                      <a:pt x="3237251" y="2692056"/>
                    </a:lnTo>
                    <a:cubicBezTo>
                      <a:pt x="3241212" y="2687734"/>
                      <a:pt x="3245174" y="2683412"/>
                      <a:pt x="3248776" y="2679090"/>
                    </a:cubicBezTo>
                    <a:lnTo>
                      <a:pt x="3259941" y="2665764"/>
                    </a:lnTo>
                    <a:lnTo>
                      <a:pt x="3256339" y="2667205"/>
                    </a:lnTo>
                    <a:cubicBezTo>
                      <a:pt x="3262462" y="2659642"/>
                      <a:pt x="3267144" y="2653159"/>
                      <a:pt x="3271466" y="2648116"/>
                    </a:cubicBezTo>
                    <a:cubicBezTo>
                      <a:pt x="3275788" y="2642714"/>
                      <a:pt x="3279030" y="2638032"/>
                      <a:pt x="3282631" y="2633350"/>
                    </a:cubicBezTo>
                    <a:cubicBezTo>
                      <a:pt x="3285873" y="2628668"/>
                      <a:pt x="3289474" y="2623985"/>
                      <a:pt x="3293076" y="2618943"/>
                    </a:cubicBezTo>
                    <a:cubicBezTo>
                      <a:pt x="3294877" y="2616422"/>
                      <a:pt x="3297038" y="2613541"/>
                      <a:pt x="3298838" y="2610299"/>
                    </a:cubicBezTo>
                    <a:cubicBezTo>
                      <a:pt x="3300639" y="2607058"/>
                      <a:pt x="3302800" y="2603816"/>
                      <a:pt x="3304961" y="2599855"/>
                    </a:cubicBezTo>
                    <a:lnTo>
                      <a:pt x="3304241" y="2597333"/>
                    </a:lnTo>
                    <a:cubicBezTo>
                      <a:pt x="3286593" y="2624706"/>
                      <a:pt x="3266784" y="2650277"/>
                      <a:pt x="3246615" y="2675489"/>
                    </a:cubicBezTo>
                    <a:cubicBezTo>
                      <a:pt x="3261742" y="2656040"/>
                      <a:pt x="3263182" y="2652798"/>
                      <a:pt x="3265343" y="2649557"/>
                    </a:cubicBezTo>
                    <a:cubicBezTo>
                      <a:pt x="3266424" y="2647756"/>
                      <a:pt x="3267865" y="2645955"/>
                      <a:pt x="3270386" y="2641994"/>
                    </a:cubicBezTo>
                    <a:cubicBezTo>
                      <a:pt x="3273267" y="2637672"/>
                      <a:pt x="3277589" y="2631189"/>
                      <a:pt x="3285512" y="2620024"/>
                    </a:cubicBezTo>
                    <a:cubicBezTo>
                      <a:pt x="3268945" y="2645235"/>
                      <a:pt x="3275428" y="2636591"/>
                      <a:pt x="3286593" y="2621464"/>
                    </a:cubicBezTo>
                    <a:cubicBezTo>
                      <a:pt x="3289474" y="2617503"/>
                      <a:pt x="3292715" y="2613541"/>
                      <a:pt x="3295597" y="2609219"/>
                    </a:cubicBezTo>
                    <a:cubicBezTo>
                      <a:pt x="3298478" y="2604897"/>
                      <a:pt x="3301359" y="2600575"/>
                      <a:pt x="3304241" y="2596253"/>
                    </a:cubicBezTo>
                    <a:cubicBezTo>
                      <a:pt x="3309643" y="2588329"/>
                      <a:pt x="3313965" y="2582207"/>
                      <a:pt x="3315046" y="2581126"/>
                    </a:cubicBezTo>
                    <a:cubicBezTo>
                      <a:pt x="3318647" y="2575364"/>
                      <a:pt x="3321528" y="2569601"/>
                      <a:pt x="3324770" y="2563838"/>
                    </a:cubicBezTo>
                    <a:lnTo>
                      <a:pt x="3334134" y="2546190"/>
                    </a:lnTo>
                    <a:lnTo>
                      <a:pt x="3329452" y="2555195"/>
                    </a:lnTo>
                    <a:cubicBezTo>
                      <a:pt x="3333414" y="2548711"/>
                      <a:pt x="3336656" y="2543309"/>
                      <a:pt x="3339537" y="2538267"/>
                    </a:cubicBezTo>
                    <a:cubicBezTo>
                      <a:pt x="3342058" y="2533585"/>
                      <a:pt x="3344219" y="2528902"/>
                      <a:pt x="3346380" y="2524581"/>
                    </a:cubicBezTo>
                    <a:cubicBezTo>
                      <a:pt x="3348541" y="2520259"/>
                      <a:pt x="3350702" y="2515577"/>
                      <a:pt x="3353583" y="2509814"/>
                    </a:cubicBezTo>
                    <a:cubicBezTo>
                      <a:pt x="3356464" y="2504411"/>
                      <a:pt x="3359706" y="2497929"/>
                      <a:pt x="3363308" y="2489645"/>
                    </a:cubicBezTo>
                    <a:cubicBezTo>
                      <a:pt x="3343499" y="2527822"/>
                      <a:pt x="3329812" y="2552313"/>
                      <a:pt x="3300999" y="2598774"/>
                    </a:cubicBezTo>
                    <a:cubicBezTo>
                      <a:pt x="3303520" y="2594452"/>
                      <a:pt x="3306402" y="2589770"/>
                      <a:pt x="3309643" y="2584728"/>
                    </a:cubicBezTo>
                    <a:cubicBezTo>
                      <a:pt x="3312524" y="2579686"/>
                      <a:pt x="3316487" y="2574283"/>
                      <a:pt x="3319368" y="2568160"/>
                    </a:cubicBezTo>
                    <a:cubicBezTo>
                      <a:pt x="3325851" y="2556635"/>
                      <a:pt x="3332694" y="2544029"/>
                      <a:pt x="3339176" y="2532144"/>
                    </a:cubicBezTo>
                    <a:cubicBezTo>
                      <a:pt x="3345300" y="2519898"/>
                      <a:pt x="3351062" y="2508373"/>
                      <a:pt x="3355744" y="2498649"/>
                    </a:cubicBezTo>
                    <a:cubicBezTo>
                      <a:pt x="3360066" y="2488925"/>
                      <a:pt x="3363668" y="2481001"/>
                      <a:pt x="3365469" y="2476679"/>
                    </a:cubicBezTo>
                    <a:cubicBezTo>
                      <a:pt x="3382036" y="2438502"/>
                      <a:pt x="3392841" y="2411490"/>
                      <a:pt x="3405446" y="2374393"/>
                    </a:cubicBezTo>
                    <a:cubicBezTo>
                      <a:pt x="3393921" y="2410049"/>
                      <a:pt x="3397163" y="2404286"/>
                      <a:pt x="3397523" y="2407528"/>
                    </a:cubicBezTo>
                    <a:cubicBezTo>
                      <a:pt x="3397523" y="2408248"/>
                      <a:pt x="3397523" y="2409689"/>
                      <a:pt x="3396802" y="2412210"/>
                    </a:cubicBezTo>
                    <a:cubicBezTo>
                      <a:pt x="3396082" y="2414731"/>
                      <a:pt x="3395002" y="2419053"/>
                      <a:pt x="3392841" y="2424816"/>
                    </a:cubicBezTo>
                    <a:cubicBezTo>
                      <a:pt x="3388159" y="2436701"/>
                      <a:pt x="3380955" y="2457590"/>
                      <a:pt x="3364748" y="2491806"/>
                    </a:cubicBezTo>
                    <a:cubicBezTo>
                      <a:pt x="3365469" y="2489285"/>
                      <a:pt x="3370511" y="2478120"/>
                      <a:pt x="3372672" y="2473798"/>
                    </a:cubicBezTo>
                    <a:cubicBezTo>
                      <a:pt x="3370150" y="2478120"/>
                      <a:pt x="3366549" y="2485323"/>
                      <a:pt x="3362227" y="2494327"/>
                    </a:cubicBezTo>
                    <a:cubicBezTo>
                      <a:pt x="3360426" y="2499009"/>
                      <a:pt x="3357545" y="2503691"/>
                      <a:pt x="3355024" y="2508733"/>
                    </a:cubicBezTo>
                    <a:cubicBezTo>
                      <a:pt x="3352503" y="2513776"/>
                      <a:pt x="3349981" y="2519178"/>
                      <a:pt x="3347100" y="2524581"/>
                    </a:cubicBezTo>
                    <a:cubicBezTo>
                      <a:pt x="3344219" y="2529983"/>
                      <a:pt x="3342058" y="2535746"/>
                      <a:pt x="3338816" y="2540788"/>
                    </a:cubicBezTo>
                    <a:cubicBezTo>
                      <a:pt x="3335935" y="2546190"/>
                      <a:pt x="3333054" y="2551593"/>
                      <a:pt x="3330172" y="2556635"/>
                    </a:cubicBezTo>
                    <a:cubicBezTo>
                      <a:pt x="3324770" y="2566720"/>
                      <a:pt x="3319728" y="2576084"/>
                      <a:pt x="3315406" y="2582927"/>
                    </a:cubicBezTo>
                    <a:cubicBezTo>
                      <a:pt x="3318287" y="2579686"/>
                      <a:pt x="3315406" y="2585448"/>
                      <a:pt x="3315406" y="2585808"/>
                    </a:cubicBezTo>
                    <a:cubicBezTo>
                      <a:pt x="3315406" y="2585808"/>
                      <a:pt x="3316487" y="2584728"/>
                      <a:pt x="3319368" y="2580766"/>
                    </a:cubicBezTo>
                    <a:cubicBezTo>
                      <a:pt x="3322249" y="2576804"/>
                      <a:pt x="3326571" y="2568881"/>
                      <a:pt x="3334134" y="2556635"/>
                    </a:cubicBezTo>
                    <a:cubicBezTo>
                      <a:pt x="3328732" y="2564559"/>
                      <a:pt x="3334495" y="2553754"/>
                      <a:pt x="3344579" y="2534665"/>
                    </a:cubicBezTo>
                    <a:cubicBezTo>
                      <a:pt x="3349261" y="2524941"/>
                      <a:pt x="3355024" y="2513055"/>
                      <a:pt x="3361507" y="2500810"/>
                    </a:cubicBezTo>
                    <a:cubicBezTo>
                      <a:pt x="3367269" y="2488204"/>
                      <a:pt x="3373392" y="2474878"/>
                      <a:pt x="3379154" y="2462272"/>
                    </a:cubicBezTo>
                    <a:lnTo>
                      <a:pt x="3377714" y="2472357"/>
                    </a:lnTo>
                    <a:cubicBezTo>
                      <a:pt x="3383477" y="2460112"/>
                      <a:pt x="3388159" y="2447506"/>
                      <a:pt x="3393201" y="2434900"/>
                    </a:cubicBezTo>
                    <a:lnTo>
                      <a:pt x="3396802" y="2425536"/>
                    </a:lnTo>
                    <a:lnTo>
                      <a:pt x="3398603" y="2420854"/>
                    </a:lnTo>
                    <a:lnTo>
                      <a:pt x="3400404" y="2416172"/>
                    </a:lnTo>
                    <a:lnTo>
                      <a:pt x="3406887" y="2397083"/>
                    </a:lnTo>
                    <a:lnTo>
                      <a:pt x="3404726" y="2404286"/>
                    </a:lnTo>
                    <a:cubicBezTo>
                      <a:pt x="3407607" y="2397083"/>
                      <a:pt x="3410849" y="2388439"/>
                      <a:pt x="3414090" y="2378715"/>
                    </a:cubicBezTo>
                    <a:cubicBezTo>
                      <a:pt x="3416972" y="2368630"/>
                      <a:pt x="3420213" y="2357465"/>
                      <a:pt x="3423455" y="2345580"/>
                    </a:cubicBezTo>
                    <a:cubicBezTo>
                      <a:pt x="3424175" y="2342699"/>
                      <a:pt x="3425255" y="2339457"/>
                      <a:pt x="3425976" y="2336576"/>
                    </a:cubicBezTo>
                    <a:cubicBezTo>
                      <a:pt x="3426696" y="2333334"/>
                      <a:pt x="3427416" y="2330453"/>
                      <a:pt x="3428137" y="2327211"/>
                    </a:cubicBezTo>
                    <a:cubicBezTo>
                      <a:pt x="3429577" y="2320729"/>
                      <a:pt x="3431018" y="2314246"/>
                      <a:pt x="3432459" y="2307763"/>
                    </a:cubicBezTo>
                    <a:cubicBezTo>
                      <a:pt x="3435700" y="2294797"/>
                      <a:pt x="3437861" y="2280751"/>
                      <a:pt x="3440743" y="2267065"/>
                    </a:cubicBezTo>
                    <a:cubicBezTo>
                      <a:pt x="3441463" y="2262022"/>
                      <a:pt x="3442543" y="2255539"/>
                      <a:pt x="3443984" y="2247616"/>
                    </a:cubicBezTo>
                    <a:cubicBezTo>
                      <a:pt x="3445064" y="2239692"/>
                      <a:pt x="3446145" y="2230688"/>
                      <a:pt x="3447225" y="2221324"/>
                    </a:cubicBezTo>
                    <a:cubicBezTo>
                      <a:pt x="3447946" y="2216642"/>
                      <a:pt x="3448306" y="2211599"/>
                      <a:pt x="3449026" y="2206917"/>
                    </a:cubicBezTo>
                    <a:cubicBezTo>
                      <a:pt x="3449747" y="2201875"/>
                      <a:pt x="3449747" y="2197193"/>
                      <a:pt x="3450107" y="2192151"/>
                    </a:cubicBezTo>
                    <a:cubicBezTo>
                      <a:pt x="3450827" y="2182426"/>
                      <a:pt x="3451547" y="2172702"/>
                      <a:pt x="3451908" y="2164058"/>
                    </a:cubicBezTo>
                    <a:cubicBezTo>
                      <a:pt x="3452268" y="2159736"/>
                      <a:pt x="3451908" y="2155414"/>
                      <a:pt x="3452268" y="2151452"/>
                    </a:cubicBezTo>
                    <a:cubicBezTo>
                      <a:pt x="3452268" y="2147491"/>
                      <a:pt x="3452268" y="2143889"/>
                      <a:pt x="3452268" y="2140647"/>
                    </a:cubicBezTo>
                    <a:cubicBezTo>
                      <a:pt x="3452268" y="2134164"/>
                      <a:pt x="3452268" y="2129122"/>
                      <a:pt x="3452268" y="2126241"/>
                    </a:cubicBezTo>
                    <a:cubicBezTo>
                      <a:pt x="3452268" y="2120478"/>
                      <a:pt x="3451547" y="2123360"/>
                      <a:pt x="3450107" y="2139927"/>
                    </a:cubicBezTo>
                    <a:cubicBezTo>
                      <a:pt x="3451908" y="2115076"/>
                      <a:pt x="3451547" y="2091305"/>
                      <a:pt x="3451187" y="2066814"/>
                    </a:cubicBezTo>
                    <a:cubicBezTo>
                      <a:pt x="3450827" y="2042323"/>
                      <a:pt x="3450107" y="2017472"/>
                      <a:pt x="3449747" y="1989739"/>
                    </a:cubicBezTo>
                    <a:lnTo>
                      <a:pt x="3448666" y="2058530"/>
                    </a:lnTo>
                    <a:cubicBezTo>
                      <a:pt x="3446505" y="1977134"/>
                      <a:pt x="3447946" y="2000544"/>
                      <a:pt x="3444344" y="1935355"/>
                    </a:cubicBezTo>
                    <a:cubicBezTo>
                      <a:pt x="3445064" y="1928872"/>
                      <a:pt x="3445785" y="1914105"/>
                      <a:pt x="3446865" y="1927431"/>
                    </a:cubicBezTo>
                    <a:cubicBezTo>
                      <a:pt x="3446865" y="1817942"/>
                      <a:pt x="3447946" y="1661631"/>
                      <a:pt x="3445424" y="1597522"/>
                    </a:cubicBezTo>
                    <a:cubicBezTo>
                      <a:pt x="3445424" y="1520447"/>
                      <a:pt x="3449026" y="1508202"/>
                      <a:pt x="3447585" y="1400153"/>
                    </a:cubicBezTo>
                    <a:cubicBezTo>
                      <a:pt x="3447225" y="1377463"/>
                      <a:pt x="3444704" y="1417801"/>
                      <a:pt x="3445785" y="1346129"/>
                    </a:cubicBezTo>
                    <a:cubicBezTo>
                      <a:pt x="3445785" y="1341447"/>
                      <a:pt x="3447946" y="1415280"/>
                      <a:pt x="3447585" y="1335324"/>
                    </a:cubicBezTo>
                    <a:cubicBezTo>
                      <a:pt x="3445424" y="1278418"/>
                      <a:pt x="3449026" y="1201704"/>
                      <a:pt x="3446865" y="1127870"/>
                    </a:cubicBezTo>
                    <a:cubicBezTo>
                      <a:pt x="3447585" y="1088973"/>
                      <a:pt x="3447225" y="1020902"/>
                      <a:pt x="3449026" y="1035309"/>
                    </a:cubicBezTo>
                    <a:cubicBezTo>
                      <a:pt x="3448666" y="1097257"/>
                      <a:pt x="3449026" y="1184776"/>
                      <a:pt x="3449747" y="1198102"/>
                    </a:cubicBezTo>
                    <a:cubicBezTo>
                      <a:pt x="3448666" y="1189458"/>
                      <a:pt x="3448666" y="1242042"/>
                      <a:pt x="3447946" y="1196661"/>
                    </a:cubicBezTo>
                    <a:cubicBezTo>
                      <a:pt x="3446505" y="1290304"/>
                      <a:pt x="3449026" y="1257169"/>
                      <a:pt x="3447946" y="1341087"/>
                    </a:cubicBezTo>
                    <a:cubicBezTo>
                      <a:pt x="3448666" y="1346849"/>
                      <a:pt x="3450107" y="1297867"/>
                      <a:pt x="3449386" y="1279859"/>
                    </a:cubicBezTo>
                    <a:cubicBezTo>
                      <a:pt x="3451908" y="1279499"/>
                      <a:pt x="3450467" y="1445174"/>
                      <a:pt x="3453708" y="1370620"/>
                    </a:cubicBezTo>
                    <a:cubicBezTo>
                      <a:pt x="3453708" y="1280939"/>
                      <a:pt x="3448666" y="1254287"/>
                      <a:pt x="3451187" y="1176853"/>
                    </a:cubicBezTo>
                    <a:cubicBezTo>
                      <a:pt x="3452628" y="1207826"/>
                      <a:pt x="3451187" y="1256809"/>
                      <a:pt x="3454068" y="1296066"/>
                    </a:cubicBezTo>
                    <a:lnTo>
                      <a:pt x="3455149" y="1232318"/>
                    </a:lnTo>
                    <a:lnTo>
                      <a:pt x="3453348" y="1185857"/>
                    </a:lnTo>
                    <a:lnTo>
                      <a:pt x="3453348" y="1188738"/>
                    </a:lnTo>
                    <a:cubicBezTo>
                      <a:pt x="3455869" y="1076007"/>
                      <a:pt x="3451187" y="1084291"/>
                      <a:pt x="3449747" y="983445"/>
                    </a:cubicBezTo>
                    <a:cubicBezTo>
                      <a:pt x="3447946" y="1041792"/>
                      <a:pt x="3445424" y="969759"/>
                      <a:pt x="3444344" y="1014059"/>
                    </a:cubicBezTo>
                    <a:cubicBezTo>
                      <a:pt x="3444344" y="980204"/>
                      <a:pt x="3444344" y="951031"/>
                      <a:pt x="3444344" y="930141"/>
                    </a:cubicBezTo>
                    <a:cubicBezTo>
                      <a:pt x="3444344" y="925099"/>
                      <a:pt x="3444344" y="920417"/>
                      <a:pt x="3444344" y="916095"/>
                    </a:cubicBezTo>
                    <a:cubicBezTo>
                      <a:pt x="3444344" y="912133"/>
                      <a:pt x="3444344" y="908531"/>
                      <a:pt x="3444344" y="905650"/>
                    </a:cubicBezTo>
                    <a:cubicBezTo>
                      <a:pt x="3444344" y="899887"/>
                      <a:pt x="3445064" y="897006"/>
                      <a:pt x="3445424" y="896646"/>
                    </a:cubicBezTo>
                    <a:cubicBezTo>
                      <a:pt x="3445424" y="904209"/>
                      <a:pt x="3446145" y="911052"/>
                      <a:pt x="3446145" y="917175"/>
                    </a:cubicBezTo>
                    <a:cubicBezTo>
                      <a:pt x="3446145" y="923298"/>
                      <a:pt x="3446145" y="928340"/>
                      <a:pt x="3446145" y="933022"/>
                    </a:cubicBezTo>
                    <a:cubicBezTo>
                      <a:pt x="3446145" y="942026"/>
                      <a:pt x="3446505" y="948149"/>
                      <a:pt x="3446865" y="952471"/>
                    </a:cubicBezTo>
                    <a:cubicBezTo>
                      <a:pt x="3447225" y="960755"/>
                      <a:pt x="3447585" y="961475"/>
                      <a:pt x="3447946" y="961835"/>
                    </a:cubicBezTo>
                    <a:cubicBezTo>
                      <a:pt x="3448306" y="962196"/>
                      <a:pt x="3448666" y="961835"/>
                      <a:pt x="3449026" y="969399"/>
                    </a:cubicBezTo>
                    <a:cubicBezTo>
                      <a:pt x="3449386" y="976602"/>
                      <a:pt x="3450107" y="991009"/>
                      <a:pt x="3450467" y="1020182"/>
                    </a:cubicBezTo>
                    <a:cubicBezTo>
                      <a:pt x="3451187" y="1001093"/>
                      <a:pt x="3454068" y="1047914"/>
                      <a:pt x="3454428" y="978403"/>
                    </a:cubicBezTo>
                    <a:cubicBezTo>
                      <a:pt x="3452628" y="900248"/>
                      <a:pt x="3452268" y="1001813"/>
                      <a:pt x="3451547" y="923658"/>
                    </a:cubicBezTo>
                    <a:cubicBezTo>
                      <a:pt x="3451547" y="918976"/>
                      <a:pt x="3451908" y="914294"/>
                      <a:pt x="3452268" y="916815"/>
                    </a:cubicBezTo>
                    <a:cubicBezTo>
                      <a:pt x="3451187" y="899167"/>
                      <a:pt x="3451187" y="888722"/>
                      <a:pt x="3450827" y="877557"/>
                    </a:cubicBezTo>
                    <a:cubicBezTo>
                      <a:pt x="3450827" y="871795"/>
                      <a:pt x="3450467" y="866032"/>
                      <a:pt x="3449747" y="858829"/>
                    </a:cubicBezTo>
                    <a:cubicBezTo>
                      <a:pt x="3449026" y="851626"/>
                      <a:pt x="3448306" y="843342"/>
                      <a:pt x="3447225" y="832537"/>
                    </a:cubicBezTo>
                    <a:lnTo>
                      <a:pt x="3448666" y="842622"/>
                    </a:lnTo>
                    <a:cubicBezTo>
                      <a:pt x="3448306" y="836139"/>
                      <a:pt x="3447946" y="830016"/>
                      <a:pt x="3447585" y="824974"/>
                    </a:cubicBezTo>
                    <a:cubicBezTo>
                      <a:pt x="3446865" y="819571"/>
                      <a:pt x="3446505" y="814889"/>
                      <a:pt x="3445785" y="810927"/>
                    </a:cubicBezTo>
                    <a:cubicBezTo>
                      <a:pt x="3444704" y="802283"/>
                      <a:pt x="3443624" y="795440"/>
                      <a:pt x="3442543" y="788597"/>
                    </a:cubicBezTo>
                    <a:cubicBezTo>
                      <a:pt x="3441823" y="785356"/>
                      <a:pt x="3441463" y="782114"/>
                      <a:pt x="3440743" y="778513"/>
                    </a:cubicBezTo>
                    <a:cubicBezTo>
                      <a:pt x="3440022" y="775271"/>
                      <a:pt x="3439302" y="771670"/>
                      <a:pt x="3438581" y="767708"/>
                    </a:cubicBezTo>
                    <a:cubicBezTo>
                      <a:pt x="3437141" y="760144"/>
                      <a:pt x="3435700" y="751501"/>
                      <a:pt x="3434259" y="739975"/>
                    </a:cubicBezTo>
                    <a:cubicBezTo>
                      <a:pt x="3434259" y="744657"/>
                      <a:pt x="3434259" y="745018"/>
                      <a:pt x="3433539" y="742496"/>
                    </a:cubicBezTo>
                    <a:cubicBezTo>
                      <a:pt x="3432819" y="739975"/>
                      <a:pt x="3431739" y="734933"/>
                      <a:pt x="3429938" y="728450"/>
                    </a:cubicBezTo>
                    <a:cubicBezTo>
                      <a:pt x="3428137" y="721967"/>
                      <a:pt x="3426336" y="714044"/>
                      <a:pt x="3424175" y="706120"/>
                    </a:cubicBezTo>
                    <a:cubicBezTo>
                      <a:pt x="3423095" y="702158"/>
                      <a:pt x="3422014" y="698196"/>
                      <a:pt x="3421294" y="694235"/>
                    </a:cubicBezTo>
                    <a:cubicBezTo>
                      <a:pt x="3420213" y="690273"/>
                      <a:pt x="3419133" y="686671"/>
                      <a:pt x="3418052" y="683430"/>
                    </a:cubicBezTo>
                    <a:cubicBezTo>
                      <a:pt x="3421294" y="694595"/>
                      <a:pt x="3422734" y="704679"/>
                      <a:pt x="3424895" y="714404"/>
                    </a:cubicBezTo>
                    <a:cubicBezTo>
                      <a:pt x="3425976" y="719446"/>
                      <a:pt x="3426696" y="724488"/>
                      <a:pt x="3427776" y="729531"/>
                    </a:cubicBezTo>
                    <a:cubicBezTo>
                      <a:pt x="3428137" y="732052"/>
                      <a:pt x="3428857" y="734933"/>
                      <a:pt x="3429217" y="737454"/>
                    </a:cubicBezTo>
                    <a:cubicBezTo>
                      <a:pt x="3429577" y="740335"/>
                      <a:pt x="3429938" y="742857"/>
                      <a:pt x="3430298" y="745738"/>
                    </a:cubicBezTo>
                    <a:cubicBezTo>
                      <a:pt x="3431018" y="751501"/>
                      <a:pt x="3432099" y="757623"/>
                      <a:pt x="3433179" y="764106"/>
                    </a:cubicBezTo>
                    <a:cubicBezTo>
                      <a:pt x="3433539" y="767348"/>
                      <a:pt x="3434259" y="770949"/>
                      <a:pt x="3434620" y="774551"/>
                    </a:cubicBezTo>
                    <a:cubicBezTo>
                      <a:pt x="3434620" y="776352"/>
                      <a:pt x="3435340" y="778153"/>
                      <a:pt x="3435340" y="779953"/>
                    </a:cubicBezTo>
                    <a:cubicBezTo>
                      <a:pt x="3435340" y="781754"/>
                      <a:pt x="3435700" y="783915"/>
                      <a:pt x="3436060" y="785716"/>
                    </a:cubicBezTo>
                    <a:cubicBezTo>
                      <a:pt x="3437141" y="793639"/>
                      <a:pt x="3437861" y="801923"/>
                      <a:pt x="3438942" y="811288"/>
                    </a:cubicBezTo>
                    <a:cubicBezTo>
                      <a:pt x="3439302" y="815970"/>
                      <a:pt x="3440022" y="821012"/>
                      <a:pt x="3440743" y="826054"/>
                    </a:cubicBezTo>
                    <a:cubicBezTo>
                      <a:pt x="3441103" y="831096"/>
                      <a:pt x="3441463" y="836499"/>
                      <a:pt x="3441823" y="842261"/>
                    </a:cubicBezTo>
                    <a:cubicBezTo>
                      <a:pt x="3442903" y="847664"/>
                      <a:pt x="3443624" y="848744"/>
                      <a:pt x="3444344" y="853066"/>
                    </a:cubicBezTo>
                    <a:cubicBezTo>
                      <a:pt x="3444704" y="855227"/>
                      <a:pt x="3445064" y="858109"/>
                      <a:pt x="3445785" y="863151"/>
                    </a:cubicBezTo>
                    <a:cubicBezTo>
                      <a:pt x="3446505" y="867833"/>
                      <a:pt x="3446865" y="874316"/>
                      <a:pt x="3447225" y="883680"/>
                    </a:cubicBezTo>
                    <a:lnTo>
                      <a:pt x="3447225" y="868914"/>
                    </a:lnTo>
                    <a:cubicBezTo>
                      <a:pt x="3446865" y="868914"/>
                      <a:pt x="3445424" y="854147"/>
                      <a:pt x="3445424" y="854147"/>
                    </a:cubicBezTo>
                    <a:lnTo>
                      <a:pt x="3443264" y="824613"/>
                    </a:lnTo>
                    <a:cubicBezTo>
                      <a:pt x="3444704" y="837219"/>
                      <a:pt x="3445424" y="846944"/>
                      <a:pt x="3446865" y="858469"/>
                    </a:cubicBezTo>
                    <a:cubicBezTo>
                      <a:pt x="3446865" y="863151"/>
                      <a:pt x="3447585" y="867833"/>
                      <a:pt x="3447585" y="872515"/>
                    </a:cubicBezTo>
                    <a:lnTo>
                      <a:pt x="3447585" y="886561"/>
                    </a:lnTo>
                    <a:cubicBezTo>
                      <a:pt x="3447585" y="886561"/>
                      <a:pt x="3447946" y="915014"/>
                      <a:pt x="3447946" y="915014"/>
                    </a:cubicBezTo>
                    <a:cubicBezTo>
                      <a:pt x="3447225" y="897006"/>
                      <a:pt x="3446505" y="885481"/>
                      <a:pt x="3446145" y="878278"/>
                    </a:cubicBezTo>
                    <a:cubicBezTo>
                      <a:pt x="3446145" y="874676"/>
                      <a:pt x="3445785" y="871795"/>
                      <a:pt x="3445424" y="869634"/>
                    </a:cubicBezTo>
                    <a:cubicBezTo>
                      <a:pt x="3445424" y="867473"/>
                      <a:pt x="3444704" y="866032"/>
                      <a:pt x="3444704" y="864952"/>
                    </a:cubicBezTo>
                    <a:cubicBezTo>
                      <a:pt x="3443624" y="860630"/>
                      <a:pt x="3442903" y="860990"/>
                      <a:pt x="3441103" y="845863"/>
                    </a:cubicBezTo>
                    <a:cubicBezTo>
                      <a:pt x="3440382" y="837579"/>
                      <a:pt x="3440022" y="830736"/>
                      <a:pt x="3439662" y="824613"/>
                    </a:cubicBezTo>
                    <a:cubicBezTo>
                      <a:pt x="3438942" y="818491"/>
                      <a:pt x="3438221" y="813448"/>
                      <a:pt x="3437861" y="809127"/>
                    </a:cubicBezTo>
                    <a:cubicBezTo>
                      <a:pt x="3436780" y="800483"/>
                      <a:pt x="3436060" y="794360"/>
                      <a:pt x="3435340" y="789318"/>
                    </a:cubicBezTo>
                    <a:cubicBezTo>
                      <a:pt x="3434259" y="778873"/>
                      <a:pt x="3432459" y="771670"/>
                      <a:pt x="3428857" y="751501"/>
                    </a:cubicBezTo>
                    <a:cubicBezTo>
                      <a:pt x="3429577" y="752581"/>
                      <a:pt x="3428857" y="745018"/>
                      <a:pt x="3426696" y="732412"/>
                    </a:cubicBezTo>
                    <a:cubicBezTo>
                      <a:pt x="3425255" y="726289"/>
                      <a:pt x="3423815" y="718366"/>
                      <a:pt x="3422014" y="709722"/>
                    </a:cubicBezTo>
                    <a:cubicBezTo>
                      <a:pt x="3420213" y="701078"/>
                      <a:pt x="3418412" y="691353"/>
                      <a:pt x="3415531" y="681629"/>
                    </a:cubicBezTo>
                    <a:cubicBezTo>
                      <a:pt x="3406167" y="640931"/>
                      <a:pt x="3388519" y="592309"/>
                      <a:pt x="3374113" y="557373"/>
                    </a:cubicBezTo>
                    <a:cubicBezTo>
                      <a:pt x="3379154" y="568178"/>
                      <a:pt x="3384197" y="582224"/>
                      <a:pt x="3387438" y="589788"/>
                    </a:cubicBezTo>
                    <a:cubicBezTo>
                      <a:pt x="3398243" y="614999"/>
                      <a:pt x="3395002" y="606355"/>
                      <a:pt x="3389239" y="590508"/>
                    </a:cubicBezTo>
                    <a:cubicBezTo>
                      <a:pt x="3386358" y="582584"/>
                      <a:pt x="3382756" y="573220"/>
                      <a:pt x="3379875" y="565657"/>
                    </a:cubicBezTo>
                    <a:cubicBezTo>
                      <a:pt x="3376633" y="558093"/>
                      <a:pt x="3374113" y="552331"/>
                      <a:pt x="3374113" y="551971"/>
                    </a:cubicBezTo>
                    <a:cubicBezTo>
                      <a:pt x="3367989" y="540085"/>
                      <a:pt x="3362587" y="527840"/>
                      <a:pt x="3356104" y="515954"/>
                    </a:cubicBezTo>
                    <a:cubicBezTo>
                      <a:pt x="3359706" y="522437"/>
                      <a:pt x="3364748" y="531801"/>
                      <a:pt x="3357185" y="516314"/>
                    </a:cubicBezTo>
                    <a:cubicBezTo>
                      <a:pt x="3350702" y="504069"/>
                      <a:pt x="3346020" y="495425"/>
                      <a:pt x="3342058" y="488222"/>
                    </a:cubicBezTo>
                    <a:cubicBezTo>
                      <a:pt x="3337736" y="481379"/>
                      <a:pt x="3334134" y="475976"/>
                      <a:pt x="3330893" y="470574"/>
                    </a:cubicBezTo>
                    <a:cubicBezTo>
                      <a:pt x="3327291" y="465171"/>
                      <a:pt x="3324050" y="459769"/>
                      <a:pt x="3319728" y="452926"/>
                    </a:cubicBezTo>
                    <a:cubicBezTo>
                      <a:pt x="3315046" y="446083"/>
                      <a:pt x="3309643" y="437799"/>
                      <a:pt x="3302080" y="426634"/>
                    </a:cubicBezTo>
                    <a:cubicBezTo>
                      <a:pt x="3300999" y="422672"/>
                      <a:pt x="3327291" y="460129"/>
                      <a:pt x="3309283" y="431316"/>
                    </a:cubicBezTo>
                    <a:cubicBezTo>
                      <a:pt x="3306402" y="426274"/>
                      <a:pt x="3300999" y="415109"/>
                      <a:pt x="3289834" y="398901"/>
                    </a:cubicBezTo>
                    <a:cubicBezTo>
                      <a:pt x="3279030" y="382334"/>
                      <a:pt x="3263182" y="360004"/>
                      <a:pt x="3239051" y="332632"/>
                    </a:cubicBezTo>
                    <a:cubicBezTo>
                      <a:pt x="3237251" y="330831"/>
                      <a:pt x="3233289" y="326509"/>
                      <a:pt x="3227886" y="320386"/>
                    </a:cubicBezTo>
                    <a:cubicBezTo>
                      <a:pt x="3225005" y="317505"/>
                      <a:pt x="3222124" y="313903"/>
                      <a:pt x="3218882" y="310301"/>
                    </a:cubicBezTo>
                    <a:cubicBezTo>
                      <a:pt x="3215641" y="306700"/>
                      <a:pt x="3211679" y="303098"/>
                      <a:pt x="3208077" y="299136"/>
                    </a:cubicBezTo>
                    <a:cubicBezTo>
                      <a:pt x="3210238" y="301297"/>
                      <a:pt x="3212760" y="304179"/>
                      <a:pt x="3213840" y="304899"/>
                    </a:cubicBezTo>
                    <a:lnTo>
                      <a:pt x="3197633" y="286891"/>
                    </a:lnTo>
                    <a:cubicBezTo>
                      <a:pt x="3194751" y="284010"/>
                      <a:pt x="3192230" y="280768"/>
                      <a:pt x="3189349" y="277887"/>
                    </a:cubicBezTo>
                    <a:lnTo>
                      <a:pt x="3180705" y="269243"/>
                    </a:lnTo>
                    <a:cubicBezTo>
                      <a:pt x="3184667" y="272484"/>
                      <a:pt x="3188629" y="276086"/>
                      <a:pt x="3192230" y="279688"/>
                    </a:cubicBezTo>
                    <a:cubicBezTo>
                      <a:pt x="3195832" y="283289"/>
                      <a:pt x="3199433" y="287251"/>
                      <a:pt x="3203035" y="290853"/>
                    </a:cubicBezTo>
                    <a:lnTo>
                      <a:pt x="3213840" y="302018"/>
                    </a:lnTo>
                    <a:cubicBezTo>
                      <a:pt x="3217442" y="305979"/>
                      <a:pt x="3221043" y="309581"/>
                      <a:pt x="3224285" y="313543"/>
                    </a:cubicBezTo>
                    <a:cubicBezTo>
                      <a:pt x="3231128" y="321466"/>
                      <a:pt x="3237611" y="329390"/>
                      <a:pt x="3244454" y="337314"/>
                    </a:cubicBezTo>
                    <a:cubicBezTo>
                      <a:pt x="3246255" y="339114"/>
                      <a:pt x="3248055" y="341275"/>
                      <a:pt x="3249496" y="343076"/>
                    </a:cubicBezTo>
                    <a:lnTo>
                      <a:pt x="3254538" y="349199"/>
                    </a:lnTo>
                    <a:cubicBezTo>
                      <a:pt x="3257780" y="353161"/>
                      <a:pt x="3261021" y="357123"/>
                      <a:pt x="3264623" y="361084"/>
                    </a:cubicBezTo>
                    <a:lnTo>
                      <a:pt x="3268225" y="362525"/>
                    </a:lnTo>
                    <a:cubicBezTo>
                      <a:pt x="3278669" y="374771"/>
                      <a:pt x="3289114" y="390618"/>
                      <a:pt x="3299919" y="404664"/>
                    </a:cubicBezTo>
                    <a:cubicBezTo>
                      <a:pt x="3301359" y="406465"/>
                      <a:pt x="3302440" y="408266"/>
                      <a:pt x="3303881" y="409706"/>
                    </a:cubicBezTo>
                    <a:cubicBezTo>
                      <a:pt x="3304961" y="411507"/>
                      <a:pt x="3306402" y="413308"/>
                      <a:pt x="3307482" y="414749"/>
                    </a:cubicBezTo>
                    <a:cubicBezTo>
                      <a:pt x="3309643" y="417990"/>
                      <a:pt x="3312164" y="421592"/>
                      <a:pt x="3313965" y="424473"/>
                    </a:cubicBezTo>
                    <a:cubicBezTo>
                      <a:pt x="3318287" y="430596"/>
                      <a:pt x="3321889" y="435998"/>
                      <a:pt x="3324770" y="439960"/>
                    </a:cubicBezTo>
                    <a:cubicBezTo>
                      <a:pt x="3318287" y="429515"/>
                      <a:pt x="3312885" y="421231"/>
                      <a:pt x="3308203" y="414028"/>
                    </a:cubicBezTo>
                    <a:cubicBezTo>
                      <a:pt x="3307122" y="412227"/>
                      <a:pt x="3306042" y="410427"/>
                      <a:pt x="3304601" y="408626"/>
                    </a:cubicBezTo>
                    <a:cubicBezTo>
                      <a:pt x="3303520" y="406825"/>
                      <a:pt x="3302080" y="405384"/>
                      <a:pt x="3300999" y="403584"/>
                    </a:cubicBezTo>
                    <a:cubicBezTo>
                      <a:pt x="3298838" y="400342"/>
                      <a:pt x="3296317" y="397101"/>
                      <a:pt x="3294156" y="394219"/>
                    </a:cubicBezTo>
                    <a:cubicBezTo>
                      <a:pt x="3289474" y="387736"/>
                      <a:pt x="3284792" y="381614"/>
                      <a:pt x="3279390" y="373690"/>
                    </a:cubicBezTo>
                    <a:cubicBezTo>
                      <a:pt x="3273627" y="366127"/>
                      <a:pt x="3266784" y="357843"/>
                      <a:pt x="3258140" y="347038"/>
                    </a:cubicBezTo>
                    <a:cubicBezTo>
                      <a:pt x="3254178" y="340195"/>
                      <a:pt x="3279030" y="370088"/>
                      <a:pt x="3282631" y="374410"/>
                    </a:cubicBezTo>
                    <a:cubicBezTo>
                      <a:pt x="3280830" y="372249"/>
                      <a:pt x="3278669" y="370449"/>
                      <a:pt x="3276869" y="368648"/>
                    </a:cubicBezTo>
                    <a:cubicBezTo>
                      <a:pt x="3279390" y="371889"/>
                      <a:pt x="3281550" y="375131"/>
                      <a:pt x="3283711" y="378372"/>
                    </a:cubicBezTo>
                    <a:cubicBezTo>
                      <a:pt x="3285873" y="381614"/>
                      <a:pt x="3288034" y="384495"/>
                      <a:pt x="3290194" y="387736"/>
                    </a:cubicBezTo>
                    <a:cubicBezTo>
                      <a:pt x="3294516" y="393859"/>
                      <a:pt x="3298478" y="399262"/>
                      <a:pt x="3302440" y="405024"/>
                    </a:cubicBezTo>
                    <a:cubicBezTo>
                      <a:pt x="3304601" y="407905"/>
                      <a:pt x="3306402" y="410427"/>
                      <a:pt x="3308203" y="413308"/>
                    </a:cubicBezTo>
                    <a:cubicBezTo>
                      <a:pt x="3310003" y="416189"/>
                      <a:pt x="3311804" y="418710"/>
                      <a:pt x="3313605" y="421592"/>
                    </a:cubicBezTo>
                    <a:cubicBezTo>
                      <a:pt x="3317207" y="426994"/>
                      <a:pt x="3320808" y="432397"/>
                      <a:pt x="3324770" y="437799"/>
                    </a:cubicBezTo>
                    <a:cubicBezTo>
                      <a:pt x="3326571" y="440680"/>
                      <a:pt x="3328732" y="443201"/>
                      <a:pt x="3330533" y="446083"/>
                    </a:cubicBezTo>
                    <a:cubicBezTo>
                      <a:pt x="3332333" y="448964"/>
                      <a:pt x="3334134" y="451845"/>
                      <a:pt x="3335935" y="455087"/>
                    </a:cubicBezTo>
                    <a:cubicBezTo>
                      <a:pt x="3339537" y="461210"/>
                      <a:pt x="3343499" y="467332"/>
                      <a:pt x="3347460" y="474175"/>
                    </a:cubicBezTo>
                    <a:cubicBezTo>
                      <a:pt x="3349261" y="477417"/>
                      <a:pt x="3351782" y="481018"/>
                      <a:pt x="3353583" y="484620"/>
                    </a:cubicBezTo>
                    <a:cubicBezTo>
                      <a:pt x="3355384" y="488222"/>
                      <a:pt x="3357545" y="492184"/>
                      <a:pt x="3359706" y="496145"/>
                    </a:cubicBezTo>
                    <a:cubicBezTo>
                      <a:pt x="3363668" y="504069"/>
                      <a:pt x="3367989" y="512353"/>
                      <a:pt x="3372672" y="521717"/>
                    </a:cubicBezTo>
                    <a:cubicBezTo>
                      <a:pt x="3377714" y="532882"/>
                      <a:pt x="3374473" y="526039"/>
                      <a:pt x="3372672" y="523878"/>
                    </a:cubicBezTo>
                    <a:cubicBezTo>
                      <a:pt x="3402926" y="582944"/>
                      <a:pt x="3422014" y="645613"/>
                      <a:pt x="3438942" y="707561"/>
                    </a:cubicBezTo>
                    <a:lnTo>
                      <a:pt x="3433179" y="687392"/>
                    </a:lnTo>
                    <a:cubicBezTo>
                      <a:pt x="3435700" y="698196"/>
                      <a:pt x="3439302" y="711162"/>
                      <a:pt x="3442903" y="726289"/>
                    </a:cubicBezTo>
                    <a:cubicBezTo>
                      <a:pt x="3443264" y="728090"/>
                      <a:pt x="3443984" y="730251"/>
                      <a:pt x="3444344" y="732052"/>
                    </a:cubicBezTo>
                    <a:cubicBezTo>
                      <a:pt x="3444704" y="733853"/>
                      <a:pt x="3445064" y="736013"/>
                      <a:pt x="3445424" y="738174"/>
                    </a:cubicBezTo>
                    <a:cubicBezTo>
                      <a:pt x="3446145" y="742136"/>
                      <a:pt x="3447225" y="746458"/>
                      <a:pt x="3447946" y="750780"/>
                    </a:cubicBezTo>
                    <a:cubicBezTo>
                      <a:pt x="3449747" y="759424"/>
                      <a:pt x="3451547" y="768068"/>
                      <a:pt x="3453348" y="777432"/>
                    </a:cubicBezTo>
                    <a:cubicBezTo>
                      <a:pt x="3454789" y="786796"/>
                      <a:pt x="3456229" y="796521"/>
                      <a:pt x="3457670" y="806245"/>
                    </a:cubicBezTo>
                    <a:cubicBezTo>
                      <a:pt x="3458390" y="811288"/>
                      <a:pt x="3459111" y="816330"/>
                      <a:pt x="3459831" y="821372"/>
                    </a:cubicBezTo>
                    <a:cubicBezTo>
                      <a:pt x="3460191" y="826414"/>
                      <a:pt x="3460912" y="831457"/>
                      <a:pt x="3461272" y="836859"/>
                    </a:cubicBezTo>
                    <a:cubicBezTo>
                      <a:pt x="3462352" y="847304"/>
                      <a:pt x="3463433" y="857748"/>
                      <a:pt x="3464513" y="868553"/>
                    </a:cubicBezTo>
                    <a:cubicBezTo>
                      <a:pt x="3464873" y="879358"/>
                      <a:pt x="3465593" y="890163"/>
                      <a:pt x="3465954" y="900608"/>
                    </a:cubicBezTo>
                    <a:lnTo>
                      <a:pt x="3466674" y="901328"/>
                    </a:lnTo>
                    <a:cubicBezTo>
                      <a:pt x="3466674" y="896646"/>
                      <a:pt x="3466674" y="902409"/>
                      <a:pt x="3467394" y="911413"/>
                    </a:cubicBezTo>
                    <a:cubicBezTo>
                      <a:pt x="3467394" y="920417"/>
                      <a:pt x="3467394" y="932662"/>
                      <a:pt x="3467394" y="941306"/>
                    </a:cubicBezTo>
                    <a:lnTo>
                      <a:pt x="3467394" y="941306"/>
                    </a:lnTo>
                    <a:cubicBezTo>
                      <a:pt x="3468115" y="984166"/>
                      <a:pt x="3469195" y="1025584"/>
                      <a:pt x="3469916" y="1059440"/>
                    </a:cubicBezTo>
                    <a:cubicBezTo>
                      <a:pt x="3470276" y="1048635"/>
                      <a:pt x="3470636" y="1034948"/>
                      <a:pt x="3470996" y="1018741"/>
                    </a:cubicBezTo>
                    <a:cubicBezTo>
                      <a:pt x="3470276" y="1005415"/>
                      <a:pt x="3470996" y="926540"/>
                      <a:pt x="3468835" y="937344"/>
                    </a:cubicBezTo>
                    <a:cubicBezTo>
                      <a:pt x="3468835" y="928340"/>
                      <a:pt x="3469556" y="917896"/>
                      <a:pt x="3468835" y="906731"/>
                    </a:cubicBezTo>
                    <a:cubicBezTo>
                      <a:pt x="3468835" y="895566"/>
                      <a:pt x="3468115" y="884040"/>
                      <a:pt x="3467755" y="872515"/>
                    </a:cubicBezTo>
                    <a:cubicBezTo>
                      <a:pt x="3467755" y="866753"/>
                      <a:pt x="3467034" y="861350"/>
                      <a:pt x="3466674" y="855948"/>
                    </a:cubicBezTo>
                    <a:cubicBezTo>
                      <a:pt x="3466314" y="850545"/>
                      <a:pt x="3465954" y="845503"/>
                      <a:pt x="3465233" y="840461"/>
                    </a:cubicBezTo>
                    <a:cubicBezTo>
                      <a:pt x="3464513" y="830736"/>
                      <a:pt x="3464153" y="821732"/>
                      <a:pt x="3463072" y="815249"/>
                    </a:cubicBezTo>
                    <a:cubicBezTo>
                      <a:pt x="3463793" y="821372"/>
                      <a:pt x="3463793" y="825334"/>
                      <a:pt x="3463793" y="827855"/>
                    </a:cubicBezTo>
                    <a:cubicBezTo>
                      <a:pt x="3463793" y="830376"/>
                      <a:pt x="3463793" y="831096"/>
                      <a:pt x="3463793" y="830376"/>
                    </a:cubicBezTo>
                    <a:cubicBezTo>
                      <a:pt x="3463433" y="829296"/>
                      <a:pt x="3463072" y="823173"/>
                      <a:pt x="3461632" y="815609"/>
                    </a:cubicBezTo>
                    <a:cubicBezTo>
                      <a:pt x="3459111" y="800122"/>
                      <a:pt x="3456229" y="777432"/>
                      <a:pt x="3454789" y="773110"/>
                    </a:cubicBezTo>
                    <a:cubicBezTo>
                      <a:pt x="3454068" y="764826"/>
                      <a:pt x="3450827" y="747179"/>
                      <a:pt x="3447946" y="732052"/>
                    </a:cubicBezTo>
                    <a:cubicBezTo>
                      <a:pt x="3444704" y="717285"/>
                      <a:pt x="3441823" y="705040"/>
                      <a:pt x="3443264" y="707921"/>
                    </a:cubicBezTo>
                    <a:cubicBezTo>
                      <a:pt x="3442543" y="703239"/>
                      <a:pt x="3443264" y="709001"/>
                      <a:pt x="3445424" y="718726"/>
                    </a:cubicBezTo>
                    <a:cubicBezTo>
                      <a:pt x="3446505" y="723408"/>
                      <a:pt x="3447946" y="729170"/>
                      <a:pt x="3448666" y="734933"/>
                    </a:cubicBezTo>
                    <a:cubicBezTo>
                      <a:pt x="3449747" y="740696"/>
                      <a:pt x="3450827" y="746818"/>
                      <a:pt x="3451908" y="751861"/>
                    </a:cubicBezTo>
                    <a:cubicBezTo>
                      <a:pt x="3457310" y="777072"/>
                      <a:pt x="3453348" y="753662"/>
                      <a:pt x="3449747" y="732052"/>
                    </a:cubicBezTo>
                    <a:cubicBezTo>
                      <a:pt x="3445424" y="710442"/>
                      <a:pt x="3440743" y="690633"/>
                      <a:pt x="3449026" y="721607"/>
                    </a:cubicBezTo>
                    <a:cubicBezTo>
                      <a:pt x="3446505" y="711522"/>
                      <a:pt x="3443984" y="701438"/>
                      <a:pt x="3441463" y="690633"/>
                    </a:cubicBezTo>
                    <a:cubicBezTo>
                      <a:pt x="3440382" y="685231"/>
                      <a:pt x="3438581" y="680188"/>
                      <a:pt x="3437141" y="674786"/>
                    </a:cubicBezTo>
                    <a:cubicBezTo>
                      <a:pt x="3435700" y="669383"/>
                      <a:pt x="3433899" y="663981"/>
                      <a:pt x="3432459" y="658579"/>
                    </a:cubicBezTo>
                    <a:cubicBezTo>
                      <a:pt x="3430658" y="653176"/>
                      <a:pt x="3429217" y="647414"/>
                      <a:pt x="3427416" y="642011"/>
                    </a:cubicBezTo>
                    <a:cubicBezTo>
                      <a:pt x="3425615" y="636609"/>
                      <a:pt x="3423455" y="630846"/>
                      <a:pt x="3421654" y="625444"/>
                    </a:cubicBezTo>
                    <a:cubicBezTo>
                      <a:pt x="3419853" y="620041"/>
                      <a:pt x="3417692" y="614279"/>
                      <a:pt x="3415891" y="608876"/>
                    </a:cubicBezTo>
                    <a:lnTo>
                      <a:pt x="3413010" y="600592"/>
                    </a:lnTo>
                    <a:lnTo>
                      <a:pt x="3409768" y="592309"/>
                    </a:lnTo>
                    <a:cubicBezTo>
                      <a:pt x="3405446" y="581144"/>
                      <a:pt x="3400764" y="570339"/>
                      <a:pt x="3396442" y="559174"/>
                    </a:cubicBezTo>
                    <a:cubicBezTo>
                      <a:pt x="3391400" y="548369"/>
                      <a:pt x="3386718" y="537924"/>
                      <a:pt x="3381676" y="527119"/>
                    </a:cubicBezTo>
                    <a:cubicBezTo>
                      <a:pt x="3380595" y="524598"/>
                      <a:pt x="3379154" y="521717"/>
                      <a:pt x="3378074" y="519196"/>
                    </a:cubicBezTo>
                    <a:cubicBezTo>
                      <a:pt x="3376633" y="516675"/>
                      <a:pt x="3375553" y="514153"/>
                      <a:pt x="3374113" y="511632"/>
                    </a:cubicBezTo>
                    <a:cubicBezTo>
                      <a:pt x="3371591" y="506590"/>
                      <a:pt x="3368710" y="501548"/>
                      <a:pt x="3366189" y="496866"/>
                    </a:cubicBezTo>
                    <a:cubicBezTo>
                      <a:pt x="3363668" y="491823"/>
                      <a:pt x="3361146" y="487141"/>
                      <a:pt x="3358625" y="482459"/>
                    </a:cubicBezTo>
                    <a:cubicBezTo>
                      <a:pt x="3356104" y="477777"/>
                      <a:pt x="3353223" y="473095"/>
                      <a:pt x="3350341" y="468773"/>
                    </a:cubicBezTo>
                    <a:lnTo>
                      <a:pt x="3356104" y="478857"/>
                    </a:lnTo>
                    <a:cubicBezTo>
                      <a:pt x="3357905" y="482459"/>
                      <a:pt x="3359706" y="485701"/>
                      <a:pt x="3361507" y="489302"/>
                    </a:cubicBezTo>
                    <a:lnTo>
                      <a:pt x="3371951" y="510192"/>
                    </a:lnTo>
                    <a:cubicBezTo>
                      <a:pt x="3367629" y="501908"/>
                      <a:pt x="3362227" y="490743"/>
                      <a:pt x="3355744" y="478497"/>
                    </a:cubicBezTo>
                    <a:cubicBezTo>
                      <a:pt x="3348901" y="466612"/>
                      <a:pt x="3341698" y="454006"/>
                      <a:pt x="3334855" y="442121"/>
                    </a:cubicBezTo>
                    <a:cubicBezTo>
                      <a:pt x="3327291" y="430596"/>
                      <a:pt x="3320448" y="419791"/>
                      <a:pt x="3315406" y="411507"/>
                    </a:cubicBezTo>
                    <a:cubicBezTo>
                      <a:pt x="3310363" y="403223"/>
                      <a:pt x="3306042" y="397821"/>
                      <a:pt x="3305682" y="396380"/>
                    </a:cubicBezTo>
                    <a:cubicBezTo>
                      <a:pt x="3307843" y="399262"/>
                      <a:pt x="3309643" y="402143"/>
                      <a:pt x="3311804" y="405024"/>
                    </a:cubicBezTo>
                    <a:cubicBezTo>
                      <a:pt x="3313605" y="407905"/>
                      <a:pt x="3315766" y="411147"/>
                      <a:pt x="3317927" y="414388"/>
                    </a:cubicBezTo>
                    <a:cubicBezTo>
                      <a:pt x="3321889" y="420511"/>
                      <a:pt x="3326211" y="427354"/>
                      <a:pt x="3330533" y="433837"/>
                    </a:cubicBezTo>
                    <a:cubicBezTo>
                      <a:pt x="3332694" y="437079"/>
                      <a:pt x="3334855" y="440680"/>
                      <a:pt x="3337016" y="444282"/>
                    </a:cubicBezTo>
                    <a:cubicBezTo>
                      <a:pt x="3339176" y="447884"/>
                      <a:pt x="3341337" y="451485"/>
                      <a:pt x="3343499" y="455087"/>
                    </a:cubicBezTo>
                    <a:cubicBezTo>
                      <a:pt x="3347820" y="462290"/>
                      <a:pt x="3352142" y="469853"/>
                      <a:pt x="3356464" y="477417"/>
                    </a:cubicBezTo>
                    <a:cubicBezTo>
                      <a:pt x="3357545" y="477417"/>
                      <a:pt x="3347100" y="459049"/>
                      <a:pt x="3335935" y="440320"/>
                    </a:cubicBezTo>
                    <a:cubicBezTo>
                      <a:pt x="3324050" y="421952"/>
                      <a:pt x="3311804" y="402503"/>
                      <a:pt x="3310724" y="401062"/>
                    </a:cubicBezTo>
                    <a:cubicBezTo>
                      <a:pt x="3290194" y="373330"/>
                      <a:pt x="3268945" y="346678"/>
                      <a:pt x="3245534" y="321466"/>
                    </a:cubicBezTo>
                    <a:cubicBezTo>
                      <a:pt x="3250217" y="327229"/>
                      <a:pt x="3255619" y="332632"/>
                      <a:pt x="3259941" y="338754"/>
                    </a:cubicBezTo>
                    <a:lnTo>
                      <a:pt x="3273987" y="356402"/>
                    </a:lnTo>
                    <a:cubicBezTo>
                      <a:pt x="3271826" y="353881"/>
                      <a:pt x="3268945" y="350279"/>
                      <a:pt x="3265343" y="345958"/>
                    </a:cubicBezTo>
                    <a:cubicBezTo>
                      <a:pt x="3261742" y="341636"/>
                      <a:pt x="3258140" y="336593"/>
                      <a:pt x="3253458" y="331551"/>
                    </a:cubicBezTo>
                    <a:cubicBezTo>
                      <a:pt x="3248776" y="326149"/>
                      <a:pt x="3244094" y="320386"/>
                      <a:pt x="3238691" y="314263"/>
                    </a:cubicBezTo>
                    <a:cubicBezTo>
                      <a:pt x="3236170" y="311022"/>
                      <a:pt x="3233289" y="308140"/>
                      <a:pt x="3230408" y="304899"/>
                    </a:cubicBezTo>
                    <a:cubicBezTo>
                      <a:pt x="3227526" y="301658"/>
                      <a:pt x="3224645" y="298416"/>
                      <a:pt x="3221404" y="295175"/>
                    </a:cubicBezTo>
                    <a:cubicBezTo>
                      <a:pt x="3215281" y="288692"/>
                      <a:pt x="3208798" y="281849"/>
                      <a:pt x="3202315" y="275006"/>
                    </a:cubicBezTo>
                    <a:cubicBezTo>
                      <a:pt x="3199073" y="271404"/>
                      <a:pt x="3195832" y="268162"/>
                      <a:pt x="3192230" y="264921"/>
                    </a:cubicBezTo>
                    <a:lnTo>
                      <a:pt x="3181786" y="254836"/>
                    </a:lnTo>
                    <a:cubicBezTo>
                      <a:pt x="3168460" y="241150"/>
                      <a:pt x="3153693" y="228905"/>
                      <a:pt x="3140727" y="217380"/>
                    </a:cubicBezTo>
                    <a:cubicBezTo>
                      <a:pt x="3173142" y="240790"/>
                      <a:pt x="3219963" y="287611"/>
                      <a:pt x="3266424" y="344517"/>
                    </a:cubicBezTo>
                    <a:cubicBezTo>
                      <a:pt x="3300279" y="385936"/>
                      <a:pt x="3248055" y="316784"/>
                      <a:pt x="3279750" y="356402"/>
                    </a:cubicBezTo>
                    <a:cubicBezTo>
                      <a:pt x="3275788" y="351000"/>
                      <a:pt x="3268945" y="341996"/>
                      <a:pt x="3261381" y="332632"/>
                    </a:cubicBezTo>
                    <a:cubicBezTo>
                      <a:pt x="3253458" y="323627"/>
                      <a:pt x="3245174" y="314263"/>
                      <a:pt x="3239772" y="308501"/>
                    </a:cubicBezTo>
                    <a:lnTo>
                      <a:pt x="3233289" y="300937"/>
                    </a:lnTo>
                    <a:cubicBezTo>
                      <a:pt x="3231128" y="298416"/>
                      <a:pt x="3228967" y="295895"/>
                      <a:pt x="3226446" y="293374"/>
                    </a:cubicBezTo>
                    <a:cubicBezTo>
                      <a:pt x="3228607" y="295175"/>
                      <a:pt x="3230768" y="297336"/>
                      <a:pt x="3232929" y="299857"/>
                    </a:cubicBezTo>
                    <a:cubicBezTo>
                      <a:pt x="3235090" y="302378"/>
                      <a:pt x="3237611" y="304899"/>
                      <a:pt x="3239772" y="307420"/>
                    </a:cubicBezTo>
                    <a:cubicBezTo>
                      <a:pt x="3244814" y="312823"/>
                      <a:pt x="3249856" y="318585"/>
                      <a:pt x="3255619" y="325068"/>
                    </a:cubicBezTo>
                    <a:cubicBezTo>
                      <a:pt x="3261381" y="331191"/>
                      <a:pt x="3267144" y="338394"/>
                      <a:pt x="3272907" y="345597"/>
                    </a:cubicBezTo>
                    <a:cubicBezTo>
                      <a:pt x="3278669" y="352801"/>
                      <a:pt x="3284792" y="360364"/>
                      <a:pt x="3290915" y="368288"/>
                    </a:cubicBezTo>
                    <a:cubicBezTo>
                      <a:pt x="3296678" y="376211"/>
                      <a:pt x="3302800" y="384495"/>
                      <a:pt x="3308563" y="392418"/>
                    </a:cubicBezTo>
                    <a:cubicBezTo>
                      <a:pt x="3311444" y="396380"/>
                      <a:pt x="3314686" y="400342"/>
                      <a:pt x="3317207" y="404664"/>
                    </a:cubicBezTo>
                    <a:cubicBezTo>
                      <a:pt x="3320088" y="408986"/>
                      <a:pt x="3322609" y="412948"/>
                      <a:pt x="3325491" y="417270"/>
                    </a:cubicBezTo>
                    <a:cubicBezTo>
                      <a:pt x="3330893" y="425553"/>
                      <a:pt x="3336295" y="433477"/>
                      <a:pt x="3341337" y="441401"/>
                    </a:cubicBezTo>
                    <a:cubicBezTo>
                      <a:pt x="3346380" y="449324"/>
                      <a:pt x="3351062" y="457248"/>
                      <a:pt x="3355384" y="464451"/>
                    </a:cubicBezTo>
                    <a:cubicBezTo>
                      <a:pt x="3352142" y="459409"/>
                      <a:pt x="3349261" y="455087"/>
                      <a:pt x="3348181" y="453646"/>
                    </a:cubicBezTo>
                    <a:cubicBezTo>
                      <a:pt x="3361146" y="476336"/>
                      <a:pt x="3373032" y="499747"/>
                      <a:pt x="3384197" y="523158"/>
                    </a:cubicBezTo>
                    <a:cubicBezTo>
                      <a:pt x="3389599" y="535043"/>
                      <a:pt x="3395002" y="546928"/>
                      <a:pt x="3400404" y="558814"/>
                    </a:cubicBezTo>
                    <a:cubicBezTo>
                      <a:pt x="3405446" y="570699"/>
                      <a:pt x="3410129" y="582584"/>
                      <a:pt x="3414811" y="594470"/>
                    </a:cubicBezTo>
                    <a:cubicBezTo>
                      <a:pt x="3405446" y="569258"/>
                      <a:pt x="3401485" y="559174"/>
                      <a:pt x="3394642" y="545488"/>
                    </a:cubicBezTo>
                    <a:cubicBezTo>
                      <a:pt x="3394642" y="545127"/>
                      <a:pt x="3395722" y="547288"/>
                      <a:pt x="3397883" y="551250"/>
                    </a:cubicBezTo>
                    <a:cubicBezTo>
                      <a:pt x="3398963" y="553411"/>
                      <a:pt x="3400044" y="555572"/>
                      <a:pt x="3401485" y="558453"/>
                    </a:cubicBezTo>
                    <a:cubicBezTo>
                      <a:pt x="3402565" y="561335"/>
                      <a:pt x="3404006" y="564216"/>
                      <a:pt x="3405446" y="567457"/>
                    </a:cubicBezTo>
                    <a:cubicBezTo>
                      <a:pt x="3407967" y="573940"/>
                      <a:pt x="3411209" y="581144"/>
                      <a:pt x="3413730" y="587627"/>
                    </a:cubicBezTo>
                    <a:cubicBezTo>
                      <a:pt x="3416251" y="594109"/>
                      <a:pt x="3419133" y="599872"/>
                      <a:pt x="3420573" y="604194"/>
                    </a:cubicBezTo>
                    <a:cubicBezTo>
                      <a:pt x="3418772" y="598431"/>
                      <a:pt x="3416972" y="594109"/>
                      <a:pt x="3415891" y="590868"/>
                    </a:cubicBezTo>
                    <a:cubicBezTo>
                      <a:pt x="3414811" y="587627"/>
                      <a:pt x="3413730" y="585105"/>
                      <a:pt x="3413370" y="583665"/>
                    </a:cubicBezTo>
                    <a:cubicBezTo>
                      <a:pt x="3412290" y="580423"/>
                      <a:pt x="3412290" y="579703"/>
                      <a:pt x="3412290" y="579703"/>
                    </a:cubicBezTo>
                    <a:cubicBezTo>
                      <a:pt x="3412290" y="579703"/>
                      <a:pt x="3413730" y="581504"/>
                      <a:pt x="3408328" y="567457"/>
                    </a:cubicBezTo>
                    <a:cubicBezTo>
                      <a:pt x="3420573" y="595910"/>
                      <a:pt x="3428857" y="619681"/>
                      <a:pt x="3439302" y="655697"/>
                    </a:cubicBezTo>
                    <a:cubicBezTo>
                      <a:pt x="3443624" y="674786"/>
                      <a:pt x="3433539" y="640570"/>
                      <a:pt x="3433539" y="644532"/>
                    </a:cubicBezTo>
                    <a:cubicBezTo>
                      <a:pt x="3444704" y="681629"/>
                      <a:pt x="3447585" y="699277"/>
                      <a:pt x="3459111" y="754742"/>
                    </a:cubicBezTo>
                    <a:cubicBezTo>
                      <a:pt x="3455869" y="736013"/>
                      <a:pt x="3454789" y="728090"/>
                      <a:pt x="3454428" y="726649"/>
                    </a:cubicBezTo>
                    <a:cubicBezTo>
                      <a:pt x="3454428" y="725929"/>
                      <a:pt x="3454789" y="727009"/>
                      <a:pt x="3455509" y="729170"/>
                    </a:cubicBezTo>
                    <a:cubicBezTo>
                      <a:pt x="3456229" y="731331"/>
                      <a:pt x="3456950" y="734933"/>
                      <a:pt x="3458030" y="739255"/>
                    </a:cubicBezTo>
                    <a:cubicBezTo>
                      <a:pt x="3459831" y="747899"/>
                      <a:pt x="3462352" y="759784"/>
                      <a:pt x="3464873" y="770949"/>
                    </a:cubicBezTo>
                    <a:cubicBezTo>
                      <a:pt x="3467034" y="782114"/>
                      <a:pt x="3468475" y="792919"/>
                      <a:pt x="3469556" y="799402"/>
                    </a:cubicBezTo>
                    <a:lnTo>
                      <a:pt x="3468115" y="786796"/>
                    </a:lnTo>
                    <a:cubicBezTo>
                      <a:pt x="3470276" y="798682"/>
                      <a:pt x="3472077" y="809487"/>
                      <a:pt x="3473517" y="819571"/>
                    </a:cubicBezTo>
                    <a:cubicBezTo>
                      <a:pt x="3474598" y="829656"/>
                      <a:pt x="3474598" y="839020"/>
                      <a:pt x="3474958" y="847304"/>
                    </a:cubicBezTo>
                    <a:cubicBezTo>
                      <a:pt x="3474237" y="839740"/>
                      <a:pt x="3473517" y="831817"/>
                      <a:pt x="3472797" y="824974"/>
                    </a:cubicBezTo>
                    <a:cubicBezTo>
                      <a:pt x="3472077" y="818131"/>
                      <a:pt x="3470996" y="811648"/>
                      <a:pt x="3470636" y="806605"/>
                    </a:cubicBezTo>
                    <a:cubicBezTo>
                      <a:pt x="3469195" y="796521"/>
                      <a:pt x="3468115" y="791118"/>
                      <a:pt x="3468115" y="795800"/>
                    </a:cubicBezTo>
                    <a:cubicBezTo>
                      <a:pt x="3468835" y="800843"/>
                      <a:pt x="3469556" y="805885"/>
                      <a:pt x="3470276" y="810927"/>
                    </a:cubicBezTo>
                    <a:cubicBezTo>
                      <a:pt x="3470996" y="815970"/>
                      <a:pt x="3471716" y="821012"/>
                      <a:pt x="3472077" y="826414"/>
                    </a:cubicBezTo>
                    <a:cubicBezTo>
                      <a:pt x="3473157" y="836859"/>
                      <a:pt x="3473877" y="847664"/>
                      <a:pt x="3474958" y="859189"/>
                    </a:cubicBezTo>
                    <a:lnTo>
                      <a:pt x="3472437" y="838300"/>
                    </a:lnTo>
                    <a:lnTo>
                      <a:pt x="3474598" y="863511"/>
                    </a:lnTo>
                    <a:cubicBezTo>
                      <a:pt x="3475318" y="871795"/>
                      <a:pt x="3475318" y="880439"/>
                      <a:pt x="3475678" y="888722"/>
                    </a:cubicBezTo>
                    <a:lnTo>
                      <a:pt x="3476398" y="913934"/>
                    </a:lnTo>
                    <a:lnTo>
                      <a:pt x="3476398" y="938785"/>
                    </a:lnTo>
                    <a:cubicBezTo>
                      <a:pt x="3477839" y="954632"/>
                      <a:pt x="3479640" y="980924"/>
                      <a:pt x="3481441" y="994970"/>
                    </a:cubicBezTo>
                    <a:cubicBezTo>
                      <a:pt x="3480360" y="1019101"/>
                      <a:pt x="3481441" y="1052236"/>
                      <a:pt x="3481441" y="1074926"/>
                    </a:cubicBezTo>
                    <a:lnTo>
                      <a:pt x="3481441" y="1064482"/>
                    </a:lnTo>
                    <a:cubicBezTo>
                      <a:pt x="3480000" y="1108422"/>
                      <a:pt x="3480721" y="1206746"/>
                      <a:pt x="3481801" y="1215030"/>
                    </a:cubicBezTo>
                    <a:cubicBezTo>
                      <a:pt x="3480721" y="1246364"/>
                      <a:pt x="3474958" y="992449"/>
                      <a:pt x="3476038" y="1215030"/>
                    </a:cubicBezTo>
                    <a:cubicBezTo>
                      <a:pt x="3476038" y="1299668"/>
                      <a:pt x="3479640" y="1267613"/>
                      <a:pt x="3480721" y="1315875"/>
                    </a:cubicBezTo>
                    <a:cubicBezTo>
                      <a:pt x="3480721" y="1315875"/>
                      <a:pt x="3480721" y="1312994"/>
                      <a:pt x="3480000" y="1318036"/>
                    </a:cubicBezTo>
                    <a:cubicBezTo>
                      <a:pt x="3480000" y="1355133"/>
                      <a:pt x="3481081" y="1358735"/>
                      <a:pt x="3481801" y="1389348"/>
                    </a:cubicBezTo>
                    <a:cubicBezTo>
                      <a:pt x="3482161" y="1367018"/>
                      <a:pt x="3482521" y="1334964"/>
                      <a:pt x="3481801" y="1324519"/>
                    </a:cubicBezTo>
                    <a:cubicBezTo>
                      <a:pt x="3483241" y="1335684"/>
                      <a:pt x="3481801" y="1401594"/>
                      <a:pt x="3482881" y="1430047"/>
                    </a:cubicBezTo>
                    <a:cubicBezTo>
                      <a:pt x="3480721" y="1393310"/>
                      <a:pt x="3482161" y="1501719"/>
                      <a:pt x="3480721" y="1472906"/>
                    </a:cubicBezTo>
                    <a:cubicBezTo>
                      <a:pt x="3479280" y="1546739"/>
                      <a:pt x="3480721" y="1625255"/>
                      <a:pt x="3482881" y="1664152"/>
                    </a:cubicBezTo>
                    <a:cubicBezTo>
                      <a:pt x="3480000" y="1714215"/>
                      <a:pt x="3483241" y="1751672"/>
                      <a:pt x="3481801" y="1833069"/>
                    </a:cubicBezTo>
                    <a:cubicBezTo>
                      <a:pt x="3481801" y="1820463"/>
                      <a:pt x="3481801" y="1798133"/>
                      <a:pt x="3481801" y="1780485"/>
                    </a:cubicBezTo>
                    <a:cubicBezTo>
                      <a:pt x="3480000" y="1734384"/>
                      <a:pt x="3480721" y="1864403"/>
                      <a:pt x="3479280" y="1793451"/>
                    </a:cubicBezTo>
                    <a:cubicBezTo>
                      <a:pt x="3479280" y="1808577"/>
                      <a:pt x="3480360" y="1794531"/>
                      <a:pt x="3480000" y="1779044"/>
                    </a:cubicBezTo>
                    <a:cubicBezTo>
                      <a:pt x="3480000" y="1751672"/>
                      <a:pt x="3478920" y="1726100"/>
                      <a:pt x="3478199" y="1732943"/>
                    </a:cubicBezTo>
                    <a:lnTo>
                      <a:pt x="3476759" y="1799213"/>
                    </a:lnTo>
                    <a:lnTo>
                      <a:pt x="3476759" y="1776163"/>
                    </a:lnTo>
                    <a:cubicBezTo>
                      <a:pt x="3476398" y="1776163"/>
                      <a:pt x="3474237" y="1876648"/>
                      <a:pt x="3474237" y="1876648"/>
                    </a:cubicBezTo>
                    <a:cubicBezTo>
                      <a:pt x="3474237" y="1879529"/>
                      <a:pt x="3474958" y="1869805"/>
                      <a:pt x="3475318" y="1865123"/>
                    </a:cubicBezTo>
                    <a:cubicBezTo>
                      <a:pt x="3474958" y="1923469"/>
                      <a:pt x="3474958" y="1985777"/>
                      <a:pt x="3475318" y="2046285"/>
                    </a:cubicBezTo>
                    <a:cubicBezTo>
                      <a:pt x="3475318" y="2061412"/>
                      <a:pt x="3475318" y="2076538"/>
                      <a:pt x="3475318" y="2091305"/>
                    </a:cubicBezTo>
                    <a:cubicBezTo>
                      <a:pt x="3475318" y="2098869"/>
                      <a:pt x="3475318" y="2106072"/>
                      <a:pt x="3475318" y="2113275"/>
                    </a:cubicBezTo>
                    <a:cubicBezTo>
                      <a:pt x="3475318" y="2120838"/>
                      <a:pt x="3475318" y="2128042"/>
                      <a:pt x="3474958" y="2135245"/>
                    </a:cubicBezTo>
                    <a:cubicBezTo>
                      <a:pt x="3474958" y="2142448"/>
                      <a:pt x="3474958" y="2149651"/>
                      <a:pt x="3474598" y="2156855"/>
                    </a:cubicBezTo>
                    <a:cubicBezTo>
                      <a:pt x="3474598" y="2164058"/>
                      <a:pt x="3473517" y="2170901"/>
                      <a:pt x="3473157" y="2177744"/>
                    </a:cubicBezTo>
                    <a:cubicBezTo>
                      <a:pt x="3472077" y="2191430"/>
                      <a:pt x="3471356" y="2204756"/>
                      <a:pt x="3469556" y="2217722"/>
                    </a:cubicBezTo>
                    <a:cubicBezTo>
                      <a:pt x="3469556" y="2220243"/>
                      <a:pt x="3469556" y="2226006"/>
                      <a:pt x="3468835" y="2234290"/>
                    </a:cubicBezTo>
                    <a:cubicBezTo>
                      <a:pt x="3468475" y="2238612"/>
                      <a:pt x="3468115" y="2243294"/>
                      <a:pt x="3467394" y="2248696"/>
                    </a:cubicBezTo>
                    <a:cubicBezTo>
                      <a:pt x="3467034" y="2254099"/>
                      <a:pt x="3465593" y="2260221"/>
                      <a:pt x="3464873" y="2266704"/>
                    </a:cubicBezTo>
                    <a:cubicBezTo>
                      <a:pt x="3463793" y="2273187"/>
                      <a:pt x="3462712" y="2280030"/>
                      <a:pt x="3461632" y="2287234"/>
                    </a:cubicBezTo>
                    <a:cubicBezTo>
                      <a:pt x="3460912" y="2290835"/>
                      <a:pt x="3460552" y="2294797"/>
                      <a:pt x="3459831" y="2298398"/>
                    </a:cubicBezTo>
                    <a:cubicBezTo>
                      <a:pt x="3459111" y="2302360"/>
                      <a:pt x="3458030" y="2305962"/>
                      <a:pt x="3457310" y="2309924"/>
                    </a:cubicBezTo>
                    <a:cubicBezTo>
                      <a:pt x="3453708" y="2325771"/>
                      <a:pt x="3450107" y="2343059"/>
                      <a:pt x="3445064" y="2359986"/>
                    </a:cubicBezTo>
                    <a:cubicBezTo>
                      <a:pt x="3442543" y="2368630"/>
                      <a:pt x="3440022" y="2377274"/>
                      <a:pt x="3437861" y="2386278"/>
                    </a:cubicBezTo>
                    <a:cubicBezTo>
                      <a:pt x="3434980" y="2394922"/>
                      <a:pt x="3432099" y="2403566"/>
                      <a:pt x="3429217" y="2412210"/>
                    </a:cubicBezTo>
                    <a:cubicBezTo>
                      <a:pt x="3423815" y="2429498"/>
                      <a:pt x="3416611" y="2446425"/>
                      <a:pt x="3410489" y="2462272"/>
                    </a:cubicBezTo>
                    <a:cubicBezTo>
                      <a:pt x="3407607" y="2470196"/>
                      <a:pt x="3404006" y="2477760"/>
                      <a:pt x="3400764" y="2485323"/>
                    </a:cubicBezTo>
                    <a:cubicBezTo>
                      <a:pt x="3397523" y="2492526"/>
                      <a:pt x="3394642" y="2499729"/>
                      <a:pt x="3391400" y="2506212"/>
                    </a:cubicBezTo>
                    <a:cubicBezTo>
                      <a:pt x="3388519" y="2513055"/>
                      <a:pt x="3385277" y="2518818"/>
                      <a:pt x="3382756" y="2524581"/>
                    </a:cubicBezTo>
                    <a:cubicBezTo>
                      <a:pt x="3379875" y="2530343"/>
                      <a:pt x="3377354" y="2535746"/>
                      <a:pt x="3375193" y="2540428"/>
                    </a:cubicBezTo>
                    <a:cubicBezTo>
                      <a:pt x="3384197" y="2519898"/>
                      <a:pt x="3387438" y="2507653"/>
                      <a:pt x="3380235" y="2519538"/>
                    </a:cubicBezTo>
                    <a:cubicBezTo>
                      <a:pt x="3388519" y="2502971"/>
                      <a:pt x="3402565" y="2467315"/>
                      <a:pt x="3417692" y="2428057"/>
                    </a:cubicBezTo>
                    <a:cubicBezTo>
                      <a:pt x="3420573" y="2421934"/>
                      <a:pt x="3438221" y="2372952"/>
                      <a:pt x="3428497" y="2405007"/>
                    </a:cubicBezTo>
                    <a:cubicBezTo>
                      <a:pt x="3430658" y="2398164"/>
                      <a:pt x="3432819" y="2392041"/>
                      <a:pt x="3434620" y="2386999"/>
                    </a:cubicBezTo>
                    <a:cubicBezTo>
                      <a:pt x="3436420" y="2381956"/>
                      <a:pt x="3437501" y="2377274"/>
                      <a:pt x="3438221" y="2373673"/>
                    </a:cubicBezTo>
                    <a:cubicBezTo>
                      <a:pt x="3440382" y="2366469"/>
                      <a:pt x="3441463" y="2361787"/>
                      <a:pt x="3441823" y="2359626"/>
                    </a:cubicBezTo>
                    <a:cubicBezTo>
                      <a:pt x="3442903" y="2355304"/>
                      <a:pt x="3441103" y="2359626"/>
                      <a:pt x="3438942" y="2366109"/>
                    </a:cubicBezTo>
                    <a:cubicBezTo>
                      <a:pt x="3436420" y="2372952"/>
                      <a:pt x="3433899" y="2381956"/>
                      <a:pt x="3431378" y="2387359"/>
                    </a:cubicBezTo>
                    <a:cubicBezTo>
                      <a:pt x="3429217" y="2392761"/>
                      <a:pt x="3428137" y="2394202"/>
                      <a:pt x="3430298" y="2385918"/>
                    </a:cubicBezTo>
                    <a:cubicBezTo>
                      <a:pt x="3425255" y="2401045"/>
                      <a:pt x="3420573" y="2415812"/>
                      <a:pt x="3415531" y="2429498"/>
                    </a:cubicBezTo>
                    <a:cubicBezTo>
                      <a:pt x="3410489" y="2443184"/>
                      <a:pt x="3405446" y="2456150"/>
                      <a:pt x="3400764" y="2468395"/>
                    </a:cubicBezTo>
                    <a:cubicBezTo>
                      <a:pt x="3395362" y="2480641"/>
                      <a:pt x="3390320" y="2492166"/>
                      <a:pt x="3385638" y="2503331"/>
                    </a:cubicBezTo>
                    <a:cubicBezTo>
                      <a:pt x="3383477" y="2509094"/>
                      <a:pt x="3380595" y="2514136"/>
                      <a:pt x="3378074" y="2519538"/>
                    </a:cubicBezTo>
                    <a:cubicBezTo>
                      <a:pt x="3375553" y="2524941"/>
                      <a:pt x="3373032" y="2529983"/>
                      <a:pt x="3370511" y="2535025"/>
                    </a:cubicBezTo>
                    <a:cubicBezTo>
                      <a:pt x="3367989" y="2540068"/>
                      <a:pt x="3365469" y="2545110"/>
                      <a:pt x="3363308" y="2550152"/>
                    </a:cubicBezTo>
                    <a:cubicBezTo>
                      <a:pt x="3360786" y="2554834"/>
                      <a:pt x="3357905" y="2559877"/>
                      <a:pt x="3355384" y="2564559"/>
                    </a:cubicBezTo>
                    <a:cubicBezTo>
                      <a:pt x="3350341" y="2573923"/>
                      <a:pt x="3345300" y="2583287"/>
                      <a:pt x="3340257" y="2591931"/>
                    </a:cubicBezTo>
                    <a:cubicBezTo>
                      <a:pt x="3329452" y="2609579"/>
                      <a:pt x="3319368" y="2626867"/>
                      <a:pt x="3307482" y="2643434"/>
                    </a:cubicBezTo>
                    <a:lnTo>
                      <a:pt x="3305682" y="2644875"/>
                    </a:lnTo>
                    <a:cubicBezTo>
                      <a:pt x="3294516" y="2662163"/>
                      <a:pt x="3281550" y="2678370"/>
                      <a:pt x="3269305" y="2694577"/>
                    </a:cubicBezTo>
                    <a:cubicBezTo>
                      <a:pt x="3285152" y="2674768"/>
                      <a:pt x="3293076" y="2665764"/>
                      <a:pt x="3291995" y="2668285"/>
                    </a:cubicBezTo>
                    <a:cubicBezTo>
                      <a:pt x="3291635" y="2669366"/>
                      <a:pt x="3288754" y="2673328"/>
                      <a:pt x="3283351" y="2680171"/>
                    </a:cubicBezTo>
                    <a:cubicBezTo>
                      <a:pt x="3280830" y="2683412"/>
                      <a:pt x="3277589" y="2687734"/>
                      <a:pt x="3273627" y="2692776"/>
                    </a:cubicBezTo>
                    <a:cubicBezTo>
                      <a:pt x="3271826" y="2695298"/>
                      <a:pt x="3269665" y="2697819"/>
                      <a:pt x="3267144" y="2700700"/>
                    </a:cubicBezTo>
                    <a:cubicBezTo>
                      <a:pt x="3264623" y="2703221"/>
                      <a:pt x="3262102" y="2706102"/>
                      <a:pt x="3259581" y="2709344"/>
                    </a:cubicBezTo>
                    <a:lnTo>
                      <a:pt x="3264623" y="2703221"/>
                    </a:lnTo>
                    <a:cubicBezTo>
                      <a:pt x="3258140" y="2710064"/>
                      <a:pt x="3250577" y="2718708"/>
                      <a:pt x="3241573" y="2728793"/>
                    </a:cubicBezTo>
                    <a:cubicBezTo>
                      <a:pt x="3232568" y="2738877"/>
                      <a:pt x="3222124" y="2749322"/>
                      <a:pt x="3211319" y="2760847"/>
                    </a:cubicBezTo>
                    <a:cubicBezTo>
                      <a:pt x="3208798" y="2763728"/>
                      <a:pt x="3205916" y="2766610"/>
                      <a:pt x="3203035" y="2769131"/>
                    </a:cubicBezTo>
                    <a:cubicBezTo>
                      <a:pt x="3200154" y="2772012"/>
                      <a:pt x="3197273" y="2774533"/>
                      <a:pt x="3194391" y="2777415"/>
                    </a:cubicBezTo>
                    <a:cubicBezTo>
                      <a:pt x="3188629" y="2782817"/>
                      <a:pt x="3182866" y="2788580"/>
                      <a:pt x="3177103" y="2793982"/>
                    </a:cubicBezTo>
                    <a:cubicBezTo>
                      <a:pt x="3165218" y="2804427"/>
                      <a:pt x="3153333" y="2814872"/>
                      <a:pt x="3142168" y="2824236"/>
                    </a:cubicBezTo>
                    <a:lnTo>
                      <a:pt x="3112274" y="2849807"/>
                    </a:lnTo>
                    <a:cubicBezTo>
                      <a:pt x="3100749" y="2858451"/>
                      <a:pt x="3091385" y="2864574"/>
                      <a:pt x="3084181" y="2869256"/>
                    </a:cubicBezTo>
                    <a:cubicBezTo>
                      <a:pt x="3076978" y="2873938"/>
                      <a:pt x="3071576" y="2877540"/>
                      <a:pt x="3066894" y="2879701"/>
                    </a:cubicBezTo>
                    <a:cubicBezTo>
                      <a:pt x="3057530" y="2884383"/>
                      <a:pt x="3052487" y="2886184"/>
                      <a:pt x="3044204" y="2890506"/>
                    </a:cubicBezTo>
                    <a:cubicBezTo>
                      <a:pt x="3039521" y="2893387"/>
                      <a:pt x="3034839" y="2896629"/>
                      <a:pt x="3030157" y="2899510"/>
                    </a:cubicBezTo>
                    <a:cubicBezTo>
                      <a:pt x="3025475" y="2902391"/>
                      <a:pt x="3020793" y="2904912"/>
                      <a:pt x="3016471" y="2907433"/>
                    </a:cubicBezTo>
                    <a:cubicBezTo>
                      <a:pt x="3007467" y="2912476"/>
                      <a:pt x="2999183" y="2917518"/>
                      <a:pt x="2990900" y="2922200"/>
                    </a:cubicBezTo>
                    <a:cubicBezTo>
                      <a:pt x="2982616" y="2926522"/>
                      <a:pt x="2974692" y="2930844"/>
                      <a:pt x="2967129" y="2934806"/>
                    </a:cubicBezTo>
                    <a:cubicBezTo>
                      <a:pt x="2963167" y="2936967"/>
                      <a:pt x="2959565" y="2938768"/>
                      <a:pt x="2955964" y="2940928"/>
                    </a:cubicBezTo>
                    <a:cubicBezTo>
                      <a:pt x="2952362" y="2942729"/>
                      <a:pt x="2948400" y="2944530"/>
                      <a:pt x="2944799" y="2946331"/>
                    </a:cubicBezTo>
                    <a:cubicBezTo>
                      <a:pt x="2937595" y="2949933"/>
                      <a:pt x="2930392" y="2953174"/>
                      <a:pt x="2923189" y="2956776"/>
                    </a:cubicBezTo>
                    <a:cubicBezTo>
                      <a:pt x="2919587" y="2958577"/>
                      <a:pt x="2916346" y="2960377"/>
                      <a:pt x="2912744" y="2961818"/>
                    </a:cubicBezTo>
                    <a:cubicBezTo>
                      <a:pt x="2909143" y="2963259"/>
                      <a:pt x="2905541" y="2964699"/>
                      <a:pt x="2901939" y="2966500"/>
                    </a:cubicBezTo>
                    <a:cubicBezTo>
                      <a:pt x="2887533" y="2972623"/>
                      <a:pt x="2873847" y="2979106"/>
                      <a:pt x="2858360" y="2984148"/>
                    </a:cubicBezTo>
                    <a:cubicBezTo>
                      <a:pt x="2854758" y="2985228"/>
                      <a:pt x="2849716" y="2986669"/>
                      <a:pt x="2843593" y="2988830"/>
                    </a:cubicBezTo>
                    <a:cubicBezTo>
                      <a:pt x="2837470" y="2990631"/>
                      <a:pt x="2830627" y="2993152"/>
                      <a:pt x="2822704" y="2994953"/>
                    </a:cubicBezTo>
                    <a:cubicBezTo>
                      <a:pt x="2815140" y="2997114"/>
                      <a:pt x="2807217" y="2999275"/>
                      <a:pt x="2799293" y="3001436"/>
                    </a:cubicBezTo>
                    <a:cubicBezTo>
                      <a:pt x="2795331" y="3002516"/>
                      <a:pt x="2791369" y="3003597"/>
                      <a:pt x="2787768" y="3004677"/>
                    </a:cubicBezTo>
                    <a:cubicBezTo>
                      <a:pt x="2784166" y="3005758"/>
                      <a:pt x="2780204" y="3006478"/>
                      <a:pt x="2776603" y="3007198"/>
                    </a:cubicBezTo>
                    <a:cubicBezTo>
                      <a:pt x="2748510" y="3013321"/>
                      <a:pt x="2733023" y="3016203"/>
                      <a:pt x="2767959" y="3007198"/>
                    </a:cubicBezTo>
                    <a:cubicBezTo>
                      <a:pt x="2757874" y="3009719"/>
                      <a:pt x="2749591" y="3011881"/>
                      <a:pt x="2742027" y="3014041"/>
                    </a:cubicBezTo>
                    <a:cubicBezTo>
                      <a:pt x="2734464" y="3015842"/>
                      <a:pt x="2727981" y="3017283"/>
                      <a:pt x="2722218" y="3018723"/>
                    </a:cubicBezTo>
                    <a:cubicBezTo>
                      <a:pt x="2716456" y="3020164"/>
                      <a:pt x="2711053" y="3021605"/>
                      <a:pt x="2705651" y="3023045"/>
                    </a:cubicBezTo>
                    <a:cubicBezTo>
                      <a:pt x="2700248" y="3024486"/>
                      <a:pt x="2694846" y="3025927"/>
                      <a:pt x="2689083" y="3027007"/>
                    </a:cubicBezTo>
                    <a:cubicBezTo>
                      <a:pt x="2665673" y="3030969"/>
                      <a:pt x="2634699" y="3037812"/>
                      <a:pt x="2564107" y="3036732"/>
                    </a:cubicBezTo>
                    <a:lnTo>
                      <a:pt x="2600843" y="3034571"/>
                    </a:lnTo>
                    <a:cubicBezTo>
                      <a:pt x="2592560" y="3034571"/>
                      <a:pt x="2583916" y="3034931"/>
                      <a:pt x="2574912" y="3035291"/>
                    </a:cubicBezTo>
                    <a:cubicBezTo>
                      <a:pt x="2570950" y="3035291"/>
                      <a:pt x="2566628" y="3035291"/>
                      <a:pt x="2562306" y="3035651"/>
                    </a:cubicBezTo>
                    <a:cubicBezTo>
                      <a:pt x="2560865" y="3035651"/>
                      <a:pt x="2558344" y="3035651"/>
                      <a:pt x="2556543" y="3035651"/>
                    </a:cubicBezTo>
                    <a:cubicBezTo>
                      <a:pt x="2554743" y="3035651"/>
                      <a:pt x="2552582" y="3035651"/>
                      <a:pt x="2550781" y="3035651"/>
                    </a:cubicBezTo>
                    <a:lnTo>
                      <a:pt x="2550061" y="3035651"/>
                    </a:lnTo>
                    <a:cubicBezTo>
                      <a:pt x="2550061" y="3035651"/>
                      <a:pt x="2550061" y="3035651"/>
                      <a:pt x="2549700" y="3035651"/>
                    </a:cubicBezTo>
                    <a:lnTo>
                      <a:pt x="2549700" y="3035651"/>
                    </a:lnTo>
                    <a:cubicBezTo>
                      <a:pt x="2549700" y="3036011"/>
                      <a:pt x="2549700" y="3037452"/>
                      <a:pt x="2549700" y="3037452"/>
                    </a:cubicBezTo>
                    <a:lnTo>
                      <a:pt x="2549700" y="3040333"/>
                    </a:lnTo>
                    <a:cubicBezTo>
                      <a:pt x="2550421" y="3045736"/>
                      <a:pt x="2550781" y="3051138"/>
                      <a:pt x="2551141" y="3056541"/>
                    </a:cubicBezTo>
                    <a:cubicBezTo>
                      <a:pt x="2551501" y="3065545"/>
                      <a:pt x="2552942" y="3074909"/>
                      <a:pt x="2554022" y="3083913"/>
                    </a:cubicBezTo>
                    <a:cubicBezTo>
                      <a:pt x="2555103" y="3092917"/>
                      <a:pt x="2556183" y="3102281"/>
                      <a:pt x="2557624" y="3111285"/>
                    </a:cubicBezTo>
                    <a:cubicBezTo>
                      <a:pt x="2559425" y="3120289"/>
                      <a:pt x="2560865" y="3129293"/>
                      <a:pt x="2562306" y="3137937"/>
                    </a:cubicBezTo>
                    <a:cubicBezTo>
                      <a:pt x="2563026" y="3142259"/>
                      <a:pt x="2563747" y="3146581"/>
                      <a:pt x="2564827" y="3150903"/>
                    </a:cubicBezTo>
                    <a:cubicBezTo>
                      <a:pt x="2565908" y="3155225"/>
                      <a:pt x="2566988" y="3159547"/>
                      <a:pt x="2568069" y="3163509"/>
                    </a:cubicBezTo>
                    <a:cubicBezTo>
                      <a:pt x="2575632" y="3197364"/>
                      <a:pt x="2586077" y="3228338"/>
                      <a:pt x="2596161" y="3253910"/>
                    </a:cubicBezTo>
                    <a:cubicBezTo>
                      <a:pt x="2598682" y="3260393"/>
                      <a:pt x="2601204" y="3266155"/>
                      <a:pt x="2603725" y="3271918"/>
                    </a:cubicBezTo>
                    <a:cubicBezTo>
                      <a:pt x="2606246" y="3277320"/>
                      <a:pt x="2608767" y="3282723"/>
                      <a:pt x="2611288" y="3287765"/>
                    </a:cubicBezTo>
                    <a:cubicBezTo>
                      <a:pt x="2612369" y="3290286"/>
                      <a:pt x="2613449" y="3292447"/>
                      <a:pt x="2614530" y="3294968"/>
                    </a:cubicBezTo>
                    <a:cubicBezTo>
                      <a:pt x="2615610" y="3297129"/>
                      <a:pt x="2616691" y="3299290"/>
                      <a:pt x="2617771" y="3301451"/>
                    </a:cubicBezTo>
                    <a:cubicBezTo>
                      <a:pt x="2619932" y="3305413"/>
                      <a:pt x="2621733" y="3309014"/>
                      <a:pt x="2623534" y="3312256"/>
                    </a:cubicBezTo>
                    <a:cubicBezTo>
                      <a:pt x="2617051" y="3302532"/>
                      <a:pt x="2618131" y="3306493"/>
                      <a:pt x="2623534" y="3318379"/>
                    </a:cubicBezTo>
                    <a:cubicBezTo>
                      <a:pt x="2629656" y="3329904"/>
                      <a:pt x="2641182" y="3348993"/>
                      <a:pt x="2656308" y="3367361"/>
                    </a:cubicBezTo>
                    <a:cubicBezTo>
                      <a:pt x="2658109" y="3369522"/>
                      <a:pt x="2660270" y="3371683"/>
                      <a:pt x="2662071" y="3373844"/>
                    </a:cubicBezTo>
                    <a:lnTo>
                      <a:pt x="2664952" y="3377085"/>
                    </a:lnTo>
                    <a:lnTo>
                      <a:pt x="2666393" y="3378526"/>
                    </a:lnTo>
                    <a:lnTo>
                      <a:pt x="2668554" y="3380327"/>
                    </a:lnTo>
                    <a:cubicBezTo>
                      <a:pt x="2674677" y="3386089"/>
                      <a:pt x="2679359" y="3393292"/>
                      <a:pt x="2682240" y="3400856"/>
                    </a:cubicBezTo>
                    <a:cubicBezTo>
                      <a:pt x="2685121" y="3408420"/>
                      <a:pt x="2686202" y="3416703"/>
                      <a:pt x="2685842" y="3424627"/>
                    </a:cubicBezTo>
                    <a:cubicBezTo>
                      <a:pt x="2685482" y="3432550"/>
                      <a:pt x="2682961" y="3439754"/>
                      <a:pt x="2679719" y="3446237"/>
                    </a:cubicBezTo>
                    <a:cubicBezTo>
                      <a:pt x="2673236" y="3458842"/>
                      <a:pt x="2662431" y="3466766"/>
                      <a:pt x="2653067" y="3470367"/>
                    </a:cubicBezTo>
                    <a:cubicBezTo>
                      <a:pt x="2643703" y="3473969"/>
                      <a:pt x="2636500" y="3473969"/>
                      <a:pt x="2632898" y="3473609"/>
                    </a:cubicBezTo>
                    <a:cubicBezTo>
                      <a:pt x="2635059" y="3473609"/>
                      <a:pt x="2632898" y="3474329"/>
                      <a:pt x="2627856" y="3474329"/>
                    </a:cubicBezTo>
                    <a:cubicBezTo>
                      <a:pt x="2625695" y="3474329"/>
                      <a:pt x="2622453" y="3474329"/>
                      <a:pt x="2619212" y="3473249"/>
                    </a:cubicBezTo>
                    <a:cubicBezTo>
                      <a:pt x="2615610" y="3472528"/>
                      <a:pt x="2613089" y="3471448"/>
                      <a:pt x="2609847" y="3470727"/>
                    </a:cubicBezTo>
                    <a:cubicBezTo>
                      <a:pt x="2597962" y="3467126"/>
                      <a:pt x="2584276" y="3462804"/>
                      <a:pt x="2580674" y="3461723"/>
                    </a:cubicBezTo>
                    <a:cubicBezTo>
                      <a:pt x="2570590" y="3457762"/>
                      <a:pt x="2553302" y="3451999"/>
                      <a:pt x="2534934" y="3445516"/>
                    </a:cubicBezTo>
                    <a:cubicBezTo>
                      <a:pt x="2559065" y="3455241"/>
                      <a:pt x="2550061" y="3453079"/>
                      <a:pt x="2546819" y="3452719"/>
                    </a:cubicBezTo>
                    <a:cubicBezTo>
                      <a:pt x="2545018" y="3452719"/>
                      <a:pt x="2545018" y="3452719"/>
                      <a:pt x="2551141" y="3455241"/>
                    </a:cubicBezTo>
                    <a:cubicBezTo>
                      <a:pt x="2557264" y="3457402"/>
                      <a:pt x="2569869" y="3461363"/>
                      <a:pt x="2593640" y="3468927"/>
                    </a:cubicBezTo>
                    <a:cubicBezTo>
                      <a:pt x="2581395" y="3465685"/>
                      <a:pt x="2568429" y="3462083"/>
                      <a:pt x="2554022" y="3458122"/>
                    </a:cubicBezTo>
                    <a:cubicBezTo>
                      <a:pt x="2539616" y="3453440"/>
                      <a:pt x="2524489" y="3448037"/>
                      <a:pt x="2507201" y="3441914"/>
                    </a:cubicBezTo>
                    <a:cubicBezTo>
                      <a:pt x="2502879" y="3440474"/>
                      <a:pt x="2498557" y="3438673"/>
                      <a:pt x="2493875" y="3437233"/>
                    </a:cubicBezTo>
                    <a:cubicBezTo>
                      <a:pt x="2489553" y="3435432"/>
                      <a:pt x="2484871" y="3433631"/>
                      <a:pt x="2480189" y="3431470"/>
                    </a:cubicBezTo>
                    <a:cubicBezTo>
                      <a:pt x="2470825" y="3427508"/>
                      <a:pt x="2461100" y="3423546"/>
                      <a:pt x="2450656" y="3418864"/>
                    </a:cubicBezTo>
                    <a:cubicBezTo>
                      <a:pt x="2445613" y="3416703"/>
                      <a:pt x="2440211" y="3414542"/>
                      <a:pt x="2434809" y="3412021"/>
                    </a:cubicBezTo>
                    <a:cubicBezTo>
                      <a:pt x="2429406" y="3409500"/>
                      <a:pt x="2424004" y="3406619"/>
                      <a:pt x="2418241" y="3404097"/>
                    </a:cubicBezTo>
                    <a:cubicBezTo>
                      <a:pt x="2407076" y="3398695"/>
                      <a:pt x="2395191" y="3392932"/>
                      <a:pt x="2382945" y="3386449"/>
                    </a:cubicBezTo>
                    <a:lnTo>
                      <a:pt x="2385466" y="3385729"/>
                    </a:lnTo>
                    <a:cubicBezTo>
                      <a:pt x="2411758" y="3398695"/>
                      <a:pt x="2437330" y="3412741"/>
                      <a:pt x="2464342" y="3423906"/>
                    </a:cubicBezTo>
                    <a:cubicBezTo>
                      <a:pt x="2456778" y="3418864"/>
                      <a:pt x="2497837" y="3437593"/>
                      <a:pt x="2515845" y="3442995"/>
                    </a:cubicBezTo>
                    <a:cubicBezTo>
                      <a:pt x="2506481" y="3439393"/>
                      <a:pt x="2498197" y="3436152"/>
                      <a:pt x="2490994" y="3432910"/>
                    </a:cubicBezTo>
                    <a:cubicBezTo>
                      <a:pt x="2484151" y="3429669"/>
                      <a:pt x="2478028" y="3427148"/>
                      <a:pt x="2473346" y="3424987"/>
                    </a:cubicBezTo>
                    <a:cubicBezTo>
                      <a:pt x="2463622" y="3420305"/>
                      <a:pt x="2457139" y="3417424"/>
                      <a:pt x="2453537" y="3415623"/>
                    </a:cubicBezTo>
                    <a:cubicBezTo>
                      <a:pt x="2446334" y="3412021"/>
                      <a:pt x="2448855" y="3412381"/>
                      <a:pt x="2451016" y="3413101"/>
                    </a:cubicBezTo>
                    <a:cubicBezTo>
                      <a:pt x="2453537" y="3413822"/>
                      <a:pt x="2455698" y="3414182"/>
                      <a:pt x="2447774" y="3410580"/>
                    </a:cubicBezTo>
                    <a:cubicBezTo>
                      <a:pt x="2445973" y="3409500"/>
                      <a:pt x="2443092" y="3408420"/>
                      <a:pt x="2439851" y="3406979"/>
                    </a:cubicBezTo>
                    <a:cubicBezTo>
                      <a:pt x="2436609" y="3405178"/>
                      <a:pt x="2432287" y="3403377"/>
                      <a:pt x="2427605" y="3400856"/>
                    </a:cubicBezTo>
                    <a:cubicBezTo>
                      <a:pt x="2417521" y="3395814"/>
                      <a:pt x="2403835" y="3389331"/>
                      <a:pt x="2385466" y="3379607"/>
                    </a:cubicBezTo>
                    <a:cubicBezTo>
                      <a:pt x="2370700" y="3372763"/>
                      <a:pt x="2380064" y="3377445"/>
                      <a:pt x="2342247" y="3356916"/>
                    </a:cubicBezTo>
                    <a:cubicBezTo>
                      <a:pt x="2351251" y="3361959"/>
                      <a:pt x="2356653" y="3364479"/>
                      <a:pt x="2356293" y="3363759"/>
                    </a:cubicBezTo>
                    <a:cubicBezTo>
                      <a:pt x="2356293" y="3363759"/>
                      <a:pt x="2354492" y="3362319"/>
                      <a:pt x="2350891" y="3360158"/>
                    </a:cubicBezTo>
                    <a:cubicBezTo>
                      <a:pt x="2349090" y="3359077"/>
                      <a:pt x="2346929" y="3357997"/>
                      <a:pt x="2344408" y="3356556"/>
                    </a:cubicBezTo>
                    <a:cubicBezTo>
                      <a:pt x="2341887" y="3355115"/>
                      <a:pt x="2338645" y="3353315"/>
                      <a:pt x="2335404" y="3351154"/>
                    </a:cubicBezTo>
                    <a:lnTo>
                      <a:pt x="2307671" y="3336027"/>
                    </a:lnTo>
                    <a:cubicBezTo>
                      <a:pt x="2283900" y="3319459"/>
                      <a:pt x="2304430" y="3331705"/>
                      <a:pt x="2326039" y="3344310"/>
                    </a:cubicBezTo>
                    <a:cubicBezTo>
                      <a:pt x="2331442" y="3347552"/>
                      <a:pt x="2336844" y="3350794"/>
                      <a:pt x="2341526" y="3353675"/>
                    </a:cubicBezTo>
                    <a:cubicBezTo>
                      <a:pt x="2346569" y="3356196"/>
                      <a:pt x="2350891" y="3358357"/>
                      <a:pt x="2353772" y="3360158"/>
                    </a:cubicBezTo>
                    <a:cubicBezTo>
                      <a:pt x="2359534" y="3363039"/>
                      <a:pt x="2360255" y="3363039"/>
                      <a:pt x="2349450" y="3356556"/>
                    </a:cubicBezTo>
                    <a:cubicBezTo>
                      <a:pt x="2356653" y="3360158"/>
                      <a:pt x="2364217" y="3364479"/>
                      <a:pt x="2372500" y="3368802"/>
                    </a:cubicBezTo>
                    <a:cubicBezTo>
                      <a:pt x="2376462" y="3370963"/>
                      <a:pt x="2380784" y="3373123"/>
                      <a:pt x="2384746" y="3375284"/>
                    </a:cubicBezTo>
                    <a:cubicBezTo>
                      <a:pt x="2386907" y="3376365"/>
                      <a:pt x="2389068" y="3377445"/>
                      <a:pt x="2390869" y="3378526"/>
                    </a:cubicBezTo>
                    <a:lnTo>
                      <a:pt x="2397352" y="3381407"/>
                    </a:lnTo>
                    <a:cubicBezTo>
                      <a:pt x="2405996" y="3385369"/>
                      <a:pt x="2414640" y="3389691"/>
                      <a:pt x="2422923" y="3393653"/>
                    </a:cubicBezTo>
                    <a:cubicBezTo>
                      <a:pt x="2427245" y="3395453"/>
                      <a:pt x="2431207" y="3397615"/>
                      <a:pt x="2435169" y="3399415"/>
                    </a:cubicBezTo>
                    <a:cubicBezTo>
                      <a:pt x="2439131" y="3401216"/>
                      <a:pt x="2443092" y="3403017"/>
                      <a:pt x="2447054" y="3404818"/>
                    </a:cubicBezTo>
                    <a:cubicBezTo>
                      <a:pt x="2477668" y="3417424"/>
                      <a:pt x="2498557" y="3425707"/>
                      <a:pt x="2489553" y="3420665"/>
                    </a:cubicBezTo>
                    <a:cubicBezTo>
                      <a:pt x="2477668" y="3415262"/>
                      <a:pt x="2467223" y="3410941"/>
                      <a:pt x="2458219" y="3406979"/>
                    </a:cubicBezTo>
                    <a:cubicBezTo>
                      <a:pt x="2453537" y="3405178"/>
                      <a:pt x="2449575" y="3403377"/>
                      <a:pt x="2445253" y="3401576"/>
                    </a:cubicBezTo>
                    <a:cubicBezTo>
                      <a:pt x="2441291" y="3399776"/>
                      <a:pt x="2437690" y="3397975"/>
                      <a:pt x="2434088" y="3396534"/>
                    </a:cubicBezTo>
                    <a:cubicBezTo>
                      <a:pt x="2420042" y="3390051"/>
                      <a:pt x="2409237" y="3385369"/>
                      <a:pt x="2398072" y="3380327"/>
                    </a:cubicBezTo>
                    <a:cubicBezTo>
                      <a:pt x="2395191" y="3379246"/>
                      <a:pt x="2392669" y="3377806"/>
                      <a:pt x="2389788" y="3376725"/>
                    </a:cubicBezTo>
                    <a:cubicBezTo>
                      <a:pt x="2386907" y="3375284"/>
                      <a:pt x="2384386" y="3373844"/>
                      <a:pt x="2381144" y="3372403"/>
                    </a:cubicBezTo>
                    <a:cubicBezTo>
                      <a:pt x="2375382" y="3369522"/>
                      <a:pt x="2368899" y="3366280"/>
                      <a:pt x="2362056" y="3362319"/>
                    </a:cubicBezTo>
                    <a:cubicBezTo>
                      <a:pt x="2354852" y="3358357"/>
                      <a:pt x="2346929" y="3354395"/>
                      <a:pt x="2337925" y="3349353"/>
                    </a:cubicBezTo>
                    <a:cubicBezTo>
                      <a:pt x="2328921" y="3343950"/>
                      <a:pt x="2319196" y="3337827"/>
                      <a:pt x="2307671" y="3330264"/>
                    </a:cubicBezTo>
                    <a:lnTo>
                      <a:pt x="2298307" y="3323421"/>
                    </a:lnTo>
                    <a:cubicBezTo>
                      <a:pt x="2282100" y="3312976"/>
                      <a:pt x="2272735" y="3307214"/>
                      <a:pt x="2264812" y="3302532"/>
                    </a:cubicBezTo>
                    <a:cubicBezTo>
                      <a:pt x="2260850" y="3300371"/>
                      <a:pt x="2257609" y="3298209"/>
                      <a:pt x="2254007" y="3296049"/>
                    </a:cubicBezTo>
                    <a:cubicBezTo>
                      <a:pt x="2250405" y="3293888"/>
                      <a:pt x="2246804" y="3291367"/>
                      <a:pt x="2242482" y="3288485"/>
                    </a:cubicBezTo>
                    <a:cubicBezTo>
                      <a:pt x="2241401" y="3287045"/>
                      <a:pt x="2233838" y="3280562"/>
                      <a:pt x="2214029" y="3265795"/>
                    </a:cubicBezTo>
                    <a:cubicBezTo>
                      <a:pt x="2201063" y="3256071"/>
                      <a:pt x="2189178" y="3246707"/>
                      <a:pt x="2178013" y="3238063"/>
                    </a:cubicBezTo>
                    <a:cubicBezTo>
                      <a:pt x="2167208" y="3229058"/>
                      <a:pt x="2157123" y="3220414"/>
                      <a:pt x="2146679" y="3211771"/>
                    </a:cubicBezTo>
                    <a:cubicBezTo>
                      <a:pt x="2126870" y="3194123"/>
                      <a:pt x="2107781" y="3176835"/>
                      <a:pt x="2086171" y="3155585"/>
                    </a:cubicBezTo>
                    <a:cubicBezTo>
                      <a:pt x="2093014" y="3162788"/>
                      <a:pt x="2099497" y="3169632"/>
                      <a:pt x="2105620" y="3175754"/>
                    </a:cubicBezTo>
                    <a:cubicBezTo>
                      <a:pt x="2111743" y="3181877"/>
                      <a:pt x="2117505" y="3187280"/>
                      <a:pt x="2122908" y="3192682"/>
                    </a:cubicBezTo>
                    <a:cubicBezTo>
                      <a:pt x="2128310" y="3198085"/>
                      <a:pt x="2133352" y="3202767"/>
                      <a:pt x="2138035" y="3207449"/>
                    </a:cubicBezTo>
                    <a:cubicBezTo>
                      <a:pt x="2142717" y="3211771"/>
                      <a:pt x="2147399" y="3215732"/>
                      <a:pt x="2151721" y="3219694"/>
                    </a:cubicBezTo>
                    <a:cubicBezTo>
                      <a:pt x="2160365" y="3227258"/>
                      <a:pt x="2167568" y="3234101"/>
                      <a:pt x="2174771" y="3240584"/>
                    </a:cubicBezTo>
                    <a:cubicBezTo>
                      <a:pt x="2181974" y="3246707"/>
                      <a:pt x="2188457" y="3252109"/>
                      <a:pt x="2195300" y="3257871"/>
                    </a:cubicBezTo>
                    <a:cubicBezTo>
                      <a:pt x="2208266" y="3269396"/>
                      <a:pt x="2222673" y="3279841"/>
                      <a:pt x="2241401" y="3294248"/>
                    </a:cubicBezTo>
                    <a:cubicBezTo>
                      <a:pt x="2243922" y="3296049"/>
                      <a:pt x="2246083" y="3297849"/>
                      <a:pt x="2248604" y="3299650"/>
                    </a:cubicBezTo>
                    <a:cubicBezTo>
                      <a:pt x="2251126" y="3301451"/>
                      <a:pt x="2254007" y="3303252"/>
                      <a:pt x="2256528" y="3305053"/>
                    </a:cubicBezTo>
                    <a:cubicBezTo>
                      <a:pt x="2261931" y="3308654"/>
                      <a:pt x="2268053" y="3312976"/>
                      <a:pt x="2274536" y="3317298"/>
                    </a:cubicBezTo>
                    <a:cubicBezTo>
                      <a:pt x="2281019" y="3321620"/>
                      <a:pt x="2287862" y="3326302"/>
                      <a:pt x="2295426" y="3330985"/>
                    </a:cubicBezTo>
                    <a:cubicBezTo>
                      <a:pt x="2302989" y="3335666"/>
                      <a:pt x="2311273" y="3340709"/>
                      <a:pt x="2320277" y="3345751"/>
                    </a:cubicBezTo>
                    <a:cubicBezTo>
                      <a:pt x="2314514" y="3342510"/>
                      <a:pt x="2304070" y="3336387"/>
                      <a:pt x="2291464" y="3328823"/>
                    </a:cubicBezTo>
                    <a:cubicBezTo>
                      <a:pt x="2279218" y="3320900"/>
                      <a:pt x="2264812" y="3311176"/>
                      <a:pt x="2250766" y="3302172"/>
                    </a:cubicBezTo>
                    <a:cubicBezTo>
                      <a:pt x="2237079" y="3292447"/>
                      <a:pt x="2224113" y="3283083"/>
                      <a:pt x="2214029" y="3276240"/>
                    </a:cubicBezTo>
                    <a:cubicBezTo>
                      <a:pt x="2208987" y="3272638"/>
                      <a:pt x="2204665" y="3269757"/>
                      <a:pt x="2201423" y="3267236"/>
                    </a:cubicBezTo>
                    <a:cubicBezTo>
                      <a:pt x="2198182" y="3265075"/>
                      <a:pt x="2196021" y="3263634"/>
                      <a:pt x="2194940" y="3263274"/>
                    </a:cubicBezTo>
                    <a:lnTo>
                      <a:pt x="2197461" y="3263274"/>
                    </a:lnTo>
                    <a:cubicBezTo>
                      <a:pt x="2154962" y="3229779"/>
                      <a:pt x="2113904" y="3193763"/>
                      <a:pt x="2069244" y="3142619"/>
                    </a:cubicBezTo>
                    <a:cubicBezTo>
                      <a:pt x="2071765" y="3145141"/>
                      <a:pt x="2073926" y="3147662"/>
                      <a:pt x="2076447" y="3150183"/>
                    </a:cubicBezTo>
                    <a:lnTo>
                      <a:pt x="2083650" y="3157386"/>
                    </a:lnTo>
                    <a:lnTo>
                      <a:pt x="2098057" y="3172153"/>
                    </a:lnTo>
                    <a:cubicBezTo>
                      <a:pt x="2090133" y="3164229"/>
                      <a:pt x="2082930" y="3156306"/>
                      <a:pt x="2075726" y="3148742"/>
                    </a:cubicBezTo>
                    <a:cubicBezTo>
                      <a:pt x="2068883" y="3140819"/>
                      <a:pt x="2062400" y="3133255"/>
                      <a:pt x="2056278" y="3126052"/>
                    </a:cubicBezTo>
                    <a:cubicBezTo>
                      <a:pt x="2049795" y="3118849"/>
                      <a:pt x="2044032" y="3111285"/>
                      <a:pt x="2038630" y="3104082"/>
                    </a:cubicBezTo>
                    <a:cubicBezTo>
                      <a:pt x="2033227" y="3096879"/>
                      <a:pt x="2027465" y="3090036"/>
                      <a:pt x="2022422" y="3082833"/>
                    </a:cubicBezTo>
                    <a:cubicBezTo>
                      <a:pt x="2017380" y="3075629"/>
                      <a:pt x="2012338" y="3068786"/>
                      <a:pt x="2007296" y="3061943"/>
                    </a:cubicBezTo>
                    <a:cubicBezTo>
                      <a:pt x="2004774" y="3058702"/>
                      <a:pt x="2002253" y="3055100"/>
                      <a:pt x="2000092" y="3051498"/>
                    </a:cubicBezTo>
                    <a:lnTo>
                      <a:pt x="1992889" y="3041054"/>
                    </a:lnTo>
                    <a:lnTo>
                      <a:pt x="1989287" y="3036011"/>
                    </a:lnTo>
                    <a:cubicBezTo>
                      <a:pt x="1989287" y="3036011"/>
                      <a:pt x="1988927" y="3034931"/>
                      <a:pt x="1988207" y="3034931"/>
                    </a:cubicBezTo>
                    <a:lnTo>
                      <a:pt x="1986766" y="3034931"/>
                    </a:lnTo>
                    <a:cubicBezTo>
                      <a:pt x="1986766" y="3034931"/>
                      <a:pt x="1983885" y="3034931"/>
                      <a:pt x="1983885" y="3034931"/>
                    </a:cubicBezTo>
                    <a:cubicBezTo>
                      <a:pt x="1976322" y="3034931"/>
                      <a:pt x="1968758" y="3035651"/>
                      <a:pt x="1961195" y="3035651"/>
                    </a:cubicBezTo>
                    <a:cubicBezTo>
                      <a:pt x="1970919" y="3035651"/>
                      <a:pt x="1979563" y="3035651"/>
                      <a:pt x="1987127" y="3035651"/>
                    </a:cubicBezTo>
                    <a:lnTo>
                      <a:pt x="1987847" y="3035651"/>
                    </a:lnTo>
                    <a:cubicBezTo>
                      <a:pt x="1987847" y="3035651"/>
                      <a:pt x="1987847" y="3036011"/>
                      <a:pt x="1988207" y="3036372"/>
                    </a:cubicBezTo>
                    <a:cubicBezTo>
                      <a:pt x="1988207" y="3036732"/>
                      <a:pt x="1988927" y="3037092"/>
                      <a:pt x="1989287" y="3037812"/>
                    </a:cubicBezTo>
                    <a:cubicBezTo>
                      <a:pt x="1990008" y="3038532"/>
                      <a:pt x="1990368" y="3039613"/>
                      <a:pt x="1991088" y="3040333"/>
                    </a:cubicBezTo>
                    <a:cubicBezTo>
                      <a:pt x="1993249" y="3043215"/>
                      <a:pt x="1995410" y="3046096"/>
                      <a:pt x="1997211" y="3048977"/>
                    </a:cubicBezTo>
                    <a:cubicBezTo>
                      <a:pt x="1995410" y="3046456"/>
                      <a:pt x="1993969" y="3044295"/>
                      <a:pt x="1992169" y="3041774"/>
                    </a:cubicBezTo>
                    <a:cubicBezTo>
                      <a:pt x="1991449" y="3040694"/>
                      <a:pt x="1990728" y="3039613"/>
                      <a:pt x="1989648" y="3038532"/>
                    </a:cubicBezTo>
                    <a:lnTo>
                      <a:pt x="1988567" y="3037092"/>
                    </a:lnTo>
                    <a:cubicBezTo>
                      <a:pt x="1988567" y="3037092"/>
                      <a:pt x="1988207" y="3036372"/>
                      <a:pt x="1987847" y="3036372"/>
                    </a:cubicBezTo>
                    <a:lnTo>
                      <a:pt x="1986766" y="3036372"/>
                    </a:lnTo>
                    <a:cubicBezTo>
                      <a:pt x="1985326" y="3036372"/>
                      <a:pt x="1983885" y="3036372"/>
                      <a:pt x="1982805" y="3036372"/>
                    </a:cubicBezTo>
                    <a:cubicBezTo>
                      <a:pt x="1970919" y="3036372"/>
                      <a:pt x="1958674" y="3036372"/>
                      <a:pt x="1946428" y="3036372"/>
                    </a:cubicBezTo>
                    <a:cubicBezTo>
                      <a:pt x="1920136" y="3036372"/>
                      <a:pt x="1893484" y="3036372"/>
                      <a:pt x="1868993" y="3036372"/>
                    </a:cubicBezTo>
                    <a:lnTo>
                      <a:pt x="1766707" y="3039613"/>
                    </a:lnTo>
                    <a:cubicBezTo>
                      <a:pt x="1767427" y="3038532"/>
                      <a:pt x="1702598" y="3038532"/>
                      <a:pt x="1733932" y="3037092"/>
                    </a:cubicBezTo>
                    <a:cubicBezTo>
                      <a:pt x="1660099" y="3035651"/>
                      <a:pt x="1625523" y="3038532"/>
                      <a:pt x="1582664" y="3038893"/>
                    </a:cubicBezTo>
                    <a:cubicBezTo>
                      <a:pt x="1507030" y="3036732"/>
                      <a:pt x="1648213" y="3038172"/>
                      <a:pt x="1655417" y="3035291"/>
                    </a:cubicBezTo>
                    <a:cubicBezTo>
                      <a:pt x="1551330" y="3034571"/>
                      <a:pt x="1441120" y="3035291"/>
                      <a:pt x="1382414" y="3037092"/>
                    </a:cubicBezTo>
                    <a:cubicBezTo>
                      <a:pt x="1403663" y="3037452"/>
                      <a:pt x="1414108" y="3037812"/>
                      <a:pt x="1413027" y="3038172"/>
                    </a:cubicBezTo>
                    <a:cubicBezTo>
                      <a:pt x="1409786" y="3037452"/>
                      <a:pt x="1368007" y="3037812"/>
                      <a:pt x="1344597" y="3037812"/>
                    </a:cubicBezTo>
                    <a:lnTo>
                      <a:pt x="1328389" y="3038893"/>
                    </a:lnTo>
                    <a:cubicBezTo>
                      <a:pt x="1289492" y="3038172"/>
                      <a:pt x="1294894" y="3037452"/>
                      <a:pt x="1328389" y="3036372"/>
                    </a:cubicBezTo>
                    <a:cubicBezTo>
                      <a:pt x="1291293" y="3036372"/>
                      <a:pt x="1246993" y="3038532"/>
                      <a:pt x="1208455" y="3036372"/>
                    </a:cubicBezTo>
                    <a:cubicBezTo>
                      <a:pt x="1271844" y="3034931"/>
                      <a:pt x="1352880" y="3036372"/>
                      <a:pt x="1386015" y="3035291"/>
                    </a:cubicBezTo>
                    <a:cubicBezTo>
                      <a:pt x="1253115" y="3036372"/>
                      <a:pt x="1252395" y="3031689"/>
                      <a:pt x="1084199" y="3033130"/>
                    </a:cubicBezTo>
                    <a:cubicBezTo>
                      <a:pt x="1082038" y="3032410"/>
                      <a:pt x="1110491" y="3031329"/>
                      <a:pt x="1078076" y="3031329"/>
                    </a:cubicBezTo>
                    <a:cubicBezTo>
                      <a:pt x="1002802" y="3031689"/>
                      <a:pt x="1058628" y="3033850"/>
                      <a:pt x="1034857" y="3035291"/>
                    </a:cubicBezTo>
                    <a:cubicBezTo>
                      <a:pt x="1092843" y="3034571"/>
                      <a:pt x="1119495" y="3035291"/>
                      <a:pt x="1152990" y="3036732"/>
                    </a:cubicBezTo>
                    <a:lnTo>
                      <a:pt x="1137503" y="3037812"/>
                    </a:lnTo>
                    <a:cubicBezTo>
                      <a:pt x="1135342" y="3037452"/>
                      <a:pt x="1098966" y="3037092"/>
                      <a:pt x="1088161" y="3036732"/>
                    </a:cubicBezTo>
                    <a:lnTo>
                      <a:pt x="1078797" y="3038893"/>
                    </a:lnTo>
                    <a:cubicBezTo>
                      <a:pt x="1083119" y="3036732"/>
                      <a:pt x="1025132" y="3034931"/>
                      <a:pt x="979392" y="3035651"/>
                    </a:cubicBezTo>
                    <a:cubicBezTo>
                      <a:pt x="1025493" y="3037452"/>
                      <a:pt x="1013247" y="3037092"/>
                      <a:pt x="1025493" y="3039613"/>
                    </a:cubicBezTo>
                    <a:cubicBezTo>
                      <a:pt x="993438" y="3040694"/>
                      <a:pt x="975430" y="3040333"/>
                      <a:pt x="956341" y="3039613"/>
                    </a:cubicBezTo>
                    <a:cubicBezTo>
                      <a:pt x="937253" y="3038893"/>
                      <a:pt x="917444" y="3038893"/>
                      <a:pt x="880707" y="3038893"/>
                    </a:cubicBezTo>
                    <a:cubicBezTo>
                      <a:pt x="883589" y="3038893"/>
                      <a:pt x="900876" y="3038893"/>
                      <a:pt x="910601" y="3038893"/>
                    </a:cubicBezTo>
                    <a:cubicBezTo>
                      <a:pt x="915283" y="3038893"/>
                      <a:pt x="918524" y="3038893"/>
                      <a:pt x="916724" y="3038532"/>
                    </a:cubicBezTo>
                    <a:cubicBezTo>
                      <a:pt x="914923" y="3038532"/>
                      <a:pt x="908800" y="3038532"/>
                      <a:pt x="894754" y="3037812"/>
                    </a:cubicBezTo>
                    <a:cubicBezTo>
                      <a:pt x="883228" y="3037812"/>
                      <a:pt x="874945" y="3037452"/>
                      <a:pt x="868822" y="3037452"/>
                    </a:cubicBezTo>
                    <a:cubicBezTo>
                      <a:pt x="865580" y="3037452"/>
                      <a:pt x="863059" y="3037452"/>
                      <a:pt x="860538" y="3037452"/>
                    </a:cubicBezTo>
                    <a:cubicBezTo>
                      <a:pt x="858017" y="3037452"/>
                      <a:pt x="855856" y="3037452"/>
                      <a:pt x="854055" y="3037452"/>
                    </a:cubicBezTo>
                    <a:cubicBezTo>
                      <a:pt x="846132" y="3037452"/>
                      <a:pt x="839649" y="3037452"/>
                      <a:pt x="824522" y="3036372"/>
                    </a:cubicBezTo>
                    <a:cubicBezTo>
                      <a:pt x="841810" y="3036732"/>
                      <a:pt x="848293" y="3036372"/>
                      <a:pt x="855136" y="3036372"/>
                    </a:cubicBezTo>
                    <a:cubicBezTo>
                      <a:pt x="858377" y="3036372"/>
                      <a:pt x="861979" y="3036372"/>
                      <a:pt x="867021" y="3035651"/>
                    </a:cubicBezTo>
                    <a:cubicBezTo>
                      <a:pt x="872063" y="3035651"/>
                      <a:pt x="878546" y="3034931"/>
                      <a:pt x="887911" y="3034571"/>
                    </a:cubicBezTo>
                    <a:cubicBezTo>
                      <a:pt x="897995" y="3034571"/>
                      <a:pt x="906279" y="3034931"/>
                      <a:pt x="912762" y="3035291"/>
                    </a:cubicBezTo>
                    <a:cubicBezTo>
                      <a:pt x="919245" y="3035291"/>
                      <a:pt x="924287" y="3035291"/>
                      <a:pt x="928249" y="3035291"/>
                    </a:cubicBezTo>
                    <a:cubicBezTo>
                      <a:pt x="936172" y="3035291"/>
                      <a:pt x="940134" y="3035291"/>
                      <a:pt x="944096" y="3035291"/>
                    </a:cubicBezTo>
                    <a:cubicBezTo>
                      <a:pt x="952019" y="3035291"/>
                      <a:pt x="959583" y="3035291"/>
                      <a:pt x="998480" y="3034571"/>
                    </a:cubicBezTo>
                    <a:lnTo>
                      <a:pt x="932571" y="3033130"/>
                    </a:lnTo>
                    <a:cubicBezTo>
                      <a:pt x="1000281" y="3033130"/>
                      <a:pt x="981913" y="3030969"/>
                      <a:pt x="987315" y="3030249"/>
                    </a:cubicBezTo>
                    <a:cubicBezTo>
                      <a:pt x="929689" y="3029168"/>
                      <a:pt x="907719" y="3030249"/>
                      <a:pt x="890792" y="3030249"/>
                    </a:cubicBezTo>
                    <a:cubicBezTo>
                      <a:pt x="882508" y="3030249"/>
                      <a:pt x="875305" y="3030969"/>
                      <a:pt x="865580" y="3030969"/>
                    </a:cubicBezTo>
                    <a:cubicBezTo>
                      <a:pt x="855856" y="3030969"/>
                      <a:pt x="843611" y="3029889"/>
                      <a:pt x="824882" y="3028448"/>
                    </a:cubicBezTo>
                    <a:cubicBezTo>
                      <a:pt x="788506" y="3027007"/>
                      <a:pt x="895474" y="3034211"/>
                      <a:pt x="838568" y="3030969"/>
                    </a:cubicBezTo>
                    <a:cubicBezTo>
                      <a:pt x="829924" y="3030249"/>
                      <a:pt x="823081" y="3029889"/>
                      <a:pt x="817679" y="3029168"/>
                    </a:cubicBezTo>
                    <a:cubicBezTo>
                      <a:pt x="812276" y="3028448"/>
                      <a:pt x="808315" y="3028088"/>
                      <a:pt x="805433" y="3027728"/>
                    </a:cubicBezTo>
                    <a:cubicBezTo>
                      <a:pt x="799311" y="3027007"/>
                      <a:pt x="797150" y="3027007"/>
                      <a:pt x="794628" y="3027007"/>
                    </a:cubicBezTo>
                    <a:cubicBezTo>
                      <a:pt x="792107" y="3027007"/>
                      <a:pt x="789226" y="3027007"/>
                      <a:pt x="782023" y="3026287"/>
                    </a:cubicBezTo>
                    <a:cubicBezTo>
                      <a:pt x="778421" y="3025927"/>
                      <a:pt x="773739" y="3025567"/>
                      <a:pt x="767616" y="3024486"/>
                    </a:cubicBezTo>
                    <a:cubicBezTo>
                      <a:pt x="761493" y="3023406"/>
                      <a:pt x="753570" y="3022325"/>
                      <a:pt x="743846" y="3020524"/>
                    </a:cubicBezTo>
                    <a:lnTo>
                      <a:pt x="757172" y="3021965"/>
                    </a:lnTo>
                    <a:cubicBezTo>
                      <a:pt x="751409" y="3020524"/>
                      <a:pt x="745286" y="3019444"/>
                      <a:pt x="739163" y="3018363"/>
                    </a:cubicBezTo>
                    <a:cubicBezTo>
                      <a:pt x="733041" y="3017283"/>
                      <a:pt x="726918" y="3016563"/>
                      <a:pt x="720795" y="3015122"/>
                    </a:cubicBezTo>
                    <a:cubicBezTo>
                      <a:pt x="708550" y="3012601"/>
                      <a:pt x="695944" y="3010080"/>
                      <a:pt x="681898" y="3006838"/>
                    </a:cubicBezTo>
                    <a:cubicBezTo>
                      <a:pt x="667131" y="3002876"/>
                      <a:pt x="675054" y="3006838"/>
                      <a:pt x="671453" y="3007559"/>
                    </a:cubicBezTo>
                    <a:cubicBezTo>
                      <a:pt x="669652" y="3007559"/>
                      <a:pt x="664970" y="3007559"/>
                      <a:pt x="653085" y="3004677"/>
                    </a:cubicBezTo>
                    <a:cubicBezTo>
                      <a:pt x="650203" y="3003957"/>
                      <a:pt x="646602" y="3003237"/>
                      <a:pt x="642640" y="3002156"/>
                    </a:cubicBezTo>
                    <a:cubicBezTo>
                      <a:pt x="640839" y="3001796"/>
                      <a:pt x="638678" y="3001076"/>
                      <a:pt x="636157" y="3000355"/>
                    </a:cubicBezTo>
                    <a:cubicBezTo>
                      <a:pt x="633996" y="2999635"/>
                      <a:pt x="631475" y="2998915"/>
                      <a:pt x="628954" y="2998194"/>
                    </a:cubicBezTo>
                    <a:cubicBezTo>
                      <a:pt x="618869" y="2994953"/>
                      <a:pt x="606624" y="2990991"/>
                      <a:pt x="591497" y="2985949"/>
                    </a:cubicBezTo>
                    <a:cubicBezTo>
                      <a:pt x="597620" y="2987390"/>
                      <a:pt x="599781" y="2987750"/>
                      <a:pt x="599781" y="2987750"/>
                    </a:cubicBezTo>
                    <a:lnTo>
                      <a:pt x="630394" y="2993872"/>
                    </a:lnTo>
                    <a:cubicBezTo>
                      <a:pt x="635437" y="2994953"/>
                      <a:pt x="640479" y="2995673"/>
                      <a:pt x="645881" y="2996394"/>
                    </a:cubicBezTo>
                    <a:lnTo>
                      <a:pt x="661368" y="2998554"/>
                    </a:lnTo>
                    <a:cubicBezTo>
                      <a:pt x="681898" y="3002156"/>
                      <a:pt x="702427" y="3003597"/>
                      <a:pt x="722956" y="3005758"/>
                    </a:cubicBezTo>
                    <a:cubicBezTo>
                      <a:pt x="660648" y="2992792"/>
                      <a:pt x="595098" y="2971542"/>
                      <a:pt x="530629" y="2941649"/>
                    </a:cubicBezTo>
                    <a:cubicBezTo>
                      <a:pt x="526668" y="2939848"/>
                      <a:pt x="522706" y="2938047"/>
                      <a:pt x="518384" y="2936246"/>
                    </a:cubicBezTo>
                    <a:cubicBezTo>
                      <a:pt x="514422" y="2934446"/>
                      <a:pt x="510460" y="2932284"/>
                      <a:pt x="506498" y="2930124"/>
                    </a:cubicBezTo>
                    <a:cubicBezTo>
                      <a:pt x="498575" y="2926162"/>
                      <a:pt x="490651" y="2921840"/>
                      <a:pt x="482728" y="2917878"/>
                    </a:cubicBezTo>
                    <a:lnTo>
                      <a:pt x="476605" y="2914637"/>
                    </a:lnTo>
                    <a:lnTo>
                      <a:pt x="470842" y="2911395"/>
                    </a:lnTo>
                    <a:lnTo>
                      <a:pt x="458957" y="2904552"/>
                    </a:lnTo>
                    <a:cubicBezTo>
                      <a:pt x="451033" y="2899870"/>
                      <a:pt x="443110" y="2895548"/>
                      <a:pt x="435546" y="2890866"/>
                    </a:cubicBezTo>
                    <a:cubicBezTo>
                      <a:pt x="427983" y="2885824"/>
                      <a:pt x="420420" y="2880781"/>
                      <a:pt x="412496" y="2876099"/>
                    </a:cubicBezTo>
                    <a:lnTo>
                      <a:pt x="400971" y="2868536"/>
                    </a:lnTo>
                    <a:lnTo>
                      <a:pt x="389806" y="2860612"/>
                    </a:lnTo>
                    <a:cubicBezTo>
                      <a:pt x="382242" y="2855210"/>
                      <a:pt x="375039" y="2849807"/>
                      <a:pt x="367476" y="2844405"/>
                    </a:cubicBezTo>
                    <a:cubicBezTo>
                      <a:pt x="360272" y="2838642"/>
                      <a:pt x="353069" y="2832880"/>
                      <a:pt x="345866" y="2827117"/>
                    </a:cubicBezTo>
                    <a:cubicBezTo>
                      <a:pt x="339383" y="2820994"/>
                      <a:pt x="341544" y="2822075"/>
                      <a:pt x="348387" y="2827117"/>
                    </a:cubicBezTo>
                    <a:cubicBezTo>
                      <a:pt x="351629" y="2829278"/>
                      <a:pt x="355950" y="2832880"/>
                      <a:pt x="360993" y="2836481"/>
                    </a:cubicBezTo>
                    <a:cubicBezTo>
                      <a:pt x="363514" y="2838282"/>
                      <a:pt x="366035" y="2840443"/>
                      <a:pt x="368916" y="2842604"/>
                    </a:cubicBezTo>
                    <a:cubicBezTo>
                      <a:pt x="371798" y="2844765"/>
                      <a:pt x="374679" y="2846566"/>
                      <a:pt x="377920" y="2848727"/>
                    </a:cubicBezTo>
                    <a:cubicBezTo>
                      <a:pt x="384043" y="2853049"/>
                      <a:pt x="390166" y="2857371"/>
                      <a:pt x="395928" y="2861333"/>
                    </a:cubicBezTo>
                    <a:cubicBezTo>
                      <a:pt x="398810" y="2863494"/>
                      <a:pt x="401691" y="2865294"/>
                      <a:pt x="404572" y="2867095"/>
                    </a:cubicBezTo>
                    <a:cubicBezTo>
                      <a:pt x="407454" y="2868896"/>
                      <a:pt x="409975" y="2870337"/>
                      <a:pt x="412496" y="2871777"/>
                    </a:cubicBezTo>
                    <a:cubicBezTo>
                      <a:pt x="422220" y="2877540"/>
                      <a:pt x="427983" y="2881142"/>
                      <a:pt x="426542" y="2879701"/>
                    </a:cubicBezTo>
                    <a:lnTo>
                      <a:pt x="440589" y="2888705"/>
                    </a:lnTo>
                    <a:lnTo>
                      <a:pt x="454995" y="2897349"/>
                    </a:lnTo>
                    <a:lnTo>
                      <a:pt x="469402" y="2905993"/>
                    </a:lnTo>
                    <a:cubicBezTo>
                      <a:pt x="474084" y="2908874"/>
                      <a:pt x="478766" y="2911755"/>
                      <a:pt x="483808" y="2914276"/>
                    </a:cubicBezTo>
                    <a:cubicBezTo>
                      <a:pt x="483448" y="2914276"/>
                      <a:pt x="480927" y="2913196"/>
                      <a:pt x="477325" y="2911395"/>
                    </a:cubicBezTo>
                    <a:cubicBezTo>
                      <a:pt x="473724" y="2909594"/>
                      <a:pt x="469041" y="2906713"/>
                      <a:pt x="463639" y="2903832"/>
                    </a:cubicBezTo>
                    <a:cubicBezTo>
                      <a:pt x="452834" y="2897709"/>
                      <a:pt x="439148" y="2890146"/>
                      <a:pt x="427983" y="2882942"/>
                    </a:cubicBezTo>
                    <a:cubicBezTo>
                      <a:pt x="404933" y="2868536"/>
                      <a:pt x="389085" y="2858451"/>
                      <a:pt x="413576" y="2875739"/>
                    </a:cubicBezTo>
                    <a:cubicBezTo>
                      <a:pt x="463279" y="2907433"/>
                      <a:pt x="501816" y="2927602"/>
                      <a:pt x="540354" y="2944530"/>
                    </a:cubicBezTo>
                    <a:cubicBezTo>
                      <a:pt x="545036" y="2946691"/>
                      <a:pt x="550078" y="2948852"/>
                      <a:pt x="554760" y="2951013"/>
                    </a:cubicBezTo>
                    <a:cubicBezTo>
                      <a:pt x="559442" y="2953174"/>
                      <a:pt x="564485" y="2954975"/>
                      <a:pt x="569527" y="2956776"/>
                    </a:cubicBezTo>
                    <a:cubicBezTo>
                      <a:pt x="579611" y="2960737"/>
                      <a:pt x="589696" y="2964699"/>
                      <a:pt x="600141" y="2968661"/>
                    </a:cubicBezTo>
                    <a:cubicBezTo>
                      <a:pt x="610946" y="2972263"/>
                      <a:pt x="622111" y="2975864"/>
                      <a:pt x="633996" y="2979466"/>
                    </a:cubicBezTo>
                    <a:cubicBezTo>
                      <a:pt x="639759" y="2981627"/>
                      <a:pt x="646241" y="2983068"/>
                      <a:pt x="652364" y="2984868"/>
                    </a:cubicBezTo>
                    <a:cubicBezTo>
                      <a:pt x="658847" y="2986669"/>
                      <a:pt x="665330" y="2988110"/>
                      <a:pt x="672173" y="2989910"/>
                    </a:cubicBezTo>
                    <a:cubicBezTo>
                      <a:pt x="668211" y="2988470"/>
                      <a:pt x="662809" y="2986669"/>
                      <a:pt x="656686" y="2984508"/>
                    </a:cubicBezTo>
                    <a:cubicBezTo>
                      <a:pt x="653445" y="2983428"/>
                      <a:pt x="650203" y="2982347"/>
                      <a:pt x="646602" y="2981267"/>
                    </a:cubicBezTo>
                    <a:cubicBezTo>
                      <a:pt x="644801" y="2980546"/>
                      <a:pt x="643000" y="2980186"/>
                      <a:pt x="641199" y="2979466"/>
                    </a:cubicBezTo>
                    <a:cubicBezTo>
                      <a:pt x="639398" y="2978746"/>
                      <a:pt x="637598" y="2978025"/>
                      <a:pt x="635437" y="2977305"/>
                    </a:cubicBezTo>
                    <a:cubicBezTo>
                      <a:pt x="619950" y="2971542"/>
                      <a:pt x="600861" y="2966140"/>
                      <a:pt x="581772" y="2958216"/>
                    </a:cubicBezTo>
                    <a:cubicBezTo>
                      <a:pt x="577090" y="2956415"/>
                      <a:pt x="572048" y="2954255"/>
                      <a:pt x="567006" y="2952454"/>
                    </a:cubicBezTo>
                    <a:cubicBezTo>
                      <a:pt x="561963" y="2950653"/>
                      <a:pt x="556921" y="2948492"/>
                      <a:pt x="552239" y="2946331"/>
                    </a:cubicBezTo>
                    <a:cubicBezTo>
                      <a:pt x="542515" y="2942009"/>
                      <a:pt x="532430" y="2937327"/>
                      <a:pt x="522706" y="2933005"/>
                    </a:cubicBezTo>
                    <a:cubicBezTo>
                      <a:pt x="517663" y="2930844"/>
                      <a:pt x="513341" y="2928323"/>
                      <a:pt x="508659" y="2925802"/>
                    </a:cubicBezTo>
                    <a:cubicBezTo>
                      <a:pt x="503977" y="2923280"/>
                      <a:pt x="499295" y="2921120"/>
                      <a:pt x="494973" y="2918598"/>
                    </a:cubicBezTo>
                    <a:cubicBezTo>
                      <a:pt x="490651" y="2916077"/>
                      <a:pt x="485969" y="2913916"/>
                      <a:pt x="482007" y="2911755"/>
                    </a:cubicBezTo>
                    <a:cubicBezTo>
                      <a:pt x="477685" y="2909594"/>
                      <a:pt x="473724" y="2906713"/>
                      <a:pt x="469762" y="2904552"/>
                    </a:cubicBezTo>
                    <a:cubicBezTo>
                      <a:pt x="473003" y="2906353"/>
                      <a:pt x="476245" y="2908514"/>
                      <a:pt x="479486" y="2910315"/>
                    </a:cubicBezTo>
                    <a:cubicBezTo>
                      <a:pt x="482728" y="2912115"/>
                      <a:pt x="485969" y="2913556"/>
                      <a:pt x="489211" y="2915357"/>
                    </a:cubicBezTo>
                    <a:cubicBezTo>
                      <a:pt x="495694" y="2918598"/>
                      <a:pt x="501816" y="2921840"/>
                      <a:pt x="507579" y="2924721"/>
                    </a:cubicBezTo>
                    <a:cubicBezTo>
                      <a:pt x="519464" y="2930844"/>
                      <a:pt x="531350" y="2935526"/>
                      <a:pt x="542875" y="2940568"/>
                    </a:cubicBezTo>
                    <a:cubicBezTo>
                      <a:pt x="480927" y="2912115"/>
                      <a:pt x="417178" y="2875379"/>
                      <a:pt x="356311" y="2827117"/>
                    </a:cubicBezTo>
                    <a:lnTo>
                      <a:pt x="342264" y="2817032"/>
                    </a:lnTo>
                    <a:cubicBezTo>
                      <a:pt x="352349" y="2825316"/>
                      <a:pt x="362073" y="2832520"/>
                      <a:pt x="370357" y="2839363"/>
                    </a:cubicBezTo>
                    <a:cubicBezTo>
                      <a:pt x="379001" y="2845845"/>
                      <a:pt x="386924" y="2851248"/>
                      <a:pt x="393407" y="2855930"/>
                    </a:cubicBezTo>
                    <a:cubicBezTo>
                      <a:pt x="406373" y="2865654"/>
                      <a:pt x="415017" y="2870697"/>
                      <a:pt x="417178" y="2872138"/>
                    </a:cubicBezTo>
                    <a:cubicBezTo>
                      <a:pt x="358832" y="2834320"/>
                      <a:pt x="314532" y="2795783"/>
                      <a:pt x="309489" y="2794703"/>
                    </a:cubicBezTo>
                    <a:lnTo>
                      <a:pt x="318854" y="2802986"/>
                    </a:lnTo>
                    <a:lnTo>
                      <a:pt x="299405" y="2787139"/>
                    </a:lnTo>
                    <a:lnTo>
                      <a:pt x="281757" y="2770211"/>
                    </a:lnTo>
                    <a:lnTo>
                      <a:pt x="273113" y="2761568"/>
                    </a:lnTo>
                    <a:cubicBezTo>
                      <a:pt x="270232" y="2758686"/>
                      <a:pt x="267350" y="2755805"/>
                      <a:pt x="264469" y="2752924"/>
                    </a:cubicBezTo>
                    <a:close/>
                    <a:moveTo>
                      <a:pt x="2090133" y="6684"/>
                    </a:moveTo>
                    <a:cubicBezTo>
                      <a:pt x="2085811" y="6684"/>
                      <a:pt x="2082570" y="7045"/>
                      <a:pt x="2080048" y="7405"/>
                    </a:cubicBezTo>
                    <a:cubicBezTo>
                      <a:pt x="2082570" y="7405"/>
                      <a:pt x="2080048" y="6684"/>
                      <a:pt x="2090133" y="6684"/>
                    </a:cubicBezTo>
                    <a:close/>
                    <a:moveTo>
                      <a:pt x="1557813" y="3016563"/>
                    </a:moveTo>
                    <a:cubicBezTo>
                      <a:pt x="1465251" y="3016203"/>
                      <a:pt x="1371609" y="3015842"/>
                      <a:pt x="1282649" y="3015482"/>
                    </a:cubicBezTo>
                    <a:cubicBezTo>
                      <a:pt x="1443281" y="3019804"/>
                      <a:pt x="1556372" y="3023406"/>
                      <a:pt x="1288051" y="3023406"/>
                    </a:cubicBezTo>
                    <a:lnTo>
                      <a:pt x="1270403" y="3023406"/>
                    </a:lnTo>
                    <a:cubicBezTo>
                      <a:pt x="1305339" y="3024126"/>
                      <a:pt x="1365846" y="3024486"/>
                      <a:pt x="1422752" y="3024126"/>
                    </a:cubicBezTo>
                    <a:cubicBezTo>
                      <a:pt x="1445802" y="3023406"/>
                      <a:pt x="1494424" y="3021245"/>
                      <a:pt x="1536923" y="3019804"/>
                    </a:cubicBezTo>
                    <a:cubicBezTo>
                      <a:pt x="1558173" y="3019084"/>
                      <a:pt x="1577982" y="3018003"/>
                      <a:pt x="1592388" y="3017643"/>
                    </a:cubicBezTo>
                    <a:cubicBezTo>
                      <a:pt x="1599592" y="3017643"/>
                      <a:pt x="1605354" y="3016923"/>
                      <a:pt x="1609316" y="3016923"/>
                    </a:cubicBezTo>
                    <a:cubicBezTo>
                      <a:pt x="1613278" y="3016923"/>
                      <a:pt x="1615439" y="3016923"/>
                      <a:pt x="1615079" y="3016563"/>
                    </a:cubicBezTo>
                    <a:cubicBezTo>
                      <a:pt x="1598871" y="3015482"/>
                      <a:pt x="1575101" y="3016563"/>
                      <a:pt x="1545207" y="3016563"/>
                    </a:cubicBezTo>
                    <a:lnTo>
                      <a:pt x="1556732" y="3017643"/>
                    </a:lnTo>
                    <a:close/>
                    <a:moveTo>
                      <a:pt x="1623722" y="3024126"/>
                    </a:moveTo>
                    <a:cubicBezTo>
                      <a:pt x="1676306" y="3024486"/>
                      <a:pt x="1664421" y="3023766"/>
                      <a:pt x="1672344" y="3022685"/>
                    </a:cubicBezTo>
                    <a:cubicBezTo>
                      <a:pt x="1653976" y="3022685"/>
                      <a:pt x="1635248" y="3022685"/>
                      <a:pt x="1617240" y="3022685"/>
                    </a:cubicBezTo>
                    <a:cubicBezTo>
                      <a:pt x="1624083" y="3022685"/>
                      <a:pt x="1627684" y="3023406"/>
                      <a:pt x="1623722" y="3023766"/>
                    </a:cubicBezTo>
                    <a:close/>
                    <a:moveTo>
                      <a:pt x="1669463" y="3021965"/>
                    </a:moveTo>
                    <a:cubicBezTo>
                      <a:pt x="1663701" y="3021965"/>
                      <a:pt x="1658658" y="3021965"/>
                      <a:pt x="1655777" y="3021965"/>
                    </a:cubicBezTo>
                    <a:lnTo>
                      <a:pt x="1669463" y="3021965"/>
                    </a:lnTo>
                    <a:close/>
                    <a:moveTo>
                      <a:pt x="651644" y="2981627"/>
                    </a:moveTo>
                    <a:cubicBezTo>
                      <a:pt x="653805" y="2982347"/>
                      <a:pt x="654885" y="2982347"/>
                      <a:pt x="656686" y="2983068"/>
                    </a:cubicBezTo>
                    <a:cubicBezTo>
                      <a:pt x="644801" y="2979826"/>
                      <a:pt x="632916" y="2975504"/>
                      <a:pt x="620670" y="2971182"/>
                    </a:cubicBezTo>
                    <a:cubicBezTo>
                      <a:pt x="623191" y="2971902"/>
                      <a:pt x="626433" y="2973343"/>
                      <a:pt x="631475" y="2975144"/>
                    </a:cubicBezTo>
                    <a:cubicBezTo>
                      <a:pt x="633996" y="2975864"/>
                      <a:pt x="636877" y="2976945"/>
                      <a:pt x="640119" y="2978025"/>
                    </a:cubicBezTo>
                    <a:cubicBezTo>
                      <a:pt x="641920" y="2978746"/>
                      <a:pt x="643360" y="2979106"/>
                      <a:pt x="645521" y="2979826"/>
                    </a:cubicBezTo>
                    <a:cubicBezTo>
                      <a:pt x="647322" y="2980546"/>
                      <a:pt x="649483" y="2980906"/>
                      <a:pt x="651644" y="2981627"/>
                    </a:cubicBezTo>
                    <a:close/>
                    <a:moveTo>
                      <a:pt x="755011" y="3008639"/>
                    </a:moveTo>
                    <a:lnTo>
                      <a:pt x="767616" y="3009359"/>
                    </a:lnTo>
                    <a:cubicBezTo>
                      <a:pt x="756091" y="3007198"/>
                      <a:pt x="744566" y="3005037"/>
                      <a:pt x="732680" y="3002876"/>
                    </a:cubicBezTo>
                    <a:cubicBezTo>
                      <a:pt x="736282" y="3004317"/>
                      <a:pt x="740604" y="3005758"/>
                      <a:pt x="755011" y="3008639"/>
                    </a:cubicBezTo>
                    <a:close/>
                    <a:moveTo>
                      <a:pt x="1097165" y="3028448"/>
                    </a:moveTo>
                    <a:cubicBezTo>
                      <a:pt x="1118775" y="3026647"/>
                      <a:pt x="1191167" y="3026287"/>
                      <a:pt x="1195489" y="3024126"/>
                    </a:cubicBezTo>
                    <a:cubicBezTo>
                      <a:pt x="1200171" y="3023406"/>
                      <a:pt x="1185045" y="3023406"/>
                      <a:pt x="1167757" y="3023045"/>
                    </a:cubicBezTo>
                    <a:cubicBezTo>
                      <a:pt x="1148668" y="3023045"/>
                      <a:pt x="1128499" y="3023045"/>
                      <a:pt x="1106889" y="3023045"/>
                    </a:cubicBezTo>
                    <a:cubicBezTo>
                      <a:pt x="1106169" y="3023045"/>
                      <a:pt x="1101847" y="3023766"/>
                      <a:pt x="1094644" y="3024126"/>
                    </a:cubicBezTo>
                    <a:cubicBezTo>
                      <a:pt x="1115893" y="3024126"/>
                      <a:pt x="1130300" y="3024846"/>
                      <a:pt x="1121656" y="3026287"/>
                    </a:cubicBezTo>
                    <a:cubicBezTo>
                      <a:pt x="1066911" y="3023406"/>
                      <a:pt x="1072674" y="3028448"/>
                      <a:pt x="1013247" y="3027728"/>
                    </a:cubicBezTo>
                    <a:cubicBezTo>
                      <a:pt x="994519" y="3029168"/>
                      <a:pt x="1079157" y="3029168"/>
                      <a:pt x="1097165" y="3028808"/>
                    </a:cubicBezTo>
                    <a:close/>
                    <a:moveTo>
                      <a:pt x="3466314" y="1210348"/>
                    </a:moveTo>
                    <a:cubicBezTo>
                      <a:pt x="3466314" y="1208547"/>
                      <a:pt x="3467034" y="1202784"/>
                      <a:pt x="3467755" y="1194861"/>
                    </a:cubicBezTo>
                    <a:lnTo>
                      <a:pt x="3468835" y="1236639"/>
                    </a:lnTo>
                    <a:cubicBezTo>
                      <a:pt x="3468475" y="1311193"/>
                      <a:pt x="3465233" y="1370620"/>
                      <a:pt x="3467755" y="1437610"/>
                    </a:cubicBezTo>
                    <a:cubicBezTo>
                      <a:pt x="3467034" y="1468944"/>
                      <a:pt x="3465593" y="1485872"/>
                      <a:pt x="3464513" y="1501719"/>
                    </a:cubicBezTo>
                    <a:cubicBezTo>
                      <a:pt x="3464513" y="1486232"/>
                      <a:pt x="3464513" y="1472186"/>
                      <a:pt x="3464873" y="1459940"/>
                    </a:cubicBezTo>
                    <a:cubicBezTo>
                      <a:pt x="3460912" y="1272296"/>
                      <a:pt x="3469195" y="1361976"/>
                      <a:pt x="3466314" y="1210348"/>
                    </a:cubicBezTo>
                    <a:close/>
                    <a:moveTo>
                      <a:pt x="3462352" y="2065734"/>
                    </a:moveTo>
                    <a:cubicBezTo>
                      <a:pt x="3462352" y="2058170"/>
                      <a:pt x="3461992" y="2055289"/>
                      <a:pt x="3461992" y="2055289"/>
                    </a:cubicBezTo>
                    <a:cubicBezTo>
                      <a:pt x="3462352" y="2076178"/>
                      <a:pt x="3463072" y="2096347"/>
                      <a:pt x="3463433" y="2116156"/>
                    </a:cubicBezTo>
                    <a:cubicBezTo>
                      <a:pt x="3463433" y="2125881"/>
                      <a:pt x="3463433" y="2135965"/>
                      <a:pt x="3463433" y="2145329"/>
                    </a:cubicBezTo>
                    <a:cubicBezTo>
                      <a:pt x="3463433" y="2150012"/>
                      <a:pt x="3463433" y="2155054"/>
                      <a:pt x="3463433" y="2159736"/>
                    </a:cubicBezTo>
                    <a:cubicBezTo>
                      <a:pt x="3463433" y="2164418"/>
                      <a:pt x="3462712" y="2169100"/>
                      <a:pt x="3462712" y="2173782"/>
                    </a:cubicBezTo>
                    <a:cubicBezTo>
                      <a:pt x="3461992" y="2183146"/>
                      <a:pt x="3461632" y="2192511"/>
                      <a:pt x="3460912" y="2201515"/>
                    </a:cubicBezTo>
                    <a:cubicBezTo>
                      <a:pt x="3460191" y="2210519"/>
                      <a:pt x="3459111" y="2219523"/>
                      <a:pt x="3458030" y="2228527"/>
                    </a:cubicBezTo>
                    <a:cubicBezTo>
                      <a:pt x="3456950" y="2237171"/>
                      <a:pt x="3456229" y="2246175"/>
                      <a:pt x="3454789" y="2254459"/>
                    </a:cubicBezTo>
                    <a:cubicBezTo>
                      <a:pt x="3453348" y="2262743"/>
                      <a:pt x="3451908" y="2271386"/>
                      <a:pt x="3450827" y="2279310"/>
                    </a:cubicBezTo>
                    <a:cubicBezTo>
                      <a:pt x="3439662" y="2344499"/>
                      <a:pt x="3422374" y="2398884"/>
                      <a:pt x="3405807" y="2440663"/>
                    </a:cubicBezTo>
                    <a:cubicBezTo>
                      <a:pt x="3406887" y="2438862"/>
                      <a:pt x="3408328" y="2435981"/>
                      <a:pt x="3409768" y="2432379"/>
                    </a:cubicBezTo>
                    <a:cubicBezTo>
                      <a:pt x="3410489" y="2430578"/>
                      <a:pt x="3411569" y="2428417"/>
                      <a:pt x="3412290" y="2426616"/>
                    </a:cubicBezTo>
                    <a:cubicBezTo>
                      <a:pt x="3413370" y="2424455"/>
                      <a:pt x="3414090" y="2421934"/>
                      <a:pt x="3415171" y="2419773"/>
                    </a:cubicBezTo>
                    <a:cubicBezTo>
                      <a:pt x="3418772" y="2409689"/>
                      <a:pt x="3423455" y="2397803"/>
                      <a:pt x="3428137" y="2384837"/>
                    </a:cubicBezTo>
                    <a:cubicBezTo>
                      <a:pt x="3432099" y="2371872"/>
                      <a:pt x="3436420" y="2358186"/>
                      <a:pt x="3440382" y="2345580"/>
                    </a:cubicBezTo>
                    <a:cubicBezTo>
                      <a:pt x="3441463" y="2342338"/>
                      <a:pt x="3442183" y="2339457"/>
                      <a:pt x="3442903" y="2336216"/>
                    </a:cubicBezTo>
                    <a:cubicBezTo>
                      <a:pt x="3443624" y="2332974"/>
                      <a:pt x="3444344" y="2330093"/>
                      <a:pt x="3445064" y="2327211"/>
                    </a:cubicBezTo>
                    <a:cubicBezTo>
                      <a:pt x="3446505" y="2321449"/>
                      <a:pt x="3447946" y="2316047"/>
                      <a:pt x="3449026" y="2311364"/>
                    </a:cubicBezTo>
                    <a:cubicBezTo>
                      <a:pt x="3446865" y="2322529"/>
                      <a:pt x="3445424" y="2333695"/>
                      <a:pt x="3442903" y="2344860"/>
                    </a:cubicBezTo>
                    <a:lnTo>
                      <a:pt x="3435700" y="2365029"/>
                    </a:lnTo>
                    <a:cubicBezTo>
                      <a:pt x="3431378" y="2384117"/>
                      <a:pt x="3424895" y="2402846"/>
                      <a:pt x="3419133" y="2421934"/>
                    </a:cubicBezTo>
                    <a:cubicBezTo>
                      <a:pt x="3422374" y="2414371"/>
                      <a:pt x="3428137" y="2399244"/>
                      <a:pt x="3433539" y="2381956"/>
                    </a:cubicBezTo>
                    <a:cubicBezTo>
                      <a:pt x="3436060" y="2373312"/>
                      <a:pt x="3438942" y="2364308"/>
                      <a:pt x="3441463" y="2355304"/>
                    </a:cubicBezTo>
                    <a:cubicBezTo>
                      <a:pt x="3442903" y="2350982"/>
                      <a:pt x="3443984" y="2346660"/>
                      <a:pt x="3445424" y="2342338"/>
                    </a:cubicBezTo>
                    <a:cubicBezTo>
                      <a:pt x="3446505" y="2338016"/>
                      <a:pt x="3447585" y="2334055"/>
                      <a:pt x="3448666" y="2330093"/>
                    </a:cubicBezTo>
                    <a:cubicBezTo>
                      <a:pt x="3448666" y="2329373"/>
                      <a:pt x="3450107" y="2322529"/>
                      <a:pt x="3452268" y="2312445"/>
                    </a:cubicBezTo>
                    <a:cubicBezTo>
                      <a:pt x="3453348" y="2307403"/>
                      <a:pt x="3454789" y="2301280"/>
                      <a:pt x="3455869" y="2294797"/>
                    </a:cubicBezTo>
                    <a:cubicBezTo>
                      <a:pt x="3456950" y="2288314"/>
                      <a:pt x="3458030" y="2281111"/>
                      <a:pt x="3459111" y="2273907"/>
                    </a:cubicBezTo>
                    <a:cubicBezTo>
                      <a:pt x="3460191" y="2266704"/>
                      <a:pt x="3461272" y="2259141"/>
                      <a:pt x="3462352" y="2251577"/>
                    </a:cubicBezTo>
                    <a:cubicBezTo>
                      <a:pt x="3463072" y="2244014"/>
                      <a:pt x="3463793" y="2236811"/>
                      <a:pt x="3464513" y="2229968"/>
                    </a:cubicBezTo>
                    <a:cubicBezTo>
                      <a:pt x="3465954" y="2216281"/>
                      <a:pt x="3467034" y="2204756"/>
                      <a:pt x="3467034" y="2197553"/>
                    </a:cubicBezTo>
                    <a:cubicBezTo>
                      <a:pt x="3467034" y="2200795"/>
                      <a:pt x="3466314" y="2204396"/>
                      <a:pt x="3465954" y="2207638"/>
                    </a:cubicBezTo>
                    <a:lnTo>
                      <a:pt x="3464513" y="2217722"/>
                    </a:lnTo>
                    <a:lnTo>
                      <a:pt x="3461632" y="2237891"/>
                    </a:lnTo>
                    <a:cubicBezTo>
                      <a:pt x="3459831" y="2251217"/>
                      <a:pt x="3456950" y="2264543"/>
                      <a:pt x="3454428" y="2277869"/>
                    </a:cubicBezTo>
                    <a:cubicBezTo>
                      <a:pt x="3455509" y="2272467"/>
                      <a:pt x="3457670" y="2261662"/>
                      <a:pt x="3459831" y="2247976"/>
                    </a:cubicBezTo>
                    <a:cubicBezTo>
                      <a:pt x="3460552" y="2241133"/>
                      <a:pt x="3461632" y="2233569"/>
                      <a:pt x="3462712" y="2225286"/>
                    </a:cubicBezTo>
                    <a:cubicBezTo>
                      <a:pt x="3463072" y="2221324"/>
                      <a:pt x="3463793" y="2217002"/>
                      <a:pt x="3464153" y="2212680"/>
                    </a:cubicBezTo>
                    <a:cubicBezTo>
                      <a:pt x="3464873" y="2208358"/>
                      <a:pt x="3465233" y="2204036"/>
                      <a:pt x="3465593" y="2199714"/>
                    </a:cubicBezTo>
                    <a:cubicBezTo>
                      <a:pt x="3466314" y="2191070"/>
                      <a:pt x="3467034" y="2182066"/>
                      <a:pt x="3467394" y="2173062"/>
                    </a:cubicBezTo>
                    <a:cubicBezTo>
                      <a:pt x="3467394" y="2168740"/>
                      <a:pt x="3468115" y="2164418"/>
                      <a:pt x="3468475" y="2160096"/>
                    </a:cubicBezTo>
                    <a:cubicBezTo>
                      <a:pt x="3468475" y="2155774"/>
                      <a:pt x="3468475" y="2151452"/>
                      <a:pt x="3468475" y="2147491"/>
                    </a:cubicBezTo>
                    <a:cubicBezTo>
                      <a:pt x="3468475" y="2130923"/>
                      <a:pt x="3469195" y="2116156"/>
                      <a:pt x="3469195" y="2105351"/>
                    </a:cubicBezTo>
                    <a:cubicBezTo>
                      <a:pt x="3469195" y="2105351"/>
                      <a:pt x="3468835" y="2109673"/>
                      <a:pt x="3468475" y="2116516"/>
                    </a:cubicBezTo>
                    <a:cubicBezTo>
                      <a:pt x="3468115" y="2123360"/>
                      <a:pt x="3467755" y="2132724"/>
                      <a:pt x="3467394" y="2142808"/>
                    </a:cubicBezTo>
                    <a:cubicBezTo>
                      <a:pt x="3467394" y="2147851"/>
                      <a:pt x="3467394" y="2152533"/>
                      <a:pt x="3467034" y="2157215"/>
                    </a:cubicBezTo>
                    <a:cubicBezTo>
                      <a:pt x="3467034" y="2161897"/>
                      <a:pt x="3466314" y="2166579"/>
                      <a:pt x="3466314" y="2170541"/>
                    </a:cubicBezTo>
                    <a:cubicBezTo>
                      <a:pt x="3465954" y="2178825"/>
                      <a:pt x="3465593" y="2184947"/>
                      <a:pt x="3466314" y="2187468"/>
                    </a:cubicBezTo>
                    <a:cubicBezTo>
                      <a:pt x="3465233" y="2191790"/>
                      <a:pt x="3466314" y="2172702"/>
                      <a:pt x="3467034" y="2159376"/>
                    </a:cubicBezTo>
                    <a:cubicBezTo>
                      <a:pt x="3467034" y="2152533"/>
                      <a:pt x="3467034" y="2147491"/>
                      <a:pt x="3467034" y="2147130"/>
                    </a:cubicBezTo>
                    <a:cubicBezTo>
                      <a:pt x="3467034" y="2147130"/>
                      <a:pt x="3467034" y="2148211"/>
                      <a:pt x="3466674" y="2151092"/>
                    </a:cubicBezTo>
                    <a:cubicBezTo>
                      <a:pt x="3466674" y="2153973"/>
                      <a:pt x="3466674" y="2158295"/>
                      <a:pt x="3465593" y="2165138"/>
                    </a:cubicBezTo>
                    <a:cubicBezTo>
                      <a:pt x="3465593" y="2162977"/>
                      <a:pt x="3465593" y="2161177"/>
                      <a:pt x="3465593" y="2159016"/>
                    </a:cubicBezTo>
                    <a:cubicBezTo>
                      <a:pt x="3465593" y="2156855"/>
                      <a:pt x="3465593" y="2154694"/>
                      <a:pt x="3465593" y="2152893"/>
                    </a:cubicBezTo>
                    <a:cubicBezTo>
                      <a:pt x="3465593" y="2148571"/>
                      <a:pt x="3465593" y="2144249"/>
                      <a:pt x="3465593" y="2139927"/>
                    </a:cubicBezTo>
                    <a:cubicBezTo>
                      <a:pt x="3465593" y="2130923"/>
                      <a:pt x="3465593" y="2121559"/>
                      <a:pt x="3465954" y="2112195"/>
                    </a:cubicBezTo>
                    <a:cubicBezTo>
                      <a:pt x="3465954" y="2093106"/>
                      <a:pt x="3465954" y="2072937"/>
                      <a:pt x="3465954" y="2053488"/>
                    </a:cubicBezTo>
                    <a:cubicBezTo>
                      <a:pt x="3465954" y="2014590"/>
                      <a:pt x="3466674" y="1977494"/>
                      <a:pt x="3467034" y="1954083"/>
                    </a:cubicBezTo>
                    <a:lnTo>
                      <a:pt x="3469556" y="1946160"/>
                    </a:lnTo>
                    <a:cubicBezTo>
                      <a:pt x="3470636" y="1894656"/>
                      <a:pt x="3466674" y="1911224"/>
                      <a:pt x="3468115" y="1850356"/>
                    </a:cubicBezTo>
                    <a:cubicBezTo>
                      <a:pt x="3468475" y="1925630"/>
                      <a:pt x="3470636" y="1837751"/>
                      <a:pt x="3470996" y="1897538"/>
                    </a:cubicBezTo>
                    <a:cubicBezTo>
                      <a:pt x="3471716" y="1878449"/>
                      <a:pt x="3473517" y="1897178"/>
                      <a:pt x="3473157" y="1837390"/>
                    </a:cubicBezTo>
                    <a:cubicBezTo>
                      <a:pt x="3469916" y="1787688"/>
                      <a:pt x="3474958" y="1774362"/>
                      <a:pt x="3472437" y="1727181"/>
                    </a:cubicBezTo>
                    <a:cubicBezTo>
                      <a:pt x="3473517" y="1695847"/>
                      <a:pt x="3474237" y="1761036"/>
                      <a:pt x="3474598" y="1699088"/>
                    </a:cubicBezTo>
                    <a:cubicBezTo>
                      <a:pt x="3472797" y="1628136"/>
                      <a:pt x="3471716" y="1632098"/>
                      <a:pt x="3469556" y="1627776"/>
                    </a:cubicBezTo>
                    <a:cubicBezTo>
                      <a:pt x="3468835" y="1694406"/>
                      <a:pt x="3472437" y="1702329"/>
                      <a:pt x="3472077" y="1756714"/>
                    </a:cubicBezTo>
                    <a:lnTo>
                      <a:pt x="3468115" y="1648665"/>
                    </a:lnTo>
                    <a:cubicBezTo>
                      <a:pt x="3467394" y="1668474"/>
                      <a:pt x="3467394" y="1683241"/>
                      <a:pt x="3467755" y="1695847"/>
                    </a:cubicBezTo>
                    <a:cubicBezTo>
                      <a:pt x="3467755" y="1674237"/>
                      <a:pt x="3467034" y="1655508"/>
                      <a:pt x="3466314" y="1640021"/>
                    </a:cubicBezTo>
                    <a:cubicBezTo>
                      <a:pt x="3465954" y="1631017"/>
                      <a:pt x="3465593" y="1622734"/>
                      <a:pt x="3465233" y="1615170"/>
                    </a:cubicBezTo>
                    <a:cubicBezTo>
                      <a:pt x="3465233" y="1676398"/>
                      <a:pt x="3465233" y="1730782"/>
                      <a:pt x="3464153" y="1740507"/>
                    </a:cubicBezTo>
                    <a:lnTo>
                      <a:pt x="3463072" y="1732223"/>
                    </a:lnTo>
                    <a:cubicBezTo>
                      <a:pt x="3461992" y="1753833"/>
                      <a:pt x="3463072" y="1789129"/>
                      <a:pt x="3463793" y="1805696"/>
                    </a:cubicBezTo>
                    <a:cubicBezTo>
                      <a:pt x="3463793" y="1860441"/>
                      <a:pt x="3465593" y="1915546"/>
                      <a:pt x="3463793" y="1927431"/>
                    </a:cubicBezTo>
                    <a:lnTo>
                      <a:pt x="3462712" y="1906542"/>
                    </a:lnTo>
                    <a:cubicBezTo>
                      <a:pt x="3462712" y="1973892"/>
                      <a:pt x="3463072" y="1981455"/>
                      <a:pt x="3463072" y="2066454"/>
                    </a:cubicBezTo>
                    <a:close/>
                    <a:moveTo>
                      <a:pt x="2439851" y="3388971"/>
                    </a:moveTo>
                    <a:cubicBezTo>
                      <a:pt x="2448495" y="3394733"/>
                      <a:pt x="2457859" y="3399415"/>
                      <a:pt x="2469024" y="3405538"/>
                    </a:cubicBezTo>
                    <a:cubicBezTo>
                      <a:pt x="2474786" y="3408420"/>
                      <a:pt x="2480909" y="3411661"/>
                      <a:pt x="2488113" y="3415262"/>
                    </a:cubicBezTo>
                    <a:cubicBezTo>
                      <a:pt x="2491714" y="3417063"/>
                      <a:pt x="2495316" y="3418864"/>
                      <a:pt x="2499638" y="3421025"/>
                    </a:cubicBezTo>
                    <a:cubicBezTo>
                      <a:pt x="2503599" y="3423186"/>
                      <a:pt x="2507921" y="3424627"/>
                      <a:pt x="2512604" y="3426788"/>
                    </a:cubicBezTo>
                    <a:cubicBezTo>
                      <a:pt x="2521968" y="3430749"/>
                      <a:pt x="2532412" y="3435071"/>
                      <a:pt x="2543938" y="3439754"/>
                    </a:cubicBezTo>
                    <a:cubicBezTo>
                      <a:pt x="2549700" y="3441914"/>
                      <a:pt x="2555823" y="3444796"/>
                      <a:pt x="2562666" y="3446957"/>
                    </a:cubicBezTo>
                    <a:cubicBezTo>
                      <a:pt x="2569509" y="3449118"/>
                      <a:pt x="2576352" y="3451639"/>
                      <a:pt x="2583916" y="3454160"/>
                    </a:cubicBezTo>
                    <a:cubicBezTo>
                      <a:pt x="2591479" y="3456681"/>
                      <a:pt x="2599403" y="3459562"/>
                      <a:pt x="2607687" y="3462083"/>
                    </a:cubicBezTo>
                    <a:cubicBezTo>
                      <a:pt x="2612009" y="3463524"/>
                      <a:pt x="2616331" y="3464965"/>
                      <a:pt x="2620652" y="3466406"/>
                    </a:cubicBezTo>
                    <a:cubicBezTo>
                      <a:pt x="2625335" y="3467846"/>
                      <a:pt x="2630377" y="3468567"/>
                      <a:pt x="2635419" y="3468206"/>
                    </a:cubicBezTo>
                    <a:cubicBezTo>
                      <a:pt x="2645504" y="3467846"/>
                      <a:pt x="2656308" y="3463524"/>
                      <a:pt x="2664232" y="3455601"/>
                    </a:cubicBezTo>
                    <a:cubicBezTo>
                      <a:pt x="2672516" y="3447677"/>
                      <a:pt x="2677918" y="3436512"/>
                      <a:pt x="2677918" y="3423906"/>
                    </a:cubicBezTo>
                    <a:cubicBezTo>
                      <a:pt x="2677918" y="3428949"/>
                      <a:pt x="2676838" y="3434351"/>
                      <a:pt x="2675397" y="3439393"/>
                    </a:cubicBezTo>
                    <a:cubicBezTo>
                      <a:pt x="2680439" y="3427868"/>
                      <a:pt x="2679719" y="3414182"/>
                      <a:pt x="2674317" y="3402657"/>
                    </a:cubicBezTo>
                    <a:cubicBezTo>
                      <a:pt x="2671435" y="3396894"/>
                      <a:pt x="2667473" y="3391852"/>
                      <a:pt x="2662791" y="3387890"/>
                    </a:cubicBezTo>
                    <a:cubicBezTo>
                      <a:pt x="2658469" y="3383928"/>
                      <a:pt x="2654508" y="3379607"/>
                      <a:pt x="2650546" y="3375284"/>
                    </a:cubicBezTo>
                    <a:cubicBezTo>
                      <a:pt x="2634699" y="3357636"/>
                      <a:pt x="2621013" y="3337827"/>
                      <a:pt x="2608767" y="3316578"/>
                    </a:cubicBezTo>
                    <a:cubicBezTo>
                      <a:pt x="2602284" y="3306133"/>
                      <a:pt x="2596882" y="3294608"/>
                      <a:pt x="2591119" y="3283443"/>
                    </a:cubicBezTo>
                    <a:cubicBezTo>
                      <a:pt x="2588238" y="3277680"/>
                      <a:pt x="2586077" y="3271918"/>
                      <a:pt x="2583556" y="3265795"/>
                    </a:cubicBezTo>
                    <a:cubicBezTo>
                      <a:pt x="2581034" y="3259672"/>
                      <a:pt x="2578513" y="3253910"/>
                      <a:pt x="2576352" y="3247427"/>
                    </a:cubicBezTo>
                    <a:cubicBezTo>
                      <a:pt x="2574191" y="3241304"/>
                      <a:pt x="2572030" y="3234821"/>
                      <a:pt x="2569509" y="3228338"/>
                    </a:cubicBezTo>
                    <a:cubicBezTo>
                      <a:pt x="2568429" y="3225097"/>
                      <a:pt x="2567348" y="3221855"/>
                      <a:pt x="2566628" y="3218614"/>
                    </a:cubicBezTo>
                    <a:cubicBezTo>
                      <a:pt x="2565547" y="3215372"/>
                      <a:pt x="2564827" y="3212131"/>
                      <a:pt x="2563747" y="3208529"/>
                    </a:cubicBezTo>
                    <a:cubicBezTo>
                      <a:pt x="2561946" y="3201686"/>
                      <a:pt x="2559785" y="3195203"/>
                      <a:pt x="2558344" y="3188360"/>
                    </a:cubicBezTo>
                    <a:cubicBezTo>
                      <a:pt x="2556904" y="3181517"/>
                      <a:pt x="2555463" y="3174314"/>
                      <a:pt x="2554022" y="3167110"/>
                    </a:cubicBezTo>
                    <a:cubicBezTo>
                      <a:pt x="2560865" y="3194483"/>
                      <a:pt x="2565547" y="3207089"/>
                      <a:pt x="2569869" y="3220414"/>
                    </a:cubicBezTo>
                    <a:cubicBezTo>
                      <a:pt x="2572030" y="3227258"/>
                      <a:pt x="2575272" y="3233741"/>
                      <a:pt x="2578513" y="3242385"/>
                    </a:cubicBezTo>
                    <a:cubicBezTo>
                      <a:pt x="2579234" y="3244545"/>
                      <a:pt x="2580314" y="3246707"/>
                      <a:pt x="2581395" y="3249227"/>
                    </a:cubicBezTo>
                    <a:cubicBezTo>
                      <a:pt x="2582475" y="3251749"/>
                      <a:pt x="2583556" y="3254270"/>
                      <a:pt x="2584996" y="3256791"/>
                    </a:cubicBezTo>
                    <a:cubicBezTo>
                      <a:pt x="2587518" y="3262193"/>
                      <a:pt x="2590399" y="3268316"/>
                      <a:pt x="2594000" y="3275159"/>
                    </a:cubicBezTo>
                    <a:lnTo>
                      <a:pt x="2587878" y="3261473"/>
                    </a:lnTo>
                    <a:cubicBezTo>
                      <a:pt x="2585717" y="3256791"/>
                      <a:pt x="2583556" y="3252469"/>
                      <a:pt x="2582115" y="3247427"/>
                    </a:cubicBezTo>
                    <a:cubicBezTo>
                      <a:pt x="2578513" y="3238063"/>
                      <a:pt x="2574912" y="3228698"/>
                      <a:pt x="2571670" y="3218974"/>
                    </a:cubicBezTo>
                    <a:cubicBezTo>
                      <a:pt x="2574912" y="3226537"/>
                      <a:pt x="2572391" y="3216093"/>
                      <a:pt x="2566988" y="3198445"/>
                    </a:cubicBezTo>
                    <a:cubicBezTo>
                      <a:pt x="2564107" y="3189801"/>
                      <a:pt x="2561946" y="3178636"/>
                      <a:pt x="2559065" y="3167471"/>
                    </a:cubicBezTo>
                    <a:cubicBezTo>
                      <a:pt x="2557624" y="3161708"/>
                      <a:pt x="2556183" y="3155946"/>
                      <a:pt x="2555103" y="3150183"/>
                    </a:cubicBezTo>
                    <a:cubicBezTo>
                      <a:pt x="2554022" y="3144420"/>
                      <a:pt x="2552942" y="3138658"/>
                      <a:pt x="2552221" y="3133255"/>
                    </a:cubicBezTo>
                    <a:lnTo>
                      <a:pt x="2556904" y="3152344"/>
                    </a:lnTo>
                    <a:lnTo>
                      <a:pt x="2562666" y="3171072"/>
                    </a:lnTo>
                    <a:cubicBezTo>
                      <a:pt x="2564827" y="3184038"/>
                      <a:pt x="2571310" y="3207089"/>
                      <a:pt x="2577433" y="3226177"/>
                    </a:cubicBezTo>
                    <a:cubicBezTo>
                      <a:pt x="2580674" y="3235541"/>
                      <a:pt x="2583916" y="3244185"/>
                      <a:pt x="2586077" y="3250668"/>
                    </a:cubicBezTo>
                    <a:cubicBezTo>
                      <a:pt x="2588598" y="3256791"/>
                      <a:pt x="2590399" y="3260393"/>
                      <a:pt x="2590038" y="3259672"/>
                    </a:cubicBezTo>
                    <a:cubicBezTo>
                      <a:pt x="2588598" y="3256071"/>
                      <a:pt x="2590038" y="3259672"/>
                      <a:pt x="2592920" y="3267956"/>
                    </a:cubicBezTo>
                    <a:cubicBezTo>
                      <a:pt x="2595801" y="3276240"/>
                      <a:pt x="2601564" y="3288485"/>
                      <a:pt x="2608047" y="3302892"/>
                    </a:cubicBezTo>
                    <a:cubicBezTo>
                      <a:pt x="2611648" y="3309735"/>
                      <a:pt x="2615610" y="3317658"/>
                      <a:pt x="2619932" y="3324862"/>
                    </a:cubicBezTo>
                    <a:cubicBezTo>
                      <a:pt x="2624254" y="3332425"/>
                      <a:pt x="2628936" y="3339989"/>
                      <a:pt x="2633978" y="3347192"/>
                    </a:cubicBezTo>
                    <a:cubicBezTo>
                      <a:pt x="2635059" y="3348993"/>
                      <a:pt x="2636500" y="3350794"/>
                      <a:pt x="2637580" y="3352594"/>
                    </a:cubicBezTo>
                    <a:cubicBezTo>
                      <a:pt x="2639021" y="3354395"/>
                      <a:pt x="2640101" y="3356196"/>
                      <a:pt x="2641542" y="3357636"/>
                    </a:cubicBezTo>
                    <a:cubicBezTo>
                      <a:pt x="2644063" y="3360878"/>
                      <a:pt x="2646584" y="3364479"/>
                      <a:pt x="2649465" y="3367721"/>
                    </a:cubicBezTo>
                    <a:cubicBezTo>
                      <a:pt x="2654868" y="3374204"/>
                      <a:pt x="2660270" y="3379967"/>
                      <a:pt x="2665313" y="3384288"/>
                    </a:cubicBezTo>
                    <a:cubicBezTo>
                      <a:pt x="2664592" y="3383208"/>
                      <a:pt x="2658830" y="3377085"/>
                      <a:pt x="2651626" y="3368441"/>
                    </a:cubicBezTo>
                    <a:cubicBezTo>
                      <a:pt x="2648025" y="3364119"/>
                      <a:pt x="2644423" y="3359077"/>
                      <a:pt x="2640461" y="3354035"/>
                    </a:cubicBezTo>
                    <a:cubicBezTo>
                      <a:pt x="2636860" y="3348993"/>
                      <a:pt x="2633258" y="3343590"/>
                      <a:pt x="2629656" y="3338548"/>
                    </a:cubicBezTo>
                    <a:cubicBezTo>
                      <a:pt x="2623534" y="3328103"/>
                      <a:pt x="2618131" y="3319459"/>
                      <a:pt x="2616691" y="3315858"/>
                    </a:cubicBezTo>
                    <a:cubicBezTo>
                      <a:pt x="2615970" y="3314057"/>
                      <a:pt x="2615970" y="3313697"/>
                      <a:pt x="2617051" y="3315137"/>
                    </a:cubicBezTo>
                    <a:cubicBezTo>
                      <a:pt x="2618131" y="3316578"/>
                      <a:pt x="2620292" y="3320180"/>
                      <a:pt x="2624254" y="3325582"/>
                    </a:cubicBezTo>
                    <a:cubicBezTo>
                      <a:pt x="2621013" y="3320900"/>
                      <a:pt x="2618131" y="3316218"/>
                      <a:pt x="2615970" y="3311896"/>
                    </a:cubicBezTo>
                    <a:cubicBezTo>
                      <a:pt x="2613449" y="3307574"/>
                      <a:pt x="2611648" y="3303972"/>
                      <a:pt x="2609487" y="3300371"/>
                    </a:cubicBezTo>
                    <a:cubicBezTo>
                      <a:pt x="2605886" y="3293168"/>
                      <a:pt x="2603004" y="3287045"/>
                      <a:pt x="2600123" y="3280922"/>
                    </a:cubicBezTo>
                    <a:cubicBezTo>
                      <a:pt x="2599403" y="3279481"/>
                      <a:pt x="2598682" y="3277680"/>
                      <a:pt x="2597962" y="3276240"/>
                    </a:cubicBezTo>
                    <a:cubicBezTo>
                      <a:pt x="2597242" y="3274799"/>
                      <a:pt x="2596522" y="3272998"/>
                      <a:pt x="2596161" y="3271197"/>
                    </a:cubicBezTo>
                    <a:cubicBezTo>
                      <a:pt x="2594721" y="3267956"/>
                      <a:pt x="2593280" y="3264354"/>
                      <a:pt x="2591839" y="3260393"/>
                    </a:cubicBezTo>
                    <a:cubicBezTo>
                      <a:pt x="2590399" y="3256431"/>
                      <a:pt x="2588598" y="3252469"/>
                      <a:pt x="2586797" y="3247787"/>
                    </a:cubicBezTo>
                    <a:cubicBezTo>
                      <a:pt x="2584996" y="3243105"/>
                      <a:pt x="2583196" y="3238063"/>
                      <a:pt x="2581034" y="3231940"/>
                    </a:cubicBezTo>
                    <a:cubicBezTo>
                      <a:pt x="2589318" y="3254270"/>
                      <a:pt x="2591479" y="3256431"/>
                      <a:pt x="2592560" y="3257511"/>
                    </a:cubicBezTo>
                    <a:cubicBezTo>
                      <a:pt x="2593640" y="3258592"/>
                      <a:pt x="2594360" y="3258232"/>
                      <a:pt x="2601564" y="3274079"/>
                    </a:cubicBezTo>
                    <a:cubicBezTo>
                      <a:pt x="2596522" y="3261833"/>
                      <a:pt x="2590759" y="3249588"/>
                      <a:pt x="2586437" y="3236622"/>
                    </a:cubicBezTo>
                    <a:cubicBezTo>
                      <a:pt x="2584276" y="3230139"/>
                      <a:pt x="2581755" y="3224016"/>
                      <a:pt x="2579594" y="3217533"/>
                    </a:cubicBezTo>
                    <a:lnTo>
                      <a:pt x="2573831" y="3198085"/>
                    </a:lnTo>
                    <a:cubicBezTo>
                      <a:pt x="2573831" y="3197364"/>
                      <a:pt x="2575992" y="3204207"/>
                      <a:pt x="2578874" y="3213932"/>
                    </a:cubicBezTo>
                    <a:cubicBezTo>
                      <a:pt x="2580314" y="3218614"/>
                      <a:pt x="2582475" y="3224016"/>
                      <a:pt x="2584276" y="3229419"/>
                    </a:cubicBezTo>
                    <a:cubicBezTo>
                      <a:pt x="2586437" y="3234821"/>
                      <a:pt x="2588238" y="3240223"/>
                      <a:pt x="2590399" y="3245266"/>
                    </a:cubicBezTo>
                    <a:cubicBezTo>
                      <a:pt x="2594360" y="3254990"/>
                      <a:pt x="2598322" y="3262914"/>
                      <a:pt x="2599403" y="3264715"/>
                    </a:cubicBezTo>
                    <a:cubicBezTo>
                      <a:pt x="2600483" y="3266155"/>
                      <a:pt x="2599043" y="3261473"/>
                      <a:pt x="2593280" y="3246346"/>
                    </a:cubicBezTo>
                    <a:cubicBezTo>
                      <a:pt x="2590399" y="3238783"/>
                      <a:pt x="2586437" y="3227978"/>
                      <a:pt x="2582475" y="3216093"/>
                    </a:cubicBezTo>
                    <a:cubicBezTo>
                      <a:pt x="2580674" y="3209970"/>
                      <a:pt x="2578874" y="3203487"/>
                      <a:pt x="2577073" y="3197364"/>
                    </a:cubicBezTo>
                    <a:cubicBezTo>
                      <a:pt x="2575272" y="3190881"/>
                      <a:pt x="2573111" y="3184398"/>
                      <a:pt x="2572030" y="3178276"/>
                    </a:cubicBezTo>
                    <a:cubicBezTo>
                      <a:pt x="2570590" y="3172153"/>
                      <a:pt x="2569149" y="3166030"/>
                      <a:pt x="2567709" y="3160268"/>
                    </a:cubicBezTo>
                    <a:cubicBezTo>
                      <a:pt x="2566268" y="3154865"/>
                      <a:pt x="2564827" y="3149823"/>
                      <a:pt x="2564467" y="3145141"/>
                    </a:cubicBezTo>
                    <a:cubicBezTo>
                      <a:pt x="2562666" y="3136497"/>
                      <a:pt x="2561586" y="3130734"/>
                      <a:pt x="2560865" y="3130734"/>
                    </a:cubicBezTo>
                    <a:lnTo>
                      <a:pt x="2560865" y="3128573"/>
                    </a:lnTo>
                    <a:cubicBezTo>
                      <a:pt x="2559785" y="3121010"/>
                      <a:pt x="2558705" y="3114887"/>
                      <a:pt x="2557984" y="3110205"/>
                    </a:cubicBezTo>
                    <a:cubicBezTo>
                      <a:pt x="2557264" y="3105162"/>
                      <a:pt x="2556904" y="3101201"/>
                      <a:pt x="2556183" y="3097959"/>
                    </a:cubicBezTo>
                    <a:cubicBezTo>
                      <a:pt x="2555103" y="3091476"/>
                      <a:pt x="2554383" y="3087875"/>
                      <a:pt x="2553662" y="3083553"/>
                    </a:cubicBezTo>
                    <a:cubicBezTo>
                      <a:pt x="2552942" y="3079231"/>
                      <a:pt x="2552221" y="3074909"/>
                      <a:pt x="2550781" y="3066625"/>
                    </a:cubicBezTo>
                    <a:cubicBezTo>
                      <a:pt x="2550421" y="3062663"/>
                      <a:pt x="2550061" y="3057621"/>
                      <a:pt x="2549700" y="3051138"/>
                    </a:cubicBezTo>
                    <a:cubicBezTo>
                      <a:pt x="2549700" y="3049337"/>
                      <a:pt x="2549700" y="3046816"/>
                      <a:pt x="2549700" y="3044655"/>
                    </a:cubicBezTo>
                    <a:cubicBezTo>
                      <a:pt x="2549700" y="3042494"/>
                      <a:pt x="2549700" y="3040333"/>
                      <a:pt x="2549700" y="3037812"/>
                    </a:cubicBezTo>
                    <a:cubicBezTo>
                      <a:pt x="2549340" y="3037092"/>
                      <a:pt x="2548980" y="3038893"/>
                      <a:pt x="2548980" y="3042854"/>
                    </a:cubicBezTo>
                    <a:cubicBezTo>
                      <a:pt x="2548980" y="3043935"/>
                      <a:pt x="2548980" y="3045016"/>
                      <a:pt x="2548980" y="3046096"/>
                    </a:cubicBezTo>
                    <a:cubicBezTo>
                      <a:pt x="2548980" y="3047536"/>
                      <a:pt x="2548980" y="3048977"/>
                      <a:pt x="2548980" y="3050418"/>
                    </a:cubicBezTo>
                    <a:cubicBezTo>
                      <a:pt x="2548980" y="3055460"/>
                      <a:pt x="2549700" y="3061583"/>
                      <a:pt x="2550061" y="3068066"/>
                    </a:cubicBezTo>
                    <a:cubicBezTo>
                      <a:pt x="2551501" y="3079231"/>
                      <a:pt x="2552942" y="3085714"/>
                      <a:pt x="2554383" y="3095078"/>
                    </a:cubicBezTo>
                    <a:cubicBezTo>
                      <a:pt x="2555103" y="3099760"/>
                      <a:pt x="2555823" y="3105162"/>
                      <a:pt x="2557264" y="3112366"/>
                    </a:cubicBezTo>
                    <a:cubicBezTo>
                      <a:pt x="2558705" y="3119569"/>
                      <a:pt x="2560505" y="3128213"/>
                      <a:pt x="2562306" y="3139738"/>
                    </a:cubicBezTo>
                    <a:cubicBezTo>
                      <a:pt x="2564467" y="3160628"/>
                      <a:pt x="2552942" y="3084273"/>
                      <a:pt x="2555823" y="3116688"/>
                    </a:cubicBezTo>
                    <a:cubicBezTo>
                      <a:pt x="2556183" y="3120650"/>
                      <a:pt x="2557624" y="3130374"/>
                      <a:pt x="2559785" y="3141899"/>
                    </a:cubicBezTo>
                    <a:cubicBezTo>
                      <a:pt x="2560145" y="3144780"/>
                      <a:pt x="2560865" y="3148022"/>
                      <a:pt x="2561586" y="3150903"/>
                    </a:cubicBezTo>
                    <a:cubicBezTo>
                      <a:pt x="2562306" y="3154145"/>
                      <a:pt x="2563026" y="3157026"/>
                      <a:pt x="2563747" y="3160268"/>
                    </a:cubicBezTo>
                    <a:cubicBezTo>
                      <a:pt x="2565187" y="3166390"/>
                      <a:pt x="2566628" y="3172873"/>
                      <a:pt x="2568069" y="3178996"/>
                    </a:cubicBezTo>
                    <a:cubicBezTo>
                      <a:pt x="2568789" y="3181877"/>
                      <a:pt x="2569509" y="3184759"/>
                      <a:pt x="2570230" y="3187640"/>
                    </a:cubicBezTo>
                    <a:cubicBezTo>
                      <a:pt x="2570950" y="3190161"/>
                      <a:pt x="2571670" y="3193042"/>
                      <a:pt x="2572391" y="3195203"/>
                    </a:cubicBezTo>
                    <a:cubicBezTo>
                      <a:pt x="2573831" y="3199885"/>
                      <a:pt x="2574912" y="3203847"/>
                      <a:pt x="2575632" y="3206368"/>
                    </a:cubicBezTo>
                    <a:cubicBezTo>
                      <a:pt x="2577073" y="3211771"/>
                      <a:pt x="2576713" y="3212131"/>
                      <a:pt x="2573471" y="3204207"/>
                    </a:cubicBezTo>
                    <a:lnTo>
                      <a:pt x="2569149" y="3189441"/>
                    </a:lnTo>
                    <a:cubicBezTo>
                      <a:pt x="2567709" y="3184398"/>
                      <a:pt x="2566988" y="3179716"/>
                      <a:pt x="2565547" y="3174674"/>
                    </a:cubicBezTo>
                    <a:lnTo>
                      <a:pt x="2562306" y="3159907"/>
                    </a:lnTo>
                    <a:cubicBezTo>
                      <a:pt x="2561225" y="3154865"/>
                      <a:pt x="2560145" y="3150183"/>
                      <a:pt x="2559425" y="3145141"/>
                    </a:cubicBezTo>
                    <a:cubicBezTo>
                      <a:pt x="2557264" y="3144060"/>
                      <a:pt x="2549700" y="3100120"/>
                      <a:pt x="2548980" y="3101561"/>
                    </a:cubicBezTo>
                    <a:cubicBezTo>
                      <a:pt x="2547539" y="3092197"/>
                      <a:pt x="2546459" y="3083193"/>
                      <a:pt x="2545739" y="3073829"/>
                    </a:cubicBezTo>
                    <a:lnTo>
                      <a:pt x="2545018" y="3066985"/>
                    </a:lnTo>
                    <a:lnTo>
                      <a:pt x="2545018" y="3060142"/>
                    </a:lnTo>
                    <a:cubicBezTo>
                      <a:pt x="2544658" y="3060142"/>
                      <a:pt x="2543938" y="3047176"/>
                      <a:pt x="2543938" y="3047176"/>
                    </a:cubicBezTo>
                    <a:cubicBezTo>
                      <a:pt x="2543938" y="3040333"/>
                      <a:pt x="2543217" y="3033490"/>
                      <a:pt x="2542857" y="3026647"/>
                    </a:cubicBezTo>
                    <a:cubicBezTo>
                      <a:pt x="2549700" y="3026647"/>
                      <a:pt x="2556543" y="3026647"/>
                      <a:pt x="2563747" y="3025927"/>
                    </a:cubicBezTo>
                    <a:cubicBezTo>
                      <a:pt x="2564467" y="3025927"/>
                      <a:pt x="2565187" y="3025927"/>
                      <a:pt x="2565547" y="3025927"/>
                    </a:cubicBezTo>
                    <a:cubicBezTo>
                      <a:pt x="2566268" y="3025927"/>
                      <a:pt x="2566628" y="3025927"/>
                      <a:pt x="2567348" y="3025927"/>
                    </a:cubicBezTo>
                    <a:cubicBezTo>
                      <a:pt x="2568069" y="3025927"/>
                      <a:pt x="2568789" y="3025567"/>
                      <a:pt x="2569149" y="3025207"/>
                    </a:cubicBezTo>
                    <a:cubicBezTo>
                      <a:pt x="2569869" y="3024846"/>
                      <a:pt x="2569869" y="3024486"/>
                      <a:pt x="2571310" y="3024126"/>
                    </a:cubicBezTo>
                    <a:cubicBezTo>
                      <a:pt x="2572751" y="3023766"/>
                      <a:pt x="2575992" y="3023406"/>
                      <a:pt x="2582475" y="3023045"/>
                    </a:cubicBezTo>
                    <a:cubicBezTo>
                      <a:pt x="2585717" y="3023045"/>
                      <a:pt x="2590038" y="3023045"/>
                      <a:pt x="2595441" y="3023045"/>
                    </a:cubicBezTo>
                    <a:cubicBezTo>
                      <a:pt x="2598322" y="3023045"/>
                      <a:pt x="2601204" y="3023045"/>
                      <a:pt x="2604445" y="3023045"/>
                    </a:cubicBezTo>
                    <a:cubicBezTo>
                      <a:pt x="2607687" y="3023045"/>
                      <a:pt x="2611288" y="3022685"/>
                      <a:pt x="2615610" y="3022325"/>
                    </a:cubicBezTo>
                    <a:cubicBezTo>
                      <a:pt x="2640822" y="3022325"/>
                      <a:pt x="2690524" y="3018363"/>
                      <a:pt x="2739866" y="3008279"/>
                    </a:cubicBezTo>
                    <a:cubicBezTo>
                      <a:pt x="2789209" y="2998554"/>
                      <a:pt x="2838191" y="2983068"/>
                      <a:pt x="2864122" y="2973343"/>
                    </a:cubicBezTo>
                    <a:cubicBezTo>
                      <a:pt x="2871686" y="2970822"/>
                      <a:pt x="2879249" y="2967581"/>
                      <a:pt x="2886812" y="2964339"/>
                    </a:cubicBezTo>
                    <a:lnTo>
                      <a:pt x="2909143" y="2954975"/>
                    </a:lnTo>
                    <a:cubicBezTo>
                      <a:pt x="2906981" y="2954975"/>
                      <a:pt x="2885372" y="2963979"/>
                      <a:pt x="2867724" y="2970462"/>
                    </a:cubicBezTo>
                    <a:cubicBezTo>
                      <a:pt x="2850076" y="2976585"/>
                      <a:pt x="2836390" y="2980906"/>
                      <a:pt x="2850796" y="2975504"/>
                    </a:cubicBezTo>
                    <a:lnTo>
                      <a:pt x="2868804" y="2969381"/>
                    </a:lnTo>
                    <a:cubicBezTo>
                      <a:pt x="2874927" y="2967220"/>
                      <a:pt x="2880690" y="2964699"/>
                      <a:pt x="2886452" y="2962538"/>
                    </a:cubicBezTo>
                    <a:lnTo>
                      <a:pt x="2904100" y="2955335"/>
                    </a:lnTo>
                    <a:lnTo>
                      <a:pt x="2912744" y="2951733"/>
                    </a:lnTo>
                    <a:lnTo>
                      <a:pt x="2921388" y="2947772"/>
                    </a:lnTo>
                    <a:lnTo>
                      <a:pt x="2916346" y="2951013"/>
                    </a:lnTo>
                    <a:cubicBezTo>
                      <a:pt x="2927871" y="2945971"/>
                      <a:pt x="2939396" y="2940568"/>
                      <a:pt x="2950561" y="2935166"/>
                    </a:cubicBezTo>
                    <a:cubicBezTo>
                      <a:pt x="2961726" y="2929764"/>
                      <a:pt x="2972171" y="2923641"/>
                      <a:pt x="2982256" y="2918238"/>
                    </a:cubicBezTo>
                    <a:cubicBezTo>
                      <a:pt x="2977213" y="2921120"/>
                      <a:pt x="2970370" y="2925081"/>
                      <a:pt x="2963167" y="2929043"/>
                    </a:cubicBezTo>
                    <a:cubicBezTo>
                      <a:pt x="2959565" y="2930844"/>
                      <a:pt x="2955964" y="2933005"/>
                      <a:pt x="2952002" y="2934806"/>
                    </a:cubicBezTo>
                    <a:cubicBezTo>
                      <a:pt x="2948400" y="2936606"/>
                      <a:pt x="2944438" y="2938407"/>
                      <a:pt x="2941197" y="2939848"/>
                    </a:cubicBezTo>
                    <a:cubicBezTo>
                      <a:pt x="2927511" y="2946331"/>
                      <a:pt x="2917786" y="2951373"/>
                      <a:pt x="2922829" y="2949933"/>
                    </a:cubicBezTo>
                    <a:cubicBezTo>
                      <a:pt x="2939036" y="2942729"/>
                      <a:pt x="2948760" y="2938768"/>
                      <a:pt x="2957765" y="2934806"/>
                    </a:cubicBezTo>
                    <a:cubicBezTo>
                      <a:pt x="2966769" y="2930484"/>
                      <a:pt x="2975052" y="2926162"/>
                      <a:pt x="2989819" y="2918598"/>
                    </a:cubicBezTo>
                    <a:cubicBezTo>
                      <a:pt x="2983696" y="2921840"/>
                      <a:pt x="2978294" y="2925081"/>
                      <a:pt x="2979014" y="2924721"/>
                    </a:cubicBezTo>
                    <a:cubicBezTo>
                      <a:pt x="3043123" y="2891226"/>
                      <a:pt x="3038441" y="2887985"/>
                      <a:pt x="3053208" y="2878260"/>
                    </a:cubicBezTo>
                    <a:cubicBezTo>
                      <a:pt x="3060771" y="2873218"/>
                      <a:pt x="3065093" y="2869976"/>
                      <a:pt x="3067614" y="2868176"/>
                    </a:cubicBezTo>
                    <a:cubicBezTo>
                      <a:pt x="3069775" y="2866375"/>
                      <a:pt x="3070135" y="2866015"/>
                      <a:pt x="3068695" y="2866735"/>
                    </a:cubicBezTo>
                    <a:cubicBezTo>
                      <a:pt x="3065813" y="2868176"/>
                      <a:pt x="3056089" y="2873938"/>
                      <a:pt x="3045284" y="2880781"/>
                    </a:cubicBezTo>
                    <a:cubicBezTo>
                      <a:pt x="3039882" y="2884023"/>
                      <a:pt x="3033759" y="2887985"/>
                      <a:pt x="3027996" y="2891226"/>
                    </a:cubicBezTo>
                    <a:cubicBezTo>
                      <a:pt x="3022233" y="2894467"/>
                      <a:pt x="3016471" y="2897709"/>
                      <a:pt x="3011429" y="2900230"/>
                    </a:cubicBezTo>
                    <a:cubicBezTo>
                      <a:pt x="3001704" y="2905633"/>
                      <a:pt x="2995221" y="2908874"/>
                      <a:pt x="2997022" y="2907073"/>
                    </a:cubicBezTo>
                    <a:cubicBezTo>
                      <a:pt x="3057890" y="2872858"/>
                      <a:pt x="3115156" y="2831439"/>
                      <a:pt x="3167019" y="2784258"/>
                    </a:cubicBezTo>
                    <a:cubicBezTo>
                      <a:pt x="3154053" y="2796503"/>
                      <a:pt x="3140727" y="2808749"/>
                      <a:pt x="3146129" y="2805147"/>
                    </a:cubicBezTo>
                    <a:cubicBezTo>
                      <a:pt x="3165938" y="2788580"/>
                      <a:pt x="3166298" y="2788580"/>
                      <a:pt x="3168820" y="2787139"/>
                    </a:cubicBezTo>
                    <a:cubicBezTo>
                      <a:pt x="3171341" y="2785338"/>
                      <a:pt x="3175303" y="2781737"/>
                      <a:pt x="3201595" y="2756525"/>
                    </a:cubicBezTo>
                    <a:cubicBezTo>
                      <a:pt x="3200154" y="2756886"/>
                      <a:pt x="3203395" y="2752924"/>
                      <a:pt x="3209518" y="2746081"/>
                    </a:cubicBezTo>
                    <a:cubicBezTo>
                      <a:pt x="3212760" y="2742839"/>
                      <a:pt x="3216361" y="2738517"/>
                      <a:pt x="3220683" y="2733835"/>
                    </a:cubicBezTo>
                    <a:cubicBezTo>
                      <a:pt x="3222844" y="2731674"/>
                      <a:pt x="3225005" y="2729153"/>
                      <a:pt x="3227526" y="2726632"/>
                    </a:cubicBezTo>
                    <a:cubicBezTo>
                      <a:pt x="3230047" y="2724111"/>
                      <a:pt x="3232208" y="2721589"/>
                      <a:pt x="3234729" y="2718708"/>
                    </a:cubicBezTo>
                    <a:cubicBezTo>
                      <a:pt x="3239412" y="2712946"/>
                      <a:pt x="3244814" y="2707183"/>
                      <a:pt x="3249856" y="2701060"/>
                    </a:cubicBezTo>
                    <a:cubicBezTo>
                      <a:pt x="3255259" y="2694938"/>
                      <a:pt x="3260661" y="2688815"/>
                      <a:pt x="3265343" y="2682332"/>
                    </a:cubicBezTo>
                    <a:cubicBezTo>
                      <a:pt x="3270386" y="2675849"/>
                      <a:pt x="3275068" y="2669726"/>
                      <a:pt x="3279750" y="2663603"/>
                    </a:cubicBezTo>
                    <a:cubicBezTo>
                      <a:pt x="3281911" y="2660722"/>
                      <a:pt x="3284072" y="2657841"/>
                      <a:pt x="3286233" y="2654959"/>
                    </a:cubicBezTo>
                    <a:cubicBezTo>
                      <a:pt x="3288034" y="2652078"/>
                      <a:pt x="3290194" y="2649197"/>
                      <a:pt x="3291995" y="2646676"/>
                    </a:cubicBezTo>
                    <a:cubicBezTo>
                      <a:pt x="3299199" y="2637312"/>
                      <a:pt x="3303881" y="2631549"/>
                      <a:pt x="3302800" y="2633710"/>
                    </a:cubicBezTo>
                    <a:cubicBezTo>
                      <a:pt x="3302080" y="2634790"/>
                      <a:pt x="3300279" y="2637672"/>
                      <a:pt x="3296317" y="2643074"/>
                    </a:cubicBezTo>
                    <a:cubicBezTo>
                      <a:pt x="3292715" y="2648476"/>
                      <a:pt x="3287313" y="2656400"/>
                      <a:pt x="3279030" y="2666485"/>
                    </a:cubicBezTo>
                    <a:cubicBezTo>
                      <a:pt x="3280110" y="2665404"/>
                      <a:pt x="3284072" y="2661442"/>
                      <a:pt x="3288754" y="2655320"/>
                    </a:cubicBezTo>
                    <a:cubicBezTo>
                      <a:pt x="3293436" y="2649197"/>
                      <a:pt x="3299199" y="2640913"/>
                      <a:pt x="3305682" y="2632269"/>
                    </a:cubicBezTo>
                    <a:cubicBezTo>
                      <a:pt x="3308923" y="2627947"/>
                      <a:pt x="3312164" y="2623625"/>
                      <a:pt x="3315046" y="2618943"/>
                    </a:cubicBezTo>
                    <a:cubicBezTo>
                      <a:pt x="3317927" y="2614261"/>
                      <a:pt x="3320808" y="2609939"/>
                      <a:pt x="3323690" y="2605617"/>
                    </a:cubicBezTo>
                    <a:cubicBezTo>
                      <a:pt x="3329092" y="2596973"/>
                      <a:pt x="3334134" y="2589410"/>
                      <a:pt x="3337376" y="2584008"/>
                    </a:cubicBezTo>
                    <a:cubicBezTo>
                      <a:pt x="3340977" y="2577524"/>
                      <a:pt x="3345660" y="2569241"/>
                      <a:pt x="3350341" y="2560237"/>
                    </a:cubicBezTo>
                    <a:cubicBezTo>
                      <a:pt x="3352863" y="2555915"/>
                      <a:pt x="3355024" y="2551593"/>
                      <a:pt x="3357545" y="2547271"/>
                    </a:cubicBezTo>
                    <a:cubicBezTo>
                      <a:pt x="3359706" y="2542949"/>
                      <a:pt x="3361507" y="2538987"/>
                      <a:pt x="3363308" y="2535386"/>
                    </a:cubicBezTo>
                    <a:cubicBezTo>
                      <a:pt x="3352863" y="2553754"/>
                      <a:pt x="3356104" y="2545110"/>
                      <a:pt x="3375913" y="2504411"/>
                    </a:cubicBezTo>
                    <a:lnTo>
                      <a:pt x="3376633" y="2501890"/>
                    </a:lnTo>
                    <a:cubicBezTo>
                      <a:pt x="3360066" y="2535025"/>
                      <a:pt x="3337016" y="2576444"/>
                      <a:pt x="3312164" y="2612460"/>
                    </a:cubicBezTo>
                    <a:cubicBezTo>
                      <a:pt x="3287313" y="2648476"/>
                      <a:pt x="3262462" y="2680171"/>
                      <a:pt x="3248055" y="2698179"/>
                    </a:cubicBezTo>
                    <a:lnTo>
                      <a:pt x="3255979" y="2687734"/>
                    </a:lnTo>
                    <a:cubicBezTo>
                      <a:pt x="3227886" y="2720149"/>
                      <a:pt x="3196192" y="2754004"/>
                      <a:pt x="3166659" y="2782097"/>
                    </a:cubicBezTo>
                    <a:cubicBezTo>
                      <a:pt x="3136405" y="2809469"/>
                      <a:pt x="3109033" y="2831439"/>
                      <a:pt x="3092105" y="2841884"/>
                    </a:cubicBezTo>
                    <a:cubicBezTo>
                      <a:pt x="3094266" y="2838642"/>
                      <a:pt x="3078059" y="2851608"/>
                      <a:pt x="3078059" y="2849087"/>
                    </a:cubicBezTo>
                    <a:lnTo>
                      <a:pt x="3065453" y="2858451"/>
                    </a:lnTo>
                    <a:cubicBezTo>
                      <a:pt x="3061131" y="2861693"/>
                      <a:pt x="3056809" y="2864214"/>
                      <a:pt x="3052487" y="2867455"/>
                    </a:cubicBezTo>
                    <a:lnTo>
                      <a:pt x="3026555" y="2885103"/>
                    </a:lnTo>
                    <a:cubicBezTo>
                      <a:pt x="3030157" y="2882582"/>
                      <a:pt x="3033759" y="2880061"/>
                      <a:pt x="3037000" y="2877180"/>
                    </a:cubicBezTo>
                    <a:cubicBezTo>
                      <a:pt x="3033399" y="2879701"/>
                      <a:pt x="3029437" y="2882222"/>
                      <a:pt x="3025835" y="2884383"/>
                    </a:cubicBezTo>
                    <a:lnTo>
                      <a:pt x="3014310" y="2891226"/>
                    </a:lnTo>
                    <a:lnTo>
                      <a:pt x="2991260" y="2904552"/>
                    </a:lnTo>
                    <a:cubicBezTo>
                      <a:pt x="2983336" y="2908874"/>
                      <a:pt x="2975412" y="2912836"/>
                      <a:pt x="2967489" y="2916798"/>
                    </a:cubicBezTo>
                    <a:cubicBezTo>
                      <a:pt x="2959565" y="2920759"/>
                      <a:pt x="2951642" y="2925081"/>
                      <a:pt x="2943718" y="2928683"/>
                    </a:cubicBezTo>
                    <a:lnTo>
                      <a:pt x="2946239" y="2927242"/>
                    </a:lnTo>
                    <a:cubicBezTo>
                      <a:pt x="2934714" y="2933005"/>
                      <a:pt x="2923909" y="2938047"/>
                      <a:pt x="2913825" y="2943450"/>
                    </a:cubicBezTo>
                    <a:cubicBezTo>
                      <a:pt x="2903380" y="2948132"/>
                      <a:pt x="2893656" y="2952454"/>
                      <a:pt x="2884291" y="2956415"/>
                    </a:cubicBezTo>
                    <a:cubicBezTo>
                      <a:pt x="2879609" y="2958577"/>
                      <a:pt x="2874927" y="2960377"/>
                      <a:pt x="2870605" y="2962178"/>
                    </a:cubicBezTo>
                    <a:cubicBezTo>
                      <a:pt x="2866283" y="2963979"/>
                      <a:pt x="2861601" y="2965419"/>
                      <a:pt x="2857639" y="2967220"/>
                    </a:cubicBezTo>
                    <a:cubicBezTo>
                      <a:pt x="2849355" y="2970462"/>
                      <a:pt x="2841072" y="2973343"/>
                      <a:pt x="2833869" y="2976224"/>
                    </a:cubicBezTo>
                    <a:cubicBezTo>
                      <a:pt x="2833869" y="2976585"/>
                      <a:pt x="2834949" y="2976585"/>
                      <a:pt x="2833869" y="2977305"/>
                    </a:cubicBezTo>
                    <a:cubicBezTo>
                      <a:pt x="2833148" y="2977305"/>
                      <a:pt x="2832068" y="2978025"/>
                      <a:pt x="2830267" y="2978746"/>
                    </a:cubicBezTo>
                    <a:cubicBezTo>
                      <a:pt x="2828466" y="2979466"/>
                      <a:pt x="2825585" y="2980546"/>
                      <a:pt x="2821263" y="2981627"/>
                    </a:cubicBezTo>
                    <a:cubicBezTo>
                      <a:pt x="2812979" y="2984148"/>
                      <a:pt x="2805776" y="2986309"/>
                      <a:pt x="2799293" y="2988110"/>
                    </a:cubicBezTo>
                    <a:cubicBezTo>
                      <a:pt x="2792810" y="2989910"/>
                      <a:pt x="2786687" y="2991711"/>
                      <a:pt x="2781285" y="2992792"/>
                    </a:cubicBezTo>
                    <a:cubicBezTo>
                      <a:pt x="2781285" y="2992792"/>
                      <a:pt x="2781285" y="2992792"/>
                      <a:pt x="2781285" y="2992792"/>
                    </a:cubicBezTo>
                    <a:lnTo>
                      <a:pt x="2781285" y="2992792"/>
                    </a:lnTo>
                    <a:cubicBezTo>
                      <a:pt x="2768319" y="2995673"/>
                      <a:pt x="2757514" y="2997834"/>
                      <a:pt x="2745989" y="2999995"/>
                    </a:cubicBezTo>
                    <a:cubicBezTo>
                      <a:pt x="2734464" y="3001796"/>
                      <a:pt x="2721858" y="3003597"/>
                      <a:pt x="2706011" y="3006118"/>
                    </a:cubicBezTo>
                    <a:lnTo>
                      <a:pt x="2730502" y="3001796"/>
                    </a:lnTo>
                    <a:lnTo>
                      <a:pt x="2742747" y="2999635"/>
                    </a:lnTo>
                    <a:lnTo>
                      <a:pt x="2754993" y="2996754"/>
                    </a:lnTo>
                    <a:cubicBezTo>
                      <a:pt x="2771200" y="2992792"/>
                      <a:pt x="2787408" y="2989550"/>
                      <a:pt x="2803255" y="2984508"/>
                    </a:cubicBezTo>
                    <a:cubicBezTo>
                      <a:pt x="2806856" y="2982707"/>
                      <a:pt x="2806856" y="2981987"/>
                      <a:pt x="2799653" y="2983428"/>
                    </a:cubicBezTo>
                    <a:cubicBezTo>
                      <a:pt x="2796051" y="2984148"/>
                      <a:pt x="2791009" y="2985228"/>
                      <a:pt x="2783446" y="2987029"/>
                    </a:cubicBezTo>
                    <a:cubicBezTo>
                      <a:pt x="2775882" y="2988470"/>
                      <a:pt x="2766518" y="2990271"/>
                      <a:pt x="2754633" y="2992792"/>
                    </a:cubicBezTo>
                    <a:cubicBezTo>
                      <a:pt x="2774082" y="2988110"/>
                      <a:pt x="2782005" y="2985228"/>
                      <a:pt x="2757874" y="2990631"/>
                    </a:cubicBezTo>
                    <a:cubicBezTo>
                      <a:pt x="2756434" y="2990991"/>
                      <a:pt x="2740947" y="2995313"/>
                      <a:pt x="2727981" y="2997474"/>
                    </a:cubicBezTo>
                    <a:cubicBezTo>
                      <a:pt x="2715375" y="2999995"/>
                      <a:pt x="2705651" y="3002156"/>
                      <a:pt x="2717536" y="3000715"/>
                    </a:cubicBezTo>
                    <a:cubicBezTo>
                      <a:pt x="2711774" y="3001796"/>
                      <a:pt x="2705651" y="3002876"/>
                      <a:pt x="2699528" y="3003957"/>
                    </a:cubicBezTo>
                    <a:cubicBezTo>
                      <a:pt x="2693405" y="3005037"/>
                      <a:pt x="2686562" y="3005758"/>
                      <a:pt x="2680079" y="3006478"/>
                    </a:cubicBezTo>
                    <a:cubicBezTo>
                      <a:pt x="2666753" y="3007919"/>
                      <a:pt x="2652347" y="3010080"/>
                      <a:pt x="2637580" y="3010800"/>
                    </a:cubicBezTo>
                    <a:cubicBezTo>
                      <a:pt x="2622813" y="3011881"/>
                      <a:pt x="2606966" y="3013321"/>
                      <a:pt x="2591119" y="3013321"/>
                    </a:cubicBezTo>
                    <a:cubicBezTo>
                      <a:pt x="2582835" y="3013321"/>
                      <a:pt x="2574912" y="3013321"/>
                      <a:pt x="2566268" y="3013681"/>
                    </a:cubicBezTo>
                    <a:cubicBezTo>
                      <a:pt x="2556183" y="3013681"/>
                      <a:pt x="2546459" y="3013681"/>
                      <a:pt x="2536014" y="3013681"/>
                    </a:cubicBezTo>
                    <a:lnTo>
                      <a:pt x="2532052" y="3013681"/>
                    </a:lnTo>
                    <a:cubicBezTo>
                      <a:pt x="2532052" y="3013681"/>
                      <a:pt x="2530972" y="3013681"/>
                      <a:pt x="2530972" y="3013681"/>
                    </a:cubicBezTo>
                    <a:lnTo>
                      <a:pt x="2530612" y="3013681"/>
                    </a:lnTo>
                    <a:cubicBezTo>
                      <a:pt x="2530612" y="3013681"/>
                      <a:pt x="2530612" y="3013681"/>
                      <a:pt x="2530612" y="3013681"/>
                    </a:cubicBezTo>
                    <a:lnTo>
                      <a:pt x="2530612" y="3013681"/>
                    </a:lnTo>
                    <a:cubicBezTo>
                      <a:pt x="2530612" y="3013681"/>
                      <a:pt x="2530612" y="3015842"/>
                      <a:pt x="2530612" y="3015842"/>
                    </a:cubicBezTo>
                    <a:cubicBezTo>
                      <a:pt x="2530612" y="3018363"/>
                      <a:pt x="2530612" y="3020885"/>
                      <a:pt x="2530972" y="3023406"/>
                    </a:cubicBezTo>
                    <a:cubicBezTo>
                      <a:pt x="2530972" y="3028448"/>
                      <a:pt x="2531692" y="3033850"/>
                      <a:pt x="2532052" y="3038893"/>
                    </a:cubicBezTo>
                    <a:cubicBezTo>
                      <a:pt x="2532773" y="3048257"/>
                      <a:pt x="2533133" y="3057621"/>
                      <a:pt x="2533853" y="3067345"/>
                    </a:cubicBezTo>
                    <a:cubicBezTo>
                      <a:pt x="2534934" y="3076349"/>
                      <a:pt x="2536014" y="3084993"/>
                      <a:pt x="2536734" y="3093998"/>
                    </a:cubicBezTo>
                    <a:cubicBezTo>
                      <a:pt x="2537815" y="3103002"/>
                      <a:pt x="2538535" y="3112006"/>
                      <a:pt x="2540336" y="3121010"/>
                    </a:cubicBezTo>
                    <a:cubicBezTo>
                      <a:pt x="2541777" y="3130014"/>
                      <a:pt x="2543578" y="3139018"/>
                      <a:pt x="2545018" y="3148022"/>
                    </a:cubicBezTo>
                    <a:cubicBezTo>
                      <a:pt x="2545378" y="3150183"/>
                      <a:pt x="2545739" y="3152704"/>
                      <a:pt x="2546459" y="3154865"/>
                    </a:cubicBezTo>
                    <a:lnTo>
                      <a:pt x="2547900" y="3161708"/>
                    </a:lnTo>
                    <a:lnTo>
                      <a:pt x="2551141" y="3175034"/>
                    </a:lnTo>
                    <a:lnTo>
                      <a:pt x="2554383" y="3188360"/>
                    </a:lnTo>
                    <a:cubicBezTo>
                      <a:pt x="2555463" y="3192682"/>
                      <a:pt x="2556904" y="3197004"/>
                      <a:pt x="2558344" y="3201686"/>
                    </a:cubicBezTo>
                    <a:cubicBezTo>
                      <a:pt x="2561225" y="3210330"/>
                      <a:pt x="2563747" y="3219334"/>
                      <a:pt x="2566628" y="3227978"/>
                    </a:cubicBezTo>
                    <a:cubicBezTo>
                      <a:pt x="2550781" y="3178276"/>
                      <a:pt x="2556543" y="3198085"/>
                      <a:pt x="2561586" y="3217173"/>
                    </a:cubicBezTo>
                    <a:cubicBezTo>
                      <a:pt x="2563026" y="3221855"/>
                      <a:pt x="2564107" y="3226537"/>
                      <a:pt x="2565187" y="3229779"/>
                    </a:cubicBezTo>
                    <a:cubicBezTo>
                      <a:pt x="2566268" y="3233020"/>
                      <a:pt x="2566988" y="3235181"/>
                      <a:pt x="2566988" y="3235181"/>
                    </a:cubicBezTo>
                    <a:cubicBezTo>
                      <a:pt x="2566988" y="3235181"/>
                      <a:pt x="2566988" y="3234461"/>
                      <a:pt x="2566268" y="3233020"/>
                    </a:cubicBezTo>
                    <a:cubicBezTo>
                      <a:pt x="2565908" y="3231580"/>
                      <a:pt x="2564827" y="3229779"/>
                      <a:pt x="2564107" y="3226537"/>
                    </a:cubicBezTo>
                    <a:cubicBezTo>
                      <a:pt x="2562306" y="3220775"/>
                      <a:pt x="2559425" y="3211410"/>
                      <a:pt x="2555463" y="3197364"/>
                    </a:cubicBezTo>
                    <a:cubicBezTo>
                      <a:pt x="2557984" y="3207089"/>
                      <a:pt x="2560145" y="3215732"/>
                      <a:pt x="2562306" y="3222936"/>
                    </a:cubicBezTo>
                    <a:cubicBezTo>
                      <a:pt x="2564467" y="3230139"/>
                      <a:pt x="2566988" y="3236262"/>
                      <a:pt x="2568789" y="3242024"/>
                    </a:cubicBezTo>
                    <a:cubicBezTo>
                      <a:pt x="2570950" y="3247427"/>
                      <a:pt x="2572751" y="3252469"/>
                      <a:pt x="2574191" y="3256791"/>
                    </a:cubicBezTo>
                    <a:cubicBezTo>
                      <a:pt x="2576352" y="3261113"/>
                      <a:pt x="2578153" y="3265075"/>
                      <a:pt x="2579954" y="3269036"/>
                    </a:cubicBezTo>
                    <a:cubicBezTo>
                      <a:pt x="2581755" y="3272998"/>
                      <a:pt x="2583916" y="3276960"/>
                      <a:pt x="2585717" y="3281282"/>
                    </a:cubicBezTo>
                    <a:cubicBezTo>
                      <a:pt x="2587878" y="3285604"/>
                      <a:pt x="2590399" y="3290286"/>
                      <a:pt x="2592920" y="3295328"/>
                    </a:cubicBezTo>
                    <a:cubicBezTo>
                      <a:pt x="2595801" y="3300731"/>
                      <a:pt x="2598682" y="3306493"/>
                      <a:pt x="2602644" y="3313337"/>
                    </a:cubicBezTo>
                    <a:cubicBezTo>
                      <a:pt x="2604445" y="3316578"/>
                      <a:pt x="2606606" y="3320540"/>
                      <a:pt x="2608767" y="3324141"/>
                    </a:cubicBezTo>
                    <a:cubicBezTo>
                      <a:pt x="2610928" y="3328103"/>
                      <a:pt x="2613809" y="3332065"/>
                      <a:pt x="2616331" y="3336387"/>
                    </a:cubicBezTo>
                    <a:cubicBezTo>
                      <a:pt x="2617051" y="3337827"/>
                      <a:pt x="2616331" y="3336387"/>
                      <a:pt x="2613809" y="3332785"/>
                    </a:cubicBezTo>
                    <a:cubicBezTo>
                      <a:pt x="2612729" y="3330985"/>
                      <a:pt x="2611288" y="3328823"/>
                      <a:pt x="2609487" y="3326302"/>
                    </a:cubicBezTo>
                    <a:cubicBezTo>
                      <a:pt x="2608047" y="3323781"/>
                      <a:pt x="2606246" y="3320540"/>
                      <a:pt x="2604445" y="3317298"/>
                    </a:cubicBezTo>
                    <a:cubicBezTo>
                      <a:pt x="2602644" y="3314057"/>
                      <a:pt x="2600843" y="3310815"/>
                      <a:pt x="2599043" y="3307574"/>
                    </a:cubicBezTo>
                    <a:cubicBezTo>
                      <a:pt x="2597242" y="3304333"/>
                      <a:pt x="2595441" y="3300731"/>
                      <a:pt x="2593640" y="3297489"/>
                    </a:cubicBezTo>
                    <a:cubicBezTo>
                      <a:pt x="2590399" y="3290646"/>
                      <a:pt x="2586797" y="3284884"/>
                      <a:pt x="2584636" y="3280562"/>
                    </a:cubicBezTo>
                    <a:cubicBezTo>
                      <a:pt x="2588238" y="3288485"/>
                      <a:pt x="2591839" y="3296049"/>
                      <a:pt x="2595441" y="3303612"/>
                    </a:cubicBezTo>
                    <a:cubicBezTo>
                      <a:pt x="2599043" y="3311176"/>
                      <a:pt x="2603365" y="3318018"/>
                      <a:pt x="2607326" y="3325222"/>
                    </a:cubicBezTo>
                    <a:cubicBezTo>
                      <a:pt x="2611288" y="3332065"/>
                      <a:pt x="2615610" y="3338908"/>
                      <a:pt x="2619932" y="3345391"/>
                    </a:cubicBezTo>
                    <a:cubicBezTo>
                      <a:pt x="2622093" y="3348632"/>
                      <a:pt x="2624614" y="3351874"/>
                      <a:pt x="2626775" y="3354755"/>
                    </a:cubicBezTo>
                    <a:cubicBezTo>
                      <a:pt x="2628936" y="3357997"/>
                      <a:pt x="2631097" y="3360878"/>
                      <a:pt x="2633618" y="3364119"/>
                    </a:cubicBezTo>
                    <a:cubicBezTo>
                      <a:pt x="2636139" y="3367001"/>
                      <a:pt x="2638300" y="3370242"/>
                      <a:pt x="2640822" y="3373123"/>
                    </a:cubicBezTo>
                    <a:cubicBezTo>
                      <a:pt x="2643343" y="3376005"/>
                      <a:pt x="2645864" y="3378886"/>
                      <a:pt x="2648385" y="3381767"/>
                    </a:cubicBezTo>
                    <a:cubicBezTo>
                      <a:pt x="2650906" y="3384648"/>
                      <a:pt x="2653427" y="3387170"/>
                      <a:pt x="2656308" y="3389691"/>
                    </a:cubicBezTo>
                    <a:cubicBezTo>
                      <a:pt x="2657029" y="3390411"/>
                      <a:pt x="2657749" y="3391132"/>
                      <a:pt x="2658469" y="3391852"/>
                    </a:cubicBezTo>
                    <a:lnTo>
                      <a:pt x="2660630" y="3393653"/>
                    </a:lnTo>
                    <a:cubicBezTo>
                      <a:pt x="2661711" y="3394733"/>
                      <a:pt x="2662791" y="3395814"/>
                      <a:pt x="2663872" y="3396894"/>
                    </a:cubicBezTo>
                    <a:cubicBezTo>
                      <a:pt x="2672156" y="3405898"/>
                      <a:pt x="2675757" y="3419224"/>
                      <a:pt x="2672516" y="3431110"/>
                    </a:cubicBezTo>
                    <a:cubicBezTo>
                      <a:pt x="2669635" y="3442995"/>
                      <a:pt x="2660270" y="3453440"/>
                      <a:pt x="2648385" y="3457762"/>
                    </a:cubicBezTo>
                    <a:cubicBezTo>
                      <a:pt x="2642622" y="3459923"/>
                      <a:pt x="2635779" y="3460283"/>
                      <a:pt x="2629656" y="3459562"/>
                    </a:cubicBezTo>
                    <a:cubicBezTo>
                      <a:pt x="2628216" y="3459562"/>
                      <a:pt x="2626775" y="3458842"/>
                      <a:pt x="2624974" y="3458482"/>
                    </a:cubicBezTo>
                    <a:lnTo>
                      <a:pt x="2619932" y="3456681"/>
                    </a:lnTo>
                    <a:cubicBezTo>
                      <a:pt x="2616331" y="3455601"/>
                      <a:pt x="2613089" y="3454520"/>
                      <a:pt x="2609487" y="3453440"/>
                    </a:cubicBezTo>
                    <a:cubicBezTo>
                      <a:pt x="2595441" y="3448758"/>
                      <a:pt x="2581395" y="3444436"/>
                      <a:pt x="2566628" y="3439393"/>
                    </a:cubicBezTo>
                    <a:cubicBezTo>
                      <a:pt x="2552221" y="3433991"/>
                      <a:pt x="2537455" y="3428228"/>
                      <a:pt x="2521968" y="3422466"/>
                    </a:cubicBezTo>
                    <a:lnTo>
                      <a:pt x="2517286" y="3418864"/>
                    </a:lnTo>
                    <a:cubicBezTo>
                      <a:pt x="2514404" y="3417784"/>
                      <a:pt x="2511523" y="3416703"/>
                      <a:pt x="2508282" y="3415623"/>
                    </a:cubicBezTo>
                    <a:cubicBezTo>
                      <a:pt x="2505400" y="3414542"/>
                      <a:pt x="2502519" y="3413101"/>
                      <a:pt x="2499278" y="3412021"/>
                    </a:cubicBezTo>
                    <a:cubicBezTo>
                      <a:pt x="2493155" y="3409500"/>
                      <a:pt x="2487032" y="3406979"/>
                      <a:pt x="2480909" y="3404097"/>
                    </a:cubicBezTo>
                    <a:cubicBezTo>
                      <a:pt x="2474786" y="3401576"/>
                      <a:pt x="2468304" y="3398695"/>
                      <a:pt x="2461821" y="3395814"/>
                    </a:cubicBezTo>
                    <a:cubicBezTo>
                      <a:pt x="2458579" y="3394373"/>
                      <a:pt x="2455338" y="3392932"/>
                      <a:pt x="2452096" y="3391492"/>
                    </a:cubicBezTo>
                    <a:cubicBezTo>
                      <a:pt x="2448855" y="3390051"/>
                      <a:pt x="2445613" y="3388250"/>
                      <a:pt x="2442372" y="3386810"/>
                    </a:cubicBezTo>
                    <a:close/>
                    <a:moveTo>
                      <a:pt x="2218711" y="3253910"/>
                    </a:moveTo>
                    <a:cubicBezTo>
                      <a:pt x="2208987" y="3245986"/>
                      <a:pt x="2198902" y="3238063"/>
                      <a:pt x="2189178" y="3229779"/>
                    </a:cubicBezTo>
                    <a:cubicBezTo>
                      <a:pt x="2179453" y="3221495"/>
                      <a:pt x="2169729" y="3212851"/>
                      <a:pt x="2160005" y="3204207"/>
                    </a:cubicBezTo>
                    <a:cubicBezTo>
                      <a:pt x="2161805" y="3206008"/>
                      <a:pt x="2163606" y="3207449"/>
                      <a:pt x="2165767" y="3209250"/>
                    </a:cubicBezTo>
                    <a:cubicBezTo>
                      <a:pt x="2161085" y="3204928"/>
                      <a:pt x="2156043" y="3200966"/>
                      <a:pt x="2151361" y="3196644"/>
                    </a:cubicBezTo>
                    <a:lnTo>
                      <a:pt x="2137674" y="3183678"/>
                    </a:lnTo>
                    <a:lnTo>
                      <a:pt x="2123988" y="3170712"/>
                    </a:lnTo>
                    <a:cubicBezTo>
                      <a:pt x="2119306" y="3166390"/>
                      <a:pt x="2114984" y="3161708"/>
                      <a:pt x="2110662" y="3157386"/>
                    </a:cubicBezTo>
                    <a:cubicBezTo>
                      <a:pt x="2114624" y="3161708"/>
                      <a:pt x="2118226" y="3165670"/>
                      <a:pt x="2121827" y="3169632"/>
                    </a:cubicBezTo>
                    <a:cubicBezTo>
                      <a:pt x="2125429" y="3173233"/>
                      <a:pt x="2128670" y="3176835"/>
                      <a:pt x="2131552" y="3179716"/>
                    </a:cubicBezTo>
                    <a:cubicBezTo>
                      <a:pt x="2137314" y="3185839"/>
                      <a:pt x="2141636" y="3190521"/>
                      <a:pt x="2143437" y="3192682"/>
                    </a:cubicBezTo>
                    <a:cubicBezTo>
                      <a:pt x="2146679" y="3197004"/>
                      <a:pt x="2140196" y="3191601"/>
                      <a:pt x="2116425" y="3168551"/>
                    </a:cubicBezTo>
                    <a:cubicBezTo>
                      <a:pt x="2118586" y="3170352"/>
                      <a:pt x="2116425" y="3167471"/>
                      <a:pt x="2116065" y="3166390"/>
                    </a:cubicBezTo>
                    <a:cubicBezTo>
                      <a:pt x="2116065" y="3165670"/>
                      <a:pt x="2116065" y="3165670"/>
                      <a:pt x="2117145" y="3166390"/>
                    </a:cubicBezTo>
                    <a:cubicBezTo>
                      <a:pt x="2118226" y="3167471"/>
                      <a:pt x="2120387" y="3169632"/>
                      <a:pt x="2124709" y="3173593"/>
                    </a:cubicBezTo>
                    <a:cubicBezTo>
                      <a:pt x="2120747" y="3169632"/>
                      <a:pt x="2116785" y="3164950"/>
                      <a:pt x="2112103" y="3159907"/>
                    </a:cubicBezTo>
                    <a:cubicBezTo>
                      <a:pt x="2107421" y="3154865"/>
                      <a:pt x="2102739" y="3149463"/>
                      <a:pt x="2097697" y="3144060"/>
                    </a:cubicBezTo>
                    <a:cubicBezTo>
                      <a:pt x="2092654" y="3138658"/>
                      <a:pt x="2087972" y="3132895"/>
                      <a:pt x="2082930" y="3127133"/>
                    </a:cubicBezTo>
                    <a:cubicBezTo>
                      <a:pt x="2078248" y="3121730"/>
                      <a:pt x="2073566" y="3115967"/>
                      <a:pt x="2069244" y="3111285"/>
                    </a:cubicBezTo>
                    <a:cubicBezTo>
                      <a:pt x="2052676" y="3090756"/>
                      <a:pt x="2041151" y="3077070"/>
                      <a:pt x="2047994" y="3087875"/>
                    </a:cubicBezTo>
                    <a:cubicBezTo>
                      <a:pt x="2054837" y="3095798"/>
                      <a:pt x="2060239" y="3102281"/>
                      <a:pt x="2064201" y="3107324"/>
                    </a:cubicBezTo>
                    <a:cubicBezTo>
                      <a:pt x="2068523" y="3112366"/>
                      <a:pt x="2071404" y="3115607"/>
                      <a:pt x="2073566" y="3118489"/>
                    </a:cubicBezTo>
                    <a:cubicBezTo>
                      <a:pt x="2077888" y="3123891"/>
                      <a:pt x="2078968" y="3125332"/>
                      <a:pt x="2079328" y="3126772"/>
                    </a:cubicBezTo>
                    <a:cubicBezTo>
                      <a:pt x="2079688" y="3128213"/>
                      <a:pt x="2080048" y="3128933"/>
                      <a:pt x="2082930" y="3132535"/>
                    </a:cubicBezTo>
                    <a:cubicBezTo>
                      <a:pt x="2084370" y="3134336"/>
                      <a:pt x="2086531" y="3136857"/>
                      <a:pt x="2089413" y="3140459"/>
                    </a:cubicBezTo>
                    <a:cubicBezTo>
                      <a:pt x="2092654" y="3144060"/>
                      <a:pt x="2096976" y="3148382"/>
                      <a:pt x="2102739" y="3154145"/>
                    </a:cubicBezTo>
                    <a:cubicBezTo>
                      <a:pt x="2089773" y="3141899"/>
                      <a:pt x="2077888" y="3128573"/>
                      <a:pt x="2066362" y="3115247"/>
                    </a:cubicBezTo>
                    <a:cubicBezTo>
                      <a:pt x="2060600" y="3108764"/>
                      <a:pt x="2055197" y="3101921"/>
                      <a:pt x="2049795" y="3095078"/>
                    </a:cubicBezTo>
                    <a:cubicBezTo>
                      <a:pt x="2044392" y="3088235"/>
                      <a:pt x="2038630" y="3081752"/>
                      <a:pt x="2033587" y="3075269"/>
                    </a:cubicBezTo>
                    <a:cubicBezTo>
                      <a:pt x="2038990" y="3082112"/>
                      <a:pt x="2041871" y="3084993"/>
                      <a:pt x="2042231" y="3084633"/>
                    </a:cubicBezTo>
                    <a:cubicBezTo>
                      <a:pt x="2042591" y="3084633"/>
                      <a:pt x="2040431" y="3081392"/>
                      <a:pt x="2036829" y="3075989"/>
                    </a:cubicBezTo>
                    <a:cubicBezTo>
                      <a:pt x="2033227" y="3070587"/>
                      <a:pt x="2027825" y="3063024"/>
                      <a:pt x="2021702" y="3054020"/>
                    </a:cubicBezTo>
                    <a:cubicBezTo>
                      <a:pt x="2015579" y="3045016"/>
                      <a:pt x="2008736" y="3034571"/>
                      <a:pt x="2001533" y="3023766"/>
                    </a:cubicBezTo>
                    <a:cubicBezTo>
                      <a:pt x="2001173" y="3023045"/>
                      <a:pt x="2000813" y="3022685"/>
                      <a:pt x="2000092" y="3021965"/>
                    </a:cubicBezTo>
                    <a:cubicBezTo>
                      <a:pt x="2000092" y="3021605"/>
                      <a:pt x="1999372" y="3021605"/>
                      <a:pt x="1999012" y="3021605"/>
                    </a:cubicBezTo>
                    <a:cubicBezTo>
                      <a:pt x="1998652" y="3021605"/>
                      <a:pt x="1998291" y="3021605"/>
                      <a:pt x="1997931" y="3021605"/>
                    </a:cubicBezTo>
                    <a:cubicBezTo>
                      <a:pt x="1996131" y="3021605"/>
                      <a:pt x="1994330" y="3021605"/>
                      <a:pt x="1992529" y="3021605"/>
                    </a:cubicBezTo>
                    <a:cubicBezTo>
                      <a:pt x="1988567" y="3021605"/>
                      <a:pt x="1984245" y="3021605"/>
                      <a:pt x="1979563" y="3021605"/>
                    </a:cubicBezTo>
                    <a:cubicBezTo>
                      <a:pt x="1969839" y="3021605"/>
                      <a:pt x="1959034" y="3021605"/>
                      <a:pt x="1947509" y="3021605"/>
                    </a:cubicBezTo>
                    <a:cubicBezTo>
                      <a:pt x="1924458" y="3021605"/>
                      <a:pt x="1899607" y="3021605"/>
                      <a:pt x="1880518" y="3021965"/>
                    </a:cubicBezTo>
                    <a:cubicBezTo>
                      <a:pt x="1894205" y="3023766"/>
                      <a:pt x="1861070" y="3024486"/>
                      <a:pt x="1923018" y="3024846"/>
                    </a:cubicBezTo>
                    <a:cubicBezTo>
                      <a:pt x="1900327" y="3025207"/>
                      <a:pt x="1865031" y="3025567"/>
                      <a:pt x="1825774" y="3024846"/>
                    </a:cubicBezTo>
                    <a:cubicBezTo>
                      <a:pt x="1841261" y="3024846"/>
                      <a:pt x="1868633" y="3024486"/>
                      <a:pt x="1866832" y="3023766"/>
                    </a:cubicBezTo>
                    <a:cubicBezTo>
                      <a:pt x="1841261" y="3022325"/>
                      <a:pt x="1811727" y="3022325"/>
                      <a:pt x="1795160" y="3021605"/>
                    </a:cubicBezTo>
                    <a:cubicBezTo>
                      <a:pt x="1782194" y="3021605"/>
                      <a:pt x="1768868" y="3021605"/>
                      <a:pt x="1755902" y="3021605"/>
                    </a:cubicBezTo>
                    <a:cubicBezTo>
                      <a:pt x="1759864" y="3021605"/>
                      <a:pt x="1763105" y="3021605"/>
                      <a:pt x="1765266" y="3022325"/>
                    </a:cubicBezTo>
                    <a:lnTo>
                      <a:pt x="1721687" y="3023766"/>
                    </a:lnTo>
                    <a:cubicBezTo>
                      <a:pt x="1779673" y="3023045"/>
                      <a:pt x="1748339" y="3024486"/>
                      <a:pt x="1747618" y="3025567"/>
                    </a:cubicBezTo>
                    <a:cubicBezTo>
                      <a:pt x="1749059" y="3023766"/>
                      <a:pt x="1710161" y="3025567"/>
                      <a:pt x="1690353" y="3025567"/>
                    </a:cubicBezTo>
                    <a:lnTo>
                      <a:pt x="1733572" y="3027728"/>
                    </a:lnTo>
                    <a:cubicBezTo>
                      <a:pt x="1712683" y="3028808"/>
                      <a:pt x="1660099" y="3026287"/>
                      <a:pt x="1670904" y="3028088"/>
                    </a:cubicBezTo>
                    <a:cubicBezTo>
                      <a:pt x="1762385" y="3028808"/>
                      <a:pt x="1797321" y="3028448"/>
                      <a:pt x="1880158" y="3028088"/>
                    </a:cubicBezTo>
                    <a:lnTo>
                      <a:pt x="1846663" y="3026647"/>
                    </a:lnTo>
                    <a:cubicBezTo>
                      <a:pt x="1893124" y="3025927"/>
                      <a:pt x="1907530" y="3026647"/>
                      <a:pt x="1923378" y="3027728"/>
                    </a:cubicBezTo>
                    <a:cubicBezTo>
                      <a:pt x="1931301" y="3028088"/>
                      <a:pt x="1939585" y="3028448"/>
                      <a:pt x="1952191" y="3028808"/>
                    </a:cubicBezTo>
                    <a:cubicBezTo>
                      <a:pt x="1958674" y="3028808"/>
                      <a:pt x="1966237" y="3028808"/>
                      <a:pt x="1975241" y="3029168"/>
                    </a:cubicBezTo>
                    <a:cubicBezTo>
                      <a:pt x="1979203" y="3029168"/>
                      <a:pt x="1983885" y="3029168"/>
                      <a:pt x="1988567" y="3029168"/>
                    </a:cubicBezTo>
                    <a:cubicBezTo>
                      <a:pt x="1990728" y="3029168"/>
                      <a:pt x="1992529" y="3029168"/>
                      <a:pt x="1994690" y="3029168"/>
                    </a:cubicBezTo>
                    <a:cubicBezTo>
                      <a:pt x="1995410" y="3029168"/>
                      <a:pt x="1995410" y="3029528"/>
                      <a:pt x="1995770" y="3030249"/>
                    </a:cubicBezTo>
                    <a:lnTo>
                      <a:pt x="1996851" y="3031689"/>
                    </a:lnTo>
                    <a:cubicBezTo>
                      <a:pt x="1997571" y="3032770"/>
                      <a:pt x="1998291" y="3033490"/>
                      <a:pt x="1998652" y="3034571"/>
                    </a:cubicBezTo>
                    <a:cubicBezTo>
                      <a:pt x="2000092" y="3036372"/>
                      <a:pt x="2001173" y="3038172"/>
                      <a:pt x="2002974" y="3040333"/>
                    </a:cubicBezTo>
                    <a:cubicBezTo>
                      <a:pt x="2004774" y="3042854"/>
                      <a:pt x="2006935" y="3045736"/>
                      <a:pt x="2009096" y="3048977"/>
                    </a:cubicBezTo>
                    <a:cubicBezTo>
                      <a:pt x="2013058" y="3055100"/>
                      <a:pt x="2018461" y="3061223"/>
                      <a:pt x="2023503" y="3068066"/>
                    </a:cubicBezTo>
                    <a:cubicBezTo>
                      <a:pt x="2026024" y="3071307"/>
                      <a:pt x="2028545" y="3074909"/>
                      <a:pt x="2031426" y="3078511"/>
                    </a:cubicBezTo>
                    <a:cubicBezTo>
                      <a:pt x="2032867" y="3080311"/>
                      <a:pt x="2033948" y="3082112"/>
                      <a:pt x="2035388" y="3083913"/>
                    </a:cubicBezTo>
                    <a:lnTo>
                      <a:pt x="2039710" y="3088955"/>
                    </a:lnTo>
                    <a:cubicBezTo>
                      <a:pt x="2045473" y="3095798"/>
                      <a:pt x="2050875" y="3102642"/>
                      <a:pt x="2056278" y="3109484"/>
                    </a:cubicBezTo>
                    <a:cubicBezTo>
                      <a:pt x="2067443" y="3122811"/>
                      <a:pt x="2078248" y="3134336"/>
                      <a:pt x="2085811" y="3142980"/>
                    </a:cubicBezTo>
                    <a:cubicBezTo>
                      <a:pt x="2094095" y="3151263"/>
                      <a:pt x="2099497" y="3156666"/>
                      <a:pt x="2100578" y="3156306"/>
                    </a:cubicBezTo>
                    <a:cubicBezTo>
                      <a:pt x="2098057" y="3154145"/>
                      <a:pt x="2099497" y="3156306"/>
                      <a:pt x="2103459" y="3160628"/>
                    </a:cubicBezTo>
                    <a:cubicBezTo>
                      <a:pt x="2107421" y="3165310"/>
                      <a:pt x="2113904" y="3172873"/>
                      <a:pt x="2121827" y="3180437"/>
                    </a:cubicBezTo>
                    <a:cubicBezTo>
                      <a:pt x="2129751" y="3188360"/>
                      <a:pt x="2138755" y="3197724"/>
                      <a:pt x="2147759" y="3206008"/>
                    </a:cubicBezTo>
                    <a:cubicBezTo>
                      <a:pt x="2156763" y="3214292"/>
                      <a:pt x="2165767" y="3221855"/>
                      <a:pt x="2172610" y="3227618"/>
                    </a:cubicBezTo>
                    <a:cubicBezTo>
                      <a:pt x="2180174" y="3234101"/>
                      <a:pt x="2192419" y="3242745"/>
                      <a:pt x="2205385" y="3252829"/>
                    </a:cubicBezTo>
                    <a:cubicBezTo>
                      <a:pt x="2217991" y="3263274"/>
                      <a:pt x="2232397" y="3272998"/>
                      <a:pt x="2245003" y="3282002"/>
                    </a:cubicBezTo>
                    <a:cubicBezTo>
                      <a:pt x="2251126" y="3286324"/>
                      <a:pt x="2256888" y="3290646"/>
                      <a:pt x="2261931" y="3293888"/>
                    </a:cubicBezTo>
                    <a:cubicBezTo>
                      <a:pt x="2266973" y="3297129"/>
                      <a:pt x="2270935" y="3299650"/>
                      <a:pt x="2273816" y="3301451"/>
                    </a:cubicBezTo>
                    <a:cubicBezTo>
                      <a:pt x="2279579" y="3305053"/>
                      <a:pt x="2280299" y="3305413"/>
                      <a:pt x="2272735" y="3300010"/>
                    </a:cubicBezTo>
                    <a:cubicBezTo>
                      <a:pt x="2259049" y="3291006"/>
                      <a:pt x="2243922" y="3279481"/>
                      <a:pt x="2229156" y="3269036"/>
                    </a:cubicBezTo>
                    <a:cubicBezTo>
                      <a:pt x="2225554" y="3266155"/>
                      <a:pt x="2221953" y="3263634"/>
                      <a:pt x="2218351" y="3260753"/>
                    </a:cubicBezTo>
                    <a:cubicBezTo>
                      <a:pt x="2215109" y="3257871"/>
                      <a:pt x="2211508" y="3255350"/>
                      <a:pt x="2208627" y="3252469"/>
                    </a:cubicBezTo>
                    <a:cubicBezTo>
                      <a:pt x="2202144" y="3247067"/>
                      <a:pt x="2196381" y="3242024"/>
                      <a:pt x="2191699" y="3237702"/>
                    </a:cubicBezTo>
                    <a:lnTo>
                      <a:pt x="2216190" y="3257511"/>
                    </a:lnTo>
                    <a:cubicBezTo>
                      <a:pt x="2220152" y="3260753"/>
                      <a:pt x="2224474" y="3263994"/>
                      <a:pt x="2228796" y="3266876"/>
                    </a:cubicBezTo>
                    <a:lnTo>
                      <a:pt x="2241401" y="3276240"/>
                    </a:lnTo>
                    <a:lnTo>
                      <a:pt x="2225194" y="3263274"/>
                    </a:lnTo>
                    <a:lnTo>
                      <a:pt x="2221232" y="3260032"/>
                    </a:lnTo>
                    <a:lnTo>
                      <a:pt x="2217270" y="3256791"/>
                    </a:lnTo>
                    <a:lnTo>
                      <a:pt x="2209347" y="3249948"/>
                    </a:lnTo>
                    <a:cubicBezTo>
                      <a:pt x="2217270" y="3256791"/>
                      <a:pt x="2221232" y="3259672"/>
                      <a:pt x="2222313" y="3260032"/>
                    </a:cubicBezTo>
                    <a:cubicBezTo>
                      <a:pt x="2223393" y="3260032"/>
                      <a:pt x="2221592" y="3257511"/>
                      <a:pt x="2218351" y="3253910"/>
                    </a:cubicBezTo>
                    <a:close/>
                    <a:moveTo>
                      <a:pt x="914563" y="3002156"/>
                    </a:moveTo>
                    <a:cubicBezTo>
                      <a:pt x="913842" y="3002156"/>
                      <a:pt x="913122" y="3002156"/>
                      <a:pt x="912041" y="3002156"/>
                    </a:cubicBezTo>
                    <a:cubicBezTo>
                      <a:pt x="913122" y="3002156"/>
                      <a:pt x="913842" y="3002156"/>
                      <a:pt x="914563" y="3002156"/>
                    </a:cubicBezTo>
                    <a:lnTo>
                      <a:pt x="914563" y="3002156"/>
                    </a:lnTo>
                    <a:close/>
                  </a:path>
                </a:pathLst>
              </a:custGeom>
              <a:solidFill>
                <a:schemeClr val="accent2"/>
              </a:solidFill>
              <a:ln w="0" cap="flat">
                <a:noFill/>
                <a:prstDash val="solid"/>
                <a:miter/>
              </a:ln>
            </p:spPr>
            <p:txBody>
              <a:bodyPr rtlCol="0" anchor="ctr"/>
              <a:lstStyle/>
              <a:p>
                <a:endParaRPr lang="en-US" sz="744"/>
              </a:p>
            </p:txBody>
          </p:sp>
          <p:sp>
            <p:nvSpPr>
              <p:cNvPr id="2877" name="Freeform: Shape 2876">
                <a:extLst>
                  <a:ext uri="{FF2B5EF4-FFF2-40B4-BE49-F238E27FC236}">
                    <a16:creationId xmlns:a16="http://schemas.microsoft.com/office/drawing/2014/main" id="{2246741B-8207-3586-19FB-B9E1C3BCF188}"/>
                  </a:ext>
                </a:extLst>
              </p:cNvPr>
              <p:cNvSpPr/>
              <p:nvPr/>
            </p:nvSpPr>
            <p:spPr>
              <a:xfrm>
                <a:off x="11606780" y="3128718"/>
                <a:ext cx="41014" cy="44362"/>
              </a:xfrm>
              <a:custGeom>
                <a:avLst/>
                <a:gdLst>
                  <a:gd name="connsiteX0" fmla="*/ 38007 w 41014"/>
                  <a:gd name="connsiteY0" fmla="*/ 39729 h 44362"/>
                  <a:gd name="connsiteX1" fmla="*/ 13156 w 41014"/>
                  <a:gd name="connsiteY1" fmla="*/ 12356 h 44362"/>
                  <a:gd name="connsiteX2" fmla="*/ 550 w 41014"/>
                  <a:gd name="connsiteY2" fmla="*/ 1191 h 44362"/>
                  <a:gd name="connsiteX3" fmla="*/ 9194 w 41014"/>
                  <a:gd name="connsiteY3" fmla="*/ 9115 h 44362"/>
                  <a:gd name="connsiteX4" fmla="*/ 17478 w 41014"/>
                  <a:gd name="connsiteY4" fmla="*/ 17759 h 44362"/>
                  <a:gd name="connsiteX5" fmla="*/ 25761 w 41014"/>
                  <a:gd name="connsiteY5" fmla="*/ 27483 h 44362"/>
                  <a:gd name="connsiteX6" fmla="*/ 38007 w 41014"/>
                  <a:gd name="connsiteY6" fmla="*/ 40089 h 44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014" h="44362">
                    <a:moveTo>
                      <a:pt x="38007" y="39729"/>
                    </a:moveTo>
                    <a:cubicBezTo>
                      <a:pt x="31884" y="33246"/>
                      <a:pt x="21800" y="21360"/>
                      <a:pt x="13156" y="12356"/>
                    </a:cubicBezTo>
                    <a:cubicBezTo>
                      <a:pt x="4512" y="3712"/>
                      <a:pt x="-1971" y="-2771"/>
                      <a:pt x="550" y="1191"/>
                    </a:cubicBezTo>
                    <a:cubicBezTo>
                      <a:pt x="550" y="831"/>
                      <a:pt x="4152" y="4072"/>
                      <a:pt x="9194" y="9115"/>
                    </a:cubicBezTo>
                    <a:cubicBezTo>
                      <a:pt x="11715" y="11636"/>
                      <a:pt x="14596" y="14517"/>
                      <a:pt x="17478" y="17759"/>
                    </a:cubicBezTo>
                    <a:cubicBezTo>
                      <a:pt x="20359" y="21000"/>
                      <a:pt x="23240" y="24242"/>
                      <a:pt x="25761" y="27483"/>
                    </a:cubicBezTo>
                    <a:cubicBezTo>
                      <a:pt x="36926" y="40089"/>
                      <a:pt x="45930" y="50533"/>
                      <a:pt x="38007" y="40089"/>
                    </a:cubicBezTo>
                    <a:close/>
                  </a:path>
                </a:pathLst>
              </a:custGeom>
              <a:solidFill>
                <a:schemeClr val="accent2"/>
              </a:solidFill>
              <a:ln w="0" cap="flat">
                <a:noFill/>
                <a:prstDash val="solid"/>
                <a:miter/>
              </a:ln>
            </p:spPr>
            <p:txBody>
              <a:bodyPr rtlCol="0" anchor="ctr"/>
              <a:lstStyle/>
              <a:p>
                <a:endParaRPr lang="en-US" sz="744"/>
              </a:p>
            </p:txBody>
          </p:sp>
          <p:sp>
            <p:nvSpPr>
              <p:cNvPr id="2878" name="Freeform: Shape 2877">
                <a:extLst>
                  <a:ext uri="{FF2B5EF4-FFF2-40B4-BE49-F238E27FC236}">
                    <a16:creationId xmlns:a16="http://schemas.microsoft.com/office/drawing/2014/main" id="{BA832874-E4F5-EAA7-4F1C-8C035F36E7D8}"/>
                  </a:ext>
                </a:extLst>
              </p:cNvPr>
              <p:cNvSpPr/>
              <p:nvPr/>
            </p:nvSpPr>
            <p:spPr>
              <a:xfrm>
                <a:off x="11595085" y="3113702"/>
                <a:ext cx="37817" cy="39978"/>
              </a:xfrm>
              <a:custGeom>
                <a:avLst/>
                <a:gdLst>
                  <a:gd name="connsiteX0" fmla="*/ 15127 w 37817"/>
                  <a:gd name="connsiteY0" fmla="*/ 14407 h 39978"/>
                  <a:gd name="connsiteX1" fmla="*/ 0 w 37817"/>
                  <a:gd name="connsiteY1" fmla="*/ 0 h 39978"/>
                  <a:gd name="connsiteX2" fmla="*/ 19089 w 37817"/>
                  <a:gd name="connsiteY2" fmla="*/ 19809 h 39978"/>
                  <a:gd name="connsiteX3" fmla="*/ 28813 w 37817"/>
                  <a:gd name="connsiteY3" fmla="*/ 29533 h 39978"/>
                  <a:gd name="connsiteX4" fmla="*/ 37817 w 37817"/>
                  <a:gd name="connsiteY4" fmla="*/ 39978 h 39978"/>
                  <a:gd name="connsiteX5" fmla="*/ 26652 w 37817"/>
                  <a:gd name="connsiteY5" fmla="*/ 27012 h 39978"/>
                  <a:gd name="connsiteX6" fmla="*/ 15127 w 37817"/>
                  <a:gd name="connsiteY6" fmla="*/ 14407 h 39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817" h="39978">
                    <a:moveTo>
                      <a:pt x="15127" y="14407"/>
                    </a:moveTo>
                    <a:cubicBezTo>
                      <a:pt x="12606" y="12246"/>
                      <a:pt x="13686" y="14407"/>
                      <a:pt x="0" y="0"/>
                    </a:cubicBezTo>
                    <a:lnTo>
                      <a:pt x="19089" y="19809"/>
                    </a:lnTo>
                    <a:lnTo>
                      <a:pt x="28813" y="29533"/>
                    </a:lnTo>
                    <a:lnTo>
                      <a:pt x="37817" y="39978"/>
                    </a:lnTo>
                    <a:cubicBezTo>
                      <a:pt x="34215" y="35656"/>
                      <a:pt x="30614" y="30974"/>
                      <a:pt x="26652" y="27012"/>
                    </a:cubicBezTo>
                    <a:lnTo>
                      <a:pt x="15127" y="14407"/>
                    </a:lnTo>
                    <a:close/>
                  </a:path>
                </a:pathLst>
              </a:custGeom>
              <a:solidFill>
                <a:schemeClr val="accent2"/>
              </a:solidFill>
              <a:ln w="0" cap="flat">
                <a:noFill/>
                <a:prstDash val="solid"/>
                <a:miter/>
              </a:ln>
            </p:spPr>
            <p:txBody>
              <a:bodyPr rtlCol="0" anchor="ctr"/>
              <a:lstStyle/>
              <a:p>
                <a:endParaRPr lang="en-US" sz="744"/>
              </a:p>
            </p:txBody>
          </p:sp>
          <p:sp>
            <p:nvSpPr>
              <p:cNvPr id="2879" name="Freeform: Shape 2878">
                <a:extLst>
                  <a:ext uri="{FF2B5EF4-FFF2-40B4-BE49-F238E27FC236}">
                    <a16:creationId xmlns:a16="http://schemas.microsoft.com/office/drawing/2014/main" id="{7FD457FC-9796-2F32-25D7-74AA99FF0C57}"/>
                  </a:ext>
                </a:extLst>
              </p:cNvPr>
              <p:cNvSpPr/>
              <p:nvPr/>
            </p:nvSpPr>
            <p:spPr>
              <a:xfrm>
                <a:off x="11440215" y="2975039"/>
                <a:ext cx="141183" cy="105887"/>
              </a:xfrm>
              <a:custGeom>
                <a:avLst/>
                <a:gdLst>
                  <a:gd name="connsiteX0" fmla="*/ 137582 w 141183"/>
                  <a:gd name="connsiteY0" fmla="*/ 105888 h 105887"/>
                  <a:gd name="connsiteX1" fmla="*/ 129659 w 141183"/>
                  <a:gd name="connsiteY1" fmla="*/ 99045 h 105887"/>
                  <a:gd name="connsiteX2" fmla="*/ 122095 w 141183"/>
                  <a:gd name="connsiteY2" fmla="*/ 92922 h 105887"/>
                  <a:gd name="connsiteX3" fmla="*/ 106968 w 141183"/>
                  <a:gd name="connsiteY3" fmla="*/ 80316 h 105887"/>
                  <a:gd name="connsiteX4" fmla="*/ 66270 w 141183"/>
                  <a:gd name="connsiteY4" fmla="*/ 47902 h 105887"/>
                  <a:gd name="connsiteX5" fmla="*/ 93642 w 141183"/>
                  <a:gd name="connsiteY5" fmla="*/ 66630 h 105887"/>
                  <a:gd name="connsiteX6" fmla="*/ 121015 w 141183"/>
                  <a:gd name="connsiteY6" fmla="*/ 89320 h 105887"/>
                  <a:gd name="connsiteX7" fmla="*/ 132900 w 141183"/>
                  <a:gd name="connsiteY7" fmla="*/ 98685 h 105887"/>
                  <a:gd name="connsiteX8" fmla="*/ 141184 w 141183"/>
                  <a:gd name="connsiteY8" fmla="*/ 105167 h 105887"/>
                  <a:gd name="connsiteX9" fmla="*/ 130379 w 141183"/>
                  <a:gd name="connsiteY9" fmla="*/ 95083 h 105887"/>
                  <a:gd name="connsiteX10" fmla="*/ 119934 w 141183"/>
                  <a:gd name="connsiteY10" fmla="*/ 86079 h 105887"/>
                  <a:gd name="connsiteX11" fmla="*/ 101206 w 141183"/>
                  <a:gd name="connsiteY11" fmla="*/ 70232 h 105887"/>
                  <a:gd name="connsiteX12" fmla="*/ 68791 w 141183"/>
                  <a:gd name="connsiteY12" fmla="*/ 45741 h 105887"/>
                  <a:gd name="connsiteX13" fmla="*/ 53304 w 141183"/>
                  <a:gd name="connsiteY13" fmla="*/ 34936 h 105887"/>
                  <a:gd name="connsiteX14" fmla="*/ 37457 w 141183"/>
                  <a:gd name="connsiteY14" fmla="*/ 24131 h 105887"/>
                  <a:gd name="connsiteX15" fmla="*/ 0 w 141183"/>
                  <a:gd name="connsiteY15" fmla="*/ 0 h 105887"/>
                  <a:gd name="connsiteX16" fmla="*/ 79596 w 141183"/>
                  <a:gd name="connsiteY16" fmla="*/ 57986 h 105887"/>
                  <a:gd name="connsiteX17" fmla="*/ 90761 w 141183"/>
                  <a:gd name="connsiteY17" fmla="*/ 66990 h 105887"/>
                  <a:gd name="connsiteX18" fmla="*/ 96163 w 141183"/>
                  <a:gd name="connsiteY18" fmla="*/ 71312 h 105887"/>
                  <a:gd name="connsiteX19" fmla="*/ 101206 w 141183"/>
                  <a:gd name="connsiteY19" fmla="*/ 75634 h 105887"/>
                  <a:gd name="connsiteX20" fmla="*/ 119214 w 141183"/>
                  <a:gd name="connsiteY20" fmla="*/ 90761 h 105887"/>
                  <a:gd name="connsiteX21" fmla="*/ 137582 w 141183"/>
                  <a:gd name="connsiteY21" fmla="*/ 105528 h 105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1183" h="105887">
                    <a:moveTo>
                      <a:pt x="137582" y="105888"/>
                    </a:moveTo>
                    <a:cubicBezTo>
                      <a:pt x="135061" y="103367"/>
                      <a:pt x="132180" y="101206"/>
                      <a:pt x="129659" y="99045"/>
                    </a:cubicBezTo>
                    <a:cubicBezTo>
                      <a:pt x="127138" y="96884"/>
                      <a:pt x="124616" y="95083"/>
                      <a:pt x="122095" y="92922"/>
                    </a:cubicBezTo>
                    <a:cubicBezTo>
                      <a:pt x="117053" y="88960"/>
                      <a:pt x="112011" y="84638"/>
                      <a:pt x="106968" y="80316"/>
                    </a:cubicBezTo>
                    <a:cubicBezTo>
                      <a:pt x="96524" y="71312"/>
                      <a:pt x="83918" y="61948"/>
                      <a:pt x="66270" y="47902"/>
                    </a:cubicBezTo>
                    <a:cubicBezTo>
                      <a:pt x="60868" y="41059"/>
                      <a:pt x="75274" y="52224"/>
                      <a:pt x="93642" y="66630"/>
                    </a:cubicBezTo>
                    <a:cubicBezTo>
                      <a:pt x="102646" y="73833"/>
                      <a:pt x="112371" y="82117"/>
                      <a:pt x="121015" y="89320"/>
                    </a:cubicBezTo>
                    <a:cubicBezTo>
                      <a:pt x="125337" y="92922"/>
                      <a:pt x="129298" y="96163"/>
                      <a:pt x="132900" y="98685"/>
                    </a:cubicBezTo>
                    <a:cubicBezTo>
                      <a:pt x="136142" y="101566"/>
                      <a:pt x="139023" y="103727"/>
                      <a:pt x="141184" y="105167"/>
                    </a:cubicBezTo>
                    <a:cubicBezTo>
                      <a:pt x="137582" y="101566"/>
                      <a:pt x="133981" y="97964"/>
                      <a:pt x="130379" y="95083"/>
                    </a:cubicBezTo>
                    <a:cubicBezTo>
                      <a:pt x="126777" y="91841"/>
                      <a:pt x="123176" y="88960"/>
                      <a:pt x="119934" y="86079"/>
                    </a:cubicBezTo>
                    <a:cubicBezTo>
                      <a:pt x="113091" y="80316"/>
                      <a:pt x="106968" y="75274"/>
                      <a:pt x="101206" y="70232"/>
                    </a:cubicBezTo>
                    <a:cubicBezTo>
                      <a:pt x="89320" y="60867"/>
                      <a:pt x="78876" y="53304"/>
                      <a:pt x="68791" y="45741"/>
                    </a:cubicBezTo>
                    <a:cubicBezTo>
                      <a:pt x="63749" y="41779"/>
                      <a:pt x="58707" y="38537"/>
                      <a:pt x="53304" y="34936"/>
                    </a:cubicBezTo>
                    <a:cubicBezTo>
                      <a:pt x="48262" y="31334"/>
                      <a:pt x="42859" y="28093"/>
                      <a:pt x="37457" y="24131"/>
                    </a:cubicBezTo>
                    <a:cubicBezTo>
                      <a:pt x="26652" y="16567"/>
                      <a:pt x="14407" y="9364"/>
                      <a:pt x="0" y="0"/>
                    </a:cubicBezTo>
                    <a:cubicBezTo>
                      <a:pt x="13686" y="9724"/>
                      <a:pt x="49342" y="33495"/>
                      <a:pt x="79596" y="57986"/>
                    </a:cubicBezTo>
                    <a:cubicBezTo>
                      <a:pt x="83558" y="60867"/>
                      <a:pt x="87159" y="64109"/>
                      <a:pt x="90761" y="66990"/>
                    </a:cubicBezTo>
                    <a:cubicBezTo>
                      <a:pt x="92562" y="68431"/>
                      <a:pt x="94363" y="69872"/>
                      <a:pt x="96163" y="71312"/>
                    </a:cubicBezTo>
                    <a:cubicBezTo>
                      <a:pt x="97964" y="72753"/>
                      <a:pt x="99405" y="74193"/>
                      <a:pt x="101206" y="75634"/>
                    </a:cubicBezTo>
                    <a:cubicBezTo>
                      <a:pt x="108049" y="81397"/>
                      <a:pt x="114172" y="86439"/>
                      <a:pt x="119214" y="90761"/>
                    </a:cubicBezTo>
                    <a:cubicBezTo>
                      <a:pt x="130019" y="99405"/>
                      <a:pt x="136502" y="105528"/>
                      <a:pt x="137582" y="105528"/>
                    </a:cubicBezTo>
                    <a:close/>
                  </a:path>
                </a:pathLst>
              </a:custGeom>
              <a:solidFill>
                <a:schemeClr val="accent2"/>
              </a:solidFill>
              <a:ln w="0" cap="flat">
                <a:noFill/>
                <a:prstDash val="solid"/>
                <a:miter/>
              </a:ln>
            </p:spPr>
            <p:txBody>
              <a:bodyPr rtlCol="0" anchor="ctr"/>
              <a:lstStyle/>
              <a:p>
                <a:endParaRPr lang="en-US" sz="744"/>
              </a:p>
            </p:txBody>
          </p:sp>
          <p:sp>
            <p:nvSpPr>
              <p:cNvPr id="2880" name="Freeform: Shape 2879">
                <a:extLst>
                  <a:ext uri="{FF2B5EF4-FFF2-40B4-BE49-F238E27FC236}">
                    <a16:creationId xmlns:a16="http://schemas.microsoft.com/office/drawing/2014/main" id="{2C3683DC-0F20-744F-5DD1-5585D3CD771D}"/>
                  </a:ext>
                </a:extLst>
              </p:cNvPr>
              <p:cNvSpPr/>
              <p:nvPr/>
            </p:nvSpPr>
            <p:spPr>
              <a:xfrm>
                <a:off x="11573835" y="3071563"/>
                <a:ext cx="36736" cy="34575"/>
              </a:xfrm>
              <a:custGeom>
                <a:avLst/>
                <a:gdLst>
                  <a:gd name="connsiteX0" fmla="*/ 33855 w 36736"/>
                  <a:gd name="connsiteY0" fmla="*/ 31334 h 34575"/>
                  <a:gd name="connsiteX1" fmla="*/ 0 w 36736"/>
                  <a:gd name="connsiteY1" fmla="*/ 0 h 34575"/>
                  <a:gd name="connsiteX2" fmla="*/ 3241 w 36736"/>
                  <a:gd name="connsiteY2" fmla="*/ 3241 h 34575"/>
                  <a:gd name="connsiteX3" fmla="*/ 20169 w 36736"/>
                  <a:gd name="connsiteY3" fmla="*/ 18728 h 34575"/>
                  <a:gd name="connsiteX4" fmla="*/ 36737 w 36736"/>
                  <a:gd name="connsiteY4" fmla="*/ 34576 h 34575"/>
                  <a:gd name="connsiteX5" fmla="*/ 33855 w 36736"/>
                  <a:gd name="connsiteY5" fmla="*/ 30974 h 3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36" h="34575">
                    <a:moveTo>
                      <a:pt x="33855" y="31334"/>
                    </a:moveTo>
                    <a:cubicBezTo>
                      <a:pt x="22690" y="20529"/>
                      <a:pt x="11165" y="10445"/>
                      <a:pt x="0" y="0"/>
                    </a:cubicBezTo>
                    <a:lnTo>
                      <a:pt x="3241" y="3241"/>
                    </a:lnTo>
                    <a:lnTo>
                      <a:pt x="20169" y="18728"/>
                    </a:lnTo>
                    <a:cubicBezTo>
                      <a:pt x="25932" y="24131"/>
                      <a:pt x="31694" y="29173"/>
                      <a:pt x="36737" y="34576"/>
                    </a:cubicBezTo>
                    <a:lnTo>
                      <a:pt x="33855" y="30974"/>
                    </a:lnTo>
                    <a:close/>
                  </a:path>
                </a:pathLst>
              </a:custGeom>
              <a:solidFill>
                <a:schemeClr val="accent2"/>
              </a:solidFill>
              <a:ln w="0" cap="flat">
                <a:noFill/>
                <a:prstDash val="solid"/>
                <a:miter/>
              </a:ln>
            </p:spPr>
            <p:txBody>
              <a:bodyPr rtlCol="0" anchor="ctr"/>
              <a:lstStyle/>
              <a:p>
                <a:endParaRPr lang="en-US" sz="744"/>
              </a:p>
            </p:txBody>
          </p:sp>
          <p:sp>
            <p:nvSpPr>
              <p:cNvPr id="2881" name="Freeform: Shape 2880">
                <a:extLst>
                  <a:ext uri="{FF2B5EF4-FFF2-40B4-BE49-F238E27FC236}">
                    <a16:creationId xmlns:a16="http://schemas.microsoft.com/office/drawing/2014/main" id="{91E48936-5DED-8741-67FF-A9A1D3C36387}"/>
                  </a:ext>
                </a:extLst>
              </p:cNvPr>
              <p:cNvSpPr/>
              <p:nvPr/>
            </p:nvSpPr>
            <p:spPr>
              <a:xfrm>
                <a:off x="11842036" y="4027794"/>
                <a:ext cx="640" cy="47541"/>
              </a:xfrm>
              <a:custGeom>
                <a:avLst/>
                <a:gdLst>
                  <a:gd name="connsiteX0" fmla="*/ 480 w 640"/>
                  <a:gd name="connsiteY0" fmla="*/ 0 h 47541"/>
                  <a:gd name="connsiteX1" fmla="*/ 480 w 640"/>
                  <a:gd name="connsiteY1" fmla="*/ 47541 h 47541"/>
                  <a:gd name="connsiteX2" fmla="*/ 480 w 640"/>
                  <a:gd name="connsiteY2" fmla="*/ 0 h 47541"/>
                </a:gdLst>
                <a:ahLst/>
                <a:cxnLst>
                  <a:cxn ang="0">
                    <a:pos x="connsiteX0" y="connsiteY0"/>
                  </a:cxn>
                  <a:cxn ang="0">
                    <a:pos x="connsiteX1" y="connsiteY1"/>
                  </a:cxn>
                  <a:cxn ang="0">
                    <a:pos x="connsiteX2" y="connsiteY2"/>
                  </a:cxn>
                </a:cxnLst>
                <a:rect l="l" t="t" r="r" b="b"/>
                <a:pathLst>
                  <a:path w="640" h="47541">
                    <a:moveTo>
                      <a:pt x="480" y="0"/>
                    </a:moveTo>
                    <a:cubicBezTo>
                      <a:pt x="-600" y="3962"/>
                      <a:pt x="480" y="32415"/>
                      <a:pt x="480" y="47541"/>
                    </a:cubicBezTo>
                    <a:cubicBezTo>
                      <a:pt x="480" y="35296"/>
                      <a:pt x="840" y="18008"/>
                      <a:pt x="480" y="0"/>
                    </a:cubicBezTo>
                    <a:close/>
                  </a:path>
                </a:pathLst>
              </a:custGeom>
              <a:solidFill>
                <a:schemeClr val="accent2"/>
              </a:solidFill>
              <a:ln w="0" cap="flat">
                <a:noFill/>
                <a:prstDash val="solid"/>
                <a:miter/>
              </a:ln>
            </p:spPr>
            <p:txBody>
              <a:bodyPr rtlCol="0" anchor="ctr"/>
              <a:lstStyle/>
              <a:p>
                <a:endParaRPr lang="en-US" sz="744"/>
              </a:p>
            </p:txBody>
          </p:sp>
          <p:sp>
            <p:nvSpPr>
              <p:cNvPr id="2882" name="Freeform: Shape 2881">
                <a:extLst>
                  <a:ext uri="{FF2B5EF4-FFF2-40B4-BE49-F238E27FC236}">
                    <a16:creationId xmlns:a16="http://schemas.microsoft.com/office/drawing/2014/main" id="{9C0AE7C3-5744-785A-C371-0B821C2ACE18}"/>
                  </a:ext>
                </a:extLst>
              </p:cNvPr>
              <p:cNvSpPr/>
              <p:nvPr/>
            </p:nvSpPr>
            <p:spPr>
              <a:xfrm>
                <a:off x="9464363" y="2863749"/>
                <a:ext cx="347556" cy="1080"/>
              </a:xfrm>
              <a:custGeom>
                <a:avLst/>
                <a:gdLst>
                  <a:gd name="connsiteX0" fmla="*/ 0 w 347556"/>
                  <a:gd name="connsiteY0" fmla="*/ 1080 h 1080"/>
                  <a:gd name="connsiteX1" fmla="*/ 347557 w 347556"/>
                  <a:gd name="connsiteY1" fmla="*/ 0 h 1080"/>
                  <a:gd name="connsiteX2" fmla="*/ 0 w 347556"/>
                  <a:gd name="connsiteY2" fmla="*/ 1080 h 1080"/>
                </a:gdLst>
                <a:ahLst/>
                <a:cxnLst>
                  <a:cxn ang="0">
                    <a:pos x="connsiteX0" y="connsiteY0"/>
                  </a:cxn>
                  <a:cxn ang="0">
                    <a:pos x="connsiteX1" y="connsiteY1"/>
                  </a:cxn>
                  <a:cxn ang="0">
                    <a:pos x="connsiteX2" y="connsiteY2"/>
                  </a:cxn>
                </a:cxnLst>
                <a:rect l="l" t="t" r="r" b="b"/>
                <a:pathLst>
                  <a:path w="347556" h="1080">
                    <a:moveTo>
                      <a:pt x="0" y="1080"/>
                    </a:moveTo>
                    <a:lnTo>
                      <a:pt x="347557" y="0"/>
                    </a:lnTo>
                    <a:cubicBezTo>
                      <a:pt x="247432" y="0"/>
                      <a:pt x="155230" y="720"/>
                      <a:pt x="0" y="1080"/>
                    </a:cubicBezTo>
                    <a:close/>
                  </a:path>
                </a:pathLst>
              </a:custGeom>
              <a:solidFill>
                <a:schemeClr val="accent2"/>
              </a:solidFill>
              <a:ln w="0" cap="flat">
                <a:noFill/>
                <a:prstDash val="solid"/>
                <a:miter/>
              </a:ln>
            </p:spPr>
            <p:txBody>
              <a:bodyPr rtlCol="0" anchor="ctr"/>
              <a:lstStyle/>
              <a:p>
                <a:endParaRPr lang="en-US" sz="744"/>
              </a:p>
            </p:txBody>
          </p:sp>
          <p:sp>
            <p:nvSpPr>
              <p:cNvPr id="2883" name="Freeform: Shape 2882">
                <a:extLst>
                  <a:ext uri="{FF2B5EF4-FFF2-40B4-BE49-F238E27FC236}">
                    <a16:creationId xmlns:a16="http://schemas.microsoft.com/office/drawing/2014/main" id="{C72D4E0F-D298-06C3-AC33-12AF09D818E8}"/>
                  </a:ext>
                </a:extLst>
              </p:cNvPr>
              <p:cNvSpPr/>
              <p:nvPr/>
            </p:nvSpPr>
            <p:spPr>
              <a:xfrm>
                <a:off x="11808301" y="4950890"/>
                <a:ext cx="38177" cy="261477"/>
              </a:xfrm>
              <a:custGeom>
                <a:avLst/>
                <a:gdLst>
                  <a:gd name="connsiteX0" fmla="*/ 12606 w 38177"/>
                  <a:gd name="connsiteY0" fmla="*/ 223661 h 261477"/>
                  <a:gd name="connsiteX1" fmla="*/ 19809 w 38177"/>
                  <a:gd name="connsiteY1" fmla="*/ 192327 h 261477"/>
                  <a:gd name="connsiteX2" fmla="*/ 23050 w 38177"/>
                  <a:gd name="connsiteY2" fmla="*/ 177920 h 261477"/>
                  <a:gd name="connsiteX3" fmla="*/ 25211 w 38177"/>
                  <a:gd name="connsiteY3" fmla="*/ 164234 h 261477"/>
                  <a:gd name="connsiteX4" fmla="*/ 29173 w 38177"/>
                  <a:gd name="connsiteY4" fmla="*/ 138302 h 261477"/>
                  <a:gd name="connsiteX5" fmla="*/ 30253 w 38177"/>
                  <a:gd name="connsiteY5" fmla="*/ 132180 h 261477"/>
                  <a:gd name="connsiteX6" fmla="*/ 30974 w 38177"/>
                  <a:gd name="connsiteY6" fmla="*/ 126057 h 261477"/>
                  <a:gd name="connsiteX7" fmla="*/ 32415 w 38177"/>
                  <a:gd name="connsiteY7" fmla="*/ 113451 h 261477"/>
                  <a:gd name="connsiteX8" fmla="*/ 34936 w 38177"/>
                  <a:gd name="connsiteY8" fmla="*/ 88240 h 261477"/>
                  <a:gd name="connsiteX9" fmla="*/ 36376 w 38177"/>
                  <a:gd name="connsiteY9" fmla="*/ 61588 h 261477"/>
                  <a:gd name="connsiteX10" fmla="*/ 38177 w 38177"/>
                  <a:gd name="connsiteY10" fmla="*/ 0 h 261477"/>
                  <a:gd name="connsiteX11" fmla="*/ 36736 w 38177"/>
                  <a:gd name="connsiteY11" fmla="*/ 42499 h 261477"/>
                  <a:gd name="connsiteX12" fmla="*/ 34215 w 38177"/>
                  <a:gd name="connsiteY12" fmla="*/ 78515 h 261477"/>
                  <a:gd name="connsiteX13" fmla="*/ 33495 w 38177"/>
                  <a:gd name="connsiteY13" fmla="*/ 86799 h 261477"/>
                  <a:gd name="connsiteX14" fmla="*/ 32775 w 38177"/>
                  <a:gd name="connsiteY14" fmla="*/ 94723 h 261477"/>
                  <a:gd name="connsiteX15" fmla="*/ 30974 w 38177"/>
                  <a:gd name="connsiteY15" fmla="*/ 110210 h 261477"/>
                  <a:gd name="connsiteX16" fmla="*/ 29533 w 38177"/>
                  <a:gd name="connsiteY16" fmla="*/ 124976 h 261477"/>
                  <a:gd name="connsiteX17" fmla="*/ 28813 w 38177"/>
                  <a:gd name="connsiteY17" fmla="*/ 132180 h 261477"/>
                  <a:gd name="connsiteX18" fmla="*/ 27732 w 38177"/>
                  <a:gd name="connsiteY18" fmla="*/ 139383 h 261477"/>
                  <a:gd name="connsiteX19" fmla="*/ 17648 w 38177"/>
                  <a:gd name="connsiteY19" fmla="*/ 195928 h 261477"/>
                  <a:gd name="connsiteX20" fmla="*/ 14407 w 38177"/>
                  <a:gd name="connsiteY20" fmla="*/ 211055 h 261477"/>
                  <a:gd name="connsiteX21" fmla="*/ 12606 w 38177"/>
                  <a:gd name="connsiteY21" fmla="*/ 218979 h 261477"/>
                  <a:gd name="connsiteX22" fmla="*/ 10444 w 38177"/>
                  <a:gd name="connsiteY22" fmla="*/ 226902 h 261477"/>
                  <a:gd name="connsiteX23" fmla="*/ 0 w 38177"/>
                  <a:gd name="connsiteY23" fmla="*/ 261478 h 261477"/>
                  <a:gd name="connsiteX24" fmla="*/ 12966 w 38177"/>
                  <a:gd name="connsiteY24" fmla="*/ 224021 h 261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8177" h="261477">
                    <a:moveTo>
                      <a:pt x="12606" y="223661"/>
                    </a:moveTo>
                    <a:cubicBezTo>
                      <a:pt x="15487" y="212496"/>
                      <a:pt x="17288" y="202051"/>
                      <a:pt x="19809" y="192327"/>
                    </a:cubicBezTo>
                    <a:cubicBezTo>
                      <a:pt x="20889" y="187285"/>
                      <a:pt x="21970" y="182602"/>
                      <a:pt x="23050" y="177920"/>
                    </a:cubicBezTo>
                    <a:cubicBezTo>
                      <a:pt x="23771" y="173238"/>
                      <a:pt x="24491" y="168556"/>
                      <a:pt x="25211" y="164234"/>
                    </a:cubicBezTo>
                    <a:cubicBezTo>
                      <a:pt x="26652" y="155230"/>
                      <a:pt x="28092" y="146586"/>
                      <a:pt x="29173" y="138302"/>
                    </a:cubicBezTo>
                    <a:cubicBezTo>
                      <a:pt x="29173" y="136141"/>
                      <a:pt x="29893" y="133981"/>
                      <a:pt x="30253" y="132180"/>
                    </a:cubicBezTo>
                    <a:cubicBezTo>
                      <a:pt x="30253" y="130019"/>
                      <a:pt x="30614" y="127858"/>
                      <a:pt x="30974" y="126057"/>
                    </a:cubicBezTo>
                    <a:cubicBezTo>
                      <a:pt x="31334" y="121735"/>
                      <a:pt x="31694" y="117773"/>
                      <a:pt x="32415" y="113451"/>
                    </a:cubicBezTo>
                    <a:cubicBezTo>
                      <a:pt x="33135" y="105167"/>
                      <a:pt x="34215" y="96884"/>
                      <a:pt x="34936" y="88240"/>
                    </a:cubicBezTo>
                    <a:cubicBezTo>
                      <a:pt x="35296" y="79596"/>
                      <a:pt x="36016" y="70952"/>
                      <a:pt x="36376" y="61588"/>
                    </a:cubicBezTo>
                    <a:cubicBezTo>
                      <a:pt x="37817" y="43220"/>
                      <a:pt x="37817" y="23050"/>
                      <a:pt x="38177" y="0"/>
                    </a:cubicBezTo>
                    <a:cubicBezTo>
                      <a:pt x="37457" y="15487"/>
                      <a:pt x="37096" y="29533"/>
                      <a:pt x="36736" y="42499"/>
                    </a:cubicBezTo>
                    <a:cubicBezTo>
                      <a:pt x="35656" y="55465"/>
                      <a:pt x="34936" y="67350"/>
                      <a:pt x="34215" y="78515"/>
                    </a:cubicBezTo>
                    <a:cubicBezTo>
                      <a:pt x="34215" y="81397"/>
                      <a:pt x="33855" y="83918"/>
                      <a:pt x="33495" y="86799"/>
                    </a:cubicBezTo>
                    <a:cubicBezTo>
                      <a:pt x="33495" y="89680"/>
                      <a:pt x="32775" y="92202"/>
                      <a:pt x="32775" y="94723"/>
                    </a:cubicBezTo>
                    <a:cubicBezTo>
                      <a:pt x="32054" y="100125"/>
                      <a:pt x="31694" y="105167"/>
                      <a:pt x="30974" y="110210"/>
                    </a:cubicBezTo>
                    <a:cubicBezTo>
                      <a:pt x="30614" y="115252"/>
                      <a:pt x="29893" y="120294"/>
                      <a:pt x="29533" y="124976"/>
                    </a:cubicBezTo>
                    <a:cubicBezTo>
                      <a:pt x="29533" y="127497"/>
                      <a:pt x="29173" y="129659"/>
                      <a:pt x="28813" y="132180"/>
                    </a:cubicBezTo>
                    <a:cubicBezTo>
                      <a:pt x="28452" y="134701"/>
                      <a:pt x="28092" y="136862"/>
                      <a:pt x="27732" y="139383"/>
                    </a:cubicBezTo>
                    <a:cubicBezTo>
                      <a:pt x="24851" y="158111"/>
                      <a:pt x="22330" y="176480"/>
                      <a:pt x="17648" y="195928"/>
                    </a:cubicBezTo>
                    <a:cubicBezTo>
                      <a:pt x="16567" y="200971"/>
                      <a:pt x="15487" y="206013"/>
                      <a:pt x="14407" y="211055"/>
                    </a:cubicBezTo>
                    <a:cubicBezTo>
                      <a:pt x="13686" y="213576"/>
                      <a:pt x="13326" y="216098"/>
                      <a:pt x="12606" y="218979"/>
                    </a:cubicBezTo>
                    <a:cubicBezTo>
                      <a:pt x="11885" y="221500"/>
                      <a:pt x="11165" y="224381"/>
                      <a:pt x="10444" y="226902"/>
                    </a:cubicBezTo>
                    <a:cubicBezTo>
                      <a:pt x="7203" y="237707"/>
                      <a:pt x="3962" y="249233"/>
                      <a:pt x="0" y="261478"/>
                    </a:cubicBezTo>
                    <a:lnTo>
                      <a:pt x="12966" y="224021"/>
                    </a:lnTo>
                    <a:close/>
                  </a:path>
                </a:pathLst>
              </a:custGeom>
              <a:solidFill>
                <a:schemeClr val="accent2"/>
              </a:solidFill>
              <a:ln w="0" cap="flat">
                <a:noFill/>
                <a:prstDash val="solid"/>
                <a:miter/>
              </a:ln>
            </p:spPr>
            <p:txBody>
              <a:bodyPr rtlCol="0" anchor="ctr"/>
              <a:lstStyle/>
              <a:p>
                <a:endParaRPr lang="en-US" sz="744"/>
              </a:p>
            </p:txBody>
          </p:sp>
          <p:sp>
            <p:nvSpPr>
              <p:cNvPr id="2884" name="Freeform: Shape 2883">
                <a:extLst>
                  <a:ext uri="{FF2B5EF4-FFF2-40B4-BE49-F238E27FC236}">
                    <a16:creationId xmlns:a16="http://schemas.microsoft.com/office/drawing/2014/main" id="{3B0D99B6-E863-E48D-0E86-C3E71916F162}"/>
                  </a:ext>
                </a:extLst>
              </p:cNvPr>
              <p:cNvSpPr/>
              <p:nvPr/>
            </p:nvSpPr>
            <p:spPr>
              <a:xfrm>
                <a:off x="11808635" y="5115125"/>
                <a:ext cx="18754" cy="83717"/>
              </a:xfrm>
              <a:custGeom>
                <a:avLst/>
                <a:gdLst>
                  <a:gd name="connsiteX0" fmla="*/ 10831 w 18754"/>
                  <a:gd name="connsiteY0" fmla="*/ 25932 h 83717"/>
                  <a:gd name="connsiteX1" fmla="*/ 6870 w 18754"/>
                  <a:gd name="connsiteY1" fmla="*/ 53664 h 83717"/>
                  <a:gd name="connsiteX2" fmla="*/ 747 w 18754"/>
                  <a:gd name="connsiteY2" fmla="*/ 82477 h 83717"/>
                  <a:gd name="connsiteX3" fmla="*/ 8670 w 18754"/>
                  <a:gd name="connsiteY3" fmla="*/ 52224 h 83717"/>
                  <a:gd name="connsiteX4" fmla="*/ 10831 w 18754"/>
                  <a:gd name="connsiteY4" fmla="*/ 39258 h 83717"/>
                  <a:gd name="connsiteX5" fmla="*/ 12992 w 18754"/>
                  <a:gd name="connsiteY5" fmla="*/ 27372 h 83717"/>
                  <a:gd name="connsiteX6" fmla="*/ 18755 w 18754"/>
                  <a:gd name="connsiteY6" fmla="*/ 0 h 83717"/>
                  <a:gd name="connsiteX7" fmla="*/ 15153 w 18754"/>
                  <a:gd name="connsiteY7" fmla="*/ 13326 h 83717"/>
                  <a:gd name="connsiteX8" fmla="*/ 10831 w 18754"/>
                  <a:gd name="connsiteY8" fmla="*/ 26292 h 83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754" h="83717">
                    <a:moveTo>
                      <a:pt x="10831" y="25932"/>
                    </a:moveTo>
                    <a:cubicBezTo>
                      <a:pt x="13712" y="18728"/>
                      <a:pt x="10111" y="36016"/>
                      <a:pt x="6870" y="53664"/>
                    </a:cubicBezTo>
                    <a:cubicBezTo>
                      <a:pt x="2547" y="70952"/>
                      <a:pt x="-1774" y="88600"/>
                      <a:pt x="747" y="82477"/>
                    </a:cubicBezTo>
                    <a:cubicBezTo>
                      <a:pt x="4708" y="67711"/>
                      <a:pt x="7230" y="58346"/>
                      <a:pt x="8670" y="52224"/>
                    </a:cubicBezTo>
                    <a:cubicBezTo>
                      <a:pt x="9751" y="45741"/>
                      <a:pt x="10471" y="42499"/>
                      <a:pt x="10831" y="39258"/>
                    </a:cubicBezTo>
                    <a:cubicBezTo>
                      <a:pt x="11191" y="36016"/>
                      <a:pt x="11912" y="33135"/>
                      <a:pt x="12992" y="27372"/>
                    </a:cubicBezTo>
                    <a:cubicBezTo>
                      <a:pt x="14073" y="21610"/>
                      <a:pt x="16234" y="13686"/>
                      <a:pt x="18755" y="0"/>
                    </a:cubicBezTo>
                    <a:cubicBezTo>
                      <a:pt x="17675" y="4322"/>
                      <a:pt x="16594" y="9004"/>
                      <a:pt x="15153" y="13326"/>
                    </a:cubicBezTo>
                    <a:lnTo>
                      <a:pt x="10831" y="26292"/>
                    </a:lnTo>
                    <a:close/>
                  </a:path>
                </a:pathLst>
              </a:custGeom>
              <a:solidFill>
                <a:schemeClr val="accent2"/>
              </a:solidFill>
              <a:ln w="0" cap="flat">
                <a:noFill/>
                <a:prstDash val="solid"/>
                <a:miter/>
              </a:ln>
            </p:spPr>
            <p:txBody>
              <a:bodyPr rtlCol="0" anchor="ctr"/>
              <a:lstStyle/>
              <a:p>
                <a:endParaRPr lang="en-US" sz="744"/>
              </a:p>
            </p:txBody>
          </p:sp>
          <p:sp>
            <p:nvSpPr>
              <p:cNvPr id="2885" name="Freeform: Shape 2884">
                <a:extLst>
                  <a:ext uri="{FF2B5EF4-FFF2-40B4-BE49-F238E27FC236}">
                    <a16:creationId xmlns:a16="http://schemas.microsoft.com/office/drawing/2014/main" id="{DEBE28FA-AB16-CC81-38A3-78AFB806E4B6}"/>
                  </a:ext>
                </a:extLst>
              </p:cNvPr>
              <p:cNvSpPr/>
              <p:nvPr/>
            </p:nvSpPr>
            <p:spPr>
              <a:xfrm>
                <a:off x="11877452" y="4724708"/>
                <a:ext cx="1080" cy="28452"/>
              </a:xfrm>
              <a:custGeom>
                <a:avLst/>
                <a:gdLst>
                  <a:gd name="connsiteX0" fmla="*/ 0 w 1080"/>
                  <a:gd name="connsiteY0" fmla="*/ 0 h 28452"/>
                  <a:gd name="connsiteX1" fmla="*/ 1081 w 1080"/>
                  <a:gd name="connsiteY1" fmla="*/ 28453 h 28452"/>
                  <a:gd name="connsiteX2" fmla="*/ 720 w 1080"/>
                  <a:gd name="connsiteY2" fmla="*/ 5763 h 28452"/>
                  <a:gd name="connsiteX3" fmla="*/ 0 w 1080"/>
                  <a:gd name="connsiteY3" fmla="*/ 0 h 28452"/>
                </a:gdLst>
                <a:ahLst/>
                <a:cxnLst>
                  <a:cxn ang="0">
                    <a:pos x="connsiteX0" y="connsiteY0"/>
                  </a:cxn>
                  <a:cxn ang="0">
                    <a:pos x="connsiteX1" y="connsiteY1"/>
                  </a:cxn>
                  <a:cxn ang="0">
                    <a:pos x="connsiteX2" y="connsiteY2"/>
                  </a:cxn>
                  <a:cxn ang="0">
                    <a:pos x="connsiteX3" y="connsiteY3"/>
                  </a:cxn>
                </a:cxnLst>
                <a:rect l="l" t="t" r="r" b="b"/>
                <a:pathLst>
                  <a:path w="1080" h="28452">
                    <a:moveTo>
                      <a:pt x="0" y="0"/>
                    </a:moveTo>
                    <a:lnTo>
                      <a:pt x="1081" y="28453"/>
                    </a:lnTo>
                    <a:lnTo>
                      <a:pt x="720" y="5763"/>
                    </a:lnTo>
                    <a:lnTo>
                      <a:pt x="0" y="0"/>
                    </a:lnTo>
                    <a:close/>
                  </a:path>
                </a:pathLst>
              </a:custGeom>
              <a:solidFill>
                <a:schemeClr val="accent2"/>
              </a:solidFill>
              <a:ln w="0" cap="flat">
                <a:noFill/>
                <a:prstDash val="solid"/>
                <a:miter/>
              </a:ln>
            </p:spPr>
            <p:txBody>
              <a:bodyPr rtlCol="0" anchor="ctr"/>
              <a:lstStyle/>
              <a:p>
                <a:endParaRPr lang="en-US" sz="744"/>
              </a:p>
            </p:txBody>
          </p:sp>
          <p:sp>
            <p:nvSpPr>
              <p:cNvPr id="2886" name="Freeform: Shape 2885">
                <a:extLst>
                  <a:ext uri="{FF2B5EF4-FFF2-40B4-BE49-F238E27FC236}">
                    <a16:creationId xmlns:a16="http://schemas.microsoft.com/office/drawing/2014/main" id="{B548D15C-35B3-A716-CBAC-2ABEEE962DEF}"/>
                  </a:ext>
                </a:extLst>
              </p:cNvPr>
              <p:cNvSpPr/>
              <p:nvPr/>
            </p:nvSpPr>
            <p:spPr>
              <a:xfrm>
                <a:off x="11615974" y="5503020"/>
                <a:ext cx="29893" cy="34575"/>
              </a:xfrm>
              <a:custGeom>
                <a:avLst/>
                <a:gdLst>
                  <a:gd name="connsiteX0" fmla="*/ 24131 w 29893"/>
                  <a:gd name="connsiteY0" fmla="*/ 8284 h 34575"/>
                  <a:gd name="connsiteX1" fmla="*/ 29893 w 29893"/>
                  <a:gd name="connsiteY1" fmla="*/ 0 h 34575"/>
                  <a:gd name="connsiteX2" fmla="*/ 22690 w 29893"/>
                  <a:gd name="connsiteY2" fmla="*/ 9004 h 34575"/>
                  <a:gd name="connsiteX3" fmla="*/ 15127 w 29893"/>
                  <a:gd name="connsiteY3" fmla="*/ 17648 h 34575"/>
                  <a:gd name="connsiteX4" fmla="*/ 0 w 29893"/>
                  <a:gd name="connsiteY4" fmla="*/ 34576 h 34575"/>
                  <a:gd name="connsiteX5" fmla="*/ 24131 w 29893"/>
                  <a:gd name="connsiteY5" fmla="*/ 8284 h 3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893" h="34575">
                    <a:moveTo>
                      <a:pt x="24131" y="8284"/>
                    </a:moveTo>
                    <a:lnTo>
                      <a:pt x="29893" y="0"/>
                    </a:lnTo>
                    <a:cubicBezTo>
                      <a:pt x="27372" y="2881"/>
                      <a:pt x="25211" y="6123"/>
                      <a:pt x="22690" y="9004"/>
                    </a:cubicBezTo>
                    <a:lnTo>
                      <a:pt x="15127" y="17648"/>
                    </a:lnTo>
                    <a:lnTo>
                      <a:pt x="0" y="34576"/>
                    </a:lnTo>
                    <a:lnTo>
                      <a:pt x="24131" y="8284"/>
                    </a:lnTo>
                    <a:close/>
                  </a:path>
                </a:pathLst>
              </a:custGeom>
              <a:solidFill>
                <a:schemeClr val="accent2"/>
              </a:solidFill>
              <a:ln w="0" cap="flat">
                <a:noFill/>
                <a:prstDash val="solid"/>
                <a:miter/>
              </a:ln>
            </p:spPr>
            <p:txBody>
              <a:bodyPr rtlCol="0" anchor="ctr"/>
              <a:lstStyle/>
              <a:p>
                <a:endParaRPr lang="en-US" sz="744"/>
              </a:p>
            </p:txBody>
          </p:sp>
          <p:sp>
            <p:nvSpPr>
              <p:cNvPr id="2887" name="Freeform: Shape 2886">
                <a:extLst>
                  <a:ext uri="{FF2B5EF4-FFF2-40B4-BE49-F238E27FC236}">
                    <a16:creationId xmlns:a16="http://schemas.microsoft.com/office/drawing/2014/main" id="{85ADA7B9-FCB2-013B-6678-43A201571F63}"/>
                  </a:ext>
                </a:extLst>
              </p:cNvPr>
              <p:cNvSpPr/>
              <p:nvPr/>
            </p:nvSpPr>
            <p:spPr>
              <a:xfrm>
                <a:off x="11646228" y="5495096"/>
                <a:ext cx="5762" cy="8283"/>
              </a:xfrm>
              <a:custGeom>
                <a:avLst/>
                <a:gdLst>
                  <a:gd name="connsiteX0" fmla="*/ 5763 w 5762"/>
                  <a:gd name="connsiteY0" fmla="*/ 0 h 8283"/>
                  <a:gd name="connsiteX1" fmla="*/ 0 w 5762"/>
                  <a:gd name="connsiteY1" fmla="*/ 8284 h 8283"/>
                  <a:gd name="connsiteX2" fmla="*/ 5763 w 5762"/>
                  <a:gd name="connsiteY2" fmla="*/ 0 h 8283"/>
                </a:gdLst>
                <a:ahLst/>
                <a:cxnLst>
                  <a:cxn ang="0">
                    <a:pos x="connsiteX0" y="connsiteY0"/>
                  </a:cxn>
                  <a:cxn ang="0">
                    <a:pos x="connsiteX1" y="connsiteY1"/>
                  </a:cxn>
                  <a:cxn ang="0">
                    <a:pos x="connsiteX2" y="connsiteY2"/>
                  </a:cxn>
                </a:cxnLst>
                <a:rect l="l" t="t" r="r" b="b"/>
                <a:pathLst>
                  <a:path w="5762" h="8283">
                    <a:moveTo>
                      <a:pt x="5763" y="0"/>
                    </a:moveTo>
                    <a:lnTo>
                      <a:pt x="0" y="8284"/>
                    </a:lnTo>
                    <a:lnTo>
                      <a:pt x="5763" y="0"/>
                    </a:lnTo>
                    <a:close/>
                  </a:path>
                </a:pathLst>
              </a:custGeom>
              <a:solidFill>
                <a:schemeClr val="accent2"/>
              </a:solidFill>
              <a:ln w="0" cap="flat">
                <a:noFill/>
                <a:prstDash val="solid"/>
                <a:miter/>
              </a:ln>
            </p:spPr>
            <p:txBody>
              <a:bodyPr rtlCol="0" anchor="ctr"/>
              <a:lstStyle/>
              <a:p>
                <a:endParaRPr lang="en-US" sz="744"/>
              </a:p>
            </p:txBody>
          </p:sp>
          <p:sp>
            <p:nvSpPr>
              <p:cNvPr id="2888" name="Freeform: Shape 2887">
                <a:extLst>
                  <a:ext uri="{FF2B5EF4-FFF2-40B4-BE49-F238E27FC236}">
                    <a16:creationId xmlns:a16="http://schemas.microsoft.com/office/drawing/2014/main" id="{4D16D97E-80B6-9DC3-8037-215471DB775B}"/>
                  </a:ext>
                </a:extLst>
              </p:cNvPr>
              <p:cNvSpPr/>
              <p:nvPr/>
            </p:nvSpPr>
            <p:spPr>
              <a:xfrm>
                <a:off x="11881774" y="4698416"/>
                <a:ext cx="720" cy="62668"/>
              </a:xfrm>
              <a:custGeom>
                <a:avLst/>
                <a:gdLst>
                  <a:gd name="connsiteX0" fmla="*/ 361 w 720"/>
                  <a:gd name="connsiteY0" fmla="*/ 62668 h 62668"/>
                  <a:gd name="connsiteX1" fmla="*/ 721 w 720"/>
                  <a:gd name="connsiteY1" fmla="*/ 20890 h 62668"/>
                  <a:gd name="connsiteX2" fmla="*/ 0 w 720"/>
                  <a:gd name="connsiteY2" fmla="*/ 0 h 62668"/>
                  <a:gd name="connsiteX3" fmla="*/ 361 w 720"/>
                  <a:gd name="connsiteY3" fmla="*/ 62668 h 62668"/>
                </a:gdLst>
                <a:ahLst/>
                <a:cxnLst>
                  <a:cxn ang="0">
                    <a:pos x="connsiteX0" y="connsiteY0"/>
                  </a:cxn>
                  <a:cxn ang="0">
                    <a:pos x="connsiteX1" y="connsiteY1"/>
                  </a:cxn>
                  <a:cxn ang="0">
                    <a:pos x="connsiteX2" y="connsiteY2"/>
                  </a:cxn>
                  <a:cxn ang="0">
                    <a:pos x="connsiteX3" y="connsiteY3"/>
                  </a:cxn>
                </a:cxnLst>
                <a:rect l="l" t="t" r="r" b="b"/>
                <a:pathLst>
                  <a:path w="720" h="62668">
                    <a:moveTo>
                      <a:pt x="361" y="62668"/>
                    </a:moveTo>
                    <a:lnTo>
                      <a:pt x="721" y="20890"/>
                    </a:lnTo>
                    <a:lnTo>
                      <a:pt x="0" y="0"/>
                    </a:lnTo>
                    <a:lnTo>
                      <a:pt x="361" y="62668"/>
                    </a:lnTo>
                    <a:close/>
                  </a:path>
                </a:pathLst>
              </a:custGeom>
              <a:solidFill>
                <a:schemeClr val="accent2"/>
              </a:solidFill>
              <a:ln w="0" cap="flat">
                <a:noFill/>
                <a:prstDash val="solid"/>
                <a:miter/>
              </a:ln>
            </p:spPr>
            <p:txBody>
              <a:bodyPr rtlCol="0" anchor="ctr"/>
              <a:lstStyle/>
              <a:p>
                <a:endParaRPr lang="en-US" sz="744"/>
              </a:p>
            </p:txBody>
          </p:sp>
          <p:sp>
            <p:nvSpPr>
              <p:cNvPr id="2889" name="Freeform: Shape 2888">
                <a:extLst>
                  <a:ext uri="{FF2B5EF4-FFF2-40B4-BE49-F238E27FC236}">
                    <a16:creationId xmlns:a16="http://schemas.microsoft.com/office/drawing/2014/main" id="{699811F2-6671-CE97-2502-6CF81954ECEC}"/>
                  </a:ext>
                </a:extLst>
              </p:cNvPr>
              <p:cNvSpPr/>
              <p:nvPr/>
            </p:nvSpPr>
            <p:spPr>
              <a:xfrm>
                <a:off x="11849720" y="5094955"/>
                <a:ext cx="7923" cy="41953"/>
              </a:xfrm>
              <a:custGeom>
                <a:avLst/>
                <a:gdLst>
                  <a:gd name="connsiteX0" fmla="*/ 1801 w 7923"/>
                  <a:gd name="connsiteY0" fmla="*/ 37457 h 41953"/>
                  <a:gd name="connsiteX1" fmla="*/ 7923 w 7923"/>
                  <a:gd name="connsiteY1" fmla="*/ 0 h 41953"/>
                  <a:gd name="connsiteX2" fmla="*/ 2521 w 7923"/>
                  <a:gd name="connsiteY2" fmla="*/ 29173 h 41953"/>
                  <a:gd name="connsiteX3" fmla="*/ 1080 w 7923"/>
                  <a:gd name="connsiteY3" fmla="*/ 36376 h 41953"/>
                  <a:gd name="connsiteX4" fmla="*/ 0 w 7923"/>
                  <a:gd name="connsiteY4" fmla="*/ 41058 h 41953"/>
                  <a:gd name="connsiteX5" fmla="*/ 1801 w 7923"/>
                  <a:gd name="connsiteY5" fmla="*/ 37097 h 41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23" h="41953">
                    <a:moveTo>
                      <a:pt x="1801" y="37457"/>
                    </a:moveTo>
                    <a:lnTo>
                      <a:pt x="7923" y="0"/>
                    </a:lnTo>
                    <a:cubicBezTo>
                      <a:pt x="7203" y="3602"/>
                      <a:pt x="4682" y="18368"/>
                      <a:pt x="2521" y="29173"/>
                    </a:cubicBezTo>
                    <a:cubicBezTo>
                      <a:pt x="2161" y="32054"/>
                      <a:pt x="1440" y="34576"/>
                      <a:pt x="1080" y="36376"/>
                    </a:cubicBezTo>
                    <a:cubicBezTo>
                      <a:pt x="720" y="38537"/>
                      <a:pt x="360" y="39978"/>
                      <a:pt x="0" y="41058"/>
                    </a:cubicBezTo>
                    <a:cubicBezTo>
                      <a:pt x="0" y="42859"/>
                      <a:pt x="0" y="42139"/>
                      <a:pt x="1801" y="37097"/>
                    </a:cubicBezTo>
                    <a:close/>
                  </a:path>
                </a:pathLst>
              </a:custGeom>
              <a:solidFill>
                <a:schemeClr val="accent2"/>
              </a:solidFill>
              <a:ln w="0" cap="flat">
                <a:noFill/>
                <a:prstDash val="solid"/>
                <a:miter/>
              </a:ln>
            </p:spPr>
            <p:txBody>
              <a:bodyPr rtlCol="0" anchor="ctr"/>
              <a:lstStyle/>
              <a:p>
                <a:endParaRPr lang="en-US" sz="744"/>
              </a:p>
            </p:txBody>
          </p:sp>
          <p:sp>
            <p:nvSpPr>
              <p:cNvPr id="2890" name="Freeform: Shape 2889">
                <a:extLst>
                  <a:ext uri="{FF2B5EF4-FFF2-40B4-BE49-F238E27FC236}">
                    <a16:creationId xmlns:a16="http://schemas.microsoft.com/office/drawing/2014/main" id="{B6EF87D4-2084-D805-9B1B-83CE32814FA3}"/>
                  </a:ext>
                </a:extLst>
              </p:cNvPr>
              <p:cNvSpPr/>
              <p:nvPr/>
            </p:nvSpPr>
            <p:spPr>
              <a:xfrm>
                <a:off x="11393394" y="5692825"/>
                <a:ext cx="41418" cy="25931"/>
              </a:xfrm>
              <a:custGeom>
                <a:avLst/>
                <a:gdLst>
                  <a:gd name="connsiteX0" fmla="*/ 37817 w 41418"/>
                  <a:gd name="connsiteY0" fmla="*/ 2161 h 25931"/>
                  <a:gd name="connsiteX1" fmla="*/ 19089 w 41418"/>
                  <a:gd name="connsiteY1" fmla="*/ 14407 h 25931"/>
                  <a:gd name="connsiteX2" fmla="*/ 0 w 41418"/>
                  <a:gd name="connsiteY2" fmla="*/ 25932 h 25931"/>
                  <a:gd name="connsiteX3" fmla="*/ 3962 w 41418"/>
                  <a:gd name="connsiteY3" fmla="*/ 23771 h 25931"/>
                  <a:gd name="connsiteX4" fmla="*/ 23050 w 41418"/>
                  <a:gd name="connsiteY4" fmla="*/ 12245 h 25931"/>
                  <a:gd name="connsiteX5" fmla="*/ 41419 w 41418"/>
                  <a:gd name="connsiteY5" fmla="*/ 0 h 25931"/>
                  <a:gd name="connsiteX6" fmla="*/ 37457 w 41418"/>
                  <a:gd name="connsiteY6" fmla="*/ 2161 h 25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418" h="25931">
                    <a:moveTo>
                      <a:pt x="37817" y="2161"/>
                    </a:moveTo>
                    <a:cubicBezTo>
                      <a:pt x="31694" y="6123"/>
                      <a:pt x="25572" y="10445"/>
                      <a:pt x="19089" y="14407"/>
                    </a:cubicBezTo>
                    <a:lnTo>
                      <a:pt x="0" y="25932"/>
                    </a:lnTo>
                    <a:lnTo>
                      <a:pt x="3962" y="23771"/>
                    </a:lnTo>
                    <a:cubicBezTo>
                      <a:pt x="10445" y="19809"/>
                      <a:pt x="16928" y="16207"/>
                      <a:pt x="23050" y="12245"/>
                    </a:cubicBezTo>
                    <a:lnTo>
                      <a:pt x="41419" y="0"/>
                    </a:lnTo>
                    <a:lnTo>
                      <a:pt x="37457" y="2161"/>
                    </a:lnTo>
                    <a:close/>
                  </a:path>
                </a:pathLst>
              </a:custGeom>
              <a:solidFill>
                <a:schemeClr val="accent2"/>
              </a:solidFill>
              <a:ln w="0" cap="flat">
                <a:noFill/>
                <a:prstDash val="solid"/>
                <a:miter/>
              </a:ln>
            </p:spPr>
            <p:txBody>
              <a:bodyPr rtlCol="0" anchor="ctr"/>
              <a:lstStyle/>
              <a:p>
                <a:endParaRPr lang="en-US" sz="744"/>
              </a:p>
            </p:txBody>
          </p:sp>
          <p:sp>
            <p:nvSpPr>
              <p:cNvPr id="2891" name="Freeform: Shape 2890">
                <a:extLst>
                  <a:ext uri="{FF2B5EF4-FFF2-40B4-BE49-F238E27FC236}">
                    <a16:creationId xmlns:a16="http://schemas.microsoft.com/office/drawing/2014/main" id="{F8486E25-5862-68E0-DB65-A8B6E295DEB7}"/>
                  </a:ext>
                </a:extLst>
              </p:cNvPr>
              <p:cNvSpPr/>
              <p:nvPr/>
            </p:nvSpPr>
            <p:spPr>
              <a:xfrm>
                <a:off x="11731846" y="5402877"/>
                <a:ext cx="24299" cy="41074"/>
              </a:xfrm>
              <a:custGeom>
                <a:avLst/>
                <a:gdLst>
                  <a:gd name="connsiteX0" fmla="*/ 18829 w 24299"/>
                  <a:gd name="connsiteY0" fmla="*/ 8301 h 41074"/>
                  <a:gd name="connsiteX1" fmla="*/ 19549 w 24299"/>
                  <a:gd name="connsiteY1" fmla="*/ 8301 h 41074"/>
                  <a:gd name="connsiteX2" fmla="*/ 14867 w 24299"/>
                  <a:gd name="connsiteY2" fmla="*/ 16945 h 41074"/>
                  <a:gd name="connsiteX3" fmla="*/ 11985 w 24299"/>
                  <a:gd name="connsiteY3" fmla="*/ 21987 h 41074"/>
                  <a:gd name="connsiteX4" fmla="*/ 8744 w 24299"/>
                  <a:gd name="connsiteY4" fmla="*/ 27029 h 41074"/>
                  <a:gd name="connsiteX5" fmla="*/ 9104 w 24299"/>
                  <a:gd name="connsiteY5" fmla="*/ 27750 h 41074"/>
                  <a:gd name="connsiteX6" fmla="*/ 16667 w 24299"/>
                  <a:gd name="connsiteY6" fmla="*/ 14784 h 41074"/>
                  <a:gd name="connsiteX7" fmla="*/ 21350 w 24299"/>
                  <a:gd name="connsiteY7" fmla="*/ 6140 h 41074"/>
                  <a:gd name="connsiteX8" fmla="*/ 24231 w 24299"/>
                  <a:gd name="connsiteY8" fmla="*/ 17 h 41074"/>
                  <a:gd name="connsiteX9" fmla="*/ 18468 w 24299"/>
                  <a:gd name="connsiteY9" fmla="*/ 7941 h 41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299" h="41074">
                    <a:moveTo>
                      <a:pt x="18829" y="8301"/>
                    </a:moveTo>
                    <a:cubicBezTo>
                      <a:pt x="22430" y="2898"/>
                      <a:pt x="22070" y="4339"/>
                      <a:pt x="19549" y="8301"/>
                    </a:cubicBezTo>
                    <a:cubicBezTo>
                      <a:pt x="18468" y="10462"/>
                      <a:pt x="16667" y="13343"/>
                      <a:pt x="14867" y="16945"/>
                    </a:cubicBezTo>
                    <a:cubicBezTo>
                      <a:pt x="13786" y="18746"/>
                      <a:pt x="13066" y="20186"/>
                      <a:pt x="11985" y="21987"/>
                    </a:cubicBezTo>
                    <a:cubicBezTo>
                      <a:pt x="10905" y="23788"/>
                      <a:pt x="9825" y="25229"/>
                      <a:pt x="8744" y="27029"/>
                    </a:cubicBezTo>
                    <a:cubicBezTo>
                      <a:pt x="460" y="39995"/>
                      <a:pt x="-6023" y="50440"/>
                      <a:pt x="9104" y="27750"/>
                    </a:cubicBezTo>
                    <a:cubicBezTo>
                      <a:pt x="12346" y="22707"/>
                      <a:pt x="14867" y="18385"/>
                      <a:pt x="16667" y="14784"/>
                    </a:cubicBezTo>
                    <a:cubicBezTo>
                      <a:pt x="18468" y="11182"/>
                      <a:pt x="20269" y="8301"/>
                      <a:pt x="21350" y="6140"/>
                    </a:cubicBezTo>
                    <a:cubicBezTo>
                      <a:pt x="23510" y="1818"/>
                      <a:pt x="24591" y="17"/>
                      <a:pt x="24231" y="17"/>
                    </a:cubicBezTo>
                    <a:cubicBezTo>
                      <a:pt x="24231" y="-343"/>
                      <a:pt x="20269" y="5059"/>
                      <a:pt x="18468" y="7941"/>
                    </a:cubicBezTo>
                    <a:close/>
                  </a:path>
                </a:pathLst>
              </a:custGeom>
              <a:solidFill>
                <a:schemeClr val="accent2"/>
              </a:solidFill>
              <a:ln w="0" cap="flat">
                <a:noFill/>
                <a:prstDash val="solid"/>
                <a:miter/>
              </a:ln>
            </p:spPr>
            <p:txBody>
              <a:bodyPr rtlCol="0" anchor="ctr"/>
              <a:lstStyle/>
              <a:p>
                <a:endParaRPr lang="en-US" sz="744"/>
              </a:p>
            </p:txBody>
          </p:sp>
          <p:sp>
            <p:nvSpPr>
              <p:cNvPr id="2892" name="Freeform: Shape 2891">
                <a:extLst>
                  <a:ext uri="{FF2B5EF4-FFF2-40B4-BE49-F238E27FC236}">
                    <a16:creationId xmlns:a16="http://schemas.microsoft.com/office/drawing/2014/main" id="{995D155D-B051-3CDB-A450-F77F78434AD9}"/>
                  </a:ext>
                </a:extLst>
              </p:cNvPr>
              <p:cNvSpPr/>
              <p:nvPr/>
            </p:nvSpPr>
            <p:spPr>
              <a:xfrm>
                <a:off x="11320641" y="5772421"/>
                <a:ext cx="17287" cy="7923"/>
              </a:xfrm>
              <a:custGeom>
                <a:avLst/>
                <a:gdLst>
                  <a:gd name="connsiteX0" fmla="*/ 17288 w 17287"/>
                  <a:gd name="connsiteY0" fmla="*/ 0 h 7923"/>
                  <a:gd name="connsiteX1" fmla="*/ 0 w 17287"/>
                  <a:gd name="connsiteY1" fmla="*/ 7924 h 7923"/>
                  <a:gd name="connsiteX2" fmla="*/ 17288 w 17287"/>
                  <a:gd name="connsiteY2" fmla="*/ 0 h 7923"/>
                </a:gdLst>
                <a:ahLst/>
                <a:cxnLst>
                  <a:cxn ang="0">
                    <a:pos x="connsiteX0" y="connsiteY0"/>
                  </a:cxn>
                  <a:cxn ang="0">
                    <a:pos x="connsiteX1" y="connsiteY1"/>
                  </a:cxn>
                  <a:cxn ang="0">
                    <a:pos x="connsiteX2" y="connsiteY2"/>
                  </a:cxn>
                </a:cxnLst>
                <a:rect l="l" t="t" r="r" b="b"/>
                <a:pathLst>
                  <a:path w="17287" h="7923">
                    <a:moveTo>
                      <a:pt x="17288" y="0"/>
                    </a:moveTo>
                    <a:cubicBezTo>
                      <a:pt x="11525" y="2521"/>
                      <a:pt x="5763" y="5402"/>
                      <a:pt x="0" y="7924"/>
                    </a:cubicBezTo>
                    <a:cubicBezTo>
                      <a:pt x="6843" y="4682"/>
                      <a:pt x="12606" y="2161"/>
                      <a:pt x="17288" y="0"/>
                    </a:cubicBezTo>
                    <a:close/>
                  </a:path>
                </a:pathLst>
              </a:custGeom>
              <a:solidFill>
                <a:schemeClr val="accent2"/>
              </a:solidFill>
              <a:ln w="0" cap="flat">
                <a:noFill/>
                <a:prstDash val="solid"/>
                <a:miter/>
              </a:ln>
            </p:spPr>
            <p:txBody>
              <a:bodyPr rtlCol="0" anchor="ctr"/>
              <a:lstStyle/>
              <a:p>
                <a:endParaRPr lang="en-US" sz="744"/>
              </a:p>
            </p:txBody>
          </p:sp>
          <p:sp>
            <p:nvSpPr>
              <p:cNvPr id="2893" name="Freeform: Shape 2892">
                <a:extLst>
                  <a:ext uri="{FF2B5EF4-FFF2-40B4-BE49-F238E27FC236}">
                    <a16:creationId xmlns:a16="http://schemas.microsoft.com/office/drawing/2014/main" id="{34BBB3A1-D67D-05C9-807F-94A788EFE857}"/>
                  </a:ext>
                </a:extLst>
              </p:cNvPr>
              <p:cNvSpPr/>
              <p:nvPr/>
            </p:nvSpPr>
            <p:spPr>
              <a:xfrm>
                <a:off x="11337929" y="5748650"/>
                <a:ext cx="48261" cy="23770"/>
              </a:xfrm>
              <a:custGeom>
                <a:avLst/>
                <a:gdLst>
                  <a:gd name="connsiteX0" fmla="*/ 0 w 48261"/>
                  <a:gd name="connsiteY0" fmla="*/ 23771 h 23770"/>
                  <a:gd name="connsiteX1" fmla="*/ 13686 w 48261"/>
                  <a:gd name="connsiteY1" fmla="*/ 17648 h 23770"/>
                  <a:gd name="connsiteX2" fmla="*/ 26652 w 48261"/>
                  <a:gd name="connsiteY2" fmla="*/ 11165 h 23770"/>
                  <a:gd name="connsiteX3" fmla="*/ 48262 w 48261"/>
                  <a:gd name="connsiteY3" fmla="*/ 0 h 23770"/>
                  <a:gd name="connsiteX4" fmla="*/ 22330 w 48261"/>
                  <a:gd name="connsiteY4" fmla="*/ 12606 h 23770"/>
                  <a:gd name="connsiteX5" fmla="*/ 11885 w 48261"/>
                  <a:gd name="connsiteY5" fmla="*/ 18008 h 23770"/>
                  <a:gd name="connsiteX6" fmla="*/ 0 w 48261"/>
                  <a:gd name="connsiteY6" fmla="*/ 23771 h 23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61" h="23770">
                    <a:moveTo>
                      <a:pt x="0" y="23771"/>
                    </a:moveTo>
                    <a:cubicBezTo>
                      <a:pt x="4682" y="21610"/>
                      <a:pt x="9004" y="19809"/>
                      <a:pt x="13686" y="17648"/>
                    </a:cubicBezTo>
                    <a:cubicBezTo>
                      <a:pt x="18008" y="15487"/>
                      <a:pt x="22330" y="13326"/>
                      <a:pt x="26652" y="11165"/>
                    </a:cubicBezTo>
                    <a:cubicBezTo>
                      <a:pt x="34936" y="7203"/>
                      <a:pt x="42499" y="3241"/>
                      <a:pt x="48262" y="0"/>
                    </a:cubicBezTo>
                    <a:cubicBezTo>
                      <a:pt x="37097" y="5402"/>
                      <a:pt x="29533" y="9004"/>
                      <a:pt x="22330" y="12606"/>
                    </a:cubicBezTo>
                    <a:cubicBezTo>
                      <a:pt x="18728" y="14407"/>
                      <a:pt x="15487" y="16207"/>
                      <a:pt x="11885" y="18008"/>
                    </a:cubicBezTo>
                    <a:cubicBezTo>
                      <a:pt x="8284" y="19809"/>
                      <a:pt x="4322" y="21610"/>
                      <a:pt x="0" y="23771"/>
                    </a:cubicBezTo>
                    <a:close/>
                  </a:path>
                </a:pathLst>
              </a:custGeom>
              <a:solidFill>
                <a:schemeClr val="accent2"/>
              </a:solidFill>
              <a:ln w="0" cap="flat">
                <a:noFill/>
                <a:prstDash val="solid"/>
                <a:miter/>
              </a:ln>
            </p:spPr>
            <p:txBody>
              <a:bodyPr rtlCol="0" anchor="ctr"/>
              <a:lstStyle/>
              <a:p>
                <a:endParaRPr lang="en-US" sz="744"/>
              </a:p>
            </p:txBody>
          </p:sp>
          <p:sp>
            <p:nvSpPr>
              <p:cNvPr id="2894" name="Freeform: Shape 2893">
                <a:extLst>
                  <a:ext uri="{FF2B5EF4-FFF2-40B4-BE49-F238E27FC236}">
                    <a16:creationId xmlns:a16="http://schemas.microsoft.com/office/drawing/2014/main" id="{E4719406-D345-1520-97B9-436BA61EE63A}"/>
                  </a:ext>
                </a:extLst>
              </p:cNvPr>
              <p:cNvSpPr/>
              <p:nvPr/>
            </p:nvSpPr>
            <p:spPr>
              <a:xfrm>
                <a:off x="11119788" y="5828246"/>
                <a:ext cx="56787" cy="13686"/>
              </a:xfrm>
              <a:custGeom>
                <a:avLst/>
                <a:gdLst>
                  <a:gd name="connsiteX0" fmla="*/ 963 w 56787"/>
                  <a:gd name="connsiteY0" fmla="*/ 13686 h 13686"/>
                  <a:gd name="connsiteX1" fmla="*/ 18971 w 56787"/>
                  <a:gd name="connsiteY1" fmla="*/ 10445 h 13686"/>
                  <a:gd name="connsiteX2" fmla="*/ 9606 w 56787"/>
                  <a:gd name="connsiteY2" fmla="*/ 12606 h 13686"/>
                  <a:gd name="connsiteX3" fmla="*/ 25814 w 56787"/>
                  <a:gd name="connsiteY3" fmla="*/ 8644 h 13686"/>
                  <a:gd name="connsiteX4" fmla="*/ 45623 w 56787"/>
                  <a:gd name="connsiteY4" fmla="*/ 3242 h 13686"/>
                  <a:gd name="connsiteX5" fmla="*/ 56788 w 56787"/>
                  <a:gd name="connsiteY5" fmla="*/ 0 h 13686"/>
                  <a:gd name="connsiteX6" fmla="*/ 41661 w 56787"/>
                  <a:gd name="connsiteY6" fmla="*/ 3962 h 13686"/>
                  <a:gd name="connsiteX7" fmla="*/ 22212 w 56787"/>
                  <a:gd name="connsiteY7" fmla="*/ 8644 h 13686"/>
                  <a:gd name="connsiteX8" fmla="*/ 8166 w 56787"/>
                  <a:gd name="connsiteY8" fmla="*/ 11525 h 13686"/>
                  <a:gd name="connsiteX9" fmla="*/ 1323 w 56787"/>
                  <a:gd name="connsiteY9" fmla="*/ 13326 h 13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87" h="13686">
                    <a:moveTo>
                      <a:pt x="963" y="13686"/>
                    </a:moveTo>
                    <a:lnTo>
                      <a:pt x="18971" y="10445"/>
                    </a:lnTo>
                    <a:cubicBezTo>
                      <a:pt x="9967" y="12606"/>
                      <a:pt x="7445" y="12966"/>
                      <a:pt x="9606" y="12606"/>
                    </a:cubicBezTo>
                    <a:cubicBezTo>
                      <a:pt x="11407" y="12246"/>
                      <a:pt x="17890" y="11165"/>
                      <a:pt x="25814" y="8644"/>
                    </a:cubicBezTo>
                    <a:cubicBezTo>
                      <a:pt x="44542" y="4322"/>
                      <a:pt x="43462" y="3962"/>
                      <a:pt x="45623" y="3242"/>
                    </a:cubicBezTo>
                    <a:cubicBezTo>
                      <a:pt x="49224" y="2161"/>
                      <a:pt x="52826" y="1080"/>
                      <a:pt x="56788" y="0"/>
                    </a:cubicBezTo>
                    <a:cubicBezTo>
                      <a:pt x="51025" y="1441"/>
                      <a:pt x="45983" y="2881"/>
                      <a:pt x="41661" y="3962"/>
                    </a:cubicBezTo>
                    <a:cubicBezTo>
                      <a:pt x="34458" y="5763"/>
                      <a:pt x="27975" y="7203"/>
                      <a:pt x="22212" y="8644"/>
                    </a:cubicBezTo>
                    <a:cubicBezTo>
                      <a:pt x="16449" y="10085"/>
                      <a:pt x="11767" y="10805"/>
                      <a:pt x="8166" y="11525"/>
                    </a:cubicBezTo>
                    <a:cubicBezTo>
                      <a:pt x="963" y="12966"/>
                      <a:pt x="-1919" y="13686"/>
                      <a:pt x="1323" y="13326"/>
                    </a:cubicBezTo>
                    <a:close/>
                  </a:path>
                </a:pathLst>
              </a:custGeom>
              <a:solidFill>
                <a:schemeClr val="accent2"/>
              </a:solidFill>
              <a:ln w="0" cap="flat">
                <a:noFill/>
                <a:prstDash val="solid"/>
                <a:miter/>
              </a:ln>
            </p:spPr>
            <p:txBody>
              <a:bodyPr rtlCol="0" anchor="ctr"/>
              <a:lstStyle/>
              <a:p>
                <a:endParaRPr lang="en-US" sz="744"/>
              </a:p>
            </p:txBody>
          </p:sp>
          <p:sp>
            <p:nvSpPr>
              <p:cNvPr id="2895" name="Freeform: Shape 2894">
                <a:extLst>
                  <a:ext uri="{FF2B5EF4-FFF2-40B4-BE49-F238E27FC236}">
                    <a16:creationId xmlns:a16="http://schemas.microsoft.com/office/drawing/2014/main" id="{3B94D2AA-BF7B-2B3A-52C9-41836EFD3A91}"/>
                  </a:ext>
                </a:extLst>
              </p:cNvPr>
              <p:cNvSpPr/>
              <p:nvPr/>
            </p:nvSpPr>
            <p:spPr>
              <a:xfrm>
                <a:off x="10897450" y="6226226"/>
                <a:ext cx="141543" cy="48621"/>
              </a:xfrm>
              <a:custGeom>
                <a:avLst/>
                <a:gdLst>
                  <a:gd name="connsiteX0" fmla="*/ 0 w 141543"/>
                  <a:gd name="connsiteY0" fmla="*/ 0 h 48621"/>
                  <a:gd name="connsiteX1" fmla="*/ 20529 w 141543"/>
                  <a:gd name="connsiteY1" fmla="*/ 8644 h 48621"/>
                  <a:gd name="connsiteX2" fmla="*/ 37457 w 141543"/>
                  <a:gd name="connsiteY2" fmla="*/ 15487 h 48621"/>
                  <a:gd name="connsiteX3" fmla="*/ 60507 w 141543"/>
                  <a:gd name="connsiteY3" fmla="*/ 24851 h 48621"/>
                  <a:gd name="connsiteX4" fmla="*/ 72753 w 141543"/>
                  <a:gd name="connsiteY4" fmla="*/ 30974 h 48621"/>
                  <a:gd name="connsiteX5" fmla="*/ 124616 w 141543"/>
                  <a:gd name="connsiteY5" fmla="*/ 47181 h 48621"/>
                  <a:gd name="connsiteX6" fmla="*/ 128218 w 141543"/>
                  <a:gd name="connsiteY6" fmla="*/ 48261 h 48621"/>
                  <a:gd name="connsiteX7" fmla="*/ 129659 w 141543"/>
                  <a:gd name="connsiteY7" fmla="*/ 48622 h 48621"/>
                  <a:gd name="connsiteX8" fmla="*/ 130379 w 141543"/>
                  <a:gd name="connsiteY8" fmla="*/ 48622 h 48621"/>
                  <a:gd name="connsiteX9" fmla="*/ 133260 w 141543"/>
                  <a:gd name="connsiteY9" fmla="*/ 48622 h 48621"/>
                  <a:gd name="connsiteX10" fmla="*/ 141544 w 141543"/>
                  <a:gd name="connsiteY10" fmla="*/ 46461 h 48621"/>
                  <a:gd name="connsiteX11" fmla="*/ 132179 w 141543"/>
                  <a:gd name="connsiteY11" fmla="*/ 47901 h 48621"/>
                  <a:gd name="connsiteX12" fmla="*/ 130379 w 141543"/>
                  <a:gd name="connsiteY12" fmla="*/ 47901 h 48621"/>
                  <a:gd name="connsiteX13" fmla="*/ 128578 w 141543"/>
                  <a:gd name="connsiteY13" fmla="*/ 47181 h 48621"/>
                  <a:gd name="connsiteX14" fmla="*/ 126057 w 141543"/>
                  <a:gd name="connsiteY14" fmla="*/ 46461 h 48621"/>
                  <a:gd name="connsiteX15" fmla="*/ 116693 w 141543"/>
                  <a:gd name="connsiteY15" fmla="*/ 43220 h 48621"/>
                  <a:gd name="connsiteX16" fmla="*/ 83558 w 141543"/>
                  <a:gd name="connsiteY16" fmla="*/ 32054 h 48621"/>
                  <a:gd name="connsiteX17" fmla="*/ 66630 w 141543"/>
                  <a:gd name="connsiteY17" fmla="*/ 26292 h 48621"/>
                  <a:gd name="connsiteX18" fmla="*/ 48262 w 141543"/>
                  <a:gd name="connsiteY18" fmla="*/ 19088 h 48621"/>
                  <a:gd name="connsiteX19" fmla="*/ 26292 w 141543"/>
                  <a:gd name="connsiteY19" fmla="*/ 10805 h 48621"/>
                  <a:gd name="connsiteX20" fmla="*/ 13686 w 141543"/>
                  <a:gd name="connsiteY20" fmla="*/ 6123 h 48621"/>
                  <a:gd name="connsiteX21" fmla="*/ 0 w 141543"/>
                  <a:gd name="connsiteY21" fmla="*/ 360 h 4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1543" h="48621">
                    <a:moveTo>
                      <a:pt x="0" y="0"/>
                    </a:moveTo>
                    <a:cubicBezTo>
                      <a:pt x="7563" y="3241"/>
                      <a:pt x="14046" y="6483"/>
                      <a:pt x="20529" y="8644"/>
                    </a:cubicBezTo>
                    <a:cubicBezTo>
                      <a:pt x="26652" y="11165"/>
                      <a:pt x="32415" y="13326"/>
                      <a:pt x="37457" y="15487"/>
                    </a:cubicBezTo>
                    <a:cubicBezTo>
                      <a:pt x="47541" y="19448"/>
                      <a:pt x="55105" y="22690"/>
                      <a:pt x="60507" y="24851"/>
                    </a:cubicBezTo>
                    <a:cubicBezTo>
                      <a:pt x="71672" y="29533"/>
                      <a:pt x="74553" y="30614"/>
                      <a:pt x="72753" y="30974"/>
                    </a:cubicBezTo>
                    <a:cubicBezTo>
                      <a:pt x="102286" y="41058"/>
                      <a:pt x="114892" y="44660"/>
                      <a:pt x="124616" y="47181"/>
                    </a:cubicBezTo>
                    <a:cubicBezTo>
                      <a:pt x="125697" y="47181"/>
                      <a:pt x="127137" y="47901"/>
                      <a:pt x="128218" y="48261"/>
                    </a:cubicBezTo>
                    <a:cubicBezTo>
                      <a:pt x="128578" y="48261"/>
                      <a:pt x="129659" y="48261"/>
                      <a:pt x="129659" y="48622"/>
                    </a:cubicBezTo>
                    <a:cubicBezTo>
                      <a:pt x="129659" y="48622"/>
                      <a:pt x="130019" y="48622"/>
                      <a:pt x="130379" y="48622"/>
                    </a:cubicBezTo>
                    <a:cubicBezTo>
                      <a:pt x="131099" y="48622"/>
                      <a:pt x="132179" y="48622"/>
                      <a:pt x="133260" y="48622"/>
                    </a:cubicBezTo>
                    <a:cubicBezTo>
                      <a:pt x="135781" y="48622"/>
                      <a:pt x="137942" y="48261"/>
                      <a:pt x="141544" y="46461"/>
                    </a:cubicBezTo>
                    <a:cubicBezTo>
                      <a:pt x="138302" y="47901"/>
                      <a:pt x="135421" y="48261"/>
                      <a:pt x="132179" y="47901"/>
                    </a:cubicBezTo>
                    <a:cubicBezTo>
                      <a:pt x="131459" y="47901"/>
                      <a:pt x="131099" y="47901"/>
                      <a:pt x="130379" y="47901"/>
                    </a:cubicBezTo>
                    <a:lnTo>
                      <a:pt x="128578" y="47181"/>
                    </a:lnTo>
                    <a:cubicBezTo>
                      <a:pt x="127858" y="47181"/>
                      <a:pt x="126777" y="46821"/>
                      <a:pt x="126057" y="46461"/>
                    </a:cubicBezTo>
                    <a:cubicBezTo>
                      <a:pt x="122815" y="45380"/>
                      <a:pt x="119934" y="44300"/>
                      <a:pt x="116693" y="43220"/>
                    </a:cubicBezTo>
                    <a:cubicBezTo>
                      <a:pt x="104807" y="39257"/>
                      <a:pt x="94362" y="35656"/>
                      <a:pt x="83558" y="32054"/>
                    </a:cubicBezTo>
                    <a:cubicBezTo>
                      <a:pt x="78155" y="30253"/>
                      <a:pt x="72393" y="28452"/>
                      <a:pt x="66630" y="26292"/>
                    </a:cubicBezTo>
                    <a:cubicBezTo>
                      <a:pt x="60867" y="24131"/>
                      <a:pt x="54745" y="21610"/>
                      <a:pt x="48262" y="19088"/>
                    </a:cubicBezTo>
                    <a:cubicBezTo>
                      <a:pt x="41419" y="16567"/>
                      <a:pt x="34215" y="13686"/>
                      <a:pt x="26292" y="10805"/>
                    </a:cubicBezTo>
                    <a:cubicBezTo>
                      <a:pt x="22330" y="9364"/>
                      <a:pt x="18008" y="7563"/>
                      <a:pt x="13686" y="6123"/>
                    </a:cubicBezTo>
                    <a:cubicBezTo>
                      <a:pt x="9364" y="4322"/>
                      <a:pt x="4682" y="2161"/>
                      <a:pt x="0" y="360"/>
                    </a:cubicBezTo>
                    <a:close/>
                  </a:path>
                </a:pathLst>
              </a:custGeom>
              <a:solidFill>
                <a:schemeClr val="accent2"/>
              </a:solidFill>
              <a:ln w="0" cap="flat">
                <a:noFill/>
                <a:prstDash val="solid"/>
                <a:miter/>
              </a:ln>
            </p:spPr>
            <p:txBody>
              <a:bodyPr rtlCol="0" anchor="ctr"/>
              <a:lstStyle/>
              <a:p>
                <a:endParaRPr lang="en-US" sz="744"/>
              </a:p>
            </p:txBody>
          </p:sp>
          <p:sp>
            <p:nvSpPr>
              <p:cNvPr id="2896" name="Freeform: Shape 2895">
                <a:extLst>
                  <a:ext uri="{FF2B5EF4-FFF2-40B4-BE49-F238E27FC236}">
                    <a16:creationId xmlns:a16="http://schemas.microsoft.com/office/drawing/2014/main" id="{673BB5AE-207A-C452-363D-9B5A50C17E9D}"/>
                  </a:ext>
                </a:extLst>
              </p:cNvPr>
              <p:cNvSpPr/>
              <p:nvPr/>
            </p:nvSpPr>
            <p:spPr>
              <a:xfrm>
                <a:off x="11038633" y="6266204"/>
                <a:ext cx="7203" cy="6482"/>
              </a:xfrm>
              <a:custGeom>
                <a:avLst/>
                <a:gdLst>
                  <a:gd name="connsiteX0" fmla="*/ 0 w 7203"/>
                  <a:gd name="connsiteY0" fmla="*/ 6483 h 6482"/>
                  <a:gd name="connsiteX1" fmla="*/ 7203 w 7203"/>
                  <a:gd name="connsiteY1" fmla="*/ 0 h 6482"/>
                  <a:gd name="connsiteX2" fmla="*/ 0 w 7203"/>
                  <a:gd name="connsiteY2" fmla="*/ 6483 h 6482"/>
                </a:gdLst>
                <a:ahLst/>
                <a:cxnLst>
                  <a:cxn ang="0">
                    <a:pos x="connsiteX0" y="connsiteY0"/>
                  </a:cxn>
                  <a:cxn ang="0">
                    <a:pos x="connsiteX1" y="connsiteY1"/>
                  </a:cxn>
                  <a:cxn ang="0">
                    <a:pos x="connsiteX2" y="connsiteY2"/>
                  </a:cxn>
                </a:cxnLst>
                <a:rect l="l" t="t" r="r" b="b"/>
                <a:pathLst>
                  <a:path w="7203" h="6482">
                    <a:moveTo>
                      <a:pt x="0" y="6483"/>
                    </a:moveTo>
                    <a:cubicBezTo>
                      <a:pt x="2881" y="5042"/>
                      <a:pt x="5042" y="3242"/>
                      <a:pt x="7203" y="0"/>
                    </a:cubicBezTo>
                    <a:cubicBezTo>
                      <a:pt x="5042" y="3602"/>
                      <a:pt x="2521" y="5042"/>
                      <a:pt x="0" y="6483"/>
                    </a:cubicBezTo>
                    <a:close/>
                  </a:path>
                </a:pathLst>
              </a:custGeom>
              <a:solidFill>
                <a:schemeClr val="accent2"/>
              </a:solidFill>
              <a:ln w="0" cap="flat">
                <a:noFill/>
                <a:prstDash val="solid"/>
                <a:miter/>
              </a:ln>
            </p:spPr>
            <p:txBody>
              <a:bodyPr rtlCol="0" anchor="ctr"/>
              <a:lstStyle/>
              <a:p>
                <a:endParaRPr lang="en-US" sz="744"/>
              </a:p>
            </p:txBody>
          </p:sp>
          <p:sp>
            <p:nvSpPr>
              <p:cNvPr id="2897" name="Freeform: Shape 2896">
                <a:extLst>
                  <a:ext uri="{FF2B5EF4-FFF2-40B4-BE49-F238E27FC236}">
                    <a16:creationId xmlns:a16="http://schemas.microsoft.com/office/drawing/2014/main" id="{90010ABE-EC32-E03E-7E18-8DFD31515864}"/>
                  </a:ext>
                </a:extLst>
              </p:cNvPr>
              <p:cNvSpPr/>
              <p:nvPr/>
            </p:nvSpPr>
            <p:spPr>
              <a:xfrm>
                <a:off x="11342251" y="5768459"/>
                <a:ext cx="37096" cy="20169"/>
              </a:xfrm>
              <a:custGeom>
                <a:avLst/>
                <a:gdLst>
                  <a:gd name="connsiteX0" fmla="*/ 37097 w 37096"/>
                  <a:gd name="connsiteY0" fmla="*/ 0 h 20169"/>
                  <a:gd name="connsiteX1" fmla="*/ 18728 w 37096"/>
                  <a:gd name="connsiteY1" fmla="*/ 10445 h 20169"/>
                  <a:gd name="connsiteX2" fmla="*/ 14046 w 37096"/>
                  <a:gd name="connsiteY2" fmla="*/ 12966 h 20169"/>
                  <a:gd name="connsiteX3" fmla="*/ 9364 w 37096"/>
                  <a:gd name="connsiteY3" fmla="*/ 15487 h 20169"/>
                  <a:gd name="connsiteX4" fmla="*/ 0 w 37096"/>
                  <a:gd name="connsiteY4" fmla="*/ 20169 h 20169"/>
                  <a:gd name="connsiteX5" fmla="*/ 14046 w 37096"/>
                  <a:gd name="connsiteY5" fmla="*/ 13686 h 20169"/>
                  <a:gd name="connsiteX6" fmla="*/ 37097 w 37096"/>
                  <a:gd name="connsiteY6" fmla="*/ 0 h 20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6" h="20169">
                    <a:moveTo>
                      <a:pt x="37097" y="0"/>
                    </a:moveTo>
                    <a:lnTo>
                      <a:pt x="18728" y="10445"/>
                    </a:lnTo>
                    <a:lnTo>
                      <a:pt x="14046" y="12966"/>
                    </a:lnTo>
                    <a:lnTo>
                      <a:pt x="9364" y="15487"/>
                    </a:lnTo>
                    <a:lnTo>
                      <a:pt x="0" y="20169"/>
                    </a:lnTo>
                    <a:lnTo>
                      <a:pt x="14046" y="13686"/>
                    </a:lnTo>
                    <a:lnTo>
                      <a:pt x="37097" y="0"/>
                    </a:lnTo>
                    <a:close/>
                  </a:path>
                </a:pathLst>
              </a:custGeom>
              <a:solidFill>
                <a:schemeClr val="accent2"/>
              </a:solidFill>
              <a:ln w="0" cap="flat">
                <a:noFill/>
                <a:prstDash val="solid"/>
                <a:miter/>
              </a:ln>
            </p:spPr>
            <p:txBody>
              <a:bodyPr rtlCol="0" anchor="ctr"/>
              <a:lstStyle/>
              <a:p>
                <a:endParaRPr lang="en-US" sz="744"/>
              </a:p>
            </p:txBody>
          </p:sp>
          <p:sp>
            <p:nvSpPr>
              <p:cNvPr id="2898" name="Freeform: Shape 2897">
                <a:extLst>
                  <a:ext uri="{FF2B5EF4-FFF2-40B4-BE49-F238E27FC236}">
                    <a16:creationId xmlns:a16="http://schemas.microsoft.com/office/drawing/2014/main" id="{D27713C4-5E84-A240-4F01-53F02D7475F0}"/>
                  </a:ext>
                </a:extLst>
              </p:cNvPr>
              <p:cNvSpPr/>
              <p:nvPr/>
            </p:nvSpPr>
            <p:spPr>
              <a:xfrm>
                <a:off x="10808512" y="6183658"/>
                <a:ext cx="38338" cy="19517"/>
              </a:xfrm>
              <a:custGeom>
                <a:avLst/>
                <a:gdLst>
                  <a:gd name="connsiteX0" fmla="*/ 1418 w 38338"/>
                  <a:gd name="connsiteY0" fmla="*/ 788 h 19517"/>
                  <a:gd name="connsiteX1" fmla="*/ 38155 w 38338"/>
                  <a:gd name="connsiteY1" fmla="*/ 19517 h 19517"/>
                  <a:gd name="connsiteX2" fmla="*/ 1418 w 38338"/>
                  <a:gd name="connsiteY2" fmla="*/ 788 h 19517"/>
                </a:gdLst>
                <a:ahLst/>
                <a:cxnLst>
                  <a:cxn ang="0">
                    <a:pos x="connsiteX0" y="connsiteY0"/>
                  </a:cxn>
                  <a:cxn ang="0">
                    <a:pos x="connsiteX1" y="connsiteY1"/>
                  </a:cxn>
                  <a:cxn ang="0">
                    <a:pos x="connsiteX2" y="connsiteY2"/>
                  </a:cxn>
                </a:cxnLst>
                <a:rect l="l" t="t" r="r" b="b"/>
                <a:pathLst>
                  <a:path w="38338" h="19517">
                    <a:moveTo>
                      <a:pt x="1418" y="788"/>
                    </a:moveTo>
                    <a:cubicBezTo>
                      <a:pt x="12223" y="6191"/>
                      <a:pt x="29511" y="14835"/>
                      <a:pt x="38155" y="19517"/>
                    </a:cubicBezTo>
                    <a:cubicBezTo>
                      <a:pt x="41757" y="19517"/>
                      <a:pt x="-9026" y="-4614"/>
                      <a:pt x="1418" y="788"/>
                    </a:cubicBezTo>
                    <a:close/>
                  </a:path>
                </a:pathLst>
              </a:custGeom>
              <a:solidFill>
                <a:schemeClr val="accent2"/>
              </a:solidFill>
              <a:ln w="0" cap="flat">
                <a:noFill/>
                <a:prstDash val="solid"/>
                <a:miter/>
              </a:ln>
            </p:spPr>
            <p:txBody>
              <a:bodyPr rtlCol="0" anchor="ctr"/>
              <a:lstStyle/>
              <a:p>
                <a:endParaRPr lang="en-US" sz="744"/>
              </a:p>
            </p:txBody>
          </p:sp>
          <p:sp>
            <p:nvSpPr>
              <p:cNvPr id="2899" name="Freeform: Shape 2898">
                <a:extLst>
                  <a:ext uri="{FF2B5EF4-FFF2-40B4-BE49-F238E27FC236}">
                    <a16:creationId xmlns:a16="http://schemas.microsoft.com/office/drawing/2014/main" id="{53BB6B29-610B-4ABF-C127-6F47A680F613}"/>
                  </a:ext>
                </a:extLst>
              </p:cNvPr>
              <p:cNvSpPr/>
              <p:nvPr/>
            </p:nvSpPr>
            <p:spPr>
              <a:xfrm>
                <a:off x="11036473" y="6253958"/>
                <a:ext cx="37962" cy="45380"/>
              </a:xfrm>
              <a:custGeom>
                <a:avLst/>
                <a:gdLst>
                  <a:gd name="connsiteX0" fmla="*/ 0 w 37962"/>
                  <a:gd name="connsiteY0" fmla="*/ 45380 h 45380"/>
                  <a:gd name="connsiteX1" fmla="*/ 10445 w 37962"/>
                  <a:gd name="connsiteY1" fmla="*/ 43220 h 45380"/>
                  <a:gd name="connsiteX2" fmla="*/ 25571 w 37962"/>
                  <a:gd name="connsiteY2" fmla="*/ 33495 h 45380"/>
                  <a:gd name="connsiteX3" fmla="*/ 36016 w 37962"/>
                  <a:gd name="connsiteY3" fmla="*/ 16207 h 45380"/>
                  <a:gd name="connsiteX4" fmla="*/ 37817 w 37962"/>
                  <a:gd name="connsiteY4" fmla="*/ 0 h 45380"/>
                  <a:gd name="connsiteX5" fmla="*/ 26652 w 37962"/>
                  <a:gd name="connsiteY5" fmla="*/ 30974 h 45380"/>
                  <a:gd name="connsiteX6" fmla="*/ 0 w 37962"/>
                  <a:gd name="connsiteY6" fmla="*/ 45380 h 45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962" h="45380">
                    <a:moveTo>
                      <a:pt x="0" y="45380"/>
                    </a:moveTo>
                    <a:cubicBezTo>
                      <a:pt x="1801" y="45380"/>
                      <a:pt x="5402" y="45380"/>
                      <a:pt x="10445" y="43220"/>
                    </a:cubicBezTo>
                    <a:cubicBezTo>
                      <a:pt x="15127" y="41419"/>
                      <a:pt x="20889" y="38177"/>
                      <a:pt x="25571" y="33495"/>
                    </a:cubicBezTo>
                    <a:cubicBezTo>
                      <a:pt x="30254" y="28813"/>
                      <a:pt x="33855" y="22330"/>
                      <a:pt x="36016" y="16207"/>
                    </a:cubicBezTo>
                    <a:cubicBezTo>
                      <a:pt x="37817" y="10085"/>
                      <a:pt x="38177" y="3962"/>
                      <a:pt x="37817" y="0"/>
                    </a:cubicBezTo>
                    <a:cubicBezTo>
                      <a:pt x="38898" y="12246"/>
                      <a:pt x="33855" y="23411"/>
                      <a:pt x="26652" y="30974"/>
                    </a:cubicBezTo>
                    <a:cubicBezTo>
                      <a:pt x="19449" y="38537"/>
                      <a:pt x="10085" y="43220"/>
                      <a:pt x="0" y="45380"/>
                    </a:cubicBezTo>
                    <a:close/>
                  </a:path>
                </a:pathLst>
              </a:custGeom>
              <a:solidFill>
                <a:schemeClr val="accent2"/>
              </a:solidFill>
              <a:ln w="0" cap="flat">
                <a:noFill/>
                <a:prstDash val="solid"/>
                <a:miter/>
              </a:ln>
            </p:spPr>
            <p:txBody>
              <a:bodyPr rtlCol="0" anchor="ctr"/>
              <a:lstStyle/>
              <a:p>
                <a:endParaRPr lang="en-US" sz="744"/>
              </a:p>
            </p:txBody>
          </p:sp>
          <p:sp>
            <p:nvSpPr>
              <p:cNvPr id="2900" name="Freeform: Shape 2899">
                <a:extLst>
                  <a:ext uri="{FF2B5EF4-FFF2-40B4-BE49-F238E27FC236}">
                    <a16:creationId xmlns:a16="http://schemas.microsoft.com/office/drawing/2014/main" id="{A5AD071A-0BEC-6BB1-73EA-46B09078AFB7}"/>
                  </a:ext>
                </a:extLst>
              </p:cNvPr>
              <p:cNvSpPr/>
              <p:nvPr/>
            </p:nvSpPr>
            <p:spPr>
              <a:xfrm>
                <a:off x="10648217" y="6089004"/>
                <a:ext cx="33855" cy="24906"/>
              </a:xfrm>
              <a:custGeom>
                <a:avLst/>
                <a:gdLst>
                  <a:gd name="connsiteX0" fmla="*/ 360 w 33855"/>
                  <a:gd name="connsiteY0" fmla="*/ 0 h 24906"/>
                  <a:gd name="connsiteX1" fmla="*/ 17288 w 33855"/>
                  <a:gd name="connsiteY1" fmla="*/ 15127 h 24906"/>
                  <a:gd name="connsiteX2" fmla="*/ 28093 w 33855"/>
                  <a:gd name="connsiteY2" fmla="*/ 21970 h 24906"/>
                  <a:gd name="connsiteX3" fmla="*/ 33855 w 33855"/>
                  <a:gd name="connsiteY3" fmla="*/ 24851 h 24906"/>
                  <a:gd name="connsiteX4" fmla="*/ 26652 w 33855"/>
                  <a:gd name="connsiteY4" fmla="*/ 19449 h 24906"/>
                  <a:gd name="connsiteX5" fmla="*/ 16207 w 33855"/>
                  <a:gd name="connsiteY5" fmla="*/ 11885 h 24906"/>
                  <a:gd name="connsiteX6" fmla="*/ 0 w 33855"/>
                  <a:gd name="connsiteY6" fmla="*/ 0 h 24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55" h="24906">
                    <a:moveTo>
                      <a:pt x="360" y="0"/>
                    </a:moveTo>
                    <a:cubicBezTo>
                      <a:pt x="10085" y="7203"/>
                      <a:pt x="24491" y="19089"/>
                      <a:pt x="17288" y="15127"/>
                    </a:cubicBezTo>
                    <a:cubicBezTo>
                      <a:pt x="20889" y="17648"/>
                      <a:pt x="24851" y="20169"/>
                      <a:pt x="28093" y="21970"/>
                    </a:cubicBezTo>
                    <a:cubicBezTo>
                      <a:pt x="31334" y="23771"/>
                      <a:pt x="33855" y="25211"/>
                      <a:pt x="33855" y="24851"/>
                    </a:cubicBezTo>
                    <a:cubicBezTo>
                      <a:pt x="33855" y="24851"/>
                      <a:pt x="32054" y="23050"/>
                      <a:pt x="26652" y="19449"/>
                    </a:cubicBezTo>
                    <a:cubicBezTo>
                      <a:pt x="23771" y="17648"/>
                      <a:pt x="20529" y="15127"/>
                      <a:pt x="16207" y="11885"/>
                    </a:cubicBezTo>
                    <a:cubicBezTo>
                      <a:pt x="11885" y="8644"/>
                      <a:pt x="6483" y="4682"/>
                      <a:pt x="0" y="0"/>
                    </a:cubicBezTo>
                    <a:close/>
                  </a:path>
                </a:pathLst>
              </a:custGeom>
              <a:solidFill>
                <a:schemeClr val="accent2"/>
              </a:solidFill>
              <a:ln w="0" cap="flat">
                <a:noFill/>
                <a:prstDash val="solid"/>
                <a:miter/>
              </a:ln>
            </p:spPr>
            <p:txBody>
              <a:bodyPr rtlCol="0" anchor="ctr"/>
              <a:lstStyle/>
              <a:p>
                <a:endParaRPr lang="en-US" sz="744"/>
              </a:p>
            </p:txBody>
          </p:sp>
          <p:sp>
            <p:nvSpPr>
              <p:cNvPr id="2901" name="Freeform: Shape 2900">
                <a:extLst>
                  <a:ext uri="{FF2B5EF4-FFF2-40B4-BE49-F238E27FC236}">
                    <a16:creationId xmlns:a16="http://schemas.microsoft.com/office/drawing/2014/main" id="{79856C84-5449-4930-EFC3-C0C2DA17EB3E}"/>
                  </a:ext>
                </a:extLst>
              </p:cNvPr>
              <p:cNvSpPr/>
              <p:nvPr/>
            </p:nvSpPr>
            <p:spPr>
              <a:xfrm>
                <a:off x="10921221" y="6262962"/>
                <a:ext cx="51863" cy="18728"/>
              </a:xfrm>
              <a:custGeom>
                <a:avLst/>
                <a:gdLst>
                  <a:gd name="connsiteX0" fmla="*/ 0 w 51863"/>
                  <a:gd name="connsiteY0" fmla="*/ 0 h 18728"/>
                  <a:gd name="connsiteX1" fmla="*/ 8644 w 51863"/>
                  <a:gd name="connsiteY1" fmla="*/ 3962 h 18728"/>
                  <a:gd name="connsiteX2" fmla="*/ 51863 w 51863"/>
                  <a:gd name="connsiteY2" fmla="*/ 18728 h 18728"/>
                  <a:gd name="connsiteX3" fmla="*/ 38898 w 51863"/>
                  <a:gd name="connsiteY3" fmla="*/ 14407 h 18728"/>
                  <a:gd name="connsiteX4" fmla="*/ 25932 w 51863"/>
                  <a:gd name="connsiteY4" fmla="*/ 9724 h 18728"/>
                  <a:gd name="connsiteX5" fmla="*/ 0 w 51863"/>
                  <a:gd name="connsiteY5" fmla="*/ 0 h 18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863" h="18728">
                    <a:moveTo>
                      <a:pt x="0" y="0"/>
                    </a:moveTo>
                    <a:lnTo>
                      <a:pt x="8644" y="3962"/>
                    </a:lnTo>
                    <a:cubicBezTo>
                      <a:pt x="23050" y="9004"/>
                      <a:pt x="37097" y="14767"/>
                      <a:pt x="51863" y="18728"/>
                    </a:cubicBezTo>
                    <a:lnTo>
                      <a:pt x="38898" y="14407"/>
                    </a:lnTo>
                    <a:cubicBezTo>
                      <a:pt x="34576" y="12966"/>
                      <a:pt x="30254" y="11165"/>
                      <a:pt x="25932" y="9724"/>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2902" name="Freeform: Shape 2901">
                <a:extLst>
                  <a:ext uri="{FF2B5EF4-FFF2-40B4-BE49-F238E27FC236}">
                    <a16:creationId xmlns:a16="http://schemas.microsoft.com/office/drawing/2014/main" id="{D3435979-2780-38CA-68C5-ED48F8691B53}"/>
                  </a:ext>
                </a:extLst>
              </p:cNvPr>
              <p:cNvSpPr/>
              <p:nvPr/>
            </p:nvSpPr>
            <p:spPr>
              <a:xfrm>
                <a:off x="11005859" y="6271168"/>
                <a:ext cx="84638" cy="44646"/>
              </a:xfrm>
              <a:custGeom>
                <a:avLst/>
                <a:gdLst>
                  <a:gd name="connsiteX0" fmla="*/ 79236 w 84638"/>
                  <a:gd name="connsiteY0" fmla="*/ 16286 h 44646"/>
                  <a:gd name="connsiteX1" fmla="*/ 84638 w 84638"/>
                  <a:gd name="connsiteY1" fmla="*/ 1159 h 44646"/>
                  <a:gd name="connsiteX2" fmla="*/ 83558 w 84638"/>
                  <a:gd name="connsiteY2" fmla="*/ 2599 h 44646"/>
                  <a:gd name="connsiteX3" fmla="*/ 78515 w 84638"/>
                  <a:gd name="connsiteY3" fmla="*/ 13764 h 44646"/>
                  <a:gd name="connsiteX4" fmla="*/ 68791 w 84638"/>
                  <a:gd name="connsiteY4" fmla="*/ 26370 h 44646"/>
                  <a:gd name="connsiteX5" fmla="*/ 53304 w 84638"/>
                  <a:gd name="connsiteY5" fmla="*/ 36455 h 44646"/>
                  <a:gd name="connsiteX6" fmla="*/ 61228 w 84638"/>
                  <a:gd name="connsiteY6" fmla="*/ 30332 h 44646"/>
                  <a:gd name="connsiteX7" fmla="*/ 78515 w 84638"/>
                  <a:gd name="connsiteY7" fmla="*/ 5481 h 44646"/>
                  <a:gd name="connsiteX8" fmla="*/ 65550 w 84638"/>
                  <a:gd name="connsiteY8" fmla="*/ 25650 h 44646"/>
                  <a:gd name="connsiteX9" fmla="*/ 51143 w 84638"/>
                  <a:gd name="connsiteY9" fmla="*/ 36095 h 44646"/>
                  <a:gd name="connsiteX10" fmla="*/ 32055 w 84638"/>
                  <a:gd name="connsiteY10" fmla="*/ 41857 h 44646"/>
                  <a:gd name="connsiteX11" fmla="*/ 27372 w 84638"/>
                  <a:gd name="connsiteY11" fmla="*/ 42577 h 44646"/>
                  <a:gd name="connsiteX12" fmla="*/ 30974 w 84638"/>
                  <a:gd name="connsiteY12" fmla="*/ 42577 h 44646"/>
                  <a:gd name="connsiteX13" fmla="*/ 37457 w 84638"/>
                  <a:gd name="connsiteY13" fmla="*/ 42577 h 44646"/>
                  <a:gd name="connsiteX14" fmla="*/ 26292 w 84638"/>
                  <a:gd name="connsiteY14" fmla="*/ 44018 h 44646"/>
                  <a:gd name="connsiteX15" fmla="*/ 14046 w 84638"/>
                  <a:gd name="connsiteY15" fmla="*/ 42937 h 44646"/>
                  <a:gd name="connsiteX16" fmla="*/ 10085 w 84638"/>
                  <a:gd name="connsiteY16" fmla="*/ 41857 h 44646"/>
                  <a:gd name="connsiteX17" fmla="*/ 6843 w 84638"/>
                  <a:gd name="connsiteY17" fmla="*/ 40776 h 44646"/>
                  <a:gd name="connsiteX18" fmla="*/ 0 w 84638"/>
                  <a:gd name="connsiteY18" fmla="*/ 38616 h 44646"/>
                  <a:gd name="connsiteX19" fmla="*/ 8644 w 84638"/>
                  <a:gd name="connsiteY19" fmla="*/ 41497 h 44646"/>
                  <a:gd name="connsiteX20" fmla="*/ 13686 w 84638"/>
                  <a:gd name="connsiteY20" fmla="*/ 42937 h 44646"/>
                  <a:gd name="connsiteX21" fmla="*/ 19089 w 84638"/>
                  <a:gd name="connsiteY21" fmla="*/ 44018 h 44646"/>
                  <a:gd name="connsiteX22" fmla="*/ 39258 w 84638"/>
                  <a:gd name="connsiteY22" fmla="*/ 43298 h 44646"/>
                  <a:gd name="connsiteX23" fmla="*/ 66630 w 84638"/>
                  <a:gd name="connsiteY23" fmla="*/ 29972 h 44646"/>
                  <a:gd name="connsiteX24" fmla="*/ 78155 w 84638"/>
                  <a:gd name="connsiteY24" fmla="*/ 17366 h 44646"/>
                  <a:gd name="connsiteX25" fmla="*/ 79956 w 84638"/>
                  <a:gd name="connsiteY25" fmla="*/ 15565 h 44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4638" h="44646">
                    <a:moveTo>
                      <a:pt x="79236" y="16286"/>
                    </a:moveTo>
                    <a:cubicBezTo>
                      <a:pt x="83558" y="8002"/>
                      <a:pt x="84278" y="2959"/>
                      <a:pt x="84638" y="1159"/>
                    </a:cubicBezTo>
                    <a:cubicBezTo>
                      <a:pt x="84638" y="-1002"/>
                      <a:pt x="84638" y="78"/>
                      <a:pt x="83558" y="2599"/>
                    </a:cubicBezTo>
                    <a:cubicBezTo>
                      <a:pt x="82837" y="5120"/>
                      <a:pt x="81037" y="9442"/>
                      <a:pt x="78515" y="13764"/>
                    </a:cubicBezTo>
                    <a:cubicBezTo>
                      <a:pt x="75994" y="18086"/>
                      <a:pt x="72393" y="22768"/>
                      <a:pt x="68791" y="26370"/>
                    </a:cubicBezTo>
                    <a:cubicBezTo>
                      <a:pt x="61228" y="33933"/>
                      <a:pt x="52584" y="37535"/>
                      <a:pt x="53304" y="36455"/>
                    </a:cubicBezTo>
                    <a:cubicBezTo>
                      <a:pt x="53304" y="36095"/>
                      <a:pt x="56185" y="34654"/>
                      <a:pt x="61228" y="30332"/>
                    </a:cubicBezTo>
                    <a:cubicBezTo>
                      <a:pt x="65910" y="26010"/>
                      <a:pt x="73473" y="18807"/>
                      <a:pt x="78515" y="5481"/>
                    </a:cubicBezTo>
                    <a:cubicBezTo>
                      <a:pt x="75274" y="14124"/>
                      <a:pt x="70232" y="20607"/>
                      <a:pt x="65550" y="25650"/>
                    </a:cubicBezTo>
                    <a:cubicBezTo>
                      <a:pt x="60507" y="30692"/>
                      <a:pt x="55465" y="33933"/>
                      <a:pt x="51143" y="36095"/>
                    </a:cubicBezTo>
                    <a:cubicBezTo>
                      <a:pt x="42139" y="40416"/>
                      <a:pt x="35656" y="41136"/>
                      <a:pt x="32055" y="41857"/>
                    </a:cubicBezTo>
                    <a:cubicBezTo>
                      <a:pt x="28453" y="42217"/>
                      <a:pt x="27012" y="42217"/>
                      <a:pt x="27372" y="42577"/>
                    </a:cubicBezTo>
                    <a:cubicBezTo>
                      <a:pt x="27372" y="42577"/>
                      <a:pt x="29173" y="42577"/>
                      <a:pt x="30974" y="42577"/>
                    </a:cubicBezTo>
                    <a:cubicBezTo>
                      <a:pt x="34936" y="42577"/>
                      <a:pt x="39978" y="41857"/>
                      <a:pt x="37457" y="42577"/>
                    </a:cubicBezTo>
                    <a:cubicBezTo>
                      <a:pt x="36016" y="42577"/>
                      <a:pt x="32775" y="44018"/>
                      <a:pt x="26292" y="44018"/>
                    </a:cubicBezTo>
                    <a:cubicBezTo>
                      <a:pt x="23050" y="44018"/>
                      <a:pt x="19089" y="44018"/>
                      <a:pt x="14046" y="42937"/>
                    </a:cubicBezTo>
                    <a:cubicBezTo>
                      <a:pt x="12966" y="42937"/>
                      <a:pt x="11525" y="42217"/>
                      <a:pt x="10085" y="41857"/>
                    </a:cubicBezTo>
                    <a:cubicBezTo>
                      <a:pt x="9004" y="41857"/>
                      <a:pt x="7924" y="41136"/>
                      <a:pt x="6843" y="40776"/>
                    </a:cubicBezTo>
                    <a:cubicBezTo>
                      <a:pt x="4682" y="40056"/>
                      <a:pt x="2521" y="39336"/>
                      <a:pt x="0" y="38616"/>
                    </a:cubicBezTo>
                    <a:cubicBezTo>
                      <a:pt x="2881" y="39696"/>
                      <a:pt x="5763" y="40776"/>
                      <a:pt x="8644" y="41497"/>
                    </a:cubicBezTo>
                    <a:cubicBezTo>
                      <a:pt x="9724" y="41857"/>
                      <a:pt x="12246" y="42577"/>
                      <a:pt x="13686" y="42937"/>
                    </a:cubicBezTo>
                    <a:cubicBezTo>
                      <a:pt x="15487" y="43298"/>
                      <a:pt x="17288" y="43658"/>
                      <a:pt x="19089" y="44018"/>
                    </a:cubicBezTo>
                    <a:cubicBezTo>
                      <a:pt x="26292" y="45099"/>
                      <a:pt x="33135" y="44738"/>
                      <a:pt x="39258" y="43298"/>
                    </a:cubicBezTo>
                    <a:cubicBezTo>
                      <a:pt x="51503" y="40776"/>
                      <a:pt x="60507" y="35014"/>
                      <a:pt x="66630" y="29972"/>
                    </a:cubicBezTo>
                    <a:cubicBezTo>
                      <a:pt x="72753" y="24929"/>
                      <a:pt x="75994" y="20247"/>
                      <a:pt x="78155" y="17366"/>
                    </a:cubicBezTo>
                    <a:cubicBezTo>
                      <a:pt x="79956" y="14845"/>
                      <a:pt x="80676" y="14124"/>
                      <a:pt x="79956" y="15565"/>
                    </a:cubicBezTo>
                    <a:close/>
                  </a:path>
                </a:pathLst>
              </a:custGeom>
              <a:solidFill>
                <a:schemeClr val="accent2"/>
              </a:solidFill>
              <a:ln w="0" cap="flat">
                <a:noFill/>
                <a:prstDash val="solid"/>
                <a:miter/>
              </a:ln>
            </p:spPr>
            <p:txBody>
              <a:bodyPr rtlCol="0" anchor="ctr"/>
              <a:lstStyle/>
              <a:p>
                <a:endParaRPr lang="en-US" sz="744"/>
              </a:p>
            </p:txBody>
          </p:sp>
          <p:sp>
            <p:nvSpPr>
              <p:cNvPr id="2903" name="Freeform: Shape 2902">
                <a:extLst>
                  <a:ext uri="{FF2B5EF4-FFF2-40B4-BE49-F238E27FC236}">
                    <a16:creationId xmlns:a16="http://schemas.microsoft.com/office/drawing/2014/main" id="{69891B63-861F-CADA-13B3-7C63D641B165}"/>
                  </a:ext>
                </a:extLst>
              </p:cNvPr>
              <p:cNvSpPr/>
              <p:nvPr/>
            </p:nvSpPr>
            <p:spPr>
              <a:xfrm>
                <a:off x="10982808" y="6302220"/>
                <a:ext cx="22330" cy="7563"/>
              </a:xfrm>
              <a:custGeom>
                <a:avLst/>
                <a:gdLst>
                  <a:gd name="connsiteX0" fmla="*/ 22330 w 22330"/>
                  <a:gd name="connsiteY0" fmla="*/ 7563 h 7563"/>
                  <a:gd name="connsiteX1" fmla="*/ 0 w 22330"/>
                  <a:gd name="connsiteY1" fmla="*/ 0 h 7563"/>
                  <a:gd name="connsiteX2" fmla="*/ 22330 w 22330"/>
                  <a:gd name="connsiteY2" fmla="*/ 7563 h 7563"/>
                </a:gdLst>
                <a:ahLst/>
                <a:cxnLst>
                  <a:cxn ang="0">
                    <a:pos x="connsiteX0" y="connsiteY0"/>
                  </a:cxn>
                  <a:cxn ang="0">
                    <a:pos x="connsiteX1" y="connsiteY1"/>
                  </a:cxn>
                  <a:cxn ang="0">
                    <a:pos x="connsiteX2" y="connsiteY2"/>
                  </a:cxn>
                </a:cxnLst>
                <a:rect l="l" t="t" r="r" b="b"/>
                <a:pathLst>
                  <a:path w="22330" h="7563">
                    <a:moveTo>
                      <a:pt x="22330" y="7563"/>
                    </a:moveTo>
                    <a:cubicBezTo>
                      <a:pt x="15487" y="5402"/>
                      <a:pt x="7924" y="2881"/>
                      <a:pt x="0" y="0"/>
                    </a:cubicBezTo>
                    <a:cubicBezTo>
                      <a:pt x="9004" y="2881"/>
                      <a:pt x="16207" y="5402"/>
                      <a:pt x="22330" y="7563"/>
                    </a:cubicBezTo>
                    <a:close/>
                  </a:path>
                </a:pathLst>
              </a:custGeom>
              <a:solidFill>
                <a:schemeClr val="accent2"/>
              </a:solidFill>
              <a:ln w="0" cap="flat">
                <a:noFill/>
                <a:prstDash val="solid"/>
                <a:miter/>
              </a:ln>
            </p:spPr>
            <p:txBody>
              <a:bodyPr rtlCol="0" anchor="ctr"/>
              <a:lstStyle/>
              <a:p>
                <a:endParaRPr lang="en-US" sz="744"/>
              </a:p>
            </p:txBody>
          </p:sp>
          <p:sp>
            <p:nvSpPr>
              <p:cNvPr id="2904" name="Freeform: Shape 2903">
                <a:extLst>
                  <a:ext uri="{FF2B5EF4-FFF2-40B4-BE49-F238E27FC236}">
                    <a16:creationId xmlns:a16="http://schemas.microsoft.com/office/drawing/2014/main" id="{9EF6F3B2-A43C-95E5-5530-6B43CD949706}"/>
                  </a:ext>
                </a:extLst>
              </p:cNvPr>
              <p:cNvSpPr/>
              <p:nvPr/>
            </p:nvSpPr>
            <p:spPr>
              <a:xfrm>
                <a:off x="10420235" y="5895957"/>
                <a:ext cx="10804" cy="13686"/>
              </a:xfrm>
              <a:custGeom>
                <a:avLst/>
                <a:gdLst>
                  <a:gd name="connsiteX0" fmla="*/ 0 w 10804"/>
                  <a:gd name="connsiteY0" fmla="*/ 0 h 13686"/>
                  <a:gd name="connsiteX1" fmla="*/ 10805 w 10804"/>
                  <a:gd name="connsiteY1" fmla="*/ 13686 h 13686"/>
                  <a:gd name="connsiteX2" fmla="*/ 0 w 10804"/>
                  <a:gd name="connsiteY2" fmla="*/ 0 h 13686"/>
                </a:gdLst>
                <a:ahLst/>
                <a:cxnLst>
                  <a:cxn ang="0">
                    <a:pos x="connsiteX0" y="connsiteY0"/>
                  </a:cxn>
                  <a:cxn ang="0">
                    <a:pos x="connsiteX1" y="connsiteY1"/>
                  </a:cxn>
                  <a:cxn ang="0">
                    <a:pos x="connsiteX2" y="connsiteY2"/>
                  </a:cxn>
                </a:cxnLst>
                <a:rect l="l" t="t" r="r" b="b"/>
                <a:pathLst>
                  <a:path w="10804" h="13686">
                    <a:moveTo>
                      <a:pt x="0" y="0"/>
                    </a:moveTo>
                    <a:cubicBezTo>
                      <a:pt x="4682" y="5763"/>
                      <a:pt x="7923" y="10085"/>
                      <a:pt x="10805" y="13686"/>
                    </a:cubicBezTo>
                    <a:cubicBezTo>
                      <a:pt x="7203" y="9004"/>
                      <a:pt x="3602" y="4682"/>
                      <a:pt x="0" y="0"/>
                    </a:cubicBezTo>
                    <a:close/>
                  </a:path>
                </a:pathLst>
              </a:custGeom>
              <a:solidFill>
                <a:schemeClr val="accent2"/>
              </a:solidFill>
              <a:ln w="0" cap="flat">
                <a:noFill/>
                <a:prstDash val="solid"/>
                <a:miter/>
              </a:ln>
            </p:spPr>
            <p:txBody>
              <a:bodyPr rtlCol="0" anchor="ctr"/>
              <a:lstStyle/>
              <a:p>
                <a:endParaRPr lang="en-US" sz="744"/>
              </a:p>
            </p:txBody>
          </p:sp>
          <p:sp>
            <p:nvSpPr>
              <p:cNvPr id="2905" name="Freeform: Shape 2904">
                <a:extLst>
                  <a:ext uri="{FF2B5EF4-FFF2-40B4-BE49-F238E27FC236}">
                    <a16:creationId xmlns:a16="http://schemas.microsoft.com/office/drawing/2014/main" id="{4BDBFA12-D125-B1B3-FE75-2A969B274302}"/>
                  </a:ext>
                </a:extLst>
              </p:cNvPr>
              <p:cNvSpPr/>
              <p:nvPr/>
            </p:nvSpPr>
            <p:spPr>
              <a:xfrm>
                <a:off x="10671409" y="6153495"/>
                <a:ext cx="153648" cy="84255"/>
              </a:xfrm>
              <a:custGeom>
                <a:avLst/>
                <a:gdLst>
                  <a:gd name="connsiteX0" fmla="*/ 83777 w 153648"/>
                  <a:gd name="connsiteY0" fmla="*/ 50400 h 84255"/>
                  <a:gd name="connsiteX1" fmla="*/ 118352 w 153648"/>
                  <a:gd name="connsiteY1" fmla="*/ 68049 h 84255"/>
                  <a:gd name="connsiteX2" fmla="*/ 153648 w 153648"/>
                  <a:gd name="connsiteY2" fmla="*/ 84256 h 84255"/>
                  <a:gd name="connsiteX3" fmla="*/ 133119 w 153648"/>
                  <a:gd name="connsiteY3" fmla="*/ 74532 h 84255"/>
                  <a:gd name="connsiteX4" fmla="*/ 108268 w 153648"/>
                  <a:gd name="connsiteY4" fmla="*/ 62286 h 84255"/>
                  <a:gd name="connsiteX5" fmla="*/ 81976 w 153648"/>
                  <a:gd name="connsiteY5" fmla="*/ 48240 h 84255"/>
                  <a:gd name="connsiteX6" fmla="*/ 68650 w 153648"/>
                  <a:gd name="connsiteY6" fmla="*/ 41036 h 84255"/>
                  <a:gd name="connsiteX7" fmla="*/ 56044 w 153648"/>
                  <a:gd name="connsiteY7" fmla="*/ 33473 h 84255"/>
                  <a:gd name="connsiteX8" fmla="*/ 32994 w 153648"/>
                  <a:gd name="connsiteY8" fmla="*/ 19787 h 84255"/>
                  <a:gd name="connsiteX9" fmla="*/ 14626 w 153648"/>
                  <a:gd name="connsiteY9" fmla="*/ 8622 h 84255"/>
                  <a:gd name="connsiteX10" fmla="*/ 219 w 153648"/>
                  <a:gd name="connsiteY10" fmla="*/ 338 h 84255"/>
                  <a:gd name="connsiteX11" fmla="*/ 13545 w 153648"/>
                  <a:gd name="connsiteY11" fmla="*/ 9702 h 84255"/>
                  <a:gd name="connsiteX12" fmla="*/ 20388 w 153648"/>
                  <a:gd name="connsiteY12" fmla="*/ 14384 h 84255"/>
                  <a:gd name="connsiteX13" fmla="*/ 27591 w 153648"/>
                  <a:gd name="connsiteY13" fmla="*/ 18706 h 84255"/>
                  <a:gd name="connsiteX14" fmla="*/ 55324 w 153648"/>
                  <a:gd name="connsiteY14" fmla="*/ 35634 h 84255"/>
                  <a:gd name="connsiteX15" fmla="*/ 68290 w 153648"/>
                  <a:gd name="connsiteY15" fmla="*/ 43197 h 84255"/>
                  <a:gd name="connsiteX16" fmla="*/ 80175 w 153648"/>
                  <a:gd name="connsiteY16" fmla="*/ 49680 h 84255"/>
                  <a:gd name="connsiteX17" fmla="*/ 98543 w 153648"/>
                  <a:gd name="connsiteY17" fmla="*/ 59044 h 84255"/>
                  <a:gd name="connsiteX18" fmla="*/ 83417 w 153648"/>
                  <a:gd name="connsiteY18" fmla="*/ 50400 h 84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53648" h="84255">
                    <a:moveTo>
                      <a:pt x="83777" y="50400"/>
                    </a:moveTo>
                    <a:cubicBezTo>
                      <a:pt x="95302" y="56163"/>
                      <a:pt x="106827" y="62286"/>
                      <a:pt x="118352" y="68049"/>
                    </a:cubicBezTo>
                    <a:lnTo>
                      <a:pt x="153648" y="84256"/>
                    </a:lnTo>
                    <a:cubicBezTo>
                      <a:pt x="147886" y="81374"/>
                      <a:pt x="140682" y="78133"/>
                      <a:pt x="133119" y="74532"/>
                    </a:cubicBezTo>
                    <a:cubicBezTo>
                      <a:pt x="125556" y="70930"/>
                      <a:pt x="116912" y="66968"/>
                      <a:pt x="108268" y="62286"/>
                    </a:cubicBezTo>
                    <a:cubicBezTo>
                      <a:pt x="99624" y="57604"/>
                      <a:pt x="90620" y="52922"/>
                      <a:pt x="81976" y="48240"/>
                    </a:cubicBezTo>
                    <a:cubicBezTo>
                      <a:pt x="77654" y="45719"/>
                      <a:pt x="72972" y="43557"/>
                      <a:pt x="68650" y="41036"/>
                    </a:cubicBezTo>
                    <a:cubicBezTo>
                      <a:pt x="64328" y="38515"/>
                      <a:pt x="60006" y="35994"/>
                      <a:pt x="56044" y="33473"/>
                    </a:cubicBezTo>
                    <a:cubicBezTo>
                      <a:pt x="47761" y="28431"/>
                      <a:pt x="40197" y="23748"/>
                      <a:pt x="32994" y="19787"/>
                    </a:cubicBezTo>
                    <a:cubicBezTo>
                      <a:pt x="25791" y="15465"/>
                      <a:pt x="19668" y="11863"/>
                      <a:pt x="14626" y="8622"/>
                    </a:cubicBezTo>
                    <a:cubicBezTo>
                      <a:pt x="4541" y="2139"/>
                      <a:pt x="-1222" y="-1103"/>
                      <a:pt x="219" y="338"/>
                    </a:cubicBezTo>
                    <a:cubicBezTo>
                      <a:pt x="4541" y="3219"/>
                      <a:pt x="9223" y="6461"/>
                      <a:pt x="13545" y="9702"/>
                    </a:cubicBezTo>
                    <a:cubicBezTo>
                      <a:pt x="15706" y="11143"/>
                      <a:pt x="18227" y="12943"/>
                      <a:pt x="20388" y="14384"/>
                    </a:cubicBezTo>
                    <a:lnTo>
                      <a:pt x="27591" y="18706"/>
                    </a:lnTo>
                    <a:cubicBezTo>
                      <a:pt x="36956" y="24469"/>
                      <a:pt x="46680" y="30231"/>
                      <a:pt x="55324" y="35634"/>
                    </a:cubicBezTo>
                    <a:cubicBezTo>
                      <a:pt x="59646" y="38155"/>
                      <a:pt x="63968" y="41036"/>
                      <a:pt x="68290" y="43197"/>
                    </a:cubicBezTo>
                    <a:cubicBezTo>
                      <a:pt x="72612" y="45358"/>
                      <a:pt x="76574" y="47519"/>
                      <a:pt x="80175" y="49680"/>
                    </a:cubicBezTo>
                    <a:cubicBezTo>
                      <a:pt x="87739" y="53642"/>
                      <a:pt x="93861" y="56884"/>
                      <a:pt x="98543" y="59044"/>
                    </a:cubicBezTo>
                    <a:lnTo>
                      <a:pt x="83417" y="50400"/>
                    </a:lnTo>
                    <a:close/>
                  </a:path>
                </a:pathLst>
              </a:custGeom>
              <a:solidFill>
                <a:schemeClr val="accent2"/>
              </a:solidFill>
              <a:ln w="0" cap="flat">
                <a:noFill/>
                <a:prstDash val="solid"/>
                <a:miter/>
              </a:ln>
            </p:spPr>
            <p:txBody>
              <a:bodyPr rtlCol="0" anchor="ctr"/>
              <a:lstStyle/>
              <a:p>
                <a:endParaRPr lang="en-US" sz="744"/>
              </a:p>
            </p:txBody>
          </p:sp>
          <p:sp>
            <p:nvSpPr>
              <p:cNvPr id="2906" name="Freeform: Shape 2905">
                <a:extLst>
                  <a:ext uri="{FF2B5EF4-FFF2-40B4-BE49-F238E27FC236}">
                    <a16:creationId xmlns:a16="http://schemas.microsoft.com/office/drawing/2014/main" id="{98EEC15D-0717-3119-CD58-14A1FE0B130A}"/>
                  </a:ext>
                </a:extLst>
              </p:cNvPr>
              <p:cNvSpPr/>
              <p:nvPr/>
            </p:nvSpPr>
            <p:spPr>
              <a:xfrm>
                <a:off x="10006048" y="5827526"/>
                <a:ext cx="41418" cy="1250"/>
              </a:xfrm>
              <a:custGeom>
                <a:avLst/>
                <a:gdLst>
                  <a:gd name="connsiteX0" fmla="*/ 8284 w 41418"/>
                  <a:gd name="connsiteY0" fmla="*/ 1081 h 1250"/>
                  <a:gd name="connsiteX1" fmla="*/ 41419 w 41418"/>
                  <a:gd name="connsiteY1" fmla="*/ 0 h 1250"/>
                  <a:gd name="connsiteX2" fmla="*/ 0 w 41418"/>
                  <a:gd name="connsiteY2" fmla="*/ 0 h 1250"/>
                  <a:gd name="connsiteX3" fmla="*/ 8284 w 41418"/>
                  <a:gd name="connsiteY3" fmla="*/ 1081 h 1250"/>
                </a:gdLst>
                <a:ahLst/>
                <a:cxnLst>
                  <a:cxn ang="0">
                    <a:pos x="connsiteX0" y="connsiteY0"/>
                  </a:cxn>
                  <a:cxn ang="0">
                    <a:pos x="connsiteX1" y="connsiteY1"/>
                  </a:cxn>
                  <a:cxn ang="0">
                    <a:pos x="connsiteX2" y="connsiteY2"/>
                  </a:cxn>
                  <a:cxn ang="0">
                    <a:pos x="connsiteX3" y="connsiteY3"/>
                  </a:cxn>
                </a:cxnLst>
                <a:rect l="l" t="t" r="r" b="b"/>
                <a:pathLst>
                  <a:path w="41418" h="1250">
                    <a:moveTo>
                      <a:pt x="8284" y="1081"/>
                    </a:moveTo>
                    <a:lnTo>
                      <a:pt x="41419" y="0"/>
                    </a:lnTo>
                    <a:lnTo>
                      <a:pt x="0" y="0"/>
                    </a:lnTo>
                    <a:cubicBezTo>
                      <a:pt x="11885" y="0"/>
                      <a:pt x="-9724" y="1801"/>
                      <a:pt x="8284" y="1081"/>
                    </a:cubicBezTo>
                    <a:close/>
                  </a:path>
                </a:pathLst>
              </a:custGeom>
              <a:solidFill>
                <a:schemeClr val="accent2"/>
              </a:solidFill>
              <a:ln w="0" cap="flat">
                <a:noFill/>
                <a:prstDash val="solid"/>
                <a:miter/>
              </a:ln>
            </p:spPr>
            <p:txBody>
              <a:bodyPr rtlCol="0" anchor="ctr"/>
              <a:lstStyle/>
              <a:p>
                <a:endParaRPr lang="en-US" sz="744"/>
              </a:p>
            </p:txBody>
          </p:sp>
          <p:sp>
            <p:nvSpPr>
              <p:cNvPr id="2907" name="Freeform: Shape 2906">
                <a:extLst>
                  <a:ext uri="{FF2B5EF4-FFF2-40B4-BE49-F238E27FC236}">
                    <a16:creationId xmlns:a16="http://schemas.microsoft.com/office/drawing/2014/main" id="{A533E404-AB16-DED1-19BC-AAF55011855D}"/>
                  </a:ext>
                </a:extLst>
              </p:cNvPr>
              <p:cNvSpPr/>
              <p:nvPr/>
            </p:nvSpPr>
            <p:spPr>
              <a:xfrm>
                <a:off x="9998124" y="5827526"/>
                <a:ext cx="7923" cy="3601"/>
              </a:xfrm>
              <a:custGeom>
                <a:avLst/>
                <a:gdLst>
                  <a:gd name="connsiteX0" fmla="*/ 0 w 7923"/>
                  <a:gd name="connsiteY0" fmla="*/ 0 h 3601"/>
                  <a:gd name="connsiteX1" fmla="*/ 7924 w 7923"/>
                  <a:gd name="connsiteY1" fmla="*/ 0 h 3601"/>
                  <a:gd name="connsiteX2" fmla="*/ 0 w 7923"/>
                  <a:gd name="connsiteY2" fmla="*/ 0 h 3601"/>
                </a:gdLst>
                <a:ahLst/>
                <a:cxnLst>
                  <a:cxn ang="0">
                    <a:pos x="connsiteX0" y="connsiteY0"/>
                  </a:cxn>
                  <a:cxn ang="0">
                    <a:pos x="connsiteX1" y="connsiteY1"/>
                  </a:cxn>
                  <a:cxn ang="0">
                    <a:pos x="connsiteX2" y="connsiteY2"/>
                  </a:cxn>
                </a:cxnLst>
                <a:rect l="l" t="t" r="r" b="b"/>
                <a:pathLst>
                  <a:path w="7923" h="3601">
                    <a:moveTo>
                      <a:pt x="0" y="0"/>
                    </a:moveTo>
                    <a:lnTo>
                      <a:pt x="7924" y="0"/>
                    </a:lnTo>
                    <a:cubicBezTo>
                      <a:pt x="6123" y="0"/>
                      <a:pt x="3602" y="0"/>
                      <a:pt x="0" y="0"/>
                    </a:cubicBezTo>
                    <a:close/>
                  </a:path>
                </a:pathLst>
              </a:custGeom>
              <a:solidFill>
                <a:schemeClr val="accent2"/>
              </a:solidFill>
              <a:ln w="0" cap="flat">
                <a:noFill/>
                <a:prstDash val="solid"/>
                <a:miter/>
              </a:ln>
            </p:spPr>
            <p:txBody>
              <a:bodyPr rtlCol="0" anchor="ctr"/>
              <a:lstStyle/>
              <a:p>
                <a:endParaRPr lang="en-US" sz="744"/>
              </a:p>
            </p:txBody>
          </p:sp>
          <p:sp>
            <p:nvSpPr>
              <p:cNvPr id="2908" name="Freeform: Shape 2907">
                <a:extLst>
                  <a:ext uri="{FF2B5EF4-FFF2-40B4-BE49-F238E27FC236}">
                    <a16:creationId xmlns:a16="http://schemas.microsoft.com/office/drawing/2014/main" id="{A87DE867-C4EF-0AB3-E99E-5E44D2B799E7}"/>
                  </a:ext>
                </a:extLst>
              </p:cNvPr>
              <p:cNvSpPr/>
              <p:nvPr/>
            </p:nvSpPr>
            <p:spPr>
              <a:xfrm>
                <a:off x="10515642" y="6005951"/>
                <a:ext cx="49377" cy="46676"/>
              </a:xfrm>
              <a:custGeom>
                <a:avLst/>
                <a:gdLst>
                  <a:gd name="connsiteX0" fmla="*/ 35 w 49377"/>
                  <a:gd name="connsiteY0" fmla="*/ 576 h 46676"/>
                  <a:gd name="connsiteX1" fmla="*/ 24886 w 49377"/>
                  <a:gd name="connsiteY1" fmla="*/ 24707 h 46676"/>
                  <a:gd name="connsiteX2" fmla="*/ 30649 w 49377"/>
                  <a:gd name="connsiteY2" fmla="*/ 30469 h 46676"/>
                  <a:gd name="connsiteX3" fmla="*/ 36772 w 49377"/>
                  <a:gd name="connsiteY3" fmla="*/ 35872 h 46676"/>
                  <a:gd name="connsiteX4" fmla="*/ 49377 w 49377"/>
                  <a:gd name="connsiteY4" fmla="*/ 46677 h 46676"/>
                  <a:gd name="connsiteX5" fmla="*/ 38212 w 49377"/>
                  <a:gd name="connsiteY5" fmla="*/ 36232 h 46676"/>
                  <a:gd name="connsiteX6" fmla="*/ 29929 w 49377"/>
                  <a:gd name="connsiteY6" fmla="*/ 28309 h 46676"/>
                  <a:gd name="connsiteX7" fmla="*/ 21285 w 49377"/>
                  <a:gd name="connsiteY7" fmla="*/ 19665 h 46676"/>
                  <a:gd name="connsiteX8" fmla="*/ 35 w 49377"/>
                  <a:gd name="connsiteY8" fmla="*/ 216 h 46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377" h="46676">
                    <a:moveTo>
                      <a:pt x="35" y="576"/>
                    </a:moveTo>
                    <a:cubicBezTo>
                      <a:pt x="9039" y="9220"/>
                      <a:pt x="16963" y="17144"/>
                      <a:pt x="24886" y="24707"/>
                    </a:cubicBezTo>
                    <a:cubicBezTo>
                      <a:pt x="26687" y="26508"/>
                      <a:pt x="28848" y="28669"/>
                      <a:pt x="30649" y="30469"/>
                    </a:cubicBezTo>
                    <a:cubicBezTo>
                      <a:pt x="32810" y="32270"/>
                      <a:pt x="34611" y="34071"/>
                      <a:pt x="36772" y="35872"/>
                    </a:cubicBezTo>
                    <a:cubicBezTo>
                      <a:pt x="40734" y="39473"/>
                      <a:pt x="45056" y="43075"/>
                      <a:pt x="49377" y="46677"/>
                    </a:cubicBezTo>
                    <a:cubicBezTo>
                      <a:pt x="47576" y="44876"/>
                      <a:pt x="43615" y="41274"/>
                      <a:pt x="38212" y="36232"/>
                    </a:cubicBezTo>
                    <a:cubicBezTo>
                      <a:pt x="35691" y="33711"/>
                      <a:pt x="32810" y="31190"/>
                      <a:pt x="29929" y="28309"/>
                    </a:cubicBezTo>
                    <a:cubicBezTo>
                      <a:pt x="27047" y="25427"/>
                      <a:pt x="24166" y="22546"/>
                      <a:pt x="21285" y="19665"/>
                    </a:cubicBezTo>
                    <a:cubicBezTo>
                      <a:pt x="9759" y="8140"/>
                      <a:pt x="-685" y="-1585"/>
                      <a:pt x="35" y="216"/>
                    </a:cubicBezTo>
                    <a:close/>
                  </a:path>
                </a:pathLst>
              </a:custGeom>
              <a:solidFill>
                <a:schemeClr val="accent2"/>
              </a:solidFill>
              <a:ln w="0" cap="flat">
                <a:noFill/>
                <a:prstDash val="solid"/>
                <a:miter/>
              </a:ln>
            </p:spPr>
            <p:txBody>
              <a:bodyPr rtlCol="0" anchor="ctr"/>
              <a:lstStyle/>
              <a:p>
                <a:endParaRPr lang="en-US" sz="744"/>
              </a:p>
            </p:txBody>
          </p:sp>
          <p:sp>
            <p:nvSpPr>
              <p:cNvPr id="2909" name="Freeform: Shape 2908">
                <a:extLst>
                  <a:ext uri="{FF2B5EF4-FFF2-40B4-BE49-F238E27FC236}">
                    <a16:creationId xmlns:a16="http://schemas.microsoft.com/office/drawing/2014/main" id="{094A921D-76FD-3BDE-9332-54ABCA2723E8}"/>
                  </a:ext>
                </a:extLst>
              </p:cNvPr>
              <p:cNvSpPr/>
              <p:nvPr/>
            </p:nvSpPr>
            <p:spPr>
              <a:xfrm>
                <a:off x="9775183" y="5831848"/>
                <a:ext cx="59787" cy="360"/>
              </a:xfrm>
              <a:custGeom>
                <a:avLst/>
                <a:gdLst>
                  <a:gd name="connsiteX0" fmla="*/ 5042 w 59787"/>
                  <a:gd name="connsiteY0" fmla="*/ 360 h 360"/>
                  <a:gd name="connsiteX1" fmla="*/ 59787 w 59787"/>
                  <a:gd name="connsiteY1" fmla="*/ 0 h 360"/>
                  <a:gd name="connsiteX2" fmla="*/ 0 w 59787"/>
                  <a:gd name="connsiteY2" fmla="*/ 0 h 360"/>
                  <a:gd name="connsiteX3" fmla="*/ 5042 w 59787"/>
                  <a:gd name="connsiteY3" fmla="*/ 360 h 360"/>
                </a:gdLst>
                <a:ahLst/>
                <a:cxnLst>
                  <a:cxn ang="0">
                    <a:pos x="connsiteX0" y="connsiteY0"/>
                  </a:cxn>
                  <a:cxn ang="0">
                    <a:pos x="connsiteX1" y="connsiteY1"/>
                  </a:cxn>
                  <a:cxn ang="0">
                    <a:pos x="connsiteX2" y="connsiteY2"/>
                  </a:cxn>
                  <a:cxn ang="0">
                    <a:pos x="connsiteX3" y="connsiteY3"/>
                  </a:cxn>
                </a:cxnLst>
                <a:rect l="l" t="t" r="r" b="b"/>
                <a:pathLst>
                  <a:path w="59787" h="360">
                    <a:moveTo>
                      <a:pt x="5042" y="360"/>
                    </a:moveTo>
                    <a:lnTo>
                      <a:pt x="59787" y="0"/>
                    </a:lnTo>
                    <a:lnTo>
                      <a:pt x="0" y="0"/>
                    </a:lnTo>
                    <a:lnTo>
                      <a:pt x="5042" y="360"/>
                    </a:lnTo>
                    <a:close/>
                  </a:path>
                </a:pathLst>
              </a:custGeom>
              <a:solidFill>
                <a:schemeClr val="accent2"/>
              </a:solidFill>
              <a:ln w="0" cap="flat">
                <a:noFill/>
                <a:prstDash val="solid"/>
                <a:miter/>
              </a:ln>
            </p:spPr>
            <p:txBody>
              <a:bodyPr rtlCol="0" anchor="ctr"/>
              <a:lstStyle/>
              <a:p>
                <a:endParaRPr lang="en-US" sz="744"/>
              </a:p>
            </p:txBody>
          </p:sp>
          <p:sp>
            <p:nvSpPr>
              <p:cNvPr id="2910" name="Freeform: Shape 2909">
                <a:extLst>
                  <a:ext uri="{FF2B5EF4-FFF2-40B4-BE49-F238E27FC236}">
                    <a16:creationId xmlns:a16="http://schemas.microsoft.com/office/drawing/2014/main" id="{8BCC6396-49E8-C274-D88E-C22411DBD4A2}"/>
                  </a:ext>
                </a:extLst>
              </p:cNvPr>
              <p:cNvSpPr/>
              <p:nvPr/>
            </p:nvSpPr>
            <p:spPr>
              <a:xfrm>
                <a:off x="9469045" y="5827526"/>
                <a:ext cx="55104" cy="1440"/>
              </a:xfrm>
              <a:custGeom>
                <a:avLst/>
                <a:gdLst>
                  <a:gd name="connsiteX0" fmla="*/ 55105 w 55104"/>
                  <a:gd name="connsiteY0" fmla="*/ 720 h 1440"/>
                  <a:gd name="connsiteX1" fmla="*/ 45380 w 55104"/>
                  <a:gd name="connsiteY1" fmla="*/ 0 h 1440"/>
                  <a:gd name="connsiteX2" fmla="*/ 0 w 55104"/>
                  <a:gd name="connsiteY2" fmla="*/ 1081 h 1440"/>
                  <a:gd name="connsiteX3" fmla="*/ 9724 w 55104"/>
                  <a:gd name="connsiteY3" fmla="*/ 1441 h 1440"/>
                  <a:gd name="connsiteX4" fmla="*/ 55105 w 55104"/>
                  <a:gd name="connsiteY4" fmla="*/ 720 h 14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104" h="1440">
                    <a:moveTo>
                      <a:pt x="55105" y="720"/>
                    </a:moveTo>
                    <a:lnTo>
                      <a:pt x="45380" y="0"/>
                    </a:lnTo>
                    <a:lnTo>
                      <a:pt x="0" y="1081"/>
                    </a:lnTo>
                    <a:lnTo>
                      <a:pt x="9724" y="1441"/>
                    </a:lnTo>
                    <a:lnTo>
                      <a:pt x="55105" y="720"/>
                    </a:lnTo>
                    <a:close/>
                  </a:path>
                </a:pathLst>
              </a:custGeom>
              <a:solidFill>
                <a:schemeClr val="accent2"/>
              </a:solidFill>
              <a:ln w="0" cap="flat">
                <a:noFill/>
                <a:prstDash val="solid"/>
                <a:miter/>
              </a:ln>
            </p:spPr>
            <p:txBody>
              <a:bodyPr rtlCol="0" anchor="ctr"/>
              <a:lstStyle/>
              <a:p>
                <a:endParaRPr lang="en-US" sz="744"/>
              </a:p>
            </p:txBody>
          </p:sp>
          <p:sp>
            <p:nvSpPr>
              <p:cNvPr id="2911" name="Freeform: Shape 2910">
                <a:extLst>
                  <a:ext uri="{FF2B5EF4-FFF2-40B4-BE49-F238E27FC236}">
                    <a16:creationId xmlns:a16="http://schemas.microsoft.com/office/drawing/2014/main" id="{EE3663B7-A7BF-1284-F903-972C42E1AABE}"/>
                  </a:ext>
                </a:extLst>
              </p:cNvPr>
              <p:cNvSpPr/>
              <p:nvPr/>
            </p:nvSpPr>
            <p:spPr>
              <a:xfrm>
                <a:off x="9843614" y="5872186"/>
                <a:ext cx="73921" cy="2160"/>
              </a:xfrm>
              <a:custGeom>
                <a:avLst/>
                <a:gdLst>
                  <a:gd name="connsiteX0" fmla="*/ 15487 w 73921"/>
                  <a:gd name="connsiteY0" fmla="*/ 2161 h 2160"/>
                  <a:gd name="connsiteX1" fmla="*/ 72033 w 73921"/>
                  <a:gd name="connsiteY1" fmla="*/ 0 h 2160"/>
                  <a:gd name="connsiteX2" fmla="*/ 0 w 73921"/>
                  <a:gd name="connsiteY2" fmla="*/ 0 h 2160"/>
                  <a:gd name="connsiteX3" fmla="*/ 61948 w 73921"/>
                  <a:gd name="connsiteY3" fmla="*/ 360 h 2160"/>
                  <a:gd name="connsiteX4" fmla="*/ 15847 w 73921"/>
                  <a:gd name="connsiteY4" fmla="*/ 2161 h 21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921" h="2160">
                    <a:moveTo>
                      <a:pt x="15487" y="2161"/>
                    </a:moveTo>
                    <a:cubicBezTo>
                      <a:pt x="52584" y="2161"/>
                      <a:pt x="81757" y="360"/>
                      <a:pt x="72033" y="0"/>
                    </a:cubicBezTo>
                    <a:lnTo>
                      <a:pt x="0" y="0"/>
                    </a:lnTo>
                    <a:cubicBezTo>
                      <a:pt x="18368" y="1801"/>
                      <a:pt x="20169" y="0"/>
                      <a:pt x="61948" y="360"/>
                    </a:cubicBezTo>
                    <a:lnTo>
                      <a:pt x="15847" y="2161"/>
                    </a:lnTo>
                    <a:close/>
                  </a:path>
                </a:pathLst>
              </a:custGeom>
              <a:solidFill>
                <a:schemeClr val="accent2"/>
              </a:solidFill>
              <a:ln w="0" cap="flat">
                <a:noFill/>
                <a:prstDash val="solid"/>
                <a:miter/>
              </a:ln>
            </p:spPr>
            <p:txBody>
              <a:bodyPr rtlCol="0" anchor="ctr"/>
              <a:lstStyle/>
              <a:p>
                <a:endParaRPr lang="en-US" sz="744"/>
              </a:p>
            </p:txBody>
          </p:sp>
          <p:sp>
            <p:nvSpPr>
              <p:cNvPr id="2912" name="Freeform: Shape 2911">
                <a:extLst>
                  <a:ext uri="{FF2B5EF4-FFF2-40B4-BE49-F238E27FC236}">
                    <a16:creationId xmlns:a16="http://schemas.microsoft.com/office/drawing/2014/main" id="{E6A9BB93-0D28-3D33-4E6A-6969F8A8295C}"/>
                  </a:ext>
                </a:extLst>
              </p:cNvPr>
              <p:cNvSpPr/>
              <p:nvPr/>
            </p:nvSpPr>
            <p:spPr>
              <a:xfrm>
                <a:off x="8424166" y="3685279"/>
                <a:ext cx="11572" cy="1340524"/>
              </a:xfrm>
              <a:custGeom>
                <a:avLst/>
                <a:gdLst>
                  <a:gd name="connsiteX0" fmla="*/ 4730 w 11572"/>
                  <a:gd name="connsiteY0" fmla="*/ 997290 h 1340524"/>
                  <a:gd name="connsiteX1" fmla="*/ 4009 w 11572"/>
                  <a:gd name="connsiteY1" fmla="*/ 1096335 h 1340524"/>
                  <a:gd name="connsiteX2" fmla="*/ 2209 w 11572"/>
                  <a:gd name="connsiteY2" fmla="*/ 1069683 h 1340524"/>
                  <a:gd name="connsiteX3" fmla="*/ 5090 w 11572"/>
                  <a:gd name="connsiteY3" fmla="*/ 1131991 h 1340524"/>
                  <a:gd name="connsiteX4" fmla="*/ 48 w 11572"/>
                  <a:gd name="connsiteY4" fmla="*/ 1027904 h 1340524"/>
                  <a:gd name="connsiteX5" fmla="*/ 1488 w 11572"/>
                  <a:gd name="connsiteY5" fmla="*/ 1227794 h 1340524"/>
                  <a:gd name="connsiteX6" fmla="*/ 3289 w 11572"/>
                  <a:gd name="connsiteY6" fmla="*/ 1170528 h 1340524"/>
                  <a:gd name="connsiteX7" fmla="*/ 4730 w 11572"/>
                  <a:gd name="connsiteY7" fmla="*/ 1217349 h 1340524"/>
                  <a:gd name="connsiteX8" fmla="*/ 4730 w 11572"/>
                  <a:gd name="connsiteY8" fmla="*/ 1263450 h 1340524"/>
                  <a:gd name="connsiteX9" fmla="*/ 6170 w 11572"/>
                  <a:gd name="connsiteY9" fmla="*/ 1309911 h 1340524"/>
                  <a:gd name="connsiteX10" fmla="*/ 6891 w 11572"/>
                  <a:gd name="connsiteY10" fmla="*/ 1291543 h 1340524"/>
                  <a:gd name="connsiteX11" fmla="*/ 9412 w 11572"/>
                  <a:gd name="connsiteY11" fmla="*/ 1321076 h 1340524"/>
                  <a:gd name="connsiteX12" fmla="*/ 10492 w 11572"/>
                  <a:gd name="connsiteY12" fmla="*/ 1331521 h 1340524"/>
                  <a:gd name="connsiteX13" fmla="*/ 11573 w 11572"/>
                  <a:gd name="connsiteY13" fmla="*/ 1340525 h 1340524"/>
                  <a:gd name="connsiteX14" fmla="*/ 11573 w 11572"/>
                  <a:gd name="connsiteY14" fmla="*/ 1333682 h 1340524"/>
                  <a:gd name="connsiteX15" fmla="*/ 11573 w 11572"/>
                  <a:gd name="connsiteY15" fmla="*/ 1327559 h 1340524"/>
                  <a:gd name="connsiteX16" fmla="*/ 10132 w 11572"/>
                  <a:gd name="connsiteY16" fmla="*/ 1309911 h 1340524"/>
                  <a:gd name="connsiteX17" fmla="*/ 9772 w 11572"/>
                  <a:gd name="connsiteY17" fmla="*/ 1292983 h 1340524"/>
                  <a:gd name="connsiteX18" fmla="*/ 9772 w 11572"/>
                  <a:gd name="connsiteY18" fmla="*/ 1262370 h 1340524"/>
                  <a:gd name="connsiteX19" fmla="*/ 10492 w 11572"/>
                  <a:gd name="connsiteY19" fmla="*/ 1208345 h 1340524"/>
                  <a:gd name="connsiteX20" fmla="*/ 8692 w 11572"/>
                  <a:gd name="connsiteY20" fmla="*/ 1057437 h 1340524"/>
                  <a:gd name="connsiteX21" fmla="*/ 8692 w 11572"/>
                  <a:gd name="connsiteY21" fmla="*/ 1010256 h 1340524"/>
                  <a:gd name="connsiteX22" fmla="*/ 8692 w 11572"/>
                  <a:gd name="connsiteY22" fmla="*/ 992608 h 1340524"/>
                  <a:gd name="connsiteX23" fmla="*/ 10132 w 11572"/>
                  <a:gd name="connsiteY23" fmla="*/ 1021061 h 1340524"/>
                  <a:gd name="connsiteX24" fmla="*/ 8692 w 11572"/>
                  <a:gd name="connsiteY24" fmla="*/ 931020 h 1340524"/>
                  <a:gd name="connsiteX25" fmla="*/ 8692 w 11572"/>
                  <a:gd name="connsiteY25" fmla="*/ 760663 h 1340524"/>
                  <a:gd name="connsiteX26" fmla="*/ 9052 w 11572"/>
                  <a:gd name="connsiteY26" fmla="*/ 746257 h 1340524"/>
                  <a:gd name="connsiteX27" fmla="*/ 8331 w 11572"/>
                  <a:gd name="connsiteY27" fmla="*/ 740134 h 1340524"/>
                  <a:gd name="connsiteX28" fmla="*/ 8331 w 11572"/>
                  <a:gd name="connsiteY28" fmla="*/ 369167 h 1340524"/>
                  <a:gd name="connsiteX29" fmla="*/ 8331 w 11572"/>
                  <a:gd name="connsiteY29" fmla="*/ 183683 h 1340524"/>
                  <a:gd name="connsiteX30" fmla="*/ 8331 w 11572"/>
                  <a:gd name="connsiteY30" fmla="*/ 90761 h 1340524"/>
                  <a:gd name="connsiteX31" fmla="*/ 8331 w 11572"/>
                  <a:gd name="connsiteY31" fmla="*/ 67711 h 1340524"/>
                  <a:gd name="connsiteX32" fmla="*/ 8331 w 11572"/>
                  <a:gd name="connsiteY32" fmla="*/ 45020 h 1340524"/>
                  <a:gd name="connsiteX33" fmla="*/ 9412 w 11572"/>
                  <a:gd name="connsiteY33" fmla="*/ 22330 h 1340524"/>
                  <a:gd name="connsiteX34" fmla="*/ 10852 w 11572"/>
                  <a:gd name="connsiteY34" fmla="*/ 0 h 1340524"/>
                  <a:gd name="connsiteX35" fmla="*/ 9772 w 11572"/>
                  <a:gd name="connsiteY35" fmla="*/ 12966 h 1340524"/>
                  <a:gd name="connsiteX36" fmla="*/ 9052 w 11572"/>
                  <a:gd name="connsiteY36" fmla="*/ 25572 h 1340524"/>
                  <a:gd name="connsiteX37" fmla="*/ 7971 w 11572"/>
                  <a:gd name="connsiteY37" fmla="*/ 50783 h 1340524"/>
                  <a:gd name="connsiteX38" fmla="*/ 7611 w 11572"/>
                  <a:gd name="connsiteY38" fmla="*/ 63389 h 1340524"/>
                  <a:gd name="connsiteX39" fmla="*/ 7611 w 11572"/>
                  <a:gd name="connsiteY39" fmla="*/ 76354 h 1340524"/>
                  <a:gd name="connsiteX40" fmla="*/ 7611 w 11572"/>
                  <a:gd name="connsiteY40" fmla="*/ 103727 h 1340524"/>
                  <a:gd name="connsiteX41" fmla="*/ 5090 w 11572"/>
                  <a:gd name="connsiteY41" fmla="*/ 149107 h 1340524"/>
                  <a:gd name="connsiteX42" fmla="*/ 5090 w 11572"/>
                  <a:gd name="connsiteY42" fmla="*/ 64109 h 1340524"/>
                  <a:gd name="connsiteX43" fmla="*/ 1848 w 11572"/>
                  <a:gd name="connsiteY43" fmla="*/ 83918 h 1340524"/>
                  <a:gd name="connsiteX44" fmla="*/ 5090 w 11572"/>
                  <a:gd name="connsiteY44" fmla="*/ 283448 h 1340524"/>
                  <a:gd name="connsiteX45" fmla="*/ 2929 w 11572"/>
                  <a:gd name="connsiteY45" fmla="*/ 311541 h 1340524"/>
                  <a:gd name="connsiteX46" fmla="*/ 2929 w 11572"/>
                  <a:gd name="connsiteY46" fmla="*/ 296414 h 1340524"/>
                  <a:gd name="connsiteX47" fmla="*/ 2929 w 11572"/>
                  <a:gd name="connsiteY47" fmla="*/ 431475 h 1340524"/>
                  <a:gd name="connsiteX48" fmla="*/ 1128 w 11572"/>
                  <a:gd name="connsiteY48" fmla="*/ 430034 h 1340524"/>
                  <a:gd name="connsiteX49" fmla="*/ 2929 w 11572"/>
                  <a:gd name="connsiteY49" fmla="*/ 605793 h 1340524"/>
                  <a:gd name="connsiteX50" fmla="*/ 2929 w 11572"/>
                  <a:gd name="connsiteY50" fmla="*/ 602912 h 1340524"/>
                  <a:gd name="connsiteX51" fmla="*/ 4009 w 11572"/>
                  <a:gd name="connsiteY51" fmla="*/ 828374 h 1340524"/>
                  <a:gd name="connsiteX52" fmla="*/ 1848 w 11572"/>
                  <a:gd name="connsiteY52" fmla="*/ 759223 h 1340524"/>
                  <a:gd name="connsiteX53" fmla="*/ 2929 w 11572"/>
                  <a:gd name="connsiteY53" fmla="*/ 860068 h 1340524"/>
                  <a:gd name="connsiteX54" fmla="*/ 768 w 11572"/>
                  <a:gd name="connsiteY54" fmla="*/ 830895 h 1340524"/>
                  <a:gd name="connsiteX55" fmla="*/ 4009 w 11572"/>
                  <a:gd name="connsiteY55" fmla="*/ 1013137 h 1340524"/>
                  <a:gd name="connsiteX56" fmla="*/ 6170 w 11572"/>
                  <a:gd name="connsiteY56" fmla="*/ 997650 h 1340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Lst>
                <a:rect l="l" t="t" r="r" b="b"/>
                <a:pathLst>
                  <a:path w="11572" h="1340524">
                    <a:moveTo>
                      <a:pt x="4730" y="997290"/>
                    </a:moveTo>
                    <a:cubicBezTo>
                      <a:pt x="5810" y="1013497"/>
                      <a:pt x="5090" y="1092373"/>
                      <a:pt x="4009" y="1096335"/>
                    </a:cubicBezTo>
                    <a:cubicBezTo>
                      <a:pt x="3649" y="1085890"/>
                      <a:pt x="2929" y="1043031"/>
                      <a:pt x="2209" y="1069683"/>
                    </a:cubicBezTo>
                    <a:lnTo>
                      <a:pt x="5090" y="1131991"/>
                    </a:lnTo>
                    <a:cubicBezTo>
                      <a:pt x="3289" y="1215188"/>
                      <a:pt x="1128" y="1068962"/>
                      <a:pt x="48" y="1027904"/>
                    </a:cubicBezTo>
                    <a:cubicBezTo>
                      <a:pt x="-313" y="1112542"/>
                      <a:pt x="1488" y="1137753"/>
                      <a:pt x="1488" y="1227794"/>
                    </a:cubicBezTo>
                    <a:cubicBezTo>
                      <a:pt x="1488" y="1201142"/>
                      <a:pt x="2569" y="1184575"/>
                      <a:pt x="3289" y="1170528"/>
                    </a:cubicBezTo>
                    <a:cubicBezTo>
                      <a:pt x="4370" y="1169088"/>
                      <a:pt x="4730" y="1189257"/>
                      <a:pt x="4730" y="1217349"/>
                    </a:cubicBezTo>
                    <a:cubicBezTo>
                      <a:pt x="4730" y="1231396"/>
                      <a:pt x="4730" y="1247243"/>
                      <a:pt x="4730" y="1263450"/>
                    </a:cubicBezTo>
                    <a:cubicBezTo>
                      <a:pt x="5090" y="1279297"/>
                      <a:pt x="5450" y="1295505"/>
                      <a:pt x="6170" y="1309911"/>
                    </a:cubicBezTo>
                    <a:cubicBezTo>
                      <a:pt x="6170" y="1291183"/>
                      <a:pt x="6170" y="1287221"/>
                      <a:pt x="6891" y="1291543"/>
                    </a:cubicBezTo>
                    <a:cubicBezTo>
                      <a:pt x="7611" y="1295505"/>
                      <a:pt x="7971" y="1307750"/>
                      <a:pt x="9412" y="1321076"/>
                    </a:cubicBezTo>
                    <a:cubicBezTo>
                      <a:pt x="9772" y="1325758"/>
                      <a:pt x="10132" y="1329000"/>
                      <a:pt x="10492" y="1331521"/>
                    </a:cubicBezTo>
                    <a:cubicBezTo>
                      <a:pt x="10492" y="1334762"/>
                      <a:pt x="11213" y="1337644"/>
                      <a:pt x="11573" y="1340525"/>
                    </a:cubicBezTo>
                    <a:lnTo>
                      <a:pt x="11573" y="1333682"/>
                    </a:lnTo>
                    <a:cubicBezTo>
                      <a:pt x="11573" y="1334042"/>
                      <a:pt x="11573" y="1332601"/>
                      <a:pt x="11573" y="1327559"/>
                    </a:cubicBezTo>
                    <a:cubicBezTo>
                      <a:pt x="11213" y="1321436"/>
                      <a:pt x="10492" y="1315674"/>
                      <a:pt x="10132" y="1309911"/>
                    </a:cubicBezTo>
                    <a:cubicBezTo>
                      <a:pt x="9772" y="1304149"/>
                      <a:pt x="10132" y="1298746"/>
                      <a:pt x="9772" y="1292983"/>
                    </a:cubicBezTo>
                    <a:cubicBezTo>
                      <a:pt x="9772" y="1282179"/>
                      <a:pt x="9772" y="1272094"/>
                      <a:pt x="9772" y="1262370"/>
                    </a:cubicBezTo>
                    <a:cubicBezTo>
                      <a:pt x="10132" y="1242561"/>
                      <a:pt x="10492" y="1224553"/>
                      <a:pt x="10492" y="1208345"/>
                    </a:cubicBezTo>
                    <a:cubicBezTo>
                      <a:pt x="6891" y="1240400"/>
                      <a:pt x="9772" y="1098136"/>
                      <a:pt x="8692" y="1057437"/>
                    </a:cubicBezTo>
                    <a:lnTo>
                      <a:pt x="8692" y="1010256"/>
                    </a:lnTo>
                    <a:cubicBezTo>
                      <a:pt x="8692" y="1010256"/>
                      <a:pt x="8692" y="992608"/>
                      <a:pt x="8692" y="992608"/>
                    </a:cubicBezTo>
                    <a:cubicBezTo>
                      <a:pt x="9052" y="989006"/>
                      <a:pt x="9412" y="994049"/>
                      <a:pt x="10132" y="1021061"/>
                    </a:cubicBezTo>
                    <a:cubicBezTo>
                      <a:pt x="9412" y="998731"/>
                      <a:pt x="9772" y="924177"/>
                      <a:pt x="8692" y="931020"/>
                    </a:cubicBezTo>
                    <a:lnTo>
                      <a:pt x="8692" y="760663"/>
                    </a:lnTo>
                    <a:cubicBezTo>
                      <a:pt x="8692" y="755261"/>
                      <a:pt x="8692" y="750218"/>
                      <a:pt x="9052" y="746257"/>
                    </a:cubicBezTo>
                    <a:cubicBezTo>
                      <a:pt x="9052" y="740494"/>
                      <a:pt x="8692" y="739414"/>
                      <a:pt x="8331" y="740134"/>
                    </a:cubicBezTo>
                    <a:lnTo>
                      <a:pt x="8331" y="369167"/>
                    </a:lnTo>
                    <a:cubicBezTo>
                      <a:pt x="8331" y="369167"/>
                      <a:pt x="8331" y="183683"/>
                      <a:pt x="8331" y="183683"/>
                    </a:cubicBezTo>
                    <a:lnTo>
                      <a:pt x="8331" y="90761"/>
                    </a:lnTo>
                    <a:cubicBezTo>
                      <a:pt x="8331" y="90761"/>
                      <a:pt x="8331" y="67711"/>
                      <a:pt x="8331" y="67711"/>
                    </a:cubicBezTo>
                    <a:lnTo>
                      <a:pt x="8331" y="45020"/>
                    </a:lnTo>
                    <a:cubicBezTo>
                      <a:pt x="8692" y="45020"/>
                      <a:pt x="9412" y="22330"/>
                      <a:pt x="9412" y="22330"/>
                    </a:cubicBezTo>
                    <a:cubicBezTo>
                      <a:pt x="9772" y="14767"/>
                      <a:pt x="10492" y="7203"/>
                      <a:pt x="10852" y="0"/>
                    </a:cubicBezTo>
                    <a:cubicBezTo>
                      <a:pt x="10492" y="4322"/>
                      <a:pt x="10132" y="8644"/>
                      <a:pt x="9772" y="12966"/>
                    </a:cubicBezTo>
                    <a:cubicBezTo>
                      <a:pt x="9412" y="17288"/>
                      <a:pt x="9052" y="21610"/>
                      <a:pt x="9052" y="25572"/>
                    </a:cubicBezTo>
                    <a:cubicBezTo>
                      <a:pt x="9052" y="33855"/>
                      <a:pt x="8331" y="42499"/>
                      <a:pt x="7971" y="50783"/>
                    </a:cubicBezTo>
                    <a:cubicBezTo>
                      <a:pt x="7971" y="55105"/>
                      <a:pt x="7971" y="59067"/>
                      <a:pt x="7611" y="63389"/>
                    </a:cubicBezTo>
                    <a:cubicBezTo>
                      <a:pt x="7611" y="67711"/>
                      <a:pt x="7611" y="72033"/>
                      <a:pt x="7611" y="76354"/>
                    </a:cubicBezTo>
                    <a:cubicBezTo>
                      <a:pt x="7611" y="85359"/>
                      <a:pt x="7611" y="94363"/>
                      <a:pt x="7611" y="103727"/>
                    </a:cubicBezTo>
                    <a:cubicBezTo>
                      <a:pt x="5450" y="47181"/>
                      <a:pt x="7251" y="165675"/>
                      <a:pt x="5090" y="149107"/>
                    </a:cubicBezTo>
                    <a:cubicBezTo>
                      <a:pt x="4370" y="123536"/>
                      <a:pt x="4370" y="86439"/>
                      <a:pt x="5090" y="64109"/>
                    </a:cubicBezTo>
                    <a:cubicBezTo>
                      <a:pt x="4009" y="55825"/>
                      <a:pt x="2929" y="87520"/>
                      <a:pt x="1848" y="83918"/>
                    </a:cubicBezTo>
                    <a:cubicBezTo>
                      <a:pt x="408" y="177560"/>
                      <a:pt x="5810" y="191967"/>
                      <a:pt x="5090" y="283448"/>
                    </a:cubicBezTo>
                    <a:cubicBezTo>
                      <a:pt x="3649" y="279846"/>
                      <a:pt x="2569" y="251393"/>
                      <a:pt x="2929" y="311541"/>
                    </a:cubicBezTo>
                    <a:lnTo>
                      <a:pt x="2929" y="296414"/>
                    </a:lnTo>
                    <a:cubicBezTo>
                      <a:pt x="4009" y="392217"/>
                      <a:pt x="-313" y="371328"/>
                      <a:pt x="2929" y="431475"/>
                    </a:cubicBezTo>
                    <a:lnTo>
                      <a:pt x="1128" y="430034"/>
                    </a:lnTo>
                    <a:cubicBezTo>
                      <a:pt x="2569" y="473614"/>
                      <a:pt x="2569" y="558252"/>
                      <a:pt x="2929" y="605793"/>
                    </a:cubicBezTo>
                    <a:lnTo>
                      <a:pt x="2929" y="602912"/>
                    </a:lnTo>
                    <a:cubicBezTo>
                      <a:pt x="4730" y="736893"/>
                      <a:pt x="2929" y="678186"/>
                      <a:pt x="4009" y="828374"/>
                    </a:cubicBezTo>
                    <a:lnTo>
                      <a:pt x="1848" y="759223"/>
                    </a:lnTo>
                    <a:cubicBezTo>
                      <a:pt x="768" y="811086"/>
                      <a:pt x="3289" y="822611"/>
                      <a:pt x="2929" y="860068"/>
                    </a:cubicBezTo>
                    <a:cubicBezTo>
                      <a:pt x="2569" y="857547"/>
                      <a:pt x="1128" y="866191"/>
                      <a:pt x="768" y="830895"/>
                    </a:cubicBezTo>
                    <a:lnTo>
                      <a:pt x="4009" y="1013137"/>
                    </a:lnTo>
                    <a:cubicBezTo>
                      <a:pt x="5450" y="1056717"/>
                      <a:pt x="5450" y="1004133"/>
                      <a:pt x="6170" y="997650"/>
                    </a:cubicBezTo>
                    <a:close/>
                  </a:path>
                </a:pathLst>
              </a:custGeom>
              <a:solidFill>
                <a:schemeClr val="accent2"/>
              </a:solidFill>
              <a:ln w="0" cap="flat">
                <a:noFill/>
                <a:prstDash val="solid"/>
                <a:miter/>
              </a:ln>
            </p:spPr>
            <p:txBody>
              <a:bodyPr rtlCol="0" anchor="ctr"/>
              <a:lstStyle/>
              <a:p>
                <a:endParaRPr lang="en-US" sz="744"/>
              </a:p>
            </p:txBody>
          </p:sp>
          <p:sp>
            <p:nvSpPr>
              <p:cNvPr id="2913" name="Freeform: Shape 2912">
                <a:extLst>
                  <a:ext uri="{FF2B5EF4-FFF2-40B4-BE49-F238E27FC236}">
                    <a16:creationId xmlns:a16="http://schemas.microsoft.com/office/drawing/2014/main" id="{77DC44D1-8667-F47C-A07D-76A71607BE0C}"/>
                  </a:ext>
                </a:extLst>
              </p:cNvPr>
              <p:cNvSpPr/>
              <p:nvPr/>
            </p:nvSpPr>
            <p:spPr>
              <a:xfrm>
                <a:off x="8426375" y="4913073"/>
                <a:ext cx="3601" cy="33495"/>
              </a:xfrm>
              <a:custGeom>
                <a:avLst/>
                <a:gdLst>
                  <a:gd name="connsiteX0" fmla="*/ 0 w 3601"/>
                  <a:gd name="connsiteY0" fmla="*/ 0 h 33495"/>
                  <a:gd name="connsiteX1" fmla="*/ 0 w 3601"/>
                  <a:gd name="connsiteY1" fmla="*/ 33495 h 33495"/>
                  <a:gd name="connsiteX2" fmla="*/ 0 w 3601"/>
                  <a:gd name="connsiteY2" fmla="*/ 0 h 33495"/>
                </a:gdLst>
                <a:ahLst/>
                <a:cxnLst>
                  <a:cxn ang="0">
                    <a:pos x="connsiteX0" y="connsiteY0"/>
                  </a:cxn>
                  <a:cxn ang="0">
                    <a:pos x="connsiteX1" y="connsiteY1"/>
                  </a:cxn>
                  <a:cxn ang="0">
                    <a:pos x="connsiteX2" y="connsiteY2"/>
                  </a:cxn>
                </a:cxnLst>
                <a:rect l="l" t="t" r="r" b="b"/>
                <a:pathLst>
                  <a:path w="3601" h="33495">
                    <a:moveTo>
                      <a:pt x="0" y="0"/>
                    </a:moveTo>
                    <a:cubicBezTo>
                      <a:pt x="0" y="9724"/>
                      <a:pt x="0" y="20529"/>
                      <a:pt x="0" y="33495"/>
                    </a:cubicBezTo>
                    <a:cubicBezTo>
                      <a:pt x="0" y="20889"/>
                      <a:pt x="0" y="10085"/>
                      <a:pt x="0" y="0"/>
                    </a:cubicBezTo>
                    <a:close/>
                  </a:path>
                </a:pathLst>
              </a:custGeom>
              <a:solidFill>
                <a:schemeClr val="accent2"/>
              </a:solidFill>
              <a:ln w="0" cap="flat">
                <a:noFill/>
                <a:prstDash val="solid"/>
                <a:miter/>
              </a:ln>
            </p:spPr>
            <p:txBody>
              <a:bodyPr rtlCol="0" anchor="ctr"/>
              <a:lstStyle/>
              <a:p>
                <a:endParaRPr lang="en-US" sz="744"/>
              </a:p>
            </p:txBody>
          </p:sp>
          <p:sp>
            <p:nvSpPr>
              <p:cNvPr id="2914" name="Freeform: Shape 2913">
                <a:extLst>
                  <a:ext uri="{FF2B5EF4-FFF2-40B4-BE49-F238E27FC236}">
                    <a16:creationId xmlns:a16="http://schemas.microsoft.com/office/drawing/2014/main" id="{A54E68BA-7BB4-62A1-304D-8DC49E2C5B18}"/>
                  </a:ext>
                </a:extLst>
              </p:cNvPr>
              <p:cNvSpPr/>
              <p:nvPr/>
            </p:nvSpPr>
            <p:spPr>
              <a:xfrm>
                <a:off x="8434659" y="3634857"/>
                <a:ext cx="5042" cy="50422"/>
              </a:xfrm>
              <a:custGeom>
                <a:avLst/>
                <a:gdLst>
                  <a:gd name="connsiteX0" fmla="*/ 5042 w 5042"/>
                  <a:gd name="connsiteY0" fmla="*/ 0 h 50422"/>
                  <a:gd name="connsiteX1" fmla="*/ 1801 w 5042"/>
                  <a:gd name="connsiteY1" fmla="*/ 25211 h 50422"/>
                  <a:gd name="connsiteX2" fmla="*/ 0 w 5042"/>
                  <a:gd name="connsiteY2" fmla="*/ 50423 h 50422"/>
                  <a:gd name="connsiteX3" fmla="*/ 1801 w 5042"/>
                  <a:gd name="connsiteY3" fmla="*/ 26292 h 50422"/>
                  <a:gd name="connsiteX4" fmla="*/ 5042 w 5042"/>
                  <a:gd name="connsiteY4" fmla="*/ 0 h 504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42" h="50422">
                    <a:moveTo>
                      <a:pt x="5042" y="0"/>
                    </a:moveTo>
                    <a:lnTo>
                      <a:pt x="1801" y="25211"/>
                    </a:lnTo>
                    <a:lnTo>
                      <a:pt x="0" y="50423"/>
                    </a:lnTo>
                    <a:cubicBezTo>
                      <a:pt x="720" y="42499"/>
                      <a:pt x="1441" y="34576"/>
                      <a:pt x="1801" y="26292"/>
                    </a:cubicBezTo>
                    <a:cubicBezTo>
                      <a:pt x="2881" y="18008"/>
                      <a:pt x="3962" y="9364"/>
                      <a:pt x="5042" y="0"/>
                    </a:cubicBezTo>
                    <a:close/>
                  </a:path>
                </a:pathLst>
              </a:custGeom>
              <a:solidFill>
                <a:schemeClr val="accent2"/>
              </a:solidFill>
              <a:ln w="0" cap="flat">
                <a:noFill/>
                <a:prstDash val="solid"/>
                <a:miter/>
              </a:ln>
            </p:spPr>
            <p:txBody>
              <a:bodyPr rtlCol="0" anchor="ctr"/>
              <a:lstStyle/>
              <a:p>
                <a:endParaRPr lang="en-US" sz="744"/>
              </a:p>
            </p:txBody>
          </p:sp>
          <p:sp>
            <p:nvSpPr>
              <p:cNvPr id="2915" name="Freeform: Shape 2914">
                <a:extLst>
                  <a:ext uri="{FF2B5EF4-FFF2-40B4-BE49-F238E27FC236}">
                    <a16:creationId xmlns:a16="http://schemas.microsoft.com/office/drawing/2014/main" id="{C2C3B6C9-A54B-23C4-E5D7-00061D916D4B}"/>
                  </a:ext>
                </a:extLst>
              </p:cNvPr>
              <p:cNvSpPr/>
              <p:nvPr/>
            </p:nvSpPr>
            <p:spPr>
              <a:xfrm>
                <a:off x="8439701" y="5077740"/>
                <a:ext cx="27372" cy="114458"/>
              </a:xfrm>
              <a:custGeom>
                <a:avLst/>
                <a:gdLst>
                  <a:gd name="connsiteX0" fmla="*/ 18008 w 27372"/>
                  <a:gd name="connsiteY0" fmla="*/ 88167 h 114458"/>
                  <a:gd name="connsiteX1" fmla="*/ 19089 w 27372"/>
                  <a:gd name="connsiteY1" fmla="*/ 88167 h 114458"/>
                  <a:gd name="connsiteX2" fmla="*/ 27372 w 27372"/>
                  <a:gd name="connsiteY2" fmla="*/ 114459 h 114458"/>
                  <a:gd name="connsiteX3" fmla="*/ 19809 w 27372"/>
                  <a:gd name="connsiteY3" fmla="*/ 88167 h 114458"/>
                  <a:gd name="connsiteX4" fmla="*/ 13686 w 27372"/>
                  <a:gd name="connsiteY4" fmla="*/ 61515 h 114458"/>
                  <a:gd name="connsiteX5" fmla="*/ 10445 w 27372"/>
                  <a:gd name="connsiteY5" fmla="*/ 48189 h 114458"/>
                  <a:gd name="connsiteX6" fmla="*/ 7924 w 27372"/>
                  <a:gd name="connsiteY6" fmla="*/ 34863 h 114458"/>
                  <a:gd name="connsiteX7" fmla="*/ 3241 w 27372"/>
                  <a:gd name="connsiteY7" fmla="*/ 7851 h 114458"/>
                  <a:gd name="connsiteX8" fmla="*/ 1441 w 27372"/>
                  <a:gd name="connsiteY8" fmla="*/ 3529 h 114458"/>
                  <a:gd name="connsiteX9" fmla="*/ 0 w 27372"/>
                  <a:gd name="connsiteY9" fmla="*/ 287 h 114458"/>
                  <a:gd name="connsiteX10" fmla="*/ 7924 w 27372"/>
                  <a:gd name="connsiteY10" fmla="*/ 44587 h 114458"/>
                  <a:gd name="connsiteX11" fmla="*/ 18008 w 27372"/>
                  <a:gd name="connsiteY11" fmla="*/ 88527 h 114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372" h="114458">
                    <a:moveTo>
                      <a:pt x="18008" y="88167"/>
                    </a:moveTo>
                    <a:cubicBezTo>
                      <a:pt x="15127" y="73040"/>
                      <a:pt x="16567" y="78443"/>
                      <a:pt x="19089" y="88167"/>
                    </a:cubicBezTo>
                    <a:cubicBezTo>
                      <a:pt x="21970" y="97891"/>
                      <a:pt x="26652" y="111938"/>
                      <a:pt x="27372" y="114459"/>
                    </a:cubicBezTo>
                    <a:lnTo>
                      <a:pt x="19809" y="88167"/>
                    </a:lnTo>
                    <a:lnTo>
                      <a:pt x="13686" y="61515"/>
                    </a:lnTo>
                    <a:lnTo>
                      <a:pt x="10445" y="48189"/>
                    </a:lnTo>
                    <a:cubicBezTo>
                      <a:pt x="9364" y="43867"/>
                      <a:pt x="8644" y="39185"/>
                      <a:pt x="7924" y="34863"/>
                    </a:cubicBezTo>
                    <a:lnTo>
                      <a:pt x="3241" y="7851"/>
                    </a:lnTo>
                    <a:cubicBezTo>
                      <a:pt x="3241" y="7851"/>
                      <a:pt x="2161" y="5690"/>
                      <a:pt x="1441" y="3529"/>
                    </a:cubicBezTo>
                    <a:cubicBezTo>
                      <a:pt x="720" y="1368"/>
                      <a:pt x="0" y="-793"/>
                      <a:pt x="0" y="287"/>
                    </a:cubicBezTo>
                    <a:cubicBezTo>
                      <a:pt x="2161" y="15054"/>
                      <a:pt x="5402" y="29821"/>
                      <a:pt x="7924" y="44587"/>
                    </a:cubicBezTo>
                    <a:cubicBezTo>
                      <a:pt x="11165" y="59354"/>
                      <a:pt x="14767" y="73761"/>
                      <a:pt x="18008" y="88527"/>
                    </a:cubicBezTo>
                    <a:close/>
                  </a:path>
                </a:pathLst>
              </a:custGeom>
              <a:solidFill>
                <a:schemeClr val="accent2"/>
              </a:solidFill>
              <a:ln w="0" cap="flat">
                <a:noFill/>
                <a:prstDash val="solid"/>
                <a:miter/>
              </a:ln>
            </p:spPr>
            <p:txBody>
              <a:bodyPr rtlCol="0" anchor="ctr"/>
              <a:lstStyle/>
              <a:p>
                <a:endParaRPr lang="en-US" sz="744"/>
              </a:p>
            </p:txBody>
          </p:sp>
          <p:sp>
            <p:nvSpPr>
              <p:cNvPr id="2916" name="Freeform: Shape 2915">
                <a:extLst>
                  <a:ext uri="{FF2B5EF4-FFF2-40B4-BE49-F238E27FC236}">
                    <a16:creationId xmlns:a16="http://schemas.microsoft.com/office/drawing/2014/main" id="{5BF263FF-F6CA-EF9C-5CFB-27F3108F0A7D}"/>
                  </a:ext>
                </a:extLst>
              </p:cNvPr>
              <p:cNvSpPr/>
              <p:nvPr/>
            </p:nvSpPr>
            <p:spPr>
              <a:xfrm>
                <a:off x="8436099" y="5025804"/>
                <a:ext cx="7203" cy="59426"/>
              </a:xfrm>
              <a:custGeom>
                <a:avLst/>
                <a:gdLst>
                  <a:gd name="connsiteX0" fmla="*/ 4322 w 7203"/>
                  <a:gd name="connsiteY0" fmla="*/ 28093 h 59426"/>
                  <a:gd name="connsiteX1" fmla="*/ 0 w 7203"/>
                  <a:gd name="connsiteY1" fmla="*/ 0 h 59426"/>
                  <a:gd name="connsiteX2" fmla="*/ 1441 w 7203"/>
                  <a:gd name="connsiteY2" fmla="*/ 15127 h 59426"/>
                  <a:gd name="connsiteX3" fmla="*/ 3241 w 7203"/>
                  <a:gd name="connsiteY3" fmla="*/ 29893 h 59426"/>
                  <a:gd name="connsiteX4" fmla="*/ 5042 w 7203"/>
                  <a:gd name="connsiteY4" fmla="*/ 44660 h 59426"/>
                  <a:gd name="connsiteX5" fmla="*/ 7203 w 7203"/>
                  <a:gd name="connsiteY5" fmla="*/ 59427 h 59426"/>
                  <a:gd name="connsiteX6" fmla="*/ 7203 w 7203"/>
                  <a:gd name="connsiteY6" fmla="*/ 52584 h 59426"/>
                  <a:gd name="connsiteX7" fmla="*/ 4682 w 7203"/>
                  <a:gd name="connsiteY7" fmla="*/ 27733 h 5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03" h="59426">
                    <a:moveTo>
                      <a:pt x="4322" y="28093"/>
                    </a:moveTo>
                    <a:cubicBezTo>
                      <a:pt x="3602" y="24491"/>
                      <a:pt x="1080" y="12966"/>
                      <a:pt x="0" y="0"/>
                    </a:cubicBezTo>
                    <a:cubicBezTo>
                      <a:pt x="360" y="5042"/>
                      <a:pt x="720" y="10085"/>
                      <a:pt x="1441" y="15127"/>
                    </a:cubicBezTo>
                    <a:lnTo>
                      <a:pt x="3241" y="29893"/>
                    </a:lnTo>
                    <a:lnTo>
                      <a:pt x="5042" y="44660"/>
                    </a:lnTo>
                    <a:cubicBezTo>
                      <a:pt x="5763" y="49702"/>
                      <a:pt x="6123" y="54745"/>
                      <a:pt x="7203" y="59427"/>
                    </a:cubicBezTo>
                    <a:cubicBezTo>
                      <a:pt x="7203" y="59427"/>
                      <a:pt x="7203" y="57266"/>
                      <a:pt x="7203" y="52584"/>
                    </a:cubicBezTo>
                    <a:cubicBezTo>
                      <a:pt x="6843" y="47902"/>
                      <a:pt x="6123" y="39978"/>
                      <a:pt x="4682" y="27733"/>
                    </a:cubicBezTo>
                    <a:close/>
                  </a:path>
                </a:pathLst>
              </a:custGeom>
              <a:solidFill>
                <a:schemeClr val="accent2"/>
              </a:solidFill>
              <a:ln w="0" cap="flat">
                <a:noFill/>
                <a:prstDash val="solid"/>
                <a:miter/>
              </a:ln>
            </p:spPr>
            <p:txBody>
              <a:bodyPr rtlCol="0" anchor="ctr"/>
              <a:lstStyle/>
              <a:p>
                <a:endParaRPr lang="en-US" sz="744"/>
              </a:p>
            </p:txBody>
          </p:sp>
          <p:sp>
            <p:nvSpPr>
              <p:cNvPr id="2917" name="Freeform: Shape 2916">
                <a:extLst>
                  <a:ext uri="{FF2B5EF4-FFF2-40B4-BE49-F238E27FC236}">
                    <a16:creationId xmlns:a16="http://schemas.microsoft.com/office/drawing/2014/main" id="{32E4AB8F-0961-5284-DA8A-8D6CF232F58D}"/>
                  </a:ext>
                </a:extLst>
              </p:cNvPr>
              <p:cNvSpPr/>
              <p:nvPr/>
            </p:nvSpPr>
            <p:spPr>
              <a:xfrm>
                <a:off x="8397562" y="5020042"/>
                <a:ext cx="6122" cy="50782"/>
              </a:xfrm>
              <a:custGeom>
                <a:avLst/>
                <a:gdLst>
                  <a:gd name="connsiteX0" fmla="*/ 5763 w 6122"/>
                  <a:gd name="connsiteY0" fmla="*/ 50783 h 50782"/>
                  <a:gd name="connsiteX1" fmla="*/ 3241 w 6122"/>
                  <a:gd name="connsiteY1" fmla="*/ 30614 h 50782"/>
                  <a:gd name="connsiteX2" fmla="*/ 0 w 6122"/>
                  <a:gd name="connsiteY2" fmla="*/ 0 h 50782"/>
                  <a:gd name="connsiteX3" fmla="*/ 2521 w 6122"/>
                  <a:gd name="connsiteY3" fmla="*/ 25211 h 50782"/>
                  <a:gd name="connsiteX4" fmla="*/ 6123 w 6122"/>
                  <a:gd name="connsiteY4" fmla="*/ 50423 h 507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22" h="50782">
                    <a:moveTo>
                      <a:pt x="5763" y="50783"/>
                    </a:moveTo>
                    <a:lnTo>
                      <a:pt x="3241" y="30614"/>
                    </a:lnTo>
                    <a:cubicBezTo>
                      <a:pt x="1441" y="20529"/>
                      <a:pt x="1080" y="10445"/>
                      <a:pt x="0" y="0"/>
                    </a:cubicBezTo>
                    <a:cubicBezTo>
                      <a:pt x="720" y="8284"/>
                      <a:pt x="1441" y="16927"/>
                      <a:pt x="2521" y="25211"/>
                    </a:cubicBezTo>
                    <a:lnTo>
                      <a:pt x="6123" y="50423"/>
                    </a:lnTo>
                    <a:close/>
                  </a:path>
                </a:pathLst>
              </a:custGeom>
              <a:solidFill>
                <a:schemeClr val="accent2"/>
              </a:solidFill>
              <a:ln w="0" cap="flat">
                <a:noFill/>
                <a:prstDash val="solid"/>
                <a:miter/>
              </a:ln>
            </p:spPr>
            <p:txBody>
              <a:bodyPr rtlCol="0" anchor="ctr"/>
              <a:lstStyle/>
              <a:p>
                <a:endParaRPr lang="en-US" sz="744"/>
              </a:p>
            </p:txBody>
          </p:sp>
          <p:sp>
            <p:nvSpPr>
              <p:cNvPr id="2918" name="Freeform: Shape 2917">
                <a:extLst>
                  <a:ext uri="{FF2B5EF4-FFF2-40B4-BE49-F238E27FC236}">
                    <a16:creationId xmlns:a16="http://schemas.microsoft.com/office/drawing/2014/main" id="{455661E4-C0D5-938C-4A6A-F5C3ED165269}"/>
                  </a:ext>
                </a:extLst>
              </p:cNvPr>
              <p:cNvSpPr/>
              <p:nvPr/>
            </p:nvSpPr>
            <p:spPr>
              <a:xfrm>
                <a:off x="8397442" y="4756042"/>
                <a:ext cx="640" cy="84638"/>
              </a:xfrm>
              <a:custGeom>
                <a:avLst/>
                <a:gdLst>
                  <a:gd name="connsiteX0" fmla="*/ 480 w 640"/>
                  <a:gd name="connsiteY0" fmla="*/ 0 h 84638"/>
                  <a:gd name="connsiteX1" fmla="*/ 480 w 640"/>
                  <a:gd name="connsiteY1" fmla="*/ 84638 h 84638"/>
                  <a:gd name="connsiteX2" fmla="*/ 480 w 640"/>
                  <a:gd name="connsiteY2" fmla="*/ 0 h 84638"/>
                </a:gdLst>
                <a:ahLst/>
                <a:cxnLst>
                  <a:cxn ang="0">
                    <a:pos x="connsiteX0" y="connsiteY0"/>
                  </a:cxn>
                  <a:cxn ang="0">
                    <a:pos x="connsiteX1" y="connsiteY1"/>
                  </a:cxn>
                  <a:cxn ang="0">
                    <a:pos x="connsiteX2" y="connsiteY2"/>
                  </a:cxn>
                </a:cxnLst>
                <a:rect l="l" t="t" r="r" b="b"/>
                <a:pathLst>
                  <a:path w="640" h="84638">
                    <a:moveTo>
                      <a:pt x="480" y="0"/>
                    </a:moveTo>
                    <a:cubicBezTo>
                      <a:pt x="-600" y="23771"/>
                      <a:pt x="480" y="69512"/>
                      <a:pt x="480" y="84638"/>
                    </a:cubicBezTo>
                    <a:cubicBezTo>
                      <a:pt x="480" y="32415"/>
                      <a:pt x="840" y="55105"/>
                      <a:pt x="480" y="0"/>
                    </a:cubicBezTo>
                    <a:close/>
                  </a:path>
                </a:pathLst>
              </a:custGeom>
              <a:solidFill>
                <a:schemeClr val="accent2"/>
              </a:solidFill>
              <a:ln w="0" cap="flat">
                <a:noFill/>
                <a:prstDash val="solid"/>
                <a:miter/>
              </a:ln>
            </p:spPr>
            <p:txBody>
              <a:bodyPr rtlCol="0" anchor="ctr"/>
              <a:lstStyle/>
              <a:p>
                <a:endParaRPr lang="en-US" sz="744"/>
              </a:p>
            </p:txBody>
          </p:sp>
          <p:sp>
            <p:nvSpPr>
              <p:cNvPr id="2919" name="Freeform: Shape 2918">
                <a:extLst>
                  <a:ext uri="{FF2B5EF4-FFF2-40B4-BE49-F238E27FC236}">
                    <a16:creationId xmlns:a16="http://schemas.microsoft.com/office/drawing/2014/main" id="{FE0B0642-C2AB-342B-5BDB-DAE32C93BAFC}"/>
                  </a:ext>
                </a:extLst>
              </p:cNvPr>
              <p:cNvSpPr/>
              <p:nvPr/>
            </p:nvSpPr>
            <p:spPr>
              <a:xfrm>
                <a:off x="8385316" y="4770449"/>
                <a:ext cx="720" cy="50422"/>
              </a:xfrm>
              <a:custGeom>
                <a:avLst/>
                <a:gdLst>
                  <a:gd name="connsiteX0" fmla="*/ 720 w 720"/>
                  <a:gd name="connsiteY0" fmla="*/ 50423 h 50422"/>
                  <a:gd name="connsiteX1" fmla="*/ 0 w 720"/>
                  <a:gd name="connsiteY1" fmla="*/ 0 h 50422"/>
                  <a:gd name="connsiteX2" fmla="*/ 0 w 720"/>
                  <a:gd name="connsiteY2" fmla="*/ 4682 h 50422"/>
                  <a:gd name="connsiteX3" fmla="*/ 720 w 720"/>
                  <a:gd name="connsiteY3" fmla="*/ 50423 h 50422"/>
                </a:gdLst>
                <a:ahLst/>
                <a:cxnLst>
                  <a:cxn ang="0">
                    <a:pos x="connsiteX0" y="connsiteY0"/>
                  </a:cxn>
                  <a:cxn ang="0">
                    <a:pos x="connsiteX1" y="connsiteY1"/>
                  </a:cxn>
                  <a:cxn ang="0">
                    <a:pos x="connsiteX2" y="connsiteY2"/>
                  </a:cxn>
                  <a:cxn ang="0">
                    <a:pos x="connsiteX3" y="connsiteY3"/>
                  </a:cxn>
                </a:cxnLst>
                <a:rect l="l" t="t" r="r" b="b"/>
                <a:pathLst>
                  <a:path w="720" h="50422">
                    <a:moveTo>
                      <a:pt x="720" y="50423"/>
                    </a:moveTo>
                    <a:lnTo>
                      <a:pt x="0" y="0"/>
                    </a:lnTo>
                    <a:lnTo>
                      <a:pt x="0" y="4682"/>
                    </a:lnTo>
                    <a:lnTo>
                      <a:pt x="720" y="50423"/>
                    </a:lnTo>
                    <a:close/>
                  </a:path>
                </a:pathLst>
              </a:custGeom>
              <a:solidFill>
                <a:schemeClr val="accent2"/>
              </a:solidFill>
              <a:ln w="0" cap="flat">
                <a:noFill/>
                <a:prstDash val="solid"/>
                <a:miter/>
              </a:ln>
            </p:spPr>
            <p:txBody>
              <a:bodyPr rtlCol="0" anchor="ctr"/>
              <a:lstStyle/>
              <a:p>
                <a:endParaRPr lang="en-US" sz="744"/>
              </a:p>
            </p:txBody>
          </p:sp>
          <p:sp>
            <p:nvSpPr>
              <p:cNvPr id="2920" name="Freeform: Shape 2919">
                <a:extLst>
                  <a:ext uri="{FF2B5EF4-FFF2-40B4-BE49-F238E27FC236}">
                    <a16:creationId xmlns:a16="http://schemas.microsoft.com/office/drawing/2014/main" id="{553C5F6E-CFD0-E41D-8FEC-2D87DA8B2CAD}"/>
                  </a:ext>
                </a:extLst>
              </p:cNvPr>
              <p:cNvSpPr/>
              <p:nvPr/>
            </p:nvSpPr>
            <p:spPr>
              <a:xfrm>
                <a:off x="8558915" y="3261008"/>
                <a:ext cx="12965" cy="20529"/>
              </a:xfrm>
              <a:custGeom>
                <a:avLst/>
                <a:gdLst>
                  <a:gd name="connsiteX0" fmla="*/ 0 w 12965"/>
                  <a:gd name="connsiteY0" fmla="*/ 20529 h 20529"/>
                  <a:gd name="connsiteX1" fmla="*/ 12966 w 12965"/>
                  <a:gd name="connsiteY1" fmla="*/ 0 h 20529"/>
                  <a:gd name="connsiteX2" fmla="*/ 0 w 12965"/>
                  <a:gd name="connsiteY2" fmla="*/ 20529 h 20529"/>
                </a:gdLst>
                <a:ahLst/>
                <a:cxnLst>
                  <a:cxn ang="0">
                    <a:pos x="connsiteX0" y="connsiteY0"/>
                  </a:cxn>
                  <a:cxn ang="0">
                    <a:pos x="connsiteX1" y="connsiteY1"/>
                  </a:cxn>
                  <a:cxn ang="0">
                    <a:pos x="connsiteX2" y="connsiteY2"/>
                  </a:cxn>
                </a:cxnLst>
                <a:rect l="l" t="t" r="r" b="b"/>
                <a:pathLst>
                  <a:path w="12965" h="20529">
                    <a:moveTo>
                      <a:pt x="0" y="20529"/>
                    </a:moveTo>
                    <a:cubicBezTo>
                      <a:pt x="4322" y="13686"/>
                      <a:pt x="8644" y="7203"/>
                      <a:pt x="12966" y="0"/>
                    </a:cubicBezTo>
                    <a:cubicBezTo>
                      <a:pt x="7203" y="9364"/>
                      <a:pt x="3241" y="15487"/>
                      <a:pt x="0" y="20529"/>
                    </a:cubicBezTo>
                    <a:close/>
                  </a:path>
                </a:pathLst>
              </a:custGeom>
              <a:solidFill>
                <a:schemeClr val="accent2"/>
              </a:solidFill>
              <a:ln w="0" cap="flat">
                <a:noFill/>
                <a:prstDash val="solid"/>
                <a:miter/>
              </a:ln>
            </p:spPr>
            <p:txBody>
              <a:bodyPr rtlCol="0" anchor="ctr"/>
              <a:lstStyle/>
              <a:p>
                <a:endParaRPr lang="en-US" sz="744"/>
              </a:p>
            </p:txBody>
          </p:sp>
          <p:sp>
            <p:nvSpPr>
              <p:cNvPr id="2921" name="Freeform: Shape 2920">
                <a:extLst>
                  <a:ext uri="{FF2B5EF4-FFF2-40B4-BE49-F238E27FC236}">
                    <a16:creationId xmlns:a16="http://schemas.microsoft.com/office/drawing/2014/main" id="{563DEBBB-4B04-C17B-87FE-24624302D41F}"/>
                  </a:ext>
                </a:extLst>
              </p:cNvPr>
              <p:cNvSpPr/>
              <p:nvPr/>
            </p:nvSpPr>
            <p:spPr>
              <a:xfrm>
                <a:off x="8428536" y="3061448"/>
                <a:ext cx="330269" cy="663920"/>
              </a:xfrm>
              <a:custGeom>
                <a:avLst/>
                <a:gdLst>
                  <a:gd name="connsiteX0" fmla="*/ 720 w 330269"/>
                  <a:gd name="connsiteY0" fmla="*/ 618790 h 663920"/>
                  <a:gd name="connsiteX1" fmla="*/ 2521 w 330269"/>
                  <a:gd name="connsiteY1" fmla="*/ 600421 h 663920"/>
                  <a:gd name="connsiteX2" fmla="*/ 4322 w 330269"/>
                  <a:gd name="connsiteY2" fmla="*/ 588536 h 663920"/>
                  <a:gd name="connsiteX3" fmla="*/ 5763 w 330269"/>
                  <a:gd name="connsiteY3" fmla="*/ 580973 h 663920"/>
                  <a:gd name="connsiteX4" fmla="*/ 5042 w 330269"/>
                  <a:gd name="connsiteY4" fmla="*/ 589977 h 663920"/>
                  <a:gd name="connsiteX5" fmla="*/ 3962 w 330269"/>
                  <a:gd name="connsiteY5" fmla="*/ 598621 h 663920"/>
                  <a:gd name="connsiteX6" fmla="*/ 3241 w 330269"/>
                  <a:gd name="connsiteY6" fmla="*/ 609065 h 663920"/>
                  <a:gd name="connsiteX7" fmla="*/ 1801 w 330269"/>
                  <a:gd name="connsiteY7" fmla="*/ 631755 h 663920"/>
                  <a:gd name="connsiteX8" fmla="*/ 1080 w 330269"/>
                  <a:gd name="connsiteY8" fmla="*/ 642560 h 663920"/>
                  <a:gd name="connsiteX9" fmla="*/ 1080 w 330269"/>
                  <a:gd name="connsiteY9" fmla="*/ 651925 h 663920"/>
                  <a:gd name="connsiteX10" fmla="*/ 2521 w 330269"/>
                  <a:gd name="connsiteY10" fmla="*/ 659128 h 663920"/>
                  <a:gd name="connsiteX11" fmla="*/ 2521 w 330269"/>
                  <a:gd name="connsiteY11" fmla="*/ 643281 h 663920"/>
                  <a:gd name="connsiteX12" fmla="*/ 3602 w 330269"/>
                  <a:gd name="connsiteY12" fmla="*/ 627434 h 663920"/>
                  <a:gd name="connsiteX13" fmla="*/ 5763 w 330269"/>
                  <a:gd name="connsiteY13" fmla="*/ 595739 h 663920"/>
                  <a:gd name="connsiteX14" fmla="*/ 5763 w 330269"/>
                  <a:gd name="connsiteY14" fmla="*/ 601142 h 663920"/>
                  <a:gd name="connsiteX15" fmla="*/ 10445 w 330269"/>
                  <a:gd name="connsiteY15" fmla="*/ 562604 h 663920"/>
                  <a:gd name="connsiteX16" fmla="*/ 13326 w 330269"/>
                  <a:gd name="connsiteY16" fmla="*/ 543516 h 663920"/>
                  <a:gd name="connsiteX17" fmla="*/ 16567 w 330269"/>
                  <a:gd name="connsiteY17" fmla="*/ 524427 h 663920"/>
                  <a:gd name="connsiteX18" fmla="*/ 9724 w 330269"/>
                  <a:gd name="connsiteY18" fmla="*/ 548198 h 663920"/>
                  <a:gd name="connsiteX19" fmla="*/ 15487 w 330269"/>
                  <a:gd name="connsiteY19" fmla="*/ 517224 h 663920"/>
                  <a:gd name="connsiteX20" fmla="*/ 16567 w 330269"/>
                  <a:gd name="connsiteY20" fmla="*/ 511461 h 663920"/>
                  <a:gd name="connsiteX21" fmla="*/ 17648 w 330269"/>
                  <a:gd name="connsiteY21" fmla="*/ 506779 h 663920"/>
                  <a:gd name="connsiteX22" fmla="*/ 19449 w 330269"/>
                  <a:gd name="connsiteY22" fmla="*/ 498856 h 663920"/>
                  <a:gd name="connsiteX23" fmla="*/ 23411 w 330269"/>
                  <a:gd name="connsiteY23" fmla="*/ 484809 h 663920"/>
                  <a:gd name="connsiteX24" fmla="*/ 26292 w 330269"/>
                  <a:gd name="connsiteY24" fmla="*/ 475805 h 663920"/>
                  <a:gd name="connsiteX25" fmla="*/ 36376 w 330269"/>
                  <a:gd name="connsiteY25" fmla="*/ 442670 h 663920"/>
                  <a:gd name="connsiteX26" fmla="*/ 40338 w 330269"/>
                  <a:gd name="connsiteY26" fmla="*/ 428624 h 663920"/>
                  <a:gd name="connsiteX27" fmla="*/ 45020 w 330269"/>
                  <a:gd name="connsiteY27" fmla="*/ 414938 h 663920"/>
                  <a:gd name="connsiteX28" fmla="*/ 54385 w 330269"/>
                  <a:gd name="connsiteY28" fmla="*/ 387565 h 663920"/>
                  <a:gd name="connsiteX29" fmla="*/ 64829 w 330269"/>
                  <a:gd name="connsiteY29" fmla="*/ 360553 h 663920"/>
                  <a:gd name="connsiteX30" fmla="*/ 70232 w 330269"/>
                  <a:gd name="connsiteY30" fmla="*/ 347227 h 663920"/>
                  <a:gd name="connsiteX31" fmla="*/ 75994 w 330269"/>
                  <a:gd name="connsiteY31" fmla="*/ 333901 h 663920"/>
                  <a:gd name="connsiteX32" fmla="*/ 72393 w 330269"/>
                  <a:gd name="connsiteY32" fmla="*/ 342545 h 663920"/>
                  <a:gd name="connsiteX33" fmla="*/ 79236 w 330269"/>
                  <a:gd name="connsiteY33" fmla="*/ 326338 h 663920"/>
                  <a:gd name="connsiteX34" fmla="*/ 178280 w 330269"/>
                  <a:gd name="connsiteY34" fmla="*/ 158502 h 663920"/>
                  <a:gd name="connsiteX35" fmla="*/ 311901 w 330269"/>
                  <a:gd name="connsiteY35" fmla="*/ 16598 h 663920"/>
                  <a:gd name="connsiteX36" fmla="*/ 320184 w 330269"/>
                  <a:gd name="connsiteY36" fmla="*/ 9035 h 663920"/>
                  <a:gd name="connsiteX37" fmla="*/ 325947 w 330269"/>
                  <a:gd name="connsiteY37" fmla="*/ 3992 h 663920"/>
                  <a:gd name="connsiteX38" fmla="*/ 330269 w 330269"/>
                  <a:gd name="connsiteY38" fmla="*/ 30 h 663920"/>
                  <a:gd name="connsiteX39" fmla="*/ 320905 w 330269"/>
                  <a:gd name="connsiteY39" fmla="*/ 6153 h 663920"/>
                  <a:gd name="connsiteX40" fmla="*/ 319104 w 330269"/>
                  <a:gd name="connsiteY40" fmla="*/ 4352 h 663920"/>
                  <a:gd name="connsiteX41" fmla="*/ 269041 w 330269"/>
                  <a:gd name="connsiteY41" fmla="*/ 49013 h 663920"/>
                  <a:gd name="connsiteX42" fmla="*/ 256436 w 330269"/>
                  <a:gd name="connsiteY42" fmla="*/ 60898 h 663920"/>
                  <a:gd name="connsiteX43" fmla="*/ 244550 w 330269"/>
                  <a:gd name="connsiteY43" fmla="*/ 73143 h 663920"/>
                  <a:gd name="connsiteX44" fmla="*/ 233025 w 330269"/>
                  <a:gd name="connsiteY44" fmla="*/ 85389 h 663920"/>
                  <a:gd name="connsiteX45" fmla="*/ 222220 w 330269"/>
                  <a:gd name="connsiteY45" fmla="*/ 97274 h 663920"/>
                  <a:gd name="connsiteX46" fmla="*/ 203132 w 330269"/>
                  <a:gd name="connsiteY46" fmla="*/ 119604 h 663920"/>
                  <a:gd name="connsiteX47" fmla="*/ 198810 w 330269"/>
                  <a:gd name="connsiteY47" fmla="*/ 124647 h 663920"/>
                  <a:gd name="connsiteX48" fmla="*/ 194848 w 330269"/>
                  <a:gd name="connsiteY48" fmla="*/ 129689 h 663920"/>
                  <a:gd name="connsiteX49" fmla="*/ 188005 w 330269"/>
                  <a:gd name="connsiteY49" fmla="*/ 138693 h 663920"/>
                  <a:gd name="connsiteX50" fmla="*/ 173958 w 330269"/>
                  <a:gd name="connsiteY50" fmla="*/ 158862 h 663920"/>
                  <a:gd name="connsiteX51" fmla="*/ 175399 w 330269"/>
                  <a:gd name="connsiteY51" fmla="*/ 155981 h 663920"/>
                  <a:gd name="connsiteX52" fmla="*/ 167836 w 330269"/>
                  <a:gd name="connsiteY52" fmla="*/ 164985 h 663920"/>
                  <a:gd name="connsiteX53" fmla="*/ 154870 w 330269"/>
                  <a:gd name="connsiteY53" fmla="*/ 185154 h 663920"/>
                  <a:gd name="connsiteX54" fmla="*/ 148387 w 330269"/>
                  <a:gd name="connsiteY54" fmla="*/ 195239 h 663920"/>
                  <a:gd name="connsiteX55" fmla="*/ 142264 w 330269"/>
                  <a:gd name="connsiteY55" fmla="*/ 205683 h 663920"/>
                  <a:gd name="connsiteX56" fmla="*/ 148387 w 330269"/>
                  <a:gd name="connsiteY56" fmla="*/ 196319 h 663920"/>
                  <a:gd name="connsiteX57" fmla="*/ 155230 w 330269"/>
                  <a:gd name="connsiteY57" fmla="*/ 186955 h 663920"/>
                  <a:gd name="connsiteX58" fmla="*/ 168556 w 330269"/>
                  <a:gd name="connsiteY58" fmla="*/ 168586 h 663920"/>
                  <a:gd name="connsiteX59" fmla="*/ 104447 w 330269"/>
                  <a:gd name="connsiteY59" fmla="*/ 273394 h 663920"/>
                  <a:gd name="connsiteX60" fmla="*/ 88240 w 330269"/>
                  <a:gd name="connsiteY60" fmla="*/ 304728 h 663920"/>
                  <a:gd name="connsiteX61" fmla="*/ 74914 w 330269"/>
                  <a:gd name="connsiteY61" fmla="*/ 333181 h 663920"/>
                  <a:gd name="connsiteX62" fmla="*/ 69151 w 330269"/>
                  <a:gd name="connsiteY62" fmla="*/ 345426 h 663920"/>
                  <a:gd name="connsiteX63" fmla="*/ 64829 w 330269"/>
                  <a:gd name="connsiteY63" fmla="*/ 356231 h 663920"/>
                  <a:gd name="connsiteX64" fmla="*/ 58346 w 330269"/>
                  <a:gd name="connsiteY64" fmla="*/ 370998 h 663920"/>
                  <a:gd name="connsiteX65" fmla="*/ 68071 w 330269"/>
                  <a:gd name="connsiteY65" fmla="*/ 345426 h 663920"/>
                  <a:gd name="connsiteX66" fmla="*/ 75274 w 330269"/>
                  <a:gd name="connsiteY66" fmla="*/ 328499 h 663920"/>
                  <a:gd name="connsiteX67" fmla="*/ 84638 w 330269"/>
                  <a:gd name="connsiteY67" fmla="*/ 305808 h 663920"/>
                  <a:gd name="connsiteX68" fmla="*/ 98324 w 330269"/>
                  <a:gd name="connsiteY68" fmla="*/ 278076 h 663920"/>
                  <a:gd name="connsiteX69" fmla="*/ 103727 w 330269"/>
                  <a:gd name="connsiteY69" fmla="*/ 267271 h 663920"/>
                  <a:gd name="connsiteX70" fmla="*/ 110930 w 330269"/>
                  <a:gd name="connsiteY70" fmla="*/ 254665 h 663920"/>
                  <a:gd name="connsiteX71" fmla="*/ 119934 w 330269"/>
                  <a:gd name="connsiteY71" fmla="*/ 239539 h 663920"/>
                  <a:gd name="connsiteX72" fmla="*/ 124976 w 330269"/>
                  <a:gd name="connsiteY72" fmla="*/ 230895 h 663920"/>
                  <a:gd name="connsiteX73" fmla="*/ 131099 w 330269"/>
                  <a:gd name="connsiteY73" fmla="*/ 221530 h 663920"/>
                  <a:gd name="connsiteX74" fmla="*/ 128938 w 330269"/>
                  <a:gd name="connsiteY74" fmla="*/ 220810 h 663920"/>
                  <a:gd name="connsiteX75" fmla="*/ 121735 w 330269"/>
                  <a:gd name="connsiteY75" fmla="*/ 232335 h 663920"/>
                  <a:gd name="connsiteX76" fmla="*/ 115252 w 330269"/>
                  <a:gd name="connsiteY76" fmla="*/ 243860 h 663920"/>
                  <a:gd name="connsiteX77" fmla="*/ 101926 w 330269"/>
                  <a:gd name="connsiteY77" fmla="*/ 266911 h 663920"/>
                  <a:gd name="connsiteX78" fmla="*/ 90041 w 330269"/>
                  <a:gd name="connsiteY78" fmla="*/ 290321 h 663920"/>
                  <a:gd name="connsiteX79" fmla="*/ 78515 w 330269"/>
                  <a:gd name="connsiteY79" fmla="*/ 313732 h 663920"/>
                  <a:gd name="connsiteX80" fmla="*/ 57986 w 330269"/>
                  <a:gd name="connsiteY80" fmla="*/ 361273 h 663920"/>
                  <a:gd name="connsiteX81" fmla="*/ 48622 w 330269"/>
                  <a:gd name="connsiteY81" fmla="*/ 385404 h 663920"/>
                  <a:gd name="connsiteX82" fmla="*/ 40338 w 330269"/>
                  <a:gd name="connsiteY82" fmla="*/ 409895 h 663920"/>
                  <a:gd name="connsiteX83" fmla="*/ 25572 w 330269"/>
                  <a:gd name="connsiteY83" fmla="*/ 459598 h 663920"/>
                  <a:gd name="connsiteX84" fmla="*/ 19449 w 330269"/>
                  <a:gd name="connsiteY84" fmla="*/ 485169 h 663920"/>
                  <a:gd name="connsiteX85" fmla="*/ 13686 w 330269"/>
                  <a:gd name="connsiteY85" fmla="*/ 511101 h 663920"/>
                  <a:gd name="connsiteX86" fmla="*/ 9004 w 330269"/>
                  <a:gd name="connsiteY86" fmla="*/ 537393 h 663920"/>
                  <a:gd name="connsiteX87" fmla="*/ 5042 w 330269"/>
                  <a:gd name="connsiteY87" fmla="*/ 564045 h 663920"/>
                  <a:gd name="connsiteX88" fmla="*/ 1801 w 330269"/>
                  <a:gd name="connsiteY88" fmla="*/ 591417 h 663920"/>
                  <a:gd name="connsiteX89" fmla="*/ 1080 w 330269"/>
                  <a:gd name="connsiteY89" fmla="*/ 598260 h 663920"/>
                  <a:gd name="connsiteX90" fmla="*/ 720 w 330269"/>
                  <a:gd name="connsiteY90" fmla="*/ 605103 h 663920"/>
                  <a:gd name="connsiteX91" fmla="*/ 0 w 330269"/>
                  <a:gd name="connsiteY91" fmla="*/ 619150 h 663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Lst>
                <a:rect l="l" t="t" r="r" b="b"/>
                <a:pathLst>
                  <a:path w="330269" h="663920">
                    <a:moveTo>
                      <a:pt x="720" y="618790"/>
                    </a:moveTo>
                    <a:cubicBezTo>
                      <a:pt x="1441" y="611586"/>
                      <a:pt x="2161" y="605464"/>
                      <a:pt x="2521" y="600421"/>
                    </a:cubicBezTo>
                    <a:cubicBezTo>
                      <a:pt x="3241" y="595379"/>
                      <a:pt x="3962" y="591417"/>
                      <a:pt x="4322" y="588536"/>
                    </a:cubicBezTo>
                    <a:cubicBezTo>
                      <a:pt x="5402" y="582773"/>
                      <a:pt x="5763" y="580612"/>
                      <a:pt x="5763" y="580973"/>
                    </a:cubicBezTo>
                    <a:cubicBezTo>
                      <a:pt x="5763" y="581693"/>
                      <a:pt x="5763" y="584934"/>
                      <a:pt x="5042" y="589977"/>
                    </a:cubicBezTo>
                    <a:cubicBezTo>
                      <a:pt x="5042" y="592498"/>
                      <a:pt x="4322" y="595379"/>
                      <a:pt x="3962" y="598621"/>
                    </a:cubicBezTo>
                    <a:cubicBezTo>
                      <a:pt x="3962" y="601862"/>
                      <a:pt x="3602" y="605464"/>
                      <a:pt x="3241" y="609065"/>
                    </a:cubicBezTo>
                    <a:cubicBezTo>
                      <a:pt x="2881" y="616269"/>
                      <a:pt x="2521" y="624192"/>
                      <a:pt x="1801" y="631755"/>
                    </a:cubicBezTo>
                    <a:cubicBezTo>
                      <a:pt x="1801" y="635357"/>
                      <a:pt x="1441" y="639319"/>
                      <a:pt x="1080" y="642560"/>
                    </a:cubicBezTo>
                    <a:cubicBezTo>
                      <a:pt x="1080" y="645802"/>
                      <a:pt x="1080" y="649043"/>
                      <a:pt x="1080" y="651925"/>
                    </a:cubicBezTo>
                    <a:cubicBezTo>
                      <a:pt x="1080" y="663090"/>
                      <a:pt x="1441" y="668492"/>
                      <a:pt x="2521" y="659128"/>
                    </a:cubicBezTo>
                    <a:cubicBezTo>
                      <a:pt x="2521" y="653725"/>
                      <a:pt x="2521" y="648683"/>
                      <a:pt x="2521" y="643281"/>
                    </a:cubicBezTo>
                    <a:lnTo>
                      <a:pt x="3602" y="627434"/>
                    </a:lnTo>
                    <a:cubicBezTo>
                      <a:pt x="4322" y="616989"/>
                      <a:pt x="4682" y="606184"/>
                      <a:pt x="5763" y="595739"/>
                    </a:cubicBezTo>
                    <a:cubicBezTo>
                      <a:pt x="5763" y="597540"/>
                      <a:pt x="5763" y="599341"/>
                      <a:pt x="5763" y="601142"/>
                    </a:cubicBezTo>
                    <a:cubicBezTo>
                      <a:pt x="7203" y="588176"/>
                      <a:pt x="9004" y="575570"/>
                      <a:pt x="10445" y="562604"/>
                    </a:cubicBezTo>
                    <a:cubicBezTo>
                      <a:pt x="11165" y="556121"/>
                      <a:pt x="12246" y="549638"/>
                      <a:pt x="13326" y="543516"/>
                    </a:cubicBezTo>
                    <a:lnTo>
                      <a:pt x="16567" y="524427"/>
                    </a:lnTo>
                    <a:cubicBezTo>
                      <a:pt x="12606" y="539914"/>
                      <a:pt x="10445" y="551799"/>
                      <a:pt x="9724" y="548198"/>
                    </a:cubicBezTo>
                    <a:cubicBezTo>
                      <a:pt x="12246" y="535592"/>
                      <a:pt x="14046" y="525508"/>
                      <a:pt x="15487" y="517224"/>
                    </a:cubicBezTo>
                    <a:cubicBezTo>
                      <a:pt x="15847" y="515063"/>
                      <a:pt x="16207" y="513262"/>
                      <a:pt x="16567" y="511461"/>
                    </a:cubicBezTo>
                    <a:cubicBezTo>
                      <a:pt x="16928" y="509660"/>
                      <a:pt x="17288" y="508220"/>
                      <a:pt x="17648" y="506779"/>
                    </a:cubicBezTo>
                    <a:cubicBezTo>
                      <a:pt x="18368" y="503898"/>
                      <a:pt x="19089" y="501017"/>
                      <a:pt x="19449" y="498856"/>
                    </a:cubicBezTo>
                    <a:cubicBezTo>
                      <a:pt x="21610" y="489851"/>
                      <a:pt x="22690" y="486970"/>
                      <a:pt x="23411" y="484809"/>
                    </a:cubicBezTo>
                    <a:cubicBezTo>
                      <a:pt x="24131" y="482648"/>
                      <a:pt x="24851" y="481208"/>
                      <a:pt x="26292" y="475805"/>
                    </a:cubicBezTo>
                    <a:cubicBezTo>
                      <a:pt x="27733" y="470403"/>
                      <a:pt x="30974" y="461038"/>
                      <a:pt x="36376" y="442670"/>
                    </a:cubicBezTo>
                    <a:lnTo>
                      <a:pt x="40338" y="428624"/>
                    </a:lnTo>
                    <a:cubicBezTo>
                      <a:pt x="41779" y="423942"/>
                      <a:pt x="43219" y="419620"/>
                      <a:pt x="45020" y="414938"/>
                    </a:cubicBezTo>
                    <a:lnTo>
                      <a:pt x="54385" y="387565"/>
                    </a:lnTo>
                    <a:lnTo>
                      <a:pt x="64829" y="360553"/>
                    </a:lnTo>
                    <a:lnTo>
                      <a:pt x="70232" y="347227"/>
                    </a:lnTo>
                    <a:lnTo>
                      <a:pt x="75994" y="333901"/>
                    </a:lnTo>
                    <a:lnTo>
                      <a:pt x="72393" y="342545"/>
                    </a:lnTo>
                    <a:cubicBezTo>
                      <a:pt x="76354" y="333541"/>
                      <a:pt x="78155" y="329579"/>
                      <a:pt x="79236" y="326338"/>
                    </a:cubicBezTo>
                    <a:cubicBezTo>
                      <a:pt x="105888" y="266911"/>
                      <a:pt x="139023" y="210365"/>
                      <a:pt x="178280" y="158502"/>
                    </a:cubicBezTo>
                    <a:cubicBezTo>
                      <a:pt x="217538" y="106639"/>
                      <a:pt x="262558" y="58737"/>
                      <a:pt x="311901" y="16598"/>
                    </a:cubicBezTo>
                    <a:cubicBezTo>
                      <a:pt x="315142" y="13717"/>
                      <a:pt x="318023" y="11195"/>
                      <a:pt x="320184" y="9035"/>
                    </a:cubicBezTo>
                    <a:cubicBezTo>
                      <a:pt x="322345" y="6874"/>
                      <a:pt x="324506" y="5433"/>
                      <a:pt x="325947" y="3992"/>
                    </a:cubicBezTo>
                    <a:cubicBezTo>
                      <a:pt x="328828" y="1471"/>
                      <a:pt x="330269" y="391"/>
                      <a:pt x="330269" y="30"/>
                    </a:cubicBezTo>
                    <a:cubicBezTo>
                      <a:pt x="330269" y="-330"/>
                      <a:pt x="325947" y="2552"/>
                      <a:pt x="320905" y="6153"/>
                    </a:cubicBezTo>
                    <a:cubicBezTo>
                      <a:pt x="311180" y="13356"/>
                      <a:pt x="299655" y="22361"/>
                      <a:pt x="319104" y="4352"/>
                    </a:cubicBezTo>
                    <a:cubicBezTo>
                      <a:pt x="303617" y="18039"/>
                      <a:pt x="285609" y="32805"/>
                      <a:pt x="269041" y="49013"/>
                    </a:cubicBezTo>
                    <a:cubicBezTo>
                      <a:pt x="264719" y="52974"/>
                      <a:pt x="260397" y="56936"/>
                      <a:pt x="256436" y="60898"/>
                    </a:cubicBezTo>
                    <a:cubicBezTo>
                      <a:pt x="252474" y="64860"/>
                      <a:pt x="248512" y="69182"/>
                      <a:pt x="244550" y="73143"/>
                    </a:cubicBezTo>
                    <a:cubicBezTo>
                      <a:pt x="240589" y="77105"/>
                      <a:pt x="236627" y="81427"/>
                      <a:pt x="233025" y="85389"/>
                    </a:cubicBezTo>
                    <a:cubicBezTo>
                      <a:pt x="229063" y="89351"/>
                      <a:pt x="225462" y="93313"/>
                      <a:pt x="222220" y="97274"/>
                    </a:cubicBezTo>
                    <a:cubicBezTo>
                      <a:pt x="215377" y="105198"/>
                      <a:pt x="208894" y="112761"/>
                      <a:pt x="203132" y="119604"/>
                    </a:cubicBezTo>
                    <a:cubicBezTo>
                      <a:pt x="201691" y="121405"/>
                      <a:pt x="200250" y="122846"/>
                      <a:pt x="198810" y="124647"/>
                    </a:cubicBezTo>
                    <a:cubicBezTo>
                      <a:pt x="197369" y="126447"/>
                      <a:pt x="196289" y="127888"/>
                      <a:pt x="194848" y="129689"/>
                    </a:cubicBezTo>
                    <a:cubicBezTo>
                      <a:pt x="192327" y="132930"/>
                      <a:pt x="190166" y="135812"/>
                      <a:pt x="188005" y="138693"/>
                    </a:cubicBezTo>
                    <a:cubicBezTo>
                      <a:pt x="179721" y="149858"/>
                      <a:pt x="174319" y="157061"/>
                      <a:pt x="173958" y="158862"/>
                    </a:cubicBezTo>
                    <a:cubicBezTo>
                      <a:pt x="174679" y="157782"/>
                      <a:pt x="175759" y="155981"/>
                      <a:pt x="175399" y="155981"/>
                    </a:cubicBezTo>
                    <a:cubicBezTo>
                      <a:pt x="175039" y="155981"/>
                      <a:pt x="172878" y="158142"/>
                      <a:pt x="167836" y="164985"/>
                    </a:cubicBezTo>
                    <a:lnTo>
                      <a:pt x="154870" y="185154"/>
                    </a:lnTo>
                    <a:cubicBezTo>
                      <a:pt x="152709" y="188395"/>
                      <a:pt x="150548" y="191997"/>
                      <a:pt x="148387" y="195239"/>
                    </a:cubicBezTo>
                    <a:lnTo>
                      <a:pt x="142264" y="205683"/>
                    </a:lnTo>
                    <a:lnTo>
                      <a:pt x="148387" y="196319"/>
                    </a:lnTo>
                    <a:cubicBezTo>
                      <a:pt x="150548" y="193078"/>
                      <a:pt x="152709" y="190196"/>
                      <a:pt x="155230" y="186955"/>
                    </a:cubicBezTo>
                    <a:lnTo>
                      <a:pt x="168556" y="168586"/>
                    </a:lnTo>
                    <a:cubicBezTo>
                      <a:pt x="155230" y="188395"/>
                      <a:pt x="127137" y="230895"/>
                      <a:pt x="104447" y="273394"/>
                    </a:cubicBezTo>
                    <a:cubicBezTo>
                      <a:pt x="99045" y="284199"/>
                      <a:pt x="93642" y="294643"/>
                      <a:pt x="88240" y="304728"/>
                    </a:cubicBezTo>
                    <a:cubicBezTo>
                      <a:pt x="83198" y="314812"/>
                      <a:pt x="78876" y="324537"/>
                      <a:pt x="74914" y="333181"/>
                    </a:cubicBezTo>
                    <a:cubicBezTo>
                      <a:pt x="72753" y="337503"/>
                      <a:pt x="70952" y="341464"/>
                      <a:pt x="69151" y="345426"/>
                    </a:cubicBezTo>
                    <a:cubicBezTo>
                      <a:pt x="67711" y="349388"/>
                      <a:pt x="65910" y="352990"/>
                      <a:pt x="64829" y="356231"/>
                    </a:cubicBezTo>
                    <a:cubicBezTo>
                      <a:pt x="62308" y="362714"/>
                      <a:pt x="60147" y="367756"/>
                      <a:pt x="58346" y="370998"/>
                    </a:cubicBezTo>
                    <a:cubicBezTo>
                      <a:pt x="62308" y="360553"/>
                      <a:pt x="65550" y="352269"/>
                      <a:pt x="68071" y="345426"/>
                    </a:cubicBezTo>
                    <a:cubicBezTo>
                      <a:pt x="70952" y="338583"/>
                      <a:pt x="73473" y="333181"/>
                      <a:pt x="75274" y="328499"/>
                    </a:cubicBezTo>
                    <a:cubicBezTo>
                      <a:pt x="79236" y="319134"/>
                      <a:pt x="81757" y="313012"/>
                      <a:pt x="84638" y="305808"/>
                    </a:cubicBezTo>
                    <a:cubicBezTo>
                      <a:pt x="87880" y="298965"/>
                      <a:pt x="91841" y="291042"/>
                      <a:pt x="98324" y="278076"/>
                    </a:cubicBezTo>
                    <a:cubicBezTo>
                      <a:pt x="100125" y="274834"/>
                      <a:pt x="101926" y="271233"/>
                      <a:pt x="103727" y="267271"/>
                    </a:cubicBezTo>
                    <a:cubicBezTo>
                      <a:pt x="105888" y="263309"/>
                      <a:pt x="108409" y="259347"/>
                      <a:pt x="110930" y="254665"/>
                    </a:cubicBezTo>
                    <a:cubicBezTo>
                      <a:pt x="113811" y="249983"/>
                      <a:pt x="116693" y="244941"/>
                      <a:pt x="119934" y="239539"/>
                    </a:cubicBezTo>
                    <a:cubicBezTo>
                      <a:pt x="121735" y="236657"/>
                      <a:pt x="123176" y="233776"/>
                      <a:pt x="124976" y="230895"/>
                    </a:cubicBezTo>
                    <a:cubicBezTo>
                      <a:pt x="126777" y="228013"/>
                      <a:pt x="128938" y="224772"/>
                      <a:pt x="131099" y="221530"/>
                    </a:cubicBezTo>
                    <a:cubicBezTo>
                      <a:pt x="127498" y="225852"/>
                      <a:pt x="114532" y="244221"/>
                      <a:pt x="128938" y="220810"/>
                    </a:cubicBezTo>
                    <a:cubicBezTo>
                      <a:pt x="126417" y="224772"/>
                      <a:pt x="123896" y="228373"/>
                      <a:pt x="121735" y="232335"/>
                    </a:cubicBezTo>
                    <a:cubicBezTo>
                      <a:pt x="119574" y="236297"/>
                      <a:pt x="117413" y="240259"/>
                      <a:pt x="115252" y="243860"/>
                    </a:cubicBezTo>
                    <a:cubicBezTo>
                      <a:pt x="110930" y="251784"/>
                      <a:pt x="106248" y="259347"/>
                      <a:pt x="101926" y="266911"/>
                    </a:cubicBezTo>
                    <a:cubicBezTo>
                      <a:pt x="97964" y="274834"/>
                      <a:pt x="94002" y="282758"/>
                      <a:pt x="90041" y="290321"/>
                    </a:cubicBezTo>
                    <a:cubicBezTo>
                      <a:pt x="86079" y="298245"/>
                      <a:pt x="82117" y="305808"/>
                      <a:pt x="78515" y="313732"/>
                    </a:cubicBezTo>
                    <a:cubicBezTo>
                      <a:pt x="71312" y="329579"/>
                      <a:pt x="63749" y="345066"/>
                      <a:pt x="57986" y="361273"/>
                    </a:cubicBezTo>
                    <a:lnTo>
                      <a:pt x="48622" y="385404"/>
                    </a:lnTo>
                    <a:cubicBezTo>
                      <a:pt x="45741" y="393688"/>
                      <a:pt x="43219" y="401612"/>
                      <a:pt x="40338" y="409895"/>
                    </a:cubicBezTo>
                    <a:cubicBezTo>
                      <a:pt x="34576" y="426103"/>
                      <a:pt x="30254" y="443030"/>
                      <a:pt x="25572" y="459598"/>
                    </a:cubicBezTo>
                    <a:cubicBezTo>
                      <a:pt x="23050" y="467882"/>
                      <a:pt x="21250" y="476525"/>
                      <a:pt x="19449" y="485169"/>
                    </a:cubicBezTo>
                    <a:cubicBezTo>
                      <a:pt x="17648" y="493813"/>
                      <a:pt x="15487" y="502457"/>
                      <a:pt x="13686" y="511101"/>
                    </a:cubicBezTo>
                    <a:cubicBezTo>
                      <a:pt x="12246" y="519745"/>
                      <a:pt x="10805" y="528749"/>
                      <a:pt x="9004" y="537393"/>
                    </a:cubicBezTo>
                    <a:cubicBezTo>
                      <a:pt x="7563" y="546397"/>
                      <a:pt x="5763" y="555041"/>
                      <a:pt x="5042" y="564045"/>
                    </a:cubicBezTo>
                    <a:cubicBezTo>
                      <a:pt x="3962" y="573049"/>
                      <a:pt x="2881" y="582053"/>
                      <a:pt x="1801" y="591417"/>
                    </a:cubicBezTo>
                    <a:lnTo>
                      <a:pt x="1080" y="598260"/>
                    </a:lnTo>
                    <a:cubicBezTo>
                      <a:pt x="1080" y="600421"/>
                      <a:pt x="1080" y="602942"/>
                      <a:pt x="720" y="605103"/>
                    </a:cubicBezTo>
                    <a:cubicBezTo>
                      <a:pt x="720" y="609786"/>
                      <a:pt x="0" y="614468"/>
                      <a:pt x="0" y="619150"/>
                    </a:cubicBezTo>
                    <a:close/>
                  </a:path>
                </a:pathLst>
              </a:custGeom>
              <a:solidFill>
                <a:schemeClr val="accent2"/>
              </a:solidFill>
              <a:ln w="0" cap="flat">
                <a:noFill/>
                <a:prstDash val="solid"/>
                <a:miter/>
              </a:ln>
            </p:spPr>
            <p:txBody>
              <a:bodyPr rtlCol="0" anchor="ctr"/>
              <a:lstStyle/>
              <a:p>
                <a:endParaRPr lang="en-US" sz="744"/>
              </a:p>
            </p:txBody>
          </p:sp>
          <p:sp>
            <p:nvSpPr>
              <p:cNvPr id="2922" name="Freeform: Shape 2921">
                <a:extLst>
                  <a:ext uri="{FF2B5EF4-FFF2-40B4-BE49-F238E27FC236}">
                    <a16:creationId xmlns:a16="http://schemas.microsoft.com/office/drawing/2014/main" id="{CCC97FE4-A462-5225-FFEB-CDD830A0DA2C}"/>
                  </a:ext>
                </a:extLst>
              </p:cNvPr>
              <p:cNvSpPr/>
              <p:nvPr/>
            </p:nvSpPr>
            <p:spPr>
              <a:xfrm>
                <a:off x="9440232" y="2862668"/>
                <a:ext cx="2515" cy="3601"/>
              </a:xfrm>
              <a:custGeom>
                <a:avLst/>
                <a:gdLst>
                  <a:gd name="connsiteX0" fmla="*/ 1081 w 2515"/>
                  <a:gd name="connsiteY0" fmla="*/ 0 h 3601"/>
                  <a:gd name="connsiteX1" fmla="*/ 0 w 2515"/>
                  <a:gd name="connsiteY1" fmla="*/ 0 h 3601"/>
                  <a:gd name="connsiteX2" fmla="*/ 1081 w 2515"/>
                  <a:gd name="connsiteY2" fmla="*/ 0 h 3601"/>
                </a:gdLst>
                <a:ahLst/>
                <a:cxnLst>
                  <a:cxn ang="0">
                    <a:pos x="connsiteX0" y="connsiteY0"/>
                  </a:cxn>
                  <a:cxn ang="0">
                    <a:pos x="connsiteX1" y="connsiteY1"/>
                  </a:cxn>
                  <a:cxn ang="0">
                    <a:pos x="connsiteX2" y="connsiteY2"/>
                  </a:cxn>
                </a:cxnLst>
                <a:rect l="l" t="t" r="r" b="b"/>
                <a:pathLst>
                  <a:path w="2515" h="3601">
                    <a:moveTo>
                      <a:pt x="1081" y="0"/>
                    </a:moveTo>
                    <a:lnTo>
                      <a:pt x="0" y="0"/>
                    </a:lnTo>
                    <a:cubicBezTo>
                      <a:pt x="2521" y="0"/>
                      <a:pt x="3602" y="0"/>
                      <a:pt x="1081" y="0"/>
                    </a:cubicBezTo>
                    <a:close/>
                  </a:path>
                </a:pathLst>
              </a:custGeom>
              <a:solidFill>
                <a:schemeClr val="accent2"/>
              </a:solidFill>
              <a:ln w="0" cap="flat">
                <a:noFill/>
                <a:prstDash val="solid"/>
                <a:miter/>
              </a:ln>
            </p:spPr>
            <p:txBody>
              <a:bodyPr rtlCol="0" anchor="ctr"/>
              <a:lstStyle/>
              <a:p>
                <a:endParaRPr lang="en-US" sz="744"/>
              </a:p>
            </p:txBody>
          </p:sp>
          <p:sp>
            <p:nvSpPr>
              <p:cNvPr id="2923" name="Freeform: Shape 2922">
                <a:extLst>
                  <a:ext uri="{FF2B5EF4-FFF2-40B4-BE49-F238E27FC236}">
                    <a16:creationId xmlns:a16="http://schemas.microsoft.com/office/drawing/2014/main" id="{B5F766AD-574A-C1D2-81DD-A02239238797}"/>
                  </a:ext>
                </a:extLst>
              </p:cNvPr>
              <p:cNvSpPr/>
              <p:nvPr/>
            </p:nvSpPr>
            <p:spPr>
              <a:xfrm>
                <a:off x="9319578" y="2862308"/>
                <a:ext cx="120654" cy="2521"/>
              </a:xfrm>
              <a:custGeom>
                <a:avLst/>
                <a:gdLst>
                  <a:gd name="connsiteX0" fmla="*/ 72033 w 120654"/>
                  <a:gd name="connsiteY0" fmla="*/ 0 h 2521"/>
                  <a:gd name="connsiteX1" fmla="*/ 0 w 120654"/>
                  <a:gd name="connsiteY1" fmla="*/ 2521 h 2521"/>
                  <a:gd name="connsiteX2" fmla="*/ 112371 w 120654"/>
                  <a:gd name="connsiteY2" fmla="*/ 2521 h 2521"/>
                  <a:gd name="connsiteX3" fmla="*/ 120654 w 120654"/>
                  <a:gd name="connsiteY3" fmla="*/ 360 h 2521"/>
                  <a:gd name="connsiteX4" fmla="*/ 56185 w 120654"/>
                  <a:gd name="connsiteY4" fmla="*/ 1080 h 2521"/>
                  <a:gd name="connsiteX5" fmla="*/ 72393 w 120654"/>
                  <a:gd name="connsiteY5" fmla="*/ 0 h 2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654" h="2521">
                    <a:moveTo>
                      <a:pt x="72033" y="0"/>
                    </a:moveTo>
                    <a:lnTo>
                      <a:pt x="0" y="2521"/>
                    </a:lnTo>
                    <a:lnTo>
                      <a:pt x="112371" y="2521"/>
                    </a:lnTo>
                    <a:cubicBezTo>
                      <a:pt x="112371" y="2521"/>
                      <a:pt x="120654" y="360"/>
                      <a:pt x="120654" y="360"/>
                    </a:cubicBezTo>
                    <a:cubicBezTo>
                      <a:pt x="110570" y="720"/>
                      <a:pt x="71312" y="1801"/>
                      <a:pt x="56185" y="1080"/>
                    </a:cubicBezTo>
                    <a:lnTo>
                      <a:pt x="72393" y="0"/>
                    </a:lnTo>
                    <a:close/>
                  </a:path>
                </a:pathLst>
              </a:custGeom>
              <a:solidFill>
                <a:schemeClr val="accent2"/>
              </a:solidFill>
              <a:ln w="0" cap="flat">
                <a:noFill/>
                <a:prstDash val="solid"/>
                <a:miter/>
              </a:ln>
            </p:spPr>
            <p:txBody>
              <a:bodyPr rtlCol="0" anchor="ctr"/>
              <a:lstStyle/>
              <a:p>
                <a:endParaRPr lang="en-US" sz="744"/>
              </a:p>
            </p:txBody>
          </p:sp>
          <p:sp>
            <p:nvSpPr>
              <p:cNvPr id="2924" name="Freeform: Shape 2923">
                <a:extLst>
                  <a:ext uri="{FF2B5EF4-FFF2-40B4-BE49-F238E27FC236}">
                    <a16:creationId xmlns:a16="http://schemas.microsoft.com/office/drawing/2014/main" id="{45F5C232-A71F-8122-C4F4-EE454E12E0D1}"/>
                  </a:ext>
                </a:extLst>
              </p:cNvPr>
              <p:cNvSpPr/>
              <p:nvPr/>
            </p:nvSpPr>
            <p:spPr>
              <a:xfrm>
                <a:off x="9238181" y="2861228"/>
                <a:ext cx="86078" cy="8643"/>
              </a:xfrm>
              <a:custGeom>
                <a:avLst/>
                <a:gdLst>
                  <a:gd name="connsiteX0" fmla="*/ 0 w 86078"/>
                  <a:gd name="connsiteY0" fmla="*/ 8644 h 8643"/>
                  <a:gd name="connsiteX1" fmla="*/ 31694 w 86078"/>
                  <a:gd name="connsiteY1" fmla="*/ 5402 h 8643"/>
                  <a:gd name="connsiteX2" fmla="*/ 43940 w 86078"/>
                  <a:gd name="connsiteY2" fmla="*/ 3962 h 8643"/>
                  <a:gd name="connsiteX3" fmla="*/ 39978 w 86078"/>
                  <a:gd name="connsiteY3" fmla="*/ 2881 h 8643"/>
                  <a:gd name="connsiteX4" fmla="*/ 22330 w 86078"/>
                  <a:gd name="connsiteY4" fmla="*/ 2881 h 8643"/>
                  <a:gd name="connsiteX5" fmla="*/ 38537 w 86078"/>
                  <a:gd name="connsiteY5" fmla="*/ 1801 h 8643"/>
                  <a:gd name="connsiteX6" fmla="*/ 49342 w 86078"/>
                  <a:gd name="connsiteY6" fmla="*/ 1801 h 8643"/>
                  <a:gd name="connsiteX7" fmla="*/ 60147 w 86078"/>
                  <a:gd name="connsiteY7" fmla="*/ 1801 h 8643"/>
                  <a:gd name="connsiteX8" fmla="*/ 68071 w 86078"/>
                  <a:gd name="connsiteY8" fmla="*/ 1801 h 8643"/>
                  <a:gd name="connsiteX9" fmla="*/ 74914 w 86078"/>
                  <a:gd name="connsiteY9" fmla="*/ 1441 h 8643"/>
                  <a:gd name="connsiteX10" fmla="*/ 86079 w 86078"/>
                  <a:gd name="connsiteY10" fmla="*/ 720 h 8643"/>
                  <a:gd name="connsiteX11" fmla="*/ 74914 w 86078"/>
                  <a:gd name="connsiteY11" fmla="*/ 0 h 8643"/>
                  <a:gd name="connsiteX12" fmla="*/ 50783 w 86078"/>
                  <a:gd name="connsiteY12" fmla="*/ 360 h 8643"/>
                  <a:gd name="connsiteX13" fmla="*/ 37097 w 86078"/>
                  <a:gd name="connsiteY13" fmla="*/ 720 h 8643"/>
                  <a:gd name="connsiteX14" fmla="*/ 24131 w 86078"/>
                  <a:gd name="connsiteY14" fmla="*/ 1441 h 8643"/>
                  <a:gd name="connsiteX15" fmla="*/ 5763 w 86078"/>
                  <a:gd name="connsiteY15" fmla="*/ 3241 h 8643"/>
                  <a:gd name="connsiteX16" fmla="*/ 360 w 86078"/>
                  <a:gd name="connsiteY16" fmla="*/ 7924 h 8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6078" h="8643">
                    <a:moveTo>
                      <a:pt x="0" y="8644"/>
                    </a:moveTo>
                    <a:cubicBezTo>
                      <a:pt x="14046" y="7563"/>
                      <a:pt x="24491" y="6123"/>
                      <a:pt x="31694" y="5402"/>
                    </a:cubicBezTo>
                    <a:cubicBezTo>
                      <a:pt x="38898" y="5042"/>
                      <a:pt x="42859" y="4322"/>
                      <a:pt x="43940" y="3962"/>
                    </a:cubicBezTo>
                    <a:cubicBezTo>
                      <a:pt x="45020" y="3602"/>
                      <a:pt x="43940" y="3241"/>
                      <a:pt x="39978" y="2881"/>
                    </a:cubicBezTo>
                    <a:cubicBezTo>
                      <a:pt x="36376" y="2881"/>
                      <a:pt x="30254" y="2161"/>
                      <a:pt x="22330" y="2881"/>
                    </a:cubicBezTo>
                    <a:cubicBezTo>
                      <a:pt x="28813" y="2161"/>
                      <a:pt x="34215" y="2161"/>
                      <a:pt x="38537" y="1801"/>
                    </a:cubicBezTo>
                    <a:cubicBezTo>
                      <a:pt x="42859" y="1801"/>
                      <a:pt x="46461" y="1801"/>
                      <a:pt x="49342" y="1801"/>
                    </a:cubicBezTo>
                    <a:cubicBezTo>
                      <a:pt x="54745" y="1801"/>
                      <a:pt x="57986" y="1801"/>
                      <a:pt x="60147" y="1801"/>
                    </a:cubicBezTo>
                    <a:cubicBezTo>
                      <a:pt x="62668" y="1801"/>
                      <a:pt x="64469" y="1801"/>
                      <a:pt x="68071" y="1801"/>
                    </a:cubicBezTo>
                    <a:cubicBezTo>
                      <a:pt x="69872" y="1801"/>
                      <a:pt x="72033" y="1801"/>
                      <a:pt x="74914" y="1441"/>
                    </a:cubicBezTo>
                    <a:cubicBezTo>
                      <a:pt x="77795" y="1441"/>
                      <a:pt x="81397" y="1441"/>
                      <a:pt x="86079" y="720"/>
                    </a:cubicBezTo>
                    <a:cubicBezTo>
                      <a:pt x="86079" y="360"/>
                      <a:pt x="81397" y="0"/>
                      <a:pt x="74914" y="0"/>
                    </a:cubicBezTo>
                    <a:cubicBezTo>
                      <a:pt x="68431" y="0"/>
                      <a:pt x="59787" y="0"/>
                      <a:pt x="50783" y="360"/>
                    </a:cubicBezTo>
                    <a:cubicBezTo>
                      <a:pt x="46101" y="360"/>
                      <a:pt x="41779" y="360"/>
                      <a:pt x="37097" y="720"/>
                    </a:cubicBezTo>
                    <a:cubicBezTo>
                      <a:pt x="32415" y="720"/>
                      <a:pt x="28093" y="720"/>
                      <a:pt x="24131" y="1441"/>
                    </a:cubicBezTo>
                    <a:cubicBezTo>
                      <a:pt x="16207" y="2161"/>
                      <a:pt x="9364" y="2881"/>
                      <a:pt x="5763" y="3241"/>
                    </a:cubicBezTo>
                    <a:lnTo>
                      <a:pt x="360" y="7924"/>
                    </a:lnTo>
                    <a:close/>
                  </a:path>
                </a:pathLst>
              </a:custGeom>
              <a:solidFill>
                <a:schemeClr val="accent2"/>
              </a:solidFill>
              <a:ln w="0" cap="flat">
                <a:noFill/>
                <a:prstDash val="solid"/>
                <a:miter/>
              </a:ln>
            </p:spPr>
            <p:txBody>
              <a:bodyPr rtlCol="0" anchor="ctr"/>
              <a:lstStyle/>
              <a:p>
                <a:endParaRPr lang="en-US" sz="744"/>
              </a:p>
            </p:txBody>
          </p:sp>
          <p:sp>
            <p:nvSpPr>
              <p:cNvPr id="2925" name="Freeform: Shape 2924">
                <a:extLst>
                  <a:ext uri="{FF2B5EF4-FFF2-40B4-BE49-F238E27FC236}">
                    <a16:creationId xmlns:a16="http://schemas.microsoft.com/office/drawing/2014/main" id="{39F31755-C49A-08A1-4561-08D8E98E01F8}"/>
                  </a:ext>
                </a:extLst>
              </p:cNvPr>
              <p:cNvSpPr/>
              <p:nvPr/>
            </p:nvSpPr>
            <p:spPr>
              <a:xfrm>
                <a:off x="8825795" y="2990166"/>
                <a:ext cx="33134" cy="20529"/>
              </a:xfrm>
              <a:custGeom>
                <a:avLst/>
                <a:gdLst>
                  <a:gd name="connsiteX0" fmla="*/ 20169 w 33134"/>
                  <a:gd name="connsiteY0" fmla="*/ 9004 h 20529"/>
                  <a:gd name="connsiteX1" fmla="*/ 33135 w 33134"/>
                  <a:gd name="connsiteY1" fmla="*/ 0 h 20529"/>
                  <a:gd name="connsiteX2" fmla="*/ 16567 w 33134"/>
                  <a:gd name="connsiteY2" fmla="*/ 10085 h 20529"/>
                  <a:gd name="connsiteX3" fmla="*/ 0 w 33134"/>
                  <a:gd name="connsiteY3" fmla="*/ 20529 h 20529"/>
                  <a:gd name="connsiteX4" fmla="*/ 20169 w 33134"/>
                  <a:gd name="connsiteY4" fmla="*/ 9004 h 205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134" h="20529">
                    <a:moveTo>
                      <a:pt x="20169" y="9004"/>
                    </a:moveTo>
                    <a:cubicBezTo>
                      <a:pt x="24491" y="5763"/>
                      <a:pt x="28813" y="2881"/>
                      <a:pt x="33135" y="0"/>
                    </a:cubicBezTo>
                    <a:cubicBezTo>
                      <a:pt x="27372" y="3241"/>
                      <a:pt x="21970" y="6843"/>
                      <a:pt x="16567" y="10085"/>
                    </a:cubicBezTo>
                    <a:lnTo>
                      <a:pt x="0" y="20529"/>
                    </a:lnTo>
                    <a:lnTo>
                      <a:pt x="20169" y="9004"/>
                    </a:lnTo>
                    <a:close/>
                  </a:path>
                </a:pathLst>
              </a:custGeom>
              <a:solidFill>
                <a:schemeClr val="accent2"/>
              </a:solidFill>
              <a:ln w="0" cap="flat">
                <a:noFill/>
                <a:prstDash val="solid"/>
                <a:miter/>
              </a:ln>
            </p:spPr>
            <p:txBody>
              <a:bodyPr rtlCol="0" anchor="ctr"/>
              <a:lstStyle/>
              <a:p>
                <a:endParaRPr lang="en-US" sz="744"/>
              </a:p>
            </p:txBody>
          </p:sp>
          <p:sp>
            <p:nvSpPr>
              <p:cNvPr id="2926" name="Freeform: Shape 2925">
                <a:extLst>
                  <a:ext uri="{FF2B5EF4-FFF2-40B4-BE49-F238E27FC236}">
                    <a16:creationId xmlns:a16="http://schemas.microsoft.com/office/drawing/2014/main" id="{E38B1D71-4B5C-BBBB-8C9D-22703ADD4FE1}"/>
                  </a:ext>
                </a:extLst>
              </p:cNvPr>
              <p:cNvSpPr/>
              <p:nvPr/>
            </p:nvSpPr>
            <p:spPr>
              <a:xfrm>
                <a:off x="8859290" y="2971077"/>
                <a:ext cx="33855" cy="19088"/>
              </a:xfrm>
              <a:custGeom>
                <a:avLst/>
                <a:gdLst>
                  <a:gd name="connsiteX0" fmla="*/ 0 w 33855"/>
                  <a:gd name="connsiteY0" fmla="*/ 19089 h 19088"/>
                  <a:gd name="connsiteX1" fmla="*/ 33855 w 33855"/>
                  <a:gd name="connsiteY1" fmla="*/ 0 h 19088"/>
                  <a:gd name="connsiteX2" fmla="*/ 22690 w 33855"/>
                  <a:gd name="connsiteY2" fmla="*/ 4322 h 19088"/>
                  <a:gd name="connsiteX3" fmla="*/ 0 w 33855"/>
                  <a:gd name="connsiteY3" fmla="*/ 19089 h 19088"/>
                </a:gdLst>
                <a:ahLst/>
                <a:cxnLst>
                  <a:cxn ang="0">
                    <a:pos x="connsiteX0" y="connsiteY0"/>
                  </a:cxn>
                  <a:cxn ang="0">
                    <a:pos x="connsiteX1" y="connsiteY1"/>
                  </a:cxn>
                  <a:cxn ang="0">
                    <a:pos x="connsiteX2" y="connsiteY2"/>
                  </a:cxn>
                  <a:cxn ang="0">
                    <a:pos x="connsiteX3" y="connsiteY3"/>
                  </a:cxn>
                </a:cxnLst>
                <a:rect l="l" t="t" r="r" b="b"/>
                <a:pathLst>
                  <a:path w="33855" h="19088">
                    <a:moveTo>
                      <a:pt x="0" y="19089"/>
                    </a:moveTo>
                    <a:cubicBezTo>
                      <a:pt x="11165" y="12606"/>
                      <a:pt x="22690" y="6123"/>
                      <a:pt x="33855" y="0"/>
                    </a:cubicBezTo>
                    <a:cubicBezTo>
                      <a:pt x="30974" y="720"/>
                      <a:pt x="28453" y="1441"/>
                      <a:pt x="22690" y="4322"/>
                    </a:cubicBezTo>
                    <a:lnTo>
                      <a:pt x="0" y="19089"/>
                    </a:lnTo>
                    <a:close/>
                  </a:path>
                </a:pathLst>
              </a:custGeom>
              <a:solidFill>
                <a:schemeClr val="accent2"/>
              </a:solidFill>
              <a:ln w="0" cap="flat">
                <a:noFill/>
                <a:prstDash val="solid"/>
                <a:miter/>
              </a:ln>
            </p:spPr>
            <p:txBody>
              <a:bodyPr rtlCol="0" anchor="ctr"/>
              <a:lstStyle/>
              <a:p>
                <a:endParaRPr lang="en-US" sz="744"/>
              </a:p>
            </p:txBody>
          </p:sp>
          <p:sp>
            <p:nvSpPr>
              <p:cNvPr id="2927" name="Freeform: Shape 2926">
                <a:extLst>
                  <a:ext uri="{FF2B5EF4-FFF2-40B4-BE49-F238E27FC236}">
                    <a16:creationId xmlns:a16="http://schemas.microsoft.com/office/drawing/2014/main" id="{39EBB39D-0BCE-2C8A-0629-5266D358E8CB}"/>
                  </a:ext>
                </a:extLst>
              </p:cNvPr>
              <p:cNvSpPr/>
              <p:nvPr/>
            </p:nvSpPr>
            <p:spPr>
              <a:xfrm>
                <a:off x="8985347" y="2909489"/>
                <a:ext cx="53664" cy="19088"/>
              </a:xfrm>
              <a:custGeom>
                <a:avLst/>
                <a:gdLst>
                  <a:gd name="connsiteX0" fmla="*/ 360 w 53664"/>
                  <a:gd name="connsiteY0" fmla="*/ 19089 h 19088"/>
                  <a:gd name="connsiteX1" fmla="*/ 24851 w 53664"/>
                  <a:gd name="connsiteY1" fmla="*/ 9724 h 19088"/>
                  <a:gd name="connsiteX2" fmla="*/ 53664 w 53664"/>
                  <a:gd name="connsiteY2" fmla="*/ 0 h 19088"/>
                  <a:gd name="connsiteX3" fmla="*/ 26652 w 53664"/>
                  <a:gd name="connsiteY3" fmla="*/ 9004 h 19088"/>
                  <a:gd name="connsiteX4" fmla="*/ 0 w 53664"/>
                  <a:gd name="connsiteY4" fmla="*/ 19089 h 190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64" h="19088">
                    <a:moveTo>
                      <a:pt x="360" y="19089"/>
                    </a:moveTo>
                    <a:cubicBezTo>
                      <a:pt x="7924" y="16207"/>
                      <a:pt x="16207" y="12966"/>
                      <a:pt x="24851" y="9724"/>
                    </a:cubicBezTo>
                    <a:cubicBezTo>
                      <a:pt x="33855" y="6843"/>
                      <a:pt x="43220" y="3602"/>
                      <a:pt x="53664" y="0"/>
                    </a:cubicBezTo>
                    <a:lnTo>
                      <a:pt x="26652" y="9004"/>
                    </a:lnTo>
                    <a:cubicBezTo>
                      <a:pt x="17648" y="12246"/>
                      <a:pt x="9004" y="15847"/>
                      <a:pt x="0" y="19089"/>
                    </a:cubicBezTo>
                    <a:close/>
                  </a:path>
                </a:pathLst>
              </a:custGeom>
              <a:solidFill>
                <a:schemeClr val="accent2"/>
              </a:solidFill>
              <a:ln w="0" cap="flat">
                <a:noFill/>
                <a:prstDash val="solid"/>
                <a:miter/>
              </a:ln>
            </p:spPr>
            <p:txBody>
              <a:bodyPr rtlCol="0" anchor="ctr"/>
              <a:lstStyle/>
              <a:p>
                <a:endParaRPr lang="en-US" sz="744"/>
              </a:p>
            </p:txBody>
          </p:sp>
          <p:sp>
            <p:nvSpPr>
              <p:cNvPr id="2928" name="Freeform: Shape 2927">
                <a:extLst>
                  <a:ext uri="{FF2B5EF4-FFF2-40B4-BE49-F238E27FC236}">
                    <a16:creationId xmlns:a16="http://schemas.microsoft.com/office/drawing/2014/main" id="{F350A4A4-83C2-95CB-0B4E-9D085B72E36A}"/>
                  </a:ext>
                </a:extLst>
              </p:cNvPr>
              <p:cNvSpPr/>
              <p:nvPr/>
            </p:nvSpPr>
            <p:spPr>
              <a:xfrm>
                <a:off x="8944649" y="2928578"/>
                <a:ext cx="41418" cy="17287"/>
              </a:xfrm>
              <a:custGeom>
                <a:avLst/>
                <a:gdLst>
                  <a:gd name="connsiteX0" fmla="*/ 0 w 41418"/>
                  <a:gd name="connsiteY0" fmla="*/ 16928 h 17287"/>
                  <a:gd name="connsiteX1" fmla="*/ 1441 w 41418"/>
                  <a:gd name="connsiteY1" fmla="*/ 16928 h 17287"/>
                  <a:gd name="connsiteX2" fmla="*/ 21250 w 41418"/>
                  <a:gd name="connsiteY2" fmla="*/ 7924 h 17287"/>
                  <a:gd name="connsiteX3" fmla="*/ 41419 w 41418"/>
                  <a:gd name="connsiteY3" fmla="*/ 0 h 17287"/>
                  <a:gd name="connsiteX4" fmla="*/ 30614 w 41418"/>
                  <a:gd name="connsiteY4" fmla="*/ 4322 h 17287"/>
                  <a:gd name="connsiteX5" fmla="*/ 20169 w 41418"/>
                  <a:gd name="connsiteY5" fmla="*/ 8644 h 17287"/>
                  <a:gd name="connsiteX6" fmla="*/ 360 w 41418"/>
                  <a:gd name="connsiteY6" fmla="*/ 17288 h 17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418" h="17287">
                    <a:moveTo>
                      <a:pt x="0" y="16928"/>
                    </a:moveTo>
                    <a:lnTo>
                      <a:pt x="1441" y="16928"/>
                    </a:lnTo>
                    <a:cubicBezTo>
                      <a:pt x="1441" y="16928"/>
                      <a:pt x="21250" y="7924"/>
                      <a:pt x="21250" y="7924"/>
                    </a:cubicBezTo>
                    <a:cubicBezTo>
                      <a:pt x="27732" y="5042"/>
                      <a:pt x="34576" y="2521"/>
                      <a:pt x="41419" y="0"/>
                    </a:cubicBezTo>
                    <a:cubicBezTo>
                      <a:pt x="37817" y="1441"/>
                      <a:pt x="34215" y="2881"/>
                      <a:pt x="30614" y="4322"/>
                    </a:cubicBezTo>
                    <a:cubicBezTo>
                      <a:pt x="27012" y="5763"/>
                      <a:pt x="23411" y="6843"/>
                      <a:pt x="20169" y="8644"/>
                    </a:cubicBezTo>
                    <a:cubicBezTo>
                      <a:pt x="13326" y="11525"/>
                      <a:pt x="6843" y="14407"/>
                      <a:pt x="360" y="17288"/>
                    </a:cubicBezTo>
                    <a:close/>
                  </a:path>
                </a:pathLst>
              </a:custGeom>
              <a:solidFill>
                <a:schemeClr val="accent2"/>
              </a:solidFill>
              <a:ln w="0" cap="flat">
                <a:noFill/>
                <a:prstDash val="solid"/>
                <a:miter/>
              </a:ln>
            </p:spPr>
            <p:txBody>
              <a:bodyPr rtlCol="0" anchor="ctr"/>
              <a:lstStyle/>
              <a:p>
                <a:endParaRPr lang="en-US" sz="744"/>
              </a:p>
            </p:txBody>
          </p:sp>
          <p:sp>
            <p:nvSpPr>
              <p:cNvPr id="2929" name="Freeform: Shape 2928">
                <a:extLst>
                  <a:ext uri="{FF2B5EF4-FFF2-40B4-BE49-F238E27FC236}">
                    <a16:creationId xmlns:a16="http://schemas.microsoft.com/office/drawing/2014/main" id="{71F29675-E188-113B-AAE4-53936E6B4D91}"/>
                  </a:ext>
                </a:extLst>
              </p:cNvPr>
              <p:cNvSpPr/>
              <p:nvPr/>
            </p:nvSpPr>
            <p:spPr>
              <a:xfrm>
                <a:off x="8893146" y="2942624"/>
                <a:ext cx="64108" cy="28452"/>
              </a:xfrm>
              <a:custGeom>
                <a:avLst/>
                <a:gdLst>
                  <a:gd name="connsiteX0" fmla="*/ 0 w 64108"/>
                  <a:gd name="connsiteY0" fmla="*/ 28453 h 28452"/>
                  <a:gd name="connsiteX1" fmla="*/ 15487 w 64108"/>
                  <a:gd name="connsiteY1" fmla="*/ 22690 h 28452"/>
                  <a:gd name="connsiteX2" fmla="*/ 33495 w 64108"/>
                  <a:gd name="connsiteY2" fmla="*/ 14046 h 28452"/>
                  <a:gd name="connsiteX3" fmla="*/ 46821 w 64108"/>
                  <a:gd name="connsiteY3" fmla="*/ 7924 h 28452"/>
                  <a:gd name="connsiteX4" fmla="*/ 64109 w 64108"/>
                  <a:gd name="connsiteY4" fmla="*/ 0 h 28452"/>
                  <a:gd name="connsiteX5" fmla="*/ 52944 w 64108"/>
                  <a:gd name="connsiteY5" fmla="*/ 2521 h 28452"/>
                  <a:gd name="connsiteX6" fmla="*/ 39618 w 64108"/>
                  <a:gd name="connsiteY6" fmla="*/ 8644 h 28452"/>
                  <a:gd name="connsiteX7" fmla="*/ 26292 w 64108"/>
                  <a:gd name="connsiteY7" fmla="*/ 15127 h 28452"/>
                  <a:gd name="connsiteX8" fmla="*/ 0 w 64108"/>
                  <a:gd name="connsiteY8" fmla="*/ 28453 h 28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108" h="28452">
                    <a:moveTo>
                      <a:pt x="0" y="28453"/>
                    </a:moveTo>
                    <a:cubicBezTo>
                      <a:pt x="3241" y="27733"/>
                      <a:pt x="6483" y="26652"/>
                      <a:pt x="15487" y="22690"/>
                    </a:cubicBezTo>
                    <a:cubicBezTo>
                      <a:pt x="19809" y="20889"/>
                      <a:pt x="25572" y="18008"/>
                      <a:pt x="33495" y="14046"/>
                    </a:cubicBezTo>
                    <a:cubicBezTo>
                      <a:pt x="37457" y="11885"/>
                      <a:pt x="41779" y="10085"/>
                      <a:pt x="46821" y="7924"/>
                    </a:cubicBezTo>
                    <a:cubicBezTo>
                      <a:pt x="51863" y="5763"/>
                      <a:pt x="57626" y="2881"/>
                      <a:pt x="64109" y="0"/>
                    </a:cubicBezTo>
                    <a:lnTo>
                      <a:pt x="52944" y="2521"/>
                    </a:lnTo>
                    <a:lnTo>
                      <a:pt x="39618" y="8644"/>
                    </a:lnTo>
                    <a:cubicBezTo>
                      <a:pt x="34936" y="10445"/>
                      <a:pt x="30974" y="12966"/>
                      <a:pt x="26292" y="15127"/>
                    </a:cubicBezTo>
                    <a:lnTo>
                      <a:pt x="0" y="28453"/>
                    </a:lnTo>
                    <a:close/>
                  </a:path>
                </a:pathLst>
              </a:custGeom>
              <a:solidFill>
                <a:schemeClr val="accent2"/>
              </a:solidFill>
              <a:ln w="0" cap="flat">
                <a:noFill/>
                <a:prstDash val="solid"/>
                <a:miter/>
              </a:ln>
            </p:spPr>
            <p:txBody>
              <a:bodyPr rtlCol="0" anchor="ctr"/>
              <a:lstStyle/>
              <a:p>
                <a:endParaRPr lang="en-US" sz="744"/>
              </a:p>
            </p:txBody>
          </p:sp>
          <p:sp>
            <p:nvSpPr>
              <p:cNvPr id="2930" name="Freeform: Shape 2929">
                <a:extLst>
                  <a:ext uri="{FF2B5EF4-FFF2-40B4-BE49-F238E27FC236}">
                    <a16:creationId xmlns:a16="http://schemas.microsoft.com/office/drawing/2014/main" id="{C7531FF4-8D76-966A-043B-B70E50C6E4CC}"/>
                  </a:ext>
                </a:extLst>
              </p:cNvPr>
              <p:cNvSpPr/>
              <p:nvPr/>
            </p:nvSpPr>
            <p:spPr>
              <a:xfrm>
                <a:off x="8387117" y="4408126"/>
                <a:ext cx="1080" cy="50422"/>
              </a:xfrm>
              <a:custGeom>
                <a:avLst/>
                <a:gdLst>
                  <a:gd name="connsiteX0" fmla="*/ 1080 w 1080"/>
                  <a:gd name="connsiteY0" fmla="*/ 45741 h 50422"/>
                  <a:gd name="connsiteX1" fmla="*/ 360 w 1080"/>
                  <a:gd name="connsiteY1" fmla="*/ 0 h 50422"/>
                  <a:gd name="connsiteX2" fmla="*/ 0 w 1080"/>
                  <a:gd name="connsiteY2" fmla="*/ 5042 h 50422"/>
                  <a:gd name="connsiteX3" fmla="*/ 1080 w 1080"/>
                  <a:gd name="connsiteY3" fmla="*/ 50423 h 50422"/>
                  <a:gd name="connsiteX4" fmla="*/ 1080 w 1080"/>
                  <a:gd name="connsiteY4" fmla="*/ 45741 h 504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 h="50422">
                    <a:moveTo>
                      <a:pt x="1080" y="45741"/>
                    </a:moveTo>
                    <a:lnTo>
                      <a:pt x="360" y="0"/>
                    </a:lnTo>
                    <a:lnTo>
                      <a:pt x="0" y="5042"/>
                    </a:lnTo>
                    <a:lnTo>
                      <a:pt x="1080" y="50423"/>
                    </a:lnTo>
                    <a:lnTo>
                      <a:pt x="1080" y="45741"/>
                    </a:lnTo>
                    <a:close/>
                  </a:path>
                </a:pathLst>
              </a:custGeom>
              <a:solidFill>
                <a:schemeClr val="accent2"/>
              </a:solidFill>
              <a:ln w="0" cap="flat">
                <a:noFill/>
                <a:prstDash val="solid"/>
                <a:miter/>
              </a:ln>
            </p:spPr>
            <p:txBody>
              <a:bodyPr rtlCol="0" anchor="ctr"/>
              <a:lstStyle/>
              <a:p>
                <a:endParaRPr lang="en-US" sz="744"/>
              </a:p>
            </p:txBody>
          </p:sp>
          <p:sp>
            <p:nvSpPr>
              <p:cNvPr id="2931" name="Freeform: Shape 2930">
                <a:extLst>
                  <a:ext uri="{FF2B5EF4-FFF2-40B4-BE49-F238E27FC236}">
                    <a16:creationId xmlns:a16="http://schemas.microsoft.com/office/drawing/2014/main" id="{283A01E0-1E52-EA8D-CBD2-96622555AD68}"/>
                  </a:ext>
                </a:extLst>
              </p:cNvPr>
              <p:cNvSpPr/>
              <p:nvPr/>
            </p:nvSpPr>
            <p:spPr>
              <a:xfrm>
                <a:off x="8388918" y="4163215"/>
                <a:ext cx="720" cy="27732"/>
              </a:xfrm>
              <a:custGeom>
                <a:avLst/>
                <a:gdLst>
                  <a:gd name="connsiteX0" fmla="*/ 720 w 720"/>
                  <a:gd name="connsiteY0" fmla="*/ 27733 h 27732"/>
                  <a:gd name="connsiteX1" fmla="*/ 0 w 720"/>
                  <a:gd name="connsiteY1" fmla="*/ 0 h 27732"/>
                  <a:gd name="connsiteX2" fmla="*/ 720 w 720"/>
                  <a:gd name="connsiteY2" fmla="*/ 27733 h 27732"/>
                </a:gdLst>
                <a:ahLst/>
                <a:cxnLst>
                  <a:cxn ang="0">
                    <a:pos x="connsiteX0" y="connsiteY0"/>
                  </a:cxn>
                  <a:cxn ang="0">
                    <a:pos x="connsiteX1" y="connsiteY1"/>
                  </a:cxn>
                  <a:cxn ang="0">
                    <a:pos x="connsiteX2" y="connsiteY2"/>
                  </a:cxn>
                </a:cxnLst>
                <a:rect l="l" t="t" r="r" b="b"/>
                <a:pathLst>
                  <a:path w="720" h="27732">
                    <a:moveTo>
                      <a:pt x="720" y="27733"/>
                    </a:moveTo>
                    <a:cubicBezTo>
                      <a:pt x="720" y="16567"/>
                      <a:pt x="0" y="7924"/>
                      <a:pt x="0" y="0"/>
                    </a:cubicBezTo>
                    <a:cubicBezTo>
                      <a:pt x="0" y="11885"/>
                      <a:pt x="360" y="21250"/>
                      <a:pt x="720" y="27733"/>
                    </a:cubicBezTo>
                    <a:close/>
                  </a:path>
                </a:pathLst>
              </a:custGeom>
              <a:solidFill>
                <a:schemeClr val="accent2"/>
              </a:solidFill>
              <a:ln w="0" cap="flat">
                <a:noFill/>
                <a:prstDash val="solid"/>
                <a:miter/>
              </a:ln>
            </p:spPr>
            <p:txBody>
              <a:bodyPr rtlCol="0" anchor="ctr"/>
              <a:lstStyle/>
              <a:p>
                <a:endParaRPr lang="en-US" sz="744"/>
              </a:p>
            </p:txBody>
          </p:sp>
          <p:sp>
            <p:nvSpPr>
              <p:cNvPr id="2932" name="Freeform: Shape 2931">
                <a:extLst>
                  <a:ext uri="{FF2B5EF4-FFF2-40B4-BE49-F238E27FC236}">
                    <a16:creationId xmlns:a16="http://schemas.microsoft.com/office/drawing/2014/main" id="{0C3066B2-40B9-7F41-FD36-3A0F642063A1}"/>
                  </a:ext>
                </a:extLst>
              </p:cNvPr>
              <p:cNvSpPr/>
              <p:nvPr/>
            </p:nvSpPr>
            <p:spPr>
              <a:xfrm>
                <a:off x="8377916" y="3862215"/>
                <a:ext cx="11002" cy="301360"/>
              </a:xfrm>
              <a:custGeom>
                <a:avLst/>
                <a:gdLst>
                  <a:gd name="connsiteX0" fmla="*/ 1638 w 11002"/>
                  <a:gd name="connsiteY0" fmla="*/ 133164 h 301360"/>
                  <a:gd name="connsiteX1" fmla="*/ 4159 w 11002"/>
                  <a:gd name="connsiteY1" fmla="*/ 107953 h 301360"/>
                  <a:gd name="connsiteX2" fmla="*/ 6680 w 11002"/>
                  <a:gd name="connsiteY2" fmla="*/ 192591 h 301360"/>
                  <a:gd name="connsiteX3" fmla="*/ 4519 w 11002"/>
                  <a:gd name="connsiteY3" fmla="*/ 175664 h 301360"/>
                  <a:gd name="connsiteX4" fmla="*/ 7041 w 11002"/>
                  <a:gd name="connsiteY4" fmla="*/ 207718 h 301360"/>
                  <a:gd name="connsiteX5" fmla="*/ 11002 w 11002"/>
                  <a:gd name="connsiteY5" fmla="*/ 301360 h 301360"/>
                  <a:gd name="connsiteX6" fmla="*/ 9562 w 11002"/>
                  <a:gd name="connsiteY6" fmla="*/ 25476 h 301360"/>
                  <a:gd name="connsiteX7" fmla="*/ 558 w 11002"/>
                  <a:gd name="connsiteY7" fmla="*/ 7828 h 301360"/>
                  <a:gd name="connsiteX8" fmla="*/ 1638 w 11002"/>
                  <a:gd name="connsiteY8" fmla="*/ 133164 h 30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02" h="301360">
                    <a:moveTo>
                      <a:pt x="1638" y="133164"/>
                    </a:moveTo>
                    <a:cubicBezTo>
                      <a:pt x="3079" y="79500"/>
                      <a:pt x="3799" y="206998"/>
                      <a:pt x="4159" y="107953"/>
                    </a:cubicBezTo>
                    <a:cubicBezTo>
                      <a:pt x="5600" y="99309"/>
                      <a:pt x="7401" y="145770"/>
                      <a:pt x="6680" y="192591"/>
                    </a:cubicBezTo>
                    <a:cubicBezTo>
                      <a:pt x="5240" y="188989"/>
                      <a:pt x="5960" y="147211"/>
                      <a:pt x="4519" y="175664"/>
                    </a:cubicBezTo>
                    <a:cubicBezTo>
                      <a:pt x="5960" y="206637"/>
                      <a:pt x="4880" y="218523"/>
                      <a:pt x="7041" y="207718"/>
                    </a:cubicBezTo>
                    <a:cubicBezTo>
                      <a:pt x="8121" y="259942"/>
                      <a:pt x="9562" y="265704"/>
                      <a:pt x="11002" y="301360"/>
                    </a:cubicBezTo>
                    <a:cubicBezTo>
                      <a:pt x="10282" y="238332"/>
                      <a:pt x="12083" y="105792"/>
                      <a:pt x="9562" y="25476"/>
                    </a:cubicBezTo>
                    <a:cubicBezTo>
                      <a:pt x="7041" y="-18824"/>
                      <a:pt x="3799" y="8188"/>
                      <a:pt x="558" y="7828"/>
                    </a:cubicBezTo>
                    <a:cubicBezTo>
                      <a:pt x="-163" y="14311"/>
                      <a:pt x="-523" y="128842"/>
                      <a:pt x="1638" y="133164"/>
                    </a:cubicBezTo>
                    <a:close/>
                  </a:path>
                </a:pathLst>
              </a:custGeom>
              <a:solidFill>
                <a:schemeClr val="accent2"/>
              </a:solidFill>
              <a:ln w="0" cap="flat">
                <a:noFill/>
                <a:prstDash val="solid"/>
                <a:miter/>
              </a:ln>
            </p:spPr>
            <p:txBody>
              <a:bodyPr rtlCol="0" anchor="ctr"/>
              <a:lstStyle/>
              <a:p>
                <a:endParaRPr lang="en-US" sz="744"/>
              </a:p>
            </p:txBody>
          </p:sp>
          <p:sp>
            <p:nvSpPr>
              <p:cNvPr id="2933" name="Freeform: Shape 2932">
                <a:extLst>
                  <a:ext uri="{FF2B5EF4-FFF2-40B4-BE49-F238E27FC236}">
                    <a16:creationId xmlns:a16="http://schemas.microsoft.com/office/drawing/2014/main" id="{F401A1FC-BC3A-237F-903C-0F5A17617178}"/>
                  </a:ext>
                </a:extLst>
              </p:cNvPr>
              <p:cNvSpPr/>
              <p:nvPr/>
            </p:nvSpPr>
            <p:spPr>
              <a:xfrm>
                <a:off x="8375952" y="4079657"/>
                <a:ext cx="480" cy="47541"/>
              </a:xfrm>
              <a:custGeom>
                <a:avLst/>
                <a:gdLst>
                  <a:gd name="connsiteX0" fmla="*/ 0 w 480"/>
                  <a:gd name="connsiteY0" fmla="*/ 0 h 47541"/>
                  <a:gd name="connsiteX1" fmla="*/ 0 w 480"/>
                  <a:gd name="connsiteY1" fmla="*/ 47541 h 47541"/>
                  <a:gd name="connsiteX2" fmla="*/ 0 w 480"/>
                  <a:gd name="connsiteY2" fmla="*/ 0 h 47541"/>
                </a:gdLst>
                <a:ahLst/>
                <a:cxnLst>
                  <a:cxn ang="0">
                    <a:pos x="connsiteX0" y="connsiteY0"/>
                  </a:cxn>
                  <a:cxn ang="0">
                    <a:pos x="connsiteX1" y="connsiteY1"/>
                  </a:cxn>
                  <a:cxn ang="0">
                    <a:pos x="connsiteX2" y="connsiteY2"/>
                  </a:cxn>
                </a:cxnLst>
                <a:rect l="l" t="t" r="r" b="b"/>
                <a:pathLst>
                  <a:path w="480" h="47541">
                    <a:moveTo>
                      <a:pt x="0" y="0"/>
                    </a:moveTo>
                    <a:cubicBezTo>
                      <a:pt x="0" y="24851"/>
                      <a:pt x="0" y="32415"/>
                      <a:pt x="0" y="47541"/>
                    </a:cubicBezTo>
                    <a:cubicBezTo>
                      <a:pt x="1080" y="43580"/>
                      <a:pt x="0" y="19809"/>
                      <a:pt x="0" y="0"/>
                    </a:cubicBezTo>
                    <a:close/>
                  </a:path>
                </a:pathLst>
              </a:custGeom>
              <a:solidFill>
                <a:schemeClr val="accent2"/>
              </a:solidFill>
              <a:ln w="0" cap="flat">
                <a:noFill/>
                <a:prstDash val="solid"/>
                <a:miter/>
              </a:ln>
            </p:spPr>
            <p:txBody>
              <a:bodyPr rtlCol="0" anchor="ctr"/>
              <a:lstStyle/>
              <a:p>
                <a:endParaRPr lang="en-US" sz="744"/>
              </a:p>
            </p:txBody>
          </p:sp>
          <p:sp>
            <p:nvSpPr>
              <p:cNvPr id="2934" name="Freeform: Shape 2933">
                <a:extLst>
                  <a:ext uri="{FF2B5EF4-FFF2-40B4-BE49-F238E27FC236}">
                    <a16:creationId xmlns:a16="http://schemas.microsoft.com/office/drawing/2014/main" id="{4256D82D-A1F1-ABC1-0E24-8561B32848AE}"/>
                  </a:ext>
                </a:extLst>
              </p:cNvPr>
              <p:cNvSpPr/>
              <p:nvPr/>
            </p:nvSpPr>
            <p:spPr>
              <a:xfrm>
                <a:off x="8425655" y="3471010"/>
                <a:ext cx="18329" cy="67683"/>
              </a:xfrm>
              <a:custGeom>
                <a:avLst/>
                <a:gdLst>
                  <a:gd name="connsiteX0" fmla="*/ 8284 w 18329"/>
                  <a:gd name="connsiteY0" fmla="*/ 40311 h 67683"/>
                  <a:gd name="connsiteX1" fmla="*/ 14407 w 18329"/>
                  <a:gd name="connsiteY1" fmla="*/ 15460 h 67683"/>
                  <a:gd name="connsiteX2" fmla="*/ 16207 w 18329"/>
                  <a:gd name="connsiteY2" fmla="*/ 8256 h 67683"/>
                  <a:gd name="connsiteX3" fmla="*/ 17648 w 18329"/>
                  <a:gd name="connsiteY3" fmla="*/ 2854 h 67683"/>
                  <a:gd name="connsiteX4" fmla="*/ 17648 w 18329"/>
                  <a:gd name="connsiteY4" fmla="*/ 1413 h 67683"/>
                  <a:gd name="connsiteX5" fmla="*/ 15127 w 18329"/>
                  <a:gd name="connsiteY5" fmla="*/ 9697 h 67683"/>
                  <a:gd name="connsiteX6" fmla="*/ 12966 w 18329"/>
                  <a:gd name="connsiteY6" fmla="*/ 17981 h 67683"/>
                  <a:gd name="connsiteX7" fmla="*/ 8284 w 18329"/>
                  <a:gd name="connsiteY7" fmla="*/ 34548 h 67683"/>
                  <a:gd name="connsiteX8" fmla="*/ 3602 w 18329"/>
                  <a:gd name="connsiteY8" fmla="*/ 51116 h 67683"/>
                  <a:gd name="connsiteX9" fmla="*/ 0 w 18329"/>
                  <a:gd name="connsiteY9" fmla="*/ 67683 h 67683"/>
                  <a:gd name="connsiteX10" fmla="*/ 4682 w 18329"/>
                  <a:gd name="connsiteY10" fmla="*/ 50755 h 67683"/>
                  <a:gd name="connsiteX11" fmla="*/ 8284 w 18329"/>
                  <a:gd name="connsiteY11" fmla="*/ 41031 h 67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329" h="67683">
                    <a:moveTo>
                      <a:pt x="8284" y="40311"/>
                    </a:moveTo>
                    <a:cubicBezTo>
                      <a:pt x="8644" y="37790"/>
                      <a:pt x="11885" y="25904"/>
                      <a:pt x="14407" y="15460"/>
                    </a:cubicBezTo>
                    <a:cubicBezTo>
                      <a:pt x="15127" y="12938"/>
                      <a:pt x="15847" y="10417"/>
                      <a:pt x="16207" y="8256"/>
                    </a:cubicBezTo>
                    <a:cubicBezTo>
                      <a:pt x="16928" y="6095"/>
                      <a:pt x="17288" y="4294"/>
                      <a:pt x="17648" y="2854"/>
                    </a:cubicBezTo>
                    <a:cubicBezTo>
                      <a:pt x="18368" y="-28"/>
                      <a:pt x="18728" y="-1108"/>
                      <a:pt x="17648" y="1413"/>
                    </a:cubicBezTo>
                    <a:cubicBezTo>
                      <a:pt x="16928" y="4294"/>
                      <a:pt x="15847" y="6816"/>
                      <a:pt x="15127" y="9697"/>
                    </a:cubicBezTo>
                    <a:lnTo>
                      <a:pt x="12966" y="17981"/>
                    </a:lnTo>
                    <a:lnTo>
                      <a:pt x="8284" y="34548"/>
                    </a:lnTo>
                    <a:lnTo>
                      <a:pt x="3602" y="51116"/>
                    </a:lnTo>
                    <a:cubicBezTo>
                      <a:pt x="2161" y="56518"/>
                      <a:pt x="1080" y="62281"/>
                      <a:pt x="0" y="67683"/>
                    </a:cubicBezTo>
                    <a:cubicBezTo>
                      <a:pt x="1801" y="59759"/>
                      <a:pt x="3241" y="54717"/>
                      <a:pt x="4682" y="50755"/>
                    </a:cubicBezTo>
                    <a:cubicBezTo>
                      <a:pt x="6123" y="46794"/>
                      <a:pt x="7203" y="43912"/>
                      <a:pt x="8284" y="41031"/>
                    </a:cubicBezTo>
                    <a:close/>
                  </a:path>
                </a:pathLst>
              </a:custGeom>
              <a:solidFill>
                <a:schemeClr val="accent2"/>
              </a:solidFill>
              <a:ln w="0" cap="flat">
                <a:noFill/>
                <a:prstDash val="solid"/>
                <a:miter/>
              </a:ln>
            </p:spPr>
            <p:txBody>
              <a:bodyPr rtlCol="0" anchor="ctr"/>
              <a:lstStyle/>
              <a:p>
                <a:endParaRPr lang="en-US" sz="744"/>
              </a:p>
            </p:txBody>
          </p:sp>
          <p:sp>
            <p:nvSpPr>
              <p:cNvPr id="2935" name="Freeform: Shape 2934">
                <a:extLst>
                  <a:ext uri="{FF2B5EF4-FFF2-40B4-BE49-F238E27FC236}">
                    <a16:creationId xmlns:a16="http://schemas.microsoft.com/office/drawing/2014/main" id="{9E1759D5-F0ED-5B96-7AF1-15FD59653A14}"/>
                  </a:ext>
                </a:extLst>
              </p:cNvPr>
              <p:cNvSpPr/>
              <p:nvPr/>
            </p:nvSpPr>
            <p:spPr>
              <a:xfrm>
                <a:off x="8419532" y="3538693"/>
                <a:ext cx="6482" cy="29173"/>
              </a:xfrm>
              <a:custGeom>
                <a:avLst/>
                <a:gdLst>
                  <a:gd name="connsiteX0" fmla="*/ 0 w 6482"/>
                  <a:gd name="connsiteY0" fmla="*/ 29173 h 29173"/>
                  <a:gd name="connsiteX1" fmla="*/ 6483 w 6482"/>
                  <a:gd name="connsiteY1" fmla="*/ 0 h 29173"/>
                  <a:gd name="connsiteX2" fmla="*/ 0 w 6482"/>
                  <a:gd name="connsiteY2" fmla="*/ 29173 h 29173"/>
                </a:gdLst>
                <a:ahLst/>
                <a:cxnLst>
                  <a:cxn ang="0">
                    <a:pos x="connsiteX0" y="connsiteY0"/>
                  </a:cxn>
                  <a:cxn ang="0">
                    <a:pos x="connsiteX1" y="connsiteY1"/>
                  </a:cxn>
                  <a:cxn ang="0">
                    <a:pos x="connsiteX2" y="connsiteY2"/>
                  </a:cxn>
                </a:cxnLst>
                <a:rect l="l" t="t" r="r" b="b"/>
                <a:pathLst>
                  <a:path w="6482" h="29173">
                    <a:moveTo>
                      <a:pt x="0" y="29173"/>
                    </a:moveTo>
                    <a:lnTo>
                      <a:pt x="6483" y="0"/>
                    </a:lnTo>
                    <a:cubicBezTo>
                      <a:pt x="4682" y="7203"/>
                      <a:pt x="2521" y="16207"/>
                      <a:pt x="0" y="29173"/>
                    </a:cubicBezTo>
                    <a:close/>
                  </a:path>
                </a:pathLst>
              </a:custGeom>
              <a:solidFill>
                <a:schemeClr val="accent2"/>
              </a:solidFill>
              <a:ln w="0" cap="flat">
                <a:noFill/>
                <a:prstDash val="solid"/>
                <a:miter/>
              </a:ln>
            </p:spPr>
            <p:txBody>
              <a:bodyPr rtlCol="0" anchor="ctr"/>
              <a:lstStyle/>
              <a:p>
                <a:endParaRPr lang="en-US" sz="744"/>
              </a:p>
            </p:txBody>
          </p:sp>
          <p:sp>
            <p:nvSpPr>
              <p:cNvPr id="2936" name="Freeform: Shape 2935">
                <a:extLst>
                  <a:ext uri="{FF2B5EF4-FFF2-40B4-BE49-F238E27FC236}">
                    <a16:creationId xmlns:a16="http://schemas.microsoft.com/office/drawing/2014/main" id="{D7434F3C-8AE6-6E26-ECE8-89DF722CB4A1}"/>
                  </a:ext>
                </a:extLst>
              </p:cNvPr>
              <p:cNvSpPr/>
              <p:nvPr/>
            </p:nvSpPr>
            <p:spPr>
              <a:xfrm>
                <a:off x="8434299" y="3508440"/>
                <a:ext cx="1080" cy="3417"/>
              </a:xfrm>
              <a:custGeom>
                <a:avLst/>
                <a:gdLst>
                  <a:gd name="connsiteX0" fmla="*/ 1080 w 1080"/>
                  <a:gd name="connsiteY0" fmla="*/ 0 h 3417"/>
                  <a:gd name="connsiteX1" fmla="*/ 0 w 1080"/>
                  <a:gd name="connsiteY1" fmla="*/ 2881 h 3417"/>
                  <a:gd name="connsiteX2" fmla="*/ 1080 w 1080"/>
                  <a:gd name="connsiteY2" fmla="*/ 0 h 3417"/>
                </a:gdLst>
                <a:ahLst/>
                <a:cxnLst>
                  <a:cxn ang="0">
                    <a:pos x="connsiteX0" y="connsiteY0"/>
                  </a:cxn>
                  <a:cxn ang="0">
                    <a:pos x="connsiteX1" y="connsiteY1"/>
                  </a:cxn>
                  <a:cxn ang="0">
                    <a:pos x="connsiteX2" y="connsiteY2"/>
                  </a:cxn>
                </a:cxnLst>
                <a:rect l="l" t="t" r="r" b="b"/>
                <a:pathLst>
                  <a:path w="1080" h="3417">
                    <a:moveTo>
                      <a:pt x="1080" y="0"/>
                    </a:moveTo>
                    <a:cubicBezTo>
                      <a:pt x="720" y="1080"/>
                      <a:pt x="360" y="1801"/>
                      <a:pt x="0" y="2881"/>
                    </a:cubicBezTo>
                    <a:cubicBezTo>
                      <a:pt x="0" y="3962"/>
                      <a:pt x="0" y="3602"/>
                      <a:pt x="1080" y="0"/>
                    </a:cubicBezTo>
                    <a:close/>
                  </a:path>
                </a:pathLst>
              </a:custGeom>
              <a:solidFill>
                <a:schemeClr val="accent2"/>
              </a:solidFill>
              <a:ln w="0" cap="flat">
                <a:noFill/>
                <a:prstDash val="solid"/>
                <a:miter/>
              </a:ln>
            </p:spPr>
            <p:txBody>
              <a:bodyPr rtlCol="0" anchor="ctr"/>
              <a:lstStyle/>
              <a:p>
                <a:endParaRPr lang="en-US" sz="744"/>
              </a:p>
            </p:txBody>
          </p:sp>
          <p:sp>
            <p:nvSpPr>
              <p:cNvPr id="2937" name="Freeform: Shape 2936">
                <a:extLst>
                  <a:ext uri="{FF2B5EF4-FFF2-40B4-BE49-F238E27FC236}">
                    <a16:creationId xmlns:a16="http://schemas.microsoft.com/office/drawing/2014/main" id="{4767CB74-87C6-6AE0-C1BD-87C7E4AA9706}"/>
                  </a:ext>
                </a:extLst>
              </p:cNvPr>
              <p:cNvSpPr/>
              <p:nvPr/>
            </p:nvSpPr>
            <p:spPr>
              <a:xfrm>
                <a:off x="9139857" y="2875994"/>
                <a:ext cx="42859" cy="7754"/>
              </a:xfrm>
              <a:custGeom>
                <a:avLst/>
                <a:gdLst>
                  <a:gd name="connsiteX0" fmla="*/ 360 w 42859"/>
                  <a:gd name="connsiteY0" fmla="*/ 7563 h 7754"/>
                  <a:gd name="connsiteX1" fmla="*/ 15847 w 42859"/>
                  <a:gd name="connsiteY1" fmla="*/ 5402 h 7754"/>
                  <a:gd name="connsiteX2" fmla="*/ 29894 w 42859"/>
                  <a:gd name="connsiteY2" fmla="*/ 2521 h 7754"/>
                  <a:gd name="connsiteX3" fmla="*/ 42859 w 42859"/>
                  <a:gd name="connsiteY3" fmla="*/ 0 h 7754"/>
                  <a:gd name="connsiteX4" fmla="*/ 33135 w 42859"/>
                  <a:gd name="connsiteY4" fmla="*/ 1441 h 7754"/>
                  <a:gd name="connsiteX5" fmla="*/ 22330 w 42859"/>
                  <a:gd name="connsiteY5" fmla="*/ 3241 h 7754"/>
                  <a:gd name="connsiteX6" fmla="*/ 0 w 42859"/>
                  <a:gd name="connsiteY6" fmla="*/ 7203 h 7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859" h="7754">
                    <a:moveTo>
                      <a:pt x="360" y="7563"/>
                    </a:moveTo>
                    <a:cubicBezTo>
                      <a:pt x="0" y="8284"/>
                      <a:pt x="7203" y="6843"/>
                      <a:pt x="15847" y="5402"/>
                    </a:cubicBezTo>
                    <a:cubicBezTo>
                      <a:pt x="20169" y="4682"/>
                      <a:pt x="25211" y="3602"/>
                      <a:pt x="29894" y="2521"/>
                    </a:cubicBezTo>
                    <a:cubicBezTo>
                      <a:pt x="34576" y="1441"/>
                      <a:pt x="39258" y="720"/>
                      <a:pt x="42859" y="0"/>
                    </a:cubicBezTo>
                    <a:cubicBezTo>
                      <a:pt x="39978" y="0"/>
                      <a:pt x="36737" y="720"/>
                      <a:pt x="33135" y="1441"/>
                    </a:cubicBezTo>
                    <a:cubicBezTo>
                      <a:pt x="29533" y="2161"/>
                      <a:pt x="25932" y="2521"/>
                      <a:pt x="22330" y="3241"/>
                    </a:cubicBezTo>
                    <a:cubicBezTo>
                      <a:pt x="14767" y="4682"/>
                      <a:pt x="7203" y="5763"/>
                      <a:pt x="0" y="7203"/>
                    </a:cubicBezTo>
                    <a:close/>
                  </a:path>
                </a:pathLst>
              </a:custGeom>
              <a:solidFill>
                <a:schemeClr val="accent2"/>
              </a:solidFill>
              <a:ln w="0" cap="flat">
                <a:noFill/>
                <a:prstDash val="solid"/>
                <a:miter/>
              </a:ln>
            </p:spPr>
            <p:txBody>
              <a:bodyPr rtlCol="0" anchor="ctr"/>
              <a:lstStyle/>
              <a:p>
                <a:endParaRPr lang="en-US" sz="744"/>
              </a:p>
            </p:txBody>
          </p:sp>
          <p:sp>
            <p:nvSpPr>
              <p:cNvPr id="2938" name="Freeform: Shape 2937">
                <a:extLst>
                  <a:ext uri="{FF2B5EF4-FFF2-40B4-BE49-F238E27FC236}">
                    <a16:creationId xmlns:a16="http://schemas.microsoft.com/office/drawing/2014/main" id="{184A0E0E-DF38-C1A9-D62C-1EDDFAE737A9}"/>
                  </a:ext>
                </a:extLst>
              </p:cNvPr>
              <p:cNvSpPr/>
              <p:nvPr/>
            </p:nvSpPr>
            <p:spPr>
              <a:xfrm>
                <a:off x="10275809" y="2862668"/>
                <a:ext cx="26652" cy="720"/>
              </a:xfrm>
              <a:custGeom>
                <a:avLst/>
                <a:gdLst>
                  <a:gd name="connsiteX0" fmla="*/ 0 w 26652"/>
                  <a:gd name="connsiteY0" fmla="*/ 0 h 720"/>
                  <a:gd name="connsiteX1" fmla="*/ 26652 w 26652"/>
                  <a:gd name="connsiteY1" fmla="*/ 720 h 720"/>
                  <a:gd name="connsiteX2" fmla="*/ 0 w 26652"/>
                  <a:gd name="connsiteY2" fmla="*/ 0 h 720"/>
                </a:gdLst>
                <a:ahLst/>
                <a:cxnLst>
                  <a:cxn ang="0">
                    <a:pos x="connsiteX0" y="connsiteY0"/>
                  </a:cxn>
                  <a:cxn ang="0">
                    <a:pos x="connsiteX1" y="connsiteY1"/>
                  </a:cxn>
                  <a:cxn ang="0">
                    <a:pos x="connsiteX2" y="connsiteY2"/>
                  </a:cxn>
                </a:cxnLst>
                <a:rect l="l" t="t" r="r" b="b"/>
                <a:pathLst>
                  <a:path w="26652" h="720">
                    <a:moveTo>
                      <a:pt x="0" y="0"/>
                    </a:moveTo>
                    <a:lnTo>
                      <a:pt x="26652" y="720"/>
                    </a:lnTo>
                    <a:cubicBezTo>
                      <a:pt x="17288" y="360"/>
                      <a:pt x="12246" y="0"/>
                      <a:pt x="0" y="0"/>
                    </a:cubicBezTo>
                    <a:close/>
                  </a:path>
                </a:pathLst>
              </a:custGeom>
              <a:solidFill>
                <a:schemeClr val="accent2"/>
              </a:solidFill>
              <a:ln w="0" cap="flat">
                <a:noFill/>
                <a:prstDash val="solid"/>
                <a:miter/>
              </a:ln>
            </p:spPr>
            <p:txBody>
              <a:bodyPr rtlCol="0" anchor="ctr"/>
              <a:lstStyle/>
              <a:p>
                <a:endParaRPr lang="en-US" sz="744"/>
              </a:p>
            </p:txBody>
          </p:sp>
          <p:sp>
            <p:nvSpPr>
              <p:cNvPr id="2939" name="Freeform: Shape 2938">
                <a:extLst>
                  <a:ext uri="{FF2B5EF4-FFF2-40B4-BE49-F238E27FC236}">
                    <a16:creationId xmlns:a16="http://schemas.microsoft.com/office/drawing/2014/main" id="{366994F6-0640-3C28-5B8E-6769EEDB18AD}"/>
                  </a:ext>
                </a:extLst>
              </p:cNvPr>
              <p:cNvSpPr/>
              <p:nvPr/>
            </p:nvSpPr>
            <p:spPr>
              <a:xfrm>
                <a:off x="10688916" y="2836376"/>
                <a:ext cx="5402" cy="360"/>
              </a:xfrm>
              <a:custGeom>
                <a:avLst/>
                <a:gdLst>
                  <a:gd name="connsiteX0" fmla="*/ 0 w 5402"/>
                  <a:gd name="connsiteY0" fmla="*/ 360 h 360"/>
                  <a:gd name="connsiteX1" fmla="*/ 5402 w 5402"/>
                  <a:gd name="connsiteY1" fmla="*/ 0 h 360"/>
                  <a:gd name="connsiteX2" fmla="*/ 0 w 5402"/>
                  <a:gd name="connsiteY2" fmla="*/ 360 h 360"/>
                </a:gdLst>
                <a:ahLst/>
                <a:cxnLst>
                  <a:cxn ang="0">
                    <a:pos x="connsiteX0" y="connsiteY0"/>
                  </a:cxn>
                  <a:cxn ang="0">
                    <a:pos x="connsiteX1" y="connsiteY1"/>
                  </a:cxn>
                  <a:cxn ang="0">
                    <a:pos x="connsiteX2" y="connsiteY2"/>
                  </a:cxn>
                </a:cxnLst>
                <a:rect l="l" t="t" r="r" b="b"/>
                <a:pathLst>
                  <a:path w="5402" h="360">
                    <a:moveTo>
                      <a:pt x="0" y="360"/>
                    </a:moveTo>
                    <a:cubicBezTo>
                      <a:pt x="720" y="360"/>
                      <a:pt x="2881" y="360"/>
                      <a:pt x="5402" y="0"/>
                    </a:cubicBezTo>
                    <a:cubicBezTo>
                      <a:pt x="2881" y="0"/>
                      <a:pt x="720" y="0"/>
                      <a:pt x="0" y="360"/>
                    </a:cubicBezTo>
                    <a:close/>
                  </a:path>
                </a:pathLst>
              </a:custGeom>
              <a:solidFill>
                <a:schemeClr val="accent2"/>
              </a:solidFill>
              <a:ln w="0" cap="flat">
                <a:noFill/>
                <a:prstDash val="solid"/>
                <a:miter/>
              </a:ln>
            </p:spPr>
            <p:txBody>
              <a:bodyPr rtlCol="0" anchor="ctr"/>
              <a:lstStyle/>
              <a:p>
                <a:endParaRPr lang="en-US" sz="744"/>
              </a:p>
            </p:txBody>
          </p:sp>
          <p:sp>
            <p:nvSpPr>
              <p:cNvPr id="2940" name="Freeform: Shape 2939">
                <a:extLst>
                  <a:ext uri="{FF2B5EF4-FFF2-40B4-BE49-F238E27FC236}">
                    <a16:creationId xmlns:a16="http://schemas.microsoft.com/office/drawing/2014/main" id="{7A53B8E2-F1CC-9A5D-0AC7-5CF6B987D4ED}"/>
                  </a:ext>
                </a:extLst>
              </p:cNvPr>
              <p:cNvSpPr/>
              <p:nvPr/>
            </p:nvSpPr>
            <p:spPr>
              <a:xfrm>
                <a:off x="10694318" y="2835656"/>
                <a:ext cx="130378" cy="1080"/>
              </a:xfrm>
              <a:custGeom>
                <a:avLst/>
                <a:gdLst>
                  <a:gd name="connsiteX0" fmla="*/ 0 w 130378"/>
                  <a:gd name="connsiteY0" fmla="*/ 720 h 1080"/>
                  <a:gd name="connsiteX1" fmla="*/ 95083 w 130378"/>
                  <a:gd name="connsiteY1" fmla="*/ 0 h 1080"/>
                  <a:gd name="connsiteX2" fmla="*/ 92562 w 130378"/>
                  <a:gd name="connsiteY2" fmla="*/ 0 h 1080"/>
                  <a:gd name="connsiteX3" fmla="*/ 130379 w 130378"/>
                  <a:gd name="connsiteY3" fmla="*/ 0 h 1080"/>
                  <a:gd name="connsiteX4" fmla="*/ 0 w 130378"/>
                  <a:gd name="connsiteY4" fmla="*/ 1080 h 10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378" h="1080">
                    <a:moveTo>
                      <a:pt x="0" y="720"/>
                    </a:moveTo>
                    <a:cubicBezTo>
                      <a:pt x="18368" y="0"/>
                      <a:pt x="74914" y="1080"/>
                      <a:pt x="95083" y="0"/>
                    </a:cubicBezTo>
                    <a:lnTo>
                      <a:pt x="92562" y="0"/>
                    </a:lnTo>
                    <a:cubicBezTo>
                      <a:pt x="92562" y="360"/>
                      <a:pt x="130379" y="0"/>
                      <a:pt x="130379" y="0"/>
                    </a:cubicBezTo>
                    <a:cubicBezTo>
                      <a:pt x="95083" y="0"/>
                      <a:pt x="20529" y="0"/>
                      <a:pt x="0" y="1080"/>
                    </a:cubicBezTo>
                    <a:close/>
                  </a:path>
                </a:pathLst>
              </a:custGeom>
              <a:solidFill>
                <a:schemeClr val="accent2"/>
              </a:solidFill>
              <a:ln w="0" cap="flat">
                <a:noFill/>
                <a:prstDash val="solid"/>
                <a:miter/>
              </a:ln>
            </p:spPr>
            <p:txBody>
              <a:bodyPr rtlCol="0" anchor="ctr"/>
              <a:lstStyle/>
              <a:p>
                <a:endParaRPr lang="en-US" sz="744"/>
              </a:p>
            </p:txBody>
          </p:sp>
        </p:grpSp>
      </p:grpSp>
      <p:sp>
        <p:nvSpPr>
          <p:cNvPr id="3064" name="TextBox 3063">
            <a:extLst>
              <a:ext uri="{FF2B5EF4-FFF2-40B4-BE49-F238E27FC236}">
                <a16:creationId xmlns:a16="http://schemas.microsoft.com/office/drawing/2014/main" id="{8F3774C3-824B-758F-8EDC-5314DBA87FF4}"/>
              </a:ext>
            </a:extLst>
          </p:cNvPr>
          <p:cNvSpPr txBox="1"/>
          <p:nvPr/>
        </p:nvSpPr>
        <p:spPr>
          <a:xfrm>
            <a:off x="4365479" y="1634400"/>
            <a:ext cx="1797196" cy="1237198"/>
          </a:xfrm>
          <a:prstGeom prst="rect">
            <a:avLst/>
          </a:prstGeom>
          <a:noFill/>
        </p:spPr>
        <p:txBody>
          <a:bodyPr wrap="square" anchor="ctr">
            <a:spAutoFit/>
          </a:bodyPr>
          <a:lstStyle/>
          <a:p>
            <a:pPr algn="ctr"/>
            <a:r>
              <a:rPr lang="en-US" sz="1488" b="1">
                <a:solidFill>
                  <a:schemeClr val="tx1"/>
                </a:solidFill>
                <a:latin typeface="F37 Lineca Book" pitchFamily="2" charset="0"/>
                <a:ea typeface="+mn-lt"/>
                <a:cs typeface="+mn-lt"/>
              </a:rPr>
              <a:t>When my doctor says the term “disease control/ remission” this means…</a:t>
            </a:r>
          </a:p>
        </p:txBody>
      </p:sp>
      <p:sp>
        <p:nvSpPr>
          <p:cNvPr id="3065" name="TextBox 3064">
            <a:extLst>
              <a:ext uri="{FF2B5EF4-FFF2-40B4-BE49-F238E27FC236}">
                <a16:creationId xmlns:a16="http://schemas.microsoft.com/office/drawing/2014/main" id="{36246752-9BCF-2F28-84E5-FD8D0F37B267}"/>
              </a:ext>
            </a:extLst>
          </p:cNvPr>
          <p:cNvSpPr txBox="1"/>
          <p:nvPr/>
        </p:nvSpPr>
        <p:spPr>
          <a:xfrm>
            <a:off x="4432154" y="4383018"/>
            <a:ext cx="1663846" cy="1008225"/>
          </a:xfrm>
          <a:prstGeom prst="rect">
            <a:avLst/>
          </a:prstGeom>
          <a:noFill/>
        </p:spPr>
        <p:txBody>
          <a:bodyPr wrap="square" anchor="ctr">
            <a:spAutoFit/>
          </a:bodyPr>
          <a:lstStyle/>
          <a:p>
            <a:pPr algn="ctr"/>
            <a:r>
              <a:rPr lang="en-US" sz="1488" b="1">
                <a:solidFill>
                  <a:schemeClr val="tx1"/>
                </a:solidFill>
                <a:latin typeface="F37 Lineca Book" pitchFamily="2" charset="0"/>
                <a:ea typeface="+mn-lt"/>
                <a:cs typeface="+mn-lt"/>
              </a:rPr>
              <a:t>If I achieved disease control, my future goals would…</a:t>
            </a:r>
          </a:p>
        </p:txBody>
      </p:sp>
      <p:sp>
        <p:nvSpPr>
          <p:cNvPr id="3066" name="Text Placeholder 4">
            <a:extLst>
              <a:ext uri="{FF2B5EF4-FFF2-40B4-BE49-F238E27FC236}">
                <a16:creationId xmlns:a16="http://schemas.microsoft.com/office/drawing/2014/main" id="{E0E3F9F3-BA3D-364D-8C84-1B85AF0B8384}"/>
              </a:ext>
            </a:extLst>
          </p:cNvPr>
          <p:cNvSpPr txBox="1">
            <a:spLocks/>
          </p:cNvSpPr>
          <p:nvPr/>
        </p:nvSpPr>
        <p:spPr>
          <a:xfrm>
            <a:off x="458529" y="1169582"/>
            <a:ext cx="3320862" cy="4598581"/>
          </a:xfrm>
          <a:prstGeom prst="roundRect">
            <a:avLst>
              <a:gd name="adj" fmla="val 6618"/>
            </a:avLst>
          </a:prstGeom>
          <a:solidFill>
            <a:schemeClr val="bg1">
              <a:lumMod val="95000"/>
            </a:schemeClr>
          </a:solidFill>
        </p:spPr>
        <p:txBody>
          <a:bodyPr vert="horz" lIns="85060" tIns="21265" rIns="42530" bIns="21265" rtlCol="0" anchor="t">
            <a:normAutofit/>
          </a:bodyPr>
          <a:lstStyle>
            <a:lvl1pPr marL="571500" indent="-571500">
              <a:buFont typeface="Arial" panose="020B0604020202020204" pitchFamily="34" charset="0"/>
              <a:buChar char="•"/>
              <a:defRPr sz="4800">
                <a:latin typeface="Eras Light ITC" panose="020B0402030504020804" pitchFamily="34" charset="0"/>
                <a:ea typeface="+mn-ea"/>
                <a:cs typeface="+mn-cs"/>
              </a:defRPr>
            </a:lvl1pPr>
            <a:lvl2pPr marL="1167643" indent="-571500">
              <a:buFont typeface="Arial" panose="020B0604020202020204" pitchFamily="34" charset="0"/>
              <a:buChar char="•"/>
              <a:defRPr sz="4800">
                <a:latin typeface="Eras Light ITC" panose="020B0402030504020804" pitchFamily="34" charset="0"/>
                <a:ea typeface="+mn-ea"/>
                <a:cs typeface="+mn-cs"/>
              </a:defRPr>
            </a:lvl2pPr>
            <a:lvl3pPr marL="1763786" indent="-571500">
              <a:buFont typeface="Arial" panose="020B0604020202020204" pitchFamily="34" charset="0"/>
              <a:buChar char="•"/>
              <a:defRPr sz="4800">
                <a:latin typeface="Eras Light ITC" panose="020B0402030504020804" pitchFamily="34" charset="0"/>
                <a:ea typeface="+mn-ea"/>
                <a:cs typeface="+mn-cs"/>
              </a:defRPr>
            </a:lvl3pPr>
            <a:lvl4pPr marL="2359929" indent="-571500">
              <a:buFont typeface="Arial" panose="020B0604020202020204" pitchFamily="34" charset="0"/>
              <a:buChar char="•"/>
              <a:defRPr sz="4800">
                <a:latin typeface="Eras Light ITC" panose="020B0402030504020804" pitchFamily="34" charset="0"/>
                <a:ea typeface="+mn-ea"/>
                <a:cs typeface="+mn-cs"/>
              </a:defRPr>
            </a:lvl4pPr>
            <a:lvl5pPr marL="2956072" indent="-571500">
              <a:buFont typeface="Arial" panose="020B0604020202020204" pitchFamily="34" charset="0"/>
              <a:buChar char="•"/>
              <a:defRPr sz="4800">
                <a:latin typeface="Eras Light ITC" panose="020B0402030504020804" pitchFamily="34" charset="0"/>
                <a:ea typeface="+mn-ea"/>
                <a:cs typeface="+mn-cs"/>
              </a:defRPr>
            </a:lvl5pPr>
            <a:lvl6pPr marL="2980715">
              <a:defRPr>
                <a:latin typeface="+mn-lt"/>
                <a:ea typeface="+mn-ea"/>
                <a:cs typeface="+mn-cs"/>
              </a:defRPr>
            </a:lvl6pPr>
            <a:lvl7pPr marL="3576858">
              <a:defRPr>
                <a:latin typeface="+mn-lt"/>
                <a:ea typeface="+mn-ea"/>
                <a:cs typeface="+mn-cs"/>
              </a:defRPr>
            </a:lvl7pPr>
            <a:lvl8pPr marL="4173002">
              <a:defRPr>
                <a:latin typeface="+mn-lt"/>
                <a:ea typeface="+mn-ea"/>
                <a:cs typeface="+mn-cs"/>
              </a:defRPr>
            </a:lvl8pPr>
            <a:lvl9pPr marL="4769145">
              <a:defRPr>
                <a:latin typeface="+mn-lt"/>
                <a:ea typeface="+mn-ea"/>
                <a:cs typeface="+mn-cs"/>
              </a:defRPr>
            </a:lvl9pPr>
          </a:lstStyle>
          <a:p>
            <a:pPr marL="0" indent="0" algn="l" rtl="0">
              <a:buNone/>
            </a:pPr>
            <a:r>
              <a:rPr lang="en-US" sz="1860" b="1" kern="1200">
                <a:solidFill>
                  <a:srgbClr val="3B3B3B"/>
                </a:solidFill>
                <a:latin typeface="F37 Lineca" pitchFamily="50" charset="0"/>
              </a:rPr>
              <a:t>As a </a:t>
            </a:r>
            <a:r>
              <a:rPr lang="en-US" sz="1860" b="1" kern="1200">
                <a:solidFill>
                  <a:schemeClr val="tx2"/>
                </a:solidFill>
                <a:latin typeface="F37 Lineca" pitchFamily="50" charset="0"/>
              </a:rPr>
              <a:t>patient</a:t>
            </a:r>
            <a:r>
              <a:rPr lang="en-US" sz="1860" b="1" kern="1200">
                <a:solidFill>
                  <a:srgbClr val="3B3B3B"/>
                </a:solidFill>
                <a:latin typeface="F37 Lineca" pitchFamily="50" charset="0"/>
              </a:rPr>
              <a:t>, disease control means:</a:t>
            </a:r>
          </a:p>
          <a:p>
            <a:pPr marL="0" indent="0" algn="l" rtl="0">
              <a:buNone/>
            </a:pPr>
            <a:endParaRPr lang="en-US" sz="1860" b="1" kern="1200">
              <a:solidFill>
                <a:srgbClr val="3B3B3B"/>
              </a:solidFill>
              <a:latin typeface="F37 Lineca" pitchFamily="50" charset="0"/>
            </a:endParaRPr>
          </a:p>
        </p:txBody>
      </p:sp>
      <p:grpSp>
        <p:nvGrpSpPr>
          <p:cNvPr id="3067" name="Graphic 163">
            <a:extLst>
              <a:ext uri="{FF2B5EF4-FFF2-40B4-BE49-F238E27FC236}">
                <a16:creationId xmlns:a16="http://schemas.microsoft.com/office/drawing/2014/main" id="{B43BA581-BE86-1604-71D5-A4A1757EB0CA}"/>
              </a:ext>
            </a:extLst>
          </p:cNvPr>
          <p:cNvGrpSpPr/>
          <p:nvPr/>
        </p:nvGrpSpPr>
        <p:grpSpPr>
          <a:xfrm flipH="1">
            <a:off x="8946078" y="1443805"/>
            <a:ext cx="1855456" cy="1842364"/>
            <a:chOff x="8375952" y="2834014"/>
            <a:chExt cx="3506542" cy="3481800"/>
          </a:xfrm>
          <a:solidFill>
            <a:schemeClr val="accent2"/>
          </a:solidFill>
        </p:grpSpPr>
        <p:sp>
          <p:nvSpPr>
            <p:cNvPr id="3068" name="Freeform: Shape 3067">
              <a:extLst>
                <a:ext uri="{FF2B5EF4-FFF2-40B4-BE49-F238E27FC236}">
                  <a16:creationId xmlns:a16="http://schemas.microsoft.com/office/drawing/2014/main" id="{24D2B897-0221-5CF1-155D-AB01AECFE131}"/>
                </a:ext>
              </a:extLst>
            </p:cNvPr>
            <p:cNvSpPr/>
            <p:nvPr/>
          </p:nvSpPr>
          <p:spPr>
            <a:xfrm>
              <a:off x="8405486" y="2843220"/>
              <a:ext cx="3457199" cy="3457560"/>
            </a:xfrm>
            <a:custGeom>
              <a:avLst/>
              <a:gdLst>
                <a:gd name="connsiteX0" fmla="*/ 2549951 w 3457199"/>
                <a:gd name="connsiteY0" fmla="*/ 0 h 3457560"/>
                <a:gd name="connsiteX1" fmla="*/ 907610 w 3457199"/>
                <a:gd name="connsiteY1" fmla="*/ 0 h 3457560"/>
                <a:gd name="connsiteX2" fmla="*/ 0 w 3457199"/>
                <a:gd name="connsiteY2" fmla="*/ 907610 h 3457560"/>
                <a:gd name="connsiteX3" fmla="*/ 0 w 3457199"/>
                <a:gd name="connsiteY3" fmla="*/ 2104430 h 3457560"/>
                <a:gd name="connsiteX4" fmla="*/ 907610 w 3457199"/>
                <a:gd name="connsiteY4" fmla="*/ 3012039 h 3457560"/>
                <a:gd name="connsiteX5" fmla="*/ 1992419 w 3457199"/>
                <a:gd name="connsiteY5" fmla="*/ 3012039 h 3457560"/>
                <a:gd name="connsiteX6" fmla="*/ 2613699 w 3457199"/>
                <a:gd name="connsiteY6" fmla="*/ 3455759 h 3457560"/>
                <a:gd name="connsiteX7" fmla="*/ 2626305 w 3457199"/>
                <a:gd name="connsiteY7" fmla="*/ 3457560 h 3457560"/>
                <a:gd name="connsiteX8" fmla="*/ 2664122 w 3457199"/>
                <a:gd name="connsiteY8" fmla="*/ 3434870 h 3457560"/>
                <a:gd name="connsiteX9" fmla="*/ 2653317 w 3457199"/>
                <a:gd name="connsiteY9" fmla="*/ 3380845 h 3457560"/>
                <a:gd name="connsiteX10" fmla="*/ 2525820 w 3457199"/>
                <a:gd name="connsiteY10" fmla="*/ 3012039 h 3457560"/>
                <a:gd name="connsiteX11" fmla="*/ 2549591 w 3457199"/>
                <a:gd name="connsiteY11" fmla="*/ 3012039 h 3457560"/>
                <a:gd name="connsiteX12" fmla="*/ 3457200 w 3457199"/>
                <a:gd name="connsiteY12" fmla="*/ 2104430 h 3457560"/>
                <a:gd name="connsiteX13" fmla="*/ 3457200 w 3457199"/>
                <a:gd name="connsiteY13" fmla="*/ 907610 h 3457560"/>
                <a:gd name="connsiteX14" fmla="*/ 2549591 w 3457199"/>
                <a:gd name="connsiteY14" fmla="*/ 0 h 3457560"/>
                <a:gd name="connsiteX15" fmla="*/ 2549591 w 3457199"/>
                <a:gd name="connsiteY15" fmla="*/ 0 h 3457560"/>
                <a:gd name="connsiteX16" fmla="*/ 3371121 w 3457199"/>
                <a:gd name="connsiteY16" fmla="*/ 2104430 h 3457560"/>
                <a:gd name="connsiteX17" fmla="*/ 2549951 w 3457199"/>
                <a:gd name="connsiteY17" fmla="*/ 2925600 h 3457560"/>
                <a:gd name="connsiteX18" fmla="*/ 2482240 w 3457199"/>
                <a:gd name="connsiteY18" fmla="*/ 2925600 h 3457560"/>
                <a:gd name="connsiteX19" fmla="*/ 2439021 w 3457199"/>
                <a:gd name="connsiteY19" fmla="*/ 2968820 h 3457560"/>
                <a:gd name="connsiteX20" fmla="*/ 2511053 w 3457199"/>
                <a:gd name="connsiteY20" fmla="*/ 3326461 h 3457560"/>
                <a:gd name="connsiteX21" fmla="*/ 2052206 w 3457199"/>
                <a:gd name="connsiteY21" fmla="*/ 2945769 h 3457560"/>
                <a:gd name="connsiteX22" fmla="*/ 2015469 w 3457199"/>
                <a:gd name="connsiteY22" fmla="*/ 2925600 h 3457560"/>
                <a:gd name="connsiteX23" fmla="*/ 907249 w 3457199"/>
                <a:gd name="connsiteY23" fmla="*/ 2925600 h 3457560"/>
                <a:gd name="connsiteX24" fmla="*/ 86079 w 3457199"/>
                <a:gd name="connsiteY24" fmla="*/ 2104430 h 3457560"/>
                <a:gd name="connsiteX25" fmla="*/ 86079 w 3457199"/>
                <a:gd name="connsiteY25" fmla="*/ 907610 h 3457560"/>
                <a:gd name="connsiteX26" fmla="*/ 907249 w 3457199"/>
                <a:gd name="connsiteY26" fmla="*/ 86439 h 3457560"/>
                <a:gd name="connsiteX27" fmla="*/ 2549591 w 3457199"/>
                <a:gd name="connsiteY27" fmla="*/ 86439 h 3457560"/>
                <a:gd name="connsiteX28" fmla="*/ 3370761 w 3457199"/>
                <a:gd name="connsiteY28" fmla="*/ 907610 h 3457560"/>
                <a:gd name="connsiteX29" fmla="*/ 3370761 w 3457199"/>
                <a:gd name="connsiteY29" fmla="*/ 2104430 h 3457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457199" h="3457560">
                  <a:moveTo>
                    <a:pt x="2549951" y="0"/>
                  </a:moveTo>
                  <a:lnTo>
                    <a:pt x="907610" y="0"/>
                  </a:lnTo>
                  <a:cubicBezTo>
                    <a:pt x="407344" y="0"/>
                    <a:pt x="0" y="407344"/>
                    <a:pt x="0" y="907610"/>
                  </a:cubicBezTo>
                  <a:lnTo>
                    <a:pt x="0" y="2104430"/>
                  </a:lnTo>
                  <a:cubicBezTo>
                    <a:pt x="0" y="2604695"/>
                    <a:pt x="407344" y="3012039"/>
                    <a:pt x="907610" y="3012039"/>
                  </a:cubicBezTo>
                  <a:lnTo>
                    <a:pt x="1992419" y="3012039"/>
                  </a:lnTo>
                  <a:cubicBezTo>
                    <a:pt x="2091464" y="3161507"/>
                    <a:pt x="2277668" y="3352393"/>
                    <a:pt x="2613699" y="3455759"/>
                  </a:cubicBezTo>
                  <a:cubicBezTo>
                    <a:pt x="2618021" y="3457200"/>
                    <a:pt x="2621983" y="3457560"/>
                    <a:pt x="2626305" y="3457560"/>
                  </a:cubicBezTo>
                  <a:cubicBezTo>
                    <a:pt x="2641792" y="3457560"/>
                    <a:pt x="2656559" y="3449276"/>
                    <a:pt x="2664122" y="3434870"/>
                  </a:cubicBezTo>
                  <a:cubicBezTo>
                    <a:pt x="2673847" y="3416502"/>
                    <a:pt x="2669525" y="3394172"/>
                    <a:pt x="2653317" y="3380845"/>
                  </a:cubicBezTo>
                  <a:cubicBezTo>
                    <a:pt x="2652237" y="3379765"/>
                    <a:pt x="2536264" y="3280720"/>
                    <a:pt x="2525820" y="3012039"/>
                  </a:cubicBezTo>
                  <a:lnTo>
                    <a:pt x="2549591" y="3012039"/>
                  </a:lnTo>
                  <a:cubicBezTo>
                    <a:pt x="3049856" y="3012039"/>
                    <a:pt x="3457200" y="2605055"/>
                    <a:pt x="3457200" y="2104430"/>
                  </a:cubicBezTo>
                  <a:lnTo>
                    <a:pt x="3457200" y="907610"/>
                  </a:lnTo>
                  <a:cubicBezTo>
                    <a:pt x="3457200" y="407344"/>
                    <a:pt x="3049856" y="0"/>
                    <a:pt x="2549591" y="0"/>
                  </a:cubicBezTo>
                  <a:lnTo>
                    <a:pt x="2549591" y="0"/>
                  </a:lnTo>
                  <a:close/>
                  <a:moveTo>
                    <a:pt x="3371121" y="2104430"/>
                  </a:moveTo>
                  <a:cubicBezTo>
                    <a:pt x="3371121" y="2557154"/>
                    <a:pt x="3002675" y="2925600"/>
                    <a:pt x="2549951" y="2925600"/>
                  </a:cubicBezTo>
                  <a:lnTo>
                    <a:pt x="2482240" y="2925600"/>
                  </a:lnTo>
                  <a:cubicBezTo>
                    <a:pt x="2458469" y="2925600"/>
                    <a:pt x="2439021" y="2944689"/>
                    <a:pt x="2439021" y="2968820"/>
                  </a:cubicBezTo>
                  <a:cubicBezTo>
                    <a:pt x="2438300" y="3134494"/>
                    <a:pt x="2473596" y="3250467"/>
                    <a:pt x="2511053" y="3326461"/>
                  </a:cubicBezTo>
                  <a:cubicBezTo>
                    <a:pt x="2266143" y="3221294"/>
                    <a:pt x="2127480" y="3066063"/>
                    <a:pt x="2052206" y="2945769"/>
                  </a:cubicBezTo>
                  <a:cubicBezTo>
                    <a:pt x="2044282" y="2933164"/>
                    <a:pt x="2030596" y="2925600"/>
                    <a:pt x="2015469" y="2925600"/>
                  </a:cubicBezTo>
                  <a:lnTo>
                    <a:pt x="907249" y="2925600"/>
                  </a:lnTo>
                  <a:cubicBezTo>
                    <a:pt x="454525" y="2925600"/>
                    <a:pt x="86079" y="2557154"/>
                    <a:pt x="86079" y="2104430"/>
                  </a:cubicBezTo>
                  <a:lnTo>
                    <a:pt x="86079" y="907610"/>
                  </a:lnTo>
                  <a:cubicBezTo>
                    <a:pt x="86079" y="454885"/>
                    <a:pt x="454525" y="86439"/>
                    <a:pt x="907249" y="86439"/>
                  </a:cubicBezTo>
                  <a:lnTo>
                    <a:pt x="2549591" y="86439"/>
                  </a:lnTo>
                  <a:cubicBezTo>
                    <a:pt x="3002315" y="86439"/>
                    <a:pt x="3370761" y="454885"/>
                    <a:pt x="3370761" y="907610"/>
                  </a:cubicBezTo>
                  <a:lnTo>
                    <a:pt x="3370761" y="2104430"/>
                  </a:lnTo>
                  <a:close/>
                </a:path>
              </a:pathLst>
            </a:custGeom>
            <a:solidFill>
              <a:schemeClr val="accent2"/>
            </a:solidFill>
            <a:ln w="0" cap="flat">
              <a:noFill/>
              <a:prstDash val="solid"/>
              <a:miter/>
            </a:ln>
          </p:spPr>
          <p:txBody>
            <a:bodyPr rtlCol="0" anchor="ctr"/>
            <a:lstStyle/>
            <a:p>
              <a:endParaRPr lang="en-US" sz="744"/>
            </a:p>
          </p:txBody>
        </p:sp>
        <p:grpSp>
          <p:nvGrpSpPr>
            <p:cNvPr id="3069" name="Graphic 163">
              <a:extLst>
                <a:ext uri="{FF2B5EF4-FFF2-40B4-BE49-F238E27FC236}">
                  <a16:creationId xmlns:a16="http://schemas.microsoft.com/office/drawing/2014/main" id="{F8A52567-6F14-94DC-17DA-375790C1FE10}"/>
                </a:ext>
              </a:extLst>
            </p:cNvPr>
            <p:cNvGrpSpPr/>
            <p:nvPr/>
          </p:nvGrpSpPr>
          <p:grpSpPr>
            <a:xfrm>
              <a:off x="8459510" y="2905528"/>
              <a:ext cx="3335824" cy="3289003"/>
              <a:chOff x="8459510" y="2905528"/>
              <a:chExt cx="3335824" cy="3289003"/>
            </a:xfrm>
            <a:solidFill>
              <a:schemeClr val="accent2"/>
            </a:solidFill>
          </p:grpSpPr>
          <p:sp>
            <p:nvSpPr>
              <p:cNvPr id="3194" name="Freeform: Shape 3193">
                <a:extLst>
                  <a:ext uri="{FF2B5EF4-FFF2-40B4-BE49-F238E27FC236}">
                    <a16:creationId xmlns:a16="http://schemas.microsoft.com/office/drawing/2014/main" id="{C2B49D21-8EC3-7D67-107D-F96C42245991}"/>
                  </a:ext>
                </a:extLst>
              </p:cNvPr>
              <p:cNvSpPr/>
              <p:nvPr/>
            </p:nvSpPr>
            <p:spPr>
              <a:xfrm>
                <a:off x="11784170" y="4638990"/>
                <a:ext cx="6123" cy="308659"/>
              </a:xfrm>
              <a:custGeom>
                <a:avLst/>
                <a:gdLst>
                  <a:gd name="connsiteX0" fmla="*/ 1441 w 6123"/>
                  <a:gd name="connsiteY0" fmla="*/ 26292 h 308659"/>
                  <a:gd name="connsiteX1" fmla="*/ 0 w 6123"/>
                  <a:gd name="connsiteY1" fmla="*/ 65190 h 308659"/>
                  <a:gd name="connsiteX2" fmla="*/ 2521 w 6123"/>
                  <a:gd name="connsiteY2" fmla="*/ 126057 h 308659"/>
                  <a:gd name="connsiteX3" fmla="*/ 1081 w 6123"/>
                  <a:gd name="connsiteY3" fmla="*/ 157391 h 308659"/>
                  <a:gd name="connsiteX4" fmla="*/ 2521 w 6123"/>
                  <a:gd name="connsiteY4" fmla="*/ 254995 h 308659"/>
                  <a:gd name="connsiteX5" fmla="*/ 2521 w 6123"/>
                  <a:gd name="connsiteY5" fmla="*/ 196649 h 308659"/>
                  <a:gd name="connsiteX6" fmla="*/ 4682 w 6123"/>
                  <a:gd name="connsiteY6" fmla="*/ 308659 h 308659"/>
                  <a:gd name="connsiteX7" fmla="*/ 4682 w 6123"/>
                  <a:gd name="connsiteY7" fmla="*/ 202772 h 308659"/>
                  <a:gd name="connsiteX8" fmla="*/ 5042 w 6123"/>
                  <a:gd name="connsiteY8" fmla="*/ 208174 h 308659"/>
                  <a:gd name="connsiteX9" fmla="*/ 5042 w 6123"/>
                  <a:gd name="connsiteY9" fmla="*/ 121015 h 308659"/>
                  <a:gd name="connsiteX10" fmla="*/ 6123 w 6123"/>
                  <a:gd name="connsiteY10" fmla="*/ 140463 h 308659"/>
                  <a:gd name="connsiteX11" fmla="*/ 1441 w 6123"/>
                  <a:gd name="connsiteY11" fmla="*/ 0 h 308659"/>
                  <a:gd name="connsiteX12" fmla="*/ 1441 w 6123"/>
                  <a:gd name="connsiteY12" fmla="*/ 26292 h 308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123" h="308659">
                    <a:moveTo>
                      <a:pt x="1441" y="26292"/>
                    </a:moveTo>
                    <a:cubicBezTo>
                      <a:pt x="1441" y="52224"/>
                      <a:pt x="360" y="74914"/>
                      <a:pt x="0" y="65190"/>
                    </a:cubicBezTo>
                    <a:cubicBezTo>
                      <a:pt x="1441" y="118133"/>
                      <a:pt x="0" y="119214"/>
                      <a:pt x="2521" y="126057"/>
                    </a:cubicBezTo>
                    <a:cubicBezTo>
                      <a:pt x="3962" y="159912"/>
                      <a:pt x="2161" y="195928"/>
                      <a:pt x="1081" y="157391"/>
                    </a:cubicBezTo>
                    <a:lnTo>
                      <a:pt x="2521" y="254995"/>
                    </a:lnTo>
                    <a:lnTo>
                      <a:pt x="2521" y="196649"/>
                    </a:lnTo>
                    <a:cubicBezTo>
                      <a:pt x="5042" y="212496"/>
                      <a:pt x="2521" y="289931"/>
                      <a:pt x="4682" y="308659"/>
                    </a:cubicBezTo>
                    <a:lnTo>
                      <a:pt x="4682" y="202772"/>
                    </a:lnTo>
                    <a:cubicBezTo>
                      <a:pt x="4682" y="202772"/>
                      <a:pt x="5042" y="208174"/>
                      <a:pt x="5042" y="208174"/>
                    </a:cubicBezTo>
                    <a:cubicBezTo>
                      <a:pt x="4322" y="184043"/>
                      <a:pt x="4682" y="137222"/>
                      <a:pt x="5042" y="121015"/>
                    </a:cubicBezTo>
                    <a:cubicBezTo>
                      <a:pt x="5402" y="123536"/>
                      <a:pt x="6123" y="122095"/>
                      <a:pt x="6123" y="140463"/>
                    </a:cubicBezTo>
                    <a:cubicBezTo>
                      <a:pt x="6123" y="12606"/>
                      <a:pt x="2161" y="105888"/>
                      <a:pt x="1441" y="0"/>
                    </a:cubicBezTo>
                    <a:cubicBezTo>
                      <a:pt x="1441" y="6483"/>
                      <a:pt x="1441" y="14767"/>
                      <a:pt x="1441" y="26292"/>
                    </a:cubicBezTo>
                    <a:close/>
                  </a:path>
                </a:pathLst>
              </a:custGeom>
              <a:solidFill>
                <a:schemeClr val="accent2"/>
              </a:solidFill>
              <a:ln w="0" cap="flat">
                <a:noFill/>
                <a:prstDash val="solid"/>
                <a:miter/>
              </a:ln>
            </p:spPr>
            <p:txBody>
              <a:bodyPr rtlCol="0" anchor="ctr"/>
              <a:lstStyle/>
              <a:p>
                <a:endParaRPr lang="en-US" sz="744"/>
              </a:p>
            </p:txBody>
          </p:sp>
          <p:sp>
            <p:nvSpPr>
              <p:cNvPr id="3195" name="Freeform: Shape 3194">
                <a:extLst>
                  <a:ext uri="{FF2B5EF4-FFF2-40B4-BE49-F238E27FC236}">
                    <a16:creationId xmlns:a16="http://schemas.microsoft.com/office/drawing/2014/main" id="{116F1203-2A97-2DEB-3F6B-221A8DA63EE7}"/>
                  </a:ext>
                </a:extLst>
              </p:cNvPr>
              <p:cNvSpPr/>
              <p:nvPr/>
            </p:nvSpPr>
            <p:spPr>
              <a:xfrm>
                <a:off x="11783090" y="4370862"/>
                <a:ext cx="11164" cy="284695"/>
              </a:xfrm>
              <a:custGeom>
                <a:avLst/>
                <a:gdLst>
                  <a:gd name="connsiteX0" fmla="*/ 7923 w 11164"/>
                  <a:gd name="connsiteY0" fmla="*/ 186010 h 284695"/>
                  <a:gd name="connsiteX1" fmla="*/ 5042 w 11164"/>
                  <a:gd name="connsiteY1" fmla="*/ 141350 h 284695"/>
                  <a:gd name="connsiteX2" fmla="*/ 5763 w 11164"/>
                  <a:gd name="connsiteY2" fmla="*/ 66436 h 284695"/>
                  <a:gd name="connsiteX3" fmla="*/ 3241 w 11164"/>
                  <a:gd name="connsiteY3" fmla="*/ 48068 h 284695"/>
                  <a:gd name="connsiteX4" fmla="*/ 3241 w 11164"/>
                  <a:gd name="connsiteY4" fmla="*/ 80843 h 284695"/>
                  <a:gd name="connsiteX5" fmla="*/ 0 w 11164"/>
                  <a:gd name="connsiteY5" fmla="*/ 3408 h 284695"/>
                  <a:gd name="connsiteX6" fmla="*/ 1801 w 11164"/>
                  <a:gd name="connsiteY6" fmla="*/ 107855 h 284695"/>
                  <a:gd name="connsiteX7" fmla="*/ 360 w 11164"/>
                  <a:gd name="connsiteY7" fmla="*/ 226709 h 284695"/>
                  <a:gd name="connsiteX8" fmla="*/ 2161 w 11164"/>
                  <a:gd name="connsiteY8" fmla="*/ 265606 h 284695"/>
                  <a:gd name="connsiteX9" fmla="*/ 2161 w 11164"/>
                  <a:gd name="connsiteY9" fmla="*/ 251560 h 284695"/>
                  <a:gd name="connsiteX10" fmla="*/ 5402 w 11164"/>
                  <a:gd name="connsiteY10" fmla="*/ 249399 h 284695"/>
                  <a:gd name="connsiteX11" fmla="*/ 5042 w 11164"/>
                  <a:gd name="connsiteY11" fmla="*/ 197176 h 284695"/>
                  <a:gd name="connsiteX12" fmla="*/ 8644 w 11164"/>
                  <a:gd name="connsiteY12" fmla="*/ 284695 h 284695"/>
                  <a:gd name="connsiteX13" fmla="*/ 11165 w 11164"/>
                  <a:gd name="connsiteY13" fmla="*/ 136308 h 284695"/>
                  <a:gd name="connsiteX14" fmla="*/ 7923 w 11164"/>
                  <a:gd name="connsiteY14" fmla="*/ 185290 h 284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164" h="284695">
                    <a:moveTo>
                      <a:pt x="7923" y="186010"/>
                    </a:moveTo>
                    <a:lnTo>
                      <a:pt x="5042" y="141350"/>
                    </a:lnTo>
                    <a:lnTo>
                      <a:pt x="5763" y="66436"/>
                    </a:lnTo>
                    <a:cubicBezTo>
                      <a:pt x="4682" y="65716"/>
                      <a:pt x="3962" y="10972"/>
                      <a:pt x="3241" y="48068"/>
                    </a:cubicBezTo>
                    <a:cubicBezTo>
                      <a:pt x="3241" y="55271"/>
                      <a:pt x="3602" y="69678"/>
                      <a:pt x="3241" y="80843"/>
                    </a:cubicBezTo>
                    <a:cubicBezTo>
                      <a:pt x="1080" y="72559"/>
                      <a:pt x="2161" y="-18562"/>
                      <a:pt x="0" y="3408"/>
                    </a:cubicBezTo>
                    <a:cubicBezTo>
                      <a:pt x="720" y="62475"/>
                      <a:pt x="0" y="71479"/>
                      <a:pt x="1801" y="107855"/>
                    </a:cubicBezTo>
                    <a:cubicBezTo>
                      <a:pt x="1801" y="161880"/>
                      <a:pt x="1080" y="201497"/>
                      <a:pt x="360" y="226709"/>
                    </a:cubicBezTo>
                    <a:cubicBezTo>
                      <a:pt x="360" y="242916"/>
                      <a:pt x="1801" y="245077"/>
                      <a:pt x="2161" y="265606"/>
                    </a:cubicBezTo>
                    <a:cubicBezTo>
                      <a:pt x="2161" y="260924"/>
                      <a:pt x="2161" y="256962"/>
                      <a:pt x="2161" y="251560"/>
                    </a:cubicBezTo>
                    <a:lnTo>
                      <a:pt x="5402" y="249399"/>
                    </a:lnTo>
                    <a:cubicBezTo>
                      <a:pt x="4682" y="232471"/>
                      <a:pt x="5402" y="216264"/>
                      <a:pt x="5042" y="197176"/>
                    </a:cubicBezTo>
                    <a:lnTo>
                      <a:pt x="8644" y="284695"/>
                    </a:lnTo>
                    <a:cubicBezTo>
                      <a:pt x="11525" y="256602"/>
                      <a:pt x="9724" y="170523"/>
                      <a:pt x="11165" y="136308"/>
                    </a:cubicBezTo>
                    <a:cubicBezTo>
                      <a:pt x="8644" y="178807"/>
                      <a:pt x="9724" y="102453"/>
                      <a:pt x="7923" y="185290"/>
                    </a:cubicBezTo>
                    <a:close/>
                  </a:path>
                </a:pathLst>
              </a:custGeom>
              <a:solidFill>
                <a:schemeClr val="accent2"/>
              </a:solidFill>
              <a:ln w="0" cap="flat">
                <a:noFill/>
                <a:prstDash val="solid"/>
                <a:miter/>
              </a:ln>
            </p:spPr>
            <p:txBody>
              <a:bodyPr rtlCol="0" anchor="ctr"/>
              <a:lstStyle/>
              <a:p>
                <a:endParaRPr lang="en-US" sz="744"/>
              </a:p>
            </p:txBody>
          </p:sp>
          <p:sp>
            <p:nvSpPr>
              <p:cNvPr id="3196" name="Freeform: Shape 3195">
                <a:extLst>
                  <a:ext uri="{FF2B5EF4-FFF2-40B4-BE49-F238E27FC236}">
                    <a16:creationId xmlns:a16="http://schemas.microsoft.com/office/drawing/2014/main" id="{E6865035-8557-67C3-C550-0AC1CFF8CBCD}"/>
                  </a:ext>
                </a:extLst>
              </p:cNvPr>
              <p:cNvSpPr/>
              <p:nvPr/>
            </p:nvSpPr>
            <p:spPr>
              <a:xfrm>
                <a:off x="11785971" y="4636829"/>
                <a:ext cx="3601" cy="2160"/>
              </a:xfrm>
              <a:custGeom>
                <a:avLst/>
                <a:gdLst>
                  <a:gd name="connsiteX0" fmla="*/ 0 w 3601"/>
                  <a:gd name="connsiteY0" fmla="*/ 0 h 2160"/>
                  <a:gd name="connsiteX1" fmla="*/ 0 w 3601"/>
                  <a:gd name="connsiteY1" fmla="*/ 2161 h 2160"/>
                  <a:gd name="connsiteX2" fmla="*/ 0 w 3601"/>
                  <a:gd name="connsiteY2" fmla="*/ 0 h 2160"/>
                </a:gdLst>
                <a:ahLst/>
                <a:cxnLst>
                  <a:cxn ang="0">
                    <a:pos x="connsiteX0" y="connsiteY0"/>
                  </a:cxn>
                  <a:cxn ang="0">
                    <a:pos x="connsiteX1" y="connsiteY1"/>
                  </a:cxn>
                  <a:cxn ang="0">
                    <a:pos x="connsiteX2" y="connsiteY2"/>
                  </a:cxn>
                </a:cxnLst>
                <a:rect l="l" t="t" r="r" b="b"/>
                <a:pathLst>
                  <a:path w="3601" h="2160">
                    <a:moveTo>
                      <a:pt x="0" y="0"/>
                    </a:moveTo>
                    <a:cubicBezTo>
                      <a:pt x="0" y="720"/>
                      <a:pt x="0" y="1441"/>
                      <a:pt x="0" y="2161"/>
                    </a:cubicBezTo>
                    <a:cubicBezTo>
                      <a:pt x="0" y="1441"/>
                      <a:pt x="0" y="720"/>
                      <a:pt x="0" y="0"/>
                    </a:cubicBezTo>
                    <a:close/>
                  </a:path>
                </a:pathLst>
              </a:custGeom>
              <a:solidFill>
                <a:schemeClr val="accent2"/>
              </a:solidFill>
              <a:ln w="0" cap="flat">
                <a:noFill/>
                <a:prstDash val="solid"/>
                <a:miter/>
              </a:ln>
            </p:spPr>
            <p:txBody>
              <a:bodyPr rtlCol="0" anchor="ctr"/>
              <a:lstStyle/>
              <a:p>
                <a:endParaRPr lang="en-US" sz="744"/>
              </a:p>
            </p:txBody>
          </p:sp>
          <p:sp>
            <p:nvSpPr>
              <p:cNvPr id="3197" name="Freeform: Shape 3196">
                <a:extLst>
                  <a:ext uri="{FF2B5EF4-FFF2-40B4-BE49-F238E27FC236}">
                    <a16:creationId xmlns:a16="http://schemas.microsoft.com/office/drawing/2014/main" id="{E530B334-F32F-C4CB-48F5-18E604D0AD4D}"/>
                  </a:ext>
                </a:extLst>
              </p:cNvPr>
              <p:cNvSpPr/>
              <p:nvPr/>
            </p:nvSpPr>
            <p:spPr>
              <a:xfrm>
                <a:off x="8503450" y="4996271"/>
                <a:ext cx="63748" cy="267240"/>
              </a:xfrm>
              <a:custGeom>
                <a:avLst/>
                <a:gdLst>
                  <a:gd name="connsiteX0" fmla="*/ 29533 w 63748"/>
                  <a:gd name="connsiteY0" fmla="*/ 177920 h 267240"/>
                  <a:gd name="connsiteX1" fmla="*/ 38537 w 63748"/>
                  <a:gd name="connsiteY1" fmla="*/ 202771 h 267240"/>
                  <a:gd name="connsiteX2" fmla="*/ 34576 w 63748"/>
                  <a:gd name="connsiteY2" fmla="*/ 190526 h 267240"/>
                  <a:gd name="connsiteX3" fmla="*/ 30974 w 63748"/>
                  <a:gd name="connsiteY3" fmla="*/ 177920 h 267240"/>
                  <a:gd name="connsiteX4" fmla="*/ 23771 w 63748"/>
                  <a:gd name="connsiteY4" fmla="*/ 153069 h 267240"/>
                  <a:gd name="connsiteX5" fmla="*/ 18008 w 63748"/>
                  <a:gd name="connsiteY5" fmla="*/ 127858 h 267240"/>
                  <a:gd name="connsiteX6" fmla="*/ 15127 w 63748"/>
                  <a:gd name="connsiteY6" fmla="*/ 115252 h 267240"/>
                  <a:gd name="connsiteX7" fmla="*/ 12966 w 63748"/>
                  <a:gd name="connsiteY7" fmla="*/ 102646 h 267240"/>
                  <a:gd name="connsiteX8" fmla="*/ 8284 w 63748"/>
                  <a:gd name="connsiteY8" fmla="*/ 77075 h 267240"/>
                  <a:gd name="connsiteX9" fmla="*/ 5042 w 63748"/>
                  <a:gd name="connsiteY9" fmla="*/ 51503 h 267240"/>
                  <a:gd name="connsiteX10" fmla="*/ 360 w 63748"/>
                  <a:gd name="connsiteY10" fmla="*/ 0 h 267240"/>
                  <a:gd name="connsiteX11" fmla="*/ 1441 w 63748"/>
                  <a:gd name="connsiteY11" fmla="*/ 30614 h 267240"/>
                  <a:gd name="connsiteX12" fmla="*/ 1801 w 63748"/>
                  <a:gd name="connsiteY12" fmla="*/ 39978 h 267240"/>
                  <a:gd name="connsiteX13" fmla="*/ 1080 w 63748"/>
                  <a:gd name="connsiteY13" fmla="*/ 37097 h 267240"/>
                  <a:gd name="connsiteX14" fmla="*/ 0 w 63748"/>
                  <a:gd name="connsiteY14" fmla="*/ 26652 h 267240"/>
                  <a:gd name="connsiteX15" fmla="*/ 360 w 63748"/>
                  <a:gd name="connsiteY15" fmla="*/ 34936 h 267240"/>
                  <a:gd name="connsiteX16" fmla="*/ 1441 w 63748"/>
                  <a:gd name="connsiteY16" fmla="*/ 45381 h 267240"/>
                  <a:gd name="connsiteX17" fmla="*/ 4682 w 63748"/>
                  <a:gd name="connsiteY17" fmla="*/ 69872 h 267240"/>
                  <a:gd name="connsiteX18" fmla="*/ 6843 w 63748"/>
                  <a:gd name="connsiteY18" fmla="*/ 81757 h 267240"/>
                  <a:gd name="connsiteX19" fmla="*/ 9004 w 63748"/>
                  <a:gd name="connsiteY19" fmla="*/ 92202 h 267240"/>
                  <a:gd name="connsiteX20" fmla="*/ 12246 w 63748"/>
                  <a:gd name="connsiteY20" fmla="*/ 105167 h 267240"/>
                  <a:gd name="connsiteX21" fmla="*/ 8284 w 63748"/>
                  <a:gd name="connsiteY21" fmla="*/ 90761 h 267240"/>
                  <a:gd name="connsiteX22" fmla="*/ 11525 w 63748"/>
                  <a:gd name="connsiteY22" fmla="*/ 107689 h 267240"/>
                  <a:gd name="connsiteX23" fmla="*/ 12966 w 63748"/>
                  <a:gd name="connsiteY23" fmla="*/ 115252 h 267240"/>
                  <a:gd name="connsiteX24" fmla="*/ 14407 w 63748"/>
                  <a:gd name="connsiteY24" fmla="*/ 122455 h 267240"/>
                  <a:gd name="connsiteX25" fmla="*/ 18728 w 63748"/>
                  <a:gd name="connsiteY25" fmla="*/ 144065 h 267240"/>
                  <a:gd name="connsiteX26" fmla="*/ 15487 w 63748"/>
                  <a:gd name="connsiteY26" fmla="*/ 139743 h 267240"/>
                  <a:gd name="connsiteX27" fmla="*/ 16567 w 63748"/>
                  <a:gd name="connsiteY27" fmla="*/ 143705 h 267240"/>
                  <a:gd name="connsiteX28" fmla="*/ 63749 w 63748"/>
                  <a:gd name="connsiteY28" fmla="*/ 267241 h 267240"/>
                  <a:gd name="connsiteX29" fmla="*/ 29893 w 63748"/>
                  <a:gd name="connsiteY29" fmla="*/ 177920 h 267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63748" h="267240">
                    <a:moveTo>
                      <a:pt x="29533" y="177920"/>
                    </a:moveTo>
                    <a:cubicBezTo>
                      <a:pt x="34576" y="195568"/>
                      <a:pt x="37457" y="200611"/>
                      <a:pt x="38537" y="202771"/>
                    </a:cubicBezTo>
                    <a:cubicBezTo>
                      <a:pt x="37097" y="198810"/>
                      <a:pt x="35656" y="194488"/>
                      <a:pt x="34576" y="190526"/>
                    </a:cubicBezTo>
                    <a:lnTo>
                      <a:pt x="30974" y="177920"/>
                    </a:lnTo>
                    <a:lnTo>
                      <a:pt x="23771" y="153069"/>
                    </a:lnTo>
                    <a:lnTo>
                      <a:pt x="18008" y="127858"/>
                    </a:lnTo>
                    <a:lnTo>
                      <a:pt x="15127" y="115252"/>
                    </a:lnTo>
                    <a:cubicBezTo>
                      <a:pt x="14407" y="110930"/>
                      <a:pt x="13686" y="106608"/>
                      <a:pt x="12966" y="102646"/>
                    </a:cubicBezTo>
                    <a:lnTo>
                      <a:pt x="8284" y="77075"/>
                    </a:lnTo>
                    <a:cubicBezTo>
                      <a:pt x="6843" y="68431"/>
                      <a:pt x="6123" y="60147"/>
                      <a:pt x="5042" y="51503"/>
                    </a:cubicBezTo>
                    <a:cubicBezTo>
                      <a:pt x="2521" y="34576"/>
                      <a:pt x="1441" y="17288"/>
                      <a:pt x="360" y="0"/>
                    </a:cubicBezTo>
                    <a:cubicBezTo>
                      <a:pt x="360" y="3242"/>
                      <a:pt x="1080" y="19809"/>
                      <a:pt x="1441" y="30614"/>
                    </a:cubicBezTo>
                    <a:cubicBezTo>
                      <a:pt x="1441" y="36016"/>
                      <a:pt x="2161" y="39978"/>
                      <a:pt x="1801" y="39978"/>
                    </a:cubicBezTo>
                    <a:cubicBezTo>
                      <a:pt x="1801" y="39978"/>
                      <a:pt x="1801" y="39258"/>
                      <a:pt x="1080" y="37097"/>
                    </a:cubicBezTo>
                    <a:cubicBezTo>
                      <a:pt x="720" y="34936"/>
                      <a:pt x="360" y="31694"/>
                      <a:pt x="0" y="26652"/>
                    </a:cubicBezTo>
                    <a:cubicBezTo>
                      <a:pt x="0" y="28813"/>
                      <a:pt x="0" y="31694"/>
                      <a:pt x="360" y="34936"/>
                    </a:cubicBezTo>
                    <a:cubicBezTo>
                      <a:pt x="720" y="38177"/>
                      <a:pt x="1080" y="41779"/>
                      <a:pt x="1441" y="45381"/>
                    </a:cubicBezTo>
                    <a:cubicBezTo>
                      <a:pt x="2521" y="52944"/>
                      <a:pt x="3602" y="61588"/>
                      <a:pt x="4682" y="69872"/>
                    </a:cubicBezTo>
                    <a:cubicBezTo>
                      <a:pt x="5042" y="74194"/>
                      <a:pt x="6123" y="78155"/>
                      <a:pt x="6843" y="81757"/>
                    </a:cubicBezTo>
                    <a:cubicBezTo>
                      <a:pt x="7563" y="85719"/>
                      <a:pt x="8284" y="88960"/>
                      <a:pt x="9004" y="92202"/>
                    </a:cubicBezTo>
                    <a:cubicBezTo>
                      <a:pt x="10445" y="98685"/>
                      <a:pt x="11525" y="103367"/>
                      <a:pt x="12246" y="105167"/>
                    </a:cubicBezTo>
                    <a:lnTo>
                      <a:pt x="8284" y="90761"/>
                    </a:lnTo>
                    <a:cubicBezTo>
                      <a:pt x="9364" y="96524"/>
                      <a:pt x="10805" y="102286"/>
                      <a:pt x="11525" y="107689"/>
                    </a:cubicBezTo>
                    <a:cubicBezTo>
                      <a:pt x="11885" y="110210"/>
                      <a:pt x="12606" y="113091"/>
                      <a:pt x="12966" y="115252"/>
                    </a:cubicBezTo>
                    <a:cubicBezTo>
                      <a:pt x="13686" y="117773"/>
                      <a:pt x="14046" y="119934"/>
                      <a:pt x="14407" y="122455"/>
                    </a:cubicBezTo>
                    <a:cubicBezTo>
                      <a:pt x="16567" y="131459"/>
                      <a:pt x="18008" y="139023"/>
                      <a:pt x="18728" y="144065"/>
                    </a:cubicBezTo>
                    <a:cubicBezTo>
                      <a:pt x="20529" y="154150"/>
                      <a:pt x="19449" y="154870"/>
                      <a:pt x="15487" y="139743"/>
                    </a:cubicBezTo>
                    <a:lnTo>
                      <a:pt x="16567" y="143705"/>
                    </a:lnTo>
                    <a:cubicBezTo>
                      <a:pt x="29173" y="186204"/>
                      <a:pt x="45020" y="227623"/>
                      <a:pt x="63749" y="267241"/>
                    </a:cubicBezTo>
                    <a:cubicBezTo>
                      <a:pt x="46461" y="222220"/>
                      <a:pt x="47181" y="233746"/>
                      <a:pt x="29893" y="177920"/>
                    </a:cubicBezTo>
                    <a:close/>
                  </a:path>
                </a:pathLst>
              </a:custGeom>
              <a:solidFill>
                <a:schemeClr val="accent2"/>
              </a:solidFill>
              <a:ln w="0" cap="flat">
                <a:noFill/>
                <a:prstDash val="solid"/>
                <a:miter/>
              </a:ln>
            </p:spPr>
            <p:txBody>
              <a:bodyPr rtlCol="0" anchor="ctr"/>
              <a:lstStyle/>
              <a:p>
                <a:endParaRPr lang="en-US" sz="744"/>
              </a:p>
            </p:txBody>
          </p:sp>
          <p:sp>
            <p:nvSpPr>
              <p:cNvPr id="3198" name="Freeform: Shape 3197">
                <a:extLst>
                  <a:ext uri="{FF2B5EF4-FFF2-40B4-BE49-F238E27FC236}">
                    <a16:creationId xmlns:a16="http://schemas.microsoft.com/office/drawing/2014/main" id="{B23E42FF-FD34-D0EA-B8CA-4F18802C60CC}"/>
                  </a:ext>
                </a:extLst>
              </p:cNvPr>
              <p:cNvSpPr/>
              <p:nvPr/>
            </p:nvSpPr>
            <p:spPr>
              <a:xfrm>
                <a:off x="11704671" y="5244423"/>
                <a:ext cx="9988" cy="26309"/>
              </a:xfrm>
              <a:custGeom>
                <a:avLst/>
                <a:gdLst>
                  <a:gd name="connsiteX0" fmla="*/ 9988 w 9988"/>
                  <a:gd name="connsiteY0" fmla="*/ 0 h 26309"/>
                  <a:gd name="connsiteX1" fmla="*/ 623 w 9988"/>
                  <a:gd name="connsiteY1" fmla="*/ 25571 h 26309"/>
                  <a:gd name="connsiteX2" fmla="*/ 5666 w 9988"/>
                  <a:gd name="connsiteY2" fmla="*/ 12245 h 26309"/>
                  <a:gd name="connsiteX3" fmla="*/ 9988 w 9988"/>
                  <a:gd name="connsiteY3" fmla="*/ 0 h 26309"/>
                </a:gdLst>
                <a:ahLst/>
                <a:cxnLst>
                  <a:cxn ang="0">
                    <a:pos x="connsiteX0" y="connsiteY0"/>
                  </a:cxn>
                  <a:cxn ang="0">
                    <a:pos x="connsiteX1" y="connsiteY1"/>
                  </a:cxn>
                  <a:cxn ang="0">
                    <a:pos x="connsiteX2" y="connsiteY2"/>
                  </a:cxn>
                  <a:cxn ang="0">
                    <a:pos x="connsiteX3" y="connsiteY3"/>
                  </a:cxn>
                </a:cxnLst>
                <a:rect l="l" t="t" r="r" b="b"/>
                <a:pathLst>
                  <a:path w="9988" h="26309">
                    <a:moveTo>
                      <a:pt x="9988" y="0"/>
                    </a:moveTo>
                    <a:cubicBezTo>
                      <a:pt x="623" y="25211"/>
                      <a:pt x="-1177" y="28093"/>
                      <a:pt x="623" y="25571"/>
                    </a:cubicBezTo>
                    <a:cubicBezTo>
                      <a:pt x="2424" y="21249"/>
                      <a:pt x="4225" y="16567"/>
                      <a:pt x="5666" y="12245"/>
                    </a:cubicBezTo>
                    <a:cubicBezTo>
                      <a:pt x="7107" y="7924"/>
                      <a:pt x="8547" y="3962"/>
                      <a:pt x="9988" y="0"/>
                    </a:cubicBezTo>
                    <a:close/>
                  </a:path>
                </a:pathLst>
              </a:custGeom>
              <a:solidFill>
                <a:schemeClr val="accent2"/>
              </a:solidFill>
              <a:ln w="0" cap="flat">
                <a:noFill/>
                <a:prstDash val="solid"/>
                <a:miter/>
              </a:ln>
            </p:spPr>
            <p:txBody>
              <a:bodyPr rtlCol="0" anchor="ctr"/>
              <a:lstStyle/>
              <a:p>
                <a:endParaRPr lang="en-US" sz="744"/>
              </a:p>
            </p:txBody>
          </p:sp>
          <p:sp>
            <p:nvSpPr>
              <p:cNvPr id="3199" name="Freeform: Shape 3198">
                <a:extLst>
                  <a:ext uri="{FF2B5EF4-FFF2-40B4-BE49-F238E27FC236}">
                    <a16:creationId xmlns:a16="http://schemas.microsoft.com/office/drawing/2014/main" id="{E6A9D1DC-062D-8A3F-F247-CCDDAC7D0C37}"/>
                  </a:ext>
                </a:extLst>
              </p:cNvPr>
              <p:cNvSpPr/>
              <p:nvPr/>
            </p:nvSpPr>
            <p:spPr>
              <a:xfrm>
                <a:off x="8581245" y="5290884"/>
                <a:ext cx="20169" cy="36376"/>
              </a:xfrm>
              <a:custGeom>
                <a:avLst/>
                <a:gdLst>
                  <a:gd name="connsiteX0" fmla="*/ 0 w 20169"/>
                  <a:gd name="connsiteY0" fmla="*/ 360 h 36376"/>
                  <a:gd name="connsiteX1" fmla="*/ 10085 w 20169"/>
                  <a:gd name="connsiteY1" fmla="*/ 18368 h 36376"/>
                  <a:gd name="connsiteX2" fmla="*/ 20169 w 20169"/>
                  <a:gd name="connsiteY2" fmla="*/ 36377 h 36376"/>
                  <a:gd name="connsiteX3" fmla="*/ 9004 w 20169"/>
                  <a:gd name="connsiteY3" fmla="*/ 16207 h 36376"/>
                  <a:gd name="connsiteX4" fmla="*/ 3962 w 20169"/>
                  <a:gd name="connsiteY4" fmla="*/ 7564 h 36376"/>
                  <a:gd name="connsiteX5" fmla="*/ 0 w 20169"/>
                  <a:gd name="connsiteY5" fmla="*/ 0 h 36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69" h="36376">
                    <a:moveTo>
                      <a:pt x="0" y="360"/>
                    </a:moveTo>
                    <a:cubicBezTo>
                      <a:pt x="2881" y="6483"/>
                      <a:pt x="6483" y="12606"/>
                      <a:pt x="10085" y="18368"/>
                    </a:cubicBezTo>
                    <a:lnTo>
                      <a:pt x="20169" y="36377"/>
                    </a:lnTo>
                    <a:cubicBezTo>
                      <a:pt x="16207" y="29173"/>
                      <a:pt x="12246" y="22330"/>
                      <a:pt x="9004" y="16207"/>
                    </a:cubicBezTo>
                    <a:cubicBezTo>
                      <a:pt x="7203" y="13326"/>
                      <a:pt x="5763" y="10445"/>
                      <a:pt x="3962" y="7564"/>
                    </a:cubicBezTo>
                    <a:cubicBezTo>
                      <a:pt x="2521" y="5042"/>
                      <a:pt x="1080" y="2521"/>
                      <a:pt x="0" y="0"/>
                    </a:cubicBezTo>
                    <a:close/>
                  </a:path>
                </a:pathLst>
              </a:custGeom>
              <a:solidFill>
                <a:schemeClr val="accent2"/>
              </a:solidFill>
              <a:ln w="0" cap="flat">
                <a:noFill/>
                <a:prstDash val="solid"/>
                <a:miter/>
              </a:ln>
            </p:spPr>
            <p:txBody>
              <a:bodyPr rtlCol="0" anchor="ctr"/>
              <a:lstStyle/>
              <a:p>
                <a:endParaRPr lang="en-US" sz="744"/>
              </a:p>
            </p:txBody>
          </p:sp>
          <p:sp>
            <p:nvSpPr>
              <p:cNvPr id="3200" name="Freeform: Shape 3199">
                <a:extLst>
                  <a:ext uri="{FF2B5EF4-FFF2-40B4-BE49-F238E27FC236}">
                    <a16:creationId xmlns:a16="http://schemas.microsoft.com/office/drawing/2014/main" id="{7E3C45DB-F57A-32BD-DBEC-48308181FA1E}"/>
                  </a:ext>
                </a:extLst>
              </p:cNvPr>
              <p:cNvSpPr/>
              <p:nvPr/>
            </p:nvSpPr>
            <p:spPr>
              <a:xfrm>
                <a:off x="8478598" y="5019264"/>
                <a:ext cx="2881" cy="19866"/>
              </a:xfrm>
              <a:custGeom>
                <a:avLst/>
                <a:gdLst>
                  <a:gd name="connsiteX0" fmla="*/ 0 w 2881"/>
                  <a:gd name="connsiteY0" fmla="*/ 58 h 19866"/>
                  <a:gd name="connsiteX1" fmla="*/ 0 w 2881"/>
                  <a:gd name="connsiteY1" fmla="*/ 778 h 19866"/>
                  <a:gd name="connsiteX2" fmla="*/ 2881 w 2881"/>
                  <a:gd name="connsiteY2" fmla="*/ 19867 h 19866"/>
                  <a:gd name="connsiteX3" fmla="*/ 2881 w 2881"/>
                  <a:gd name="connsiteY3" fmla="*/ 19506 h 19866"/>
                  <a:gd name="connsiteX4" fmla="*/ 360 w 2881"/>
                  <a:gd name="connsiteY4" fmla="*/ 418 h 198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1" h="19866">
                    <a:moveTo>
                      <a:pt x="0" y="58"/>
                    </a:moveTo>
                    <a:cubicBezTo>
                      <a:pt x="0" y="58"/>
                      <a:pt x="0" y="-303"/>
                      <a:pt x="0" y="778"/>
                    </a:cubicBezTo>
                    <a:cubicBezTo>
                      <a:pt x="720" y="7261"/>
                      <a:pt x="1441" y="13384"/>
                      <a:pt x="2881" y="19867"/>
                    </a:cubicBezTo>
                    <a:cubicBezTo>
                      <a:pt x="2881" y="19867"/>
                      <a:pt x="2881" y="19506"/>
                      <a:pt x="2881" y="19506"/>
                    </a:cubicBezTo>
                    <a:cubicBezTo>
                      <a:pt x="1801" y="12663"/>
                      <a:pt x="1080" y="6180"/>
                      <a:pt x="360" y="418"/>
                    </a:cubicBezTo>
                    <a:close/>
                  </a:path>
                </a:pathLst>
              </a:custGeom>
              <a:solidFill>
                <a:schemeClr val="accent2"/>
              </a:solidFill>
              <a:ln w="0" cap="flat">
                <a:noFill/>
                <a:prstDash val="solid"/>
                <a:miter/>
              </a:ln>
            </p:spPr>
            <p:txBody>
              <a:bodyPr rtlCol="0" anchor="ctr"/>
              <a:lstStyle/>
              <a:p>
                <a:endParaRPr lang="en-US" sz="744"/>
              </a:p>
            </p:txBody>
          </p:sp>
          <p:sp>
            <p:nvSpPr>
              <p:cNvPr id="3201" name="Freeform: Shape 3200">
                <a:extLst>
                  <a:ext uri="{FF2B5EF4-FFF2-40B4-BE49-F238E27FC236}">
                    <a16:creationId xmlns:a16="http://schemas.microsoft.com/office/drawing/2014/main" id="{6350986A-2335-4B53-6B2F-29529DCAA81B}"/>
                  </a:ext>
                </a:extLst>
              </p:cNvPr>
              <p:cNvSpPr/>
              <p:nvPr/>
            </p:nvSpPr>
            <p:spPr>
              <a:xfrm>
                <a:off x="9334345" y="5749371"/>
                <a:ext cx="13686" cy="3601"/>
              </a:xfrm>
              <a:custGeom>
                <a:avLst/>
                <a:gdLst>
                  <a:gd name="connsiteX0" fmla="*/ 0 w 13686"/>
                  <a:gd name="connsiteY0" fmla="*/ 0 h 3601"/>
                  <a:gd name="connsiteX1" fmla="*/ 13686 w 13686"/>
                  <a:gd name="connsiteY1" fmla="*/ 0 h 3601"/>
                  <a:gd name="connsiteX2" fmla="*/ 0 w 13686"/>
                  <a:gd name="connsiteY2" fmla="*/ 0 h 3601"/>
                </a:gdLst>
                <a:ahLst/>
                <a:cxnLst>
                  <a:cxn ang="0">
                    <a:pos x="connsiteX0" y="connsiteY0"/>
                  </a:cxn>
                  <a:cxn ang="0">
                    <a:pos x="connsiteX1" y="connsiteY1"/>
                  </a:cxn>
                  <a:cxn ang="0">
                    <a:pos x="connsiteX2" y="connsiteY2"/>
                  </a:cxn>
                </a:cxnLst>
                <a:rect l="l" t="t" r="r" b="b"/>
                <a:pathLst>
                  <a:path w="13686" h="3601">
                    <a:moveTo>
                      <a:pt x="0" y="0"/>
                    </a:moveTo>
                    <a:cubicBezTo>
                      <a:pt x="4682" y="0"/>
                      <a:pt x="8284" y="0"/>
                      <a:pt x="13686" y="0"/>
                    </a:cubicBezTo>
                    <a:cubicBezTo>
                      <a:pt x="8644" y="0"/>
                      <a:pt x="4322" y="0"/>
                      <a:pt x="0" y="0"/>
                    </a:cubicBezTo>
                    <a:close/>
                  </a:path>
                </a:pathLst>
              </a:custGeom>
              <a:solidFill>
                <a:schemeClr val="accent2"/>
              </a:solidFill>
              <a:ln w="0" cap="flat">
                <a:noFill/>
                <a:prstDash val="solid"/>
                <a:miter/>
              </a:ln>
            </p:spPr>
            <p:txBody>
              <a:bodyPr rtlCol="0" anchor="ctr"/>
              <a:lstStyle/>
              <a:p>
                <a:endParaRPr lang="en-US" sz="744"/>
              </a:p>
            </p:txBody>
          </p:sp>
          <p:sp>
            <p:nvSpPr>
              <p:cNvPr id="3202" name="Freeform: Shape 3201">
                <a:extLst>
                  <a:ext uri="{FF2B5EF4-FFF2-40B4-BE49-F238E27FC236}">
                    <a16:creationId xmlns:a16="http://schemas.microsoft.com/office/drawing/2014/main" id="{29B6ECD8-D1F7-65ED-8C65-841676A5FD0C}"/>
                  </a:ext>
                </a:extLst>
              </p:cNvPr>
              <p:cNvSpPr/>
              <p:nvPr/>
            </p:nvSpPr>
            <p:spPr>
              <a:xfrm>
                <a:off x="8464552" y="4450625"/>
                <a:ext cx="7449" cy="219339"/>
              </a:xfrm>
              <a:custGeom>
                <a:avLst/>
                <a:gdLst>
                  <a:gd name="connsiteX0" fmla="*/ 0 w 7449"/>
                  <a:gd name="connsiteY0" fmla="*/ 0 h 219339"/>
                  <a:gd name="connsiteX1" fmla="*/ 1801 w 7449"/>
                  <a:gd name="connsiteY1" fmla="*/ 93282 h 219339"/>
                  <a:gd name="connsiteX2" fmla="*/ 360 w 7449"/>
                  <a:gd name="connsiteY2" fmla="*/ 106248 h 219339"/>
                  <a:gd name="connsiteX3" fmla="*/ 1441 w 7449"/>
                  <a:gd name="connsiteY3" fmla="*/ 137582 h 219339"/>
                  <a:gd name="connsiteX4" fmla="*/ 1441 w 7449"/>
                  <a:gd name="connsiteY4" fmla="*/ 118494 h 219339"/>
                  <a:gd name="connsiteX5" fmla="*/ 6843 w 7449"/>
                  <a:gd name="connsiteY5" fmla="*/ 219339 h 219339"/>
                  <a:gd name="connsiteX6" fmla="*/ 5763 w 7449"/>
                  <a:gd name="connsiteY6" fmla="*/ 119934 h 219339"/>
                  <a:gd name="connsiteX7" fmla="*/ 5763 w 7449"/>
                  <a:gd name="connsiteY7" fmla="*/ 95443 h 219339"/>
                  <a:gd name="connsiteX8" fmla="*/ 2161 w 7449"/>
                  <a:gd name="connsiteY8" fmla="*/ 18008 h 219339"/>
                  <a:gd name="connsiteX9" fmla="*/ 720 w 7449"/>
                  <a:gd name="connsiteY9" fmla="*/ 360 h 219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449" h="219339">
                    <a:moveTo>
                      <a:pt x="0" y="0"/>
                    </a:moveTo>
                    <a:lnTo>
                      <a:pt x="1801" y="93282"/>
                    </a:lnTo>
                    <a:cubicBezTo>
                      <a:pt x="1080" y="81037"/>
                      <a:pt x="1080" y="125697"/>
                      <a:pt x="360" y="106248"/>
                    </a:cubicBezTo>
                    <a:cubicBezTo>
                      <a:pt x="360" y="113451"/>
                      <a:pt x="720" y="146586"/>
                      <a:pt x="1441" y="137582"/>
                    </a:cubicBezTo>
                    <a:lnTo>
                      <a:pt x="1441" y="118494"/>
                    </a:lnTo>
                    <a:cubicBezTo>
                      <a:pt x="3962" y="167476"/>
                      <a:pt x="5042" y="137942"/>
                      <a:pt x="6843" y="219339"/>
                    </a:cubicBezTo>
                    <a:cubicBezTo>
                      <a:pt x="8284" y="168916"/>
                      <a:pt x="6843" y="146586"/>
                      <a:pt x="5763" y="119934"/>
                    </a:cubicBezTo>
                    <a:cubicBezTo>
                      <a:pt x="5763" y="110930"/>
                      <a:pt x="5763" y="103367"/>
                      <a:pt x="5763" y="95443"/>
                    </a:cubicBezTo>
                    <a:lnTo>
                      <a:pt x="2161" y="18008"/>
                    </a:lnTo>
                    <a:lnTo>
                      <a:pt x="720" y="360"/>
                    </a:lnTo>
                    <a:close/>
                  </a:path>
                </a:pathLst>
              </a:custGeom>
              <a:solidFill>
                <a:schemeClr val="accent2"/>
              </a:solidFill>
              <a:ln w="0" cap="flat">
                <a:noFill/>
                <a:prstDash val="solid"/>
                <a:miter/>
              </a:ln>
            </p:spPr>
            <p:txBody>
              <a:bodyPr rtlCol="0" anchor="ctr"/>
              <a:lstStyle/>
              <a:p>
                <a:endParaRPr lang="en-US" sz="744"/>
              </a:p>
            </p:txBody>
          </p:sp>
          <p:sp>
            <p:nvSpPr>
              <p:cNvPr id="3203" name="Freeform: Shape 3202">
                <a:extLst>
                  <a:ext uri="{FF2B5EF4-FFF2-40B4-BE49-F238E27FC236}">
                    <a16:creationId xmlns:a16="http://schemas.microsoft.com/office/drawing/2014/main" id="{E48C3CB4-59DD-1C59-22ED-193A78208CA4}"/>
                  </a:ext>
                </a:extLst>
              </p:cNvPr>
              <p:cNvSpPr/>
              <p:nvPr/>
            </p:nvSpPr>
            <p:spPr>
              <a:xfrm>
                <a:off x="10867917" y="5987798"/>
                <a:ext cx="3601" cy="1080"/>
              </a:xfrm>
              <a:custGeom>
                <a:avLst/>
                <a:gdLst>
                  <a:gd name="connsiteX0" fmla="*/ 0 w 3601"/>
                  <a:gd name="connsiteY0" fmla="*/ 0 h 1080"/>
                  <a:gd name="connsiteX1" fmla="*/ 0 w 3601"/>
                  <a:gd name="connsiteY1" fmla="*/ 1081 h 1080"/>
                  <a:gd name="connsiteX2" fmla="*/ 0 w 3601"/>
                  <a:gd name="connsiteY2" fmla="*/ 0 h 1080"/>
                </a:gdLst>
                <a:ahLst/>
                <a:cxnLst>
                  <a:cxn ang="0">
                    <a:pos x="connsiteX0" y="connsiteY0"/>
                  </a:cxn>
                  <a:cxn ang="0">
                    <a:pos x="connsiteX1" y="connsiteY1"/>
                  </a:cxn>
                  <a:cxn ang="0">
                    <a:pos x="connsiteX2" y="connsiteY2"/>
                  </a:cxn>
                </a:cxnLst>
                <a:rect l="l" t="t" r="r" b="b"/>
                <a:pathLst>
                  <a:path w="3601" h="1080">
                    <a:moveTo>
                      <a:pt x="0" y="0"/>
                    </a:moveTo>
                    <a:lnTo>
                      <a:pt x="0" y="1081"/>
                    </a:lnTo>
                    <a:cubicBezTo>
                      <a:pt x="0" y="0"/>
                      <a:pt x="0" y="0"/>
                      <a:pt x="0" y="0"/>
                    </a:cubicBezTo>
                    <a:close/>
                  </a:path>
                </a:pathLst>
              </a:custGeom>
              <a:solidFill>
                <a:schemeClr val="accent2"/>
              </a:solidFill>
              <a:ln w="0" cap="flat">
                <a:noFill/>
                <a:prstDash val="solid"/>
                <a:miter/>
              </a:ln>
            </p:spPr>
            <p:txBody>
              <a:bodyPr rtlCol="0" anchor="ctr"/>
              <a:lstStyle/>
              <a:p>
                <a:endParaRPr lang="en-US" sz="744"/>
              </a:p>
            </p:txBody>
          </p:sp>
          <p:sp>
            <p:nvSpPr>
              <p:cNvPr id="3204" name="Freeform: Shape 3203">
                <a:extLst>
                  <a:ext uri="{FF2B5EF4-FFF2-40B4-BE49-F238E27FC236}">
                    <a16:creationId xmlns:a16="http://schemas.microsoft.com/office/drawing/2014/main" id="{71AFED3C-CB99-06BC-FDB6-7927D0EDEEAC}"/>
                  </a:ext>
                </a:extLst>
              </p:cNvPr>
              <p:cNvSpPr/>
              <p:nvPr/>
            </p:nvSpPr>
            <p:spPr>
              <a:xfrm>
                <a:off x="10868277" y="5988879"/>
                <a:ext cx="2922" cy="12620"/>
              </a:xfrm>
              <a:custGeom>
                <a:avLst/>
                <a:gdLst>
                  <a:gd name="connsiteX0" fmla="*/ 1441 w 2922"/>
                  <a:gd name="connsiteY0" fmla="*/ 3962 h 12620"/>
                  <a:gd name="connsiteX1" fmla="*/ 0 w 2922"/>
                  <a:gd name="connsiteY1" fmla="*/ 0 h 12620"/>
                  <a:gd name="connsiteX2" fmla="*/ 1441 w 2922"/>
                  <a:gd name="connsiteY2" fmla="*/ 3962 h 12620"/>
                </a:gdLst>
                <a:ahLst/>
                <a:cxnLst>
                  <a:cxn ang="0">
                    <a:pos x="connsiteX0" y="connsiteY0"/>
                  </a:cxn>
                  <a:cxn ang="0">
                    <a:pos x="connsiteX1" y="connsiteY1"/>
                  </a:cxn>
                  <a:cxn ang="0">
                    <a:pos x="connsiteX2" y="connsiteY2"/>
                  </a:cxn>
                </a:cxnLst>
                <a:rect l="l" t="t" r="r" b="b"/>
                <a:pathLst>
                  <a:path w="2922" h="12620">
                    <a:moveTo>
                      <a:pt x="1441" y="3962"/>
                    </a:moveTo>
                    <a:lnTo>
                      <a:pt x="0" y="0"/>
                    </a:lnTo>
                    <a:cubicBezTo>
                      <a:pt x="1080" y="4682"/>
                      <a:pt x="5042" y="23411"/>
                      <a:pt x="1441" y="3962"/>
                    </a:cubicBezTo>
                    <a:close/>
                  </a:path>
                </a:pathLst>
              </a:custGeom>
              <a:solidFill>
                <a:schemeClr val="accent2"/>
              </a:solidFill>
              <a:ln w="0" cap="flat">
                <a:noFill/>
                <a:prstDash val="solid"/>
                <a:miter/>
              </a:ln>
            </p:spPr>
            <p:txBody>
              <a:bodyPr rtlCol="0" anchor="ctr"/>
              <a:lstStyle/>
              <a:p>
                <a:endParaRPr lang="en-US" sz="744"/>
              </a:p>
            </p:txBody>
          </p:sp>
          <p:sp>
            <p:nvSpPr>
              <p:cNvPr id="3205" name="Freeform: Shape 3204">
                <a:extLst>
                  <a:ext uri="{FF2B5EF4-FFF2-40B4-BE49-F238E27FC236}">
                    <a16:creationId xmlns:a16="http://schemas.microsoft.com/office/drawing/2014/main" id="{2AA139CD-B362-8EEB-86F6-C348881E74DE}"/>
                  </a:ext>
                </a:extLst>
              </p:cNvPr>
              <p:cNvSpPr/>
              <p:nvPr/>
            </p:nvSpPr>
            <p:spPr>
              <a:xfrm>
                <a:off x="8566838" y="5263872"/>
                <a:ext cx="14046" cy="27372"/>
              </a:xfrm>
              <a:custGeom>
                <a:avLst/>
                <a:gdLst>
                  <a:gd name="connsiteX0" fmla="*/ 6483 w 14046"/>
                  <a:gd name="connsiteY0" fmla="*/ 14407 h 27372"/>
                  <a:gd name="connsiteX1" fmla="*/ 14046 w 14046"/>
                  <a:gd name="connsiteY1" fmla="*/ 27372 h 27372"/>
                  <a:gd name="connsiteX2" fmla="*/ 0 w 14046"/>
                  <a:gd name="connsiteY2" fmla="*/ 0 h 27372"/>
                  <a:gd name="connsiteX3" fmla="*/ 6123 w 14046"/>
                  <a:gd name="connsiteY3" fmla="*/ 14407 h 27372"/>
                </a:gdLst>
                <a:ahLst/>
                <a:cxnLst>
                  <a:cxn ang="0">
                    <a:pos x="connsiteX0" y="connsiteY0"/>
                  </a:cxn>
                  <a:cxn ang="0">
                    <a:pos x="connsiteX1" y="connsiteY1"/>
                  </a:cxn>
                  <a:cxn ang="0">
                    <a:pos x="connsiteX2" y="connsiteY2"/>
                  </a:cxn>
                  <a:cxn ang="0">
                    <a:pos x="connsiteX3" y="connsiteY3"/>
                  </a:cxn>
                </a:cxnLst>
                <a:rect l="l" t="t" r="r" b="b"/>
                <a:pathLst>
                  <a:path w="14046" h="27372">
                    <a:moveTo>
                      <a:pt x="6483" y="14407"/>
                    </a:moveTo>
                    <a:cubicBezTo>
                      <a:pt x="7563" y="15487"/>
                      <a:pt x="10085" y="19809"/>
                      <a:pt x="14046" y="27372"/>
                    </a:cubicBezTo>
                    <a:lnTo>
                      <a:pt x="0" y="0"/>
                    </a:lnTo>
                    <a:cubicBezTo>
                      <a:pt x="1801" y="3962"/>
                      <a:pt x="3962" y="9364"/>
                      <a:pt x="6123" y="14407"/>
                    </a:cubicBezTo>
                    <a:close/>
                  </a:path>
                </a:pathLst>
              </a:custGeom>
              <a:solidFill>
                <a:schemeClr val="accent2"/>
              </a:solidFill>
              <a:ln w="0" cap="flat">
                <a:noFill/>
                <a:prstDash val="solid"/>
                <a:miter/>
              </a:ln>
            </p:spPr>
            <p:txBody>
              <a:bodyPr rtlCol="0" anchor="ctr"/>
              <a:lstStyle/>
              <a:p>
                <a:endParaRPr lang="en-US" sz="744"/>
              </a:p>
            </p:txBody>
          </p:sp>
          <p:sp>
            <p:nvSpPr>
              <p:cNvPr id="3206" name="Freeform: Shape 3205">
                <a:extLst>
                  <a:ext uri="{FF2B5EF4-FFF2-40B4-BE49-F238E27FC236}">
                    <a16:creationId xmlns:a16="http://schemas.microsoft.com/office/drawing/2014/main" id="{B51E80C7-ED0C-E7F0-FB73-3BF7E3E692F9}"/>
                  </a:ext>
                </a:extLst>
              </p:cNvPr>
              <p:cNvSpPr/>
              <p:nvPr/>
            </p:nvSpPr>
            <p:spPr>
              <a:xfrm>
                <a:off x="8512094" y="5112603"/>
                <a:ext cx="30253" cy="102286"/>
              </a:xfrm>
              <a:custGeom>
                <a:avLst/>
                <a:gdLst>
                  <a:gd name="connsiteX0" fmla="*/ 30254 w 30253"/>
                  <a:gd name="connsiteY0" fmla="*/ 102286 h 102286"/>
                  <a:gd name="connsiteX1" fmla="*/ 18008 w 30253"/>
                  <a:gd name="connsiteY1" fmla="*/ 65190 h 102286"/>
                  <a:gd name="connsiteX2" fmla="*/ 12606 w 30253"/>
                  <a:gd name="connsiteY2" fmla="*/ 46461 h 102286"/>
                  <a:gd name="connsiteX3" fmla="*/ 10085 w 30253"/>
                  <a:gd name="connsiteY3" fmla="*/ 37097 h 102286"/>
                  <a:gd name="connsiteX4" fmla="*/ 7924 w 30253"/>
                  <a:gd name="connsiteY4" fmla="*/ 27733 h 102286"/>
                  <a:gd name="connsiteX5" fmla="*/ 0 w 30253"/>
                  <a:gd name="connsiteY5" fmla="*/ 0 h 102286"/>
                  <a:gd name="connsiteX6" fmla="*/ 30254 w 30253"/>
                  <a:gd name="connsiteY6" fmla="*/ 102286 h 102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253" h="102286">
                    <a:moveTo>
                      <a:pt x="30254" y="102286"/>
                    </a:moveTo>
                    <a:cubicBezTo>
                      <a:pt x="25932" y="90041"/>
                      <a:pt x="21610" y="77795"/>
                      <a:pt x="18008" y="65190"/>
                    </a:cubicBezTo>
                    <a:lnTo>
                      <a:pt x="12606" y="46461"/>
                    </a:lnTo>
                    <a:cubicBezTo>
                      <a:pt x="11885" y="43220"/>
                      <a:pt x="10805" y="40338"/>
                      <a:pt x="10085" y="37097"/>
                    </a:cubicBezTo>
                    <a:lnTo>
                      <a:pt x="7924" y="27733"/>
                    </a:lnTo>
                    <a:lnTo>
                      <a:pt x="0" y="0"/>
                    </a:lnTo>
                    <a:cubicBezTo>
                      <a:pt x="7203" y="29173"/>
                      <a:pt x="15127" y="63028"/>
                      <a:pt x="30254" y="102286"/>
                    </a:cubicBezTo>
                    <a:close/>
                  </a:path>
                </a:pathLst>
              </a:custGeom>
              <a:solidFill>
                <a:schemeClr val="accent2"/>
              </a:solidFill>
              <a:ln w="0" cap="flat">
                <a:noFill/>
                <a:prstDash val="solid"/>
                <a:miter/>
              </a:ln>
            </p:spPr>
            <p:txBody>
              <a:bodyPr rtlCol="0" anchor="ctr"/>
              <a:lstStyle/>
              <a:p>
                <a:endParaRPr lang="en-US" sz="744"/>
              </a:p>
            </p:txBody>
          </p:sp>
          <p:sp>
            <p:nvSpPr>
              <p:cNvPr id="3207" name="Freeform: Shape 3206">
                <a:extLst>
                  <a:ext uri="{FF2B5EF4-FFF2-40B4-BE49-F238E27FC236}">
                    <a16:creationId xmlns:a16="http://schemas.microsoft.com/office/drawing/2014/main" id="{1F0B2882-FFAB-45DA-98F9-EE82C10FA89D}"/>
                  </a:ext>
                </a:extLst>
              </p:cNvPr>
              <p:cNvSpPr/>
              <p:nvPr/>
            </p:nvSpPr>
            <p:spPr>
              <a:xfrm>
                <a:off x="8599613" y="5325459"/>
                <a:ext cx="1077597" cy="424271"/>
              </a:xfrm>
              <a:custGeom>
                <a:avLst/>
                <a:gdLst>
                  <a:gd name="connsiteX0" fmla="*/ 613717 w 1077597"/>
                  <a:gd name="connsiteY0" fmla="*/ 415988 h 424271"/>
                  <a:gd name="connsiteX1" fmla="*/ 657297 w 1077597"/>
                  <a:gd name="connsiteY1" fmla="*/ 420310 h 424271"/>
                  <a:gd name="connsiteX2" fmla="*/ 675305 w 1077597"/>
                  <a:gd name="connsiteY2" fmla="*/ 421750 h 424271"/>
                  <a:gd name="connsiteX3" fmla="*/ 662339 w 1077597"/>
                  <a:gd name="connsiteY3" fmla="*/ 421750 h 424271"/>
                  <a:gd name="connsiteX4" fmla="*/ 646852 w 1077597"/>
                  <a:gd name="connsiteY4" fmla="*/ 422831 h 424271"/>
                  <a:gd name="connsiteX5" fmla="*/ 675305 w 1077597"/>
                  <a:gd name="connsiteY5" fmla="*/ 424271 h 424271"/>
                  <a:gd name="connsiteX6" fmla="*/ 696914 w 1077597"/>
                  <a:gd name="connsiteY6" fmla="*/ 424271 h 424271"/>
                  <a:gd name="connsiteX7" fmla="*/ 715283 w 1077597"/>
                  <a:gd name="connsiteY7" fmla="*/ 424271 h 424271"/>
                  <a:gd name="connsiteX8" fmla="*/ 734732 w 1077597"/>
                  <a:gd name="connsiteY8" fmla="*/ 423911 h 424271"/>
                  <a:gd name="connsiteX9" fmla="*/ 713482 w 1077597"/>
                  <a:gd name="connsiteY9" fmla="*/ 423911 h 424271"/>
                  <a:gd name="connsiteX10" fmla="*/ 698355 w 1077597"/>
                  <a:gd name="connsiteY10" fmla="*/ 423551 h 424271"/>
                  <a:gd name="connsiteX11" fmla="*/ 681428 w 1077597"/>
                  <a:gd name="connsiteY11" fmla="*/ 422831 h 424271"/>
                  <a:gd name="connsiteX12" fmla="*/ 679267 w 1077597"/>
                  <a:gd name="connsiteY12" fmla="*/ 421390 h 424271"/>
                  <a:gd name="connsiteX13" fmla="*/ 677106 w 1077597"/>
                  <a:gd name="connsiteY13" fmla="*/ 419589 h 424271"/>
                  <a:gd name="connsiteX14" fmla="*/ 660178 w 1077597"/>
                  <a:gd name="connsiteY14" fmla="*/ 418149 h 424271"/>
                  <a:gd name="connsiteX15" fmla="*/ 645051 w 1077597"/>
                  <a:gd name="connsiteY15" fmla="*/ 417068 h 424271"/>
                  <a:gd name="connsiteX16" fmla="*/ 624522 w 1077597"/>
                  <a:gd name="connsiteY16" fmla="*/ 415267 h 424271"/>
                  <a:gd name="connsiteX17" fmla="*/ 633526 w 1077597"/>
                  <a:gd name="connsiteY17" fmla="*/ 415267 h 424271"/>
                  <a:gd name="connsiteX18" fmla="*/ 646852 w 1077597"/>
                  <a:gd name="connsiteY18" fmla="*/ 415627 h 424271"/>
                  <a:gd name="connsiteX19" fmla="*/ 663419 w 1077597"/>
                  <a:gd name="connsiteY19" fmla="*/ 416348 h 424271"/>
                  <a:gd name="connsiteX20" fmla="*/ 672423 w 1077597"/>
                  <a:gd name="connsiteY20" fmla="*/ 416708 h 424271"/>
                  <a:gd name="connsiteX21" fmla="*/ 681788 w 1077597"/>
                  <a:gd name="connsiteY21" fmla="*/ 416708 h 424271"/>
                  <a:gd name="connsiteX22" fmla="*/ 701597 w 1077597"/>
                  <a:gd name="connsiteY22" fmla="*/ 416708 h 424271"/>
                  <a:gd name="connsiteX23" fmla="*/ 711681 w 1077597"/>
                  <a:gd name="connsiteY23" fmla="*/ 416708 h 424271"/>
                  <a:gd name="connsiteX24" fmla="*/ 721766 w 1077597"/>
                  <a:gd name="connsiteY24" fmla="*/ 416708 h 424271"/>
                  <a:gd name="connsiteX25" fmla="*/ 759223 w 1077597"/>
                  <a:gd name="connsiteY25" fmla="*/ 416708 h 424271"/>
                  <a:gd name="connsiteX26" fmla="*/ 754540 w 1077597"/>
                  <a:gd name="connsiteY26" fmla="*/ 418869 h 424271"/>
                  <a:gd name="connsiteX27" fmla="*/ 704478 w 1077597"/>
                  <a:gd name="connsiteY27" fmla="*/ 420670 h 424271"/>
                  <a:gd name="connsiteX28" fmla="*/ 713482 w 1077597"/>
                  <a:gd name="connsiteY28" fmla="*/ 420670 h 424271"/>
                  <a:gd name="connsiteX29" fmla="*/ 721406 w 1077597"/>
                  <a:gd name="connsiteY29" fmla="*/ 420670 h 424271"/>
                  <a:gd name="connsiteX30" fmla="*/ 733651 w 1077597"/>
                  <a:gd name="connsiteY30" fmla="*/ 420670 h 424271"/>
                  <a:gd name="connsiteX31" fmla="*/ 748418 w 1077597"/>
                  <a:gd name="connsiteY31" fmla="*/ 420310 h 424271"/>
                  <a:gd name="connsiteX32" fmla="*/ 769667 w 1077597"/>
                  <a:gd name="connsiteY32" fmla="*/ 418869 h 424271"/>
                  <a:gd name="connsiteX33" fmla="*/ 987926 w 1077597"/>
                  <a:gd name="connsiteY33" fmla="*/ 419229 h 424271"/>
                  <a:gd name="connsiteX34" fmla="*/ 1077246 w 1077597"/>
                  <a:gd name="connsiteY34" fmla="*/ 416348 h 424271"/>
                  <a:gd name="connsiteX35" fmla="*/ 967036 w 1077597"/>
                  <a:gd name="connsiteY35" fmla="*/ 412746 h 424271"/>
                  <a:gd name="connsiteX36" fmla="*/ 977841 w 1077597"/>
                  <a:gd name="connsiteY36" fmla="*/ 413827 h 424271"/>
                  <a:gd name="connsiteX37" fmla="*/ 926698 w 1077597"/>
                  <a:gd name="connsiteY37" fmla="*/ 413106 h 424271"/>
                  <a:gd name="connsiteX38" fmla="*/ 893923 w 1077597"/>
                  <a:gd name="connsiteY38" fmla="*/ 415988 h 424271"/>
                  <a:gd name="connsiteX39" fmla="*/ 842420 w 1077597"/>
                  <a:gd name="connsiteY39" fmla="*/ 415267 h 424271"/>
                  <a:gd name="connsiteX40" fmla="*/ 871233 w 1077597"/>
                  <a:gd name="connsiteY40" fmla="*/ 414547 h 424271"/>
                  <a:gd name="connsiteX41" fmla="*/ 750939 w 1077597"/>
                  <a:gd name="connsiteY41" fmla="*/ 414907 h 424271"/>
                  <a:gd name="connsiteX42" fmla="*/ 765706 w 1077597"/>
                  <a:gd name="connsiteY42" fmla="*/ 413827 h 424271"/>
                  <a:gd name="connsiteX43" fmla="*/ 732931 w 1077597"/>
                  <a:gd name="connsiteY43" fmla="*/ 414907 h 424271"/>
                  <a:gd name="connsiteX44" fmla="*/ 716003 w 1077597"/>
                  <a:gd name="connsiteY44" fmla="*/ 414907 h 424271"/>
                  <a:gd name="connsiteX45" fmla="*/ 698715 w 1077597"/>
                  <a:gd name="connsiteY45" fmla="*/ 414907 h 424271"/>
                  <a:gd name="connsiteX46" fmla="*/ 618399 w 1077597"/>
                  <a:gd name="connsiteY46" fmla="*/ 410945 h 424271"/>
                  <a:gd name="connsiteX47" fmla="*/ 654776 w 1077597"/>
                  <a:gd name="connsiteY47" fmla="*/ 411666 h 424271"/>
                  <a:gd name="connsiteX48" fmla="*/ 633166 w 1077597"/>
                  <a:gd name="connsiteY48" fmla="*/ 410945 h 424271"/>
                  <a:gd name="connsiteX49" fmla="*/ 606874 w 1077597"/>
                  <a:gd name="connsiteY49" fmla="*/ 408424 h 424271"/>
                  <a:gd name="connsiteX50" fmla="*/ 592467 w 1077597"/>
                  <a:gd name="connsiteY50" fmla="*/ 406623 h 424271"/>
                  <a:gd name="connsiteX51" fmla="*/ 577341 w 1077597"/>
                  <a:gd name="connsiteY51" fmla="*/ 404102 h 424271"/>
                  <a:gd name="connsiteX52" fmla="*/ 561493 w 1077597"/>
                  <a:gd name="connsiteY52" fmla="*/ 401221 h 424271"/>
                  <a:gd name="connsiteX53" fmla="*/ 545286 w 1077597"/>
                  <a:gd name="connsiteY53" fmla="*/ 397980 h 424271"/>
                  <a:gd name="connsiteX54" fmla="*/ 419950 w 1077597"/>
                  <a:gd name="connsiteY54" fmla="*/ 358362 h 424271"/>
                  <a:gd name="connsiteX55" fmla="*/ 433276 w 1077597"/>
                  <a:gd name="connsiteY55" fmla="*/ 365205 h 424271"/>
                  <a:gd name="connsiteX56" fmla="*/ 403742 w 1077597"/>
                  <a:gd name="connsiteY56" fmla="*/ 353680 h 424271"/>
                  <a:gd name="connsiteX57" fmla="*/ 382853 w 1077597"/>
                  <a:gd name="connsiteY57" fmla="*/ 343595 h 424271"/>
                  <a:gd name="connsiteX58" fmla="*/ 379611 w 1077597"/>
                  <a:gd name="connsiteY58" fmla="*/ 339993 h 424271"/>
                  <a:gd name="connsiteX59" fmla="*/ 337472 w 1077597"/>
                  <a:gd name="connsiteY59" fmla="*/ 319824 h 424271"/>
                  <a:gd name="connsiteX60" fmla="*/ 311180 w 1077597"/>
                  <a:gd name="connsiteY60" fmla="*/ 304697 h 424271"/>
                  <a:gd name="connsiteX61" fmla="*/ 283448 w 1077597"/>
                  <a:gd name="connsiteY61" fmla="*/ 287050 h 424271"/>
                  <a:gd name="connsiteX62" fmla="*/ 185484 w 1077597"/>
                  <a:gd name="connsiteY62" fmla="*/ 213576 h 424271"/>
                  <a:gd name="connsiteX63" fmla="*/ 0 w 1077597"/>
                  <a:gd name="connsiteY63" fmla="*/ 0 h 424271"/>
                  <a:gd name="connsiteX64" fmla="*/ 8284 w 1077597"/>
                  <a:gd name="connsiteY64" fmla="*/ 14407 h 424271"/>
                  <a:gd name="connsiteX65" fmla="*/ 17288 w 1077597"/>
                  <a:gd name="connsiteY65" fmla="*/ 29533 h 424271"/>
                  <a:gd name="connsiteX66" fmla="*/ 21250 w 1077597"/>
                  <a:gd name="connsiteY66" fmla="*/ 37817 h 424271"/>
                  <a:gd name="connsiteX67" fmla="*/ 24851 w 1077597"/>
                  <a:gd name="connsiteY67" fmla="*/ 44300 h 424271"/>
                  <a:gd name="connsiteX68" fmla="*/ 28093 w 1077597"/>
                  <a:gd name="connsiteY68" fmla="*/ 51143 h 424271"/>
                  <a:gd name="connsiteX69" fmla="*/ 24131 w 1077597"/>
                  <a:gd name="connsiteY69" fmla="*/ 46461 h 424271"/>
                  <a:gd name="connsiteX70" fmla="*/ 18728 w 1077597"/>
                  <a:gd name="connsiteY70" fmla="*/ 38898 h 424271"/>
                  <a:gd name="connsiteX71" fmla="*/ 10805 w 1077597"/>
                  <a:gd name="connsiteY71" fmla="*/ 26652 h 424271"/>
                  <a:gd name="connsiteX72" fmla="*/ 18368 w 1077597"/>
                  <a:gd name="connsiteY72" fmla="*/ 38898 h 424271"/>
                  <a:gd name="connsiteX73" fmla="*/ 24131 w 1077597"/>
                  <a:gd name="connsiteY73" fmla="*/ 47181 h 424271"/>
                  <a:gd name="connsiteX74" fmla="*/ 33135 w 1077597"/>
                  <a:gd name="connsiteY74" fmla="*/ 59067 h 424271"/>
                  <a:gd name="connsiteX75" fmla="*/ 44300 w 1077597"/>
                  <a:gd name="connsiteY75" fmla="*/ 74554 h 424271"/>
                  <a:gd name="connsiteX76" fmla="*/ 65910 w 1077597"/>
                  <a:gd name="connsiteY76" fmla="*/ 104447 h 424271"/>
                  <a:gd name="connsiteX77" fmla="*/ 53304 w 1077597"/>
                  <a:gd name="connsiteY77" fmla="*/ 90761 h 424271"/>
                  <a:gd name="connsiteX78" fmla="*/ 60507 w 1077597"/>
                  <a:gd name="connsiteY78" fmla="*/ 103006 h 424271"/>
                  <a:gd name="connsiteX79" fmla="*/ 82117 w 1077597"/>
                  <a:gd name="connsiteY79" fmla="*/ 131819 h 424271"/>
                  <a:gd name="connsiteX80" fmla="*/ 91841 w 1077597"/>
                  <a:gd name="connsiteY80" fmla="*/ 143345 h 424271"/>
                  <a:gd name="connsiteX81" fmla="*/ 101566 w 1077597"/>
                  <a:gd name="connsiteY81" fmla="*/ 154150 h 424271"/>
                  <a:gd name="connsiteX82" fmla="*/ 111290 w 1077597"/>
                  <a:gd name="connsiteY82" fmla="*/ 164954 h 424271"/>
                  <a:gd name="connsiteX83" fmla="*/ 121375 w 1077597"/>
                  <a:gd name="connsiteY83" fmla="*/ 175039 h 424271"/>
                  <a:gd name="connsiteX84" fmla="*/ 140824 w 1077597"/>
                  <a:gd name="connsiteY84" fmla="*/ 194488 h 424271"/>
                  <a:gd name="connsiteX85" fmla="*/ 160633 w 1077597"/>
                  <a:gd name="connsiteY85" fmla="*/ 212496 h 424271"/>
                  <a:gd name="connsiteX86" fmla="*/ 180441 w 1077597"/>
                  <a:gd name="connsiteY86" fmla="*/ 229424 h 424271"/>
                  <a:gd name="connsiteX87" fmla="*/ 200250 w 1077597"/>
                  <a:gd name="connsiteY87" fmla="*/ 245271 h 424271"/>
                  <a:gd name="connsiteX88" fmla="*/ 220420 w 1077597"/>
                  <a:gd name="connsiteY88" fmla="*/ 260037 h 424271"/>
                  <a:gd name="connsiteX89" fmla="*/ 230504 w 1077597"/>
                  <a:gd name="connsiteY89" fmla="*/ 267241 h 424271"/>
                  <a:gd name="connsiteX90" fmla="*/ 240949 w 1077597"/>
                  <a:gd name="connsiteY90" fmla="*/ 274084 h 424271"/>
                  <a:gd name="connsiteX91" fmla="*/ 261478 w 1077597"/>
                  <a:gd name="connsiteY91" fmla="*/ 287770 h 424271"/>
                  <a:gd name="connsiteX92" fmla="*/ 282728 w 1077597"/>
                  <a:gd name="connsiteY92" fmla="*/ 300375 h 424271"/>
                  <a:gd name="connsiteX93" fmla="*/ 326307 w 1077597"/>
                  <a:gd name="connsiteY93" fmla="*/ 324146 h 424271"/>
                  <a:gd name="connsiteX94" fmla="*/ 422831 w 1077597"/>
                  <a:gd name="connsiteY94" fmla="*/ 365925 h 424271"/>
                  <a:gd name="connsiteX95" fmla="*/ 489101 w 1077597"/>
                  <a:gd name="connsiteY95" fmla="*/ 389696 h 424271"/>
                  <a:gd name="connsiteX96" fmla="*/ 502787 w 1077597"/>
                  <a:gd name="connsiteY96" fmla="*/ 393658 h 424271"/>
                  <a:gd name="connsiteX97" fmla="*/ 516833 w 1077597"/>
                  <a:gd name="connsiteY97" fmla="*/ 397259 h 424271"/>
                  <a:gd name="connsiteX98" fmla="*/ 545286 w 1077597"/>
                  <a:gd name="connsiteY98" fmla="*/ 403742 h 424271"/>
                  <a:gd name="connsiteX99" fmla="*/ 558972 w 1077597"/>
                  <a:gd name="connsiteY99" fmla="*/ 406623 h 424271"/>
                  <a:gd name="connsiteX100" fmla="*/ 572298 w 1077597"/>
                  <a:gd name="connsiteY100" fmla="*/ 409145 h 424271"/>
                  <a:gd name="connsiteX101" fmla="*/ 584544 w 1077597"/>
                  <a:gd name="connsiteY101" fmla="*/ 411306 h 424271"/>
                  <a:gd name="connsiteX102" fmla="*/ 590306 w 1077597"/>
                  <a:gd name="connsiteY102" fmla="*/ 412386 h 424271"/>
                  <a:gd name="connsiteX103" fmla="*/ 595709 w 1077597"/>
                  <a:gd name="connsiteY103" fmla="*/ 413106 h 424271"/>
                  <a:gd name="connsiteX104" fmla="*/ 575900 w 1077597"/>
                  <a:gd name="connsiteY104" fmla="*/ 410945 h 424271"/>
                  <a:gd name="connsiteX105" fmla="*/ 550328 w 1077597"/>
                  <a:gd name="connsiteY105" fmla="*/ 407344 h 424271"/>
                  <a:gd name="connsiteX106" fmla="*/ 489461 w 1077597"/>
                  <a:gd name="connsiteY106" fmla="*/ 392937 h 424271"/>
                  <a:gd name="connsiteX107" fmla="*/ 597510 w 1077597"/>
                  <a:gd name="connsiteY107" fmla="*/ 416348 h 424271"/>
                  <a:gd name="connsiteX108" fmla="*/ 612276 w 1077597"/>
                  <a:gd name="connsiteY108" fmla="*/ 414547 h 424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Lst>
                <a:rect l="l" t="t" r="r" b="b"/>
                <a:pathLst>
                  <a:path w="1077597" h="424271">
                    <a:moveTo>
                      <a:pt x="613717" y="415988"/>
                    </a:moveTo>
                    <a:cubicBezTo>
                      <a:pt x="633166" y="418869"/>
                      <a:pt x="647572" y="419229"/>
                      <a:pt x="657297" y="420310"/>
                    </a:cubicBezTo>
                    <a:cubicBezTo>
                      <a:pt x="667021" y="421030"/>
                      <a:pt x="672784" y="421750"/>
                      <a:pt x="675305" y="421750"/>
                    </a:cubicBezTo>
                    <a:cubicBezTo>
                      <a:pt x="680347" y="422111"/>
                      <a:pt x="672784" y="422471"/>
                      <a:pt x="662339" y="421750"/>
                    </a:cubicBezTo>
                    <a:cubicBezTo>
                      <a:pt x="641810" y="421030"/>
                      <a:pt x="610475" y="419589"/>
                      <a:pt x="646852" y="422831"/>
                    </a:cubicBezTo>
                    <a:cubicBezTo>
                      <a:pt x="658017" y="423551"/>
                      <a:pt x="667021" y="424271"/>
                      <a:pt x="675305" y="424271"/>
                    </a:cubicBezTo>
                    <a:cubicBezTo>
                      <a:pt x="683228" y="424271"/>
                      <a:pt x="690432" y="424271"/>
                      <a:pt x="696914" y="424271"/>
                    </a:cubicBezTo>
                    <a:cubicBezTo>
                      <a:pt x="703397" y="424271"/>
                      <a:pt x="709160" y="424271"/>
                      <a:pt x="715283" y="424271"/>
                    </a:cubicBezTo>
                    <a:cubicBezTo>
                      <a:pt x="721406" y="424271"/>
                      <a:pt x="727528" y="424271"/>
                      <a:pt x="734732" y="423911"/>
                    </a:cubicBezTo>
                    <a:cubicBezTo>
                      <a:pt x="726808" y="423911"/>
                      <a:pt x="719605" y="423911"/>
                      <a:pt x="713482" y="423911"/>
                    </a:cubicBezTo>
                    <a:cubicBezTo>
                      <a:pt x="707719" y="423911"/>
                      <a:pt x="702677" y="423911"/>
                      <a:pt x="698355" y="423551"/>
                    </a:cubicBezTo>
                    <a:cubicBezTo>
                      <a:pt x="690071" y="423551"/>
                      <a:pt x="684669" y="423191"/>
                      <a:pt x="681428" y="422831"/>
                    </a:cubicBezTo>
                    <a:cubicBezTo>
                      <a:pt x="675305" y="422471"/>
                      <a:pt x="677466" y="421750"/>
                      <a:pt x="679267" y="421390"/>
                    </a:cubicBezTo>
                    <a:cubicBezTo>
                      <a:pt x="681428" y="420670"/>
                      <a:pt x="683228" y="420310"/>
                      <a:pt x="677106" y="419589"/>
                    </a:cubicBezTo>
                    <a:cubicBezTo>
                      <a:pt x="673864" y="419589"/>
                      <a:pt x="668462" y="418869"/>
                      <a:pt x="660178" y="418149"/>
                    </a:cubicBezTo>
                    <a:cubicBezTo>
                      <a:pt x="655856" y="418149"/>
                      <a:pt x="650814" y="417428"/>
                      <a:pt x="645051" y="417068"/>
                    </a:cubicBezTo>
                    <a:cubicBezTo>
                      <a:pt x="639288" y="416708"/>
                      <a:pt x="632445" y="416348"/>
                      <a:pt x="624522" y="415267"/>
                    </a:cubicBezTo>
                    <a:cubicBezTo>
                      <a:pt x="626683" y="415267"/>
                      <a:pt x="629924" y="415267"/>
                      <a:pt x="633526" y="415267"/>
                    </a:cubicBezTo>
                    <a:cubicBezTo>
                      <a:pt x="637488" y="415267"/>
                      <a:pt x="641810" y="415267"/>
                      <a:pt x="646852" y="415627"/>
                    </a:cubicBezTo>
                    <a:cubicBezTo>
                      <a:pt x="651894" y="415627"/>
                      <a:pt x="657297" y="415988"/>
                      <a:pt x="663419" y="416348"/>
                    </a:cubicBezTo>
                    <a:cubicBezTo>
                      <a:pt x="666301" y="416348"/>
                      <a:pt x="669542" y="416348"/>
                      <a:pt x="672423" y="416708"/>
                    </a:cubicBezTo>
                    <a:cubicBezTo>
                      <a:pt x="675665" y="416708"/>
                      <a:pt x="678546" y="416708"/>
                      <a:pt x="681788" y="416708"/>
                    </a:cubicBezTo>
                    <a:cubicBezTo>
                      <a:pt x="688271" y="416708"/>
                      <a:pt x="694753" y="416708"/>
                      <a:pt x="701597" y="416708"/>
                    </a:cubicBezTo>
                    <a:cubicBezTo>
                      <a:pt x="704838" y="416708"/>
                      <a:pt x="708440" y="416708"/>
                      <a:pt x="711681" y="416708"/>
                    </a:cubicBezTo>
                    <a:cubicBezTo>
                      <a:pt x="715283" y="416708"/>
                      <a:pt x="718524" y="416708"/>
                      <a:pt x="721766" y="416708"/>
                    </a:cubicBezTo>
                    <a:cubicBezTo>
                      <a:pt x="735452" y="416708"/>
                      <a:pt x="748418" y="416708"/>
                      <a:pt x="759223" y="416708"/>
                    </a:cubicBezTo>
                    <a:cubicBezTo>
                      <a:pt x="784074" y="417789"/>
                      <a:pt x="773269" y="418509"/>
                      <a:pt x="754540" y="418869"/>
                    </a:cubicBezTo>
                    <a:cubicBezTo>
                      <a:pt x="736172" y="419229"/>
                      <a:pt x="709520" y="419949"/>
                      <a:pt x="704478" y="420670"/>
                    </a:cubicBezTo>
                    <a:cubicBezTo>
                      <a:pt x="707719" y="420670"/>
                      <a:pt x="710601" y="420670"/>
                      <a:pt x="713482" y="420670"/>
                    </a:cubicBezTo>
                    <a:cubicBezTo>
                      <a:pt x="716363" y="420670"/>
                      <a:pt x="718884" y="420670"/>
                      <a:pt x="721406" y="420670"/>
                    </a:cubicBezTo>
                    <a:cubicBezTo>
                      <a:pt x="726088" y="420670"/>
                      <a:pt x="730049" y="420670"/>
                      <a:pt x="733651" y="420670"/>
                    </a:cubicBezTo>
                    <a:cubicBezTo>
                      <a:pt x="740494" y="420670"/>
                      <a:pt x="744816" y="420670"/>
                      <a:pt x="748418" y="420310"/>
                    </a:cubicBezTo>
                    <a:cubicBezTo>
                      <a:pt x="755261" y="420310"/>
                      <a:pt x="758502" y="419589"/>
                      <a:pt x="769667" y="418869"/>
                    </a:cubicBezTo>
                    <a:cubicBezTo>
                      <a:pt x="851424" y="419589"/>
                      <a:pt x="938944" y="415988"/>
                      <a:pt x="987926" y="419229"/>
                    </a:cubicBezTo>
                    <a:cubicBezTo>
                      <a:pt x="1047353" y="418509"/>
                      <a:pt x="1043391" y="417428"/>
                      <a:pt x="1077246" y="416348"/>
                    </a:cubicBezTo>
                    <a:cubicBezTo>
                      <a:pt x="1084089" y="413827"/>
                      <a:pt x="989006" y="414907"/>
                      <a:pt x="967036" y="412746"/>
                    </a:cubicBezTo>
                    <a:cubicBezTo>
                      <a:pt x="971719" y="412746"/>
                      <a:pt x="980362" y="413467"/>
                      <a:pt x="977841" y="413827"/>
                    </a:cubicBezTo>
                    <a:lnTo>
                      <a:pt x="926698" y="413106"/>
                    </a:lnTo>
                    <a:cubicBezTo>
                      <a:pt x="975320" y="414187"/>
                      <a:pt x="919855" y="415627"/>
                      <a:pt x="893923" y="415988"/>
                    </a:cubicBezTo>
                    <a:cubicBezTo>
                      <a:pt x="875195" y="415988"/>
                      <a:pt x="837378" y="415988"/>
                      <a:pt x="842420" y="415267"/>
                    </a:cubicBezTo>
                    <a:lnTo>
                      <a:pt x="871233" y="414547"/>
                    </a:lnTo>
                    <a:cubicBezTo>
                      <a:pt x="834497" y="413827"/>
                      <a:pt x="789836" y="416348"/>
                      <a:pt x="750939" y="414907"/>
                    </a:cubicBezTo>
                    <a:cubicBezTo>
                      <a:pt x="748778" y="414187"/>
                      <a:pt x="763545" y="414187"/>
                      <a:pt x="765706" y="413827"/>
                    </a:cubicBezTo>
                    <a:cubicBezTo>
                      <a:pt x="754901" y="414187"/>
                      <a:pt x="744096" y="414547"/>
                      <a:pt x="732931" y="414907"/>
                    </a:cubicBezTo>
                    <a:cubicBezTo>
                      <a:pt x="727528" y="414907"/>
                      <a:pt x="721766" y="414907"/>
                      <a:pt x="716003" y="414907"/>
                    </a:cubicBezTo>
                    <a:cubicBezTo>
                      <a:pt x="710241" y="414907"/>
                      <a:pt x="704838" y="414907"/>
                      <a:pt x="698715" y="414907"/>
                    </a:cubicBezTo>
                    <a:cubicBezTo>
                      <a:pt x="675305" y="414907"/>
                      <a:pt x="649733" y="413827"/>
                      <a:pt x="618399" y="410945"/>
                    </a:cubicBezTo>
                    <a:cubicBezTo>
                      <a:pt x="630645" y="412026"/>
                      <a:pt x="642530" y="411666"/>
                      <a:pt x="654776" y="411666"/>
                    </a:cubicBezTo>
                    <a:cubicBezTo>
                      <a:pt x="648653" y="411666"/>
                      <a:pt x="641449" y="411306"/>
                      <a:pt x="633166" y="410945"/>
                    </a:cubicBezTo>
                    <a:cubicBezTo>
                      <a:pt x="625242" y="410225"/>
                      <a:pt x="616238" y="409145"/>
                      <a:pt x="606874" y="408424"/>
                    </a:cubicBezTo>
                    <a:cubicBezTo>
                      <a:pt x="602192" y="408064"/>
                      <a:pt x="597510" y="407344"/>
                      <a:pt x="592467" y="406623"/>
                    </a:cubicBezTo>
                    <a:cubicBezTo>
                      <a:pt x="587425" y="405903"/>
                      <a:pt x="582383" y="404823"/>
                      <a:pt x="577341" y="404102"/>
                    </a:cubicBezTo>
                    <a:cubicBezTo>
                      <a:pt x="572298" y="403382"/>
                      <a:pt x="566896" y="402302"/>
                      <a:pt x="561493" y="401221"/>
                    </a:cubicBezTo>
                    <a:cubicBezTo>
                      <a:pt x="556091" y="400140"/>
                      <a:pt x="550688" y="399420"/>
                      <a:pt x="545286" y="397980"/>
                    </a:cubicBezTo>
                    <a:cubicBezTo>
                      <a:pt x="501706" y="388976"/>
                      <a:pt x="456326" y="373849"/>
                      <a:pt x="419950" y="358362"/>
                    </a:cubicBezTo>
                    <a:cubicBezTo>
                      <a:pt x="427873" y="361963"/>
                      <a:pt x="442280" y="368086"/>
                      <a:pt x="433276" y="365205"/>
                    </a:cubicBezTo>
                    <a:cubicBezTo>
                      <a:pt x="422471" y="361243"/>
                      <a:pt x="412386" y="357281"/>
                      <a:pt x="403742" y="353680"/>
                    </a:cubicBezTo>
                    <a:cubicBezTo>
                      <a:pt x="395098" y="349718"/>
                      <a:pt x="387895" y="346116"/>
                      <a:pt x="382853" y="343595"/>
                    </a:cubicBezTo>
                    <a:cubicBezTo>
                      <a:pt x="372408" y="338192"/>
                      <a:pt x="369527" y="336032"/>
                      <a:pt x="379611" y="339993"/>
                    </a:cubicBezTo>
                    <a:cubicBezTo>
                      <a:pt x="369167" y="336032"/>
                      <a:pt x="354760" y="328468"/>
                      <a:pt x="337472" y="319824"/>
                    </a:cubicBezTo>
                    <a:cubicBezTo>
                      <a:pt x="329189" y="315502"/>
                      <a:pt x="320184" y="310100"/>
                      <a:pt x="311180" y="304697"/>
                    </a:cubicBezTo>
                    <a:cubicBezTo>
                      <a:pt x="301816" y="299655"/>
                      <a:pt x="292812" y="293172"/>
                      <a:pt x="283448" y="287050"/>
                    </a:cubicBezTo>
                    <a:cubicBezTo>
                      <a:pt x="245991" y="262558"/>
                      <a:pt x="209254" y="233385"/>
                      <a:pt x="185484" y="213576"/>
                    </a:cubicBezTo>
                    <a:cubicBezTo>
                      <a:pt x="112371" y="154510"/>
                      <a:pt x="48982" y="82117"/>
                      <a:pt x="0" y="0"/>
                    </a:cubicBezTo>
                    <a:cubicBezTo>
                      <a:pt x="2521" y="4682"/>
                      <a:pt x="5402" y="9364"/>
                      <a:pt x="8284" y="14407"/>
                    </a:cubicBezTo>
                    <a:cubicBezTo>
                      <a:pt x="11165" y="19449"/>
                      <a:pt x="14046" y="24131"/>
                      <a:pt x="17288" y="29533"/>
                    </a:cubicBezTo>
                    <a:cubicBezTo>
                      <a:pt x="18728" y="32415"/>
                      <a:pt x="20169" y="35296"/>
                      <a:pt x="21250" y="37817"/>
                    </a:cubicBezTo>
                    <a:cubicBezTo>
                      <a:pt x="22330" y="40338"/>
                      <a:pt x="23771" y="42499"/>
                      <a:pt x="24851" y="44300"/>
                    </a:cubicBezTo>
                    <a:cubicBezTo>
                      <a:pt x="27012" y="47902"/>
                      <a:pt x="28093" y="50423"/>
                      <a:pt x="28093" y="51143"/>
                    </a:cubicBezTo>
                    <a:cubicBezTo>
                      <a:pt x="28093" y="51863"/>
                      <a:pt x="27012" y="50423"/>
                      <a:pt x="24131" y="46461"/>
                    </a:cubicBezTo>
                    <a:cubicBezTo>
                      <a:pt x="22690" y="44660"/>
                      <a:pt x="20889" y="42139"/>
                      <a:pt x="18728" y="38898"/>
                    </a:cubicBezTo>
                    <a:cubicBezTo>
                      <a:pt x="16567" y="35656"/>
                      <a:pt x="14046" y="31694"/>
                      <a:pt x="10805" y="26652"/>
                    </a:cubicBezTo>
                    <a:cubicBezTo>
                      <a:pt x="13686" y="31334"/>
                      <a:pt x="16207" y="35296"/>
                      <a:pt x="18368" y="38898"/>
                    </a:cubicBezTo>
                    <a:cubicBezTo>
                      <a:pt x="20529" y="42139"/>
                      <a:pt x="22690" y="44660"/>
                      <a:pt x="24131" y="47181"/>
                    </a:cubicBezTo>
                    <a:cubicBezTo>
                      <a:pt x="27733" y="51863"/>
                      <a:pt x="29893" y="55105"/>
                      <a:pt x="33135" y="59067"/>
                    </a:cubicBezTo>
                    <a:cubicBezTo>
                      <a:pt x="36016" y="63028"/>
                      <a:pt x="39258" y="67711"/>
                      <a:pt x="44300" y="74554"/>
                    </a:cubicBezTo>
                    <a:cubicBezTo>
                      <a:pt x="49342" y="81397"/>
                      <a:pt x="56185" y="90761"/>
                      <a:pt x="65910" y="104447"/>
                    </a:cubicBezTo>
                    <a:cubicBezTo>
                      <a:pt x="57626" y="94002"/>
                      <a:pt x="52224" y="87880"/>
                      <a:pt x="53304" y="90761"/>
                    </a:cubicBezTo>
                    <a:cubicBezTo>
                      <a:pt x="54024" y="92202"/>
                      <a:pt x="56185" y="96163"/>
                      <a:pt x="60507" y="103006"/>
                    </a:cubicBezTo>
                    <a:cubicBezTo>
                      <a:pt x="65189" y="109850"/>
                      <a:pt x="72393" y="118854"/>
                      <a:pt x="82117" y="131819"/>
                    </a:cubicBezTo>
                    <a:cubicBezTo>
                      <a:pt x="85359" y="135781"/>
                      <a:pt x="88600" y="139383"/>
                      <a:pt x="91841" y="143345"/>
                    </a:cubicBezTo>
                    <a:cubicBezTo>
                      <a:pt x="95083" y="146946"/>
                      <a:pt x="98324" y="150548"/>
                      <a:pt x="101566" y="154150"/>
                    </a:cubicBezTo>
                    <a:cubicBezTo>
                      <a:pt x="104807" y="157751"/>
                      <a:pt x="108049" y="161353"/>
                      <a:pt x="111290" y="164954"/>
                    </a:cubicBezTo>
                    <a:cubicBezTo>
                      <a:pt x="114532" y="168196"/>
                      <a:pt x="118133" y="171798"/>
                      <a:pt x="121375" y="175039"/>
                    </a:cubicBezTo>
                    <a:cubicBezTo>
                      <a:pt x="127858" y="181522"/>
                      <a:pt x="134341" y="188365"/>
                      <a:pt x="140824" y="194488"/>
                    </a:cubicBezTo>
                    <a:cubicBezTo>
                      <a:pt x="147667" y="200611"/>
                      <a:pt x="154150" y="206373"/>
                      <a:pt x="160633" y="212496"/>
                    </a:cubicBezTo>
                    <a:cubicBezTo>
                      <a:pt x="167115" y="218619"/>
                      <a:pt x="173959" y="224021"/>
                      <a:pt x="180441" y="229424"/>
                    </a:cubicBezTo>
                    <a:cubicBezTo>
                      <a:pt x="187285" y="234826"/>
                      <a:pt x="193407" y="240228"/>
                      <a:pt x="200250" y="245271"/>
                    </a:cubicBezTo>
                    <a:cubicBezTo>
                      <a:pt x="207093" y="250313"/>
                      <a:pt x="213576" y="254995"/>
                      <a:pt x="220420" y="260037"/>
                    </a:cubicBezTo>
                    <a:cubicBezTo>
                      <a:pt x="223661" y="262558"/>
                      <a:pt x="226902" y="265080"/>
                      <a:pt x="230504" y="267241"/>
                    </a:cubicBezTo>
                    <a:lnTo>
                      <a:pt x="240949" y="274084"/>
                    </a:lnTo>
                    <a:cubicBezTo>
                      <a:pt x="247792" y="278766"/>
                      <a:pt x="254635" y="283088"/>
                      <a:pt x="261478" y="287770"/>
                    </a:cubicBezTo>
                    <a:cubicBezTo>
                      <a:pt x="268681" y="292092"/>
                      <a:pt x="275524" y="296054"/>
                      <a:pt x="282728" y="300375"/>
                    </a:cubicBezTo>
                    <a:cubicBezTo>
                      <a:pt x="296774" y="309019"/>
                      <a:pt x="311541" y="316223"/>
                      <a:pt x="326307" y="324146"/>
                    </a:cubicBezTo>
                    <a:cubicBezTo>
                      <a:pt x="356201" y="338913"/>
                      <a:pt x="387895" y="353680"/>
                      <a:pt x="422831" y="365925"/>
                    </a:cubicBezTo>
                    <a:cubicBezTo>
                      <a:pt x="424992" y="367726"/>
                      <a:pt x="453445" y="379611"/>
                      <a:pt x="489101" y="389696"/>
                    </a:cubicBezTo>
                    <a:cubicBezTo>
                      <a:pt x="493423" y="391136"/>
                      <a:pt x="498105" y="392217"/>
                      <a:pt x="502787" y="393658"/>
                    </a:cubicBezTo>
                    <a:cubicBezTo>
                      <a:pt x="507469" y="395098"/>
                      <a:pt x="512151" y="396539"/>
                      <a:pt x="516833" y="397259"/>
                    </a:cubicBezTo>
                    <a:cubicBezTo>
                      <a:pt x="526197" y="399420"/>
                      <a:pt x="535922" y="401581"/>
                      <a:pt x="545286" y="403742"/>
                    </a:cubicBezTo>
                    <a:cubicBezTo>
                      <a:pt x="549968" y="404823"/>
                      <a:pt x="554650" y="405903"/>
                      <a:pt x="558972" y="406623"/>
                    </a:cubicBezTo>
                    <a:cubicBezTo>
                      <a:pt x="563654" y="407344"/>
                      <a:pt x="567976" y="408424"/>
                      <a:pt x="572298" y="409145"/>
                    </a:cubicBezTo>
                    <a:cubicBezTo>
                      <a:pt x="576620" y="409865"/>
                      <a:pt x="580582" y="410585"/>
                      <a:pt x="584544" y="411306"/>
                    </a:cubicBezTo>
                    <a:cubicBezTo>
                      <a:pt x="586345" y="411666"/>
                      <a:pt x="588506" y="412026"/>
                      <a:pt x="590306" y="412386"/>
                    </a:cubicBezTo>
                    <a:cubicBezTo>
                      <a:pt x="592107" y="412386"/>
                      <a:pt x="593908" y="412746"/>
                      <a:pt x="595709" y="413106"/>
                    </a:cubicBezTo>
                    <a:cubicBezTo>
                      <a:pt x="590306" y="413106"/>
                      <a:pt x="583463" y="412026"/>
                      <a:pt x="575900" y="410945"/>
                    </a:cubicBezTo>
                    <a:cubicBezTo>
                      <a:pt x="568337" y="409865"/>
                      <a:pt x="559693" y="408784"/>
                      <a:pt x="550328" y="407344"/>
                    </a:cubicBezTo>
                    <a:cubicBezTo>
                      <a:pt x="531960" y="403382"/>
                      <a:pt x="510711" y="399420"/>
                      <a:pt x="489461" y="392937"/>
                    </a:cubicBezTo>
                    <a:cubicBezTo>
                      <a:pt x="515753" y="401581"/>
                      <a:pt x="562574" y="411306"/>
                      <a:pt x="597510" y="416348"/>
                    </a:cubicBezTo>
                    <a:lnTo>
                      <a:pt x="612276" y="414547"/>
                    </a:lnTo>
                    <a:close/>
                  </a:path>
                </a:pathLst>
              </a:custGeom>
              <a:solidFill>
                <a:schemeClr val="accent2"/>
              </a:solidFill>
              <a:ln w="0" cap="flat">
                <a:noFill/>
                <a:prstDash val="solid"/>
                <a:miter/>
              </a:ln>
            </p:spPr>
            <p:txBody>
              <a:bodyPr rtlCol="0" anchor="ctr"/>
              <a:lstStyle/>
              <a:p>
                <a:endParaRPr lang="en-US" sz="744"/>
              </a:p>
            </p:txBody>
          </p:sp>
          <p:sp>
            <p:nvSpPr>
              <p:cNvPr id="3208" name="Freeform: Shape 3207">
                <a:extLst>
                  <a:ext uri="{FF2B5EF4-FFF2-40B4-BE49-F238E27FC236}">
                    <a16:creationId xmlns:a16="http://schemas.microsoft.com/office/drawing/2014/main" id="{32B3FD84-AF54-F856-77A6-04569B08D242}"/>
                  </a:ext>
                </a:extLst>
              </p:cNvPr>
              <p:cNvSpPr/>
              <p:nvPr/>
            </p:nvSpPr>
            <p:spPr>
              <a:xfrm>
                <a:off x="8865773" y="5617551"/>
                <a:ext cx="10444" cy="6843"/>
              </a:xfrm>
              <a:custGeom>
                <a:avLst/>
                <a:gdLst>
                  <a:gd name="connsiteX0" fmla="*/ 0 w 10444"/>
                  <a:gd name="connsiteY0" fmla="*/ 0 h 6843"/>
                  <a:gd name="connsiteX1" fmla="*/ 10445 w 10444"/>
                  <a:gd name="connsiteY1" fmla="*/ 6843 h 6843"/>
                  <a:gd name="connsiteX2" fmla="*/ 0 w 10444"/>
                  <a:gd name="connsiteY2" fmla="*/ 0 h 6843"/>
                </a:gdLst>
                <a:ahLst/>
                <a:cxnLst>
                  <a:cxn ang="0">
                    <a:pos x="connsiteX0" y="connsiteY0"/>
                  </a:cxn>
                  <a:cxn ang="0">
                    <a:pos x="connsiteX1" y="connsiteY1"/>
                  </a:cxn>
                  <a:cxn ang="0">
                    <a:pos x="connsiteX2" y="connsiteY2"/>
                  </a:cxn>
                </a:cxnLst>
                <a:rect l="l" t="t" r="r" b="b"/>
                <a:pathLst>
                  <a:path w="10444" h="6843">
                    <a:moveTo>
                      <a:pt x="0" y="0"/>
                    </a:moveTo>
                    <a:cubicBezTo>
                      <a:pt x="3241" y="2161"/>
                      <a:pt x="6843" y="4682"/>
                      <a:pt x="10445" y="6843"/>
                    </a:cubicBezTo>
                    <a:cubicBezTo>
                      <a:pt x="8644" y="5402"/>
                      <a:pt x="5402" y="3242"/>
                      <a:pt x="0" y="0"/>
                    </a:cubicBezTo>
                    <a:close/>
                  </a:path>
                </a:pathLst>
              </a:custGeom>
              <a:solidFill>
                <a:schemeClr val="accent2"/>
              </a:solidFill>
              <a:ln w="0" cap="flat">
                <a:noFill/>
                <a:prstDash val="solid"/>
                <a:miter/>
              </a:ln>
            </p:spPr>
            <p:txBody>
              <a:bodyPr rtlCol="0" anchor="ctr"/>
              <a:lstStyle/>
              <a:p>
                <a:endParaRPr lang="en-US" sz="744"/>
              </a:p>
            </p:txBody>
          </p:sp>
          <p:sp>
            <p:nvSpPr>
              <p:cNvPr id="3209" name="Freeform: Shape 3208">
                <a:extLst>
                  <a:ext uri="{FF2B5EF4-FFF2-40B4-BE49-F238E27FC236}">
                    <a16:creationId xmlns:a16="http://schemas.microsoft.com/office/drawing/2014/main" id="{8E82E189-69E4-6CD9-A61E-5A7335E5E859}"/>
                  </a:ext>
                </a:extLst>
              </p:cNvPr>
              <p:cNvSpPr/>
              <p:nvPr/>
            </p:nvSpPr>
            <p:spPr>
              <a:xfrm>
                <a:off x="9077189" y="5715876"/>
                <a:ext cx="13326" cy="3601"/>
              </a:xfrm>
              <a:custGeom>
                <a:avLst/>
                <a:gdLst>
                  <a:gd name="connsiteX0" fmla="*/ 720 w 13326"/>
                  <a:gd name="connsiteY0" fmla="*/ 0 h 3601"/>
                  <a:gd name="connsiteX1" fmla="*/ 0 w 13326"/>
                  <a:gd name="connsiteY1" fmla="*/ 0 h 3601"/>
                  <a:gd name="connsiteX2" fmla="*/ 13326 w 13326"/>
                  <a:gd name="connsiteY2" fmla="*/ 3602 h 3601"/>
                  <a:gd name="connsiteX3" fmla="*/ 360 w 13326"/>
                  <a:gd name="connsiteY3" fmla="*/ 0 h 3601"/>
                </a:gdLst>
                <a:ahLst/>
                <a:cxnLst>
                  <a:cxn ang="0">
                    <a:pos x="connsiteX0" y="connsiteY0"/>
                  </a:cxn>
                  <a:cxn ang="0">
                    <a:pos x="connsiteX1" y="connsiteY1"/>
                  </a:cxn>
                  <a:cxn ang="0">
                    <a:pos x="connsiteX2" y="connsiteY2"/>
                  </a:cxn>
                  <a:cxn ang="0">
                    <a:pos x="connsiteX3" y="connsiteY3"/>
                  </a:cxn>
                </a:cxnLst>
                <a:rect l="l" t="t" r="r" b="b"/>
                <a:pathLst>
                  <a:path w="13326" h="3601">
                    <a:moveTo>
                      <a:pt x="720" y="0"/>
                    </a:moveTo>
                    <a:cubicBezTo>
                      <a:pt x="0" y="0"/>
                      <a:pt x="360" y="0"/>
                      <a:pt x="0" y="0"/>
                    </a:cubicBezTo>
                    <a:cubicBezTo>
                      <a:pt x="4322" y="1081"/>
                      <a:pt x="9004" y="2521"/>
                      <a:pt x="13326" y="3602"/>
                    </a:cubicBezTo>
                    <a:cubicBezTo>
                      <a:pt x="8644" y="2161"/>
                      <a:pt x="3602" y="720"/>
                      <a:pt x="360" y="0"/>
                    </a:cubicBezTo>
                    <a:close/>
                  </a:path>
                </a:pathLst>
              </a:custGeom>
              <a:solidFill>
                <a:schemeClr val="accent2"/>
              </a:solidFill>
              <a:ln w="0" cap="flat">
                <a:noFill/>
                <a:prstDash val="solid"/>
                <a:miter/>
              </a:ln>
            </p:spPr>
            <p:txBody>
              <a:bodyPr rtlCol="0" anchor="ctr"/>
              <a:lstStyle/>
              <a:p>
                <a:endParaRPr lang="en-US" sz="744"/>
              </a:p>
            </p:txBody>
          </p:sp>
          <p:sp>
            <p:nvSpPr>
              <p:cNvPr id="3210" name="Freeform: Shape 3209">
                <a:extLst>
                  <a:ext uri="{FF2B5EF4-FFF2-40B4-BE49-F238E27FC236}">
                    <a16:creationId xmlns:a16="http://schemas.microsoft.com/office/drawing/2014/main" id="{9DD7901D-D99C-66B2-1ADD-10204C13B920}"/>
                  </a:ext>
                </a:extLst>
              </p:cNvPr>
              <p:cNvSpPr/>
              <p:nvPr/>
            </p:nvSpPr>
            <p:spPr>
              <a:xfrm>
                <a:off x="8573681" y="5290884"/>
                <a:ext cx="13319" cy="25070"/>
              </a:xfrm>
              <a:custGeom>
                <a:avLst/>
                <a:gdLst>
                  <a:gd name="connsiteX0" fmla="*/ 12606 w 13319"/>
                  <a:gd name="connsiteY0" fmla="*/ 23411 h 25070"/>
                  <a:gd name="connsiteX1" fmla="*/ 6123 w 13319"/>
                  <a:gd name="connsiteY1" fmla="*/ 11886 h 25070"/>
                  <a:gd name="connsiteX2" fmla="*/ 0 w 13319"/>
                  <a:gd name="connsiteY2" fmla="*/ 0 h 25070"/>
                  <a:gd name="connsiteX3" fmla="*/ 4322 w 13319"/>
                  <a:gd name="connsiteY3" fmla="*/ 9004 h 25070"/>
                  <a:gd name="connsiteX4" fmla="*/ 9364 w 13319"/>
                  <a:gd name="connsiteY4" fmla="*/ 18368 h 25070"/>
                  <a:gd name="connsiteX5" fmla="*/ 12606 w 13319"/>
                  <a:gd name="connsiteY5" fmla="*/ 23411 h 25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19" h="25070">
                    <a:moveTo>
                      <a:pt x="12606" y="23411"/>
                    </a:moveTo>
                    <a:cubicBezTo>
                      <a:pt x="10085" y="19089"/>
                      <a:pt x="8284" y="15487"/>
                      <a:pt x="6123" y="11886"/>
                    </a:cubicBezTo>
                    <a:cubicBezTo>
                      <a:pt x="3962" y="8284"/>
                      <a:pt x="2161" y="4322"/>
                      <a:pt x="0" y="0"/>
                    </a:cubicBezTo>
                    <a:cubicBezTo>
                      <a:pt x="1441" y="2521"/>
                      <a:pt x="2881" y="5763"/>
                      <a:pt x="4322" y="9004"/>
                    </a:cubicBezTo>
                    <a:cubicBezTo>
                      <a:pt x="5763" y="12246"/>
                      <a:pt x="7563" y="15487"/>
                      <a:pt x="9364" y="18368"/>
                    </a:cubicBezTo>
                    <a:cubicBezTo>
                      <a:pt x="12606" y="24491"/>
                      <a:pt x="14407" y="27012"/>
                      <a:pt x="12606" y="23411"/>
                    </a:cubicBezTo>
                    <a:close/>
                  </a:path>
                </a:pathLst>
              </a:custGeom>
              <a:solidFill>
                <a:schemeClr val="accent2"/>
              </a:solidFill>
              <a:ln w="0" cap="flat">
                <a:noFill/>
                <a:prstDash val="solid"/>
                <a:miter/>
              </a:ln>
            </p:spPr>
            <p:txBody>
              <a:bodyPr rtlCol="0" anchor="ctr"/>
              <a:lstStyle/>
              <a:p>
                <a:endParaRPr lang="en-US" sz="744"/>
              </a:p>
            </p:txBody>
          </p:sp>
          <p:sp>
            <p:nvSpPr>
              <p:cNvPr id="3211" name="Freeform: Shape 3210">
                <a:extLst>
                  <a:ext uri="{FF2B5EF4-FFF2-40B4-BE49-F238E27FC236}">
                    <a16:creationId xmlns:a16="http://schemas.microsoft.com/office/drawing/2014/main" id="{33DD141F-B2C3-47FB-8FB5-24110B71EE65}"/>
                  </a:ext>
                </a:extLst>
              </p:cNvPr>
              <p:cNvSpPr/>
              <p:nvPr/>
            </p:nvSpPr>
            <p:spPr>
              <a:xfrm>
                <a:off x="8572890" y="5278077"/>
                <a:ext cx="4752" cy="9925"/>
              </a:xfrm>
              <a:custGeom>
                <a:avLst/>
                <a:gdLst>
                  <a:gd name="connsiteX0" fmla="*/ 1871 w 4752"/>
                  <a:gd name="connsiteY0" fmla="*/ 5604 h 9925"/>
                  <a:gd name="connsiteX1" fmla="*/ 4753 w 4752"/>
                  <a:gd name="connsiteY1" fmla="*/ 9926 h 9925"/>
                  <a:gd name="connsiteX2" fmla="*/ 431 w 4752"/>
                  <a:gd name="connsiteY2" fmla="*/ 201 h 9925"/>
                  <a:gd name="connsiteX3" fmla="*/ 1871 w 4752"/>
                  <a:gd name="connsiteY3" fmla="*/ 5604 h 9925"/>
                </a:gdLst>
                <a:ahLst/>
                <a:cxnLst>
                  <a:cxn ang="0">
                    <a:pos x="connsiteX0" y="connsiteY0"/>
                  </a:cxn>
                  <a:cxn ang="0">
                    <a:pos x="connsiteX1" y="connsiteY1"/>
                  </a:cxn>
                  <a:cxn ang="0">
                    <a:pos x="connsiteX2" y="connsiteY2"/>
                  </a:cxn>
                  <a:cxn ang="0">
                    <a:pos x="connsiteX3" y="connsiteY3"/>
                  </a:cxn>
                </a:cxnLst>
                <a:rect l="l" t="t" r="r" b="b"/>
                <a:pathLst>
                  <a:path w="4752" h="9925">
                    <a:moveTo>
                      <a:pt x="1871" y="5604"/>
                    </a:moveTo>
                    <a:lnTo>
                      <a:pt x="4753" y="9926"/>
                    </a:lnTo>
                    <a:cubicBezTo>
                      <a:pt x="2952" y="5964"/>
                      <a:pt x="1871" y="3443"/>
                      <a:pt x="431" y="201"/>
                    </a:cubicBezTo>
                    <a:cubicBezTo>
                      <a:pt x="-290" y="-519"/>
                      <a:pt x="-290" y="562"/>
                      <a:pt x="1871" y="5604"/>
                    </a:cubicBezTo>
                    <a:close/>
                  </a:path>
                </a:pathLst>
              </a:custGeom>
              <a:solidFill>
                <a:schemeClr val="accent2"/>
              </a:solidFill>
              <a:ln w="0" cap="flat">
                <a:noFill/>
                <a:prstDash val="solid"/>
                <a:miter/>
              </a:ln>
            </p:spPr>
            <p:txBody>
              <a:bodyPr rtlCol="0" anchor="ctr"/>
              <a:lstStyle/>
              <a:p>
                <a:endParaRPr lang="en-US" sz="744"/>
              </a:p>
            </p:txBody>
          </p:sp>
          <p:sp>
            <p:nvSpPr>
              <p:cNvPr id="3212" name="Freeform: Shape 3211">
                <a:extLst>
                  <a:ext uri="{FF2B5EF4-FFF2-40B4-BE49-F238E27FC236}">
                    <a16:creationId xmlns:a16="http://schemas.microsoft.com/office/drawing/2014/main" id="{FBE83936-DB3C-B6A4-CA02-CFB3F9630223}"/>
                  </a:ext>
                </a:extLst>
              </p:cNvPr>
              <p:cNvSpPr/>
              <p:nvPr/>
            </p:nvSpPr>
            <p:spPr>
              <a:xfrm>
                <a:off x="9831369" y="5763777"/>
                <a:ext cx="15486" cy="3601"/>
              </a:xfrm>
              <a:custGeom>
                <a:avLst/>
                <a:gdLst>
                  <a:gd name="connsiteX0" fmla="*/ 0 w 15486"/>
                  <a:gd name="connsiteY0" fmla="*/ 0 h 3601"/>
                  <a:gd name="connsiteX1" fmla="*/ 15487 w 15486"/>
                  <a:gd name="connsiteY1" fmla="*/ 0 h 3601"/>
                  <a:gd name="connsiteX2" fmla="*/ 0 w 15486"/>
                  <a:gd name="connsiteY2" fmla="*/ 0 h 3601"/>
                </a:gdLst>
                <a:ahLst/>
                <a:cxnLst>
                  <a:cxn ang="0">
                    <a:pos x="connsiteX0" y="connsiteY0"/>
                  </a:cxn>
                  <a:cxn ang="0">
                    <a:pos x="connsiteX1" y="connsiteY1"/>
                  </a:cxn>
                  <a:cxn ang="0">
                    <a:pos x="connsiteX2" y="connsiteY2"/>
                  </a:cxn>
                </a:cxnLst>
                <a:rect l="l" t="t" r="r" b="b"/>
                <a:pathLst>
                  <a:path w="15486" h="3601">
                    <a:moveTo>
                      <a:pt x="0" y="0"/>
                    </a:moveTo>
                    <a:lnTo>
                      <a:pt x="15487" y="0"/>
                    </a:lnTo>
                    <a:cubicBezTo>
                      <a:pt x="6123" y="0"/>
                      <a:pt x="2161" y="0"/>
                      <a:pt x="0" y="0"/>
                    </a:cubicBezTo>
                    <a:close/>
                  </a:path>
                </a:pathLst>
              </a:custGeom>
              <a:solidFill>
                <a:schemeClr val="accent2"/>
              </a:solidFill>
              <a:ln w="0" cap="flat">
                <a:noFill/>
                <a:prstDash val="solid"/>
                <a:miter/>
              </a:ln>
            </p:spPr>
            <p:txBody>
              <a:bodyPr rtlCol="0" anchor="ctr"/>
              <a:lstStyle/>
              <a:p>
                <a:endParaRPr lang="en-US" sz="744"/>
              </a:p>
            </p:txBody>
          </p:sp>
          <p:sp>
            <p:nvSpPr>
              <p:cNvPr id="3213" name="Freeform: Shape 3212">
                <a:extLst>
                  <a:ext uri="{FF2B5EF4-FFF2-40B4-BE49-F238E27FC236}">
                    <a16:creationId xmlns:a16="http://schemas.microsoft.com/office/drawing/2014/main" id="{84B26DDB-D29E-E4BA-1C64-D35B968DDF4C}"/>
                  </a:ext>
                </a:extLst>
              </p:cNvPr>
              <p:cNvSpPr/>
              <p:nvPr/>
            </p:nvSpPr>
            <p:spPr>
              <a:xfrm>
                <a:off x="8866225" y="5620848"/>
                <a:ext cx="631275" cy="134303"/>
              </a:xfrm>
              <a:custGeom>
                <a:avLst/>
                <a:gdLst>
                  <a:gd name="connsiteX0" fmla="*/ 525025 w 631275"/>
                  <a:gd name="connsiteY0" fmla="*/ 129963 h 134303"/>
                  <a:gd name="connsiteX1" fmla="*/ 490450 w 631275"/>
                  <a:gd name="connsiteY1" fmla="*/ 131404 h 134303"/>
                  <a:gd name="connsiteX2" fmla="*/ 477484 w 631275"/>
                  <a:gd name="connsiteY2" fmla="*/ 132124 h 134303"/>
                  <a:gd name="connsiteX3" fmla="*/ 462357 w 631275"/>
                  <a:gd name="connsiteY3" fmla="*/ 132124 h 134303"/>
                  <a:gd name="connsiteX4" fmla="*/ 438226 w 631275"/>
                  <a:gd name="connsiteY4" fmla="*/ 132124 h 134303"/>
                  <a:gd name="connsiteX5" fmla="*/ 461637 w 631275"/>
                  <a:gd name="connsiteY5" fmla="*/ 132485 h 134303"/>
                  <a:gd name="connsiteX6" fmla="*/ 412294 w 631275"/>
                  <a:gd name="connsiteY6" fmla="*/ 132485 h 134303"/>
                  <a:gd name="connsiteX7" fmla="*/ 405451 w 631275"/>
                  <a:gd name="connsiteY7" fmla="*/ 132485 h 134303"/>
                  <a:gd name="connsiteX8" fmla="*/ 398608 w 631275"/>
                  <a:gd name="connsiteY8" fmla="*/ 132124 h 134303"/>
                  <a:gd name="connsiteX9" fmla="*/ 384202 w 631275"/>
                  <a:gd name="connsiteY9" fmla="*/ 131044 h 134303"/>
                  <a:gd name="connsiteX10" fmla="*/ 354668 w 631275"/>
                  <a:gd name="connsiteY10" fmla="*/ 128163 h 134303"/>
                  <a:gd name="connsiteX11" fmla="*/ 324775 w 631275"/>
                  <a:gd name="connsiteY11" fmla="*/ 124201 h 134303"/>
                  <a:gd name="connsiteX12" fmla="*/ 295241 w 631275"/>
                  <a:gd name="connsiteY12" fmla="*/ 118798 h 134303"/>
                  <a:gd name="connsiteX13" fmla="*/ 267149 w 631275"/>
                  <a:gd name="connsiteY13" fmla="*/ 113036 h 134303"/>
                  <a:gd name="connsiteX14" fmla="*/ 241577 w 631275"/>
                  <a:gd name="connsiteY14" fmla="*/ 106913 h 134303"/>
                  <a:gd name="connsiteX15" fmla="*/ 210963 w 631275"/>
                  <a:gd name="connsiteY15" fmla="*/ 95028 h 134303"/>
                  <a:gd name="connsiteX16" fmla="*/ 103635 w 631275"/>
                  <a:gd name="connsiteY16" fmla="*/ 55770 h 134303"/>
                  <a:gd name="connsiteX17" fmla="*/ 82385 w 631275"/>
                  <a:gd name="connsiteY17" fmla="*/ 45325 h 134303"/>
                  <a:gd name="connsiteX18" fmla="*/ 70500 w 631275"/>
                  <a:gd name="connsiteY18" fmla="*/ 39202 h 134303"/>
                  <a:gd name="connsiteX19" fmla="*/ 58255 w 631275"/>
                  <a:gd name="connsiteY19" fmla="*/ 32719 h 134303"/>
                  <a:gd name="connsiteX20" fmla="*/ 33403 w 631275"/>
                  <a:gd name="connsiteY20" fmla="*/ 18673 h 134303"/>
                  <a:gd name="connsiteX21" fmla="*/ 21158 w 631275"/>
                  <a:gd name="connsiteY21" fmla="*/ 11110 h 134303"/>
                  <a:gd name="connsiteX22" fmla="*/ 9633 w 631275"/>
                  <a:gd name="connsiteY22" fmla="*/ 3546 h 134303"/>
                  <a:gd name="connsiteX23" fmla="*/ 989 w 631275"/>
                  <a:gd name="connsiteY23" fmla="*/ 305 h 134303"/>
                  <a:gd name="connsiteX24" fmla="*/ 4590 w 631275"/>
                  <a:gd name="connsiteY24" fmla="*/ 3546 h 134303"/>
                  <a:gd name="connsiteX25" fmla="*/ 16836 w 631275"/>
                  <a:gd name="connsiteY25" fmla="*/ 11470 h 134303"/>
                  <a:gd name="connsiteX26" fmla="*/ 26560 w 631275"/>
                  <a:gd name="connsiteY26" fmla="*/ 17593 h 134303"/>
                  <a:gd name="connsiteX27" fmla="*/ 39526 w 631275"/>
                  <a:gd name="connsiteY27" fmla="*/ 24796 h 134303"/>
                  <a:gd name="connsiteX28" fmla="*/ 30882 w 631275"/>
                  <a:gd name="connsiteY28" fmla="*/ 20474 h 134303"/>
                  <a:gd name="connsiteX29" fmla="*/ 62937 w 631275"/>
                  <a:gd name="connsiteY29" fmla="*/ 39202 h 134303"/>
                  <a:gd name="connsiteX30" fmla="*/ 89949 w 631275"/>
                  <a:gd name="connsiteY30" fmla="*/ 52528 h 134303"/>
                  <a:gd name="connsiteX31" fmla="*/ 96432 w 631275"/>
                  <a:gd name="connsiteY31" fmla="*/ 55770 h 134303"/>
                  <a:gd name="connsiteX32" fmla="*/ 102915 w 631275"/>
                  <a:gd name="connsiteY32" fmla="*/ 58651 h 134303"/>
                  <a:gd name="connsiteX33" fmla="*/ 116241 w 631275"/>
                  <a:gd name="connsiteY33" fmla="*/ 64414 h 134303"/>
                  <a:gd name="connsiteX34" fmla="*/ 130287 w 631275"/>
                  <a:gd name="connsiteY34" fmla="*/ 70537 h 134303"/>
                  <a:gd name="connsiteX35" fmla="*/ 146134 w 631275"/>
                  <a:gd name="connsiteY35" fmla="*/ 77019 h 134303"/>
                  <a:gd name="connsiteX36" fmla="*/ 136770 w 631275"/>
                  <a:gd name="connsiteY36" fmla="*/ 74498 h 134303"/>
                  <a:gd name="connsiteX37" fmla="*/ 122724 w 631275"/>
                  <a:gd name="connsiteY37" fmla="*/ 68736 h 134303"/>
                  <a:gd name="connsiteX38" fmla="*/ 126685 w 631275"/>
                  <a:gd name="connsiteY38" fmla="*/ 70897 h 134303"/>
                  <a:gd name="connsiteX39" fmla="*/ 238336 w 631275"/>
                  <a:gd name="connsiteY39" fmla="*/ 109434 h 134303"/>
                  <a:gd name="connsiteX40" fmla="*/ 245539 w 631275"/>
                  <a:gd name="connsiteY40" fmla="*/ 111235 h 134303"/>
                  <a:gd name="connsiteX41" fmla="*/ 252382 w 631275"/>
                  <a:gd name="connsiteY41" fmla="*/ 112676 h 134303"/>
                  <a:gd name="connsiteX42" fmla="*/ 265348 w 631275"/>
                  <a:gd name="connsiteY42" fmla="*/ 115557 h 134303"/>
                  <a:gd name="connsiteX43" fmla="*/ 287318 w 631275"/>
                  <a:gd name="connsiteY43" fmla="*/ 120239 h 134303"/>
                  <a:gd name="connsiteX44" fmla="*/ 306407 w 631275"/>
                  <a:gd name="connsiteY44" fmla="*/ 121680 h 134303"/>
                  <a:gd name="connsiteX45" fmla="*/ 332698 w 631275"/>
                  <a:gd name="connsiteY45" fmla="*/ 126002 h 134303"/>
                  <a:gd name="connsiteX46" fmla="*/ 349266 w 631275"/>
                  <a:gd name="connsiteY46" fmla="*/ 128523 h 134303"/>
                  <a:gd name="connsiteX47" fmla="*/ 369075 w 631275"/>
                  <a:gd name="connsiteY47" fmla="*/ 131764 h 134303"/>
                  <a:gd name="connsiteX48" fmla="*/ 400409 w 631275"/>
                  <a:gd name="connsiteY48" fmla="*/ 133205 h 134303"/>
                  <a:gd name="connsiteX49" fmla="*/ 419137 w 631275"/>
                  <a:gd name="connsiteY49" fmla="*/ 133565 h 134303"/>
                  <a:gd name="connsiteX50" fmla="*/ 439306 w 631275"/>
                  <a:gd name="connsiteY50" fmla="*/ 133925 h 134303"/>
                  <a:gd name="connsiteX51" fmla="*/ 526466 w 631275"/>
                  <a:gd name="connsiteY51" fmla="*/ 134285 h 134303"/>
                  <a:gd name="connsiteX52" fmla="*/ 631273 w 631275"/>
                  <a:gd name="connsiteY52" fmla="*/ 132124 h 134303"/>
                  <a:gd name="connsiteX53" fmla="*/ 524665 w 631275"/>
                  <a:gd name="connsiteY53" fmla="*/ 133205 h 134303"/>
                  <a:gd name="connsiteX54" fmla="*/ 524665 w 631275"/>
                  <a:gd name="connsiteY54" fmla="*/ 129603 h 134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631275" h="134303">
                    <a:moveTo>
                      <a:pt x="525025" y="129963"/>
                    </a:moveTo>
                    <a:cubicBezTo>
                      <a:pt x="496932" y="129963"/>
                      <a:pt x="495132" y="130684"/>
                      <a:pt x="490450" y="131404"/>
                    </a:cubicBezTo>
                    <a:cubicBezTo>
                      <a:pt x="488289" y="131404"/>
                      <a:pt x="485047" y="132124"/>
                      <a:pt x="477484" y="132124"/>
                    </a:cubicBezTo>
                    <a:cubicBezTo>
                      <a:pt x="473882" y="132124"/>
                      <a:pt x="468840" y="132124"/>
                      <a:pt x="462357" y="132124"/>
                    </a:cubicBezTo>
                    <a:cubicBezTo>
                      <a:pt x="455874" y="132124"/>
                      <a:pt x="447950" y="132124"/>
                      <a:pt x="438226" y="132124"/>
                    </a:cubicBezTo>
                    <a:cubicBezTo>
                      <a:pt x="445789" y="132124"/>
                      <a:pt x="453713" y="132124"/>
                      <a:pt x="461637" y="132485"/>
                    </a:cubicBezTo>
                    <a:cubicBezTo>
                      <a:pt x="447230" y="132845"/>
                      <a:pt x="430663" y="132485"/>
                      <a:pt x="412294" y="132485"/>
                    </a:cubicBezTo>
                    <a:cubicBezTo>
                      <a:pt x="410133" y="132485"/>
                      <a:pt x="407612" y="132485"/>
                      <a:pt x="405451" y="132485"/>
                    </a:cubicBezTo>
                    <a:cubicBezTo>
                      <a:pt x="403290" y="132485"/>
                      <a:pt x="400769" y="132485"/>
                      <a:pt x="398608" y="132124"/>
                    </a:cubicBezTo>
                    <a:cubicBezTo>
                      <a:pt x="393926" y="132124"/>
                      <a:pt x="389244" y="131404"/>
                      <a:pt x="384202" y="131044"/>
                    </a:cubicBezTo>
                    <a:cubicBezTo>
                      <a:pt x="374477" y="130324"/>
                      <a:pt x="364393" y="129963"/>
                      <a:pt x="354668" y="128163"/>
                    </a:cubicBezTo>
                    <a:cubicBezTo>
                      <a:pt x="344584" y="126722"/>
                      <a:pt x="334499" y="125641"/>
                      <a:pt x="324775" y="124201"/>
                    </a:cubicBezTo>
                    <a:cubicBezTo>
                      <a:pt x="315050" y="122400"/>
                      <a:pt x="304966" y="120599"/>
                      <a:pt x="295241" y="118798"/>
                    </a:cubicBezTo>
                    <a:cubicBezTo>
                      <a:pt x="285517" y="117358"/>
                      <a:pt x="276153" y="114836"/>
                      <a:pt x="267149" y="113036"/>
                    </a:cubicBezTo>
                    <a:cubicBezTo>
                      <a:pt x="258145" y="110875"/>
                      <a:pt x="249501" y="109074"/>
                      <a:pt x="241577" y="106913"/>
                    </a:cubicBezTo>
                    <a:cubicBezTo>
                      <a:pt x="249141" y="107994"/>
                      <a:pt x="203040" y="94667"/>
                      <a:pt x="210963" y="95028"/>
                    </a:cubicBezTo>
                    <a:cubicBezTo>
                      <a:pt x="167384" y="82062"/>
                      <a:pt x="125605" y="64414"/>
                      <a:pt x="103635" y="55770"/>
                    </a:cubicBezTo>
                    <a:cubicBezTo>
                      <a:pt x="97152" y="52889"/>
                      <a:pt x="90309" y="48927"/>
                      <a:pt x="82385" y="45325"/>
                    </a:cubicBezTo>
                    <a:cubicBezTo>
                      <a:pt x="78424" y="43524"/>
                      <a:pt x="74462" y="41363"/>
                      <a:pt x="70500" y="39202"/>
                    </a:cubicBezTo>
                    <a:cubicBezTo>
                      <a:pt x="66538" y="37041"/>
                      <a:pt x="62216" y="35241"/>
                      <a:pt x="58255" y="32719"/>
                    </a:cubicBezTo>
                    <a:cubicBezTo>
                      <a:pt x="49971" y="28037"/>
                      <a:pt x="41687" y="23355"/>
                      <a:pt x="33403" y="18673"/>
                    </a:cubicBezTo>
                    <a:cubicBezTo>
                      <a:pt x="29081" y="16512"/>
                      <a:pt x="25120" y="13631"/>
                      <a:pt x="21158" y="11110"/>
                    </a:cubicBezTo>
                    <a:cubicBezTo>
                      <a:pt x="17196" y="8589"/>
                      <a:pt x="13234" y="6068"/>
                      <a:pt x="9633" y="3546"/>
                    </a:cubicBezTo>
                    <a:cubicBezTo>
                      <a:pt x="15755" y="8228"/>
                      <a:pt x="4590" y="1746"/>
                      <a:pt x="989" y="305"/>
                    </a:cubicBezTo>
                    <a:cubicBezTo>
                      <a:pt x="-812" y="-416"/>
                      <a:pt x="-452" y="-55"/>
                      <a:pt x="4590" y="3546"/>
                    </a:cubicBezTo>
                    <a:cubicBezTo>
                      <a:pt x="7111" y="5347"/>
                      <a:pt x="11073" y="7868"/>
                      <a:pt x="16836" y="11470"/>
                    </a:cubicBezTo>
                    <a:cubicBezTo>
                      <a:pt x="19717" y="13271"/>
                      <a:pt x="22959" y="15432"/>
                      <a:pt x="26560" y="17593"/>
                    </a:cubicBezTo>
                    <a:cubicBezTo>
                      <a:pt x="30162" y="19754"/>
                      <a:pt x="34484" y="22275"/>
                      <a:pt x="39526" y="24796"/>
                    </a:cubicBezTo>
                    <a:cubicBezTo>
                      <a:pt x="33403" y="21194"/>
                      <a:pt x="37005" y="23715"/>
                      <a:pt x="30882" y="20474"/>
                    </a:cubicBezTo>
                    <a:cubicBezTo>
                      <a:pt x="43128" y="27677"/>
                      <a:pt x="53212" y="34160"/>
                      <a:pt x="62937" y="39202"/>
                    </a:cubicBezTo>
                    <a:cubicBezTo>
                      <a:pt x="72661" y="44245"/>
                      <a:pt x="81305" y="48567"/>
                      <a:pt x="89949" y="52528"/>
                    </a:cubicBezTo>
                    <a:cubicBezTo>
                      <a:pt x="92110" y="53609"/>
                      <a:pt x="94271" y="54689"/>
                      <a:pt x="96432" y="55770"/>
                    </a:cubicBezTo>
                    <a:cubicBezTo>
                      <a:pt x="98593" y="56850"/>
                      <a:pt x="100754" y="57571"/>
                      <a:pt x="102915" y="58651"/>
                    </a:cubicBezTo>
                    <a:cubicBezTo>
                      <a:pt x="107237" y="60452"/>
                      <a:pt x="111559" y="62253"/>
                      <a:pt x="116241" y="64414"/>
                    </a:cubicBezTo>
                    <a:cubicBezTo>
                      <a:pt x="120923" y="66215"/>
                      <a:pt x="125605" y="68376"/>
                      <a:pt x="130287" y="70537"/>
                    </a:cubicBezTo>
                    <a:cubicBezTo>
                      <a:pt x="135329" y="72698"/>
                      <a:pt x="140732" y="74498"/>
                      <a:pt x="146134" y="77019"/>
                    </a:cubicBezTo>
                    <a:cubicBezTo>
                      <a:pt x="159460" y="82782"/>
                      <a:pt x="148295" y="78820"/>
                      <a:pt x="136770" y="74498"/>
                    </a:cubicBezTo>
                    <a:cubicBezTo>
                      <a:pt x="131007" y="72698"/>
                      <a:pt x="125605" y="69816"/>
                      <a:pt x="122724" y="68736"/>
                    </a:cubicBezTo>
                    <a:cubicBezTo>
                      <a:pt x="120202" y="67655"/>
                      <a:pt x="120202" y="68015"/>
                      <a:pt x="126685" y="70897"/>
                    </a:cubicBezTo>
                    <a:cubicBezTo>
                      <a:pt x="154778" y="82422"/>
                      <a:pt x="199798" y="99710"/>
                      <a:pt x="238336" y="109434"/>
                    </a:cubicBezTo>
                    <a:cubicBezTo>
                      <a:pt x="240857" y="110154"/>
                      <a:pt x="243018" y="110875"/>
                      <a:pt x="245539" y="111235"/>
                    </a:cubicBezTo>
                    <a:cubicBezTo>
                      <a:pt x="248060" y="111595"/>
                      <a:pt x="250221" y="112315"/>
                      <a:pt x="252382" y="112676"/>
                    </a:cubicBezTo>
                    <a:cubicBezTo>
                      <a:pt x="257064" y="113756"/>
                      <a:pt x="261386" y="114836"/>
                      <a:pt x="265348" y="115557"/>
                    </a:cubicBezTo>
                    <a:cubicBezTo>
                      <a:pt x="273632" y="117358"/>
                      <a:pt x="281195" y="119158"/>
                      <a:pt x="287318" y="120239"/>
                    </a:cubicBezTo>
                    <a:cubicBezTo>
                      <a:pt x="299924" y="122040"/>
                      <a:pt x="307127" y="122760"/>
                      <a:pt x="306407" y="121680"/>
                    </a:cubicBezTo>
                    <a:cubicBezTo>
                      <a:pt x="317211" y="123480"/>
                      <a:pt x="325855" y="125281"/>
                      <a:pt x="332698" y="126002"/>
                    </a:cubicBezTo>
                    <a:cubicBezTo>
                      <a:pt x="339542" y="127082"/>
                      <a:pt x="344944" y="127802"/>
                      <a:pt x="349266" y="128523"/>
                    </a:cubicBezTo>
                    <a:cubicBezTo>
                      <a:pt x="357910" y="129603"/>
                      <a:pt x="362592" y="131044"/>
                      <a:pt x="369075" y="131764"/>
                    </a:cubicBezTo>
                    <a:cubicBezTo>
                      <a:pt x="377719" y="131764"/>
                      <a:pt x="388524" y="132485"/>
                      <a:pt x="400409" y="133205"/>
                    </a:cubicBezTo>
                    <a:cubicBezTo>
                      <a:pt x="406172" y="133565"/>
                      <a:pt x="412654" y="133205"/>
                      <a:pt x="419137" y="133565"/>
                    </a:cubicBezTo>
                    <a:cubicBezTo>
                      <a:pt x="425620" y="133565"/>
                      <a:pt x="432463" y="133565"/>
                      <a:pt x="439306" y="133925"/>
                    </a:cubicBezTo>
                    <a:cubicBezTo>
                      <a:pt x="467399" y="133925"/>
                      <a:pt x="498013" y="133925"/>
                      <a:pt x="526466" y="134285"/>
                    </a:cubicBezTo>
                    <a:cubicBezTo>
                      <a:pt x="583732" y="134285"/>
                      <a:pt x="631633" y="134645"/>
                      <a:pt x="631273" y="132124"/>
                    </a:cubicBezTo>
                    <a:cubicBezTo>
                      <a:pt x="605341" y="132124"/>
                      <a:pt x="562842" y="132124"/>
                      <a:pt x="524665" y="133205"/>
                    </a:cubicBezTo>
                    <a:lnTo>
                      <a:pt x="524665" y="129603"/>
                    </a:lnTo>
                    <a:close/>
                  </a:path>
                </a:pathLst>
              </a:custGeom>
              <a:solidFill>
                <a:schemeClr val="accent2"/>
              </a:solidFill>
              <a:ln w="0" cap="flat">
                <a:noFill/>
                <a:prstDash val="solid"/>
                <a:miter/>
              </a:ln>
            </p:spPr>
            <p:txBody>
              <a:bodyPr rtlCol="0" anchor="ctr"/>
              <a:lstStyle/>
              <a:p>
                <a:endParaRPr lang="en-US" sz="744"/>
              </a:p>
            </p:txBody>
          </p:sp>
          <p:sp>
            <p:nvSpPr>
              <p:cNvPr id="3214" name="Freeform: Shape 3213">
                <a:extLst>
                  <a:ext uri="{FF2B5EF4-FFF2-40B4-BE49-F238E27FC236}">
                    <a16:creationId xmlns:a16="http://schemas.microsoft.com/office/drawing/2014/main" id="{D3EF4F24-AA99-A1D1-CA76-F4DD1C5D3E75}"/>
                  </a:ext>
                </a:extLst>
              </p:cNvPr>
              <p:cNvSpPr/>
              <p:nvPr/>
            </p:nvSpPr>
            <p:spPr>
              <a:xfrm>
                <a:off x="8633468" y="5395331"/>
                <a:ext cx="5762" cy="9004"/>
              </a:xfrm>
              <a:custGeom>
                <a:avLst/>
                <a:gdLst>
                  <a:gd name="connsiteX0" fmla="*/ 0 w 5762"/>
                  <a:gd name="connsiteY0" fmla="*/ 0 h 9004"/>
                  <a:gd name="connsiteX1" fmla="*/ 5763 w 5762"/>
                  <a:gd name="connsiteY1" fmla="*/ 9004 h 9004"/>
                  <a:gd name="connsiteX2" fmla="*/ 0 w 5762"/>
                  <a:gd name="connsiteY2" fmla="*/ 0 h 9004"/>
                </a:gdLst>
                <a:ahLst/>
                <a:cxnLst>
                  <a:cxn ang="0">
                    <a:pos x="connsiteX0" y="connsiteY0"/>
                  </a:cxn>
                  <a:cxn ang="0">
                    <a:pos x="connsiteX1" y="connsiteY1"/>
                  </a:cxn>
                  <a:cxn ang="0">
                    <a:pos x="connsiteX2" y="connsiteY2"/>
                  </a:cxn>
                </a:cxnLst>
                <a:rect l="l" t="t" r="r" b="b"/>
                <a:pathLst>
                  <a:path w="5762" h="9004">
                    <a:moveTo>
                      <a:pt x="0" y="0"/>
                    </a:moveTo>
                    <a:cubicBezTo>
                      <a:pt x="1801" y="2881"/>
                      <a:pt x="4322" y="6843"/>
                      <a:pt x="5763" y="9004"/>
                    </a:cubicBezTo>
                    <a:cubicBezTo>
                      <a:pt x="3962" y="6483"/>
                      <a:pt x="1801" y="2881"/>
                      <a:pt x="0" y="0"/>
                    </a:cubicBezTo>
                    <a:close/>
                  </a:path>
                </a:pathLst>
              </a:custGeom>
              <a:solidFill>
                <a:schemeClr val="accent2"/>
              </a:solidFill>
              <a:ln w="0" cap="flat">
                <a:noFill/>
                <a:prstDash val="solid"/>
                <a:miter/>
              </a:ln>
            </p:spPr>
            <p:txBody>
              <a:bodyPr rtlCol="0" anchor="ctr"/>
              <a:lstStyle/>
              <a:p>
                <a:endParaRPr lang="en-US" sz="744"/>
              </a:p>
            </p:txBody>
          </p:sp>
          <p:sp>
            <p:nvSpPr>
              <p:cNvPr id="3215" name="Freeform: Shape 3214">
                <a:extLst>
                  <a:ext uri="{FF2B5EF4-FFF2-40B4-BE49-F238E27FC236}">
                    <a16:creationId xmlns:a16="http://schemas.microsoft.com/office/drawing/2014/main" id="{07EDAEB6-1D74-6F73-D60A-823294F99D5F}"/>
                  </a:ext>
                </a:extLst>
              </p:cNvPr>
              <p:cNvSpPr/>
              <p:nvPr/>
            </p:nvSpPr>
            <p:spPr>
              <a:xfrm>
                <a:off x="8505251" y="4712823"/>
                <a:ext cx="129372" cy="655439"/>
              </a:xfrm>
              <a:custGeom>
                <a:avLst/>
                <a:gdLst>
                  <a:gd name="connsiteX0" fmla="*/ 7924 w 129372"/>
                  <a:gd name="connsiteY0" fmla="*/ 0 h 655439"/>
                  <a:gd name="connsiteX1" fmla="*/ 11165 w 129372"/>
                  <a:gd name="connsiteY1" fmla="*/ 23771 h 655439"/>
                  <a:gd name="connsiteX2" fmla="*/ 11165 w 129372"/>
                  <a:gd name="connsiteY2" fmla="*/ 180442 h 655439"/>
                  <a:gd name="connsiteX3" fmla="*/ 11165 w 129372"/>
                  <a:gd name="connsiteY3" fmla="*/ 213216 h 655439"/>
                  <a:gd name="connsiteX4" fmla="*/ 11165 w 129372"/>
                  <a:gd name="connsiteY4" fmla="*/ 246711 h 655439"/>
                  <a:gd name="connsiteX5" fmla="*/ 11525 w 129372"/>
                  <a:gd name="connsiteY5" fmla="*/ 263999 h 655439"/>
                  <a:gd name="connsiteX6" fmla="*/ 12246 w 129372"/>
                  <a:gd name="connsiteY6" fmla="*/ 282007 h 655439"/>
                  <a:gd name="connsiteX7" fmla="*/ 13686 w 129372"/>
                  <a:gd name="connsiteY7" fmla="*/ 301096 h 655439"/>
                  <a:gd name="connsiteX8" fmla="*/ 15487 w 129372"/>
                  <a:gd name="connsiteY8" fmla="*/ 321625 h 655439"/>
                  <a:gd name="connsiteX9" fmla="*/ 14767 w 129372"/>
                  <a:gd name="connsiteY9" fmla="*/ 321625 h 655439"/>
                  <a:gd name="connsiteX10" fmla="*/ 13686 w 129372"/>
                  <a:gd name="connsiteY10" fmla="*/ 315863 h 655439"/>
                  <a:gd name="connsiteX11" fmla="*/ 12966 w 129372"/>
                  <a:gd name="connsiteY11" fmla="*/ 309740 h 655439"/>
                  <a:gd name="connsiteX12" fmla="*/ 14767 w 129372"/>
                  <a:gd name="connsiteY12" fmla="*/ 325227 h 655439"/>
                  <a:gd name="connsiteX13" fmla="*/ 16928 w 129372"/>
                  <a:gd name="connsiteY13" fmla="*/ 341434 h 655439"/>
                  <a:gd name="connsiteX14" fmla="*/ 19089 w 129372"/>
                  <a:gd name="connsiteY14" fmla="*/ 358362 h 655439"/>
                  <a:gd name="connsiteX15" fmla="*/ 22330 w 129372"/>
                  <a:gd name="connsiteY15" fmla="*/ 375650 h 655439"/>
                  <a:gd name="connsiteX16" fmla="*/ 25572 w 129372"/>
                  <a:gd name="connsiteY16" fmla="*/ 392937 h 655439"/>
                  <a:gd name="connsiteX17" fmla="*/ 29533 w 129372"/>
                  <a:gd name="connsiteY17" fmla="*/ 410585 h 655439"/>
                  <a:gd name="connsiteX18" fmla="*/ 38177 w 129372"/>
                  <a:gd name="connsiteY18" fmla="*/ 445521 h 655439"/>
                  <a:gd name="connsiteX19" fmla="*/ 42859 w 129372"/>
                  <a:gd name="connsiteY19" fmla="*/ 462449 h 655439"/>
                  <a:gd name="connsiteX20" fmla="*/ 45380 w 129372"/>
                  <a:gd name="connsiteY20" fmla="*/ 470732 h 655439"/>
                  <a:gd name="connsiteX21" fmla="*/ 48262 w 129372"/>
                  <a:gd name="connsiteY21" fmla="*/ 478656 h 655439"/>
                  <a:gd name="connsiteX22" fmla="*/ 59067 w 129372"/>
                  <a:gd name="connsiteY22" fmla="*/ 509630 h 655439"/>
                  <a:gd name="connsiteX23" fmla="*/ 80316 w 129372"/>
                  <a:gd name="connsiteY23" fmla="*/ 558972 h 655439"/>
                  <a:gd name="connsiteX24" fmla="*/ 90401 w 129372"/>
                  <a:gd name="connsiteY24" fmla="*/ 581662 h 655439"/>
                  <a:gd name="connsiteX25" fmla="*/ 102646 w 129372"/>
                  <a:gd name="connsiteY25" fmla="*/ 606514 h 655439"/>
                  <a:gd name="connsiteX26" fmla="*/ 110930 w 129372"/>
                  <a:gd name="connsiteY26" fmla="*/ 623081 h 655439"/>
                  <a:gd name="connsiteX27" fmla="*/ 108409 w 129372"/>
                  <a:gd name="connsiteY27" fmla="*/ 620200 h 655439"/>
                  <a:gd name="connsiteX28" fmla="*/ 118493 w 129372"/>
                  <a:gd name="connsiteY28" fmla="*/ 637128 h 655439"/>
                  <a:gd name="connsiteX29" fmla="*/ 129298 w 129372"/>
                  <a:gd name="connsiteY29" fmla="*/ 655136 h 655439"/>
                  <a:gd name="connsiteX30" fmla="*/ 121015 w 129372"/>
                  <a:gd name="connsiteY30" fmla="*/ 642890 h 655439"/>
                  <a:gd name="connsiteX31" fmla="*/ 111290 w 129372"/>
                  <a:gd name="connsiteY31" fmla="*/ 627403 h 655439"/>
                  <a:gd name="connsiteX32" fmla="*/ 120654 w 129372"/>
                  <a:gd name="connsiteY32" fmla="*/ 643250 h 655439"/>
                  <a:gd name="connsiteX33" fmla="*/ 114532 w 129372"/>
                  <a:gd name="connsiteY33" fmla="*/ 637128 h 655439"/>
                  <a:gd name="connsiteX34" fmla="*/ 84278 w 129372"/>
                  <a:gd name="connsiteY34" fmla="*/ 583824 h 655439"/>
                  <a:gd name="connsiteX35" fmla="*/ 92922 w 129372"/>
                  <a:gd name="connsiteY35" fmla="*/ 596789 h 655439"/>
                  <a:gd name="connsiteX36" fmla="*/ 104087 w 129372"/>
                  <a:gd name="connsiteY36" fmla="*/ 617319 h 655439"/>
                  <a:gd name="connsiteX37" fmla="*/ 106608 w 129372"/>
                  <a:gd name="connsiteY37" fmla="*/ 619119 h 655439"/>
                  <a:gd name="connsiteX38" fmla="*/ 91841 w 129372"/>
                  <a:gd name="connsiteY38" fmla="*/ 594268 h 655439"/>
                  <a:gd name="connsiteX39" fmla="*/ 86079 w 129372"/>
                  <a:gd name="connsiteY39" fmla="*/ 583103 h 655439"/>
                  <a:gd name="connsiteX40" fmla="*/ 82117 w 129372"/>
                  <a:gd name="connsiteY40" fmla="*/ 574820 h 655439"/>
                  <a:gd name="connsiteX41" fmla="*/ 78155 w 129372"/>
                  <a:gd name="connsiteY41" fmla="*/ 565095 h 655439"/>
                  <a:gd name="connsiteX42" fmla="*/ 78155 w 129372"/>
                  <a:gd name="connsiteY42" fmla="*/ 562574 h 655439"/>
                  <a:gd name="connsiteX43" fmla="*/ 71312 w 129372"/>
                  <a:gd name="connsiteY43" fmla="*/ 548167 h 655439"/>
                  <a:gd name="connsiteX44" fmla="*/ 63028 w 129372"/>
                  <a:gd name="connsiteY44" fmla="*/ 526918 h 655439"/>
                  <a:gd name="connsiteX45" fmla="*/ 58707 w 129372"/>
                  <a:gd name="connsiteY45" fmla="*/ 515753 h 655439"/>
                  <a:gd name="connsiteX46" fmla="*/ 56546 w 129372"/>
                  <a:gd name="connsiteY46" fmla="*/ 510350 h 655439"/>
                  <a:gd name="connsiteX47" fmla="*/ 54745 w 129372"/>
                  <a:gd name="connsiteY47" fmla="*/ 504948 h 655439"/>
                  <a:gd name="connsiteX48" fmla="*/ 47902 w 129372"/>
                  <a:gd name="connsiteY48" fmla="*/ 486940 h 655439"/>
                  <a:gd name="connsiteX49" fmla="*/ 38898 w 129372"/>
                  <a:gd name="connsiteY49" fmla="*/ 457046 h 655439"/>
                  <a:gd name="connsiteX50" fmla="*/ 39618 w 129372"/>
                  <a:gd name="connsiteY50" fmla="*/ 456326 h 655439"/>
                  <a:gd name="connsiteX51" fmla="*/ 37457 w 129372"/>
                  <a:gd name="connsiteY51" fmla="*/ 444081 h 655439"/>
                  <a:gd name="connsiteX52" fmla="*/ 27733 w 129372"/>
                  <a:gd name="connsiteY52" fmla="*/ 418149 h 655439"/>
                  <a:gd name="connsiteX53" fmla="*/ 23411 w 129372"/>
                  <a:gd name="connsiteY53" fmla="*/ 398700 h 655439"/>
                  <a:gd name="connsiteX54" fmla="*/ 19809 w 129372"/>
                  <a:gd name="connsiteY54" fmla="*/ 378891 h 655439"/>
                  <a:gd name="connsiteX55" fmla="*/ 16567 w 129372"/>
                  <a:gd name="connsiteY55" fmla="*/ 359082 h 655439"/>
                  <a:gd name="connsiteX56" fmla="*/ 14046 w 129372"/>
                  <a:gd name="connsiteY56" fmla="*/ 339273 h 655439"/>
                  <a:gd name="connsiteX57" fmla="*/ 9724 w 129372"/>
                  <a:gd name="connsiteY57" fmla="*/ 306859 h 655439"/>
                  <a:gd name="connsiteX58" fmla="*/ 7924 w 129372"/>
                  <a:gd name="connsiteY58" fmla="*/ 291372 h 655439"/>
                  <a:gd name="connsiteX59" fmla="*/ 5763 w 129372"/>
                  <a:gd name="connsiteY59" fmla="*/ 288130 h 655439"/>
                  <a:gd name="connsiteX60" fmla="*/ 0 w 129372"/>
                  <a:gd name="connsiteY60" fmla="*/ 223661 h 655439"/>
                  <a:gd name="connsiteX61" fmla="*/ 5042 w 129372"/>
                  <a:gd name="connsiteY61" fmla="*/ 124256 h 655439"/>
                  <a:gd name="connsiteX62" fmla="*/ 6123 w 129372"/>
                  <a:gd name="connsiteY62" fmla="*/ 198089 h 655439"/>
                  <a:gd name="connsiteX63" fmla="*/ 6843 w 129372"/>
                  <a:gd name="connsiteY63" fmla="*/ 240589 h 655439"/>
                  <a:gd name="connsiteX64" fmla="*/ 7924 w 129372"/>
                  <a:gd name="connsiteY64" fmla="*/ 279126 h 655439"/>
                  <a:gd name="connsiteX65" fmla="*/ 8644 w 129372"/>
                  <a:gd name="connsiteY65" fmla="*/ 264719 h 655439"/>
                  <a:gd name="connsiteX66" fmla="*/ 9364 w 129372"/>
                  <a:gd name="connsiteY66" fmla="*/ 276965 h 655439"/>
                  <a:gd name="connsiteX67" fmla="*/ 10805 w 129372"/>
                  <a:gd name="connsiteY67" fmla="*/ 295694 h 655439"/>
                  <a:gd name="connsiteX68" fmla="*/ 12606 w 129372"/>
                  <a:gd name="connsiteY68" fmla="*/ 315863 h 655439"/>
                  <a:gd name="connsiteX69" fmla="*/ 14767 w 129372"/>
                  <a:gd name="connsiteY69" fmla="*/ 332430 h 655439"/>
                  <a:gd name="connsiteX70" fmla="*/ 16567 w 129372"/>
                  <a:gd name="connsiteY70" fmla="*/ 336032 h 655439"/>
                  <a:gd name="connsiteX71" fmla="*/ 14407 w 129372"/>
                  <a:gd name="connsiteY71" fmla="*/ 322706 h 655439"/>
                  <a:gd name="connsiteX72" fmla="*/ 13326 w 129372"/>
                  <a:gd name="connsiteY72" fmla="*/ 315502 h 655439"/>
                  <a:gd name="connsiteX73" fmla="*/ 12606 w 129372"/>
                  <a:gd name="connsiteY73" fmla="*/ 307939 h 655439"/>
                  <a:gd name="connsiteX74" fmla="*/ 9724 w 129372"/>
                  <a:gd name="connsiteY74" fmla="*/ 274804 h 655439"/>
                  <a:gd name="connsiteX75" fmla="*/ 9004 w 129372"/>
                  <a:gd name="connsiteY75" fmla="*/ 239508 h 655439"/>
                  <a:gd name="connsiteX76" fmla="*/ 9004 w 129372"/>
                  <a:gd name="connsiteY76" fmla="*/ 204933 h 655439"/>
                  <a:gd name="connsiteX77" fmla="*/ 9004 w 129372"/>
                  <a:gd name="connsiteY77" fmla="*/ 219339 h 655439"/>
                  <a:gd name="connsiteX78" fmla="*/ 7563 w 129372"/>
                  <a:gd name="connsiteY78" fmla="*/ 72393 h 655439"/>
                  <a:gd name="connsiteX79" fmla="*/ 9004 w 129372"/>
                  <a:gd name="connsiteY79" fmla="*/ 51863 h 655439"/>
                  <a:gd name="connsiteX80" fmla="*/ 8284 w 129372"/>
                  <a:gd name="connsiteY80" fmla="*/ 15847 h 655439"/>
                  <a:gd name="connsiteX81" fmla="*/ 8284 w 129372"/>
                  <a:gd name="connsiteY81" fmla="*/ 360 h 655439"/>
                  <a:gd name="connsiteX82" fmla="*/ 8644 w 129372"/>
                  <a:gd name="connsiteY82" fmla="*/ 70232 h 655439"/>
                  <a:gd name="connsiteX83" fmla="*/ 8644 w 129372"/>
                  <a:gd name="connsiteY83" fmla="*/ 113091 h 655439"/>
                  <a:gd name="connsiteX84" fmla="*/ 8644 w 129372"/>
                  <a:gd name="connsiteY84" fmla="*/ 70232 h 655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129372" h="655439">
                    <a:moveTo>
                      <a:pt x="7924" y="0"/>
                    </a:moveTo>
                    <a:lnTo>
                      <a:pt x="11165" y="23771"/>
                    </a:lnTo>
                    <a:cubicBezTo>
                      <a:pt x="11525" y="91121"/>
                      <a:pt x="11165" y="136862"/>
                      <a:pt x="11165" y="180442"/>
                    </a:cubicBezTo>
                    <a:cubicBezTo>
                      <a:pt x="11165" y="191246"/>
                      <a:pt x="11165" y="202051"/>
                      <a:pt x="11165" y="213216"/>
                    </a:cubicBezTo>
                    <a:cubicBezTo>
                      <a:pt x="11165" y="224021"/>
                      <a:pt x="11165" y="235546"/>
                      <a:pt x="11165" y="246711"/>
                    </a:cubicBezTo>
                    <a:cubicBezTo>
                      <a:pt x="11165" y="252474"/>
                      <a:pt x="11165" y="258237"/>
                      <a:pt x="11525" y="263999"/>
                    </a:cubicBezTo>
                    <a:cubicBezTo>
                      <a:pt x="11525" y="269762"/>
                      <a:pt x="11525" y="275885"/>
                      <a:pt x="12246" y="282007"/>
                    </a:cubicBezTo>
                    <a:cubicBezTo>
                      <a:pt x="12606" y="288130"/>
                      <a:pt x="13326" y="294613"/>
                      <a:pt x="13686" y="301096"/>
                    </a:cubicBezTo>
                    <a:cubicBezTo>
                      <a:pt x="14407" y="307579"/>
                      <a:pt x="14407" y="314782"/>
                      <a:pt x="15487" y="321625"/>
                    </a:cubicBezTo>
                    <a:cubicBezTo>
                      <a:pt x="15487" y="325947"/>
                      <a:pt x="15487" y="324867"/>
                      <a:pt x="14767" y="321625"/>
                    </a:cubicBezTo>
                    <a:cubicBezTo>
                      <a:pt x="14767" y="320185"/>
                      <a:pt x="14046" y="318024"/>
                      <a:pt x="13686" y="315863"/>
                    </a:cubicBezTo>
                    <a:cubicBezTo>
                      <a:pt x="13686" y="313702"/>
                      <a:pt x="13326" y="311541"/>
                      <a:pt x="12966" y="309740"/>
                    </a:cubicBezTo>
                    <a:cubicBezTo>
                      <a:pt x="12966" y="314782"/>
                      <a:pt x="14046" y="319824"/>
                      <a:pt x="14767" y="325227"/>
                    </a:cubicBezTo>
                    <a:cubicBezTo>
                      <a:pt x="15487" y="330629"/>
                      <a:pt x="16207" y="336032"/>
                      <a:pt x="16928" y="341434"/>
                    </a:cubicBezTo>
                    <a:cubicBezTo>
                      <a:pt x="17648" y="346837"/>
                      <a:pt x="18368" y="352599"/>
                      <a:pt x="19089" y="358362"/>
                    </a:cubicBezTo>
                    <a:cubicBezTo>
                      <a:pt x="20169" y="364124"/>
                      <a:pt x="21250" y="369887"/>
                      <a:pt x="22330" y="375650"/>
                    </a:cubicBezTo>
                    <a:cubicBezTo>
                      <a:pt x="23411" y="381412"/>
                      <a:pt x="24491" y="387175"/>
                      <a:pt x="25572" y="392937"/>
                    </a:cubicBezTo>
                    <a:cubicBezTo>
                      <a:pt x="26652" y="398700"/>
                      <a:pt x="28093" y="404463"/>
                      <a:pt x="29533" y="410585"/>
                    </a:cubicBezTo>
                    <a:cubicBezTo>
                      <a:pt x="32415" y="422111"/>
                      <a:pt x="34576" y="433996"/>
                      <a:pt x="38177" y="445521"/>
                    </a:cubicBezTo>
                    <a:cubicBezTo>
                      <a:pt x="39978" y="451284"/>
                      <a:pt x="41419" y="456686"/>
                      <a:pt x="42859" y="462449"/>
                    </a:cubicBezTo>
                    <a:cubicBezTo>
                      <a:pt x="43580" y="465330"/>
                      <a:pt x="44300" y="467851"/>
                      <a:pt x="45380" y="470732"/>
                    </a:cubicBezTo>
                    <a:cubicBezTo>
                      <a:pt x="46101" y="473614"/>
                      <a:pt x="47181" y="476135"/>
                      <a:pt x="48262" y="478656"/>
                    </a:cubicBezTo>
                    <a:cubicBezTo>
                      <a:pt x="51863" y="489461"/>
                      <a:pt x="55465" y="499545"/>
                      <a:pt x="59067" y="509630"/>
                    </a:cubicBezTo>
                    <a:cubicBezTo>
                      <a:pt x="66990" y="528719"/>
                      <a:pt x="73473" y="546007"/>
                      <a:pt x="80316" y="558972"/>
                    </a:cubicBezTo>
                    <a:cubicBezTo>
                      <a:pt x="82837" y="564735"/>
                      <a:pt x="86439" y="573019"/>
                      <a:pt x="90401" y="581662"/>
                    </a:cubicBezTo>
                    <a:cubicBezTo>
                      <a:pt x="94723" y="590306"/>
                      <a:pt x="99045" y="598950"/>
                      <a:pt x="102646" y="606514"/>
                    </a:cubicBezTo>
                    <a:cubicBezTo>
                      <a:pt x="106248" y="614077"/>
                      <a:pt x="109489" y="620200"/>
                      <a:pt x="110930" y="623081"/>
                    </a:cubicBezTo>
                    <a:cubicBezTo>
                      <a:pt x="112371" y="625963"/>
                      <a:pt x="111650" y="625602"/>
                      <a:pt x="108409" y="620200"/>
                    </a:cubicBezTo>
                    <a:cubicBezTo>
                      <a:pt x="111650" y="625602"/>
                      <a:pt x="114892" y="631365"/>
                      <a:pt x="118493" y="637128"/>
                    </a:cubicBezTo>
                    <a:cubicBezTo>
                      <a:pt x="122095" y="642890"/>
                      <a:pt x="125337" y="649373"/>
                      <a:pt x="129298" y="655136"/>
                    </a:cubicBezTo>
                    <a:cubicBezTo>
                      <a:pt x="130019" y="656937"/>
                      <a:pt x="125337" y="650454"/>
                      <a:pt x="121015" y="642890"/>
                    </a:cubicBezTo>
                    <a:cubicBezTo>
                      <a:pt x="116693" y="635327"/>
                      <a:pt x="112011" y="627403"/>
                      <a:pt x="111290" y="627403"/>
                    </a:cubicBezTo>
                    <a:cubicBezTo>
                      <a:pt x="117053" y="637128"/>
                      <a:pt x="118854" y="641089"/>
                      <a:pt x="120654" y="643250"/>
                    </a:cubicBezTo>
                    <a:cubicBezTo>
                      <a:pt x="115612" y="635327"/>
                      <a:pt x="117053" y="640009"/>
                      <a:pt x="114532" y="637128"/>
                    </a:cubicBezTo>
                    <a:cubicBezTo>
                      <a:pt x="112011" y="634246"/>
                      <a:pt x="104447" y="624162"/>
                      <a:pt x="84278" y="583824"/>
                    </a:cubicBezTo>
                    <a:cubicBezTo>
                      <a:pt x="78155" y="567616"/>
                      <a:pt x="84278" y="581662"/>
                      <a:pt x="92922" y="596789"/>
                    </a:cubicBezTo>
                    <a:cubicBezTo>
                      <a:pt x="96884" y="604353"/>
                      <a:pt x="101206" y="612637"/>
                      <a:pt x="104087" y="617319"/>
                    </a:cubicBezTo>
                    <a:cubicBezTo>
                      <a:pt x="106968" y="622001"/>
                      <a:pt x="108409" y="623802"/>
                      <a:pt x="106608" y="619119"/>
                    </a:cubicBezTo>
                    <a:cubicBezTo>
                      <a:pt x="92922" y="592828"/>
                      <a:pt x="93642" y="596429"/>
                      <a:pt x="91841" y="594268"/>
                    </a:cubicBezTo>
                    <a:cubicBezTo>
                      <a:pt x="89680" y="589946"/>
                      <a:pt x="87880" y="586345"/>
                      <a:pt x="86079" y="583103"/>
                    </a:cubicBezTo>
                    <a:cubicBezTo>
                      <a:pt x="84638" y="579862"/>
                      <a:pt x="83198" y="576980"/>
                      <a:pt x="82117" y="574820"/>
                    </a:cubicBezTo>
                    <a:cubicBezTo>
                      <a:pt x="79956" y="570137"/>
                      <a:pt x="78876" y="566896"/>
                      <a:pt x="78155" y="565095"/>
                    </a:cubicBezTo>
                    <a:cubicBezTo>
                      <a:pt x="76715" y="561133"/>
                      <a:pt x="77435" y="561493"/>
                      <a:pt x="78155" y="562574"/>
                    </a:cubicBezTo>
                    <a:cubicBezTo>
                      <a:pt x="76354" y="559333"/>
                      <a:pt x="74194" y="554290"/>
                      <a:pt x="71312" y="548167"/>
                    </a:cubicBezTo>
                    <a:cubicBezTo>
                      <a:pt x="68431" y="542045"/>
                      <a:pt x="65910" y="534481"/>
                      <a:pt x="63028" y="526918"/>
                    </a:cubicBezTo>
                    <a:cubicBezTo>
                      <a:pt x="61588" y="523316"/>
                      <a:pt x="60147" y="519354"/>
                      <a:pt x="58707" y="515753"/>
                    </a:cubicBezTo>
                    <a:cubicBezTo>
                      <a:pt x="57986" y="513952"/>
                      <a:pt x="57266" y="512151"/>
                      <a:pt x="56546" y="510350"/>
                    </a:cubicBezTo>
                    <a:cubicBezTo>
                      <a:pt x="55825" y="508550"/>
                      <a:pt x="55105" y="506749"/>
                      <a:pt x="54745" y="504948"/>
                    </a:cubicBezTo>
                    <a:cubicBezTo>
                      <a:pt x="52224" y="497745"/>
                      <a:pt x="50063" y="491622"/>
                      <a:pt x="47902" y="486940"/>
                    </a:cubicBezTo>
                    <a:cubicBezTo>
                      <a:pt x="41779" y="469652"/>
                      <a:pt x="39978" y="461008"/>
                      <a:pt x="38898" y="457046"/>
                    </a:cubicBezTo>
                    <a:cubicBezTo>
                      <a:pt x="38177" y="453445"/>
                      <a:pt x="38898" y="454525"/>
                      <a:pt x="39618" y="456326"/>
                    </a:cubicBezTo>
                    <a:cubicBezTo>
                      <a:pt x="41419" y="460288"/>
                      <a:pt x="43940" y="467131"/>
                      <a:pt x="37457" y="444081"/>
                    </a:cubicBezTo>
                    <a:cubicBezTo>
                      <a:pt x="33855" y="435437"/>
                      <a:pt x="30974" y="426793"/>
                      <a:pt x="27733" y="418149"/>
                    </a:cubicBezTo>
                    <a:lnTo>
                      <a:pt x="23411" y="398700"/>
                    </a:lnTo>
                    <a:cubicBezTo>
                      <a:pt x="21970" y="392217"/>
                      <a:pt x="21250" y="385734"/>
                      <a:pt x="19809" y="378891"/>
                    </a:cubicBezTo>
                    <a:lnTo>
                      <a:pt x="16567" y="359082"/>
                    </a:lnTo>
                    <a:cubicBezTo>
                      <a:pt x="15487" y="352599"/>
                      <a:pt x="14767" y="345756"/>
                      <a:pt x="14046" y="339273"/>
                    </a:cubicBezTo>
                    <a:cubicBezTo>
                      <a:pt x="12246" y="324867"/>
                      <a:pt x="10445" y="314422"/>
                      <a:pt x="9724" y="306859"/>
                    </a:cubicBezTo>
                    <a:cubicBezTo>
                      <a:pt x="9004" y="299295"/>
                      <a:pt x="8284" y="294253"/>
                      <a:pt x="7924" y="291372"/>
                    </a:cubicBezTo>
                    <a:cubicBezTo>
                      <a:pt x="6843" y="285609"/>
                      <a:pt x="6483" y="287050"/>
                      <a:pt x="5763" y="288130"/>
                    </a:cubicBezTo>
                    <a:cubicBezTo>
                      <a:pt x="5042" y="290291"/>
                      <a:pt x="1801" y="290651"/>
                      <a:pt x="0" y="223661"/>
                    </a:cubicBezTo>
                    <a:cubicBezTo>
                      <a:pt x="1441" y="241309"/>
                      <a:pt x="4322" y="187285"/>
                      <a:pt x="5042" y="124256"/>
                    </a:cubicBezTo>
                    <a:cubicBezTo>
                      <a:pt x="5042" y="142985"/>
                      <a:pt x="5763" y="169997"/>
                      <a:pt x="6123" y="198089"/>
                    </a:cubicBezTo>
                    <a:cubicBezTo>
                      <a:pt x="6123" y="212136"/>
                      <a:pt x="6123" y="226902"/>
                      <a:pt x="6843" y="240589"/>
                    </a:cubicBezTo>
                    <a:cubicBezTo>
                      <a:pt x="6843" y="254275"/>
                      <a:pt x="7563" y="267241"/>
                      <a:pt x="7924" y="279126"/>
                    </a:cubicBezTo>
                    <a:cubicBezTo>
                      <a:pt x="7924" y="262198"/>
                      <a:pt x="7924" y="259677"/>
                      <a:pt x="8644" y="264719"/>
                    </a:cubicBezTo>
                    <a:cubicBezTo>
                      <a:pt x="8644" y="267241"/>
                      <a:pt x="8644" y="271563"/>
                      <a:pt x="9364" y="276965"/>
                    </a:cubicBezTo>
                    <a:cubicBezTo>
                      <a:pt x="9724" y="282368"/>
                      <a:pt x="10445" y="288850"/>
                      <a:pt x="10805" y="295694"/>
                    </a:cubicBezTo>
                    <a:cubicBezTo>
                      <a:pt x="11525" y="302537"/>
                      <a:pt x="11885" y="309380"/>
                      <a:pt x="12606" y="315863"/>
                    </a:cubicBezTo>
                    <a:cubicBezTo>
                      <a:pt x="13326" y="322345"/>
                      <a:pt x="14407" y="328108"/>
                      <a:pt x="14767" y="332430"/>
                    </a:cubicBezTo>
                    <a:cubicBezTo>
                      <a:pt x="16207" y="341434"/>
                      <a:pt x="16928" y="344676"/>
                      <a:pt x="16567" y="336032"/>
                    </a:cubicBezTo>
                    <a:cubicBezTo>
                      <a:pt x="15847" y="332070"/>
                      <a:pt x="15127" y="327388"/>
                      <a:pt x="14407" y="322706"/>
                    </a:cubicBezTo>
                    <a:cubicBezTo>
                      <a:pt x="14407" y="320185"/>
                      <a:pt x="13686" y="318024"/>
                      <a:pt x="13326" y="315502"/>
                    </a:cubicBezTo>
                    <a:cubicBezTo>
                      <a:pt x="13326" y="312981"/>
                      <a:pt x="12966" y="310460"/>
                      <a:pt x="12606" y="307939"/>
                    </a:cubicBezTo>
                    <a:cubicBezTo>
                      <a:pt x="11525" y="297494"/>
                      <a:pt x="10445" y="286329"/>
                      <a:pt x="9724" y="274804"/>
                    </a:cubicBezTo>
                    <a:cubicBezTo>
                      <a:pt x="9724" y="263279"/>
                      <a:pt x="9004" y="251394"/>
                      <a:pt x="9004" y="239508"/>
                    </a:cubicBezTo>
                    <a:cubicBezTo>
                      <a:pt x="9004" y="227623"/>
                      <a:pt x="9004" y="215737"/>
                      <a:pt x="9004" y="204933"/>
                    </a:cubicBezTo>
                    <a:lnTo>
                      <a:pt x="9004" y="219339"/>
                    </a:lnTo>
                    <a:cubicBezTo>
                      <a:pt x="9724" y="172518"/>
                      <a:pt x="6483" y="136862"/>
                      <a:pt x="7563" y="72393"/>
                    </a:cubicBezTo>
                    <a:cubicBezTo>
                      <a:pt x="7563" y="40338"/>
                      <a:pt x="8284" y="46101"/>
                      <a:pt x="9004" y="51863"/>
                    </a:cubicBezTo>
                    <a:cubicBezTo>
                      <a:pt x="9004" y="38177"/>
                      <a:pt x="8644" y="25572"/>
                      <a:pt x="8284" y="15847"/>
                    </a:cubicBezTo>
                    <a:cubicBezTo>
                      <a:pt x="8284" y="6483"/>
                      <a:pt x="8284" y="360"/>
                      <a:pt x="8284" y="360"/>
                    </a:cubicBezTo>
                    <a:close/>
                    <a:moveTo>
                      <a:pt x="8644" y="70232"/>
                    </a:moveTo>
                    <a:lnTo>
                      <a:pt x="8644" y="113091"/>
                    </a:lnTo>
                    <a:cubicBezTo>
                      <a:pt x="8644" y="103007"/>
                      <a:pt x="8644" y="86799"/>
                      <a:pt x="8644" y="70232"/>
                    </a:cubicBezTo>
                    <a:close/>
                  </a:path>
                </a:pathLst>
              </a:custGeom>
              <a:solidFill>
                <a:schemeClr val="accent2"/>
              </a:solidFill>
              <a:ln w="0" cap="flat">
                <a:noFill/>
                <a:prstDash val="solid"/>
                <a:miter/>
              </a:ln>
            </p:spPr>
            <p:txBody>
              <a:bodyPr rtlCol="0" anchor="ctr"/>
              <a:lstStyle/>
              <a:p>
                <a:endParaRPr lang="en-US" sz="744"/>
              </a:p>
            </p:txBody>
          </p:sp>
          <p:sp>
            <p:nvSpPr>
              <p:cNvPr id="3216" name="Freeform: Shape 3215">
                <a:extLst>
                  <a:ext uri="{FF2B5EF4-FFF2-40B4-BE49-F238E27FC236}">
                    <a16:creationId xmlns:a16="http://schemas.microsoft.com/office/drawing/2014/main" id="{AAAC4757-7878-51A2-596F-834246E558C4}"/>
                  </a:ext>
                </a:extLst>
              </p:cNvPr>
              <p:cNvSpPr/>
              <p:nvPr/>
            </p:nvSpPr>
            <p:spPr>
              <a:xfrm>
                <a:off x="11790653" y="3955401"/>
                <a:ext cx="3601" cy="12965"/>
              </a:xfrm>
              <a:custGeom>
                <a:avLst/>
                <a:gdLst>
                  <a:gd name="connsiteX0" fmla="*/ 0 w 3601"/>
                  <a:gd name="connsiteY0" fmla="*/ 0 h 12965"/>
                  <a:gd name="connsiteX1" fmla="*/ 0 w 3601"/>
                  <a:gd name="connsiteY1" fmla="*/ 12966 h 12965"/>
                  <a:gd name="connsiteX2" fmla="*/ 0 w 3601"/>
                  <a:gd name="connsiteY2" fmla="*/ 0 h 12965"/>
                </a:gdLst>
                <a:ahLst/>
                <a:cxnLst>
                  <a:cxn ang="0">
                    <a:pos x="connsiteX0" y="connsiteY0"/>
                  </a:cxn>
                  <a:cxn ang="0">
                    <a:pos x="connsiteX1" y="connsiteY1"/>
                  </a:cxn>
                  <a:cxn ang="0">
                    <a:pos x="connsiteX2" y="connsiteY2"/>
                  </a:cxn>
                </a:cxnLst>
                <a:rect l="l" t="t" r="r" b="b"/>
                <a:pathLst>
                  <a:path w="3601" h="12965">
                    <a:moveTo>
                      <a:pt x="0" y="0"/>
                    </a:moveTo>
                    <a:cubicBezTo>
                      <a:pt x="0" y="4322"/>
                      <a:pt x="0" y="9364"/>
                      <a:pt x="0" y="12966"/>
                    </a:cubicBezTo>
                    <a:cubicBezTo>
                      <a:pt x="0" y="10085"/>
                      <a:pt x="0" y="5042"/>
                      <a:pt x="0" y="0"/>
                    </a:cubicBezTo>
                    <a:close/>
                  </a:path>
                </a:pathLst>
              </a:custGeom>
              <a:solidFill>
                <a:schemeClr val="accent2"/>
              </a:solidFill>
              <a:ln w="0" cap="flat">
                <a:noFill/>
                <a:prstDash val="solid"/>
                <a:miter/>
              </a:ln>
            </p:spPr>
            <p:txBody>
              <a:bodyPr rtlCol="0" anchor="ctr"/>
              <a:lstStyle/>
              <a:p>
                <a:endParaRPr lang="en-US" sz="744"/>
              </a:p>
            </p:txBody>
          </p:sp>
          <p:sp>
            <p:nvSpPr>
              <p:cNvPr id="3217" name="Freeform: Shape 3216">
                <a:extLst>
                  <a:ext uri="{FF2B5EF4-FFF2-40B4-BE49-F238E27FC236}">
                    <a16:creationId xmlns:a16="http://schemas.microsoft.com/office/drawing/2014/main" id="{3F3CBBCD-81DA-8014-1A24-42949A565266}"/>
                  </a:ext>
                </a:extLst>
              </p:cNvPr>
              <p:cNvSpPr/>
              <p:nvPr/>
            </p:nvSpPr>
            <p:spPr>
              <a:xfrm>
                <a:off x="8697577" y="3167006"/>
                <a:ext cx="17647" cy="18368"/>
              </a:xfrm>
              <a:custGeom>
                <a:avLst/>
                <a:gdLst>
                  <a:gd name="connsiteX0" fmla="*/ 0 w 17647"/>
                  <a:gd name="connsiteY0" fmla="*/ 18368 h 18368"/>
                  <a:gd name="connsiteX1" fmla="*/ 17648 w 17647"/>
                  <a:gd name="connsiteY1" fmla="*/ 0 h 18368"/>
                  <a:gd name="connsiteX2" fmla="*/ 0 w 17647"/>
                  <a:gd name="connsiteY2" fmla="*/ 18368 h 18368"/>
                </a:gdLst>
                <a:ahLst/>
                <a:cxnLst>
                  <a:cxn ang="0">
                    <a:pos x="connsiteX0" y="connsiteY0"/>
                  </a:cxn>
                  <a:cxn ang="0">
                    <a:pos x="connsiteX1" y="connsiteY1"/>
                  </a:cxn>
                  <a:cxn ang="0">
                    <a:pos x="connsiteX2" y="connsiteY2"/>
                  </a:cxn>
                </a:cxnLst>
                <a:rect l="l" t="t" r="r" b="b"/>
                <a:pathLst>
                  <a:path w="17647" h="18368">
                    <a:moveTo>
                      <a:pt x="0" y="18368"/>
                    </a:moveTo>
                    <a:lnTo>
                      <a:pt x="17648" y="0"/>
                    </a:lnTo>
                    <a:cubicBezTo>
                      <a:pt x="10805" y="7203"/>
                      <a:pt x="5042" y="12966"/>
                      <a:pt x="0" y="18368"/>
                    </a:cubicBezTo>
                    <a:close/>
                  </a:path>
                </a:pathLst>
              </a:custGeom>
              <a:solidFill>
                <a:schemeClr val="accent2"/>
              </a:solidFill>
              <a:ln w="0" cap="flat">
                <a:noFill/>
                <a:prstDash val="solid"/>
                <a:miter/>
              </a:ln>
            </p:spPr>
            <p:txBody>
              <a:bodyPr rtlCol="0" anchor="ctr"/>
              <a:lstStyle/>
              <a:p>
                <a:endParaRPr lang="en-US" sz="744"/>
              </a:p>
            </p:txBody>
          </p:sp>
          <p:sp>
            <p:nvSpPr>
              <p:cNvPr id="3218" name="Freeform: Shape 3217">
                <a:extLst>
                  <a:ext uri="{FF2B5EF4-FFF2-40B4-BE49-F238E27FC236}">
                    <a16:creationId xmlns:a16="http://schemas.microsoft.com/office/drawing/2014/main" id="{4BCA4B53-7D46-C7C7-2FFD-C8F5C3442435}"/>
                  </a:ext>
                </a:extLst>
              </p:cNvPr>
              <p:cNvSpPr/>
              <p:nvPr/>
            </p:nvSpPr>
            <p:spPr>
              <a:xfrm>
                <a:off x="9189199" y="2908049"/>
                <a:ext cx="37096" cy="5402"/>
              </a:xfrm>
              <a:custGeom>
                <a:avLst/>
                <a:gdLst>
                  <a:gd name="connsiteX0" fmla="*/ 0 w 37096"/>
                  <a:gd name="connsiteY0" fmla="*/ 5402 h 5402"/>
                  <a:gd name="connsiteX1" fmla="*/ 37097 w 37096"/>
                  <a:gd name="connsiteY1" fmla="*/ 0 h 5402"/>
                  <a:gd name="connsiteX2" fmla="*/ 0 w 37096"/>
                  <a:gd name="connsiteY2" fmla="*/ 5402 h 5402"/>
                </a:gdLst>
                <a:ahLst/>
                <a:cxnLst>
                  <a:cxn ang="0">
                    <a:pos x="connsiteX0" y="connsiteY0"/>
                  </a:cxn>
                  <a:cxn ang="0">
                    <a:pos x="connsiteX1" y="connsiteY1"/>
                  </a:cxn>
                  <a:cxn ang="0">
                    <a:pos x="connsiteX2" y="connsiteY2"/>
                  </a:cxn>
                </a:cxnLst>
                <a:rect l="l" t="t" r="r" b="b"/>
                <a:pathLst>
                  <a:path w="37096" h="5402">
                    <a:moveTo>
                      <a:pt x="0" y="5402"/>
                    </a:moveTo>
                    <a:lnTo>
                      <a:pt x="37097" y="0"/>
                    </a:lnTo>
                    <a:cubicBezTo>
                      <a:pt x="22330" y="1801"/>
                      <a:pt x="10805" y="3602"/>
                      <a:pt x="0" y="5402"/>
                    </a:cubicBezTo>
                    <a:close/>
                  </a:path>
                </a:pathLst>
              </a:custGeom>
              <a:solidFill>
                <a:schemeClr val="accent2"/>
              </a:solidFill>
              <a:ln w="0" cap="flat">
                <a:noFill/>
                <a:prstDash val="solid"/>
                <a:miter/>
              </a:ln>
            </p:spPr>
            <p:txBody>
              <a:bodyPr rtlCol="0" anchor="ctr"/>
              <a:lstStyle/>
              <a:p>
                <a:endParaRPr lang="en-US" sz="744"/>
              </a:p>
            </p:txBody>
          </p:sp>
          <p:sp>
            <p:nvSpPr>
              <p:cNvPr id="3219" name="Freeform: Shape 3218">
                <a:extLst>
                  <a:ext uri="{FF2B5EF4-FFF2-40B4-BE49-F238E27FC236}">
                    <a16:creationId xmlns:a16="http://schemas.microsoft.com/office/drawing/2014/main" id="{DC2FFA05-DE12-E977-41A8-FC586D7FE79D}"/>
                  </a:ext>
                </a:extLst>
              </p:cNvPr>
              <p:cNvSpPr/>
              <p:nvPr/>
            </p:nvSpPr>
            <p:spPr>
              <a:xfrm>
                <a:off x="11784170" y="3650344"/>
                <a:ext cx="1080" cy="6843"/>
              </a:xfrm>
              <a:custGeom>
                <a:avLst/>
                <a:gdLst>
                  <a:gd name="connsiteX0" fmla="*/ 1081 w 1080"/>
                  <a:gd name="connsiteY0" fmla="*/ 6843 h 6843"/>
                  <a:gd name="connsiteX1" fmla="*/ 1081 w 1080"/>
                  <a:gd name="connsiteY1" fmla="*/ 5763 h 6843"/>
                  <a:gd name="connsiteX2" fmla="*/ 0 w 1080"/>
                  <a:gd name="connsiteY2" fmla="*/ 0 h 6843"/>
                  <a:gd name="connsiteX3" fmla="*/ 1081 w 1080"/>
                  <a:gd name="connsiteY3" fmla="*/ 6843 h 6843"/>
                </a:gdLst>
                <a:ahLst/>
                <a:cxnLst>
                  <a:cxn ang="0">
                    <a:pos x="connsiteX0" y="connsiteY0"/>
                  </a:cxn>
                  <a:cxn ang="0">
                    <a:pos x="connsiteX1" y="connsiteY1"/>
                  </a:cxn>
                  <a:cxn ang="0">
                    <a:pos x="connsiteX2" y="connsiteY2"/>
                  </a:cxn>
                  <a:cxn ang="0">
                    <a:pos x="connsiteX3" y="connsiteY3"/>
                  </a:cxn>
                </a:cxnLst>
                <a:rect l="l" t="t" r="r" b="b"/>
                <a:pathLst>
                  <a:path w="1080" h="6843">
                    <a:moveTo>
                      <a:pt x="1081" y="6843"/>
                    </a:moveTo>
                    <a:lnTo>
                      <a:pt x="1081" y="5763"/>
                    </a:lnTo>
                    <a:cubicBezTo>
                      <a:pt x="721" y="3602"/>
                      <a:pt x="360" y="2161"/>
                      <a:pt x="0" y="0"/>
                    </a:cubicBezTo>
                    <a:lnTo>
                      <a:pt x="1081" y="6843"/>
                    </a:lnTo>
                    <a:close/>
                  </a:path>
                </a:pathLst>
              </a:custGeom>
              <a:solidFill>
                <a:schemeClr val="accent2"/>
              </a:solidFill>
              <a:ln w="0" cap="flat">
                <a:noFill/>
                <a:prstDash val="solid"/>
                <a:miter/>
              </a:ln>
            </p:spPr>
            <p:txBody>
              <a:bodyPr rtlCol="0" anchor="ctr"/>
              <a:lstStyle/>
              <a:p>
                <a:endParaRPr lang="en-US" sz="744"/>
              </a:p>
            </p:txBody>
          </p:sp>
          <p:sp>
            <p:nvSpPr>
              <p:cNvPr id="3220" name="Freeform: Shape 3219">
                <a:extLst>
                  <a:ext uri="{FF2B5EF4-FFF2-40B4-BE49-F238E27FC236}">
                    <a16:creationId xmlns:a16="http://schemas.microsoft.com/office/drawing/2014/main" id="{1F41F50D-F596-AB88-3D31-B5521098556A}"/>
                  </a:ext>
                </a:extLst>
              </p:cNvPr>
              <p:cNvSpPr/>
              <p:nvPr/>
            </p:nvSpPr>
            <p:spPr>
              <a:xfrm>
                <a:off x="10313626" y="2911650"/>
                <a:ext cx="20169" cy="720"/>
              </a:xfrm>
              <a:custGeom>
                <a:avLst/>
                <a:gdLst>
                  <a:gd name="connsiteX0" fmla="*/ 0 w 20169"/>
                  <a:gd name="connsiteY0" fmla="*/ 0 h 720"/>
                  <a:gd name="connsiteX1" fmla="*/ 20169 w 20169"/>
                  <a:gd name="connsiteY1" fmla="*/ 720 h 720"/>
                  <a:gd name="connsiteX2" fmla="*/ 0 w 20169"/>
                  <a:gd name="connsiteY2" fmla="*/ 0 h 720"/>
                </a:gdLst>
                <a:ahLst/>
                <a:cxnLst>
                  <a:cxn ang="0">
                    <a:pos x="connsiteX0" y="connsiteY0"/>
                  </a:cxn>
                  <a:cxn ang="0">
                    <a:pos x="connsiteX1" y="connsiteY1"/>
                  </a:cxn>
                  <a:cxn ang="0">
                    <a:pos x="connsiteX2" y="connsiteY2"/>
                  </a:cxn>
                </a:cxnLst>
                <a:rect l="l" t="t" r="r" b="b"/>
                <a:pathLst>
                  <a:path w="20169" h="720">
                    <a:moveTo>
                      <a:pt x="0" y="0"/>
                    </a:moveTo>
                    <a:cubicBezTo>
                      <a:pt x="5402" y="0"/>
                      <a:pt x="11885" y="360"/>
                      <a:pt x="20169" y="720"/>
                    </a:cubicBezTo>
                    <a:cubicBezTo>
                      <a:pt x="19089" y="720"/>
                      <a:pt x="11525" y="360"/>
                      <a:pt x="0" y="0"/>
                    </a:cubicBezTo>
                    <a:close/>
                  </a:path>
                </a:pathLst>
              </a:custGeom>
              <a:solidFill>
                <a:schemeClr val="accent2"/>
              </a:solidFill>
              <a:ln w="0" cap="flat">
                <a:noFill/>
                <a:prstDash val="solid"/>
                <a:miter/>
              </a:ln>
            </p:spPr>
            <p:txBody>
              <a:bodyPr rtlCol="0" anchor="ctr"/>
              <a:lstStyle/>
              <a:p>
                <a:endParaRPr lang="en-US" sz="744"/>
              </a:p>
            </p:txBody>
          </p:sp>
          <p:sp>
            <p:nvSpPr>
              <p:cNvPr id="3221" name="Freeform: Shape 3220">
                <a:extLst>
                  <a:ext uri="{FF2B5EF4-FFF2-40B4-BE49-F238E27FC236}">
                    <a16:creationId xmlns:a16="http://schemas.microsoft.com/office/drawing/2014/main" id="{EF62605A-1F3C-EC9A-CD88-9EA3241FC2D6}"/>
                  </a:ext>
                </a:extLst>
              </p:cNvPr>
              <p:cNvSpPr/>
              <p:nvPr/>
            </p:nvSpPr>
            <p:spPr>
              <a:xfrm>
                <a:off x="9182356" y="2913811"/>
                <a:ext cx="6843" cy="1080"/>
              </a:xfrm>
              <a:custGeom>
                <a:avLst/>
                <a:gdLst>
                  <a:gd name="connsiteX0" fmla="*/ 0 w 6843"/>
                  <a:gd name="connsiteY0" fmla="*/ 720 h 1080"/>
                  <a:gd name="connsiteX1" fmla="*/ 2161 w 6843"/>
                  <a:gd name="connsiteY1" fmla="*/ 720 h 1080"/>
                  <a:gd name="connsiteX2" fmla="*/ 6843 w 6843"/>
                  <a:gd name="connsiteY2" fmla="*/ 0 h 1080"/>
                  <a:gd name="connsiteX3" fmla="*/ 0 w 6843"/>
                  <a:gd name="connsiteY3" fmla="*/ 1080 h 1080"/>
                </a:gdLst>
                <a:ahLst/>
                <a:cxnLst>
                  <a:cxn ang="0">
                    <a:pos x="connsiteX0" y="connsiteY0"/>
                  </a:cxn>
                  <a:cxn ang="0">
                    <a:pos x="connsiteX1" y="connsiteY1"/>
                  </a:cxn>
                  <a:cxn ang="0">
                    <a:pos x="connsiteX2" y="connsiteY2"/>
                  </a:cxn>
                  <a:cxn ang="0">
                    <a:pos x="connsiteX3" y="connsiteY3"/>
                  </a:cxn>
                </a:cxnLst>
                <a:rect l="l" t="t" r="r" b="b"/>
                <a:pathLst>
                  <a:path w="6843" h="1080">
                    <a:moveTo>
                      <a:pt x="0" y="720"/>
                    </a:moveTo>
                    <a:cubicBezTo>
                      <a:pt x="1080" y="720"/>
                      <a:pt x="1441" y="720"/>
                      <a:pt x="2161" y="720"/>
                    </a:cubicBezTo>
                    <a:cubicBezTo>
                      <a:pt x="3602" y="720"/>
                      <a:pt x="5042" y="360"/>
                      <a:pt x="6843" y="0"/>
                    </a:cubicBezTo>
                    <a:cubicBezTo>
                      <a:pt x="4682" y="0"/>
                      <a:pt x="2161" y="720"/>
                      <a:pt x="0" y="1080"/>
                    </a:cubicBezTo>
                    <a:close/>
                  </a:path>
                </a:pathLst>
              </a:custGeom>
              <a:solidFill>
                <a:schemeClr val="accent2"/>
              </a:solidFill>
              <a:ln w="0" cap="flat">
                <a:noFill/>
                <a:prstDash val="solid"/>
                <a:miter/>
              </a:ln>
            </p:spPr>
            <p:txBody>
              <a:bodyPr rtlCol="0" anchor="ctr"/>
              <a:lstStyle/>
              <a:p>
                <a:endParaRPr lang="en-US" sz="744"/>
              </a:p>
            </p:txBody>
          </p:sp>
          <p:sp>
            <p:nvSpPr>
              <p:cNvPr id="3222" name="Freeform: Shape 3221">
                <a:extLst>
                  <a:ext uri="{FF2B5EF4-FFF2-40B4-BE49-F238E27FC236}">
                    <a16:creationId xmlns:a16="http://schemas.microsoft.com/office/drawing/2014/main" id="{749AF515-89D4-4BB8-369F-05A16DE3CBE9}"/>
                  </a:ext>
                </a:extLst>
              </p:cNvPr>
              <p:cNvSpPr/>
              <p:nvPr/>
            </p:nvSpPr>
            <p:spPr>
              <a:xfrm>
                <a:off x="8543068" y="3388506"/>
                <a:ext cx="6482" cy="15126"/>
              </a:xfrm>
              <a:custGeom>
                <a:avLst/>
                <a:gdLst>
                  <a:gd name="connsiteX0" fmla="*/ 6483 w 6482"/>
                  <a:gd name="connsiteY0" fmla="*/ 0 h 15126"/>
                  <a:gd name="connsiteX1" fmla="*/ 0 w 6482"/>
                  <a:gd name="connsiteY1" fmla="*/ 15127 h 15126"/>
                  <a:gd name="connsiteX2" fmla="*/ 6483 w 6482"/>
                  <a:gd name="connsiteY2" fmla="*/ 0 h 15126"/>
                </a:gdLst>
                <a:ahLst/>
                <a:cxnLst>
                  <a:cxn ang="0">
                    <a:pos x="connsiteX0" y="connsiteY0"/>
                  </a:cxn>
                  <a:cxn ang="0">
                    <a:pos x="connsiteX1" y="connsiteY1"/>
                  </a:cxn>
                  <a:cxn ang="0">
                    <a:pos x="connsiteX2" y="connsiteY2"/>
                  </a:cxn>
                </a:cxnLst>
                <a:rect l="l" t="t" r="r" b="b"/>
                <a:pathLst>
                  <a:path w="6482" h="15126">
                    <a:moveTo>
                      <a:pt x="6483" y="0"/>
                    </a:moveTo>
                    <a:cubicBezTo>
                      <a:pt x="4322" y="5042"/>
                      <a:pt x="2161" y="9724"/>
                      <a:pt x="0" y="15127"/>
                    </a:cubicBezTo>
                    <a:cubicBezTo>
                      <a:pt x="3241" y="7924"/>
                      <a:pt x="5042" y="3602"/>
                      <a:pt x="6483" y="0"/>
                    </a:cubicBezTo>
                    <a:close/>
                  </a:path>
                </a:pathLst>
              </a:custGeom>
              <a:solidFill>
                <a:schemeClr val="accent2"/>
              </a:solidFill>
              <a:ln w="0" cap="flat">
                <a:noFill/>
                <a:prstDash val="solid"/>
                <a:miter/>
              </a:ln>
            </p:spPr>
            <p:txBody>
              <a:bodyPr rtlCol="0" anchor="ctr"/>
              <a:lstStyle/>
              <a:p>
                <a:endParaRPr lang="en-US" sz="744"/>
              </a:p>
            </p:txBody>
          </p:sp>
          <p:sp>
            <p:nvSpPr>
              <p:cNvPr id="3223" name="Freeform: Shape 3222">
                <a:extLst>
                  <a:ext uri="{FF2B5EF4-FFF2-40B4-BE49-F238E27FC236}">
                    <a16:creationId xmlns:a16="http://schemas.microsoft.com/office/drawing/2014/main" id="{2C102EC2-B1E0-B320-00D8-A1A3BB0C1718}"/>
                  </a:ext>
                </a:extLst>
              </p:cNvPr>
              <p:cNvSpPr/>
              <p:nvPr/>
            </p:nvSpPr>
            <p:spPr>
              <a:xfrm>
                <a:off x="8566838" y="3360413"/>
                <a:ext cx="6843" cy="14046"/>
              </a:xfrm>
              <a:custGeom>
                <a:avLst/>
                <a:gdLst>
                  <a:gd name="connsiteX0" fmla="*/ 6843 w 6843"/>
                  <a:gd name="connsiteY0" fmla="*/ 0 h 14046"/>
                  <a:gd name="connsiteX1" fmla="*/ 0 w 6843"/>
                  <a:gd name="connsiteY1" fmla="*/ 14046 h 14046"/>
                  <a:gd name="connsiteX2" fmla="*/ 6843 w 6843"/>
                  <a:gd name="connsiteY2" fmla="*/ 0 h 14046"/>
                </a:gdLst>
                <a:ahLst/>
                <a:cxnLst>
                  <a:cxn ang="0">
                    <a:pos x="connsiteX0" y="connsiteY0"/>
                  </a:cxn>
                  <a:cxn ang="0">
                    <a:pos x="connsiteX1" y="connsiteY1"/>
                  </a:cxn>
                  <a:cxn ang="0">
                    <a:pos x="connsiteX2" y="connsiteY2"/>
                  </a:cxn>
                </a:cxnLst>
                <a:rect l="l" t="t" r="r" b="b"/>
                <a:pathLst>
                  <a:path w="6843" h="14046">
                    <a:moveTo>
                      <a:pt x="6843" y="0"/>
                    </a:moveTo>
                    <a:cubicBezTo>
                      <a:pt x="4322" y="5402"/>
                      <a:pt x="1801" y="10445"/>
                      <a:pt x="0" y="14046"/>
                    </a:cubicBezTo>
                    <a:lnTo>
                      <a:pt x="6843" y="0"/>
                    </a:lnTo>
                    <a:close/>
                  </a:path>
                </a:pathLst>
              </a:custGeom>
              <a:solidFill>
                <a:schemeClr val="accent2"/>
              </a:solidFill>
              <a:ln w="0" cap="flat">
                <a:noFill/>
                <a:prstDash val="solid"/>
                <a:miter/>
              </a:ln>
            </p:spPr>
            <p:txBody>
              <a:bodyPr rtlCol="0" anchor="ctr"/>
              <a:lstStyle/>
              <a:p>
                <a:endParaRPr lang="en-US" sz="744"/>
              </a:p>
            </p:txBody>
          </p:sp>
          <p:sp>
            <p:nvSpPr>
              <p:cNvPr id="3224" name="Freeform: Shape 3223">
                <a:extLst>
                  <a:ext uri="{FF2B5EF4-FFF2-40B4-BE49-F238E27FC236}">
                    <a16:creationId xmlns:a16="http://schemas.microsoft.com/office/drawing/2014/main" id="{94E2B680-D365-EB24-D2D0-5FF2C27802B6}"/>
                  </a:ext>
                </a:extLst>
              </p:cNvPr>
              <p:cNvSpPr/>
              <p:nvPr/>
            </p:nvSpPr>
            <p:spPr>
              <a:xfrm>
                <a:off x="8470675" y="4213278"/>
                <a:ext cx="160" cy="33495"/>
              </a:xfrm>
              <a:custGeom>
                <a:avLst/>
                <a:gdLst>
                  <a:gd name="connsiteX0" fmla="*/ 0 w 160"/>
                  <a:gd name="connsiteY0" fmla="*/ 0 h 33495"/>
                  <a:gd name="connsiteX1" fmla="*/ 0 w 160"/>
                  <a:gd name="connsiteY1" fmla="*/ 33495 h 33495"/>
                  <a:gd name="connsiteX2" fmla="*/ 0 w 160"/>
                  <a:gd name="connsiteY2" fmla="*/ 0 h 33495"/>
                </a:gdLst>
                <a:ahLst/>
                <a:cxnLst>
                  <a:cxn ang="0">
                    <a:pos x="connsiteX0" y="connsiteY0"/>
                  </a:cxn>
                  <a:cxn ang="0">
                    <a:pos x="connsiteX1" y="connsiteY1"/>
                  </a:cxn>
                  <a:cxn ang="0">
                    <a:pos x="connsiteX2" y="connsiteY2"/>
                  </a:cxn>
                </a:cxnLst>
                <a:rect l="l" t="t" r="r" b="b"/>
                <a:pathLst>
                  <a:path w="160" h="33495">
                    <a:moveTo>
                      <a:pt x="0" y="0"/>
                    </a:moveTo>
                    <a:lnTo>
                      <a:pt x="0" y="33495"/>
                    </a:lnTo>
                    <a:cubicBezTo>
                      <a:pt x="360" y="16928"/>
                      <a:pt x="0" y="7203"/>
                      <a:pt x="0" y="0"/>
                    </a:cubicBezTo>
                    <a:close/>
                  </a:path>
                </a:pathLst>
              </a:custGeom>
              <a:solidFill>
                <a:schemeClr val="accent2"/>
              </a:solidFill>
              <a:ln w="0" cap="flat">
                <a:noFill/>
                <a:prstDash val="solid"/>
                <a:miter/>
              </a:ln>
            </p:spPr>
            <p:txBody>
              <a:bodyPr rtlCol="0" anchor="ctr"/>
              <a:lstStyle/>
              <a:p>
                <a:endParaRPr lang="en-US" sz="744"/>
              </a:p>
            </p:txBody>
          </p:sp>
          <p:sp>
            <p:nvSpPr>
              <p:cNvPr id="3225" name="Freeform: Shape 3224">
                <a:extLst>
                  <a:ext uri="{FF2B5EF4-FFF2-40B4-BE49-F238E27FC236}">
                    <a16:creationId xmlns:a16="http://schemas.microsoft.com/office/drawing/2014/main" id="{3B6A707E-92A9-5FA5-3B86-BC3B0DCB51A2}"/>
                  </a:ext>
                </a:extLst>
              </p:cNvPr>
              <p:cNvSpPr/>
              <p:nvPr/>
            </p:nvSpPr>
            <p:spPr>
              <a:xfrm>
                <a:off x="8532263" y="3441365"/>
                <a:ext cx="1788" cy="5486"/>
              </a:xfrm>
              <a:custGeom>
                <a:avLst/>
                <a:gdLst>
                  <a:gd name="connsiteX0" fmla="*/ 1441 w 1788"/>
                  <a:gd name="connsiteY0" fmla="*/ 445 h 5486"/>
                  <a:gd name="connsiteX1" fmla="*/ 0 w 1788"/>
                  <a:gd name="connsiteY1" fmla="*/ 5487 h 5486"/>
                  <a:gd name="connsiteX2" fmla="*/ 1441 w 1788"/>
                  <a:gd name="connsiteY2" fmla="*/ 445 h 5486"/>
                </a:gdLst>
                <a:ahLst/>
                <a:cxnLst>
                  <a:cxn ang="0">
                    <a:pos x="connsiteX0" y="connsiteY0"/>
                  </a:cxn>
                  <a:cxn ang="0">
                    <a:pos x="connsiteX1" y="connsiteY1"/>
                  </a:cxn>
                  <a:cxn ang="0">
                    <a:pos x="connsiteX2" y="connsiteY2"/>
                  </a:cxn>
                </a:cxnLst>
                <a:rect l="l" t="t" r="r" b="b"/>
                <a:pathLst>
                  <a:path w="1788" h="5486">
                    <a:moveTo>
                      <a:pt x="1441" y="445"/>
                    </a:moveTo>
                    <a:cubicBezTo>
                      <a:pt x="720" y="2245"/>
                      <a:pt x="360" y="4406"/>
                      <a:pt x="0" y="5487"/>
                    </a:cubicBezTo>
                    <a:cubicBezTo>
                      <a:pt x="1801" y="1165"/>
                      <a:pt x="2161" y="-996"/>
                      <a:pt x="1441" y="445"/>
                    </a:cubicBezTo>
                    <a:close/>
                  </a:path>
                </a:pathLst>
              </a:custGeom>
              <a:solidFill>
                <a:schemeClr val="accent2"/>
              </a:solidFill>
              <a:ln w="0" cap="flat">
                <a:noFill/>
                <a:prstDash val="solid"/>
                <a:miter/>
              </a:ln>
            </p:spPr>
            <p:txBody>
              <a:bodyPr rtlCol="0" anchor="ctr"/>
              <a:lstStyle/>
              <a:p>
                <a:endParaRPr lang="en-US" sz="744"/>
              </a:p>
            </p:txBody>
          </p:sp>
          <p:sp>
            <p:nvSpPr>
              <p:cNvPr id="3226" name="Freeform: Shape 3225">
                <a:extLst>
                  <a:ext uri="{FF2B5EF4-FFF2-40B4-BE49-F238E27FC236}">
                    <a16:creationId xmlns:a16="http://schemas.microsoft.com/office/drawing/2014/main" id="{D00B469F-73C0-2C72-792F-09D5B01CC10A}"/>
                  </a:ext>
                </a:extLst>
              </p:cNvPr>
              <p:cNvSpPr/>
              <p:nvPr/>
            </p:nvSpPr>
            <p:spPr>
              <a:xfrm>
                <a:off x="11781289" y="4165736"/>
                <a:ext cx="3601" cy="2881"/>
              </a:xfrm>
              <a:custGeom>
                <a:avLst/>
                <a:gdLst>
                  <a:gd name="connsiteX0" fmla="*/ 0 w 3601"/>
                  <a:gd name="connsiteY0" fmla="*/ 2881 h 2881"/>
                  <a:gd name="connsiteX1" fmla="*/ 0 w 3601"/>
                  <a:gd name="connsiteY1" fmla="*/ 720 h 2881"/>
                  <a:gd name="connsiteX2" fmla="*/ 0 w 3601"/>
                  <a:gd name="connsiteY2" fmla="*/ 0 h 2881"/>
                  <a:gd name="connsiteX3" fmla="*/ 0 w 3601"/>
                  <a:gd name="connsiteY3" fmla="*/ 2881 h 2881"/>
                </a:gdLst>
                <a:ahLst/>
                <a:cxnLst>
                  <a:cxn ang="0">
                    <a:pos x="connsiteX0" y="connsiteY0"/>
                  </a:cxn>
                  <a:cxn ang="0">
                    <a:pos x="connsiteX1" y="connsiteY1"/>
                  </a:cxn>
                  <a:cxn ang="0">
                    <a:pos x="connsiteX2" y="connsiteY2"/>
                  </a:cxn>
                  <a:cxn ang="0">
                    <a:pos x="connsiteX3" y="connsiteY3"/>
                  </a:cxn>
                </a:cxnLst>
                <a:rect l="l" t="t" r="r" b="b"/>
                <a:pathLst>
                  <a:path w="3601" h="2881">
                    <a:moveTo>
                      <a:pt x="0" y="2881"/>
                    </a:moveTo>
                    <a:cubicBezTo>
                      <a:pt x="0" y="2161"/>
                      <a:pt x="0" y="1441"/>
                      <a:pt x="0" y="720"/>
                    </a:cubicBezTo>
                    <a:lnTo>
                      <a:pt x="0" y="0"/>
                    </a:lnTo>
                    <a:cubicBezTo>
                      <a:pt x="0" y="0"/>
                      <a:pt x="0" y="2881"/>
                      <a:pt x="0" y="2881"/>
                    </a:cubicBezTo>
                    <a:close/>
                  </a:path>
                </a:pathLst>
              </a:custGeom>
              <a:solidFill>
                <a:schemeClr val="accent2"/>
              </a:solidFill>
              <a:ln w="0" cap="flat">
                <a:noFill/>
                <a:prstDash val="solid"/>
                <a:miter/>
              </a:ln>
            </p:spPr>
            <p:txBody>
              <a:bodyPr rtlCol="0" anchor="ctr"/>
              <a:lstStyle/>
              <a:p>
                <a:endParaRPr lang="en-US" sz="744"/>
              </a:p>
            </p:txBody>
          </p:sp>
          <p:sp>
            <p:nvSpPr>
              <p:cNvPr id="3227" name="Freeform: Shape 3226">
                <a:extLst>
                  <a:ext uri="{FF2B5EF4-FFF2-40B4-BE49-F238E27FC236}">
                    <a16:creationId xmlns:a16="http://schemas.microsoft.com/office/drawing/2014/main" id="{35111E1D-BC3A-9DE4-11A6-5FEA855BFB71}"/>
                  </a:ext>
                </a:extLst>
              </p:cNvPr>
              <p:cNvSpPr/>
              <p:nvPr/>
            </p:nvSpPr>
            <p:spPr>
              <a:xfrm>
                <a:off x="11785971" y="4250014"/>
                <a:ext cx="3601" cy="29533"/>
              </a:xfrm>
              <a:custGeom>
                <a:avLst/>
                <a:gdLst>
                  <a:gd name="connsiteX0" fmla="*/ 0 w 3601"/>
                  <a:gd name="connsiteY0" fmla="*/ 0 h 29533"/>
                  <a:gd name="connsiteX1" fmla="*/ 0 w 3601"/>
                  <a:gd name="connsiteY1" fmla="*/ 29533 h 29533"/>
                  <a:gd name="connsiteX2" fmla="*/ 0 w 3601"/>
                  <a:gd name="connsiteY2" fmla="*/ 0 h 29533"/>
                </a:gdLst>
                <a:ahLst/>
                <a:cxnLst>
                  <a:cxn ang="0">
                    <a:pos x="connsiteX0" y="connsiteY0"/>
                  </a:cxn>
                  <a:cxn ang="0">
                    <a:pos x="connsiteX1" y="connsiteY1"/>
                  </a:cxn>
                  <a:cxn ang="0">
                    <a:pos x="connsiteX2" y="connsiteY2"/>
                  </a:cxn>
                </a:cxnLst>
                <a:rect l="l" t="t" r="r" b="b"/>
                <a:pathLst>
                  <a:path w="3601" h="29533">
                    <a:moveTo>
                      <a:pt x="0" y="0"/>
                    </a:moveTo>
                    <a:cubicBezTo>
                      <a:pt x="0" y="9724"/>
                      <a:pt x="0" y="19449"/>
                      <a:pt x="0" y="29533"/>
                    </a:cubicBezTo>
                    <a:cubicBezTo>
                      <a:pt x="0" y="18728"/>
                      <a:pt x="0" y="7924"/>
                      <a:pt x="0" y="0"/>
                    </a:cubicBezTo>
                    <a:close/>
                  </a:path>
                </a:pathLst>
              </a:custGeom>
              <a:solidFill>
                <a:schemeClr val="accent2"/>
              </a:solidFill>
              <a:ln w="0" cap="flat">
                <a:noFill/>
                <a:prstDash val="solid"/>
                <a:miter/>
              </a:ln>
            </p:spPr>
            <p:txBody>
              <a:bodyPr rtlCol="0" anchor="ctr"/>
              <a:lstStyle/>
              <a:p>
                <a:endParaRPr lang="en-US" sz="744"/>
              </a:p>
            </p:txBody>
          </p:sp>
          <p:sp>
            <p:nvSpPr>
              <p:cNvPr id="3228" name="Freeform: Shape 3227">
                <a:extLst>
                  <a:ext uri="{FF2B5EF4-FFF2-40B4-BE49-F238E27FC236}">
                    <a16:creationId xmlns:a16="http://schemas.microsoft.com/office/drawing/2014/main" id="{670CDE75-7595-5B20-F0AC-0B3745EA6DA7}"/>
                  </a:ext>
                </a:extLst>
              </p:cNvPr>
              <p:cNvSpPr/>
              <p:nvPr/>
            </p:nvSpPr>
            <p:spPr>
              <a:xfrm>
                <a:off x="10800566" y="2916136"/>
                <a:ext cx="30418" cy="1636"/>
              </a:xfrm>
              <a:custGeom>
                <a:avLst/>
                <a:gdLst>
                  <a:gd name="connsiteX0" fmla="*/ 0 w 30418"/>
                  <a:gd name="connsiteY0" fmla="*/ 196 h 1636"/>
                  <a:gd name="connsiteX1" fmla="*/ 19809 w 30418"/>
                  <a:gd name="connsiteY1" fmla="*/ 1637 h 1636"/>
                  <a:gd name="connsiteX2" fmla="*/ 0 w 30418"/>
                  <a:gd name="connsiteY2" fmla="*/ 196 h 1636"/>
                </a:gdLst>
                <a:ahLst/>
                <a:cxnLst>
                  <a:cxn ang="0">
                    <a:pos x="connsiteX0" y="connsiteY0"/>
                  </a:cxn>
                  <a:cxn ang="0">
                    <a:pos x="connsiteX1" y="connsiteY1"/>
                  </a:cxn>
                  <a:cxn ang="0">
                    <a:pos x="connsiteX2" y="connsiteY2"/>
                  </a:cxn>
                </a:cxnLst>
                <a:rect l="l" t="t" r="r" b="b"/>
                <a:pathLst>
                  <a:path w="30418" h="1636">
                    <a:moveTo>
                      <a:pt x="0" y="196"/>
                    </a:moveTo>
                    <a:cubicBezTo>
                      <a:pt x="9004" y="556"/>
                      <a:pt x="29533" y="1277"/>
                      <a:pt x="19809" y="1637"/>
                    </a:cubicBezTo>
                    <a:cubicBezTo>
                      <a:pt x="36737" y="917"/>
                      <a:pt x="35656" y="-524"/>
                      <a:pt x="0" y="196"/>
                    </a:cubicBezTo>
                    <a:close/>
                  </a:path>
                </a:pathLst>
              </a:custGeom>
              <a:solidFill>
                <a:schemeClr val="accent2"/>
              </a:solidFill>
              <a:ln w="0" cap="flat">
                <a:noFill/>
                <a:prstDash val="solid"/>
                <a:miter/>
              </a:ln>
            </p:spPr>
            <p:txBody>
              <a:bodyPr rtlCol="0" anchor="ctr"/>
              <a:lstStyle/>
              <a:p>
                <a:endParaRPr lang="en-US" sz="744"/>
              </a:p>
            </p:txBody>
          </p:sp>
          <p:sp>
            <p:nvSpPr>
              <p:cNvPr id="3229" name="Freeform: Shape 3228">
                <a:extLst>
                  <a:ext uri="{FF2B5EF4-FFF2-40B4-BE49-F238E27FC236}">
                    <a16:creationId xmlns:a16="http://schemas.microsoft.com/office/drawing/2014/main" id="{36B6C3E5-AD9C-8438-43A1-885F097A9263}"/>
                  </a:ext>
                </a:extLst>
              </p:cNvPr>
              <p:cNvSpPr/>
              <p:nvPr/>
            </p:nvSpPr>
            <p:spPr>
              <a:xfrm>
                <a:off x="11762200" y="4004013"/>
                <a:ext cx="1080" cy="19819"/>
              </a:xfrm>
              <a:custGeom>
                <a:avLst/>
                <a:gdLst>
                  <a:gd name="connsiteX0" fmla="*/ 0 w 1080"/>
                  <a:gd name="connsiteY0" fmla="*/ 1091 h 19819"/>
                  <a:gd name="connsiteX1" fmla="*/ 1081 w 1080"/>
                  <a:gd name="connsiteY1" fmla="*/ 19819 h 19819"/>
                  <a:gd name="connsiteX2" fmla="*/ 0 w 1080"/>
                  <a:gd name="connsiteY2" fmla="*/ 1091 h 19819"/>
                </a:gdLst>
                <a:ahLst/>
                <a:cxnLst>
                  <a:cxn ang="0">
                    <a:pos x="connsiteX0" y="connsiteY0"/>
                  </a:cxn>
                  <a:cxn ang="0">
                    <a:pos x="connsiteX1" y="connsiteY1"/>
                  </a:cxn>
                  <a:cxn ang="0">
                    <a:pos x="connsiteX2" y="connsiteY2"/>
                  </a:cxn>
                </a:cxnLst>
                <a:rect l="l" t="t" r="r" b="b"/>
                <a:pathLst>
                  <a:path w="1080" h="19819">
                    <a:moveTo>
                      <a:pt x="0" y="1091"/>
                    </a:moveTo>
                    <a:cubicBezTo>
                      <a:pt x="360" y="6493"/>
                      <a:pt x="720" y="12976"/>
                      <a:pt x="1081" y="19819"/>
                    </a:cubicBezTo>
                    <a:cubicBezTo>
                      <a:pt x="720" y="7574"/>
                      <a:pt x="360" y="-3591"/>
                      <a:pt x="0" y="1091"/>
                    </a:cubicBezTo>
                    <a:close/>
                  </a:path>
                </a:pathLst>
              </a:custGeom>
              <a:solidFill>
                <a:schemeClr val="accent2"/>
              </a:solidFill>
              <a:ln w="0" cap="flat">
                <a:noFill/>
                <a:prstDash val="solid"/>
                <a:miter/>
              </a:ln>
            </p:spPr>
            <p:txBody>
              <a:bodyPr rtlCol="0" anchor="ctr"/>
              <a:lstStyle/>
              <a:p>
                <a:endParaRPr lang="en-US" sz="744"/>
              </a:p>
            </p:txBody>
          </p:sp>
          <p:sp>
            <p:nvSpPr>
              <p:cNvPr id="3230" name="Freeform: Shape 3229">
                <a:extLst>
                  <a:ext uri="{FF2B5EF4-FFF2-40B4-BE49-F238E27FC236}">
                    <a16:creationId xmlns:a16="http://schemas.microsoft.com/office/drawing/2014/main" id="{D6737422-6AE8-C694-31EE-59B8DB8A8EA9}"/>
                  </a:ext>
                </a:extLst>
              </p:cNvPr>
              <p:cNvSpPr/>
              <p:nvPr/>
            </p:nvSpPr>
            <p:spPr>
              <a:xfrm>
                <a:off x="11763281" y="4023832"/>
                <a:ext cx="720" cy="18008"/>
              </a:xfrm>
              <a:custGeom>
                <a:avLst/>
                <a:gdLst>
                  <a:gd name="connsiteX0" fmla="*/ 0 w 720"/>
                  <a:gd name="connsiteY0" fmla="*/ 0 h 18008"/>
                  <a:gd name="connsiteX1" fmla="*/ 720 w 720"/>
                  <a:gd name="connsiteY1" fmla="*/ 18008 h 18008"/>
                  <a:gd name="connsiteX2" fmla="*/ 0 w 720"/>
                  <a:gd name="connsiteY2" fmla="*/ 0 h 18008"/>
                </a:gdLst>
                <a:ahLst/>
                <a:cxnLst>
                  <a:cxn ang="0">
                    <a:pos x="connsiteX0" y="connsiteY0"/>
                  </a:cxn>
                  <a:cxn ang="0">
                    <a:pos x="connsiteX1" y="connsiteY1"/>
                  </a:cxn>
                  <a:cxn ang="0">
                    <a:pos x="connsiteX2" y="connsiteY2"/>
                  </a:cxn>
                </a:cxnLst>
                <a:rect l="l" t="t" r="r" b="b"/>
                <a:pathLst>
                  <a:path w="720" h="18008">
                    <a:moveTo>
                      <a:pt x="0" y="0"/>
                    </a:moveTo>
                    <a:cubicBezTo>
                      <a:pt x="0" y="6123"/>
                      <a:pt x="360" y="12606"/>
                      <a:pt x="720" y="18008"/>
                    </a:cubicBezTo>
                    <a:cubicBezTo>
                      <a:pt x="720" y="11525"/>
                      <a:pt x="360" y="5402"/>
                      <a:pt x="0" y="0"/>
                    </a:cubicBezTo>
                    <a:close/>
                  </a:path>
                </a:pathLst>
              </a:custGeom>
              <a:solidFill>
                <a:schemeClr val="accent2"/>
              </a:solidFill>
              <a:ln w="0" cap="flat">
                <a:noFill/>
                <a:prstDash val="solid"/>
                <a:miter/>
              </a:ln>
            </p:spPr>
            <p:txBody>
              <a:bodyPr rtlCol="0" anchor="ctr"/>
              <a:lstStyle/>
              <a:p>
                <a:endParaRPr lang="en-US" sz="744"/>
              </a:p>
            </p:txBody>
          </p:sp>
          <p:sp>
            <p:nvSpPr>
              <p:cNvPr id="3231" name="Freeform: Shape 3230">
                <a:extLst>
                  <a:ext uri="{FF2B5EF4-FFF2-40B4-BE49-F238E27FC236}">
                    <a16:creationId xmlns:a16="http://schemas.microsoft.com/office/drawing/2014/main" id="{CFD20F3B-76D3-9E84-B8BB-0D1431C7EE3D}"/>
                  </a:ext>
                </a:extLst>
              </p:cNvPr>
              <p:cNvSpPr/>
              <p:nvPr/>
            </p:nvSpPr>
            <p:spPr>
              <a:xfrm>
                <a:off x="10564660" y="2941544"/>
                <a:ext cx="10084" cy="360"/>
              </a:xfrm>
              <a:custGeom>
                <a:avLst/>
                <a:gdLst>
                  <a:gd name="connsiteX0" fmla="*/ 10085 w 10084"/>
                  <a:gd name="connsiteY0" fmla="*/ 360 h 360"/>
                  <a:gd name="connsiteX1" fmla="*/ 0 w 10084"/>
                  <a:gd name="connsiteY1" fmla="*/ 0 h 360"/>
                  <a:gd name="connsiteX2" fmla="*/ 10085 w 10084"/>
                  <a:gd name="connsiteY2" fmla="*/ 360 h 360"/>
                </a:gdLst>
                <a:ahLst/>
                <a:cxnLst>
                  <a:cxn ang="0">
                    <a:pos x="connsiteX0" y="connsiteY0"/>
                  </a:cxn>
                  <a:cxn ang="0">
                    <a:pos x="connsiteX1" y="connsiteY1"/>
                  </a:cxn>
                  <a:cxn ang="0">
                    <a:pos x="connsiteX2" y="connsiteY2"/>
                  </a:cxn>
                </a:cxnLst>
                <a:rect l="l" t="t" r="r" b="b"/>
                <a:pathLst>
                  <a:path w="10084" h="360">
                    <a:moveTo>
                      <a:pt x="10085" y="360"/>
                    </a:moveTo>
                    <a:cubicBezTo>
                      <a:pt x="7924" y="360"/>
                      <a:pt x="4322" y="0"/>
                      <a:pt x="0" y="0"/>
                    </a:cubicBezTo>
                    <a:cubicBezTo>
                      <a:pt x="1441" y="360"/>
                      <a:pt x="5042" y="360"/>
                      <a:pt x="10085" y="360"/>
                    </a:cubicBezTo>
                    <a:close/>
                  </a:path>
                </a:pathLst>
              </a:custGeom>
              <a:solidFill>
                <a:schemeClr val="accent2"/>
              </a:solidFill>
              <a:ln w="0" cap="flat">
                <a:noFill/>
                <a:prstDash val="solid"/>
                <a:miter/>
              </a:ln>
            </p:spPr>
            <p:txBody>
              <a:bodyPr rtlCol="0" anchor="ctr"/>
              <a:lstStyle/>
              <a:p>
                <a:endParaRPr lang="en-US" sz="744"/>
              </a:p>
            </p:txBody>
          </p:sp>
          <p:sp>
            <p:nvSpPr>
              <p:cNvPr id="3232" name="Freeform: Shape 3231">
                <a:extLst>
                  <a:ext uri="{FF2B5EF4-FFF2-40B4-BE49-F238E27FC236}">
                    <a16:creationId xmlns:a16="http://schemas.microsoft.com/office/drawing/2014/main" id="{A3280882-3C8B-0869-668D-319861A2A498}"/>
                  </a:ext>
                </a:extLst>
              </p:cNvPr>
              <p:cNvSpPr/>
              <p:nvPr/>
            </p:nvSpPr>
            <p:spPr>
              <a:xfrm>
                <a:off x="11785250" y="4173300"/>
                <a:ext cx="10084" cy="267163"/>
              </a:xfrm>
              <a:custGeom>
                <a:avLst/>
                <a:gdLst>
                  <a:gd name="connsiteX0" fmla="*/ 360 w 10084"/>
                  <a:gd name="connsiteY0" fmla="*/ 130019 h 267163"/>
                  <a:gd name="connsiteX1" fmla="*/ 2881 w 10084"/>
                  <a:gd name="connsiteY1" fmla="*/ 155590 h 267163"/>
                  <a:gd name="connsiteX2" fmla="*/ 4322 w 10084"/>
                  <a:gd name="connsiteY2" fmla="*/ 253554 h 267163"/>
                  <a:gd name="connsiteX3" fmla="*/ 6483 w 10084"/>
                  <a:gd name="connsiteY3" fmla="*/ 257516 h 267163"/>
                  <a:gd name="connsiteX4" fmla="*/ 5763 w 10084"/>
                  <a:gd name="connsiteY4" fmla="*/ 202771 h 267163"/>
                  <a:gd name="connsiteX5" fmla="*/ 7203 w 10084"/>
                  <a:gd name="connsiteY5" fmla="*/ 255715 h 267163"/>
                  <a:gd name="connsiteX6" fmla="*/ 10084 w 10084"/>
                  <a:gd name="connsiteY6" fmla="*/ 250673 h 267163"/>
                  <a:gd name="connsiteX7" fmla="*/ 5042 w 10084"/>
                  <a:gd name="connsiteY7" fmla="*/ 0 h 267163"/>
                  <a:gd name="connsiteX8" fmla="*/ 5042 w 10084"/>
                  <a:gd name="connsiteY8" fmla="*/ 174319 h 267163"/>
                  <a:gd name="connsiteX9" fmla="*/ 3242 w 10084"/>
                  <a:gd name="connsiteY9" fmla="*/ 153789 h 267163"/>
                  <a:gd name="connsiteX10" fmla="*/ 3962 w 10084"/>
                  <a:gd name="connsiteY10" fmla="*/ 10805 h 267163"/>
                  <a:gd name="connsiteX11" fmla="*/ 2881 w 10084"/>
                  <a:gd name="connsiteY11" fmla="*/ 132180 h 267163"/>
                  <a:gd name="connsiteX12" fmla="*/ 360 w 10084"/>
                  <a:gd name="connsiteY12" fmla="*/ 106248 h 267163"/>
                  <a:gd name="connsiteX13" fmla="*/ 0 w 10084"/>
                  <a:gd name="connsiteY13" fmla="*/ 130019 h 2671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084" h="267163">
                    <a:moveTo>
                      <a:pt x="360" y="130019"/>
                    </a:moveTo>
                    <a:cubicBezTo>
                      <a:pt x="1080" y="135421"/>
                      <a:pt x="2521" y="263279"/>
                      <a:pt x="2881" y="155590"/>
                    </a:cubicBezTo>
                    <a:cubicBezTo>
                      <a:pt x="5042" y="159912"/>
                      <a:pt x="3962" y="224741"/>
                      <a:pt x="4322" y="253554"/>
                    </a:cubicBezTo>
                    <a:cubicBezTo>
                      <a:pt x="4682" y="232665"/>
                      <a:pt x="5763" y="263999"/>
                      <a:pt x="6483" y="257516"/>
                    </a:cubicBezTo>
                    <a:cubicBezTo>
                      <a:pt x="6483" y="243110"/>
                      <a:pt x="5402" y="226182"/>
                      <a:pt x="5763" y="202771"/>
                    </a:cubicBezTo>
                    <a:cubicBezTo>
                      <a:pt x="6843" y="191967"/>
                      <a:pt x="7563" y="227623"/>
                      <a:pt x="7203" y="255715"/>
                    </a:cubicBezTo>
                    <a:cubicBezTo>
                      <a:pt x="8283" y="221500"/>
                      <a:pt x="9004" y="299295"/>
                      <a:pt x="10084" y="250673"/>
                    </a:cubicBezTo>
                    <a:cubicBezTo>
                      <a:pt x="9364" y="146586"/>
                      <a:pt x="8283" y="73113"/>
                      <a:pt x="5042" y="0"/>
                    </a:cubicBezTo>
                    <a:cubicBezTo>
                      <a:pt x="5763" y="59427"/>
                      <a:pt x="6123" y="125697"/>
                      <a:pt x="5042" y="174319"/>
                    </a:cubicBezTo>
                    <a:lnTo>
                      <a:pt x="3242" y="153789"/>
                    </a:lnTo>
                    <a:cubicBezTo>
                      <a:pt x="5042" y="98685"/>
                      <a:pt x="3602" y="64829"/>
                      <a:pt x="3962" y="10805"/>
                    </a:cubicBezTo>
                    <a:lnTo>
                      <a:pt x="2881" y="132180"/>
                    </a:lnTo>
                    <a:cubicBezTo>
                      <a:pt x="1080" y="189085"/>
                      <a:pt x="720" y="150908"/>
                      <a:pt x="360" y="106248"/>
                    </a:cubicBezTo>
                    <a:cubicBezTo>
                      <a:pt x="360" y="117413"/>
                      <a:pt x="360" y="127137"/>
                      <a:pt x="0" y="130019"/>
                    </a:cubicBezTo>
                    <a:close/>
                  </a:path>
                </a:pathLst>
              </a:custGeom>
              <a:solidFill>
                <a:schemeClr val="accent2"/>
              </a:solidFill>
              <a:ln w="0" cap="flat">
                <a:noFill/>
                <a:prstDash val="solid"/>
                <a:miter/>
              </a:ln>
            </p:spPr>
            <p:txBody>
              <a:bodyPr rtlCol="0" anchor="ctr"/>
              <a:lstStyle/>
              <a:p>
                <a:endParaRPr lang="en-US" sz="744"/>
              </a:p>
            </p:txBody>
          </p:sp>
          <p:sp>
            <p:nvSpPr>
              <p:cNvPr id="3233" name="Freeform: Shape 3232">
                <a:extLst>
                  <a:ext uri="{FF2B5EF4-FFF2-40B4-BE49-F238E27FC236}">
                    <a16:creationId xmlns:a16="http://schemas.microsoft.com/office/drawing/2014/main" id="{B5CFA167-0E81-9FD4-74D6-304ECEC676CE}"/>
                  </a:ext>
                </a:extLst>
              </p:cNvPr>
              <p:cNvSpPr/>
              <p:nvPr/>
            </p:nvSpPr>
            <p:spPr>
              <a:xfrm>
                <a:off x="11768323" y="4221561"/>
                <a:ext cx="3601" cy="7203"/>
              </a:xfrm>
              <a:custGeom>
                <a:avLst/>
                <a:gdLst>
                  <a:gd name="connsiteX0" fmla="*/ 0 w 3601"/>
                  <a:gd name="connsiteY0" fmla="*/ 0 h 7203"/>
                  <a:gd name="connsiteX1" fmla="*/ 0 w 3601"/>
                  <a:gd name="connsiteY1" fmla="*/ 2161 h 7203"/>
                  <a:gd name="connsiteX2" fmla="*/ 0 w 3601"/>
                  <a:gd name="connsiteY2" fmla="*/ 7203 h 7203"/>
                  <a:gd name="connsiteX3" fmla="*/ 0 w 3601"/>
                  <a:gd name="connsiteY3" fmla="*/ 0 h 7203"/>
                </a:gdLst>
                <a:ahLst/>
                <a:cxnLst>
                  <a:cxn ang="0">
                    <a:pos x="connsiteX0" y="connsiteY0"/>
                  </a:cxn>
                  <a:cxn ang="0">
                    <a:pos x="connsiteX1" y="connsiteY1"/>
                  </a:cxn>
                  <a:cxn ang="0">
                    <a:pos x="connsiteX2" y="connsiteY2"/>
                  </a:cxn>
                  <a:cxn ang="0">
                    <a:pos x="connsiteX3" y="connsiteY3"/>
                  </a:cxn>
                </a:cxnLst>
                <a:rect l="l" t="t" r="r" b="b"/>
                <a:pathLst>
                  <a:path w="3601" h="7203">
                    <a:moveTo>
                      <a:pt x="0" y="0"/>
                    </a:moveTo>
                    <a:lnTo>
                      <a:pt x="0" y="2161"/>
                    </a:lnTo>
                    <a:cubicBezTo>
                      <a:pt x="0" y="3962"/>
                      <a:pt x="0" y="6123"/>
                      <a:pt x="0" y="7203"/>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3234" name="Freeform: Shape 3233">
                <a:extLst>
                  <a:ext uri="{FF2B5EF4-FFF2-40B4-BE49-F238E27FC236}">
                    <a16:creationId xmlns:a16="http://schemas.microsoft.com/office/drawing/2014/main" id="{F560C3BB-1A9E-862C-F0B3-3E07BF39C806}"/>
                  </a:ext>
                </a:extLst>
              </p:cNvPr>
              <p:cNvSpPr/>
              <p:nvPr/>
            </p:nvSpPr>
            <p:spPr>
              <a:xfrm>
                <a:off x="8510293" y="4206578"/>
                <a:ext cx="720" cy="10661"/>
              </a:xfrm>
              <a:custGeom>
                <a:avLst/>
                <a:gdLst>
                  <a:gd name="connsiteX0" fmla="*/ 0 w 720"/>
                  <a:gd name="connsiteY0" fmla="*/ 217 h 10661"/>
                  <a:gd name="connsiteX1" fmla="*/ 720 w 720"/>
                  <a:gd name="connsiteY1" fmla="*/ 10661 h 10661"/>
                  <a:gd name="connsiteX2" fmla="*/ 0 w 720"/>
                  <a:gd name="connsiteY2" fmla="*/ 217 h 10661"/>
                </a:gdLst>
                <a:ahLst/>
                <a:cxnLst>
                  <a:cxn ang="0">
                    <a:pos x="connsiteX0" y="connsiteY0"/>
                  </a:cxn>
                  <a:cxn ang="0">
                    <a:pos x="connsiteX1" y="connsiteY1"/>
                  </a:cxn>
                  <a:cxn ang="0">
                    <a:pos x="connsiteX2" y="connsiteY2"/>
                  </a:cxn>
                </a:cxnLst>
                <a:rect l="l" t="t" r="r" b="b"/>
                <a:pathLst>
                  <a:path w="720" h="10661">
                    <a:moveTo>
                      <a:pt x="0" y="217"/>
                    </a:moveTo>
                    <a:lnTo>
                      <a:pt x="720" y="10661"/>
                    </a:lnTo>
                    <a:cubicBezTo>
                      <a:pt x="720" y="2017"/>
                      <a:pt x="0" y="-864"/>
                      <a:pt x="0" y="217"/>
                    </a:cubicBezTo>
                    <a:close/>
                  </a:path>
                </a:pathLst>
              </a:custGeom>
              <a:solidFill>
                <a:schemeClr val="accent2"/>
              </a:solidFill>
              <a:ln w="0" cap="flat">
                <a:noFill/>
                <a:prstDash val="solid"/>
                <a:miter/>
              </a:ln>
            </p:spPr>
            <p:txBody>
              <a:bodyPr rtlCol="0" anchor="ctr"/>
              <a:lstStyle/>
              <a:p>
                <a:endParaRPr lang="en-US" sz="744"/>
              </a:p>
            </p:txBody>
          </p:sp>
          <p:sp>
            <p:nvSpPr>
              <p:cNvPr id="3235" name="Freeform: Shape 3234">
                <a:extLst>
                  <a:ext uri="{FF2B5EF4-FFF2-40B4-BE49-F238E27FC236}">
                    <a16:creationId xmlns:a16="http://schemas.microsoft.com/office/drawing/2014/main" id="{C34B6C77-97E7-64BC-76AC-6BF2E3324286}"/>
                  </a:ext>
                </a:extLst>
              </p:cNvPr>
              <p:cNvSpPr/>
              <p:nvPr/>
            </p:nvSpPr>
            <p:spPr>
              <a:xfrm>
                <a:off x="11778047" y="4148487"/>
                <a:ext cx="3601" cy="681"/>
              </a:xfrm>
              <a:custGeom>
                <a:avLst/>
                <a:gdLst>
                  <a:gd name="connsiteX0" fmla="*/ 0 w 3601"/>
                  <a:gd name="connsiteY0" fmla="*/ 682 h 681"/>
                  <a:gd name="connsiteX1" fmla="*/ 0 w 3601"/>
                  <a:gd name="connsiteY1" fmla="*/ 682 h 681"/>
                  <a:gd name="connsiteX2" fmla="*/ 0 w 3601"/>
                  <a:gd name="connsiteY2" fmla="*/ 682 h 681"/>
                </a:gdLst>
                <a:ahLst/>
                <a:cxnLst>
                  <a:cxn ang="0">
                    <a:pos x="connsiteX0" y="connsiteY0"/>
                  </a:cxn>
                  <a:cxn ang="0">
                    <a:pos x="connsiteX1" y="connsiteY1"/>
                  </a:cxn>
                  <a:cxn ang="0">
                    <a:pos x="connsiteX2" y="connsiteY2"/>
                  </a:cxn>
                </a:cxnLst>
                <a:rect l="l" t="t" r="r" b="b"/>
                <a:pathLst>
                  <a:path w="3601" h="681">
                    <a:moveTo>
                      <a:pt x="0" y="682"/>
                    </a:moveTo>
                    <a:lnTo>
                      <a:pt x="0" y="682"/>
                    </a:lnTo>
                    <a:cubicBezTo>
                      <a:pt x="0" y="-38"/>
                      <a:pt x="0" y="-399"/>
                      <a:pt x="0" y="682"/>
                    </a:cubicBezTo>
                    <a:close/>
                  </a:path>
                </a:pathLst>
              </a:custGeom>
              <a:solidFill>
                <a:schemeClr val="accent2"/>
              </a:solidFill>
              <a:ln w="0" cap="flat">
                <a:noFill/>
                <a:prstDash val="solid"/>
                <a:miter/>
              </a:ln>
            </p:spPr>
            <p:txBody>
              <a:bodyPr rtlCol="0" anchor="ctr"/>
              <a:lstStyle/>
              <a:p>
                <a:endParaRPr lang="en-US" sz="744"/>
              </a:p>
            </p:txBody>
          </p:sp>
          <p:sp>
            <p:nvSpPr>
              <p:cNvPr id="3236" name="Freeform: Shape 3235">
                <a:extLst>
                  <a:ext uri="{FF2B5EF4-FFF2-40B4-BE49-F238E27FC236}">
                    <a16:creationId xmlns:a16="http://schemas.microsoft.com/office/drawing/2014/main" id="{8BED524D-339B-E922-95E6-025F8C6B86B4}"/>
                  </a:ext>
                </a:extLst>
              </p:cNvPr>
              <p:cNvSpPr/>
              <p:nvPr/>
            </p:nvSpPr>
            <p:spPr>
              <a:xfrm>
                <a:off x="8510293" y="3947478"/>
                <a:ext cx="3601" cy="1440"/>
              </a:xfrm>
              <a:custGeom>
                <a:avLst/>
                <a:gdLst>
                  <a:gd name="connsiteX0" fmla="*/ 0 w 3601"/>
                  <a:gd name="connsiteY0" fmla="*/ 0 h 1440"/>
                  <a:gd name="connsiteX1" fmla="*/ 0 w 3601"/>
                  <a:gd name="connsiteY1" fmla="*/ 1441 h 1440"/>
                  <a:gd name="connsiteX2" fmla="*/ 0 w 3601"/>
                  <a:gd name="connsiteY2" fmla="*/ 0 h 1440"/>
                </a:gdLst>
                <a:ahLst/>
                <a:cxnLst>
                  <a:cxn ang="0">
                    <a:pos x="connsiteX0" y="connsiteY0"/>
                  </a:cxn>
                  <a:cxn ang="0">
                    <a:pos x="connsiteX1" y="connsiteY1"/>
                  </a:cxn>
                  <a:cxn ang="0">
                    <a:pos x="connsiteX2" y="connsiteY2"/>
                  </a:cxn>
                </a:cxnLst>
                <a:rect l="l" t="t" r="r" b="b"/>
                <a:pathLst>
                  <a:path w="3601" h="1440">
                    <a:moveTo>
                      <a:pt x="0" y="0"/>
                    </a:moveTo>
                    <a:cubicBezTo>
                      <a:pt x="0" y="360"/>
                      <a:pt x="0" y="720"/>
                      <a:pt x="0" y="1441"/>
                    </a:cubicBezTo>
                    <a:cubicBezTo>
                      <a:pt x="0" y="360"/>
                      <a:pt x="0" y="360"/>
                      <a:pt x="0" y="0"/>
                    </a:cubicBezTo>
                    <a:close/>
                  </a:path>
                </a:pathLst>
              </a:custGeom>
              <a:solidFill>
                <a:schemeClr val="accent2"/>
              </a:solidFill>
              <a:ln w="0" cap="flat">
                <a:noFill/>
                <a:prstDash val="solid"/>
                <a:miter/>
              </a:ln>
            </p:spPr>
            <p:txBody>
              <a:bodyPr rtlCol="0" anchor="ctr"/>
              <a:lstStyle/>
              <a:p>
                <a:endParaRPr lang="en-US" sz="744"/>
              </a:p>
            </p:txBody>
          </p:sp>
          <p:sp>
            <p:nvSpPr>
              <p:cNvPr id="3237" name="Freeform: Shape 3236">
                <a:extLst>
                  <a:ext uri="{FF2B5EF4-FFF2-40B4-BE49-F238E27FC236}">
                    <a16:creationId xmlns:a16="http://schemas.microsoft.com/office/drawing/2014/main" id="{F7C1DBED-42EC-19FE-ABDA-B5365262FB72}"/>
                  </a:ext>
                </a:extLst>
              </p:cNvPr>
              <p:cNvSpPr/>
              <p:nvPr/>
            </p:nvSpPr>
            <p:spPr>
              <a:xfrm>
                <a:off x="8468154" y="3877966"/>
                <a:ext cx="3601" cy="4849"/>
              </a:xfrm>
              <a:custGeom>
                <a:avLst/>
                <a:gdLst>
                  <a:gd name="connsiteX0" fmla="*/ 0 w 3601"/>
                  <a:gd name="connsiteY0" fmla="*/ 0 h 4849"/>
                  <a:gd name="connsiteX1" fmla="*/ 0 w 3601"/>
                  <a:gd name="connsiteY1" fmla="*/ 1801 h 4849"/>
                  <a:gd name="connsiteX2" fmla="*/ 0 w 3601"/>
                  <a:gd name="connsiteY2" fmla="*/ 0 h 4849"/>
                </a:gdLst>
                <a:ahLst/>
                <a:cxnLst>
                  <a:cxn ang="0">
                    <a:pos x="connsiteX0" y="connsiteY0"/>
                  </a:cxn>
                  <a:cxn ang="0">
                    <a:pos x="connsiteX1" y="connsiteY1"/>
                  </a:cxn>
                  <a:cxn ang="0">
                    <a:pos x="connsiteX2" y="connsiteY2"/>
                  </a:cxn>
                </a:cxnLst>
                <a:rect l="l" t="t" r="r" b="b"/>
                <a:pathLst>
                  <a:path w="3601" h="4849">
                    <a:moveTo>
                      <a:pt x="0" y="0"/>
                    </a:moveTo>
                    <a:cubicBezTo>
                      <a:pt x="0" y="360"/>
                      <a:pt x="0" y="720"/>
                      <a:pt x="0" y="1801"/>
                    </a:cubicBezTo>
                    <a:cubicBezTo>
                      <a:pt x="0" y="7203"/>
                      <a:pt x="0" y="4682"/>
                      <a:pt x="0" y="0"/>
                    </a:cubicBezTo>
                    <a:close/>
                  </a:path>
                </a:pathLst>
              </a:custGeom>
              <a:solidFill>
                <a:schemeClr val="accent2"/>
              </a:solidFill>
              <a:ln w="0" cap="flat">
                <a:noFill/>
                <a:prstDash val="solid"/>
                <a:miter/>
              </a:ln>
            </p:spPr>
            <p:txBody>
              <a:bodyPr rtlCol="0" anchor="ctr"/>
              <a:lstStyle/>
              <a:p>
                <a:endParaRPr lang="en-US" sz="744"/>
              </a:p>
            </p:txBody>
          </p:sp>
          <p:sp>
            <p:nvSpPr>
              <p:cNvPr id="3238" name="Freeform: Shape 3237">
                <a:extLst>
                  <a:ext uri="{FF2B5EF4-FFF2-40B4-BE49-F238E27FC236}">
                    <a16:creationId xmlns:a16="http://schemas.microsoft.com/office/drawing/2014/main" id="{90328246-1825-8935-DD15-406527D0336F}"/>
                  </a:ext>
                </a:extLst>
              </p:cNvPr>
              <p:cNvSpPr/>
              <p:nvPr/>
            </p:nvSpPr>
            <p:spPr>
              <a:xfrm>
                <a:off x="8510293" y="3946797"/>
                <a:ext cx="3601" cy="320"/>
              </a:xfrm>
              <a:custGeom>
                <a:avLst/>
                <a:gdLst>
                  <a:gd name="connsiteX0" fmla="*/ 0 w 3601"/>
                  <a:gd name="connsiteY0" fmla="*/ 320 h 320"/>
                  <a:gd name="connsiteX1" fmla="*/ 0 w 3601"/>
                  <a:gd name="connsiteY1" fmla="*/ 320 h 320"/>
                  <a:gd name="connsiteX2" fmla="*/ 0 w 3601"/>
                  <a:gd name="connsiteY2" fmla="*/ 320 h 320"/>
                </a:gdLst>
                <a:ahLst/>
                <a:cxnLst>
                  <a:cxn ang="0">
                    <a:pos x="connsiteX0" y="connsiteY0"/>
                  </a:cxn>
                  <a:cxn ang="0">
                    <a:pos x="connsiteX1" y="connsiteY1"/>
                  </a:cxn>
                  <a:cxn ang="0">
                    <a:pos x="connsiteX2" y="connsiteY2"/>
                  </a:cxn>
                </a:cxnLst>
                <a:rect l="l" t="t" r="r" b="b"/>
                <a:pathLst>
                  <a:path w="3601" h="320">
                    <a:moveTo>
                      <a:pt x="0" y="320"/>
                    </a:moveTo>
                    <a:cubicBezTo>
                      <a:pt x="0" y="320"/>
                      <a:pt x="0" y="320"/>
                      <a:pt x="0" y="320"/>
                    </a:cubicBezTo>
                    <a:cubicBezTo>
                      <a:pt x="0" y="320"/>
                      <a:pt x="0" y="-400"/>
                      <a:pt x="0" y="320"/>
                    </a:cubicBezTo>
                    <a:close/>
                  </a:path>
                </a:pathLst>
              </a:custGeom>
              <a:solidFill>
                <a:schemeClr val="accent2"/>
              </a:solidFill>
              <a:ln w="0" cap="flat">
                <a:noFill/>
                <a:prstDash val="solid"/>
                <a:miter/>
              </a:ln>
            </p:spPr>
            <p:txBody>
              <a:bodyPr rtlCol="0" anchor="ctr"/>
              <a:lstStyle/>
              <a:p>
                <a:endParaRPr lang="en-US" sz="744"/>
              </a:p>
            </p:txBody>
          </p:sp>
          <p:sp>
            <p:nvSpPr>
              <p:cNvPr id="3239" name="Freeform: Shape 3238">
                <a:extLst>
                  <a:ext uri="{FF2B5EF4-FFF2-40B4-BE49-F238E27FC236}">
                    <a16:creationId xmlns:a16="http://schemas.microsoft.com/office/drawing/2014/main" id="{F585D183-84BE-83AC-58FD-D9644FC42FD0}"/>
                  </a:ext>
                </a:extLst>
              </p:cNvPr>
              <p:cNvSpPr/>
              <p:nvPr/>
            </p:nvSpPr>
            <p:spPr>
              <a:xfrm>
                <a:off x="9083630" y="2971077"/>
                <a:ext cx="10845" cy="2488"/>
              </a:xfrm>
              <a:custGeom>
                <a:avLst/>
                <a:gdLst>
                  <a:gd name="connsiteX0" fmla="*/ 10846 w 10845"/>
                  <a:gd name="connsiteY0" fmla="*/ 0 h 2488"/>
                  <a:gd name="connsiteX1" fmla="*/ 761 w 10845"/>
                  <a:gd name="connsiteY1" fmla="*/ 2161 h 2488"/>
                  <a:gd name="connsiteX2" fmla="*/ 10846 w 10845"/>
                  <a:gd name="connsiteY2" fmla="*/ 0 h 2488"/>
                </a:gdLst>
                <a:ahLst/>
                <a:cxnLst>
                  <a:cxn ang="0">
                    <a:pos x="connsiteX0" y="connsiteY0"/>
                  </a:cxn>
                  <a:cxn ang="0">
                    <a:pos x="connsiteX1" y="connsiteY1"/>
                  </a:cxn>
                  <a:cxn ang="0">
                    <a:pos x="connsiteX2" y="connsiteY2"/>
                  </a:cxn>
                </a:cxnLst>
                <a:rect l="l" t="t" r="r" b="b"/>
                <a:pathLst>
                  <a:path w="10845" h="2488">
                    <a:moveTo>
                      <a:pt x="10846" y="0"/>
                    </a:moveTo>
                    <a:cubicBezTo>
                      <a:pt x="10846" y="0"/>
                      <a:pt x="6884" y="720"/>
                      <a:pt x="761" y="2161"/>
                    </a:cubicBezTo>
                    <a:cubicBezTo>
                      <a:pt x="-1400" y="2881"/>
                      <a:pt x="761" y="2521"/>
                      <a:pt x="10846" y="0"/>
                    </a:cubicBezTo>
                    <a:close/>
                  </a:path>
                </a:pathLst>
              </a:custGeom>
              <a:solidFill>
                <a:schemeClr val="accent2"/>
              </a:solidFill>
              <a:ln w="0" cap="flat">
                <a:noFill/>
                <a:prstDash val="solid"/>
                <a:miter/>
              </a:ln>
            </p:spPr>
            <p:txBody>
              <a:bodyPr rtlCol="0" anchor="ctr"/>
              <a:lstStyle/>
              <a:p>
                <a:endParaRPr lang="en-US" sz="744"/>
              </a:p>
            </p:txBody>
          </p:sp>
          <p:sp>
            <p:nvSpPr>
              <p:cNvPr id="3240" name="Freeform: Shape 3239">
                <a:extLst>
                  <a:ext uri="{FF2B5EF4-FFF2-40B4-BE49-F238E27FC236}">
                    <a16:creationId xmlns:a16="http://schemas.microsoft.com/office/drawing/2014/main" id="{C1F084B8-7486-9A66-0DD5-975D4540AAC2}"/>
                  </a:ext>
                </a:extLst>
              </p:cNvPr>
              <p:cNvSpPr/>
              <p:nvPr/>
            </p:nvSpPr>
            <p:spPr>
              <a:xfrm>
                <a:off x="8866133" y="3069762"/>
                <a:ext cx="3961" cy="2160"/>
              </a:xfrm>
              <a:custGeom>
                <a:avLst/>
                <a:gdLst>
                  <a:gd name="connsiteX0" fmla="*/ 3962 w 3961"/>
                  <a:gd name="connsiteY0" fmla="*/ 0 h 2160"/>
                  <a:gd name="connsiteX1" fmla="*/ 0 w 3961"/>
                  <a:gd name="connsiteY1" fmla="*/ 2161 h 2160"/>
                  <a:gd name="connsiteX2" fmla="*/ 3962 w 3961"/>
                  <a:gd name="connsiteY2" fmla="*/ 0 h 2160"/>
                </a:gdLst>
                <a:ahLst/>
                <a:cxnLst>
                  <a:cxn ang="0">
                    <a:pos x="connsiteX0" y="connsiteY0"/>
                  </a:cxn>
                  <a:cxn ang="0">
                    <a:pos x="connsiteX1" y="connsiteY1"/>
                  </a:cxn>
                  <a:cxn ang="0">
                    <a:pos x="connsiteX2" y="connsiteY2"/>
                  </a:cxn>
                </a:cxnLst>
                <a:rect l="l" t="t" r="r" b="b"/>
                <a:pathLst>
                  <a:path w="3961" h="2160">
                    <a:moveTo>
                      <a:pt x="3962" y="0"/>
                    </a:moveTo>
                    <a:cubicBezTo>
                      <a:pt x="2521" y="720"/>
                      <a:pt x="1801" y="1080"/>
                      <a:pt x="0" y="2161"/>
                    </a:cubicBezTo>
                    <a:lnTo>
                      <a:pt x="3962" y="0"/>
                    </a:lnTo>
                    <a:close/>
                  </a:path>
                </a:pathLst>
              </a:custGeom>
              <a:solidFill>
                <a:schemeClr val="accent2"/>
              </a:solidFill>
              <a:ln w="0" cap="flat">
                <a:noFill/>
                <a:prstDash val="solid"/>
                <a:miter/>
              </a:ln>
            </p:spPr>
            <p:txBody>
              <a:bodyPr rtlCol="0" anchor="ctr"/>
              <a:lstStyle/>
              <a:p>
                <a:endParaRPr lang="en-US" sz="744"/>
              </a:p>
            </p:txBody>
          </p:sp>
          <p:sp>
            <p:nvSpPr>
              <p:cNvPr id="3241" name="Freeform: Shape 3240">
                <a:extLst>
                  <a:ext uri="{FF2B5EF4-FFF2-40B4-BE49-F238E27FC236}">
                    <a16:creationId xmlns:a16="http://schemas.microsoft.com/office/drawing/2014/main" id="{238F4C06-BBBE-543F-1DA3-805F34286B1D}"/>
                  </a:ext>
                </a:extLst>
              </p:cNvPr>
              <p:cNvSpPr/>
              <p:nvPr/>
            </p:nvSpPr>
            <p:spPr>
              <a:xfrm>
                <a:off x="10711966" y="2907689"/>
                <a:ext cx="29533" cy="3601"/>
              </a:xfrm>
              <a:custGeom>
                <a:avLst/>
                <a:gdLst>
                  <a:gd name="connsiteX0" fmla="*/ 29533 w 29533"/>
                  <a:gd name="connsiteY0" fmla="*/ 0 h 3601"/>
                  <a:gd name="connsiteX1" fmla="*/ 0 w 29533"/>
                  <a:gd name="connsiteY1" fmla="*/ 0 h 3601"/>
                  <a:gd name="connsiteX2" fmla="*/ 29533 w 29533"/>
                  <a:gd name="connsiteY2" fmla="*/ 0 h 3601"/>
                </a:gdLst>
                <a:ahLst/>
                <a:cxnLst>
                  <a:cxn ang="0">
                    <a:pos x="connsiteX0" y="connsiteY0"/>
                  </a:cxn>
                  <a:cxn ang="0">
                    <a:pos x="connsiteX1" y="connsiteY1"/>
                  </a:cxn>
                  <a:cxn ang="0">
                    <a:pos x="connsiteX2" y="connsiteY2"/>
                  </a:cxn>
                </a:cxnLst>
                <a:rect l="l" t="t" r="r" b="b"/>
                <a:pathLst>
                  <a:path w="29533" h="3601">
                    <a:moveTo>
                      <a:pt x="29533" y="0"/>
                    </a:moveTo>
                    <a:cubicBezTo>
                      <a:pt x="17288" y="0"/>
                      <a:pt x="7923" y="0"/>
                      <a:pt x="0" y="0"/>
                    </a:cubicBezTo>
                    <a:cubicBezTo>
                      <a:pt x="9004" y="0"/>
                      <a:pt x="18728" y="0"/>
                      <a:pt x="29533" y="0"/>
                    </a:cubicBezTo>
                    <a:close/>
                  </a:path>
                </a:pathLst>
              </a:custGeom>
              <a:solidFill>
                <a:schemeClr val="accent2"/>
              </a:solidFill>
              <a:ln w="0" cap="flat">
                <a:noFill/>
                <a:prstDash val="solid"/>
                <a:miter/>
              </a:ln>
            </p:spPr>
            <p:txBody>
              <a:bodyPr rtlCol="0" anchor="ctr"/>
              <a:lstStyle/>
              <a:p>
                <a:endParaRPr lang="en-US" sz="744"/>
              </a:p>
            </p:txBody>
          </p:sp>
          <p:sp>
            <p:nvSpPr>
              <p:cNvPr id="3242" name="Freeform: Shape 3241">
                <a:extLst>
                  <a:ext uri="{FF2B5EF4-FFF2-40B4-BE49-F238E27FC236}">
                    <a16:creationId xmlns:a16="http://schemas.microsoft.com/office/drawing/2014/main" id="{47100BE4-2B10-EB30-482A-A969589ADAD7}"/>
                  </a:ext>
                </a:extLst>
              </p:cNvPr>
              <p:cNvSpPr/>
              <p:nvPr/>
            </p:nvSpPr>
            <p:spPr>
              <a:xfrm>
                <a:off x="8510653" y="3948918"/>
                <a:ext cx="720" cy="12245"/>
              </a:xfrm>
              <a:custGeom>
                <a:avLst/>
                <a:gdLst>
                  <a:gd name="connsiteX0" fmla="*/ 0 w 720"/>
                  <a:gd name="connsiteY0" fmla="*/ 0 h 12245"/>
                  <a:gd name="connsiteX1" fmla="*/ 720 w 720"/>
                  <a:gd name="connsiteY1" fmla="*/ 12246 h 12245"/>
                  <a:gd name="connsiteX2" fmla="*/ 0 w 720"/>
                  <a:gd name="connsiteY2" fmla="*/ 0 h 12245"/>
                </a:gdLst>
                <a:ahLst/>
                <a:cxnLst>
                  <a:cxn ang="0">
                    <a:pos x="connsiteX0" y="connsiteY0"/>
                  </a:cxn>
                  <a:cxn ang="0">
                    <a:pos x="connsiteX1" y="connsiteY1"/>
                  </a:cxn>
                  <a:cxn ang="0">
                    <a:pos x="connsiteX2" y="connsiteY2"/>
                  </a:cxn>
                </a:cxnLst>
                <a:rect l="l" t="t" r="r" b="b"/>
                <a:pathLst>
                  <a:path w="720" h="12245">
                    <a:moveTo>
                      <a:pt x="0" y="0"/>
                    </a:moveTo>
                    <a:cubicBezTo>
                      <a:pt x="0" y="2521"/>
                      <a:pt x="360" y="6123"/>
                      <a:pt x="720" y="12246"/>
                    </a:cubicBezTo>
                    <a:cubicBezTo>
                      <a:pt x="720" y="5402"/>
                      <a:pt x="360" y="1801"/>
                      <a:pt x="0" y="0"/>
                    </a:cubicBezTo>
                    <a:close/>
                  </a:path>
                </a:pathLst>
              </a:custGeom>
              <a:solidFill>
                <a:schemeClr val="accent2"/>
              </a:solidFill>
              <a:ln w="0" cap="flat">
                <a:noFill/>
                <a:prstDash val="solid"/>
                <a:miter/>
              </a:ln>
            </p:spPr>
            <p:txBody>
              <a:bodyPr rtlCol="0" anchor="ctr"/>
              <a:lstStyle/>
              <a:p>
                <a:endParaRPr lang="en-US" sz="744"/>
              </a:p>
            </p:txBody>
          </p:sp>
          <p:sp>
            <p:nvSpPr>
              <p:cNvPr id="3243" name="Freeform: Shape 3242">
                <a:extLst>
                  <a:ext uri="{FF2B5EF4-FFF2-40B4-BE49-F238E27FC236}">
                    <a16:creationId xmlns:a16="http://schemas.microsoft.com/office/drawing/2014/main" id="{24B56CB6-2127-2430-822B-98456E6B8423}"/>
                  </a:ext>
                </a:extLst>
              </p:cNvPr>
              <p:cNvSpPr/>
              <p:nvPr/>
            </p:nvSpPr>
            <p:spPr>
              <a:xfrm>
                <a:off x="9461122" y="2930739"/>
                <a:ext cx="7923" cy="3601"/>
              </a:xfrm>
              <a:custGeom>
                <a:avLst/>
                <a:gdLst>
                  <a:gd name="connsiteX0" fmla="*/ 7563 w 7923"/>
                  <a:gd name="connsiteY0" fmla="*/ 0 h 3601"/>
                  <a:gd name="connsiteX1" fmla="*/ 0 w 7923"/>
                  <a:gd name="connsiteY1" fmla="*/ 0 h 3601"/>
                  <a:gd name="connsiteX2" fmla="*/ 4682 w 7923"/>
                  <a:gd name="connsiteY2" fmla="*/ 0 h 3601"/>
                  <a:gd name="connsiteX3" fmla="*/ 7924 w 7923"/>
                  <a:gd name="connsiteY3" fmla="*/ 0 h 3601"/>
                </a:gdLst>
                <a:ahLst/>
                <a:cxnLst>
                  <a:cxn ang="0">
                    <a:pos x="connsiteX0" y="connsiteY0"/>
                  </a:cxn>
                  <a:cxn ang="0">
                    <a:pos x="connsiteX1" y="connsiteY1"/>
                  </a:cxn>
                  <a:cxn ang="0">
                    <a:pos x="connsiteX2" y="connsiteY2"/>
                  </a:cxn>
                  <a:cxn ang="0">
                    <a:pos x="connsiteX3" y="connsiteY3"/>
                  </a:cxn>
                </a:cxnLst>
                <a:rect l="l" t="t" r="r" b="b"/>
                <a:pathLst>
                  <a:path w="7923" h="3601">
                    <a:moveTo>
                      <a:pt x="7563" y="0"/>
                    </a:moveTo>
                    <a:cubicBezTo>
                      <a:pt x="5042" y="0"/>
                      <a:pt x="2521" y="0"/>
                      <a:pt x="0" y="0"/>
                    </a:cubicBezTo>
                    <a:cubicBezTo>
                      <a:pt x="1441" y="0"/>
                      <a:pt x="2881" y="0"/>
                      <a:pt x="4682" y="0"/>
                    </a:cubicBezTo>
                    <a:lnTo>
                      <a:pt x="7924" y="0"/>
                    </a:lnTo>
                    <a:close/>
                  </a:path>
                </a:pathLst>
              </a:custGeom>
              <a:solidFill>
                <a:schemeClr val="accent2"/>
              </a:solidFill>
              <a:ln w="0" cap="flat">
                <a:noFill/>
                <a:prstDash val="solid"/>
                <a:miter/>
              </a:ln>
            </p:spPr>
            <p:txBody>
              <a:bodyPr rtlCol="0" anchor="ctr"/>
              <a:lstStyle/>
              <a:p>
                <a:endParaRPr lang="en-US" sz="744"/>
              </a:p>
            </p:txBody>
          </p:sp>
          <p:sp>
            <p:nvSpPr>
              <p:cNvPr id="3244" name="Freeform: Shape 3243">
                <a:extLst>
                  <a:ext uri="{FF2B5EF4-FFF2-40B4-BE49-F238E27FC236}">
                    <a16:creationId xmlns:a16="http://schemas.microsoft.com/office/drawing/2014/main" id="{92B8FBF7-5572-55A2-21B0-0E05C306D8D7}"/>
                  </a:ext>
                </a:extLst>
              </p:cNvPr>
              <p:cNvSpPr/>
              <p:nvPr/>
            </p:nvSpPr>
            <p:spPr>
              <a:xfrm>
                <a:off x="9422224" y="2927439"/>
                <a:ext cx="308659" cy="5460"/>
              </a:xfrm>
              <a:custGeom>
                <a:avLst/>
                <a:gdLst>
                  <a:gd name="connsiteX0" fmla="*/ 176120 w 308659"/>
                  <a:gd name="connsiteY0" fmla="*/ 4740 h 5460"/>
                  <a:gd name="connsiteX1" fmla="*/ 167115 w 308659"/>
                  <a:gd name="connsiteY1" fmla="*/ 5461 h 5460"/>
                  <a:gd name="connsiteX2" fmla="*/ 308659 w 308659"/>
                  <a:gd name="connsiteY2" fmla="*/ 3300 h 5460"/>
                  <a:gd name="connsiteX3" fmla="*/ 225102 w 308659"/>
                  <a:gd name="connsiteY3" fmla="*/ 779 h 5460"/>
                  <a:gd name="connsiteX4" fmla="*/ 127498 w 308659"/>
                  <a:gd name="connsiteY4" fmla="*/ 58 h 5460"/>
                  <a:gd name="connsiteX5" fmla="*/ 97244 w 308659"/>
                  <a:gd name="connsiteY5" fmla="*/ 2579 h 5460"/>
                  <a:gd name="connsiteX6" fmla="*/ 75274 w 308659"/>
                  <a:gd name="connsiteY6" fmla="*/ 418 h 5460"/>
                  <a:gd name="connsiteX7" fmla="*/ 0 w 308659"/>
                  <a:gd name="connsiteY7" fmla="*/ 418 h 5460"/>
                  <a:gd name="connsiteX8" fmla="*/ 65550 w 308659"/>
                  <a:gd name="connsiteY8" fmla="*/ 779 h 5460"/>
                  <a:gd name="connsiteX9" fmla="*/ 45741 w 308659"/>
                  <a:gd name="connsiteY9" fmla="*/ 2940 h 5460"/>
                  <a:gd name="connsiteX10" fmla="*/ 52584 w 308659"/>
                  <a:gd name="connsiteY10" fmla="*/ 2940 h 5460"/>
                  <a:gd name="connsiteX11" fmla="*/ 175759 w 308659"/>
                  <a:gd name="connsiteY11" fmla="*/ 4740 h 5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8659" h="5460">
                    <a:moveTo>
                      <a:pt x="176120" y="4740"/>
                    </a:moveTo>
                    <a:cubicBezTo>
                      <a:pt x="171798" y="4740"/>
                      <a:pt x="169637" y="5101"/>
                      <a:pt x="167115" y="5461"/>
                    </a:cubicBezTo>
                    <a:cubicBezTo>
                      <a:pt x="213576" y="4740"/>
                      <a:pt x="298575" y="5461"/>
                      <a:pt x="308659" y="3300"/>
                    </a:cubicBezTo>
                    <a:cubicBezTo>
                      <a:pt x="292812" y="3300"/>
                      <a:pt x="211415" y="2219"/>
                      <a:pt x="225102" y="779"/>
                    </a:cubicBezTo>
                    <a:cubicBezTo>
                      <a:pt x="192687" y="1139"/>
                      <a:pt x="144785" y="-302"/>
                      <a:pt x="127498" y="58"/>
                    </a:cubicBezTo>
                    <a:cubicBezTo>
                      <a:pt x="180441" y="1139"/>
                      <a:pt x="133260" y="1859"/>
                      <a:pt x="97244" y="2579"/>
                    </a:cubicBezTo>
                    <a:cubicBezTo>
                      <a:pt x="64829" y="1859"/>
                      <a:pt x="103367" y="779"/>
                      <a:pt x="75274" y="418"/>
                    </a:cubicBezTo>
                    <a:lnTo>
                      <a:pt x="0" y="418"/>
                    </a:lnTo>
                    <a:cubicBezTo>
                      <a:pt x="0" y="418"/>
                      <a:pt x="65550" y="779"/>
                      <a:pt x="65550" y="779"/>
                    </a:cubicBezTo>
                    <a:lnTo>
                      <a:pt x="45741" y="2940"/>
                    </a:lnTo>
                    <a:cubicBezTo>
                      <a:pt x="48262" y="2940"/>
                      <a:pt x="49702" y="2940"/>
                      <a:pt x="52584" y="2940"/>
                    </a:cubicBezTo>
                    <a:cubicBezTo>
                      <a:pt x="163874" y="1859"/>
                      <a:pt x="61948" y="5821"/>
                      <a:pt x="175759" y="4740"/>
                    </a:cubicBezTo>
                    <a:close/>
                  </a:path>
                </a:pathLst>
              </a:custGeom>
              <a:solidFill>
                <a:schemeClr val="accent2"/>
              </a:solidFill>
              <a:ln w="0" cap="flat">
                <a:noFill/>
                <a:prstDash val="solid"/>
                <a:miter/>
              </a:ln>
            </p:spPr>
            <p:txBody>
              <a:bodyPr rtlCol="0" anchor="ctr"/>
              <a:lstStyle/>
              <a:p>
                <a:endParaRPr lang="en-US" sz="744"/>
              </a:p>
            </p:txBody>
          </p:sp>
          <p:sp>
            <p:nvSpPr>
              <p:cNvPr id="3245" name="Freeform: Shape 3244">
                <a:extLst>
                  <a:ext uri="{FF2B5EF4-FFF2-40B4-BE49-F238E27FC236}">
                    <a16:creationId xmlns:a16="http://schemas.microsoft.com/office/drawing/2014/main" id="{4F5D6C6A-4CBB-B506-5CB9-7483A756C4AE}"/>
                  </a:ext>
                </a:extLst>
              </p:cNvPr>
              <p:cNvSpPr/>
              <p:nvPr/>
            </p:nvSpPr>
            <p:spPr>
              <a:xfrm>
                <a:off x="9572052" y="2932900"/>
                <a:ext cx="17647" cy="360"/>
              </a:xfrm>
              <a:custGeom>
                <a:avLst/>
                <a:gdLst>
                  <a:gd name="connsiteX0" fmla="*/ 17648 w 17647"/>
                  <a:gd name="connsiteY0" fmla="*/ 0 h 360"/>
                  <a:gd name="connsiteX1" fmla="*/ 0 w 17647"/>
                  <a:gd name="connsiteY1" fmla="*/ 360 h 360"/>
                  <a:gd name="connsiteX2" fmla="*/ 17648 w 17647"/>
                  <a:gd name="connsiteY2" fmla="*/ 0 h 360"/>
                </a:gdLst>
                <a:ahLst/>
                <a:cxnLst>
                  <a:cxn ang="0">
                    <a:pos x="connsiteX0" y="connsiteY0"/>
                  </a:cxn>
                  <a:cxn ang="0">
                    <a:pos x="connsiteX1" y="connsiteY1"/>
                  </a:cxn>
                  <a:cxn ang="0">
                    <a:pos x="connsiteX2" y="connsiteY2"/>
                  </a:cxn>
                </a:cxnLst>
                <a:rect l="l" t="t" r="r" b="b"/>
                <a:pathLst>
                  <a:path w="17647" h="360">
                    <a:moveTo>
                      <a:pt x="17648" y="0"/>
                    </a:moveTo>
                    <a:cubicBezTo>
                      <a:pt x="10805" y="0"/>
                      <a:pt x="4682" y="0"/>
                      <a:pt x="0" y="360"/>
                    </a:cubicBezTo>
                    <a:cubicBezTo>
                      <a:pt x="10445" y="360"/>
                      <a:pt x="14407" y="360"/>
                      <a:pt x="17648" y="0"/>
                    </a:cubicBezTo>
                    <a:close/>
                  </a:path>
                </a:pathLst>
              </a:custGeom>
              <a:solidFill>
                <a:schemeClr val="accent2"/>
              </a:solidFill>
              <a:ln w="0" cap="flat">
                <a:noFill/>
                <a:prstDash val="solid"/>
                <a:miter/>
              </a:ln>
            </p:spPr>
            <p:txBody>
              <a:bodyPr rtlCol="0" anchor="ctr"/>
              <a:lstStyle/>
              <a:p>
                <a:endParaRPr lang="en-US" sz="744"/>
              </a:p>
            </p:txBody>
          </p:sp>
          <p:sp>
            <p:nvSpPr>
              <p:cNvPr id="3246" name="Freeform: Shape 3245">
                <a:extLst>
                  <a:ext uri="{FF2B5EF4-FFF2-40B4-BE49-F238E27FC236}">
                    <a16:creationId xmlns:a16="http://schemas.microsoft.com/office/drawing/2014/main" id="{DA6471E0-EB8C-01F0-317C-F7CADF74E666}"/>
                  </a:ext>
                </a:extLst>
              </p:cNvPr>
              <p:cNvSpPr/>
              <p:nvPr/>
            </p:nvSpPr>
            <p:spPr>
              <a:xfrm>
                <a:off x="10043505" y="2936141"/>
                <a:ext cx="19808" cy="3601"/>
              </a:xfrm>
              <a:custGeom>
                <a:avLst/>
                <a:gdLst>
                  <a:gd name="connsiteX0" fmla="*/ 0 w 19808"/>
                  <a:gd name="connsiteY0" fmla="*/ 0 h 3601"/>
                  <a:gd name="connsiteX1" fmla="*/ 19809 w 19808"/>
                  <a:gd name="connsiteY1" fmla="*/ 0 h 3601"/>
                  <a:gd name="connsiteX2" fmla="*/ 0 w 19808"/>
                  <a:gd name="connsiteY2" fmla="*/ 0 h 3601"/>
                </a:gdLst>
                <a:ahLst/>
                <a:cxnLst>
                  <a:cxn ang="0">
                    <a:pos x="connsiteX0" y="connsiteY0"/>
                  </a:cxn>
                  <a:cxn ang="0">
                    <a:pos x="connsiteX1" y="connsiteY1"/>
                  </a:cxn>
                  <a:cxn ang="0">
                    <a:pos x="connsiteX2" y="connsiteY2"/>
                  </a:cxn>
                </a:cxnLst>
                <a:rect l="l" t="t" r="r" b="b"/>
                <a:pathLst>
                  <a:path w="19808" h="3601">
                    <a:moveTo>
                      <a:pt x="0" y="0"/>
                    </a:moveTo>
                    <a:cubicBezTo>
                      <a:pt x="5763" y="0"/>
                      <a:pt x="11885" y="0"/>
                      <a:pt x="19809" y="0"/>
                    </a:cubicBezTo>
                    <a:cubicBezTo>
                      <a:pt x="16207" y="0"/>
                      <a:pt x="7564" y="0"/>
                      <a:pt x="0" y="0"/>
                    </a:cubicBezTo>
                    <a:close/>
                  </a:path>
                </a:pathLst>
              </a:custGeom>
              <a:solidFill>
                <a:schemeClr val="accent2"/>
              </a:solidFill>
              <a:ln w="0" cap="flat">
                <a:noFill/>
                <a:prstDash val="solid"/>
                <a:miter/>
              </a:ln>
            </p:spPr>
            <p:txBody>
              <a:bodyPr rtlCol="0" anchor="ctr"/>
              <a:lstStyle/>
              <a:p>
                <a:endParaRPr lang="en-US" sz="744"/>
              </a:p>
            </p:txBody>
          </p:sp>
          <p:sp>
            <p:nvSpPr>
              <p:cNvPr id="3247" name="Freeform: Shape 3246">
                <a:extLst>
                  <a:ext uri="{FF2B5EF4-FFF2-40B4-BE49-F238E27FC236}">
                    <a16:creationId xmlns:a16="http://schemas.microsoft.com/office/drawing/2014/main" id="{33B3CC6F-A5F4-152A-BA87-8662EB5F0A1C}"/>
                  </a:ext>
                </a:extLst>
              </p:cNvPr>
              <p:cNvSpPr/>
              <p:nvPr/>
            </p:nvSpPr>
            <p:spPr>
              <a:xfrm>
                <a:off x="8497327" y="4992646"/>
                <a:ext cx="6122" cy="65213"/>
              </a:xfrm>
              <a:custGeom>
                <a:avLst/>
                <a:gdLst>
                  <a:gd name="connsiteX0" fmla="*/ 6123 w 6122"/>
                  <a:gd name="connsiteY0" fmla="*/ 64853 h 65213"/>
                  <a:gd name="connsiteX1" fmla="*/ 5042 w 6122"/>
                  <a:gd name="connsiteY1" fmla="*/ 53688 h 65213"/>
                  <a:gd name="connsiteX2" fmla="*/ 2881 w 6122"/>
                  <a:gd name="connsiteY2" fmla="*/ 31358 h 65213"/>
                  <a:gd name="connsiteX3" fmla="*/ 0 w 6122"/>
                  <a:gd name="connsiteY3" fmla="*/ 24 h 65213"/>
                  <a:gd name="connsiteX4" fmla="*/ 5042 w 6122"/>
                  <a:gd name="connsiteY4" fmla="*/ 57650 h 65213"/>
                  <a:gd name="connsiteX5" fmla="*/ 6123 w 6122"/>
                  <a:gd name="connsiteY5" fmla="*/ 65213 h 65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22" h="65213">
                    <a:moveTo>
                      <a:pt x="6123" y="64853"/>
                    </a:moveTo>
                    <a:cubicBezTo>
                      <a:pt x="6123" y="64493"/>
                      <a:pt x="6123" y="59811"/>
                      <a:pt x="5042" y="53688"/>
                    </a:cubicBezTo>
                    <a:cubicBezTo>
                      <a:pt x="4682" y="47565"/>
                      <a:pt x="3241" y="39281"/>
                      <a:pt x="2881" y="31358"/>
                    </a:cubicBezTo>
                    <a:cubicBezTo>
                      <a:pt x="1801" y="15151"/>
                      <a:pt x="720" y="-697"/>
                      <a:pt x="0" y="24"/>
                    </a:cubicBezTo>
                    <a:cubicBezTo>
                      <a:pt x="1441" y="19112"/>
                      <a:pt x="2161" y="38201"/>
                      <a:pt x="5042" y="57650"/>
                    </a:cubicBezTo>
                    <a:lnTo>
                      <a:pt x="6123" y="65213"/>
                    </a:lnTo>
                    <a:close/>
                  </a:path>
                </a:pathLst>
              </a:custGeom>
              <a:solidFill>
                <a:schemeClr val="accent2"/>
              </a:solidFill>
              <a:ln w="0" cap="flat">
                <a:noFill/>
                <a:prstDash val="solid"/>
                <a:miter/>
              </a:ln>
            </p:spPr>
            <p:txBody>
              <a:bodyPr rtlCol="0" anchor="ctr"/>
              <a:lstStyle/>
              <a:p>
                <a:endParaRPr lang="en-US" sz="744"/>
              </a:p>
            </p:txBody>
          </p:sp>
          <p:sp>
            <p:nvSpPr>
              <p:cNvPr id="3248" name="Freeform: Shape 3247">
                <a:extLst>
                  <a:ext uri="{FF2B5EF4-FFF2-40B4-BE49-F238E27FC236}">
                    <a16:creationId xmlns:a16="http://schemas.microsoft.com/office/drawing/2014/main" id="{42CF56B6-2E7F-D394-0764-B2E5F66ADFF7}"/>
                  </a:ext>
                </a:extLst>
              </p:cNvPr>
              <p:cNvSpPr/>
              <p:nvPr/>
            </p:nvSpPr>
            <p:spPr>
              <a:xfrm>
                <a:off x="11248968" y="2981882"/>
                <a:ext cx="24130" cy="9364"/>
              </a:xfrm>
              <a:custGeom>
                <a:avLst/>
                <a:gdLst>
                  <a:gd name="connsiteX0" fmla="*/ 24131 w 24130"/>
                  <a:gd name="connsiteY0" fmla="*/ 9364 h 9364"/>
                  <a:gd name="connsiteX1" fmla="*/ 3962 w 24130"/>
                  <a:gd name="connsiteY1" fmla="*/ 1441 h 9364"/>
                  <a:gd name="connsiteX2" fmla="*/ 0 w 24130"/>
                  <a:gd name="connsiteY2" fmla="*/ 0 h 9364"/>
                  <a:gd name="connsiteX3" fmla="*/ 24131 w 24130"/>
                  <a:gd name="connsiteY3" fmla="*/ 9364 h 9364"/>
                </a:gdLst>
                <a:ahLst/>
                <a:cxnLst>
                  <a:cxn ang="0">
                    <a:pos x="connsiteX0" y="connsiteY0"/>
                  </a:cxn>
                  <a:cxn ang="0">
                    <a:pos x="connsiteX1" y="connsiteY1"/>
                  </a:cxn>
                  <a:cxn ang="0">
                    <a:pos x="connsiteX2" y="connsiteY2"/>
                  </a:cxn>
                  <a:cxn ang="0">
                    <a:pos x="connsiteX3" y="connsiteY3"/>
                  </a:cxn>
                </a:cxnLst>
                <a:rect l="l" t="t" r="r" b="b"/>
                <a:pathLst>
                  <a:path w="24130" h="9364">
                    <a:moveTo>
                      <a:pt x="24131" y="9364"/>
                    </a:moveTo>
                    <a:cubicBezTo>
                      <a:pt x="17288" y="6843"/>
                      <a:pt x="10805" y="3962"/>
                      <a:pt x="3962" y="1441"/>
                    </a:cubicBezTo>
                    <a:cubicBezTo>
                      <a:pt x="2521" y="1080"/>
                      <a:pt x="1080" y="360"/>
                      <a:pt x="0" y="0"/>
                    </a:cubicBezTo>
                    <a:cubicBezTo>
                      <a:pt x="3962" y="1801"/>
                      <a:pt x="17288" y="6843"/>
                      <a:pt x="24131" y="9364"/>
                    </a:cubicBezTo>
                    <a:close/>
                  </a:path>
                </a:pathLst>
              </a:custGeom>
              <a:solidFill>
                <a:schemeClr val="accent2"/>
              </a:solidFill>
              <a:ln w="0" cap="flat">
                <a:noFill/>
                <a:prstDash val="solid"/>
                <a:miter/>
              </a:ln>
            </p:spPr>
            <p:txBody>
              <a:bodyPr rtlCol="0" anchor="ctr"/>
              <a:lstStyle/>
              <a:p>
                <a:endParaRPr lang="en-US" sz="744"/>
              </a:p>
            </p:txBody>
          </p:sp>
          <p:sp>
            <p:nvSpPr>
              <p:cNvPr id="3249" name="Freeform: Shape 3248">
                <a:extLst>
                  <a:ext uri="{FF2B5EF4-FFF2-40B4-BE49-F238E27FC236}">
                    <a16:creationId xmlns:a16="http://schemas.microsoft.com/office/drawing/2014/main" id="{467D9EAF-9C3C-6F4F-5B77-16C57512D30F}"/>
                  </a:ext>
                </a:extLst>
              </p:cNvPr>
              <p:cNvSpPr/>
              <p:nvPr/>
            </p:nvSpPr>
            <p:spPr>
              <a:xfrm>
                <a:off x="9647686" y="2927858"/>
                <a:ext cx="20169" cy="720"/>
              </a:xfrm>
              <a:custGeom>
                <a:avLst/>
                <a:gdLst>
                  <a:gd name="connsiteX0" fmla="*/ 20169 w 20169"/>
                  <a:gd name="connsiteY0" fmla="*/ 0 h 720"/>
                  <a:gd name="connsiteX1" fmla="*/ 0 w 20169"/>
                  <a:gd name="connsiteY1" fmla="*/ 720 h 720"/>
                  <a:gd name="connsiteX2" fmla="*/ 20169 w 20169"/>
                  <a:gd name="connsiteY2" fmla="*/ 0 h 720"/>
                </a:gdLst>
                <a:ahLst/>
                <a:cxnLst>
                  <a:cxn ang="0">
                    <a:pos x="connsiteX0" y="connsiteY0"/>
                  </a:cxn>
                  <a:cxn ang="0">
                    <a:pos x="connsiteX1" y="connsiteY1"/>
                  </a:cxn>
                  <a:cxn ang="0">
                    <a:pos x="connsiteX2" y="connsiteY2"/>
                  </a:cxn>
                </a:cxnLst>
                <a:rect l="l" t="t" r="r" b="b"/>
                <a:pathLst>
                  <a:path w="20169" h="720">
                    <a:moveTo>
                      <a:pt x="20169" y="0"/>
                    </a:moveTo>
                    <a:cubicBezTo>
                      <a:pt x="8284" y="0"/>
                      <a:pt x="2881" y="360"/>
                      <a:pt x="0" y="720"/>
                    </a:cubicBezTo>
                    <a:cubicBezTo>
                      <a:pt x="7563" y="720"/>
                      <a:pt x="14767" y="720"/>
                      <a:pt x="20169" y="0"/>
                    </a:cubicBezTo>
                    <a:close/>
                  </a:path>
                </a:pathLst>
              </a:custGeom>
              <a:solidFill>
                <a:schemeClr val="accent2"/>
              </a:solidFill>
              <a:ln w="0" cap="flat">
                <a:noFill/>
                <a:prstDash val="solid"/>
                <a:miter/>
              </a:ln>
            </p:spPr>
            <p:txBody>
              <a:bodyPr rtlCol="0" anchor="ctr"/>
              <a:lstStyle/>
              <a:p>
                <a:endParaRPr lang="en-US" sz="744"/>
              </a:p>
            </p:txBody>
          </p:sp>
          <p:sp>
            <p:nvSpPr>
              <p:cNvPr id="3250" name="Freeform: Shape 3249">
                <a:extLst>
                  <a:ext uri="{FF2B5EF4-FFF2-40B4-BE49-F238E27FC236}">
                    <a16:creationId xmlns:a16="http://schemas.microsoft.com/office/drawing/2014/main" id="{73846535-348F-4B62-0381-19998621C51E}"/>
                  </a:ext>
                </a:extLst>
              </p:cNvPr>
              <p:cNvSpPr/>
              <p:nvPr/>
            </p:nvSpPr>
            <p:spPr>
              <a:xfrm>
                <a:off x="11275260" y="2995928"/>
                <a:ext cx="67710" cy="33495"/>
              </a:xfrm>
              <a:custGeom>
                <a:avLst/>
                <a:gdLst>
                  <a:gd name="connsiteX0" fmla="*/ 360 w 67710"/>
                  <a:gd name="connsiteY0" fmla="*/ 0 h 33495"/>
                  <a:gd name="connsiteX1" fmla="*/ 21970 w 67710"/>
                  <a:gd name="connsiteY1" fmla="*/ 11525 h 33495"/>
                  <a:gd name="connsiteX2" fmla="*/ 33855 w 67710"/>
                  <a:gd name="connsiteY2" fmla="*/ 16928 h 33495"/>
                  <a:gd name="connsiteX3" fmla="*/ 44660 w 67710"/>
                  <a:gd name="connsiteY3" fmla="*/ 22330 h 33495"/>
                  <a:gd name="connsiteX4" fmla="*/ 67711 w 67710"/>
                  <a:gd name="connsiteY4" fmla="*/ 33495 h 33495"/>
                  <a:gd name="connsiteX5" fmla="*/ 36737 w 67710"/>
                  <a:gd name="connsiteY5" fmla="*/ 17648 h 33495"/>
                  <a:gd name="connsiteX6" fmla="*/ 0 w 67710"/>
                  <a:gd name="connsiteY6" fmla="*/ 360 h 33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710" h="33495">
                    <a:moveTo>
                      <a:pt x="360" y="0"/>
                    </a:moveTo>
                    <a:cubicBezTo>
                      <a:pt x="8644" y="4322"/>
                      <a:pt x="20529" y="10445"/>
                      <a:pt x="21970" y="11525"/>
                    </a:cubicBezTo>
                    <a:cubicBezTo>
                      <a:pt x="26292" y="13326"/>
                      <a:pt x="30254" y="15127"/>
                      <a:pt x="33855" y="16928"/>
                    </a:cubicBezTo>
                    <a:cubicBezTo>
                      <a:pt x="37457" y="18728"/>
                      <a:pt x="41059" y="20529"/>
                      <a:pt x="44660" y="22330"/>
                    </a:cubicBezTo>
                    <a:cubicBezTo>
                      <a:pt x="51863" y="25932"/>
                      <a:pt x="59067" y="29173"/>
                      <a:pt x="67711" y="33495"/>
                    </a:cubicBezTo>
                    <a:cubicBezTo>
                      <a:pt x="57986" y="28813"/>
                      <a:pt x="47902" y="23411"/>
                      <a:pt x="36737" y="17648"/>
                    </a:cubicBezTo>
                    <a:cubicBezTo>
                      <a:pt x="25211" y="12246"/>
                      <a:pt x="13326" y="6483"/>
                      <a:pt x="0" y="360"/>
                    </a:cubicBezTo>
                    <a:close/>
                  </a:path>
                </a:pathLst>
              </a:custGeom>
              <a:solidFill>
                <a:schemeClr val="accent2"/>
              </a:solidFill>
              <a:ln w="0" cap="flat">
                <a:noFill/>
                <a:prstDash val="solid"/>
                <a:miter/>
              </a:ln>
            </p:spPr>
            <p:txBody>
              <a:bodyPr rtlCol="0" anchor="ctr"/>
              <a:lstStyle/>
              <a:p>
                <a:endParaRPr lang="en-US" sz="744"/>
              </a:p>
            </p:txBody>
          </p:sp>
          <p:sp>
            <p:nvSpPr>
              <p:cNvPr id="3251" name="Freeform: Shape 3250">
                <a:extLst>
                  <a:ext uri="{FF2B5EF4-FFF2-40B4-BE49-F238E27FC236}">
                    <a16:creationId xmlns:a16="http://schemas.microsoft.com/office/drawing/2014/main" id="{D96FDDD2-06D3-A02F-23B1-172735DBDC59}"/>
                  </a:ext>
                </a:extLst>
              </p:cNvPr>
              <p:cNvSpPr/>
              <p:nvPr/>
            </p:nvSpPr>
            <p:spPr>
              <a:xfrm>
                <a:off x="11343331" y="3029424"/>
                <a:ext cx="1440" cy="720"/>
              </a:xfrm>
              <a:custGeom>
                <a:avLst/>
                <a:gdLst>
                  <a:gd name="connsiteX0" fmla="*/ 1441 w 1440"/>
                  <a:gd name="connsiteY0" fmla="*/ 720 h 720"/>
                  <a:gd name="connsiteX1" fmla="*/ 0 w 1440"/>
                  <a:gd name="connsiteY1" fmla="*/ 0 h 720"/>
                  <a:gd name="connsiteX2" fmla="*/ 1441 w 1440"/>
                  <a:gd name="connsiteY2" fmla="*/ 720 h 720"/>
                </a:gdLst>
                <a:ahLst/>
                <a:cxnLst>
                  <a:cxn ang="0">
                    <a:pos x="connsiteX0" y="connsiteY0"/>
                  </a:cxn>
                  <a:cxn ang="0">
                    <a:pos x="connsiteX1" y="connsiteY1"/>
                  </a:cxn>
                  <a:cxn ang="0">
                    <a:pos x="connsiteX2" y="connsiteY2"/>
                  </a:cxn>
                </a:cxnLst>
                <a:rect l="l" t="t" r="r" b="b"/>
                <a:pathLst>
                  <a:path w="1440" h="720">
                    <a:moveTo>
                      <a:pt x="1441" y="720"/>
                    </a:moveTo>
                    <a:cubicBezTo>
                      <a:pt x="1080" y="720"/>
                      <a:pt x="360" y="360"/>
                      <a:pt x="0" y="0"/>
                    </a:cubicBezTo>
                    <a:cubicBezTo>
                      <a:pt x="360" y="0"/>
                      <a:pt x="1080" y="360"/>
                      <a:pt x="1441" y="720"/>
                    </a:cubicBezTo>
                    <a:close/>
                  </a:path>
                </a:pathLst>
              </a:custGeom>
              <a:solidFill>
                <a:schemeClr val="accent2"/>
              </a:solidFill>
              <a:ln w="0" cap="flat">
                <a:noFill/>
                <a:prstDash val="solid"/>
                <a:miter/>
              </a:ln>
            </p:spPr>
            <p:txBody>
              <a:bodyPr rtlCol="0" anchor="ctr"/>
              <a:lstStyle/>
              <a:p>
                <a:endParaRPr lang="en-US" sz="744"/>
              </a:p>
            </p:txBody>
          </p:sp>
          <p:sp>
            <p:nvSpPr>
              <p:cNvPr id="3252" name="Freeform: Shape 3251">
                <a:extLst>
                  <a:ext uri="{FF2B5EF4-FFF2-40B4-BE49-F238E27FC236}">
                    <a16:creationId xmlns:a16="http://schemas.microsoft.com/office/drawing/2014/main" id="{ACF89515-E96E-591B-4F46-1EBF35D2262B}"/>
                  </a:ext>
                </a:extLst>
              </p:cNvPr>
              <p:cNvSpPr/>
              <p:nvPr/>
            </p:nvSpPr>
            <p:spPr>
              <a:xfrm>
                <a:off x="8459510" y="2905528"/>
                <a:ext cx="3329862" cy="3287563"/>
              </a:xfrm>
              <a:custGeom>
                <a:avLst/>
                <a:gdLst>
                  <a:gd name="connsiteX0" fmla="*/ 49342 w 3329862"/>
                  <a:gd name="connsiteY0" fmla="*/ 2190148 h 3287563"/>
                  <a:gd name="connsiteX1" fmla="*/ 52584 w 3329862"/>
                  <a:gd name="connsiteY1" fmla="*/ 2207076 h 3287563"/>
                  <a:gd name="connsiteX2" fmla="*/ 50423 w 3329862"/>
                  <a:gd name="connsiteY2" fmla="*/ 2198432 h 3287563"/>
                  <a:gd name="connsiteX3" fmla="*/ 54745 w 3329862"/>
                  <a:gd name="connsiteY3" fmla="*/ 2220042 h 3287563"/>
                  <a:gd name="connsiteX4" fmla="*/ 59427 w 3329862"/>
                  <a:gd name="connsiteY4" fmla="*/ 2241652 h 3287563"/>
                  <a:gd name="connsiteX5" fmla="*/ 64469 w 3329862"/>
                  <a:gd name="connsiteY5" fmla="*/ 2259299 h 3287563"/>
                  <a:gd name="connsiteX6" fmla="*/ 62308 w 3329862"/>
                  <a:gd name="connsiteY6" fmla="*/ 2253177 h 3287563"/>
                  <a:gd name="connsiteX7" fmla="*/ 65910 w 3329862"/>
                  <a:gd name="connsiteY7" fmla="*/ 2266863 h 3287563"/>
                  <a:gd name="connsiteX8" fmla="*/ 70592 w 3329862"/>
                  <a:gd name="connsiteY8" fmla="*/ 2281630 h 3287563"/>
                  <a:gd name="connsiteX9" fmla="*/ 77075 w 3329862"/>
                  <a:gd name="connsiteY9" fmla="*/ 2299638 h 3287563"/>
                  <a:gd name="connsiteX10" fmla="*/ 84278 w 3329862"/>
                  <a:gd name="connsiteY10" fmla="*/ 2319807 h 3287563"/>
                  <a:gd name="connsiteX11" fmla="*/ 92562 w 3329862"/>
                  <a:gd name="connsiteY11" fmla="*/ 2340336 h 3287563"/>
                  <a:gd name="connsiteX12" fmla="*/ 100846 w 3329862"/>
                  <a:gd name="connsiteY12" fmla="*/ 2360505 h 3287563"/>
                  <a:gd name="connsiteX13" fmla="*/ 109489 w 3329862"/>
                  <a:gd name="connsiteY13" fmla="*/ 2378513 h 3287563"/>
                  <a:gd name="connsiteX14" fmla="*/ 116693 w 3329862"/>
                  <a:gd name="connsiteY14" fmla="*/ 2393640 h 3287563"/>
                  <a:gd name="connsiteX15" fmla="*/ 122455 w 3329862"/>
                  <a:gd name="connsiteY15" fmla="*/ 2404445 h 3287563"/>
                  <a:gd name="connsiteX16" fmla="*/ 134701 w 3329862"/>
                  <a:gd name="connsiteY16" fmla="*/ 2427495 h 3287563"/>
                  <a:gd name="connsiteX17" fmla="*/ 148027 w 3329862"/>
                  <a:gd name="connsiteY17" fmla="*/ 2450546 h 3287563"/>
                  <a:gd name="connsiteX18" fmla="*/ 172878 w 3329862"/>
                  <a:gd name="connsiteY18" fmla="*/ 2490524 h 3287563"/>
                  <a:gd name="connsiteX19" fmla="*/ 162793 w 3329862"/>
                  <a:gd name="connsiteY19" fmla="*/ 2475037 h 3287563"/>
                  <a:gd name="connsiteX20" fmla="*/ 153789 w 3329862"/>
                  <a:gd name="connsiteY20" fmla="*/ 2460990 h 3287563"/>
                  <a:gd name="connsiteX21" fmla="*/ 147667 w 3329862"/>
                  <a:gd name="connsiteY21" fmla="*/ 2452347 h 3287563"/>
                  <a:gd name="connsiteX22" fmla="*/ 155950 w 3329862"/>
                  <a:gd name="connsiteY22" fmla="*/ 2467473 h 3287563"/>
                  <a:gd name="connsiteX23" fmla="*/ 164234 w 3329862"/>
                  <a:gd name="connsiteY23" fmla="*/ 2481160 h 3287563"/>
                  <a:gd name="connsiteX24" fmla="*/ 180802 w 3329862"/>
                  <a:gd name="connsiteY24" fmla="*/ 2508172 h 3287563"/>
                  <a:gd name="connsiteX25" fmla="*/ 190886 w 3329862"/>
                  <a:gd name="connsiteY25" fmla="*/ 2522938 h 3287563"/>
                  <a:gd name="connsiteX26" fmla="*/ 196649 w 3329862"/>
                  <a:gd name="connsiteY26" fmla="*/ 2530862 h 3287563"/>
                  <a:gd name="connsiteX27" fmla="*/ 203132 w 3329862"/>
                  <a:gd name="connsiteY27" fmla="*/ 2539146 h 3287563"/>
                  <a:gd name="connsiteX28" fmla="*/ 218259 w 3329862"/>
                  <a:gd name="connsiteY28" fmla="*/ 2557874 h 3287563"/>
                  <a:gd name="connsiteX29" fmla="*/ 222580 w 3329862"/>
                  <a:gd name="connsiteY29" fmla="*/ 2562917 h 3287563"/>
                  <a:gd name="connsiteX30" fmla="*/ 227263 w 3329862"/>
                  <a:gd name="connsiteY30" fmla="*/ 2567959 h 3287563"/>
                  <a:gd name="connsiteX31" fmla="*/ 237347 w 3329862"/>
                  <a:gd name="connsiteY31" fmla="*/ 2579124 h 3287563"/>
                  <a:gd name="connsiteX32" fmla="*/ 221500 w 3329862"/>
                  <a:gd name="connsiteY32" fmla="*/ 2560395 h 3287563"/>
                  <a:gd name="connsiteX33" fmla="*/ 206373 w 3329862"/>
                  <a:gd name="connsiteY33" fmla="*/ 2541307 h 3287563"/>
                  <a:gd name="connsiteX34" fmla="*/ 224021 w 3329862"/>
                  <a:gd name="connsiteY34" fmla="*/ 2562556 h 3287563"/>
                  <a:gd name="connsiteX35" fmla="*/ 242750 w 3329862"/>
                  <a:gd name="connsiteY35" fmla="*/ 2582725 h 3287563"/>
                  <a:gd name="connsiteX36" fmla="*/ 261838 w 3329862"/>
                  <a:gd name="connsiteY36" fmla="*/ 2602534 h 3287563"/>
                  <a:gd name="connsiteX37" fmla="*/ 271563 w 3329862"/>
                  <a:gd name="connsiteY37" fmla="*/ 2612259 h 3287563"/>
                  <a:gd name="connsiteX38" fmla="*/ 281647 w 3329862"/>
                  <a:gd name="connsiteY38" fmla="*/ 2621623 h 3287563"/>
                  <a:gd name="connsiteX39" fmla="*/ 286329 w 3329862"/>
                  <a:gd name="connsiteY39" fmla="*/ 2627386 h 3287563"/>
                  <a:gd name="connsiteX40" fmla="*/ 270122 w 3329862"/>
                  <a:gd name="connsiteY40" fmla="*/ 2612259 h 3287563"/>
                  <a:gd name="connsiteX41" fmla="*/ 247432 w 3329862"/>
                  <a:gd name="connsiteY41" fmla="*/ 2589208 h 3287563"/>
                  <a:gd name="connsiteX42" fmla="*/ 231945 w 3329862"/>
                  <a:gd name="connsiteY42" fmla="*/ 2572281 h 3287563"/>
                  <a:gd name="connsiteX43" fmla="*/ 376010 w 3329862"/>
                  <a:gd name="connsiteY43" fmla="*/ 2705181 h 3287563"/>
                  <a:gd name="connsiteX44" fmla="*/ 387895 w 3329862"/>
                  <a:gd name="connsiteY44" fmla="*/ 2717426 h 3287563"/>
                  <a:gd name="connsiteX45" fmla="*/ 394738 w 3329862"/>
                  <a:gd name="connsiteY45" fmla="*/ 2723189 h 3287563"/>
                  <a:gd name="connsiteX46" fmla="*/ 404463 w 3329862"/>
                  <a:gd name="connsiteY46" fmla="*/ 2730032 h 3287563"/>
                  <a:gd name="connsiteX47" fmla="*/ 417068 w 3329862"/>
                  <a:gd name="connsiteY47" fmla="*/ 2738316 h 3287563"/>
                  <a:gd name="connsiteX48" fmla="*/ 433276 w 3329862"/>
                  <a:gd name="connsiteY48" fmla="*/ 2748400 h 3287563"/>
                  <a:gd name="connsiteX49" fmla="*/ 427873 w 3329862"/>
                  <a:gd name="connsiteY49" fmla="*/ 2744799 h 3287563"/>
                  <a:gd name="connsiteX50" fmla="*/ 424632 w 3329862"/>
                  <a:gd name="connsiteY50" fmla="*/ 2742277 h 3287563"/>
                  <a:gd name="connsiteX51" fmla="*/ 423191 w 3329862"/>
                  <a:gd name="connsiteY51" fmla="*/ 2740837 h 3287563"/>
                  <a:gd name="connsiteX52" fmla="*/ 431835 w 3329862"/>
                  <a:gd name="connsiteY52" fmla="*/ 2745519 h 3287563"/>
                  <a:gd name="connsiteX53" fmla="*/ 435436 w 3329862"/>
                  <a:gd name="connsiteY53" fmla="*/ 2745519 h 3287563"/>
                  <a:gd name="connsiteX54" fmla="*/ 451284 w 3329862"/>
                  <a:gd name="connsiteY54" fmla="*/ 2754163 h 3287563"/>
                  <a:gd name="connsiteX55" fmla="*/ 469652 w 3329862"/>
                  <a:gd name="connsiteY55" fmla="*/ 2764608 h 3287563"/>
                  <a:gd name="connsiteX56" fmla="*/ 493783 w 3329862"/>
                  <a:gd name="connsiteY56" fmla="*/ 2776493 h 3287563"/>
                  <a:gd name="connsiteX57" fmla="*/ 488741 w 3329862"/>
                  <a:gd name="connsiteY57" fmla="*/ 2774692 h 3287563"/>
                  <a:gd name="connsiteX58" fmla="*/ 585264 w 3329862"/>
                  <a:gd name="connsiteY58" fmla="*/ 2815390 h 3287563"/>
                  <a:gd name="connsiteX59" fmla="*/ 602192 w 3329862"/>
                  <a:gd name="connsiteY59" fmla="*/ 2820433 h 3287563"/>
                  <a:gd name="connsiteX60" fmla="*/ 610115 w 3329862"/>
                  <a:gd name="connsiteY60" fmla="*/ 2822594 h 3287563"/>
                  <a:gd name="connsiteX61" fmla="*/ 617679 w 3329862"/>
                  <a:gd name="connsiteY61" fmla="*/ 2824394 h 3287563"/>
                  <a:gd name="connsiteX62" fmla="*/ 646852 w 3329862"/>
                  <a:gd name="connsiteY62" fmla="*/ 2831238 h 3287563"/>
                  <a:gd name="connsiteX63" fmla="*/ 686110 w 3329862"/>
                  <a:gd name="connsiteY63" fmla="*/ 2840242 h 3287563"/>
                  <a:gd name="connsiteX64" fmla="*/ 721045 w 3329862"/>
                  <a:gd name="connsiteY64" fmla="*/ 2846725 h 3287563"/>
                  <a:gd name="connsiteX65" fmla="*/ 729329 w 3329862"/>
                  <a:gd name="connsiteY65" fmla="*/ 2848165 h 3287563"/>
                  <a:gd name="connsiteX66" fmla="*/ 737253 w 3329862"/>
                  <a:gd name="connsiteY66" fmla="*/ 2849246 h 3287563"/>
                  <a:gd name="connsiteX67" fmla="*/ 752740 w 3329862"/>
                  <a:gd name="connsiteY67" fmla="*/ 2851407 h 3287563"/>
                  <a:gd name="connsiteX68" fmla="*/ 767867 w 3329862"/>
                  <a:gd name="connsiteY68" fmla="*/ 2853207 h 3287563"/>
                  <a:gd name="connsiteX69" fmla="*/ 782633 w 3329862"/>
                  <a:gd name="connsiteY69" fmla="*/ 2854288 h 3287563"/>
                  <a:gd name="connsiteX70" fmla="*/ 811806 w 3329862"/>
                  <a:gd name="connsiteY70" fmla="*/ 2856449 h 3287563"/>
                  <a:gd name="connsiteX71" fmla="*/ 840979 w 3329862"/>
                  <a:gd name="connsiteY71" fmla="*/ 2857169 h 3287563"/>
                  <a:gd name="connsiteX72" fmla="*/ 871953 w 3329862"/>
                  <a:gd name="connsiteY72" fmla="*/ 2857169 h 3287563"/>
                  <a:gd name="connsiteX73" fmla="*/ 905449 w 3329862"/>
                  <a:gd name="connsiteY73" fmla="*/ 2857169 h 3287563"/>
                  <a:gd name="connsiteX74" fmla="*/ 972799 w 3329862"/>
                  <a:gd name="connsiteY74" fmla="*/ 2861491 h 3287563"/>
                  <a:gd name="connsiteX75" fmla="*/ 1084449 w 3329862"/>
                  <a:gd name="connsiteY75" fmla="*/ 2857169 h 3287563"/>
                  <a:gd name="connsiteX76" fmla="*/ 988646 w 3329862"/>
                  <a:gd name="connsiteY76" fmla="*/ 2859330 h 3287563"/>
                  <a:gd name="connsiteX77" fmla="*/ 939664 w 3329862"/>
                  <a:gd name="connsiteY77" fmla="*/ 2856089 h 3287563"/>
                  <a:gd name="connsiteX78" fmla="*/ 1148198 w 3329862"/>
                  <a:gd name="connsiteY78" fmla="*/ 2856809 h 3287563"/>
                  <a:gd name="connsiteX79" fmla="*/ 1133792 w 3329862"/>
                  <a:gd name="connsiteY79" fmla="*/ 2856809 h 3287563"/>
                  <a:gd name="connsiteX80" fmla="*/ 1319275 w 3329862"/>
                  <a:gd name="connsiteY80" fmla="*/ 2860411 h 3287563"/>
                  <a:gd name="connsiteX81" fmla="*/ 1370778 w 3329862"/>
                  <a:gd name="connsiteY81" fmla="*/ 2859330 h 3287563"/>
                  <a:gd name="connsiteX82" fmla="*/ 1366817 w 3329862"/>
                  <a:gd name="connsiteY82" fmla="*/ 2860051 h 3287563"/>
                  <a:gd name="connsiteX83" fmla="*/ 1521687 w 3329862"/>
                  <a:gd name="connsiteY83" fmla="*/ 2860771 h 3287563"/>
                  <a:gd name="connsiteX84" fmla="*/ 1511602 w 3329862"/>
                  <a:gd name="connsiteY84" fmla="*/ 2861131 h 3287563"/>
                  <a:gd name="connsiteX85" fmla="*/ 1658548 w 3329862"/>
                  <a:gd name="connsiteY85" fmla="*/ 2859330 h 3287563"/>
                  <a:gd name="connsiteX86" fmla="*/ 1637659 w 3329862"/>
                  <a:gd name="connsiteY86" fmla="*/ 2862212 h 3287563"/>
                  <a:gd name="connsiteX87" fmla="*/ 1890133 w 3329862"/>
                  <a:gd name="connsiteY87" fmla="*/ 2857890 h 3287563"/>
                  <a:gd name="connsiteX88" fmla="*/ 1950280 w 3329862"/>
                  <a:gd name="connsiteY88" fmla="*/ 2858970 h 3287563"/>
                  <a:gd name="connsiteX89" fmla="*/ 1881849 w 3329862"/>
                  <a:gd name="connsiteY89" fmla="*/ 2862572 h 3287563"/>
                  <a:gd name="connsiteX90" fmla="*/ 1955322 w 3329862"/>
                  <a:gd name="connsiteY90" fmla="*/ 2861851 h 3287563"/>
                  <a:gd name="connsiteX91" fmla="*/ 1905620 w 3329862"/>
                  <a:gd name="connsiteY91" fmla="*/ 2865453 h 3287563"/>
                  <a:gd name="connsiteX92" fmla="*/ 1961445 w 3329862"/>
                  <a:gd name="connsiteY92" fmla="*/ 2864733 h 3287563"/>
                  <a:gd name="connsiteX93" fmla="*/ 1966487 w 3329862"/>
                  <a:gd name="connsiteY93" fmla="*/ 2864372 h 3287563"/>
                  <a:gd name="connsiteX94" fmla="*/ 1975851 w 3329862"/>
                  <a:gd name="connsiteY94" fmla="*/ 2866894 h 3287563"/>
                  <a:gd name="connsiteX95" fmla="*/ 1991339 w 3329862"/>
                  <a:gd name="connsiteY95" fmla="*/ 2878059 h 3287563"/>
                  <a:gd name="connsiteX96" fmla="*/ 1997821 w 3329862"/>
                  <a:gd name="connsiteY96" fmla="*/ 2886342 h 3287563"/>
                  <a:gd name="connsiteX97" fmla="*/ 2003224 w 3329862"/>
                  <a:gd name="connsiteY97" fmla="*/ 2894266 h 3287563"/>
                  <a:gd name="connsiteX98" fmla="*/ 2012228 w 3329862"/>
                  <a:gd name="connsiteY98" fmla="*/ 2906872 h 3287563"/>
                  <a:gd name="connsiteX99" fmla="*/ 2022673 w 3329862"/>
                  <a:gd name="connsiteY99" fmla="*/ 2918397 h 3287563"/>
                  <a:gd name="connsiteX100" fmla="*/ 2030236 w 3329862"/>
                  <a:gd name="connsiteY100" fmla="*/ 2929922 h 3287563"/>
                  <a:gd name="connsiteX101" fmla="*/ 2038160 w 3329862"/>
                  <a:gd name="connsiteY101" fmla="*/ 2941087 h 3287563"/>
                  <a:gd name="connsiteX102" fmla="*/ 2054367 w 3329862"/>
                  <a:gd name="connsiteY102" fmla="*/ 2963417 h 3287563"/>
                  <a:gd name="connsiteX103" fmla="*/ 2064452 w 3329862"/>
                  <a:gd name="connsiteY103" fmla="*/ 2974582 h 3287563"/>
                  <a:gd name="connsiteX104" fmla="*/ 2084260 w 3329862"/>
                  <a:gd name="connsiteY104" fmla="*/ 2997272 h 3287563"/>
                  <a:gd name="connsiteX105" fmla="*/ 2090023 w 3329862"/>
                  <a:gd name="connsiteY105" fmla="*/ 3004116 h 3287563"/>
                  <a:gd name="connsiteX106" fmla="*/ 2096506 w 3329862"/>
                  <a:gd name="connsiteY106" fmla="*/ 3010959 h 3287563"/>
                  <a:gd name="connsiteX107" fmla="*/ 2109472 w 3329862"/>
                  <a:gd name="connsiteY107" fmla="*/ 3025005 h 3287563"/>
                  <a:gd name="connsiteX108" fmla="*/ 2135043 w 3329862"/>
                  <a:gd name="connsiteY108" fmla="*/ 3050937 h 3287563"/>
                  <a:gd name="connsiteX109" fmla="*/ 2099387 w 3329862"/>
                  <a:gd name="connsiteY109" fmla="*/ 3012039 h 3287563"/>
                  <a:gd name="connsiteX110" fmla="*/ 2157734 w 3329862"/>
                  <a:gd name="connsiteY110" fmla="*/ 3067864 h 3287563"/>
                  <a:gd name="connsiteX111" fmla="*/ 2233008 w 3329862"/>
                  <a:gd name="connsiteY111" fmla="*/ 3132333 h 3287563"/>
                  <a:gd name="connsiteX112" fmla="*/ 2258219 w 3329862"/>
                  <a:gd name="connsiteY112" fmla="*/ 3150702 h 3287563"/>
                  <a:gd name="connsiteX113" fmla="*/ 2278028 w 3329862"/>
                  <a:gd name="connsiteY113" fmla="*/ 3164388 h 3287563"/>
                  <a:gd name="connsiteX114" fmla="*/ 2284151 w 3329862"/>
                  <a:gd name="connsiteY114" fmla="*/ 3170871 h 3287563"/>
                  <a:gd name="connsiteX115" fmla="*/ 2293875 w 3329862"/>
                  <a:gd name="connsiteY115" fmla="*/ 3176994 h 3287563"/>
                  <a:gd name="connsiteX116" fmla="*/ 2303960 w 3329862"/>
                  <a:gd name="connsiteY116" fmla="*/ 3183116 h 3287563"/>
                  <a:gd name="connsiteX117" fmla="*/ 2324489 w 3329862"/>
                  <a:gd name="connsiteY117" fmla="*/ 3195362 h 3287563"/>
                  <a:gd name="connsiteX118" fmla="*/ 2346099 w 3329862"/>
                  <a:gd name="connsiteY118" fmla="*/ 3207607 h 3287563"/>
                  <a:gd name="connsiteX119" fmla="*/ 2368069 w 3329862"/>
                  <a:gd name="connsiteY119" fmla="*/ 3219853 h 3287563"/>
                  <a:gd name="connsiteX120" fmla="*/ 2379594 w 3329862"/>
                  <a:gd name="connsiteY120" fmla="*/ 3225616 h 3287563"/>
                  <a:gd name="connsiteX121" fmla="*/ 2390759 w 3329862"/>
                  <a:gd name="connsiteY121" fmla="*/ 3231018 h 3287563"/>
                  <a:gd name="connsiteX122" fmla="*/ 2411648 w 3329862"/>
                  <a:gd name="connsiteY122" fmla="*/ 3241102 h 3287563"/>
                  <a:gd name="connsiteX123" fmla="*/ 2432538 w 3329862"/>
                  <a:gd name="connsiteY123" fmla="*/ 3250467 h 3287563"/>
                  <a:gd name="connsiteX124" fmla="*/ 2442982 w 3329862"/>
                  <a:gd name="connsiteY124" fmla="*/ 3255149 h 3287563"/>
                  <a:gd name="connsiteX125" fmla="*/ 2448025 w 3329862"/>
                  <a:gd name="connsiteY125" fmla="*/ 3257310 h 3287563"/>
                  <a:gd name="connsiteX126" fmla="*/ 2449465 w 3329862"/>
                  <a:gd name="connsiteY126" fmla="*/ 3258030 h 3287563"/>
                  <a:gd name="connsiteX127" fmla="*/ 2449465 w 3329862"/>
                  <a:gd name="connsiteY127" fmla="*/ 3258030 h 3287563"/>
                  <a:gd name="connsiteX128" fmla="*/ 2449465 w 3329862"/>
                  <a:gd name="connsiteY128" fmla="*/ 3258030 h 3287563"/>
                  <a:gd name="connsiteX129" fmla="*/ 2449465 w 3329862"/>
                  <a:gd name="connsiteY129" fmla="*/ 3258030 h 3287563"/>
                  <a:gd name="connsiteX130" fmla="*/ 2449465 w 3329862"/>
                  <a:gd name="connsiteY130" fmla="*/ 3257310 h 3287563"/>
                  <a:gd name="connsiteX131" fmla="*/ 2448385 w 3329862"/>
                  <a:gd name="connsiteY131" fmla="*/ 3254789 h 3287563"/>
                  <a:gd name="connsiteX132" fmla="*/ 2426055 w 3329862"/>
                  <a:gd name="connsiteY132" fmla="*/ 3202565 h 3287563"/>
                  <a:gd name="connsiteX133" fmla="*/ 2424974 w 3329862"/>
                  <a:gd name="connsiteY133" fmla="*/ 3199324 h 3287563"/>
                  <a:gd name="connsiteX134" fmla="*/ 2423894 w 3329862"/>
                  <a:gd name="connsiteY134" fmla="*/ 3196082 h 3287563"/>
                  <a:gd name="connsiteX135" fmla="*/ 2421373 w 3329862"/>
                  <a:gd name="connsiteY135" fmla="*/ 3188879 h 3287563"/>
                  <a:gd name="connsiteX136" fmla="*/ 2416691 w 3329862"/>
                  <a:gd name="connsiteY136" fmla="*/ 3174472 h 3287563"/>
                  <a:gd name="connsiteX137" fmla="*/ 2408407 w 3329862"/>
                  <a:gd name="connsiteY137" fmla="*/ 3146380 h 3287563"/>
                  <a:gd name="connsiteX138" fmla="*/ 2388598 w 3329862"/>
                  <a:gd name="connsiteY138" fmla="*/ 3051657 h 3287563"/>
                  <a:gd name="connsiteX139" fmla="*/ 2386077 w 3329862"/>
                  <a:gd name="connsiteY139" fmla="*/ 3025365 h 3287563"/>
                  <a:gd name="connsiteX140" fmla="*/ 2384276 w 3329862"/>
                  <a:gd name="connsiteY140" fmla="*/ 2999433 h 3287563"/>
                  <a:gd name="connsiteX141" fmla="*/ 2385717 w 3329862"/>
                  <a:gd name="connsiteY141" fmla="*/ 2996912 h 3287563"/>
                  <a:gd name="connsiteX142" fmla="*/ 2384276 w 3329862"/>
                  <a:gd name="connsiteY142" fmla="*/ 2976743 h 3287563"/>
                  <a:gd name="connsiteX143" fmla="*/ 2383556 w 3329862"/>
                  <a:gd name="connsiteY143" fmla="*/ 2967019 h 3287563"/>
                  <a:gd name="connsiteX144" fmla="*/ 2383195 w 3329862"/>
                  <a:gd name="connsiteY144" fmla="*/ 2957655 h 3287563"/>
                  <a:gd name="connsiteX145" fmla="*/ 2382475 w 3329862"/>
                  <a:gd name="connsiteY145" fmla="*/ 2939646 h 3287563"/>
                  <a:gd name="connsiteX146" fmla="*/ 2382115 w 3329862"/>
                  <a:gd name="connsiteY146" fmla="*/ 2922359 h 3287563"/>
                  <a:gd name="connsiteX147" fmla="*/ 2382115 w 3329862"/>
                  <a:gd name="connsiteY147" fmla="*/ 2905431 h 3287563"/>
                  <a:gd name="connsiteX148" fmla="*/ 2385717 w 3329862"/>
                  <a:gd name="connsiteY148" fmla="*/ 2888503 h 3287563"/>
                  <a:gd name="connsiteX149" fmla="*/ 2409127 w 3329862"/>
                  <a:gd name="connsiteY149" fmla="*/ 2864372 h 3287563"/>
                  <a:gd name="connsiteX150" fmla="*/ 2425695 w 3329862"/>
                  <a:gd name="connsiteY150" fmla="*/ 2860051 h 3287563"/>
                  <a:gd name="connsiteX151" fmla="*/ 2433978 w 3329862"/>
                  <a:gd name="connsiteY151" fmla="*/ 2860051 h 3287563"/>
                  <a:gd name="connsiteX152" fmla="*/ 2441902 w 3329862"/>
                  <a:gd name="connsiteY152" fmla="*/ 2860051 h 3287563"/>
                  <a:gd name="connsiteX153" fmla="*/ 2474677 w 3329862"/>
                  <a:gd name="connsiteY153" fmla="*/ 2859690 h 3287563"/>
                  <a:gd name="connsiteX154" fmla="*/ 2509612 w 3329862"/>
                  <a:gd name="connsiteY154" fmla="*/ 2859330 h 3287563"/>
                  <a:gd name="connsiteX155" fmla="*/ 2528341 w 3329862"/>
                  <a:gd name="connsiteY155" fmla="*/ 2858970 h 3287563"/>
                  <a:gd name="connsiteX156" fmla="*/ 2538065 w 3329862"/>
                  <a:gd name="connsiteY156" fmla="*/ 2858970 h 3287563"/>
                  <a:gd name="connsiteX157" fmla="*/ 2548150 w 3329862"/>
                  <a:gd name="connsiteY157" fmla="*/ 2858250 h 3287563"/>
                  <a:gd name="connsiteX158" fmla="*/ 2544188 w 3329862"/>
                  <a:gd name="connsiteY158" fmla="*/ 2858610 h 3287563"/>
                  <a:gd name="connsiteX159" fmla="*/ 2536625 w 3329862"/>
                  <a:gd name="connsiteY159" fmla="*/ 2859330 h 3287563"/>
                  <a:gd name="connsiteX160" fmla="*/ 2527260 w 3329862"/>
                  <a:gd name="connsiteY160" fmla="*/ 2859330 h 3287563"/>
                  <a:gd name="connsiteX161" fmla="*/ 2502769 w 3329862"/>
                  <a:gd name="connsiteY161" fmla="*/ 2860771 h 3287563"/>
                  <a:gd name="connsiteX162" fmla="*/ 2554633 w 3329862"/>
                  <a:gd name="connsiteY162" fmla="*/ 2858250 h 3287563"/>
                  <a:gd name="connsiteX163" fmla="*/ 2580564 w 3329862"/>
                  <a:gd name="connsiteY163" fmla="*/ 2856449 h 3287563"/>
                  <a:gd name="connsiteX164" fmla="*/ 2607577 w 3329862"/>
                  <a:gd name="connsiteY164" fmla="*/ 2853207 h 3287563"/>
                  <a:gd name="connsiteX165" fmla="*/ 2739396 w 3329862"/>
                  <a:gd name="connsiteY165" fmla="*/ 2824394 h 3287563"/>
                  <a:gd name="connsiteX166" fmla="*/ 2714185 w 3329862"/>
                  <a:gd name="connsiteY166" fmla="*/ 2832678 h 3287563"/>
                  <a:gd name="connsiteX167" fmla="*/ 2738676 w 3329862"/>
                  <a:gd name="connsiteY167" fmla="*/ 2824755 h 3287563"/>
                  <a:gd name="connsiteX168" fmla="*/ 2761726 w 3329862"/>
                  <a:gd name="connsiteY168" fmla="*/ 2816471 h 3287563"/>
                  <a:gd name="connsiteX169" fmla="*/ 2784056 w 3329862"/>
                  <a:gd name="connsiteY169" fmla="*/ 2808187 h 3287563"/>
                  <a:gd name="connsiteX170" fmla="*/ 2780815 w 3329862"/>
                  <a:gd name="connsiteY170" fmla="*/ 2809988 h 3287563"/>
                  <a:gd name="connsiteX171" fmla="*/ 2772531 w 3329862"/>
                  <a:gd name="connsiteY171" fmla="*/ 2813590 h 3287563"/>
                  <a:gd name="connsiteX172" fmla="*/ 2910473 w 3329862"/>
                  <a:gd name="connsiteY172" fmla="*/ 2748760 h 3287563"/>
                  <a:gd name="connsiteX173" fmla="*/ 3025725 w 3329862"/>
                  <a:gd name="connsiteY173" fmla="*/ 2664842 h 3287563"/>
                  <a:gd name="connsiteX174" fmla="*/ 3209048 w 3329862"/>
                  <a:gd name="connsiteY174" fmla="*/ 2437220 h 3287563"/>
                  <a:gd name="connsiteX175" fmla="*/ 3198603 w 3329862"/>
                  <a:gd name="connsiteY175" fmla="*/ 2455588 h 3287563"/>
                  <a:gd name="connsiteX176" fmla="*/ 3189959 w 3329862"/>
                  <a:gd name="connsiteY176" fmla="*/ 2470715 h 3287563"/>
                  <a:gd name="connsiteX177" fmla="*/ 3176633 w 3329862"/>
                  <a:gd name="connsiteY177" fmla="*/ 2493045 h 3287563"/>
                  <a:gd name="connsiteX178" fmla="*/ 3172311 w 3329862"/>
                  <a:gd name="connsiteY178" fmla="*/ 2500608 h 3287563"/>
                  <a:gd name="connsiteX179" fmla="*/ 3169430 w 3329862"/>
                  <a:gd name="connsiteY179" fmla="*/ 2506011 h 3287563"/>
                  <a:gd name="connsiteX180" fmla="*/ 3167269 w 3329862"/>
                  <a:gd name="connsiteY180" fmla="*/ 2510693 h 3287563"/>
                  <a:gd name="connsiteX181" fmla="*/ 3175913 w 3329862"/>
                  <a:gd name="connsiteY181" fmla="*/ 2498447 h 3287563"/>
                  <a:gd name="connsiteX182" fmla="*/ 3183837 w 3329862"/>
                  <a:gd name="connsiteY182" fmla="*/ 2485842 h 3287563"/>
                  <a:gd name="connsiteX183" fmla="*/ 3191760 w 3329862"/>
                  <a:gd name="connsiteY183" fmla="*/ 2473236 h 3287563"/>
                  <a:gd name="connsiteX184" fmla="*/ 3195722 w 3329862"/>
                  <a:gd name="connsiteY184" fmla="*/ 2467113 h 3287563"/>
                  <a:gd name="connsiteX185" fmla="*/ 3199324 w 3329862"/>
                  <a:gd name="connsiteY185" fmla="*/ 2460630 h 3287563"/>
                  <a:gd name="connsiteX186" fmla="*/ 3245424 w 3329862"/>
                  <a:gd name="connsiteY186" fmla="*/ 2366268 h 3287563"/>
                  <a:gd name="connsiteX187" fmla="*/ 3247946 w 3329862"/>
                  <a:gd name="connsiteY187" fmla="*/ 2361586 h 3287563"/>
                  <a:gd name="connsiteX188" fmla="*/ 3250467 w 3329862"/>
                  <a:gd name="connsiteY188" fmla="*/ 2356543 h 3287563"/>
                  <a:gd name="connsiteX189" fmla="*/ 3248666 w 3329862"/>
                  <a:gd name="connsiteY189" fmla="*/ 2363026 h 3287563"/>
                  <a:gd name="connsiteX190" fmla="*/ 3294046 w 3329862"/>
                  <a:gd name="connsiteY190" fmla="*/ 2216080 h 3287563"/>
                  <a:gd name="connsiteX191" fmla="*/ 3305211 w 3329862"/>
                  <a:gd name="connsiteY191" fmla="*/ 2138645 h 3287563"/>
                  <a:gd name="connsiteX192" fmla="*/ 3306292 w 3329862"/>
                  <a:gd name="connsiteY192" fmla="*/ 2127840 h 3287563"/>
                  <a:gd name="connsiteX193" fmla="*/ 3307012 w 3329862"/>
                  <a:gd name="connsiteY193" fmla="*/ 2117035 h 3287563"/>
                  <a:gd name="connsiteX194" fmla="*/ 3308453 w 3329862"/>
                  <a:gd name="connsiteY194" fmla="*/ 2093985 h 3287563"/>
                  <a:gd name="connsiteX195" fmla="*/ 3309533 w 3329862"/>
                  <a:gd name="connsiteY195" fmla="*/ 2069494 h 3287563"/>
                  <a:gd name="connsiteX196" fmla="*/ 3310254 w 3329862"/>
                  <a:gd name="connsiteY196" fmla="*/ 2043562 h 3287563"/>
                  <a:gd name="connsiteX197" fmla="*/ 3296207 w 3329862"/>
                  <a:gd name="connsiteY197" fmla="*/ 2217161 h 3287563"/>
                  <a:gd name="connsiteX198" fmla="*/ 3299089 w 3329862"/>
                  <a:gd name="connsiteY198" fmla="*/ 2206716 h 3287563"/>
                  <a:gd name="connsiteX199" fmla="*/ 3301250 w 3329862"/>
                  <a:gd name="connsiteY199" fmla="*/ 2196271 h 3287563"/>
                  <a:gd name="connsiteX200" fmla="*/ 3305932 w 3329862"/>
                  <a:gd name="connsiteY200" fmla="*/ 2175021 h 3287563"/>
                  <a:gd name="connsiteX201" fmla="*/ 3299809 w 3329862"/>
                  <a:gd name="connsiteY201" fmla="*/ 2213199 h 3287563"/>
                  <a:gd name="connsiteX202" fmla="*/ 3291885 w 3329862"/>
                  <a:gd name="connsiteY202" fmla="*/ 2251016 h 3287563"/>
                  <a:gd name="connsiteX203" fmla="*/ 3304851 w 3329862"/>
                  <a:gd name="connsiteY203" fmla="*/ 2191229 h 3287563"/>
                  <a:gd name="connsiteX204" fmla="*/ 3308093 w 3329862"/>
                  <a:gd name="connsiteY204" fmla="*/ 2171060 h 3287563"/>
                  <a:gd name="connsiteX205" fmla="*/ 3309894 w 3329862"/>
                  <a:gd name="connsiteY205" fmla="*/ 2160975 h 3287563"/>
                  <a:gd name="connsiteX206" fmla="*/ 3308813 w 3329862"/>
                  <a:gd name="connsiteY206" fmla="*/ 2170339 h 3287563"/>
                  <a:gd name="connsiteX207" fmla="*/ 3307012 w 3329862"/>
                  <a:gd name="connsiteY207" fmla="*/ 2181144 h 3287563"/>
                  <a:gd name="connsiteX208" fmla="*/ 3305572 w 3329862"/>
                  <a:gd name="connsiteY208" fmla="*/ 2194830 h 3287563"/>
                  <a:gd name="connsiteX209" fmla="*/ 3310254 w 3329862"/>
                  <a:gd name="connsiteY209" fmla="*/ 2168539 h 3287563"/>
                  <a:gd name="connsiteX210" fmla="*/ 3312414 w 3329862"/>
                  <a:gd name="connsiteY210" fmla="*/ 2150530 h 3287563"/>
                  <a:gd name="connsiteX211" fmla="*/ 3315296 w 3329862"/>
                  <a:gd name="connsiteY211" fmla="*/ 2114154 h 3287563"/>
                  <a:gd name="connsiteX212" fmla="*/ 3314576 w 3329862"/>
                  <a:gd name="connsiteY212" fmla="*/ 2131442 h 3287563"/>
                  <a:gd name="connsiteX213" fmla="*/ 3312775 w 3329862"/>
                  <a:gd name="connsiteY213" fmla="*/ 2150530 h 3287563"/>
                  <a:gd name="connsiteX214" fmla="*/ 3310614 w 3329862"/>
                  <a:gd name="connsiteY214" fmla="*/ 2171060 h 3287563"/>
                  <a:gd name="connsiteX215" fmla="*/ 3307012 w 3329862"/>
                  <a:gd name="connsiteY215" fmla="*/ 2192669 h 3287563"/>
                  <a:gd name="connsiteX216" fmla="*/ 3285763 w 3329862"/>
                  <a:gd name="connsiteY216" fmla="*/ 2285952 h 3287563"/>
                  <a:gd name="connsiteX217" fmla="*/ 3278199 w 3329862"/>
                  <a:gd name="connsiteY217" fmla="*/ 2309362 h 3287563"/>
                  <a:gd name="connsiteX218" fmla="*/ 3274237 w 3329862"/>
                  <a:gd name="connsiteY218" fmla="*/ 2320887 h 3287563"/>
                  <a:gd name="connsiteX219" fmla="*/ 3270276 w 3329862"/>
                  <a:gd name="connsiteY219" fmla="*/ 2332413 h 3287563"/>
                  <a:gd name="connsiteX220" fmla="*/ 3261632 w 3329862"/>
                  <a:gd name="connsiteY220" fmla="*/ 2354742 h 3287563"/>
                  <a:gd name="connsiteX221" fmla="*/ 3257310 w 3329862"/>
                  <a:gd name="connsiteY221" fmla="*/ 2365908 h 3287563"/>
                  <a:gd name="connsiteX222" fmla="*/ 3252628 w 3329862"/>
                  <a:gd name="connsiteY222" fmla="*/ 2376352 h 3287563"/>
                  <a:gd name="connsiteX223" fmla="*/ 3243624 w 3329862"/>
                  <a:gd name="connsiteY223" fmla="*/ 2396882 h 3287563"/>
                  <a:gd name="connsiteX224" fmla="*/ 3241463 w 3329862"/>
                  <a:gd name="connsiteY224" fmla="*/ 2401924 h 3287563"/>
                  <a:gd name="connsiteX225" fmla="*/ 3238942 w 3329862"/>
                  <a:gd name="connsiteY225" fmla="*/ 2406606 h 3287563"/>
                  <a:gd name="connsiteX226" fmla="*/ 3234259 w 3329862"/>
                  <a:gd name="connsiteY226" fmla="*/ 2415970 h 3287563"/>
                  <a:gd name="connsiteX227" fmla="*/ 3225255 w 3329862"/>
                  <a:gd name="connsiteY227" fmla="*/ 2433978 h 3287563"/>
                  <a:gd name="connsiteX228" fmla="*/ 3216251 w 3329862"/>
                  <a:gd name="connsiteY228" fmla="*/ 2450186 h 3287563"/>
                  <a:gd name="connsiteX229" fmla="*/ 3222734 w 3329862"/>
                  <a:gd name="connsiteY229" fmla="*/ 2436499 h 3287563"/>
                  <a:gd name="connsiteX230" fmla="*/ 3209768 w 3329862"/>
                  <a:gd name="connsiteY230" fmla="*/ 2459190 h 3287563"/>
                  <a:gd name="connsiteX231" fmla="*/ 3203646 w 3329862"/>
                  <a:gd name="connsiteY231" fmla="*/ 2469634 h 3287563"/>
                  <a:gd name="connsiteX232" fmla="*/ 3197163 w 3329862"/>
                  <a:gd name="connsiteY232" fmla="*/ 2479719 h 3287563"/>
                  <a:gd name="connsiteX233" fmla="*/ 3182756 w 3329862"/>
                  <a:gd name="connsiteY233" fmla="*/ 2501689 h 3287563"/>
                  <a:gd name="connsiteX234" fmla="*/ 3164748 w 3329862"/>
                  <a:gd name="connsiteY234" fmla="*/ 2527620 h 3287563"/>
                  <a:gd name="connsiteX235" fmla="*/ 3167629 w 3329862"/>
                  <a:gd name="connsiteY235" fmla="*/ 2525820 h 3287563"/>
                  <a:gd name="connsiteX236" fmla="*/ 3180235 w 3329862"/>
                  <a:gd name="connsiteY236" fmla="*/ 2508172 h 3287563"/>
                  <a:gd name="connsiteX237" fmla="*/ 3191760 w 3329862"/>
                  <a:gd name="connsiteY237" fmla="*/ 2490164 h 3287563"/>
                  <a:gd name="connsiteX238" fmla="*/ 3169790 w 3329862"/>
                  <a:gd name="connsiteY238" fmla="*/ 2525099 h 3287563"/>
                  <a:gd name="connsiteX239" fmla="*/ 3120088 w 3329862"/>
                  <a:gd name="connsiteY239" fmla="*/ 2585967 h 3287563"/>
                  <a:gd name="connsiteX240" fmla="*/ 3110363 w 3329862"/>
                  <a:gd name="connsiteY240" fmla="*/ 2597132 h 3287563"/>
                  <a:gd name="connsiteX241" fmla="*/ 3100279 w 3329862"/>
                  <a:gd name="connsiteY241" fmla="*/ 2607937 h 3287563"/>
                  <a:gd name="connsiteX242" fmla="*/ 3080470 w 3329862"/>
                  <a:gd name="connsiteY242" fmla="*/ 2628106 h 3287563"/>
                  <a:gd name="connsiteX243" fmla="*/ 3049856 w 3329862"/>
                  <a:gd name="connsiteY243" fmla="*/ 2655838 h 3287563"/>
                  <a:gd name="connsiteX244" fmla="*/ 3020323 w 3329862"/>
                  <a:gd name="connsiteY244" fmla="*/ 2681770 h 3287563"/>
                  <a:gd name="connsiteX245" fmla="*/ 3006277 w 3329862"/>
                  <a:gd name="connsiteY245" fmla="*/ 2693655 h 3287563"/>
                  <a:gd name="connsiteX246" fmla="*/ 3006277 w 3329862"/>
                  <a:gd name="connsiteY246" fmla="*/ 2695096 h 3287563"/>
                  <a:gd name="connsiteX247" fmla="*/ 3006997 w 3329862"/>
                  <a:gd name="connsiteY247" fmla="*/ 2696177 h 3287563"/>
                  <a:gd name="connsiteX248" fmla="*/ 2993311 w 3329862"/>
                  <a:gd name="connsiteY248" fmla="*/ 2707342 h 3287563"/>
                  <a:gd name="connsiteX249" fmla="*/ 2961977 w 3329862"/>
                  <a:gd name="connsiteY249" fmla="*/ 2729672 h 3287563"/>
                  <a:gd name="connsiteX250" fmla="*/ 2926320 w 3329862"/>
                  <a:gd name="connsiteY250" fmla="*/ 2750201 h 3287563"/>
                  <a:gd name="connsiteX251" fmla="*/ 2809268 w 3329862"/>
                  <a:gd name="connsiteY251" fmla="*/ 2811789 h 3287563"/>
                  <a:gd name="connsiteX252" fmla="*/ 2793060 w 3329862"/>
                  <a:gd name="connsiteY252" fmla="*/ 2818272 h 3287563"/>
                  <a:gd name="connsiteX253" fmla="*/ 2776493 w 3329862"/>
                  <a:gd name="connsiteY253" fmla="*/ 2824755 h 3287563"/>
                  <a:gd name="connsiteX254" fmla="*/ 2742998 w 3329862"/>
                  <a:gd name="connsiteY254" fmla="*/ 2836280 h 3287563"/>
                  <a:gd name="connsiteX255" fmla="*/ 2709142 w 3329862"/>
                  <a:gd name="connsiteY255" fmla="*/ 2846004 h 3287563"/>
                  <a:gd name="connsiteX256" fmla="*/ 2692215 w 3329862"/>
                  <a:gd name="connsiteY256" fmla="*/ 2850326 h 3287563"/>
                  <a:gd name="connsiteX257" fmla="*/ 2675647 w 3329862"/>
                  <a:gd name="connsiteY257" fmla="*/ 2854288 h 3287563"/>
                  <a:gd name="connsiteX258" fmla="*/ 2694016 w 3329862"/>
                  <a:gd name="connsiteY258" fmla="*/ 2849966 h 3287563"/>
                  <a:gd name="connsiteX259" fmla="*/ 2676368 w 3329862"/>
                  <a:gd name="connsiteY259" fmla="*/ 2852127 h 3287563"/>
                  <a:gd name="connsiteX260" fmla="*/ 2664122 w 3329862"/>
                  <a:gd name="connsiteY260" fmla="*/ 2855008 h 3287563"/>
                  <a:gd name="connsiteX261" fmla="*/ 2651877 w 3329862"/>
                  <a:gd name="connsiteY261" fmla="*/ 2857169 h 3287563"/>
                  <a:gd name="connsiteX262" fmla="*/ 2627746 w 3329862"/>
                  <a:gd name="connsiteY262" fmla="*/ 2861491 h 3287563"/>
                  <a:gd name="connsiteX263" fmla="*/ 2621983 w 3329862"/>
                  <a:gd name="connsiteY263" fmla="*/ 2862572 h 3287563"/>
                  <a:gd name="connsiteX264" fmla="*/ 2616221 w 3329862"/>
                  <a:gd name="connsiteY264" fmla="*/ 2863292 h 3287563"/>
                  <a:gd name="connsiteX265" fmla="*/ 2604695 w 3329862"/>
                  <a:gd name="connsiteY265" fmla="*/ 2864733 h 3287563"/>
                  <a:gd name="connsiteX266" fmla="*/ 2582725 w 3329862"/>
                  <a:gd name="connsiteY266" fmla="*/ 2867614 h 3287563"/>
                  <a:gd name="connsiteX267" fmla="*/ 2542027 w 3329862"/>
                  <a:gd name="connsiteY267" fmla="*/ 2870855 h 3287563"/>
                  <a:gd name="connsiteX268" fmla="*/ 2507451 w 3329862"/>
                  <a:gd name="connsiteY268" fmla="*/ 2870855 h 3287563"/>
                  <a:gd name="connsiteX269" fmla="*/ 2476117 w 3329862"/>
                  <a:gd name="connsiteY269" fmla="*/ 2871936 h 3287563"/>
                  <a:gd name="connsiteX270" fmla="*/ 2441182 w 3329862"/>
                  <a:gd name="connsiteY270" fmla="*/ 2872656 h 3287563"/>
                  <a:gd name="connsiteX271" fmla="*/ 2432177 w 3329862"/>
                  <a:gd name="connsiteY271" fmla="*/ 2872656 h 3287563"/>
                  <a:gd name="connsiteX272" fmla="*/ 2427495 w 3329862"/>
                  <a:gd name="connsiteY272" fmla="*/ 2872656 h 3287563"/>
                  <a:gd name="connsiteX273" fmla="*/ 2423894 w 3329862"/>
                  <a:gd name="connsiteY273" fmla="*/ 2872656 h 3287563"/>
                  <a:gd name="connsiteX274" fmla="*/ 2410208 w 3329862"/>
                  <a:gd name="connsiteY274" fmla="*/ 2878059 h 3287563"/>
                  <a:gd name="connsiteX275" fmla="*/ 2394721 w 3329862"/>
                  <a:gd name="connsiteY275" fmla="*/ 2902910 h 3287563"/>
                  <a:gd name="connsiteX276" fmla="*/ 2394721 w 3329862"/>
                  <a:gd name="connsiteY276" fmla="*/ 2906872 h 3287563"/>
                  <a:gd name="connsiteX277" fmla="*/ 2394721 w 3329862"/>
                  <a:gd name="connsiteY277" fmla="*/ 2911914 h 3287563"/>
                  <a:gd name="connsiteX278" fmla="*/ 2394721 w 3329862"/>
                  <a:gd name="connsiteY278" fmla="*/ 2921638 h 3287563"/>
                  <a:gd name="connsiteX279" fmla="*/ 2395441 w 3329862"/>
                  <a:gd name="connsiteY279" fmla="*/ 2941087 h 3287563"/>
                  <a:gd name="connsiteX280" fmla="*/ 2397602 w 3329862"/>
                  <a:gd name="connsiteY280" fmla="*/ 2979624 h 3287563"/>
                  <a:gd name="connsiteX281" fmla="*/ 2405526 w 3329862"/>
                  <a:gd name="connsiteY281" fmla="*/ 3050216 h 3287563"/>
                  <a:gd name="connsiteX282" fmla="*/ 2397242 w 3329862"/>
                  <a:gd name="connsiteY282" fmla="*/ 2998353 h 3287563"/>
                  <a:gd name="connsiteX283" fmla="*/ 2395081 w 3329862"/>
                  <a:gd name="connsiteY283" fmla="*/ 2970620 h 3287563"/>
                  <a:gd name="connsiteX284" fmla="*/ 2393640 w 3329862"/>
                  <a:gd name="connsiteY284" fmla="*/ 2943248 h 3287563"/>
                  <a:gd name="connsiteX285" fmla="*/ 2392920 w 3329862"/>
                  <a:gd name="connsiteY285" fmla="*/ 2919117 h 3287563"/>
                  <a:gd name="connsiteX286" fmla="*/ 2392920 w 3329862"/>
                  <a:gd name="connsiteY286" fmla="*/ 2909033 h 3287563"/>
                  <a:gd name="connsiteX287" fmla="*/ 2392920 w 3329862"/>
                  <a:gd name="connsiteY287" fmla="*/ 2906872 h 3287563"/>
                  <a:gd name="connsiteX288" fmla="*/ 2392920 w 3329862"/>
                  <a:gd name="connsiteY288" fmla="*/ 2905071 h 3287563"/>
                  <a:gd name="connsiteX289" fmla="*/ 2392920 w 3329862"/>
                  <a:gd name="connsiteY289" fmla="*/ 2902189 h 3287563"/>
                  <a:gd name="connsiteX290" fmla="*/ 2392920 w 3329862"/>
                  <a:gd name="connsiteY290" fmla="*/ 2906151 h 3287563"/>
                  <a:gd name="connsiteX291" fmla="*/ 2392920 w 3329862"/>
                  <a:gd name="connsiteY291" fmla="*/ 2911194 h 3287563"/>
                  <a:gd name="connsiteX292" fmla="*/ 2392920 w 3329862"/>
                  <a:gd name="connsiteY292" fmla="*/ 2921278 h 3287563"/>
                  <a:gd name="connsiteX293" fmla="*/ 2393280 w 3329862"/>
                  <a:gd name="connsiteY293" fmla="*/ 2941087 h 3287563"/>
                  <a:gd name="connsiteX294" fmla="*/ 2395081 w 3329862"/>
                  <a:gd name="connsiteY294" fmla="*/ 2980705 h 3287563"/>
                  <a:gd name="connsiteX295" fmla="*/ 2394000 w 3329862"/>
                  <a:gd name="connsiteY295" fmla="*/ 2963777 h 3287563"/>
                  <a:gd name="connsiteX296" fmla="*/ 2393280 w 3329862"/>
                  <a:gd name="connsiteY296" fmla="*/ 2949011 h 3287563"/>
                  <a:gd name="connsiteX297" fmla="*/ 2392560 w 3329862"/>
                  <a:gd name="connsiteY297" fmla="*/ 2936045 h 3287563"/>
                  <a:gd name="connsiteX298" fmla="*/ 2392199 w 3329862"/>
                  <a:gd name="connsiteY298" fmla="*/ 2924520 h 3287563"/>
                  <a:gd name="connsiteX299" fmla="*/ 2391839 w 3329862"/>
                  <a:gd name="connsiteY299" fmla="*/ 2914075 h 3287563"/>
                  <a:gd name="connsiteX300" fmla="*/ 2391839 w 3329862"/>
                  <a:gd name="connsiteY300" fmla="*/ 2904351 h 3287563"/>
                  <a:gd name="connsiteX301" fmla="*/ 2396521 w 3329862"/>
                  <a:gd name="connsiteY301" fmla="*/ 2887063 h 3287563"/>
                  <a:gd name="connsiteX302" fmla="*/ 2390759 w 3329862"/>
                  <a:gd name="connsiteY302" fmla="*/ 2907232 h 3287563"/>
                  <a:gd name="connsiteX303" fmla="*/ 2390759 w 3329862"/>
                  <a:gd name="connsiteY303" fmla="*/ 2928121 h 3287563"/>
                  <a:gd name="connsiteX304" fmla="*/ 2390759 w 3329862"/>
                  <a:gd name="connsiteY304" fmla="*/ 2937486 h 3287563"/>
                  <a:gd name="connsiteX305" fmla="*/ 2391119 w 3329862"/>
                  <a:gd name="connsiteY305" fmla="*/ 2946490 h 3287563"/>
                  <a:gd name="connsiteX306" fmla="*/ 2392199 w 3329862"/>
                  <a:gd name="connsiteY306" fmla="*/ 2963777 h 3287563"/>
                  <a:gd name="connsiteX307" fmla="*/ 2400843 w 3329862"/>
                  <a:gd name="connsiteY307" fmla="*/ 3041212 h 3287563"/>
                  <a:gd name="connsiteX308" fmla="*/ 2404805 w 3329862"/>
                  <a:gd name="connsiteY308" fmla="*/ 3075067 h 3287563"/>
                  <a:gd name="connsiteX309" fmla="*/ 2408047 w 3329862"/>
                  <a:gd name="connsiteY309" fmla="*/ 3083351 h 3287563"/>
                  <a:gd name="connsiteX310" fmla="*/ 2410208 w 3329862"/>
                  <a:gd name="connsiteY310" fmla="*/ 3096677 h 3287563"/>
                  <a:gd name="connsiteX311" fmla="*/ 2416691 w 3329862"/>
                  <a:gd name="connsiteY311" fmla="*/ 3125130 h 3287563"/>
                  <a:gd name="connsiteX312" fmla="*/ 2420292 w 3329862"/>
                  <a:gd name="connsiteY312" fmla="*/ 3139177 h 3287563"/>
                  <a:gd name="connsiteX313" fmla="*/ 2424254 w 3329862"/>
                  <a:gd name="connsiteY313" fmla="*/ 3153223 h 3287563"/>
                  <a:gd name="connsiteX314" fmla="*/ 2428576 w 3329862"/>
                  <a:gd name="connsiteY314" fmla="*/ 3167269 h 3287563"/>
                  <a:gd name="connsiteX315" fmla="*/ 2432898 w 3329862"/>
                  <a:gd name="connsiteY315" fmla="*/ 3181315 h 3287563"/>
                  <a:gd name="connsiteX316" fmla="*/ 2437940 w 3329862"/>
                  <a:gd name="connsiteY316" fmla="*/ 3195722 h 3287563"/>
                  <a:gd name="connsiteX317" fmla="*/ 2445143 w 3329862"/>
                  <a:gd name="connsiteY317" fmla="*/ 3214090 h 3287563"/>
                  <a:gd name="connsiteX318" fmla="*/ 2438660 w 3329862"/>
                  <a:gd name="connsiteY318" fmla="*/ 3195002 h 3287563"/>
                  <a:gd name="connsiteX319" fmla="*/ 2437580 w 3329862"/>
                  <a:gd name="connsiteY319" fmla="*/ 3191400 h 3287563"/>
                  <a:gd name="connsiteX320" fmla="*/ 2436860 w 3329862"/>
                  <a:gd name="connsiteY320" fmla="*/ 3188879 h 3287563"/>
                  <a:gd name="connsiteX321" fmla="*/ 2435419 w 3329862"/>
                  <a:gd name="connsiteY321" fmla="*/ 3183837 h 3287563"/>
                  <a:gd name="connsiteX322" fmla="*/ 2432177 w 3329862"/>
                  <a:gd name="connsiteY322" fmla="*/ 3172311 h 3287563"/>
                  <a:gd name="connsiteX323" fmla="*/ 2427135 w 3329862"/>
                  <a:gd name="connsiteY323" fmla="*/ 3155024 h 3287563"/>
                  <a:gd name="connsiteX324" fmla="*/ 2415250 w 3329862"/>
                  <a:gd name="connsiteY324" fmla="*/ 3111804 h 3287563"/>
                  <a:gd name="connsiteX325" fmla="*/ 2411648 w 3329862"/>
                  <a:gd name="connsiteY325" fmla="*/ 3083351 h 3287563"/>
                  <a:gd name="connsiteX326" fmla="*/ 2434339 w 3329862"/>
                  <a:gd name="connsiteY326" fmla="*/ 3175193 h 3287563"/>
                  <a:gd name="connsiteX327" fmla="*/ 2437940 w 3329862"/>
                  <a:gd name="connsiteY327" fmla="*/ 3185998 h 3287563"/>
                  <a:gd name="connsiteX328" fmla="*/ 2439741 w 3329862"/>
                  <a:gd name="connsiteY328" fmla="*/ 3191400 h 3287563"/>
                  <a:gd name="connsiteX329" fmla="*/ 2440821 w 3329862"/>
                  <a:gd name="connsiteY329" fmla="*/ 3195002 h 3287563"/>
                  <a:gd name="connsiteX330" fmla="*/ 2442262 w 3329862"/>
                  <a:gd name="connsiteY330" fmla="*/ 3198963 h 3287563"/>
                  <a:gd name="connsiteX331" fmla="*/ 2448025 w 3329862"/>
                  <a:gd name="connsiteY331" fmla="*/ 3213730 h 3287563"/>
                  <a:gd name="connsiteX332" fmla="*/ 2453787 w 3329862"/>
                  <a:gd name="connsiteY332" fmla="*/ 3228137 h 3287563"/>
                  <a:gd name="connsiteX333" fmla="*/ 2466033 w 3329862"/>
                  <a:gd name="connsiteY333" fmla="*/ 3255149 h 3287563"/>
                  <a:gd name="connsiteX334" fmla="*/ 2477198 w 3329862"/>
                  <a:gd name="connsiteY334" fmla="*/ 3278559 h 3287563"/>
                  <a:gd name="connsiteX335" fmla="*/ 2480439 w 3329862"/>
                  <a:gd name="connsiteY335" fmla="*/ 3287563 h 3287563"/>
                  <a:gd name="connsiteX336" fmla="*/ 2478999 w 3329862"/>
                  <a:gd name="connsiteY336" fmla="*/ 3287563 h 3287563"/>
                  <a:gd name="connsiteX337" fmla="*/ 2478278 w 3329862"/>
                  <a:gd name="connsiteY337" fmla="*/ 3287563 h 3287563"/>
                  <a:gd name="connsiteX338" fmla="*/ 2477198 w 3329862"/>
                  <a:gd name="connsiteY338" fmla="*/ 3287563 h 3287563"/>
                  <a:gd name="connsiteX339" fmla="*/ 2422093 w 3329862"/>
                  <a:gd name="connsiteY339" fmla="*/ 3262352 h 3287563"/>
                  <a:gd name="connsiteX340" fmla="*/ 2408767 w 3329862"/>
                  <a:gd name="connsiteY340" fmla="*/ 3256229 h 3287563"/>
                  <a:gd name="connsiteX341" fmla="*/ 2395441 w 3329862"/>
                  <a:gd name="connsiteY341" fmla="*/ 3249746 h 3287563"/>
                  <a:gd name="connsiteX342" fmla="*/ 2372391 w 3329862"/>
                  <a:gd name="connsiteY342" fmla="*/ 3238221 h 3287563"/>
                  <a:gd name="connsiteX343" fmla="*/ 2363026 w 3329862"/>
                  <a:gd name="connsiteY343" fmla="*/ 3233539 h 3287563"/>
                  <a:gd name="connsiteX344" fmla="*/ 2354022 w 3329862"/>
                  <a:gd name="connsiteY344" fmla="*/ 3228497 h 3287563"/>
                  <a:gd name="connsiteX345" fmla="*/ 2337095 w 3329862"/>
                  <a:gd name="connsiteY345" fmla="*/ 3219132 h 3287563"/>
                  <a:gd name="connsiteX346" fmla="*/ 2321608 w 3329862"/>
                  <a:gd name="connsiteY346" fmla="*/ 3210488 h 3287563"/>
                  <a:gd name="connsiteX347" fmla="*/ 2307921 w 3329862"/>
                  <a:gd name="connsiteY347" fmla="*/ 3201845 h 3287563"/>
                  <a:gd name="connsiteX348" fmla="*/ 2319087 w 3329862"/>
                  <a:gd name="connsiteY348" fmla="*/ 3207607 h 3287563"/>
                  <a:gd name="connsiteX349" fmla="*/ 2155933 w 3329862"/>
                  <a:gd name="connsiteY349" fmla="*/ 3086953 h 3287563"/>
                  <a:gd name="connsiteX350" fmla="*/ 2082460 w 3329862"/>
                  <a:gd name="connsiteY350" fmla="*/ 3017081 h 3287563"/>
                  <a:gd name="connsiteX351" fmla="*/ 2021592 w 3329862"/>
                  <a:gd name="connsiteY351" fmla="*/ 2946490 h 3287563"/>
                  <a:gd name="connsiteX352" fmla="*/ 2011868 w 3329862"/>
                  <a:gd name="connsiteY352" fmla="*/ 2933524 h 3287563"/>
                  <a:gd name="connsiteX353" fmla="*/ 1997101 w 3329862"/>
                  <a:gd name="connsiteY353" fmla="*/ 2912274 h 3287563"/>
                  <a:gd name="connsiteX354" fmla="*/ 1988457 w 3329862"/>
                  <a:gd name="connsiteY354" fmla="*/ 2898948 h 3287563"/>
                  <a:gd name="connsiteX355" fmla="*/ 1984135 w 3329862"/>
                  <a:gd name="connsiteY355" fmla="*/ 2892105 h 3287563"/>
                  <a:gd name="connsiteX356" fmla="*/ 1980534 w 3329862"/>
                  <a:gd name="connsiteY356" fmla="*/ 2887783 h 3287563"/>
                  <a:gd name="connsiteX357" fmla="*/ 1970809 w 3329862"/>
                  <a:gd name="connsiteY357" fmla="*/ 2881300 h 3287563"/>
                  <a:gd name="connsiteX358" fmla="*/ 1965047 w 3329862"/>
                  <a:gd name="connsiteY358" fmla="*/ 2879499 h 3287563"/>
                  <a:gd name="connsiteX359" fmla="*/ 1957483 w 3329862"/>
                  <a:gd name="connsiteY359" fmla="*/ 2879139 h 3287563"/>
                  <a:gd name="connsiteX360" fmla="*/ 1814139 w 3329862"/>
                  <a:gd name="connsiteY360" fmla="*/ 2879499 h 3287563"/>
                  <a:gd name="connsiteX361" fmla="*/ 1886531 w 3329862"/>
                  <a:gd name="connsiteY361" fmla="*/ 2876978 h 3287563"/>
                  <a:gd name="connsiteX362" fmla="*/ 1787487 w 3329862"/>
                  <a:gd name="connsiteY362" fmla="*/ 2876978 h 3287563"/>
                  <a:gd name="connsiteX363" fmla="*/ 1829265 w 3329862"/>
                  <a:gd name="connsiteY363" fmla="*/ 2874457 h 3287563"/>
                  <a:gd name="connsiteX364" fmla="*/ 1703929 w 3329862"/>
                  <a:gd name="connsiteY364" fmla="*/ 2875538 h 3287563"/>
                  <a:gd name="connsiteX365" fmla="*/ 1756513 w 3329862"/>
                  <a:gd name="connsiteY365" fmla="*/ 2877698 h 3287563"/>
                  <a:gd name="connsiteX366" fmla="*/ 1533932 w 3329862"/>
                  <a:gd name="connsiteY366" fmla="*/ 2879499 h 3287563"/>
                  <a:gd name="connsiteX367" fmla="*/ 1497556 w 3329862"/>
                  <a:gd name="connsiteY367" fmla="*/ 2877698 h 3287563"/>
                  <a:gd name="connsiteX368" fmla="*/ 1475226 w 3329862"/>
                  <a:gd name="connsiteY368" fmla="*/ 2879139 h 3287563"/>
                  <a:gd name="connsiteX369" fmla="*/ 1472344 w 3329862"/>
                  <a:gd name="connsiteY369" fmla="*/ 2876978 h 3287563"/>
                  <a:gd name="connsiteX370" fmla="*/ 1223112 w 3329862"/>
                  <a:gd name="connsiteY370" fmla="*/ 2879860 h 3287563"/>
                  <a:gd name="connsiteX371" fmla="*/ 1245082 w 3329862"/>
                  <a:gd name="connsiteY371" fmla="*/ 2875898 h 3287563"/>
                  <a:gd name="connsiteX372" fmla="*/ 1375821 w 3329862"/>
                  <a:gd name="connsiteY372" fmla="*/ 2874097 h 3287563"/>
                  <a:gd name="connsiteX373" fmla="*/ 1327919 w 3329862"/>
                  <a:gd name="connsiteY373" fmla="*/ 2872296 h 3287563"/>
                  <a:gd name="connsiteX374" fmla="*/ 1274975 w 3329862"/>
                  <a:gd name="connsiteY374" fmla="*/ 2873737 h 3287563"/>
                  <a:gd name="connsiteX375" fmla="*/ 1286501 w 3329862"/>
                  <a:gd name="connsiteY375" fmla="*/ 2873737 h 3287563"/>
                  <a:gd name="connsiteX376" fmla="*/ 944346 w 3329862"/>
                  <a:gd name="connsiteY376" fmla="*/ 2875177 h 3287563"/>
                  <a:gd name="connsiteX377" fmla="*/ 876996 w 3329862"/>
                  <a:gd name="connsiteY377" fmla="*/ 2876978 h 3287563"/>
                  <a:gd name="connsiteX378" fmla="*/ 844941 w 3329862"/>
                  <a:gd name="connsiteY378" fmla="*/ 2877698 h 3287563"/>
                  <a:gd name="connsiteX379" fmla="*/ 812527 w 3329862"/>
                  <a:gd name="connsiteY379" fmla="*/ 2877698 h 3287563"/>
                  <a:gd name="connsiteX380" fmla="*/ 665580 w 3329862"/>
                  <a:gd name="connsiteY380" fmla="*/ 2859330 h 3287563"/>
                  <a:gd name="connsiteX381" fmla="*/ 640009 w 3329862"/>
                  <a:gd name="connsiteY381" fmla="*/ 2851767 h 3287563"/>
                  <a:gd name="connsiteX382" fmla="*/ 643250 w 3329862"/>
                  <a:gd name="connsiteY382" fmla="*/ 2850326 h 3287563"/>
                  <a:gd name="connsiteX383" fmla="*/ 605433 w 3329862"/>
                  <a:gd name="connsiteY383" fmla="*/ 2839161 h 3287563"/>
                  <a:gd name="connsiteX384" fmla="*/ 572658 w 3329862"/>
                  <a:gd name="connsiteY384" fmla="*/ 2828356 h 3287563"/>
                  <a:gd name="connsiteX385" fmla="*/ 565815 w 3329862"/>
                  <a:gd name="connsiteY385" fmla="*/ 2826195 h 3287563"/>
                  <a:gd name="connsiteX386" fmla="*/ 559693 w 3329862"/>
                  <a:gd name="connsiteY386" fmla="*/ 2824034 h 3287563"/>
                  <a:gd name="connsiteX387" fmla="*/ 549608 w 3329862"/>
                  <a:gd name="connsiteY387" fmla="*/ 2820433 h 3287563"/>
                  <a:gd name="connsiteX388" fmla="*/ 540244 w 3329862"/>
                  <a:gd name="connsiteY388" fmla="*/ 2817551 h 3287563"/>
                  <a:gd name="connsiteX389" fmla="*/ 569417 w 3329862"/>
                  <a:gd name="connsiteY389" fmla="*/ 2829077 h 3287563"/>
                  <a:gd name="connsiteX390" fmla="*/ 593548 w 3329862"/>
                  <a:gd name="connsiteY390" fmla="*/ 2837720 h 3287563"/>
                  <a:gd name="connsiteX391" fmla="*/ 569057 w 3329862"/>
                  <a:gd name="connsiteY391" fmla="*/ 2830157 h 3287563"/>
                  <a:gd name="connsiteX392" fmla="*/ 554290 w 3329862"/>
                  <a:gd name="connsiteY392" fmla="*/ 2824755 h 3287563"/>
                  <a:gd name="connsiteX393" fmla="*/ 538803 w 3329862"/>
                  <a:gd name="connsiteY393" fmla="*/ 2818632 h 3287563"/>
                  <a:gd name="connsiteX394" fmla="*/ 523676 w 3329862"/>
                  <a:gd name="connsiteY394" fmla="*/ 2812509 h 3287563"/>
                  <a:gd name="connsiteX395" fmla="*/ 509630 w 3329862"/>
                  <a:gd name="connsiteY395" fmla="*/ 2806026 h 3287563"/>
                  <a:gd name="connsiteX396" fmla="*/ 486940 w 3329862"/>
                  <a:gd name="connsiteY396" fmla="*/ 2795221 h 3287563"/>
                  <a:gd name="connsiteX397" fmla="*/ 496304 w 3329862"/>
                  <a:gd name="connsiteY397" fmla="*/ 2799183 h 3287563"/>
                  <a:gd name="connsiteX398" fmla="*/ 480457 w 3329862"/>
                  <a:gd name="connsiteY398" fmla="*/ 2791259 h 3287563"/>
                  <a:gd name="connsiteX399" fmla="*/ 470372 w 3329862"/>
                  <a:gd name="connsiteY399" fmla="*/ 2786217 h 3287563"/>
                  <a:gd name="connsiteX400" fmla="*/ 460288 w 3329862"/>
                  <a:gd name="connsiteY400" fmla="*/ 2781535 h 3287563"/>
                  <a:gd name="connsiteX401" fmla="*/ 452724 w 3329862"/>
                  <a:gd name="connsiteY401" fmla="*/ 2778294 h 3287563"/>
                  <a:gd name="connsiteX402" fmla="*/ 435076 w 3329862"/>
                  <a:gd name="connsiteY402" fmla="*/ 2768929 h 3287563"/>
                  <a:gd name="connsiteX403" fmla="*/ 417789 w 3329862"/>
                  <a:gd name="connsiteY403" fmla="*/ 2758124 h 3287563"/>
                  <a:gd name="connsiteX404" fmla="*/ 388615 w 3329862"/>
                  <a:gd name="connsiteY404" fmla="*/ 2739396 h 3287563"/>
                  <a:gd name="connsiteX405" fmla="*/ 356561 w 3329862"/>
                  <a:gd name="connsiteY405" fmla="*/ 2716706 h 3287563"/>
                  <a:gd name="connsiteX406" fmla="*/ 342154 w 3329862"/>
                  <a:gd name="connsiteY406" fmla="*/ 2705541 h 3287563"/>
                  <a:gd name="connsiteX407" fmla="*/ 329909 w 3329862"/>
                  <a:gd name="connsiteY407" fmla="*/ 2695456 h 3287563"/>
                  <a:gd name="connsiteX408" fmla="*/ 318744 w 3329862"/>
                  <a:gd name="connsiteY408" fmla="*/ 2687533 h 3287563"/>
                  <a:gd name="connsiteX409" fmla="*/ 307939 w 3329862"/>
                  <a:gd name="connsiteY409" fmla="*/ 2678889 h 3287563"/>
                  <a:gd name="connsiteX410" fmla="*/ 286689 w 3329862"/>
                  <a:gd name="connsiteY410" fmla="*/ 2661961 h 3287563"/>
                  <a:gd name="connsiteX411" fmla="*/ 275885 w 3329862"/>
                  <a:gd name="connsiteY411" fmla="*/ 2650076 h 3287563"/>
                  <a:gd name="connsiteX412" fmla="*/ 265800 w 3329862"/>
                  <a:gd name="connsiteY412" fmla="*/ 2640351 h 3287563"/>
                  <a:gd name="connsiteX413" fmla="*/ 256436 w 3329862"/>
                  <a:gd name="connsiteY413" fmla="*/ 2630627 h 3287563"/>
                  <a:gd name="connsiteX414" fmla="*/ 244911 w 3329862"/>
                  <a:gd name="connsiteY414" fmla="*/ 2617661 h 3287563"/>
                  <a:gd name="connsiteX415" fmla="*/ 234826 w 3329862"/>
                  <a:gd name="connsiteY415" fmla="*/ 2607577 h 3287563"/>
                  <a:gd name="connsiteX416" fmla="*/ 225102 w 3329862"/>
                  <a:gd name="connsiteY416" fmla="*/ 2597132 h 3287563"/>
                  <a:gd name="connsiteX417" fmla="*/ 205293 w 3329862"/>
                  <a:gd name="connsiteY417" fmla="*/ 2575522 h 3287563"/>
                  <a:gd name="connsiteX418" fmla="*/ 184403 w 3329862"/>
                  <a:gd name="connsiteY418" fmla="*/ 2549951 h 3287563"/>
                  <a:gd name="connsiteX419" fmla="*/ 172878 w 3329862"/>
                  <a:gd name="connsiteY419" fmla="*/ 2534824 h 3287563"/>
                  <a:gd name="connsiteX420" fmla="*/ 160633 w 3329862"/>
                  <a:gd name="connsiteY420" fmla="*/ 2517536 h 3287563"/>
                  <a:gd name="connsiteX421" fmla="*/ 162073 w 3329862"/>
                  <a:gd name="connsiteY421" fmla="*/ 2518616 h 3287563"/>
                  <a:gd name="connsiteX422" fmla="*/ 157391 w 3329862"/>
                  <a:gd name="connsiteY422" fmla="*/ 2511773 h 3287563"/>
                  <a:gd name="connsiteX423" fmla="*/ 151268 w 3329862"/>
                  <a:gd name="connsiteY423" fmla="*/ 2501689 h 3287563"/>
                  <a:gd name="connsiteX424" fmla="*/ 138302 w 3329862"/>
                  <a:gd name="connsiteY424" fmla="*/ 2480439 h 3287563"/>
                  <a:gd name="connsiteX425" fmla="*/ 132540 w 3329862"/>
                  <a:gd name="connsiteY425" fmla="*/ 2469274 h 3287563"/>
                  <a:gd name="connsiteX426" fmla="*/ 123536 w 3329862"/>
                  <a:gd name="connsiteY426" fmla="*/ 2453067 h 3287563"/>
                  <a:gd name="connsiteX427" fmla="*/ 114892 w 3329862"/>
                  <a:gd name="connsiteY427" fmla="*/ 2437220 h 3287563"/>
                  <a:gd name="connsiteX428" fmla="*/ 99045 w 3329862"/>
                  <a:gd name="connsiteY428" fmla="*/ 2406966 h 3287563"/>
                  <a:gd name="connsiteX429" fmla="*/ 72393 w 3329862"/>
                  <a:gd name="connsiteY429" fmla="*/ 2348980 h 3287563"/>
                  <a:gd name="connsiteX430" fmla="*/ 60867 w 3329862"/>
                  <a:gd name="connsiteY430" fmla="*/ 2320167 h 3287563"/>
                  <a:gd name="connsiteX431" fmla="*/ 50423 w 3329862"/>
                  <a:gd name="connsiteY431" fmla="*/ 2290273 h 3287563"/>
                  <a:gd name="connsiteX432" fmla="*/ 41419 w 3329862"/>
                  <a:gd name="connsiteY432" fmla="*/ 2258579 h 3287563"/>
                  <a:gd name="connsiteX433" fmla="*/ 37457 w 3329862"/>
                  <a:gd name="connsiteY433" fmla="*/ 2242012 h 3287563"/>
                  <a:gd name="connsiteX434" fmla="*/ 33855 w 3329862"/>
                  <a:gd name="connsiteY434" fmla="*/ 2224724 h 3287563"/>
                  <a:gd name="connsiteX435" fmla="*/ 34215 w 3329862"/>
                  <a:gd name="connsiteY435" fmla="*/ 2218601 h 3287563"/>
                  <a:gd name="connsiteX436" fmla="*/ 30254 w 3329862"/>
                  <a:gd name="connsiteY436" fmla="*/ 2199873 h 3287563"/>
                  <a:gd name="connsiteX437" fmla="*/ 26292 w 3329862"/>
                  <a:gd name="connsiteY437" fmla="*/ 2177543 h 3287563"/>
                  <a:gd name="connsiteX438" fmla="*/ 23050 w 3329862"/>
                  <a:gd name="connsiteY438" fmla="*/ 2154852 h 3287563"/>
                  <a:gd name="connsiteX439" fmla="*/ 20529 w 3329862"/>
                  <a:gd name="connsiteY439" fmla="*/ 2134683 h 3287563"/>
                  <a:gd name="connsiteX440" fmla="*/ 20529 w 3329862"/>
                  <a:gd name="connsiteY440" fmla="*/ 2135404 h 3287563"/>
                  <a:gd name="connsiteX441" fmla="*/ 20529 w 3329862"/>
                  <a:gd name="connsiteY441" fmla="*/ 2134323 h 3287563"/>
                  <a:gd name="connsiteX442" fmla="*/ 19089 w 3329862"/>
                  <a:gd name="connsiteY442" fmla="*/ 2120637 h 3287563"/>
                  <a:gd name="connsiteX443" fmla="*/ 18368 w 3329862"/>
                  <a:gd name="connsiteY443" fmla="*/ 2115234 h 3287563"/>
                  <a:gd name="connsiteX444" fmla="*/ 15127 w 3329862"/>
                  <a:gd name="connsiteY444" fmla="*/ 2087142 h 3287563"/>
                  <a:gd name="connsiteX445" fmla="*/ 13326 w 3329862"/>
                  <a:gd name="connsiteY445" fmla="*/ 2059049 h 3287563"/>
                  <a:gd name="connsiteX446" fmla="*/ 12246 w 3329862"/>
                  <a:gd name="connsiteY446" fmla="*/ 2042842 h 3287563"/>
                  <a:gd name="connsiteX447" fmla="*/ 11885 w 3329862"/>
                  <a:gd name="connsiteY447" fmla="*/ 2024113 h 3287563"/>
                  <a:gd name="connsiteX448" fmla="*/ 10805 w 3329862"/>
                  <a:gd name="connsiteY448" fmla="*/ 1974771 h 3287563"/>
                  <a:gd name="connsiteX449" fmla="*/ 9724 w 3329862"/>
                  <a:gd name="connsiteY449" fmla="*/ 2016550 h 3287563"/>
                  <a:gd name="connsiteX450" fmla="*/ 9724 w 3329862"/>
                  <a:gd name="connsiteY450" fmla="*/ 2048604 h 3287563"/>
                  <a:gd name="connsiteX451" fmla="*/ 10805 w 3329862"/>
                  <a:gd name="connsiteY451" fmla="*/ 2076337 h 3287563"/>
                  <a:gd name="connsiteX452" fmla="*/ 12246 w 3329862"/>
                  <a:gd name="connsiteY452" fmla="*/ 2088943 h 3287563"/>
                  <a:gd name="connsiteX453" fmla="*/ 14046 w 3329862"/>
                  <a:gd name="connsiteY453" fmla="*/ 2101548 h 3287563"/>
                  <a:gd name="connsiteX454" fmla="*/ 14767 w 3329862"/>
                  <a:gd name="connsiteY454" fmla="*/ 2123518 h 3287563"/>
                  <a:gd name="connsiteX455" fmla="*/ 15127 w 3329862"/>
                  <a:gd name="connsiteY455" fmla="*/ 2129641 h 3287563"/>
                  <a:gd name="connsiteX456" fmla="*/ 15847 w 3329862"/>
                  <a:gd name="connsiteY456" fmla="*/ 2136124 h 3287563"/>
                  <a:gd name="connsiteX457" fmla="*/ 17648 w 3329862"/>
                  <a:gd name="connsiteY457" fmla="*/ 2149090 h 3287563"/>
                  <a:gd name="connsiteX458" fmla="*/ 21250 w 3329862"/>
                  <a:gd name="connsiteY458" fmla="*/ 2173581 h 3287563"/>
                  <a:gd name="connsiteX459" fmla="*/ 24491 w 3329862"/>
                  <a:gd name="connsiteY459" fmla="*/ 2191949 h 3287563"/>
                  <a:gd name="connsiteX460" fmla="*/ 19809 w 3329862"/>
                  <a:gd name="connsiteY460" fmla="*/ 2170339 h 3287563"/>
                  <a:gd name="connsiteX461" fmla="*/ 15487 w 3329862"/>
                  <a:gd name="connsiteY461" fmla="*/ 2141887 h 3287563"/>
                  <a:gd name="connsiteX462" fmla="*/ 13326 w 3329862"/>
                  <a:gd name="connsiteY462" fmla="*/ 2125679 h 3287563"/>
                  <a:gd name="connsiteX463" fmla="*/ 11885 w 3329862"/>
                  <a:gd name="connsiteY463" fmla="*/ 2108031 h 3287563"/>
                  <a:gd name="connsiteX464" fmla="*/ 10445 w 3329862"/>
                  <a:gd name="connsiteY464" fmla="*/ 2089663 h 3287563"/>
                  <a:gd name="connsiteX465" fmla="*/ 9724 w 3329862"/>
                  <a:gd name="connsiteY465" fmla="*/ 2070574 h 3287563"/>
                  <a:gd name="connsiteX466" fmla="*/ 8284 w 3329862"/>
                  <a:gd name="connsiteY466" fmla="*/ 1993860 h 3287563"/>
                  <a:gd name="connsiteX467" fmla="*/ 7203 w 3329862"/>
                  <a:gd name="connsiteY467" fmla="*/ 1924708 h 3287563"/>
                  <a:gd name="connsiteX468" fmla="*/ 5042 w 3329862"/>
                  <a:gd name="connsiteY468" fmla="*/ 2033838 h 3287563"/>
                  <a:gd name="connsiteX469" fmla="*/ 5042 w 3329862"/>
                  <a:gd name="connsiteY469" fmla="*/ 2042482 h 3287563"/>
                  <a:gd name="connsiteX470" fmla="*/ 5042 w 3329862"/>
                  <a:gd name="connsiteY470" fmla="*/ 2051486 h 3287563"/>
                  <a:gd name="connsiteX471" fmla="*/ 5402 w 3329862"/>
                  <a:gd name="connsiteY471" fmla="*/ 2069494 h 3287563"/>
                  <a:gd name="connsiteX472" fmla="*/ 5763 w 3329862"/>
                  <a:gd name="connsiteY472" fmla="*/ 2087862 h 3287563"/>
                  <a:gd name="connsiteX473" fmla="*/ 7203 w 3329862"/>
                  <a:gd name="connsiteY473" fmla="*/ 2106591 h 3287563"/>
                  <a:gd name="connsiteX474" fmla="*/ 8644 w 3329862"/>
                  <a:gd name="connsiteY474" fmla="*/ 2125319 h 3287563"/>
                  <a:gd name="connsiteX475" fmla="*/ 9724 w 3329862"/>
                  <a:gd name="connsiteY475" fmla="*/ 2134683 h 3287563"/>
                  <a:gd name="connsiteX476" fmla="*/ 10805 w 3329862"/>
                  <a:gd name="connsiteY476" fmla="*/ 2144047 h 3287563"/>
                  <a:gd name="connsiteX477" fmla="*/ 13326 w 3329862"/>
                  <a:gd name="connsiteY477" fmla="*/ 2162416 h 3287563"/>
                  <a:gd name="connsiteX478" fmla="*/ 14407 w 3329862"/>
                  <a:gd name="connsiteY478" fmla="*/ 2171420 h 3287563"/>
                  <a:gd name="connsiteX479" fmla="*/ 15847 w 3329862"/>
                  <a:gd name="connsiteY479" fmla="*/ 2180424 h 3287563"/>
                  <a:gd name="connsiteX480" fmla="*/ 13326 w 3329862"/>
                  <a:gd name="connsiteY480" fmla="*/ 2159174 h 3287563"/>
                  <a:gd name="connsiteX481" fmla="*/ 11165 w 3329862"/>
                  <a:gd name="connsiteY481" fmla="*/ 2137925 h 3287563"/>
                  <a:gd name="connsiteX482" fmla="*/ 18368 w 3329862"/>
                  <a:gd name="connsiteY482" fmla="*/ 2188348 h 3287563"/>
                  <a:gd name="connsiteX483" fmla="*/ 13326 w 3329862"/>
                  <a:gd name="connsiteY483" fmla="*/ 2139365 h 3287563"/>
                  <a:gd name="connsiteX484" fmla="*/ 38898 w 3329862"/>
                  <a:gd name="connsiteY484" fmla="*/ 2269744 h 3287563"/>
                  <a:gd name="connsiteX485" fmla="*/ 34215 w 3329862"/>
                  <a:gd name="connsiteY485" fmla="*/ 2252817 h 3287563"/>
                  <a:gd name="connsiteX486" fmla="*/ 31334 w 3329862"/>
                  <a:gd name="connsiteY486" fmla="*/ 2238770 h 3287563"/>
                  <a:gd name="connsiteX487" fmla="*/ 27733 w 3329862"/>
                  <a:gd name="connsiteY487" fmla="*/ 2220402 h 3287563"/>
                  <a:gd name="connsiteX488" fmla="*/ 30614 w 3329862"/>
                  <a:gd name="connsiteY488" fmla="*/ 2229046 h 3287563"/>
                  <a:gd name="connsiteX489" fmla="*/ 44660 w 3329862"/>
                  <a:gd name="connsiteY489" fmla="*/ 2283430 h 3287563"/>
                  <a:gd name="connsiteX490" fmla="*/ 47541 w 3329862"/>
                  <a:gd name="connsiteY490" fmla="*/ 2292795 h 3287563"/>
                  <a:gd name="connsiteX491" fmla="*/ 51143 w 3329862"/>
                  <a:gd name="connsiteY491" fmla="*/ 2302159 h 3287563"/>
                  <a:gd name="connsiteX492" fmla="*/ 59787 w 3329862"/>
                  <a:gd name="connsiteY492" fmla="*/ 2327010 h 3287563"/>
                  <a:gd name="connsiteX493" fmla="*/ 48982 w 3329862"/>
                  <a:gd name="connsiteY493" fmla="*/ 2294595 h 3287563"/>
                  <a:gd name="connsiteX494" fmla="*/ 49702 w 3329862"/>
                  <a:gd name="connsiteY494" fmla="*/ 2293515 h 3287563"/>
                  <a:gd name="connsiteX495" fmla="*/ 58346 w 3329862"/>
                  <a:gd name="connsiteY495" fmla="*/ 2321247 h 3287563"/>
                  <a:gd name="connsiteX496" fmla="*/ 62308 w 3329862"/>
                  <a:gd name="connsiteY496" fmla="*/ 2333493 h 3287563"/>
                  <a:gd name="connsiteX497" fmla="*/ 66630 w 3329862"/>
                  <a:gd name="connsiteY497" fmla="*/ 2344658 h 3287563"/>
                  <a:gd name="connsiteX498" fmla="*/ 82117 w 3329862"/>
                  <a:gd name="connsiteY498" fmla="*/ 2383195 h 3287563"/>
                  <a:gd name="connsiteX499" fmla="*/ 90041 w 3329862"/>
                  <a:gd name="connsiteY499" fmla="*/ 2401204 h 3287563"/>
                  <a:gd name="connsiteX500" fmla="*/ 94363 w 3329862"/>
                  <a:gd name="connsiteY500" fmla="*/ 2410568 h 3287563"/>
                  <a:gd name="connsiteX501" fmla="*/ 99045 w 3329862"/>
                  <a:gd name="connsiteY501" fmla="*/ 2419932 h 3287563"/>
                  <a:gd name="connsiteX502" fmla="*/ 109129 w 3329862"/>
                  <a:gd name="connsiteY502" fmla="*/ 2440461 h 3287563"/>
                  <a:gd name="connsiteX503" fmla="*/ 114892 w 3329862"/>
                  <a:gd name="connsiteY503" fmla="*/ 2451986 h 3287563"/>
                  <a:gd name="connsiteX504" fmla="*/ 121375 w 3329862"/>
                  <a:gd name="connsiteY504" fmla="*/ 2464232 h 3287563"/>
                  <a:gd name="connsiteX505" fmla="*/ 146946 w 3329862"/>
                  <a:gd name="connsiteY505" fmla="*/ 2502769 h 3287563"/>
                  <a:gd name="connsiteX506" fmla="*/ 168916 w 3329862"/>
                  <a:gd name="connsiteY506" fmla="*/ 2534824 h 3287563"/>
                  <a:gd name="connsiteX507" fmla="*/ 177920 w 3329862"/>
                  <a:gd name="connsiteY507" fmla="*/ 2546709 h 3287563"/>
                  <a:gd name="connsiteX508" fmla="*/ 183683 w 3329862"/>
                  <a:gd name="connsiteY508" fmla="*/ 2552832 h 3287563"/>
                  <a:gd name="connsiteX509" fmla="*/ 178280 w 3329862"/>
                  <a:gd name="connsiteY509" fmla="*/ 2545629 h 3287563"/>
                  <a:gd name="connsiteX510" fmla="*/ 173238 w 3329862"/>
                  <a:gd name="connsiteY510" fmla="*/ 2538425 h 3287563"/>
                  <a:gd name="connsiteX511" fmla="*/ 162793 w 3329862"/>
                  <a:gd name="connsiteY511" fmla="*/ 2523659 h 3287563"/>
                  <a:gd name="connsiteX512" fmla="*/ 210335 w 3329862"/>
                  <a:gd name="connsiteY512" fmla="*/ 2582725 h 3287563"/>
                  <a:gd name="connsiteX513" fmla="*/ 214297 w 3329862"/>
                  <a:gd name="connsiteY513" fmla="*/ 2590649 h 3287563"/>
                  <a:gd name="connsiteX514" fmla="*/ 209615 w 3329862"/>
                  <a:gd name="connsiteY514" fmla="*/ 2586687 h 3287563"/>
                  <a:gd name="connsiteX515" fmla="*/ 217538 w 3329862"/>
                  <a:gd name="connsiteY515" fmla="*/ 2596412 h 3287563"/>
                  <a:gd name="connsiteX516" fmla="*/ 236987 w 3329862"/>
                  <a:gd name="connsiteY516" fmla="*/ 2618742 h 3287563"/>
                  <a:gd name="connsiteX517" fmla="*/ 259677 w 3329862"/>
                  <a:gd name="connsiteY517" fmla="*/ 2642152 h 3287563"/>
                  <a:gd name="connsiteX518" fmla="*/ 278045 w 3329862"/>
                  <a:gd name="connsiteY518" fmla="*/ 2659440 h 3287563"/>
                  <a:gd name="connsiteX519" fmla="*/ 285969 w 3329862"/>
                  <a:gd name="connsiteY519" fmla="*/ 2666643 h 3287563"/>
                  <a:gd name="connsiteX520" fmla="*/ 293172 w 3329862"/>
                  <a:gd name="connsiteY520" fmla="*/ 2672766 h 3287563"/>
                  <a:gd name="connsiteX521" fmla="*/ 306138 w 3329862"/>
                  <a:gd name="connsiteY521" fmla="*/ 2683571 h 3287563"/>
                  <a:gd name="connsiteX522" fmla="*/ 318384 w 3329862"/>
                  <a:gd name="connsiteY522" fmla="*/ 2693655 h 3287563"/>
                  <a:gd name="connsiteX523" fmla="*/ 332070 w 3329862"/>
                  <a:gd name="connsiteY523" fmla="*/ 2703740 h 3287563"/>
                  <a:gd name="connsiteX524" fmla="*/ 348277 w 3329862"/>
                  <a:gd name="connsiteY524" fmla="*/ 2715986 h 3287563"/>
                  <a:gd name="connsiteX525" fmla="*/ 369167 w 3329862"/>
                  <a:gd name="connsiteY525" fmla="*/ 2730752 h 3287563"/>
                  <a:gd name="connsiteX526" fmla="*/ 252834 w 3329862"/>
                  <a:gd name="connsiteY526" fmla="*/ 2636750 h 3287563"/>
                  <a:gd name="connsiteX527" fmla="*/ 279486 w 3329862"/>
                  <a:gd name="connsiteY527" fmla="*/ 2663762 h 3287563"/>
                  <a:gd name="connsiteX528" fmla="*/ 260398 w 3329862"/>
                  <a:gd name="connsiteY528" fmla="*/ 2646474 h 3287563"/>
                  <a:gd name="connsiteX529" fmla="*/ 246711 w 3329862"/>
                  <a:gd name="connsiteY529" fmla="*/ 2633148 h 3287563"/>
                  <a:gd name="connsiteX530" fmla="*/ 231945 w 3329862"/>
                  <a:gd name="connsiteY530" fmla="*/ 2617661 h 3287563"/>
                  <a:gd name="connsiteX531" fmla="*/ 216818 w 3329862"/>
                  <a:gd name="connsiteY531" fmla="*/ 2600734 h 3287563"/>
                  <a:gd name="connsiteX532" fmla="*/ 202051 w 3329862"/>
                  <a:gd name="connsiteY532" fmla="*/ 2583806 h 3287563"/>
                  <a:gd name="connsiteX533" fmla="*/ 177920 w 3329862"/>
                  <a:gd name="connsiteY533" fmla="*/ 2553192 h 3287563"/>
                  <a:gd name="connsiteX534" fmla="*/ 182602 w 3329862"/>
                  <a:gd name="connsiteY534" fmla="*/ 2557154 h 3287563"/>
                  <a:gd name="connsiteX535" fmla="*/ 160272 w 3329862"/>
                  <a:gd name="connsiteY535" fmla="*/ 2526540 h 3287563"/>
                  <a:gd name="connsiteX536" fmla="*/ 141904 w 3329862"/>
                  <a:gd name="connsiteY536" fmla="*/ 2497727 h 3287563"/>
                  <a:gd name="connsiteX537" fmla="*/ 131820 w 3329862"/>
                  <a:gd name="connsiteY537" fmla="*/ 2487282 h 3287563"/>
                  <a:gd name="connsiteX538" fmla="*/ 148747 w 3329862"/>
                  <a:gd name="connsiteY538" fmla="*/ 2513934 h 3287563"/>
                  <a:gd name="connsiteX539" fmla="*/ 162793 w 3329862"/>
                  <a:gd name="connsiteY539" fmla="*/ 2534104 h 3287563"/>
                  <a:gd name="connsiteX540" fmla="*/ 203132 w 3329862"/>
                  <a:gd name="connsiteY540" fmla="*/ 2587408 h 3287563"/>
                  <a:gd name="connsiteX541" fmla="*/ 198810 w 3329862"/>
                  <a:gd name="connsiteY541" fmla="*/ 2582365 h 3287563"/>
                  <a:gd name="connsiteX542" fmla="*/ 194848 w 3329862"/>
                  <a:gd name="connsiteY542" fmla="*/ 2577323 h 3287563"/>
                  <a:gd name="connsiteX543" fmla="*/ 187645 w 3329862"/>
                  <a:gd name="connsiteY543" fmla="*/ 2567959 h 3287563"/>
                  <a:gd name="connsiteX544" fmla="*/ 174319 w 3329862"/>
                  <a:gd name="connsiteY544" fmla="*/ 2551391 h 3287563"/>
                  <a:gd name="connsiteX545" fmla="*/ 153789 w 3329862"/>
                  <a:gd name="connsiteY545" fmla="*/ 2523299 h 3287563"/>
                  <a:gd name="connsiteX546" fmla="*/ 149467 w 3329862"/>
                  <a:gd name="connsiteY546" fmla="*/ 2517536 h 3287563"/>
                  <a:gd name="connsiteX547" fmla="*/ 145506 w 3329862"/>
                  <a:gd name="connsiteY547" fmla="*/ 2511773 h 3287563"/>
                  <a:gd name="connsiteX548" fmla="*/ 138302 w 3329862"/>
                  <a:gd name="connsiteY548" fmla="*/ 2501329 h 3287563"/>
                  <a:gd name="connsiteX549" fmla="*/ 124976 w 3329862"/>
                  <a:gd name="connsiteY549" fmla="*/ 2482600 h 3287563"/>
                  <a:gd name="connsiteX550" fmla="*/ 113091 w 3329862"/>
                  <a:gd name="connsiteY550" fmla="*/ 2463872 h 3287563"/>
                  <a:gd name="connsiteX551" fmla="*/ 100485 w 3329862"/>
                  <a:gd name="connsiteY551" fmla="*/ 2442622 h 3287563"/>
                  <a:gd name="connsiteX552" fmla="*/ 86079 w 3329862"/>
                  <a:gd name="connsiteY552" fmla="*/ 2415250 h 3287563"/>
                  <a:gd name="connsiteX553" fmla="*/ 69511 w 3329862"/>
                  <a:gd name="connsiteY553" fmla="*/ 2378513 h 3287563"/>
                  <a:gd name="connsiteX554" fmla="*/ 75274 w 3329862"/>
                  <a:gd name="connsiteY554" fmla="*/ 2387517 h 3287563"/>
                  <a:gd name="connsiteX555" fmla="*/ 62668 w 3329862"/>
                  <a:gd name="connsiteY555" fmla="*/ 2352582 h 3287563"/>
                  <a:gd name="connsiteX556" fmla="*/ 58346 w 3329862"/>
                  <a:gd name="connsiteY556" fmla="*/ 2342137 h 3287563"/>
                  <a:gd name="connsiteX557" fmla="*/ 53664 w 3329862"/>
                  <a:gd name="connsiteY557" fmla="*/ 2329891 h 3287563"/>
                  <a:gd name="connsiteX558" fmla="*/ 44300 w 3329862"/>
                  <a:gd name="connsiteY558" fmla="*/ 2302519 h 3287563"/>
                  <a:gd name="connsiteX559" fmla="*/ 41779 w 3329862"/>
                  <a:gd name="connsiteY559" fmla="*/ 2295676 h 3287563"/>
                  <a:gd name="connsiteX560" fmla="*/ 39618 w 3329862"/>
                  <a:gd name="connsiteY560" fmla="*/ 2288833 h 3287563"/>
                  <a:gd name="connsiteX561" fmla="*/ 35656 w 3329862"/>
                  <a:gd name="connsiteY561" fmla="*/ 2275867 h 3287563"/>
                  <a:gd name="connsiteX562" fmla="*/ 29533 w 3329862"/>
                  <a:gd name="connsiteY562" fmla="*/ 2254978 h 3287563"/>
                  <a:gd name="connsiteX563" fmla="*/ 32775 w 3329862"/>
                  <a:gd name="connsiteY563" fmla="*/ 2275147 h 3287563"/>
                  <a:gd name="connsiteX564" fmla="*/ 29173 w 3329862"/>
                  <a:gd name="connsiteY564" fmla="*/ 2262901 h 3287563"/>
                  <a:gd name="connsiteX565" fmla="*/ 27372 w 3329862"/>
                  <a:gd name="connsiteY565" fmla="*/ 2257139 h 3287563"/>
                  <a:gd name="connsiteX566" fmla="*/ 25932 w 3329862"/>
                  <a:gd name="connsiteY566" fmla="*/ 2251376 h 3287563"/>
                  <a:gd name="connsiteX567" fmla="*/ 21250 w 3329862"/>
                  <a:gd name="connsiteY567" fmla="*/ 2230126 h 3287563"/>
                  <a:gd name="connsiteX568" fmla="*/ 14767 w 3329862"/>
                  <a:gd name="connsiteY568" fmla="*/ 2191949 h 3287563"/>
                  <a:gd name="connsiteX569" fmla="*/ 11885 w 3329862"/>
                  <a:gd name="connsiteY569" fmla="*/ 2172500 h 3287563"/>
                  <a:gd name="connsiteX570" fmla="*/ 9364 w 3329862"/>
                  <a:gd name="connsiteY570" fmla="*/ 2151251 h 3287563"/>
                  <a:gd name="connsiteX571" fmla="*/ 6483 w 3329862"/>
                  <a:gd name="connsiteY571" fmla="*/ 2127120 h 3287563"/>
                  <a:gd name="connsiteX572" fmla="*/ 3602 w 3329862"/>
                  <a:gd name="connsiteY572" fmla="*/ 2098667 h 3287563"/>
                  <a:gd name="connsiteX573" fmla="*/ 5042 w 3329862"/>
                  <a:gd name="connsiteY573" fmla="*/ 2128921 h 3287563"/>
                  <a:gd name="connsiteX574" fmla="*/ 8284 w 3329862"/>
                  <a:gd name="connsiteY574" fmla="*/ 2155933 h 3287563"/>
                  <a:gd name="connsiteX575" fmla="*/ 3602 w 3329862"/>
                  <a:gd name="connsiteY575" fmla="*/ 2117035 h 3287563"/>
                  <a:gd name="connsiteX576" fmla="*/ 2161 w 3329862"/>
                  <a:gd name="connsiteY576" fmla="*/ 2099387 h 3287563"/>
                  <a:gd name="connsiteX577" fmla="*/ 1080 w 3329862"/>
                  <a:gd name="connsiteY577" fmla="*/ 2082820 h 3287563"/>
                  <a:gd name="connsiteX578" fmla="*/ 1080 w 3329862"/>
                  <a:gd name="connsiteY578" fmla="*/ 2024834 h 3287563"/>
                  <a:gd name="connsiteX579" fmla="*/ 4322 w 3329862"/>
                  <a:gd name="connsiteY579" fmla="*/ 1906700 h 3287563"/>
                  <a:gd name="connsiteX580" fmla="*/ 720 w 3329862"/>
                  <a:gd name="connsiteY580" fmla="*/ 1868523 h 3287563"/>
                  <a:gd name="connsiteX581" fmla="*/ 3962 w 3329862"/>
                  <a:gd name="connsiteY581" fmla="*/ 1892294 h 3287563"/>
                  <a:gd name="connsiteX582" fmla="*/ 2881 w 3329862"/>
                  <a:gd name="connsiteY582" fmla="*/ 1792889 h 3287563"/>
                  <a:gd name="connsiteX583" fmla="*/ 0 w 3329862"/>
                  <a:gd name="connsiteY583" fmla="*/ 1752911 h 3287563"/>
                  <a:gd name="connsiteX584" fmla="*/ 1801 w 3329862"/>
                  <a:gd name="connsiteY584" fmla="*/ 1784965 h 3287563"/>
                  <a:gd name="connsiteX585" fmla="*/ 1801 w 3329862"/>
                  <a:gd name="connsiteY585" fmla="*/ 1707531 h 3287563"/>
                  <a:gd name="connsiteX586" fmla="*/ 4322 w 3329862"/>
                  <a:gd name="connsiteY586" fmla="*/ 1752911 h 3287563"/>
                  <a:gd name="connsiteX587" fmla="*/ 6123 w 3329862"/>
                  <a:gd name="connsiteY587" fmla="*/ 1838269 h 3287563"/>
                  <a:gd name="connsiteX588" fmla="*/ 6123 w 3329862"/>
                  <a:gd name="connsiteY588" fmla="*/ 1803334 h 3287563"/>
                  <a:gd name="connsiteX589" fmla="*/ 6843 w 3329862"/>
                  <a:gd name="connsiteY589" fmla="*/ 1866722 h 3287563"/>
                  <a:gd name="connsiteX590" fmla="*/ 10445 w 3329862"/>
                  <a:gd name="connsiteY590" fmla="*/ 1844032 h 3287563"/>
                  <a:gd name="connsiteX591" fmla="*/ 9724 w 3329862"/>
                  <a:gd name="connsiteY591" fmla="*/ 1845833 h 3287563"/>
                  <a:gd name="connsiteX592" fmla="*/ 10445 w 3329862"/>
                  <a:gd name="connsiteY592" fmla="*/ 1889052 h 3287563"/>
                  <a:gd name="connsiteX593" fmla="*/ 12606 w 3329862"/>
                  <a:gd name="connsiteY593" fmla="*/ 1831066 h 3287563"/>
                  <a:gd name="connsiteX594" fmla="*/ 12246 w 3329862"/>
                  <a:gd name="connsiteY594" fmla="*/ 1788207 h 3287563"/>
                  <a:gd name="connsiteX595" fmla="*/ 5763 w 3329862"/>
                  <a:gd name="connsiteY595" fmla="*/ 1642341 h 3287563"/>
                  <a:gd name="connsiteX596" fmla="*/ 7563 w 3329862"/>
                  <a:gd name="connsiteY596" fmla="*/ 1505479 h 3287563"/>
                  <a:gd name="connsiteX597" fmla="*/ 5763 w 3329862"/>
                  <a:gd name="connsiteY597" fmla="*/ 1492513 h 3287563"/>
                  <a:gd name="connsiteX598" fmla="*/ 8644 w 3329862"/>
                  <a:gd name="connsiteY598" fmla="*/ 1421922 h 3287563"/>
                  <a:gd name="connsiteX599" fmla="*/ 8284 w 3329862"/>
                  <a:gd name="connsiteY599" fmla="*/ 1442811 h 3287563"/>
                  <a:gd name="connsiteX600" fmla="*/ 9004 w 3329862"/>
                  <a:gd name="connsiteY600" fmla="*/ 1450374 h 3287563"/>
                  <a:gd name="connsiteX601" fmla="*/ 9004 w 3329862"/>
                  <a:gd name="connsiteY601" fmla="*/ 1452896 h 3287563"/>
                  <a:gd name="connsiteX602" fmla="*/ 7924 w 3329862"/>
                  <a:gd name="connsiteY602" fmla="*/ 1355291 h 3287563"/>
                  <a:gd name="connsiteX603" fmla="*/ 14407 w 3329862"/>
                  <a:gd name="connsiteY603" fmla="*/ 1376541 h 3287563"/>
                  <a:gd name="connsiteX604" fmla="*/ 13326 w 3329862"/>
                  <a:gd name="connsiteY604" fmla="*/ 1277136 h 3287563"/>
                  <a:gd name="connsiteX605" fmla="*/ 11525 w 3329862"/>
                  <a:gd name="connsiteY605" fmla="*/ 1256967 h 3287563"/>
                  <a:gd name="connsiteX606" fmla="*/ 11525 w 3329862"/>
                  <a:gd name="connsiteY606" fmla="*/ 1142075 h 3287563"/>
                  <a:gd name="connsiteX607" fmla="*/ 11525 w 3329862"/>
                  <a:gd name="connsiteY607" fmla="*/ 1144596 h 3287563"/>
                  <a:gd name="connsiteX608" fmla="*/ 11525 w 3329862"/>
                  <a:gd name="connsiteY608" fmla="*/ 1015298 h 3287563"/>
                  <a:gd name="connsiteX609" fmla="*/ 6483 w 3329862"/>
                  <a:gd name="connsiteY609" fmla="*/ 940744 h 3287563"/>
                  <a:gd name="connsiteX610" fmla="*/ 3962 w 3329862"/>
                  <a:gd name="connsiteY610" fmla="*/ 974240 h 3287563"/>
                  <a:gd name="connsiteX611" fmla="*/ 3962 w 3329862"/>
                  <a:gd name="connsiteY611" fmla="*/ 952630 h 3287563"/>
                  <a:gd name="connsiteX612" fmla="*/ 2881 w 3329862"/>
                  <a:gd name="connsiteY612" fmla="*/ 968117 h 3287563"/>
                  <a:gd name="connsiteX613" fmla="*/ 6483 w 3329862"/>
                  <a:gd name="connsiteY613" fmla="*/ 1147118 h 3287563"/>
                  <a:gd name="connsiteX614" fmla="*/ 6483 w 3329862"/>
                  <a:gd name="connsiteY614" fmla="*/ 1083369 h 3287563"/>
                  <a:gd name="connsiteX615" fmla="*/ 7924 w 3329862"/>
                  <a:gd name="connsiteY615" fmla="*/ 1227794 h 3287563"/>
                  <a:gd name="connsiteX616" fmla="*/ 6483 w 3329862"/>
                  <a:gd name="connsiteY616" fmla="*/ 1247963 h 3287563"/>
                  <a:gd name="connsiteX617" fmla="*/ 7203 w 3329862"/>
                  <a:gd name="connsiteY617" fmla="*/ 1309551 h 3287563"/>
                  <a:gd name="connsiteX618" fmla="*/ 4682 w 3329862"/>
                  <a:gd name="connsiteY618" fmla="*/ 1234997 h 3287563"/>
                  <a:gd name="connsiteX619" fmla="*/ 4682 w 3329862"/>
                  <a:gd name="connsiteY619" fmla="*/ 1338364 h 3287563"/>
                  <a:gd name="connsiteX620" fmla="*/ 6483 w 3329862"/>
                  <a:gd name="connsiteY620" fmla="*/ 1358533 h 3287563"/>
                  <a:gd name="connsiteX621" fmla="*/ 3602 w 3329862"/>
                  <a:gd name="connsiteY621" fmla="*/ 1375100 h 3287563"/>
                  <a:gd name="connsiteX622" fmla="*/ 2161 w 3329862"/>
                  <a:gd name="connsiteY622" fmla="*/ 1277496 h 3287563"/>
                  <a:gd name="connsiteX623" fmla="*/ 720 w 3329862"/>
                  <a:gd name="connsiteY623" fmla="*/ 1304509 h 3287563"/>
                  <a:gd name="connsiteX624" fmla="*/ 720 w 3329862"/>
                  <a:gd name="connsiteY624" fmla="*/ 1222031 h 3287563"/>
                  <a:gd name="connsiteX625" fmla="*/ 1441 w 3329862"/>
                  <a:gd name="connsiteY625" fmla="*/ 1241480 h 3287563"/>
                  <a:gd name="connsiteX626" fmla="*/ 2881 w 3329862"/>
                  <a:gd name="connsiteY626" fmla="*/ 1068962 h 3287563"/>
                  <a:gd name="connsiteX627" fmla="*/ 720 w 3329862"/>
                  <a:gd name="connsiteY627" fmla="*/ 900406 h 3287563"/>
                  <a:gd name="connsiteX628" fmla="*/ 3602 w 3329862"/>
                  <a:gd name="connsiteY628" fmla="*/ 928859 h 3287563"/>
                  <a:gd name="connsiteX629" fmla="*/ 2521 w 3329862"/>
                  <a:gd name="connsiteY629" fmla="*/ 815768 h 3287563"/>
                  <a:gd name="connsiteX630" fmla="*/ 3962 w 3329862"/>
                  <a:gd name="connsiteY630" fmla="*/ 844221 h 3287563"/>
                  <a:gd name="connsiteX631" fmla="*/ 5763 w 3329862"/>
                  <a:gd name="connsiteY631" fmla="*/ 809645 h 3287563"/>
                  <a:gd name="connsiteX632" fmla="*/ 6483 w 3329862"/>
                  <a:gd name="connsiteY632" fmla="*/ 794879 h 3287563"/>
                  <a:gd name="connsiteX633" fmla="*/ 7563 w 3329862"/>
                  <a:gd name="connsiteY633" fmla="*/ 781553 h 3287563"/>
                  <a:gd name="connsiteX634" fmla="*/ 9724 w 3329862"/>
                  <a:gd name="connsiteY634" fmla="*/ 766426 h 3287563"/>
                  <a:gd name="connsiteX635" fmla="*/ 24851 w 3329862"/>
                  <a:gd name="connsiteY635" fmla="*/ 663780 h 3287563"/>
                  <a:gd name="connsiteX636" fmla="*/ 28453 w 3329862"/>
                  <a:gd name="connsiteY636" fmla="*/ 645771 h 3287563"/>
                  <a:gd name="connsiteX637" fmla="*/ 31694 w 3329862"/>
                  <a:gd name="connsiteY637" fmla="*/ 629564 h 3287563"/>
                  <a:gd name="connsiteX638" fmla="*/ 38898 w 3329862"/>
                  <a:gd name="connsiteY638" fmla="*/ 599671 h 3287563"/>
                  <a:gd name="connsiteX639" fmla="*/ 47902 w 3329862"/>
                  <a:gd name="connsiteY639" fmla="*/ 568697 h 3287563"/>
                  <a:gd name="connsiteX640" fmla="*/ 50423 w 3329862"/>
                  <a:gd name="connsiteY640" fmla="*/ 560053 h 3287563"/>
                  <a:gd name="connsiteX641" fmla="*/ 51863 w 3329862"/>
                  <a:gd name="connsiteY641" fmla="*/ 555731 h 3287563"/>
                  <a:gd name="connsiteX642" fmla="*/ 53664 w 3329862"/>
                  <a:gd name="connsiteY642" fmla="*/ 551049 h 3287563"/>
                  <a:gd name="connsiteX643" fmla="*/ 60867 w 3329862"/>
                  <a:gd name="connsiteY643" fmla="*/ 531600 h 3287563"/>
                  <a:gd name="connsiteX644" fmla="*/ 81397 w 3329862"/>
                  <a:gd name="connsiteY644" fmla="*/ 484058 h 3287563"/>
                  <a:gd name="connsiteX645" fmla="*/ 88240 w 3329862"/>
                  <a:gd name="connsiteY645" fmla="*/ 470012 h 3287563"/>
                  <a:gd name="connsiteX646" fmla="*/ 96163 w 3329862"/>
                  <a:gd name="connsiteY646" fmla="*/ 455245 h 3287563"/>
                  <a:gd name="connsiteX647" fmla="*/ 104807 w 3329862"/>
                  <a:gd name="connsiteY647" fmla="*/ 439398 h 3287563"/>
                  <a:gd name="connsiteX648" fmla="*/ 114892 w 3329862"/>
                  <a:gd name="connsiteY648" fmla="*/ 422471 h 3287563"/>
                  <a:gd name="connsiteX649" fmla="*/ 111650 w 3329862"/>
                  <a:gd name="connsiteY649" fmla="*/ 430034 h 3287563"/>
                  <a:gd name="connsiteX650" fmla="*/ 123896 w 3329862"/>
                  <a:gd name="connsiteY650" fmla="*/ 408064 h 3287563"/>
                  <a:gd name="connsiteX651" fmla="*/ 136502 w 3329862"/>
                  <a:gd name="connsiteY651" fmla="*/ 387895 h 3287563"/>
                  <a:gd name="connsiteX652" fmla="*/ 142624 w 3329862"/>
                  <a:gd name="connsiteY652" fmla="*/ 378171 h 3287563"/>
                  <a:gd name="connsiteX653" fmla="*/ 145506 w 3329862"/>
                  <a:gd name="connsiteY653" fmla="*/ 373489 h 3287563"/>
                  <a:gd name="connsiteX654" fmla="*/ 148747 w 3329862"/>
                  <a:gd name="connsiteY654" fmla="*/ 368806 h 3287563"/>
                  <a:gd name="connsiteX655" fmla="*/ 161353 w 3329862"/>
                  <a:gd name="connsiteY655" fmla="*/ 350798 h 3287563"/>
                  <a:gd name="connsiteX656" fmla="*/ 186564 w 3329862"/>
                  <a:gd name="connsiteY656" fmla="*/ 317663 h 3287563"/>
                  <a:gd name="connsiteX657" fmla="*/ 212136 w 3329862"/>
                  <a:gd name="connsiteY657" fmla="*/ 287050 h 3287563"/>
                  <a:gd name="connsiteX658" fmla="*/ 239148 w 3329862"/>
                  <a:gd name="connsiteY658" fmla="*/ 257876 h 3287563"/>
                  <a:gd name="connsiteX659" fmla="*/ 267961 w 3329862"/>
                  <a:gd name="connsiteY659" fmla="*/ 229424 h 3287563"/>
                  <a:gd name="connsiteX660" fmla="*/ 299295 w 3329862"/>
                  <a:gd name="connsiteY660" fmla="*/ 200971 h 3287563"/>
                  <a:gd name="connsiteX661" fmla="*/ 334591 w 3329862"/>
                  <a:gd name="connsiteY661" fmla="*/ 172158 h 3287563"/>
                  <a:gd name="connsiteX662" fmla="*/ 355120 w 3329862"/>
                  <a:gd name="connsiteY662" fmla="*/ 157751 h 3287563"/>
                  <a:gd name="connsiteX663" fmla="*/ 376010 w 3329862"/>
                  <a:gd name="connsiteY663" fmla="*/ 144065 h 3287563"/>
                  <a:gd name="connsiteX664" fmla="*/ 397259 w 3329862"/>
                  <a:gd name="connsiteY664" fmla="*/ 131099 h 3287563"/>
                  <a:gd name="connsiteX665" fmla="*/ 418869 w 3329862"/>
                  <a:gd name="connsiteY665" fmla="*/ 118493 h 3287563"/>
                  <a:gd name="connsiteX666" fmla="*/ 410585 w 3329862"/>
                  <a:gd name="connsiteY666" fmla="*/ 123536 h 3287563"/>
                  <a:gd name="connsiteX667" fmla="*/ 400861 w 3329862"/>
                  <a:gd name="connsiteY667" fmla="*/ 130379 h 3287563"/>
                  <a:gd name="connsiteX668" fmla="*/ 381052 w 3329862"/>
                  <a:gd name="connsiteY668" fmla="*/ 144065 h 3287563"/>
                  <a:gd name="connsiteX669" fmla="*/ 375650 w 3329862"/>
                  <a:gd name="connsiteY669" fmla="*/ 150548 h 3287563"/>
                  <a:gd name="connsiteX670" fmla="*/ 256436 w 3329862"/>
                  <a:gd name="connsiteY670" fmla="*/ 244190 h 3287563"/>
                  <a:gd name="connsiteX671" fmla="*/ 275885 w 3329862"/>
                  <a:gd name="connsiteY671" fmla="*/ 227983 h 3287563"/>
                  <a:gd name="connsiteX672" fmla="*/ 260398 w 3329862"/>
                  <a:gd name="connsiteY672" fmla="*/ 242389 h 3287563"/>
                  <a:gd name="connsiteX673" fmla="*/ 253194 w 3329862"/>
                  <a:gd name="connsiteY673" fmla="*/ 248872 h 3287563"/>
                  <a:gd name="connsiteX674" fmla="*/ 246351 w 3329862"/>
                  <a:gd name="connsiteY674" fmla="*/ 255715 h 3287563"/>
                  <a:gd name="connsiteX675" fmla="*/ 231585 w 3329862"/>
                  <a:gd name="connsiteY675" fmla="*/ 270842 h 3287563"/>
                  <a:gd name="connsiteX676" fmla="*/ 222941 w 3329862"/>
                  <a:gd name="connsiteY676" fmla="*/ 279846 h 3287563"/>
                  <a:gd name="connsiteX677" fmla="*/ 213576 w 3329862"/>
                  <a:gd name="connsiteY677" fmla="*/ 291011 h 3287563"/>
                  <a:gd name="connsiteX678" fmla="*/ 227623 w 3329862"/>
                  <a:gd name="connsiteY678" fmla="*/ 276605 h 3287563"/>
                  <a:gd name="connsiteX679" fmla="*/ 223301 w 3329862"/>
                  <a:gd name="connsiteY679" fmla="*/ 282367 h 3287563"/>
                  <a:gd name="connsiteX680" fmla="*/ 185844 w 3329862"/>
                  <a:gd name="connsiteY680" fmla="*/ 324506 h 3287563"/>
                  <a:gd name="connsiteX681" fmla="*/ 171798 w 3329862"/>
                  <a:gd name="connsiteY681" fmla="*/ 343235 h 3287563"/>
                  <a:gd name="connsiteX682" fmla="*/ 163154 w 3329862"/>
                  <a:gd name="connsiteY682" fmla="*/ 356201 h 3287563"/>
                  <a:gd name="connsiteX683" fmla="*/ 153069 w 3329862"/>
                  <a:gd name="connsiteY683" fmla="*/ 372408 h 3287563"/>
                  <a:gd name="connsiteX684" fmla="*/ 142264 w 3329862"/>
                  <a:gd name="connsiteY684" fmla="*/ 390776 h 3287563"/>
                  <a:gd name="connsiteX685" fmla="*/ 132540 w 3329862"/>
                  <a:gd name="connsiteY685" fmla="*/ 406623 h 3287563"/>
                  <a:gd name="connsiteX686" fmla="*/ 118493 w 3329862"/>
                  <a:gd name="connsiteY686" fmla="*/ 430394 h 3287563"/>
                  <a:gd name="connsiteX687" fmla="*/ 124976 w 3329862"/>
                  <a:gd name="connsiteY687" fmla="*/ 416348 h 3287563"/>
                  <a:gd name="connsiteX688" fmla="*/ 129298 w 3329862"/>
                  <a:gd name="connsiteY688" fmla="*/ 407704 h 3287563"/>
                  <a:gd name="connsiteX689" fmla="*/ 134341 w 3329862"/>
                  <a:gd name="connsiteY689" fmla="*/ 398340 h 3287563"/>
                  <a:gd name="connsiteX690" fmla="*/ 146226 w 3329862"/>
                  <a:gd name="connsiteY690" fmla="*/ 377810 h 3287563"/>
                  <a:gd name="connsiteX691" fmla="*/ 153069 w 3329862"/>
                  <a:gd name="connsiteY691" fmla="*/ 367366 h 3287563"/>
                  <a:gd name="connsiteX692" fmla="*/ 160272 w 3329862"/>
                  <a:gd name="connsiteY692" fmla="*/ 356921 h 3287563"/>
                  <a:gd name="connsiteX693" fmla="*/ 163874 w 3329862"/>
                  <a:gd name="connsiteY693" fmla="*/ 350798 h 3287563"/>
                  <a:gd name="connsiteX694" fmla="*/ 173598 w 3329862"/>
                  <a:gd name="connsiteY694" fmla="*/ 336752 h 3287563"/>
                  <a:gd name="connsiteX695" fmla="*/ 168556 w 3329862"/>
                  <a:gd name="connsiteY695" fmla="*/ 342154 h 3287563"/>
                  <a:gd name="connsiteX696" fmla="*/ 146586 w 3329862"/>
                  <a:gd name="connsiteY696" fmla="*/ 374929 h 3287563"/>
                  <a:gd name="connsiteX697" fmla="*/ 127498 w 3329862"/>
                  <a:gd name="connsiteY697" fmla="*/ 405183 h 3287563"/>
                  <a:gd name="connsiteX698" fmla="*/ 107689 w 3329862"/>
                  <a:gd name="connsiteY698" fmla="*/ 439038 h 3287563"/>
                  <a:gd name="connsiteX699" fmla="*/ 102286 w 3329862"/>
                  <a:gd name="connsiteY699" fmla="*/ 449123 h 3287563"/>
                  <a:gd name="connsiteX700" fmla="*/ 96884 w 3329862"/>
                  <a:gd name="connsiteY700" fmla="*/ 459928 h 3287563"/>
                  <a:gd name="connsiteX701" fmla="*/ 84998 w 3329862"/>
                  <a:gd name="connsiteY701" fmla="*/ 484058 h 3287563"/>
                  <a:gd name="connsiteX702" fmla="*/ 97964 w 3329862"/>
                  <a:gd name="connsiteY702" fmla="*/ 456326 h 3287563"/>
                  <a:gd name="connsiteX703" fmla="*/ 84998 w 3329862"/>
                  <a:gd name="connsiteY703" fmla="*/ 481537 h 3287563"/>
                  <a:gd name="connsiteX704" fmla="*/ 73113 w 3329862"/>
                  <a:gd name="connsiteY704" fmla="*/ 507109 h 3287563"/>
                  <a:gd name="connsiteX705" fmla="*/ 67350 w 3329862"/>
                  <a:gd name="connsiteY705" fmla="*/ 520075 h 3287563"/>
                  <a:gd name="connsiteX706" fmla="*/ 61948 w 3329862"/>
                  <a:gd name="connsiteY706" fmla="*/ 533040 h 3287563"/>
                  <a:gd name="connsiteX707" fmla="*/ 51503 w 3329862"/>
                  <a:gd name="connsiteY707" fmla="*/ 559332 h 3287563"/>
                  <a:gd name="connsiteX708" fmla="*/ 41779 w 3329862"/>
                  <a:gd name="connsiteY708" fmla="*/ 592827 h 3287563"/>
                  <a:gd name="connsiteX709" fmla="*/ 30614 w 3329862"/>
                  <a:gd name="connsiteY709" fmla="*/ 639288 h 3287563"/>
                  <a:gd name="connsiteX710" fmla="*/ 41059 w 3329862"/>
                  <a:gd name="connsiteY710" fmla="*/ 602552 h 3287563"/>
                  <a:gd name="connsiteX711" fmla="*/ 43220 w 3329862"/>
                  <a:gd name="connsiteY711" fmla="*/ 594988 h 3287563"/>
                  <a:gd name="connsiteX712" fmla="*/ 45380 w 3329862"/>
                  <a:gd name="connsiteY712" fmla="*/ 588145 h 3287563"/>
                  <a:gd name="connsiteX713" fmla="*/ 49342 w 3329862"/>
                  <a:gd name="connsiteY713" fmla="*/ 576260 h 3287563"/>
                  <a:gd name="connsiteX714" fmla="*/ 56185 w 3329862"/>
                  <a:gd name="connsiteY714" fmla="*/ 556451 h 3287563"/>
                  <a:gd name="connsiteX715" fmla="*/ 62668 w 3329862"/>
                  <a:gd name="connsiteY715" fmla="*/ 539884 h 3287563"/>
                  <a:gd name="connsiteX716" fmla="*/ 69511 w 3329862"/>
                  <a:gd name="connsiteY716" fmla="*/ 522596 h 3287563"/>
                  <a:gd name="connsiteX717" fmla="*/ 73833 w 3329862"/>
                  <a:gd name="connsiteY717" fmla="*/ 512871 h 3287563"/>
                  <a:gd name="connsiteX718" fmla="*/ 78876 w 3329862"/>
                  <a:gd name="connsiteY718" fmla="*/ 501706 h 3287563"/>
                  <a:gd name="connsiteX719" fmla="*/ 113091 w 3329862"/>
                  <a:gd name="connsiteY719" fmla="*/ 434716 h 3287563"/>
                  <a:gd name="connsiteX720" fmla="*/ 105888 w 3329862"/>
                  <a:gd name="connsiteY720" fmla="*/ 448042 h 3287563"/>
                  <a:gd name="connsiteX721" fmla="*/ 99045 w 3329862"/>
                  <a:gd name="connsiteY721" fmla="*/ 462089 h 3287563"/>
                  <a:gd name="connsiteX722" fmla="*/ 86079 w 3329862"/>
                  <a:gd name="connsiteY722" fmla="*/ 490541 h 3287563"/>
                  <a:gd name="connsiteX723" fmla="*/ 75634 w 3329862"/>
                  <a:gd name="connsiteY723" fmla="*/ 516833 h 3287563"/>
                  <a:gd name="connsiteX724" fmla="*/ 68791 w 3329862"/>
                  <a:gd name="connsiteY724" fmla="*/ 537723 h 3287563"/>
                  <a:gd name="connsiteX725" fmla="*/ 65910 w 3329862"/>
                  <a:gd name="connsiteY725" fmla="*/ 544566 h 3287563"/>
                  <a:gd name="connsiteX726" fmla="*/ 71312 w 3329862"/>
                  <a:gd name="connsiteY726" fmla="*/ 546727 h 3287563"/>
                  <a:gd name="connsiteX727" fmla="*/ 78876 w 3329862"/>
                  <a:gd name="connsiteY727" fmla="*/ 525837 h 3287563"/>
                  <a:gd name="connsiteX728" fmla="*/ 87159 w 3329862"/>
                  <a:gd name="connsiteY728" fmla="*/ 506388 h 3287563"/>
                  <a:gd name="connsiteX729" fmla="*/ 95443 w 3329862"/>
                  <a:gd name="connsiteY729" fmla="*/ 487660 h 3287563"/>
                  <a:gd name="connsiteX730" fmla="*/ 104447 w 3329862"/>
                  <a:gd name="connsiteY730" fmla="*/ 469652 h 3287563"/>
                  <a:gd name="connsiteX731" fmla="*/ 113811 w 3329862"/>
                  <a:gd name="connsiteY731" fmla="*/ 451284 h 3287563"/>
                  <a:gd name="connsiteX732" fmla="*/ 124616 w 3329862"/>
                  <a:gd name="connsiteY732" fmla="*/ 432195 h 3287563"/>
                  <a:gd name="connsiteX733" fmla="*/ 136502 w 3329862"/>
                  <a:gd name="connsiteY733" fmla="*/ 411666 h 3287563"/>
                  <a:gd name="connsiteX734" fmla="*/ 150188 w 3329862"/>
                  <a:gd name="connsiteY734" fmla="*/ 389696 h 3287563"/>
                  <a:gd name="connsiteX735" fmla="*/ 137582 w 3329862"/>
                  <a:gd name="connsiteY735" fmla="*/ 405903 h 3287563"/>
                  <a:gd name="connsiteX736" fmla="*/ 122815 w 3329862"/>
                  <a:gd name="connsiteY736" fmla="*/ 430394 h 3287563"/>
                  <a:gd name="connsiteX737" fmla="*/ 108769 w 3329862"/>
                  <a:gd name="connsiteY737" fmla="*/ 456326 h 3287563"/>
                  <a:gd name="connsiteX738" fmla="*/ 112371 w 3329862"/>
                  <a:gd name="connsiteY738" fmla="*/ 449123 h 3287563"/>
                  <a:gd name="connsiteX739" fmla="*/ 116333 w 3329862"/>
                  <a:gd name="connsiteY739" fmla="*/ 441919 h 3287563"/>
                  <a:gd name="connsiteX740" fmla="*/ 124256 w 3329862"/>
                  <a:gd name="connsiteY740" fmla="*/ 427873 h 3287563"/>
                  <a:gd name="connsiteX741" fmla="*/ 132180 w 3329862"/>
                  <a:gd name="connsiteY741" fmla="*/ 413827 h 3287563"/>
                  <a:gd name="connsiteX742" fmla="*/ 140463 w 3329862"/>
                  <a:gd name="connsiteY742" fmla="*/ 400141 h 3287563"/>
                  <a:gd name="connsiteX743" fmla="*/ 134341 w 3329862"/>
                  <a:gd name="connsiteY743" fmla="*/ 411306 h 3287563"/>
                  <a:gd name="connsiteX744" fmla="*/ 233025 w 3329862"/>
                  <a:gd name="connsiteY744" fmla="*/ 281647 h 3287563"/>
                  <a:gd name="connsiteX745" fmla="*/ 211055 w 3329862"/>
                  <a:gd name="connsiteY745" fmla="*/ 307939 h 3287563"/>
                  <a:gd name="connsiteX746" fmla="*/ 203852 w 3329862"/>
                  <a:gd name="connsiteY746" fmla="*/ 317303 h 3287563"/>
                  <a:gd name="connsiteX747" fmla="*/ 197369 w 3329862"/>
                  <a:gd name="connsiteY747" fmla="*/ 326667 h 3287563"/>
                  <a:gd name="connsiteX748" fmla="*/ 207454 w 3329862"/>
                  <a:gd name="connsiteY748" fmla="*/ 314422 h 3287563"/>
                  <a:gd name="connsiteX749" fmla="*/ 217898 w 3329862"/>
                  <a:gd name="connsiteY749" fmla="*/ 302537 h 3287563"/>
                  <a:gd name="connsiteX750" fmla="*/ 239868 w 3329862"/>
                  <a:gd name="connsiteY750" fmla="*/ 278766 h 3287563"/>
                  <a:gd name="connsiteX751" fmla="*/ 250673 w 3329862"/>
                  <a:gd name="connsiteY751" fmla="*/ 262919 h 3287563"/>
                  <a:gd name="connsiteX752" fmla="*/ 257516 w 3329862"/>
                  <a:gd name="connsiteY752" fmla="*/ 256076 h 3287563"/>
                  <a:gd name="connsiteX753" fmla="*/ 264359 w 3329862"/>
                  <a:gd name="connsiteY753" fmla="*/ 249593 h 3287563"/>
                  <a:gd name="connsiteX754" fmla="*/ 277685 w 3329862"/>
                  <a:gd name="connsiteY754" fmla="*/ 237347 h 3287563"/>
                  <a:gd name="connsiteX755" fmla="*/ 302537 w 3329862"/>
                  <a:gd name="connsiteY755" fmla="*/ 215377 h 3287563"/>
                  <a:gd name="connsiteX756" fmla="*/ 346116 w 3329862"/>
                  <a:gd name="connsiteY756" fmla="*/ 181162 h 3287563"/>
                  <a:gd name="connsiteX757" fmla="*/ 381772 w 3329862"/>
                  <a:gd name="connsiteY757" fmla="*/ 157031 h 3287563"/>
                  <a:gd name="connsiteX758" fmla="*/ 410225 w 3329862"/>
                  <a:gd name="connsiteY758" fmla="*/ 140463 h 3287563"/>
                  <a:gd name="connsiteX759" fmla="*/ 420670 w 3329862"/>
                  <a:gd name="connsiteY759" fmla="*/ 133980 h 3287563"/>
                  <a:gd name="connsiteX760" fmla="*/ 449483 w 3329862"/>
                  <a:gd name="connsiteY760" fmla="*/ 114532 h 3287563"/>
                  <a:gd name="connsiteX761" fmla="*/ 484058 w 3329862"/>
                  <a:gd name="connsiteY761" fmla="*/ 95443 h 3287563"/>
                  <a:gd name="connsiteX762" fmla="*/ 513592 w 3329862"/>
                  <a:gd name="connsiteY762" fmla="*/ 80316 h 3287563"/>
                  <a:gd name="connsiteX763" fmla="*/ 521515 w 3329862"/>
                  <a:gd name="connsiteY763" fmla="*/ 77795 h 3287563"/>
                  <a:gd name="connsiteX764" fmla="*/ 542045 w 3329862"/>
                  <a:gd name="connsiteY764" fmla="*/ 69872 h 3287563"/>
                  <a:gd name="connsiteX765" fmla="*/ 555010 w 3329862"/>
                  <a:gd name="connsiteY765" fmla="*/ 64829 h 3287563"/>
                  <a:gd name="connsiteX766" fmla="*/ 561493 w 3329862"/>
                  <a:gd name="connsiteY766" fmla="*/ 62308 h 3287563"/>
                  <a:gd name="connsiteX767" fmla="*/ 568336 w 3329862"/>
                  <a:gd name="connsiteY767" fmla="*/ 60147 h 3287563"/>
                  <a:gd name="connsiteX768" fmla="*/ 593188 w 3329862"/>
                  <a:gd name="connsiteY768" fmla="*/ 52224 h 3287563"/>
                  <a:gd name="connsiteX769" fmla="*/ 591027 w 3329862"/>
                  <a:gd name="connsiteY769" fmla="*/ 49342 h 3287563"/>
                  <a:gd name="connsiteX770" fmla="*/ 574819 w 3329862"/>
                  <a:gd name="connsiteY770" fmla="*/ 52944 h 3287563"/>
                  <a:gd name="connsiteX771" fmla="*/ 551049 w 3329862"/>
                  <a:gd name="connsiteY771" fmla="*/ 59787 h 3287563"/>
                  <a:gd name="connsiteX772" fmla="*/ 504588 w 3329862"/>
                  <a:gd name="connsiteY772" fmla="*/ 81397 h 3287563"/>
                  <a:gd name="connsiteX773" fmla="*/ 485139 w 3329862"/>
                  <a:gd name="connsiteY773" fmla="*/ 93282 h 3287563"/>
                  <a:gd name="connsiteX774" fmla="*/ 435076 w 3329862"/>
                  <a:gd name="connsiteY774" fmla="*/ 121015 h 3287563"/>
                  <a:gd name="connsiteX775" fmla="*/ 422831 w 3329862"/>
                  <a:gd name="connsiteY775" fmla="*/ 128218 h 3287563"/>
                  <a:gd name="connsiteX776" fmla="*/ 410585 w 3329862"/>
                  <a:gd name="connsiteY776" fmla="*/ 135781 h 3287563"/>
                  <a:gd name="connsiteX777" fmla="*/ 386815 w 3329862"/>
                  <a:gd name="connsiteY777" fmla="*/ 151628 h 3287563"/>
                  <a:gd name="connsiteX778" fmla="*/ 407344 w 3329862"/>
                  <a:gd name="connsiteY778" fmla="*/ 136502 h 3287563"/>
                  <a:gd name="connsiteX779" fmla="*/ 344315 w 3329862"/>
                  <a:gd name="connsiteY779" fmla="*/ 180081 h 3287563"/>
                  <a:gd name="connsiteX780" fmla="*/ 319464 w 3329862"/>
                  <a:gd name="connsiteY780" fmla="*/ 198450 h 3287563"/>
                  <a:gd name="connsiteX781" fmla="*/ 407704 w 3329862"/>
                  <a:gd name="connsiteY781" fmla="*/ 132900 h 3287563"/>
                  <a:gd name="connsiteX782" fmla="*/ 375650 w 3329862"/>
                  <a:gd name="connsiteY782" fmla="*/ 152709 h 3287563"/>
                  <a:gd name="connsiteX783" fmla="*/ 404463 w 3329862"/>
                  <a:gd name="connsiteY783" fmla="*/ 133260 h 3287563"/>
                  <a:gd name="connsiteX784" fmla="*/ 412746 w 3329862"/>
                  <a:gd name="connsiteY784" fmla="*/ 128218 h 3287563"/>
                  <a:gd name="connsiteX785" fmla="*/ 419589 w 3329862"/>
                  <a:gd name="connsiteY785" fmla="*/ 124616 h 3287563"/>
                  <a:gd name="connsiteX786" fmla="*/ 437237 w 3329862"/>
                  <a:gd name="connsiteY786" fmla="*/ 115252 h 3287563"/>
                  <a:gd name="connsiteX787" fmla="*/ 452364 w 3329862"/>
                  <a:gd name="connsiteY787" fmla="*/ 106968 h 3287563"/>
                  <a:gd name="connsiteX788" fmla="*/ 474694 w 3329862"/>
                  <a:gd name="connsiteY788" fmla="*/ 95083 h 3287563"/>
                  <a:gd name="connsiteX789" fmla="*/ 471453 w 3329862"/>
                  <a:gd name="connsiteY789" fmla="*/ 95803 h 3287563"/>
                  <a:gd name="connsiteX790" fmla="*/ 479376 w 3329862"/>
                  <a:gd name="connsiteY790" fmla="*/ 91841 h 3287563"/>
                  <a:gd name="connsiteX791" fmla="*/ 489101 w 3329862"/>
                  <a:gd name="connsiteY791" fmla="*/ 87159 h 3287563"/>
                  <a:gd name="connsiteX792" fmla="*/ 512151 w 3329862"/>
                  <a:gd name="connsiteY792" fmla="*/ 76354 h 3287563"/>
                  <a:gd name="connsiteX793" fmla="*/ 481177 w 3329862"/>
                  <a:gd name="connsiteY793" fmla="*/ 90041 h 3287563"/>
                  <a:gd name="connsiteX794" fmla="*/ 461368 w 3329862"/>
                  <a:gd name="connsiteY794" fmla="*/ 100125 h 3287563"/>
                  <a:gd name="connsiteX795" fmla="*/ 441559 w 3329862"/>
                  <a:gd name="connsiteY795" fmla="*/ 110570 h 3287563"/>
                  <a:gd name="connsiteX796" fmla="*/ 410945 w 3329862"/>
                  <a:gd name="connsiteY796" fmla="*/ 127858 h 3287563"/>
                  <a:gd name="connsiteX797" fmla="*/ 406623 w 3329862"/>
                  <a:gd name="connsiteY797" fmla="*/ 128938 h 3287563"/>
                  <a:gd name="connsiteX798" fmla="*/ 422110 w 3329862"/>
                  <a:gd name="connsiteY798" fmla="*/ 119214 h 3287563"/>
                  <a:gd name="connsiteX799" fmla="*/ 441919 w 3329862"/>
                  <a:gd name="connsiteY799" fmla="*/ 108049 h 3287563"/>
                  <a:gd name="connsiteX800" fmla="*/ 447322 w 3329862"/>
                  <a:gd name="connsiteY800" fmla="*/ 105167 h 3287563"/>
                  <a:gd name="connsiteX801" fmla="*/ 453084 w 3329862"/>
                  <a:gd name="connsiteY801" fmla="*/ 102286 h 3287563"/>
                  <a:gd name="connsiteX802" fmla="*/ 464970 w 3329862"/>
                  <a:gd name="connsiteY802" fmla="*/ 96524 h 3287563"/>
                  <a:gd name="connsiteX803" fmla="*/ 477215 w 3329862"/>
                  <a:gd name="connsiteY803" fmla="*/ 90761 h 3287563"/>
                  <a:gd name="connsiteX804" fmla="*/ 489821 w 3329862"/>
                  <a:gd name="connsiteY804" fmla="*/ 84998 h 3287563"/>
                  <a:gd name="connsiteX805" fmla="*/ 515393 w 3329862"/>
                  <a:gd name="connsiteY805" fmla="*/ 73833 h 3287563"/>
                  <a:gd name="connsiteX806" fmla="*/ 521875 w 3329862"/>
                  <a:gd name="connsiteY806" fmla="*/ 70952 h 3287563"/>
                  <a:gd name="connsiteX807" fmla="*/ 528358 w 3329862"/>
                  <a:gd name="connsiteY807" fmla="*/ 68431 h 3287563"/>
                  <a:gd name="connsiteX808" fmla="*/ 540964 w 3329862"/>
                  <a:gd name="connsiteY808" fmla="*/ 63389 h 3287563"/>
                  <a:gd name="connsiteX809" fmla="*/ 553210 w 3329862"/>
                  <a:gd name="connsiteY809" fmla="*/ 58346 h 3287563"/>
                  <a:gd name="connsiteX810" fmla="*/ 564735 w 3329862"/>
                  <a:gd name="connsiteY810" fmla="*/ 53664 h 3287563"/>
                  <a:gd name="connsiteX811" fmla="*/ 585984 w 3329862"/>
                  <a:gd name="connsiteY811" fmla="*/ 45380 h 3287563"/>
                  <a:gd name="connsiteX812" fmla="*/ 583463 w 3329862"/>
                  <a:gd name="connsiteY812" fmla="*/ 46461 h 3287563"/>
                  <a:gd name="connsiteX813" fmla="*/ 597510 w 3329862"/>
                  <a:gd name="connsiteY813" fmla="*/ 41779 h 3287563"/>
                  <a:gd name="connsiteX814" fmla="*/ 610475 w 3329862"/>
                  <a:gd name="connsiteY814" fmla="*/ 37817 h 3287563"/>
                  <a:gd name="connsiteX815" fmla="*/ 633526 w 3329862"/>
                  <a:gd name="connsiteY815" fmla="*/ 30974 h 3287563"/>
                  <a:gd name="connsiteX816" fmla="*/ 638568 w 3329862"/>
                  <a:gd name="connsiteY816" fmla="*/ 29533 h 3287563"/>
                  <a:gd name="connsiteX817" fmla="*/ 643610 w 3329862"/>
                  <a:gd name="connsiteY817" fmla="*/ 28453 h 3287563"/>
                  <a:gd name="connsiteX818" fmla="*/ 652975 w 3329862"/>
                  <a:gd name="connsiteY818" fmla="*/ 25932 h 3287563"/>
                  <a:gd name="connsiteX819" fmla="*/ 669902 w 3329862"/>
                  <a:gd name="connsiteY819" fmla="*/ 21610 h 3287563"/>
                  <a:gd name="connsiteX820" fmla="*/ 697275 w 3329862"/>
                  <a:gd name="connsiteY820" fmla="*/ 15127 h 3287563"/>
                  <a:gd name="connsiteX821" fmla="*/ 720325 w 3329862"/>
                  <a:gd name="connsiteY821" fmla="*/ 10085 h 3287563"/>
                  <a:gd name="connsiteX822" fmla="*/ 841700 w 3329862"/>
                  <a:gd name="connsiteY822" fmla="*/ 0 h 3287563"/>
                  <a:gd name="connsiteX823" fmla="*/ 840619 w 3329862"/>
                  <a:gd name="connsiteY823" fmla="*/ 1080 h 3287563"/>
                  <a:gd name="connsiteX824" fmla="*/ 866911 w 3329862"/>
                  <a:gd name="connsiteY824" fmla="*/ 720 h 3287563"/>
                  <a:gd name="connsiteX825" fmla="*/ 892843 w 3329862"/>
                  <a:gd name="connsiteY825" fmla="*/ 720 h 3287563"/>
                  <a:gd name="connsiteX826" fmla="*/ 847462 w 3329862"/>
                  <a:gd name="connsiteY826" fmla="*/ 1080 h 3287563"/>
                  <a:gd name="connsiteX827" fmla="*/ 818289 w 3329862"/>
                  <a:gd name="connsiteY827" fmla="*/ 1441 h 3287563"/>
                  <a:gd name="connsiteX828" fmla="*/ 802442 w 3329862"/>
                  <a:gd name="connsiteY828" fmla="*/ 1801 h 3287563"/>
                  <a:gd name="connsiteX829" fmla="*/ 785514 w 3329862"/>
                  <a:gd name="connsiteY829" fmla="*/ 3241 h 3287563"/>
                  <a:gd name="connsiteX830" fmla="*/ 791277 w 3329862"/>
                  <a:gd name="connsiteY830" fmla="*/ 4682 h 3287563"/>
                  <a:gd name="connsiteX831" fmla="*/ 772188 w 3329862"/>
                  <a:gd name="connsiteY831" fmla="*/ 5763 h 3287563"/>
                  <a:gd name="connsiteX832" fmla="*/ 763184 w 3329862"/>
                  <a:gd name="connsiteY832" fmla="*/ 6483 h 3287563"/>
                  <a:gd name="connsiteX833" fmla="*/ 754540 w 3329862"/>
                  <a:gd name="connsiteY833" fmla="*/ 7563 h 3287563"/>
                  <a:gd name="connsiteX834" fmla="*/ 722486 w 3329862"/>
                  <a:gd name="connsiteY834" fmla="*/ 12246 h 3287563"/>
                  <a:gd name="connsiteX835" fmla="*/ 692953 w 3329862"/>
                  <a:gd name="connsiteY835" fmla="*/ 18728 h 3287563"/>
                  <a:gd name="connsiteX836" fmla="*/ 678546 w 3329862"/>
                  <a:gd name="connsiteY836" fmla="*/ 21970 h 3287563"/>
                  <a:gd name="connsiteX837" fmla="*/ 663779 w 3329862"/>
                  <a:gd name="connsiteY837" fmla="*/ 25932 h 3287563"/>
                  <a:gd name="connsiteX838" fmla="*/ 714562 w 3329862"/>
                  <a:gd name="connsiteY838" fmla="*/ 15487 h 3287563"/>
                  <a:gd name="connsiteX839" fmla="*/ 721405 w 3329862"/>
                  <a:gd name="connsiteY839" fmla="*/ 14407 h 3287563"/>
                  <a:gd name="connsiteX840" fmla="*/ 728609 w 3329862"/>
                  <a:gd name="connsiteY840" fmla="*/ 13326 h 3287563"/>
                  <a:gd name="connsiteX841" fmla="*/ 743015 w 3329862"/>
                  <a:gd name="connsiteY841" fmla="*/ 11525 h 3287563"/>
                  <a:gd name="connsiteX842" fmla="*/ 771108 w 3329862"/>
                  <a:gd name="connsiteY842" fmla="*/ 8284 h 3287563"/>
                  <a:gd name="connsiteX843" fmla="*/ 845301 w 3329862"/>
                  <a:gd name="connsiteY843" fmla="*/ 2521 h 3287563"/>
                  <a:gd name="connsiteX844" fmla="*/ 881318 w 3329862"/>
                  <a:gd name="connsiteY844" fmla="*/ 4322 h 3287563"/>
                  <a:gd name="connsiteX845" fmla="*/ 898605 w 3329862"/>
                  <a:gd name="connsiteY845" fmla="*/ 3602 h 3287563"/>
                  <a:gd name="connsiteX846" fmla="*/ 846022 w 3329862"/>
                  <a:gd name="connsiteY846" fmla="*/ 7563 h 3287563"/>
                  <a:gd name="connsiteX847" fmla="*/ 834857 w 3329862"/>
                  <a:gd name="connsiteY847" fmla="*/ 6843 h 3287563"/>
                  <a:gd name="connsiteX848" fmla="*/ 816128 w 3329862"/>
                  <a:gd name="connsiteY848" fmla="*/ 7924 h 3287563"/>
                  <a:gd name="connsiteX849" fmla="*/ 806044 w 3329862"/>
                  <a:gd name="connsiteY849" fmla="*/ 8644 h 3287563"/>
                  <a:gd name="connsiteX850" fmla="*/ 794519 w 3329862"/>
                  <a:gd name="connsiteY850" fmla="*/ 9724 h 3287563"/>
                  <a:gd name="connsiteX851" fmla="*/ 766426 w 3329862"/>
                  <a:gd name="connsiteY851" fmla="*/ 12246 h 3287563"/>
                  <a:gd name="connsiteX852" fmla="*/ 728249 w 3329862"/>
                  <a:gd name="connsiteY852" fmla="*/ 16928 h 3287563"/>
                  <a:gd name="connsiteX853" fmla="*/ 759943 w 3329862"/>
                  <a:gd name="connsiteY853" fmla="*/ 11885 h 3287563"/>
                  <a:gd name="connsiteX854" fmla="*/ 732571 w 3329862"/>
                  <a:gd name="connsiteY854" fmla="*/ 15487 h 3287563"/>
                  <a:gd name="connsiteX855" fmla="*/ 719245 w 3329862"/>
                  <a:gd name="connsiteY855" fmla="*/ 17288 h 3287563"/>
                  <a:gd name="connsiteX856" fmla="*/ 706279 w 3329862"/>
                  <a:gd name="connsiteY856" fmla="*/ 19809 h 3287563"/>
                  <a:gd name="connsiteX857" fmla="*/ 681788 w 3329862"/>
                  <a:gd name="connsiteY857" fmla="*/ 24491 h 3287563"/>
                  <a:gd name="connsiteX858" fmla="*/ 659097 w 3329862"/>
                  <a:gd name="connsiteY858" fmla="*/ 29893 h 3287563"/>
                  <a:gd name="connsiteX859" fmla="*/ 638928 w 3329862"/>
                  <a:gd name="connsiteY859" fmla="*/ 34936 h 3287563"/>
                  <a:gd name="connsiteX860" fmla="*/ 621641 w 3329862"/>
                  <a:gd name="connsiteY860" fmla="*/ 40338 h 3287563"/>
                  <a:gd name="connsiteX861" fmla="*/ 596429 w 3329862"/>
                  <a:gd name="connsiteY861" fmla="*/ 48982 h 3287563"/>
                  <a:gd name="connsiteX862" fmla="*/ 752019 w 3329862"/>
                  <a:gd name="connsiteY862" fmla="*/ 16567 h 3287563"/>
                  <a:gd name="connsiteX863" fmla="*/ 790917 w 3329862"/>
                  <a:gd name="connsiteY863" fmla="*/ 12966 h 3287563"/>
                  <a:gd name="connsiteX864" fmla="*/ 810366 w 3329862"/>
                  <a:gd name="connsiteY864" fmla="*/ 11885 h 3287563"/>
                  <a:gd name="connsiteX865" fmla="*/ 829814 w 3329862"/>
                  <a:gd name="connsiteY865" fmla="*/ 11525 h 3287563"/>
                  <a:gd name="connsiteX866" fmla="*/ 848903 w 3329862"/>
                  <a:gd name="connsiteY866" fmla="*/ 11165 h 3287563"/>
                  <a:gd name="connsiteX867" fmla="*/ 867631 w 3329862"/>
                  <a:gd name="connsiteY867" fmla="*/ 11165 h 3287563"/>
                  <a:gd name="connsiteX868" fmla="*/ 904728 w 3329862"/>
                  <a:gd name="connsiteY868" fmla="*/ 11165 h 3287563"/>
                  <a:gd name="connsiteX869" fmla="*/ 983244 w 3329862"/>
                  <a:gd name="connsiteY869" fmla="*/ 1080 h 3287563"/>
                  <a:gd name="connsiteX870" fmla="*/ 1196820 w 3329862"/>
                  <a:gd name="connsiteY870" fmla="*/ 1080 h 3287563"/>
                  <a:gd name="connsiteX871" fmla="*/ 1191418 w 3329862"/>
                  <a:gd name="connsiteY871" fmla="*/ 1801 h 3287563"/>
                  <a:gd name="connsiteX872" fmla="*/ 1267052 w 3329862"/>
                  <a:gd name="connsiteY872" fmla="*/ 1801 h 3287563"/>
                  <a:gd name="connsiteX873" fmla="*/ 1267412 w 3329862"/>
                  <a:gd name="connsiteY873" fmla="*/ 4322 h 3287563"/>
                  <a:gd name="connsiteX874" fmla="*/ 1362135 w 3329862"/>
                  <a:gd name="connsiteY874" fmla="*/ 3241 h 3287563"/>
                  <a:gd name="connsiteX875" fmla="*/ 1238599 w 3329862"/>
                  <a:gd name="connsiteY875" fmla="*/ 5042 h 3287563"/>
                  <a:gd name="connsiteX876" fmla="*/ 1255527 w 3329862"/>
                  <a:gd name="connsiteY876" fmla="*/ 4322 h 3287563"/>
                  <a:gd name="connsiteX877" fmla="*/ 1110021 w 3329862"/>
                  <a:gd name="connsiteY877" fmla="*/ 4322 h 3287563"/>
                  <a:gd name="connsiteX878" fmla="*/ 1080848 w 3329862"/>
                  <a:gd name="connsiteY878" fmla="*/ 2521 h 3287563"/>
                  <a:gd name="connsiteX879" fmla="*/ 1011336 w 3329862"/>
                  <a:gd name="connsiteY879" fmla="*/ 4682 h 3287563"/>
                  <a:gd name="connsiteX880" fmla="*/ 1061039 w 3329862"/>
                  <a:gd name="connsiteY880" fmla="*/ 7203 h 3287563"/>
                  <a:gd name="connsiteX881" fmla="*/ 1162605 w 3329862"/>
                  <a:gd name="connsiteY881" fmla="*/ 6843 h 3287563"/>
                  <a:gd name="connsiteX882" fmla="*/ 1053836 w 3329862"/>
                  <a:gd name="connsiteY882" fmla="*/ 7563 h 3287563"/>
                  <a:gd name="connsiteX883" fmla="*/ 1025383 w 3329862"/>
                  <a:gd name="connsiteY883" fmla="*/ 14046 h 3287563"/>
                  <a:gd name="connsiteX884" fmla="*/ 1063560 w 3329862"/>
                  <a:gd name="connsiteY884" fmla="*/ 10445 h 3287563"/>
                  <a:gd name="connsiteX885" fmla="*/ 1244362 w 3329862"/>
                  <a:gd name="connsiteY885" fmla="*/ 7563 h 3287563"/>
                  <a:gd name="connsiteX886" fmla="*/ 1241840 w 3329862"/>
                  <a:gd name="connsiteY886" fmla="*/ 7563 h 3287563"/>
                  <a:gd name="connsiteX887" fmla="*/ 1312792 w 3329862"/>
                  <a:gd name="connsiteY887" fmla="*/ 7563 h 3287563"/>
                  <a:gd name="connsiteX888" fmla="*/ 1280738 w 3329862"/>
                  <a:gd name="connsiteY888" fmla="*/ 9364 h 3287563"/>
                  <a:gd name="connsiteX889" fmla="*/ 1379062 w 3329862"/>
                  <a:gd name="connsiteY889" fmla="*/ 6843 h 3287563"/>
                  <a:gd name="connsiteX890" fmla="*/ 1438489 w 3329862"/>
                  <a:gd name="connsiteY890" fmla="*/ 8644 h 3287563"/>
                  <a:gd name="connsiteX891" fmla="*/ 1450735 w 3329862"/>
                  <a:gd name="connsiteY891" fmla="*/ 5402 h 3287563"/>
                  <a:gd name="connsiteX892" fmla="*/ 1388787 w 3329862"/>
                  <a:gd name="connsiteY892" fmla="*/ 6123 h 3287563"/>
                  <a:gd name="connsiteX893" fmla="*/ 1442091 w 3329862"/>
                  <a:gd name="connsiteY893" fmla="*/ 3962 h 3287563"/>
                  <a:gd name="connsiteX894" fmla="*/ 1446773 w 3329862"/>
                  <a:gd name="connsiteY894" fmla="*/ 3962 h 3287563"/>
                  <a:gd name="connsiteX895" fmla="*/ 1478827 w 3329862"/>
                  <a:gd name="connsiteY895" fmla="*/ 2161 h 3287563"/>
                  <a:gd name="connsiteX896" fmla="*/ 1540415 w 3329862"/>
                  <a:gd name="connsiteY896" fmla="*/ 4682 h 3287563"/>
                  <a:gd name="connsiteX897" fmla="*/ 1528170 w 3329862"/>
                  <a:gd name="connsiteY897" fmla="*/ 2161 h 3287563"/>
                  <a:gd name="connsiteX898" fmla="*/ 1850875 w 3329862"/>
                  <a:gd name="connsiteY898" fmla="*/ 4322 h 3287563"/>
                  <a:gd name="connsiteX899" fmla="*/ 1849435 w 3329862"/>
                  <a:gd name="connsiteY899" fmla="*/ 9364 h 3287563"/>
                  <a:gd name="connsiteX900" fmla="*/ 1703209 w 3329862"/>
                  <a:gd name="connsiteY900" fmla="*/ 9364 h 3287563"/>
                  <a:gd name="connsiteX901" fmla="*/ 1813418 w 3329862"/>
                  <a:gd name="connsiteY901" fmla="*/ 6843 h 3287563"/>
                  <a:gd name="connsiteX902" fmla="*/ 1678717 w 3329862"/>
                  <a:gd name="connsiteY902" fmla="*/ 5042 h 3287563"/>
                  <a:gd name="connsiteX903" fmla="*/ 1470544 w 3329862"/>
                  <a:gd name="connsiteY903" fmla="*/ 6483 h 3287563"/>
                  <a:gd name="connsiteX904" fmla="*/ 1433087 w 3329862"/>
                  <a:gd name="connsiteY904" fmla="*/ 9004 h 3287563"/>
                  <a:gd name="connsiteX905" fmla="*/ 1653146 w 3329862"/>
                  <a:gd name="connsiteY905" fmla="*/ 10085 h 3287563"/>
                  <a:gd name="connsiteX906" fmla="*/ 1629015 w 3329862"/>
                  <a:gd name="connsiteY906" fmla="*/ 10805 h 3287563"/>
                  <a:gd name="connsiteX907" fmla="*/ 1737424 w 3329862"/>
                  <a:gd name="connsiteY907" fmla="*/ 10085 h 3287563"/>
                  <a:gd name="connsiteX908" fmla="*/ 1732742 w 3329862"/>
                  <a:gd name="connsiteY908" fmla="*/ 10085 h 3287563"/>
                  <a:gd name="connsiteX909" fmla="*/ 1808376 w 3329862"/>
                  <a:gd name="connsiteY909" fmla="*/ 12246 h 3287563"/>
                  <a:gd name="connsiteX910" fmla="*/ 1865642 w 3329862"/>
                  <a:gd name="connsiteY910" fmla="*/ 11165 h 3287563"/>
                  <a:gd name="connsiteX911" fmla="*/ 1932632 w 3329862"/>
                  <a:gd name="connsiteY911" fmla="*/ 12966 h 3287563"/>
                  <a:gd name="connsiteX912" fmla="*/ 1929391 w 3329862"/>
                  <a:gd name="connsiteY912" fmla="*/ 10805 h 3287563"/>
                  <a:gd name="connsiteX913" fmla="*/ 2009707 w 3329862"/>
                  <a:gd name="connsiteY913" fmla="*/ 10805 h 3287563"/>
                  <a:gd name="connsiteX914" fmla="*/ 2011148 w 3329862"/>
                  <a:gd name="connsiteY914" fmla="*/ 9004 h 3287563"/>
                  <a:gd name="connsiteX915" fmla="*/ 1917505 w 3329862"/>
                  <a:gd name="connsiteY915" fmla="*/ 8284 h 3287563"/>
                  <a:gd name="connsiteX916" fmla="*/ 1983055 w 3329862"/>
                  <a:gd name="connsiteY916" fmla="*/ 6123 h 3287563"/>
                  <a:gd name="connsiteX917" fmla="*/ 2029876 w 3329862"/>
                  <a:gd name="connsiteY917" fmla="*/ 9004 h 3287563"/>
                  <a:gd name="connsiteX918" fmla="*/ 2068413 w 3329862"/>
                  <a:gd name="connsiteY918" fmla="*/ 7924 h 3287563"/>
                  <a:gd name="connsiteX919" fmla="*/ 2058689 w 3329862"/>
                  <a:gd name="connsiteY919" fmla="*/ 7924 h 3287563"/>
                  <a:gd name="connsiteX920" fmla="*/ 2129641 w 3329862"/>
                  <a:gd name="connsiteY920" fmla="*/ 7924 h 3287563"/>
                  <a:gd name="connsiteX921" fmla="*/ 2008266 w 3329862"/>
                  <a:gd name="connsiteY921" fmla="*/ 6843 h 3287563"/>
                  <a:gd name="connsiteX922" fmla="*/ 2141526 w 3329862"/>
                  <a:gd name="connsiteY922" fmla="*/ 4682 h 3287563"/>
                  <a:gd name="connsiteX923" fmla="*/ 2247774 w 3329862"/>
                  <a:gd name="connsiteY923" fmla="*/ 5402 h 3287563"/>
                  <a:gd name="connsiteX924" fmla="*/ 2127840 w 3329862"/>
                  <a:gd name="connsiteY924" fmla="*/ 9724 h 3287563"/>
                  <a:gd name="connsiteX925" fmla="*/ 2146929 w 3329862"/>
                  <a:gd name="connsiteY925" fmla="*/ 9724 h 3287563"/>
                  <a:gd name="connsiteX926" fmla="*/ 2028435 w 3329862"/>
                  <a:gd name="connsiteY926" fmla="*/ 10805 h 3287563"/>
                  <a:gd name="connsiteX927" fmla="*/ 2059409 w 3329862"/>
                  <a:gd name="connsiteY927" fmla="*/ 13326 h 3287563"/>
                  <a:gd name="connsiteX928" fmla="*/ 2159534 w 3329862"/>
                  <a:gd name="connsiteY928" fmla="*/ 11525 h 3287563"/>
                  <a:gd name="connsiteX929" fmla="*/ 2150170 w 3329862"/>
                  <a:gd name="connsiteY929" fmla="*/ 14407 h 3287563"/>
                  <a:gd name="connsiteX930" fmla="*/ 2227605 w 3329862"/>
                  <a:gd name="connsiteY930" fmla="*/ 14407 h 3287563"/>
                  <a:gd name="connsiteX931" fmla="*/ 2220402 w 3329862"/>
                  <a:gd name="connsiteY931" fmla="*/ 14767 h 3287563"/>
                  <a:gd name="connsiteX932" fmla="*/ 2356183 w 3329862"/>
                  <a:gd name="connsiteY932" fmla="*/ 15487 h 3287563"/>
                  <a:gd name="connsiteX933" fmla="*/ 2478638 w 3329862"/>
                  <a:gd name="connsiteY933" fmla="*/ 12246 h 3287563"/>
                  <a:gd name="connsiteX934" fmla="*/ 2622343 w 3329862"/>
                  <a:gd name="connsiteY934" fmla="*/ 21610 h 3287563"/>
                  <a:gd name="connsiteX935" fmla="*/ 2589569 w 3329862"/>
                  <a:gd name="connsiteY935" fmla="*/ 16567 h 3287563"/>
                  <a:gd name="connsiteX936" fmla="*/ 2573001 w 3329862"/>
                  <a:gd name="connsiteY936" fmla="*/ 14407 h 3287563"/>
                  <a:gd name="connsiteX937" fmla="*/ 2556434 w 3329862"/>
                  <a:gd name="connsiteY937" fmla="*/ 12966 h 3287563"/>
                  <a:gd name="connsiteX938" fmla="*/ 2570120 w 3329862"/>
                  <a:gd name="connsiteY938" fmla="*/ 13686 h 3287563"/>
                  <a:gd name="connsiteX939" fmla="*/ 2576242 w 3329862"/>
                  <a:gd name="connsiteY939" fmla="*/ 13686 h 3287563"/>
                  <a:gd name="connsiteX940" fmla="*/ 2581645 w 3329862"/>
                  <a:gd name="connsiteY940" fmla="*/ 14046 h 3287563"/>
                  <a:gd name="connsiteX941" fmla="*/ 2599293 w 3329862"/>
                  <a:gd name="connsiteY941" fmla="*/ 15847 h 3287563"/>
                  <a:gd name="connsiteX942" fmla="*/ 2621623 w 3329862"/>
                  <a:gd name="connsiteY942" fmla="*/ 18368 h 3287563"/>
                  <a:gd name="connsiteX943" fmla="*/ 2641072 w 3329862"/>
                  <a:gd name="connsiteY943" fmla="*/ 20889 h 3287563"/>
                  <a:gd name="connsiteX944" fmla="*/ 2674927 w 3329862"/>
                  <a:gd name="connsiteY944" fmla="*/ 25932 h 3287563"/>
                  <a:gd name="connsiteX945" fmla="*/ 2681770 w 3329862"/>
                  <a:gd name="connsiteY945" fmla="*/ 29893 h 3287563"/>
                  <a:gd name="connsiteX946" fmla="*/ 2701579 w 3329862"/>
                  <a:gd name="connsiteY946" fmla="*/ 34576 h 3287563"/>
                  <a:gd name="connsiteX947" fmla="*/ 2722108 w 3329862"/>
                  <a:gd name="connsiteY947" fmla="*/ 40338 h 3287563"/>
                  <a:gd name="connsiteX948" fmla="*/ 2742998 w 3329862"/>
                  <a:gd name="connsiteY948" fmla="*/ 46461 h 3287563"/>
                  <a:gd name="connsiteX949" fmla="*/ 2764247 w 3329862"/>
                  <a:gd name="connsiteY949" fmla="*/ 53664 h 3287563"/>
                  <a:gd name="connsiteX950" fmla="*/ 2806746 w 3329862"/>
                  <a:gd name="connsiteY950" fmla="*/ 69511 h 3287563"/>
                  <a:gd name="connsiteX951" fmla="*/ 2817191 w 3329862"/>
                  <a:gd name="connsiteY951" fmla="*/ 73833 h 3287563"/>
                  <a:gd name="connsiteX952" fmla="*/ 2827276 w 3329862"/>
                  <a:gd name="connsiteY952" fmla="*/ 78515 h 3287563"/>
                  <a:gd name="connsiteX953" fmla="*/ 2847445 w 3329862"/>
                  <a:gd name="connsiteY953" fmla="*/ 87520 h 3287563"/>
                  <a:gd name="connsiteX954" fmla="*/ 2866894 w 3329862"/>
                  <a:gd name="connsiteY954" fmla="*/ 96884 h 3287563"/>
                  <a:gd name="connsiteX955" fmla="*/ 2885622 w 3329862"/>
                  <a:gd name="connsiteY955" fmla="*/ 106248 h 3287563"/>
                  <a:gd name="connsiteX956" fmla="*/ 2903270 w 3329862"/>
                  <a:gd name="connsiteY956" fmla="*/ 115972 h 3287563"/>
                  <a:gd name="connsiteX957" fmla="*/ 2919838 w 3329862"/>
                  <a:gd name="connsiteY957" fmla="*/ 125337 h 3287563"/>
                  <a:gd name="connsiteX958" fmla="*/ 2927761 w 3329862"/>
                  <a:gd name="connsiteY958" fmla="*/ 129659 h 3287563"/>
                  <a:gd name="connsiteX959" fmla="*/ 2934964 w 3329862"/>
                  <a:gd name="connsiteY959" fmla="*/ 134341 h 3287563"/>
                  <a:gd name="connsiteX960" fmla="*/ 2948651 w 3329862"/>
                  <a:gd name="connsiteY960" fmla="*/ 142985 h 3287563"/>
                  <a:gd name="connsiteX961" fmla="*/ 2960896 w 3329862"/>
                  <a:gd name="connsiteY961" fmla="*/ 150548 h 3287563"/>
                  <a:gd name="connsiteX962" fmla="*/ 2971341 w 3329862"/>
                  <a:gd name="connsiteY962" fmla="*/ 157391 h 3287563"/>
                  <a:gd name="connsiteX963" fmla="*/ 2991870 w 3329862"/>
                  <a:gd name="connsiteY963" fmla="*/ 172158 h 3287563"/>
                  <a:gd name="connsiteX964" fmla="*/ 3008437 w 3329862"/>
                  <a:gd name="connsiteY964" fmla="*/ 185484 h 3287563"/>
                  <a:gd name="connsiteX965" fmla="*/ 3023204 w 3329862"/>
                  <a:gd name="connsiteY965" fmla="*/ 197729 h 3287563"/>
                  <a:gd name="connsiteX966" fmla="*/ 3036890 w 3329862"/>
                  <a:gd name="connsiteY966" fmla="*/ 210335 h 3287563"/>
                  <a:gd name="connsiteX967" fmla="*/ 3051657 w 3329862"/>
                  <a:gd name="connsiteY967" fmla="*/ 223661 h 3287563"/>
                  <a:gd name="connsiteX968" fmla="*/ 3068225 w 3329862"/>
                  <a:gd name="connsiteY968" fmla="*/ 239868 h 3287563"/>
                  <a:gd name="connsiteX969" fmla="*/ 3077949 w 3329862"/>
                  <a:gd name="connsiteY969" fmla="*/ 249232 h 3287563"/>
                  <a:gd name="connsiteX970" fmla="*/ 3083351 w 3329862"/>
                  <a:gd name="connsiteY970" fmla="*/ 254275 h 3287563"/>
                  <a:gd name="connsiteX971" fmla="*/ 3088754 w 3329862"/>
                  <a:gd name="connsiteY971" fmla="*/ 259677 h 3287563"/>
                  <a:gd name="connsiteX972" fmla="*/ 3113245 w 3329862"/>
                  <a:gd name="connsiteY972" fmla="*/ 284889 h 3287563"/>
                  <a:gd name="connsiteX973" fmla="*/ 3119728 w 3329862"/>
                  <a:gd name="connsiteY973" fmla="*/ 290291 h 3287563"/>
                  <a:gd name="connsiteX974" fmla="*/ 3126571 w 3329862"/>
                  <a:gd name="connsiteY974" fmla="*/ 297134 h 3287563"/>
                  <a:gd name="connsiteX975" fmla="*/ 3135215 w 3329862"/>
                  <a:gd name="connsiteY975" fmla="*/ 306858 h 3287563"/>
                  <a:gd name="connsiteX976" fmla="*/ 3141337 w 3329862"/>
                  <a:gd name="connsiteY976" fmla="*/ 314062 h 3287563"/>
                  <a:gd name="connsiteX977" fmla="*/ 3148541 w 3329862"/>
                  <a:gd name="connsiteY977" fmla="*/ 323426 h 3287563"/>
                  <a:gd name="connsiteX978" fmla="*/ 3133774 w 3329862"/>
                  <a:gd name="connsiteY978" fmla="*/ 307219 h 3287563"/>
                  <a:gd name="connsiteX979" fmla="*/ 3132694 w 3329862"/>
                  <a:gd name="connsiteY979" fmla="*/ 306858 h 3287563"/>
                  <a:gd name="connsiteX980" fmla="*/ 3139897 w 3329862"/>
                  <a:gd name="connsiteY980" fmla="*/ 315502 h 3287563"/>
                  <a:gd name="connsiteX981" fmla="*/ 3153583 w 3329862"/>
                  <a:gd name="connsiteY981" fmla="*/ 333150 h 3287563"/>
                  <a:gd name="connsiteX982" fmla="*/ 3160426 w 3329862"/>
                  <a:gd name="connsiteY982" fmla="*/ 341074 h 3287563"/>
                  <a:gd name="connsiteX983" fmla="*/ 3167269 w 3329862"/>
                  <a:gd name="connsiteY983" fmla="*/ 349718 h 3287563"/>
                  <a:gd name="connsiteX984" fmla="*/ 3180595 w 3329862"/>
                  <a:gd name="connsiteY984" fmla="*/ 368446 h 3287563"/>
                  <a:gd name="connsiteX985" fmla="*/ 3187438 w 3329862"/>
                  <a:gd name="connsiteY985" fmla="*/ 378171 h 3287563"/>
                  <a:gd name="connsiteX986" fmla="*/ 3193921 w 3329862"/>
                  <a:gd name="connsiteY986" fmla="*/ 388615 h 3287563"/>
                  <a:gd name="connsiteX987" fmla="*/ 3207247 w 3329862"/>
                  <a:gd name="connsiteY987" fmla="*/ 409865 h 3287563"/>
                  <a:gd name="connsiteX988" fmla="*/ 3256950 w 3329862"/>
                  <a:gd name="connsiteY988" fmla="*/ 503507 h 3287563"/>
                  <a:gd name="connsiteX989" fmla="*/ 3269195 w 3329862"/>
                  <a:gd name="connsiteY989" fmla="*/ 533040 h 3287563"/>
                  <a:gd name="connsiteX990" fmla="*/ 3280360 w 3329862"/>
                  <a:gd name="connsiteY990" fmla="*/ 563294 h 3287563"/>
                  <a:gd name="connsiteX991" fmla="*/ 3287203 w 3329862"/>
                  <a:gd name="connsiteY991" fmla="*/ 587785 h 3287563"/>
                  <a:gd name="connsiteX992" fmla="*/ 3280000 w 3329862"/>
                  <a:gd name="connsiteY992" fmla="*/ 565815 h 3287563"/>
                  <a:gd name="connsiteX993" fmla="*/ 3275678 w 3329862"/>
                  <a:gd name="connsiteY993" fmla="*/ 554290 h 3287563"/>
                  <a:gd name="connsiteX994" fmla="*/ 3270996 w 3329862"/>
                  <a:gd name="connsiteY994" fmla="*/ 542765 h 3287563"/>
                  <a:gd name="connsiteX995" fmla="*/ 3261992 w 3329862"/>
                  <a:gd name="connsiteY995" fmla="*/ 520075 h 3287563"/>
                  <a:gd name="connsiteX996" fmla="*/ 3252268 w 3329862"/>
                  <a:gd name="connsiteY996" fmla="*/ 498825 h 3287563"/>
                  <a:gd name="connsiteX997" fmla="*/ 3234619 w 3329862"/>
                  <a:gd name="connsiteY997" fmla="*/ 463889 h 3287563"/>
                  <a:gd name="connsiteX998" fmla="*/ 3224175 w 3329862"/>
                  <a:gd name="connsiteY998" fmla="*/ 445161 h 3287563"/>
                  <a:gd name="connsiteX999" fmla="*/ 3226696 w 3329862"/>
                  <a:gd name="connsiteY999" fmla="*/ 445521 h 3287563"/>
                  <a:gd name="connsiteX1000" fmla="*/ 3202565 w 3329862"/>
                  <a:gd name="connsiteY1000" fmla="*/ 403742 h 3287563"/>
                  <a:gd name="connsiteX1001" fmla="*/ 3188879 w 3329862"/>
                  <a:gd name="connsiteY1001" fmla="*/ 383213 h 3287563"/>
                  <a:gd name="connsiteX1002" fmla="*/ 3175193 w 3329862"/>
                  <a:gd name="connsiteY1002" fmla="*/ 364484 h 3287563"/>
                  <a:gd name="connsiteX1003" fmla="*/ 3164748 w 3329862"/>
                  <a:gd name="connsiteY1003" fmla="*/ 350078 h 3287563"/>
                  <a:gd name="connsiteX1004" fmla="*/ 3149261 w 3329862"/>
                  <a:gd name="connsiteY1004" fmla="*/ 329909 h 3287563"/>
                  <a:gd name="connsiteX1005" fmla="*/ 3161146 w 3329862"/>
                  <a:gd name="connsiteY1005" fmla="*/ 346837 h 3287563"/>
                  <a:gd name="connsiteX1006" fmla="*/ 3183116 w 3329862"/>
                  <a:gd name="connsiteY1006" fmla="*/ 377810 h 3287563"/>
                  <a:gd name="connsiteX1007" fmla="*/ 3168350 w 3329862"/>
                  <a:gd name="connsiteY1007" fmla="*/ 359442 h 3287563"/>
                  <a:gd name="connsiteX1008" fmla="*/ 3139537 w 3329862"/>
                  <a:gd name="connsiteY1008" fmla="*/ 322706 h 3287563"/>
                  <a:gd name="connsiteX1009" fmla="*/ 3125851 w 3329862"/>
                  <a:gd name="connsiteY1009" fmla="*/ 307219 h 3287563"/>
                  <a:gd name="connsiteX1010" fmla="*/ 3117207 w 3329862"/>
                  <a:gd name="connsiteY1010" fmla="*/ 297854 h 3287563"/>
                  <a:gd name="connsiteX1011" fmla="*/ 3126931 w 3329862"/>
                  <a:gd name="connsiteY1011" fmla="*/ 311180 h 3287563"/>
                  <a:gd name="connsiteX1012" fmla="*/ 3145659 w 3329862"/>
                  <a:gd name="connsiteY1012" fmla="*/ 333871 h 3287563"/>
                  <a:gd name="connsiteX1013" fmla="*/ 3161507 w 3329862"/>
                  <a:gd name="connsiteY1013" fmla="*/ 353319 h 3287563"/>
                  <a:gd name="connsiteX1014" fmla="*/ 3174833 w 3329862"/>
                  <a:gd name="connsiteY1014" fmla="*/ 370967 h 3287563"/>
                  <a:gd name="connsiteX1015" fmla="*/ 3187078 w 3329862"/>
                  <a:gd name="connsiteY1015" fmla="*/ 387175 h 3287563"/>
                  <a:gd name="connsiteX1016" fmla="*/ 3198243 w 3329862"/>
                  <a:gd name="connsiteY1016" fmla="*/ 403382 h 3287563"/>
                  <a:gd name="connsiteX1017" fmla="*/ 3209408 w 3329862"/>
                  <a:gd name="connsiteY1017" fmla="*/ 420670 h 3287563"/>
                  <a:gd name="connsiteX1018" fmla="*/ 3220573 w 3329862"/>
                  <a:gd name="connsiteY1018" fmla="*/ 440119 h 3287563"/>
                  <a:gd name="connsiteX1019" fmla="*/ 3226336 w 3329862"/>
                  <a:gd name="connsiteY1019" fmla="*/ 450923 h 3287563"/>
                  <a:gd name="connsiteX1020" fmla="*/ 3232098 w 3329862"/>
                  <a:gd name="connsiteY1020" fmla="*/ 463169 h 3287563"/>
                  <a:gd name="connsiteX1021" fmla="*/ 3204726 w 3329862"/>
                  <a:gd name="connsiteY1021" fmla="*/ 416348 h 3287563"/>
                  <a:gd name="connsiteX1022" fmla="*/ 3170150 w 3329862"/>
                  <a:gd name="connsiteY1022" fmla="*/ 367366 h 3287563"/>
                  <a:gd name="connsiteX1023" fmla="*/ 3187078 w 3329862"/>
                  <a:gd name="connsiteY1023" fmla="*/ 392937 h 3287563"/>
                  <a:gd name="connsiteX1024" fmla="*/ 3202925 w 3329862"/>
                  <a:gd name="connsiteY1024" fmla="*/ 418869 h 3287563"/>
                  <a:gd name="connsiteX1025" fmla="*/ 3214811 w 3329862"/>
                  <a:gd name="connsiteY1025" fmla="*/ 437597 h 3287563"/>
                  <a:gd name="connsiteX1026" fmla="*/ 3226336 w 3329862"/>
                  <a:gd name="connsiteY1026" fmla="*/ 456686 h 3287563"/>
                  <a:gd name="connsiteX1027" fmla="*/ 3224895 w 3329862"/>
                  <a:gd name="connsiteY1027" fmla="*/ 454525 h 3287563"/>
                  <a:gd name="connsiteX1028" fmla="*/ 3240742 w 3329862"/>
                  <a:gd name="connsiteY1028" fmla="*/ 486219 h 3287563"/>
                  <a:gd name="connsiteX1029" fmla="*/ 3251907 w 3329862"/>
                  <a:gd name="connsiteY1029" fmla="*/ 511071 h 3287563"/>
                  <a:gd name="connsiteX1030" fmla="*/ 3268115 w 3329862"/>
                  <a:gd name="connsiteY1030" fmla="*/ 547447 h 3287563"/>
                  <a:gd name="connsiteX1031" fmla="*/ 3275318 w 3329862"/>
                  <a:gd name="connsiteY1031" fmla="*/ 563654 h 3287563"/>
                  <a:gd name="connsiteX1032" fmla="*/ 3282521 w 3329862"/>
                  <a:gd name="connsiteY1032" fmla="*/ 582383 h 3287563"/>
                  <a:gd name="connsiteX1033" fmla="*/ 3286483 w 3329862"/>
                  <a:gd name="connsiteY1033" fmla="*/ 593188 h 3287563"/>
                  <a:gd name="connsiteX1034" fmla="*/ 3290805 w 3329862"/>
                  <a:gd name="connsiteY1034" fmla="*/ 605433 h 3287563"/>
                  <a:gd name="connsiteX1035" fmla="*/ 3300169 w 3329862"/>
                  <a:gd name="connsiteY1035" fmla="*/ 636047 h 3287563"/>
                  <a:gd name="connsiteX1036" fmla="*/ 3297288 w 3329862"/>
                  <a:gd name="connsiteY1036" fmla="*/ 606514 h 3287563"/>
                  <a:gd name="connsiteX1037" fmla="*/ 3316737 w 3329862"/>
                  <a:gd name="connsiteY1037" fmla="*/ 685389 h 3287563"/>
                  <a:gd name="connsiteX1038" fmla="*/ 3320338 w 3329862"/>
                  <a:gd name="connsiteY1038" fmla="*/ 717804 h 3287563"/>
                  <a:gd name="connsiteX1039" fmla="*/ 3313495 w 3329862"/>
                  <a:gd name="connsiteY1039" fmla="*/ 682868 h 3287563"/>
                  <a:gd name="connsiteX1040" fmla="*/ 3308813 w 3329862"/>
                  <a:gd name="connsiteY1040" fmla="*/ 664860 h 3287563"/>
                  <a:gd name="connsiteX1041" fmla="*/ 3305572 w 3329862"/>
                  <a:gd name="connsiteY1041" fmla="*/ 656216 h 3287563"/>
                  <a:gd name="connsiteX1042" fmla="*/ 3302690 w 3329862"/>
                  <a:gd name="connsiteY1042" fmla="*/ 649373 h 3287563"/>
                  <a:gd name="connsiteX1043" fmla="*/ 3288284 w 3329862"/>
                  <a:gd name="connsiteY1043" fmla="*/ 602912 h 3287563"/>
                  <a:gd name="connsiteX1044" fmla="*/ 3295487 w 3329862"/>
                  <a:gd name="connsiteY1044" fmla="*/ 642530 h 3287563"/>
                  <a:gd name="connsiteX1045" fmla="*/ 3303050 w 3329862"/>
                  <a:gd name="connsiteY1045" fmla="*/ 667741 h 3287563"/>
                  <a:gd name="connsiteX1046" fmla="*/ 3303050 w 3329862"/>
                  <a:gd name="connsiteY1046" fmla="*/ 664500 h 3287563"/>
                  <a:gd name="connsiteX1047" fmla="*/ 3305211 w 3329862"/>
                  <a:gd name="connsiteY1047" fmla="*/ 672784 h 3287563"/>
                  <a:gd name="connsiteX1048" fmla="*/ 3307373 w 3329862"/>
                  <a:gd name="connsiteY1048" fmla="*/ 681067 h 3287563"/>
                  <a:gd name="connsiteX1049" fmla="*/ 3309533 w 3329862"/>
                  <a:gd name="connsiteY1049" fmla="*/ 692953 h 3287563"/>
                  <a:gd name="connsiteX1050" fmla="*/ 3309533 w 3329862"/>
                  <a:gd name="connsiteY1050" fmla="*/ 699436 h 3287563"/>
                  <a:gd name="connsiteX1051" fmla="*/ 3313855 w 3329862"/>
                  <a:gd name="connsiteY1051" fmla="*/ 720325 h 3287563"/>
                  <a:gd name="connsiteX1052" fmla="*/ 3316016 w 3329862"/>
                  <a:gd name="connsiteY1052" fmla="*/ 736892 h 3287563"/>
                  <a:gd name="connsiteX1053" fmla="*/ 3318177 w 3329862"/>
                  <a:gd name="connsiteY1053" fmla="*/ 754901 h 3287563"/>
                  <a:gd name="connsiteX1054" fmla="*/ 3319618 w 3329862"/>
                  <a:gd name="connsiteY1054" fmla="*/ 766066 h 3287563"/>
                  <a:gd name="connsiteX1055" fmla="*/ 3321058 w 3329862"/>
                  <a:gd name="connsiteY1055" fmla="*/ 780112 h 3287563"/>
                  <a:gd name="connsiteX1056" fmla="*/ 3319978 w 3329862"/>
                  <a:gd name="connsiteY1056" fmla="*/ 770388 h 3287563"/>
                  <a:gd name="connsiteX1057" fmla="*/ 3321779 w 3329862"/>
                  <a:gd name="connsiteY1057" fmla="*/ 801362 h 3287563"/>
                  <a:gd name="connsiteX1058" fmla="*/ 3322499 w 3329862"/>
                  <a:gd name="connsiteY1058" fmla="*/ 812887 h 3287563"/>
                  <a:gd name="connsiteX1059" fmla="*/ 3323219 w 3329862"/>
                  <a:gd name="connsiteY1059" fmla="*/ 822971 h 3287563"/>
                  <a:gd name="connsiteX1060" fmla="*/ 3323940 w 3329862"/>
                  <a:gd name="connsiteY1060" fmla="*/ 870153 h 3287563"/>
                  <a:gd name="connsiteX1061" fmla="*/ 3326461 w 3329862"/>
                  <a:gd name="connsiteY1061" fmla="*/ 926338 h 3287563"/>
                  <a:gd name="connsiteX1062" fmla="*/ 3328262 w 3329862"/>
                  <a:gd name="connsiteY1062" fmla="*/ 864750 h 3287563"/>
                  <a:gd name="connsiteX1063" fmla="*/ 3328622 w 3329862"/>
                  <a:gd name="connsiteY1063" fmla="*/ 846742 h 3287563"/>
                  <a:gd name="connsiteX1064" fmla="*/ 3328622 w 3329862"/>
                  <a:gd name="connsiteY1064" fmla="*/ 825492 h 3287563"/>
                  <a:gd name="connsiteX1065" fmla="*/ 3328622 w 3329862"/>
                  <a:gd name="connsiteY1065" fmla="*/ 813247 h 3287563"/>
                  <a:gd name="connsiteX1066" fmla="*/ 3328262 w 3329862"/>
                  <a:gd name="connsiteY1066" fmla="*/ 799921 h 3287563"/>
                  <a:gd name="connsiteX1067" fmla="*/ 3326101 w 3329862"/>
                  <a:gd name="connsiteY1067" fmla="*/ 769667 h 3287563"/>
                  <a:gd name="connsiteX1068" fmla="*/ 3318177 w 3329862"/>
                  <a:gd name="connsiteY1068" fmla="*/ 729689 h 3287563"/>
                  <a:gd name="connsiteX1069" fmla="*/ 3321779 w 3329862"/>
                  <a:gd name="connsiteY1069" fmla="*/ 758142 h 3287563"/>
                  <a:gd name="connsiteX1070" fmla="*/ 3323219 w 3329862"/>
                  <a:gd name="connsiteY1070" fmla="*/ 772549 h 3287563"/>
                  <a:gd name="connsiteX1071" fmla="*/ 3324300 w 3329862"/>
                  <a:gd name="connsiteY1071" fmla="*/ 786955 h 3287563"/>
                  <a:gd name="connsiteX1072" fmla="*/ 3320338 w 3329862"/>
                  <a:gd name="connsiteY1072" fmla="*/ 753820 h 3287563"/>
                  <a:gd name="connsiteX1073" fmla="*/ 3317097 w 3329862"/>
                  <a:gd name="connsiteY1073" fmla="*/ 726448 h 3287563"/>
                  <a:gd name="connsiteX1074" fmla="*/ 3314936 w 3329862"/>
                  <a:gd name="connsiteY1074" fmla="*/ 712762 h 3287563"/>
                  <a:gd name="connsiteX1075" fmla="*/ 3312775 w 3329862"/>
                  <a:gd name="connsiteY1075" fmla="*/ 699075 h 3287563"/>
                  <a:gd name="connsiteX1076" fmla="*/ 3317097 w 3329862"/>
                  <a:gd name="connsiteY1076" fmla="*/ 720685 h 3287563"/>
                  <a:gd name="connsiteX1077" fmla="*/ 3319258 w 3329862"/>
                  <a:gd name="connsiteY1077" fmla="*/ 734731 h 3287563"/>
                  <a:gd name="connsiteX1078" fmla="*/ 3321779 w 3329862"/>
                  <a:gd name="connsiteY1078" fmla="*/ 747697 h 3287563"/>
                  <a:gd name="connsiteX1079" fmla="*/ 3326101 w 3329862"/>
                  <a:gd name="connsiteY1079" fmla="*/ 766066 h 3287563"/>
                  <a:gd name="connsiteX1080" fmla="*/ 3328622 w 3329862"/>
                  <a:gd name="connsiteY1080" fmla="*/ 802082 h 3287563"/>
                  <a:gd name="connsiteX1081" fmla="*/ 3329342 w 3329862"/>
                  <a:gd name="connsiteY1081" fmla="*/ 821891 h 3287563"/>
                  <a:gd name="connsiteX1082" fmla="*/ 3329702 w 3329862"/>
                  <a:gd name="connsiteY1082" fmla="*/ 837018 h 3287563"/>
                  <a:gd name="connsiteX1083" fmla="*/ 3329702 w 3329862"/>
                  <a:gd name="connsiteY1083" fmla="*/ 859348 h 3287563"/>
                  <a:gd name="connsiteX1084" fmla="*/ 3324660 w 3329862"/>
                  <a:gd name="connsiteY1084" fmla="*/ 1053475 h 3287563"/>
                  <a:gd name="connsiteX1085" fmla="*/ 3324660 w 3329862"/>
                  <a:gd name="connsiteY1085" fmla="*/ 1019620 h 3287563"/>
                  <a:gd name="connsiteX1086" fmla="*/ 3322139 w 3329862"/>
                  <a:gd name="connsiteY1086" fmla="*/ 1057797 h 3287563"/>
                  <a:gd name="connsiteX1087" fmla="*/ 3323219 w 3329862"/>
                  <a:gd name="connsiteY1087" fmla="*/ 1096335 h 3287563"/>
                  <a:gd name="connsiteX1088" fmla="*/ 3322139 w 3329862"/>
                  <a:gd name="connsiteY1088" fmla="*/ 1095614 h 3287563"/>
                  <a:gd name="connsiteX1089" fmla="*/ 3325020 w 3329862"/>
                  <a:gd name="connsiteY1089" fmla="*/ 1196460 h 3287563"/>
                  <a:gd name="connsiteX1090" fmla="*/ 3321419 w 3329862"/>
                  <a:gd name="connsiteY1090" fmla="*/ 1188896 h 3287563"/>
                  <a:gd name="connsiteX1091" fmla="*/ 3318537 w 3329862"/>
                  <a:gd name="connsiteY1091" fmla="*/ 1304509 h 3287563"/>
                  <a:gd name="connsiteX1092" fmla="*/ 3319258 w 3329862"/>
                  <a:gd name="connsiteY1092" fmla="*/ 1348088 h 3287563"/>
                  <a:gd name="connsiteX1093" fmla="*/ 3319258 w 3329862"/>
                  <a:gd name="connsiteY1093" fmla="*/ 1340165 h 3287563"/>
                  <a:gd name="connsiteX1094" fmla="*/ 3317817 w 3329862"/>
                  <a:gd name="connsiteY1094" fmla="*/ 1385905 h 3287563"/>
                  <a:gd name="connsiteX1095" fmla="*/ 3316737 w 3329862"/>
                  <a:gd name="connsiteY1095" fmla="*/ 1267772 h 3287563"/>
                  <a:gd name="connsiteX1096" fmla="*/ 3314936 w 3329862"/>
                  <a:gd name="connsiteY1096" fmla="*/ 1264531 h 3287563"/>
                  <a:gd name="connsiteX1097" fmla="*/ 3313135 w 3329862"/>
                  <a:gd name="connsiteY1097" fmla="*/ 1173409 h 3287563"/>
                  <a:gd name="connsiteX1098" fmla="*/ 3313855 w 3329862"/>
                  <a:gd name="connsiteY1098" fmla="*/ 1281818 h 3287563"/>
                  <a:gd name="connsiteX1099" fmla="*/ 3311694 w 3329862"/>
                  <a:gd name="connsiteY1099" fmla="*/ 1247243 h 3287563"/>
                  <a:gd name="connsiteX1100" fmla="*/ 3312775 w 3329862"/>
                  <a:gd name="connsiteY1100" fmla="*/ 1255166 h 3287563"/>
                  <a:gd name="connsiteX1101" fmla="*/ 3311334 w 3329862"/>
                  <a:gd name="connsiteY1101" fmla="*/ 1084810 h 3287563"/>
                  <a:gd name="connsiteX1102" fmla="*/ 3312054 w 3329862"/>
                  <a:gd name="connsiteY1102" fmla="*/ 1083009 h 3287563"/>
                  <a:gd name="connsiteX1103" fmla="*/ 3310254 w 3329862"/>
                  <a:gd name="connsiteY1103" fmla="*/ 898245 h 3287563"/>
                  <a:gd name="connsiteX1104" fmla="*/ 3311334 w 3329862"/>
                  <a:gd name="connsiteY1104" fmla="*/ 918054 h 3287563"/>
                  <a:gd name="connsiteX1105" fmla="*/ 3310614 w 3329862"/>
                  <a:gd name="connsiteY1105" fmla="*/ 880237 h 3287563"/>
                  <a:gd name="connsiteX1106" fmla="*/ 3309173 w 3329862"/>
                  <a:gd name="connsiteY1106" fmla="*/ 831255 h 3287563"/>
                  <a:gd name="connsiteX1107" fmla="*/ 3295847 w 3329862"/>
                  <a:gd name="connsiteY1107" fmla="*/ 716003 h 3287563"/>
                  <a:gd name="connsiteX1108" fmla="*/ 3295127 w 3329862"/>
                  <a:gd name="connsiteY1108" fmla="*/ 716003 h 3287563"/>
                  <a:gd name="connsiteX1109" fmla="*/ 3293326 w 3329862"/>
                  <a:gd name="connsiteY1109" fmla="*/ 706279 h 3287563"/>
                  <a:gd name="connsiteX1110" fmla="*/ 3290805 w 3329862"/>
                  <a:gd name="connsiteY1110" fmla="*/ 692232 h 3287563"/>
                  <a:gd name="connsiteX1111" fmla="*/ 3289724 w 3329862"/>
                  <a:gd name="connsiteY1111" fmla="*/ 685029 h 3287563"/>
                  <a:gd name="connsiteX1112" fmla="*/ 3288284 w 3329862"/>
                  <a:gd name="connsiteY1112" fmla="*/ 678546 h 3287563"/>
                  <a:gd name="connsiteX1113" fmla="*/ 3288284 w 3329862"/>
                  <a:gd name="connsiteY1113" fmla="*/ 678546 h 3287563"/>
                  <a:gd name="connsiteX1114" fmla="*/ 3281081 w 3329862"/>
                  <a:gd name="connsiteY1114" fmla="*/ 649733 h 3287563"/>
                  <a:gd name="connsiteX1115" fmla="*/ 3272797 w 3329862"/>
                  <a:gd name="connsiteY1115" fmla="*/ 622361 h 3287563"/>
                  <a:gd name="connsiteX1116" fmla="*/ 3268835 w 3329862"/>
                  <a:gd name="connsiteY1116" fmla="*/ 609035 h 3287563"/>
                  <a:gd name="connsiteX1117" fmla="*/ 3264513 w 3329862"/>
                  <a:gd name="connsiteY1117" fmla="*/ 596429 h 3287563"/>
                  <a:gd name="connsiteX1118" fmla="*/ 3255869 w 3329862"/>
                  <a:gd name="connsiteY1118" fmla="*/ 573019 h 3287563"/>
                  <a:gd name="connsiteX1119" fmla="*/ 3267034 w 3329862"/>
                  <a:gd name="connsiteY1119" fmla="*/ 609395 h 3287563"/>
                  <a:gd name="connsiteX1120" fmla="*/ 3272437 w 3329862"/>
                  <a:gd name="connsiteY1120" fmla="*/ 627043 h 3287563"/>
                  <a:gd name="connsiteX1121" fmla="*/ 3276398 w 3329862"/>
                  <a:gd name="connsiteY1121" fmla="*/ 640009 h 3287563"/>
                  <a:gd name="connsiteX1122" fmla="*/ 3278199 w 3329862"/>
                  <a:gd name="connsiteY1122" fmla="*/ 646852 h 3287563"/>
                  <a:gd name="connsiteX1123" fmla="*/ 3280000 w 3329862"/>
                  <a:gd name="connsiteY1123" fmla="*/ 653695 h 3287563"/>
                  <a:gd name="connsiteX1124" fmla="*/ 3288284 w 3329862"/>
                  <a:gd name="connsiteY1124" fmla="*/ 682148 h 3287563"/>
                  <a:gd name="connsiteX1125" fmla="*/ 3292966 w 3329862"/>
                  <a:gd name="connsiteY1125" fmla="*/ 710601 h 3287563"/>
                  <a:gd name="connsiteX1126" fmla="*/ 3295847 w 3329862"/>
                  <a:gd name="connsiteY1126" fmla="*/ 726088 h 3287563"/>
                  <a:gd name="connsiteX1127" fmla="*/ 3298008 w 3329862"/>
                  <a:gd name="connsiteY1127" fmla="*/ 741935 h 3287563"/>
                  <a:gd name="connsiteX1128" fmla="*/ 3300169 w 3329862"/>
                  <a:gd name="connsiteY1128" fmla="*/ 757422 h 3287563"/>
                  <a:gd name="connsiteX1129" fmla="*/ 3301970 w 3329862"/>
                  <a:gd name="connsiteY1129" fmla="*/ 771828 h 3287563"/>
                  <a:gd name="connsiteX1130" fmla="*/ 3303410 w 3329862"/>
                  <a:gd name="connsiteY1130" fmla="*/ 795239 h 3287563"/>
                  <a:gd name="connsiteX1131" fmla="*/ 3304851 w 3329862"/>
                  <a:gd name="connsiteY1131" fmla="*/ 795239 h 3287563"/>
                  <a:gd name="connsiteX1132" fmla="*/ 3305932 w 3329862"/>
                  <a:gd name="connsiteY1132" fmla="*/ 807124 h 3287563"/>
                  <a:gd name="connsiteX1133" fmla="*/ 3306652 w 3329862"/>
                  <a:gd name="connsiteY1133" fmla="*/ 819370 h 3287563"/>
                  <a:gd name="connsiteX1134" fmla="*/ 3307733 w 3329862"/>
                  <a:gd name="connsiteY1134" fmla="*/ 835577 h 3287563"/>
                  <a:gd name="connsiteX1135" fmla="*/ 3307733 w 3329862"/>
                  <a:gd name="connsiteY1135" fmla="*/ 852505 h 3287563"/>
                  <a:gd name="connsiteX1136" fmla="*/ 3307733 w 3329862"/>
                  <a:gd name="connsiteY1136" fmla="*/ 874475 h 3287563"/>
                  <a:gd name="connsiteX1137" fmla="*/ 3306652 w 3329862"/>
                  <a:gd name="connsiteY1137" fmla="*/ 897525 h 3287563"/>
                  <a:gd name="connsiteX1138" fmla="*/ 3306652 w 3329862"/>
                  <a:gd name="connsiteY1138" fmla="*/ 855386 h 3287563"/>
                  <a:gd name="connsiteX1139" fmla="*/ 3303771 w 3329862"/>
                  <a:gd name="connsiteY1139" fmla="*/ 883479 h 3287563"/>
                  <a:gd name="connsiteX1140" fmla="*/ 3305932 w 3329862"/>
                  <a:gd name="connsiteY1140" fmla="*/ 1139194 h 3287563"/>
                  <a:gd name="connsiteX1141" fmla="*/ 3306652 w 3329862"/>
                  <a:gd name="connsiteY1141" fmla="*/ 1095254 h 3287563"/>
                  <a:gd name="connsiteX1142" fmla="*/ 3305932 w 3329862"/>
                  <a:gd name="connsiteY1142" fmla="*/ 1219150 h 3287563"/>
                  <a:gd name="connsiteX1143" fmla="*/ 3305572 w 3329862"/>
                  <a:gd name="connsiteY1143" fmla="*/ 1129470 h 3287563"/>
                  <a:gd name="connsiteX1144" fmla="*/ 3304491 w 3329862"/>
                  <a:gd name="connsiteY1144" fmla="*/ 1213027 h 3287563"/>
                  <a:gd name="connsiteX1145" fmla="*/ 3307733 w 3329862"/>
                  <a:gd name="connsiteY1145" fmla="*/ 1309551 h 3287563"/>
                  <a:gd name="connsiteX1146" fmla="*/ 3307733 w 3329862"/>
                  <a:gd name="connsiteY1146" fmla="*/ 1267052 h 3287563"/>
                  <a:gd name="connsiteX1147" fmla="*/ 3307373 w 3329862"/>
                  <a:gd name="connsiteY1147" fmla="*/ 1447853 h 3287563"/>
                  <a:gd name="connsiteX1148" fmla="*/ 3306292 w 3329862"/>
                  <a:gd name="connsiteY1148" fmla="*/ 1280018 h 3287563"/>
                  <a:gd name="connsiteX1149" fmla="*/ 3303050 w 3329862"/>
                  <a:gd name="connsiteY1149" fmla="*/ 1263450 h 3287563"/>
                  <a:gd name="connsiteX1150" fmla="*/ 3303050 w 3329862"/>
                  <a:gd name="connsiteY1150" fmla="*/ 1321796 h 3287563"/>
                  <a:gd name="connsiteX1151" fmla="*/ 3303050 w 3329862"/>
                  <a:gd name="connsiteY1151" fmla="*/ 1340525 h 3287563"/>
                  <a:gd name="connsiteX1152" fmla="*/ 3298729 w 3329862"/>
                  <a:gd name="connsiteY1152" fmla="*/ 1140275 h 3287563"/>
                  <a:gd name="connsiteX1153" fmla="*/ 3299449 w 3329862"/>
                  <a:gd name="connsiteY1153" fmla="*/ 1152520 h 3287563"/>
                  <a:gd name="connsiteX1154" fmla="*/ 3299449 w 3329862"/>
                  <a:gd name="connsiteY1154" fmla="*/ 1007014 h 3287563"/>
                  <a:gd name="connsiteX1155" fmla="*/ 3299449 w 3329862"/>
                  <a:gd name="connsiteY1155" fmla="*/ 1056357 h 3287563"/>
                  <a:gd name="connsiteX1156" fmla="*/ 3298008 w 3329862"/>
                  <a:gd name="connsiteY1156" fmla="*/ 996570 h 3287563"/>
                  <a:gd name="connsiteX1157" fmla="*/ 3296207 w 3329862"/>
                  <a:gd name="connsiteY1157" fmla="*/ 1032586 h 3287563"/>
                  <a:gd name="connsiteX1158" fmla="*/ 3296207 w 3329862"/>
                  <a:gd name="connsiteY1158" fmla="*/ 945427 h 3287563"/>
                  <a:gd name="connsiteX1159" fmla="*/ 3298729 w 3329862"/>
                  <a:gd name="connsiteY1159" fmla="*/ 956592 h 3287563"/>
                  <a:gd name="connsiteX1160" fmla="*/ 3299449 w 3329862"/>
                  <a:gd name="connsiteY1160" fmla="*/ 851424 h 3287563"/>
                  <a:gd name="connsiteX1161" fmla="*/ 3298008 w 3329862"/>
                  <a:gd name="connsiteY1161" fmla="*/ 865471 h 3287563"/>
                  <a:gd name="connsiteX1162" fmla="*/ 3295127 w 3329862"/>
                  <a:gd name="connsiteY1162" fmla="*/ 809645 h 3287563"/>
                  <a:gd name="connsiteX1163" fmla="*/ 3295127 w 3329862"/>
                  <a:gd name="connsiteY1163" fmla="*/ 821170 h 3287563"/>
                  <a:gd name="connsiteX1164" fmla="*/ 3294046 w 3329862"/>
                  <a:gd name="connsiteY1164" fmla="*/ 805323 h 3287563"/>
                  <a:gd name="connsiteX1165" fmla="*/ 3292606 w 3329862"/>
                  <a:gd name="connsiteY1165" fmla="*/ 790917 h 3287563"/>
                  <a:gd name="connsiteX1166" fmla="*/ 3291525 w 3329862"/>
                  <a:gd name="connsiteY1166" fmla="*/ 765705 h 3287563"/>
                  <a:gd name="connsiteX1167" fmla="*/ 3294767 w 3329862"/>
                  <a:gd name="connsiteY1167" fmla="*/ 802802 h 3287563"/>
                  <a:gd name="connsiteX1168" fmla="*/ 3295487 w 3329862"/>
                  <a:gd name="connsiteY1168" fmla="*/ 812887 h 3287563"/>
                  <a:gd name="connsiteX1169" fmla="*/ 3296207 w 3329862"/>
                  <a:gd name="connsiteY1169" fmla="*/ 812887 h 3287563"/>
                  <a:gd name="connsiteX1170" fmla="*/ 3295487 w 3329862"/>
                  <a:gd name="connsiteY1170" fmla="*/ 798840 h 3287563"/>
                  <a:gd name="connsiteX1171" fmla="*/ 3294406 w 3329862"/>
                  <a:gd name="connsiteY1171" fmla="*/ 784794 h 3287563"/>
                  <a:gd name="connsiteX1172" fmla="*/ 3292966 w 3329862"/>
                  <a:gd name="connsiteY1172" fmla="*/ 770027 h 3287563"/>
                  <a:gd name="connsiteX1173" fmla="*/ 3290805 w 3329862"/>
                  <a:gd name="connsiteY1173" fmla="*/ 754901 h 3287563"/>
                  <a:gd name="connsiteX1174" fmla="*/ 3293686 w 3329862"/>
                  <a:gd name="connsiteY1174" fmla="*/ 773989 h 3287563"/>
                  <a:gd name="connsiteX1175" fmla="*/ 3291165 w 3329862"/>
                  <a:gd name="connsiteY1175" fmla="*/ 750939 h 3287563"/>
                  <a:gd name="connsiteX1176" fmla="*/ 3288284 w 3329862"/>
                  <a:gd name="connsiteY1176" fmla="*/ 727888 h 3287563"/>
                  <a:gd name="connsiteX1177" fmla="*/ 3284322 w 3329862"/>
                  <a:gd name="connsiteY1177" fmla="*/ 705198 h 3287563"/>
                  <a:gd name="connsiteX1178" fmla="*/ 3282161 w 3329862"/>
                  <a:gd name="connsiteY1178" fmla="*/ 693673 h 3287563"/>
                  <a:gd name="connsiteX1179" fmla="*/ 3280000 w 3329862"/>
                  <a:gd name="connsiteY1179" fmla="*/ 682148 h 3287563"/>
                  <a:gd name="connsiteX1180" fmla="*/ 3262712 w 3329862"/>
                  <a:gd name="connsiteY1180" fmla="*/ 632806 h 3287563"/>
                  <a:gd name="connsiteX1181" fmla="*/ 3252268 w 3329862"/>
                  <a:gd name="connsiteY1181" fmla="*/ 596789 h 3287563"/>
                  <a:gd name="connsiteX1182" fmla="*/ 3239302 w 3329862"/>
                  <a:gd name="connsiteY1182" fmla="*/ 562574 h 3287563"/>
                  <a:gd name="connsiteX1183" fmla="*/ 3243263 w 3329862"/>
                  <a:gd name="connsiteY1183" fmla="*/ 571578 h 3287563"/>
                  <a:gd name="connsiteX1184" fmla="*/ 3229938 w 3329862"/>
                  <a:gd name="connsiteY1184" fmla="*/ 536282 h 3287563"/>
                  <a:gd name="connsiteX1185" fmla="*/ 3220934 w 3329862"/>
                  <a:gd name="connsiteY1185" fmla="*/ 516113 h 3287563"/>
                  <a:gd name="connsiteX1186" fmla="*/ 3216251 w 3329862"/>
                  <a:gd name="connsiteY1186" fmla="*/ 506028 h 3287563"/>
                  <a:gd name="connsiteX1187" fmla="*/ 3211569 w 3329862"/>
                  <a:gd name="connsiteY1187" fmla="*/ 496304 h 3287563"/>
                  <a:gd name="connsiteX1188" fmla="*/ 3193561 w 3329862"/>
                  <a:gd name="connsiteY1188" fmla="*/ 462809 h 3287563"/>
                  <a:gd name="connsiteX1189" fmla="*/ 3183477 w 3329862"/>
                  <a:gd name="connsiteY1189" fmla="*/ 446601 h 3287563"/>
                  <a:gd name="connsiteX1190" fmla="*/ 3193201 w 3329862"/>
                  <a:gd name="connsiteY1190" fmla="*/ 460288 h 3287563"/>
                  <a:gd name="connsiteX1191" fmla="*/ 3205806 w 3329862"/>
                  <a:gd name="connsiteY1191" fmla="*/ 481537 h 3287563"/>
                  <a:gd name="connsiteX1192" fmla="*/ 3218052 w 3329862"/>
                  <a:gd name="connsiteY1192" fmla="*/ 503147 h 3287563"/>
                  <a:gd name="connsiteX1193" fmla="*/ 3226696 w 3329862"/>
                  <a:gd name="connsiteY1193" fmla="*/ 517554 h 3287563"/>
                  <a:gd name="connsiteX1194" fmla="*/ 3188879 w 3329862"/>
                  <a:gd name="connsiteY1194" fmla="*/ 443720 h 3287563"/>
                  <a:gd name="connsiteX1195" fmla="*/ 3182036 w 3329862"/>
                  <a:gd name="connsiteY1195" fmla="*/ 432195 h 3287563"/>
                  <a:gd name="connsiteX1196" fmla="*/ 3175913 w 3329862"/>
                  <a:gd name="connsiteY1196" fmla="*/ 422831 h 3287563"/>
                  <a:gd name="connsiteX1197" fmla="*/ 3166549 w 3329862"/>
                  <a:gd name="connsiteY1197" fmla="*/ 409145 h 3287563"/>
                  <a:gd name="connsiteX1198" fmla="*/ 3155384 w 3329862"/>
                  <a:gd name="connsiteY1198" fmla="*/ 394738 h 3287563"/>
                  <a:gd name="connsiteX1199" fmla="*/ 3133414 w 3329862"/>
                  <a:gd name="connsiteY1199" fmla="*/ 368446 h 3287563"/>
                  <a:gd name="connsiteX1200" fmla="*/ 3132694 w 3329862"/>
                  <a:gd name="connsiteY1200" fmla="*/ 366645 h 3287563"/>
                  <a:gd name="connsiteX1201" fmla="*/ 3110724 w 3329862"/>
                  <a:gd name="connsiteY1201" fmla="*/ 339273 h 3287563"/>
                  <a:gd name="connsiteX1202" fmla="*/ 3089834 w 3329862"/>
                  <a:gd name="connsiteY1202" fmla="*/ 316943 h 3287563"/>
                  <a:gd name="connsiteX1203" fmla="*/ 3100639 w 3329862"/>
                  <a:gd name="connsiteY1203" fmla="*/ 329549 h 3287563"/>
                  <a:gd name="connsiteX1204" fmla="*/ 3111804 w 3329862"/>
                  <a:gd name="connsiteY1204" fmla="*/ 342875 h 3287563"/>
                  <a:gd name="connsiteX1205" fmla="*/ 3128011 w 3329862"/>
                  <a:gd name="connsiteY1205" fmla="*/ 363044 h 3287563"/>
                  <a:gd name="connsiteX1206" fmla="*/ 3117567 w 3329862"/>
                  <a:gd name="connsiteY1206" fmla="*/ 350798 h 3287563"/>
                  <a:gd name="connsiteX1207" fmla="*/ 3109643 w 3329862"/>
                  <a:gd name="connsiteY1207" fmla="*/ 341074 h 3287563"/>
                  <a:gd name="connsiteX1208" fmla="*/ 3100279 w 3329862"/>
                  <a:gd name="connsiteY1208" fmla="*/ 330269 h 3287563"/>
                  <a:gd name="connsiteX1209" fmla="*/ 3080830 w 3329862"/>
                  <a:gd name="connsiteY1209" fmla="*/ 307939 h 3287563"/>
                  <a:gd name="connsiteX1210" fmla="*/ 3063542 w 3329862"/>
                  <a:gd name="connsiteY1210" fmla="*/ 290291 h 3287563"/>
                  <a:gd name="connsiteX1211" fmla="*/ 3067504 w 3329862"/>
                  <a:gd name="connsiteY1211" fmla="*/ 292812 h 3287563"/>
                  <a:gd name="connsiteX1212" fmla="*/ 3061381 w 3329862"/>
                  <a:gd name="connsiteY1212" fmla="*/ 285969 h 3287563"/>
                  <a:gd name="connsiteX1213" fmla="*/ 3057420 w 3329862"/>
                  <a:gd name="connsiteY1213" fmla="*/ 281647 h 3287563"/>
                  <a:gd name="connsiteX1214" fmla="*/ 3052737 w 3329862"/>
                  <a:gd name="connsiteY1214" fmla="*/ 277325 h 3287563"/>
                  <a:gd name="connsiteX1215" fmla="*/ 3036890 w 3329862"/>
                  <a:gd name="connsiteY1215" fmla="*/ 261118 h 3287563"/>
                  <a:gd name="connsiteX1216" fmla="*/ 3018162 w 3329862"/>
                  <a:gd name="connsiteY1216" fmla="*/ 243830 h 3287563"/>
                  <a:gd name="connsiteX1217" fmla="*/ 2998713 w 3329862"/>
                  <a:gd name="connsiteY1217" fmla="*/ 226902 h 3287563"/>
                  <a:gd name="connsiteX1218" fmla="*/ 2978904 w 3329862"/>
                  <a:gd name="connsiteY1218" fmla="*/ 211415 h 3287563"/>
                  <a:gd name="connsiteX1219" fmla="*/ 2969180 w 3329862"/>
                  <a:gd name="connsiteY1219" fmla="*/ 204212 h 3287563"/>
                  <a:gd name="connsiteX1220" fmla="*/ 2959455 w 3329862"/>
                  <a:gd name="connsiteY1220" fmla="*/ 197369 h 3287563"/>
                  <a:gd name="connsiteX1221" fmla="*/ 2940727 w 3329862"/>
                  <a:gd name="connsiteY1221" fmla="*/ 184763 h 3287563"/>
                  <a:gd name="connsiteX1222" fmla="*/ 2923079 w 3329862"/>
                  <a:gd name="connsiteY1222" fmla="*/ 173959 h 3287563"/>
                  <a:gd name="connsiteX1223" fmla="*/ 2907592 w 3329862"/>
                  <a:gd name="connsiteY1223" fmla="*/ 164594 h 3287563"/>
                  <a:gd name="connsiteX1224" fmla="*/ 2894266 w 3329862"/>
                  <a:gd name="connsiteY1224" fmla="*/ 157391 h 3287563"/>
                  <a:gd name="connsiteX1225" fmla="*/ 2880220 w 3329862"/>
                  <a:gd name="connsiteY1225" fmla="*/ 148387 h 3287563"/>
                  <a:gd name="connsiteX1226" fmla="*/ 2866173 w 3329862"/>
                  <a:gd name="connsiteY1226" fmla="*/ 140103 h 3287563"/>
                  <a:gd name="connsiteX1227" fmla="*/ 2835920 w 3329862"/>
                  <a:gd name="connsiteY1227" fmla="*/ 124976 h 3287563"/>
                  <a:gd name="connsiteX1228" fmla="*/ 2799903 w 3329862"/>
                  <a:gd name="connsiteY1228" fmla="*/ 109129 h 3287563"/>
                  <a:gd name="connsiteX1229" fmla="*/ 2778294 w 3329862"/>
                  <a:gd name="connsiteY1229" fmla="*/ 100485 h 3287563"/>
                  <a:gd name="connsiteX1230" fmla="*/ 2766408 w 3329862"/>
                  <a:gd name="connsiteY1230" fmla="*/ 95803 h 3287563"/>
                  <a:gd name="connsiteX1231" fmla="*/ 2753803 w 3329862"/>
                  <a:gd name="connsiteY1231" fmla="*/ 91121 h 3287563"/>
                  <a:gd name="connsiteX1232" fmla="*/ 2763527 w 3329862"/>
                  <a:gd name="connsiteY1232" fmla="*/ 94363 h 3287563"/>
                  <a:gd name="connsiteX1233" fmla="*/ 2775052 w 3329862"/>
                  <a:gd name="connsiteY1233" fmla="*/ 98685 h 3287563"/>
                  <a:gd name="connsiteX1234" fmla="*/ 2799183 w 3329862"/>
                  <a:gd name="connsiteY1234" fmla="*/ 108409 h 3287563"/>
                  <a:gd name="connsiteX1235" fmla="*/ 2786217 w 3329862"/>
                  <a:gd name="connsiteY1235" fmla="*/ 101926 h 3287563"/>
                  <a:gd name="connsiteX1236" fmla="*/ 2789099 w 3329862"/>
                  <a:gd name="connsiteY1236" fmla="*/ 101926 h 3287563"/>
                  <a:gd name="connsiteX1237" fmla="*/ 2801344 w 3329862"/>
                  <a:gd name="connsiteY1237" fmla="*/ 107328 h 3287563"/>
                  <a:gd name="connsiteX1238" fmla="*/ 2840962 w 3329862"/>
                  <a:gd name="connsiteY1238" fmla="*/ 123176 h 3287563"/>
                  <a:gd name="connsiteX1239" fmla="*/ 2785497 w 3329862"/>
                  <a:gd name="connsiteY1239" fmla="*/ 97244 h 3287563"/>
                  <a:gd name="connsiteX1240" fmla="*/ 2805666 w 3329862"/>
                  <a:gd name="connsiteY1240" fmla="*/ 104807 h 3287563"/>
                  <a:gd name="connsiteX1241" fmla="*/ 2784416 w 3329862"/>
                  <a:gd name="connsiteY1241" fmla="*/ 95803 h 3287563"/>
                  <a:gd name="connsiteX1242" fmla="*/ 2773611 w 3329862"/>
                  <a:gd name="connsiteY1242" fmla="*/ 91121 h 3287563"/>
                  <a:gd name="connsiteX1243" fmla="*/ 2768209 w 3329862"/>
                  <a:gd name="connsiteY1243" fmla="*/ 88960 h 3287563"/>
                  <a:gd name="connsiteX1244" fmla="*/ 2762807 w 3329862"/>
                  <a:gd name="connsiteY1244" fmla="*/ 86799 h 3287563"/>
                  <a:gd name="connsiteX1245" fmla="*/ 2740837 w 3329862"/>
                  <a:gd name="connsiteY1245" fmla="*/ 78876 h 3287563"/>
                  <a:gd name="connsiteX1246" fmla="*/ 2730032 w 3329862"/>
                  <a:gd name="connsiteY1246" fmla="*/ 74914 h 3287563"/>
                  <a:gd name="connsiteX1247" fmla="*/ 2718867 w 3329862"/>
                  <a:gd name="connsiteY1247" fmla="*/ 71312 h 3287563"/>
                  <a:gd name="connsiteX1248" fmla="*/ 2728951 w 3329862"/>
                  <a:gd name="connsiteY1248" fmla="*/ 75274 h 3287563"/>
                  <a:gd name="connsiteX1249" fmla="*/ 2563997 w 3329862"/>
                  <a:gd name="connsiteY1249" fmla="*/ 42499 h 3287563"/>
                  <a:gd name="connsiteX1250" fmla="*/ 2543107 w 3329862"/>
                  <a:gd name="connsiteY1250" fmla="*/ 41059 h 3287563"/>
                  <a:gd name="connsiteX1251" fmla="*/ 2532663 w 3329862"/>
                  <a:gd name="connsiteY1251" fmla="*/ 40338 h 3287563"/>
                  <a:gd name="connsiteX1252" fmla="*/ 2522218 w 3329862"/>
                  <a:gd name="connsiteY1252" fmla="*/ 40338 h 3287563"/>
                  <a:gd name="connsiteX1253" fmla="*/ 2501689 w 3329862"/>
                  <a:gd name="connsiteY1253" fmla="*/ 39978 h 3287563"/>
                  <a:gd name="connsiteX1254" fmla="*/ 2481520 w 3329862"/>
                  <a:gd name="connsiteY1254" fmla="*/ 39978 h 3287563"/>
                  <a:gd name="connsiteX1255" fmla="*/ 2404445 w 3329862"/>
                  <a:gd name="connsiteY1255" fmla="*/ 39978 h 3287563"/>
                  <a:gd name="connsiteX1256" fmla="*/ 2090023 w 3329862"/>
                  <a:gd name="connsiteY1256" fmla="*/ 45380 h 3287563"/>
                  <a:gd name="connsiteX1257" fmla="*/ 2109472 w 3329862"/>
                  <a:gd name="connsiteY1257" fmla="*/ 40338 h 3287563"/>
                  <a:gd name="connsiteX1258" fmla="*/ 2201673 w 3329862"/>
                  <a:gd name="connsiteY1258" fmla="*/ 38537 h 3287563"/>
                  <a:gd name="connsiteX1259" fmla="*/ 2225084 w 3329862"/>
                  <a:gd name="connsiteY1259" fmla="*/ 41059 h 3287563"/>
                  <a:gd name="connsiteX1260" fmla="*/ 2242372 w 3329862"/>
                  <a:gd name="connsiteY1260" fmla="*/ 37097 h 3287563"/>
                  <a:gd name="connsiteX1261" fmla="*/ 1975491 w 3329862"/>
                  <a:gd name="connsiteY1261" fmla="*/ 41779 h 3287563"/>
                  <a:gd name="connsiteX1262" fmla="*/ 1973691 w 3329862"/>
                  <a:gd name="connsiteY1262" fmla="*/ 41059 h 3287563"/>
                  <a:gd name="connsiteX1263" fmla="*/ 1916425 w 3329862"/>
                  <a:gd name="connsiteY1263" fmla="*/ 42139 h 3287563"/>
                  <a:gd name="connsiteX1264" fmla="*/ 1900578 w 3329862"/>
                  <a:gd name="connsiteY1264" fmla="*/ 44300 h 3287563"/>
                  <a:gd name="connsiteX1265" fmla="*/ 1907781 w 3329862"/>
                  <a:gd name="connsiteY1265" fmla="*/ 44300 h 3287563"/>
                  <a:gd name="connsiteX1266" fmla="*/ 1747869 w 3329862"/>
                  <a:gd name="connsiteY1266" fmla="*/ 44300 h 3287563"/>
                  <a:gd name="connsiteX1267" fmla="*/ 1711492 w 3329862"/>
                  <a:gd name="connsiteY1267" fmla="*/ 46101 h 3287563"/>
                  <a:gd name="connsiteX1268" fmla="*/ 1637659 w 3329862"/>
                  <a:gd name="connsiteY1268" fmla="*/ 41059 h 3287563"/>
                  <a:gd name="connsiteX1269" fmla="*/ 1444252 w 3329862"/>
                  <a:gd name="connsiteY1269" fmla="*/ 45020 h 3287563"/>
                  <a:gd name="connsiteX1270" fmla="*/ 1357453 w 3329862"/>
                  <a:gd name="connsiteY1270" fmla="*/ 41779 h 3287563"/>
                  <a:gd name="connsiteX1271" fmla="*/ 1165846 w 3329862"/>
                  <a:gd name="connsiteY1271" fmla="*/ 46101 h 3287563"/>
                  <a:gd name="connsiteX1272" fmla="*/ 1199701 w 3329862"/>
                  <a:gd name="connsiteY1272" fmla="*/ 44660 h 3287563"/>
                  <a:gd name="connsiteX1273" fmla="*/ 994049 w 3329862"/>
                  <a:gd name="connsiteY1273" fmla="*/ 46101 h 3287563"/>
                  <a:gd name="connsiteX1274" fmla="*/ 901847 w 3329862"/>
                  <a:gd name="connsiteY1274" fmla="*/ 46461 h 3287563"/>
                  <a:gd name="connsiteX1275" fmla="*/ 838818 w 3329862"/>
                  <a:gd name="connsiteY1275" fmla="*/ 46461 h 3287563"/>
                  <a:gd name="connsiteX1276" fmla="*/ 833776 w 3329862"/>
                  <a:gd name="connsiteY1276" fmla="*/ 43940 h 3287563"/>
                  <a:gd name="connsiteX1277" fmla="*/ 809285 w 3329862"/>
                  <a:gd name="connsiteY1277" fmla="*/ 43580 h 3287563"/>
                  <a:gd name="connsiteX1278" fmla="*/ 776510 w 3329862"/>
                  <a:gd name="connsiteY1278" fmla="*/ 45020 h 3287563"/>
                  <a:gd name="connsiteX1279" fmla="*/ 664140 w 3329862"/>
                  <a:gd name="connsiteY1279" fmla="*/ 58346 h 3287563"/>
                  <a:gd name="connsiteX1280" fmla="*/ 646132 w 3329862"/>
                  <a:gd name="connsiteY1280" fmla="*/ 63749 h 3287563"/>
                  <a:gd name="connsiteX1281" fmla="*/ 619119 w 3329862"/>
                  <a:gd name="connsiteY1281" fmla="*/ 72033 h 3287563"/>
                  <a:gd name="connsiteX1282" fmla="*/ 576260 w 3329862"/>
                  <a:gd name="connsiteY1282" fmla="*/ 85719 h 3287563"/>
                  <a:gd name="connsiteX1283" fmla="*/ 588866 w 3329862"/>
                  <a:gd name="connsiteY1283" fmla="*/ 83918 h 3287563"/>
                  <a:gd name="connsiteX1284" fmla="*/ 593188 w 3329862"/>
                  <a:gd name="connsiteY1284" fmla="*/ 83198 h 3287563"/>
                  <a:gd name="connsiteX1285" fmla="*/ 606514 w 3329862"/>
                  <a:gd name="connsiteY1285" fmla="*/ 78515 h 3287563"/>
                  <a:gd name="connsiteX1286" fmla="*/ 632085 w 3329862"/>
                  <a:gd name="connsiteY1286" fmla="*/ 70592 h 3287563"/>
                  <a:gd name="connsiteX1287" fmla="*/ 615158 w 3329862"/>
                  <a:gd name="connsiteY1287" fmla="*/ 76715 h 3287563"/>
                  <a:gd name="connsiteX1288" fmla="*/ 606153 w 3329862"/>
                  <a:gd name="connsiteY1288" fmla="*/ 79956 h 3287563"/>
                  <a:gd name="connsiteX1289" fmla="*/ 596789 w 3329862"/>
                  <a:gd name="connsiteY1289" fmla="*/ 83558 h 3287563"/>
                  <a:gd name="connsiteX1290" fmla="*/ 554650 w 3329862"/>
                  <a:gd name="connsiteY1290" fmla="*/ 100485 h 3287563"/>
                  <a:gd name="connsiteX1291" fmla="*/ 444080 w 3329862"/>
                  <a:gd name="connsiteY1291" fmla="*/ 155590 h 3287563"/>
                  <a:gd name="connsiteX1292" fmla="*/ 444080 w 3329862"/>
                  <a:gd name="connsiteY1292" fmla="*/ 153069 h 3287563"/>
                  <a:gd name="connsiteX1293" fmla="*/ 461728 w 3329862"/>
                  <a:gd name="connsiteY1293" fmla="*/ 143345 h 3287563"/>
                  <a:gd name="connsiteX1294" fmla="*/ 479376 w 3329862"/>
                  <a:gd name="connsiteY1294" fmla="*/ 134341 h 3287563"/>
                  <a:gd name="connsiteX1295" fmla="*/ 497384 w 3329862"/>
                  <a:gd name="connsiteY1295" fmla="*/ 125337 h 3287563"/>
                  <a:gd name="connsiteX1296" fmla="*/ 515753 w 3329862"/>
                  <a:gd name="connsiteY1296" fmla="*/ 117053 h 3287563"/>
                  <a:gd name="connsiteX1297" fmla="*/ 529439 w 3329862"/>
                  <a:gd name="connsiteY1297" fmla="*/ 109489 h 3287563"/>
                  <a:gd name="connsiteX1298" fmla="*/ 546367 w 3329862"/>
                  <a:gd name="connsiteY1298" fmla="*/ 102286 h 3287563"/>
                  <a:gd name="connsiteX1299" fmla="*/ 561133 w 3329862"/>
                  <a:gd name="connsiteY1299" fmla="*/ 96163 h 3287563"/>
                  <a:gd name="connsiteX1300" fmla="*/ 538443 w 3329862"/>
                  <a:gd name="connsiteY1300" fmla="*/ 104807 h 3287563"/>
                  <a:gd name="connsiteX1301" fmla="*/ 533761 w 3329862"/>
                  <a:gd name="connsiteY1301" fmla="*/ 106608 h 3287563"/>
                  <a:gd name="connsiteX1302" fmla="*/ 529439 w 3329862"/>
                  <a:gd name="connsiteY1302" fmla="*/ 108409 h 3287563"/>
                  <a:gd name="connsiteX1303" fmla="*/ 521875 w 3329862"/>
                  <a:gd name="connsiteY1303" fmla="*/ 111650 h 3287563"/>
                  <a:gd name="connsiteX1304" fmla="*/ 503507 w 3329862"/>
                  <a:gd name="connsiteY1304" fmla="*/ 119214 h 3287563"/>
                  <a:gd name="connsiteX1305" fmla="*/ 500266 w 3329862"/>
                  <a:gd name="connsiteY1305" fmla="*/ 119214 h 3287563"/>
                  <a:gd name="connsiteX1306" fmla="*/ 496304 w 3329862"/>
                  <a:gd name="connsiteY1306" fmla="*/ 119574 h 3287563"/>
                  <a:gd name="connsiteX1307" fmla="*/ 477576 w 3329862"/>
                  <a:gd name="connsiteY1307" fmla="*/ 128938 h 3287563"/>
                  <a:gd name="connsiteX1308" fmla="*/ 461008 w 3329862"/>
                  <a:gd name="connsiteY1308" fmla="*/ 137222 h 3287563"/>
                  <a:gd name="connsiteX1309" fmla="*/ 439398 w 3329862"/>
                  <a:gd name="connsiteY1309" fmla="*/ 149828 h 3287563"/>
                  <a:gd name="connsiteX1310" fmla="*/ 428593 w 3329862"/>
                  <a:gd name="connsiteY1310" fmla="*/ 157031 h 3287563"/>
                  <a:gd name="connsiteX1311" fmla="*/ 401941 w 3329862"/>
                  <a:gd name="connsiteY1311" fmla="*/ 174679 h 3287563"/>
                  <a:gd name="connsiteX1312" fmla="*/ 394378 w 3329862"/>
                  <a:gd name="connsiteY1312" fmla="*/ 177920 h 3287563"/>
                  <a:gd name="connsiteX1313" fmla="*/ 371688 w 3329862"/>
                  <a:gd name="connsiteY1313" fmla="*/ 195928 h 3287563"/>
                  <a:gd name="connsiteX1314" fmla="*/ 363044 w 3329862"/>
                  <a:gd name="connsiteY1314" fmla="*/ 199890 h 3287563"/>
                  <a:gd name="connsiteX1315" fmla="*/ 385374 w 3329862"/>
                  <a:gd name="connsiteY1315" fmla="*/ 182963 h 3287563"/>
                  <a:gd name="connsiteX1316" fmla="*/ 409505 w 3329862"/>
                  <a:gd name="connsiteY1316" fmla="*/ 166035 h 3287563"/>
                  <a:gd name="connsiteX1317" fmla="*/ 404463 w 3329862"/>
                  <a:gd name="connsiteY1317" fmla="*/ 167836 h 3287563"/>
                  <a:gd name="connsiteX1318" fmla="*/ 424271 w 3329862"/>
                  <a:gd name="connsiteY1318" fmla="*/ 154510 h 3287563"/>
                  <a:gd name="connsiteX1319" fmla="*/ 446602 w 3329862"/>
                  <a:gd name="connsiteY1319" fmla="*/ 140824 h 3287563"/>
                  <a:gd name="connsiteX1320" fmla="*/ 458127 w 3329862"/>
                  <a:gd name="connsiteY1320" fmla="*/ 133980 h 3287563"/>
                  <a:gd name="connsiteX1321" fmla="*/ 469652 w 3329862"/>
                  <a:gd name="connsiteY1321" fmla="*/ 127858 h 3287563"/>
                  <a:gd name="connsiteX1322" fmla="*/ 491262 w 3329862"/>
                  <a:gd name="connsiteY1322" fmla="*/ 116333 h 3287563"/>
                  <a:gd name="connsiteX1323" fmla="*/ 528719 w 3329862"/>
                  <a:gd name="connsiteY1323" fmla="*/ 96163 h 3287563"/>
                  <a:gd name="connsiteX1324" fmla="*/ 499545 w 3329862"/>
                  <a:gd name="connsiteY1324" fmla="*/ 109129 h 3287563"/>
                  <a:gd name="connsiteX1325" fmla="*/ 493423 w 3329862"/>
                  <a:gd name="connsiteY1325" fmla="*/ 112011 h 3287563"/>
                  <a:gd name="connsiteX1326" fmla="*/ 488020 w 3329862"/>
                  <a:gd name="connsiteY1326" fmla="*/ 114892 h 3287563"/>
                  <a:gd name="connsiteX1327" fmla="*/ 477936 w 3329862"/>
                  <a:gd name="connsiteY1327" fmla="*/ 120294 h 3287563"/>
                  <a:gd name="connsiteX1328" fmla="*/ 461008 w 3329862"/>
                  <a:gd name="connsiteY1328" fmla="*/ 129659 h 3287563"/>
                  <a:gd name="connsiteX1329" fmla="*/ 446602 w 3329862"/>
                  <a:gd name="connsiteY1329" fmla="*/ 138663 h 3287563"/>
                  <a:gd name="connsiteX1330" fmla="*/ 415267 w 3329862"/>
                  <a:gd name="connsiteY1330" fmla="*/ 159192 h 3287563"/>
                  <a:gd name="connsiteX1331" fmla="*/ 394018 w 3329862"/>
                  <a:gd name="connsiteY1331" fmla="*/ 173238 h 3287563"/>
                  <a:gd name="connsiteX1332" fmla="*/ 366645 w 3329862"/>
                  <a:gd name="connsiteY1332" fmla="*/ 192327 h 3287563"/>
                  <a:gd name="connsiteX1333" fmla="*/ 357281 w 3329862"/>
                  <a:gd name="connsiteY1333" fmla="*/ 198089 h 3287563"/>
                  <a:gd name="connsiteX1334" fmla="*/ 329549 w 3329862"/>
                  <a:gd name="connsiteY1334" fmla="*/ 221860 h 3287563"/>
                  <a:gd name="connsiteX1335" fmla="*/ 312261 w 3329862"/>
                  <a:gd name="connsiteY1335" fmla="*/ 239148 h 3287563"/>
                  <a:gd name="connsiteX1336" fmla="*/ 286689 w 3329862"/>
                  <a:gd name="connsiteY1336" fmla="*/ 261118 h 3287563"/>
                  <a:gd name="connsiteX1337" fmla="*/ 271563 w 3329862"/>
                  <a:gd name="connsiteY1337" fmla="*/ 276965 h 3287563"/>
                  <a:gd name="connsiteX1338" fmla="*/ 258237 w 3329862"/>
                  <a:gd name="connsiteY1338" fmla="*/ 292092 h 3287563"/>
                  <a:gd name="connsiteX1339" fmla="*/ 245631 w 3329862"/>
                  <a:gd name="connsiteY1339" fmla="*/ 306498 h 3287563"/>
                  <a:gd name="connsiteX1340" fmla="*/ 234106 w 3329862"/>
                  <a:gd name="connsiteY1340" fmla="*/ 320905 h 3287563"/>
                  <a:gd name="connsiteX1341" fmla="*/ 222580 w 3329862"/>
                  <a:gd name="connsiteY1341" fmla="*/ 334951 h 3287563"/>
                  <a:gd name="connsiteX1342" fmla="*/ 211776 w 3329862"/>
                  <a:gd name="connsiteY1342" fmla="*/ 349718 h 3287563"/>
                  <a:gd name="connsiteX1343" fmla="*/ 200611 w 3329862"/>
                  <a:gd name="connsiteY1343" fmla="*/ 365205 h 3287563"/>
                  <a:gd name="connsiteX1344" fmla="*/ 189806 w 3329862"/>
                  <a:gd name="connsiteY1344" fmla="*/ 382132 h 3287563"/>
                  <a:gd name="connsiteX1345" fmla="*/ 197369 w 3329862"/>
                  <a:gd name="connsiteY1345" fmla="*/ 371328 h 3287563"/>
                  <a:gd name="connsiteX1346" fmla="*/ 200971 w 3329862"/>
                  <a:gd name="connsiteY1346" fmla="*/ 366285 h 3287563"/>
                  <a:gd name="connsiteX1347" fmla="*/ 204572 w 3329862"/>
                  <a:gd name="connsiteY1347" fmla="*/ 361603 h 3287563"/>
                  <a:gd name="connsiteX1348" fmla="*/ 218259 w 3329862"/>
                  <a:gd name="connsiteY1348" fmla="*/ 343955 h 3287563"/>
                  <a:gd name="connsiteX1349" fmla="*/ 224381 w 3329862"/>
                  <a:gd name="connsiteY1349" fmla="*/ 336032 h 3287563"/>
                  <a:gd name="connsiteX1350" fmla="*/ 230504 w 3329862"/>
                  <a:gd name="connsiteY1350" fmla="*/ 328828 h 3287563"/>
                  <a:gd name="connsiteX1351" fmla="*/ 241669 w 3329862"/>
                  <a:gd name="connsiteY1351" fmla="*/ 316223 h 3287563"/>
                  <a:gd name="connsiteX1352" fmla="*/ 251393 w 3329862"/>
                  <a:gd name="connsiteY1352" fmla="*/ 305058 h 3287563"/>
                  <a:gd name="connsiteX1353" fmla="*/ 260758 w 3329862"/>
                  <a:gd name="connsiteY1353" fmla="*/ 295333 h 3287563"/>
                  <a:gd name="connsiteX1354" fmla="*/ 278045 w 3329862"/>
                  <a:gd name="connsiteY1354" fmla="*/ 277685 h 3287563"/>
                  <a:gd name="connsiteX1355" fmla="*/ 296054 w 3329862"/>
                  <a:gd name="connsiteY1355" fmla="*/ 260758 h 3287563"/>
                  <a:gd name="connsiteX1356" fmla="*/ 306138 w 3329862"/>
                  <a:gd name="connsiteY1356" fmla="*/ 251393 h 3287563"/>
                  <a:gd name="connsiteX1357" fmla="*/ 317663 w 3329862"/>
                  <a:gd name="connsiteY1357" fmla="*/ 241309 h 3287563"/>
                  <a:gd name="connsiteX1358" fmla="*/ 346116 w 3329862"/>
                  <a:gd name="connsiteY1358" fmla="*/ 217538 h 3287563"/>
                  <a:gd name="connsiteX1359" fmla="*/ 364124 w 3329862"/>
                  <a:gd name="connsiteY1359" fmla="*/ 203132 h 3287563"/>
                  <a:gd name="connsiteX1360" fmla="*/ 385374 w 3329862"/>
                  <a:gd name="connsiteY1360" fmla="*/ 187645 h 3287563"/>
                  <a:gd name="connsiteX1361" fmla="*/ 375289 w 3329862"/>
                  <a:gd name="connsiteY1361" fmla="*/ 195208 h 3287563"/>
                  <a:gd name="connsiteX1362" fmla="*/ 360883 w 3329862"/>
                  <a:gd name="connsiteY1362" fmla="*/ 206013 h 3287563"/>
                  <a:gd name="connsiteX1363" fmla="*/ 344315 w 3329862"/>
                  <a:gd name="connsiteY1363" fmla="*/ 219699 h 3287563"/>
                  <a:gd name="connsiteX1364" fmla="*/ 335311 w 3329862"/>
                  <a:gd name="connsiteY1364" fmla="*/ 226902 h 3287563"/>
                  <a:gd name="connsiteX1365" fmla="*/ 326667 w 3329862"/>
                  <a:gd name="connsiteY1365" fmla="*/ 234466 h 3287563"/>
                  <a:gd name="connsiteX1366" fmla="*/ 310460 w 3329862"/>
                  <a:gd name="connsiteY1366" fmla="*/ 249232 h 3287563"/>
                  <a:gd name="connsiteX1367" fmla="*/ 306498 w 3329862"/>
                  <a:gd name="connsiteY1367" fmla="*/ 252834 h 3287563"/>
                  <a:gd name="connsiteX1368" fmla="*/ 302897 w 3329862"/>
                  <a:gd name="connsiteY1368" fmla="*/ 256436 h 3287563"/>
                  <a:gd name="connsiteX1369" fmla="*/ 296414 w 3329862"/>
                  <a:gd name="connsiteY1369" fmla="*/ 262919 h 3287563"/>
                  <a:gd name="connsiteX1370" fmla="*/ 282367 w 3329862"/>
                  <a:gd name="connsiteY1370" fmla="*/ 278406 h 3287563"/>
                  <a:gd name="connsiteX1371" fmla="*/ 282367 w 3329862"/>
                  <a:gd name="connsiteY1371" fmla="*/ 276245 h 3287563"/>
                  <a:gd name="connsiteX1372" fmla="*/ 269402 w 3329862"/>
                  <a:gd name="connsiteY1372" fmla="*/ 289571 h 3287563"/>
                  <a:gd name="connsiteX1373" fmla="*/ 256796 w 3329862"/>
                  <a:gd name="connsiteY1373" fmla="*/ 303257 h 3287563"/>
                  <a:gd name="connsiteX1374" fmla="*/ 244550 w 3329862"/>
                  <a:gd name="connsiteY1374" fmla="*/ 317663 h 3287563"/>
                  <a:gd name="connsiteX1375" fmla="*/ 231945 w 3329862"/>
                  <a:gd name="connsiteY1375" fmla="*/ 332430 h 3287563"/>
                  <a:gd name="connsiteX1376" fmla="*/ 219339 w 3329862"/>
                  <a:gd name="connsiteY1376" fmla="*/ 347917 h 3287563"/>
                  <a:gd name="connsiteX1377" fmla="*/ 206733 w 3329862"/>
                  <a:gd name="connsiteY1377" fmla="*/ 364124 h 3287563"/>
                  <a:gd name="connsiteX1378" fmla="*/ 203492 w 3329862"/>
                  <a:gd name="connsiteY1378" fmla="*/ 368446 h 3287563"/>
                  <a:gd name="connsiteX1379" fmla="*/ 200250 w 3329862"/>
                  <a:gd name="connsiteY1379" fmla="*/ 372768 h 3287563"/>
                  <a:gd name="connsiteX1380" fmla="*/ 193767 w 3329862"/>
                  <a:gd name="connsiteY1380" fmla="*/ 381772 h 3287563"/>
                  <a:gd name="connsiteX1381" fmla="*/ 180441 w 3329862"/>
                  <a:gd name="connsiteY1381" fmla="*/ 400141 h 3287563"/>
                  <a:gd name="connsiteX1382" fmla="*/ 201331 w 3329862"/>
                  <a:gd name="connsiteY1382" fmla="*/ 368806 h 3287563"/>
                  <a:gd name="connsiteX1383" fmla="*/ 169276 w 3329862"/>
                  <a:gd name="connsiteY1383" fmla="*/ 415628 h 3287563"/>
                  <a:gd name="connsiteX1384" fmla="*/ 162073 w 3329862"/>
                  <a:gd name="connsiteY1384" fmla="*/ 426432 h 3287563"/>
                  <a:gd name="connsiteX1385" fmla="*/ 158472 w 3329862"/>
                  <a:gd name="connsiteY1385" fmla="*/ 431835 h 3287563"/>
                  <a:gd name="connsiteX1386" fmla="*/ 155230 w 3329862"/>
                  <a:gd name="connsiteY1386" fmla="*/ 437237 h 3287563"/>
                  <a:gd name="connsiteX1387" fmla="*/ 142624 w 3329862"/>
                  <a:gd name="connsiteY1387" fmla="*/ 458127 h 3287563"/>
                  <a:gd name="connsiteX1388" fmla="*/ 131099 w 3329862"/>
                  <a:gd name="connsiteY1388" fmla="*/ 478656 h 3287563"/>
                  <a:gd name="connsiteX1389" fmla="*/ 120294 w 3329862"/>
                  <a:gd name="connsiteY1389" fmla="*/ 499185 h 3287563"/>
                  <a:gd name="connsiteX1390" fmla="*/ 110930 w 3329862"/>
                  <a:gd name="connsiteY1390" fmla="*/ 520435 h 3287563"/>
                  <a:gd name="connsiteX1391" fmla="*/ 102286 w 3329862"/>
                  <a:gd name="connsiteY1391" fmla="*/ 542765 h 3287563"/>
                  <a:gd name="connsiteX1392" fmla="*/ 108769 w 3329862"/>
                  <a:gd name="connsiteY1392" fmla="*/ 527998 h 3287563"/>
                  <a:gd name="connsiteX1393" fmla="*/ 114892 w 3329862"/>
                  <a:gd name="connsiteY1393" fmla="*/ 514672 h 3287563"/>
                  <a:gd name="connsiteX1394" fmla="*/ 120294 w 3329862"/>
                  <a:gd name="connsiteY1394" fmla="*/ 502787 h 3287563"/>
                  <a:gd name="connsiteX1395" fmla="*/ 125337 w 3329862"/>
                  <a:gd name="connsiteY1395" fmla="*/ 492702 h 3287563"/>
                  <a:gd name="connsiteX1396" fmla="*/ 121735 w 3329862"/>
                  <a:gd name="connsiteY1396" fmla="*/ 499906 h 3287563"/>
                  <a:gd name="connsiteX1397" fmla="*/ 118493 w 3329862"/>
                  <a:gd name="connsiteY1397" fmla="*/ 507469 h 3287563"/>
                  <a:gd name="connsiteX1398" fmla="*/ 111650 w 3329862"/>
                  <a:gd name="connsiteY1398" fmla="*/ 522956 h 3287563"/>
                  <a:gd name="connsiteX1399" fmla="*/ 104447 w 3329862"/>
                  <a:gd name="connsiteY1399" fmla="*/ 539163 h 3287563"/>
                  <a:gd name="connsiteX1400" fmla="*/ 97964 w 3329862"/>
                  <a:gd name="connsiteY1400" fmla="*/ 556091 h 3287563"/>
                  <a:gd name="connsiteX1401" fmla="*/ 91121 w 3329862"/>
                  <a:gd name="connsiteY1401" fmla="*/ 573019 h 3287563"/>
                  <a:gd name="connsiteX1402" fmla="*/ 85359 w 3329862"/>
                  <a:gd name="connsiteY1402" fmla="*/ 590306 h 3287563"/>
                  <a:gd name="connsiteX1403" fmla="*/ 79596 w 3329862"/>
                  <a:gd name="connsiteY1403" fmla="*/ 607234 h 3287563"/>
                  <a:gd name="connsiteX1404" fmla="*/ 74554 w 3329862"/>
                  <a:gd name="connsiteY1404" fmla="*/ 623801 h 3287563"/>
                  <a:gd name="connsiteX1405" fmla="*/ 68791 w 3329862"/>
                  <a:gd name="connsiteY1405" fmla="*/ 646852 h 3287563"/>
                  <a:gd name="connsiteX1406" fmla="*/ 64109 w 3329862"/>
                  <a:gd name="connsiteY1406" fmla="*/ 669902 h 3287563"/>
                  <a:gd name="connsiteX1407" fmla="*/ 61948 w 3329862"/>
                  <a:gd name="connsiteY1407" fmla="*/ 681427 h 3287563"/>
                  <a:gd name="connsiteX1408" fmla="*/ 59787 w 3329862"/>
                  <a:gd name="connsiteY1408" fmla="*/ 692953 h 3287563"/>
                  <a:gd name="connsiteX1409" fmla="*/ 56546 w 3329862"/>
                  <a:gd name="connsiteY1409" fmla="*/ 716363 h 3287563"/>
                  <a:gd name="connsiteX1410" fmla="*/ 49702 w 3329862"/>
                  <a:gd name="connsiteY1410" fmla="*/ 745897 h 3287563"/>
                  <a:gd name="connsiteX1411" fmla="*/ 46461 w 3329862"/>
                  <a:gd name="connsiteY1411" fmla="*/ 769667 h 3287563"/>
                  <a:gd name="connsiteX1412" fmla="*/ 44660 w 3329862"/>
                  <a:gd name="connsiteY1412" fmla="*/ 790557 h 3287563"/>
                  <a:gd name="connsiteX1413" fmla="*/ 43580 w 3329862"/>
                  <a:gd name="connsiteY1413" fmla="*/ 809285 h 3287563"/>
                  <a:gd name="connsiteX1414" fmla="*/ 43580 w 3329862"/>
                  <a:gd name="connsiteY1414" fmla="*/ 826213 h 3287563"/>
                  <a:gd name="connsiteX1415" fmla="*/ 43580 w 3329862"/>
                  <a:gd name="connsiteY1415" fmla="*/ 841700 h 3287563"/>
                  <a:gd name="connsiteX1416" fmla="*/ 43580 w 3329862"/>
                  <a:gd name="connsiteY1416" fmla="*/ 856466 h 3287563"/>
                  <a:gd name="connsiteX1417" fmla="*/ 44300 w 3329862"/>
                  <a:gd name="connsiteY1417" fmla="*/ 886000 h 3287563"/>
                  <a:gd name="connsiteX1418" fmla="*/ 41419 w 3329862"/>
                  <a:gd name="connsiteY1418" fmla="*/ 817929 h 3287563"/>
                  <a:gd name="connsiteX1419" fmla="*/ 40338 w 3329862"/>
                  <a:gd name="connsiteY1419" fmla="*/ 854305 h 3287563"/>
                  <a:gd name="connsiteX1420" fmla="*/ 40338 w 3329862"/>
                  <a:gd name="connsiteY1420" fmla="*/ 891042 h 3287563"/>
                  <a:gd name="connsiteX1421" fmla="*/ 40338 w 3329862"/>
                  <a:gd name="connsiteY1421" fmla="*/ 961994 h 3287563"/>
                  <a:gd name="connsiteX1422" fmla="*/ 42139 w 3329862"/>
                  <a:gd name="connsiteY1422" fmla="*/ 1074725 h 3287563"/>
                  <a:gd name="connsiteX1423" fmla="*/ 43220 w 3329862"/>
                  <a:gd name="connsiteY1423" fmla="*/ 1045912 h 3287563"/>
                  <a:gd name="connsiteX1424" fmla="*/ 42859 w 3329862"/>
                  <a:gd name="connsiteY1424" fmla="*/ 1110381 h 3287563"/>
                  <a:gd name="connsiteX1425" fmla="*/ 43940 w 3329862"/>
                  <a:gd name="connsiteY1425" fmla="*/ 1125508 h 3287563"/>
                  <a:gd name="connsiteX1426" fmla="*/ 41419 w 3329862"/>
                  <a:gd name="connsiteY1426" fmla="*/ 1125508 h 3287563"/>
                  <a:gd name="connsiteX1427" fmla="*/ 41419 w 3329862"/>
                  <a:gd name="connsiteY1427" fmla="*/ 1238599 h 3287563"/>
                  <a:gd name="connsiteX1428" fmla="*/ 40338 w 3329862"/>
                  <a:gd name="connsiteY1428" fmla="*/ 1071123 h 3287563"/>
                  <a:gd name="connsiteX1429" fmla="*/ 38177 w 3329862"/>
                  <a:gd name="connsiteY1429" fmla="*/ 1356012 h 3287563"/>
                  <a:gd name="connsiteX1430" fmla="*/ 36376 w 3329862"/>
                  <a:gd name="connsiteY1430" fmla="*/ 1361775 h 3287563"/>
                  <a:gd name="connsiteX1431" fmla="*/ 40338 w 3329862"/>
                  <a:gd name="connsiteY1431" fmla="*/ 1402473 h 3287563"/>
                  <a:gd name="connsiteX1432" fmla="*/ 41779 w 3329862"/>
                  <a:gd name="connsiteY1432" fmla="*/ 1290822 h 3287563"/>
                  <a:gd name="connsiteX1433" fmla="*/ 42859 w 3329862"/>
                  <a:gd name="connsiteY1433" fmla="*/ 1305229 h 3287563"/>
                  <a:gd name="connsiteX1434" fmla="*/ 41779 w 3329862"/>
                  <a:gd name="connsiteY1434" fmla="*/ 1351690 h 3287563"/>
                  <a:gd name="connsiteX1435" fmla="*/ 43940 w 3329862"/>
                  <a:gd name="connsiteY1435" fmla="*/ 1360334 h 3287563"/>
                  <a:gd name="connsiteX1436" fmla="*/ 40698 w 3329862"/>
                  <a:gd name="connsiteY1436" fmla="*/ 1454336 h 3287563"/>
                  <a:gd name="connsiteX1437" fmla="*/ 44660 w 3329862"/>
                  <a:gd name="connsiteY1437" fmla="*/ 1410757 h 3287563"/>
                  <a:gd name="connsiteX1438" fmla="*/ 44660 w 3329862"/>
                  <a:gd name="connsiteY1438" fmla="*/ 1546898 h 3287563"/>
                  <a:gd name="connsiteX1439" fmla="*/ 42859 w 3329862"/>
                  <a:gd name="connsiteY1439" fmla="*/ 1533932 h 3287563"/>
                  <a:gd name="connsiteX1440" fmla="*/ 45020 w 3329862"/>
                  <a:gd name="connsiteY1440" fmla="*/ 1599122 h 3287563"/>
                  <a:gd name="connsiteX1441" fmla="*/ 39618 w 3329862"/>
                  <a:gd name="connsiteY1441" fmla="*/ 1540775 h 3287563"/>
                  <a:gd name="connsiteX1442" fmla="*/ 38898 w 3329862"/>
                  <a:gd name="connsiteY1442" fmla="*/ 1436688 h 3287563"/>
                  <a:gd name="connsiteX1443" fmla="*/ 37457 w 3329862"/>
                  <a:gd name="connsiteY1443" fmla="*/ 1498996 h 3287563"/>
                  <a:gd name="connsiteX1444" fmla="*/ 34576 w 3329862"/>
                  <a:gd name="connsiteY1444" fmla="*/ 1447493 h 3287563"/>
                  <a:gd name="connsiteX1445" fmla="*/ 37097 w 3329862"/>
                  <a:gd name="connsiteY1445" fmla="*/ 1599842 h 3287563"/>
                  <a:gd name="connsiteX1446" fmla="*/ 38898 w 3329862"/>
                  <a:gd name="connsiteY1446" fmla="*/ 1586876 h 3287563"/>
                  <a:gd name="connsiteX1447" fmla="*/ 41059 w 3329862"/>
                  <a:gd name="connsiteY1447" fmla="*/ 1675476 h 3287563"/>
                  <a:gd name="connsiteX1448" fmla="*/ 40338 w 3329862"/>
                  <a:gd name="connsiteY1448" fmla="*/ 1663230 h 3287563"/>
                  <a:gd name="connsiteX1449" fmla="*/ 40698 w 3329862"/>
                  <a:gd name="connsiteY1449" fmla="*/ 1734182 h 3287563"/>
                  <a:gd name="connsiteX1450" fmla="*/ 47541 w 3329862"/>
                  <a:gd name="connsiteY1450" fmla="*/ 1819541 h 3287563"/>
                  <a:gd name="connsiteX1451" fmla="*/ 46461 w 3329862"/>
                  <a:gd name="connsiteY1451" fmla="*/ 1811617 h 3287563"/>
                  <a:gd name="connsiteX1452" fmla="*/ 30614 w 3329862"/>
                  <a:gd name="connsiteY1452" fmla="*/ 1696726 h 3287563"/>
                  <a:gd name="connsiteX1453" fmla="*/ 30614 w 3329862"/>
                  <a:gd name="connsiteY1453" fmla="*/ 1887252 h 3287563"/>
                  <a:gd name="connsiteX1454" fmla="*/ 30254 w 3329862"/>
                  <a:gd name="connsiteY1454" fmla="*/ 1988457 h 3287563"/>
                  <a:gd name="connsiteX1455" fmla="*/ 30254 w 3329862"/>
                  <a:gd name="connsiteY1455" fmla="*/ 2039960 h 3287563"/>
                  <a:gd name="connsiteX1456" fmla="*/ 30254 w 3329862"/>
                  <a:gd name="connsiteY1456" fmla="*/ 2065532 h 3287563"/>
                  <a:gd name="connsiteX1457" fmla="*/ 30974 w 3329862"/>
                  <a:gd name="connsiteY1457" fmla="*/ 2091104 h 3287563"/>
                  <a:gd name="connsiteX1458" fmla="*/ 29173 w 3329862"/>
                  <a:gd name="connsiteY1458" fmla="*/ 2089663 h 3287563"/>
                  <a:gd name="connsiteX1459" fmla="*/ 27372 w 3329862"/>
                  <a:gd name="connsiteY1459" fmla="*/ 2055447 h 3287563"/>
                  <a:gd name="connsiteX1460" fmla="*/ 27012 w 3329862"/>
                  <a:gd name="connsiteY1460" fmla="*/ 2034918 h 3287563"/>
                  <a:gd name="connsiteX1461" fmla="*/ 27012 w 3329862"/>
                  <a:gd name="connsiteY1461" fmla="*/ 2016550 h 3287563"/>
                  <a:gd name="connsiteX1462" fmla="*/ 26292 w 3329862"/>
                  <a:gd name="connsiteY1462" fmla="*/ 2001423 h 3287563"/>
                  <a:gd name="connsiteX1463" fmla="*/ 27012 w 3329862"/>
                  <a:gd name="connsiteY1463" fmla="*/ 1938395 h 3287563"/>
                  <a:gd name="connsiteX1464" fmla="*/ 29893 w 3329862"/>
                  <a:gd name="connsiteY1464" fmla="*/ 2013669 h 3287563"/>
                  <a:gd name="connsiteX1465" fmla="*/ 27733 w 3329862"/>
                  <a:gd name="connsiteY1465" fmla="*/ 1746428 h 3287563"/>
                  <a:gd name="connsiteX1466" fmla="*/ 25932 w 3329862"/>
                  <a:gd name="connsiteY1466" fmla="*/ 1954242 h 3287563"/>
                  <a:gd name="connsiteX1467" fmla="*/ 25211 w 3329862"/>
                  <a:gd name="connsiteY1467" fmla="*/ 1877527 h 3287563"/>
                  <a:gd name="connsiteX1468" fmla="*/ 24491 w 3329862"/>
                  <a:gd name="connsiteY1468" fmla="*/ 1977652 h 3287563"/>
                  <a:gd name="connsiteX1469" fmla="*/ 24491 w 3329862"/>
                  <a:gd name="connsiteY1469" fmla="*/ 2084621 h 3287563"/>
                  <a:gd name="connsiteX1470" fmla="*/ 26292 w 3329862"/>
                  <a:gd name="connsiteY1470" fmla="*/ 2101188 h 3287563"/>
                  <a:gd name="connsiteX1471" fmla="*/ 24851 w 3329862"/>
                  <a:gd name="connsiteY1471" fmla="*/ 2012948 h 3287563"/>
                  <a:gd name="connsiteX1472" fmla="*/ 25211 w 3329862"/>
                  <a:gd name="connsiteY1472" fmla="*/ 2059409 h 3287563"/>
                  <a:gd name="connsiteX1473" fmla="*/ 25932 w 3329862"/>
                  <a:gd name="connsiteY1473" fmla="*/ 2079938 h 3287563"/>
                  <a:gd name="connsiteX1474" fmla="*/ 26292 w 3329862"/>
                  <a:gd name="connsiteY1474" fmla="*/ 2089303 h 3287563"/>
                  <a:gd name="connsiteX1475" fmla="*/ 27372 w 3329862"/>
                  <a:gd name="connsiteY1475" fmla="*/ 2097947 h 3287563"/>
                  <a:gd name="connsiteX1476" fmla="*/ 30614 w 3329862"/>
                  <a:gd name="connsiteY1476" fmla="*/ 2125319 h 3287563"/>
                  <a:gd name="connsiteX1477" fmla="*/ 33495 w 3329862"/>
                  <a:gd name="connsiteY1477" fmla="*/ 2137204 h 3287563"/>
                  <a:gd name="connsiteX1478" fmla="*/ 32415 w 3329862"/>
                  <a:gd name="connsiteY1478" fmla="*/ 2125679 h 3287563"/>
                  <a:gd name="connsiteX1479" fmla="*/ 36016 w 3329862"/>
                  <a:gd name="connsiteY1479" fmla="*/ 2149090 h 3287563"/>
                  <a:gd name="connsiteX1480" fmla="*/ 38898 w 3329862"/>
                  <a:gd name="connsiteY1480" fmla="*/ 2171780 h 3287563"/>
                  <a:gd name="connsiteX1481" fmla="*/ 42859 w 3329862"/>
                  <a:gd name="connsiteY1481" fmla="*/ 2194470 h 3287563"/>
                  <a:gd name="connsiteX1482" fmla="*/ 3198963 w 3329862"/>
                  <a:gd name="connsiteY1482" fmla="*/ 2460270 h 3287563"/>
                  <a:gd name="connsiteX1483" fmla="*/ 3195002 w 3329862"/>
                  <a:gd name="connsiteY1483" fmla="*/ 2468914 h 3287563"/>
                  <a:gd name="connsiteX1484" fmla="*/ 3198963 w 3329862"/>
                  <a:gd name="connsiteY1484" fmla="*/ 2460270 h 3287563"/>
                  <a:gd name="connsiteX1485" fmla="*/ 28093 w 3329862"/>
                  <a:gd name="connsiteY1485" fmla="*/ 907609 h 3287563"/>
                  <a:gd name="connsiteX1486" fmla="*/ 27012 w 3329862"/>
                  <a:gd name="connsiteY1486" fmla="*/ 1167287 h 3287563"/>
                  <a:gd name="connsiteX1487" fmla="*/ 34936 w 3329862"/>
                  <a:gd name="connsiteY1487" fmla="*/ 1162244 h 3287563"/>
                  <a:gd name="connsiteX1488" fmla="*/ 34936 w 3329862"/>
                  <a:gd name="connsiteY1488" fmla="*/ 1178812 h 3287563"/>
                  <a:gd name="connsiteX1489" fmla="*/ 35656 w 3329862"/>
                  <a:gd name="connsiteY1489" fmla="*/ 1035107 h 3287563"/>
                  <a:gd name="connsiteX1490" fmla="*/ 31334 w 3329862"/>
                  <a:gd name="connsiteY1490" fmla="*/ 927418 h 3287563"/>
                  <a:gd name="connsiteX1491" fmla="*/ 29173 w 3329862"/>
                  <a:gd name="connsiteY1491" fmla="*/ 874835 h 3287563"/>
                  <a:gd name="connsiteX1492" fmla="*/ 28453 w 3329862"/>
                  <a:gd name="connsiteY1492" fmla="*/ 858627 h 3287563"/>
                  <a:gd name="connsiteX1493" fmla="*/ 28093 w 3329862"/>
                  <a:gd name="connsiteY1493" fmla="*/ 852865 h 3287563"/>
                  <a:gd name="connsiteX1494" fmla="*/ 28093 w 3329862"/>
                  <a:gd name="connsiteY1494" fmla="*/ 918775 h 3287563"/>
                  <a:gd name="connsiteX1495" fmla="*/ 29173 w 3329862"/>
                  <a:gd name="connsiteY1495" fmla="*/ 907609 h 3287563"/>
                  <a:gd name="connsiteX1496" fmla="*/ 35296 w 3329862"/>
                  <a:gd name="connsiteY1496" fmla="*/ 845662 h 3287563"/>
                  <a:gd name="connsiteX1497" fmla="*/ 35296 w 3329862"/>
                  <a:gd name="connsiteY1497" fmla="*/ 799921 h 3287563"/>
                  <a:gd name="connsiteX1498" fmla="*/ 34576 w 3329862"/>
                  <a:gd name="connsiteY1498" fmla="*/ 825853 h 3287563"/>
                  <a:gd name="connsiteX1499" fmla="*/ 34576 w 3329862"/>
                  <a:gd name="connsiteY1499" fmla="*/ 851784 h 3287563"/>
                  <a:gd name="connsiteX1500" fmla="*/ 35656 w 3329862"/>
                  <a:gd name="connsiteY1500" fmla="*/ 845662 h 3287563"/>
                  <a:gd name="connsiteX1501" fmla="*/ 34215 w 3329862"/>
                  <a:gd name="connsiteY1501" fmla="*/ 802442 h 3287563"/>
                  <a:gd name="connsiteX1502" fmla="*/ 33855 w 3329862"/>
                  <a:gd name="connsiteY1502" fmla="*/ 815048 h 3287563"/>
                  <a:gd name="connsiteX1503" fmla="*/ 33855 w 3329862"/>
                  <a:gd name="connsiteY1503" fmla="*/ 802442 h 3287563"/>
                  <a:gd name="connsiteX1504" fmla="*/ 32054 w 3329862"/>
                  <a:gd name="connsiteY1504" fmla="*/ 1766237 h 3287563"/>
                  <a:gd name="connsiteX1505" fmla="*/ 32054 w 3329862"/>
                  <a:gd name="connsiteY1505" fmla="*/ 1761195 h 3287563"/>
                  <a:gd name="connsiteX1506" fmla="*/ 32054 w 3329862"/>
                  <a:gd name="connsiteY1506" fmla="*/ 1796851 h 3287563"/>
                  <a:gd name="connsiteX1507" fmla="*/ 32054 w 3329862"/>
                  <a:gd name="connsiteY1507" fmla="*/ 1766237 h 3287563"/>
                  <a:gd name="connsiteX1508" fmla="*/ 34215 w 3329862"/>
                  <a:gd name="connsiteY1508" fmla="*/ 1665752 h 3287563"/>
                  <a:gd name="connsiteX1509" fmla="*/ 32415 w 3329862"/>
                  <a:gd name="connsiteY1509" fmla="*/ 1653866 h 3287563"/>
                  <a:gd name="connsiteX1510" fmla="*/ 32415 w 3329862"/>
                  <a:gd name="connsiteY1510" fmla="*/ 1687361 h 3287563"/>
                  <a:gd name="connsiteX1511" fmla="*/ 34215 w 3329862"/>
                  <a:gd name="connsiteY1511" fmla="*/ 1665752 h 3287563"/>
                  <a:gd name="connsiteX1512" fmla="*/ 39618 w 3329862"/>
                  <a:gd name="connsiteY1512" fmla="*/ 1342326 h 3287563"/>
                  <a:gd name="connsiteX1513" fmla="*/ 35296 w 3329862"/>
                  <a:gd name="connsiteY1513" fmla="*/ 1249404 h 3287563"/>
                  <a:gd name="connsiteX1514" fmla="*/ 34215 w 3329862"/>
                  <a:gd name="connsiteY1514" fmla="*/ 1275696 h 3287563"/>
                  <a:gd name="connsiteX1515" fmla="*/ 34215 w 3329862"/>
                  <a:gd name="connsiteY1515" fmla="*/ 1333322 h 3287563"/>
                  <a:gd name="connsiteX1516" fmla="*/ 35296 w 3329862"/>
                  <a:gd name="connsiteY1516" fmla="*/ 1344847 h 3287563"/>
                  <a:gd name="connsiteX1517" fmla="*/ 37457 w 3329862"/>
                  <a:gd name="connsiteY1517" fmla="*/ 1319275 h 3287563"/>
                  <a:gd name="connsiteX1518" fmla="*/ 38898 w 3329862"/>
                  <a:gd name="connsiteY1518" fmla="*/ 1421561 h 3287563"/>
                  <a:gd name="connsiteX1519" fmla="*/ 39978 w 3329862"/>
                  <a:gd name="connsiteY1519" fmla="*/ 1342326 h 3287563"/>
                  <a:gd name="connsiteX1520" fmla="*/ 3207967 w 3329862"/>
                  <a:gd name="connsiteY1520" fmla="*/ 439758 h 3287563"/>
                  <a:gd name="connsiteX1521" fmla="*/ 3214090 w 3329862"/>
                  <a:gd name="connsiteY1521" fmla="*/ 453084 h 3287563"/>
                  <a:gd name="connsiteX1522" fmla="*/ 3193561 w 3329862"/>
                  <a:gd name="connsiteY1522" fmla="*/ 419589 h 3287563"/>
                  <a:gd name="connsiteX1523" fmla="*/ 3179875 w 3329862"/>
                  <a:gd name="connsiteY1523" fmla="*/ 397980 h 3287563"/>
                  <a:gd name="connsiteX1524" fmla="*/ 3173392 w 3329862"/>
                  <a:gd name="connsiteY1524" fmla="*/ 387535 h 3287563"/>
                  <a:gd name="connsiteX1525" fmla="*/ 3166549 w 3329862"/>
                  <a:gd name="connsiteY1525" fmla="*/ 377450 h 3287563"/>
                  <a:gd name="connsiteX1526" fmla="*/ 3153223 w 3329862"/>
                  <a:gd name="connsiteY1526" fmla="*/ 357641 h 3287563"/>
                  <a:gd name="connsiteX1527" fmla="*/ 3139176 w 3329862"/>
                  <a:gd name="connsiteY1527" fmla="*/ 338913 h 3287563"/>
                  <a:gd name="connsiteX1528" fmla="*/ 3125130 w 3329862"/>
                  <a:gd name="connsiteY1528" fmla="*/ 320905 h 3287563"/>
                  <a:gd name="connsiteX1529" fmla="*/ 3110363 w 3329862"/>
                  <a:gd name="connsiteY1529" fmla="*/ 303617 h 3287563"/>
                  <a:gd name="connsiteX1530" fmla="*/ 3102800 w 3329862"/>
                  <a:gd name="connsiteY1530" fmla="*/ 294973 h 3287563"/>
                  <a:gd name="connsiteX1531" fmla="*/ 3094876 w 3329862"/>
                  <a:gd name="connsiteY1531" fmla="*/ 286689 h 3287563"/>
                  <a:gd name="connsiteX1532" fmla="*/ 3078309 w 3329862"/>
                  <a:gd name="connsiteY1532" fmla="*/ 270482 h 3287563"/>
                  <a:gd name="connsiteX1533" fmla="*/ 3074707 w 3329862"/>
                  <a:gd name="connsiteY1533" fmla="*/ 266520 h 3287563"/>
                  <a:gd name="connsiteX1534" fmla="*/ 3071106 w 3329862"/>
                  <a:gd name="connsiteY1534" fmla="*/ 262919 h 3287563"/>
                  <a:gd name="connsiteX1535" fmla="*/ 3064623 w 3329862"/>
                  <a:gd name="connsiteY1535" fmla="*/ 256076 h 3287563"/>
                  <a:gd name="connsiteX1536" fmla="*/ 3053818 w 3329862"/>
                  <a:gd name="connsiteY1536" fmla="*/ 244550 h 3287563"/>
                  <a:gd name="connsiteX1537" fmla="*/ 3036530 w 3329862"/>
                  <a:gd name="connsiteY1537" fmla="*/ 226542 h 3287563"/>
                  <a:gd name="connsiteX1538" fmla="*/ 3065343 w 3329862"/>
                  <a:gd name="connsiteY1538" fmla="*/ 253554 h 3287563"/>
                  <a:gd name="connsiteX1539" fmla="*/ 3077229 w 3329862"/>
                  <a:gd name="connsiteY1539" fmla="*/ 264359 h 3287563"/>
                  <a:gd name="connsiteX1540" fmla="*/ 3087313 w 3329862"/>
                  <a:gd name="connsiteY1540" fmla="*/ 274444 h 3287563"/>
                  <a:gd name="connsiteX1541" fmla="*/ 3104601 w 3329862"/>
                  <a:gd name="connsiteY1541" fmla="*/ 292092 h 3287563"/>
                  <a:gd name="connsiteX1542" fmla="*/ 3128372 w 3329862"/>
                  <a:gd name="connsiteY1542" fmla="*/ 319464 h 3287563"/>
                  <a:gd name="connsiteX1543" fmla="*/ 3151422 w 3329862"/>
                  <a:gd name="connsiteY1543" fmla="*/ 351158 h 3287563"/>
                  <a:gd name="connsiteX1544" fmla="*/ 3169070 w 3329862"/>
                  <a:gd name="connsiteY1544" fmla="*/ 378531 h 3287563"/>
                  <a:gd name="connsiteX1545" fmla="*/ 3176273 w 3329862"/>
                  <a:gd name="connsiteY1545" fmla="*/ 388976 h 3287563"/>
                  <a:gd name="connsiteX1546" fmla="*/ 3184917 w 3329862"/>
                  <a:gd name="connsiteY1546" fmla="*/ 402302 h 3287563"/>
                  <a:gd name="connsiteX1547" fmla="*/ 3195722 w 3329862"/>
                  <a:gd name="connsiteY1547" fmla="*/ 418869 h 3287563"/>
                  <a:gd name="connsiteX1548" fmla="*/ 3208328 w 3329862"/>
                  <a:gd name="connsiteY1548" fmla="*/ 439758 h 3287563"/>
                  <a:gd name="connsiteX1549" fmla="*/ 2553552 w 3329862"/>
                  <a:gd name="connsiteY1549" fmla="*/ 23771 h 3287563"/>
                  <a:gd name="connsiteX1550" fmla="*/ 2563277 w 3329862"/>
                  <a:gd name="connsiteY1550" fmla="*/ 23771 h 3287563"/>
                  <a:gd name="connsiteX1551" fmla="*/ 2534103 w 3329862"/>
                  <a:gd name="connsiteY1551" fmla="*/ 22330 h 3287563"/>
                  <a:gd name="connsiteX1552" fmla="*/ 2505651 w 3329862"/>
                  <a:gd name="connsiteY1552" fmla="*/ 22330 h 3287563"/>
                  <a:gd name="connsiteX1553" fmla="*/ 2477918 w 3329862"/>
                  <a:gd name="connsiteY1553" fmla="*/ 22690 h 3287563"/>
                  <a:gd name="connsiteX1554" fmla="*/ 2450906 w 3329862"/>
                  <a:gd name="connsiteY1554" fmla="*/ 23411 h 3287563"/>
                  <a:gd name="connsiteX1555" fmla="*/ 2350781 w 3329862"/>
                  <a:gd name="connsiteY1555" fmla="*/ 25211 h 3287563"/>
                  <a:gd name="connsiteX1556" fmla="*/ 2192669 w 3329862"/>
                  <a:gd name="connsiteY1556" fmla="*/ 26292 h 3287563"/>
                  <a:gd name="connsiteX1557" fmla="*/ 2320887 w 3329862"/>
                  <a:gd name="connsiteY1557" fmla="*/ 29893 h 3287563"/>
                  <a:gd name="connsiteX1558" fmla="*/ 2288833 w 3329862"/>
                  <a:gd name="connsiteY1558" fmla="*/ 31694 h 3287563"/>
                  <a:gd name="connsiteX1559" fmla="*/ 2269024 w 3329862"/>
                  <a:gd name="connsiteY1559" fmla="*/ 30254 h 3287563"/>
                  <a:gd name="connsiteX1560" fmla="*/ 2213559 w 3329862"/>
                  <a:gd name="connsiteY1560" fmla="*/ 32054 h 3287563"/>
                  <a:gd name="connsiteX1561" fmla="*/ 2303599 w 3329862"/>
                  <a:gd name="connsiteY1561" fmla="*/ 33855 h 3287563"/>
                  <a:gd name="connsiteX1562" fmla="*/ 2428576 w 3329862"/>
                  <a:gd name="connsiteY1562" fmla="*/ 30254 h 3287563"/>
                  <a:gd name="connsiteX1563" fmla="*/ 2352221 w 3329862"/>
                  <a:gd name="connsiteY1563" fmla="*/ 28813 h 3287563"/>
                  <a:gd name="connsiteX1564" fmla="*/ 2426055 w 3329862"/>
                  <a:gd name="connsiteY1564" fmla="*/ 28813 h 3287563"/>
                  <a:gd name="connsiteX1565" fmla="*/ 2475037 w 3329862"/>
                  <a:gd name="connsiteY1565" fmla="*/ 28813 h 3287563"/>
                  <a:gd name="connsiteX1566" fmla="*/ 2496647 w 3329862"/>
                  <a:gd name="connsiteY1566" fmla="*/ 28813 h 3287563"/>
                  <a:gd name="connsiteX1567" fmla="*/ 2514294 w 3329862"/>
                  <a:gd name="connsiteY1567" fmla="*/ 28813 h 3287563"/>
                  <a:gd name="connsiteX1568" fmla="*/ 2503850 w 3329862"/>
                  <a:gd name="connsiteY1568" fmla="*/ 27733 h 3287563"/>
                  <a:gd name="connsiteX1569" fmla="*/ 2479359 w 3329862"/>
                  <a:gd name="connsiteY1569" fmla="*/ 27012 h 3287563"/>
                  <a:gd name="connsiteX1570" fmla="*/ 2437220 w 3329862"/>
                  <a:gd name="connsiteY1570" fmla="*/ 28093 h 3287563"/>
                  <a:gd name="connsiteX1571" fmla="*/ 2458469 w 3329862"/>
                  <a:gd name="connsiteY1571" fmla="*/ 25211 h 3287563"/>
                  <a:gd name="connsiteX1572" fmla="*/ 2482600 w 3329862"/>
                  <a:gd name="connsiteY1572" fmla="*/ 24851 h 3287563"/>
                  <a:gd name="connsiteX1573" fmla="*/ 2495566 w 3329862"/>
                  <a:gd name="connsiteY1573" fmla="*/ 24851 h 3287563"/>
                  <a:gd name="connsiteX1574" fmla="*/ 2508892 w 3329862"/>
                  <a:gd name="connsiteY1574" fmla="*/ 24851 h 3287563"/>
                  <a:gd name="connsiteX1575" fmla="*/ 2536264 w 3329862"/>
                  <a:gd name="connsiteY1575" fmla="*/ 25572 h 3287563"/>
                  <a:gd name="connsiteX1576" fmla="*/ 2563997 w 3329862"/>
                  <a:gd name="connsiteY1576" fmla="*/ 27733 h 3287563"/>
                  <a:gd name="connsiteX1577" fmla="*/ 2577683 w 3329862"/>
                  <a:gd name="connsiteY1577" fmla="*/ 28813 h 3287563"/>
                  <a:gd name="connsiteX1578" fmla="*/ 2591009 w 3329862"/>
                  <a:gd name="connsiteY1578" fmla="*/ 30614 h 3287563"/>
                  <a:gd name="connsiteX1579" fmla="*/ 2616221 w 3329862"/>
                  <a:gd name="connsiteY1579" fmla="*/ 34215 h 3287563"/>
                  <a:gd name="connsiteX1580" fmla="*/ 2656919 w 3329862"/>
                  <a:gd name="connsiteY1580" fmla="*/ 41779 h 3287563"/>
                  <a:gd name="connsiteX1581" fmla="*/ 2663762 w 3329862"/>
                  <a:gd name="connsiteY1581" fmla="*/ 45741 h 3287563"/>
                  <a:gd name="connsiteX1582" fmla="*/ 2689334 w 3329862"/>
                  <a:gd name="connsiteY1582" fmla="*/ 51503 h 3287563"/>
                  <a:gd name="connsiteX1583" fmla="*/ 2704460 w 3329862"/>
                  <a:gd name="connsiteY1583" fmla="*/ 54385 h 3287563"/>
                  <a:gd name="connsiteX1584" fmla="*/ 2721028 w 3329862"/>
                  <a:gd name="connsiteY1584" fmla="*/ 58346 h 3287563"/>
                  <a:gd name="connsiteX1585" fmla="*/ 2751282 w 3329862"/>
                  <a:gd name="connsiteY1585" fmla="*/ 67711 h 3287563"/>
                  <a:gd name="connsiteX1586" fmla="*/ 2740477 w 3329862"/>
                  <a:gd name="connsiteY1586" fmla="*/ 64109 h 3287563"/>
                  <a:gd name="connsiteX1587" fmla="*/ 2732553 w 3329862"/>
                  <a:gd name="connsiteY1587" fmla="*/ 61948 h 3287563"/>
                  <a:gd name="connsiteX1588" fmla="*/ 2723909 w 3329862"/>
                  <a:gd name="connsiteY1588" fmla="*/ 59787 h 3287563"/>
                  <a:gd name="connsiteX1589" fmla="*/ 2724990 w 3329862"/>
                  <a:gd name="connsiteY1589" fmla="*/ 60867 h 3287563"/>
                  <a:gd name="connsiteX1590" fmla="*/ 2708782 w 3329862"/>
                  <a:gd name="connsiteY1590" fmla="*/ 57626 h 3287563"/>
                  <a:gd name="connsiteX1591" fmla="*/ 2721748 w 3329862"/>
                  <a:gd name="connsiteY1591" fmla="*/ 63028 h 3287563"/>
                  <a:gd name="connsiteX1592" fmla="*/ 2762086 w 3329862"/>
                  <a:gd name="connsiteY1592" fmla="*/ 76715 h 3287563"/>
                  <a:gd name="connsiteX1593" fmla="*/ 2777573 w 3329862"/>
                  <a:gd name="connsiteY1593" fmla="*/ 81037 h 3287563"/>
                  <a:gd name="connsiteX1594" fmla="*/ 2790179 w 3329862"/>
                  <a:gd name="connsiteY1594" fmla="*/ 85719 h 3287563"/>
                  <a:gd name="connsiteX1595" fmla="*/ 2811429 w 3329862"/>
                  <a:gd name="connsiteY1595" fmla="*/ 94723 h 3287563"/>
                  <a:gd name="connsiteX1596" fmla="*/ 2831598 w 3329862"/>
                  <a:gd name="connsiteY1596" fmla="*/ 104447 h 3287563"/>
                  <a:gd name="connsiteX1597" fmla="*/ 2843483 w 3329862"/>
                  <a:gd name="connsiteY1597" fmla="*/ 109489 h 3287563"/>
                  <a:gd name="connsiteX1598" fmla="*/ 2857529 w 3329862"/>
                  <a:gd name="connsiteY1598" fmla="*/ 115612 h 3287563"/>
                  <a:gd name="connsiteX1599" fmla="*/ 2879859 w 3329862"/>
                  <a:gd name="connsiteY1599" fmla="*/ 129659 h 3287563"/>
                  <a:gd name="connsiteX1600" fmla="*/ 2913355 w 3329862"/>
                  <a:gd name="connsiteY1600" fmla="*/ 147306 h 3287563"/>
                  <a:gd name="connsiteX1601" fmla="*/ 2923439 w 3329862"/>
                  <a:gd name="connsiteY1601" fmla="*/ 152709 h 3287563"/>
                  <a:gd name="connsiteX1602" fmla="*/ 2929922 w 3329862"/>
                  <a:gd name="connsiteY1602" fmla="*/ 156311 h 3287563"/>
                  <a:gd name="connsiteX1603" fmla="*/ 2940007 w 3329862"/>
                  <a:gd name="connsiteY1603" fmla="*/ 159552 h 3287563"/>
                  <a:gd name="connsiteX1604" fmla="*/ 2922359 w 3329862"/>
                  <a:gd name="connsiteY1604" fmla="*/ 148027 h 3287563"/>
                  <a:gd name="connsiteX1605" fmla="*/ 2907592 w 3329862"/>
                  <a:gd name="connsiteY1605" fmla="*/ 139743 h 3287563"/>
                  <a:gd name="connsiteX1606" fmla="*/ 2883821 w 3329862"/>
                  <a:gd name="connsiteY1606" fmla="*/ 127498 h 3287563"/>
                  <a:gd name="connsiteX1607" fmla="*/ 2861491 w 3329862"/>
                  <a:gd name="connsiteY1607" fmla="*/ 117053 h 3287563"/>
                  <a:gd name="connsiteX1608" fmla="*/ 2848525 w 3329862"/>
                  <a:gd name="connsiteY1608" fmla="*/ 110930 h 3287563"/>
                  <a:gd name="connsiteX1609" fmla="*/ 2832678 w 3329862"/>
                  <a:gd name="connsiteY1609" fmla="*/ 103727 h 3287563"/>
                  <a:gd name="connsiteX1610" fmla="*/ 2844564 w 3329862"/>
                  <a:gd name="connsiteY1610" fmla="*/ 108409 h 3287563"/>
                  <a:gd name="connsiteX1611" fmla="*/ 2850326 w 3329862"/>
                  <a:gd name="connsiteY1611" fmla="*/ 110930 h 3287563"/>
                  <a:gd name="connsiteX1612" fmla="*/ 2856089 w 3329862"/>
                  <a:gd name="connsiteY1612" fmla="*/ 113451 h 3287563"/>
                  <a:gd name="connsiteX1613" fmla="*/ 2879139 w 3329862"/>
                  <a:gd name="connsiteY1613" fmla="*/ 124256 h 3287563"/>
                  <a:gd name="connsiteX1614" fmla="*/ 2901829 w 3329862"/>
                  <a:gd name="connsiteY1614" fmla="*/ 135781 h 3287563"/>
                  <a:gd name="connsiteX1615" fmla="*/ 2924160 w 3329862"/>
                  <a:gd name="connsiteY1615" fmla="*/ 147667 h 3287563"/>
                  <a:gd name="connsiteX1616" fmla="*/ 2902910 w 3329862"/>
                  <a:gd name="connsiteY1616" fmla="*/ 134701 h 3287563"/>
                  <a:gd name="connsiteX1617" fmla="*/ 2885982 w 3329862"/>
                  <a:gd name="connsiteY1617" fmla="*/ 124976 h 3287563"/>
                  <a:gd name="connsiteX1618" fmla="*/ 2910833 w 3329862"/>
                  <a:gd name="connsiteY1618" fmla="*/ 138663 h 3287563"/>
                  <a:gd name="connsiteX1619" fmla="*/ 2921998 w 3329862"/>
                  <a:gd name="connsiteY1619" fmla="*/ 144425 h 3287563"/>
                  <a:gd name="connsiteX1620" fmla="*/ 2932083 w 3329862"/>
                  <a:gd name="connsiteY1620" fmla="*/ 150188 h 3287563"/>
                  <a:gd name="connsiteX1621" fmla="*/ 2952612 w 3329862"/>
                  <a:gd name="connsiteY1621" fmla="*/ 162073 h 3287563"/>
                  <a:gd name="connsiteX1622" fmla="*/ 2934604 w 3329862"/>
                  <a:gd name="connsiteY1622" fmla="*/ 150548 h 3287563"/>
                  <a:gd name="connsiteX1623" fmla="*/ 2917316 w 3329862"/>
                  <a:gd name="connsiteY1623" fmla="*/ 139743 h 3287563"/>
                  <a:gd name="connsiteX1624" fmla="*/ 2886342 w 3329862"/>
                  <a:gd name="connsiteY1624" fmla="*/ 121735 h 3287563"/>
                  <a:gd name="connsiteX1625" fmla="*/ 2850326 w 3329862"/>
                  <a:gd name="connsiteY1625" fmla="*/ 102286 h 3287563"/>
                  <a:gd name="connsiteX1626" fmla="*/ 2857890 w 3329862"/>
                  <a:gd name="connsiteY1626" fmla="*/ 104807 h 3287563"/>
                  <a:gd name="connsiteX1627" fmla="*/ 2842403 w 3329862"/>
                  <a:gd name="connsiteY1627" fmla="*/ 96884 h 3287563"/>
                  <a:gd name="connsiteX1628" fmla="*/ 2824755 w 3329862"/>
                  <a:gd name="connsiteY1628" fmla="*/ 88960 h 3287563"/>
                  <a:gd name="connsiteX1629" fmla="*/ 2816111 w 3329862"/>
                  <a:gd name="connsiteY1629" fmla="*/ 85359 h 3287563"/>
                  <a:gd name="connsiteX1630" fmla="*/ 2807827 w 3329862"/>
                  <a:gd name="connsiteY1630" fmla="*/ 82477 h 3287563"/>
                  <a:gd name="connsiteX1631" fmla="*/ 2794141 w 3329862"/>
                  <a:gd name="connsiteY1631" fmla="*/ 77795 h 3287563"/>
                  <a:gd name="connsiteX1632" fmla="*/ 2776133 w 3329862"/>
                  <a:gd name="connsiteY1632" fmla="*/ 70952 h 3287563"/>
                  <a:gd name="connsiteX1633" fmla="*/ 2758125 w 3329862"/>
                  <a:gd name="connsiteY1633" fmla="*/ 65189 h 3287563"/>
                  <a:gd name="connsiteX1634" fmla="*/ 2741197 w 3329862"/>
                  <a:gd name="connsiteY1634" fmla="*/ 59787 h 3287563"/>
                  <a:gd name="connsiteX1635" fmla="*/ 2725350 w 3329862"/>
                  <a:gd name="connsiteY1635" fmla="*/ 55465 h 3287563"/>
                  <a:gd name="connsiteX1636" fmla="*/ 2699418 w 3329862"/>
                  <a:gd name="connsiteY1636" fmla="*/ 48262 h 3287563"/>
                  <a:gd name="connsiteX1637" fmla="*/ 2684651 w 3329862"/>
                  <a:gd name="connsiteY1637" fmla="*/ 44300 h 3287563"/>
                  <a:gd name="connsiteX1638" fmla="*/ 2704100 w 3329862"/>
                  <a:gd name="connsiteY1638" fmla="*/ 47902 h 3287563"/>
                  <a:gd name="connsiteX1639" fmla="*/ 2665923 w 3329862"/>
                  <a:gd name="connsiteY1639" fmla="*/ 39258 h 3287563"/>
                  <a:gd name="connsiteX1640" fmla="*/ 2636030 w 3329862"/>
                  <a:gd name="connsiteY1640" fmla="*/ 33855 h 3287563"/>
                  <a:gd name="connsiteX1641" fmla="*/ 2620903 w 3329862"/>
                  <a:gd name="connsiteY1641" fmla="*/ 31334 h 3287563"/>
                  <a:gd name="connsiteX1642" fmla="*/ 2603255 w 3329862"/>
                  <a:gd name="connsiteY1642" fmla="*/ 29173 h 3287563"/>
                  <a:gd name="connsiteX1643" fmla="*/ 2581645 w 3329862"/>
                  <a:gd name="connsiteY1643" fmla="*/ 26292 h 3287563"/>
                  <a:gd name="connsiteX1644" fmla="*/ 2554633 w 3329862"/>
                  <a:gd name="connsiteY1644" fmla="*/ 24131 h 3287563"/>
                  <a:gd name="connsiteX1645" fmla="*/ 479376 w 3329862"/>
                  <a:gd name="connsiteY1645" fmla="*/ 109129 h 3287563"/>
                  <a:gd name="connsiteX1646" fmla="*/ 493423 w 3329862"/>
                  <a:gd name="connsiteY1646" fmla="*/ 103727 h 3287563"/>
                  <a:gd name="connsiteX1647" fmla="*/ 509270 w 3329862"/>
                  <a:gd name="connsiteY1647" fmla="*/ 97964 h 3287563"/>
                  <a:gd name="connsiteX1648" fmla="*/ 552129 w 3329862"/>
                  <a:gd name="connsiteY1648" fmla="*/ 82117 h 3287563"/>
                  <a:gd name="connsiteX1649" fmla="*/ 582383 w 3329862"/>
                  <a:gd name="connsiteY1649" fmla="*/ 71672 h 3287563"/>
                  <a:gd name="connsiteX1650" fmla="*/ 600391 w 3329862"/>
                  <a:gd name="connsiteY1650" fmla="*/ 65910 h 3287563"/>
                  <a:gd name="connsiteX1651" fmla="*/ 610115 w 3329862"/>
                  <a:gd name="connsiteY1651" fmla="*/ 62668 h 3287563"/>
                  <a:gd name="connsiteX1652" fmla="*/ 620560 w 3329862"/>
                  <a:gd name="connsiteY1652" fmla="*/ 59787 h 3287563"/>
                  <a:gd name="connsiteX1653" fmla="*/ 643250 w 3329862"/>
                  <a:gd name="connsiteY1653" fmla="*/ 53664 h 3287563"/>
                  <a:gd name="connsiteX1654" fmla="*/ 649373 w 3329862"/>
                  <a:gd name="connsiteY1654" fmla="*/ 51863 h 3287563"/>
                  <a:gd name="connsiteX1655" fmla="*/ 655856 w 3329862"/>
                  <a:gd name="connsiteY1655" fmla="*/ 50423 h 3287563"/>
                  <a:gd name="connsiteX1656" fmla="*/ 668822 w 3329862"/>
                  <a:gd name="connsiteY1656" fmla="*/ 47541 h 3287563"/>
                  <a:gd name="connsiteX1657" fmla="*/ 728969 w 3329862"/>
                  <a:gd name="connsiteY1657" fmla="*/ 35656 h 3287563"/>
                  <a:gd name="connsiteX1658" fmla="*/ 715283 w 3329862"/>
                  <a:gd name="connsiteY1658" fmla="*/ 38537 h 3287563"/>
                  <a:gd name="connsiteX1659" fmla="*/ 731850 w 3329862"/>
                  <a:gd name="connsiteY1659" fmla="*/ 36016 h 3287563"/>
                  <a:gd name="connsiteX1660" fmla="*/ 748418 w 3329862"/>
                  <a:gd name="connsiteY1660" fmla="*/ 34215 h 3287563"/>
                  <a:gd name="connsiteX1661" fmla="*/ 781913 w 3329862"/>
                  <a:gd name="connsiteY1661" fmla="*/ 30614 h 3287563"/>
                  <a:gd name="connsiteX1662" fmla="*/ 798840 w 3329862"/>
                  <a:gd name="connsiteY1662" fmla="*/ 29173 h 3287563"/>
                  <a:gd name="connsiteX1663" fmla="*/ 815768 w 3329862"/>
                  <a:gd name="connsiteY1663" fmla="*/ 27733 h 3287563"/>
                  <a:gd name="connsiteX1664" fmla="*/ 850344 w 3329862"/>
                  <a:gd name="connsiteY1664" fmla="*/ 26292 h 3287563"/>
                  <a:gd name="connsiteX1665" fmla="*/ 1001252 w 3329862"/>
                  <a:gd name="connsiteY1665" fmla="*/ 26292 h 3287563"/>
                  <a:gd name="connsiteX1666" fmla="*/ 891402 w 3329862"/>
                  <a:gd name="connsiteY1666" fmla="*/ 30974 h 3287563"/>
                  <a:gd name="connsiteX1667" fmla="*/ 948668 w 3329862"/>
                  <a:gd name="connsiteY1667" fmla="*/ 29893 h 3287563"/>
                  <a:gd name="connsiteX1668" fmla="*/ 1032226 w 3329862"/>
                  <a:gd name="connsiteY1668" fmla="*/ 30974 h 3287563"/>
                  <a:gd name="connsiteX1669" fmla="*/ 995129 w 3329862"/>
                  <a:gd name="connsiteY1669" fmla="*/ 33495 h 3287563"/>
                  <a:gd name="connsiteX1670" fmla="*/ 906169 w 3329862"/>
                  <a:gd name="connsiteY1670" fmla="*/ 33135 h 3287563"/>
                  <a:gd name="connsiteX1671" fmla="*/ 861509 w 3329862"/>
                  <a:gd name="connsiteY1671" fmla="*/ 31334 h 3287563"/>
                  <a:gd name="connsiteX1672" fmla="*/ 812527 w 3329862"/>
                  <a:gd name="connsiteY1672" fmla="*/ 31334 h 3287563"/>
                  <a:gd name="connsiteX1673" fmla="*/ 788036 w 3329862"/>
                  <a:gd name="connsiteY1673" fmla="*/ 33135 h 3287563"/>
                  <a:gd name="connsiteX1674" fmla="*/ 776510 w 3329862"/>
                  <a:gd name="connsiteY1674" fmla="*/ 33855 h 3287563"/>
                  <a:gd name="connsiteX1675" fmla="*/ 765706 w 3329862"/>
                  <a:gd name="connsiteY1675" fmla="*/ 34936 h 3287563"/>
                  <a:gd name="connsiteX1676" fmla="*/ 772549 w 3329862"/>
                  <a:gd name="connsiteY1676" fmla="*/ 34936 h 3287563"/>
                  <a:gd name="connsiteX1677" fmla="*/ 786235 w 3329862"/>
                  <a:gd name="connsiteY1677" fmla="*/ 34215 h 3287563"/>
                  <a:gd name="connsiteX1678" fmla="*/ 803523 w 3329862"/>
                  <a:gd name="connsiteY1678" fmla="*/ 33135 h 3287563"/>
                  <a:gd name="connsiteX1679" fmla="*/ 812527 w 3329862"/>
                  <a:gd name="connsiteY1679" fmla="*/ 32775 h 3287563"/>
                  <a:gd name="connsiteX1680" fmla="*/ 821531 w 3329862"/>
                  <a:gd name="connsiteY1680" fmla="*/ 32775 h 3287563"/>
                  <a:gd name="connsiteX1681" fmla="*/ 834857 w 3329862"/>
                  <a:gd name="connsiteY1681" fmla="*/ 34936 h 3287563"/>
                  <a:gd name="connsiteX1682" fmla="*/ 883119 w 3329862"/>
                  <a:gd name="connsiteY1682" fmla="*/ 34215 h 3287563"/>
                  <a:gd name="connsiteX1683" fmla="*/ 933181 w 3329862"/>
                  <a:gd name="connsiteY1683" fmla="*/ 34215 h 3287563"/>
                  <a:gd name="connsiteX1684" fmla="*/ 887801 w 3329862"/>
                  <a:gd name="connsiteY1684" fmla="*/ 37817 h 3287563"/>
                  <a:gd name="connsiteX1685" fmla="*/ 965956 w 3329862"/>
                  <a:gd name="connsiteY1685" fmla="*/ 37097 h 3287563"/>
                  <a:gd name="connsiteX1686" fmla="*/ 916253 w 3329862"/>
                  <a:gd name="connsiteY1686" fmla="*/ 40698 h 3287563"/>
                  <a:gd name="connsiteX1687" fmla="*/ 1032586 w 3329862"/>
                  <a:gd name="connsiteY1687" fmla="*/ 38898 h 3287563"/>
                  <a:gd name="connsiteX1688" fmla="*/ 1034387 w 3329862"/>
                  <a:gd name="connsiteY1688" fmla="*/ 39618 h 3287563"/>
                  <a:gd name="connsiteX1689" fmla="*/ 1131991 w 3329862"/>
                  <a:gd name="connsiteY1689" fmla="*/ 38177 h 3287563"/>
                  <a:gd name="connsiteX1690" fmla="*/ 1093453 w 3329862"/>
                  <a:gd name="connsiteY1690" fmla="*/ 36737 h 3287563"/>
                  <a:gd name="connsiteX1691" fmla="*/ 1023582 w 3329862"/>
                  <a:gd name="connsiteY1691" fmla="*/ 38898 h 3287563"/>
                  <a:gd name="connsiteX1692" fmla="*/ 1046632 w 3329862"/>
                  <a:gd name="connsiteY1692" fmla="*/ 36737 h 3287563"/>
                  <a:gd name="connsiteX1693" fmla="*/ 960914 w 3329862"/>
                  <a:gd name="connsiteY1693" fmla="*/ 34936 h 3287563"/>
                  <a:gd name="connsiteX1694" fmla="*/ 1019260 w 3329862"/>
                  <a:gd name="connsiteY1694" fmla="*/ 34936 h 3287563"/>
                  <a:gd name="connsiteX1695" fmla="*/ 1061759 w 3329862"/>
                  <a:gd name="connsiteY1695" fmla="*/ 32054 h 3287563"/>
                  <a:gd name="connsiteX1696" fmla="*/ 1167647 w 3329862"/>
                  <a:gd name="connsiteY1696" fmla="*/ 32054 h 3287563"/>
                  <a:gd name="connsiteX1697" fmla="*/ 1216629 w 3329862"/>
                  <a:gd name="connsiteY1697" fmla="*/ 29533 h 3287563"/>
                  <a:gd name="connsiteX1698" fmla="*/ 1455057 w 3329862"/>
                  <a:gd name="connsiteY1698" fmla="*/ 31334 h 3287563"/>
                  <a:gd name="connsiteX1699" fmla="*/ 1500797 w 3329862"/>
                  <a:gd name="connsiteY1699" fmla="*/ 30254 h 3287563"/>
                  <a:gd name="connsiteX1700" fmla="*/ 1442811 w 3329862"/>
                  <a:gd name="connsiteY1700" fmla="*/ 28813 h 3287563"/>
                  <a:gd name="connsiteX1701" fmla="*/ 1513763 w 3329862"/>
                  <a:gd name="connsiteY1701" fmla="*/ 28813 h 3287563"/>
                  <a:gd name="connsiteX1702" fmla="*/ 1508361 w 3329862"/>
                  <a:gd name="connsiteY1702" fmla="*/ 28813 h 3287563"/>
                  <a:gd name="connsiteX1703" fmla="*/ 1577512 w 3329862"/>
                  <a:gd name="connsiteY1703" fmla="*/ 27733 h 3287563"/>
                  <a:gd name="connsiteX1704" fmla="*/ 1514483 w 3329862"/>
                  <a:gd name="connsiteY1704" fmla="*/ 30614 h 3287563"/>
                  <a:gd name="connsiteX1705" fmla="*/ 1583635 w 3329862"/>
                  <a:gd name="connsiteY1705" fmla="*/ 31334 h 3287563"/>
                  <a:gd name="connsiteX1706" fmla="*/ 1572109 w 3329862"/>
                  <a:gd name="connsiteY1706" fmla="*/ 32054 h 3287563"/>
                  <a:gd name="connsiteX1707" fmla="*/ 1654226 w 3329862"/>
                  <a:gd name="connsiteY1707" fmla="*/ 29173 h 3287563"/>
                  <a:gd name="connsiteX1708" fmla="*/ 1594439 w 3329862"/>
                  <a:gd name="connsiteY1708" fmla="*/ 24851 h 3287563"/>
                  <a:gd name="connsiteX1709" fmla="*/ 1792529 w 3329862"/>
                  <a:gd name="connsiteY1709" fmla="*/ 23771 h 3287563"/>
                  <a:gd name="connsiteX1710" fmla="*/ 1764796 w 3329862"/>
                  <a:gd name="connsiteY1710" fmla="*/ 25932 h 3287563"/>
                  <a:gd name="connsiteX1711" fmla="*/ 1834308 w 3329862"/>
                  <a:gd name="connsiteY1711" fmla="*/ 27372 h 3287563"/>
                  <a:gd name="connsiteX1712" fmla="*/ 1968648 w 3329862"/>
                  <a:gd name="connsiteY1712" fmla="*/ 24131 h 3287563"/>
                  <a:gd name="connsiteX1713" fmla="*/ 1946678 w 3329862"/>
                  <a:gd name="connsiteY1713" fmla="*/ 25572 h 3287563"/>
                  <a:gd name="connsiteX1714" fmla="*/ 2042121 w 3329862"/>
                  <a:gd name="connsiteY1714" fmla="*/ 26652 h 3287563"/>
                  <a:gd name="connsiteX1715" fmla="*/ 2093625 w 3329862"/>
                  <a:gd name="connsiteY1715" fmla="*/ 25572 h 3287563"/>
                  <a:gd name="connsiteX1716" fmla="*/ 2124959 w 3329862"/>
                  <a:gd name="connsiteY1716" fmla="*/ 22690 h 3287563"/>
                  <a:gd name="connsiteX1717" fmla="*/ 2127480 w 3329862"/>
                  <a:gd name="connsiteY1717" fmla="*/ 22690 h 3287563"/>
                  <a:gd name="connsiteX1718" fmla="*/ 1904900 w 3329862"/>
                  <a:gd name="connsiteY1718" fmla="*/ 21610 h 3287563"/>
                  <a:gd name="connsiteX1719" fmla="*/ 1917145 w 3329862"/>
                  <a:gd name="connsiteY1719" fmla="*/ 20889 h 3287563"/>
                  <a:gd name="connsiteX1720" fmla="*/ 1703569 w 3329862"/>
                  <a:gd name="connsiteY1720" fmla="*/ 20889 h 3287563"/>
                  <a:gd name="connsiteX1721" fmla="*/ 1688802 w 3329862"/>
                  <a:gd name="connsiteY1721" fmla="*/ 18728 h 3287563"/>
                  <a:gd name="connsiteX1722" fmla="*/ 1629015 w 3329862"/>
                  <a:gd name="connsiteY1722" fmla="*/ 20169 h 3287563"/>
                  <a:gd name="connsiteX1723" fmla="*/ 1641261 w 3329862"/>
                  <a:gd name="connsiteY1723" fmla="*/ 19449 h 3287563"/>
                  <a:gd name="connsiteX1724" fmla="*/ 1539695 w 3329862"/>
                  <a:gd name="connsiteY1724" fmla="*/ 19449 h 3287563"/>
                  <a:gd name="connsiteX1725" fmla="*/ 1542216 w 3329862"/>
                  <a:gd name="connsiteY1725" fmla="*/ 19449 h 3287563"/>
                  <a:gd name="connsiteX1726" fmla="*/ 1425883 w 3329862"/>
                  <a:gd name="connsiteY1726" fmla="*/ 23771 h 3287563"/>
                  <a:gd name="connsiteX1727" fmla="*/ 1412918 w 3329862"/>
                  <a:gd name="connsiteY1727" fmla="*/ 25572 h 3287563"/>
                  <a:gd name="connsiteX1728" fmla="*/ 1373660 w 3329862"/>
                  <a:gd name="connsiteY1728" fmla="*/ 25932 h 3287563"/>
                  <a:gd name="connsiteX1729" fmla="*/ 1373660 w 3329862"/>
                  <a:gd name="connsiteY1729" fmla="*/ 25932 h 3287563"/>
                  <a:gd name="connsiteX1730" fmla="*/ 1373660 w 3329862"/>
                  <a:gd name="connsiteY1730" fmla="*/ 25932 h 3287563"/>
                  <a:gd name="connsiteX1731" fmla="*/ 1301627 w 3329862"/>
                  <a:gd name="connsiteY1731" fmla="*/ 24131 h 3287563"/>
                  <a:gd name="connsiteX1732" fmla="*/ 1395990 w 3329862"/>
                  <a:gd name="connsiteY1732" fmla="*/ 24131 h 3287563"/>
                  <a:gd name="connsiteX1733" fmla="*/ 1349529 w 3329862"/>
                  <a:gd name="connsiteY1733" fmla="*/ 20169 h 3287563"/>
                  <a:gd name="connsiteX1734" fmla="*/ 1353131 w 3329862"/>
                  <a:gd name="connsiteY1734" fmla="*/ 18728 h 3287563"/>
                  <a:gd name="connsiteX1735" fmla="*/ 1313873 w 3329862"/>
                  <a:gd name="connsiteY1735" fmla="*/ 20889 h 3287563"/>
                  <a:gd name="connsiteX1736" fmla="*/ 942905 w 3329862"/>
                  <a:gd name="connsiteY1736" fmla="*/ 20529 h 3287563"/>
                  <a:gd name="connsiteX1737" fmla="*/ 973159 w 3329862"/>
                  <a:gd name="connsiteY1737" fmla="*/ 18008 h 3287563"/>
                  <a:gd name="connsiteX1738" fmla="*/ 902567 w 3329862"/>
                  <a:gd name="connsiteY1738" fmla="*/ 18008 h 3287563"/>
                  <a:gd name="connsiteX1739" fmla="*/ 874835 w 3329862"/>
                  <a:gd name="connsiteY1739" fmla="*/ 19089 h 3287563"/>
                  <a:gd name="connsiteX1740" fmla="*/ 830535 w 3329862"/>
                  <a:gd name="connsiteY1740" fmla="*/ 20169 h 3287563"/>
                  <a:gd name="connsiteX1741" fmla="*/ 851424 w 3329862"/>
                  <a:gd name="connsiteY1741" fmla="*/ 19089 h 3287563"/>
                  <a:gd name="connsiteX1742" fmla="*/ 890322 w 3329862"/>
                  <a:gd name="connsiteY1742" fmla="*/ 18008 h 3287563"/>
                  <a:gd name="connsiteX1743" fmla="*/ 799921 w 3329862"/>
                  <a:gd name="connsiteY1743" fmla="*/ 20169 h 3287563"/>
                  <a:gd name="connsiteX1744" fmla="*/ 717804 w 3329862"/>
                  <a:gd name="connsiteY1744" fmla="*/ 30614 h 3287563"/>
                  <a:gd name="connsiteX1745" fmla="*/ 554650 w 3329862"/>
                  <a:gd name="connsiteY1745" fmla="*/ 77075 h 3287563"/>
                  <a:gd name="connsiteX1746" fmla="*/ 548888 w 3329862"/>
                  <a:gd name="connsiteY1746" fmla="*/ 77075 h 3287563"/>
                  <a:gd name="connsiteX1747" fmla="*/ 531960 w 3329862"/>
                  <a:gd name="connsiteY1747" fmla="*/ 84278 h 3287563"/>
                  <a:gd name="connsiteX1748" fmla="*/ 514672 w 3329862"/>
                  <a:gd name="connsiteY1748" fmla="*/ 92202 h 3287563"/>
                  <a:gd name="connsiteX1749" fmla="*/ 496664 w 3329862"/>
                  <a:gd name="connsiteY1749" fmla="*/ 100485 h 3287563"/>
                  <a:gd name="connsiteX1750" fmla="*/ 478656 w 3329862"/>
                  <a:gd name="connsiteY1750" fmla="*/ 109850 h 3287563"/>
                  <a:gd name="connsiteX1751" fmla="*/ 280206 w 3329862"/>
                  <a:gd name="connsiteY1751" fmla="*/ 253915 h 3287563"/>
                  <a:gd name="connsiteX1752" fmla="*/ 254995 w 3329862"/>
                  <a:gd name="connsiteY1752" fmla="*/ 279846 h 3287563"/>
                  <a:gd name="connsiteX1753" fmla="*/ 242389 w 3329862"/>
                  <a:gd name="connsiteY1753" fmla="*/ 293172 h 3287563"/>
                  <a:gd name="connsiteX1754" fmla="*/ 230504 w 3329862"/>
                  <a:gd name="connsiteY1754" fmla="*/ 307219 h 3287563"/>
                  <a:gd name="connsiteX1755" fmla="*/ 235186 w 3329862"/>
                  <a:gd name="connsiteY1755" fmla="*/ 301816 h 3287563"/>
                  <a:gd name="connsiteX1756" fmla="*/ 191246 w 3329862"/>
                  <a:gd name="connsiteY1756" fmla="*/ 358722 h 3287563"/>
                  <a:gd name="connsiteX1757" fmla="*/ 200971 w 3329862"/>
                  <a:gd name="connsiteY1757" fmla="*/ 346476 h 3287563"/>
                  <a:gd name="connsiteX1758" fmla="*/ 209615 w 3329862"/>
                  <a:gd name="connsiteY1758" fmla="*/ 336032 h 3287563"/>
                  <a:gd name="connsiteX1759" fmla="*/ 220419 w 3329862"/>
                  <a:gd name="connsiteY1759" fmla="*/ 323786 h 3287563"/>
                  <a:gd name="connsiteX1760" fmla="*/ 200971 w 3329862"/>
                  <a:gd name="connsiteY1760" fmla="*/ 351519 h 3287563"/>
                  <a:gd name="connsiteX1761" fmla="*/ 204572 w 3329862"/>
                  <a:gd name="connsiteY1761" fmla="*/ 343595 h 3287563"/>
                  <a:gd name="connsiteX1762" fmla="*/ 193407 w 3329862"/>
                  <a:gd name="connsiteY1762" fmla="*/ 357281 h 3287563"/>
                  <a:gd name="connsiteX1763" fmla="*/ 181522 w 3329862"/>
                  <a:gd name="connsiteY1763" fmla="*/ 373489 h 3287563"/>
                  <a:gd name="connsiteX1764" fmla="*/ 158472 w 3329862"/>
                  <a:gd name="connsiteY1764" fmla="*/ 407344 h 3287563"/>
                  <a:gd name="connsiteX1765" fmla="*/ 149467 w 3329862"/>
                  <a:gd name="connsiteY1765" fmla="*/ 421750 h 3287563"/>
                  <a:gd name="connsiteX1766" fmla="*/ 143705 w 3329862"/>
                  <a:gd name="connsiteY1766" fmla="*/ 432195 h 3287563"/>
                  <a:gd name="connsiteX1767" fmla="*/ 144425 w 3329862"/>
                  <a:gd name="connsiteY1767" fmla="*/ 433996 h 3287563"/>
                  <a:gd name="connsiteX1768" fmla="*/ 155950 w 3329862"/>
                  <a:gd name="connsiteY1768" fmla="*/ 413467 h 3287563"/>
                  <a:gd name="connsiteX1769" fmla="*/ 163514 w 3329862"/>
                  <a:gd name="connsiteY1769" fmla="*/ 401941 h 3287563"/>
                  <a:gd name="connsiteX1770" fmla="*/ 169637 w 3329862"/>
                  <a:gd name="connsiteY1770" fmla="*/ 394378 h 3287563"/>
                  <a:gd name="connsiteX1771" fmla="*/ 189806 w 3329862"/>
                  <a:gd name="connsiteY1771" fmla="*/ 367006 h 3287563"/>
                  <a:gd name="connsiteX1772" fmla="*/ 176119 w 3329862"/>
                  <a:gd name="connsiteY1772" fmla="*/ 387895 h 3287563"/>
                  <a:gd name="connsiteX1773" fmla="*/ 163154 w 3329862"/>
                  <a:gd name="connsiteY1773" fmla="*/ 408784 h 3287563"/>
                  <a:gd name="connsiteX1774" fmla="*/ 139023 w 3329862"/>
                  <a:gd name="connsiteY1774" fmla="*/ 450563 h 3287563"/>
                  <a:gd name="connsiteX1775" fmla="*/ 109489 w 3329862"/>
                  <a:gd name="connsiteY1775" fmla="*/ 499545 h 3287563"/>
                  <a:gd name="connsiteX1776" fmla="*/ 100485 w 3329862"/>
                  <a:gd name="connsiteY1776" fmla="*/ 519715 h 3287563"/>
                  <a:gd name="connsiteX1777" fmla="*/ 97604 w 3329862"/>
                  <a:gd name="connsiteY1777" fmla="*/ 526197 h 3287563"/>
                  <a:gd name="connsiteX1778" fmla="*/ 94723 w 3329862"/>
                  <a:gd name="connsiteY1778" fmla="*/ 533040 h 3287563"/>
                  <a:gd name="connsiteX1779" fmla="*/ 88960 w 3329862"/>
                  <a:gd name="connsiteY1779" fmla="*/ 547807 h 3287563"/>
                  <a:gd name="connsiteX1780" fmla="*/ 82837 w 3329862"/>
                  <a:gd name="connsiteY1780" fmla="*/ 563294 h 3287563"/>
                  <a:gd name="connsiteX1781" fmla="*/ 77435 w 3329862"/>
                  <a:gd name="connsiteY1781" fmla="*/ 578781 h 3287563"/>
                  <a:gd name="connsiteX1782" fmla="*/ 72393 w 3329862"/>
                  <a:gd name="connsiteY1782" fmla="*/ 593908 h 3287563"/>
                  <a:gd name="connsiteX1783" fmla="*/ 70232 w 3329862"/>
                  <a:gd name="connsiteY1783" fmla="*/ 601111 h 3287563"/>
                  <a:gd name="connsiteX1784" fmla="*/ 68431 w 3329862"/>
                  <a:gd name="connsiteY1784" fmla="*/ 607954 h 3287563"/>
                  <a:gd name="connsiteX1785" fmla="*/ 70952 w 3329862"/>
                  <a:gd name="connsiteY1785" fmla="*/ 605793 h 3287563"/>
                  <a:gd name="connsiteX1786" fmla="*/ 83558 w 3329862"/>
                  <a:gd name="connsiteY1786" fmla="*/ 571218 h 3287563"/>
                  <a:gd name="connsiteX1787" fmla="*/ 78155 w 3329862"/>
                  <a:gd name="connsiteY1787" fmla="*/ 588506 h 3287563"/>
                  <a:gd name="connsiteX1788" fmla="*/ 71672 w 3329862"/>
                  <a:gd name="connsiteY1788" fmla="*/ 609035 h 3287563"/>
                  <a:gd name="connsiteX1789" fmla="*/ 57986 w 3329862"/>
                  <a:gd name="connsiteY1789" fmla="*/ 658737 h 3287563"/>
                  <a:gd name="connsiteX1790" fmla="*/ 66630 w 3329862"/>
                  <a:gd name="connsiteY1790" fmla="*/ 621280 h 3287563"/>
                  <a:gd name="connsiteX1791" fmla="*/ 60867 w 3329862"/>
                  <a:gd name="connsiteY1791" fmla="*/ 638928 h 3287563"/>
                  <a:gd name="connsiteX1792" fmla="*/ 56185 w 3329862"/>
                  <a:gd name="connsiteY1792" fmla="*/ 656576 h 3287563"/>
                  <a:gd name="connsiteX1793" fmla="*/ 52224 w 3329862"/>
                  <a:gd name="connsiteY1793" fmla="*/ 672784 h 3287563"/>
                  <a:gd name="connsiteX1794" fmla="*/ 50423 w 3329862"/>
                  <a:gd name="connsiteY1794" fmla="*/ 679987 h 3287563"/>
                  <a:gd name="connsiteX1795" fmla="*/ 48982 w 3329862"/>
                  <a:gd name="connsiteY1795" fmla="*/ 686110 h 3287563"/>
                  <a:gd name="connsiteX1796" fmla="*/ 42859 w 3329862"/>
                  <a:gd name="connsiteY1796" fmla="*/ 722486 h 3287563"/>
                  <a:gd name="connsiteX1797" fmla="*/ 45020 w 3329862"/>
                  <a:gd name="connsiteY1797" fmla="*/ 713842 h 3287563"/>
                  <a:gd name="connsiteX1798" fmla="*/ 42859 w 3329862"/>
                  <a:gd name="connsiteY1798" fmla="*/ 734371 h 3287563"/>
                  <a:gd name="connsiteX1799" fmla="*/ 41059 w 3329862"/>
                  <a:gd name="connsiteY1799" fmla="*/ 754901 h 3287563"/>
                  <a:gd name="connsiteX1800" fmla="*/ 45741 w 3329862"/>
                  <a:gd name="connsiteY1800" fmla="*/ 730770 h 3287563"/>
                  <a:gd name="connsiteX1801" fmla="*/ 39978 w 3329862"/>
                  <a:gd name="connsiteY1801" fmla="*/ 784074 h 3287563"/>
                  <a:gd name="connsiteX1802" fmla="*/ 42499 w 3329862"/>
                  <a:gd name="connsiteY1802" fmla="*/ 763905 h 3287563"/>
                  <a:gd name="connsiteX1803" fmla="*/ 46101 w 3329862"/>
                  <a:gd name="connsiteY1803" fmla="*/ 744096 h 3287563"/>
                  <a:gd name="connsiteX1804" fmla="*/ 43940 w 3329862"/>
                  <a:gd name="connsiteY1804" fmla="*/ 762824 h 3287563"/>
                  <a:gd name="connsiteX1805" fmla="*/ 42139 w 3329862"/>
                  <a:gd name="connsiteY1805" fmla="*/ 784434 h 3287563"/>
                  <a:gd name="connsiteX1806" fmla="*/ 41419 w 3329862"/>
                  <a:gd name="connsiteY1806" fmla="*/ 802442 h 3287563"/>
                  <a:gd name="connsiteX1807" fmla="*/ 46821 w 3329862"/>
                  <a:gd name="connsiteY1807" fmla="*/ 746977 h 3287563"/>
                  <a:gd name="connsiteX1808" fmla="*/ 49702 w 3329862"/>
                  <a:gd name="connsiteY1808" fmla="*/ 723927 h 3287563"/>
                  <a:gd name="connsiteX1809" fmla="*/ 53304 w 3329862"/>
                  <a:gd name="connsiteY1809" fmla="*/ 702317 h 3287563"/>
                  <a:gd name="connsiteX1810" fmla="*/ 56906 w 3329862"/>
                  <a:gd name="connsiteY1810" fmla="*/ 681067 h 3287563"/>
                  <a:gd name="connsiteX1811" fmla="*/ 61948 w 3329862"/>
                  <a:gd name="connsiteY1811" fmla="*/ 659458 h 3287563"/>
                  <a:gd name="connsiteX1812" fmla="*/ 64469 w 3329862"/>
                  <a:gd name="connsiteY1812" fmla="*/ 647932 h 3287563"/>
                  <a:gd name="connsiteX1813" fmla="*/ 65910 w 3329862"/>
                  <a:gd name="connsiteY1813" fmla="*/ 642170 h 3287563"/>
                  <a:gd name="connsiteX1814" fmla="*/ 67711 w 3329862"/>
                  <a:gd name="connsiteY1814" fmla="*/ 636047 h 3287563"/>
                  <a:gd name="connsiteX1815" fmla="*/ 74914 w 3329862"/>
                  <a:gd name="connsiteY1815" fmla="*/ 609755 h 3287563"/>
                  <a:gd name="connsiteX1816" fmla="*/ 64829 w 3329862"/>
                  <a:gd name="connsiteY1816" fmla="*/ 639649 h 3287563"/>
                  <a:gd name="connsiteX1817" fmla="*/ 87159 w 3329862"/>
                  <a:gd name="connsiteY1817" fmla="*/ 571218 h 3287563"/>
                  <a:gd name="connsiteX1818" fmla="*/ 89320 w 3329862"/>
                  <a:gd name="connsiteY1818" fmla="*/ 565815 h 3287563"/>
                  <a:gd name="connsiteX1819" fmla="*/ 91841 w 3329862"/>
                  <a:gd name="connsiteY1819" fmla="*/ 560053 h 3287563"/>
                  <a:gd name="connsiteX1820" fmla="*/ 97964 w 3329862"/>
                  <a:gd name="connsiteY1820" fmla="*/ 546006 h 3287563"/>
                  <a:gd name="connsiteX1821" fmla="*/ 106608 w 3329862"/>
                  <a:gd name="connsiteY1821" fmla="*/ 526197 h 3287563"/>
                  <a:gd name="connsiteX1822" fmla="*/ 119574 w 3329862"/>
                  <a:gd name="connsiteY1822" fmla="*/ 498105 h 3287563"/>
                  <a:gd name="connsiteX1823" fmla="*/ 127137 w 3329862"/>
                  <a:gd name="connsiteY1823" fmla="*/ 481897 h 3287563"/>
                  <a:gd name="connsiteX1824" fmla="*/ 136862 w 3329862"/>
                  <a:gd name="connsiteY1824" fmla="*/ 462089 h 3287563"/>
                  <a:gd name="connsiteX1825" fmla="*/ 142624 w 3329862"/>
                  <a:gd name="connsiteY1825" fmla="*/ 451644 h 3287563"/>
                  <a:gd name="connsiteX1826" fmla="*/ 148747 w 3329862"/>
                  <a:gd name="connsiteY1826" fmla="*/ 440839 h 3287563"/>
                  <a:gd name="connsiteX1827" fmla="*/ 154870 w 3329862"/>
                  <a:gd name="connsiteY1827" fmla="*/ 430034 h 3287563"/>
                  <a:gd name="connsiteX1828" fmla="*/ 160993 w 3329862"/>
                  <a:gd name="connsiteY1828" fmla="*/ 419589 h 3287563"/>
                  <a:gd name="connsiteX1829" fmla="*/ 173238 w 3329862"/>
                  <a:gd name="connsiteY1829" fmla="*/ 400501 h 3287563"/>
                  <a:gd name="connsiteX1830" fmla="*/ 178641 w 3329862"/>
                  <a:gd name="connsiteY1830" fmla="*/ 391857 h 3287563"/>
                  <a:gd name="connsiteX1831" fmla="*/ 183683 w 3329862"/>
                  <a:gd name="connsiteY1831" fmla="*/ 384654 h 3287563"/>
                  <a:gd name="connsiteX1832" fmla="*/ 193047 w 3329862"/>
                  <a:gd name="connsiteY1832" fmla="*/ 368806 h 3287563"/>
                  <a:gd name="connsiteX1833" fmla="*/ 196649 w 3329862"/>
                  <a:gd name="connsiteY1833" fmla="*/ 365205 h 3287563"/>
                  <a:gd name="connsiteX1834" fmla="*/ 203132 w 3329862"/>
                  <a:gd name="connsiteY1834" fmla="*/ 356561 h 3287563"/>
                  <a:gd name="connsiteX1835" fmla="*/ 212136 w 3329862"/>
                  <a:gd name="connsiteY1835" fmla="*/ 345396 h 3287563"/>
                  <a:gd name="connsiteX1836" fmla="*/ 253554 w 3329862"/>
                  <a:gd name="connsiteY1836" fmla="*/ 296054 h 3287563"/>
                  <a:gd name="connsiteX1837" fmla="*/ 279126 w 3329862"/>
                  <a:gd name="connsiteY1837" fmla="*/ 267241 h 3287563"/>
                  <a:gd name="connsiteX1838" fmla="*/ 295693 w 3329862"/>
                  <a:gd name="connsiteY1838" fmla="*/ 250673 h 3287563"/>
                  <a:gd name="connsiteX1839" fmla="*/ 303977 w 3329862"/>
                  <a:gd name="connsiteY1839" fmla="*/ 242389 h 3287563"/>
                  <a:gd name="connsiteX1840" fmla="*/ 312261 w 3329862"/>
                  <a:gd name="connsiteY1840" fmla="*/ 234826 h 3287563"/>
                  <a:gd name="connsiteX1841" fmla="*/ 336392 w 3329862"/>
                  <a:gd name="connsiteY1841" fmla="*/ 212856 h 3287563"/>
                  <a:gd name="connsiteX1842" fmla="*/ 334591 w 3329862"/>
                  <a:gd name="connsiteY1842" fmla="*/ 212856 h 3287563"/>
                  <a:gd name="connsiteX1843" fmla="*/ 316223 w 3329862"/>
                  <a:gd name="connsiteY1843" fmla="*/ 229063 h 3287563"/>
                  <a:gd name="connsiteX1844" fmla="*/ 297134 w 3329862"/>
                  <a:gd name="connsiteY1844" fmla="*/ 246711 h 3287563"/>
                  <a:gd name="connsiteX1845" fmla="*/ 263999 w 3329862"/>
                  <a:gd name="connsiteY1845" fmla="*/ 278406 h 3287563"/>
                  <a:gd name="connsiteX1846" fmla="*/ 274084 w 3329862"/>
                  <a:gd name="connsiteY1846" fmla="*/ 267601 h 3287563"/>
                  <a:gd name="connsiteX1847" fmla="*/ 284528 w 3329862"/>
                  <a:gd name="connsiteY1847" fmla="*/ 257156 h 3287563"/>
                  <a:gd name="connsiteX1848" fmla="*/ 305778 w 3329862"/>
                  <a:gd name="connsiteY1848" fmla="*/ 236627 h 3287563"/>
                  <a:gd name="connsiteX1849" fmla="*/ 276605 w 3329862"/>
                  <a:gd name="connsiteY1849" fmla="*/ 262198 h 3287563"/>
                  <a:gd name="connsiteX1850" fmla="*/ 280927 w 3329862"/>
                  <a:gd name="connsiteY1850" fmla="*/ 253915 h 3287563"/>
                  <a:gd name="connsiteX1851" fmla="*/ 13326 w 3329862"/>
                  <a:gd name="connsiteY1851" fmla="*/ 1514483 h 3287563"/>
                  <a:gd name="connsiteX1852" fmla="*/ 13326 w 3329862"/>
                  <a:gd name="connsiteY1852" fmla="*/ 1516644 h 3287563"/>
                  <a:gd name="connsiteX1853" fmla="*/ 13326 w 3329862"/>
                  <a:gd name="connsiteY1853" fmla="*/ 1514123 h 3287563"/>
                  <a:gd name="connsiteX1854" fmla="*/ 13326 w 3329862"/>
                  <a:gd name="connsiteY1854" fmla="*/ 1514123 h 3287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Lst>
                <a:rect l="l" t="t" r="r" b="b"/>
                <a:pathLst>
                  <a:path w="3329862" h="3287563">
                    <a:moveTo>
                      <a:pt x="49342" y="2190148"/>
                    </a:moveTo>
                    <a:cubicBezTo>
                      <a:pt x="50423" y="2195551"/>
                      <a:pt x="51503" y="2201313"/>
                      <a:pt x="52584" y="2207076"/>
                    </a:cubicBezTo>
                    <a:lnTo>
                      <a:pt x="50423" y="2198432"/>
                    </a:lnTo>
                    <a:cubicBezTo>
                      <a:pt x="51503" y="2205635"/>
                      <a:pt x="53304" y="2212839"/>
                      <a:pt x="54745" y="2220042"/>
                    </a:cubicBezTo>
                    <a:lnTo>
                      <a:pt x="59427" y="2241652"/>
                    </a:lnTo>
                    <a:cubicBezTo>
                      <a:pt x="60507" y="2247054"/>
                      <a:pt x="62668" y="2252456"/>
                      <a:pt x="64469" y="2259299"/>
                    </a:cubicBezTo>
                    <a:cubicBezTo>
                      <a:pt x="63749" y="2256418"/>
                      <a:pt x="63028" y="2254617"/>
                      <a:pt x="62308" y="2253177"/>
                    </a:cubicBezTo>
                    <a:cubicBezTo>
                      <a:pt x="63389" y="2257859"/>
                      <a:pt x="64829" y="2262541"/>
                      <a:pt x="65910" y="2266863"/>
                    </a:cubicBezTo>
                    <a:cubicBezTo>
                      <a:pt x="67350" y="2271185"/>
                      <a:pt x="68791" y="2276227"/>
                      <a:pt x="70592" y="2281630"/>
                    </a:cubicBezTo>
                    <a:cubicBezTo>
                      <a:pt x="72393" y="2287032"/>
                      <a:pt x="74914" y="2293155"/>
                      <a:pt x="77075" y="2299638"/>
                    </a:cubicBezTo>
                    <a:cubicBezTo>
                      <a:pt x="79236" y="2306121"/>
                      <a:pt x="81757" y="2312604"/>
                      <a:pt x="84278" y="2319807"/>
                    </a:cubicBezTo>
                    <a:cubicBezTo>
                      <a:pt x="86799" y="2326650"/>
                      <a:pt x="90041" y="2333493"/>
                      <a:pt x="92562" y="2340336"/>
                    </a:cubicBezTo>
                    <a:cubicBezTo>
                      <a:pt x="95443" y="2347179"/>
                      <a:pt x="98324" y="2354022"/>
                      <a:pt x="100846" y="2360505"/>
                    </a:cubicBezTo>
                    <a:cubicBezTo>
                      <a:pt x="103727" y="2366988"/>
                      <a:pt x="106608" y="2372751"/>
                      <a:pt x="109489" y="2378513"/>
                    </a:cubicBezTo>
                    <a:cubicBezTo>
                      <a:pt x="112011" y="2383916"/>
                      <a:pt x="114532" y="2389318"/>
                      <a:pt x="116693" y="2393640"/>
                    </a:cubicBezTo>
                    <a:cubicBezTo>
                      <a:pt x="118854" y="2397962"/>
                      <a:pt x="121015" y="2401564"/>
                      <a:pt x="122455" y="2404445"/>
                    </a:cubicBezTo>
                    <a:cubicBezTo>
                      <a:pt x="126417" y="2411648"/>
                      <a:pt x="130739" y="2419572"/>
                      <a:pt x="134701" y="2427495"/>
                    </a:cubicBezTo>
                    <a:cubicBezTo>
                      <a:pt x="139023" y="2435419"/>
                      <a:pt x="143705" y="2442982"/>
                      <a:pt x="148027" y="2450546"/>
                    </a:cubicBezTo>
                    <a:cubicBezTo>
                      <a:pt x="156671" y="2466033"/>
                      <a:pt x="166035" y="2479719"/>
                      <a:pt x="172878" y="2490524"/>
                    </a:cubicBezTo>
                    <a:cubicBezTo>
                      <a:pt x="169637" y="2485482"/>
                      <a:pt x="166035" y="2480079"/>
                      <a:pt x="162793" y="2475037"/>
                    </a:cubicBezTo>
                    <a:cubicBezTo>
                      <a:pt x="159552" y="2469994"/>
                      <a:pt x="155950" y="2464952"/>
                      <a:pt x="153789" y="2460990"/>
                    </a:cubicBezTo>
                    <a:cubicBezTo>
                      <a:pt x="148747" y="2452707"/>
                      <a:pt x="145866" y="2448025"/>
                      <a:pt x="147667" y="2452347"/>
                    </a:cubicBezTo>
                    <a:cubicBezTo>
                      <a:pt x="150548" y="2457749"/>
                      <a:pt x="153069" y="2462791"/>
                      <a:pt x="155950" y="2467473"/>
                    </a:cubicBezTo>
                    <a:cubicBezTo>
                      <a:pt x="158832" y="2472156"/>
                      <a:pt x="161353" y="2476478"/>
                      <a:pt x="164234" y="2481160"/>
                    </a:cubicBezTo>
                    <a:cubicBezTo>
                      <a:pt x="169637" y="2489803"/>
                      <a:pt x="174319" y="2498807"/>
                      <a:pt x="180802" y="2508172"/>
                    </a:cubicBezTo>
                    <a:cubicBezTo>
                      <a:pt x="184043" y="2512854"/>
                      <a:pt x="187285" y="2517536"/>
                      <a:pt x="190886" y="2522938"/>
                    </a:cubicBezTo>
                    <a:cubicBezTo>
                      <a:pt x="192687" y="2525460"/>
                      <a:pt x="194488" y="2528341"/>
                      <a:pt x="196649" y="2530862"/>
                    </a:cubicBezTo>
                    <a:cubicBezTo>
                      <a:pt x="198450" y="2533743"/>
                      <a:pt x="200971" y="2536264"/>
                      <a:pt x="203132" y="2539146"/>
                    </a:cubicBezTo>
                    <a:cubicBezTo>
                      <a:pt x="207814" y="2544908"/>
                      <a:pt x="212856" y="2551031"/>
                      <a:pt x="218259" y="2557874"/>
                    </a:cubicBezTo>
                    <a:cubicBezTo>
                      <a:pt x="219699" y="2559675"/>
                      <a:pt x="221140" y="2561116"/>
                      <a:pt x="222580" y="2562917"/>
                    </a:cubicBezTo>
                    <a:cubicBezTo>
                      <a:pt x="224021" y="2564717"/>
                      <a:pt x="225822" y="2566518"/>
                      <a:pt x="227263" y="2567959"/>
                    </a:cubicBezTo>
                    <a:cubicBezTo>
                      <a:pt x="230504" y="2571560"/>
                      <a:pt x="233745" y="2575162"/>
                      <a:pt x="237347" y="2579124"/>
                    </a:cubicBezTo>
                    <a:cubicBezTo>
                      <a:pt x="231945" y="2573001"/>
                      <a:pt x="226542" y="2566878"/>
                      <a:pt x="221500" y="2560395"/>
                    </a:cubicBezTo>
                    <a:lnTo>
                      <a:pt x="206373" y="2541307"/>
                    </a:lnTo>
                    <a:lnTo>
                      <a:pt x="224021" y="2562556"/>
                    </a:lnTo>
                    <a:lnTo>
                      <a:pt x="242750" y="2582725"/>
                    </a:lnTo>
                    <a:cubicBezTo>
                      <a:pt x="248872" y="2589568"/>
                      <a:pt x="255355" y="2596051"/>
                      <a:pt x="261838" y="2602534"/>
                    </a:cubicBezTo>
                    <a:lnTo>
                      <a:pt x="271563" y="2612259"/>
                    </a:lnTo>
                    <a:cubicBezTo>
                      <a:pt x="274804" y="2615500"/>
                      <a:pt x="278045" y="2618742"/>
                      <a:pt x="281647" y="2621623"/>
                    </a:cubicBezTo>
                    <a:cubicBezTo>
                      <a:pt x="288490" y="2628466"/>
                      <a:pt x="289211" y="2629547"/>
                      <a:pt x="286329" y="2627386"/>
                    </a:cubicBezTo>
                    <a:cubicBezTo>
                      <a:pt x="283448" y="2625225"/>
                      <a:pt x="276965" y="2619462"/>
                      <a:pt x="270122" y="2612259"/>
                    </a:cubicBezTo>
                    <a:cubicBezTo>
                      <a:pt x="262919" y="2605055"/>
                      <a:pt x="254635" y="2596772"/>
                      <a:pt x="247432" y="2589208"/>
                    </a:cubicBezTo>
                    <a:cubicBezTo>
                      <a:pt x="240589" y="2581645"/>
                      <a:pt x="234466" y="2575162"/>
                      <a:pt x="231945" y="2572281"/>
                    </a:cubicBezTo>
                    <a:cubicBezTo>
                      <a:pt x="288490" y="2636750"/>
                      <a:pt x="342154" y="2684291"/>
                      <a:pt x="376010" y="2705181"/>
                    </a:cubicBezTo>
                    <a:cubicBezTo>
                      <a:pt x="377810" y="2707342"/>
                      <a:pt x="379971" y="2710583"/>
                      <a:pt x="387895" y="2717426"/>
                    </a:cubicBezTo>
                    <a:cubicBezTo>
                      <a:pt x="389696" y="2719227"/>
                      <a:pt x="392217" y="2721028"/>
                      <a:pt x="394738" y="2723189"/>
                    </a:cubicBezTo>
                    <a:cubicBezTo>
                      <a:pt x="397619" y="2725350"/>
                      <a:pt x="400501" y="2727511"/>
                      <a:pt x="404463" y="2730032"/>
                    </a:cubicBezTo>
                    <a:cubicBezTo>
                      <a:pt x="408064" y="2732553"/>
                      <a:pt x="412386" y="2735434"/>
                      <a:pt x="417068" y="2738316"/>
                    </a:cubicBezTo>
                    <a:cubicBezTo>
                      <a:pt x="421750" y="2741557"/>
                      <a:pt x="427153" y="2745159"/>
                      <a:pt x="433276" y="2748400"/>
                    </a:cubicBezTo>
                    <a:cubicBezTo>
                      <a:pt x="431115" y="2746960"/>
                      <a:pt x="429314" y="2745879"/>
                      <a:pt x="427873" y="2744799"/>
                    </a:cubicBezTo>
                    <a:cubicBezTo>
                      <a:pt x="426432" y="2743718"/>
                      <a:pt x="425352" y="2742998"/>
                      <a:pt x="424632" y="2742277"/>
                    </a:cubicBezTo>
                    <a:cubicBezTo>
                      <a:pt x="423191" y="2741197"/>
                      <a:pt x="422831" y="2740837"/>
                      <a:pt x="423191" y="2740837"/>
                    </a:cubicBezTo>
                    <a:cubicBezTo>
                      <a:pt x="423911" y="2740837"/>
                      <a:pt x="427873" y="2743358"/>
                      <a:pt x="431835" y="2745519"/>
                    </a:cubicBezTo>
                    <a:cubicBezTo>
                      <a:pt x="440119" y="2749841"/>
                      <a:pt x="449123" y="2754883"/>
                      <a:pt x="435436" y="2745519"/>
                    </a:cubicBezTo>
                    <a:cubicBezTo>
                      <a:pt x="439758" y="2747680"/>
                      <a:pt x="445161" y="2750921"/>
                      <a:pt x="451284" y="2754163"/>
                    </a:cubicBezTo>
                    <a:cubicBezTo>
                      <a:pt x="457406" y="2757404"/>
                      <a:pt x="463529" y="2761366"/>
                      <a:pt x="469652" y="2764608"/>
                    </a:cubicBezTo>
                    <a:cubicBezTo>
                      <a:pt x="481897" y="2771090"/>
                      <a:pt x="491982" y="2776493"/>
                      <a:pt x="493783" y="2776493"/>
                    </a:cubicBezTo>
                    <a:lnTo>
                      <a:pt x="488741" y="2774692"/>
                    </a:lnTo>
                    <a:cubicBezTo>
                      <a:pt x="531240" y="2797022"/>
                      <a:pt x="561493" y="2808187"/>
                      <a:pt x="585264" y="2815390"/>
                    </a:cubicBezTo>
                    <a:cubicBezTo>
                      <a:pt x="591387" y="2817191"/>
                      <a:pt x="596789" y="2818632"/>
                      <a:pt x="602192" y="2820433"/>
                    </a:cubicBezTo>
                    <a:cubicBezTo>
                      <a:pt x="604713" y="2821153"/>
                      <a:pt x="607594" y="2821873"/>
                      <a:pt x="610115" y="2822594"/>
                    </a:cubicBezTo>
                    <a:cubicBezTo>
                      <a:pt x="612636" y="2823314"/>
                      <a:pt x="615158" y="2823674"/>
                      <a:pt x="617679" y="2824394"/>
                    </a:cubicBezTo>
                    <a:cubicBezTo>
                      <a:pt x="627763" y="2826555"/>
                      <a:pt x="637127" y="2828716"/>
                      <a:pt x="646852" y="2831238"/>
                    </a:cubicBezTo>
                    <a:cubicBezTo>
                      <a:pt x="660898" y="2834479"/>
                      <a:pt x="673864" y="2837360"/>
                      <a:pt x="686110" y="2840242"/>
                    </a:cubicBezTo>
                    <a:cubicBezTo>
                      <a:pt x="698355" y="2842763"/>
                      <a:pt x="710241" y="2844563"/>
                      <a:pt x="721045" y="2846725"/>
                    </a:cubicBezTo>
                    <a:cubicBezTo>
                      <a:pt x="723927" y="2847085"/>
                      <a:pt x="726448" y="2847805"/>
                      <a:pt x="729329" y="2848165"/>
                    </a:cubicBezTo>
                    <a:cubicBezTo>
                      <a:pt x="732210" y="2848165"/>
                      <a:pt x="734732" y="2848885"/>
                      <a:pt x="737253" y="2849246"/>
                    </a:cubicBezTo>
                    <a:cubicBezTo>
                      <a:pt x="742655" y="2849966"/>
                      <a:pt x="747697" y="2850686"/>
                      <a:pt x="752740" y="2851407"/>
                    </a:cubicBezTo>
                    <a:cubicBezTo>
                      <a:pt x="757782" y="2852127"/>
                      <a:pt x="762824" y="2852847"/>
                      <a:pt x="767867" y="2853207"/>
                    </a:cubicBezTo>
                    <a:cubicBezTo>
                      <a:pt x="772909" y="2853928"/>
                      <a:pt x="777591" y="2853928"/>
                      <a:pt x="782633" y="2854288"/>
                    </a:cubicBezTo>
                    <a:cubicBezTo>
                      <a:pt x="792358" y="2855008"/>
                      <a:pt x="802082" y="2855729"/>
                      <a:pt x="811806" y="2856449"/>
                    </a:cubicBezTo>
                    <a:cubicBezTo>
                      <a:pt x="821531" y="2856449"/>
                      <a:pt x="831255" y="2857169"/>
                      <a:pt x="840979" y="2857169"/>
                    </a:cubicBezTo>
                    <a:cubicBezTo>
                      <a:pt x="850704" y="2857529"/>
                      <a:pt x="861149" y="2857169"/>
                      <a:pt x="871953" y="2857169"/>
                    </a:cubicBezTo>
                    <a:cubicBezTo>
                      <a:pt x="882758" y="2857169"/>
                      <a:pt x="893923" y="2857169"/>
                      <a:pt x="905449" y="2857169"/>
                    </a:cubicBezTo>
                    <a:cubicBezTo>
                      <a:pt x="909050" y="2858250"/>
                      <a:pt x="934982" y="2861491"/>
                      <a:pt x="972799" y="2861491"/>
                    </a:cubicBezTo>
                    <a:cubicBezTo>
                      <a:pt x="990447" y="2860051"/>
                      <a:pt x="1075805" y="2859330"/>
                      <a:pt x="1084449" y="2857169"/>
                    </a:cubicBezTo>
                    <a:cubicBezTo>
                      <a:pt x="1016739" y="2856449"/>
                      <a:pt x="1028984" y="2858970"/>
                      <a:pt x="988646" y="2859330"/>
                    </a:cubicBezTo>
                    <a:cubicBezTo>
                      <a:pt x="954791" y="2857169"/>
                      <a:pt x="985765" y="2857169"/>
                      <a:pt x="939664" y="2856089"/>
                    </a:cubicBezTo>
                    <a:cubicBezTo>
                      <a:pt x="976761" y="2856809"/>
                      <a:pt x="1107500" y="2855008"/>
                      <a:pt x="1148198" y="2856809"/>
                    </a:cubicBezTo>
                    <a:lnTo>
                      <a:pt x="1133792" y="2856809"/>
                    </a:lnTo>
                    <a:cubicBezTo>
                      <a:pt x="1198621" y="2858250"/>
                      <a:pt x="1211227" y="2863292"/>
                      <a:pt x="1319275" y="2860411"/>
                    </a:cubicBezTo>
                    <a:lnTo>
                      <a:pt x="1370778" y="2859330"/>
                    </a:lnTo>
                    <a:cubicBezTo>
                      <a:pt x="1368257" y="2859330"/>
                      <a:pt x="1367897" y="2859690"/>
                      <a:pt x="1366817" y="2860051"/>
                    </a:cubicBezTo>
                    <a:cubicBezTo>
                      <a:pt x="1451455" y="2860051"/>
                      <a:pt x="1428404" y="2862572"/>
                      <a:pt x="1521687" y="2860771"/>
                    </a:cubicBezTo>
                    <a:cubicBezTo>
                      <a:pt x="1514483" y="2860771"/>
                      <a:pt x="1519165" y="2861131"/>
                      <a:pt x="1511602" y="2861131"/>
                    </a:cubicBezTo>
                    <a:cubicBezTo>
                      <a:pt x="1564906" y="2862212"/>
                      <a:pt x="1618570" y="2860051"/>
                      <a:pt x="1658548" y="2859330"/>
                    </a:cubicBezTo>
                    <a:cubicBezTo>
                      <a:pt x="1683039" y="2861131"/>
                      <a:pt x="1652786" y="2861131"/>
                      <a:pt x="1637659" y="2862212"/>
                    </a:cubicBezTo>
                    <a:cubicBezTo>
                      <a:pt x="1731301" y="2862932"/>
                      <a:pt x="1832147" y="2860051"/>
                      <a:pt x="1890133" y="2857890"/>
                    </a:cubicBezTo>
                    <a:lnTo>
                      <a:pt x="1950280" y="2858970"/>
                    </a:lnTo>
                    <a:cubicBezTo>
                      <a:pt x="1914624" y="2859690"/>
                      <a:pt x="1870684" y="2861491"/>
                      <a:pt x="1881849" y="2862572"/>
                    </a:cubicBezTo>
                    <a:cubicBezTo>
                      <a:pt x="1914984" y="2862572"/>
                      <a:pt x="1908501" y="2861491"/>
                      <a:pt x="1955322" y="2861851"/>
                    </a:cubicBezTo>
                    <a:cubicBezTo>
                      <a:pt x="1947399" y="2862932"/>
                      <a:pt x="1927590" y="2864012"/>
                      <a:pt x="1905620" y="2865453"/>
                    </a:cubicBezTo>
                    <a:cubicBezTo>
                      <a:pt x="1954242" y="2866533"/>
                      <a:pt x="1959644" y="2865453"/>
                      <a:pt x="1961445" y="2864733"/>
                    </a:cubicBezTo>
                    <a:cubicBezTo>
                      <a:pt x="1962165" y="2864733"/>
                      <a:pt x="1962165" y="2864012"/>
                      <a:pt x="1966487" y="2864372"/>
                    </a:cubicBezTo>
                    <a:cubicBezTo>
                      <a:pt x="1968648" y="2864372"/>
                      <a:pt x="1971530" y="2865093"/>
                      <a:pt x="1975851" y="2866894"/>
                    </a:cubicBezTo>
                    <a:cubicBezTo>
                      <a:pt x="1980173" y="2868694"/>
                      <a:pt x="1985936" y="2871576"/>
                      <a:pt x="1991339" y="2878059"/>
                    </a:cubicBezTo>
                    <a:cubicBezTo>
                      <a:pt x="1993860" y="2880580"/>
                      <a:pt x="1996021" y="2883821"/>
                      <a:pt x="1997821" y="2886342"/>
                    </a:cubicBezTo>
                    <a:cubicBezTo>
                      <a:pt x="1999622" y="2889224"/>
                      <a:pt x="2001423" y="2891745"/>
                      <a:pt x="2003224" y="2894266"/>
                    </a:cubicBezTo>
                    <a:cubicBezTo>
                      <a:pt x="2006465" y="2899308"/>
                      <a:pt x="2009707" y="2903270"/>
                      <a:pt x="2012228" y="2906872"/>
                    </a:cubicBezTo>
                    <a:cubicBezTo>
                      <a:pt x="2017630" y="2913715"/>
                      <a:pt x="2021232" y="2917677"/>
                      <a:pt x="2022673" y="2918397"/>
                    </a:cubicBezTo>
                    <a:lnTo>
                      <a:pt x="2030236" y="2929922"/>
                    </a:lnTo>
                    <a:lnTo>
                      <a:pt x="2038160" y="2941087"/>
                    </a:lnTo>
                    <a:cubicBezTo>
                      <a:pt x="2043562" y="2948651"/>
                      <a:pt x="2048604" y="2956214"/>
                      <a:pt x="2054367" y="2963417"/>
                    </a:cubicBezTo>
                    <a:cubicBezTo>
                      <a:pt x="2055808" y="2964498"/>
                      <a:pt x="2059409" y="2968459"/>
                      <a:pt x="2064452" y="2974582"/>
                    </a:cubicBezTo>
                    <a:cubicBezTo>
                      <a:pt x="2069494" y="2980705"/>
                      <a:pt x="2076697" y="2988268"/>
                      <a:pt x="2084260" y="2997272"/>
                    </a:cubicBezTo>
                    <a:cubicBezTo>
                      <a:pt x="2086061" y="2999433"/>
                      <a:pt x="2088222" y="3001594"/>
                      <a:pt x="2090023" y="3004116"/>
                    </a:cubicBezTo>
                    <a:cubicBezTo>
                      <a:pt x="2092184" y="3006277"/>
                      <a:pt x="2094345" y="3008437"/>
                      <a:pt x="2096506" y="3010959"/>
                    </a:cubicBezTo>
                    <a:cubicBezTo>
                      <a:pt x="2100828" y="3015641"/>
                      <a:pt x="2105150" y="3020323"/>
                      <a:pt x="2109472" y="3025005"/>
                    </a:cubicBezTo>
                    <a:cubicBezTo>
                      <a:pt x="2118116" y="3034369"/>
                      <a:pt x="2127480" y="3043013"/>
                      <a:pt x="2135043" y="3050937"/>
                    </a:cubicBezTo>
                    <a:cubicBezTo>
                      <a:pt x="2139365" y="3054178"/>
                      <a:pt x="2110912" y="3024645"/>
                      <a:pt x="2099387" y="3012039"/>
                    </a:cubicBezTo>
                    <a:cubicBezTo>
                      <a:pt x="2102629" y="3013840"/>
                      <a:pt x="2135043" y="3048055"/>
                      <a:pt x="2157734" y="3067864"/>
                    </a:cubicBezTo>
                    <a:cubicBezTo>
                      <a:pt x="2160255" y="3073267"/>
                      <a:pt x="2197712" y="3106042"/>
                      <a:pt x="2233008" y="3132333"/>
                    </a:cubicBezTo>
                    <a:cubicBezTo>
                      <a:pt x="2242012" y="3138816"/>
                      <a:pt x="2250295" y="3144939"/>
                      <a:pt x="2258219" y="3150702"/>
                    </a:cubicBezTo>
                    <a:cubicBezTo>
                      <a:pt x="2266143" y="3156104"/>
                      <a:pt x="2272986" y="3160786"/>
                      <a:pt x="2278028" y="3164388"/>
                    </a:cubicBezTo>
                    <a:cubicBezTo>
                      <a:pt x="2288473" y="3171591"/>
                      <a:pt x="2292434" y="3174833"/>
                      <a:pt x="2284151" y="3170871"/>
                    </a:cubicBezTo>
                    <a:cubicBezTo>
                      <a:pt x="2287392" y="3173032"/>
                      <a:pt x="2290634" y="3175193"/>
                      <a:pt x="2293875" y="3176994"/>
                    </a:cubicBezTo>
                    <a:cubicBezTo>
                      <a:pt x="2297117" y="3179155"/>
                      <a:pt x="2300358" y="3180955"/>
                      <a:pt x="2303960" y="3183116"/>
                    </a:cubicBezTo>
                    <a:cubicBezTo>
                      <a:pt x="2310803" y="3187078"/>
                      <a:pt x="2317646" y="3191400"/>
                      <a:pt x="2324489" y="3195362"/>
                    </a:cubicBezTo>
                    <a:cubicBezTo>
                      <a:pt x="2331332" y="3199684"/>
                      <a:pt x="2338895" y="3203285"/>
                      <a:pt x="2346099" y="3207607"/>
                    </a:cubicBezTo>
                    <a:cubicBezTo>
                      <a:pt x="2353302" y="3211569"/>
                      <a:pt x="2360865" y="3215531"/>
                      <a:pt x="2368069" y="3219853"/>
                    </a:cubicBezTo>
                    <a:cubicBezTo>
                      <a:pt x="2371670" y="3222014"/>
                      <a:pt x="2375632" y="3223815"/>
                      <a:pt x="2379594" y="3225616"/>
                    </a:cubicBezTo>
                    <a:cubicBezTo>
                      <a:pt x="2383195" y="3227416"/>
                      <a:pt x="2387157" y="3229217"/>
                      <a:pt x="2390759" y="3231018"/>
                    </a:cubicBezTo>
                    <a:cubicBezTo>
                      <a:pt x="2397602" y="3234260"/>
                      <a:pt x="2404445" y="3237861"/>
                      <a:pt x="2411648" y="3241102"/>
                    </a:cubicBezTo>
                    <a:cubicBezTo>
                      <a:pt x="2418491" y="3244344"/>
                      <a:pt x="2425695" y="3247225"/>
                      <a:pt x="2432538" y="3250467"/>
                    </a:cubicBezTo>
                    <a:lnTo>
                      <a:pt x="2442982" y="3255149"/>
                    </a:lnTo>
                    <a:lnTo>
                      <a:pt x="2448025" y="3257310"/>
                    </a:lnTo>
                    <a:lnTo>
                      <a:pt x="2449465" y="3258030"/>
                    </a:lnTo>
                    <a:lnTo>
                      <a:pt x="2449465" y="3258030"/>
                    </a:lnTo>
                    <a:cubicBezTo>
                      <a:pt x="2449465" y="3258030"/>
                      <a:pt x="2449465" y="3258030"/>
                      <a:pt x="2449465" y="3258030"/>
                    </a:cubicBezTo>
                    <a:lnTo>
                      <a:pt x="2449465" y="3258030"/>
                    </a:lnTo>
                    <a:cubicBezTo>
                      <a:pt x="2449465" y="3258030"/>
                      <a:pt x="2449465" y="3257310"/>
                      <a:pt x="2449465" y="3257310"/>
                    </a:cubicBezTo>
                    <a:lnTo>
                      <a:pt x="2448385" y="3254789"/>
                    </a:lnTo>
                    <a:cubicBezTo>
                      <a:pt x="2439741" y="3237141"/>
                      <a:pt x="2432177" y="3219493"/>
                      <a:pt x="2426055" y="3202565"/>
                    </a:cubicBezTo>
                    <a:cubicBezTo>
                      <a:pt x="2425695" y="3201484"/>
                      <a:pt x="2425334" y="3200404"/>
                      <a:pt x="2424974" y="3199324"/>
                    </a:cubicBezTo>
                    <a:lnTo>
                      <a:pt x="2423894" y="3196082"/>
                    </a:lnTo>
                    <a:cubicBezTo>
                      <a:pt x="2423173" y="3193561"/>
                      <a:pt x="2422093" y="3191040"/>
                      <a:pt x="2421373" y="3188879"/>
                    </a:cubicBezTo>
                    <a:cubicBezTo>
                      <a:pt x="2419572" y="3184197"/>
                      <a:pt x="2418131" y="3179155"/>
                      <a:pt x="2416691" y="3174472"/>
                    </a:cubicBezTo>
                    <a:cubicBezTo>
                      <a:pt x="2413449" y="3165108"/>
                      <a:pt x="2410928" y="3155384"/>
                      <a:pt x="2408407" y="3146380"/>
                    </a:cubicBezTo>
                    <a:cubicBezTo>
                      <a:pt x="2398322" y="3109643"/>
                      <a:pt x="2392560" y="3076508"/>
                      <a:pt x="2388598" y="3051657"/>
                    </a:cubicBezTo>
                    <a:cubicBezTo>
                      <a:pt x="2387878" y="3044094"/>
                      <a:pt x="2386797" y="3034729"/>
                      <a:pt x="2386077" y="3025365"/>
                    </a:cubicBezTo>
                    <a:cubicBezTo>
                      <a:pt x="2385356" y="3016001"/>
                      <a:pt x="2384636" y="3006637"/>
                      <a:pt x="2384276" y="2999433"/>
                    </a:cubicBezTo>
                    <a:cubicBezTo>
                      <a:pt x="2383556" y="2985027"/>
                      <a:pt x="2383556" y="2978904"/>
                      <a:pt x="2385717" y="2996912"/>
                    </a:cubicBezTo>
                    <a:cubicBezTo>
                      <a:pt x="2385356" y="2990069"/>
                      <a:pt x="2384636" y="2983226"/>
                      <a:pt x="2384276" y="2976743"/>
                    </a:cubicBezTo>
                    <a:cubicBezTo>
                      <a:pt x="2384276" y="2973502"/>
                      <a:pt x="2383916" y="2970260"/>
                      <a:pt x="2383556" y="2967019"/>
                    </a:cubicBezTo>
                    <a:cubicBezTo>
                      <a:pt x="2383556" y="2963777"/>
                      <a:pt x="2383556" y="2960536"/>
                      <a:pt x="2383195" y="2957655"/>
                    </a:cubicBezTo>
                    <a:cubicBezTo>
                      <a:pt x="2383195" y="2951532"/>
                      <a:pt x="2382475" y="2945409"/>
                      <a:pt x="2382475" y="2939646"/>
                    </a:cubicBezTo>
                    <a:cubicBezTo>
                      <a:pt x="2382475" y="2933884"/>
                      <a:pt x="2382475" y="2928121"/>
                      <a:pt x="2382115" y="2922359"/>
                    </a:cubicBezTo>
                    <a:cubicBezTo>
                      <a:pt x="2382115" y="2916596"/>
                      <a:pt x="2381755" y="2911194"/>
                      <a:pt x="2382115" y="2905431"/>
                    </a:cubicBezTo>
                    <a:cubicBezTo>
                      <a:pt x="2382115" y="2899668"/>
                      <a:pt x="2383556" y="2893906"/>
                      <a:pt x="2385717" y="2888503"/>
                    </a:cubicBezTo>
                    <a:cubicBezTo>
                      <a:pt x="2390038" y="2877698"/>
                      <a:pt x="2398682" y="2869055"/>
                      <a:pt x="2409127" y="2864372"/>
                    </a:cubicBezTo>
                    <a:cubicBezTo>
                      <a:pt x="2414169" y="2861851"/>
                      <a:pt x="2419932" y="2860411"/>
                      <a:pt x="2425695" y="2860051"/>
                    </a:cubicBezTo>
                    <a:cubicBezTo>
                      <a:pt x="2428576" y="2860051"/>
                      <a:pt x="2431097" y="2860051"/>
                      <a:pt x="2433978" y="2860051"/>
                    </a:cubicBezTo>
                    <a:cubicBezTo>
                      <a:pt x="2436499" y="2860051"/>
                      <a:pt x="2439381" y="2860051"/>
                      <a:pt x="2441902" y="2860051"/>
                    </a:cubicBezTo>
                    <a:cubicBezTo>
                      <a:pt x="2452707" y="2860051"/>
                      <a:pt x="2463512" y="2860051"/>
                      <a:pt x="2474677" y="2859690"/>
                    </a:cubicBezTo>
                    <a:cubicBezTo>
                      <a:pt x="2485842" y="2859690"/>
                      <a:pt x="2497727" y="2859690"/>
                      <a:pt x="2509612" y="2859330"/>
                    </a:cubicBezTo>
                    <a:cubicBezTo>
                      <a:pt x="2515735" y="2859330"/>
                      <a:pt x="2521858" y="2859330"/>
                      <a:pt x="2528341" y="2858970"/>
                    </a:cubicBezTo>
                    <a:cubicBezTo>
                      <a:pt x="2531582" y="2858970"/>
                      <a:pt x="2534824" y="2858970"/>
                      <a:pt x="2538065" y="2858970"/>
                    </a:cubicBezTo>
                    <a:cubicBezTo>
                      <a:pt x="2541307" y="2858970"/>
                      <a:pt x="2544548" y="2858610"/>
                      <a:pt x="2548150" y="2858250"/>
                    </a:cubicBezTo>
                    <a:cubicBezTo>
                      <a:pt x="2550311" y="2858250"/>
                      <a:pt x="2548150" y="2858250"/>
                      <a:pt x="2544188" y="2858610"/>
                    </a:cubicBezTo>
                    <a:cubicBezTo>
                      <a:pt x="2542027" y="2858610"/>
                      <a:pt x="2539506" y="2858970"/>
                      <a:pt x="2536625" y="2859330"/>
                    </a:cubicBezTo>
                    <a:cubicBezTo>
                      <a:pt x="2533743" y="2859330"/>
                      <a:pt x="2530502" y="2859330"/>
                      <a:pt x="2527260" y="2859330"/>
                    </a:cubicBezTo>
                    <a:cubicBezTo>
                      <a:pt x="2514294" y="2859690"/>
                      <a:pt x="2500608" y="2860411"/>
                      <a:pt x="2502769" y="2860771"/>
                    </a:cubicBezTo>
                    <a:cubicBezTo>
                      <a:pt x="2520417" y="2859690"/>
                      <a:pt x="2537705" y="2860051"/>
                      <a:pt x="2554633" y="2858250"/>
                    </a:cubicBezTo>
                    <a:cubicBezTo>
                      <a:pt x="2563277" y="2857529"/>
                      <a:pt x="2571920" y="2857169"/>
                      <a:pt x="2580564" y="2856449"/>
                    </a:cubicBezTo>
                    <a:cubicBezTo>
                      <a:pt x="2589208" y="2855368"/>
                      <a:pt x="2598212" y="2854288"/>
                      <a:pt x="2607577" y="2853207"/>
                    </a:cubicBezTo>
                    <a:cubicBezTo>
                      <a:pt x="2644673" y="2848165"/>
                      <a:pt x="2686452" y="2841322"/>
                      <a:pt x="2739396" y="2824394"/>
                    </a:cubicBezTo>
                    <a:cubicBezTo>
                      <a:pt x="2721388" y="2829437"/>
                      <a:pt x="2716346" y="2831598"/>
                      <a:pt x="2714185" y="2832678"/>
                    </a:cubicBezTo>
                    <a:cubicBezTo>
                      <a:pt x="2713104" y="2832678"/>
                      <a:pt x="2723909" y="2829437"/>
                      <a:pt x="2738676" y="2824755"/>
                    </a:cubicBezTo>
                    <a:cubicBezTo>
                      <a:pt x="2745879" y="2822234"/>
                      <a:pt x="2753803" y="2819352"/>
                      <a:pt x="2761726" y="2816471"/>
                    </a:cubicBezTo>
                    <a:cubicBezTo>
                      <a:pt x="2769650" y="2813590"/>
                      <a:pt x="2777573" y="2811068"/>
                      <a:pt x="2784056" y="2808187"/>
                    </a:cubicBezTo>
                    <a:cubicBezTo>
                      <a:pt x="2791620" y="2805306"/>
                      <a:pt x="2786577" y="2807467"/>
                      <a:pt x="2780815" y="2809988"/>
                    </a:cubicBezTo>
                    <a:cubicBezTo>
                      <a:pt x="2775052" y="2812509"/>
                      <a:pt x="2768209" y="2814670"/>
                      <a:pt x="2772531" y="2813590"/>
                    </a:cubicBezTo>
                    <a:cubicBezTo>
                      <a:pt x="2822954" y="2795942"/>
                      <a:pt x="2868694" y="2773972"/>
                      <a:pt x="2910473" y="2748760"/>
                    </a:cubicBezTo>
                    <a:cubicBezTo>
                      <a:pt x="2952252" y="2723909"/>
                      <a:pt x="2990429" y="2695816"/>
                      <a:pt x="3025725" y="2664842"/>
                    </a:cubicBezTo>
                    <a:cubicBezTo>
                      <a:pt x="3096317" y="2602895"/>
                      <a:pt x="3157545" y="2529782"/>
                      <a:pt x="3209048" y="2437220"/>
                    </a:cubicBezTo>
                    <a:cubicBezTo>
                      <a:pt x="3205446" y="2443703"/>
                      <a:pt x="3201845" y="2449825"/>
                      <a:pt x="3198603" y="2455588"/>
                    </a:cubicBezTo>
                    <a:cubicBezTo>
                      <a:pt x="3195362" y="2461351"/>
                      <a:pt x="3192841" y="2466393"/>
                      <a:pt x="3189959" y="2470715"/>
                    </a:cubicBezTo>
                    <a:cubicBezTo>
                      <a:pt x="3184557" y="2479719"/>
                      <a:pt x="3179875" y="2487282"/>
                      <a:pt x="3176633" y="2493045"/>
                    </a:cubicBezTo>
                    <a:cubicBezTo>
                      <a:pt x="3174833" y="2495926"/>
                      <a:pt x="3173392" y="2498447"/>
                      <a:pt x="3172311" y="2500608"/>
                    </a:cubicBezTo>
                    <a:cubicBezTo>
                      <a:pt x="3170871" y="2502769"/>
                      <a:pt x="3170150" y="2504570"/>
                      <a:pt x="3169430" y="2506011"/>
                    </a:cubicBezTo>
                    <a:cubicBezTo>
                      <a:pt x="3167989" y="2508892"/>
                      <a:pt x="3167269" y="2510333"/>
                      <a:pt x="3167269" y="2510693"/>
                    </a:cubicBezTo>
                    <a:cubicBezTo>
                      <a:pt x="3170150" y="2506731"/>
                      <a:pt x="3173032" y="2502769"/>
                      <a:pt x="3175913" y="2498447"/>
                    </a:cubicBezTo>
                    <a:lnTo>
                      <a:pt x="3183837" y="2485842"/>
                    </a:lnTo>
                    <a:lnTo>
                      <a:pt x="3191760" y="2473236"/>
                    </a:lnTo>
                    <a:cubicBezTo>
                      <a:pt x="3193201" y="2471075"/>
                      <a:pt x="3194642" y="2468914"/>
                      <a:pt x="3195722" y="2467113"/>
                    </a:cubicBezTo>
                    <a:lnTo>
                      <a:pt x="3199324" y="2460630"/>
                    </a:lnTo>
                    <a:cubicBezTo>
                      <a:pt x="3210129" y="2440461"/>
                      <a:pt x="3231378" y="2401204"/>
                      <a:pt x="3245424" y="2366268"/>
                    </a:cubicBezTo>
                    <a:cubicBezTo>
                      <a:pt x="3246145" y="2365187"/>
                      <a:pt x="3246865" y="2363386"/>
                      <a:pt x="3247946" y="2361586"/>
                    </a:cubicBezTo>
                    <a:cubicBezTo>
                      <a:pt x="3248666" y="2359785"/>
                      <a:pt x="3249747" y="2357984"/>
                      <a:pt x="3250467" y="2356543"/>
                    </a:cubicBezTo>
                    <a:cubicBezTo>
                      <a:pt x="3251547" y="2354022"/>
                      <a:pt x="3251907" y="2354382"/>
                      <a:pt x="3248666" y="2363026"/>
                    </a:cubicBezTo>
                    <a:cubicBezTo>
                      <a:pt x="3272797" y="2309362"/>
                      <a:pt x="3284682" y="2264342"/>
                      <a:pt x="3294046" y="2216080"/>
                    </a:cubicBezTo>
                    <a:cubicBezTo>
                      <a:pt x="3298368" y="2191949"/>
                      <a:pt x="3302330" y="2166738"/>
                      <a:pt x="3305211" y="2138645"/>
                    </a:cubicBezTo>
                    <a:cubicBezTo>
                      <a:pt x="3305572" y="2135043"/>
                      <a:pt x="3305932" y="2131442"/>
                      <a:pt x="3306292" y="2127840"/>
                    </a:cubicBezTo>
                    <a:cubicBezTo>
                      <a:pt x="3306292" y="2124238"/>
                      <a:pt x="3306652" y="2120637"/>
                      <a:pt x="3307012" y="2117035"/>
                    </a:cubicBezTo>
                    <a:cubicBezTo>
                      <a:pt x="3307373" y="2109472"/>
                      <a:pt x="3308093" y="2101909"/>
                      <a:pt x="3308453" y="2093985"/>
                    </a:cubicBezTo>
                    <a:cubicBezTo>
                      <a:pt x="3309173" y="2086061"/>
                      <a:pt x="3309173" y="2078138"/>
                      <a:pt x="3309533" y="2069494"/>
                    </a:cubicBezTo>
                    <a:cubicBezTo>
                      <a:pt x="3309533" y="2061210"/>
                      <a:pt x="3309894" y="2052566"/>
                      <a:pt x="3310254" y="2043562"/>
                    </a:cubicBezTo>
                    <a:cubicBezTo>
                      <a:pt x="3311694" y="2101548"/>
                      <a:pt x="3307012" y="2159895"/>
                      <a:pt x="3296207" y="2217161"/>
                    </a:cubicBezTo>
                    <a:cubicBezTo>
                      <a:pt x="3297288" y="2213559"/>
                      <a:pt x="3298368" y="2210317"/>
                      <a:pt x="3299089" y="2206716"/>
                    </a:cubicBezTo>
                    <a:lnTo>
                      <a:pt x="3301250" y="2196271"/>
                    </a:lnTo>
                    <a:lnTo>
                      <a:pt x="3305932" y="2175021"/>
                    </a:lnTo>
                    <a:cubicBezTo>
                      <a:pt x="3303771" y="2187627"/>
                      <a:pt x="3302330" y="2200593"/>
                      <a:pt x="3299809" y="2213199"/>
                    </a:cubicBezTo>
                    <a:cubicBezTo>
                      <a:pt x="3297288" y="2225804"/>
                      <a:pt x="3294767" y="2238410"/>
                      <a:pt x="3291885" y="2251016"/>
                    </a:cubicBezTo>
                    <a:cubicBezTo>
                      <a:pt x="3297648" y="2228686"/>
                      <a:pt x="3302690" y="2207796"/>
                      <a:pt x="3304851" y="2191229"/>
                    </a:cubicBezTo>
                    <a:cubicBezTo>
                      <a:pt x="3306292" y="2182945"/>
                      <a:pt x="3307012" y="2176102"/>
                      <a:pt x="3308093" y="2171060"/>
                    </a:cubicBezTo>
                    <a:cubicBezTo>
                      <a:pt x="3308813" y="2166017"/>
                      <a:pt x="3309533" y="2162416"/>
                      <a:pt x="3309894" y="2160975"/>
                    </a:cubicBezTo>
                    <a:cubicBezTo>
                      <a:pt x="3309894" y="2163496"/>
                      <a:pt x="3309533" y="2166738"/>
                      <a:pt x="3308813" y="2170339"/>
                    </a:cubicBezTo>
                    <a:cubicBezTo>
                      <a:pt x="3308093" y="2173941"/>
                      <a:pt x="3307733" y="2177543"/>
                      <a:pt x="3307012" y="2181144"/>
                    </a:cubicBezTo>
                    <a:cubicBezTo>
                      <a:pt x="3305932" y="2188348"/>
                      <a:pt x="3304851" y="2194110"/>
                      <a:pt x="3305572" y="2194830"/>
                    </a:cubicBezTo>
                    <a:cubicBezTo>
                      <a:pt x="3307733" y="2184026"/>
                      <a:pt x="3309173" y="2175382"/>
                      <a:pt x="3310254" y="2168539"/>
                    </a:cubicBezTo>
                    <a:cubicBezTo>
                      <a:pt x="3310974" y="2161335"/>
                      <a:pt x="3311694" y="2155933"/>
                      <a:pt x="3312414" y="2150530"/>
                    </a:cubicBezTo>
                    <a:cubicBezTo>
                      <a:pt x="3313495" y="2140086"/>
                      <a:pt x="3314576" y="2130722"/>
                      <a:pt x="3315296" y="2114154"/>
                    </a:cubicBezTo>
                    <a:cubicBezTo>
                      <a:pt x="3315296" y="2119556"/>
                      <a:pt x="3315296" y="2125319"/>
                      <a:pt x="3314576" y="2131442"/>
                    </a:cubicBezTo>
                    <a:cubicBezTo>
                      <a:pt x="3313855" y="2137565"/>
                      <a:pt x="3313495" y="2144047"/>
                      <a:pt x="3312775" y="2150530"/>
                    </a:cubicBezTo>
                    <a:cubicBezTo>
                      <a:pt x="3312054" y="2157013"/>
                      <a:pt x="3311334" y="2164217"/>
                      <a:pt x="3310614" y="2171060"/>
                    </a:cubicBezTo>
                    <a:cubicBezTo>
                      <a:pt x="3309533" y="2178263"/>
                      <a:pt x="3308453" y="2185466"/>
                      <a:pt x="3307012" y="2192669"/>
                    </a:cubicBezTo>
                    <a:cubicBezTo>
                      <a:pt x="3302330" y="2222203"/>
                      <a:pt x="3294767" y="2254257"/>
                      <a:pt x="3285763" y="2285952"/>
                    </a:cubicBezTo>
                    <a:cubicBezTo>
                      <a:pt x="3283601" y="2293875"/>
                      <a:pt x="3280720" y="2301438"/>
                      <a:pt x="3278199" y="2309362"/>
                    </a:cubicBezTo>
                    <a:cubicBezTo>
                      <a:pt x="3276759" y="2313324"/>
                      <a:pt x="3275678" y="2317286"/>
                      <a:pt x="3274237" y="2320887"/>
                    </a:cubicBezTo>
                    <a:cubicBezTo>
                      <a:pt x="3273157" y="2324849"/>
                      <a:pt x="3271716" y="2328811"/>
                      <a:pt x="3270276" y="2332413"/>
                    </a:cubicBezTo>
                    <a:cubicBezTo>
                      <a:pt x="3267394" y="2339976"/>
                      <a:pt x="3264513" y="2347539"/>
                      <a:pt x="3261632" y="2354742"/>
                    </a:cubicBezTo>
                    <a:cubicBezTo>
                      <a:pt x="3260191" y="2358344"/>
                      <a:pt x="3258751" y="2361946"/>
                      <a:pt x="3257310" y="2365908"/>
                    </a:cubicBezTo>
                    <a:cubicBezTo>
                      <a:pt x="3255869" y="2369509"/>
                      <a:pt x="3254068" y="2373111"/>
                      <a:pt x="3252628" y="2376352"/>
                    </a:cubicBezTo>
                    <a:cubicBezTo>
                      <a:pt x="3249386" y="2383195"/>
                      <a:pt x="3246505" y="2390399"/>
                      <a:pt x="3243624" y="2396882"/>
                    </a:cubicBezTo>
                    <a:cubicBezTo>
                      <a:pt x="3242903" y="2398682"/>
                      <a:pt x="3242183" y="2400123"/>
                      <a:pt x="3241463" y="2401924"/>
                    </a:cubicBezTo>
                    <a:cubicBezTo>
                      <a:pt x="3240742" y="2403364"/>
                      <a:pt x="3239662" y="2405165"/>
                      <a:pt x="3238942" y="2406606"/>
                    </a:cubicBezTo>
                    <a:cubicBezTo>
                      <a:pt x="3237501" y="2409847"/>
                      <a:pt x="3235700" y="2413089"/>
                      <a:pt x="3234259" y="2415970"/>
                    </a:cubicBezTo>
                    <a:cubicBezTo>
                      <a:pt x="3231018" y="2422093"/>
                      <a:pt x="3228137" y="2428216"/>
                      <a:pt x="3225255" y="2433978"/>
                    </a:cubicBezTo>
                    <a:cubicBezTo>
                      <a:pt x="3222374" y="2439741"/>
                      <a:pt x="3219133" y="2444783"/>
                      <a:pt x="3216251" y="2450186"/>
                    </a:cubicBezTo>
                    <a:cubicBezTo>
                      <a:pt x="3209048" y="2463151"/>
                      <a:pt x="3221654" y="2439021"/>
                      <a:pt x="3222734" y="2436499"/>
                    </a:cubicBezTo>
                    <a:cubicBezTo>
                      <a:pt x="3218052" y="2444783"/>
                      <a:pt x="3213730" y="2451986"/>
                      <a:pt x="3209768" y="2459190"/>
                    </a:cubicBezTo>
                    <a:cubicBezTo>
                      <a:pt x="3207607" y="2462791"/>
                      <a:pt x="3205806" y="2466033"/>
                      <a:pt x="3203646" y="2469634"/>
                    </a:cubicBezTo>
                    <a:cubicBezTo>
                      <a:pt x="3201485" y="2473236"/>
                      <a:pt x="3199324" y="2476478"/>
                      <a:pt x="3197163" y="2479719"/>
                    </a:cubicBezTo>
                    <a:cubicBezTo>
                      <a:pt x="3192841" y="2486562"/>
                      <a:pt x="3188159" y="2493765"/>
                      <a:pt x="3182756" y="2501689"/>
                    </a:cubicBezTo>
                    <a:cubicBezTo>
                      <a:pt x="3177714" y="2509612"/>
                      <a:pt x="3171231" y="2517896"/>
                      <a:pt x="3164748" y="2527620"/>
                    </a:cubicBezTo>
                    <a:cubicBezTo>
                      <a:pt x="3156824" y="2540226"/>
                      <a:pt x="3160426" y="2535544"/>
                      <a:pt x="3167629" y="2525820"/>
                    </a:cubicBezTo>
                    <a:cubicBezTo>
                      <a:pt x="3171231" y="2520777"/>
                      <a:pt x="3175913" y="2514295"/>
                      <a:pt x="3180235" y="2508172"/>
                    </a:cubicBezTo>
                    <a:cubicBezTo>
                      <a:pt x="3184557" y="2501689"/>
                      <a:pt x="3188519" y="2495206"/>
                      <a:pt x="3191760" y="2490164"/>
                    </a:cubicBezTo>
                    <a:cubicBezTo>
                      <a:pt x="3191040" y="2493405"/>
                      <a:pt x="3184917" y="2503850"/>
                      <a:pt x="3169790" y="2525099"/>
                    </a:cubicBezTo>
                    <a:cubicBezTo>
                      <a:pt x="3167629" y="2526900"/>
                      <a:pt x="3146380" y="2556433"/>
                      <a:pt x="3120088" y="2585967"/>
                    </a:cubicBezTo>
                    <a:cubicBezTo>
                      <a:pt x="3116846" y="2589568"/>
                      <a:pt x="3113605" y="2593530"/>
                      <a:pt x="3110363" y="2597132"/>
                    </a:cubicBezTo>
                    <a:cubicBezTo>
                      <a:pt x="3107122" y="2601094"/>
                      <a:pt x="3103520" y="2604335"/>
                      <a:pt x="3100279" y="2607937"/>
                    </a:cubicBezTo>
                    <a:cubicBezTo>
                      <a:pt x="3093436" y="2615140"/>
                      <a:pt x="3086593" y="2621983"/>
                      <a:pt x="3080470" y="2628106"/>
                    </a:cubicBezTo>
                    <a:cubicBezTo>
                      <a:pt x="3067504" y="2640351"/>
                      <a:pt x="3056339" y="2650436"/>
                      <a:pt x="3049856" y="2655838"/>
                    </a:cubicBezTo>
                    <a:cubicBezTo>
                      <a:pt x="3036530" y="2667364"/>
                      <a:pt x="3027166" y="2675647"/>
                      <a:pt x="3020323" y="2681770"/>
                    </a:cubicBezTo>
                    <a:cubicBezTo>
                      <a:pt x="3013120" y="2687533"/>
                      <a:pt x="3008798" y="2691134"/>
                      <a:pt x="3006277" y="2693655"/>
                    </a:cubicBezTo>
                    <a:cubicBezTo>
                      <a:pt x="3001234" y="2697977"/>
                      <a:pt x="3004115" y="2696537"/>
                      <a:pt x="3006277" y="2695096"/>
                    </a:cubicBezTo>
                    <a:cubicBezTo>
                      <a:pt x="3008798" y="2693655"/>
                      <a:pt x="3011679" y="2691855"/>
                      <a:pt x="3006997" y="2696177"/>
                    </a:cubicBezTo>
                    <a:cubicBezTo>
                      <a:pt x="3004476" y="2698338"/>
                      <a:pt x="3000514" y="2701579"/>
                      <a:pt x="2993311" y="2707342"/>
                    </a:cubicBezTo>
                    <a:cubicBezTo>
                      <a:pt x="2986107" y="2712744"/>
                      <a:pt x="2976023" y="2719947"/>
                      <a:pt x="2961977" y="2729672"/>
                    </a:cubicBezTo>
                    <a:cubicBezTo>
                      <a:pt x="2950091" y="2736875"/>
                      <a:pt x="2938206" y="2743358"/>
                      <a:pt x="2926320" y="2750201"/>
                    </a:cubicBezTo>
                    <a:cubicBezTo>
                      <a:pt x="2892825" y="2771451"/>
                      <a:pt x="2852487" y="2793421"/>
                      <a:pt x="2809268" y="2811789"/>
                    </a:cubicBezTo>
                    <a:cubicBezTo>
                      <a:pt x="2803865" y="2813950"/>
                      <a:pt x="2798463" y="2816111"/>
                      <a:pt x="2793060" y="2818272"/>
                    </a:cubicBezTo>
                    <a:cubicBezTo>
                      <a:pt x="2787658" y="2820433"/>
                      <a:pt x="2782255" y="2822954"/>
                      <a:pt x="2776493" y="2824755"/>
                    </a:cubicBezTo>
                    <a:cubicBezTo>
                      <a:pt x="2765328" y="2828716"/>
                      <a:pt x="2754163" y="2832318"/>
                      <a:pt x="2742998" y="2836280"/>
                    </a:cubicBezTo>
                    <a:cubicBezTo>
                      <a:pt x="2731473" y="2839521"/>
                      <a:pt x="2720307" y="2842763"/>
                      <a:pt x="2709142" y="2846004"/>
                    </a:cubicBezTo>
                    <a:cubicBezTo>
                      <a:pt x="2703740" y="2847805"/>
                      <a:pt x="2697977" y="2848885"/>
                      <a:pt x="2692215" y="2850326"/>
                    </a:cubicBezTo>
                    <a:cubicBezTo>
                      <a:pt x="2686452" y="2851767"/>
                      <a:pt x="2681050" y="2852847"/>
                      <a:pt x="2675647" y="2854288"/>
                    </a:cubicBezTo>
                    <a:lnTo>
                      <a:pt x="2694016" y="2849966"/>
                    </a:lnTo>
                    <a:cubicBezTo>
                      <a:pt x="2706261" y="2846364"/>
                      <a:pt x="2685732" y="2850326"/>
                      <a:pt x="2676368" y="2852127"/>
                    </a:cubicBezTo>
                    <a:cubicBezTo>
                      <a:pt x="2672046" y="2853207"/>
                      <a:pt x="2668084" y="2853928"/>
                      <a:pt x="2664122" y="2855008"/>
                    </a:cubicBezTo>
                    <a:cubicBezTo>
                      <a:pt x="2660160" y="2855729"/>
                      <a:pt x="2655838" y="2856449"/>
                      <a:pt x="2651877" y="2857169"/>
                    </a:cubicBezTo>
                    <a:cubicBezTo>
                      <a:pt x="2643593" y="2858610"/>
                      <a:pt x="2635669" y="2860051"/>
                      <a:pt x="2627746" y="2861491"/>
                    </a:cubicBezTo>
                    <a:cubicBezTo>
                      <a:pt x="2625945" y="2861851"/>
                      <a:pt x="2623784" y="2862212"/>
                      <a:pt x="2621983" y="2862572"/>
                    </a:cubicBezTo>
                    <a:cubicBezTo>
                      <a:pt x="2620182" y="2862572"/>
                      <a:pt x="2618021" y="2862932"/>
                      <a:pt x="2616221" y="2863292"/>
                    </a:cubicBezTo>
                    <a:cubicBezTo>
                      <a:pt x="2612259" y="2863652"/>
                      <a:pt x="2608657" y="2864372"/>
                      <a:pt x="2604695" y="2864733"/>
                    </a:cubicBezTo>
                    <a:cubicBezTo>
                      <a:pt x="2597132" y="2865813"/>
                      <a:pt x="2589929" y="2866894"/>
                      <a:pt x="2582725" y="2867614"/>
                    </a:cubicBezTo>
                    <a:cubicBezTo>
                      <a:pt x="2568319" y="2869055"/>
                      <a:pt x="2554633" y="2870135"/>
                      <a:pt x="2542027" y="2870855"/>
                    </a:cubicBezTo>
                    <a:cubicBezTo>
                      <a:pt x="2529421" y="2871576"/>
                      <a:pt x="2517896" y="2871216"/>
                      <a:pt x="2507451" y="2870855"/>
                    </a:cubicBezTo>
                    <a:cubicBezTo>
                      <a:pt x="2497727" y="2871576"/>
                      <a:pt x="2487282" y="2871576"/>
                      <a:pt x="2476117" y="2871936"/>
                    </a:cubicBezTo>
                    <a:cubicBezTo>
                      <a:pt x="2464952" y="2871936"/>
                      <a:pt x="2453427" y="2872296"/>
                      <a:pt x="2441182" y="2872656"/>
                    </a:cubicBezTo>
                    <a:cubicBezTo>
                      <a:pt x="2438300" y="2872656"/>
                      <a:pt x="2435059" y="2872656"/>
                      <a:pt x="2432177" y="2872656"/>
                    </a:cubicBezTo>
                    <a:cubicBezTo>
                      <a:pt x="2430737" y="2872656"/>
                      <a:pt x="2428936" y="2872656"/>
                      <a:pt x="2427495" y="2872656"/>
                    </a:cubicBezTo>
                    <a:lnTo>
                      <a:pt x="2423894" y="2872656"/>
                    </a:lnTo>
                    <a:cubicBezTo>
                      <a:pt x="2418851" y="2873737"/>
                      <a:pt x="2414169" y="2875538"/>
                      <a:pt x="2410208" y="2878059"/>
                    </a:cubicBezTo>
                    <a:cubicBezTo>
                      <a:pt x="2401564" y="2883461"/>
                      <a:pt x="2395801" y="2892825"/>
                      <a:pt x="2394721" y="2902910"/>
                    </a:cubicBezTo>
                    <a:cubicBezTo>
                      <a:pt x="2394721" y="2904351"/>
                      <a:pt x="2394721" y="2905431"/>
                      <a:pt x="2394721" y="2906872"/>
                    </a:cubicBezTo>
                    <a:lnTo>
                      <a:pt x="2394721" y="2911914"/>
                    </a:lnTo>
                    <a:cubicBezTo>
                      <a:pt x="2394721" y="2911914"/>
                      <a:pt x="2394721" y="2921638"/>
                      <a:pt x="2394721" y="2921638"/>
                    </a:cubicBezTo>
                    <a:cubicBezTo>
                      <a:pt x="2394721" y="2928121"/>
                      <a:pt x="2394721" y="2934604"/>
                      <a:pt x="2395441" y="2941087"/>
                    </a:cubicBezTo>
                    <a:cubicBezTo>
                      <a:pt x="2396161" y="2954053"/>
                      <a:pt x="2396521" y="2967019"/>
                      <a:pt x="2397602" y="2979624"/>
                    </a:cubicBezTo>
                    <a:cubicBezTo>
                      <a:pt x="2399403" y="3004836"/>
                      <a:pt x="2402284" y="3028967"/>
                      <a:pt x="2405526" y="3050216"/>
                    </a:cubicBezTo>
                    <a:cubicBezTo>
                      <a:pt x="2405886" y="3062102"/>
                      <a:pt x="2400843" y="3034009"/>
                      <a:pt x="2397242" y="2998353"/>
                    </a:cubicBezTo>
                    <a:cubicBezTo>
                      <a:pt x="2396161" y="2989349"/>
                      <a:pt x="2395801" y="2979985"/>
                      <a:pt x="2395081" y="2970620"/>
                    </a:cubicBezTo>
                    <a:cubicBezTo>
                      <a:pt x="2394360" y="2961256"/>
                      <a:pt x="2394000" y="2951892"/>
                      <a:pt x="2393640" y="2943248"/>
                    </a:cubicBezTo>
                    <a:cubicBezTo>
                      <a:pt x="2392920" y="2934604"/>
                      <a:pt x="2393280" y="2926320"/>
                      <a:pt x="2392920" y="2919117"/>
                    </a:cubicBezTo>
                    <a:cubicBezTo>
                      <a:pt x="2392920" y="2915516"/>
                      <a:pt x="2392920" y="2912274"/>
                      <a:pt x="2392920" y="2909033"/>
                    </a:cubicBezTo>
                    <a:cubicBezTo>
                      <a:pt x="2392920" y="2908312"/>
                      <a:pt x="2392920" y="2907592"/>
                      <a:pt x="2392920" y="2906872"/>
                    </a:cubicBezTo>
                    <a:cubicBezTo>
                      <a:pt x="2392920" y="2906151"/>
                      <a:pt x="2392920" y="2905791"/>
                      <a:pt x="2392920" y="2905071"/>
                    </a:cubicBezTo>
                    <a:cubicBezTo>
                      <a:pt x="2392920" y="2903990"/>
                      <a:pt x="2392920" y="2902910"/>
                      <a:pt x="2392920" y="2902189"/>
                    </a:cubicBezTo>
                    <a:cubicBezTo>
                      <a:pt x="2392920" y="2903630"/>
                      <a:pt x="2392920" y="2904711"/>
                      <a:pt x="2392920" y="2906151"/>
                    </a:cubicBezTo>
                    <a:cubicBezTo>
                      <a:pt x="2392920" y="2907592"/>
                      <a:pt x="2392920" y="2909393"/>
                      <a:pt x="2392920" y="2911194"/>
                    </a:cubicBezTo>
                    <a:lnTo>
                      <a:pt x="2392920" y="2921278"/>
                    </a:lnTo>
                    <a:cubicBezTo>
                      <a:pt x="2392920" y="2927761"/>
                      <a:pt x="2392920" y="2934604"/>
                      <a:pt x="2393280" y="2941087"/>
                    </a:cubicBezTo>
                    <a:cubicBezTo>
                      <a:pt x="2393640" y="2954413"/>
                      <a:pt x="2394000" y="2967379"/>
                      <a:pt x="2395081" y="2980705"/>
                    </a:cubicBezTo>
                    <a:cubicBezTo>
                      <a:pt x="2394721" y="2974582"/>
                      <a:pt x="2394360" y="2968820"/>
                      <a:pt x="2394000" y="2963777"/>
                    </a:cubicBezTo>
                    <a:cubicBezTo>
                      <a:pt x="2394000" y="2958375"/>
                      <a:pt x="2393640" y="2953693"/>
                      <a:pt x="2393280" y="2949011"/>
                    </a:cubicBezTo>
                    <a:cubicBezTo>
                      <a:pt x="2393280" y="2944329"/>
                      <a:pt x="2392920" y="2940007"/>
                      <a:pt x="2392560" y="2936045"/>
                    </a:cubicBezTo>
                    <a:cubicBezTo>
                      <a:pt x="2392560" y="2932083"/>
                      <a:pt x="2392560" y="2928121"/>
                      <a:pt x="2392199" y="2924520"/>
                    </a:cubicBezTo>
                    <a:cubicBezTo>
                      <a:pt x="2392199" y="2920918"/>
                      <a:pt x="2392199" y="2917316"/>
                      <a:pt x="2391839" y="2914075"/>
                    </a:cubicBezTo>
                    <a:cubicBezTo>
                      <a:pt x="2391839" y="2910833"/>
                      <a:pt x="2391479" y="2906872"/>
                      <a:pt x="2391839" y="2904351"/>
                    </a:cubicBezTo>
                    <a:cubicBezTo>
                      <a:pt x="2391839" y="2898588"/>
                      <a:pt x="2393280" y="2892825"/>
                      <a:pt x="2396521" y="2887063"/>
                    </a:cubicBezTo>
                    <a:cubicBezTo>
                      <a:pt x="2392199" y="2893546"/>
                      <a:pt x="2390759" y="2900389"/>
                      <a:pt x="2390759" y="2907232"/>
                    </a:cubicBezTo>
                    <a:cubicBezTo>
                      <a:pt x="2390759" y="2914795"/>
                      <a:pt x="2390759" y="2921638"/>
                      <a:pt x="2390759" y="2928121"/>
                    </a:cubicBezTo>
                    <a:cubicBezTo>
                      <a:pt x="2390759" y="2931363"/>
                      <a:pt x="2390759" y="2934604"/>
                      <a:pt x="2390759" y="2937486"/>
                    </a:cubicBezTo>
                    <a:cubicBezTo>
                      <a:pt x="2390759" y="2940727"/>
                      <a:pt x="2390759" y="2943608"/>
                      <a:pt x="2391119" y="2946490"/>
                    </a:cubicBezTo>
                    <a:cubicBezTo>
                      <a:pt x="2391119" y="2952252"/>
                      <a:pt x="2391839" y="2958015"/>
                      <a:pt x="2392199" y="2963777"/>
                    </a:cubicBezTo>
                    <a:cubicBezTo>
                      <a:pt x="2394000" y="2986468"/>
                      <a:pt x="2396161" y="3008437"/>
                      <a:pt x="2400843" y="3041212"/>
                    </a:cubicBezTo>
                    <a:cubicBezTo>
                      <a:pt x="2399403" y="3036170"/>
                      <a:pt x="2399763" y="3045174"/>
                      <a:pt x="2404805" y="3075067"/>
                    </a:cubicBezTo>
                    <a:lnTo>
                      <a:pt x="2408047" y="3083351"/>
                    </a:lnTo>
                    <a:cubicBezTo>
                      <a:pt x="2408047" y="3084072"/>
                      <a:pt x="2408407" y="3087313"/>
                      <a:pt x="2410208" y="3096677"/>
                    </a:cubicBezTo>
                    <a:cubicBezTo>
                      <a:pt x="2412369" y="3106042"/>
                      <a:pt x="2414169" y="3115766"/>
                      <a:pt x="2416691" y="3125130"/>
                    </a:cubicBezTo>
                    <a:lnTo>
                      <a:pt x="2420292" y="3139177"/>
                    </a:lnTo>
                    <a:lnTo>
                      <a:pt x="2424254" y="3153223"/>
                    </a:lnTo>
                    <a:cubicBezTo>
                      <a:pt x="2425695" y="3157905"/>
                      <a:pt x="2427135" y="3162587"/>
                      <a:pt x="2428576" y="3167269"/>
                    </a:cubicBezTo>
                    <a:cubicBezTo>
                      <a:pt x="2430017" y="3171951"/>
                      <a:pt x="2431457" y="3176633"/>
                      <a:pt x="2432898" y="3181315"/>
                    </a:cubicBezTo>
                    <a:lnTo>
                      <a:pt x="2437940" y="3195722"/>
                    </a:lnTo>
                    <a:cubicBezTo>
                      <a:pt x="2440101" y="3201845"/>
                      <a:pt x="2442622" y="3207968"/>
                      <a:pt x="2445143" y="3214090"/>
                    </a:cubicBezTo>
                    <a:cubicBezTo>
                      <a:pt x="2442262" y="3206167"/>
                      <a:pt x="2440101" y="3200404"/>
                      <a:pt x="2438660" y="3195002"/>
                    </a:cubicBezTo>
                    <a:cubicBezTo>
                      <a:pt x="2438660" y="3193921"/>
                      <a:pt x="2437940" y="3192841"/>
                      <a:pt x="2437580" y="3191400"/>
                    </a:cubicBezTo>
                    <a:cubicBezTo>
                      <a:pt x="2437580" y="3190319"/>
                      <a:pt x="2437220" y="3189599"/>
                      <a:pt x="2436860" y="3188879"/>
                    </a:cubicBezTo>
                    <a:cubicBezTo>
                      <a:pt x="2436499" y="3187078"/>
                      <a:pt x="2435779" y="3185277"/>
                      <a:pt x="2435419" y="3183837"/>
                    </a:cubicBezTo>
                    <a:cubicBezTo>
                      <a:pt x="2434339" y="3180235"/>
                      <a:pt x="2433618" y="3176633"/>
                      <a:pt x="2432177" y="3172311"/>
                    </a:cubicBezTo>
                    <a:cubicBezTo>
                      <a:pt x="2430737" y="3167629"/>
                      <a:pt x="2429296" y="3162227"/>
                      <a:pt x="2427135" y="3155024"/>
                    </a:cubicBezTo>
                    <a:cubicBezTo>
                      <a:pt x="2429296" y="3165468"/>
                      <a:pt x="2421373" y="3141337"/>
                      <a:pt x="2415250" y="3111804"/>
                    </a:cubicBezTo>
                    <a:cubicBezTo>
                      <a:pt x="2421733" y="3137376"/>
                      <a:pt x="2409847" y="3082991"/>
                      <a:pt x="2411648" y="3083351"/>
                    </a:cubicBezTo>
                    <a:cubicBezTo>
                      <a:pt x="2417051" y="3113245"/>
                      <a:pt x="2424974" y="3145659"/>
                      <a:pt x="2434339" y="3175193"/>
                    </a:cubicBezTo>
                    <a:cubicBezTo>
                      <a:pt x="2435419" y="3178794"/>
                      <a:pt x="2436860" y="3182396"/>
                      <a:pt x="2437940" y="3185998"/>
                    </a:cubicBezTo>
                    <a:cubicBezTo>
                      <a:pt x="2438660" y="3187798"/>
                      <a:pt x="2439021" y="3189599"/>
                      <a:pt x="2439741" y="3191400"/>
                    </a:cubicBezTo>
                    <a:lnTo>
                      <a:pt x="2440821" y="3195002"/>
                    </a:lnTo>
                    <a:lnTo>
                      <a:pt x="2442262" y="3198963"/>
                    </a:lnTo>
                    <a:cubicBezTo>
                      <a:pt x="2444423" y="3204006"/>
                      <a:pt x="2446224" y="3209048"/>
                      <a:pt x="2448025" y="3213730"/>
                    </a:cubicBezTo>
                    <a:cubicBezTo>
                      <a:pt x="2450186" y="3218772"/>
                      <a:pt x="2451626" y="3223094"/>
                      <a:pt x="2453787" y="3228137"/>
                    </a:cubicBezTo>
                    <a:cubicBezTo>
                      <a:pt x="2458109" y="3237861"/>
                      <a:pt x="2462071" y="3246865"/>
                      <a:pt x="2466033" y="3255149"/>
                    </a:cubicBezTo>
                    <a:cubicBezTo>
                      <a:pt x="2469995" y="3263793"/>
                      <a:pt x="2473956" y="3271716"/>
                      <a:pt x="2477198" y="3278559"/>
                    </a:cubicBezTo>
                    <a:lnTo>
                      <a:pt x="2480439" y="3287563"/>
                    </a:lnTo>
                    <a:lnTo>
                      <a:pt x="2478999" y="3287563"/>
                    </a:lnTo>
                    <a:cubicBezTo>
                      <a:pt x="2478999" y="3287563"/>
                      <a:pt x="2478278" y="3287563"/>
                      <a:pt x="2478278" y="3287563"/>
                    </a:cubicBezTo>
                    <a:cubicBezTo>
                      <a:pt x="2478278" y="3287563"/>
                      <a:pt x="2477918" y="3287563"/>
                      <a:pt x="2477198" y="3287563"/>
                    </a:cubicBezTo>
                    <a:cubicBezTo>
                      <a:pt x="2458830" y="3279280"/>
                      <a:pt x="2440461" y="3270636"/>
                      <a:pt x="2422093" y="3262352"/>
                    </a:cubicBezTo>
                    <a:cubicBezTo>
                      <a:pt x="2417411" y="3260191"/>
                      <a:pt x="2413089" y="3258030"/>
                      <a:pt x="2408767" y="3256229"/>
                    </a:cubicBezTo>
                    <a:cubicBezTo>
                      <a:pt x="2404445" y="3254068"/>
                      <a:pt x="2399763" y="3252268"/>
                      <a:pt x="2395441" y="3249746"/>
                    </a:cubicBezTo>
                    <a:cubicBezTo>
                      <a:pt x="2387517" y="3245785"/>
                      <a:pt x="2379954" y="3242183"/>
                      <a:pt x="2372391" y="3238221"/>
                    </a:cubicBezTo>
                    <a:cubicBezTo>
                      <a:pt x="2369149" y="3236781"/>
                      <a:pt x="2366268" y="3234980"/>
                      <a:pt x="2363026" y="3233539"/>
                    </a:cubicBezTo>
                    <a:cubicBezTo>
                      <a:pt x="2360145" y="3231738"/>
                      <a:pt x="2357264" y="3230297"/>
                      <a:pt x="2354022" y="3228497"/>
                    </a:cubicBezTo>
                    <a:cubicBezTo>
                      <a:pt x="2348260" y="3225255"/>
                      <a:pt x="2342497" y="3222014"/>
                      <a:pt x="2337095" y="3219132"/>
                    </a:cubicBezTo>
                    <a:cubicBezTo>
                      <a:pt x="2331692" y="3216251"/>
                      <a:pt x="2326290" y="3213370"/>
                      <a:pt x="2321608" y="3210488"/>
                    </a:cubicBezTo>
                    <a:cubicBezTo>
                      <a:pt x="2316925" y="3207607"/>
                      <a:pt x="2312243" y="3204726"/>
                      <a:pt x="2307921" y="3201845"/>
                    </a:cubicBezTo>
                    <a:lnTo>
                      <a:pt x="2319087" y="3207607"/>
                    </a:lnTo>
                    <a:cubicBezTo>
                      <a:pt x="2258579" y="3170871"/>
                      <a:pt x="2201673" y="3130172"/>
                      <a:pt x="2155933" y="3086953"/>
                    </a:cubicBezTo>
                    <a:cubicBezTo>
                      <a:pt x="2132162" y="3066424"/>
                      <a:pt x="2105870" y="3041933"/>
                      <a:pt x="2082460" y="3017081"/>
                    </a:cubicBezTo>
                    <a:cubicBezTo>
                      <a:pt x="2059049" y="2991870"/>
                      <a:pt x="2037439" y="2967019"/>
                      <a:pt x="2021592" y="2946490"/>
                    </a:cubicBezTo>
                    <a:cubicBezTo>
                      <a:pt x="2019431" y="2943968"/>
                      <a:pt x="2015830" y="2939646"/>
                      <a:pt x="2011868" y="2933524"/>
                    </a:cubicBezTo>
                    <a:cubicBezTo>
                      <a:pt x="2007906" y="2927761"/>
                      <a:pt x="2002504" y="2920558"/>
                      <a:pt x="1997101" y="2912274"/>
                    </a:cubicBezTo>
                    <a:cubicBezTo>
                      <a:pt x="1994580" y="2907952"/>
                      <a:pt x="1991699" y="2903630"/>
                      <a:pt x="1988457" y="2898948"/>
                    </a:cubicBezTo>
                    <a:cubicBezTo>
                      <a:pt x="1987017" y="2896787"/>
                      <a:pt x="1985576" y="2894626"/>
                      <a:pt x="1984135" y="2892105"/>
                    </a:cubicBezTo>
                    <a:cubicBezTo>
                      <a:pt x="1983055" y="2890664"/>
                      <a:pt x="1981974" y="2889224"/>
                      <a:pt x="1980534" y="2887783"/>
                    </a:cubicBezTo>
                    <a:cubicBezTo>
                      <a:pt x="1978013" y="2884902"/>
                      <a:pt x="1974411" y="2882741"/>
                      <a:pt x="1970809" y="2881300"/>
                    </a:cubicBezTo>
                    <a:cubicBezTo>
                      <a:pt x="1969008" y="2880580"/>
                      <a:pt x="1966847" y="2879860"/>
                      <a:pt x="1965047" y="2879499"/>
                    </a:cubicBezTo>
                    <a:cubicBezTo>
                      <a:pt x="1962886" y="2879499"/>
                      <a:pt x="1961445" y="2879139"/>
                      <a:pt x="1957483" y="2879139"/>
                    </a:cubicBezTo>
                    <a:cubicBezTo>
                      <a:pt x="1906340" y="2878419"/>
                      <a:pt x="1849435" y="2878059"/>
                      <a:pt x="1814139" y="2879499"/>
                    </a:cubicBezTo>
                    <a:cubicBezTo>
                      <a:pt x="1809457" y="2879499"/>
                      <a:pt x="1862400" y="2878059"/>
                      <a:pt x="1886531" y="2876978"/>
                    </a:cubicBezTo>
                    <a:cubicBezTo>
                      <a:pt x="1839710" y="2876978"/>
                      <a:pt x="1802253" y="2879139"/>
                      <a:pt x="1787487" y="2876978"/>
                    </a:cubicBezTo>
                    <a:cubicBezTo>
                      <a:pt x="1892654" y="2877698"/>
                      <a:pt x="1781724" y="2875177"/>
                      <a:pt x="1829265" y="2874457"/>
                    </a:cubicBezTo>
                    <a:cubicBezTo>
                      <a:pt x="1779923" y="2874457"/>
                      <a:pt x="1728060" y="2874817"/>
                      <a:pt x="1703929" y="2875538"/>
                    </a:cubicBezTo>
                    <a:cubicBezTo>
                      <a:pt x="1783525" y="2875538"/>
                      <a:pt x="1675476" y="2878419"/>
                      <a:pt x="1756513" y="2877698"/>
                    </a:cubicBezTo>
                    <a:cubicBezTo>
                      <a:pt x="1693844" y="2879499"/>
                      <a:pt x="1608486" y="2880220"/>
                      <a:pt x="1533932" y="2879499"/>
                    </a:cubicBezTo>
                    <a:cubicBezTo>
                      <a:pt x="1534652" y="2878419"/>
                      <a:pt x="1525648" y="2878059"/>
                      <a:pt x="1497556" y="2877698"/>
                    </a:cubicBezTo>
                    <a:lnTo>
                      <a:pt x="1475226" y="2879139"/>
                    </a:lnTo>
                    <a:cubicBezTo>
                      <a:pt x="1440290" y="2879139"/>
                      <a:pt x="1542576" y="2877338"/>
                      <a:pt x="1472344" y="2876978"/>
                    </a:cubicBezTo>
                    <a:cubicBezTo>
                      <a:pt x="1399952" y="2879499"/>
                      <a:pt x="1254806" y="2875538"/>
                      <a:pt x="1223112" y="2879860"/>
                    </a:cubicBezTo>
                    <a:cubicBezTo>
                      <a:pt x="1168007" y="2878059"/>
                      <a:pt x="1327919" y="2878059"/>
                      <a:pt x="1245082" y="2875898"/>
                    </a:cubicBezTo>
                    <a:cubicBezTo>
                      <a:pt x="1293344" y="2874457"/>
                      <a:pt x="1359974" y="2875898"/>
                      <a:pt x="1375821" y="2874097"/>
                    </a:cubicBezTo>
                    <a:cubicBezTo>
                      <a:pt x="1328640" y="2874817"/>
                      <a:pt x="1358533" y="2872296"/>
                      <a:pt x="1327919" y="2872296"/>
                    </a:cubicBezTo>
                    <a:lnTo>
                      <a:pt x="1274975" y="2873737"/>
                    </a:lnTo>
                    <a:lnTo>
                      <a:pt x="1286501" y="2873737"/>
                    </a:lnTo>
                    <a:cubicBezTo>
                      <a:pt x="1197901" y="2875898"/>
                      <a:pt x="1057437" y="2874817"/>
                      <a:pt x="944346" y="2875177"/>
                    </a:cubicBezTo>
                    <a:cubicBezTo>
                      <a:pt x="920575" y="2875898"/>
                      <a:pt x="898245" y="2876258"/>
                      <a:pt x="876996" y="2876978"/>
                    </a:cubicBezTo>
                    <a:cubicBezTo>
                      <a:pt x="866191" y="2876978"/>
                      <a:pt x="855746" y="2877698"/>
                      <a:pt x="844941" y="2877698"/>
                    </a:cubicBezTo>
                    <a:cubicBezTo>
                      <a:pt x="834136" y="2877698"/>
                      <a:pt x="823332" y="2877698"/>
                      <a:pt x="812527" y="2877698"/>
                    </a:cubicBezTo>
                    <a:cubicBezTo>
                      <a:pt x="768947" y="2876258"/>
                      <a:pt x="722846" y="2872296"/>
                      <a:pt x="665580" y="2859330"/>
                    </a:cubicBezTo>
                    <a:cubicBezTo>
                      <a:pt x="682508" y="2862572"/>
                      <a:pt x="658737" y="2856809"/>
                      <a:pt x="640009" y="2851767"/>
                    </a:cubicBezTo>
                    <a:cubicBezTo>
                      <a:pt x="621280" y="2846004"/>
                      <a:pt x="607594" y="2841682"/>
                      <a:pt x="643250" y="2850326"/>
                    </a:cubicBezTo>
                    <a:cubicBezTo>
                      <a:pt x="630284" y="2846364"/>
                      <a:pt x="617319" y="2842403"/>
                      <a:pt x="605433" y="2839161"/>
                    </a:cubicBezTo>
                    <a:cubicBezTo>
                      <a:pt x="593548" y="2835199"/>
                      <a:pt x="582383" y="2831598"/>
                      <a:pt x="572658" y="2828356"/>
                    </a:cubicBezTo>
                    <a:cubicBezTo>
                      <a:pt x="570137" y="2827636"/>
                      <a:pt x="567976" y="2826916"/>
                      <a:pt x="565815" y="2826195"/>
                    </a:cubicBezTo>
                    <a:cubicBezTo>
                      <a:pt x="563654" y="2825475"/>
                      <a:pt x="561493" y="2824755"/>
                      <a:pt x="559693" y="2824034"/>
                    </a:cubicBezTo>
                    <a:cubicBezTo>
                      <a:pt x="555731" y="2822594"/>
                      <a:pt x="552489" y="2821513"/>
                      <a:pt x="549608" y="2820433"/>
                    </a:cubicBezTo>
                    <a:cubicBezTo>
                      <a:pt x="543845" y="2818632"/>
                      <a:pt x="540604" y="2817551"/>
                      <a:pt x="540244" y="2817551"/>
                    </a:cubicBezTo>
                    <a:cubicBezTo>
                      <a:pt x="562214" y="2826555"/>
                      <a:pt x="566176" y="2827996"/>
                      <a:pt x="569417" y="2829077"/>
                    </a:cubicBezTo>
                    <a:cubicBezTo>
                      <a:pt x="572298" y="2830157"/>
                      <a:pt x="574459" y="2830877"/>
                      <a:pt x="593548" y="2837720"/>
                    </a:cubicBezTo>
                    <a:cubicBezTo>
                      <a:pt x="587065" y="2835920"/>
                      <a:pt x="578421" y="2833038"/>
                      <a:pt x="569057" y="2830157"/>
                    </a:cubicBezTo>
                    <a:cubicBezTo>
                      <a:pt x="564375" y="2828716"/>
                      <a:pt x="559332" y="2826555"/>
                      <a:pt x="554290" y="2824755"/>
                    </a:cubicBezTo>
                    <a:cubicBezTo>
                      <a:pt x="549248" y="2822954"/>
                      <a:pt x="544206" y="2820793"/>
                      <a:pt x="538803" y="2818632"/>
                    </a:cubicBezTo>
                    <a:cubicBezTo>
                      <a:pt x="533761" y="2816471"/>
                      <a:pt x="528358" y="2814670"/>
                      <a:pt x="523676" y="2812509"/>
                    </a:cubicBezTo>
                    <a:cubicBezTo>
                      <a:pt x="518634" y="2810348"/>
                      <a:pt x="513952" y="2808187"/>
                      <a:pt x="509630" y="2806026"/>
                    </a:cubicBezTo>
                    <a:cubicBezTo>
                      <a:pt x="500626" y="2801704"/>
                      <a:pt x="492702" y="2798103"/>
                      <a:pt x="486940" y="2795221"/>
                    </a:cubicBezTo>
                    <a:cubicBezTo>
                      <a:pt x="497745" y="2800624"/>
                      <a:pt x="493783" y="2798103"/>
                      <a:pt x="496304" y="2799183"/>
                    </a:cubicBezTo>
                    <a:cubicBezTo>
                      <a:pt x="489821" y="2796302"/>
                      <a:pt x="484779" y="2793421"/>
                      <a:pt x="480457" y="2791259"/>
                    </a:cubicBezTo>
                    <a:cubicBezTo>
                      <a:pt x="476135" y="2789099"/>
                      <a:pt x="472893" y="2787298"/>
                      <a:pt x="470372" y="2786217"/>
                    </a:cubicBezTo>
                    <a:cubicBezTo>
                      <a:pt x="464970" y="2783696"/>
                      <a:pt x="462449" y="2782616"/>
                      <a:pt x="460288" y="2781535"/>
                    </a:cubicBezTo>
                    <a:cubicBezTo>
                      <a:pt x="458127" y="2780455"/>
                      <a:pt x="456326" y="2780094"/>
                      <a:pt x="452724" y="2778294"/>
                    </a:cubicBezTo>
                    <a:cubicBezTo>
                      <a:pt x="449123" y="2776493"/>
                      <a:pt x="444080" y="2773972"/>
                      <a:pt x="435076" y="2768929"/>
                    </a:cubicBezTo>
                    <a:cubicBezTo>
                      <a:pt x="432555" y="2766768"/>
                      <a:pt x="426072" y="2763167"/>
                      <a:pt x="417789" y="2758124"/>
                    </a:cubicBezTo>
                    <a:cubicBezTo>
                      <a:pt x="409505" y="2752722"/>
                      <a:pt x="399420" y="2746239"/>
                      <a:pt x="388615" y="2739396"/>
                    </a:cubicBezTo>
                    <a:cubicBezTo>
                      <a:pt x="377810" y="2732193"/>
                      <a:pt x="367006" y="2724269"/>
                      <a:pt x="356561" y="2716706"/>
                    </a:cubicBezTo>
                    <a:cubicBezTo>
                      <a:pt x="351158" y="2713104"/>
                      <a:pt x="346476" y="2709142"/>
                      <a:pt x="342154" y="2705541"/>
                    </a:cubicBezTo>
                    <a:cubicBezTo>
                      <a:pt x="337832" y="2701939"/>
                      <a:pt x="333511" y="2698698"/>
                      <a:pt x="329909" y="2695456"/>
                    </a:cubicBezTo>
                    <a:cubicBezTo>
                      <a:pt x="326307" y="2692935"/>
                      <a:pt x="322345" y="2690054"/>
                      <a:pt x="318744" y="2687533"/>
                    </a:cubicBezTo>
                    <a:lnTo>
                      <a:pt x="307939" y="2678889"/>
                    </a:lnTo>
                    <a:cubicBezTo>
                      <a:pt x="300736" y="2673126"/>
                      <a:pt x="293532" y="2667724"/>
                      <a:pt x="286689" y="2661961"/>
                    </a:cubicBezTo>
                    <a:cubicBezTo>
                      <a:pt x="298215" y="2671325"/>
                      <a:pt x="288490" y="2662681"/>
                      <a:pt x="275885" y="2650076"/>
                    </a:cubicBezTo>
                    <a:cubicBezTo>
                      <a:pt x="272643" y="2646834"/>
                      <a:pt x="269402" y="2643593"/>
                      <a:pt x="265800" y="2640351"/>
                    </a:cubicBezTo>
                    <a:cubicBezTo>
                      <a:pt x="262558" y="2637110"/>
                      <a:pt x="258957" y="2633868"/>
                      <a:pt x="256436" y="2630627"/>
                    </a:cubicBezTo>
                    <a:cubicBezTo>
                      <a:pt x="250673" y="2624504"/>
                      <a:pt x="246351" y="2619462"/>
                      <a:pt x="244911" y="2617661"/>
                    </a:cubicBezTo>
                    <a:cubicBezTo>
                      <a:pt x="241309" y="2614059"/>
                      <a:pt x="238067" y="2610818"/>
                      <a:pt x="234826" y="2607577"/>
                    </a:cubicBezTo>
                    <a:cubicBezTo>
                      <a:pt x="231585" y="2604335"/>
                      <a:pt x="228343" y="2600734"/>
                      <a:pt x="225102" y="2597132"/>
                    </a:cubicBezTo>
                    <a:cubicBezTo>
                      <a:pt x="218619" y="2590289"/>
                      <a:pt x="212136" y="2583086"/>
                      <a:pt x="205293" y="2575522"/>
                    </a:cubicBezTo>
                    <a:cubicBezTo>
                      <a:pt x="198810" y="2567599"/>
                      <a:pt x="191967" y="2559315"/>
                      <a:pt x="184403" y="2549951"/>
                    </a:cubicBezTo>
                    <a:cubicBezTo>
                      <a:pt x="180441" y="2545269"/>
                      <a:pt x="176840" y="2540226"/>
                      <a:pt x="172878" y="2534824"/>
                    </a:cubicBezTo>
                    <a:cubicBezTo>
                      <a:pt x="168916" y="2529421"/>
                      <a:pt x="164954" y="2523659"/>
                      <a:pt x="160633" y="2517536"/>
                    </a:cubicBezTo>
                    <a:cubicBezTo>
                      <a:pt x="164234" y="2522578"/>
                      <a:pt x="164234" y="2522218"/>
                      <a:pt x="162073" y="2518616"/>
                    </a:cubicBezTo>
                    <a:cubicBezTo>
                      <a:pt x="160993" y="2516816"/>
                      <a:pt x="159552" y="2514655"/>
                      <a:pt x="157391" y="2511773"/>
                    </a:cubicBezTo>
                    <a:cubicBezTo>
                      <a:pt x="155590" y="2508892"/>
                      <a:pt x="153429" y="2505291"/>
                      <a:pt x="151268" y="2501689"/>
                    </a:cubicBezTo>
                    <a:cubicBezTo>
                      <a:pt x="146946" y="2494486"/>
                      <a:pt x="142264" y="2486562"/>
                      <a:pt x="138302" y="2480439"/>
                    </a:cubicBezTo>
                    <a:cubicBezTo>
                      <a:pt x="134701" y="2474316"/>
                      <a:pt x="132540" y="2469634"/>
                      <a:pt x="132540" y="2469274"/>
                    </a:cubicBezTo>
                    <a:cubicBezTo>
                      <a:pt x="129298" y="2463872"/>
                      <a:pt x="126417" y="2458469"/>
                      <a:pt x="123536" y="2453067"/>
                    </a:cubicBezTo>
                    <a:cubicBezTo>
                      <a:pt x="120654" y="2447665"/>
                      <a:pt x="117413" y="2442622"/>
                      <a:pt x="114892" y="2437220"/>
                    </a:cubicBezTo>
                    <a:cubicBezTo>
                      <a:pt x="109489" y="2426775"/>
                      <a:pt x="104087" y="2416690"/>
                      <a:pt x="99045" y="2406966"/>
                    </a:cubicBezTo>
                    <a:cubicBezTo>
                      <a:pt x="89680" y="2387157"/>
                      <a:pt x="80316" y="2368429"/>
                      <a:pt x="72393" y="2348980"/>
                    </a:cubicBezTo>
                    <a:cubicBezTo>
                      <a:pt x="68431" y="2339256"/>
                      <a:pt x="64109" y="2329891"/>
                      <a:pt x="60867" y="2320167"/>
                    </a:cubicBezTo>
                    <a:cubicBezTo>
                      <a:pt x="57266" y="2310443"/>
                      <a:pt x="53664" y="2300358"/>
                      <a:pt x="50423" y="2290273"/>
                    </a:cubicBezTo>
                    <a:cubicBezTo>
                      <a:pt x="47541" y="2279829"/>
                      <a:pt x="44300" y="2269384"/>
                      <a:pt x="41419" y="2258579"/>
                    </a:cubicBezTo>
                    <a:cubicBezTo>
                      <a:pt x="39618" y="2253177"/>
                      <a:pt x="38537" y="2247414"/>
                      <a:pt x="37457" y="2242012"/>
                    </a:cubicBezTo>
                    <a:cubicBezTo>
                      <a:pt x="36376" y="2236249"/>
                      <a:pt x="34936" y="2230486"/>
                      <a:pt x="33855" y="2224724"/>
                    </a:cubicBezTo>
                    <a:cubicBezTo>
                      <a:pt x="34936" y="2227605"/>
                      <a:pt x="40338" y="2246334"/>
                      <a:pt x="34215" y="2218601"/>
                    </a:cubicBezTo>
                    <a:cubicBezTo>
                      <a:pt x="32775" y="2213199"/>
                      <a:pt x="31694" y="2206716"/>
                      <a:pt x="30254" y="2199873"/>
                    </a:cubicBezTo>
                    <a:cubicBezTo>
                      <a:pt x="28813" y="2192669"/>
                      <a:pt x="27733" y="2185106"/>
                      <a:pt x="26292" y="2177543"/>
                    </a:cubicBezTo>
                    <a:cubicBezTo>
                      <a:pt x="24851" y="2169979"/>
                      <a:pt x="24131" y="2162056"/>
                      <a:pt x="23050" y="2154852"/>
                    </a:cubicBezTo>
                    <a:cubicBezTo>
                      <a:pt x="21970" y="2147649"/>
                      <a:pt x="21250" y="2140806"/>
                      <a:pt x="20529" y="2134683"/>
                    </a:cubicBezTo>
                    <a:lnTo>
                      <a:pt x="20529" y="2135404"/>
                    </a:lnTo>
                    <a:cubicBezTo>
                      <a:pt x="20529" y="2135043"/>
                      <a:pt x="20529" y="2134683"/>
                      <a:pt x="20529" y="2134323"/>
                    </a:cubicBezTo>
                    <a:cubicBezTo>
                      <a:pt x="19809" y="2128560"/>
                      <a:pt x="19449" y="2123878"/>
                      <a:pt x="19089" y="2120637"/>
                    </a:cubicBezTo>
                    <a:cubicBezTo>
                      <a:pt x="19089" y="2117395"/>
                      <a:pt x="18368" y="2115595"/>
                      <a:pt x="18368" y="2115234"/>
                    </a:cubicBezTo>
                    <a:cubicBezTo>
                      <a:pt x="17288" y="2105150"/>
                      <a:pt x="16207" y="2096146"/>
                      <a:pt x="15127" y="2087142"/>
                    </a:cubicBezTo>
                    <a:cubicBezTo>
                      <a:pt x="14407" y="2078138"/>
                      <a:pt x="14046" y="2069134"/>
                      <a:pt x="13326" y="2059049"/>
                    </a:cubicBezTo>
                    <a:cubicBezTo>
                      <a:pt x="13326" y="2054007"/>
                      <a:pt x="12606" y="2048604"/>
                      <a:pt x="12246" y="2042842"/>
                    </a:cubicBezTo>
                    <a:cubicBezTo>
                      <a:pt x="12246" y="2037079"/>
                      <a:pt x="12246" y="2030956"/>
                      <a:pt x="11885" y="2024113"/>
                    </a:cubicBezTo>
                    <a:cubicBezTo>
                      <a:pt x="11885" y="2010427"/>
                      <a:pt x="11165" y="1994580"/>
                      <a:pt x="10805" y="1974771"/>
                    </a:cubicBezTo>
                    <a:cubicBezTo>
                      <a:pt x="10085" y="1977652"/>
                      <a:pt x="9724" y="1995661"/>
                      <a:pt x="9724" y="2016550"/>
                    </a:cubicBezTo>
                    <a:cubicBezTo>
                      <a:pt x="9724" y="2026995"/>
                      <a:pt x="9724" y="2038160"/>
                      <a:pt x="9724" y="2048604"/>
                    </a:cubicBezTo>
                    <a:cubicBezTo>
                      <a:pt x="10085" y="2059049"/>
                      <a:pt x="10445" y="2069134"/>
                      <a:pt x="10805" y="2076337"/>
                    </a:cubicBezTo>
                    <a:cubicBezTo>
                      <a:pt x="11165" y="2080659"/>
                      <a:pt x="11525" y="2084981"/>
                      <a:pt x="12246" y="2088943"/>
                    </a:cubicBezTo>
                    <a:lnTo>
                      <a:pt x="14046" y="2101548"/>
                    </a:lnTo>
                    <a:cubicBezTo>
                      <a:pt x="14046" y="2107671"/>
                      <a:pt x="14046" y="2115234"/>
                      <a:pt x="14767" y="2123518"/>
                    </a:cubicBezTo>
                    <a:cubicBezTo>
                      <a:pt x="14767" y="2125679"/>
                      <a:pt x="14767" y="2127840"/>
                      <a:pt x="15127" y="2129641"/>
                    </a:cubicBezTo>
                    <a:cubicBezTo>
                      <a:pt x="15127" y="2131802"/>
                      <a:pt x="15847" y="2133963"/>
                      <a:pt x="15847" y="2136124"/>
                    </a:cubicBezTo>
                    <a:cubicBezTo>
                      <a:pt x="16567" y="2140446"/>
                      <a:pt x="16928" y="2144768"/>
                      <a:pt x="17648" y="2149090"/>
                    </a:cubicBezTo>
                    <a:cubicBezTo>
                      <a:pt x="19089" y="2157734"/>
                      <a:pt x="20169" y="2166017"/>
                      <a:pt x="21250" y="2173581"/>
                    </a:cubicBezTo>
                    <a:cubicBezTo>
                      <a:pt x="22690" y="2180784"/>
                      <a:pt x="23771" y="2187267"/>
                      <a:pt x="24491" y="2191949"/>
                    </a:cubicBezTo>
                    <a:cubicBezTo>
                      <a:pt x="23050" y="2186186"/>
                      <a:pt x="21250" y="2178623"/>
                      <a:pt x="19809" y="2170339"/>
                    </a:cubicBezTo>
                    <a:cubicBezTo>
                      <a:pt x="18368" y="2161695"/>
                      <a:pt x="16928" y="2152331"/>
                      <a:pt x="15487" y="2141887"/>
                    </a:cubicBezTo>
                    <a:cubicBezTo>
                      <a:pt x="14767" y="2136484"/>
                      <a:pt x="13686" y="2131082"/>
                      <a:pt x="13326" y="2125679"/>
                    </a:cubicBezTo>
                    <a:cubicBezTo>
                      <a:pt x="12966" y="2119917"/>
                      <a:pt x="12246" y="2114154"/>
                      <a:pt x="11885" y="2108031"/>
                    </a:cubicBezTo>
                    <a:cubicBezTo>
                      <a:pt x="11525" y="2101909"/>
                      <a:pt x="10805" y="2095786"/>
                      <a:pt x="10445" y="2089663"/>
                    </a:cubicBezTo>
                    <a:cubicBezTo>
                      <a:pt x="10085" y="2083540"/>
                      <a:pt x="10085" y="2077057"/>
                      <a:pt x="9724" y="2070574"/>
                    </a:cubicBezTo>
                    <a:cubicBezTo>
                      <a:pt x="8644" y="2044643"/>
                      <a:pt x="8644" y="2018711"/>
                      <a:pt x="8284" y="1993860"/>
                    </a:cubicBezTo>
                    <a:cubicBezTo>
                      <a:pt x="8284" y="1969008"/>
                      <a:pt x="7563" y="1945238"/>
                      <a:pt x="7203" y="1924708"/>
                    </a:cubicBezTo>
                    <a:cubicBezTo>
                      <a:pt x="6123" y="1949560"/>
                      <a:pt x="5402" y="1988817"/>
                      <a:pt x="5042" y="2033838"/>
                    </a:cubicBezTo>
                    <a:cubicBezTo>
                      <a:pt x="5042" y="2036719"/>
                      <a:pt x="5042" y="2039600"/>
                      <a:pt x="5042" y="2042482"/>
                    </a:cubicBezTo>
                    <a:cubicBezTo>
                      <a:pt x="5042" y="2045363"/>
                      <a:pt x="5042" y="2048244"/>
                      <a:pt x="5042" y="2051486"/>
                    </a:cubicBezTo>
                    <a:cubicBezTo>
                      <a:pt x="5042" y="2057608"/>
                      <a:pt x="5042" y="2063371"/>
                      <a:pt x="5402" y="2069494"/>
                    </a:cubicBezTo>
                    <a:cubicBezTo>
                      <a:pt x="5402" y="2075616"/>
                      <a:pt x="5402" y="2081739"/>
                      <a:pt x="5763" y="2087862"/>
                    </a:cubicBezTo>
                    <a:cubicBezTo>
                      <a:pt x="6123" y="2093985"/>
                      <a:pt x="6843" y="2100108"/>
                      <a:pt x="7203" y="2106591"/>
                    </a:cubicBezTo>
                    <a:cubicBezTo>
                      <a:pt x="7563" y="2112713"/>
                      <a:pt x="8284" y="2119196"/>
                      <a:pt x="8644" y="2125319"/>
                    </a:cubicBezTo>
                    <a:cubicBezTo>
                      <a:pt x="8644" y="2128560"/>
                      <a:pt x="9004" y="2131442"/>
                      <a:pt x="9724" y="2134683"/>
                    </a:cubicBezTo>
                    <a:lnTo>
                      <a:pt x="10805" y="2144047"/>
                    </a:lnTo>
                    <a:cubicBezTo>
                      <a:pt x="11525" y="2150170"/>
                      <a:pt x="12246" y="2156293"/>
                      <a:pt x="13326" y="2162416"/>
                    </a:cubicBezTo>
                    <a:cubicBezTo>
                      <a:pt x="13686" y="2165657"/>
                      <a:pt x="14046" y="2168539"/>
                      <a:pt x="14407" y="2171420"/>
                    </a:cubicBezTo>
                    <a:cubicBezTo>
                      <a:pt x="14767" y="2174301"/>
                      <a:pt x="15487" y="2177543"/>
                      <a:pt x="15847" y="2180424"/>
                    </a:cubicBezTo>
                    <a:cubicBezTo>
                      <a:pt x="14767" y="2173221"/>
                      <a:pt x="14046" y="2166378"/>
                      <a:pt x="13326" y="2159174"/>
                    </a:cubicBezTo>
                    <a:lnTo>
                      <a:pt x="11165" y="2137925"/>
                    </a:lnTo>
                    <a:cubicBezTo>
                      <a:pt x="13326" y="2154852"/>
                      <a:pt x="15127" y="2171780"/>
                      <a:pt x="18368" y="2188348"/>
                    </a:cubicBezTo>
                    <a:cubicBezTo>
                      <a:pt x="15847" y="2172140"/>
                      <a:pt x="14767" y="2155573"/>
                      <a:pt x="13326" y="2139365"/>
                    </a:cubicBezTo>
                    <a:cubicBezTo>
                      <a:pt x="18008" y="2187267"/>
                      <a:pt x="27372" y="2227965"/>
                      <a:pt x="38898" y="2269744"/>
                    </a:cubicBezTo>
                    <a:cubicBezTo>
                      <a:pt x="37097" y="2263621"/>
                      <a:pt x="35656" y="2257859"/>
                      <a:pt x="34215" y="2252817"/>
                    </a:cubicBezTo>
                    <a:cubicBezTo>
                      <a:pt x="33135" y="2247414"/>
                      <a:pt x="32054" y="2242732"/>
                      <a:pt x="31334" y="2238770"/>
                    </a:cubicBezTo>
                    <a:cubicBezTo>
                      <a:pt x="29533" y="2230486"/>
                      <a:pt x="28453" y="2224004"/>
                      <a:pt x="27733" y="2220402"/>
                    </a:cubicBezTo>
                    <a:cubicBezTo>
                      <a:pt x="26652" y="2212839"/>
                      <a:pt x="27733" y="2214999"/>
                      <a:pt x="30614" y="2229046"/>
                    </a:cubicBezTo>
                    <a:cubicBezTo>
                      <a:pt x="35656" y="2256778"/>
                      <a:pt x="40698" y="2270825"/>
                      <a:pt x="44660" y="2283430"/>
                    </a:cubicBezTo>
                    <a:cubicBezTo>
                      <a:pt x="45741" y="2286672"/>
                      <a:pt x="46821" y="2289553"/>
                      <a:pt x="47541" y="2292795"/>
                    </a:cubicBezTo>
                    <a:cubicBezTo>
                      <a:pt x="48622" y="2296036"/>
                      <a:pt x="49702" y="2298917"/>
                      <a:pt x="51143" y="2302159"/>
                    </a:cubicBezTo>
                    <a:cubicBezTo>
                      <a:pt x="53664" y="2309002"/>
                      <a:pt x="56546" y="2316565"/>
                      <a:pt x="59787" y="2327010"/>
                    </a:cubicBezTo>
                    <a:cubicBezTo>
                      <a:pt x="56185" y="2315485"/>
                      <a:pt x="51863" y="2302519"/>
                      <a:pt x="48982" y="2294595"/>
                    </a:cubicBezTo>
                    <a:cubicBezTo>
                      <a:pt x="46821" y="2286672"/>
                      <a:pt x="46461" y="2283791"/>
                      <a:pt x="49702" y="2293515"/>
                    </a:cubicBezTo>
                    <a:cubicBezTo>
                      <a:pt x="52944" y="2303600"/>
                      <a:pt x="55825" y="2312964"/>
                      <a:pt x="58346" y="2321247"/>
                    </a:cubicBezTo>
                    <a:cubicBezTo>
                      <a:pt x="59787" y="2325569"/>
                      <a:pt x="60867" y="2329531"/>
                      <a:pt x="62308" y="2333493"/>
                    </a:cubicBezTo>
                    <a:cubicBezTo>
                      <a:pt x="63749" y="2337455"/>
                      <a:pt x="65189" y="2341056"/>
                      <a:pt x="66630" y="2344658"/>
                    </a:cubicBezTo>
                    <a:cubicBezTo>
                      <a:pt x="72033" y="2359064"/>
                      <a:pt x="76715" y="2371310"/>
                      <a:pt x="82117" y="2383195"/>
                    </a:cubicBezTo>
                    <a:cubicBezTo>
                      <a:pt x="84638" y="2389318"/>
                      <a:pt x="87520" y="2395081"/>
                      <a:pt x="90041" y="2401204"/>
                    </a:cubicBezTo>
                    <a:cubicBezTo>
                      <a:pt x="91481" y="2404085"/>
                      <a:pt x="92562" y="2407326"/>
                      <a:pt x="94363" y="2410568"/>
                    </a:cubicBezTo>
                    <a:cubicBezTo>
                      <a:pt x="95803" y="2413809"/>
                      <a:pt x="97604" y="2416690"/>
                      <a:pt x="99045" y="2419932"/>
                    </a:cubicBezTo>
                    <a:cubicBezTo>
                      <a:pt x="102286" y="2426415"/>
                      <a:pt x="105528" y="2433258"/>
                      <a:pt x="109129" y="2440461"/>
                    </a:cubicBezTo>
                    <a:cubicBezTo>
                      <a:pt x="110930" y="2444063"/>
                      <a:pt x="112731" y="2448025"/>
                      <a:pt x="114892" y="2451986"/>
                    </a:cubicBezTo>
                    <a:cubicBezTo>
                      <a:pt x="117053" y="2455948"/>
                      <a:pt x="119214" y="2459910"/>
                      <a:pt x="121375" y="2464232"/>
                    </a:cubicBezTo>
                    <a:cubicBezTo>
                      <a:pt x="120294" y="2459190"/>
                      <a:pt x="131820" y="2480439"/>
                      <a:pt x="146946" y="2502769"/>
                    </a:cubicBezTo>
                    <a:cubicBezTo>
                      <a:pt x="153789" y="2514295"/>
                      <a:pt x="162433" y="2525460"/>
                      <a:pt x="168916" y="2534824"/>
                    </a:cubicBezTo>
                    <a:cubicBezTo>
                      <a:pt x="172158" y="2539506"/>
                      <a:pt x="175399" y="2543468"/>
                      <a:pt x="177920" y="2546709"/>
                    </a:cubicBezTo>
                    <a:cubicBezTo>
                      <a:pt x="180441" y="2549951"/>
                      <a:pt x="182602" y="2552112"/>
                      <a:pt x="183683" y="2552832"/>
                    </a:cubicBezTo>
                    <a:cubicBezTo>
                      <a:pt x="181882" y="2550311"/>
                      <a:pt x="180081" y="2548150"/>
                      <a:pt x="178280" y="2545629"/>
                    </a:cubicBezTo>
                    <a:lnTo>
                      <a:pt x="173238" y="2538425"/>
                    </a:lnTo>
                    <a:lnTo>
                      <a:pt x="162793" y="2523659"/>
                    </a:lnTo>
                    <a:cubicBezTo>
                      <a:pt x="177560" y="2544188"/>
                      <a:pt x="193767" y="2563997"/>
                      <a:pt x="210335" y="2582725"/>
                    </a:cubicBezTo>
                    <a:cubicBezTo>
                      <a:pt x="232305" y="2610098"/>
                      <a:pt x="221860" y="2598573"/>
                      <a:pt x="214297" y="2590649"/>
                    </a:cubicBezTo>
                    <a:cubicBezTo>
                      <a:pt x="210335" y="2586687"/>
                      <a:pt x="207454" y="2583446"/>
                      <a:pt x="209615" y="2586687"/>
                    </a:cubicBezTo>
                    <a:cubicBezTo>
                      <a:pt x="210695" y="2588128"/>
                      <a:pt x="213216" y="2591369"/>
                      <a:pt x="217538" y="2596412"/>
                    </a:cubicBezTo>
                    <a:cubicBezTo>
                      <a:pt x="221860" y="2601454"/>
                      <a:pt x="227623" y="2609377"/>
                      <a:pt x="236987" y="2618742"/>
                    </a:cubicBezTo>
                    <a:cubicBezTo>
                      <a:pt x="245631" y="2627746"/>
                      <a:pt x="252834" y="2635669"/>
                      <a:pt x="259677" y="2642152"/>
                    </a:cubicBezTo>
                    <a:cubicBezTo>
                      <a:pt x="266520" y="2648635"/>
                      <a:pt x="272643" y="2654398"/>
                      <a:pt x="278045" y="2659440"/>
                    </a:cubicBezTo>
                    <a:cubicBezTo>
                      <a:pt x="280927" y="2661961"/>
                      <a:pt x="283448" y="2664482"/>
                      <a:pt x="285969" y="2666643"/>
                    </a:cubicBezTo>
                    <a:cubicBezTo>
                      <a:pt x="288490" y="2668804"/>
                      <a:pt x="291011" y="2670605"/>
                      <a:pt x="293172" y="2672766"/>
                    </a:cubicBezTo>
                    <a:cubicBezTo>
                      <a:pt x="297854" y="2676728"/>
                      <a:pt x="302176" y="2679969"/>
                      <a:pt x="306138" y="2683571"/>
                    </a:cubicBezTo>
                    <a:cubicBezTo>
                      <a:pt x="310460" y="2686812"/>
                      <a:pt x="314422" y="2690054"/>
                      <a:pt x="318384" y="2693655"/>
                    </a:cubicBezTo>
                    <a:cubicBezTo>
                      <a:pt x="322706" y="2696897"/>
                      <a:pt x="327028" y="2700138"/>
                      <a:pt x="332070" y="2703740"/>
                    </a:cubicBezTo>
                    <a:cubicBezTo>
                      <a:pt x="337112" y="2707342"/>
                      <a:pt x="342154" y="2711303"/>
                      <a:pt x="348277" y="2715986"/>
                    </a:cubicBezTo>
                    <a:cubicBezTo>
                      <a:pt x="354400" y="2720307"/>
                      <a:pt x="361243" y="2724990"/>
                      <a:pt x="369167" y="2730752"/>
                    </a:cubicBezTo>
                    <a:cubicBezTo>
                      <a:pt x="347197" y="2718147"/>
                      <a:pt x="296774" y="2681770"/>
                      <a:pt x="252834" y="2636750"/>
                    </a:cubicBezTo>
                    <a:cubicBezTo>
                      <a:pt x="261478" y="2646114"/>
                      <a:pt x="270842" y="2654758"/>
                      <a:pt x="279486" y="2663762"/>
                    </a:cubicBezTo>
                    <a:cubicBezTo>
                      <a:pt x="275524" y="2660521"/>
                      <a:pt x="269041" y="2654398"/>
                      <a:pt x="260398" y="2646474"/>
                    </a:cubicBezTo>
                    <a:cubicBezTo>
                      <a:pt x="256076" y="2642512"/>
                      <a:pt x="251754" y="2637830"/>
                      <a:pt x="246711" y="2633148"/>
                    </a:cubicBezTo>
                    <a:cubicBezTo>
                      <a:pt x="242029" y="2628106"/>
                      <a:pt x="236987" y="2623064"/>
                      <a:pt x="231945" y="2617661"/>
                    </a:cubicBezTo>
                    <a:cubicBezTo>
                      <a:pt x="226542" y="2612259"/>
                      <a:pt x="221860" y="2606496"/>
                      <a:pt x="216818" y="2600734"/>
                    </a:cubicBezTo>
                    <a:cubicBezTo>
                      <a:pt x="211776" y="2594971"/>
                      <a:pt x="207093" y="2589208"/>
                      <a:pt x="202051" y="2583806"/>
                    </a:cubicBezTo>
                    <a:cubicBezTo>
                      <a:pt x="192687" y="2572641"/>
                      <a:pt x="184763" y="2561836"/>
                      <a:pt x="177920" y="2553192"/>
                    </a:cubicBezTo>
                    <a:cubicBezTo>
                      <a:pt x="200971" y="2580564"/>
                      <a:pt x="195928" y="2574082"/>
                      <a:pt x="182602" y="2557154"/>
                    </a:cubicBezTo>
                    <a:cubicBezTo>
                      <a:pt x="175759" y="2548870"/>
                      <a:pt x="168196" y="2537345"/>
                      <a:pt x="160272" y="2526540"/>
                    </a:cubicBezTo>
                    <a:cubicBezTo>
                      <a:pt x="152349" y="2515735"/>
                      <a:pt x="145866" y="2504930"/>
                      <a:pt x="141904" y="2497727"/>
                    </a:cubicBezTo>
                    <a:cubicBezTo>
                      <a:pt x="137222" y="2493405"/>
                      <a:pt x="162433" y="2532303"/>
                      <a:pt x="131820" y="2487282"/>
                    </a:cubicBezTo>
                    <a:cubicBezTo>
                      <a:pt x="138663" y="2498087"/>
                      <a:pt x="144065" y="2506371"/>
                      <a:pt x="148747" y="2513934"/>
                    </a:cubicBezTo>
                    <a:cubicBezTo>
                      <a:pt x="153789" y="2521498"/>
                      <a:pt x="158472" y="2527620"/>
                      <a:pt x="162793" y="2534104"/>
                    </a:cubicBezTo>
                    <a:cubicBezTo>
                      <a:pt x="172158" y="2547429"/>
                      <a:pt x="182963" y="2561836"/>
                      <a:pt x="203132" y="2587408"/>
                    </a:cubicBezTo>
                    <a:cubicBezTo>
                      <a:pt x="201691" y="2585607"/>
                      <a:pt x="200250" y="2584166"/>
                      <a:pt x="198810" y="2582365"/>
                    </a:cubicBezTo>
                    <a:cubicBezTo>
                      <a:pt x="197369" y="2580564"/>
                      <a:pt x="196289" y="2579124"/>
                      <a:pt x="194848" y="2577323"/>
                    </a:cubicBezTo>
                    <a:cubicBezTo>
                      <a:pt x="192327" y="2574082"/>
                      <a:pt x="189806" y="2570840"/>
                      <a:pt x="187645" y="2567959"/>
                    </a:cubicBezTo>
                    <a:cubicBezTo>
                      <a:pt x="182963" y="2561836"/>
                      <a:pt x="178641" y="2556433"/>
                      <a:pt x="174319" y="2551391"/>
                    </a:cubicBezTo>
                    <a:cubicBezTo>
                      <a:pt x="166395" y="2540586"/>
                      <a:pt x="159552" y="2531582"/>
                      <a:pt x="153789" y="2523299"/>
                    </a:cubicBezTo>
                    <a:cubicBezTo>
                      <a:pt x="152349" y="2521138"/>
                      <a:pt x="150908" y="2519337"/>
                      <a:pt x="149467" y="2517536"/>
                    </a:cubicBezTo>
                    <a:cubicBezTo>
                      <a:pt x="148027" y="2515735"/>
                      <a:pt x="146946" y="2513574"/>
                      <a:pt x="145506" y="2511773"/>
                    </a:cubicBezTo>
                    <a:cubicBezTo>
                      <a:pt x="142985" y="2508172"/>
                      <a:pt x="140463" y="2504570"/>
                      <a:pt x="138302" y="2501329"/>
                    </a:cubicBezTo>
                    <a:cubicBezTo>
                      <a:pt x="133620" y="2494486"/>
                      <a:pt x="129298" y="2488723"/>
                      <a:pt x="124976" y="2482600"/>
                    </a:cubicBezTo>
                    <a:cubicBezTo>
                      <a:pt x="121015" y="2476478"/>
                      <a:pt x="117053" y="2470355"/>
                      <a:pt x="113091" y="2463872"/>
                    </a:cubicBezTo>
                    <a:cubicBezTo>
                      <a:pt x="109129" y="2457389"/>
                      <a:pt x="104447" y="2450546"/>
                      <a:pt x="100485" y="2442622"/>
                    </a:cubicBezTo>
                    <a:cubicBezTo>
                      <a:pt x="96163" y="2434699"/>
                      <a:pt x="91481" y="2425695"/>
                      <a:pt x="86079" y="2415250"/>
                    </a:cubicBezTo>
                    <a:cubicBezTo>
                      <a:pt x="81037" y="2404805"/>
                      <a:pt x="75634" y="2392560"/>
                      <a:pt x="69511" y="2378513"/>
                    </a:cubicBezTo>
                    <a:cubicBezTo>
                      <a:pt x="81397" y="2404085"/>
                      <a:pt x="79956" y="2399403"/>
                      <a:pt x="75274" y="2387517"/>
                    </a:cubicBezTo>
                    <a:cubicBezTo>
                      <a:pt x="70232" y="2375632"/>
                      <a:pt x="63389" y="2356183"/>
                      <a:pt x="62668" y="2352582"/>
                    </a:cubicBezTo>
                    <a:cubicBezTo>
                      <a:pt x="61588" y="2349340"/>
                      <a:pt x="60147" y="2346099"/>
                      <a:pt x="58346" y="2342137"/>
                    </a:cubicBezTo>
                    <a:cubicBezTo>
                      <a:pt x="56906" y="2338535"/>
                      <a:pt x="55105" y="2334213"/>
                      <a:pt x="53664" y="2329891"/>
                    </a:cubicBezTo>
                    <a:cubicBezTo>
                      <a:pt x="50783" y="2321247"/>
                      <a:pt x="47541" y="2311883"/>
                      <a:pt x="44300" y="2302519"/>
                    </a:cubicBezTo>
                    <a:cubicBezTo>
                      <a:pt x="43580" y="2300358"/>
                      <a:pt x="42859" y="2297837"/>
                      <a:pt x="41779" y="2295676"/>
                    </a:cubicBezTo>
                    <a:cubicBezTo>
                      <a:pt x="41059" y="2293515"/>
                      <a:pt x="40338" y="2290994"/>
                      <a:pt x="39618" y="2288833"/>
                    </a:cubicBezTo>
                    <a:cubicBezTo>
                      <a:pt x="38177" y="2284151"/>
                      <a:pt x="37097" y="2279829"/>
                      <a:pt x="35656" y="2275867"/>
                    </a:cubicBezTo>
                    <a:cubicBezTo>
                      <a:pt x="33135" y="2267583"/>
                      <a:pt x="30974" y="2260380"/>
                      <a:pt x="29533" y="2254978"/>
                    </a:cubicBezTo>
                    <a:lnTo>
                      <a:pt x="32775" y="2275147"/>
                    </a:lnTo>
                    <a:cubicBezTo>
                      <a:pt x="31334" y="2270825"/>
                      <a:pt x="30254" y="2266863"/>
                      <a:pt x="29173" y="2262901"/>
                    </a:cubicBezTo>
                    <a:cubicBezTo>
                      <a:pt x="28453" y="2260740"/>
                      <a:pt x="28093" y="2258939"/>
                      <a:pt x="27372" y="2257139"/>
                    </a:cubicBezTo>
                    <a:cubicBezTo>
                      <a:pt x="27012" y="2255338"/>
                      <a:pt x="26652" y="2253177"/>
                      <a:pt x="25932" y="2251376"/>
                    </a:cubicBezTo>
                    <a:cubicBezTo>
                      <a:pt x="24131" y="2243812"/>
                      <a:pt x="22690" y="2236969"/>
                      <a:pt x="21250" y="2230126"/>
                    </a:cubicBezTo>
                    <a:cubicBezTo>
                      <a:pt x="18368" y="2216800"/>
                      <a:pt x="16567" y="2204555"/>
                      <a:pt x="14767" y="2191949"/>
                    </a:cubicBezTo>
                    <a:cubicBezTo>
                      <a:pt x="13686" y="2185826"/>
                      <a:pt x="12966" y="2179343"/>
                      <a:pt x="11885" y="2172500"/>
                    </a:cubicBezTo>
                    <a:cubicBezTo>
                      <a:pt x="11165" y="2165657"/>
                      <a:pt x="10445" y="2158814"/>
                      <a:pt x="9364" y="2151251"/>
                    </a:cubicBezTo>
                    <a:cubicBezTo>
                      <a:pt x="8644" y="2143687"/>
                      <a:pt x="7203" y="2135764"/>
                      <a:pt x="6483" y="2127120"/>
                    </a:cubicBezTo>
                    <a:cubicBezTo>
                      <a:pt x="5763" y="2118476"/>
                      <a:pt x="4682" y="2109112"/>
                      <a:pt x="3602" y="2098667"/>
                    </a:cubicBezTo>
                    <a:cubicBezTo>
                      <a:pt x="2521" y="2093265"/>
                      <a:pt x="3602" y="2111633"/>
                      <a:pt x="5042" y="2128921"/>
                    </a:cubicBezTo>
                    <a:cubicBezTo>
                      <a:pt x="7203" y="2146569"/>
                      <a:pt x="9724" y="2163496"/>
                      <a:pt x="8284" y="2155933"/>
                    </a:cubicBezTo>
                    <a:cubicBezTo>
                      <a:pt x="6483" y="2141887"/>
                      <a:pt x="4322" y="2128921"/>
                      <a:pt x="3602" y="2117035"/>
                    </a:cubicBezTo>
                    <a:cubicBezTo>
                      <a:pt x="3241" y="2110913"/>
                      <a:pt x="2521" y="2105150"/>
                      <a:pt x="2161" y="2099387"/>
                    </a:cubicBezTo>
                    <a:cubicBezTo>
                      <a:pt x="2161" y="2093625"/>
                      <a:pt x="1080" y="2088222"/>
                      <a:pt x="1080" y="2082820"/>
                    </a:cubicBezTo>
                    <a:cubicBezTo>
                      <a:pt x="1080" y="2061570"/>
                      <a:pt x="360" y="2042482"/>
                      <a:pt x="1080" y="2024834"/>
                    </a:cubicBezTo>
                    <a:cubicBezTo>
                      <a:pt x="2161" y="1989177"/>
                      <a:pt x="3602" y="1954962"/>
                      <a:pt x="4322" y="1906700"/>
                    </a:cubicBezTo>
                    <a:cubicBezTo>
                      <a:pt x="3602" y="1901298"/>
                      <a:pt x="2161" y="1902378"/>
                      <a:pt x="720" y="1868523"/>
                    </a:cubicBezTo>
                    <a:cubicBezTo>
                      <a:pt x="2161" y="1879328"/>
                      <a:pt x="2881" y="1854117"/>
                      <a:pt x="3962" y="1892294"/>
                    </a:cubicBezTo>
                    <a:cubicBezTo>
                      <a:pt x="4682" y="1859879"/>
                      <a:pt x="3602" y="1821342"/>
                      <a:pt x="2881" y="1792889"/>
                    </a:cubicBezTo>
                    <a:cubicBezTo>
                      <a:pt x="2161" y="1860239"/>
                      <a:pt x="720" y="1765157"/>
                      <a:pt x="0" y="1752911"/>
                    </a:cubicBezTo>
                    <a:cubicBezTo>
                      <a:pt x="0" y="1717975"/>
                      <a:pt x="1441" y="1763716"/>
                      <a:pt x="1801" y="1784965"/>
                    </a:cubicBezTo>
                    <a:cubicBezTo>
                      <a:pt x="2161" y="1756873"/>
                      <a:pt x="4322" y="1723378"/>
                      <a:pt x="1801" y="1707531"/>
                    </a:cubicBezTo>
                    <a:cubicBezTo>
                      <a:pt x="2521" y="1706810"/>
                      <a:pt x="3602" y="1726619"/>
                      <a:pt x="4322" y="1752911"/>
                    </a:cubicBezTo>
                    <a:cubicBezTo>
                      <a:pt x="5042" y="1779203"/>
                      <a:pt x="5763" y="1811978"/>
                      <a:pt x="6123" y="1838269"/>
                    </a:cubicBezTo>
                    <a:lnTo>
                      <a:pt x="6123" y="1803334"/>
                    </a:lnTo>
                    <a:cubicBezTo>
                      <a:pt x="7203" y="1827465"/>
                      <a:pt x="6843" y="1832147"/>
                      <a:pt x="6843" y="1866722"/>
                    </a:cubicBezTo>
                    <a:cubicBezTo>
                      <a:pt x="7924" y="1832507"/>
                      <a:pt x="9364" y="1836108"/>
                      <a:pt x="10445" y="1844032"/>
                    </a:cubicBezTo>
                    <a:cubicBezTo>
                      <a:pt x="10445" y="1848354"/>
                      <a:pt x="10085" y="1841511"/>
                      <a:pt x="9724" y="1845833"/>
                    </a:cubicBezTo>
                    <a:cubicBezTo>
                      <a:pt x="9364" y="1873925"/>
                      <a:pt x="9724" y="1895535"/>
                      <a:pt x="10445" y="1889052"/>
                    </a:cubicBezTo>
                    <a:cubicBezTo>
                      <a:pt x="12606" y="1914264"/>
                      <a:pt x="11885" y="1850155"/>
                      <a:pt x="12606" y="1831066"/>
                    </a:cubicBezTo>
                    <a:cubicBezTo>
                      <a:pt x="12606" y="1816660"/>
                      <a:pt x="12606" y="1802253"/>
                      <a:pt x="12246" y="1788207"/>
                    </a:cubicBezTo>
                    <a:lnTo>
                      <a:pt x="5763" y="1642341"/>
                    </a:lnTo>
                    <a:cubicBezTo>
                      <a:pt x="5042" y="1580033"/>
                      <a:pt x="6483" y="1551940"/>
                      <a:pt x="7563" y="1505479"/>
                    </a:cubicBezTo>
                    <a:lnTo>
                      <a:pt x="5763" y="1492513"/>
                    </a:lnTo>
                    <a:cubicBezTo>
                      <a:pt x="5763" y="1438489"/>
                      <a:pt x="6483" y="1387346"/>
                      <a:pt x="8644" y="1421922"/>
                    </a:cubicBezTo>
                    <a:cubicBezTo>
                      <a:pt x="7924" y="1423722"/>
                      <a:pt x="8284" y="1430926"/>
                      <a:pt x="8284" y="1442811"/>
                    </a:cubicBezTo>
                    <a:cubicBezTo>
                      <a:pt x="8284" y="1444252"/>
                      <a:pt x="8644" y="1447133"/>
                      <a:pt x="9004" y="1450374"/>
                    </a:cubicBezTo>
                    <a:cubicBezTo>
                      <a:pt x="9004" y="1451455"/>
                      <a:pt x="9004" y="1452175"/>
                      <a:pt x="9004" y="1452896"/>
                    </a:cubicBezTo>
                    <a:cubicBezTo>
                      <a:pt x="8284" y="1394909"/>
                      <a:pt x="7924" y="1358533"/>
                      <a:pt x="7924" y="1355291"/>
                    </a:cubicBezTo>
                    <a:cubicBezTo>
                      <a:pt x="10445" y="1453616"/>
                      <a:pt x="11165" y="1360334"/>
                      <a:pt x="14407" y="1376541"/>
                    </a:cubicBezTo>
                    <a:lnTo>
                      <a:pt x="13326" y="1277136"/>
                    </a:lnTo>
                    <a:cubicBezTo>
                      <a:pt x="12246" y="1337283"/>
                      <a:pt x="11885" y="1278217"/>
                      <a:pt x="11525" y="1256967"/>
                    </a:cubicBezTo>
                    <a:cubicBezTo>
                      <a:pt x="13326" y="1251205"/>
                      <a:pt x="11525" y="1177011"/>
                      <a:pt x="11525" y="1142075"/>
                    </a:cubicBezTo>
                    <a:lnTo>
                      <a:pt x="11525" y="1144596"/>
                    </a:lnTo>
                    <a:cubicBezTo>
                      <a:pt x="12606" y="1112182"/>
                      <a:pt x="12246" y="1055636"/>
                      <a:pt x="11525" y="1015298"/>
                    </a:cubicBezTo>
                    <a:cubicBezTo>
                      <a:pt x="10805" y="1017099"/>
                      <a:pt x="7924" y="965596"/>
                      <a:pt x="6483" y="940744"/>
                    </a:cubicBezTo>
                    <a:cubicBezTo>
                      <a:pt x="5763" y="1009896"/>
                      <a:pt x="5042" y="968837"/>
                      <a:pt x="3962" y="974240"/>
                    </a:cubicBezTo>
                    <a:cubicBezTo>
                      <a:pt x="3962" y="967036"/>
                      <a:pt x="3962" y="954071"/>
                      <a:pt x="3962" y="952630"/>
                    </a:cubicBezTo>
                    <a:cubicBezTo>
                      <a:pt x="3602" y="942905"/>
                      <a:pt x="3241" y="965956"/>
                      <a:pt x="2881" y="968117"/>
                    </a:cubicBezTo>
                    <a:cubicBezTo>
                      <a:pt x="3602" y="1041590"/>
                      <a:pt x="3962" y="1117224"/>
                      <a:pt x="6483" y="1147118"/>
                    </a:cubicBezTo>
                    <a:cubicBezTo>
                      <a:pt x="7563" y="1124427"/>
                      <a:pt x="5402" y="1108580"/>
                      <a:pt x="6483" y="1083369"/>
                    </a:cubicBezTo>
                    <a:cubicBezTo>
                      <a:pt x="8284" y="1119745"/>
                      <a:pt x="7924" y="1166566"/>
                      <a:pt x="7924" y="1227794"/>
                    </a:cubicBezTo>
                    <a:lnTo>
                      <a:pt x="6483" y="1247963"/>
                    </a:lnTo>
                    <a:lnTo>
                      <a:pt x="7203" y="1309551"/>
                    </a:lnTo>
                    <a:cubicBezTo>
                      <a:pt x="6483" y="1283979"/>
                      <a:pt x="5042" y="1299466"/>
                      <a:pt x="4682" y="1234997"/>
                    </a:cubicBezTo>
                    <a:cubicBezTo>
                      <a:pt x="3241" y="1243281"/>
                      <a:pt x="4682" y="1298746"/>
                      <a:pt x="4682" y="1338364"/>
                    </a:cubicBezTo>
                    <a:lnTo>
                      <a:pt x="6483" y="1358533"/>
                    </a:lnTo>
                    <a:cubicBezTo>
                      <a:pt x="5402" y="1350609"/>
                      <a:pt x="5042" y="1435248"/>
                      <a:pt x="3602" y="1375100"/>
                    </a:cubicBezTo>
                    <a:lnTo>
                      <a:pt x="2161" y="1277496"/>
                    </a:lnTo>
                    <a:lnTo>
                      <a:pt x="720" y="1304509"/>
                    </a:lnTo>
                    <a:lnTo>
                      <a:pt x="720" y="1222031"/>
                    </a:lnTo>
                    <a:cubicBezTo>
                      <a:pt x="360" y="1222031"/>
                      <a:pt x="1441" y="1241480"/>
                      <a:pt x="1441" y="1241480"/>
                    </a:cubicBezTo>
                    <a:cubicBezTo>
                      <a:pt x="0" y="1108940"/>
                      <a:pt x="5402" y="1202222"/>
                      <a:pt x="2881" y="1068962"/>
                    </a:cubicBezTo>
                    <a:cubicBezTo>
                      <a:pt x="360" y="1027183"/>
                      <a:pt x="360" y="982163"/>
                      <a:pt x="720" y="900406"/>
                    </a:cubicBezTo>
                    <a:cubicBezTo>
                      <a:pt x="1080" y="959473"/>
                      <a:pt x="2521" y="906529"/>
                      <a:pt x="3602" y="928859"/>
                    </a:cubicBezTo>
                    <a:cubicBezTo>
                      <a:pt x="4682" y="868352"/>
                      <a:pt x="2161" y="848543"/>
                      <a:pt x="2521" y="815768"/>
                    </a:cubicBezTo>
                    <a:cubicBezTo>
                      <a:pt x="4322" y="799921"/>
                      <a:pt x="5402" y="788756"/>
                      <a:pt x="3962" y="844221"/>
                    </a:cubicBezTo>
                    <a:cubicBezTo>
                      <a:pt x="5042" y="847823"/>
                      <a:pt x="5402" y="829454"/>
                      <a:pt x="5763" y="809645"/>
                    </a:cubicBezTo>
                    <a:cubicBezTo>
                      <a:pt x="5763" y="804603"/>
                      <a:pt x="6123" y="799561"/>
                      <a:pt x="6483" y="794879"/>
                    </a:cubicBezTo>
                    <a:cubicBezTo>
                      <a:pt x="6843" y="790197"/>
                      <a:pt x="7203" y="785514"/>
                      <a:pt x="7563" y="781553"/>
                    </a:cubicBezTo>
                    <a:cubicBezTo>
                      <a:pt x="8284" y="773629"/>
                      <a:pt x="9004" y="767506"/>
                      <a:pt x="9724" y="766426"/>
                    </a:cubicBezTo>
                    <a:cubicBezTo>
                      <a:pt x="14407" y="720685"/>
                      <a:pt x="19809" y="688991"/>
                      <a:pt x="24851" y="663780"/>
                    </a:cubicBezTo>
                    <a:cubicBezTo>
                      <a:pt x="25932" y="657297"/>
                      <a:pt x="27372" y="651534"/>
                      <a:pt x="28453" y="645771"/>
                    </a:cubicBezTo>
                    <a:cubicBezTo>
                      <a:pt x="29533" y="640009"/>
                      <a:pt x="30614" y="634606"/>
                      <a:pt x="31694" y="629564"/>
                    </a:cubicBezTo>
                    <a:cubicBezTo>
                      <a:pt x="34215" y="619119"/>
                      <a:pt x="36376" y="609395"/>
                      <a:pt x="38898" y="599671"/>
                    </a:cubicBezTo>
                    <a:cubicBezTo>
                      <a:pt x="41419" y="589586"/>
                      <a:pt x="44660" y="579862"/>
                      <a:pt x="47902" y="568697"/>
                    </a:cubicBezTo>
                    <a:cubicBezTo>
                      <a:pt x="48622" y="565815"/>
                      <a:pt x="49702" y="562934"/>
                      <a:pt x="50423" y="560053"/>
                    </a:cubicBezTo>
                    <a:cubicBezTo>
                      <a:pt x="50783" y="558612"/>
                      <a:pt x="51503" y="557171"/>
                      <a:pt x="51863" y="555731"/>
                    </a:cubicBezTo>
                    <a:cubicBezTo>
                      <a:pt x="52584" y="554290"/>
                      <a:pt x="52944" y="552849"/>
                      <a:pt x="53664" y="551049"/>
                    </a:cubicBezTo>
                    <a:cubicBezTo>
                      <a:pt x="55825" y="544926"/>
                      <a:pt x="58346" y="538443"/>
                      <a:pt x="60867" y="531600"/>
                    </a:cubicBezTo>
                    <a:cubicBezTo>
                      <a:pt x="65910" y="517554"/>
                      <a:pt x="73113" y="502067"/>
                      <a:pt x="81397" y="484058"/>
                    </a:cubicBezTo>
                    <a:cubicBezTo>
                      <a:pt x="83558" y="479376"/>
                      <a:pt x="86079" y="475054"/>
                      <a:pt x="88240" y="470012"/>
                    </a:cubicBezTo>
                    <a:cubicBezTo>
                      <a:pt x="90761" y="465330"/>
                      <a:pt x="93282" y="460288"/>
                      <a:pt x="96163" y="455245"/>
                    </a:cubicBezTo>
                    <a:cubicBezTo>
                      <a:pt x="99045" y="450203"/>
                      <a:pt x="101566" y="444801"/>
                      <a:pt x="104807" y="439398"/>
                    </a:cubicBezTo>
                    <a:cubicBezTo>
                      <a:pt x="108049" y="433996"/>
                      <a:pt x="111290" y="428593"/>
                      <a:pt x="114892" y="422471"/>
                    </a:cubicBezTo>
                    <a:lnTo>
                      <a:pt x="111650" y="430034"/>
                    </a:lnTo>
                    <a:cubicBezTo>
                      <a:pt x="115972" y="422471"/>
                      <a:pt x="119934" y="415267"/>
                      <a:pt x="123896" y="408064"/>
                    </a:cubicBezTo>
                    <a:cubicBezTo>
                      <a:pt x="128218" y="401221"/>
                      <a:pt x="132540" y="394378"/>
                      <a:pt x="136502" y="387895"/>
                    </a:cubicBezTo>
                    <a:cubicBezTo>
                      <a:pt x="138663" y="384654"/>
                      <a:pt x="140463" y="381412"/>
                      <a:pt x="142624" y="378171"/>
                    </a:cubicBezTo>
                    <a:cubicBezTo>
                      <a:pt x="143705" y="376730"/>
                      <a:pt x="144785" y="374929"/>
                      <a:pt x="145506" y="373489"/>
                    </a:cubicBezTo>
                    <a:cubicBezTo>
                      <a:pt x="146586" y="372048"/>
                      <a:pt x="147667" y="370247"/>
                      <a:pt x="148747" y="368806"/>
                    </a:cubicBezTo>
                    <a:cubicBezTo>
                      <a:pt x="153069" y="362684"/>
                      <a:pt x="157391" y="356921"/>
                      <a:pt x="161353" y="350798"/>
                    </a:cubicBezTo>
                    <a:cubicBezTo>
                      <a:pt x="169276" y="338913"/>
                      <a:pt x="178280" y="328468"/>
                      <a:pt x="186564" y="317663"/>
                    </a:cubicBezTo>
                    <a:cubicBezTo>
                      <a:pt x="194848" y="306858"/>
                      <a:pt x="203852" y="297134"/>
                      <a:pt x="212136" y="287050"/>
                    </a:cubicBezTo>
                    <a:cubicBezTo>
                      <a:pt x="220419" y="276965"/>
                      <a:pt x="229784" y="267601"/>
                      <a:pt x="239148" y="257876"/>
                    </a:cubicBezTo>
                    <a:cubicBezTo>
                      <a:pt x="248152" y="248152"/>
                      <a:pt x="257876" y="239148"/>
                      <a:pt x="267961" y="229424"/>
                    </a:cubicBezTo>
                    <a:cubicBezTo>
                      <a:pt x="277685" y="219699"/>
                      <a:pt x="288490" y="210695"/>
                      <a:pt x="299295" y="200971"/>
                    </a:cubicBezTo>
                    <a:cubicBezTo>
                      <a:pt x="310100" y="191246"/>
                      <a:pt x="322345" y="182242"/>
                      <a:pt x="334591" y="172158"/>
                    </a:cubicBezTo>
                    <a:cubicBezTo>
                      <a:pt x="341074" y="167115"/>
                      <a:pt x="348277" y="162433"/>
                      <a:pt x="355120" y="157751"/>
                    </a:cubicBezTo>
                    <a:lnTo>
                      <a:pt x="376010" y="144065"/>
                    </a:lnTo>
                    <a:lnTo>
                      <a:pt x="397259" y="131099"/>
                    </a:lnTo>
                    <a:cubicBezTo>
                      <a:pt x="404463" y="126777"/>
                      <a:pt x="411306" y="122455"/>
                      <a:pt x="418869" y="118493"/>
                    </a:cubicBezTo>
                    <a:cubicBezTo>
                      <a:pt x="416348" y="119934"/>
                      <a:pt x="413467" y="121735"/>
                      <a:pt x="410585" y="123536"/>
                    </a:cubicBezTo>
                    <a:cubicBezTo>
                      <a:pt x="407344" y="125697"/>
                      <a:pt x="404102" y="127858"/>
                      <a:pt x="400861" y="130379"/>
                    </a:cubicBezTo>
                    <a:cubicBezTo>
                      <a:pt x="394018" y="135061"/>
                      <a:pt x="386815" y="140103"/>
                      <a:pt x="381052" y="144065"/>
                    </a:cubicBezTo>
                    <a:cubicBezTo>
                      <a:pt x="369527" y="152709"/>
                      <a:pt x="363764" y="158111"/>
                      <a:pt x="375650" y="150548"/>
                    </a:cubicBezTo>
                    <a:cubicBezTo>
                      <a:pt x="333871" y="175399"/>
                      <a:pt x="294613" y="208894"/>
                      <a:pt x="256436" y="244190"/>
                    </a:cubicBezTo>
                    <a:cubicBezTo>
                      <a:pt x="253194" y="248512"/>
                      <a:pt x="268681" y="234106"/>
                      <a:pt x="275885" y="227983"/>
                    </a:cubicBezTo>
                    <a:cubicBezTo>
                      <a:pt x="270122" y="233385"/>
                      <a:pt x="265080" y="238067"/>
                      <a:pt x="260398" y="242389"/>
                    </a:cubicBezTo>
                    <a:cubicBezTo>
                      <a:pt x="257876" y="244550"/>
                      <a:pt x="255715" y="246711"/>
                      <a:pt x="253194" y="248872"/>
                    </a:cubicBezTo>
                    <a:cubicBezTo>
                      <a:pt x="251033" y="251033"/>
                      <a:pt x="248512" y="253194"/>
                      <a:pt x="246351" y="255715"/>
                    </a:cubicBezTo>
                    <a:cubicBezTo>
                      <a:pt x="241669" y="260398"/>
                      <a:pt x="236987" y="265440"/>
                      <a:pt x="231585" y="270842"/>
                    </a:cubicBezTo>
                    <a:cubicBezTo>
                      <a:pt x="229063" y="273724"/>
                      <a:pt x="225822" y="276605"/>
                      <a:pt x="222941" y="279846"/>
                    </a:cubicBezTo>
                    <a:cubicBezTo>
                      <a:pt x="220059" y="283088"/>
                      <a:pt x="216818" y="287050"/>
                      <a:pt x="213576" y="291011"/>
                    </a:cubicBezTo>
                    <a:cubicBezTo>
                      <a:pt x="214657" y="290651"/>
                      <a:pt x="222220" y="281647"/>
                      <a:pt x="227623" y="276605"/>
                    </a:cubicBezTo>
                    <a:cubicBezTo>
                      <a:pt x="233025" y="271563"/>
                      <a:pt x="234826" y="269402"/>
                      <a:pt x="223301" y="282367"/>
                    </a:cubicBezTo>
                    <a:cubicBezTo>
                      <a:pt x="210695" y="296054"/>
                      <a:pt x="197369" y="309740"/>
                      <a:pt x="185844" y="324506"/>
                    </a:cubicBezTo>
                    <a:cubicBezTo>
                      <a:pt x="180081" y="332070"/>
                      <a:pt x="175399" y="338193"/>
                      <a:pt x="171798" y="343235"/>
                    </a:cubicBezTo>
                    <a:cubicBezTo>
                      <a:pt x="168196" y="348637"/>
                      <a:pt x="165315" y="352599"/>
                      <a:pt x="163154" y="356201"/>
                    </a:cubicBezTo>
                    <a:cubicBezTo>
                      <a:pt x="158472" y="363404"/>
                      <a:pt x="155950" y="367726"/>
                      <a:pt x="153069" y="372408"/>
                    </a:cubicBezTo>
                    <a:cubicBezTo>
                      <a:pt x="150188" y="377090"/>
                      <a:pt x="147667" y="382493"/>
                      <a:pt x="142264" y="390776"/>
                    </a:cubicBezTo>
                    <a:cubicBezTo>
                      <a:pt x="139743" y="395098"/>
                      <a:pt x="136502" y="400141"/>
                      <a:pt x="132540" y="406623"/>
                    </a:cubicBezTo>
                    <a:cubicBezTo>
                      <a:pt x="128578" y="413106"/>
                      <a:pt x="124256" y="421030"/>
                      <a:pt x="118493" y="430394"/>
                    </a:cubicBezTo>
                    <a:cubicBezTo>
                      <a:pt x="120294" y="426793"/>
                      <a:pt x="122455" y="421750"/>
                      <a:pt x="124976" y="416348"/>
                    </a:cubicBezTo>
                    <a:cubicBezTo>
                      <a:pt x="126417" y="413827"/>
                      <a:pt x="127498" y="410585"/>
                      <a:pt x="129298" y="407704"/>
                    </a:cubicBezTo>
                    <a:cubicBezTo>
                      <a:pt x="131099" y="404823"/>
                      <a:pt x="132540" y="401581"/>
                      <a:pt x="134341" y="398340"/>
                    </a:cubicBezTo>
                    <a:cubicBezTo>
                      <a:pt x="137942" y="391857"/>
                      <a:pt x="141904" y="385014"/>
                      <a:pt x="146226" y="377810"/>
                    </a:cubicBezTo>
                    <a:cubicBezTo>
                      <a:pt x="148387" y="374209"/>
                      <a:pt x="150548" y="370607"/>
                      <a:pt x="153069" y="367366"/>
                    </a:cubicBezTo>
                    <a:cubicBezTo>
                      <a:pt x="155590" y="363764"/>
                      <a:pt x="157751" y="360163"/>
                      <a:pt x="160272" y="356921"/>
                    </a:cubicBezTo>
                    <a:cubicBezTo>
                      <a:pt x="148387" y="373489"/>
                      <a:pt x="155950" y="362323"/>
                      <a:pt x="163874" y="350798"/>
                    </a:cubicBezTo>
                    <a:cubicBezTo>
                      <a:pt x="167836" y="345036"/>
                      <a:pt x="171798" y="338913"/>
                      <a:pt x="173598" y="336752"/>
                    </a:cubicBezTo>
                    <a:cubicBezTo>
                      <a:pt x="175399" y="334231"/>
                      <a:pt x="174319" y="334951"/>
                      <a:pt x="168556" y="342154"/>
                    </a:cubicBezTo>
                    <a:cubicBezTo>
                      <a:pt x="160633" y="354400"/>
                      <a:pt x="153429" y="364845"/>
                      <a:pt x="146586" y="374929"/>
                    </a:cubicBezTo>
                    <a:cubicBezTo>
                      <a:pt x="140103" y="385374"/>
                      <a:pt x="133980" y="394738"/>
                      <a:pt x="127498" y="405183"/>
                    </a:cubicBezTo>
                    <a:cubicBezTo>
                      <a:pt x="121375" y="415628"/>
                      <a:pt x="114892" y="426432"/>
                      <a:pt x="107689" y="439038"/>
                    </a:cubicBezTo>
                    <a:cubicBezTo>
                      <a:pt x="105888" y="442280"/>
                      <a:pt x="104087" y="445521"/>
                      <a:pt x="102286" y="449123"/>
                    </a:cubicBezTo>
                    <a:cubicBezTo>
                      <a:pt x="100485" y="452724"/>
                      <a:pt x="98685" y="456326"/>
                      <a:pt x="96884" y="459928"/>
                    </a:cubicBezTo>
                    <a:cubicBezTo>
                      <a:pt x="93282" y="467491"/>
                      <a:pt x="88960" y="475414"/>
                      <a:pt x="84998" y="484058"/>
                    </a:cubicBezTo>
                    <a:cubicBezTo>
                      <a:pt x="88600" y="475775"/>
                      <a:pt x="89320" y="473254"/>
                      <a:pt x="97964" y="456326"/>
                    </a:cubicBezTo>
                    <a:cubicBezTo>
                      <a:pt x="93642" y="464610"/>
                      <a:pt x="89320" y="472893"/>
                      <a:pt x="84998" y="481537"/>
                    </a:cubicBezTo>
                    <a:lnTo>
                      <a:pt x="73113" y="507109"/>
                    </a:lnTo>
                    <a:cubicBezTo>
                      <a:pt x="71312" y="511431"/>
                      <a:pt x="69151" y="515753"/>
                      <a:pt x="67350" y="520075"/>
                    </a:cubicBezTo>
                    <a:lnTo>
                      <a:pt x="61948" y="533040"/>
                    </a:lnTo>
                    <a:cubicBezTo>
                      <a:pt x="58346" y="541684"/>
                      <a:pt x="54745" y="550328"/>
                      <a:pt x="51503" y="559332"/>
                    </a:cubicBezTo>
                    <a:cubicBezTo>
                      <a:pt x="56546" y="546367"/>
                      <a:pt x="49342" y="568697"/>
                      <a:pt x="41779" y="592827"/>
                    </a:cubicBezTo>
                    <a:cubicBezTo>
                      <a:pt x="34936" y="617319"/>
                      <a:pt x="28093" y="644331"/>
                      <a:pt x="30614" y="639288"/>
                    </a:cubicBezTo>
                    <a:cubicBezTo>
                      <a:pt x="34576" y="624882"/>
                      <a:pt x="38177" y="612636"/>
                      <a:pt x="41059" y="602552"/>
                    </a:cubicBezTo>
                    <a:cubicBezTo>
                      <a:pt x="41779" y="600031"/>
                      <a:pt x="42499" y="597510"/>
                      <a:pt x="43220" y="594988"/>
                    </a:cubicBezTo>
                    <a:cubicBezTo>
                      <a:pt x="43940" y="592467"/>
                      <a:pt x="44660" y="590306"/>
                      <a:pt x="45380" y="588145"/>
                    </a:cubicBezTo>
                    <a:cubicBezTo>
                      <a:pt x="46821" y="583823"/>
                      <a:pt x="48262" y="579862"/>
                      <a:pt x="49342" y="576260"/>
                    </a:cubicBezTo>
                    <a:cubicBezTo>
                      <a:pt x="51863" y="568697"/>
                      <a:pt x="54024" y="562574"/>
                      <a:pt x="56185" y="556451"/>
                    </a:cubicBezTo>
                    <a:cubicBezTo>
                      <a:pt x="58346" y="550689"/>
                      <a:pt x="60507" y="545286"/>
                      <a:pt x="62668" y="539884"/>
                    </a:cubicBezTo>
                    <a:cubicBezTo>
                      <a:pt x="64829" y="534481"/>
                      <a:pt x="66990" y="529079"/>
                      <a:pt x="69511" y="522596"/>
                    </a:cubicBezTo>
                    <a:cubicBezTo>
                      <a:pt x="70592" y="519354"/>
                      <a:pt x="72033" y="516113"/>
                      <a:pt x="73833" y="512871"/>
                    </a:cubicBezTo>
                    <a:cubicBezTo>
                      <a:pt x="75274" y="509270"/>
                      <a:pt x="77075" y="505668"/>
                      <a:pt x="78876" y="501706"/>
                    </a:cubicBezTo>
                    <a:cubicBezTo>
                      <a:pt x="86079" y="485499"/>
                      <a:pt x="96163" y="464250"/>
                      <a:pt x="113091" y="434716"/>
                    </a:cubicBezTo>
                    <a:cubicBezTo>
                      <a:pt x="110930" y="439038"/>
                      <a:pt x="108049" y="443360"/>
                      <a:pt x="105888" y="448042"/>
                    </a:cubicBezTo>
                    <a:cubicBezTo>
                      <a:pt x="103727" y="452724"/>
                      <a:pt x="101566" y="457406"/>
                      <a:pt x="99045" y="462089"/>
                    </a:cubicBezTo>
                    <a:cubicBezTo>
                      <a:pt x="94723" y="471453"/>
                      <a:pt x="89680" y="480817"/>
                      <a:pt x="86079" y="490541"/>
                    </a:cubicBezTo>
                    <a:cubicBezTo>
                      <a:pt x="82117" y="499906"/>
                      <a:pt x="78876" y="508910"/>
                      <a:pt x="75634" y="516833"/>
                    </a:cubicBezTo>
                    <a:cubicBezTo>
                      <a:pt x="72753" y="524757"/>
                      <a:pt x="70592" y="531960"/>
                      <a:pt x="68791" y="537723"/>
                    </a:cubicBezTo>
                    <a:cubicBezTo>
                      <a:pt x="68431" y="538803"/>
                      <a:pt x="67350" y="540604"/>
                      <a:pt x="65910" y="544566"/>
                    </a:cubicBezTo>
                    <a:cubicBezTo>
                      <a:pt x="60147" y="564735"/>
                      <a:pt x="68431" y="544926"/>
                      <a:pt x="71312" y="546727"/>
                    </a:cubicBezTo>
                    <a:cubicBezTo>
                      <a:pt x="73833" y="539523"/>
                      <a:pt x="76354" y="532320"/>
                      <a:pt x="78876" y="525837"/>
                    </a:cubicBezTo>
                    <a:cubicBezTo>
                      <a:pt x="81397" y="518994"/>
                      <a:pt x="84278" y="512871"/>
                      <a:pt x="87159" y="506388"/>
                    </a:cubicBezTo>
                    <a:cubicBezTo>
                      <a:pt x="90041" y="500266"/>
                      <a:pt x="92562" y="494143"/>
                      <a:pt x="95443" y="487660"/>
                    </a:cubicBezTo>
                    <a:cubicBezTo>
                      <a:pt x="98324" y="481537"/>
                      <a:pt x="101566" y="475775"/>
                      <a:pt x="104447" y="469652"/>
                    </a:cubicBezTo>
                    <a:cubicBezTo>
                      <a:pt x="107689" y="463529"/>
                      <a:pt x="110570" y="457406"/>
                      <a:pt x="113811" y="451284"/>
                    </a:cubicBezTo>
                    <a:cubicBezTo>
                      <a:pt x="117053" y="445161"/>
                      <a:pt x="121015" y="438678"/>
                      <a:pt x="124616" y="432195"/>
                    </a:cubicBezTo>
                    <a:cubicBezTo>
                      <a:pt x="128578" y="425712"/>
                      <a:pt x="132180" y="418869"/>
                      <a:pt x="136502" y="411666"/>
                    </a:cubicBezTo>
                    <a:cubicBezTo>
                      <a:pt x="140824" y="404823"/>
                      <a:pt x="145506" y="397259"/>
                      <a:pt x="150188" y="389696"/>
                    </a:cubicBezTo>
                    <a:cubicBezTo>
                      <a:pt x="153069" y="383573"/>
                      <a:pt x="146946" y="391857"/>
                      <a:pt x="137582" y="405903"/>
                    </a:cubicBezTo>
                    <a:cubicBezTo>
                      <a:pt x="132900" y="412746"/>
                      <a:pt x="127858" y="421390"/>
                      <a:pt x="122815" y="430394"/>
                    </a:cubicBezTo>
                    <a:cubicBezTo>
                      <a:pt x="117773" y="439398"/>
                      <a:pt x="112371" y="448042"/>
                      <a:pt x="108769" y="456326"/>
                    </a:cubicBezTo>
                    <a:lnTo>
                      <a:pt x="112371" y="449123"/>
                    </a:lnTo>
                    <a:cubicBezTo>
                      <a:pt x="113451" y="446601"/>
                      <a:pt x="114892" y="444441"/>
                      <a:pt x="116333" y="441919"/>
                    </a:cubicBezTo>
                    <a:lnTo>
                      <a:pt x="124256" y="427873"/>
                    </a:lnTo>
                    <a:lnTo>
                      <a:pt x="132180" y="413827"/>
                    </a:lnTo>
                    <a:cubicBezTo>
                      <a:pt x="135061" y="409145"/>
                      <a:pt x="137942" y="404823"/>
                      <a:pt x="140463" y="400141"/>
                    </a:cubicBezTo>
                    <a:lnTo>
                      <a:pt x="134341" y="411306"/>
                    </a:lnTo>
                    <a:cubicBezTo>
                      <a:pt x="162793" y="364845"/>
                      <a:pt x="196289" y="321265"/>
                      <a:pt x="233025" y="281647"/>
                    </a:cubicBezTo>
                    <a:cubicBezTo>
                      <a:pt x="222580" y="293172"/>
                      <a:pt x="216098" y="301456"/>
                      <a:pt x="211055" y="307939"/>
                    </a:cubicBezTo>
                    <a:cubicBezTo>
                      <a:pt x="208534" y="311180"/>
                      <a:pt x="206013" y="314422"/>
                      <a:pt x="203852" y="317303"/>
                    </a:cubicBezTo>
                    <a:cubicBezTo>
                      <a:pt x="201691" y="320545"/>
                      <a:pt x="199530" y="323426"/>
                      <a:pt x="197369" y="326667"/>
                    </a:cubicBezTo>
                    <a:cubicBezTo>
                      <a:pt x="200611" y="322706"/>
                      <a:pt x="203852" y="318384"/>
                      <a:pt x="207454" y="314422"/>
                    </a:cubicBezTo>
                    <a:cubicBezTo>
                      <a:pt x="211055" y="310460"/>
                      <a:pt x="214297" y="306498"/>
                      <a:pt x="217898" y="302537"/>
                    </a:cubicBezTo>
                    <a:cubicBezTo>
                      <a:pt x="225102" y="294613"/>
                      <a:pt x="231945" y="286689"/>
                      <a:pt x="239868" y="278766"/>
                    </a:cubicBezTo>
                    <a:cubicBezTo>
                      <a:pt x="235186" y="280927"/>
                      <a:pt x="236267" y="278045"/>
                      <a:pt x="250673" y="262919"/>
                    </a:cubicBezTo>
                    <a:cubicBezTo>
                      <a:pt x="252834" y="260398"/>
                      <a:pt x="255355" y="258237"/>
                      <a:pt x="257516" y="256076"/>
                    </a:cubicBezTo>
                    <a:cubicBezTo>
                      <a:pt x="259677" y="253915"/>
                      <a:pt x="262198" y="251754"/>
                      <a:pt x="264359" y="249593"/>
                    </a:cubicBezTo>
                    <a:cubicBezTo>
                      <a:pt x="269041" y="245271"/>
                      <a:pt x="273363" y="241309"/>
                      <a:pt x="277685" y="237347"/>
                    </a:cubicBezTo>
                    <a:cubicBezTo>
                      <a:pt x="285969" y="229063"/>
                      <a:pt x="294613" y="222220"/>
                      <a:pt x="302537" y="215377"/>
                    </a:cubicBezTo>
                    <a:cubicBezTo>
                      <a:pt x="318024" y="201691"/>
                      <a:pt x="333150" y="190886"/>
                      <a:pt x="346116" y="181162"/>
                    </a:cubicBezTo>
                    <a:cubicBezTo>
                      <a:pt x="359442" y="171798"/>
                      <a:pt x="371328" y="163874"/>
                      <a:pt x="381772" y="157031"/>
                    </a:cubicBezTo>
                    <a:cubicBezTo>
                      <a:pt x="392577" y="150548"/>
                      <a:pt x="401941" y="145146"/>
                      <a:pt x="410225" y="140463"/>
                    </a:cubicBezTo>
                    <a:cubicBezTo>
                      <a:pt x="413467" y="138302"/>
                      <a:pt x="417428" y="135781"/>
                      <a:pt x="420670" y="133980"/>
                    </a:cubicBezTo>
                    <a:cubicBezTo>
                      <a:pt x="412746" y="137582"/>
                      <a:pt x="428233" y="127498"/>
                      <a:pt x="449483" y="114532"/>
                    </a:cubicBezTo>
                    <a:cubicBezTo>
                      <a:pt x="460288" y="108409"/>
                      <a:pt x="472533" y="101566"/>
                      <a:pt x="484058" y="95443"/>
                    </a:cubicBezTo>
                    <a:cubicBezTo>
                      <a:pt x="495584" y="89320"/>
                      <a:pt x="506389" y="84278"/>
                      <a:pt x="513592" y="80316"/>
                    </a:cubicBezTo>
                    <a:cubicBezTo>
                      <a:pt x="513592" y="81037"/>
                      <a:pt x="516473" y="79956"/>
                      <a:pt x="521515" y="77795"/>
                    </a:cubicBezTo>
                    <a:cubicBezTo>
                      <a:pt x="526558" y="75634"/>
                      <a:pt x="533761" y="73113"/>
                      <a:pt x="542045" y="69872"/>
                    </a:cubicBezTo>
                    <a:cubicBezTo>
                      <a:pt x="546006" y="68431"/>
                      <a:pt x="550328" y="66630"/>
                      <a:pt x="555010" y="64829"/>
                    </a:cubicBezTo>
                    <a:cubicBezTo>
                      <a:pt x="557171" y="64109"/>
                      <a:pt x="559332" y="63028"/>
                      <a:pt x="561493" y="62308"/>
                    </a:cubicBezTo>
                    <a:cubicBezTo>
                      <a:pt x="563654" y="61588"/>
                      <a:pt x="566176" y="60867"/>
                      <a:pt x="568336" y="60147"/>
                    </a:cubicBezTo>
                    <a:cubicBezTo>
                      <a:pt x="577340" y="57266"/>
                      <a:pt x="585984" y="54385"/>
                      <a:pt x="593188" y="52224"/>
                    </a:cubicBezTo>
                    <a:cubicBezTo>
                      <a:pt x="600391" y="48622"/>
                      <a:pt x="598950" y="47902"/>
                      <a:pt x="591027" y="49342"/>
                    </a:cubicBezTo>
                    <a:cubicBezTo>
                      <a:pt x="587065" y="50063"/>
                      <a:pt x="581662" y="51143"/>
                      <a:pt x="574819" y="52944"/>
                    </a:cubicBezTo>
                    <a:cubicBezTo>
                      <a:pt x="567976" y="54745"/>
                      <a:pt x="560053" y="56546"/>
                      <a:pt x="551049" y="59787"/>
                    </a:cubicBezTo>
                    <a:cubicBezTo>
                      <a:pt x="517914" y="73473"/>
                      <a:pt x="509270" y="78876"/>
                      <a:pt x="504588" y="81397"/>
                    </a:cubicBezTo>
                    <a:cubicBezTo>
                      <a:pt x="499906" y="84278"/>
                      <a:pt x="499906" y="84998"/>
                      <a:pt x="485139" y="93282"/>
                    </a:cubicBezTo>
                    <a:cubicBezTo>
                      <a:pt x="468571" y="102286"/>
                      <a:pt x="451284" y="110930"/>
                      <a:pt x="435076" y="121015"/>
                    </a:cubicBezTo>
                    <a:lnTo>
                      <a:pt x="422831" y="128218"/>
                    </a:lnTo>
                    <a:cubicBezTo>
                      <a:pt x="418869" y="130739"/>
                      <a:pt x="414547" y="132900"/>
                      <a:pt x="410585" y="135781"/>
                    </a:cubicBezTo>
                    <a:lnTo>
                      <a:pt x="386815" y="151628"/>
                    </a:lnTo>
                    <a:lnTo>
                      <a:pt x="407344" y="136502"/>
                    </a:lnTo>
                    <a:cubicBezTo>
                      <a:pt x="382853" y="151268"/>
                      <a:pt x="360523" y="167836"/>
                      <a:pt x="344315" y="180081"/>
                    </a:cubicBezTo>
                    <a:cubicBezTo>
                      <a:pt x="328468" y="192687"/>
                      <a:pt x="318744" y="200611"/>
                      <a:pt x="319464" y="198450"/>
                    </a:cubicBezTo>
                    <a:cubicBezTo>
                      <a:pt x="341794" y="177920"/>
                      <a:pt x="382853" y="149828"/>
                      <a:pt x="407704" y="132900"/>
                    </a:cubicBezTo>
                    <a:cubicBezTo>
                      <a:pt x="396899" y="139383"/>
                      <a:pt x="386094" y="145866"/>
                      <a:pt x="375650" y="152709"/>
                    </a:cubicBezTo>
                    <a:cubicBezTo>
                      <a:pt x="388976" y="142985"/>
                      <a:pt x="397980" y="137222"/>
                      <a:pt x="404463" y="133260"/>
                    </a:cubicBezTo>
                    <a:cubicBezTo>
                      <a:pt x="407704" y="131099"/>
                      <a:pt x="410225" y="129659"/>
                      <a:pt x="412746" y="128218"/>
                    </a:cubicBezTo>
                    <a:cubicBezTo>
                      <a:pt x="415267" y="126777"/>
                      <a:pt x="417428" y="125697"/>
                      <a:pt x="419589" y="124616"/>
                    </a:cubicBezTo>
                    <a:cubicBezTo>
                      <a:pt x="424271" y="122455"/>
                      <a:pt x="429314" y="119934"/>
                      <a:pt x="437237" y="115252"/>
                    </a:cubicBezTo>
                    <a:cubicBezTo>
                      <a:pt x="441199" y="113091"/>
                      <a:pt x="446241" y="110210"/>
                      <a:pt x="452364" y="106968"/>
                    </a:cubicBezTo>
                    <a:cubicBezTo>
                      <a:pt x="458487" y="103727"/>
                      <a:pt x="466050" y="99765"/>
                      <a:pt x="474694" y="95083"/>
                    </a:cubicBezTo>
                    <a:cubicBezTo>
                      <a:pt x="461008" y="100846"/>
                      <a:pt x="462809" y="100125"/>
                      <a:pt x="471453" y="95803"/>
                    </a:cubicBezTo>
                    <a:cubicBezTo>
                      <a:pt x="473614" y="94723"/>
                      <a:pt x="476135" y="93282"/>
                      <a:pt x="479376" y="91841"/>
                    </a:cubicBezTo>
                    <a:cubicBezTo>
                      <a:pt x="482258" y="90401"/>
                      <a:pt x="485499" y="88600"/>
                      <a:pt x="489101" y="87159"/>
                    </a:cubicBezTo>
                    <a:cubicBezTo>
                      <a:pt x="496304" y="83918"/>
                      <a:pt x="504228" y="79956"/>
                      <a:pt x="512151" y="76354"/>
                    </a:cubicBezTo>
                    <a:cubicBezTo>
                      <a:pt x="505668" y="78876"/>
                      <a:pt x="494143" y="83918"/>
                      <a:pt x="481177" y="90041"/>
                    </a:cubicBezTo>
                    <a:cubicBezTo>
                      <a:pt x="474694" y="93282"/>
                      <a:pt x="467851" y="96884"/>
                      <a:pt x="461368" y="100125"/>
                    </a:cubicBezTo>
                    <a:cubicBezTo>
                      <a:pt x="454525" y="103727"/>
                      <a:pt x="447682" y="106968"/>
                      <a:pt x="441559" y="110570"/>
                    </a:cubicBezTo>
                    <a:cubicBezTo>
                      <a:pt x="428954" y="117773"/>
                      <a:pt x="417789" y="123896"/>
                      <a:pt x="410945" y="127858"/>
                    </a:cubicBezTo>
                    <a:cubicBezTo>
                      <a:pt x="404102" y="131819"/>
                      <a:pt x="401941" y="132900"/>
                      <a:pt x="406623" y="128938"/>
                    </a:cubicBezTo>
                    <a:cubicBezTo>
                      <a:pt x="410945" y="125697"/>
                      <a:pt x="416348" y="122815"/>
                      <a:pt x="422110" y="119214"/>
                    </a:cubicBezTo>
                    <a:cubicBezTo>
                      <a:pt x="428233" y="115972"/>
                      <a:pt x="434716" y="112011"/>
                      <a:pt x="441919" y="108049"/>
                    </a:cubicBezTo>
                    <a:cubicBezTo>
                      <a:pt x="443720" y="106968"/>
                      <a:pt x="445521" y="106248"/>
                      <a:pt x="447322" y="105167"/>
                    </a:cubicBezTo>
                    <a:cubicBezTo>
                      <a:pt x="449123" y="104087"/>
                      <a:pt x="450924" y="103367"/>
                      <a:pt x="453084" y="102286"/>
                    </a:cubicBezTo>
                    <a:cubicBezTo>
                      <a:pt x="457046" y="100485"/>
                      <a:pt x="461008" y="98324"/>
                      <a:pt x="464970" y="96524"/>
                    </a:cubicBezTo>
                    <a:cubicBezTo>
                      <a:pt x="468932" y="94723"/>
                      <a:pt x="472893" y="92562"/>
                      <a:pt x="477215" y="90761"/>
                    </a:cubicBezTo>
                    <a:cubicBezTo>
                      <a:pt x="481177" y="88600"/>
                      <a:pt x="485499" y="86799"/>
                      <a:pt x="489821" y="84998"/>
                    </a:cubicBezTo>
                    <a:cubicBezTo>
                      <a:pt x="498465" y="81397"/>
                      <a:pt x="507109" y="77435"/>
                      <a:pt x="515393" y="73833"/>
                    </a:cubicBezTo>
                    <a:cubicBezTo>
                      <a:pt x="517554" y="72753"/>
                      <a:pt x="519714" y="72033"/>
                      <a:pt x="521875" y="70952"/>
                    </a:cubicBezTo>
                    <a:cubicBezTo>
                      <a:pt x="524036" y="70232"/>
                      <a:pt x="526197" y="69151"/>
                      <a:pt x="528358" y="68431"/>
                    </a:cubicBezTo>
                    <a:cubicBezTo>
                      <a:pt x="532680" y="66630"/>
                      <a:pt x="537002" y="65189"/>
                      <a:pt x="540964" y="63389"/>
                    </a:cubicBezTo>
                    <a:cubicBezTo>
                      <a:pt x="545286" y="61588"/>
                      <a:pt x="549248" y="60147"/>
                      <a:pt x="553210" y="58346"/>
                    </a:cubicBezTo>
                    <a:cubicBezTo>
                      <a:pt x="557171" y="56546"/>
                      <a:pt x="561133" y="55105"/>
                      <a:pt x="564735" y="53664"/>
                    </a:cubicBezTo>
                    <a:cubicBezTo>
                      <a:pt x="572298" y="50783"/>
                      <a:pt x="579501" y="48262"/>
                      <a:pt x="585984" y="45380"/>
                    </a:cubicBezTo>
                    <a:lnTo>
                      <a:pt x="583463" y="46461"/>
                    </a:lnTo>
                    <a:cubicBezTo>
                      <a:pt x="588506" y="44660"/>
                      <a:pt x="593188" y="43220"/>
                      <a:pt x="597510" y="41779"/>
                    </a:cubicBezTo>
                    <a:cubicBezTo>
                      <a:pt x="602192" y="40338"/>
                      <a:pt x="606514" y="39258"/>
                      <a:pt x="610475" y="37817"/>
                    </a:cubicBezTo>
                    <a:cubicBezTo>
                      <a:pt x="618759" y="35296"/>
                      <a:pt x="626683" y="33135"/>
                      <a:pt x="633526" y="30974"/>
                    </a:cubicBezTo>
                    <a:cubicBezTo>
                      <a:pt x="635327" y="30614"/>
                      <a:pt x="637127" y="29893"/>
                      <a:pt x="638568" y="29533"/>
                    </a:cubicBezTo>
                    <a:cubicBezTo>
                      <a:pt x="640369" y="29173"/>
                      <a:pt x="641810" y="28813"/>
                      <a:pt x="643610" y="28453"/>
                    </a:cubicBezTo>
                    <a:cubicBezTo>
                      <a:pt x="646852" y="27733"/>
                      <a:pt x="650093" y="27012"/>
                      <a:pt x="652975" y="25932"/>
                    </a:cubicBezTo>
                    <a:cubicBezTo>
                      <a:pt x="659097" y="24491"/>
                      <a:pt x="664500" y="23050"/>
                      <a:pt x="669902" y="21610"/>
                    </a:cubicBezTo>
                    <a:cubicBezTo>
                      <a:pt x="680347" y="18728"/>
                      <a:pt x="689351" y="17288"/>
                      <a:pt x="697275" y="15127"/>
                    </a:cubicBezTo>
                    <a:cubicBezTo>
                      <a:pt x="705558" y="13326"/>
                      <a:pt x="712762" y="11525"/>
                      <a:pt x="720325" y="10085"/>
                    </a:cubicBezTo>
                    <a:cubicBezTo>
                      <a:pt x="755261" y="6123"/>
                      <a:pt x="803523" y="0"/>
                      <a:pt x="841700" y="0"/>
                    </a:cubicBezTo>
                    <a:lnTo>
                      <a:pt x="840619" y="1080"/>
                    </a:lnTo>
                    <a:cubicBezTo>
                      <a:pt x="849623" y="720"/>
                      <a:pt x="858267" y="1080"/>
                      <a:pt x="866911" y="720"/>
                    </a:cubicBezTo>
                    <a:lnTo>
                      <a:pt x="892843" y="720"/>
                    </a:lnTo>
                    <a:cubicBezTo>
                      <a:pt x="880237" y="1441"/>
                      <a:pt x="865110" y="1441"/>
                      <a:pt x="847462" y="1080"/>
                    </a:cubicBezTo>
                    <a:cubicBezTo>
                      <a:pt x="838458" y="1080"/>
                      <a:pt x="828374" y="1080"/>
                      <a:pt x="818289" y="1441"/>
                    </a:cubicBezTo>
                    <a:cubicBezTo>
                      <a:pt x="813247" y="1441"/>
                      <a:pt x="807844" y="1441"/>
                      <a:pt x="802442" y="1801"/>
                    </a:cubicBezTo>
                    <a:cubicBezTo>
                      <a:pt x="797040" y="2161"/>
                      <a:pt x="791277" y="2521"/>
                      <a:pt x="785514" y="3241"/>
                    </a:cubicBezTo>
                    <a:lnTo>
                      <a:pt x="791277" y="4682"/>
                    </a:lnTo>
                    <a:cubicBezTo>
                      <a:pt x="784794" y="4682"/>
                      <a:pt x="778311" y="5402"/>
                      <a:pt x="772188" y="5763"/>
                    </a:cubicBezTo>
                    <a:cubicBezTo>
                      <a:pt x="769307" y="5763"/>
                      <a:pt x="766066" y="6123"/>
                      <a:pt x="763184" y="6483"/>
                    </a:cubicBezTo>
                    <a:cubicBezTo>
                      <a:pt x="760303" y="6483"/>
                      <a:pt x="757422" y="7203"/>
                      <a:pt x="754540" y="7563"/>
                    </a:cubicBezTo>
                    <a:cubicBezTo>
                      <a:pt x="743375" y="9004"/>
                      <a:pt x="732571" y="10805"/>
                      <a:pt x="722486" y="12246"/>
                    </a:cubicBezTo>
                    <a:cubicBezTo>
                      <a:pt x="712401" y="14407"/>
                      <a:pt x="702677" y="16567"/>
                      <a:pt x="692953" y="18728"/>
                    </a:cubicBezTo>
                    <a:cubicBezTo>
                      <a:pt x="688271" y="19809"/>
                      <a:pt x="683228" y="20889"/>
                      <a:pt x="678546" y="21970"/>
                    </a:cubicBezTo>
                    <a:cubicBezTo>
                      <a:pt x="673864" y="23411"/>
                      <a:pt x="668822" y="24491"/>
                      <a:pt x="663779" y="25932"/>
                    </a:cubicBezTo>
                    <a:cubicBezTo>
                      <a:pt x="678186" y="21970"/>
                      <a:pt x="695834" y="18728"/>
                      <a:pt x="714562" y="15487"/>
                    </a:cubicBezTo>
                    <a:cubicBezTo>
                      <a:pt x="716723" y="15127"/>
                      <a:pt x="719245" y="14767"/>
                      <a:pt x="721405" y="14407"/>
                    </a:cubicBezTo>
                    <a:cubicBezTo>
                      <a:pt x="723927" y="14407"/>
                      <a:pt x="726088" y="13686"/>
                      <a:pt x="728609" y="13326"/>
                    </a:cubicBezTo>
                    <a:cubicBezTo>
                      <a:pt x="733291" y="12606"/>
                      <a:pt x="737973" y="12246"/>
                      <a:pt x="743015" y="11525"/>
                    </a:cubicBezTo>
                    <a:cubicBezTo>
                      <a:pt x="752379" y="10445"/>
                      <a:pt x="761744" y="8644"/>
                      <a:pt x="771108" y="8284"/>
                    </a:cubicBezTo>
                    <a:cubicBezTo>
                      <a:pt x="807484" y="4682"/>
                      <a:pt x="838098" y="4322"/>
                      <a:pt x="845301" y="2521"/>
                    </a:cubicBezTo>
                    <a:cubicBezTo>
                      <a:pt x="857547" y="2881"/>
                      <a:pt x="869432" y="3602"/>
                      <a:pt x="881318" y="4322"/>
                    </a:cubicBezTo>
                    <a:lnTo>
                      <a:pt x="898605" y="3602"/>
                    </a:lnTo>
                    <a:cubicBezTo>
                      <a:pt x="925257" y="5042"/>
                      <a:pt x="898245" y="6843"/>
                      <a:pt x="846022" y="7563"/>
                    </a:cubicBezTo>
                    <a:cubicBezTo>
                      <a:pt x="836657" y="7563"/>
                      <a:pt x="831975" y="7563"/>
                      <a:pt x="834857" y="6843"/>
                    </a:cubicBezTo>
                    <a:cubicBezTo>
                      <a:pt x="828734" y="7203"/>
                      <a:pt x="822611" y="7563"/>
                      <a:pt x="816128" y="7924"/>
                    </a:cubicBezTo>
                    <a:cubicBezTo>
                      <a:pt x="812887" y="7924"/>
                      <a:pt x="809645" y="8284"/>
                      <a:pt x="806044" y="8644"/>
                    </a:cubicBezTo>
                    <a:cubicBezTo>
                      <a:pt x="802442" y="9004"/>
                      <a:pt x="798840" y="9364"/>
                      <a:pt x="794519" y="9724"/>
                    </a:cubicBezTo>
                    <a:cubicBezTo>
                      <a:pt x="786595" y="10445"/>
                      <a:pt x="777231" y="11525"/>
                      <a:pt x="766426" y="12246"/>
                    </a:cubicBezTo>
                    <a:cubicBezTo>
                      <a:pt x="755621" y="13326"/>
                      <a:pt x="743015" y="15127"/>
                      <a:pt x="728249" y="16928"/>
                    </a:cubicBezTo>
                    <a:lnTo>
                      <a:pt x="759943" y="11885"/>
                    </a:lnTo>
                    <a:cubicBezTo>
                      <a:pt x="750579" y="12966"/>
                      <a:pt x="741575" y="14046"/>
                      <a:pt x="732571" y="15487"/>
                    </a:cubicBezTo>
                    <a:cubicBezTo>
                      <a:pt x="728249" y="16207"/>
                      <a:pt x="723566" y="16567"/>
                      <a:pt x="719245" y="17288"/>
                    </a:cubicBezTo>
                    <a:cubicBezTo>
                      <a:pt x="714923" y="18008"/>
                      <a:pt x="710601" y="18728"/>
                      <a:pt x="706279" y="19809"/>
                    </a:cubicBezTo>
                    <a:cubicBezTo>
                      <a:pt x="697635" y="21250"/>
                      <a:pt x="689711" y="23050"/>
                      <a:pt x="681788" y="24491"/>
                    </a:cubicBezTo>
                    <a:cubicBezTo>
                      <a:pt x="673864" y="26292"/>
                      <a:pt x="666301" y="28093"/>
                      <a:pt x="659097" y="29893"/>
                    </a:cubicBezTo>
                    <a:cubicBezTo>
                      <a:pt x="651894" y="31694"/>
                      <a:pt x="645051" y="33135"/>
                      <a:pt x="638928" y="34936"/>
                    </a:cubicBezTo>
                    <a:cubicBezTo>
                      <a:pt x="632806" y="36737"/>
                      <a:pt x="627043" y="38537"/>
                      <a:pt x="621641" y="40338"/>
                    </a:cubicBezTo>
                    <a:cubicBezTo>
                      <a:pt x="611196" y="43580"/>
                      <a:pt x="602552" y="46461"/>
                      <a:pt x="596429" y="48982"/>
                    </a:cubicBezTo>
                    <a:cubicBezTo>
                      <a:pt x="647572" y="33135"/>
                      <a:pt x="699796" y="22330"/>
                      <a:pt x="752019" y="16567"/>
                    </a:cubicBezTo>
                    <a:cubicBezTo>
                      <a:pt x="764985" y="14767"/>
                      <a:pt x="777951" y="14046"/>
                      <a:pt x="790917" y="12966"/>
                    </a:cubicBezTo>
                    <a:cubicBezTo>
                      <a:pt x="797400" y="12606"/>
                      <a:pt x="803883" y="11885"/>
                      <a:pt x="810366" y="11885"/>
                    </a:cubicBezTo>
                    <a:cubicBezTo>
                      <a:pt x="816849" y="11885"/>
                      <a:pt x="823332" y="11885"/>
                      <a:pt x="829814" y="11525"/>
                    </a:cubicBezTo>
                    <a:cubicBezTo>
                      <a:pt x="836297" y="11525"/>
                      <a:pt x="842780" y="11525"/>
                      <a:pt x="848903" y="11165"/>
                    </a:cubicBezTo>
                    <a:cubicBezTo>
                      <a:pt x="855026" y="11165"/>
                      <a:pt x="861509" y="11165"/>
                      <a:pt x="867631" y="11165"/>
                    </a:cubicBezTo>
                    <a:cubicBezTo>
                      <a:pt x="880237" y="11165"/>
                      <a:pt x="892483" y="11165"/>
                      <a:pt x="904728" y="11165"/>
                    </a:cubicBezTo>
                    <a:cubicBezTo>
                      <a:pt x="933901" y="7203"/>
                      <a:pt x="968477" y="5042"/>
                      <a:pt x="983244" y="1080"/>
                    </a:cubicBezTo>
                    <a:cubicBezTo>
                      <a:pt x="1049514" y="360"/>
                      <a:pt x="1139554" y="0"/>
                      <a:pt x="1196820" y="1080"/>
                    </a:cubicBezTo>
                    <a:lnTo>
                      <a:pt x="1191418" y="1801"/>
                    </a:lnTo>
                    <a:cubicBezTo>
                      <a:pt x="1219510" y="2161"/>
                      <a:pt x="1245442" y="1801"/>
                      <a:pt x="1267052" y="1801"/>
                    </a:cubicBezTo>
                    <a:cubicBezTo>
                      <a:pt x="1296585" y="2881"/>
                      <a:pt x="1246883" y="3602"/>
                      <a:pt x="1267412" y="4322"/>
                    </a:cubicBezTo>
                    <a:lnTo>
                      <a:pt x="1362135" y="3241"/>
                    </a:lnTo>
                    <a:cubicBezTo>
                      <a:pt x="1356372" y="5042"/>
                      <a:pt x="1276416" y="5042"/>
                      <a:pt x="1238599" y="5042"/>
                    </a:cubicBezTo>
                    <a:cubicBezTo>
                      <a:pt x="1245802" y="5042"/>
                      <a:pt x="1260209" y="4682"/>
                      <a:pt x="1255527" y="4322"/>
                    </a:cubicBezTo>
                    <a:cubicBezTo>
                      <a:pt x="1211587" y="3602"/>
                      <a:pt x="1129110" y="6483"/>
                      <a:pt x="1110021" y="4322"/>
                    </a:cubicBezTo>
                    <a:cubicBezTo>
                      <a:pt x="1088411" y="4682"/>
                      <a:pt x="1153601" y="2521"/>
                      <a:pt x="1080848" y="2521"/>
                    </a:cubicBezTo>
                    <a:cubicBezTo>
                      <a:pt x="1032226" y="1441"/>
                      <a:pt x="1016379" y="3962"/>
                      <a:pt x="1011336" y="4682"/>
                    </a:cubicBezTo>
                    <a:cubicBezTo>
                      <a:pt x="1010616" y="5763"/>
                      <a:pt x="1087691" y="6123"/>
                      <a:pt x="1061039" y="7203"/>
                    </a:cubicBezTo>
                    <a:cubicBezTo>
                      <a:pt x="1098856" y="7203"/>
                      <a:pt x="1113983" y="5763"/>
                      <a:pt x="1162605" y="6843"/>
                    </a:cubicBezTo>
                    <a:cubicBezTo>
                      <a:pt x="1125148" y="6843"/>
                      <a:pt x="1074005" y="9004"/>
                      <a:pt x="1053836" y="7563"/>
                    </a:cubicBezTo>
                    <a:cubicBezTo>
                      <a:pt x="979642" y="9364"/>
                      <a:pt x="990087" y="13686"/>
                      <a:pt x="1025383" y="14046"/>
                    </a:cubicBezTo>
                    <a:cubicBezTo>
                      <a:pt x="1017099" y="12606"/>
                      <a:pt x="1160804" y="12246"/>
                      <a:pt x="1063560" y="10445"/>
                    </a:cubicBezTo>
                    <a:cubicBezTo>
                      <a:pt x="1107140" y="8644"/>
                      <a:pt x="1187096" y="8644"/>
                      <a:pt x="1244362" y="7563"/>
                    </a:cubicBezTo>
                    <a:lnTo>
                      <a:pt x="1241840" y="7563"/>
                    </a:lnTo>
                    <a:cubicBezTo>
                      <a:pt x="1241840" y="7563"/>
                      <a:pt x="1312792" y="7563"/>
                      <a:pt x="1312792" y="7563"/>
                    </a:cubicBezTo>
                    <a:cubicBezTo>
                      <a:pt x="1302708" y="7924"/>
                      <a:pt x="1281458" y="8644"/>
                      <a:pt x="1280738" y="9364"/>
                    </a:cubicBezTo>
                    <a:lnTo>
                      <a:pt x="1379062" y="6843"/>
                    </a:lnTo>
                    <a:cubicBezTo>
                      <a:pt x="1323597" y="8644"/>
                      <a:pt x="1413278" y="7924"/>
                      <a:pt x="1438489" y="8644"/>
                    </a:cubicBezTo>
                    <a:cubicBezTo>
                      <a:pt x="1448934" y="7203"/>
                      <a:pt x="1487471" y="6123"/>
                      <a:pt x="1450735" y="5402"/>
                    </a:cubicBezTo>
                    <a:cubicBezTo>
                      <a:pt x="1409316" y="4322"/>
                      <a:pt x="1426604" y="6123"/>
                      <a:pt x="1388787" y="6123"/>
                    </a:cubicBezTo>
                    <a:lnTo>
                      <a:pt x="1442091" y="3962"/>
                    </a:lnTo>
                    <a:lnTo>
                      <a:pt x="1446773" y="3962"/>
                    </a:lnTo>
                    <a:cubicBezTo>
                      <a:pt x="1446773" y="3962"/>
                      <a:pt x="1478827" y="2161"/>
                      <a:pt x="1478827" y="2161"/>
                    </a:cubicBezTo>
                    <a:cubicBezTo>
                      <a:pt x="1551580" y="2161"/>
                      <a:pt x="1447133" y="6483"/>
                      <a:pt x="1540415" y="4682"/>
                    </a:cubicBezTo>
                    <a:lnTo>
                      <a:pt x="1528170" y="2161"/>
                    </a:lnTo>
                    <a:cubicBezTo>
                      <a:pt x="1636218" y="2521"/>
                      <a:pt x="1774521" y="5402"/>
                      <a:pt x="1850875" y="4322"/>
                    </a:cubicBezTo>
                    <a:cubicBezTo>
                      <a:pt x="1829986" y="5763"/>
                      <a:pt x="1820622" y="8284"/>
                      <a:pt x="1849435" y="9364"/>
                    </a:cubicBezTo>
                    <a:cubicBezTo>
                      <a:pt x="1816660" y="9004"/>
                      <a:pt x="1750390" y="9364"/>
                      <a:pt x="1703209" y="9364"/>
                    </a:cubicBezTo>
                    <a:cubicBezTo>
                      <a:pt x="1694205" y="9004"/>
                      <a:pt x="1762275" y="6483"/>
                      <a:pt x="1813418" y="6843"/>
                    </a:cubicBezTo>
                    <a:cubicBezTo>
                      <a:pt x="1788567" y="2521"/>
                      <a:pt x="1684480" y="9364"/>
                      <a:pt x="1678717" y="5042"/>
                    </a:cubicBezTo>
                    <a:cubicBezTo>
                      <a:pt x="1548339" y="3602"/>
                      <a:pt x="1581474" y="9004"/>
                      <a:pt x="1470544" y="6483"/>
                    </a:cubicBezTo>
                    <a:cubicBezTo>
                      <a:pt x="1469103" y="8284"/>
                      <a:pt x="1439209" y="7563"/>
                      <a:pt x="1433087" y="9004"/>
                    </a:cubicBezTo>
                    <a:cubicBezTo>
                      <a:pt x="1465861" y="12246"/>
                      <a:pt x="1581113" y="9004"/>
                      <a:pt x="1653146" y="10085"/>
                    </a:cubicBezTo>
                    <a:cubicBezTo>
                      <a:pt x="1645943" y="10085"/>
                      <a:pt x="1631896" y="10445"/>
                      <a:pt x="1629015" y="10805"/>
                    </a:cubicBezTo>
                    <a:cubicBezTo>
                      <a:pt x="1680518" y="11525"/>
                      <a:pt x="1701768" y="10805"/>
                      <a:pt x="1737424" y="10085"/>
                    </a:cubicBezTo>
                    <a:lnTo>
                      <a:pt x="1732742" y="10085"/>
                    </a:lnTo>
                    <a:cubicBezTo>
                      <a:pt x="1795410" y="7924"/>
                      <a:pt x="1771639" y="11165"/>
                      <a:pt x="1808376" y="12246"/>
                    </a:cubicBezTo>
                    <a:cubicBezTo>
                      <a:pt x="1822782" y="12246"/>
                      <a:pt x="1873926" y="12246"/>
                      <a:pt x="1865642" y="11165"/>
                    </a:cubicBezTo>
                    <a:lnTo>
                      <a:pt x="1932632" y="12966"/>
                    </a:lnTo>
                    <a:lnTo>
                      <a:pt x="1929391" y="10805"/>
                    </a:lnTo>
                    <a:cubicBezTo>
                      <a:pt x="1967208" y="10805"/>
                      <a:pt x="1975491" y="12246"/>
                      <a:pt x="2009707" y="10805"/>
                    </a:cubicBezTo>
                    <a:lnTo>
                      <a:pt x="2011148" y="9004"/>
                    </a:lnTo>
                    <a:lnTo>
                      <a:pt x="1917505" y="8284"/>
                    </a:lnTo>
                    <a:cubicBezTo>
                      <a:pt x="1965047" y="7563"/>
                      <a:pt x="1930831" y="6483"/>
                      <a:pt x="1983055" y="6123"/>
                    </a:cubicBezTo>
                    <a:cubicBezTo>
                      <a:pt x="1924709" y="8284"/>
                      <a:pt x="2024113" y="7203"/>
                      <a:pt x="2029876" y="9004"/>
                    </a:cubicBezTo>
                    <a:lnTo>
                      <a:pt x="2068413" y="7924"/>
                    </a:lnTo>
                    <a:lnTo>
                      <a:pt x="2058689" y="7924"/>
                    </a:lnTo>
                    <a:cubicBezTo>
                      <a:pt x="2088943" y="9364"/>
                      <a:pt x="2094705" y="7924"/>
                      <a:pt x="2129641" y="7924"/>
                    </a:cubicBezTo>
                    <a:cubicBezTo>
                      <a:pt x="2088222" y="6843"/>
                      <a:pt x="2061210" y="5402"/>
                      <a:pt x="2008266" y="6843"/>
                    </a:cubicBezTo>
                    <a:cubicBezTo>
                      <a:pt x="2046804" y="5763"/>
                      <a:pt x="2122798" y="4682"/>
                      <a:pt x="2141526" y="4682"/>
                    </a:cubicBezTo>
                    <a:cubicBezTo>
                      <a:pt x="2181865" y="3962"/>
                      <a:pt x="2209957" y="5402"/>
                      <a:pt x="2247774" y="5402"/>
                    </a:cubicBezTo>
                    <a:cubicBezTo>
                      <a:pt x="2175382" y="6123"/>
                      <a:pt x="2272986" y="11165"/>
                      <a:pt x="2127840" y="9724"/>
                    </a:cubicBezTo>
                    <a:cubicBezTo>
                      <a:pt x="2130361" y="9364"/>
                      <a:pt x="2142247" y="9724"/>
                      <a:pt x="2146929" y="9724"/>
                    </a:cubicBezTo>
                    <a:cubicBezTo>
                      <a:pt x="2127480" y="7203"/>
                      <a:pt x="2059769" y="9724"/>
                      <a:pt x="2028435" y="10805"/>
                    </a:cubicBezTo>
                    <a:cubicBezTo>
                      <a:pt x="2036719" y="12246"/>
                      <a:pt x="2003584" y="12606"/>
                      <a:pt x="2059409" y="13326"/>
                    </a:cubicBezTo>
                    <a:cubicBezTo>
                      <a:pt x="2041041" y="12606"/>
                      <a:pt x="2106591" y="10085"/>
                      <a:pt x="2159534" y="11525"/>
                    </a:cubicBezTo>
                    <a:lnTo>
                      <a:pt x="2150170" y="14407"/>
                    </a:lnTo>
                    <a:lnTo>
                      <a:pt x="2227605" y="14407"/>
                    </a:lnTo>
                    <a:cubicBezTo>
                      <a:pt x="2227605" y="14407"/>
                      <a:pt x="2220402" y="14767"/>
                      <a:pt x="2220402" y="14767"/>
                    </a:cubicBezTo>
                    <a:cubicBezTo>
                      <a:pt x="2249575" y="16567"/>
                      <a:pt x="2302879" y="14407"/>
                      <a:pt x="2356183" y="15487"/>
                    </a:cubicBezTo>
                    <a:cubicBezTo>
                      <a:pt x="2394721" y="14407"/>
                      <a:pt x="2542027" y="15487"/>
                      <a:pt x="2478638" y="12246"/>
                    </a:cubicBezTo>
                    <a:cubicBezTo>
                      <a:pt x="2526900" y="14407"/>
                      <a:pt x="2569760" y="14046"/>
                      <a:pt x="2622343" y="21610"/>
                    </a:cubicBezTo>
                    <a:cubicBezTo>
                      <a:pt x="2611538" y="19449"/>
                      <a:pt x="2600373" y="18368"/>
                      <a:pt x="2589569" y="16567"/>
                    </a:cubicBezTo>
                    <a:cubicBezTo>
                      <a:pt x="2584166" y="15847"/>
                      <a:pt x="2578764" y="14767"/>
                      <a:pt x="2573001" y="14407"/>
                    </a:cubicBezTo>
                    <a:lnTo>
                      <a:pt x="2556434" y="12966"/>
                    </a:lnTo>
                    <a:cubicBezTo>
                      <a:pt x="2561476" y="12966"/>
                      <a:pt x="2565798" y="13326"/>
                      <a:pt x="2570120" y="13686"/>
                    </a:cubicBezTo>
                    <a:cubicBezTo>
                      <a:pt x="2572281" y="13686"/>
                      <a:pt x="2574082" y="13686"/>
                      <a:pt x="2576242" y="13686"/>
                    </a:cubicBezTo>
                    <a:cubicBezTo>
                      <a:pt x="2578043" y="13686"/>
                      <a:pt x="2579844" y="14046"/>
                      <a:pt x="2581645" y="14046"/>
                    </a:cubicBezTo>
                    <a:cubicBezTo>
                      <a:pt x="2588488" y="14767"/>
                      <a:pt x="2594251" y="15487"/>
                      <a:pt x="2599293" y="15847"/>
                    </a:cubicBezTo>
                    <a:cubicBezTo>
                      <a:pt x="2609017" y="16928"/>
                      <a:pt x="2615500" y="17288"/>
                      <a:pt x="2621623" y="18368"/>
                    </a:cubicBezTo>
                    <a:cubicBezTo>
                      <a:pt x="2627746" y="19089"/>
                      <a:pt x="2633148" y="20169"/>
                      <a:pt x="2641072" y="20889"/>
                    </a:cubicBezTo>
                    <a:cubicBezTo>
                      <a:pt x="2648995" y="21970"/>
                      <a:pt x="2659440" y="23050"/>
                      <a:pt x="2674927" y="25932"/>
                    </a:cubicBezTo>
                    <a:cubicBezTo>
                      <a:pt x="2681050" y="28093"/>
                      <a:pt x="2694376" y="32054"/>
                      <a:pt x="2681770" y="29893"/>
                    </a:cubicBezTo>
                    <a:cubicBezTo>
                      <a:pt x="2688253" y="31334"/>
                      <a:pt x="2694736" y="33135"/>
                      <a:pt x="2701579" y="34576"/>
                    </a:cubicBezTo>
                    <a:cubicBezTo>
                      <a:pt x="2708062" y="36376"/>
                      <a:pt x="2714905" y="38537"/>
                      <a:pt x="2722108" y="40338"/>
                    </a:cubicBezTo>
                    <a:cubicBezTo>
                      <a:pt x="2728951" y="42499"/>
                      <a:pt x="2736155" y="44300"/>
                      <a:pt x="2742998" y="46461"/>
                    </a:cubicBezTo>
                    <a:cubicBezTo>
                      <a:pt x="2749841" y="48982"/>
                      <a:pt x="2757044" y="51143"/>
                      <a:pt x="2764247" y="53664"/>
                    </a:cubicBezTo>
                    <a:cubicBezTo>
                      <a:pt x="2778654" y="58346"/>
                      <a:pt x="2792700" y="64109"/>
                      <a:pt x="2806746" y="69511"/>
                    </a:cubicBezTo>
                    <a:cubicBezTo>
                      <a:pt x="2810348" y="70952"/>
                      <a:pt x="2813590" y="72393"/>
                      <a:pt x="2817191" y="73833"/>
                    </a:cubicBezTo>
                    <a:cubicBezTo>
                      <a:pt x="2820793" y="75274"/>
                      <a:pt x="2824034" y="77075"/>
                      <a:pt x="2827276" y="78515"/>
                    </a:cubicBezTo>
                    <a:cubicBezTo>
                      <a:pt x="2834119" y="81757"/>
                      <a:pt x="2840962" y="84638"/>
                      <a:pt x="2847445" y="87520"/>
                    </a:cubicBezTo>
                    <a:cubicBezTo>
                      <a:pt x="2854288" y="90401"/>
                      <a:pt x="2860771" y="93642"/>
                      <a:pt x="2866894" y="96884"/>
                    </a:cubicBezTo>
                    <a:cubicBezTo>
                      <a:pt x="2873377" y="100125"/>
                      <a:pt x="2879499" y="103367"/>
                      <a:pt x="2885622" y="106248"/>
                    </a:cubicBezTo>
                    <a:cubicBezTo>
                      <a:pt x="2891745" y="109129"/>
                      <a:pt x="2897507" y="112731"/>
                      <a:pt x="2903270" y="115972"/>
                    </a:cubicBezTo>
                    <a:cubicBezTo>
                      <a:pt x="2909033" y="119214"/>
                      <a:pt x="2914435" y="122455"/>
                      <a:pt x="2919838" y="125337"/>
                    </a:cubicBezTo>
                    <a:cubicBezTo>
                      <a:pt x="2922359" y="126777"/>
                      <a:pt x="2925240" y="128218"/>
                      <a:pt x="2927761" y="129659"/>
                    </a:cubicBezTo>
                    <a:cubicBezTo>
                      <a:pt x="2930282" y="131099"/>
                      <a:pt x="2932803" y="132900"/>
                      <a:pt x="2934964" y="134341"/>
                    </a:cubicBezTo>
                    <a:cubicBezTo>
                      <a:pt x="2939646" y="137222"/>
                      <a:pt x="2944329" y="140103"/>
                      <a:pt x="2948651" y="142985"/>
                    </a:cubicBezTo>
                    <a:cubicBezTo>
                      <a:pt x="2952973" y="145506"/>
                      <a:pt x="2957294" y="148027"/>
                      <a:pt x="2960896" y="150548"/>
                    </a:cubicBezTo>
                    <a:cubicBezTo>
                      <a:pt x="2964858" y="153069"/>
                      <a:pt x="2968099" y="155230"/>
                      <a:pt x="2971341" y="157391"/>
                    </a:cubicBezTo>
                    <a:cubicBezTo>
                      <a:pt x="2978904" y="162793"/>
                      <a:pt x="2985747" y="167836"/>
                      <a:pt x="2991870" y="172158"/>
                    </a:cubicBezTo>
                    <a:cubicBezTo>
                      <a:pt x="2997993" y="176840"/>
                      <a:pt x="3003395" y="181522"/>
                      <a:pt x="3008437" y="185484"/>
                    </a:cubicBezTo>
                    <a:cubicBezTo>
                      <a:pt x="3013480" y="189806"/>
                      <a:pt x="3018162" y="193767"/>
                      <a:pt x="3023204" y="197729"/>
                    </a:cubicBezTo>
                    <a:cubicBezTo>
                      <a:pt x="3027886" y="201691"/>
                      <a:pt x="3032208" y="206013"/>
                      <a:pt x="3036890" y="210335"/>
                    </a:cubicBezTo>
                    <a:cubicBezTo>
                      <a:pt x="3041572" y="214657"/>
                      <a:pt x="3046255" y="218979"/>
                      <a:pt x="3051657" y="223661"/>
                    </a:cubicBezTo>
                    <a:cubicBezTo>
                      <a:pt x="3057059" y="228343"/>
                      <a:pt x="3062102" y="233745"/>
                      <a:pt x="3068225" y="239868"/>
                    </a:cubicBezTo>
                    <a:cubicBezTo>
                      <a:pt x="3071106" y="242750"/>
                      <a:pt x="3074347" y="245991"/>
                      <a:pt x="3077949" y="249232"/>
                    </a:cubicBezTo>
                    <a:cubicBezTo>
                      <a:pt x="3079750" y="250673"/>
                      <a:pt x="3081550" y="252474"/>
                      <a:pt x="3083351" y="254275"/>
                    </a:cubicBezTo>
                    <a:cubicBezTo>
                      <a:pt x="3085152" y="256076"/>
                      <a:pt x="3086953" y="257876"/>
                      <a:pt x="3088754" y="259677"/>
                    </a:cubicBezTo>
                    <a:cubicBezTo>
                      <a:pt x="3095957" y="267241"/>
                      <a:pt x="3104241" y="275524"/>
                      <a:pt x="3113245" y="284889"/>
                    </a:cubicBezTo>
                    <a:cubicBezTo>
                      <a:pt x="3120448" y="293172"/>
                      <a:pt x="3118287" y="289211"/>
                      <a:pt x="3119728" y="290291"/>
                    </a:cubicBezTo>
                    <a:cubicBezTo>
                      <a:pt x="3120448" y="290651"/>
                      <a:pt x="3122249" y="292452"/>
                      <a:pt x="3126571" y="297134"/>
                    </a:cubicBezTo>
                    <a:cubicBezTo>
                      <a:pt x="3128732" y="299655"/>
                      <a:pt x="3131613" y="302897"/>
                      <a:pt x="3135215" y="306858"/>
                    </a:cubicBezTo>
                    <a:cubicBezTo>
                      <a:pt x="3137016" y="309019"/>
                      <a:pt x="3139176" y="311180"/>
                      <a:pt x="3141337" y="314062"/>
                    </a:cubicBezTo>
                    <a:cubicBezTo>
                      <a:pt x="3143498" y="316943"/>
                      <a:pt x="3146020" y="319824"/>
                      <a:pt x="3148541" y="323426"/>
                    </a:cubicBezTo>
                    <a:cubicBezTo>
                      <a:pt x="3149981" y="325227"/>
                      <a:pt x="3139176" y="312261"/>
                      <a:pt x="3133774" y="307219"/>
                    </a:cubicBezTo>
                    <a:cubicBezTo>
                      <a:pt x="3131253" y="304337"/>
                      <a:pt x="3129812" y="303617"/>
                      <a:pt x="3132694" y="306858"/>
                    </a:cubicBezTo>
                    <a:cubicBezTo>
                      <a:pt x="3134134" y="308659"/>
                      <a:pt x="3136295" y="311180"/>
                      <a:pt x="3139897" y="315502"/>
                    </a:cubicBezTo>
                    <a:cubicBezTo>
                      <a:pt x="3143138" y="319824"/>
                      <a:pt x="3147820" y="325587"/>
                      <a:pt x="3153583" y="333150"/>
                    </a:cubicBezTo>
                    <a:cubicBezTo>
                      <a:pt x="3155744" y="335671"/>
                      <a:pt x="3157905" y="338553"/>
                      <a:pt x="3160426" y="341074"/>
                    </a:cubicBezTo>
                    <a:cubicBezTo>
                      <a:pt x="3162587" y="343955"/>
                      <a:pt x="3165108" y="346476"/>
                      <a:pt x="3167269" y="349718"/>
                    </a:cubicBezTo>
                    <a:cubicBezTo>
                      <a:pt x="3171591" y="355841"/>
                      <a:pt x="3176273" y="361963"/>
                      <a:pt x="3180595" y="368446"/>
                    </a:cubicBezTo>
                    <a:cubicBezTo>
                      <a:pt x="3182756" y="371688"/>
                      <a:pt x="3185277" y="374929"/>
                      <a:pt x="3187438" y="378171"/>
                    </a:cubicBezTo>
                    <a:cubicBezTo>
                      <a:pt x="3189599" y="381412"/>
                      <a:pt x="3191760" y="385014"/>
                      <a:pt x="3193921" y="388615"/>
                    </a:cubicBezTo>
                    <a:cubicBezTo>
                      <a:pt x="3198243" y="395458"/>
                      <a:pt x="3202925" y="402662"/>
                      <a:pt x="3207247" y="409865"/>
                    </a:cubicBezTo>
                    <a:cubicBezTo>
                      <a:pt x="3224535" y="439398"/>
                      <a:pt x="3241823" y="471453"/>
                      <a:pt x="3256950" y="503507"/>
                    </a:cubicBezTo>
                    <a:cubicBezTo>
                      <a:pt x="3260551" y="512151"/>
                      <a:pt x="3265233" y="522236"/>
                      <a:pt x="3269195" y="533040"/>
                    </a:cubicBezTo>
                    <a:cubicBezTo>
                      <a:pt x="3273157" y="543485"/>
                      <a:pt x="3277479" y="553930"/>
                      <a:pt x="3280360" y="563294"/>
                    </a:cubicBezTo>
                    <a:cubicBezTo>
                      <a:pt x="3286483" y="581662"/>
                      <a:pt x="3290085" y="593908"/>
                      <a:pt x="3287203" y="587785"/>
                    </a:cubicBezTo>
                    <a:cubicBezTo>
                      <a:pt x="3284682" y="580582"/>
                      <a:pt x="3282521" y="573379"/>
                      <a:pt x="3280000" y="565815"/>
                    </a:cubicBezTo>
                    <a:cubicBezTo>
                      <a:pt x="3278920" y="561853"/>
                      <a:pt x="3277479" y="558252"/>
                      <a:pt x="3275678" y="554290"/>
                    </a:cubicBezTo>
                    <a:cubicBezTo>
                      <a:pt x="3274237" y="550328"/>
                      <a:pt x="3272797" y="546727"/>
                      <a:pt x="3270996" y="542765"/>
                    </a:cubicBezTo>
                    <a:cubicBezTo>
                      <a:pt x="3267755" y="535201"/>
                      <a:pt x="3264873" y="527278"/>
                      <a:pt x="3261992" y="520075"/>
                    </a:cubicBezTo>
                    <a:cubicBezTo>
                      <a:pt x="3258751" y="512871"/>
                      <a:pt x="3255509" y="505668"/>
                      <a:pt x="3252268" y="498825"/>
                    </a:cubicBezTo>
                    <a:cubicBezTo>
                      <a:pt x="3246145" y="485139"/>
                      <a:pt x="3239662" y="473254"/>
                      <a:pt x="3234619" y="463889"/>
                    </a:cubicBezTo>
                    <a:cubicBezTo>
                      <a:pt x="3229577" y="454525"/>
                      <a:pt x="3225975" y="447682"/>
                      <a:pt x="3224175" y="445161"/>
                    </a:cubicBezTo>
                    <a:cubicBezTo>
                      <a:pt x="3229217" y="451644"/>
                      <a:pt x="3204006" y="408064"/>
                      <a:pt x="3226696" y="445521"/>
                    </a:cubicBezTo>
                    <a:cubicBezTo>
                      <a:pt x="3215891" y="425712"/>
                      <a:pt x="3208688" y="412746"/>
                      <a:pt x="3202565" y="403742"/>
                    </a:cubicBezTo>
                    <a:cubicBezTo>
                      <a:pt x="3196442" y="394378"/>
                      <a:pt x="3192841" y="388615"/>
                      <a:pt x="3188879" y="383213"/>
                    </a:cubicBezTo>
                    <a:cubicBezTo>
                      <a:pt x="3185277" y="377450"/>
                      <a:pt x="3180955" y="372768"/>
                      <a:pt x="3175193" y="364484"/>
                    </a:cubicBezTo>
                    <a:cubicBezTo>
                      <a:pt x="3172311" y="360523"/>
                      <a:pt x="3169070" y="355841"/>
                      <a:pt x="3164748" y="350078"/>
                    </a:cubicBezTo>
                    <a:cubicBezTo>
                      <a:pt x="3160786" y="344315"/>
                      <a:pt x="3155384" y="337832"/>
                      <a:pt x="3149261" y="329909"/>
                    </a:cubicBezTo>
                    <a:cubicBezTo>
                      <a:pt x="3147100" y="328108"/>
                      <a:pt x="3153223" y="336392"/>
                      <a:pt x="3161146" y="346837"/>
                    </a:cubicBezTo>
                    <a:cubicBezTo>
                      <a:pt x="3168710" y="357641"/>
                      <a:pt x="3177714" y="370967"/>
                      <a:pt x="3183116" y="377810"/>
                    </a:cubicBezTo>
                    <a:cubicBezTo>
                      <a:pt x="3182756" y="378171"/>
                      <a:pt x="3176633" y="370247"/>
                      <a:pt x="3168350" y="359442"/>
                    </a:cubicBezTo>
                    <a:cubicBezTo>
                      <a:pt x="3160426" y="348277"/>
                      <a:pt x="3148901" y="334591"/>
                      <a:pt x="3139537" y="322706"/>
                    </a:cubicBezTo>
                    <a:cubicBezTo>
                      <a:pt x="3134855" y="316583"/>
                      <a:pt x="3129812" y="311541"/>
                      <a:pt x="3125851" y="307219"/>
                    </a:cubicBezTo>
                    <a:cubicBezTo>
                      <a:pt x="3121889" y="302897"/>
                      <a:pt x="3119007" y="299655"/>
                      <a:pt x="3117207" y="297854"/>
                    </a:cubicBezTo>
                    <a:cubicBezTo>
                      <a:pt x="3113605" y="294253"/>
                      <a:pt x="3115766" y="297494"/>
                      <a:pt x="3126931" y="311180"/>
                    </a:cubicBezTo>
                    <a:cubicBezTo>
                      <a:pt x="3134134" y="319104"/>
                      <a:pt x="3139897" y="327028"/>
                      <a:pt x="3145659" y="333871"/>
                    </a:cubicBezTo>
                    <a:cubicBezTo>
                      <a:pt x="3151422" y="341074"/>
                      <a:pt x="3156824" y="347197"/>
                      <a:pt x="3161507" y="353319"/>
                    </a:cubicBezTo>
                    <a:cubicBezTo>
                      <a:pt x="3166189" y="359442"/>
                      <a:pt x="3170511" y="365205"/>
                      <a:pt x="3174833" y="370967"/>
                    </a:cubicBezTo>
                    <a:cubicBezTo>
                      <a:pt x="3179155" y="376370"/>
                      <a:pt x="3183116" y="381772"/>
                      <a:pt x="3187078" y="387175"/>
                    </a:cubicBezTo>
                    <a:cubicBezTo>
                      <a:pt x="3190680" y="392577"/>
                      <a:pt x="3194642" y="397980"/>
                      <a:pt x="3198243" y="403382"/>
                    </a:cubicBezTo>
                    <a:cubicBezTo>
                      <a:pt x="3201845" y="408784"/>
                      <a:pt x="3205806" y="414547"/>
                      <a:pt x="3209408" y="420670"/>
                    </a:cubicBezTo>
                    <a:cubicBezTo>
                      <a:pt x="3213010" y="426793"/>
                      <a:pt x="3216611" y="433276"/>
                      <a:pt x="3220573" y="440119"/>
                    </a:cubicBezTo>
                    <a:cubicBezTo>
                      <a:pt x="3222374" y="443720"/>
                      <a:pt x="3224535" y="447322"/>
                      <a:pt x="3226336" y="450923"/>
                    </a:cubicBezTo>
                    <a:cubicBezTo>
                      <a:pt x="3228137" y="454885"/>
                      <a:pt x="3229938" y="458847"/>
                      <a:pt x="3232098" y="463169"/>
                    </a:cubicBezTo>
                    <a:cubicBezTo>
                      <a:pt x="3224895" y="450203"/>
                      <a:pt x="3214811" y="433636"/>
                      <a:pt x="3204726" y="416348"/>
                    </a:cubicBezTo>
                    <a:cubicBezTo>
                      <a:pt x="3193561" y="399420"/>
                      <a:pt x="3182396" y="381772"/>
                      <a:pt x="3170150" y="367366"/>
                    </a:cubicBezTo>
                    <a:cubicBezTo>
                      <a:pt x="3175913" y="375650"/>
                      <a:pt x="3181676" y="383933"/>
                      <a:pt x="3187078" y="392937"/>
                    </a:cubicBezTo>
                    <a:cubicBezTo>
                      <a:pt x="3192481" y="401581"/>
                      <a:pt x="3197883" y="410225"/>
                      <a:pt x="3202925" y="418869"/>
                    </a:cubicBezTo>
                    <a:lnTo>
                      <a:pt x="3214811" y="437597"/>
                    </a:lnTo>
                    <a:cubicBezTo>
                      <a:pt x="3218772" y="443720"/>
                      <a:pt x="3222734" y="449843"/>
                      <a:pt x="3226336" y="456686"/>
                    </a:cubicBezTo>
                    <a:lnTo>
                      <a:pt x="3224895" y="454525"/>
                    </a:lnTo>
                    <a:cubicBezTo>
                      <a:pt x="3231018" y="466771"/>
                      <a:pt x="3236060" y="477215"/>
                      <a:pt x="3240742" y="486219"/>
                    </a:cubicBezTo>
                    <a:cubicBezTo>
                      <a:pt x="3245064" y="495584"/>
                      <a:pt x="3248666" y="503507"/>
                      <a:pt x="3251907" y="511071"/>
                    </a:cubicBezTo>
                    <a:cubicBezTo>
                      <a:pt x="3258751" y="525477"/>
                      <a:pt x="3263432" y="536642"/>
                      <a:pt x="3268115" y="547447"/>
                    </a:cubicBezTo>
                    <a:cubicBezTo>
                      <a:pt x="3270636" y="552849"/>
                      <a:pt x="3273157" y="558252"/>
                      <a:pt x="3275318" y="563654"/>
                    </a:cubicBezTo>
                    <a:cubicBezTo>
                      <a:pt x="3277479" y="569417"/>
                      <a:pt x="3280000" y="575540"/>
                      <a:pt x="3282521" y="582383"/>
                    </a:cubicBezTo>
                    <a:cubicBezTo>
                      <a:pt x="3283962" y="585624"/>
                      <a:pt x="3285042" y="589226"/>
                      <a:pt x="3286483" y="593188"/>
                    </a:cubicBezTo>
                    <a:cubicBezTo>
                      <a:pt x="3287924" y="597149"/>
                      <a:pt x="3289364" y="601111"/>
                      <a:pt x="3290805" y="605433"/>
                    </a:cubicBezTo>
                    <a:cubicBezTo>
                      <a:pt x="3293686" y="614437"/>
                      <a:pt x="3296568" y="624162"/>
                      <a:pt x="3300169" y="636047"/>
                    </a:cubicBezTo>
                    <a:cubicBezTo>
                      <a:pt x="3286483" y="581302"/>
                      <a:pt x="3307733" y="647572"/>
                      <a:pt x="3297288" y="606514"/>
                    </a:cubicBezTo>
                    <a:cubicBezTo>
                      <a:pt x="3307012" y="637848"/>
                      <a:pt x="3313135" y="665580"/>
                      <a:pt x="3316737" y="685389"/>
                    </a:cubicBezTo>
                    <a:cubicBezTo>
                      <a:pt x="3319978" y="705198"/>
                      <a:pt x="3321419" y="717444"/>
                      <a:pt x="3320338" y="717804"/>
                    </a:cubicBezTo>
                    <a:cubicBezTo>
                      <a:pt x="3317457" y="703037"/>
                      <a:pt x="3314936" y="691512"/>
                      <a:pt x="3313495" y="682868"/>
                    </a:cubicBezTo>
                    <a:cubicBezTo>
                      <a:pt x="3311694" y="674224"/>
                      <a:pt x="3309894" y="668822"/>
                      <a:pt x="3308813" y="664860"/>
                    </a:cubicBezTo>
                    <a:cubicBezTo>
                      <a:pt x="3306652" y="656936"/>
                      <a:pt x="3306292" y="656576"/>
                      <a:pt x="3305572" y="656216"/>
                    </a:cubicBezTo>
                    <a:cubicBezTo>
                      <a:pt x="3305211" y="656216"/>
                      <a:pt x="3304851" y="656216"/>
                      <a:pt x="3302690" y="649373"/>
                    </a:cubicBezTo>
                    <a:cubicBezTo>
                      <a:pt x="3300889" y="642530"/>
                      <a:pt x="3296568" y="629564"/>
                      <a:pt x="3288284" y="602912"/>
                    </a:cubicBezTo>
                    <a:cubicBezTo>
                      <a:pt x="3292606" y="620920"/>
                      <a:pt x="3277479" y="578421"/>
                      <a:pt x="3295487" y="642530"/>
                    </a:cubicBezTo>
                    <a:cubicBezTo>
                      <a:pt x="3304851" y="678906"/>
                      <a:pt x="3304131" y="673144"/>
                      <a:pt x="3303050" y="667741"/>
                    </a:cubicBezTo>
                    <a:cubicBezTo>
                      <a:pt x="3302690" y="664860"/>
                      <a:pt x="3301970" y="662339"/>
                      <a:pt x="3303050" y="664500"/>
                    </a:cubicBezTo>
                    <a:cubicBezTo>
                      <a:pt x="3303410" y="665580"/>
                      <a:pt x="3304131" y="668101"/>
                      <a:pt x="3305211" y="672784"/>
                    </a:cubicBezTo>
                    <a:cubicBezTo>
                      <a:pt x="3305932" y="674945"/>
                      <a:pt x="3306292" y="677826"/>
                      <a:pt x="3307373" y="681067"/>
                    </a:cubicBezTo>
                    <a:cubicBezTo>
                      <a:pt x="3308093" y="684309"/>
                      <a:pt x="3308813" y="688271"/>
                      <a:pt x="3309533" y="692953"/>
                    </a:cubicBezTo>
                    <a:cubicBezTo>
                      <a:pt x="3310254" y="697275"/>
                      <a:pt x="3310614" y="701957"/>
                      <a:pt x="3309533" y="699436"/>
                    </a:cubicBezTo>
                    <a:cubicBezTo>
                      <a:pt x="3311334" y="707719"/>
                      <a:pt x="3312775" y="714562"/>
                      <a:pt x="3313855" y="720325"/>
                    </a:cubicBezTo>
                    <a:cubicBezTo>
                      <a:pt x="3314936" y="726088"/>
                      <a:pt x="3315296" y="731490"/>
                      <a:pt x="3316016" y="736892"/>
                    </a:cubicBezTo>
                    <a:cubicBezTo>
                      <a:pt x="3316737" y="742295"/>
                      <a:pt x="3317457" y="748058"/>
                      <a:pt x="3318177" y="754901"/>
                    </a:cubicBezTo>
                    <a:cubicBezTo>
                      <a:pt x="3318537" y="758502"/>
                      <a:pt x="3319258" y="762104"/>
                      <a:pt x="3319618" y="766066"/>
                    </a:cubicBezTo>
                    <a:cubicBezTo>
                      <a:pt x="3319978" y="770388"/>
                      <a:pt x="3320698" y="774710"/>
                      <a:pt x="3321058" y="780112"/>
                    </a:cubicBezTo>
                    <a:lnTo>
                      <a:pt x="3319978" y="770388"/>
                    </a:lnTo>
                    <a:cubicBezTo>
                      <a:pt x="3320698" y="783353"/>
                      <a:pt x="3321419" y="793078"/>
                      <a:pt x="3321779" y="801362"/>
                    </a:cubicBezTo>
                    <a:cubicBezTo>
                      <a:pt x="3322139" y="805684"/>
                      <a:pt x="3322499" y="809285"/>
                      <a:pt x="3322499" y="812887"/>
                    </a:cubicBezTo>
                    <a:cubicBezTo>
                      <a:pt x="3322499" y="816488"/>
                      <a:pt x="3322859" y="819730"/>
                      <a:pt x="3323219" y="822971"/>
                    </a:cubicBezTo>
                    <a:cubicBezTo>
                      <a:pt x="3323940" y="835937"/>
                      <a:pt x="3324660" y="848543"/>
                      <a:pt x="3323940" y="870153"/>
                    </a:cubicBezTo>
                    <a:cubicBezTo>
                      <a:pt x="3325741" y="852865"/>
                      <a:pt x="3325381" y="899326"/>
                      <a:pt x="3326461" y="926338"/>
                    </a:cubicBezTo>
                    <a:cubicBezTo>
                      <a:pt x="3326461" y="904368"/>
                      <a:pt x="3327542" y="887440"/>
                      <a:pt x="3328262" y="864750"/>
                    </a:cubicBezTo>
                    <a:cubicBezTo>
                      <a:pt x="3328262" y="858988"/>
                      <a:pt x="3328622" y="853225"/>
                      <a:pt x="3328622" y="846742"/>
                    </a:cubicBezTo>
                    <a:cubicBezTo>
                      <a:pt x="3328622" y="840259"/>
                      <a:pt x="3328622" y="833056"/>
                      <a:pt x="3328622" y="825492"/>
                    </a:cubicBezTo>
                    <a:cubicBezTo>
                      <a:pt x="3328622" y="821531"/>
                      <a:pt x="3328622" y="817569"/>
                      <a:pt x="3328622" y="813247"/>
                    </a:cubicBezTo>
                    <a:cubicBezTo>
                      <a:pt x="3328622" y="808925"/>
                      <a:pt x="3328622" y="804603"/>
                      <a:pt x="3328262" y="799921"/>
                    </a:cubicBezTo>
                    <a:cubicBezTo>
                      <a:pt x="3327542" y="790557"/>
                      <a:pt x="3326821" y="780472"/>
                      <a:pt x="3326101" y="769667"/>
                    </a:cubicBezTo>
                    <a:cubicBezTo>
                      <a:pt x="3323940" y="759223"/>
                      <a:pt x="3323580" y="765705"/>
                      <a:pt x="3318177" y="729689"/>
                    </a:cubicBezTo>
                    <a:lnTo>
                      <a:pt x="3321779" y="758142"/>
                    </a:lnTo>
                    <a:cubicBezTo>
                      <a:pt x="3322499" y="762824"/>
                      <a:pt x="3322859" y="767866"/>
                      <a:pt x="3323219" y="772549"/>
                    </a:cubicBezTo>
                    <a:lnTo>
                      <a:pt x="3324300" y="786955"/>
                    </a:lnTo>
                    <a:cubicBezTo>
                      <a:pt x="3322859" y="774710"/>
                      <a:pt x="3322499" y="764985"/>
                      <a:pt x="3320338" y="753820"/>
                    </a:cubicBezTo>
                    <a:lnTo>
                      <a:pt x="3317097" y="726448"/>
                    </a:lnTo>
                    <a:cubicBezTo>
                      <a:pt x="3316737" y="721766"/>
                      <a:pt x="3315656" y="717444"/>
                      <a:pt x="3314936" y="712762"/>
                    </a:cubicBezTo>
                    <a:lnTo>
                      <a:pt x="3312775" y="699075"/>
                    </a:lnTo>
                    <a:cubicBezTo>
                      <a:pt x="3314576" y="707719"/>
                      <a:pt x="3316016" y="714562"/>
                      <a:pt x="3317097" y="720685"/>
                    </a:cubicBezTo>
                    <a:cubicBezTo>
                      <a:pt x="3318177" y="726448"/>
                      <a:pt x="3318898" y="731130"/>
                      <a:pt x="3319258" y="734731"/>
                    </a:cubicBezTo>
                    <a:cubicBezTo>
                      <a:pt x="3320338" y="741935"/>
                      <a:pt x="3321419" y="745536"/>
                      <a:pt x="3321779" y="747697"/>
                    </a:cubicBezTo>
                    <a:cubicBezTo>
                      <a:pt x="3322859" y="752019"/>
                      <a:pt x="3323940" y="751299"/>
                      <a:pt x="3326101" y="766066"/>
                    </a:cubicBezTo>
                    <a:cubicBezTo>
                      <a:pt x="3327181" y="782273"/>
                      <a:pt x="3327902" y="793438"/>
                      <a:pt x="3328622" y="802082"/>
                    </a:cubicBezTo>
                    <a:cubicBezTo>
                      <a:pt x="3329342" y="810726"/>
                      <a:pt x="3328982" y="816488"/>
                      <a:pt x="3329342" y="821891"/>
                    </a:cubicBezTo>
                    <a:cubicBezTo>
                      <a:pt x="3329342" y="826933"/>
                      <a:pt x="3329342" y="831615"/>
                      <a:pt x="3329702" y="837018"/>
                    </a:cubicBezTo>
                    <a:cubicBezTo>
                      <a:pt x="3329702" y="842780"/>
                      <a:pt x="3330063" y="849623"/>
                      <a:pt x="3329702" y="859348"/>
                    </a:cubicBezTo>
                    <a:cubicBezTo>
                      <a:pt x="3327542" y="855386"/>
                      <a:pt x="3326101" y="981083"/>
                      <a:pt x="3324660" y="1053475"/>
                    </a:cubicBezTo>
                    <a:cubicBezTo>
                      <a:pt x="3324660" y="1042310"/>
                      <a:pt x="3324660" y="1027544"/>
                      <a:pt x="3324660" y="1019620"/>
                    </a:cubicBezTo>
                    <a:cubicBezTo>
                      <a:pt x="3323219" y="967036"/>
                      <a:pt x="3322859" y="1055997"/>
                      <a:pt x="3322139" y="1057797"/>
                    </a:cubicBezTo>
                    <a:lnTo>
                      <a:pt x="3323219" y="1096335"/>
                    </a:lnTo>
                    <a:cubicBezTo>
                      <a:pt x="3323219" y="1089131"/>
                      <a:pt x="3322499" y="1079047"/>
                      <a:pt x="3322139" y="1095614"/>
                    </a:cubicBezTo>
                    <a:cubicBezTo>
                      <a:pt x="3322499" y="1147838"/>
                      <a:pt x="3324660" y="1144596"/>
                      <a:pt x="3325020" y="1196460"/>
                    </a:cubicBezTo>
                    <a:cubicBezTo>
                      <a:pt x="3323940" y="1200422"/>
                      <a:pt x="3322139" y="1156482"/>
                      <a:pt x="3321419" y="1188896"/>
                    </a:cubicBezTo>
                    <a:cubicBezTo>
                      <a:pt x="3320338" y="1200062"/>
                      <a:pt x="3317817" y="1235357"/>
                      <a:pt x="3318537" y="1304509"/>
                    </a:cubicBezTo>
                    <a:cubicBezTo>
                      <a:pt x="3318898" y="1309551"/>
                      <a:pt x="3319258" y="1327199"/>
                      <a:pt x="3319258" y="1348088"/>
                    </a:cubicBezTo>
                    <a:cubicBezTo>
                      <a:pt x="3319258" y="1345207"/>
                      <a:pt x="3319258" y="1341605"/>
                      <a:pt x="3319258" y="1340165"/>
                    </a:cubicBezTo>
                    <a:lnTo>
                      <a:pt x="3317817" y="1385905"/>
                    </a:lnTo>
                    <a:cubicBezTo>
                      <a:pt x="3315656" y="1347008"/>
                      <a:pt x="3318898" y="1307030"/>
                      <a:pt x="3316737" y="1267772"/>
                    </a:cubicBezTo>
                    <a:lnTo>
                      <a:pt x="3314936" y="1264531"/>
                    </a:lnTo>
                    <a:cubicBezTo>
                      <a:pt x="3314936" y="1233917"/>
                      <a:pt x="3314215" y="1192498"/>
                      <a:pt x="3313135" y="1173409"/>
                    </a:cubicBezTo>
                    <a:cubicBezTo>
                      <a:pt x="3313135" y="1219870"/>
                      <a:pt x="3313135" y="1229955"/>
                      <a:pt x="3313855" y="1281818"/>
                    </a:cubicBezTo>
                    <a:cubicBezTo>
                      <a:pt x="3312775" y="1289022"/>
                      <a:pt x="3311694" y="1252285"/>
                      <a:pt x="3311694" y="1247243"/>
                    </a:cubicBezTo>
                    <a:lnTo>
                      <a:pt x="3312775" y="1255166"/>
                    </a:lnTo>
                    <a:cubicBezTo>
                      <a:pt x="3314215" y="1192858"/>
                      <a:pt x="3310974" y="1162244"/>
                      <a:pt x="3311334" y="1084810"/>
                    </a:cubicBezTo>
                    <a:cubicBezTo>
                      <a:pt x="3311334" y="1073284"/>
                      <a:pt x="3311334" y="1080127"/>
                      <a:pt x="3312054" y="1083009"/>
                    </a:cubicBezTo>
                    <a:cubicBezTo>
                      <a:pt x="3310254" y="1020340"/>
                      <a:pt x="3312775" y="959113"/>
                      <a:pt x="3310254" y="898245"/>
                    </a:cubicBezTo>
                    <a:lnTo>
                      <a:pt x="3311334" y="918054"/>
                    </a:lnTo>
                    <a:cubicBezTo>
                      <a:pt x="3311334" y="907609"/>
                      <a:pt x="3310974" y="895004"/>
                      <a:pt x="3310614" y="880237"/>
                    </a:cubicBezTo>
                    <a:cubicBezTo>
                      <a:pt x="3310614" y="865471"/>
                      <a:pt x="3310254" y="848903"/>
                      <a:pt x="3309173" y="831255"/>
                    </a:cubicBezTo>
                    <a:cubicBezTo>
                      <a:pt x="3308093" y="795599"/>
                      <a:pt x="3303050" y="755621"/>
                      <a:pt x="3295847" y="716003"/>
                    </a:cubicBezTo>
                    <a:lnTo>
                      <a:pt x="3295127" y="716003"/>
                    </a:lnTo>
                    <a:cubicBezTo>
                      <a:pt x="3295847" y="719965"/>
                      <a:pt x="3294767" y="714562"/>
                      <a:pt x="3293326" y="706279"/>
                    </a:cubicBezTo>
                    <a:cubicBezTo>
                      <a:pt x="3292606" y="701957"/>
                      <a:pt x="3291885" y="697275"/>
                      <a:pt x="3290805" y="692232"/>
                    </a:cubicBezTo>
                    <a:cubicBezTo>
                      <a:pt x="3290445" y="689711"/>
                      <a:pt x="3290085" y="687190"/>
                      <a:pt x="3289724" y="685029"/>
                    </a:cubicBezTo>
                    <a:cubicBezTo>
                      <a:pt x="3289364" y="682868"/>
                      <a:pt x="3288644" y="680707"/>
                      <a:pt x="3288284" y="678546"/>
                    </a:cubicBezTo>
                    <a:lnTo>
                      <a:pt x="3288284" y="678546"/>
                    </a:lnTo>
                    <a:cubicBezTo>
                      <a:pt x="3285763" y="668822"/>
                      <a:pt x="3283241" y="659097"/>
                      <a:pt x="3281081" y="649733"/>
                    </a:cubicBezTo>
                    <a:cubicBezTo>
                      <a:pt x="3278560" y="640369"/>
                      <a:pt x="3275318" y="631005"/>
                      <a:pt x="3272797" y="622361"/>
                    </a:cubicBezTo>
                    <a:cubicBezTo>
                      <a:pt x="3271356" y="618039"/>
                      <a:pt x="3269916" y="613357"/>
                      <a:pt x="3268835" y="609035"/>
                    </a:cubicBezTo>
                    <a:cubicBezTo>
                      <a:pt x="3267394" y="604713"/>
                      <a:pt x="3265954" y="600751"/>
                      <a:pt x="3264513" y="596429"/>
                    </a:cubicBezTo>
                    <a:cubicBezTo>
                      <a:pt x="3261632" y="588145"/>
                      <a:pt x="3258751" y="580222"/>
                      <a:pt x="3255869" y="573019"/>
                    </a:cubicBezTo>
                    <a:cubicBezTo>
                      <a:pt x="3258751" y="582743"/>
                      <a:pt x="3262712" y="594988"/>
                      <a:pt x="3267034" y="609395"/>
                    </a:cubicBezTo>
                    <a:cubicBezTo>
                      <a:pt x="3268115" y="612276"/>
                      <a:pt x="3270276" y="619119"/>
                      <a:pt x="3272437" y="627043"/>
                    </a:cubicBezTo>
                    <a:cubicBezTo>
                      <a:pt x="3273517" y="631005"/>
                      <a:pt x="3274958" y="635687"/>
                      <a:pt x="3276398" y="640009"/>
                    </a:cubicBezTo>
                    <a:cubicBezTo>
                      <a:pt x="3277119" y="642170"/>
                      <a:pt x="3277839" y="644691"/>
                      <a:pt x="3278199" y="646852"/>
                    </a:cubicBezTo>
                    <a:cubicBezTo>
                      <a:pt x="3278920" y="649013"/>
                      <a:pt x="3279280" y="651534"/>
                      <a:pt x="3280000" y="653695"/>
                    </a:cubicBezTo>
                    <a:cubicBezTo>
                      <a:pt x="3284322" y="672063"/>
                      <a:pt x="3288284" y="687190"/>
                      <a:pt x="3288284" y="682148"/>
                    </a:cubicBezTo>
                    <a:cubicBezTo>
                      <a:pt x="3289724" y="690432"/>
                      <a:pt x="3291165" y="700156"/>
                      <a:pt x="3292966" y="710601"/>
                    </a:cubicBezTo>
                    <a:cubicBezTo>
                      <a:pt x="3294046" y="715643"/>
                      <a:pt x="3294767" y="721045"/>
                      <a:pt x="3295847" y="726088"/>
                    </a:cubicBezTo>
                    <a:cubicBezTo>
                      <a:pt x="3296568" y="731490"/>
                      <a:pt x="3297288" y="736532"/>
                      <a:pt x="3298008" y="741935"/>
                    </a:cubicBezTo>
                    <a:cubicBezTo>
                      <a:pt x="3298729" y="747337"/>
                      <a:pt x="3299449" y="752380"/>
                      <a:pt x="3300169" y="757422"/>
                    </a:cubicBezTo>
                    <a:cubicBezTo>
                      <a:pt x="3300889" y="762464"/>
                      <a:pt x="3301610" y="767146"/>
                      <a:pt x="3301970" y="771828"/>
                    </a:cubicBezTo>
                    <a:cubicBezTo>
                      <a:pt x="3302690" y="780832"/>
                      <a:pt x="3303410" y="789116"/>
                      <a:pt x="3303410" y="795239"/>
                    </a:cubicBezTo>
                    <a:cubicBezTo>
                      <a:pt x="3302330" y="772549"/>
                      <a:pt x="3303410" y="780472"/>
                      <a:pt x="3304851" y="795239"/>
                    </a:cubicBezTo>
                    <a:cubicBezTo>
                      <a:pt x="3305211" y="798840"/>
                      <a:pt x="3305572" y="802802"/>
                      <a:pt x="3305932" y="807124"/>
                    </a:cubicBezTo>
                    <a:cubicBezTo>
                      <a:pt x="3305932" y="811086"/>
                      <a:pt x="3306292" y="815408"/>
                      <a:pt x="3306652" y="819370"/>
                    </a:cubicBezTo>
                    <a:cubicBezTo>
                      <a:pt x="3307012" y="826933"/>
                      <a:pt x="3307373" y="833416"/>
                      <a:pt x="3307733" y="835577"/>
                    </a:cubicBezTo>
                    <a:cubicBezTo>
                      <a:pt x="3307733" y="839539"/>
                      <a:pt x="3307733" y="845662"/>
                      <a:pt x="3307733" y="852505"/>
                    </a:cubicBezTo>
                    <a:cubicBezTo>
                      <a:pt x="3307733" y="859348"/>
                      <a:pt x="3307733" y="867271"/>
                      <a:pt x="3307733" y="874475"/>
                    </a:cubicBezTo>
                    <a:cubicBezTo>
                      <a:pt x="3307733" y="888881"/>
                      <a:pt x="3307733" y="900406"/>
                      <a:pt x="3306652" y="897525"/>
                    </a:cubicBezTo>
                    <a:cubicBezTo>
                      <a:pt x="3306292" y="906529"/>
                      <a:pt x="3307733" y="874835"/>
                      <a:pt x="3306652" y="855386"/>
                    </a:cubicBezTo>
                    <a:cubicBezTo>
                      <a:pt x="3304851" y="807124"/>
                      <a:pt x="3305211" y="943626"/>
                      <a:pt x="3303771" y="883479"/>
                    </a:cubicBezTo>
                    <a:cubicBezTo>
                      <a:pt x="3304851" y="959833"/>
                      <a:pt x="3304491" y="1060318"/>
                      <a:pt x="3305932" y="1139194"/>
                    </a:cubicBezTo>
                    <a:lnTo>
                      <a:pt x="3306652" y="1095254"/>
                    </a:lnTo>
                    <a:cubicBezTo>
                      <a:pt x="3306652" y="1130190"/>
                      <a:pt x="3306652" y="1213027"/>
                      <a:pt x="3305932" y="1219150"/>
                    </a:cubicBezTo>
                    <a:cubicBezTo>
                      <a:pt x="3305932" y="1193218"/>
                      <a:pt x="3305932" y="1162605"/>
                      <a:pt x="3305572" y="1129470"/>
                    </a:cubicBezTo>
                    <a:cubicBezTo>
                      <a:pt x="3303771" y="1128029"/>
                      <a:pt x="3305572" y="1209426"/>
                      <a:pt x="3304491" y="1213027"/>
                    </a:cubicBezTo>
                    <a:lnTo>
                      <a:pt x="3307733" y="1309551"/>
                    </a:lnTo>
                    <a:lnTo>
                      <a:pt x="3307733" y="1267052"/>
                    </a:lnTo>
                    <a:cubicBezTo>
                      <a:pt x="3308813" y="1293704"/>
                      <a:pt x="3307733" y="1382304"/>
                      <a:pt x="3307373" y="1447853"/>
                    </a:cubicBezTo>
                    <a:cubicBezTo>
                      <a:pt x="3304851" y="1410396"/>
                      <a:pt x="3307373" y="1348809"/>
                      <a:pt x="3306292" y="1280018"/>
                    </a:cubicBezTo>
                    <a:cubicBezTo>
                      <a:pt x="3305211" y="1229955"/>
                      <a:pt x="3303771" y="1310992"/>
                      <a:pt x="3303050" y="1263450"/>
                    </a:cubicBezTo>
                    <a:cubicBezTo>
                      <a:pt x="3302330" y="1275696"/>
                      <a:pt x="3302690" y="1306670"/>
                      <a:pt x="3303050" y="1321796"/>
                    </a:cubicBezTo>
                    <a:lnTo>
                      <a:pt x="3303050" y="1340525"/>
                    </a:lnTo>
                    <a:cubicBezTo>
                      <a:pt x="3300169" y="1298026"/>
                      <a:pt x="3300889" y="1203303"/>
                      <a:pt x="3298729" y="1140275"/>
                    </a:cubicBezTo>
                    <a:cubicBezTo>
                      <a:pt x="3298729" y="1145677"/>
                      <a:pt x="3299089" y="1150719"/>
                      <a:pt x="3299449" y="1152520"/>
                    </a:cubicBezTo>
                    <a:cubicBezTo>
                      <a:pt x="3300529" y="1103898"/>
                      <a:pt x="3300169" y="1054556"/>
                      <a:pt x="3299449" y="1007014"/>
                    </a:cubicBezTo>
                    <a:cubicBezTo>
                      <a:pt x="3298729" y="1032226"/>
                      <a:pt x="3299449" y="1041950"/>
                      <a:pt x="3299449" y="1056357"/>
                    </a:cubicBezTo>
                    <a:cubicBezTo>
                      <a:pt x="3298729" y="1058157"/>
                      <a:pt x="3298729" y="1013497"/>
                      <a:pt x="3298008" y="996570"/>
                    </a:cubicBezTo>
                    <a:cubicBezTo>
                      <a:pt x="3297288" y="1040510"/>
                      <a:pt x="3296568" y="1004853"/>
                      <a:pt x="3296207" y="1032586"/>
                    </a:cubicBezTo>
                    <a:cubicBezTo>
                      <a:pt x="3295487" y="1003773"/>
                      <a:pt x="3295847" y="980723"/>
                      <a:pt x="3296207" y="945427"/>
                    </a:cubicBezTo>
                    <a:cubicBezTo>
                      <a:pt x="3296928" y="927418"/>
                      <a:pt x="3297288" y="960553"/>
                      <a:pt x="3298729" y="956592"/>
                    </a:cubicBezTo>
                    <a:cubicBezTo>
                      <a:pt x="3298008" y="920575"/>
                      <a:pt x="3300889" y="904008"/>
                      <a:pt x="3299449" y="851424"/>
                    </a:cubicBezTo>
                    <a:cubicBezTo>
                      <a:pt x="3299449" y="886360"/>
                      <a:pt x="3298729" y="882038"/>
                      <a:pt x="3298008" y="865471"/>
                    </a:cubicBezTo>
                    <a:cubicBezTo>
                      <a:pt x="3297648" y="848903"/>
                      <a:pt x="3295847" y="821531"/>
                      <a:pt x="3295127" y="809645"/>
                    </a:cubicBezTo>
                    <a:lnTo>
                      <a:pt x="3295127" y="821170"/>
                    </a:lnTo>
                    <a:cubicBezTo>
                      <a:pt x="3295127" y="815768"/>
                      <a:pt x="3294406" y="810366"/>
                      <a:pt x="3294046" y="805323"/>
                    </a:cubicBezTo>
                    <a:cubicBezTo>
                      <a:pt x="3293326" y="800281"/>
                      <a:pt x="3292966" y="795599"/>
                      <a:pt x="3292606" y="790917"/>
                    </a:cubicBezTo>
                    <a:cubicBezTo>
                      <a:pt x="3291885" y="781553"/>
                      <a:pt x="3291525" y="773269"/>
                      <a:pt x="3291525" y="765705"/>
                    </a:cubicBezTo>
                    <a:cubicBezTo>
                      <a:pt x="3292966" y="779752"/>
                      <a:pt x="3294046" y="793438"/>
                      <a:pt x="3294767" y="802802"/>
                    </a:cubicBezTo>
                    <a:cubicBezTo>
                      <a:pt x="3295127" y="807484"/>
                      <a:pt x="3295487" y="811086"/>
                      <a:pt x="3295487" y="812887"/>
                    </a:cubicBezTo>
                    <a:cubicBezTo>
                      <a:pt x="3295487" y="814688"/>
                      <a:pt x="3295847" y="815048"/>
                      <a:pt x="3296207" y="812887"/>
                    </a:cubicBezTo>
                    <a:cubicBezTo>
                      <a:pt x="3296207" y="808205"/>
                      <a:pt x="3295847" y="803523"/>
                      <a:pt x="3295487" y="798840"/>
                    </a:cubicBezTo>
                    <a:cubicBezTo>
                      <a:pt x="3295127" y="794158"/>
                      <a:pt x="3294767" y="789476"/>
                      <a:pt x="3294406" y="784794"/>
                    </a:cubicBezTo>
                    <a:cubicBezTo>
                      <a:pt x="3294046" y="780112"/>
                      <a:pt x="3293686" y="775070"/>
                      <a:pt x="3292966" y="770027"/>
                    </a:cubicBezTo>
                    <a:cubicBezTo>
                      <a:pt x="3292966" y="764985"/>
                      <a:pt x="3291525" y="759943"/>
                      <a:pt x="3290805" y="754901"/>
                    </a:cubicBezTo>
                    <a:cubicBezTo>
                      <a:pt x="3291885" y="761384"/>
                      <a:pt x="3293326" y="767506"/>
                      <a:pt x="3293686" y="773989"/>
                    </a:cubicBezTo>
                    <a:cubicBezTo>
                      <a:pt x="3293326" y="766426"/>
                      <a:pt x="3291885" y="758502"/>
                      <a:pt x="3291165" y="750939"/>
                    </a:cubicBezTo>
                    <a:lnTo>
                      <a:pt x="3288284" y="727888"/>
                    </a:lnTo>
                    <a:cubicBezTo>
                      <a:pt x="3287203" y="720325"/>
                      <a:pt x="3285402" y="712762"/>
                      <a:pt x="3284322" y="705198"/>
                    </a:cubicBezTo>
                    <a:lnTo>
                      <a:pt x="3282161" y="693673"/>
                    </a:lnTo>
                    <a:cubicBezTo>
                      <a:pt x="3281441" y="689711"/>
                      <a:pt x="3280720" y="686110"/>
                      <a:pt x="3280000" y="682148"/>
                    </a:cubicBezTo>
                    <a:cubicBezTo>
                      <a:pt x="3275318" y="668101"/>
                      <a:pt x="3268475" y="644691"/>
                      <a:pt x="3262712" y="632806"/>
                    </a:cubicBezTo>
                    <a:cubicBezTo>
                      <a:pt x="3260191" y="622001"/>
                      <a:pt x="3256950" y="609035"/>
                      <a:pt x="3252268" y="596789"/>
                    </a:cubicBezTo>
                    <a:cubicBezTo>
                      <a:pt x="3247946" y="584544"/>
                      <a:pt x="3243624" y="572298"/>
                      <a:pt x="3239302" y="562574"/>
                    </a:cubicBezTo>
                    <a:lnTo>
                      <a:pt x="3243263" y="571578"/>
                    </a:lnTo>
                    <a:cubicBezTo>
                      <a:pt x="3239662" y="561853"/>
                      <a:pt x="3234980" y="549608"/>
                      <a:pt x="3229938" y="536282"/>
                    </a:cubicBezTo>
                    <a:cubicBezTo>
                      <a:pt x="3227056" y="529799"/>
                      <a:pt x="3223815" y="522956"/>
                      <a:pt x="3220934" y="516113"/>
                    </a:cubicBezTo>
                    <a:cubicBezTo>
                      <a:pt x="3219493" y="512871"/>
                      <a:pt x="3217692" y="509270"/>
                      <a:pt x="3216251" y="506028"/>
                    </a:cubicBezTo>
                    <a:cubicBezTo>
                      <a:pt x="3214811" y="502787"/>
                      <a:pt x="3213370" y="499545"/>
                      <a:pt x="3211569" y="496304"/>
                    </a:cubicBezTo>
                    <a:cubicBezTo>
                      <a:pt x="3204726" y="483698"/>
                      <a:pt x="3198963" y="471813"/>
                      <a:pt x="3193561" y="462809"/>
                    </a:cubicBezTo>
                    <a:cubicBezTo>
                      <a:pt x="3188159" y="454165"/>
                      <a:pt x="3184557" y="448042"/>
                      <a:pt x="3183477" y="446601"/>
                    </a:cubicBezTo>
                    <a:cubicBezTo>
                      <a:pt x="3180235" y="440119"/>
                      <a:pt x="3185277" y="448042"/>
                      <a:pt x="3193201" y="460288"/>
                    </a:cubicBezTo>
                    <a:cubicBezTo>
                      <a:pt x="3197163" y="466410"/>
                      <a:pt x="3201485" y="473974"/>
                      <a:pt x="3205806" y="481537"/>
                    </a:cubicBezTo>
                    <a:cubicBezTo>
                      <a:pt x="3210129" y="489101"/>
                      <a:pt x="3214811" y="496664"/>
                      <a:pt x="3218052" y="503147"/>
                    </a:cubicBezTo>
                    <a:cubicBezTo>
                      <a:pt x="3224895" y="516113"/>
                      <a:pt x="3229217" y="524397"/>
                      <a:pt x="3226696" y="517554"/>
                    </a:cubicBezTo>
                    <a:cubicBezTo>
                      <a:pt x="3223815" y="510710"/>
                      <a:pt x="3215171" y="488380"/>
                      <a:pt x="3188879" y="443720"/>
                    </a:cubicBezTo>
                    <a:cubicBezTo>
                      <a:pt x="3186358" y="439398"/>
                      <a:pt x="3184197" y="435437"/>
                      <a:pt x="3182036" y="432195"/>
                    </a:cubicBezTo>
                    <a:cubicBezTo>
                      <a:pt x="3179875" y="428593"/>
                      <a:pt x="3177714" y="425712"/>
                      <a:pt x="3175913" y="422831"/>
                    </a:cubicBezTo>
                    <a:cubicBezTo>
                      <a:pt x="3172311" y="417068"/>
                      <a:pt x="3169070" y="412746"/>
                      <a:pt x="3166549" y="409145"/>
                    </a:cubicBezTo>
                    <a:cubicBezTo>
                      <a:pt x="3161507" y="401941"/>
                      <a:pt x="3158265" y="397619"/>
                      <a:pt x="3155384" y="394738"/>
                    </a:cubicBezTo>
                    <a:cubicBezTo>
                      <a:pt x="3149981" y="388976"/>
                      <a:pt x="3146740" y="386454"/>
                      <a:pt x="3133414" y="368446"/>
                    </a:cubicBezTo>
                    <a:cubicBezTo>
                      <a:pt x="3133414" y="368446"/>
                      <a:pt x="3135215" y="370247"/>
                      <a:pt x="3132694" y="366645"/>
                    </a:cubicBezTo>
                    <a:cubicBezTo>
                      <a:pt x="3122249" y="352959"/>
                      <a:pt x="3116126" y="345756"/>
                      <a:pt x="3110724" y="339273"/>
                    </a:cubicBezTo>
                    <a:cubicBezTo>
                      <a:pt x="3104961" y="332790"/>
                      <a:pt x="3099198" y="327388"/>
                      <a:pt x="3089834" y="316943"/>
                    </a:cubicBezTo>
                    <a:cubicBezTo>
                      <a:pt x="3093076" y="320905"/>
                      <a:pt x="3096677" y="325227"/>
                      <a:pt x="3100639" y="329549"/>
                    </a:cubicBezTo>
                    <a:cubicBezTo>
                      <a:pt x="3104241" y="333871"/>
                      <a:pt x="3108203" y="338553"/>
                      <a:pt x="3111804" y="342875"/>
                    </a:cubicBezTo>
                    <a:cubicBezTo>
                      <a:pt x="3118647" y="351519"/>
                      <a:pt x="3124770" y="359442"/>
                      <a:pt x="3128011" y="363044"/>
                    </a:cubicBezTo>
                    <a:cubicBezTo>
                      <a:pt x="3126211" y="361243"/>
                      <a:pt x="3122609" y="356921"/>
                      <a:pt x="3117567" y="350798"/>
                    </a:cubicBezTo>
                    <a:cubicBezTo>
                      <a:pt x="3115046" y="347917"/>
                      <a:pt x="3112524" y="344676"/>
                      <a:pt x="3109643" y="341074"/>
                    </a:cubicBezTo>
                    <a:cubicBezTo>
                      <a:pt x="3106762" y="337472"/>
                      <a:pt x="3103520" y="333871"/>
                      <a:pt x="3100279" y="330269"/>
                    </a:cubicBezTo>
                    <a:cubicBezTo>
                      <a:pt x="3093796" y="322706"/>
                      <a:pt x="3087313" y="314782"/>
                      <a:pt x="3080830" y="307939"/>
                    </a:cubicBezTo>
                    <a:cubicBezTo>
                      <a:pt x="3074347" y="301096"/>
                      <a:pt x="3068225" y="294973"/>
                      <a:pt x="3063542" y="290291"/>
                    </a:cubicBezTo>
                    <a:cubicBezTo>
                      <a:pt x="3069665" y="296054"/>
                      <a:pt x="3070025" y="296054"/>
                      <a:pt x="3067504" y="292812"/>
                    </a:cubicBezTo>
                    <a:cubicBezTo>
                      <a:pt x="3066063" y="291371"/>
                      <a:pt x="3063903" y="288850"/>
                      <a:pt x="3061381" y="285969"/>
                    </a:cubicBezTo>
                    <a:cubicBezTo>
                      <a:pt x="3059941" y="284528"/>
                      <a:pt x="3058860" y="283088"/>
                      <a:pt x="3057420" y="281647"/>
                    </a:cubicBezTo>
                    <a:cubicBezTo>
                      <a:pt x="3055979" y="280206"/>
                      <a:pt x="3054178" y="278766"/>
                      <a:pt x="3052737" y="277325"/>
                    </a:cubicBezTo>
                    <a:cubicBezTo>
                      <a:pt x="3040132" y="265080"/>
                      <a:pt x="3026806" y="252474"/>
                      <a:pt x="3036890" y="261118"/>
                    </a:cubicBezTo>
                    <a:cubicBezTo>
                      <a:pt x="3031128" y="254995"/>
                      <a:pt x="3024645" y="249232"/>
                      <a:pt x="3018162" y="243830"/>
                    </a:cubicBezTo>
                    <a:cubicBezTo>
                      <a:pt x="3011679" y="238067"/>
                      <a:pt x="3005556" y="232305"/>
                      <a:pt x="2998713" y="226902"/>
                    </a:cubicBezTo>
                    <a:cubicBezTo>
                      <a:pt x="2991870" y="221860"/>
                      <a:pt x="2985387" y="216458"/>
                      <a:pt x="2978904" y="211415"/>
                    </a:cubicBezTo>
                    <a:cubicBezTo>
                      <a:pt x="2975663" y="208894"/>
                      <a:pt x="2972421" y="206373"/>
                      <a:pt x="2969180" y="204212"/>
                    </a:cubicBezTo>
                    <a:cubicBezTo>
                      <a:pt x="2965938" y="202051"/>
                      <a:pt x="2962697" y="199530"/>
                      <a:pt x="2959455" y="197369"/>
                    </a:cubicBezTo>
                    <a:cubicBezTo>
                      <a:pt x="2952973" y="193047"/>
                      <a:pt x="2946850" y="188725"/>
                      <a:pt x="2940727" y="184763"/>
                    </a:cubicBezTo>
                    <a:cubicBezTo>
                      <a:pt x="2934604" y="180802"/>
                      <a:pt x="2928842" y="177560"/>
                      <a:pt x="2923079" y="173959"/>
                    </a:cubicBezTo>
                    <a:cubicBezTo>
                      <a:pt x="2917676" y="170717"/>
                      <a:pt x="2912274" y="167476"/>
                      <a:pt x="2907592" y="164594"/>
                    </a:cubicBezTo>
                    <a:cubicBezTo>
                      <a:pt x="2902910" y="161713"/>
                      <a:pt x="2898228" y="159552"/>
                      <a:pt x="2894266" y="157391"/>
                    </a:cubicBezTo>
                    <a:cubicBezTo>
                      <a:pt x="2889584" y="154150"/>
                      <a:pt x="2884902" y="151268"/>
                      <a:pt x="2880220" y="148387"/>
                    </a:cubicBezTo>
                    <a:cubicBezTo>
                      <a:pt x="2875538" y="145506"/>
                      <a:pt x="2870855" y="142624"/>
                      <a:pt x="2866173" y="140103"/>
                    </a:cubicBezTo>
                    <a:cubicBezTo>
                      <a:pt x="2856449" y="135061"/>
                      <a:pt x="2846725" y="130019"/>
                      <a:pt x="2835920" y="124976"/>
                    </a:cubicBezTo>
                    <a:cubicBezTo>
                      <a:pt x="2825115" y="120294"/>
                      <a:pt x="2813229" y="115252"/>
                      <a:pt x="2799903" y="109129"/>
                    </a:cubicBezTo>
                    <a:cubicBezTo>
                      <a:pt x="2793060" y="106608"/>
                      <a:pt x="2786217" y="103727"/>
                      <a:pt x="2778294" y="100485"/>
                    </a:cubicBezTo>
                    <a:cubicBezTo>
                      <a:pt x="2774332" y="99045"/>
                      <a:pt x="2770730" y="97244"/>
                      <a:pt x="2766408" y="95803"/>
                    </a:cubicBezTo>
                    <a:cubicBezTo>
                      <a:pt x="2762447" y="94363"/>
                      <a:pt x="2758125" y="92922"/>
                      <a:pt x="2753803" y="91121"/>
                    </a:cubicBezTo>
                    <a:cubicBezTo>
                      <a:pt x="2756684" y="92202"/>
                      <a:pt x="2759925" y="93282"/>
                      <a:pt x="2763527" y="94363"/>
                    </a:cubicBezTo>
                    <a:cubicBezTo>
                      <a:pt x="2767129" y="95443"/>
                      <a:pt x="2771090" y="97244"/>
                      <a:pt x="2775052" y="98685"/>
                    </a:cubicBezTo>
                    <a:cubicBezTo>
                      <a:pt x="2782976" y="101926"/>
                      <a:pt x="2791620" y="105167"/>
                      <a:pt x="2799183" y="108409"/>
                    </a:cubicBezTo>
                    <a:cubicBezTo>
                      <a:pt x="2818992" y="116333"/>
                      <a:pt x="2801704" y="107689"/>
                      <a:pt x="2786217" y="101926"/>
                    </a:cubicBezTo>
                    <a:cubicBezTo>
                      <a:pt x="2771090" y="95803"/>
                      <a:pt x="2758125" y="90401"/>
                      <a:pt x="2789099" y="101926"/>
                    </a:cubicBezTo>
                    <a:cubicBezTo>
                      <a:pt x="2775773" y="96884"/>
                      <a:pt x="2787658" y="102286"/>
                      <a:pt x="2801344" y="107328"/>
                    </a:cubicBezTo>
                    <a:cubicBezTo>
                      <a:pt x="2824394" y="117413"/>
                      <a:pt x="2846364" y="126777"/>
                      <a:pt x="2840962" y="123176"/>
                    </a:cubicBezTo>
                    <a:cubicBezTo>
                      <a:pt x="2822594" y="114172"/>
                      <a:pt x="2804586" y="104807"/>
                      <a:pt x="2785497" y="97244"/>
                    </a:cubicBezTo>
                    <a:cubicBezTo>
                      <a:pt x="2792340" y="99765"/>
                      <a:pt x="2798823" y="102286"/>
                      <a:pt x="2805666" y="104807"/>
                    </a:cubicBezTo>
                    <a:cubicBezTo>
                      <a:pt x="2798463" y="101566"/>
                      <a:pt x="2791260" y="98685"/>
                      <a:pt x="2784416" y="95803"/>
                    </a:cubicBezTo>
                    <a:lnTo>
                      <a:pt x="2773611" y="91121"/>
                    </a:lnTo>
                    <a:lnTo>
                      <a:pt x="2768209" y="88960"/>
                    </a:lnTo>
                    <a:lnTo>
                      <a:pt x="2762807" y="86799"/>
                    </a:lnTo>
                    <a:lnTo>
                      <a:pt x="2740837" y="78876"/>
                    </a:lnTo>
                    <a:cubicBezTo>
                      <a:pt x="2737235" y="77435"/>
                      <a:pt x="2733634" y="75994"/>
                      <a:pt x="2730032" y="74914"/>
                    </a:cubicBezTo>
                    <a:lnTo>
                      <a:pt x="2718867" y="71312"/>
                    </a:lnTo>
                    <a:cubicBezTo>
                      <a:pt x="2716346" y="71312"/>
                      <a:pt x="2724629" y="73833"/>
                      <a:pt x="2728951" y="75274"/>
                    </a:cubicBezTo>
                    <a:cubicBezTo>
                      <a:pt x="2677448" y="58707"/>
                      <a:pt x="2620182" y="47541"/>
                      <a:pt x="2563997" y="42499"/>
                    </a:cubicBezTo>
                    <a:cubicBezTo>
                      <a:pt x="2557154" y="42139"/>
                      <a:pt x="2549951" y="41419"/>
                      <a:pt x="2543107" y="41059"/>
                    </a:cubicBezTo>
                    <a:cubicBezTo>
                      <a:pt x="2539506" y="41059"/>
                      <a:pt x="2536264" y="40698"/>
                      <a:pt x="2532663" y="40338"/>
                    </a:cubicBezTo>
                    <a:cubicBezTo>
                      <a:pt x="2529061" y="40338"/>
                      <a:pt x="2525820" y="40338"/>
                      <a:pt x="2522218" y="40338"/>
                    </a:cubicBezTo>
                    <a:cubicBezTo>
                      <a:pt x="2515375" y="40338"/>
                      <a:pt x="2508532" y="40338"/>
                      <a:pt x="2501689" y="39978"/>
                    </a:cubicBezTo>
                    <a:cubicBezTo>
                      <a:pt x="2494846" y="39978"/>
                      <a:pt x="2488363" y="39978"/>
                      <a:pt x="2481520" y="39978"/>
                    </a:cubicBezTo>
                    <a:cubicBezTo>
                      <a:pt x="2454508" y="39978"/>
                      <a:pt x="2428576" y="39978"/>
                      <a:pt x="2404445" y="39978"/>
                    </a:cubicBezTo>
                    <a:cubicBezTo>
                      <a:pt x="2386437" y="45020"/>
                      <a:pt x="2167818" y="42139"/>
                      <a:pt x="2090023" y="45380"/>
                    </a:cubicBezTo>
                    <a:cubicBezTo>
                      <a:pt x="2110912" y="43940"/>
                      <a:pt x="2122078" y="41419"/>
                      <a:pt x="2109472" y="40338"/>
                    </a:cubicBezTo>
                    <a:cubicBezTo>
                      <a:pt x="2126760" y="40338"/>
                      <a:pt x="2162416" y="38177"/>
                      <a:pt x="2201673" y="38537"/>
                    </a:cubicBezTo>
                    <a:cubicBezTo>
                      <a:pt x="2207796" y="39258"/>
                      <a:pt x="2256418" y="40338"/>
                      <a:pt x="2225084" y="41059"/>
                    </a:cubicBezTo>
                    <a:cubicBezTo>
                      <a:pt x="2333853" y="40338"/>
                      <a:pt x="2210317" y="38898"/>
                      <a:pt x="2242372" y="37097"/>
                    </a:cubicBezTo>
                    <a:cubicBezTo>
                      <a:pt x="2122078" y="37457"/>
                      <a:pt x="2051486" y="40698"/>
                      <a:pt x="1975491" y="41779"/>
                    </a:cubicBezTo>
                    <a:lnTo>
                      <a:pt x="1973691" y="41059"/>
                    </a:lnTo>
                    <a:lnTo>
                      <a:pt x="1916425" y="42139"/>
                    </a:lnTo>
                    <a:cubicBezTo>
                      <a:pt x="1963246" y="42139"/>
                      <a:pt x="1961085" y="45380"/>
                      <a:pt x="1900578" y="44300"/>
                    </a:cubicBezTo>
                    <a:lnTo>
                      <a:pt x="1907781" y="44300"/>
                    </a:lnTo>
                    <a:cubicBezTo>
                      <a:pt x="1873205" y="42859"/>
                      <a:pt x="1801533" y="44300"/>
                      <a:pt x="1747869" y="44300"/>
                    </a:cubicBezTo>
                    <a:lnTo>
                      <a:pt x="1711492" y="46101"/>
                    </a:lnTo>
                    <a:cubicBezTo>
                      <a:pt x="1657468" y="46101"/>
                      <a:pt x="1655307" y="42859"/>
                      <a:pt x="1637659" y="41059"/>
                    </a:cubicBezTo>
                    <a:cubicBezTo>
                      <a:pt x="1553021" y="41059"/>
                      <a:pt x="1504399" y="43220"/>
                      <a:pt x="1444252" y="45020"/>
                    </a:cubicBezTo>
                    <a:cubicBezTo>
                      <a:pt x="1417240" y="43580"/>
                      <a:pt x="1290462" y="43220"/>
                      <a:pt x="1357453" y="41779"/>
                    </a:cubicBezTo>
                    <a:cubicBezTo>
                      <a:pt x="1281098" y="42859"/>
                      <a:pt x="1296585" y="50063"/>
                      <a:pt x="1165846" y="46101"/>
                    </a:cubicBezTo>
                    <a:lnTo>
                      <a:pt x="1199701" y="44660"/>
                    </a:lnTo>
                    <a:cubicBezTo>
                      <a:pt x="1137033" y="44660"/>
                      <a:pt x="1061399" y="45380"/>
                      <a:pt x="994049" y="46101"/>
                    </a:cubicBezTo>
                    <a:cubicBezTo>
                      <a:pt x="960193" y="46101"/>
                      <a:pt x="928859" y="46461"/>
                      <a:pt x="901847" y="46461"/>
                    </a:cubicBezTo>
                    <a:cubicBezTo>
                      <a:pt x="875195" y="46461"/>
                      <a:pt x="853225" y="46461"/>
                      <a:pt x="838818" y="46461"/>
                    </a:cubicBezTo>
                    <a:cubicBezTo>
                      <a:pt x="849984" y="45020"/>
                      <a:pt x="846022" y="44300"/>
                      <a:pt x="833776" y="43940"/>
                    </a:cubicBezTo>
                    <a:cubicBezTo>
                      <a:pt x="827653" y="43940"/>
                      <a:pt x="819010" y="43940"/>
                      <a:pt x="809285" y="43580"/>
                    </a:cubicBezTo>
                    <a:cubicBezTo>
                      <a:pt x="799561" y="43580"/>
                      <a:pt x="788396" y="44660"/>
                      <a:pt x="776510" y="45020"/>
                    </a:cubicBezTo>
                    <a:cubicBezTo>
                      <a:pt x="729689" y="47541"/>
                      <a:pt x="675305" y="57266"/>
                      <a:pt x="664140" y="58346"/>
                    </a:cubicBezTo>
                    <a:cubicBezTo>
                      <a:pt x="667381" y="58346"/>
                      <a:pt x="657657" y="60867"/>
                      <a:pt x="646132" y="63749"/>
                    </a:cubicBezTo>
                    <a:cubicBezTo>
                      <a:pt x="634966" y="66990"/>
                      <a:pt x="622361" y="70952"/>
                      <a:pt x="619119" y="72033"/>
                    </a:cubicBezTo>
                    <a:cubicBezTo>
                      <a:pt x="609035" y="73833"/>
                      <a:pt x="592828" y="79236"/>
                      <a:pt x="576260" y="85719"/>
                    </a:cubicBezTo>
                    <a:cubicBezTo>
                      <a:pt x="599310" y="78515"/>
                      <a:pt x="591387" y="82117"/>
                      <a:pt x="588866" y="83918"/>
                    </a:cubicBezTo>
                    <a:cubicBezTo>
                      <a:pt x="587425" y="84638"/>
                      <a:pt x="587425" y="84998"/>
                      <a:pt x="593188" y="83198"/>
                    </a:cubicBezTo>
                    <a:cubicBezTo>
                      <a:pt x="596069" y="82117"/>
                      <a:pt x="600391" y="80676"/>
                      <a:pt x="606514" y="78515"/>
                    </a:cubicBezTo>
                    <a:cubicBezTo>
                      <a:pt x="612997" y="76715"/>
                      <a:pt x="621280" y="74193"/>
                      <a:pt x="632085" y="70592"/>
                    </a:cubicBezTo>
                    <a:cubicBezTo>
                      <a:pt x="626683" y="72393"/>
                      <a:pt x="620920" y="74554"/>
                      <a:pt x="615158" y="76715"/>
                    </a:cubicBezTo>
                    <a:cubicBezTo>
                      <a:pt x="612276" y="77795"/>
                      <a:pt x="609035" y="78876"/>
                      <a:pt x="606153" y="79956"/>
                    </a:cubicBezTo>
                    <a:cubicBezTo>
                      <a:pt x="603272" y="81037"/>
                      <a:pt x="600031" y="82477"/>
                      <a:pt x="596789" y="83558"/>
                    </a:cubicBezTo>
                    <a:cubicBezTo>
                      <a:pt x="584184" y="88600"/>
                      <a:pt x="570137" y="93642"/>
                      <a:pt x="554650" y="100485"/>
                    </a:cubicBezTo>
                    <a:cubicBezTo>
                      <a:pt x="524036" y="113091"/>
                      <a:pt x="487660" y="130379"/>
                      <a:pt x="444080" y="155590"/>
                    </a:cubicBezTo>
                    <a:lnTo>
                      <a:pt x="444080" y="153069"/>
                    </a:lnTo>
                    <a:cubicBezTo>
                      <a:pt x="444441" y="153069"/>
                      <a:pt x="461728" y="143345"/>
                      <a:pt x="461728" y="143345"/>
                    </a:cubicBezTo>
                    <a:cubicBezTo>
                      <a:pt x="467491" y="140103"/>
                      <a:pt x="473614" y="137222"/>
                      <a:pt x="479376" y="134341"/>
                    </a:cubicBezTo>
                    <a:lnTo>
                      <a:pt x="497384" y="125337"/>
                    </a:lnTo>
                    <a:cubicBezTo>
                      <a:pt x="503507" y="122455"/>
                      <a:pt x="509630" y="119934"/>
                      <a:pt x="515753" y="117053"/>
                    </a:cubicBezTo>
                    <a:cubicBezTo>
                      <a:pt x="511791" y="118133"/>
                      <a:pt x="519354" y="114532"/>
                      <a:pt x="529439" y="109489"/>
                    </a:cubicBezTo>
                    <a:cubicBezTo>
                      <a:pt x="534481" y="106968"/>
                      <a:pt x="540604" y="104807"/>
                      <a:pt x="546367" y="102286"/>
                    </a:cubicBezTo>
                    <a:cubicBezTo>
                      <a:pt x="552129" y="99765"/>
                      <a:pt x="557171" y="97604"/>
                      <a:pt x="561133" y="96163"/>
                    </a:cubicBezTo>
                    <a:cubicBezTo>
                      <a:pt x="552489" y="99405"/>
                      <a:pt x="544926" y="102286"/>
                      <a:pt x="538443" y="104807"/>
                    </a:cubicBezTo>
                    <a:cubicBezTo>
                      <a:pt x="536642" y="105528"/>
                      <a:pt x="535202" y="105888"/>
                      <a:pt x="533761" y="106608"/>
                    </a:cubicBezTo>
                    <a:cubicBezTo>
                      <a:pt x="532320" y="107328"/>
                      <a:pt x="530880" y="108049"/>
                      <a:pt x="529439" y="108409"/>
                    </a:cubicBezTo>
                    <a:cubicBezTo>
                      <a:pt x="526558" y="109489"/>
                      <a:pt x="524036" y="110570"/>
                      <a:pt x="521875" y="111650"/>
                    </a:cubicBezTo>
                    <a:cubicBezTo>
                      <a:pt x="512871" y="115612"/>
                      <a:pt x="507109" y="118133"/>
                      <a:pt x="503507" y="119214"/>
                    </a:cubicBezTo>
                    <a:cubicBezTo>
                      <a:pt x="496304" y="121735"/>
                      <a:pt x="498465" y="120654"/>
                      <a:pt x="500266" y="119214"/>
                    </a:cubicBezTo>
                    <a:cubicBezTo>
                      <a:pt x="502067" y="117773"/>
                      <a:pt x="503867" y="116693"/>
                      <a:pt x="496304" y="119574"/>
                    </a:cubicBezTo>
                    <a:cubicBezTo>
                      <a:pt x="492702" y="121375"/>
                      <a:pt x="486940" y="124256"/>
                      <a:pt x="477576" y="128938"/>
                    </a:cubicBezTo>
                    <a:cubicBezTo>
                      <a:pt x="472893" y="131459"/>
                      <a:pt x="467491" y="133980"/>
                      <a:pt x="461008" y="137222"/>
                    </a:cubicBezTo>
                    <a:cubicBezTo>
                      <a:pt x="454885" y="140824"/>
                      <a:pt x="447682" y="145146"/>
                      <a:pt x="439398" y="149828"/>
                    </a:cubicBezTo>
                    <a:cubicBezTo>
                      <a:pt x="433276" y="154150"/>
                      <a:pt x="432195" y="154870"/>
                      <a:pt x="428593" y="157031"/>
                    </a:cubicBezTo>
                    <a:cubicBezTo>
                      <a:pt x="424992" y="159552"/>
                      <a:pt x="418509" y="163514"/>
                      <a:pt x="401941" y="174679"/>
                    </a:cubicBezTo>
                    <a:cubicBezTo>
                      <a:pt x="417789" y="164594"/>
                      <a:pt x="419950" y="161713"/>
                      <a:pt x="394378" y="177920"/>
                    </a:cubicBezTo>
                    <a:lnTo>
                      <a:pt x="371688" y="195928"/>
                    </a:lnTo>
                    <a:cubicBezTo>
                      <a:pt x="360163" y="203132"/>
                      <a:pt x="359442" y="203492"/>
                      <a:pt x="363044" y="199890"/>
                    </a:cubicBezTo>
                    <a:cubicBezTo>
                      <a:pt x="367006" y="196649"/>
                      <a:pt x="376010" y="189806"/>
                      <a:pt x="385374" y="182963"/>
                    </a:cubicBezTo>
                    <a:cubicBezTo>
                      <a:pt x="394738" y="175759"/>
                      <a:pt x="404463" y="169637"/>
                      <a:pt x="409505" y="166035"/>
                    </a:cubicBezTo>
                    <a:cubicBezTo>
                      <a:pt x="414547" y="162433"/>
                      <a:pt x="414547" y="162073"/>
                      <a:pt x="404463" y="167836"/>
                    </a:cubicBezTo>
                    <a:cubicBezTo>
                      <a:pt x="410585" y="163514"/>
                      <a:pt x="417428" y="159192"/>
                      <a:pt x="424271" y="154510"/>
                    </a:cubicBezTo>
                    <a:cubicBezTo>
                      <a:pt x="431475" y="149828"/>
                      <a:pt x="439038" y="145506"/>
                      <a:pt x="446602" y="140824"/>
                    </a:cubicBezTo>
                    <a:cubicBezTo>
                      <a:pt x="450563" y="138663"/>
                      <a:pt x="454165" y="136141"/>
                      <a:pt x="458127" y="133980"/>
                    </a:cubicBezTo>
                    <a:cubicBezTo>
                      <a:pt x="462088" y="131819"/>
                      <a:pt x="465690" y="129659"/>
                      <a:pt x="469652" y="127858"/>
                    </a:cubicBezTo>
                    <a:cubicBezTo>
                      <a:pt x="477215" y="123896"/>
                      <a:pt x="484419" y="119934"/>
                      <a:pt x="491262" y="116333"/>
                    </a:cubicBezTo>
                    <a:cubicBezTo>
                      <a:pt x="518994" y="102646"/>
                      <a:pt x="537723" y="93642"/>
                      <a:pt x="528719" y="96163"/>
                    </a:cubicBezTo>
                    <a:cubicBezTo>
                      <a:pt x="517554" y="101206"/>
                      <a:pt x="507829" y="105528"/>
                      <a:pt x="499545" y="109129"/>
                    </a:cubicBezTo>
                    <a:cubicBezTo>
                      <a:pt x="497384" y="110210"/>
                      <a:pt x="495584" y="110930"/>
                      <a:pt x="493423" y="112011"/>
                    </a:cubicBezTo>
                    <a:cubicBezTo>
                      <a:pt x="491622" y="113091"/>
                      <a:pt x="489821" y="114172"/>
                      <a:pt x="488020" y="114892"/>
                    </a:cubicBezTo>
                    <a:cubicBezTo>
                      <a:pt x="484419" y="116693"/>
                      <a:pt x="481177" y="118493"/>
                      <a:pt x="477936" y="120294"/>
                    </a:cubicBezTo>
                    <a:cubicBezTo>
                      <a:pt x="471453" y="123896"/>
                      <a:pt x="466050" y="126777"/>
                      <a:pt x="461008" y="129659"/>
                    </a:cubicBezTo>
                    <a:cubicBezTo>
                      <a:pt x="455966" y="132540"/>
                      <a:pt x="451284" y="135781"/>
                      <a:pt x="446602" y="138663"/>
                    </a:cubicBezTo>
                    <a:cubicBezTo>
                      <a:pt x="437237" y="144785"/>
                      <a:pt x="427513" y="150548"/>
                      <a:pt x="415267" y="159192"/>
                    </a:cubicBezTo>
                    <a:cubicBezTo>
                      <a:pt x="409145" y="163514"/>
                      <a:pt x="402302" y="167836"/>
                      <a:pt x="394018" y="173238"/>
                    </a:cubicBezTo>
                    <a:cubicBezTo>
                      <a:pt x="386094" y="178641"/>
                      <a:pt x="377090" y="185124"/>
                      <a:pt x="366645" y="192327"/>
                    </a:cubicBezTo>
                    <a:cubicBezTo>
                      <a:pt x="363404" y="194128"/>
                      <a:pt x="360163" y="195928"/>
                      <a:pt x="357281" y="198089"/>
                    </a:cubicBezTo>
                    <a:cubicBezTo>
                      <a:pt x="343595" y="209615"/>
                      <a:pt x="335671" y="216098"/>
                      <a:pt x="329549" y="221860"/>
                    </a:cubicBezTo>
                    <a:cubicBezTo>
                      <a:pt x="323786" y="227983"/>
                      <a:pt x="319464" y="232305"/>
                      <a:pt x="312261" y="239148"/>
                    </a:cubicBezTo>
                    <a:cubicBezTo>
                      <a:pt x="310460" y="239868"/>
                      <a:pt x="303257" y="245271"/>
                      <a:pt x="286689" y="261118"/>
                    </a:cubicBezTo>
                    <a:cubicBezTo>
                      <a:pt x="281647" y="266520"/>
                      <a:pt x="276245" y="271563"/>
                      <a:pt x="271563" y="276965"/>
                    </a:cubicBezTo>
                    <a:cubicBezTo>
                      <a:pt x="266880" y="282007"/>
                      <a:pt x="262558" y="287050"/>
                      <a:pt x="258237" y="292092"/>
                    </a:cubicBezTo>
                    <a:cubicBezTo>
                      <a:pt x="253915" y="297134"/>
                      <a:pt x="249593" y="301456"/>
                      <a:pt x="245631" y="306498"/>
                    </a:cubicBezTo>
                    <a:cubicBezTo>
                      <a:pt x="241669" y="311180"/>
                      <a:pt x="237707" y="316223"/>
                      <a:pt x="234106" y="320905"/>
                    </a:cubicBezTo>
                    <a:cubicBezTo>
                      <a:pt x="230144" y="325587"/>
                      <a:pt x="226542" y="330269"/>
                      <a:pt x="222580" y="334951"/>
                    </a:cubicBezTo>
                    <a:cubicBezTo>
                      <a:pt x="218979" y="339993"/>
                      <a:pt x="215377" y="344676"/>
                      <a:pt x="211776" y="349718"/>
                    </a:cubicBezTo>
                    <a:cubicBezTo>
                      <a:pt x="208174" y="354760"/>
                      <a:pt x="204572" y="359802"/>
                      <a:pt x="200611" y="365205"/>
                    </a:cubicBezTo>
                    <a:cubicBezTo>
                      <a:pt x="197009" y="370607"/>
                      <a:pt x="193407" y="376370"/>
                      <a:pt x="189806" y="382132"/>
                    </a:cubicBezTo>
                    <a:cubicBezTo>
                      <a:pt x="192327" y="378531"/>
                      <a:pt x="194848" y="374569"/>
                      <a:pt x="197369" y="371328"/>
                    </a:cubicBezTo>
                    <a:cubicBezTo>
                      <a:pt x="198450" y="369527"/>
                      <a:pt x="199890" y="367726"/>
                      <a:pt x="200971" y="366285"/>
                    </a:cubicBezTo>
                    <a:cubicBezTo>
                      <a:pt x="202051" y="364484"/>
                      <a:pt x="203492" y="363044"/>
                      <a:pt x="204572" y="361603"/>
                    </a:cubicBezTo>
                    <a:cubicBezTo>
                      <a:pt x="209615" y="355480"/>
                      <a:pt x="213937" y="349358"/>
                      <a:pt x="218259" y="343955"/>
                    </a:cubicBezTo>
                    <a:cubicBezTo>
                      <a:pt x="220419" y="341074"/>
                      <a:pt x="222580" y="338553"/>
                      <a:pt x="224381" y="336032"/>
                    </a:cubicBezTo>
                    <a:cubicBezTo>
                      <a:pt x="226542" y="333510"/>
                      <a:pt x="228343" y="331350"/>
                      <a:pt x="230504" y="328828"/>
                    </a:cubicBezTo>
                    <a:cubicBezTo>
                      <a:pt x="234466" y="324146"/>
                      <a:pt x="238067" y="320184"/>
                      <a:pt x="241669" y="316223"/>
                    </a:cubicBezTo>
                    <a:cubicBezTo>
                      <a:pt x="245271" y="312261"/>
                      <a:pt x="248152" y="308659"/>
                      <a:pt x="251393" y="305058"/>
                    </a:cubicBezTo>
                    <a:cubicBezTo>
                      <a:pt x="254635" y="301816"/>
                      <a:pt x="257876" y="298575"/>
                      <a:pt x="260758" y="295333"/>
                    </a:cubicBezTo>
                    <a:cubicBezTo>
                      <a:pt x="266880" y="289211"/>
                      <a:pt x="272283" y="283448"/>
                      <a:pt x="278045" y="277685"/>
                    </a:cubicBezTo>
                    <a:cubicBezTo>
                      <a:pt x="283808" y="272283"/>
                      <a:pt x="289931" y="266880"/>
                      <a:pt x="296054" y="260758"/>
                    </a:cubicBezTo>
                    <a:cubicBezTo>
                      <a:pt x="299295" y="257876"/>
                      <a:pt x="302537" y="254635"/>
                      <a:pt x="306138" y="251393"/>
                    </a:cubicBezTo>
                    <a:cubicBezTo>
                      <a:pt x="309740" y="248152"/>
                      <a:pt x="313702" y="244911"/>
                      <a:pt x="317663" y="241309"/>
                    </a:cubicBezTo>
                    <a:cubicBezTo>
                      <a:pt x="325947" y="234466"/>
                      <a:pt x="334951" y="226182"/>
                      <a:pt x="346116" y="217538"/>
                    </a:cubicBezTo>
                    <a:cubicBezTo>
                      <a:pt x="351519" y="213216"/>
                      <a:pt x="357641" y="208534"/>
                      <a:pt x="364124" y="203132"/>
                    </a:cubicBezTo>
                    <a:cubicBezTo>
                      <a:pt x="370607" y="198089"/>
                      <a:pt x="377810" y="193047"/>
                      <a:pt x="385374" y="187645"/>
                    </a:cubicBezTo>
                    <a:cubicBezTo>
                      <a:pt x="382853" y="189445"/>
                      <a:pt x="379611" y="191967"/>
                      <a:pt x="375289" y="195208"/>
                    </a:cubicBezTo>
                    <a:cubicBezTo>
                      <a:pt x="370967" y="198450"/>
                      <a:pt x="365925" y="201691"/>
                      <a:pt x="360883" y="206013"/>
                    </a:cubicBezTo>
                    <a:cubicBezTo>
                      <a:pt x="355841" y="210335"/>
                      <a:pt x="350078" y="215017"/>
                      <a:pt x="344315" y="219699"/>
                    </a:cubicBezTo>
                    <a:cubicBezTo>
                      <a:pt x="341434" y="222220"/>
                      <a:pt x="338553" y="224381"/>
                      <a:pt x="335311" y="226902"/>
                    </a:cubicBezTo>
                    <a:cubicBezTo>
                      <a:pt x="332430" y="229424"/>
                      <a:pt x="329549" y="231945"/>
                      <a:pt x="326667" y="234466"/>
                    </a:cubicBezTo>
                    <a:cubicBezTo>
                      <a:pt x="320905" y="239508"/>
                      <a:pt x="315502" y="244550"/>
                      <a:pt x="310460" y="249232"/>
                    </a:cubicBezTo>
                    <a:cubicBezTo>
                      <a:pt x="309019" y="250313"/>
                      <a:pt x="307939" y="251393"/>
                      <a:pt x="306498" y="252834"/>
                    </a:cubicBezTo>
                    <a:cubicBezTo>
                      <a:pt x="305418" y="253915"/>
                      <a:pt x="304337" y="255355"/>
                      <a:pt x="302897" y="256436"/>
                    </a:cubicBezTo>
                    <a:cubicBezTo>
                      <a:pt x="300736" y="258597"/>
                      <a:pt x="298575" y="260758"/>
                      <a:pt x="296414" y="262919"/>
                    </a:cubicBezTo>
                    <a:cubicBezTo>
                      <a:pt x="288490" y="270842"/>
                      <a:pt x="283088" y="276965"/>
                      <a:pt x="282367" y="278406"/>
                    </a:cubicBezTo>
                    <a:lnTo>
                      <a:pt x="282367" y="276245"/>
                    </a:lnTo>
                    <a:cubicBezTo>
                      <a:pt x="277685" y="280567"/>
                      <a:pt x="273724" y="285249"/>
                      <a:pt x="269402" y="289571"/>
                    </a:cubicBezTo>
                    <a:cubicBezTo>
                      <a:pt x="265080" y="294253"/>
                      <a:pt x="261118" y="298575"/>
                      <a:pt x="256796" y="303257"/>
                    </a:cubicBezTo>
                    <a:cubicBezTo>
                      <a:pt x="252474" y="307939"/>
                      <a:pt x="248512" y="312621"/>
                      <a:pt x="244550" y="317663"/>
                    </a:cubicBezTo>
                    <a:cubicBezTo>
                      <a:pt x="240589" y="322345"/>
                      <a:pt x="236267" y="327388"/>
                      <a:pt x="231945" y="332430"/>
                    </a:cubicBezTo>
                    <a:cubicBezTo>
                      <a:pt x="227623" y="337472"/>
                      <a:pt x="223661" y="342515"/>
                      <a:pt x="219339" y="347917"/>
                    </a:cubicBezTo>
                    <a:cubicBezTo>
                      <a:pt x="215017" y="353319"/>
                      <a:pt x="211055" y="358722"/>
                      <a:pt x="206733" y="364124"/>
                    </a:cubicBezTo>
                    <a:cubicBezTo>
                      <a:pt x="205653" y="365565"/>
                      <a:pt x="204572" y="367006"/>
                      <a:pt x="203492" y="368446"/>
                    </a:cubicBezTo>
                    <a:cubicBezTo>
                      <a:pt x="202411" y="369887"/>
                      <a:pt x="201331" y="371328"/>
                      <a:pt x="200250" y="372768"/>
                    </a:cubicBezTo>
                    <a:cubicBezTo>
                      <a:pt x="198089" y="375650"/>
                      <a:pt x="195928" y="378531"/>
                      <a:pt x="193767" y="381772"/>
                    </a:cubicBezTo>
                    <a:cubicBezTo>
                      <a:pt x="189446" y="387895"/>
                      <a:pt x="185124" y="393658"/>
                      <a:pt x="180441" y="400141"/>
                    </a:cubicBezTo>
                    <a:lnTo>
                      <a:pt x="201331" y="368806"/>
                    </a:lnTo>
                    <a:cubicBezTo>
                      <a:pt x="189806" y="385734"/>
                      <a:pt x="178641" y="400861"/>
                      <a:pt x="169276" y="415628"/>
                    </a:cubicBezTo>
                    <a:cubicBezTo>
                      <a:pt x="166755" y="419229"/>
                      <a:pt x="164594" y="422831"/>
                      <a:pt x="162073" y="426432"/>
                    </a:cubicBezTo>
                    <a:cubicBezTo>
                      <a:pt x="160993" y="428233"/>
                      <a:pt x="159552" y="430034"/>
                      <a:pt x="158472" y="431835"/>
                    </a:cubicBezTo>
                    <a:cubicBezTo>
                      <a:pt x="157391" y="433636"/>
                      <a:pt x="156311" y="435437"/>
                      <a:pt x="155230" y="437237"/>
                    </a:cubicBezTo>
                    <a:cubicBezTo>
                      <a:pt x="150908" y="444441"/>
                      <a:pt x="146946" y="451284"/>
                      <a:pt x="142624" y="458127"/>
                    </a:cubicBezTo>
                    <a:cubicBezTo>
                      <a:pt x="138302" y="464970"/>
                      <a:pt x="134701" y="471813"/>
                      <a:pt x="131099" y="478656"/>
                    </a:cubicBezTo>
                    <a:cubicBezTo>
                      <a:pt x="127498" y="485499"/>
                      <a:pt x="123896" y="492342"/>
                      <a:pt x="120294" y="499185"/>
                    </a:cubicBezTo>
                    <a:cubicBezTo>
                      <a:pt x="117053" y="506028"/>
                      <a:pt x="114172" y="513232"/>
                      <a:pt x="110930" y="520435"/>
                    </a:cubicBezTo>
                    <a:cubicBezTo>
                      <a:pt x="108049" y="527638"/>
                      <a:pt x="104807" y="534841"/>
                      <a:pt x="102286" y="542765"/>
                    </a:cubicBezTo>
                    <a:cubicBezTo>
                      <a:pt x="104447" y="537362"/>
                      <a:pt x="106608" y="532680"/>
                      <a:pt x="108769" y="527998"/>
                    </a:cubicBezTo>
                    <a:cubicBezTo>
                      <a:pt x="110930" y="523316"/>
                      <a:pt x="113091" y="518994"/>
                      <a:pt x="114892" y="514672"/>
                    </a:cubicBezTo>
                    <a:cubicBezTo>
                      <a:pt x="116693" y="510350"/>
                      <a:pt x="118493" y="506388"/>
                      <a:pt x="120294" y="502787"/>
                    </a:cubicBezTo>
                    <a:cubicBezTo>
                      <a:pt x="122095" y="499185"/>
                      <a:pt x="123896" y="495584"/>
                      <a:pt x="125337" y="492702"/>
                    </a:cubicBezTo>
                    <a:cubicBezTo>
                      <a:pt x="124256" y="495223"/>
                      <a:pt x="123176" y="497384"/>
                      <a:pt x="121735" y="499906"/>
                    </a:cubicBezTo>
                    <a:cubicBezTo>
                      <a:pt x="120654" y="502427"/>
                      <a:pt x="119574" y="504948"/>
                      <a:pt x="118493" y="507469"/>
                    </a:cubicBezTo>
                    <a:cubicBezTo>
                      <a:pt x="116333" y="512511"/>
                      <a:pt x="113811" y="517914"/>
                      <a:pt x="111650" y="522956"/>
                    </a:cubicBezTo>
                    <a:cubicBezTo>
                      <a:pt x="109489" y="528358"/>
                      <a:pt x="106608" y="533401"/>
                      <a:pt x="104447" y="539163"/>
                    </a:cubicBezTo>
                    <a:cubicBezTo>
                      <a:pt x="102286" y="544566"/>
                      <a:pt x="100125" y="550328"/>
                      <a:pt x="97964" y="556091"/>
                    </a:cubicBezTo>
                    <a:cubicBezTo>
                      <a:pt x="95803" y="561853"/>
                      <a:pt x="93642" y="567256"/>
                      <a:pt x="91121" y="573019"/>
                    </a:cubicBezTo>
                    <a:cubicBezTo>
                      <a:pt x="89320" y="578781"/>
                      <a:pt x="87159" y="584544"/>
                      <a:pt x="85359" y="590306"/>
                    </a:cubicBezTo>
                    <a:cubicBezTo>
                      <a:pt x="83558" y="596069"/>
                      <a:pt x="81397" y="601471"/>
                      <a:pt x="79596" y="607234"/>
                    </a:cubicBezTo>
                    <a:cubicBezTo>
                      <a:pt x="77435" y="612636"/>
                      <a:pt x="76354" y="618399"/>
                      <a:pt x="74554" y="623801"/>
                    </a:cubicBezTo>
                    <a:lnTo>
                      <a:pt x="68791" y="646852"/>
                    </a:lnTo>
                    <a:cubicBezTo>
                      <a:pt x="66990" y="654415"/>
                      <a:pt x="65550" y="662339"/>
                      <a:pt x="64109" y="669902"/>
                    </a:cubicBezTo>
                    <a:lnTo>
                      <a:pt x="61948" y="681427"/>
                    </a:lnTo>
                    <a:cubicBezTo>
                      <a:pt x="61228" y="685389"/>
                      <a:pt x="60507" y="688991"/>
                      <a:pt x="59787" y="692953"/>
                    </a:cubicBezTo>
                    <a:lnTo>
                      <a:pt x="56546" y="716363"/>
                    </a:lnTo>
                    <a:cubicBezTo>
                      <a:pt x="54745" y="715283"/>
                      <a:pt x="47541" y="774710"/>
                      <a:pt x="49702" y="745897"/>
                    </a:cubicBezTo>
                    <a:cubicBezTo>
                      <a:pt x="48622" y="754180"/>
                      <a:pt x="47181" y="762104"/>
                      <a:pt x="46461" y="769667"/>
                    </a:cubicBezTo>
                    <a:cubicBezTo>
                      <a:pt x="45741" y="777231"/>
                      <a:pt x="45380" y="784074"/>
                      <a:pt x="44660" y="790557"/>
                    </a:cubicBezTo>
                    <a:cubicBezTo>
                      <a:pt x="44300" y="797040"/>
                      <a:pt x="43580" y="803162"/>
                      <a:pt x="43580" y="809285"/>
                    </a:cubicBezTo>
                    <a:cubicBezTo>
                      <a:pt x="43580" y="815048"/>
                      <a:pt x="43580" y="820810"/>
                      <a:pt x="43580" y="826213"/>
                    </a:cubicBezTo>
                    <a:cubicBezTo>
                      <a:pt x="43580" y="831615"/>
                      <a:pt x="43580" y="836658"/>
                      <a:pt x="43580" y="841700"/>
                    </a:cubicBezTo>
                    <a:cubicBezTo>
                      <a:pt x="43580" y="846742"/>
                      <a:pt x="43580" y="851424"/>
                      <a:pt x="43580" y="856466"/>
                    </a:cubicBezTo>
                    <a:cubicBezTo>
                      <a:pt x="43580" y="866191"/>
                      <a:pt x="44300" y="875915"/>
                      <a:pt x="44300" y="886000"/>
                    </a:cubicBezTo>
                    <a:cubicBezTo>
                      <a:pt x="42499" y="957312"/>
                      <a:pt x="43220" y="824052"/>
                      <a:pt x="41419" y="817929"/>
                    </a:cubicBezTo>
                    <a:cubicBezTo>
                      <a:pt x="41419" y="830175"/>
                      <a:pt x="40338" y="842060"/>
                      <a:pt x="40338" y="854305"/>
                    </a:cubicBezTo>
                    <a:cubicBezTo>
                      <a:pt x="40338" y="866551"/>
                      <a:pt x="40338" y="879157"/>
                      <a:pt x="40338" y="891042"/>
                    </a:cubicBezTo>
                    <a:cubicBezTo>
                      <a:pt x="40338" y="915533"/>
                      <a:pt x="40338" y="939304"/>
                      <a:pt x="40338" y="961994"/>
                    </a:cubicBezTo>
                    <a:cubicBezTo>
                      <a:pt x="40338" y="1007014"/>
                      <a:pt x="41419" y="1046992"/>
                      <a:pt x="42139" y="1074725"/>
                    </a:cubicBezTo>
                    <a:cubicBezTo>
                      <a:pt x="42499" y="1054556"/>
                      <a:pt x="42859" y="1044831"/>
                      <a:pt x="43220" y="1045912"/>
                    </a:cubicBezTo>
                    <a:cubicBezTo>
                      <a:pt x="42499" y="1048793"/>
                      <a:pt x="42859" y="1088411"/>
                      <a:pt x="42859" y="1110381"/>
                    </a:cubicBezTo>
                    <a:lnTo>
                      <a:pt x="43940" y="1125508"/>
                    </a:lnTo>
                    <a:cubicBezTo>
                      <a:pt x="43220" y="1162244"/>
                      <a:pt x="42499" y="1157202"/>
                      <a:pt x="41419" y="1125508"/>
                    </a:cubicBezTo>
                    <a:cubicBezTo>
                      <a:pt x="41419" y="1160444"/>
                      <a:pt x="43580" y="1202583"/>
                      <a:pt x="41419" y="1238599"/>
                    </a:cubicBezTo>
                    <a:cubicBezTo>
                      <a:pt x="39978" y="1178812"/>
                      <a:pt x="41419" y="1102457"/>
                      <a:pt x="40338" y="1071123"/>
                    </a:cubicBezTo>
                    <a:cubicBezTo>
                      <a:pt x="41419" y="1196460"/>
                      <a:pt x="36737" y="1197180"/>
                      <a:pt x="38177" y="1356012"/>
                    </a:cubicBezTo>
                    <a:cubicBezTo>
                      <a:pt x="37457" y="1357813"/>
                      <a:pt x="36376" y="1331161"/>
                      <a:pt x="36376" y="1361775"/>
                    </a:cubicBezTo>
                    <a:cubicBezTo>
                      <a:pt x="36737" y="1432726"/>
                      <a:pt x="38898" y="1380143"/>
                      <a:pt x="40338" y="1402473"/>
                    </a:cubicBezTo>
                    <a:cubicBezTo>
                      <a:pt x="39618" y="1348088"/>
                      <a:pt x="40338" y="1322517"/>
                      <a:pt x="41779" y="1290822"/>
                    </a:cubicBezTo>
                    <a:lnTo>
                      <a:pt x="42859" y="1305229"/>
                    </a:lnTo>
                    <a:cubicBezTo>
                      <a:pt x="42499" y="1307390"/>
                      <a:pt x="42139" y="1341605"/>
                      <a:pt x="41779" y="1351690"/>
                    </a:cubicBezTo>
                    <a:lnTo>
                      <a:pt x="43940" y="1360334"/>
                    </a:lnTo>
                    <a:cubicBezTo>
                      <a:pt x="41779" y="1356372"/>
                      <a:pt x="39978" y="1411117"/>
                      <a:pt x="40698" y="1454336"/>
                    </a:cubicBezTo>
                    <a:cubicBezTo>
                      <a:pt x="42499" y="1410757"/>
                      <a:pt x="42139" y="1422642"/>
                      <a:pt x="44660" y="1410757"/>
                    </a:cubicBezTo>
                    <a:cubicBezTo>
                      <a:pt x="47181" y="1471264"/>
                      <a:pt x="42139" y="1479187"/>
                      <a:pt x="44660" y="1546898"/>
                    </a:cubicBezTo>
                    <a:cubicBezTo>
                      <a:pt x="43940" y="1541856"/>
                      <a:pt x="43220" y="1482429"/>
                      <a:pt x="42859" y="1533932"/>
                    </a:cubicBezTo>
                    <a:cubicBezTo>
                      <a:pt x="42859" y="1576431"/>
                      <a:pt x="44660" y="1570669"/>
                      <a:pt x="45020" y="1599122"/>
                    </a:cubicBezTo>
                    <a:cubicBezTo>
                      <a:pt x="43220" y="1567067"/>
                      <a:pt x="41779" y="1575351"/>
                      <a:pt x="39618" y="1540775"/>
                    </a:cubicBezTo>
                    <a:cubicBezTo>
                      <a:pt x="39618" y="1465501"/>
                      <a:pt x="39618" y="1510522"/>
                      <a:pt x="38898" y="1436688"/>
                    </a:cubicBezTo>
                    <a:lnTo>
                      <a:pt x="37457" y="1498996"/>
                    </a:lnTo>
                    <a:cubicBezTo>
                      <a:pt x="37457" y="1435248"/>
                      <a:pt x="35296" y="1452535"/>
                      <a:pt x="34576" y="1447493"/>
                    </a:cubicBezTo>
                    <a:cubicBezTo>
                      <a:pt x="32775" y="1556622"/>
                      <a:pt x="37457" y="1529610"/>
                      <a:pt x="37097" y="1599842"/>
                    </a:cubicBezTo>
                    <a:cubicBezTo>
                      <a:pt x="38537" y="1633697"/>
                      <a:pt x="37097" y="1534292"/>
                      <a:pt x="38898" y="1586876"/>
                    </a:cubicBezTo>
                    <a:cubicBezTo>
                      <a:pt x="38898" y="1652426"/>
                      <a:pt x="39978" y="1602003"/>
                      <a:pt x="41059" y="1675476"/>
                    </a:cubicBezTo>
                    <a:lnTo>
                      <a:pt x="40338" y="1663230"/>
                    </a:lnTo>
                    <a:cubicBezTo>
                      <a:pt x="39258" y="1685561"/>
                      <a:pt x="40338" y="1707891"/>
                      <a:pt x="40698" y="1734182"/>
                    </a:cubicBezTo>
                    <a:cubicBezTo>
                      <a:pt x="41419" y="1762995"/>
                      <a:pt x="47181" y="1701768"/>
                      <a:pt x="47541" y="1819541"/>
                    </a:cubicBezTo>
                    <a:cubicBezTo>
                      <a:pt x="47181" y="1813778"/>
                      <a:pt x="46821" y="1811617"/>
                      <a:pt x="46461" y="1811617"/>
                    </a:cubicBezTo>
                    <a:lnTo>
                      <a:pt x="30614" y="1696726"/>
                    </a:lnTo>
                    <a:cubicBezTo>
                      <a:pt x="30614" y="1756513"/>
                      <a:pt x="30614" y="1820621"/>
                      <a:pt x="30614" y="1887252"/>
                    </a:cubicBezTo>
                    <a:cubicBezTo>
                      <a:pt x="30614" y="1920387"/>
                      <a:pt x="30614" y="1954242"/>
                      <a:pt x="30254" y="1988457"/>
                    </a:cubicBezTo>
                    <a:cubicBezTo>
                      <a:pt x="30254" y="2005385"/>
                      <a:pt x="30254" y="2022673"/>
                      <a:pt x="30254" y="2039960"/>
                    </a:cubicBezTo>
                    <a:cubicBezTo>
                      <a:pt x="30254" y="2048604"/>
                      <a:pt x="30254" y="2057248"/>
                      <a:pt x="30254" y="2065532"/>
                    </a:cubicBezTo>
                    <a:cubicBezTo>
                      <a:pt x="30254" y="2074176"/>
                      <a:pt x="30254" y="2082820"/>
                      <a:pt x="30974" y="2091104"/>
                    </a:cubicBezTo>
                    <a:cubicBezTo>
                      <a:pt x="30974" y="2099387"/>
                      <a:pt x="30254" y="2097226"/>
                      <a:pt x="29173" y="2089663"/>
                    </a:cubicBezTo>
                    <a:cubicBezTo>
                      <a:pt x="28453" y="2082100"/>
                      <a:pt x="28093" y="2069134"/>
                      <a:pt x="27372" y="2055447"/>
                    </a:cubicBezTo>
                    <a:cubicBezTo>
                      <a:pt x="27372" y="2048604"/>
                      <a:pt x="27012" y="2041401"/>
                      <a:pt x="27012" y="2034918"/>
                    </a:cubicBezTo>
                    <a:cubicBezTo>
                      <a:pt x="27012" y="2028075"/>
                      <a:pt x="27012" y="2021952"/>
                      <a:pt x="27012" y="2016550"/>
                    </a:cubicBezTo>
                    <a:cubicBezTo>
                      <a:pt x="27012" y="2006105"/>
                      <a:pt x="26652" y="1999262"/>
                      <a:pt x="26292" y="2001423"/>
                    </a:cubicBezTo>
                    <a:lnTo>
                      <a:pt x="27012" y="1938395"/>
                    </a:lnTo>
                    <a:cubicBezTo>
                      <a:pt x="28453" y="1941996"/>
                      <a:pt x="27372" y="2070574"/>
                      <a:pt x="29893" y="2013669"/>
                    </a:cubicBezTo>
                    <a:cubicBezTo>
                      <a:pt x="28813" y="1902378"/>
                      <a:pt x="30614" y="1851956"/>
                      <a:pt x="27733" y="1746428"/>
                    </a:cubicBezTo>
                    <a:cubicBezTo>
                      <a:pt x="24491" y="1779203"/>
                      <a:pt x="28453" y="1885451"/>
                      <a:pt x="25932" y="1954242"/>
                    </a:cubicBezTo>
                    <a:cubicBezTo>
                      <a:pt x="25932" y="1925429"/>
                      <a:pt x="25932" y="1900938"/>
                      <a:pt x="25211" y="1877527"/>
                    </a:cubicBezTo>
                    <a:cubicBezTo>
                      <a:pt x="25211" y="1909942"/>
                      <a:pt x="24851" y="1943077"/>
                      <a:pt x="24491" y="1977652"/>
                    </a:cubicBezTo>
                    <a:cubicBezTo>
                      <a:pt x="24491" y="2012228"/>
                      <a:pt x="23771" y="2047524"/>
                      <a:pt x="24491" y="2084621"/>
                    </a:cubicBezTo>
                    <a:cubicBezTo>
                      <a:pt x="24491" y="2090023"/>
                      <a:pt x="25572" y="2095425"/>
                      <a:pt x="26292" y="2101188"/>
                    </a:cubicBezTo>
                    <a:cubicBezTo>
                      <a:pt x="23771" y="2051846"/>
                      <a:pt x="25211" y="2017630"/>
                      <a:pt x="24851" y="2012948"/>
                    </a:cubicBezTo>
                    <a:cubicBezTo>
                      <a:pt x="24851" y="2029516"/>
                      <a:pt x="24851" y="2045003"/>
                      <a:pt x="25211" y="2059409"/>
                    </a:cubicBezTo>
                    <a:cubicBezTo>
                      <a:pt x="25211" y="2066612"/>
                      <a:pt x="25932" y="2073456"/>
                      <a:pt x="25932" y="2079938"/>
                    </a:cubicBezTo>
                    <a:cubicBezTo>
                      <a:pt x="25932" y="2083180"/>
                      <a:pt x="25932" y="2086421"/>
                      <a:pt x="26292" y="2089303"/>
                    </a:cubicBezTo>
                    <a:cubicBezTo>
                      <a:pt x="26292" y="2092184"/>
                      <a:pt x="27012" y="2095425"/>
                      <a:pt x="27372" y="2097947"/>
                    </a:cubicBezTo>
                    <a:cubicBezTo>
                      <a:pt x="28453" y="2109112"/>
                      <a:pt x="29533" y="2118476"/>
                      <a:pt x="30614" y="2125319"/>
                    </a:cubicBezTo>
                    <a:cubicBezTo>
                      <a:pt x="31334" y="2132162"/>
                      <a:pt x="32775" y="2136124"/>
                      <a:pt x="33495" y="2137204"/>
                    </a:cubicBezTo>
                    <a:cubicBezTo>
                      <a:pt x="33135" y="2133243"/>
                      <a:pt x="32415" y="2129641"/>
                      <a:pt x="32415" y="2125679"/>
                    </a:cubicBezTo>
                    <a:cubicBezTo>
                      <a:pt x="33135" y="2133603"/>
                      <a:pt x="34576" y="2141166"/>
                      <a:pt x="36016" y="2149090"/>
                    </a:cubicBezTo>
                    <a:cubicBezTo>
                      <a:pt x="37097" y="2156653"/>
                      <a:pt x="37817" y="2164217"/>
                      <a:pt x="38898" y="2171780"/>
                    </a:cubicBezTo>
                    <a:cubicBezTo>
                      <a:pt x="40338" y="2179343"/>
                      <a:pt x="41419" y="2186907"/>
                      <a:pt x="42859" y="2194470"/>
                    </a:cubicBezTo>
                    <a:close/>
                    <a:moveTo>
                      <a:pt x="3198963" y="2460270"/>
                    </a:moveTo>
                    <a:cubicBezTo>
                      <a:pt x="3197163" y="2463872"/>
                      <a:pt x="3195722" y="2466753"/>
                      <a:pt x="3195002" y="2468914"/>
                    </a:cubicBezTo>
                    <a:cubicBezTo>
                      <a:pt x="3196082" y="2466753"/>
                      <a:pt x="3194642" y="2468914"/>
                      <a:pt x="3198963" y="2460270"/>
                    </a:cubicBezTo>
                    <a:close/>
                    <a:moveTo>
                      <a:pt x="28093" y="907609"/>
                    </a:moveTo>
                    <a:cubicBezTo>
                      <a:pt x="27733" y="995129"/>
                      <a:pt x="27372" y="1083369"/>
                      <a:pt x="27012" y="1167287"/>
                    </a:cubicBezTo>
                    <a:cubicBezTo>
                      <a:pt x="31334" y="1015658"/>
                      <a:pt x="34936" y="909050"/>
                      <a:pt x="34936" y="1162244"/>
                    </a:cubicBezTo>
                    <a:lnTo>
                      <a:pt x="34936" y="1178812"/>
                    </a:lnTo>
                    <a:cubicBezTo>
                      <a:pt x="35656" y="1145677"/>
                      <a:pt x="36016" y="1088771"/>
                      <a:pt x="35656" y="1035107"/>
                    </a:cubicBezTo>
                    <a:cubicBezTo>
                      <a:pt x="34936" y="1013497"/>
                      <a:pt x="32775" y="967396"/>
                      <a:pt x="31334" y="927418"/>
                    </a:cubicBezTo>
                    <a:cubicBezTo>
                      <a:pt x="30614" y="907249"/>
                      <a:pt x="29533" y="888521"/>
                      <a:pt x="29173" y="874835"/>
                    </a:cubicBezTo>
                    <a:cubicBezTo>
                      <a:pt x="29173" y="867992"/>
                      <a:pt x="28453" y="862589"/>
                      <a:pt x="28453" y="858627"/>
                    </a:cubicBezTo>
                    <a:cubicBezTo>
                      <a:pt x="28453" y="855026"/>
                      <a:pt x="28453" y="852865"/>
                      <a:pt x="28093" y="852865"/>
                    </a:cubicBezTo>
                    <a:cubicBezTo>
                      <a:pt x="27012" y="868352"/>
                      <a:pt x="28093" y="890682"/>
                      <a:pt x="28093" y="918775"/>
                    </a:cubicBezTo>
                    <a:lnTo>
                      <a:pt x="29173" y="907609"/>
                    </a:lnTo>
                    <a:close/>
                    <a:moveTo>
                      <a:pt x="35296" y="845662"/>
                    </a:moveTo>
                    <a:cubicBezTo>
                      <a:pt x="37097" y="796319"/>
                      <a:pt x="35296" y="807484"/>
                      <a:pt x="35296" y="799921"/>
                    </a:cubicBezTo>
                    <a:cubicBezTo>
                      <a:pt x="34936" y="808565"/>
                      <a:pt x="34936" y="817209"/>
                      <a:pt x="34576" y="825853"/>
                    </a:cubicBezTo>
                    <a:cubicBezTo>
                      <a:pt x="34576" y="834497"/>
                      <a:pt x="34215" y="843140"/>
                      <a:pt x="34576" y="851784"/>
                    </a:cubicBezTo>
                    <a:cubicBezTo>
                      <a:pt x="34576" y="845301"/>
                      <a:pt x="35296" y="842060"/>
                      <a:pt x="35656" y="845662"/>
                    </a:cubicBezTo>
                    <a:close/>
                    <a:moveTo>
                      <a:pt x="34215" y="802442"/>
                    </a:moveTo>
                    <a:cubicBezTo>
                      <a:pt x="34215" y="807845"/>
                      <a:pt x="34215" y="812887"/>
                      <a:pt x="33855" y="815048"/>
                    </a:cubicBezTo>
                    <a:lnTo>
                      <a:pt x="33855" y="802442"/>
                    </a:lnTo>
                    <a:close/>
                    <a:moveTo>
                      <a:pt x="32054" y="1766237"/>
                    </a:moveTo>
                    <a:cubicBezTo>
                      <a:pt x="32054" y="1764076"/>
                      <a:pt x="32054" y="1763356"/>
                      <a:pt x="32054" y="1761195"/>
                    </a:cubicBezTo>
                    <a:cubicBezTo>
                      <a:pt x="32054" y="1773080"/>
                      <a:pt x="32054" y="1784605"/>
                      <a:pt x="32054" y="1796851"/>
                    </a:cubicBezTo>
                    <a:cubicBezTo>
                      <a:pt x="32054" y="1792169"/>
                      <a:pt x="32054" y="1783165"/>
                      <a:pt x="32054" y="1766237"/>
                    </a:cubicBezTo>
                    <a:close/>
                    <a:moveTo>
                      <a:pt x="34215" y="1665752"/>
                    </a:moveTo>
                    <a:lnTo>
                      <a:pt x="32415" y="1653866"/>
                    </a:lnTo>
                    <a:cubicBezTo>
                      <a:pt x="32415" y="1664671"/>
                      <a:pt x="32415" y="1675836"/>
                      <a:pt x="32415" y="1687361"/>
                    </a:cubicBezTo>
                    <a:cubicBezTo>
                      <a:pt x="33135" y="1683760"/>
                      <a:pt x="33855" y="1679798"/>
                      <a:pt x="34215" y="1665752"/>
                    </a:cubicBezTo>
                    <a:close/>
                    <a:moveTo>
                      <a:pt x="39618" y="1342326"/>
                    </a:moveTo>
                    <a:cubicBezTo>
                      <a:pt x="37817" y="1321796"/>
                      <a:pt x="37457" y="1253726"/>
                      <a:pt x="35296" y="1249404"/>
                    </a:cubicBezTo>
                    <a:cubicBezTo>
                      <a:pt x="34576" y="1245082"/>
                      <a:pt x="34576" y="1259488"/>
                      <a:pt x="34215" y="1275696"/>
                    </a:cubicBezTo>
                    <a:cubicBezTo>
                      <a:pt x="34215" y="1293704"/>
                      <a:pt x="34215" y="1312792"/>
                      <a:pt x="34215" y="1333322"/>
                    </a:cubicBezTo>
                    <a:cubicBezTo>
                      <a:pt x="34215" y="1334042"/>
                      <a:pt x="34936" y="1338004"/>
                      <a:pt x="35296" y="1344847"/>
                    </a:cubicBezTo>
                    <a:cubicBezTo>
                      <a:pt x="35296" y="1324678"/>
                      <a:pt x="36016" y="1311352"/>
                      <a:pt x="37457" y="1319275"/>
                    </a:cubicBezTo>
                    <a:cubicBezTo>
                      <a:pt x="34576" y="1370779"/>
                      <a:pt x="39618" y="1365736"/>
                      <a:pt x="38898" y="1421561"/>
                    </a:cubicBezTo>
                    <a:cubicBezTo>
                      <a:pt x="40338" y="1439209"/>
                      <a:pt x="40338" y="1359253"/>
                      <a:pt x="39978" y="1342326"/>
                    </a:cubicBezTo>
                    <a:close/>
                    <a:moveTo>
                      <a:pt x="3207967" y="439758"/>
                    </a:moveTo>
                    <a:cubicBezTo>
                      <a:pt x="3208688" y="441199"/>
                      <a:pt x="3210849" y="446241"/>
                      <a:pt x="3214090" y="453084"/>
                    </a:cubicBezTo>
                    <a:cubicBezTo>
                      <a:pt x="3207247" y="441919"/>
                      <a:pt x="3200404" y="430754"/>
                      <a:pt x="3193561" y="419589"/>
                    </a:cubicBezTo>
                    <a:cubicBezTo>
                      <a:pt x="3188879" y="412026"/>
                      <a:pt x="3184557" y="404823"/>
                      <a:pt x="3179875" y="397980"/>
                    </a:cubicBezTo>
                    <a:cubicBezTo>
                      <a:pt x="3177714" y="394378"/>
                      <a:pt x="3175553" y="390776"/>
                      <a:pt x="3173392" y="387535"/>
                    </a:cubicBezTo>
                    <a:cubicBezTo>
                      <a:pt x="3171231" y="384293"/>
                      <a:pt x="3168710" y="380692"/>
                      <a:pt x="3166549" y="377450"/>
                    </a:cubicBezTo>
                    <a:cubicBezTo>
                      <a:pt x="3161867" y="370967"/>
                      <a:pt x="3157545" y="364124"/>
                      <a:pt x="3153223" y="357641"/>
                    </a:cubicBezTo>
                    <a:cubicBezTo>
                      <a:pt x="3148901" y="351158"/>
                      <a:pt x="3143859" y="345036"/>
                      <a:pt x="3139176" y="338913"/>
                    </a:cubicBezTo>
                    <a:cubicBezTo>
                      <a:pt x="3134494" y="332790"/>
                      <a:pt x="3130172" y="326667"/>
                      <a:pt x="3125130" y="320905"/>
                    </a:cubicBezTo>
                    <a:cubicBezTo>
                      <a:pt x="3120088" y="315142"/>
                      <a:pt x="3115046" y="309380"/>
                      <a:pt x="3110363" y="303617"/>
                    </a:cubicBezTo>
                    <a:cubicBezTo>
                      <a:pt x="3107842" y="300736"/>
                      <a:pt x="3105321" y="297854"/>
                      <a:pt x="3102800" y="294973"/>
                    </a:cubicBezTo>
                    <a:cubicBezTo>
                      <a:pt x="3100279" y="292092"/>
                      <a:pt x="3097398" y="289571"/>
                      <a:pt x="3094876" y="286689"/>
                    </a:cubicBezTo>
                    <a:cubicBezTo>
                      <a:pt x="3089474" y="281287"/>
                      <a:pt x="3083711" y="275884"/>
                      <a:pt x="3078309" y="270482"/>
                    </a:cubicBezTo>
                    <a:cubicBezTo>
                      <a:pt x="3077229" y="269041"/>
                      <a:pt x="3075788" y="267961"/>
                      <a:pt x="3074707" y="266520"/>
                    </a:cubicBezTo>
                    <a:cubicBezTo>
                      <a:pt x="3073627" y="265440"/>
                      <a:pt x="3072186" y="263999"/>
                      <a:pt x="3071106" y="262919"/>
                    </a:cubicBezTo>
                    <a:cubicBezTo>
                      <a:pt x="3068945" y="260398"/>
                      <a:pt x="3066784" y="258237"/>
                      <a:pt x="3064623" y="256076"/>
                    </a:cubicBezTo>
                    <a:cubicBezTo>
                      <a:pt x="3060661" y="251754"/>
                      <a:pt x="3057059" y="248152"/>
                      <a:pt x="3053818" y="244550"/>
                    </a:cubicBezTo>
                    <a:cubicBezTo>
                      <a:pt x="3047335" y="237347"/>
                      <a:pt x="3041933" y="231945"/>
                      <a:pt x="3036530" y="226542"/>
                    </a:cubicBezTo>
                    <a:cubicBezTo>
                      <a:pt x="3047695" y="235906"/>
                      <a:pt x="3057059" y="245631"/>
                      <a:pt x="3065343" y="253554"/>
                    </a:cubicBezTo>
                    <a:cubicBezTo>
                      <a:pt x="3069305" y="257156"/>
                      <a:pt x="3073267" y="260758"/>
                      <a:pt x="3077229" y="264359"/>
                    </a:cubicBezTo>
                    <a:cubicBezTo>
                      <a:pt x="3080830" y="267961"/>
                      <a:pt x="3084072" y="271202"/>
                      <a:pt x="3087313" y="274444"/>
                    </a:cubicBezTo>
                    <a:cubicBezTo>
                      <a:pt x="3093796" y="280927"/>
                      <a:pt x="3099559" y="286689"/>
                      <a:pt x="3104601" y="292092"/>
                    </a:cubicBezTo>
                    <a:cubicBezTo>
                      <a:pt x="3114685" y="303257"/>
                      <a:pt x="3122249" y="312261"/>
                      <a:pt x="3128372" y="319464"/>
                    </a:cubicBezTo>
                    <a:cubicBezTo>
                      <a:pt x="3140257" y="334591"/>
                      <a:pt x="3146380" y="343235"/>
                      <a:pt x="3151422" y="351158"/>
                    </a:cubicBezTo>
                    <a:cubicBezTo>
                      <a:pt x="3156824" y="359082"/>
                      <a:pt x="3160786" y="366285"/>
                      <a:pt x="3169070" y="378531"/>
                    </a:cubicBezTo>
                    <a:cubicBezTo>
                      <a:pt x="3171231" y="381772"/>
                      <a:pt x="3173752" y="385014"/>
                      <a:pt x="3176273" y="388976"/>
                    </a:cubicBezTo>
                    <a:cubicBezTo>
                      <a:pt x="3178794" y="392937"/>
                      <a:pt x="3181676" y="397259"/>
                      <a:pt x="3184917" y="402302"/>
                    </a:cubicBezTo>
                    <a:cubicBezTo>
                      <a:pt x="3188159" y="407344"/>
                      <a:pt x="3191760" y="412746"/>
                      <a:pt x="3195722" y="418869"/>
                    </a:cubicBezTo>
                    <a:cubicBezTo>
                      <a:pt x="3199684" y="424992"/>
                      <a:pt x="3203646" y="431835"/>
                      <a:pt x="3208328" y="439758"/>
                    </a:cubicBezTo>
                    <a:close/>
                    <a:moveTo>
                      <a:pt x="2553552" y="23771"/>
                    </a:moveTo>
                    <a:cubicBezTo>
                      <a:pt x="2560756" y="24131"/>
                      <a:pt x="2563277" y="23771"/>
                      <a:pt x="2563277" y="23771"/>
                    </a:cubicBezTo>
                    <a:cubicBezTo>
                      <a:pt x="2553552" y="23411"/>
                      <a:pt x="2543828" y="22690"/>
                      <a:pt x="2534103" y="22330"/>
                    </a:cubicBezTo>
                    <a:cubicBezTo>
                      <a:pt x="2524379" y="22330"/>
                      <a:pt x="2515015" y="22330"/>
                      <a:pt x="2505651" y="22330"/>
                    </a:cubicBezTo>
                    <a:cubicBezTo>
                      <a:pt x="2496286" y="22330"/>
                      <a:pt x="2486922" y="22330"/>
                      <a:pt x="2477918" y="22690"/>
                    </a:cubicBezTo>
                    <a:cubicBezTo>
                      <a:pt x="2468914" y="22690"/>
                      <a:pt x="2459910" y="23050"/>
                      <a:pt x="2450906" y="23411"/>
                    </a:cubicBezTo>
                    <a:cubicBezTo>
                      <a:pt x="2415250" y="24131"/>
                      <a:pt x="2382115" y="24491"/>
                      <a:pt x="2350781" y="25211"/>
                    </a:cubicBezTo>
                    <a:cubicBezTo>
                      <a:pt x="2288473" y="25932"/>
                      <a:pt x="2234808" y="26292"/>
                      <a:pt x="2192669" y="26292"/>
                    </a:cubicBezTo>
                    <a:cubicBezTo>
                      <a:pt x="2209237" y="28093"/>
                      <a:pt x="2284871" y="29173"/>
                      <a:pt x="2320887" y="29893"/>
                    </a:cubicBezTo>
                    <a:lnTo>
                      <a:pt x="2288833" y="31694"/>
                    </a:lnTo>
                    <a:lnTo>
                      <a:pt x="2269024" y="30254"/>
                    </a:lnTo>
                    <a:lnTo>
                      <a:pt x="2213559" y="32054"/>
                    </a:lnTo>
                    <a:cubicBezTo>
                      <a:pt x="2229046" y="33495"/>
                      <a:pt x="2273706" y="33135"/>
                      <a:pt x="2303599" y="33855"/>
                    </a:cubicBezTo>
                    <a:cubicBezTo>
                      <a:pt x="2306121" y="33855"/>
                      <a:pt x="2401924" y="31334"/>
                      <a:pt x="2428576" y="30254"/>
                    </a:cubicBezTo>
                    <a:lnTo>
                      <a:pt x="2352221" y="28813"/>
                    </a:lnTo>
                    <a:cubicBezTo>
                      <a:pt x="2362666" y="28813"/>
                      <a:pt x="2392920" y="28813"/>
                      <a:pt x="2426055" y="28813"/>
                    </a:cubicBezTo>
                    <a:cubicBezTo>
                      <a:pt x="2442622" y="28813"/>
                      <a:pt x="2459550" y="28813"/>
                      <a:pt x="2475037" y="28813"/>
                    </a:cubicBezTo>
                    <a:cubicBezTo>
                      <a:pt x="2482960" y="28813"/>
                      <a:pt x="2490164" y="28813"/>
                      <a:pt x="2496647" y="28813"/>
                    </a:cubicBezTo>
                    <a:cubicBezTo>
                      <a:pt x="2503130" y="28813"/>
                      <a:pt x="2509252" y="28813"/>
                      <a:pt x="2514294" y="28813"/>
                    </a:cubicBezTo>
                    <a:cubicBezTo>
                      <a:pt x="2514294" y="28813"/>
                      <a:pt x="2510333" y="28093"/>
                      <a:pt x="2503850" y="27733"/>
                    </a:cubicBezTo>
                    <a:cubicBezTo>
                      <a:pt x="2497367" y="27372"/>
                      <a:pt x="2488363" y="27012"/>
                      <a:pt x="2479359" y="27012"/>
                    </a:cubicBezTo>
                    <a:cubicBezTo>
                      <a:pt x="2460990" y="27012"/>
                      <a:pt x="2441542" y="27012"/>
                      <a:pt x="2437220" y="28093"/>
                    </a:cubicBezTo>
                    <a:cubicBezTo>
                      <a:pt x="2428936" y="26652"/>
                      <a:pt x="2508892" y="26652"/>
                      <a:pt x="2458469" y="25211"/>
                    </a:cubicBezTo>
                    <a:cubicBezTo>
                      <a:pt x="2466033" y="25211"/>
                      <a:pt x="2473956" y="25211"/>
                      <a:pt x="2482600" y="24851"/>
                    </a:cubicBezTo>
                    <a:cubicBezTo>
                      <a:pt x="2486922" y="24851"/>
                      <a:pt x="2491244" y="24851"/>
                      <a:pt x="2495566" y="24851"/>
                    </a:cubicBezTo>
                    <a:cubicBezTo>
                      <a:pt x="2499888" y="24851"/>
                      <a:pt x="2504570" y="24851"/>
                      <a:pt x="2508892" y="24851"/>
                    </a:cubicBezTo>
                    <a:cubicBezTo>
                      <a:pt x="2517896" y="24851"/>
                      <a:pt x="2527260" y="25211"/>
                      <a:pt x="2536264" y="25572"/>
                    </a:cubicBezTo>
                    <a:cubicBezTo>
                      <a:pt x="2545629" y="26292"/>
                      <a:pt x="2554993" y="27012"/>
                      <a:pt x="2563997" y="27733"/>
                    </a:cubicBezTo>
                    <a:cubicBezTo>
                      <a:pt x="2568679" y="28093"/>
                      <a:pt x="2573001" y="28453"/>
                      <a:pt x="2577683" y="28813"/>
                    </a:cubicBezTo>
                    <a:cubicBezTo>
                      <a:pt x="2582005" y="29173"/>
                      <a:pt x="2586687" y="29893"/>
                      <a:pt x="2591009" y="30614"/>
                    </a:cubicBezTo>
                    <a:cubicBezTo>
                      <a:pt x="2599653" y="31694"/>
                      <a:pt x="2608297" y="33135"/>
                      <a:pt x="2616221" y="34215"/>
                    </a:cubicBezTo>
                    <a:cubicBezTo>
                      <a:pt x="2632068" y="36737"/>
                      <a:pt x="2646114" y="39978"/>
                      <a:pt x="2656919" y="41779"/>
                    </a:cubicBezTo>
                    <a:cubicBezTo>
                      <a:pt x="2659080" y="42859"/>
                      <a:pt x="2661601" y="44300"/>
                      <a:pt x="2663762" y="45741"/>
                    </a:cubicBezTo>
                    <a:cubicBezTo>
                      <a:pt x="2675647" y="48622"/>
                      <a:pt x="2683211" y="50423"/>
                      <a:pt x="2689334" y="51503"/>
                    </a:cubicBezTo>
                    <a:cubicBezTo>
                      <a:pt x="2695456" y="52584"/>
                      <a:pt x="2699778" y="53304"/>
                      <a:pt x="2704460" y="54385"/>
                    </a:cubicBezTo>
                    <a:cubicBezTo>
                      <a:pt x="2709142" y="55465"/>
                      <a:pt x="2713825" y="56546"/>
                      <a:pt x="2721028" y="58346"/>
                    </a:cubicBezTo>
                    <a:cubicBezTo>
                      <a:pt x="2728231" y="60147"/>
                      <a:pt x="2737595" y="62668"/>
                      <a:pt x="2751282" y="67711"/>
                    </a:cubicBezTo>
                    <a:cubicBezTo>
                      <a:pt x="2746960" y="66270"/>
                      <a:pt x="2743358" y="65189"/>
                      <a:pt x="2740477" y="64109"/>
                    </a:cubicBezTo>
                    <a:cubicBezTo>
                      <a:pt x="2737235" y="63028"/>
                      <a:pt x="2734714" y="62668"/>
                      <a:pt x="2732553" y="61948"/>
                    </a:cubicBezTo>
                    <a:cubicBezTo>
                      <a:pt x="2728231" y="60867"/>
                      <a:pt x="2725350" y="60147"/>
                      <a:pt x="2723909" y="59787"/>
                    </a:cubicBezTo>
                    <a:cubicBezTo>
                      <a:pt x="2721028" y="59067"/>
                      <a:pt x="2722829" y="59787"/>
                      <a:pt x="2724990" y="60867"/>
                    </a:cubicBezTo>
                    <a:cubicBezTo>
                      <a:pt x="2729312" y="62668"/>
                      <a:pt x="2735434" y="65189"/>
                      <a:pt x="2708782" y="57626"/>
                    </a:cubicBezTo>
                    <a:cubicBezTo>
                      <a:pt x="2717426" y="60507"/>
                      <a:pt x="2717066" y="61228"/>
                      <a:pt x="2721748" y="63028"/>
                    </a:cubicBezTo>
                    <a:cubicBezTo>
                      <a:pt x="2726430" y="64829"/>
                      <a:pt x="2735434" y="67350"/>
                      <a:pt x="2762086" y="76715"/>
                    </a:cubicBezTo>
                    <a:cubicBezTo>
                      <a:pt x="2767849" y="78155"/>
                      <a:pt x="2772891" y="79596"/>
                      <a:pt x="2777573" y="81037"/>
                    </a:cubicBezTo>
                    <a:cubicBezTo>
                      <a:pt x="2782255" y="82837"/>
                      <a:pt x="2786217" y="84278"/>
                      <a:pt x="2790179" y="85719"/>
                    </a:cubicBezTo>
                    <a:cubicBezTo>
                      <a:pt x="2798103" y="88960"/>
                      <a:pt x="2804586" y="91841"/>
                      <a:pt x="2811429" y="94723"/>
                    </a:cubicBezTo>
                    <a:cubicBezTo>
                      <a:pt x="2817912" y="97604"/>
                      <a:pt x="2824394" y="101206"/>
                      <a:pt x="2831598" y="104447"/>
                    </a:cubicBezTo>
                    <a:cubicBezTo>
                      <a:pt x="2835199" y="106248"/>
                      <a:pt x="2839161" y="107689"/>
                      <a:pt x="2843483" y="109489"/>
                    </a:cubicBezTo>
                    <a:cubicBezTo>
                      <a:pt x="2847805" y="111290"/>
                      <a:pt x="2852487" y="113451"/>
                      <a:pt x="2857529" y="115612"/>
                    </a:cubicBezTo>
                    <a:cubicBezTo>
                      <a:pt x="2883101" y="130019"/>
                      <a:pt x="2828716" y="103006"/>
                      <a:pt x="2879859" y="129659"/>
                    </a:cubicBezTo>
                    <a:cubicBezTo>
                      <a:pt x="2894626" y="137222"/>
                      <a:pt x="2905071" y="143345"/>
                      <a:pt x="2913355" y="147306"/>
                    </a:cubicBezTo>
                    <a:cubicBezTo>
                      <a:pt x="2917316" y="149467"/>
                      <a:pt x="2920558" y="151268"/>
                      <a:pt x="2923439" y="152709"/>
                    </a:cubicBezTo>
                    <a:cubicBezTo>
                      <a:pt x="2926320" y="154150"/>
                      <a:pt x="2928481" y="155230"/>
                      <a:pt x="2929922" y="156311"/>
                    </a:cubicBezTo>
                    <a:cubicBezTo>
                      <a:pt x="2937125" y="159912"/>
                      <a:pt x="2937485" y="159192"/>
                      <a:pt x="2940007" y="159552"/>
                    </a:cubicBezTo>
                    <a:cubicBezTo>
                      <a:pt x="2933524" y="155230"/>
                      <a:pt x="2927761" y="151628"/>
                      <a:pt x="2922359" y="148027"/>
                    </a:cubicBezTo>
                    <a:cubicBezTo>
                      <a:pt x="2916956" y="144785"/>
                      <a:pt x="2911914" y="142264"/>
                      <a:pt x="2907592" y="139743"/>
                    </a:cubicBezTo>
                    <a:cubicBezTo>
                      <a:pt x="2898588" y="134701"/>
                      <a:pt x="2891025" y="130739"/>
                      <a:pt x="2883821" y="127498"/>
                    </a:cubicBezTo>
                    <a:cubicBezTo>
                      <a:pt x="2876618" y="124256"/>
                      <a:pt x="2869415" y="121015"/>
                      <a:pt x="2861491" y="117053"/>
                    </a:cubicBezTo>
                    <a:cubicBezTo>
                      <a:pt x="2857529" y="115252"/>
                      <a:pt x="2853207" y="113091"/>
                      <a:pt x="2848525" y="110930"/>
                    </a:cubicBezTo>
                    <a:cubicBezTo>
                      <a:pt x="2843843" y="108769"/>
                      <a:pt x="2838441" y="106608"/>
                      <a:pt x="2832678" y="103727"/>
                    </a:cubicBezTo>
                    <a:lnTo>
                      <a:pt x="2844564" y="108409"/>
                    </a:lnTo>
                    <a:lnTo>
                      <a:pt x="2850326" y="110930"/>
                    </a:lnTo>
                    <a:lnTo>
                      <a:pt x="2856089" y="113451"/>
                    </a:lnTo>
                    <a:lnTo>
                      <a:pt x="2879139" y="124256"/>
                    </a:lnTo>
                    <a:cubicBezTo>
                      <a:pt x="2887063" y="127498"/>
                      <a:pt x="2894266" y="131819"/>
                      <a:pt x="2901829" y="135781"/>
                    </a:cubicBezTo>
                    <a:cubicBezTo>
                      <a:pt x="2909393" y="139743"/>
                      <a:pt x="2916956" y="143345"/>
                      <a:pt x="2924160" y="147667"/>
                    </a:cubicBezTo>
                    <a:cubicBezTo>
                      <a:pt x="2916236" y="142624"/>
                      <a:pt x="2909393" y="138302"/>
                      <a:pt x="2902910" y="134701"/>
                    </a:cubicBezTo>
                    <a:cubicBezTo>
                      <a:pt x="2896787" y="131099"/>
                      <a:pt x="2891025" y="127858"/>
                      <a:pt x="2885982" y="124976"/>
                    </a:cubicBezTo>
                    <a:cubicBezTo>
                      <a:pt x="2894986" y="130019"/>
                      <a:pt x="2903270" y="134341"/>
                      <a:pt x="2910833" y="138663"/>
                    </a:cubicBezTo>
                    <a:cubicBezTo>
                      <a:pt x="2914795" y="140824"/>
                      <a:pt x="2918397" y="142624"/>
                      <a:pt x="2921998" y="144425"/>
                    </a:cubicBezTo>
                    <a:cubicBezTo>
                      <a:pt x="2925600" y="146586"/>
                      <a:pt x="2928842" y="148387"/>
                      <a:pt x="2932083" y="150188"/>
                    </a:cubicBezTo>
                    <a:cubicBezTo>
                      <a:pt x="2939286" y="154510"/>
                      <a:pt x="2946129" y="158472"/>
                      <a:pt x="2952612" y="162073"/>
                    </a:cubicBezTo>
                    <a:cubicBezTo>
                      <a:pt x="2946489" y="158111"/>
                      <a:pt x="2940367" y="154150"/>
                      <a:pt x="2934604" y="150548"/>
                    </a:cubicBezTo>
                    <a:cubicBezTo>
                      <a:pt x="2928842" y="146946"/>
                      <a:pt x="2923079" y="142985"/>
                      <a:pt x="2917316" y="139743"/>
                    </a:cubicBezTo>
                    <a:cubicBezTo>
                      <a:pt x="2905791" y="133260"/>
                      <a:pt x="2895707" y="127137"/>
                      <a:pt x="2886342" y="121735"/>
                    </a:cubicBezTo>
                    <a:cubicBezTo>
                      <a:pt x="2867614" y="112011"/>
                      <a:pt x="2854288" y="104807"/>
                      <a:pt x="2850326" y="102286"/>
                    </a:cubicBezTo>
                    <a:cubicBezTo>
                      <a:pt x="2852847" y="103006"/>
                      <a:pt x="2855368" y="104087"/>
                      <a:pt x="2857890" y="104807"/>
                    </a:cubicBezTo>
                    <a:cubicBezTo>
                      <a:pt x="2853568" y="102286"/>
                      <a:pt x="2848165" y="99765"/>
                      <a:pt x="2842403" y="96884"/>
                    </a:cubicBezTo>
                    <a:cubicBezTo>
                      <a:pt x="2836640" y="94363"/>
                      <a:pt x="2830517" y="91481"/>
                      <a:pt x="2824755" y="88960"/>
                    </a:cubicBezTo>
                    <a:cubicBezTo>
                      <a:pt x="2821873" y="87520"/>
                      <a:pt x="2818992" y="86439"/>
                      <a:pt x="2816111" y="85359"/>
                    </a:cubicBezTo>
                    <a:cubicBezTo>
                      <a:pt x="2813229" y="84278"/>
                      <a:pt x="2810348" y="83198"/>
                      <a:pt x="2807827" y="82477"/>
                    </a:cubicBezTo>
                    <a:cubicBezTo>
                      <a:pt x="2802424" y="80676"/>
                      <a:pt x="2797742" y="78876"/>
                      <a:pt x="2794141" y="77795"/>
                    </a:cubicBezTo>
                    <a:cubicBezTo>
                      <a:pt x="2788018" y="75634"/>
                      <a:pt x="2782255" y="72753"/>
                      <a:pt x="2776133" y="70952"/>
                    </a:cubicBezTo>
                    <a:cubicBezTo>
                      <a:pt x="2770010" y="68791"/>
                      <a:pt x="2763887" y="66990"/>
                      <a:pt x="2758125" y="65189"/>
                    </a:cubicBezTo>
                    <a:cubicBezTo>
                      <a:pt x="2752362" y="63389"/>
                      <a:pt x="2746599" y="61588"/>
                      <a:pt x="2741197" y="59787"/>
                    </a:cubicBezTo>
                    <a:cubicBezTo>
                      <a:pt x="2735794" y="58346"/>
                      <a:pt x="2730392" y="56906"/>
                      <a:pt x="2725350" y="55465"/>
                    </a:cubicBezTo>
                    <a:cubicBezTo>
                      <a:pt x="2715265" y="52944"/>
                      <a:pt x="2706621" y="50063"/>
                      <a:pt x="2699418" y="48262"/>
                    </a:cubicBezTo>
                    <a:cubicBezTo>
                      <a:pt x="2692215" y="46461"/>
                      <a:pt x="2687172" y="45020"/>
                      <a:pt x="2684651" y="44300"/>
                    </a:cubicBezTo>
                    <a:cubicBezTo>
                      <a:pt x="2691134" y="45380"/>
                      <a:pt x="2697617" y="46461"/>
                      <a:pt x="2704100" y="47902"/>
                    </a:cubicBezTo>
                    <a:cubicBezTo>
                      <a:pt x="2688613" y="44300"/>
                      <a:pt x="2676368" y="41419"/>
                      <a:pt x="2665923" y="39258"/>
                    </a:cubicBezTo>
                    <a:cubicBezTo>
                      <a:pt x="2655118" y="37097"/>
                      <a:pt x="2646114" y="35656"/>
                      <a:pt x="2636030" y="33855"/>
                    </a:cubicBezTo>
                    <a:cubicBezTo>
                      <a:pt x="2630987" y="33135"/>
                      <a:pt x="2626305" y="32054"/>
                      <a:pt x="2620903" y="31334"/>
                    </a:cubicBezTo>
                    <a:cubicBezTo>
                      <a:pt x="2615500" y="30614"/>
                      <a:pt x="2609738" y="29893"/>
                      <a:pt x="2603255" y="29173"/>
                    </a:cubicBezTo>
                    <a:cubicBezTo>
                      <a:pt x="2596772" y="28453"/>
                      <a:pt x="2589929" y="27372"/>
                      <a:pt x="2581645" y="26292"/>
                    </a:cubicBezTo>
                    <a:cubicBezTo>
                      <a:pt x="2573721" y="25572"/>
                      <a:pt x="2564717" y="24851"/>
                      <a:pt x="2554633" y="24131"/>
                    </a:cubicBezTo>
                    <a:close/>
                    <a:moveTo>
                      <a:pt x="479376" y="109129"/>
                    </a:moveTo>
                    <a:cubicBezTo>
                      <a:pt x="484058" y="107328"/>
                      <a:pt x="488380" y="105528"/>
                      <a:pt x="493423" y="103727"/>
                    </a:cubicBezTo>
                    <a:cubicBezTo>
                      <a:pt x="498105" y="101566"/>
                      <a:pt x="503507" y="100125"/>
                      <a:pt x="509270" y="97964"/>
                    </a:cubicBezTo>
                    <a:cubicBezTo>
                      <a:pt x="520795" y="93642"/>
                      <a:pt x="534121" y="88240"/>
                      <a:pt x="552129" y="82117"/>
                    </a:cubicBezTo>
                    <a:cubicBezTo>
                      <a:pt x="561133" y="78876"/>
                      <a:pt x="570858" y="74914"/>
                      <a:pt x="582383" y="71672"/>
                    </a:cubicBezTo>
                    <a:cubicBezTo>
                      <a:pt x="588145" y="69872"/>
                      <a:pt x="593908" y="68071"/>
                      <a:pt x="600391" y="65910"/>
                    </a:cubicBezTo>
                    <a:cubicBezTo>
                      <a:pt x="603632" y="64829"/>
                      <a:pt x="606874" y="63749"/>
                      <a:pt x="610115" y="62668"/>
                    </a:cubicBezTo>
                    <a:cubicBezTo>
                      <a:pt x="613357" y="61588"/>
                      <a:pt x="616958" y="60867"/>
                      <a:pt x="620560" y="59787"/>
                    </a:cubicBezTo>
                    <a:cubicBezTo>
                      <a:pt x="627763" y="57626"/>
                      <a:pt x="635327" y="55825"/>
                      <a:pt x="643250" y="53664"/>
                    </a:cubicBezTo>
                    <a:cubicBezTo>
                      <a:pt x="645411" y="52944"/>
                      <a:pt x="647212" y="52584"/>
                      <a:pt x="649373" y="51863"/>
                    </a:cubicBezTo>
                    <a:cubicBezTo>
                      <a:pt x="651534" y="51503"/>
                      <a:pt x="653695" y="50783"/>
                      <a:pt x="655856" y="50423"/>
                    </a:cubicBezTo>
                    <a:cubicBezTo>
                      <a:pt x="660178" y="49342"/>
                      <a:pt x="664500" y="48622"/>
                      <a:pt x="668822" y="47541"/>
                    </a:cubicBezTo>
                    <a:cubicBezTo>
                      <a:pt x="686830" y="42859"/>
                      <a:pt x="706639" y="39618"/>
                      <a:pt x="728969" y="35656"/>
                    </a:cubicBezTo>
                    <a:lnTo>
                      <a:pt x="715283" y="38537"/>
                    </a:lnTo>
                    <a:cubicBezTo>
                      <a:pt x="721045" y="37817"/>
                      <a:pt x="726448" y="36737"/>
                      <a:pt x="731850" y="36016"/>
                    </a:cubicBezTo>
                    <a:cubicBezTo>
                      <a:pt x="737613" y="35296"/>
                      <a:pt x="743015" y="34576"/>
                      <a:pt x="748418" y="34215"/>
                    </a:cubicBezTo>
                    <a:cubicBezTo>
                      <a:pt x="759583" y="32775"/>
                      <a:pt x="770748" y="31334"/>
                      <a:pt x="781913" y="30614"/>
                    </a:cubicBezTo>
                    <a:cubicBezTo>
                      <a:pt x="787675" y="30254"/>
                      <a:pt x="793078" y="29533"/>
                      <a:pt x="798840" y="29173"/>
                    </a:cubicBezTo>
                    <a:cubicBezTo>
                      <a:pt x="804603" y="28813"/>
                      <a:pt x="810005" y="28093"/>
                      <a:pt x="815768" y="27733"/>
                    </a:cubicBezTo>
                    <a:cubicBezTo>
                      <a:pt x="827293" y="27372"/>
                      <a:pt x="838458" y="26652"/>
                      <a:pt x="850344" y="26292"/>
                    </a:cubicBezTo>
                    <a:cubicBezTo>
                      <a:pt x="897165" y="25211"/>
                      <a:pt x="946147" y="24851"/>
                      <a:pt x="1001252" y="26292"/>
                    </a:cubicBezTo>
                    <a:cubicBezTo>
                      <a:pt x="947588" y="27733"/>
                      <a:pt x="950469" y="27733"/>
                      <a:pt x="891402" y="30974"/>
                    </a:cubicBezTo>
                    <a:lnTo>
                      <a:pt x="948668" y="29893"/>
                    </a:lnTo>
                    <a:cubicBezTo>
                      <a:pt x="932821" y="32054"/>
                      <a:pt x="990087" y="30974"/>
                      <a:pt x="1032226" y="30974"/>
                    </a:cubicBezTo>
                    <a:lnTo>
                      <a:pt x="995129" y="33495"/>
                    </a:lnTo>
                    <a:cubicBezTo>
                      <a:pt x="969918" y="32775"/>
                      <a:pt x="904368" y="32415"/>
                      <a:pt x="906169" y="33135"/>
                    </a:cubicBezTo>
                    <a:cubicBezTo>
                      <a:pt x="913372" y="33135"/>
                      <a:pt x="891762" y="32054"/>
                      <a:pt x="861509" y="31334"/>
                    </a:cubicBezTo>
                    <a:cubicBezTo>
                      <a:pt x="846382" y="30974"/>
                      <a:pt x="829454" y="31334"/>
                      <a:pt x="812527" y="31334"/>
                    </a:cubicBezTo>
                    <a:cubicBezTo>
                      <a:pt x="804243" y="31694"/>
                      <a:pt x="795959" y="32415"/>
                      <a:pt x="788036" y="33135"/>
                    </a:cubicBezTo>
                    <a:cubicBezTo>
                      <a:pt x="784074" y="33135"/>
                      <a:pt x="780112" y="33855"/>
                      <a:pt x="776510" y="33855"/>
                    </a:cubicBezTo>
                    <a:cubicBezTo>
                      <a:pt x="772909" y="33855"/>
                      <a:pt x="769307" y="34576"/>
                      <a:pt x="765706" y="34936"/>
                    </a:cubicBezTo>
                    <a:cubicBezTo>
                      <a:pt x="766426" y="34936"/>
                      <a:pt x="768947" y="34936"/>
                      <a:pt x="772549" y="34936"/>
                    </a:cubicBezTo>
                    <a:cubicBezTo>
                      <a:pt x="776150" y="34936"/>
                      <a:pt x="780832" y="34936"/>
                      <a:pt x="786235" y="34215"/>
                    </a:cubicBezTo>
                    <a:cubicBezTo>
                      <a:pt x="791637" y="34215"/>
                      <a:pt x="797760" y="33495"/>
                      <a:pt x="803523" y="33135"/>
                    </a:cubicBezTo>
                    <a:cubicBezTo>
                      <a:pt x="806404" y="33135"/>
                      <a:pt x="809645" y="32775"/>
                      <a:pt x="812527" y="32775"/>
                    </a:cubicBezTo>
                    <a:cubicBezTo>
                      <a:pt x="815408" y="32775"/>
                      <a:pt x="818649" y="32775"/>
                      <a:pt x="821531" y="32775"/>
                    </a:cubicBezTo>
                    <a:cubicBezTo>
                      <a:pt x="844581" y="32775"/>
                      <a:pt x="860428" y="32775"/>
                      <a:pt x="834857" y="34936"/>
                    </a:cubicBezTo>
                    <a:cubicBezTo>
                      <a:pt x="857187" y="33495"/>
                      <a:pt x="870153" y="34215"/>
                      <a:pt x="883119" y="34215"/>
                    </a:cubicBezTo>
                    <a:cubicBezTo>
                      <a:pt x="896084" y="34215"/>
                      <a:pt x="909410" y="34576"/>
                      <a:pt x="933181" y="34215"/>
                    </a:cubicBezTo>
                    <a:cubicBezTo>
                      <a:pt x="887440" y="35296"/>
                      <a:pt x="922016" y="36737"/>
                      <a:pt x="887801" y="37817"/>
                    </a:cubicBezTo>
                    <a:lnTo>
                      <a:pt x="965956" y="37097"/>
                    </a:lnTo>
                    <a:cubicBezTo>
                      <a:pt x="968117" y="37817"/>
                      <a:pt x="852145" y="38537"/>
                      <a:pt x="916253" y="40698"/>
                    </a:cubicBezTo>
                    <a:cubicBezTo>
                      <a:pt x="947588" y="39618"/>
                      <a:pt x="1031145" y="40698"/>
                      <a:pt x="1032586" y="38898"/>
                    </a:cubicBezTo>
                    <a:lnTo>
                      <a:pt x="1034387" y="39618"/>
                    </a:lnTo>
                    <a:cubicBezTo>
                      <a:pt x="1093093" y="39978"/>
                      <a:pt x="1059958" y="37097"/>
                      <a:pt x="1131991" y="38177"/>
                    </a:cubicBezTo>
                    <a:cubicBezTo>
                      <a:pt x="1132711" y="37097"/>
                      <a:pt x="1119025" y="36737"/>
                      <a:pt x="1093453" y="36737"/>
                    </a:cubicBezTo>
                    <a:cubicBezTo>
                      <a:pt x="1071844" y="37097"/>
                      <a:pt x="1068242" y="38537"/>
                      <a:pt x="1023582" y="38898"/>
                    </a:cubicBezTo>
                    <a:cubicBezTo>
                      <a:pt x="1003413" y="37457"/>
                      <a:pt x="1077606" y="38898"/>
                      <a:pt x="1046632" y="36737"/>
                    </a:cubicBezTo>
                    <a:cubicBezTo>
                      <a:pt x="1031145" y="35656"/>
                      <a:pt x="928139" y="37817"/>
                      <a:pt x="960914" y="34936"/>
                    </a:cubicBezTo>
                    <a:lnTo>
                      <a:pt x="1019260" y="34936"/>
                    </a:lnTo>
                    <a:cubicBezTo>
                      <a:pt x="1020701" y="33495"/>
                      <a:pt x="1063200" y="33495"/>
                      <a:pt x="1061759" y="32054"/>
                    </a:cubicBezTo>
                    <a:cubicBezTo>
                      <a:pt x="1097415" y="31334"/>
                      <a:pt x="1131270" y="33495"/>
                      <a:pt x="1167647" y="32054"/>
                    </a:cubicBezTo>
                    <a:cubicBezTo>
                      <a:pt x="1182774" y="30974"/>
                      <a:pt x="1156482" y="28453"/>
                      <a:pt x="1216629" y="29533"/>
                    </a:cubicBezTo>
                    <a:cubicBezTo>
                      <a:pt x="1263810" y="32415"/>
                      <a:pt x="1402833" y="31694"/>
                      <a:pt x="1455057" y="31334"/>
                    </a:cubicBezTo>
                    <a:lnTo>
                      <a:pt x="1500797" y="30254"/>
                    </a:lnTo>
                    <a:cubicBezTo>
                      <a:pt x="1496835" y="29173"/>
                      <a:pt x="1413638" y="30254"/>
                      <a:pt x="1442811" y="28813"/>
                    </a:cubicBezTo>
                    <a:lnTo>
                      <a:pt x="1513763" y="28813"/>
                    </a:lnTo>
                    <a:cubicBezTo>
                      <a:pt x="1513763" y="28453"/>
                      <a:pt x="1508361" y="28813"/>
                      <a:pt x="1508361" y="28813"/>
                    </a:cubicBezTo>
                    <a:cubicBezTo>
                      <a:pt x="1531771" y="28813"/>
                      <a:pt x="1555902" y="28093"/>
                      <a:pt x="1577512" y="27733"/>
                    </a:cubicBezTo>
                    <a:cubicBezTo>
                      <a:pt x="1555542" y="29173"/>
                      <a:pt x="1504039" y="28453"/>
                      <a:pt x="1514483" y="30614"/>
                    </a:cubicBezTo>
                    <a:cubicBezTo>
                      <a:pt x="1547978" y="30974"/>
                      <a:pt x="1553021" y="31694"/>
                      <a:pt x="1583635" y="31334"/>
                    </a:cubicBezTo>
                    <a:cubicBezTo>
                      <a:pt x="1576791" y="31334"/>
                      <a:pt x="1571029" y="31334"/>
                      <a:pt x="1572109" y="32054"/>
                    </a:cubicBezTo>
                    <a:cubicBezTo>
                      <a:pt x="1639820" y="32775"/>
                      <a:pt x="1637299" y="29893"/>
                      <a:pt x="1654226" y="29173"/>
                    </a:cubicBezTo>
                    <a:cubicBezTo>
                      <a:pt x="1722297" y="26652"/>
                      <a:pt x="1585796" y="26652"/>
                      <a:pt x="1594439" y="24851"/>
                    </a:cubicBezTo>
                    <a:lnTo>
                      <a:pt x="1792529" y="23771"/>
                    </a:lnTo>
                    <a:cubicBezTo>
                      <a:pt x="1775601" y="24491"/>
                      <a:pt x="1758674" y="25211"/>
                      <a:pt x="1764796" y="25932"/>
                    </a:cubicBezTo>
                    <a:cubicBezTo>
                      <a:pt x="1813418" y="27012"/>
                      <a:pt x="1765877" y="27372"/>
                      <a:pt x="1834308" y="27372"/>
                    </a:cubicBezTo>
                    <a:cubicBezTo>
                      <a:pt x="1829265" y="24491"/>
                      <a:pt x="1920387" y="25572"/>
                      <a:pt x="1968648" y="24131"/>
                    </a:cubicBezTo>
                    <a:cubicBezTo>
                      <a:pt x="1991339" y="25211"/>
                      <a:pt x="1995660" y="25572"/>
                      <a:pt x="1946678" y="25572"/>
                    </a:cubicBezTo>
                    <a:cubicBezTo>
                      <a:pt x="1952441" y="27372"/>
                      <a:pt x="2018351" y="26652"/>
                      <a:pt x="2042121" y="26652"/>
                    </a:cubicBezTo>
                    <a:cubicBezTo>
                      <a:pt x="2055808" y="26652"/>
                      <a:pt x="2078858" y="25932"/>
                      <a:pt x="2093625" y="25572"/>
                    </a:cubicBezTo>
                    <a:cubicBezTo>
                      <a:pt x="2073816" y="24851"/>
                      <a:pt x="2082460" y="23771"/>
                      <a:pt x="2124959" y="22690"/>
                    </a:cubicBezTo>
                    <a:lnTo>
                      <a:pt x="2127480" y="22690"/>
                    </a:lnTo>
                    <a:cubicBezTo>
                      <a:pt x="2057608" y="21970"/>
                      <a:pt x="1948479" y="19809"/>
                      <a:pt x="1904900" y="21610"/>
                    </a:cubicBezTo>
                    <a:lnTo>
                      <a:pt x="1917145" y="20889"/>
                    </a:lnTo>
                    <a:cubicBezTo>
                      <a:pt x="1836108" y="19449"/>
                      <a:pt x="1740665" y="24131"/>
                      <a:pt x="1703569" y="20889"/>
                    </a:cubicBezTo>
                    <a:cubicBezTo>
                      <a:pt x="1707170" y="19449"/>
                      <a:pt x="1687361" y="20889"/>
                      <a:pt x="1688802" y="18728"/>
                    </a:cubicBezTo>
                    <a:lnTo>
                      <a:pt x="1629015" y="20169"/>
                    </a:lnTo>
                    <a:lnTo>
                      <a:pt x="1641261" y="19449"/>
                    </a:lnTo>
                    <a:lnTo>
                      <a:pt x="1539695" y="19449"/>
                    </a:lnTo>
                    <a:cubicBezTo>
                      <a:pt x="1539695" y="19809"/>
                      <a:pt x="1542216" y="19449"/>
                      <a:pt x="1542216" y="19449"/>
                    </a:cubicBezTo>
                    <a:cubicBezTo>
                      <a:pt x="1493954" y="21250"/>
                      <a:pt x="1456137" y="22690"/>
                      <a:pt x="1425883" y="23771"/>
                    </a:cubicBezTo>
                    <a:cubicBezTo>
                      <a:pt x="1425883" y="24491"/>
                      <a:pt x="1428765" y="24851"/>
                      <a:pt x="1412918" y="25572"/>
                    </a:cubicBezTo>
                    <a:cubicBezTo>
                      <a:pt x="1396710" y="25932"/>
                      <a:pt x="1384465" y="25932"/>
                      <a:pt x="1373660" y="25932"/>
                    </a:cubicBezTo>
                    <a:cubicBezTo>
                      <a:pt x="1373660" y="25932"/>
                      <a:pt x="1373660" y="25932"/>
                      <a:pt x="1373660" y="25932"/>
                    </a:cubicBezTo>
                    <a:lnTo>
                      <a:pt x="1373660" y="25932"/>
                    </a:lnTo>
                    <a:cubicBezTo>
                      <a:pt x="1348809" y="25932"/>
                      <a:pt x="1332241" y="24491"/>
                      <a:pt x="1301627" y="24131"/>
                    </a:cubicBezTo>
                    <a:lnTo>
                      <a:pt x="1395990" y="24131"/>
                    </a:lnTo>
                    <a:cubicBezTo>
                      <a:pt x="1403553" y="22690"/>
                      <a:pt x="1395990" y="20889"/>
                      <a:pt x="1349529" y="20169"/>
                    </a:cubicBezTo>
                    <a:cubicBezTo>
                      <a:pt x="1368618" y="20169"/>
                      <a:pt x="1376181" y="19089"/>
                      <a:pt x="1353131" y="18728"/>
                    </a:cubicBezTo>
                    <a:cubicBezTo>
                      <a:pt x="1350609" y="19089"/>
                      <a:pt x="1291183" y="19449"/>
                      <a:pt x="1313873" y="20889"/>
                    </a:cubicBezTo>
                    <a:cubicBezTo>
                      <a:pt x="1224192" y="21250"/>
                      <a:pt x="1079047" y="17648"/>
                      <a:pt x="942905" y="20529"/>
                    </a:cubicBezTo>
                    <a:cubicBezTo>
                      <a:pt x="1040870" y="19089"/>
                      <a:pt x="864390" y="18728"/>
                      <a:pt x="973159" y="18008"/>
                    </a:cubicBezTo>
                    <a:cubicBezTo>
                      <a:pt x="935342" y="16928"/>
                      <a:pt x="919135" y="17288"/>
                      <a:pt x="902567" y="18008"/>
                    </a:cubicBezTo>
                    <a:cubicBezTo>
                      <a:pt x="894283" y="18368"/>
                      <a:pt x="886000" y="18728"/>
                      <a:pt x="874835" y="19089"/>
                    </a:cubicBezTo>
                    <a:cubicBezTo>
                      <a:pt x="863670" y="19089"/>
                      <a:pt x="849984" y="19809"/>
                      <a:pt x="830535" y="20169"/>
                    </a:cubicBezTo>
                    <a:cubicBezTo>
                      <a:pt x="827293" y="20169"/>
                      <a:pt x="837738" y="19449"/>
                      <a:pt x="851424" y="19089"/>
                    </a:cubicBezTo>
                    <a:cubicBezTo>
                      <a:pt x="865110" y="19089"/>
                      <a:pt x="881678" y="19089"/>
                      <a:pt x="890322" y="18008"/>
                    </a:cubicBezTo>
                    <a:cubicBezTo>
                      <a:pt x="858267" y="18008"/>
                      <a:pt x="828374" y="18008"/>
                      <a:pt x="799921" y="20169"/>
                    </a:cubicBezTo>
                    <a:cubicBezTo>
                      <a:pt x="771468" y="22330"/>
                      <a:pt x="744456" y="25932"/>
                      <a:pt x="717804" y="30614"/>
                    </a:cubicBezTo>
                    <a:cubicBezTo>
                      <a:pt x="664500" y="40338"/>
                      <a:pt x="612997" y="54745"/>
                      <a:pt x="554650" y="77075"/>
                    </a:cubicBezTo>
                    <a:lnTo>
                      <a:pt x="548888" y="77075"/>
                    </a:lnTo>
                    <a:cubicBezTo>
                      <a:pt x="543485" y="79596"/>
                      <a:pt x="537723" y="81757"/>
                      <a:pt x="531960" y="84278"/>
                    </a:cubicBezTo>
                    <a:cubicBezTo>
                      <a:pt x="526197" y="86799"/>
                      <a:pt x="520435" y="89680"/>
                      <a:pt x="514672" y="92202"/>
                    </a:cubicBezTo>
                    <a:cubicBezTo>
                      <a:pt x="508910" y="95083"/>
                      <a:pt x="502787" y="97604"/>
                      <a:pt x="496664" y="100485"/>
                    </a:cubicBezTo>
                    <a:cubicBezTo>
                      <a:pt x="490541" y="103367"/>
                      <a:pt x="484779" y="106608"/>
                      <a:pt x="478656" y="109850"/>
                    </a:cubicBezTo>
                    <a:close/>
                    <a:moveTo>
                      <a:pt x="280206" y="253915"/>
                    </a:moveTo>
                    <a:cubicBezTo>
                      <a:pt x="271563" y="262198"/>
                      <a:pt x="263279" y="271202"/>
                      <a:pt x="254995" y="279846"/>
                    </a:cubicBezTo>
                    <a:cubicBezTo>
                      <a:pt x="251033" y="284168"/>
                      <a:pt x="246711" y="288850"/>
                      <a:pt x="242389" y="293172"/>
                    </a:cubicBezTo>
                    <a:cubicBezTo>
                      <a:pt x="238428" y="297854"/>
                      <a:pt x="234466" y="302537"/>
                      <a:pt x="230504" y="307219"/>
                    </a:cubicBezTo>
                    <a:cubicBezTo>
                      <a:pt x="231945" y="305418"/>
                      <a:pt x="233745" y="303617"/>
                      <a:pt x="235186" y="301816"/>
                    </a:cubicBezTo>
                    <a:cubicBezTo>
                      <a:pt x="219699" y="320184"/>
                      <a:pt x="204932" y="339273"/>
                      <a:pt x="191246" y="358722"/>
                    </a:cubicBezTo>
                    <a:cubicBezTo>
                      <a:pt x="194488" y="354040"/>
                      <a:pt x="197729" y="350078"/>
                      <a:pt x="200971" y="346476"/>
                    </a:cubicBezTo>
                    <a:cubicBezTo>
                      <a:pt x="204212" y="342875"/>
                      <a:pt x="207093" y="339273"/>
                      <a:pt x="209615" y="336032"/>
                    </a:cubicBezTo>
                    <a:cubicBezTo>
                      <a:pt x="214657" y="329909"/>
                      <a:pt x="218619" y="325587"/>
                      <a:pt x="220419" y="323786"/>
                    </a:cubicBezTo>
                    <a:cubicBezTo>
                      <a:pt x="224021" y="320184"/>
                      <a:pt x="219699" y="327028"/>
                      <a:pt x="200971" y="351519"/>
                    </a:cubicBezTo>
                    <a:cubicBezTo>
                      <a:pt x="203492" y="346837"/>
                      <a:pt x="191606" y="360523"/>
                      <a:pt x="204572" y="343595"/>
                    </a:cubicBezTo>
                    <a:cubicBezTo>
                      <a:pt x="201331" y="347557"/>
                      <a:pt x="197369" y="352239"/>
                      <a:pt x="193407" y="357281"/>
                    </a:cubicBezTo>
                    <a:cubicBezTo>
                      <a:pt x="189446" y="362323"/>
                      <a:pt x="185484" y="368086"/>
                      <a:pt x="181522" y="373489"/>
                    </a:cubicBezTo>
                    <a:cubicBezTo>
                      <a:pt x="172878" y="384654"/>
                      <a:pt x="165315" y="396899"/>
                      <a:pt x="158472" y="407344"/>
                    </a:cubicBezTo>
                    <a:cubicBezTo>
                      <a:pt x="155230" y="412746"/>
                      <a:pt x="151989" y="417428"/>
                      <a:pt x="149467" y="421750"/>
                    </a:cubicBezTo>
                    <a:cubicBezTo>
                      <a:pt x="146946" y="426072"/>
                      <a:pt x="145146" y="429674"/>
                      <a:pt x="143705" y="432195"/>
                    </a:cubicBezTo>
                    <a:cubicBezTo>
                      <a:pt x="141184" y="437237"/>
                      <a:pt x="140824" y="438678"/>
                      <a:pt x="144425" y="433996"/>
                    </a:cubicBezTo>
                    <a:cubicBezTo>
                      <a:pt x="149107" y="425352"/>
                      <a:pt x="152709" y="418509"/>
                      <a:pt x="155950" y="413467"/>
                    </a:cubicBezTo>
                    <a:cubicBezTo>
                      <a:pt x="159192" y="408424"/>
                      <a:pt x="161713" y="404463"/>
                      <a:pt x="163514" y="401941"/>
                    </a:cubicBezTo>
                    <a:cubicBezTo>
                      <a:pt x="167115" y="396539"/>
                      <a:pt x="168556" y="395458"/>
                      <a:pt x="169637" y="394378"/>
                    </a:cubicBezTo>
                    <a:cubicBezTo>
                      <a:pt x="171798" y="392937"/>
                      <a:pt x="172518" y="392937"/>
                      <a:pt x="189806" y="367006"/>
                    </a:cubicBezTo>
                    <a:cubicBezTo>
                      <a:pt x="185484" y="374209"/>
                      <a:pt x="180802" y="381052"/>
                      <a:pt x="176119" y="387895"/>
                    </a:cubicBezTo>
                    <a:cubicBezTo>
                      <a:pt x="171798" y="395098"/>
                      <a:pt x="167476" y="401941"/>
                      <a:pt x="163154" y="408784"/>
                    </a:cubicBezTo>
                    <a:cubicBezTo>
                      <a:pt x="154150" y="422471"/>
                      <a:pt x="146586" y="436877"/>
                      <a:pt x="139023" y="450563"/>
                    </a:cubicBezTo>
                    <a:cubicBezTo>
                      <a:pt x="154510" y="421390"/>
                      <a:pt x="131099" y="454885"/>
                      <a:pt x="109489" y="499545"/>
                    </a:cubicBezTo>
                    <a:cubicBezTo>
                      <a:pt x="107328" y="504588"/>
                      <a:pt x="104087" y="511431"/>
                      <a:pt x="100485" y="519715"/>
                    </a:cubicBezTo>
                    <a:cubicBezTo>
                      <a:pt x="99405" y="521876"/>
                      <a:pt x="98685" y="524036"/>
                      <a:pt x="97604" y="526197"/>
                    </a:cubicBezTo>
                    <a:cubicBezTo>
                      <a:pt x="96884" y="528358"/>
                      <a:pt x="95803" y="530880"/>
                      <a:pt x="94723" y="533040"/>
                    </a:cubicBezTo>
                    <a:cubicBezTo>
                      <a:pt x="92922" y="537723"/>
                      <a:pt x="90761" y="542765"/>
                      <a:pt x="88960" y="547807"/>
                    </a:cubicBezTo>
                    <a:cubicBezTo>
                      <a:pt x="86799" y="552849"/>
                      <a:pt x="84998" y="557892"/>
                      <a:pt x="82837" y="563294"/>
                    </a:cubicBezTo>
                    <a:cubicBezTo>
                      <a:pt x="81037" y="568697"/>
                      <a:pt x="79236" y="573739"/>
                      <a:pt x="77435" y="578781"/>
                    </a:cubicBezTo>
                    <a:cubicBezTo>
                      <a:pt x="75634" y="583823"/>
                      <a:pt x="74194" y="588866"/>
                      <a:pt x="72393" y="593908"/>
                    </a:cubicBezTo>
                    <a:cubicBezTo>
                      <a:pt x="71672" y="596429"/>
                      <a:pt x="70952" y="598590"/>
                      <a:pt x="70232" y="601111"/>
                    </a:cubicBezTo>
                    <a:cubicBezTo>
                      <a:pt x="69511" y="603272"/>
                      <a:pt x="69151" y="605793"/>
                      <a:pt x="68431" y="607954"/>
                    </a:cubicBezTo>
                    <a:cubicBezTo>
                      <a:pt x="70952" y="602192"/>
                      <a:pt x="70232" y="606514"/>
                      <a:pt x="70952" y="605793"/>
                    </a:cubicBezTo>
                    <a:cubicBezTo>
                      <a:pt x="71672" y="604713"/>
                      <a:pt x="74194" y="598590"/>
                      <a:pt x="83558" y="571218"/>
                    </a:cubicBezTo>
                    <a:cubicBezTo>
                      <a:pt x="81757" y="576260"/>
                      <a:pt x="79956" y="582023"/>
                      <a:pt x="78155" y="588506"/>
                    </a:cubicBezTo>
                    <a:cubicBezTo>
                      <a:pt x="76354" y="594988"/>
                      <a:pt x="73473" y="601832"/>
                      <a:pt x="71672" y="609035"/>
                    </a:cubicBezTo>
                    <a:cubicBezTo>
                      <a:pt x="67711" y="624162"/>
                      <a:pt x="62308" y="640729"/>
                      <a:pt x="57986" y="658737"/>
                    </a:cubicBezTo>
                    <a:cubicBezTo>
                      <a:pt x="60507" y="644331"/>
                      <a:pt x="67711" y="619479"/>
                      <a:pt x="66630" y="621280"/>
                    </a:cubicBezTo>
                    <a:cubicBezTo>
                      <a:pt x="64469" y="627043"/>
                      <a:pt x="62668" y="632806"/>
                      <a:pt x="60867" y="638928"/>
                    </a:cubicBezTo>
                    <a:cubicBezTo>
                      <a:pt x="59067" y="645051"/>
                      <a:pt x="57626" y="650814"/>
                      <a:pt x="56185" y="656576"/>
                    </a:cubicBezTo>
                    <a:cubicBezTo>
                      <a:pt x="54745" y="662339"/>
                      <a:pt x="53304" y="667741"/>
                      <a:pt x="52224" y="672784"/>
                    </a:cubicBezTo>
                    <a:cubicBezTo>
                      <a:pt x="51503" y="675305"/>
                      <a:pt x="51143" y="677826"/>
                      <a:pt x="50423" y="679987"/>
                    </a:cubicBezTo>
                    <a:cubicBezTo>
                      <a:pt x="50063" y="682148"/>
                      <a:pt x="49342" y="684309"/>
                      <a:pt x="48982" y="686110"/>
                    </a:cubicBezTo>
                    <a:cubicBezTo>
                      <a:pt x="46821" y="698355"/>
                      <a:pt x="44660" y="710601"/>
                      <a:pt x="42859" y="722486"/>
                    </a:cubicBezTo>
                    <a:cubicBezTo>
                      <a:pt x="43580" y="718884"/>
                      <a:pt x="44300" y="716003"/>
                      <a:pt x="45020" y="713842"/>
                    </a:cubicBezTo>
                    <a:cubicBezTo>
                      <a:pt x="43940" y="720685"/>
                      <a:pt x="43580" y="727528"/>
                      <a:pt x="42859" y="734371"/>
                    </a:cubicBezTo>
                    <a:lnTo>
                      <a:pt x="41059" y="754901"/>
                    </a:lnTo>
                    <a:cubicBezTo>
                      <a:pt x="47181" y="700876"/>
                      <a:pt x="45020" y="730049"/>
                      <a:pt x="45741" y="730770"/>
                    </a:cubicBezTo>
                    <a:cubicBezTo>
                      <a:pt x="44300" y="728969"/>
                      <a:pt x="40698" y="765345"/>
                      <a:pt x="39978" y="784074"/>
                    </a:cubicBezTo>
                    <a:lnTo>
                      <a:pt x="42499" y="763905"/>
                    </a:lnTo>
                    <a:cubicBezTo>
                      <a:pt x="43580" y="757422"/>
                      <a:pt x="44660" y="750579"/>
                      <a:pt x="46101" y="744096"/>
                    </a:cubicBezTo>
                    <a:cubicBezTo>
                      <a:pt x="45741" y="749138"/>
                      <a:pt x="45020" y="755621"/>
                      <a:pt x="43940" y="762824"/>
                    </a:cubicBezTo>
                    <a:cubicBezTo>
                      <a:pt x="43220" y="770027"/>
                      <a:pt x="42499" y="777591"/>
                      <a:pt x="42139" y="784434"/>
                    </a:cubicBezTo>
                    <a:cubicBezTo>
                      <a:pt x="40698" y="797760"/>
                      <a:pt x="39978" y="807484"/>
                      <a:pt x="41419" y="802442"/>
                    </a:cubicBezTo>
                    <a:cubicBezTo>
                      <a:pt x="43220" y="781193"/>
                      <a:pt x="44300" y="763184"/>
                      <a:pt x="46821" y="746977"/>
                    </a:cubicBezTo>
                    <a:cubicBezTo>
                      <a:pt x="47902" y="739053"/>
                      <a:pt x="48982" y="731130"/>
                      <a:pt x="49702" y="723927"/>
                    </a:cubicBezTo>
                    <a:cubicBezTo>
                      <a:pt x="50783" y="716723"/>
                      <a:pt x="52224" y="709520"/>
                      <a:pt x="53304" y="702317"/>
                    </a:cubicBezTo>
                    <a:cubicBezTo>
                      <a:pt x="54385" y="695114"/>
                      <a:pt x="55825" y="688271"/>
                      <a:pt x="56906" y="681067"/>
                    </a:cubicBezTo>
                    <a:cubicBezTo>
                      <a:pt x="58346" y="673864"/>
                      <a:pt x="60147" y="667021"/>
                      <a:pt x="61948" y="659458"/>
                    </a:cubicBezTo>
                    <a:cubicBezTo>
                      <a:pt x="62668" y="655856"/>
                      <a:pt x="63749" y="651894"/>
                      <a:pt x="64469" y="647932"/>
                    </a:cubicBezTo>
                    <a:cubicBezTo>
                      <a:pt x="64829" y="646132"/>
                      <a:pt x="65189" y="643971"/>
                      <a:pt x="65910" y="642170"/>
                    </a:cubicBezTo>
                    <a:cubicBezTo>
                      <a:pt x="66630" y="640369"/>
                      <a:pt x="66990" y="638208"/>
                      <a:pt x="67711" y="636047"/>
                    </a:cubicBezTo>
                    <a:cubicBezTo>
                      <a:pt x="69872" y="627763"/>
                      <a:pt x="72393" y="619119"/>
                      <a:pt x="74914" y="609755"/>
                    </a:cubicBezTo>
                    <a:lnTo>
                      <a:pt x="64829" y="639649"/>
                    </a:lnTo>
                    <a:cubicBezTo>
                      <a:pt x="75994" y="597149"/>
                      <a:pt x="81757" y="584904"/>
                      <a:pt x="87159" y="571218"/>
                    </a:cubicBezTo>
                    <a:cubicBezTo>
                      <a:pt x="87880" y="569417"/>
                      <a:pt x="88600" y="567616"/>
                      <a:pt x="89320" y="565815"/>
                    </a:cubicBezTo>
                    <a:cubicBezTo>
                      <a:pt x="90041" y="564014"/>
                      <a:pt x="91121" y="562214"/>
                      <a:pt x="91841" y="560053"/>
                    </a:cubicBezTo>
                    <a:cubicBezTo>
                      <a:pt x="93642" y="556091"/>
                      <a:pt x="95443" y="551409"/>
                      <a:pt x="97964" y="546006"/>
                    </a:cubicBezTo>
                    <a:cubicBezTo>
                      <a:pt x="100485" y="540604"/>
                      <a:pt x="103007" y="533761"/>
                      <a:pt x="106608" y="526197"/>
                    </a:cubicBezTo>
                    <a:cubicBezTo>
                      <a:pt x="110210" y="518274"/>
                      <a:pt x="114532" y="509270"/>
                      <a:pt x="119574" y="498105"/>
                    </a:cubicBezTo>
                    <a:cubicBezTo>
                      <a:pt x="121375" y="493423"/>
                      <a:pt x="124256" y="488020"/>
                      <a:pt x="127137" y="481897"/>
                    </a:cubicBezTo>
                    <a:cubicBezTo>
                      <a:pt x="130019" y="475775"/>
                      <a:pt x="133620" y="468932"/>
                      <a:pt x="136862" y="462089"/>
                    </a:cubicBezTo>
                    <a:cubicBezTo>
                      <a:pt x="138663" y="458487"/>
                      <a:pt x="140463" y="454885"/>
                      <a:pt x="142624" y="451644"/>
                    </a:cubicBezTo>
                    <a:cubicBezTo>
                      <a:pt x="144785" y="448042"/>
                      <a:pt x="146586" y="444441"/>
                      <a:pt x="148747" y="440839"/>
                    </a:cubicBezTo>
                    <a:cubicBezTo>
                      <a:pt x="150908" y="437237"/>
                      <a:pt x="152709" y="433636"/>
                      <a:pt x="154870" y="430034"/>
                    </a:cubicBezTo>
                    <a:cubicBezTo>
                      <a:pt x="157031" y="426432"/>
                      <a:pt x="158832" y="422831"/>
                      <a:pt x="160993" y="419589"/>
                    </a:cubicBezTo>
                    <a:cubicBezTo>
                      <a:pt x="165315" y="412746"/>
                      <a:pt x="169276" y="406263"/>
                      <a:pt x="173238" y="400501"/>
                    </a:cubicBezTo>
                    <a:cubicBezTo>
                      <a:pt x="175039" y="397619"/>
                      <a:pt x="176840" y="394738"/>
                      <a:pt x="178641" y="391857"/>
                    </a:cubicBezTo>
                    <a:cubicBezTo>
                      <a:pt x="180441" y="389336"/>
                      <a:pt x="182242" y="386815"/>
                      <a:pt x="183683" y="384654"/>
                    </a:cubicBezTo>
                    <a:cubicBezTo>
                      <a:pt x="189806" y="375650"/>
                      <a:pt x="193407" y="369527"/>
                      <a:pt x="193047" y="368806"/>
                    </a:cubicBezTo>
                    <a:cubicBezTo>
                      <a:pt x="191606" y="371328"/>
                      <a:pt x="193047" y="369887"/>
                      <a:pt x="196649" y="365205"/>
                    </a:cubicBezTo>
                    <a:cubicBezTo>
                      <a:pt x="198450" y="363044"/>
                      <a:pt x="200611" y="359802"/>
                      <a:pt x="203132" y="356561"/>
                    </a:cubicBezTo>
                    <a:cubicBezTo>
                      <a:pt x="206013" y="353319"/>
                      <a:pt x="208894" y="349358"/>
                      <a:pt x="212136" y="345396"/>
                    </a:cubicBezTo>
                    <a:cubicBezTo>
                      <a:pt x="225102" y="328828"/>
                      <a:pt x="242750" y="309019"/>
                      <a:pt x="253554" y="296054"/>
                    </a:cubicBezTo>
                    <a:cubicBezTo>
                      <a:pt x="259677" y="288850"/>
                      <a:pt x="268681" y="278406"/>
                      <a:pt x="279126" y="267241"/>
                    </a:cubicBezTo>
                    <a:cubicBezTo>
                      <a:pt x="284528" y="261838"/>
                      <a:pt x="290291" y="256076"/>
                      <a:pt x="295693" y="250673"/>
                    </a:cubicBezTo>
                    <a:cubicBezTo>
                      <a:pt x="298575" y="247792"/>
                      <a:pt x="301096" y="245271"/>
                      <a:pt x="303977" y="242389"/>
                    </a:cubicBezTo>
                    <a:cubicBezTo>
                      <a:pt x="306498" y="239868"/>
                      <a:pt x="309380" y="237347"/>
                      <a:pt x="312261" y="234826"/>
                    </a:cubicBezTo>
                    <a:cubicBezTo>
                      <a:pt x="323066" y="225462"/>
                      <a:pt x="331710" y="217178"/>
                      <a:pt x="336392" y="212856"/>
                    </a:cubicBezTo>
                    <a:cubicBezTo>
                      <a:pt x="341074" y="208894"/>
                      <a:pt x="341434" y="208174"/>
                      <a:pt x="334591" y="212856"/>
                    </a:cubicBezTo>
                    <a:cubicBezTo>
                      <a:pt x="328828" y="217898"/>
                      <a:pt x="322706" y="223301"/>
                      <a:pt x="316223" y="229063"/>
                    </a:cubicBezTo>
                    <a:cubicBezTo>
                      <a:pt x="309740" y="234826"/>
                      <a:pt x="303257" y="240589"/>
                      <a:pt x="297134" y="246711"/>
                    </a:cubicBezTo>
                    <a:cubicBezTo>
                      <a:pt x="284889" y="258597"/>
                      <a:pt x="273003" y="269762"/>
                      <a:pt x="263999" y="278406"/>
                    </a:cubicBezTo>
                    <a:lnTo>
                      <a:pt x="274084" y="267601"/>
                    </a:lnTo>
                    <a:cubicBezTo>
                      <a:pt x="277685" y="263999"/>
                      <a:pt x="281287" y="260758"/>
                      <a:pt x="284528" y="257156"/>
                    </a:cubicBezTo>
                    <a:cubicBezTo>
                      <a:pt x="291732" y="250313"/>
                      <a:pt x="298575" y="243470"/>
                      <a:pt x="305778" y="236627"/>
                    </a:cubicBezTo>
                    <a:cubicBezTo>
                      <a:pt x="296054" y="244911"/>
                      <a:pt x="286329" y="253915"/>
                      <a:pt x="276605" y="262198"/>
                    </a:cubicBezTo>
                    <a:cubicBezTo>
                      <a:pt x="291371" y="248872"/>
                      <a:pt x="289211" y="248872"/>
                      <a:pt x="280927" y="253915"/>
                    </a:cubicBezTo>
                    <a:close/>
                    <a:moveTo>
                      <a:pt x="13326" y="1514483"/>
                    </a:moveTo>
                    <a:cubicBezTo>
                      <a:pt x="13326" y="1515204"/>
                      <a:pt x="13326" y="1515924"/>
                      <a:pt x="13326" y="1516644"/>
                    </a:cubicBezTo>
                    <a:cubicBezTo>
                      <a:pt x="13326" y="1515924"/>
                      <a:pt x="13326" y="1514844"/>
                      <a:pt x="13326" y="1514123"/>
                    </a:cubicBezTo>
                    <a:lnTo>
                      <a:pt x="13326" y="1514123"/>
                    </a:lnTo>
                    <a:close/>
                  </a:path>
                </a:pathLst>
              </a:custGeom>
              <a:solidFill>
                <a:schemeClr val="accent2"/>
              </a:solidFill>
              <a:ln w="0" cap="flat">
                <a:noFill/>
                <a:prstDash val="solid"/>
                <a:miter/>
              </a:ln>
            </p:spPr>
            <p:txBody>
              <a:bodyPr rtlCol="0" anchor="ctr"/>
              <a:lstStyle/>
              <a:p>
                <a:endParaRPr lang="en-US" sz="744"/>
              </a:p>
            </p:txBody>
          </p:sp>
          <p:sp>
            <p:nvSpPr>
              <p:cNvPr id="3253" name="Freeform: Shape 3252">
                <a:extLst>
                  <a:ext uri="{FF2B5EF4-FFF2-40B4-BE49-F238E27FC236}">
                    <a16:creationId xmlns:a16="http://schemas.microsoft.com/office/drawing/2014/main" id="{754C12BE-DA3F-8BEB-B20E-6BB98D408A21}"/>
                  </a:ext>
                </a:extLst>
              </p:cNvPr>
              <p:cNvSpPr/>
              <p:nvPr/>
            </p:nvSpPr>
            <p:spPr>
              <a:xfrm>
                <a:off x="11781289" y="4198347"/>
                <a:ext cx="1800" cy="56696"/>
              </a:xfrm>
              <a:custGeom>
                <a:avLst/>
                <a:gdLst>
                  <a:gd name="connsiteX0" fmla="*/ 0 w 1800"/>
                  <a:gd name="connsiteY0" fmla="*/ 4846 h 56696"/>
                  <a:gd name="connsiteX1" fmla="*/ 1801 w 1800"/>
                  <a:gd name="connsiteY1" fmla="*/ 55629 h 56696"/>
                  <a:gd name="connsiteX2" fmla="*/ 0 w 1800"/>
                  <a:gd name="connsiteY2" fmla="*/ 4846 h 56696"/>
                </a:gdLst>
                <a:ahLst/>
                <a:cxnLst>
                  <a:cxn ang="0">
                    <a:pos x="connsiteX0" y="connsiteY0"/>
                  </a:cxn>
                  <a:cxn ang="0">
                    <a:pos x="connsiteX1" y="connsiteY1"/>
                  </a:cxn>
                  <a:cxn ang="0">
                    <a:pos x="connsiteX2" y="connsiteY2"/>
                  </a:cxn>
                </a:cxnLst>
                <a:rect l="l" t="t" r="r" b="b"/>
                <a:pathLst>
                  <a:path w="1800" h="56696">
                    <a:moveTo>
                      <a:pt x="0" y="4846"/>
                    </a:moveTo>
                    <a:cubicBezTo>
                      <a:pt x="720" y="21774"/>
                      <a:pt x="720" y="63913"/>
                      <a:pt x="1801" y="55629"/>
                    </a:cubicBezTo>
                    <a:cubicBezTo>
                      <a:pt x="360" y="56710"/>
                      <a:pt x="1801" y="-19645"/>
                      <a:pt x="0" y="4846"/>
                    </a:cubicBezTo>
                    <a:close/>
                  </a:path>
                </a:pathLst>
              </a:custGeom>
              <a:solidFill>
                <a:schemeClr val="accent2"/>
              </a:solidFill>
              <a:ln w="0" cap="flat">
                <a:noFill/>
                <a:prstDash val="solid"/>
                <a:miter/>
              </a:ln>
            </p:spPr>
            <p:txBody>
              <a:bodyPr rtlCol="0" anchor="ctr"/>
              <a:lstStyle/>
              <a:p>
                <a:endParaRPr lang="en-US" sz="744"/>
              </a:p>
            </p:txBody>
          </p:sp>
          <p:sp>
            <p:nvSpPr>
              <p:cNvPr id="3254" name="Freeform: Shape 3253">
                <a:extLst>
                  <a:ext uri="{FF2B5EF4-FFF2-40B4-BE49-F238E27FC236}">
                    <a16:creationId xmlns:a16="http://schemas.microsoft.com/office/drawing/2014/main" id="{947990E3-A145-675C-EBE7-AE991CAD5056}"/>
                  </a:ext>
                </a:extLst>
              </p:cNvPr>
              <p:cNvSpPr/>
              <p:nvPr/>
            </p:nvSpPr>
            <p:spPr>
              <a:xfrm>
                <a:off x="11779848" y="4221201"/>
                <a:ext cx="1080" cy="52223"/>
              </a:xfrm>
              <a:custGeom>
                <a:avLst/>
                <a:gdLst>
                  <a:gd name="connsiteX0" fmla="*/ 0 w 1080"/>
                  <a:gd name="connsiteY0" fmla="*/ 32415 h 52223"/>
                  <a:gd name="connsiteX1" fmla="*/ 1080 w 1080"/>
                  <a:gd name="connsiteY1" fmla="*/ 52223 h 52223"/>
                  <a:gd name="connsiteX2" fmla="*/ 1080 w 1080"/>
                  <a:gd name="connsiteY2" fmla="*/ 0 h 52223"/>
                  <a:gd name="connsiteX3" fmla="*/ 0 w 1080"/>
                  <a:gd name="connsiteY3" fmla="*/ 32415 h 52223"/>
                </a:gdLst>
                <a:ahLst/>
                <a:cxnLst>
                  <a:cxn ang="0">
                    <a:pos x="connsiteX0" y="connsiteY0"/>
                  </a:cxn>
                  <a:cxn ang="0">
                    <a:pos x="connsiteX1" y="connsiteY1"/>
                  </a:cxn>
                  <a:cxn ang="0">
                    <a:pos x="connsiteX2" y="connsiteY2"/>
                  </a:cxn>
                  <a:cxn ang="0">
                    <a:pos x="connsiteX3" y="connsiteY3"/>
                  </a:cxn>
                </a:cxnLst>
                <a:rect l="l" t="t" r="r" b="b"/>
                <a:pathLst>
                  <a:path w="1080" h="52223">
                    <a:moveTo>
                      <a:pt x="0" y="32415"/>
                    </a:moveTo>
                    <a:cubicBezTo>
                      <a:pt x="360" y="35296"/>
                      <a:pt x="1080" y="33495"/>
                      <a:pt x="1080" y="52223"/>
                    </a:cubicBezTo>
                    <a:lnTo>
                      <a:pt x="1080" y="0"/>
                    </a:lnTo>
                    <a:cubicBezTo>
                      <a:pt x="720" y="0"/>
                      <a:pt x="0" y="32415"/>
                      <a:pt x="0" y="32415"/>
                    </a:cubicBezTo>
                    <a:close/>
                  </a:path>
                </a:pathLst>
              </a:custGeom>
              <a:solidFill>
                <a:schemeClr val="accent2"/>
              </a:solidFill>
              <a:ln w="0" cap="flat">
                <a:noFill/>
                <a:prstDash val="solid"/>
                <a:miter/>
              </a:ln>
            </p:spPr>
            <p:txBody>
              <a:bodyPr rtlCol="0" anchor="ctr"/>
              <a:lstStyle/>
              <a:p>
                <a:endParaRPr lang="en-US" sz="744"/>
              </a:p>
            </p:txBody>
          </p:sp>
          <p:sp>
            <p:nvSpPr>
              <p:cNvPr id="3255" name="Freeform: Shape 3254">
                <a:extLst>
                  <a:ext uri="{FF2B5EF4-FFF2-40B4-BE49-F238E27FC236}">
                    <a16:creationId xmlns:a16="http://schemas.microsoft.com/office/drawing/2014/main" id="{B4524629-6FD7-D190-1A04-3968AFA04225}"/>
                  </a:ext>
                </a:extLst>
              </p:cNvPr>
              <p:cNvSpPr/>
              <p:nvPr/>
            </p:nvSpPr>
            <p:spPr>
              <a:xfrm>
                <a:off x="11766162" y="4304399"/>
                <a:ext cx="4693" cy="164594"/>
              </a:xfrm>
              <a:custGeom>
                <a:avLst/>
                <a:gdLst>
                  <a:gd name="connsiteX0" fmla="*/ 2881 w 4693"/>
                  <a:gd name="connsiteY0" fmla="*/ 2161 h 164594"/>
                  <a:gd name="connsiteX1" fmla="*/ 4682 w 4693"/>
                  <a:gd name="connsiteY1" fmla="*/ 88240 h 164594"/>
                  <a:gd name="connsiteX2" fmla="*/ 0 w 4693"/>
                  <a:gd name="connsiteY2" fmla="*/ 0 h 164594"/>
                  <a:gd name="connsiteX3" fmla="*/ 3242 w 4693"/>
                  <a:gd name="connsiteY3" fmla="*/ 164594 h 164594"/>
                  <a:gd name="connsiteX4" fmla="*/ 2881 w 4693"/>
                  <a:gd name="connsiteY4" fmla="*/ 2161 h 1645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93" h="164594">
                    <a:moveTo>
                      <a:pt x="2881" y="2161"/>
                    </a:moveTo>
                    <a:cubicBezTo>
                      <a:pt x="3962" y="29173"/>
                      <a:pt x="4682" y="46101"/>
                      <a:pt x="4682" y="88240"/>
                    </a:cubicBezTo>
                    <a:cubicBezTo>
                      <a:pt x="1081" y="104087"/>
                      <a:pt x="3602" y="19089"/>
                      <a:pt x="0" y="0"/>
                    </a:cubicBezTo>
                    <a:cubicBezTo>
                      <a:pt x="0" y="77075"/>
                      <a:pt x="2881" y="100846"/>
                      <a:pt x="3242" y="164594"/>
                    </a:cubicBezTo>
                    <a:cubicBezTo>
                      <a:pt x="4682" y="133260"/>
                      <a:pt x="5763" y="4322"/>
                      <a:pt x="2881" y="2161"/>
                    </a:cubicBezTo>
                    <a:close/>
                  </a:path>
                </a:pathLst>
              </a:custGeom>
              <a:solidFill>
                <a:schemeClr val="accent2"/>
              </a:solidFill>
              <a:ln w="0" cap="flat">
                <a:noFill/>
                <a:prstDash val="solid"/>
                <a:miter/>
              </a:ln>
            </p:spPr>
            <p:txBody>
              <a:bodyPr rtlCol="0" anchor="ctr"/>
              <a:lstStyle/>
              <a:p>
                <a:endParaRPr lang="en-US" sz="744"/>
              </a:p>
            </p:txBody>
          </p:sp>
          <p:sp>
            <p:nvSpPr>
              <p:cNvPr id="3256" name="Freeform: Shape 3255">
                <a:extLst>
                  <a:ext uri="{FF2B5EF4-FFF2-40B4-BE49-F238E27FC236}">
                    <a16:creationId xmlns:a16="http://schemas.microsoft.com/office/drawing/2014/main" id="{2749FF7C-D53C-2E0F-4C5B-39035D916B72}"/>
                  </a:ext>
                </a:extLst>
              </p:cNvPr>
              <p:cNvSpPr/>
              <p:nvPr/>
            </p:nvSpPr>
            <p:spPr>
              <a:xfrm>
                <a:off x="11764361" y="4268022"/>
                <a:ext cx="1080" cy="47181"/>
              </a:xfrm>
              <a:custGeom>
                <a:avLst/>
                <a:gdLst>
                  <a:gd name="connsiteX0" fmla="*/ 0 w 1080"/>
                  <a:gd name="connsiteY0" fmla="*/ 4322 h 47181"/>
                  <a:gd name="connsiteX1" fmla="*/ 1081 w 1080"/>
                  <a:gd name="connsiteY1" fmla="*/ 47181 h 47181"/>
                  <a:gd name="connsiteX2" fmla="*/ 1081 w 1080"/>
                  <a:gd name="connsiteY2" fmla="*/ 42859 h 47181"/>
                  <a:gd name="connsiteX3" fmla="*/ 360 w 1080"/>
                  <a:gd name="connsiteY3" fmla="*/ 0 h 47181"/>
                  <a:gd name="connsiteX4" fmla="*/ 0 w 1080"/>
                  <a:gd name="connsiteY4" fmla="*/ 4322 h 471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 h="47181">
                    <a:moveTo>
                      <a:pt x="0" y="4322"/>
                    </a:moveTo>
                    <a:lnTo>
                      <a:pt x="1081" y="47181"/>
                    </a:lnTo>
                    <a:lnTo>
                      <a:pt x="1081" y="42859"/>
                    </a:lnTo>
                    <a:lnTo>
                      <a:pt x="360" y="0"/>
                    </a:lnTo>
                    <a:lnTo>
                      <a:pt x="0" y="4322"/>
                    </a:lnTo>
                    <a:close/>
                  </a:path>
                </a:pathLst>
              </a:custGeom>
              <a:solidFill>
                <a:schemeClr val="accent2"/>
              </a:solidFill>
              <a:ln w="0" cap="flat">
                <a:noFill/>
                <a:prstDash val="solid"/>
                <a:miter/>
              </a:ln>
            </p:spPr>
            <p:txBody>
              <a:bodyPr rtlCol="0" anchor="ctr"/>
              <a:lstStyle/>
              <a:p>
                <a:endParaRPr lang="en-US" sz="744"/>
              </a:p>
            </p:txBody>
          </p:sp>
          <p:sp>
            <p:nvSpPr>
              <p:cNvPr id="3257" name="Freeform: Shape 3256">
                <a:extLst>
                  <a:ext uri="{FF2B5EF4-FFF2-40B4-BE49-F238E27FC236}">
                    <a16:creationId xmlns:a16="http://schemas.microsoft.com/office/drawing/2014/main" id="{377358BC-646E-E040-53E6-E91724A8281A}"/>
                  </a:ext>
                </a:extLst>
              </p:cNvPr>
              <p:cNvSpPr/>
              <p:nvPr/>
            </p:nvSpPr>
            <p:spPr>
              <a:xfrm>
                <a:off x="11671079" y="3308910"/>
                <a:ext cx="23771" cy="39617"/>
              </a:xfrm>
              <a:custGeom>
                <a:avLst/>
                <a:gdLst>
                  <a:gd name="connsiteX0" fmla="*/ 23411 w 23771"/>
                  <a:gd name="connsiteY0" fmla="*/ 39618 h 39617"/>
                  <a:gd name="connsiteX1" fmla="*/ 14407 w 23771"/>
                  <a:gd name="connsiteY1" fmla="*/ 23050 h 39617"/>
                  <a:gd name="connsiteX2" fmla="*/ 0 w 23771"/>
                  <a:gd name="connsiteY2" fmla="*/ 0 h 39617"/>
                  <a:gd name="connsiteX3" fmla="*/ 10805 w 23771"/>
                  <a:gd name="connsiteY3" fmla="*/ 18008 h 39617"/>
                  <a:gd name="connsiteX4" fmla="*/ 23771 w 23771"/>
                  <a:gd name="connsiteY4" fmla="*/ 39618 h 39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1" h="39617">
                    <a:moveTo>
                      <a:pt x="23411" y="39618"/>
                    </a:moveTo>
                    <a:cubicBezTo>
                      <a:pt x="23050" y="37457"/>
                      <a:pt x="19089" y="30974"/>
                      <a:pt x="14407" y="23050"/>
                    </a:cubicBezTo>
                    <a:cubicBezTo>
                      <a:pt x="9725" y="15127"/>
                      <a:pt x="4322" y="6123"/>
                      <a:pt x="0" y="0"/>
                    </a:cubicBezTo>
                    <a:cubicBezTo>
                      <a:pt x="3242" y="5042"/>
                      <a:pt x="6843" y="11165"/>
                      <a:pt x="10805" y="18008"/>
                    </a:cubicBezTo>
                    <a:cubicBezTo>
                      <a:pt x="14767" y="24851"/>
                      <a:pt x="19089" y="32054"/>
                      <a:pt x="23771" y="39618"/>
                    </a:cubicBezTo>
                    <a:close/>
                  </a:path>
                </a:pathLst>
              </a:custGeom>
              <a:solidFill>
                <a:schemeClr val="accent2"/>
              </a:solidFill>
              <a:ln w="0" cap="flat">
                <a:noFill/>
                <a:prstDash val="solid"/>
                <a:miter/>
              </a:ln>
            </p:spPr>
            <p:txBody>
              <a:bodyPr rtlCol="0" anchor="ctr"/>
              <a:lstStyle/>
              <a:p>
                <a:endParaRPr lang="en-US" sz="744"/>
              </a:p>
            </p:txBody>
          </p:sp>
          <p:sp>
            <p:nvSpPr>
              <p:cNvPr id="3258" name="Freeform: Shape 3257">
                <a:extLst>
                  <a:ext uri="{FF2B5EF4-FFF2-40B4-BE49-F238E27FC236}">
                    <a16:creationId xmlns:a16="http://schemas.microsoft.com/office/drawing/2014/main" id="{5A10E47D-4C62-0022-E743-5440586C096D}"/>
                  </a:ext>
                </a:extLst>
              </p:cNvPr>
              <p:cNvSpPr/>
              <p:nvPr/>
            </p:nvSpPr>
            <p:spPr>
              <a:xfrm>
                <a:off x="10868277" y="5762697"/>
                <a:ext cx="300735" cy="40338"/>
              </a:xfrm>
              <a:custGeom>
                <a:avLst/>
                <a:gdLst>
                  <a:gd name="connsiteX0" fmla="*/ 0 w 300735"/>
                  <a:gd name="connsiteY0" fmla="*/ 40338 h 40338"/>
                  <a:gd name="connsiteX1" fmla="*/ 15487 w 300735"/>
                  <a:gd name="connsiteY1" fmla="*/ 28093 h 40338"/>
                  <a:gd name="connsiteX2" fmla="*/ 18008 w 300735"/>
                  <a:gd name="connsiteY2" fmla="*/ 28093 h 40338"/>
                  <a:gd name="connsiteX3" fmla="*/ 21610 w 300735"/>
                  <a:gd name="connsiteY3" fmla="*/ 28093 h 40338"/>
                  <a:gd name="connsiteX4" fmla="*/ 31694 w 300735"/>
                  <a:gd name="connsiteY4" fmla="*/ 28093 h 40338"/>
                  <a:gd name="connsiteX5" fmla="*/ 52224 w 300735"/>
                  <a:gd name="connsiteY5" fmla="*/ 28093 h 40338"/>
                  <a:gd name="connsiteX6" fmla="*/ 93282 w 300735"/>
                  <a:gd name="connsiteY6" fmla="*/ 28093 h 40338"/>
                  <a:gd name="connsiteX7" fmla="*/ 114172 w 300735"/>
                  <a:gd name="connsiteY7" fmla="*/ 27372 h 40338"/>
                  <a:gd name="connsiteX8" fmla="*/ 124616 w 300735"/>
                  <a:gd name="connsiteY8" fmla="*/ 27372 h 40338"/>
                  <a:gd name="connsiteX9" fmla="*/ 135061 w 300735"/>
                  <a:gd name="connsiteY9" fmla="*/ 26652 h 40338"/>
                  <a:gd name="connsiteX10" fmla="*/ 300736 w 300735"/>
                  <a:gd name="connsiteY10" fmla="*/ 0 h 40338"/>
                  <a:gd name="connsiteX11" fmla="*/ 155230 w 300735"/>
                  <a:gd name="connsiteY11" fmla="*/ 24851 h 40338"/>
                  <a:gd name="connsiteX12" fmla="*/ 135061 w 300735"/>
                  <a:gd name="connsiteY12" fmla="*/ 26292 h 40338"/>
                  <a:gd name="connsiteX13" fmla="*/ 114172 w 300735"/>
                  <a:gd name="connsiteY13" fmla="*/ 27012 h 40338"/>
                  <a:gd name="connsiteX14" fmla="*/ 92202 w 300735"/>
                  <a:gd name="connsiteY14" fmla="*/ 27733 h 40338"/>
                  <a:gd name="connsiteX15" fmla="*/ 69872 w 300735"/>
                  <a:gd name="connsiteY15" fmla="*/ 27733 h 40338"/>
                  <a:gd name="connsiteX16" fmla="*/ 22330 w 300735"/>
                  <a:gd name="connsiteY16" fmla="*/ 27733 h 40338"/>
                  <a:gd name="connsiteX17" fmla="*/ 19449 w 300735"/>
                  <a:gd name="connsiteY17" fmla="*/ 27733 h 40338"/>
                  <a:gd name="connsiteX18" fmla="*/ 18008 w 300735"/>
                  <a:gd name="connsiteY18" fmla="*/ 27733 h 40338"/>
                  <a:gd name="connsiteX19" fmla="*/ 14767 w 300735"/>
                  <a:gd name="connsiteY19" fmla="*/ 28093 h 40338"/>
                  <a:gd name="connsiteX20" fmla="*/ 9004 w 300735"/>
                  <a:gd name="connsiteY20" fmla="*/ 30614 h 40338"/>
                  <a:gd name="connsiteX21" fmla="*/ 360 w 300735"/>
                  <a:gd name="connsiteY21" fmla="*/ 40338 h 40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0735" h="40338">
                    <a:moveTo>
                      <a:pt x="0" y="40338"/>
                    </a:moveTo>
                    <a:cubicBezTo>
                      <a:pt x="2881" y="34215"/>
                      <a:pt x="8644" y="29173"/>
                      <a:pt x="15487" y="28093"/>
                    </a:cubicBezTo>
                    <a:cubicBezTo>
                      <a:pt x="16207" y="28093"/>
                      <a:pt x="17288" y="28093"/>
                      <a:pt x="18008" y="28093"/>
                    </a:cubicBezTo>
                    <a:cubicBezTo>
                      <a:pt x="19089" y="28093"/>
                      <a:pt x="19449" y="28093"/>
                      <a:pt x="21610" y="28093"/>
                    </a:cubicBezTo>
                    <a:lnTo>
                      <a:pt x="31694" y="28093"/>
                    </a:lnTo>
                    <a:cubicBezTo>
                      <a:pt x="31694" y="28093"/>
                      <a:pt x="52224" y="28093"/>
                      <a:pt x="52224" y="28093"/>
                    </a:cubicBezTo>
                    <a:cubicBezTo>
                      <a:pt x="65910" y="28093"/>
                      <a:pt x="79236" y="28093"/>
                      <a:pt x="93282" y="28093"/>
                    </a:cubicBezTo>
                    <a:lnTo>
                      <a:pt x="114172" y="27372"/>
                    </a:lnTo>
                    <a:lnTo>
                      <a:pt x="124616" y="27372"/>
                    </a:lnTo>
                    <a:cubicBezTo>
                      <a:pt x="128218" y="27012"/>
                      <a:pt x="131459" y="27012"/>
                      <a:pt x="135061" y="26652"/>
                    </a:cubicBezTo>
                    <a:cubicBezTo>
                      <a:pt x="190886" y="23411"/>
                      <a:pt x="246711" y="14407"/>
                      <a:pt x="300736" y="0"/>
                    </a:cubicBezTo>
                    <a:cubicBezTo>
                      <a:pt x="253915" y="12246"/>
                      <a:pt x="208174" y="20529"/>
                      <a:pt x="155230" y="24851"/>
                    </a:cubicBezTo>
                    <a:cubicBezTo>
                      <a:pt x="148747" y="25211"/>
                      <a:pt x="141904" y="25932"/>
                      <a:pt x="135061" y="26292"/>
                    </a:cubicBezTo>
                    <a:cubicBezTo>
                      <a:pt x="128218" y="27012"/>
                      <a:pt x="121375" y="26652"/>
                      <a:pt x="114172" y="27012"/>
                    </a:cubicBezTo>
                    <a:cubicBezTo>
                      <a:pt x="106968" y="27012"/>
                      <a:pt x="99765" y="27372"/>
                      <a:pt x="92202" y="27733"/>
                    </a:cubicBezTo>
                    <a:cubicBezTo>
                      <a:pt x="84638" y="27733"/>
                      <a:pt x="77435" y="27733"/>
                      <a:pt x="69872" y="27733"/>
                    </a:cubicBezTo>
                    <a:cubicBezTo>
                      <a:pt x="54745" y="27733"/>
                      <a:pt x="38898" y="27733"/>
                      <a:pt x="22330" y="27733"/>
                    </a:cubicBezTo>
                    <a:lnTo>
                      <a:pt x="19449" y="27733"/>
                    </a:lnTo>
                    <a:cubicBezTo>
                      <a:pt x="19089" y="27733"/>
                      <a:pt x="18368" y="27733"/>
                      <a:pt x="18008" y="27733"/>
                    </a:cubicBezTo>
                    <a:cubicBezTo>
                      <a:pt x="16928" y="27733"/>
                      <a:pt x="15847" y="27733"/>
                      <a:pt x="14767" y="28093"/>
                    </a:cubicBezTo>
                    <a:cubicBezTo>
                      <a:pt x="12606" y="28453"/>
                      <a:pt x="10805" y="29533"/>
                      <a:pt x="9004" y="30614"/>
                    </a:cubicBezTo>
                    <a:cubicBezTo>
                      <a:pt x="5402" y="32775"/>
                      <a:pt x="2161" y="36377"/>
                      <a:pt x="360" y="40338"/>
                    </a:cubicBezTo>
                    <a:close/>
                  </a:path>
                </a:pathLst>
              </a:custGeom>
              <a:solidFill>
                <a:schemeClr val="accent2"/>
              </a:solidFill>
              <a:ln w="0" cap="flat">
                <a:noFill/>
                <a:prstDash val="solid"/>
                <a:miter/>
              </a:ln>
            </p:spPr>
            <p:txBody>
              <a:bodyPr rtlCol="0" anchor="ctr"/>
              <a:lstStyle/>
              <a:p>
                <a:endParaRPr lang="en-US" sz="744"/>
              </a:p>
            </p:txBody>
          </p:sp>
          <p:sp>
            <p:nvSpPr>
              <p:cNvPr id="3259" name="Freeform: Shape 3258">
                <a:extLst>
                  <a:ext uri="{FF2B5EF4-FFF2-40B4-BE49-F238E27FC236}">
                    <a16:creationId xmlns:a16="http://schemas.microsoft.com/office/drawing/2014/main" id="{2F0D92A7-421B-67A5-B1C2-1E2217F155FA}"/>
                  </a:ext>
                </a:extLst>
              </p:cNvPr>
              <p:cNvSpPr/>
              <p:nvPr/>
            </p:nvSpPr>
            <p:spPr>
              <a:xfrm>
                <a:off x="10710165" y="2913091"/>
                <a:ext cx="254995" cy="4321"/>
              </a:xfrm>
              <a:custGeom>
                <a:avLst/>
                <a:gdLst>
                  <a:gd name="connsiteX0" fmla="*/ 38177 w 254995"/>
                  <a:gd name="connsiteY0" fmla="*/ 3962 h 4321"/>
                  <a:gd name="connsiteX1" fmla="*/ 145866 w 254995"/>
                  <a:gd name="connsiteY1" fmla="*/ 1801 h 4321"/>
                  <a:gd name="connsiteX2" fmla="*/ 195568 w 254995"/>
                  <a:gd name="connsiteY2" fmla="*/ 720 h 4321"/>
                  <a:gd name="connsiteX3" fmla="*/ 223301 w 254995"/>
                  <a:gd name="connsiteY3" fmla="*/ 360 h 4321"/>
                  <a:gd name="connsiteX4" fmla="*/ 254995 w 254995"/>
                  <a:gd name="connsiteY4" fmla="*/ 360 h 4321"/>
                  <a:gd name="connsiteX5" fmla="*/ 243830 w 254995"/>
                  <a:gd name="connsiteY5" fmla="*/ 0 h 4321"/>
                  <a:gd name="connsiteX6" fmla="*/ 233385 w 254995"/>
                  <a:gd name="connsiteY6" fmla="*/ 0 h 4321"/>
                  <a:gd name="connsiteX7" fmla="*/ 213936 w 254995"/>
                  <a:gd name="connsiteY7" fmla="*/ 0 h 4321"/>
                  <a:gd name="connsiteX8" fmla="*/ 179001 w 254995"/>
                  <a:gd name="connsiteY8" fmla="*/ 0 h 4321"/>
                  <a:gd name="connsiteX9" fmla="*/ 120294 w 254995"/>
                  <a:gd name="connsiteY9" fmla="*/ 1080 h 4321"/>
                  <a:gd name="connsiteX10" fmla="*/ 0 w 254995"/>
                  <a:gd name="connsiteY10" fmla="*/ 1801 h 4321"/>
                  <a:gd name="connsiteX11" fmla="*/ 37817 w 254995"/>
                  <a:gd name="connsiteY11" fmla="*/ 4322 h 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4995" h="4321">
                    <a:moveTo>
                      <a:pt x="38177" y="3962"/>
                    </a:moveTo>
                    <a:cubicBezTo>
                      <a:pt x="82117" y="3241"/>
                      <a:pt x="113811" y="2521"/>
                      <a:pt x="145866" y="1801"/>
                    </a:cubicBezTo>
                    <a:cubicBezTo>
                      <a:pt x="161713" y="1801"/>
                      <a:pt x="177920" y="1080"/>
                      <a:pt x="195568" y="720"/>
                    </a:cubicBezTo>
                    <a:cubicBezTo>
                      <a:pt x="204572" y="720"/>
                      <a:pt x="213576" y="720"/>
                      <a:pt x="223301" y="360"/>
                    </a:cubicBezTo>
                    <a:cubicBezTo>
                      <a:pt x="233025" y="360"/>
                      <a:pt x="243470" y="0"/>
                      <a:pt x="254995" y="360"/>
                    </a:cubicBezTo>
                    <a:cubicBezTo>
                      <a:pt x="251393" y="360"/>
                      <a:pt x="247431" y="360"/>
                      <a:pt x="243830" y="0"/>
                    </a:cubicBezTo>
                    <a:cubicBezTo>
                      <a:pt x="240228" y="0"/>
                      <a:pt x="236987" y="0"/>
                      <a:pt x="233385" y="0"/>
                    </a:cubicBezTo>
                    <a:cubicBezTo>
                      <a:pt x="226542" y="0"/>
                      <a:pt x="220059" y="0"/>
                      <a:pt x="213936" y="0"/>
                    </a:cubicBezTo>
                    <a:cubicBezTo>
                      <a:pt x="201331" y="0"/>
                      <a:pt x="189805" y="0"/>
                      <a:pt x="179001" y="0"/>
                    </a:cubicBezTo>
                    <a:cubicBezTo>
                      <a:pt x="157391" y="0"/>
                      <a:pt x="138302" y="720"/>
                      <a:pt x="120294" y="1080"/>
                    </a:cubicBezTo>
                    <a:cubicBezTo>
                      <a:pt x="83558" y="2161"/>
                      <a:pt x="49342" y="2881"/>
                      <a:pt x="0" y="1801"/>
                    </a:cubicBezTo>
                    <a:lnTo>
                      <a:pt x="37817" y="4322"/>
                    </a:lnTo>
                    <a:close/>
                  </a:path>
                </a:pathLst>
              </a:custGeom>
              <a:solidFill>
                <a:schemeClr val="accent2"/>
              </a:solidFill>
              <a:ln w="0" cap="flat">
                <a:noFill/>
                <a:prstDash val="solid"/>
                <a:miter/>
              </a:ln>
            </p:spPr>
            <p:txBody>
              <a:bodyPr rtlCol="0" anchor="ctr"/>
              <a:lstStyle/>
              <a:p>
                <a:endParaRPr lang="en-US" sz="744"/>
              </a:p>
            </p:txBody>
          </p:sp>
          <p:sp>
            <p:nvSpPr>
              <p:cNvPr id="3260" name="Freeform: Shape 3259">
                <a:extLst>
                  <a:ext uri="{FF2B5EF4-FFF2-40B4-BE49-F238E27FC236}">
                    <a16:creationId xmlns:a16="http://schemas.microsoft.com/office/drawing/2014/main" id="{D3133207-5D02-1F03-B990-CD7E874563F7}"/>
                  </a:ext>
                </a:extLst>
              </p:cNvPr>
              <p:cNvSpPr/>
              <p:nvPr/>
            </p:nvSpPr>
            <p:spPr>
              <a:xfrm>
                <a:off x="10722823" y="2907689"/>
                <a:ext cx="82785" cy="4321"/>
              </a:xfrm>
              <a:custGeom>
                <a:avLst/>
                <a:gdLst>
                  <a:gd name="connsiteX0" fmla="*/ 56493 w 82785"/>
                  <a:gd name="connsiteY0" fmla="*/ 0 h 4321"/>
                  <a:gd name="connsiteX1" fmla="*/ 1389 w 82785"/>
                  <a:gd name="connsiteY1" fmla="*/ 4322 h 4321"/>
                  <a:gd name="connsiteX2" fmla="*/ 82785 w 82785"/>
                  <a:gd name="connsiteY2" fmla="*/ 2521 h 4321"/>
                  <a:gd name="connsiteX3" fmla="*/ 56493 w 82785"/>
                  <a:gd name="connsiteY3" fmla="*/ 360 h 4321"/>
                </a:gdLst>
                <a:ahLst/>
                <a:cxnLst>
                  <a:cxn ang="0">
                    <a:pos x="connsiteX0" y="connsiteY0"/>
                  </a:cxn>
                  <a:cxn ang="0">
                    <a:pos x="connsiteX1" y="connsiteY1"/>
                  </a:cxn>
                  <a:cxn ang="0">
                    <a:pos x="connsiteX2" y="connsiteY2"/>
                  </a:cxn>
                  <a:cxn ang="0">
                    <a:pos x="connsiteX3" y="connsiteY3"/>
                  </a:cxn>
                </a:cxnLst>
                <a:rect l="l" t="t" r="r" b="b"/>
                <a:pathLst>
                  <a:path w="82785" h="4321">
                    <a:moveTo>
                      <a:pt x="56493" y="0"/>
                    </a:moveTo>
                    <a:cubicBezTo>
                      <a:pt x="70900" y="2161"/>
                      <a:pt x="-11577" y="2521"/>
                      <a:pt x="1389" y="4322"/>
                    </a:cubicBezTo>
                    <a:cubicBezTo>
                      <a:pt x="60815" y="3962"/>
                      <a:pt x="29121" y="2161"/>
                      <a:pt x="82785" y="2521"/>
                    </a:cubicBezTo>
                    <a:lnTo>
                      <a:pt x="56493" y="360"/>
                    </a:lnTo>
                    <a:close/>
                  </a:path>
                </a:pathLst>
              </a:custGeom>
              <a:solidFill>
                <a:schemeClr val="accent2"/>
              </a:solidFill>
              <a:ln w="0" cap="flat">
                <a:noFill/>
                <a:prstDash val="solid"/>
                <a:miter/>
              </a:ln>
            </p:spPr>
            <p:txBody>
              <a:bodyPr rtlCol="0" anchor="ctr"/>
              <a:lstStyle/>
              <a:p>
                <a:endParaRPr lang="en-US" sz="744"/>
              </a:p>
            </p:txBody>
          </p:sp>
          <p:sp>
            <p:nvSpPr>
              <p:cNvPr id="3261" name="Freeform: Shape 3260">
                <a:extLst>
                  <a:ext uri="{FF2B5EF4-FFF2-40B4-BE49-F238E27FC236}">
                    <a16:creationId xmlns:a16="http://schemas.microsoft.com/office/drawing/2014/main" id="{77E0DCCD-EAEB-2CE3-AA47-48E93D8D8CB4}"/>
                  </a:ext>
                </a:extLst>
              </p:cNvPr>
              <p:cNvSpPr/>
              <p:nvPr/>
            </p:nvSpPr>
            <p:spPr>
              <a:xfrm>
                <a:off x="11145962" y="2968196"/>
                <a:ext cx="25571" cy="5402"/>
              </a:xfrm>
              <a:custGeom>
                <a:avLst/>
                <a:gdLst>
                  <a:gd name="connsiteX0" fmla="*/ 25571 w 25571"/>
                  <a:gd name="connsiteY0" fmla="*/ 5402 h 5402"/>
                  <a:gd name="connsiteX1" fmla="*/ 12966 w 25571"/>
                  <a:gd name="connsiteY1" fmla="*/ 2521 h 5402"/>
                  <a:gd name="connsiteX2" fmla="*/ 0 w 25571"/>
                  <a:gd name="connsiteY2" fmla="*/ 0 h 5402"/>
                  <a:gd name="connsiteX3" fmla="*/ 10445 w 25571"/>
                  <a:gd name="connsiteY3" fmla="*/ 2161 h 5402"/>
                  <a:gd name="connsiteX4" fmla="*/ 20529 w 25571"/>
                  <a:gd name="connsiteY4" fmla="*/ 4682 h 5402"/>
                  <a:gd name="connsiteX5" fmla="*/ 25571 w 25571"/>
                  <a:gd name="connsiteY5" fmla="*/ 5402 h 5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571" h="5402">
                    <a:moveTo>
                      <a:pt x="25571" y="5402"/>
                    </a:moveTo>
                    <a:lnTo>
                      <a:pt x="12966" y="2521"/>
                    </a:lnTo>
                    <a:cubicBezTo>
                      <a:pt x="8644" y="1441"/>
                      <a:pt x="4322" y="720"/>
                      <a:pt x="0" y="0"/>
                    </a:cubicBezTo>
                    <a:lnTo>
                      <a:pt x="10445" y="2161"/>
                    </a:lnTo>
                    <a:lnTo>
                      <a:pt x="20529" y="4682"/>
                    </a:lnTo>
                    <a:lnTo>
                      <a:pt x="25571" y="5402"/>
                    </a:lnTo>
                    <a:close/>
                  </a:path>
                </a:pathLst>
              </a:custGeom>
              <a:solidFill>
                <a:schemeClr val="accent2"/>
              </a:solidFill>
              <a:ln w="0" cap="flat">
                <a:noFill/>
                <a:prstDash val="solid"/>
                <a:miter/>
              </a:ln>
            </p:spPr>
            <p:txBody>
              <a:bodyPr rtlCol="0" anchor="ctr"/>
              <a:lstStyle/>
              <a:p>
                <a:endParaRPr lang="en-US" sz="744"/>
              </a:p>
            </p:txBody>
          </p:sp>
          <p:sp>
            <p:nvSpPr>
              <p:cNvPr id="3262" name="Freeform: Shape 3261">
                <a:extLst>
                  <a:ext uri="{FF2B5EF4-FFF2-40B4-BE49-F238E27FC236}">
                    <a16:creationId xmlns:a16="http://schemas.microsoft.com/office/drawing/2014/main" id="{606485E2-BB85-8F49-951F-B268CA403CB2}"/>
                  </a:ext>
                </a:extLst>
              </p:cNvPr>
              <p:cNvSpPr/>
              <p:nvPr/>
            </p:nvSpPr>
            <p:spPr>
              <a:xfrm>
                <a:off x="10343880" y="2908409"/>
                <a:ext cx="44299" cy="1080"/>
              </a:xfrm>
              <a:custGeom>
                <a:avLst/>
                <a:gdLst>
                  <a:gd name="connsiteX0" fmla="*/ 34576 w 44299"/>
                  <a:gd name="connsiteY0" fmla="*/ 1080 h 1080"/>
                  <a:gd name="connsiteX1" fmla="*/ 44300 w 44299"/>
                  <a:gd name="connsiteY1" fmla="*/ 720 h 1080"/>
                  <a:gd name="connsiteX2" fmla="*/ 0 w 44299"/>
                  <a:gd name="connsiteY2" fmla="*/ 0 h 1080"/>
                  <a:gd name="connsiteX3" fmla="*/ 34576 w 44299"/>
                  <a:gd name="connsiteY3" fmla="*/ 1080 h 1080"/>
                </a:gdLst>
                <a:ahLst/>
                <a:cxnLst>
                  <a:cxn ang="0">
                    <a:pos x="connsiteX0" y="connsiteY0"/>
                  </a:cxn>
                  <a:cxn ang="0">
                    <a:pos x="connsiteX1" y="connsiteY1"/>
                  </a:cxn>
                  <a:cxn ang="0">
                    <a:pos x="connsiteX2" y="connsiteY2"/>
                  </a:cxn>
                  <a:cxn ang="0">
                    <a:pos x="connsiteX3" y="connsiteY3"/>
                  </a:cxn>
                </a:cxnLst>
                <a:rect l="l" t="t" r="r" b="b"/>
                <a:pathLst>
                  <a:path w="44299" h="1080">
                    <a:moveTo>
                      <a:pt x="34576" y="1080"/>
                    </a:moveTo>
                    <a:lnTo>
                      <a:pt x="44300" y="720"/>
                    </a:lnTo>
                    <a:lnTo>
                      <a:pt x="0" y="0"/>
                    </a:lnTo>
                    <a:lnTo>
                      <a:pt x="34576" y="1080"/>
                    </a:lnTo>
                    <a:close/>
                  </a:path>
                </a:pathLst>
              </a:custGeom>
              <a:solidFill>
                <a:schemeClr val="accent2"/>
              </a:solidFill>
              <a:ln w="0" cap="flat">
                <a:noFill/>
                <a:prstDash val="solid"/>
                <a:miter/>
              </a:ln>
            </p:spPr>
            <p:txBody>
              <a:bodyPr rtlCol="0" anchor="ctr"/>
              <a:lstStyle/>
              <a:p>
                <a:endParaRPr lang="en-US" sz="744"/>
              </a:p>
            </p:txBody>
          </p:sp>
          <p:sp>
            <p:nvSpPr>
              <p:cNvPr id="3263" name="Freeform: Shape 3262">
                <a:extLst>
                  <a:ext uri="{FF2B5EF4-FFF2-40B4-BE49-F238E27FC236}">
                    <a16:creationId xmlns:a16="http://schemas.microsoft.com/office/drawing/2014/main" id="{AE041A5C-4DEE-B9B3-20F2-A6FFEB455F6F}"/>
                  </a:ext>
                </a:extLst>
              </p:cNvPr>
              <p:cNvSpPr/>
              <p:nvPr/>
            </p:nvSpPr>
            <p:spPr>
              <a:xfrm>
                <a:off x="10388180" y="2908409"/>
                <a:ext cx="9724" cy="160"/>
              </a:xfrm>
              <a:custGeom>
                <a:avLst/>
                <a:gdLst>
                  <a:gd name="connsiteX0" fmla="*/ 9724 w 9724"/>
                  <a:gd name="connsiteY0" fmla="*/ 0 h 160"/>
                  <a:gd name="connsiteX1" fmla="*/ 0 w 9724"/>
                  <a:gd name="connsiteY1" fmla="*/ 0 h 160"/>
                  <a:gd name="connsiteX2" fmla="*/ 9724 w 9724"/>
                  <a:gd name="connsiteY2" fmla="*/ 0 h 160"/>
                </a:gdLst>
                <a:ahLst/>
                <a:cxnLst>
                  <a:cxn ang="0">
                    <a:pos x="connsiteX0" y="connsiteY0"/>
                  </a:cxn>
                  <a:cxn ang="0">
                    <a:pos x="connsiteX1" y="connsiteY1"/>
                  </a:cxn>
                  <a:cxn ang="0">
                    <a:pos x="connsiteX2" y="connsiteY2"/>
                  </a:cxn>
                </a:cxnLst>
                <a:rect l="l" t="t" r="r" b="b"/>
                <a:pathLst>
                  <a:path w="9724" h="160">
                    <a:moveTo>
                      <a:pt x="9724" y="0"/>
                    </a:moveTo>
                    <a:lnTo>
                      <a:pt x="0" y="0"/>
                    </a:lnTo>
                    <a:cubicBezTo>
                      <a:pt x="0" y="360"/>
                      <a:pt x="9724" y="0"/>
                      <a:pt x="9724" y="0"/>
                    </a:cubicBezTo>
                    <a:close/>
                  </a:path>
                </a:pathLst>
              </a:custGeom>
              <a:solidFill>
                <a:schemeClr val="accent2"/>
              </a:solidFill>
              <a:ln w="0" cap="flat">
                <a:noFill/>
                <a:prstDash val="solid"/>
                <a:miter/>
              </a:ln>
            </p:spPr>
            <p:txBody>
              <a:bodyPr rtlCol="0" anchor="ctr"/>
              <a:lstStyle/>
              <a:p>
                <a:endParaRPr lang="en-US" sz="744"/>
              </a:p>
            </p:txBody>
          </p:sp>
          <p:sp>
            <p:nvSpPr>
              <p:cNvPr id="3264" name="Freeform: Shape 3263">
                <a:extLst>
                  <a:ext uri="{FF2B5EF4-FFF2-40B4-BE49-F238E27FC236}">
                    <a16:creationId xmlns:a16="http://schemas.microsoft.com/office/drawing/2014/main" id="{001B2286-784E-36BD-1CDA-0820CDF8687A}"/>
                  </a:ext>
                </a:extLst>
              </p:cNvPr>
              <p:cNvSpPr/>
              <p:nvPr/>
            </p:nvSpPr>
            <p:spPr>
              <a:xfrm>
                <a:off x="11137678" y="2969997"/>
                <a:ext cx="56185" cy="14406"/>
              </a:xfrm>
              <a:custGeom>
                <a:avLst/>
                <a:gdLst>
                  <a:gd name="connsiteX0" fmla="*/ 0 w 56185"/>
                  <a:gd name="connsiteY0" fmla="*/ 0 h 14406"/>
                  <a:gd name="connsiteX1" fmla="*/ 18728 w 56185"/>
                  <a:gd name="connsiteY1" fmla="*/ 4682 h 14406"/>
                  <a:gd name="connsiteX2" fmla="*/ 37457 w 56185"/>
                  <a:gd name="connsiteY2" fmla="*/ 10085 h 14406"/>
                  <a:gd name="connsiteX3" fmla="*/ 56185 w 56185"/>
                  <a:gd name="connsiteY3" fmla="*/ 14407 h 14406"/>
                  <a:gd name="connsiteX4" fmla="*/ 0 w 56185"/>
                  <a:gd name="connsiteY4" fmla="*/ 0 h 144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185" h="14406">
                    <a:moveTo>
                      <a:pt x="0" y="0"/>
                    </a:moveTo>
                    <a:cubicBezTo>
                      <a:pt x="6123" y="1441"/>
                      <a:pt x="12606" y="2881"/>
                      <a:pt x="18728" y="4682"/>
                    </a:cubicBezTo>
                    <a:lnTo>
                      <a:pt x="37457" y="10085"/>
                    </a:lnTo>
                    <a:lnTo>
                      <a:pt x="56185" y="14407"/>
                    </a:lnTo>
                    <a:cubicBezTo>
                      <a:pt x="37457" y="9364"/>
                      <a:pt x="19089" y="3602"/>
                      <a:pt x="0" y="0"/>
                    </a:cubicBezTo>
                    <a:close/>
                  </a:path>
                </a:pathLst>
              </a:custGeom>
              <a:solidFill>
                <a:schemeClr val="accent2"/>
              </a:solidFill>
              <a:ln w="0" cap="flat">
                <a:noFill/>
                <a:prstDash val="solid"/>
                <a:miter/>
              </a:ln>
            </p:spPr>
            <p:txBody>
              <a:bodyPr rtlCol="0" anchor="ctr"/>
              <a:lstStyle/>
              <a:p>
                <a:endParaRPr lang="en-US" sz="744"/>
              </a:p>
            </p:txBody>
          </p:sp>
          <p:sp>
            <p:nvSpPr>
              <p:cNvPr id="3265" name="Freeform: Shape 3264">
                <a:extLst>
                  <a:ext uri="{FF2B5EF4-FFF2-40B4-BE49-F238E27FC236}">
                    <a16:creationId xmlns:a16="http://schemas.microsoft.com/office/drawing/2014/main" id="{B1DD630F-FC75-A40A-B47B-2BF487412C19}"/>
                  </a:ext>
                </a:extLst>
              </p:cNvPr>
              <p:cNvSpPr/>
              <p:nvPr/>
            </p:nvSpPr>
            <p:spPr>
              <a:xfrm>
                <a:off x="10788985" y="2935961"/>
                <a:ext cx="40393" cy="900"/>
              </a:xfrm>
              <a:custGeom>
                <a:avLst/>
                <a:gdLst>
                  <a:gd name="connsiteX0" fmla="*/ 4737 w 40393"/>
                  <a:gd name="connsiteY0" fmla="*/ 900 h 900"/>
                  <a:gd name="connsiteX1" fmla="*/ 40394 w 40393"/>
                  <a:gd name="connsiteY1" fmla="*/ 180 h 900"/>
                  <a:gd name="connsiteX2" fmla="*/ 4737 w 40393"/>
                  <a:gd name="connsiteY2" fmla="*/ 900 h 900"/>
                </a:gdLst>
                <a:ahLst/>
                <a:cxnLst>
                  <a:cxn ang="0">
                    <a:pos x="connsiteX0" y="connsiteY0"/>
                  </a:cxn>
                  <a:cxn ang="0">
                    <a:pos x="connsiteX1" y="connsiteY1"/>
                  </a:cxn>
                  <a:cxn ang="0">
                    <a:pos x="connsiteX2" y="connsiteY2"/>
                  </a:cxn>
                </a:cxnLst>
                <a:rect l="l" t="t" r="r" b="b"/>
                <a:pathLst>
                  <a:path w="40393" h="900">
                    <a:moveTo>
                      <a:pt x="4737" y="900"/>
                    </a:moveTo>
                    <a:lnTo>
                      <a:pt x="40394" y="180"/>
                    </a:lnTo>
                    <a:cubicBezTo>
                      <a:pt x="33190" y="180"/>
                      <a:pt x="-15071" y="-540"/>
                      <a:pt x="4737" y="900"/>
                    </a:cubicBezTo>
                    <a:close/>
                  </a:path>
                </a:pathLst>
              </a:custGeom>
              <a:solidFill>
                <a:schemeClr val="accent2"/>
              </a:solidFill>
              <a:ln w="0" cap="flat">
                <a:noFill/>
                <a:prstDash val="solid"/>
                <a:miter/>
              </a:ln>
            </p:spPr>
            <p:txBody>
              <a:bodyPr rtlCol="0" anchor="ctr"/>
              <a:lstStyle/>
              <a:p>
                <a:endParaRPr lang="en-US" sz="744"/>
              </a:p>
            </p:txBody>
          </p:sp>
          <p:sp>
            <p:nvSpPr>
              <p:cNvPr id="3266" name="Freeform: Shape 3265">
                <a:extLst>
                  <a:ext uri="{FF2B5EF4-FFF2-40B4-BE49-F238E27FC236}">
                    <a16:creationId xmlns:a16="http://schemas.microsoft.com/office/drawing/2014/main" id="{64E64BBD-C9F2-C0FB-7CFA-A4483E1F59A1}"/>
                  </a:ext>
                </a:extLst>
              </p:cNvPr>
              <p:cNvSpPr/>
              <p:nvPr/>
            </p:nvSpPr>
            <p:spPr>
              <a:xfrm>
                <a:off x="10065475" y="2908409"/>
                <a:ext cx="47541" cy="1080"/>
              </a:xfrm>
              <a:custGeom>
                <a:avLst/>
                <a:gdLst>
                  <a:gd name="connsiteX0" fmla="*/ 43220 w 47541"/>
                  <a:gd name="connsiteY0" fmla="*/ 0 h 1080"/>
                  <a:gd name="connsiteX1" fmla="*/ 0 w 47541"/>
                  <a:gd name="connsiteY1" fmla="*/ 1080 h 1080"/>
                  <a:gd name="connsiteX2" fmla="*/ 4682 w 47541"/>
                  <a:gd name="connsiteY2" fmla="*/ 1080 h 1080"/>
                  <a:gd name="connsiteX3" fmla="*/ 47541 w 47541"/>
                  <a:gd name="connsiteY3" fmla="*/ 360 h 1080"/>
                  <a:gd name="connsiteX4" fmla="*/ 43220 w 47541"/>
                  <a:gd name="connsiteY4" fmla="*/ 0 h 10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541" h="1080">
                    <a:moveTo>
                      <a:pt x="43220" y="0"/>
                    </a:moveTo>
                    <a:lnTo>
                      <a:pt x="0" y="1080"/>
                    </a:lnTo>
                    <a:lnTo>
                      <a:pt x="4682" y="1080"/>
                    </a:lnTo>
                    <a:lnTo>
                      <a:pt x="47541" y="360"/>
                    </a:lnTo>
                    <a:lnTo>
                      <a:pt x="43220" y="0"/>
                    </a:lnTo>
                    <a:close/>
                  </a:path>
                </a:pathLst>
              </a:custGeom>
              <a:solidFill>
                <a:schemeClr val="accent2"/>
              </a:solidFill>
              <a:ln w="0" cap="flat">
                <a:noFill/>
                <a:prstDash val="solid"/>
                <a:miter/>
              </a:ln>
            </p:spPr>
            <p:txBody>
              <a:bodyPr rtlCol="0" anchor="ctr"/>
              <a:lstStyle/>
              <a:p>
                <a:endParaRPr lang="en-US" sz="744"/>
              </a:p>
            </p:txBody>
          </p:sp>
          <p:sp>
            <p:nvSpPr>
              <p:cNvPr id="3267" name="Freeform: Shape 3266">
                <a:extLst>
                  <a:ext uri="{FF2B5EF4-FFF2-40B4-BE49-F238E27FC236}">
                    <a16:creationId xmlns:a16="http://schemas.microsoft.com/office/drawing/2014/main" id="{6592A19E-5554-8FE6-B965-38ABC3BD2D24}"/>
                  </a:ext>
                </a:extLst>
              </p:cNvPr>
              <p:cNvSpPr/>
              <p:nvPr/>
            </p:nvSpPr>
            <p:spPr>
              <a:xfrm>
                <a:off x="10480572" y="2942985"/>
                <a:ext cx="44388" cy="1800"/>
              </a:xfrm>
              <a:custGeom>
                <a:avLst/>
                <a:gdLst>
                  <a:gd name="connsiteX0" fmla="*/ 35466 w 44388"/>
                  <a:gd name="connsiteY0" fmla="*/ 0 h 1800"/>
                  <a:gd name="connsiteX1" fmla="*/ 14936 w 44388"/>
                  <a:gd name="connsiteY1" fmla="*/ 1801 h 1800"/>
                  <a:gd name="connsiteX2" fmla="*/ 35466 w 44388"/>
                  <a:gd name="connsiteY2" fmla="*/ 0 h 1800"/>
                </a:gdLst>
                <a:ahLst/>
                <a:cxnLst>
                  <a:cxn ang="0">
                    <a:pos x="connsiteX0" y="connsiteY0"/>
                  </a:cxn>
                  <a:cxn ang="0">
                    <a:pos x="connsiteX1" y="connsiteY1"/>
                  </a:cxn>
                  <a:cxn ang="0">
                    <a:pos x="connsiteX2" y="connsiteY2"/>
                  </a:cxn>
                </a:cxnLst>
                <a:rect l="l" t="t" r="r" b="b"/>
                <a:pathLst>
                  <a:path w="44388" h="1800">
                    <a:moveTo>
                      <a:pt x="35466" y="0"/>
                    </a:moveTo>
                    <a:cubicBezTo>
                      <a:pt x="59957" y="1801"/>
                      <a:pt x="-35486" y="360"/>
                      <a:pt x="14936" y="1801"/>
                    </a:cubicBezTo>
                    <a:cubicBezTo>
                      <a:pt x="59957" y="1801"/>
                      <a:pt x="41588" y="720"/>
                      <a:pt x="35466" y="0"/>
                    </a:cubicBezTo>
                    <a:close/>
                  </a:path>
                </a:pathLst>
              </a:custGeom>
              <a:solidFill>
                <a:schemeClr val="accent2"/>
              </a:solidFill>
              <a:ln w="0" cap="flat">
                <a:noFill/>
                <a:prstDash val="solid"/>
                <a:miter/>
              </a:ln>
            </p:spPr>
            <p:txBody>
              <a:bodyPr rtlCol="0" anchor="ctr"/>
              <a:lstStyle/>
              <a:p>
                <a:endParaRPr lang="en-US" sz="744"/>
              </a:p>
            </p:txBody>
          </p:sp>
          <p:sp>
            <p:nvSpPr>
              <p:cNvPr id="3268" name="Freeform: Shape 3267">
                <a:extLst>
                  <a:ext uri="{FF2B5EF4-FFF2-40B4-BE49-F238E27FC236}">
                    <a16:creationId xmlns:a16="http://schemas.microsoft.com/office/drawing/2014/main" id="{026AC1CA-496A-5BDF-A619-F736607F7A28}"/>
                  </a:ext>
                </a:extLst>
              </p:cNvPr>
              <p:cNvSpPr/>
              <p:nvPr/>
            </p:nvSpPr>
            <p:spPr>
              <a:xfrm>
                <a:off x="9977235" y="2931459"/>
                <a:ext cx="18008" cy="3601"/>
              </a:xfrm>
              <a:custGeom>
                <a:avLst/>
                <a:gdLst>
                  <a:gd name="connsiteX0" fmla="*/ 18008 w 18008"/>
                  <a:gd name="connsiteY0" fmla="*/ 0 h 3601"/>
                  <a:gd name="connsiteX1" fmla="*/ 0 w 18008"/>
                  <a:gd name="connsiteY1" fmla="*/ 0 h 3601"/>
                  <a:gd name="connsiteX2" fmla="*/ 18008 w 18008"/>
                  <a:gd name="connsiteY2" fmla="*/ 0 h 3601"/>
                </a:gdLst>
                <a:ahLst/>
                <a:cxnLst>
                  <a:cxn ang="0">
                    <a:pos x="connsiteX0" y="connsiteY0"/>
                  </a:cxn>
                  <a:cxn ang="0">
                    <a:pos x="connsiteX1" y="connsiteY1"/>
                  </a:cxn>
                  <a:cxn ang="0">
                    <a:pos x="connsiteX2" y="connsiteY2"/>
                  </a:cxn>
                </a:cxnLst>
                <a:rect l="l" t="t" r="r" b="b"/>
                <a:pathLst>
                  <a:path w="18008" h="3601">
                    <a:moveTo>
                      <a:pt x="18008" y="0"/>
                    </a:moveTo>
                    <a:cubicBezTo>
                      <a:pt x="12245" y="0"/>
                      <a:pt x="6123" y="0"/>
                      <a:pt x="0" y="0"/>
                    </a:cubicBezTo>
                    <a:cubicBezTo>
                      <a:pt x="7203" y="0"/>
                      <a:pt x="12966" y="0"/>
                      <a:pt x="18008" y="0"/>
                    </a:cubicBezTo>
                    <a:close/>
                  </a:path>
                </a:pathLst>
              </a:custGeom>
              <a:solidFill>
                <a:schemeClr val="accent2"/>
              </a:solidFill>
              <a:ln w="0" cap="flat">
                <a:noFill/>
                <a:prstDash val="solid"/>
                <a:miter/>
              </a:ln>
            </p:spPr>
            <p:txBody>
              <a:bodyPr rtlCol="0" anchor="ctr"/>
              <a:lstStyle/>
              <a:p>
                <a:endParaRPr lang="en-US" sz="744"/>
              </a:p>
            </p:txBody>
          </p:sp>
          <p:sp>
            <p:nvSpPr>
              <p:cNvPr id="3269" name="Freeform: Shape 3268">
                <a:extLst>
                  <a:ext uri="{FF2B5EF4-FFF2-40B4-BE49-F238E27FC236}">
                    <a16:creationId xmlns:a16="http://schemas.microsoft.com/office/drawing/2014/main" id="{68154245-24AC-D614-AA70-CFC46FDB15B0}"/>
                  </a:ext>
                </a:extLst>
              </p:cNvPr>
              <p:cNvSpPr/>
              <p:nvPr/>
            </p:nvSpPr>
            <p:spPr>
              <a:xfrm>
                <a:off x="9995243" y="2931043"/>
                <a:ext cx="50422" cy="736"/>
              </a:xfrm>
              <a:custGeom>
                <a:avLst/>
                <a:gdLst>
                  <a:gd name="connsiteX0" fmla="*/ 0 w 50422"/>
                  <a:gd name="connsiteY0" fmla="*/ 416 h 736"/>
                  <a:gd name="connsiteX1" fmla="*/ 50423 w 50422"/>
                  <a:gd name="connsiteY1" fmla="*/ 416 h 736"/>
                  <a:gd name="connsiteX2" fmla="*/ 0 w 50422"/>
                  <a:gd name="connsiteY2" fmla="*/ 416 h 736"/>
                </a:gdLst>
                <a:ahLst/>
                <a:cxnLst>
                  <a:cxn ang="0">
                    <a:pos x="connsiteX0" y="connsiteY0"/>
                  </a:cxn>
                  <a:cxn ang="0">
                    <a:pos x="connsiteX1" y="connsiteY1"/>
                  </a:cxn>
                  <a:cxn ang="0">
                    <a:pos x="connsiteX2" y="connsiteY2"/>
                  </a:cxn>
                </a:cxnLst>
                <a:rect l="l" t="t" r="r" b="b"/>
                <a:pathLst>
                  <a:path w="50422" h="736">
                    <a:moveTo>
                      <a:pt x="0" y="416"/>
                    </a:moveTo>
                    <a:cubicBezTo>
                      <a:pt x="18728" y="416"/>
                      <a:pt x="37457" y="1136"/>
                      <a:pt x="50423" y="416"/>
                    </a:cubicBezTo>
                    <a:cubicBezTo>
                      <a:pt x="27012" y="-304"/>
                      <a:pt x="18368" y="56"/>
                      <a:pt x="0" y="416"/>
                    </a:cubicBezTo>
                    <a:close/>
                  </a:path>
                </a:pathLst>
              </a:custGeom>
              <a:solidFill>
                <a:schemeClr val="accent2"/>
              </a:solidFill>
              <a:ln w="0" cap="flat">
                <a:noFill/>
                <a:prstDash val="solid"/>
                <a:miter/>
              </a:ln>
            </p:spPr>
            <p:txBody>
              <a:bodyPr rtlCol="0" anchor="ctr"/>
              <a:lstStyle/>
              <a:p>
                <a:endParaRPr lang="en-US" sz="744"/>
              </a:p>
            </p:txBody>
          </p:sp>
          <p:sp>
            <p:nvSpPr>
              <p:cNvPr id="3270" name="Freeform: Shape 3269">
                <a:extLst>
                  <a:ext uri="{FF2B5EF4-FFF2-40B4-BE49-F238E27FC236}">
                    <a16:creationId xmlns:a16="http://schemas.microsoft.com/office/drawing/2014/main" id="{4E764ED3-8860-FC4D-8706-840A807252D3}"/>
                  </a:ext>
                </a:extLst>
              </p:cNvPr>
              <p:cNvSpPr/>
              <p:nvPr/>
            </p:nvSpPr>
            <p:spPr>
              <a:xfrm>
                <a:off x="9778616" y="2930019"/>
                <a:ext cx="54913" cy="2482"/>
              </a:xfrm>
              <a:custGeom>
                <a:avLst/>
                <a:gdLst>
                  <a:gd name="connsiteX0" fmla="*/ 1249 w 54913"/>
                  <a:gd name="connsiteY0" fmla="*/ 1801 h 2482"/>
                  <a:gd name="connsiteX1" fmla="*/ 18177 w 54913"/>
                  <a:gd name="connsiteY1" fmla="*/ 1801 h 2482"/>
                  <a:gd name="connsiteX2" fmla="*/ 24660 w 54913"/>
                  <a:gd name="connsiteY2" fmla="*/ 1801 h 2482"/>
                  <a:gd name="connsiteX3" fmla="*/ 43748 w 54913"/>
                  <a:gd name="connsiteY3" fmla="*/ 720 h 2482"/>
                  <a:gd name="connsiteX4" fmla="*/ 54913 w 54913"/>
                  <a:gd name="connsiteY4" fmla="*/ 0 h 2482"/>
                  <a:gd name="connsiteX5" fmla="*/ 40147 w 54913"/>
                  <a:gd name="connsiteY5" fmla="*/ 720 h 2482"/>
                  <a:gd name="connsiteX6" fmla="*/ 1249 w 54913"/>
                  <a:gd name="connsiteY6" fmla="*/ 1441 h 2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913" h="2482">
                    <a:moveTo>
                      <a:pt x="1249" y="1801"/>
                    </a:moveTo>
                    <a:lnTo>
                      <a:pt x="18177" y="1801"/>
                    </a:lnTo>
                    <a:cubicBezTo>
                      <a:pt x="889" y="2881"/>
                      <a:pt x="9173" y="2521"/>
                      <a:pt x="24660" y="1801"/>
                    </a:cubicBezTo>
                    <a:cubicBezTo>
                      <a:pt x="42668" y="1801"/>
                      <a:pt x="41587" y="1080"/>
                      <a:pt x="43748" y="720"/>
                    </a:cubicBezTo>
                    <a:cubicBezTo>
                      <a:pt x="47350" y="720"/>
                      <a:pt x="50952" y="360"/>
                      <a:pt x="54913" y="0"/>
                    </a:cubicBezTo>
                    <a:cubicBezTo>
                      <a:pt x="49511" y="0"/>
                      <a:pt x="44469" y="360"/>
                      <a:pt x="40147" y="720"/>
                    </a:cubicBezTo>
                    <a:cubicBezTo>
                      <a:pt x="12054" y="720"/>
                      <a:pt x="-4874" y="720"/>
                      <a:pt x="1249" y="1441"/>
                    </a:cubicBezTo>
                    <a:close/>
                  </a:path>
                </a:pathLst>
              </a:custGeom>
              <a:solidFill>
                <a:schemeClr val="accent2"/>
              </a:solidFill>
              <a:ln w="0" cap="flat">
                <a:noFill/>
                <a:prstDash val="solid"/>
                <a:miter/>
              </a:ln>
            </p:spPr>
            <p:txBody>
              <a:bodyPr rtlCol="0" anchor="ctr"/>
              <a:lstStyle/>
              <a:p>
                <a:endParaRPr lang="en-US" sz="744"/>
              </a:p>
            </p:txBody>
          </p:sp>
          <p:sp>
            <p:nvSpPr>
              <p:cNvPr id="3271" name="Freeform: Shape 3270">
                <a:extLst>
                  <a:ext uri="{FF2B5EF4-FFF2-40B4-BE49-F238E27FC236}">
                    <a16:creationId xmlns:a16="http://schemas.microsoft.com/office/drawing/2014/main" id="{284D91FD-B205-5EA5-5B53-9649FCEB0322}"/>
                  </a:ext>
                </a:extLst>
              </p:cNvPr>
              <p:cNvSpPr/>
              <p:nvPr/>
            </p:nvSpPr>
            <p:spPr>
              <a:xfrm>
                <a:off x="8978504" y="2921735"/>
                <a:ext cx="159191" cy="50782"/>
              </a:xfrm>
              <a:custGeom>
                <a:avLst/>
                <a:gdLst>
                  <a:gd name="connsiteX0" fmla="*/ 0 w 159191"/>
                  <a:gd name="connsiteY0" fmla="*/ 50423 h 50782"/>
                  <a:gd name="connsiteX1" fmla="*/ 10805 w 159191"/>
                  <a:gd name="connsiteY1" fmla="*/ 46101 h 50782"/>
                  <a:gd name="connsiteX2" fmla="*/ 20529 w 159191"/>
                  <a:gd name="connsiteY2" fmla="*/ 42499 h 50782"/>
                  <a:gd name="connsiteX3" fmla="*/ 37457 w 159191"/>
                  <a:gd name="connsiteY3" fmla="*/ 36016 h 50782"/>
                  <a:gd name="connsiteX4" fmla="*/ 44660 w 159191"/>
                  <a:gd name="connsiteY4" fmla="*/ 33495 h 50782"/>
                  <a:gd name="connsiteX5" fmla="*/ 50783 w 159191"/>
                  <a:gd name="connsiteY5" fmla="*/ 31334 h 50782"/>
                  <a:gd name="connsiteX6" fmla="*/ 60867 w 159191"/>
                  <a:gd name="connsiteY6" fmla="*/ 28093 h 50782"/>
                  <a:gd name="connsiteX7" fmla="*/ 73833 w 159191"/>
                  <a:gd name="connsiteY7" fmla="*/ 25211 h 50782"/>
                  <a:gd name="connsiteX8" fmla="*/ 83918 w 159191"/>
                  <a:gd name="connsiteY8" fmla="*/ 21970 h 50782"/>
                  <a:gd name="connsiteX9" fmla="*/ 92922 w 159191"/>
                  <a:gd name="connsiteY9" fmla="*/ 19449 h 50782"/>
                  <a:gd name="connsiteX10" fmla="*/ 106968 w 159191"/>
                  <a:gd name="connsiteY10" fmla="*/ 15127 h 50782"/>
                  <a:gd name="connsiteX11" fmla="*/ 124976 w 159191"/>
                  <a:gd name="connsiteY11" fmla="*/ 9364 h 50782"/>
                  <a:gd name="connsiteX12" fmla="*/ 159192 w 159191"/>
                  <a:gd name="connsiteY12" fmla="*/ 0 h 50782"/>
                  <a:gd name="connsiteX13" fmla="*/ 136141 w 159191"/>
                  <a:gd name="connsiteY13" fmla="*/ 5402 h 50782"/>
                  <a:gd name="connsiteX14" fmla="*/ 116693 w 159191"/>
                  <a:gd name="connsiteY14" fmla="*/ 10085 h 50782"/>
                  <a:gd name="connsiteX15" fmla="*/ 83198 w 159191"/>
                  <a:gd name="connsiteY15" fmla="*/ 19449 h 50782"/>
                  <a:gd name="connsiteX16" fmla="*/ 47902 w 159191"/>
                  <a:gd name="connsiteY16" fmla="*/ 31334 h 50782"/>
                  <a:gd name="connsiteX17" fmla="*/ 37457 w 159191"/>
                  <a:gd name="connsiteY17" fmla="*/ 35296 h 50782"/>
                  <a:gd name="connsiteX18" fmla="*/ 26292 w 159191"/>
                  <a:gd name="connsiteY18" fmla="*/ 39978 h 50782"/>
                  <a:gd name="connsiteX19" fmla="*/ 13686 w 159191"/>
                  <a:gd name="connsiteY19" fmla="*/ 45020 h 50782"/>
                  <a:gd name="connsiteX20" fmla="*/ 0 w 159191"/>
                  <a:gd name="connsiteY20" fmla="*/ 50783 h 50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9191" h="50782">
                    <a:moveTo>
                      <a:pt x="0" y="50423"/>
                    </a:moveTo>
                    <a:cubicBezTo>
                      <a:pt x="3602" y="48622"/>
                      <a:pt x="7203" y="47181"/>
                      <a:pt x="10805" y="46101"/>
                    </a:cubicBezTo>
                    <a:cubicBezTo>
                      <a:pt x="14407" y="44660"/>
                      <a:pt x="17648" y="43580"/>
                      <a:pt x="20529" y="42499"/>
                    </a:cubicBezTo>
                    <a:cubicBezTo>
                      <a:pt x="26652" y="39978"/>
                      <a:pt x="32415" y="37817"/>
                      <a:pt x="37457" y="36016"/>
                    </a:cubicBezTo>
                    <a:cubicBezTo>
                      <a:pt x="39978" y="34936"/>
                      <a:pt x="42139" y="34215"/>
                      <a:pt x="44660" y="33495"/>
                    </a:cubicBezTo>
                    <a:cubicBezTo>
                      <a:pt x="46821" y="32775"/>
                      <a:pt x="48982" y="32054"/>
                      <a:pt x="50783" y="31334"/>
                    </a:cubicBezTo>
                    <a:cubicBezTo>
                      <a:pt x="54745" y="30254"/>
                      <a:pt x="57986" y="29173"/>
                      <a:pt x="60867" y="28093"/>
                    </a:cubicBezTo>
                    <a:cubicBezTo>
                      <a:pt x="72393" y="24491"/>
                      <a:pt x="75634" y="23771"/>
                      <a:pt x="73833" y="25211"/>
                    </a:cubicBezTo>
                    <a:cubicBezTo>
                      <a:pt x="77435" y="24131"/>
                      <a:pt x="81037" y="23050"/>
                      <a:pt x="83918" y="21970"/>
                    </a:cubicBezTo>
                    <a:cubicBezTo>
                      <a:pt x="87159" y="20889"/>
                      <a:pt x="90041" y="20169"/>
                      <a:pt x="92922" y="19449"/>
                    </a:cubicBezTo>
                    <a:cubicBezTo>
                      <a:pt x="98324" y="18008"/>
                      <a:pt x="103007" y="16567"/>
                      <a:pt x="106968" y="15127"/>
                    </a:cubicBezTo>
                    <a:cubicBezTo>
                      <a:pt x="114892" y="12606"/>
                      <a:pt x="120294" y="10805"/>
                      <a:pt x="124976" y="9364"/>
                    </a:cubicBezTo>
                    <a:cubicBezTo>
                      <a:pt x="134701" y="6483"/>
                      <a:pt x="141184" y="4322"/>
                      <a:pt x="159192" y="0"/>
                    </a:cubicBezTo>
                    <a:cubicBezTo>
                      <a:pt x="150548" y="2161"/>
                      <a:pt x="142984" y="3602"/>
                      <a:pt x="136141" y="5402"/>
                    </a:cubicBezTo>
                    <a:cubicBezTo>
                      <a:pt x="128938" y="7203"/>
                      <a:pt x="122455" y="8284"/>
                      <a:pt x="116693" y="10085"/>
                    </a:cubicBezTo>
                    <a:cubicBezTo>
                      <a:pt x="104807" y="13326"/>
                      <a:pt x="94002" y="16567"/>
                      <a:pt x="83198" y="19449"/>
                    </a:cubicBezTo>
                    <a:cubicBezTo>
                      <a:pt x="72393" y="23050"/>
                      <a:pt x="61228" y="27012"/>
                      <a:pt x="47902" y="31334"/>
                    </a:cubicBezTo>
                    <a:cubicBezTo>
                      <a:pt x="44660" y="32415"/>
                      <a:pt x="41059" y="33855"/>
                      <a:pt x="37457" y="35296"/>
                    </a:cubicBezTo>
                    <a:cubicBezTo>
                      <a:pt x="33855" y="36737"/>
                      <a:pt x="30254" y="38177"/>
                      <a:pt x="26292" y="39978"/>
                    </a:cubicBezTo>
                    <a:cubicBezTo>
                      <a:pt x="22330" y="41419"/>
                      <a:pt x="18008" y="43220"/>
                      <a:pt x="13686" y="45020"/>
                    </a:cubicBezTo>
                    <a:cubicBezTo>
                      <a:pt x="9364" y="46821"/>
                      <a:pt x="4682" y="48622"/>
                      <a:pt x="0" y="50783"/>
                    </a:cubicBezTo>
                    <a:close/>
                  </a:path>
                </a:pathLst>
              </a:custGeom>
              <a:solidFill>
                <a:schemeClr val="accent2"/>
              </a:solidFill>
              <a:ln w="0" cap="flat">
                <a:noFill/>
                <a:prstDash val="solid"/>
                <a:miter/>
              </a:ln>
            </p:spPr>
            <p:txBody>
              <a:bodyPr rtlCol="0" anchor="ctr"/>
              <a:lstStyle/>
              <a:p>
                <a:endParaRPr lang="en-US" sz="744"/>
              </a:p>
            </p:txBody>
          </p:sp>
          <p:sp>
            <p:nvSpPr>
              <p:cNvPr id="3272" name="Freeform: Shape 3271">
                <a:extLst>
                  <a:ext uri="{FF2B5EF4-FFF2-40B4-BE49-F238E27FC236}">
                    <a16:creationId xmlns:a16="http://schemas.microsoft.com/office/drawing/2014/main" id="{1133A16E-BE1B-E76B-334B-35759D3CA4C7}"/>
                  </a:ext>
                </a:extLst>
              </p:cNvPr>
              <p:cNvSpPr/>
              <p:nvPr/>
            </p:nvSpPr>
            <p:spPr>
              <a:xfrm>
                <a:off x="9138056" y="2917053"/>
                <a:ext cx="24130" cy="4682"/>
              </a:xfrm>
              <a:custGeom>
                <a:avLst/>
                <a:gdLst>
                  <a:gd name="connsiteX0" fmla="*/ 0 w 24130"/>
                  <a:gd name="connsiteY0" fmla="*/ 4322 h 4682"/>
                  <a:gd name="connsiteX1" fmla="*/ 11525 w 24130"/>
                  <a:gd name="connsiteY1" fmla="*/ 2161 h 4682"/>
                  <a:gd name="connsiteX2" fmla="*/ 24131 w 24130"/>
                  <a:gd name="connsiteY2" fmla="*/ 0 h 4682"/>
                  <a:gd name="connsiteX3" fmla="*/ 10805 w 24130"/>
                  <a:gd name="connsiteY3" fmla="*/ 2521 h 4682"/>
                  <a:gd name="connsiteX4" fmla="*/ 0 w 24130"/>
                  <a:gd name="connsiteY4" fmla="*/ 4682 h 46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30" h="4682">
                    <a:moveTo>
                      <a:pt x="0" y="4322"/>
                    </a:moveTo>
                    <a:cubicBezTo>
                      <a:pt x="3962" y="3241"/>
                      <a:pt x="7563" y="2521"/>
                      <a:pt x="11525" y="2161"/>
                    </a:cubicBezTo>
                    <a:cubicBezTo>
                      <a:pt x="15487" y="1441"/>
                      <a:pt x="19449" y="720"/>
                      <a:pt x="24131" y="0"/>
                    </a:cubicBezTo>
                    <a:cubicBezTo>
                      <a:pt x="19089" y="720"/>
                      <a:pt x="14767" y="1801"/>
                      <a:pt x="10805" y="2521"/>
                    </a:cubicBezTo>
                    <a:cubicBezTo>
                      <a:pt x="6843" y="3241"/>
                      <a:pt x="3241" y="3962"/>
                      <a:pt x="0" y="4682"/>
                    </a:cubicBezTo>
                    <a:close/>
                  </a:path>
                </a:pathLst>
              </a:custGeom>
              <a:solidFill>
                <a:schemeClr val="accent2"/>
              </a:solidFill>
              <a:ln w="0" cap="flat">
                <a:noFill/>
                <a:prstDash val="solid"/>
                <a:miter/>
              </a:ln>
            </p:spPr>
            <p:txBody>
              <a:bodyPr rtlCol="0" anchor="ctr"/>
              <a:lstStyle/>
              <a:p>
                <a:endParaRPr lang="en-US" sz="744"/>
              </a:p>
            </p:txBody>
          </p:sp>
          <p:sp>
            <p:nvSpPr>
              <p:cNvPr id="3273" name="Freeform: Shape 3272">
                <a:extLst>
                  <a:ext uri="{FF2B5EF4-FFF2-40B4-BE49-F238E27FC236}">
                    <a16:creationId xmlns:a16="http://schemas.microsoft.com/office/drawing/2014/main" id="{646A913D-5181-7C54-F97B-0793D8F36A77}"/>
                  </a:ext>
                </a:extLst>
              </p:cNvPr>
              <p:cNvSpPr/>
              <p:nvPr/>
            </p:nvSpPr>
            <p:spPr>
              <a:xfrm>
                <a:off x="9992361" y="2946226"/>
                <a:ext cx="39257" cy="2160"/>
              </a:xfrm>
              <a:custGeom>
                <a:avLst/>
                <a:gdLst>
                  <a:gd name="connsiteX0" fmla="*/ 39258 w 39257"/>
                  <a:gd name="connsiteY0" fmla="*/ 0 h 2160"/>
                  <a:gd name="connsiteX1" fmla="*/ 0 w 39257"/>
                  <a:gd name="connsiteY1" fmla="*/ 2161 h 2160"/>
                  <a:gd name="connsiteX2" fmla="*/ 14407 w 39257"/>
                  <a:gd name="connsiteY2" fmla="*/ 1801 h 2160"/>
                  <a:gd name="connsiteX3" fmla="*/ 39258 w 39257"/>
                  <a:gd name="connsiteY3" fmla="*/ 0 h 2160"/>
                </a:gdLst>
                <a:ahLst/>
                <a:cxnLst>
                  <a:cxn ang="0">
                    <a:pos x="connsiteX0" y="connsiteY0"/>
                  </a:cxn>
                  <a:cxn ang="0">
                    <a:pos x="connsiteX1" y="connsiteY1"/>
                  </a:cxn>
                  <a:cxn ang="0">
                    <a:pos x="connsiteX2" y="connsiteY2"/>
                  </a:cxn>
                  <a:cxn ang="0">
                    <a:pos x="connsiteX3" y="connsiteY3"/>
                  </a:cxn>
                </a:cxnLst>
                <a:rect l="l" t="t" r="r" b="b"/>
                <a:pathLst>
                  <a:path w="39257" h="2160">
                    <a:moveTo>
                      <a:pt x="39258" y="0"/>
                    </a:moveTo>
                    <a:lnTo>
                      <a:pt x="0" y="2161"/>
                    </a:lnTo>
                    <a:lnTo>
                      <a:pt x="14407" y="1801"/>
                    </a:lnTo>
                    <a:lnTo>
                      <a:pt x="39258" y="0"/>
                    </a:lnTo>
                    <a:close/>
                  </a:path>
                </a:pathLst>
              </a:custGeom>
              <a:solidFill>
                <a:schemeClr val="accent2"/>
              </a:solidFill>
              <a:ln w="0" cap="flat">
                <a:noFill/>
                <a:prstDash val="solid"/>
                <a:miter/>
              </a:ln>
            </p:spPr>
            <p:txBody>
              <a:bodyPr rtlCol="0" anchor="ctr"/>
              <a:lstStyle/>
              <a:p>
                <a:endParaRPr lang="en-US" sz="744"/>
              </a:p>
            </p:txBody>
          </p:sp>
          <p:sp>
            <p:nvSpPr>
              <p:cNvPr id="3274" name="Freeform: Shape 3273">
                <a:extLst>
                  <a:ext uri="{FF2B5EF4-FFF2-40B4-BE49-F238E27FC236}">
                    <a16:creationId xmlns:a16="http://schemas.microsoft.com/office/drawing/2014/main" id="{E20340CF-D731-A6A8-695A-5CCA801DE265}"/>
                  </a:ext>
                </a:extLst>
              </p:cNvPr>
              <p:cNvSpPr/>
              <p:nvPr/>
            </p:nvSpPr>
            <p:spPr>
              <a:xfrm>
                <a:off x="8890883" y="2995704"/>
                <a:ext cx="37674" cy="20076"/>
              </a:xfrm>
              <a:custGeom>
                <a:avLst/>
                <a:gdLst>
                  <a:gd name="connsiteX0" fmla="*/ 1182 w 37674"/>
                  <a:gd name="connsiteY0" fmla="*/ 19313 h 20076"/>
                  <a:gd name="connsiteX1" fmla="*/ 19910 w 37674"/>
                  <a:gd name="connsiteY1" fmla="*/ 8868 h 20076"/>
                  <a:gd name="connsiteX2" fmla="*/ 37558 w 37674"/>
                  <a:gd name="connsiteY2" fmla="*/ 224 h 20076"/>
                  <a:gd name="connsiteX3" fmla="*/ 16308 w 37674"/>
                  <a:gd name="connsiteY3" fmla="*/ 10308 h 20076"/>
                  <a:gd name="connsiteX4" fmla="*/ 1542 w 37674"/>
                  <a:gd name="connsiteY4" fmla="*/ 19313 h 200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74" h="20076">
                    <a:moveTo>
                      <a:pt x="1182" y="19313"/>
                    </a:moveTo>
                    <a:cubicBezTo>
                      <a:pt x="6584" y="16431"/>
                      <a:pt x="13067" y="12469"/>
                      <a:pt x="19910" y="8868"/>
                    </a:cubicBezTo>
                    <a:cubicBezTo>
                      <a:pt x="26753" y="5626"/>
                      <a:pt x="33236" y="2385"/>
                      <a:pt x="37558" y="224"/>
                    </a:cubicBezTo>
                    <a:cubicBezTo>
                      <a:pt x="38999" y="-1217"/>
                      <a:pt x="26753" y="4546"/>
                      <a:pt x="16308" y="10308"/>
                    </a:cubicBezTo>
                    <a:cubicBezTo>
                      <a:pt x="5864" y="16431"/>
                      <a:pt x="-3861" y="22194"/>
                      <a:pt x="1542" y="19313"/>
                    </a:cubicBezTo>
                    <a:close/>
                  </a:path>
                </a:pathLst>
              </a:custGeom>
              <a:solidFill>
                <a:schemeClr val="accent2"/>
              </a:solidFill>
              <a:ln w="0" cap="flat">
                <a:noFill/>
                <a:prstDash val="solid"/>
                <a:miter/>
              </a:ln>
            </p:spPr>
            <p:txBody>
              <a:bodyPr rtlCol="0" anchor="ctr"/>
              <a:lstStyle/>
              <a:p>
                <a:endParaRPr lang="en-US" sz="744"/>
              </a:p>
            </p:txBody>
          </p:sp>
          <p:sp>
            <p:nvSpPr>
              <p:cNvPr id="3275" name="Freeform: Shape 3274">
                <a:extLst>
                  <a:ext uri="{FF2B5EF4-FFF2-40B4-BE49-F238E27FC236}">
                    <a16:creationId xmlns:a16="http://schemas.microsoft.com/office/drawing/2014/main" id="{E8F60A12-34B7-1F51-49FE-EEFB849CD9FD}"/>
                  </a:ext>
                </a:extLst>
              </p:cNvPr>
              <p:cNvSpPr/>
              <p:nvPr/>
            </p:nvSpPr>
            <p:spPr>
              <a:xfrm>
                <a:off x="9130493" y="2938302"/>
                <a:ext cx="62308" cy="11165"/>
              </a:xfrm>
              <a:custGeom>
                <a:avLst/>
                <a:gdLst>
                  <a:gd name="connsiteX0" fmla="*/ 0 w 62308"/>
                  <a:gd name="connsiteY0" fmla="*/ 10805 h 11165"/>
                  <a:gd name="connsiteX1" fmla="*/ 10085 w 62308"/>
                  <a:gd name="connsiteY1" fmla="*/ 9004 h 11165"/>
                  <a:gd name="connsiteX2" fmla="*/ 18008 w 62308"/>
                  <a:gd name="connsiteY2" fmla="*/ 7203 h 11165"/>
                  <a:gd name="connsiteX3" fmla="*/ 27372 w 62308"/>
                  <a:gd name="connsiteY3" fmla="*/ 5763 h 11165"/>
                  <a:gd name="connsiteX4" fmla="*/ 46461 w 62308"/>
                  <a:gd name="connsiteY4" fmla="*/ 2521 h 11165"/>
                  <a:gd name="connsiteX5" fmla="*/ 62308 w 62308"/>
                  <a:gd name="connsiteY5" fmla="*/ 0 h 11165"/>
                  <a:gd name="connsiteX6" fmla="*/ 29894 w 62308"/>
                  <a:gd name="connsiteY6" fmla="*/ 4322 h 11165"/>
                  <a:gd name="connsiteX7" fmla="*/ 14767 w 62308"/>
                  <a:gd name="connsiteY7" fmla="*/ 6843 h 11165"/>
                  <a:gd name="connsiteX8" fmla="*/ 0 w 62308"/>
                  <a:gd name="connsiteY8" fmla="*/ 11165 h 11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308" h="11165">
                    <a:moveTo>
                      <a:pt x="0" y="10805"/>
                    </a:moveTo>
                    <a:cubicBezTo>
                      <a:pt x="1441" y="10805"/>
                      <a:pt x="5402" y="10085"/>
                      <a:pt x="10085" y="9004"/>
                    </a:cubicBezTo>
                    <a:cubicBezTo>
                      <a:pt x="12606" y="8644"/>
                      <a:pt x="15127" y="7924"/>
                      <a:pt x="18008" y="7203"/>
                    </a:cubicBezTo>
                    <a:cubicBezTo>
                      <a:pt x="20889" y="6843"/>
                      <a:pt x="24131" y="6123"/>
                      <a:pt x="27372" y="5763"/>
                    </a:cubicBezTo>
                    <a:cubicBezTo>
                      <a:pt x="33855" y="4682"/>
                      <a:pt x="40338" y="3602"/>
                      <a:pt x="46461" y="2521"/>
                    </a:cubicBezTo>
                    <a:cubicBezTo>
                      <a:pt x="52584" y="1441"/>
                      <a:pt x="57986" y="360"/>
                      <a:pt x="62308" y="0"/>
                    </a:cubicBezTo>
                    <a:cubicBezTo>
                      <a:pt x="50783" y="1441"/>
                      <a:pt x="39978" y="2881"/>
                      <a:pt x="29894" y="4322"/>
                    </a:cubicBezTo>
                    <a:cubicBezTo>
                      <a:pt x="24851" y="5042"/>
                      <a:pt x="19809" y="5763"/>
                      <a:pt x="14767" y="6843"/>
                    </a:cubicBezTo>
                    <a:cubicBezTo>
                      <a:pt x="9724" y="7924"/>
                      <a:pt x="5042" y="9364"/>
                      <a:pt x="0" y="11165"/>
                    </a:cubicBezTo>
                    <a:close/>
                  </a:path>
                </a:pathLst>
              </a:custGeom>
              <a:solidFill>
                <a:schemeClr val="accent2"/>
              </a:solidFill>
              <a:ln w="0" cap="flat">
                <a:noFill/>
                <a:prstDash val="solid"/>
                <a:miter/>
              </a:ln>
            </p:spPr>
            <p:txBody>
              <a:bodyPr rtlCol="0" anchor="ctr"/>
              <a:lstStyle/>
              <a:p>
                <a:endParaRPr lang="en-US" sz="744"/>
              </a:p>
            </p:txBody>
          </p:sp>
          <p:sp>
            <p:nvSpPr>
              <p:cNvPr id="3276" name="Freeform: Shape 3275">
                <a:extLst>
                  <a:ext uri="{FF2B5EF4-FFF2-40B4-BE49-F238E27FC236}">
                    <a16:creationId xmlns:a16="http://schemas.microsoft.com/office/drawing/2014/main" id="{CCD2A886-1BE0-A405-4954-6B4F70B6AE01}"/>
                  </a:ext>
                </a:extLst>
              </p:cNvPr>
              <p:cNvSpPr/>
              <p:nvPr/>
            </p:nvSpPr>
            <p:spPr>
              <a:xfrm>
                <a:off x="8745479" y="3101384"/>
                <a:ext cx="31611" cy="27083"/>
              </a:xfrm>
              <a:custGeom>
                <a:avLst/>
                <a:gdLst>
                  <a:gd name="connsiteX0" fmla="*/ 0 w 31611"/>
                  <a:gd name="connsiteY0" fmla="*/ 27084 h 27083"/>
                  <a:gd name="connsiteX1" fmla="*/ 18368 w 31611"/>
                  <a:gd name="connsiteY1" fmla="*/ 13758 h 27083"/>
                  <a:gd name="connsiteX2" fmla="*/ 0 w 31611"/>
                  <a:gd name="connsiteY2" fmla="*/ 27084 h 27083"/>
                </a:gdLst>
                <a:ahLst/>
                <a:cxnLst>
                  <a:cxn ang="0">
                    <a:pos x="connsiteX0" y="connsiteY0"/>
                  </a:cxn>
                  <a:cxn ang="0">
                    <a:pos x="connsiteX1" y="connsiteY1"/>
                  </a:cxn>
                  <a:cxn ang="0">
                    <a:pos x="connsiteX2" y="connsiteY2"/>
                  </a:cxn>
                </a:cxnLst>
                <a:rect l="l" t="t" r="r" b="b"/>
                <a:pathLst>
                  <a:path w="31611" h="27083">
                    <a:moveTo>
                      <a:pt x="0" y="27084"/>
                    </a:moveTo>
                    <a:cubicBezTo>
                      <a:pt x="9004" y="19160"/>
                      <a:pt x="23411" y="7995"/>
                      <a:pt x="18368" y="13758"/>
                    </a:cubicBezTo>
                    <a:cubicBezTo>
                      <a:pt x="30974" y="1873"/>
                      <a:pt x="47181" y="-15415"/>
                      <a:pt x="0" y="27084"/>
                    </a:cubicBezTo>
                    <a:close/>
                  </a:path>
                </a:pathLst>
              </a:custGeom>
              <a:solidFill>
                <a:schemeClr val="accent2"/>
              </a:solidFill>
              <a:ln w="0" cap="flat">
                <a:noFill/>
                <a:prstDash val="solid"/>
                <a:miter/>
              </a:ln>
            </p:spPr>
            <p:txBody>
              <a:bodyPr rtlCol="0" anchor="ctr"/>
              <a:lstStyle/>
              <a:p>
                <a:endParaRPr lang="en-US" sz="744"/>
              </a:p>
            </p:txBody>
          </p:sp>
          <p:sp>
            <p:nvSpPr>
              <p:cNvPr id="3277" name="Freeform: Shape 3276">
                <a:extLst>
                  <a:ext uri="{FF2B5EF4-FFF2-40B4-BE49-F238E27FC236}">
                    <a16:creationId xmlns:a16="http://schemas.microsoft.com/office/drawing/2014/main" id="{D39CCC9B-A0FD-BB75-C61D-6D5DF479D8A9}"/>
                  </a:ext>
                </a:extLst>
              </p:cNvPr>
              <p:cNvSpPr/>
              <p:nvPr/>
            </p:nvSpPr>
            <p:spPr>
              <a:xfrm>
                <a:off x="9020283" y="2964594"/>
                <a:ext cx="49342" cy="17647"/>
              </a:xfrm>
              <a:custGeom>
                <a:avLst/>
                <a:gdLst>
                  <a:gd name="connsiteX0" fmla="*/ 0 w 49342"/>
                  <a:gd name="connsiteY0" fmla="*/ 17648 h 17647"/>
                  <a:gd name="connsiteX1" fmla="*/ 8644 w 49342"/>
                  <a:gd name="connsiteY1" fmla="*/ 14767 h 17647"/>
                  <a:gd name="connsiteX2" fmla="*/ 49342 w 49342"/>
                  <a:gd name="connsiteY2" fmla="*/ 0 h 17647"/>
                  <a:gd name="connsiteX3" fmla="*/ 24851 w 49342"/>
                  <a:gd name="connsiteY3" fmla="*/ 8644 h 17647"/>
                  <a:gd name="connsiteX4" fmla="*/ 12606 w 49342"/>
                  <a:gd name="connsiteY4" fmla="*/ 12966 h 17647"/>
                  <a:gd name="connsiteX5" fmla="*/ 360 w 49342"/>
                  <a:gd name="connsiteY5" fmla="*/ 17648 h 17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342" h="17647">
                    <a:moveTo>
                      <a:pt x="0" y="17648"/>
                    </a:moveTo>
                    <a:lnTo>
                      <a:pt x="8644" y="14767"/>
                    </a:lnTo>
                    <a:cubicBezTo>
                      <a:pt x="21970" y="9724"/>
                      <a:pt x="35656" y="5042"/>
                      <a:pt x="49342" y="0"/>
                    </a:cubicBezTo>
                    <a:lnTo>
                      <a:pt x="24851" y="8644"/>
                    </a:lnTo>
                    <a:lnTo>
                      <a:pt x="12606" y="12966"/>
                    </a:lnTo>
                    <a:cubicBezTo>
                      <a:pt x="8644" y="14407"/>
                      <a:pt x="4682" y="16207"/>
                      <a:pt x="360" y="17648"/>
                    </a:cubicBezTo>
                    <a:close/>
                  </a:path>
                </a:pathLst>
              </a:custGeom>
              <a:solidFill>
                <a:schemeClr val="accent2"/>
              </a:solidFill>
              <a:ln w="0" cap="flat">
                <a:noFill/>
                <a:prstDash val="solid"/>
                <a:miter/>
              </a:ln>
            </p:spPr>
            <p:txBody>
              <a:bodyPr rtlCol="0" anchor="ctr"/>
              <a:lstStyle/>
              <a:p>
                <a:endParaRPr lang="en-US" sz="744"/>
              </a:p>
            </p:txBody>
          </p:sp>
          <p:sp>
            <p:nvSpPr>
              <p:cNvPr id="3278" name="Freeform: Shape 3277">
                <a:extLst>
                  <a:ext uri="{FF2B5EF4-FFF2-40B4-BE49-F238E27FC236}">
                    <a16:creationId xmlns:a16="http://schemas.microsoft.com/office/drawing/2014/main" id="{FC413BE2-311F-C5F7-0999-DA9E1DC6FA0D}"/>
                  </a:ext>
                </a:extLst>
              </p:cNvPr>
              <p:cNvSpPr/>
              <p:nvPr/>
            </p:nvSpPr>
            <p:spPr>
              <a:xfrm>
                <a:off x="9108523" y="2954150"/>
                <a:ext cx="73945" cy="16567"/>
              </a:xfrm>
              <a:custGeom>
                <a:avLst/>
                <a:gdLst>
                  <a:gd name="connsiteX0" fmla="*/ 63028 w 73945"/>
                  <a:gd name="connsiteY0" fmla="*/ 6123 h 16567"/>
                  <a:gd name="connsiteX1" fmla="*/ 52944 w 73945"/>
                  <a:gd name="connsiteY1" fmla="*/ 5042 h 16567"/>
                  <a:gd name="connsiteX2" fmla="*/ 39978 w 73945"/>
                  <a:gd name="connsiteY2" fmla="*/ 6123 h 16567"/>
                  <a:gd name="connsiteX3" fmla="*/ 68071 w 73945"/>
                  <a:gd name="connsiteY3" fmla="*/ 0 h 16567"/>
                  <a:gd name="connsiteX4" fmla="*/ 38177 w 73945"/>
                  <a:gd name="connsiteY4" fmla="*/ 5042 h 16567"/>
                  <a:gd name="connsiteX5" fmla="*/ 24131 w 73945"/>
                  <a:gd name="connsiteY5" fmla="*/ 8284 h 16567"/>
                  <a:gd name="connsiteX6" fmla="*/ 23411 w 73945"/>
                  <a:gd name="connsiteY6" fmla="*/ 9364 h 16567"/>
                  <a:gd name="connsiteX7" fmla="*/ 0 w 73945"/>
                  <a:gd name="connsiteY7" fmla="*/ 16567 h 16567"/>
                  <a:gd name="connsiteX8" fmla="*/ 29173 w 73945"/>
                  <a:gd name="connsiteY8" fmla="*/ 10445 h 16567"/>
                  <a:gd name="connsiteX9" fmla="*/ 40338 w 73945"/>
                  <a:gd name="connsiteY9" fmla="*/ 8284 h 16567"/>
                  <a:gd name="connsiteX10" fmla="*/ 49342 w 73945"/>
                  <a:gd name="connsiteY10" fmla="*/ 7203 h 16567"/>
                  <a:gd name="connsiteX11" fmla="*/ 62308 w 73945"/>
                  <a:gd name="connsiteY11" fmla="*/ 6483 h 16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3945" h="16567">
                    <a:moveTo>
                      <a:pt x="63028" y="6123"/>
                    </a:moveTo>
                    <a:cubicBezTo>
                      <a:pt x="86079" y="1080"/>
                      <a:pt x="67711" y="3602"/>
                      <a:pt x="52944" y="5042"/>
                    </a:cubicBezTo>
                    <a:cubicBezTo>
                      <a:pt x="45741" y="5763"/>
                      <a:pt x="39618" y="6483"/>
                      <a:pt x="39978" y="6123"/>
                    </a:cubicBezTo>
                    <a:cubicBezTo>
                      <a:pt x="40698" y="5402"/>
                      <a:pt x="48262" y="3962"/>
                      <a:pt x="68071" y="0"/>
                    </a:cubicBezTo>
                    <a:cubicBezTo>
                      <a:pt x="55105" y="2161"/>
                      <a:pt x="45380" y="3602"/>
                      <a:pt x="38177" y="5042"/>
                    </a:cubicBezTo>
                    <a:cubicBezTo>
                      <a:pt x="31334" y="6483"/>
                      <a:pt x="26652" y="7563"/>
                      <a:pt x="24131" y="8284"/>
                    </a:cubicBezTo>
                    <a:cubicBezTo>
                      <a:pt x="18728" y="9724"/>
                      <a:pt x="20889" y="9364"/>
                      <a:pt x="23411" y="9364"/>
                    </a:cubicBezTo>
                    <a:cubicBezTo>
                      <a:pt x="28813" y="9004"/>
                      <a:pt x="37817" y="7563"/>
                      <a:pt x="0" y="16567"/>
                    </a:cubicBezTo>
                    <a:cubicBezTo>
                      <a:pt x="11165" y="14046"/>
                      <a:pt x="20889" y="11885"/>
                      <a:pt x="29173" y="10445"/>
                    </a:cubicBezTo>
                    <a:cubicBezTo>
                      <a:pt x="33135" y="9724"/>
                      <a:pt x="37097" y="9004"/>
                      <a:pt x="40338" y="8284"/>
                    </a:cubicBezTo>
                    <a:cubicBezTo>
                      <a:pt x="43580" y="7563"/>
                      <a:pt x="46821" y="7563"/>
                      <a:pt x="49342" y="7203"/>
                    </a:cubicBezTo>
                    <a:cubicBezTo>
                      <a:pt x="60147" y="6123"/>
                      <a:pt x="64469" y="5763"/>
                      <a:pt x="62308" y="6483"/>
                    </a:cubicBezTo>
                    <a:close/>
                  </a:path>
                </a:pathLst>
              </a:custGeom>
              <a:solidFill>
                <a:schemeClr val="accent2"/>
              </a:solidFill>
              <a:ln w="0" cap="flat">
                <a:noFill/>
                <a:prstDash val="solid"/>
                <a:miter/>
              </a:ln>
            </p:spPr>
            <p:txBody>
              <a:bodyPr rtlCol="0" anchor="ctr"/>
              <a:lstStyle/>
              <a:p>
                <a:endParaRPr lang="en-US" sz="744"/>
              </a:p>
            </p:txBody>
          </p:sp>
          <p:sp>
            <p:nvSpPr>
              <p:cNvPr id="3279" name="Freeform: Shape 3278">
                <a:extLst>
                  <a:ext uri="{FF2B5EF4-FFF2-40B4-BE49-F238E27FC236}">
                    <a16:creationId xmlns:a16="http://schemas.microsoft.com/office/drawing/2014/main" id="{560FA874-4D6F-D23A-1EDD-899AC9F5A1C3}"/>
                  </a:ext>
                </a:extLst>
              </p:cNvPr>
              <p:cNvSpPr/>
              <p:nvPr/>
            </p:nvSpPr>
            <p:spPr>
              <a:xfrm>
                <a:off x="9088354" y="2970717"/>
                <a:ext cx="20889" cy="5762"/>
              </a:xfrm>
              <a:custGeom>
                <a:avLst/>
                <a:gdLst>
                  <a:gd name="connsiteX0" fmla="*/ 20889 w 20889"/>
                  <a:gd name="connsiteY0" fmla="*/ 0 h 5762"/>
                  <a:gd name="connsiteX1" fmla="*/ 0 w 20889"/>
                  <a:gd name="connsiteY1" fmla="*/ 5763 h 5762"/>
                  <a:gd name="connsiteX2" fmla="*/ 20889 w 20889"/>
                  <a:gd name="connsiteY2" fmla="*/ 0 h 5762"/>
                </a:gdLst>
                <a:ahLst/>
                <a:cxnLst>
                  <a:cxn ang="0">
                    <a:pos x="connsiteX0" y="connsiteY0"/>
                  </a:cxn>
                  <a:cxn ang="0">
                    <a:pos x="connsiteX1" y="connsiteY1"/>
                  </a:cxn>
                  <a:cxn ang="0">
                    <a:pos x="connsiteX2" y="connsiteY2"/>
                  </a:cxn>
                </a:cxnLst>
                <a:rect l="l" t="t" r="r" b="b"/>
                <a:pathLst>
                  <a:path w="20889" h="5762">
                    <a:moveTo>
                      <a:pt x="20889" y="0"/>
                    </a:moveTo>
                    <a:cubicBezTo>
                      <a:pt x="14407" y="1801"/>
                      <a:pt x="7563" y="3602"/>
                      <a:pt x="0" y="5763"/>
                    </a:cubicBezTo>
                    <a:cubicBezTo>
                      <a:pt x="8284" y="3602"/>
                      <a:pt x="15127" y="1441"/>
                      <a:pt x="20889" y="0"/>
                    </a:cubicBezTo>
                    <a:close/>
                  </a:path>
                </a:pathLst>
              </a:custGeom>
              <a:solidFill>
                <a:schemeClr val="accent2"/>
              </a:solidFill>
              <a:ln w="0" cap="flat">
                <a:noFill/>
                <a:prstDash val="solid"/>
                <a:miter/>
              </a:ln>
            </p:spPr>
            <p:txBody>
              <a:bodyPr rtlCol="0" anchor="ctr"/>
              <a:lstStyle/>
              <a:p>
                <a:endParaRPr lang="en-US" sz="744"/>
              </a:p>
            </p:txBody>
          </p:sp>
          <p:sp>
            <p:nvSpPr>
              <p:cNvPr id="3280" name="Freeform: Shape 3279">
                <a:extLst>
                  <a:ext uri="{FF2B5EF4-FFF2-40B4-BE49-F238E27FC236}">
                    <a16:creationId xmlns:a16="http://schemas.microsoft.com/office/drawing/2014/main" id="{F8D52923-99FE-39C2-4CA9-CD6676B5DDC7}"/>
                  </a:ext>
                </a:extLst>
              </p:cNvPr>
              <p:cNvSpPr/>
              <p:nvPr/>
            </p:nvSpPr>
            <p:spPr>
              <a:xfrm>
                <a:off x="8590969" y="3356091"/>
                <a:ext cx="7203" cy="14766"/>
              </a:xfrm>
              <a:custGeom>
                <a:avLst/>
                <a:gdLst>
                  <a:gd name="connsiteX0" fmla="*/ 0 w 7203"/>
                  <a:gd name="connsiteY0" fmla="*/ 14767 h 14766"/>
                  <a:gd name="connsiteX1" fmla="*/ 3962 w 7203"/>
                  <a:gd name="connsiteY1" fmla="*/ 6483 h 14766"/>
                  <a:gd name="connsiteX2" fmla="*/ 7203 w 7203"/>
                  <a:gd name="connsiteY2" fmla="*/ 0 h 14766"/>
                  <a:gd name="connsiteX3" fmla="*/ 0 w 7203"/>
                  <a:gd name="connsiteY3" fmla="*/ 14407 h 14766"/>
                </a:gdLst>
                <a:ahLst/>
                <a:cxnLst>
                  <a:cxn ang="0">
                    <a:pos x="connsiteX0" y="connsiteY0"/>
                  </a:cxn>
                  <a:cxn ang="0">
                    <a:pos x="connsiteX1" y="connsiteY1"/>
                  </a:cxn>
                  <a:cxn ang="0">
                    <a:pos x="connsiteX2" y="connsiteY2"/>
                  </a:cxn>
                  <a:cxn ang="0">
                    <a:pos x="connsiteX3" y="connsiteY3"/>
                  </a:cxn>
                </a:cxnLst>
                <a:rect l="l" t="t" r="r" b="b"/>
                <a:pathLst>
                  <a:path w="7203" h="14766">
                    <a:moveTo>
                      <a:pt x="0" y="14767"/>
                    </a:moveTo>
                    <a:cubicBezTo>
                      <a:pt x="1441" y="11525"/>
                      <a:pt x="2881" y="9004"/>
                      <a:pt x="3962" y="6483"/>
                    </a:cubicBezTo>
                    <a:cubicBezTo>
                      <a:pt x="5042" y="4322"/>
                      <a:pt x="6123" y="2161"/>
                      <a:pt x="7203" y="0"/>
                    </a:cubicBezTo>
                    <a:cubicBezTo>
                      <a:pt x="4322" y="4682"/>
                      <a:pt x="2161" y="9724"/>
                      <a:pt x="0" y="14407"/>
                    </a:cubicBezTo>
                    <a:close/>
                  </a:path>
                </a:pathLst>
              </a:custGeom>
              <a:solidFill>
                <a:schemeClr val="accent2"/>
              </a:solidFill>
              <a:ln w="0" cap="flat">
                <a:noFill/>
                <a:prstDash val="solid"/>
                <a:miter/>
              </a:ln>
            </p:spPr>
            <p:txBody>
              <a:bodyPr rtlCol="0" anchor="ctr"/>
              <a:lstStyle/>
              <a:p>
                <a:endParaRPr lang="en-US" sz="744"/>
              </a:p>
            </p:txBody>
          </p:sp>
          <p:sp>
            <p:nvSpPr>
              <p:cNvPr id="3281" name="Freeform: Shape 3280">
                <a:extLst>
                  <a:ext uri="{FF2B5EF4-FFF2-40B4-BE49-F238E27FC236}">
                    <a16:creationId xmlns:a16="http://schemas.microsoft.com/office/drawing/2014/main" id="{3EEC4AFF-BB61-177B-B129-2C27E5245642}"/>
                  </a:ext>
                </a:extLst>
              </p:cNvPr>
              <p:cNvSpPr/>
              <p:nvPr/>
            </p:nvSpPr>
            <p:spPr>
              <a:xfrm>
                <a:off x="8811350" y="3033385"/>
                <a:ext cx="131857" cy="90120"/>
              </a:xfrm>
              <a:custGeom>
                <a:avLst/>
                <a:gdLst>
                  <a:gd name="connsiteX0" fmla="*/ 71350 w 131857"/>
                  <a:gd name="connsiteY0" fmla="*/ 37457 h 90120"/>
                  <a:gd name="connsiteX1" fmla="*/ 86117 w 131857"/>
                  <a:gd name="connsiteY1" fmla="*/ 27372 h 90120"/>
                  <a:gd name="connsiteX2" fmla="*/ 101244 w 131857"/>
                  <a:gd name="connsiteY2" fmla="*/ 18008 h 90120"/>
                  <a:gd name="connsiteX3" fmla="*/ 116371 w 131857"/>
                  <a:gd name="connsiteY3" fmla="*/ 8644 h 90120"/>
                  <a:gd name="connsiteX4" fmla="*/ 131858 w 131857"/>
                  <a:gd name="connsiteY4" fmla="*/ 0 h 90120"/>
                  <a:gd name="connsiteX5" fmla="*/ 46499 w 131857"/>
                  <a:gd name="connsiteY5" fmla="*/ 52944 h 90120"/>
                  <a:gd name="connsiteX6" fmla="*/ 398 w 131857"/>
                  <a:gd name="connsiteY6" fmla="*/ 90041 h 90120"/>
                  <a:gd name="connsiteX7" fmla="*/ 24169 w 131857"/>
                  <a:gd name="connsiteY7" fmla="*/ 71672 h 90120"/>
                  <a:gd name="connsiteX8" fmla="*/ 48300 w 131857"/>
                  <a:gd name="connsiteY8" fmla="*/ 54385 h 90120"/>
                  <a:gd name="connsiteX9" fmla="*/ 59465 w 131857"/>
                  <a:gd name="connsiteY9" fmla="*/ 46461 h 90120"/>
                  <a:gd name="connsiteX10" fmla="*/ 69550 w 131857"/>
                  <a:gd name="connsiteY10" fmla="*/ 39618 h 90120"/>
                  <a:gd name="connsiteX11" fmla="*/ 85037 w 131857"/>
                  <a:gd name="connsiteY11" fmla="*/ 28813 h 90120"/>
                  <a:gd name="connsiteX12" fmla="*/ 71350 w 131857"/>
                  <a:gd name="connsiteY12" fmla="*/ 37097 h 90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1857" h="90120">
                    <a:moveTo>
                      <a:pt x="71350" y="37457"/>
                    </a:moveTo>
                    <a:cubicBezTo>
                      <a:pt x="76393" y="34215"/>
                      <a:pt x="81075" y="30614"/>
                      <a:pt x="86117" y="27372"/>
                    </a:cubicBezTo>
                    <a:lnTo>
                      <a:pt x="101244" y="18008"/>
                    </a:lnTo>
                    <a:lnTo>
                      <a:pt x="116371" y="8644"/>
                    </a:lnTo>
                    <a:cubicBezTo>
                      <a:pt x="121413" y="5763"/>
                      <a:pt x="126815" y="2881"/>
                      <a:pt x="131858" y="0"/>
                    </a:cubicBezTo>
                    <a:cubicBezTo>
                      <a:pt x="110608" y="11165"/>
                      <a:pt x="74952" y="32775"/>
                      <a:pt x="46499" y="52944"/>
                    </a:cubicBezTo>
                    <a:cubicBezTo>
                      <a:pt x="18046" y="73113"/>
                      <a:pt x="-3203" y="91481"/>
                      <a:pt x="398" y="90041"/>
                    </a:cubicBezTo>
                    <a:cubicBezTo>
                      <a:pt x="7962" y="84278"/>
                      <a:pt x="15885" y="77795"/>
                      <a:pt x="24169" y="71672"/>
                    </a:cubicBezTo>
                    <a:cubicBezTo>
                      <a:pt x="32453" y="65910"/>
                      <a:pt x="40376" y="59787"/>
                      <a:pt x="48300" y="54385"/>
                    </a:cubicBezTo>
                    <a:cubicBezTo>
                      <a:pt x="51902" y="51503"/>
                      <a:pt x="55863" y="48982"/>
                      <a:pt x="59465" y="46461"/>
                    </a:cubicBezTo>
                    <a:cubicBezTo>
                      <a:pt x="63067" y="43940"/>
                      <a:pt x="66308" y="41779"/>
                      <a:pt x="69550" y="39618"/>
                    </a:cubicBezTo>
                    <a:cubicBezTo>
                      <a:pt x="76033" y="35296"/>
                      <a:pt x="81075" y="31694"/>
                      <a:pt x="85037" y="28813"/>
                    </a:cubicBezTo>
                    <a:lnTo>
                      <a:pt x="71350" y="37097"/>
                    </a:lnTo>
                    <a:close/>
                  </a:path>
                </a:pathLst>
              </a:custGeom>
              <a:solidFill>
                <a:schemeClr val="accent2"/>
              </a:solidFill>
              <a:ln w="0" cap="flat">
                <a:noFill/>
                <a:prstDash val="solid"/>
                <a:miter/>
              </a:ln>
            </p:spPr>
            <p:txBody>
              <a:bodyPr rtlCol="0" anchor="ctr"/>
              <a:lstStyle/>
              <a:p>
                <a:endParaRPr lang="en-US" sz="744"/>
              </a:p>
            </p:txBody>
          </p:sp>
          <p:sp>
            <p:nvSpPr>
              <p:cNvPr id="3282" name="Freeform: Shape 3281">
                <a:extLst>
                  <a:ext uri="{FF2B5EF4-FFF2-40B4-BE49-F238E27FC236}">
                    <a16:creationId xmlns:a16="http://schemas.microsoft.com/office/drawing/2014/main" id="{2CBA1E94-EB9C-1408-36B1-D780EC2A5B92}"/>
                  </a:ext>
                </a:extLst>
              </p:cNvPr>
              <p:cNvSpPr/>
              <p:nvPr/>
            </p:nvSpPr>
            <p:spPr>
              <a:xfrm>
                <a:off x="8464912" y="3726338"/>
                <a:ext cx="1383" cy="39977"/>
              </a:xfrm>
              <a:custGeom>
                <a:avLst/>
                <a:gdLst>
                  <a:gd name="connsiteX0" fmla="*/ 720 w 1383"/>
                  <a:gd name="connsiteY0" fmla="*/ 32054 h 39977"/>
                  <a:gd name="connsiteX1" fmla="*/ 720 w 1383"/>
                  <a:gd name="connsiteY1" fmla="*/ 24131 h 39977"/>
                  <a:gd name="connsiteX2" fmla="*/ 720 w 1383"/>
                  <a:gd name="connsiteY2" fmla="*/ 16207 h 39977"/>
                  <a:gd name="connsiteX3" fmla="*/ 720 w 1383"/>
                  <a:gd name="connsiteY3" fmla="*/ 0 h 39977"/>
                  <a:gd name="connsiteX4" fmla="*/ 0 w 1383"/>
                  <a:gd name="connsiteY4" fmla="*/ 20169 h 39977"/>
                  <a:gd name="connsiteX5" fmla="*/ 0 w 1383"/>
                  <a:gd name="connsiteY5" fmla="*/ 39978 h 39977"/>
                  <a:gd name="connsiteX6" fmla="*/ 1080 w 1383"/>
                  <a:gd name="connsiteY6" fmla="*/ 32054 h 39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 h="39977">
                    <a:moveTo>
                      <a:pt x="720" y="32054"/>
                    </a:moveTo>
                    <a:lnTo>
                      <a:pt x="720" y="24131"/>
                    </a:lnTo>
                    <a:cubicBezTo>
                      <a:pt x="720" y="24131"/>
                      <a:pt x="720" y="16207"/>
                      <a:pt x="720" y="16207"/>
                    </a:cubicBezTo>
                    <a:lnTo>
                      <a:pt x="720" y="0"/>
                    </a:lnTo>
                    <a:cubicBezTo>
                      <a:pt x="720" y="0"/>
                      <a:pt x="0" y="20169"/>
                      <a:pt x="0" y="20169"/>
                    </a:cubicBezTo>
                    <a:cubicBezTo>
                      <a:pt x="0" y="27012"/>
                      <a:pt x="0" y="33135"/>
                      <a:pt x="0" y="39978"/>
                    </a:cubicBezTo>
                    <a:cubicBezTo>
                      <a:pt x="0" y="28813"/>
                      <a:pt x="2161" y="48982"/>
                      <a:pt x="1080" y="32054"/>
                    </a:cubicBezTo>
                    <a:close/>
                  </a:path>
                </a:pathLst>
              </a:custGeom>
              <a:solidFill>
                <a:schemeClr val="accent2"/>
              </a:solidFill>
              <a:ln w="0" cap="flat">
                <a:noFill/>
                <a:prstDash val="solid"/>
                <a:miter/>
              </a:ln>
            </p:spPr>
            <p:txBody>
              <a:bodyPr rtlCol="0" anchor="ctr"/>
              <a:lstStyle/>
              <a:p>
                <a:endParaRPr lang="en-US" sz="744"/>
              </a:p>
            </p:txBody>
          </p:sp>
          <p:sp>
            <p:nvSpPr>
              <p:cNvPr id="3283" name="Freeform: Shape 3282">
                <a:extLst>
                  <a:ext uri="{FF2B5EF4-FFF2-40B4-BE49-F238E27FC236}">
                    <a16:creationId xmlns:a16="http://schemas.microsoft.com/office/drawing/2014/main" id="{E060C3BF-51BC-21FB-7D32-B042D5B76DF0}"/>
                  </a:ext>
                </a:extLst>
              </p:cNvPr>
              <p:cNvSpPr/>
              <p:nvPr/>
            </p:nvSpPr>
            <p:spPr>
              <a:xfrm>
                <a:off x="8464192" y="3765956"/>
                <a:ext cx="3601" cy="7563"/>
              </a:xfrm>
              <a:custGeom>
                <a:avLst/>
                <a:gdLst>
                  <a:gd name="connsiteX0" fmla="*/ 0 w 3601"/>
                  <a:gd name="connsiteY0" fmla="*/ 7563 h 7563"/>
                  <a:gd name="connsiteX1" fmla="*/ 0 w 3601"/>
                  <a:gd name="connsiteY1" fmla="*/ 0 h 7563"/>
                  <a:gd name="connsiteX2" fmla="*/ 0 w 3601"/>
                  <a:gd name="connsiteY2" fmla="*/ 7563 h 7563"/>
                </a:gdLst>
                <a:ahLst/>
                <a:cxnLst>
                  <a:cxn ang="0">
                    <a:pos x="connsiteX0" y="connsiteY0"/>
                  </a:cxn>
                  <a:cxn ang="0">
                    <a:pos x="connsiteX1" y="connsiteY1"/>
                  </a:cxn>
                  <a:cxn ang="0">
                    <a:pos x="connsiteX2" y="connsiteY2"/>
                  </a:cxn>
                </a:cxnLst>
                <a:rect l="l" t="t" r="r" b="b"/>
                <a:pathLst>
                  <a:path w="3601" h="7563">
                    <a:moveTo>
                      <a:pt x="0" y="7563"/>
                    </a:moveTo>
                    <a:lnTo>
                      <a:pt x="0" y="0"/>
                    </a:lnTo>
                    <a:cubicBezTo>
                      <a:pt x="0" y="1801"/>
                      <a:pt x="0" y="3962"/>
                      <a:pt x="0" y="7563"/>
                    </a:cubicBezTo>
                    <a:close/>
                  </a:path>
                </a:pathLst>
              </a:custGeom>
              <a:solidFill>
                <a:schemeClr val="accent2"/>
              </a:solidFill>
              <a:ln w="0" cap="flat">
                <a:noFill/>
                <a:prstDash val="solid"/>
                <a:miter/>
              </a:ln>
            </p:spPr>
            <p:txBody>
              <a:bodyPr rtlCol="0" anchor="ctr"/>
              <a:lstStyle/>
              <a:p>
                <a:endParaRPr lang="en-US" sz="744"/>
              </a:p>
            </p:txBody>
          </p:sp>
          <p:sp>
            <p:nvSpPr>
              <p:cNvPr id="3284" name="Freeform: Shape 3283">
                <a:extLst>
                  <a:ext uri="{FF2B5EF4-FFF2-40B4-BE49-F238E27FC236}">
                    <a16:creationId xmlns:a16="http://schemas.microsoft.com/office/drawing/2014/main" id="{B4200014-9888-3719-EC4D-CB86F912B245}"/>
                  </a:ext>
                </a:extLst>
              </p:cNvPr>
              <p:cNvSpPr/>
              <p:nvPr/>
            </p:nvSpPr>
            <p:spPr>
              <a:xfrm>
                <a:off x="8663198" y="3205903"/>
                <a:ext cx="40501" cy="49342"/>
              </a:xfrm>
              <a:custGeom>
                <a:avLst/>
                <a:gdLst>
                  <a:gd name="connsiteX0" fmla="*/ 524 w 40501"/>
                  <a:gd name="connsiteY0" fmla="*/ 49342 h 49342"/>
                  <a:gd name="connsiteX1" fmla="*/ 20693 w 40501"/>
                  <a:gd name="connsiteY1" fmla="*/ 23771 h 49342"/>
                  <a:gd name="connsiteX2" fmla="*/ 40502 w 40501"/>
                  <a:gd name="connsiteY2" fmla="*/ 0 h 49342"/>
                  <a:gd name="connsiteX3" fmla="*/ 16371 w 40501"/>
                  <a:gd name="connsiteY3" fmla="*/ 27372 h 49342"/>
                  <a:gd name="connsiteX4" fmla="*/ 164 w 40501"/>
                  <a:gd name="connsiteY4" fmla="*/ 48982 h 49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501" h="49342">
                    <a:moveTo>
                      <a:pt x="524" y="49342"/>
                    </a:moveTo>
                    <a:cubicBezTo>
                      <a:pt x="7727" y="40338"/>
                      <a:pt x="14210" y="32054"/>
                      <a:pt x="20693" y="23771"/>
                    </a:cubicBezTo>
                    <a:cubicBezTo>
                      <a:pt x="27536" y="15847"/>
                      <a:pt x="33659" y="8284"/>
                      <a:pt x="40502" y="0"/>
                    </a:cubicBezTo>
                    <a:cubicBezTo>
                      <a:pt x="37621" y="3241"/>
                      <a:pt x="26095" y="15487"/>
                      <a:pt x="16371" y="27372"/>
                    </a:cubicBezTo>
                    <a:cubicBezTo>
                      <a:pt x="7007" y="39258"/>
                      <a:pt x="-1277" y="50063"/>
                      <a:pt x="164" y="48982"/>
                    </a:cubicBezTo>
                    <a:close/>
                  </a:path>
                </a:pathLst>
              </a:custGeom>
              <a:solidFill>
                <a:schemeClr val="accent2"/>
              </a:solidFill>
              <a:ln w="0" cap="flat">
                <a:noFill/>
                <a:prstDash val="solid"/>
                <a:miter/>
              </a:ln>
            </p:spPr>
            <p:txBody>
              <a:bodyPr rtlCol="0" anchor="ctr"/>
              <a:lstStyle/>
              <a:p>
                <a:endParaRPr lang="en-US" sz="744"/>
              </a:p>
            </p:txBody>
          </p:sp>
          <p:sp>
            <p:nvSpPr>
              <p:cNvPr id="3285" name="Freeform: Shape 3284">
                <a:extLst>
                  <a:ext uri="{FF2B5EF4-FFF2-40B4-BE49-F238E27FC236}">
                    <a16:creationId xmlns:a16="http://schemas.microsoft.com/office/drawing/2014/main" id="{31E0D498-AF04-CF19-E7DF-5CF1F2C0C96C}"/>
                  </a:ext>
                </a:extLst>
              </p:cNvPr>
              <p:cNvSpPr/>
              <p:nvPr/>
            </p:nvSpPr>
            <p:spPr>
              <a:xfrm>
                <a:off x="8468514" y="3927309"/>
                <a:ext cx="360" cy="56545"/>
              </a:xfrm>
              <a:custGeom>
                <a:avLst/>
                <a:gdLst>
                  <a:gd name="connsiteX0" fmla="*/ 360 w 360"/>
                  <a:gd name="connsiteY0" fmla="*/ 51863 h 56545"/>
                  <a:gd name="connsiteX1" fmla="*/ 0 w 360"/>
                  <a:gd name="connsiteY1" fmla="*/ 0 h 56545"/>
                  <a:gd name="connsiteX2" fmla="*/ 0 w 360"/>
                  <a:gd name="connsiteY2" fmla="*/ 56546 h 56545"/>
                  <a:gd name="connsiteX3" fmla="*/ 360 w 360"/>
                  <a:gd name="connsiteY3" fmla="*/ 51863 h 56545"/>
                </a:gdLst>
                <a:ahLst/>
                <a:cxnLst>
                  <a:cxn ang="0">
                    <a:pos x="connsiteX0" y="connsiteY0"/>
                  </a:cxn>
                  <a:cxn ang="0">
                    <a:pos x="connsiteX1" y="connsiteY1"/>
                  </a:cxn>
                  <a:cxn ang="0">
                    <a:pos x="connsiteX2" y="connsiteY2"/>
                  </a:cxn>
                  <a:cxn ang="0">
                    <a:pos x="connsiteX3" y="connsiteY3"/>
                  </a:cxn>
                </a:cxnLst>
                <a:rect l="l" t="t" r="r" b="b"/>
                <a:pathLst>
                  <a:path w="360" h="56545">
                    <a:moveTo>
                      <a:pt x="360" y="51863"/>
                    </a:moveTo>
                    <a:lnTo>
                      <a:pt x="0" y="0"/>
                    </a:lnTo>
                    <a:lnTo>
                      <a:pt x="0" y="56546"/>
                    </a:lnTo>
                    <a:lnTo>
                      <a:pt x="360" y="51863"/>
                    </a:lnTo>
                    <a:close/>
                  </a:path>
                </a:pathLst>
              </a:custGeom>
              <a:solidFill>
                <a:schemeClr val="accent2"/>
              </a:solidFill>
              <a:ln w="0" cap="flat">
                <a:noFill/>
                <a:prstDash val="solid"/>
                <a:miter/>
              </a:ln>
            </p:spPr>
            <p:txBody>
              <a:bodyPr rtlCol="0" anchor="ctr"/>
              <a:lstStyle/>
              <a:p>
                <a:endParaRPr lang="en-US" sz="744"/>
              </a:p>
            </p:txBody>
          </p:sp>
          <p:sp>
            <p:nvSpPr>
              <p:cNvPr id="3286" name="Freeform: Shape 3285">
                <a:extLst>
                  <a:ext uri="{FF2B5EF4-FFF2-40B4-BE49-F238E27FC236}">
                    <a16:creationId xmlns:a16="http://schemas.microsoft.com/office/drawing/2014/main" id="{47716D15-4C6A-CABD-6F03-37671DC1CC34}"/>
                  </a:ext>
                </a:extLst>
              </p:cNvPr>
              <p:cNvSpPr/>
              <p:nvPr/>
            </p:nvSpPr>
            <p:spPr>
              <a:xfrm>
                <a:off x="8464552" y="4220841"/>
                <a:ext cx="1080" cy="51863"/>
              </a:xfrm>
              <a:custGeom>
                <a:avLst/>
                <a:gdLst>
                  <a:gd name="connsiteX0" fmla="*/ 360 w 1080"/>
                  <a:gd name="connsiteY0" fmla="*/ 0 h 51863"/>
                  <a:gd name="connsiteX1" fmla="*/ 0 w 1080"/>
                  <a:gd name="connsiteY1" fmla="*/ 9004 h 51863"/>
                  <a:gd name="connsiteX2" fmla="*/ 720 w 1080"/>
                  <a:gd name="connsiteY2" fmla="*/ 51863 h 51863"/>
                  <a:gd name="connsiteX3" fmla="*/ 1080 w 1080"/>
                  <a:gd name="connsiteY3" fmla="*/ 42859 h 51863"/>
                  <a:gd name="connsiteX4" fmla="*/ 360 w 1080"/>
                  <a:gd name="connsiteY4" fmla="*/ 0 h 518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 h="51863">
                    <a:moveTo>
                      <a:pt x="360" y="0"/>
                    </a:moveTo>
                    <a:lnTo>
                      <a:pt x="0" y="9004"/>
                    </a:lnTo>
                    <a:lnTo>
                      <a:pt x="720" y="51863"/>
                    </a:lnTo>
                    <a:lnTo>
                      <a:pt x="1080" y="42859"/>
                    </a:lnTo>
                    <a:lnTo>
                      <a:pt x="360" y="0"/>
                    </a:lnTo>
                    <a:close/>
                  </a:path>
                </a:pathLst>
              </a:custGeom>
              <a:solidFill>
                <a:schemeClr val="accent2"/>
              </a:solidFill>
              <a:ln w="0" cap="flat">
                <a:noFill/>
                <a:prstDash val="solid"/>
                <a:miter/>
              </a:ln>
            </p:spPr>
            <p:txBody>
              <a:bodyPr rtlCol="0" anchor="ctr"/>
              <a:lstStyle/>
              <a:p>
                <a:endParaRPr lang="en-US" sz="744"/>
              </a:p>
            </p:txBody>
          </p:sp>
          <p:sp>
            <p:nvSpPr>
              <p:cNvPr id="3287" name="Freeform: Shape 3286">
                <a:extLst>
                  <a:ext uri="{FF2B5EF4-FFF2-40B4-BE49-F238E27FC236}">
                    <a16:creationId xmlns:a16="http://schemas.microsoft.com/office/drawing/2014/main" id="{60B1ECAA-65C3-5670-B276-A547D6229723}"/>
                  </a:ext>
                </a:extLst>
              </p:cNvPr>
              <p:cNvSpPr/>
              <p:nvPr/>
            </p:nvSpPr>
            <p:spPr>
              <a:xfrm>
                <a:off x="8508852" y="3849476"/>
                <a:ext cx="2160" cy="69908"/>
              </a:xfrm>
              <a:custGeom>
                <a:avLst/>
                <a:gdLst>
                  <a:gd name="connsiteX0" fmla="*/ 2161 w 2160"/>
                  <a:gd name="connsiteY0" fmla="*/ 55142 h 69908"/>
                  <a:gd name="connsiteX1" fmla="*/ 0 w 2160"/>
                  <a:gd name="connsiteY1" fmla="*/ 1838 h 69908"/>
                  <a:gd name="connsiteX2" fmla="*/ 0 w 2160"/>
                  <a:gd name="connsiteY2" fmla="*/ 69909 h 69908"/>
                  <a:gd name="connsiteX3" fmla="*/ 360 w 2160"/>
                  <a:gd name="connsiteY3" fmla="*/ 11562 h 69908"/>
                  <a:gd name="connsiteX4" fmla="*/ 2161 w 2160"/>
                  <a:gd name="connsiteY4" fmla="*/ 55142 h 699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0" h="69908">
                    <a:moveTo>
                      <a:pt x="2161" y="55142"/>
                    </a:moveTo>
                    <a:cubicBezTo>
                      <a:pt x="2161" y="20206"/>
                      <a:pt x="360" y="-7526"/>
                      <a:pt x="0" y="1838"/>
                    </a:cubicBezTo>
                    <a:lnTo>
                      <a:pt x="0" y="69909"/>
                    </a:lnTo>
                    <a:cubicBezTo>
                      <a:pt x="1801" y="52621"/>
                      <a:pt x="0" y="51180"/>
                      <a:pt x="360" y="11562"/>
                    </a:cubicBezTo>
                    <a:lnTo>
                      <a:pt x="2161" y="55142"/>
                    </a:lnTo>
                    <a:close/>
                  </a:path>
                </a:pathLst>
              </a:custGeom>
              <a:solidFill>
                <a:schemeClr val="accent2"/>
              </a:solidFill>
              <a:ln w="0" cap="flat">
                <a:noFill/>
                <a:prstDash val="solid"/>
                <a:miter/>
              </a:ln>
            </p:spPr>
            <p:txBody>
              <a:bodyPr rtlCol="0" anchor="ctr"/>
              <a:lstStyle/>
              <a:p>
                <a:endParaRPr lang="en-US" sz="744"/>
              </a:p>
            </p:txBody>
          </p:sp>
          <p:sp>
            <p:nvSpPr>
              <p:cNvPr id="3288" name="Freeform: Shape 3287">
                <a:extLst>
                  <a:ext uri="{FF2B5EF4-FFF2-40B4-BE49-F238E27FC236}">
                    <a16:creationId xmlns:a16="http://schemas.microsoft.com/office/drawing/2014/main" id="{CB7C5FEE-E817-CDDC-3DAF-4D4F1263A932}"/>
                  </a:ext>
                </a:extLst>
              </p:cNvPr>
              <p:cNvSpPr/>
              <p:nvPr/>
            </p:nvSpPr>
            <p:spPr>
              <a:xfrm>
                <a:off x="8786898" y="5612869"/>
                <a:ext cx="1246162" cy="182242"/>
              </a:xfrm>
              <a:custGeom>
                <a:avLst/>
                <a:gdLst>
                  <a:gd name="connsiteX0" fmla="*/ 300015 w 1246162"/>
                  <a:gd name="connsiteY0" fmla="*/ 148387 h 182242"/>
                  <a:gd name="connsiteX1" fmla="*/ 279486 w 1246162"/>
                  <a:gd name="connsiteY1" fmla="*/ 143345 h 182242"/>
                  <a:gd name="connsiteX2" fmla="*/ 265080 w 1246162"/>
                  <a:gd name="connsiteY2" fmla="*/ 138663 h 182242"/>
                  <a:gd name="connsiteX3" fmla="*/ 249593 w 1246162"/>
                  <a:gd name="connsiteY3" fmla="*/ 133260 h 182242"/>
                  <a:gd name="connsiteX4" fmla="*/ 234826 w 1246162"/>
                  <a:gd name="connsiteY4" fmla="*/ 127858 h 182242"/>
                  <a:gd name="connsiteX5" fmla="*/ 222220 w 1246162"/>
                  <a:gd name="connsiteY5" fmla="*/ 122455 h 182242"/>
                  <a:gd name="connsiteX6" fmla="*/ 208894 w 1246162"/>
                  <a:gd name="connsiteY6" fmla="*/ 116332 h 182242"/>
                  <a:gd name="connsiteX7" fmla="*/ 233745 w 1246162"/>
                  <a:gd name="connsiteY7" fmla="*/ 125337 h 182242"/>
                  <a:gd name="connsiteX8" fmla="*/ 240949 w 1246162"/>
                  <a:gd name="connsiteY8" fmla="*/ 127498 h 182242"/>
                  <a:gd name="connsiteX9" fmla="*/ 233385 w 1246162"/>
                  <a:gd name="connsiteY9" fmla="*/ 124256 h 182242"/>
                  <a:gd name="connsiteX10" fmla="*/ 204572 w 1246162"/>
                  <a:gd name="connsiteY10" fmla="*/ 114532 h 182242"/>
                  <a:gd name="connsiteX11" fmla="*/ 197369 w 1246162"/>
                  <a:gd name="connsiteY11" fmla="*/ 112010 h 182242"/>
                  <a:gd name="connsiteX12" fmla="*/ 190166 w 1246162"/>
                  <a:gd name="connsiteY12" fmla="*/ 109129 h 182242"/>
                  <a:gd name="connsiteX13" fmla="*/ 176119 w 1246162"/>
                  <a:gd name="connsiteY13" fmla="*/ 103727 h 182242"/>
                  <a:gd name="connsiteX14" fmla="*/ 155230 w 1246162"/>
                  <a:gd name="connsiteY14" fmla="*/ 92202 h 182242"/>
                  <a:gd name="connsiteX15" fmla="*/ 182242 w 1246162"/>
                  <a:gd name="connsiteY15" fmla="*/ 103367 h 182242"/>
                  <a:gd name="connsiteX16" fmla="*/ 230504 w 1246162"/>
                  <a:gd name="connsiteY16" fmla="*/ 122095 h 182242"/>
                  <a:gd name="connsiteX17" fmla="*/ 236627 w 1246162"/>
                  <a:gd name="connsiteY17" fmla="*/ 124256 h 182242"/>
                  <a:gd name="connsiteX18" fmla="*/ 242750 w 1246162"/>
                  <a:gd name="connsiteY18" fmla="*/ 126057 h 182242"/>
                  <a:gd name="connsiteX19" fmla="*/ 253915 w 1246162"/>
                  <a:gd name="connsiteY19" fmla="*/ 129659 h 182242"/>
                  <a:gd name="connsiteX20" fmla="*/ 271923 w 1246162"/>
                  <a:gd name="connsiteY20" fmla="*/ 135421 h 182242"/>
                  <a:gd name="connsiteX21" fmla="*/ 222580 w 1246162"/>
                  <a:gd name="connsiteY21" fmla="*/ 118133 h 182242"/>
                  <a:gd name="connsiteX22" fmla="*/ 202411 w 1246162"/>
                  <a:gd name="connsiteY22" fmla="*/ 110570 h 182242"/>
                  <a:gd name="connsiteX23" fmla="*/ 183683 w 1246162"/>
                  <a:gd name="connsiteY23" fmla="*/ 102646 h 182242"/>
                  <a:gd name="connsiteX24" fmla="*/ 164594 w 1246162"/>
                  <a:gd name="connsiteY24" fmla="*/ 94363 h 182242"/>
                  <a:gd name="connsiteX25" fmla="*/ 144425 w 1246162"/>
                  <a:gd name="connsiteY25" fmla="*/ 84638 h 182242"/>
                  <a:gd name="connsiteX26" fmla="*/ 121735 w 1246162"/>
                  <a:gd name="connsiteY26" fmla="*/ 73113 h 182242"/>
                  <a:gd name="connsiteX27" fmla="*/ 95803 w 1246162"/>
                  <a:gd name="connsiteY27" fmla="*/ 58346 h 182242"/>
                  <a:gd name="connsiteX28" fmla="*/ 123536 w 1246162"/>
                  <a:gd name="connsiteY28" fmla="*/ 74914 h 182242"/>
                  <a:gd name="connsiteX29" fmla="*/ 143705 w 1246162"/>
                  <a:gd name="connsiteY29" fmla="*/ 86439 h 182242"/>
                  <a:gd name="connsiteX30" fmla="*/ 132540 w 1246162"/>
                  <a:gd name="connsiteY30" fmla="*/ 82117 h 182242"/>
                  <a:gd name="connsiteX31" fmla="*/ 103007 w 1246162"/>
                  <a:gd name="connsiteY31" fmla="*/ 66270 h 182242"/>
                  <a:gd name="connsiteX32" fmla="*/ 84278 w 1246162"/>
                  <a:gd name="connsiteY32" fmla="*/ 55465 h 182242"/>
                  <a:gd name="connsiteX33" fmla="*/ 64829 w 1246162"/>
                  <a:gd name="connsiteY33" fmla="*/ 42859 h 182242"/>
                  <a:gd name="connsiteX34" fmla="*/ 54745 w 1246162"/>
                  <a:gd name="connsiteY34" fmla="*/ 36376 h 182242"/>
                  <a:gd name="connsiteX35" fmla="*/ 45020 w 1246162"/>
                  <a:gd name="connsiteY35" fmla="*/ 29533 h 182242"/>
                  <a:gd name="connsiteX36" fmla="*/ 26652 w 1246162"/>
                  <a:gd name="connsiteY36" fmla="*/ 16207 h 182242"/>
                  <a:gd name="connsiteX37" fmla="*/ 15847 w 1246162"/>
                  <a:gd name="connsiteY37" fmla="*/ 11525 h 182242"/>
                  <a:gd name="connsiteX38" fmla="*/ 7563 w 1246162"/>
                  <a:gd name="connsiteY38" fmla="*/ 5402 h 182242"/>
                  <a:gd name="connsiteX39" fmla="*/ 0 w 1246162"/>
                  <a:gd name="connsiteY39" fmla="*/ 0 h 182242"/>
                  <a:gd name="connsiteX40" fmla="*/ 5402 w 1246162"/>
                  <a:gd name="connsiteY40" fmla="*/ 4322 h 182242"/>
                  <a:gd name="connsiteX41" fmla="*/ 9724 w 1246162"/>
                  <a:gd name="connsiteY41" fmla="*/ 8644 h 182242"/>
                  <a:gd name="connsiteX42" fmla="*/ 16928 w 1246162"/>
                  <a:gd name="connsiteY42" fmla="*/ 14046 h 182242"/>
                  <a:gd name="connsiteX43" fmla="*/ 24131 w 1246162"/>
                  <a:gd name="connsiteY43" fmla="*/ 19089 h 182242"/>
                  <a:gd name="connsiteX44" fmla="*/ 37817 w 1246162"/>
                  <a:gd name="connsiteY44" fmla="*/ 28813 h 182242"/>
                  <a:gd name="connsiteX45" fmla="*/ 50783 w 1246162"/>
                  <a:gd name="connsiteY45" fmla="*/ 38177 h 182242"/>
                  <a:gd name="connsiteX46" fmla="*/ 63389 w 1246162"/>
                  <a:gd name="connsiteY46" fmla="*/ 46461 h 182242"/>
                  <a:gd name="connsiteX47" fmla="*/ 86439 w 1246162"/>
                  <a:gd name="connsiteY47" fmla="*/ 61948 h 182242"/>
                  <a:gd name="connsiteX48" fmla="*/ 108049 w 1246162"/>
                  <a:gd name="connsiteY48" fmla="*/ 74554 h 182242"/>
                  <a:gd name="connsiteX49" fmla="*/ 150548 w 1246162"/>
                  <a:gd name="connsiteY49" fmla="*/ 95083 h 182242"/>
                  <a:gd name="connsiteX50" fmla="*/ 175759 w 1246162"/>
                  <a:gd name="connsiteY50" fmla="*/ 106968 h 182242"/>
                  <a:gd name="connsiteX51" fmla="*/ 188725 w 1246162"/>
                  <a:gd name="connsiteY51" fmla="*/ 112731 h 182242"/>
                  <a:gd name="connsiteX52" fmla="*/ 201331 w 1246162"/>
                  <a:gd name="connsiteY52" fmla="*/ 118133 h 182242"/>
                  <a:gd name="connsiteX53" fmla="*/ 224741 w 1246162"/>
                  <a:gd name="connsiteY53" fmla="*/ 127498 h 182242"/>
                  <a:gd name="connsiteX54" fmla="*/ 234466 w 1246162"/>
                  <a:gd name="connsiteY54" fmla="*/ 131099 h 182242"/>
                  <a:gd name="connsiteX55" fmla="*/ 242750 w 1246162"/>
                  <a:gd name="connsiteY55" fmla="*/ 133620 h 182242"/>
                  <a:gd name="connsiteX56" fmla="*/ 264359 w 1246162"/>
                  <a:gd name="connsiteY56" fmla="*/ 140823 h 182242"/>
                  <a:gd name="connsiteX57" fmla="*/ 275164 w 1246162"/>
                  <a:gd name="connsiteY57" fmla="*/ 144425 h 182242"/>
                  <a:gd name="connsiteX58" fmla="*/ 286329 w 1246162"/>
                  <a:gd name="connsiteY58" fmla="*/ 147307 h 182242"/>
                  <a:gd name="connsiteX59" fmla="*/ 302897 w 1246162"/>
                  <a:gd name="connsiteY59" fmla="*/ 151989 h 182242"/>
                  <a:gd name="connsiteX60" fmla="*/ 275885 w 1246162"/>
                  <a:gd name="connsiteY60" fmla="*/ 145866 h 182242"/>
                  <a:gd name="connsiteX61" fmla="*/ 298935 w 1246162"/>
                  <a:gd name="connsiteY61" fmla="*/ 151989 h 182242"/>
                  <a:gd name="connsiteX62" fmla="*/ 313702 w 1246162"/>
                  <a:gd name="connsiteY62" fmla="*/ 155950 h 182242"/>
                  <a:gd name="connsiteX63" fmla="*/ 328828 w 1246162"/>
                  <a:gd name="connsiteY63" fmla="*/ 159192 h 182242"/>
                  <a:gd name="connsiteX64" fmla="*/ 353680 w 1246162"/>
                  <a:gd name="connsiteY64" fmla="*/ 164594 h 182242"/>
                  <a:gd name="connsiteX65" fmla="*/ 361603 w 1246162"/>
                  <a:gd name="connsiteY65" fmla="*/ 165315 h 182242"/>
                  <a:gd name="connsiteX66" fmla="*/ 526558 w 1246162"/>
                  <a:gd name="connsiteY66" fmla="*/ 181522 h 182242"/>
                  <a:gd name="connsiteX67" fmla="*/ 540244 w 1246162"/>
                  <a:gd name="connsiteY67" fmla="*/ 182242 h 182242"/>
                  <a:gd name="connsiteX68" fmla="*/ 546006 w 1246162"/>
                  <a:gd name="connsiteY68" fmla="*/ 181522 h 182242"/>
                  <a:gd name="connsiteX69" fmla="*/ 1246162 w 1246162"/>
                  <a:gd name="connsiteY69" fmla="*/ 181522 h 182242"/>
                  <a:gd name="connsiteX70" fmla="*/ 1146037 w 1246162"/>
                  <a:gd name="connsiteY70" fmla="*/ 179721 h 182242"/>
                  <a:gd name="connsiteX71" fmla="*/ 1103178 w 1246162"/>
                  <a:gd name="connsiteY71" fmla="*/ 177200 h 182242"/>
                  <a:gd name="connsiteX72" fmla="*/ 1183494 w 1246162"/>
                  <a:gd name="connsiteY72" fmla="*/ 177200 h 182242"/>
                  <a:gd name="connsiteX73" fmla="*/ 1164766 w 1246162"/>
                  <a:gd name="connsiteY73" fmla="*/ 173958 h 182242"/>
                  <a:gd name="connsiteX74" fmla="*/ 976761 w 1246162"/>
                  <a:gd name="connsiteY74" fmla="*/ 177200 h 182242"/>
                  <a:gd name="connsiteX75" fmla="*/ 950469 w 1246162"/>
                  <a:gd name="connsiteY75" fmla="*/ 175039 h 182242"/>
                  <a:gd name="connsiteX76" fmla="*/ 964875 w 1246162"/>
                  <a:gd name="connsiteY76" fmla="*/ 175039 h 182242"/>
                  <a:gd name="connsiteX77" fmla="*/ 837378 w 1246162"/>
                  <a:gd name="connsiteY77" fmla="*/ 175039 h 182242"/>
                  <a:gd name="connsiteX78" fmla="*/ 838818 w 1246162"/>
                  <a:gd name="connsiteY78" fmla="*/ 173238 h 182242"/>
                  <a:gd name="connsiteX79" fmla="*/ 672784 w 1246162"/>
                  <a:gd name="connsiteY79" fmla="*/ 175039 h 182242"/>
                  <a:gd name="connsiteX80" fmla="*/ 675305 w 1246162"/>
                  <a:gd name="connsiteY80" fmla="*/ 175039 h 182242"/>
                  <a:gd name="connsiteX81" fmla="*/ 574819 w 1246162"/>
                  <a:gd name="connsiteY81" fmla="*/ 175759 h 182242"/>
                  <a:gd name="connsiteX82" fmla="*/ 538083 w 1246162"/>
                  <a:gd name="connsiteY82" fmla="*/ 175759 h 182242"/>
                  <a:gd name="connsiteX83" fmla="*/ 524036 w 1246162"/>
                  <a:gd name="connsiteY83" fmla="*/ 175759 h 182242"/>
                  <a:gd name="connsiteX84" fmla="*/ 506749 w 1246162"/>
                  <a:gd name="connsiteY84" fmla="*/ 175399 h 182242"/>
                  <a:gd name="connsiteX85" fmla="*/ 485859 w 1246162"/>
                  <a:gd name="connsiteY85" fmla="*/ 175039 h 182242"/>
                  <a:gd name="connsiteX86" fmla="*/ 461008 w 1246162"/>
                  <a:gd name="connsiteY86" fmla="*/ 173598 h 182242"/>
                  <a:gd name="connsiteX87" fmla="*/ 527638 w 1246162"/>
                  <a:gd name="connsiteY87" fmla="*/ 173958 h 182242"/>
                  <a:gd name="connsiteX88" fmla="*/ 430394 w 1246162"/>
                  <a:gd name="connsiteY88" fmla="*/ 169636 h 182242"/>
                  <a:gd name="connsiteX89" fmla="*/ 432915 w 1246162"/>
                  <a:gd name="connsiteY89" fmla="*/ 168916 h 182242"/>
                  <a:gd name="connsiteX90" fmla="*/ 440479 w 1246162"/>
                  <a:gd name="connsiteY90" fmla="*/ 168916 h 182242"/>
                  <a:gd name="connsiteX91" fmla="*/ 458847 w 1246162"/>
                  <a:gd name="connsiteY91" fmla="*/ 169997 h 182242"/>
                  <a:gd name="connsiteX92" fmla="*/ 285249 w 1246162"/>
                  <a:gd name="connsiteY92" fmla="*/ 141184 h 182242"/>
                  <a:gd name="connsiteX93" fmla="*/ 269402 w 1246162"/>
                  <a:gd name="connsiteY93" fmla="*/ 137222 h 182242"/>
                  <a:gd name="connsiteX94" fmla="*/ 274444 w 1246162"/>
                  <a:gd name="connsiteY94" fmla="*/ 139383 h 182242"/>
                  <a:gd name="connsiteX95" fmla="*/ 298935 w 1246162"/>
                  <a:gd name="connsiteY95" fmla="*/ 147307 h 182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1246162" h="182242">
                    <a:moveTo>
                      <a:pt x="300015" y="148387"/>
                    </a:moveTo>
                    <a:cubicBezTo>
                      <a:pt x="296054" y="147667"/>
                      <a:pt x="288850" y="145506"/>
                      <a:pt x="279486" y="143345"/>
                    </a:cubicBezTo>
                    <a:cubicBezTo>
                      <a:pt x="274804" y="142264"/>
                      <a:pt x="270122" y="140463"/>
                      <a:pt x="265080" y="138663"/>
                    </a:cubicBezTo>
                    <a:cubicBezTo>
                      <a:pt x="260037" y="136862"/>
                      <a:pt x="254995" y="135061"/>
                      <a:pt x="249593" y="133260"/>
                    </a:cubicBezTo>
                    <a:cubicBezTo>
                      <a:pt x="244550" y="131459"/>
                      <a:pt x="239508" y="129659"/>
                      <a:pt x="234826" y="127858"/>
                    </a:cubicBezTo>
                    <a:cubicBezTo>
                      <a:pt x="230144" y="126057"/>
                      <a:pt x="225822" y="124256"/>
                      <a:pt x="222220" y="122455"/>
                    </a:cubicBezTo>
                    <a:cubicBezTo>
                      <a:pt x="215017" y="119214"/>
                      <a:pt x="209975" y="117053"/>
                      <a:pt x="208894" y="116332"/>
                    </a:cubicBezTo>
                    <a:cubicBezTo>
                      <a:pt x="213576" y="118133"/>
                      <a:pt x="225822" y="122455"/>
                      <a:pt x="233745" y="125337"/>
                    </a:cubicBezTo>
                    <a:cubicBezTo>
                      <a:pt x="237707" y="126777"/>
                      <a:pt x="240589" y="127498"/>
                      <a:pt x="240949" y="127498"/>
                    </a:cubicBezTo>
                    <a:cubicBezTo>
                      <a:pt x="241309" y="127498"/>
                      <a:pt x="239148" y="126777"/>
                      <a:pt x="233385" y="124256"/>
                    </a:cubicBezTo>
                    <a:lnTo>
                      <a:pt x="204572" y="114532"/>
                    </a:lnTo>
                    <a:lnTo>
                      <a:pt x="197369" y="112010"/>
                    </a:lnTo>
                    <a:lnTo>
                      <a:pt x="190166" y="109129"/>
                    </a:lnTo>
                    <a:lnTo>
                      <a:pt x="176119" y="103727"/>
                    </a:lnTo>
                    <a:cubicBezTo>
                      <a:pt x="157751" y="95083"/>
                      <a:pt x="152709" y="91481"/>
                      <a:pt x="155230" y="92202"/>
                    </a:cubicBezTo>
                    <a:cubicBezTo>
                      <a:pt x="157751" y="93282"/>
                      <a:pt x="168196" y="97244"/>
                      <a:pt x="182242" y="103367"/>
                    </a:cubicBezTo>
                    <a:cubicBezTo>
                      <a:pt x="195928" y="109489"/>
                      <a:pt x="213937" y="115972"/>
                      <a:pt x="230504" y="122095"/>
                    </a:cubicBezTo>
                    <a:cubicBezTo>
                      <a:pt x="232665" y="122815"/>
                      <a:pt x="234466" y="123536"/>
                      <a:pt x="236627" y="124256"/>
                    </a:cubicBezTo>
                    <a:cubicBezTo>
                      <a:pt x="238788" y="124976"/>
                      <a:pt x="240589" y="125697"/>
                      <a:pt x="242750" y="126057"/>
                    </a:cubicBezTo>
                    <a:cubicBezTo>
                      <a:pt x="246711" y="127137"/>
                      <a:pt x="250673" y="128578"/>
                      <a:pt x="253915" y="129659"/>
                    </a:cubicBezTo>
                    <a:cubicBezTo>
                      <a:pt x="261118" y="131819"/>
                      <a:pt x="267241" y="133981"/>
                      <a:pt x="271923" y="135421"/>
                    </a:cubicBezTo>
                    <a:cubicBezTo>
                      <a:pt x="252474" y="128578"/>
                      <a:pt x="236627" y="123896"/>
                      <a:pt x="222580" y="118133"/>
                    </a:cubicBezTo>
                    <a:cubicBezTo>
                      <a:pt x="215377" y="115612"/>
                      <a:pt x="208894" y="112731"/>
                      <a:pt x="202411" y="110570"/>
                    </a:cubicBezTo>
                    <a:cubicBezTo>
                      <a:pt x="195928" y="108049"/>
                      <a:pt x="189806" y="105167"/>
                      <a:pt x="183683" y="102646"/>
                    </a:cubicBezTo>
                    <a:cubicBezTo>
                      <a:pt x="177560" y="99765"/>
                      <a:pt x="171077" y="97244"/>
                      <a:pt x="164594" y="94363"/>
                    </a:cubicBezTo>
                    <a:cubicBezTo>
                      <a:pt x="158111" y="91481"/>
                      <a:pt x="151628" y="87880"/>
                      <a:pt x="144425" y="84638"/>
                    </a:cubicBezTo>
                    <a:cubicBezTo>
                      <a:pt x="137222" y="81037"/>
                      <a:pt x="129659" y="77435"/>
                      <a:pt x="121735" y="73113"/>
                    </a:cubicBezTo>
                    <a:cubicBezTo>
                      <a:pt x="113811" y="68431"/>
                      <a:pt x="105167" y="63749"/>
                      <a:pt x="95803" y="58346"/>
                    </a:cubicBezTo>
                    <a:cubicBezTo>
                      <a:pt x="106968" y="64829"/>
                      <a:pt x="115972" y="70232"/>
                      <a:pt x="123536" y="74914"/>
                    </a:cubicBezTo>
                    <a:cubicBezTo>
                      <a:pt x="131459" y="79236"/>
                      <a:pt x="137942" y="83197"/>
                      <a:pt x="143705" y="86439"/>
                    </a:cubicBezTo>
                    <a:cubicBezTo>
                      <a:pt x="144065" y="87159"/>
                      <a:pt x="140103" y="85359"/>
                      <a:pt x="132540" y="82117"/>
                    </a:cubicBezTo>
                    <a:cubicBezTo>
                      <a:pt x="124976" y="78876"/>
                      <a:pt x="114892" y="72753"/>
                      <a:pt x="103007" y="66270"/>
                    </a:cubicBezTo>
                    <a:cubicBezTo>
                      <a:pt x="97244" y="62668"/>
                      <a:pt x="90761" y="59427"/>
                      <a:pt x="84278" y="55465"/>
                    </a:cubicBezTo>
                    <a:cubicBezTo>
                      <a:pt x="77795" y="51503"/>
                      <a:pt x="71312" y="47181"/>
                      <a:pt x="64829" y="42859"/>
                    </a:cubicBezTo>
                    <a:lnTo>
                      <a:pt x="54745" y="36376"/>
                    </a:lnTo>
                    <a:cubicBezTo>
                      <a:pt x="51503" y="34215"/>
                      <a:pt x="48262" y="31694"/>
                      <a:pt x="45020" y="29533"/>
                    </a:cubicBezTo>
                    <a:cubicBezTo>
                      <a:pt x="38537" y="24851"/>
                      <a:pt x="32415" y="20529"/>
                      <a:pt x="26652" y="16207"/>
                    </a:cubicBezTo>
                    <a:cubicBezTo>
                      <a:pt x="56185" y="38537"/>
                      <a:pt x="38177" y="26652"/>
                      <a:pt x="15847" y="11525"/>
                    </a:cubicBezTo>
                    <a:cubicBezTo>
                      <a:pt x="11885" y="8644"/>
                      <a:pt x="9364" y="6843"/>
                      <a:pt x="7563" y="5402"/>
                    </a:cubicBezTo>
                    <a:cubicBezTo>
                      <a:pt x="5042" y="3602"/>
                      <a:pt x="2521" y="1801"/>
                      <a:pt x="0" y="0"/>
                    </a:cubicBezTo>
                    <a:lnTo>
                      <a:pt x="5402" y="4322"/>
                    </a:lnTo>
                    <a:cubicBezTo>
                      <a:pt x="4682" y="4322"/>
                      <a:pt x="5763" y="5402"/>
                      <a:pt x="9724" y="8644"/>
                    </a:cubicBezTo>
                    <a:cubicBezTo>
                      <a:pt x="12246" y="10445"/>
                      <a:pt x="14407" y="12246"/>
                      <a:pt x="16928" y="14046"/>
                    </a:cubicBezTo>
                    <a:cubicBezTo>
                      <a:pt x="19449" y="15847"/>
                      <a:pt x="21610" y="17648"/>
                      <a:pt x="24131" y="19089"/>
                    </a:cubicBezTo>
                    <a:cubicBezTo>
                      <a:pt x="28813" y="22330"/>
                      <a:pt x="33495" y="25571"/>
                      <a:pt x="37817" y="28813"/>
                    </a:cubicBezTo>
                    <a:cubicBezTo>
                      <a:pt x="42139" y="32055"/>
                      <a:pt x="46461" y="35296"/>
                      <a:pt x="50783" y="38177"/>
                    </a:cubicBezTo>
                    <a:cubicBezTo>
                      <a:pt x="55105" y="41059"/>
                      <a:pt x="59067" y="43940"/>
                      <a:pt x="63389" y="46461"/>
                    </a:cubicBezTo>
                    <a:cubicBezTo>
                      <a:pt x="71672" y="51863"/>
                      <a:pt x="79236" y="56906"/>
                      <a:pt x="86439" y="61948"/>
                    </a:cubicBezTo>
                    <a:cubicBezTo>
                      <a:pt x="94002" y="66270"/>
                      <a:pt x="101206" y="70592"/>
                      <a:pt x="108049" y="74554"/>
                    </a:cubicBezTo>
                    <a:cubicBezTo>
                      <a:pt x="95443" y="65189"/>
                      <a:pt x="118493" y="79236"/>
                      <a:pt x="150548" y="95083"/>
                    </a:cubicBezTo>
                    <a:cubicBezTo>
                      <a:pt x="158472" y="99405"/>
                      <a:pt x="167115" y="103006"/>
                      <a:pt x="175759" y="106968"/>
                    </a:cubicBezTo>
                    <a:cubicBezTo>
                      <a:pt x="180081" y="109129"/>
                      <a:pt x="184403" y="110930"/>
                      <a:pt x="188725" y="112731"/>
                    </a:cubicBezTo>
                    <a:cubicBezTo>
                      <a:pt x="193047" y="114892"/>
                      <a:pt x="197369" y="116693"/>
                      <a:pt x="201331" y="118133"/>
                    </a:cubicBezTo>
                    <a:cubicBezTo>
                      <a:pt x="209615" y="121375"/>
                      <a:pt x="217538" y="124616"/>
                      <a:pt x="224741" y="127498"/>
                    </a:cubicBezTo>
                    <a:cubicBezTo>
                      <a:pt x="228343" y="128938"/>
                      <a:pt x="231585" y="130019"/>
                      <a:pt x="234466" y="131099"/>
                    </a:cubicBezTo>
                    <a:cubicBezTo>
                      <a:pt x="237347" y="132180"/>
                      <a:pt x="240228" y="132900"/>
                      <a:pt x="242750" y="133620"/>
                    </a:cubicBezTo>
                    <a:lnTo>
                      <a:pt x="264359" y="140823"/>
                    </a:lnTo>
                    <a:cubicBezTo>
                      <a:pt x="267961" y="141904"/>
                      <a:pt x="271563" y="143345"/>
                      <a:pt x="275164" y="144425"/>
                    </a:cubicBezTo>
                    <a:lnTo>
                      <a:pt x="286329" y="147307"/>
                    </a:lnTo>
                    <a:lnTo>
                      <a:pt x="302897" y="151989"/>
                    </a:lnTo>
                    <a:cubicBezTo>
                      <a:pt x="306138" y="153429"/>
                      <a:pt x="301456" y="152349"/>
                      <a:pt x="275885" y="145866"/>
                    </a:cubicBezTo>
                    <a:cubicBezTo>
                      <a:pt x="281287" y="147307"/>
                      <a:pt x="289571" y="149467"/>
                      <a:pt x="298935" y="151989"/>
                    </a:cubicBezTo>
                    <a:cubicBezTo>
                      <a:pt x="303617" y="153429"/>
                      <a:pt x="308659" y="154510"/>
                      <a:pt x="313702" y="155950"/>
                    </a:cubicBezTo>
                    <a:cubicBezTo>
                      <a:pt x="318744" y="157031"/>
                      <a:pt x="323786" y="158111"/>
                      <a:pt x="328828" y="159192"/>
                    </a:cubicBezTo>
                    <a:cubicBezTo>
                      <a:pt x="338553" y="161353"/>
                      <a:pt x="347557" y="163154"/>
                      <a:pt x="353680" y="164594"/>
                    </a:cubicBezTo>
                    <a:cubicBezTo>
                      <a:pt x="359802" y="165675"/>
                      <a:pt x="363044" y="166035"/>
                      <a:pt x="361603" y="165315"/>
                    </a:cubicBezTo>
                    <a:cubicBezTo>
                      <a:pt x="415988" y="176120"/>
                      <a:pt x="471093" y="181522"/>
                      <a:pt x="526558" y="181522"/>
                    </a:cubicBezTo>
                    <a:cubicBezTo>
                      <a:pt x="531600" y="181522"/>
                      <a:pt x="536642" y="181522"/>
                      <a:pt x="540244" y="182242"/>
                    </a:cubicBezTo>
                    <a:cubicBezTo>
                      <a:pt x="545646" y="182242"/>
                      <a:pt x="546727" y="181882"/>
                      <a:pt x="546006" y="181522"/>
                    </a:cubicBezTo>
                    <a:lnTo>
                      <a:pt x="1246162" y="181522"/>
                    </a:lnTo>
                    <a:cubicBezTo>
                      <a:pt x="1211587" y="180802"/>
                      <a:pt x="1181693" y="180441"/>
                      <a:pt x="1146037" y="179721"/>
                    </a:cubicBezTo>
                    <a:cubicBezTo>
                      <a:pt x="1199341" y="177560"/>
                      <a:pt x="1087691" y="179361"/>
                      <a:pt x="1103178" y="177200"/>
                    </a:cubicBezTo>
                    <a:cubicBezTo>
                      <a:pt x="1127309" y="176480"/>
                      <a:pt x="1162244" y="176480"/>
                      <a:pt x="1183494" y="177200"/>
                    </a:cubicBezTo>
                    <a:cubicBezTo>
                      <a:pt x="1191418" y="176120"/>
                      <a:pt x="1161524" y="175039"/>
                      <a:pt x="1164766" y="173958"/>
                    </a:cubicBezTo>
                    <a:cubicBezTo>
                      <a:pt x="1076526" y="172518"/>
                      <a:pt x="1062840" y="177920"/>
                      <a:pt x="976761" y="177200"/>
                    </a:cubicBezTo>
                    <a:cubicBezTo>
                      <a:pt x="980002" y="175759"/>
                      <a:pt x="1007014" y="174679"/>
                      <a:pt x="950469" y="175039"/>
                    </a:cubicBezTo>
                    <a:lnTo>
                      <a:pt x="964875" y="175039"/>
                    </a:lnTo>
                    <a:cubicBezTo>
                      <a:pt x="874475" y="176120"/>
                      <a:pt x="894284" y="171798"/>
                      <a:pt x="837378" y="175039"/>
                    </a:cubicBezTo>
                    <a:lnTo>
                      <a:pt x="838818" y="173238"/>
                    </a:lnTo>
                    <a:cubicBezTo>
                      <a:pt x="797760" y="174679"/>
                      <a:pt x="717804" y="174679"/>
                      <a:pt x="672784" y="175039"/>
                    </a:cubicBezTo>
                    <a:lnTo>
                      <a:pt x="675305" y="175039"/>
                    </a:lnTo>
                    <a:cubicBezTo>
                      <a:pt x="612276" y="175759"/>
                      <a:pt x="594628" y="175759"/>
                      <a:pt x="574819" y="175759"/>
                    </a:cubicBezTo>
                    <a:cubicBezTo>
                      <a:pt x="565095" y="175759"/>
                      <a:pt x="554650" y="175759"/>
                      <a:pt x="538083" y="175759"/>
                    </a:cubicBezTo>
                    <a:cubicBezTo>
                      <a:pt x="533761" y="175759"/>
                      <a:pt x="529439" y="175759"/>
                      <a:pt x="524036" y="175759"/>
                    </a:cubicBezTo>
                    <a:cubicBezTo>
                      <a:pt x="518994" y="175759"/>
                      <a:pt x="513232" y="175759"/>
                      <a:pt x="506749" y="175399"/>
                    </a:cubicBezTo>
                    <a:cubicBezTo>
                      <a:pt x="500266" y="175399"/>
                      <a:pt x="493423" y="175399"/>
                      <a:pt x="485859" y="175039"/>
                    </a:cubicBezTo>
                    <a:cubicBezTo>
                      <a:pt x="478296" y="175039"/>
                      <a:pt x="470012" y="173958"/>
                      <a:pt x="461008" y="173598"/>
                    </a:cubicBezTo>
                    <a:cubicBezTo>
                      <a:pt x="483338" y="175039"/>
                      <a:pt x="505668" y="174319"/>
                      <a:pt x="527638" y="173958"/>
                    </a:cubicBezTo>
                    <a:cubicBezTo>
                      <a:pt x="477936" y="172158"/>
                      <a:pt x="466410" y="173598"/>
                      <a:pt x="430394" y="169636"/>
                    </a:cubicBezTo>
                    <a:cubicBezTo>
                      <a:pt x="431835" y="169636"/>
                      <a:pt x="430394" y="168916"/>
                      <a:pt x="432915" y="168916"/>
                    </a:cubicBezTo>
                    <a:cubicBezTo>
                      <a:pt x="433996" y="168916"/>
                      <a:pt x="436517" y="168916"/>
                      <a:pt x="440479" y="168916"/>
                    </a:cubicBezTo>
                    <a:cubicBezTo>
                      <a:pt x="444441" y="168916"/>
                      <a:pt x="450203" y="169276"/>
                      <a:pt x="458847" y="169997"/>
                    </a:cubicBezTo>
                    <a:cubicBezTo>
                      <a:pt x="400501" y="166395"/>
                      <a:pt x="342154" y="157031"/>
                      <a:pt x="285249" y="141184"/>
                    </a:cubicBezTo>
                    <a:cubicBezTo>
                      <a:pt x="275164" y="138663"/>
                      <a:pt x="270482" y="137222"/>
                      <a:pt x="269402" y="137222"/>
                    </a:cubicBezTo>
                    <a:cubicBezTo>
                      <a:pt x="268321" y="137222"/>
                      <a:pt x="270842" y="137942"/>
                      <a:pt x="274444" y="139383"/>
                    </a:cubicBezTo>
                    <a:cubicBezTo>
                      <a:pt x="282367" y="141904"/>
                      <a:pt x="296054" y="145866"/>
                      <a:pt x="298935" y="147307"/>
                    </a:cubicBezTo>
                    <a:close/>
                  </a:path>
                </a:pathLst>
              </a:custGeom>
              <a:solidFill>
                <a:schemeClr val="accent2"/>
              </a:solidFill>
              <a:ln w="0" cap="flat">
                <a:noFill/>
                <a:prstDash val="solid"/>
                <a:miter/>
              </a:ln>
            </p:spPr>
            <p:txBody>
              <a:bodyPr rtlCol="0" anchor="ctr"/>
              <a:lstStyle/>
              <a:p>
                <a:endParaRPr lang="en-US" sz="744"/>
              </a:p>
            </p:txBody>
          </p:sp>
          <p:sp>
            <p:nvSpPr>
              <p:cNvPr id="3289" name="Freeform: Shape 3288">
                <a:extLst>
                  <a:ext uri="{FF2B5EF4-FFF2-40B4-BE49-F238E27FC236}">
                    <a16:creationId xmlns:a16="http://schemas.microsoft.com/office/drawing/2014/main" id="{D91DAB1A-9220-3E54-7445-54F64126774A}"/>
                  </a:ext>
                </a:extLst>
              </p:cNvPr>
              <p:cNvSpPr/>
              <p:nvPr/>
            </p:nvSpPr>
            <p:spPr>
              <a:xfrm>
                <a:off x="8855689" y="5653567"/>
                <a:ext cx="27372" cy="17648"/>
              </a:xfrm>
              <a:custGeom>
                <a:avLst/>
                <a:gdLst>
                  <a:gd name="connsiteX0" fmla="*/ 27372 w 27372"/>
                  <a:gd name="connsiteY0" fmla="*/ 17288 h 17648"/>
                  <a:gd name="connsiteX1" fmla="*/ 21250 w 27372"/>
                  <a:gd name="connsiteY1" fmla="*/ 13686 h 17648"/>
                  <a:gd name="connsiteX2" fmla="*/ 14767 w 27372"/>
                  <a:gd name="connsiteY2" fmla="*/ 9364 h 17648"/>
                  <a:gd name="connsiteX3" fmla="*/ 0 w 27372"/>
                  <a:gd name="connsiteY3" fmla="*/ 0 h 17648"/>
                  <a:gd name="connsiteX4" fmla="*/ 14407 w 27372"/>
                  <a:gd name="connsiteY4" fmla="*/ 9364 h 17648"/>
                  <a:gd name="connsiteX5" fmla="*/ 20889 w 27372"/>
                  <a:gd name="connsiteY5" fmla="*/ 13686 h 17648"/>
                  <a:gd name="connsiteX6" fmla="*/ 27372 w 27372"/>
                  <a:gd name="connsiteY6" fmla="*/ 17648 h 17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372" h="17648">
                    <a:moveTo>
                      <a:pt x="27372" y="17288"/>
                    </a:moveTo>
                    <a:cubicBezTo>
                      <a:pt x="25211" y="16207"/>
                      <a:pt x="23411" y="14767"/>
                      <a:pt x="21250" y="13686"/>
                    </a:cubicBezTo>
                    <a:cubicBezTo>
                      <a:pt x="19089" y="12246"/>
                      <a:pt x="16928" y="10805"/>
                      <a:pt x="14767" y="9364"/>
                    </a:cubicBezTo>
                    <a:cubicBezTo>
                      <a:pt x="10085" y="6483"/>
                      <a:pt x="5402" y="3242"/>
                      <a:pt x="0" y="0"/>
                    </a:cubicBezTo>
                    <a:cubicBezTo>
                      <a:pt x="5042" y="3242"/>
                      <a:pt x="9724" y="6483"/>
                      <a:pt x="14407" y="9364"/>
                    </a:cubicBezTo>
                    <a:cubicBezTo>
                      <a:pt x="16567" y="10805"/>
                      <a:pt x="18728" y="12246"/>
                      <a:pt x="20889" y="13686"/>
                    </a:cubicBezTo>
                    <a:cubicBezTo>
                      <a:pt x="23050" y="15127"/>
                      <a:pt x="25211" y="16207"/>
                      <a:pt x="27372" y="17648"/>
                    </a:cubicBezTo>
                    <a:close/>
                  </a:path>
                </a:pathLst>
              </a:custGeom>
              <a:solidFill>
                <a:schemeClr val="accent2"/>
              </a:solidFill>
              <a:ln w="0" cap="flat">
                <a:noFill/>
                <a:prstDash val="solid"/>
                <a:miter/>
              </a:ln>
            </p:spPr>
            <p:txBody>
              <a:bodyPr rtlCol="0" anchor="ctr"/>
              <a:lstStyle/>
              <a:p>
                <a:endParaRPr lang="en-US" sz="744"/>
              </a:p>
            </p:txBody>
          </p:sp>
          <p:sp>
            <p:nvSpPr>
              <p:cNvPr id="3290" name="Freeform: Shape 3289">
                <a:extLst>
                  <a:ext uri="{FF2B5EF4-FFF2-40B4-BE49-F238E27FC236}">
                    <a16:creationId xmlns:a16="http://schemas.microsoft.com/office/drawing/2014/main" id="{33E8EA1B-4786-6C2F-D0BA-CED51CA6B9AF}"/>
                  </a:ext>
                </a:extLst>
              </p:cNvPr>
              <p:cNvSpPr/>
              <p:nvPr/>
            </p:nvSpPr>
            <p:spPr>
              <a:xfrm>
                <a:off x="10033060" y="5795111"/>
                <a:ext cx="49342" cy="3601"/>
              </a:xfrm>
              <a:custGeom>
                <a:avLst/>
                <a:gdLst>
                  <a:gd name="connsiteX0" fmla="*/ 49342 w 49342"/>
                  <a:gd name="connsiteY0" fmla="*/ 0 h 3601"/>
                  <a:gd name="connsiteX1" fmla="*/ 0 w 49342"/>
                  <a:gd name="connsiteY1" fmla="*/ 0 h 3601"/>
                  <a:gd name="connsiteX2" fmla="*/ 49342 w 49342"/>
                  <a:gd name="connsiteY2" fmla="*/ 0 h 3601"/>
                </a:gdLst>
                <a:ahLst/>
                <a:cxnLst>
                  <a:cxn ang="0">
                    <a:pos x="connsiteX0" y="connsiteY0"/>
                  </a:cxn>
                  <a:cxn ang="0">
                    <a:pos x="connsiteX1" y="connsiteY1"/>
                  </a:cxn>
                  <a:cxn ang="0">
                    <a:pos x="connsiteX2" y="connsiteY2"/>
                  </a:cxn>
                </a:cxnLst>
                <a:rect l="l" t="t" r="r" b="b"/>
                <a:pathLst>
                  <a:path w="49342" h="3601">
                    <a:moveTo>
                      <a:pt x="49342" y="0"/>
                    </a:moveTo>
                    <a:lnTo>
                      <a:pt x="0" y="0"/>
                    </a:lnTo>
                    <a:cubicBezTo>
                      <a:pt x="15127" y="0"/>
                      <a:pt x="30974" y="0"/>
                      <a:pt x="49342" y="0"/>
                    </a:cubicBezTo>
                    <a:close/>
                  </a:path>
                </a:pathLst>
              </a:custGeom>
              <a:solidFill>
                <a:schemeClr val="accent2"/>
              </a:solidFill>
              <a:ln w="0" cap="flat">
                <a:noFill/>
                <a:prstDash val="solid"/>
                <a:miter/>
              </a:ln>
            </p:spPr>
            <p:txBody>
              <a:bodyPr rtlCol="0" anchor="ctr"/>
              <a:lstStyle/>
              <a:p>
                <a:endParaRPr lang="en-US" sz="744"/>
              </a:p>
            </p:txBody>
          </p:sp>
          <p:sp>
            <p:nvSpPr>
              <p:cNvPr id="3291" name="Freeform: Shape 3290">
                <a:extLst>
                  <a:ext uri="{FF2B5EF4-FFF2-40B4-BE49-F238E27FC236}">
                    <a16:creationId xmlns:a16="http://schemas.microsoft.com/office/drawing/2014/main" id="{604149C0-7EFA-F0AE-6554-CAA912F7402D}"/>
                  </a:ext>
                </a:extLst>
              </p:cNvPr>
              <p:cNvSpPr/>
              <p:nvPr/>
            </p:nvSpPr>
            <p:spPr>
              <a:xfrm>
                <a:off x="8665163" y="5494016"/>
                <a:ext cx="83713" cy="84235"/>
              </a:xfrm>
              <a:custGeom>
                <a:avLst/>
                <a:gdLst>
                  <a:gd name="connsiteX0" fmla="*/ 20169 w 83713"/>
                  <a:gd name="connsiteY0" fmla="*/ 20169 h 84235"/>
                  <a:gd name="connsiteX1" fmla="*/ 25932 w 83713"/>
                  <a:gd name="connsiteY1" fmla="*/ 27372 h 84235"/>
                  <a:gd name="connsiteX2" fmla="*/ 18728 w 83713"/>
                  <a:gd name="connsiteY2" fmla="*/ 20529 h 84235"/>
                  <a:gd name="connsiteX3" fmla="*/ 0 w 83713"/>
                  <a:gd name="connsiteY3" fmla="*/ 0 h 84235"/>
                  <a:gd name="connsiteX4" fmla="*/ 18008 w 83713"/>
                  <a:gd name="connsiteY4" fmla="*/ 20889 h 84235"/>
                  <a:gd name="connsiteX5" fmla="*/ 37097 w 83713"/>
                  <a:gd name="connsiteY5" fmla="*/ 41059 h 84235"/>
                  <a:gd name="connsiteX6" fmla="*/ 46461 w 83713"/>
                  <a:gd name="connsiteY6" fmla="*/ 51143 h 84235"/>
                  <a:gd name="connsiteX7" fmla="*/ 56185 w 83713"/>
                  <a:gd name="connsiteY7" fmla="*/ 60868 h 84235"/>
                  <a:gd name="connsiteX8" fmla="*/ 75994 w 83713"/>
                  <a:gd name="connsiteY8" fmla="*/ 79956 h 84235"/>
                  <a:gd name="connsiteX9" fmla="*/ 83558 w 83713"/>
                  <a:gd name="connsiteY9" fmla="*/ 83918 h 84235"/>
                  <a:gd name="connsiteX10" fmla="*/ 66990 w 83713"/>
                  <a:gd name="connsiteY10" fmla="*/ 68791 h 84235"/>
                  <a:gd name="connsiteX11" fmla="*/ 50783 w 83713"/>
                  <a:gd name="connsiteY11" fmla="*/ 53304 h 84235"/>
                  <a:gd name="connsiteX12" fmla="*/ 19809 w 83713"/>
                  <a:gd name="connsiteY12" fmla="*/ 20889 h 8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3713" h="84235">
                    <a:moveTo>
                      <a:pt x="20169" y="20169"/>
                    </a:moveTo>
                    <a:cubicBezTo>
                      <a:pt x="25211" y="25932"/>
                      <a:pt x="26652" y="27733"/>
                      <a:pt x="25932" y="27372"/>
                    </a:cubicBezTo>
                    <a:cubicBezTo>
                      <a:pt x="25211" y="27012"/>
                      <a:pt x="22330" y="24131"/>
                      <a:pt x="18728" y="20529"/>
                    </a:cubicBezTo>
                    <a:cubicBezTo>
                      <a:pt x="11885" y="12966"/>
                      <a:pt x="1801" y="1801"/>
                      <a:pt x="0" y="0"/>
                    </a:cubicBezTo>
                    <a:lnTo>
                      <a:pt x="18008" y="20889"/>
                    </a:lnTo>
                    <a:cubicBezTo>
                      <a:pt x="24131" y="27733"/>
                      <a:pt x="30614" y="34215"/>
                      <a:pt x="37097" y="41059"/>
                    </a:cubicBezTo>
                    <a:lnTo>
                      <a:pt x="46461" y="51143"/>
                    </a:lnTo>
                    <a:cubicBezTo>
                      <a:pt x="49702" y="54384"/>
                      <a:pt x="52944" y="57626"/>
                      <a:pt x="56185" y="60868"/>
                    </a:cubicBezTo>
                    <a:lnTo>
                      <a:pt x="75994" y="79956"/>
                    </a:lnTo>
                    <a:cubicBezTo>
                      <a:pt x="75994" y="79236"/>
                      <a:pt x="84998" y="85719"/>
                      <a:pt x="83558" y="83918"/>
                    </a:cubicBezTo>
                    <a:cubicBezTo>
                      <a:pt x="77795" y="79236"/>
                      <a:pt x="72753" y="73833"/>
                      <a:pt x="66990" y="68791"/>
                    </a:cubicBezTo>
                    <a:lnTo>
                      <a:pt x="50783" y="53304"/>
                    </a:lnTo>
                    <a:cubicBezTo>
                      <a:pt x="40338" y="42499"/>
                      <a:pt x="29893" y="31694"/>
                      <a:pt x="19809" y="20889"/>
                    </a:cubicBezTo>
                    <a:close/>
                  </a:path>
                </a:pathLst>
              </a:custGeom>
              <a:solidFill>
                <a:schemeClr val="accent2"/>
              </a:solidFill>
              <a:ln w="0" cap="flat">
                <a:noFill/>
                <a:prstDash val="solid"/>
                <a:miter/>
              </a:ln>
            </p:spPr>
            <p:txBody>
              <a:bodyPr rtlCol="0" anchor="ctr"/>
              <a:lstStyle/>
              <a:p>
                <a:endParaRPr lang="en-US" sz="744"/>
              </a:p>
            </p:txBody>
          </p:sp>
          <p:sp>
            <p:nvSpPr>
              <p:cNvPr id="3292" name="Freeform: Shape 3291">
                <a:extLst>
                  <a:ext uri="{FF2B5EF4-FFF2-40B4-BE49-F238E27FC236}">
                    <a16:creationId xmlns:a16="http://schemas.microsoft.com/office/drawing/2014/main" id="{27BC05DF-ABFD-AA43-4D77-123FC0FABD89}"/>
                  </a:ext>
                </a:extLst>
              </p:cNvPr>
              <p:cNvSpPr/>
              <p:nvPr/>
            </p:nvSpPr>
            <p:spPr>
              <a:xfrm>
                <a:off x="8741517" y="5573611"/>
                <a:ext cx="46100" cy="38897"/>
              </a:xfrm>
              <a:custGeom>
                <a:avLst/>
                <a:gdLst>
                  <a:gd name="connsiteX0" fmla="*/ 23050 w 46100"/>
                  <a:gd name="connsiteY0" fmla="*/ 21970 h 38897"/>
                  <a:gd name="connsiteX1" fmla="*/ 31694 w 46100"/>
                  <a:gd name="connsiteY1" fmla="*/ 28453 h 38897"/>
                  <a:gd name="connsiteX2" fmla="*/ 46101 w 46100"/>
                  <a:gd name="connsiteY2" fmla="*/ 38898 h 38897"/>
                  <a:gd name="connsiteX3" fmla="*/ 34215 w 46100"/>
                  <a:gd name="connsiteY3" fmla="*/ 29533 h 38897"/>
                  <a:gd name="connsiteX4" fmla="*/ 22690 w 46100"/>
                  <a:gd name="connsiteY4" fmla="*/ 19809 h 38897"/>
                  <a:gd name="connsiteX5" fmla="*/ 0 w 46100"/>
                  <a:gd name="connsiteY5" fmla="*/ 0 h 38897"/>
                  <a:gd name="connsiteX6" fmla="*/ 23050 w 46100"/>
                  <a:gd name="connsiteY6" fmla="*/ 21970 h 38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100" h="38897">
                    <a:moveTo>
                      <a:pt x="23050" y="21970"/>
                    </a:moveTo>
                    <a:cubicBezTo>
                      <a:pt x="24491" y="23050"/>
                      <a:pt x="27733" y="25211"/>
                      <a:pt x="31694" y="28453"/>
                    </a:cubicBezTo>
                    <a:cubicBezTo>
                      <a:pt x="35656" y="31334"/>
                      <a:pt x="40698" y="34936"/>
                      <a:pt x="46101" y="38898"/>
                    </a:cubicBezTo>
                    <a:lnTo>
                      <a:pt x="34215" y="29533"/>
                    </a:lnTo>
                    <a:cubicBezTo>
                      <a:pt x="30254" y="26292"/>
                      <a:pt x="26652" y="23050"/>
                      <a:pt x="22690" y="19809"/>
                    </a:cubicBezTo>
                    <a:cubicBezTo>
                      <a:pt x="15127" y="13326"/>
                      <a:pt x="7563" y="6843"/>
                      <a:pt x="0" y="0"/>
                    </a:cubicBezTo>
                    <a:cubicBezTo>
                      <a:pt x="0" y="720"/>
                      <a:pt x="4682" y="5402"/>
                      <a:pt x="23050" y="21970"/>
                    </a:cubicBezTo>
                    <a:close/>
                  </a:path>
                </a:pathLst>
              </a:custGeom>
              <a:solidFill>
                <a:schemeClr val="accent2"/>
              </a:solidFill>
              <a:ln w="0" cap="flat">
                <a:noFill/>
                <a:prstDash val="solid"/>
                <a:miter/>
              </a:ln>
            </p:spPr>
            <p:txBody>
              <a:bodyPr rtlCol="0" anchor="ctr"/>
              <a:lstStyle/>
              <a:p>
                <a:endParaRPr lang="en-US" sz="744"/>
              </a:p>
            </p:txBody>
          </p:sp>
          <p:sp>
            <p:nvSpPr>
              <p:cNvPr id="3293" name="Freeform: Shape 3292">
                <a:extLst>
                  <a:ext uri="{FF2B5EF4-FFF2-40B4-BE49-F238E27FC236}">
                    <a16:creationId xmlns:a16="http://schemas.microsoft.com/office/drawing/2014/main" id="{0D1009AA-B64E-8AC9-A5C0-F94735D58FAB}"/>
                  </a:ext>
                </a:extLst>
              </p:cNvPr>
              <p:cNvSpPr/>
              <p:nvPr/>
            </p:nvSpPr>
            <p:spPr>
              <a:xfrm>
                <a:off x="8781135" y="5558485"/>
                <a:ext cx="36736" cy="29533"/>
              </a:xfrm>
              <a:custGeom>
                <a:avLst/>
                <a:gdLst>
                  <a:gd name="connsiteX0" fmla="*/ 360 w 36736"/>
                  <a:gd name="connsiteY0" fmla="*/ 0 h 29533"/>
                  <a:gd name="connsiteX1" fmla="*/ 14407 w 36736"/>
                  <a:gd name="connsiteY1" fmla="*/ 12245 h 29533"/>
                  <a:gd name="connsiteX2" fmla="*/ 36737 w 36736"/>
                  <a:gd name="connsiteY2" fmla="*/ 29533 h 29533"/>
                  <a:gd name="connsiteX3" fmla="*/ 18008 w 36736"/>
                  <a:gd name="connsiteY3" fmla="*/ 15127 h 29533"/>
                  <a:gd name="connsiteX4" fmla="*/ 0 w 36736"/>
                  <a:gd name="connsiteY4" fmla="*/ 0 h 295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736" h="29533">
                    <a:moveTo>
                      <a:pt x="360" y="0"/>
                    </a:moveTo>
                    <a:lnTo>
                      <a:pt x="14407" y="12245"/>
                    </a:lnTo>
                    <a:cubicBezTo>
                      <a:pt x="21610" y="18008"/>
                      <a:pt x="29533" y="23771"/>
                      <a:pt x="36737" y="29533"/>
                    </a:cubicBezTo>
                    <a:lnTo>
                      <a:pt x="18008" y="15127"/>
                    </a:lnTo>
                    <a:cubicBezTo>
                      <a:pt x="11885" y="10085"/>
                      <a:pt x="6123" y="5042"/>
                      <a:pt x="0" y="0"/>
                    </a:cubicBezTo>
                    <a:close/>
                  </a:path>
                </a:pathLst>
              </a:custGeom>
              <a:solidFill>
                <a:schemeClr val="accent2"/>
              </a:solidFill>
              <a:ln w="0" cap="flat">
                <a:noFill/>
                <a:prstDash val="solid"/>
                <a:miter/>
              </a:ln>
            </p:spPr>
            <p:txBody>
              <a:bodyPr rtlCol="0" anchor="ctr"/>
              <a:lstStyle/>
              <a:p>
                <a:endParaRPr lang="en-US" sz="744"/>
              </a:p>
            </p:txBody>
          </p:sp>
          <p:sp>
            <p:nvSpPr>
              <p:cNvPr id="3294" name="Freeform: Shape 3293">
                <a:extLst>
                  <a:ext uri="{FF2B5EF4-FFF2-40B4-BE49-F238E27FC236}">
                    <a16:creationId xmlns:a16="http://schemas.microsoft.com/office/drawing/2014/main" id="{9A24C58D-E0A1-1E5F-7ED9-58D03759DF82}"/>
                  </a:ext>
                </a:extLst>
              </p:cNvPr>
              <p:cNvSpPr/>
              <p:nvPr/>
            </p:nvSpPr>
            <p:spPr>
              <a:xfrm>
                <a:off x="8956894" y="5679139"/>
                <a:ext cx="72752" cy="30973"/>
              </a:xfrm>
              <a:custGeom>
                <a:avLst/>
                <a:gdLst>
                  <a:gd name="connsiteX0" fmla="*/ 72753 w 72752"/>
                  <a:gd name="connsiteY0" fmla="*/ 30974 h 30973"/>
                  <a:gd name="connsiteX1" fmla="*/ 54385 w 72752"/>
                  <a:gd name="connsiteY1" fmla="*/ 23411 h 30973"/>
                  <a:gd name="connsiteX2" fmla="*/ 33495 w 72752"/>
                  <a:gd name="connsiteY2" fmla="*/ 14767 h 30973"/>
                  <a:gd name="connsiteX3" fmla="*/ 0 w 72752"/>
                  <a:gd name="connsiteY3" fmla="*/ 0 h 30973"/>
                  <a:gd name="connsiteX4" fmla="*/ 34936 w 72752"/>
                  <a:gd name="connsiteY4" fmla="*/ 16207 h 30973"/>
                  <a:gd name="connsiteX5" fmla="*/ 47181 w 72752"/>
                  <a:gd name="connsiteY5" fmla="*/ 21249 h 30973"/>
                  <a:gd name="connsiteX6" fmla="*/ 72393 w 72752"/>
                  <a:gd name="connsiteY6" fmla="*/ 30974 h 30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752" h="30973">
                    <a:moveTo>
                      <a:pt x="72753" y="30974"/>
                    </a:moveTo>
                    <a:cubicBezTo>
                      <a:pt x="67711" y="28813"/>
                      <a:pt x="61228" y="25932"/>
                      <a:pt x="54385" y="23411"/>
                    </a:cubicBezTo>
                    <a:cubicBezTo>
                      <a:pt x="47541" y="20529"/>
                      <a:pt x="40338" y="18008"/>
                      <a:pt x="33495" y="14767"/>
                    </a:cubicBezTo>
                    <a:cubicBezTo>
                      <a:pt x="19809" y="8644"/>
                      <a:pt x="6483" y="3241"/>
                      <a:pt x="0" y="0"/>
                    </a:cubicBezTo>
                    <a:cubicBezTo>
                      <a:pt x="21970" y="10445"/>
                      <a:pt x="28453" y="12966"/>
                      <a:pt x="34936" y="16207"/>
                    </a:cubicBezTo>
                    <a:cubicBezTo>
                      <a:pt x="38177" y="17648"/>
                      <a:pt x="41779" y="19089"/>
                      <a:pt x="47181" y="21249"/>
                    </a:cubicBezTo>
                    <a:cubicBezTo>
                      <a:pt x="52944" y="23411"/>
                      <a:pt x="60507" y="26292"/>
                      <a:pt x="72393" y="30974"/>
                    </a:cubicBezTo>
                    <a:close/>
                  </a:path>
                </a:pathLst>
              </a:custGeom>
              <a:solidFill>
                <a:schemeClr val="accent2"/>
              </a:solidFill>
              <a:ln w="0" cap="flat">
                <a:noFill/>
                <a:prstDash val="solid"/>
                <a:miter/>
              </a:ln>
            </p:spPr>
            <p:txBody>
              <a:bodyPr rtlCol="0" anchor="ctr"/>
              <a:lstStyle/>
              <a:p>
                <a:endParaRPr lang="en-US" sz="744"/>
              </a:p>
            </p:txBody>
          </p:sp>
          <p:sp>
            <p:nvSpPr>
              <p:cNvPr id="3295" name="Freeform: Shape 3294">
                <a:extLst>
                  <a:ext uri="{FF2B5EF4-FFF2-40B4-BE49-F238E27FC236}">
                    <a16:creationId xmlns:a16="http://schemas.microsoft.com/office/drawing/2014/main" id="{02BB8B80-6B5C-8650-66A0-9E782BCA5E35}"/>
                  </a:ext>
                </a:extLst>
              </p:cNvPr>
              <p:cNvSpPr/>
              <p:nvPr/>
            </p:nvSpPr>
            <p:spPr>
              <a:xfrm>
                <a:off x="8978504" y="5675898"/>
                <a:ext cx="43219" cy="17648"/>
              </a:xfrm>
              <a:custGeom>
                <a:avLst/>
                <a:gdLst>
                  <a:gd name="connsiteX0" fmla="*/ 360 w 43219"/>
                  <a:gd name="connsiteY0" fmla="*/ 0 h 17648"/>
                  <a:gd name="connsiteX1" fmla="*/ 21610 w 43219"/>
                  <a:gd name="connsiteY1" fmla="*/ 9364 h 17648"/>
                  <a:gd name="connsiteX2" fmla="*/ 43220 w 43219"/>
                  <a:gd name="connsiteY2" fmla="*/ 17648 h 17648"/>
                  <a:gd name="connsiteX3" fmla="*/ 39258 w 43219"/>
                  <a:gd name="connsiteY3" fmla="*/ 15847 h 17648"/>
                  <a:gd name="connsiteX4" fmla="*/ 19449 w 43219"/>
                  <a:gd name="connsiteY4" fmla="*/ 8284 h 17648"/>
                  <a:gd name="connsiteX5" fmla="*/ 0 w 43219"/>
                  <a:gd name="connsiteY5" fmla="*/ 0 h 17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219" h="17648">
                    <a:moveTo>
                      <a:pt x="360" y="0"/>
                    </a:moveTo>
                    <a:lnTo>
                      <a:pt x="21610" y="9364"/>
                    </a:lnTo>
                    <a:cubicBezTo>
                      <a:pt x="28813" y="12246"/>
                      <a:pt x="36016" y="14767"/>
                      <a:pt x="43220" y="17648"/>
                    </a:cubicBezTo>
                    <a:lnTo>
                      <a:pt x="39258" y="15847"/>
                    </a:lnTo>
                    <a:cubicBezTo>
                      <a:pt x="32775" y="13326"/>
                      <a:pt x="25932" y="11165"/>
                      <a:pt x="19449" y="8284"/>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3296" name="Freeform: Shape 3295">
                <a:extLst>
                  <a:ext uri="{FF2B5EF4-FFF2-40B4-BE49-F238E27FC236}">
                    <a16:creationId xmlns:a16="http://schemas.microsoft.com/office/drawing/2014/main" id="{D43C1FF8-AAE4-9848-F83F-73045ACEEB1F}"/>
                  </a:ext>
                </a:extLst>
              </p:cNvPr>
              <p:cNvSpPr/>
              <p:nvPr/>
            </p:nvSpPr>
            <p:spPr>
              <a:xfrm>
                <a:off x="10434281" y="5791510"/>
                <a:ext cx="10444" cy="11165"/>
              </a:xfrm>
              <a:custGeom>
                <a:avLst/>
                <a:gdLst>
                  <a:gd name="connsiteX0" fmla="*/ 0 w 10444"/>
                  <a:gd name="connsiteY0" fmla="*/ 0 h 11165"/>
                  <a:gd name="connsiteX1" fmla="*/ 5042 w 10444"/>
                  <a:gd name="connsiteY1" fmla="*/ 4322 h 11165"/>
                  <a:gd name="connsiteX2" fmla="*/ 7203 w 10444"/>
                  <a:gd name="connsiteY2" fmla="*/ 6843 h 11165"/>
                  <a:gd name="connsiteX3" fmla="*/ 7203 w 10444"/>
                  <a:gd name="connsiteY3" fmla="*/ 7564 h 11165"/>
                  <a:gd name="connsiteX4" fmla="*/ 8644 w 10444"/>
                  <a:gd name="connsiteY4" fmla="*/ 8644 h 11165"/>
                  <a:gd name="connsiteX5" fmla="*/ 10445 w 10444"/>
                  <a:gd name="connsiteY5" fmla="*/ 11165 h 11165"/>
                  <a:gd name="connsiteX6" fmla="*/ 8284 w 10444"/>
                  <a:gd name="connsiteY6" fmla="*/ 7924 h 11165"/>
                  <a:gd name="connsiteX7" fmla="*/ 7203 w 10444"/>
                  <a:gd name="connsiteY7" fmla="*/ 6123 h 11165"/>
                  <a:gd name="connsiteX8" fmla="*/ 5042 w 10444"/>
                  <a:gd name="connsiteY8" fmla="*/ 3602 h 11165"/>
                  <a:gd name="connsiteX9" fmla="*/ 720 w 10444"/>
                  <a:gd name="connsiteY9" fmla="*/ 360 h 11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44" h="11165">
                    <a:moveTo>
                      <a:pt x="0" y="0"/>
                    </a:moveTo>
                    <a:cubicBezTo>
                      <a:pt x="1801" y="1081"/>
                      <a:pt x="3602" y="2521"/>
                      <a:pt x="5042" y="4322"/>
                    </a:cubicBezTo>
                    <a:cubicBezTo>
                      <a:pt x="5763" y="5042"/>
                      <a:pt x="6483" y="6123"/>
                      <a:pt x="7203" y="6843"/>
                    </a:cubicBezTo>
                    <a:lnTo>
                      <a:pt x="7203" y="7564"/>
                    </a:lnTo>
                    <a:cubicBezTo>
                      <a:pt x="7564" y="7564"/>
                      <a:pt x="8644" y="8644"/>
                      <a:pt x="8644" y="8644"/>
                    </a:cubicBezTo>
                    <a:lnTo>
                      <a:pt x="10445" y="11165"/>
                    </a:lnTo>
                    <a:cubicBezTo>
                      <a:pt x="9724" y="10085"/>
                      <a:pt x="9004" y="9004"/>
                      <a:pt x="8284" y="7924"/>
                    </a:cubicBezTo>
                    <a:cubicBezTo>
                      <a:pt x="7924" y="7203"/>
                      <a:pt x="7564" y="6843"/>
                      <a:pt x="7203" y="6123"/>
                    </a:cubicBezTo>
                    <a:cubicBezTo>
                      <a:pt x="6483" y="5042"/>
                      <a:pt x="5763" y="4322"/>
                      <a:pt x="5042" y="3602"/>
                    </a:cubicBezTo>
                    <a:cubicBezTo>
                      <a:pt x="3602" y="2161"/>
                      <a:pt x="2161" y="1081"/>
                      <a:pt x="720" y="360"/>
                    </a:cubicBezTo>
                    <a:close/>
                  </a:path>
                </a:pathLst>
              </a:custGeom>
              <a:solidFill>
                <a:schemeClr val="accent2"/>
              </a:solidFill>
              <a:ln w="0" cap="flat">
                <a:noFill/>
                <a:prstDash val="solid"/>
                <a:miter/>
              </a:ln>
            </p:spPr>
            <p:txBody>
              <a:bodyPr rtlCol="0" anchor="ctr"/>
              <a:lstStyle/>
              <a:p>
                <a:endParaRPr lang="en-US" sz="744"/>
              </a:p>
            </p:txBody>
          </p:sp>
          <p:sp>
            <p:nvSpPr>
              <p:cNvPr id="3297" name="Freeform: Shape 3296">
                <a:extLst>
                  <a:ext uri="{FF2B5EF4-FFF2-40B4-BE49-F238E27FC236}">
                    <a16:creationId xmlns:a16="http://schemas.microsoft.com/office/drawing/2014/main" id="{E1F509CC-D1BF-7F28-A2B7-C0C0E7EC4F6A}"/>
                  </a:ext>
                </a:extLst>
              </p:cNvPr>
              <p:cNvSpPr/>
              <p:nvPr/>
            </p:nvSpPr>
            <p:spPr>
              <a:xfrm>
                <a:off x="9993909" y="5787548"/>
                <a:ext cx="624140" cy="223660"/>
              </a:xfrm>
              <a:custGeom>
                <a:avLst/>
                <a:gdLst>
                  <a:gd name="connsiteX0" fmla="*/ 43473 w 624140"/>
                  <a:gd name="connsiteY0" fmla="*/ 1801 h 223660"/>
                  <a:gd name="connsiteX1" fmla="*/ 4575 w 624140"/>
                  <a:gd name="connsiteY1" fmla="*/ 6123 h 223660"/>
                  <a:gd name="connsiteX2" fmla="*/ 66523 w 624140"/>
                  <a:gd name="connsiteY2" fmla="*/ 5042 h 223660"/>
                  <a:gd name="connsiteX3" fmla="*/ 61121 w 624140"/>
                  <a:gd name="connsiteY3" fmla="*/ 5763 h 223660"/>
                  <a:gd name="connsiteX4" fmla="*/ 136395 w 624140"/>
                  <a:gd name="connsiteY4" fmla="*/ 5763 h 223660"/>
                  <a:gd name="connsiteX5" fmla="*/ 112624 w 624140"/>
                  <a:gd name="connsiteY5" fmla="*/ 2881 h 223660"/>
                  <a:gd name="connsiteX6" fmla="*/ 218152 w 624140"/>
                  <a:gd name="connsiteY6" fmla="*/ 6123 h 223660"/>
                  <a:gd name="connsiteX7" fmla="*/ 330523 w 624140"/>
                  <a:gd name="connsiteY7" fmla="*/ 6123 h 223660"/>
                  <a:gd name="connsiteX8" fmla="*/ 321518 w 624140"/>
                  <a:gd name="connsiteY8" fmla="*/ 6123 h 223660"/>
                  <a:gd name="connsiteX9" fmla="*/ 338446 w 624140"/>
                  <a:gd name="connsiteY9" fmla="*/ 5763 h 223660"/>
                  <a:gd name="connsiteX10" fmla="*/ 385988 w 624140"/>
                  <a:gd name="connsiteY10" fmla="*/ 5763 h 223660"/>
                  <a:gd name="connsiteX11" fmla="*/ 409758 w 624140"/>
                  <a:gd name="connsiteY11" fmla="*/ 5763 h 223660"/>
                  <a:gd name="connsiteX12" fmla="*/ 421644 w 624140"/>
                  <a:gd name="connsiteY12" fmla="*/ 5763 h 223660"/>
                  <a:gd name="connsiteX13" fmla="*/ 427406 w 624140"/>
                  <a:gd name="connsiteY13" fmla="*/ 5763 h 223660"/>
                  <a:gd name="connsiteX14" fmla="*/ 429928 w 624140"/>
                  <a:gd name="connsiteY14" fmla="*/ 5763 h 223660"/>
                  <a:gd name="connsiteX15" fmla="*/ 438932 w 624140"/>
                  <a:gd name="connsiteY15" fmla="*/ 9724 h 223660"/>
                  <a:gd name="connsiteX16" fmla="*/ 442173 w 624140"/>
                  <a:gd name="connsiteY16" fmla="*/ 13326 h 223660"/>
                  <a:gd name="connsiteX17" fmla="*/ 448296 w 624140"/>
                  <a:gd name="connsiteY17" fmla="*/ 22690 h 223660"/>
                  <a:gd name="connsiteX18" fmla="*/ 475668 w 624140"/>
                  <a:gd name="connsiteY18" fmla="*/ 63028 h 223660"/>
                  <a:gd name="connsiteX19" fmla="*/ 536896 w 624140"/>
                  <a:gd name="connsiteY19" fmla="*/ 138663 h 223660"/>
                  <a:gd name="connsiteX20" fmla="*/ 570391 w 624140"/>
                  <a:gd name="connsiteY20" fmla="*/ 173958 h 223660"/>
                  <a:gd name="connsiteX21" fmla="*/ 587679 w 624140"/>
                  <a:gd name="connsiteY21" fmla="*/ 191246 h 223660"/>
                  <a:gd name="connsiteX22" fmla="*/ 605327 w 624140"/>
                  <a:gd name="connsiteY22" fmla="*/ 207814 h 223660"/>
                  <a:gd name="connsiteX23" fmla="*/ 613610 w 624140"/>
                  <a:gd name="connsiteY23" fmla="*/ 215377 h 223660"/>
                  <a:gd name="connsiteX24" fmla="*/ 619373 w 624140"/>
                  <a:gd name="connsiteY24" fmla="*/ 220059 h 223660"/>
                  <a:gd name="connsiteX25" fmla="*/ 624055 w 624140"/>
                  <a:gd name="connsiteY25" fmla="*/ 223661 h 223660"/>
                  <a:gd name="connsiteX26" fmla="*/ 616492 w 624140"/>
                  <a:gd name="connsiteY26" fmla="*/ 215737 h 223660"/>
                  <a:gd name="connsiteX27" fmla="*/ 617932 w 624140"/>
                  <a:gd name="connsiteY27" fmla="*/ 213576 h 223660"/>
                  <a:gd name="connsiteX28" fmla="*/ 594522 w 624140"/>
                  <a:gd name="connsiteY28" fmla="*/ 191607 h 223660"/>
                  <a:gd name="connsiteX29" fmla="*/ 588399 w 624140"/>
                  <a:gd name="connsiteY29" fmla="*/ 185844 h 223660"/>
                  <a:gd name="connsiteX30" fmla="*/ 582276 w 624140"/>
                  <a:gd name="connsiteY30" fmla="*/ 179721 h 223660"/>
                  <a:gd name="connsiteX31" fmla="*/ 570391 w 624140"/>
                  <a:gd name="connsiteY31" fmla="*/ 167476 h 223660"/>
                  <a:gd name="connsiteX32" fmla="*/ 546980 w 624140"/>
                  <a:gd name="connsiteY32" fmla="*/ 142624 h 223660"/>
                  <a:gd name="connsiteX33" fmla="*/ 525731 w 624140"/>
                  <a:gd name="connsiteY33" fmla="*/ 118133 h 223660"/>
                  <a:gd name="connsiteX34" fmla="*/ 477109 w 624140"/>
                  <a:gd name="connsiteY34" fmla="*/ 58346 h 223660"/>
                  <a:gd name="connsiteX35" fmla="*/ 473507 w 624140"/>
                  <a:gd name="connsiteY35" fmla="*/ 50783 h 223660"/>
                  <a:gd name="connsiteX36" fmla="*/ 459101 w 624140"/>
                  <a:gd name="connsiteY36" fmla="*/ 32055 h 223660"/>
                  <a:gd name="connsiteX37" fmla="*/ 445414 w 624140"/>
                  <a:gd name="connsiteY37" fmla="*/ 12966 h 223660"/>
                  <a:gd name="connsiteX38" fmla="*/ 457300 w 624140"/>
                  <a:gd name="connsiteY38" fmla="*/ 32055 h 223660"/>
                  <a:gd name="connsiteX39" fmla="*/ 469905 w 624140"/>
                  <a:gd name="connsiteY39" fmla="*/ 50783 h 223660"/>
                  <a:gd name="connsiteX40" fmla="*/ 456579 w 624140"/>
                  <a:gd name="connsiteY40" fmla="*/ 32775 h 223660"/>
                  <a:gd name="connsiteX41" fmla="*/ 448656 w 624140"/>
                  <a:gd name="connsiteY41" fmla="*/ 21250 h 223660"/>
                  <a:gd name="connsiteX42" fmla="*/ 444334 w 624140"/>
                  <a:gd name="connsiteY42" fmla="*/ 14767 h 223660"/>
                  <a:gd name="connsiteX43" fmla="*/ 443614 w 624140"/>
                  <a:gd name="connsiteY43" fmla="*/ 13686 h 223660"/>
                  <a:gd name="connsiteX44" fmla="*/ 443253 w 624140"/>
                  <a:gd name="connsiteY44" fmla="*/ 12966 h 223660"/>
                  <a:gd name="connsiteX45" fmla="*/ 442173 w 624140"/>
                  <a:gd name="connsiteY45" fmla="*/ 11525 h 223660"/>
                  <a:gd name="connsiteX46" fmla="*/ 429207 w 624140"/>
                  <a:gd name="connsiteY46" fmla="*/ 5402 h 223660"/>
                  <a:gd name="connsiteX47" fmla="*/ 396072 w 624140"/>
                  <a:gd name="connsiteY47" fmla="*/ 5402 h 223660"/>
                  <a:gd name="connsiteX48" fmla="*/ 291625 w 624140"/>
                  <a:gd name="connsiteY48" fmla="*/ 4322 h 223660"/>
                  <a:gd name="connsiteX49" fmla="*/ 359696 w 624140"/>
                  <a:gd name="connsiteY49" fmla="*/ 2521 h 223660"/>
                  <a:gd name="connsiteX50" fmla="*/ 389589 w 624140"/>
                  <a:gd name="connsiteY50" fmla="*/ 1801 h 223660"/>
                  <a:gd name="connsiteX51" fmla="*/ 415521 w 624140"/>
                  <a:gd name="connsiteY51" fmla="*/ 1801 h 223660"/>
                  <a:gd name="connsiteX52" fmla="*/ 423805 w 624140"/>
                  <a:gd name="connsiteY52" fmla="*/ 1801 h 223660"/>
                  <a:gd name="connsiteX53" fmla="*/ 428127 w 624140"/>
                  <a:gd name="connsiteY53" fmla="*/ 1801 h 223660"/>
                  <a:gd name="connsiteX54" fmla="*/ 430648 w 624140"/>
                  <a:gd name="connsiteY54" fmla="*/ 1801 h 223660"/>
                  <a:gd name="connsiteX55" fmla="*/ 440372 w 624140"/>
                  <a:gd name="connsiteY55" fmla="*/ 5402 h 223660"/>
                  <a:gd name="connsiteX56" fmla="*/ 434970 w 624140"/>
                  <a:gd name="connsiteY56" fmla="*/ 1801 h 223660"/>
                  <a:gd name="connsiteX57" fmla="*/ 434970 w 624140"/>
                  <a:gd name="connsiteY57" fmla="*/ 1080 h 223660"/>
                  <a:gd name="connsiteX58" fmla="*/ 441092 w 624140"/>
                  <a:gd name="connsiteY58" fmla="*/ 3602 h 223660"/>
                  <a:gd name="connsiteX59" fmla="*/ 434610 w 624140"/>
                  <a:gd name="connsiteY59" fmla="*/ 720 h 223660"/>
                  <a:gd name="connsiteX60" fmla="*/ 431008 w 624140"/>
                  <a:gd name="connsiteY60" fmla="*/ 0 h 223660"/>
                  <a:gd name="connsiteX61" fmla="*/ 429207 w 624140"/>
                  <a:gd name="connsiteY61" fmla="*/ 0 h 223660"/>
                  <a:gd name="connsiteX62" fmla="*/ 426686 w 624140"/>
                  <a:gd name="connsiteY62" fmla="*/ 0 h 223660"/>
                  <a:gd name="connsiteX63" fmla="*/ 401115 w 624140"/>
                  <a:gd name="connsiteY63" fmla="*/ 0 h 223660"/>
                  <a:gd name="connsiteX64" fmla="*/ 350331 w 624140"/>
                  <a:gd name="connsiteY64" fmla="*/ 0 h 223660"/>
                  <a:gd name="connsiteX65" fmla="*/ 250206 w 624140"/>
                  <a:gd name="connsiteY65" fmla="*/ 0 h 223660"/>
                  <a:gd name="connsiteX66" fmla="*/ 44193 w 624140"/>
                  <a:gd name="connsiteY66" fmla="*/ 1441 h 22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Lst>
                <a:rect l="l" t="t" r="r" b="b"/>
                <a:pathLst>
                  <a:path w="624140" h="223660">
                    <a:moveTo>
                      <a:pt x="43473" y="1801"/>
                    </a:moveTo>
                    <a:cubicBezTo>
                      <a:pt x="156924" y="3962"/>
                      <a:pt x="-31080" y="3602"/>
                      <a:pt x="4575" y="6123"/>
                    </a:cubicBezTo>
                    <a:lnTo>
                      <a:pt x="66523" y="5042"/>
                    </a:lnTo>
                    <a:lnTo>
                      <a:pt x="61121" y="5763"/>
                    </a:lnTo>
                    <a:lnTo>
                      <a:pt x="136395" y="5763"/>
                    </a:lnTo>
                    <a:cubicBezTo>
                      <a:pt x="120908" y="4322"/>
                      <a:pt x="109383" y="4322"/>
                      <a:pt x="112624" y="2881"/>
                    </a:cubicBezTo>
                    <a:cubicBezTo>
                      <a:pt x="213110" y="3242"/>
                      <a:pt x="144318" y="4322"/>
                      <a:pt x="218152" y="6123"/>
                    </a:cubicBezTo>
                    <a:lnTo>
                      <a:pt x="330523" y="6123"/>
                    </a:lnTo>
                    <a:cubicBezTo>
                      <a:pt x="330523" y="6123"/>
                      <a:pt x="321518" y="6123"/>
                      <a:pt x="321518" y="6123"/>
                    </a:cubicBezTo>
                    <a:cubicBezTo>
                      <a:pt x="330883" y="6123"/>
                      <a:pt x="335205" y="6123"/>
                      <a:pt x="338446" y="5763"/>
                    </a:cubicBezTo>
                    <a:lnTo>
                      <a:pt x="385988" y="5763"/>
                    </a:lnTo>
                    <a:cubicBezTo>
                      <a:pt x="385988" y="5763"/>
                      <a:pt x="409758" y="5763"/>
                      <a:pt x="409758" y="5763"/>
                    </a:cubicBezTo>
                    <a:lnTo>
                      <a:pt x="421644" y="5763"/>
                    </a:lnTo>
                    <a:cubicBezTo>
                      <a:pt x="421644" y="5763"/>
                      <a:pt x="427406" y="5763"/>
                      <a:pt x="427406" y="5763"/>
                    </a:cubicBezTo>
                    <a:cubicBezTo>
                      <a:pt x="428127" y="5763"/>
                      <a:pt x="429207" y="5763"/>
                      <a:pt x="429928" y="5763"/>
                    </a:cubicBezTo>
                    <a:cubicBezTo>
                      <a:pt x="433169" y="6123"/>
                      <a:pt x="436410" y="7563"/>
                      <a:pt x="438932" y="9724"/>
                    </a:cubicBezTo>
                    <a:cubicBezTo>
                      <a:pt x="440372" y="10805"/>
                      <a:pt x="441453" y="11885"/>
                      <a:pt x="442173" y="13326"/>
                    </a:cubicBezTo>
                    <a:lnTo>
                      <a:pt x="448296" y="22690"/>
                    </a:lnTo>
                    <a:cubicBezTo>
                      <a:pt x="456940" y="36376"/>
                      <a:pt x="466304" y="49702"/>
                      <a:pt x="475668" y="63028"/>
                    </a:cubicBezTo>
                    <a:cubicBezTo>
                      <a:pt x="494757" y="89320"/>
                      <a:pt x="515286" y="114532"/>
                      <a:pt x="536896" y="138663"/>
                    </a:cubicBezTo>
                    <a:cubicBezTo>
                      <a:pt x="548061" y="150548"/>
                      <a:pt x="558866" y="162794"/>
                      <a:pt x="570391" y="173958"/>
                    </a:cubicBezTo>
                    <a:cubicBezTo>
                      <a:pt x="576153" y="179721"/>
                      <a:pt x="581916" y="185484"/>
                      <a:pt x="587679" y="191246"/>
                    </a:cubicBezTo>
                    <a:lnTo>
                      <a:pt x="605327" y="207814"/>
                    </a:lnTo>
                    <a:cubicBezTo>
                      <a:pt x="608568" y="210695"/>
                      <a:pt x="611449" y="213216"/>
                      <a:pt x="613610" y="215377"/>
                    </a:cubicBezTo>
                    <a:cubicBezTo>
                      <a:pt x="616131" y="217178"/>
                      <a:pt x="617932" y="218979"/>
                      <a:pt x="619373" y="220059"/>
                    </a:cubicBezTo>
                    <a:cubicBezTo>
                      <a:pt x="622254" y="222580"/>
                      <a:pt x="623695" y="223661"/>
                      <a:pt x="624055" y="223661"/>
                    </a:cubicBezTo>
                    <a:cubicBezTo>
                      <a:pt x="624775" y="223661"/>
                      <a:pt x="620814" y="220059"/>
                      <a:pt x="616492" y="215737"/>
                    </a:cubicBezTo>
                    <a:cubicBezTo>
                      <a:pt x="607848" y="207093"/>
                      <a:pt x="598123" y="196649"/>
                      <a:pt x="617932" y="213576"/>
                    </a:cubicBezTo>
                    <a:cubicBezTo>
                      <a:pt x="610369" y="206733"/>
                      <a:pt x="602445" y="199170"/>
                      <a:pt x="594522" y="191607"/>
                    </a:cubicBezTo>
                    <a:cubicBezTo>
                      <a:pt x="592361" y="189806"/>
                      <a:pt x="590560" y="187645"/>
                      <a:pt x="588399" y="185844"/>
                    </a:cubicBezTo>
                    <a:cubicBezTo>
                      <a:pt x="586238" y="183683"/>
                      <a:pt x="584437" y="181882"/>
                      <a:pt x="582276" y="179721"/>
                    </a:cubicBezTo>
                    <a:cubicBezTo>
                      <a:pt x="578314" y="175759"/>
                      <a:pt x="574353" y="171437"/>
                      <a:pt x="570391" y="167476"/>
                    </a:cubicBezTo>
                    <a:cubicBezTo>
                      <a:pt x="562107" y="159552"/>
                      <a:pt x="554544" y="150548"/>
                      <a:pt x="546980" y="142624"/>
                    </a:cubicBezTo>
                    <a:cubicBezTo>
                      <a:pt x="539417" y="134341"/>
                      <a:pt x="532214" y="126057"/>
                      <a:pt x="525731" y="118133"/>
                    </a:cubicBezTo>
                    <a:cubicBezTo>
                      <a:pt x="499079" y="86439"/>
                      <a:pt x="480350" y="60507"/>
                      <a:pt x="477109" y="58346"/>
                    </a:cubicBezTo>
                    <a:cubicBezTo>
                      <a:pt x="478910" y="60507"/>
                      <a:pt x="482511" y="64469"/>
                      <a:pt x="473507" y="50783"/>
                    </a:cubicBezTo>
                    <a:cubicBezTo>
                      <a:pt x="468825" y="44660"/>
                      <a:pt x="463783" y="38177"/>
                      <a:pt x="459101" y="32055"/>
                    </a:cubicBezTo>
                    <a:lnTo>
                      <a:pt x="445414" y="12966"/>
                    </a:lnTo>
                    <a:lnTo>
                      <a:pt x="457300" y="32055"/>
                    </a:lnTo>
                    <a:cubicBezTo>
                      <a:pt x="461262" y="38537"/>
                      <a:pt x="465583" y="44660"/>
                      <a:pt x="469905" y="50783"/>
                    </a:cubicBezTo>
                    <a:cubicBezTo>
                      <a:pt x="466304" y="46101"/>
                      <a:pt x="461622" y="39978"/>
                      <a:pt x="456579" y="32775"/>
                    </a:cubicBezTo>
                    <a:cubicBezTo>
                      <a:pt x="454058" y="29173"/>
                      <a:pt x="451537" y="25211"/>
                      <a:pt x="448656" y="21250"/>
                    </a:cubicBezTo>
                    <a:cubicBezTo>
                      <a:pt x="447215" y="19089"/>
                      <a:pt x="445775" y="16928"/>
                      <a:pt x="444334" y="14767"/>
                    </a:cubicBezTo>
                    <a:cubicBezTo>
                      <a:pt x="443974" y="14046"/>
                      <a:pt x="443974" y="14046"/>
                      <a:pt x="443614" y="13686"/>
                    </a:cubicBezTo>
                    <a:cubicBezTo>
                      <a:pt x="443614" y="13686"/>
                      <a:pt x="443614" y="13326"/>
                      <a:pt x="443253" y="12966"/>
                    </a:cubicBezTo>
                    <a:cubicBezTo>
                      <a:pt x="442893" y="12606"/>
                      <a:pt x="442533" y="11885"/>
                      <a:pt x="442173" y="11525"/>
                    </a:cubicBezTo>
                    <a:cubicBezTo>
                      <a:pt x="438932" y="7924"/>
                      <a:pt x="434249" y="5763"/>
                      <a:pt x="429207" y="5402"/>
                    </a:cubicBezTo>
                    <a:cubicBezTo>
                      <a:pt x="418402" y="5402"/>
                      <a:pt x="407237" y="5402"/>
                      <a:pt x="396072" y="5402"/>
                    </a:cubicBezTo>
                    <a:cubicBezTo>
                      <a:pt x="349251" y="5402"/>
                      <a:pt x="304951" y="5042"/>
                      <a:pt x="291625" y="4322"/>
                    </a:cubicBezTo>
                    <a:cubicBezTo>
                      <a:pt x="334124" y="3962"/>
                      <a:pt x="344929" y="3242"/>
                      <a:pt x="359696" y="2521"/>
                    </a:cubicBezTo>
                    <a:cubicBezTo>
                      <a:pt x="367259" y="2521"/>
                      <a:pt x="375543" y="2161"/>
                      <a:pt x="389589" y="1801"/>
                    </a:cubicBezTo>
                    <a:cubicBezTo>
                      <a:pt x="396432" y="1801"/>
                      <a:pt x="405076" y="1801"/>
                      <a:pt x="415521" y="1801"/>
                    </a:cubicBezTo>
                    <a:cubicBezTo>
                      <a:pt x="418042" y="1801"/>
                      <a:pt x="420923" y="1801"/>
                      <a:pt x="423805" y="1801"/>
                    </a:cubicBezTo>
                    <a:cubicBezTo>
                      <a:pt x="425245" y="1801"/>
                      <a:pt x="426686" y="1801"/>
                      <a:pt x="428127" y="1801"/>
                    </a:cubicBezTo>
                    <a:cubicBezTo>
                      <a:pt x="428847" y="1801"/>
                      <a:pt x="429567" y="1801"/>
                      <a:pt x="430648" y="1801"/>
                    </a:cubicBezTo>
                    <a:cubicBezTo>
                      <a:pt x="433889" y="2161"/>
                      <a:pt x="437131" y="3242"/>
                      <a:pt x="440372" y="5402"/>
                    </a:cubicBezTo>
                    <a:cubicBezTo>
                      <a:pt x="439652" y="4322"/>
                      <a:pt x="436410" y="2521"/>
                      <a:pt x="434970" y="1801"/>
                    </a:cubicBezTo>
                    <a:cubicBezTo>
                      <a:pt x="434249" y="1441"/>
                      <a:pt x="434249" y="1080"/>
                      <a:pt x="434970" y="1080"/>
                    </a:cubicBezTo>
                    <a:cubicBezTo>
                      <a:pt x="435690" y="1080"/>
                      <a:pt x="437851" y="1441"/>
                      <a:pt x="441092" y="3602"/>
                    </a:cubicBezTo>
                    <a:cubicBezTo>
                      <a:pt x="438932" y="2161"/>
                      <a:pt x="436770" y="1441"/>
                      <a:pt x="434610" y="720"/>
                    </a:cubicBezTo>
                    <a:cubicBezTo>
                      <a:pt x="433529" y="720"/>
                      <a:pt x="432088" y="360"/>
                      <a:pt x="431008" y="0"/>
                    </a:cubicBezTo>
                    <a:cubicBezTo>
                      <a:pt x="430288" y="0"/>
                      <a:pt x="429928" y="0"/>
                      <a:pt x="429207" y="0"/>
                    </a:cubicBezTo>
                    <a:lnTo>
                      <a:pt x="426686" y="0"/>
                    </a:lnTo>
                    <a:cubicBezTo>
                      <a:pt x="418042" y="0"/>
                      <a:pt x="409398" y="0"/>
                      <a:pt x="401115" y="0"/>
                    </a:cubicBezTo>
                    <a:cubicBezTo>
                      <a:pt x="384187" y="0"/>
                      <a:pt x="367259" y="0"/>
                      <a:pt x="350331" y="0"/>
                    </a:cubicBezTo>
                    <a:cubicBezTo>
                      <a:pt x="316836" y="0"/>
                      <a:pt x="283701" y="0"/>
                      <a:pt x="250206" y="0"/>
                    </a:cubicBezTo>
                    <a:cubicBezTo>
                      <a:pt x="183576" y="0"/>
                      <a:pt x="116226" y="0"/>
                      <a:pt x="44193" y="1441"/>
                    </a:cubicBezTo>
                    <a:close/>
                  </a:path>
                </a:pathLst>
              </a:custGeom>
              <a:solidFill>
                <a:schemeClr val="accent2"/>
              </a:solidFill>
              <a:ln w="0" cap="flat">
                <a:noFill/>
                <a:prstDash val="solid"/>
                <a:miter/>
              </a:ln>
            </p:spPr>
            <p:txBody>
              <a:bodyPr rtlCol="0" anchor="ctr"/>
              <a:lstStyle/>
              <a:p>
                <a:endParaRPr lang="en-US" sz="744"/>
              </a:p>
            </p:txBody>
          </p:sp>
          <p:sp>
            <p:nvSpPr>
              <p:cNvPr id="3298" name="Freeform: Shape 3297">
                <a:extLst>
                  <a:ext uri="{FF2B5EF4-FFF2-40B4-BE49-F238E27FC236}">
                    <a16:creationId xmlns:a16="http://schemas.microsoft.com/office/drawing/2014/main" id="{629C68D4-D447-B4B5-6BEB-4CA0B0B28FF6}"/>
                  </a:ext>
                </a:extLst>
              </p:cNvPr>
              <p:cNvSpPr/>
              <p:nvPr/>
            </p:nvSpPr>
            <p:spPr>
              <a:xfrm>
                <a:off x="10863955" y="5814001"/>
                <a:ext cx="3601" cy="2360"/>
              </a:xfrm>
              <a:custGeom>
                <a:avLst/>
                <a:gdLst>
                  <a:gd name="connsiteX0" fmla="*/ 0 w 3601"/>
                  <a:gd name="connsiteY0" fmla="*/ 1280 h 2360"/>
                  <a:gd name="connsiteX1" fmla="*/ 0 w 3601"/>
                  <a:gd name="connsiteY1" fmla="*/ 2360 h 2360"/>
                  <a:gd name="connsiteX2" fmla="*/ 0 w 3601"/>
                  <a:gd name="connsiteY2" fmla="*/ 1280 h 2360"/>
                </a:gdLst>
                <a:ahLst/>
                <a:cxnLst>
                  <a:cxn ang="0">
                    <a:pos x="connsiteX0" y="connsiteY0"/>
                  </a:cxn>
                  <a:cxn ang="0">
                    <a:pos x="connsiteX1" y="connsiteY1"/>
                  </a:cxn>
                  <a:cxn ang="0">
                    <a:pos x="connsiteX2" y="connsiteY2"/>
                  </a:cxn>
                </a:cxnLst>
                <a:rect l="l" t="t" r="r" b="b"/>
                <a:pathLst>
                  <a:path w="3601" h="2360">
                    <a:moveTo>
                      <a:pt x="0" y="1280"/>
                    </a:moveTo>
                    <a:lnTo>
                      <a:pt x="0" y="2360"/>
                    </a:lnTo>
                    <a:cubicBezTo>
                      <a:pt x="0" y="-161"/>
                      <a:pt x="0" y="-881"/>
                      <a:pt x="0" y="1280"/>
                    </a:cubicBezTo>
                    <a:close/>
                  </a:path>
                </a:pathLst>
              </a:custGeom>
              <a:solidFill>
                <a:schemeClr val="accent2"/>
              </a:solidFill>
              <a:ln w="0" cap="flat">
                <a:noFill/>
                <a:prstDash val="solid"/>
                <a:miter/>
              </a:ln>
            </p:spPr>
            <p:txBody>
              <a:bodyPr rtlCol="0" anchor="ctr"/>
              <a:lstStyle/>
              <a:p>
                <a:endParaRPr lang="en-US" sz="744"/>
              </a:p>
            </p:txBody>
          </p:sp>
          <p:sp>
            <p:nvSpPr>
              <p:cNvPr id="3299" name="Freeform: Shape 3298">
                <a:extLst>
                  <a:ext uri="{FF2B5EF4-FFF2-40B4-BE49-F238E27FC236}">
                    <a16:creationId xmlns:a16="http://schemas.microsoft.com/office/drawing/2014/main" id="{2751B619-633E-5FFF-1CCF-68A3C5E513B2}"/>
                  </a:ext>
                </a:extLst>
              </p:cNvPr>
              <p:cNvSpPr/>
              <p:nvPr/>
            </p:nvSpPr>
            <p:spPr>
              <a:xfrm>
                <a:off x="10864315" y="5816001"/>
                <a:ext cx="7923" cy="110930"/>
              </a:xfrm>
              <a:custGeom>
                <a:avLst/>
                <a:gdLst>
                  <a:gd name="connsiteX0" fmla="*/ 360 w 7923"/>
                  <a:gd name="connsiteY0" fmla="*/ 45020 h 110930"/>
                  <a:gd name="connsiteX1" fmla="*/ 3602 w 7923"/>
                  <a:gd name="connsiteY1" fmla="*/ 78155 h 110930"/>
                  <a:gd name="connsiteX2" fmla="*/ 7924 w 7923"/>
                  <a:gd name="connsiteY2" fmla="*/ 110930 h 110930"/>
                  <a:gd name="connsiteX3" fmla="*/ 1801 w 7923"/>
                  <a:gd name="connsiteY3" fmla="*/ 7563 h 110930"/>
                  <a:gd name="connsiteX4" fmla="*/ 0 w 7923"/>
                  <a:gd name="connsiteY4" fmla="*/ 0 h 110930"/>
                  <a:gd name="connsiteX5" fmla="*/ 1080 w 7923"/>
                  <a:gd name="connsiteY5" fmla="*/ 28093 h 110930"/>
                  <a:gd name="connsiteX6" fmla="*/ 2161 w 7923"/>
                  <a:gd name="connsiteY6" fmla="*/ 59787 h 110930"/>
                  <a:gd name="connsiteX7" fmla="*/ 360 w 7923"/>
                  <a:gd name="connsiteY7" fmla="*/ 45020 h 110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923" h="110930">
                    <a:moveTo>
                      <a:pt x="360" y="45020"/>
                    </a:moveTo>
                    <a:cubicBezTo>
                      <a:pt x="1080" y="56185"/>
                      <a:pt x="2521" y="66990"/>
                      <a:pt x="3602" y="78155"/>
                    </a:cubicBezTo>
                    <a:cubicBezTo>
                      <a:pt x="5042" y="89320"/>
                      <a:pt x="6483" y="100125"/>
                      <a:pt x="7924" y="110930"/>
                    </a:cubicBezTo>
                    <a:cubicBezTo>
                      <a:pt x="3962" y="76715"/>
                      <a:pt x="2161" y="42139"/>
                      <a:pt x="1801" y="7563"/>
                    </a:cubicBezTo>
                    <a:lnTo>
                      <a:pt x="0" y="0"/>
                    </a:lnTo>
                    <a:cubicBezTo>
                      <a:pt x="0" y="4682"/>
                      <a:pt x="720" y="15847"/>
                      <a:pt x="1080" y="28093"/>
                    </a:cubicBezTo>
                    <a:cubicBezTo>
                      <a:pt x="1801" y="39978"/>
                      <a:pt x="2161" y="52584"/>
                      <a:pt x="2161" y="59787"/>
                    </a:cubicBezTo>
                    <a:cubicBezTo>
                      <a:pt x="1441" y="54745"/>
                      <a:pt x="720" y="50062"/>
                      <a:pt x="360" y="45020"/>
                    </a:cubicBezTo>
                    <a:close/>
                  </a:path>
                </a:pathLst>
              </a:custGeom>
              <a:solidFill>
                <a:schemeClr val="accent2"/>
              </a:solidFill>
              <a:ln w="0" cap="flat">
                <a:noFill/>
                <a:prstDash val="solid"/>
                <a:miter/>
              </a:ln>
            </p:spPr>
            <p:txBody>
              <a:bodyPr rtlCol="0" anchor="ctr"/>
              <a:lstStyle/>
              <a:p>
                <a:endParaRPr lang="en-US" sz="744"/>
              </a:p>
            </p:txBody>
          </p:sp>
          <p:sp>
            <p:nvSpPr>
              <p:cNvPr id="3300" name="Freeform: Shape 3299">
                <a:extLst>
                  <a:ext uri="{FF2B5EF4-FFF2-40B4-BE49-F238E27FC236}">
                    <a16:creationId xmlns:a16="http://schemas.microsoft.com/office/drawing/2014/main" id="{5EEC25C7-8DA1-3EB5-76FD-B55F31F0049B}"/>
                  </a:ext>
                </a:extLst>
              </p:cNvPr>
              <p:cNvSpPr/>
              <p:nvPr/>
            </p:nvSpPr>
            <p:spPr>
              <a:xfrm>
                <a:off x="10869892" y="5922969"/>
                <a:ext cx="16392" cy="79956"/>
              </a:xfrm>
              <a:custGeom>
                <a:avLst/>
                <a:gdLst>
                  <a:gd name="connsiteX0" fmla="*/ 15672 w 16392"/>
                  <a:gd name="connsiteY0" fmla="*/ 79956 h 79956"/>
                  <a:gd name="connsiteX1" fmla="*/ 9550 w 16392"/>
                  <a:gd name="connsiteY1" fmla="*/ 50783 h 79956"/>
                  <a:gd name="connsiteX2" fmla="*/ 6668 w 16392"/>
                  <a:gd name="connsiteY2" fmla="*/ 39258 h 79956"/>
                  <a:gd name="connsiteX3" fmla="*/ 6308 w 16392"/>
                  <a:gd name="connsiteY3" fmla="*/ 43220 h 79956"/>
                  <a:gd name="connsiteX4" fmla="*/ 8109 w 16392"/>
                  <a:gd name="connsiteY4" fmla="*/ 59427 h 79956"/>
                  <a:gd name="connsiteX5" fmla="*/ 5588 w 16392"/>
                  <a:gd name="connsiteY5" fmla="*/ 44300 h 79956"/>
                  <a:gd name="connsiteX6" fmla="*/ 4147 w 16392"/>
                  <a:gd name="connsiteY6" fmla="*/ 34215 h 79956"/>
                  <a:gd name="connsiteX7" fmla="*/ 3427 w 16392"/>
                  <a:gd name="connsiteY7" fmla="*/ 23771 h 79956"/>
                  <a:gd name="connsiteX8" fmla="*/ 185 w 16392"/>
                  <a:gd name="connsiteY8" fmla="*/ 0 h 79956"/>
                  <a:gd name="connsiteX9" fmla="*/ 3427 w 16392"/>
                  <a:gd name="connsiteY9" fmla="*/ 32775 h 79956"/>
                  <a:gd name="connsiteX10" fmla="*/ 10990 w 16392"/>
                  <a:gd name="connsiteY10" fmla="*/ 74554 h 79956"/>
                  <a:gd name="connsiteX11" fmla="*/ 16393 w 16392"/>
                  <a:gd name="connsiteY11" fmla="*/ 79236 h 7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392" h="79956">
                    <a:moveTo>
                      <a:pt x="15672" y="79956"/>
                    </a:moveTo>
                    <a:cubicBezTo>
                      <a:pt x="12791" y="66990"/>
                      <a:pt x="10990" y="57266"/>
                      <a:pt x="9550" y="50783"/>
                    </a:cubicBezTo>
                    <a:cubicBezTo>
                      <a:pt x="8109" y="44300"/>
                      <a:pt x="7389" y="40338"/>
                      <a:pt x="6668" y="39258"/>
                    </a:cubicBezTo>
                    <a:cubicBezTo>
                      <a:pt x="5948" y="38177"/>
                      <a:pt x="5948" y="39618"/>
                      <a:pt x="6308" y="43220"/>
                    </a:cubicBezTo>
                    <a:cubicBezTo>
                      <a:pt x="6308" y="46821"/>
                      <a:pt x="7029" y="52584"/>
                      <a:pt x="8109" y="59427"/>
                    </a:cubicBezTo>
                    <a:cubicBezTo>
                      <a:pt x="6668" y="53304"/>
                      <a:pt x="5948" y="48622"/>
                      <a:pt x="5588" y="44300"/>
                    </a:cubicBezTo>
                    <a:cubicBezTo>
                      <a:pt x="4868" y="40338"/>
                      <a:pt x="4507" y="37097"/>
                      <a:pt x="4147" y="34215"/>
                    </a:cubicBezTo>
                    <a:cubicBezTo>
                      <a:pt x="3427" y="29173"/>
                      <a:pt x="3427" y="26292"/>
                      <a:pt x="3427" y="23771"/>
                    </a:cubicBezTo>
                    <a:cubicBezTo>
                      <a:pt x="3427" y="19089"/>
                      <a:pt x="3427" y="16568"/>
                      <a:pt x="185" y="0"/>
                    </a:cubicBezTo>
                    <a:cubicBezTo>
                      <a:pt x="-535" y="720"/>
                      <a:pt x="906" y="15847"/>
                      <a:pt x="3427" y="32775"/>
                    </a:cubicBezTo>
                    <a:cubicBezTo>
                      <a:pt x="5948" y="49703"/>
                      <a:pt x="9550" y="67711"/>
                      <a:pt x="10990" y="74554"/>
                    </a:cubicBezTo>
                    <a:lnTo>
                      <a:pt x="16393" y="79236"/>
                    </a:lnTo>
                    <a:close/>
                  </a:path>
                </a:pathLst>
              </a:custGeom>
              <a:solidFill>
                <a:schemeClr val="accent2"/>
              </a:solidFill>
              <a:ln w="0" cap="flat">
                <a:noFill/>
                <a:prstDash val="solid"/>
                <a:miter/>
              </a:ln>
            </p:spPr>
            <p:txBody>
              <a:bodyPr rtlCol="0" anchor="ctr"/>
              <a:lstStyle/>
              <a:p>
                <a:endParaRPr lang="en-US" sz="744"/>
              </a:p>
            </p:txBody>
          </p:sp>
          <p:sp>
            <p:nvSpPr>
              <p:cNvPr id="3301" name="Freeform: Shape 3300">
                <a:extLst>
                  <a:ext uri="{FF2B5EF4-FFF2-40B4-BE49-F238E27FC236}">
                    <a16:creationId xmlns:a16="http://schemas.microsoft.com/office/drawing/2014/main" id="{A70D56FE-2C7C-432F-BB37-5BCF1E51D36B}"/>
                  </a:ext>
                </a:extLst>
              </p:cNvPr>
              <p:cNvSpPr/>
              <p:nvPr/>
            </p:nvSpPr>
            <p:spPr>
              <a:xfrm>
                <a:off x="10683153" y="6060551"/>
                <a:ext cx="31333" cy="22690"/>
              </a:xfrm>
              <a:custGeom>
                <a:avLst/>
                <a:gdLst>
                  <a:gd name="connsiteX0" fmla="*/ 18008 w 31333"/>
                  <a:gd name="connsiteY0" fmla="*/ 14407 h 22690"/>
                  <a:gd name="connsiteX1" fmla="*/ 31334 w 31333"/>
                  <a:gd name="connsiteY1" fmla="*/ 22690 h 22690"/>
                  <a:gd name="connsiteX2" fmla="*/ 0 w 31333"/>
                  <a:gd name="connsiteY2" fmla="*/ 0 h 22690"/>
                  <a:gd name="connsiteX3" fmla="*/ 18008 w 31333"/>
                  <a:gd name="connsiteY3" fmla="*/ 14407 h 22690"/>
                </a:gdLst>
                <a:ahLst/>
                <a:cxnLst>
                  <a:cxn ang="0">
                    <a:pos x="connsiteX0" y="connsiteY0"/>
                  </a:cxn>
                  <a:cxn ang="0">
                    <a:pos x="connsiteX1" y="connsiteY1"/>
                  </a:cxn>
                  <a:cxn ang="0">
                    <a:pos x="connsiteX2" y="connsiteY2"/>
                  </a:cxn>
                  <a:cxn ang="0">
                    <a:pos x="connsiteX3" y="connsiteY3"/>
                  </a:cxn>
                </a:cxnLst>
                <a:rect l="l" t="t" r="r" b="b"/>
                <a:pathLst>
                  <a:path w="31333" h="22690">
                    <a:moveTo>
                      <a:pt x="18008" y="14407"/>
                    </a:moveTo>
                    <a:cubicBezTo>
                      <a:pt x="22330" y="17288"/>
                      <a:pt x="27012" y="19809"/>
                      <a:pt x="31334" y="22690"/>
                    </a:cubicBezTo>
                    <a:cubicBezTo>
                      <a:pt x="20529" y="15487"/>
                      <a:pt x="10445" y="7564"/>
                      <a:pt x="0" y="0"/>
                    </a:cubicBezTo>
                    <a:lnTo>
                      <a:pt x="18008" y="14407"/>
                    </a:lnTo>
                    <a:close/>
                  </a:path>
                </a:pathLst>
              </a:custGeom>
              <a:solidFill>
                <a:schemeClr val="accent2"/>
              </a:solidFill>
              <a:ln w="0" cap="flat">
                <a:noFill/>
                <a:prstDash val="solid"/>
                <a:miter/>
              </a:ln>
            </p:spPr>
            <p:txBody>
              <a:bodyPr rtlCol="0" anchor="ctr"/>
              <a:lstStyle/>
              <a:p>
                <a:endParaRPr lang="en-US" sz="744"/>
              </a:p>
            </p:txBody>
          </p:sp>
          <p:sp>
            <p:nvSpPr>
              <p:cNvPr id="3302" name="Freeform: Shape 3301">
                <a:extLst>
                  <a:ext uri="{FF2B5EF4-FFF2-40B4-BE49-F238E27FC236}">
                    <a16:creationId xmlns:a16="http://schemas.microsoft.com/office/drawing/2014/main" id="{D76096E0-49AC-D841-DEEB-0009E0B49F02}"/>
                  </a:ext>
                </a:extLst>
              </p:cNvPr>
              <p:cNvSpPr/>
              <p:nvPr/>
            </p:nvSpPr>
            <p:spPr>
              <a:xfrm>
                <a:off x="10714847" y="6083241"/>
                <a:ext cx="31694" cy="21249"/>
              </a:xfrm>
              <a:custGeom>
                <a:avLst/>
                <a:gdLst>
                  <a:gd name="connsiteX0" fmla="*/ 0 w 31694"/>
                  <a:gd name="connsiteY0" fmla="*/ 0 h 21249"/>
                  <a:gd name="connsiteX1" fmla="*/ 15847 w 31694"/>
                  <a:gd name="connsiteY1" fmla="*/ 10805 h 21249"/>
                  <a:gd name="connsiteX2" fmla="*/ 31694 w 31694"/>
                  <a:gd name="connsiteY2" fmla="*/ 21250 h 21249"/>
                  <a:gd name="connsiteX3" fmla="*/ 23050 w 31694"/>
                  <a:gd name="connsiteY3" fmla="*/ 13686 h 21249"/>
                  <a:gd name="connsiteX4" fmla="*/ 0 w 31694"/>
                  <a:gd name="connsiteY4" fmla="*/ 0 h 212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694" h="21249">
                    <a:moveTo>
                      <a:pt x="0" y="0"/>
                    </a:moveTo>
                    <a:lnTo>
                      <a:pt x="15847" y="10805"/>
                    </a:lnTo>
                    <a:cubicBezTo>
                      <a:pt x="21249" y="14407"/>
                      <a:pt x="26292" y="18008"/>
                      <a:pt x="31694" y="21250"/>
                    </a:cubicBezTo>
                    <a:cubicBezTo>
                      <a:pt x="29893" y="19089"/>
                      <a:pt x="27733" y="17648"/>
                      <a:pt x="23050" y="13686"/>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3303" name="Freeform: Shape 3302">
                <a:extLst>
                  <a:ext uri="{FF2B5EF4-FFF2-40B4-BE49-F238E27FC236}">
                    <a16:creationId xmlns:a16="http://schemas.microsoft.com/office/drawing/2014/main" id="{4154DA99-B2AF-F400-BBDB-5D97C5114D37}"/>
                  </a:ext>
                </a:extLst>
              </p:cNvPr>
              <p:cNvSpPr/>
              <p:nvPr/>
            </p:nvSpPr>
            <p:spPr>
              <a:xfrm>
                <a:off x="10833701" y="6154914"/>
                <a:ext cx="84277" cy="39617"/>
              </a:xfrm>
              <a:custGeom>
                <a:avLst/>
                <a:gdLst>
                  <a:gd name="connsiteX0" fmla="*/ 0 w 84277"/>
                  <a:gd name="connsiteY0" fmla="*/ 0 h 39617"/>
                  <a:gd name="connsiteX1" fmla="*/ 17288 w 84277"/>
                  <a:gd name="connsiteY1" fmla="*/ 8644 h 39617"/>
                  <a:gd name="connsiteX2" fmla="*/ 27372 w 84277"/>
                  <a:gd name="connsiteY2" fmla="*/ 13686 h 39617"/>
                  <a:gd name="connsiteX3" fmla="*/ 37817 w 84277"/>
                  <a:gd name="connsiteY3" fmla="*/ 18368 h 39617"/>
                  <a:gd name="connsiteX4" fmla="*/ 84278 w 84277"/>
                  <a:gd name="connsiteY4" fmla="*/ 39618 h 39617"/>
                  <a:gd name="connsiteX5" fmla="*/ 41058 w 84277"/>
                  <a:gd name="connsiteY5" fmla="*/ 19809 h 39617"/>
                  <a:gd name="connsiteX6" fmla="*/ 19809 w 84277"/>
                  <a:gd name="connsiteY6" fmla="*/ 9724 h 39617"/>
                  <a:gd name="connsiteX7" fmla="*/ 360 w 84277"/>
                  <a:gd name="connsiteY7" fmla="*/ 0 h 39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277" h="39617">
                    <a:moveTo>
                      <a:pt x="0" y="0"/>
                    </a:moveTo>
                    <a:cubicBezTo>
                      <a:pt x="5402" y="2881"/>
                      <a:pt x="11165" y="5763"/>
                      <a:pt x="17288" y="8644"/>
                    </a:cubicBezTo>
                    <a:cubicBezTo>
                      <a:pt x="20529" y="10445"/>
                      <a:pt x="24131" y="12246"/>
                      <a:pt x="27372" y="13686"/>
                    </a:cubicBezTo>
                    <a:cubicBezTo>
                      <a:pt x="30614" y="15127"/>
                      <a:pt x="34215" y="16927"/>
                      <a:pt x="37817" y="18368"/>
                    </a:cubicBezTo>
                    <a:cubicBezTo>
                      <a:pt x="52224" y="24851"/>
                      <a:pt x="67350" y="32055"/>
                      <a:pt x="84278" y="39618"/>
                    </a:cubicBezTo>
                    <a:lnTo>
                      <a:pt x="41058" y="19809"/>
                    </a:lnTo>
                    <a:cubicBezTo>
                      <a:pt x="33855" y="16567"/>
                      <a:pt x="27012" y="13326"/>
                      <a:pt x="19809" y="9724"/>
                    </a:cubicBezTo>
                    <a:lnTo>
                      <a:pt x="360" y="0"/>
                    </a:lnTo>
                    <a:close/>
                  </a:path>
                </a:pathLst>
              </a:custGeom>
              <a:solidFill>
                <a:schemeClr val="accent2"/>
              </a:solidFill>
              <a:ln w="0" cap="flat">
                <a:noFill/>
                <a:prstDash val="solid"/>
                <a:miter/>
              </a:ln>
            </p:spPr>
            <p:txBody>
              <a:bodyPr rtlCol="0" anchor="ctr"/>
              <a:lstStyle/>
              <a:p>
                <a:endParaRPr lang="en-US" sz="744"/>
              </a:p>
            </p:txBody>
          </p:sp>
          <p:sp>
            <p:nvSpPr>
              <p:cNvPr id="3304" name="Freeform: Shape 3303">
                <a:extLst>
                  <a:ext uri="{FF2B5EF4-FFF2-40B4-BE49-F238E27FC236}">
                    <a16:creationId xmlns:a16="http://schemas.microsoft.com/office/drawing/2014/main" id="{9BF43A68-C149-D285-D9E8-24CD34CAB2A5}"/>
                  </a:ext>
                </a:extLst>
              </p:cNvPr>
              <p:cNvSpPr/>
              <p:nvPr/>
            </p:nvSpPr>
            <p:spPr>
              <a:xfrm>
                <a:off x="10795164" y="6133304"/>
                <a:ext cx="38177" cy="21249"/>
              </a:xfrm>
              <a:custGeom>
                <a:avLst/>
                <a:gdLst>
                  <a:gd name="connsiteX0" fmla="*/ 0 w 38177"/>
                  <a:gd name="connsiteY0" fmla="*/ 360 h 21249"/>
                  <a:gd name="connsiteX1" fmla="*/ 1080 w 38177"/>
                  <a:gd name="connsiteY1" fmla="*/ 1081 h 21249"/>
                  <a:gd name="connsiteX2" fmla="*/ 19449 w 38177"/>
                  <a:gd name="connsiteY2" fmla="*/ 11525 h 21249"/>
                  <a:gd name="connsiteX3" fmla="*/ 38177 w 38177"/>
                  <a:gd name="connsiteY3" fmla="*/ 21250 h 21249"/>
                  <a:gd name="connsiteX4" fmla="*/ 0 w 38177"/>
                  <a:gd name="connsiteY4" fmla="*/ 0 h 212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77" h="21249">
                    <a:moveTo>
                      <a:pt x="0" y="360"/>
                    </a:moveTo>
                    <a:lnTo>
                      <a:pt x="1080" y="1081"/>
                    </a:lnTo>
                    <a:lnTo>
                      <a:pt x="19449" y="11525"/>
                    </a:lnTo>
                    <a:cubicBezTo>
                      <a:pt x="25571" y="15127"/>
                      <a:pt x="32055" y="18008"/>
                      <a:pt x="38177" y="21250"/>
                    </a:cubicBezTo>
                    <a:cubicBezTo>
                      <a:pt x="24131" y="14407"/>
                      <a:pt x="12246" y="6843"/>
                      <a:pt x="0" y="0"/>
                    </a:cubicBezTo>
                    <a:close/>
                  </a:path>
                </a:pathLst>
              </a:custGeom>
              <a:solidFill>
                <a:schemeClr val="accent2"/>
              </a:solidFill>
              <a:ln w="0" cap="flat">
                <a:noFill/>
                <a:prstDash val="solid"/>
                <a:miter/>
              </a:ln>
            </p:spPr>
            <p:txBody>
              <a:bodyPr rtlCol="0" anchor="ctr"/>
              <a:lstStyle/>
              <a:p>
                <a:endParaRPr lang="en-US" sz="744"/>
              </a:p>
            </p:txBody>
          </p:sp>
          <p:sp>
            <p:nvSpPr>
              <p:cNvPr id="3305" name="Freeform: Shape 3304">
                <a:extLst>
                  <a:ext uri="{FF2B5EF4-FFF2-40B4-BE49-F238E27FC236}">
                    <a16:creationId xmlns:a16="http://schemas.microsoft.com/office/drawing/2014/main" id="{13CA499C-BE96-F9FC-78B2-F8DABE6CBEAD}"/>
                  </a:ext>
                </a:extLst>
              </p:cNvPr>
              <p:cNvSpPr/>
              <p:nvPr/>
            </p:nvSpPr>
            <p:spPr>
              <a:xfrm>
                <a:off x="10746542" y="6104491"/>
                <a:ext cx="58346" cy="37096"/>
              </a:xfrm>
              <a:custGeom>
                <a:avLst/>
                <a:gdLst>
                  <a:gd name="connsiteX0" fmla="*/ 0 w 58346"/>
                  <a:gd name="connsiteY0" fmla="*/ 0 h 37096"/>
                  <a:gd name="connsiteX1" fmla="*/ 12606 w 58346"/>
                  <a:gd name="connsiteY1" fmla="*/ 10085 h 37096"/>
                  <a:gd name="connsiteX2" fmla="*/ 29173 w 58346"/>
                  <a:gd name="connsiteY2" fmla="*/ 20890 h 37096"/>
                  <a:gd name="connsiteX3" fmla="*/ 58346 w 58346"/>
                  <a:gd name="connsiteY3" fmla="*/ 37097 h 37096"/>
                  <a:gd name="connsiteX4" fmla="*/ 50063 w 58346"/>
                  <a:gd name="connsiteY4" fmla="*/ 29894 h 37096"/>
                  <a:gd name="connsiteX5" fmla="*/ 360 w 58346"/>
                  <a:gd name="connsiteY5" fmla="*/ 0 h 37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346" h="37096">
                    <a:moveTo>
                      <a:pt x="0" y="0"/>
                    </a:moveTo>
                    <a:cubicBezTo>
                      <a:pt x="2161" y="2161"/>
                      <a:pt x="4682" y="4682"/>
                      <a:pt x="12606" y="10085"/>
                    </a:cubicBezTo>
                    <a:cubicBezTo>
                      <a:pt x="16567" y="12966"/>
                      <a:pt x="21970" y="16207"/>
                      <a:pt x="29173" y="20890"/>
                    </a:cubicBezTo>
                    <a:cubicBezTo>
                      <a:pt x="36376" y="25211"/>
                      <a:pt x="46101" y="30614"/>
                      <a:pt x="58346" y="37097"/>
                    </a:cubicBezTo>
                    <a:lnTo>
                      <a:pt x="50063" y="29894"/>
                    </a:lnTo>
                    <a:cubicBezTo>
                      <a:pt x="33135" y="20529"/>
                      <a:pt x="16928" y="10085"/>
                      <a:pt x="360" y="0"/>
                    </a:cubicBezTo>
                    <a:close/>
                  </a:path>
                </a:pathLst>
              </a:custGeom>
              <a:solidFill>
                <a:schemeClr val="accent2"/>
              </a:solidFill>
              <a:ln w="0" cap="flat">
                <a:noFill/>
                <a:prstDash val="solid"/>
                <a:miter/>
              </a:ln>
            </p:spPr>
            <p:txBody>
              <a:bodyPr rtlCol="0" anchor="ctr"/>
              <a:lstStyle/>
              <a:p>
                <a:endParaRPr lang="en-US" sz="744"/>
              </a:p>
            </p:txBody>
          </p:sp>
          <p:sp>
            <p:nvSpPr>
              <p:cNvPr id="3306" name="Freeform: Shape 3305">
                <a:extLst>
                  <a:ext uri="{FF2B5EF4-FFF2-40B4-BE49-F238E27FC236}">
                    <a16:creationId xmlns:a16="http://schemas.microsoft.com/office/drawing/2014/main" id="{4FC5FE27-9B29-4764-C21F-85C994081142}"/>
                  </a:ext>
                </a:extLst>
              </p:cNvPr>
              <p:cNvSpPr/>
              <p:nvPr/>
            </p:nvSpPr>
            <p:spPr>
              <a:xfrm>
                <a:off x="9301570" y="5750451"/>
                <a:ext cx="47541" cy="720"/>
              </a:xfrm>
              <a:custGeom>
                <a:avLst/>
                <a:gdLst>
                  <a:gd name="connsiteX0" fmla="*/ 4682 w 47541"/>
                  <a:gd name="connsiteY0" fmla="*/ 720 h 720"/>
                  <a:gd name="connsiteX1" fmla="*/ 25932 w 47541"/>
                  <a:gd name="connsiteY1" fmla="*/ 720 h 720"/>
                  <a:gd name="connsiteX2" fmla="*/ 47541 w 47541"/>
                  <a:gd name="connsiteY2" fmla="*/ 720 h 720"/>
                  <a:gd name="connsiteX3" fmla="*/ 42859 w 47541"/>
                  <a:gd name="connsiteY3" fmla="*/ 0 h 720"/>
                  <a:gd name="connsiteX4" fmla="*/ 21250 w 47541"/>
                  <a:gd name="connsiteY4" fmla="*/ 0 h 720"/>
                  <a:gd name="connsiteX5" fmla="*/ 10445 w 47541"/>
                  <a:gd name="connsiteY5" fmla="*/ 720 h 720"/>
                  <a:gd name="connsiteX6" fmla="*/ 0 w 47541"/>
                  <a:gd name="connsiteY6" fmla="*/ 720 h 720"/>
                  <a:gd name="connsiteX7" fmla="*/ 4322 w 47541"/>
                  <a:gd name="connsiteY7" fmla="*/ 720 h 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541" h="720">
                    <a:moveTo>
                      <a:pt x="4682" y="720"/>
                    </a:moveTo>
                    <a:cubicBezTo>
                      <a:pt x="11525" y="720"/>
                      <a:pt x="18728" y="720"/>
                      <a:pt x="25932" y="720"/>
                    </a:cubicBezTo>
                    <a:lnTo>
                      <a:pt x="47541" y="720"/>
                    </a:lnTo>
                    <a:cubicBezTo>
                      <a:pt x="47541" y="360"/>
                      <a:pt x="42859" y="0"/>
                      <a:pt x="42859" y="0"/>
                    </a:cubicBezTo>
                    <a:lnTo>
                      <a:pt x="21250" y="0"/>
                    </a:lnTo>
                    <a:cubicBezTo>
                      <a:pt x="21250" y="360"/>
                      <a:pt x="10445" y="720"/>
                      <a:pt x="10445" y="720"/>
                    </a:cubicBezTo>
                    <a:lnTo>
                      <a:pt x="0" y="720"/>
                    </a:lnTo>
                    <a:cubicBezTo>
                      <a:pt x="0" y="720"/>
                      <a:pt x="4322" y="720"/>
                      <a:pt x="4322" y="720"/>
                    </a:cubicBezTo>
                    <a:close/>
                  </a:path>
                </a:pathLst>
              </a:custGeom>
              <a:solidFill>
                <a:schemeClr val="accent2"/>
              </a:solidFill>
              <a:ln w="0" cap="flat">
                <a:noFill/>
                <a:prstDash val="solid"/>
                <a:miter/>
              </a:ln>
            </p:spPr>
            <p:txBody>
              <a:bodyPr rtlCol="0" anchor="ctr"/>
              <a:lstStyle/>
              <a:p>
                <a:endParaRPr lang="en-US" sz="744"/>
              </a:p>
            </p:txBody>
          </p:sp>
          <p:sp>
            <p:nvSpPr>
              <p:cNvPr id="3307" name="Freeform: Shape 3306">
                <a:extLst>
                  <a:ext uri="{FF2B5EF4-FFF2-40B4-BE49-F238E27FC236}">
                    <a16:creationId xmlns:a16="http://schemas.microsoft.com/office/drawing/2014/main" id="{6C96A9CA-50AD-AD85-FA34-E901136190E5}"/>
                  </a:ext>
                </a:extLst>
              </p:cNvPr>
              <p:cNvSpPr/>
              <p:nvPr/>
            </p:nvSpPr>
            <p:spPr>
              <a:xfrm>
                <a:off x="9554404" y="5752252"/>
                <a:ext cx="25931" cy="720"/>
              </a:xfrm>
              <a:custGeom>
                <a:avLst/>
                <a:gdLst>
                  <a:gd name="connsiteX0" fmla="*/ 0 w 25931"/>
                  <a:gd name="connsiteY0" fmla="*/ 720 h 720"/>
                  <a:gd name="connsiteX1" fmla="*/ 25932 w 25931"/>
                  <a:gd name="connsiteY1" fmla="*/ 0 h 720"/>
                  <a:gd name="connsiteX2" fmla="*/ 0 w 25931"/>
                  <a:gd name="connsiteY2" fmla="*/ 720 h 720"/>
                </a:gdLst>
                <a:ahLst/>
                <a:cxnLst>
                  <a:cxn ang="0">
                    <a:pos x="connsiteX0" y="connsiteY0"/>
                  </a:cxn>
                  <a:cxn ang="0">
                    <a:pos x="connsiteX1" y="connsiteY1"/>
                  </a:cxn>
                  <a:cxn ang="0">
                    <a:pos x="connsiteX2" y="connsiteY2"/>
                  </a:cxn>
                </a:cxnLst>
                <a:rect l="l" t="t" r="r" b="b"/>
                <a:pathLst>
                  <a:path w="25931" h="720">
                    <a:moveTo>
                      <a:pt x="0" y="720"/>
                    </a:moveTo>
                    <a:cubicBezTo>
                      <a:pt x="10805" y="720"/>
                      <a:pt x="18728" y="0"/>
                      <a:pt x="25932" y="0"/>
                    </a:cubicBezTo>
                    <a:cubicBezTo>
                      <a:pt x="14767" y="0"/>
                      <a:pt x="5763" y="360"/>
                      <a:pt x="0" y="720"/>
                    </a:cubicBezTo>
                    <a:close/>
                  </a:path>
                </a:pathLst>
              </a:custGeom>
              <a:solidFill>
                <a:schemeClr val="accent2"/>
              </a:solidFill>
              <a:ln w="0" cap="flat">
                <a:noFill/>
                <a:prstDash val="solid"/>
                <a:miter/>
              </a:ln>
            </p:spPr>
            <p:txBody>
              <a:bodyPr rtlCol="0" anchor="ctr"/>
              <a:lstStyle/>
              <a:p>
                <a:endParaRPr lang="en-US" sz="744"/>
              </a:p>
            </p:txBody>
          </p:sp>
          <p:sp>
            <p:nvSpPr>
              <p:cNvPr id="3308" name="Freeform: Shape 3307">
                <a:extLst>
                  <a:ext uri="{FF2B5EF4-FFF2-40B4-BE49-F238E27FC236}">
                    <a16:creationId xmlns:a16="http://schemas.microsoft.com/office/drawing/2014/main" id="{E25C2393-BF6F-FD86-B24A-D2DB3CA4FA2A}"/>
                  </a:ext>
                </a:extLst>
              </p:cNvPr>
              <p:cNvSpPr/>
              <p:nvPr/>
            </p:nvSpPr>
            <p:spPr>
              <a:xfrm>
                <a:off x="9580336" y="5740889"/>
                <a:ext cx="284144" cy="11002"/>
              </a:xfrm>
              <a:custGeom>
                <a:avLst/>
                <a:gdLst>
                  <a:gd name="connsiteX0" fmla="*/ 158472 w 284144"/>
                  <a:gd name="connsiteY0" fmla="*/ 1638 h 11002"/>
                  <a:gd name="connsiteX1" fmla="*/ 182242 w 284144"/>
                  <a:gd name="connsiteY1" fmla="*/ 4159 h 11002"/>
                  <a:gd name="connsiteX2" fmla="*/ 102646 w 284144"/>
                  <a:gd name="connsiteY2" fmla="*/ 6681 h 11002"/>
                  <a:gd name="connsiteX3" fmla="*/ 118493 w 284144"/>
                  <a:gd name="connsiteY3" fmla="*/ 4519 h 11002"/>
                  <a:gd name="connsiteX4" fmla="*/ 88240 w 284144"/>
                  <a:gd name="connsiteY4" fmla="*/ 7041 h 11002"/>
                  <a:gd name="connsiteX5" fmla="*/ 0 w 284144"/>
                  <a:gd name="connsiteY5" fmla="*/ 11002 h 11002"/>
                  <a:gd name="connsiteX6" fmla="*/ 260037 w 284144"/>
                  <a:gd name="connsiteY6" fmla="*/ 9562 h 11002"/>
                  <a:gd name="connsiteX7" fmla="*/ 276605 w 284144"/>
                  <a:gd name="connsiteY7" fmla="*/ 558 h 11002"/>
                  <a:gd name="connsiteX8" fmla="*/ 158111 w 284144"/>
                  <a:gd name="connsiteY8" fmla="*/ 1638 h 11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4144" h="11002">
                    <a:moveTo>
                      <a:pt x="158472" y="1638"/>
                    </a:moveTo>
                    <a:cubicBezTo>
                      <a:pt x="208894" y="3079"/>
                      <a:pt x="88600" y="3799"/>
                      <a:pt x="182242" y="4159"/>
                    </a:cubicBezTo>
                    <a:cubicBezTo>
                      <a:pt x="190526" y="5600"/>
                      <a:pt x="146586" y="7401"/>
                      <a:pt x="102646" y="6681"/>
                    </a:cubicBezTo>
                    <a:cubicBezTo>
                      <a:pt x="106248" y="5240"/>
                      <a:pt x="145506" y="5960"/>
                      <a:pt x="118493" y="4519"/>
                    </a:cubicBezTo>
                    <a:cubicBezTo>
                      <a:pt x="89320" y="5960"/>
                      <a:pt x="78155" y="4880"/>
                      <a:pt x="88240" y="7041"/>
                    </a:cubicBezTo>
                    <a:cubicBezTo>
                      <a:pt x="38898" y="8121"/>
                      <a:pt x="33495" y="9562"/>
                      <a:pt x="0" y="11002"/>
                    </a:cubicBezTo>
                    <a:cubicBezTo>
                      <a:pt x="59427" y="10282"/>
                      <a:pt x="184763" y="12083"/>
                      <a:pt x="260037" y="9562"/>
                    </a:cubicBezTo>
                    <a:cubicBezTo>
                      <a:pt x="301816" y="7041"/>
                      <a:pt x="276605" y="3799"/>
                      <a:pt x="276605" y="558"/>
                    </a:cubicBezTo>
                    <a:cubicBezTo>
                      <a:pt x="270482" y="-163"/>
                      <a:pt x="162433" y="-523"/>
                      <a:pt x="158111" y="1638"/>
                    </a:cubicBezTo>
                    <a:close/>
                  </a:path>
                </a:pathLst>
              </a:custGeom>
              <a:solidFill>
                <a:schemeClr val="accent2"/>
              </a:solidFill>
              <a:ln w="0" cap="flat">
                <a:noFill/>
                <a:prstDash val="solid"/>
                <a:miter/>
              </a:ln>
            </p:spPr>
            <p:txBody>
              <a:bodyPr rtlCol="0" anchor="ctr"/>
              <a:lstStyle/>
              <a:p>
                <a:endParaRPr lang="en-US" sz="744"/>
              </a:p>
            </p:txBody>
          </p:sp>
          <p:sp>
            <p:nvSpPr>
              <p:cNvPr id="3309" name="Freeform: Shape 3308">
                <a:extLst>
                  <a:ext uri="{FF2B5EF4-FFF2-40B4-BE49-F238E27FC236}">
                    <a16:creationId xmlns:a16="http://schemas.microsoft.com/office/drawing/2014/main" id="{3C4880A1-6683-249C-CEFB-26F6C55F1535}"/>
                  </a:ext>
                </a:extLst>
              </p:cNvPr>
              <p:cNvSpPr/>
              <p:nvPr/>
            </p:nvSpPr>
            <p:spPr>
              <a:xfrm>
                <a:off x="9614191" y="5739286"/>
                <a:ext cx="45020" cy="480"/>
              </a:xfrm>
              <a:custGeom>
                <a:avLst/>
                <a:gdLst>
                  <a:gd name="connsiteX0" fmla="*/ 45020 w 45020"/>
                  <a:gd name="connsiteY0" fmla="*/ 0 h 480"/>
                  <a:gd name="connsiteX1" fmla="*/ 0 w 45020"/>
                  <a:gd name="connsiteY1" fmla="*/ 0 h 480"/>
                  <a:gd name="connsiteX2" fmla="*/ 45020 w 45020"/>
                  <a:gd name="connsiteY2" fmla="*/ 0 h 480"/>
                </a:gdLst>
                <a:ahLst/>
                <a:cxnLst>
                  <a:cxn ang="0">
                    <a:pos x="connsiteX0" y="connsiteY0"/>
                  </a:cxn>
                  <a:cxn ang="0">
                    <a:pos x="connsiteX1" y="connsiteY1"/>
                  </a:cxn>
                  <a:cxn ang="0">
                    <a:pos x="connsiteX2" y="connsiteY2"/>
                  </a:cxn>
                </a:cxnLst>
                <a:rect l="l" t="t" r="r" b="b"/>
                <a:pathLst>
                  <a:path w="45020" h="480">
                    <a:moveTo>
                      <a:pt x="45020" y="0"/>
                    </a:moveTo>
                    <a:cubicBezTo>
                      <a:pt x="21610" y="0"/>
                      <a:pt x="14407" y="0"/>
                      <a:pt x="0" y="0"/>
                    </a:cubicBezTo>
                    <a:cubicBezTo>
                      <a:pt x="3962" y="1081"/>
                      <a:pt x="25932" y="0"/>
                      <a:pt x="45020" y="0"/>
                    </a:cubicBezTo>
                    <a:close/>
                  </a:path>
                </a:pathLst>
              </a:custGeom>
              <a:solidFill>
                <a:schemeClr val="accent2"/>
              </a:solidFill>
              <a:ln w="0" cap="flat">
                <a:noFill/>
                <a:prstDash val="solid"/>
                <a:miter/>
              </a:ln>
            </p:spPr>
            <p:txBody>
              <a:bodyPr rtlCol="0" anchor="ctr"/>
              <a:lstStyle/>
              <a:p>
                <a:endParaRPr lang="en-US" sz="744"/>
              </a:p>
            </p:txBody>
          </p:sp>
          <p:sp>
            <p:nvSpPr>
              <p:cNvPr id="3310" name="Freeform: Shape 3309">
                <a:extLst>
                  <a:ext uri="{FF2B5EF4-FFF2-40B4-BE49-F238E27FC236}">
                    <a16:creationId xmlns:a16="http://schemas.microsoft.com/office/drawing/2014/main" id="{194E9117-749C-68FD-2271-973B758E6683}"/>
                  </a:ext>
                </a:extLst>
              </p:cNvPr>
              <p:cNvSpPr/>
              <p:nvPr/>
            </p:nvSpPr>
            <p:spPr>
              <a:xfrm>
                <a:off x="10170642" y="5763417"/>
                <a:ext cx="65357" cy="2161"/>
              </a:xfrm>
              <a:custGeom>
                <a:avLst/>
                <a:gdLst>
                  <a:gd name="connsiteX0" fmla="*/ 26292 w 65357"/>
                  <a:gd name="connsiteY0" fmla="*/ 1801 h 2161"/>
                  <a:gd name="connsiteX1" fmla="*/ 64109 w 65357"/>
                  <a:gd name="connsiteY1" fmla="*/ 0 h 2161"/>
                  <a:gd name="connsiteX2" fmla="*/ 0 w 65357"/>
                  <a:gd name="connsiteY2" fmla="*/ 720 h 2161"/>
                  <a:gd name="connsiteX3" fmla="*/ 26652 w 65357"/>
                  <a:gd name="connsiteY3" fmla="*/ 2161 h 2161"/>
                </a:gdLst>
                <a:ahLst/>
                <a:cxnLst>
                  <a:cxn ang="0">
                    <a:pos x="connsiteX0" y="connsiteY0"/>
                  </a:cxn>
                  <a:cxn ang="0">
                    <a:pos x="connsiteX1" y="connsiteY1"/>
                  </a:cxn>
                  <a:cxn ang="0">
                    <a:pos x="connsiteX2" y="connsiteY2"/>
                  </a:cxn>
                  <a:cxn ang="0">
                    <a:pos x="connsiteX3" y="connsiteY3"/>
                  </a:cxn>
                </a:cxnLst>
                <a:rect l="l" t="t" r="r" b="b"/>
                <a:pathLst>
                  <a:path w="65357" h="2161">
                    <a:moveTo>
                      <a:pt x="26292" y="1801"/>
                    </a:moveTo>
                    <a:cubicBezTo>
                      <a:pt x="30614" y="1441"/>
                      <a:pt x="73113" y="720"/>
                      <a:pt x="64109" y="0"/>
                    </a:cubicBezTo>
                    <a:lnTo>
                      <a:pt x="0" y="720"/>
                    </a:lnTo>
                    <a:cubicBezTo>
                      <a:pt x="15127" y="720"/>
                      <a:pt x="20529" y="1441"/>
                      <a:pt x="26652" y="2161"/>
                    </a:cubicBezTo>
                    <a:close/>
                  </a:path>
                </a:pathLst>
              </a:custGeom>
              <a:solidFill>
                <a:schemeClr val="accent2"/>
              </a:solidFill>
              <a:ln w="0" cap="flat">
                <a:noFill/>
                <a:prstDash val="solid"/>
                <a:miter/>
              </a:ln>
            </p:spPr>
            <p:txBody>
              <a:bodyPr rtlCol="0" anchor="ctr"/>
              <a:lstStyle/>
              <a:p>
                <a:endParaRPr lang="en-US" sz="744"/>
              </a:p>
            </p:txBody>
          </p:sp>
          <p:sp>
            <p:nvSpPr>
              <p:cNvPr id="3311" name="Freeform: Shape 3310">
                <a:extLst>
                  <a:ext uri="{FF2B5EF4-FFF2-40B4-BE49-F238E27FC236}">
                    <a16:creationId xmlns:a16="http://schemas.microsoft.com/office/drawing/2014/main" id="{17B343A3-3887-9EC0-60E4-C3C1CCAD6F4D}"/>
                  </a:ext>
                </a:extLst>
              </p:cNvPr>
              <p:cNvSpPr/>
              <p:nvPr/>
            </p:nvSpPr>
            <p:spPr>
              <a:xfrm>
                <a:off x="10142549" y="5764137"/>
                <a:ext cx="28092" cy="3601"/>
              </a:xfrm>
              <a:custGeom>
                <a:avLst/>
                <a:gdLst>
                  <a:gd name="connsiteX0" fmla="*/ 0 w 28092"/>
                  <a:gd name="connsiteY0" fmla="*/ 0 h 3601"/>
                  <a:gd name="connsiteX1" fmla="*/ 28093 w 28092"/>
                  <a:gd name="connsiteY1" fmla="*/ 0 h 3601"/>
                  <a:gd name="connsiteX2" fmla="*/ 0 w 28092"/>
                  <a:gd name="connsiteY2" fmla="*/ 0 h 3601"/>
                </a:gdLst>
                <a:ahLst/>
                <a:cxnLst>
                  <a:cxn ang="0">
                    <a:pos x="connsiteX0" y="connsiteY0"/>
                  </a:cxn>
                  <a:cxn ang="0">
                    <a:pos x="connsiteX1" y="connsiteY1"/>
                  </a:cxn>
                  <a:cxn ang="0">
                    <a:pos x="connsiteX2" y="connsiteY2"/>
                  </a:cxn>
                </a:cxnLst>
                <a:rect l="l" t="t" r="r" b="b"/>
                <a:pathLst>
                  <a:path w="28092" h="3601">
                    <a:moveTo>
                      <a:pt x="0" y="0"/>
                    </a:moveTo>
                    <a:lnTo>
                      <a:pt x="28093" y="0"/>
                    </a:lnTo>
                    <a:cubicBezTo>
                      <a:pt x="20889" y="0"/>
                      <a:pt x="12246" y="0"/>
                      <a:pt x="0" y="0"/>
                    </a:cubicBezTo>
                    <a:close/>
                  </a:path>
                </a:pathLst>
              </a:custGeom>
              <a:solidFill>
                <a:schemeClr val="accent2"/>
              </a:solidFill>
              <a:ln w="0" cap="flat">
                <a:noFill/>
                <a:prstDash val="solid"/>
                <a:miter/>
              </a:ln>
            </p:spPr>
            <p:txBody>
              <a:bodyPr rtlCol="0" anchor="ctr"/>
              <a:lstStyle/>
              <a:p>
                <a:endParaRPr lang="en-US" sz="744"/>
              </a:p>
            </p:txBody>
          </p:sp>
          <p:sp>
            <p:nvSpPr>
              <p:cNvPr id="3312" name="Freeform: Shape 3311">
                <a:extLst>
                  <a:ext uri="{FF2B5EF4-FFF2-40B4-BE49-F238E27FC236}">
                    <a16:creationId xmlns:a16="http://schemas.microsoft.com/office/drawing/2014/main" id="{BB5A7A5C-3484-7EC1-B6A5-7D5954C6EB94}"/>
                  </a:ext>
                </a:extLst>
              </p:cNvPr>
              <p:cNvSpPr/>
              <p:nvPr/>
            </p:nvSpPr>
            <p:spPr>
              <a:xfrm>
                <a:off x="10196758" y="5765578"/>
                <a:ext cx="3417" cy="3601"/>
              </a:xfrm>
              <a:custGeom>
                <a:avLst/>
                <a:gdLst>
                  <a:gd name="connsiteX0" fmla="*/ 3417 w 3417"/>
                  <a:gd name="connsiteY0" fmla="*/ 0 h 3601"/>
                  <a:gd name="connsiteX1" fmla="*/ 536 w 3417"/>
                  <a:gd name="connsiteY1" fmla="*/ 0 h 3601"/>
                  <a:gd name="connsiteX2" fmla="*/ 3417 w 3417"/>
                  <a:gd name="connsiteY2" fmla="*/ 0 h 3601"/>
                </a:gdLst>
                <a:ahLst/>
                <a:cxnLst>
                  <a:cxn ang="0">
                    <a:pos x="connsiteX0" y="connsiteY0"/>
                  </a:cxn>
                  <a:cxn ang="0">
                    <a:pos x="connsiteX1" y="connsiteY1"/>
                  </a:cxn>
                  <a:cxn ang="0">
                    <a:pos x="connsiteX2" y="connsiteY2"/>
                  </a:cxn>
                </a:cxnLst>
                <a:rect l="l" t="t" r="r" b="b"/>
                <a:pathLst>
                  <a:path w="3417" h="3601">
                    <a:moveTo>
                      <a:pt x="3417" y="0"/>
                    </a:moveTo>
                    <a:cubicBezTo>
                      <a:pt x="2337" y="0"/>
                      <a:pt x="1616" y="0"/>
                      <a:pt x="536" y="0"/>
                    </a:cubicBezTo>
                    <a:cubicBezTo>
                      <a:pt x="-545" y="0"/>
                      <a:pt x="-184" y="0"/>
                      <a:pt x="3417" y="0"/>
                    </a:cubicBezTo>
                    <a:close/>
                  </a:path>
                </a:pathLst>
              </a:custGeom>
              <a:solidFill>
                <a:schemeClr val="accent2"/>
              </a:solidFill>
              <a:ln w="0" cap="flat">
                <a:noFill/>
                <a:prstDash val="solid"/>
                <a:miter/>
              </a:ln>
            </p:spPr>
            <p:txBody>
              <a:bodyPr rtlCol="0" anchor="ctr"/>
              <a:lstStyle/>
              <a:p>
                <a:endParaRPr lang="en-US" sz="744"/>
              </a:p>
            </p:txBody>
          </p:sp>
          <p:sp>
            <p:nvSpPr>
              <p:cNvPr id="3313" name="Freeform: Shape 3312">
                <a:extLst>
                  <a:ext uri="{FF2B5EF4-FFF2-40B4-BE49-F238E27FC236}">
                    <a16:creationId xmlns:a16="http://schemas.microsoft.com/office/drawing/2014/main" id="{641360EA-32B9-C2B3-AAE2-39B9C157C1F9}"/>
                  </a:ext>
                </a:extLst>
              </p:cNvPr>
              <p:cNvSpPr/>
              <p:nvPr/>
            </p:nvSpPr>
            <p:spPr>
              <a:xfrm>
                <a:off x="10897450" y="6053708"/>
                <a:ext cx="12385" cy="38897"/>
              </a:xfrm>
              <a:custGeom>
                <a:avLst/>
                <a:gdLst>
                  <a:gd name="connsiteX0" fmla="*/ 12245 w 12385"/>
                  <a:gd name="connsiteY0" fmla="*/ 38898 h 38897"/>
                  <a:gd name="connsiteX1" fmla="*/ 7923 w 12385"/>
                  <a:gd name="connsiteY1" fmla="*/ 24851 h 38897"/>
                  <a:gd name="connsiteX2" fmla="*/ 0 w 12385"/>
                  <a:gd name="connsiteY2" fmla="*/ 0 h 38897"/>
                  <a:gd name="connsiteX3" fmla="*/ 11885 w 12385"/>
                  <a:gd name="connsiteY3" fmla="*/ 38898 h 38897"/>
                </a:gdLst>
                <a:ahLst/>
                <a:cxnLst>
                  <a:cxn ang="0">
                    <a:pos x="connsiteX0" y="connsiteY0"/>
                  </a:cxn>
                  <a:cxn ang="0">
                    <a:pos x="connsiteX1" y="connsiteY1"/>
                  </a:cxn>
                  <a:cxn ang="0">
                    <a:pos x="connsiteX2" y="connsiteY2"/>
                  </a:cxn>
                  <a:cxn ang="0">
                    <a:pos x="connsiteX3" y="connsiteY3"/>
                  </a:cxn>
                </a:cxnLst>
                <a:rect l="l" t="t" r="r" b="b"/>
                <a:pathLst>
                  <a:path w="12385" h="38897">
                    <a:moveTo>
                      <a:pt x="12245" y="38898"/>
                    </a:moveTo>
                    <a:cubicBezTo>
                      <a:pt x="12966" y="38898"/>
                      <a:pt x="10805" y="32775"/>
                      <a:pt x="7923" y="24851"/>
                    </a:cubicBezTo>
                    <a:cubicBezTo>
                      <a:pt x="5402" y="16567"/>
                      <a:pt x="2161" y="6843"/>
                      <a:pt x="0" y="0"/>
                    </a:cubicBezTo>
                    <a:cubicBezTo>
                      <a:pt x="2881" y="10805"/>
                      <a:pt x="7203" y="26292"/>
                      <a:pt x="11885" y="38898"/>
                    </a:cubicBezTo>
                    <a:close/>
                  </a:path>
                </a:pathLst>
              </a:custGeom>
              <a:solidFill>
                <a:schemeClr val="accent2"/>
              </a:solidFill>
              <a:ln w="0" cap="flat">
                <a:noFill/>
                <a:prstDash val="solid"/>
                <a:miter/>
              </a:ln>
            </p:spPr>
            <p:txBody>
              <a:bodyPr rtlCol="0" anchor="ctr"/>
              <a:lstStyle/>
              <a:p>
                <a:endParaRPr lang="en-US" sz="744"/>
              </a:p>
            </p:txBody>
          </p:sp>
          <p:sp>
            <p:nvSpPr>
              <p:cNvPr id="3314" name="Freeform: Shape 3313">
                <a:extLst>
                  <a:ext uri="{FF2B5EF4-FFF2-40B4-BE49-F238E27FC236}">
                    <a16:creationId xmlns:a16="http://schemas.microsoft.com/office/drawing/2014/main" id="{798DDA7E-F7F8-96DB-2666-676BDD0DCCED}"/>
                  </a:ext>
                </a:extLst>
              </p:cNvPr>
              <p:cNvSpPr/>
              <p:nvPr/>
            </p:nvSpPr>
            <p:spPr>
              <a:xfrm>
                <a:off x="11552225" y="5520307"/>
                <a:ext cx="18368" cy="18368"/>
              </a:xfrm>
              <a:custGeom>
                <a:avLst/>
                <a:gdLst>
                  <a:gd name="connsiteX0" fmla="*/ 0 w 18368"/>
                  <a:gd name="connsiteY0" fmla="*/ 18368 h 18368"/>
                  <a:gd name="connsiteX1" fmla="*/ 18368 w 18368"/>
                  <a:gd name="connsiteY1" fmla="*/ 0 h 18368"/>
                  <a:gd name="connsiteX2" fmla="*/ 0 w 18368"/>
                  <a:gd name="connsiteY2" fmla="*/ 18368 h 18368"/>
                </a:gdLst>
                <a:ahLst/>
                <a:cxnLst>
                  <a:cxn ang="0">
                    <a:pos x="connsiteX0" y="connsiteY0"/>
                  </a:cxn>
                  <a:cxn ang="0">
                    <a:pos x="connsiteX1" y="connsiteY1"/>
                  </a:cxn>
                  <a:cxn ang="0">
                    <a:pos x="connsiteX2" y="connsiteY2"/>
                  </a:cxn>
                </a:cxnLst>
                <a:rect l="l" t="t" r="r" b="b"/>
                <a:pathLst>
                  <a:path w="18368" h="18368">
                    <a:moveTo>
                      <a:pt x="0" y="18368"/>
                    </a:moveTo>
                    <a:lnTo>
                      <a:pt x="18368" y="0"/>
                    </a:lnTo>
                    <a:cubicBezTo>
                      <a:pt x="11885" y="6483"/>
                      <a:pt x="8284" y="9724"/>
                      <a:pt x="0" y="18368"/>
                    </a:cubicBezTo>
                    <a:close/>
                  </a:path>
                </a:pathLst>
              </a:custGeom>
              <a:solidFill>
                <a:schemeClr val="accent2"/>
              </a:solidFill>
              <a:ln w="0" cap="flat">
                <a:noFill/>
                <a:prstDash val="solid"/>
                <a:miter/>
              </a:ln>
            </p:spPr>
            <p:txBody>
              <a:bodyPr rtlCol="0" anchor="ctr"/>
              <a:lstStyle/>
              <a:p>
                <a:endParaRPr lang="en-US" sz="744"/>
              </a:p>
            </p:txBody>
          </p:sp>
          <p:sp>
            <p:nvSpPr>
              <p:cNvPr id="3315" name="Freeform: Shape 3314">
                <a:extLst>
                  <a:ext uri="{FF2B5EF4-FFF2-40B4-BE49-F238E27FC236}">
                    <a16:creationId xmlns:a16="http://schemas.microsoft.com/office/drawing/2014/main" id="{7017D506-FAA6-03FD-EA4B-EEFF5D0FB076}"/>
                  </a:ext>
                </a:extLst>
              </p:cNvPr>
              <p:cNvSpPr/>
              <p:nvPr/>
            </p:nvSpPr>
            <p:spPr>
              <a:xfrm>
                <a:off x="11732306" y="5188237"/>
                <a:ext cx="1080" cy="5042"/>
              </a:xfrm>
              <a:custGeom>
                <a:avLst/>
                <a:gdLst>
                  <a:gd name="connsiteX0" fmla="*/ 0 w 1080"/>
                  <a:gd name="connsiteY0" fmla="*/ 5042 h 5042"/>
                  <a:gd name="connsiteX1" fmla="*/ 1081 w 1080"/>
                  <a:gd name="connsiteY1" fmla="*/ 0 h 5042"/>
                  <a:gd name="connsiteX2" fmla="*/ 0 w 1080"/>
                  <a:gd name="connsiteY2" fmla="*/ 5042 h 5042"/>
                </a:gdLst>
                <a:ahLst/>
                <a:cxnLst>
                  <a:cxn ang="0">
                    <a:pos x="connsiteX0" y="connsiteY0"/>
                  </a:cxn>
                  <a:cxn ang="0">
                    <a:pos x="connsiteX1" y="connsiteY1"/>
                  </a:cxn>
                  <a:cxn ang="0">
                    <a:pos x="connsiteX2" y="connsiteY2"/>
                  </a:cxn>
                </a:cxnLst>
                <a:rect l="l" t="t" r="r" b="b"/>
                <a:pathLst>
                  <a:path w="1080" h="5042">
                    <a:moveTo>
                      <a:pt x="0" y="5042"/>
                    </a:moveTo>
                    <a:cubicBezTo>
                      <a:pt x="0" y="4322"/>
                      <a:pt x="721" y="2521"/>
                      <a:pt x="1081" y="0"/>
                    </a:cubicBezTo>
                    <a:cubicBezTo>
                      <a:pt x="361" y="2521"/>
                      <a:pt x="0" y="3962"/>
                      <a:pt x="0" y="5042"/>
                    </a:cubicBezTo>
                    <a:close/>
                  </a:path>
                </a:pathLst>
              </a:custGeom>
              <a:solidFill>
                <a:schemeClr val="accent2"/>
              </a:solidFill>
              <a:ln w="0" cap="flat">
                <a:noFill/>
                <a:prstDash val="solid"/>
                <a:miter/>
              </a:ln>
            </p:spPr>
            <p:txBody>
              <a:bodyPr rtlCol="0" anchor="ctr"/>
              <a:lstStyle/>
              <a:p>
                <a:endParaRPr lang="en-US" sz="744"/>
              </a:p>
            </p:txBody>
          </p:sp>
          <p:sp>
            <p:nvSpPr>
              <p:cNvPr id="3316" name="Freeform: Shape 3315">
                <a:extLst>
                  <a:ext uri="{FF2B5EF4-FFF2-40B4-BE49-F238E27FC236}">
                    <a16:creationId xmlns:a16="http://schemas.microsoft.com/office/drawing/2014/main" id="{A2CF0A35-F674-F1D6-3ACB-2287CCC387AB}"/>
                  </a:ext>
                </a:extLst>
              </p:cNvPr>
              <p:cNvSpPr/>
              <p:nvPr/>
            </p:nvSpPr>
            <p:spPr>
              <a:xfrm>
                <a:off x="11732667" y="5069384"/>
                <a:ext cx="26291" cy="118853"/>
              </a:xfrm>
              <a:custGeom>
                <a:avLst/>
                <a:gdLst>
                  <a:gd name="connsiteX0" fmla="*/ 720 w 26291"/>
                  <a:gd name="connsiteY0" fmla="*/ 118854 h 118853"/>
                  <a:gd name="connsiteX1" fmla="*/ 5402 w 26291"/>
                  <a:gd name="connsiteY1" fmla="*/ 101206 h 118853"/>
                  <a:gd name="connsiteX2" fmla="*/ 8644 w 26291"/>
                  <a:gd name="connsiteY2" fmla="*/ 89320 h 118853"/>
                  <a:gd name="connsiteX3" fmla="*/ 11885 w 26291"/>
                  <a:gd name="connsiteY3" fmla="*/ 76715 h 118853"/>
                  <a:gd name="connsiteX4" fmla="*/ 17648 w 26291"/>
                  <a:gd name="connsiteY4" fmla="*/ 51863 h 118853"/>
                  <a:gd name="connsiteX5" fmla="*/ 19809 w 26291"/>
                  <a:gd name="connsiteY5" fmla="*/ 41059 h 118853"/>
                  <a:gd name="connsiteX6" fmla="*/ 20889 w 26291"/>
                  <a:gd name="connsiteY6" fmla="*/ 32415 h 118853"/>
                  <a:gd name="connsiteX7" fmla="*/ 20889 w 26291"/>
                  <a:gd name="connsiteY7" fmla="*/ 34936 h 118853"/>
                  <a:gd name="connsiteX8" fmla="*/ 26292 w 26291"/>
                  <a:gd name="connsiteY8" fmla="*/ 0 h 118853"/>
                  <a:gd name="connsiteX9" fmla="*/ 13686 w 26291"/>
                  <a:gd name="connsiteY9" fmla="*/ 64829 h 118853"/>
                  <a:gd name="connsiteX10" fmla="*/ 9724 w 26291"/>
                  <a:gd name="connsiteY10" fmla="*/ 81757 h 118853"/>
                  <a:gd name="connsiteX11" fmla="*/ 5402 w 26291"/>
                  <a:gd name="connsiteY11" fmla="*/ 96884 h 118853"/>
                  <a:gd name="connsiteX12" fmla="*/ 0 w 26291"/>
                  <a:gd name="connsiteY12" fmla="*/ 118854 h 118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291" h="118853">
                    <a:moveTo>
                      <a:pt x="720" y="118854"/>
                    </a:moveTo>
                    <a:cubicBezTo>
                      <a:pt x="1801" y="114532"/>
                      <a:pt x="3241" y="108409"/>
                      <a:pt x="5402" y="101206"/>
                    </a:cubicBezTo>
                    <a:cubicBezTo>
                      <a:pt x="6483" y="97604"/>
                      <a:pt x="7563" y="93642"/>
                      <a:pt x="8644" y="89320"/>
                    </a:cubicBezTo>
                    <a:cubicBezTo>
                      <a:pt x="9724" y="85359"/>
                      <a:pt x="11165" y="81037"/>
                      <a:pt x="11885" y="76715"/>
                    </a:cubicBezTo>
                    <a:cubicBezTo>
                      <a:pt x="14046" y="68071"/>
                      <a:pt x="15847" y="59427"/>
                      <a:pt x="17648" y="51863"/>
                    </a:cubicBezTo>
                    <a:cubicBezTo>
                      <a:pt x="18368" y="47902"/>
                      <a:pt x="19448" y="44300"/>
                      <a:pt x="19809" y="41059"/>
                    </a:cubicBezTo>
                    <a:cubicBezTo>
                      <a:pt x="20169" y="37817"/>
                      <a:pt x="20889" y="34936"/>
                      <a:pt x="20889" y="32415"/>
                    </a:cubicBezTo>
                    <a:lnTo>
                      <a:pt x="20889" y="34936"/>
                    </a:lnTo>
                    <a:cubicBezTo>
                      <a:pt x="22690" y="23411"/>
                      <a:pt x="24491" y="11525"/>
                      <a:pt x="26292" y="0"/>
                    </a:cubicBezTo>
                    <a:cubicBezTo>
                      <a:pt x="23411" y="16207"/>
                      <a:pt x="19448" y="41779"/>
                      <a:pt x="13686" y="64829"/>
                    </a:cubicBezTo>
                    <a:cubicBezTo>
                      <a:pt x="12245" y="70592"/>
                      <a:pt x="11165" y="76354"/>
                      <a:pt x="9724" y="81757"/>
                    </a:cubicBezTo>
                    <a:cubicBezTo>
                      <a:pt x="8283" y="87159"/>
                      <a:pt x="6843" y="92202"/>
                      <a:pt x="5402" y="96884"/>
                    </a:cubicBezTo>
                    <a:cubicBezTo>
                      <a:pt x="2881" y="106248"/>
                      <a:pt x="1080" y="113811"/>
                      <a:pt x="0" y="118854"/>
                    </a:cubicBezTo>
                    <a:close/>
                  </a:path>
                </a:pathLst>
              </a:custGeom>
              <a:solidFill>
                <a:schemeClr val="accent2"/>
              </a:solidFill>
              <a:ln w="0" cap="flat">
                <a:noFill/>
                <a:prstDash val="solid"/>
                <a:miter/>
              </a:ln>
            </p:spPr>
            <p:txBody>
              <a:bodyPr rtlCol="0" anchor="ctr"/>
              <a:lstStyle/>
              <a:p>
                <a:endParaRPr lang="en-US" sz="744"/>
              </a:p>
            </p:txBody>
          </p:sp>
        </p:grpSp>
        <p:grpSp>
          <p:nvGrpSpPr>
            <p:cNvPr id="3070" name="Graphic 163">
              <a:extLst>
                <a:ext uri="{FF2B5EF4-FFF2-40B4-BE49-F238E27FC236}">
                  <a16:creationId xmlns:a16="http://schemas.microsoft.com/office/drawing/2014/main" id="{1D3C8047-14A1-99CC-DE69-FD8BDAB687F8}"/>
                </a:ext>
              </a:extLst>
            </p:cNvPr>
            <p:cNvGrpSpPr/>
            <p:nvPr/>
          </p:nvGrpSpPr>
          <p:grpSpPr>
            <a:xfrm>
              <a:off x="8375952" y="2834014"/>
              <a:ext cx="3506542" cy="3481800"/>
              <a:chOff x="8375952" y="2834014"/>
              <a:chExt cx="3506542" cy="3481800"/>
            </a:xfrm>
            <a:solidFill>
              <a:schemeClr val="accent2"/>
            </a:solidFill>
          </p:grpSpPr>
          <p:sp>
            <p:nvSpPr>
              <p:cNvPr id="3071" name="Freeform: Shape 3070">
                <a:extLst>
                  <a:ext uri="{FF2B5EF4-FFF2-40B4-BE49-F238E27FC236}">
                    <a16:creationId xmlns:a16="http://schemas.microsoft.com/office/drawing/2014/main" id="{92040E32-B2EF-E303-D8D3-396BA4B984FE}"/>
                  </a:ext>
                </a:extLst>
              </p:cNvPr>
              <p:cNvSpPr/>
              <p:nvPr/>
            </p:nvSpPr>
            <p:spPr>
              <a:xfrm>
                <a:off x="10951114" y="2854385"/>
                <a:ext cx="322705" cy="55465"/>
              </a:xfrm>
              <a:custGeom>
                <a:avLst/>
                <a:gdLst>
                  <a:gd name="connsiteX0" fmla="*/ 294973 w 322705"/>
                  <a:gd name="connsiteY0" fmla="*/ 46461 h 55465"/>
                  <a:gd name="connsiteX1" fmla="*/ 256436 w 322705"/>
                  <a:gd name="connsiteY1" fmla="*/ 32775 h 55465"/>
                  <a:gd name="connsiteX2" fmla="*/ 225102 w 322705"/>
                  <a:gd name="connsiteY2" fmla="*/ 24491 h 55465"/>
                  <a:gd name="connsiteX3" fmla="*/ 207814 w 322705"/>
                  <a:gd name="connsiteY3" fmla="*/ 20529 h 55465"/>
                  <a:gd name="connsiteX4" fmla="*/ 194128 w 322705"/>
                  <a:gd name="connsiteY4" fmla="*/ 19089 h 55465"/>
                  <a:gd name="connsiteX5" fmla="*/ 168556 w 322705"/>
                  <a:gd name="connsiteY5" fmla="*/ 14407 h 55465"/>
                  <a:gd name="connsiteX6" fmla="*/ 149828 w 322705"/>
                  <a:gd name="connsiteY6" fmla="*/ 10805 h 55465"/>
                  <a:gd name="connsiteX7" fmla="*/ 162073 w 322705"/>
                  <a:gd name="connsiteY7" fmla="*/ 11165 h 55465"/>
                  <a:gd name="connsiteX8" fmla="*/ 136862 w 322705"/>
                  <a:gd name="connsiteY8" fmla="*/ 7203 h 55465"/>
                  <a:gd name="connsiteX9" fmla="*/ 111290 w 322705"/>
                  <a:gd name="connsiteY9" fmla="*/ 4322 h 55465"/>
                  <a:gd name="connsiteX10" fmla="*/ 98685 w 322705"/>
                  <a:gd name="connsiteY10" fmla="*/ 2881 h 55465"/>
                  <a:gd name="connsiteX11" fmla="*/ 86079 w 322705"/>
                  <a:gd name="connsiteY11" fmla="*/ 1801 h 55465"/>
                  <a:gd name="connsiteX12" fmla="*/ 60507 w 322705"/>
                  <a:gd name="connsiteY12" fmla="*/ 360 h 55465"/>
                  <a:gd name="connsiteX13" fmla="*/ 91121 w 322705"/>
                  <a:gd name="connsiteY13" fmla="*/ 2881 h 55465"/>
                  <a:gd name="connsiteX14" fmla="*/ 106248 w 322705"/>
                  <a:gd name="connsiteY14" fmla="*/ 4682 h 55465"/>
                  <a:gd name="connsiteX15" fmla="*/ 121375 w 322705"/>
                  <a:gd name="connsiteY15" fmla="*/ 6843 h 55465"/>
                  <a:gd name="connsiteX16" fmla="*/ 98685 w 322705"/>
                  <a:gd name="connsiteY16" fmla="*/ 4682 h 55465"/>
                  <a:gd name="connsiteX17" fmla="*/ 63749 w 322705"/>
                  <a:gd name="connsiteY17" fmla="*/ 1801 h 55465"/>
                  <a:gd name="connsiteX18" fmla="*/ 28453 w 322705"/>
                  <a:gd name="connsiteY18" fmla="*/ 360 h 55465"/>
                  <a:gd name="connsiteX19" fmla="*/ 4322 w 322705"/>
                  <a:gd name="connsiteY19" fmla="*/ 720 h 55465"/>
                  <a:gd name="connsiteX20" fmla="*/ 3242 w 322705"/>
                  <a:gd name="connsiteY20" fmla="*/ 720 h 55465"/>
                  <a:gd name="connsiteX21" fmla="*/ 0 w 322705"/>
                  <a:gd name="connsiteY21" fmla="*/ 0 h 55465"/>
                  <a:gd name="connsiteX22" fmla="*/ 0 w 322705"/>
                  <a:gd name="connsiteY22" fmla="*/ 0 h 55465"/>
                  <a:gd name="connsiteX23" fmla="*/ 0 w 322705"/>
                  <a:gd name="connsiteY23" fmla="*/ 0 h 55465"/>
                  <a:gd name="connsiteX24" fmla="*/ 2161 w 322705"/>
                  <a:gd name="connsiteY24" fmla="*/ 720 h 55465"/>
                  <a:gd name="connsiteX25" fmla="*/ 4682 w 322705"/>
                  <a:gd name="connsiteY25" fmla="*/ 720 h 55465"/>
                  <a:gd name="connsiteX26" fmla="*/ 32415 w 322705"/>
                  <a:gd name="connsiteY26" fmla="*/ 1441 h 55465"/>
                  <a:gd name="connsiteX27" fmla="*/ 60147 w 322705"/>
                  <a:gd name="connsiteY27" fmla="*/ 2521 h 55465"/>
                  <a:gd name="connsiteX28" fmla="*/ 115252 w 322705"/>
                  <a:gd name="connsiteY28" fmla="*/ 7563 h 55465"/>
                  <a:gd name="connsiteX29" fmla="*/ 109850 w 322705"/>
                  <a:gd name="connsiteY29" fmla="*/ 7563 h 55465"/>
                  <a:gd name="connsiteX30" fmla="*/ 158111 w 322705"/>
                  <a:gd name="connsiteY30" fmla="*/ 14046 h 55465"/>
                  <a:gd name="connsiteX31" fmla="*/ 182242 w 322705"/>
                  <a:gd name="connsiteY31" fmla="*/ 18368 h 55465"/>
                  <a:gd name="connsiteX32" fmla="*/ 199530 w 322705"/>
                  <a:gd name="connsiteY32" fmla="*/ 22330 h 55465"/>
                  <a:gd name="connsiteX33" fmla="*/ 195568 w 322705"/>
                  <a:gd name="connsiteY33" fmla="*/ 22330 h 55465"/>
                  <a:gd name="connsiteX34" fmla="*/ 190166 w 322705"/>
                  <a:gd name="connsiteY34" fmla="*/ 21250 h 55465"/>
                  <a:gd name="connsiteX35" fmla="*/ 179361 w 322705"/>
                  <a:gd name="connsiteY35" fmla="*/ 19089 h 55465"/>
                  <a:gd name="connsiteX36" fmla="*/ 185484 w 322705"/>
                  <a:gd name="connsiteY36" fmla="*/ 20169 h 55465"/>
                  <a:gd name="connsiteX37" fmla="*/ 191246 w 322705"/>
                  <a:gd name="connsiteY37" fmla="*/ 21610 h 55465"/>
                  <a:gd name="connsiteX38" fmla="*/ 201691 w 322705"/>
                  <a:gd name="connsiteY38" fmla="*/ 24131 h 55465"/>
                  <a:gd name="connsiteX39" fmla="*/ 218979 w 322705"/>
                  <a:gd name="connsiteY39" fmla="*/ 28093 h 55465"/>
                  <a:gd name="connsiteX40" fmla="*/ 242029 w 322705"/>
                  <a:gd name="connsiteY40" fmla="*/ 33495 h 55465"/>
                  <a:gd name="connsiteX41" fmla="*/ 260037 w 322705"/>
                  <a:gd name="connsiteY41" fmla="*/ 37097 h 55465"/>
                  <a:gd name="connsiteX42" fmla="*/ 274084 w 322705"/>
                  <a:gd name="connsiteY42" fmla="*/ 39618 h 55465"/>
                  <a:gd name="connsiteX43" fmla="*/ 291732 w 322705"/>
                  <a:gd name="connsiteY43" fmla="*/ 45020 h 55465"/>
                  <a:gd name="connsiteX44" fmla="*/ 305418 w 322705"/>
                  <a:gd name="connsiteY44" fmla="*/ 49342 h 55465"/>
                  <a:gd name="connsiteX45" fmla="*/ 313702 w 322705"/>
                  <a:gd name="connsiteY45" fmla="*/ 51863 h 55465"/>
                  <a:gd name="connsiteX46" fmla="*/ 322706 w 322705"/>
                  <a:gd name="connsiteY46" fmla="*/ 55465 h 55465"/>
                  <a:gd name="connsiteX47" fmla="*/ 296774 w 322705"/>
                  <a:gd name="connsiteY47" fmla="*/ 46101 h 55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22705" h="55465">
                    <a:moveTo>
                      <a:pt x="294973" y="46461"/>
                    </a:moveTo>
                    <a:cubicBezTo>
                      <a:pt x="269402" y="37457"/>
                      <a:pt x="246711" y="30614"/>
                      <a:pt x="256436" y="32775"/>
                    </a:cubicBezTo>
                    <a:cubicBezTo>
                      <a:pt x="243110" y="29533"/>
                      <a:pt x="233025" y="26292"/>
                      <a:pt x="225102" y="24491"/>
                    </a:cubicBezTo>
                    <a:cubicBezTo>
                      <a:pt x="217178" y="22690"/>
                      <a:pt x="211776" y="21610"/>
                      <a:pt x="207814" y="20529"/>
                    </a:cubicBezTo>
                    <a:cubicBezTo>
                      <a:pt x="199890" y="18728"/>
                      <a:pt x="197729" y="18728"/>
                      <a:pt x="194128" y="19089"/>
                    </a:cubicBezTo>
                    <a:cubicBezTo>
                      <a:pt x="185484" y="17288"/>
                      <a:pt x="176480" y="15847"/>
                      <a:pt x="168556" y="14407"/>
                    </a:cubicBezTo>
                    <a:cubicBezTo>
                      <a:pt x="160633" y="12966"/>
                      <a:pt x="154150" y="11525"/>
                      <a:pt x="149828" y="10805"/>
                    </a:cubicBezTo>
                    <a:cubicBezTo>
                      <a:pt x="141184" y="9004"/>
                      <a:pt x="141904" y="8284"/>
                      <a:pt x="162073" y="11165"/>
                    </a:cubicBezTo>
                    <a:cubicBezTo>
                      <a:pt x="153789" y="9724"/>
                      <a:pt x="145145" y="8284"/>
                      <a:pt x="136862" y="7203"/>
                    </a:cubicBezTo>
                    <a:lnTo>
                      <a:pt x="111290" y="4322"/>
                    </a:lnTo>
                    <a:lnTo>
                      <a:pt x="98685" y="2881"/>
                    </a:lnTo>
                    <a:cubicBezTo>
                      <a:pt x="94363" y="2521"/>
                      <a:pt x="90041" y="2161"/>
                      <a:pt x="86079" y="1801"/>
                    </a:cubicBezTo>
                    <a:lnTo>
                      <a:pt x="60507" y="360"/>
                    </a:lnTo>
                    <a:lnTo>
                      <a:pt x="91121" y="2881"/>
                    </a:lnTo>
                    <a:cubicBezTo>
                      <a:pt x="96163" y="2881"/>
                      <a:pt x="101206" y="3962"/>
                      <a:pt x="106248" y="4682"/>
                    </a:cubicBezTo>
                    <a:lnTo>
                      <a:pt x="121375" y="6843"/>
                    </a:lnTo>
                    <a:cubicBezTo>
                      <a:pt x="117053" y="6843"/>
                      <a:pt x="109129" y="6123"/>
                      <a:pt x="98685" y="4682"/>
                    </a:cubicBezTo>
                    <a:cubicBezTo>
                      <a:pt x="88600" y="3602"/>
                      <a:pt x="76354" y="2881"/>
                      <a:pt x="63749" y="1801"/>
                    </a:cubicBezTo>
                    <a:cubicBezTo>
                      <a:pt x="51503" y="360"/>
                      <a:pt x="38898" y="360"/>
                      <a:pt x="28453" y="360"/>
                    </a:cubicBezTo>
                    <a:cubicBezTo>
                      <a:pt x="18008" y="360"/>
                      <a:pt x="9004" y="360"/>
                      <a:pt x="4322" y="720"/>
                    </a:cubicBezTo>
                    <a:lnTo>
                      <a:pt x="3242" y="720"/>
                    </a:lnTo>
                    <a:cubicBezTo>
                      <a:pt x="3242" y="720"/>
                      <a:pt x="0" y="0"/>
                      <a:pt x="0" y="0"/>
                    </a:cubicBezTo>
                    <a:cubicBezTo>
                      <a:pt x="0" y="0"/>
                      <a:pt x="0" y="0"/>
                      <a:pt x="0" y="0"/>
                    </a:cubicBezTo>
                    <a:lnTo>
                      <a:pt x="0" y="0"/>
                    </a:lnTo>
                    <a:cubicBezTo>
                      <a:pt x="0" y="0"/>
                      <a:pt x="2161" y="720"/>
                      <a:pt x="2161" y="720"/>
                    </a:cubicBezTo>
                    <a:lnTo>
                      <a:pt x="4682" y="720"/>
                    </a:lnTo>
                    <a:cubicBezTo>
                      <a:pt x="4682" y="720"/>
                      <a:pt x="32415" y="1441"/>
                      <a:pt x="32415" y="1441"/>
                    </a:cubicBezTo>
                    <a:cubicBezTo>
                      <a:pt x="41779" y="1441"/>
                      <a:pt x="50783" y="1441"/>
                      <a:pt x="60147" y="2521"/>
                    </a:cubicBezTo>
                    <a:cubicBezTo>
                      <a:pt x="78515" y="3962"/>
                      <a:pt x="96884" y="5042"/>
                      <a:pt x="115252" y="7563"/>
                    </a:cubicBezTo>
                    <a:lnTo>
                      <a:pt x="109850" y="7563"/>
                    </a:lnTo>
                    <a:cubicBezTo>
                      <a:pt x="122455" y="9004"/>
                      <a:pt x="140824" y="10445"/>
                      <a:pt x="158111" y="14046"/>
                    </a:cubicBezTo>
                    <a:cubicBezTo>
                      <a:pt x="166755" y="15487"/>
                      <a:pt x="175039" y="17288"/>
                      <a:pt x="182242" y="18368"/>
                    </a:cubicBezTo>
                    <a:cubicBezTo>
                      <a:pt x="189446" y="19809"/>
                      <a:pt x="195568" y="21610"/>
                      <a:pt x="199530" y="22330"/>
                    </a:cubicBezTo>
                    <a:cubicBezTo>
                      <a:pt x="198089" y="22330"/>
                      <a:pt x="197729" y="22330"/>
                      <a:pt x="195568" y="22330"/>
                    </a:cubicBezTo>
                    <a:cubicBezTo>
                      <a:pt x="193407" y="22330"/>
                      <a:pt x="192687" y="21970"/>
                      <a:pt x="190166" y="21250"/>
                    </a:cubicBezTo>
                    <a:cubicBezTo>
                      <a:pt x="187645" y="20529"/>
                      <a:pt x="184043" y="19809"/>
                      <a:pt x="179361" y="19089"/>
                    </a:cubicBezTo>
                    <a:cubicBezTo>
                      <a:pt x="181522" y="19449"/>
                      <a:pt x="183323" y="19809"/>
                      <a:pt x="185484" y="20169"/>
                    </a:cubicBezTo>
                    <a:cubicBezTo>
                      <a:pt x="187285" y="20529"/>
                      <a:pt x="189446" y="20889"/>
                      <a:pt x="191246" y="21610"/>
                    </a:cubicBezTo>
                    <a:cubicBezTo>
                      <a:pt x="194848" y="22330"/>
                      <a:pt x="198450" y="23411"/>
                      <a:pt x="201691" y="24131"/>
                    </a:cubicBezTo>
                    <a:cubicBezTo>
                      <a:pt x="208174" y="25572"/>
                      <a:pt x="213937" y="27012"/>
                      <a:pt x="218979" y="28093"/>
                    </a:cubicBezTo>
                    <a:cubicBezTo>
                      <a:pt x="229063" y="30254"/>
                      <a:pt x="236267" y="32415"/>
                      <a:pt x="242029" y="33495"/>
                    </a:cubicBezTo>
                    <a:cubicBezTo>
                      <a:pt x="253194" y="36376"/>
                      <a:pt x="256796" y="36737"/>
                      <a:pt x="260037" y="37097"/>
                    </a:cubicBezTo>
                    <a:cubicBezTo>
                      <a:pt x="263279" y="37457"/>
                      <a:pt x="265440" y="37457"/>
                      <a:pt x="274084" y="39618"/>
                    </a:cubicBezTo>
                    <a:cubicBezTo>
                      <a:pt x="278046" y="40698"/>
                      <a:pt x="283808" y="42499"/>
                      <a:pt x="291732" y="45020"/>
                    </a:cubicBezTo>
                    <a:cubicBezTo>
                      <a:pt x="295694" y="46101"/>
                      <a:pt x="300015" y="47541"/>
                      <a:pt x="305418" y="49342"/>
                    </a:cubicBezTo>
                    <a:cubicBezTo>
                      <a:pt x="307939" y="50063"/>
                      <a:pt x="310820" y="51143"/>
                      <a:pt x="313702" y="51863"/>
                    </a:cubicBezTo>
                    <a:cubicBezTo>
                      <a:pt x="316583" y="52944"/>
                      <a:pt x="319464" y="54024"/>
                      <a:pt x="322706" y="55465"/>
                    </a:cubicBezTo>
                    <a:cubicBezTo>
                      <a:pt x="316223" y="52944"/>
                      <a:pt x="307939" y="50063"/>
                      <a:pt x="296774" y="46101"/>
                    </a:cubicBezTo>
                    <a:close/>
                  </a:path>
                </a:pathLst>
              </a:custGeom>
              <a:solidFill>
                <a:schemeClr val="accent2"/>
              </a:solidFill>
              <a:ln w="0" cap="flat">
                <a:noFill/>
                <a:prstDash val="solid"/>
                <a:miter/>
              </a:ln>
            </p:spPr>
            <p:txBody>
              <a:bodyPr rtlCol="0" anchor="ctr"/>
              <a:lstStyle/>
              <a:p>
                <a:endParaRPr lang="en-US" sz="744"/>
              </a:p>
            </p:txBody>
          </p:sp>
          <p:sp>
            <p:nvSpPr>
              <p:cNvPr id="3072" name="Freeform: Shape 3071">
                <a:extLst>
                  <a:ext uri="{FF2B5EF4-FFF2-40B4-BE49-F238E27FC236}">
                    <a16:creationId xmlns:a16="http://schemas.microsoft.com/office/drawing/2014/main" id="{CE4FD7E1-3615-006D-91AE-7E46EDCE544A}"/>
                  </a:ext>
                </a:extLst>
              </p:cNvPr>
              <p:cNvSpPr/>
              <p:nvPr/>
            </p:nvSpPr>
            <p:spPr>
              <a:xfrm>
                <a:off x="11254011" y="2910930"/>
                <a:ext cx="262440" cy="136984"/>
              </a:xfrm>
              <a:custGeom>
                <a:avLst/>
                <a:gdLst>
                  <a:gd name="connsiteX0" fmla="*/ 95083 w 262440"/>
                  <a:gd name="connsiteY0" fmla="*/ 38177 h 136984"/>
                  <a:gd name="connsiteX1" fmla="*/ 116332 w 262440"/>
                  <a:gd name="connsiteY1" fmla="*/ 47541 h 136984"/>
                  <a:gd name="connsiteX2" fmla="*/ 127137 w 262440"/>
                  <a:gd name="connsiteY2" fmla="*/ 52224 h 136984"/>
                  <a:gd name="connsiteX3" fmla="*/ 137582 w 262440"/>
                  <a:gd name="connsiteY3" fmla="*/ 57266 h 136984"/>
                  <a:gd name="connsiteX4" fmla="*/ 154510 w 262440"/>
                  <a:gd name="connsiteY4" fmla="*/ 67350 h 136984"/>
                  <a:gd name="connsiteX5" fmla="*/ 171077 w 262440"/>
                  <a:gd name="connsiteY5" fmla="*/ 77435 h 136984"/>
                  <a:gd name="connsiteX6" fmla="*/ 203852 w 262440"/>
                  <a:gd name="connsiteY6" fmla="*/ 99045 h 136984"/>
                  <a:gd name="connsiteX7" fmla="*/ 221140 w 262440"/>
                  <a:gd name="connsiteY7" fmla="*/ 108049 h 136984"/>
                  <a:gd name="connsiteX8" fmla="*/ 192327 w 262440"/>
                  <a:gd name="connsiteY8" fmla="*/ 88960 h 136984"/>
                  <a:gd name="connsiteX9" fmla="*/ 198449 w 262440"/>
                  <a:gd name="connsiteY9" fmla="*/ 92202 h 136984"/>
                  <a:gd name="connsiteX10" fmla="*/ 203492 w 262440"/>
                  <a:gd name="connsiteY10" fmla="*/ 95083 h 136984"/>
                  <a:gd name="connsiteX11" fmla="*/ 209254 w 262440"/>
                  <a:gd name="connsiteY11" fmla="*/ 99045 h 136984"/>
                  <a:gd name="connsiteX12" fmla="*/ 236267 w 262440"/>
                  <a:gd name="connsiteY12" fmla="*/ 117773 h 136984"/>
                  <a:gd name="connsiteX13" fmla="*/ 260037 w 262440"/>
                  <a:gd name="connsiteY13" fmla="*/ 134341 h 136984"/>
                  <a:gd name="connsiteX14" fmla="*/ 169276 w 262440"/>
                  <a:gd name="connsiteY14" fmla="*/ 72753 h 136984"/>
                  <a:gd name="connsiteX15" fmla="*/ 135061 w 262440"/>
                  <a:gd name="connsiteY15" fmla="*/ 52584 h 136984"/>
                  <a:gd name="connsiteX16" fmla="*/ 119574 w 262440"/>
                  <a:gd name="connsiteY16" fmla="*/ 44300 h 136984"/>
                  <a:gd name="connsiteX17" fmla="*/ 105167 w 262440"/>
                  <a:gd name="connsiteY17" fmla="*/ 36737 h 136984"/>
                  <a:gd name="connsiteX18" fmla="*/ 91841 w 262440"/>
                  <a:gd name="connsiteY18" fmla="*/ 29893 h 136984"/>
                  <a:gd name="connsiteX19" fmla="*/ 79596 w 262440"/>
                  <a:gd name="connsiteY19" fmla="*/ 24131 h 136984"/>
                  <a:gd name="connsiteX20" fmla="*/ 59067 w 262440"/>
                  <a:gd name="connsiteY20" fmla="*/ 14407 h 136984"/>
                  <a:gd name="connsiteX21" fmla="*/ 41419 w 262440"/>
                  <a:gd name="connsiteY21" fmla="*/ 7924 h 136984"/>
                  <a:gd name="connsiteX22" fmla="*/ 20529 w 262440"/>
                  <a:gd name="connsiteY22" fmla="*/ 720 h 136984"/>
                  <a:gd name="connsiteX23" fmla="*/ 34215 w 262440"/>
                  <a:gd name="connsiteY23" fmla="*/ 6123 h 136984"/>
                  <a:gd name="connsiteX24" fmla="*/ 35296 w 262440"/>
                  <a:gd name="connsiteY24" fmla="*/ 9724 h 136984"/>
                  <a:gd name="connsiteX25" fmla="*/ 47902 w 262440"/>
                  <a:gd name="connsiteY25" fmla="*/ 14407 h 136984"/>
                  <a:gd name="connsiteX26" fmla="*/ 60147 w 262440"/>
                  <a:gd name="connsiteY26" fmla="*/ 19809 h 136984"/>
                  <a:gd name="connsiteX27" fmla="*/ 85719 w 262440"/>
                  <a:gd name="connsiteY27" fmla="*/ 31334 h 136984"/>
                  <a:gd name="connsiteX28" fmla="*/ 64469 w 262440"/>
                  <a:gd name="connsiteY28" fmla="*/ 22690 h 136984"/>
                  <a:gd name="connsiteX29" fmla="*/ 43220 w 262440"/>
                  <a:gd name="connsiteY29" fmla="*/ 14407 h 136984"/>
                  <a:gd name="connsiteX30" fmla="*/ 21610 w 262440"/>
                  <a:gd name="connsiteY30" fmla="*/ 6843 h 136984"/>
                  <a:gd name="connsiteX31" fmla="*/ 10805 w 262440"/>
                  <a:gd name="connsiteY31" fmla="*/ 3241 h 136984"/>
                  <a:gd name="connsiteX32" fmla="*/ 0 w 262440"/>
                  <a:gd name="connsiteY32" fmla="*/ 0 h 136984"/>
                  <a:gd name="connsiteX33" fmla="*/ 28813 w 262440"/>
                  <a:gd name="connsiteY33" fmla="*/ 12606 h 136984"/>
                  <a:gd name="connsiteX34" fmla="*/ 48262 w 262440"/>
                  <a:gd name="connsiteY34" fmla="*/ 20529 h 136984"/>
                  <a:gd name="connsiteX35" fmla="*/ 68791 w 262440"/>
                  <a:gd name="connsiteY35" fmla="*/ 29893 h 136984"/>
                  <a:gd name="connsiteX36" fmla="*/ 89320 w 262440"/>
                  <a:gd name="connsiteY36" fmla="*/ 39258 h 136984"/>
                  <a:gd name="connsiteX37" fmla="*/ 108769 w 262440"/>
                  <a:gd name="connsiteY37" fmla="*/ 49342 h 136984"/>
                  <a:gd name="connsiteX38" fmla="*/ 126057 w 262440"/>
                  <a:gd name="connsiteY38" fmla="*/ 58346 h 136984"/>
                  <a:gd name="connsiteX39" fmla="*/ 139383 w 262440"/>
                  <a:gd name="connsiteY39" fmla="*/ 66270 h 136984"/>
                  <a:gd name="connsiteX40" fmla="*/ 131819 w 262440"/>
                  <a:gd name="connsiteY40" fmla="*/ 59787 h 136984"/>
                  <a:gd name="connsiteX41" fmla="*/ 129298 w 262440"/>
                  <a:gd name="connsiteY41" fmla="*/ 57986 h 136984"/>
                  <a:gd name="connsiteX42" fmla="*/ 95803 w 262440"/>
                  <a:gd name="connsiteY42" fmla="*/ 39618 h 13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262440" h="136984">
                    <a:moveTo>
                      <a:pt x="95083" y="38177"/>
                    </a:moveTo>
                    <a:lnTo>
                      <a:pt x="116332" y="47541"/>
                    </a:lnTo>
                    <a:lnTo>
                      <a:pt x="127137" y="52224"/>
                    </a:lnTo>
                    <a:cubicBezTo>
                      <a:pt x="130739" y="54024"/>
                      <a:pt x="133980" y="55825"/>
                      <a:pt x="137582" y="57266"/>
                    </a:cubicBezTo>
                    <a:lnTo>
                      <a:pt x="154510" y="67350"/>
                    </a:lnTo>
                    <a:cubicBezTo>
                      <a:pt x="160272" y="70592"/>
                      <a:pt x="165675" y="73833"/>
                      <a:pt x="171077" y="77435"/>
                    </a:cubicBezTo>
                    <a:cubicBezTo>
                      <a:pt x="181882" y="84638"/>
                      <a:pt x="193047" y="91481"/>
                      <a:pt x="203852" y="99045"/>
                    </a:cubicBezTo>
                    <a:cubicBezTo>
                      <a:pt x="204932" y="99045"/>
                      <a:pt x="252114" y="131099"/>
                      <a:pt x="221140" y="108049"/>
                    </a:cubicBezTo>
                    <a:cubicBezTo>
                      <a:pt x="215017" y="103727"/>
                      <a:pt x="202771" y="95083"/>
                      <a:pt x="192327" y="88960"/>
                    </a:cubicBezTo>
                    <a:cubicBezTo>
                      <a:pt x="193407" y="89320"/>
                      <a:pt x="195568" y="90401"/>
                      <a:pt x="198449" y="92202"/>
                    </a:cubicBezTo>
                    <a:cubicBezTo>
                      <a:pt x="199890" y="92922"/>
                      <a:pt x="201691" y="94002"/>
                      <a:pt x="203492" y="95083"/>
                    </a:cubicBezTo>
                    <a:cubicBezTo>
                      <a:pt x="205293" y="96163"/>
                      <a:pt x="207093" y="97604"/>
                      <a:pt x="209254" y="99045"/>
                    </a:cubicBezTo>
                    <a:cubicBezTo>
                      <a:pt x="217178" y="104807"/>
                      <a:pt x="227262" y="111650"/>
                      <a:pt x="236267" y="117773"/>
                    </a:cubicBezTo>
                    <a:cubicBezTo>
                      <a:pt x="253915" y="131099"/>
                      <a:pt x="268321" y="142264"/>
                      <a:pt x="260037" y="134341"/>
                    </a:cubicBezTo>
                    <a:cubicBezTo>
                      <a:pt x="210695" y="96524"/>
                      <a:pt x="202051" y="92202"/>
                      <a:pt x="169276" y="72753"/>
                    </a:cubicBezTo>
                    <a:cubicBezTo>
                      <a:pt x="157031" y="65550"/>
                      <a:pt x="145506" y="59067"/>
                      <a:pt x="135061" y="52584"/>
                    </a:cubicBezTo>
                    <a:cubicBezTo>
                      <a:pt x="129659" y="49342"/>
                      <a:pt x="124616" y="46821"/>
                      <a:pt x="119574" y="44300"/>
                    </a:cubicBezTo>
                    <a:cubicBezTo>
                      <a:pt x="114532" y="41779"/>
                      <a:pt x="109850" y="39258"/>
                      <a:pt x="105167" y="36737"/>
                    </a:cubicBezTo>
                    <a:cubicBezTo>
                      <a:pt x="100485" y="34215"/>
                      <a:pt x="96163" y="32054"/>
                      <a:pt x="91841" y="29893"/>
                    </a:cubicBezTo>
                    <a:cubicBezTo>
                      <a:pt x="87519" y="27733"/>
                      <a:pt x="83558" y="25932"/>
                      <a:pt x="79596" y="24131"/>
                    </a:cubicBezTo>
                    <a:cubicBezTo>
                      <a:pt x="72033" y="20529"/>
                      <a:pt x="65189" y="17288"/>
                      <a:pt x="59067" y="14407"/>
                    </a:cubicBezTo>
                    <a:cubicBezTo>
                      <a:pt x="51503" y="10805"/>
                      <a:pt x="46461" y="9724"/>
                      <a:pt x="41419" y="7924"/>
                    </a:cubicBezTo>
                    <a:cubicBezTo>
                      <a:pt x="36376" y="6123"/>
                      <a:pt x="30614" y="4322"/>
                      <a:pt x="20529" y="720"/>
                    </a:cubicBezTo>
                    <a:cubicBezTo>
                      <a:pt x="24851" y="2521"/>
                      <a:pt x="29173" y="3962"/>
                      <a:pt x="34215" y="6123"/>
                    </a:cubicBezTo>
                    <a:lnTo>
                      <a:pt x="35296" y="9724"/>
                    </a:lnTo>
                    <a:cubicBezTo>
                      <a:pt x="39618" y="11165"/>
                      <a:pt x="43580" y="12606"/>
                      <a:pt x="47902" y="14407"/>
                    </a:cubicBezTo>
                    <a:cubicBezTo>
                      <a:pt x="51863" y="15847"/>
                      <a:pt x="55825" y="18008"/>
                      <a:pt x="60147" y="19809"/>
                    </a:cubicBezTo>
                    <a:cubicBezTo>
                      <a:pt x="68431" y="23411"/>
                      <a:pt x="76715" y="27372"/>
                      <a:pt x="85719" y="31334"/>
                    </a:cubicBezTo>
                    <a:lnTo>
                      <a:pt x="64469" y="22690"/>
                    </a:lnTo>
                    <a:cubicBezTo>
                      <a:pt x="57266" y="19809"/>
                      <a:pt x="50423" y="16928"/>
                      <a:pt x="43220" y="14407"/>
                    </a:cubicBezTo>
                    <a:lnTo>
                      <a:pt x="21610" y="6843"/>
                    </a:lnTo>
                    <a:lnTo>
                      <a:pt x="10805" y="3241"/>
                    </a:lnTo>
                    <a:cubicBezTo>
                      <a:pt x="7203" y="1801"/>
                      <a:pt x="3602" y="1080"/>
                      <a:pt x="0" y="0"/>
                    </a:cubicBezTo>
                    <a:cubicBezTo>
                      <a:pt x="6843" y="2881"/>
                      <a:pt x="16927" y="7563"/>
                      <a:pt x="28813" y="12606"/>
                    </a:cubicBezTo>
                    <a:cubicBezTo>
                      <a:pt x="34936" y="15127"/>
                      <a:pt x="41419" y="17648"/>
                      <a:pt x="48262" y="20529"/>
                    </a:cubicBezTo>
                    <a:cubicBezTo>
                      <a:pt x="54745" y="23411"/>
                      <a:pt x="61948" y="26652"/>
                      <a:pt x="68791" y="29893"/>
                    </a:cubicBezTo>
                    <a:cubicBezTo>
                      <a:pt x="75634" y="33135"/>
                      <a:pt x="82837" y="36016"/>
                      <a:pt x="89320" y="39258"/>
                    </a:cubicBezTo>
                    <a:cubicBezTo>
                      <a:pt x="95803" y="42859"/>
                      <a:pt x="102646" y="46101"/>
                      <a:pt x="108769" y="49342"/>
                    </a:cubicBezTo>
                    <a:cubicBezTo>
                      <a:pt x="114892" y="52584"/>
                      <a:pt x="120654" y="55465"/>
                      <a:pt x="126057" y="58346"/>
                    </a:cubicBezTo>
                    <a:cubicBezTo>
                      <a:pt x="131099" y="61228"/>
                      <a:pt x="135781" y="64109"/>
                      <a:pt x="139383" y="66270"/>
                    </a:cubicBezTo>
                    <a:cubicBezTo>
                      <a:pt x="120654" y="54024"/>
                      <a:pt x="128578" y="58346"/>
                      <a:pt x="131819" y="59787"/>
                    </a:cubicBezTo>
                    <a:cubicBezTo>
                      <a:pt x="133260" y="60507"/>
                      <a:pt x="133980" y="60867"/>
                      <a:pt x="129298" y="57986"/>
                    </a:cubicBezTo>
                    <a:cubicBezTo>
                      <a:pt x="124616" y="55105"/>
                      <a:pt x="114892" y="50063"/>
                      <a:pt x="95803" y="39618"/>
                    </a:cubicBezTo>
                    <a:close/>
                  </a:path>
                </a:pathLst>
              </a:custGeom>
              <a:solidFill>
                <a:schemeClr val="accent2"/>
              </a:solidFill>
              <a:ln w="0" cap="flat">
                <a:noFill/>
                <a:prstDash val="solid"/>
                <a:miter/>
              </a:ln>
            </p:spPr>
            <p:txBody>
              <a:bodyPr rtlCol="0" anchor="ctr"/>
              <a:lstStyle/>
              <a:p>
                <a:endParaRPr lang="en-US" sz="744"/>
              </a:p>
            </p:txBody>
          </p:sp>
          <p:sp>
            <p:nvSpPr>
              <p:cNvPr id="3073" name="Freeform: Shape 3072">
                <a:extLst>
                  <a:ext uri="{FF2B5EF4-FFF2-40B4-BE49-F238E27FC236}">
                    <a16:creationId xmlns:a16="http://schemas.microsoft.com/office/drawing/2014/main" id="{1CDD4487-7933-B337-49F0-C3B4226F318E}"/>
                  </a:ext>
                </a:extLst>
              </p:cNvPr>
              <p:cNvSpPr/>
              <p:nvPr/>
            </p:nvSpPr>
            <p:spPr>
              <a:xfrm>
                <a:off x="11272019" y="2910210"/>
                <a:ext cx="2160" cy="720"/>
              </a:xfrm>
              <a:custGeom>
                <a:avLst/>
                <a:gdLst>
                  <a:gd name="connsiteX0" fmla="*/ 2161 w 2160"/>
                  <a:gd name="connsiteY0" fmla="*/ 720 h 720"/>
                  <a:gd name="connsiteX1" fmla="*/ 0 w 2160"/>
                  <a:gd name="connsiteY1" fmla="*/ 0 h 720"/>
                  <a:gd name="connsiteX2" fmla="*/ 2161 w 2160"/>
                  <a:gd name="connsiteY2" fmla="*/ 720 h 720"/>
                </a:gdLst>
                <a:ahLst/>
                <a:cxnLst>
                  <a:cxn ang="0">
                    <a:pos x="connsiteX0" y="connsiteY0"/>
                  </a:cxn>
                  <a:cxn ang="0">
                    <a:pos x="connsiteX1" y="connsiteY1"/>
                  </a:cxn>
                  <a:cxn ang="0">
                    <a:pos x="connsiteX2" y="connsiteY2"/>
                  </a:cxn>
                </a:cxnLst>
                <a:rect l="l" t="t" r="r" b="b"/>
                <a:pathLst>
                  <a:path w="2160" h="720">
                    <a:moveTo>
                      <a:pt x="2161" y="720"/>
                    </a:moveTo>
                    <a:cubicBezTo>
                      <a:pt x="1441" y="720"/>
                      <a:pt x="720" y="0"/>
                      <a:pt x="0" y="0"/>
                    </a:cubicBezTo>
                    <a:cubicBezTo>
                      <a:pt x="720" y="0"/>
                      <a:pt x="1441" y="720"/>
                      <a:pt x="2161" y="720"/>
                    </a:cubicBezTo>
                    <a:close/>
                  </a:path>
                </a:pathLst>
              </a:custGeom>
              <a:solidFill>
                <a:schemeClr val="accent2"/>
              </a:solidFill>
              <a:ln w="0" cap="flat">
                <a:noFill/>
                <a:prstDash val="solid"/>
                <a:miter/>
              </a:ln>
            </p:spPr>
            <p:txBody>
              <a:bodyPr rtlCol="0" anchor="ctr"/>
              <a:lstStyle/>
              <a:p>
                <a:endParaRPr lang="en-US" sz="744"/>
              </a:p>
            </p:txBody>
          </p:sp>
          <p:sp>
            <p:nvSpPr>
              <p:cNvPr id="3074" name="Freeform: Shape 3073">
                <a:extLst>
                  <a:ext uri="{FF2B5EF4-FFF2-40B4-BE49-F238E27FC236}">
                    <a16:creationId xmlns:a16="http://schemas.microsoft.com/office/drawing/2014/main" id="{4ACB44E9-4AAD-56B8-F070-D134718E815B}"/>
                  </a:ext>
                </a:extLst>
              </p:cNvPr>
              <p:cNvSpPr/>
              <p:nvPr/>
            </p:nvSpPr>
            <p:spPr>
              <a:xfrm>
                <a:off x="8540186" y="5441792"/>
                <a:ext cx="200610" cy="221139"/>
              </a:xfrm>
              <a:custGeom>
                <a:avLst/>
                <a:gdLst>
                  <a:gd name="connsiteX0" fmla="*/ 62308 w 200610"/>
                  <a:gd name="connsiteY0" fmla="*/ 83558 h 221139"/>
                  <a:gd name="connsiteX1" fmla="*/ 43580 w 200610"/>
                  <a:gd name="connsiteY1" fmla="*/ 61588 h 221139"/>
                  <a:gd name="connsiteX2" fmla="*/ 60867 w 200610"/>
                  <a:gd name="connsiteY2" fmla="*/ 83558 h 221139"/>
                  <a:gd name="connsiteX3" fmla="*/ 65189 w 200610"/>
                  <a:gd name="connsiteY3" fmla="*/ 88960 h 221139"/>
                  <a:gd name="connsiteX4" fmla="*/ 69872 w 200610"/>
                  <a:gd name="connsiteY4" fmla="*/ 94363 h 221139"/>
                  <a:gd name="connsiteX5" fmla="*/ 79236 w 200610"/>
                  <a:gd name="connsiteY5" fmla="*/ 104807 h 221139"/>
                  <a:gd name="connsiteX6" fmla="*/ 88600 w 200610"/>
                  <a:gd name="connsiteY6" fmla="*/ 115252 h 221139"/>
                  <a:gd name="connsiteX7" fmla="*/ 97964 w 200610"/>
                  <a:gd name="connsiteY7" fmla="*/ 125697 h 221139"/>
                  <a:gd name="connsiteX8" fmla="*/ 117413 w 200610"/>
                  <a:gd name="connsiteY8" fmla="*/ 145866 h 221139"/>
                  <a:gd name="connsiteX9" fmla="*/ 137222 w 200610"/>
                  <a:gd name="connsiteY9" fmla="*/ 165675 h 221139"/>
                  <a:gd name="connsiteX10" fmla="*/ 157751 w 200610"/>
                  <a:gd name="connsiteY10" fmla="*/ 185124 h 221139"/>
                  <a:gd name="connsiteX11" fmla="*/ 179001 w 200610"/>
                  <a:gd name="connsiteY11" fmla="*/ 203492 h 221139"/>
                  <a:gd name="connsiteX12" fmla="*/ 189446 w 200610"/>
                  <a:gd name="connsiteY12" fmla="*/ 212496 h 221139"/>
                  <a:gd name="connsiteX13" fmla="*/ 200611 w 200610"/>
                  <a:gd name="connsiteY13" fmla="*/ 221140 h 221139"/>
                  <a:gd name="connsiteX14" fmla="*/ 190526 w 200610"/>
                  <a:gd name="connsiteY14" fmla="*/ 212136 h 221139"/>
                  <a:gd name="connsiteX15" fmla="*/ 176120 w 200610"/>
                  <a:gd name="connsiteY15" fmla="*/ 198810 h 221139"/>
                  <a:gd name="connsiteX16" fmla="*/ 180081 w 200610"/>
                  <a:gd name="connsiteY16" fmla="*/ 200971 h 221139"/>
                  <a:gd name="connsiteX17" fmla="*/ 145146 w 200610"/>
                  <a:gd name="connsiteY17" fmla="*/ 169276 h 221139"/>
                  <a:gd name="connsiteX18" fmla="*/ 126777 w 200610"/>
                  <a:gd name="connsiteY18" fmla="*/ 152709 h 221139"/>
                  <a:gd name="connsiteX19" fmla="*/ 116333 w 200610"/>
                  <a:gd name="connsiteY19" fmla="*/ 142985 h 221139"/>
                  <a:gd name="connsiteX20" fmla="*/ 128578 w 200610"/>
                  <a:gd name="connsiteY20" fmla="*/ 153789 h 221139"/>
                  <a:gd name="connsiteX21" fmla="*/ 94002 w 200610"/>
                  <a:gd name="connsiteY21" fmla="*/ 113451 h 221139"/>
                  <a:gd name="connsiteX22" fmla="*/ 91121 w 200610"/>
                  <a:gd name="connsiteY22" fmla="*/ 110210 h 221139"/>
                  <a:gd name="connsiteX23" fmla="*/ 0 w 200610"/>
                  <a:gd name="connsiteY23" fmla="*/ 0 h 221139"/>
                  <a:gd name="connsiteX24" fmla="*/ 27733 w 200610"/>
                  <a:gd name="connsiteY24" fmla="*/ 39258 h 221139"/>
                  <a:gd name="connsiteX25" fmla="*/ 40338 w 200610"/>
                  <a:gd name="connsiteY25" fmla="*/ 55465 h 221139"/>
                  <a:gd name="connsiteX26" fmla="*/ 62668 w 200610"/>
                  <a:gd name="connsiteY26" fmla="*/ 83197 h 221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00610" h="221139">
                    <a:moveTo>
                      <a:pt x="62308" y="83558"/>
                    </a:moveTo>
                    <a:cubicBezTo>
                      <a:pt x="50063" y="68071"/>
                      <a:pt x="45741" y="63749"/>
                      <a:pt x="43580" y="61588"/>
                    </a:cubicBezTo>
                    <a:lnTo>
                      <a:pt x="60867" y="83558"/>
                    </a:lnTo>
                    <a:lnTo>
                      <a:pt x="65189" y="88960"/>
                    </a:lnTo>
                    <a:lnTo>
                      <a:pt x="69872" y="94363"/>
                    </a:lnTo>
                    <a:lnTo>
                      <a:pt x="79236" y="104807"/>
                    </a:lnTo>
                    <a:lnTo>
                      <a:pt x="88600" y="115252"/>
                    </a:lnTo>
                    <a:cubicBezTo>
                      <a:pt x="91481" y="118854"/>
                      <a:pt x="94723" y="122455"/>
                      <a:pt x="97964" y="125697"/>
                    </a:cubicBezTo>
                    <a:lnTo>
                      <a:pt x="117413" y="145866"/>
                    </a:lnTo>
                    <a:cubicBezTo>
                      <a:pt x="123896" y="152709"/>
                      <a:pt x="130739" y="159192"/>
                      <a:pt x="137222" y="165675"/>
                    </a:cubicBezTo>
                    <a:cubicBezTo>
                      <a:pt x="144065" y="172158"/>
                      <a:pt x="150548" y="178641"/>
                      <a:pt x="157751" y="185124"/>
                    </a:cubicBezTo>
                    <a:lnTo>
                      <a:pt x="179001" y="203492"/>
                    </a:lnTo>
                    <a:lnTo>
                      <a:pt x="189446" y="212496"/>
                    </a:lnTo>
                    <a:lnTo>
                      <a:pt x="200611" y="221140"/>
                    </a:lnTo>
                    <a:cubicBezTo>
                      <a:pt x="199530" y="220059"/>
                      <a:pt x="195208" y="216458"/>
                      <a:pt x="190526" y="212136"/>
                    </a:cubicBezTo>
                    <a:cubicBezTo>
                      <a:pt x="185844" y="207814"/>
                      <a:pt x="180441" y="202771"/>
                      <a:pt x="176120" y="198810"/>
                    </a:cubicBezTo>
                    <a:cubicBezTo>
                      <a:pt x="167476" y="190886"/>
                      <a:pt x="163874" y="187285"/>
                      <a:pt x="180081" y="200971"/>
                    </a:cubicBezTo>
                    <a:cubicBezTo>
                      <a:pt x="173238" y="194128"/>
                      <a:pt x="158111" y="181882"/>
                      <a:pt x="145146" y="169276"/>
                    </a:cubicBezTo>
                    <a:cubicBezTo>
                      <a:pt x="138663" y="163154"/>
                      <a:pt x="132180" y="157391"/>
                      <a:pt x="126777" y="152709"/>
                    </a:cubicBezTo>
                    <a:cubicBezTo>
                      <a:pt x="121735" y="148027"/>
                      <a:pt x="118133" y="144065"/>
                      <a:pt x="116333" y="142985"/>
                    </a:cubicBezTo>
                    <a:cubicBezTo>
                      <a:pt x="120294" y="146586"/>
                      <a:pt x="124256" y="150188"/>
                      <a:pt x="128578" y="153789"/>
                    </a:cubicBezTo>
                    <a:cubicBezTo>
                      <a:pt x="91121" y="118133"/>
                      <a:pt x="71312" y="88600"/>
                      <a:pt x="94002" y="113451"/>
                    </a:cubicBezTo>
                    <a:lnTo>
                      <a:pt x="91121" y="110210"/>
                    </a:lnTo>
                    <a:cubicBezTo>
                      <a:pt x="57626" y="76354"/>
                      <a:pt x="27733" y="39258"/>
                      <a:pt x="0" y="0"/>
                    </a:cubicBezTo>
                    <a:cubicBezTo>
                      <a:pt x="13686" y="22330"/>
                      <a:pt x="20889" y="29893"/>
                      <a:pt x="27733" y="39258"/>
                    </a:cubicBezTo>
                    <a:cubicBezTo>
                      <a:pt x="31334" y="43940"/>
                      <a:pt x="34936" y="48622"/>
                      <a:pt x="40338" y="55465"/>
                    </a:cubicBezTo>
                    <a:cubicBezTo>
                      <a:pt x="45741" y="61948"/>
                      <a:pt x="52944" y="70592"/>
                      <a:pt x="62668" y="83197"/>
                    </a:cubicBezTo>
                    <a:close/>
                  </a:path>
                </a:pathLst>
              </a:custGeom>
              <a:solidFill>
                <a:schemeClr val="accent2"/>
              </a:solidFill>
              <a:ln w="0" cap="flat">
                <a:noFill/>
                <a:prstDash val="solid"/>
                <a:miter/>
              </a:ln>
            </p:spPr>
            <p:txBody>
              <a:bodyPr rtlCol="0" anchor="ctr"/>
              <a:lstStyle/>
              <a:p>
                <a:endParaRPr lang="en-US" sz="744"/>
              </a:p>
            </p:txBody>
          </p:sp>
          <p:sp>
            <p:nvSpPr>
              <p:cNvPr id="3075" name="Freeform: Shape 3074">
                <a:extLst>
                  <a:ext uri="{FF2B5EF4-FFF2-40B4-BE49-F238E27FC236}">
                    <a16:creationId xmlns:a16="http://schemas.microsoft.com/office/drawing/2014/main" id="{F47CC860-0004-65D1-51CB-9F116288118F}"/>
                  </a:ext>
                </a:extLst>
              </p:cNvPr>
              <p:cNvSpPr/>
              <p:nvPr/>
            </p:nvSpPr>
            <p:spPr>
              <a:xfrm>
                <a:off x="10600776" y="2837457"/>
                <a:ext cx="30153" cy="720"/>
              </a:xfrm>
              <a:custGeom>
                <a:avLst/>
                <a:gdLst>
                  <a:gd name="connsiteX0" fmla="*/ 30154 w 30153"/>
                  <a:gd name="connsiteY0" fmla="*/ 0 h 720"/>
                  <a:gd name="connsiteX1" fmla="*/ 981 w 30153"/>
                  <a:gd name="connsiteY1" fmla="*/ 720 h 720"/>
                  <a:gd name="connsiteX2" fmla="*/ 30154 w 30153"/>
                  <a:gd name="connsiteY2" fmla="*/ 0 h 720"/>
                </a:gdLst>
                <a:ahLst/>
                <a:cxnLst>
                  <a:cxn ang="0">
                    <a:pos x="connsiteX0" y="connsiteY0"/>
                  </a:cxn>
                  <a:cxn ang="0">
                    <a:pos x="connsiteX1" y="connsiteY1"/>
                  </a:cxn>
                  <a:cxn ang="0">
                    <a:pos x="connsiteX2" y="connsiteY2"/>
                  </a:cxn>
                </a:cxnLst>
                <a:rect l="l" t="t" r="r" b="b"/>
                <a:pathLst>
                  <a:path w="30153" h="720">
                    <a:moveTo>
                      <a:pt x="30154" y="0"/>
                    </a:moveTo>
                    <a:cubicBezTo>
                      <a:pt x="1341" y="0"/>
                      <a:pt x="-2261" y="720"/>
                      <a:pt x="981" y="720"/>
                    </a:cubicBezTo>
                    <a:cubicBezTo>
                      <a:pt x="11425" y="720"/>
                      <a:pt x="21150" y="360"/>
                      <a:pt x="30154" y="0"/>
                    </a:cubicBezTo>
                    <a:close/>
                  </a:path>
                </a:pathLst>
              </a:custGeom>
              <a:solidFill>
                <a:schemeClr val="accent2"/>
              </a:solidFill>
              <a:ln w="0" cap="flat">
                <a:noFill/>
                <a:prstDash val="solid"/>
                <a:miter/>
              </a:ln>
            </p:spPr>
            <p:txBody>
              <a:bodyPr rtlCol="0" anchor="ctr"/>
              <a:lstStyle/>
              <a:p>
                <a:endParaRPr lang="en-US" sz="744"/>
              </a:p>
            </p:txBody>
          </p:sp>
          <p:sp>
            <p:nvSpPr>
              <p:cNvPr id="3076" name="Freeform: Shape 3075">
                <a:extLst>
                  <a:ext uri="{FF2B5EF4-FFF2-40B4-BE49-F238E27FC236}">
                    <a16:creationId xmlns:a16="http://schemas.microsoft.com/office/drawing/2014/main" id="{794736E4-AD39-DDF2-4D9C-D9F13A9E2F13}"/>
                  </a:ext>
                </a:extLst>
              </p:cNvPr>
              <p:cNvSpPr/>
              <p:nvPr/>
            </p:nvSpPr>
            <p:spPr>
              <a:xfrm>
                <a:off x="8497687" y="5376603"/>
                <a:ext cx="23770" cy="38537"/>
              </a:xfrm>
              <a:custGeom>
                <a:avLst/>
                <a:gdLst>
                  <a:gd name="connsiteX0" fmla="*/ 23411 w 23770"/>
                  <a:gd name="connsiteY0" fmla="*/ 38177 h 38537"/>
                  <a:gd name="connsiteX1" fmla="*/ 11525 w 23770"/>
                  <a:gd name="connsiteY1" fmla="*/ 19089 h 38537"/>
                  <a:gd name="connsiteX2" fmla="*/ 5402 w 23770"/>
                  <a:gd name="connsiteY2" fmla="*/ 9724 h 38537"/>
                  <a:gd name="connsiteX3" fmla="*/ 0 w 23770"/>
                  <a:gd name="connsiteY3" fmla="*/ 0 h 38537"/>
                  <a:gd name="connsiteX4" fmla="*/ 6483 w 23770"/>
                  <a:gd name="connsiteY4" fmla="*/ 11525 h 38537"/>
                  <a:gd name="connsiteX5" fmla="*/ 12966 w 23770"/>
                  <a:gd name="connsiteY5" fmla="*/ 21610 h 38537"/>
                  <a:gd name="connsiteX6" fmla="*/ 23771 w 23770"/>
                  <a:gd name="connsiteY6" fmla="*/ 38537 h 38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770" h="38537">
                    <a:moveTo>
                      <a:pt x="23411" y="38177"/>
                    </a:moveTo>
                    <a:lnTo>
                      <a:pt x="11525" y="19089"/>
                    </a:lnTo>
                    <a:lnTo>
                      <a:pt x="5402" y="9724"/>
                    </a:lnTo>
                    <a:lnTo>
                      <a:pt x="0" y="0"/>
                    </a:lnTo>
                    <a:cubicBezTo>
                      <a:pt x="2161" y="3962"/>
                      <a:pt x="4322" y="7923"/>
                      <a:pt x="6483" y="11525"/>
                    </a:cubicBezTo>
                    <a:cubicBezTo>
                      <a:pt x="8644" y="15127"/>
                      <a:pt x="10805" y="18368"/>
                      <a:pt x="12966" y="21610"/>
                    </a:cubicBezTo>
                    <a:cubicBezTo>
                      <a:pt x="16928" y="28093"/>
                      <a:pt x="20529" y="33855"/>
                      <a:pt x="23771" y="38537"/>
                    </a:cubicBezTo>
                    <a:close/>
                  </a:path>
                </a:pathLst>
              </a:custGeom>
              <a:solidFill>
                <a:schemeClr val="accent2"/>
              </a:solidFill>
              <a:ln w="0" cap="flat">
                <a:noFill/>
                <a:prstDash val="solid"/>
                <a:miter/>
              </a:ln>
            </p:spPr>
            <p:txBody>
              <a:bodyPr rtlCol="0" anchor="ctr"/>
              <a:lstStyle/>
              <a:p>
                <a:endParaRPr lang="en-US" sz="744"/>
              </a:p>
            </p:txBody>
          </p:sp>
          <p:sp>
            <p:nvSpPr>
              <p:cNvPr id="3077" name="Freeform: Shape 3076">
                <a:extLst>
                  <a:ext uri="{FF2B5EF4-FFF2-40B4-BE49-F238E27FC236}">
                    <a16:creationId xmlns:a16="http://schemas.microsoft.com/office/drawing/2014/main" id="{FCAAD8F9-E97D-9900-7261-8D552EC1123C}"/>
                  </a:ext>
                </a:extLst>
              </p:cNvPr>
              <p:cNvSpPr/>
              <p:nvPr/>
            </p:nvSpPr>
            <p:spPr>
              <a:xfrm>
                <a:off x="8724950" y="5616471"/>
                <a:ext cx="15807" cy="12965"/>
              </a:xfrm>
              <a:custGeom>
                <a:avLst/>
                <a:gdLst>
                  <a:gd name="connsiteX0" fmla="*/ 15487 w 15807"/>
                  <a:gd name="connsiteY0" fmla="*/ 12966 h 12965"/>
                  <a:gd name="connsiteX1" fmla="*/ 15487 w 15807"/>
                  <a:gd name="connsiteY1" fmla="*/ 12246 h 12965"/>
                  <a:gd name="connsiteX2" fmla="*/ 0 w 15807"/>
                  <a:gd name="connsiteY2" fmla="*/ 0 h 12965"/>
                  <a:gd name="connsiteX3" fmla="*/ 360 w 15807"/>
                  <a:gd name="connsiteY3" fmla="*/ 0 h 12965"/>
                  <a:gd name="connsiteX4" fmla="*/ 15487 w 15807"/>
                  <a:gd name="connsiteY4" fmla="*/ 12246 h 12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807" h="12965">
                    <a:moveTo>
                      <a:pt x="15487" y="12966"/>
                    </a:moveTo>
                    <a:cubicBezTo>
                      <a:pt x="15487" y="12966"/>
                      <a:pt x="16207" y="12966"/>
                      <a:pt x="15487" y="12246"/>
                    </a:cubicBezTo>
                    <a:lnTo>
                      <a:pt x="0" y="0"/>
                    </a:lnTo>
                    <a:cubicBezTo>
                      <a:pt x="0" y="0"/>
                      <a:pt x="0" y="0"/>
                      <a:pt x="360" y="0"/>
                    </a:cubicBezTo>
                    <a:cubicBezTo>
                      <a:pt x="6123" y="4682"/>
                      <a:pt x="11165" y="8644"/>
                      <a:pt x="15487" y="12246"/>
                    </a:cubicBezTo>
                    <a:close/>
                  </a:path>
                </a:pathLst>
              </a:custGeom>
              <a:solidFill>
                <a:schemeClr val="accent2"/>
              </a:solidFill>
              <a:ln w="0" cap="flat">
                <a:noFill/>
                <a:prstDash val="solid"/>
                <a:miter/>
              </a:ln>
            </p:spPr>
            <p:txBody>
              <a:bodyPr rtlCol="0" anchor="ctr"/>
              <a:lstStyle/>
              <a:p>
                <a:endParaRPr lang="en-US" sz="744"/>
              </a:p>
            </p:txBody>
          </p:sp>
          <p:sp>
            <p:nvSpPr>
              <p:cNvPr id="3078" name="Freeform: Shape 3077">
                <a:extLst>
                  <a:ext uri="{FF2B5EF4-FFF2-40B4-BE49-F238E27FC236}">
                    <a16:creationId xmlns:a16="http://schemas.microsoft.com/office/drawing/2014/main" id="{0B19211F-0F83-9437-C191-1874D9C02236}"/>
                  </a:ext>
                </a:extLst>
              </p:cNvPr>
              <p:cNvSpPr/>
              <p:nvPr/>
            </p:nvSpPr>
            <p:spPr>
              <a:xfrm>
                <a:off x="8386037" y="4409566"/>
                <a:ext cx="3601" cy="14406"/>
              </a:xfrm>
              <a:custGeom>
                <a:avLst/>
                <a:gdLst>
                  <a:gd name="connsiteX0" fmla="*/ 0 w 3601"/>
                  <a:gd name="connsiteY0" fmla="*/ 14407 h 14406"/>
                  <a:gd name="connsiteX1" fmla="*/ 0 w 3601"/>
                  <a:gd name="connsiteY1" fmla="*/ 0 h 14406"/>
                  <a:gd name="connsiteX2" fmla="*/ 0 w 3601"/>
                  <a:gd name="connsiteY2" fmla="*/ 14407 h 14406"/>
                </a:gdLst>
                <a:ahLst/>
                <a:cxnLst>
                  <a:cxn ang="0">
                    <a:pos x="connsiteX0" y="connsiteY0"/>
                  </a:cxn>
                  <a:cxn ang="0">
                    <a:pos x="connsiteX1" y="connsiteY1"/>
                  </a:cxn>
                  <a:cxn ang="0">
                    <a:pos x="connsiteX2" y="connsiteY2"/>
                  </a:cxn>
                </a:cxnLst>
                <a:rect l="l" t="t" r="r" b="b"/>
                <a:pathLst>
                  <a:path w="3601" h="14406">
                    <a:moveTo>
                      <a:pt x="0" y="14407"/>
                    </a:moveTo>
                    <a:cubicBezTo>
                      <a:pt x="0" y="9724"/>
                      <a:pt x="0" y="5402"/>
                      <a:pt x="0" y="0"/>
                    </a:cubicBezTo>
                    <a:cubicBezTo>
                      <a:pt x="0" y="5402"/>
                      <a:pt x="0" y="10085"/>
                      <a:pt x="0" y="14407"/>
                    </a:cubicBezTo>
                    <a:close/>
                  </a:path>
                </a:pathLst>
              </a:custGeom>
              <a:solidFill>
                <a:schemeClr val="accent2"/>
              </a:solidFill>
              <a:ln w="0" cap="flat">
                <a:noFill/>
                <a:prstDash val="solid"/>
                <a:miter/>
              </a:ln>
            </p:spPr>
            <p:txBody>
              <a:bodyPr rtlCol="0" anchor="ctr"/>
              <a:lstStyle/>
              <a:p>
                <a:endParaRPr lang="en-US" sz="744"/>
              </a:p>
            </p:txBody>
          </p:sp>
          <p:sp>
            <p:nvSpPr>
              <p:cNvPr id="3079" name="Freeform: Shape 3078">
                <a:extLst>
                  <a:ext uri="{FF2B5EF4-FFF2-40B4-BE49-F238E27FC236}">
                    <a16:creationId xmlns:a16="http://schemas.microsoft.com/office/drawing/2014/main" id="{69258D5F-07ED-B098-8145-ACBA66EBA344}"/>
                  </a:ext>
                </a:extLst>
              </p:cNvPr>
              <p:cNvSpPr/>
              <p:nvPr/>
            </p:nvSpPr>
            <p:spPr>
              <a:xfrm>
                <a:off x="9058100" y="5796552"/>
                <a:ext cx="223660" cy="31334"/>
              </a:xfrm>
              <a:custGeom>
                <a:avLst/>
                <a:gdLst>
                  <a:gd name="connsiteX0" fmla="*/ 223301 w 223660"/>
                  <a:gd name="connsiteY0" fmla="*/ 30254 h 31334"/>
                  <a:gd name="connsiteX1" fmla="*/ 127858 w 223660"/>
                  <a:gd name="connsiteY1" fmla="*/ 23411 h 31334"/>
                  <a:gd name="connsiteX2" fmla="*/ 118493 w 223660"/>
                  <a:gd name="connsiteY2" fmla="*/ 21250 h 31334"/>
                  <a:gd name="connsiteX3" fmla="*/ 114892 w 223660"/>
                  <a:gd name="connsiteY3" fmla="*/ 19809 h 31334"/>
                  <a:gd name="connsiteX4" fmla="*/ 83197 w 223660"/>
                  <a:gd name="connsiteY4" fmla="*/ 15127 h 31334"/>
                  <a:gd name="connsiteX5" fmla="*/ 102286 w 223660"/>
                  <a:gd name="connsiteY5" fmla="*/ 18368 h 31334"/>
                  <a:gd name="connsiteX6" fmla="*/ 76715 w 223660"/>
                  <a:gd name="connsiteY6" fmla="*/ 15487 h 31334"/>
                  <a:gd name="connsiteX7" fmla="*/ 63028 w 223660"/>
                  <a:gd name="connsiteY7" fmla="*/ 13686 h 31334"/>
                  <a:gd name="connsiteX8" fmla="*/ 0 w 223660"/>
                  <a:gd name="connsiteY8" fmla="*/ 0 h 31334"/>
                  <a:gd name="connsiteX9" fmla="*/ 32775 w 223660"/>
                  <a:gd name="connsiteY9" fmla="*/ 10085 h 31334"/>
                  <a:gd name="connsiteX10" fmla="*/ 58706 w 223660"/>
                  <a:gd name="connsiteY10" fmla="*/ 15847 h 31334"/>
                  <a:gd name="connsiteX11" fmla="*/ 80316 w 223660"/>
                  <a:gd name="connsiteY11" fmla="*/ 19809 h 31334"/>
                  <a:gd name="connsiteX12" fmla="*/ 100485 w 223660"/>
                  <a:gd name="connsiteY12" fmla="*/ 22690 h 31334"/>
                  <a:gd name="connsiteX13" fmla="*/ 113451 w 223660"/>
                  <a:gd name="connsiteY13" fmla="*/ 24851 h 31334"/>
                  <a:gd name="connsiteX14" fmla="*/ 125337 w 223660"/>
                  <a:gd name="connsiteY14" fmla="*/ 26652 h 31334"/>
                  <a:gd name="connsiteX15" fmla="*/ 165315 w 223660"/>
                  <a:gd name="connsiteY15" fmla="*/ 29893 h 31334"/>
                  <a:gd name="connsiteX16" fmla="*/ 205293 w 223660"/>
                  <a:gd name="connsiteY16" fmla="*/ 31334 h 31334"/>
                  <a:gd name="connsiteX17" fmla="*/ 223661 w 223660"/>
                  <a:gd name="connsiteY17" fmla="*/ 30614 h 31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3660" h="31334">
                    <a:moveTo>
                      <a:pt x="223301" y="30254"/>
                    </a:moveTo>
                    <a:cubicBezTo>
                      <a:pt x="191246" y="29893"/>
                      <a:pt x="159552" y="27372"/>
                      <a:pt x="127858" y="23411"/>
                    </a:cubicBezTo>
                    <a:cubicBezTo>
                      <a:pt x="134341" y="23411"/>
                      <a:pt x="126057" y="22690"/>
                      <a:pt x="118493" y="21250"/>
                    </a:cubicBezTo>
                    <a:cubicBezTo>
                      <a:pt x="111290" y="19809"/>
                      <a:pt x="104807" y="18368"/>
                      <a:pt x="114892" y="19809"/>
                    </a:cubicBezTo>
                    <a:cubicBezTo>
                      <a:pt x="107689" y="18728"/>
                      <a:pt x="73833" y="12966"/>
                      <a:pt x="83197" y="15127"/>
                    </a:cubicBezTo>
                    <a:lnTo>
                      <a:pt x="102286" y="18368"/>
                    </a:lnTo>
                    <a:cubicBezTo>
                      <a:pt x="89680" y="16567"/>
                      <a:pt x="82117" y="15847"/>
                      <a:pt x="76715" y="15487"/>
                    </a:cubicBezTo>
                    <a:cubicBezTo>
                      <a:pt x="71312" y="14767"/>
                      <a:pt x="67711" y="14407"/>
                      <a:pt x="63028" y="13686"/>
                    </a:cubicBezTo>
                    <a:cubicBezTo>
                      <a:pt x="54024" y="12246"/>
                      <a:pt x="40698" y="10805"/>
                      <a:pt x="0" y="0"/>
                    </a:cubicBezTo>
                    <a:cubicBezTo>
                      <a:pt x="12606" y="3962"/>
                      <a:pt x="23411" y="7203"/>
                      <a:pt x="32775" y="10085"/>
                    </a:cubicBezTo>
                    <a:cubicBezTo>
                      <a:pt x="42499" y="12606"/>
                      <a:pt x="50783" y="14407"/>
                      <a:pt x="58706" y="15847"/>
                    </a:cubicBezTo>
                    <a:cubicBezTo>
                      <a:pt x="66270" y="17288"/>
                      <a:pt x="73473" y="19089"/>
                      <a:pt x="80316" y="19809"/>
                    </a:cubicBezTo>
                    <a:cubicBezTo>
                      <a:pt x="87159" y="20889"/>
                      <a:pt x="93642" y="21610"/>
                      <a:pt x="100485" y="22690"/>
                    </a:cubicBezTo>
                    <a:cubicBezTo>
                      <a:pt x="105167" y="23411"/>
                      <a:pt x="109489" y="24131"/>
                      <a:pt x="113451" y="24851"/>
                    </a:cubicBezTo>
                    <a:cubicBezTo>
                      <a:pt x="117413" y="25571"/>
                      <a:pt x="121375" y="26292"/>
                      <a:pt x="125337" y="26652"/>
                    </a:cubicBezTo>
                    <a:lnTo>
                      <a:pt x="165315" y="29893"/>
                    </a:lnTo>
                    <a:lnTo>
                      <a:pt x="205293" y="31334"/>
                    </a:lnTo>
                    <a:cubicBezTo>
                      <a:pt x="211415" y="31334"/>
                      <a:pt x="217538" y="30614"/>
                      <a:pt x="223661" y="30614"/>
                    </a:cubicBezTo>
                    <a:close/>
                  </a:path>
                </a:pathLst>
              </a:custGeom>
              <a:solidFill>
                <a:schemeClr val="accent2"/>
              </a:solidFill>
              <a:ln w="0" cap="flat">
                <a:noFill/>
                <a:prstDash val="solid"/>
                <a:miter/>
              </a:ln>
            </p:spPr>
            <p:txBody>
              <a:bodyPr rtlCol="0" anchor="ctr"/>
              <a:lstStyle/>
              <a:p>
                <a:endParaRPr lang="en-US" sz="744"/>
              </a:p>
            </p:txBody>
          </p:sp>
          <p:sp>
            <p:nvSpPr>
              <p:cNvPr id="3080" name="Freeform: Shape 3079">
                <a:extLst>
                  <a:ext uri="{FF2B5EF4-FFF2-40B4-BE49-F238E27FC236}">
                    <a16:creationId xmlns:a16="http://schemas.microsoft.com/office/drawing/2014/main" id="{08034C2D-2C97-A753-5E9C-2569F385CB3A}"/>
                  </a:ext>
                </a:extLst>
              </p:cNvPr>
              <p:cNvSpPr/>
              <p:nvPr/>
            </p:nvSpPr>
            <p:spPr>
              <a:xfrm>
                <a:off x="9255109" y="2854024"/>
                <a:ext cx="1080" cy="3601"/>
              </a:xfrm>
              <a:custGeom>
                <a:avLst/>
                <a:gdLst>
                  <a:gd name="connsiteX0" fmla="*/ 1081 w 1080"/>
                  <a:gd name="connsiteY0" fmla="*/ 0 h 3601"/>
                  <a:gd name="connsiteX1" fmla="*/ 0 w 1080"/>
                  <a:gd name="connsiteY1" fmla="*/ 0 h 3601"/>
                  <a:gd name="connsiteX2" fmla="*/ 1081 w 1080"/>
                  <a:gd name="connsiteY2" fmla="*/ 0 h 3601"/>
                </a:gdLst>
                <a:ahLst/>
                <a:cxnLst>
                  <a:cxn ang="0">
                    <a:pos x="connsiteX0" y="connsiteY0"/>
                  </a:cxn>
                  <a:cxn ang="0">
                    <a:pos x="connsiteX1" y="connsiteY1"/>
                  </a:cxn>
                  <a:cxn ang="0">
                    <a:pos x="connsiteX2" y="connsiteY2"/>
                  </a:cxn>
                </a:cxnLst>
                <a:rect l="l" t="t" r="r" b="b"/>
                <a:pathLst>
                  <a:path w="1080" h="3601">
                    <a:moveTo>
                      <a:pt x="1081" y="0"/>
                    </a:moveTo>
                    <a:lnTo>
                      <a:pt x="0" y="0"/>
                    </a:lnTo>
                    <a:cubicBezTo>
                      <a:pt x="1081" y="0"/>
                      <a:pt x="1081" y="0"/>
                      <a:pt x="1081" y="0"/>
                    </a:cubicBezTo>
                    <a:close/>
                  </a:path>
                </a:pathLst>
              </a:custGeom>
              <a:solidFill>
                <a:schemeClr val="accent2"/>
              </a:solidFill>
              <a:ln w="0" cap="flat">
                <a:noFill/>
                <a:prstDash val="solid"/>
                <a:miter/>
              </a:ln>
            </p:spPr>
            <p:txBody>
              <a:bodyPr rtlCol="0" anchor="ctr"/>
              <a:lstStyle/>
              <a:p>
                <a:endParaRPr lang="en-US" sz="744"/>
              </a:p>
            </p:txBody>
          </p:sp>
          <p:sp>
            <p:nvSpPr>
              <p:cNvPr id="3081" name="Freeform: Shape 3080">
                <a:extLst>
                  <a:ext uri="{FF2B5EF4-FFF2-40B4-BE49-F238E27FC236}">
                    <a16:creationId xmlns:a16="http://schemas.microsoft.com/office/drawing/2014/main" id="{AD074AA4-8D3F-429E-124C-FBB1050B2881}"/>
                  </a:ext>
                </a:extLst>
              </p:cNvPr>
              <p:cNvSpPr/>
              <p:nvPr/>
            </p:nvSpPr>
            <p:spPr>
              <a:xfrm>
                <a:off x="9241501" y="2854385"/>
                <a:ext cx="13608" cy="1779"/>
              </a:xfrm>
              <a:custGeom>
                <a:avLst/>
                <a:gdLst>
                  <a:gd name="connsiteX0" fmla="*/ 9286 w 13608"/>
                  <a:gd name="connsiteY0" fmla="*/ 1080 h 1779"/>
                  <a:gd name="connsiteX1" fmla="*/ 13608 w 13608"/>
                  <a:gd name="connsiteY1" fmla="*/ 0 h 1779"/>
                  <a:gd name="connsiteX2" fmla="*/ 9286 w 13608"/>
                  <a:gd name="connsiteY2" fmla="*/ 1080 h 1779"/>
                </a:gdLst>
                <a:ahLst/>
                <a:cxnLst>
                  <a:cxn ang="0">
                    <a:pos x="connsiteX0" y="connsiteY0"/>
                  </a:cxn>
                  <a:cxn ang="0">
                    <a:pos x="connsiteX1" y="connsiteY1"/>
                  </a:cxn>
                  <a:cxn ang="0">
                    <a:pos x="connsiteX2" y="connsiteY2"/>
                  </a:cxn>
                </a:cxnLst>
                <a:rect l="l" t="t" r="r" b="b"/>
                <a:pathLst>
                  <a:path w="13608" h="1779">
                    <a:moveTo>
                      <a:pt x="9286" y="1080"/>
                    </a:moveTo>
                    <a:lnTo>
                      <a:pt x="13608" y="0"/>
                    </a:lnTo>
                    <a:cubicBezTo>
                      <a:pt x="8566" y="720"/>
                      <a:pt x="-11603" y="2881"/>
                      <a:pt x="9286" y="1080"/>
                    </a:cubicBezTo>
                    <a:close/>
                  </a:path>
                </a:pathLst>
              </a:custGeom>
              <a:solidFill>
                <a:schemeClr val="accent2"/>
              </a:solidFill>
              <a:ln w="0" cap="flat">
                <a:noFill/>
                <a:prstDash val="solid"/>
                <a:miter/>
              </a:ln>
            </p:spPr>
            <p:txBody>
              <a:bodyPr rtlCol="0" anchor="ctr"/>
              <a:lstStyle/>
              <a:p>
                <a:endParaRPr lang="en-US" sz="744"/>
              </a:p>
            </p:txBody>
          </p:sp>
          <p:sp>
            <p:nvSpPr>
              <p:cNvPr id="3082" name="Freeform: Shape 3081">
                <a:extLst>
                  <a:ext uri="{FF2B5EF4-FFF2-40B4-BE49-F238E27FC236}">
                    <a16:creationId xmlns:a16="http://schemas.microsoft.com/office/drawing/2014/main" id="{46660FB4-FA84-9E0D-9412-E5AF9EA6DD8B}"/>
                  </a:ext>
                </a:extLst>
              </p:cNvPr>
              <p:cNvSpPr/>
              <p:nvPr/>
            </p:nvSpPr>
            <p:spPr>
              <a:xfrm>
                <a:off x="8521098" y="5414780"/>
                <a:ext cx="18728" cy="27732"/>
              </a:xfrm>
              <a:custGeom>
                <a:avLst/>
                <a:gdLst>
                  <a:gd name="connsiteX0" fmla="*/ 10085 w 18728"/>
                  <a:gd name="connsiteY0" fmla="*/ 13326 h 27732"/>
                  <a:gd name="connsiteX1" fmla="*/ 6483 w 18728"/>
                  <a:gd name="connsiteY1" fmla="*/ 9364 h 27732"/>
                  <a:gd name="connsiteX2" fmla="*/ 0 w 18728"/>
                  <a:gd name="connsiteY2" fmla="*/ 0 h 27732"/>
                  <a:gd name="connsiteX3" fmla="*/ 18728 w 18728"/>
                  <a:gd name="connsiteY3" fmla="*/ 27733 h 27732"/>
                  <a:gd name="connsiteX4" fmla="*/ 9724 w 18728"/>
                  <a:gd name="connsiteY4" fmla="*/ 13326 h 277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728" h="27732">
                    <a:moveTo>
                      <a:pt x="10085" y="13326"/>
                    </a:moveTo>
                    <a:cubicBezTo>
                      <a:pt x="9364" y="12966"/>
                      <a:pt x="8284" y="11525"/>
                      <a:pt x="6483" y="9364"/>
                    </a:cubicBezTo>
                    <a:cubicBezTo>
                      <a:pt x="4682" y="7203"/>
                      <a:pt x="2881" y="3962"/>
                      <a:pt x="0" y="0"/>
                    </a:cubicBezTo>
                    <a:cubicBezTo>
                      <a:pt x="5763" y="9724"/>
                      <a:pt x="12606" y="18728"/>
                      <a:pt x="18728" y="27733"/>
                    </a:cubicBezTo>
                    <a:cubicBezTo>
                      <a:pt x="16207" y="23771"/>
                      <a:pt x="12966" y="18368"/>
                      <a:pt x="9724" y="13326"/>
                    </a:cubicBezTo>
                    <a:close/>
                  </a:path>
                </a:pathLst>
              </a:custGeom>
              <a:solidFill>
                <a:schemeClr val="accent2"/>
              </a:solidFill>
              <a:ln w="0" cap="flat">
                <a:noFill/>
                <a:prstDash val="solid"/>
                <a:miter/>
              </a:ln>
            </p:spPr>
            <p:txBody>
              <a:bodyPr rtlCol="0" anchor="ctr"/>
              <a:lstStyle/>
              <a:p>
                <a:endParaRPr lang="en-US" sz="744"/>
              </a:p>
            </p:txBody>
          </p:sp>
          <p:sp>
            <p:nvSpPr>
              <p:cNvPr id="3083" name="Freeform: Shape 3082">
                <a:extLst>
                  <a:ext uri="{FF2B5EF4-FFF2-40B4-BE49-F238E27FC236}">
                    <a16:creationId xmlns:a16="http://schemas.microsoft.com/office/drawing/2014/main" id="{E81479F7-7AF6-5ED3-DB1F-D366A72CCF5F}"/>
                  </a:ext>
                </a:extLst>
              </p:cNvPr>
              <p:cNvSpPr/>
              <p:nvPr/>
            </p:nvSpPr>
            <p:spPr>
              <a:xfrm>
                <a:off x="8578003" y="5487533"/>
                <a:ext cx="74913" cy="86439"/>
              </a:xfrm>
              <a:custGeom>
                <a:avLst/>
                <a:gdLst>
                  <a:gd name="connsiteX0" fmla="*/ 360 w 74913"/>
                  <a:gd name="connsiteY0" fmla="*/ 360 h 86439"/>
                  <a:gd name="connsiteX1" fmla="*/ 12966 w 74913"/>
                  <a:gd name="connsiteY1" fmla="*/ 16928 h 86439"/>
                  <a:gd name="connsiteX2" fmla="*/ 25932 w 74913"/>
                  <a:gd name="connsiteY2" fmla="*/ 33135 h 86439"/>
                  <a:gd name="connsiteX3" fmla="*/ 39258 w 74913"/>
                  <a:gd name="connsiteY3" fmla="*/ 48982 h 86439"/>
                  <a:gd name="connsiteX4" fmla="*/ 52944 w 74913"/>
                  <a:gd name="connsiteY4" fmla="*/ 64829 h 86439"/>
                  <a:gd name="connsiteX5" fmla="*/ 74914 w 74913"/>
                  <a:gd name="connsiteY5" fmla="*/ 86439 h 86439"/>
                  <a:gd name="connsiteX6" fmla="*/ 66270 w 74913"/>
                  <a:gd name="connsiteY6" fmla="*/ 77795 h 86439"/>
                  <a:gd name="connsiteX7" fmla="*/ 57626 w 74913"/>
                  <a:gd name="connsiteY7" fmla="*/ 68431 h 86439"/>
                  <a:gd name="connsiteX8" fmla="*/ 39618 w 74913"/>
                  <a:gd name="connsiteY8" fmla="*/ 47902 h 86439"/>
                  <a:gd name="connsiteX9" fmla="*/ 29893 w 74913"/>
                  <a:gd name="connsiteY9" fmla="*/ 37097 h 86439"/>
                  <a:gd name="connsiteX10" fmla="*/ 20169 w 74913"/>
                  <a:gd name="connsiteY10" fmla="*/ 25211 h 86439"/>
                  <a:gd name="connsiteX11" fmla="*/ 10085 w 74913"/>
                  <a:gd name="connsiteY11" fmla="*/ 12966 h 86439"/>
                  <a:gd name="connsiteX12" fmla="*/ 0 w 74913"/>
                  <a:gd name="connsiteY12" fmla="*/ 0 h 86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4913" h="86439">
                    <a:moveTo>
                      <a:pt x="360" y="360"/>
                    </a:moveTo>
                    <a:cubicBezTo>
                      <a:pt x="4322" y="6123"/>
                      <a:pt x="8644" y="11525"/>
                      <a:pt x="12966" y="16928"/>
                    </a:cubicBezTo>
                    <a:lnTo>
                      <a:pt x="25932" y="33135"/>
                    </a:lnTo>
                    <a:cubicBezTo>
                      <a:pt x="30254" y="38537"/>
                      <a:pt x="34936" y="43940"/>
                      <a:pt x="39258" y="48982"/>
                    </a:cubicBezTo>
                    <a:lnTo>
                      <a:pt x="52944" y="64829"/>
                    </a:lnTo>
                    <a:cubicBezTo>
                      <a:pt x="59787" y="72393"/>
                      <a:pt x="67350" y="79236"/>
                      <a:pt x="74914" y="86439"/>
                    </a:cubicBezTo>
                    <a:cubicBezTo>
                      <a:pt x="72033" y="83558"/>
                      <a:pt x="69151" y="80676"/>
                      <a:pt x="66270" y="77795"/>
                    </a:cubicBezTo>
                    <a:cubicBezTo>
                      <a:pt x="63389" y="74914"/>
                      <a:pt x="60147" y="71672"/>
                      <a:pt x="57626" y="68431"/>
                    </a:cubicBezTo>
                    <a:cubicBezTo>
                      <a:pt x="51863" y="61948"/>
                      <a:pt x="45741" y="55105"/>
                      <a:pt x="39618" y="47902"/>
                    </a:cubicBezTo>
                    <a:cubicBezTo>
                      <a:pt x="36376" y="44300"/>
                      <a:pt x="33135" y="40698"/>
                      <a:pt x="29893" y="37097"/>
                    </a:cubicBezTo>
                    <a:cubicBezTo>
                      <a:pt x="26652" y="33135"/>
                      <a:pt x="23771" y="29173"/>
                      <a:pt x="20169" y="25211"/>
                    </a:cubicBezTo>
                    <a:cubicBezTo>
                      <a:pt x="16928" y="21249"/>
                      <a:pt x="13686" y="16928"/>
                      <a:pt x="10085" y="12966"/>
                    </a:cubicBezTo>
                    <a:cubicBezTo>
                      <a:pt x="6843" y="8644"/>
                      <a:pt x="3241" y="4682"/>
                      <a:pt x="0" y="0"/>
                    </a:cubicBezTo>
                    <a:close/>
                  </a:path>
                </a:pathLst>
              </a:custGeom>
              <a:solidFill>
                <a:schemeClr val="accent2"/>
              </a:solidFill>
              <a:ln w="0" cap="flat">
                <a:noFill/>
                <a:prstDash val="solid"/>
                <a:miter/>
              </a:ln>
            </p:spPr>
            <p:txBody>
              <a:bodyPr rtlCol="0" anchor="ctr"/>
              <a:lstStyle/>
              <a:p>
                <a:endParaRPr lang="en-US" sz="744"/>
              </a:p>
            </p:txBody>
          </p:sp>
          <p:sp>
            <p:nvSpPr>
              <p:cNvPr id="3084" name="Freeform: Shape 3083">
                <a:extLst>
                  <a:ext uri="{FF2B5EF4-FFF2-40B4-BE49-F238E27FC236}">
                    <a16:creationId xmlns:a16="http://schemas.microsoft.com/office/drawing/2014/main" id="{C8CE4DE9-F07A-4ECF-C4CB-16253D33AEEF}"/>
                  </a:ext>
                </a:extLst>
              </p:cNvPr>
              <p:cNvSpPr/>
              <p:nvPr/>
            </p:nvSpPr>
            <p:spPr>
              <a:xfrm>
                <a:off x="8375952" y="4059840"/>
                <a:ext cx="120654" cy="1316402"/>
              </a:xfrm>
              <a:custGeom>
                <a:avLst/>
                <a:gdLst>
                  <a:gd name="connsiteX0" fmla="*/ 8644 w 120654"/>
                  <a:gd name="connsiteY0" fmla="*/ 495592 h 1316402"/>
                  <a:gd name="connsiteX1" fmla="*/ 12246 w 120654"/>
                  <a:gd name="connsiteY1" fmla="*/ 458856 h 1316402"/>
                  <a:gd name="connsiteX2" fmla="*/ 10085 w 120654"/>
                  <a:gd name="connsiteY2" fmla="*/ 364493 h 1316402"/>
                  <a:gd name="connsiteX3" fmla="*/ 6123 w 120654"/>
                  <a:gd name="connsiteY3" fmla="*/ 483707 h 1316402"/>
                  <a:gd name="connsiteX4" fmla="*/ 3962 w 120654"/>
                  <a:gd name="connsiteY4" fmla="*/ 337481 h 1316402"/>
                  <a:gd name="connsiteX5" fmla="*/ 8284 w 120654"/>
                  <a:gd name="connsiteY5" fmla="*/ 395827 h 1316402"/>
                  <a:gd name="connsiteX6" fmla="*/ 6123 w 120654"/>
                  <a:gd name="connsiteY6" fmla="*/ 326676 h 1316402"/>
                  <a:gd name="connsiteX7" fmla="*/ 6483 w 120654"/>
                  <a:gd name="connsiteY7" fmla="*/ 95091 h 1316402"/>
                  <a:gd name="connsiteX8" fmla="*/ 3602 w 120654"/>
                  <a:gd name="connsiteY8" fmla="*/ 369 h 1316402"/>
                  <a:gd name="connsiteX9" fmla="*/ 0 w 120654"/>
                  <a:gd name="connsiteY9" fmla="*/ 117061 h 1316402"/>
                  <a:gd name="connsiteX10" fmla="*/ 1080 w 120654"/>
                  <a:gd name="connsiteY10" fmla="*/ 105536 h 1316402"/>
                  <a:gd name="connsiteX11" fmla="*/ 360 w 120654"/>
                  <a:gd name="connsiteY11" fmla="*/ 159921 h 1316402"/>
                  <a:gd name="connsiteX12" fmla="*/ 3241 w 120654"/>
                  <a:gd name="connsiteY12" fmla="*/ 194496 h 1316402"/>
                  <a:gd name="connsiteX13" fmla="*/ 2521 w 120654"/>
                  <a:gd name="connsiteY13" fmla="*/ 248881 h 1316402"/>
                  <a:gd name="connsiteX14" fmla="*/ 1801 w 120654"/>
                  <a:gd name="connsiteY14" fmla="*/ 218627 h 1316402"/>
                  <a:gd name="connsiteX15" fmla="*/ 2161 w 120654"/>
                  <a:gd name="connsiteY15" fmla="*/ 346125 h 1316402"/>
                  <a:gd name="connsiteX16" fmla="*/ 1080 w 120654"/>
                  <a:gd name="connsiteY16" fmla="*/ 330277 h 1316402"/>
                  <a:gd name="connsiteX17" fmla="*/ 3962 w 120654"/>
                  <a:gd name="connsiteY17" fmla="*/ 489469 h 1316402"/>
                  <a:gd name="connsiteX18" fmla="*/ 1441 w 120654"/>
                  <a:gd name="connsiteY18" fmla="*/ 449851 h 1316402"/>
                  <a:gd name="connsiteX19" fmla="*/ 2161 w 120654"/>
                  <a:gd name="connsiteY19" fmla="*/ 714571 h 1316402"/>
                  <a:gd name="connsiteX20" fmla="*/ 3241 w 120654"/>
                  <a:gd name="connsiteY20" fmla="*/ 698003 h 1316402"/>
                  <a:gd name="connsiteX21" fmla="*/ 720 w 120654"/>
                  <a:gd name="connsiteY21" fmla="*/ 763193 h 1316402"/>
                  <a:gd name="connsiteX22" fmla="*/ 720 w 120654"/>
                  <a:gd name="connsiteY22" fmla="*/ 883847 h 1316402"/>
                  <a:gd name="connsiteX23" fmla="*/ 11165 w 120654"/>
                  <a:gd name="connsiteY23" fmla="*/ 1021429 h 1316402"/>
                  <a:gd name="connsiteX24" fmla="*/ 53664 w 120654"/>
                  <a:gd name="connsiteY24" fmla="*/ 1174138 h 1316402"/>
                  <a:gd name="connsiteX25" fmla="*/ 60867 w 120654"/>
                  <a:gd name="connsiteY25" fmla="*/ 1192507 h 1316402"/>
                  <a:gd name="connsiteX26" fmla="*/ 68071 w 120654"/>
                  <a:gd name="connsiteY26" fmla="*/ 1210875 h 1316402"/>
                  <a:gd name="connsiteX27" fmla="*/ 83918 w 120654"/>
                  <a:gd name="connsiteY27" fmla="*/ 1246891 h 1316402"/>
                  <a:gd name="connsiteX28" fmla="*/ 101566 w 120654"/>
                  <a:gd name="connsiteY28" fmla="*/ 1282187 h 1316402"/>
                  <a:gd name="connsiteX29" fmla="*/ 110930 w 120654"/>
                  <a:gd name="connsiteY29" fmla="*/ 1299475 h 1316402"/>
                  <a:gd name="connsiteX30" fmla="*/ 120654 w 120654"/>
                  <a:gd name="connsiteY30" fmla="*/ 1316402 h 1316402"/>
                  <a:gd name="connsiteX31" fmla="*/ 103006 w 120654"/>
                  <a:gd name="connsiteY31" fmla="*/ 1283628 h 1316402"/>
                  <a:gd name="connsiteX32" fmla="*/ 109489 w 120654"/>
                  <a:gd name="connsiteY32" fmla="*/ 1287229 h 1316402"/>
                  <a:gd name="connsiteX33" fmla="*/ 90041 w 120654"/>
                  <a:gd name="connsiteY33" fmla="*/ 1249412 h 1316402"/>
                  <a:gd name="connsiteX34" fmla="*/ 81397 w 120654"/>
                  <a:gd name="connsiteY34" fmla="*/ 1230324 h 1316402"/>
                  <a:gd name="connsiteX35" fmla="*/ 74914 w 120654"/>
                  <a:gd name="connsiteY35" fmla="*/ 1214837 h 1316402"/>
                  <a:gd name="connsiteX36" fmla="*/ 70952 w 120654"/>
                  <a:gd name="connsiteY36" fmla="*/ 1204752 h 1316402"/>
                  <a:gd name="connsiteX37" fmla="*/ 66630 w 120654"/>
                  <a:gd name="connsiteY37" fmla="*/ 1192507 h 1316402"/>
                  <a:gd name="connsiteX38" fmla="*/ 75634 w 120654"/>
                  <a:gd name="connsiteY38" fmla="*/ 1210515 h 1316402"/>
                  <a:gd name="connsiteX39" fmla="*/ 59427 w 120654"/>
                  <a:gd name="connsiteY39" fmla="*/ 1158651 h 1316402"/>
                  <a:gd name="connsiteX40" fmla="*/ 42139 w 120654"/>
                  <a:gd name="connsiteY40" fmla="*/ 1097784 h 1316402"/>
                  <a:gd name="connsiteX41" fmla="*/ 34936 w 120654"/>
                  <a:gd name="connsiteY41" fmla="*/ 1068611 h 1316402"/>
                  <a:gd name="connsiteX42" fmla="*/ 29173 w 120654"/>
                  <a:gd name="connsiteY42" fmla="*/ 1040158 h 1316402"/>
                  <a:gd name="connsiteX43" fmla="*/ 26292 w 120654"/>
                  <a:gd name="connsiteY43" fmla="*/ 1026111 h 1316402"/>
                  <a:gd name="connsiteX44" fmla="*/ 24131 w 120654"/>
                  <a:gd name="connsiteY44" fmla="*/ 1012065 h 1316402"/>
                  <a:gd name="connsiteX45" fmla="*/ 19809 w 120654"/>
                  <a:gd name="connsiteY45" fmla="*/ 984693 h 1316402"/>
                  <a:gd name="connsiteX46" fmla="*/ 16567 w 120654"/>
                  <a:gd name="connsiteY46" fmla="*/ 957681 h 1316402"/>
                  <a:gd name="connsiteX47" fmla="*/ 13686 w 120654"/>
                  <a:gd name="connsiteY47" fmla="*/ 930668 h 1316402"/>
                  <a:gd name="connsiteX48" fmla="*/ 12246 w 120654"/>
                  <a:gd name="connsiteY48" fmla="*/ 903656 h 1316402"/>
                  <a:gd name="connsiteX49" fmla="*/ 10805 w 120654"/>
                  <a:gd name="connsiteY49" fmla="*/ 877004 h 1316402"/>
                  <a:gd name="connsiteX50" fmla="*/ 9004 w 120654"/>
                  <a:gd name="connsiteY50" fmla="*/ 823340 h 1316402"/>
                  <a:gd name="connsiteX51" fmla="*/ 6123 w 120654"/>
                  <a:gd name="connsiteY51" fmla="*/ 708808 h 1316402"/>
                  <a:gd name="connsiteX52" fmla="*/ 7924 w 120654"/>
                  <a:gd name="connsiteY52" fmla="*/ 513600 h 1316402"/>
                  <a:gd name="connsiteX53" fmla="*/ 10805 w 120654"/>
                  <a:gd name="connsiteY53" fmla="*/ 631013 h 1316402"/>
                  <a:gd name="connsiteX54" fmla="*/ 10805 w 120654"/>
                  <a:gd name="connsiteY54" fmla="*/ 511439 h 1316402"/>
                  <a:gd name="connsiteX55" fmla="*/ 7203 w 120654"/>
                  <a:gd name="connsiteY55" fmla="*/ 495952 h 1316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0654" h="1316402">
                    <a:moveTo>
                      <a:pt x="8644" y="495592"/>
                    </a:moveTo>
                    <a:cubicBezTo>
                      <a:pt x="8284" y="323434"/>
                      <a:pt x="11525" y="538091"/>
                      <a:pt x="12246" y="458856"/>
                    </a:cubicBezTo>
                    <a:cubicBezTo>
                      <a:pt x="12246" y="410954"/>
                      <a:pt x="10445" y="394026"/>
                      <a:pt x="10085" y="364493"/>
                    </a:cubicBezTo>
                    <a:cubicBezTo>
                      <a:pt x="11165" y="500995"/>
                      <a:pt x="5402" y="346125"/>
                      <a:pt x="6123" y="483707"/>
                    </a:cubicBezTo>
                    <a:cubicBezTo>
                      <a:pt x="3602" y="464258"/>
                      <a:pt x="3241" y="384302"/>
                      <a:pt x="3962" y="337481"/>
                    </a:cubicBezTo>
                    <a:cubicBezTo>
                      <a:pt x="6483" y="284537"/>
                      <a:pt x="5763" y="383581"/>
                      <a:pt x="8284" y="395827"/>
                    </a:cubicBezTo>
                    <a:cubicBezTo>
                      <a:pt x="7924" y="340362"/>
                      <a:pt x="7563" y="350446"/>
                      <a:pt x="6123" y="326676"/>
                    </a:cubicBezTo>
                    <a:cubicBezTo>
                      <a:pt x="6843" y="239877"/>
                      <a:pt x="3241" y="146955"/>
                      <a:pt x="6483" y="95091"/>
                    </a:cubicBezTo>
                    <a:cubicBezTo>
                      <a:pt x="5763" y="32423"/>
                      <a:pt x="4682" y="36385"/>
                      <a:pt x="3602" y="369"/>
                    </a:cubicBezTo>
                    <a:cubicBezTo>
                      <a:pt x="1080" y="-6835"/>
                      <a:pt x="2161" y="93651"/>
                      <a:pt x="0" y="117061"/>
                    </a:cubicBezTo>
                    <a:cubicBezTo>
                      <a:pt x="0" y="112379"/>
                      <a:pt x="720" y="103015"/>
                      <a:pt x="1080" y="105536"/>
                    </a:cubicBezTo>
                    <a:lnTo>
                      <a:pt x="360" y="159921"/>
                    </a:lnTo>
                    <a:cubicBezTo>
                      <a:pt x="1441" y="108417"/>
                      <a:pt x="2881" y="167124"/>
                      <a:pt x="3241" y="194496"/>
                    </a:cubicBezTo>
                    <a:cubicBezTo>
                      <a:pt x="3241" y="214665"/>
                      <a:pt x="3241" y="254283"/>
                      <a:pt x="2521" y="248881"/>
                    </a:cubicBezTo>
                    <a:lnTo>
                      <a:pt x="1801" y="218627"/>
                    </a:lnTo>
                    <a:cubicBezTo>
                      <a:pt x="1080" y="257885"/>
                      <a:pt x="3602" y="304706"/>
                      <a:pt x="2161" y="346125"/>
                    </a:cubicBezTo>
                    <a:cubicBezTo>
                      <a:pt x="1441" y="348286"/>
                      <a:pt x="1441" y="332799"/>
                      <a:pt x="1080" y="330277"/>
                    </a:cubicBezTo>
                    <a:cubicBezTo>
                      <a:pt x="2881" y="376378"/>
                      <a:pt x="2881" y="421038"/>
                      <a:pt x="3962" y="489469"/>
                    </a:cubicBezTo>
                    <a:lnTo>
                      <a:pt x="1441" y="449851"/>
                    </a:lnTo>
                    <a:cubicBezTo>
                      <a:pt x="4322" y="504596"/>
                      <a:pt x="3602" y="628492"/>
                      <a:pt x="2161" y="714571"/>
                    </a:cubicBezTo>
                    <a:cubicBezTo>
                      <a:pt x="2521" y="705207"/>
                      <a:pt x="2881" y="687919"/>
                      <a:pt x="3241" y="698003"/>
                    </a:cubicBezTo>
                    <a:cubicBezTo>
                      <a:pt x="3962" y="748426"/>
                      <a:pt x="2161" y="786603"/>
                      <a:pt x="720" y="763193"/>
                    </a:cubicBezTo>
                    <a:cubicBezTo>
                      <a:pt x="1801" y="787684"/>
                      <a:pt x="1441" y="834865"/>
                      <a:pt x="720" y="883847"/>
                    </a:cubicBezTo>
                    <a:cubicBezTo>
                      <a:pt x="720" y="934270"/>
                      <a:pt x="4682" y="987574"/>
                      <a:pt x="11165" y="1021429"/>
                    </a:cubicBezTo>
                    <a:cubicBezTo>
                      <a:pt x="20889" y="1073653"/>
                      <a:pt x="35296" y="1124796"/>
                      <a:pt x="53664" y="1174138"/>
                    </a:cubicBezTo>
                    <a:lnTo>
                      <a:pt x="60867" y="1192507"/>
                    </a:lnTo>
                    <a:cubicBezTo>
                      <a:pt x="63389" y="1198629"/>
                      <a:pt x="65550" y="1204752"/>
                      <a:pt x="68071" y="1210875"/>
                    </a:cubicBezTo>
                    <a:lnTo>
                      <a:pt x="83918" y="1246891"/>
                    </a:lnTo>
                    <a:lnTo>
                      <a:pt x="101566" y="1282187"/>
                    </a:lnTo>
                    <a:cubicBezTo>
                      <a:pt x="104447" y="1287950"/>
                      <a:pt x="107689" y="1293712"/>
                      <a:pt x="110930" y="1299475"/>
                    </a:cubicBezTo>
                    <a:lnTo>
                      <a:pt x="120654" y="1316402"/>
                    </a:lnTo>
                    <a:cubicBezTo>
                      <a:pt x="115252" y="1305958"/>
                      <a:pt x="108769" y="1295153"/>
                      <a:pt x="103006" y="1283628"/>
                    </a:cubicBezTo>
                    <a:cubicBezTo>
                      <a:pt x="93282" y="1256616"/>
                      <a:pt x="86799" y="1242929"/>
                      <a:pt x="109489" y="1287229"/>
                    </a:cubicBezTo>
                    <a:cubicBezTo>
                      <a:pt x="98685" y="1265259"/>
                      <a:pt x="95083" y="1258776"/>
                      <a:pt x="90041" y="1249412"/>
                    </a:cubicBezTo>
                    <a:cubicBezTo>
                      <a:pt x="87520" y="1244730"/>
                      <a:pt x="85359" y="1238967"/>
                      <a:pt x="81397" y="1230324"/>
                    </a:cubicBezTo>
                    <a:cubicBezTo>
                      <a:pt x="79596" y="1226002"/>
                      <a:pt x="77435" y="1220959"/>
                      <a:pt x="74914" y="1214837"/>
                    </a:cubicBezTo>
                    <a:cubicBezTo>
                      <a:pt x="73833" y="1211595"/>
                      <a:pt x="72393" y="1208354"/>
                      <a:pt x="70952" y="1204752"/>
                    </a:cubicBezTo>
                    <a:cubicBezTo>
                      <a:pt x="69511" y="1201150"/>
                      <a:pt x="68431" y="1197189"/>
                      <a:pt x="66630" y="1192507"/>
                    </a:cubicBezTo>
                    <a:cubicBezTo>
                      <a:pt x="71672" y="1206193"/>
                      <a:pt x="76354" y="1214116"/>
                      <a:pt x="75634" y="1210515"/>
                    </a:cubicBezTo>
                    <a:cubicBezTo>
                      <a:pt x="74914" y="1207273"/>
                      <a:pt x="70592" y="1192146"/>
                      <a:pt x="59427" y="1158651"/>
                    </a:cubicBezTo>
                    <a:cubicBezTo>
                      <a:pt x="53304" y="1137402"/>
                      <a:pt x="46461" y="1117593"/>
                      <a:pt x="42139" y="1097784"/>
                    </a:cubicBezTo>
                    <a:cubicBezTo>
                      <a:pt x="39618" y="1088060"/>
                      <a:pt x="37097" y="1078335"/>
                      <a:pt x="34936" y="1068611"/>
                    </a:cubicBezTo>
                    <a:cubicBezTo>
                      <a:pt x="33135" y="1058886"/>
                      <a:pt x="30974" y="1049522"/>
                      <a:pt x="29173" y="1040158"/>
                    </a:cubicBezTo>
                    <a:cubicBezTo>
                      <a:pt x="28093" y="1035476"/>
                      <a:pt x="27012" y="1030794"/>
                      <a:pt x="26292" y="1026111"/>
                    </a:cubicBezTo>
                    <a:cubicBezTo>
                      <a:pt x="25572" y="1021429"/>
                      <a:pt x="24851" y="1016747"/>
                      <a:pt x="24131" y="1012065"/>
                    </a:cubicBezTo>
                    <a:cubicBezTo>
                      <a:pt x="22690" y="1002701"/>
                      <a:pt x="21250" y="993697"/>
                      <a:pt x="19809" y="984693"/>
                    </a:cubicBezTo>
                    <a:cubicBezTo>
                      <a:pt x="18368" y="975689"/>
                      <a:pt x="17648" y="966685"/>
                      <a:pt x="16567" y="957681"/>
                    </a:cubicBezTo>
                    <a:cubicBezTo>
                      <a:pt x="15847" y="948677"/>
                      <a:pt x="14407" y="939672"/>
                      <a:pt x="13686" y="930668"/>
                    </a:cubicBezTo>
                    <a:cubicBezTo>
                      <a:pt x="13326" y="921664"/>
                      <a:pt x="12606" y="912660"/>
                      <a:pt x="12246" y="903656"/>
                    </a:cubicBezTo>
                    <a:cubicBezTo>
                      <a:pt x="11885" y="894652"/>
                      <a:pt x="11165" y="885648"/>
                      <a:pt x="10805" y="877004"/>
                    </a:cubicBezTo>
                    <a:cubicBezTo>
                      <a:pt x="10085" y="859356"/>
                      <a:pt x="9724" y="841348"/>
                      <a:pt x="9004" y="823340"/>
                    </a:cubicBezTo>
                    <a:cubicBezTo>
                      <a:pt x="7924" y="786964"/>
                      <a:pt x="6843" y="749507"/>
                      <a:pt x="6123" y="708808"/>
                    </a:cubicBezTo>
                    <a:cubicBezTo>
                      <a:pt x="7924" y="702686"/>
                      <a:pt x="7563" y="575548"/>
                      <a:pt x="7924" y="513600"/>
                    </a:cubicBezTo>
                    <a:cubicBezTo>
                      <a:pt x="9724" y="537371"/>
                      <a:pt x="10445" y="583112"/>
                      <a:pt x="10805" y="631013"/>
                    </a:cubicBezTo>
                    <a:cubicBezTo>
                      <a:pt x="10805" y="601120"/>
                      <a:pt x="10805" y="549617"/>
                      <a:pt x="10805" y="511439"/>
                    </a:cubicBezTo>
                    <a:lnTo>
                      <a:pt x="7203" y="495952"/>
                    </a:lnTo>
                    <a:close/>
                  </a:path>
                </a:pathLst>
              </a:custGeom>
              <a:solidFill>
                <a:schemeClr val="accent2"/>
              </a:solidFill>
              <a:ln w="0" cap="flat">
                <a:noFill/>
                <a:prstDash val="solid"/>
                <a:miter/>
              </a:ln>
            </p:spPr>
            <p:txBody>
              <a:bodyPr rtlCol="0" anchor="ctr"/>
              <a:lstStyle/>
              <a:p>
                <a:endParaRPr lang="en-US" sz="744"/>
              </a:p>
            </p:txBody>
          </p:sp>
          <p:sp>
            <p:nvSpPr>
              <p:cNvPr id="3085" name="Freeform: Shape 3084">
                <a:extLst>
                  <a:ext uri="{FF2B5EF4-FFF2-40B4-BE49-F238E27FC236}">
                    <a16:creationId xmlns:a16="http://schemas.microsoft.com/office/drawing/2014/main" id="{12118165-AEEE-CE73-A1C2-BE75B3D41B18}"/>
                  </a:ext>
                </a:extLst>
              </p:cNvPr>
              <p:cNvSpPr/>
              <p:nvPr/>
            </p:nvSpPr>
            <p:spPr>
              <a:xfrm>
                <a:off x="8390719" y="4945488"/>
                <a:ext cx="3601" cy="13686"/>
              </a:xfrm>
              <a:custGeom>
                <a:avLst/>
                <a:gdLst>
                  <a:gd name="connsiteX0" fmla="*/ 0 w 3601"/>
                  <a:gd name="connsiteY0" fmla="*/ 13686 h 13686"/>
                  <a:gd name="connsiteX1" fmla="*/ 0 w 3601"/>
                  <a:gd name="connsiteY1" fmla="*/ 0 h 13686"/>
                  <a:gd name="connsiteX2" fmla="*/ 0 w 3601"/>
                  <a:gd name="connsiteY2" fmla="*/ 13686 h 13686"/>
                </a:gdLst>
                <a:ahLst/>
                <a:cxnLst>
                  <a:cxn ang="0">
                    <a:pos x="connsiteX0" y="connsiteY0"/>
                  </a:cxn>
                  <a:cxn ang="0">
                    <a:pos x="connsiteX1" y="connsiteY1"/>
                  </a:cxn>
                  <a:cxn ang="0">
                    <a:pos x="connsiteX2" y="connsiteY2"/>
                  </a:cxn>
                </a:cxnLst>
                <a:rect l="l" t="t" r="r" b="b"/>
                <a:pathLst>
                  <a:path w="3601" h="13686">
                    <a:moveTo>
                      <a:pt x="0" y="13686"/>
                    </a:moveTo>
                    <a:cubicBezTo>
                      <a:pt x="0" y="9364"/>
                      <a:pt x="0" y="4682"/>
                      <a:pt x="0" y="0"/>
                    </a:cubicBezTo>
                    <a:cubicBezTo>
                      <a:pt x="0" y="2521"/>
                      <a:pt x="0" y="6483"/>
                      <a:pt x="0" y="13686"/>
                    </a:cubicBezTo>
                    <a:close/>
                  </a:path>
                </a:pathLst>
              </a:custGeom>
              <a:solidFill>
                <a:schemeClr val="accent2"/>
              </a:solidFill>
              <a:ln w="0" cap="flat">
                <a:noFill/>
                <a:prstDash val="solid"/>
                <a:miter/>
              </a:ln>
            </p:spPr>
            <p:txBody>
              <a:bodyPr rtlCol="0" anchor="ctr"/>
              <a:lstStyle/>
              <a:p>
                <a:endParaRPr lang="en-US" sz="744"/>
              </a:p>
            </p:txBody>
          </p:sp>
          <p:sp>
            <p:nvSpPr>
              <p:cNvPr id="3086" name="Freeform: Shape 3085">
                <a:extLst>
                  <a:ext uri="{FF2B5EF4-FFF2-40B4-BE49-F238E27FC236}">
                    <a16:creationId xmlns:a16="http://schemas.microsoft.com/office/drawing/2014/main" id="{0A4B701C-AA29-1685-957D-1A4F20626671}"/>
                  </a:ext>
                </a:extLst>
              </p:cNvPr>
              <p:cNvSpPr/>
              <p:nvPr/>
            </p:nvSpPr>
            <p:spPr>
              <a:xfrm>
                <a:off x="8387838" y="4690853"/>
                <a:ext cx="3601" cy="15126"/>
              </a:xfrm>
              <a:custGeom>
                <a:avLst/>
                <a:gdLst>
                  <a:gd name="connsiteX0" fmla="*/ 0 w 3601"/>
                  <a:gd name="connsiteY0" fmla="*/ 14407 h 15126"/>
                  <a:gd name="connsiteX1" fmla="*/ 0 w 3601"/>
                  <a:gd name="connsiteY1" fmla="*/ 15127 h 15126"/>
                  <a:gd name="connsiteX2" fmla="*/ 0 w 3601"/>
                  <a:gd name="connsiteY2" fmla="*/ 0 h 15126"/>
                  <a:gd name="connsiteX3" fmla="*/ 0 w 3601"/>
                  <a:gd name="connsiteY3" fmla="*/ 14407 h 15126"/>
                </a:gdLst>
                <a:ahLst/>
                <a:cxnLst>
                  <a:cxn ang="0">
                    <a:pos x="connsiteX0" y="connsiteY0"/>
                  </a:cxn>
                  <a:cxn ang="0">
                    <a:pos x="connsiteX1" y="connsiteY1"/>
                  </a:cxn>
                  <a:cxn ang="0">
                    <a:pos x="connsiteX2" y="connsiteY2"/>
                  </a:cxn>
                  <a:cxn ang="0">
                    <a:pos x="connsiteX3" y="connsiteY3"/>
                  </a:cxn>
                </a:cxnLst>
                <a:rect l="l" t="t" r="r" b="b"/>
                <a:pathLst>
                  <a:path w="3601" h="15126">
                    <a:moveTo>
                      <a:pt x="0" y="14407"/>
                    </a:moveTo>
                    <a:cubicBezTo>
                      <a:pt x="0" y="15127"/>
                      <a:pt x="0" y="14767"/>
                      <a:pt x="0" y="15127"/>
                    </a:cubicBezTo>
                    <a:cubicBezTo>
                      <a:pt x="0" y="10085"/>
                      <a:pt x="0" y="5042"/>
                      <a:pt x="0" y="0"/>
                    </a:cubicBezTo>
                    <a:cubicBezTo>
                      <a:pt x="0" y="5042"/>
                      <a:pt x="0" y="10805"/>
                      <a:pt x="0" y="14407"/>
                    </a:cubicBezTo>
                    <a:close/>
                  </a:path>
                </a:pathLst>
              </a:custGeom>
              <a:solidFill>
                <a:schemeClr val="accent2"/>
              </a:solidFill>
              <a:ln w="0" cap="flat">
                <a:noFill/>
                <a:prstDash val="solid"/>
                <a:miter/>
              </a:ln>
            </p:spPr>
            <p:txBody>
              <a:bodyPr rtlCol="0" anchor="ctr"/>
              <a:lstStyle/>
              <a:p>
                <a:endParaRPr lang="en-US" sz="744"/>
              </a:p>
            </p:txBody>
          </p:sp>
          <p:sp>
            <p:nvSpPr>
              <p:cNvPr id="3087" name="Freeform: Shape 3086">
                <a:extLst>
                  <a:ext uri="{FF2B5EF4-FFF2-40B4-BE49-F238E27FC236}">
                    <a16:creationId xmlns:a16="http://schemas.microsoft.com/office/drawing/2014/main" id="{638370C8-08C4-4099-E267-576888B6CC9F}"/>
                  </a:ext>
                </a:extLst>
              </p:cNvPr>
              <p:cNvSpPr/>
              <p:nvPr/>
            </p:nvSpPr>
            <p:spPr>
              <a:xfrm>
                <a:off x="8512970" y="5388829"/>
                <a:ext cx="16051" cy="25950"/>
              </a:xfrm>
              <a:custGeom>
                <a:avLst/>
                <a:gdLst>
                  <a:gd name="connsiteX0" fmla="*/ 924 w 16051"/>
                  <a:gd name="connsiteY0" fmla="*/ 1819 h 25950"/>
                  <a:gd name="connsiteX1" fmla="*/ 16051 w 16051"/>
                  <a:gd name="connsiteY1" fmla="*/ 25950 h 25950"/>
                  <a:gd name="connsiteX2" fmla="*/ 4526 w 16051"/>
                  <a:gd name="connsiteY2" fmla="*/ 6862 h 25950"/>
                  <a:gd name="connsiteX3" fmla="*/ 924 w 16051"/>
                  <a:gd name="connsiteY3" fmla="*/ 1819 h 25950"/>
                </a:gdLst>
                <a:ahLst/>
                <a:cxnLst>
                  <a:cxn ang="0">
                    <a:pos x="connsiteX0" y="connsiteY0"/>
                  </a:cxn>
                  <a:cxn ang="0">
                    <a:pos x="connsiteX1" y="connsiteY1"/>
                  </a:cxn>
                  <a:cxn ang="0">
                    <a:pos x="connsiteX2" y="connsiteY2"/>
                  </a:cxn>
                  <a:cxn ang="0">
                    <a:pos x="connsiteX3" y="connsiteY3"/>
                  </a:cxn>
                </a:cxnLst>
                <a:rect l="l" t="t" r="r" b="b"/>
                <a:pathLst>
                  <a:path w="16051" h="25950">
                    <a:moveTo>
                      <a:pt x="924" y="1819"/>
                    </a:moveTo>
                    <a:cubicBezTo>
                      <a:pt x="6327" y="10463"/>
                      <a:pt x="10649" y="16946"/>
                      <a:pt x="16051" y="25950"/>
                    </a:cubicBezTo>
                    <a:cubicBezTo>
                      <a:pt x="12810" y="20548"/>
                      <a:pt x="8488" y="13705"/>
                      <a:pt x="4526" y="6862"/>
                    </a:cubicBezTo>
                    <a:cubicBezTo>
                      <a:pt x="564" y="739"/>
                      <a:pt x="-1237" y="-2142"/>
                      <a:pt x="924" y="1819"/>
                    </a:cubicBezTo>
                    <a:close/>
                  </a:path>
                </a:pathLst>
              </a:custGeom>
              <a:solidFill>
                <a:schemeClr val="accent2"/>
              </a:solidFill>
              <a:ln w="0" cap="flat">
                <a:noFill/>
                <a:prstDash val="solid"/>
                <a:miter/>
              </a:ln>
            </p:spPr>
            <p:txBody>
              <a:bodyPr rtlCol="0" anchor="ctr"/>
              <a:lstStyle/>
              <a:p>
                <a:endParaRPr lang="en-US" sz="744"/>
              </a:p>
            </p:txBody>
          </p:sp>
          <p:sp>
            <p:nvSpPr>
              <p:cNvPr id="3088" name="Freeform: Shape 3087">
                <a:extLst>
                  <a:ext uri="{FF2B5EF4-FFF2-40B4-BE49-F238E27FC236}">
                    <a16:creationId xmlns:a16="http://schemas.microsoft.com/office/drawing/2014/main" id="{3F702C30-BF39-D139-44AC-F93DEF88ECAB}"/>
                  </a:ext>
                </a:extLst>
              </p:cNvPr>
              <p:cNvSpPr/>
              <p:nvPr/>
            </p:nvSpPr>
            <p:spPr>
              <a:xfrm>
                <a:off x="8525420" y="5418381"/>
                <a:ext cx="6310" cy="10285"/>
              </a:xfrm>
              <a:custGeom>
                <a:avLst/>
                <a:gdLst>
                  <a:gd name="connsiteX0" fmla="*/ 3241 w 6310"/>
                  <a:gd name="connsiteY0" fmla="*/ 4322 h 10285"/>
                  <a:gd name="connsiteX1" fmla="*/ 0 w 6310"/>
                  <a:gd name="connsiteY1" fmla="*/ 0 h 10285"/>
                  <a:gd name="connsiteX2" fmla="*/ 2881 w 6310"/>
                  <a:gd name="connsiteY2" fmla="*/ 5402 h 10285"/>
                  <a:gd name="connsiteX3" fmla="*/ 5763 w 6310"/>
                  <a:gd name="connsiteY3" fmla="*/ 10085 h 10285"/>
                  <a:gd name="connsiteX4" fmla="*/ 3241 w 6310"/>
                  <a:gd name="connsiteY4" fmla="*/ 4682 h 102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10" h="10285">
                    <a:moveTo>
                      <a:pt x="3241" y="4322"/>
                    </a:moveTo>
                    <a:lnTo>
                      <a:pt x="0" y="0"/>
                    </a:lnTo>
                    <a:cubicBezTo>
                      <a:pt x="1080" y="1801"/>
                      <a:pt x="2161" y="3602"/>
                      <a:pt x="2881" y="5402"/>
                    </a:cubicBezTo>
                    <a:cubicBezTo>
                      <a:pt x="3962" y="6843"/>
                      <a:pt x="4682" y="8644"/>
                      <a:pt x="5763" y="10085"/>
                    </a:cubicBezTo>
                    <a:cubicBezTo>
                      <a:pt x="6843" y="10805"/>
                      <a:pt x="6483" y="9724"/>
                      <a:pt x="3241" y="4682"/>
                    </a:cubicBezTo>
                    <a:close/>
                  </a:path>
                </a:pathLst>
              </a:custGeom>
              <a:solidFill>
                <a:schemeClr val="accent2"/>
              </a:solidFill>
              <a:ln w="0" cap="flat">
                <a:noFill/>
                <a:prstDash val="solid"/>
                <a:miter/>
              </a:ln>
            </p:spPr>
            <p:txBody>
              <a:bodyPr rtlCol="0" anchor="ctr"/>
              <a:lstStyle/>
              <a:p>
                <a:endParaRPr lang="en-US" sz="744"/>
              </a:p>
            </p:txBody>
          </p:sp>
          <p:sp>
            <p:nvSpPr>
              <p:cNvPr id="3089" name="Freeform: Shape 3088">
                <a:extLst>
                  <a:ext uri="{FF2B5EF4-FFF2-40B4-BE49-F238E27FC236}">
                    <a16:creationId xmlns:a16="http://schemas.microsoft.com/office/drawing/2014/main" id="{F535717C-0ED2-751C-68B7-D5974E610AD1}"/>
                  </a:ext>
                </a:extLst>
              </p:cNvPr>
              <p:cNvSpPr/>
              <p:nvPr/>
            </p:nvSpPr>
            <p:spPr>
              <a:xfrm>
                <a:off x="8400443" y="3880488"/>
                <a:ext cx="3601" cy="16567"/>
              </a:xfrm>
              <a:custGeom>
                <a:avLst/>
                <a:gdLst>
                  <a:gd name="connsiteX0" fmla="*/ 0 w 3601"/>
                  <a:gd name="connsiteY0" fmla="*/ 16567 h 16567"/>
                  <a:gd name="connsiteX1" fmla="*/ 0 w 3601"/>
                  <a:gd name="connsiteY1" fmla="*/ 0 h 16567"/>
                  <a:gd name="connsiteX2" fmla="*/ 0 w 3601"/>
                  <a:gd name="connsiteY2" fmla="*/ 16567 h 16567"/>
                </a:gdLst>
                <a:ahLst/>
                <a:cxnLst>
                  <a:cxn ang="0">
                    <a:pos x="connsiteX0" y="connsiteY0"/>
                  </a:cxn>
                  <a:cxn ang="0">
                    <a:pos x="connsiteX1" y="connsiteY1"/>
                  </a:cxn>
                  <a:cxn ang="0">
                    <a:pos x="connsiteX2" y="connsiteY2"/>
                  </a:cxn>
                </a:cxnLst>
                <a:rect l="l" t="t" r="r" b="b"/>
                <a:pathLst>
                  <a:path w="3601" h="16567">
                    <a:moveTo>
                      <a:pt x="0" y="16567"/>
                    </a:moveTo>
                    <a:lnTo>
                      <a:pt x="0" y="0"/>
                    </a:lnTo>
                    <a:cubicBezTo>
                      <a:pt x="0" y="10085"/>
                      <a:pt x="0" y="14046"/>
                      <a:pt x="0" y="16567"/>
                    </a:cubicBezTo>
                    <a:close/>
                  </a:path>
                </a:pathLst>
              </a:custGeom>
              <a:solidFill>
                <a:schemeClr val="accent2"/>
              </a:solidFill>
              <a:ln w="0" cap="flat">
                <a:noFill/>
                <a:prstDash val="solid"/>
                <a:miter/>
              </a:ln>
            </p:spPr>
            <p:txBody>
              <a:bodyPr rtlCol="0" anchor="ctr"/>
              <a:lstStyle/>
              <a:p>
                <a:endParaRPr lang="en-US" sz="744"/>
              </a:p>
            </p:txBody>
          </p:sp>
          <p:sp>
            <p:nvSpPr>
              <p:cNvPr id="3090" name="Freeform: Shape 3089">
                <a:extLst>
                  <a:ext uri="{FF2B5EF4-FFF2-40B4-BE49-F238E27FC236}">
                    <a16:creationId xmlns:a16="http://schemas.microsoft.com/office/drawing/2014/main" id="{A0B27441-A99F-1F58-5653-53DE66D86EBE}"/>
                  </a:ext>
                </a:extLst>
              </p:cNvPr>
              <p:cNvSpPr/>
              <p:nvPr/>
            </p:nvSpPr>
            <p:spPr>
              <a:xfrm>
                <a:off x="8386397" y="4250733"/>
                <a:ext cx="7203" cy="705640"/>
              </a:xfrm>
              <a:custGeom>
                <a:avLst/>
                <a:gdLst>
                  <a:gd name="connsiteX0" fmla="*/ 1080 w 7203"/>
                  <a:gd name="connsiteY0" fmla="*/ 112733 h 705640"/>
                  <a:gd name="connsiteX1" fmla="*/ 3602 w 7203"/>
                  <a:gd name="connsiteY1" fmla="*/ 204574 h 705640"/>
                  <a:gd name="connsiteX2" fmla="*/ 3602 w 7203"/>
                  <a:gd name="connsiteY2" fmla="*/ 179723 h 705640"/>
                  <a:gd name="connsiteX3" fmla="*/ 4322 w 7203"/>
                  <a:gd name="connsiteY3" fmla="*/ 419591 h 705640"/>
                  <a:gd name="connsiteX4" fmla="*/ 1441 w 7203"/>
                  <a:gd name="connsiteY4" fmla="*/ 454887 h 705640"/>
                  <a:gd name="connsiteX5" fmla="*/ 3962 w 7203"/>
                  <a:gd name="connsiteY5" fmla="*/ 578783 h 705640"/>
                  <a:gd name="connsiteX6" fmla="*/ 3962 w 7203"/>
                  <a:gd name="connsiteY6" fmla="*/ 694755 h 705640"/>
                  <a:gd name="connsiteX7" fmla="*/ 6123 w 7203"/>
                  <a:gd name="connsiteY7" fmla="*/ 704480 h 705640"/>
                  <a:gd name="connsiteX8" fmla="*/ 6483 w 7203"/>
                  <a:gd name="connsiteY8" fmla="*/ 699077 h 705640"/>
                  <a:gd name="connsiteX9" fmla="*/ 6123 w 7203"/>
                  <a:gd name="connsiteY9" fmla="*/ 655138 h 705640"/>
                  <a:gd name="connsiteX10" fmla="*/ 6483 w 7203"/>
                  <a:gd name="connsiteY10" fmla="*/ 665582 h 705640"/>
                  <a:gd name="connsiteX11" fmla="*/ 5402 w 7203"/>
                  <a:gd name="connsiteY11" fmla="*/ 527640 h 705640"/>
                  <a:gd name="connsiteX12" fmla="*/ 7203 w 7203"/>
                  <a:gd name="connsiteY12" fmla="*/ 549250 h 705640"/>
                  <a:gd name="connsiteX13" fmla="*/ 4682 w 7203"/>
                  <a:gd name="connsiteY13" fmla="*/ 347919 h 705640"/>
                  <a:gd name="connsiteX14" fmla="*/ 5763 w 7203"/>
                  <a:gd name="connsiteY14" fmla="*/ 279488 h 705640"/>
                  <a:gd name="connsiteX15" fmla="*/ 4682 w 7203"/>
                  <a:gd name="connsiteY15" fmla="*/ 111292 h 705640"/>
                  <a:gd name="connsiteX16" fmla="*/ 2521 w 7203"/>
                  <a:gd name="connsiteY16" fmla="*/ 2 h 705640"/>
                  <a:gd name="connsiteX17" fmla="*/ 3602 w 7203"/>
                  <a:gd name="connsiteY17" fmla="*/ 113093 h 705640"/>
                  <a:gd name="connsiteX18" fmla="*/ 0 w 7203"/>
                  <a:gd name="connsiteY18" fmla="*/ 113093 h 705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203" h="705640">
                    <a:moveTo>
                      <a:pt x="1080" y="112733"/>
                    </a:moveTo>
                    <a:cubicBezTo>
                      <a:pt x="1080" y="172520"/>
                      <a:pt x="3602" y="119936"/>
                      <a:pt x="3602" y="204574"/>
                    </a:cubicBezTo>
                    <a:lnTo>
                      <a:pt x="3602" y="179723"/>
                    </a:lnTo>
                    <a:cubicBezTo>
                      <a:pt x="5042" y="240590"/>
                      <a:pt x="4322" y="347559"/>
                      <a:pt x="4322" y="419591"/>
                    </a:cubicBezTo>
                    <a:cubicBezTo>
                      <a:pt x="3241" y="411308"/>
                      <a:pt x="2881" y="463531"/>
                      <a:pt x="1441" y="454887"/>
                    </a:cubicBezTo>
                    <a:cubicBezTo>
                      <a:pt x="1801" y="504229"/>
                      <a:pt x="2161" y="553212"/>
                      <a:pt x="3962" y="578783"/>
                    </a:cubicBezTo>
                    <a:cubicBezTo>
                      <a:pt x="3241" y="609397"/>
                      <a:pt x="5042" y="655858"/>
                      <a:pt x="3962" y="694755"/>
                    </a:cubicBezTo>
                    <a:cubicBezTo>
                      <a:pt x="4322" y="686472"/>
                      <a:pt x="5402" y="700518"/>
                      <a:pt x="6123" y="704480"/>
                    </a:cubicBezTo>
                    <a:cubicBezTo>
                      <a:pt x="6123" y="706641"/>
                      <a:pt x="6483" y="706281"/>
                      <a:pt x="6483" y="699077"/>
                    </a:cubicBezTo>
                    <a:cubicBezTo>
                      <a:pt x="6483" y="692234"/>
                      <a:pt x="6483" y="678908"/>
                      <a:pt x="6123" y="655138"/>
                    </a:cubicBezTo>
                    <a:cubicBezTo>
                      <a:pt x="6123" y="662701"/>
                      <a:pt x="6123" y="658019"/>
                      <a:pt x="6483" y="665582"/>
                    </a:cubicBezTo>
                    <a:cubicBezTo>
                      <a:pt x="7924" y="604715"/>
                      <a:pt x="5402" y="580224"/>
                      <a:pt x="5402" y="527640"/>
                    </a:cubicBezTo>
                    <a:cubicBezTo>
                      <a:pt x="6483" y="496306"/>
                      <a:pt x="6843" y="579143"/>
                      <a:pt x="7203" y="549250"/>
                    </a:cubicBezTo>
                    <a:cubicBezTo>
                      <a:pt x="6123" y="483700"/>
                      <a:pt x="8284" y="343597"/>
                      <a:pt x="4682" y="347919"/>
                    </a:cubicBezTo>
                    <a:cubicBezTo>
                      <a:pt x="4682" y="300017"/>
                      <a:pt x="5402" y="293534"/>
                      <a:pt x="5763" y="279488"/>
                    </a:cubicBezTo>
                    <a:cubicBezTo>
                      <a:pt x="3962" y="241671"/>
                      <a:pt x="4322" y="171799"/>
                      <a:pt x="4682" y="111292"/>
                    </a:cubicBezTo>
                    <a:cubicBezTo>
                      <a:pt x="4682" y="50785"/>
                      <a:pt x="5042" y="-358"/>
                      <a:pt x="2521" y="2"/>
                    </a:cubicBezTo>
                    <a:cubicBezTo>
                      <a:pt x="2521" y="27734"/>
                      <a:pt x="2521" y="72395"/>
                      <a:pt x="3602" y="113093"/>
                    </a:cubicBezTo>
                    <a:lnTo>
                      <a:pt x="0" y="113093"/>
                    </a:lnTo>
                    <a:close/>
                  </a:path>
                </a:pathLst>
              </a:custGeom>
              <a:solidFill>
                <a:schemeClr val="accent2"/>
              </a:solidFill>
              <a:ln w="0" cap="flat">
                <a:noFill/>
                <a:prstDash val="solid"/>
                <a:miter/>
              </a:ln>
            </p:spPr>
            <p:txBody>
              <a:bodyPr rtlCol="0" anchor="ctr"/>
              <a:lstStyle/>
              <a:p>
                <a:endParaRPr lang="en-US" sz="744"/>
              </a:p>
            </p:txBody>
          </p:sp>
          <p:sp>
            <p:nvSpPr>
              <p:cNvPr id="3091" name="Freeform: Shape 3090">
                <a:extLst>
                  <a:ext uri="{FF2B5EF4-FFF2-40B4-BE49-F238E27FC236}">
                    <a16:creationId xmlns:a16="http://schemas.microsoft.com/office/drawing/2014/main" id="{5FBE2685-B383-B5A0-AFC9-D620A9935FD0}"/>
                  </a:ext>
                </a:extLst>
              </p:cNvPr>
              <p:cNvSpPr/>
              <p:nvPr/>
            </p:nvSpPr>
            <p:spPr>
              <a:xfrm>
                <a:off x="8464912" y="5289083"/>
                <a:ext cx="4321" cy="10804"/>
              </a:xfrm>
              <a:custGeom>
                <a:avLst/>
                <a:gdLst>
                  <a:gd name="connsiteX0" fmla="*/ 4322 w 4321"/>
                  <a:gd name="connsiteY0" fmla="*/ 10805 h 10804"/>
                  <a:gd name="connsiteX1" fmla="*/ 0 w 4321"/>
                  <a:gd name="connsiteY1" fmla="*/ 0 h 10804"/>
                  <a:gd name="connsiteX2" fmla="*/ 4322 w 4321"/>
                  <a:gd name="connsiteY2" fmla="*/ 10805 h 10804"/>
                </a:gdLst>
                <a:ahLst/>
                <a:cxnLst>
                  <a:cxn ang="0">
                    <a:pos x="connsiteX0" y="connsiteY0"/>
                  </a:cxn>
                  <a:cxn ang="0">
                    <a:pos x="connsiteX1" y="connsiteY1"/>
                  </a:cxn>
                  <a:cxn ang="0">
                    <a:pos x="connsiteX2" y="connsiteY2"/>
                  </a:cxn>
                </a:cxnLst>
                <a:rect l="l" t="t" r="r" b="b"/>
                <a:pathLst>
                  <a:path w="4321" h="10804">
                    <a:moveTo>
                      <a:pt x="4322" y="10805"/>
                    </a:moveTo>
                    <a:cubicBezTo>
                      <a:pt x="2881" y="7203"/>
                      <a:pt x="1080" y="2881"/>
                      <a:pt x="0" y="0"/>
                    </a:cubicBezTo>
                    <a:cubicBezTo>
                      <a:pt x="1080" y="3242"/>
                      <a:pt x="2881" y="7203"/>
                      <a:pt x="4322" y="10805"/>
                    </a:cubicBezTo>
                    <a:close/>
                  </a:path>
                </a:pathLst>
              </a:custGeom>
              <a:solidFill>
                <a:schemeClr val="accent2"/>
              </a:solidFill>
              <a:ln w="0" cap="flat">
                <a:noFill/>
                <a:prstDash val="solid"/>
                <a:miter/>
              </a:ln>
            </p:spPr>
            <p:txBody>
              <a:bodyPr rtlCol="0" anchor="ctr"/>
              <a:lstStyle/>
              <a:p>
                <a:endParaRPr lang="en-US" sz="744"/>
              </a:p>
            </p:txBody>
          </p:sp>
          <p:sp>
            <p:nvSpPr>
              <p:cNvPr id="3092" name="Freeform: Shape 3091">
                <a:extLst>
                  <a:ext uri="{FF2B5EF4-FFF2-40B4-BE49-F238E27FC236}">
                    <a16:creationId xmlns:a16="http://schemas.microsoft.com/office/drawing/2014/main" id="{05642CEC-EC1C-B866-E9E2-9E79BB26C1F2}"/>
                  </a:ext>
                </a:extLst>
              </p:cNvPr>
              <p:cNvSpPr/>
              <p:nvPr/>
            </p:nvSpPr>
            <p:spPr>
              <a:xfrm>
                <a:off x="8464192" y="5328353"/>
                <a:ext cx="537362" cy="494130"/>
              </a:xfrm>
              <a:custGeom>
                <a:avLst/>
                <a:gdLst>
                  <a:gd name="connsiteX0" fmla="*/ 537002 w 537362"/>
                  <a:gd name="connsiteY0" fmla="*/ 494130 h 494130"/>
                  <a:gd name="connsiteX1" fmla="*/ 511791 w 537362"/>
                  <a:gd name="connsiteY1" fmla="*/ 488008 h 494130"/>
                  <a:gd name="connsiteX2" fmla="*/ 487300 w 537362"/>
                  <a:gd name="connsiteY2" fmla="*/ 478283 h 494130"/>
                  <a:gd name="connsiteX3" fmla="*/ 464970 w 537362"/>
                  <a:gd name="connsiteY3" fmla="*/ 468199 h 494130"/>
                  <a:gd name="connsiteX4" fmla="*/ 444080 w 537362"/>
                  <a:gd name="connsiteY4" fmla="*/ 458834 h 494130"/>
                  <a:gd name="connsiteX5" fmla="*/ 424992 w 537362"/>
                  <a:gd name="connsiteY5" fmla="*/ 449110 h 494130"/>
                  <a:gd name="connsiteX6" fmla="*/ 406984 w 537362"/>
                  <a:gd name="connsiteY6" fmla="*/ 440106 h 494130"/>
                  <a:gd name="connsiteX7" fmla="*/ 390416 w 537362"/>
                  <a:gd name="connsiteY7" fmla="*/ 430742 h 494130"/>
                  <a:gd name="connsiteX8" fmla="*/ 374569 w 537362"/>
                  <a:gd name="connsiteY8" fmla="*/ 421377 h 494130"/>
                  <a:gd name="connsiteX9" fmla="*/ 366645 w 537362"/>
                  <a:gd name="connsiteY9" fmla="*/ 416695 h 494130"/>
                  <a:gd name="connsiteX10" fmla="*/ 359082 w 537362"/>
                  <a:gd name="connsiteY10" fmla="*/ 412013 h 494130"/>
                  <a:gd name="connsiteX11" fmla="*/ 329189 w 537362"/>
                  <a:gd name="connsiteY11" fmla="*/ 392564 h 494130"/>
                  <a:gd name="connsiteX12" fmla="*/ 299295 w 537362"/>
                  <a:gd name="connsiteY12" fmla="*/ 371315 h 494130"/>
                  <a:gd name="connsiteX13" fmla="*/ 291371 w 537362"/>
                  <a:gd name="connsiteY13" fmla="*/ 365912 h 494130"/>
                  <a:gd name="connsiteX14" fmla="*/ 283808 w 537362"/>
                  <a:gd name="connsiteY14" fmla="*/ 359790 h 494130"/>
                  <a:gd name="connsiteX15" fmla="*/ 267961 w 537362"/>
                  <a:gd name="connsiteY15" fmla="*/ 347184 h 494130"/>
                  <a:gd name="connsiteX16" fmla="*/ 233745 w 537362"/>
                  <a:gd name="connsiteY16" fmla="*/ 318371 h 494130"/>
                  <a:gd name="connsiteX17" fmla="*/ 244550 w 537362"/>
                  <a:gd name="connsiteY17" fmla="*/ 326655 h 494130"/>
                  <a:gd name="connsiteX18" fmla="*/ 231224 w 537362"/>
                  <a:gd name="connsiteY18" fmla="*/ 315490 h 494130"/>
                  <a:gd name="connsiteX19" fmla="*/ 217538 w 537362"/>
                  <a:gd name="connsiteY19" fmla="*/ 303244 h 494130"/>
                  <a:gd name="connsiteX20" fmla="*/ 189806 w 537362"/>
                  <a:gd name="connsiteY20" fmla="*/ 276592 h 494130"/>
                  <a:gd name="connsiteX21" fmla="*/ 162073 w 537362"/>
                  <a:gd name="connsiteY21" fmla="*/ 247779 h 494130"/>
                  <a:gd name="connsiteX22" fmla="*/ 135781 w 537362"/>
                  <a:gd name="connsiteY22" fmla="*/ 217526 h 494130"/>
                  <a:gd name="connsiteX23" fmla="*/ 55465 w 537362"/>
                  <a:gd name="connsiteY23" fmla="*/ 108036 h 494130"/>
                  <a:gd name="connsiteX24" fmla="*/ 41419 w 537362"/>
                  <a:gd name="connsiteY24" fmla="*/ 83905 h 494130"/>
                  <a:gd name="connsiteX25" fmla="*/ 33495 w 537362"/>
                  <a:gd name="connsiteY25" fmla="*/ 69859 h 494130"/>
                  <a:gd name="connsiteX26" fmla="*/ 29533 w 537362"/>
                  <a:gd name="connsiteY26" fmla="*/ 63016 h 494130"/>
                  <a:gd name="connsiteX27" fmla="*/ 26292 w 537362"/>
                  <a:gd name="connsiteY27" fmla="*/ 56533 h 494130"/>
                  <a:gd name="connsiteX28" fmla="*/ 20169 w 537362"/>
                  <a:gd name="connsiteY28" fmla="*/ 41406 h 494130"/>
                  <a:gd name="connsiteX29" fmla="*/ 9724 w 537362"/>
                  <a:gd name="connsiteY29" fmla="*/ 21957 h 494130"/>
                  <a:gd name="connsiteX30" fmla="*/ 0 w 537362"/>
                  <a:gd name="connsiteY30" fmla="*/ 347 h 494130"/>
                  <a:gd name="connsiteX31" fmla="*/ 7563 w 537362"/>
                  <a:gd name="connsiteY31" fmla="*/ 15114 h 494130"/>
                  <a:gd name="connsiteX32" fmla="*/ 10445 w 537362"/>
                  <a:gd name="connsiteY32" fmla="*/ 21597 h 494130"/>
                  <a:gd name="connsiteX33" fmla="*/ 13326 w 537362"/>
                  <a:gd name="connsiteY33" fmla="*/ 27360 h 494130"/>
                  <a:gd name="connsiteX34" fmla="*/ 16928 w 537362"/>
                  <a:gd name="connsiteY34" fmla="*/ 33122 h 494130"/>
                  <a:gd name="connsiteX35" fmla="*/ 10805 w 537362"/>
                  <a:gd name="connsiteY35" fmla="*/ 20517 h 494130"/>
                  <a:gd name="connsiteX36" fmla="*/ 7924 w 537362"/>
                  <a:gd name="connsiteY36" fmla="*/ 14754 h 494130"/>
                  <a:gd name="connsiteX37" fmla="*/ 14046 w 537362"/>
                  <a:gd name="connsiteY37" fmla="*/ 22317 h 494130"/>
                  <a:gd name="connsiteX38" fmla="*/ 22690 w 537362"/>
                  <a:gd name="connsiteY38" fmla="*/ 36724 h 494130"/>
                  <a:gd name="connsiteX39" fmla="*/ 32054 w 537362"/>
                  <a:gd name="connsiteY39" fmla="*/ 54372 h 494130"/>
                  <a:gd name="connsiteX40" fmla="*/ 35296 w 537362"/>
                  <a:gd name="connsiteY40" fmla="*/ 60135 h 494130"/>
                  <a:gd name="connsiteX41" fmla="*/ 38898 w 537362"/>
                  <a:gd name="connsiteY41" fmla="*/ 66617 h 494130"/>
                  <a:gd name="connsiteX42" fmla="*/ 47541 w 537362"/>
                  <a:gd name="connsiteY42" fmla="*/ 81384 h 494130"/>
                  <a:gd name="connsiteX43" fmla="*/ 37457 w 537362"/>
                  <a:gd name="connsiteY43" fmla="*/ 67338 h 494130"/>
                  <a:gd name="connsiteX44" fmla="*/ 33855 w 537362"/>
                  <a:gd name="connsiteY44" fmla="*/ 61215 h 494130"/>
                  <a:gd name="connsiteX45" fmla="*/ 30614 w 537362"/>
                  <a:gd name="connsiteY45" fmla="*/ 55092 h 494130"/>
                  <a:gd name="connsiteX46" fmla="*/ 25211 w 537362"/>
                  <a:gd name="connsiteY46" fmla="*/ 44648 h 494130"/>
                  <a:gd name="connsiteX47" fmla="*/ 22690 w 537362"/>
                  <a:gd name="connsiteY47" fmla="*/ 42486 h 494130"/>
                  <a:gd name="connsiteX48" fmla="*/ 36016 w 537362"/>
                  <a:gd name="connsiteY48" fmla="*/ 66257 h 494130"/>
                  <a:gd name="connsiteX49" fmla="*/ 39258 w 537362"/>
                  <a:gd name="connsiteY49" fmla="*/ 69859 h 494130"/>
                  <a:gd name="connsiteX50" fmla="*/ 56906 w 537362"/>
                  <a:gd name="connsiteY50" fmla="*/ 101193 h 494130"/>
                  <a:gd name="connsiteX51" fmla="*/ 57626 w 537362"/>
                  <a:gd name="connsiteY51" fmla="*/ 104074 h 494130"/>
                  <a:gd name="connsiteX52" fmla="*/ 81397 w 537362"/>
                  <a:gd name="connsiteY52" fmla="*/ 140091 h 494130"/>
                  <a:gd name="connsiteX53" fmla="*/ 96884 w 537362"/>
                  <a:gd name="connsiteY53" fmla="*/ 161700 h 494130"/>
                  <a:gd name="connsiteX54" fmla="*/ 109850 w 537362"/>
                  <a:gd name="connsiteY54" fmla="*/ 178628 h 494130"/>
                  <a:gd name="connsiteX55" fmla="*/ 130739 w 537362"/>
                  <a:gd name="connsiteY55" fmla="*/ 206721 h 494130"/>
                  <a:gd name="connsiteX56" fmla="*/ 127137 w 537362"/>
                  <a:gd name="connsiteY56" fmla="*/ 203479 h 494130"/>
                  <a:gd name="connsiteX57" fmla="*/ 138663 w 537362"/>
                  <a:gd name="connsiteY57" fmla="*/ 218246 h 494130"/>
                  <a:gd name="connsiteX58" fmla="*/ 160993 w 537362"/>
                  <a:gd name="connsiteY58" fmla="*/ 239495 h 494130"/>
                  <a:gd name="connsiteX59" fmla="*/ 191246 w 537362"/>
                  <a:gd name="connsiteY59" fmla="*/ 271910 h 494130"/>
                  <a:gd name="connsiteX60" fmla="*/ 222941 w 537362"/>
                  <a:gd name="connsiteY60" fmla="*/ 302884 h 494130"/>
                  <a:gd name="connsiteX61" fmla="*/ 268321 w 537362"/>
                  <a:gd name="connsiteY61" fmla="*/ 337820 h 494130"/>
                  <a:gd name="connsiteX62" fmla="*/ 275164 w 537362"/>
                  <a:gd name="connsiteY62" fmla="*/ 340701 h 494130"/>
                  <a:gd name="connsiteX63" fmla="*/ 292452 w 537362"/>
                  <a:gd name="connsiteY63" fmla="*/ 353307 h 494130"/>
                  <a:gd name="connsiteX64" fmla="*/ 299295 w 537362"/>
                  <a:gd name="connsiteY64" fmla="*/ 358349 h 494130"/>
                  <a:gd name="connsiteX65" fmla="*/ 307219 w 537362"/>
                  <a:gd name="connsiteY65" fmla="*/ 363751 h 494130"/>
                  <a:gd name="connsiteX66" fmla="*/ 327028 w 537362"/>
                  <a:gd name="connsiteY66" fmla="*/ 377438 h 494130"/>
                  <a:gd name="connsiteX67" fmla="*/ 325587 w 537362"/>
                  <a:gd name="connsiteY67" fmla="*/ 378158 h 494130"/>
                  <a:gd name="connsiteX68" fmla="*/ 342875 w 537362"/>
                  <a:gd name="connsiteY68" fmla="*/ 391484 h 494130"/>
                  <a:gd name="connsiteX69" fmla="*/ 357281 w 537362"/>
                  <a:gd name="connsiteY69" fmla="*/ 401569 h 494130"/>
                  <a:gd name="connsiteX70" fmla="*/ 365565 w 537362"/>
                  <a:gd name="connsiteY70" fmla="*/ 407331 h 494130"/>
                  <a:gd name="connsiteX71" fmla="*/ 374569 w 537362"/>
                  <a:gd name="connsiteY71" fmla="*/ 413094 h 494130"/>
                  <a:gd name="connsiteX72" fmla="*/ 394378 w 537362"/>
                  <a:gd name="connsiteY72" fmla="*/ 424979 h 494130"/>
                  <a:gd name="connsiteX73" fmla="*/ 415988 w 537362"/>
                  <a:gd name="connsiteY73" fmla="*/ 437225 h 494130"/>
                  <a:gd name="connsiteX74" fmla="*/ 408784 w 537362"/>
                  <a:gd name="connsiteY74" fmla="*/ 433623 h 494130"/>
                  <a:gd name="connsiteX75" fmla="*/ 401221 w 537362"/>
                  <a:gd name="connsiteY75" fmla="*/ 429301 h 494130"/>
                  <a:gd name="connsiteX76" fmla="*/ 384293 w 537362"/>
                  <a:gd name="connsiteY76" fmla="*/ 419937 h 494130"/>
                  <a:gd name="connsiteX77" fmla="*/ 365925 w 537362"/>
                  <a:gd name="connsiteY77" fmla="*/ 409492 h 494130"/>
                  <a:gd name="connsiteX78" fmla="*/ 346837 w 537362"/>
                  <a:gd name="connsiteY78" fmla="*/ 397607 h 494130"/>
                  <a:gd name="connsiteX79" fmla="*/ 337112 w 537362"/>
                  <a:gd name="connsiteY79" fmla="*/ 391484 h 494130"/>
                  <a:gd name="connsiteX80" fmla="*/ 327388 w 537362"/>
                  <a:gd name="connsiteY80" fmla="*/ 385001 h 494130"/>
                  <a:gd name="connsiteX81" fmla="*/ 308659 w 537362"/>
                  <a:gd name="connsiteY81" fmla="*/ 371675 h 494130"/>
                  <a:gd name="connsiteX82" fmla="*/ 274444 w 537362"/>
                  <a:gd name="connsiteY82" fmla="*/ 345743 h 494130"/>
                  <a:gd name="connsiteX83" fmla="*/ 258957 w 537362"/>
                  <a:gd name="connsiteY83" fmla="*/ 335299 h 494130"/>
                  <a:gd name="connsiteX84" fmla="*/ 227623 w 537362"/>
                  <a:gd name="connsiteY84" fmla="*/ 308647 h 494130"/>
                  <a:gd name="connsiteX85" fmla="*/ 223661 w 537362"/>
                  <a:gd name="connsiteY85" fmla="*/ 306846 h 494130"/>
                  <a:gd name="connsiteX86" fmla="*/ 248152 w 537362"/>
                  <a:gd name="connsiteY86" fmla="*/ 327015 h 494130"/>
                  <a:gd name="connsiteX87" fmla="*/ 262198 w 537362"/>
                  <a:gd name="connsiteY87" fmla="*/ 338540 h 494130"/>
                  <a:gd name="connsiteX88" fmla="*/ 277325 w 537362"/>
                  <a:gd name="connsiteY88" fmla="*/ 350065 h 494130"/>
                  <a:gd name="connsiteX89" fmla="*/ 292812 w 537362"/>
                  <a:gd name="connsiteY89" fmla="*/ 362311 h 494130"/>
                  <a:gd name="connsiteX90" fmla="*/ 308659 w 537362"/>
                  <a:gd name="connsiteY90" fmla="*/ 373836 h 494130"/>
                  <a:gd name="connsiteX91" fmla="*/ 339633 w 537362"/>
                  <a:gd name="connsiteY91" fmla="*/ 395446 h 494130"/>
                  <a:gd name="connsiteX92" fmla="*/ 326307 w 537362"/>
                  <a:gd name="connsiteY92" fmla="*/ 387162 h 494130"/>
                  <a:gd name="connsiteX93" fmla="*/ 341794 w 537362"/>
                  <a:gd name="connsiteY93" fmla="*/ 397247 h 494130"/>
                  <a:gd name="connsiteX94" fmla="*/ 356921 w 537362"/>
                  <a:gd name="connsiteY94" fmla="*/ 406611 h 494130"/>
                  <a:gd name="connsiteX95" fmla="*/ 388255 w 537362"/>
                  <a:gd name="connsiteY95" fmla="*/ 424259 h 494130"/>
                  <a:gd name="connsiteX96" fmla="*/ 404823 w 537362"/>
                  <a:gd name="connsiteY96" fmla="*/ 433263 h 494130"/>
                  <a:gd name="connsiteX97" fmla="*/ 423191 w 537362"/>
                  <a:gd name="connsiteY97" fmla="*/ 442627 h 494130"/>
                  <a:gd name="connsiteX98" fmla="*/ 443000 w 537362"/>
                  <a:gd name="connsiteY98" fmla="*/ 452712 h 494130"/>
                  <a:gd name="connsiteX99" fmla="*/ 453805 w 537362"/>
                  <a:gd name="connsiteY99" fmla="*/ 458114 h 494130"/>
                  <a:gd name="connsiteX100" fmla="*/ 465330 w 537362"/>
                  <a:gd name="connsiteY100" fmla="*/ 463517 h 494130"/>
                  <a:gd name="connsiteX101" fmla="*/ 485139 w 537362"/>
                  <a:gd name="connsiteY101" fmla="*/ 473961 h 494130"/>
                  <a:gd name="connsiteX102" fmla="*/ 521515 w 537362"/>
                  <a:gd name="connsiteY102" fmla="*/ 488008 h 494130"/>
                  <a:gd name="connsiteX103" fmla="*/ 537362 w 537362"/>
                  <a:gd name="connsiteY103" fmla="*/ 494130 h 494130"/>
                  <a:gd name="connsiteX104" fmla="*/ 466410 w 537362"/>
                  <a:gd name="connsiteY104" fmla="*/ 466038 h 494130"/>
                  <a:gd name="connsiteX105" fmla="*/ 445161 w 537362"/>
                  <a:gd name="connsiteY105" fmla="*/ 456313 h 494130"/>
                  <a:gd name="connsiteX106" fmla="*/ 424632 w 537362"/>
                  <a:gd name="connsiteY106" fmla="*/ 445508 h 494130"/>
                  <a:gd name="connsiteX107" fmla="*/ 443000 w 537362"/>
                  <a:gd name="connsiteY107" fmla="*/ 455233 h 494130"/>
                  <a:gd name="connsiteX108" fmla="*/ 466771 w 537362"/>
                  <a:gd name="connsiteY108" fmla="*/ 466038 h 494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Lst>
                <a:rect l="l" t="t" r="r" b="b"/>
                <a:pathLst>
                  <a:path w="537362" h="494130">
                    <a:moveTo>
                      <a:pt x="537002" y="494130"/>
                    </a:moveTo>
                    <a:cubicBezTo>
                      <a:pt x="528358" y="492690"/>
                      <a:pt x="520075" y="490168"/>
                      <a:pt x="511791" y="488008"/>
                    </a:cubicBezTo>
                    <a:cubicBezTo>
                      <a:pt x="503147" y="484766"/>
                      <a:pt x="495223" y="481525"/>
                      <a:pt x="487300" y="478283"/>
                    </a:cubicBezTo>
                    <a:cubicBezTo>
                      <a:pt x="479376" y="475042"/>
                      <a:pt x="472173" y="471440"/>
                      <a:pt x="464970" y="468199"/>
                    </a:cubicBezTo>
                    <a:cubicBezTo>
                      <a:pt x="457767" y="464957"/>
                      <a:pt x="450923" y="461716"/>
                      <a:pt x="444080" y="458834"/>
                    </a:cubicBezTo>
                    <a:cubicBezTo>
                      <a:pt x="437597" y="455593"/>
                      <a:pt x="431115" y="452351"/>
                      <a:pt x="424992" y="449110"/>
                    </a:cubicBezTo>
                    <a:cubicBezTo>
                      <a:pt x="418869" y="445868"/>
                      <a:pt x="412746" y="442987"/>
                      <a:pt x="406984" y="440106"/>
                    </a:cubicBezTo>
                    <a:cubicBezTo>
                      <a:pt x="401221" y="437225"/>
                      <a:pt x="395819" y="433623"/>
                      <a:pt x="390416" y="430742"/>
                    </a:cubicBezTo>
                    <a:cubicBezTo>
                      <a:pt x="385014" y="427500"/>
                      <a:pt x="379611" y="424619"/>
                      <a:pt x="374569" y="421377"/>
                    </a:cubicBezTo>
                    <a:cubicBezTo>
                      <a:pt x="372048" y="419937"/>
                      <a:pt x="369167" y="418496"/>
                      <a:pt x="366645" y="416695"/>
                    </a:cubicBezTo>
                    <a:cubicBezTo>
                      <a:pt x="364124" y="415255"/>
                      <a:pt x="361603" y="413454"/>
                      <a:pt x="359082" y="412013"/>
                    </a:cubicBezTo>
                    <a:cubicBezTo>
                      <a:pt x="348997" y="405530"/>
                      <a:pt x="339273" y="399047"/>
                      <a:pt x="329189" y="392564"/>
                    </a:cubicBezTo>
                    <a:cubicBezTo>
                      <a:pt x="319464" y="385721"/>
                      <a:pt x="309740" y="378518"/>
                      <a:pt x="299295" y="371315"/>
                    </a:cubicBezTo>
                    <a:cubicBezTo>
                      <a:pt x="296774" y="369514"/>
                      <a:pt x="294253" y="367713"/>
                      <a:pt x="291371" y="365912"/>
                    </a:cubicBezTo>
                    <a:cubicBezTo>
                      <a:pt x="288850" y="363751"/>
                      <a:pt x="286329" y="361951"/>
                      <a:pt x="283808" y="359790"/>
                    </a:cubicBezTo>
                    <a:cubicBezTo>
                      <a:pt x="278766" y="355828"/>
                      <a:pt x="273363" y="351506"/>
                      <a:pt x="267961" y="347184"/>
                    </a:cubicBezTo>
                    <a:cubicBezTo>
                      <a:pt x="256796" y="338900"/>
                      <a:pt x="245631" y="328816"/>
                      <a:pt x="233745" y="318371"/>
                    </a:cubicBezTo>
                    <a:cubicBezTo>
                      <a:pt x="226542" y="311528"/>
                      <a:pt x="238428" y="321612"/>
                      <a:pt x="244550" y="326655"/>
                    </a:cubicBezTo>
                    <a:cubicBezTo>
                      <a:pt x="240228" y="323053"/>
                      <a:pt x="235906" y="319091"/>
                      <a:pt x="231224" y="315490"/>
                    </a:cubicBezTo>
                    <a:cubicBezTo>
                      <a:pt x="226542" y="311528"/>
                      <a:pt x="222220" y="307566"/>
                      <a:pt x="217538" y="303244"/>
                    </a:cubicBezTo>
                    <a:cubicBezTo>
                      <a:pt x="208534" y="294600"/>
                      <a:pt x="199170" y="285596"/>
                      <a:pt x="189806" y="276592"/>
                    </a:cubicBezTo>
                    <a:cubicBezTo>
                      <a:pt x="180802" y="267228"/>
                      <a:pt x="171437" y="257504"/>
                      <a:pt x="162073" y="247779"/>
                    </a:cubicBezTo>
                    <a:cubicBezTo>
                      <a:pt x="153069" y="238055"/>
                      <a:pt x="144425" y="227610"/>
                      <a:pt x="135781" y="217526"/>
                    </a:cubicBezTo>
                    <a:cubicBezTo>
                      <a:pt x="101566" y="176827"/>
                      <a:pt x="73113" y="135769"/>
                      <a:pt x="55465" y="108036"/>
                    </a:cubicBezTo>
                    <a:cubicBezTo>
                      <a:pt x="51503" y="102274"/>
                      <a:pt x="46821" y="93269"/>
                      <a:pt x="41419" y="83905"/>
                    </a:cubicBezTo>
                    <a:cubicBezTo>
                      <a:pt x="38898" y="79223"/>
                      <a:pt x="36016" y="74541"/>
                      <a:pt x="33495" y="69859"/>
                    </a:cubicBezTo>
                    <a:cubicBezTo>
                      <a:pt x="32054" y="67698"/>
                      <a:pt x="30974" y="65177"/>
                      <a:pt x="29533" y="63016"/>
                    </a:cubicBezTo>
                    <a:cubicBezTo>
                      <a:pt x="28453" y="60855"/>
                      <a:pt x="27372" y="58694"/>
                      <a:pt x="26292" y="56533"/>
                    </a:cubicBezTo>
                    <a:cubicBezTo>
                      <a:pt x="18008" y="39605"/>
                      <a:pt x="13326" y="29160"/>
                      <a:pt x="20169" y="41406"/>
                    </a:cubicBezTo>
                    <a:cubicBezTo>
                      <a:pt x="16928" y="35283"/>
                      <a:pt x="13326" y="28800"/>
                      <a:pt x="9724" y="21957"/>
                    </a:cubicBezTo>
                    <a:cubicBezTo>
                      <a:pt x="6483" y="15114"/>
                      <a:pt x="3241" y="7551"/>
                      <a:pt x="0" y="347"/>
                    </a:cubicBezTo>
                    <a:cubicBezTo>
                      <a:pt x="0" y="-1813"/>
                      <a:pt x="3602" y="6470"/>
                      <a:pt x="7563" y="15114"/>
                    </a:cubicBezTo>
                    <a:cubicBezTo>
                      <a:pt x="8644" y="17275"/>
                      <a:pt x="9724" y="19436"/>
                      <a:pt x="10445" y="21597"/>
                    </a:cubicBezTo>
                    <a:cubicBezTo>
                      <a:pt x="11525" y="23758"/>
                      <a:pt x="12606" y="25559"/>
                      <a:pt x="13326" y="27360"/>
                    </a:cubicBezTo>
                    <a:cubicBezTo>
                      <a:pt x="15127" y="30601"/>
                      <a:pt x="16567" y="33122"/>
                      <a:pt x="16928" y="33122"/>
                    </a:cubicBezTo>
                    <a:cubicBezTo>
                      <a:pt x="14046" y="27360"/>
                      <a:pt x="12246" y="23398"/>
                      <a:pt x="10805" y="20517"/>
                    </a:cubicBezTo>
                    <a:cubicBezTo>
                      <a:pt x="9364" y="17635"/>
                      <a:pt x="8644" y="15835"/>
                      <a:pt x="7924" y="14754"/>
                    </a:cubicBezTo>
                    <a:cubicBezTo>
                      <a:pt x="12966" y="24118"/>
                      <a:pt x="11165" y="18716"/>
                      <a:pt x="14046" y="22317"/>
                    </a:cubicBezTo>
                    <a:cubicBezTo>
                      <a:pt x="15487" y="24118"/>
                      <a:pt x="17648" y="27720"/>
                      <a:pt x="22690" y="36724"/>
                    </a:cubicBezTo>
                    <a:cubicBezTo>
                      <a:pt x="25211" y="41046"/>
                      <a:pt x="28093" y="46808"/>
                      <a:pt x="32054" y="54372"/>
                    </a:cubicBezTo>
                    <a:cubicBezTo>
                      <a:pt x="33135" y="56173"/>
                      <a:pt x="34215" y="58334"/>
                      <a:pt x="35296" y="60135"/>
                    </a:cubicBezTo>
                    <a:cubicBezTo>
                      <a:pt x="36376" y="62295"/>
                      <a:pt x="37817" y="64096"/>
                      <a:pt x="38898" y="66617"/>
                    </a:cubicBezTo>
                    <a:cubicBezTo>
                      <a:pt x="41419" y="70939"/>
                      <a:pt x="44300" y="75982"/>
                      <a:pt x="47541" y="81384"/>
                    </a:cubicBezTo>
                    <a:cubicBezTo>
                      <a:pt x="55825" y="98672"/>
                      <a:pt x="47541" y="83905"/>
                      <a:pt x="37457" y="67338"/>
                    </a:cubicBezTo>
                    <a:cubicBezTo>
                      <a:pt x="36376" y="65177"/>
                      <a:pt x="34936" y="63016"/>
                      <a:pt x="33855" y="61215"/>
                    </a:cubicBezTo>
                    <a:cubicBezTo>
                      <a:pt x="32775" y="59054"/>
                      <a:pt x="31694" y="56893"/>
                      <a:pt x="30614" y="55092"/>
                    </a:cubicBezTo>
                    <a:cubicBezTo>
                      <a:pt x="28453" y="51130"/>
                      <a:pt x="26652" y="47529"/>
                      <a:pt x="25211" y="44648"/>
                    </a:cubicBezTo>
                    <a:cubicBezTo>
                      <a:pt x="21970" y="39245"/>
                      <a:pt x="20529" y="37084"/>
                      <a:pt x="22690" y="42486"/>
                    </a:cubicBezTo>
                    <a:cubicBezTo>
                      <a:pt x="30254" y="57253"/>
                      <a:pt x="33855" y="63376"/>
                      <a:pt x="36016" y="66257"/>
                    </a:cubicBezTo>
                    <a:cubicBezTo>
                      <a:pt x="38177" y="69139"/>
                      <a:pt x="38177" y="68778"/>
                      <a:pt x="39258" y="69859"/>
                    </a:cubicBezTo>
                    <a:cubicBezTo>
                      <a:pt x="49702" y="87867"/>
                      <a:pt x="54745" y="96871"/>
                      <a:pt x="56906" y="101193"/>
                    </a:cubicBezTo>
                    <a:cubicBezTo>
                      <a:pt x="59067" y="105155"/>
                      <a:pt x="58346" y="104795"/>
                      <a:pt x="57626" y="104074"/>
                    </a:cubicBezTo>
                    <a:cubicBezTo>
                      <a:pt x="62308" y="110557"/>
                      <a:pt x="71672" y="125324"/>
                      <a:pt x="81397" y="140091"/>
                    </a:cubicBezTo>
                    <a:cubicBezTo>
                      <a:pt x="86799" y="147294"/>
                      <a:pt x="91841" y="154857"/>
                      <a:pt x="96884" y="161700"/>
                    </a:cubicBezTo>
                    <a:cubicBezTo>
                      <a:pt x="101926" y="168543"/>
                      <a:pt x="106248" y="174666"/>
                      <a:pt x="109850" y="178628"/>
                    </a:cubicBezTo>
                    <a:cubicBezTo>
                      <a:pt x="135061" y="210682"/>
                      <a:pt x="133980" y="209962"/>
                      <a:pt x="130739" y="206721"/>
                    </a:cubicBezTo>
                    <a:cubicBezTo>
                      <a:pt x="128938" y="204920"/>
                      <a:pt x="126777" y="202759"/>
                      <a:pt x="127137" y="203479"/>
                    </a:cubicBezTo>
                    <a:cubicBezTo>
                      <a:pt x="127137" y="204200"/>
                      <a:pt x="130019" y="208161"/>
                      <a:pt x="138663" y="218246"/>
                    </a:cubicBezTo>
                    <a:lnTo>
                      <a:pt x="160993" y="239495"/>
                    </a:lnTo>
                    <a:cubicBezTo>
                      <a:pt x="170717" y="250660"/>
                      <a:pt x="181162" y="261105"/>
                      <a:pt x="191246" y="271910"/>
                    </a:cubicBezTo>
                    <a:cubicBezTo>
                      <a:pt x="201691" y="282355"/>
                      <a:pt x="212496" y="292439"/>
                      <a:pt x="222941" y="302884"/>
                    </a:cubicBezTo>
                    <a:cubicBezTo>
                      <a:pt x="271202" y="345023"/>
                      <a:pt x="269402" y="339981"/>
                      <a:pt x="268321" y="337820"/>
                    </a:cubicBezTo>
                    <a:cubicBezTo>
                      <a:pt x="267961" y="336739"/>
                      <a:pt x="267961" y="335659"/>
                      <a:pt x="275164" y="340701"/>
                    </a:cubicBezTo>
                    <a:cubicBezTo>
                      <a:pt x="278766" y="343222"/>
                      <a:pt x="284168" y="347184"/>
                      <a:pt x="292452" y="353307"/>
                    </a:cubicBezTo>
                    <a:cubicBezTo>
                      <a:pt x="294613" y="354747"/>
                      <a:pt x="296774" y="356548"/>
                      <a:pt x="299295" y="358349"/>
                    </a:cubicBezTo>
                    <a:cubicBezTo>
                      <a:pt x="301816" y="360150"/>
                      <a:pt x="304337" y="361951"/>
                      <a:pt x="307219" y="363751"/>
                    </a:cubicBezTo>
                    <a:cubicBezTo>
                      <a:pt x="312981" y="367713"/>
                      <a:pt x="319464" y="372395"/>
                      <a:pt x="327028" y="377438"/>
                    </a:cubicBezTo>
                    <a:cubicBezTo>
                      <a:pt x="323066" y="374916"/>
                      <a:pt x="322706" y="375277"/>
                      <a:pt x="325587" y="378158"/>
                    </a:cubicBezTo>
                    <a:cubicBezTo>
                      <a:pt x="328468" y="380679"/>
                      <a:pt x="334231" y="385721"/>
                      <a:pt x="342875" y="391484"/>
                    </a:cubicBezTo>
                    <a:cubicBezTo>
                      <a:pt x="347197" y="394365"/>
                      <a:pt x="351879" y="397967"/>
                      <a:pt x="357281" y="401569"/>
                    </a:cubicBezTo>
                    <a:cubicBezTo>
                      <a:pt x="359802" y="403369"/>
                      <a:pt x="362684" y="405170"/>
                      <a:pt x="365565" y="407331"/>
                    </a:cubicBezTo>
                    <a:cubicBezTo>
                      <a:pt x="368446" y="409492"/>
                      <a:pt x="371328" y="411293"/>
                      <a:pt x="374569" y="413094"/>
                    </a:cubicBezTo>
                    <a:cubicBezTo>
                      <a:pt x="381052" y="417055"/>
                      <a:pt x="387535" y="421017"/>
                      <a:pt x="394378" y="424979"/>
                    </a:cubicBezTo>
                    <a:cubicBezTo>
                      <a:pt x="401221" y="428941"/>
                      <a:pt x="408424" y="433623"/>
                      <a:pt x="415988" y="437225"/>
                    </a:cubicBezTo>
                    <a:cubicBezTo>
                      <a:pt x="413827" y="436144"/>
                      <a:pt x="411306" y="434704"/>
                      <a:pt x="408784" y="433623"/>
                    </a:cubicBezTo>
                    <a:cubicBezTo>
                      <a:pt x="406263" y="432182"/>
                      <a:pt x="403742" y="430742"/>
                      <a:pt x="401221" y="429301"/>
                    </a:cubicBezTo>
                    <a:cubicBezTo>
                      <a:pt x="395819" y="426420"/>
                      <a:pt x="390416" y="423178"/>
                      <a:pt x="384293" y="419937"/>
                    </a:cubicBezTo>
                    <a:cubicBezTo>
                      <a:pt x="378531" y="416695"/>
                      <a:pt x="372048" y="413454"/>
                      <a:pt x="365925" y="409492"/>
                    </a:cubicBezTo>
                    <a:cubicBezTo>
                      <a:pt x="359802" y="405530"/>
                      <a:pt x="353319" y="401569"/>
                      <a:pt x="346837" y="397607"/>
                    </a:cubicBezTo>
                    <a:cubicBezTo>
                      <a:pt x="343595" y="395446"/>
                      <a:pt x="340354" y="393645"/>
                      <a:pt x="337112" y="391484"/>
                    </a:cubicBezTo>
                    <a:cubicBezTo>
                      <a:pt x="333871" y="389323"/>
                      <a:pt x="330629" y="387522"/>
                      <a:pt x="327388" y="385001"/>
                    </a:cubicBezTo>
                    <a:cubicBezTo>
                      <a:pt x="320905" y="380679"/>
                      <a:pt x="314782" y="375997"/>
                      <a:pt x="308659" y="371675"/>
                    </a:cubicBezTo>
                    <a:cubicBezTo>
                      <a:pt x="296054" y="363031"/>
                      <a:pt x="284889" y="354027"/>
                      <a:pt x="274444" y="345743"/>
                    </a:cubicBezTo>
                    <a:cubicBezTo>
                      <a:pt x="302897" y="369514"/>
                      <a:pt x="282728" y="354027"/>
                      <a:pt x="258957" y="335299"/>
                    </a:cubicBezTo>
                    <a:cubicBezTo>
                      <a:pt x="247432" y="325574"/>
                      <a:pt x="235186" y="315130"/>
                      <a:pt x="227623" y="308647"/>
                    </a:cubicBezTo>
                    <a:cubicBezTo>
                      <a:pt x="220059" y="302164"/>
                      <a:pt x="217178" y="299643"/>
                      <a:pt x="223661" y="306846"/>
                    </a:cubicBezTo>
                    <a:cubicBezTo>
                      <a:pt x="230864" y="312608"/>
                      <a:pt x="239148" y="319452"/>
                      <a:pt x="248152" y="327015"/>
                    </a:cubicBezTo>
                    <a:cubicBezTo>
                      <a:pt x="252834" y="330616"/>
                      <a:pt x="257156" y="334938"/>
                      <a:pt x="262198" y="338540"/>
                    </a:cubicBezTo>
                    <a:cubicBezTo>
                      <a:pt x="267241" y="342502"/>
                      <a:pt x="272283" y="346103"/>
                      <a:pt x="277325" y="350065"/>
                    </a:cubicBezTo>
                    <a:cubicBezTo>
                      <a:pt x="282367" y="354027"/>
                      <a:pt x="287770" y="357989"/>
                      <a:pt x="292812" y="362311"/>
                    </a:cubicBezTo>
                    <a:cubicBezTo>
                      <a:pt x="298215" y="366273"/>
                      <a:pt x="303617" y="369874"/>
                      <a:pt x="308659" y="373836"/>
                    </a:cubicBezTo>
                    <a:cubicBezTo>
                      <a:pt x="319464" y="381400"/>
                      <a:pt x="329549" y="389323"/>
                      <a:pt x="339633" y="395446"/>
                    </a:cubicBezTo>
                    <a:cubicBezTo>
                      <a:pt x="335311" y="392564"/>
                      <a:pt x="330629" y="390043"/>
                      <a:pt x="326307" y="387162"/>
                    </a:cubicBezTo>
                    <a:cubicBezTo>
                      <a:pt x="331350" y="391124"/>
                      <a:pt x="336752" y="394005"/>
                      <a:pt x="341794" y="397247"/>
                    </a:cubicBezTo>
                    <a:cubicBezTo>
                      <a:pt x="346837" y="400488"/>
                      <a:pt x="351879" y="403729"/>
                      <a:pt x="356921" y="406611"/>
                    </a:cubicBezTo>
                    <a:cubicBezTo>
                      <a:pt x="367006" y="413094"/>
                      <a:pt x="377450" y="418496"/>
                      <a:pt x="388255" y="424259"/>
                    </a:cubicBezTo>
                    <a:cubicBezTo>
                      <a:pt x="393658" y="427140"/>
                      <a:pt x="399060" y="430382"/>
                      <a:pt x="404823" y="433263"/>
                    </a:cubicBezTo>
                    <a:cubicBezTo>
                      <a:pt x="410585" y="436504"/>
                      <a:pt x="416708" y="439386"/>
                      <a:pt x="423191" y="442627"/>
                    </a:cubicBezTo>
                    <a:cubicBezTo>
                      <a:pt x="429674" y="445868"/>
                      <a:pt x="436157" y="449110"/>
                      <a:pt x="443000" y="452712"/>
                    </a:cubicBezTo>
                    <a:cubicBezTo>
                      <a:pt x="446601" y="454512"/>
                      <a:pt x="450203" y="456313"/>
                      <a:pt x="453805" y="458114"/>
                    </a:cubicBezTo>
                    <a:cubicBezTo>
                      <a:pt x="457406" y="459915"/>
                      <a:pt x="461368" y="461716"/>
                      <a:pt x="465330" y="463517"/>
                    </a:cubicBezTo>
                    <a:cubicBezTo>
                      <a:pt x="497024" y="477923"/>
                      <a:pt x="490902" y="475762"/>
                      <a:pt x="485139" y="473961"/>
                    </a:cubicBezTo>
                    <a:cubicBezTo>
                      <a:pt x="498825" y="479364"/>
                      <a:pt x="512151" y="484046"/>
                      <a:pt x="521515" y="488008"/>
                    </a:cubicBezTo>
                    <a:cubicBezTo>
                      <a:pt x="531240" y="491969"/>
                      <a:pt x="537362" y="493770"/>
                      <a:pt x="537362" y="494130"/>
                    </a:cubicBezTo>
                    <a:close/>
                    <a:moveTo>
                      <a:pt x="466410" y="466038"/>
                    </a:moveTo>
                    <a:lnTo>
                      <a:pt x="445161" y="456313"/>
                    </a:lnTo>
                    <a:lnTo>
                      <a:pt x="424632" y="445508"/>
                    </a:lnTo>
                    <a:cubicBezTo>
                      <a:pt x="429314" y="448390"/>
                      <a:pt x="435797" y="451631"/>
                      <a:pt x="443000" y="455233"/>
                    </a:cubicBezTo>
                    <a:cubicBezTo>
                      <a:pt x="450203" y="458834"/>
                      <a:pt x="458487" y="462436"/>
                      <a:pt x="466771" y="466038"/>
                    </a:cubicBezTo>
                    <a:close/>
                  </a:path>
                </a:pathLst>
              </a:custGeom>
              <a:solidFill>
                <a:schemeClr val="accent2"/>
              </a:solidFill>
              <a:ln w="0" cap="flat">
                <a:noFill/>
                <a:prstDash val="solid"/>
                <a:miter/>
              </a:ln>
            </p:spPr>
            <p:txBody>
              <a:bodyPr rtlCol="0" anchor="ctr"/>
              <a:lstStyle/>
              <a:p>
                <a:endParaRPr lang="en-US" sz="744"/>
              </a:p>
            </p:txBody>
          </p:sp>
          <p:sp>
            <p:nvSpPr>
              <p:cNvPr id="3093" name="Freeform: Shape 3092">
                <a:extLst>
                  <a:ext uri="{FF2B5EF4-FFF2-40B4-BE49-F238E27FC236}">
                    <a16:creationId xmlns:a16="http://schemas.microsoft.com/office/drawing/2014/main" id="{6D4FA837-CED1-DECE-9F24-FB181F004D88}"/>
                  </a:ext>
                </a:extLst>
              </p:cNvPr>
              <p:cNvSpPr/>
              <p:nvPr/>
            </p:nvSpPr>
            <p:spPr>
              <a:xfrm>
                <a:off x="11768683" y="3380582"/>
                <a:ext cx="5402" cy="12605"/>
              </a:xfrm>
              <a:custGeom>
                <a:avLst/>
                <a:gdLst>
                  <a:gd name="connsiteX0" fmla="*/ 5402 w 5402"/>
                  <a:gd name="connsiteY0" fmla="*/ 12606 h 12605"/>
                  <a:gd name="connsiteX1" fmla="*/ 0 w 5402"/>
                  <a:gd name="connsiteY1" fmla="*/ 0 h 12605"/>
                  <a:gd name="connsiteX2" fmla="*/ 5402 w 5402"/>
                  <a:gd name="connsiteY2" fmla="*/ 12606 h 12605"/>
                </a:gdLst>
                <a:ahLst/>
                <a:cxnLst>
                  <a:cxn ang="0">
                    <a:pos x="connsiteX0" y="connsiteY0"/>
                  </a:cxn>
                  <a:cxn ang="0">
                    <a:pos x="connsiteX1" y="connsiteY1"/>
                  </a:cxn>
                  <a:cxn ang="0">
                    <a:pos x="connsiteX2" y="connsiteY2"/>
                  </a:cxn>
                </a:cxnLst>
                <a:rect l="l" t="t" r="r" b="b"/>
                <a:pathLst>
                  <a:path w="5402" h="12605">
                    <a:moveTo>
                      <a:pt x="5402" y="12606"/>
                    </a:moveTo>
                    <a:cubicBezTo>
                      <a:pt x="3602" y="8644"/>
                      <a:pt x="1440" y="3962"/>
                      <a:pt x="0" y="0"/>
                    </a:cubicBezTo>
                    <a:cubicBezTo>
                      <a:pt x="1080" y="2881"/>
                      <a:pt x="3241" y="7563"/>
                      <a:pt x="5402" y="12606"/>
                    </a:cubicBezTo>
                    <a:close/>
                  </a:path>
                </a:pathLst>
              </a:custGeom>
              <a:solidFill>
                <a:schemeClr val="accent2"/>
              </a:solidFill>
              <a:ln w="0" cap="flat">
                <a:noFill/>
                <a:prstDash val="solid"/>
                <a:miter/>
              </a:ln>
            </p:spPr>
            <p:txBody>
              <a:bodyPr rtlCol="0" anchor="ctr"/>
              <a:lstStyle/>
              <a:p>
                <a:endParaRPr lang="en-US" sz="744"/>
              </a:p>
            </p:txBody>
          </p:sp>
          <p:sp>
            <p:nvSpPr>
              <p:cNvPr id="3094" name="Freeform: Shape 3093">
                <a:extLst>
                  <a:ext uri="{FF2B5EF4-FFF2-40B4-BE49-F238E27FC236}">
                    <a16:creationId xmlns:a16="http://schemas.microsoft.com/office/drawing/2014/main" id="{661EB9A5-7CB6-FB69-1A9F-2BDE2D97C043}"/>
                  </a:ext>
                </a:extLst>
              </p:cNvPr>
              <p:cNvSpPr/>
              <p:nvPr/>
            </p:nvSpPr>
            <p:spPr>
              <a:xfrm>
                <a:off x="10586269" y="6046865"/>
                <a:ext cx="19808" cy="16927"/>
              </a:xfrm>
              <a:custGeom>
                <a:avLst/>
                <a:gdLst>
                  <a:gd name="connsiteX0" fmla="*/ 0 w 19808"/>
                  <a:gd name="connsiteY0" fmla="*/ 0 h 16927"/>
                  <a:gd name="connsiteX1" fmla="*/ 19809 w 19808"/>
                  <a:gd name="connsiteY1" fmla="*/ 16928 h 16927"/>
                  <a:gd name="connsiteX2" fmla="*/ 0 w 19808"/>
                  <a:gd name="connsiteY2" fmla="*/ 0 h 16927"/>
                </a:gdLst>
                <a:ahLst/>
                <a:cxnLst>
                  <a:cxn ang="0">
                    <a:pos x="connsiteX0" y="connsiteY0"/>
                  </a:cxn>
                  <a:cxn ang="0">
                    <a:pos x="connsiteX1" y="connsiteY1"/>
                  </a:cxn>
                  <a:cxn ang="0">
                    <a:pos x="connsiteX2" y="connsiteY2"/>
                  </a:cxn>
                </a:cxnLst>
                <a:rect l="l" t="t" r="r" b="b"/>
                <a:pathLst>
                  <a:path w="19808" h="16927">
                    <a:moveTo>
                      <a:pt x="0" y="0"/>
                    </a:moveTo>
                    <a:cubicBezTo>
                      <a:pt x="6483" y="6123"/>
                      <a:pt x="12966" y="11525"/>
                      <a:pt x="19809" y="16928"/>
                    </a:cubicBezTo>
                    <a:cubicBezTo>
                      <a:pt x="11885" y="10445"/>
                      <a:pt x="5402" y="5042"/>
                      <a:pt x="0" y="0"/>
                    </a:cubicBezTo>
                    <a:close/>
                  </a:path>
                </a:pathLst>
              </a:custGeom>
              <a:solidFill>
                <a:schemeClr val="accent2"/>
              </a:solidFill>
              <a:ln w="0" cap="flat">
                <a:noFill/>
                <a:prstDash val="solid"/>
                <a:miter/>
              </a:ln>
            </p:spPr>
            <p:txBody>
              <a:bodyPr rtlCol="0" anchor="ctr"/>
              <a:lstStyle/>
              <a:p>
                <a:endParaRPr lang="en-US" sz="744"/>
              </a:p>
            </p:txBody>
          </p:sp>
          <p:sp>
            <p:nvSpPr>
              <p:cNvPr id="3095" name="Freeform: Shape 3094">
                <a:extLst>
                  <a:ext uri="{FF2B5EF4-FFF2-40B4-BE49-F238E27FC236}">
                    <a16:creationId xmlns:a16="http://schemas.microsoft.com/office/drawing/2014/main" id="{F76081FD-F79C-AEAF-07EE-07686E5FEA4B}"/>
                  </a:ext>
                </a:extLst>
              </p:cNvPr>
              <p:cNvSpPr/>
              <p:nvPr/>
            </p:nvSpPr>
            <p:spPr>
              <a:xfrm>
                <a:off x="11037913" y="6239552"/>
                <a:ext cx="11525" cy="16207"/>
              </a:xfrm>
              <a:custGeom>
                <a:avLst/>
                <a:gdLst>
                  <a:gd name="connsiteX0" fmla="*/ 11525 w 11525"/>
                  <a:gd name="connsiteY0" fmla="*/ 16207 h 16207"/>
                  <a:gd name="connsiteX1" fmla="*/ 8644 w 11525"/>
                  <a:gd name="connsiteY1" fmla="*/ 8644 h 16207"/>
                  <a:gd name="connsiteX2" fmla="*/ 6123 w 11525"/>
                  <a:gd name="connsiteY2" fmla="*/ 5763 h 16207"/>
                  <a:gd name="connsiteX3" fmla="*/ 4682 w 11525"/>
                  <a:gd name="connsiteY3" fmla="*/ 4322 h 16207"/>
                  <a:gd name="connsiteX4" fmla="*/ 2161 w 11525"/>
                  <a:gd name="connsiteY4" fmla="*/ 2161 h 16207"/>
                  <a:gd name="connsiteX5" fmla="*/ 0 w 11525"/>
                  <a:gd name="connsiteY5" fmla="*/ 0 h 16207"/>
                  <a:gd name="connsiteX6" fmla="*/ 1080 w 11525"/>
                  <a:gd name="connsiteY6" fmla="*/ 1081 h 16207"/>
                  <a:gd name="connsiteX7" fmla="*/ 2521 w 11525"/>
                  <a:gd name="connsiteY7" fmla="*/ 2521 h 16207"/>
                  <a:gd name="connsiteX8" fmla="*/ 4682 w 11525"/>
                  <a:gd name="connsiteY8" fmla="*/ 4322 h 16207"/>
                  <a:gd name="connsiteX9" fmla="*/ 5763 w 11525"/>
                  <a:gd name="connsiteY9" fmla="*/ 5042 h 16207"/>
                  <a:gd name="connsiteX10" fmla="*/ 6483 w 11525"/>
                  <a:gd name="connsiteY10" fmla="*/ 5763 h 16207"/>
                  <a:gd name="connsiteX11" fmla="*/ 9004 w 11525"/>
                  <a:gd name="connsiteY11" fmla="*/ 9004 h 16207"/>
                  <a:gd name="connsiteX12" fmla="*/ 11525 w 11525"/>
                  <a:gd name="connsiteY12" fmla="*/ 15847 h 16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525" h="16207">
                    <a:moveTo>
                      <a:pt x="11525" y="16207"/>
                    </a:moveTo>
                    <a:cubicBezTo>
                      <a:pt x="11525" y="13326"/>
                      <a:pt x="10085" y="10805"/>
                      <a:pt x="8644" y="8644"/>
                    </a:cubicBezTo>
                    <a:cubicBezTo>
                      <a:pt x="7923" y="7563"/>
                      <a:pt x="7203" y="6483"/>
                      <a:pt x="6123" y="5763"/>
                    </a:cubicBezTo>
                    <a:cubicBezTo>
                      <a:pt x="5763" y="5402"/>
                      <a:pt x="5042" y="4682"/>
                      <a:pt x="4682" y="4322"/>
                    </a:cubicBezTo>
                    <a:lnTo>
                      <a:pt x="2161" y="2161"/>
                    </a:lnTo>
                    <a:lnTo>
                      <a:pt x="0" y="0"/>
                    </a:lnTo>
                    <a:lnTo>
                      <a:pt x="1080" y="1081"/>
                    </a:lnTo>
                    <a:cubicBezTo>
                      <a:pt x="1441" y="1441"/>
                      <a:pt x="1801" y="1801"/>
                      <a:pt x="2521" y="2521"/>
                    </a:cubicBezTo>
                    <a:cubicBezTo>
                      <a:pt x="3241" y="3242"/>
                      <a:pt x="3962" y="3962"/>
                      <a:pt x="4682" y="4322"/>
                    </a:cubicBezTo>
                    <a:lnTo>
                      <a:pt x="5763" y="5042"/>
                    </a:lnTo>
                    <a:cubicBezTo>
                      <a:pt x="5763" y="5042"/>
                      <a:pt x="6123" y="5402"/>
                      <a:pt x="6483" y="5763"/>
                    </a:cubicBezTo>
                    <a:cubicBezTo>
                      <a:pt x="7563" y="6843"/>
                      <a:pt x="8284" y="7923"/>
                      <a:pt x="9004" y="9004"/>
                    </a:cubicBezTo>
                    <a:cubicBezTo>
                      <a:pt x="10445" y="11165"/>
                      <a:pt x="11165" y="13686"/>
                      <a:pt x="11525" y="15847"/>
                    </a:cubicBezTo>
                    <a:close/>
                  </a:path>
                </a:pathLst>
              </a:custGeom>
              <a:solidFill>
                <a:schemeClr val="accent2"/>
              </a:solidFill>
              <a:ln w="0" cap="flat">
                <a:noFill/>
                <a:prstDash val="solid"/>
                <a:miter/>
              </a:ln>
            </p:spPr>
            <p:txBody>
              <a:bodyPr rtlCol="0" anchor="ctr"/>
              <a:lstStyle/>
              <a:p>
                <a:endParaRPr lang="en-US" sz="744"/>
              </a:p>
            </p:txBody>
          </p:sp>
          <p:sp>
            <p:nvSpPr>
              <p:cNvPr id="3096" name="Freeform: Shape 3095">
                <a:extLst>
                  <a:ext uri="{FF2B5EF4-FFF2-40B4-BE49-F238E27FC236}">
                    <a16:creationId xmlns:a16="http://schemas.microsoft.com/office/drawing/2014/main" id="{987B4F00-2CB6-BEE8-E73E-1A462F2068A8}"/>
                  </a:ext>
                </a:extLst>
              </p:cNvPr>
              <p:cNvSpPr/>
              <p:nvPr/>
            </p:nvSpPr>
            <p:spPr>
              <a:xfrm>
                <a:off x="11846838" y="3692843"/>
                <a:ext cx="720" cy="7563"/>
              </a:xfrm>
              <a:custGeom>
                <a:avLst/>
                <a:gdLst>
                  <a:gd name="connsiteX0" fmla="*/ 0 w 720"/>
                  <a:gd name="connsiteY0" fmla="*/ 0 h 7563"/>
                  <a:gd name="connsiteX1" fmla="*/ 0 w 720"/>
                  <a:gd name="connsiteY1" fmla="*/ 1441 h 7563"/>
                  <a:gd name="connsiteX2" fmla="*/ 720 w 720"/>
                  <a:gd name="connsiteY2" fmla="*/ 7563 h 7563"/>
                  <a:gd name="connsiteX3" fmla="*/ 0 w 720"/>
                  <a:gd name="connsiteY3" fmla="*/ 360 h 7563"/>
                </a:gdLst>
                <a:ahLst/>
                <a:cxnLst>
                  <a:cxn ang="0">
                    <a:pos x="connsiteX0" y="connsiteY0"/>
                  </a:cxn>
                  <a:cxn ang="0">
                    <a:pos x="connsiteX1" y="connsiteY1"/>
                  </a:cxn>
                  <a:cxn ang="0">
                    <a:pos x="connsiteX2" y="connsiteY2"/>
                  </a:cxn>
                  <a:cxn ang="0">
                    <a:pos x="connsiteX3" y="connsiteY3"/>
                  </a:cxn>
                </a:cxnLst>
                <a:rect l="l" t="t" r="r" b="b"/>
                <a:pathLst>
                  <a:path w="720" h="7563">
                    <a:moveTo>
                      <a:pt x="0" y="0"/>
                    </a:moveTo>
                    <a:lnTo>
                      <a:pt x="0" y="1441"/>
                    </a:lnTo>
                    <a:cubicBezTo>
                      <a:pt x="0" y="3602"/>
                      <a:pt x="360" y="5042"/>
                      <a:pt x="720" y="7563"/>
                    </a:cubicBezTo>
                    <a:lnTo>
                      <a:pt x="0" y="360"/>
                    </a:lnTo>
                    <a:close/>
                  </a:path>
                </a:pathLst>
              </a:custGeom>
              <a:solidFill>
                <a:schemeClr val="accent2"/>
              </a:solidFill>
              <a:ln w="0" cap="flat">
                <a:noFill/>
                <a:prstDash val="solid"/>
                <a:miter/>
              </a:ln>
            </p:spPr>
            <p:txBody>
              <a:bodyPr rtlCol="0" anchor="ctr"/>
              <a:lstStyle/>
              <a:p>
                <a:endParaRPr lang="en-US" sz="744"/>
              </a:p>
            </p:txBody>
          </p:sp>
          <p:sp>
            <p:nvSpPr>
              <p:cNvPr id="3097" name="Freeform: Shape 3096">
                <a:extLst>
                  <a:ext uri="{FF2B5EF4-FFF2-40B4-BE49-F238E27FC236}">
                    <a16:creationId xmlns:a16="http://schemas.microsoft.com/office/drawing/2014/main" id="{D0A04A0F-3CD1-9389-D427-EED4E21C7C9D}"/>
                  </a:ext>
                </a:extLst>
              </p:cNvPr>
              <p:cNvSpPr/>
              <p:nvPr/>
            </p:nvSpPr>
            <p:spPr>
              <a:xfrm>
                <a:off x="11596885" y="5548040"/>
                <a:ext cx="15126" cy="14766"/>
              </a:xfrm>
              <a:custGeom>
                <a:avLst/>
                <a:gdLst>
                  <a:gd name="connsiteX0" fmla="*/ 0 w 15126"/>
                  <a:gd name="connsiteY0" fmla="*/ 14767 h 14766"/>
                  <a:gd name="connsiteX1" fmla="*/ 15127 w 15126"/>
                  <a:gd name="connsiteY1" fmla="*/ 0 h 14766"/>
                  <a:gd name="connsiteX2" fmla="*/ 0 w 15126"/>
                  <a:gd name="connsiteY2" fmla="*/ 14767 h 14766"/>
                </a:gdLst>
                <a:ahLst/>
                <a:cxnLst>
                  <a:cxn ang="0">
                    <a:pos x="connsiteX0" y="connsiteY0"/>
                  </a:cxn>
                  <a:cxn ang="0">
                    <a:pos x="connsiteX1" y="connsiteY1"/>
                  </a:cxn>
                  <a:cxn ang="0">
                    <a:pos x="connsiteX2" y="connsiteY2"/>
                  </a:cxn>
                </a:cxnLst>
                <a:rect l="l" t="t" r="r" b="b"/>
                <a:pathLst>
                  <a:path w="15126" h="14766">
                    <a:moveTo>
                      <a:pt x="0" y="14767"/>
                    </a:moveTo>
                    <a:cubicBezTo>
                      <a:pt x="4322" y="10805"/>
                      <a:pt x="8644" y="6123"/>
                      <a:pt x="15127" y="0"/>
                    </a:cubicBezTo>
                    <a:cubicBezTo>
                      <a:pt x="14046" y="720"/>
                      <a:pt x="8644" y="6123"/>
                      <a:pt x="0" y="14767"/>
                    </a:cubicBezTo>
                    <a:close/>
                  </a:path>
                </a:pathLst>
              </a:custGeom>
              <a:solidFill>
                <a:schemeClr val="accent2"/>
              </a:solidFill>
              <a:ln w="0" cap="flat">
                <a:noFill/>
                <a:prstDash val="solid"/>
                <a:miter/>
              </a:ln>
            </p:spPr>
            <p:txBody>
              <a:bodyPr rtlCol="0" anchor="ctr"/>
              <a:lstStyle/>
              <a:p>
                <a:endParaRPr lang="en-US" sz="744"/>
              </a:p>
            </p:txBody>
          </p:sp>
          <p:sp>
            <p:nvSpPr>
              <p:cNvPr id="3098" name="Freeform: Shape 3097">
                <a:extLst>
                  <a:ext uri="{FF2B5EF4-FFF2-40B4-BE49-F238E27FC236}">
                    <a16:creationId xmlns:a16="http://schemas.microsoft.com/office/drawing/2014/main" id="{3360A903-8AFB-5D97-90F6-0327482F8E29}"/>
                  </a:ext>
                </a:extLst>
              </p:cNvPr>
              <p:cNvSpPr/>
              <p:nvPr/>
            </p:nvSpPr>
            <p:spPr>
              <a:xfrm>
                <a:off x="11049799" y="6255399"/>
                <a:ext cx="3601" cy="3241"/>
              </a:xfrm>
              <a:custGeom>
                <a:avLst/>
                <a:gdLst>
                  <a:gd name="connsiteX0" fmla="*/ 0 w 3601"/>
                  <a:gd name="connsiteY0" fmla="*/ 3242 h 3241"/>
                  <a:gd name="connsiteX1" fmla="*/ 0 w 3601"/>
                  <a:gd name="connsiteY1" fmla="*/ 2161 h 3241"/>
                  <a:gd name="connsiteX2" fmla="*/ 0 w 3601"/>
                  <a:gd name="connsiteY2" fmla="*/ 0 h 3241"/>
                  <a:gd name="connsiteX3" fmla="*/ 0 w 3601"/>
                  <a:gd name="connsiteY3" fmla="*/ 2881 h 3241"/>
                </a:gdLst>
                <a:ahLst/>
                <a:cxnLst>
                  <a:cxn ang="0">
                    <a:pos x="connsiteX0" y="connsiteY0"/>
                  </a:cxn>
                  <a:cxn ang="0">
                    <a:pos x="connsiteX1" y="connsiteY1"/>
                  </a:cxn>
                  <a:cxn ang="0">
                    <a:pos x="connsiteX2" y="connsiteY2"/>
                  </a:cxn>
                  <a:cxn ang="0">
                    <a:pos x="connsiteX3" y="connsiteY3"/>
                  </a:cxn>
                </a:cxnLst>
                <a:rect l="l" t="t" r="r" b="b"/>
                <a:pathLst>
                  <a:path w="3601" h="3241">
                    <a:moveTo>
                      <a:pt x="0" y="3242"/>
                    </a:moveTo>
                    <a:cubicBezTo>
                      <a:pt x="0" y="2881"/>
                      <a:pt x="0" y="2521"/>
                      <a:pt x="0" y="2161"/>
                    </a:cubicBezTo>
                    <a:cubicBezTo>
                      <a:pt x="0" y="1441"/>
                      <a:pt x="0" y="720"/>
                      <a:pt x="0" y="0"/>
                    </a:cubicBezTo>
                    <a:cubicBezTo>
                      <a:pt x="0" y="1080"/>
                      <a:pt x="0" y="2161"/>
                      <a:pt x="0" y="2881"/>
                    </a:cubicBezTo>
                    <a:close/>
                  </a:path>
                </a:pathLst>
              </a:custGeom>
              <a:solidFill>
                <a:schemeClr val="accent2"/>
              </a:solidFill>
              <a:ln w="0" cap="flat">
                <a:noFill/>
                <a:prstDash val="solid"/>
                <a:miter/>
              </a:ln>
            </p:spPr>
            <p:txBody>
              <a:bodyPr rtlCol="0" anchor="ctr"/>
              <a:lstStyle/>
              <a:p>
                <a:endParaRPr lang="en-US" sz="744"/>
              </a:p>
            </p:txBody>
          </p:sp>
          <p:sp>
            <p:nvSpPr>
              <p:cNvPr id="3099" name="Freeform: Shape 3098">
                <a:extLst>
                  <a:ext uri="{FF2B5EF4-FFF2-40B4-BE49-F238E27FC236}">
                    <a16:creationId xmlns:a16="http://schemas.microsoft.com/office/drawing/2014/main" id="{6FC46DCE-228E-0D98-F016-4A7F7558468C}"/>
                  </a:ext>
                </a:extLst>
              </p:cNvPr>
              <p:cNvSpPr/>
              <p:nvPr/>
            </p:nvSpPr>
            <p:spPr>
              <a:xfrm>
                <a:off x="10397544" y="5831128"/>
                <a:ext cx="23050" cy="14766"/>
              </a:xfrm>
              <a:custGeom>
                <a:avLst/>
                <a:gdLst>
                  <a:gd name="connsiteX0" fmla="*/ 23050 w 23050"/>
                  <a:gd name="connsiteY0" fmla="*/ 14767 h 14766"/>
                  <a:gd name="connsiteX1" fmla="*/ 14407 w 23050"/>
                  <a:gd name="connsiteY1" fmla="*/ 2521 h 14766"/>
                  <a:gd name="connsiteX2" fmla="*/ 13326 w 23050"/>
                  <a:gd name="connsiteY2" fmla="*/ 1081 h 14766"/>
                  <a:gd name="connsiteX3" fmla="*/ 11886 w 23050"/>
                  <a:gd name="connsiteY3" fmla="*/ 0 h 14766"/>
                  <a:gd name="connsiteX4" fmla="*/ 7924 w 23050"/>
                  <a:gd name="connsiteY4" fmla="*/ 0 h 14766"/>
                  <a:gd name="connsiteX5" fmla="*/ 0 w 23050"/>
                  <a:gd name="connsiteY5" fmla="*/ 0 h 14766"/>
                  <a:gd name="connsiteX6" fmla="*/ 9724 w 23050"/>
                  <a:gd name="connsiteY6" fmla="*/ 0 h 14766"/>
                  <a:gd name="connsiteX7" fmla="*/ 11886 w 23050"/>
                  <a:gd name="connsiteY7" fmla="*/ 0 h 14766"/>
                  <a:gd name="connsiteX8" fmla="*/ 12246 w 23050"/>
                  <a:gd name="connsiteY8" fmla="*/ 0 h 14766"/>
                  <a:gd name="connsiteX9" fmla="*/ 12246 w 23050"/>
                  <a:gd name="connsiteY9" fmla="*/ 0 h 14766"/>
                  <a:gd name="connsiteX10" fmla="*/ 12966 w 23050"/>
                  <a:gd name="connsiteY10" fmla="*/ 1081 h 14766"/>
                  <a:gd name="connsiteX11" fmla="*/ 15127 w 23050"/>
                  <a:gd name="connsiteY11" fmla="*/ 4322 h 14766"/>
                  <a:gd name="connsiteX12" fmla="*/ 22330 w 23050"/>
                  <a:gd name="connsiteY12" fmla="*/ 14767 h 14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050" h="14766">
                    <a:moveTo>
                      <a:pt x="23050" y="14767"/>
                    </a:moveTo>
                    <a:cubicBezTo>
                      <a:pt x="20169" y="10445"/>
                      <a:pt x="17288" y="6483"/>
                      <a:pt x="14407" y="2521"/>
                    </a:cubicBezTo>
                    <a:lnTo>
                      <a:pt x="13326" y="1081"/>
                    </a:lnTo>
                    <a:cubicBezTo>
                      <a:pt x="12966" y="720"/>
                      <a:pt x="12606" y="0"/>
                      <a:pt x="11886" y="0"/>
                    </a:cubicBezTo>
                    <a:cubicBezTo>
                      <a:pt x="10445" y="0"/>
                      <a:pt x="9364" y="0"/>
                      <a:pt x="7924" y="0"/>
                    </a:cubicBezTo>
                    <a:cubicBezTo>
                      <a:pt x="5402" y="0"/>
                      <a:pt x="2521" y="0"/>
                      <a:pt x="0" y="0"/>
                    </a:cubicBezTo>
                    <a:cubicBezTo>
                      <a:pt x="3602" y="0"/>
                      <a:pt x="6843" y="0"/>
                      <a:pt x="9724" y="0"/>
                    </a:cubicBezTo>
                    <a:cubicBezTo>
                      <a:pt x="10445" y="0"/>
                      <a:pt x="11165" y="0"/>
                      <a:pt x="11886" y="0"/>
                    </a:cubicBezTo>
                    <a:cubicBezTo>
                      <a:pt x="11886" y="0"/>
                      <a:pt x="12246" y="0"/>
                      <a:pt x="12246" y="0"/>
                    </a:cubicBezTo>
                    <a:lnTo>
                      <a:pt x="12246" y="0"/>
                    </a:lnTo>
                    <a:cubicBezTo>
                      <a:pt x="12246" y="360"/>
                      <a:pt x="12966" y="1081"/>
                      <a:pt x="12966" y="1081"/>
                    </a:cubicBezTo>
                    <a:cubicBezTo>
                      <a:pt x="13686" y="2161"/>
                      <a:pt x="14407" y="3242"/>
                      <a:pt x="15127" y="4322"/>
                    </a:cubicBezTo>
                    <a:cubicBezTo>
                      <a:pt x="18008" y="8284"/>
                      <a:pt x="20169" y="11525"/>
                      <a:pt x="22330" y="14767"/>
                    </a:cubicBezTo>
                    <a:close/>
                  </a:path>
                </a:pathLst>
              </a:custGeom>
              <a:solidFill>
                <a:schemeClr val="accent2"/>
              </a:solidFill>
              <a:ln w="0" cap="flat">
                <a:noFill/>
                <a:prstDash val="solid"/>
                <a:miter/>
              </a:ln>
            </p:spPr>
            <p:txBody>
              <a:bodyPr rtlCol="0" anchor="ctr"/>
              <a:lstStyle/>
              <a:p>
                <a:endParaRPr lang="en-US" sz="744"/>
              </a:p>
            </p:txBody>
          </p:sp>
          <p:sp>
            <p:nvSpPr>
              <p:cNvPr id="3100" name="Freeform: Shape 3099">
                <a:extLst>
                  <a:ext uri="{FF2B5EF4-FFF2-40B4-BE49-F238E27FC236}">
                    <a16:creationId xmlns:a16="http://schemas.microsoft.com/office/drawing/2014/main" id="{C7907A80-BF3D-2EE0-B8C1-7D521534C35E}"/>
                  </a:ext>
                </a:extLst>
              </p:cNvPr>
              <p:cNvSpPr/>
              <p:nvPr/>
            </p:nvSpPr>
            <p:spPr>
              <a:xfrm>
                <a:off x="10427798" y="5871826"/>
                <a:ext cx="9724" cy="12965"/>
              </a:xfrm>
              <a:custGeom>
                <a:avLst/>
                <a:gdLst>
                  <a:gd name="connsiteX0" fmla="*/ 9724 w 9724"/>
                  <a:gd name="connsiteY0" fmla="*/ 12966 h 12965"/>
                  <a:gd name="connsiteX1" fmla="*/ 0 w 9724"/>
                  <a:gd name="connsiteY1" fmla="*/ 0 h 12965"/>
                  <a:gd name="connsiteX2" fmla="*/ 9724 w 9724"/>
                  <a:gd name="connsiteY2" fmla="*/ 12966 h 12965"/>
                </a:gdLst>
                <a:ahLst/>
                <a:cxnLst>
                  <a:cxn ang="0">
                    <a:pos x="connsiteX0" y="connsiteY0"/>
                  </a:cxn>
                  <a:cxn ang="0">
                    <a:pos x="connsiteX1" y="connsiteY1"/>
                  </a:cxn>
                  <a:cxn ang="0">
                    <a:pos x="connsiteX2" y="connsiteY2"/>
                  </a:cxn>
                </a:cxnLst>
                <a:rect l="l" t="t" r="r" b="b"/>
                <a:pathLst>
                  <a:path w="9724" h="12965">
                    <a:moveTo>
                      <a:pt x="9724" y="12966"/>
                    </a:moveTo>
                    <a:cubicBezTo>
                      <a:pt x="6123" y="8284"/>
                      <a:pt x="2521" y="3602"/>
                      <a:pt x="0" y="0"/>
                    </a:cubicBezTo>
                    <a:cubicBezTo>
                      <a:pt x="3242" y="4322"/>
                      <a:pt x="6483" y="8644"/>
                      <a:pt x="9724" y="12966"/>
                    </a:cubicBezTo>
                    <a:close/>
                  </a:path>
                </a:pathLst>
              </a:custGeom>
              <a:solidFill>
                <a:schemeClr val="accent2"/>
              </a:solidFill>
              <a:ln w="0" cap="flat">
                <a:noFill/>
                <a:prstDash val="solid"/>
                <a:miter/>
              </a:ln>
            </p:spPr>
            <p:txBody>
              <a:bodyPr rtlCol="0" anchor="ctr"/>
              <a:lstStyle/>
              <a:p>
                <a:endParaRPr lang="en-US" sz="744"/>
              </a:p>
            </p:txBody>
          </p:sp>
          <p:sp>
            <p:nvSpPr>
              <p:cNvPr id="3101" name="Freeform: Shape 3100">
                <a:extLst>
                  <a:ext uri="{FF2B5EF4-FFF2-40B4-BE49-F238E27FC236}">
                    <a16:creationId xmlns:a16="http://schemas.microsoft.com/office/drawing/2014/main" id="{23CF9636-45FE-AEBB-7FCF-329F24983FB1}"/>
                  </a:ext>
                </a:extLst>
              </p:cNvPr>
              <p:cNvSpPr/>
              <p:nvPr/>
            </p:nvSpPr>
            <p:spPr>
              <a:xfrm>
                <a:off x="9496418" y="5833649"/>
                <a:ext cx="35656" cy="160"/>
              </a:xfrm>
              <a:custGeom>
                <a:avLst/>
                <a:gdLst>
                  <a:gd name="connsiteX0" fmla="*/ 35656 w 35656"/>
                  <a:gd name="connsiteY0" fmla="*/ 0 h 160"/>
                  <a:gd name="connsiteX1" fmla="*/ 0 w 35656"/>
                  <a:gd name="connsiteY1" fmla="*/ 0 h 160"/>
                  <a:gd name="connsiteX2" fmla="*/ 35656 w 35656"/>
                  <a:gd name="connsiteY2" fmla="*/ 0 h 160"/>
                </a:gdLst>
                <a:ahLst/>
                <a:cxnLst>
                  <a:cxn ang="0">
                    <a:pos x="connsiteX0" y="connsiteY0"/>
                  </a:cxn>
                  <a:cxn ang="0">
                    <a:pos x="connsiteX1" y="connsiteY1"/>
                  </a:cxn>
                  <a:cxn ang="0">
                    <a:pos x="connsiteX2" y="connsiteY2"/>
                  </a:cxn>
                </a:cxnLst>
                <a:rect l="l" t="t" r="r" b="b"/>
                <a:pathLst>
                  <a:path w="35656" h="160">
                    <a:moveTo>
                      <a:pt x="35656" y="0"/>
                    </a:moveTo>
                    <a:lnTo>
                      <a:pt x="0" y="0"/>
                    </a:lnTo>
                    <a:cubicBezTo>
                      <a:pt x="17288" y="360"/>
                      <a:pt x="27733" y="0"/>
                      <a:pt x="35656" y="0"/>
                    </a:cubicBezTo>
                    <a:close/>
                  </a:path>
                </a:pathLst>
              </a:custGeom>
              <a:solidFill>
                <a:schemeClr val="accent2"/>
              </a:solidFill>
              <a:ln w="0" cap="flat">
                <a:noFill/>
                <a:prstDash val="solid"/>
                <a:miter/>
              </a:ln>
            </p:spPr>
            <p:txBody>
              <a:bodyPr rtlCol="0" anchor="ctr"/>
              <a:lstStyle/>
              <a:p>
                <a:endParaRPr lang="en-US" sz="744"/>
              </a:p>
            </p:txBody>
          </p:sp>
          <p:sp>
            <p:nvSpPr>
              <p:cNvPr id="3102" name="Freeform: Shape 3101">
                <a:extLst>
                  <a:ext uri="{FF2B5EF4-FFF2-40B4-BE49-F238E27FC236}">
                    <a16:creationId xmlns:a16="http://schemas.microsoft.com/office/drawing/2014/main" id="{8B319314-8159-BB33-04FF-1470829FE8CC}"/>
                  </a:ext>
                </a:extLst>
              </p:cNvPr>
              <p:cNvSpPr/>
              <p:nvPr/>
            </p:nvSpPr>
            <p:spPr>
              <a:xfrm>
                <a:off x="10345681" y="5837611"/>
                <a:ext cx="6029" cy="360"/>
              </a:xfrm>
              <a:custGeom>
                <a:avLst/>
                <a:gdLst>
                  <a:gd name="connsiteX0" fmla="*/ 5402 w 6029"/>
                  <a:gd name="connsiteY0" fmla="*/ 0 h 360"/>
                  <a:gd name="connsiteX1" fmla="*/ 0 w 6029"/>
                  <a:gd name="connsiteY1" fmla="*/ 360 h 360"/>
                  <a:gd name="connsiteX2" fmla="*/ 5402 w 6029"/>
                  <a:gd name="connsiteY2" fmla="*/ 0 h 360"/>
                </a:gdLst>
                <a:ahLst/>
                <a:cxnLst>
                  <a:cxn ang="0">
                    <a:pos x="connsiteX0" y="connsiteY0"/>
                  </a:cxn>
                  <a:cxn ang="0">
                    <a:pos x="connsiteX1" y="connsiteY1"/>
                  </a:cxn>
                  <a:cxn ang="0">
                    <a:pos x="connsiteX2" y="connsiteY2"/>
                  </a:cxn>
                </a:cxnLst>
                <a:rect l="l" t="t" r="r" b="b"/>
                <a:pathLst>
                  <a:path w="6029" h="360">
                    <a:moveTo>
                      <a:pt x="5402" y="0"/>
                    </a:moveTo>
                    <a:cubicBezTo>
                      <a:pt x="3241" y="0"/>
                      <a:pt x="1441" y="0"/>
                      <a:pt x="0" y="360"/>
                    </a:cubicBezTo>
                    <a:cubicBezTo>
                      <a:pt x="5042" y="360"/>
                      <a:pt x="7203" y="360"/>
                      <a:pt x="5402" y="0"/>
                    </a:cubicBezTo>
                    <a:close/>
                  </a:path>
                </a:pathLst>
              </a:custGeom>
              <a:solidFill>
                <a:schemeClr val="accent2"/>
              </a:solidFill>
              <a:ln w="0" cap="flat">
                <a:noFill/>
                <a:prstDash val="solid"/>
                <a:miter/>
              </a:ln>
            </p:spPr>
            <p:txBody>
              <a:bodyPr rtlCol="0" anchor="ctr"/>
              <a:lstStyle/>
              <a:p>
                <a:endParaRPr lang="en-US" sz="744"/>
              </a:p>
            </p:txBody>
          </p:sp>
          <p:sp>
            <p:nvSpPr>
              <p:cNvPr id="3103" name="Freeform: Shape 3102">
                <a:extLst>
                  <a:ext uri="{FF2B5EF4-FFF2-40B4-BE49-F238E27FC236}">
                    <a16:creationId xmlns:a16="http://schemas.microsoft.com/office/drawing/2014/main" id="{98D5CA43-0344-6026-D2FA-00B5EE63B7A8}"/>
                  </a:ext>
                </a:extLst>
              </p:cNvPr>
              <p:cNvSpPr/>
              <p:nvPr/>
            </p:nvSpPr>
            <p:spPr>
              <a:xfrm>
                <a:off x="11667838" y="3197259"/>
                <a:ext cx="2160" cy="1841"/>
              </a:xfrm>
              <a:custGeom>
                <a:avLst/>
                <a:gdLst>
                  <a:gd name="connsiteX0" fmla="*/ 0 w 2160"/>
                  <a:gd name="connsiteY0" fmla="*/ 0 h 1841"/>
                  <a:gd name="connsiteX1" fmla="*/ 1440 w 2160"/>
                  <a:gd name="connsiteY1" fmla="*/ 1801 h 1841"/>
                  <a:gd name="connsiteX2" fmla="*/ 2161 w 2160"/>
                  <a:gd name="connsiteY2" fmla="*/ 1801 h 1841"/>
                  <a:gd name="connsiteX3" fmla="*/ 0 w 2160"/>
                  <a:gd name="connsiteY3" fmla="*/ 0 h 1841"/>
                </a:gdLst>
                <a:ahLst/>
                <a:cxnLst>
                  <a:cxn ang="0">
                    <a:pos x="connsiteX0" y="connsiteY0"/>
                  </a:cxn>
                  <a:cxn ang="0">
                    <a:pos x="connsiteX1" y="connsiteY1"/>
                  </a:cxn>
                  <a:cxn ang="0">
                    <a:pos x="connsiteX2" y="connsiteY2"/>
                  </a:cxn>
                  <a:cxn ang="0">
                    <a:pos x="connsiteX3" y="connsiteY3"/>
                  </a:cxn>
                </a:cxnLst>
                <a:rect l="l" t="t" r="r" b="b"/>
                <a:pathLst>
                  <a:path w="2160" h="1841">
                    <a:moveTo>
                      <a:pt x="0" y="0"/>
                    </a:moveTo>
                    <a:cubicBezTo>
                      <a:pt x="360" y="720"/>
                      <a:pt x="1080" y="1441"/>
                      <a:pt x="1440" y="1801"/>
                    </a:cubicBezTo>
                    <a:lnTo>
                      <a:pt x="2161" y="1801"/>
                    </a:lnTo>
                    <a:cubicBezTo>
                      <a:pt x="2161" y="2161"/>
                      <a:pt x="0" y="0"/>
                      <a:pt x="0" y="0"/>
                    </a:cubicBezTo>
                    <a:close/>
                  </a:path>
                </a:pathLst>
              </a:custGeom>
              <a:solidFill>
                <a:schemeClr val="accent2"/>
              </a:solidFill>
              <a:ln w="0" cap="flat">
                <a:noFill/>
                <a:prstDash val="solid"/>
                <a:miter/>
              </a:ln>
            </p:spPr>
            <p:txBody>
              <a:bodyPr rtlCol="0" anchor="ctr"/>
              <a:lstStyle/>
              <a:p>
                <a:endParaRPr lang="en-US" sz="744"/>
              </a:p>
            </p:txBody>
          </p:sp>
          <p:sp>
            <p:nvSpPr>
              <p:cNvPr id="3104" name="Freeform: Shape 3103">
                <a:extLst>
                  <a:ext uri="{FF2B5EF4-FFF2-40B4-BE49-F238E27FC236}">
                    <a16:creationId xmlns:a16="http://schemas.microsoft.com/office/drawing/2014/main" id="{332512AA-D381-3980-6835-627910AC6BD1}"/>
                  </a:ext>
                </a:extLst>
              </p:cNvPr>
              <p:cNvSpPr/>
              <p:nvPr/>
            </p:nvSpPr>
            <p:spPr>
              <a:xfrm>
                <a:off x="11586801" y="3112981"/>
                <a:ext cx="21609" cy="21969"/>
              </a:xfrm>
              <a:custGeom>
                <a:avLst/>
                <a:gdLst>
                  <a:gd name="connsiteX0" fmla="*/ 21610 w 21609"/>
                  <a:gd name="connsiteY0" fmla="*/ 21970 h 21969"/>
                  <a:gd name="connsiteX1" fmla="*/ 0 w 21609"/>
                  <a:gd name="connsiteY1" fmla="*/ 0 h 21969"/>
                  <a:gd name="connsiteX2" fmla="*/ 21610 w 21609"/>
                  <a:gd name="connsiteY2" fmla="*/ 21970 h 21969"/>
                </a:gdLst>
                <a:ahLst/>
                <a:cxnLst>
                  <a:cxn ang="0">
                    <a:pos x="connsiteX0" y="connsiteY0"/>
                  </a:cxn>
                  <a:cxn ang="0">
                    <a:pos x="connsiteX1" y="connsiteY1"/>
                  </a:cxn>
                  <a:cxn ang="0">
                    <a:pos x="connsiteX2" y="connsiteY2"/>
                  </a:cxn>
                </a:cxnLst>
                <a:rect l="l" t="t" r="r" b="b"/>
                <a:pathLst>
                  <a:path w="21609" h="21969">
                    <a:moveTo>
                      <a:pt x="21610" y="21970"/>
                    </a:moveTo>
                    <a:cubicBezTo>
                      <a:pt x="14407" y="14767"/>
                      <a:pt x="7564" y="7203"/>
                      <a:pt x="0" y="0"/>
                    </a:cubicBezTo>
                    <a:cubicBezTo>
                      <a:pt x="8284" y="7924"/>
                      <a:pt x="15847" y="16207"/>
                      <a:pt x="21610" y="21970"/>
                    </a:cubicBezTo>
                    <a:close/>
                  </a:path>
                </a:pathLst>
              </a:custGeom>
              <a:solidFill>
                <a:schemeClr val="accent2"/>
              </a:solidFill>
              <a:ln w="0" cap="flat">
                <a:noFill/>
                <a:prstDash val="solid"/>
                <a:miter/>
              </a:ln>
            </p:spPr>
            <p:txBody>
              <a:bodyPr rtlCol="0" anchor="ctr"/>
              <a:lstStyle/>
              <a:p>
                <a:endParaRPr lang="en-US" sz="744"/>
              </a:p>
            </p:txBody>
          </p:sp>
          <p:sp>
            <p:nvSpPr>
              <p:cNvPr id="3105" name="Freeform: Shape 3104">
                <a:extLst>
                  <a:ext uri="{FF2B5EF4-FFF2-40B4-BE49-F238E27FC236}">
                    <a16:creationId xmlns:a16="http://schemas.microsoft.com/office/drawing/2014/main" id="{E6CCA3D1-18F6-716D-7F0A-0A8ECCFCDDA6}"/>
                  </a:ext>
                </a:extLst>
              </p:cNvPr>
              <p:cNvSpPr/>
              <p:nvPr/>
            </p:nvSpPr>
            <p:spPr>
              <a:xfrm>
                <a:off x="11832792" y="5090334"/>
                <a:ext cx="6154" cy="31273"/>
              </a:xfrm>
              <a:custGeom>
                <a:avLst/>
                <a:gdLst>
                  <a:gd name="connsiteX0" fmla="*/ 0 w 6154"/>
                  <a:gd name="connsiteY0" fmla="*/ 31274 h 31273"/>
                  <a:gd name="connsiteX1" fmla="*/ 5042 w 6154"/>
                  <a:gd name="connsiteY1" fmla="*/ 11105 h 31273"/>
                  <a:gd name="connsiteX2" fmla="*/ 0 w 6154"/>
                  <a:gd name="connsiteY2" fmla="*/ 31274 h 31273"/>
                </a:gdLst>
                <a:ahLst/>
                <a:cxnLst>
                  <a:cxn ang="0">
                    <a:pos x="connsiteX0" y="connsiteY0"/>
                  </a:cxn>
                  <a:cxn ang="0">
                    <a:pos x="connsiteX1" y="connsiteY1"/>
                  </a:cxn>
                  <a:cxn ang="0">
                    <a:pos x="connsiteX2" y="connsiteY2"/>
                  </a:cxn>
                </a:cxnLst>
                <a:rect l="l" t="t" r="r" b="b"/>
                <a:pathLst>
                  <a:path w="6154" h="31273">
                    <a:moveTo>
                      <a:pt x="0" y="31274"/>
                    </a:moveTo>
                    <a:cubicBezTo>
                      <a:pt x="2161" y="22270"/>
                      <a:pt x="6483" y="1020"/>
                      <a:pt x="5042" y="11105"/>
                    </a:cubicBezTo>
                    <a:cubicBezTo>
                      <a:pt x="7563" y="-6543"/>
                      <a:pt x="5763" y="-5463"/>
                      <a:pt x="0" y="31274"/>
                    </a:cubicBezTo>
                    <a:close/>
                  </a:path>
                </a:pathLst>
              </a:custGeom>
              <a:solidFill>
                <a:schemeClr val="accent2"/>
              </a:solidFill>
              <a:ln w="0" cap="flat">
                <a:noFill/>
                <a:prstDash val="solid"/>
                <a:miter/>
              </a:ln>
            </p:spPr>
            <p:txBody>
              <a:bodyPr rtlCol="0" anchor="ctr"/>
              <a:lstStyle/>
              <a:p>
                <a:endParaRPr lang="en-US" sz="744"/>
              </a:p>
            </p:txBody>
          </p:sp>
          <p:sp>
            <p:nvSpPr>
              <p:cNvPr id="3106" name="Freeform: Shape 3105">
                <a:extLst>
                  <a:ext uri="{FF2B5EF4-FFF2-40B4-BE49-F238E27FC236}">
                    <a16:creationId xmlns:a16="http://schemas.microsoft.com/office/drawing/2014/main" id="{D999BC87-EC52-B78D-3BA9-3ECA3EE300A7}"/>
                  </a:ext>
                </a:extLst>
              </p:cNvPr>
              <p:cNvSpPr/>
              <p:nvPr/>
            </p:nvSpPr>
            <p:spPr>
              <a:xfrm>
                <a:off x="11766882" y="3316473"/>
                <a:ext cx="10546" cy="18433"/>
              </a:xfrm>
              <a:custGeom>
                <a:avLst/>
                <a:gdLst>
                  <a:gd name="connsiteX0" fmla="*/ 10084 w 10546"/>
                  <a:gd name="connsiteY0" fmla="*/ 17288 h 18433"/>
                  <a:gd name="connsiteX1" fmla="*/ 0 w 10546"/>
                  <a:gd name="connsiteY1" fmla="*/ 0 h 18433"/>
                  <a:gd name="connsiteX2" fmla="*/ 10084 w 10546"/>
                  <a:gd name="connsiteY2" fmla="*/ 17288 h 18433"/>
                </a:gdLst>
                <a:ahLst/>
                <a:cxnLst>
                  <a:cxn ang="0">
                    <a:pos x="connsiteX0" y="connsiteY0"/>
                  </a:cxn>
                  <a:cxn ang="0">
                    <a:pos x="connsiteX1" y="connsiteY1"/>
                  </a:cxn>
                  <a:cxn ang="0">
                    <a:pos x="connsiteX2" y="connsiteY2"/>
                  </a:cxn>
                </a:cxnLst>
                <a:rect l="l" t="t" r="r" b="b"/>
                <a:pathLst>
                  <a:path w="10546" h="18433">
                    <a:moveTo>
                      <a:pt x="10084" y="17288"/>
                    </a:moveTo>
                    <a:cubicBezTo>
                      <a:pt x="7203" y="12246"/>
                      <a:pt x="3602" y="6123"/>
                      <a:pt x="0" y="0"/>
                    </a:cubicBezTo>
                    <a:cubicBezTo>
                      <a:pt x="6483" y="11525"/>
                      <a:pt x="12245" y="21970"/>
                      <a:pt x="10084" y="17288"/>
                    </a:cubicBezTo>
                    <a:close/>
                  </a:path>
                </a:pathLst>
              </a:custGeom>
              <a:solidFill>
                <a:schemeClr val="accent2"/>
              </a:solidFill>
              <a:ln w="0" cap="flat">
                <a:noFill/>
                <a:prstDash val="solid"/>
                <a:miter/>
              </a:ln>
            </p:spPr>
            <p:txBody>
              <a:bodyPr rtlCol="0" anchor="ctr"/>
              <a:lstStyle/>
              <a:p>
                <a:endParaRPr lang="en-US" sz="744"/>
              </a:p>
            </p:txBody>
          </p:sp>
          <p:sp>
            <p:nvSpPr>
              <p:cNvPr id="3107" name="Freeform: Shape 3106">
                <a:extLst>
                  <a:ext uri="{FF2B5EF4-FFF2-40B4-BE49-F238E27FC236}">
                    <a16:creationId xmlns:a16="http://schemas.microsoft.com/office/drawing/2014/main" id="{4DF3EE4D-C6DD-AFF5-8A11-88713F12EB50}"/>
                  </a:ext>
                </a:extLst>
              </p:cNvPr>
              <p:cNvSpPr/>
              <p:nvPr/>
            </p:nvSpPr>
            <p:spPr>
              <a:xfrm>
                <a:off x="11756798" y="3299545"/>
                <a:ext cx="10084" cy="16567"/>
              </a:xfrm>
              <a:custGeom>
                <a:avLst/>
                <a:gdLst>
                  <a:gd name="connsiteX0" fmla="*/ 10085 w 10084"/>
                  <a:gd name="connsiteY0" fmla="*/ 16567 h 16567"/>
                  <a:gd name="connsiteX1" fmla="*/ 0 w 10084"/>
                  <a:gd name="connsiteY1" fmla="*/ 0 h 16567"/>
                  <a:gd name="connsiteX2" fmla="*/ 10085 w 10084"/>
                  <a:gd name="connsiteY2" fmla="*/ 16567 h 16567"/>
                </a:gdLst>
                <a:ahLst/>
                <a:cxnLst>
                  <a:cxn ang="0">
                    <a:pos x="connsiteX0" y="connsiteY0"/>
                  </a:cxn>
                  <a:cxn ang="0">
                    <a:pos x="connsiteX1" y="connsiteY1"/>
                  </a:cxn>
                  <a:cxn ang="0">
                    <a:pos x="connsiteX2" y="connsiteY2"/>
                  </a:cxn>
                </a:cxnLst>
                <a:rect l="l" t="t" r="r" b="b"/>
                <a:pathLst>
                  <a:path w="10084" h="16567">
                    <a:moveTo>
                      <a:pt x="10085" y="16567"/>
                    </a:moveTo>
                    <a:cubicBezTo>
                      <a:pt x="6843" y="10805"/>
                      <a:pt x="2881" y="5042"/>
                      <a:pt x="0" y="0"/>
                    </a:cubicBezTo>
                    <a:cubicBezTo>
                      <a:pt x="3602" y="5763"/>
                      <a:pt x="7203" y="11525"/>
                      <a:pt x="10085" y="16567"/>
                    </a:cubicBezTo>
                    <a:close/>
                  </a:path>
                </a:pathLst>
              </a:custGeom>
              <a:solidFill>
                <a:schemeClr val="accent2"/>
              </a:solidFill>
              <a:ln w="0" cap="flat">
                <a:noFill/>
                <a:prstDash val="solid"/>
                <a:miter/>
              </a:ln>
            </p:spPr>
            <p:txBody>
              <a:bodyPr rtlCol="0" anchor="ctr"/>
              <a:lstStyle/>
              <a:p>
                <a:endParaRPr lang="en-US" sz="744"/>
              </a:p>
            </p:txBody>
          </p:sp>
          <p:sp>
            <p:nvSpPr>
              <p:cNvPr id="3108" name="Freeform: Shape 3107">
                <a:extLst>
                  <a:ext uri="{FF2B5EF4-FFF2-40B4-BE49-F238E27FC236}">
                    <a16:creationId xmlns:a16="http://schemas.microsoft.com/office/drawing/2014/main" id="{9B0BBA23-2D75-6A3A-A5EA-F74A3D8E0E72}"/>
                  </a:ext>
                </a:extLst>
              </p:cNvPr>
              <p:cNvSpPr/>
              <p:nvPr/>
            </p:nvSpPr>
            <p:spPr>
              <a:xfrm>
                <a:off x="11774086" y="5355353"/>
                <a:ext cx="5402" cy="9724"/>
              </a:xfrm>
              <a:custGeom>
                <a:avLst/>
                <a:gdLst>
                  <a:gd name="connsiteX0" fmla="*/ 5402 w 5402"/>
                  <a:gd name="connsiteY0" fmla="*/ 0 h 9724"/>
                  <a:gd name="connsiteX1" fmla="*/ 0 w 5402"/>
                  <a:gd name="connsiteY1" fmla="*/ 9724 h 9724"/>
                  <a:gd name="connsiteX2" fmla="*/ 5402 w 5402"/>
                  <a:gd name="connsiteY2" fmla="*/ 0 h 9724"/>
                </a:gdLst>
                <a:ahLst/>
                <a:cxnLst>
                  <a:cxn ang="0">
                    <a:pos x="connsiteX0" y="connsiteY0"/>
                  </a:cxn>
                  <a:cxn ang="0">
                    <a:pos x="connsiteX1" y="connsiteY1"/>
                  </a:cxn>
                  <a:cxn ang="0">
                    <a:pos x="connsiteX2" y="connsiteY2"/>
                  </a:cxn>
                </a:cxnLst>
                <a:rect l="l" t="t" r="r" b="b"/>
                <a:pathLst>
                  <a:path w="5402" h="9724">
                    <a:moveTo>
                      <a:pt x="5402" y="0"/>
                    </a:moveTo>
                    <a:cubicBezTo>
                      <a:pt x="3962" y="2161"/>
                      <a:pt x="2161" y="5042"/>
                      <a:pt x="0" y="9724"/>
                    </a:cubicBezTo>
                    <a:cubicBezTo>
                      <a:pt x="1080" y="8644"/>
                      <a:pt x="2881" y="5042"/>
                      <a:pt x="5402" y="0"/>
                    </a:cubicBezTo>
                    <a:close/>
                  </a:path>
                </a:pathLst>
              </a:custGeom>
              <a:solidFill>
                <a:schemeClr val="accent2"/>
              </a:solidFill>
              <a:ln w="0" cap="flat">
                <a:noFill/>
                <a:prstDash val="solid"/>
                <a:miter/>
              </a:ln>
            </p:spPr>
            <p:txBody>
              <a:bodyPr rtlCol="0" anchor="ctr"/>
              <a:lstStyle/>
              <a:p>
                <a:endParaRPr lang="en-US" sz="744"/>
              </a:p>
            </p:txBody>
          </p:sp>
          <p:sp>
            <p:nvSpPr>
              <p:cNvPr id="3109" name="Freeform: Shape 3108">
                <a:extLst>
                  <a:ext uri="{FF2B5EF4-FFF2-40B4-BE49-F238E27FC236}">
                    <a16:creationId xmlns:a16="http://schemas.microsoft.com/office/drawing/2014/main" id="{904FBAE2-A5BE-A6FD-39FC-0F0C283D201B}"/>
                  </a:ext>
                </a:extLst>
              </p:cNvPr>
              <p:cNvSpPr/>
              <p:nvPr/>
            </p:nvSpPr>
            <p:spPr>
              <a:xfrm>
                <a:off x="11451447" y="3012355"/>
                <a:ext cx="205945" cy="185264"/>
              </a:xfrm>
              <a:custGeom>
                <a:avLst/>
                <a:gdLst>
                  <a:gd name="connsiteX0" fmla="*/ 117706 w 205945"/>
                  <a:gd name="connsiteY0" fmla="*/ 82978 h 185264"/>
                  <a:gd name="connsiteX1" fmla="*/ 112304 w 205945"/>
                  <a:gd name="connsiteY1" fmla="*/ 77936 h 185264"/>
                  <a:gd name="connsiteX2" fmla="*/ 107261 w 205945"/>
                  <a:gd name="connsiteY2" fmla="*/ 73254 h 185264"/>
                  <a:gd name="connsiteX3" fmla="*/ 100778 w 205945"/>
                  <a:gd name="connsiteY3" fmla="*/ 67851 h 185264"/>
                  <a:gd name="connsiteX4" fmla="*/ 73406 w 205945"/>
                  <a:gd name="connsiteY4" fmla="*/ 45161 h 185264"/>
                  <a:gd name="connsiteX5" fmla="*/ 62601 w 205945"/>
                  <a:gd name="connsiteY5" fmla="*/ 37597 h 185264"/>
                  <a:gd name="connsiteX6" fmla="*/ 72326 w 205945"/>
                  <a:gd name="connsiteY6" fmla="*/ 45521 h 185264"/>
                  <a:gd name="connsiteX7" fmla="*/ 96096 w 205945"/>
                  <a:gd name="connsiteY7" fmla="*/ 66050 h 185264"/>
                  <a:gd name="connsiteX8" fmla="*/ 84931 w 205945"/>
                  <a:gd name="connsiteY8" fmla="*/ 58127 h 185264"/>
                  <a:gd name="connsiteX9" fmla="*/ 63321 w 205945"/>
                  <a:gd name="connsiteY9" fmla="*/ 40479 h 185264"/>
                  <a:gd name="connsiteX10" fmla="*/ 37390 w 205945"/>
                  <a:gd name="connsiteY10" fmla="*/ 20310 h 185264"/>
                  <a:gd name="connsiteX11" fmla="*/ 14339 w 205945"/>
                  <a:gd name="connsiteY11" fmla="*/ 4102 h 185264"/>
                  <a:gd name="connsiteX12" fmla="*/ 9657 w 205945"/>
                  <a:gd name="connsiteY12" fmla="*/ 3382 h 185264"/>
                  <a:gd name="connsiteX13" fmla="*/ 55758 w 205945"/>
                  <a:gd name="connsiteY13" fmla="*/ 36877 h 185264"/>
                  <a:gd name="connsiteX14" fmla="*/ 45313 w 205945"/>
                  <a:gd name="connsiteY14" fmla="*/ 30034 h 185264"/>
                  <a:gd name="connsiteX15" fmla="*/ 37750 w 205945"/>
                  <a:gd name="connsiteY15" fmla="*/ 24271 h 185264"/>
                  <a:gd name="connsiteX16" fmla="*/ 29106 w 205945"/>
                  <a:gd name="connsiteY16" fmla="*/ 18149 h 185264"/>
                  <a:gd name="connsiteX17" fmla="*/ 10738 w 205945"/>
                  <a:gd name="connsiteY17" fmla="*/ 5183 h 185264"/>
                  <a:gd name="connsiteX18" fmla="*/ 13619 w 205945"/>
                  <a:gd name="connsiteY18" fmla="*/ 10585 h 185264"/>
                  <a:gd name="connsiteX19" fmla="*/ 45313 w 205945"/>
                  <a:gd name="connsiteY19" fmla="*/ 33636 h 185264"/>
                  <a:gd name="connsiteX20" fmla="*/ 60080 w 205945"/>
                  <a:gd name="connsiteY20" fmla="*/ 44801 h 185264"/>
                  <a:gd name="connsiteX21" fmla="*/ 74126 w 205945"/>
                  <a:gd name="connsiteY21" fmla="*/ 55966 h 185264"/>
                  <a:gd name="connsiteX22" fmla="*/ 100418 w 205945"/>
                  <a:gd name="connsiteY22" fmla="*/ 77936 h 185264"/>
                  <a:gd name="connsiteX23" fmla="*/ 124189 w 205945"/>
                  <a:gd name="connsiteY23" fmla="*/ 99906 h 185264"/>
                  <a:gd name="connsiteX24" fmla="*/ 135714 w 205945"/>
                  <a:gd name="connsiteY24" fmla="*/ 110710 h 185264"/>
                  <a:gd name="connsiteX25" fmla="*/ 146519 w 205945"/>
                  <a:gd name="connsiteY25" fmla="*/ 121515 h 185264"/>
                  <a:gd name="connsiteX26" fmla="*/ 156964 w 205945"/>
                  <a:gd name="connsiteY26" fmla="*/ 131960 h 185264"/>
                  <a:gd name="connsiteX27" fmla="*/ 167409 w 205945"/>
                  <a:gd name="connsiteY27" fmla="*/ 142405 h 185264"/>
                  <a:gd name="connsiteX28" fmla="*/ 205946 w 205945"/>
                  <a:gd name="connsiteY28" fmla="*/ 185264 h 185264"/>
                  <a:gd name="connsiteX29" fmla="*/ 191179 w 205945"/>
                  <a:gd name="connsiteY29" fmla="*/ 166896 h 185264"/>
                  <a:gd name="connsiteX30" fmla="*/ 175332 w 205945"/>
                  <a:gd name="connsiteY30" fmla="*/ 148888 h 185264"/>
                  <a:gd name="connsiteX31" fmla="*/ 142918 w 205945"/>
                  <a:gd name="connsiteY31" fmla="*/ 113952 h 185264"/>
                  <a:gd name="connsiteX32" fmla="*/ 134634 w 205945"/>
                  <a:gd name="connsiteY32" fmla="*/ 105668 h 185264"/>
                  <a:gd name="connsiteX33" fmla="*/ 126350 w 205945"/>
                  <a:gd name="connsiteY33" fmla="*/ 97745 h 185264"/>
                  <a:gd name="connsiteX34" fmla="*/ 110143 w 205945"/>
                  <a:gd name="connsiteY34" fmla="*/ 82258 h 185264"/>
                  <a:gd name="connsiteX35" fmla="*/ 94296 w 205945"/>
                  <a:gd name="connsiteY35" fmla="*/ 67851 h 185264"/>
                  <a:gd name="connsiteX36" fmla="*/ 79529 w 205945"/>
                  <a:gd name="connsiteY36" fmla="*/ 54525 h 185264"/>
                  <a:gd name="connsiteX37" fmla="*/ 96817 w 205945"/>
                  <a:gd name="connsiteY37" fmla="*/ 67131 h 185264"/>
                  <a:gd name="connsiteX38" fmla="*/ 104740 w 205945"/>
                  <a:gd name="connsiteY38" fmla="*/ 74334 h 185264"/>
                  <a:gd name="connsiteX39" fmla="*/ 111943 w 205945"/>
                  <a:gd name="connsiteY39" fmla="*/ 81537 h 185264"/>
                  <a:gd name="connsiteX40" fmla="*/ 125630 w 205945"/>
                  <a:gd name="connsiteY40" fmla="*/ 94863 h 185264"/>
                  <a:gd name="connsiteX41" fmla="*/ 138596 w 205945"/>
                  <a:gd name="connsiteY41" fmla="*/ 107469 h 185264"/>
                  <a:gd name="connsiteX42" fmla="*/ 150481 w 205945"/>
                  <a:gd name="connsiteY42" fmla="*/ 120075 h 185264"/>
                  <a:gd name="connsiteX43" fmla="*/ 174612 w 205945"/>
                  <a:gd name="connsiteY43" fmla="*/ 146006 h 185264"/>
                  <a:gd name="connsiteX44" fmla="*/ 186857 w 205945"/>
                  <a:gd name="connsiteY44" fmla="*/ 160053 h 185264"/>
                  <a:gd name="connsiteX45" fmla="*/ 193340 w 205945"/>
                  <a:gd name="connsiteY45" fmla="*/ 167616 h 185264"/>
                  <a:gd name="connsiteX46" fmla="*/ 199823 w 205945"/>
                  <a:gd name="connsiteY46" fmla="*/ 175900 h 185264"/>
                  <a:gd name="connsiteX47" fmla="*/ 179654 w 205945"/>
                  <a:gd name="connsiteY47" fmla="*/ 151409 h 185264"/>
                  <a:gd name="connsiteX48" fmla="*/ 158765 w 205945"/>
                  <a:gd name="connsiteY48" fmla="*/ 127638 h 185264"/>
                  <a:gd name="connsiteX49" fmla="*/ 137155 w 205945"/>
                  <a:gd name="connsiteY49" fmla="*/ 104588 h 185264"/>
                  <a:gd name="connsiteX50" fmla="*/ 114465 w 205945"/>
                  <a:gd name="connsiteY50" fmla="*/ 82618 h 185264"/>
                  <a:gd name="connsiteX51" fmla="*/ 107261 w 205945"/>
                  <a:gd name="connsiteY51" fmla="*/ 75415 h 185264"/>
                  <a:gd name="connsiteX52" fmla="*/ 101499 w 205945"/>
                  <a:gd name="connsiteY52" fmla="*/ 70012 h 185264"/>
                  <a:gd name="connsiteX53" fmla="*/ 94656 w 205945"/>
                  <a:gd name="connsiteY53" fmla="*/ 63529 h 185264"/>
                  <a:gd name="connsiteX54" fmla="*/ 96096 w 205945"/>
                  <a:gd name="connsiteY54" fmla="*/ 63529 h 185264"/>
                  <a:gd name="connsiteX55" fmla="*/ 102579 w 205945"/>
                  <a:gd name="connsiteY55" fmla="*/ 68932 h 185264"/>
                  <a:gd name="connsiteX56" fmla="*/ 111943 w 205945"/>
                  <a:gd name="connsiteY56" fmla="*/ 77215 h 185264"/>
                  <a:gd name="connsiteX57" fmla="*/ 135714 w 205945"/>
                  <a:gd name="connsiteY57" fmla="*/ 99545 h 185264"/>
                  <a:gd name="connsiteX58" fmla="*/ 118066 w 205945"/>
                  <a:gd name="connsiteY58" fmla="*/ 81897 h 185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205945" h="185264">
                    <a:moveTo>
                      <a:pt x="117706" y="82978"/>
                    </a:moveTo>
                    <a:cubicBezTo>
                      <a:pt x="116986" y="82618"/>
                      <a:pt x="115185" y="80817"/>
                      <a:pt x="112304" y="77936"/>
                    </a:cubicBezTo>
                    <a:cubicBezTo>
                      <a:pt x="110863" y="76495"/>
                      <a:pt x="109062" y="75054"/>
                      <a:pt x="107261" y="73254"/>
                    </a:cubicBezTo>
                    <a:cubicBezTo>
                      <a:pt x="105461" y="71813"/>
                      <a:pt x="103300" y="70012"/>
                      <a:pt x="100778" y="67851"/>
                    </a:cubicBezTo>
                    <a:cubicBezTo>
                      <a:pt x="91774" y="60288"/>
                      <a:pt x="81330" y="51644"/>
                      <a:pt x="73406" y="45161"/>
                    </a:cubicBezTo>
                    <a:cubicBezTo>
                      <a:pt x="65483" y="39038"/>
                      <a:pt x="60080" y="35437"/>
                      <a:pt x="62601" y="37597"/>
                    </a:cubicBezTo>
                    <a:cubicBezTo>
                      <a:pt x="63682" y="38678"/>
                      <a:pt x="66923" y="41199"/>
                      <a:pt x="72326" y="45521"/>
                    </a:cubicBezTo>
                    <a:cubicBezTo>
                      <a:pt x="77728" y="50203"/>
                      <a:pt x="85291" y="57046"/>
                      <a:pt x="96096" y="66050"/>
                    </a:cubicBezTo>
                    <a:cubicBezTo>
                      <a:pt x="95016" y="66050"/>
                      <a:pt x="90694" y="62809"/>
                      <a:pt x="84931" y="58127"/>
                    </a:cubicBezTo>
                    <a:cubicBezTo>
                      <a:pt x="79169" y="53445"/>
                      <a:pt x="71605" y="46962"/>
                      <a:pt x="63321" y="40479"/>
                    </a:cubicBezTo>
                    <a:cubicBezTo>
                      <a:pt x="55038" y="33996"/>
                      <a:pt x="46034" y="26793"/>
                      <a:pt x="37390" y="20310"/>
                    </a:cubicBezTo>
                    <a:cubicBezTo>
                      <a:pt x="28746" y="14187"/>
                      <a:pt x="20822" y="8424"/>
                      <a:pt x="14339" y="4102"/>
                    </a:cubicBezTo>
                    <a:cubicBezTo>
                      <a:pt x="31627" y="17068"/>
                      <a:pt x="4615" y="-940"/>
                      <a:pt x="9657" y="3382"/>
                    </a:cubicBezTo>
                    <a:cubicBezTo>
                      <a:pt x="21903" y="11666"/>
                      <a:pt x="37030" y="21030"/>
                      <a:pt x="55758" y="36877"/>
                    </a:cubicBezTo>
                    <a:cubicBezTo>
                      <a:pt x="59720" y="40839"/>
                      <a:pt x="54678" y="36877"/>
                      <a:pt x="45313" y="30034"/>
                    </a:cubicBezTo>
                    <a:cubicBezTo>
                      <a:pt x="43152" y="28233"/>
                      <a:pt x="40631" y="26432"/>
                      <a:pt x="37750" y="24271"/>
                    </a:cubicBezTo>
                    <a:cubicBezTo>
                      <a:pt x="34869" y="22111"/>
                      <a:pt x="31987" y="20310"/>
                      <a:pt x="29106" y="18149"/>
                    </a:cubicBezTo>
                    <a:cubicBezTo>
                      <a:pt x="22983" y="13827"/>
                      <a:pt x="16861" y="9505"/>
                      <a:pt x="10738" y="5183"/>
                    </a:cubicBezTo>
                    <a:cubicBezTo>
                      <a:pt x="39191" y="26793"/>
                      <a:pt x="-27079" y="-19668"/>
                      <a:pt x="13619" y="10585"/>
                    </a:cubicBezTo>
                    <a:cubicBezTo>
                      <a:pt x="24784" y="18509"/>
                      <a:pt x="35589" y="25712"/>
                      <a:pt x="45313" y="33636"/>
                    </a:cubicBezTo>
                    <a:cubicBezTo>
                      <a:pt x="50356" y="37597"/>
                      <a:pt x="55038" y="41199"/>
                      <a:pt x="60080" y="44801"/>
                    </a:cubicBezTo>
                    <a:cubicBezTo>
                      <a:pt x="64762" y="48402"/>
                      <a:pt x="69804" y="52004"/>
                      <a:pt x="74126" y="55966"/>
                    </a:cubicBezTo>
                    <a:cubicBezTo>
                      <a:pt x="83130" y="63529"/>
                      <a:pt x="91774" y="71093"/>
                      <a:pt x="100418" y="77936"/>
                    </a:cubicBezTo>
                    <a:cubicBezTo>
                      <a:pt x="108702" y="85499"/>
                      <a:pt x="116625" y="92702"/>
                      <a:pt x="124189" y="99906"/>
                    </a:cubicBezTo>
                    <a:cubicBezTo>
                      <a:pt x="128151" y="103507"/>
                      <a:pt x="132113" y="106749"/>
                      <a:pt x="135714" y="110710"/>
                    </a:cubicBezTo>
                    <a:cubicBezTo>
                      <a:pt x="139316" y="114312"/>
                      <a:pt x="142918" y="117914"/>
                      <a:pt x="146519" y="121515"/>
                    </a:cubicBezTo>
                    <a:cubicBezTo>
                      <a:pt x="150121" y="125117"/>
                      <a:pt x="153722" y="128719"/>
                      <a:pt x="156964" y="131960"/>
                    </a:cubicBezTo>
                    <a:cubicBezTo>
                      <a:pt x="160565" y="135562"/>
                      <a:pt x="164167" y="138803"/>
                      <a:pt x="167409" y="142405"/>
                    </a:cubicBezTo>
                    <a:cubicBezTo>
                      <a:pt x="180735" y="156811"/>
                      <a:pt x="194060" y="170497"/>
                      <a:pt x="205946" y="185264"/>
                    </a:cubicBezTo>
                    <a:cubicBezTo>
                      <a:pt x="200904" y="179141"/>
                      <a:pt x="196222" y="173019"/>
                      <a:pt x="191179" y="166896"/>
                    </a:cubicBezTo>
                    <a:cubicBezTo>
                      <a:pt x="185777" y="161133"/>
                      <a:pt x="180735" y="155010"/>
                      <a:pt x="175332" y="148888"/>
                    </a:cubicBezTo>
                    <a:cubicBezTo>
                      <a:pt x="164887" y="136642"/>
                      <a:pt x="153722" y="125477"/>
                      <a:pt x="142918" y="113952"/>
                    </a:cubicBezTo>
                    <a:cubicBezTo>
                      <a:pt x="140036" y="111071"/>
                      <a:pt x="137515" y="108189"/>
                      <a:pt x="134634" y="105668"/>
                    </a:cubicBezTo>
                    <a:cubicBezTo>
                      <a:pt x="131752" y="103147"/>
                      <a:pt x="128871" y="100266"/>
                      <a:pt x="126350" y="97745"/>
                    </a:cubicBezTo>
                    <a:cubicBezTo>
                      <a:pt x="120947" y="92342"/>
                      <a:pt x="115545" y="87300"/>
                      <a:pt x="110143" y="82258"/>
                    </a:cubicBezTo>
                    <a:cubicBezTo>
                      <a:pt x="105100" y="77215"/>
                      <a:pt x="99698" y="72533"/>
                      <a:pt x="94296" y="67851"/>
                    </a:cubicBezTo>
                    <a:cubicBezTo>
                      <a:pt x="89253" y="63169"/>
                      <a:pt x="84211" y="58847"/>
                      <a:pt x="79529" y="54525"/>
                    </a:cubicBezTo>
                    <a:lnTo>
                      <a:pt x="96817" y="67131"/>
                    </a:lnTo>
                    <a:cubicBezTo>
                      <a:pt x="99338" y="69652"/>
                      <a:pt x="102219" y="71813"/>
                      <a:pt x="104740" y="74334"/>
                    </a:cubicBezTo>
                    <a:cubicBezTo>
                      <a:pt x="107261" y="76855"/>
                      <a:pt x="109422" y="79016"/>
                      <a:pt x="111943" y="81537"/>
                    </a:cubicBezTo>
                    <a:cubicBezTo>
                      <a:pt x="116625" y="86219"/>
                      <a:pt x="121308" y="90541"/>
                      <a:pt x="125630" y="94863"/>
                    </a:cubicBezTo>
                    <a:cubicBezTo>
                      <a:pt x="129952" y="99185"/>
                      <a:pt x="134274" y="103147"/>
                      <a:pt x="138596" y="107469"/>
                    </a:cubicBezTo>
                    <a:cubicBezTo>
                      <a:pt x="142557" y="111791"/>
                      <a:pt x="146519" y="115753"/>
                      <a:pt x="150481" y="120075"/>
                    </a:cubicBezTo>
                    <a:cubicBezTo>
                      <a:pt x="158404" y="128358"/>
                      <a:pt x="166688" y="136642"/>
                      <a:pt x="174612" y="146006"/>
                    </a:cubicBezTo>
                    <a:cubicBezTo>
                      <a:pt x="178573" y="150689"/>
                      <a:pt x="182895" y="155371"/>
                      <a:pt x="186857" y="160053"/>
                    </a:cubicBezTo>
                    <a:cubicBezTo>
                      <a:pt x="189018" y="162574"/>
                      <a:pt x="191179" y="165095"/>
                      <a:pt x="193340" y="167616"/>
                    </a:cubicBezTo>
                    <a:cubicBezTo>
                      <a:pt x="195501" y="170137"/>
                      <a:pt x="197662" y="173019"/>
                      <a:pt x="199823" y="175900"/>
                    </a:cubicBezTo>
                    <a:cubicBezTo>
                      <a:pt x="193700" y="167256"/>
                      <a:pt x="186497" y="159693"/>
                      <a:pt x="179654" y="151409"/>
                    </a:cubicBezTo>
                    <a:cubicBezTo>
                      <a:pt x="172811" y="143485"/>
                      <a:pt x="165968" y="135202"/>
                      <a:pt x="158765" y="127638"/>
                    </a:cubicBezTo>
                    <a:lnTo>
                      <a:pt x="137155" y="104588"/>
                    </a:lnTo>
                    <a:lnTo>
                      <a:pt x="114465" y="82618"/>
                    </a:lnTo>
                    <a:cubicBezTo>
                      <a:pt x="111943" y="80097"/>
                      <a:pt x="109422" y="77576"/>
                      <a:pt x="107261" y="75415"/>
                    </a:cubicBezTo>
                    <a:cubicBezTo>
                      <a:pt x="105100" y="73254"/>
                      <a:pt x="103300" y="71453"/>
                      <a:pt x="101499" y="70012"/>
                    </a:cubicBezTo>
                    <a:cubicBezTo>
                      <a:pt x="98257" y="66771"/>
                      <a:pt x="96096" y="64610"/>
                      <a:pt x="94656" y="63529"/>
                    </a:cubicBezTo>
                    <a:cubicBezTo>
                      <a:pt x="91774" y="60648"/>
                      <a:pt x="92495" y="61008"/>
                      <a:pt x="96096" y="63529"/>
                    </a:cubicBezTo>
                    <a:cubicBezTo>
                      <a:pt x="97897" y="64970"/>
                      <a:pt x="100058" y="66771"/>
                      <a:pt x="102579" y="68932"/>
                    </a:cubicBezTo>
                    <a:cubicBezTo>
                      <a:pt x="105461" y="71093"/>
                      <a:pt x="108702" y="73974"/>
                      <a:pt x="111943" y="77215"/>
                    </a:cubicBezTo>
                    <a:cubicBezTo>
                      <a:pt x="118787" y="83698"/>
                      <a:pt x="127070" y="91262"/>
                      <a:pt x="135714" y="99545"/>
                    </a:cubicBezTo>
                    <a:cubicBezTo>
                      <a:pt x="127430" y="91622"/>
                      <a:pt x="119867" y="84419"/>
                      <a:pt x="118066" y="81897"/>
                    </a:cubicBezTo>
                    <a:close/>
                  </a:path>
                </a:pathLst>
              </a:custGeom>
              <a:solidFill>
                <a:schemeClr val="accent2"/>
              </a:solidFill>
              <a:ln w="0" cap="flat">
                <a:noFill/>
                <a:prstDash val="solid"/>
                <a:miter/>
              </a:ln>
            </p:spPr>
            <p:txBody>
              <a:bodyPr rtlCol="0" anchor="ctr"/>
              <a:lstStyle/>
              <a:p>
                <a:endParaRPr lang="en-US" sz="744"/>
              </a:p>
            </p:txBody>
          </p:sp>
          <p:sp>
            <p:nvSpPr>
              <p:cNvPr id="3110" name="Freeform: Shape 3109">
                <a:extLst>
                  <a:ext uri="{FF2B5EF4-FFF2-40B4-BE49-F238E27FC236}">
                    <a16:creationId xmlns:a16="http://schemas.microsoft.com/office/drawing/2014/main" id="{E47007B3-993F-EC3C-2FF8-DB1996C9A938}"/>
                  </a:ext>
                </a:extLst>
              </p:cNvPr>
              <p:cNvSpPr/>
              <p:nvPr/>
            </p:nvSpPr>
            <p:spPr>
              <a:xfrm>
                <a:off x="11636863" y="3139993"/>
                <a:ext cx="5042" cy="5762"/>
              </a:xfrm>
              <a:custGeom>
                <a:avLst/>
                <a:gdLst>
                  <a:gd name="connsiteX0" fmla="*/ 5042 w 5042"/>
                  <a:gd name="connsiteY0" fmla="*/ 5763 h 5762"/>
                  <a:gd name="connsiteX1" fmla="*/ 3602 w 5042"/>
                  <a:gd name="connsiteY1" fmla="*/ 3962 h 5762"/>
                  <a:gd name="connsiteX2" fmla="*/ 0 w 5042"/>
                  <a:gd name="connsiteY2" fmla="*/ 0 h 5762"/>
                  <a:gd name="connsiteX3" fmla="*/ 5042 w 5042"/>
                  <a:gd name="connsiteY3" fmla="*/ 5763 h 5762"/>
                </a:gdLst>
                <a:ahLst/>
                <a:cxnLst>
                  <a:cxn ang="0">
                    <a:pos x="connsiteX0" y="connsiteY0"/>
                  </a:cxn>
                  <a:cxn ang="0">
                    <a:pos x="connsiteX1" y="connsiteY1"/>
                  </a:cxn>
                  <a:cxn ang="0">
                    <a:pos x="connsiteX2" y="connsiteY2"/>
                  </a:cxn>
                  <a:cxn ang="0">
                    <a:pos x="connsiteX3" y="connsiteY3"/>
                  </a:cxn>
                </a:cxnLst>
                <a:rect l="l" t="t" r="r" b="b"/>
                <a:pathLst>
                  <a:path w="5042" h="5762">
                    <a:moveTo>
                      <a:pt x="5042" y="5763"/>
                    </a:moveTo>
                    <a:lnTo>
                      <a:pt x="3602" y="3962"/>
                    </a:lnTo>
                    <a:cubicBezTo>
                      <a:pt x="2161" y="2521"/>
                      <a:pt x="720" y="720"/>
                      <a:pt x="0" y="0"/>
                    </a:cubicBezTo>
                    <a:lnTo>
                      <a:pt x="5042" y="5763"/>
                    </a:lnTo>
                    <a:close/>
                  </a:path>
                </a:pathLst>
              </a:custGeom>
              <a:solidFill>
                <a:schemeClr val="accent2"/>
              </a:solidFill>
              <a:ln w="0" cap="flat">
                <a:noFill/>
                <a:prstDash val="solid"/>
                <a:miter/>
              </a:ln>
            </p:spPr>
            <p:txBody>
              <a:bodyPr rtlCol="0" anchor="ctr"/>
              <a:lstStyle/>
              <a:p>
                <a:endParaRPr lang="en-US" sz="744"/>
              </a:p>
            </p:txBody>
          </p:sp>
          <p:sp>
            <p:nvSpPr>
              <p:cNvPr id="3111" name="Freeform: Shape 3110">
                <a:extLst>
                  <a:ext uri="{FF2B5EF4-FFF2-40B4-BE49-F238E27FC236}">
                    <a16:creationId xmlns:a16="http://schemas.microsoft.com/office/drawing/2014/main" id="{4F3AAE16-4B4E-EB18-4202-6F43D726A9F6}"/>
                  </a:ext>
                </a:extLst>
              </p:cNvPr>
              <p:cNvSpPr/>
              <p:nvPr/>
            </p:nvSpPr>
            <p:spPr>
              <a:xfrm>
                <a:off x="9527752" y="5873627"/>
                <a:ext cx="11380" cy="720"/>
              </a:xfrm>
              <a:custGeom>
                <a:avLst/>
                <a:gdLst>
                  <a:gd name="connsiteX0" fmla="*/ 11165 w 11380"/>
                  <a:gd name="connsiteY0" fmla="*/ 0 h 720"/>
                  <a:gd name="connsiteX1" fmla="*/ 0 w 11380"/>
                  <a:gd name="connsiteY1" fmla="*/ 720 h 720"/>
                  <a:gd name="connsiteX2" fmla="*/ 11165 w 11380"/>
                  <a:gd name="connsiteY2" fmla="*/ 0 h 720"/>
                </a:gdLst>
                <a:ahLst/>
                <a:cxnLst>
                  <a:cxn ang="0">
                    <a:pos x="connsiteX0" y="connsiteY0"/>
                  </a:cxn>
                  <a:cxn ang="0">
                    <a:pos x="connsiteX1" y="connsiteY1"/>
                  </a:cxn>
                  <a:cxn ang="0">
                    <a:pos x="connsiteX2" y="connsiteY2"/>
                  </a:cxn>
                </a:cxnLst>
                <a:rect l="l" t="t" r="r" b="b"/>
                <a:pathLst>
                  <a:path w="11380" h="720">
                    <a:moveTo>
                      <a:pt x="11165" y="0"/>
                    </a:moveTo>
                    <a:lnTo>
                      <a:pt x="0" y="720"/>
                    </a:lnTo>
                    <a:cubicBezTo>
                      <a:pt x="9364" y="720"/>
                      <a:pt x="12246" y="0"/>
                      <a:pt x="11165" y="0"/>
                    </a:cubicBezTo>
                    <a:close/>
                  </a:path>
                </a:pathLst>
              </a:custGeom>
              <a:solidFill>
                <a:schemeClr val="accent2"/>
              </a:solidFill>
              <a:ln w="0" cap="flat">
                <a:noFill/>
                <a:prstDash val="solid"/>
                <a:miter/>
              </a:ln>
            </p:spPr>
            <p:txBody>
              <a:bodyPr rtlCol="0" anchor="ctr"/>
              <a:lstStyle/>
              <a:p>
                <a:endParaRPr lang="en-US" sz="744"/>
              </a:p>
            </p:txBody>
          </p:sp>
          <p:sp>
            <p:nvSpPr>
              <p:cNvPr id="3112" name="Freeform: Shape 3111">
                <a:extLst>
                  <a:ext uri="{FF2B5EF4-FFF2-40B4-BE49-F238E27FC236}">
                    <a16:creationId xmlns:a16="http://schemas.microsoft.com/office/drawing/2014/main" id="{A3E3D6CC-2A9C-A09F-733D-FD0BF71AF9CE}"/>
                  </a:ext>
                </a:extLst>
              </p:cNvPr>
              <p:cNvSpPr/>
              <p:nvPr/>
            </p:nvSpPr>
            <p:spPr>
              <a:xfrm>
                <a:off x="11682964" y="3211306"/>
                <a:ext cx="415" cy="540"/>
              </a:xfrm>
              <a:custGeom>
                <a:avLst/>
                <a:gdLst>
                  <a:gd name="connsiteX0" fmla="*/ 0 w 415"/>
                  <a:gd name="connsiteY0" fmla="*/ 0 h 540"/>
                  <a:gd name="connsiteX1" fmla="*/ 0 w 415"/>
                  <a:gd name="connsiteY1" fmla="*/ 0 h 540"/>
                  <a:gd name="connsiteX2" fmla="*/ 0 w 415"/>
                  <a:gd name="connsiteY2" fmla="*/ 0 h 540"/>
                </a:gdLst>
                <a:ahLst/>
                <a:cxnLst>
                  <a:cxn ang="0">
                    <a:pos x="connsiteX0" y="connsiteY0"/>
                  </a:cxn>
                  <a:cxn ang="0">
                    <a:pos x="connsiteX1" y="connsiteY1"/>
                  </a:cxn>
                  <a:cxn ang="0">
                    <a:pos x="connsiteX2" y="connsiteY2"/>
                  </a:cxn>
                </a:cxnLst>
                <a:rect l="l" t="t" r="r" b="b"/>
                <a:pathLst>
                  <a:path w="415" h="540">
                    <a:moveTo>
                      <a:pt x="0" y="0"/>
                    </a:moveTo>
                    <a:lnTo>
                      <a:pt x="0" y="0"/>
                    </a:lnTo>
                    <a:cubicBezTo>
                      <a:pt x="360" y="720"/>
                      <a:pt x="720" y="720"/>
                      <a:pt x="0" y="0"/>
                    </a:cubicBezTo>
                    <a:close/>
                  </a:path>
                </a:pathLst>
              </a:custGeom>
              <a:solidFill>
                <a:schemeClr val="accent2"/>
              </a:solidFill>
              <a:ln w="0" cap="flat">
                <a:noFill/>
                <a:prstDash val="solid"/>
                <a:miter/>
              </a:ln>
            </p:spPr>
            <p:txBody>
              <a:bodyPr rtlCol="0" anchor="ctr"/>
              <a:lstStyle/>
              <a:p>
                <a:endParaRPr lang="en-US" sz="744"/>
              </a:p>
            </p:txBody>
          </p:sp>
          <p:sp>
            <p:nvSpPr>
              <p:cNvPr id="3113" name="Freeform: Shape 3112">
                <a:extLst>
                  <a:ext uri="{FF2B5EF4-FFF2-40B4-BE49-F238E27FC236}">
                    <a16:creationId xmlns:a16="http://schemas.microsoft.com/office/drawing/2014/main" id="{8A42A4AA-114F-F837-A596-CDD2C44F892E}"/>
                  </a:ext>
                </a:extLst>
              </p:cNvPr>
              <p:cNvSpPr/>
              <p:nvPr/>
            </p:nvSpPr>
            <p:spPr>
              <a:xfrm>
                <a:off x="9812280" y="5873627"/>
                <a:ext cx="1440" cy="3601"/>
              </a:xfrm>
              <a:custGeom>
                <a:avLst/>
                <a:gdLst>
                  <a:gd name="connsiteX0" fmla="*/ 1441 w 1440"/>
                  <a:gd name="connsiteY0" fmla="*/ 0 h 3601"/>
                  <a:gd name="connsiteX1" fmla="*/ 0 w 1440"/>
                  <a:gd name="connsiteY1" fmla="*/ 0 h 3601"/>
                  <a:gd name="connsiteX2" fmla="*/ 1441 w 1440"/>
                  <a:gd name="connsiteY2" fmla="*/ 0 h 3601"/>
                </a:gdLst>
                <a:ahLst/>
                <a:cxnLst>
                  <a:cxn ang="0">
                    <a:pos x="connsiteX0" y="connsiteY0"/>
                  </a:cxn>
                  <a:cxn ang="0">
                    <a:pos x="connsiteX1" y="connsiteY1"/>
                  </a:cxn>
                  <a:cxn ang="0">
                    <a:pos x="connsiteX2" y="connsiteY2"/>
                  </a:cxn>
                </a:cxnLst>
                <a:rect l="l" t="t" r="r" b="b"/>
                <a:pathLst>
                  <a:path w="1440" h="3601">
                    <a:moveTo>
                      <a:pt x="1441" y="0"/>
                    </a:moveTo>
                    <a:cubicBezTo>
                      <a:pt x="1080" y="0"/>
                      <a:pt x="720" y="0"/>
                      <a:pt x="0" y="0"/>
                    </a:cubicBezTo>
                    <a:cubicBezTo>
                      <a:pt x="1080" y="0"/>
                      <a:pt x="1080" y="0"/>
                      <a:pt x="1441" y="0"/>
                    </a:cubicBezTo>
                    <a:close/>
                  </a:path>
                </a:pathLst>
              </a:custGeom>
              <a:solidFill>
                <a:schemeClr val="accent2"/>
              </a:solidFill>
              <a:ln w="0" cap="flat">
                <a:noFill/>
                <a:prstDash val="solid"/>
                <a:miter/>
              </a:ln>
            </p:spPr>
            <p:txBody>
              <a:bodyPr rtlCol="0" anchor="ctr"/>
              <a:lstStyle/>
              <a:p>
                <a:endParaRPr lang="en-US" sz="744"/>
              </a:p>
            </p:txBody>
          </p:sp>
          <p:sp>
            <p:nvSpPr>
              <p:cNvPr id="3114" name="Freeform: Shape 3113">
                <a:extLst>
                  <a:ext uri="{FF2B5EF4-FFF2-40B4-BE49-F238E27FC236}">
                    <a16:creationId xmlns:a16="http://schemas.microsoft.com/office/drawing/2014/main" id="{3BE0C787-31A4-8216-1D74-B3E619C6C1D0}"/>
                  </a:ext>
                </a:extLst>
              </p:cNvPr>
              <p:cNvSpPr/>
              <p:nvPr/>
            </p:nvSpPr>
            <p:spPr>
              <a:xfrm>
                <a:off x="9882189" y="5831488"/>
                <a:ext cx="5005" cy="3601"/>
              </a:xfrm>
              <a:custGeom>
                <a:avLst/>
                <a:gdLst>
                  <a:gd name="connsiteX0" fmla="*/ 5005 w 5005"/>
                  <a:gd name="connsiteY0" fmla="*/ 0 h 3601"/>
                  <a:gd name="connsiteX1" fmla="*/ 3205 w 5005"/>
                  <a:gd name="connsiteY1" fmla="*/ 0 h 3601"/>
                  <a:gd name="connsiteX2" fmla="*/ 5005 w 5005"/>
                  <a:gd name="connsiteY2" fmla="*/ 0 h 3601"/>
                </a:gdLst>
                <a:ahLst/>
                <a:cxnLst>
                  <a:cxn ang="0">
                    <a:pos x="connsiteX0" y="connsiteY0"/>
                  </a:cxn>
                  <a:cxn ang="0">
                    <a:pos x="connsiteX1" y="connsiteY1"/>
                  </a:cxn>
                  <a:cxn ang="0">
                    <a:pos x="connsiteX2" y="connsiteY2"/>
                  </a:cxn>
                </a:cxnLst>
                <a:rect l="l" t="t" r="r" b="b"/>
                <a:pathLst>
                  <a:path w="5005" h="3601">
                    <a:moveTo>
                      <a:pt x="5005" y="0"/>
                    </a:moveTo>
                    <a:cubicBezTo>
                      <a:pt x="4645" y="0"/>
                      <a:pt x="4285" y="0"/>
                      <a:pt x="3205" y="0"/>
                    </a:cubicBezTo>
                    <a:cubicBezTo>
                      <a:pt x="-2558" y="0"/>
                      <a:pt x="323" y="0"/>
                      <a:pt x="5005" y="0"/>
                    </a:cubicBezTo>
                    <a:close/>
                  </a:path>
                </a:pathLst>
              </a:custGeom>
              <a:solidFill>
                <a:schemeClr val="accent2"/>
              </a:solidFill>
              <a:ln w="0" cap="flat">
                <a:noFill/>
                <a:prstDash val="solid"/>
                <a:miter/>
              </a:ln>
            </p:spPr>
            <p:txBody>
              <a:bodyPr rtlCol="0" anchor="ctr"/>
              <a:lstStyle/>
              <a:p>
                <a:endParaRPr lang="en-US" sz="744"/>
              </a:p>
            </p:txBody>
          </p:sp>
          <p:sp>
            <p:nvSpPr>
              <p:cNvPr id="3115" name="Freeform: Shape 3114">
                <a:extLst>
                  <a:ext uri="{FF2B5EF4-FFF2-40B4-BE49-F238E27FC236}">
                    <a16:creationId xmlns:a16="http://schemas.microsoft.com/office/drawing/2014/main" id="{34CBB3F0-BB03-B800-BD36-716BF2F65739}"/>
                  </a:ext>
                </a:extLst>
              </p:cNvPr>
              <p:cNvSpPr/>
              <p:nvPr/>
            </p:nvSpPr>
            <p:spPr>
              <a:xfrm>
                <a:off x="9814081" y="5873267"/>
                <a:ext cx="320" cy="3601"/>
              </a:xfrm>
              <a:custGeom>
                <a:avLst/>
                <a:gdLst>
                  <a:gd name="connsiteX0" fmla="*/ 0 w 320"/>
                  <a:gd name="connsiteY0" fmla="*/ 0 h 3601"/>
                  <a:gd name="connsiteX1" fmla="*/ 0 w 320"/>
                  <a:gd name="connsiteY1" fmla="*/ 0 h 3601"/>
                  <a:gd name="connsiteX2" fmla="*/ 0 w 320"/>
                  <a:gd name="connsiteY2" fmla="*/ 0 h 3601"/>
                </a:gdLst>
                <a:ahLst/>
                <a:cxnLst>
                  <a:cxn ang="0">
                    <a:pos x="connsiteX0" y="connsiteY0"/>
                  </a:cxn>
                  <a:cxn ang="0">
                    <a:pos x="connsiteX1" y="connsiteY1"/>
                  </a:cxn>
                  <a:cxn ang="0">
                    <a:pos x="connsiteX2" y="connsiteY2"/>
                  </a:cxn>
                </a:cxnLst>
                <a:rect l="l" t="t" r="r" b="b"/>
                <a:pathLst>
                  <a:path w="320" h="3601">
                    <a:moveTo>
                      <a:pt x="0" y="0"/>
                    </a:moveTo>
                    <a:cubicBezTo>
                      <a:pt x="0" y="0"/>
                      <a:pt x="0" y="0"/>
                      <a:pt x="0" y="0"/>
                    </a:cubicBezTo>
                    <a:cubicBezTo>
                      <a:pt x="0" y="0"/>
                      <a:pt x="720" y="0"/>
                      <a:pt x="0" y="0"/>
                    </a:cubicBezTo>
                    <a:close/>
                  </a:path>
                </a:pathLst>
              </a:custGeom>
              <a:solidFill>
                <a:schemeClr val="accent2"/>
              </a:solidFill>
              <a:ln w="0" cap="flat">
                <a:noFill/>
                <a:prstDash val="solid"/>
                <a:miter/>
              </a:ln>
            </p:spPr>
            <p:txBody>
              <a:bodyPr rtlCol="0" anchor="ctr"/>
              <a:lstStyle/>
              <a:p>
                <a:endParaRPr lang="en-US" sz="744"/>
              </a:p>
            </p:txBody>
          </p:sp>
          <p:sp>
            <p:nvSpPr>
              <p:cNvPr id="3116" name="Freeform: Shape 3115">
                <a:extLst>
                  <a:ext uri="{FF2B5EF4-FFF2-40B4-BE49-F238E27FC236}">
                    <a16:creationId xmlns:a16="http://schemas.microsoft.com/office/drawing/2014/main" id="{252F7C12-9E65-478A-4E56-86DE235D445B}"/>
                  </a:ext>
                </a:extLst>
              </p:cNvPr>
              <p:cNvSpPr/>
              <p:nvPr/>
            </p:nvSpPr>
            <p:spPr>
              <a:xfrm>
                <a:off x="10980818" y="6297327"/>
                <a:ext cx="10993" cy="4172"/>
              </a:xfrm>
              <a:custGeom>
                <a:avLst/>
                <a:gdLst>
                  <a:gd name="connsiteX0" fmla="*/ 10994 w 10993"/>
                  <a:gd name="connsiteY0" fmla="*/ 4172 h 4172"/>
                  <a:gd name="connsiteX1" fmla="*/ 909 w 10993"/>
                  <a:gd name="connsiteY1" fmla="*/ 211 h 4172"/>
                  <a:gd name="connsiteX2" fmla="*/ 10994 w 10993"/>
                  <a:gd name="connsiteY2" fmla="*/ 4172 h 4172"/>
                </a:gdLst>
                <a:ahLst/>
                <a:cxnLst>
                  <a:cxn ang="0">
                    <a:pos x="connsiteX0" y="connsiteY0"/>
                  </a:cxn>
                  <a:cxn ang="0">
                    <a:pos x="connsiteX1" y="connsiteY1"/>
                  </a:cxn>
                  <a:cxn ang="0">
                    <a:pos x="connsiteX2" y="connsiteY2"/>
                  </a:cxn>
                </a:cxnLst>
                <a:rect l="l" t="t" r="r" b="b"/>
                <a:pathLst>
                  <a:path w="10993" h="4172">
                    <a:moveTo>
                      <a:pt x="10994" y="4172"/>
                    </a:moveTo>
                    <a:cubicBezTo>
                      <a:pt x="10994" y="4172"/>
                      <a:pt x="7032" y="2371"/>
                      <a:pt x="909" y="211"/>
                    </a:cubicBezTo>
                    <a:cubicBezTo>
                      <a:pt x="-1612" y="-510"/>
                      <a:pt x="909" y="571"/>
                      <a:pt x="10994" y="4172"/>
                    </a:cubicBezTo>
                    <a:close/>
                  </a:path>
                </a:pathLst>
              </a:custGeom>
              <a:solidFill>
                <a:schemeClr val="accent2"/>
              </a:solidFill>
              <a:ln w="0" cap="flat">
                <a:noFill/>
                <a:prstDash val="solid"/>
                <a:miter/>
              </a:ln>
            </p:spPr>
            <p:txBody>
              <a:bodyPr rtlCol="0" anchor="ctr"/>
              <a:lstStyle/>
              <a:p>
                <a:endParaRPr lang="en-US" sz="744"/>
              </a:p>
            </p:txBody>
          </p:sp>
          <p:sp>
            <p:nvSpPr>
              <p:cNvPr id="3117" name="Freeform: Shape 3116">
                <a:extLst>
                  <a:ext uri="{FF2B5EF4-FFF2-40B4-BE49-F238E27FC236}">
                    <a16:creationId xmlns:a16="http://schemas.microsoft.com/office/drawing/2014/main" id="{7D068EDC-8DB6-897E-45CA-BE2178FD049A}"/>
                  </a:ext>
                </a:extLst>
              </p:cNvPr>
              <p:cNvSpPr/>
              <p:nvPr/>
            </p:nvSpPr>
            <p:spPr>
              <a:xfrm>
                <a:off x="10745821" y="6189129"/>
                <a:ext cx="3961" cy="2520"/>
              </a:xfrm>
              <a:custGeom>
                <a:avLst/>
                <a:gdLst>
                  <a:gd name="connsiteX0" fmla="*/ 3962 w 3961"/>
                  <a:gd name="connsiteY0" fmla="*/ 2521 h 2520"/>
                  <a:gd name="connsiteX1" fmla="*/ 0 w 3961"/>
                  <a:gd name="connsiteY1" fmla="*/ 0 h 2520"/>
                  <a:gd name="connsiteX2" fmla="*/ 3962 w 3961"/>
                  <a:gd name="connsiteY2" fmla="*/ 2521 h 2520"/>
                </a:gdLst>
                <a:ahLst/>
                <a:cxnLst>
                  <a:cxn ang="0">
                    <a:pos x="connsiteX0" y="connsiteY0"/>
                  </a:cxn>
                  <a:cxn ang="0">
                    <a:pos x="connsiteX1" y="connsiteY1"/>
                  </a:cxn>
                  <a:cxn ang="0">
                    <a:pos x="connsiteX2" y="connsiteY2"/>
                  </a:cxn>
                </a:cxnLst>
                <a:rect l="l" t="t" r="r" b="b"/>
                <a:pathLst>
                  <a:path w="3961" h="2520">
                    <a:moveTo>
                      <a:pt x="3962" y="2521"/>
                    </a:moveTo>
                    <a:cubicBezTo>
                      <a:pt x="2521" y="1801"/>
                      <a:pt x="1801" y="1081"/>
                      <a:pt x="0" y="0"/>
                    </a:cubicBezTo>
                    <a:lnTo>
                      <a:pt x="3962" y="2521"/>
                    </a:lnTo>
                    <a:close/>
                  </a:path>
                </a:pathLst>
              </a:custGeom>
              <a:solidFill>
                <a:schemeClr val="accent2"/>
              </a:solidFill>
              <a:ln w="0" cap="flat">
                <a:noFill/>
                <a:prstDash val="solid"/>
                <a:miter/>
              </a:ln>
            </p:spPr>
            <p:txBody>
              <a:bodyPr rtlCol="0" anchor="ctr"/>
              <a:lstStyle/>
              <a:p>
                <a:endParaRPr lang="en-US" sz="744"/>
              </a:p>
            </p:txBody>
          </p:sp>
          <p:sp>
            <p:nvSpPr>
              <p:cNvPr id="3118" name="Freeform: Shape 3117">
                <a:extLst>
                  <a:ext uri="{FF2B5EF4-FFF2-40B4-BE49-F238E27FC236}">
                    <a16:creationId xmlns:a16="http://schemas.microsoft.com/office/drawing/2014/main" id="{D23D7EC8-E952-670E-EA79-ED8EF34DEB09}"/>
                  </a:ext>
                </a:extLst>
              </p:cNvPr>
              <p:cNvSpPr/>
              <p:nvPr/>
            </p:nvSpPr>
            <p:spPr>
              <a:xfrm>
                <a:off x="11801818" y="5179233"/>
                <a:ext cx="8283" cy="29173"/>
              </a:xfrm>
              <a:custGeom>
                <a:avLst/>
                <a:gdLst>
                  <a:gd name="connsiteX0" fmla="*/ 8284 w 8283"/>
                  <a:gd name="connsiteY0" fmla="*/ 0 h 29173"/>
                  <a:gd name="connsiteX1" fmla="*/ 0 w 8283"/>
                  <a:gd name="connsiteY1" fmla="*/ 29173 h 29173"/>
                  <a:gd name="connsiteX2" fmla="*/ 8284 w 8283"/>
                  <a:gd name="connsiteY2" fmla="*/ 0 h 29173"/>
                </a:gdLst>
                <a:ahLst/>
                <a:cxnLst>
                  <a:cxn ang="0">
                    <a:pos x="connsiteX0" y="connsiteY0"/>
                  </a:cxn>
                  <a:cxn ang="0">
                    <a:pos x="connsiteX1" y="connsiteY1"/>
                  </a:cxn>
                  <a:cxn ang="0">
                    <a:pos x="connsiteX2" y="connsiteY2"/>
                  </a:cxn>
                </a:cxnLst>
                <a:rect l="l" t="t" r="r" b="b"/>
                <a:pathLst>
                  <a:path w="8283" h="29173">
                    <a:moveTo>
                      <a:pt x="8284" y="0"/>
                    </a:moveTo>
                    <a:cubicBezTo>
                      <a:pt x="4682" y="12246"/>
                      <a:pt x="2161" y="21610"/>
                      <a:pt x="0" y="29173"/>
                    </a:cubicBezTo>
                    <a:cubicBezTo>
                      <a:pt x="2521" y="20169"/>
                      <a:pt x="5402" y="10445"/>
                      <a:pt x="8284" y="0"/>
                    </a:cubicBezTo>
                    <a:close/>
                  </a:path>
                </a:pathLst>
              </a:custGeom>
              <a:solidFill>
                <a:schemeClr val="accent2"/>
              </a:solidFill>
              <a:ln w="0" cap="flat">
                <a:noFill/>
                <a:prstDash val="solid"/>
                <a:miter/>
              </a:ln>
            </p:spPr>
            <p:txBody>
              <a:bodyPr rtlCol="0" anchor="ctr"/>
              <a:lstStyle/>
              <a:p>
                <a:endParaRPr lang="en-US" sz="744"/>
              </a:p>
            </p:txBody>
          </p:sp>
          <p:sp>
            <p:nvSpPr>
              <p:cNvPr id="3119" name="Freeform: Shape 3118">
                <a:extLst>
                  <a:ext uri="{FF2B5EF4-FFF2-40B4-BE49-F238E27FC236}">
                    <a16:creationId xmlns:a16="http://schemas.microsoft.com/office/drawing/2014/main" id="{590C0CB4-A4A3-396D-1378-7FE5222C4AD0}"/>
                  </a:ext>
                </a:extLst>
              </p:cNvPr>
              <p:cNvSpPr/>
              <p:nvPr/>
            </p:nvSpPr>
            <p:spPr>
              <a:xfrm>
                <a:off x="9798954" y="5873627"/>
                <a:ext cx="13326" cy="720"/>
              </a:xfrm>
              <a:custGeom>
                <a:avLst/>
                <a:gdLst>
                  <a:gd name="connsiteX0" fmla="*/ 13326 w 13326"/>
                  <a:gd name="connsiteY0" fmla="*/ 0 h 720"/>
                  <a:gd name="connsiteX1" fmla="*/ 0 w 13326"/>
                  <a:gd name="connsiteY1" fmla="*/ 720 h 720"/>
                  <a:gd name="connsiteX2" fmla="*/ 13326 w 13326"/>
                  <a:gd name="connsiteY2" fmla="*/ 0 h 720"/>
                </a:gdLst>
                <a:ahLst/>
                <a:cxnLst>
                  <a:cxn ang="0">
                    <a:pos x="connsiteX0" y="connsiteY0"/>
                  </a:cxn>
                  <a:cxn ang="0">
                    <a:pos x="connsiteX1" y="connsiteY1"/>
                  </a:cxn>
                  <a:cxn ang="0">
                    <a:pos x="connsiteX2" y="connsiteY2"/>
                  </a:cxn>
                </a:cxnLst>
                <a:rect l="l" t="t" r="r" b="b"/>
                <a:pathLst>
                  <a:path w="13326" h="720">
                    <a:moveTo>
                      <a:pt x="13326" y="0"/>
                    </a:moveTo>
                    <a:cubicBezTo>
                      <a:pt x="10445" y="0"/>
                      <a:pt x="6483" y="360"/>
                      <a:pt x="0" y="720"/>
                    </a:cubicBezTo>
                    <a:cubicBezTo>
                      <a:pt x="7203" y="720"/>
                      <a:pt x="10805" y="360"/>
                      <a:pt x="13326" y="0"/>
                    </a:cubicBezTo>
                    <a:close/>
                  </a:path>
                </a:pathLst>
              </a:custGeom>
              <a:solidFill>
                <a:schemeClr val="accent2"/>
              </a:solidFill>
              <a:ln w="0" cap="flat">
                <a:noFill/>
                <a:prstDash val="solid"/>
                <a:miter/>
              </a:ln>
            </p:spPr>
            <p:txBody>
              <a:bodyPr rtlCol="0" anchor="ctr"/>
              <a:lstStyle/>
              <a:p>
                <a:endParaRPr lang="en-US" sz="744"/>
              </a:p>
            </p:txBody>
          </p:sp>
          <p:sp>
            <p:nvSpPr>
              <p:cNvPr id="3120" name="Freeform: Shape 3119">
                <a:extLst>
                  <a:ext uri="{FF2B5EF4-FFF2-40B4-BE49-F238E27FC236}">
                    <a16:creationId xmlns:a16="http://schemas.microsoft.com/office/drawing/2014/main" id="{D6BAA2C6-6A8F-B0AC-9173-8E7D7E57C04B}"/>
                  </a:ext>
                </a:extLst>
              </p:cNvPr>
              <p:cNvSpPr/>
              <p:nvPr/>
            </p:nvSpPr>
            <p:spPr>
              <a:xfrm>
                <a:off x="10949673" y="5993921"/>
                <a:ext cx="2160" cy="7923"/>
              </a:xfrm>
              <a:custGeom>
                <a:avLst/>
                <a:gdLst>
                  <a:gd name="connsiteX0" fmla="*/ 0 w 2160"/>
                  <a:gd name="connsiteY0" fmla="*/ 0 h 7923"/>
                  <a:gd name="connsiteX1" fmla="*/ 2161 w 2160"/>
                  <a:gd name="connsiteY1" fmla="*/ 7924 h 7923"/>
                  <a:gd name="connsiteX2" fmla="*/ 1080 w 2160"/>
                  <a:gd name="connsiteY2" fmla="*/ 3242 h 7923"/>
                  <a:gd name="connsiteX3" fmla="*/ 0 w 2160"/>
                  <a:gd name="connsiteY3" fmla="*/ 0 h 7923"/>
                </a:gdLst>
                <a:ahLst/>
                <a:cxnLst>
                  <a:cxn ang="0">
                    <a:pos x="connsiteX0" y="connsiteY0"/>
                  </a:cxn>
                  <a:cxn ang="0">
                    <a:pos x="connsiteX1" y="connsiteY1"/>
                  </a:cxn>
                  <a:cxn ang="0">
                    <a:pos x="connsiteX2" y="connsiteY2"/>
                  </a:cxn>
                  <a:cxn ang="0">
                    <a:pos x="connsiteX3" y="connsiteY3"/>
                  </a:cxn>
                </a:cxnLst>
                <a:rect l="l" t="t" r="r" b="b"/>
                <a:pathLst>
                  <a:path w="2160" h="7923">
                    <a:moveTo>
                      <a:pt x="0" y="0"/>
                    </a:moveTo>
                    <a:cubicBezTo>
                      <a:pt x="720" y="2881"/>
                      <a:pt x="1441" y="5402"/>
                      <a:pt x="2161" y="7924"/>
                    </a:cubicBezTo>
                    <a:cubicBezTo>
                      <a:pt x="2161" y="6483"/>
                      <a:pt x="1441" y="4682"/>
                      <a:pt x="1080" y="3242"/>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3121" name="Freeform: Shape 3120">
                <a:extLst>
                  <a:ext uri="{FF2B5EF4-FFF2-40B4-BE49-F238E27FC236}">
                    <a16:creationId xmlns:a16="http://schemas.microsoft.com/office/drawing/2014/main" id="{A95AC961-1268-80EE-D7E8-17BE5D732865}"/>
                  </a:ext>
                </a:extLst>
              </p:cNvPr>
              <p:cNvSpPr/>
              <p:nvPr/>
            </p:nvSpPr>
            <p:spPr>
              <a:xfrm>
                <a:off x="10930585" y="5849136"/>
                <a:ext cx="139022" cy="192686"/>
              </a:xfrm>
              <a:custGeom>
                <a:avLst/>
                <a:gdLst>
                  <a:gd name="connsiteX0" fmla="*/ 3962 w 139022"/>
                  <a:gd name="connsiteY0" fmla="*/ 10805 h 192686"/>
                  <a:gd name="connsiteX1" fmla="*/ 5042 w 139022"/>
                  <a:gd name="connsiteY1" fmla="*/ 19809 h 192686"/>
                  <a:gd name="connsiteX2" fmla="*/ 4322 w 139022"/>
                  <a:gd name="connsiteY2" fmla="*/ 11165 h 192686"/>
                  <a:gd name="connsiteX3" fmla="*/ 4322 w 139022"/>
                  <a:gd name="connsiteY3" fmla="*/ 9004 h 192686"/>
                  <a:gd name="connsiteX4" fmla="*/ 6483 w 139022"/>
                  <a:gd name="connsiteY4" fmla="*/ 9004 h 192686"/>
                  <a:gd name="connsiteX5" fmla="*/ 11165 w 139022"/>
                  <a:gd name="connsiteY5" fmla="*/ 9004 h 192686"/>
                  <a:gd name="connsiteX6" fmla="*/ 31334 w 139022"/>
                  <a:gd name="connsiteY6" fmla="*/ 9004 h 192686"/>
                  <a:gd name="connsiteX7" fmla="*/ 55105 w 139022"/>
                  <a:gd name="connsiteY7" fmla="*/ 8284 h 192686"/>
                  <a:gd name="connsiteX8" fmla="*/ 78516 w 139022"/>
                  <a:gd name="connsiteY8" fmla="*/ 7203 h 192686"/>
                  <a:gd name="connsiteX9" fmla="*/ 118133 w 139022"/>
                  <a:gd name="connsiteY9" fmla="*/ 3602 h 192686"/>
                  <a:gd name="connsiteX10" fmla="*/ 139023 w 139022"/>
                  <a:gd name="connsiteY10" fmla="*/ 0 h 192686"/>
                  <a:gd name="connsiteX11" fmla="*/ 116333 w 139022"/>
                  <a:gd name="connsiteY11" fmla="*/ 2521 h 192686"/>
                  <a:gd name="connsiteX12" fmla="*/ 83198 w 139022"/>
                  <a:gd name="connsiteY12" fmla="*/ 4682 h 192686"/>
                  <a:gd name="connsiteX13" fmla="*/ 56185 w 139022"/>
                  <a:gd name="connsiteY13" fmla="*/ 5042 h 192686"/>
                  <a:gd name="connsiteX14" fmla="*/ 50783 w 139022"/>
                  <a:gd name="connsiteY14" fmla="*/ 4322 h 192686"/>
                  <a:gd name="connsiteX15" fmla="*/ 22330 w 139022"/>
                  <a:gd name="connsiteY15" fmla="*/ 5042 h 192686"/>
                  <a:gd name="connsiteX16" fmla="*/ 6843 w 139022"/>
                  <a:gd name="connsiteY16" fmla="*/ 5042 h 192686"/>
                  <a:gd name="connsiteX17" fmla="*/ 2881 w 139022"/>
                  <a:gd name="connsiteY17" fmla="*/ 5042 h 192686"/>
                  <a:gd name="connsiteX18" fmla="*/ 1081 w 139022"/>
                  <a:gd name="connsiteY18" fmla="*/ 5042 h 192686"/>
                  <a:gd name="connsiteX19" fmla="*/ 0 w 139022"/>
                  <a:gd name="connsiteY19" fmla="*/ 5042 h 192686"/>
                  <a:gd name="connsiteX20" fmla="*/ 0 w 139022"/>
                  <a:gd name="connsiteY20" fmla="*/ 5042 h 192686"/>
                  <a:gd name="connsiteX21" fmla="*/ 0 w 139022"/>
                  <a:gd name="connsiteY21" fmla="*/ 5042 h 192686"/>
                  <a:gd name="connsiteX22" fmla="*/ 0 w 139022"/>
                  <a:gd name="connsiteY22" fmla="*/ 5763 h 192686"/>
                  <a:gd name="connsiteX23" fmla="*/ 360 w 139022"/>
                  <a:gd name="connsiteY23" fmla="*/ 13326 h 192686"/>
                  <a:gd name="connsiteX24" fmla="*/ 1801 w 139022"/>
                  <a:gd name="connsiteY24" fmla="*/ 41059 h 192686"/>
                  <a:gd name="connsiteX25" fmla="*/ 3242 w 139022"/>
                  <a:gd name="connsiteY25" fmla="*/ 60147 h 192686"/>
                  <a:gd name="connsiteX26" fmla="*/ 2161 w 139022"/>
                  <a:gd name="connsiteY26" fmla="*/ 43940 h 192686"/>
                  <a:gd name="connsiteX27" fmla="*/ 2161 w 139022"/>
                  <a:gd name="connsiteY27" fmla="*/ 36016 h 192686"/>
                  <a:gd name="connsiteX28" fmla="*/ 3242 w 139022"/>
                  <a:gd name="connsiteY28" fmla="*/ 40699 h 192686"/>
                  <a:gd name="connsiteX29" fmla="*/ 9724 w 139022"/>
                  <a:gd name="connsiteY29" fmla="*/ 91481 h 192686"/>
                  <a:gd name="connsiteX30" fmla="*/ 11165 w 139022"/>
                  <a:gd name="connsiteY30" fmla="*/ 105528 h 192686"/>
                  <a:gd name="connsiteX31" fmla="*/ 10445 w 139022"/>
                  <a:gd name="connsiteY31" fmla="*/ 105167 h 192686"/>
                  <a:gd name="connsiteX32" fmla="*/ 11165 w 139022"/>
                  <a:gd name="connsiteY32" fmla="*/ 114892 h 192686"/>
                  <a:gd name="connsiteX33" fmla="*/ 19089 w 139022"/>
                  <a:gd name="connsiteY33" fmla="*/ 154150 h 192686"/>
                  <a:gd name="connsiteX34" fmla="*/ 23771 w 139022"/>
                  <a:gd name="connsiteY34" fmla="*/ 173598 h 192686"/>
                  <a:gd name="connsiteX35" fmla="*/ 29173 w 139022"/>
                  <a:gd name="connsiteY35" fmla="*/ 192687 h 192686"/>
                  <a:gd name="connsiteX36" fmla="*/ 24491 w 139022"/>
                  <a:gd name="connsiteY36" fmla="*/ 175759 h 192686"/>
                  <a:gd name="connsiteX37" fmla="*/ 20529 w 139022"/>
                  <a:gd name="connsiteY37" fmla="*/ 158832 h 192686"/>
                  <a:gd name="connsiteX38" fmla="*/ 16568 w 139022"/>
                  <a:gd name="connsiteY38" fmla="*/ 141904 h 192686"/>
                  <a:gd name="connsiteX39" fmla="*/ 13686 w 139022"/>
                  <a:gd name="connsiteY39" fmla="*/ 124616 h 192686"/>
                  <a:gd name="connsiteX40" fmla="*/ 16568 w 139022"/>
                  <a:gd name="connsiteY40" fmla="*/ 134701 h 192686"/>
                  <a:gd name="connsiteX41" fmla="*/ 18008 w 139022"/>
                  <a:gd name="connsiteY41" fmla="*/ 139743 h 192686"/>
                  <a:gd name="connsiteX42" fmla="*/ 19809 w 139022"/>
                  <a:gd name="connsiteY42" fmla="*/ 144785 h 192686"/>
                  <a:gd name="connsiteX43" fmla="*/ 18008 w 139022"/>
                  <a:gd name="connsiteY43" fmla="*/ 137942 h 192686"/>
                  <a:gd name="connsiteX44" fmla="*/ 11886 w 139022"/>
                  <a:gd name="connsiteY44" fmla="*/ 104087 h 192686"/>
                  <a:gd name="connsiteX45" fmla="*/ 10805 w 139022"/>
                  <a:gd name="connsiteY45" fmla="*/ 98325 h 192686"/>
                  <a:gd name="connsiteX46" fmla="*/ 10085 w 139022"/>
                  <a:gd name="connsiteY46" fmla="*/ 93282 h 192686"/>
                  <a:gd name="connsiteX47" fmla="*/ 9364 w 139022"/>
                  <a:gd name="connsiteY47" fmla="*/ 85719 h 192686"/>
                  <a:gd name="connsiteX48" fmla="*/ 9004 w 139022"/>
                  <a:gd name="connsiteY48" fmla="*/ 74554 h 192686"/>
                  <a:gd name="connsiteX49" fmla="*/ 8644 w 139022"/>
                  <a:gd name="connsiteY49" fmla="*/ 63028 h 192686"/>
                  <a:gd name="connsiteX50" fmla="*/ 7924 w 139022"/>
                  <a:gd name="connsiteY50" fmla="*/ 55105 h 192686"/>
                  <a:gd name="connsiteX51" fmla="*/ 7203 w 139022"/>
                  <a:gd name="connsiteY51" fmla="*/ 43940 h 192686"/>
                  <a:gd name="connsiteX52" fmla="*/ 4682 w 139022"/>
                  <a:gd name="connsiteY52" fmla="*/ 11165 h 192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39022" h="192686">
                    <a:moveTo>
                      <a:pt x="3962" y="10805"/>
                    </a:moveTo>
                    <a:cubicBezTo>
                      <a:pt x="4322" y="15127"/>
                      <a:pt x="4682" y="17288"/>
                      <a:pt x="5042" y="19809"/>
                    </a:cubicBezTo>
                    <a:cubicBezTo>
                      <a:pt x="5042" y="16928"/>
                      <a:pt x="4682" y="14046"/>
                      <a:pt x="4322" y="11165"/>
                    </a:cubicBezTo>
                    <a:cubicBezTo>
                      <a:pt x="4322" y="10445"/>
                      <a:pt x="4322" y="9724"/>
                      <a:pt x="4322" y="9004"/>
                    </a:cubicBezTo>
                    <a:cubicBezTo>
                      <a:pt x="5042" y="9004"/>
                      <a:pt x="5763" y="9004"/>
                      <a:pt x="6483" y="9004"/>
                    </a:cubicBezTo>
                    <a:cubicBezTo>
                      <a:pt x="7924" y="9004"/>
                      <a:pt x="9724" y="9004"/>
                      <a:pt x="11165" y="9004"/>
                    </a:cubicBezTo>
                    <a:cubicBezTo>
                      <a:pt x="17648" y="9004"/>
                      <a:pt x="24491" y="9004"/>
                      <a:pt x="31334" y="9004"/>
                    </a:cubicBezTo>
                    <a:cubicBezTo>
                      <a:pt x="39258" y="9004"/>
                      <a:pt x="47181" y="8644"/>
                      <a:pt x="55105" y="8284"/>
                    </a:cubicBezTo>
                    <a:cubicBezTo>
                      <a:pt x="63028" y="8284"/>
                      <a:pt x="70952" y="8284"/>
                      <a:pt x="78516" y="7203"/>
                    </a:cubicBezTo>
                    <a:cubicBezTo>
                      <a:pt x="93642" y="6123"/>
                      <a:pt x="107329" y="4682"/>
                      <a:pt x="118133" y="3602"/>
                    </a:cubicBezTo>
                    <a:cubicBezTo>
                      <a:pt x="128938" y="2161"/>
                      <a:pt x="136502" y="720"/>
                      <a:pt x="139023" y="0"/>
                    </a:cubicBezTo>
                    <a:cubicBezTo>
                      <a:pt x="134701" y="360"/>
                      <a:pt x="126417" y="1801"/>
                      <a:pt x="116333" y="2521"/>
                    </a:cubicBezTo>
                    <a:cubicBezTo>
                      <a:pt x="106248" y="3242"/>
                      <a:pt x="94363" y="3962"/>
                      <a:pt x="83198" y="4682"/>
                    </a:cubicBezTo>
                    <a:cubicBezTo>
                      <a:pt x="72393" y="5402"/>
                      <a:pt x="62308" y="5402"/>
                      <a:pt x="56185" y="5042"/>
                    </a:cubicBezTo>
                    <a:cubicBezTo>
                      <a:pt x="49703" y="5042"/>
                      <a:pt x="47181" y="4682"/>
                      <a:pt x="50783" y="4322"/>
                    </a:cubicBezTo>
                    <a:cubicBezTo>
                      <a:pt x="42139" y="4322"/>
                      <a:pt x="32775" y="5042"/>
                      <a:pt x="22330" y="5042"/>
                    </a:cubicBezTo>
                    <a:cubicBezTo>
                      <a:pt x="17288" y="5042"/>
                      <a:pt x="11886" y="5042"/>
                      <a:pt x="6843" y="5042"/>
                    </a:cubicBezTo>
                    <a:lnTo>
                      <a:pt x="2881" y="5042"/>
                    </a:lnTo>
                    <a:cubicBezTo>
                      <a:pt x="2881" y="5042"/>
                      <a:pt x="1081" y="5042"/>
                      <a:pt x="1081" y="5042"/>
                    </a:cubicBezTo>
                    <a:lnTo>
                      <a:pt x="0" y="5042"/>
                    </a:lnTo>
                    <a:cubicBezTo>
                      <a:pt x="0" y="5042"/>
                      <a:pt x="0" y="5042"/>
                      <a:pt x="0" y="5042"/>
                    </a:cubicBezTo>
                    <a:lnTo>
                      <a:pt x="0" y="5042"/>
                    </a:lnTo>
                    <a:cubicBezTo>
                      <a:pt x="0" y="5042"/>
                      <a:pt x="0" y="5763"/>
                      <a:pt x="0" y="5763"/>
                    </a:cubicBezTo>
                    <a:cubicBezTo>
                      <a:pt x="0" y="8284"/>
                      <a:pt x="0" y="10805"/>
                      <a:pt x="360" y="13326"/>
                    </a:cubicBezTo>
                    <a:cubicBezTo>
                      <a:pt x="720" y="23411"/>
                      <a:pt x="1441" y="32775"/>
                      <a:pt x="1801" y="41059"/>
                    </a:cubicBezTo>
                    <a:cubicBezTo>
                      <a:pt x="2161" y="48982"/>
                      <a:pt x="2521" y="55465"/>
                      <a:pt x="3242" y="60147"/>
                    </a:cubicBezTo>
                    <a:cubicBezTo>
                      <a:pt x="2521" y="53304"/>
                      <a:pt x="2521" y="47902"/>
                      <a:pt x="2161" y="43940"/>
                    </a:cubicBezTo>
                    <a:cubicBezTo>
                      <a:pt x="2161" y="39978"/>
                      <a:pt x="2161" y="37457"/>
                      <a:pt x="2161" y="36016"/>
                    </a:cubicBezTo>
                    <a:cubicBezTo>
                      <a:pt x="2161" y="33135"/>
                      <a:pt x="2521" y="35656"/>
                      <a:pt x="3242" y="40699"/>
                    </a:cubicBezTo>
                    <a:cubicBezTo>
                      <a:pt x="3962" y="50783"/>
                      <a:pt x="6843" y="72753"/>
                      <a:pt x="9724" y="91481"/>
                    </a:cubicBezTo>
                    <a:cubicBezTo>
                      <a:pt x="10445" y="100125"/>
                      <a:pt x="11165" y="104087"/>
                      <a:pt x="11165" y="105528"/>
                    </a:cubicBezTo>
                    <a:cubicBezTo>
                      <a:pt x="11165" y="106968"/>
                      <a:pt x="11165" y="106248"/>
                      <a:pt x="10445" y="105167"/>
                    </a:cubicBezTo>
                    <a:cubicBezTo>
                      <a:pt x="9724" y="103007"/>
                      <a:pt x="9004" y="100125"/>
                      <a:pt x="11165" y="114892"/>
                    </a:cubicBezTo>
                    <a:cubicBezTo>
                      <a:pt x="13686" y="127858"/>
                      <a:pt x="15487" y="141184"/>
                      <a:pt x="19089" y="154150"/>
                    </a:cubicBezTo>
                    <a:lnTo>
                      <a:pt x="23771" y="173598"/>
                    </a:lnTo>
                    <a:cubicBezTo>
                      <a:pt x="25211" y="180081"/>
                      <a:pt x="27372" y="186564"/>
                      <a:pt x="29173" y="192687"/>
                    </a:cubicBezTo>
                    <a:cubicBezTo>
                      <a:pt x="27733" y="186924"/>
                      <a:pt x="25932" y="181522"/>
                      <a:pt x="24491" y="175759"/>
                    </a:cubicBezTo>
                    <a:lnTo>
                      <a:pt x="20529" y="158832"/>
                    </a:lnTo>
                    <a:lnTo>
                      <a:pt x="16568" y="141904"/>
                    </a:lnTo>
                    <a:cubicBezTo>
                      <a:pt x="15487" y="136142"/>
                      <a:pt x="14407" y="130379"/>
                      <a:pt x="13686" y="124616"/>
                    </a:cubicBezTo>
                    <a:lnTo>
                      <a:pt x="16568" y="134701"/>
                    </a:lnTo>
                    <a:lnTo>
                      <a:pt x="18008" y="139743"/>
                    </a:lnTo>
                    <a:lnTo>
                      <a:pt x="19809" y="144785"/>
                    </a:lnTo>
                    <a:cubicBezTo>
                      <a:pt x="19089" y="142264"/>
                      <a:pt x="18728" y="140463"/>
                      <a:pt x="18008" y="137942"/>
                    </a:cubicBezTo>
                    <a:cubicBezTo>
                      <a:pt x="15487" y="123536"/>
                      <a:pt x="13326" y="112371"/>
                      <a:pt x="11886" y="104087"/>
                    </a:cubicBezTo>
                    <a:cubicBezTo>
                      <a:pt x="11886" y="101926"/>
                      <a:pt x="11165" y="100125"/>
                      <a:pt x="10805" y="98325"/>
                    </a:cubicBezTo>
                    <a:cubicBezTo>
                      <a:pt x="10805" y="96524"/>
                      <a:pt x="10445" y="94723"/>
                      <a:pt x="10085" y="93282"/>
                    </a:cubicBezTo>
                    <a:cubicBezTo>
                      <a:pt x="10085" y="90401"/>
                      <a:pt x="9364" y="87880"/>
                      <a:pt x="9364" y="85719"/>
                    </a:cubicBezTo>
                    <a:cubicBezTo>
                      <a:pt x="8644" y="77435"/>
                      <a:pt x="8644" y="75994"/>
                      <a:pt x="9004" y="74554"/>
                    </a:cubicBezTo>
                    <a:cubicBezTo>
                      <a:pt x="9004" y="73113"/>
                      <a:pt x="9004" y="71672"/>
                      <a:pt x="8644" y="63028"/>
                    </a:cubicBezTo>
                    <a:cubicBezTo>
                      <a:pt x="8644" y="60868"/>
                      <a:pt x="8284" y="58346"/>
                      <a:pt x="7924" y="55105"/>
                    </a:cubicBezTo>
                    <a:cubicBezTo>
                      <a:pt x="7924" y="51863"/>
                      <a:pt x="7564" y="48262"/>
                      <a:pt x="7203" y="43940"/>
                    </a:cubicBezTo>
                    <a:cubicBezTo>
                      <a:pt x="6483" y="35656"/>
                      <a:pt x="5763" y="25211"/>
                      <a:pt x="4682" y="11165"/>
                    </a:cubicBezTo>
                    <a:close/>
                  </a:path>
                </a:pathLst>
              </a:custGeom>
              <a:solidFill>
                <a:schemeClr val="accent2"/>
              </a:solidFill>
              <a:ln w="0" cap="flat">
                <a:noFill/>
                <a:prstDash val="solid"/>
                <a:miter/>
              </a:ln>
            </p:spPr>
            <p:txBody>
              <a:bodyPr rtlCol="0" anchor="ctr"/>
              <a:lstStyle/>
              <a:p>
                <a:endParaRPr lang="en-US" sz="744"/>
              </a:p>
            </p:txBody>
          </p:sp>
          <p:sp>
            <p:nvSpPr>
              <p:cNvPr id="3122" name="Freeform: Shape 3121">
                <a:extLst>
                  <a:ext uri="{FF2B5EF4-FFF2-40B4-BE49-F238E27FC236}">
                    <a16:creationId xmlns:a16="http://schemas.microsoft.com/office/drawing/2014/main" id="{724C7A38-C2E3-8ED5-D46B-50C60F00FE54}"/>
                  </a:ext>
                </a:extLst>
              </p:cNvPr>
              <p:cNvSpPr/>
              <p:nvPr/>
            </p:nvSpPr>
            <p:spPr>
              <a:xfrm>
                <a:off x="10935987" y="5868945"/>
                <a:ext cx="1440" cy="16567"/>
              </a:xfrm>
              <a:custGeom>
                <a:avLst/>
                <a:gdLst>
                  <a:gd name="connsiteX0" fmla="*/ 0 w 1440"/>
                  <a:gd name="connsiteY0" fmla="*/ 0 h 16567"/>
                  <a:gd name="connsiteX1" fmla="*/ 1441 w 1440"/>
                  <a:gd name="connsiteY1" fmla="*/ 16568 h 16567"/>
                  <a:gd name="connsiteX2" fmla="*/ 0 w 1440"/>
                  <a:gd name="connsiteY2" fmla="*/ 0 h 16567"/>
                </a:gdLst>
                <a:ahLst/>
                <a:cxnLst>
                  <a:cxn ang="0">
                    <a:pos x="connsiteX0" y="connsiteY0"/>
                  </a:cxn>
                  <a:cxn ang="0">
                    <a:pos x="connsiteX1" y="connsiteY1"/>
                  </a:cxn>
                  <a:cxn ang="0">
                    <a:pos x="connsiteX2" y="connsiteY2"/>
                  </a:cxn>
                </a:cxnLst>
                <a:rect l="l" t="t" r="r" b="b"/>
                <a:pathLst>
                  <a:path w="1440" h="16567">
                    <a:moveTo>
                      <a:pt x="0" y="0"/>
                    </a:moveTo>
                    <a:cubicBezTo>
                      <a:pt x="720" y="6483"/>
                      <a:pt x="1081" y="12246"/>
                      <a:pt x="1441" y="16568"/>
                    </a:cubicBezTo>
                    <a:cubicBezTo>
                      <a:pt x="720" y="6843"/>
                      <a:pt x="360" y="3242"/>
                      <a:pt x="0" y="0"/>
                    </a:cubicBezTo>
                    <a:close/>
                  </a:path>
                </a:pathLst>
              </a:custGeom>
              <a:solidFill>
                <a:schemeClr val="accent2"/>
              </a:solidFill>
              <a:ln w="0" cap="flat">
                <a:noFill/>
                <a:prstDash val="solid"/>
                <a:miter/>
              </a:ln>
            </p:spPr>
            <p:txBody>
              <a:bodyPr rtlCol="0" anchor="ctr"/>
              <a:lstStyle/>
              <a:p>
                <a:endParaRPr lang="en-US" sz="744"/>
              </a:p>
            </p:txBody>
          </p:sp>
          <p:sp>
            <p:nvSpPr>
              <p:cNvPr id="3123" name="Freeform: Shape 3122">
                <a:extLst>
                  <a:ext uri="{FF2B5EF4-FFF2-40B4-BE49-F238E27FC236}">
                    <a16:creationId xmlns:a16="http://schemas.microsoft.com/office/drawing/2014/main" id="{C3EDC69F-FE20-102B-66F5-0D4701285B5F}"/>
                  </a:ext>
                </a:extLst>
              </p:cNvPr>
              <p:cNvSpPr/>
              <p:nvPr/>
            </p:nvSpPr>
            <p:spPr>
              <a:xfrm>
                <a:off x="11385830" y="5743248"/>
                <a:ext cx="18368" cy="10444"/>
              </a:xfrm>
              <a:custGeom>
                <a:avLst/>
                <a:gdLst>
                  <a:gd name="connsiteX0" fmla="*/ 360 w 18368"/>
                  <a:gd name="connsiteY0" fmla="*/ 10445 h 10444"/>
                  <a:gd name="connsiteX1" fmla="*/ 18368 w 18368"/>
                  <a:gd name="connsiteY1" fmla="*/ 0 h 10444"/>
                  <a:gd name="connsiteX2" fmla="*/ 10445 w 18368"/>
                  <a:gd name="connsiteY2" fmla="*/ 4682 h 10444"/>
                  <a:gd name="connsiteX3" fmla="*/ 0 w 18368"/>
                  <a:gd name="connsiteY3" fmla="*/ 10445 h 10444"/>
                </a:gdLst>
                <a:ahLst/>
                <a:cxnLst>
                  <a:cxn ang="0">
                    <a:pos x="connsiteX0" y="connsiteY0"/>
                  </a:cxn>
                  <a:cxn ang="0">
                    <a:pos x="connsiteX1" y="connsiteY1"/>
                  </a:cxn>
                  <a:cxn ang="0">
                    <a:pos x="connsiteX2" y="connsiteY2"/>
                  </a:cxn>
                  <a:cxn ang="0">
                    <a:pos x="connsiteX3" y="connsiteY3"/>
                  </a:cxn>
                </a:cxnLst>
                <a:rect l="l" t="t" r="r" b="b"/>
                <a:pathLst>
                  <a:path w="18368" h="10444">
                    <a:moveTo>
                      <a:pt x="360" y="10445"/>
                    </a:moveTo>
                    <a:cubicBezTo>
                      <a:pt x="5763" y="7563"/>
                      <a:pt x="11525" y="3962"/>
                      <a:pt x="18368" y="0"/>
                    </a:cubicBezTo>
                    <a:cubicBezTo>
                      <a:pt x="16567" y="1080"/>
                      <a:pt x="13686" y="2521"/>
                      <a:pt x="10445" y="4682"/>
                    </a:cubicBezTo>
                    <a:cubicBezTo>
                      <a:pt x="7203" y="6483"/>
                      <a:pt x="3602" y="8644"/>
                      <a:pt x="0" y="10445"/>
                    </a:cubicBezTo>
                    <a:close/>
                  </a:path>
                </a:pathLst>
              </a:custGeom>
              <a:solidFill>
                <a:schemeClr val="accent2"/>
              </a:solidFill>
              <a:ln w="0" cap="flat">
                <a:noFill/>
                <a:prstDash val="solid"/>
                <a:miter/>
              </a:ln>
            </p:spPr>
            <p:txBody>
              <a:bodyPr rtlCol="0" anchor="ctr"/>
              <a:lstStyle/>
              <a:p>
                <a:endParaRPr lang="en-US" sz="744"/>
              </a:p>
            </p:txBody>
          </p:sp>
          <p:sp>
            <p:nvSpPr>
              <p:cNvPr id="3124" name="Freeform: Shape 3123">
                <a:extLst>
                  <a:ext uri="{FF2B5EF4-FFF2-40B4-BE49-F238E27FC236}">
                    <a16:creationId xmlns:a16="http://schemas.microsoft.com/office/drawing/2014/main" id="{2442F056-5239-B0D7-629E-70CD1B8AC958}"/>
                  </a:ext>
                </a:extLst>
              </p:cNvPr>
              <p:cNvSpPr/>
              <p:nvPr/>
            </p:nvSpPr>
            <p:spPr>
              <a:xfrm>
                <a:off x="8695056" y="5616471"/>
                <a:ext cx="52590" cy="45778"/>
              </a:xfrm>
              <a:custGeom>
                <a:avLst/>
                <a:gdLst>
                  <a:gd name="connsiteX0" fmla="*/ 0 w 52590"/>
                  <a:gd name="connsiteY0" fmla="*/ 0 h 45778"/>
                  <a:gd name="connsiteX1" fmla="*/ 8284 w 52590"/>
                  <a:gd name="connsiteY1" fmla="*/ 8644 h 45778"/>
                  <a:gd name="connsiteX2" fmla="*/ 26292 w 52590"/>
                  <a:gd name="connsiteY2" fmla="*/ 24851 h 45778"/>
                  <a:gd name="connsiteX3" fmla="*/ 52584 w 52590"/>
                  <a:gd name="connsiteY3" fmla="*/ 45741 h 45778"/>
                  <a:gd name="connsiteX4" fmla="*/ 40698 w 52590"/>
                  <a:gd name="connsiteY4" fmla="*/ 36016 h 45778"/>
                  <a:gd name="connsiteX5" fmla="*/ 29173 w 52590"/>
                  <a:gd name="connsiteY5" fmla="*/ 25932 h 45778"/>
                  <a:gd name="connsiteX6" fmla="*/ 5763 w 52590"/>
                  <a:gd name="connsiteY6" fmla="*/ 5402 h 45778"/>
                  <a:gd name="connsiteX7" fmla="*/ 0 w 52590"/>
                  <a:gd name="connsiteY7" fmla="*/ 0 h 45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590" h="45778">
                    <a:moveTo>
                      <a:pt x="0" y="0"/>
                    </a:moveTo>
                    <a:cubicBezTo>
                      <a:pt x="0" y="360"/>
                      <a:pt x="3241" y="3962"/>
                      <a:pt x="8284" y="8644"/>
                    </a:cubicBezTo>
                    <a:cubicBezTo>
                      <a:pt x="13326" y="13326"/>
                      <a:pt x="19809" y="19089"/>
                      <a:pt x="26292" y="24851"/>
                    </a:cubicBezTo>
                    <a:cubicBezTo>
                      <a:pt x="38898" y="36737"/>
                      <a:pt x="52944" y="46461"/>
                      <a:pt x="52584" y="45741"/>
                    </a:cubicBezTo>
                    <a:cubicBezTo>
                      <a:pt x="48622" y="42499"/>
                      <a:pt x="44660" y="39258"/>
                      <a:pt x="40698" y="36016"/>
                    </a:cubicBezTo>
                    <a:cubicBezTo>
                      <a:pt x="36737" y="32775"/>
                      <a:pt x="32775" y="29173"/>
                      <a:pt x="29173" y="25932"/>
                    </a:cubicBezTo>
                    <a:cubicBezTo>
                      <a:pt x="21610" y="19089"/>
                      <a:pt x="13686" y="12246"/>
                      <a:pt x="5763" y="5402"/>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3125" name="Freeform: Shape 3124">
                <a:extLst>
                  <a:ext uri="{FF2B5EF4-FFF2-40B4-BE49-F238E27FC236}">
                    <a16:creationId xmlns:a16="http://schemas.microsoft.com/office/drawing/2014/main" id="{4457D647-48D7-276F-3DBF-2A509338C25A}"/>
                  </a:ext>
                </a:extLst>
              </p:cNvPr>
              <p:cNvSpPr/>
              <p:nvPr/>
            </p:nvSpPr>
            <p:spPr>
              <a:xfrm>
                <a:off x="11860885" y="4616299"/>
                <a:ext cx="3601" cy="27372"/>
              </a:xfrm>
              <a:custGeom>
                <a:avLst/>
                <a:gdLst>
                  <a:gd name="connsiteX0" fmla="*/ 0 w 3601"/>
                  <a:gd name="connsiteY0" fmla="*/ 0 h 27372"/>
                  <a:gd name="connsiteX1" fmla="*/ 0 w 3601"/>
                  <a:gd name="connsiteY1" fmla="*/ 23050 h 27372"/>
                  <a:gd name="connsiteX2" fmla="*/ 0 w 3601"/>
                  <a:gd name="connsiteY2" fmla="*/ 27372 h 27372"/>
                  <a:gd name="connsiteX3" fmla="*/ 0 w 3601"/>
                  <a:gd name="connsiteY3" fmla="*/ 0 h 27372"/>
                </a:gdLst>
                <a:ahLst/>
                <a:cxnLst>
                  <a:cxn ang="0">
                    <a:pos x="connsiteX0" y="connsiteY0"/>
                  </a:cxn>
                  <a:cxn ang="0">
                    <a:pos x="connsiteX1" y="connsiteY1"/>
                  </a:cxn>
                  <a:cxn ang="0">
                    <a:pos x="connsiteX2" y="connsiteY2"/>
                  </a:cxn>
                  <a:cxn ang="0">
                    <a:pos x="connsiteX3" y="connsiteY3"/>
                  </a:cxn>
                </a:cxnLst>
                <a:rect l="l" t="t" r="r" b="b"/>
                <a:pathLst>
                  <a:path w="3601" h="27372">
                    <a:moveTo>
                      <a:pt x="0" y="0"/>
                    </a:moveTo>
                    <a:cubicBezTo>
                      <a:pt x="0" y="7564"/>
                      <a:pt x="0" y="15487"/>
                      <a:pt x="0" y="23050"/>
                    </a:cubicBezTo>
                    <a:cubicBezTo>
                      <a:pt x="0" y="24851"/>
                      <a:pt x="0" y="26292"/>
                      <a:pt x="0" y="27372"/>
                    </a:cubicBezTo>
                    <a:cubicBezTo>
                      <a:pt x="0" y="22690"/>
                      <a:pt x="0" y="7564"/>
                      <a:pt x="0" y="0"/>
                    </a:cubicBezTo>
                    <a:close/>
                  </a:path>
                </a:pathLst>
              </a:custGeom>
              <a:solidFill>
                <a:schemeClr val="accent2"/>
              </a:solidFill>
              <a:ln w="0" cap="flat">
                <a:noFill/>
                <a:prstDash val="solid"/>
                <a:miter/>
              </a:ln>
            </p:spPr>
            <p:txBody>
              <a:bodyPr rtlCol="0" anchor="ctr"/>
              <a:lstStyle/>
              <a:p>
                <a:endParaRPr lang="en-US" sz="744"/>
              </a:p>
            </p:txBody>
          </p:sp>
          <p:sp>
            <p:nvSpPr>
              <p:cNvPr id="3126" name="Freeform: Shape 3125">
                <a:extLst>
                  <a:ext uri="{FF2B5EF4-FFF2-40B4-BE49-F238E27FC236}">
                    <a16:creationId xmlns:a16="http://schemas.microsoft.com/office/drawing/2014/main" id="{C74B571B-F438-3466-2C46-1A04154E1642}"/>
                  </a:ext>
                </a:extLst>
              </p:cNvPr>
              <p:cNvSpPr/>
              <p:nvPr/>
            </p:nvSpPr>
            <p:spPr>
              <a:xfrm>
                <a:off x="10981007" y="5852017"/>
                <a:ext cx="21249" cy="1440"/>
              </a:xfrm>
              <a:custGeom>
                <a:avLst/>
                <a:gdLst>
                  <a:gd name="connsiteX0" fmla="*/ 21250 w 21249"/>
                  <a:gd name="connsiteY0" fmla="*/ 0 h 1440"/>
                  <a:gd name="connsiteX1" fmla="*/ 0 w 21249"/>
                  <a:gd name="connsiteY1" fmla="*/ 1441 h 1440"/>
                  <a:gd name="connsiteX2" fmla="*/ 21250 w 21249"/>
                  <a:gd name="connsiteY2" fmla="*/ 0 h 1440"/>
                </a:gdLst>
                <a:ahLst/>
                <a:cxnLst>
                  <a:cxn ang="0">
                    <a:pos x="connsiteX0" y="connsiteY0"/>
                  </a:cxn>
                  <a:cxn ang="0">
                    <a:pos x="connsiteX1" y="connsiteY1"/>
                  </a:cxn>
                  <a:cxn ang="0">
                    <a:pos x="connsiteX2" y="connsiteY2"/>
                  </a:cxn>
                </a:cxnLst>
                <a:rect l="l" t="t" r="r" b="b"/>
                <a:pathLst>
                  <a:path w="21249" h="1440">
                    <a:moveTo>
                      <a:pt x="21250" y="0"/>
                    </a:moveTo>
                    <a:cubicBezTo>
                      <a:pt x="8644" y="720"/>
                      <a:pt x="3242" y="1080"/>
                      <a:pt x="0" y="1441"/>
                    </a:cubicBezTo>
                    <a:cubicBezTo>
                      <a:pt x="8284" y="1441"/>
                      <a:pt x="15487" y="720"/>
                      <a:pt x="21250" y="0"/>
                    </a:cubicBezTo>
                    <a:close/>
                  </a:path>
                </a:pathLst>
              </a:custGeom>
              <a:solidFill>
                <a:schemeClr val="accent2"/>
              </a:solidFill>
              <a:ln w="0" cap="flat">
                <a:noFill/>
                <a:prstDash val="solid"/>
                <a:miter/>
              </a:ln>
            </p:spPr>
            <p:txBody>
              <a:bodyPr rtlCol="0" anchor="ctr"/>
              <a:lstStyle/>
              <a:p>
                <a:endParaRPr lang="en-US" sz="744"/>
              </a:p>
            </p:txBody>
          </p:sp>
          <p:sp>
            <p:nvSpPr>
              <p:cNvPr id="3127" name="Freeform: Shape 3126">
                <a:extLst>
                  <a:ext uri="{FF2B5EF4-FFF2-40B4-BE49-F238E27FC236}">
                    <a16:creationId xmlns:a16="http://schemas.microsoft.com/office/drawing/2014/main" id="{FC964BB9-0BAC-940B-03F9-0F5EC845DEB2}"/>
                  </a:ext>
                </a:extLst>
              </p:cNvPr>
              <p:cNvSpPr/>
              <p:nvPr/>
            </p:nvSpPr>
            <p:spPr>
              <a:xfrm>
                <a:off x="11864486" y="4531301"/>
                <a:ext cx="1800" cy="80676"/>
              </a:xfrm>
              <a:custGeom>
                <a:avLst/>
                <a:gdLst>
                  <a:gd name="connsiteX0" fmla="*/ 0 w 1800"/>
                  <a:gd name="connsiteY0" fmla="*/ 80676 h 80676"/>
                  <a:gd name="connsiteX1" fmla="*/ 1801 w 1800"/>
                  <a:gd name="connsiteY1" fmla="*/ 54384 h 80676"/>
                  <a:gd name="connsiteX2" fmla="*/ 720 w 1800"/>
                  <a:gd name="connsiteY2" fmla="*/ 0 h 80676"/>
                  <a:gd name="connsiteX3" fmla="*/ 0 w 1800"/>
                  <a:gd name="connsiteY3" fmla="*/ 80316 h 80676"/>
                </a:gdLst>
                <a:ahLst/>
                <a:cxnLst>
                  <a:cxn ang="0">
                    <a:pos x="connsiteX0" y="connsiteY0"/>
                  </a:cxn>
                  <a:cxn ang="0">
                    <a:pos x="connsiteX1" y="connsiteY1"/>
                  </a:cxn>
                  <a:cxn ang="0">
                    <a:pos x="connsiteX2" y="connsiteY2"/>
                  </a:cxn>
                  <a:cxn ang="0">
                    <a:pos x="connsiteX3" y="connsiteY3"/>
                  </a:cxn>
                </a:cxnLst>
                <a:rect l="l" t="t" r="r" b="b"/>
                <a:pathLst>
                  <a:path w="1800" h="80676">
                    <a:moveTo>
                      <a:pt x="0" y="80676"/>
                    </a:moveTo>
                    <a:cubicBezTo>
                      <a:pt x="360" y="70952"/>
                      <a:pt x="1080" y="56546"/>
                      <a:pt x="1801" y="54384"/>
                    </a:cubicBezTo>
                    <a:cubicBezTo>
                      <a:pt x="1801" y="34576"/>
                      <a:pt x="1080" y="20529"/>
                      <a:pt x="720" y="0"/>
                    </a:cubicBezTo>
                    <a:cubicBezTo>
                      <a:pt x="720" y="23050"/>
                      <a:pt x="720" y="49342"/>
                      <a:pt x="0" y="80316"/>
                    </a:cubicBezTo>
                    <a:close/>
                  </a:path>
                </a:pathLst>
              </a:custGeom>
              <a:solidFill>
                <a:schemeClr val="accent2"/>
              </a:solidFill>
              <a:ln w="0" cap="flat">
                <a:noFill/>
                <a:prstDash val="solid"/>
                <a:miter/>
              </a:ln>
            </p:spPr>
            <p:txBody>
              <a:bodyPr rtlCol="0" anchor="ctr"/>
              <a:lstStyle/>
              <a:p>
                <a:endParaRPr lang="en-US" sz="744"/>
              </a:p>
            </p:txBody>
          </p:sp>
          <p:sp>
            <p:nvSpPr>
              <p:cNvPr id="3128" name="Freeform: Shape 3127">
                <a:extLst>
                  <a:ext uri="{FF2B5EF4-FFF2-40B4-BE49-F238E27FC236}">
                    <a16:creationId xmlns:a16="http://schemas.microsoft.com/office/drawing/2014/main" id="{2403030C-6B77-3E2E-1922-7670A7BD7B0E}"/>
                  </a:ext>
                </a:extLst>
              </p:cNvPr>
              <p:cNvSpPr/>
              <p:nvPr/>
            </p:nvSpPr>
            <p:spPr>
              <a:xfrm>
                <a:off x="11864846" y="4529860"/>
                <a:ext cx="3601" cy="1800"/>
              </a:xfrm>
              <a:custGeom>
                <a:avLst/>
                <a:gdLst>
                  <a:gd name="connsiteX0" fmla="*/ 0 w 3601"/>
                  <a:gd name="connsiteY0" fmla="*/ 0 h 1800"/>
                  <a:gd name="connsiteX1" fmla="*/ 0 w 3601"/>
                  <a:gd name="connsiteY1" fmla="*/ 1801 h 1800"/>
                  <a:gd name="connsiteX2" fmla="*/ 0 w 3601"/>
                  <a:gd name="connsiteY2" fmla="*/ 0 h 1800"/>
                </a:gdLst>
                <a:ahLst/>
                <a:cxnLst>
                  <a:cxn ang="0">
                    <a:pos x="connsiteX0" y="connsiteY0"/>
                  </a:cxn>
                  <a:cxn ang="0">
                    <a:pos x="connsiteX1" y="connsiteY1"/>
                  </a:cxn>
                  <a:cxn ang="0">
                    <a:pos x="connsiteX2" y="connsiteY2"/>
                  </a:cxn>
                </a:cxnLst>
                <a:rect l="l" t="t" r="r" b="b"/>
                <a:pathLst>
                  <a:path w="3601" h="1800">
                    <a:moveTo>
                      <a:pt x="0" y="0"/>
                    </a:moveTo>
                    <a:cubicBezTo>
                      <a:pt x="0" y="720"/>
                      <a:pt x="0" y="1080"/>
                      <a:pt x="0" y="1801"/>
                    </a:cubicBezTo>
                    <a:cubicBezTo>
                      <a:pt x="0" y="1080"/>
                      <a:pt x="0" y="720"/>
                      <a:pt x="0" y="0"/>
                    </a:cubicBezTo>
                    <a:close/>
                  </a:path>
                </a:pathLst>
              </a:custGeom>
              <a:solidFill>
                <a:schemeClr val="accent2"/>
              </a:solidFill>
              <a:ln w="0" cap="flat">
                <a:noFill/>
                <a:prstDash val="solid"/>
                <a:miter/>
              </a:ln>
            </p:spPr>
            <p:txBody>
              <a:bodyPr rtlCol="0" anchor="ctr"/>
              <a:lstStyle/>
              <a:p>
                <a:endParaRPr lang="en-US" sz="744"/>
              </a:p>
            </p:txBody>
          </p:sp>
          <p:sp>
            <p:nvSpPr>
              <p:cNvPr id="3129" name="Freeform: Shape 3128">
                <a:extLst>
                  <a:ext uri="{FF2B5EF4-FFF2-40B4-BE49-F238E27FC236}">
                    <a16:creationId xmlns:a16="http://schemas.microsoft.com/office/drawing/2014/main" id="{2E37893A-D2D3-D4A0-CB40-482E16CEFFFA}"/>
                  </a:ext>
                </a:extLst>
              </p:cNvPr>
              <p:cNvSpPr/>
              <p:nvPr/>
            </p:nvSpPr>
            <p:spPr>
              <a:xfrm>
                <a:off x="8398172" y="2834014"/>
                <a:ext cx="3482881" cy="3474328"/>
              </a:xfrm>
              <a:custGeom>
                <a:avLst/>
                <a:gdLst>
                  <a:gd name="connsiteX0" fmla="*/ 267711 w 3482881"/>
                  <a:gd name="connsiteY0" fmla="*/ 2753284 h 3474328"/>
                  <a:gd name="connsiteX1" fmla="*/ 254745 w 3482881"/>
                  <a:gd name="connsiteY1" fmla="*/ 2740318 h 3474328"/>
                  <a:gd name="connsiteX2" fmla="*/ 261588 w 3482881"/>
                  <a:gd name="connsiteY2" fmla="*/ 2746801 h 3474328"/>
                  <a:gd name="connsiteX3" fmla="*/ 245381 w 3482881"/>
                  <a:gd name="connsiteY3" fmla="*/ 2729513 h 3474328"/>
                  <a:gd name="connsiteX4" fmla="*/ 241419 w 3482881"/>
                  <a:gd name="connsiteY4" fmla="*/ 2725191 h 3474328"/>
                  <a:gd name="connsiteX5" fmla="*/ 237457 w 3482881"/>
                  <a:gd name="connsiteY5" fmla="*/ 2720509 h 3474328"/>
                  <a:gd name="connsiteX6" fmla="*/ 229894 w 3482881"/>
                  <a:gd name="connsiteY6" fmla="*/ 2711505 h 3474328"/>
                  <a:gd name="connsiteX7" fmla="*/ 216928 w 3482881"/>
                  <a:gd name="connsiteY7" fmla="*/ 2697098 h 3474328"/>
                  <a:gd name="connsiteX8" fmla="*/ 221610 w 3482881"/>
                  <a:gd name="connsiteY8" fmla="*/ 2702141 h 3474328"/>
                  <a:gd name="connsiteX9" fmla="*/ 211885 w 3482881"/>
                  <a:gd name="connsiteY9" fmla="*/ 2690616 h 3474328"/>
                  <a:gd name="connsiteX10" fmla="*/ 188115 w 3482881"/>
                  <a:gd name="connsiteY10" fmla="*/ 2662163 h 3474328"/>
                  <a:gd name="connsiteX11" fmla="*/ 184513 w 3482881"/>
                  <a:gd name="connsiteY11" fmla="*/ 2657841 h 3474328"/>
                  <a:gd name="connsiteX12" fmla="*/ 181272 w 3482881"/>
                  <a:gd name="connsiteY12" fmla="*/ 2653159 h 3474328"/>
                  <a:gd name="connsiteX13" fmla="*/ 174429 w 3482881"/>
                  <a:gd name="connsiteY13" fmla="*/ 2643794 h 3474328"/>
                  <a:gd name="connsiteX14" fmla="*/ 160382 w 3482881"/>
                  <a:gd name="connsiteY14" fmla="*/ 2624706 h 3474328"/>
                  <a:gd name="connsiteX15" fmla="*/ 135531 w 3482881"/>
                  <a:gd name="connsiteY15" fmla="*/ 2587609 h 3474328"/>
                  <a:gd name="connsiteX16" fmla="*/ 119324 w 3482881"/>
                  <a:gd name="connsiteY16" fmla="*/ 2561317 h 3474328"/>
                  <a:gd name="connsiteX17" fmla="*/ 112120 w 3482881"/>
                  <a:gd name="connsiteY17" fmla="*/ 2549432 h 3474328"/>
                  <a:gd name="connsiteX18" fmla="*/ 105277 w 3482881"/>
                  <a:gd name="connsiteY18" fmla="*/ 2536826 h 3474328"/>
                  <a:gd name="connsiteX19" fmla="*/ 91951 w 3482881"/>
                  <a:gd name="connsiteY19" fmla="*/ 2511255 h 3474328"/>
                  <a:gd name="connsiteX20" fmla="*/ 80426 w 3482881"/>
                  <a:gd name="connsiteY20" fmla="*/ 2486403 h 3474328"/>
                  <a:gd name="connsiteX21" fmla="*/ 71062 w 3482881"/>
                  <a:gd name="connsiteY21" fmla="*/ 2465154 h 3474328"/>
                  <a:gd name="connsiteX22" fmla="*/ 92312 w 3482881"/>
                  <a:gd name="connsiteY22" fmla="*/ 2509814 h 3474328"/>
                  <a:gd name="connsiteX23" fmla="*/ 66380 w 3482881"/>
                  <a:gd name="connsiteY23" fmla="*/ 2445705 h 3474328"/>
                  <a:gd name="connsiteX24" fmla="*/ 59537 w 3482881"/>
                  <a:gd name="connsiteY24" fmla="*/ 2428057 h 3474328"/>
                  <a:gd name="connsiteX25" fmla="*/ 52333 w 3482881"/>
                  <a:gd name="connsiteY25" fmla="*/ 2407528 h 3474328"/>
                  <a:gd name="connsiteX26" fmla="*/ 44050 w 3482881"/>
                  <a:gd name="connsiteY26" fmla="*/ 2383037 h 3474328"/>
                  <a:gd name="connsiteX27" fmla="*/ 35046 w 3482881"/>
                  <a:gd name="connsiteY27" fmla="*/ 2353504 h 3474328"/>
                  <a:gd name="connsiteX28" fmla="*/ 42249 w 3482881"/>
                  <a:gd name="connsiteY28" fmla="*/ 2378715 h 3474328"/>
                  <a:gd name="connsiteX29" fmla="*/ 46211 w 3482881"/>
                  <a:gd name="connsiteY29" fmla="*/ 2391321 h 3474328"/>
                  <a:gd name="connsiteX30" fmla="*/ 50533 w 3482881"/>
                  <a:gd name="connsiteY30" fmla="*/ 2403566 h 3474328"/>
                  <a:gd name="connsiteX31" fmla="*/ 31804 w 3482881"/>
                  <a:gd name="connsiteY31" fmla="*/ 2347381 h 3474328"/>
                  <a:gd name="connsiteX32" fmla="*/ 29643 w 3482881"/>
                  <a:gd name="connsiteY32" fmla="*/ 2340177 h 3474328"/>
                  <a:gd name="connsiteX33" fmla="*/ 27842 w 3482881"/>
                  <a:gd name="connsiteY33" fmla="*/ 2332974 h 3474328"/>
                  <a:gd name="connsiteX34" fmla="*/ 24241 w 3482881"/>
                  <a:gd name="connsiteY34" fmla="*/ 2318568 h 3474328"/>
                  <a:gd name="connsiteX35" fmla="*/ 20639 w 3482881"/>
                  <a:gd name="connsiteY35" fmla="*/ 2304161 h 3474328"/>
                  <a:gd name="connsiteX36" fmla="*/ 18838 w 3482881"/>
                  <a:gd name="connsiteY36" fmla="*/ 2296958 h 3474328"/>
                  <a:gd name="connsiteX37" fmla="*/ 17398 w 3482881"/>
                  <a:gd name="connsiteY37" fmla="*/ 2289755 h 3474328"/>
                  <a:gd name="connsiteX38" fmla="*/ 16677 w 3482881"/>
                  <a:gd name="connsiteY38" fmla="*/ 2281831 h 3474328"/>
                  <a:gd name="connsiteX39" fmla="*/ 18838 w 3482881"/>
                  <a:gd name="connsiteY39" fmla="*/ 2290835 h 3474328"/>
                  <a:gd name="connsiteX40" fmla="*/ 22080 w 3482881"/>
                  <a:gd name="connsiteY40" fmla="*/ 2305242 h 3474328"/>
                  <a:gd name="connsiteX41" fmla="*/ 30724 w 3482881"/>
                  <a:gd name="connsiteY41" fmla="*/ 2339097 h 3474328"/>
                  <a:gd name="connsiteX42" fmla="*/ 38287 w 3482881"/>
                  <a:gd name="connsiteY42" fmla="*/ 2362508 h 3474328"/>
                  <a:gd name="connsiteX43" fmla="*/ 22080 w 3482881"/>
                  <a:gd name="connsiteY43" fmla="*/ 2298759 h 3474328"/>
                  <a:gd name="connsiteX44" fmla="*/ 17038 w 3482881"/>
                  <a:gd name="connsiteY44" fmla="*/ 2269225 h 3474328"/>
                  <a:gd name="connsiteX45" fmla="*/ 13076 w 3482881"/>
                  <a:gd name="connsiteY45" fmla="*/ 2241493 h 3474328"/>
                  <a:gd name="connsiteX46" fmla="*/ 4432 w 3482881"/>
                  <a:gd name="connsiteY46" fmla="*/ 2155054 h 3474328"/>
                  <a:gd name="connsiteX47" fmla="*/ 6953 w 3482881"/>
                  <a:gd name="connsiteY47" fmla="*/ 2137046 h 3474328"/>
                  <a:gd name="connsiteX48" fmla="*/ 7673 w 3482881"/>
                  <a:gd name="connsiteY48" fmla="*/ 2115076 h 3474328"/>
                  <a:gd name="connsiteX49" fmla="*/ 7673 w 3482881"/>
                  <a:gd name="connsiteY49" fmla="*/ 2078699 h 3474328"/>
                  <a:gd name="connsiteX50" fmla="*/ 4072 w 3482881"/>
                  <a:gd name="connsiteY50" fmla="*/ 2078339 h 3474328"/>
                  <a:gd name="connsiteX51" fmla="*/ 3351 w 3482881"/>
                  <a:gd name="connsiteY51" fmla="*/ 2008108 h 3474328"/>
                  <a:gd name="connsiteX52" fmla="*/ 4072 w 3482881"/>
                  <a:gd name="connsiteY52" fmla="*/ 2013870 h 3474328"/>
                  <a:gd name="connsiteX53" fmla="*/ 1190 w 3482881"/>
                  <a:gd name="connsiteY53" fmla="*/ 1834149 h 3474328"/>
                  <a:gd name="connsiteX54" fmla="*/ 1190 w 3482881"/>
                  <a:gd name="connsiteY54" fmla="*/ 1555383 h 3474328"/>
                  <a:gd name="connsiteX55" fmla="*/ 5512 w 3482881"/>
                  <a:gd name="connsiteY55" fmla="*/ 1484071 h 3474328"/>
                  <a:gd name="connsiteX56" fmla="*/ 1190 w 3482881"/>
                  <a:gd name="connsiteY56" fmla="*/ 1365938 h 3474328"/>
                  <a:gd name="connsiteX57" fmla="*/ 3351 w 3482881"/>
                  <a:gd name="connsiteY57" fmla="*/ 1467504 h 3474328"/>
                  <a:gd name="connsiteX58" fmla="*/ 110 w 3482881"/>
                  <a:gd name="connsiteY58" fmla="*/ 1519367 h 3474328"/>
                  <a:gd name="connsiteX59" fmla="*/ 830 w 3482881"/>
                  <a:gd name="connsiteY59" fmla="*/ 1298227 h 3474328"/>
                  <a:gd name="connsiteX60" fmla="*/ 830 w 3482881"/>
                  <a:gd name="connsiteY60" fmla="*/ 1313354 h 3474328"/>
                  <a:gd name="connsiteX61" fmla="*/ 4432 w 3482881"/>
                  <a:gd name="connsiteY61" fmla="*/ 1116705 h 3474328"/>
                  <a:gd name="connsiteX62" fmla="*/ 3351 w 3482881"/>
                  <a:gd name="connsiteY62" fmla="*/ 1061961 h 3474328"/>
                  <a:gd name="connsiteX63" fmla="*/ 4072 w 3482881"/>
                  <a:gd name="connsiteY63" fmla="*/ 1066283 h 3474328"/>
                  <a:gd name="connsiteX64" fmla="*/ 5152 w 3482881"/>
                  <a:gd name="connsiteY64" fmla="*/ 987767 h 3474328"/>
                  <a:gd name="connsiteX65" fmla="*/ 5152 w 3482881"/>
                  <a:gd name="connsiteY65" fmla="*/ 957153 h 3474328"/>
                  <a:gd name="connsiteX66" fmla="*/ 5152 w 3482881"/>
                  <a:gd name="connsiteY66" fmla="*/ 934103 h 3474328"/>
                  <a:gd name="connsiteX67" fmla="*/ 5152 w 3482881"/>
                  <a:gd name="connsiteY67" fmla="*/ 902409 h 3474328"/>
                  <a:gd name="connsiteX68" fmla="*/ 5152 w 3482881"/>
                  <a:gd name="connsiteY68" fmla="*/ 913213 h 3474328"/>
                  <a:gd name="connsiteX69" fmla="*/ 17398 w 3482881"/>
                  <a:gd name="connsiteY69" fmla="*/ 757263 h 3474328"/>
                  <a:gd name="connsiteX70" fmla="*/ 16317 w 3482881"/>
                  <a:gd name="connsiteY70" fmla="*/ 779593 h 3474328"/>
                  <a:gd name="connsiteX71" fmla="*/ 49452 w 3482881"/>
                  <a:gd name="connsiteY71" fmla="*/ 635168 h 3474328"/>
                  <a:gd name="connsiteX72" fmla="*/ 59897 w 3482881"/>
                  <a:gd name="connsiteY72" fmla="*/ 602393 h 3474328"/>
                  <a:gd name="connsiteX73" fmla="*/ 70702 w 3482881"/>
                  <a:gd name="connsiteY73" fmla="*/ 572500 h 3474328"/>
                  <a:gd name="connsiteX74" fmla="*/ 75744 w 3482881"/>
                  <a:gd name="connsiteY74" fmla="*/ 558453 h 3474328"/>
                  <a:gd name="connsiteX75" fmla="*/ 81146 w 3482881"/>
                  <a:gd name="connsiteY75" fmla="*/ 545488 h 3474328"/>
                  <a:gd name="connsiteX76" fmla="*/ 90871 w 3482881"/>
                  <a:gd name="connsiteY76" fmla="*/ 522077 h 3474328"/>
                  <a:gd name="connsiteX77" fmla="*/ 105998 w 3482881"/>
                  <a:gd name="connsiteY77" fmla="*/ 493624 h 3474328"/>
                  <a:gd name="connsiteX78" fmla="*/ 113561 w 3482881"/>
                  <a:gd name="connsiteY78" fmla="*/ 479578 h 3474328"/>
                  <a:gd name="connsiteX79" fmla="*/ 121845 w 3482881"/>
                  <a:gd name="connsiteY79" fmla="*/ 465892 h 3474328"/>
                  <a:gd name="connsiteX80" fmla="*/ 115002 w 3482881"/>
                  <a:gd name="connsiteY80" fmla="*/ 478497 h 3474328"/>
                  <a:gd name="connsiteX81" fmla="*/ 108519 w 3482881"/>
                  <a:gd name="connsiteY81" fmla="*/ 491463 h 3474328"/>
                  <a:gd name="connsiteX82" fmla="*/ 97354 w 3482881"/>
                  <a:gd name="connsiteY82" fmla="*/ 514874 h 3474328"/>
                  <a:gd name="connsiteX83" fmla="*/ 91231 w 3482881"/>
                  <a:gd name="connsiteY83" fmla="*/ 530361 h 3474328"/>
                  <a:gd name="connsiteX84" fmla="*/ 91231 w 3482881"/>
                  <a:gd name="connsiteY84" fmla="*/ 531801 h 3474328"/>
                  <a:gd name="connsiteX85" fmla="*/ 95913 w 3482881"/>
                  <a:gd name="connsiteY85" fmla="*/ 521357 h 3474328"/>
                  <a:gd name="connsiteX86" fmla="*/ 99875 w 3482881"/>
                  <a:gd name="connsiteY86" fmla="*/ 513433 h 3474328"/>
                  <a:gd name="connsiteX87" fmla="*/ 105638 w 3482881"/>
                  <a:gd name="connsiteY87" fmla="*/ 501188 h 3474328"/>
                  <a:gd name="connsiteX88" fmla="*/ 126887 w 3482881"/>
                  <a:gd name="connsiteY88" fmla="*/ 461930 h 3474328"/>
                  <a:gd name="connsiteX89" fmla="*/ 117883 w 3482881"/>
                  <a:gd name="connsiteY89" fmla="*/ 480658 h 3474328"/>
                  <a:gd name="connsiteX90" fmla="*/ 104917 w 3482881"/>
                  <a:gd name="connsiteY90" fmla="*/ 509831 h 3474328"/>
                  <a:gd name="connsiteX91" fmla="*/ 119324 w 3482881"/>
                  <a:gd name="connsiteY91" fmla="*/ 482819 h 3474328"/>
                  <a:gd name="connsiteX92" fmla="*/ 127968 w 3482881"/>
                  <a:gd name="connsiteY92" fmla="*/ 467692 h 3474328"/>
                  <a:gd name="connsiteX93" fmla="*/ 132650 w 3482881"/>
                  <a:gd name="connsiteY93" fmla="*/ 457608 h 3474328"/>
                  <a:gd name="connsiteX94" fmla="*/ 134451 w 3482881"/>
                  <a:gd name="connsiteY94" fmla="*/ 452566 h 3474328"/>
                  <a:gd name="connsiteX95" fmla="*/ 139853 w 3482881"/>
                  <a:gd name="connsiteY95" fmla="*/ 443922 h 3474328"/>
                  <a:gd name="connsiteX96" fmla="*/ 151738 w 3482881"/>
                  <a:gd name="connsiteY96" fmla="*/ 426994 h 3474328"/>
                  <a:gd name="connsiteX97" fmla="*/ 163264 w 3482881"/>
                  <a:gd name="connsiteY97" fmla="*/ 408626 h 3474328"/>
                  <a:gd name="connsiteX98" fmla="*/ 172268 w 3482881"/>
                  <a:gd name="connsiteY98" fmla="*/ 394940 h 3474328"/>
                  <a:gd name="connsiteX99" fmla="*/ 180191 w 3482881"/>
                  <a:gd name="connsiteY99" fmla="*/ 380173 h 3474328"/>
                  <a:gd name="connsiteX100" fmla="*/ 189195 w 3482881"/>
                  <a:gd name="connsiteY100" fmla="*/ 368648 h 3474328"/>
                  <a:gd name="connsiteX101" fmla="*/ 198559 w 3482881"/>
                  <a:gd name="connsiteY101" fmla="*/ 357483 h 3474328"/>
                  <a:gd name="connsiteX102" fmla="*/ 217288 w 3482881"/>
                  <a:gd name="connsiteY102" fmla="*/ 335153 h 3474328"/>
                  <a:gd name="connsiteX103" fmla="*/ 227012 w 3482881"/>
                  <a:gd name="connsiteY103" fmla="*/ 322547 h 3474328"/>
                  <a:gd name="connsiteX104" fmla="*/ 236377 w 3482881"/>
                  <a:gd name="connsiteY104" fmla="*/ 311382 h 3474328"/>
                  <a:gd name="connsiteX105" fmla="*/ 247902 w 3482881"/>
                  <a:gd name="connsiteY105" fmla="*/ 298056 h 3474328"/>
                  <a:gd name="connsiteX106" fmla="*/ 275274 w 3482881"/>
                  <a:gd name="connsiteY106" fmla="*/ 269243 h 3474328"/>
                  <a:gd name="connsiteX107" fmla="*/ 303367 w 3482881"/>
                  <a:gd name="connsiteY107" fmla="*/ 242231 h 3474328"/>
                  <a:gd name="connsiteX108" fmla="*/ 288600 w 3482881"/>
                  <a:gd name="connsiteY108" fmla="*/ 254836 h 3474328"/>
                  <a:gd name="connsiteX109" fmla="*/ 274194 w 3482881"/>
                  <a:gd name="connsiteY109" fmla="*/ 268523 h 3474328"/>
                  <a:gd name="connsiteX110" fmla="*/ 262308 w 3482881"/>
                  <a:gd name="connsiteY110" fmla="*/ 281128 h 3474328"/>
                  <a:gd name="connsiteX111" fmla="*/ 268791 w 3482881"/>
                  <a:gd name="connsiteY111" fmla="*/ 272845 h 3474328"/>
                  <a:gd name="connsiteX112" fmla="*/ 284278 w 3482881"/>
                  <a:gd name="connsiteY112" fmla="*/ 256997 h 3474328"/>
                  <a:gd name="connsiteX113" fmla="*/ 304087 w 3482881"/>
                  <a:gd name="connsiteY113" fmla="*/ 237909 h 3474328"/>
                  <a:gd name="connsiteX114" fmla="*/ 324256 w 3482881"/>
                  <a:gd name="connsiteY114" fmla="*/ 220261 h 3474328"/>
                  <a:gd name="connsiteX115" fmla="*/ 334341 w 3482881"/>
                  <a:gd name="connsiteY115" fmla="*/ 212697 h 3474328"/>
                  <a:gd name="connsiteX116" fmla="*/ 354510 w 3482881"/>
                  <a:gd name="connsiteY116" fmla="*/ 197210 h 3474328"/>
                  <a:gd name="connsiteX117" fmla="*/ 409975 w 3482881"/>
                  <a:gd name="connsiteY117" fmla="*/ 156872 h 3474328"/>
                  <a:gd name="connsiteX118" fmla="*/ 438068 w 3482881"/>
                  <a:gd name="connsiteY118" fmla="*/ 138864 h 3474328"/>
                  <a:gd name="connsiteX119" fmla="*/ 444190 w 3482881"/>
                  <a:gd name="connsiteY119" fmla="*/ 134902 h 3474328"/>
                  <a:gd name="connsiteX120" fmla="*/ 449953 w 3482881"/>
                  <a:gd name="connsiteY120" fmla="*/ 131661 h 3474328"/>
                  <a:gd name="connsiteX121" fmla="*/ 460037 w 3482881"/>
                  <a:gd name="connsiteY121" fmla="*/ 125898 h 3474328"/>
                  <a:gd name="connsiteX122" fmla="*/ 469041 w 3482881"/>
                  <a:gd name="connsiteY122" fmla="*/ 122657 h 3474328"/>
                  <a:gd name="connsiteX123" fmla="*/ 692702 w 3482881"/>
                  <a:gd name="connsiteY123" fmla="*/ 31175 h 3474328"/>
                  <a:gd name="connsiteX124" fmla="*/ 751049 w 3482881"/>
                  <a:gd name="connsiteY124" fmla="*/ 18210 h 3474328"/>
                  <a:gd name="connsiteX125" fmla="*/ 779141 w 3482881"/>
                  <a:gd name="connsiteY125" fmla="*/ 13167 h 3474328"/>
                  <a:gd name="connsiteX126" fmla="*/ 805794 w 3482881"/>
                  <a:gd name="connsiteY126" fmla="*/ 9566 h 3474328"/>
                  <a:gd name="connsiteX127" fmla="*/ 854776 w 3482881"/>
                  <a:gd name="connsiteY127" fmla="*/ 4523 h 3474328"/>
                  <a:gd name="connsiteX128" fmla="*/ 895834 w 3482881"/>
                  <a:gd name="connsiteY128" fmla="*/ 2362 h 3474328"/>
                  <a:gd name="connsiteX129" fmla="*/ 923567 w 3482881"/>
                  <a:gd name="connsiteY129" fmla="*/ 2362 h 3474328"/>
                  <a:gd name="connsiteX130" fmla="*/ 950939 w 3482881"/>
                  <a:gd name="connsiteY130" fmla="*/ 2723 h 3474328"/>
                  <a:gd name="connsiteX131" fmla="*/ 953460 w 3482881"/>
                  <a:gd name="connsiteY131" fmla="*/ 4163 h 3474328"/>
                  <a:gd name="connsiteX132" fmla="*/ 1247353 w 3482881"/>
                  <a:gd name="connsiteY132" fmla="*/ 1642 h 3474328"/>
                  <a:gd name="connsiteX133" fmla="*/ 1199091 w 3482881"/>
                  <a:gd name="connsiteY133" fmla="*/ 2723 h 3474328"/>
                  <a:gd name="connsiteX134" fmla="*/ 1455166 w 3482881"/>
                  <a:gd name="connsiteY134" fmla="*/ 3443 h 3474328"/>
                  <a:gd name="connsiteX135" fmla="*/ 1426714 w 3482881"/>
                  <a:gd name="connsiteY135" fmla="*/ 4523 h 3474328"/>
                  <a:gd name="connsiteX136" fmla="*/ 1505589 w 3482881"/>
                  <a:gd name="connsiteY136" fmla="*/ 2723 h 3474328"/>
                  <a:gd name="connsiteX137" fmla="*/ 1492263 w 3482881"/>
                  <a:gd name="connsiteY137" fmla="*/ 3443 h 3474328"/>
                  <a:gd name="connsiteX138" fmla="*/ 2120026 w 3482881"/>
                  <a:gd name="connsiteY138" fmla="*/ 562 h 3474328"/>
                  <a:gd name="connsiteX139" fmla="*/ 2051235 w 3482881"/>
                  <a:gd name="connsiteY139" fmla="*/ 1642 h 3474328"/>
                  <a:gd name="connsiteX140" fmla="*/ 2030346 w 3482881"/>
                  <a:gd name="connsiteY140" fmla="*/ 3803 h 3474328"/>
                  <a:gd name="connsiteX141" fmla="*/ 2093735 w 3482881"/>
                  <a:gd name="connsiteY141" fmla="*/ 3803 h 3474328"/>
                  <a:gd name="connsiteX142" fmla="*/ 2205385 w 3482881"/>
                  <a:gd name="connsiteY142" fmla="*/ 1642 h 3474328"/>
                  <a:gd name="connsiteX143" fmla="*/ 2209707 w 3482881"/>
                  <a:gd name="connsiteY143" fmla="*/ 3083 h 3474328"/>
                  <a:gd name="connsiteX144" fmla="*/ 2558705 w 3482881"/>
                  <a:gd name="connsiteY144" fmla="*/ 202 h 3474328"/>
                  <a:gd name="connsiteX145" fmla="*/ 2372861 w 3482881"/>
                  <a:gd name="connsiteY145" fmla="*/ 4884 h 3474328"/>
                  <a:gd name="connsiteX146" fmla="*/ 2418961 w 3482881"/>
                  <a:gd name="connsiteY146" fmla="*/ 6684 h 3474328"/>
                  <a:gd name="connsiteX147" fmla="*/ 2337205 w 3482881"/>
                  <a:gd name="connsiteY147" fmla="*/ 8845 h 3474328"/>
                  <a:gd name="connsiteX148" fmla="*/ 2434448 w 3482881"/>
                  <a:gd name="connsiteY148" fmla="*/ 8845 h 3474328"/>
                  <a:gd name="connsiteX149" fmla="*/ 2398432 w 3482881"/>
                  <a:gd name="connsiteY149" fmla="*/ 10286 h 3474328"/>
                  <a:gd name="connsiteX150" fmla="*/ 2484151 w 3482881"/>
                  <a:gd name="connsiteY150" fmla="*/ 9206 h 3474328"/>
                  <a:gd name="connsiteX151" fmla="*/ 2111743 w 3482881"/>
                  <a:gd name="connsiteY151" fmla="*/ 13528 h 3474328"/>
                  <a:gd name="connsiteX152" fmla="*/ 2127590 w 3482881"/>
                  <a:gd name="connsiteY152" fmla="*/ 12447 h 3474328"/>
                  <a:gd name="connsiteX153" fmla="*/ 2013418 w 3482881"/>
                  <a:gd name="connsiteY153" fmla="*/ 12087 h 3474328"/>
                  <a:gd name="connsiteX154" fmla="*/ 2062040 w 3482881"/>
                  <a:gd name="connsiteY154" fmla="*/ 13528 h 3474328"/>
                  <a:gd name="connsiteX155" fmla="*/ 2018461 w 3482881"/>
                  <a:gd name="connsiteY155" fmla="*/ 14968 h 3474328"/>
                  <a:gd name="connsiteX156" fmla="*/ 1831536 w 3482881"/>
                  <a:gd name="connsiteY156" fmla="*/ 12087 h 3474328"/>
                  <a:gd name="connsiteX157" fmla="*/ 1711242 w 3482881"/>
                  <a:gd name="connsiteY157" fmla="*/ 16049 h 3474328"/>
                  <a:gd name="connsiteX158" fmla="*/ 1668383 w 3482881"/>
                  <a:gd name="connsiteY158" fmla="*/ 13888 h 3474328"/>
                  <a:gd name="connsiteX159" fmla="*/ 1382054 w 3482881"/>
                  <a:gd name="connsiteY159" fmla="*/ 16409 h 3474328"/>
                  <a:gd name="connsiteX160" fmla="*/ 1401862 w 3482881"/>
                  <a:gd name="connsiteY160" fmla="*/ 16409 h 3474328"/>
                  <a:gd name="connsiteX161" fmla="*/ 1383494 w 3482881"/>
                  <a:gd name="connsiteY161" fmla="*/ 14608 h 3474328"/>
                  <a:gd name="connsiteX162" fmla="*/ 1204493 w 3482881"/>
                  <a:gd name="connsiteY162" fmla="*/ 14248 h 3474328"/>
                  <a:gd name="connsiteX163" fmla="*/ 1053585 w 3482881"/>
                  <a:gd name="connsiteY163" fmla="*/ 17129 h 3474328"/>
                  <a:gd name="connsiteX164" fmla="*/ 970388 w 3482881"/>
                  <a:gd name="connsiteY164" fmla="*/ 18210 h 3474328"/>
                  <a:gd name="connsiteX165" fmla="*/ 894393 w 3482881"/>
                  <a:gd name="connsiteY165" fmla="*/ 19650 h 3474328"/>
                  <a:gd name="connsiteX166" fmla="*/ 950219 w 3482881"/>
                  <a:gd name="connsiteY166" fmla="*/ 16769 h 3474328"/>
                  <a:gd name="connsiteX167" fmla="*/ 1054306 w 3482881"/>
                  <a:gd name="connsiteY167" fmla="*/ 15328 h 3474328"/>
                  <a:gd name="connsiteX168" fmla="*/ 969307 w 3482881"/>
                  <a:gd name="connsiteY168" fmla="*/ 15328 h 3474328"/>
                  <a:gd name="connsiteX169" fmla="*/ 1073754 w 3482881"/>
                  <a:gd name="connsiteY169" fmla="*/ 12807 h 3474328"/>
                  <a:gd name="connsiteX170" fmla="*/ 987676 w 3482881"/>
                  <a:gd name="connsiteY170" fmla="*/ 13528 h 3474328"/>
                  <a:gd name="connsiteX171" fmla="*/ 904478 w 3482881"/>
                  <a:gd name="connsiteY171" fmla="*/ 15689 h 3474328"/>
                  <a:gd name="connsiteX172" fmla="*/ 868462 w 3482881"/>
                  <a:gd name="connsiteY172" fmla="*/ 15689 h 3474328"/>
                  <a:gd name="connsiteX173" fmla="*/ 859458 w 3482881"/>
                  <a:gd name="connsiteY173" fmla="*/ 18210 h 3474328"/>
                  <a:gd name="connsiteX174" fmla="*/ 845411 w 3482881"/>
                  <a:gd name="connsiteY174" fmla="*/ 18930 h 3474328"/>
                  <a:gd name="connsiteX175" fmla="*/ 783824 w 3482881"/>
                  <a:gd name="connsiteY175" fmla="*/ 26133 h 3474328"/>
                  <a:gd name="connsiteX176" fmla="*/ 753210 w 3482881"/>
                  <a:gd name="connsiteY176" fmla="*/ 31536 h 3474328"/>
                  <a:gd name="connsiteX177" fmla="*/ 738083 w 3482881"/>
                  <a:gd name="connsiteY177" fmla="*/ 34417 h 3474328"/>
                  <a:gd name="connsiteX178" fmla="*/ 722956 w 3482881"/>
                  <a:gd name="connsiteY178" fmla="*/ 38019 h 3474328"/>
                  <a:gd name="connsiteX179" fmla="*/ 750328 w 3482881"/>
                  <a:gd name="connsiteY179" fmla="*/ 34057 h 3474328"/>
                  <a:gd name="connsiteX180" fmla="*/ 782023 w 3482881"/>
                  <a:gd name="connsiteY180" fmla="*/ 29375 h 3474328"/>
                  <a:gd name="connsiteX181" fmla="*/ 829204 w 3482881"/>
                  <a:gd name="connsiteY181" fmla="*/ 22532 h 3474328"/>
                  <a:gd name="connsiteX182" fmla="*/ 822361 w 3482881"/>
                  <a:gd name="connsiteY182" fmla="*/ 23972 h 3474328"/>
                  <a:gd name="connsiteX183" fmla="*/ 834246 w 3482881"/>
                  <a:gd name="connsiteY183" fmla="*/ 23252 h 3474328"/>
                  <a:gd name="connsiteX184" fmla="*/ 859818 w 3482881"/>
                  <a:gd name="connsiteY184" fmla="*/ 22171 h 3474328"/>
                  <a:gd name="connsiteX185" fmla="*/ 835327 w 3482881"/>
                  <a:gd name="connsiteY185" fmla="*/ 23972 h 3474328"/>
                  <a:gd name="connsiteX186" fmla="*/ 822721 w 3482881"/>
                  <a:gd name="connsiteY186" fmla="*/ 25053 h 3474328"/>
                  <a:gd name="connsiteX187" fmla="*/ 810115 w 3482881"/>
                  <a:gd name="connsiteY187" fmla="*/ 26854 h 3474328"/>
                  <a:gd name="connsiteX188" fmla="*/ 784904 w 3482881"/>
                  <a:gd name="connsiteY188" fmla="*/ 30095 h 3474328"/>
                  <a:gd name="connsiteX189" fmla="*/ 760053 w 3482881"/>
                  <a:gd name="connsiteY189" fmla="*/ 34417 h 3474328"/>
                  <a:gd name="connsiteX190" fmla="*/ 736282 w 3482881"/>
                  <a:gd name="connsiteY190" fmla="*/ 38739 h 3474328"/>
                  <a:gd name="connsiteX191" fmla="*/ 714312 w 3482881"/>
                  <a:gd name="connsiteY191" fmla="*/ 43781 h 3474328"/>
                  <a:gd name="connsiteX192" fmla="*/ 694503 w 3482881"/>
                  <a:gd name="connsiteY192" fmla="*/ 48463 h 3474328"/>
                  <a:gd name="connsiteX193" fmla="*/ 677936 w 3482881"/>
                  <a:gd name="connsiteY193" fmla="*/ 53145 h 3474328"/>
                  <a:gd name="connsiteX194" fmla="*/ 664250 w 3482881"/>
                  <a:gd name="connsiteY194" fmla="*/ 55306 h 3474328"/>
                  <a:gd name="connsiteX195" fmla="*/ 620310 w 3482881"/>
                  <a:gd name="connsiteY195" fmla="*/ 69353 h 3474328"/>
                  <a:gd name="connsiteX196" fmla="*/ 609505 w 3482881"/>
                  <a:gd name="connsiteY196" fmla="*/ 72954 h 3474328"/>
                  <a:gd name="connsiteX197" fmla="*/ 599060 w 3482881"/>
                  <a:gd name="connsiteY197" fmla="*/ 77276 h 3474328"/>
                  <a:gd name="connsiteX198" fmla="*/ 578531 w 3482881"/>
                  <a:gd name="connsiteY198" fmla="*/ 85560 h 3474328"/>
                  <a:gd name="connsiteX199" fmla="*/ 568446 w 3482881"/>
                  <a:gd name="connsiteY199" fmla="*/ 89522 h 3474328"/>
                  <a:gd name="connsiteX200" fmla="*/ 559082 w 3482881"/>
                  <a:gd name="connsiteY200" fmla="*/ 93844 h 3474328"/>
                  <a:gd name="connsiteX201" fmla="*/ 541074 w 3482881"/>
                  <a:gd name="connsiteY201" fmla="*/ 102128 h 3474328"/>
                  <a:gd name="connsiteX202" fmla="*/ 509740 w 3482881"/>
                  <a:gd name="connsiteY202" fmla="*/ 117254 h 3474328"/>
                  <a:gd name="connsiteX203" fmla="*/ 520905 w 3482881"/>
                  <a:gd name="connsiteY203" fmla="*/ 110411 h 3474328"/>
                  <a:gd name="connsiteX204" fmla="*/ 343705 w 3482881"/>
                  <a:gd name="connsiteY204" fmla="*/ 224223 h 3474328"/>
                  <a:gd name="connsiteX205" fmla="*/ 268791 w 3482881"/>
                  <a:gd name="connsiteY205" fmla="*/ 298056 h 3474328"/>
                  <a:gd name="connsiteX206" fmla="*/ 259787 w 3482881"/>
                  <a:gd name="connsiteY206" fmla="*/ 307780 h 3474328"/>
                  <a:gd name="connsiteX207" fmla="*/ 251143 w 3482881"/>
                  <a:gd name="connsiteY207" fmla="*/ 317505 h 3474328"/>
                  <a:gd name="connsiteX208" fmla="*/ 235296 w 3482881"/>
                  <a:gd name="connsiteY208" fmla="*/ 336953 h 3474328"/>
                  <a:gd name="connsiteX209" fmla="*/ 227733 w 3482881"/>
                  <a:gd name="connsiteY209" fmla="*/ 346318 h 3474328"/>
                  <a:gd name="connsiteX210" fmla="*/ 220890 w 3482881"/>
                  <a:gd name="connsiteY210" fmla="*/ 355682 h 3474328"/>
                  <a:gd name="connsiteX211" fmla="*/ 208284 w 3482881"/>
                  <a:gd name="connsiteY211" fmla="*/ 372970 h 3474328"/>
                  <a:gd name="connsiteX212" fmla="*/ 143815 w 3482881"/>
                  <a:gd name="connsiteY212" fmla="*/ 468773 h 3474328"/>
                  <a:gd name="connsiteX213" fmla="*/ 133370 w 3482881"/>
                  <a:gd name="connsiteY213" fmla="*/ 486061 h 3474328"/>
                  <a:gd name="connsiteX214" fmla="*/ 123646 w 3482881"/>
                  <a:gd name="connsiteY214" fmla="*/ 504069 h 3474328"/>
                  <a:gd name="connsiteX215" fmla="*/ 105638 w 3482881"/>
                  <a:gd name="connsiteY215" fmla="*/ 540085 h 3474328"/>
                  <a:gd name="connsiteX216" fmla="*/ 97714 w 3482881"/>
                  <a:gd name="connsiteY216" fmla="*/ 557373 h 3474328"/>
                  <a:gd name="connsiteX217" fmla="*/ 90871 w 3482881"/>
                  <a:gd name="connsiteY217" fmla="*/ 573940 h 3474328"/>
                  <a:gd name="connsiteX218" fmla="*/ 80066 w 3482881"/>
                  <a:gd name="connsiteY218" fmla="*/ 603474 h 3474328"/>
                  <a:gd name="connsiteX219" fmla="*/ 89070 w 3482881"/>
                  <a:gd name="connsiteY219" fmla="*/ 578623 h 3474328"/>
                  <a:gd name="connsiteX220" fmla="*/ 93392 w 3482881"/>
                  <a:gd name="connsiteY220" fmla="*/ 566737 h 3474328"/>
                  <a:gd name="connsiteX221" fmla="*/ 98434 w 3482881"/>
                  <a:gd name="connsiteY221" fmla="*/ 554492 h 3474328"/>
                  <a:gd name="connsiteX222" fmla="*/ 107438 w 3482881"/>
                  <a:gd name="connsiteY222" fmla="*/ 533242 h 3474328"/>
                  <a:gd name="connsiteX223" fmla="*/ 93392 w 3482881"/>
                  <a:gd name="connsiteY223" fmla="*/ 564936 h 3474328"/>
                  <a:gd name="connsiteX224" fmla="*/ 82947 w 3482881"/>
                  <a:gd name="connsiteY224" fmla="*/ 592669 h 3474328"/>
                  <a:gd name="connsiteX225" fmla="*/ 68901 w 3482881"/>
                  <a:gd name="connsiteY225" fmla="*/ 629045 h 3474328"/>
                  <a:gd name="connsiteX226" fmla="*/ 79706 w 3482881"/>
                  <a:gd name="connsiteY226" fmla="*/ 599512 h 3474328"/>
                  <a:gd name="connsiteX227" fmla="*/ 85108 w 3482881"/>
                  <a:gd name="connsiteY227" fmla="*/ 585826 h 3474328"/>
                  <a:gd name="connsiteX228" fmla="*/ 83668 w 3482881"/>
                  <a:gd name="connsiteY228" fmla="*/ 587266 h 3474328"/>
                  <a:gd name="connsiteX229" fmla="*/ 81867 w 3482881"/>
                  <a:gd name="connsiteY229" fmla="*/ 587266 h 3474328"/>
                  <a:gd name="connsiteX230" fmla="*/ 44050 w 3482881"/>
                  <a:gd name="connsiteY230" fmla="*/ 712963 h 3474328"/>
                  <a:gd name="connsiteX231" fmla="*/ 49452 w 3482881"/>
                  <a:gd name="connsiteY231" fmla="*/ 690633 h 3474328"/>
                  <a:gd name="connsiteX232" fmla="*/ 52333 w 3482881"/>
                  <a:gd name="connsiteY232" fmla="*/ 681989 h 3474328"/>
                  <a:gd name="connsiteX233" fmla="*/ 51973 w 3482881"/>
                  <a:gd name="connsiteY233" fmla="*/ 687031 h 3474328"/>
                  <a:gd name="connsiteX234" fmla="*/ 60257 w 3482881"/>
                  <a:gd name="connsiteY234" fmla="*/ 660379 h 3474328"/>
                  <a:gd name="connsiteX235" fmla="*/ 48012 w 3482881"/>
                  <a:gd name="connsiteY235" fmla="*/ 711883 h 3474328"/>
                  <a:gd name="connsiteX236" fmla="*/ 42249 w 3482881"/>
                  <a:gd name="connsiteY236" fmla="*/ 739975 h 3474328"/>
                  <a:gd name="connsiteX237" fmla="*/ 37207 w 3482881"/>
                  <a:gd name="connsiteY237" fmla="*/ 769148 h 3474328"/>
                  <a:gd name="connsiteX238" fmla="*/ 32885 w 3482881"/>
                  <a:gd name="connsiteY238" fmla="*/ 799042 h 3474328"/>
                  <a:gd name="connsiteX239" fmla="*/ 31084 w 3482881"/>
                  <a:gd name="connsiteY239" fmla="*/ 814169 h 3474328"/>
                  <a:gd name="connsiteX240" fmla="*/ 29283 w 3482881"/>
                  <a:gd name="connsiteY240" fmla="*/ 829296 h 3474328"/>
                  <a:gd name="connsiteX241" fmla="*/ 25321 w 3482881"/>
                  <a:gd name="connsiteY241" fmla="*/ 889083 h 3474328"/>
                  <a:gd name="connsiteX242" fmla="*/ 23881 w 3482881"/>
                  <a:gd name="connsiteY242" fmla="*/ 896646 h 3474328"/>
                  <a:gd name="connsiteX243" fmla="*/ 22800 w 3482881"/>
                  <a:gd name="connsiteY243" fmla="*/ 926900 h 3474328"/>
                  <a:gd name="connsiteX244" fmla="*/ 24241 w 3482881"/>
                  <a:gd name="connsiteY244" fmla="*/ 950670 h 3474328"/>
                  <a:gd name="connsiteX245" fmla="*/ 22080 w 3482881"/>
                  <a:gd name="connsiteY245" fmla="*/ 953552 h 3474328"/>
                  <a:gd name="connsiteX246" fmla="*/ 24961 w 3482881"/>
                  <a:gd name="connsiteY246" fmla="*/ 1217551 h 3474328"/>
                  <a:gd name="connsiteX247" fmla="*/ 20999 w 3482881"/>
                  <a:gd name="connsiteY247" fmla="*/ 1194500 h 3474328"/>
                  <a:gd name="connsiteX248" fmla="*/ 19199 w 3482881"/>
                  <a:gd name="connsiteY248" fmla="*/ 1055838 h 3474328"/>
                  <a:gd name="connsiteX249" fmla="*/ 17398 w 3482881"/>
                  <a:gd name="connsiteY249" fmla="*/ 1106621 h 3474328"/>
                  <a:gd name="connsiteX250" fmla="*/ 18838 w 3482881"/>
                  <a:gd name="connsiteY250" fmla="*/ 1162446 h 3474328"/>
                  <a:gd name="connsiteX251" fmla="*/ 18838 w 3482881"/>
                  <a:gd name="connsiteY251" fmla="*/ 1150200 h 3474328"/>
                  <a:gd name="connsiteX252" fmla="*/ 20279 w 3482881"/>
                  <a:gd name="connsiteY252" fmla="*/ 1512884 h 3474328"/>
                  <a:gd name="connsiteX253" fmla="*/ 25321 w 3482881"/>
                  <a:gd name="connsiteY253" fmla="*/ 1806056 h 3474328"/>
                  <a:gd name="connsiteX254" fmla="*/ 21720 w 3482881"/>
                  <a:gd name="connsiteY254" fmla="*/ 1830547 h 3474328"/>
                  <a:gd name="connsiteX255" fmla="*/ 21720 w 3482881"/>
                  <a:gd name="connsiteY255" fmla="*/ 1907982 h 3474328"/>
                  <a:gd name="connsiteX256" fmla="*/ 23160 w 3482881"/>
                  <a:gd name="connsiteY256" fmla="*/ 1943638 h 3474328"/>
                  <a:gd name="connsiteX257" fmla="*/ 23881 w 3482881"/>
                  <a:gd name="connsiteY257" fmla="*/ 1884572 h 3474328"/>
                  <a:gd name="connsiteX258" fmla="*/ 23881 w 3482881"/>
                  <a:gd name="connsiteY258" fmla="*/ 2004506 h 3474328"/>
                  <a:gd name="connsiteX259" fmla="*/ 23520 w 3482881"/>
                  <a:gd name="connsiteY259" fmla="*/ 1994061 h 3474328"/>
                  <a:gd name="connsiteX260" fmla="*/ 25321 w 3482881"/>
                  <a:gd name="connsiteY260" fmla="*/ 2065373 h 3474328"/>
                  <a:gd name="connsiteX261" fmla="*/ 24601 w 3482881"/>
                  <a:gd name="connsiteY261" fmla="*/ 2086623 h 3474328"/>
                  <a:gd name="connsiteX262" fmla="*/ 24601 w 3482881"/>
                  <a:gd name="connsiteY262" fmla="*/ 2103551 h 3474328"/>
                  <a:gd name="connsiteX263" fmla="*/ 24601 w 3482881"/>
                  <a:gd name="connsiteY263" fmla="*/ 2112915 h 3474328"/>
                  <a:gd name="connsiteX264" fmla="*/ 24601 w 3482881"/>
                  <a:gd name="connsiteY264" fmla="*/ 2122639 h 3474328"/>
                  <a:gd name="connsiteX265" fmla="*/ 24961 w 3482881"/>
                  <a:gd name="connsiteY265" fmla="*/ 2142808 h 3474328"/>
                  <a:gd name="connsiteX266" fmla="*/ 24961 w 3482881"/>
                  <a:gd name="connsiteY266" fmla="*/ 2152893 h 3474328"/>
                  <a:gd name="connsiteX267" fmla="*/ 25321 w 3482881"/>
                  <a:gd name="connsiteY267" fmla="*/ 2162977 h 3474328"/>
                  <a:gd name="connsiteX268" fmla="*/ 27482 w 3482881"/>
                  <a:gd name="connsiteY268" fmla="*/ 2197913 h 3474328"/>
                  <a:gd name="connsiteX269" fmla="*/ 29643 w 3482881"/>
                  <a:gd name="connsiteY269" fmla="*/ 2211599 h 3474328"/>
                  <a:gd name="connsiteX270" fmla="*/ 31804 w 3482881"/>
                  <a:gd name="connsiteY270" fmla="*/ 2225286 h 3474328"/>
                  <a:gd name="connsiteX271" fmla="*/ 33965 w 3482881"/>
                  <a:gd name="connsiteY271" fmla="*/ 2238972 h 3474328"/>
                  <a:gd name="connsiteX272" fmla="*/ 36486 w 3482881"/>
                  <a:gd name="connsiteY272" fmla="*/ 2252658 h 3474328"/>
                  <a:gd name="connsiteX273" fmla="*/ 35046 w 3482881"/>
                  <a:gd name="connsiteY273" fmla="*/ 2248336 h 3474328"/>
                  <a:gd name="connsiteX274" fmla="*/ 38287 w 3482881"/>
                  <a:gd name="connsiteY274" fmla="*/ 2268865 h 3474328"/>
                  <a:gd name="connsiteX275" fmla="*/ 40808 w 3482881"/>
                  <a:gd name="connsiteY275" fmla="*/ 2282912 h 3474328"/>
                  <a:gd name="connsiteX276" fmla="*/ 43329 w 3482881"/>
                  <a:gd name="connsiteY276" fmla="*/ 2296598 h 3474328"/>
                  <a:gd name="connsiteX277" fmla="*/ 46571 w 3482881"/>
                  <a:gd name="connsiteY277" fmla="*/ 2313886 h 3474328"/>
                  <a:gd name="connsiteX278" fmla="*/ 50172 w 3482881"/>
                  <a:gd name="connsiteY278" fmla="*/ 2328292 h 3474328"/>
                  <a:gd name="connsiteX279" fmla="*/ 51973 w 3482881"/>
                  <a:gd name="connsiteY279" fmla="*/ 2335135 h 3474328"/>
                  <a:gd name="connsiteX280" fmla="*/ 54134 w 3482881"/>
                  <a:gd name="connsiteY280" fmla="*/ 2341978 h 3474328"/>
                  <a:gd name="connsiteX281" fmla="*/ 63138 w 3482881"/>
                  <a:gd name="connsiteY281" fmla="*/ 2370431 h 3474328"/>
                  <a:gd name="connsiteX282" fmla="*/ 68541 w 3482881"/>
                  <a:gd name="connsiteY282" fmla="*/ 2385918 h 3474328"/>
                  <a:gd name="connsiteX283" fmla="*/ 74303 w 3482881"/>
                  <a:gd name="connsiteY283" fmla="*/ 2402486 h 3474328"/>
                  <a:gd name="connsiteX284" fmla="*/ 80786 w 3482881"/>
                  <a:gd name="connsiteY284" fmla="*/ 2420854 h 3474328"/>
                  <a:gd name="connsiteX285" fmla="*/ 88710 w 3482881"/>
                  <a:gd name="connsiteY285" fmla="*/ 2441023 h 3474328"/>
                  <a:gd name="connsiteX286" fmla="*/ 94472 w 3482881"/>
                  <a:gd name="connsiteY286" fmla="*/ 2458671 h 3474328"/>
                  <a:gd name="connsiteX287" fmla="*/ 108519 w 3482881"/>
                  <a:gd name="connsiteY287" fmla="*/ 2493967 h 3474328"/>
                  <a:gd name="connsiteX288" fmla="*/ 178030 w 3482881"/>
                  <a:gd name="connsiteY288" fmla="*/ 2612460 h 3474328"/>
                  <a:gd name="connsiteX289" fmla="*/ 197119 w 3482881"/>
                  <a:gd name="connsiteY289" fmla="*/ 2638032 h 3474328"/>
                  <a:gd name="connsiteX290" fmla="*/ 201801 w 3482881"/>
                  <a:gd name="connsiteY290" fmla="*/ 2644515 h 3474328"/>
                  <a:gd name="connsiteX291" fmla="*/ 206843 w 3482881"/>
                  <a:gd name="connsiteY291" fmla="*/ 2650638 h 3474328"/>
                  <a:gd name="connsiteX292" fmla="*/ 216928 w 3482881"/>
                  <a:gd name="connsiteY292" fmla="*/ 2663243 h 3474328"/>
                  <a:gd name="connsiteX293" fmla="*/ 227372 w 3482881"/>
                  <a:gd name="connsiteY293" fmla="*/ 2676209 h 3474328"/>
                  <a:gd name="connsiteX294" fmla="*/ 238537 w 3482881"/>
                  <a:gd name="connsiteY294" fmla="*/ 2689175 h 3474328"/>
                  <a:gd name="connsiteX295" fmla="*/ 249703 w 3482881"/>
                  <a:gd name="connsiteY295" fmla="*/ 2702501 h 3474328"/>
                  <a:gd name="connsiteX296" fmla="*/ 261588 w 3482881"/>
                  <a:gd name="connsiteY296" fmla="*/ 2716187 h 3474328"/>
                  <a:gd name="connsiteX297" fmla="*/ 254745 w 3482881"/>
                  <a:gd name="connsiteY297" fmla="*/ 2710064 h 3474328"/>
                  <a:gd name="connsiteX298" fmla="*/ 255105 w 3482881"/>
                  <a:gd name="connsiteY298" fmla="*/ 2711505 h 3474328"/>
                  <a:gd name="connsiteX299" fmla="*/ 264109 w 3482881"/>
                  <a:gd name="connsiteY299" fmla="*/ 2721589 h 3474328"/>
                  <a:gd name="connsiteX300" fmla="*/ 326777 w 3482881"/>
                  <a:gd name="connsiteY300" fmla="*/ 2781737 h 3474328"/>
                  <a:gd name="connsiteX301" fmla="*/ 326057 w 3482881"/>
                  <a:gd name="connsiteY301" fmla="*/ 2781737 h 3474328"/>
                  <a:gd name="connsiteX302" fmla="*/ 327137 w 3482881"/>
                  <a:gd name="connsiteY302" fmla="*/ 2781737 h 3474328"/>
                  <a:gd name="connsiteX303" fmla="*/ 342264 w 3482881"/>
                  <a:gd name="connsiteY303" fmla="*/ 2793982 h 3474328"/>
                  <a:gd name="connsiteX304" fmla="*/ 348027 w 3482881"/>
                  <a:gd name="connsiteY304" fmla="*/ 2798664 h 3474328"/>
                  <a:gd name="connsiteX305" fmla="*/ 353789 w 3482881"/>
                  <a:gd name="connsiteY305" fmla="*/ 2802986 h 3474328"/>
                  <a:gd name="connsiteX306" fmla="*/ 364955 w 3482881"/>
                  <a:gd name="connsiteY306" fmla="*/ 2811270 h 3474328"/>
                  <a:gd name="connsiteX307" fmla="*/ 376120 w 3482881"/>
                  <a:gd name="connsiteY307" fmla="*/ 2819554 h 3474328"/>
                  <a:gd name="connsiteX308" fmla="*/ 388365 w 3482881"/>
                  <a:gd name="connsiteY308" fmla="*/ 2827837 h 3474328"/>
                  <a:gd name="connsiteX309" fmla="*/ 418259 w 3482881"/>
                  <a:gd name="connsiteY309" fmla="*/ 2848007 h 3474328"/>
                  <a:gd name="connsiteX310" fmla="*/ 438068 w 3482881"/>
                  <a:gd name="connsiteY310" fmla="*/ 2860252 h 3474328"/>
                  <a:gd name="connsiteX311" fmla="*/ 449233 w 3482881"/>
                  <a:gd name="connsiteY311" fmla="*/ 2867095 h 3474328"/>
                  <a:gd name="connsiteX312" fmla="*/ 455355 w 3482881"/>
                  <a:gd name="connsiteY312" fmla="*/ 2870697 h 3474328"/>
                  <a:gd name="connsiteX313" fmla="*/ 461838 w 3482881"/>
                  <a:gd name="connsiteY313" fmla="*/ 2874298 h 3474328"/>
                  <a:gd name="connsiteX314" fmla="*/ 425822 w 3482881"/>
                  <a:gd name="connsiteY314" fmla="*/ 2850167 h 3474328"/>
                  <a:gd name="connsiteX315" fmla="*/ 418979 w 3482881"/>
                  <a:gd name="connsiteY315" fmla="*/ 2845845 h 3474328"/>
                  <a:gd name="connsiteX316" fmla="*/ 412136 w 3482881"/>
                  <a:gd name="connsiteY316" fmla="*/ 2841163 h 3474328"/>
                  <a:gd name="connsiteX317" fmla="*/ 398450 w 3482881"/>
                  <a:gd name="connsiteY317" fmla="*/ 2831799 h 3474328"/>
                  <a:gd name="connsiteX318" fmla="*/ 385844 w 3482881"/>
                  <a:gd name="connsiteY318" fmla="*/ 2823155 h 3474328"/>
                  <a:gd name="connsiteX319" fmla="*/ 375759 w 3482881"/>
                  <a:gd name="connsiteY319" fmla="*/ 2815592 h 3474328"/>
                  <a:gd name="connsiteX320" fmla="*/ 354510 w 3482881"/>
                  <a:gd name="connsiteY320" fmla="*/ 2801185 h 3474328"/>
                  <a:gd name="connsiteX321" fmla="*/ 338302 w 3482881"/>
                  <a:gd name="connsiteY321" fmla="*/ 2786059 h 3474328"/>
                  <a:gd name="connsiteX322" fmla="*/ 318494 w 3482881"/>
                  <a:gd name="connsiteY322" fmla="*/ 2769131 h 3474328"/>
                  <a:gd name="connsiteX323" fmla="*/ 286439 w 3482881"/>
                  <a:gd name="connsiteY323" fmla="*/ 2739237 h 3474328"/>
                  <a:gd name="connsiteX324" fmla="*/ 381162 w 3482881"/>
                  <a:gd name="connsiteY324" fmla="*/ 2818473 h 3474328"/>
                  <a:gd name="connsiteX325" fmla="*/ 397009 w 3482881"/>
                  <a:gd name="connsiteY325" fmla="*/ 2829998 h 3474328"/>
                  <a:gd name="connsiteX326" fmla="*/ 413216 w 3482881"/>
                  <a:gd name="connsiteY326" fmla="*/ 2841163 h 3474328"/>
                  <a:gd name="connsiteX327" fmla="*/ 421500 w 3482881"/>
                  <a:gd name="connsiteY327" fmla="*/ 2846926 h 3474328"/>
                  <a:gd name="connsiteX328" fmla="*/ 429784 w 3482881"/>
                  <a:gd name="connsiteY328" fmla="*/ 2852329 h 3474328"/>
                  <a:gd name="connsiteX329" fmla="*/ 446351 w 3482881"/>
                  <a:gd name="connsiteY329" fmla="*/ 2862773 h 3474328"/>
                  <a:gd name="connsiteX330" fmla="*/ 478766 w 3482881"/>
                  <a:gd name="connsiteY330" fmla="*/ 2881502 h 3474328"/>
                  <a:gd name="connsiteX331" fmla="*/ 493893 w 3482881"/>
                  <a:gd name="connsiteY331" fmla="*/ 2890146 h 3474328"/>
                  <a:gd name="connsiteX332" fmla="*/ 508659 w 3482881"/>
                  <a:gd name="connsiteY332" fmla="*/ 2897349 h 3474328"/>
                  <a:gd name="connsiteX333" fmla="*/ 413576 w 3482881"/>
                  <a:gd name="connsiteY333" fmla="*/ 2837202 h 3474328"/>
                  <a:gd name="connsiteX334" fmla="*/ 384763 w 3482881"/>
                  <a:gd name="connsiteY334" fmla="*/ 2816312 h 3474328"/>
                  <a:gd name="connsiteX335" fmla="*/ 355950 w 3482881"/>
                  <a:gd name="connsiteY335" fmla="*/ 2793262 h 3474328"/>
                  <a:gd name="connsiteX336" fmla="*/ 327858 w 3482881"/>
                  <a:gd name="connsiteY336" fmla="*/ 2768771 h 3474328"/>
                  <a:gd name="connsiteX337" fmla="*/ 314172 w 3482881"/>
                  <a:gd name="connsiteY337" fmla="*/ 2756165 h 3474328"/>
                  <a:gd name="connsiteX338" fmla="*/ 300846 w 3482881"/>
                  <a:gd name="connsiteY338" fmla="*/ 2743559 h 3474328"/>
                  <a:gd name="connsiteX339" fmla="*/ 315972 w 3482881"/>
                  <a:gd name="connsiteY339" fmla="*/ 2758686 h 3474328"/>
                  <a:gd name="connsiteX340" fmla="*/ 323536 w 3482881"/>
                  <a:gd name="connsiteY340" fmla="*/ 2766250 h 3474328"/>
                  <a:gd name="connsiteX341" fmla="*/ 331459 w 3482881"/>
                  <a:gd name="connsiteY341" fmla="*/ 2773453 h 3474328"/>
                  <a:gd name="connsiteX342" fmla="*/ 321735 w 3482881"/>
                  <a:gd name="connsiteY342" fmla="*/ 2765169 h 3474328"/>
                  <a:gd name="connsiteX343" fmla="*/ 312371 w 3482881"/>
                  <a:gd name="connsiteY343" fmla="*/ 2756525 h 3474328"/>
                  <a:gd name="connsiteX344" fmla="*/ 294003 w 3482881"/>
                  <a:gd name="connsiteY344" fmla="*/ 2738877 h 3474328"/>
                  <a:gd name="connsiteX345" fmla="*/ 311290 w 3482881"/>
                  <a:gd name="connsiteY345" fmla="*/ 2756525 h 3474328"/>
                  <a:gd name="connsiteX346" fmla="*/ 319934 w 3482881"/>
                  <a:gd name="connsiteY346" fmla="*/ 2765529 h 3474328"/>
                  <a:gd name="connsiteX347" fmla="*/ 328938 w 3482881"/>
                  <a:gd name="connsiteY347" fmla="*/ 2774173 h 3474328"/>
                  <a:gd name="connsiteX348" fmla="*/ 322095 w 3482881"/>
                  <a:gd name="connsiteY348" fmla="*/ 2768411 h 3474328"/>
                  <a:gd name="connsiteX349" fmla="*/ 315612 w 3482881"/>
                  <a:gd name="connsiteY349" fmla="*/ 2762288 h 3474328"/>
                  <a:gd name="connsiteX350" fmla="*/ 303007 w 3482881"/>
                  <a:gd name="connsiteY350" fmla="*/ 2750402 h 3474328"/>
                  <a:gd name="connsiteX351" fmla="*/ 290761 w 3482881"/>
                  <a:gd name="connsiteY351" fmla="*/ 2738877 h 3474328"/>
                  <a:gd name="connsiteX352" fmla="*/ 279236 w 3482881"/>
                  <a:gd name="connsiteY352" fmla="*/ 2726992 h 3474328"/>
                  <a:gd name="connsiteX353" fmla="*/ 268071 w 3482881"/>
                  <a:gd name="connsiteY353" fmla="*/ 2715107 h 3474328"/>
                  <a:gd name="connsiteX354" fmla="*/ 256906 w 3482881"/>
                  <a:gd name="connsiteY354" fmla="*/ 2703221 h 3474328"/>
                  <a:gd name="connsiteX355" fmla="*/ 235656 w 3482881"/>
                  <a:gd name="connsiteY355" fmla="*/ 2678730 h 3474328"/>
                  <a:gd name="connsiteX356" fmla="*/ 256546 w 3482881"/>
                  <a:gd name="connsiteY356" fmla="*/ 2703221 h 3474328"/>
                  <a:gd name="connsiteX357" fmla="*/ 260507 w 3482881"/>
                  <a:gd name="connsiteY357" fmla="*/ 2707903 h 3474328"/>
                  <a:gd name="connsiteX358" fmla="*/ 263749 w 3482881"/>
                  <a:gd name="connsiteY358" fmla="*/ 2711865 h 3474328"/>
                  <a:gd name="connsiteX359" fmla="*/ 268791 w 3482881"/>
                  <a:gd name="connsiteY359" fmla="*/ 2717628 h 3474328"/>
                  <a:gd name="connsiteX360" fmla="*/ 261948 w 3482881"/>
                  <a:gd name="connsiteY360" fmla="*/ 2711865 h 3474328"/>
                  <a:gd name="connsiteX361" fmla="*/ 239978 w 3482881"/>
                  <a:gd name="connsiteY361" fmla="*/ 2685933 h 3474328"/>
                  <a:gd name="connsiteX362" fmla="*/ 232055 w 3482881"/>
                  <a:gd name="connsiteY362" fmla="*/ 2676929 h 3474328"/>
                  <a:gd name="connsiteX363" fmla="*/ 225572 w 3482881"/>
                  <a:gd name="connsiteY363" fmla="*/ 2669006 h 3474328"/>
                  <a:gd name="connsiteX364" fmla="*/ 212606 w 3482881"/>
                  <a:gd name="connsiteY364" fmla="*/ 2653879 h 3474328"/>
                  <a:gd name="connsiteX365" fmla="*/ 205042 w 3482881"/>
                  <a:gd name="connsiteY365" fmla="*/ 2644875 h 3474328"/>
                  <a:gd name="connsiteX366" fmla="*/ 196398 w 3482881"/>
                  <a:gd name="connsiteY366" fmla="*/ 2632990 h 3474328"/>
                  <a:gd name="connsiteX367" fmla="*/ 201801 w 3482881"/>
                  <a:gd name="connsiteY367" fmla="*/ 2640553 h 3474328"/>
                  <a:gd name="connsiteX368" fmla="*/ 207203 w 3482881"/>
                  <a:gd name="connsiteY368" fmla="*/ 2648116 h 3474328"/>
                  <a:gd name="connsiteX369" fmla="*/ 216928 w 3482881"/>
                  <a:gd name="connsiteY369" fmla="*/ 2660722 h 3474328"/>
                  <a:gd name="connsiteX370" fmla="*/ 216928 w 3482881"/>
                  <a:gd name="connsiteY370" fmla="*/ 2662163 h 3474328"/>
                  <a:gd name="connsiteX371" fmla="*/ 162543 w 3482881"/>
                  <a:gd name="connsiteY371" fmla="*/ 2582207 h 3474328"/>
                  <a:gd name="connsiteX372" fmla="*/ 157141 w 3482881"/>
                  <a:gd name="connsiteY372" fmla="*/ 2573923 h 3474328"/>
                  <a:gd name="connsiteX373" fmla="*/ 152098 w 3482881"/>
                  <a:gd name="connsiteY373" fmla="*/ 2565279 h 3474328"/>
                  <a:gd name="connsiteX374" fmla="*/ 142014 w 3482881"/>
                  <a:gd name="connsiteY374" fmla="*/ 2547271 h 3474328"/>
                  <a:gd name="connsiteX375" fmla="*/ 136611 w 3482881"/>
                  <a:gd name="connsiteY375" fmla="*/ 2537546 h 3474328"/>
                  <a:gd name="connsiteX376" fmla="*/ 131209 w 3482881"/>
                  <a:gd name="connsiteY376" fmla="*/ 2526742 h 3474328"/>
                  <a:gd name="connsiteX377" fmla="*/ 119684 w 3482881"/>
                  <a:gd name="connsiteY377" fmla="*/ 2502611 h 3474328"/>
                  <a:gd name="connsiteX378" fmla="*/ 118243 w 3482881"/>
                  <a:gd name="connsiteY378" fmla="*/ 2501890 h 3474328"/>
                  <a:gd name="connsiteX379" fmla="*/ 113561 w 3482881"/>
                  <a:gd name="connsiteY379" fmla="*/ 2493247 h 3474328"/>
                  <a:gd name="connsiteX380" fmla="*/ 98794 w 3482881"/>
                  <a:gd name="connsiteY380" fmla="*/ 2461192 h 3474328"/>
                  <a:gd name="connsiteX381" fmla="*/ 84028 w 3482881"/>
                  <a:gd name="connsiteY381" fmla="*/ 2424816 h 3474328"/>
                  <a:gd name="connsiteX382" fmla="*/ 78625 w 3482881"/>
                  <a:gd name="connsiteY382" fmla="*/ 2410769 h 3474328"/>
                  <a:gd name="connsiteX383" fmla="*/ 75384 w 3482881"/>
                  <a:gd name="connsiteY383" fmla="*/ 2402846 h 3474328"/>
                  <a:gd name="connsiteX384" fmla="*/ 81146 w 3482881"/>
                  <a:gd name="connsiteY384" fmla="*/ 2420134 h 3474328"/>
                  <a:gd name="connsiteX385" fmla="*/ 87629 w 3482881"/>
                  <a:gd name="connsiteY385" fmla="*/ 2437061 h 3474328"/>
                  <a:gd name="connsiteX386" fmla="*/ 80066 w 3482881"/>
                  <a:gd name="connsiteY386" fmla="*/ 2419413 h 3474328"/>
                  <a:gd name="connsiteX387" fmla="*/ 73583 w 3482881"/>
                  <a:gd name="connsiteY387" fmla="*/ 2401405 h 3474328"/>
                  <a:gd name="connsiteX388" fmla="*/ 67100 w 3482881"/>
                  <a:gd name="connsiteY388" fmla="*/ 2383397 h 3474328"/>
                  <a:gd name="connsiteX389" fmla="*/ 64219 w 3482881"/>
                  <a:gd name="connsiteY389" fmla="*/ 2374393 h 3474328"/>
                  <a:gd name="connsiteX390" fmla="*/ 61338 w 3482881"/>
                  <a:gd name="connsiteY390" fmla="*/ 2365029 h 3474328"/>
                  <a:gd name="connsiteX391" fmla="*/ 61338 w 3482881"/>
                  <a:gd name="connsiteY391" fmla="*/ 2356024 h 3474328"/>
                  <a:gd name="connsiteX392" fmla="*/ 63859 w 3482881"/>
                  <a:gd name="connsiteY392" fmla="*/ 2361787 h 3474328"/>
                  <a:gd name="connsiteX393" fmla="*/ 60977 w 3482881"/>
                  <a:gd name="connsiteY393" fmla="*/ 2349542 h 3474328"/>
                  <a:gd name="connsiteX394" fmla="*/ 57736 w 3482881"/>
                  <a:gd name="connsiteY394" fmla="*/ 2337296 h 3474328"/>
                  <a:gd name="connsiteX395" fmla="*/ 54134 w 3482881"/>
                  <a:gd name="connsiteY395" fmla="*/ 2320008 h 3474328"/>
                  <a:gd name="connsiteX396" fmla="*/ 50172 w 3482881"/>
                  <a:gd name="connsiteY396" fmla="*/ 2303081 h 3474328"/>
                  <a:gd name="connsiteX397" fmla="*/ 46931 w 3482881"/>
                  <a:gd name="connsiteY397" fmla="*/ 2287954 h 3474328"/>
                  <a:gd name="connsiteX398" fmla="*/ 42249 w 3482881"/>
                  <a:gd name="connsiteY398" fmla="*/ 2263103 h 3474328"/>
                  <a:gd name="connsiteX399" fmla="*/ 35766 w 3482881"/>
                  <a:gd name="connsiteY399" fmla="*/ 2226366 h 3474328"/>
                  <a:gd name="connsiteX400" fmla="*/ 31084 w 3482881"/>
                  <a:gd name="connsiteY400" fmla="*/ 2193231 h 3474328"/>
                  <a:gd name="connsiteX401" fmla="*/ 29283 w 3482881"/>
                  <a:gd name="connsiteY401" fmla="*/ 2172702 h 3474328"/>
                  <a:gd name="connsiteX402" fmla="*/ 28203 w 3482881"/>
                  <a:gd name="connsiteY402" fmla="*/ 2160456 h 3474328"/>
                  <a:gd name="connsiteX403" fmla="*/ 27842 w 3482881"/>
                  <a:gd name="connsiteY403" fmla="*/ 2146770 h 3474328"/>
                  <a:gd name="connsiteX404" fmla="*/ 28923 w 3482881"/>
                  <a:gd name="connsiteY404" fmla="*/ 2157935 h 3474328"/>
                  <a:gd name="connsiteX405" fmla="*/ 30364 w 3482881"/>
                  <a:gd name="connsiteY405" fmla="*/ 2172342 h 3474328"/>
                  <a:gd name="connsiteX406" fmla="*/ 34325 w 3482881"/>
                  <a:gd name="connsiteY406" fmla="*/ 2207998 h 3474328"/>
                  <a:gd name="connsiteX407" fmla="*/ 40448 w 3482881"/>
                  <a:gd name="connsiteY407" fmla="*/ 2250497 h 3474328"/>
                  <a:gd name="connsiteX408" fmla="*/ 49092 w 3482881"/>
                  <a:gd name="connsiteY408" fmla="*/ 2296238 h 3474328"/>
                  <a:gd name="connsiteX409" fmla="*/ 42969 w 3482881"/>
                  <a:gd name="connsiteY409" fmla="*/ 2258421 h 3474328"/>
                  <a:gd name="connsiteX410" fmla="*/ 48012 w 3482881"/>
                  <a:gd name="connsiteY410" fmla="*/ 2283992 h 3474328"/>
                  <a:gd name="connsiteX411" fmla="*/ 49812 w 3482881"/>
                  <a:gd name="connsiteY411" fmla="*/ 2292996 h 3474328"/>
                  <a:gd name="connsiteX412" fmla="*/ 51973 w 3482881"/>
                  <a:gd name="connsiteY412" fmla="*/ 2302720 h 3474328"/>
                  <a:gd name="connsiteX413" fmla="*/ 57016 w 3482881"/>
                  <a:gd name="connsiteY413" fmla="*/ 2323610 h 3474328"/>
                  <a:gd name="connsiteX414" fmla="*/ 80786 w 3482881"/>
                  <a:gd name="connsiteY414" fmla="*/ 2404286 h 3474328"/>
                  <a:gd name="connsiteX415" fmla="*/ 77545 w 3482881"/>
                  <a:gd name="connsiteY415" fmla="*/ 2398884 h 3474328"/>
                  <a:gd name="connsiteX416" fmla="*/ 83307 w 3482881"/>
                  <a:gd name="connsiteY416" fmla="*/ 2416172 h 3474328"/>
                  <a:gd name="connsiteX417" fmla="*/ 90511 w 3482881"/>
                  <a:gd name="connsiteY417" fmla="*/ 2434900 h 3474328"/>
                  <a:gd name="connsiteX418" fmla="*/ 102756 w 3482881"/>
                  <a:gd name="connsiteY418" fmla="*/ 2466955 h 3474328"/>
                  <a:gd name="connsiteX419" fmla="*/ 99875 w 3482881"/>
                  <a:gd name="connsiteY419" fmla="*/ 2456150 h 3474328"/>
                  <a:gd name="connsiteX420" fmla="*/ 100595 w 3482881"/>
                  <a:gd name="connsiteY420" fmla="*/ 2456870 h 3474328"/>
                  <a:gd name="connsiteX421" fmla="*/ 111400 w 3482881"/>
                  <a:gd name="connsiteY421" fmla="*/ 2478840 h 3474328"/>
                  <a:gd name="connsiteX422" fmla="*/ 89430 w 3482881"/>
                  <a:gd name="connsiteY422" fmla="*/ 2426616 h 3474328"/>
                  <a:gd name="connsiteX423" fmla="*/ 80426 w 3482881"/>
                  <a:gd name="connsiteY423" fmla="*/ 2400685 h 3474328"/>
                  <a:gd name="connsiteX424" fmla="*/ 68901 w 3482881"/>
                  <a:gd name="connsiteY424" fmla="*/ 2362868 h 3474328"/>
                  <a:gd name="connsiteX425" fmla="*/ 72503 w 3482881"/>
                  <a:gd name="connsiteY425" fmla="*/ 2375113 h 3474328"/>
                  <a:gd name="connsiteX426" fmla="*/ 76104 w 3482881"/>
                  <a:gd name="connsiteY426" fmla="*/ 2386278 h 3474328"/>
                  <a:gd name="connsiteX427" fmla="*/ 82947 w 3482881"/>
                  <a:gd name="connsiteY427" fmla="*/ 2406447 h 3474328"/>
                  <a:gd name="connsiteX428" fmla="*/ 95553 w 3482881"/>
                  <a:gd name="connsiteY428" fmla="*/ 2438862 h 3474328"/>
                  <a:gd name="connsiteX429" fmla="*/ 117163 w 3482881"/>
                  <a:gd name="connsiteY429" fmla="*/ 2484242 h 3474328"/>
                  <a:gd name="connsiteX430" fmla="*/ 122205 w 3482881"/>
                  <a:gd name="connsiteY430" fmla="*/ 2493967 h 3474328"/>
                  <a:gd name="connsiteX431" fmla="*/ 127607 w 3482881"/>
                  <a:gd name="connsiteY431" fmla="*/ 2503691 h 3474328"/>
                  <a:gd name="connsiteX432" fmla="*/ 139493 w 3482881"/>
                  <a:gd name="connsiteY432" fmla="*/ 2525301 h 3474328"/>
                  <a:gd name="connsiteX433" fmla="*/ 154620 w 3482881"/>
                  <a:gd name="connsiteY433" fmla="*/ 2551593 h 3474328"/>
                  <a:gd name="connsiteX434" fmla="*/ 163984 w 3482881"/>
                  <a:gd name="connsiteY434" fmla="*/ 2567800 h 3474328"/>
                  <a:gd name="connsiteX435" fmla="*/ 175149 w 3482881"/>
                  <a:gd name="connsiteY435" fmla="*/ 2585808 h 3474328"/>
                  <a:gd name="connsiteX436" fmla="*/ 186674 w 3482881"/>
                  <a:gd name="connsiteY436" fmla="*/ 2609579 h 3474328"/>
                  <a:gd name="connsiteX437" fmla="*/ 250063 w 3482881"/>
                  <a:gd name="connsiteY437" fmla="*/ 2689895 h 3474328"/>
                  <a:gd name="connsiteX438" fmla="*/ 238898 w 3482881"/>
                  <a:gd name="connsiteY438" fmla="*/ 2673328 h 3474328"/>
                  <a:gd name="connsiteX439" fmla="*/ 255105 w 3482881"/>
                  <a:gd name="connsiteY439" fmla="*/ 2691696 h 3474328"/>
                  <a:gd name="connsiteX440" fmla="*/ 262308 w 3482881"/>
                  <a:gd name="connsiteY440" fmla="*/ 2699980 h 3474328"/>
                  <a:gd name="connsiteX441" fmla="*/ 265550 w 3482881"/>
                  <a:gd name="connsiteY441" fmla="*/ 2703942 h 3474328"/>
                  <a:gd name="connsiteX442" fmla="*/ 269151 w 3482881"/>
                  <a:gd name="connsiteY442" fmla="*/ 2707903 h 3474328"/>
                  <a:gd name="connsiteX443" fmla="*/ 295083 w 3482881"/>
                  <a:gd name="connsiteY443" fmla="*/ 2736716 h 3474328"/>
                  <a:gd name="connsiteX444" fmla="*/ 323896 w 3482881"/>
                  <a:gd name="connsiteY444" fmla="*/ 2765529 h 3474328"/>
                  <a:gd name="connsiteX445" fmla="*/ 342264 w 3482881"/>
                  <a:gd name="connsiteY445" fmla="*/ 2781377 h 3474328"/>
                  <a:gd name="connsiteX446" fmla="*/ 364234 w 3482881"/>
                  <a:gd name="connsiteY446" fmla="*/ 2799024 h 3474328"/>
                  <a:gd name="connsiteX447" fmla="*/ 321375 w 3482881"/>
                  <a:gd name="connsiteY447" fmla="*/ 2761207 h 3474328"/>
                  <a:gd name="connsiteX448" fmla="*/ 325337 w 3482881"/>
                  <a:gd name="connsiteY448" fmla="*/ 2764809 h 3474328"/>
                  <a:gd name="connsiteX449" fmla="*/ 329298 w 3482881"/>
                  <a:gd name="connsiteY449" fmla="*/ 2768050 h 3474328"/>
                  <a:gd name="connsiteX450" fmla="*/ 336862 w 3482881"/>
                  <a:gd name="connsiteY450" fmla="*/ 2774533 h 3474328"/>
                  <a:gd name="connsiteX451" fmla="*/ 350908 w 3482881"/>
                  <a:gd name="connsiteY451" fmla="*/ 2786779 h 3474328"/>
                  <a:gd name="connsiteX452" fmla="*/ 357751 w 3482881"/>
                  <a:gd name="connsiteY452" fmla="*/ 2792541 h 3474328"/>
                  <a:gd name="connsiteX453" fmla="*/ 364594 w 3482881"/>
                  <a:gd name="connsiteY453" fmla="*/ 2797944 h 3474328"/>
                  <a:gd name="connsiteX454" fmla="*/ 377200 w 3482881"/>
                  <a:gd name="connsiteY454" fmla="*/ 2808028 h 3474328"/>
                  <a:gd name="connsiteX455" fmla="*/ 389085 w 3482881"/>
                  <a:gd name="connsiteY455" fmla="*/ 2817753 h 3474328"/>
                  <a:gd name="connsiteX456" fmla="*/ 400971 w 3482881"/>
                  <a:gd name="connsiteY456" fmla="*/ 2826397 h 3474328"/>
                  <a:gd name="connsiteX457" fmla="*/ 423301 w 3482881"/>
                  <a:gd name="connsiteY457" fmla="*/ 2843325 h 3474328"/>
                  <a:gd name="connsiteX458" fmla="*/ 445991 w 3482881"/>
                  <a:gd name="connsiteY458" fmla="*/ 2858811 h 3474328"/>
                  <a:gd name="connsiteX459" fmla="*/ 457516 w 3482881"/>
                  <a:gd name="connsiteY459" fmla="*/ 2866735 h 3474328"/>
                  <a:gd name="connsiteX460" fmla="*/ 469762 w 3482881"/>
                  <a:gd name="connsiteY460" fmla="*/ 2874298 h 3474328"/>
                  <a:gd name="connsiteX461" fmla="*/ 496054 w 3482881"/>
                  <a:gd name="connsiteY461" fmla="*/ 2890506 h 3474328"/>
                  <a:gd name="connsiteX462" fmla="*/ 526668 w 3482881"/>
                  <a:gd name="connsiteY462" fmla="*/ 2907073 h 3474328"/>
                  <a:gd name="connsiteX463" fmla="*/ 535311 w 3482881"/>
                  <a:gd name="connsiteY463" fmla="*/ 2909594 h 3474328"/>
                  <a:gd name="connsiteX464" fmla="*/ 564124 w 3482881"/>
                  <a:gd name="connsiteY464" fmla="*/ 2920399 h 3474328"/>
                  <a:gd name="connsiteX465" fmla="*/ 540714 w 3482881"/>
                  <a:gd name="connsiteY465" fmla="*/ 2913196 h 3474328"/>
                  <a:gd name="connsiteX466" fmla="*/ 588976 w 3482881"/>
                  <a:gd name="connsiteY466" fmla="*/ 2934085 h 3474328"/>
                  <a:gd name="connsiteX467" fmla="*/ 613467 w 3482881"/>
                  <a:gd name="connsiteY467" fmla="*/ 2943089 h 3474328"/>
                  <a:gd name="connsiteX468" fmla="*/ 636157 w 3482881"/>
                  <a:gd name="connsiteY468" fmla="*/ 2950293 h 3474328"/>
                  <a:gd name="connsiteX469" fmla="*/ 626793 w 3482881"/>
                  <a:gd name="connsiteY469" fmla="*/ 2945611 h 3474328"/>
                  <a:gd name="connsiteX470" fmla="*/ 655246 w 3482881"/>
                  <a:gd name="connsiteY470" fmla="*/ 2954255 h 3474328"/>
                  <a:gd name="connsiteX471" fmla="*/ 676135 w 3482881"/>
                  <a:gd name="connsiteY471" fmla="*/ 2959297 h 3474328"/>
                  <a:gd name="connsiteX472" fmla="*/ 680817 w 3482881"/>
                  <a:gd name="connsiteY472" fmla="*/ 2961458 h 3474328"/>
                  <a:gd name="connsiteX473" fmla="*/ 662449 w 3482881"/>
                  <a:gd name="connsiteY473" fmla="*/ 2956776 h 3474328"/>
                  <a:gd name="connsiteX474" fmla="*/ 652364 w 3482881"/>
                  <a:gd name="connsiteY474" fmla="*/ 2954255 h 3474328"/>
                  <a:gd name="connsiteX475" fmla="*/ 643720 w 3482881"/>
                  <a:gd name="connsiteY475" fmla="*/ 2951373 h 3474328"/>
                  <a:gd name="connsiteX476" fmla="*/ 720435 w 3482881"/>
                  <a:gd name="connsiteY476" fmla="*/ 2972623 h 3474328"/>
                  <a:gd name="connsiteX477" fmla="*/ 707469 w 3482881"/>
                  <a:gd name="connsiteY477" fmla="*/ 2970822 h 3474328"/>
                  <a:gd name="connsiteX478" fmla="*/ 692702 w 3482881"/>
                  <a:gd name="connsiteY478" fmla="*/ 2967941 h 3474328"/>
                  <a:gd name="connsiteX479" fmla="*/ 674334 w 3482881"/>
                  <a:gd name="connsiteY479" fmla="*/ 2963259 h 3474328"/>
                  <a:gd name="connsiteX480" fmla="*/ 653445 w 3482881"/>
                  <a:gd name="connsiteY480" fmla="*/ 2957856 h 3474328"/>
                  <a:gd name="connsiteX481" fmla="*/ 631835 w 3482881"/>
                  <a:gd name="connsiteY481" fmla="*/ 2951013 h 3474328"/>
                  <a:gd name="connsiteX482" fmla="*/ 610225 w 3482881"/>
                  <a:gd name="connsiteY482" fmla="*/ 2944170 h 3474328"/>
                  <a:gd name="connsiteX483" fmla="*/ 590416 w 3482881"/>
                  <a:gd name="connsiteY483" fmla="*/ 2936606 h 3474328"/>
                  <a:gd name="connsiteX484" fmla="*/ 607344 w 3482881"/>
                  <a:gd name="connsiteY484" fmla="*/ 2943450 h 3474328"/>
                  <a:gd name="connsiteX485" fmla="*/ 615988 w 3482881"/>
                  <a:gd name="connsiteY485" fmla="*/ 2946691 h 3474328"/>
                  <a:gd name="connsiteX486" fmla="*/ 624632 w 3482881"/>
                  <a:gd name="connsiteY486" fmla="*/ 2949572 h 3474328"/>
                  <a:gd name="connsiteX487" fmla="*/ 609505 w 3482881"/>
                  <a:gd name="connsiteY487" fmla="*/ 2944890 h 3474328"/>
                  <a:gd name="connsiteX488" fmla="*/ 597259 w 3482881"/>
                  <a:gd name="connsiteY488" fmla="*/ 2940208 h 3474328"/>
                  <a:gd name="connsiteX489" fmla="*/ 583213 w 3482881"/>
                  <a:gd name="connsiteY489" fmla="*/ 2934446 h 3474328"/>
                  <a:gd name="connsiteX490" fmla="*/ 563044 w 3482881"/>
                  <a:gd name="connsiteY490" fmla="*/ 2925802 h 3474328"/>
                  <a:gd name="connsiteX491" fmla="*/ 581052 w 3482881"/>
                  <a:gd name="connsiteY491" fmla="*/ 2934446 h 3474328"/>
                  <a:gd name="connsiteX492" fmla="*/ 588615 w 3482881"/>
                  <a:gd name="connsiteY492" fmla="*/ 2938407 h 3474328"/>
                  <a:gd name="connsiteX493" fmla="*/ 583573 w 3482881"/>
                  <a:gd name="connsiteY493" fmla="*/ 2938407 h 3474328"/>
                  <a:gd name="connsiteX494" fmla="*/ 582133 w 3482881"/>
                  <a:gd name="connsiteY494" fmla="*/ 2937327 h 3474328"/>
                  <a:gd name="connsiteX495" fmla="*/ 549358 w 3482881"/>
                  <a:gd name="connsiteY495" fmla="*/ 2923280 h 3474328"/>
                  <a:gd name="connsiteX496" fmla="*/ 540714 w 3482881"/>
                  <a:gd name="connsiteY496" fmla="*/ 2920399 h 3474328"/>
                  <a:gd name="connsiteX497" fmla="*/ 595098 w 3482881"/>
                  <a:gd name="connsiteY497" fmla="*/ 2945971 h 3474328"/>
                  <a:gd name="connsiteX498" fmla="*/ 637237 w 3482881"/>
                  <a:gd name="connsiteY498" fmla="*/ 2960737 h 3474328"/>
                  <a:gd name="connsiteX499" fmla="*/ 785624 w 3482881"/>
                  <a:gd name="connsiteY499" fmla="*/ 2989190 h 3474328"/>
                  <a:gd name="connsiteX500" fmla="*/ 827763 w 3482881"/>
                  <a:gd name="connsiteY500" fmla="*/ 2994232 h 3474328"/>
                  <a:gd name="connsiteX501" fmla="*/ 861979 w 3482881"/>
                  <a:gd name="connsiteY501" fmla="*/ 2997114 h 3474328"/>
                  <a:gd name="connsiteX502" fmla="*/ 869902 w 3482881"/>
                  <a:gd name="connsiteY502" fmla="*/ 2997834 h 3474328"/>
                  <a:gd name="connsiteX503" fmla="*/ 877826 w 3482881"/>
                  <a:gd name="connsiteY503" fmla="*/ 2998194 h 3474328"/>
                  <a:gd name="connsiteX504" fmla="*/ 893313 w 3482881"/>
                  <a:gd name="connsiteY504" fmla="*/ 2998915 h 3474328"/>
                  <a:gd name="connsiteX505" fmla="*/ 927168 w 3482881"/>
                  <a:gd name="connsiteY505" fmla="*/ 3000355 h 3474328"/>
                  <a:gd name="connsiteX506" fmla="*/ 940854 w 3482881"/>
                  <a:gd name="connsiteY506" fmla="*/ 2998554 h 3474328"/>
                  <a:gd name="connsiteX507" fmla="*/ 1015768 w 3482881"/>
                  <a:gd name="connsiteY507" fmla="*/ 3001436 h 3474328"/>
                  <a:gd name="connsiteX508" fmla="*/ 993798 w 3482881"/>
                  <a:gd name="connsiteY508" fmla="*/ 3001076 h 3474328"/>
                  <a:gd name="connsiteX509" fmla="*/ 985515 w 3482881"/>
                  <a:gd name="connsiteY509" fmla="*/ 3001796 h 3474328"/>
                  <a:gd name="connsiteX510" fmla="*/ 982633 w 3482881"/>
                  <a:gd name="connsiteY510" fmla="*/ 3001796 h 3474328"/>
                  <a:gd name="connsiteX511" fmla="*/ 1086000 w 3482881"/>
                  <a:gd name="connsiteY511" fmla="*/ 3000715 h 3474328"/>
                  <a:gd name="connsiteX512" fmla="*/ 1063310 w 3482881"/>
                  <a:gd name="connsiteY512" fmla="*/ 3007198 h 3474328"/>
                  <a:gd name="connsiteX513" fmla="*/ 1168837 w 3482881"/>
                  <a:gd name="connsiteY513" fmla="*/ 3006118 h 3474328"/>
                  <a:gd name="connsiteX514" fmla="*/ 1190447 w 3482881"/>
                  <a:gd name="connsiteY514" fmla="*/ 3004317 h 3474328"/>
                  <a:gd name="connsiteX515" fmla="*/ 1312542 w 3482881"/>
                  <a:gd name="connsiteY515" fmla="*/ 3004317 h 3474328"/>
                  <a:gd name="connsiteX516" fmla="*/ 1309661 w 3482881"/>
                  <a:gd name="connsiteY516" fmla="*/ 3004317 h 3474328"/>
                  <a:gd name="connsiteX517" fmla="*/ 1446522 w 3482881"/>
                  <a:gd name="connsiteY517" fmla="*/ 3004317 h 3474328"/>
                  <a:gd name="connsiteX518" fmla="*/ 1525758 w 3482881"/>
                  <a:gd name="connsiteY518" fmla="*/ 2999275 h 3474328"/>
                  <a:gd name="connsiteX519" fmla="*/ 1490102 w 3482881"/>
                  <a:gd name="connsiteY519" fmla="*/ 2996754 h 3474328"/>
                  <a:gd name="connsiteX520" fmla="*/ 1512792 w 3482881"/>
                  <a:gd name="connsiteY520" fmla="*/ 2996754 h 3474328"/>
                  <a:gd name="connsiteX521" fmla="*/ 1496585 w 3482881"/>
                  <a:gd name="connsiteY521" fmla="*/ 2995673 h 3474328"/>
                  <a:gd name="connsiteX522" fmla="*/ 1306779 w 3482881"/>
                  <a:gd name="connsiteY522" fmla="*/ 2999275 h 3474328"/>
                  <a:gd name="connsiteX523" fmla="*/ 1374130 w 3482881"/>
                  <a:gd name="connsiteY523" fmla="*/ 2999275 h 3474328"/>
                  <a:gd name="connsiteX524" fmla="*/ 1221061 w 3482881"/>
                  <a:gd name="connsiteY524" fmla="*/ 3000715 h 3474328"/>
                  <a:gd name="connsiteX525" fmla="*/ 1199811 w 3482881"/>
                  <a:gd name="connsiteY525" fmla="*/ 2999275 h 3474328"/>
                  <a:gd name="connsiteX526" fmla="*/ 1134622 w 3482881"/>
                  <a:gd name="connsiteY526" fmla="*/ 2999995 h 3474328"/>
                  <a:gd name="connsiteX527" fmla="*/ 1213858 w 3482881"/>
                  <a:gd name="connsiteY527" fmla="*/ 2997474 h 3474328"/>
                  <a:gd name="connsiteX528" fmla="*/ 1104368 w 3482881"/>
                  <a:gd name="connsiteY528" fmla="*/ 2997474 h 3474328"/>
                  <a:gd name="connsiteX529" fmla="*/ 1083119 w 3482881"/>
                  <a:gd name="connsiteY529" fmla="*/ 2999275 h 3474328"/>
                  <a:gd name="connsiteX530" fmla="*/ 1065471 w 3482881"/>
                  <a:gd name="connsiteY530" fmla="*/ 2996394 h 3474328"/>
                  <a:gd name="connsiteX531" fmla="*/ 1168837 w 3482881"/>
                  <a:gd name="connsiteY531" fmla="*/ 2994953 h 3474328"/>
                  <a:gd name="connsiteX532" fmla="*/ 1140024 w 3482881"/>
                  <a:gd name="connsiteY532" fmla="*/ 2993512 h 3474328"/>
                  <a:gd name="connsiteX533" fmla="*/ 1227544 w 3482881"/>
                  <a:gd name="connsiteY533" fmla="*/ 2993512 h 3474328"/>
                  <a:gd name="connsiteX534" fmla="*/ 1207015 w 3482881"/>
                  <a:gd name="connsiteY534" fmla="*/ 2994232 h 3474328"/>
                  <a:gd name="connsiteX535" fmla="*/ 1389977 w 3482881"/>
                  <a:gd name="connsiteY535" fmla="*/ 2995673 h 3474328"/>
                  <a:gd name="connsiteX536" fmla="*/ 1568618 w 3482881"/>
                  <a:gd name="connsiteY536" fmla="*/ 2993512 h 3474328"/>
                  <a:gd name="connsiteX537" fmla="*/ 1538724 w 3482881"/>
                  <a:gd name="connsiteY537" fmla="*/ 2996394 h 3474328"/>
                  <a:gd name="connsiteX538" fmla="*/ 1657578 w 3482881"/>
                  <a:gd name="connsiteY538" fmla="*/ 2994593 h 3474328"/>
                  <a:gd name="connsiteX539" fmla="*/ 1628405 w 3482881"/>
                  <a:gd name="connsiteY539" fmla="*/ 2996754 h 3474328"/>
                  <a:gd name="connsiteX540" fmla="*/ 1708721 w 3482881"/>
                  <a:gd name="connsiteY540" fmla="*/ 2998915 h 3474328"/>
                  <a:gd name="connsiteX541" fmla="*/ 1883400 w 3482881"/>
                  <a:gd name="connsiteY541" fmla="*/ 2994953 h 3474328"/>
                  <a:gd name="connsiteX542" fmla="*/ 1956873 w 3482881"/>
                  <a:gd name="connsiteY542" fmla="*/ 2993152 h 3474328"/>
                  <a:gd name="connsiteX543" fmla="*/ 1981364 w 3482881"/>
                  <a:gd name="connsiteY543" fmla="*/ 2993152 h 3474328"/>
                  <a:gd name="connsiteX544" fmla="*/ 2004774 w 3482881"/>
                  <a:gd name="connsiteY544" fmla="*/ 2993152 h 3474328"/>
                  <a:gd name="connsiteX545" fmla="*/ 2011978 w 3482881"/>
                  <a:gd name="connsiteY545" fmla="*/ 2993152 h 3474328"/>
                  <a:gd name="connsiteX546" fmla="*/ 2015579 w 3482881"/>
                  <a:gd name="connsiteY546" fmla="*/ 2993152 h 3474328"/>
                  <a:gd name="connsiteX547" fmla="*/ 2016300 w 3482881"/>
                  <a:gd name="connsiteY547" fmla="*/ 2993512 h 3474328"/>
                  <a:gd name="connsiteX548" fmla="*/ 2016300 w 3482881"/>
                  <a:gd name="connsiteY548" fmla="*/ 2994232 h 3474328"/>
                  <a:gd name="connsiteX549" fmla="*/ 2017740 w 3482881"/>
                  <a:gd name="connsiteY549" fmla="*/ 2995673 h 3474328"/>
                  <a:gd name="connsiteX550" fmla="*/ 2026024 w 3482881"/>
                  <a:gd name="connsiteY550" fmla="*/ 3007919 h 3474328"/>
                  <a:gd name="connsiteX551" fmla="*/ 2038270 w 3482881"/>
                  <a:gd name="connsiteY551" fmla="*/ 3025927 h 3474328"/>
                  <a:gd name="connsiteX552" fmla="*/ 2047994 w 3482881"/>
                  <a:gd name="connsiteY552" fmla="*/ 3039613 h 3474328"/>
                  <a:gd name="connsiteX553" fmla="*/ 2058439 w 3482881"/>
                  <a:gd name="connsiteY553" fmla="*/ 3054380 h 3474328"/>
                  <a:gd name="connsiteX554" fmla="*/ 2064201 w 3482881"/>
                  <a:gd name="connsiteY554" fmla="*/ 3062303 h 3474328"/>
                  <a:gd name="connsiteX555" fmla="*/ 2070324 w 3482881"/>
                  <a:gd name="connsiteY555" fmla="*/ 3070227 h 3474328"/>
                  <a:gd name="connsiteX556" fmla="*/ 2064561 w 3482881"/>
                  <a:gd name="connsiteY556" fmla="*/ 3064464 h 3474328"/>
                  <a:gd name="connsiteX557" fmla="*/ 2184136 w 3482881"/>
                  <a:gd name="connsiteY557" fmla="*/ 3192322 h 3474328"/>
                  <a:gd name="connsiteX558" fmla="*/ 2214029 w 3482881"/>
                  <a:gd name="connsiteY558" fmla="*/ 3218254 h 3474328"/>
                  <a:gd name="connsiteX559" fmla="*/ 2229516 w 3482881"/>
                  <a:gd name="connsiteY559" fmla="*/ 3230859 h 3474328"/>
                  <a:gd name="connsiteX560" fmla="*/ 2245363 w 3482881"/>
                  <a:gd name="connsiteY560" fmla="*/ 3243465 h 3474328"/>
                  <a:gd name="connsiteX561" fmla="*/ 2279218 w 3482881"/>
                  <a:gd name="connsiteY561" fmla="*/ 3268676 h 3474328"/>
                  <a:gd name="connsiteX562" fmla="*/ 2317035 w 3482881"/>
                  <a:gd name="connsiteY562" fmla="*/ 3294248 h 3474328"/>
                  <a:gd name="connsiteX563" fmla="*/ 2358814 w 3482881"/>
                  <a:gd name="connsiteY563" fmla="*/ 3321620 h 3474328"/>
                  <a:gd name="connsiteX564" fmla="*/ 2402034 w 3482881"/>
                  <a:gd name="connsiteY564" fmla="*/ 3347192 h 3474328"/>
                  <a:gd name="connsiteX565" fmla="*/ 2360615 w 3482881"/>
                  <a:gd name="connsiteY565" fmla="*/ 3325942 h 3474328"/>
                  <a:gd name="connsiteX566" fmla="*/ 2352331 w 3482881"/>
                  <a:gd name="connsiteY566" fmla="*/ 3323421 h 3474328"/>
                  <a:gd name="connsiteX567" fmla="*/ 2321357 w 3482881"/>
                  <a:gd name="connsiteY567" fmla="*/ 3302532 h 3474328"/>
                  <a:gd name="connsiteX568" fmla="*/ 2305870 w 3482881"/>
                  <a:gd name="connsiteY568" fmla="*/ 3291727 h 3474328"/>
                  <a:gd name="connsiteX569" fmla="*/ 2290023 w 3482881"/>
                  <a:gd name="connsiteY569" fmla="*/ 3280562 h 3474328"/>
                  <a:gd name="connsiteX570" fmla="*/ 2274176 w 3482881"/>
                  <a:gd name="connsiteY570" fmla="*/ 3269396 h 3474328"/>
                  <a:gd name="connsiteX571" fmla="*/ 2258689 w 3482881"/>
                  <a:gd name="connsiteY571" fmla="*/ 3257511 h 3474328"/>
                  <a:gd name="connsiteX572" fmla="*/ 2228075 w 3482881"/>
                  <a:gd name="connsiteY572" fmla="*/ 3233020 h 3474328"/>
                  <a:gd name="connsiteX573" fmla="*/ 2246804 w 3482881"/>
                  <a:gd name="connsiteY573" fmla="*/ 3249948 h 3474328"/>
                  <a:gd name="connsiteX574" fmla="*/ 2237800 w 3482881"/>
                  <a:gd name="connsiteY574" fmla="*/ 3243105 h 3474328"/>
                  <a:gd name="connsiteX575" fmla="*/ 2229876 w 3482881"/>
                  <a:gd name="connsiteY575" fmla="*/ 3236622 h 3474328"/>
                  <a:gd name="connsiteX576" fmla="*/ 2215109 w 3482881"/>
                  <a:gd name="connsiteY576" fmla="*/ 3224016 h 3474328"/>
                  <a:gd name="connsiteX577" fmla="*/ 2198902 w 3482881"/>
                  <a:gd name="connsiteY577" fmla="*/ 3209970 h 3474328"/>
                  <a:gd name="connsiteX578" fmla="*/ 2178733 w 3482881"/>
                  <a:gd name="connsiteY578" fmla="*/ 3191962 h 3474328"/>
                  <a:gd name="connsiteX579" fmla="*/ 2187377 w 3482881"/>
                  <a:gd name="connsiteY579" fmla="*/ 3202046 h 3474328"/>
                  <a:gd name="connsiteX580" fmla="*/ 2166848 w 3482881"/>
                  <a:gd name="connsiteY580" fmla="*/ 3182237 h 3474328"/>
                  <a:gd name="connsiteX581" fmla="*/ 2147039 w 3482881"/>
                  <a:gd name="connsiteY581" fmla="*/ 3161708 h 3474328"/>
                  <a:gd name="connsiteX582" fmla="*/ 2137674 w 3482881"/>
                  <a:gd name="connsiteY582" fmla="*/ 3152704 h 3474328"/>
                  <a:gd name="connsiteX583" fmla="*/ 2130111 w 3482881"/>
                  <a:gd name="connsiteY583" fmla="*/ 3145141 h 3474328"/>
                  <a:gd name="connsiteX584" fmla="*/ 2118946 w 3482881"/>
                  <a:gd name="connsiteY584" fmla="*/ 3133975 h 3474328"/>
                  <a:gd name="connsiteX585" fmla="*/ 2104900 w 3482881"/>
                  <a:gd name="connsiteY585" fmla="*/ 3120650 h 3474328"/>
                  <a:gd name="connsiteX586" fmla="*/ 2089773 w 3482881"/>
                  <a:gd name="connsiteY586" fmla="*/ 3104802 h 3474328"/>
                  <a:gd name="connsiteX587" fmla="*/ 2059879 w 3482881"/>
                  <a:gd name="connsiteY587" fmla="*/ 3068426 h 3474328"/>
                  <a:gd name="connsiteX588" fmla="*/ 2084370 w 3482881"/>
                  <a:gd name="connsiteY588" fmla="*/ 3094718 h 3474328"/>
                  <a:gd name="connsiteX589" fmla="*/ 2100938 w 3482881"/>
                  <a:gd name="connsiteY589" fmla="*/ 3112006 h 3474328"/>
                  <a:gd name="connsiteX590" fmla="*/ 2109582 w 3482881"/>
                  <a:gd name="connsiteY590" fmla="*/ 3121370 h 3474328"/>
                  <a:gd name="connsiteX591" fmla="*/ 2118586 w 3482881"/>
                  <a:gd name="connsiteY591" fmla="*/ 3130734 h 3474328"/>
                  <a:gd name="connsiteX592" fmla="*/ 2131552 w 3482881"/>
                  <a:gd name="connsiteY592" fmla="*/ 3141899 h 3474328"/>
                  <a:gd name="connsiteX593" fmla="*/ 2080408 w 3482881"/>
                  <a:gd name="connsiteY593" fmla="*/ 3086434 h 3474328"/>
                  <a:gd name="connsiteX594" fmla="*/ 2068523 w 3482881"/>
                  <a:gd name="connsiteY594" fmla="*/ 3071667 h 3474328"/>
                  <a:gd name="connsiteX595" fmla="*/ 2055917 w 3482881"/>
                  <a:gd name="connsiteY595" fmla="*/ 3055460 h 3474328"/>
                  <a:gd name="connsiteX596" fmla="*/ 2041871 w 3482881"/>
                  <a:gd name="connsiteY596" fmla="*/ 3036732 h 3474328"/>
                  <a:gd name="connsiteX597" fmla="*/ 2034308 w 3482881"/>
                  <a:gd name="connsiteY597" fmla="*/ 3026287 h 3474328"/>
                  <a:gd name="connsiteX598" fmla="*/ 2023503 w 3482881"/>
                  <a:gd name="connsiteY598" fmla="*/ 3011160 h 3474328"/>
                  <a:gd name="connsiteX599" fmla="*/ 2029626 w 3482881"/>
                  <a:gd name="connsiteY599" fmla="*/ 3019804 h 3474328"/>
                  <a:gd name="connsiteX600" fmla="*/ 2033227 w 3482881"/>
                  <a:gd name="connsiteY600" fmla="*/ 3024486 h 3474328"/>
                  <a:gd name="connsiteX601" fmla="*/ 2044753 w 3482881"/>
                  <a:gd name="connsiteY601" fmla="*/ 3039973 h 3474328"/>
                  <a:gd name="connsiteX602" fmla="*/ 2040431 w 3482881"/>
                  <a:gd name="connsiteY602" fmla="*/ 3034211 h 3474328"/>
                  <a:gd name="connsiteX603" fmla="*/ 2036469 w 3482881"/>
                  <a:gd name="connsiteY603" fmla="*/ 3028448 h 3474328"/>
                  <a:gd name="connsiteX604" fmla="*/ 2027104 w 3482881"/>
                  <a:gd name="connsiteY604" fmla="*/ 3014402 h 3474328"/>
                  <a:gd name="connsiteX605" fmla="*/ 2019541 w 3482881"/>
                  <a:gd name="connsiteY605" fmla="*/ 3003237 h 3474328"/>
                  <a:gd name="connsiteX606" fmla="*/ 2015579 w 3482881"/>
                  <a:gd name="connsiteY606" fmla="*/ 2997834 h 3474328"/>
                  <a:gd name="connsiteX607" fmla="*/ 2014499 w 3482881"/>
                  <a:gd name="connsiteY607" fmla="*/ 2996394 h 3474328"/>
                  <a:gd name="connsiteX608" fmla="*/ 2014499 w 3482881"/>
                  <a:gd name="connsiteY608" fmla="*/ 2995673 h 3474328"/>
                  <a:gd name="connsiteX609" fmla="*/ 2013418 w 3482881"/>
                  <a:gd name="connsiteY609" fmla="*/ 2995313 h 3474328"/>
                  <a:gd name="connsiteX610" fmla="*/ 2010177 w 3482881"/>
                  <a:gd name="connsiteY610" fmla="*/ 2995313 h 3474328"/>
                  <a:gd name="connsiteX611" fmla="*/ 1983885 w 3482881"/>
                  <a:gd name="connsiteY611" fmla="*/ 2995313 h 3474328"/>
                  <a:gd name="connsiteX612" fmla="*/ 1925899 w 3482881"/>
                  <a:gd name="connsiteY612" fmla="*/ 2995313 h 3474328"/>
                  <a:gd name="connsiteX613" fmla="*/ 1840540 w 3482881"/>
                  <a:gd name="connsiteY613" fmla="*/ 2998194 h 3474328"/>
                  <a:gd name="connsiteX614" fmla="*/ 1948229 w 3482881"/>
                  <a:gd name="connsiteY614" fmla="*/ 2998194 h 3474328"/>
                  <a:gd name="connsiteX615" fmla="*/ 1996131 w 3482881"/>
                  <a:gd name="connsiteY615" fmla="*/ 2998194 h 3474328"/>
                  <a:gd name="connsiteX616" fmla="*/ 2008736 w 3482881"/>
                  <a:gd name="connsiteY616" fmla="*/ 2998194 h 3474328"/>
                  <a:gd name="connsiteX617" fmla="*/ 2011978 w 3482881"/>
                  <a:gd name="connsiteY617" fmla="*/ 2998194 h 3474328"/>
                  <a:gd name="connsiteX618" fmla="*/ 2013778 w 3482881"/>
                  <a:gd name="connsiteY618" fmla="*/ 3001076 h 3474328"/>
                  <a:gd name="connsiteX619" fmla="*/ 2017740 w 3482881"/>
                  <a:gd name="connsiteY619" fmla="*/ 3006838 h 3474328"/>
                  <a:gd name="connsiteX620" fmla="*/ 2031787 w 3482881"/>
                  <a:gd name="connsiteY620" fmla="*/ 3027367 h 3474328"/>
                  <a:gd name="connsiteX621" fmla="*/ 2037189 w 3482881"/>
                  <a:gd name="connsiteY621" fmla="*/ 3035291 h 3474328"/>
                  <a:gd name="connsiteX622" fmla="*/ 2043312 w 3482881"/>
                  <a:gd name="connsiteY622" fmla="*/ 3043935 h 3474328"/>
                  <a:gd name="connsiteX623" fmla="*/ 2057358 w 3482881"/>
                  <a:gd name="connsiteY623" fmla="*/ 3063384 h 3474328"/>
                  <a:gd name="connsiteX624" fmla="*/ 2038630 w 3482881"/>
                  <a:gd name="connsiteY624" fmla="*/ 3038893 h 3474328"/>
                  <a:gd name="connsiteX625" fmla="*/ 2015579 w 3482881"/>
                  <a:gd name="connsiteY625" fmla="*/ 3007559 h 3474328"/>
                  <a:gd name="connsiteX626" fmla="*/ 2011618 w 3482881"/>
                  <a:gd name="connsiteY626" fmla="*/ 3002156 h 3474328"/>
                  <a:gd name="connsiteX627" fmla="*/ 2010537 w 3482881"/>
                  <a:gd name="connsiteY627" fmla="*/ 3000715 h 3474328"/>
                  <a:gd name="connsiteX628" fmla="*/ 2010537 w 3482881"/>
                  <a:gd name="connsiteY628" fmla="*/ 3000715 h 3474328"/>
                  <a:gd name="connsiteX629" fmla="*/ 2010177 w 3482881"/>
                  <a:gd name="connsiteY629" fmla="*/ 3000715 h 3474328"/>
                  <a:gd name="connsiteX630" fmla="*/ 2009457 w 3482881"/>
                  <a:gd name="connsiteY630" fmla="*/ 3000715 h 3474328"/>
                  <a:gd name="connsiteX631" fmla="*/ 2006215 w 3482881"/>
                  <a:gd name="connsiteY631" fmla="*/ 3000715 h 3474328"/>
                  <a:gd name="connsiteX632" fmla="*/ 1993609 w 3482881"/>
                  <a:gd name="connsiteY632" fmla="*/ 3001076 h 3474328"/>
                  <a:gd name="connsiteX633" fmla="*/ 1987487 w 3482881"/>
                  <a:gd name="connsiteY633" fmla="*/ 3001076 h 3474328"/>
                  <a:gd name="connsiteX634" fmla="*/ 1984605 w 3482881"/>
                  <a:gd name="connsiteY634" fmla="*/ 3001076 h 3474328"/>
                  <a:gd name="connsiteX635" fmla="*/ 1982805 w 3482881"/>
                  <a:gd name="connsiteY635" fmla="*/ 3001076 h 3474328"/>
                  <a:gd name="connsiteX636" fmla="*/ 1975961 w 3482881"/>
                  <a:gd name="connsiteY636" fmla="*/ 3001076 h 3474328"/>
                  <a:gd name="connsiteX637" fmla="*/ 1953271 w 3482881"/>
                  <a:gd name="connsiteY637" fmla="*/ 3002516 h 3474328"/>
                  <a:gd name="connsiteX638" fmla="*/ 1945708 w 3482881"/>
                  <a:gd name="connsiteY638" fmla="*/ 3002516 h 3474328"/>
                  <a:gd name="connsiteX639" fmla="*/ 1945708 w 3482881"/>
                  <a:gd name="connsiteY639" fmla="*/ 3008279 h 3474328"/>
                  <a:gd name="connsiteX640" fmla="*/ 1969118 w 3482881"/>
                  <a:gd name="connsiteY640" fmla="*/ 3007559 h 3474328"/>
                  <a:gd name="connsiteX641" fmla="*/ 1980283 w 3482881"/>
                  <a:gd name="connsiteY641" fmla="*/ 3007559 h 3474328"/>
                  <a:gd name="connsiteX642" fmla="*/ 1993969 w 3482881"/>
                  <a:gd name="connsiteY642" fmla="*/ 3007559 h 3474328"/>
                  <a:gd name="connsiteX643" fmla="*/ 2001533 w 3482881"/>
                  <a:gd name="connsiteY643" fmla="*/ 3007559 h 3474328"/>
                  <a:gd name="connsiteX644" fmla="*/ 2005495 w 3482881"/>
                  <a:gd name="connsiteY644" fmla="*/ 3007559 h 3474328"/>
                  <a:gd name="connsiteX645" fmla="*/ 2007296 w 3482881"/>
                  <a:gd name="connsiteY645" fmla="*/ 3007559 h 3474328"/>
                  <a:gd name="connsiteX646" fmla="*/ 2008376 w 3482881"/>
                  <a:gd name="connsiteY646" fmla="*/ 3008999 h 3474328"/>
                  <a:gd name="connsiteX647" fmla="*/ 2017020 w 3482881"/>
                  <a:gd name="connsiteY647" fmla="*/ 3021605 h 3474328"/>
                  <a:gd name="connsiteX648" fmla="*/ 2029626 w 3482881"/>
                  <a:gd name="connsiteY648" fmla="*/ 3039973 h 3474328"/>
                  <a:gd name="connsiteX649" fmla="*/ 2088692 w 3482881"/>
                  <a:gd name="connsiteY649" fmla="*/ 3114167 h 3474328"/>
                  <a:gd name="connsiteX650" fmla="*/ 2076447 w 3482881"/>
                  <a:gd name="connsiteY650" fmla="*/ 3096879 h 3474328"/>
                  <a:gd name="connsiteX651" fmla="*/ 2058439 w 3482881"/>
                  <a:gd name="connsiteY651" fmla="*/ 3073829 h 3474328"/>
                  <a:gd name="connsiteX652" fmla="*/ 2049075 w 3482881"/>
                  <a:gd name="connsiteY652" fmla="*/ 3061583 h 3474328"/>
                  <a:gd name="connsiteX653" fmla="*/ 2040070 w 3482881"/>
                  <a:gd name="connsiteY653" fmla="*/ 3049698 h 3474328"/>
                  <a:gd name="connsiteX654" fmla="*/ 2081849 w 3482881"/>
                  <a:gd name="connsiteY654" fmla="*/ 3100841 h 3474328"/>
                  <a:gd name="connsiteX655" fmla="*/ 2072845 w 3482881"/>
                  <a:gd name="connsiteY655" fmla="*/ 3091476 h 3474328"/>
                  <a:gd name="connsiteX656" fmla="*/ 2188818 w 3482881"/>
                  <a:gd name="connsiteY656" fmla="*/ 3211771 h 3474328"/>
                  <a:gd name="connsiteX657" fmla="*/ 2162165 w 3482881"/>
                  <a:gd name="connsiteY657" fmla="*/ 3188720 h 3474328"/>
                  <a:gd name="connsiteX658" fmla="*/ 2144157 w 3482881"/>
                  <a:gd name="connsiteY658" fmla="*/ 3172873 h 3474328"/>
                  <a:gd name="connsiteX659" fmla="*/ 2155683 w 3482881"/>
                  <a:gd name="connsiteY659" fmla="*/ 3184398 h 3474328"/>
                  <a:gd name="connsiteX660" fmla="*/ 2161445 w 3482881"/>
                  <a:gd name="connsiteY660" fmla="*/ 3190161 h 3474328"/>
                  <a:gd name="connsiteX661" fmla="*/ 2167568 w 3482881"/>
                  <a:gd name="connsiteY661" fmla="*/ 3195563 h 3474328"/>
                  <a:gd name="connsiteX662" fmla="*/ 2192059 w 3482881"/>
                  <a:gd name="connsiteY662" fmla="*/ 3218614 h 3474328"/>
                  <a:gd name="connsiteX663" fmla="*/ 2208987 w 3482881"/>
                  <a:gd name="connsiteY663" fmla="*/ 3228698 h 3474328"/>
                  <a:gd name="connsiteX664" fmla="*/ 2224113 w 3482881"/>
                  <a:gd name="connsiteY664" fmla="*/ 3241304 h 3474328"/>
                  <a:gd name="connsiteX665" fmla="*/ 2231317 w 3482881"/>
                  <a:gd name="connsiteY665" fmla="*/ 3247427 h 3474328"/>
                  <a:gd name="connsiteX666" fmla="*/ 2238520 w 3482881"/>
                  <a:gd name="connsiteY666" fmla="*/ 3252829 h 3474328"/>
                  <a:gd name="connsiteX667" fmla="*/ 2265532 w 3482881"/>
                  <a:gd name="connsiteY667" fmla="*/ 3273719 h 3474328"/>
                  <a:gd name="connsiteX668" fmla="*/ 2278138 w 3482881"/>
                  <a:gd name="connsiteY668" fmla="*/ 3282723 h 3474328"/>
                  <a:gd name="connsiteX669" fmla="*/ 2290023 w 3482881"/>
                  <a:gd name="connsiteY669" fmla="*/ 3291006 h 3474328"/>
                  <a:gd name="connsiteX670" fmla="*/ 2311993 w 3482881"/>
                  <a:gd name="connsiteY670" fmla="*/ 3306493 h 3474328"/>
                  <a:gd name="connsiteX671" fmla="*/ 2349090 w 3482881"/>
                  <a:gd name="connsiteY671" fmla="*/ 3330624 h 3474328"/>
                  <a:gd name="connsiteX672" fmla="*/ 2364577 w 3482881"/>
                  <a:gd name="connsiteY672" fmla="*/ 3340349 h 3474328"/>
                  <a:gd name="connsiteX673" fmla="*/ 2378263 w 3482881"/>
                  <a:gd name="connsiteY673" fmla="*/ 3348632 h 3474328"/>
                  <a:gd name="connsiteX674" fmla="*/ 2389428 w 3482881"/>
                  <a:gd name="connsiteY674" fmla="*/ 3354755 h 3474328"/>
                  <a:gd name="connsiteX675" fmla="*/ 2394470 w 3482881"/>
                  <a:gd name="connsiteY675" fmla="*/ 3355835 h 3474328"/>
                  <a:gd name="connsiteX676" fmla="*/ 2406356 w 3482881"/>
                  <a:gd name="connsiteY676" fmla="*/ 3361598 h 3474328"/>
                  <a:gd name="connsiteX677" fmla="*/ 2422563 w 3482881"/>
                  <a:gd name="connsiteY677" fmla="*/ 3368802 h 3474328"/>
                  <a:gd name="connsiteX678" fmla="*/ 2440931 w 3482881"/>
                  <a:gd name="connsiteY678" fmla="*/ 3377085 h 3474328"/>
                  <a:gd name="connsiteX679" fmla="*/ 2450295 w 3482881"/>
                  <a:gd name="connsiteY679" fmla="*/ 3381407 h 3474328"/>
                  <a:gd name="connsiteX680" fmla="*/ 2454978 w 3482881"/>
                  <a:gd name="connsiteY680" fmla="*/ 3383568 h 3474328"/>
                  <a:gd name="connsiteX681" fmla="*/ 2459660 w 3482881"/>
                  <a:gd name="connsiteY681" fmla="*/ 3385369 h 3474328"/>
                  <a:gd name="connsiteX682" fmla="*/ 2491354 w 3482881"/>
                  <a:gd name="connsiteY682" fmla="*/ 3397615 h 3474328"/>
                  <a:gd name="connsiteX683" fmla="*/ 2498917 w 3482881"/>
                  <a:gd name="connsiteY683" fmla="*/ 3401936 h 3474328"/>
                  <a:gd name="connsiteX684" fmla="*/ 2507921 w 3482881"/>
                  <a:gd name="connsiteY684" fmla="*/ 3406258 h 3474328"/>
                  <a:gd name="connsiteX685" fmla="*/ 2519447 w 3482881"/>
                  <a:gd name="connsiteY685" fmla="*/ 3410941 h 3474328"/>
                  <a:gd name="connsiteX686" fmla="*/ 2546099 w 3482881"/>
                  <a:gd name="connsiteY686" fmla="*/ 3421385 h 3474328"/>
                  <a:gd name="connsiteX687" fmla="*/ 2559425 w 3482881"/>
                  <a:gd name="connsiteY687" fmla="*/ 3426788 h 3474328"/>
                  <a:gd name="connsiteX688" fmla="*/ 2565547 w 3482881"/>
                  <a:gd name="connsiteY688" fmla="*/ 3429309 h 3474328"/>
                  <a:gd name="connsiteX689" fmla="*/ 2571310 w 3482881"/>
                  <a:gd name="connsiteY689" fmla="*/ 3431470 h 3474328"/>
                  <a:gd name="connsiteX690" fmla="*/ 2571310 w 3482881"/>
                  <a:gd name="connsiteY690" fmla="*/ 3427508 h 3474328"/>
                  <a:gd name="connsiteX691" fmla="*/ 2533133 w 3482881"/>
                  <a:gd name="connsiteY691" fmla="*/ 3409500 h 3474328"/>
                  <a:gd name="connsiteX692" fmla="*/ 2511523 w 3482881"/>
                  <a:gd name="connsiteY692" fmla="*/ 3401936 h 3474328"/>
                  <a:gd name="connsiteX693" fmla="*/ 2497837 w 3482881"/>
                  <a:gd name="connsiteY693" fmla="*/ 3396534 h 3474328"/>
                  <a:gd name="connsiteX694" fmla="*/ 2484151 w 3482881"/>
                  <a:gd name="connsiteY694" fmla="*/ 3391492 h 3474328"/>
                  <a:gd name="connsiteX695" fmla="*/ 2461821 w 3482881"/>
                  <a:gd name="connsiteY695" fmla="*/ 3384648 h 3474328"/>
                  <a:gd name="connsiteX696" fmla="*/ 2454978 w 3482881"/>
                  <a:gd name="connsiteY696" fmla="*/ 3381767 h 3474328"/>
                  <a:gd name="connsiteX697" fmla="*/ 2448495 w 3482881"/>
                  <a:gd name="connsiteY697" fmla="*/ 3378526 h 3474328"/>
                  <a:gd name="connsiteX698" fmla="*/ 2435169 w 3482881"/>
                  <a:gd name="connsiteY698" fmla="*/ 3372403 h 3474328"/>
                  <a:gd name="connsiteX699" fmla="*/ 2408877 w 3482881"/>
                  <a:gd name="connsiteY699" fmla="*/ 3359798 h 3474328"/>
                  <a:gd name="connsiteX700" fmla="*/ 2395911 w 3482881"/>
                  <a:gd name="connsiteY700" fmla="*/ 3352954 h 3474328"/>
                  <a:gd name="connsiteX701" fmla="*/ 2382945 w 3482881"/>
                  <a:gd name="connsiteY701" fmla="*/ 3346111 h 3474328"/>
                  <a:gd name="connsiteX702" fmla="*/ 2357014 w 3482881"/>
                  <a:gd name="connsiteY702" fmla="*/ 3332425 h 3474328"/>
                  <a:gd name="connsiteX703" fmla="*/ 2380784 w 3482881"/>
                  <a:gd name="connsiteY703" fmla="*/ 3343590 h 3474328"/>
                  <a:gd name="connsiteX704" fmla="*/ 2362056 w 3482881"/>
                  <a:gd name="connsiteY704" fmla="*/ 3332785 h 3474328"/>
                  <a:gd name="connsiteX705" fmla="*/ 2353052 w 3482881"/>
                  <a:gd name="connsiteY705" fmla="*/ 3327383 h 3474328"/>
                  <a:gd name="connsiteX706" fmla="*/ 2344408 w 3482881"/>
                  <a:gd name="connsiteY706" fmla="*/ 3321981 h 3474328"/>
                  <a:gd name="connsiteX707" fmla="*/ 2313434 w 3482881"/>
                  <a:gd name="connsiteY707" fmla="*/ 3303252 h 3474328"/>
                  <a:gd name="connsiteX708" fmla="*/ 2287862 w 3482881"/>
                  <a:gd name="connsiteY708" fmla="*/ 3284884 h 3474328"/>
                  <a:gd name="connsiteX709" fmla="*/ 2309832 w 3482881"/>
                  <a:gd name="connsiteY709" fmla="*/ 3298930 h 3474328"/>
                  <a:gd name="connsiteX710" fmla="*/ 2322438 w 3482881"/>
                  <a:gd name="connsiteY710" fmla="*/ 3306853 h 3474328"/>
                  <a:gd name="connsiteX711" fmla="*/ 2335404 w 3482881"/>
                  <a:gd name="connsiteY711" fmla="*/ 3314777 h 3474328"/>
                  <a:gd name="connsiteX712" fmla="*/ 2360975 w 3482881"/>
                  <a:gd name="connsiteY712" fmla="*/ 3330264 h 3474328"/>
                  <a:gd name="connsiteX713" fmla="*/ 2384026 w 3482881"/>
                  <a:gd name="connsiteY713" fmla="*/ 3342150 h 3474328"/>
                  <a:gd name="connsiteX714" fmla="*/ 2367458 w 3482881"/>
                  <a:gd name="connsiteY714" fmla="*/ 3332425 h 3474328"/>
                  <a:gd name="connsiteX715" fmla="*/ 2359174 w 3482881"/>
                  <a:gd name="connsiteY715" fmla="*/ 3327743 h 3474328"/>
                  <a:gd name="connsiteX716" fmla="*/ 2351251 w 3482881"/>
                  <a:gd name="connsiteY716" fmla="*/ 3322341 h 3474328"/>
                  <a:gd name="connsiteX717" fmla="*/ 2369979 w 3482881"/>
                  <a:gd name="connsiteY717" fmla="*/ 3332425 h 3474328"/>
                  <a:gd name="connsiteX718" fmla="*/ 2382585 w 3482881"/>
                  <a:gd name="connsiteY718" fmla="*/ 3339268 h 3474328"/>
                  <a:gd name="connsiteX719" fmla="*/ 2397712 w 3482881"/>
                  <a:gd name="connsiteY719" fmla="*/ 3348632 h 3474328"/>
                  <a:gd name="connsiteX720" fmla="*/ 2454617 w 3482881"/>
                  <a:gd name="connsiteY720" fmla="*/ 3377806 h 3474328"/>
                  <a:gd name="connsiteX721" fmla="*/ 2452096 w 3482881"/>
                  <a:gd name="connsiteY721" fmla="*/ 3375644 h 3474328"/>
                  <a:gd name="connsiteX722" fmla="*/ 2470465 w 3482881"/>
                  <a:gd name="connsiteY722" fmla="*/ 3383928 h 3474328"/>
                  <a:gd name="connsiteX723" fmla="*/ 2494235 w 3482881"/>
                  <a:gd name="connsiteY723" fmla="*/ 3394013 h 3474328"/>
                  <a:gd name="connsiteX724" fmla="*/ 2463261 w 3482881"/>
                  <a:gd name="connsiteY724" fmla="*/ 3379967 h 3474328"/>
                  <a:gd name="connsiteX725" fmla="*/ 2458219 w 3482881"/>
                  <a:gd name="connsiteY725" fmla="*/ 3377806 h 3474328"/>
                  <a:gd name="connsiteX726" fmla="*/ 2453177 w 3482881"/>
                  <a:gd name="connsiteY726" fmla="*/ 3375284 h 3474328"/>
                  <a:gd name="connsiteX727" fmla="*/ 2442732 w 3482881"/>
                  <a:gd name="connsiteY727" fmla="*/ 3370242 h 3474328"/>
                  <a:gd name="connsiteX728" fmla="*/ 2422203 w 3482881"/>
                  <a:gd name="connsiteY728" fmla="*/ 3360158 h 3474328"/>
                  <a:gd name="connsiteX729" fmla="*/ 2403835 w 3482881"/>
                  <a:gd name="connsiteY729" fmla="*/ 3350794 h 3474328"/>
                  <a:gd name="connsiteX730" fmla="*/ 2390509 w 3482881"/>
                  <a:gd name="connsiteY730" fmla="*/ 3343230 h 3474328"/>
                  <a:gd name="connsiteX731" fmla="*/ 2387627 w 3482881"/>
                  <a:gd name="connsiteY731" fmla="*/ 3339628 h 3474328"/>
                  <a:gd name="connsiteX732" fmla="*/ 2424004 w 3482881"/>
                  <a:gd name="connsiteY732" fmla="*/ 3358717 h 3474328"/>
                  <a:gd name="connsiteX733" fmla="*/ 2447054 w 3482881"/>
                  <a:gd name="connsiteY733" fmla="*/ 3370602 h 3474328"/>
                  <a:gd name="connsiteX734" fmla="*/ 2459300 w 3482881"/>
                  <a:gd name="connsiteY734" fmla="*/ 3377085 h 3474328"/>
                  <a:gd name="connsiteX735" fmla="*/ 2471905 w 3482881"/>
                  <a:gd name="connsiteY735" fmla="*/ 3382848 h 3474328"/>
                  <a:gd name="connsiteX736" fmla="*/ 2497837 w 3482881"/>
                  <a:gd name="connsiteY736" fmla="*/ 3394733 h 3474328"/>
                  <a:gd name="connsiteX737" fmla="*/ 2510803 w 3482881"/>
                  <a:gd name="connsiteY737" fmla="*/ 3400496 h 3474328"/>
                  <a:gd name="connsiteX738" fmla="*/ 2523769 w 3482881"/>
                  <a:gd name="connsiteY738" fmla="*/ 3405538 h 3474328"/>
                  <a:gd name="connsiteX739" fmla="*/ 2570230 w 3482881"/>
                  <a:gd name="connsiteY739" fmla="*/ 3422105 h 3474328"/>
                  <a:gd name="connsiteX740" fmla="*/ 2567348 w 3482881"/>
                  <a:gd name="connsiteY740" fmla="*/ 3421385 h 3474328"/>
                  <a:gd name="connsiteX741" fmla="*/ 2618131 w 3482881"/>
                  <a:gd name="connsiteY741" fmla="*/ 3438313 h 3474328"/>
                  <a:gd name="connsiteX742" fmla="*/ 2628576 w 3482881"/>
                  <a:gd name="connsiteY742" fmla="*/ 3441554 h 3474328"/>
                  <a:gd name="connsiteX743" fmla="*/ 2631457 w 3482881"/>
                  <a:gd name="connsiteY743" fmla="*/ 3442274 h 3474328"/>
                  <a:gd name="connsiteX744" fmla="*/ 2633618 w 3482881"/>
                  <a:gd name="connsiteY744" fmla="*/ 3442274 h 3474328"/>
                  <a:gd name="connsiteX745" fmla="*/ 2641902 w 3482881"/>
                  <a:gd name="connsiteY745" fmla="*/ 3440834 h 3474328"/>
                  <a:gd name="connsiteX746" fmla="*/ 2651626 w 3482881"/>
                  <a:gd name="connsiteY746" fmla="*/ 3432190 h 3474328"/>
                  <a:gd name="connsiteX747" fmla="*/ 2653787 w 3482881"/>
                  <a:gd name="connsiteY747" fmla="*/ 3422105 h 3474328"/>
                  <a:gd name="connsiteX748" fmla="*/ 2650186 w 3482881"/>
                  <a:gd name="connsiteY748" fmla="*/ 3410220 h 3474328"/>
                  <a:gd name="connsiteX749" fmla="*/ 2649105 w 3482881"/>
                  <a:gd name="connsiteY749" fmla="*/ 3408780 h 3474328"/>
                  <a:gd name="connsiteX750" fmla="*/ 2647664 w 3482881"/>
                  <a:gd name="connsiteY750" fmla="*/ 3407339 h 3474328"/>
                  <a:gd name="connsiteX751" fmla="*/ 2644423 w 3482881"/>
                  <a:gd name="connsiteY751" fmla="*/ 3404457 h 3474328"/>
                  <a:gd name="connsiteX752" fmla="*/ 2640822 w 3482881"/>
                  <a:gd name="connsiteY752" fmla="*/ 3401216 h 3474328"/>
                  <a:gd name="connsiteX753" fmla="*/ 2628216 w 3482881"/>
                  <a:gd name="connsiteY753" fmla="*/ 3387890 h 3474328"/>
                  <a:gd name="connsiteX754" fmla="*/ 2588598 w 3482881"/>
                  <a:gd name="connsiteY754" fmla="*/ 3332065 h 3474328"/>
                  <a:gd name="connsiteX755" fmla="*/ 2590038 w 3482881"/>
                  <a:gd name="connsiteY755" fmla="*/ 3332065 h 3474328"/>
                  <a:gd name="connsiteX756" fmla="*/ 2575992 w 3482881"/>
                  <a:gd name="connsiteY756" fmla="*/ 3306853 h 3474328"/>
                  <a:gd name="connsiteX757" fmla="*/ 2563747 w 3482881"/>
                  <a:gd name="connsiteY757" fmla="*/ 3280562 h 3474328"/>
                  <a:gd name="connsiteX758" fmla="*/ 2568429 w 3482881"/>
                  <a:gd name="connsiteY758" fmla="*/ 3290286 h 3474328"/>
                  <a:gd name="connsiteX759" fmla="*/ 2573831 w 3482881"/>
                  <a:gd name="connsiteY759" fmla="*/ 3301091 h 3474328"/>
                  <a:gd name="connsiteX760" fmla="*/ 2579594 w 3482881"/>
                  <a:gd name="connsiteY760" fmla="*/ 3312976 h 3474328"/>
                  <a:gd name="connsiteX761" fmla="*/ 2586437 w 3482881"/>
                  <a:gd name="connsiteY761" fmla="*/ 3325582 h 3474328"/>
                  <a:gd name="connsiteX762" fmla="*/ 2623894 w 3482881"/>
                  <a:gd name="connsiteY762" fmla="*/ 3382848 h 3474328"/>
                  <a:gd name="connsiteX763" fmla="*/ 2621373 w 3482881"/>
                  <a:gd name="connsiteY763" fmla="*/ 3376725 h 3474328"/>
                  <a:gd name="connsiteX764" fmla="*/ 2634699 w 3482881"/>
                  <a:gd name="connsiteY764" fmla="*/ 3393653 h 3474328"/>
                  <a:gd name="connsiteX765" fmla="*/ 2641902 w 3482881"/>
                  <a:gd name="connsiteY765" fmla="*/ 3401216 h 3474328"/>
                  <a:gd name="connsiteX766" fmla="*/ 2646224 w 3482881"/>
                  <a:gd name="connsiteY766" fmla="*/ 3405178 h 3474328"/>
                  <a:gd name="connsiteX767" fmla="*/ 2646944 w 3482881"/>
                  <a:gd name="connsiteY767" fmla="*/ 3405898 h 3474328"/>
                  <a:gd name="connsiteX768" fmla="*/ 2646944 w 3482881"/>
                  <a:gd name="connsiteY768" fmla="*/ 3405898 h 3474328"/>
                  <a:gd name="connsiteX769" fmla="*/ 2647304 w 3482881"/>
                  <a:gd name="connsiteY769" fmla="*/ 3406619 h 3474328"/>
                  <a:gd name="connsiteX770" fmla="*/ 2648025 w 3482881"/>
                  <a:gd name="connsiteY770" fmla="*/ 3407339 h 3474328"/>
                  <a:gd name="connsiteX771" fmla="*/ 2654508 w 3482881"/>
                  <a:gd name="connsiteY771" fmla="*/ 3421025 h 3474328"/>
                  <a:gd name="connsiteX772" fmla="*/ 2650906 w 3482881"/>
                  <a:gd name="connsiteY772" fmla="*/ 3435432 h 3474328"/>
                  <a:gd name="connsiteX773" fmla="*/ 2637940 w 3482881"/>
                  <a:gd name="connsiteY773" fmla="*/ 3444075 h 3474328"/>
                  <a:gd name="connsiteX774" fmla="*/ 2649465 w 3482881"/>
                  <a:gd name="connsiteY774" fmla="*/ 3437953 h 3474328"/>
                  <a:gd name="connsiteX775" fmla="*/ 2656308 w 3482881"/>
                  <a:gd name="connsiteY775" fmla="*/ 3425347 h 3474328"/>
                  <a:gd name="connsiteX776" fmla="*/ 2653787 w 3482881"/>
                  <a:gd name="connsiteY776" fmla="*/ 3410580 h 3474328"/>
                  <a:gd name="connsiteX777" fmla="*/ 2649105 w 3482881"/>
                  <a:gd name="connsiteY777" fmla="*/ 3404818 h 3474328"/>
                  <a:gd name="connsiteX778" fmla="*/ 2646224 w 3482881"/>
                  <a:gd name="connsiteY778" fmla="*/ 3402297 h 3474328"/>
                  <a:gd name="connsiteX779" fmla="*/ 2642982 w 3482881"/>
                  <a:gd name="connsiteY779" fmla="*/ 3399415 h 3474328"/>
                  <a:gd name="connsiteX780" fmla="*/ 2637220 w 3482881"/>
                  <a:gd name="connsiteY780" fmla="*/ 3393653 h 3474328"/>
                  <a:gd name="connsiteX781" fmla="*/ 2604085 w 3482881"/>
                  <a:gd name="connsiteY781" fmla="*/ 3351874 h 3474328"/>
                  <a:gd name="connsiteX782" fmla="*/ 2594000 w 3482881"/>
                  <a:gd name="connsiteY782" fmla="*/ 3336747 h 3474328"/>
                  <a:gd name="connsiteX783" fmla="*/ 2587878 w 3482881"/>
                  <a:gd name="connsiteY783" fmla="*/ 3328463 h 3474328"/>
                  <a:gd name="connsiteX784" fmla="*/ 2583556 w 3482881"/>
                  <a:gd name="connsiteY784" fmla="*/ 3319459 h 3474328"/>
                  <a:gd name="connsiteX785" fmla="*/ 2579234 w 3482881"/>
                  <a:gd name="connsiteY785" fmla="*/ 3310455 h 3474328"/>
                  <a:gd name="connsiteX786" fmla="*/ 2571310 w 3482881"/>
                  <a:gd name="connsiteY786" fmla="*/ 3292087 h 3474328"/>
                  <a:gd name="connsiteX787" fmla="*/ 2563387 w 3482881"/>
                  <a:gd name="connsiteY787" fmla="*/ 3274799 h 3474328"/>
                  <a:gd name="connsiteX788" fmla="*/ 2564107 w 3482881"/>
                  <a:gd name="connsiteY788" fmla="*/ 3270477 h 3474328"/>
                  <a:gd name="connsiteX789" fmla="*/ 2568429 w 3482881"/>
                  <a:gd name="connsiteY789" fmla="*/ 3279841 h 3474328"/>
                  <a:gd name="connsiteX790" fmla="*/ 2574552 w 3482881"/>
                  <a:gd name="connsiteY790" fmla="*/ 3292447 h 3474328"/>
                  <a:gd name="connsiteX791" fmla="*/ 2592200 w 3482881"/>
                  <a:gd name="connsiteY791" fmla="*/ 3325582 h 3474328"/>
                  <a:gd name="connsiteX792" fmla="*/ 2597242 w 3482881"/>
                  <a:gd name="connsiteY792" fmla="*/ 3336387 h 3474328"/>
                  <a:gd name="connsiteX793" fmla="*/ 2608767 w 3482881"/>
                  <a:gd name="connsiteY793" fmla="*/ 3353315 h 3474328"/>
                  <a:gd name="connsiteX794" fmla="*/ 2615610 w 3482881"/>
                  <a:gd name="connsiteY794" fmla="*/ 3362319 h 3474328"/>
                  <a:gd name="connsiteX795" fmla="*/ 2619212 w 3482881"/>
                  <a:gd name="connsiteY795" fmla="*/ 3367001 h 3474328"/>
                  <a:gd name="connsiteX796" fmla="*/ 2623173 w 3482881"/>
                  <a:gd name="connsiteY796" fmla="*/ 3372043 h 3474328"/>
                  <a:gd name="connsiteX797" fmla="*/ 2632538 w 3482881"/>
                  <a:gd name="connsiteY797" fmla="*/ 3383208 h 3474328"/>
                  <a:gd name="connsiteX798" fmla="*/ 2637940 w 3482881"/>
                  <a:gd name="connsiteY798" fmla="*/ 3389331 h 3474328"/>
                  <a:gd name="connsiteX799" fmla="*/ 2644063 w 3482881"/>
                  <a:gd name="connsiteY799" fmla="*/ 3395814 h 3474328"/>
                  <a:gd name="connsiteX800" fmla="*/ 2647664 w 3482881"/>
                  <a:gd name="connsiteY800" fmla="*/ 3399415 h 3474328"/>
                  <a:gd name="connsiteX801" fmla="*/ 2651266 w 3482881"/>
                  <a:gd name="connsiteY801" fmla="*/ 3402657 h 3474328"/>
                  <a:gd name="connsiteX802" fmla="*/ 2655228 w 3482881"/>
                  <a:gd name="connsiteY802" fmla="*/ 3406979 h 3474328"/>
                  <a:gd name="connsiteX803" fmla="*/ 2659910 w 3482881"/>
                  <a:gd name="connsiteY803" fmla="*/ 3418864 h 3474328"/>
                  <a:gd name="connsiteX804" fmla="*/ 2656308 w 3482881"/>
                  <a:gd name="connsiteY804" fmla="*/ 3409860 h 3474328"/>
                  <a:gd name="connsiteX805" fmla="*/ 2653427 w 3482881"/>
                  <a:gd name="connsiteY805" fmla="*/ 3405898 h 3474328"/>
                  <a:gd name="connsiteX806" fmla="*/ 2651626 w 3482881"/>
                  <a:gd name="connsiteY806" fmla="*/ 3404097 h 3474328"/>
                  <a:gd name="connsiteX807" fmla="*/ 2650546 w 3482881"/>
                  <a:gd name="connsiteY807" fmla="*/ 3403377 h 3474328"/>
                  <a:gd name="connsiteX808" fmla="*/ 2649105 w 3482881"/>
                  <a:gd name="connsiteY808" fmla="*/ 3402297 h 3474328"/>
                  <a:gd name="connsiteX809" fmla="*/ 2650906 w 3482881"/>
                  <a:gd name="connsiteY809" fmla="*/ 3404097 h 3474328"/>
                  <a:gd name="connsiteX810" fmla="*/ 2652347 w 3482881"/>
                  <a:gd name="connsiteY810" fmla="*/ 3405538 h 3474328"/>
                  <a:gd name="connsiteX811" fmla="*/ 2654868 w 3482881"/>
                  <a:gd name="connsiteY811" fmla="*/ 3408780 h 3474328"/>
                  <a:gd name="connsiteX812" fmla="*/ 2658109 w 3482881"/>
                  <a:gd name="connsiteY812" fmla="*/ 3416343 h 3474328"/>
                  <a:gd name="connsiteX813" fmla="*/ 2657029 w 3482881"/>
                  <a:gd name="connsiteY813" fmla="*/ 3431830 h 3474328"/>
                  <a:gd name="connsiteX814" fmla="*/ 2634699 w 3482881"/>
                  <a:gd name="connsiteY814" fmla="*/ 3447317 h 3474328"/>
                  <a:gd name="connsiteX815" fmla="*/ 2628576 w 3482881"/>
                  <a:gd name="connsiteY815" fmla="*/ 3446957 h 3474328"/>
                  <a:gd name="connsiteX816" fmla="*/ 2626775 w 3482881"/>
                  <a:gd name="connsiteY816" fmla="*/ 3446597 h 3474328"/>
                  <a:gd name="connsiteX817" fmla="*/ 2624254 w 3482881"/>
                  <a:gd name="connsiteY817" fmla="*/ 3445876 h 3474328"/>
                  <a:gd name="connsiteX818" fmla="*/ 2619212 w 3482881"/>
                  <a:gd name="connsiteY818" fmla="*/ 3444436 h 3474328"/>
                  <a:gd name="connsiteX819" fmla="*/ 2601564 w 3482881"/>
                  <a:gd name="connsiteY819" fmla="*/ 3439033 h 3474328"/>
                  <a:gd name="connsiteX820" fmla="*/ 2575272 w 3482881"/>
                  <a:gd name="connsiteY820" fmla="*/ 3431470 h 3474328"/>
                  <a:gd name="connsiteX821" fmla="*/ 2614530 w 3482881"/>
                  <a:gd name="connsiteY821" fmla="*/ 3444796 h 3474328"/>
                  <a:gd name="connsiteX822" fmla="*/ 2624254 w 3482881"/>
                  <a:gd name="connsiteY822" fmla="*/ 3448037 h 3474328"/>
                  <a:gd name="connsiteX823" fmla="*/ 2626775 w 3482881"/>
                  <a:gd name="connsiteY823" fmla="*/ 3448758 h 3474328"/>
                  <a:gd name="connsiteX824" fmla="*/ 2628216 w 3482881"/>
                  <a:gd name="connsiteY824" fmla="*/ 3449118 h 3474328"/>
                  <a:gd name="connsiteX825" fmla="*/ 2631097 w 3482881"/>
                  <a:gd name="connsiteY825" fmla="*/ 3449838 h 3474328"/>
                  <a:gd name="connsiteX826" fmla="*/ 2644063 w 3482881"/>
                  <a:gd name="connsiteY826" fmla="*/ 3448037 h 3474328"/>
                  <a:gd name="connsiteX827" fmla="*/ 2660630 w 3482881"/>
                  <a:gd name="connsiteY827" fmla="*/ 3429309 h 3474328"/>
                  <a:gd name="connsiteX828" fmla="*/ 2654868 w 3482881"/>
                  <a:gd name="connsiteY828" fmla="*/ 3404818 h 3474328"/>
                  <a:gd name="connsiteX829" fmla="*/ 2652707 w 3482881"/>
                  <a:gd name="connsiteY829" fmla="*/ 3402297 h 3474328"/>
                  <a:gd name="connsiteX830" fmla="*/ 2649105 w 3482881"/>
                  <a:gd name="connsiteY830" fmla="*/ 3399055 h 3474328"/>
                  <a:gd name="connsiteX831" fmla="*/ 2645144 w 3482881"/>
                  <a:gd name="connsiteY831" fmla="*/ 3395093 h 3474328"/>
                  <a:gd name="connsiteX832" fmla="*/ 2641542 w 3482881"/>
                  <a:gd name="connsiteY832" fmla="*/ 3391132 h 3474328"/>
                  <a:gd name="connsiteX833" fmla="*/ 2634339 w 3482881"/>
                  <a:gd name="connsiteY833" fmla="*/ 3382848 h 3474328"/>
                  <a:gd name="connsiteX834" fmla="*/ 2630737 w 3482881"/>
                  <a:gd name="connsiteY834" fmla="*/ 3378886 h 3474328"/>
                  <a:gd name="connsiteX835" fmla="*/ 2627495 w 3482881"/>
                  <a:gd name="connsiteY835" fmla="*/ 3374564 h 3474328"/>
                  <a:gd name="connsiteX836" fmla="*/ 2621013 w 3482881"/>
                  <a:gd name="connsiteY836" fmla="*/ 3366280 h 3474328"/>
                  <a:gd name="connsiteX837" fmla="*/ 2614890 w 3482881"/>
                  <a:gd name="connsiteY837" fmla="*/ 3357636 h 3474328"/>
                  <a:gd name="connsiteX838" fmla="*/ 2603365 w 3482881"/>
                  <a:gd name="connsiteY838" fmla="*/ 3339989 h 3474328"/>
                  <a:gd name="connsiteX839" fmla="*/ 2592920 w 3482881"/>
                  <a:gd name="connsiteY839" fmla="*/ 3321981 h 3474328"/>
                  <a:gd name="connsiteX840" fmla="*/ 2587878 w 3482881"/>
                  <a:gd name="connsiteY840" fmla="*/ 3312976 h 3474328"/>
                  <a:gd name="connsiteX841" fmla="*/ 2583196 w 3482881"/>
                  <a:gd name="connsiteY841" fmla="*/ 3303612 h 3474328"/>
                  <a:gd name="connsiteX842" fmla="*/ 2574552 w 3482881"/>
                  <a:gd name="connsiteY842" fmla="*/ 3285244 h 3474328"/>
                  <a:gd name="connsiteX843" fmla="*/ 2566628 w 3482881"/>
                  <a:gd name="connsiteY843" fmla="*/ 3266515 h 3474328"/>
                  <a:gd name="connsiteX844" fmla="*/ 2555463 w 3482881"/>
                  <a:gd name="connsiteY844" fmla="*/ 3244545 h 3474328"/>
                  <a:gd name="connsiteX845" fmla="*/ 2545739 w 3482881"/>
                  <a:gd name="connsiteY845" fmla="*/ 3222215 h 3474328"/>
                  <a:gd name="connsiteX846" fmla="*/ 2531332 w 3482881"/>
                  <a:gd name="connsiteY846" fmla="*/ 3187640 h 3474328"/>
                  <a:gd name="connsiteX847" fmla="*/ 2524849 w 3482881"/>
                  <a:gd name="connsiteY847" fmla="*/ 3159907 h 3474328"/>
                  <a:gd name="connsiteX848" fmla="*/ 2519447 w 3482881"/>
                  <a:gd name="connsiteY848" fmla="*/ 3130374 h 3474328"/>
                  <a:gd name="connsiteX849" fmla="*/ 2516926 w 3482881"/>
                  <a:gd name="connsiteY849" fmla="*/ 3115247 h 3474328"/>
                  <a:gd name="connsiteX850" fmla="*/ 2515125 w 3482881"/>
                  <a:gd name="connsiteY850" fmla="*/ 3099760 h 3474328"/>
                  <a:gd name="connsiteX851" fmla="*/ 2511523 w 3482881"/>
                  <a:gd name="connsiteY851" fmla="*/ 3068786 h 3474328"/>
                  <a:gd name="connsiteX852" fmla="*/ 2508642 w 3482881"/>
                  <a:gd name="connsiteY852" fmla="*/ 3025207 h 3474328"/>
                  <a:gd name="connsiteX853" fmla="*/ 2506841 w 3482881"/>
                  <a:gd name="connsiteY853" fmla="*/ 2997834 h 3474328"/>
                  <a:gd name="connsiteX854" fmla="*/ 2506841 w 3482881"/>
                  <a:gd name="connsiteY854" fmla="*/ 2994593 h 3474328"/>
                  <a:gd name="connsiteX855" fmla="*/ 2506841 w 3482881"/>
                  <a:gd name="connsiteY855" fmla="*/ 2993872 h 3474328"/>
                  <a:gd name="connsiteX856" fmla="*/ 2507561 w 3482881"/>
                  <a:gd name="connsiteY856" fmla="*/ 2993872 h 3474328"/>
                  <a:gd name="connsiteX857" fmla="*/ 2509362 w 3482881"/>
                  <a:gd name="connsiteY857" fmla="*/ 2993872 h 3474328"/>
                  <a:gd name="connsiteX858" fmla="*/ 2516205 w 3482881"/>
                  <a:gd name="connsiteY858" fmla="*/ 2993872 h 3474328"/>
                  <a:gd name="connsiteX859" fmla="*/ 2529531 w 3482881"/>
                  <a:gd name="connsiteY859" fmla="*/ 2993872 h 3474328"/>
                  <a:gd name="connsiteX860" fmla="*/ 2555463 w 3482881"/>
                  <a:gd name="connsiteY860" fmla="*/ 2993872 h 3474328"/>
                  <a:gd name="connsiteX861" fmla="*/ 2561946 w 3482881"/>
                  <a:gd name="connsiteY861" fmla="*/ 2993872 h 3474328"/>
                  <a:gd name="connsiteX862" fmla="*/ 2566988 w 3482881"/>
                  <a:gd name="connsiteY862" fmla="*/ 2993872 h 3474328"/>
                  <a:gd name="connsiteX863" fmla="*/ 2573471 w 3482881"/>
                  <a:gd name="connsiteY863" fmla="*/ 2993872 h 3474328"/>
                  <a:gd name="connsiteX864" fmla="*/ 2597242 w 3482881"/>
                  <a:gd name="connsiteY864" fmla="*/ 2993872 h 3474328"/>
                  <a:gd name="connsiteX865" fmla="*/ 2591839 w 3482881"/>
                  <a:gd name="connsiteY865" fmla="*/ 2994593 h 3474328"/>
                  <a:gd name="connsiteX866" fmla="*/ 2602644 w 3482881"/>
                  <a:gd name="connsiteY866" fmla="*/ 2994593 h 3474328"/>
                  <a:gd name="connsiteX867" fmla="*/ 2613089 w 3482881"/>
                  <a:gd name="connsiteY867" fmla="*/ 2993872 h 3474328"/>
                  <a:gd name="connsiteX868" fmla="*/ 2633258 w 3482881"/>
                  <a:gd name="connsiteY868" fmla="*/ 2992432 h 3474328"/>
                  <a:gd name="connsiteX869" fmla="*/ 2651986 w 3482881"/>
                  <a:gd name="connsiteY869" fmla="*/ 2990631 h 3474328"/>
                  <a:gd name="connsiteX870" fmla="*/ 2669274 w 3482881"/>
                  <a:gd name="connsiteY870" fmla="*/ 2988110 h 3474328"/>
                  <a:gd name="connsiteX871" fmla="*/ 2669995 w 3482881"/>
                  <a:gd name="connsiteY871" fmla="*/ 2990631 h 3474328"/>
                  <a:gd name="connsiteX872" fmla="*/ 2694126 w 3482881"/>
                  <a:gd name="connsiteY872" fmla="*/ 2987029 h 3474328"/>
                  <a:gd name="connsiteX873" fmla="*/ 2718256 w 3482881"/>
                  <a:gd name="connsiteY873" fmla="*/ 2982347 h 3474328"/>
                  <a:gd name="connsiteX874" fmla="*/ 2730142 w 3482881"/>
                  <a:gd name="connsiteY874" fmla="*/ 2980186 h 3474328"/>
                  <a:gd name="connsiteX875" fmla="*/ 2736265 w 3482881"/>
                  <a:gd name="connsiteY875" fmla="*/ 2979106 h 3474328"/>
                  <a:gd name="connsiteX876" fmla="*/ 2742387 w 3482881"/>
                  <a:gd name="connsiteY876" fmla="*/ 2977665 h 3474328"/>
                  <a:gd name="connsiteX877" fmla="*/ 2766158 w 3482881"/>
                  <a:gd name="connsiteY877" fmla="*/ 2971902 h 3474328"/>
                  <a:gd name="connsiteX878" fmla="*/ 2749951 w 3482881"/>
                  <a:gd name="connsiteY878" fmla="*/ 2976585 h 3474328"/>
                  <a:gd name="connsiteX879" fmla="*/ 2734824 w 3482881"/>
                  <a:gd name="connsiteY879" fmla="*/ 2980186 h 3474328"/>
                  <a:gd name="connsiteX880" fmla="*/ 2716456 w 3482881"/>
                  <a:gd name="connsiteY880" fmla="*/ 2983788 h 3474328"/>
                  <a:gd name="connsiteX881" fmla="*/ 2696647 w 3482881"/>
                  <a:gd name="connsiteY881" fmla="*/ 2987390 h 3474328"/>
                  <a:gd name="connsiteX882" fmla="*/ 2676477 w 3482881"/>
                  <a:gd name="connsiteY882" fmla="*/ 2990271 h 3474328"/>
                  <a:gd name="connsiteX883" fmla="*/ 2657389 w 3482881"/>
                  <a:gd name="connsiteY883" fmla="*/ 2992792 h 3474328"/>
                  <a:gd name="connsiteX884" fmla="*/ 2648745 w 3482881"/>
                  <a:gd name="connsiteY884" fmla="*/ 2993872 h 3474328"/>
                  <a:gd name="connsiteX885" fmla="*/ 2640822 w 3482881"/>
                  <a:gd name="connsiteY885" fmla="*/ 2994593 h 3474328"/>
                  <a:gd name="connsiteX886" fmla="*/ 2658109 w 3482881"/>
                  <a:gd name="connsiteY886" fmla="*/ 2992072 h 3474328"/>
                  <a:gd name="connsiteX887" fmla="*/ 2649105 w 3482881"/>
                  <a:gd name="connsiteY887" fmla="*/ 2993152 h 3474328"/>
                  <a:gd name="connsiteX888" fmla="*/ 2639381 w 3482881"/>
                  <a:gd name="connsiteY888" fmla="*/ 2993872 h 3474328"/>
                  <a:gd name="connsiteX889" fmla="*/ 2618131 w 3482881"/>
                  <a:gd name="connsiteY889" fmla="*/ 2995673 h 3474328"/>
                  <a:gd name="connsiteX890" fmla="*/ 2573111 w 3482881"/>
                  <a:gd name="connsiteY890" fmla="*/ 2998194 h 3474328"/>
                  <a:gd name="connsiteX891" fmla="*/ 2559425 w 3482881"/>
                  <a:gd name="connsiteY891" fmla="*/ 2998554 h 3474328"/>
                  <a:gd name="connsiteX892" fmla="*/ 2541056 w 3482881"/>
                  <a:gd name="connsiteY892" fmla="*/ 2998554 h 3474328"/>
                  <a:gd name="connsiteX893" fmla="*/ 2523769 w 3482881"/>
                  <a:gd name="connsiteY893" fmla="*/ 2998554 h 3474328"/>
                  <a:gd name="connsiteX894" fmla="*/ 2515485 w 3482881"/>
                  <a:gd name="connsiteY894" fmla="*/ 2998554 h 3474328"/>
                  <a:gd name="connsiteX895" fmla="*/ 2513324 w 3482881"/>
                  <a:gd name="connsiteY895" fmla="*/ 2998554 h 3474328"/>
                  <a:gd name="connsiteX896" fmla="*/ 2512243 w 3482881"/>
                  <a:gd name="connsiteY896" fmla="*/ 2998554 h 3474328"/>
                  <a:gd name="connsiteX897" fmla="*/ 2511883 w 3482881"/>
                  <a:gd name="connsiteY897" fmla="*/ 2998554 h 3474328"/>
                  <a:gd name="connsiteX898" fmla="*/ 2511883 w 3482881"/>
                  <a:gd name="connsiteY898" fmla="*/ 2998915 h 3474328"/>
                  <a:gd name="connsiteX899" fmla="*/ 2511883 w 3482881"/>
                  <a:gd name="connsiteY899" fmla="*/ 3002876 h 3474328"/>
                  <a:gd name="connsiteX900" fmla="*/ 2513684 w 3482881"/>
                  <a:gd name="connsiteY900" fmla="*/ 3048257 h 3474328"/>
                  <a:gd name="connsiteX901" fmla="*/ 2514044 w 3482881"/>
                  <a:gd name="connsiteY901" fmla="*/ 3055100 h 3474328"/>
                  <a:gd name="connsiteX902" fmla="*/ 2514044 w 3482881"/>
                  <a:gd name="connsiteY902" fmla="*/ 3054020 h 3474328"/>
                  <a:gd name="connsiteX903" fmla="*/ 2512604 w 3482881"/>
                  <a:gd name="connsiteY903" fmla="*/ 3039253 h 3474328"/>
                  <a:gd name="connsiteX904" fmla="*/ 2511883 w 3482881"/>
                  <a:gd name="connsiteY904" fmla="*/ 3042134 h 3474328"/>
                  <a:gd name="connsiteX905" fmla="*/ 2512604 w 3482881"/>
                  <a:gd name="connsiteY905" fmla="*/ 3059062 h 3474328"/>
                  <a:gd name="connsiteX906" fmla="*/ 2513324 w 3482881"/>
                  <a:gd name="connsiteY906" fmla="*/ 3069146 h 3474328"/>
                  <a:gd name="connsiteX907" fmla="*/ 2514765 w 3482881"/>
                  <a:gd name="connsiteY907" fmla="*/ 3082112 h 3474328"/>
                  <a:gd name="connsiteX908" fmla="*/ 2518366 w 3482881"/>
                  <a:gd name="connsiteY908" fmla="*/ 3115607 h 3474328"/>
                  <a:gd name="connsiteX909" fmla="*/ 2522688 w 3482881"/>
                  <a:gd name="connsiteY909" fmla="*/ 3137577 h 3474328"/>
                  <a:gd name="connsiteX910" fmla="*/ 2527730 w 3482881"/>
                  <a:gd name="connsiteY910" fmla="*/ 3157026 h 3474328"/>
                  <a:gd name="connsiteX911" fmla="*/ 2526290 w 3482881"/>
                  <a:gd name="connsiteY911" fmla="*/ 3144780 h 3474328"/>
                  <a:gd name="connsiteX912" fmla="*/ 2522328 w 3482881"/>
                  <a:gd name="connsiteY912" fmla="*/ 3119569 h 3474328"/>
                  <a:gd name="connsiteX913" fmla="*/ 2521608 w 3482881"/>
                  <a:gd name="connsiteY913" fmla="*/ 3103002 h 3474328"/>
                  <a:gd name="connsiteX914" fmla="*/ 2518006 w 3482881"/>
                  <a:gd name="connsiteY914" fmla="*/ 3075989 h 3474328"/>
                  <a:gd name="connsiteX915" fmla="*/ 2517286 w 3482881"/>
                  <a:gd name="connsiteY915" fmla="*/ 3069867 h 3474328"/>
                  <a:gd name="connsiteX916" fmla="*/ 2516926 w 3482881"/>
                  <a:gd name="connsiteY916" fmla="*/ 3064104 h 3474328"/>
                  <a:gd name="connsiteX917" fmla="*/ 2515845 w 3482881"/>
                  <a:gd name="connsiteY917" fmla="*/ 3052219 h 3474328"/>
                  <a:gd name="connsiteX918" fmla="*/ 2512964 w 3482881"/>
                  <a:gd name="connsiteY918" fmla="*/ 3008999 h 3474328"/>
                  <a:gd name="connsiteX919" fmla="*/ 2512604 w 3482881"/>
                  <a:gd name="connsiteY919" fmla="*/ 3002876 h 3474328"/>
                  <a:gd name="connsiteX920" fmla="*/ 2512604 w 3482881"/>
                  <a:gd name="connsiteY920" fmla="*/ 2999635 h 3474328"/>
                  <a:gd name="connsiteX921" fmla="*/ 2512604 w 3482881"/>
                  <a:gd name="connsiteY921" fmla="*/ 2998915 h 3474328"/>
                  <a:gd name="connsiteX922" fmla="*/ 2512604 w 3482881"/>
                  <a:gd name="connsiteY922" fmla="*/ 2998915 h 3474328"/>
                  <a:gd name="connsiteX923" fmla="*/ 2512964 w 3482881"/>
                  <a:gd name="connsiteY923" fmla="*/ 2998915 h 3474328"/>
                  <a:gd name="connsiteX924" fmla="*/ 2514404 w 3482881"/>
                  <a:gd name="connsiteY924" fmla="*/ 2998915 h 3474328"/>
                  <a:gd name="connsiteX925" fmla="*/ 2527730 w 3482881"/>
                  <a:gd name="connsiteY925" fmla="*/ 2998915 h 3474328"/>
                  <a:gd name="connsiteX926" fmla="*/ 2557984 w 3482881"/>
                  <a:gd name="connsiteY926" fmla="*/ 2998915 h 3474328"/>
                  <a:gd name="connsiteX927" fmla="*/ 2531692 w 3482881"/>
                  <a:gd name="connsiteY927" fmla="*/ 2998915 h 3474328"/>
                  <a:gd name="connsiteX928" fmla="*/ 2518006 w 3482881"/>
                  <a:gd name="connsiteY928" fmla="*/ 2998915 h 3474328"/>
                  <a:gd name="connsiteX929" fmla="*/ 2514404 w 3482881"/>
                  <a:gd name="connsiteY929" fmla="*/ 2998915 h 3474328"/>
                  <a:gd name="connsiteX930" fmla="*/ 2512604 w 3482881"/>
                  <a:gd name="connsiteY930" fmla="*/ 2998915 h 3474328"/>
                  <a:gd name="connsiteX931" fmla="*/ 2512604 w 3482881"/>
                  <a:gd name="connsiteY931" fmla="*/ 2998915 h 3474328"/>
                  <a:gd name="connsiteX932" fmla="*/ 2512604 w 3482881"/>
                  <a:gd name="connsiteY932" fmla="*/ 2998915 h 3474328"/>
                  <a:gd name="connsiteX933" fmla="*/ 2512604 w 3482881"/>
                  <a:gd name="connsiteY933" fmla="*/ 3000355 h 3474328"/>
                  <a:gd name="connsiteX934" fmla="*/ 2512604 w 3482881"/>
                  <a:gd name="connsiteY934" fmla="*/ 3007198 h 3474328"/>
                  <a:gd name="connsiteX935" fmla="*/ 2516926 w 3482881"/>
                  <a:gd name="connsiteY935" fmla="*/ 3058341 h 3474328"/>
                  <a:gd name="connsiteX936" fmla="*/ 2520167 w 3482881"/>
                  <a:gd name="connsiteY936" fmla="*/ 3088235 h 3474328"/>
                  <a:gd name="connsiteX937" fmla="*/ 2522328 w 3482881"/>
                  <a:gd name="connsiteY937" fmla="*/ 3109845 h 3474328"/>
                  <a:gd name="connsiteX938" fmla="*/ 2524849 w 3482881"/>
                  <a:gd name="connsiteY938" fmla="*/ 3123531 h 3474328"/>
                  <a:gd name="connsiteX939" fmla="*/ 2527370 w 3482881"/>
                  <a:gd name="connsiteY939" fmla="*/ 3135416 h 3474328"/>
                  <a:gd name="connsiteX940" fmla="*/ 2531332 w 3482881"/>
                  <a:gd name="connsiteY940" fmla="*/ 3153064 h 3474328"/>
                  <a:gd name="connsiteX941" fmla="*/ 2536734 w 3482881"/>
                  <a:gd name="connsiteY941" fmla="*/ 3168191 h 3474328"/>
                  <a:gd name="connsiteX942" fmla="*/ 2533853 w 3482881"/>
                  <a:gd name="connsiteY942" fmla="*/ 3139378 h 3474328"/>
                  <a:gd name="connsiteX943" fmla="*/ 2529892 w 3482881"/>
                  <a:gd name="connsiteY943" fmla="*/ 3122450 h 3474328"/>
                  <a:gd name="connsiteX944" fmla="*/ 2528091 w 3482881"/>
                  <a:gd name="connsiteY944" fmla="*/ 3113446 h 3474328"/>
                  <a:gd name="connsiteX945" fmla="*/ 2526650 w 3482881"/>
                  <a:gd name="connsiteY945" fmla="*/ 3103362 h 3474328"/>
                  <a:gd name="connsiteX946" fmla="*/ 2524129 w 3482881"/>
                  <a:gd name="connsiteY946" fmla="*/ 3083553 h 3474328"/>
                  <a:gd name="connsiteX947" fmla="*/ 2521968 w 3482881"/>
                  <a:gd name="connsiteY947" fmla="*/ 3068426 h 3474328"/>
                  <a:gd name="connsiteX948" fmla="*/ 2521248 w 3482881"/>
                  <a:gd name="connsiteY948" fmla="*/ 3062663 h 3474328"/>
                  <a:gd name="connsiteX949" fmla="*/ 2521248 w 3482881"/>
                  <a:gd name="connsiteY949" fmla="*/ 3071307 h 3474328"/>
                  <a:gd name="connsiteX950" fmla="*/ 2523769 w 3482881"/>
                  <a:gd name="connsiteY950" fmla="*/ 3099400 h 3474328"/>
                  <a:gd name="connsiteX951" fmla="*/ 2520887 w 3482881"/>
                  <a:gd name="connsiteY951" fmla="*/ 3080311 h 3474328"/>
                  <a:gd name="connsiteX952" fmla="*/ 2519447 w 3482881"/>
                  <a:gd name="connsiteY952" fmla="*/ 3069507 h 3474328"/>
                  <a:gd name="connsiteX953" fmla="*/ 2518366 w 3482881"/>
                  <a:gd name="connsiteY953" fmla="*/ 3057981 h 3474328"/>
                  <a:gd name="connsiteX954" fmla="*/ 2515845 w 3482881"/>
                  <a:gd name="connsiteY954" fmla="*/ 3022325 h 3474328"/>
                  <a:gd name="connsiteX955" fmla="*/ 2514404 w 3482881"/>
                  <a:gd name="connsiteY955" fmla="*/ 3001796 h 3474328"/>
                  <a:gd name="connsiteX956" fmla="*/ 2516205 w 3482881"/>
                  <a:gd name="connsiteY956" fmla="*/ 3001076 h 3474328"/>
                  <a:gd name="connsiteX957" fmla="*/ 2518726 w 3482881"/>
                  <a:gd name="connsiteY957" fmla="*/ 3001076 h 3474328"/>
                  <a:gd name="connsiteX958" fmla="*/ 2523769 w 3482881"/>
                  <a:gd name="connsiteY958" fmla="*/ 3001076 h 3474328"/>
                  <a:gd name="connsiteX959" fmla="*/ 2534213 w 3482881"/>
                  <a:gd name="connsiteY959" fmla="*/ 3001076 h 3474328"/>
                  <a:gd name="connsiteX960" fmla="*/ 2555463 w 3482881"/>
                  <a:gd name="connsiteY960" fmla="*/ 3001076 h 3474328"/>
                  <a:gd name="connsiteX961" fmla="*/ 2560865 w 3482881"/>
                  <a:gd name="connsiteY961" fmla="*/ 3001076 h 3474328"/>
                  <a:gd name="connsiteX962" fmla="*/ 2565547 w 3482881"/>
                  <a:gd name="connsiteY962" fmla="*/ 3001076 h 3474328"/>
                  <a:gd name="connsiteX963" fmla="*/ 2572030 w 3482881"/>
                  <a:gd name="connsiteY963" fmla="*/ 3000715 h 3474328"/>
                  <a:gd name="connsiteX964" fmla="*/ 2597602 w 3482881"/>
                  <a:gd name="connsiteY964" fmla="*/ 2999635 h 3474328"/>
                  <a:gd name="connsiteX965" fmla="*/ 2603725 w 3482881"/>
                  <a:gd name="connsiteY965" fmla="*/ 2999635 h 3474328"/>
                  <a:gd name="connsiteX966" fmla="*/ 2609847 w 3482881"/>
                  <a:gd name="connsiteY966" fmla="*/ 2998915 h 3474328"/>
                  <a:gd name="connsiteX967" fmla="*/ 2622093 w 3482881"/>
                  <a:gd name="connsiteY967" fmla="*/ 2997834 h 3474328"/>
                  <a:gd name="connsiteX968" fmla="*/ 2645144 w 3482881"/>
                  <a:gd name="connsiteY968" fmla="*/ 2995673 h 3474328"/>
                  <a:gd name="connsiteX969" fmla="*/ 2642622 w 3482881"/>
                  <a:gd name="connsiteY969" fmla="*/ 2996394 h 3474328"/>
                  <a:gd name="connsiteX970" fmla="*/ 2660991 w 3482881"/>
                  <a:gd name="connsiteY970" fmla="*/ 2994232 h 3474328"/>
                  <a:gd name="connsiteX971" fmla="*/ 2679359 w 3482881"/>
                  <a:gd name="connsiteY971" fmla="*/ 2991711 h 3474328"/>
                  <a:gd name="connsiteX972" fmla="*/ 2715735 w 3482881"/>
                  <a:gd name="connsiteY972" fmla="*/ 2985589 h 3474328"/>
                  <a:gd name="connsiteX973" fmla="*/ 2695926 w 3482881"/>
                  <a:gd name="connsiteY973" fmla="*/ 2989910 h 3474328"/>
                  <a:gd name="connsiteX974" fmla="*/ 2682961 w 3482881"/>
                  <a:gd name="connsiteY974" fmla="*/ 2992792 h 3474328"/>
                  <a:gd name="connsiteX975" fmla="*/ 2695566 w 3482881"/>
                  <a:gd name="connsiteY975" fmla="*/ 2990631 h 3474328"/>
                  <a:gd name="connsiteX976" fmla="*/ 2708172 w 3482881"/>
                  <a:gd name="connsiteY976" fmla="*/ 2988110 h 3474328"/>
                  <a:gd name="connsiteX977" fmla="*/ 2733023 w 3482881"/>
                  <a:gd name="connsiteY977" fmla="*/ 2983068 h 3474328"/>
                  <a:gd name="connsiteX978" fmla="*/ 2757874 w 3482881"/>
                  <a:gd name="connsiteY978" fmla="*/ 2976945 h 3474328"/>
                  <a:gd name="connsiteX979" fmla="*/ 2782365 w 3482881"/>
                  <a:gd name="connsiteY979" fmla="*/ 2970462 h 3474328"/>
                  <a:gd name="connsiteX980" fmla="*/ 2764717 w 3482881"/>
                  <a:gd name="connsiteY980" fmla="*/ 2975504 h 3474328"/>
                  <a:gd name="connsiteX981" fmla="*/ 2782005 w 3482881"/>
                  <a:gd name="connsiteY981" fmla="*/ 2971902 h 3474328"/>
                  <a:gd name="connsiteX982" fmla="*/ 2814420 w 3482881"/>
                  <a:gd name="connsiteY982" fmla="*/ 2962898 h 3474328"/>
                  <a:gd name="connsiteX983" fmla="*/ 2822704 w 3482881"/>
                  <a:gd name="connsiteY983" fmla="*/ 2960737 h 3474328"/>
                  <a:gd name="connsiteX984" fmla="*/ 2830267 w 3482881"/>
                  <a:gd name="connsiteY984" fmla="*/ 2958216 h 3474328"/>
                  <a:gd name="connsiteX985" fmla="*/ 2842152 w 3482881"/>
                  <a:gd name="connsiteY985" fmla="*/ 2954255 h 3474328"/>
                  <a:gd name="connsiteX986" fmla="*/ 2864843 w 3482881"/>
                  <a:gd name="connsiteY986" fmla="*/ 2944530 h 3474328"/>
                  <a:gd name="connsiteX987" fmla="*/ 2867724 w 3482881"/>
                  <a:gd name="connsiteY987" fmla="*/ 2942369 h 3474328"/>
                  <a:gd name="connsiteX988" fmla="*/ 2852597 w 3482881"/>
                  <a:gd name="connsiteY988" fmla="*/ 2947051 h 3474328"/>
                  <a:gd name="connsiteX989" fmla="*/ 2820903 w 3482881"/>
                  <a:gd name="connsiteY989" fmla="*/ 2957856 h 3474328"/>
                  <a:gd name="connsiteX990" fmla="*/ 2791729 w 3482881"/>
                  <a:gd name="connsiteY990" fmla="*/ 2967220 h 3474328"/>
                  <a:gd name="connsiteX991" fmla="*/ 2818022 w 3482881"/>
                  <a:gd name="connsiteY991" fmla="*/ 2958577 h 3474328"/>
                  <a:gd name="connsiteX992" fmla="*/ 2843953 w 3482881"/>
                  <a:gd name="connsiteY992" fmla="*/ 2948852 h 3474328"/>
                  <a:gd name="connsiteX993" fmla="*/ 2848635 w 3482881"/>
                  <a:gd name="connsiteY993" fmla="*/ 2947411 h 3474328"/>
                  <a:gd name="connsiteX994" fmla="*/ 2864122 w 3482881"/>
                  <a:gd name="connsiteY994" fmla="*/ 2940928 h 3474328"/>
                  <a:gd name="connsiteX995" fmla="*/ 2879249 w 3482881"/>
                  <a:gd name="connsiteY995" fmla="*/ 2934085 h 3474328"/>
                  <a:gd name="connsiteX996" fmla="*/ 2905541 w 3482881"/>
                  <a:gd name="connsiteY996" fmla="*/ 2924361 h 3474328"/>
                  <a:gd name="connsiteX997" fmla="*/ 2902299 w 3482881"/>
                  <a:gd name="connsiteY997" fmla="*/ 2927242 h 3474328"/>
                  <a:gd name="connsiteX998" fmla="*/ 2902299 w 3482881"/>
                  <a:gd name="connsiteY998" fmla="*/ 2928323 h 3474328"/>
                  <a:gd name="connsiteX999" fmla="*/ 2938676 w 3482881"/>
                  <a:gd name="connsiteY999" fmla="*/ 2911395 h 3474328"/>
                  <a:gd name="connsiteX1000" fmla="*/ 2926070 w 3482881"/>
                  <a:gd name="connsiteY1000" fmla="*/ 2914276 h 3474328"/>
                  <a:gd name="connsiteX1001" fmla="*/ 2964607 w 3482881"/>
                  <a:gd name="connsiteY1001" fmla="*/ 2895548 h 3474328"/>
                  <a:gd name="connsiteX1002" fmla="*/ 3003865 w 3482881"/>
                  <a:gd name="connsiteY1002" fmla="*/ 2874298 h 3474328"/>
                  <a:gd name="connsiteX1003" fmla="*/ 3080220 w 3482881"/>
                  <a:gd name="connsiteY1003" fmla="*/ 2825316 h 3474328"/>
                  <a:gd name="connsiteX1004" fmla="*/ 3097868 w 3482881"/>
                  <a:gd name="connsiteY1004" fmla="*/ 2811990 h 3474328"/>
                  <a:gd name="connsiteX1005" fmla="*/ 3114795 w 3482881"/>
                  <a:gd name="connsiteY1005" fmla="*/ 2798664 h 3474328"/>
                  <a:gd name="connsiteX1006" fmla="*/ 3131003 w 3482881"/>
                  <a:gd name="connsiteY1006" fmla="*/ 2785338 h 3474328"/>
                  <a:gd name="connsiteX1007" fmla="*/ 3146129 w 3482881"/>
                  <a:gd name="connsiteY1007" fmla="*/ 2772372 h 3474328"/>
                  <a:gd name="connsiteX1008" fmla="*/ 3160176 w 3482881"/>
                  <a:gd name="connsiteY1008" fmla="*/ 2759406 h 3474328"/>
                  <a:gd name="connsiteX1009" fmla="*/ 3173142 w 3482881"/>
                  <a:gd name="connsiteY1009" fmla="*/ 2746801 h 3474328"/>
                  <a:gd name="connsiteX1010" fmla="*/ 3195832 w 3482881"/>
                  <a:gd name="connsiteY1010" fmla="*/ 2723751 h 3474328"/>
                  <a:gd name="connsiteX1011" fmla="*/ 3198713 w 3482881"/>
                  <a:gd name="connsiteY1011" fmla="*/ 2728433 h 3474328"/>
                  <a:gd name="connsiteX1012" fmla="*/ 3176383 w 3482881"/>
                  <a:gd name="connsiteY1012" fmla="*/ 2750402 h 3474328"/>
                  <a:gd name="connsiteX1013" fmla="*/ 3162697 w 3482881"/>
                  <a:gd name="connsiteY1013" fmla="*/ 2763368 h 3474328"/>
                  <a:gd name="connsiteX1014" fmla="*/ 3155494 w 3482881"/>
                  <a:gd name="connsiteY1014" fmla="*/ 2770211 h 3474328"/>
                  <a:gd name="connsiteX1015" fmla="*/ 3147930 w 3482881"/>
                  <a:gd name="connsiteY1015" fmla="*/ 2777055 h 3474328"/>
                  <a:gd name="connsiteX1016" fmla="*/ 3132083 w 3482881"/>
                  <a:gd name="connsiteY1016" fmla="*/ 2790741 h 3474328"/>
                  <a:gd name="connsiteX1017" fmla="*/ 3115876 w 3482881"/>
                  <a:gd name="connsiteY1017" fmla="*/ 2804067 h 3474328"/>
                  <a:gd name="connsiteX1018" fmla="*/ 3100029 w 3482881"/>
                  <a:gd name="connsiteY1018" fmla="*/ 2816672 h 3474328"/>
                  <a:gd name="connsiteX1019" fmla="*/ 3084902 w 3482881"/>
                  <a:gd name="connsiteY1019" fmla="*/ 2828558 h 3474328"/>
                  <a:gd name="connsiteX1020" fmla="*/ 3170620 w 3482881"/>
                  <a:gd name="connsiteY1020" fmla="*/ 2752924 h 3474328"/>
                  <a:gd name="connsiteX1021" fmla="*/ 3160536 w 3482881"/>
                  <a:gd name="connsiteY1021" fmla="*/ 2761207 h 3474328"/>
                  <a:gd name="connsiteX1022" fmla="*/ 3146490 w 3482881"/>
                  <a:gd name="connsiteY1022" fmla="*/ 2773453 h 3474328"/>
                  <a:gd name="connsiteX1023" fmla="*/ 3129922 w 3482881"/>
                  <a:gd name="connsiteY1023" fmla="*/ 2787859 h 3474328"/>
                  <a:gd name="connsiteX1024" fmla="*/ 3121278 w 3482881"/>
                  <a:gd name="connsiteY1024" fmla="*/ 2795783 h 3474328"/>
                  <a:gd name="connsiteX1025" fmla="*/ 3112274 w 3482881"/>
                  <a:gd name="connsiteY1025" fmla="*/ 2803346 h 3474328"/>
                  <a:gd name="connsiteX1026" fmla="*/ 3094986 w 3482881"/>
                  <a:gd name="connsiteY1026" fmla="*/ 2817393 h 3474328"/>
                  <a:gd name="connsiteX1027" fmla="*/ 3087063 w 3482881"/>
                  <a:gd name="connsiteY1027" fmla="*/ 2823876 h 3474328"/>
                  <a:gd name="connsiteX1028" fmla="*/ 3079499 w 3482881"/>
                  <a:gd name="connsiteY1028" fmla="*/ 2829278 h 3474328"/>
                  <a:gd name="connsiteX1029" fmla="*/ 3061851 w 3482881"/>
                  <a:gd name="connsiteY1029" fmla="*/ 2840083 h 3474328"/>
                  <a:gd name="connsiteX1030" fmla="*/ 3051767 w 3482881"/>
                  <a:gd name="connsiteY1030" fmla="*/ 2846926 h 3474328"/>
                  <a:gd name="connsiteX1031" fmla="*/ 3042403 w 3482881"/>
                  <a:gd name="connsiteY1031" fmla="*/ 2853049 h 3474328"/>
                  <a:gd name="connsiteX1032" fmla="*/ 3025475 w 3482881"/>
                  <a:gd name="connsiteY1032" fmla="*/ 2863854 h 3474328"/>
                  <a:gd name="connsiteX1033" fmla="*/ 2998823 w 3482881"/>
                  <a:gd name="connsiteY1033" fmla="*/ 2880061 h 3474328"/>
                  <a:gd name="connsiteX1034" fmla="*/ 2979374 w 3482881"/>
                  <a:gd name="connsiteY1034" fmla="*/ 2891946 h 3474328"/>
                  <a:gd name="connsiteX1035" fmla="*/ 2963527 w 3482881"/>
                  <a:gd name="connsiteY1035" fmla="*/ 2900951 h 3474328"/>
                  <a:gd name="connsiteX1036" fmla="*/ 2948400 w 3482881"/>
                  <a:gd name="connsiteY1036" fmla="*/ 2909234 h 3474328"/>
                  <a:gd name="connsiteX1037" fmla="*/ 2940116 w 3482881"/>
                  <a:gd name="connsiteY1037" fmla="*/ 2913556 h 3474328"/>
                  <a:gd name="connsiteX1038" fmla="*/ 2930752 w 3482881"/>
                  <a:gd name="connsiteY1038" fmla="*/ 2917878 h 3474328"/>
                  <a:gd name="connsiteX1039" fmla="*/ 2906621 w 3482881"/>
                  <a:gd name="connsiteY1039" fmla="*/ 2928683 h 3474328"/>
                  <a:gd name="connsiteX1040" fmla="*/ 2891134 w 3482881"/>
                  <a:gd name="connsiteY1040" fmla="*/ 2934806 h 3474328"/>
                  <a:gd name="connsiteX1041" fmla="*/ 2872406 w 3482881"/>
                  <a:gd name="connsiteY1041" fmla="*/ 2941649 h 3474328"/>
                  <a:gd name="connsiteX1042" fmla="*/ 2867364 w 3482881"/>
                  <a:gd name="connsiteY1042" fmla="*/ 2944890 h 3474328"/>
                  <a:gd name="connsiteX1043" fmla="*/ 2862321 w 3482881"/>
                  <a:gd name="connsiteY1043" fmla="*/ 2947051 h 3474328"/>
                  <a:gd name="connsiteX1044" fmla="*/ 2856559 w 3482881"/>
                  <a:gd name="connsiteY1044" fmla="*/ 2949212 h 3474328"/>
                  <a:gd name="connsiteX1045" fmla="*/ 2837110 w 3482881"/>
                  <a:gd name="connsiteY1045" fmla="*/ 2957136 h 3474328"/>
                  <a:gd name="connsiteX1046" fmla="*/ 2852957 w 3482881"/>
                  <a:gd name="connsiteY1046" fmla="*/ 2952814 h 3474328"/>
                  <a:gd name="connsiteX1047" fmla="*/ 2863402 w 3482881"/>
                  <a:gd name="connsiteY1047" fmla="*/ 2949572 h 3474328"/>
                  <a:gd name="connsiteX1048" fmla="*/ 2874927 w 3482881"/>
                  <a:gd name="connsiteY1048" fmla="*/ 2945250 h 3474328"/>
                  <a:gd name="connsiteX1049" fmla="*/ 2901219 w 3482881"/>
                  <a:gd name="connsiteY1049" fmla="*/ 2935166 h 3474328"/>
                  <a:gd name="connsiteX1050" fmla="*/ 2930032 w 3482881"/>
                  <a:gd name="connsiteY1050" fmla="*/ 2922200 h 3474328"/>
                  <a:gd name="connsiteX1051" fmla="*/ 3043123 w 3482881"/>
                  <a:gd name="connsiteY1051" fmla="*/ 2859172 h 3474328"/>
                  <a:gd name="connsiteX1052" fmla="*/ 3022594 w 3482881"/>
                  <a:gd name="connsiteY1052" fmla="*/ 2873218 h 3474328"/>
                  <a:gd name="connsiteX1053" fmla="*/ 3052127 w 3482881"/>
                  <a:gd name="connsiteY1053" fmla="*/ 2854489 h 3474328"/>
                  <a:gd name="connsiteX1054" fmla="*/ 3064012 w 3482881"/>
                  <a:gd name="connsiteY1054" fmla="*/ 2846206 h 3474328"/>
                  <a:gd name="connsiteX1055" fmla="*/ 3074817 w 3482881"/>
                  <a:gd name="connsiteY1055" fmla="*/ 2838642 h 3474328"/>
                  <a:gd name="connsiteX1056" fmla="*/ 3084902 w 3482881"/>
                  <a:gd name="connsiteY1056" fmla="*/ 2831439 h 3474328"/>
                  <a:gd name="connsiteX1057" fmla="*/ 3094626 w 3482881"/>
                  <a:gd name="connsiteY1057" fmla="*/ 2824236 h 3474328"/>
                  <a:gd name="connsiteX1058" fmla="*/ 3114795 w 3482881"/>
                  <a:gd name="connsiteY1058" fmla="*/ 2808028 h 3474328"/>
                  <a:gd name="connsiteX1059" fmla="*/ 3110834 w 3482881"/>
                  <a:gd name="connsiteY1059" fmla="*/ 2810910 h 3474328"/>
                  <a:gd name="connsiteX1060" fmla="*/ 3126681 w 3482881"/>
                  <a:gd name="connsiteY1060" fmla="*/ 2797584 h 3474328"/>
                  <a:gd name="connsiteX1061" fmla="*/ 3137125 w 3482881"/>
                  <a:gd name="connsiteY1061" fmla="*/ 2788580 h 3474328"/>
                  <a:gd name="connsiteX1062" fmla="*/ 3149011 w 3482881"/>
                  <a:gd name="connsiteY1062" fmla="*/ 2779215 h 3474328"/>
                  <a:gd name="connsiteX1063" fmla="*/ 3157294 w 3482881"/>
                  <a:gd name="connsiteY1063" fmla="*/ 2773453 h 3474328"/>
                  <a:gd name="connsiteX1064" fmla="*/ 3172061 w 3482881"/>
                  <a:gd name="connsiteY1064" fmla="*/ 2760847 h 3474328"/>
                  <a:gd name="connsiteX1065" fmla="*/ 3213480 w 3482881"/>
                  <a:gd name="connsiteY1065" fmla="*/ 2717628 h 3474328"/>
                  <a:gd name="connsiteX1066" fmla="*/ 3225365 w 3482881"/>
                  <a:gd name="connsiteY1066" fmla="*/ 2705022 h 3474328"/>
                  <a:gd name="connsiteX1067" fmla="*/ 3237251 w 3482881"/>
                  <a:gd name="connsiteY1067" fmla="*/ 2692056 h 3474328"/>
                  <a:gd name="connsiteX1068" fmla="*/ 3248776 w 3482881"/>
                  <a:gd name="connsiteY1068" fmla="*/ 2679090 h 3474328"/>
                  <a:gd name="connsiteX1069" fmla="*/ 3259941 w 3482881"/>
                  <a:gd name="connsiteY1069" fmla="*/ 2665764 h 3474328"/>
                  <a:gd name="connsiteX1070" fmla="*/ 3256339 w 3482881"/>
                  <a:gd name="connsiteY1070" fmla="*/ 2667205 h 3474328"/>
                  <a:gd name="connsiteX1071" fmla="*/ 3271466 w 3482881"/>
                  <a:gd name="connsiteY1071" fmla="*/ 2648116 h 3474328"/>
                  <a:gd name="connsiteX1072" fmla="*/ 3282631 w 3482881"/>
                  <a:gd name="connsiteY1072" fmla="*/ 2633350 h 3474328"/>
                  <a:gd name="connsiteX1073" fmla="*/ 3293076 w 3482881"/>
                  <a:gd name="connsiteY1073" fmla="*/ 2618943 h 3474328"/>
                  <a:gd name="connsiteX1074" fmla="*/ 3298838 w 3482881"/>
                  <a:gd name="connsiteY1074" fmla="*/ 2610299 h 3474328"/>
                  <a:gd name="connsiteX1075" fmla="*/ 3304961 w 3482881"/>
                  <a:gd name="connsiteY1075" fmla="*/ 2599855 h 3474328"/>
                  <a:gd name="connsiteX1076" fmla="*/ 3304241 w 3482881"/>
                  <a:gd name="connsiteY1076" fmla="*/ 2597333 h 3474328"/>
                  <a:gd name="connsiteX1077" fmla="*/ 3246615 w 3482881"/>
                  <a:gd name="connsiteY1077" fmla="*/ 2675489 h 3474328"/>
                  <a:gd name="connsiteX1078" fmla="*/ 3265343 w 3482881"/>
                  <a:gd name="connsiteY1078" fmla="*/ 2649557 h 3474328"/>
                  <a:gd name="connsiteX1079" fmla="*/ 3270386 w 3482881"/>
                  <a:gd name="connsiteY1079" fmla="*/ 2641994 h 3474328"/>
                  <a:gd name="connsiteX1080" fmla="*/ 3285512 w 3482881"/>
                  <a:gd name="connsiteY1080" fmla="*/ 2620024 h 3474328"/>
                  <a:gd name="connsiteX1081" fmla="*/ 3286593 w 3482881"/>
                  <a:gd name="connsiteY1081" fmla="*/ 2621464 h 3474328"/>
                  <a:gd name="connsiteX1082" fmla="*/ 3295597 w 3482881"/>
                  <a:gd name="connsiteY1082" fmla="*/ 2609219 h 3474328"/>
                  <a:gd name="connsiteX1083" fmla="*/ 3304241 w 3482881"/>
                  <a:gd name="connsiteY1083" fmla="*/ 2596253 h 3474328"/>
                  <a:gd name="connsiteX1084" fmla="*/ 3315046 w 3482881"/>
                  <a:gd name="connsiteY1084" fmla="*/ 2581126 h 3474328"/>
                  <a:gd name="connsiteX1085" fmla="*/ 3324770 w 3482881"/>
                  <a:gd name="connsiteY1085" fmla="*/ 2563838 h 3474328"/>
                  <a:gd name="connsiteX1086" fmla="*/ 3334134 w 3482881"/>
                  <a:gd name="connsiteY1086" fmla="*/ 2546190 h 3474328"/>
                  <a:gd name="connsiteX1087" fmla="*/ 3329452 w 3482881"/>
                  <a:gd name="connsiteY1087" fmla="*/ 2555195 h 3474328"/>
                  <a:gd name="connsiteX1088" fmla="*/ 3339537 w 3482881"/>
                  <a:gd name="connsiteY1088" fmla="*/ 2538267 h 3474328"/>
                  <a:gd name="connsiteX1089" fmla="*/ 3346380 w 3482881"/>
                  <a:gd name="connsiteY1089" fmla="*/ 2524581 h 3474328"/>
                  <a:gd name="connsiteX1090" fmla="*/ 3353583 w 3482881"/>
                  <a:gd name="connsiteY1090" fmla="*/ 2509814 h 3474328"/>
                  <a:gd name="connsiteX1091" fmla="*/ 3363308 w 3482881"/>
                  <a:gd name="connsiteY1091" fmla="*/ 2489645 h 3474328"/>
                  <a:gd name="connsiteX1092" fmla="*/ 3300999 w 3482881"/>
                  <a:gd name="connsiteY1092" fmla="*/ 2598774 h 3474328"/>
                  <a:gd name="connsiteX1093" fmla="*/ 3309643 w 3482881"/>
                  <a:gd name="connsiteY1093" fmla="*/ 2584728 h 3474328"/>
                  <a:gd name="connsiteX1094" fmla="*/ 3319368 w 3482881"/>
                  <a:gd name="connsiteY1094" fmla="*/ 2568160 h 3474328"/>
                  <a:gd name="connsiteX1095" fmla="*/ 3339176 w 3482881"/>
                  <a:gd name="connsiteY1095" fmla="*/ 2532144 h 3474328"/>
                  <a:gd name="connsiteX1096" fmla="*/ 3355744 w 3482881"/>
                  <a:gd name="connsiteY1096" fmla="*/ 2498649 h 3474328"/>
                  <a:gd name="connsiteX1097" fmla="*/ 3365469 w 3482881"/>
                  <a:gd name="connsiteY1097" fmla="*/ 2476679 h 3474328"/>
                  <a:gd name="connsiteX1098" fmla="*/ 3405446 w 3482881"/>
                  <a:gd name="connsiteY1098" fmla="*/ 2374393 h 3474328"/>
                  <a:gd name="connsiteX1099" fmla="*/ 3397523 w 3482881"/>
                  <a:gd name="connsiteY1099" fmla="*/ 2407528 h 3474328"/>
                  <a:gd name="connsiteX1100" fmla="*/ 3396802 w 3482881"/>
                  <a:gd name="connsiteY1100" fmla="*/ 2412210 h 3474328"/>
                  <a:gd name="connsiteX1101" fmla="*/ 3392841 w 3482881"/>
                  <a:gd name="connsiteY1101" fmla="*/ 2424816 h 3474328"/>
                  <a:gd name="connsiteX1102" fmla="*/ 3364748 w 3482881"/>
                  <a:gd name="connsiteY1102" fmla="*/ 2491806 h 3474328"/>
                  <a:gd name="connsiteX1103" fmla="*/ 3372672 w 3482881"/>
                  <a:gd name="connsiteY1103" fmla="*/ 2473798 h 3474328"/>
                  <a:gd name="connsiteX1104" fmla="*/ 3362227 w 3482881"/>
                  <a:gd name="connsiteY1104" fmla="*/ 2494327 h 3474328"/>
                  <a:gd name="connsiteX1105" fmla="*/ 3355024 w 3482881"/>
                  <a:gd name="connsiteY1105" fmla="*/ 2508733 h 3474328"/>
                  <a:gd name="connsiteX1106" fmla="*/ 3347100 w 3482881"/>
                  <a:gd name="connsiteY1106" fmla="*/ 2524581 h 3474328"/>
                  <a:gd name="connsiteX1107" fmla="*/ 3338816 w 3482881"/>
                  <a:gd name="connsiteY1107" fmla="*/ 2540788 h 3474328"/>
                  <a:gd name="connsiteX1108" fmla="*/ 3330172 w 3482881"/>
                  <a:gd name="connsiteY1108" fmla="*/ 2556635 h 3474328"/>
                  <a:gd name="connsiteX1109" fmla="*/ 3315406 w 3482881"/>
                  <a:gd name="connsiteY1109" fmla="*/ 2582927 h 3474328"/>
                  <a:gd name="connsiteX1110" fmla="*/ 3315406 w 3482881"/>
                  <a:gd name="connsiteY1110" fmla="*/ 2585808 h 3474328"/>
                  <a:gd name="connsiteX1111" fmla="*/ 3319368 w 3482881"/>
                  <a:gd name="connsiteY1111" fmla="*/ 2580766 h 3474328"/>
                  <a:gd name="connsiteX1112" fmla="*/ 3334134 w 3482881"/>
                  <a:gd name="connsiteY1112" fmla="*/ 2556635 h 3474328"/>
                  <a:gd name="connsiteX1113" fmla="*/ 3344579 w 3482881"/>
                  <a:gd name="connsiteY1113" fmla="*/ 2534665 h 3474328"/>
                  <a:gd name="connsiteX1114" fmla="*/ 3361507 w 3482881"/>
                  <a:gd name="connsiteY1114" fmla="*/ 2500810 h 3474328"/>
                  <a:gd name="connsiteX1115" fmla="*/ 3379154 w 3482881"/>
                  <a:gd name="connsiteY1115" fmla="*/ 2462272 h 3474328"/>
                  <a:gd name="connsiteX1116" fmla="*/ 3377714 w 3482881"/>
                  <a:gd name="connsiteY1116" fmla="*/ 2472357 h 3474328"/>
                  <a:gd name="connsiteX1117" fmla="*/ 3393201 w 3482881"/>
                  <a:gd name="connsiteY1117" fmla="*/ 2434900 h 3474328"/>
                  <a:gd name="connsiteX1118" fmla="*/ 3396802 w 3482881"/>
                  <a:gd name="connsiteY1118" fmla="*/ 2425536 h 3474328"/>
                  <a:gd name="connsiteX1119" fmla="*/ 3398603 w 3482881"/>
                  <a:gd name="connsiteY1119" fmla="*/ 2420854 h 3474328"/>
                  <a:gd name="connsiteX1120" fmla="*/ 3400404 w 3482881"/>
                  <a:gd name="connsiteY1120" fmla="*/ 2416172 h 3474328"/>
                  <a:gd name="connsiteX1121" fmla="*/ 3406887 w 3482881"/>
                  <a:gd name="connsiteY1121" fmla="*/ 2397083 h 3474328"/>
                  <a:gd name="connsiteX1122" fmla="*/ 3404726 w 3482881"/>
                  <a:gd name="connsiteY1122" fmla="*/ 2404286 h 3474328"/>
                  <a:gd name="connsiteX1123" fmla="*/ 3414090 w 3482881"/>
                  <a:gd name="connsiteY1123" fmla="*/ 2378715 h 3474328"/>
                  <a:gd name="connsiteX1124" fmla="*/ 3423455 w 3482881"/>
                  <a:gd name="connsiteY1124" fmla="*/ 2345580 h 3474328"/>
                  <a:gd name="connsiteX1125" fmla="*/ 3425976 w 3482881"/>
                  <a:gd name="connsiteY1125" fmla="*/ 2336576 h 3474328"/>
                  <a:gd name="connsiteX1126" fmla="*/ 3428137 w 3482881"/>
                  <a:gd name="connsiteY1126" fmla="*/ 2327211 h 3474328"/>
                  <a:gd name="connsiteX1127" fmla="*/ 3432459 w 3482881"/>
                  <a:gd name="connsiteY1127" fmla="*/ 2307763 h 3474328"/>
                  <a:gd name="connsiteX1128" fmla="*/ 3440743 w 3482881"/>
                  <a:gd name="connsiteY1128" fmla="*/ 2267065 h 3474328"/>
                  <a:gd name="connsiteX1129" fmla="*/ 3443984 w 3482881"/>
                  <a:gd name="connsiteY1129" fmla="*/ 2247616 h 3474328"/>
                  <a:gd name="connsiteX1130" fmla="*/ 3447225 w 3482881"/>
                  <a:gd name="connsiteY1130" fmla="*/ 2221324 h 3474328"/>
                  <a:gd name="connsiteX1131" fmla="*/ 3449026 w 3482881"/>
                  <a:gd name="connsiteY1131" fmla="*/ 2206917 h 3474328"/>
                  <a:gd name="connsiteX1132" fmla="*/ 3450107 w 3482881"/>
                  <a:gd name="connsiteY1132" fmla="*/ 2192151 h 3474328"/>
                  <a:gd name="connsiteX1133" fmla="*/ 3451908 w 3482881"/>
                  <a:gd name="connsiteY1133" fmla="*/ 2164058 h 3474328"/>
                  <a:gd name="connsiteX1134" fmla="*/ 3452268 w 3482881"/>
                  <a:gd name="connsiteY1134" fmla="*/ 2151452 h 3474328"/>
                  <a:gd name="connsiteX1135" fmla="*/ 3452268 w 3482881"/>
                  <a:gd name="connsiteY1135" fmla="*/ 2140647 h 3474328"/>
                  <a:gd name="connsiteX1136" fmla="*/ 3452268 w 3482881"/>
                  <a:gd name="connsiteY1136" fmla="*/ 2126241 h 3474328"/>
                  <a:gd name="connsiteX1137" fmla="*/ 3450107 w 3482881"/>
                  <a:gd name="connsiteY1137" fmla="*/ 2139927 h 3474328"/>
                  <a:gd name="connsiteX1138" fmla="*/ 3451187 w 3482881"/>
                  <a:gd name="connsiteY1138" fmla="*/ 2066814 h 3474328"/>
                  <a:gd name="connsiteX1139" fmla="*/ 3449747 w 3482881"/>
                  <a:gd name="connsiteY1139" fmla="*/ 1989739 h 3474328"/>
                  <a:gd name="connsiteX1140" fmla="*/ 3448666 w 3482881"/>
                  <a:gd name="connsiteY1140" fmla="*/ 2058530 h 3474328"/>
                  <a:gd name="connsiteX1141" fmla="*/ 3444344 w 3482881"/>
                  <a:gd name="connsiteY1141" fmla="*/ 1935355 h 3474328"/>
                  <a:gd name="connsiteX1142" fmla="*/ 3446865 w 3482881"/>
                  <a:gd name="connsiteY1142" fmla="*/ 1927431 h 3474328"/>
                  <a:gd name="connsiteX1143" fmla="*/ 3445424 w 3482881"/>
                  <a:gd name="connsiteY1143" fmla="*/ 1597522 h 3474328"/>
                  <a:gd name="connsiteX1144" fmla="*/ 3447585 w 3482881"/>
                  <a:gd name="connsiteY1144" fmla="*/ 1400153 h 3474328"/>
                  <a:gd name="connsiteX1145" fmla="*/ 3445785 w 3482881"/>
                  <a:gd name="connsiteY1145" fmla="*/ 1346129 h 3474328"/>
                  <a:gd name="connsiteX1146" fmla="*/ 3447585 w 3482881"/>
                  <a:gd name="connsiteY1146" fmla="*/ 1335324 h 3474328"/>
                  <a:gd name="connsiteX1147" fmla="*/ 3446865 w 3482881"/>
                  <a:gd name="connsiteY1147" fmla="*/ 1127870 h 3474328"/>
                  <a:gd name="connsiteX1148" fmla="*/ 3449026 w 3482881"/>
                  <a:gd name="connsiteY1148" fmla="*/ 1035309 h 3474328"/>
                  <a:gd name="connsiteX1149" fmla="*/ 3449747 w 3482881"/>
                  <a:gd name="connsiteY1149" fmla="*/ 1198102 h 3474328"/>
                  <a:gd name="connsiteX1150" fmla="*/ 3447946 w 3482881"/>
                  <a:gd name="connsiteY1150" fmla="*/ 1196661 h 3474328"/>
                  <a:gd name="connsiteX1151" fmla="*/ 3447946 w 3482881"/>
                  <a:gd name="connsiteY1151" fmla="*/ 1341087 h 3474328"/>
                  <a:gd name="connsiteX1152" fmla="*/ 3449386 w 3482881"/>
                  <a:gd name="connsiteY1152" fmla="*/ 1279859 h 3474328"/>
                  <a:gd name="connsiteX1153" fmla="*/ 3453708 w 3482881"/>
                  <a:gd name="connsiteY1153" fmla="*/ 1370620 h 3474328"/>
                  <a:gd name="connsiteX1154" fmla="*/ 3451187 w 3482881"/>
                  <a:gd name="connsiteY1154" fmla="*/ 1176853 h 3474328"/>
                  <a:gd name="connsiteX1155" fmla="*/ 3454068 w 3482881"/>
                  <a:gd name="connsiteY1155" fmla="*/ 1296066 h 3474328"/>
                  <a:gd name="connsiteX1156" fmla="*/ 3455149 w 3482881"/>
                  <a:gd name="connsiteY1156" fmla="*/ 1232318 h 3474328"/>
                  <a:gd name="connsiteX1157" fmla="*/ 3453348 w 3482881"/>
                  <a:gd name="connsiteY1157" fmla="*/ 1185857 h 3474328"/>
                  <a:gd name="connsiteX1158" fmla="*/ 3453348 w 3482881"/>
                  <a:gd name="connsiteY1158" fmla="*/ 1188738 h 3474328"/>
                  <a:gd name="connsiteX1159" fmla="*/ 3449747 w 3482881"/>
                  <a:gd name="connsiteY1159" fmla="*/ 983445 h 3474328"/>
                  <a:gd name="connsiteX1160" fmla="*/ 3444344 w 3482881"/>
                  <a:gd name="connsiteY1160" fmla="*/ 1014059 h 3474328"/>
                  <a:gd name="connsiteX1161" fmla="*/ 3444344 w 3482881"/>
                  <a:gd name="connsiteY1161" fmla="*/ 930141 h 3474328"/>
                  <a:gd name="connsiteX1162" fmla="*/ 3444344 w 3482881"/>
                  <a:gd name="connsiteY1162" fmla="*/ 916095 h 3474328"/>
                  <a:gd name="connsiteX1163" fmla="*/ 3444344 w 3482881"/>
                  <a:gd name="connsiteY1163" fmla="*/ 905650 h 3474328"/>
                  <a:gd name="connsiteX1164" fmla="*/ 3445424 w 3482881"/>
                  <a:gd name="connsiteY1164" fmla="*/ 896646 h 3474328"/>
                  <a:gd name="connsiteX1165" fmla="*/ 3446145 w 3482881"/>
                  <a:gd name="connsiteY1165" fmla="*/ 917175 h 3474328"/>
                  <a:gd name="connsiteX1166" fmla="*/ 3446145 w 3482881"/>
                  <a:gd name="connsiteY1166" fmla="*/ 933022 h 3474328"/>
                  <a:gd name="connsiteX1167" fmla="*/ 3446865 w 3482881"/>
                  <a:gd name="connsiteY1167" fmla="*/ 952471 h 3474328"/>
                  <a:gd name="connsiteX1168" fmla="*/ 3447946 w 3482881"/>
                  <a:gd name="connsiteY1168" fmla="*/ 961835 h 3474328"/>
                  <a:gd name="connsiteX1169" fmla="*/ 3449026 w 3482881"/>
                  <a:gd name="connsiteY1169" fmla="*/ 969399 h 3474328"/>
                  <a:gd name="connsiteX1170" fmla="*/ 3450467 w 3482881"/>
                  <a:gd name="connsiteY1170" fmla="*/ 1020182 h 3474328"/>
                  <a:gd name="connsiteX1171" fmla="*/ 3454428 w 3482881"/>
                  <a:gd name="connsiteY1171" fmla="*/ 978403 h 3474328"/>
                  <a:gd name="connsiteX1172" fmla="*/ 3451547 w 3482881"/>
                  <a:gd name="connsiteY1172" fmla="*/ 923658 h 3474328"/>
                  <a:gd name="connsiteX1173" fmla="*/ 3452268 w 3482881"/>
                  <a:gd name="connsiteY1173" fmla="*/ 916815 h 3474328"/>
                  <a:gd name="connsiteX1174" fmla="*/ 3450827 w 3482881"/>
                  <a:gd name="connsiteY1174" fmla="*/ 877557 h 3474328"/>
                  <a:gd name="connsiteX1175" fmla="*/ 3449747 w 3482881"/>
                  <a:gd name="connsiteY1175" fmla="*/ 858829 h 3474328"/>
                  <a:gd name="connsiteX1176" fmla="*/ 3447225 w 3482881"/>
                  <a:gd name="connsiteY1176" fmla="*/ 832537 h 3474328"/>
                  <a:gd name="connsiteX1177" fmla="*/ 3448666 w 3482881"/>
                  <a:gd name="connsiteY1177" fmla="*/ 842622 h 3474328"/>
                  <a:gd name="connsiteX1178" fmla="*/ 3447585 w 3482881"/>
                  <a:gd name="connsiteY1178" fmla="*/ 824974 h 3474328"/>
                  <a:gd name="connsiteX1179" fmla="*/ 3445785 w 3482881"/>
                  <a:gd name="connsiteY1179" fmla="*/ 810927 h 3474328"/>
                  <a:gd name="connsiteX1180" fmla="*/ 3442543 w 3482881"/>
                  <a:gd name="connsiteY1180" fmla="*/ 788597 h 3474328"/>
                  <a:gd name="connsiteX1181" fmla="*/ 3440743 w 3482881"/>
                  <a:gd name="connsiteY1181" fmla="*/ 778513 h 3474328"/>
                  <a:gd name="connsiteX1182" fmla="*/ 3438581 w 3482881"/>
                  <a:gd name="connsiteY1182" fmla="*/ 767708 h 3474328"/>
                  <a:gd name="connsiteX1183" fmla="*/ 3434259 w 3482881"/>
                  <a:gd name="connsiteY1183" fmla="*/ 739975 h 3474328"/>
                  <a:gd name="connsiteX1184" fmla="*/ 3433539 w 3482881"/>
                  <a:gd name="connsiteY1184" fmla="*/ 742496 h 3474328"/>
                  <a:gd name="connsiteX1185" fmla="*/ 3429938 w 3482881"/>
                  <a:gd name="connsiteY1185" fmla="*/ 728450 h 3474328"/>
                  <a:gd name="connsiteX1186" fmla="*/ 3424175 w 3482881"/>
                  <a:gd name="connsiteY1186" fmla="*/ 706120 h 3474328"/>
                  <a:gd name="connsiteX1187" fmla="*/ 3421294 w 3482881"/>
                  <a:gd name="connsiteY1187" fmla="*/ 694235 h 3474328"/>
                  <a:gd name="connsiteX1188" fmla="*/ 3418052 w 3482881"/>
                  <a:gd name="connsiteY1188" fmla="*/ 683430 h 3474328"/>
                  <a:gd name="connsiteX1189" fmla="*/ 3424895 w 3482881"/>
                  <a:gd name="connsiteY1189" fmla="*/ 714404 h 3474328"/>
                  <a:gd name="connsiteX1190" fmla="*/ 3427776 w 3482881"/>
                  <a:gd name="connsiteY1190" fmla="*/ 729531 h 3474328"/>
                  <a:gd name="connsiteX1191" fmla="*/ 3429217 w 3482881"/>
                  <a:gd name="connsiteY1191" fmla="*/ 737454 h 3474328"/>
                  <a:gd name="connsiteX1192" fmla="*/ 3430298 w 3482881"/>
                  <a:gd name="connsiteY1192" fmla="*/ 745738 h 3474328"/>
                  <a:gd name="connsiteX1193" fmla="*/ 3433179 w 3482881"/>
                  <a:gd name="connsiteY1193" fmla="*/ 764106 h 3474328"/>
                  <a:gd name="connsiteX1194" fmla="*/ 3434620 w 3482881"/>
                  <a:gd name="connsiteY1194" fmla="*/ 774551 h 3474328"/>
                  <a:gd name="connsiteX1195" fmla="*/ 3435340 w 3482881"/>
                  <a:gd name="connsiteY1195" fmla="*/ 779953 h 3474328"/>
                  <a:gd name="connsiteX1196" fmla="*/ 3436060 w 3482881"/>
                  <a:gd name="connsiteY1196" fmla="*/ 785716 h 3474328"/>
                  <a:gd name="connsiteX1197" fmla="*/ 3438942 w 3482881"/>
                  <a:gd name="connsiteY1197" fmla="*/ 811288 h 3474328"/>
                  <a:gd name="connsiteX1198" fmla="*/ 3440743 w 3482881"/>
                  <a:gd name="connsiteY1198" fmla="*/ 826054 h 3474328"/>
                  <a:gd name="connsiteX1199" fmla="*/ 3441823 w 3482881"/>
                  <a:gd name="connsiteY1199" fmla="*/ 842261 h 3474328"/>
                  <a:gd name="connsiteX1200" fmla="*/ 3444344 w 3482881"/>
                  <a:gd name="connsiteY1200" fmla="*/ 853066 h 3474328"/>
                  <a:gd name="connsiteX1201" fmla="*/ 3445785 w 3482881"/>
                  <a:gd name="connsiteY1201" fmla="*/ 863151 h 3474328"/>
                  <a:gd name="connsiteX1202" fmla="*/ 3447225 w 3482881"/>
                  <a:gd name="connsiteY1202" fmla="*/ 883680 h 3474328"/>
                  <a:gd name="connsiteX1203" fmla="*/ 3447225 w 3482881"/>
                  <a:gd name="connsiteY1203" fmla="*/ 868914 h 3474328"/>
                  <a:gd name="connsiteX1204" fmla="*/ 3445424 w 3482881"/>
                  <a:gd name="connsiteY1204" fmla="*/ 854147 h 3474328"/>
                  <a:gd name="connsiteX1205" fmla="*/ 3443264 w 3482881"/>
                  <a:gd name="connsiteY1205" fmla="*/ 824613 h 3474328"/>
                  <a:gd name="connsiteX1206" fmla="*/ 3446865 w 3482881"/>
                  <a:gd name="connsiteY1206" fmla="*/ 858469 h 3474328"/>
                  <a:gd name="connsiteX1207" fmla="*/ 3447585 w 3482881"/>
                  <a:gd name="connsiteY1207" fmla="*/ 872515 h 3474328"/>
                  <a:gd name="connsiteX1208" fmla="*/ 3447585 w 3482881"/>
                  <a:gd name="connsiteY1208" fmla="*/ 886561 h 3474328"/>
                  <a:gd name="connsiteX1209" fmla="*/ 3447946 w 3482881"/>
                  <a:gd name="connsiteY1209" fmla="*/ 915014 h 3474328"/>
                  <a:gd name="connsiteX1210" fmla="*/ 3446145 w 3482881"/>
                  <a:gd name="connsiteY1210" fmla="*/ 878278 h 3474328"/>
                  <a:gd name="connsiteX1211" fmla="*/ 3445424 w 3482881"/>
                  <a:gd name="connsiteY1211" fmla="*/ 869634 h 3474328"/>
                  <a:gd name="connsiteX1212" fmla="*/ 3444704 w 3482881"/>
                  <a:gd name="connsiteY1212" fmla="*/ 864952 h 3474328"/>
                  <a:gd name="connsiteX1213" fmla="*/ 3441103 w 3482881"/>
                  <a:gd name="connsiteY1213" fmla="*/ 845863 h 3474328"/>
                  <a:gd name="connsiteX1214" fmla="*/ 3439662 w 3482881"/>
                  <a:gd name="connsiteY1214" fmla="*/ 824613 h 3474328"/>
                  <a:gd name="connsiteX1215" fmla="*/ 3437861 w 3482881"/>
                  <a:gd name="connsiteY1215" fmla="*/ 809127 h 3474328"/>
                  <a:gd name="connsiteX1216" fmla="*/ 3435340 w 3482881"/>
                  <a:gd name="connsiteY1216" fmla="*/ 789318 h 3474328"/>
                  <a:gd name="connsiteX1217" fmla="*/ 3428857 w 3482881"/>
                  <a:gd name="connsiteY1217" fmla="*/ 751501 h 3474328"/>
                  <a:gd name="connsiteX1218" fmla="*/ 3426696 w 3482881"/>
                  <a:gd name="connsiteY1218" fmla="*/ 732412 h 3474328"/>
                  <a:gd name="connsiteX1219" fmla="*/ 3422014 w 3482881"/>
                  <a:gd name="connsiteY1219" fmla="*/ 709722 h 3474328"/>
                  <a:gd name="connsiteX1220" fmla="*/ 3415531 w 3482881"/>
                  <a:gd name="connsiteY1220" fmla="*/ 681629 h 3474328"/>
                  <a:gd name="connsiteX1221" fmla="*/ 3374113 w 3482881"/>
                  <a:gd name="connsiteY1221" fmla="*/ 557373 h 3474328"/>
                  <a:gd name="connsiteX1222" fmla="*/ 3387438 w 3482881"/>
                  <a:gd name="connsiteY1222" fmla="*/ 589788 h 3474328"/>
                  <a:gd name="connsiteX1223" fmla="*/ 3389239 w 3482881"/>
                  <a:gd name="connsiteY1223" fmla="*/ 590508 h 3474328"/>
                  <a:gd name="connsiteX1224" fmla="*/ 3379875 w 3482881"/>
                  <a:gd name="connsiteY1224" fmla="*/ 565657 h 3474328"/>
                  <a:gd name="connsiteX1225" fmla="*/ 3374113 w 3482881"/>
                  <a:gd name="connsiteY1225" fmla="*/ 551971 h 3474328"/>
                  <a:gd name="connsiteX1226" fmla="*/ 3356104 w 3482881"/>
                  <a:gd name="connsiteY1226" fmla="*/ 515954 h 3474328"/>
                  <a:gd name="connsiteX1227" fmla="*/ 3357185 w 3482881"/>
                  <a:gd name="connsiteY1227" fmla="*/ 516314 h 3474328"/>
                  <a:gd name="connsiteX1228" fmla="*/ 3342058 w 3482881"/>
                  <a:gd name="connsiteY1228" fmla="*/ 488222 h 3474328"/>
                  <a:gd name="connsiteX1229" fmla="*/ 3330893 w 3482881"/>
                  <a:gd name="connsiteY1229" fmla="*/ 470574 h 3474328"/>
                  <a:gd name="connsiteX1230" fmla="*/ 3319728 w 3482881"/>
                  <a:gd name="connsiteY1230" fmla="*/ 452926 h 3474328"/>
                  <a:gd name="connsiteX1231" fmla="*/ 3302080 w 3482881"/>
                  <a:gd name="connsiteY1231" fmla="*/ 426634 h 3474328"/>
                  <a:gd name="connsiteX1232" fmla="*/ 3309283 w 3482881"/>
                  <a:gd name="connsiteY1232" fmla="*/ 431316 h 3474328"/>
                  <a:gd name="connsiteX1233" fmla="*/ 3289834 w 3482881"/>
                  <a:gd name="connsiteY1233" fmla="*/ 398901 h 3474328"/>
                  <a:gd name="connsiteX1234" fmla="*/ 3239051 w 3482881"/>
                  <a:gd name="connsiteY1234" fmla="*/ 332632 h 3474328"/>
                  <a:gd name="connsiteX1235" fmla="*/ 3227886 w 3482881"/>
                  <a:gd name="connsiteY1235" fmla="*/ 320386 h 3474328"/>
                  <a:gd name="connsiteX1236" fmla="*/ 3218882 w 3482881"/>
                  <a:gd name="connsiteY1236" fmla="*/ 310301 h 3474328"/>
                  <a:gd name="connsiteX1237" fmla="*/ 3208077 w 3482881"/>
                  <a:gd name="connsiteY1237" fmla="*/ 299136 h 3474328"/>
                  <a:gd name="connsiteX1238" fmla="*/ 3213840 w 3482881"/>
                  <a:gd name="connsiteY1238" fmla="*/ 304899 h 3474328"/>
                  <a:gd name="connsiteX1239" fmla="*/ 3197633 w 3482881"/>
                  <a:gd name="connsiteY1239" fmla="*/ 286891 h 3474328"/>
                  <a:gd name="connsiteX1240" fmla="*/ 3189349 w 3482881"/>
                  <a:gd name="connsiteY1240" fmla="*/ 277887 h 3474328"/>
                  <a:gd name="connsiteX1241" fmla="*/ 3180705 w 3482881"/>
                  <a:gd name="connsiteY1241" fmla="*/ 269243 h 3474328"/>
                  <a:gd name="connsiteX1242" fmla="*/ 3192230 w 3482881"/>
                  <a:gd name="connsiteY1242" fmla="*/ 279688 h 3474328"/>
                  <a:gd name="connsiteX1243" fmla="*/ 3203035 w 3482881"/>
                  <a:gd name="connsiteY1243" fmla="*/ 290853 h 3474328"/>
                  <a:gd name="connsiteX1244" fmla="*/ 3213840 w 3482881"/>
                  <a:gd name="connsiteY1244" fmla="*/ 302018 h 3474328"/>
                  <a:gd name="connsiteX1245" fmla="*/ 3224285 w 3482881"/>
                  <a:gd name="connsiteY1245" fmla="*/ 313543 h 3474328"/>
                  <a:gd name="connsiteX1246" fmla="*/ 3244454 w 3482881"/>
                  <a:gd name="connsiteY1246" fmla="*/ 337314 h 3474328"/>
                  <a:gd name="connsiteX1247" fmla="*/ 3249496 w 3482881"/>
                  <a:gd name="connsiteY1247" fmla="*/ 343076 h 3474328"/>
                  <a:gd name="connsiteX1248" fmla="*/ 3254538 w 3482881"/>
                  <a:gd name="connsiteY1248" fmla="*/ 349199 h 3474328"/>
                  <a:gd name="connsiteX1249" fmla="*/ 3264623 w 3482881"/>
                  <a:gd name="connsiteY1249" fmla="*/ 361084 h 3474328"/>
                  <a:gd name="connsiteX1250" fmla="*/ 3268225 w 3482881"/>
                  <a:gd name="connsiteY1250" fmla="*/ 362525 h 3474328"/>
                  <a:gd name="connsiteX1251" fmla="*/ 3299919 w 3482881"/>
                  <a:gd name="connsiteY1251" fmla="*/ 404664 h 3474328"/>
                  <a:gd name="connsiteX1252" fmla="*/ 3303881 w 3482881"/>
                  <a:gd name="connsiteY1252" fmla="*/ 409706 h 3474328"/>
                  <a:gd name="connsiteX1253" fmla="*/ 3307482 w 3482881"/>
                  <a:gd name="connsiteY1253" fmla="*/ 414749 h 3474328"/>
                  <a:gd name="connsiteX1254" fmla="*/ 3313965 w 3482881"/>
                  <a:gd name="connsiteY1254" fmla="*/ 424473 h 3474328"/>
                  <a:gd name="connsiteX1255" fmla="*/ 3324770 w 3482881"/>
                  <a:gd name="connsiteY1255" fmla="*/ 439960 h 3474328"/>
                  <a:gd name="connsiteX1256" fmla="*/ 3308203 w 3482881"/>
                  <a:gd name="connsiteY1256" fmla="*/ 414028 h 3474328"/>
                  <a:gd name="connsiteX1257" fmla="*/ 3304601 w 3482881"/>
                  <a:gd name="connsiteY1257" fmla="*/ 408626 h 3474328"/>
                  <a:gd name="connsiteX1258" fmla="*/ 3300999 w 3482881"/>
                  <a:gd name="connsiteY1258" fmla="*/ 403584 h 3474328"/>
                  <a:gd name="connsiteX1259" fmla="*/ 3294156 w 3482881"/>
                  <a:gd name="connsiteY1259" fmla="*/ 394219 h 3474328"/>
                  <a:gd name="connsiteX1260" fmla="*/ 3279390 w 3482881"/>
                  <a:gd name="connsiteY1260" fmla="*/ 373690 h 3474328"/>
                  <a:gd name="connsiteX1261" fmla="*/ 3258140 w 3482881"/>
                  <a:gd name="connsiteY1261" fmla="*/ 347038 h 3474328"/>
                  <a:gd name="connsiteX1262" fmla="*/ 3282631 w 3482881"/>
                  <a:gd name="connsiteY1262" fmla="*/ 374410 h 3474328"/>
                  <a:gd name="connsiteX1263" fmla="*/ 3276869 w 3482881"/>
                  <a:gd name="connsiteY1263" fmla="*/ 368648 h 3474328"/>
                  <a:gd name="connsiteX1264" fmla="*/ 3283711 w 3482881"/>
                  <a:gd name="connsiteY1264" fmla="*/ 378372 h 3474328"/>
                  <a:gd name="connsiteX1265" fmla="*/ 3290194 w 3482881"/>
                  <a:gd name="connsiteY1265" fmla="*/ 387736 h 3474328"/>
                  <a:gd name="connsiteX1266" fmla="*/ 3302440 w 3482881"/>
                  <a:gd name="connsiteY1266" fmla="*/ 405024 h 3474328"/>
                  <a:gd name="connsiteX1267" fmla="*/ 3308203 w 3482881"/>
                  <a:gd name="connsiteY1267" fmla="*/ 413308 h 3474328"/>
                  <a:gd name="connsiteX1268" fmla="*/ 3313605 w 3482881"/>
                  <a:gd name="connsiteY1268" fmla="*/ 421592 h 3474328"/>
                  <a:gd name="connsiteX1269" fmla="*/ 3324770 w 3482881"/>
                  <a:gd name="connsiteY1269" fmla="*/ 437799 h 3474328"/>
                  <a:gd name="connsiteX1270" fmla="*/ 3330533 w 3482881"/>
                  <a:gd name="connsiteY1270" fmla="*/ 446083 h 3474328"/>
                  <a:gd name="connsiteX1271" fmla="*/ 3335935 w 3482881"/>
                  <a:gd name="connsiteY1271" fmla="*/ 455087 h 3474328"/>
                  <a:gd name="connsiteX1272" fmla="*/ 3347460 w 3482881"/>
                  <a:gd name="connsiteY1272" fmla="*/ 474175 h 3474328"/>
                  <a:gd name="connsiteX1273" fmla="*/ 3353583 w 3482881"/>
                  <a:gd name="connsiteY1273" fmla="*/ 484620 h 3474328"/>
                  <a:gd name="connsiteX1274" fmla="*/ 3359706 w 3482881"/>
                  <a:gd name="connsiteY1274" fmla="*/ 496145 h 3474328"/>
                  <a:gd name="connsiteX1275" fmla="*/ 3372672 w 3482881"/>
                  <a:gd name="connsiteY1275" fmla="*/ 521717 h 3474328"/>
                  <a:gd name="connsiteX1276" fmla="*/ 3372672 w 3482881"/>
                  <a:gd name="connsiteY1276" fmla="*/ 523878 h 3474328"/>
                  <a:gd name="connsiteX1277" fmla="*/ 3438942 w 3482881"/>
                  <a:gd name="connsiteY1277" fmla="*/ 707561 h 3474328"/>
                  <a:gd name="connsiteX1278" fmla="*/ 3433179 w 3482881"/>
                  <a:gd name="connsiteY1278" fmla="*/ 687392 h 3474328"/>
                  <a:gd name="connsiteX1279" fmla="*/ 3442903 w 3482881"/>
                  <a:gd name="connsiteY1279" fmla="*/ 726289 h 3474328"/>
                  <a:gd name="connsiteX1280" fmla="*/ 3444344 w 3482881"/>
                  <a:gd name="connsiteY1280" fmla="*/ 732052 h 3474328"/>
                  <a:gd name="connsiteX1281" fmla="*/ 3445424 w 3482881"/>
                  <a:gd name="connsiteY1281" fmla="*/ 738174 h 3474328"/>
                  <a:gd name="connsiteX1282" fmla="*/ 3447946 w 3482881"/>
                  <a:gd name="connsiteY1282" fmla="*/ 750780 h 3474328"/>
                  <a:gd name="connsiteX1283" fmla="*/ 3453348 w 3482881"/>
                  <a:gd name="connsiteY1283" fmla="*/ 777432 h 3474328"/>
                  <a:gd name="connsiteX1284" fmla="*/ 3457670 w 3482881"/>
                  <a:gd name="connsiteY1284" fmla="*/ 806245 h 3474328"/>
                  <a:gd name="connsiteX1285" fmla="*/ 3459831 w 3482881"/>
                  <a:gd name="connsiteY1285" fmla="*/ 821372 h 3474328"/>
                  <a:gd name="connsiteX1286" fmla="*/ 3461272 w 3482881"/>
                  <a:gd name="connsiteY1286" fmla="*/ 836859 h 3474328"/>
                  <a:gd name="connsiteX1287" fmla="*/ 3464513 w 3482881"/>
                  <a:gd name="connsiteY1287" fmla="*/ 868553 h 3474328"/>
                  <a:gd name="connsiteX1288" fmla="*/ 3465954 w 3482881"/>
                  <a:gd name="connsiteY1288" fmla="*/ 900608 h 3474328"/>
                  <a:gd name="connsiteX1289" fmla="*/ 3466674 w 3482881"/>
                  <a:gd name="connsiteY1289" fmla="*/ 901328 h 3474328"/>
                  <a:gd name="connsiteX1290" fmla="*/ 3467394 w 3482881"/>
                  <a:gd name="connsiteY1290" fmla="*/ 911413 h 3474328"/>
                  <a:gd name="connsiteX1291" fmla="*/ 3467394 w 3482881"/>
                  <a:gd name="connsiteY1291" fmla="*/ 941306 h 3474328"/>
                  <a:gd name="connsiteX1292" fmla="*/ 3467394 w 3482881"/>
                  <a:gd name="connsiteY1292" fmla="*/ 941306 h 3474328"/>
                  <a:gd name="connsiteX1293" fmla="*/ 3469916 w 3482881"/>
                  <a:gd name="connsiteY1293" fmla="*/ 1059440 h 3474328"/>
                  <a:gd name="connsiteX1294" fmla="*/ 3470996 w 3482881"/>
                  <a:gd name="connsiteY1294" fmla="*/ 1018741 h 3474328"/>
                  <a:gd name="connsiteX1295" fmla="*/ 3468835 w 3482881"/>
                  <a:gd name="connsiteY1295" fmla="*/ 937344 h 3474328"/>
                  <a:gd name="connsiteX1296" fmla="*/ 3468835 w 3482881"/>
                  <a:gd name="connsiteY1296" fmla="*/ 906731 h 3474328"/>
                  <a:gd name="connsiteX1297" fmla="*/ 3467755 w 3482881"/>
                  <a:gd name="connsiteY1297" fmla="*/ 872515 h 3474328"/>
                  <a:gd name="connsiteX1298" fmla="*/ 3466674 w 3482881"/>
                  <a:gd name="connsiteY1298" fmla="*/ 855948 h 3474328"/>
                  <a:gd name="connsiteX1299" fmla="*/ 3465233 w 3482881"/>
                  <a:gd name="connsiteY1299" fmla="*/ 840461 h 3474328"/>
                  <a:gd name="connsiteX1300" fmla="*/ 3463072 w 3482881"/>
                  <a:gd name="connsiteY1300" fmla="*/ 815249 h 3474328"/>
                  <a:gd name="connsiteX1301" fmla="*/ 3463793 w 3482881"/>
                  <a:gd name="connsiteY1301" fmla="*/ 827855 h 3474328"/>
                  <a:gd name="connsiteX1302" fmla="*/ 3463793 w 3482881"/>
                  <a:gd name="connsiteY1302" fmla="*/ 830376 h 3474328"/>
                  <a:gd name="connsiteX1303" fmla="*/ 3461632 w 3482881"/>
                  <a:gd name="connsiteY1303" fmla="*/ 815609 h 3474328"/>
                  <a:gd name="connsiteX1304" fmla="*/ 3454789 w 3482881"/>
                  <a:gd name="connsiteY1304" fmla="*/ 773110 h 3474328"/>
                  <a:gd name="connsiteX1305" fmla="*/ 3447946 w 3482881"/>
                  <a:gd name="connsiteY1305" fmla="*/ 732052 h 3474328"/>
                  <a:gd name="connsiteX1306" fmla="*/ 3443264 w 3482881"/>
                  <a:gd name="connsiteY1306" fmla="*/ 707921 h 3474328"/>
                  <a:gd name="connsiteX1307" fmla="*/ 3445424 w 3482881"/>
                  <a:gd name="connsiteY1307" fmla="*/ 718726 h 3474328"/>
                  <a:gd name="connsiteX1308" fmla="*/ 3448666 w 3482881"/>
                  <a:gd name="connsiteY1308" fmla="*/ 734933 h 3474328"/>
                  <a:gd name="connsiteX1309" fmla="*/ 3451908 w 3482881"/>
                  <a:gd name="connsiteY1309" fmla="*/ 751861 h 3474328"/>
                  <a:gd name="connsiteX1310" fmla="*/ 3449747 w 3482881"/>
                  <a:gd name="connsiteY1310" fmla="*/ 732052 h 3474328"/>
                  <a:gd name="connsiteX1311" fmla="*/ 3449026 w 3482881"/>
                  <a:gd name="connsiteY1311" fmla="*/ 721607 h 3474328"/>
                  <a:gd name="connsiteX1312" fmla="*/ 3441463 w 3482881"/>
                  <a:gd name="connsiteY1312" fmla="*/ 690633 h 3474328"/>
                  <a:gd name="connsiteX1313" fmla="*/ 3437141 w 3482881"/>
                  <a:gd name="connsiteY1313" fmla="*/ 674786 h 3474328"/>
                  <a:gd name="connsiteX1314" fmla="*/ 3432459 w 3482881"/>
                  <a:gd name="connsiteY1314" fmla="*/ 658579 h 3474328"/>
                  <a:gd name="connsiteX1315" fmla="*/ 3427416 w 3482881"/>
                  <a:gd name="connsiteY1315" fmla="*/ 642011 h 3474328"/>
                  <a:gd name="connsiteX1316" fmla="*/ 3421654 w 3482881"/>
                  <a:gd name="connsiteY1316" fmla="*/ 625444 h 3474328"/>
                  <a:gd name="connsiteX1317" fmla="*/ 3415891 w 3482881"/>
                  <a:gd name="connsiteY1317" fmla="*/ 608876 h 3474328"/>
                  <a:gd name="connsiteX1318" fmla="*/ 3413010 w 3482881"/>
                  <a:gd name="connsiteY1318" fmla="*/ 600592 h 3474328"/>
                  <a:gd name="connsiteX1319" fmla="*/ 3409768 w 3482881"/>
                  <a:gd name="connsiteY1319" fmla="*/ 592309 h 3474328"/>
                  <a:gd name="connsiteX1320" fmla="*/ 3396442 w 3482881"/>
                  <a:gd name="connsiteY1320" fmla="*/ 559174 h 3474328"/>
                  <a:gd name="connsiteX1321" fmla="*/ 3381676 w 3482881"/>
                  <a:gd name="connsiteY1321" fmla="*/ 527119 h 3474328"/>
                  <a:gd name="connsiteX1322" fmla="*/ 3378074 w 3482881"/>
                  <a:gd name="connsiteY1322" fmla="*/ 519196 h 3474328"/>
                  <a:gd name="connsiteX1323" fmla="*/ 3374113 w 3482881"/>
                  <a:gd name="connsiteY1323" fmla="*/ 511632 h 3474328"/>
                  <a:gd name="connsiteX1324" fmla="*/ 3366189 w 3482881"/>
                  <a:gd name="connsiteY1324" fmla="*/ 496866 h 3474328"/>
                  <a:gd name="connsiteX1325" fmla="*/ 3358625 w 3482881"/>
                  <a:gd name="connsiteY1325" fmla="*/ 482459 h 3474328"/>
                  <a:gd name="connsiteX1326" fmla="*/ 3350341 w 3482881"/>
                  <a:gd name="connsiteY1326" fmla="*/ 468773 h 3474328"/>
                  <a:gd name="connsiteX1327" fmla="*/ 3356104 w 3482881"/>
                  <a:gd name="connsiteY1327" fmla="*/ 478857 h 3474328"/>
                  <a:gd name="connsiteX1328" fmla="*/ 3361507 w 3482881"/>
                  <a:gd name="connsiteY1328" fmla="*/ 489302 h 3474328"/>
                  <a:gd name="connsiteX1329" fmla="*/ 3371951 w 3482881"/>
                  <a:gd name="connsiteY1329" fmla="*/ 510192 h 3474328"/>
                  <a:gd name="connsiteX1330" fmla="*/ 3355744 w 3482881"/>
                  <a:gd name="connsiteY1330" fmla="*/ 478497 h 3474328"/>
                  <a:gd name="connsiteX1331" fmla="*/ 3334855 w 3482881"/>
                  <a:gd name="connsiteY1331" fmla="*/ 442121 h 3474328"/>
                  <a:gd name="connsiteX1332" fmla="*/ 3315406 w 3482881"/>
                  <a:gd name="connsiteY1332" fmla="*/ 411507 h 3474328"/>
                  <a:gd name="connsiteX1333" fmla="*/ 3305682 w 3482881"/>
                  <a:gd name="connsiteY1333" fmla="*/ 396380 h 3474328"/>
                  <a:gd name="connsiteX1334" fmla="*/ 3311804 w 3482881"/>
                  <a:gd name="connsiteY1334" fmla="*/ 405024 h 3474328"/>
                  <a:gd name="connsiteX1335" fmla="*/ 3317927 w 3482881"/>
                  <a:gd name="connsiteY1335" fmla="*/ 414388 h 3474328"/>
                  <a:gd name="connsiteX1336" fmla="*/ 3330533 w 3482881"/>
                  <a:gd name="connsiteY1336" fmla="*/ 433837 h 3474328"/>
                  <a:gd name="connsiteX1337" fmla="*/ 3337016 w 3482881"/>
                  <a:gd name="connsiteY1337" fmla="*/ 444282 h 3474328"/>
                  <a:gd name="connsiteX1338" fmla="*/ 3343499 w 3482881"/>
                  <a:gd name="connsiteY1338" fmla="*/ 455087 h 3474328"/>
                  <a:gd name="connsiteX1339" fmla="*/ 3356464 w 3482881"/>
                  <a:gd name="connsiteY1339" fmla="*/ 477417 h 3474328"/>
                  <a:gd name="connsiteX1340" fmla="*/ 3335935 w 3482881"/>
                  <a:gd name="connsiteY1340" fmla="*/ 440320 h 3474328"/>
                  <a:gd name="connsiteX1341" fmla="*/ 3310724 w 3482881"/>
                  <a:gd name="connsiteY1341" fmla="*/ 401062 h 3474328"/>
                  <a:gd name="connsiteX1342" fmla="*/ 3245534 w 3482881"/>
                  <a:gd name="connsiteY1342" fmla="*/ 321466 h 3474328"/>
                  <a:gd name="connsiteX1343" fmla="*/ 3259941 w 3482881"/>
                  <a:gd name="connsiteY1343" fmla="*/ 338754 h 3474328"/>
                  <a:gd name="connsiteX1344" fmla="*/ 3273987 w 3482881"/>
                  <a:gd name="connsiteY1344" fmla="*/ 356402 h 3474328"/>
                  <a:gd name="connsiteX1345" fmla="*/ 3265343 w 3482881"/>
                  <a:gd name="connsiteY1345" fmla="*/ 345958 h 3474328"/>
                  <a:gd name="connsiteX1346" fmla="*/ 3253458 w 3482881"/>
                  <a:gd name="connsiteY1346" fmla="*/ 331551 h 3474328"/>
                  <a:gd name="connsiteX1347" fmla="*/ 3238691 w 3482881"/>
                  <a:gd name="connsiteY1347" fmla="*/ 314263 h 3474328"/>
                  <a:gd name="connsiteX1348" fmla="*/ 3230408 w 3482881"/>
                  <a:gd name="connsiteY1348" fmla="*/ 304899 h 3474328"/>
                  <a:gd name="connsiteX1349" fmla="*/ 3221404 w 3482881"/>
                  <a:gd name="connsiteY1349" fmla="*/ 295175 h 3474328"/>
                  <a:gd name="connsiteX1350" fmla="*/ 3202315 w 3482881"/>
                  <a:gd name="connsiteY1350" fmla="*/ 275006 h 3474328"/>
                  <a:gd name="connsiteX1351" fmla="*/ 3192230 w 3482881"/>
                  <a:gd name="connsiteY1351" fmla="*/ 264921 h 3474328"/>
                  <a:gd name="connsiteX1352" fmla="*/ 3181786 w 3482881"/>
                  <a:gd name="connsiteY1352" fmla="*/ 254836 h 3474328"/>
                  <a:gd name="connsiteX1353" fmla="*/ 3140727 w 3482881"/>
                  <a:gd name="connsiteY1353" fmla="*/ 217380 h 3474328"/>
                  <a:gd name="connsiteX1354" fmla="*/ 3266424 w 3482881"/>
                  <a:gd name="connsiteY1354" fmla="*/ 344517 h 3474328"/>
                  <a:gd name="connsiteX1355" fmla="*/ 3279750 w 3482881"/>
                  <a:gd name="connsiteY1355" fmla="*/ 356402 h 3474328"/>
                  <a:gd name="connsiteX1356" fmla="*/ 3261381 w 3482881"/>
                  <a:gd name="connsiteY1356" fmla="*/ 332632 h 3474328"/>
                  <a:gd name="connsiteX1357" fmla="*/ 3239772 w 3482881"/>
                  <a:gd name="connsiteY1357" fmla="*/ 308501 h 3474328"/>
                  <a:gd name="connsiteX1358" fmla="*/ 3233289 w 3482881"/>
                  <a:gd name="connsiteY1358" fmla="*/ 300937 h 3474328"/>
                  <a:gd name="connsiteX1359" fmla="*/ 3226446 w 3482881"/>
                  <a:gd name="connsiteY1359" fmla="*/ 293374 h 3474328"/>
                  <a:gd name="connsiteX1360" fmla="*/ 3232929 w 3482881"/>
                  <a:gd name="connsiteY1360" fmla="*/ 299857 h 3474328"/>
                  <a:gd name="connsiteX1361" fmla="*/ 3239772 w 3482881"/>
                  <a:gd name="connsiteY1361" fmla="*/ 307420 h 3474328"/>
                  <a:gd name="connsiteX1362" fmla="*/ 3255619 w 3482881"/>
                  <a:gd name="connsiteY1362" fmla="*/ 325068 h 3474328"/>
                  <a:gd name="connsiteX1363" fmla="*/ 3272907 w 3482881"/>
                  <a:gd name="connsiteY1363" fmla="*/ 345597 h 3474328"/>
                  <a:gd name="connsiteX1364" fmla="*/ 3290915 w 3482881"/>
                  <a:gd name="connsiteY1364" fmla="*/ 368288 h 3474328"/>
                  <a:gd name="connsiteX1365" fmla="*/ 3308563 w 3482881"/>
                  <a:gd name="connsiteY1365" fmla="*/ 392418 h 3474328"/>
                  <a:gd name="connsiteX1366" fmla="*/ 3317207 w 3482881"/>
                  <a:gd name="connsiteY1366" fmla="*/ 404664 h 3474328"/>
                  <a:gd name="connsiteX1367" fmla="*/ 3325491 w 3482881"/>
                  <a:gd name="connsiteY1367" fmla="*/ 417270 h 3474328"/>
                  <a:gd name="connsiteX1368" fmla="*/ 3341337 w 3482881"/>
                  <a:gd name="connsiteY1368" fmla="*/ 441401 h 3474328"/>
                  <a:gd name="connsiteX1369" fmla="*/ 3355384 w 3482881"/>
                  <a:gd name="connsiteY1369" fmla="*/ 464451 h 3474328"/>
                  <a:gd name="connsiteX1370" fmla="*/ 3348181 w 3482881"/>
                  <a:gd name="connsiteY1370" fmla="*/ 453646 h 3474328"/>
                  <a:gd name="connsiteX1371" fmla="*/ 3384197 w 3482881"/>
                  <a:gd name="connsiteY1371" fmla="*/ 523158 h 3474328"/>
                  <a:gd name="connsiteX1372" fmla="*/ 3400404 w 3482881"/>
                  <a:gd name="connsiteY1372" fmla="*/ 558814 h 3474328"/>
                  <a:gd name="connsiteX1373" fmla="*/ 3414811 w 3482881"/>
                  <a:gd name="connsiteY1373" fmla="*/ 594470 h 3474328"/>
                  <a:gd name="connsiteX1374" fmla="*/ 3394642 w 3482881"/>
                  <a:gd name="connsiteY1374" fmla="*/ 545488 h 3474328"/>
                  <a:gd name="connsiteX1375" fmla="*/ 3397883 w 3482881"/>
                  <a:gd name="connsiteY1375" fmla="*/ 551250 h 3474328"/>
                  <a:gd name="connsiteX1376" fmla="*/ 3401485 w 3482881"/>
                  <a:gd name="connsiteY1376" fmla="*/ 558453 h 3474328"/>
                  <a:gd name="connsiteX1377" fmla="*/ 3405446 w 3482881"/>
                  <a:gd name="connsiteY1377" fmla="*/ 567457 h 3474328"/>
                  <a:gd name="connsiteX1378" fmla="*/ 3413730 w 3482881"/>
                  <a:gd name="connsiteY1378" fmla="*/ 587627 h 3474328"/>
                  <a:gd name="connsiteX1379" fmla="*/ 3420573 w 3482881"/>
                  <a:gd name="connsiteY1379" fmla="*/ 604194 h 3474328"/>
                  <a:gd name="connsiteX1380" fmla="*/ 3415891 w 3482881"/>
                  <a:gd name="connsiteY1380" fmla="*/ 590868 h 3474328"/>
                  <a:gd name="connsiteX1381" fmla="*/ 3413370 w 3482881"/>
                  <a:gd name="connsiteY1381" fmla="*/ 583665 h 3474328"/>
                  <a:gd name="connsiteX1382" fmla="*/ 3412290 w 3482881"/>
                  <a:gd name="connsiteY1382" fmla="*/ 579703 h 3474328"/>
                  <a:gd name="connsiteX1383" fmla="*/ 3408328 w 3482881"/>
                  <a:gd name="connsiteY1383" fmla="*/ 567457 h 3474328"/>
                  <a:gd name="connsiteX1384" fmla="*/ 3439302 w 3482881"/>
                  <a:gd name="connsiteY1384" fmla="*/ 655697 h 3474328"/>
                  <a:gd name="connsiteX1385" fmla="*/ 3433539 w 3482881"/>
                  <a:gd name="connsiteY1385" fmla="*/ 644532 h 3474328"/>
                  <a:gd name="connsiteX1386" fmla="*/ 3459111 w 3482881"/>
                  <a:gd name="connsiteY1386" fmla="*/ 754742 h 3474328"/>
                  <a:gd name="connsiteX1387" fmla="*/ 3454428 w 3482881"/>
                  <a:gd name="connsiteY1387" fmla="*/ 726649 h 3474328"/>
                  <a:gd name="connsiteX1388" fmla="*/ 3455509 w 3482881"/>
                  <a:gd name="connsiteY1388" fmla="*/ 729170 h 3474328"/>
                  <a:gd name="connsiteX1389" fmla="*/ 3458030 w 3482881"/>
                  <a:gd name="connsiteY1389" fmla="*/ 739255 h 3474328"/>
                  <a:gd name="connsiteX1390" fmla="*/ 3464873 w 3482881"/>
                  <a:gd name="connsiteY1390" fmla="*/ 770949 h 3474328"/>
                  <a:gd name="connsiteX1391" fmla="*/ 3469556 w 3482881"/>
                  <a:gd name="connsiteY1391" fmla="*/ 799402 h 3474328"/>
                  <a:gd name="connsiteX1392" fmla="*/ 3468115 w 3482881"/>
                  <a:gd name="connsiteY1392" fmla="*/ 786796 h 3474328"/>
                  <a:gd name="connsiteX1393" fmla="*/ 3473517 w 3482881"/>
                  <a:gd name="connsiteY1393" fmla="*/ 819571 h 3474328"/>
                  <a:gd name="connsiteX1394" fmla="*/ 3474958 w 3482881"/>
                  <a:gd name="connsiteY1394" fmla="*/ 847304 h 3474328"/>
                  <a:gd name="connsiteX1395" fmla="*/ 3472797 w 3482881"/>
                  <a:gd name="connsiteY1395" fmla="*/ 824974 h 3474328"/>
                  <a:gd name="connsiteX1396" fmla="*/ 3470636 w 3482881"/>
                  <a:gd name="connsiteY1396" fmla="*/ 806605 h 3474328"/>
                  <a:gd name="connsiteX1397" fmla="*/ 3468115 w 3482881"/>
                  <a:gd name="connsiteY1397" fmla="*/ 795800 h 3474328"/>
                  <a:gd name="connsiteX1398" fmla="*/ 3470276 w 3482881"/>
                  <a:gd name="connsiteY1398" fmla="*/ 810927 h 3474328"/>
                  <a:gd name="connsiteX1399" fmla="*/ 3472077 w 3482881"/>
                  <a:gd name="connsiteY1399" fmla="*/ 826414 h 3474328"/>
                  <a:gd name="connsiteX1400" fmla="*/ 3474958 w 3482881"/>
                  <a:gd name="connsiteY1400" fmla="*/ 859189 h 3474328"/>
                  <a:gd name="connsiteX1401" fmla="*/ 3472437 w 3482881"/>
                  <a:gd name="connsiteY1401" fmla="*/ 838300 h 3474328"/>
                  <a:gd name="connsiteX1402" fmla="*/ 3474598 w 3482881"/>
                  <a:gd name="connsiteY1402" fmla="*/ 863511 h 3474328"/>
                  <a:gd name="connsiteX1403" fmla="*/ 3475678 w 3482881"/>
                  <a:gd name="connsiteY1403" fmla="*/ 888722 h 3474328"/>
                  <a:gd name="connsiteX1404" fmla="*/ 3476398 w 3482881"/>
                  <a:gd name="connsiteY1404" fmla="*/ 913934 h 3474328"/>
                  <a:gd name="connsiteX1405" fmla="*/ 3476398 w 3482881"/>
                  <a:gd name="connsiteY1405" fmla="*/ 938785 h 3474328"/>
                  <a:gd name="connsiteX1406" fmla="*/ 3481441 w 3482881"/>
                  <a:gd name="connsiteY1406" fmla="*/ 994970 h 3474328"/>
                  <a:gd name="connsiteX1407" fmla="*/ 3481441 w 3482881"/>
                  <a:gd name="connsiteY1407" fmla="*/ 1074926 h 3474328"/>
                  <a:gd name="connsiteX1408" fmla="*/ 3481441 w 3482881"/>
                  <a:gd name="connsiteY1408" fmla="*/ 1064482 h 3474328"/>
                  <a:gd name="connsiteX1409" fmla="*/ 3481801 w 3482881"/>
                  <a:gd name="connsiteY1409" fmla="*/ 1215030 h 3474328"/>
                  <a:gd name="connsiteX1410" fmla="*/ 3476038 w 3482881"/>
                  <a:gd name="connsiteY1410" fmla="*/ 1215030 h 3474328"/>
                  <a:gd name="connsiteX1411" fmla="*/ 3480721 w 3482881"/>
                  <a:gd name="connsiteY1411" fmla="*/ 1315875 h 3474328"/>
                  <a:gd name="connsiteX1412" fmla="*/ 3480000 w 3482881"/>
                  <a:gd name="connsiteY1412" fmla="*/ 1318036 h 3474328"/>
                  <a:gd name="connsiteX1413" fmla="*/ 3481801 w 3482881"/>
                  <a:gd name="connsiteY1413" fmla="*/ 1389348 h 3474328"/>
                  <a:gd name="connsiteX1414" fmla="*/ 3481801 w 3482881"/>
                  <a:gd name="connsiteY1414" fmla="*/ 1324519 h 3474328"/>
                  <a:gd name="connsiteX1415" fmla="*/ 3482881 w 3482881"/>
                  <a:gd name="connsiteY1415" fmla="*/ 1430047 h 3474328"/>
                  <a:gd name="connsiteX1416" fmla="*/ 3480721 w 3482881"/>
                  <a:gd name="connsiteY1416" fmla="*/ 1472906 h 3474328"/>
                  <a:gd name="connsiteX1417" fmla="*/ 3482881 w 3482881"/>
                  <a:gd name="connsiteY1417" fmla="*/ 1664152 h 3474328"/>
                  <a:gd name="connsiteX1418" fmla="*/ 3481801 w 3482881"/>
                  <a:gd name="connsiteY1418" fmla="*/ 1833069 h 3474328"/>
                  <a:gd name="connsiteX1419" fmla="*/ 3481801 w 3482881"/>
                  <a:gd name="connsiteY1419" fmla="*/ 1780485 h 3474328"/>
                  <a:gd name="connsiteX1420" fmla="*/ 3479280 w 3482881"/>
                  <a:gd name="connsiteY1420" fmla="*/ 1793451 h 3474328"/>
                  <a:gd name="connsiteX1421" fmla="*/ 3480000 w 3482881"/>
                  <a:gd name="connsiteY1421" fmla="*/ 1779044 h 3474328"/>
                  <a:gd name="connsiteX1422" fmla="*/ 3478199 w 3482881"/>
                  <a:gd name="connsiteY1422" fmla="*/ 1732943 h 3474328"/>
                  <a:gd name="connsiteX1423" fmla="*/ 3476759 w 3482881"/>
                  <a:gd name="connsiteY1423" fmla="*/ 1799213 h 3474328"/>
                  <a:gd name="connsiteX1424" fmla="*/ 3476759 w 3482881"/>
                  <a:gd name="connsiteY1424" fmla="*/ 1776163 h 3474328"/>
                  <a:gd name="connsiteX1425" fmla="*/ 3474237 w 3482881"/>
                  <a:gd name="connsiteY1425" fmla="*/ 1876648 h 3474328"/>
                  <a:gd name="connsiteX1426" fmla="*/ 3475318 w 3482881"/>
                  <a:gd name="connsiteY1426" fmla="*/ 1865123 h 3474328"/>
                  <a:gd name="connsiteX1427" fmla="*/ 3475318 w 3482881"/>
                  <a:gd name="connsiteY1427" fmla="*/ 2046285 h 3474328"/>
                  <a:gd name="connsiteX1428" fmla="*/ 3475318 w 3482881"/>
                  <a:gd name="connsiteY1428" fmla="*/ 2091305 h 3474328"/>
                  <a:gd name="connsiteX1429" fmla="*/ 3475318 w 3482881"/>
                  <a:gd name="connsiteY1429" fmla="*/ 2113275 h 3474328"/>
                  <a:gd name="connsiteX1430" fmla="*/ 3474958 w 3482881"/>
                  <a:gd name="connsiteY1430" fmla="*/ 2135245 h 3474328"/>
                  <a:gd name="connsiteX1431" fmla="*/ 3474598 w 3482881"/>
                  <a:gd name="connsiteY1431" fmla="*/ 2156855 h 3474328"/>
                  <a:gd name="connsiteX1432" fmla="*/ 3473157 w 3482881"/>
                  <a:gd name="connsiteY1432" fmla="*/ 2177744 h 3474328"/>
                  <a:gd name="connsiteX1433" fmla="*/ 3469556 w 3482881"/>
                  <a:gd name="connsiteY1433" fmla="*/ 2217722 h 3474328"/>
                  <a:gd name="connsiteX1434" fmla="*/ 3468835 w 3482881"/>
                  <a:gd name="connsiteY1434" fmla="*/ 2234290 h 3474328"/>
                  <a:gd name="connsiteX1435" fmla="*/ 3467394 w 3482881"/>
                  <a:gd name="connsiteY1435" fmla="*/ 2248696 h 3474328"/>
                  <a:gd name="connsiteX1436" fmla="*/ 3464873 w 3482881"/>
                  <a:gd name="connsiteY1436" fmla="*/ 2266704 h 3474328"/>
                  <a:gd name="connsiteX1437" fmla="*/ 3461632 w 3482881"/>
                  <a:gd name="connsiteY1437" fmla="*/ 2287234 h 3474328"/>
                  <a:gd name="connsiteX1438" fmla="*/ 3459831 w 3482881"/>
                  <a:gd name="connsiteY1438" fmla="*/ 2298398 h 3474328"/>
                  <a:gd name="connsiteX1439" fmla="*/ 3457310 w 3482881"/>
                  <a:gd name="connsiteY1439" fmla="*/ 2309924 h 3474328"/>
                  <a:gd name="connsiteX1440" fmla="*/ 3445064 w 3482881"/>
                  <a:gd name="connsiteY1440" fmla="*/ 2359986 h 3474328"/>
                  <a:gd name="connsiteX1441" fmla="*/ 3437861 w 3482881"/>
                  <a:gd name="connsiteY1441" fmla="*/ 2386278 h 3474328"/>
                  <a:gd name="connsiteX1442" fmla="*/ 3429217 w 3482881"/>
                  <a:gd name="connsiteY1442" fmla="*/ 2412210 h 3474328"/>
                  <a:gd name="connsiteX1443" fmla="*/ 3410489 w 3482881"/>
                  <a:gd name="connsiteY1443" fmla="*/ 2462272 h 3474328"/>
                  <a:gd name="connsiteX1444" fmla="*/ 3400764 w 3482881"/>
                  <a:gd name="connsiteY1444" fmla="*/ 2485323 h 3474328"/>
                  <a:gd name="connsiteX1445" fmla="*/ 3391400 w 3482881"/>
                  <a:gd name="connsiteY1445" fmla="*/ 2506212 h 3474328"/>
                  <a:gd name="connsiteX1446" fmla="*/ 3382756 w 3482881"/>
                  <a:gd name="connsiteY1446" fmla="*/ 2524581 h 3474328"/>
                  <a:gd name="connsiteX1447" fmla="*/ 3375193 w 3482881"/>
                  <a:gd name="connsiteY1447" fmla="*/ 2540428 h 3474328"/>
                  <a:gd name="connsiteX1448" fmla="*/ 3380235 w 3482881"/>
                  <a:gd name="connsiteY1448" fmla="*/ 2519538 h 3474328"/>
                  <a:gd name="connsiteX1449" fmla="*/ 3417692 w 3482881"/>
                  <a:gd name="connsiteY1449" fmla="*/ 2428057 h 3474328"/>
                  <a:gd name="connsiteX1450" fmla="*/ 3428497 w 3482881"/>
                  <a:gd name="connsiteY1450" fmla="*/ 2405007 h 3474328"/>
                  <a:gd name="connsiteX1451" fmla="*/ 3434620 w 3482881"/>
                  <a:gd name="connsiteY1451" fmla="*/ 2386999 h 3474328"/>
                  <a:gd name="connsiteX1452" fmla="*/ 3438221 w 3482881"/>
                  <a:gd name="connsiteY1452" fmla="*/ 2373673 h 3474328"/>
                  <a:gd name="connsiteX1453" fmla="*/ 3441823 w 3482881"/>
                  <a:gd name="connsiteY1453" fmla="*/ 2359626 h 3474328"/>
                  <a:gd name="connsiteX1454" fmla="*/ 3438942 w 3482881"/>
                  <a:gd name="connsiteY1454" fmla="*/ 2366109 h 3474328"/>
                  <a:gd name="connsiteX1455" fmla="*/ 3431378 w 3482881"/>
                  <a:gd name="connsiteY1455" fmla="*/ 2387359 h 3474328"/>
                  <a:gd name="connsiteX1456" fmla="*/ 3430298 w 3482881"/>
                  <a:gd name="connsiteY1456" fmla="*/ 2385918 h 3474328"/>
                  <a:gd name="connsiteX1457" fmla="*/ 3415531 w 3482881"/>
                  <a:gd name="connsiteY1457" fmla="*/ 2429498 h 3474328"/>
                  <a:gd name="connsiteX1458" fmla="*/ 3400764 w 3482881"/>
                  <a:gd name="connsiteY1458" fmla="*/ 2468395 h 3474328"/>
                  <a:gd name="connsiteX1459" fmla="*/ 3385638 w 3482881"/>
                  <a:gd name="connsiteY1459" fmla="*/ 2503331 h 3474328"/>
                  <a:gd name="connsiteX1460" fmla="*/ 3378074 w 3482881"/>
                  <a:gd name="connsiteY1460" fmla="*/ 2519538 h 3474328"/>
                  <a:gd name="connsiteX1461" fmla="*/ 3370511 w 3482881"/>
                  <a:gd name="connsiteY1461" fmla="*/ 2535025 h 3474328"/>
                  <a:gd name="connsiteX1462" fmla="*/ 3363308 w 3482881"/>
                  <a:gd name="connsiteY1462" fmla="*/ 2550152 h 3474328"/>
                  <a:gd name="connsiteX1463" fmla="*/ 3355384 w 3482881"/>
                  <a:gd name="connsiteY1463" fmla="*/ 2564559 h 3474328"/>
                  <a:gd name="connsiteX1464" fmla="*/ 3340257 w 3482881"/>
                  <a:gd name="connsiteY1464" fmla="*/ 2591931 h 3474328"/>
                  <a:gd name="connsiteX1465" fmla="*/ 3307482 w 3482881"/>
                  <a:gd name="connsiteY1465" fmla="*/ 2643434 h 3474328"/>
                  <a:gd name="connsiteX1466" fmla="*/ 3305682 w 3482881"/>
                  <a:gd name="connsiteY1466" fmla="*/ 2644875 h 3474328"/>
                  <a:gd name="connsiteX1467" fmla="*/ 3269305 w 3482881"/>
                  <a:gd name="connsiteY1467" fmla="*/ 2694577 h 3474328"/>
                  <a:gd name="connsiteX1468" fmla="*/ 3291995 w 3482881"/>
                  <a:gd name="connsiteY1468" fmla="*/ 2668285 h 3474328"/>
                  <a:gd name="connsiteX1469" fmla="*/ 3283351 w 3482881"/>
                  <a:gd name="connsiteY1469" fmla="*/ 2680171 h 3474328"/>
                  <a:gd name="connsiteX1470" fmla="*/ 3273627 w 3482881"/>
                  <a:gd name="connsiteY1470" fmla="*/ 2692776 h 3474328"/>
                  <a:gd name="connsiteX1471" fmla="*/ 3267144 w 3482881"/>
                  <a:gd name="connsiteY1471" fmla="*/ 2700700 h 3474328"/>
                  <a:gd name="connsiteX1472" fmla="*/ 3259581 w 3482881"/>
                  <a:gd name="connsiteY1472" fmla="*/ 2709344 h 3474328"/>
                  <a:gd name="connsiteX1473" fmla="*/ 3264623 w 3482881"/>
                  <a:gd name="connsiteY1473" fmla="*/ 2703221 h 3474328"/>
                  <a:gd name="connsiteX1474" fmla="*/ 3241573 w 3482881"/>
                  <a:gd name="connsiteY1474" fmla="*/ 2728793 h 3474328"/>
                  <a:gd name="connsiteX1475" fmla="*/ 3211319 w 3482881"/>
                  <a:gd name="connsiteY1475" fmla="*/ 2760847 h 3474328"/>
                  <a:gd name="connsiteX1476" fmla="*/ 3203035 w 3482881"/>
                  <a:gd name="connsiteY1476" fmla="*/ 2769131 h 3474328"/>
                  <a:gd name="connsiteX1477" fmla="*/ 3194391 w 3482881"/>
                  <a:gd name="connsiteY1477" fmla="*/ 2777415 h 3474328"/>
                  <a:gd name="connsiteX1478" fmla="*/ 3177103 w 3482881"/>
                  <a:gd name="connsiteY1478" fmla="*/ 2793982 h 3474328"/>
                  <a:gd name="connsiteX1479" fmla="*/ 3142168 w 3482881"/>
                  <a:gd name="connsiteY1479" fmla="*/ 2824236 h 3474328"/>
                  <a:gd name="connsiteX1480" fmla="*/ 3112274 w 3482881"/>
                  <a:gd name="connsiteY1480" fmla="*/ 2849807 h 3474328"/>
                  <a:gd name="connsiteX1481" fmla="*/ 3084181 w 3482881"/>
                  <a:gd name="connsiteY1481" fmla="*/ 2869256 h 3474328"/>
                  <a:gd name="connsiteX1482" fmla="*/ 3066894 w 3482881"/>
                  <a:gd name="connsiteY1482" fmla="*/ 2879701 h 3474328"/>
                  <a:gd name="connsiteX1483" fmla="*/ 3044204 w 3482881"/>
                  <a:gd name="connsiteY1483" fmla="*/ 2890506 h 3474328"/>
                  <a:gd name="connsiteX1484" fmla="*/ 3030157 w 3482881"/>
                  <a:gd name="connsiteY1484" fmla="*/ 2899510 h 3474328"/>
                  <a:gd name="connsiteX1485" fmla="*/ 3016471 w 3482881"/>
                  <a:gd name="connsiteY1485" fmla="*/ 2907433 h 3474328"/>
                  <a:gd name="connsiteX1486" fmla="*/ 2990900 w 3482881"/>
                  <a:gd name="connsiteY1486" fmla="*/ 2922200 h 3474328"/>
                  <a:gd name="connsiteX1487" fmla="*/ 2967129 w 3482881"/>
                  <a:gd name="connsiteY1487" fmla="*/ 2934806 h 3474328"/>
                  <a:gd name="connsiteX1488" fmla="*/ 2955964 w 3482881"/>
                  <a:gd name="connsiteY1488" fmla="*/ 2940928 h 3474328"/>
                  <a:gd name="connsiteX1489" fmla="*/ 2944799 w 3482881"/>
                  <a:gd name="connsiteY1489" fmla="*/ 2946331 h 3474328"/>
                  <a:gd name="connsiteX1490" fmla="*/ 2923189 w 3482881"/>
                  <a:gd name="connsiteY1490" fmla="*/ 2956776 h 3474328"/>
                  <a:gd name="connsiteX1491" fmla="*/ 2912744 w 3482881"/>
                  <a:gd name="connsiteY1491" fmla="*/ 2961818 h 3474328"/>
                  <a:gd name="connsiteX1492" fmla="*/ 2901939 w 3482881"/>
                  <a:gd name="connsiteY1492" fmla="*/ 2966500 h 3474328"/>
                  <a:gd name="connsiteX1493" fmla="*/ 2858360 w 3482881"/>
                  <a:gd name="connsiteY1493" fmla="*/ 2984148 h 3474328"/>
                  <a:gd name="connsiteX1494" fmla="*/ 2843593 w 3482881"/>
                  <a:gd name="connsiteY1494" fmla="*/ 2988830 h 3474328"/>
                  <a:gd name="connsiteX1495" fmla="*/ 2822704 w 3482881"/>
                  <a:gd name="connsiteY1495" fmla="*/ 2994953 h 3474328"/>
                  <a:gd name="connsiteX1496" fmla="*/ 2799293 w 3482881"/>
                  <a:gd name="connsiteY1496" fmla="*/ 3001436 h 3474328"/>
                  <a:gd name="connsiteX1497" fmla="*/ 2787768 w 3482881"/>
                  <a:gd name="connsiteY1497" fmla="*/ 3004677 h 3474328"/>
                  <a:gd name="connsiteX1498" fmla="*/ 2776603 w 3482881"/>
                  <a:gd name="connsiteY1498" fmla="*/ 3007198 h 3474328"/>
                  <a:gd name="connsiteX1499" fmla="*/ 2767959 w 3482881"/>
                  <a:gd name="connsiteY1499" fmla="*/ 3007198 h 3474328"/>
                  <a:gd name="connsiteX1500" fmla="*/ 2742027 w 3482881"/>
                  <a:gd name="connsiteY1500" fmla="*/ 3014041 h 3474328"/>
                  <a:gd name="connsiteX1501" fmla="*/ 2722218 w 3482881"/>
                  <a:gd name="connsiteY1501" fmla="*/ 3018723 h 3474328"/>
                  <a:gd name="connsiteX1502" fmla="*/ 2705651 w 3482881"/>
                  <a:gd name="connsiteY1502" fmla="*/ 3023045 h 3474328"/>
                  <a:gd name="connsiteX1503" fmla="*/ 2689083 w 3482881"/>
                  <a:gd name="connsiteY1503" fmla="*/ 3027007 h 3474328"/>
                  <a:gd name="connsiteX1504" fmla="*/ 2564107 w 3482881"/>
                  <a:gd name="connsiteY1504" fmla="*/ 3036732 h 3474328"/>
                  <a:gd name="connsiteX1505" fmla="*/ 2600843 w 3482881"/>
                  <a:gd name="connsiteY1505" fmla="*/ 3034571 h 3474328"/>
                  <a:gd name="connsiteX1506" fmla="*/ 2574912 w 3482881"/>
                  <a:gd name="connsiteY1506" fmla="*/ 3035291 h 3474328"/>
                  <a:gd name="connsiteX1507" fmla="*/ 2562306 w 3482881"/>
                  <a:gd name="connsiteY1507" fmla="*/ 3035651 h 3474328"/>
                  <a:gd name="connsiteX1508" fmla="*/ 2556543 w 3482881"/>
                  <a:gd name="connsiteY1508" fmla="*/ 3035651 h 3474328"/>
                  <a:gd name="connsiteX1509" fmla="*/ 2550781 w 3482881"/>
                  <a:gd name="connsiteY1509" fmla="*/ 3035651 h 3474328"/>
                  <a:gd name="connsiteX1510" fmla="*/ 2550061 w 3482881"/>
                  <a:gd name="connsiteY1510" fmla="*/ 3035651 h 3474328"/>
                  <a:gd name="connsiteX1511" fmla="*/ 2549700 w 3482881"/>
                  <a:gd name="connsiteY1511" fmla="*/ 3035651 h 3474328"/>
                  <a:gd name="connsiteX1512" fmla="*/ 2549700 w 3482881"/>
                  <a:gd name="connsiteY1512" fmla="*/ 3035651 h 3474328"/>
                  <a:gd name="connsiteX1513" fmla="*/ 2549700 w 3482881"/>
                  <a:gd name="connsiteY1513" fmla="*/ 3037452 h 3474328"/>
                  <a:gd name="connsiteX1514" fmla="*/ 2549700 w 3482881"/>
                  <a:gd name="connsiteY1514" fmla="*/ 3040333 h 3474328"/>
                  <a:gd name="connsiteX1515" fmla="*/ 2551141 w 3482881"/>
                  <a:gd name="connsiteY1515" fmla="*/ 3056541 h 3474328"/>
                  <a:gd name="connsiteX1516" fmla="*/ 2554022 w 3482881"/>
                  <a:gd name="connsiteY1516" fmla="*/ 3083913 h 3474328"/>
                  <a:gd name="connsiteX1517" fmla="*/ 2557624 w 3482881"/>
                  <a:gd name="connsiteY1517" fmla="*/ 3111285 h 3474328"/>
                  <a:gd name="connsiteX1518" fmla="*/ 2562306 w 3482881"/>
                  <a:gd name="connsiteY1518" fmla="*/ 3137937 h 3474328"/>
                  <a:gd name="connsiteX1519" fmla="*/ 2564827 w 3482881"/>
                  <a:gd name="connsiteY1519" fmla="*/ 3150903 h 3474328"/>
                  <a:gd name="connsiteX1520" fmla="*/ 2568069 w 3482881"/>
                  <a:gd name="connsiteY1520" fmla="*/ 3163509 h 3474328"/>
                  <a:gd name="connsiteX1521" fmla="*/ 2596161 w 3482881"/>
                  <a:gd name="connsiteY1521" fmla="*/ 3253910 h 3474328"/>
                  <a:gd name="connsiteX1522" fmla="*/ 2603725 w 3482881"/>
                  <a:gd name="connsiteY1522" fmla="*/ 3271918 h 3474328"/>
                  <a:gd name="connsiteX1523" fmla="*/ 2611288 w 3482881"/>
                  <a:gd name="connsiteY1523" fmla="*/ 3287765 h 3474328"/>
                  <a:gd name="connsiteX1524" fmla="*/ 2614530 w 3482881"/>
                  <a:gd name="connsiteY1524" fmla="*/ 3294968 h 3474328"/>
                  <a:gd name="connsiteX1525" fmla="*/ 2617771 w 3482881"/>
                  <a:gd name="connsiteY1525" fmla="*/ 3301451 h 3474328"/>
                  <a:gd name="connsiteX1526" fmla="*/ 2623534 w 3482881"/>
                  <a:gd name="connsiteY1526" fmla="*/ 3312256 h 3474328"/>
                  <a:gd name="connsiteX1527" fmla="*/ 2623534 w 3482881"/>
                  <a:gd name="connsiteY1527" fmla="*/ 3318379 h 3474328"/>
                  <a:gd name="connsiteX1528" fmla="*/ 2656308 w 3482881"/>
                  <a:gd name="connsiteY1528" fmla="*/ 3367361 h 3474328"/>
                  <a:gd name="connsiteX1529" fmla="*/ 2662071 w 3482881"/>
                  <a:gd name="connsiteY1529" fmla="*/ 3373844 h 3474328"/>
                  <a:gd name="connsiteX1530" fmla="*/ 2664952 w 3482881"/>
                  <a:gd name="connsiteY1530" fmla="*/ 3377085 h 3474328"/>
                  <a:gd name="connsiteX1531" fmla="*/ 2666393 w 3482881"/>
                  <a:gd name="connsiteY1531" fmla="*/ 3378526 h 3474328"/>
                  <a:gd name="connsiteX1532" fmla="*/ 2668554 w 3482881"/>
                  <a:gd name="connsiteY1532" fmla="*/ 3380327 h 3474328"/>
                  <a:gd name="connsiteX1533" fmla="*/ 2682240 w 3482881"/>
                  <a:gd name="connsiteY1533" fmla="*/ 3400856 h 3474328"/>
                  <a:gd name="connsiteX1534" fmla="*/ 2685842 w 3482881"/>
                  <a:gd name="connsiteY1534" fmla="*/ 3424627 h 3474328"/>
                  <a:gd name="connsiteX1535" fmla="*/ 2679719 w 3482881"/>
                  <a:gd name="connsiteY1535" fmla="*/ 3446237 h 3474328"/>
                  <a:gd name="connsiteX1536" fmla="*/ 2653067 w 3482881"/>
                  <a:gd name="connsiteY1536" fmla="*/ 3470367 h 3474328"/>
                  <a:gd name="connsiteX1537" fmla="*/ 2632898 w 3482881"/>
                  <a:gd name="connsiteY1537" fmla="*/ 3473609 h 3474328"/>
                  <a:gd name="connsiteX1538" fmla="*/ 2627856 w 3482881"/>
                  <a:gd name="connsiteY1538" fmla="*/ 3474329 h 3474328"/>
                  <a:gd name="connsiteX1539" fmla="*/ 2619212 w 3482881"/>
                  <a:gd name="connsiteY1539" fmla="*/ 3473249 h 3474328"/>
                  <a:gd name="connsiteX1540" fmla="*/ 2609847 w 3482881"/>
                  <a:gd name="connsiteY1540" fmla="*/ 3470727 h 3474328"/>
                  <a:gd name="connsiteX1541" fmla="*/ 2580674 w 3482881"/>
                  <a:gd name="connsiteY1541" fmla="*/ 3461723 h 3474328"/>
                  <a:gd name="connsiteX1542" fmla="*/ 2534934 w 3482881"/>
                  <a:gd name="connsiteY1542" fmla="*/ 3445516 h 3474328"/>
                  <a:gd name="connsiteX1543" fmla="*/ 2546819 w 3482881"/>
                  <a:gd name="connsiteY1543" fmla="*/ 3452719 h 3474328"/>
                  <a:gd name="connsiteX1544" fmla="*/ 2551141 w 3482881"/>
                  <a:gd name="connsiteY1544" fmla="*/ 3455241 h 3474328"/>
                  <a:gd name="connsiteX1545" fmla="*/ 2593640 w 3482881"/>
                  <a:gd name="connsiteY1545" fmla="*/ 3468927 h 3474328"/>
                  <a:gd name="connsiteX1546" fmla="*/ 2554022 w 3482881"/>
                  <a:gd name="connsiteY1546" fmla="*/ 3458122 h 3474328"/>
                  <a:gd name="connsiteX1547" fmla="*/ 2507201 w 3482881"/>
                  <a:gd name="connsiteY1547" fmla="*/ 3441914 h 3474328"/>
                  <a:gd name="connsiteX1548" fmla="*/ 2493875 w 3482881"/>
                  <a:gd name="connsiteY1548" fmla="*/ 3437233 h 3474328"/>
                  <a:gd name="connsiteX1549" fmla="*/ 2480189 w 3482881"/>
                  <a:gd name="connsiteY1549" fmla="*/ 3431470 h 3474328"/>
                  <a:gd name="connsiteX1550" fmla="*/ 2450656 w 3482881"/>
                  <a:gd name="connsiteY1550" fmla="*/ 3418864 h 3474328"/>
                  <a:gd name="connsiteX1551" fmla="*/ 2434809 w 3482881"/>
                  <a:gd name="connsiteY1551" fmla="*/ 3412021 h 3474328"/>
                  <a:gd name="connsiteX1552" fmla="*/ 2418241 w 3482881"/>
                  <a:gd name="connsiteY1552" fmla="*/ 3404097 h 3474328"/>
                  <a:gd name="connsiteX1553" fmla="*/ 2382945 w 3482881"/>
                  <a:gd name="connsiteY1553" fmla="*/ 3386449 h 3474328"/>
                  <a:gd name="connsiteX1554" fmla="*/ 2385466 w 3482881"/>
                  <a:gd name="connsiteY1554" fmla="*/ 3385729 h 3474328"/>
                  <a:gd name="connsiteX1555" fmla="*/ 2464342 w 3482881"/>
                  <a:gd name="connsiteY1555" fmla="*/ 3423906 h 3474328"/>
                  <a:gd name="connsiteX1556" fmla="*/ 2515845 w 3482881"/>
                  <a:gd name="connsiteY1556" fmla="*/ 3442995 h 3474328"/>
                  <a:gd name="connsiteX1557" fmla="*/ 2490994 w 3482881"/>
                  <a:gd name="connsiteY1557" fmla="*/ 3432910 h 3474328"/>
                  <a:gd name="connsiteX1558" fmla="*/ 2473346 w 3482881"/>
                  <a:gd name="connsiteY1558" fmla="*/ 3424987 h 3474328"/>
                  <a:gd name="connsiteX1559" fmla="*/ 2453537 w 3482881"/>
                  <a:gd name="connsiteY1559" fmla="*/ 3415623 h 3474328"/>
                  <a:gd name="connsiteX1560" fmla="*/ 2451016 w 3482881"/>
                  <a:gd name="connsiteY1560" fmla="*/ 3413101 h 3474328"/>
                  <a:gd name="connsiteX1561" fmla="*/ 2447774 w 3482881"/>
                  <a:gd name="connsiteY1561" fmla="*/ 3410580 h 3474328"/>
                  <a:gd name="connsiteX1562" fmla="*/ 2439851 w 3482881"/>
                  <a:gd name="connsiteY1562" fmla="*/ 3406979 h 3474328"/>
                  <a:gd name="connsiteX1563" fmla="*/ 2427605 w 3482881"/>
                  <a:gd name="connsiteY1563" fmla="*/ 3400856 h 3474328"/>
                  <a:gd name="connsiteX1564" fmla="*/ 2385466 w 3482881"/>
                  <a:gd name="connsiteY1564" fmla="*/ 3379607 h 3474328"/>
                  <a:gd name="connsiteX1565" fmla="*/ 2342247 w 3482881"/>
                  <a:gd name="connsiteY1565" fmla="*/ 3356916 h 3474328"/>
                  <a:gd name="connsiteX1566" fmla="*/ 2356293 w 3482881"/>
                  <a:gd name="connsiteY1566" fmla="*/ 3363759 h 3474328"/>
                  <a:gd name="connsiteX1567" fmla="*/ 2350891 w 3482881"/>
                  <a:gd name="connsiteY1567" fmla="*/ 3360158 h 3474328"/>
                  <a:gd name="connsiteX1568" fmla="*/ 2344408 w 3482881"/>
                  <a:gd name="connsiteY1568" fmla="*/ 3356556 h 3474328"/>
                  <a:gd name="connsiteX1569" fmla="*/ 2335404 w 3482881"/>
                  <a:gd name="connsiteY1569" fmla="*/ 3351154 h 3474328"/>
                  <a:gd name="connsiteX1570" fmla="*/ 2307671 w 3482881"/>
                  <a:gd name="connsiteY1570" fmla="*/ 3336027 h 3474328"/>
                  <a:gd name="connsiteX1571" fmla="*/ 2326039 w 3482881"/>
                  <a:gd name="connsiteY1571" fmla="*/ 3344310 h 3474328"/>
                  <a:gd name="connsiteX1572" fmla="*/ 2341526 w 3482881"/>
                  <a:gd name="connsiteY1572" fmla="*/ 3353675 h 3474328"/>
                  <a:gd name="connsiteX1573" fmla="*/ 2353772 w 3482881"/>
                  <a:gd name="connsiteY1573" fmla="*/ 3360158 h 3474328"/>
                  <a:gd name="connsiteX1574" fmla="*/ 2349450 w 3482881"/>
                  <a:gd name="connsiteY1574" fmla="*/ 3356556 h 3474328"/>
                  <a:gd name="connsiteX1575" fmla="*/ 2372500 w 3482881"/>
                  <a:gd name="connsiteY1575" fmla="*/ 3368802 h 3474328"/>
                  <a:gd name="connsiteX1576" fmla="*/ 2384746 w 3482881"/>
                  <a:gd name="connsiteY1576" fmla="*/ 3375284 h 3474328"/>
                  <a:gd name="connsiteX1577" fmla="*/ 2390869 w 3482881"/>
                  <a:gd name="connsiteY1577" fmla="*/ 3378526 h 3474328"/>
                  <a:gd name="connsiteX1578" fmla="*/ 2397352 w 3482881"/>
                  <a:gd name="connsiteY1578" fmla="*/ 3381407 h 3474328"/>
                  <a:gd name="connsiteX1579" fmla="*/ 2422923 w 3482881"/>
                  <a:gd name="connsiteY1579" fmla="*/ 3393653 h 3474328"/>
                  <a:gd name="connsiteX1580" fmla="*/ 2435169 w 3482881"/>
                  <a:gd name="connsiteY1580" fmla="*/ 3399415 h 3474328"/>
                  <a:gd name="connsiteX1581" fmla="*/ 2447054 w 3482881"/>
                  <a:gd name="connsiteY1581" fmla="*/ 3404818 h 3474328"/>
                  <a:gd name="connsiteX1582" fmla="*/ 2489553 w 3482881"/>
                  <a:gd name="connsiteY1582" fmla="*/ 3420665 h 3474328"/>
                  <a:gd name="connsiteX1583" fmla="*/ 2458219 w 3482881"/>
                  <a:gd name="connsiteY1583" fmla="*/ 3406979 h 3474328"/>
                  <a:gd name="connsiteX1584" fmla="*/ 2445253 w 3482881"/>
                  <a:gd name="connsiteY1584" fmla="*/ 3401576 h 3474328"/>
                  <a:gd name="connsiteX1585" fmla="*/ 2434088 w 3482881"/>
                  <a:gd name="connsiteY1585" fmla="*/ 3396534 h 3474328"/>
                  <a:gd name="connsiteX1586" fmla="*/ 2398072 w 3482881"/>
                  <a:gd name="connsiteY1586" fmla="*/ 3380327 h 3474328"/>
                  <a:gd name="connsiteX1587" fmla="*/ 2389788 w 3482881"/>
                  <a:gd name="connsiteY1587" fmla="*/ 3376725 h 3474328"/>
                  <a:gd name="connsiteX1588" fmla="*/ 2381144 w 3482881"/>
                  <a:gd name="connsiteY1588" fmla="*/ 3372403 h 3474328"/>
                  <a:gd name="connsiteX1589" fmla="*/ 2362056 w 3482881"/>
                  <a:gd name="connsiteY1589" fmla="*/ 3362319 h 3474328"/>
                  <a:gd name="connsiteX1590" fmla="*/ 2337925 w 3482881"/>
                  <a:gd name="connsiteY1590" fmla="*/ 3349353 h 3474328"/>
                  <a:gd name="connsiteX1591" fmla="*/ 2307671 w 3482881"/>
                  <a:gd name="connsiteY1591" fmla="*/ 3330264 h 3474328"/>
                  <a:gd name="connsiteX1592" fmla="*/ 2298307 w 3482881"/>
                  <a:gd name="connsiteY1592" fmla="*/ 3323421 h 3474328"/>
                  <a:gd name="connsiteX1593" fmla="*/ 2264812 w 3482881"/>
                  <a:gd name="connsiteY1593" fmla="*/ 3302532 h 3474328"/>
                  <a:gd name="connsiteX1594" fmla="*/ 2254007 w 3482881"/>
                  <a:gd name="connsiteY1594" fmla="*/ 3296049 h 3474328"/>
                  <a:gd name="connsiteX1595" fmla="*/ 2242482 w 3482881"/>
                  <a:gd name="connsiteY1595" fmla="*/ 3288485 h 3474328"/>
                  <a:gd name="connsiteX1596" fmla="*/ 2214029 w 3482881"/>
                  <a:gd name="connsiteY1596" fmla="*/ 3265795 h 3474328"/>
                  <a:gd name="connsiteX1597" fmla="*/ 2178013 w 3482881"/>
                  <a:gd name="connsiteY1597" fmla="*/ 3238063 h 3474328"/>
                  <a:gd name="connsiteX1598" fmla="*/ 2146679 w 3482881"/>
                  <a:gd name="connsiteY1598" fmla="*/ 3211771 h 3474328"/>
                  <a:gd name="connsiteX1599" fmla="*/ 2086171 w 3482881"/>
                  <a:gd name="connsiteY1599" fmla="*/ 3155585 h 3474328"/>
                  <a:gd name="connsiteX1600" fmla="*/ 2105620 w 3482881"/>
                  <a:gd name="connsiteY1600" fmla="*/ 3175754 h 3474328"/>
                  <a:gd name="connsiteX1601" fmla="*/ 2122908 w 3482881"/>
                  <a:gd name="connsiteY1601" fmla="*/ 3192682 h 3474328"/>
                  <a:gd name="connsiteX1602" fmla="*/ 2138035 w 3482881"/>
                  <a:gd name="connsiteY1602" fmla="*/ 3207449 h 3474328"/>
                  <a:gd name="connsiteX1603" fmla="*/ 2151721 w 3482881"/>
                  <a:gd name="connsiteY1603" fmla="*/ 3219694 h 3474328"/>
                  <a:gd name="connsiteX1604" fmla="*/ 2174771 w 3482881"/>
                  <a:gd name="connsiteY1604" fmla="*/ 3240584 h 3474328"/>
                  <a:gd name="connsiteX1605" fmla="*/ 2195300 w 3482881"/>
                  <a:gd name="connsiteY1605" fmla="*/ 3257871 h 3474328"/>
                  <a:gd name="connsiteX1606" fmla="*/ 2241401 w 3482881"/>
                  <a:gd name="connsiteY1606" fmla="*/ 3294248 h 3474328"/>
                  <a:gd name="connsiteX1607" fmla="*/ 2248604 w 3482881"/>
                  <a:gd name="connsiteY1607" fmla="*/ 3299650 h 3474328"/>
                  <a:gd name="connsiteX1608" fmla="*/ 2256528 w 3482881"/>
                  <a:gd name="connsiteY1608" fmla="*/ 3305053 h 3474328"/>
                  <a:gd name="connsiteX1609" fmla="*/ 2274536 w 3482881"/>
                  <a:gd name="connsiteY1609" fmla="*/ 3317298 h 3474328"/>
                  <a:gd name="connsiteX1610" fmla="*/ 2295426 w 3482881"/>
                  <a:gd name="connsiteY1610" fmla="*/ 3330985 h 3474328"/>
                  <a:gd name="connsiteX1611" fmla="*/ 2320277 w 3482881"/>
                  <a:gd name="connsiteY1611" fmla="*/ 3345751 h 3474328"/>
                  <a:gd name="connsiteX1612" fmla="*/ 2291464 w 3482881"/>
                  <a:gd name="connsiteY1612" fmla="*/ 3328823 h 3474328"/>
                  <a:gd name="connsiteX1613" fmla="*/ 2250766 w 3482881"/>
                  <a:gd name="connsiteY1613" fmla="*/ 3302172 h 3474328"/>
                  <a:gd name="connsiteX1614" fmla="*/ 2214029 w 3482881"/>
                  <a:gd name="connsiteY1614" fmla="*/ 3276240 h 3474328"/>
                  <a:gd name="connsiteX1615" fmla="*/ 2201423 w 3482881"/>
                  <a:gd name="connsiteY1615" fmla="*/ 3267236 h 3474328"/>
                  <a:gd name="connsiteX1616" fmla="*/ 2194940 w 3482881"/>
                  <a:gd name="connsiteY1616" fmla="*/ 3263274 h 3474328"/>
                  <a:gd name="connsiteX1617" fmla="*/ 2197461 w 3482881"/>
                  <a:gd name="connsiteY1617" fmla="*/ 3263274 h 3474328"/>
                  <a:gd name="connsiteX1618" fmla="*/ 2069244 w 3482881"/>
                  <a:gd name="connsiteY1618" fmla="*/ 3142619 h 3474328"/>
                  <a:gd name="connsiteX1619" fmla="*/ 2076447 w 3482881"/>
                  <a:gd name="connsiteY1619" fmla="*/ 3150183 h 3474328"/>
                  <a:gd name="connsiteX1620" fmla="*/ 2083650 w 3482881"/>
                  <a:gd name="connsiteY1620" fmla="*/ 3157386 h 3474328"/>
                  <a:gd name="connsiteX1621" fmla="*/ 2098057 w 3482881"/>
                  <a:gd name="connsiteY1621" fmla="*/ 3172153 h 3474328"/>
                  <a:gd name="connsiteX1622" fmla="*/ 2075726 w 3482881"/>
                  <a:gd name="connsiteY1622" fmla="*/ 3148742 h 3474328"/>
                  <a:gd name="connsiteX1623" fmla="*/ 2056278 w 3482881"/>
                  <a:gd name="connsiteY1623" fmla="*/ 3126052 h 3474328"/>
                  <a:gd name="connsiteX1624" fmla="*/ 2038630 w 3482881"/>
                  <a:gd name="connsiteY1624" fmla="*/ 3104082 h 3474328"/>
                  <a:gd name="connsiteX1625" fmla="*/ 2022422 w 3482881"/>
                  <a:gd name="connsiteY1625" fmla="*/ 3082833 h 3474328"/>
                  <a:gd name="connsiteX1626" fmla="*/ 2007296 w 3482881"/>
                  <a:gd name="connsiteY1626" fmla="*/ 3061943 h 3474328"/>
                  <a:gd name="connsiteX1627" fmla="*/ 2000092 w 3482881"/>
                  <a:gd name="connsiteY1627" fmla="*/ 3051498 h 3474328"/>
                  <a:gd name="connsiteX1628" fmla="*/ 1992889 w 3482881"/>
                  <a:gd name="connsiteY1628" fmla="*/ 3041054 h 3474328"/>
                  <a:gd name="connsiteX1629" fmla="*/ 1989287 w 3482881"/>
                  <a:gd name="connsiteY1629" fmla="*/ 3036011 h 3474328"/>
                  <a:gd name="connsiteX1630" fmla="*/ 1988207 w 3482881"/>
                  <a:gd name="connsiteY1630" fmla="*/ 3034931 h 3474328"/>
                  <a:gd name="connsiteX1631" fmla="*/ 1986766 w 3482881"/>
                  <a:gd name="connsiteY1631" fmla="*/ 3034931 h 3474328"/>
                  <a:gd name="connsiteX1632" fmla="*/ 1983885 w 3482881"/>
                  <a:gd name="connsiteY1632" fmla="*/ 3034931 h 3474328"/>
                  <a:gd name="connsiteX1633" fmla="*/ 1961195 w 3482881"/>
                  <a:gd name="connsiteY1633" fmla="*/ 3035651 h 3474328"/>
                  <a:gd name="connsiteX1634" fmla="*/ 1987127 w 3482881"/>
                  <a:gd name="connsiteY1634" fmla="*/ 3035651 h 3474328"/>
                  <a:gd name="connsiteX1635" fmla="*/ 1987847 w 3482881"/>
                  <a:gd name="connsiteY1635" fmla="*/ 3035651 h 3474328"/>
                  <a:gd name="connsiteX1636" fmla="*/ 1988207 w 3482881"/>
                  <a:gd name="connsiteY1636" fmla="*/ 3036372 h 3474328"/>
                  <a:gd name="connsiteX1637" fmla="*/ 1989287 w 3482881"/>
                  <a:gd name="connsiteY1637" fmla="*/ 3037812 h 3474328"/>
                  <a:gd name="connsiteX1638" fmla="*/ 1991088 w 3482881"/>
                  <a:gd name="connsiteY1638" fmla="*/ 3040333 h 3474328"/>
                  <a:gd name="connsiteX1639" fmla="*/ 1997211 w 3482881"/>
                  <a:gd name="connsiteY1639" fmla="*/ 3048977 h 3474328"/>
                  <a:gd name="connsiteX1640" fmla="*/ 1992169 w 3482881"/>
                  <a:gd name="connsiteY1640" fmla="*/ 3041774 h 3474328"/>
                  <a:gd name="connsiteX1641" fmla="*/ 1989648 w 3482881"/>
                  <a:gd name="connsiteY1641" fmla="*/ 3038532 h 3474328"/>
                  <a:gd name="connsiteX1642" fmla="*/ 1988567 w 3482881"/>
                  <a:gd name="connsiteY1642" fmla="*/ 3037092 h 3474328"/>
                  <a:gd name="connsiteX1643" fmla="*/ 1987847 w 3482881"/>
                  <a:gd name="connsiteY1643" fmla="*/ 3036372 h 3474328"/>
                  <a:gd name="connsiteX1644" fmla="*/ 1986766 w 3482881"/>
                  <a:gd name="connsiteY1644" fmla="*/ 3036372 h 3474328"/>
                  <a:gd name="connsiteX1645" fmla="*/ 1982805 w 3482881"/>
                  <a:gd name="connsiteY1645" fmla="*/ 3036372 h 3474328"/>
                  <a:gd name="connsiteX1646" fmla="*/ 1946428 w 3482881"/>
                  <a:gd name="connsiteY1646" fmla="*/ 3036372 h 3474328"/>
                  <a:gd name="connsiteX1647" fmla="*/ 1868993 w 3482881"/>
                  <a:gd name="connsiteY1647" fmla="*/ 3036372 h 3474328"/>
                  <a:gd name="connsiteX1648" fmla="*/ 1766707 w 3482881"/>
                  <a:gd name="connsiteY1648" fmla="*/ 3039613 h 3474328"/>
                  <a:gd name="connsiteX1649" fmla="*/ 1733932 w 3482881"/>
                  <a:gd name="connsiteY1649" fmla="*/ 3037092 h 3474328"/>
                  <a:gd name="connsiteX1650" fmla="*/ 1582664 w 3482881"/>
                  <a:gd name="connsiteY1650" fmla="*/ 3038893 h 3474328"/>
                  <a:gd name="connsiteX1651" fmla="*/ 1655417 w 3482881"/>
                  <a:gd name="connsiteY1651" fmla="*/ 3035291 h 3474328"/>
                  <a:gd name="connsiteX1652" fmla="*/ 1382414 w 3482881"/>
                  <a:gd name="connsiteY1652" fmla="*/ 3037092 h 3474328"/>
                  <a:gd name="connsiteX1653" fmla="*/ 1413027 w 3482881"/>
                  <a:gd name="connsiteY1653" fmla="*/ 3038172 h 3474328"/>
                  <a:gd name="connsiteX1654" fmla="*/ 1344597 w 3482881"/>
                  <a:gd name="connsiteY1654" fmla="*/ 3037812 h 3474328"/>
                  <a:gd name="connsiteX1655" fmla="*/ 1328389 w 3482881"/>
                  <a:gd name="connsiteY1655" fmla="*/ 3038893 h 3474328"/>
                  <a:gd name="connsiteX1656" fmla="*/ 1328389 w 3482881"/>
                  <a:gd name="connsiteY1656" fmla="*/ 3036372 h 3474328"/>
                  <a:gd name="connsiteX1657" fmla="*/ 1208455 w 3482881"/>
                  <a:gd name="connsiteY1657" fmla="*/ 3036372 h 3474328"/>
                  <a:gd name="connsiteX1658" fmla="*/ 1386015 w 3482881"/>
                  <a:gd name="connsiteY1658" fmla="*/ 3035291 h 3474328"/>
                  <a:gd name="connsiteX1659" fmla="*/ 1084199 w 3482881"/>
                  <a:gd name="connsiteY1659" fmla="*/ 3033130 h 3474328"/>
                  <a:gd name="connsiteX1660" fmla="*/ 1078076 w 3482881"/>
                  <a:gd name="connsiteY1660" fmla="*/ 3031329 h 3474328"/>
                  <a:gd name="connsiteX1661" fmla="*/ 1034857 w 3482881"/>
                  <a:gd name="connsiteY1661" fmla="*/ 3035291 h 3474328"/>
                  <a:gd name="connsiteX1662" fmla="*/ 1152990 w 3482881"/>
                  <a:gd name="connsiteY1662" fmla="*/ 3036732 h 3474328"/>
                  <a:gd name="connsiteX1663" fmla="*/ 1137503 w 3482881"/>
                  <a:gd name="connsiteY1663" fmla="*/ 3037812 h 3474328"/>
                  <a:gd name="connsiteX1664" fmla="*/ 1088161 w 3482881"/>
                  <a:gd name="connsiteY1664" fmla="*/ 3036732 h 3474328"/>
                  <a:gd name="connsiteX1665" fmla="*/ 1078797 w 3482881"/>
                  <a:gd name="connsiteY1665" fmla="*/ 3038893 h 3474328"/>
                  <a:gd name="connsiteX1666" fmla="*/ 979392 w 3482881"/>
                  <a:gd name="connsiteY1666" fmla="*/ 3035651 h 3474328"/>
                  <a:gd name="connsiteX1667" fmla="*/ 1025493 w 3482881"/>
                  <a:gd name="connsiteY1667" fmla="*/ 3039613 h 3474328"/>
                  <a:gd name="connsiteX1668" fmla="*/ 956341 w 3482881"/>
                  <a:gd name="connsiteY1668" fmla="*/ 3039613 h 3474328"/>
                  <a:gd name="connsiteX1669" fmla="*/ 880707 w 3482881"/>
                  <a:gd name="connsiteY1669" fmla="*/ 3038893 h 3474328"/>
                  <a:gd name="connsiteX1670" fmla="*/ 910601 w 3482881"/>
                  <a:gd name="connsiteY1670" fmla="*/ 3038893 h 3474328"/>
                  <a:gd name="connsiteX1671" fmla="*/ 916724 w 3482881"/>
                  <a:gd name="connsiteY1671" fmla="*/ 3038532 h 3474328"/>
                  <a:gd name="connsiteX1672" fmla="*/ 894754 w 3482881"/>
                  <a:gd name="connsiteY1672" fmla="*/ 3037812 h 3474328"/>
                  <a:gd name="connsiteX1673" fmla="*/ 868822 w 3482881"/>
                  <a:gd name="connsiteY1673" fmla="*/ 3037452 h 3474328"/>
                  <a:gd name="connsiteX1674" fmla="*/ 860538 w 3482881"/>
                  <a:gd name="connsiteY1674" fmla="*/ 3037452 h 3474328"/>
                  <a:gd name="connsiteX1675" fmla="*/ 854055 w 3482881"/>
                  <a:gd name="connsiteY1675" fmla="*/ 3037452 h 3474328"/>
                  <a:gd name="connsiteX1676" fmla="*/ 824522 w 3482881"/>
                  <a:gd name="connsiteY1676" fmla="*/ 3036372 h 3474328"/>
                  <a:gd name="connsiteX1677" fmla="*/ 855136 w 3482881"/>
                  <a:gd name="connsiteY1677" fmla="*/ 3036372 h 3474328"/>
                  <a:gd name="connsiteX1678" fmla="*/ 867021 w 3482881"/>
                  <a:gd name="connsiteY1678" fmla="*/ 3035651 h 3474328"/>
                  <a:gd name="connsiteX1679" fmla="*/ 887911 w 3482881"/>
                  <a:gd name="connsiteY1679" fmla="*/ 3034571 h 3474328"/>
                  <a:gd name="connsiteX1680" fmla="*/ 912762 w 3482881"/>
                  <a:gd name="connsiteY1680" fmla="*/ 3035291 h 3474328"/>
                  <a:gd name="connsiteX1681" fmla="*/ 928249 w 3482881"/>
                  <a:gd name="connsiteY1681" fmla="*/ 3035291 h 3474328"/>
                  <a:gd name="connsiteX1682" fmla="*/ 944096 w 3482881"/>
                  <a:gd name="connsiteY1682" fmla="*/ 3035291 h 3474328"/>
                  <a:gd name="connsiteX1683" fmla="*/ 998480 w 3482881"/>
                  <a:gd name="connsiteY1683" fmla="*/ 3034571 h 3474328"/>
                  <a:gd name="connsiteX1684" fmla="*/ 932571 w 3482881"/>
                  <a:gd name="connsiteY1684" fmla="*/ 3033130 h 3474328"/>
                  <a:gd name="connsiteX1685" fmla="*/ 987315 w 3482881"/>
                  <a:gd name="connsiteY1685" fmla="*/ 3030249 h 3474328"/>
                  <a:gd name="connsiteX1686" fmla="*/ 890792 w 3482881"/>
                  <a:gd name="connsiteY1686" fmla="*/ 3030249 h 3474328"/>
                  <a:gd name="connsiteX1687" fmla="*/ 865580 w 3482881"/>
                  <a:gd name="connsiteY1687" fmla="*/ 3030969 h 3474328"/>
                  <a:gd name="connsiteX1688" fmla="*/ 824882 w 3482881"/>
                  <a:gd name="connsiteY1688" fmla="*/ 3028448 h 3474328"/>
                  <a:gd name="connsiteX1689" fmla="*/ 838568 w 3482881"/>
                  <a:gd name="connsiteY1689" fmla="*/ 3030969 h 3474328"/>
                  <a:gd name="connsiteX1690" fmla="*/ 817679 w 3482881"/>
                  <a:gd name="connsiteY1690" fmla="*/ 3029168 h 3474328"/>
                  <a:gd name="connsiteX1691" fmla="*/ 805433 w 3482881"/>
                  <a:gd name="connsiteY1691" fmla="*/ 3027728 h 3474328"/>
                  <a:gd name="connsiteX1692" fmla="*/ 794628 w 3482881"/>
                  <a:gd name="connsiteY1692" fmla="*/ 3027007 h 3474328"/>
                  <a:gd name="connsiteX1693" fmla="*/ 782023 w 3482881"/>
                  <a:gd name="connsiteY1693" fmla="*/ 3026287 h 3474328"/>
                  <a:gd name="connsiteX1694" fmla="*/ 767616 w 3482881"/>
                  <a:gd name="connsiteY1694" fmla="*/ 3024486 h 3474328"/>
                  <a:gd name="connsiteX1695" fmla="*/ 743846 w 3482881"/>
                  <a:gd name="connsiteY1695" fmla="*/ 3020524 h 3474328"/>
                  <a:gd name="connsiteX1696" fmla="*/ 757172 w 3482881"/>
                  <a:gd name="connsiteY1696" fmla="*/ 3021965 h 3474328"/>
                  <a:gd name="connsiteX1697" fmla="*/ 739163 w 3482881"/>
                  <a:gd name="connsiteY1697" fmla="*/ 3018363 h 3474328"/>
                  <a:gd name="connsiteX1698" fmla="*/ 720795 w 3482881"/>
                  <a:gd name="connsiteY1698" fmla="*/ 3015122 h 3474328"/>
                  <a:gd name="connsiteX1699" fmla="*/ 681898 w 3482881"/>
                  <a:gd name="connsiteY1699" fmla="*/ 3006838 h 3474328"/>
                  <a:gd name="connsiteX1700" fmla="*/ 671453 w 3482881"/>
                  <a:gd name="connsiteY1700" fmla="*/ 3007559 h 3474328"/>
                  <a:gd name="connsiteX1701" fmla="*/ 653085 w 3482881"/>
                  <a:gd name="connsiteY1701" fmla="*/ 3004677 h 3474328"/>
                  <a:gd name="connsiteX1702" fmla="*/ 642640 w 3482881"/>
                  <a:gd name="connsiteY1702" fmla="*/ 3002156 h 3474328"/>
                  <a:gd name="connsiteX1703" fmla="*/ 636157 w 3482881"/>
                  <a:gd name="connsiteY1703" fmla="*/ 3000355 h 3474328"/>
                  <a:gd name="connsiteX1704" fmla="*/ 628954 w 3482881"/>
                  <a:gd name="connsiteY1704" fmla="*/ 2998194 h 3474328"/>
                  <a:gd name="connsiteX1705" fmla="*/ 591497 w 3482881"/>
                  <a:gd name="connsiteY1705" fmla="*/ 2985949 h 3474328"/>
                  <a:gd name="connsiteX1706" fmla="*/ 599781 w 3482881"/>
                  <a:gd name="connsiteY1706" fmla="*/ 2987750 h 3474328"/>
                  <a:gd name="connsiteX1707" fmla="*/ 630394 w 3482881"/>
                  <a:gd name="connsiteY1707" fmla="*/ 2993872 h 3474328"/>
                  <a:gd name="connsiteX1708" fmla="*/ 645881 w 3482881"/>
                  <a:gd name="connsiteY1708" fmla="*/ 2996394 h 3474328"/>
                  <a:gd name="connsiteX1709" fmla="*/ 661368 w 3482881"/>
                  <a:gd name="connsiteY1709" fmla="*/ 2998554 h 3474328"/>
                  <a:gd name="connsiteX1710" fmla="*/ 722956 w 3482881"/>
                  <a:gd name="connsiteY1710" fmla="*/ 3005758 h 3474328"/>
                  <a:gd name="connsiteX1711" fmla="*/ 530629 w 3482881"/>
                  <a:gd name="connsiteY1711" fmla="*/ 2941649 h 3474328"/>
                  <a:gd name="connsiteX1712" fmla="*/ 518384 w 3482881"/>
                  <a:gd name="connsiteY1712" fmla="*/ 2936246 h 3474328"/>
                  <a:gd name="connsiteX1713" fmla="*/ 506498 w 3482881"/>
                  <a:gd name="connsiteY1713" fmla="*/ 2930124 h 3474328"/>
                  <a:gd name="connsiteX1714" fmla="*/ 482728 w 3482881"/>
                  <a:gd name="connsiteY1714" fmla="*/ 2917878 h 3474328"/>
                  <a:gd name="connsiteX1715" fmla="*/ 476605 w 3482881"/>
                  <a:gd name="connsiteY1715" fmla="*/ 2914637 h 3474328"/>
                  <a:gd name="connsiteX1716" fmla="*/ 470842 w 3482881"/>
                  <a:gd name="connsiteY1716" fmla="*/ 2911395 h 3474328"/>
                  <a:gd name="connsiteX1717" fmla="*/ 458957 w 3482881"/>
                  <a:gd name="connsiteY1717" fmla="*/ 2904552 h 3474328"/>
                  <a:gd name="connsiteX1718" fmla="*/ 435546 w 3482881"/>
                  <a:gd name="connsiteY1718" fmla="*/ 2890866 h 3474328"/>
                  <a:gd name="connsiteX1719" fmla="*/ 412496 w 3482881"/>
                  <a:gd name="connsiteY1719" fmla="*/ 2876099 h 3474328"/>
                  <a:gd name="connsiteX1720" fmla="*/ 400971 w 3482881"/>
                  <a:gd name="connsiteY1720" fmla="*/ 2868536 h 3474328"/>
                  <a:gd name="connsiteX1721" fmla="*/ 389806 w 3482881"/>
                  <a:gd name="connsiteY1721" fmla="*/ 2860612 h 3474328"/>
                  <a:gd name="connsiteX1722" fmla="*/ 367476 w 3482881"/>
                  <a:gd name="connsiteY1722" fmla="*/ 2844405 h 3474328"/>
                  <a:gd name="connsiteX1723" fmla="*/ 345866 w 3482881"/>
                  <a:gd name="connsiteY1723" fmla="*/ 2827117 h 3474328"/>
                  <a:gd name="connsiteX1724" fmla="*/ 348387 w 3482881"/>
                  <a:gd name="connsiteY1724" fmla="*/ 2827117 h 3474328"/>
                  <a:gd name="connsiteX1725" fmla="*/ 360993 w 3482881"/>
                  <a:gd name="connsiteY1725" fmla="*/ 2836481 h 3474328"/>
                  <a:gd name="connsiteX1726" fmla="*/ 368916 w 3482881"/>
                  <a:gd name="connsiteY1726" fmla="*/ 2842604 h 3474328"/>
                  <a:gd name="connsiteX1727" fmla="*/ 377920 w 3482881"/>
                  <a:gd name="connsiteY1727" fmla="*/ 2848727 h 3474328"/>
                  <a:gd name="connsiteX1728" fmla="*/ 395928 w 3482881"/>
                  <a:gd name="connsiteY1728" fmla="*/ 2861333 h 3474328"/>
                  <a:gd name="connsiteX1729" fmla="*/ 404572 w 3482881"/>
                  <a:gd name="connsiteY1729" fmla="*/ 2867095 h 3474328"/>
                  <a:gd name="connsiteX1730" fmla="*/ 412496 w 3482881"/>
                  <a:gd name="connsiteY1730" fmla="*/ 2871777 h 3474328"/>
                  <a:gd name="connsiteX1731" fmla="*/ 426542 w 3482881"/>
                  <a:gd name="connsiteY1731" fmla="*/ 2879701 h 3474328"/>
                  <a:gd name="connsiteX1732" fmla="*/ 440589 w 3482881"/>
                  <a:gd name="connsiteY1732" fmla="*/ 2888705 h 3474328"/>
                  <a:gd name="connsiteX1733" fmla="*/ 454995 w 3482881"/>
                  <a:gd name="connsiteY1733" fmla="*/ 2897349 h 3474328"/>
                  <a:gd name="connsiteX1734" fmla="*/ 469402 w 3482881"/>
                  <a:gd name="connsiteY1734" fmla="*/ 2905993 h 3474328"/>
                  <a:gd name="connsiteX1735" fmla="*/ 483808 w 3482881"/>
                  <a:gd name="connsiteY1735" fmla="*/ 2914276 h 3474328"/>
                  <a:gd name="connsiteX1736" fmla="*/ 477325 w 3482881"/>
                  <a:gd name="connsiteY1736" fmla="*/ 2911395 h 3474328"/>
                  <a:gd name="connsiteX1737" fmla="*/ 463639 w 3482881"/>
                  <a:gd name="connsiteY1737" fmla="*/ 2903832 h 3474328"/>
                  <a:gd name="connsiteX1738" fmla="*/ 427983 w 3482881"/>
                  <a:gd name="connsiteY1738" fmla="*/ 2882942 h 3474328"/>
                  <a:gd name="connsiteX1739" fmla="*/ 413576 w 3482881"/>
                  <a:gd name="connsiteY1739" fmla="*/ 2875739 h 3474328"/>
                  <a:gd name="connsiteX1740" fmla="*/ 540354 w 3482881"/>
                  <a:gd name="connsiteY1740" fmla="*/ 2944530 h 3474328"/>
                  <a:gd name="connsiteX1741" fmla="*/ 554760 w 3482881"/>
                  <a:gd name="connsiteY1741" fmla="*/ 2951013 h 3474328"/>
                  <a:gd name="connsiteX1742" fmla="*/ 569527 w 3482881"/>
                  <a:gd name="connsiteY1742" fmla="*/ 2956776 h 3474328"/>
                  <a:gd name="connsiteX1743" fmla="*/ 600141 w 3482881"/>
                  <a:gd name="connsiteY1743" fmla="*/ 2968661 h 3474328"/>
                  <a:gd name="connsiteX1744" fmla="*/ 633996 w 3482881"/>
                  <a:gd name="connsiteY1744" fmla="*/ 2979466 h 3474328"/>
                  <a:gd name="connsiteX1745" fmla="*/ 652364 w 3482881"/>
                  <a:gd name="connsiteY1745" fmla="*/ 2984868 h 3474328"/>
                  <a:gd name="connsiteX1746" fmla="*/ 672173 w 3482881"/>
                  <a:gd name="connsiteY1746" fmla="*/ 2989910 h 3474328"/>
                  <a:gd name="connsiteX1747" fmla="*/ 656686 w 3482881"/>
                  <a:gd name="connsiteY1747" fmla="*/ 2984508 h 3474328"/>
                  <a:gd name="connsiteX1748" fmla="*/ 646602 w 3482881"/>
                  <a:gd name="connsiteY1748" fmla="*/ 2981267 h 3474328"/>
                  <a:gd name="connsiteX1749" fmla="*/ 641199 w 3482881"/>
                  <a:gd name="connsiteY1749" fmla="*/ 2979466 h 3474328"/>
                  <a:gd name="connsiteX1750" fmla="*/ 635437 w 3482881"/>
                  <a:gd name="connsiteY1750" fmla="*/ 2977305 h 3474328"/>
                  <a:gd name="connsiteX1751" fmla="*/ 581772 w 3482881"/>
                  <a:gd name="connsiteY1751" fmla="*/ 2958216 h 3474328"/>
                  <a:gd name="connsiteX1752" fmla="*/ 567006 w 3482881"/>
                  <a:gd name="connsiteY1752" fmla="*/ 2952454 h 3474328"/>
                  <a:gd name="connsiteX1753" fmla="*/ 552239 w 3482881"/>
                  <a:gd name="connsiteY1753" fmla="*/ 2946331 h 3474328"/>
                  <a:gd name="connsiteX1754" fmla="*/ 522706 w 3482881"/>
                  <a:gd name="connsiteY1754" fmla="*/ 2933005 h 3474328"/>
                  <a:gd name="connsiteX1755" fmla="*/ 508659 w 3482881"/>
                  <a:gd name="connsiteY1755" fmla="*/ 2925802 h 3474328"/>
                  <a:gd name="connsiteX1756" fmla="*/ 494973 w 3482881"/>
                  <a:gd name="connsiteY1756" fmla="*/ 2918598 h 3474328"/>
                  <a:gd name="connsiteX1757" fmla="*/ 482007 w 3482881"/>
                  <a:gd name="connsiteY1757" fmla="*/ 2911755 h 3474328"/>
                  <a:gd name="connsiteX1758" fmla="*/ 469762 w 3482881"/>
                  <a:gd name="connsiteY1758" fmla="*/ 2904552 h 3474328"/>
                  <a:gd name="connsiteX1759" fmla="*/ 479486 w 3482881"/>
                  <a:gd name="connsiteY1759" fmla="*/ 2910315 h 3474328"/>
                  <a:gd name="connsiteX1760" fmla="*/ 489211 w 3482881"/>
                  <a:gd name="connsiteY1760" fmla="*/ 2915357 h 3474328"/>
                  <a:gd name="connsiteX1761" fmla="*/ 507579 w 3482881"/>
                  <a:gd name="connsiteY1761" fmla="*/ 2924721 h 3474328"/>
                  <a:gd name="connsiteX1762" fmla="*/ 542875 w 3482881"/>
                  <a:gd name="connsiteY1762" fmla="*/ 2940568 h 3474328"/>
                  <a:gd name="connsiteX1763" fmla="*/ 356311 w 3482881"/>
                  <a:gd name="connsiteY1763" fmla="*/ 2827117 h 3474328"/>
                  <a:gd name="connsiteX1764" fmla="*/ 342264 w 3482881"/>
                  <a:gd name="connsiteY1764" fmla="*/ 2817032 h 3474328"/>
                  <a:gd name="connsiteX1765" fmla="*/ 370357 w 3482881"/>
                  <a:gd name="connsiteY1765" fmla="*/ 2839363 h 3474328"/>
                  <a:gd name="connsiteX1766" fmla="*/ 393407 w 3482881"/>
                  <a:gd name="connsiteY1766" fmla="*/ 2855930 h 3474328"/>
                  <a:gd name="connsiteX1767" fmla="*/ 417178 w 3482881"/>
                  <a:gd name="connsiteY1767" fmla="*/ 2872138 h 3474328"/>
                  <a:gd name="connsiteX1768" fmla="*/ 309489 w 3482881"/>
                  <a:gd name="connsiteY1768" fmla="*/ 2794703 h 3474328"/>
                  <a:gd name="connsiteX1769" fmla="*/ 318854 w 3482881"/>
                  <a:gd name="connsiteY1769" fmla="*/ 2802986 h 3474328"/>
                  <a:gd name="connsiteX1770" fmla="*/ 299405 w 3482881"/>
                  <a:gd name="connsiteY1770" fmla="*/ 2787139 h 3474328"/>
                  <a:gd name="connsiteX1771" fmla="*/ 281757 w 3482881"/>
                  <a:gd name="connsiteY1771" fmla="*/ 2770211 h 3474328"/>
                  <a:gd name="connsiteX1772" fmla="*/ 273113 w 3482881"/>
                  <a:gd name="connsiteY1772" fmla="*/ 2761568 h 3474328"/>
                  <a:gd name="connsiteX1773" fmla="*/ 264469 w 3482881"/>
                  <a:gd name="connsiteY1773" fmla="*/ 2752924 h 3474328"/>
                  <a:gd name="connsiteX1774" fmla="*/ 2090133 w 3482881"/>
                  <a:gd name="connsiteY1774" fmla="*/ 6684 h 3474328"/>
                  <a:gd name="connsiteX1775" fmla="*/ 2080048 w 3482881"/>
                  <a:gd name="connsiteY1775" fmla="*/ 7405 h 3474328"/>
                  <a:gd name="connsiteX1776" fmla="*/ 2090133 w 3482881"/>
                  <a:gd name="connsiteY1776" fmla="*/ 6684 h 3474328"/>
                  <a:gd name="connsiteX1777" fmla="*/ 1557813 w 3482881"/>
                  <a:gd name="connsiteY1777" fmla="*/ 3016563 h 3474328"/>
                  <a:gd name="connsiteX1778" fmla="*/ 1282649 w 3482881"/>
                  <a:gd name="connsiteY1778" fmla="*/ 3015482 h 3474328"/>
                  <a:gd name="connsiteX1779" fmla="*/ 1288051 w 3482881"/>
                  <a:gd name="connsiteY1779" fmla="*/ 3023406 h 3474328"/>
                  <a:gd name="connsiteX1780" fmla="*/ 1270403 w 3482881"/>
                  <a:gd name="connsiteY1780" fmla="*/ 3023406 h 3474328"/>
                  <a:gd name="connsiteX1781" fmla="*/ 1422752 w 3482881"/>
                  <a:gd name="connsiteY1781" fmla="*/ 3024126 h 3474328"/>
                  <a:gd name="connsiteX1782" fmla="*/ 1536923 w 3482881"/>
                  <a:gd name="connsiteY1782" fmla="*/ 3019804 h 3474328"/>
                  <a:gd name="connsiteX1783" fmla="*/ 1592388 w 3482881"/>
                  <a:gd name="connsiteY1783" fmla="*/ 3017643 h 3474328"/>
                  <a:gd name="connsiteX1784" fmla="*/ 1609316 w 3482881"/>
                  <a:gd name="connsiteY1784" fmla="*/ 3016923 h 3474328"/>
                  <a:gd name="connsiteX1785" fmla="*/ 1615079 w 3482881"/>
                  <a:gd name="connsiteY1785" fmla="*/ 3016563 h 3474328"/>
                  <a:gd name="connsiteX1786" fmla="*/ 1545207 w 3482881"/>
                  <a:gd name="connsiteY1786" fmla="*/ 3016563 h 3474328"/>
                  <a:gd name="connsiteX1787" fmla="*/ 1556732 w 3482881"/>
                  <a:gd name="connsiteY1787" fmla="*/ 3017643 h 3474328"/>
                  <a:gd name="connsiteX1788" fmla="*/ 1623722 w 3482881"/>
                  <a:gd name="connsiteY1788" fmla="*/ 3024126 h 3474328"/>
                  <a:gd name="connsiteX1789" fmla="*/ 1672344 w 3482881"/>
                  <a:gd name="connsiteY1789" fmla="*/ 3022685 h 3474328"/>
                  <a:gd name="connsiteX1790" fmla="*/ 1617240 w 3482881"/>
                  <a:gd name="connsiteY1790" fmla="*/ 3022685 h 3474328"/>
                  <a:gd name="connsiteX1791" fmla="*/ 1623722 w 3482881"/>
                  <a:gd name="connsiteY1791" fmla="*/ 3023766 h 3474328"/>
                  <a:gd name="connsiteX1792" fmla="*/ 1669463 w 3482881"/>
                  <a:gd name="connsiteY1792" fmla="*/ 3021965 h 3474328"/>
                  <a:gd name="connsiteX1793" fmla="*/ 1655777 w 3482881"/>
                  <a:gd name="connsiteY1793" fmla="*/ 3021965 h 3474328"/>
                  <a:gd name="connsiteX1794" fmla="*/ 1669463 w 3482881"/>
                  <a:gd name="connsiteY1794" fmla="*/ 3021965 h 3474328"/>
                  <a:gd name="connsiteX1795" fmla="*/ 651644 w 3482881"/>
                  <a:gd name="connsiteY1795" fmla="*/ 2981627 h 3474328"/>
                  <a:gd name="connsiteX1796" fmla="*/ 656686 w 3482881"/>
                  <a:gd name="connsiteY1796" fmla="*/ 2983068 h 3474328"/>
                  <a:gd name="connsiteX1797" fmla="*/ 620670 w 3482881"/>
                  <a:gd name="connsiteY1797" fmla="*/ 2971182 h 3474328"/>
                  <a:gd name="connsiteX1798" fmla="*/ 631475 w 3482881"/>
                  <a:gd name="connsiteY1798" fmla="*/ 2975144 h 3474328"/>
                  <a:gd name="connsiteX1799" fmla="*/ 640119 w 3482881"/>
                  <a:gd name="connsiteY1799" fmla="*/ 2978025 h 3474328"/>
                  <a:gd name="connsiteX1800" fmla="*/ 645521 w 3482881"/>
                  <a:gd name="connsiteY1800" fmla="*/ 2979826 h 3474328"/>
                  <a:gd name="connsiteX1801" fmla="*/ 651644 w 3482881"/>
                  <a:gd name="connsiteY1801" fmla="*/ 2981627 h 3474328"/>
                  <a:gd name="connsiteX1802" fmla="*/ 755011 w 3482881"/>
                  <a:gd name="connsiteY1802" fmla="*/ 3008639 h 3474328"/>
                  <a:gd name="connsiteX1803" fmla="*/ 767616 w 3482881"/>
                  <a:gd name="connsiteY1803" fmla="*/ 3009359 h 3474328"/>
                  <a:gd name="connsiteX1804" fmla="*/ 732680 w 3482881"/>
                  <a:gd name="connsiteY1804" fmla="*/ 3002876 h 3474328"/>
                  <a:gd name="connsiteX1805" fmla="*/ 755011 w 3482881"/>
                  <a:gd name="connsiteY1805" fmla="*/ 3008639 h 3474328"/>
                  <a:gd name="connsiteX1806" fmla="*/ 1097165 w 3482881"/>
                  <a:gd name="connsiteY1806" fmla="*/ 3028448 h 3474328"/>
                  <a:gd name="connsiteX1807" fmla="*/ 1195489 w 3482881"/>
                  <a:gd name="connsiteY1807" fmla="*/ 3024126 h 3474328"/>
                  <a:gd name="connsiteX1808" fmla="*/ 1167757 w 3482881"/>
                  <a:gd name="connsiteY1808" fmla="*/ 3023045 h 3474328"/>
                  <a:gd name="connsiteX1809" fmla="*/ 1106889 w 3482881"/>
                  <a:gd name="connsiteY1809" fmla="*/ 3023045 h 3474328"/>
                  <a:gd name="connsiteX1810" fmla="*/ 1094644 w 3482881"/>
                  <a:gd name="connsiteY1810" fmla="*/ 3024126 h 3474328"/>
                  <a:gd name="connsiteX1811" fmla="*/ 1121656 w 3482881"/>
                  <a:gd name="connsiteY1811" fmla="*/ 3026287 h 3474328"/>
                  <a:gd name="connsiteX1812" fmla="*/ 1013247 w 3482881"/>
                  <a:gd name="connsiteY1812" fmla="*/ 3027728 h 3474328"/>
                  <a:gd name="connsiteX1813" fmla="*/ 1097165 w 3482881"/>
                  <a:gd name="connsiteY1813" fmla="*/ 3028808 h 3474328"/>
                  <a:gd name="connsiteX1814" fmla="*/ 3466314 w 3482881"/>
                  <a:gd name="connsiteY1814" fmla="*/ 1210348 h 3474328"/>
                  <a:gd name="connsiteX1815" fmla="*/ 3467755 w 3482881"/>
                  <a:gd name="connsiteY1815" fmla="*/ 1194861 h 3474328"/>
                  <a:gd name="connsiteX1816" fmla="*/ 3468835 w 3482881"/>
                  <a:gd name="connsiteY1816" fmla="*/ 1236639 h 3474328"/>
                  <a:gd name="connsiteX1817" fmla="*/ 3467755 w 3482881"/>
                  <a:gd name="connsiteY1817" fmla="*/ 1437610 h 3474328"/>
                  <a:gd name="connsiteX1818" fmla="*/ 3464513 w 3482881"/>
                  <a:gd name="connsiteY1818" fmla="*/ 1501719 h 3474328"/>
                  <a:gd name="connsiteX1819" fmla="*/ 3464873 w 3482881"/>
                  <a:gd name="connsiteY1819" fmla="*/ 1459940 h 3474328"/>
                  <a:gd name="connsiteX1820" fmla="*/ 3466314 w 3482881"/>
                  <a:gd name="connsiteY1820" fmla="*/ 1210348 h 3474328"/>
                  <a:gd name="connsiteX1821" fmla="*/ 3462352 w 3482881"/>
                  <a:gd name="connsiteY1821" fmla="*/ 2065734 h 3474328"/>
                  <a:gd name="connsiteX1822" fmla="*/ 3461992 w 3482881"/>
                  <a:gd name="connsiteY1822" fmla="*/ 2055289 h 3474328"/>
                  <a:gd name="connsiteX1823" fmla="*/ 3463433 w 3482881"/>
                  <a:gd name="connsiteY1823" fmla="*/ 2116156 h 3474328"/>
                  <a:gd name="connsiteX1824" fmla="*/ 3463433 w 3482881"/>
                  <a:gd name="connsiteY1824" fmla="*/ 2145329 h 3474328"/>
                  <a:gd name="connsiteX1825" fmla="*/ 3463433 w 3482881"/>
                  <a:gd name="connsiteY1825" fmla="*/ 2159736 h 3474328"/>
                  <a:gd name="connsiteX1826" fmla="*/ 3462712 w 3482881"/>
                  <a:gd name="connsiteY1826" fmla="*/ 2173782 h 3474328"/>
                  <a:gd name="connsiteX1827" fmla="*/ 3460912 w 3482881"/>
                  <a:gd name="connsiteY1827" fmla="*/ 2201515 h 3474328"/>
                  <a:gd name="connsiteX1828" fmla="*/ 3458030 w 3482881"/>
                  <a:gd name="connsiteY1828" fmla="*/ 2228527 h 3474328"/>
                  <a:gd name="connsiteX1829" fmla="*/ 3454789 w 3482881"/>
                  <a:gd name="connsiteY1829" fmla="*/ 2254459 h 3474328"/>
                  <a:gd name="connsiteX1830" fmla="*/ 3450827 w 3482881"/>
                  <a:gd name="connsiteY1830" fmla="*/ 2279310 h 3474328"/>
                  <a:gd name="connsiteX1831" fmla="*/ 3405807 w 3482881"/>
                  <a:gd name="connsiteY1831" fmla="*/ 2440663 h 3474328"/>
                  <a:gd name="connsiteX1832" fmla="*/ 3409768 w 3482881"/>
                  <a:gd name="connsiteY1832" fmla="*/ 2432379 h 3474328"/>
                  <a:gd name="connsiteX1833" fmla="*/ 3412290 w 3482881"/>
                  <a:gd name="connsiteY1833" fmla="*/ 2426616 h 3474328"/>
                  <a:gd name="connsiteX1834" fmla="*/ 3415171 w 3482881"/>
                  <a:gd name="connsiteY1834" fmla="*/ 2419773 h 3474328"/>
                  <a:gd name="connsiteX1835" fmla="*/ 3428137 w 3482881"/>
                  <a:gd name="connsiteY1835" fmla="*/ 2384837 h 3474328"/>
                  <a:gd name="connsiteX1836" fmla="*/ 3440382 w 3482881"/>
                  <a:gd name="connsiteY1836" fmla="*/ 2345580 h 3474328"/>
                  <a:gd name="connsiteX1837" fmla="*/ 3442903 w 3482881"/>
                  <a:gd name="connsiteY1837" fmla="*/ 2336216 h 3474328"/>
                  <a:gd name="connsiteX1838" fmla="*/ 3445064 w 3482881"/>
                  <a:gd name="connsiteY1838" fmla="*/ 2327211 h 3474328"/>
                  <a:gd name="connsiteX1839" fmla="*/ 3449026 w 3482881"/>
                  <a:gd name="connsiteY1839" fmla="*/ 2311364 h 3474328"/>
                  <a:gd name="connsiteX1840" fmla="*/ 3442903 w 3482881"/>
                  <a:gd name="connsiteY1840" fmla="*/ 2344860 h 3474328"/>
                  <a:gd name="connsiteX1841" fmla="*/ 3435700 w 3482881"/>
                  <a:gd name="connsiteY1841" fmla="*/ 2365029 h 3474328"/>
                  <a:gd name="connsiteX1842" fmla="*/ 3419133 w 3482881"/>
                  <a:gd name="connsiteY1842" fmla="*/ 2421934 h 3474328"/>
                  <a:gd name="connsiteX1843" fmla="*/ 3433539 w 3482881"/>
                  <a:gd name="connsiteY1843" fmla="*/ 2381956 h 3474328"/>
                  <a:gd name="connsiteX1844" fmla="*/ 3441463 w 3482881"/>
                  <a:gd name="connsiteY1844" fmla="*/ 2355304 h 3474328"/>
                  <a:gd name="connsiteX1845" fmla="*/ 3445424 w 3482881"/>
                  <a:gd name="connsiteY1845" fmla="*/ 2342338 h 3474328"/>
                  <a:gd name="connsiteX1846" fmla="*/ 3448666 w 3482881"/>
                  <a:gd name="connsiteY1846" fmla="*/ 2330093 h 3474328"/>
                  <a:gd name="connsiteX1847" fmla="*/ 3452268 w 3482881"/>
                  <a:gd name="connsiteY1847" fmla="*/ 2312445 h 3474328"/>
                  <a:gd name="connsiteX1848" fmla="*/ 3455869 w 3482881"/>
                  <a:gd name="connsiteY1848" fmla="*/ 2294797 h 3474328"/>
                  <a:gd name="connsiteX1849" fmla="*/ 3459111 w 3482881"/>
                  <a:gd name="connsiteY1849" fmla="*/ 2273907 h 3474328"/>
                  <a:gd name="connsiteX1850" fmla="*/ 3462352 w 3482881"/>
                  <a:gd name="connsiteY1850" fmla="*/ 2251577 h 3474328"/>
                  <a:gd name="connsiteX1851" fmla="*/ 3464513 w 3482881"/>
                  <a:gd name="connsiteY1851" fmla="*/ 2229968 h 3474328"/>
                  <a:gd name="connsiteX1852" fmla="*/ 3467034 w 3482881"/>
                  <a:gd name="connsiteY1852" fmla="*/ 2197553 h 3474328"/>
                  <a:gd name="connsiteX1853" fmla="*/ 3465954 w 3482881"/>
                  <a:gd name="connsiteY1853" fmla="*/ 2207638 h 3474328"/>
                  <a:gd name="connsiteX1854" fmla="*/ 3464513 w 3482881"/>
                  <a:gd name="connsiteY1854" fmla="*/ 2217722 h 3474328"/>
                  <a:gd name="connsiteX1855" fmla="*/ 3461632 w 3482881"/>
                  <a:gd name="connsiteY1855" fmla="*/ 2237891 h 3474328"/>
                  <a:gd name="connsiteX1856" fmla="*/ 3454428 w 3482881"/>
                  <a:gd name="connsiteY1856" fmla="*/ 2277869 h 3474328"/>
                  <a:gd name="connsiteX1857" fmla="*/ 3459831 w 3482881"/>
                  <a:gd name="connsiteY1857" fmla="*/ 2247976 h 3474328"/>
                  <a:gd name="connsiteX1858" fmla="*/ 3462712 w 3482881"/>
                  <a:gd name="connsiteY1858" fmla="*/ 2225286 h 3474328"/>
                  <a:gd name="connsiteX1859" fmla="*/ 3464153 w 3482881"/>
                  <a:gd name="connsiteY1859" fmla="*/ 2212680 h 3474328"/>
                  <a:gd name="connsiteX1860" fmla="*/ 3465593 w 3482881"/>
                  <a:gd name="connsiteY1860" fmla="*/ 2199714 h 3474328"/>
                  <a:gd name="connsiteX1861" fmla="*/ 3467394 w 3482881"/>
                  <a:gd name="connsiteY1861" fmla="*/ 2173062 h 3474328"/>
                  <a:gd name="connsiteX1862" fmla="*/ 3468475 w 3482881"/>
                  <a:gd name="connsiteY1862" fmla="*/ 2160096 h 3474328"/>
                  <a:gd name="connsiteX1863" fmla="*/ 3468475 w 3482881"/>
                  <a:gd name="connsiteY1863" fmla="*/ 2147491 h 3474328"/>
                  <a:gd name="connsiteX1864" fmla="*/ 3469195 w 3482881"/>
                  <a:gd name="connsiteY1864" fmla="*/ 2105351 h 3474328"/>
                  <a:gd name="connsiteX1865" fmla="*/ 3468475 w 3482881"/>
                  <a:gd name="connsiteY1865" fmla="*/ 2116516 h 3474328"/>
                  <a:gd name="connsiteX1866" fmla="*/ 3467394 w 3482881"/>
                  <a:gd name="connsiteY1866" fmla="*/ 2142808 h 3474328"/>
                  <a:gd name="connsiteX1867" fmla="*/ 3467034 w 3482881"/>
                  <a:gd name="connsiteY1867" fmla="*/ 2157215 h 3474328"/>
                  <a:gd name="connsiteX1868" fmla="*/ 3466314 w 3482881"/>
                  <a:gd name="connsiteY1868" fmla="*/ 2170541 h 3474328"/>
                  <a:gd name="connsiteX1869" fmla="*/ 3466314 w 3482881"/>
                  <a:gd name="connsiteY1869" fmla="*/ 2187468 h 3474328"/>
                  <a:gd name="connsiteX1870" fmla="*/ 3467034 w 3482881"/>
                  <a:gd name="connsiteY1870" fmla="*/ 2159376 h 3474328"/>
                  <a:gd name="connsiteX1871" fmla="*/ 3467034 w 3482881"/>
                  <a:gd name="connsiteY1871" fmla="*/ 2147130 h 3474328"/>
                  <a:gd name="connsiteX1872" fmla="*/ 3466674 w 3482881"/>
                  <a:gd name="connsiteY1872" fmla="*/ 2151092 h 3474328"/>
                  <a:gd name="connsiteX1873" fmla="*/ 3465593 w 3482881"/>
                  <a:gd name="connsiteY1873" fmla="*/ 2165138 h 3474328"/>
                  <a:gd name="connsiteX1874" fmla="*/ 3465593 w 3482881"/>
                  <a:gd name="connsiteY1874" fmla="*/ 2159016 h 3474328"/>
                  <a:gd name="connsiteX1875" fmla="*/ 3465593 w 3482881"/>
                  <a:gd name="connsiteY1875" fmla="*/ 2152893 h 3474328"/>
                  <a:gd name="connsiteX1876" fmla="*/ 3465593 w 3482881"/>
                  <a:gd name="connsiteY1876" fmla="*/ 2139927 h 3474328"/>
                  <a:gd name="connsiteX1877" fmla="*/ 3465954 w 3482881"/>
                  <a:gd name="connsiteY1877" fmla="*/ 2112195 h 3474328"/>
                  <a:gd name="connsiteX1878" fmla="*/ 3465954 w 3482881"/>
                  <a:gd name="connsiteY1878" fmla="*/ 2053488 h 3474328"/>
                  <a:gd name="connsiteX1879" fmla="*/ 3467034 w 3482881"/>
                  <a:gd name="connsiteY1879" fmla="*/ 1954083 h 3474328"/>
                  <a:gd name="connsiteX1880" fmla="*/ 3469556 w 3482881"/>
                  <a:gd name="connsiteY1880" fmla="*/ 1946160 h 3474328"/>
                  <a:gd name="connsiteX1881" fmla="*/ 3468115 w 3482881"/>
                  <a:gd name="connsiteY1881" fmla="*/ 1850356 h 3474328"/>
                  <a:gd name="connsiteX1882" fmla="*/ 3470996 w 3482881"/>
                  <a:gd name="connsiteY1882" fmla="*/ 1897538 h 3474328"/>
                  <a:gd name="connsiteX1883" fmla="*/ 3473157 w 3482881"/>
                  <a:gd name="connsiteY1883" fmla="*/ 1837390 h 3474328"/>
                  <a:gd name="connsiteX1884" fmla="*/ 3472437 w 3482881"/>
                  <a:gd name="connsiteY1884" fmla="*/ 1727181 h 3474328"/>
                  <a:gd name="connsiteX1885" fmla="*/ 3474598 w 3482881"/>
                  <a:gd name="connsiteY1885" fmla="*/ 1699088 h 3474328"/>
                  <a:gd name="connsiteX1886" fmla="*/ 3469556 w 3482881"/>
                  <a:gd name="connsiteY1886" fmla="*/ 1627776 h 3474328"/>
                  <a:gd name="connsiteX1887" fmla="*/ 3472077 w 3482881"/>
                  <a:gd name="connsiteY1887" fmla="*/ 1756714 h 3474328"/>
                  <a:gd name="connsiteX1888" fmla="*/ 3468115 w 3482881"/>
                  <a:gd name="connsiteY1888" fmla="*/ 1648665 h 3474328"/>
                  <a:gd name="connsiteX1889" fmla="*/ 3467755 w 3482881"/>
                  <a:gd name="connsiteY1889" fmla="*/ 1695847 h 3474328"/>
                  <a:gd name="connsiteX1890" fmla="*/ 3466314 w 3482881"/>
                  <a:gd name="connsiteY1890" fmla="*/ 1640021 h 3474328"/>
                  <a:gd name="connsiteX1891" fmla="*/ 3465233 w 3482881"/>
                  <a:gd name="connsiteY1891" fmla="*/ 1615170 h 3474328"/>
                  <a:gd name="connsiteX1892" fmla="*/ 3464153 w 3482881"/>
                  <a:gd name="connsiteY1892" fmla="*/ 1740507 h 3474328"/>
                  <a:gd name="connsiteX1893" fmla="*/ 3463072 w 3482881"/>
                  <a:gd name="connsiteY1893" fmla="*/ 1732223 h 3474328"/>
                  <a:gd name="connsiteX1894" fmla="*/ 3463793 w 3482881"/>
                  <a:gd name="connsiteY1894" fmla="*/ 1805696 h 3474328"/>
                  <a:gd name="connsiteX1895" fmla="*/ 3463793 w 3482881"/>
                  <a:gd name="connsiteY1895" fmla="*/ 1927431 h 3474328"/>
                  <a:gd name="connsiteX1896" fmla="*/ 3462712 w 3482881"/>
                  <a:gd name="connsiteY1896" fmla="*/ 1906542 h 3474328"/>
                  <a:gd name="connsiteX1897" fmla="*/ 3463072 w 3482881"/>
                  <a:gd name="connsiteY1897" fmla="*/ 2066454 h 3474328"/>
                  <a:gd name="connsiteX1898" fmla="*/ 2439851 w 3482881"/>
                  <a:gd name="connsiteY1898" fmla="*/ 3388971 h 3474328"/>
                  <a:gd name="connsiteX1899" fmla="*/ 2469024 w 3482881"/>
                  <a:gd name="connsiteY1899" fmla="*/ 3405538 h 3474328"/>
                  <a:gd name="connsiteX1900" fmla="*/ 2488113 w 3482881"/>
                  <a:gd name="connsiteY1900" fmla="*/ 3415262 h 3474328"/>
                  <a:gd name="connsiteX1901" fmla="*/ 2499638 w 3482881"/>
                  <a:gd name="connsiteY1901" fmla="*/ 3421025 h 3474328"/>
                  <a:gd name="connsiteX1902" fmla="*/ 2512604 w 3482881"/>
                  <a:gd name="connsiteY1902" fmla="*/ 3426788 h 3474328"/>
                  <a:gd name="connsiteX1903" fmla="*/ 2543938 w 3482881"/>
                  <a:gd name="connsiteY1903" fmla="*/ 3439754 h 3474328"/>
                  <a:gd name="connsiteX1904" fmla="*/ 2562666 w 3482881"/>
                  <a:gd name="connsiteY1904" fmla="*/ 3446957 h 3474328"/>
                  <a:gd name="connsiteX1905" fmla="*/ 2583916 w 3482881"/>
                  <a:gd name="connsiteY1905" fmla="*/ 3454160 h 3474328"/>
                  <a:gd name="connsiteX1906" fmla="*/ 2607687 w 3482881"/>
                  <a:gd name="connsiteY1906" fmla="*/ 3462083 h 3474328"/>
                  <a:gd name="connsiteX1907" fmla="*/ 2620652 w 3482881"/>
                  <a:gd name="connsiteY1907" fmla="*/ 3466406 h 3474328"/>
                  <a:gd name="connsiteX1908" fmla="*/ 2635419 w 3482881"/>
                  <a:gd name="connsiteY1908" fmla="*/ 3468206 h 3474328"/>
                  <a:gd name="connsiteX1909" fmla="*/ 2664232 w 3482881"/>
                  <a:gd name="connsiteY1909" fmla="*/ 3455601 h 3474328"/>
                  <a:gd name="connsiteX1910" fmla="*/ 2677918 w 3482881"/>
                  <a:gd name="connsiteY1910" fmla="*/ 3423906 h 3474328"/>
                  <a:gd name="connsiteX1911" fmla="*/ 2675397 w 3482881"/>
                  <a:gd name="connsiteY1911" fmla="*/ 3439393 h 3474328"/>
                  <a:gd name="connsiteX1912" fmla="*/ 2674317 w 3482881"/>
                  <a:gd name="connsiteY1912" fmla="*/ 3402657 h 3474328"/>
                  <a:gd name="connsiteX1913" fmla="*/ 2662791 w 3482881"/>
                  <a:gd name="connsiteY1913" fmla="*/ 3387890 h 3474328"/>
                  <a:gd name="connsiteX1914" fmla="*/ 2650546 w 3482881"/>
                  <a:gd name="connsiteY1914" fmla="*/ 3375284 h 3474328"/>
                  <a:gd name="connsiteX1915" fmla="*/ 2608767 w 3482881"/>
                  <a:gd name="connsiteY1915" fmla="*/ 3316578 h 3474328"/>
                  <a:gd name="connsiteX1916" fmla="*/ 2591119 w 3482881"/>
                  <a:gd name="connsiteY1916" fmla="*/ 3283443 h 3474328"/>
                  <a:gd name="connsiteX1917" fmla="*/ 2583556 w 3482881"/>
                  <a:gd name="connsiteY1917" fmla="*/ 3265795 h 3474328"/>
                  <a:gd name="connsiteX1918" fmla="*/ 2576352 w 3482881"/>
                  <a:gd name="connsiteY1918" fmla="*/ 3247427 h 3474328"/>
                  <a:gd name="connsiteX1919" fmla="*/ 2569509 w 3482881"/>
                  <a:gd name="connsiteY1919" fmla="*/ 3228338 h 3474328"/>
                  <a:gd name="connsiteX1920" fmla="*/ 2566628 w 3482881"/>
                  <a:gd name="connsiteY1920" fmla="*/ 3218614 h 3474328"/>
                  <a:gd name="connsiteX1921" fmla="*/ 2563747 w 3482881"/>
                  <a:gd name="connsiteY1921" fmla="*/ 3208529 h 3474328"/>
                  <a:gd name="connsiteX1922" fmla="*/ 2558344 w 3482881"/>
                  <a:gd name="connsiteY1922" fmla="*/ 3188360 h 3474328"/>
                  <a:gd name="connsiteX1923" fmla="*/ 2554022 w 3482881"/>
                  <a:gd name="connsiteY1923" fmla="*/ 3167110 h 3474328"/>
                  <a:gd name="connsiteX1924" fmla="*/ 2569869 w 3482881"/>
                  <a:gd name="connsiteY1924" fmla="*/ 3220414 h 3474328"/>
                  <a:gd name="connsiteX1925" fmla="*/ 2578513 w 3482881"/>
                  <a:gd name="connsiteY1925" fmla="*/ 3242385 h 3474328"/>
                  <a:gd name="connsiteX1926" fmla="*/ 2581395 w 3482881"/>
                  <a:gd name="connsiteY1926" fmla="*/ 3249227 h 3474328"/>
                  <a:gd name="connsiteX1927" fmla="*/ 2584996 w 3482881"/>
                  <a:gd name="connsiteY1927" fmla="*/ 3256791 h 3474328"/>
                  <a:gd name="connsiteX1928" fmla="*/ 2594000 w 3482881"/>
                  <a:gd name="connsiteY1928" fmla="*/ 3275159 h 3474328"/>
                  <a:gd name="connsiteX1929" fmla="*/ 2587878 w 3482881"/>
                  <a:gd name="connsiteY1929" fmla="*/ 3261473 h 3474328"/>
                  <a:gd name="connsiteX1930" fmla="*/ 2582115 w 3482881"/>
                  <a:gd name="connsiteY1930" fmla="*/ 3247427 h 3474328"/>
                  <a:gd name="connsiteX1931" fmla="*/ 2571670 w 3482881"/>
                  <a:gd name="connsiteY1931" fmla="*/ 3218974 h 3474328"/>
                  <a:gd name="connsiteX1932" fmla="*/ 2566988 w 3482881"/>
                  <a:gd name="connsiteY1932" fmla="*/ 3198445 h 3474328"/>
                  <a:gd name="connsiteX1933" fmla="*/ 2559065 w 3482881"/>
                  <a:gd name="connsiteY1933" fmla="*/ 3167471 h 3474328"/>
                  <a:gd name="connsiteX1934" fmla="*/ 2555103 w 3482881"/>
                  <a:gd name="connsiteY1934" fmla="*/ 3150183 h 3474328"/>
                  <a:gd name="connsiteX1935" fmla="*/ 2552221 w 3482881"/>
                  <a:gd name="connsiteY1935" fmla="*/ 3133255 h 3474328"/>
                  <a:gd name="connsiteX1936" fmla="*/ 2556904 w 3482881"/>
                  <a:gd name="connsiteY1936" fmla="*/ 3152344 h 3474328"/>
                  <a:gd name="connsiteX1937" fmla="*/ 2562666 w 3482881"/>
                  <a:gd name="connsiteY1937" fmla="*/ 3171072 h 3474328"/>
                  <a:gd name="connsiteX1938" fmla="*/ 2577433 w 3482881"/>
                  <a:gd name="connsiteY1938" fmla="*/ 3226177 h 3474328"/>
                  <a:gd name="connsiteX1939" fmla="*/ 2586077 w 3482881"/>
                  <a:gd name="connsiteY1939" fmla="*/ 3250668 h 3474328"/>
                  <a:gd name="connsiteX1940" fmla="*/ 2590038 w 3482881"/>
                  <a:gd name="connsiteY1940" fmla="*/ 3259672 h 3474328"/>
                  <a:gd name="connsiteX1941" fmla="*/ 2592920 w 3482881"/>
                  <a:gd name="connsiteY1941" fmla="*/ 3267956 h 3474328"/>
                  <a:gd name="connsiteX1942" fmla="*/ 2608047 w 3482881"/>
                  <a:gd name="connsiteY1942" fmla="*/ 3302892 h 3474328"/>
                  <a:gd name="connsiteX1943" fmla="*/ 2619932 w 3482881"/>
                  <a:gd name="connsiteY1943" fmla="*/ 3324862 h 3474328"/>
                  <a:gd name="connsiteX1944" fmla="*/ 2633978 w 3482881"/>
                  <a:gd name="connsiteY1944" fmla="*/ 3347192 h 3474328"/>
                  <a:gd name="connsiteX1945" fmla="*/ 2637580 w 3482881"/>
                  <a:gd name="connsiteY1945" fmla="*/ 3352594 h 3474328"/>
                  <a:gd name="connsiteX1946" fmla="*/ 2641542 w 3482881"/>
                  <a:gd name="connsiteY1946" fmla="*/ 3357636 h 3474328"/>
                  <a:gd name="connsiteX1947" fmla="*/ 2649465 w 3482881"/>
                  <a:gd name="connsiteY1947" fmla="*/ 3367721 h 3474328"/>
                  <a:gd name="connsiteX1948" fmla="*/ 2665313 w 3482881"/>
                  <a:gd name="connsiteY1948" fmla="*/ 3384288 h 3474328"/>
                  <a:gd name="connsiteX1949" fmla="*/ 2651626 w 3482881"/>
                  <a:gd name="connsiteY1949" fmla="*/ 3368441 h 3474328"/>
                  <a:gd name="connsiteX1950" fmla="*/ 2640461 w 3482881"/>
                  <a:gd name="connsiteY1950" fmla="*/ 3354035 h 3474328"/>
                  <a:gd name="connsiteX1951" fmla="*/ 2629656 w 3482881"/>
                  <a:gd name="connsiteY1951" fmla="*/ 3338548 h 3474328"/>
                  <a:gd name="connsiteX1952" fmla="*/ 2616691 w 3482881"/>
                  <a:gd name="connsiteY1952" fmla="*/ 3315858 h 3474328"/>
                  <a:gd name="connsiteX1953" fmla="*/ 2617051 w 3482881"/>
                  <a:gd name="connsiteY1953" fmla="*/ 3315137 h 3474328"/>
                  <a:gd name="connsiteX1954" fmla="*/ 2624254 w 3482881"/>
                  <a:gd name="connsiteY1954" fmla="*/ 3325582 h 3474328"/>
                  <a:gd name="connsiteX1955" fmla="*/ 2615970 w 3482881"/>
                  <a:gd name="connsiteY1955" fmla="*/ 3311896 h 3474328"/>
                  <a:gd name="connsiteX1956" fmla="*/ 2609487 w 3482881"/>
                  <a:gd name="connsiteY1956" fmla="*/ 3300371 h 3474328"/>
                  <a:gd name="connsiteX1957" fmla="*/ 2600123 w 3482881"/>
                  <a:gd name="connsiteY1957" fmla="*/ 3280922 h 3474328"/>
                  <a:gd name="connsiteX1958" fmla="*/ 2597962 w 3482881"/>
                  <a:gd name="connsiteY1958" fmla="*/ 3276240 h 3474328"/>
                  <a:gd name="connsiteX1959" fmla="*/ 2596161 w 3482881"/>
                  <a:gd name="connsiteY1959" fmla="*/ 3271197 h 3474328"/>
                  <a:gd name="connsiteX1960" fmla="*/ 2591839 w 3482881"/>
                  <a:gd name="connsiteY1960" fmla="*/ 3260393 h 3474328"/>
                  <a:gd name="connsiteX1961" fmla="*/ 2586797 w 3482881"/>
                  <a:gd name="connsiteY1961" fmla="*/ 3247787 h 3474328"/>
                  <a:gd name="connsiteX1962" fmla="*/ 2581034 w 3482881"/>
                  <a:gd name="connsiteY1962" fmla="*/ 3231940 h 3474328"/>
                  <a:gd name="connsiteX1963" fmla="*/ 2592560 w 3482881"/>
                  <a:gd name="connsiteY1963" fmla="*/ 3257511 h 3474328"/>
                  <a:gd name="connsiteX1964" fmla="*/ 2601564 w 3482881"/>
                  <a:gd name="connsiteY1964" fmla="*/ 3274079 h 3474328"/>
                  <a:gd name="connsiteX1965" fmla="*/ 2586437 w 3482881"/>
                  <a:gd name="connsiteY1965" fmla="*/ 3236622 h 3474328"/>
                  <a:gd name="connsiteX1966" fmla="*/ 2579594 w 3482881"/>
                  <a:gd name="connsiteY1966" fmla="*/ 3217533 h 3474328"/>
                  <a:gd name="connsiteX1967" fmla="*/ 2573831 w 3482881"/>
                  <a:gd name="connsiteY1967" fmla="*/ 3198085 h 3474328"/>
                  <a:gd name="connsiteX1968" fmla="*/ 2578874 w 3482881"/>
                  <a:gd name="connsiteY1968" fmla="*/ 3213932 h 3474328"/>
                  <a:gd name="connsiteX1969" fmla="*/ 2584276 w 3482881"/>
                  <a:gd name="connsiteY1969" fmla="*/ 3229419 h 3474328"/>
                  <a:gd name="connsiteX1970" fmla="*/ 2590399 w 3482881"/>
                  <a:gd name="connsiteY1970" fmla="*/ 3245266 h 3474328"/>
                  <a:gd name="connsiteX1971" fmla="*/ 2599403 w 3482881"/>
                  <a:gd name="connsiteY1971" fmla="*/ 3264715 h 3474328"/>
                  <a:gd name="connsiteX1972" fmla="*/ 2593280 w 3482881"/>
                  <a:gd name="connsiteY1972" fmla="*/ 3246346 h 3474328"/>
                  <a:gd name="connsiteX1973" fmla="*/ 2582475 w 3482881"/>
                  <a:gd name="connsiteY1973" fmla="*/ 3216093 h 3474328"/>
                  <a:gd name="connsiteX1974" fmla="*/ 2577073 w 3482881"/>
                  <a:gd name="connsiteY1974" fmla="*/ 3197364 h 3474328"/>
                  <a:gd name="connsiteX1975" fmla="*/ 2572030 w 3482881"/>
                  <a:gd name="connsiteY1975" fmla="*/ 3178276 h 3474328"/>
                  <a:gd name="connsiteX1976" fmla="*/ 2567709 w 3482881"/>
                  <a:gd name="connsiteY1976" fmla="*/ 3160268 h 3474328"/>
                  <a:gd name="connsiteX1977" fmla="*/ 2564467 w 3482881"/>
                  <a:gd name="connsiteY1977" fmla="*/ 3145141 h 3474328"/>
                  <a:gd name="connsiteX1978" fmla="*/ 2560865 w 3482881"/>
                  <a:gd name="connsiteY1978" fmla="*/ 3130734 h 3474328"/>
                  <a:gd name="connsiteX1979" fmla="*/ 2560865 w 3482881"/>
                  <a:gd name="connsiteY1979" fmla="*/ 3128573 h 3474328"/>
                  <a:gd name="connsiteX1980" fmla="*/ 2557984 w 3482881"/>
                  <a:gd name="connsiteY1980" fmla="*/ 3110205 h 3474328"/>
                  <a:gd name="connsiteX1981" fmla="*/ 2556183 w 3482881"/>
                  <a:gd name="connsiteY1981" fmla="*/ 3097959 h 3474328"/>
                  <a:gd name="connsiteX1982" fmla="*/ 2553662 w 3482881"/>
                  <a:gd name="connsiteY1982" fmla="*/ 3083553 h 3474328"/>
                  <a:gd name="connsiteX1983" fmla="*/ 2550781 w 3482881"/>
                  <a:gd name="connsiteY1983" fmla="*/ 3066625 h 3474328"/>
                  <a:gd name="connsiteX1984" fmla="*/ 2549700 w 3482881"/>
                  <a:gd name="connsiteY1984" fmla="*/ 3051138 h 3474328"/>
                  <a:gd name="connsiteX1985" fmla="*/ 2549700 w 3482881"/>
                  <a:gd name="connsiteY1985" fmla="*/ 3044655 h 3474328"/>
                  <a:gd name="connsiteX1986" fmla="*/ 2549700 w 3482881"/>
                  <a:gd name="connsiteY1986" fmla="*/ 3037812 h 3474328"/>
                  <a:gd name="connsiteX1987" fmla="*/ 2548980 w 3482881"/>
                  <a:gd name="connsiteY1987" fmla="*/ 3042854 h 3474328"/>
                  <a:gd name="connsiteX1988" fmla="*/ 2548980 w 3482881"/>
                  <a:gd name="connsiteY1988" fmla="*/ 3046096 h 3474328"/>
                  <a:gd name="connsiteX1989" fmla="*/ 2548980 w 3482881"/>
                  <a:gd name="connsiteY1989" fmla="*/ 3050418 h 3474328"/>
                  <a:gd name="connsiteX1990" fmla="*/ 2550061 w 3482881"/>
                  <a:gd name="connsiteY1990" fmla="*/ 3068066 h 3474328"/>
                  <a:gd name="connsiteX1991" fmla="*/ 2554383 w 3482881"/>
                  <a:gd name="connsiteY1991" fmla="*/ 3095078 h 3474328"/>
                  <a:gd name="connsiteX1992" fmla="*/ 2557264 w 3482881"/>
                  <a:gd name="connsiteY1992" fmla="*/ 3112366 h 3474328"/>
                  <a:gd name="connsiteX1993" fmla="*/ 2562306 w 3482881"/>
                  <a:gd name="connsiteY1993" fmla="*/ 3139738 h 3474328"/>
                  <a:gd name="connsiteX1994" fmla="*/ 2555823 w 3482881"/>
                  <a:gd name="connsiteY1994" fmla="*/ 3116688 h 3474328"/>
                  <a:gd name="connsiteX1995" fmla="*/ 2559785 w 3482881"/>
                  <a:gd name="connsiteY1995" fmla="*/ 3141899 h 3474328"/>
                  <a:gd name="connsiteX1996" fmla="*/ 2561586 w 3482881"/>
                  <a:gd name="connsiteY1996" fmla="*/ 3150903 h 3474328"/>
                  <a:gd name="connsiteX1997" fmla="*/ 2563747 w 3482881"/>
                  <a:gd name="connsiteY1997" fmla="*/ 3160268 h 3474328"/>
                  <a:gd name="connsiteX1998" fmla="*/ 2568069 w 3482881"/>
                  <a:gd name="connsiteY1998" fmla="*/ 3178996 h 3474328"/>
                  <a:gd name="connsiteX1999" fmla="*/ 2570230 w 3482881"/>
                  <a:gd name="connsiteY1999" fmla="*/ 3187640 h 3474328"/>
                  <a:gd name="connsiteX2000" fmla="*/ 2572391 w 3482881"/>
                  <a:gd name="connsiteY2000" fmla="*/ 3195203 h 3474328"/>
                  <a:gd name="connsiteX2001" fmla="*/ 2575632 w 3482881"/>
                  <a:gd name="connsiteY2001" fmla="*/ 3206368 h 3474328"/>
                  <a:gd name="connsiteX2002" fmla="*/ 2573471 w 3482881"/>
                  <a:gd name="connsiteY2002" fmla="*/ 3204207 h 3474328"/>
                  <a:gd name="connsiteX2003" fmla="*/ 2569149 w 3482881"/>
                  <a:gd name="connsiteY2003" fmla="*/ 3189441 h 3474328"/>
                  <a:gd name="connsiteX2004" fmla="*/ 2565547 w 3482881"/>
                  <a:gd name="connsiteY2004" fmla="*/ 3174674 h 3474328"/>
                  <a:gd name="connsiteX2005" fmla="*/ 2562306 w 3482881"/>
                  <a:gd name="connsiteY2005" fmla="*/ 3159907 h 3474328"/>
                  <a:gd name="connsiteX2006" fmla="*/ 2559425 w 3482881"/>
                  <a:gd name="connsiteY2006" fmla="*/ 3145141 h 3474328"/>
                  <a:gd name="connsiteX2007" fmla="*/ 2548980 w 3482881"/>
                  <a:gd name="connsiteY2007" fmla="*/ 3101561 h 3474328"/>
                  <a:gd name="connsiteX2008" fmla="*/ 2545739 w 3482881"/>
                  <a:gd name="connsiteY2008" fmla="*/ 3073829 h 3474328"/>
                  <a:gd name="connsiteX2009" fmla="*/ 2545018 w 3482881"/>
                  <a:gd name="connsiteY2009" fmla="*/ 3066985 h 3474328"/>
                  <a:gd name="connsiteX2010" fmla="*/ 2545018 w 3482881"/>
                  <a:gd name="connsiteY2010" fmla="*/ 3060142 h 3474328"/>
                  <a:gd name="connsiteX2011" fmla="*/ 2543938 w 3482881"/>
                  <a:gd name="connsiteY2011" fmla="*/ 3047176 h 3474328"/>
                  <a:gd name="connsiteX2012" fmla="*/ 2542857 w 3482881"/>
                  <a:gd name="connsiteY2012" fmla="*/ 3026647 h 3474328"/>
                  <a:gd name="connsiteX2013" fmla="*/ 2563747 w 3482881"/>
                  <a:gd name="connsiteY2013" fmla="*/ 3025927 h 3474328"/>
                  <a:gd name="connsiteX2014" fmla="*/ 2565547 w 3482881"/>
                  <a:gd name="connsiteY2014" fmla="*/ 3025927 h 3474328"/>
                  <a:gd name="connsiteX2015" fmla="*/ 2567348 w 3482881"/>
                  <a:gd name="connsiteY2015" fmla="*/ 3025927 h 3474328"/>
                  <a:gd name="connsiteX2016" fmla="*/ 2569149 w 3482881"/>
                  <a:gd name="connsiteY2016" fmla="*/ 3025207 h 3474328"/>
                  <a:gd name="connsiteX2017" fmla="*/ 2571310 w 3482881"/>
                  <a:gd name="connsiteY2017" fmla="*/ 3024126 h 3474328"/>
                  <a:gd name="connsiteX2018" fmla="*/ 2582475 w 3482881"/>
                  <a:gd name="connsiteY2018" fmla="*/ 3023045 h 3474328"/>
                  <a:gd name="connsiteX2019" fmla="*/ 2595441 w 3482881"/>
                  <a:gd name="connsiteY2019" fmla="*/ 3023045 h 3474328"/>
                  <a:gd name="connsiteX2020" fmla="*/ 2604445 w 3482881"/>
                  <a:gd name="connsiteY2020" fmla="*/ 3023045 h 3474328"/>
                  <a:gd name="connsiteX2021" fmla="*/ 2615610 w 3482881"/>
                  <a:gd name="connsiteY2021" fmla="*/ 3022325 h 3474328"/>
                  <a:gd name="connsiteX2022" fmla="*/ 2739866 w 3482881"/>
                  <a:gd name="connsiteY2022" fmla="*/ 3008279 h 3474328"/>
                  <a:gd name="connsiteX2023" fmla="*/ 2864122 w 3482881"/>
                  <a:gd name="connsiteY2023" fmla="*/ 2973343 h 3474328"/>
                  <a:gd name="connsiteX2024" fmla="*/ 2886812 w 3482881"/>
                  <a:gd name="connsiteY2024" fmla="*/ 2964339 h 3474328"/>
                  <a:gd name="connsiteX2025" fmla="*/ 2909143 w 3482881"/>
                  <a:gd name="connsiteY2025" fmla="*/ 2954975 h 3474328"/>
                  <a:gd name="connsiteX2026" fmla="*/ 2867724 w 3482881"/>
                  <a:gd name="connsiteY2026" fmla="*/ 2970462 h 3474328"/>
                  <a:gd name="connsiteX2027" fmla="*/ 2850796 w 3482881"/>
                  <a:gd name="connsiteY2027" fmla="*/ 2975504 h 3474328"/>
                  <a:gd name="connsiteX2028" fmla="*/ 2868804 w 3482881"/>
                  <a:gd name="connsiteY2028" fmla="*/ 2969381 h 3474328"/>
                  <a:gd name="connsiteX2029" fmla="*/ 2886452 w 3482881"/>
                  <a:gd name="connsiteY2029" fmla="*/ 2962538 h 3474328"/>
                  <a:gd name="connsiteX2030" fmla="*/ 2904100 w 3482881"/>
                  <a:gd name="connsiteY2030" fmla="*/ 2955335 h 3474328"/>
                  <a:gd name="connsiteX2031" fmla="*/ 2912744 w 3482881"/>
                  <a:gd name="connsiteY2031" fmla="*/ 2951733 h 3474328"/>
                  <a:gd name="connsiteX2032" fmla="*/ 2921388 w 3482881"/>
                  <a:gd name="connsiteY2032" fmla="*/ 2947772 h 3474328"/>
                  <a:gd name="connsiteX2033" fmla="*/ 2916346 w 3482881"/>
                  <a:gd name="connsiteY2033" fmla="*/ 2951013 h 3474328"/>
                  <a:gd name="connsiteX2034" fmla="*/ 2950561 w 3482881"/>
                  <a:gd name="connsiteY2034" fmla="*/ 2935166 h 3474328"/>
                  <a:gd name="connsiteX2035" fmla="*/ 2982256 w 3482881"/>
                  <a:gd name="connsiteY2035" fmla="*/ 2918238 h 3474328"/>
                  <a:gd name="connsiteX2036" fmla="*/ 2963167 w 3482881"/>
                  <a:gd name="connsiteY2036" fmla="*/ 2929043 h 3474328"/>
                  <a:gd name="connsiteX2037" fmla="*/ 2952002 w 3482881"/>
                  <a:gd name="connsiteY2037" fmla="*/ 2934806 h 3474328"/>
                  <a:gd name="connsiteX2038" fmla="*/ 2941197 w 3482881"/>
                  <a:gd name="connsiteY2038" fmla="*/ 2939848 h 3474328"/>
                  <a:gd name="connsiteX2039" fmla="*/ 2922829 w 3482881"/>
                  <a:gd name="connsiteY2039" fmla="*/ 2949933 h 3474328"/>
                  <a:gd name="connsiteX2040" fmla="*/ 2957765 w 3482881"/>
                  <a:gd name="connsiteY2040" fmla="*/ 2934806 h 3474328"/>
                  <a:gd name="connsiteX2041" fmla="*/ 2989819 w 3482881"/>
                  <a:gd name="connsiteY2041" fmla="*/ 2918598 h 3474328"/>
                  <a:gd name="connsiteX2042" fmla="*/ 2979014 w 3482881"/>
                  <a:gd name="connsiteY2042" fmla="*/ 2924721 h 3474328"/>
                  <a:gd name="connsiteX2043" fmla="*/ 3053208 w 3482881"/>
                  <a:gd name="connsiteY2043" fmla="*/ 2878260 h 3474328"/>
                  <a:gd name="connsiteX2044" fmla="*/ 3067614 w 3482881"/>
                  <a:gd name="connsiteY2044" fmla="*/ 2868176 h 3474328"/>
                  <a:gd name="connsiteX2045" fmla="*/ 3068695 w 3482881"/>
                  <a:gd name="connsiteY2045" fmla="*/ 2866735 h 3474328"/>
                  <a:gd name="connsiteX2046" fmla="*/ 3045284 w 3482881"/>
                  <a:gd name="connsiteY2046" fmla="*/ 2880781 h 3474328"/>
                  <a:gd name="connsiteX2047" fmla="*/ 3027996 w 3482881"/>
                  <a:gd name="connsiteY2047" fmla="*/ 2891226 h 3474328"/>
                  <a:gd name="connsiteX2048" fmla="*/ 3011429 w 3482881"/>
                  <a:gd name="connsiteY2048" fmla="*/ 2900230 h 3474328"/>
                  <a:gd name="connsiteX2049" fmla="*/ 2997022 w 3482881"/>
                  <a:gd name="connsiteY2049" fmla="*/ 2907073 h 3474328"/>
                  <a:gd name="connsiteX2050" fmla="*/ 3167019 w 3482881"/>
                  <a:gd name="connsiteY2050" fmla="*/ 2784258 h 3474328"/>
                  <a:gd name="connsiteX2051" fmla="*/ 3146129 w 3482881"/>
                  <a:gd name="connsiteY2051" fmla="*/ 2805147 h 3474328"/>
                  <a:gd name="connsiteX2052" fmla="*/ 3168820 w 3482881"/>
                  <a:gd name="connsiteY2052" fmla="*/ 2787139 h 3474328"/>
                  <a:gd name="connsiteX2053" fmla="*/ 3201595 w 3482881"/>
                  <a:gd name="connsiteY2053" fmla="*/ 2756525 h 3474328"/>
                  <a:gd name="connsiteX2054" fmla="*/ 3209518 w 3482881"/>
                  <a:gd name="connsiteY2054" fmla="*/ 2746081 h 3474328"/>
                  <a:gd name="connsiteX2055" fmla="*/ 3220683 w 3482881"/>
                  <a:gd name="connsiteY2055" fmla="*/ 2733835 h 3474328"/>
                  <a:gd name="connsiteX2056" fmla="*/ 3227526 w 3482881"/>
                  <a:gd name="connsiteY2056" fmla="*/ 2726632 h 3474328"/>
                  <a:gd name="connsiteX2057" fmla="*/ 3234729 w 3482881"/>
                  <a:gd name="connsiteY2057" fmla="*/ 2718708 h 3474328"/>
                  <a:gd name="connsiteX2058" fmla="*/ 3249856 w 3482881"/>
                  <a:gd name="connsiteY2058" fmla="*/ 2701060 h 3474328"/>
                  <a:gd name="connsiteX2059" fmla="*/ 3265343 w 3482881"/>
                  <a:gd name="connsiteY2059" fmla="*/ 2682332 h 3474328"/>
                  <a:gd name="connsiteX2060" fmla="*/ 3279750 w 3482881"/>
                  <a:gd name="connsiteY2060" fmla="*/ 2663603 h 3474328"/>
                  <a:gd name="connsiteX2061" fmla="*/ 3286233 w 3482881"/>
                  <a:gd name="connsiteY2061" fmla="*/ 2654959 h 3474328"/>
                  <a:gd name="connsiteX2062" fmla="*/ 3291995 w 3482881"/>
                  <a:gd name="connsiteY2062" fmla="*/ 2646676 h 3474328"/>
                  <a:gd name="connsiteX2063" fmla="*/ 3302800 w 3482881"/>
                  <a:gd name="connsiteY2063" fmla="*/ 2633710 h 3474328"/>
                  <a:gd name="connsiteX2064" fmla="*/ 3296317 w 3482881"/>
                  <a:gd name="connsiteY2064" fmla="*/ 2643074 h 3474328"/>
                  <a:gd name="connsiteX2065" fmla="*/ 3279030 w 3482881"/>
                  <a:gd name="connsiteY2065" fmla="*/ 2666485 h 3474328"/>
                  <a:gd name="connsiteX2066" fmla="*/ 3288754 w 3482881"/>
                  <a:gd name="connsiteY2066" fmla="*/ 2655320 h 3474328"/>
                  <a:gd name="connsiteX2067" fmla="*/ 3305682 w 3482881"/>
                  <a:gd name="connsiteY2067" fmla="*/ 2632269 h 3474328"/>
                  <a:gd name="connsiteX2068" fmla="*/ 3315046 w 3482881"/>
                  <a:gd name="connsiteY2068" fmla="*/ 2618943 h 3474328"/>
                  <a:gd name="connsiteX2069" fmla="*/ 3323690 w 3482881"/>
                  <a:gd name="connsiteY2069" fmla="*/ 2605617 h 3474328"/>
                  <a:gd name="connsiteX2070" fmla="*/ 3337376 w 3482881"/>
                  <a:gd name="connsiteY2070" fmla="*/ 2584008 h 3474328"/>
                  <a:gd name="connsiteX2071" fmla="*/ 3350341 w 3482881"/>
                  <a:gd name="connsiteY2071" fmla="*/ 2560237 h 3474328"/>
                  <a:gd name="connsiteX2072" fmla="*/ 3357545 w 3482881"/>
                  <a:gd name="connsiteY2072" fmla="*/ 2547271 h 3474328"/>
                  <a:gd name="connsiteX2073" fmla="*/ 3363308 w 3482881"/>
                  <a:gd name="connsiteY2073" fmla="*/ 2535386 h 3474328"/>
                  <a:gd name="connsiteX2074" fmla="*/ 3375913 w 3482881"/>
                  <a:gd name="connsiteY2074" fmla="*/ 2504411 h 3474328"/>
                  <a:gd name="connsiteX2075" fmla="*/ 3376633 w 3482881"/>
                  <a:gd name="connsiteY2075" fmla="*/ 2501890 h 3474328"/>
                  <a:gd name="connsiteX2076" fmla="*/ 3312164 w 3482881"/>
                  <a:gd name="connsiteY2076" fmla="*/ 2612460 h 3474328"/>
                  <a:gd name="connsiteX2077" fmla="*/ 3248055 w 3482881"/>
                  <a:gd name="connsiteY2077" fmla="*/ 2698179 h 3474328"/>
                  <a:gd name="connsiteX2078" fmla="*/ 3255979 w 3482881"/>
                  <a:gd name="connsiteY2078" fmla="*/ 2687734 h 3474328"/>
                  <a:gd name="connsiteX2079" fmla="*/ 3166659 w 3482881"/>
                  <a:gd name="connsiteY2079" fmla="*/ 2782097 h 3474328"/>
                  <a:gd name="connsiteX2080" fmla="*/ 3092105 w 3482881"/>
                  <a:gd name="connsiteY2080" fmla="*/ 2841884 h 3474328"/>
                  <a:gd name="connsiteX2081" fmla="*/ 3078059 w 3482881"/>
                  <a:gd name="connsiteY2081" fmla="*/ 2849087 h 3474328"/>
                  <a:gd name="connsiteX2082" fmla="*/ 3065453 w 3482881"/>
                  <a:gd name="connsiteY2082" fmla="*/ 2858451 h 3474328"/>
                  <a:gd name="connsiteX2083" fmla="*/ 3052487 w 3482881"/>
                  <a:gd name="connsiteY2083" fmla="*/ 2867455 h 3474328"/>
                  <a:gd name="connsiteX2084" fmla="*/ 3026555 w 3482881"/>
                  <a:gd name="connsiteY2084" fmla="*/ 2885103 h 3474328"/>
                  <a:gd name="connsiteX2085" fmla="*/ 3037000 w 3482881"/>
                  <a:gd name="connsiteY2085" fmla="*/ 2877180 h 3474328"/>
                  <a:gd name="connsiteX2086" fmla="*/ 3025835 w 3482881"/>
                  <a:gd name="connsiteY2086" fmla="*/ 2884383 h 3474328"/>
                  <a:gd name="connsiteX2087" fmla="*/ 3014310 w 3482881"/>
                  <a:gd name="connsiteY2087" fmla="*/ 2891226 h 3474328"/>
                  <a:gd name="connsiteX2088" fmla="*/ 2991260 w 3482881"/>
                  <a:gd name="connsiteY2088" fmla="*/ 2904552 h 3474328"/>
                  <a:gd name="connsiteX2089" fmla="*/ 2967489 w 3482881"/>
                  <a:gd name="connsiteY2089" fmla="*/ 2916798 h 3474328"/>
                  <a:gd name="connsiteX2090" fmla="*/ 2943718 w 3482881"/>
                  <a:gd name="connsiteY2090" fmla="*/ 2928683 h 3474328"/>
                  <a:gd name="connsiteX2091" fmla="*/ 2946239 w 3482881"/>
                  <a:gd name="connsiteY2091" fmla="*/ 2927242 h 3474328"/>
                  <a:gd name="connsiteX2092" fmla="*/ 2913825 w 3482881"/>
                  <a:gd name="connsiteY2092" fmla="*/ 2943450 h 3474328"/>
                  <a:gd name="connsiteX2093" fmla="*/ 2884291 w 3482881"/>
                  <a:gd name="connsiteY2093" fmla="*/ 2956415 h 3474328"/>
                  <a:gd name="connsiteX2094" fmla="*/ 2870605 w 3482881"/>
                  <a:gd name="connsiteY2094" fmla="*/ 2962178 h 3474328"/>
                  <a:gd name="connsiteX2095" fmla="*/ 2857639 w 3482881"/>
                  <a:gd name="connsiteY2095" fmla="*/ 2967220 h 3474328"/>
                  <a:gd name="connsiteX2096" fmla="*/ 2833869 w 3482881"/>
                  <a:gd name="connsiteY2096" fmla="*/ 2976224 h 3474328"/>
                  <a:gd name="connsiteX2097" fmla="*/ 2833869 w 3482881"/>
                  <a:gd name="connsiteY2097" fmla="*/ 2977305 h 3474328"/>
                  <a:gd name="connsiteX2098" fmla="*/ 2830267 w 3482881"/>
                  <a:gd name="connsiteY2098" fmla="*/ 2978746 h 3474328"/>
                  <a:gd name="connsiteX2099" fmla="*/ 2821263 w 3482881"/>
                  <a:gd name="connsiteY2099" fmla="*/ 2981627 h 3474328"/>
                  <a:gd name="connsiteX2100" fmla="*/ 2799293 w 3482881"/>
                  <a:gd name="connsiteY2100" fmla="*/ 2988110 h 3474328"/>
                  <a:gd name="connsiteX2101" fmla="*/ 2781285 w 3482881"/>
                  <a:gd name="connsiteY2101" fmla="*/ 2992792 h 3474328"/>
                  <a:gd name="connsiteX2102" fmla="*/ 2781285 w 3482881"/>
                  <a:gd name="connsiteY2102" fmla="*/ 2992792 h 3474328"/>
                  <a:gd name="connsiteX2103" fmla="*/ 2781285 w 3482881"/>
                  <a:gd name="connsiteY2103" fmla="*/ 2992792 h 3474328"/>
                  <a:gd name="connsiteX2104" fmla="*/ 2745989 w 3482881"/>
                  <a:gd name="connsiteY2104" fmla="*/ 2999995 h 3474328"/>
                  <a:gd name="connsiteX2105" fmla="*/ 2706011 w 3482881"/>
                  <a:gd name="connsiteY2105" fmla="*/ 3006118 h 3474328"/>
                  <a:gd name="connsiteX2106" fmla="*/ 2730502 w 3482881"/>
                  <a:gd name="connsiteY2106" fmla="*/ 3001796 h 3474328"/>
                  <a:gd name="connsiteX2107" fmla="*/ 2742747 w 3482881"/>
                  <a:gd name="connsiteY2107" fmla="*/ 2999635 h 3474328"/>
                  <a:gd name="connsiteX2108" fmla="*/ 2754993 w 3482881"/>
                  <a:gd name="connsiteY2108" fmla="*/ 2996754 h 3474328"/>
                  <a:gd name="connsiteX2109" fmla="*/ 2803255 w 3482881"/>
                  <a:gd name="connsiteY2109" fmla="*/ 2984508 h 3474328"/>
                  <a:gd name="connsiteX2110" fmla="*/ 2799653 w 3482881"/>
                  <a:gd name="connsiteY2110" fmla="*/ 2983428 h 3474328"/>
                  <a:gd name="connsiteX2111" fmla="*/ 2783446 w 3482881"/>
                  <a:gd name="connsiteY2111" fmla="*/ 2987029 h 3474328"/>
                  <a:gd name="connsiteX2112" fmla="*/ 2754633 w 3482881"/>
                  <a:gd name="connsiteY2112" fmla="*/ 2992792 h 3474328"/>
                  <a:gd name="connsiteX2113" fmla="*/ 2757874 w 3482881"/>
                  <a:gd name="connsiteY2113" fmla="*/ 2990631 h 3474328"/>
                  <a:gd name="connsiteX2114" fmla="*/ 2727981 w 3482881"/>
                  <a:gd name="connsiteY2114" fmla="*/ 2997474 h 3474328"/>
                  <a:gd name="connsiteX2115" fmla="*/ 2717536 w 3482881"/>
                  <a:gd name="connsiteY2115" fmla="*/ 3000715 h 3474328"/>
                  <a:gd name="connsiteX2116" fmla="*/ 2699528 w 3482881"/>
                  <a:gd name="connsiteY2116" fmla="*/ 3003957 h 3474328"/>
                  <a:gd name="connsiteX2117" fmla="*/ 2680079 w 3482881"/>
                  <a:gd name="connsiteY2117" fmla="*/ 3006478 h 3474328"/>
                  <a:gd name="connsiteX2118" fmla="*/ 2637580 w 3482881"/>
                  <a:gd name="connsiteY2118" fmla="*/ 3010800 h 3474328"/>
                  <a:gd name="connsiteX2119" fmla="*/ 2591119 w 3482881"/>
                  <a:gd name="connsiteY2119" fmla="*/ 3013321 h 3474328"/>
                  <a:gd name="connsiteX2120" fmla="*/ 2566268 w 3482881"/>
                  <a:gd name="connsiteY2120" fmla="*/ 3013681 h 3474328"/>
                  <a:gd name="connsiteX2121" fmla="*/ 2536014 w 3482881"/>
                  <a:gd name="connsiteY2121" fmla="*/ 3013681 h 3474328"/>
                  <a:gd name="connsiteX2122" fmla="*/ 2532052 w 3482881"/>
                  <a:gd name="connsiteY2122" fmla="*/ 3013681 h 3474328"/>
                  <a:gd name="connsiteX2123" fmla="*/ 2530972 w 3482881"/>
                  <a:gd name="connsiteY2123" fmla="*/ 3013681 h 3474328"/>
                  <a:gd name="connsiteX2124" fmla="*/ 2530612 w 3482881"/>
                  <a:gd name="connsiteY2124" fmla="*/ 3013681 h 3474328"/>
                  <a:gd name="connsiteX2125" fmla="*/ 2530612 w 3482881"/>
                  <a:gd name="connsiteY2125" fmla="*/ 3013681 h 3474328"/>
                  <a:gd name="connsiteX2126" fmla="*/ 2530612 w 3482881"/>
                  <a:gd name="connsiteY2126" fmla="*/ 3013681 h 3474328"/>
                  <a:gd name="connsiteX2127" fmla="*/ 2530612 w 3482881"/>
                  <a:gd name="connsiteY2127" fmla="*/ 3015842 h 3474328"/>
                  <a:gd name="connsiteX2128" fmla="*/ 2530972 w 3482881"/>
                  <a:gd name="connsiteY2128" fmla="*/ 3023406 h 3474328"/>
                  <a:gd name="connsiteX2129" fmla="*/ 2532052 w 3482881"/>
                  <a:gd name="connsiteY2129" fmla="*/ 3038893 h 3474328"/>
                  <a:gd name="connsiteX2130" fmla="*/ 2533853 w 3482881"/>
                  <a:gd name="connsiteY2130" fmla="*/ 3067345 h 3474328"/>
                  <a:gd name="connsiteX2131" fmla="*/ 2536734 w 3482881"/>
                  <a:gd name="connsiteY2131" fmla="*/ 3093998 h 3474328"/>
                  <a:gd name="connsiteX2132" fmla="*/ 2540336 w 3482881"/>
                  <a:gd name="connsiteY2132" fmla="*/ 3121010 h 3474328"/>
                  <a:gd name="connsiteX2133" fmla="*/ 2545018 w 3482881"/>
                  <a:gd name="connsiteY2133" fmla="*/ 3148022 h 3474328"/>
                  <a:gd name="connsiteX2134" fmla="*/ 2546459 w 3482881"/>
                  <a:gd name="connsiteY2134" fmla="*/ 3154865 h 3474328"/>
                  <a:gd name="connsiteX2135" fmla="*/ 2547900 w 3482881"/>
                  <a:gd name="connsiteY2135" fmla="*/ 3161708 h 3474328"/>
                  <a:gd name="connsiteX2136" fmla="*/ 2551141 w 3482881"/>
                  <a:gd name="connsiteY2136" fmla="*/ 3175034 h 3474328"/>
                  <a:gd name="connsiteX2137" fmla="*/ 2554383 w 3482881"/>
                  <a:gd name="connsiteY2137" fmla="*/ 3188360 h 3474328"/>
                  <a:gd name="connsiteX2138" fmla="*/ 2558344 w 3482881"/>
                  <a:gd name="connsiteY2138" fmla="*/ 3201686 h 3474328"/>
                  <a:gd name="connsiteX2139" fmla="*/ 2566628 w 3482881"/>
                  <a:gd name="connsiteY2139" fmla="*/ 3227978 h 3474328"/>
                  <a:gd name="connsiteX2140" fmla="*/ 2561586 w 3482881"/>
                  <a:gd name="connsiteY2140" fmla="*/ 3217173 h 3474328"/>
                  <a:gd name="connsiteX2141" fmla="*/ 2565187 w 3482881"/>
                  <a:gd name="connsiteY2141" fmla="*/ 3229779 h 3474328"/>
                  <a:gd name="connsiteX2142" fmla="*/ 2566988 w 3482881"/>
                  <a:gd name="connsiteY2142" fmla="*/ 3235181 h 3474328"/>
                  <a:gd name="connsiteX2143" fmla="*/ 2566268 w 3482881"/>
                  <a:gd name="connsiteY2143" fmla="*/ 3233020 h 3474328"/>
                  <a:gd name="connsiteX2144" fmla="*/ 2564107 w 3482881"/>
                  <a:gd name="connsiteY2144" fmla="*/ 3226537 h 3474328"/>
                  <a:gd name="connsiteX2145" fmla="*/ 2555463 w 3482881"/>
                  <a:gd name="connsiteY2145" fmla="*/ 3197364 h 3474328"/>
                  <a:gd name="connsiteX2146" fmla="*/ 2562306 w 3482881"/>
                  <a:gd name="connsiteY2146" fmla="*/ 3222936 h 3474328"/>
                  <a:gd name="connsiteX2147" fmla="*/ 2568789 w 3482881"/>
                  <a:gd name="connsiteY2147" fmla="*/ 3242024 h 3474328"/>
                  <a:gd name="connsiteX2148" fmla="*/ 2574191 w 3482881"/>
                  <a:gd name="connsiteY2148" fmla="*/ 3256791 h 3474328"/>
                  <a:gd name="connsiteX2149" fmla="*/ 2579954 w 3482881"/>
                  <a:gd name="connsiteY2149" fmla="*/ 3269036 h 3474328"/>
                  <a:gd name="connsiteX2150" fmla="*/ 2585717 w 3482881"/>
                  <a:gd name="connsiteY2150" fmla="*/ 3281282 h 3474328"/>
                  <a:gd name="connsiteX2151" fmla="*/ 2592920 w 3482881"/>
                  <a:gd name="connsiteY2151" fmla="*/ 3295328 h 3474328"/>
                  <a:gd name="connsiteX2152" fmla="*/ 2602644 w 3482881"/>
                  <a:gd name="connsiteY2152" fmla="*/ 3313337 h 3474328"/>
                  <a:gd name="connsiteX2153" fmla="*/ 2608767 w 3482881"/>
                  <a:gd name="connsiteY2153" fmla="*/ 3324141 h 3474328"/>
                  <a:gd name="connsiteX2154" fmla="*/ 2616331 w 3482881"/>
                  <a:gd name="connsiteY2154" fmla="*/ 3336387 h 3474328"/>
                  <a:gd name="connsiteX2155" fmla="*/ 2613809 w 3482881"/>
                  <a:gd name="connsiteY2155" fmla="*/ 3332785 h 3474328"/>
                  <a:gd name="connsiteX2156" fmla="*/ 2609487 w 3482881"/>
                  <a:gd name="connsiteY2156" fmla="*/ 3326302 h 3474328"/>
                  <a:gd name="connsiteX2157" fmla="*/ 2604445 w 3482881"/>
                  <a:gd name="connsiteY2157" fmla="*/ 3317298 h 3474328"/>
                  <a:gd name="connsiteX2158" fmla="*/ 2599043 w 3482881"/>
                  <a:gd name="connsiteY2158" fmla="*/ 3307574 h 3474328"/>
                  <a:gd name="connsiteX2159" fmla="*/ 2593640 w 3482881"/>
                  <a:gd name="connsiteY2159" fmla="*/ 3297489 h 3474328"/>
                  <a:gd name="connsiteX2160" fmla="*/ 2584636 w 3482881"/>
                  <a:gd name="connsiteY2160" fmla="*/ 3280562 h 3474328"/>
                  <a:gd name="connsiteX2161" fmla="*/ 2595441 w 3482881"/>
                  <a:gd name="connsiteY2161" fmla="*/ 3303612 h 3474328"/>
                  <a:gd name="connsiteX2162" fmla="*/ 2607326 w 3482881"/>
                  <a:gd name="connsiteY2162" fmla="*/ 3325222 h 3474328"/>
                  <a:gd name="connsiteX2163" fmla="*/ 2619932 w 3482881"/>
                  <a:gd name="connsiteY2163" fmla="*/ 3345391 h 3474328"/>
                  <a:gd name="connsiteX2164" fmla="*/ 2626775 w 3482881"/>
                  <a:gd name="connsiteY2164" fmla="*/ 3354755 h 3474328"/>
                  <a:gd name="connsiteX2165" fmla="*/ 2633618 w 3482881"/>
                  <a:gd name="connsiteY2165" fmla="*/ 3364119 h 3474328"/>
                  <a:gd name="connsiteX2166" fmla="*/ 2640822 w 3482881"/>
                  <a:gd name="connsiteY2166" fmla="*/ 3373123 h 3474328"/>
                  <a:gd name="connsiteX2167" fmla="*/ 2648385 w 3482881"/>
                  <a:gd name="connsiteY2167" fmla="*/ 3381767 h 3474328"/>
                  <a:gd name="connsiteX2168" fmla="*/ 2656308 w 3482881"/>
                  <a:gd name="connsiteY2168" fmla="*/ 3389691 h 3474328"/>
                  <a:gd name="connsiteX2169" fmla="*/ 2658469 w 3482881"/>
                  <a:gd name="connsiteY2169" fmla="*/ 3391852 h 3474328"/>
                  <a:gd name="connsiteX2170" fmla="*/ 2660630 w 3482881"/>
                  <a:gd name="connsiteY2170" fmla="*/ 3393653 h 3474328"/>
                  <a:gd name="connsiteX2171" fmla="*/ 2663872 w 3482881"/>
                  <a:gd name="connsiteY2171" fmla="*/ 3396894 h 3474328"/>
                  <a:gd name="connsiteX2172" fmla="*/ 2672516 w 3482881"/>
                  <a:gd name="connsiteY2172" fmla="*/ 3431110 h 3474328"/>
                  <a:gd name="connsiteX2173" fmla="*/ 2648385 w 3482881"/>
                  <a:gd name="connsiteY2173" fmla="*/ 3457762 h 3474328"/>
                  <a:gd name="connsiteX2174" fmla="*/ 2629656 w 3482881"/>
                  <a:gd name="connsiteY2174" fmla="*/ 3459562 h 3474328"/>
                  <a:gd name="connsiteX2175" fmla="*/ 2624974 w 3482881"/>
                  <a:gd name="connsiteY2175" fmla="*/ 3458482 h 3474328"/>
                  <a:gd name="connsiteX2176" fmla="*/ 2619932 w 3482881"/>
                  <a:gd name="connsiteY2176" fmla="*/ 3456681 h 3474328"/>
                  <a:gd name="connsiteX2177" fmla="*/ 2609487 w 3482881"/>
                  <a:gd name="connsiteY2177" fmla="*/ 3453440 h 3474328"/>
                  <a:gd name="connsiteX2178" fmla="*/ 2566628 w 3482881"/>
                  <a:gd name="connsiteY2178" fmla="*/ 3439393 h 3474328"/>
                  <a:gd name="connsiteX2179" fmla="*/ 2521968 w 3482881"/>
                  <a:gd name="connsiteY2179" fmla="*/ 3422466 h 3474328"/>
                  <a:gd name="connsiteX2180" fmla="*/ 2517286 w 3482881"/>
                  <a:gd name="connsiteY2180" fmla="*/ 3418864 h 3474328"/>
                  <a:gd name="connsiteX2181" fmla="*/ 2508282 w 3482881"/>
                  <a:gd name="connsiteY2181" fmla="*/ 3415623 h 3474328"/>
                  <a:gd name="connsiteX2182" fmla="*/ 2499278 w 3482881"/>
                  <a:gd name="connsiteY2182" fmla="*/ 3412021 h 3474328"/>
                  <a:gd name="connsiteX2183" fmla="*/ 2480909 w 3482881"/>
                  <a:gd name="connsiteY2183" fmla="*/ 3404097 h 3474328"/>
                  <a:gd name="connsiteX2184" fmla="*/ 2461821 w 3482881"/>
                  <a:gd name="connsiteY2184" fmla="*/ 3395814 h 3474328"/>
                  <a:gd name="connsiteX2185" fmla="*/ 2452096 w 3482881"/>
                  <a:gd name="connsiteY2185" fmla="*/ 3391492 h 3474328"/>
                  <a:gd name="connsiteX2186" fmla="*/ 2442372 w 3482881"/>
                  <a:gd name="connsiteY2186" fmla="*/ 3386810 h 3474328"/>
                  <a:gd name="connsiteX2187" fmla="*/ 2218711 w 3482881"/>
                  <a:gd name="connsiteY2187" fmla="*/ 3253910 h 3474328"/>
                  <a:gd name="connsiteX2188" fmla="*/ 2189178 w 3482881"/>
                  <a:gd name="connsiteY2188" fmla="*/ 3229779 h 3474328"/>
                  <a:gd name="connsiteX2189" fmla="*/ 2160005 w 3482881"/>
                  <a:gd name="connsiteY2189" fmla="*/ 3204207 h 3474328"/>
                  <a:gd name="connsiteX2190" fmla="*/ 2165767 w 3482881"/>
                  <a:gd name="connsiteY2190" fmla="*/ 3209250 h 3474328"/>
                  <a:gd name="connsiteX2191" fmla="*/ 2151361 w 3482881"/>
                  <a:gd name="connsiteY2191" fmla="*/ 3196644 h 3474328"/>
                  <a:gd name="connsiteX2192" fmla="*/ 2137674 w 3482881"/>
                  <a:gd name="connsiteY2192" fmla="*/ 3183678 h 3474328"/>
                  <a:gd name="connsiteX2193" fmla="*/ 2123988 w 3482881"/>
                  <a:gd name="connsiteY2193" fmla="*/ 3170712 h 3474328"/>
                  <a:gd name="connsiteX2194" fmla="*/ 2110662 w 3482881"/>
                  <a:gd name="connsiteY2194" fmla="*/ 3157386 h 3474328"/>
                  <a:gd name="connsiteX2195" fmla="*/ 2121827 w 3482881"/>
                  <a:gd name="connsiteY2195" fmla="*/ 3169632 h 3474328"/>
                  <a:gd name="connsiteX2196" fmla="*/ 2131552 w 3482881"/>
                  <a:gd name="connsiteY2196" fmla="*/ 3179716 h 3474328"/>
                  <a:gd name="connsiteX2197" fmla="*/ 2143437 w 3482881"/>
                  <a:gd name="connsiteY2197" fmla="*/ 3192682 h 3474328"/>
                  <a:gd name="connsiteX2198" fmla="*/ 2116425 w 3482881"/>
                  <a:gd name="connsiteY2198" fmla="*/ 3168551 h 3474328"/>
                  <a:gd name="connsiteX2199" fmla="*/ 2116065 w 3482881"/>
                  <a:gd name="connsiteY2199" fmla="*/ 3166390 h 3474328"/>
                  <a:gd name="connsiteX2200" fmla="*/ 2117145 w 3482881"/>
                  <a:gd name="connsiteY2200" fmla="*/ 3166390 h 3474328"/>
                  <a:gd name="connsiteX2201" fmla="*/ 2124709 w 3482881"/>
                  <a:gd name="connsiteY2201" fmla="*/ 3173593 h 3474328"/>
                  <a:gd name="connsiteX2202" fmla="*/ 2112103 w 3482881"/>
                  <a:gd name="connsiteY2202" fmla="*/ 3159907 h 3474328"/>
                  <a:gd name="connsiteX2203" fmla="*/ 2097697 w 3482881"/>
                  <a:gd name="connsiteY2203" fmla="*/ 3144060 h 3474328"/>
                  <a:gd name="connsiteX2204" fmla="*/ 2082930 w 3482881"/>
                  <a:gd name="connsiteY2204" fmla="*/ 3127133 h 3474328"/>
                  <a:gd name="connsiteX2205" fmla="*/ 2069244 w 3482881"/>
                  <a:gd name="connsiteY2205" fmla="*/ 3111285 h 3474328"/>
                  <a:gd name="connsiteX2206" fmla="*/ 2047994 w 3482881"/>
                  <a:gd name="connsiteY2206" fmla="*/ 3087875 h 3474328"/>
                  <a:gd name="connsiteX2207" fmla="*/ 2064201 w 3482881"/>
                  <a:gd name="connsiteY2207" fmla="*/ 3107324 h 3474328"/>
                  <a:gd name="connsiteX2208" fmla="*/ 2073566 w 3482881"/>
                  <a:gd name="connsiteY2208" fmla="*/ 3118489 h 3474328"/>
                  <a:gd name="connsiteX2209" fmla="*/ 2079328 w 3482881"/>
                  <a:gd name="connsiteY2209" fmla="*/ 3126772 h 3474328"/>
                  <a:gd name="connsiteX2210" fmla="*/ 2082930 w 3482881"/>
                  <a:gd name="connsiteY2210" fmla="*/ 3132535 h 3474328"/>
                  <a:gd name="connsiteX2211" fmla="*/ 2089413 w 3482881"/>
                  <a:gd name="connsiteY2211" fmla="*/ 3140459 h 3474328"/>
                  <a:gd name="connsiteX2212" fmla="*/ 2102739 w 3482881"/>
                  <a:gd name="connsiteY2212" fmla="*/ 3154145 h 3474328"/>
                  <a:gd name="connsiteX2213" fmla="*/ 2066362 w 3482881"/>
                  <a:gd name="connsiteY2213" fmla="*/ 3115247 h 3474328"/>
                  <a:gd name="connsiteX2214" fmla="*/ 2049795 w 3482881"/>
                  <a:gd name="connsiteY2214" fmla="*/ 3095078 h 3474328"/>
                  <a:gd name="connsiteX2215" fmla="*/ 2033587 w 3482881"/>
                  <a:gd name="connsiteY2215" fmla="*/ 3075269 h 3474328"/>
                  <a:gd name="connsiteX2216" fmla="*/ 2042231 w 3482881"/>
                  <a:gd name="connsiteY2216" fmla="*/ 3084633 h 3474328"/>
                  <a:gd name="connsiteX2217" fmla="*/ 2036829 w 3482881"/>
                  <a:gd name="connsiteY2217" fmla="*/ 3075989 h 3474328"/>
                  <a:gd name="connsiteX2218" fmla="*/ 2021702 w 3482881"/>
                  <a:gd name="connsiteY2218" fmla="*/ 3054020 h 3474328"/>
                  <a:gd name="connsiteX2219" fmla="*/ 2001533 w 3482881"/>
                  <a:gd name="connsiteY2219" fmla="*/ 3023766 h 3474328"/>
                  <a:gd name="connsiteX2220" fmla="*/ 2000092 w 3482881"/>
                  <a:gd name="connsiteY2220" fmla="*/ 3021965 h 3474328"/>
                  <a:gd name="connsiteX2221" fmla="*/ 1999012 w 3482881"/>
                  <a:gd name="connsiteY2221" fmla="*/ 3021605 h 3474328"/>
                  <a:gd name="connsiteX2222" fmla="*/ 1997931 w 3482881"/>
                  <a:gd name="connsiteY2222" fmla="*/ 3021605 h 3474328"/>
                  <a:gd name="connsiteX2223" fmla="*/ 1992529 w 3482881"/>
                  <a:gd name="connsiteY2223" fmla="*/ 3021605 h 3474328"/>
                  <a:gd name="connsiteX2224" fmla="*/ 1979563 w 3482881"/>
                  <a:gd name="connsiteY2224" fmla="*/ 3021605 h 3474328"/>
                  <a:gd name="connsiteX2225" fmla="*/ 1947509 w 3482881"/>
                  <a:gd name="connsiteY2225" fmla="*/ 3021605 h 3474328"/>
                  <a:gd name="connsiteX2226" fmla="*/ 1880518 w 3482881"/>
                  <a:gd name="connsiteY2226" fmla="*/ 3021965 h 3474328"/>
                  <a:gd name="connsiteX2227" fmla="*/ 1923018 w 3482881"/>
                  <a:gd name="connsiteY2227" fmla="*/ 3024846 h 3474328"/>
                  <a:gd name="connsiteX2228" fmla="*/ 1825774 w 3482881"/>
                  <a:gd name="connsiteY2228" fmla="*/ 3024846 h 3474328"/>
                  <a:gd name="connsiteX2229" fmla="*/ 1866832 w 3482881"/>
                  <a:gd name="connsiteY2229" fmla="*/ 3023766 h 3474328"/>
                  <a:gd name="connsiteX2230" fmla="*/ 1795160 w 3482881"/>
                  <a:gd name="connsiteY2230" fmla="*/ 3021605 h 3474328"/>
                  <a:gd name="connsiteX2231" fmla="*/ 1755902 w 3482881"/>
                  <a:gd name="connsiteY2231" fmla="*/ 3021605 h 3474328"/>
                  <a:gd name="connsiteX2232" fmla="*/ 1765266 w 3482881"/>
                  <a:gd name="connsiteY2232" fmla="*/ 3022325 h 3474328"/>
                  <a:gd name="connsiteX2233" fmla="*/ 1721687 w 3482881"/>
                  <a:gd name="connsiteY2233" fmla="*/ 3023766 h 3474328"/>
                  <a:gd name="connsiteX2234" fmla="*/ 1747618 w 3482881"/>
                  <a:gd name="connsiteY2234" fmla="*/ 3025567 h 3474328"/>
                  <a:gd name="connsiteX2235" fmla="*/ 1690353 w 3482881"/>
                  <a:gd name="connsiteY2235" fmla="*/ 3025567 h 3474328"/>
                  <a:gd name="connsiteX2236" fmla="*/ 1733572 w 3482881"/>
                  <a:gd name="connsiteY2236" fmla="*/ 3027728 h 3474328"/>
                  <a:gd name="connsiteX2237" fmla="*/ 1670904 w 3482881"/>
                  <a:gd name="connsiteY2237" fmla="*/ 3028088 h 3474328"/>
                  <a:gd name="connsiteX2238" fmla="*/ 1880158 w 3482881"/>
                  <a:gd name="connsiteY2238" fmla="*/ 3028088 h 3474328"/>
                  <a:gd name="connsiteX2239" fmla="*/ 1846663 w 3482881"/>
                  <a:gd name="connsiteY2239" fmla="*/ 3026647 h 3474328"/>
                  <a:gd name="connsiteX2240" fmla="*/ 1923378 w 3482881"/>
                  <a:gd name="connsiteY2240" fmla="*/ 3027728 h 3474328"/>
                  <a:gd name="connsiteX2241" fmla="*/ 1952191 w 3482881"/>
                  <a:gd name="connsiteY2241" fmla="*/ 3028808 h 3474328"/>
                  <a:gd name="connsiteX2242" fmla="*/ 1975241 w 3482881"/>
                  <a:gd name="connsiteY2242" fmla="*/ 3029168 h 3474328"/>
                  <a:gd name="connsiteX2243" fmla="*/ 1988567 w 3482881"/>
                  <a:gd name="connsiteY2243" fmla="*/ 3029168 h 3474328"/>
                  <a:gd name="connsiteX2244" fmla="*/ 1994690 w 3482881"/>
                  <a:gd name="connsiteY2244" fmla="*/ 3029168 h 3474328"/>
                  <a:gd name="connsiteX2245" fmla="*/ 1995770 w 3482881"/>
                  <a:gd name="connsiteY2245" fmla="*/ 3030249 h 3474328"/>
                  <a:gd name="connsiteX2246" fmla="*/ 1996851 w 3482881"/>
                  <a:gd name="connsiteY2246" fmla="*/ 3031689 h 3474328"/>
                  <a:gd name="connsiteX2247" fmla="*/ 1998652 w 3482881"/>
                  <a:gd name="connsiteY2247" fmla="*/ 3034571 h 3474328"/>
                  <a:gd name="connsiteX2248" fmla="*/ 2002974 w 3482881"/>
                  <a:gd name="connsiteY2248" fmla="*/ 3040333 h 3474328"/>
                  <a:gd name="connsiteX2249" fmla="*/ 2009096 w 3482881"/>
                  <a:gd name="connsiteY2249" fmla="*/ 3048977 h 3474328"/>
                  <a:gd name="connsiteX2250" fmla="*/ 2023503 w 3482881"/>
                  <a:gd name="connsiteY2250" fmla="*/ 3068066 h 3474328"/>
                  <a:gd name="connsiteX2251" fmla="*/ 2031426 w 3482881"/>
                  <a:gd name="connsiteY2251" fmla="*/ 3078511 h 3474328"/>
                  <a:gd name="connsiteX2252" fmla="*/ 2035388 w 3482881"/>
                  <a:gd name="connsiteY2252" fmla="*/ 3083913 h 3474328"/>
                  <a:gd name="connsiteX2253" fmla="*/ 2039710 w 3482881"/>
                  <a:gd name="connsiteY2253" fmla="*/ 3088955 h 3474328"/>
                  <a:gd name="connsiteX2254" fmla="*/ 2056278 w 3482881"/>
                  <a:gd name="connsiteY2254" fmla="*/ 3109484 h 3474328"/>
                  <a:gd name="connsiteX2255" fmla="*/ 2085811 w 3482881"/>
                  <a:gd name="connsiteY2255" fmla="*/ 3142980 h 3474328"/>
                  <a:gd name="connsiteX2256" fmla="*/ 2100578 w 3482881"/>
                  <a:gd name="connsiteY2256" fmla="*/ 3156306 h 3474328"/>
                  <a:gd name="connsiteX2257" fmla="*/ 2103459 w 3482881"/>
                  <a:gd name="connsiteY2257" fmla="*/ 3160628 h 3474328"/>
                  <a:gd name="connsiteX2258" fmla="*/ 2121827 w 3482881"/>
                  <a:gd name="connsiteY2258" fmla="*/ 3180437 h 3474328"/>
                  <a:gd name="connsiteX2259" fmla="*/ 2147759 w 3482881"/>
                  <a:gd name="connsiteY2259" fmla="*/ 3206008 h 3474328"/>
                  <a:gd name="connsiteX2260" fmla="*/ 2172610 w 3482881"/>
                  <a:gd name="connsiteY2260" fmla="*/ 3227618 h 3474328"/>
                  <a:gd name="connsiteX2261" fmla="*/ 2205385 w 3482881"/>
                  <a:gd name="connsiteY2261" fmla="*/ 3252829 h 3474328"/>
                  <a:gd name="connsiteX2262" fmla="*/ 2245003 w 3482881"/>
                  <a:gd name="connsiteY2262" fmla="*/ 3282002 h 3474328"/>
                  <a:gd name="connsiteX2263" fmla="*/ 2261931 w 3482881"/>
                  <a:gd name="connsiteY2263" fmla="*/ 3293888 h 3474328"/>
                  <a:gd name="connsiteX2264" fmla="*/ 2273816 w 3482881"/>
                  <a:gd name="connsiteY2264" fmla="*/ 3301451 h 3474328"/>
                  <a:gd name="connsiteX2265" fmla="*/ 2272735 w 3482881"/>
                  <a:gd name="connsiteY2265" fmla="*/ 3300010 h 3474328"/>
                  <a:gd name="connsiteX2266" fmla="*/ 2229156 w 3482881"/>
                  <a:gd name="connsiteY2266" fmla="*/ 3269036 h 3474328"/>
                  <a:gd name="connsiteX2267" fmla="*/ 2218351 w 3482881"/>
                  <a:gd name="connsiteY2267" fmla="*/ 3260753 h 3474328"/>
                  <a:gd name="connsiteX2268" fmla="*/ 2208627 w 3482881"/>
                  <a:gd name="connsiteY2268" fmla="*/ 3252469 h 3474328"/>
                  <a:gd name="connsiteX2269" fmla="*/ 2191699 w 3482881"/>
                  <a:gd name="connsiteY2269" fmla="*/ 3237702 h 3474328"/>
                  <a:gd name="connsiteX2270" fmla="*/ 2216190 w 3482881"/>
                  <a:gd name="connsiteY2270" fmla="*/ 3257511 h 3474328"/>
                  <a:gd name="connsiteX2271" fmla="*/ 2228796 w 3482881"/>
                  <a:gd name="connsiteY2271" fmla="*/ 3266876 h 3474328"/>
                  <a:gd name="connsiteX2272" fmla="*/ 2241401 w 3482881"/>
                  <a:gd name="connsiteY2272" fmla="*/ 3276240 h 3474328"/>
                  <a:gd name="connsiteX2273" fmla="*/ 2225194 w 3482881"/>
                  <a:gd name="connsiteY2273" fmla="*/ 3263274 h 3474328"/>
                  <a:gd name="connsiteX2274" fmla="*/ 2221232 w 3482881"/>
                  <a:gd name="connsiteY2274" fmla="*/ 3260032 h 3474328"/>
                  <a:gd name="connsiteX2275" fmla="*/ 2217270 w 3482881"/>
                  <a:gd name="connsiteY2275" fmla="*/ 3256791 h 3474328"/>
                  <a:gd name="connsiteX2276" fmla="*/ 2209347 w 3482881"/>
                  <a:gd name="connsiteY2276" fmla="*/ 3249948 h 3474328"/>
                  <a:gd name="connsiteX2277" fmla="*/ 2222313 w 3482881"/>
                  <a:gd name="connsiteY2277" fmla="*/ 3260032 h 3474328"/>
                  <a:gd name="connsiteX2278" fmla="*/ 2218351 w 3482881"/>
                  <a:gd name="connsiteY2278" fmla="*/ 3253910 h 3474328"/>
                  <a:gd name="connsiteX2279" fmla="*/ 914563 w 3482881"/>
                  <a:gd name="connsiteY2279" fmla="*/ 3002156 h 3474328"/>
                  <a:gd name="connsiteX2280" fmla="*/ 912041 w 3482881"/>
                  <a:gd name="connsiteY2280" fmla="*/ 3002156 h 3474328"/>
                  <a:gd name="connsiteX2281" fmla="*/ 914563 w 3482881"/>
                  <a:gd name="connsiteY2281" fmla="*/ 3002156 h 3474328"/>
                  <a:gd name="connsiteX2282" fmla="*/ 914563 w 3482881"/>
                  <a:gd name="connsiteY2282" fmla="*/ 3002156 h 3474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Lst>
                <a:rect l="l" t="t" r="r" b="b"/>
                <a:pathLst>
                  <a:path w="3482881" h="3474328">
                    <a:moveTo>
                      <a:pt x="267711" y="2753284"/>
                    </a:moveTo>
                    <a:cubicBezTo>
                      <a:pt x="263389" y="2748962"/>
                      <a:pt x="259427" y="2744640"/>
                      <a:pt x="254745" y="2740318"/>
                    </a:cubicBezTo>
                    <a:lnTo>
                      <a:pt x="261588" y="2746801"/>
                    </a:lnTo>
                    <a:cubicBezTo>
                      <a:pt x="256185" y="2741038"/>
                      <a:pt x="250783" y="2735276"/>
                      <a:pt x="245381" y="2729513"/>
                    </a:cubicBezTo>
                    <a:lnTo>
                      <a:pt x="241419" y="2725191"/>
                    </a:lnTo>
                    <a:lnTo>
                      <a:pt x="237457" y="2720509"/>
                    </a:lnTo>
                    <a:lnTo>
                      <a:pt x="229894" y="2711505"/>
                    </a:lnTo>
                    <a:cubicBezTo>
                      <a:pt x="225932" y="2707183"/>
                      <a:pt x="221970" y="2702501"/>
                      <a:pt x="216928" y="2697098"/>
                    </a:cubicBezTo>
                    <a:cubicBezTo>
                      <a:pt x="219089" y="2699260"/>
                      <a:pt x="220529" y="2701060"/>
                      <a:pt x="221610" y="2702141"/>
                    </a:cubicBezTo>
                    <a:cubicBezTo>
                      <a:pt x="218368" y="2698179"/>
                      <a:pt x="215127" y="2694577"/>
                      <a:pt x="211885" y="2690616"/>
                    </a:cubicBezTo>
                    <a:cubicBezTo>
                      <a:pt x="205763" y="2683412"/>
                      <a:pt x="197479" y="2673688"/>
                      <a:pt x="188115" y="2662163"/>
                    </a:cubicBezTo>
                    <a:cubicBezTo>
                      <a:pt x="187034" y="2660722"/>
                      <a:pt x="185954" y="2659281"/>
                      <a:pt x="184513" y="2657841"/>
                    </a:cubicBezTo>
                    <a:cubicBezTo>
                      <a:pt x="183433" y="2656400"/>
                      <a:pt x="182352" y="2654959"/>
                      <a:pt x="181272" y="2653159"/>
                    </a:cubicBezTo>
                    <a:cubicBezTo>
                      <a:pt x="179111" y="2650277"/>
                      <a:pt x="176590" y="2647036"/>
                      <a:pt x="174429" y="2643794"/>
                    </a:cubicBezTo>
                    <a:cubicBezTo>
                      <a:pt x="169746" y="2637672"/>
                      <a:pt x="165064" y="2631189"/>
                      <a:pt x="160382" y="2624706"/>
                    </a:cubicBezTo>
                    <a:cubicBezTo>
                      <a:pt x="151378" y="2611740"/>
                      <a:pt x="143094" y="2598774"/>
                      <a:pt x="135531" y="2587609"/>
                    </a:cubicBezTo>
                    <a:cubicBezTo>
                      <a:pt x="128688" y="2576444"/>
                      <a:pt x="122925" y="2567080"/>
                      <a:pt x="119324" y="2561317"/>
                    </a:cubicBezTo>
                    <a:cubicBezTo>
                      <a:pt x="117163" y="2557355"/>
                      <a:pt x="114642" y="2553394"/>
                      <a:pt x="112120" y="2549432"/>
                    </a:cubicBezTo>
                    <a:cubicBezTo>
                      <a:pt x="109959" y="2545470"/>
                      <a:pt x="107798" y="2541148"/>
                      <a:pt x="105277" y="2536826"/>
                    </a:cubicBezTo>
                    <a:cubicBezTo>
                      <a:pt x="100955" y="2528182"/>
                      <a:pt x="96273" y="2519538"/>
                      <a:pt x="91951" y="2511255"/>
                    </a:cubicBezTo>
                    <a:cubicBezTo>
                      <a:pt x="87629" y="2502611"/>
                      <a:pt x="84028" y="2494327"/>
                      <a:pt x="80426" y="2486403"/>
                    </a:cubicBezTo>
                    <a:cubicBezTo>
                      <a:pt x="76825" y="2478480"/>
                      <a:pt x="73583" y="2471276"/>
                      <a:pt x="71062" y="2465154"/>
                    </a:cubicBezTo>
                    <a:cubicBezTo>
                      <a:pt x="81146" y="2488564"/>
                      <a:pt x="95913" y="2519178"/>
                      <a:pt x="92312" y="2509814"/>
                    </a:cubicBezTo>
                    <a:cubicBezTo>
                      <a:pt x="81867" y="2486043"/>
                      <a:pt x="74303" y="2468395"/>
                      <a:pt x="66380" y="2445705"/>
                    </a:cubicBezTo>
                    <a:cubicBezTo>
                      <a:pt x="64219" y="2439943"/>
                      <a:pt x="62058" y="2434180"/>
                      <a:pt x="59537" y="2428057"/>
                    </a:cubicBezTo>
                    <a:cubicBezTo>
                      <a:pt x="57376" y="2421574"/>
                      <a:pt x="55215" y="2414731"/>
                      <a:pt x="52333" y="2407528"/>
                    </a:cubicBezTo>
                    <a:cubicBezTo>
                      <a:pt x="49812" y="2399964"/>
                      <a:pt x="46931" y="2392041"/>
                      <a:pt x="44050" y="2383037"/>
                    </a:cubicBezTo>
                    <a:cubicBezTo>
                      <a:pt x="41168" y="2374033"/>
                      <a:pt x="38287" y="2364308"/>
                      <a:pt x="35046" y="2353504"/>
                    </a:cubicBezTo>
                    <a:lnTo>
                      <a:pt x="42249" y="2378715"/>
                    </a:lnTo>
                    <a:cubicBezTo>
                      <a:pt x="43329" y="2383037"/>
                      <a:pt x="44770" y="2386999"/>
                      <a:pt x="46211" y="2391321"/>
                    </a:cubicBezTo>
                    <a:lnTo>
                      <a:pt x="50533" y="2403566"/>
                    </a:lnTo>
                    <a:cubicBezTo>
                      <a:pt x="43329" y="2385198"/>
                      <a:pt x="37567" y="2366469"/>
                      <a:pt x="31804" y="2347381"/>
                    </a:cubicBezTo>
                    <a:cubicBezTo>
                      <a:pt x="31084" y="2344860"/>
                      <a:pt x="30364" y="2342699"/>
                      <a:pt x="29643" y="2340177"/>
                    </a:cubicBezTo>
                    <a:lnTo>
                      <a:pt x="27842" y="2332974"/>
                    </a:lnTo>
                    <a:lnTo>
                      <a:pt x="24241" y="2318568"/>
                    </a:lnTo>
                    <a:lnTo>
                      <a:pt x="20639" y="2304161"/>
                    </a:lnTo>
                    <a:lnTo>
                      <a:pt x="18838" y="2296958"/>
                    </a:lnTo>
                    <a:lnTo>
                      <a:pt x="17398" y="2289755"/>
                    </a:lnTo>
                    <a:cubicBezTo>
                      <a:pt x="15957" y="2279310"/>
                      <a:pt x="15957" y="2277869"/>
                      <a:pt x="16677" y="2281831"/>
                    </a:cubicBezTo>
                    <a:cubicBezTo>
                      <a:pt x="17038" y="2283632"/>
                      <a:pt x="17758" y="2286873"/>
                      <a:pt x="18838" y="2290835"/>
                    </a:cubicBezTo>
                    <a:cubicBezTo>
                      <a:pt x="19559" y="2294797"/>
                      <a:pt x="20639" y="2299839"/>
                      <a:pt x="22080" y="2305242"/>
                    </a:cubicBezTo>
                    <a:cubicBezTo>
                      <a:pt x="24601" y="2316047"/>
                      <a:pt x="27842" y="2328292"/>
                      <a:pt x="30724" y="2339097"/>
                    </a:cubicBezTo>
                    <a:cubicBezTo>
                      <a:pt x="33965" y="2349902"/>
                      <a:pt x="36846" y="2358546"/>
                      <a:pt x="38287" y="2362508"/>
                    </a:cubicBezTo>
                    <a:cubicBezTo>
                      <a:pt x="31084" y="2340538"/>
                      <a:pt x="26762" y="2318928"/>
                      <a:pt x="22080" y="2298759"/>
                    </a:cubicBezTo>
                    <a:cubicBezTo>
                      <a:pt x="19919" y="2288674"/>
                      <a:pt x="18478" y="2278590"/>
                      <a:pt x="17038" y="2269225"/>
                    </a:cubicBezTo>
                    <a:cubicBezTo>
                      <a:pt x="15597" y="2259501"/>
                      <a:pt x="13796" y="2250497"/>
                      <a:pt x="13076" y="2241493"/>
                    </a:cubicBezTo>
                    <a:cubicBezTo>
                      <a:pt x="8394" y="2205837"/>
                      <a:pt x="6953" y="2176304"/>
                      <a:pt x="4432" y="2155054"/>
                    </a:cubicBezTo>
                    <a:cubicBezTo>
                      <a:pt x="5152" y="2152173"/>
                      <a:pt x="6233" y="2147851"/>
                      <a:pt x="6953" y="2137046"/>
                    </a:cubicBezTo>
                    <a:cubicBezTo>
                      <a:pt x="6953" y="2131643"/>
                      <a:pt x="7673" y="2124440"/>
                      <a:pt x="7673" y="2115076"/>
                    </a:cubicBezTo>
                    <a:cubicBezTo>
                      <a:pt x="7673" y="2105712"/>
                      <a:pt x="8033" y="2093826"/>
                      <a:pt x="7673" y="2078699"/>
                    </a:cubicBezTo>
                    <a:cubicBezTo>
                      <a:pt x="5512" y="2121919"/>
                      <a:pt x="6233" y="2042683"/>
                      <a:pt x="4072" y="2078339"/>
                    </a:cubicBezTo>
                    <a:cubicBezTo>
                      <a:pt x="2991" y="2057810"/>
                      <a:pt x="4792" y="2011349"/>
                      <a:pt x="3351" y="2008108"/>
                    </a:cubicBezTo>
                    <a:lnTo>
                      <a:pt x="4072" y="2013870"/>
                    </a:lnTo>
                    <a:cubicBezTo>
                      <a:pt x="6953" y="1911584"/>
                      <a:pt x="2631" y="1878089"/>
                      <a:pt x="1190" y="1834149"/>
                    </a:cubicBezTo>
                    <a:cubicBezTo>
                      <a:pt x="470" y="1711694"/>
                      <a:pt x="1551" y="1655508"/>
                      <a:pt x="1190" y="1555383"/>
                    </a:cubicBezTo>
                    <a:cubicBezTo>
                      <a:pt x="2271" y="1551422"/>
                      <a:pt x="5512" y="1524409"/>
                      <a:pt x="5512" y="1484071"/>
                    </a:cubicBezTo>
                    <a:cubicBezTo>
                      <a:pt x="4072" y="1465343"/>
                      <a:pt x="3351" y="1374942"/>
                      <a:pt x="1190" y="1365938"/>
                    </a:cubicBezTo>
                    <a:cubicBezTo>
                      <a:pt x="470" y="1437610"/>
                      <a:pt x="2991" y="1424644"/>
                      <a:pt x="3351" y="1467504"/>
                    </a:cubicBezTo>
                    <a:cubicBezTo>
                      <a:pt x="1190" y="1503160"/>
                      <a:pt x="1190" y="1470745"/>
                      <a:pt x="110" y="1519367"/>
                    </a:cubicBezTo>
                    <a:cubicBezTo>
                      <a:pt x="830" y="1480109"/>
                      <a:pt x="-971" y="1341447"/>
                      <a:pt x="830" y="1298227"/>
                    </a:cubicBezTo>
                    <a:lnTo>
                      <a:pt x="830" y="1313354"/>
                    </a:lnTo>
                    <a:cubicBezTo>
                      <a:pt x="2271" y="1244563"/>
                      <a:pt x="7313" y="1231237"/>
                      <a:pt x="4432" y="1116705"/>
                    </a:cubicBezTo>
                    <a:lnTo>
                      <a:pt x="3351" y="1061961"/>
                    </a:lnTo>
                    <a:cubicBezTo>
                      <a:pt x="3351" y="1064482"/>
                      <a:pt x="3712" y="1064842"/>
                      <a:pt x="4072" y="1066283"/>
                    </a:cubicBezTo>
                    <a:cubicBezTo>
                      <a:pt x="4072" y="1021622"/>
                      <a:pt x="4792" y="1005055"/>
                      <a:pt x="5152" y="987767"/>
                    </a:cubicBezTo>
                    <a:cubicBezTo>
                      <a:pt x="5152" y="979123"/>
                      <a:pt x="5152" y="970119"/>
                      <a:pt x="5152" y="957153"/>
                    </a:cubicBezTo>
                    <a:cubicBezTo>
                      <a:pt x="5152" y="950670"/>
                      <a:pt x="5152" y="943107"/>
                      <a:pt x="5152" y="934103"/>
                    </a:cubicBezTo>
                    <a:cubicBezTo>
                      <a:pt x="5152" y="925099"/>
                      <a:pt x="4792" y="914654"/>
                      <a:pt x="5152" y="902409"/>
                    </a:cubicBezTo>
                    <a:cubicBezTo>
                      <a:pt x="5152" y="909972"/>
                      <a:pt x="5152" y="905290"/>
                      <a:pt x="5152" y="913213"/>
                    </a:cubicBezTo>
                    <a:cubicBezTo>
                      <a:pt x="6233" y="856668"/>
                      <a:pt x="10555" y="799762"/>
                      <a:pt x="17398" y="757263"/>
                    </a:cubicBezTo>
                    <a:cubicBezTo>
                      <a:pt x="23881" y="731692"/>
                      <a:pt x="17758" y="763746"/>
                      <a:pt x="16317" y="779593"/>
                    </a:cubicBezTo>
                    <a:cubicBezTo>
                      <a:pt x="24241" y="730611"/>
                      <a:pt x="35766" y="680188"/>
                      <a:pt x="49452" y="635168"/>
                    </a:cubicBezTo>
                    <a:cubicBezTo>
                      <a:pt x="53054" y="624003"/>
                      <a:pt x="56295" y="613198"/>
                      <a:pt x="59897" y="602393"/>
                    </a:cubicBezTo>
                    <a:cubicBezTo>
                      <a:pt x="63859" y="591948"/>
                      <a:pt x="67460" y="581864"/>
                      <a:pt x="70702" y="572500"/>
                    </a:cubicBezTo>
                    <a:cubicBezTo>
                      <a:pt x="72503" y="567818"/>
                      <a:pt x="73943" y="563135"/>
                      <a:pt x="75744" y="558453"/>
                    </a:cubicBezTo>
                    <a:cubicBezTo>
                      <a:pt x="77545" y="554131"/>
                      <a:pt x="79346" y="549810"/>
                      <a:pt x="81146" y="545488"/>
                    </a:cubicBezTo>
                    <a:cubicBezTo>
                      <a:pt x="84748" y="537204"/>
                      <a:pt x="87990" y="529280"/>
                      <a:pt x="90871" y="522077"/>
                    </a:cubicBezTo>
                    <a:cubicBezTo>
                      <a:pt x="95553" y="512353"/>
                      <a:pt x="100955" y="502988"/>
                      <a:pt x="105998" y="493624"/>
                    </a:cubicBezTo>
                    <a:cubicBezTo>
                      <a:pt x="108519" y="488942"/>
                      <a:pt x="111040" y="484260"/>
                      <a:pt x="113561" y="479578"/>
                    </a:cubicBezTo>
                    <a:lnTo>
                      <a:pt x="121845" y="465892"/>
                    </a:lnTo>
                    <a:cubicBezTo>
                      <a:pt x="119684" y="470214"/>
                      <a:pt x="117163" y="474536"/>
                      <a:pt x="115002" y="478497"/>
                    </a:cubicBezTo>
                    <a:cubicBezTo>
                      <a:pt x="112481" y="482819"/>
                      <a:pt x="110680" y="487141"/>
                      <a:pt x="108519" y="491463"/>
                    </a:cubicBezTo>
                    <a:cubicBezTo>
                      <a:pt x="104557" y="500107"/>
                      <a:pt x="100595" y="508391"/>
                      <a:pt x="97354" y="514874"/>
                    </a:cubicBezTo>
                    <a:cubicBezTo>
                      <a:pt x="94112" y="521717"/>
                      <a:pt x="92312" y="527119"/>
                      <a:pt x="91231" y="530361"/>
                    </a:cubicBezTo>
                    <a:cubicBezTo>
                      <a:pt x="90151" y="533602"/>
                      <a:pt x="90151" y="534322"/>
                      <a:pt x="91231" y="531801"/>
                    </a:cubicBezTo>
                    <a:cubicBezTo>
                      <a:pt x="93032" y="527840"/>
                      <a:pt x="94472" y="524238"/>
                      <a:pt x="95913" y="521357"/>
                    </a:cubicBezTo>
                    <a:cubicBezTo>
                      <a:pt x="97354" y="518475"/>
                      <a:pt x="98434" y="515954"/>
                      <a:pt x="99875" y="513433"/>
                    </a:cubicBezTo>
                    <a:cubicBezTo>
                      <a:pt x="102036" y="508751"/>
                      <a:pt x="103837" y="505149"/>
                      <a:pt x="105638" y="501188"/>
                    </a:cubicBezTo>
                    <a:cubicBezTo>
                      <a:pt x="109599" y="493264"/>
                      <a:pt x="113921" y="483179"/>
                      <a:pt x="126887" y="461930"/>
                    </a:cubicBezTo>
                    <a:cubicBezTo>
                      <a:pt x="125086" y="465892"/>
                      <a:pt x="122205" y="472375"/>
                      <a:pt x="117883" y="480658"/>
                    </a:cubicBezTo>
                    <a:cubicBezTo>
                      <a:pt x="113921" y="488942"/>
                      <a:pt x="109599" y="499387"/>
                      <a:pt x="104917" y="509831"/>
                    </a:cubicBezTo>
                    <a:cubicBezTo>
                      <a:pt x="111040" y="498666"/>
                      <a:pt x="115722" y="489662"/>
                      <a:pt x="119324" y="482819"/>
                    </a:cubicBezTo>
                    <a:cubicBezTo>
                      <a:pt x="123285" y="475976"/>
                      <a:pt x="125807" y="471294"/>
                      <a:pt x="127968" y="467692"/>
                    </a:cubicBezTo>
                    <a:cubicBezTo>
                      <a:pt x="131929" y="460489"/>
                      <a:pt x="132290" y="458688"/>
                      <a:pt x="132650" y="457608"/>
                    </a:cubicBezTo>
                    <a:cubicBezTo>
                      <a:pt x="132650" y="456527"/>
                      <a:pt x="132650" y="456527"/>
                      <a:pt x="134451" y="452566"/>
                    </a:cubicBezTo>
                    <a:cubicBezTo>
                      <a:pt x="135531" y="450765"/>
                      <a:pt x="136972" y="447884"/>
                      <a:pt x="139853" y="443922"/>
                    </a:cubicBezTo>
                    <a:cubicBezTo>
                      <a:pt x="142734" y="439960"/>
                      <a:pt x="146336" y="434558"/>
                      <a:pt x="151738" y="426994"/>
                    </a:cubicBezTo>
                    <a:cubicBezTo>
                      <a:pt x="156060" y="420151"/>
                      <a:pt x="160022" y="414028"/>
                      <a:pt x="163264" y="408626"/>
                    </a:cubicBezTo>
                    <a:cubicBezTo>
                      <a:pt x="166865" y="403223"/>
                      <a:pt x="169746" y="398901"/>
                      <a:pt x="172268" y="394940"/>
                    </a:cubicBezTo>
                    <a:cubicBezTo>
                      <a:pt x="176950" y="387016"/>
                      <a:pt x="179831" y="382334"/>
                      <a:pt x="180191" y="380173"/>
                    </a:cubicBezTo>
                    <a:cubicBezTo>
                      <a:pt x="183072" y="376211"/>
                      <a:pt x="185954" y="372249"/>
                      <a:pt x="189195" y="368648"/>
                    </a:cubicBezTo>
                    <a:lnTo>
                      <a:pt x="198559" y="357483"/>
                    </a:lnTo>
                    <a:cubicBezTo>
                      <a:pt x="205042" y="349919"/>
                      <a:pt x="210805" y="342356"/>
                      <a:pt x="217288" y="335153"/>
                    </a:cubicBezTo>
                    <a:cubicBezTo>
                      <a:pt x="218008" y="333712"/>
                      <a:pt x="221610" y="329030"/>
                      <a:pt x="227012" y="322547"/>
                    </a:cubicBezTo>
                    <a:cubicBezTo>
                      <a:pt x="229533" y="319306"/>
                      <a:pt x="232775" y="315344"/>
                      <a:pt x="236377" y="311382"/>
                    </a:cubicBezTo>
                    <a:cubicBezTo>
                      <a:pt x="239978" y="307060"/>
                      <a:pt x="243580" y="302738"/>
                      <a:pt x="247902" y="298056"/>
                    </a:cubicBezTo>
                    <a:cubicBezTo>
                      <a:pt x="256546" y="289052"/>
                      <a:pt x="265550" y="278967"/>
                      <a:pt x="275274" y="269243"/>
                    </a:cubicBezTo>
                    <a:cubicBezTo>
                      <a:pt x="284998" y="259879"/>
                      <a:pt x="294723" y="250514"/>
                      <a:pt x="303367" y="242231"/>
                    </a:cubicBezTo>
                    <a:cubicBezTo>
                      <a:pt x="305168" y="240070"/>
                      <a:pt x="297964" y="246193"/>
                      <a:pt x="288600" y="254836"/>
                    </a:cubicBezTo>
                    <a:cubicBezTo>
                      <a:pt x="283918" y="259158"/>
                      <a:pt x="278876" y="263840"/>
                      <a:pt x="274194" y="268523"/>
                    </a:cubicBezTo>
                    <a:cubicBezTo>
                      <a:pt x="269511" y="273205"/>
                      <a:pt x="265550" y="277527"/>
                      <a:pt x="262308" y="281128"/>
                    </a:cubicBezTo>
                    <a:cubicBezTo>
                      <a:pt x="262668" y="280408"/>
                      <a:pt x="265190" y="277166"/>
                      <a:pt x="268791" y="272845"/>
                    </a:cubicBezTo>
                    <a:cubicBezTo>
                      <a:pt x="272393" y="268523"/>
                      <a:pt x="278155" y="263120"/>
                      <a:pt x="284278" y="256997"/>
                    </a:cubicBezTo>
                    <a:cubicBezTo>
                      <a:pt x="290401" y="250875"/>
                      <a:pt x="297244" y="244392"/>
                      <a:pt x="304087" y="237909"/>
                    </a:cubicBezTo>
                    <a:cubicBezTo>
                      <a:pt x="311290" y="231786"/>
                      <a:pt x="318133" y="225663"/>
                      <a:pt x="324256" y="220261"/>
                    </a:cubicBezTo>
                    <a:cubicBezTo>
                      <a:pt x="325697" y="219540"/>
                      <a:pt x="329298" y="217019"/>
                      <a:pt x="334341" y="212697"/>
                    </a:cubicBezTo>
                    <a:cubicBezTo>
                      <a:pt x="339743" y="208736"/>
                      <a:pt x="346586" y="203333"/>
                      <a:pt x="354510" y="197210"/>
                    </a:cubicBezTo>
                    <a:cubicBezTo>
                      <a:pt x="369997" y="184605"/>
                      <a:pt x="390526" y="170198"/>
                      <a:pt x="409975" y="156872"/>
                    </a:cubicBezTo>
                    <a:cubicBezTo>
                      <a:pt x="419699" y="150389"/>
                      <a:pt x="429424" y="144267"/>
                      <a:pt x="438068" y="138864"/>
                    </a:cubicBezTo>
                    <a:cubicBezTo>
                      <a:pt x="440228" y="137423"/>
                      <a:pt x="442389" y="136343"/>
                      <a:pt x="444190" y="134902"/>
                    </a:cubicBezTo>
                    <a:cubicBezTo>
                      <a:pt x="446351" y="133822"/>
                      <a:pt x="448152" y="132741"/>
                      <a:pt x="449953" y="131661"/>
                    </a:cubicBezTo>
                    <a:cubicBezTo>
                      <a:pt x="453915" y="129500"/>
                      <a:pt x="457156" y="127699"/>
                      <a:pt x="460037" y="125898"/>
                    </a:cubicBezTo>
                    <a:cubicBezTo>
                      <a:pt x="471923" y="119415"/>
                      <a:pt x="476965" y="117254"/>
                      <a:pt x="469041" y="122657"/>
                    </a:cubicBezTo>
                    <a:cubicBezTo>
                      <a:pt x="531710" y="85560"/>
                      <a:pt x="613467" y="51705"/>
                      <a:pt x="692702" y="31175"/>
                    </a:cubicBezTo>
                    <a:cubicBezTo>
                      <a:pt x="712511" y="26493"/>
                      <a:pt x="731960" y="21451"/>
                      <a:pt x="751049" y="18210"/>
                    </a:cubicBezTo>
                    <a:cubicBezTo>
                      <a:pt x="760413" y="16409"/>
                      <a:pt x="769777" y="14608"/>
                      <a:pt x="779141" y="13167"/>
                    </a:cubicBezTo>
                    <a:cubicBezTo>
                      <a:pt x="788145" y="12087"/>
                      <a:pt x="797150" y="10646"/>
                      <a:pt x="805794" y="9566"/>
                    </a:cubicBezTo>
                    <a:cubicBezTo>
                      <a:pt x="823081" y="6684"/>
                      <a:pt x="839649" y="5964"/>
                      <a:pt x="854776" y="4523"/>
                    </a:cubicBezTo>
                    <a:cubicBezTo>
                      <a:pt x="869902" y="3083"/>
                      <a:pt x="883589" y="2723"/>
                      <a:pt x="895834" y="2362"/>
                    </a:cubicBezTo>
                    <a:cubicBezTo>
                      <a:pt x="903758" y="2362"/>
                      <a:pt x="913842" y="2362"/>
                      <a:pt x="923567" y="2362"/>
                    </a:cubicBezTo>
                    <a:cubicBezTo>
                      <a:pt x="933291" y="2362"/>
                      <a:pt x="943376" y="2362"/>
                      <a:pt x="950939" y="2723"/>
                    </a:cubicBezTo>
                    <a:cubicBezTo>
                      <a:pt x="966066" y="2723"/>
                      <a:pt x="972549" y="3443"/>
                      <a:pt x="953460" y="4163"/>
                    </a:cubicBezTo>
                    <a:cubicBezTo>
                      <a:pt x="1070513" y="4163"/>
                      <a:pt x="1131020" y="562"/>
                      <a:pt x="1247353" y="1642"/>
                    </a:cubicBezTo>
                    <a:cubicBezTo>
                      <a:pt x="1257077" y="2002"/>
                      <a:pt x="1194769" y="1642"/>
                      <a:pt x="1199091" y="2723"/>
                    </a:cubicBezTo>
                    <a:cubicBezTo>
                      <a:pt x="1275085" y="1282"/>
                      <a:pt x="1337393" y="4163"/>
                      <a:pt x="1455166" y="3443"/>
                    </a:cubicBezTo>
                    <a:cubicBezTo>
                      <a:pt x="1435358" y="3443"/>
                      <a:pt x="1429595" y="4163"/>
                      <a:pt x="1426714" y="4523"/>
                    </a:cubicBezTo>
                    <a:cubicBezTo>
                      <a:pt x="1424553" y="3803"/>
                      <a:pt x="1474975" y="3443"/>
                      <a:pt x="1505589" y="2723"/>
                    </a:cubicBezTo>
                    <a:cubicBezTo>
                      <a:pt x="1522877" y="2723"/>
                      <a:pt x="1482899" y="3083"/>
                      <a:pt x="1492263" y="3443"/>
                    </a:cubicBezTo>
                    <a:cubicBezTo>
                      <a:pt x="1719886" y="5244"/>
                      <a:pt x="1893484" y="202"/>
                      <a:pt x="2120026" y="562"/>
                    </a:cubicBezTo>
                    <a:cubicBezTo>
                      <a:pt x="2087612" y="562"/>
                      <a:pt x="2065282" y="1282"/>
                      <a:pt x="2051235" y="1642"/>
                    </a:cubicBezTo>
                    <a:cubicBezTo>
                      <a:pt x="2036829" y="2362"/>
                      <a:pt x="2030706" y="3083"/>
                      <a:pt x="2030346" y="3803"/>
                    </a:cubicBezTo>
                    <a:lnTo>
                      <a:pt x="2093735" y="3803"/>
                    </a:lnTo>
                    <a:cubicBezTo>
                      <a:pt x="2118226" y="2723"/>
                      <a:pt x="2165767" y="2723"/>
                      <a:pt x="2205385" y="1642"/>
                    </a:cubicBezTo>
                    <a:cubicBezTo>
                      <a:pt x="2210427" y="2002"/>
                      <a:pt x="2229516" y="2723"/>
                      <a:pt x="2209707" y="3083"/>
                    </a:cubicBezTo>
                    <a:cubicBezTo>
                      <a:pt x="2335043" y="5604"/>
                      <a:pt x="2405275" y="-1239"/>
                      <a:pt x="2558705" y="202"/>
                    </a:cubicBezTo>
                    <a:lnTo>
                      <a:pt x="2372861" y="4884"/>
                    </a:lnTo>
                    <a:lnTo>
                      <a:pt x="2418961" y="6684"/>
                    </a:lnTo>
                    <a:lnTo>
                      <a:pt x="2337205" y="8845"/>
                    </a:lnTo>
                    <a:cubicBezTo>
                      <a:pt x="2385827" y="10286"/>
                      <a:pt x="2428326" y="7045"/>
                      <a:pt x="2434448" y="8845"/>
                    </a:cubicBezTo>
                    <a:cubicBezTo>
                      <a:pt x="2424004" y="9206"/>
                      <a:pt x="2399152" y="8845"/>
                      <a:pt x="2398432" y="10286"/>
                    </a:cubicBezTo>
                    <a:cubicBezTo>
                      <a:pt x="2445253" y="11006"/>
                      <a:pt x="2448855" y="9566"/>
                      <a:pt x="2484151" y="9206"/>
                    </a:cubicBezTo>
                    <a:cubicBezTo>
                      <a:pt x="2391229" y="12807"/>
                      <a:pt x="2209347" y="12807"/>
                      <a:pt x="2111743" y="13528"/>
                    </a:cubicBezTo>
                    <a:cubicBezTo>
                      <a:pt x="2096256" y="13528"/>
                      <a:pt x="2125069" y="12807"/>
                      <a:pt x="2127590" y="12447"/>
                    </a:cubicBezTo>
                    <a:cubicBezTo>
                      <a:pt x="2087612" y="12447"/>
                      <a:pt x="2063841" y="11367"/>
                      <a:pt x="2013418" y="12087"/>
                    </a:cubicBezTo>
                    <a:cubicBezTo>
                      <a:pt x="1982084" y="13528"/>
                      <a:pt x="2037189" y="13167"/>
                      <a:pt x="2062040" y="13528"/>
                    </a:cubicBezTo>
                    <a:cubicBezTo>
                      <a:pt x="2058799" y="14968"/>
                      <a:pt x="2046193" y="14608"/>
                      <a:pt x="2018461" y="14968"/>
                    </a:cubicBezTo>
                    <a:cubicBezTo>
                      <a:pt x="2012338" y="13167"/>
                      <a:pt x="1866832" y="14248"/>
                      <a:pt x="1831536" y="12087"/>
                    </a:cubicBezTo>
                    <a:cubicBezTo>
                      <a:pt x="1684230" y="12807"/>
                      <a:pt x="1854947" y="16769"/>
                      <a:pt x="1711242" y="16049"/>
                    </a:cubicBezTo>
                    <a:lnTo>
                      <a:pt x="1668383" y="13888"/>
                    </a:lnTo>
                    <a:cubicBezTo>
                      <a:pt x="1584825" y="15328"/>
                      <a:pt x="1476776" y="16769"/>
                      <a:pt x="1382054" y="16409"/>
                    </a:cubicBezTo>
                    <a:lnTo>
                      <a:pt x="1401862" y="16409"/>
                    </a:lnTo>
                    <a:cubicBezTo>
                      <a:pt x="1415188" y="15328"/>
                      <a:pt x="1393218" y="14968"/>
                      <a:pt x="1383494" y="14608"/>
                    </a:cubicBezTo>
                    <a:cubicBezTo>
                      <a:pt x="1312182" y="13888"/>
                      <a:pt x="1247713" y="16049"/>
                      <a:pt x="1204493" y="14248"/>
                    </a:cubicBezTo>
                    <a:cubicBezTo>
                      <a:pt x="1163795" y="15328"/>
                      <a:pt x="1109410" y="16409"/>
                      <a:pt x="1053585" y="17129"/>
                    </a:cubicBezTo>
                    <a:cubicBezTo>
                      <a:pt x="1025853" y="17489"/>
                      <a:pt x="997400" y="17849"/>
                      <a:pt x="970388" y="18210"/>
                    </a:cubicBezTo>
                    <a:cubicBezTo>
                      <a:pt x="943376" y="18570"/>
                      <a:pt x="917084" y="18210"/>
                      <a:pt x="894393" y="19650"/>
                    </a:cubicBezTo>
                    <a:cubicBezTo>
                      <a:pt x="882148" y="18930"/>
                      <a:pt x="911681" y="16769"/>
                      <a:pt x="950219" y="16769"/>
                    </a:cubicBezTo>
                    <a:cubicBezTo>
                      <a:pt x="988756" y="16409"/>
                      <a:pt x="1034857" y="16049"/>
                      <a:pt x="1054306" y="15328"/>
                    </a:cubicBezTo>
                    <a:lnTo>
                      <a:pt x="969307" y="15328"/>
                    </a:lnTo>
                    <a:cubicBezTo>
                      <a:pt x="1021891" y="15328"/>
                      <a:pt x="1042420" y="14248"/>
                      <a:pt x="1073754" y="12807"/>
                    </a:cubicBezTo>
                    <a:cubicBezTo>
                      <a:pt x="1036658" y="12807"/>
                      <a:pt x="1011806" y="12807"/>
                      <a:pt x="987676" y="13528"/>
                    </a:cubicBezTo>
                    <a:cubicBezTo>
                      <a:pt x="963545" y="14248"/>
                      <a:pt x="939774" y="14608"/>
                      <a:pt x="904478" y="15689"/>
                    </a:cubicBezTo>
                    <a:cubicBezTo>
                      <a:pt x="909880" y="14968"/>
                      <a:pt x="900516" y="14608"/>
                      <a:pt x="868462" y="15689"/>
                    </a:cubicBezTo>
                    <a:lnTo>
                      <a:pt x="859458" y="18210"/>
                    </a:lnTo>
                    <a:cubicBezTo>
                      <a:pt x="858737" y="18210"/>
                      <a:pt x="855136" y="18210"/>
                      <a:pt x="845411" y="18930"/>
                    </a:cubicBezTo>
                    <a:cubicBezTo>
                      <a:pt x="824882" y="20371"/>
                      <a:pt x="804353" y="23612"/>
                      <a:pt x="783824" y="26133"/>
                    </a:cubicBezTo>
                    <a:cubicBezTo>
                      <a:pt x="773739" y="27574"/>
                      <a:pt x="763294" y="29735"/>
                      <a:pt x="753210" y="31536"/>
                    </a:cubicBezTo>
                    <a:lnTo>
                      <a:pt x="738083" y="34417"/>
                    </a:lnTo>
                    <a:cubicBezTo>
                      <a:pt x="733041" y="35497"/>
                      <a:pt x="727998" y="36938"/>
                      <a:pt x="722956" y="38019"/>
                    </a:cubicBezTo>
                    <a:cubicBezTo>
                      <a:pt x="735922" y="35137"/>
                      <a:pt x="742765" y="34777"/>
                      <a:pt x="750328" y="34057"/>
                    </a:cubicBezTo>
                    <a:cubicBezTo>
                      <a:pt x="757892" y="33336"/>
                      <a:pt x="766176" y="31896"/>
                      <a:pt x="782023" y="29375"/>
                    </a:cubicBezTo>
                    <a:cubicBezTo>
                      <a:pt x="770498" y="30095"/>
                      <a:pt x="797510" y="25773"/>
                      <a:pt x="829204" y="22532"/>
                    </a:cubicBezTo>
                    <a:cubicBezTo>
                      <a:pt x="822361" y="23252"/>
                      <a:pt x="820560" y="23972"/>
                      <a:pt x="822361" y="23972"/>
                    </a:cubicBezTo>
                    <a:cubicBezTo>
                      <a:pt x="823802" y="23972"/>
                      <a:pt x="828844" y="23972"/>
                      <a:pt x="834246" y="23252"/>
                    </a:cubicBezTo>
                    <a:cubicBezTo>
                      <a:pt x="845411" y="22532"/>
                      <a:pt x="860178" y="21811"/>
                      <a:pt x="859818" y="22171"/>
                    </a:cubicBezTo>
                    <a:cubicBezTo>
                      <a:pt x="851894" y="22892"/>
                      <a:pt x="843611" y="23252"/>
                      <a:pt x="835327" y="23972"/>
                    </a:cubicBezTo>
                    <a:cubicBezTo>
                      <a:pt x="831005" y="24332"/>
                      <a:pt x="827043" y="24332"/>
                      <a:pt x="822721" y="25053"/>
                    </a:cubicBezTo>
                    <a:cubicBezTo>
                      <a:pt x="818399" y="25773"/>
                      <a:pt x="814437" y="26133"/>
                      <a:pt x="810115" y="26854"/>
                    </a:cubicBezTo>
                    <a:cubicBezTo>
                      <a:pt x="801832" y="27934"/>
                      <a:pt x="793188" y="29015"/>
                      <a:pt x="784904" y="30095"/>
                    </a:cubicBezTo>
                    <a:cubicBezTo>
                      <a:pt x="776620" y="31175"/>
                      <a:pt x="768337" y="32976"/>
                      <a:pt x="760053" y="34417"/>
                    </a:cubicBezTo>
                    <a:cubicBezTo>
                      <a:pt x="752129" y="35858"/>
                      <a:pt x="743846" y="37298"/>
                      <a:pt x="736282" y="38739"/>
                    </a:cubicBezTo>
                    <a:cubicBezTo>
                      <a:pt x="728719" y="40540"/>
                      <a:pt x="721515" y="42341"/>
                      <a:pt x="714312" y="43781"/>
                    </a:cubicBezTo>
                    <a:cubicBezTo>
                      <a:pt x="707469" y="45582"/>
                      <a:pt x="700626" y="47023"/>
                      <a:pt x="694503" y="48463"/>
                    </a:cubicBezTo>
                    <a:cubicBezTo>
                      <a:pt x="688381" y="50264"/>
                      <a:pt x="682978" y="51705"/>
                      <a:pt x="677936" y="53145"/>
                    </a:cubicBezTo>
                    <a:lnTo>
                      <a:pt x="664250" y="55306"/>
                    </a:lnTo>
                    <a:cubicBezTo>
                      <a:pt x="649483" y="58908"/>
                      <a:pt x="634716" y="64671"/>
                      <a:pt x="620310" y="69353"/>
                    </a:cubicBezTo>
                    <a:cubicBezTo>
                      <a:pt x="616708" y="70433"/>
                      <a:pt x="613107" y="71874"/>
                      <a:pt x="609505" y="72954"/>
                    </a:cubicBezTo>
                    <a:cubicBezTo>
                      <a:pt x="605903" y="74395"/>
                      <a:pt x="602302" y="75836"/>
                      <a:pt x="599060" y="77276"/>
                    </a:cubicBezTo>
                    <a:cubicBezTo>
                      <a:pt x="592217" y="80158"/>
                      <a:pt x="585374" y="82679"/>
                      <a:pt x="578531" y="85560"/>
                    </a:cubicBezTo>
                    <a:cubicBezTo>
                      <a:pt x="575290" y="87001"/>
                      <a:pt x="571688" y="88081"/>
                      <a:pt x="568446" y="89522"/>
                    </a:cubicBezTo>
                    <a:cubicBezTo>
                      <a:pt x="565205" y="90962"/>
                      <a:pt x="561963" y="92403"/>
                      <a:pt x="559082" y="93844"/>
                    </a:cubicBezTo>
                    <a:cubicBezTo>
                      <a:pt x="552959" y="96725"/>
                      <a:pt x="546837" y="99606"/>
                      <a:pt x="541074" y="102128"/>
                    </a:cubicBezTo>
                    <a:cubicBezTo>
                      <a:pt x="529189" y="107170"/>
                      <a:pt x="518744" y="112932"/>
                      <a:pt x="509740" y="117254"/>
                    </a:cubicBezTo>
                    <a:lnTo>
                      <a:pt x="520905" y="110411"/>
                    </a:lnTo>
                    <a:cubicBezTo>
                      <a:pt x="454995" y="142826"/>
                      <a:pt x="394848" y="183524"/>
                      <a:pt x="343705" y="224223"/>
                    </a:cubicBezTo>
                    <a:cubicBezTo>
                      <a:pt x="319214" y="246193"/>
                      <a:pt x="292202" y="271404"/>
                      <a:pt x="268791" y="298056"/>
                    </a:cubicBezTo>
                    <a:cubicBezTo>
                      <a:pt x="265910" y="301297"/>
                      <a:pt x="263029" y="304539"/>
                      <a:pt x="259787" y="307780"/>
                    </a:cubicBezTo>
                    <a:cubicBezTo>
                      <a:pt x="256906" y="311022"/>
                      <a:pt x="254024" y="314263"/>
                      <a:pt x="251143" y="317505"/>
                    </a:cubicBezTo>
                    <a:cubicBezTo>
                      <a:pt x="245741" y="323988"/>
                      <a:pt x="240338" y="330471"/>
                      <a:pt x="235296" y="336953"/>
                    </a:cubicBezTo>
                    <a:cubicBezTo>
                      <a:pt x="232775" y="340195"/>
                      <a:pt x="230254" y="343076"/>
                      <a:pt x="227733" y="346318"/>
                    </a:cubicBezTo>
                    <a:cubicBezTo>
                      <a:pt x="225572" y="349559"/>
                      <a:pt x="223050" y="352440"/>
                      <a:pt x="220890" y="355682"/>
                    </a:cubicBezTo>
                    <a:cubicBezTo>
                      <a:pt x="216568" y="361805"/>
                      <a:pt x="212246" y="367567"/>
                      <a:pt x="208284" y="372970"/>
                    </a:cubicBezTo>
                    <a:cubicBezTo>
                      <a:pt x="200360" y="384855"/>
                      <a:pt x="171187" y="422672"/>
                      <a:pt x="143815" y="468773"/>
                    </a:cubicBezTo>
                    <a:cubicBezTo>
                      <a:pt x="140573" y="474536"/>
                      <a:pt x="136972" y="480298"/>
                      <a:pt x="133370" y="486061"/>
                    </a:cubicBezTo>
                    <a:cubicBezTo>
                      <a:pt x="129768" y="491823"/>
                      <a:pt x="126887" y="497946"/>
                      <a:pt x="123646" y="504069"/>
                    </a:cubicBezTo>
                    <a:cubicBezTo>
                      <a:pt x="117523" y="516314"/>
                      <a:pt x="110680" y="528200"/>
                      <a:pt x="105638" y="540085"/>
                    </a:cubicBezTo>
                    <a:cubicBezTo>
                      <a:pt x="103116" y="546208"/>
                      <a:pt x="100235" y="551971"/>
                      <a:pt x="97714" y="557373"/>
                    </a:cubicBezTo>
                    <a:cubicBezTo>
                      <a:pt x="95193" y="563135"/>
                      <a:pt x="92672" y="568538"/>
                      <a:pt x="90871" y="573940"/>
                    </a:cubicBezTo>
                    <a:cubicBezTo>
                      <a:pt x="86909" y="584745"/>
                      <a:pt x="82947" y="594830"/>
                      <a:pt x="80066" y="603474"/>
                    </a:cubicBezTo>
                    <a:cubicBezTo>
                      <a:pt x="78985" y="605635"/>
                      <a:pt x="83307" y="593749"/>
                      <a:pt x="89070" y="578623"/>
                    </a:cubicBezTo>
                    <a:cubicBezTo>
                      <a:pt x="90511" y="574661"/>
                      <a:pt x="91951" y="570699"/>
                      <a:pt x="93392" y="566737"/>
                    </a:cubicBezTo>
                    <a:cubicBezTo>
                      <a:pt x="95193" y="562775"/>
                      <a:pt x="96994" y="558453"/>
                      <a:pt x="98434" y="554492"/>
                    </a:cubicBezTo>
                    <a:cubicBezTo>
                      <a:pt x="101676" y="546568"/>
                      <a:pt x="104917" y="539005"/>
                      <a:pt x="107438" y="533242"/>
                    </a:cubicBezTo>
                    <a:cubicBezTo>
                      <a:pt x="102396" y="544407"/>
                      <a:pt x="97714" y="554852"/>
                      <a:pt x="93392" y="564936"/>
                    </a:cubicBezTo>
                    <a:cubicBezTo>
                      <a:pt x="89430" y="575021"/>
                      <a:pt x="86189" y="584385"/>
                      <a:pt x="82947" y="592669"/>
                    </a:cubicBezTo>
                    <a:cubicBezTo>
                      <a:pt x="76464" y="609236"/>
                      <a:pt x="72503" y="622202"/>
                      <a:pt x="68901" y="629045"/>
                    </a:cubicBezTo>
                    <a:cubicBezTo>
                      <a:pt x="73223" y="616079"/>
                      <a:pt x="76464" y="606355"/>
                      <a:pt x="79706" y="599512"/>
                    </a:cubicBezTo>
                    <a:cubicBezTo>
                      <a:pt x="82587" y="592669"/>
                      <a:pt x="84028" y="588347"/>
                      <a:pt x="85108" y="585826"/>
                    </a:cubicBezTo>
                    <a:cubicBezTo>
                      <a:pt x="86909" y="580784"/>
                      <a:pt x="85829" y="582944"/>
                      <a:pt x="83668" y="587266"/>
                    </a:cubicBezTo>
                    <a:cubicBezTo>
                      <a:pt x="79706" y="595550"/>
                      <a:pt x="72863" y="610677"/>
                      <a:pt x="81867" y="587266"/>
                    </a:cubicBezTo>
                    <a:cubicBezTo>
                      <a:pt x="62778" y="635168"/>
                      <a:pt x="48372" y="687752"/>
                      <a:pt x="44050" y="712963"/>
                    </a:cubicBezTo>
                    <a:cubicBezTo>
                      <a:pt x="46571" y="702879"/>
                      <a:pt x="48012" y="695675"/>
                      <a:pt x="49452" y="690633"/>
                    </a:cubicBezTo>
                    <a:cubicBezTo>
                      <a:pt x="50893" y="685951"/>
                      <a:pt x="51613" y="683070"/>
                      <a:pt x="52333" y="681989"/>
                    </a:cubicBezTo>
                    <a:cubicBezTo>
                      <a:pt x="53414" y="679828"/>
                      <a:pt x="52333" y="683430"/>
                      <a:pt x="51973" y="687031"/>
                    </a:cubicBezTo>
                    <a:cubicBezTo>
                      <a:pt x="50533" y="694235"/>
                      <a:pt x="49092" y="701078"/>
                      <a:pt x="60257" y="660379"/>
                    </a:cubicBezTo>
                    <a:cubicBezTo>
                      <a:pt x="56295" y="676227"/>
                      <a:pt x="51253" y="693514"/>
                      <a:pt x="48012" y="711883"/>
                    </a:cubicBezTo>
                    <a:cubicBezTo>
                      <a:pt x="46211" y="720887"/>
                      <a:pt x="43690" y="730251"/>
                      <a:pt x="42249" y="739975"/>
                    </a:cubicBezTo>
                    <a:cubicBezTo>
                      <a:pt x="40448" y="749700"/>
                      <a:pt x="39007" y="759424"/>
                      <a:pt x="37207" y="769148"/>
                    </a:cubicBezTo>
                    <a:cubicBezTo>
                      <a:pt x="35406" y="778873"/>
                      <a:pt x="34325" y="788957"/>
                      <a:pt x="32885" y="799042"/>
                    </a:cubicBezTo>
                    <a:lnTo>
                      <a:pt x="31084" y="814169"/>
                    </a:lnTo>
                    <a:cubicBezTo>
                      <a:pt x="30364" y="819211"/>
                      <a:pt x="29643" y="824253"/>
                      <a:pt x="29283" y="829296"/>
                    </a:cubicBezTo>
                    <a:cubicBezTo>
                      <a:pt x="27842" y="849465"/>
                      <a:pt x="25681" y="869634"/>
                      <a:pt x="25321" y="889083"/>
                    </a:cubicBezTo>
                    <a:cubicBezTo>
                      <a:pt x="24961" y="888722"/>
                      <a:pt x="24601" y="890883"/>
                      <a:pt x="23881" y="896646"/>
                    </a:cubicBezTo>
                    <a:cubicBezTo>
                      <a:pt x="23881" y="902769"/>
                      <a:pt x="22800" y="912133"/>
                      <a:pt x="22800" y="926900"/>
                    </a:cubicBezTo>
                    <a:lnTo>
                      <a:pt x="24241" y="950670"/>
                    </a:lnTo>
                    <a:cubicBezTo>
                      <a:pt x="24241" y="987767"/>
                      <a:pt x="22440" y="878998"/>
                      <a:pt x="22080" y="953552"/>
                    </a:cubicBezTo>
                    <a:cubicBezTo>
                      <a:pt x="24601" y="1030266"/>
                      <a:pt x="20639" y="1184056"/>
                      <a:pt x="24961" y="1217551"/>
                    </a:cubicBezTo>
                    <a:cubicBezTo>
                      <a:pt x="23160" y="1275897"/>
                      <a:pt x="23160" y="1106621"/>
                      <a:pt x="20999" y="1194500"/>
                    </a:cubicBezTo>
                    <a:cubicBezTo>
                      <a:pt x="19559" y="1143357"/>
                      <a:pt x="20999" y="1072765"/>
                      <a:pt x="19199" y="1055838"/>
                    </a:cubicBezTo>
                    <a:cubicBezTo>
                      <a:pt x="19919" y="1105900"/>
                      <a:pt x="17398" y="1074206"/>
                      <a:pt x="17398" y="1106621"/>
                    </a:cubicBezTo>
                    <a:lnTo>
                      <a:pt x="18838" y="1162446"/>
                    </a:lnTo>
                    <a:lnTo>
                      <a:pt x="18838" y="1150200"/>
                    </a:lnTo>
                    <a:cubicBezTo>
                      <a:pt x="20999" y="1244203"/>
                      <a:pt x="19919" y="1392950"/>
                      <a:pt x="20279" y="1512884"/>
                    </a:cubicBezTo>
                    <a:cubicBezTo>
                      <a:pt x="22440" y="1614450"/>
                      <a:pt x="25681" y="1684321"/>
                      <a:pt x="25321" y="1806056"/>
                    </a:cubicBezTo>
                    <a:cubicBezTo>
                      <a:pt x="23881" y="1770040"/>
                      <a:pt x="24241" y="1907262"/>
                      <a:pt x="21720" y="1830547"/>
                    </a:cubicBezTo>
                    <a:cubicBezTo>
                      <a:pt x="20999" y="1858640"/>
                      <a:pt x="21360" y="1886733"/>
                      <a:pt x="21720" y="1907982"/>
                    </a:cubicBezTo>
                    <a:cubicBezTo>
                      <a:pt x="21720" y="1929232"/>
                      <a:pt x="22440" y="1943278"/>
                      <a:pt x="23160" y="1943638"/>
                    </a:cubicBezTo>
                    <a:cubicBezTo>
                      <a:pt x="23160" y="1893936"/>
                      <a:pt x="23160" y="1926351"/>
                      <a:pt x="23881" y="1884572"/>
                    </a:cubicBezTo>
                    <a:cubicBezTo>
                      <a:pt x="24961" y="1912664"/>
                      <a:pt x="24961" y="1977854"/>
                      <a:pt x="23881" y="2004506"/>
                    </a:cubicBezTo>
                    <a:cubicBezTo>
                      <a:pt x="23881" y="1992260"/>
                      <a:pt x="23881" y="1996943"/>
                      <a:pt x="23520" y="1994061"/>
                    </a:cubicBezTo>
                    <a:cubicBezTo>
                      <a:pt x="22800" y="2053128"/>
                      <a:pt x="24601" y="2022514"/>
                      <a:pt x="25321" y="2065373"/>
                    </a:cubicBezTo>
                    <a:cubicBezTo>
                      <a:pt x="24961" y="2068615"/>
                      <a:pt x="24601" y="2076538"/>
                      <a:pt x="24601" y="2086623"/>
                    </a:cubicBezTo>
                    <a:cubicBezTo>
                      <a:pt x="24601" y="2091665"/>
                      <a:pt x="24601" y="2097428"/>
                      <a:pt x="24601" y="2103551"/>
                    </a:cubicBezTo>
                    <a:cubicBezTo>
                      <a:pt x="24601" y="2106432"/>
                      <a:pt x="24601" y="2109673"/>
                      <a:pt x="24601" y="2112915"/>
                    </a:cubicBezTo>
                    <a:cubicBezTo>
                      <a:pt x="24601" y="2116156"/>
                      <a:pt x="24601" y="2119398"/>
                      <a:pt x="24601" y="2122639"/>
                    </a:cubicBezTo>
                    <a:cubicBezTo>
                      <a:pt x="24601" y="2129122"/>
                      <a:pt x="24601" y="2135965"/>
                      <a:pt x="24961" y="2142808"/>
                    </a:cubicBezTo>
                    <a:cubicBezTo>
                      <a:pt x="24961" y="2146050"/>
                      <a:pt x="24961" y="2149651"/>
                      <a:pt x="24961" y="2152893"/>
                    </a:cubicBezTo>
                    <a:cubicBezTo>
                      <a:pt x="24961" y="2156134"/>
                      <a:pt x="24961" y="2159736"/>
                      <a:pt x="25321" y="2162977"/>
                    </a:cubicBezTo>
                    <a:cubicBezTo>
                      <a:pt x="26402" y="2175943"/>
                      <a:pt x="27122" y="2188189"/>
                      <a:pt x="27482" y="2197913"/>
                    </a:cubicBezTo>
                    <a:cubicBezTo>
                      <a:pt x="27842" y="2202595"/>
                      <a:pt x="28563" y="2207277"/>
                      <a:pt x="29643" y="2211599"/>
                    </a:cubicBezTo>
                    <a:lnTo>
                      <a:pt x="31804" y="2225286"/>
                    </a:lnTo>
                    <a:lnTo>
                      <a:pt x="33965" y="2238972"/>
                    </a:lnTo>
                    <a:cubicBezTo>
                      <a:pt x="34686" y="2243654"/>
                      <a:pt x="35406" y="2247976"/>
                      <a:pt x="36486" y="2252658"/>
                    </a:cubicBezTo>
                    <a:cubicBezTo>
                      <a:pt x="34686" y="2245094"/>
                      <a:pt x="34686" y="2244734"/>
                      <a:pt x="35046" y="2248336"/>
                    </a:cubicBezTo>
                    <a:cubicBezTo>
                      <a:pt x="35406" y="2251938"/>
                      <a:pt x="36846" y="2259861"/>
                      <a:pt x="38287" y="2268865"/>
                    </a:cubicBezTo>
                    <a:cubicBezTo>
                      <a:pt x="39007" y="2273187"/>
                      <a:pt x="39728" y="2278229"/>
                      <a:pt x="40808" y="2282912"/>
                    </a:cubicBezTo>
                    <a:cubicBezTo>
                      <a:pt x="41529" y="2287594"/>
                      <a:pt x="42249" y="2292276"/>
                      <a:pt x="43329" y="2296598"/>
                    </a:cubicBezTo>
                    <a:cubicBezTo>
                      <a:pt x="45130" y="2304882"/>
                      <a:pt x="46571" y="2311725"/>
                      <a:pt x="46571" y="2313886"/>
                    </a:cubicBezTo>
                    <a:cubicBezTo>
                      <a:pt x="48012" y="2318568"/>
                      <a:pt x="49092" y="2323610"/>
                      <a:pt x="50172" y="2328292"/>
                    </a:cubicBezTo>
                    <a:lnTo>
                      <a:pt x="51973" y="2335135"/>
                    </a:lnTo>
                    <a:lnTo>
                      <a:pt x="54134" y="2341978"/>
                    </a:lnTo>
                    <a:cubicBezTo>
                      <a:pt x="57016" y="2351342"/>
                      <a:pt x="59897" y="2360707"/>
                      <a:pt x="63138" y="2370431"/>
                    </a:cubicBezTo>
                    <a:cubicBezTo>
                      <a:pt x="64579" y="2375473"/>
                      <a:pt x="66380" y="2380516"/>
                      <a:pt x="68541" y="2385918"/>
                    </a:cubicBezTo>
                    <a:cubicBezTo>
                      <a:pt x="70342" y="2391321"/>
                      <a:pt x="72503" y="2396723"/>
                      <a:pt x="74303" y="2402486"/>
                    </a:cubicBezTo>
                    <a:cubicBezTo>
                      <a:pt x="76464" y="2408248"/>
                      <a:pt x="78265" y="2414371"/>
                      <a:pt x="80786" y="2420854"/>
                    </a:cubicBezTo>
                    <a:cubicBezTo>
                      <a:pt x="83307" y="2427337"/>
                      <a:pt x="85829" y="2433820"/>
                      <a:pt x="88710" y="2441023"/>
                    </a:cubicBezTo>
                    <a:cubicBezTo>
                      <a:pt x="83668" y="2429498"/>
                      <a:pt x="88710" y="2442463"/>
                      <a:pt x="94472" y="2458671"/>
                    </a:cubicBezTo>
                    <a:cubicBezTo>
                      <a:pt x="101316" y="2474518"/>
                      <a:pt x="109239" y="2493247"/>
                      <a:pt x="108519" y="2493967"/>
                    </a:cubicBezTo>
                    <a:cubicBezTo>
                      <a:pt x="130489" y="2541148"/>
                      <a:pt x="153539" y="2577885"/>
                      <a:pt x="178030" y="2612460"/>
                    </a:cubicBezTo>
                    <a:cubicBezTo>
                      <a:pt x="184513" y="2621104"/>
                      <a:pt x="190636" y="2629388"/>
                      <a:pt x="197119" y="2638032"/>
                    </a:cubicBezTo>
                    <a:lnTo>
                      <a:pt x="201801" y="2644515"/>
                    </a:lnTo>
                    <a:cubicBezTo>
                      <a:pt x="203602" y="2646676"/>
                      <a:pt x="205042" y="2648837"/>
                      <a:pt x="206843" y="2650638"/>
                    </a:cubicBezTo>
                    <a:cubicBezTo>
                      <a:pt x="210085" y="2654959"/>
                      <a:pt x="213686" y="2658921"/>
                      <a:pt x="216928" y="2663243"/>
                    </a:cubicBezTo>
                    <a:cubicBezTo>
                      <a:pt x="220169" y="2667565"/>
                      <a:pt x="223771" y="2671887"/>
                      <a:pt x="227372" y="2676209"/>
                    </a:cubicBezTo>
                    <a:cubicBezTo>
                      <a:pt x="230974" y="2680531"/>
                      <a:pt x="234576" y="2684853"/>
                      <a:pt x="238537" y="2689175"/>
                    </a:cubicBezTo>
                    <a:cubicBezTo>
                      <a:pt x="242139" y="2693497"/>
                      <a:pt x="246101" y="2697819"/>
                      <a:pt x="249703" y="2702501"/>
                    </a:cubicBezTo>
                    <a:cubicBezTo>
                      <a:pt x="253664" y="2707183"/>
                      <a:pt x="257266" y="2711865"/>
                      <a:pt x="261588" y="2716187"/>
                    </a:cubicBezTo>
                    <a:cubicBezTo>
                      <a:pt x="260507" y="2715107"/>
                      <a:pt x="256185" y="2711505"/>
                      <a:pt x="254745" y="2710064"/>
                    </a:cubicBezTo>
                    <a:cubicBezTo>
                      <a:pt x="254024" y="2709344"/>
                      <a:pt x="254024" y="2710064"/>
                      <a:pt x="255105" y="2711505"/>
                    </a:cubicBezTo>
                    <a:cubicBezTo>
                      <a:pt x="256546" y="2713306"/>
                      <a:pt x="259067" y="2716187"/>
                      <a:pt x="264109" y="2721589"/>
                    </a:cubicBezTo>
                    <a:cubicBezTo>
                      <a:pt x="279956" y="2738157"/>
                      <a:pt x="308049" y="2765890"/>
                      <a:pt x="326777" y="2781737"/>
                    </a:cubicBezTo>
                    <a:lnTo>
                      <a:pt x="326057" y="2781737"/>
                    </a:lnTo>
                    <a:cubicBezTo>
                      <a:pt x="326417" y="2781737"/>
                      <a:pt x="326777" y="2781737"/>
                      <a:pt x="327137" y="2781737"/>
                    </a:cubicBezTo>
                    <a:cubicBezTo>
                      <a:pt x="336142" y="2789300"/>
                      <a:pt x="341904" y="2794342"/>
                      <a:pt x="342264" y="2793982"/>
                    </a:cubicBezTo>
                    <a:cubicBezTo>
                      <a:pt x="344425" y="2795783"/>
                      <a:pt x="346226" y="2797224"/>
                      <a:pt x="348027" y="2798664"/>
                    </a:cubicBezTo>
                    <a:cubicBezTo>
                      <a:pt x="349828" y="2800105"/>
                      <a:pt x="351989" y="2801546"/>
                      <a:pt x="353789" y="2802986"/>
                    </a:cubicBezTo>
                    <a:cubicBezTo>
                      <a:pt x="357751" y="2805868"/>
                      <a:pt x="361353" y="2808389"/>
                      <a:pt x="364955" y="2811270"/>
                    </a:cubicBezTo>
                    <a:cubicBezTo>
                      <a:pt x="368556" y="2813791"/>
                      <a:pt x="372518" y="2816672"/>
                      <a:pt x="376120" y="2819554"/>
                    </a:cubicBezTo>
                    <a:cubicBezTo>
                      <a:pt x="380081" y="2822435"/>
                      <a:pt x="383683" y="2825316"/>
                      <a:pt x="388365" y="2827837"/>
                    </a:cubicBezTo>
                    <a:cubicBezTo>
                      <a:pt x="397009" y="2833600"/>
                      <a:pt x="406733" y="2840083"/>
                      <a:pt x="418259" y="2848007"/>
                    </a:cubicBezTo>
                    <a:cubicBezTo>
                      <a:pt x="424381" y="2851608"/>
                      <a:pt x="430864" y="2855570"/>
                      <a:pt x="438068" y="2860252"/>
                    </a:cubicBezTo>
                    <a:cubicBezTo>
                      <a:pt x="441669" y="2862413"/>
                      <a:pt x="445271" y="2864934"/>
                      <a:pt x="449233" y="2867095"/>
                    </a:cubicBezTo>
                    <a:cubicBezTo>
                      <a:pt x="451033" y="2868176"/>
                      <a:pt x="453194" y="2869616"/>
                      <a:pt x="455355" y="2870697"/>
                    </a:cubicBezTo>
                    <a:cubicBezTo>
                      <a:pt x="457516" y="2871777"/>
                      <a:pt x="459677" y="2873218"/>
                      <a:pt x="461838" y="2874298"/>
                    </a:cubicBezTo>
                    <a:cubicBezTo>
                      <a:pt x="459677" y="2872498"/>
                      <a:pt x="444190" y="2862053"/>
                      <a:pt x="425822" y="2850167"/>
                    </a:cubicBezTo>
                    <a:cubicBezTo>
                      <a:pt x="423661" y="2848727"/>
                      <a:pt x="421140" y="2847286"/>
                      <a:pt x="418979" y="2845845"/>
                    </a:cubicBezTo>
                    <a:cubicBezTo>
                      <a:pt x="416818" y="2844405"/>
                      <a:pt x="414297" y="2842604"/>
                      <a:pt x="412136" y="2841163"/>
                    </a:cubicBezTo>
                    <a:cubicBezTo>
                      <a:pt x="407454" y="2837922"/>
                      <a:pt x="403132" y="2834681"/>
                      <a:pt x="398450" y="2831799"/>
                    </a:cubicBezTo>
                    <a:cubicBezTo>
                      <a:pt x="394128" y="2828918"/>
                      <a:pt x="389806" y="2825676"/>
                      <a:pt x="385844" y="2823155"/>
                    </a:cubicBezTo>
                    <a:cubicBezTo>
                      <a:pt x="381882" y="2820274"/>
                      <a:pt x="378641" y="2817753"/>
                      <a:pt x="375759" y="2815592"/>
                    </a:cubicBezTo>
                    <a:lnTo>
                      <a:pt x="354510" y="2801185"/>
                    </a:lnTo>
                    <a:cubicBezTo>
                      <a:pt x="349828" y="2796863"/>
                      <a:pt x="344425" y="2791461"/>
                      <a:pt x="338302" y="2786059"/>
                    </a:cubicBezTo>
                    <a:cubicBezTo>
                      <a:pt x="332180" y="2780656"/>
                      <a:pt x="325337" y="2774894"/>
                      <a:pt x="318494" y="2769131"/>
                    </a:cubicBezTo>
                    <a:cubicBezTo>
                      <a:pt x="305528" y="2757246"/>
                      <a:pt x="292922" y="2746081"/>
                      <a:pt x="286439" y="2739237"/>
                    </a:cubicBezTo>
                    <a:cubicBezTo>
                      <a:pt x="305168" y="2755085"/>
                      <a:pt x="339383" y="2787859"/>
                      <a:pt x="381162" y="2818473"/>
                    </a:cubicBezTo>
                    <a:cubicBezTo>
                      <a:pt x="386204" y="2822435"/>
                      <a:pt x="391607" y="2826037"/>
                      <a:pt x="397009" y="2829998"/>
                    </a:cubicBezTo>
                    <a:cubicBezTo>
                      <a:pt x="402411" y="2833600"/>
                      <a:pt x="407814" y="2837562"/>
                      <a:pt x="413216" y="2841163"/>
                    </a:cubicBezTo>
                    <a:cubicBezTo>
                      <a:pt x="416098" y="2842964"/>
                      <a:pt x="418619" y="2845125"/>
                      <a:pt x="421500" y="2846926"/>
                    </a:cubicBezTo>
                    <a:cubicBezTo>
                      <a:pt x="424381" y="2848727"/>
                      <a:pt x="426902" y="2850528"/>
                      <a:pt x="429784" y="2852329"/>
                    </a:cubicBezTo>
                    <a:cubicBezTo>
                      <a:pt x="435186" y="2855930"/>
                      <a:pt x="440949" y="2859172"/>
                      <a:pt x="446351" y="2862773"/>
                    </a:cubicBezTo>
                    <a:cubicBezTo>
                      <a:pt x="457156" y="2869976"/>
                      <a:pt x="468321" y="2875739"/>
                      <a:pt x="478766" y="2881502"/>
                    </a:cubicBezTo>
                    <a:cubicBezTo>
                      <a:pt x="484168" y="2884383"/>
                      <a:pt x="489211" y="2887264"/>
                      <a:pt x="493893" y="2890146"/>
                    </a:cubicBezTo>
                    <a:cubicBezTo>
                      <a:pt x="498935" y="2892667"/>
                      <a:pt x="503977" y="2895188"/>
                      <a:pt x="508659" y="2897349"/>
                    </a:cubicBezTo>
                    <a:cubicBezTo>
                      <a:pt x="486329" y="2884743"/>
                      <a:pt x="451394" y="2863854"/>
                      <a:pt x="413576" y="2837202"/>
                    </a:cubicBezTo>
                    <a:cubicBezTo>
                      <a:pt x="404212" y="2830359"/>
                      <a:pt x="394488" y="2823516"/>
                      <a:pt x="384763" y="2816312"/>
                    </a:cubicBezTo>
                    <a:cubicBezTo>
                      <a:pt x="375399" y="2808749"/>
                      <a:pt x="365675" y="2801185"/>
                      <a:pt x="355950" y="2793262"/>
                    </a:cubicBezTo>
                    <a:cubicBezTo>
                      <a:pt x="346586" y="2784978"/>
                      <a:pt x="337222" y="2777055"/>
                      <a:pt x="327858" y="2768771"/>
                    </a:cubicBezTo>
                    <a:cubicBezTo>
                      <a:pt x="323176" y="2764809"/>
                      <a:pt x="318854" y="2760487"/>
                      <a:pt x="314172" y="2756165"/>
                    </a:cubicBezTo>
                    <a:cubicBezTo>
                      <a:pt x="309850" y="2751843"/>
                      <a:pt x="305168" y="2747881"/>
                      <a:pt x="300846" y="2743559"/>
                    </a:cubicBezTo>
                    <a:lnTo>
                      <a:pt x="315972" y="2758686"/>
                    </a:lnTo>
                    <a:cubicBezTo>
                      <a:pt x="318494" y="2761207"/>
                      <a:pt x="321015" y="2763728"/>
                      <a:pt x="323536" y="2766250"/>
                    </a:cubicBezTo>
                    <a:lnTo>
                      <a:pt x="331459" y="2773453"/>
                    </a:lnTo>
                    <a:cubicBezTo>
                      <a:pt x="328218" y="2770572"/>
                      <a:pt x="324976" y="2768050"/>
                      <a:pt x="321735" y="2765169"/>
                    </a:cubicBezTo>
                    <a:lnTo>
                      <a:pt x="312371" y="2756525"/>
                    </a:lnTo>
                    <a:lnTo>
                      <a:pt x="294003" y="2738877"/>
                    </a:lnTo>
                    <a:lnTo>
                      <a:pt x="311290" y="2756525"/>
                    </a:lnTo>
                    <a:lnTo>
                      <a:pt x="319934" y="2765529"/>
                    </a:lnTo>
                    <a:cubicBezTo>
                      <a:pt x="322816" y="2768411"/>
                      <a:pt x="326057" y="2771292"/>
                      <a:pt x="328938" y="2774173"/>
                    </a:cubicBezTo>
                    <a:cubicBezTo>
                      <a:pt x="326777" y="2772012"/>
                      <a:pt x="324256" y="2770211"/>
                      <a:pt x="322095" y="2768411"/>
                    </a:cubicBezTo>
                    <a:cubicBezTo>
                      <a:pt x="319934" y="2766610"/>
                      <a:pt x="317773" y="2764449"/>
                      <a:pt x="315612" y="2762288"/>
                    </a:cubicBezTo>
                    <a:cubicBezTo>
                      <a:pt x="311290" y="2758326"/>
                      <a:pt x="307329" y="2754364"/>
                      <a:pt x="303007" y="2750402"/>
                    </a:cubicBezTo>
                    <a:cubicBezTo>
                      <a:pt x="299045" y="2746441"/>
                      <a:pt x="294723" y="2742479"/>
                      <a:pt x="290761" y="2738877"/>
                    </a:cubicBezTo>
                    <a:cubicBezTo>
                      <a:pt x="286799" y="2734915"/>
                      <a:pt x="283198" y="2730954"/>
                      <a:pt x="279236" y="2726992"/>
                    </a:cubicBezTo>
                    <a:cubicBezTo>
                      <a:pt x="275274" y="2723030"/>
                      <a:pt x="271672" y="2719068"/>
                      <a:pt x="268071" y="2715107"/>
                    </a:cubicBezTo>
                    <a:cubicBezTo>
                      <a:pt x="264469" y="2711145"/>
                      <a:pt x="260507" y="2707543"/>
                      <a:pt x="256906" y="2703221"/>
                    </a:cubicBezTo>
                    <a:cubicBezTo>
                      <a:pt x="249703" y="2694938"/>
                      <a:pt x="242859" y="2687014"/>
                      <a:pt x="235656" y="2678730"/>
                    </a:cubicBezTo>
                    <a:cubicBezTo>
                      <a:pt x="243940" y="2688455"/>
                      <a:pt x="251143" y="2696738"/>
                      <a:pt x="256546" y="2703221"/>
                    </a:cubicBezTo>
                    <a:cubicBezTo>
                      <a:pt x="257986" y="2705022"/>
                      <a:pt x="259067" y="2706463"/>
                      <a:pt x="260507" y="2707903"/>
                    </a:cubicBezTo>
                    <a:cubicBezTo>
                      <a:pt x="261588" y="2709344"/>
                      <a:pt x="263029" y="2710424"/>
                      <a:pt x="263749" y="2711865"/>
                    </a:cubicBezTo>
                    <a:cubicBezTo>
                      <a:pt x="265910" y="2714386"/>
                      <a:pt x="267350" y="2716187"/>
                      <a:pt x="268791" y="2717628"/>
                    </a:cubicBezTo>
                    <a:cubicBezTo>
                      <a:pt x="273833" y="2723751"/>
                      <a:pt x="271672" y="2722310"/>
                      <a:pt x="261948" y="2711865"/>
                    </a:cubicBezTo>
                    <a:cubicBezTo>
                      <a:pt x="252584" y="2701060"/>
                      <a:pt x="245741" y="2692776"/>
                      <a:pt x="239978" y="2685933"/>
                    </a:cubicBezTo>
                    <a:cubicBezTo>
                      <a:pt x="237097" y="2682692"/>
                      <a:pt x="234216" y="2679451"/>
                      <a:pt x="232055" y="2676929"/>
                    </a:cubicBezTo>
                    <a:cubicBezTo>
                      <a:pt x="229533" y="2674048"/>
                      <a:pt x="227372" y="2671527"/>
                      <a:pt x="225572" y="2669006"/>
                    </a:cubicBezTo>
                    <a:cubicBezTo>
                      <a:pt x="221250" y="2663963"/>
                      <a:pt x="217288" y="2659281"/>
                      <a:pt x="212606" y="2653879"/>
                    </a:cubicBezTo>
                    <a:cubicBezTo>
                      <a:pt x="210445" y="2650998"/>
                      <a:pt x="207924" y="2648116"/>
                      <a:pt x="205042" y="2644875"/>
                    </a:cubicBezTo>
                    <a:cubicBezTo>
                      <a:pt x="202521" y="2641273"/>
                      <a:pt x="199640" y="2637312"/>
                      <a:pt x="196398" y="2632990"/>
                    </a:cubicBezTo>
                    <a:cubicBezTo>
                      <a:pt x="198199" y="2635511"/>
                      <a:pt x="200000" y="2638032"/>
                      <a:pt x="201801" y="2640553"/>
                    </a:cubicBezTo>
                    <a:cubicBezTo>
                      <a:pt x="203602" y="2643074"/>
                      <a:pt x="205403" y="2645595"/>
                      <a:pt x="207203" y="2648116"/>
                    </a:cubicBezTo>
                    <a:cubicBezTo>
                      <a:pt x="210805" y="2652798"/>
                      <a:pt x="214407" y="2657481"/>
                      <a:pt x="216928" y="2660722"/>
                    </a:cubicBezTo>
                    <a:cubicBezTo>
                      <a:pt x="221970" y="2667565"/>
                      <a:pt x="223411" y="2669726"/>
                      <a:pt x="216928" y="2662163"/>
                    </a:cubicBezTo>
                    <a:cubicBezTo>
                      <a:pt x="190996" y="2627587"/>
                      <a:pt x="176590" y="2604537"/>
                      <a:pt x="162543" y="2582207"/>
                    </a:cubicBezTo>
                    <a:lnTo>
                      <a:pt x="157141" y="2573923"/>
                    </a:lnTo>
                    <a:cubicBezTo>
                      <a:pt x="155700" y="2571042"/>
                      <a:pt x="153899" y="2568160"/>
                      <a:pt x="152098" y="2565279"/>
                    </a:cubicBezTo>
                    <a:cubicBezTo>
                      <a:pt x="148857" y="2559516"/>
                      <a:pt x="145616" y="2553394"/>
                      <a:pt x="142014" y="2547271"/>
                    </a:cubicBezTo>
                    <a:cubicBezTo>
                      <a:pt x="140213" y="2544029"/>
                      <a:pt x="138412" y="2540788"/>
                      <a:pt x="136611" y="2537546"/>
                    </a:cubicBezTo>
                    <a:cubicBezTo>
                      <a:pt x="134811" y="2534305"/>
                      <a:pt x="133010" y="2530343"/>
                      <a:pt x="131209" y="2526742"/>
                    </a:cubicBezTo>
                    <a:cubicBezTo>
                      <a:pt x="127607" y="2519178"/>
                      <a:pt x="123646" y="2511255"/>
                      <a:pt x="119684" y="2502611"/>
                    </a:cubicBezTo>
                    <a:cubicBezTo>
                      <a:pt x="119684" y="2503691"/>
                      <a:pt x="119684" y="2503331"/>
                      <a:pt x="118243" y="2501890"/>
                    </a:cubicBezTo>
                    <a:cubicBezTo>
                      <a:pt x="117163" y="2500089"/>
                      <a:pt x="115362" y="2497208"/>
                      <a:pt x="113561" y="2493247"/>
                    </a:cubicBezTo>
                    <a:cubicBezTo>
                      <a:pt x="109599" y="2485323"/>
                      <a:pt x="104557" y="2473438"/>
                      <a:pt x="98794" y="2461192"/>
                    </a:cubicBezTo>
                    <a:cubicBezTo>
                      <a:pt x="93752" y="2448586"/>
                      <a:pt x="88350" y="2435621"/>
                      <a:pt x="84028" y="2424816"/>
                    </a:cubicBezTo>
                    <a:cubicBezTo>
                      <a:pt x="81867" y="2419413"/>
                      <a:pt x="80066" y="2414731"/>
                      <a:pt x="78625" y="2410769"/>
                    </a:cubicBezTo>
                    <a:cubicBezTo>
                      <a:pt x="77185" y="2407168"/>
                      <a:pt x="76104" y="2404286"/>
                      <a:pt x="75384" y="2402846"/>
                    </a:cubicBezTo>
                    <a:lnTo>
                      <a:pt x="81146" y="2420134"/>
                    </a:lnTo>
                    <a:lnTo>
                      <a:pt x="87629" y="2437061"/>
                    </a:lnTo>
                    <a:lnTo>
                      <a:pt x="80066" y="2419413"/>
                    </a:lnTo>
                    <a:lnTo>
                      <a:pt x="73583" y="2401405"/>
                    </a:lnTo>
                    <a:lnTo>
                      <a:pt x="67100" y="2383397"/>
                    </a:lnTo>
                    <a:cubicBezTo>
                      <a:pt x="66020" y="2380516"/>
                      <a:pt x="64939" y="2377274"/>
                      <a:pt x="64219" y="2374393"/>
                    </a:cubicBezTo>
                    <a:lnTo>
                      <a:pt x="61338" y="2365029"/>
                    </a:lnTo>
                    <a:cubicBezTo>
                      <a:pt x="52694" y="2330453"/>
                      <a:pt x="57736" y="2345580"/>
                      <a:pt x="61338" y="2356024"/>
                    </a:cubicBezTo>
                    <a:cubicBezTo>
                      <a:pt x="63138" y="2361427"/>
                      <a:pt x="64579" y="2365389"/>
                      <a:pt x="63859" y="2361787"/>
                    </a:cubicBezTo>
                    <a:cubicBezTo>
                      <a:pt x="63499" y="2359986"/>
                      <a:pt x="62418" y="2356024"/>
                      <a:pt x="60977" y="2349542"/>
                    </a:cubicBezTo>
                    <a:cubicBezTo>
                      <a:pt x="60257" y="2346300"/>
                      <a:pt x="59177" y="2342338"/>
                      <a:pt x="57736" y="2337296"/>
                    </a:cubicBezTo>
                    <a:cubicBezTo>
                      <a:pt x="56655" y="2332614"/>
                      <a:pt x="55575" y="2326851"/>
                      <a:pt x="54134" y="2320008"/>
                    </a:cubicBezTo>
                    <a:cubicBezTo>
                      <a:pt x="52694" y="2313886"/>
                      <a:pt x="51253" y="2308123"/>
                      <a:pt x="50172" y="2303081"/>
                    </a:cubicBezTo>
                    <a:cubicBezTo>
                      <a:pt x="49092" y="2297678"/>
                      <a:pt x="47651" y="2292636"/>
                      <a:pt x="46931" y="2287954"/>
                    </a:cubicBezTo>
                    <a:cubicBezTo>
                      <a:pt x="45130" y="2278590"/>
                      <a:pt x="43690" y="2270306"/>
                      <a:pt x="42249" y="2263103"/>
                    </a:cubicBezTo>
                    <a:cubicBezTo>
                      <a:pt x="39007" y="2248336"/>
                      <a:pt x="37567" y="2237171"/>
                      <a:pt x="35766" y="2226366"/>
                    </a:cubicBezTo>
                    <a:cubicBezTo>
                      <a:pt x="33965" y="2215561"/>
                      <a:pt x="32164" y="2205837"/>
                      <a:pt x="31084" y="2193231"/>
                    </a:cubicBezTo>
                    <a:cubicBezTo>
                      <a:pt x="30364" y="2187108"/>
                      <a:pt x="30003" y="2180265"/>
                      <a:pt x="29283" y="2172702"/>
                    </a:cubicBezTo>
                    <a:cubicBezTo>
                      <a:pt x="29283" y="2168740"/>
                      <a:pt x="28563" y="2164778"/>
                      <a:pt x="28203" y="2160456"/>
                    </a:cubicBezTo>
                    <a:cubicBezTo>
                      <a:pt x="28203" y="2156134"/>
                      <a:pt x="28203" y="2151452"/>
                      <a:pt x="27842" y="2146770"/>
                    </a:cubicBezTo>
                    <a:cubicBezTo>
                      <a:pt x="27842" y="2150012"/>
                      <a:pt x="28563" y="2153613"/>
                      <a:pt x="28923" y="2157935"/>
                    </a:cubicBezTo>
                    <a:cubicBezTo>
                      <a:pt x="28923" y="2162257"/>
                      <a:pt x="30003" y="2166939"/>
                      <a:pt x="30364" y="2172342"/>
                    </a:cubicBezTo>
                    <a:cubicBezTo>
                      <a:pt x="31444" y="2182786"/>
                      <a:pt x="32525" y="2195032"/>
                      <a:pt x="34325" y="2207998"/>
                    </a:cubicBezTo>
                    <a:cubicBezTo>
                      <a:pt x="36126" y="2221324"/>
                      <a:pt x="38287" y="2235370"/>
                      <a:pt x="40448" y="2250497"/>
                    </a:cubicBezTo>
                    <a:cubicBezTo>
                      <a:pt x="43329" y="2265264"/>
                      <a:pt x="45851" y="2280751"/>
                      <a:pt x="49092" y="2296238"/>
                    </a:cubicBezTo>
                    <a:cubicBezTo>
                      <a:pt x="46931" y="2283632"/>
                      <a:pt x="45130" y="2271026"/>
                      <a:pt x="42969" y="2258421"/>
                    </a:cubicBezTo>
                    <a:cubicBezTo>
                      <a:pt x="44050" y="2263463"/>
                      <a:pt x="45851" y="2272467"/>
                      <a:pt x="48012" y="2283992"/>
                    </a:cubicBezTo>
                    <a:cubicBezTo>
                      <a:pt x="48732" y="2286873"/>
                      <a:pt x="49092" y="2289755"/>
                      <a:pt x="49812" y="2292996"/>
                    </a:cubicBezTo>
                    <a:cubicBezTo>
                      <a:pt x="50533" y="2296238"/>
                      <a:pt x="51253" y="2299479"/>
                      <a:pt x="51973" y="2302720"/>
                    </a:cubicBezTo>
                    <a:cubicBezTo>
                      <a:pt x="53414" y="2309564"/>
                      <a:pt x="55215" y="2316407"/>
                      <a:pt x="57016" y="2323610"/>
                    </a:cubicBezTo>
                    <a:cubicBezTo>
                      <a:pt x="63859" y="2352423"/>
                      <a:pt x="73583" y="2383757"/>
                      <a:pt x="80786" y="2404286"/>
                    </a:cubicBezTo>
                    <a:cubicBezTo>
                      <a:pt x="68181" y="2370431"/>
                      <a:pt x="70702" y="2378715"/>
                      <a:pt x="77545" y="2398884"/>
                    </a:cubicBezTo>
                    <a:cubicBezTo>
                      <a:pt x="79346" y="2403926"/>
                      <a:pt x="81146" y="2409689"/>
                      <a:pt x="83307" y="2416172"/>
                    </a:cubicBezTo>
                    <a:cubicBezTo>
                      <a:pt x="85468" y="2422294"/>
                      <a:pt x="87990" y="2428777"/>
                      <a:pt x="90511" y="2434900"/>
                    </a:cubicBezTo>
                    <a:cubicBezTo>
                      <a:pt x="95553" y="2447506"/>
                      <a:pt x="99515" y="2459391"/>
                      <a:pt x="102756" y="2466955"/>
                    </a:cubicBezTo>
                    <a:cubicBezTo>
                      <a:pt x="104917" y="2469476"/>
                      <a:pt x="100955" y="2460112"/>
                      <a:pt x="99875" y="2456150"/>
                    </a:cubicBezTo>
                    <a:cubicBezTo>
                      <a:pt x="99155" y="2454349"/>
                      <a:pt x="99155" y="2453629"/>
                      <a:pt x="100595" y="2456870"/>
                    </a:cubicBezTo>
                    <a:cubicBezTo>
                      <a:pt x="102036" y="2460112"/>
                      <a:pt x="105277" y="2466594"/>
                      <a:pt x="111400" y="2478840"/>
                    </a:cubicBezTo>
                    <a:cubicBezTo>
                      <a:pt x="100595" y="2455790"/>
                      <a:pt x="95553" y="2441743"/>
                      <a:pt x="89430" y="2426616"/>
                    </a:cubicBezTo>
                    <a:cubicBezTo>
                      <a:pt x="86189" y="2419053"/>
                      <a:pt x="83668" y="2410769"/>
                      <a:pt x="80426" y="2400685"/>
                    </a:cubicBezTo>
                    <a:cubicBezTo>
                      <a:pt x="77185" y="2390600"/>
                      <a:pt x="72863" y="2378715"/>
                      <a:pt x="68901" y="2362868"/>
                    </a:cubicBezTo>
                    <a:cubicBezTo>
                      <a:pt x="69981" y="2367190"/>
                      <a:pt x="71062" y="2371151"/>
                      <a:pt x="72503" y="2375113"/>
                    </a:cubicBezTo>
                    <a:cubicBezTo>
                      <a:pt x="73583" y="2379075"/>
                      <a:pt x="75024" y="2382677"/>
                      <a:pt x="76104" y="2386278"/>
                    </a:cubicBezTo>
                    <a:cubicBezTo>
                      <a:pt x="78625" y="2393481"/>
                      <a:pt x="80786" y="2400325"/>
                      <a:pt x="82947" y="2406447"/>
                    </a:cubicBezTo>
                    <a:cubicBezTo>
                      <a:pt x="86909" y="2419053"/>
                      <a:pt x="91951" y="2429498"/>
                      <a:pt x="95553" y="2438862"/>
                    </a:cubicBezTo>
                    <a:cubicBezTo>
                      <a:pt x="103116" y="2457590"/>
                      <a:pt x="110320" y="2470916"/>
                      <a:pt x="117163" y="2484242"/>
                    </a:cubicBezTo>
                    <a:cubicBezTo>
                      <a:pt x="118964" y="2487484"/>
                      <a:pt x="120404" y="2490725"/>
                      <a:pt x="122205" y="2493967"/>
                    </a:cubicBezTo>
                    <a:cubicBezTo>
                      <a:pt x="124006" y="2497208"/>
                      <a:pt x="125807" y="2500450"/>
                      <a:pt x="127607" y="2503691"/>
                    </a:cubicBezTo>
                    <a:cubicBezTo>
                      <a:pt x="131209" y="2510174"/>
                      <a:pt x="135171" y="2517377"/>
                      <a:pt x="139493" y="2525301"/>
                    </a:cubicBezTo>
                    <a:cubicBezTo>
                      <a:pt x="143455" y="2533224"/>
                      <a:pt x="148857" y="2541868"/>
                      <a:pt x="154620" y="2551593"/>
                    </a:cubicBezTo>
                    <a:cubicBezTo>
                      <a:pt x="157501" y="2556635"/>
                      <a:pt x="160742" y="2562037"/>
                      <a:pt x="163984" y="2567800"/>
                    </a:cubicBezTo>
                    <a:cubicBezTo>
                      <a:pt x="167225" y="2573563"/>
                      <a:pt x="171187" y="2579325"/>
                      <a:pt x="175149" y="2585808"/>
                    </a:cubicBezTo>
                    <a:cubicBezTo>
                      <a:pt x="144175" y="2538987"/>
                      <a:pt x="183433" y="2603816"/>
                      <a:pt x="186674" y="2609579"/>
                    </a:cubicBezTo>
                    <a:cubicBezTo>
                      <a:pt x="201801" y="2631189"/>
                      <a:pt x="234576" y="2674048"/>
                      <a:pt x="250063" y="2689895"/>
                    </a:cubicBezTo>
                    <a:lnTo>
                      <a:pt x="238898" y="2673328"/>
                    </a:lnTo>
                    <a:cubicBezTo>
                      <a:pt x="244660" y="2679811"/>
                      <a:pt x="250063" y="2685933"/>
                      <a:pt x="255105" y="2691696"/>
                    </a:cubicBezTo>
                    <a:cubicBezTo>
                      <a:pt x="257626" y="2694577"/>
                      <a:pt x="259787" y="2697459"/>
                      <a:pt x="262308" y="2699980"/>
                    </a:cubicBezTo>
                    <a:cubicBezTo>
                      <a:pt x="263389" y="2701420"/>
                      <a:pt x="264469" y="2702861"/>
                      <a:pt x="265550" y="2703942"/>
                    </a:cubicBezTo>
                    <a:cubicBezTo>
                      <a:pt x="266630" y="2705382"/>
                      <a:pt x="267711" y="2706463"/>
                      <a:pt x="269151" y="2707903"/>
                    </a:cubicBezTo>
                    <a:cubicBezTo>
                      <a:pt x="278155" y="2717988"/>
                      <a:pt x="286439" y="2726992"/>
                      <a:pt x="295083" y="2736716"/>
                    </a:cubicBezTo>
                    <a:cubicBezTo>
                      <a:pt x="304087" y="2745720"/>
                      <a:pt x="313091" y="2755085"/>
                      <a:pt x="323896" y="2765529"/>
                    </a:cubicBezTo>
                    <a:cubicBezTo>
                      <a:pt x="329659" y="2770572"/>
                      <a:pt x="335421" y="2775614"/>
                      <a:pt x="342264" y="2781377"/>
                    </a:cubicBezTo>
                    <a:cubicBezTo>
                      <a:pt x="348747" y="2786779"/>
                      <a:pt x="355950" y="2793262"/>
                      <a:pt x="364234" y="2799024"/>
                    </a:cubicBezTo>
                    <a:cubicBezTo>
                      <a:pt x="372878" y="2805147"/>
                      <a:pt x="309489" y="2751843"/>
                      <a:pt x="321375" y="2761207"/>
                    </a:cubicBezTo>
                    <a:cubicBezTo>
                      <a:pt x="322816" y="2762288"/>
                      <a:pt x="323896" y="2763728"/>
                      <a:pt x="325337" y="2764809"/>
                    </a:cubicBezTo>
                    <a:cubicBezTo>
                      <a:pt x="326777" y="2765890"/>
                      <a:pt x="327858" y="2766970"/>
                      <a:pt x="329298" y="2768050"/>
                    </a:cubicBezTo>
                    <a:cubicBezTo>
                      <a:pt x="331820" y="2770211"/>
                      <a:pt x="334341" y="2772372"/>
                      <a:pt x="336862" y="2774533"/>
                    </a:cubicBezTo>
                    <a:cubicBezTo>
                      <a:pt x="341904" y="2778855"/>
                      <a:pt x="346586" y="2782817"/>
                      <a:pt x="350908" y="2786779"/>
                    </a:cubicBezTo>
                    <a:cubicBezTo>
                      <a:pt x="353069" y="2788580"/>
                      <a:pt x="355590" y="2790741"/>
                      <a:pt x="357751" y="2792541"/>
                    </a:cubicBezTo>
                    <a:cubicBezTo>
                      <a:pt x="359912" y="2794342"/>
                      <a:pt x="362433" y="2796143"/>
                      <a:pt x="364594" y="2797944"/>
                    </a:cubicBezTo>
                    <a:cubicBezTo>
                      <a:pt x="368916" y="2801546"/>
                      <a:pt x="373238" y="2804787"/>
                      <a:pt x="377200" y="2808028"/>
                    </a:cubicBezTo>
                    <a:cubicBezTo>
                      <a:pt x="381162" y="2811270"/>
                      <a:pt x="385124" y="2814512"/>
                      <a:pt x="389085" y="2817753"/>
                    </a:cubicBezTo>
                    <a:cubicBezTo>
                      <a:pt x="393047" y="2820994"/>
                      <a:pt x="397009" y="2823516"/>
                      <a:pt x="400971" y="2826397"/>
                    </a:cubicBezTo>
                    <a:cubicBezTo>
                      <a:pt x="408534" y="2832159"/>
                      <a:pt x="416098" y="2837562"/>
                      <a:pt x="423301" y="2843325"/>
                    </a:cubicBezTo>
                    <a:cubicBezTo>
                      <a:pt x="430864" y="2848367"/>
                      <a:pt x="438428" y="2853769"/>
                      <a:pt x="445991" y="2858811"/>
                    </a:cubicBezTo>
                    <a:cubicBezTo>
                      <a:pt x="449953" y="2861333"/>
                      <a:pt x="453554" y="2864214"/>
                      <a:pt x="457516" y="2866735"/>
                    </a:cubicBezTo>
                    <a:cubicBezTo>
                      <a:pt x="461478" y="2869256"/>
                      <a:pt x="465440" y="2871777"/>
                      <a:pt x="469762" y="2874298"/>
                    </a:cubicBezTo>
                    <a:cubicBezTo>
                      <a:pt x="478046" y="2879341"/>
                      <a:pt x="486689" y="2884743"/>
                      <a:pt x="496054" y="2890506"/>
                    </a:cubicBezTo>
                    <a:cubicBezTo>
                      <a:pt x="505778" y="2895548"/>
                      <a:pt x="515863" y="2901311"/>
                      <a:pt x="526668" y="2907073"/>
                    </a:cubicBezTo>
                    <a:cubicBezTo>
                      <a:pt x="529189" y="2908154"/>
                      <a:pt x="530629" y="2908154"/>
                      <a:pt x="535311" y="2909594"/>
                    </a:cubicBezTo>
                    <a:cubicBezTo>
                      <a:pt x="539994" y="2911035"/>
                      <a:pt x="547917" y="2913916"/>
                      <a:pt x="564124" y="2920399"/>
                    </a:cubicBezTo>
                    <a:cubicBezTo>
                      <a:pt x="553680" y="2917158"/>
                      <a:pt x="576730" y="2928683"/>
                      <a:pt x="540714" y="2913196"/>
                    </a:cubicBezTo>
                    <a:cubicBezTo>
                      <a:pt x="555841" y="2920399"/>
                      <a:pt x="572408" y="2928323"/>
                      <a:pt x="588976" y="2934085"/>
                    </a:cubicBezTo>
                    <a:cubicBezTo>
                      <a:pt x="597259" y="2937327"/>
                      <a:pt x="605543" y="2940208"/>
                      <a:pt x="613467" y="2943089"/>
                    </a:cubicBezTo>
                    <a:cubicBezTo>
                      <a:pt x="621390" y="2945611"/>
                      <a:pt x="628954" y="2948132"/>
                      <a:pt x="636157" y="2950293"/>
                    </a:cubicBezTo>
                    <a:cubicBezTo>
                      <a:pt x="603382" y="2938768"/>
                      <a:pt x="610225" y="2940568"/>
                      <a:pt x="626793" y="2945611"/>
                    </a:cubicBezTo>
                    <a:cubicBezTo>
                      <a:pt x="635076" y="2948132"/>
                      <a:pt x="645881" y="2951373"/>
                      <a:pt x="655246" y="2954255"/>
                    </a:cubicBezTo>
                    <a:cubicBezTo>
                      <a:pt x="664970" y="2956776"/>
                      <a:pt x="672893" y="2958937"/>
                      <a:pt x="676135" y="2959297"/>
                    </a:cubicBezTo>
                    <a:cubicBezTo>
                      <a:pt x="693423" y="2964339"/>
                      <a:pt x="690542" y="2963979"/>
                      <a:pt x="680817" y="2961458"/>
                    </a:cubicBezTo>
                    <a:cubicBezTo>
                      <a:pt x="676135" y="2960377"/>
                      <a:pt x="669292" y="2958577"/>
                      <a:pt x="662449" y="2956776"/>
                    </a:cubicBezTo>
                    <a:cubicBezTo>
                      <a:pt x="659207" y="2955695"/>
                      <a:pt x="655606" y="2954975"/>
                      <a:pt x="652364" y="2954255"/>
                    </a:cubicBezTo>
                    <a:cubicBezTo>
                      <a:pt x="649123" y="2953174"/>
                      <a:pt x="646241" y="2952454"/>
                      <a:pt x="643720" y="2951373"/>
                    </a:cubicBezTo>
                    <a:cubicBezTo>
                      <a:pt x="671093" y="2960737"/>
                      <a:pt x="703867" y="2971542"/>
                      <a:pt x="720435" y="2972623"/>
                    </a:cubicBezTo>
                    <a:cubicBezTo>
                      <a:pt x="720435" y="2972983"/>
                      <a:pt x="715753" y="2972623"/>
                      <a:pt x="707469" y="2970822"/>
                    </a:cubicBezTo>
                    <a:cubicBezTo>
                      <a:pt x="703507" y="2970102"/>
                      <a:pt x="698465" y="2969381"/>
                      <a:pt x="692702" y="2967941"/>
                    </a:cubicBezTo>
                    <a:cubicBezTo>
                      <a:pt x="687300" y="2966500"/>
                      <a:pt x="681177" y="2965059"/>
                      <a:pt x="674334" y="2963259"/>
                    </a:cubicBezTo>
                    <a:cubicBezTo>
                      <a:pt x="667851" y="2961458"/>
                      <a:pt x="660648" y="2959657"/>
                      <a:pt x="653445" y="2957856"/>
                    </a:cubicBezTo>
                    <a:cubicBezTo>
                      <a:pt x="646241" y="2955695"/>
                      <a:pt x="639038" y="2953534"/>
                      <a:pt x="631835" y="2951013"/>
                    </a:cubicBezTo>
                    <a:cubicBezTo>
                      <a:pt x="624632" y="2948852"/>
                      <a:pt x="617428" y="2946331"/>
                      <a:pt x="610225" y="2944170"/>
                    </a:cubicBezTo>
                    <a:cubicBezTo>
                      <a:pt x="603382" y="2941649"/>
                      <a:pt x="596539" y="2939128"/>
                      <a:pt x="590416" y="2936606"/>
                    </a:cubicBezTo>
                    <a:lnTo>
                      <a:pt x="607344" y="2943450"/>
                    </a:lnTo>
                    <a:cubicBezTo>
                      <a:pt x="610225" y="2944530"/>
                      <a:pt x="613107" y="2945611"/>
                      <a:pt x="615988" y="2946691"/>
                    </a:cubicBezTo>
                    <a:lnTo>
                      <a:pt x="624632" y="2949572"/>
                    </a:lnTo>
                    <a:cubicBezTo>
                      <a:pt x="618509" y="2947772"/>
                      <a:pt x="613827" y="2946331"/>
                      <a:pt x="609505" y="2944890"/>
                    </a:cubicBezTo>
                    <a:cubicBezTo>
                      <a:pt x="605183" y="2943450"/>
                      <a:pt x="601581" y="2941649"/>
                      <a:pt x="597259" y="2940208"/>
                    </a:cubicBezTo>
                    <a:cubicBezTo>
                      <a:pt x="593298" y="2938407"/>
                      <a:pt x="588615" y="2936967"/>
                      <a:pt x="583213" y="2934446"/>
                    </a:cubicBezTo>
                    <a:cubicBezTo>
                      <a:pt x="577811" y="2932284"/>
                      <a:pt x="570968" y="2929764"/>
                      <a:pt x="563044" y="2925802"/>
                    </a:cubicBezTo>
                    <a:cubicBezTo>
                      <a:pt x="570968" y="2929764"/>
                      <a:pt x="576730" y="2932284"/>
                      <a:pt x="581052" y="2934446"/>
                    </a:cubicBezTo>
                    <a:cubicBezTo>
                      <a:pt x="585014" y="2936246"/>
                      <a:pt x="587535" y="2937687"/>
                      <a:pt x="588615" y="2938407"/>
                    </a:cubicBezTo>
                    <a:cubicBezTo>
                      <a:pt x="590776" y="2939848"/>
                      <a:pt x="587895" y="2939488"/>
                      <a:pt x="583573" y="2938407"/>
                    </a:cubicBezTo>
                    <a:cubicBezTo>
                      <a:pt x="579251" y="2936606"/>
                      <a:pt x="586094" y="2939128"/>
                      <a:pt x="582133" y="2937327"/>
                    </a:cubicBezTo>
                    <a:cubicBezTo>
                      <a:pt x="568446" y="2931924"/>
                      <a:pt x="556921" y="2926162"/>
                      <a:pt x="549358" y="2923280"/>
                    </a:cubicBezTo>
                    <a:cubicBezTo>
                      <a:pt x="541794" y="2920039"/>
                      <a:pt x="537833" y="2918598"/>
                      <a:pt x="540714" y="2920399"/>
                    </a:cubicBezTo>
                    <a:cubicBezTo>
                      <a:pt x="515863" y="2911395"/>
                      <a:pt x="576730" y="2938768"/>
                      <a:pt x="595098" y="2945971"/>
                    </a:cubicBezTo>
                    <a:cubicBezTo>
                      <a:pt x="608785" y="2951733"/>
                      <a:pt x="623191" y="2956055"/>
                      <a:pt x="637237" y="2960737"/>
                    </a:cubicBezTo>
                    <a:cubicBezTo>
                      <a:pt x="685859" y="2974424"/>
                      <a:pt x="735562" y="2983788"/>
                      <a:pt x="785624" y="2989190"/>
                    </a:cubicBezTo>
                    <a:cubicBezTo>
                      <a:pt x="801472" y="2990991"/>
                      <a:pt x="815518" y="2992792"/>
                      <a:pt x="827763" y="2994232"/>
                    </a:cubicBezTo>
                    <a:cubicBezTo>
                      <a:pt x="840369" y="2995313"/>
                      <a:pt x="851174" y="2996394"/>
                      <a:pt x="861979" y="2997114"/>
                    </a:cubicBezTo>
                    <a:cubicBezTo>
                      <a:pt x="864500" y="2997114"/>
                      <a:pt x="867381" y="2997474"/>
                      <a:pt x="869902" y="2997834"/>
                    </a:cubicBezTo>
                    <a:cubicBezTo>
                      <a:pt x="872424" y="2997834"/>
                      <a:pt x="874945" y="2997834"/>
                      <a:pt x="877826" y="2998194"/>
                    </a:cubicBezTo>
                    <a:cubicBezTo>
                      <a:pt x="882868" y="2998194"/>
                      <a:pt x="888271" y="2998554"/>
                      <a:pt x="893313" y="2998915"/>
                    </a:cubicBezTo>
                    <a:cubicBezTo>
                      <a:pt x="903758" y="2999275"/>
                      <a:pt x="914563" y="3000355"/>
                      <a:pt x="927168" y="3000355"/>
                    </a:cubicBezTo>
                    <a:lnTo>
                      <a:pt x="940854" y="2998554"/>
                    </a:lnTo>
                    <a:cubicBezTo>
                      <a:pt x="998120" y="2998554"/>
                      <a:pt x="1052505" y="2999275"/>
                      <a:pt x="1015768" y="3001436"/>
                    </a:cubicBezTo>
                    <a:cubicBezTo>
                      <a:pt x="1013607" y="3000715"/>
                      <a:pt x="1006044" y="3001076"/>
                      <a:pt x="993798" y="3001076"/>
                    </a:cubicBezTo>
                    <a:cubicBezTo>
                      <a:pt x="991997" y="3001076"/>
                      <a:pt x="989116" y="3001436"/>
                      <a:pt x="985515" y="3001796"/>
                    </a:cubicBezTo>
                    <a:cubicBezTo>
                      <a:pt x="984434" y="3001796"/>
                      <a:pt x="983714" y="3001796"/>
                      <a:pt x="982633" y="3001796"/>
                    </a:cubicBezTo>
                    <a:cubicBezTo>
                      <a:pt x="1044221" y="3001076"/>
                      <a:pt x="1082398" y="3000715"/>
                      <a:pt x="1086000" y="3000715"/>
                    </a:cubicBezTo>
                    <a:cubicBezTo>
                      <a:pt x="981553" y="3003237"/>
                      <a:pt x="1080958" y="3003957"/>
                      <a:pt x="1063310" y="3007198"/>
                    </a:cubicBezTo>
                    <a:lnTo>
                      <a:pt x="1168837" y="3006118"/>
                    </a:lnTo>
                    <a:cubicBezTo>
                      <a:pt x="1105088" y="3005037"/>
                      <a:pt x="1167757" y="3004677"/>
                      <a:pt x="1190447" y="3004317"/>
                    </a:cubicBezTo>
                    <a:cubicBezTo>
                      <a:pt x="1196570" y="3006118"/>
                      <a:pt x="1275445" y="3004317"/>
                      <a:pt x="1312542" y="3004317"/>
                    </a:cubicBezTo>
                    <a:lnTo>
                      <a:pt x="1309661" y="3004317"/>
                    </a:lnTo>
                    <a:cubicBezTo>
                      <a:pt x="1343876" y="3005398"/>
                      <a:pt x="1404023" y="3005037"/>
                      <a:pt x="1446522" y="3004317"/>
                    </a:cubicBezTo>
                    <a:cubicBezTo>
                      <a:pt x="1444722" y="3003597"/>
                      <a:pt x="1499466" y="3000715"/>
                      <a:pt x="1525758" y="2999275"/>
                    </a:cubicBezTo>
                    <a:cubicBezTo>
                      <a:pt x="1452645" y="2998554"/>
                      <a:pt x="1495865" y="2997834"/>
                      <a:pt x="1490102" y="2996754"/>
                    </a:cubicBezTo>
                    <a:cubicBezTo>
                      <a:pt x="1497666" y="2996754"/>
                      <a:pt x="1511352" y="2996754"/>
                      <a:pt x="1512792" y="2996754"/>
                    </a:cubicBezTo>
                    <a:cubicBezTo>
                      <a:pt x="1523237" y="2996394"/>
                      <a:pt x="1498386" y="2996033"/>
                      <a:pt x="1496585" y="2995673"/>
                    </a:cubicBezTo>
                    <a:cubicBezTo>
                      <a:pt x="1418790" y="2996394"/>
                      <a:pt x="1338474" y="2996754"/>
                      <a:pt x="1306779" y="2999275"/>
                    </a:cubicBezTo>
                    <a:cubicBezTo>
                      <a:pt x="1330550" y="3000355"/>
                      <a:pt x="1347478" y="2998194"/>
                      <a:pt x="1374130" y="2999275"/>
                    </a:cubicBezTo>
                    <a:cubicBezTo>
                      <a:pt x="1335592" y="3001076"/>
                      <a:pt x="1285890" y="3000715"/>
                      <a:pt x="1221061" y="3000715"/>
                    </a:cubicBezTo>
                    <a:lnTo>
                      <a:pt x="1199811" y="2999275"/>
                    </a:lnTo>
                    <a:lnTo>
                      <a:pt x="1134622" y="2999995"/>
                    </a:lnTo>
                    <a:cubicBezTo>
                      <a:pt x="1161634" y="2999275"/>
                      <a:pt x="1145427" y="2997834"/>
                      <a:pt x="1213858" y="2997474"/>
                    </a:cubicBezTo>
                    <a:cubicBezTo>
                      <a:pt x="1205214" y="2996033"/>
                      <a:pt x="1146147" y="2997474"/>
                      <a:pt x="1104368" y="2997474"/>
                    </a:cubicBezTo>
                    <a:lnTo>
                      <a:pt x="1083119" y="2999275"/>
                    </a:lnTo>
                    <a:cubicBezTo>
                      <a:pt x="1091402" y="2998194"/>
                      <a:pt x="1001722" y="2997834"/>
                      <a:pt x="1065471" y="2996394"/>
                    </a:cubicBezTo>
                    <a:lnTo>
                      <a:pt x="1168837" y="2994953"/>
                    </a:lnTo>
                    <a:lnTo>
                      <a:pt x="1140024" y="2993512"/>
                    </a:lnTo>
                    <a:lnTo>
                      <a:pt x="1227544" y="2993512"/>
                    </a:lnTo>
                    <a:cubicBezTo>
                      <a:pt x="1227544" y="2993152"/>
                      <a:pt x="1207015" y="2994232"/>
                      <a:pt x="1207015" y="2994232"/>
                    </a:cubicBezTo>
                    <a:cubicBezTo>
                      <a:pt x="1347478" y="2992792"/>
                      <a:pt x="1248433" y="2998194"/>
                      <a:pt x="1389977" y="2995673"/>
                    </a:cubicBezTo>
                    <a:cubicBezTo>
                      <a:pt x="1434277" y="2993152"/>
                      <a:pt x="1481819" y="2993152"/>
                      <a:pt x="1568618" y="2993512"/>
                    </a:cubicBezTo>
                    <a:cubicBezTo>
                      <a:pt x="1505949" y="2993872"/>
                      <a:pt x="1562135" y="2995313"/>
                      <a:pt x="1538724" y="2996394"/>
                    </a:cubicBezTo>
                    <a:cubicBezTo>
                      <a:pt x="1602833" y="2997474"/>
                      <a:pt x="1624443" y="2995313"/>
                      <a:pt x="1657578" y="2994593"/>
                    </a:cubicBezTo>
                    <a:cubicBezTo>
                      <a:pt x="1673785" y="2995673"/>
                      <a:pt x="1685310" y="2996754"/>
                      <a:pt x="1628405" y="2996754"/>
                    </a:cubicBezTo>
                    <a:cubicBezTo>
                      <a:pt x="1621201" y="2999275"/>
                      <a:pt x="1703679" y="2996394"/>
                      <a:pt x="1708721" y="2998915"/>
                    </a:cubicBezTo>
                    <a:cubicBezTo>
                      <a:pt x="1803444" y="2998915"/>
                      <a:pt x="1841261" y="2996754"/>
                      <a:pt x="1883400" y="2994953"/>
                    </a:cubicBezTo>
                    <a:cubicBezTo>
                      <a:pt x="1925539" y="2993152"/>
                      <a:pt x="1926259" y="2993152"/>
                      <a:pt x="1956873" y="2993152"/>
                    </a:cubicBezTo>
                    <a:cubicBezTo>
                      <a:pt x="1964436" y="2993152"/>
                      <a:pt x="1972720" y="2993152"/>
                      <a:pt x="1981364" y="2993152"/>
                    </a:cubicBezTo>
                    <a:cubicBezTo>
                      <a:pt x="1988927" y="2993152"/>
                      <a:pt x="1996491" y="2993152"/>
                      <a:pt x="2004774" y="2993152"/>
                    </a:cubicBezTo>
                    <a:cubicBezTo>
                      <a:pt x="2006935" y="2993152"/>
                      <a:pt x="2009457" y="2993152"/>
                      <a:pt x="2011978" y="2993152"/>
                    </a:cubicBezTo>
                    <a:lnTo>
                      <a:pt x="2015579" y="2993152"/>
                    </a:lnTo>
                    <a:cubicBezTo>
                      <a:pt x="2015579" y="2993152"/>
                      <a:pt x="2015940" y="2993152"/>
                      <a:pt x="2016300" y="2993512"/>
                    </a:cubicBezTo>
                    <a:lnTo>
                      <a:pt x="2016300" y="2994232"/>
                    </a:lnTo>
                    <a:cubicBezTo>
                      <a:pt x="2016660" y="2994232"/>
                      <a:pt x="2017740" y="2995673"/>
                      <a:pt x="2017740" y="2995673"/>
                    </a:cubicBezTo>
                    <a:cubicBezTo>
                      <a:pt x="2020622" y="2999635"/>
                      <a:pt x="2023143" y="3003597"/>
                      <a:pt x="2026024" y="3007919"/>
                    </a:cubicBezTo>
                    <a:cubicBezTo>
                      <a:pt x="2029986" y="3013681"/>
                      <a:pt x="2033948" y="3019804"/>
                      <a:pt x="2038270" y="3025927"/>
                    </a:cubicBezTo>
                    <a:cubicBezTo>
                      <a:pt x="2041151" y="3030249"/>
                      <a:pt x="2044392" y="3034931"/>
                      <a:pt x="2047994" y="3039613"/>
                    </a:cubicBezTo>
                    <a:cubicBezTo>
                      <a:pt x="2051235" y="3044295"/>
                      <a:pt x="2054837" y="3049337"/>
                      <a:pt x="2058439" y="3054380"/>
                    </a:cubicBezTo>
                    <a:cubicBezTo>
                      <a:pt x="2060239" y="3056901"/>
                      <a:pt x="2062040" y="3059422"/>
                      <a:pt x="2064201" y="3062303"/>
                    </a:cubicBezTo>
                    <a:cubicBezTo>
                      <a:pt x="2066362" y="3064824"/>
                      <a:pt x="2068163" y="3067345"/>
                      <a:pt x="2070324" y="3070227"/>
                    </a:cubicBezTo>
                    <a:lnTo>
                      <a:pt x="2064561" y="3064464"/>
                    </a:lnTo>
                    <a:cubicBezTo>
                      <a:pt x="2107421" y="3117768"/>
                      <a:pt x="2145238" y="3156666"/>
                      <a:pt x="2184136" y="3192322"/>
                    </a:cubicBezTo>
                    <a:cubicBezTo>
                      <a:pt x="2193860" y="3200966"/>
                      <a:pt x="2203584" y="3209970"/>
                      <a:pt x="2214029" y="3218254"/>
                    </a:cubicBezTo>
                    <a:cubicBezTo>
                      <a:pt x="2219071" y="3222576"/>
                      <a:pt x="2224113" y="3226537"/>
                      <a:pt x="2229516" y="3230859"/>
                    </a:cubicBezTo>
                    <a:cubicBezTo>
                      <a:pt x="2234558" y="3235181"/>
                      <a:pt x="2239961" y="3239503"/>
                      <a:pt x="2245363" y="3243465"/>
                    </a:cubicBezTo>
                    <a:cubicBezTo>
                      <a:pt x="2256528" y="3251749"/>
                      <a:pt x="2267693" y="3260032"/>
                      <a:pt x="2279218" y="3268676"/>
                    </a:cubicBezTo>
                    <a:cubicBezTo>
                      <a:pt x="2291464" y="3276960"/>
                      <a:pt x="2303709" y="3285244"/>
                      <a:pt x="2317035" y="3294248"/>
                    </a:cubicBezTo>
                    <a:cubicBezTo>
                      <a:pt x="2330721" y="3303612"/>
                      <a:pt x="2344768" y="3312616"/>
                      <a:pt x="2358814" y="3321620"/>
                    </a:cubicBezTo>
                    <a:cubicBezTo>
                      <a:pt x="2372861" y="3330624"/>
                      <a:pt x="2387627" y="3338548"/>
                      <a:pt x="2402034" y="3347192"/>
                    </a:cubicBezTo>
                    <a:cubicBezTo>
                      <a:pt x="2391949" y="3341789"/>
                      <a:pt x="2373581" y="3332425"/>
                      <a:pt x="2360615" y="3325942"/>
                    </a:cubicBezTo>
                    <a:cubicBezTo>
                      <a:pt x="2348009" y="3319099"/>
                      <a:pt x="2340806" y="3315497"/>
                      <a:pt x="2352331" y="3323421"/>
                    </a:cubicBezTo>
                    <a:cubicBezTo>
                      <a:pt x="2342247" y="3316218"/>
                      <a:pt x="2331802" y="3309375"/>
                      <a:pt x="2321357" y="3302532"/>
                    </a:cubicBezTo>
                    <a:cubicBezTo>
                      <a:pt x="2315955" y="3299290"/>
                      <a:pt x="2310913" y="3295328"/>
                      <a:pt x="2305870" y="3291727"/>
                    </a:cubicBezTo>
                    <a:cubicBezTo>
                      <a:pt x="2300828" y="3288125"/>
                      <a:pt x="2295426" y="3284524"/>
                      <a:pt x="2290023" y="3280562"/>
                    </a:cubicBezTo>
                    <a:cubicBezTo>
                      <a:pt x="2284621" y="3276960"/>
                      <a:pt x="2279579" y="3273359"/>
                      <a:pt x="2274176" y="3269396"/>
                    </a:cubicBezTo>
                    <a:cubicBezTo>
                      <a:pt x="2269134" y="3265435"/>
                      <a:pt x="2263731" y="3261473"/>
                      <a:pt x="2258689" y="3257511"/>
                    </a:cubicBezTo>
                    <a:cubicBezTo>
                      <a:pt x="2248604" y="3249588"/>
                      <a:pt x="2237800" y="3241664"/>
                      <a:pt x="2228075" y="3233020"/>
                    </a:cubicBezTo>
                    <a:cubicBezTo>
                      <a:pt x="2223393" y="3230139"/>
                      <a:pt x="2239600" y="3244185"/>
                      <a:pt x="2246804" y="3249948"/>
                    </a:cubicBezTo>
                    <a:cubicBezTo>
                      <a:pt x="2243562" y="3247427"/>
                      <a:pt x="2240681" y="3245266"/>
                      <a:pt x="2237800" y="3243105"/>
                    </a:cubicBezTo>
                    <a:cubicBezTo>
                      <a:pt x="2234918" y="3240944"/>
                      <a:pt x="2232397" y="3238783"/>
                      <a:pt x="2229876" y="3236622"/>
                    </a:cubicBezTo>
                    <a:cubicBezTo>
                      <a:pt x="2224834" y="3232300"/>
                      <a:pt x="2220152" y="3228338"/>
                      <a:pt x="2215109" y="3224016"/>
                    </a:cubicBezTo>
                    <a:cubicBezTo>
                      <a:pt x="2210067" y="3219694"/>
                      <a:pt x="2204665" y="3215372"/>
                      <a:pt x="2198902" y="3209970"/>
                    </a:cubicBezTo>
                    <a:cubicBezTo>
                      <a:pt x="2193140" y="3204567"/>
                      <a:pt x="2186656" y="3198805"/>
                      <a:pt x="2178733" y="3191962"/>
                    </a:cubicBezTo>
                    <a:cubicBezTo>
                      <a:pt x="2179814" y="3193763"/>
                      <a:pt x="2213309" y="3224736"/>
                      <a:pt x="2187377" y="3202046"/>
                    </a:cubicBezTo>
                    <a:lnTo>
                      <a:pt x="2166848" y="3182237"/>
                    </a:lnTo>
                    <a:lnTo>
                      <a:pt x="2147039" y="3161708"/>
                    </a:lnTo>
                    <a:cubicBezTo>
                      <a:pt x="2143437" y="3158467"/>
                      <a:pt x="2140556" y="3155585"/>
                      <a:pt x="2137674" y="3152704"/>
                    </a:cubicBezTo>
                    <a:cubicBezTo>
                      <a:pt x="2134793" y="3149823"/>
                      <a:pt x="2132272" y="3147302"/>
                      <a:pt x="2130111" y="3145141"/>
                    </a:cubicBezTo>
                    <a:cubicBezTo>
                      <a:pt x="2125429" y="3140459"/>
                      <a:pt x="2121827" y="3136857"/>
                      <a:pt x="2118946" y="3133975"/>
                    </a:cubicBezTo>
                    <a:cubicBezTo>
                      <a:pt x="2112823" y="3128213"/>
                      <a:pt x="2108861" y="3124611"/>
                      <a:pt x="2104900" y="3120650"/>
                    </a:cubicBezTo>
                    <a:cubicBezTo>
                      <a:pt x="2100938" y="3116688"/>
                      <a:pt x="2096616" y="3112366"/>
                      <a:pt x="2089773" y="3104802"/>
                    </a:cubicBezTo>
                    <a:cubicBezTo>
                      <a:pt x="2082930" y="3097239"/>
                      <a:pt x="2073926" y="3086074"/>
                      <a:pt x="2059879" y="3068426"/>
                    </a:cubicBezTo>
                    <a:cubicBezTo>
                      <a:pt x="2065642" y="3074549"/>
                      <a:pt x="2074286" y="3083913"/>
                      <a:pt x="2084370" y="3094718"/>
                    </a:cubicBezTo>
                    <a:cubicBezTo>
                      <a:pt x="2089413" y="3100120"/>
                      <a:pt x="2095175" y="3105883"/>
                      <a:pt x="2100938" y="3112006"/>
                    </a:cubicBezTo>
                    <a:cubicBezTo>
                      <a:pt x="2103819" y="3114887"/>
                      <a:pt x="2106701" y="3118128"/>
                      <a:pt x="2109582" y="3121370"/>
                    </a:cubicBezTo>
                    <a:cubicBezTo>
                      <a:pt x="2112463" y="3124611"/>
                      <a:pt x="2115705" y="3127493"/>
                      <a:pt x="2118586" y="3130734"/>
                    </a:cubicBezTo>
                    <a:cubicBezTo>
                      <a:pt x="2090853" y="3100841"/>
                      <a:pt x="2156403" y="3169632"/>
                      <a:pt x="2131552" y="3141899"/>
                    </a:cubicBezTo>
                    <a:cubicBezTo>
                      <a:pt x="2110302" y="3121370"/>
                      <a:pt x="2095896" y="3105162"/>
                      <a:pt x="2080408" y="3086434"/>
                    </a:cubicBezTo>
                    <a:cubicBezTo>
                      <a:pt x="2076447" y="3081752"/>
                      <a:pt x="2072845" y="3076710"/>
                      <a:pt x="2068523" y="3071667"/>
                    </a:cubicBezTo>
                    <a:cubicBezTo>
                      <a:pt x="2064561" y="3066625"/>
                      <a:pt x="2060239" y="3061223"/>
                      <a:pt x="2055917" y="3055460"/>
                    </a:cubicBezTo>
                    <a:cubicBezTo>
                      <a:pt x="2051595" y="3049698"/>
                      <a:pt x="2046913" y="3043575"/>
                      <a:pt x="2041871" y="3036732"/>
                    </a:cubicBezTo>
                    <a:cubicBezTo>
                      <a:pt x="2039350" y="3033490"/>
                      <a:pt x="2036829" y="3029889"/>
                      <a:pt x="2034308" y="3026287"/>
                    </a:cubicBezTo>
                    <a:cubicBezTo>
                      <a:pt x="2030706" y="3021245"/>
                      <a:pt x="2027104" y="3016203"/>
                      <a:pt x="2023503" y="3011160"/>
                    </a:cubicBezTo>
                    <a:cubicBezTo>
                      <a:pt x="2026024" y="3014402"/>
                      <a:pt x="2027825" y="3017283"/>
                      <a:pt x="2029626" y="3019804"/>
                    </a:cubicBezTo>
                    <a:cubicBezTo>
                      <a:pt x="2030706" y="3021245"/>
                      <a:pt x="2031787" y="3022685"/>
                      <a:pt x="2033227" y="3024486"/>
                    </a:cubicBezTo>
                    <a:cubicBezTo>
                      <a:pt x="2035748" y="3027728"/>
                      <a:pt x="2038630" y="3032410"/>
                      <a:pt x="2044753" y="3039973"/>
                    </a:cubicBezTo>
                    <a:lnTo>
                      <a:pt x="2040431" y="3034211"/>
                    </a:lnTo>
                    <a:lnTo>
                      <a:pt x="2036469" y="3028448"/>
                    </a:lnTo>
                    <a:lnTo>
                      <a:pt x="2027104" y="3014402"/>
                    </a:lnTo>
                    <a:lnTo>
                      <a:pt x="2019541" y="3003237"/>
                    </a:lnTo>
                    <a:lnTo>
                      <a:pt x="2015579" y="2997834"/>
                    </a:lnTo>
                    <a:lnTo>
                      <a:pt x="2014499" y="2996394"/>
                    </a:lnTo>
                    <a:lnTo>
                      <a:pt x="2014499" y="2995673"/>
                    </a:lnTo>
                    <a:cubicBezTo>
                      <a:pt x="2013778" y="2995673"/>
                      <a:pt x="2013778" y="2994953"/>
                      <a:pt x="2013418" y="2995313"/>
                    </a:cubicBezTo>
                    <a:lnTo>
                      <a:pt x="2010177" y="2995313"/>
                    </a:lnTo>
                    <a:cubicBezTo>
                      <a:pt x="2010177" y="2995313"/>
                      <a:pt x="1983885" y="2995313"/>
                      <a:pt x="1983885" y="2995313"/>
                    </a:cubicBezTo>
                    <a:lnTo>
                      <a:pt x="1925899" y="2995313"/>
                    </a:lnTo>
                    <a:cubicBezTo>
                      <a:pt x="1954712" y="2996033"/>
                      <a:pt x="1829735" y="2996394"/>
                      <a:pt x="1840540" y="2998194"/>
                    </a:cubicBezTo>
                    <a:cubicBezTo>
                      <a:pt x="1902488" y="2998554"/>
                      <a:pt x="1924458" y="2998194"/>
                      <a:pt x="1948229" y="2998194"/>
                    </a:cubicBezTo>
                    <a:cubicBezTo>
                      <a:pt x="1961555" y="2998194"/>
                      <a:pt x="1975601" y="2998194"/>
                      <a:pt x="1996131" y="2998194"/>
                    </a:cubicBezTo>
                    <a:cubicBezTo>
                      <a:pt x="2000092" y="2998194"/>
                      <a:pt x="2004414" y="2998194"/>
                      <a:pt x="2008736" y="2998194"/>
                    </a:cubicBezTo>
                    <a:cubicBezTo>
                      <a:pt x="2009817" y="2998194"/>
                      <a:pt x="2010897" y="2998194"/>
                      <a:pt x="2011978" y="2998194"/>
                    </a:cubicBezTo>
                    <a:cubicBezTo>
                      <a:pt x="2012698" y="2999275"/>
                      <a:pt x="2013418" y="2999995"/>
                      <a:pt x="2013778" y="3001076"/>
                    </a:cubicBezTo>
                    <a:cubicBezTo>
                      <a:pt x="2015219" y="3002876"/>
                      <a:pt x="2016300" y="3005037"/>
                      <a:pt x="2017740" y="3006838"/>
                    </a:cubicBezTo>
                    <a:cubicBezTo>
                      <a:pt x="2022062" y="3012961"/>
                      <a:pt x="2026744" y="3019804"/>
                      <a:pt x="2031787" y="3027367"/>
                    </a:cubicBezTo>
                    <a:cubicBezTo>
                      <a:pt x="2033587" y="3029889"/>
                      <a:pt x="2035388" y="3032770"/>
                      <a:pt x="2037189" y="3035291"/>
                    </a:cubicBezTo>
                    <a:cubicBezTo>
                      <a:pt x="2038990" y="3038172"/>
                      <a:pt x="2041151" y="3041054"/>
                      <a:pt x="2043312" y="3043935"/>
                    </a:cubicBezTo>
                    <a:cubicBezTo>
                      <a:pt x="2047634" y="3049698"/>
                      <a:pt x="2052316" y="3056180"/>
                      <a:pt x="2057358" y="3063384"/>
                    </a:cubicBezTo>
                    <a:cubicBezTo>
                      <a:pt x="2051595" y="3055460"/>
                      <a:pt x="2045113" y="3047176"/>
                      <a:pt x="2038630" y="3038893"/>
                    </a:cubicBezTo>
                    <a:cubicBezTo>
                      <a:pt x="2031787" y="3029889"/>
                      <a:pt x="2027825" y="3024486"/>
                      <a:pt x="2015579" y="3007559"/>
                    </a:cubicBezTo>
                    <a:cubicBezTo>
                      <a:pt x="2014139" y="3005758"/>
                      <a:pt x="2013058" y="3003957"/>
                      <a:pt x="2011618" y="3002156"/>
                    </a:cubicBezTo>
                    <a:lnTo>
                      <a:pt x="2010537" y="3000715"/>
                    </a:lnTo>
                    <a:cubicBezTo>
                      <a:pt x="2010537" y="3000715"/>
                      <a:pt x="2010537" y="3000715"/>
                      <a:pt x="2010537" y="3000715"/>
                    </a:cubicBezTo>
                    <a:lnTo>
                      <a:pt x="2010177" y="3000715"/>
                    </a:lnTo>
                    <a:cubicBezTo>
                      <a:pt x="2010177" y="3000715"/>
                      <a:pt x="2009457" y="3000715"/>
                      <a:pt x="2009457" y="3000715"/>
                    </a:cubicBezTo>
                    <a:lnTo>
                      <a:pt x="2006215" y="3000715"/>
                    </a:lnTo>
                    <a:cubicBezTo>
                      <a:pt x="2001893" y="3000715"/>
                      <a:pt x="1997931" y="3000715"/>
                      <a:pt x="1993609" y="3001076"/>
                    </a:cubicBezTo>
                    <a:cubicBezTo>
                      <a:pt x="1991449" y="3001076"/>
                      <a:pt x="1989648" y="3001076"/>
                      <a:pt x="1987487" y="3001076"/>
                    </a:cubicBezTo>
                    <a:lnTo>
                      <a:pt x="1984605" y="3001076"/>
                    </a:lnTo>
                    <a:cubicBezTo>
                      <a:pt x="1984605" y="3001076"/>
                      <a:pt x="1982805" y="3001076"/>
                      <a:pt x="1982805" y="3001076"/>
                    </a:cubicBezTo>
                    <a:cubicBezTo>
                      <a:pt x="1980283" y="3001076"/>
                      <a:pt x="1978122" y="3001076"/>
                      <a:pt x="1975961" y="3001076"/>
                    </a:cubicBezTo>
                    <a:cubicBezTo>
                      <a:pt x="1966957" y="3001436"/>
                      <a:pt x="1959394" y="3002156"/>
                      <a:pt x="1953271" y="3002516"/>
                    </a:cubicBezTo>
                    <a:cubicBezTo>
                      <a:pt x="1952191" y="3002516"/>
                      <a:pt x="1950030" y="3002516"/>
                      <a:pt x="1945708" y="3002516"/>
                    </a:cubicBezTo>
                    <a:cubicBezTo>
                      <a:pt x="1924098" y="3004317"/>
                      <a:pt x="1946068" y="3005037"/>
                      <a:pt x="1945708" y="3008279"/>
                    </a:cubicBezTo>
                    <a:cubicBezTo>
                      <a:pt x="1953631" y="3008279"/>
                      <a:pt x="1961555" y="3007919"/>
                      <a:pt x="1969118" y="3007559"/>
                    </a:cubicBezTo>
                    <a:cubicBezTo>
                      <a:pt x="1972720" y="3007559"/>
                      <a:pt x="1976682" y="3007559"/>
                      <a:pt x="1980283" y="3007559"/>
                    </a:cubicBezTo>
                    <a:cubicBezTo>
                      <a:pt x="1984965" y="3007559"/>
                      <a:pt x="1989287" y="3007559"/>
                      <a:pt x="1993969" y="3007559"/>
                    </a:cubicBezTo>
                    <a:cubicBezTo>
                      <a:pt x="1996491" y="3007559"/>
                      <a:pt x="1999012" y="3007559"/>
                      <a:pt x="2001533" y="3007559"/>
                    </a:cubicBezTo>
                    <a:lnTo>
                      <a:pt x="2005495" y="3007559"/>
                    </a:lnTo>
                    <a:cubicBezTo>
                      <a:pt x="2006215" y="3007559"/>
                      <a:pt x="2006935" y="3007559"/>
                      <a:pt x="2007296" y="3007559"/>
                    </a:cubicBezTo>
                    <a:lnTo>
                      <a:pt x="2008376" y="3008999"/>
                    </a:lnTo>
                    <a:cubicBezTo>
                      <a:pt x="2011257" y="3013321"/>
                      <a:pt x="2014139" y="3017283"/>
                      <a:pt x="2017020" y="3021605"/>
                    </a:cubicBezTo>
                    <a:cubicBezTo>
                      <a:pt x="2021342" y="3027728"/>
                      <a:pt x="2025304" y="3033850"/>
                      <a:pt x="2029626" y="3039973"/>
                    </a:cubicBezTo>
                    <a:cubicBezTo>
                      <a:pt x="2046193" y="3062663"/>
                      <a:pt x="2063481" y="3086434"/>
                      <a:pt x="2088692" y="3114167"/>
                    </a:cubicBezTo>
                    <a:cubicBezTo>
                      <a:pt x="2094095" y="3118849"/>
                      <a:pt x="2087252" y="3110205"/>
                      <a:pt x="2076447" y="3096879"/>
                    </a:cubicBezTo>
                    <a:cubicBezTo>
                      <a:pt x="2071044" y="3090036"/>
                      <a:pt x="2064922" y="3082112"/>
                      <a:pt x="2058439" y="3073829"/>
                    </a:cubicBezTo>
                    <a:cubicBezTo>
                      <a:pt x="2055197" y="3069867"/>
                      <a:pt x="2051956" y="3065545"/>
                      <a:pt x="2049075" y="3061583"/>
                    </a:cubicBezTo>
                    <a:cubicBezTo>
                      <a:pt x="2045833" y="3057621"/>
                      <a:pt x="2042952" y="3053659"/>
                      <a:pt x="2040070" y="3049698"/>
                    </a:cubicBezTo>
                    <a:cubicBezTo>
                      <a:pt x="2053396" y="3067345"/>
                      <a:pt x="2067443" y="3083913"/>
                      <a:pt x="2081849" y="3100841"/>
                    </a:cubicBezTo>
                    <a:cubicBezTo>
                      <a:pt x="2078608" y="3097959"/>
                      <a:pt x="2075726" y="3094718"/>
                      <a:pt x="2072845" y="3091476"/>
                    </a:cubicBezTo>
                    <a:cubicBezTo>
                      <a:pt x="2108141" y="3134696"/>
                      <a:pt x="2147039" y="3175034"/>
                      <a:pt x="2188818" y="3211771"/>
                    </a:cubicBezTo>
                    <a:cubicBezTo>
                      <a:pt x="2176932" y="3201326"/>
                      <a:pt x="2169009" y="3194483"/>
                      <a:pt x="2162165" y="3188720"/>
                    </a:cubicBezTo>
                    <a:cubicBezTo>
                      <a:pt x="2155683" y="3182958"/>
                      <a:pt x="2150280" y="3178276"/>
                      <a:pt x="2144157" y="3172873"/>
                    </a:cubicBezTo>
                    <a:lnTo>
                      <a:pt x="2155683" y="3184398"/>
                    </a:lnTo>
                    <a:cubicBezTo>
                      <a:pt x="2157483" y="3186199"/>
                      <a:pt x="2159644" y="3188360"/>
                      <a:pt x="2161445" y="3190161"/>
                    </a:cubicBezTo>
                    <a:lnTo>
                      <a:pt x="2167568" y="3195563"/>
                    </a:lnTo>
                    <a:cubicBezTo>
                      <a:pt x="2175492" y="3203127"/>
                      <a:pt x="2183775" y="3210690"/>
                      <a:pt x="2192059" y="3218614"/>
                    </a:cubicBezTo>
                    <a:cubicBezTo>
                      <a:pt x="2189898" y="3213932"/>
                      <a:pt x="2192419" y="3215372"/>
                      <a:pt x="2208987" y="3228698"/>
                    </a:cubicBezTo>
                    <a:cubicBezTo>
                      <a:pt x="2214029" y="3233020"/>
                      <a:pt x="2219071" y="3237342"/>
                      <a:pt x="2224113" y="3241304"/>
                    </a:cubicBezTo>
                    <a:cubicBezTo>
                      <a:pt x="2226635" y="3243465"/>
                      <a:pt x="2229156" y="3245266"/>
                      <a:pt x="2231317" y="3247427"/>
                    </a:cubicBezTo>
                    <a:cubicBezTo>
                      <a:pt x="2233838" y="3249227"/>
                      <a:pt x="2236359" y="3251028"/>
                      <a:pt x="2238520" y="3252829"/>
                    </a:cubicBezTo>
                    <a:cubicBezTo>
                      <a:pt x="2248244" y="3260032"/>
                      <a:pt x="2257248" y="3266876"/>
                      <a:pt x="2265532" y="3273719"/>
                    </a:cubicBezTo>
                    <a:cubicBezTo>
                      <a:pt x="2269854" y="3276960"/>
                      <a:pt x="2274176" y="3279841"/>
                      <a:pt x="2278138" y="3282723"/>
                    </a:cubicBezTo>
                    <a:cubicBezTo>
                      <a:pt x="2282100" y="3285604"/>
                      <a:pt x="2286422" y="3288485"/>
                      <a:pt x="2290023" y="3291006"/>
                    </a:cubicBezTo>
                    <a:cubicBezTo>
                      <a:pt x="2297947" y="3296409"/>
                      <a:pt x="2305150" y="3301451"/>
                      <a:pt x="2311993" y="3306493"/>
                    </a:cubicBezTo>
                    <a:cubicBezTo>
                      <a:pt x="2326039" y="3315497"/>
                      <a:pt x="2338285" y="3323781"/>
                      <a:pt x="2349090" y="3330624"/>
                    </a:cubicBezTo>
                    <a:cubicBezTo>
                      <a:pt x="2354492" y="3334226"/>
                      <a:pt x="2359534" y="3337467"/>
                      <a:pt x="2364577" y="3340349"/>
                    </a:cubicBezTo>
                    <a:cubicBezTo>
                      <a:pt x="2369259" y="3343230"/>
                      <a:pt x="2373941" y="3346111"/>
                      <a:pt x="2378263" y="3348632"/>
                    </a:cubicBezTo>
                    <a:cubicBezTo>
                      <a:pt x="2381865" y="3350433"/>
                      <a:pt x="2386187" y="3352954"/>
                      <a:pt x="2389428" y="3354755"/>
                    </a:cubicBezTo>
                    <a:cubicBezTo>
                      <a:pt x="2385827" y="3352234"/>
                      <a:pt x="2387987" y="3352954"/>
                      <a:pt x="2394470" y="3355835"/>
                    </a:cubicBezTo>
                    <a:cubicBezTo>
                      <a:pt x="2397712" y="3357276"/>
                      <a:pt x="2401674" y="3359437"/>
                      <a:pt x="2406356" y="3361598"/>
                    </a:cubicBezTo>
                    <a:cubicBezTo>
                      <a:pt x="2411038" y="3363759"/>
                      <a:pt x="2416800" y="3366280"/>
                      <a:pt x="2422563" y="3368802"/>
                    </a:cubicBezTo>
                    <a:cubicBezTo>
                      <a:pt x="2428326" y="3371323"/>
                      <a:pt x="2434448" y="3374204"/>
                      <a:pt x="2440931" y="3377085"/>
                    </a:cubicBezTo>
                    <a:cubicBezTo>
                      <a:pt x="2444173" y="3378526"/>
                      <a:pt x="2447054" y="3379967"/>
                      <a:pt x="2450295" y="3381407"/>
                    </a:cubicBezTo>
                    <a:cubicBezTo>
                      <a:pt x="2451736" y="3382128"/>
                      <a:pt x="2453537" y="3382848"/>
                      <a:pt x="2454978" y="3383568"/>
                    </a:cubicBezTo>
                    <a:cubicBezTo>
                      <a:pt x="2456418" y="3384288"/>
                      <a:pt x="2458219" y="3384648"/>
                      <a:pt x="2459660" y="3385369"/>
                    </a:cubicBezTo>
                    <a:cubicBezTo>
                      <a:pt x="2471905" y="3390411"/>
                      <a:pt x="2483430" y="3394733"/>
                      <a:pt x="2491354" y="3397615"/>
                    </a:cubicBezTo>
                    <a:cubicBezTo>
                      <a:pt x="2490634" y="3397615"/>
                      <a:pt x="2493515" y="3399415"/>
                      <a:pt x="2498917" y="3401936"/>
                    </a:cubicBezTo>
                    <a:cubicBezTo>
                      <a:pt x="2501439" y="3403017"/>
                      <a:pt x="2504680" y="3404457"/>
                      <a:pt x="2507921" y="3406258"/>
                    </a:cubicBezTo>
                    <a:cubicBezTo>
                      <a:pt x="2511523" y="3407699"/>
                      <a:pt x="2515485" y="3409140"/>
                      <a:pt x="2519447" y="3410941"/>
                    </a:cubicBezTo>
                    <a:cubicBezTo>
                      <a:pt x="2527730" y="3414182"/>
                      <a:pt x="2537095" y="3417784"/>
                      <a:pt x="2546099" y="3421385"/>
                    </a:cubicBezTo>
                    <a:cubicBezTo>
                      <a:pt x="2550781" y="3423186"/>
                      <a:pt x="2555103" y="3424987"/>
                      <a:pt x="2559425" y="3426788"/>
                    </a:cubicBezTo>
                    <a:cubicBezTo>
                      <a:pt x="2561586" y="3427508"/>
                      <a:pt x="2563747" y="3428589"/>
                      <a:pt x="2565547" y="3429309"/>
                    </a:cubicBezTo>
                    <a:cubicBezTo>
                      <a:pt x="2567709" y="3430029"/>
                      <a:pt x="2569509" y="3430749"/>
                      <a:pt x="2571310" y="3431470"/>
                    </a:cubicBezTo>
                    <a:cubicBezTo>
                      <a:pt x="2579594" y="3432910"/>
                      <a:pt x="2578513" y="3431470"/>
                      <a:pt x="2571310" y="3427508"/>
                    </a:cubicBezTo>
                    <a:cubicBezTo>
                      <a:pt x="2564107" y="3423906"/>
                      <a:pt x="2550421" y="3417063"/>
                      <a:pt x="2533133" y="3409500"/>
                    </a:cubicBezTo>
                    <a:cubicBezTo>
                      <a:pt x="2524489" y="3406619"/>
                      <a:pt x="2517646" y="3404097"/>
                      <a:pt x="2511523" y="3401936"/>
                    </a:cubicBezTo>
                    <a:cubicBezTo>
                      <a:pt x="2505761" y="3399776"/>
                      <a:pt x="2501439" y="3397975"/>
                      <a:pt x="2497837" y="3396534"/>
                    </a:cubicBezTo>
                    <a:cubicBezTo>
                      <a:pt x="2490634" y="3393653"/>
                      <a:pt x="2487032" y="3392572"/>
                      <a:pt x="2484151" y="3391492"/>
                    </a:cubicBezTo>
                    <a:cubicBezTo>
                      <a:pt x="2479108" y="3390051"/>
                      <a:pt x="2478028" y="3390411"/>
                      <a:pt x="2461821" y="3384648"/>
                    </a:cubicBezTo>
                    <a:lnTo>
                      <a:pt x="2454978" y="3381767"/>
                    </a:lnTo>
                    <a:lnTo>
                      <a:pt x="2448495" y="3378526"/>
                    </a:lnTo>
                    <a:lnTo>
                      <a:pt x="2435169" y="3372403"/>
                    </a:lnTo>
                    <a:lnTo>
                      <a:pt x="2408877" y="3359798"/>
                    </a:lnTo>
                    <a:cubicBezTo>
                      <a:pt x="2404555" y="3357636"/>
                      <a:pt x="2400233" y="3355475"/>
                      <a:pt x="2395911" y="3352954"/>
                    </a:cubicBezTo>
                    <a:lnTo>
                      <a:pt x="2382945" y="3346111"/>
                    </a:lnTo>
                    <a:lnTo>
                      <a:pt x="2357014" y="3332425"/>
                    </a:lnTo>
                    <a:lnTo>
                      <a:pt x="2380784" y="3343590"/>
                    </a:lnTo>
                    <a:cubicBezTo>
                      <a:pt x="2374301" y="3339989"/>
                      <a:pt x="2368178" y="3336387"/>
                      <a:pt x="2362056" y="3332785"/>
                    </a:cubicBezTo>
                    <a:cubicBezTo>
                      <a:pt x="2358814" y="3330985"/>
                      <a:pt x="2355933" y="3329184"/>
                      <a:pt x="2353052" y="3327383"/>
                    </a:cubicBezTo>
                    <a:cubicBezTo>
                      <a:pt x="2350170" y="3325582"/>
                      <a:pt x="2347289" y="3323781"/>
                      <a:pt x="2344408" y="3321981"/>
                    </a:cubicBezTo>
                    <a:cubicBezTo>
                      <a:pt x="2332883" y="3315137"/>
                      <a:pt x="2322438" y="3308654"/>
                      <a:pt x="2313434" y="3303252"/>
                    </a:cubicBezTo>
                    <a:cubicBezTo>
                      <a:pt x="2296146" y="3291727"/>
                      <a:pt x="2285341" y="3284524"/>
                      <a:pt x="2287862" y="3284884"/>
                    </a:cubicBezTo>
                    <a:cubicBezTo>
                      <a:pt x="2294345" y="3288845"/>
                      <a:pt x="2301908" y="3293888"/>
                      <a:pt x="2309832" y="3298930"/>
                    </a:cubicBezTo>
                    <a:cubicBezTo>
                      <a:pt x="2313794" y="3301811"/>
                      <a:pt x="2318116" y="3303972"/>
                      <a:pt x="2322438" y="3306853"/>
                    </a:cubicBezTo>
                    <a:cubicBezTo>
                      <a:pt x="2326760" y="3309375"/>
                      <a:pt x="2331082" y="3312256"/>
                      <a:pt x="2335404" y="3314777"/>
                    </a:cubicBezTo>
                    <a:cubicBezTo>
                      <a:pt x="2344048" y="3320180"/>
                      <a:pt x="2352692" y="3325582"/>
                      <a:pt x="2360975" y="3330264"/>
                    </a:cubicBezTo>
                    <a:cubicBezTo>
                      <a:pt x="2369259" y="3334586"/>
                      <a:pt x="2377183" y="3338908"/>
                      <a:pt x="2384026" y="3342150"/>
                    </a:cubicBezTo>
                    <a:lnTo>
                      <a:pt x="2367458" y="3332425"/>
                    </a:lnTo>
                    <a:lnTo>
                      <a:pt x="2359174" y="3327743"/>
                    </a:lnTo>
                    <a:lnTo>
                      <a:pt x="2351251" y="3322341"/>
                    </a:lnTo>
                    <a:cubicBezTo>
                      <a:pt x="2358454" y="3326662"/>
                      <a:pt x="2364577" y="3329904"/>
                      <a:pt x="2369979" y="3332425"/>
                    </a:cubicBezTo>
                    <a:cubicBezTo>
                      <a:pt x="2375022" y="3335306"/>
                      <a:pt x="2378983" y="3337467"/>
                      <a:pt x="2382585" y="3339268"/>
                    </a:cubicBezTo>
                    <a:cubicBezTo>
                      <a:pt x="2389428" y="3343230"/>
                      <a:pt x="2393390" y="3345751"/>
                      <a:pt x="2397712" y="3348632"/>
                    </a:cubicBezTo>
                    <a:cubicBezTo>
                      <a:pt x="2406356" y="3354395"/>
                      <a:pt x="2417521" y="3360158"/>
                      <a:pt x="2454617" y="3377806"/>
                    </a:cubicBezTo>
                    <a:cubicBezTo>
                      <a:pt x="2441291" y="3370242"/>
                      <a:pt x="2443092" y="3370963"/>
                      <a:pt x="2452096" y="3375644"/>
                    </a:cubicBezTo>
                    <a:cubicBezTo>
                      <a:pt x="2456418" y="3378166"/>
                      <a:pt x="2462901" y="3380687"/>
                      <a:pt x="2470465" y="3383928"/>
                    </a:cubicBezTo>
                    <a:cubicBezTo>
                      <a:pt x="2477668" y="3387170"/>
                      <a:pt x="2485952" y="3390411"/>
                      <a:pt x="2494235" y="3394013"/>
                    </a:cubicBezTo>
                    <a:cubicBezTo>
                      <a:pt x="2487752" y="3390772"/>
                      <a:pt x="2476587" y="3385729"/>
                      <a:pt x="2463261" y="3379967"/>
                    </a:cubicBezTo>
                    <a:cubicBezTo>
                      <a:pt x="2461461" y="3379246"/>
                      <a:pt x="2460020" y="3378526"/>
                      <a:pt x="2458219" y="3377806"/>
                    </a:cubicBezTo>
                    <a:cubicBezTo>
                      <a:pt x="2456418" y="3377085"/>
                      <a:pt x="2454978" y="3376005"/>
                      <a:pt x="2453177" y="3375284"/>
                    </a:cubicBezTo>
                    <a:cubicBezTo>
                      <a:pt x="2449935" y="3373484"/>
                      <a:pt x="2446334" y="3371683"/>
                      <a:pt x="2442732" y="3370242"/>
                    </a:cubicBezTo>
                    <a:cubicBezTo>
                      <a:pt x="2435889" y="3366640"/>
                      <a:pt x="2428686" y="3363399"/>
                      <a:pt x="2422203" y="3360158"/>
                    </a:cubicBezTo>
                    <a:cubicBezTo>
                      <a:pt x="2415720" y="3356916"/>
                      <a:pt x="2409237" y="3354035"/>
                      <a:pt x="2403835" y="3350794"/>
                    </a:cubicBezTo>
                    <a:cubicBezTo>
                      <a:pt x="2398432" y="3347912"/>
                      <a:pt x="2394110" y="3345031"/>
                      <a:pt x="2390509" y="3343230"/>
                    </a:cubicBezTo>
                    <a:cubicBezTo>
                      <a:pt x="2383665" y="3339268"/>
                      <a:pt x="2381865" y="3337467"/>
                      <a:pt x="2387627" y="3339628"/>
                    </a:cubicBezTo>
                    <a:cubicBezTo>
                      <a:pt x="2396991" y="3344310"/>
                      <a:pt x="2409597" y="3351514"/>
                      <a:pt x="2424004" y="3358717"/>
                    </a:cubicBezTo>
                    <a:cubicBezTo>
                      <a:pt x="2431207" y="3362319"/>
                      <a:pt x="2439131" y="3366640"/>
                      <a:pt x="2447054" y="3370602"/>
                    </a:cubicBezTo>
                    <a:cubicBezTo>
                      <a:pt x="2451016" y="3372763"/>
                      <a:pt x="2454978" y="3374924"/>
                      <a:pt x="2459300" y="3377085"/>
                    </a:cubicBezTo>
                    <a:cubicBezTo>
                      <a:pt x="2463622" y="3378886"/>
                      <a:pt x="2467583" y="3381047"/>
                      <a:pt x="2471905" y="3382848"/>
                    </a:cubicBezTo>
                    <a:cubicBezTo>
                      <a:pt x="2480549" y="3386810"/>
                      <a:pt x="2489193" y="3390772"/>
                      <a:pt x="2497837" y="3394733"/>
                    </a:cubicBezTo>
                    <a:cubicBezTo>
                      <a:pt x="2502159" y="3396534"/>
                      <a:pt x="2506481" y="3398695"/>
                      <a:pt x="2510803" y="3400496"/>
                    </a:cubicBezTo>
                    <a:cubicBezTo>
                      <a:pt x="2515125" y="3402297"/>
                      <a:pt x="2519447" y="3403737"/>
                      <a:pt x="2523769" y="3405538"/>
                    </a:cubicBezTo>
                    <a:cubicBezTo>
                      <a:pt x="2540696" y="3412021"/>
                      <a:pt x="2556543" y="3417784"/>
                      <a:pt x="2570230" y="3422105"/>
                    </a:cubicBezTo>
                    <a:cubicBezTo>
                      <a:pt x="2569149" y="3422105"/>
                      <a:pt x="2568429" y="3421745"/>
                      <a:pt x="2567348" y="3421385"/>
                    </a:cubicBezTo>
                    <a:cubicBezTo>
                      <a:pt x="2587157" y="3428228"/>
                      <a:pt x="2603725" y="3433631"/>
                      <a:pt x="2618131" y="3438313"/>
                    </a:cubicBezTo>
                    <a:cubicBezTo>
                      <a:pt x="2621733" y="3439393"/>
                      <a:pt x="2624974" y="3440474"/>
                      <a:pt x="2628576" y="3441554"/>
                    </a:cubicBezTo>
                    <a:cubicBezTo>
                      <a:pt x="2630737" y="3442274"/>
                      <a:pt x="2630737" y="3442274"/>
                      <a:pt x="2631457" y="3442274"/>
                    </a:cubicBezTo>
                    <a:cubicBezTo>
                      <a:pt x="2632178" y="3442274"/>
                      <a:pt x="2632898" y="3442274"/>
                      <a:pt x="2633618" y="3442274"/>
                    </a:cubicBezTo>
                    <a:cubicBezTo>
                      <a:pt x="2636860" y="3442274"/>
                      <a:pt x="2639381" y="3441914"/>
                      <a:pt x="2641902" y="3440834"/>
                    </a:cubicBezTo>
                    <a:cubicBezTo>
                      <a:pt x="2646584" y="3439033"/>
                      <a:pt x="2649826" y="3435792"/>
                      <a:pt x="2651626" y="3432190"/>
                    </a:cubicBezTo>
                    <a:cubicBezTo>
                      <a:pt x="2653427" y="3428949"/>
                      <a:pt x="2654148" y="3425347"/>
                      <a:pt x="2653787" y="3422105"/>
                    </a:cubicBezTo>
                    <a:cubicBezTo>
                      <a:pt x="2654148" y="3418144"/>
                      <a:pt x="2653067" y="3413822"/>
                      <a:pt x="2650186" y="3410220"/>
                    </a:cubicBezTo>
                    <a:cubicBezTo>
                      <a:pt x="2650186" y="3409860"/>
                      <a:pt x="2649465" y="3409140"/>
                      <a:pt x="2649105" y="3408780"/>
                    </a:cubicBezTo>
                    <a:cubicBezTo>
                      <a:pt x="2649105" y="3408420"/>
                      <a:pt x="2648385" y="3408059"/>
                      <a:pt x="2647664" y="3407339"/>
                    </a:cubicBezTo>
                    <a:lnTo>
                      <a:pt x="2644423" y="3404457"/>
                    </a:lnTo>
                    <a:lnTo>
                      <a:pt x="2640822" y="3401216"/>
                    </a:lnTo>
                    <a:cubicBezTo>
                      <a:pt x="2636500" y="3396894"/>
                      <a:pt x="2632178" y="3392212"/>
                      <a:pt x="2628216" y="3387890"/>
                    </a:cubicBezTo>
                    <a:cubicBezTo>
                      <a:pt x="2612369" y="3369882"/>
                      <a:pt x="2599043" y="3350073"/>
                      <a:pt x="2588598" y="3332065"/>
                    </a:cubicBezTo>
                    <a:lnTo>
                      <a:pt x="2590038" y="3332065"/>
                    </a:lnTo>
                    <a:cubicBezTo>
                      <a:pt x="2585356" y="3324141"/>
                      <a:pt x="2580314" y="3315497"/>
                      <a:pt x="2575992" y="3306853"/>
                    </a:cubicBezTo>
                    <a:cubicBezTo>
                      <a:pt x="2571670" y="3298209"/>
                      <a:pt x="2567348" y="3289566"/>
                      <a:pt x="2563747" y="3280562"/>
                    </a:cubicBezTo>
                    <a:cubicBezTo>
                      <a:pt x="2565187" y="3283803"/>
                      <a:pt x="2566988" y="3287045"/>
                      <a:pt x="2568429" y="3290286"/>
                    </a:cubicBezTo>
                    <a:cubicBezTo>
                      <a:pt x="2570230" y="3293888"/>
                      <a:pt x="2572030" y="3297489"/>
                      <a:pt x="2573831" y="3301091"/>
                    </a:cubicBezTo>
                    <a:cubicBezTo>
                      <a:pt x="2575632" y="3305053"/>
                      <a:pt x="2577793" y="3309014"/>
                      <a:pt x="2579594" y="3312976"/>
                    </a:cubicBezTo>
                    <a:cubicBezTo>
                      <a:pt x="2581755" y="3316938"/>
                      <a:pt x="2583916" y="3321260"/>
                      <a:pt x="2586437" y="3325582"/>
                    </a:cubicBezTo>
                    <a:cubicBezTo>
                      <a:pt x="2595801" y="3343230"/>
                      <a:pt x="2607687" y="3362679"/>
                      <a:pt x="2623894" y="3382848"/>
                    </a:cubicBezTo>
                    <a:lnTo>
                      <a:pt x="2621373" y="3376725"/>
                    </a:lnTo>
                    <a:cubicBezTo>
                      <a:pt x="2625695" y="3382848"/>
                      <a:pt x="2630377" y="3388250"/>
                      <a:pt x="2634699" y="3393653"/>
                    </a:cubicBezTo>
                    <a:cubicBezTo>
                      <a:pt x="2637220" y="3396174"/>
                      <a:pt x="2639381" y="3398695"/>
                      <a:pt x="2641902" y="3401216"/>
                    </a:cubicBezTo>
                    <a:cubicBezTo>
                      <a:pt x="2643343" y="3402657"/>
                      <a:pt x="2644423" y="3403737"/>
                      <a:pt x="2646224" y="3405178"/>
                    </a:cubicBezTo>
                    <a:lnTo>
                      <a:pt x="2646944" y="3405898"/>
                    </a:lnTo>
                    <a:lnTo>
                      <a:pt x="2646944" y="3405898"/>
                    </a:lnTo>
                    <a:cubicBezTo>
                      <a:pt x="2646944" y="3405898"/>
                      <a:pt x="2647304" y="3406619"/>
                      <a:pt x="2647304" y="3406619"/>
                    </a:cubicBezTo>
                    <a:lnTo>
                      <a:pt x="2648025" y="3407339"/>
                    </a:lnTo>
                    <a:cubicBezTo>
                      <a:pt x="2651626" y="3411301"/>
                      <a:pt x="2654148" y="3415983"/>
                      <a:pt x="2654508" y="3421025"/>
                    </a:cubicBezTo>
                    <a:cubicBezTo>
                      <a:pt x="2654868" y="3426067"/>
                      <a:pt x="2653787" y="3430749"/>
                      <a:pt x="2650906" y="3435432"/>
                    </a:cubicBezTo>
                    <a:cubicBezTo>
                      <a:pt x="2648025" y="3439754"/>
                      <a:pt x="2643343" y="3442995"/>
                      <a:pt x="2637940" y="3444075"/>
                    </a:cubicBezTo>
                    <a:cubicBezTo>
                      <a:pt x="2641902" y="3443355"/>
                      <a:pt x="2646224" y="3441194"/>
                      <a:pt x="2649465" y="3437953"/>
                    </a:cubicBezTo>
                    <a:cubicBezTo>
                      <a:pt x="2652707" y="3434711"/>
                      <a:pt x="2655588" y="3430029"/>
                      <a:pt x="2656308" y="3425347"/>
                    </a:cubicBezTo>
                    <a:cubicBezTo>
                      <a:pt x="2657029" y="3420305"/>
                      <a:pt x="2656308" y="3414902"/>
                      <a:pt x="2653787" y="3410580"/>
                    </a:cubicBezTo>
                    <a:cubicBezTo>
                      <a:pt x="2652707" y="3408420"/>
                      <a:pt x="2650906" y="3406258"/>
                      <a:pt x="2649105" y="3404818"/>
                    </a:cubicBezTo>
                    <a:lnTo>
                      <a:pt x="2646224" y="3402297"/>
                    </a:lnTo>
                    <a:lnTo>
                      <a:pt x="2642982" y="3399415"/>
                    </a:lnTo>
                    <a:cubicBezTo>
                      <a:pt x="2640822" y="3397615"/>
                      <a:pt x="2639381" y="3395453"/>
                      <a:pt x="2637220" y="3393653"/>
                    </a:cubicBezTo>
                    <a:cubicBezTo>
                      <a:pt x="2622813" y="3378526"/>
                      <a:pt x="2612369" y="3363399"/>
                      <a:pt x="2604085" y="3351874"/>
                    </a:cubicBezTo>
                    <a:cubicBezTo>
                      <a:pt x="2600123" y="3345751"/>
                      <a:pt x="2596522" y="3340709"/>
                      <a:pt x="2594000" y="3336747"/>
                    </a:cubicBezTo>
                    <a:cubicBezTo>
                      <a:pt x="2591479" y="3332785"/>
                      <a:pt x="2589318" y="3329904"/>
                      <a:pt x="2587878" y="3328463"/>
                    </a:cubicBezTo>
                    <a:lnTo>
                      <a:pt x="2583556" y="3319459"/>
                    </a:lnTo>
                    <a:cubicBezTo>
                      <a:pt x="2582115" y="3316578"/>
                      <a:pt x="2580674" y="3313337"/>
                      <a:pt x="2579234" y="3310455"/>
                    </a:cubicBezTo>
                    <a:lnTo>
                      <a:pt x="2571310" y="3292087"/>
                    </a:lnTo>
                    <a:cubicBezTo>
                      <a:pt x="2568429" y="3286324"/>
                      <a:pt x="2565908" y="3280562"/>
                      <a:pt x="2563387" y="3274799"/>
                    </a:cubicBezTo>
                    <a:cubicBezTo>
                      <a:pt x="2558344" y="3260753"/>
                      <a:pt x="2559065" y="3260753"/>
                      <a:pt x="2564107" y="3270477"/>
                    </a:cubicBezTo>
                    <a:cubicBezTo>
                      <a:pt x="2565187" y="3272998"/>
                      <a:pt x="2566988" y="3275880"/>
                      <a:pt x="2568429" y="3279841"/>
                    </a:cubicBezTo>
                    <a:cubicBezTo>
                      <a:pt x="2570230" y="3283443"/>
                      <a:pt x="2572030" y="3287765"/>
                      <a:pt x="2574552" y="3292447"/>
                    </a:cubicBezTo>
                    <a:cubicBezTo>
                      <a:pt x="2579234" y="3301811"/>
                      <a:pt x="2584636" y="3312976"/>
                      <a:pt x="2592200" y="3325582"/>
                    </a:cubicBezTo>
                    <a:cubicBezTo>
                      <a:pt x="2596522" y="3334586"/>
                      <a:pt x="2599043" y="3338908"/>
                      <a:pt x="2597242" y="3336387"/>
                    </a:cubicBezTo>
                    <a:cubicBezTo>
                      <a:pt x="2600843" y="3342150"/>
                      <a:pt x="2604445" y="3347552"/>
                      <a:pt x="2608767" y="3353315"/>
                    </a:cubicBezTo>
                    <a:cubicBezTo>
                      <a:pt x="2610928" y="3356196"/>
                      <a:pt x="2613089" y="3359077"/>
                      <a:pt x="2615610" y="3362319"/>
                    </a:cubicBezTo>
                    <a:cubicBezTo>
                      <a:pt x="2616691" y="3363759"/>
                      <a:pt x="2618131" y="3365560"/>
                      <a:pt x="2619212" y="3367001"/>
                    </a:cubicBezTo>
                    <a:cubicBezTo>
                      <a:pt x="2620652" y="3368802"/>
                      <a:pt x="2621733" y="3370242"/>
                      <a:pt x="2623173" y="3372043"/>
                    </a:cubicBezTo>
                    <a:cubicBezTo>
                      <a:pt x="2626055" y="3375644"/>
                      <a:pt x="2628936" y="3379246"/>
                      <a:pt x="2632538" y="3383208"/>
                    </a:cubicBezTo>
                    <a:cubicBezTo>
                      <a:pt x="2634339" y="3385009"/>
                      <a:pt x="2636139" y="3387170"/>
                      <a:pt x="2637940" y="3389331"/>
                    </a:cubicBezTo>
                    <a:cubicBezTo>
                      <a:pt x="2640101" y="3391492"/>
                      <a:pt x="2641902" y="3393653"/>
                      <a:pt x="2644063" y="3395814"/>
                    </a:cubicBezTo>
                    <a:cubicBezTo>
                      <a:pt x="2645144" y="3396894"/>
                      <a:pt x="2646584" y="3397975"/>
                      <a:pt x="2647664" y="3399415"/>
                    </a:cubicBezTo>
                    <a:cubicBezTo>
                      <a:pt x="2648745" y="3400496"/>
                      <a:pt x="2650906" y="3402297"/>
                      <a:pt x="2651266" y="3402657"/>
                    </a:cubicBezTo>
                    <a:cubicBezTo>
                      <a:pt x="2652707" y="3403737"/>
                      <a:pt x="2653787" y="3405178"/>
                      <a:pt x="2655228" y="3406979"/>
                    </a:cubicBezTo>
                    <a:cubicBezTo>
                      <a:pt x="2657389" y="3410220"/>
                      <a:pt x="2659190" y="3414182"/>
                      <a:pt x="2659910" y="3418864"/>
                    </a:cubicBezTo>
                    <a:cubicBezTo>
                      <a:pt x="2659190" y="3415623"/>
                      <a:pt x="2658109" y="3412381"/>
                      <a:pt x="2656308" y="3409860"/>
                    </a:cubicBezTo>
                    <a:cubicBezTo>
                      <a:pt x="2655588" y="3408420"/>
                      <a:pt x="2654508" y="3407339"/>
                      <a:pt x="2653427" y="3405898"/>
                    </a:cubicBezTo>
                    <a:lnTo>
                      <a:pt x="2651626" y="3404097"/>
                    </a:lnTo>
                    <a:lnTo>
                      <a:pt x="2650546" y="3403377"/>
                    </a:lnTo>
                    <a:lnTo>
                      <a:pt x="2649105" y="3402297"/>
                    </a:lnTo>
                    <a:lnTo>
                      <a:pt x="2650906" y="3404097"/>
                    </a:lnTo>
                    <a:cubicBezTo>
                      <a:pt x="2651626" y="3404457"/>
                      <a:pt x="2651986" y="3405178"/>
                      <a:pt x="2652347" y="3405538"/>
                    </a:cubicBezTo>
                    <a:cubicBezTo>
                      <a:pt x="2653067" y="3406619"/>
                      <a:pt x="2654148" y="3407699"/>
                      <a:pt x="2654868" y="3408780"/>
                    </a:cubicBezTo>
                    <a:cubicBezTo>
                      <a:pt x="2656308" y="3410941"/>
                      <a:pt x="2657389" y="3413461"/>
                      <a:pt x="2658109" y="3416343"/>
                    </a:cubicBezTo>
                    <a:cubicBezTo>
                      <a:pt x="2659550" y="3421385"/>
                      <a:pt x="2658830" y="3427148"/>
                      <a:pt x="2657029" y="3431830"/>
                    </a:cubicBezTo>
                    <a:cubicBezTo>
                      <a:pt x="2653067" y="3441554"/>
                      <a:pt x="2643703" y="3446957"/>
                      <a:pt x="2634699" y="3447317"/>
                    </a:cubicBezTo>
                    <a:cubicBezTo>
                      <a:pt x="2632538" y="3447317"/>
                      <a:pt x="2630377" y="3447317"/>
                      <a:pt x="2628576" y="3446957"/>
                    </a:cubicBezTo>
                    <a:cubicBezTo>
                      <a:pt x="2628216" y="3446957"/>
                      <a:pt x="2627856" y="3446957"/>
                      <a:pt x="2626775" y="3446597"/>
                    </a:cubicBezTo>
                    <a:cubicBezTo>
                      <a:pt x="2626055" y="3446597"/>
                      <a:pt x="2624974" y="3446237"/>
                      <a:pt x="2624254" y="3445876"/>
                    </a:cubicBezTo>
                    <a:cubicBezTo>
                      <a:pt x="2622453" y="3445516"/>
                      <a:pt x="2621013" y="3444796"/>
                      <a:pt x="2619212" y="3444436"/>
                    </a:cubicBezTo>
                    <a:cubicBezTo>
                      <a:pt x="2612729" y="3442635"/>
                      <a:pt x="2606966" y="3440474"/>
                      <a:pt x="2601564" y="3439033"/>
                    </a:cubicBezTo>
                    <a:cubicBezTo>
                      <a:pt x="2590759" y="3435792"/>
                      <a:pt x="2581755" y="3433270"/>
                      <a:pt x="2575272" y="3431470"/>
                    </a:cubicBezTo>
                    <a:cubicBezTo>
                      <a:pt x="2588238" y="3435792"/>
                      <a:pt x="2601204" y="3440474"/>
                      <a:pt x="2614530" y="3444796"/>
                    </a:cubicBezTo>
                    <a:lnTo>
                      <a:pt x="2624254" y="3448037"/>
                    </a:lnTo>
                    <a:lnTo>
                      <a:pt x="2626775" y="3448758"/>
                    </a:lnTo>
                    <a:cubicBezTo>
                      <a:pt x="2627495" y="3448758"/>
                      <a:pt x="2627856" y="3448758"/>
                      <a:pt x="2628216" y="3449118"/>
                    </a:cubicBezTo>
                    <a:cubicBezTo>
                      <a:pt x="2629296" y="3449118"/>
                      <a:pt x="2630017" y="3449478"/>
                      <a:pt x="2631097" y="3449838"/>
                    </a:cubicBezTo>
                    <a:cubicBezTo>
                      <a:pt x="2635419" y="3450198"/>
                      <a:pt x="2639741" y="3449838"/>
                      <a:pt x="2644063" y="3448037"/>
                    </a:cubicBezTo>
                    <a:cubicBezTo>
                      <a:pt x="2652347" y="3445156"/>
                      <a:pt x="2658830" y="3437593"/>
                      <a:pt x="2660630" y="3429309"/>
                    </a:cubicBezTo>
                    <a:cubicBezTo>
                      <a:pt x="2662791" y="3421025"/>
                      <a:pt x="2660630" y="3411301"/>
                      <a:pt x="2654868" y="3404818"/>
                    </a:cubicBezTo>
                    <a:cubicBezTo>
                      <a:pt x="2654148" y="3404097"/>
                      <a:pt x="2653427" y="3403017"/>
                      <a:pt x="2652707" y="3402297"/>
                    </a:cubicBezTo>
                    <a:lnTo>
                      <a:pt x="2649105" y="3399055"/>
                    </a:lnTo>
                    <a:lnTo>
                      <a:pt x="2645144" y="3395093"/>
                    </a:lnTo>
                    <a:lnTo>
                      <a:pt x="2641542" y="3391132"/>
                    </a:lnTo>
                    <a:cubicBezTo>
                      <a:pt x="2639021" y="3388611"/>
                      <a:pt x="2636860" y="3385729"/>
                      <a:pt x="2634339" y="3382848"/>
                    </a:cubicBezTo>
                    <a:lnTo>
                      <a:pt x="2630737" y="3378886"/>
                    </a:lnTo>
                    <a:lnTo>
                      <a:pt x="2627495" y="3374564"/>
                    </a:lnTo>
                    <a:lnTo>
                      <a:pt x="2621013" y="3366280"/>
                    </a:lnTo>
                    <a:lnTo>
                      <a:pt x="2614890" y="3357636"/>
                    </a:lnTo>
                    <a:cubicBezTo>
                      <a:pt x="2610568" y="3351874"/>
                      <a:pt x="2607326" y="3346111"/>
                      <a:pt x="2603365" y="3339989"/>
                    </a:cubicBezTo>
                    <a:cubicBezTo>
                      <a:pt x="2599403" y="3334226"/>
                      <a:pt x="2596161" y="3328103"/>
                      <a:pt x="2592920" y="3321981"/>
                    </a:cubicBezTo>
                    <a:lnTo>
                      <a:pt x="2587878" y="3312976"/>
                    </a:lnTo>
                    <a:cubicBezTo>
                      <a:pt x="2586437" y="3310095"/>
                      <a:pt x="2584996" y="3306853"/>
                      <a:pt x="2583196" y="3303612"/>
                    </a:cubicBezTo>
                    <a:cubicBezTo>
                      <a:pt x="2580314" y="3297489"/>
                      <a:pt x="2577073" y="3291367"/>
                      <a:pt x="2574552" y="3285244"/>
                    </a:cubicBezTo>
                    <a:cubicBezTo>
                      <a:pt x="2572030" y="3279121"/>
                      <a:pt x="2569149" y="3272638"/>
                      <a:pt x="2566628" y="3266515"/>
                    </a:cubicBezTo>
                    <a:cubicBezTo>
                      <a:pt x="2562306" y="3259672"/>
                      <a:pt x="2559065" y="3252109"/>
                      <a:pt x="2555463" y="3244545"/>
                    </a:cubicBezTo>
                    <a:cubicBezTo>
                      <a:pt x="2551861" y="3236982"/>
                      <a:pt x="2548260" y="3229419"/>
                      <a:pt x="2545739" y="3222215"/>
                    </a:cubicBezTo>
                    <a:cubicBezTo>
                      <a:pt x="2539976" y="3207809"/>
                      <a:pt x="2534574" y="3195203"/>
                      <a:pt x="2531332" y="3187640"/>
                    </a:cubicBezTo>
                    <a:cubicBezTo>
                      <a:pt x="2529171" y="3178636"/>
                      <a:pt x="2527010" y="3169632"/>
                      <a:pt x="2524849" y="3159907"/>
                    </a:cubicBezTo>
                    <a:cubicBezTo>
                      <a:pt x="2523048" y="3150183"/>
                      <a:pt x="2521248" y="3140459"/>
                      <a:pt x="2519447" y="3130374"/>
                    </a:cubicBezTo>
                    <a:cubicBezTo>
                      <a:pt x="2518726" y="3125332"/>
                      <a:pt x="2517646" y="3120289"/>
                      <a:pt x="2516926" y="3115247"/>
                    </a:cubicBezTo>
                    <a:cubicBezTo>
                      <a:pt x="2516205" y="3110205"/>
                      <a:pt x="2515485" y="3104802"/>
                      <a:pt x="2515125" y="3099760"/>
                    </a:cubicBezTo>
                    <a:cubicBezTo>
                      <a:pt x="2514044" y="3089315"/>
                      <a:pt x="2512604" y="3079231"/>
                      <a:pt x="2511523" y="3068786"/>
                    </a:cubicBezTo>
                    <a:cubicBezTo>
                      <a:pt x="2510443" y="3054020"/>
                      <a:pt x="2509722" y="3039613"/>
                      <a:pt x="2508642" y="3025207"/>
                    </a:cubicBezTo>
                    <a:cubicBezTo>
                      <a:pt x="2507921" y="3015842"/>
                      <a:pt x="2507561" y="3006838"/>
                      <a:pt x="2506841" y="2997834"/>
                    </a:cubicBezTo>
                    <a:lnTo>
                      <a:pt x="2506841" y="2994593"/>
                    </a:lnTo>
                    <a:cubicBezTo>
                      <a:pt x="2506841" y="2994593"/>
                      <a:pt x="2506481" y="2993872"/>
                      <a:pt x="2506841" y="2993872"/>
                    </a:cubicBezTo>
                    <a:lnTo>
                      <a:pt x="2507561" y="2993872"/>
                    </a:lnTo>
                    <a:cubicBezTo>
                      <a:pt x="2507561" y="2993872"/>
                      <a:pt x="2509362" y="2993872"/>
                      <a:pt x="2509362" y="2993872"/>
                    </a:cubicBezTo>
                    <a:cubicBezTo>
                      <a:pt x="2511523" y="2993872"/>
                      <a:pt x="2513684" y="2993872"/>
                      <a:pt x="2516205" y="2993872"/>
                    </a:cubicBezTo>
                    <a:cubicBezTo>
                      <a:pt x="2520527" y="2993872"/>
                      <a:pt x="2525209" y="2993872"/>
                      <a:pt x="2529531" y="2993872"/>
                    </a:cubicBezTo>
                    <a:cubicBezTo>
                      <a:pt x="2538175" y="2993872"/>
                      <a:pt x="2546819" y="2993872"/>
                      <a:pt x="2555463" y="2993872"/>
                    </a:cubicBezTo>
                    <a:cubicBezTo>
                      <a:pt x="2557624" y="2993872"/>
                      <a:pt x="2559785" y="2993872"/>
                      <a:pt x="2561946" y="2993872"/>
                    </a:cubicBezTo>
                    <a:cubicBezTo>
                      <a:pt x="2563747" y="2993872"/>
                      <a:pt x="2565187" y="2993872"/>
                      <a:pt x="2566988" y="2993872"/>
                    </a:cubicBezTo>
                    <a:cubicBezTo>
                      <a:pt x="2569149" y="2993872"/>
                      <a:pt x="2571310" y="2993872"/>
                      <a:pt x="2573471" y="2993872"/>
                    </a:cubicBezTo>
                    <a:cubicBezTo>
                      <a:pt x="2581755" y="2993872"/>
                      <a:pt x="2589678" y="2993872"/>
                      <a:pt x="2597242" y="2993872"/>
                    </a:cubicBezTo>
                    <a:lnTo>
                      <a:pt x="2591839" y="2994593"/>
                    </a:lnTo>
                    <a:cubicBezTo>
                      <a:pt x="2595441" y="2994593"/>
                      <a:pt x="2599043" y="2994593"/>
                      <a:pt x="2602644" y="2994593"/>
                    </a:cubicBezTo>
                    <a:cubicBezTo>
                      <a:pt x="2606246" y="2994593"/>
                      <a:pt x="2609847" y="2994232"/>
                      <a:pt x="2613089" y="2993872"/>
                    </a:cubicBezTo>
                    <a:cubicBezTo>
                      <a:pt x="2619932" y="2993512"/>
                      <a:pt x="2626775" y="2992792"/>
                      <a:pt x="2633258" y="2992432"/>
                    </a:cubicBezTo>
                    <a:cubicBezTo>
                      <a:pt x="2639741" y="2991711"/>
                      <a:pt x="2646224" y="2991711"/>
                      <a:pt x="2651986" y="2990631"/>
                    </a:cubicBezTo>
                    <a:cubicBezTo>
                      <a:pt x="2658109" y="2989910"/>
                      <a:pt x="2663872" y="2988830"/>
                      <a:pt x="2669274" y="2988110"/>
                    </a:cubicBezTo>
                    <a:cubicBezTo>
                      <a:pt x="2699888" y="2985228"/>
                      <a:pt x="2648745" y="2992792"/>
                      <a:pt x="2669995" y="2990631"/>
                    </a:cubicBezTo>
                    <a:lnTo>
                      <a:pt x="2694126" y="2987029"/>
                    </a:lnTo>
                    <a:lnTo>
                      <a:pt x="2718256" y="2982347"/>
                    </a:lnTo>
                    <a:lnTo>
                      <a:pt x="2730142" y="2980186"/>
                    </a:lnTo>
                    <a:lnTo>
                      <a:pt x="2736265" y="2979106"/>
                    </a:lnTo>
                    <a:lnTo>
                      <a:pt x="2742387" y="2977665"/>
                    </a:lnTo>
                    <a:lnTo>
                      <a:pt x="2766158" y="2971902"/>
                    </a:lnTo>
                    <a:cubicBezTo>
                      <a:pt x="2764717" y="2972623"/>
                      <a:pt x="2758595" y="2974424"/>
                      <a:pt x="2749951" y="2976585"/>
                    </a:cubicBezTo>
                    <a:cubicBezTo>
                      <a:pt x="2745629" y="2977665"/>
                      <a:pt x="2740226" y="2979106"/>
                      <a:pt x="2734824" y="2980186"/>
                    </a:cubicBezTo>
                    <a:cubicBezTo>
                      <a:pt x="2729061" y="2981267"/>
                      <a:pt x="2722939" y="2982347"/>
                      <a:pt x="2716456" y="2983788"/>
                    </a:cubicBezTo>
                    <a:cubicBezTo>
                      <a:pt x="2709973" y="2984868"/>
                      <a:pt x="2703130" y="2986309"/>
                      <a:pt x="2696647" y="2987390"/>
                    </a:cubicBezTo>
                    <a:cubicBezTo>
                      <a:pt x="2689804" y="2988470"/>
                      <a:pt x="2682961" y="2989190"/>
                      <a:pt x="2676477" y="2990271"/>
                    </a:cubicBezTo>
                    <a:cubicBezTo>
                      <a:pt x="2669995" y="2990991"/>
                      <a:pt x="2663512" y="2992072"/>
                      <a:pt x="2657389" y="2992792"/>
                    </a:cubicBezTo>
                    <a:cubicBezTo>
                      <a:pt x="2654508" y="2993152"/>
                      <a:pt x="2651626" y="2993512"/>
                      <a:pt x="2648745" y="2993872"/>
                    </a:cubicBezTo>
                    <a:cubicBezTo>
                      <a:pt x="2645864" y="2993872"/>
                      <a:pt x="2643343" y="2994232"/>
                      <a:pt x="2640822" y="2994593"/>
                    </a:cubicBezTo>
                    <a:cubicBezTo>
                      <a:pt x="2648385" y="2994232"/>
                      <a:pt x="2663152" y="2991711"/>
                      <a:pt x="2658109" y="2992072"/>
                    </a:cubicBezTo>
                    <a:cubicBezTo>
                      <a:pt x="2655228" y="2992072"/>
                      <a:pt x="2652347" y="2992792"/>
                      <a:pt x="2649105" y="2993152"/>
                    </a:cubicBezTo>
                    <a:cubicBezTo>
                      <a:pt x="2645864" y="2993152"/>
                      <a:pt x="2642622" y="2993512"/>
                      <a:pt x="2639381" y="2993872"/>
                    </a:cubicBezTo>
                    <a:cubicBezTo>
                      <a:pt x="2632538" y="2994593"/>
                      <a:pt x="2625695" y="2994953"/>
                      <a:pt x="2618131" y="2995673"/>
                    </a:cubicBezTo>
                    <a:cubicBezTo>
                      <a:pt x="2603365" y="2997114"/>
                      <a:pt x="2587878" y="2997474"/>
                      <a:pt x="2573111" y="2998194"/>
                    </a:cubicBezTo>
                    <a:cubicBezTo>
                      <a:pt x="2568429" y="2998194"/>
                      <a:pt x="2563747" y="2998194"/>
                      <a:pt x="2559425" y="2998554"/>
                    </a:cubicBezTo>
                    <a:cubicBezTo>
                      <a:pt x="2552942" y="2998554"/>
                      <a:pt x="2546819" y="2998554"/>
                      <a:pt x="2541056" y="2998554"/>
                    </a:cubicBezTo>
                    <a:cubicBezTo>
                      <a:pt x="2534934" y="2998554"/>
                      <a:pt x="2529171" y="2998554"/>
                      <a:pt x="2523769" y="2998554"/>
                    </a:cubicBezTo>
                    <a:cubicBezTo>
                      <a:pt x="2520887" y="2998554"/>
                      <a:pt x="2518366" y="2998554"/>
                      <a:pt x="2515485" y="2998554"/>
                    </a:cubicBezTo>
                    <a:lnTo>
                      <a:pt x="2513324" y="2998554"/>
                    </a:lnTo>
                    <a:cubicBezTo>
                      <a:pt x="2513324" y="2998554"/>
                      <a:pt x="2512243" y="2998554"/>
                      <a:pt x="2512243" y="2998554"/>
                    </a:cubicBezTo>
                    <a:lnTo>
                      <a:pt x="2511883" y="2998554"/>
                    </a:lnTo>
                    <a:cubicBezTo>
                      <a:pt x="2511883" y="2998554"/>
                      <a:pt x="2511883" y="2998554"/>
                      <a:pt x="2511883" y="2998915"/>
                    </a:cubicBezTo>
                    <a:cubicBezTo>
                      <a:pt x="2511883" y="3000355"/>
                      <a:pt x="2511883" y="3001436"/>
                      <a:pt x="2511883" y="3002876"/>
                    </a:cubicBezTo>
                    <a:cubicBezTo>
                      <a:pt x="2512964" y="3023045"/>
                      <a:pt x="2513684" y="3039253"/>
                      <a:pt x="2513684" y="3048257"/>
                    </a:cubicBezTo>
                    <a:cubicBezTo>
                      <a:pt x="2513684" y="3052579"/>
                      <a:pt x="2514044" y="3054380"/>
                      <a:pt x="2514044" y="3055100"/>
                    </a:cubicBezTo>
                    <a:cubicBezTo>
                      <a:pt x="2514044" y="3055460"/>
                      <a:pt x="2514044" y="3055100"/>
                      <a:pt x="2514044" y="3054020"/>
                    </a:cubicBezTo>
                    <a:cubicBezTo>
                      <a:pt x="2513684" y="3050418"/>
                      <a:pt x="2512964" y="3043575"/>
                      <a:pt x="2512604" y="3039253"/>
                    </a:cubicBezTo>
                    <a:cubicBezTo>
                      <a:pt x="2512243" y="3034931"/>
                      <a:pt x="2511523" y="3033490"/>
                      <a:pt x="2511883" y="3042134"/>
                    </a:cubicBezTo>
                    <a:cubicBezTo>
                      <a:pt x="2511883" y="3045736"/>
                      <a:pt x="2512243" y="3050778"/>
                      <a:pt x="2512604" y="3059062"/>
                    </a:cubicBezTo>
                    <a:cubicBezTo>
                      <a:pt x="2512604" y="3061943"/>
                      <a:pt x="2512604" y="3065185"/>
                      <a:pt x="2513324" y="3069146"/>
                    </a:cubicBezTo>
                    <a:cubicBezTo>
                      <a:pt x="2513324" y="3073108"/>
                      <a:pt x="2514044" y="3077430"/>
                      <a:pt x="2514765" y="3082112"/>
                    </a:cubicBezTo>
                    <a:cubicBezTo>
                      <a:pt x="2516205" y="3095438"/>
                      <a:pt x="2517286" y="3106243"/>
                      <a:pt x="2518366" y="3115607"/>
                    </a:cubicBezTo>
                    <a:cubicBezTo>
                      <a:pt x="2519807" y="3124611"/>
                      <a:pt x="2521608" y="3131815"/>
                      <a:pt x="2522688" y="3137577"/>
                    </a:cubicBezTo>
                    <a:cubicBezTo>
                      <a:pt x="2525209" y="3149102"/>
                      <a:pt x="2527010" y="3154505"/>
                      <a:pt x="2527730" y="3157026"/>
                    </a:cubicBezTo>
                    <a:cubicBezTo>
                      <a:pt x="2527730" y="3157026"/>
                      <a:pt x="2527370" y="3151984"/>
                      <a:pt x="2526290" y="3144780"/>
                    </a:cubicBezTo>
                    <a:cubicBezTo>
                      <a:pt x="2525209" y="3137577"/>
                      <a:pt x="2523769" y="3128213"/>
                      <a:pt x="2522328" y="3119569"/>
                    </a:cubicBezTo>
                    <a:cubicBezTo>
                      <a:pt x="2520167" y="3102281"/>
                      <a:pt x="2519447" y="3088595"/>
                      <a:pt x="2521608" y="3103002"/>
                    </a:cubicBezTo>
                    <a:cubicBezTo>
                      <a:pt x="2520167" y="3092917"/>
                      <a:pt x="2519087" y="3084273"/>
                      <a:pt x="2518006" y="3075989"/>
                    </a:cubicBezTo>
                    <a:cubicBezTo>
                      <a:pt x="2518006" y="3073829"/>
                      <a:pt x="2517646" y="3072028"/>
                      <a:pt x="2517286" y="3069867"/>
                    </a:cubicBezTo>
                    <a:cubicBezTo>
                      <a:pt x="2517286" y="3068066"/>
                      <a:pt x="2517286" y="3065905"/>
                      <a:pt x="2516926" y="3064104"/>
                    </a:cubicBezTo>
                    <a:cubicBezTo>
                      <a:pt x="2516926" y="3060142"/>
                      <a:pt x="2516205" y="3056180"/>
                      <a:pt x="2515845" y="3052219"/>
                    </a:cubicBezTo>
                    <a:cubicBezTo>
                      <a:pt x="2515125" y="3038893"/>
                      <a:pt x="2514044" y="3025207"/>
                      <a:pt x="2512964" y="3008999"/>
                    </a:cubicBezTo>
                    <a:cubicBezTo>
                      <a:pt x="2512964" y="3006838"/>
                      <a:pt x="2512964" y="3005037"/>
                      <a:pt x="2512604" y="3002876"/>
                    </a:cubicBezTo>
                    <a:cubicBezTo>
                      <a:pt x="2512604" y="3001796"/>
                      <a:pt x="2512604" y="3000715"/>
                      <a:pt x="2512604" y="2999635"/>
                    </a:cubicBezTo>
                    <a:lnTo>
                      <a:pt x="2512604" y="2998915"/>
                    </a:lnTo>
                    <a:cubicBezTo>
                      <a:pt x="2512604" y="2998915"/>
                      <a:pt x="2512604" y="2998915"/>
                      <a:pt x="2512604" y="2998915"/>
                    </a:cubicBezTo>
                    <a:lnTo>
                      <a:pt x="2512964" y="2998915"/>
                    </a:lnTo>
                    <a:cubicBezTo>
                      <a:pt x="2512964" y="2998915"/>
                      <a:pt x="2514404" y="2998915"/>
                      <a:pt x="2514404" y="2998915"/>
                    </a:cubicBezTo>
                    <a:cubicBezTo>
                      <a:pt x="2518726" y="2998915"/>
                      <a:pt x="2523048" y="2998915"/>
                      <a:pt x="2527730" y="2998915"/>
                    </a:cubicBezTo>
                    <a:cubicBezTo>
                      <a:pt x="2537095" y="2998915"/>
                      <a:pt x="2547179" y="2998915"/>
                      <a:pt x="2557984" y="2998915"/>
                    </a:cubicBezTo>
                    <a:cubicBezTo>
                      <a:pt x="2549700" y="2998915"/>
                      <a:pt x="2540696" y="2998915"/>
                      <a:pt x="2531692" y="2998915"/>
                    </a:cubicBezTo>
                    <a:cubicBezTo>
                      <a:pt x="2527370" y="2998915"/>
                      <a:pt x="2522688" y="2998915"/>
                      <a:pt x="2518006" y="2998915"/>
                    </a:cubicBezTo>
                    <a:lnTo>
                      <a:pt x="2514404" y="2998915"/>
                    </a:lnTo>
                    <a:cubicBezTo>
                      <a:pt x="2514404" y="2998915"/>
                      <a:pt x="2512604" y="2998915"/>
                      <a:pt x="2512604" y="2998915"/>
                    </a:cubicBezTo>
                    <a:cubicBezTo>
                      <a:pt x="2512604" y="2998915"/>
                      <a:pt x="2512243" y="2998915"/>
                      <a:pt x="2512604" y="2998915"/>
                    </a:cubicBezTo>
                    <a:lnTo>
                      <a:pt x="2512604" y="2998915"/>
                    </a:lnTo>
                    <a:cubicBezTo>
                      <a:pt x="2512604" y="2999275"/>
                      <a:pt x="2512604" y="3000355"/>
                      <a:pt x="2512604" y="3000355"/>
                    </a:cubicBezTo>
                    <a:lnTo>
                      <a:pt x="2512604" y="3007198"/>
                    </a:lnTo>
                    <a:cubicBezTo>
                      <a:pt x="2514404" y="3024486"/>
                      <a:pt x="2515845" y="3041774"/>
                      <a:pt x="2516926" y="3058341"/>
                    </a:cubicBezTo>
                    <a:cubicBezTo>
                      <a:pt x="2517646" y="3069146"/>
                      <a:pt x="2519087" y="3079231"/>
                      <a:pt x="2520167" y="3088235"/>
                    </a:cubicBezTo>
                    <a:cubicBezTo>
                      <a:pt x="2521248" y="3096879"/>
                      <a:pt x="2521968" y="3104442"/>
                      <a:pt x="2522328" y="3109845"/>
                    </a:cubicBezTo>
                    <a:cubicBezTo>
                      <a:pt x="2523048" y="3114887"/>
                      <a:pt x="2524129" y="3119569"/>
                      <a:pt x="2524849" y="3123531"/>
                    </a:cubicBezTo>
                    <a:cubicBezTo>
                      <a:pt x="2525570" y="3127853"/>
                      <a:pt x="2526650" y="3131815"/>
                      <a:pt x="2527370" y="3135416"/>
                    </a:cubicBezTo>
                    <a:cubicBezTo>
                      <a:pt x="2528811" y="3142619"/>
                      <a:pt x="2530252" y="3148382"/>
                      <a:pt x="2531332" y="3153064"/>
                    </a:cubicBezTo>
                    <a:cubicBezTo>
                      <a:pt x="2533853" y="3162428"/>
                      <a:pt x="2536014" y="3167110"/>
                      <a:pt x="2536734" y="3168191"/>
                    </a:cubicBezTo>
                    <a:cubicBezTo>
                      <a:pt x="2538896" y="3170352"/>
                      <a:pt x="2536734" y="3158106"/>
                      <a:pt x="2533853" y="3139378"/>
                    </a:cubicBezTo>
                    <a:cubicBezTo>
                      <a:pt x="2533853" y="3141539"/>
                      <a:pt x="2532412" y="3133975"/>
                      <a:pt x="2529892" y="3122450"/>
                    </a:cubicBezTo>
                    <a:cubicBezTo>
                      <a:pt x="2529531" y="3119569"/>
                      <a:pt x="2528811" y="3116688"/>
                      <a:pt x="2528091" y="3113446"/>
                    </a:cubicBezTo>
                    <a:cubicBezTo>
                      <a:pt x="2527730" y="3110205"/>
                      <a:pt x="2527010" y="3106963"/>
                      <a:pt x="2526650" y="3103362"/>
                    </a:cubicBezTo>
                    <a:cubicBezTo>
                      <a:pt x="2525570" y="3096519"/>
                      <a:pt x="2524849" y="3089676"/>
                      <a:pt x="2524129" y="3083553"/>
                    </a:cubicBezTo>
                    <a:cubicBezTo>
                      <a:pt x="2523408" y="3077430"/>
                      <a:pt x="2522688" y="3072028"/>
                      <a:pt x="2521968" y="3068426"/>
                    </a:cubicBezTo>
                    <a:cubicBezTo>
                      <a:pt x="2521608" y="3064824"/>
                      <a:pt x="2521248" y="3062303"/>
                      <a:pt x="2521248" y="3062663"/>
                    </a:cubicBezTo>
                    <a:cubicBezTo>
                      <a:pt x="2521248" y="3062663"/>
                      <a:pt x="2521248" y="3065545"/>
                      <a:pt x="2521248" y="3071307"/>
                    </a:cubicBezTo>
                    <a:cubicBezTo>
                      <a:pt x="2521968" y="3077070"/>
                      <a:pt x="2522688" y="3086074"/>
                      <a:pt x="2523769" y="3099400"/>
                    </a:cubicBezTo>
                    <a:cubicBezTo>
                      <a:pt x="2523048" y="3093637"/>
                      <a:pt x="2521968" y="3087154"/>
                      <a:pt x="2520887" y="3080311"/>
                    </a:cubicBezTo>
                    <a:cubicBezTo>
                      <a:pt x="2520527" y="3076710"/>
                      <a:pt x="2519807" y="3073108"/>
                      <a:pt x="2519447" y="3069507"/>
                    </a:cubicBezTo>
                    <a:cubicBezTo>
                      <a:pt x="2519447" y="3065905"/>
                      <a:pt x="2518726" y="3061943"/>
                      <a:pt x="2518366" y="3057981"/>
                    </a:cubicBezTo>
                    <a:cubicBezTo>
                      <a:pt x="2517646" y="3046456"/>
                      <a:pt x="2516565" y="3034571"/>
                      <a:pt x="2515845" y="3022325"/>
                    </a:cubicBezTo>
                    <a:cubicBezTo>
                      <a:pt x="2515485" y="3015482"/>
                      <a:pt x="2514765" y="3008639"/>
                      <a:pt x="2514404" y="3001796"/>
                    </a:cubicBezTo>
                    <a:cubicBezTo>
                      <a:pt x="2514044" y="3000355"/>
                      <a:pt x="2515485" y="3001076"/>
                      <a:pt x="2516205" y="3001076"/>
                    </a:cubicBezTo>
                    <a:lnTo>
                      <a:pt x="2518726" y="3001076"/>
                    </a:lnTo>
                    <a:cubicBezTo>
                      <a:pt x="2518726" y="3001076"/>
                      <a:pt x="2523769" y="3001076"/>
                      <a:pt x="2523769" y="3001076"/>
                    </a:cubicBezTo>
                    <a:cubicBezTo>
                      <a:pt x="2527370" y="3001076"/>
                      <a:pt x="2530612" y="3001076"/>
                      <a:pt x="2534213" y="3001076"/>
                    </a:cubicBezTo>
                    <a:cubicBezTo>
                      <a:pt x="2541417" y="3001076"/>
                      <a:pt x="2548260" y="3001076"/>
                      <a:pt x="2555463" y="3001076"/>
                    </a:cubicBezTo>
                    <a:cubicBezTo>
                      <a:pt x="2557264" y="3001076"/>
                      <a:pt x="2559065" y="3001076"/>
                      <a:pt x="2560865" y="3001076"/>
                    </a:cubicBezTo>
                    <a:lnTo>
                      <a:pt x="2565547" y="3001076"/>
                    </a:lnTo>
                    <a:cubicBezTo>
                      <a:pt x="2565547" y="3001076"/>
                      <a:pt x="2572030" y="3000715"/>
                      <a:pt x="2572030" y="3000715"/>
                    </a:cubicBezTo>
                    <a:cubicBezTo>
                      <a:pt x="2580674" y="3000715"/>
                      <a:pt x="2588958" y="2999995"/>
                      <a:pt x="2597602" y="2999635"/>
                    </a:cubicBezTo>
                    <a:cubicBezTo>
                      <a:pt x="2599763" y="2999635"/>
                      <a:pt x="2601924" y="2999635"/>
                      <a:pt x="2603725" y="2999635"/>
                    </a:cubicBezTo>
                    <a:cubicBezTo>
                      <a:pt x="2605886" y="2999635"/>
                      <a:pt x="2608047" y="2999275"/>
                      <a:pt x="2609847" y="2998915"/>
                    </a:cubicBezTo>
                    <a:cubicBezTo>
                      <a:pt x="2613809" y="2998554"/>
                      <a:pt x="2618131" y="2998194"/>
                      <a:pt x="2622093" y="2997834"/>
                    </a:cubicBezTo>
                    <a:cubicBezTo>
                      <a:pt x="2630017" y="2997114"/>
                      <a:pt x="2637940" y="2996394"/>
                      <a:pt x="2645144" y="2995673"/>
                    </a:cubicBezTo>
                    <a:lnTo>
                      <a:pt x="2642622" y="2996394"/>
                    </a:lnTo>
                    <a:cubicBezTo>
                      <a:pt x="2648745" y="2996394"/>
                      <a:pt x="2654868" y="2994953"/>
                      <a:pt x="2660991" y="2994232"/>
                    </a:cubicBezTo>
                    <a:lnTo>
                      <a:pt x="2679359" y="2991711"/>
                    </a:lnTo>
                    <a:cubicBezTo>
                      <a:pt x="2691604" y="2990271"/>
                      <a:pt x="2703490" y="2987750"/>
                      <a:pt x="2715735" y="2985589"/>
                    </a:cubicBezTo>
                    <a:cubicBezTo>
                      <a:pt x="2710693" y="2986669"/>
                      <a:pt x="2702770" y="2988470"/>
                      <a:pt x="2695926" y="2989910"/>
                    </a:cubicBezTo>
                    <a:cubicBezTo>
                      <a:pt x="2689083" y="2991351"/>
                      <a:pt x="2683321" y="2992072"/>
                      <a:pt x="2682961" y="2992792"/>
                    </a:cubicBezTo>
                    <a:cubicBezTo>
                      <a:pt x="2687282" y="2992072"/>
                      <a:pt x="2691244" y="2991711"/>
                      <a:pt x="2695566" y="2990631"/>
                    </a:cubicBezTo>
                    <a:lnTo>
                      <a:pt x="2708172" y="2988110"/>
                    </a:lnTo>
                    <a:lnTo>
                      <a:pt x="2733023" y="2983068"/>
                    </a:lnTo>
                    <a:cubicBezTo>
                      <a:pt x="2741307" y="2981267"/>
                      <a:pt x="2749591" y="2978746"/>
                      <a:pt x="2757874" y="2976945"/>
                    </a:cubicBezTo>
                    <a:cubicBezTo>
                      <a:pt x="2766158" y="2974784"/>
                      <a:pt x="2774442" y="2972983"/>
                      <a:pt x="2782365" y="2970462"/>
                    </a:cubicBezTo>
                    <a:cubicBezTo>
                      <a:pt x="2768679" y="2974424"/>
                      <a:pt x="2763637" y="2975504"/>
                      <a:pt x="2764717" y="2975504"/>
                    </a:cubicBezTo>
                    <a:cubicBezTo>
                      <a:pt x="2765798" y="2975504"/>
                      <a:pt x="2772641" y="2974063"/>
                      <a:pt x="2782005" y="2971902"/>
                    </a:cubicBezTo>
                    <a:cubicBezTo>
                      <a:pt x="2791369" y="2969381"/>
                      <a:pt x="2803255" y="2966140"/>
                      <a:pt x="2814420" y="2962898"/>
                    </a:cubicBezTo>
                    <a:cubicBezTo>
                      <a:pt x="2817301" y="2962178"/>
                      <a:pt x="2819822" y="2961458"/>
                      <a:pt x="2822704" y="2960737"/>
                    </a:cubicBezTo>
                    <a:cubicBezTo>
                      <a:pt x="2825225" y="2960017"/>
                      <a:pt x="2827746" y="2958937"/>
                      <a:pt x="2830267" y="2958216"/>
                    </a:cubicBezTo>
                    <a:cubicBezTo>
                      <a:pt x="2834949" y="2956776"/>
                      <a:pt x="2838911" y="2955335"/>
                      <a:pt x="2842152" y="2954255"/>
                    </a:cubicBezTo>
                    <a:cubicBezTo>
                      <a:pt x="2847195" y="2951733"/>
                      <a:pt x="2859080" y="2947411"/>
                      <a:pt x="2864843" y="2944530"/>
                    </a:cubicBezTo>
                    <a:cubicBezTo>
                      <a:pt x="2867724" y="2943089"/>
                      <a:pt x="2869164" y="2942009"/>
                      <a:pt x="2867724" y="2942369"/>
                    </a:cubicBezTo>
                    <a:cubicBezTo>
                      <a:pt x="2866283" y="2942369"/>
                      <a:pt x="2861961" y="2944170"/>
                      <a:pt x="2852597" y="2947051"/>
                    </a:cubicBezTo>
                    <a:cubicBezTo>
                      <a:pt x="2832068" y="2953534"/>
                      <a:pt x="2826305" y="2955695"/>
                      <a:pt x="2820903" y="2957856"/>
                    </a:cubicBezTo>
                    <a:cubicBezTo>
                      <a:pt x="2815500" y="2959657"/>
                      <a:pt x="2810458" y="2961818"/>
                      <a:pt x="2791729" y="2967220"/>
                    </a:cubicBezTo>
                    <a:lnTo>
                      <a:pt x="2818022" y="2958577"/>
                    </a:lnTo>
                    <a:cubicBezTo>
                      <a:pt x="2826665" y="2955335"/>
                      <a:pt x="2835309" y="2952093"/>
                      <a:pt x="2843953" y="2948852"/>
                    </a:cubicBezTo>
                    <a:lnTo>
                      <a:pt x="2848635" y="2947411"/>
                    </a:lnTo>
                    <a:cubicBezTo>
                      <a:pt x="2853677" y="2945250"/>
                      <a:pt x="2859080" y="2943450"/>
                      <a:pt x="2864122" y="2940928"/>
                    </a:cubicBezTo>
                    <a:lnTo>
                      <a:pt x="2879249" y="2934085"/>
                    </a:lnTo>
                    <a:cubicBezTo>
                      <a:pt x="2896537" y="2927242"/>
                      <a:pt x="2903740" y="2924721"/>
                      <a:pt x="2905541" y="2924361"/>
                    </a:cubicBezTo>
                    <a:cubicBezTo>
                      <a:pt x="2907342" y="2924001"/>
                      <a:pt x="2904461" y="2925802"/>
                      <a:pt x="2902299" y="2927242"/>
                    </a:cubicBezTo>
                    <a:cubicBezTo>
                      <a:pt x="2899778" y="2928683"/>
                      <a:pt x="2897977" y="2929764"/>
                      <a:pt x="2902299" y="2928323"/>
                    </a:cubicBezTo>
                    <a:cubicBezTo>
                      <a:pt x="2906621" y="2926522"/>
                      <a:pt x="2916706" y="2921840"/>
                      <a:pt x="2938676" y="2911395"/>
                    </a:cubicBezTo>
                    <a:lnTo>
                      <a:pt x="2926070" y="2914276"/>
                    </a:lnTo>
                    <a:cubicBezTo>
                      <a:pt x="2939036" y="2908874"/>
                      <a:pt x="2951642" y="2902031"/>
                      <a:pt x="2964607" y="2895548"/>
                    </a:cubicBezTo>
                    <a:cubicBezTo>
                      <a:pt x="2977934" y="2889065"/>
                      <a:pt x="2990900" y="2881502"/>
                      <a:pt x="3003865" y="2874298"/>
                    </a:cubicBezTo>
                    <a:cubicBezTo>
                      <a:pt x="3030157" y="2859172"/>
                      <a:pt x="3056089" y="2842604"/>
                      <a:pt x="3080220" y="2825316"/>
                    </a:cubicBezTo>
                    <a:cubicBezTo>
                      <a:pt x="3086343" y="2821354"/>
                      <a:pt x="3092105" y="2816672"/>
                      <a:pt x="3097868" y="2811990"/>
                    </a:cubicBezTo>
                    <a:cubicBezTo>
                      <a:pt x="3103630" y="2807668"/>
                      <a:pt x="3109393" y="2802986"/>
                      <a:pt x="3114795" y="2798664"/>
                    </a:cubicBezTo>
                    <a:cubicBezTo>
                      <a:pt x="3120558" y="2794342"/>
                      <a:pt x="3125600" y="2789660"/>
                      <a:pt x="3131003" y="2785338"/>
                    </a:cubicBezTo>
                    <a:cubicBezTo>
                      <a:pt x="3136045" y="2781016"/>
                      <a:pt x="3141447" y="2776334"/>
                      <a:pt x="3146129" y="2772372"/>
                    </a:cubicBezTo>
                    <a:cubicBezTo>
                      <a:pt x="3151172" y="2768050"/>
                      <a:pt x="3155854" y="2763728"/>
                      <a:pt x="3160176" y="2759406"/>
                    </a:cubicBezTo>
                    <a:cubicBezTo>
                      <a:pt x="3164498" y="2755085"/>
                      <a:pt x="3169180" y="2750763"/>
                      <a:pt x="3173142" y="2746801"/>
                    </a:cubicBezTo>
                    <a:cubicBezTo>
                      <a:pt x="3181786" y="2738877"/>
                      <a:pt x="3188989" y="2730954"/>
                      <a:pt x="3195832" y="2723751"/>
                    </a:cubicBezTo>
                    <a:cubicBezTo>
                      <a:pt x="3181786" y="2740318"/>
                      <a:pt x="3176743" y="2749322"/>
                      <a:pt x="3198713" y="2728433"/>
                    </a:cubicBezTo>
                    <a:cubicBezTo>
                      <a:pt x="3192591" y="2734555"/>
                      <a:pt x="3185387" y="2742479"/>
                      <a:pt x="3176383" y="2750402"/>
                    </a:cubicBezTo>
                    <a:cubicBezTo>
                      <a:pt x="3172061" y="2754364"/>
                      <a:pt x="3167379" y="2759046"/>
                      <a:pt x="3162697" y="2763368"/>
                    </a:cubicBezTo>
                    <a:cubicBezTo>
                      <a:pt x="3160176" y="2765529"/>
                      <a:pt x="3158015" y="2768050"/>
                      <a:pt x="3155494" y="2770211"/>
                    </a:cubicBezTo>
                    <a:cubicBezTo>
                      <a:pt x="3152973" y="2772372"/>
                      <a:pt x="3150451" y="2774533"/>
                      <a:pt x="3147930" y="2777055"/>
                    </a:cubicBezTo>
                    <a:cubicBezTo>
                      <a:pt x="3142888" y="2781737"/>
                      <a:pt x="3137485" y="2786059"/>
                      <a:pt x="3132083" y="2790741"/>
                    </a:cubicBezTo>
                    <a:cubicBezTo>
                      <a:pt x="3126681" y="2795423"/>
                      <a:pt x="3121638" y="2800105"/>
                      <a:pt x="3115876" y="2804067"/>
                    </a:cubicBezTo>
                    <a:cubicBezTo>
                      <a:pt x="3110473" y="2808389"/>
                      <a:pt x="3105071" y="2812711"/>
                      <a:pt x="3100029" y="2816672"/>
                    </a:cubicBezTo>
                    <a:cubicBezTo>
                      <a:pt x="3094626" y="2820634"/>
                      <a:pt x="3089944" y="2824956"/>
                      <a:pt x="3084902" y="2828558"/>
                    </a:cubicBezTo>
                    <a:cubicBezTo>
                      <a:pt x="3077339" y="2833960"/>
                      <a:pt x="3132443" y="2789660"/>
                      <a:pt x="3170620" y="2752924"/>
                    </a:cubicBezTo>
                    <a:cubicBezTo>
                      <a:pt x="3168099" y="2754724"/>
                      <a:pt x="3164498" y="2757606"/>
                      <a:pt x="3160536" y="2761207"/>
                    </a:cubicBezTo>
                    <a:cubicBezTo>
                      <a:pt x="3156574" y="2764809"/>
                      <a:pt x="3151892" y="2769131"/>
                      <a:pt x="3146490" y="2773453"/>
                    </a:cubicBezTo>
                    <a:cubicBezTo>
                      <a:pt x="3141087" y="2778135"/>
                      <a:pt x="3135685" y="2782817"/>
                      <a:pt x="3129922" y="2787859"/>
                    </a:cubicBezTo>
                    <a:cubicBezTo>
                      <a:pt x="3127041" y="2790381"/>
                      <a:pt x="3124160" y="2792902"/>
                      <a:pt x="3121278" y="2795783"/>
                    </a:cubicBezTo>
                    <a:cubicBezTo>
                      <a:pt x="3118397" y="2798304"/>
                      <a:pt x="3115156" y="2800825"/>
                      <a:pt x="3112274" y="2803346"/>
                    </a:cubicBezTo>
                    <a:cubicBezTo>
                      <a:pt x="3106152" y="2808389"/>
                      <a:pt x="3100389" y="2813071"/>
                      <a:pt x="3094986" y="2817393"/>
                    </a:cubicBezTo>
                    <a:cubicBezTo>
                      <a:pt x="3092105" y="2819554"/>
                      <a:pt x="3089584" y="2821715"/>
                      <a:pt x="3087063" y="2823876"/>
                    </a:cubicBezTo>
                    <a:cubicBezTo>
                      <a:pt x="3084542" y="2825676"/>
                      <a:pt x="3082021" y="2827477"/>
                      <a:pt x="3079499" y="2829278"/>
                    </a:cubicBezTo>
                    <a:cubicBezTo>
                      <a:pt x="3070135" y="2835761"/>
                      <a:pt x="3063652" y="2840083"/>
                      <a:pt x="3061851" y="2840083"/>
                    </a:cubicBezTo>
                    <a:cubicBezTo>
                      <a:pt x="3058250" y="2842604"/>
                      <a:pt x="3055008" y="2844765"/>
                      <a:pt x="3051767" y="2846926"/>
                    </a:cubicBezTo>
                    <a:cubicBezTo>
                      <a:pt x="3048526" y="2849087"/>
                      <a:pt x="3045284" y="2850888"/>
                      <a:pt x="3042403" y="2853049"/>
                    </a:cubicBezTo>
                    <a:cubicBezTo>
                      <a:pt x="3036280" y="2857011"/>
                      <a:pt x="3030877" y="2860612"/>
                      <a:pt x="3025475" y="2863854"/>
                    </a:cubicBezTo>
                    <a:cubicBezTo>
                      <a:pt x="3015391" y="2870697"/>
                      <a:pt x="3006386" y="2875379"/>
                      <a:pt x="2998823" y="2880061"/>
                    </a:cubicBezTo>
                    <a:cubicBezTo>
                      <a:pt x="2991260" y="2884383"/>
                      <a:pt x="2985137" y="2888345"/>
                      <a:pt x="2979374" y="2891946"/>
                    </a:cubicBezTo>
                    <a:cubicBezTo>
                      <a:pt x="2973612" y="2895188"/>
                      <a:pt x="2968569" y="2898069"/>
                      <a:pt x="2963527" y="2900951"/>
                    </a:cubicBezTo>
                    <a:cubicBezTo>
                      <a:pt x="2958485" y="2903832"/>
                      <a:pt x="2953803" y="2906353"/>
                      <a:pt x="2948400" y="2909234"/>
                    </a:cubicBezTo>
                    <a:cubicBezTo>
                      <a:pt x="2945879" y="2910675"/>
                      <a:pt x="2942998" y="2912115"/>
                      <a:pt x="2940116" y="2913556"/>
                    </a:cubicBezTo>
                    <a:cubicBezTo>
                      <a:pt x="2937235" y="2914997"/>
                      <a:pt x="2933994" y="2916437"/>
                      <a:pt x="2930752" y="2917878"/>
                    </a:cubicBezTo>
                    <a:cubicBezTo>
                      <a:pt x="2923909" y="2921120"/>
                      <a:pt x="2915986" y="2924721"/>
                      <a:pt x="2906621" y="2928683"/>
                    </a:cubicBezTo>
                    <a:cubicBezTo>
                      <a:pt x="2901939" y="2930844"/>
                      <a:pt x="2896537" y="2932645"/>
                      <a:pt x="2891134" y="2934806"/>
                    </a:cubicBezTo>
                    <a:cubicBezTo>
                      <a:pt x="2885372" y="2936967"/>
                      <a:pt x="2879249" y="2939128"/>
                      <a:pt x="2872406" y="2941649"/>
                    </a:cubicBezTo>
                    <a:cubicBezTo>
                      <a:pt x="2872406" y="2942369"/>
                      <a:pt x="2870245" y="2943450"/>
                      <a:pt x="2867364" y="2944890"/>
                    </a:cubicBezTo>
                    <a:cubicBezTo>
                      <a:pt x="2865923" y="2945611"/>
                      <a:pt x="2864122" y="2946331"/>
                      <a:pt x="2862321" y="2947051"/>
                    </a:cubicBezTo>
                    <a:cubicBezTo>
                      <a:pt x="2860521" y="2947772"/>
                      <a:pt x="2858360" y="2948492"/>
                      <a:pt x="2856559" y="2949212"/>
                    </a:cubicBezTo>
                    <a:cubicBezTo>
                      <a:pt x="2848275" y="2952093"/>
                      <a:pt x="2839631" y="2955335"/>
                      <a:pt x="2837110" y="2957136"/>
                    </a:cubicBezTo>
                    <a:cubicBezTo>
                      <a:pt x="2841432" y="2956055"/>
                      <a:pt x="2846835" y="2954615"/>
                      <a:pt x="2852957" y="2952814"/>
                    </a:cubicBezTo>
                    <a:cubicBezTo>
                      <a:pt x="2856199" y="2951733"/>
                      <a:pt x="2859440" y="2950653"/>
                      <a:pt x="2863402" y="2949572"/>
                    </a:cubicBezTo>
                    <a:cubicBezTo>
                      <a:pt x="2867004" y="2948132"/>
                      <a:pt x="2870965" y="2946691"/>
                      <a:pt x="2874927" y="2945250"/>
                    </a:cubicBezTo>
                    <a:cubicBezTo>
                      <a:pt x="2882851" y="2942009"/>
                      <a:pt x="2891855" y="2938768"/>
                      <a:pt x="2901219" y="2935166"/>
                    </a:cubicBezTo>
                    <a:cubicBezTo>
                      <a:pt x="2910583" y="2931204"/>
                      <a:pt x="2919947" y="2926522"/>
                      <a:pt x="2930032" y="2922200"/>
                    </a:cubicBezTo>
                    <a:cubicBezTo>
                      <a:pt x="2969290" y="2903471"/>
                      <a:pt x="3012149" y="2879701"/>
                      <a:pt x="3043123" y="2859172"/>
                    </a:cubicBezTo>
                    <a:cubicBezTo>
                      <a:pt x="3037000" y="2863133"/>
                      <a:pt x="3024755" y="2871417"/>
                      <a:pt x="3022594" y="2873218"/>
                    </a:cubicBezTo>
                    <a:cubicBezTo>
                      <a:pt x="3033759" y="2866015"/>
                      <a:pt x="3043483" y="2859892"/>
                      <a:pt x="3052127" y="2854489"/>
                    </a:cubicBezTo>
                    <a:cubicBezTo>
                      <a:pt x="3056449" y="2851968"/>
                      <a:pt x="3060411" y="2849087"/>
                      <a:pt x="3064012" y="2846206"/>
                    </a:cubicBezTo>
                    <a:cubicBezTo>
                      <a:pt x="3067614" y="2843685"/>
                      <a:pt x="3071216" y="2841163"/>
                      <a:pt x="3074817" y="2838642"/>
                    </a:cubicBezTo>
                    <a:cubicBezTo>
                      <a:pt x="3078059" y="2836121"/>
                      <a:pt x="3081660" y="2833600"/>
                      <a:pt x="3084902" y="2831439"/>
                    </a:cubicBezTo>
                    <a:cubicBezTo>
                      <a:pt x="3088143" y="2828918"/>
                      <a:pt x="3091385" y="2826757"/>
                      <a:pt x="3094626" y="2824236"/>
                    </a:cubicBezTo>
                    <a:cubicBezTo>
                      <a:pt x="3101109" y="2819194"/>
                      <a:pt x="3107592" y="2813791"/>
                      <a:pt x="3114795" y="2808028"/>
                    </a:cubicBezTo>
                    <a:lnTo>
                      <a:pt x="3110834" y="2810910"/>
                    </a:lnTo>
                    <a:cubicBezTo>
                      <a:pt x="3116956" y="2805507"/>
                      <a:pt x="3122359" y="2801546"/>
                      <a:pt x="3126681" y="2797584"/>
                    </a:cubicBezTo>
                    <a:cubicBezTo>
                      <a:pt x="3131003" y="2793982"/>
                      <a:pt x="3134244" y="2790741"/>
                      <a:pt x="3137125" y="2788580"/>
                    </a:cubicBezTo>
                    <a:cubicBezTo>
                      <a:pt x="3142888" y="2783898"/>
                      <a:pt x="3146129" y="2781377"/>
                      <a:pt x="3149011" y="2779215"/>
                    </a:cubicBezTo>
                    <a:cubicBezTo>
                      <a:pt x="3151892" y="2777415"/>
                      <a:pt x="3154053" y="2775974"/>
                      <a:pt x="3157294" y="2773453"/>
                    </a:cubicBezTo>
                    <a:cubicBezTo>
                      <a:pt x="3160536" y="2770932"/>
                      <a:pt x="3164858" y="2767330"/>
                      <a:pt x="3172061" y="2760847"/>
                    </a:cubicBezTo>
                    <a:cubicBezTo>
                      <a:pt x="3183226" y="2750763"/>
                      <a:pt x="3220323" y="2712225"/>
                      <a:pt x="3213480" y="2717628"/>
                    </a:cubicBezTo>
                    <a:cubicBezTo>
                      <a:pt x="3217802" y="2713666"/>
                      <a:pt x="3221404" y="2709344"/>
                      <a:pt x="3225365" y="2705022"/>
                    </a:cubicBezTo>
                    <a:lnTo>
                      <a:pt x="3237251" y="2692056"/>
                    </a:lnTo>
                    <a:cubicBezTo>
                      <a:pt x="3241212" y="2687734"/>
                      <a:pt x="3245174" y="2683412"/>
                      <a:pt x="3248776" y="2679090"/>
                    </a:cubicBezTo>
                    <a:lnTo>
                      <a:pt x="3259941" y="2665764"/>
                    </a:lnTo>
                    <a:lnTo>
                      <a:pt x="3256339" y="2667205"/>
                    </a:lnTo>
                    <a:cubicBezTo>
                      <a:pt x="3262462" y="2659642"/>
                      <a:pt x="3267144" y="2653159"/>
                      <a:pt x="3271466" y="2648116"/>
                    </a:cubicBezTo>
                    <a:cubicBezTo>
                      <a:pt x="3275788" y="2642714"/>
                      <a:pt x="3279030" y="2638032"/>
                      <a:pt x="3282631" y="2633350"/>
                    </a:cubicBezTo>
                    <a:cubicBezTo>
                      <a:pt x="3285873" y="2628668"/>
                      <a:pt x="3289474" y="2623985"/>
                      <a:pt x="3293076" y="2618943"/>
                    </a:cubicBezTo>
                    <a:cubicBezTo>
                      <a:pt x="3294877" y="2616422"/>
                      <a:pt x="3297038" y="2613541"/>
                      <a:pt x="3298838" y="2610299"/>
                    </a:cubicBezTo>
                    <a:cubicBezTo>
                      <a:pt x="3300639" y="2607058"/>
                      <a:pt x="3302800" y="2603816"/>
                      <a:pt x="3304961" y="2599855"/>
                    </a:cubicBezTo>
                    <a:lnTo>
                      <a:pt x="3304241" y="2597333"/>
                    </a:lnTo>
                    <a:cubicBezTo>
                      <a:pt x="3286593" y="2624706"/>
                      <a:pt x="3266784" y="2650277"/>
                      <a:pt x="3246615" y="2675489"/>
                    </a:cubicBezTo>
                    <a:cubicBezTo>
                      <a:pt x="3261742" y="2656040"/>
                      <a:pt x="3263182" y="2652798"/>
                      <a:pt x="3265343" y="2649557"/>
                    </a:cubicBezTo>
                    <a:cubicBezTo>
                      <a:pt x="3266424" y="2647756"/>
                      <a:pt x="3267865" y="2645955"/>
                      <a:pt x="3270386" y="2641994"/>
                    </a:cubicBezTo>
                    <a:cubicBezTo>
                      <a:pt x="3273267" y="2637672"/>
                      <a:pt x="3277589" y="2631189"/>
                      <a:pt x="3285512" y="2620024"/>
                    </a:cubicBezTo>
                    <a:cubicBezTo>
                      <a:pt x="3268945" y="2645235"/>
                      <a:pt x="3275428" y="2636591"/>
                      <a:pt x="3286593" y="2621464"/>
                    </a:cubicBezTo>
                    <a:cubicBezTo>
                      <a:pt x="3289474" y="2617503"/>
                      <a:pt x="3292715" y="2613541"/>
                      <a:pt x="3295597" y="2609219"/>
                    </a:cubicBezTo>
                    <a:cubicBezTo>
                      <a:pt x="3298478" y="2604897"/>
                      <a:pt x="3301359" y="2600575"/>
                      <a:pt x="3304241" y="2596253"/>
                    </a:cubicBezTo>
                    <a:cubicBezTo>
                      <a:pt x="3309643" y="2588329"/>
                      <a:pt x="3313965" y="2582207"/>
                      <a:pt x="3315046" y="2581126"/>
                    </a:cubicBezTo>
                    <a:cubicBezTo>
                      <a:pt x="3318647" y="2575364"/>
                      <a:pt x="3321528" y="2569601"/>
                      <a:pt x="3324770" y="2563838"/>
                    </a:cubicBezTo>
                    <a:lnTo>
                      <a:pt x="3334134" y="2546190"/>
                    </a:lnTo>
                    <a:lnTo>
                      <a:pt x="3329452" y="2555195"/>
                    </a:lnTo>
                    <a:cubicBezTo>
                      <a:pt x="3333414" y="2548711"/>
                      <a:pt x="3336656" y="2543309"/>
                      <a:pt x="3339537" y="2538267"/>
                    </a:cubicBezTo>
                    <a:cubicBezTo>
                      <a:pt x="3342058" y="2533585"/>
                      <a:pt x="3344219" y="2528902"/>
                      <a:pt x="3346380" y="2524581"/>
                    </a:cubicBezTo>
                    <a:cubicBezTo>
                      <a:pt x="3348541" y="2520259"/>
                      <a:pt x="3350702" y="2515577"/>
                      <a:pt x="3353583" y="2509814"/>
                    </a:cubicBezTo>
                    <a:cubicBezTo>
                      <a:pt x="3356464" y="2504411"/>
                      <a:pt x="3359706" y="2497929"/>
                      <a:pt x="3363308" y="2489645"/>
                    </a:cubicBezTo>
                    <a:cubicBezTo>
                      <a:pt x="3343499" y="2527822"/>
                      <a:pt x="3329812" y="2552313"/>
                      <a:pt x="3300999" y="2598774"/>
                    </a:cubicBezTo>
                    <a:cubicBezTo>
                      <a:pt x="3303520" y="2594452"/>
                      <a:pt x="3306402" y="2589770"/>
                      <a:pt x="3309643" y="2584728"/>
                    </a:cubicBezTo>
                    <a:cubicBezTo>
                      <a:pt x="3312524" y="2579686"/>
                      <a:pt x="3316487" y="2574283"/>
                      <a:pt x="3319368" y="2568160"/>
                    </a:cubicBezTo>
                    <a:cubicBezTo>
                      <a:pt x="3325851" y="2556635"/>
                      <a:pt x="3332694" y="2544029"/>
                      <a:pt x="3339176" y="2532144"/>
                    </a:cubicBezTo>
                    <a:cubicBezTo>
                      <a:pt x="3345300" y="2519898"/>
                      <a:pt x="3351062" y="2508373"/>
                      <a:pt x="3355744" y="2498649"/>
                    </a:cubicBezTo>
                    <a:cubicBezTo>
                      <a:pt x="3360066" y="2488925"/>
                      <a:pt x="3363668" y="2481001"/>
                      <a:pt x="3365469" y="2476679"/>
                    </a:cubicBezTo>
                    <a:cubicBezTo>
                      <a:pt x="3382036" y="2438502"/>
                      <a:pt x="3392841" y="2411490"/>
                      <a:pt x="3405446" y="2374393"/>
                    </a:cubicBezTo>
                    <a:cubicBezTo>
                      <a:pt x="3393921" y="2410049"/>
                      <a:pt x="3397163" y="2404286"/>
                      <a:pt x="3397523" y="2407528"/>
                    </a:cubicBezTo>
                    <a:cubicBezTo>
                      <a:pt x="3397523" y="2408248"/>
                      <a:pt x="3397523" y="2409689"/>
                      <a:pt x="3396802" y="2412210"/>
                    </a:cubicBezTo>
                    <a:cubicBezTo>
                      <a:pt x="3396082" y="2414731"/>
                      <a:pt x="3395002" y="2419053"/>
                      <a:pt x="3392841" y="2424816"/>
                    </a:cubicBezTo>
                    <a:cubicBezTo>
                      <a:pt x="3388159" y="2436701"/>
                      <a:pt x="3380955" y="2457590"/>
                      <a:pt x="3364748" y="2491806"/>
                    </a:cubicBezTo>
                    <a:cubicBezTo>
                      <a:pt x="3365469" y="2489285"/>
                      <a:pt x="3370511" y="2478120"/>
                      <a:pt x="3372672" y="2473798"/>
                    </a:cubicBezTo>
                    <a:cubicBezTo>
                      <a:pt x="3370150" y="2478120"/>
                      <a:pt x="3366549" y="2485323"/>
                      <a:pt x="3362227" y="2494327"/>
                    </a:cubicBezTo>
                    <a:cubicBezTo>
                      <a:pt x="3360426" y="2499009"/>
                      <a:pt x="3357545" y="2503691"/>
                      <a:pt x="3355024" y="2508733"/>
                    </a:cubicBezTo>
                    <a:cubicBezTo>
                      <a:pt x="3352503" y="2513776"/>
                      <a:pt x="3349981" y="2519178"/>
                      <a:pt x="3347100" y="2524581"/>
                    </a:cubicBezTo>
                    <a:cubicBezTo>
                      <a:pt x="3344219" y="2529983"/>
                      <a:pt x="3342058" y="2535746"/>
                      <a:pt x="3338816" y="2540788"/>
                    </a:cubicBezTo>
                    <a:cubicBezTo>
                      <a:pt x="3335935" y="2546190"/>
                      <a:pt x="3333054" y="2551593"/>
                      <a:pt x="3330172" y="2556635"/>
                    </a:cubicBezTo>
                    <a:cubicBezTo>
                      <a:pt x="3324770" y="2566720"/>
                      <a:pt x="3319728" y="2576084"/>
                      <a:pt x="3315406" y="2582927"/>
                    </a:cubicBezTo>
                    <a:cubicBezTo>
                      <a:pt x="3318287" y="2579686"/>
                      <a:pt x="3315406" y="2585448"/>
                      <a:pt x="3315406" y="2585808"/>
                    </a:cubicBezTo>
                    <a:cubicBezTo>
                      <a:pt x="3315406" y="2585808"/>
                      <a:pt x="3316487" y="2584728"/>
                      <a:pt x="3319368" y="2580766"/>
                    </a:cubicBezTo>
                    <a:cubicBezTo>
                      <a:pt x="3322249" y="2576804"/>
                      <a:pt x="3326571" y="2568881"/>
                      <a:pt x="3334134" y="2556635"/>
                    </a:cubicBezTo>
                    <a:cubicBezTo>
                      <a:pt x="3328732" y="2564559"/>
                      <a:pt x="3334495" y="2553754"/>
                      <a:pt x="3344579" y="2534665"/>
                    </a:cubicBezTo>
                    <a:cubicBezTo>
                      <a:pt x="3349261" y="2524941"/>
                      <a:pt x="3355024" y="2513055"/>
                      <a:pt x="3361507" y="2500810"/>
                    </a:cubicBezTo>
                    <a:cubicBezTo>
                      <a:pt x="3367269" y="2488204"/>
                      <a:pt x="3373392" y="2474878"/>
                      <a:pt x="3379154" y="2462272"/>
                    </a:cubicBezTo>
                    <a:lnTo>
                      <a:pt x="3377714" y="2472357"/>
                    </a:lnTo>
                    <a:cubicBezTo>
                      <a:pt x="3383477" y="2460112"/>
                      <a:pt x="3388159" y="2447506"/>
                      <a:pt x="3393201" y="2434900"/>
                    </a:cubicBezTo>
                    <a:lnTo>
                      <a:pt x="3396802" y="2425536"/>
                    </a:lnTo>
                    <a:lnTo>
                      <a:pt x="3398603" y="2420854"/>
                    </a:lnTo>
                    <a:lnTo>
                      <a:pt x="3400404" y="2416172"/>
                    </a:lnTo>
                    <a:lnTo>
                      <a:pt x="3406887" y="2397083"/>
                    </a:lnTo>
                    <a:lnTo>
                      <a:pt x="3404726" y="2404286"/>
                    </a:lnTo>
                    <a:cubicBezTo>
                      <a:pt x="3407607" y="2397083"/>
                      <a:pt x="3410849" y="2388439"/>
                      <a:pt x="3414090" y="2378715"/>
                    </a:cubicBezTo>
                    <a:cubicBezTo>
                      <a:pt x="3416972" y="2368630"/>
                      <a:pt x="3420213" y="2357465"/>
                      <a:pt x="3423455" y="2345580"/>
                    </a:cubicBezTo>
                    <a:cubicBezTo>
                      <a:pt x="3424175" y="2342699"/>
                      <a:pt x="3425255" y="2339457"/>
                      <a:pt x="3425976" y="2336576"/>
                    </a:cubicBezTo>
                    <a:cubicBezTo>
                      <a:pt x="3426696" y="2333334"/>
                      <a:pt x="3427416" y="2330453"/>
                      <a:pt x="3428137" y="2327211"/>
                    </a:cubicBezTo>
                    <a:cubicBezTo>
                      <a:pt x="3429577" y="2320729"/>
                      <a:pt x="3431018" y="2314246"/>
                      <a:pt x="3432459" y="2307763"/>
                    </a:cubicBezTo>
                    <a:cubicBezTo>
                      <a:pt x="3435700" y="2294797"/>
                      <a:pt x="3437861" y="2280751"/>
                      <a:pt x="3440743" y="2267065"/>
                    </a:cubicBezTo>
                    <a:cubicBezTo>
                      <a:pt x="3441463" y="2262022"/>
                      <a:pt x="3442543" y="2255539"/>
                      <a:pt x="3443984" y="2247616"/>
                    </a:cubicBezTo>
                    <a:cubicBezTo>
                      <a:pt x="3445064" y="2239692"/>
                      <a:pt x="3446145" y="2230688"/>
                      <a:pt x="3447225" y="2221324"/>
                    </a:cubicBezTo>
                    <a:cubicBezTo>
                      <a:pt x="3447946" y="2216642"/>
                      <a:pt x="3448306" y="2211599"/>
                      <a:pt x="3449026" y="2206917"/>
                    </a:cubicBezTo>
                    <a:cubicBezTo>
                      <a:pt x="3449747" y="2201875"/>
                      <a:pt x="3449747" y="2197193"/>
                      <a:pt x="3450107" y="2192151"/>
                    </a:cubicBezTo>
                    <a:cubicBezTo>
                      <a:pt x="3450827" y="2182426"/>
                      <a:pt x="3451547" y="2172702"/>
                      <a:pt x="3451908" y="2164058"/>
                    </a:cubicBezTo>
                    <a:cubicBezTo>
                      <a:pt x="3452268" y="2159736"/>
                      <a:pt x="3451908" y="2155414"/>
                      <a:pt x="3452268" y="2151452"/>
                    </a:cubicBezTo>
                    <a:cubicBezTo>
                      <a:pt x="3452268" y="2147491"/>
                      <a:pt x="3452268" y="2143889"/>
                      <a:pt x="3452268" y="2140647"/>
                    </a:cubicBezTo>
                    <a:cubicBezTo>
                      <a:pt x="3452268" y="2134164"/>
                      <a:pt x="3452268" y="2129122"/>
                      <a:pt x="3452268" y="2126241"/>
                    </a:cubicBezTo>
                    <a:cubicBezTo>
                      <a:pt x="3452268" y="2120478"/>
                      <a:pt x="3451547" y="2123360"/>
                      <a:pt x="3450107" y="2139927"/>
                    </a:cubicBezTo>
                    <a:cubicBezTo>
                      <a:pt x="3451908" y="2115076"/>
                      <a:pt x="3451547" y="2091305"/>
                      <a:pt x="3451187" y="2066814"/>
                    </a:cubicBezTo>
                    <a:cubicBezTo>
                      <a:pt x="3450827" y="2042323"/>
                      <a:pt x="3450107" y="2017472"/>
                      <a:pt x="3449747" y="1989739"/>
                    </a:cubicBezTo>
                    <a:lnTo>
                      <a:pt x="3448666" y="2058530"/>
                    </a:lnTo>
                    <a:cubicBezTo>
                      <a:pt x="3446505" y="1977134"/>
                      <a:pt x="3447946" y="2000544"/>
                      <a:pt x="3444344" y="1935355"/>
                    </a:cubicBezTo>
                    <a:cubicBezTo>
                      <a:pt x="3445064" y="1928872"/>
                      <a:pt x="3445785" y="1914105"/>
                      <a:pt x="3446865" y="1927431"/>
                    </a:cubicBezTo>
                    <a:cubicBezTo>
                      <a:pt x="3446865" y="1817942"/>
                      <a:pt x="3447946" y="1661631"/>
                      <a:pt x="3445424" y="1597522"/>
                    </a:cubicBezTo>
                    <a:cubicBezTo>
                      <a:pt x="3445424" y="1520447"/>
                      <a:pt x="3449026" y="1508202"/>
                      <a:pt x="3447585" y="1400153"/>
                    </a:cubicBezTo>
                    <a:cubicBezTo>
                      <a:pt x="3447225" y="1377463"/>
                      <a:pt x="3444704" y="1417801"/>
                      <a:pt x="3445785" y="1346129"/>
                    </a:cubicBezTo>
                    <a:cubicBezTo>
                      <a:pt x="3445785" y="1341447"/>
                      <a:pt x="3447946" y="1415280"/>
                      <a:pt x="3447585" y="1335324"/>
                    </a:cubicBezTo>
                    <a:cubicBezTo>
                      <a:pt x="3445424" y="1278418"/>
                      <a:pt x="3449026" y="1201704"/>
                      <a:pt x="3446865" y="1127870"/>
                    </a:cubicBezTo>
                    <a:cubicBezTo>
                      <a:pt x="3447585" y="1088973"/>
                      <a:pt x="3447225" y="1020902"/>
                      <a:pt x="3449026" y="1035309"/>
                    </a:cubicBezTo>
                    <a:cubicBezTo>
                      <a:pt x="3448666" y="1097257"/>
                      <a:pt x="3449026" y="1184776"/>
                      <a:pt x="3449747" y="1198102"/>
                    </a:cubicBezTo>
                    <a:cubicBezTo>
                      <a:pt x="3448666" y="1189458"/>
                      <a:pt x="3448666" y="1242042"/>
                      <a:pt x="3447946" y="1196661"/>
                    </a:cubicBezTo>
                    <a:cubicBezTo>
                      <a:pt x="3446505" y="1290304"/>
                      <a:pt x="3449026" y="1257169"/>
                      <a:pt x="3447946" y="1341087"/>
                    </a:cubicBezTo>
                    <a:cubicBezTo>
                      <a:pt x="3448666" y="1346849"/>
                      <a:pt x="3450107" y="1297867"/>
                      <a:pt x="3449386" y="1279859"/>
                    </a:cubicBezTo>
                    <a:cubicBezTo>
                      <a:pt x="3451908" y="1279499"/>
                      <a:pt x="3450467" y="1445174"/>
                      <a:pt x="3453708" y="1370620"/>
                    </a:cubicBezTo>
                    <a:cubicBezTo>
                      <a:pt x="3453708" y="1280939"/>
                      <a:pt x="3448666" y="1254287"/>
                      <a:pt x="3451187" y="1176853"/>
                    </a:cubicBezTo>
                    <a:cubicBezTo>
                      <a:pt x="3452628" y="1207826"/>
                      <a:pt x="3451187" y="1256809"/>
                      <a:pt x="3454068" y="1296066"/>
                    </a:cubicBezTo>
                    <a:lnTo>
                      <a:pt x="3455149" y="1232318"/>
                    </a:lnTo>
                    <a:lnTo>
                      <a:pt x="3453348" y="1185857"/>
                    </a:lnTo>
                    <a:lnTo>
                      <a:pt x="3453348" y="1188738"/>
                    </a:lnTo>
                    <a:cubicBezTo>
                      <a:pt x="3455869" y="1076007"/>
                      <a:pt x="3451187" y="1084291"/>
                      <a:pt x="3449747" y="983445"/>
                    </a:cubicBezTo>
                    <a:cubicBezTo>
                      <a:pt x="3447946" y="1041792"/>
                      <a:pt x="3445424" y="969759"/>
                      <a:pt x="3444344" y="1014059"/>
                    </a:cubicBezTo>
                    <a:cubicBezTo>
                      <a:pt x="3444344" y="980204"/>
                      <a:pt x="3444344" y="951031"/>
                      <a:pt x="3444344" y="930141"/>
                    </a:cubicBezTo>
                    <a:cubicBezTo>
                      <a:pt x="3444344" y="925099"/>
                      <a:pt x="3444344" y="920417"/>
                      <a:pt x="3444344" y="916095"/>
                    </a:cubicBezTo>
                    <a:cubicBezTo>
                      <a:pt x="3444344" y="912133"/>
                      <a:pt x="3444344" y="908531"/>
                      <a:pt x="3444344" y="905650"/>
                    </a:cubicBezTo>
                    <a:cubicBezTo>
                      <a:pt x="3444344" y="899887"/>
                      <a:pt x="3445064" y="897006"/>
                      <a:pt x="3445424" y="896646"/>
                    </a:cubicBezTo>
                    <a:cubicBezTo>
                      <a:pt x="3445424" y="904209"/>
                      <a:pt x="3446145" y="911052"/>
                      <a:pt x="3446145" y="917175"/>
                    </a:cubicBezTo>
                    <a:cubicBezTo>
                      <a:pt x="3446145" y="923298"/>
                      <a:pt x="3446145" y="928340"/>
                      <a:pt x="3446145" y="933022"/>
                    </a:cubicBezTo>
                    <a:cubicBezTo>
                      <a:pt x="3446145" y="942026"/>
                      <a:pt x="3446505" y="948149"/>
                      <a:pt x="3446865" y="952471"/>
                    </a:cubicBezTo>
                    <a:cubicBezTo>
                      <a:pt x="3447225" y="960755"/>
                      <a:pt x="3447585" y="961475"/>
                      <a:pt x="3447946" y="961835"/>
                    </a:cubicBezTo>
                    <a:cubicBezTo>
                      <a:pt x="3448306" y="962196"/>
                      <a:pt x="3448666" y="961835"/>
                      <a:pt x="3449026" y="969399"/>
                    </a:cubicBezTo>
                    <a:cubicBezTo>
                      <a:pt x="3449386" y="976602"/>
                      <a:pt x="3450107" y="991009"/>
                      <a:pt x="3450467" y="1020182"/>
                    </a:cubicBezTo>
                    <a:cubicBezTo>
                      <a:pt x="3451187" y="1001093"/>
                      <a:pt x="3454068" y="1047914"/>
                      <a:pt x="3454428" y="978403"/>
                    </a:cubicBezTo>
                    <a:cubicBezTo>
                      <a:pt x="3452628" y="900248"/>
                      <a:pt x="3452268" y="1001813"/>
                      <a:pt x="3451547" y="923658"/>
                    </a:cubicBezTo>
                    <a:cubicBezTo>
                      <a:pt x="3451547" y="918976"/>
                      <a:pt x="3451908" y="914294"/>
                      <a:pt x="3452268" y="916815"/>
                    </a:cubicBezTo>
                    <a:cubicBezTo>
                      <a:pt x="3451187" y="899167"/>
                      <a:pt x="3451187" y="888722"/>
                      <a:pt x="3450827" y="877557"/>
                    </a:cubicBezTo>
                    <a:cubicBezTo>
                      <a:pt x="3450827" y="871795"/>
                      <a:pt x="3450467" y="866032"/>
                      <a:pt x="3449747" y="858829"/>
                    </a:cubicBezTo>
                    <a:cubicBezTo>
                      <a:pt x="3449026" y="851626"/>
                      <a:pt x="3448306" y="843342"/>
                      <a:pt x="3447225" y="832537"/>
                    </a:cubicBezTo>
                    <a:lnTo>
                      <a:pt x="3448666" y="842622"/>
                    </a:lnTo>
                    <a:cubicBezTo>
                      <a:pt x="3448306" y="836139"/>
                      <a:pt x="3447946" y="830016"/>
                      <a:pt x="3447585" y="824974"/>
                    </a:cubicBezTo>
                    <a:cubicBezTo>
                      <a:pt x="3446865" y="819571"/>
                      <a:pt x="3446505" y="814889"/>
                      <a:pt x="3445785" y="810927"/>
                    </a:cubicBezTo>
                    <a:cubicBezTo>
                      <a:pt x="3444704" y="802283"/>
                      <a:pt x="3443624" y="795440"/>
                      <a:pt x="3442543" y="788597"/>
                    </a:cubicBezTo>
                    <a:cubicBezTo>
                      <a:pt x="3441823" y="785356"/>
                      <a:pt x="3441463" y="782114"/>
                      <a:pt x="3440743" y="778513"/>
                    </a:cubicBezTo>
                    <a:cubicBezTo>
                      <a:pt x="3440022" y="775271"/>
                      <a:pt x="3439302" y="771670"/>
                      <a:pt x="3438581" y="767708"/>
                    </a:cubicBezTo>
                    <a:cubicBezTo>
                      <a:pt x="3437141" y="760144"/>
                      <a:pt x="3435700" y="751501"/>
                      <a:pt x="3434259" y="739975"/>
                    </a:cubicBezTo>
                    <a:cubicBezTo>
                      <a:pt x="3434259" y="744657"/>
                      <a:pt x="3434259" y="745018"/>
                      <a:pt x="3433539" y="742496"/>
                    </a:cubicBezTo>
                    <a:cubicBezTo>
                      <a:pt x="3432819" y="739975"/>
                      <a:pt x="3431739" y="734933"/>
                      <a:pt x="3429938" y="728450"/>
                    </a:cubicBezTo>
                    <a:cubicBezTo>
                      <a:pt x="3428137" y="721967"/>
                      <a:pt x="3426336" y="714044"/>
                      <a:pt x="3424175" y="706120"/>
                    </a:cubicBezTo>
                    <a:cubicBezTo>
                      <a:pt x="3423095" y="702158"/>
                      <a:pt x="3422014" y="698196"/>
                      <a:pt x="3421294" y="694235"/>
                    </a:cubicBezTo>
                    <a:cubicBezTo>
                      <a:pt x="3420213" y="690273"/>
                      <a:pt x="3419133" y="686671"/>
                      <a:pt x="3418052" y="683430"/>
                    </a:cubicBezTo>
                    <a:cubicBezTo>
                      <a:pt x="3421294" y="694595"/>
                      <a:pt x="3422734" y="704679"/>
                      <a:pt x="3424895" y="714404"/>
                    </a:cubicBezTo>
                    <a:cubicBezTo>
                      <a:pt x="3425976" y="719446"/>
                      <a:pt x="3426696" y="724488"/>
                      <a:pt x="3427776" y="729531"/>
                    </a:cubicBezTo>
                    <a:cubicBezTo>
                      <a:pt x="3428137" y="732052"/>
                      <a:pt x="3428857" y="734933"/>
                      <a:pt x="3429217" y="737454"/>
                    </a:cubicBezTo>
                    <a:cubicBezTo>
                      <a:pt x="3429577" y="740335"/>
                      <a:pt x="3429938" y="742857"/>
                      <a:pt x="3430298" y="745738"/>
                    </a:cubicBezTo>
                    <a:cubicBezTo>
                      <a:pt x="3431018" y="751501"/>
                      <a:pt x="3432099" y="757623"/>
                      <a:pt x="3433179" y="764106"/>
                    </a:cubicBezTo>
                    <a:cubicBezTo>
                      <a:pt x="3433539" y="767348"/>
                      <a:pt x="3434259" y="770949"/>
                      <a:pt x="3434620" y="774551"/>
                    </a:cubicBezTo>
                    <a:cubicBezTo>
                      <a:pt x="3434620" y="776352"/>
                      <a:pt x="3435340" y="778153"/>
                      <a:pt x="3435340" y="779953"/>
                    </a:cubicBezTo>
                    <a:cubicBezTo>
                      <a:pt x="3435340" y="781754"/>
                      <a:pt x="3435700" y="783915"/>
                      <a:pt x="3436060" y="785716"/>
                    </a:cubicBezTo>
                    <a:cubicBezTo>
                      <a:pt x="3437141" y="793639"/>
                      <a:pt x="3437861" y="801923"/>
                      <a:pt x="3438942" y="811288"/>
                    </a:cubicBezTo>
                    <a:cubicBezTo>
                      <a:pt x="3439302" y="815970"/>
                      <a:pt x="3440022" y="821012"/>
                      <a:pt x="3440743" y="826054"/>
                    </a:cubicBezTo>
                    <a:cubicBezTo>
                      <a:pt x="3441103" y="831096"/>
                      <a:pt x="3441463" y="836499"/>
                      <a:pt x="3441823" y="842261"/>
                    </a:cubicBezTo>
                    <a:cubicBezTo>
                      <a:pt x="3442903" y="847664"/>
                      <a:pt x="3443624" y="848744"/>
                      <a:pt x="3444344" y="853066"/>
                    </a:cubicBezTo>
                    <a:cubicBezTo>
                      <a:pt x="3444704" y="855227"/>
                      <a:pt x="3445064" y="858109"/>
                      <a:pt x="3445785" y="863151"/>
                    </a:cubicBezTo>
                    <a:cubicBezTo>
                      <a:pt x="3446505" y="867833"/>
                      <a:pt x="3446865" y="874316"/>
                      <a:pt x="3447225" y="883680"/>
                    </a:cubicBezTo>
                    <a:lnTo>
                      <a:pt x="3447225" y="868914"/>
                    </a:lnTo>
                    <a:cubicBezTo>
                      <a:pt x="3446865" y="868914"/>
                      <a:pt x="3445424" y="854147"/>
                      <a:pt x="3445424" y="854147"/>
                    </a:cubicBezTo>
                    <a:lnTo>
                      <a:pt x="3443264" y="824613"/>
                    </a:lnTo>
                    <a:cubicBezTo>
                      <a:pt x="3444704" y="837219"/>
                      <a:pt x="3445424" y="846944"/>
                      <a:pt x="3446865" y="858469"/>
                    </a:cubicBezTo>
                    <a:cubicBezTo>
                      <a:pt x="3446865" y="863151"/>
                      <a:pt x="3447585" y="867833"/>
                      <a:pt x="3447585" y="872515"/>
                    </a:cubicBezTo>
                    <a:lnTo>
                      <a:pt x="3447585" y="886561"/>
                    </a:lnTo>
                    <a:cubicBezTo>
                      <a:pt x="3447585" y="886561"/>
                      <a:pt x="3447946" y="915014"/>
                      <a:pt x="3447946" y="915014"/>
                    </a:cubicBezTo>
                    <a:cubicBezTo>
                      <a:pt x="3447225" y="897006"/>
                      <a:pt x="3446505" y="885481"/>
                      <a:pt x="3446145" y="878278"/>
                    </a:cubicBezTo>
                    <a:cubicBezTo>
                      <a:pt x="3446145" y="874676"/>
                      <a:pt x="3445785" y="871795"/>
                      <a:pt x="3445424" y="869634"/>
                    </a:cubicBezTo>
                    <a:cubicBezTo>
                      <a:pt x="3445424" y="867473"/>
                      <a:pt x="3444704" y="866032"/>
                      <a:pt x="3444704" y="864952"/>
                    </a:cubicBezTo>
                    <a:cubicBezTo>
                      <a:pt x="3443624" y="860630"/>
                      <a:pt x="3442903" y="860990"/>
                      <a:pt x="3441103" y="845863"/>
                    </a:cubicBezTo>
                    <a:cubicBezTo>
                      <a:pt x="3440382" y="837579"/>
                      <a:pt x="3440022" y="830736"/>
                      <a:pt x="3439662" y="824613"/>
                    </a:cubicBezTo>
                    <a:cubicBezTo>
                      <a:pt x="3438942" y="818491"/>
                      <a:pt x="3438221" y="813448"/>
                      <a:pt x="3437861" y="809127"/>
                    </a:cubicBezTo>
                    <a:cubicBezTo>
                      <a:pt x="3436780" y="800483"/>
                      <a:pt x="3436060" y="794360"/>
                      <a:pt x="3435340" y="789318"/>
                    </a:cubicBezTo>
                    <a:cubicBezTo>
                      <a:pt x="3434259" y="778873"/>
                      <a:pt x="3432459" y="771670"/>
                      <a:pt x="3428857" y="751501"/>
                    </a:cubicBezTo>
                    <a:cubicBezTo>
                      <a:pt x="3429577" y="752581"/>
                      <a:pt x="3428857" y="745018"/>
                      <a:pt x="3426696" y="732412"/>
                    </a:cubicBezTo>
                    <a:cubicBezTo>
                      <a:pt x="3425255" y="726289"/>
                      <a:pt x="3423815" y="718366"/>
                      <a:pt x="3422014" y="709722"/>
                    </a:cubicBezTo>
                    <a:cubicBezTo>
                      <a:pt x="3420213" y="701078"/>
                      <a:pt x="3418412" y="691353"/>
                      <a:pt x="3415531" y="681629"/>
                    </a:cubicBezTo>
                    <a:cubicBezTo>
                      <a:pt x="3406167" y="640931"/>
                      <a:pt x="3388519" y="592309"/>
                      <a:pt x="3374113" y="557373"/>
                    </a:cubicBezTo>
                    <a:cubicBezTo>
                      <a:pt x="3379154" y="568178"/>
                      <a:pt x="3384197" y="582224"/>
                      <a:pt x="3387438" y="589788"/>
                    </a:cubicBezTo>
                    <a:cubicBezTo>
                      <a:pt x="3398243" y="614999"/>
                      <a:pt x="3395002" y="606355"/>
                      <a:pt x="3389239" y="590508"/>
                    </a:cubicBezTo>
                    <a:cubicBezTo>
                      <a:pt x="3386358" y="582584"/>
                      <a:pt x="3382756" y="573220"/>
                      <a:pt x="3379875" y="565657"/>
                    </a:cubicBezTo>
                    <a:cubicBezTo>
                      <a:pt x="3376633" y="558093"/>
                      <a:pt x="3374113" y="552331"/>
                      <a:pt x="3374113" y="551971"/>
                    </a:cubicBezTo>
                    <a:cubicBezTo>
                      <a:pt x="3367989" y="540085"/>
                      <a:pt x="3362587" y="527840"/>
                      <a:pt x="3356104" y="515954"/>
                    </a:cubicBezTo>
                    <a:cubicBezTo>
                      <a:pt x="3359706" y="522437"/>
                      <a:pt x="3364748" y="531801"/>
                      <a:pt x="3357185" y="516314"/>
                    </a:cubicBezTo>
                    <a:cubicBezTo>
                      <a:pt x="3350702" y="504069"/>
                      <a:pt x="3346020" y="495425"/>
                      <a:pt x="3342058" y="488222"/>
                    </a:cubicBezTo>
                    <a:cubicBezTo>
                      <a:pt x="3337736" y="481379"/>
                      <a:pt x="3334134" y="475976"/>
                      <a:pt x="3330893" y="470574"/>
                    </a:cubicBezTo>
                    <a:cubicBezTo>
                      <a:pt x="3327291" y="465171"/>
                      <a:pt x="3324050" y="459769"/>
                      <a:pt x="3319728" y="452926"/>
                    </a:cubicBezTo>
                    <a:cubicBezTo>
                      <a:pt x="3315046" y="446083"/>
                      <a:pt x="3309643" y="437799"/>
                      <a:pt x="3302080" y="426634"/>
                    </a:cubicBezTo>
                    <a:cubicBezTo>
                      <a:pt x="3300999" y="422672"/>
                      <a:pt x="3327291" y="460129"/>
                      <a:pt x="3309283" y="431316"/>
                    </a:cubicBezTo>
                    <a:cubicBezTo>
                      <a:pt x="3306402" y="426274"/>
                      <a:pt x="3300999" y="415109"/>
                      <a:pt x="3289834" y="398901"/>
                    </a:cubicBezTo>
                    <a:cubicBezTo>
                      <a:pt x="3279030" y="382334"/>
                      <a:pt x="3263182" y="360004"/>
                      <a:pt x="3239051" y="332632"/>
                    </a:cubicBezTo>
                    <a:cubicBezTo>
                      <a:pt x="3237251" y="330831"/>
                      <a:pt x="3233289" y="326509"/>
                      <a:pt x="3227886" y="320386"/>
                    </a:cubicBezTo>
                    <a:cubicBezTo>
                      <a:pt x="3225005" y="317505"/>
                      <a:pt x="3222124" y="313903"/>
                      <a:pt x="3218882" y="310301"/>
                    </a:cubicBezTo>
                    <a:cubicBezTo>
                      <a:pt x="3215641" y="306700"/>
                      <a:pt x="3211679" y="303098"/>
                      <a:pt x="3208077" y="299136"/>
                    </a:cubicBezTo>
                    <a:cubicBezTo>
                      <a:pt x="3210238" y="301297"/>
                      <a:pt x="3212760" y="304179"/>
                      <a:pt x="3213840" y="304899"/>
                    </a:cubicBezTo>
                    <a:lnTo>
                      <a:pt x="3197633" y="286891"/>
                    </a:lnTo>
                    <a:cubicBezTo>
                      <a:pt x="3194751" y="284010"/>
                      <a:pt x="3192230" y="280768"/>
                      <a:pt x="3189349" y="277887"/>
                    </a:cubicBezTo>
                    <a:lnTo>
                      <a:pt x="3180705" y="269243"/>
                    </a:lnTo>
                    <a:cubicBezTo>
                      <a:pt x="3184667" y="272484"/>
                      <a:pt x="3188629" y="276086"/>
                      <a:pt x="3192230" y="279688"/>
                    </a:cubicBezTo>
                    <a:cubicBezTo>
                      <a:pt x="3195832" y="283289"/>
                      <a:pt x="3199433" y="287251"/>
                      <a:pt x="3203035" y="290853"/>
                    </a:cubicBezTo>
                    <a:lnTo>
                      <a:pt x="3213840" y="302018"/>
                    </a:lnTo>
                    <a:cubicBezTo>
                      <a:pt x="3217442" y="305979"/>
                      <a:pt x="3221043" y="309581"/>
                      <a:pt x="3224285" y="313543"/>
                    </a:cubicBezTo>
                    <a:cubicBezTo>
                      <a:pt x="3231128" y="321466"/>
                      <a:pt x="3237611" y="329390"/>
                      <a:pt x="3244454" y="337314"/>
                    </a:cubicBezTo>
                    <a:cubicBezTo>
                      <a:pt x="3246255" y="339114"/>
                      <a:pt x="3248055" y="341275"/>
                      <a:pt x="3249496" y="343076"/>
                    </a:cubicBezTo>
                    <a:lnTo>
                      <a:pt x="3254538" y="349199"/>
                    </a:lnTo>
                    <a:cubicBezTo>
                      <a:pt x="3257780" y="353161"/>
                      <a:pt x="3261021" y="357123"/>
                      <a:pt x="3264623" y="361084"/>
                    </a:cubicBezTo>
                    <a:lnTo>
                      <a:pt x="3268225" y="362525"/>
                    </a:lnTo>
                    <a:cubicBezTo>
                      <a:pt x="3278669" y="374771"/>
                      <a:pt x="3289114" y="390618"/>
                      <a:pt x="3299919" y="404664"/>
                    </a:cubicBezTo>
                    <a:cubicBezTo>
                      <a:pt x="3301359" y="406465"/>
                      <a:pt x="3302440" y="408266"/>
                      <a:pt x="3303881" y="409706"/>
                    </a:cubicBezTo>
                    <a:cubicBezTo>
                      <a:pt x="3304961" y="411507"/>
                      <a:pt x="3306402" y="413308"/>
                      <a:pt x="3307482" y="414749"/>
                    </a:cubicBezTo>
                    <a:cubicBezTo>
                      <a:pt x="3309643" y="417990"/>
                      <a:pt x="3312164" y="421592"/>
                      <a:pt x="3313965" y="424473"/>
                    </a:cubicBezTo>
                    <a:cubicBezTo>
                      <a:pt x="3318287" y="430596"/>
                      <a:pt x="3321889" y="435998"/>
                      <a:pt x="3324770" y="439960"/>
                    </a:cubicBezTo>
                    <a:cubicBezTo>
                      <a:pt x="3318287" y="429515"/>
                      <a:pt x="3312885" y="421231"/>
                      <a:pt x="3308203" y="414028"/>
                    </a:cubicBezTo>
                    <a:cubicBezTo>
                      <a:pt x="3307122" y="412227"/>
                      <a:pt x="3306042" y="410427"/>
                      <a:pt x="3304601" y="408626"/>
                    </a:cubicBezTo>
                    <a:cubicBezTo>
                      <a:pt x="3303520" y="406825"/>
                      <a:pt x="3302080" y="405384"/>
                      <a:pt x="3300999" y="403584"/>
                    </a:cubicBezTo>
                    <a:cubicBezTo>
                      <a:pt x="3298838" y="400342"/>
                      <a:pt x="3296317" y="397101"/>
                      <a:pt x="3294156" y="394219"/>
                    </a:cubicBezTo>
                    <a:cubicBezTo>
                      <a:pt x="3289474" y="387736"/>
                      <a:pt x="3284792" y="381614"/>
                      <a:pt x="3279390" y="373690"/>
                    </a:cubicBezTo>
                    <a:cubicBezTo>
                      <a:pt x="3273627" y="366127"/>
                      <a:pt x="3266784" y="357843"/>
                      <a:pt x="3258140" y="347038"/>
                    </a:cubicBezTo>
                    <a:cubicBezTo>
                      <a:pt x="3254178" y="340195"/>
                      <a:pt x="3279030" y="370088"/>
                      <a:pt x="3282631" y="374410"/>
                    </a:cubicBezTo>
                    <a:cubicBezTo>
                      <a:pt x="3280830" y="372249"/>
                      <a:pt x="3278669" y="370449"/>
                      <a:pt x="3276869" y="368648"/>
                    </a:cubicBezTo>
                    <a:cubicBezTo>
                      <a:pt x="3279390" y="371889"/>
                      <a:pt x="3281550" y="375131"/>
                      <a:pt x="3283711" y="378372"/>
                    </a:cubicBezTo>
                    <a:cubicBezTo>
                      <a:pt x="3285873" y="381614"/>
                      <a:pt x="3288034" y="384495"/>
                      <a:pt x="3290194" y="387736"/>
                    </a:cubicBezTo>
                    <a:cubicBezTo>
                      <a:pt x="3294516" y="393859"/>
                      <a:pt x="3298478" y="399262"/>
                      <a:pt x="3302440" y="405024"/>
                    </a:cubicBezTo>
                    <a:cubicBezTo>
                      <a:pt x="3304601" y="407905"/>
                      <a:pt x="3306402" y="410427"/>
                      <a:pt x="3308203" y="413308"/>
                    </a:cubicBezTo>
                    <a:cubicBezTo>
                      <a:pt x="3310003" y="416189"/>
                      <a:pt x="3311804" y="418710"/>
                      <a:pt x="3313605" y="421592"/>
                    </a:cubicBezTo>
                    <a:cubicBezTo>
                      <a:pt x="3317207" y="426994"/>
                      <a:pt x="3320808" y="432397"/>
                      <a:pt x="3324770" y="437799"/>
                    </a:cubicBezTo>
                    <a:cubicBezTo>
                      <a:pt x="3326571" y="440680"/>
                      <a:pt x="3328732" y="443201"/>
                      <a:pt x="3330533" y="446083"/>
                    </a:cubicBezTo>
                    <a:cubicBezTo>
                      <a:pt x="3332333" y="448964"/>
                      <a:pt x="3334134" y="451845"/>
                      <a:pt x="3335935" y="455087"/>
                    </a:cubicBezTo>
                    <a:cubicBezTo>
                      <a:pt x="3339537" y="461210"/>
                      <a:pt x="3343499" y="467332"/>
                      <a:pt x="3347460" y="474175"/>
                    </a:cubicBezTo>
                    <a:cubicBezTo>
                      <a:pt x="3349261" y="477417"/>
                      <a:pt x="3351782" y="481018"/>
                      <a:pt x="3353583" y="484620"/>
                    </a:cubicBezTo>
                    <a:cubicBezTo>
                      <a:pt x="3355384" y="488222"/>
                      <a:pt x="3357545" y="492184"/>
                      <a:pt x="3359706" y="496145"/>
                    </a:cubicBezTo>
                    <a:cubicBezTo>
                      <a:pt x="3363668" y="504069"/>
                      <a:pt x="3367989" y="512353"/>
                      <a:pt x="3372672" y="521717"/>
                    </a:cubicBezTo>
                    <a:cubicBezTo>
                      <a:pt x="3377714" y="532882"/>
                      <a:pt x="3374473" y="526039"/>
                      <a:pt x="3372672" y="523878"/>
                    </a:cubicBezTo>
                    <a:cubicBezTo>
                      <a:pt x="3402926" y="582944"/>
                      <a:pt x="3422014" y="645613"/>
                      <a:pt x="3438942" y="707561"/>
                    </a:cubicBezTo>
                    <a:lnTo>
                      <a:pt x="3433179" y="687392"/>
                    </a:lnTo>
                    <a:cubicBezTo>
                      <a:pt x="3435700" y="698196"/>
                      <a:pt x="3439302" y="711162"/>
                      <a:pt x="3442903" y="726289"/>
                    </a:cubicBezTo>
                    <a:cubicBezTo>
                      <a:pt x="3443264" y="728090"/>
                      <a:pt x="3443984" y="730251"/>
                      <a:pt x="3444344" y="732052"/>
                    </a:cubicBezTo>
                    <a:cubicBezTo>
                      <a:pt x="3444704" y="733853"/>
                      <a:pt x="3445064" y="736013"/>
                      <a:pt x="3445424" y="738174"/>
                    </a:cubicBezTo>
                    <a:cubicBezTo>
                      <a:pt x="3446145" y="742136"/>
                      <a:pt x="3447225" y="746458"/>
                      <a:pt x="3447946" y="750780"/>
                    </a:cubicBezTo>
                    <a:cubicBezTo>
                      <a:pt x="3449747" y="759424"/>
                      <a:pt x="3451547" y="768068"/>
                      <a:pt x="3453348" y="777432"/>
                    </a:cubicBezTo>
                    <a:cubicBezTo>
                      <a:pt x="3454789" y="786796"/>
                      <a:pt x="3456229" y="796521"/>
                      <a:pt x="3457670" y="806245"/>
                    </a:cubicBezTo>
                    <a:cubicBezTo>
                      <a:pt x="3458390" y="811288"/>
                      <a:pt x="3459111" y="816330"/>
                      <a:pt x="3459831" y="821372"/>
                    </a:cubicBezTo>
                    <a:cubicBezTo>
                      <a:pt x="3460191" y="826414"/>
                      <a:pt x="3460912" y="831457"/>
                      <a:pt x="3461272" y="836859"/>
                    </a:cubicBezTo>
                    <a:cubicBezTo>
                      <a:pt x="3462352" y="847304"/>
                      <a:pt x="3463433" y="857748"/>
                      <a:pt x="3464513" y="868553"/>
                    </a:cubicBezTo>
                    <a:cubicBezTo>
                      <a:pt x="3464873" y="879358"/>
                      <a:pt x="3465593" y="890163"/>
                      <a:pt x="3465954" y="900608"/>
                    </a:cubicBezTo>
                    <a:lnTo>
                      <a:pt x="3466674" y="901328"/>
                    </a:lnTo>
                    <a:cubicBezTo>
                      <a:pt x="3466674" y="896646"/>
                      <a:pt x="3466674" y="902409"/>
                      <a:pt x="3467394" y="911413"/>
                    </a:cubicBezTo>
                    <a:cubicBezTo>
                      <a:pt x="3467394" y="920417"/>
                      <a:pt x="3467394" y="932662"/>
                      <a:pt x="3467394" y="941306"/>
                    </a:cubicBezTo>
                    <a:lnTo>
                      <a:pt x="3467394" y="941306"/>
                    </a:lnTo>
                    <a:cubicBezTo>
                      <a:pt x="3468115" y="984166"/>
                      <a:pt x="3469195" y="1025584"/>
                      <a:pt x="3469916" y="1059440"/>
                    </a:cubicBezTo>
                    <a:cubicBezTo>
                      <a:pt x="3470276" y="1048635"/>
                      <a:pt x="3470636" y="1034948"/>
                      <a:pt x="3470996" y="1018741"/>
                    </a:cubicBezTo>
                    <a:cubicBezTo>
                      <a:pt x="3470276" y="1005415"/>
                      <a:pt x="3470996" y="926540"/>
                      <a:pt x="3468835" y="937344"/>
                    </a:cubicBezTo>
                    <a:cubicBezTo>
                      <a:pt x="3468835" y="928340"/>
                      <a:pt x="3469556" y="917896"/>
                      <a:pt x="3468835" y="906731"/>
                    </a:cubicBezTo>
                    <a:cubicBezTo>
                      <a:pt x="3468835" y="895566"/>
                      <a:pt x="3468115" y="884040"/>
                      <a:pt x="3467755" y="872515"/>
                    </a:cubicBezTo>
                    <a:cubicBezTo>
                      <a:pt x="3467755" y="866753"/>
                      <a:pt x="3467034" y="861350"/>
                      <a:pt x="3466674" y="855948"/>
                    </a:cubicBezTo>
                    <a:cubicBezTo>
                      <a:pt x="3466314" y="850545"/>
                      <a:pt x="3465954" y="845503"/>
                      <a:pt x="3465233" y="840461"/>
                    </a:cubicBezTo>
                    <a:cubicBezTo>
                      <a:pt x="3464513" y="830736"/>
                      <a:pt x="3464153" y="821732"/>
                      <a:pt x="3463072" y="815249"/>
                    </a:cubicBezTo>
                    <a:cubicBezTo>
                      <a:pt x="3463793" y="821372"/>
                      <a:pt x="3463793" y="825334"/>
                      <a:pt x="3463793" y="827855"/>
                    </a:cubicBezTo>
                    <a:cubicBezTo>
                      <a:pt x="3463793" y="830376"/>
                      <a:pt x="3463793" y="831096"/>
                      <a:pt x="3463793" y="830376"/>
                    </a:cubicBezTo>
                    <a:cubicBezTo>
                      <a:pt x="3463433" y="829296"/>
                      <a:pt x="3463072" y="823173"/>
                      <a:pt x="3461632" y="815609"/>
                    </a:cubicBezTo>
                    <a:cubicBezTo>
                      <a:pt x="3459111" y="800122"/>
                      <a:pt x="3456229" y="777432"/>
                      <a:pt x="3454789" y="773110"/>
                    </a:cubicBezTo>
                    <a:cubicBezTo>
                      <a:pt x="3454068" y="764826"/>
                      <a:pt x="3450827" y="747179"/>
                      <a:pt x="3447946" y="732052"/>
                    </a:cubicBezTo>
                    <a:cubicBezTo>
                      <a:pt x="3444704" y="717285"/>
                      <a:pt x="3441823" y="705040"/>
                      <a:pt x="3443264" y="707921"/>
                    </a:cubicBezTo>
                    <a:cubicBezTo>
                      <a:pt x="3442543" y="703239"/>
                      <a:pt x="3443264" y="709001"/>
                      <a:pt x="3445424" y="718726"/>
                    </a:cubicBezTo>
                    <a:cubicBezTo>
                      <a:pt x="3446505" y="723408"/>
                      <a:pt x="3447946" y="729170"/>
                      <a:pt x="3448666" y="734933"/>
                    </a:cubicBezTo>
                    <a:cubicBezTo>
                      <a:pt x="3449747" y="740696"/>
                      <a:pt x="3450827" y="746818"/>
                      <a:pt x="3451908" y="751861"/>
                    </a:cubicBezTo>
                    <a:cubicBezTo>
                      <a:pt x="3457310" y="777072"/>
                      <a:pt x="3453348" y="753662"/>
                      <a:pt x="3449747" y="732052"/>
                    </a:cubicBezTo>
                    <a:cubicBezTo>
                      <a:pt x="3445424" y="710442"/>
                      <a:pt x="3440743" y="690633"/>
                      <a:pt x="3449026" y="721607"/>
                    </a:cubicBezTo>
                    <a:cubicBezTo>
                      <a:pt x="3446505" y="711522"/>
                      <a:pt x="3443984" y="701438"/>
                      <a:pt x="3441463" y="690633"/>
                    </a:cubicBezTo>
                    <a:cubicBezTo>
                      <a:pt x="3440382" y="685231"/>
                      <a:pt x="3438581" y="680188"/>
                      <a:pt x="3437141" y="674786"/>
                    </a:cubicBezTo>
                    <a:cubicBezTo>
                      <a:pt x="3435700" y="669383"/>
                      <a:pt x="3433899" y="663981"/>
                      <a:pt x="3432459" y="658579"/>
                    </a:cubicBezTo>
                    <a:cubicBezTo>
                      <a:pt x="3430658" y="653176"/>
                      <a:pt x="3429217" y="647414"/>
                      <a:pt x="3427416" y="642011"/>
                    </a:cubicBezTo>
                    <a:cubicBezTo>
                      <a:pt x="3425615" y="636609"/>
                      <a:pt x="3423455" y="630846"/>
                      <a:pt x="3421654" y="625444"/>
                    </a:cubicBezTo>
                    <a:cubicBezTo>
                      <a:pt x="3419853" y="620041"/>
                      <a:pt x="3417692" y="614279"/>
                      <a:pt x="3415891" y="608876"/>
                    </a:cubicBezTo>
                    <a:lnTo>
                      <a:pt x="3413010" y="600592"/>
                    </a:lnTo>
                    <a:lnTo>
                      <a:pt x="3409768" y="592309"/>
                    </a:lnTo>
                    <a:cubicBezTo>
                      <a:pt x="3405446" y="581144"/>
                      <a:pt x="3400764" y="570339"/>
                      <a:pt x="3396442" y="559174"/>
                    </a:cubicBezTo>
                    <a:cubicBezTo>
                      <a:pt x="3391400" y="548369"/>
                      <a:pt x="3386718" y="537924"/>
                      <a:pt x="3381676" y="527119"/>
                    </a:cubicBezTo>
                    <a:cubicBezTo>
                      <a:pt x="3380595" y="524598"/>
                      <a:pt x="3379154" y="521717"/>
                      <a:pt x="3378074" y="519196"/>
                    </a:cubicBezTo>
                    <a:cubicBezTo>
                      <a:pt x="3376633" y="516675"/>
                      <a:pt x="3375553" y="514153"/>
                      <a:pt x="3374113" y="511632"/>
                    </a:cubicBezTo>
                    <a:cubicBezTo>
                      <a:pt x="3371591" y="506590"/>
                      <a:pt x="3368710" y="501548"/>
                      <a:pt x="3366189" y="496866"/>
                    </a:cubicBezTo>
                    <a:cubicBezTo>
                      <a:pt x="3363668" y="491823"/>
                      <a:pt x="3361146" y="487141"/>
                      <a:pt x="3358625" y="482459"/>
                    </a:cubicBezTo>
                    <a:cubicBezTo>
                      <a:pt x="3356104" y="477777"/>
                      <a:pt x="3353223" y="473095"/>
                      <a:pt x="3350341" y="468773"/>
                    </a:cubicBezTo>
                    <a:lnTo>
                      <a:pt x="3356104" y="478857"/>
                    </a:lnTo>
                    <a:cubicBezTo>
                      <a:pt x="3357905" y="482459"/>
                      <a:pt x="3359706" y="485701"/>
                      <a:pt x="3361507" y="489302"/>
                    </a:cubicBezTo>
                    <a:lnTo>
                      <a:pt x="3371951" y="510192"/>
                    </a:lnTo>
                    <a:cubicBezTo>
                      <a:pt x="3367629" y="501908"/>
                      <a:pt x="3362227" y="490743"/>
                      <a:pt x="3355744" y="478497"/>
                    </a:cubicBezTo>
                    <a:cubicBezTo>
                      <a:pt x="3348901" y="466612"/>
                      <a:pt x="3341698" y="454006"/>
                      <a:pt x="3334855" y="442121"/>
                    </a:cubicBezTo>
                    <a:cubicBezTo>
                      <a:pt x="3327291" y="430596"/>
                      <a:pt x="3320448" y="419791"/>
                      <a:pt x="3315406" y="411507"/>
                    </a:cubicBezTo>
                    <a:cubicBezTo>
                      <a:pt x="3310363" y="403223"/>
                      <a:pt x="3306042" y="397821"/>
                      <a:pt x="3305682" y="396380"/>
                    </a:cubicBezTo>
                    <a:cubicBezTo>
                      <a:pt x="3307843" y="399262"/>
                      <a:pt x="3309643" y="402143"/>
                      <a:pt x="3311804" y="405024"/>
                    </a:cubicBezTo>
                    <a:cubicBezTo>
                      <a:pt x="3313605" y="407905"/>
                      <a:pt x="3315766" y="411147"/>
                      <a:pt x="3317927" y="414388"/>
                    </a:cubicBezTo>
                    <a:cubicBezTo>
                      <a:pt x="3321889" y="420511"/>
                      <a:pt x="3326211" y="427354"/>
                      <a:pt x="3330533" y="433837"/>
                    </a:cubicBezTo>
                    <a:cubicBezTo>
                      <a:pt x="3332694" y="437079"/>
                      <a:pt x="3334855" y="440680"/>
                      <a:pt x="3337016" y="444282"/>
                    </a:cubicBezTo>
                    <a:cubicBezTo>
                      <a:pt x="3339176" y="447884"/>
                      <a:pt x="3341337" y="451485"/>
                      <a:pt x="3343499" y="455087"/>
                    </a:cubicBezTo>
                    <a:cubicBezTo>
                      <a:pt x="3347820" y="462290"/>
                      <a:pt x="3352142" y="469853"/>
                      <a:pt x="3356464" y="477417"/>
                    </a:cubicBezTo>
                    <a:cubicBezTo>
                      <a:pt x="3357545" y="477417"/>
                      <a:pt x="3347100" y="459049"/>
                      <a:pt x="3335935" y="440320"/>
                    </a:cubicBezTo>
                    <a:cubicBezTo>
                      <a:pt x="3324050" y="421952"/>
                      <a:pt x="3311804" y="402503"/>
                      <a:pt x="3310724" y="401062"/>
                    </a:cubicBezTo>
                    <a:cubicBezTo>
                      <a:pt x="3290194" y="373330"/>
                      <a:pt x="3268945" y="346678"/>
                      <a:pt x="3245534" y="321466"/>
                    </a:cubicBezTo>
                    <a:cubicBezTo>
                      <a:pt x="3250217" y="327229"/>
                      <a:pt x="3255619" y="332632"/>
                      <a:pt x="3259941" y="338754"/>
                    </a:cubicBezTo>
                    <a:lnTo>
                      <a:pt x="3273987" y="356402"/>
                    </a:lnTo>
                    <a:cubicBezTo>
                      <a:pt x="3271826" y="353881"/>
                      <a:pt x="3268945" y="350279"/>
                      <a:pt x="3265343" y="345958"/>
                    </a:cubicBezTo>
                    <a:cubicBezTo>
                      <a:pt x="3261742" y="341636"/>
                      <a:pt x="3258140" y="336593"/>
                      <a:pt x="3253458" y="331551"/>
                    </a:cubicBezTo>
                    <a:cubicBezTo>
                      <a:pt x="3248776" y="326149"/>
                      <a:pt x="3244094" y="320386"/>
                      <a:pt x="3238691" y="314263"/>
                    </a:cubicBezTo>
                    <a:cubicBezTo>
                      <a:pt x="3236170" y="311022"/>
                      <a:pt x="3233289" y="308140"/>
                      <a:pt x="3230408" y="304899"/>
                    </a:cubicBezTo>
                    <a:cubicBezTo>
                      <a:pt x="3227526" y="301658"/>
                      <a:pt x="3224645" y="298416"/>
                      <a:pt x="3221404" y="295175"/>
                    </a:cubicBezTo>
                    <a:cubicBezTo>
                      <a:pt x="3215281" y="288692"/>
                      <a:pt x="3208798" y="281849"/>
                      <a:pt x="3202315" y="275006"/>
                    </a:cubicBezTo>
                    <a:cubicBezTo>
                      <a:pt x="3199073" y="271404"/>
                      <a:pt x="3195832" y="268162"/>
                      <a:pt x="3192230" y="264921"/>
                    </a:cubicBezTo>
                    <a:lnTo>
                      <a:pt x="3181786" y="254836"/>
                    </a:lnTo>
                    <a:cubicBezTo>
                      <a:pt x="3168460" y="241150"/>
                      <a:pt x="3153693" y="228905"/>
                      <a:pt x="3140727" y="217380"/>
                    </a:cubicBezTo>
                    <a:cubicBezTo>
                      <a:pt x="3173142" y="240790"/>
                      <a:pt x="3219963" y="287611"/>
                      <a:pt x="3266424" y="344517"/>
                    </a:cubicBezTo>
                    <a:cubicBezTo>
                      <a:pt x="3300279" y="385936"/>
                      <a:pt x="3248055" y="316784"/>
                      <a:pt x="3279750" y="356402"/>
                    </a:cubicBezTo>
                    <a:cubicBezTo>
                      <a:pt x="3275788" y="351000"/>
                      <a:pt x="3268945" y="341996"/>
                      <a:pt x="3261381" y="332632"/>
                    </a:cubicBezTo>
                    <a:cubicBezTo>
                      <a:pt x="3253458" y="323627"/>
                      <a:pt x="3245174" y="314263"/>
                      <a:pt x="3239772" y="308501"/>
                    </a:cubicBezTo>
                    <a:lnTo>
                      <a:pt x="3233289" y="300937"/>
                    </a:lnTo>
                    <a:cubicBezTo>
                      <a:pt x="3231128" y="298416"/>
                      <a:pt x="3228967" y="295895"/>
                      <a:pt x="3226446" y="293374"/>
                    </a:cubicBezTo>
                    <a:cubicBezTo>
                      <a:pt x="3228607" y="295175"/>
                      <a:pt x="3230768" y="297336"/>
                      <a:pt x="3232929" y="299857"/>
                    </a:cubicBezTo>
                    <a:cubicBezTo>
                      <a:pt x="3235090" y="302378"/>
                      <a:pt x="3237611" y="304899"/>
                      <a:pt x="3239772" y="307420"/>
                    </a:cubicBezTo>
                    <a:cubicBezTo>
                      <a:pt x="3244814" y="312823"/>
                      <a:pt x="3249856" y="318585"/>
                      <a:pt x="3255619" y="325068"/>
                    </a:cubicBezTo>
                    <a:cubicBezTo>
                      <a:pt x="3261381" y="331191"/>
                      <a:pt x="3267144" y="338394"/>
                      <a:pt x="3272907" y="345597"/>
                    </a:cubicBezTo>
                    <a:cubicBezTo>
                      <a:pt x="3278669" y="352801"/>
                      <a:pt x="3284792" y="360364"/>
                      <a:pt x="3290915" y="368288"/>
                    </a:cubicBezTo>
                    <a:cubicBezTo>
                      <a:pt x="3296678" y="376211"/>
                      <a:pt x="3302800" y="384495"/>
                      <a:pt x="3308563" y="392418"/>
                    </a:cubicBezTo>
                    <a:cubicBezTo>
                      <a:pt x="3311444" y="396380"/>
                      <a:pt x="3314686" y="400342"/>
                      <a:pt x="3317207" y="404664"/>
                    </a:cubicBezTo>
                    <a:cubicBezTo>
                      <a:pt x="3320088" y="408986"/>
                      <a:pt x="3322609" y="412948"/>
                      <a:pt x="3325491" y="417270"/>
                    </a:cubicBezTo>
                    <a:cubicBezTo>
                      <a:pt x="3330893" y="425553"/>
                      <a:pt x="3336295" y="433477"/>
                      <a:pt x="3341337" y="441401"/>
                    </a:cubicBezTo>
                    <a:cubicBezTo>
                      <a:pt x="3346380" y="449324"/>
                      <a:pt x="3351062" y="457248"/>
                      <a:pt x="3355384" y="464451"/>
                    </a:cubicBezTo>
                    <a:cubicBezTo>
                      <a:pt x="3352142" y="459409"/>
                      <a:pt x="3349261" y="455087"/>
                      <a:pt x="3348181" y="453646"/>
                    </a:cubicBezTo>
                    <a:cubicBezTo>
                      <a:pt x="3361146" y="476336"/>
                      <a:pt x="3373032" y="499747"/>
                      <a:pt x="3384197" y="523158"/>
                    </a:cubicBezTo>
                    <a:cubicBezTo>
                      <a:pt x="3389599" y="535043"/>
                      <a:pt x="3395002" y="546928"/>
                      <a:pt x="3400404" y="558814"/>
                    </a:cubicBezTo>
                    <a:cubicBezTo>
                      <a:pt x="3405446" y="570699"/>
                      <a:pt x="3410129" y="582584"/>
                      <a:pt x="3414811" y="594470"/>
                    </a:cubicBezTo>
                    <a:cubicBezTo>
                      <a:pt x="3405446" y="569258"/>
                      <a:pt x="3401485" y="559174"/>
                      <a:pt x="3394642" y="545488"/>
                    </a:cubicBezTo>
                    <a:cubicBezTo>
                      <a:pt x="3394642" y="545127"/>
                      <a:pt x="3395722" y="547288"/>
                      <a:pt x="3397883" y="551250"/>
                    </a:cubicBezTo>
                    <a:cubicBezTo>
                      <a:pt x="3398963" y="553411"/>
                      <a:pt x="3400044" y="555572"/>
                      <a:pt x="3401485" y="558453"/>
                    </a:cubicBezTo>
                    <a:cubicBezTo>
                      <a:pt x="3402565" y="561335"/>
                      <a:pt x="3404006" y="564216"/>
                      <a:pt x="3405446" y="567457"/>
                    </a:cubicBezTo>
                    <a:cubicBezTo>
                      <a:pt x="3407967" y="573940"/>
                      <a:pt x="3411209" y="581144"/>
                      <a:pt x="3413730" y="587627"/>
                    </a:cubicBezTo>
                    <a:cubicBezTo>
                      <a:pt x="3416251" y="594109"/>
                      <a:pt x="3419133" y="599872"/>
                      <a:pt x="3420573" y="604194"/>
                    </a:cubicBezTo>
                    <a:cubicBezTo>
                      <a:pt x="3418772" y="598431"/>
                      <a:pt x="3416972" y="594109"/>
                      <a:pt x="3415891" y="590868"/>
                    </a:cubicBezTo>
                    <a:cubicBezTo>
                      <a:pt x="3414811" y="587627"/>
                      <a:pt x="3413730" y="585105"/>
                      <a:pt x="3413370" y="583665"/>
                    </a:cubicBezTo>
                    <a:cubicBezTo>
                      <a:pt x="3412290" y="580423"/>
                      <a:pt x="3412290" y="579703"/>
                      <a:pt x="3412290" y="579703"/>
                    </a:cubicBezTo>
                    <a:cubicBezTo>
                      <a:pt x="3412290" y="579703"/>
                      <a:pt x="3413730" y="581504"/>
                      <a:pt x="3408328" y="567457"/>
                    </a:cubicBezTo>
                    <a:cubicBezTo>
                      <a:pt x="3420573" y="595910"/>
                      <a:pt x="3428857" y="619681"/>
                      <a:pt x="3439302" y="655697"/>
                    </a:cubicBezTo>
                    <a:cubicBezTo>
                      <a:pt x="3443624" y="674786"/>
                      <a:pt x="3433539" y="640570"/>
                      <a:pt x="3433539" y="644532"/>
                    </a:cubicBezTo>
                    <a:cubicBezTo>
                      <a:pt x="3444704" y="681629"/>
                      <a:pt x="3447585" y="699277"/>
                      <a:pt x="3459111" y="754742"/>
                    </a:cubicBezTo>
                    <a:cubicBezTo>
                      <a:pt x="3455869" y="736013"/>
                      <a:pt x="3454789" y="728090"/>
                      <a:pt x="3454428" y="726649"/>
                    </a:cubicBezTo>
                    <a:cubicBezTo>
                      <a:pt x="3454428" y="725929"/>
                      <a:pt x="3454789" y="727009"/>
                      <a:pt x="3455509" y="729170"/>
                    </a:cubicBezTo>
                    <a:cubicBezTo>
                      <a:pt x="3456229" y="731331"/>
                      <a:pt x="3456950" y="734933"/>
                      <a:pt x="3458030" y="739255"/>
                    </a:cubicBezTo>
                    <a:cubicBezTo>
                      <a:pt x="3459831" y="747899"/>
                      <a:pt x="3462352" y="759784"/>
                      <a:pt x="3464873" y="770949"/>
                    </a:cubicBezTo>
                    <a:cubicBezTo>
                      <a:pt x="3467034" y="782114"/>
                      <a:pt x="3468475" y="792919"/>
                      <a:pt x="3469556" y="799402"/>
                    </a:cubicBezTo>
                    <a:lnTo>
                      <a:pt x="3468115" y="786796"/>
                    </a:lnTo>
                    <a:cubicBezTo>
                      <a:pt x="3470276" y="798682"/>
                      <a:pt x="3472077" y="809487"/>
                      <a:pt x="3473517" y="819571"/>
                    </a:cubicBezTo>
                    <a:cubicBezTo>
                      <a:pt x="3474598" y="829656"/>
                      <a:pt x="3474598" y="839020"/>
                      <a:pt x="3474958" y="847304"/>
                    </a:cubicBezTo>
                    <a:cubicBezTo>
                      <a:pt x="3474237" y="839740"/>
                      <a:pt x="3473517" y="831817"/>
                      <a:pt x="3472797" y="824974"/>
                    </a:cubicBezTo>
                    <a:cubicBezTo>
                      <a:pt x="3472077" y="818131"/>
                      <a:pt x="3470996" y="811648"/>
                      <a:pt x="3470636" y="806605"/>
                    </a:cubicBezTo>
                    <a:cubicBezTo>
                      <a:pt x="3469195" y="796521"/>
                      <a:pt x="3468115" y="791118"/>
                      <a:pt x="3468115" y="795800"/>
                    </a:cubicBezTo>
                    <a:cubicBezTo>
                      <a:pt x="3468835" y="800843"/>
                      <a:pt x="3469556" y="805885"/>
                      <a:pt x="3470276" y="810927"/>
                    </a:cubicBezTo>
                    <a:cubicBezTo>
                      <a:pt x="3470996" y="815970"/>
                      <a:pt x="3471716" y="821012"/>
                      <a:pt x="3472077" y="826414"/>
                    </a:cubicBezTo>
                    <a:cubicBezTo>
                      <a:pt x="3473157" y="836859"/>
                      <a:pt x="3473877" y="847664"/>
                      <a:pt x="3474958" y="859189"/>
                    </a:cubicBezTo>
                    <a:lnTo>
                      <a:pt x="3472437" y="838300"/>
                    </a:lnTo>
                    <a:lnTo>
                      <a:pt x="3474598" y="863511"/>
                    </a:lnTo>
                    <a:cubicBezTo>
                      <a:pt x="3475318" y="871795"/>
                      <a:pt x="3475318" y="880439"/>
                      <a:pt x="3475678" y="888722"/>
                    </a:cubicBezTo>
                    <a:lnTo>
                      <a:pt x="3476398" y="913934"/>
                    </a:lnTo>
                    <a:lnTo>
                      <a:pt x="3476398" y="938785"/>
                    </a:lnTo>
                    <a:cubicBezTo>
                      <a:pt x="3477839" y="954632"/>
                      <a:pt x="3479640" y="980924"/>
                      <a:pt x="3481441" y="994970"/>
                    </a:cubicBezTo>
                    <a:cubicBezTo>
                      <a:pt x="3480360" y="1019101"/>
                      <a:pt x="3481441" y="1052236"/>
                      <a:pt x="3481441" y="1074926"/>
                    </a:cubicBezTo>
                    <a:lnTo>
                      <a:pt x="3481441" y="1064482"/>
                    </a:lnTo>
                    <a:cubicBezTo>
                      <a:pt x="3480000" y="1108422"/>
                      <a:pt x="3480721" y="1206746"/>
                      <a:pt x="3481801" y="1215030"/>
                    </a:cubicBezTo>
                    <a:cubicBezTo>
                      <a:pt x="3480721" y="1246364"/>
                      <a:pt x="3474958" y="992449"/>
                      <a:pt x="3476038" y="1215030"/>
                    </a:cubicBezTo>
                    <a:cubicBezTo>
                      <a:pt x="3476038" y="1299668"/>
                      <a:pt x="3479640" y="1267613"/>
                      <a:pt x="3480721" y="1315875"/>
                    </a:cubicBezTo>
                    <a:cubicBezTo>
                      <a:pt x="3480721" y="1315875"/>
                      <a:pt x="3480721" y="1312994"/>
                      <a:pt x="3480000" y="1318036"/>
                    </a:cubicBezTo>
                    <a:cubicBezTo>
                      <a:pt x="3480000" y="1355133"/>
                      <a:pt x="3481081" y="1358735"/>
                      <a:pt x="3481801" y="1389348"/>
                    </a:cubicBezTo>
                    <a:cubicBezTo>
                      <a:pt x="3482161" y="1367018"/>
                      <a:pt x="3482521" y="1334964"/>
                      <a:pt x="3481801" y="1324519"/>
                    </a:cubicBezTo>
                    <a:cubicBezTo>
                      <a:pt x="3483241" y="1335684"/>
                      <a:pt x="3481801" y="1401594"/>
                      <a:pt x="3482881" y="1430047"/>
                    </a:cubicBezTo>
                    <a:cubicBezTo>
                      <a:pt x="3480721" y="1393310"/>
                      <a:pt x="3482161" y="1501719"/>
                      <a:pt x="3480721" y="1472906"/>
                    </a:cubicBezTo>
                    <a:cubicBezTo>
                      <a:pt x="3479280" y="1546739"/>
                      <a:pt x="3480721" y="1625255"/>
                      <a:pt x="3482881" y="1664152"/>
                    </a:cubicBezTo>
                    <a:cubicBezTo>
                      <a:pt x="3480000" y="1714215"/>
                      <a:pt x="3483241" y="1751672"/>
                      <a:pt x="3481801" y="1833069"/>
                    </a:cubicBezTo>
                    <a:cubicBezTo>
                      <a:pt x="3481801" y="1820463"/>
                      <a:pt x="3481801" y="1798133"/>
                      <a:pt x="3481801" y="1780485"/>
                    </a:cubicBezTo>
                    <a:cubicBezTo>
                      <a:pt x="3480000" y="1734384"/>
                      <a:pt x="3480721" y="1864403"/>
                      <a:pt x="3479280" y="1793451"/>
                    </a:cubicBezTo>
                    <a:cubicBezTo>
                      <a:pt x="3479280" y="1808577"/>
                      <a:pt x="3480360" y="1794531"/>
                      <a:pt x="3480000" y="1779044"/>
                    </a:cubicBezTo>
                    <a:cubicBezTo>
                      <a:pt x="3480000" y="1751672"/>
                      <a:pt x="3478920" y="1726100"/>
                      <a:pt x="3478199" y="1732943"/>
                    </a:cubicBezTo>
                    <a:lnTo>
                      <a:pt x="3476759" y="1799213"/>
                    </a:lnTo>
                    <a:lnTo>
                      <a:pt x="3476759" y="1776163"/>
                    </a:lnTo>
                    <a:cubicBezTo>
                      <a:pt x="3476398" y="1776163"/>
                      <a:pt x="3474237" y="1876648"/>
                      <a:pt x="3474237" y="1876648"/>
                    </a:cubicBezTo>
                    <a:cubicBezTo>
                      <a:pt x="3474237" y="1879529"/>
                      <a:pt x="3474958" y="1869805"/>
                      <a:pt x="3475318" y="1865123"/>
                    </a:cubicBezTo>
                    <a:cubicBezTo>
                      <a:pt x="3474958" y="1923469"/>
                      <a:pt x="3474958" y="1985777"/>
                      <a:pt x="3475318" y="2046285"/>
                    </a:cubicBezTo>
                    <a:cubicBezTo>
                      <a:pt x="3475318" y="2061412"/>
                      <a:pt x="3475318" y="2076538"/>
                      <a:pt x="3475318" y="2091305"/>
                    </a:cubicBezTo>
                    <a:cubicBezTo>
                      <a:pt x="3475318" y="2098869"/>
                      <a:pt x="3475318" y="2106072"/>
                      <a:pt x="3475318" y="2113275"/>
                    </a:cubicBezTo>
                    <a:cubicBezTo>
                      <a:pt x="3475318" y="2120838"/>
                      <a:pt x="3475318" y="2128042"/>
                      <a:pt x="3474958" y="2135245"/>
                    </a:cubicBezTo>
                    <a:cubicBezTo>
                      <a:pt x="3474958" y="2142448"/>
                      <a:pt x="3474958" y="2149651"/>
                      <a:pt x="3474598" y="2156855"/>
                    </a:cubicBezTo>
                    <a:cubicBezTo>
                      <a:pt x="3474598" y="2164058"/>
                      <a:pt x="3473517" y="2170901"/>
                      <a:pt x="3473157" y="2177744"/>
                    </a:cubicBezTo>
                    <a:cubicBezTo>
                      <a:pt x="3472077" y="2191430"/>
                      <a:pt x="3471356" y="2204756"/>
                      <a:pt x="3469556" y="2217722"/>
                    </a:cubicBezTo>
                    <a:cubicBezTo>
                      <a:pt x="3469556" y="2220243"/>
                      <a:pt x="3469556" y="2226006"/>
                      <a:pt x="3468835" y="2234290"/>
                    </a:cubicBezTo>
                    <a:cubicBezTo>
                      <a:pt x="3468475" y="2238612"/>
                      <a:pt x="3468115" y="2243294"/>
                      <a:pt x="3467394" y="2248696"/>
                    </a:cubicBezTo>
                    <a:cubicBezTo>
                      <a:pt x="3467034" y="2254099"/>
                      <a:pt x="3465593" y="2260221"/>
                      <a:pt x="3464873" y="2266704"/>
                    </a:cubicBezTo>
                    <a:cubicBezTo>
                      <a:pt x="3463793" y="2273187"/>
                      <a:pt x="3462712" y="2280030"/>
                      <a:pt x="3461632" y="2287234"/>
                    </a:cubicBezTo>
                    <a:cubicBezTo>
                      <a:pt x="3460912" y="2290835"/>
                      <a:pt x="3460552" y="2294797"/>
                      <a:pt x="3459831" y="2298398"/>
                    </a:cubicBezTo>
                    <a:cubicBezTo>
                      <a:pt x="3459111" y="2302360"/>
                      <a:pt x="3458030" y="2305962"/>
                      <a:pt x="3457310" y="2309924"/>
                    </a:cubicBezTo>
                    <a:cubicBezTo>
                      <a:pt x="3453708" y="2325771"/>
                      <a:pt x="3450107" y="2343059"/>
                      <a:pt x="3445064" y="2359986"/>
                    </a:cubicBezTo>
                    <a:cubicBezTo>
                      <a:pt x="3442543" y="2368630"/>
                      <a:pt x="3440022" y="2377274"/>
                      <a:pt x="3437861" y="2386278"/>
                    </a:cubicBezTo>
                    <a:cubicBezTo>
                      <a:pt x="3434980" y="2394922"/>
                      <a:pt x="3432099" y="2403566"/>
                      <a:pt x="3429217" y="2412210"/>
                    </a:cubicBezTo>
                    <a:cubicBezTo>
                      <a:pt x="3423815" y="2429498"/>
                      <a:pt x="3416611" y="2446425"/>
                      <a:pt x="3410489" y="2462272"/>
                    </a:cubicBezTo>
                    <a:cubicBezTo>
                      <a:pt x="3407607" y="2470196"/>
                      <a:pt x="3404006" y="2477760"/>
                      <a:pt x="3400764" y="2485323"/>
                    </a:cubicBezTo>
                    <a:cubicBezTo>
                      <a:pt x="3397523" y="2492526"/>
                      <a:pt x="3394642" y="2499729"/>
                      <a:pt x="3391400" y="2506212"/>
                    </a:cubicBezTo>
                    <a:cubicBezTo>
                      <a:pt x="3388519" y="2513055"/>
                      <a:pt x="3385277" y="2518818"/>
                      <a:pt x="3382756" y="2524581"/>
                    </a:cubicBezTo>
                    <a:cubicBezTo>
                      <a:pt x="3379875" y="2530343"/>
                      <a:pt x="3377354" y="2535746"/>
                      <a:pt x="3375193" y="2540428"/>
                    </a:cubicBezTo>
                    <a:cubicBezTo>
                      <a:pt x="3384197" y="2519898"/>
                      <a:pt x="3387438" y="2507653"/>
                      <a:pt x="3380235" y="2519538"/>
                    </a:cubicBezTo>
                    <a:cubicBezTo>
                      <a:pt x="3388519" y="2502971"/>
                      <a:pt x="3402565" y="2467315"/>
                      <a:pt x="3417692" y="2428057"/>
                    </a:cubicBezTo>
                    <a:cubicBezTo>
                      <a:pt x="3420573" y="2421934"/>
                      <a:pt x="3438221" y="2372952"/>
                      <a:pt x="3428497" y="2405007"/>
                    </a:cubicBezTo>
                    <a:cubicBezTo>
                      <a:pt x="3430658" y="2398164"/>
                      <a:pt x="3432819" y="2392041"/>
                      <a:pt x="3434620" y="2386999"/>
                    </a:cubicBezTo>
                    <a:cubicBezTo>
                      <a:pt x="3436420" y="2381956"/>
                      <a:pt x="3437501" y="2377274"/>
                      <a:pt x="3438221" y="2373673"/>
                    </a:cubicBezTo>
                    <a:cubicBezTo>
                      <a:pt x="3440382" y="2366469"/>
                      <a:pt x="3441463" y="2361787"/>
                      <a:pt x="3441823" y="2359626"/>
                    </a:cubicBezTo>
                    <a:cubicBezTo>
                      <a:pt x="3442903" y="2355304"/>
                      <a:pt x="3441103" y="2359626"/>
                      <a:pt x="3438942" y="2366109"/>
                    </a:cubicBezTo>
                    <a:cubicBezTo>
                      <a:pt x="3436420" y="2372952"/>
                      <a:pt x="3433899" y="2381956"/>
                      <a:pt x="3431378" y="2387359"/>
                    </a:cubicBezTo>
                    <a:cubicBezTo>
                      <a:pt x="3429217" y="2392761"/>
                      <a:pt x="3428137" y="2394202"/>
                      <a:pt x="3430298" y="2385918"/>
                    </a:cubicBezTo>
                    <a:cubicBezTo>
                      <a:pt x="3425255" y="2401045"/>
                      <a:pt x="3420573" y="2415812"/>
                      <a:pt x="3415531" y="2429498"/>
                    </a:cubicBezTo>
                    <a:cubicBezTo>
                      <a:pt x="3410489" y="2443184"/>
                      <a:pt x="3405446" y="2456150"/>
                      <a:pt x="3400764" y="2468395"/>
                    </a:cubicBezTo>
                    <a:cubicBezTo>
                      <a:pt x="3395362" y="2480641"/>
                      <a:pt x="3390320" y="2492166"/>
                      <a:pt x="3385638" y="2503331"/>
                    </a:cubicBezTo>
                    <a:cubicBezTo>
                      <a:pt x="3383477" y="2509094"/>
                      <a:pt x="3380595" y="2514136"/>
                      <a:pt x="3378074" y="2519538"/>
                    </a:cubicBezTo>
                    <a:cubicBezTo>
                      <a:pt x="3375553" y="2524941"/>
                      <a:pt x="3373032" y="2529983"/>
                      <a:pt x="3370511" y="2535025"/>
                    </a:cubicBezTo>
                    <a:cubicBezTo>
                      <a:pt x="3367989" y="2540068"/>
                      <a:pt x="3365469" y="2545110"/>
                      <a:pt x="3363308" y="2550152"/>
                    </a:cubicBezTo>
                    <a:cubicBezTo>
                      <a:pt x="3360786" y="2554834"/>
                      <a:pt x="3357905" y="2559877"/>
                      <a:pt x="3355384" y="2564559"/>
                    </a:cubicBezTo>
                    <a:cubicBezTo>
                      <a:pt x="3350341" y="2573923"/>
                      <a:pt x="3345300" y="2583287"/>
                      <a:pt x="3340257" y="2591931"/>
                    </a:cubicBezTo>
                    <a:cubicBezTo>
                      <a:pt x="3329452" y="2609579"/>
                      <a:pt x="3319368" y="2626867"/>
                      <a:pt x="3307482" y="2643434"/>
                    </a:cubicBezTo>
                    <a:lnTo>
                      <a:pt x="3305682" y="2644875"/>
                    </a:lnTo>
                    <a:cubicBezTo>
                      <a:pt x="3294516" y="2662163"/>
                      <a:pt x="3281550" y="2678370"/>
                      <a:pt x="3269305" y="2694577"/>
                    </a:cubicBezTo>
                    <a:cubicBezTo>
                      <a:pt x="3285152" y="2674768"/>
                      <a:pt x="3293076" y="2665764"/>
                      <a:pt x="3291995" y="2668285"/>
                    </a:cubicBezTo>
                    <a:cubicBezTo>
                      <a:pt x="3291635" y="2669366"/>
                      <a:pt x="3288754" y="2673328"/>
                      <a:pt x="3283351" y="2680171"/>
                    </a:cubicBezTo>
                    <a:cubicBezTo>
                      <a:pt x="3280830" y="2683412"/>
                      <a:pt x="3277589" y="2687734"/>
                      <a:pt x="3273627" y="2692776"/>
                    </a:cubicBezTo>
                    <a:cubicBezTo>
                      <a:pt x="3271826" y="2695298"/>
                      <a:pt x="3269665" y="2697819"/>
                      <a:pt x="3267144" y="2700700"/>
                    </a:cubicBezTo>
                    <a:cubicBezTo>
                      <a:pt x="3264623" y="2703221"/>
                      <a:pt x="3262102" y="2706102"/>
                      <a:pt x="3259581" y="2709344"/>
                    </a:cubicBezTo>
                    <a:lnTo>
                      <a:pt x="3264623" y="2703221"/>
                    </a:lnTo>
                    <a:cubicBezTo>
                      <a:pt x="3258140" y="2710064"/>
                      <a:pt x="3250577" y="2718708"/>
                      <a:pt x="3241573" y="2728793"/>
                    </a:cubicBezTo>
                    <a:cubicBezTo>
                      <a:pt x="3232568" y="2738877"/>
                      <a:pt x="3222124" y="2749322"/>
                      <a:pt x="3211319" y="2760847"/>
                    </a:cubicBezTo>
                    <a:cubicBezTo>
                      <a:pt x="3208798" y="2763728"/>
                      <a:pt x="3205916" y="2766610"/>
                      <a:pt x="3203035" y="2769131"/>
                    </a:cubicBezTo>
                    <a:cubicBezTo>
                      <a:pt x="3200154" y="2772012"/>
                      <a:pt x="3197273" y="2774533"/>
                      <a:pt x="3194391" y="2777415"/>
                    </a:cubicBezTo>
                    <a:cubicBezTo>
                      <a:pt x="3188629" y="2782817"/>
                      <a:pt x="3182866" y="2788580"/>
                      <a:pt x="3177103" y="2793982"/>
                    </a:cubicBezTo>
                    <a:cubicBezTo>
                      <a:pt x="3165218" y="2804427"/>
                      <a:pt x="3153333" y="2814872"/>
                      <a:pt x="3142168" y="2824236"/>
                    </a:cubicBezTo>
                    <a:lnTo>
                      <a:pt x="3112274" y="2849807"/>
                    </a:lnTo>
                    <a:cubicBezTo>
                      <a:pt x="3100749" y="2858451"/>
                      <a:pt x="3091385" y="2864574"/>
                      <a:pt x="3084181" y="2869256"/>
                    </a:cubicBezTo>
                    <a:cubicBezTo>
                      <a:pt x="3076978" y="2873938"/>
                      <a:pt x="3071576" y="2877540"/>
                      <a:pt x="3066894" y="2879701"/>
                    </a:cubicBezTo>
                    <a:cubicBezTo>
                      <a:pt x="3057530" y="2884383"/>
                      <a:pt x="3052487" y="2886184"/>
                      <a:pt x="3044204" y="2890506"/>
                    </a:cubicBezTo>
                    <a:cubicBezTo>
                      <a:pt x="3039521" y="2893387"/>
                      <a:pt x="3034839" y="2896629"/>
                      <a:pt x="3030157" y="2899510"/>
                    </a:cubicBezTo>
                    <a:cubicBezTo>
                      <a:pt x="3025475" y="2902391"/>
                      <a:pt x="3020793" y="2904912"/>
                      <a:pt x="3016471" y="2907433"/>
                    </a:cubicBezTo>
                    <a:cubicBezTo>
                      <a:pt x="3007467" y="2912476"/>
                      <a:pt x="2999183" y="2917518"/>
                      <a:pt x="2990900" y="2922200"/>
                    </a:cubicBezTo>
                    <a:cubicBezTo>
                      <a:pt x="2982616" y="2926522"/>
                      <a:pt x="2974692" y="2930844"/>
                      <a:pt x="2967129" y="2934806"/>
                    </a:cubicBezTo>
                    <a:cubicBezTo>
                      <a:pt x="2963167" y="2936967"/>
                      <a:pt x="2959565" y="2938768"/>
                      <a:pt x="2955964" y="2940928"/>
                    </a:cubicBezTo>
                    <a:cubicBezTo>
                      <a:pt x="2952362" y="2942729"/>
                      <a:pt x="2948400" y="2944530"/>
                      <a:pt x="2944799" y="2946331"/>
                    </a:cubicBezTo>
                    <a:cubicBezTo>
                      <a:pt x="2937595" y="2949933"/>
                      <a:pt x="2930392" y="2953174"/>
                      <a:pt x="2923189" y="2956776"/>
                    </a:cubicBezTo>
                    <a:cubicBezTo>
                      <a:pt x="2919587" y="2958577"/>
                      <a:pt x="2916346" y="2960377"/>
                      <a:pt x="2912744" y="2961818"/>
                    </a:cubicBezTo>
                    <a:cubicBezTo>
                      <a:pt x="2909143" y="2963259"/>
                      <a:pt x="2905541" y="2964699"/>
                      <a:pt x="2901939" y="2966500"/>
                    </a:cubicBezTo>
                    <a:cubicBezTo>
                      <a:pt x="2887533" y="2972623"/>
                      <a:pt x="2873847" y="2979106"/>
                      <a:pt x="2858360" y="2984148"/>
                    </a:cubicBezTo>
                    <a:cubicBezTo>
                      <a:pt x="2854758" y="2985228"/>
                      <a:pt x="2849716" y="2986669"/>
                      <a:pt x="2843593" y="2988830"/>
                    </a:cubicBezTo>
                    <a:cubicBezTo>
                      <a:pt x="2837470" y="2990631"/>
                      <a:pt x="2830627" y="2993152"/>
                      <a:pt x="2822704" y="2994953"/>
                    </a:cubicBezTo>
                    <a:cubicBezTo>
                      <a:pt x="2815140" y="2997114"/>
                      <a:pt x="2807217" y="2999275"/>
                      <a:pt x="2799293" y="3001436"/>
                    </a:cubicBezTo>
                    <a:cubicBezTo>
                      <a:pt x="2795331" y="3002516"/>
                      <a:pt x="2791369" y="3003597"/>
                      <a:pt x="2787768" y="3004677"/>
                    </a:cubicBezTo>
                    <a:cubicBezTo>
                      <a:pt x="2784166" y="3005758"/>
                      <a:pt x="2780204" y="3006478"/>
                      <a:pt x="2776603" y="3007198"/>
                    </a:cubicBezTo>
                    <a:cubicBezTo>
                      <a:pt x="2748510" y="3013321"/>
                      <a:pt x="2733023" y="3016203"/>
                      <a:pt x="2767959" y="3007198"/>
                    </a:cubicBezTo>
                    <a:cubicBezTo>
                      <a:pt x="2757874" y="3009719"/>
                      <a:pt x="2749591" y="3011881"/>
                      <a:pt x="2742027" y="3014041"/>
                    </a:cubicBezTo>
                    <a:cubicBezTo>
                      <a:pt x="2734464" y="3015842"/>
                      <a:pt x="2727981" y="3017283"/>
                      <a:pt x="2722218" y="3018723"/>
                    </a:cubicBezTo>
                    <a:cubicBezTo>
                      <a:pt x="2716456" y="3020164"/>
                      <a:pt x="2711053" y="3021605"/>
                      <a:pt x="2705651" y="3023045"/>
                    </a:cubicBezTo>
                    <a:cubicBezTo>
                      <a:pt x="2700248" y="3024486"/>
                      <a:pt x="2694846" y="3025927"/>
                      <a:pt x="2689083" y="3027007"/>
                    </a:cubicBezTo>
                    <a:cubicBezTo>
                      <a:pt x="2665673" y="3030969"/>
                      <a:pt x="2634699" y="3037812"/>
                      <a:pt x="2564107" y="3036732"/>
                    </a:cubicBezTo>
                    <a:lnTo>
                      <a:pt x="2600843" y="3034571"/>
                    </a:lnTo>
                    <a:cubicBezTo>
                      <a:pt x="2592560" y="3034571"/>
                      <a:pt x="2583916" y="3034931"/>
                      <a:pt x="2574912" y="3035291"/>
                    </a:cubicBezTo>
                    <a:cubicBezTo>
                      <a:pt x="2570950" y="3035291"/>
                      <a:pt x="2566628" y="3035291"/>
                      <a:pt x="2562306" y="3035651"/>
                    </a:cubicBezTo>
                    <a:cubicBezTo>
                      <a:pt x="2560865" y="3035651"/>
                      <a:pt x="2558344" y="3035651"/>
                      <a:pt x="2556543" y="3035651"/>
                    </a:cubicBezTo>
                    <a:cubicBezTo>
                      <a:pt x="2554743" y="3035651"/>
                      <a:pt x="2552582" y="3035651"/>
                      <a:pt x="2550781" y="3035651"/>
                    </a:cubicBezTo>
                    <a:lnTo>
                      <a:pt x="2550061" y="3035651"/>
                    </a:lnTo>
                    <a:cubicBezTo>
                      <a:pt x="2550061" y="3035651"/>
                      <a:pt x="2550061" y="3035651"/>
                      <a:pt x="2549700" y="3035651"/>
                    </a:cubicBezTo>
                    <a:lnTo>
                      <a:pt x="2549700" y="3035651"/>
                    </a:lnTo>
                    <a:cubicBezTo>
                      <a:pt x="2549700" y="3036011"/>
                      <a:pt x="2549700" y="3037452"/>
                      <a:pt x="2549700" y="3037452"/>
                    </a:cubicBezTo>
                    <a:lnTo>
                      <a:pt x="2549700" y="3040333"/>
                    </a:lnTo>
                    <a:cubicBezTo>
                      <a:pt x="2550421" y="3045736"/>
                      <a:pt x="2550781" y="3051138"/>
                      <a:pt x="2551141" y="3056541"/>
                    </a:cubicBezTo>
                    <a:cubicBezTo>
                      <a:pt x="2551501" y="3065545"/>
                      <a:pt x="2552942" y="3074909"/>
                      <a:pt x="2554022" y="3083913"/>
                    </a:cubicBezTo>
                    <a:cubicBezTo>
                      <a:pt x="2555103" y="3092917"/>
                      <a:pt x="2556183" y="3102281"/>
                      <a:pt x="2557624" y="3111285"/>
                    </a:cubicBezTo>
                    <a:cubicBezTo>
                      <a:pt x="2559425" y="3120289"/>
                      <a:pt x="2560865" y="3129293"/>
                      <a:pt x="2562306" y="3137937"/>
                    </a:cubicBezTo>
                    <a:cubicBezTo>
                      <a:pt x="2563026" y="3142259"/>
                      <a:pt x="2563747" y="3146581"/>
                      <a:pt x="2564827" y="3150903"/>
                    </a:cubicBezTo>
                    <a:cubicBezTo>
                      <a:pt x="2565908" y="3155225"/>
                      <a:pt x="2566988" y="3159547"/>
                      <a:pt x="2568069" y="3163509"/>
                    </a:cubicBezTo>
                    <a:cubicBezTo>
                      <a:pt x="2575632" y="3197364"/>
                      <a:pt x="2586077" y="3228338"/>
                      <a:pt x="2596161" y="3253910"/>
                    </a:cubicBezTo>
                    <a:cubicBezTo>
                      <a:pt x="2598682" y="3260393"/>
                      <a:pt x="2601204" y="3266155"/>
                      <a:pt x="2603725" y="3271918"/>
                    </a:cubicBezTo>
                    <a:cubicBezTo>
                      <a:pt x="2606246" y="3277320"/>
                      <a:pt x="2608767" y="3282723"/>
                      <a:pt x="2611288" y="3287765"/>
                    </a:cubicBezTo>
                    <a:cubicBezTo>
                      <a:pt x="2612369" y="3290286"/>
                      <a:pt x="2613449" y="3292447"/>
                      <a:pt x="2614530" y="3294968"/>
                    </a:cubicBezTo>
                    <a:cubicBezTo>
                      <a:pt x="2615610" y="3297129"/>
                      <a:pt x="2616691" y="3299290"/>
                      <a:pt x="2617771" y="3301451"/>
                    </a:cubicBezTo>
                    <a:cubicBezTo>
                      <a:pt x="2619932" y="3305413"/>
                      <a:pt x="2621733" y="3309014"/>
                      <a:pt x="2623534" y="3312256"/>
                    </a:cubicBezTo>
                    <a:cubicBezTo>
                      <a:pt x="2617051" y="3302532"/>
                      <a:pt x="2618131" y="3306493"/>
                      <a:pt x="2623534" y="3318379"/>
                    </a:cubicBezTo>
                    <a:cubicBezTo>
                      <a:pt x="2629656" y="3329904"/>
                      <a:pt x="2641182" y="3348993"/>
                      <a:pt x="2656308" y="3367361"/>
                    </a:cubicBezTo>
                    <a:cubicBezTo>
                      <a:pt x="2658109" y="3369522"/>
                      <a:pt x="2660270" y="3371683"/>
                      <a:pt x="2662071" y="3373844"/>
                    </a:cubicBezTo>
                    <a:lnTo>
                      <a:pt x="2664952" y="3377085"/>
                    </a:lnTo>
                    <a:lnTo>
                      <a:pt x="2666393" y="3378526"/>
                    </a:lnTo>
                    <a:lnTo>
                      <a:pt x="2668554" y="3380327"/>
                    </a:lnTo>
                    <a:cubicBezTo>
                      <a:pt x="2674677" y="3386089"/>
                      <a:pt x="2679359" y="3393292"/>
                      <a:pt x="2682240" y="3400856"/>
                    </a:cubicBezTo>
                    <a:cubicBezTo>
                      <a:pt x="2685121" y="3408420"/>
                      <a:pt x="2686202" y="3416703"/>
                      <a:pt x="2685842" y="3424627"/>
                    </a:cubicBezTo>
                    <a:cubicBezTo>
                      <a:pt x="2685482" y="3432550"/>
                      <a:pt x="2682961" y="3439754"/>
                      <a:pt x="2679719" y="3446237"/>
                    </a:cubicBezTo>
                    <a:cubicBezTo>
                      <a:pt x="2673236" y="3458842"/>
                      <a:pt x="2662431" y="3466766"/>
                      <a:pt x="2653067" y="3470367"/>
                    </a:cubicBezTo>
                    <a:cubicBezTo>
                      <a:pt x="2643703" y="3473969"/>
                      <a:pt x="2636500" y="3473969"/>
                      <a:pt x="2632898" y="3473609"/>
                    </a:cubicBezTo>
                    <a:cubicBezTo>
                      <a:pt x="2635059" y="3473609"/>
                      <a:pt x="2632898" y="3474329"/>
                      <a:pt x="2627856" y="3474329"/>
                    </a:cubicBezTo>
                    <a:cubicBezTo>
                      <a:pt x="2625695" y="3474329"/>
                      <a:pt x="2622453" y="3474329"/>
                      <a:pt x="2619212" y="3473249"/>
                    </a:cubicBezTo>
                    <a:cubicBezTo>
                      <a:pt x="2615610" y="3472528"/>
                      <a:pt x="2613089" y="3471448"/>
                      <a:pt x="2609847" y="3470727"/>
                    </a:cubicBezTo>
                    <a:cubicBezTo>
                      <a:pt x="2597962" y="3467126"/>
                      <a:pt x="2584276" y="3462804"/>
                      <a:pt x="2580674" y="3461723"/>
                    </a:cubicBezTo>
                    <a:cubicBezTo>
                      <a:pt x="2570590" y="3457762"/>
                      <a:pt x="2553302" y="3451999"/>
                      <a:pt x="2534934" y="3445516"/>
                    </a:cubicBezTo>
                    <a:cubicBezTo>
                      <a:pt x="2559065" y="3455241"/>
                      <a:pt x="2550061" y="3453079"/>
                      <a:pt x="2546819" y="3452719"/>
                    </a:cubicBezTo>
                    <a:cubicBezTo>
                      <a:pt x="2545018" y="3452719"/>
                      <a:pt x="2545018" y="3452719"/>
                      <a:pt x="2551141" y="3455241"/>
                    </a:cubicBezTo>
                    <a:cubicBezTo>
                      <a:pt x="2557264" y="3457402"/>
                      <a:pt x="2569869" y="3461363"/>
                      <a:pt x="2593640" y="3468927"/>
                    </a:cubicBezTo>
                    <a:cubicBezTo>
                      <a:pt x="2581395" y="3465685"/>
                      <a:pt x="2568429" y="3462083"/>
                      <a:pt x="2554022" y="3458122"/>
                    </a:cubicBezTo>
                    <a:cubicBezTo>
                      <a:pt x="2539616" y="3453440"/>
                      <a:pt x="2524489" y="3448037"/>
                      <a:pt x="2507201" y="3441914"/>
                    </a:cubicBezTo>
                    <a:cubicBezTo>
                      <a:pt x="2502879" y="3440474"/>
                      <a:pt x="2498557" y="3438673"/>
                      <a:pt x="2493875" y="3437233"/>
                    </a:cubicBezTo>
                    <a:cubicBezTo>
                      <a:pt x="2489553" y="3435432"/>
                      <a:pt x="2484871" y="3433631"/>
                      <a:pt x="2480189" y="3431470"/>
                    </a:cubicBezTo>
                    <a:cubicBezTo>
                      <a:pt x="2470825" y="3427508"/>
                      <a:pt x="2461100" y="3423546"/>
                      <a:pt x="2450656" y="3418864"/>
                    </a:cubicBezTo>
                    <a:cubicBezTo>
                      <a:pt x="2445613" y="3416703"/>
                      <a:pt x="2440211" y="3414542"/>
                      <a:pt x="2434809" y="3412021"/>
                    </a:cubicBezTo>
                    <a:cubicBezTo>
                      <a:pt x="2429406" y="3409500"/>
                      <a:pt x="2424004" y="3406619"/>
                      <a:pt x="2418241" y="3404097"/>
                    </a:cubicBezTo>
                    <a:cubicBezTo>
                      <a:pt x="2407076" y="3398695"/>
                      <a:pt x="2395191" y="3392932"/>
                      <a:pt x="2382945" y="3386449"/>
                    </a:cubicBezTo>
                    <a:lnTo>
                      <a:pt x="2385466" y="3385729"/>
                    </a:lnTo>
                    <a:cubicBezTo>
                      <a:pt x="2411758" y="3398695"/>
                      <a:pt x="2437330" y="3412741"/>
                      <a:pt x="2464342" y="3423906"/>
                    </a:cubicBezTo>
                    <a:cubicBezTo>
                      <a:pt x="2456778" y="3418864"/>
                      <a:pt x="2497837" y="3437593"/>
                      <a:pt x="2515845" y="3442995"/>
                    </a:cubicBezTo>
                    <a:cubicBezTo>
                      <a:pt x="2506481" y="3439393"/>
                      <a:pt x="2498197" y="3436152"/>
                      <a:pt x="2490994" y="3432910"/>
                    </a:cubicBezTo>
                    <a:cubicBezTo>
                      <a:pt x="2484151" y="3429669"/>
                      <a:pt x="2478028" y="3427148"/>
                      <a:pt x="2473346" y="3424987"/>
                    </a:cubicBezTo>
                    <a:cubicBezTo>
                      <a:pt x="2463622" y="3420305"/>
                      <a:pt x="2457139" y="3417424"/>
                      <a:pt x="2453537" y="3415623"/>
                    </a:cubicBezTo>
                    <a:cubicBezTo>
                      <a:pt x="2446334" y="3412021"/>
                      <a:pt x="2448855" y="3412381"/>
                      <a:pt x="2451016" y="3413101"/>
                    </a:cubicBezTo>
                    <a:cubicBezTo>
                      <a:pt x="2453537" y="3413822"/>
                      <a:pt x="2455698" y="3414182"/>
                      <a:pt x="2447774" y="3410580"/>
                    </a:cubicBezTo>
                    <a:cubicBezTo>
                      <a:pt x="2445973" y="3409500"/>
                      <a:pt x="2443092" y="3408420"/>
                      <a:pt x="2439851" y="3406979"/>
                    </a:cubicBezTo>
                    <a:cubicBezTo>
                      <a:pt x="2436609" y="3405178"/>
                      <a:pt x="2432287" y="3403377"/>
                      <a:pt x="2427605" y="3400856"/>
                    </a:cubicBezTo>
                    <a:cubicBezTo>
                      <a:pt x="2417521" y="3395814"/>
                      <a:pt x="2403835" y="3389331"/>
                      <a:pt x="2385466" y="3379607"/>
                    </a:cubicBezTo>
                    <a:cubicBezTo>
                      <a:pt x="2370700" y="3372763"/>
                      <a:pt x="2380064" y="3377445"/>
                      <a:pt x="2342247" y="3356916"/>
                    </a:cubicBezTo>
                    <a:cubicBezTo>
                      <a:pt x="2351251" y="3361959"/>
                      <a:pt x="2356653" y="3364479"/>
                      <a:pt x="2356293" y="3363759"/>
                    </a:cubicBezTo>
                    <a:cubicBezTo>
                      <a:pt x="2356293" y="3363759"/>
                      <a:pt x="2354492" y="3362319"/>
                      <a:pt x="2350891" y="3360158"/>
                    </a:cubicBezTo>
                    <a:cubicBezTo>
                      <a:pt x="2349090" y="3359077"/>
                      <a:pt x="2346929" y="3357997"/>
                      <a:pt x="2344408" y="3356556"/>
                    </a:cubicBezTo>
                    <a:cubicBezTo>
                      <a:pt x="2341887" y="3355115"/>
                      <a:pt x="2338645" y="3353315"/>
                      <a:pt x="2335404" y="3351154"/>
                    </a:cubicBezTo>
                    <a:lnTo>
                      <a:pt x="2307671" y="3336027"/>
                    </a:lnTo>
                    <a:cubicBezTo>
                      <a:pt x="2283900" y="3319459"/>
                      <a:pt x="2304430" y="3331705"/>
                      <a:pt x="2326039" y="3344310"/>
                    </a:cubicBezTo>
                    <a:cubicBezTo>
                      <a:pt x="2331442" y="3347552"/>
                      <a:pt x="2336844" y="3350794"/>
                      <a:pt x="2341526" y="3353675"/>
                    </a:cubicBezTo>
                    <a:cubicBezTo>
                      <a:pt x="2346569" y="3356196"/>
                      <a:pt x="2350891" y="3358357"/>
                      <a:pt x="2353772" y="3360158"/>
                    </a:cubicBezTo>
                    <a:cubicBezTo>
                      <a:pt x="2359534" y="3363039"/>
                      <a:pt x="2360255" y="3363039"/>
                      <a:pt x="2349450" y="3356556"/>
                    </a:cubicBezTo>
                    <a:cubicBezTo>
                      <a:pt x="2356653" y="3360158"/>
                      <a:pt x="2364217" y="3364479"/>
                      <a:pt x="2372500" y="3368802"/>
                    </a:cubicBezTo>
                    <a:cubicBezTo>
                      <a:pt x="2376462" y="3370963"/>
                      <a:pt x="2380784" y="3373123"/>
                      <a:pt x="2384746" y="3375284"/>
                    </a:cubicBezTo>
                    <a:cubicBezTo>
                      <a:pt x="2386907" y="3376365"/>
                      <a:pt x="2389068" y="3377445"/>
                      <a:pt x="2390869" y="3378526"/>
                    </a:cubicBezTo>
                    <a:lnTo>
                      <a:pt x="2397352" y="3381407"/>
                    </a:lnTo>
                    <a:cubicBezTo>
                      <a:pt x="2405996" y="3385369"/>
                      <a:pt x="2414640" y="3389691"/>
                      <a:pt x="2422923" y="3393653"/>
                    </a:cubicBezTo>
                    <a:cubicBezTo>
                      <a:pt x="2427245" y="3395453"/>
                      <a:pt x="2431207" y="3397615"/>
                      <a:pt x="2435169" y="3399415"/>
                    </a:cubicBezTo>
                    <a:cubicBezTo>
                      <a:pt x="2439131" y="3401216"/>
                      <a:pt x="2443092" y="3403017"/>
                      <a:pt x="2447054" y="3404818"/>
                    </a:cubicBezTo>
                    <a:cubicBezTo>
                      <a:pt x="2477668" y="3417424"/>
                      <a:pt x="2498557" y="3425707"/>
                      <a:pt x="2489553" y="3420665"/>
                    </a:cubicBezTo>
                    <a:cubicBezTo>
                      <a:pt x="2477668" y="3415262"/>
                      <a:pt x="2467223" y="3410941"/>
                      <a:pt x="2458219" y="3406979"/>
                    </a:cubicBezTo>
                    <a:cubicBezTo>
                      <a:pt x="2453537" y="3405178"/>
                      <a:pt x="2449575" y="3403377"/>
                      <a:pt x="2445253" y="3401576"/>
                    </a:cubicBezTo>
                    <a:cubicBezTo>
                      <a:pt x="2441291" y="3399776"/>
                      <a:pt x="2437690" y="3397975"/>
                      <a:pt x="2434088" y="3396534"/>
                    </a:cubicBezTo>
                    <a:cubicBezTo>
                      <a:pt x="2420042" y="3390051"/>
                      <a:pt x="2409237" y="3385369"/>
                      <a:pt x="2398072" y="3380327"/>
                    </a:cubicBezTo>
                    <a:cubicBezTo>
                      <a:pt x="2395191" y="3379246"/>
                      <a:pt x="2392669" y="3377806"/>
                      <a:pt x="2389788" y="3376725"/>
                    </a:cubicBezTo>
                    <a:cubicBezTo>
                      <a:pt x="2386907" y="3375284"/>
                      <a:pt x="2384386" y="3373844"/>
                      <a:pt x="2381144" y="3372403"/>
                    </a:cubicBezTo>
                    <a:cubicBezTo>
                      <a:pt x="2375382" y="3369522"/>
                      <a:pt x="2368899" y="3366280"/>
                      <a:pt x="2362056" y="3362319"/>
                    </a:cubicBezTo>
                    <a:cubicBezTo>
                      <a:pt x="2354852" y="3358357"/>
                      <a:pt x="2346929" y="3354395"/>
                      <a:pt x="2337925" y="3349353"/>
                    </a:cubicBezTo>
                    <a:cubicBezTo>
                      <a:pt x="2328921" y="3343950"/>
                      <a:pt x="2319196" y="3337827"/>
                      <a:pt x="2307671" y="3330264"/>
                    </a:cubicBezTo>
                    <a:lnTo>
                      <a:pt x="2298307" y="3323421"/>
                    </a:lnTo>
                    <a:cubicBezTo>
                      <a:pt x="2282100" y="3312976"/>
                      <a:pt x="2272735" y="3307214"/>
                      <a:pt x="2264812" y="3302532"/>
                    </a:cubicBezTo>
                    <a:cubicBezTo>
                      <a:pt x="2260850" y="3300371"/>
                      <a:pt x="2257609" y="3298209"/>
                      <a:pt x="2254007" y="3296049"/>
                    </a:cubicBezTo>
                    <a:cubicBezTo>
                      <a:pt x="2250405" y="3293888"/>
                      <a:pt x="2246804" y="3291367"/>
                      <a:pt x="2242482" y="3288485"/>
                    </a:cubicBezTo>
                    <a:cubicBezTo>
                      <a:pt x="2241401" y="3287045"/>
                      <a:pt x="2233838" y="3280562"/>
                      <a:pt x="2214029" y="3265795"/>
                    </a:cubicBezTo>
                    <a:cubicBezTo>
                      <a:pt x="2201063" y="3256071"/>
                      <a:pt x="2189178" y="3246707"/>
                      <a:pt x="2178013" y="3238063"/>
                    </a:cubicBezTo>
                    <a:cubicBezTo>
                      <a:pt x="2167208" y="3229058"/>
                      <a:pt x="2157123" y="3220414"/>
                      <a:pt x="2146679" y="3211771"/>
                    </a:cubicBezTo>
                    <a:cubicBezTo>
                      <a:pt x="2126870" y="3194123"/>
                      <a:pt x="2107781" y="3176835"/>
                      <a:pt x="2086171" y="3155585"/>
                    </a:cubicBezTo>
                    <a:cubicBezTo>
                      <a:pt x="2093014" y="3162788"/>
                      <a:pt x="2099497" y="3169632"/>
                      <a:pt x="2105620" y="3175754"/>
                    </a:cubicBezTo>
                    <a:cubicBezTo>
                      <a:pt x="2111743" y="3181877"/>
                      <a:pt x="2117505" y="3187280"/>
                      <a:pt x="2122908" y="3192682"/>
                    </a:cubicBezTo>
                    <a:cubicBezTo>
                      <a:pt x="2128310" y="3198085"/>
                      <a:pt x="2133352" y="3202767"/>
                      <a:pt x="2138035" y="3207449"/>
                    </a:cubicBezTo>
                    <a:cubicBezTo>
                      <a:pt x="2142717" y="3211771"/>
                      <a:pt x="2147399" y="3215732"/>
                      <a:pt x="2151721" y="3219694"/>
                    </a:cubicBezTo>
                    <a:cubicBezTo>
                      <a:pt x="2160365" y="3227258"/>
                      <a:pt x="2167568" y="3234101"/>
                      <a:pt x="2174771" y="3240584"/>
                    </a:cubicBezTo>
                    <a:cubicBezTo>
                      <a:pt x="2181974" y="3246707"/>
                      <a:pt x="2188457" y="3252109"/>
                      <a:pt x="2195300" y="3257871"/>
                    </a:cubicBezTo>
                    <a:cubicBezTo>
                      <a:pt x="2208266" y="3269396"/>
                      <a:pt x="2222673" y="3279841"/>
                      <a:pt x="2241401" y="3294248"/>
                    </a:cubicBezTo>
                    <a:cubicBezTo>
                      <a:pt x="2243922" y="3296049"/>
                      <a:pt x="2246083" y="3297849"/>
                      <a:pt x="2248604" y="3299650"/>
                    </a:cubicBezTo>
                    <a:cubicBezTo>
                      <a:pt x="2251126" y="3301451"/>
                      <a:pt x="2254007" y="3303252"/>
                      <a:pt x="2256528" y="3305053"/>
                    </a:cubicBezTo>
                    <a:cubicBezTo>
                      <a:pt x="2261931" y="3308654"/>
                      <a:pt x="2268053" y="3312976"/>
                      <a:pt x="2274536" y="3317298"/>
                    </a:cubicBezTo>
                    <a:cubicBezTo>
                      <a:pt x="2281019" y="3321620"/>
                      <a:pt x="2287862" y="3326302"/>
                      <a:pt x="2295426" y="3330985"/>
                    </a:cubicBezTo>
                    <a:cubicBezTo>
                      <a:pt x="2302989" y="3335666"/>
                      <a:pt x="2311273" y="3340709"/>
                      <a:pt x="2320277" y="3345751"/>
                    </a:cubicBezTo>
                    <a:cubicBezTo>
                      <a:pt x="2314514" y="3342510"/>
                      <a:pt x="2304070" y="3336387"/>
                      <a:pt x="2291464" y="3328823"/>
                    </a:cubicBezTo>
                    <a:cubicBezTo>
                      <a:pt x="2279218" y="3320900"/>
                      <a:pt x="2264812" y="3311176"/>
                      <a:pt x="2250766" y="3302172"/>
                    </a:cubicBezTo>
                    <a:cubicBezTo>
                      <a:pt x="2237079" y="3292447"/>
                      <a:pt x="2224113" y="3283083"/>
                      <a:pt x="2214029" y="3276240"/>
                    </a:cubicBezTo>
                    <a:cubicBezTo>
                      <a:pt x="2208987" y="3272638"/>
                      <a:pt x="2204665" y="3269757"/>
                      <a:pt x="2201423" y="3267236"/>
                    </a:cubicBezTo>
                    <a:cubicBezTo>
                      <a:pt x="2198182" y="3265075"/>
                      <a:pt x="2196021" y="3263634"/>
                      <a:pt x="2194940" y="3263274"/>
                    </a:cubicBezTo>
                    <a:lnTo>
                      <a:pt x="2197461" y="3263274"/>
                    </a:lnTo>
                    <a:cubicBezTo>
                      <a:pt x="2154962" y="3229779"/>
                      <a:pt x="2113904" y="3193763"/>
                      <a:pt x="2069244" y="3142619"/>
                    </a:cubicBezTo>
                    <a:cubicBezTo>
                      <a:pt x="2071765" y="3145141"/>
                      <a:pt x="2073926" y="3147662"/>
                      <a:pt x="2076447" y="3150183"/>
                    </a:cubicBezTo>
                    <a:lnTo>
                      <a:pt x="2083650" y="3157386"/>
                    </a:lnTo>
                    <a:lnTo>
                      <a:pt x="2098057" y="3172153"/>
                    </a:lnTo>
                    <a:cubicBezTo>
                      <a:pt x="2090133" y="3164229"/>
                      <a:pt x="2082930" y="3156306"/>
                      <a:pt x="2075726" y="3148742"/>
                    </a:cubicBezTo>
                    <a:cubicBezTo>
                      <a:pt x="2068883" y="3140819"/>
                      <a:pt x="2062400" y="3133255"/>
                      <a:pt x="2056278" y="3126052"/>
                    </a:cubicBezTo>
                    <a:cubicBezTo>
                      <a:pt x="2049795" y="3118849"/>
                      <a:pt x="2044032" y="3111285"/>
                      <a:pt x="2038630" y="3104082"/>
                    </a:cubicBezTo>
                    <a:cubicBezTo>
                      <a:pt x="2033227" y="3096879"/>
                      <a:pt x="2027465" y="3090036"/>
                      <a:pt x="2022422" y="3082833"/>
                    </a:cubicBezTo>
                    <a:cubicBezTo>
                      <a:pt x="2017380" y="3075629"/>
                      <a:pt x="2012338" y="3068786"/>
                      <a:pt x="2007296" y="3061943"/>
                    </a:cubicBezTo>
                    <a:cubicBezTo>
                      <a:pt x="2004774" y="3058702"/>
                      <a:pt x="2002253" y="3055100"/>
                      <a:pt x="2000092" y="3051498"/>
                    </a:cubicBezTo>
                    <a:lnTo>
                      <a:pt x="1992889" y="3041054"/>
                    </a:lnTo>
                    <a:lnTo>
                      <a:pt x="1989287" y="3036011"/>
                    </a:lnTo>
                    <a:cubicBezTo>
                      <a:pt x="1989287" y="3036011"/>
                      <a:pt x="1988927" y="3034931"/>
                      <a:pt x="1988207" y="3034931"/>
                    </a:cubicBezTo>
                    <a:lnTo>
                      <a:pt x="1986766" y="3034931"/>
                    </a:lnTo>
                    <a:cubicBezTo>
                      <a:pt x="1986766" y="3034931"/>
                      <a:pt x="1983885" y="3034931"/>
                      <a:pt x="1983885" y="3034931"/>
                    </a:cubicBezTo>
                    <a:cubicBezTo>
                      <a:pt x="1976322" y="3034931"/>
                      <a:pt x="1968758" y="3035651"/>
                      <a:pt x="1961195" y="3035651"/>
                    </a:cubicBezTo>
                    <a:cubicBezTo>
                      <a:pt x="1970919" y="3035651"/>
                      <a:pt x="1979563" y="3035651"/>
                      <a:pt x="1987127" y="3035651"/>
                    </a:cubicBezTo>
                    <a:lnTo>
                      <a:pt x="1987847" y="3035651"/>
                    </a:lnTo>
                    <a:cubicBezTo>
                      <a:pt x="1987847" y="3035651"/>
                      <a:pt x="1987847" y="3036011"/>
                      <a:pt x="1988207" y="3036372"/>
                    </a:cubicBezTo>
                    <a:cubicBezTo>
                      <a:pt x="1988207" y="3036732"/>
                      <a:pt x="1988927" y="3037092"/>
                      <a:pt x="1989287" y="3037812"/>
                    </a:cubicBezTo>
                    <a:cubicBezTo>
                      <a:pt x="1990008" y="3038532"/>
                      <a:pt x="1990368" y="3039613"/>
                      <a:pt x="1991088" y="3040333"/>
                    </a:cubicBezTo>
                    <a:cubicBezTo>
                      <a:pt x="1993249" y="3043215"/>
                      <a:pt x="1995410" y="3046096"/>
                      <a:pt x="1997211" y="3048977"/>
                    </a:cubicBezTo>
                    <a:cubicBezTo>
                      <a:pt x="1995410" y="3046456"/>
                      <a:pt x="1993969" y="3044295"/>
                      <a:pt x="1992169" y="3041774"/>
                    </a:cubicBezTo>
                    <a:cubicBezTo>
                      <a:pt x="1991449" y="3040694"/>
                      <a:pt x="1990728" y="3039613"/>
                      <a:pt x="1989648" y="3038532"/>
                    </a:cubicBezTo>
                    <a:lnTo>
                      <a:pt x="1988567" y="3037092"/>
                    </a:lnTo>
                    <a:cubicBezTo>
                      <a:pt x="1988567" y="3037092"/>
                      <a:pt x="1988207" y="3036372"/>
                      <a:pt x="1987847" y="3036372"/>
                    </a:cubicBezTo>
                    <a:lnTo>
                      <a:pt x="1986766" y="3036372"/>
                    </a:lnTo>
                    <a:cubicBezTo>
                      <a:pt x="1985326" y="3036372"/>
                      <a:pt x="1983885" y="3036372"/>
                      <a:pt x="1982805" y="3036372"/>
                    </a:cubicBezTo>
                    <a:cubicBezTo>
                      <a:pt x="1970919" y="3036372"/>
                      <a:pt x="1958674" y="3036372"/>
                      <a:pt x="1946428" y="3036372"/>
                    </a:cubicBezTo>
                    <a:cubicBezTo>
                      <a:pt x="1920136" y="3036372"/>
                      <a:pt x="1893484" y="3036372"/>
                      <a:pt x="1868993" y="3036372"/>
                    </a:cubicBezTo>
                    <a:lnTo>
                      <a:pt x="1766707" y="3039613"/>
                    </a:lnTo>
                    <a:cubicBezTo>
                      <a:pt x="1767427" y="3038532"/>
                      <a:pt x="1702598" y="3038532"/>
                      <a:pt x="1733932" y="3037092"/>
                    </a:cubicBezTo>
                    <a:cubicBezTo>
                      <a:pt x="1660099" y="3035651"/>
                      <a:pt x="1625523" y="3038532"/>
                      <a:pt x="1582664" y="3038893"/>
                    </a:cubicBezTo>
                    <a:cubicBezTo>
                      <a:pt x="1507030" y="3036732"/>
                      <a:pt x="1648213" y="3038172"/>
                      <a:pt x="1655417" y="3035291"/>
                    </a:cubicBezTo>
                    <a:cubicBezTo>
                      <a:pt x="1551330" y="3034571"/>
                      <a:pt x="1441120" y="3035291"/>
                      <a:pt x="1382414" y="3037092"/>
                    </a:cubicBezTo>
                    <a:cubicBezTo>
                      <a:pt x="1403663" y="3037452"/>
                      <a:pt x="1414108" y="3037812"/>
                      <a:pt x="1413027" y="3038172"/>
                    </a:cubicBezTo>
                    <a:cubicBezTo>
                      <a:pt x="1409786" y="3037452"/>
                      <a:pt x="1368007" y="3037812"/>
                      <a:pt x="1344597" y="3037812"/>
                    </a:cubicBezTo>
                    <a:lnTo>
                      <a:pt x="1328389" y="3038893"/>
                    </a:lnTo>
                    <a:cubicBezTo>
                      <a:pt x="1289492" y="3038172"/>
                      <a:pt x="1294894" y="3037452"/>
                      <a:pt x="1328389" y="3036372"/>
                    </a:cubicBezTo>
                    <a:cubicBezTo>
                      <a:pt x="1291293" y="3036372"/>
                      <a:pt x="1246993" y="3038532"/>
                      <a:pt x="1208455" y="3036372"/>
                    </a:cubicBezTo>
                    <a:cubicBezTo>
                      <a:pt x="1271844" y="3034931"/>
                      <a:pt x="1352880" y="3036372"/>
                      <a:pt x="1386015" y="3035291"/>
                    </a:cubicBezTo>
                    <a:cubicBezTo>
                      <a:pt x="1253115" y="3036372"/>
                      <a:pt x="1252395" y="3031689"/>
                      <a:pt x="1084199" y="3033130"/>
                    </a:cubicBezTo>
                    <a:cubicBezTo>
                      <a:pt x="1082038" y="3032410"/>
                      <a:pt x="1110491" y="3031329"/>
                      <a:pt x="1078076" y="3031329"/>
                    </a:cubicBezTo>
                    <a:cubicBezTo>
                      <a:pt x="1002802" y="3031689"/>
                      <a:pt x="1058628" y="3033850"/>
                      <a:pt x="1034857" y="3035291"/>
                    </a:cubicBezTo>
                    <a:cubicBezTo>
                      <a:pt x="1092843" y="3034571"/>
                      <a:pt x="1119495" y="3035291"/>
                      <a:pt x="1152990" y="3036732"/>
                    </a:cubicBezTo>
                    <a:lnTo>
                      <a:pt x="1137503" y="3037812"/>
                    </a:lnTo>
                    <a:cubicBezTo>
                      <a:pt x="1135342" y="3037452"/>
                      <a:pt x="1098966" y="3037092"/>
                      <a:pt x="1088161" y="3036732"/>
                    </a:cubicBezTo>
                    <a:lnTo>
                      <a:pt x="1078797" y="3038893"/>
                    </a:lnTo>
                    <a:cubicBezTo>
                      <a:pt x="1083119" y="3036732"/>
                      <a:pt x="1025132" y="3034931"/>
                      <a:pt x="979392" y="3035651"/>
                    </a:cubicBezTo>
                    <a:cubicBezTo>
                      <a:pt x="1025493" y="3037452"/>
                      <a:pt x="1013247" y="3037092"/>
                      <a:pt x="1025493" y="3039613"/>
                    </a:cubicBezTo>
                    <a:cubicBezTo>
                      <a:pt x="993438" y="3040694"/>
                      <a:pt x="975430" y="3040333"/>
                      <a:pt x="956341" y="3039613"/>
                    </a:cubicBezTo>
                    <a:cubicBezTo>
                      <a:pt x="937253" y="3038893"/>
                      <a:pt x="917444" y="3038893"/>
                      <a:pt x="880707" y="3038893"/>
                    </a:cubicBezTo>
                    <a:cubicBezTo>
                      <a:pt x="883589" y="3038893"/>
                      <a:pt x="900876" y="3038893"/>
                      <a:pt x="910601" y="3038893"/>
                    </a:cubicBezTo>
                    <a:cubicBezTo>
                      <a:pt x="915283" y="3038893"/>
                      <a:pt x="918524" y="3038893"/>
                      <a:pt x="916724" y="3038532"/>
                    </a:cubicBezTo>
                    <a:cubicBezTo>
                      <a:pt x="914923" y="3038532"/>
                      <a:pt x="908800" y="3038532"/>
                      <a:pt x="894754" y="3037812"/>
                    </a:cubicBezTo>
                    <a:cubicBezTo>
                      <a:pt x="883228" y="3037812"/>
                      <a:pt x="874945" y="3037452"/>
                      <a:pt x="868822" y="3037452"/>
                    </a:cubicBezTo>
                    <a:cubicBezTo>
                      <a:pt x="865580" y="3037452"/>
                      <a:pt x="863059" y="3037452"/>
                      <a:pt x="860538" y="3037452"/>
                    </a:cubicBezTo>
                    <a:cubicBezTo>
                      <a:pt x="858017" y="3037452"/>
                      <a:pt x="855856" y="3037452"/>
                      <a:pt x="854055" y="3037452"/>
                    </a:cubicBezTo>
                    <a:cubicBezTo>
                      <a:pt x="846132" y="3037452"/>
                      <a:pt x="839649" y="3037452"/>
                      <a:pt x="824522" y="3036372"/>
                    </a:cubicBezTo>
                    <a:cubicBezTo>
                      <a:pt x="841810" y="3036732"/>
                      <a:pt x="848293" y="3036372"/>
                      <a:pt x="855136" y="3036372"/>
                    </a:cubicBezTo>
                    <a:cubicBezTo>
                      <a:pt x="858377" y="3036372"/>
                      <a:pt x="861979" y="3036372"/>
                      <a:pt x="867021" y="3035651"/>
                    </a:cubicBezTo>
                    <a:cubicBezTo>
                      <a:pt x="872063" y="3035651"/>
                      <a:pt x="878546" y="3034931"/>
                      <a:pt x="887911" y="3034571"/>
                    </a:cubicBezTo>
                    <a:cubicBezTo>
                      <a:pt x="897995" y="3034571"/>
                      <a:pt x="906279" y="3034931"/>
                      <a:pt x="912762" y="3035291"/>
                    </a:cubicBezTo>
                    <a:cubicBezTo>
                      <a:pt x="919245" y="3035291"/>
                      <a:pt x="924287" y="3035291"/>
                      <a:pt x="928249" y="3035291"/>
                    </a:cubicBezTo>
                    <a:cubicBezTo>
                      <a:pt x="936172" y="3035291"/>
                      <a:pt x="940134" y="3035291"/>
                      <a:pt x="944096" y="3035291"/>
                    </a:cubicBezTo>
                    <a:cubicBezTo>
                      <a:pt x="952019" y="3035291"/>
                      <a:pt x="959583" y="3035291"/>
                      <a:pt x="998480" y="3034571"/>
                    </a:cubicBezTo>
                    <a:lnTo>
                      <a:pt x="932571" y="3033130"/>
                    </a:lnTo>
                    <a:cubicBezTo>
                      <a:pt x="1000281" y="3033130"/>
                      <a:pt x="981913" y="3030969"/>
                      <a:pt x="987315" y="3030249"/>
                    </a:cubicBezTo>
                    <a:cubicBezTo>
                      <a:pt x="929689" y="3029168"/>
                      <a:pt x="907719" y="3030249"/>
                      <a:pt x="890792" y="3030249"/>
                    </a:cubicBezTo>
                    <a:cubicBezTo>
                      <a:pt x="882508" y="3030249"/>
                      <a:pt x="875305" y="3030969"/>
                      <a:pt x="865580" y="3030969"/>
                    </a:cubicBezTo>
                    <a:cubicBezTo>
                      <a:pt x="855856" y="3030969"/>
                      <a:pt x="843611" y="3029889"/>
                      <a:pt x="824882" y="3028448"/>
                    </a:cubicBezTo>
                    <a:cubicBezTo>
                      <a:pt x="788506" y="3027007"/>
                      <a:pt x="895474" y="3034211"/>
                      <a:pt x="838568" y="3030969"/>
                    </a:cubicBezTo>
                    <a:cubicBezTo>
                      <a:pt x="829924" y="3030249"/>
                      <a:pt x="823081" y="3029889"/>
                      <a:pt x="817679" y="3029168"/>
                    </a:cubicBezTo>
                    <a:cubicBezTo>
                      <a:pt x="812276" y="3028448"/>
                      <a:pt x="808315" y="3028088"/>
                      <a:pt x="805433" y="3027728"/>
                    </a:cubicBezTo>
                    <a:cubicBezTo>
                      <a:pt x="799311" y="3027007"/>
                      <a:pt x="797150" y="3027007"/>
                      <a:pt x="794628" y="3027007"/>
                    </a:cubicBezTo>
                    <a:cubicBezTo>
                      <a:pt x="792107" y="3027007"/>
                      <a:pt x="789226" y="3027007"/>
                      <a:pt x="782023" y="3026287"/>
                    </a:cubicBezTo>
                    <a:cubicBezTo>
                      <a:pt x="778421" y="3025927"/>
                      <a:pt x="773739" y="3025567"/>
                      <a:pt x="767616" y="3024486"/>
                    </a:cubicBezTo>
                    <a:cubicBezTo>
                      <a:pt x="761493" y="3023406"/>
                      <a:pt x="753570" y="3022325"/>
                      <a:pt x="743846" y="3020524"/>
                    </a:cubicBezTo>
                    <a:lnTo>
                      <a:pt x="757172" y="3021965"/>
                    </a:lnTo>
                    <a:cubicBezTo>
                      <a:pt x="751409" y="3020524"/>
                      <a:pt x="745286" y="3019444"/>
                      <a:pt x="739163" y="3018363"/>
                    </a:cubicBezTo>
                    <a:cubicBezTo>
                      <a:pt x="733041" y="3017283"/>
                      <a:pt x="726918" y="3016563"/>
                      <a:pt x="720795" y="3015122"/>
                    </a:cubicBezTo>
                    <a:cubicBezTo>
                      <a:pt x="708550" y="3012601"/>
                      <a:pt x="695944" y="3010080"/>
                      <a:pt x="681898" y="3006838"/>
                    </a:cubicBezTo>
                    <a:cubicBezTo>
                      <a:pt x="667131" y="3002876"/>
                      <a:pt x="675054" y="3006838"/>
                      <a:pt x="671453" y="3007559"/>
                    </a:cubicBezTo>
                    <a:cubicBezTo>
                      <a:pt x="669652" y="3007559"/>
                      <a:pt x="664970" y="3007559"/>
                      <a:pt x="653085" y="3004677"/>
                    </a:cubicBezTo>
                    <a:cubicBezTo>
                      <a:pt x="650203" y="3003957"/>
                      <a:pt x="646602" y="3003237"/>
                      <a:pt x="642640" y="3002156"/>
                    </a:cubicBezTo>
                    <a:cubicBezTo>
                      <a:pt x="640839" y="3001796"/>
                      <a:pt x="638678" y="3001076"/>
                      <a:pt x="636157" y="3000355"/>
                    </a:cubicBezTo>
                    <a:cubicBezTo>
                      <a:pt x="633996" y="2999635"/>
                      <a:pt x="631475" y="2998915"/>
                      <a:pt x="628954" y="2998194"/>
                    </a:cubicBezTo>
                    <a:cubicBezTo>
                      <a:pt x="618869" y="2994953"/>
                      <a:pt x="606624" y="2990991"/>
                      <a:pt x="591497" y="2985949"/>
                    </a:cubicBezTo>
                    <a:cubicBezTo>
                      <a:pt x="597620" y="2987390"/>
                      <a:pt x="599781" y="2987750"/>
                      <a:pt x="599781" y="2987750"/>
                    </a:cubicBezTo>
                    <a:lnTo>
                      <a:pt x="630394" y="2993872"/>
                    </a:lnTo>
                    <a:cubicBezTo>
                      <a:pt x="635437" y="2994953"/>
                      <a:pt x="640479" y="2995673"/>
                      <a:pt x="645881" y="2996394"/>
                    </a:cubicBezTo>
                    <a:lnTo>
                      <a:pt x="661368" y="2998554"/>
                    </a:lnTo>
                    <a:cubicBezTo>
                      <a:pt x="681898" y="3002156"/>
                      <a:pt x="702427" y="3003597"/>
                      <a:pt x="722956" y="3005758"/>
                    </a:cubicBezTo>
                    <a:cubicBezTo>
                      <a:pt x="660648" y="2992792"/>
                      <a:pt x="595098" y="2971542"/>
                      <a:pt x="530629" y="2941649"/>
                    </a:cubicBezTo>
                    <a:cubicBezTo>
                      <a:pt x="526668" y="2939848"/>
                      <a:pt x="522706" y="2938047"/>
                      <a:pt x="518384" y="2936246"/>
                    </a:cubicBezTo>
                    <a:cubicBezTo>
                      <a:pt x="514422" y="2934446"/>
                      <a:pt x="510460" y="2932284"/>
                      <a:pt x="506498" y="2930124"/>
                    </a:cubicBezTo>
                    <a:cubicBezTo>
                      <a:pt x="498575" y="2926162"/>
                      <a:pt x="490651" y="2921840"/>
                      <a:pt x="482728" y="2917878"/>
                    </a:cubicBezTo>
                    <a:lnTo>
                      <a:pt x="476605" y="2914637"/>
                    </a:lnTo>
                    <a:lnTo>
                      <a:pt x="470842" y="2911395"/>
                    </a:lnTo>
                    <a:lnTo>
                      <a:pt x="458957" y="2904552"/>
                    </a:lnTo>
                    <a:cubicBezTo>
                      <a:pt x="451033" y="2899870"/>
                      <a:pt x="443110" y="2895548"/>
                      <a:pt x="435546" y="2890866"/>
                    </a:cubicBezTo>
                    <a:cubicBezTo>
                      <a:pt x="427983" y="2885824"/>
                      <a:pt x="420420" y="2880781"/>
                      <a:pt x="412496" y="2876099"/>
                    </a:cubicBezTo>
                    <a:lnTo>
                      <a:pt x="400971" y="2868536"/>
                    </a:lnTo>
                    <a:lnTo>
                      <a:pt x="389806" y="2860612"/>
                    </a:lnTo>
                    <a:cubicBezTo>
                      <a:pt x="382242" y="2855210"/>
                      <a:pt x="375039" y="2849807"/>
                      <a:pt x="367476" y="2844405"/>
                    </a:cubicBezTo>
                    <a:cubicBezTo>
                      <a:pt x="360272" y="2838642"/>
                      <a:pt x="353069" y="2832880"/>
                      <a:pt x="345866" y="2827117"/>
                    </a:cubicBezTo>
                    <a:cubicBezTo>
                      <a:pt x="339383" y="2820994"/>
                      <a:pt x="341544" y="2822075"/>
                      <a:pt x="348387" y="2827117"/>
                    </a:cubicBezTo>
                    <a:cubicBezTo>
                      <a:pt x="351629" y="2829278"/>
                      <a:pt x="355950" y="2832880"/>
                      <a:pt x="360993" y="2836481"/>
                    </a:cubicBezTo>
                    <a:cubicBezTo>
                      <a:pt x="363514" y="2838282"/>
                      <a:pt x="366035" y="2840443"/>
                      <a:pt x="368916" y="2842604"/>
                    </a:cubicBezTo>
                    <a:cubicBezTo>
                      <a:pt x="371798" y="2844765"/>
                      <a:pt x="374679" y="2846566"/>
                      <a:pt x="377920" y="2848727"/>
                    </a:cubicBezTo>
                    <a:cubicBezTo>
                      <a:pt x="384043" y="2853049"/>
                      <a:pt x="390166" y="2857371"/>
                      <a:pt x="395928" y="2861333"/>
                    </a:cubicBezTo>
                    <a:cubicBezTo>
                      <a:pt x="398810" y="2863494"/>
                      <a:pt x="401691" y="2865294"/>
                      <a:pt x="404572" y="2867095"/>
                    </a:cubicBezTo>
                    <a:cubicBezTo>
                      <a:pt x="407454" y="2868896"/>
                      <a:pt x="409975" y="2870337"/>
                      <a:pt x="412496" y="2871777"/>
                    </a:cubicBezTo>
                    <a:cubicBezTo>
                      <a:pt x="422220" y="2877540"/>
                      <a:pt x="427983" y="2881142"/>
                      <a:pt x="426542" y="2879701"/>
                    </a:cubicBezTo>
                    <a:lnTo>
                      <a:pt x="440589" y="2888705"/>
                    </a:lnTo>
                    <a:lnTo>
                      <a:pt x="454995" y="2897349"/>
                    </a:lnTo>
                    <a:lnTo>
                      <a:pt x="469402" y="2905993"/>
                    </a:lnTo>
                    <a:cubicBezTo>
                      <a:pt x="474084" y="2908874"/>
                      <a:pt x="478766" y="2911755"/>
                      <a:pt x="483808" y="2914276"/>
                    </a:cubicBezTo>
                    <a:cubicBezTo>
                      <a:pt x="483448" y="2914276"/>
                      <a:pt x="480927" y="2913196"/>
                      <a:pt x="477325" y="2911395"/>
                    </a:cubicBezTo>
                    <a:cubicBezTo>
                      <a:pt x="473724" y="2909594"/>
                      <a:pt x="469041" y="2906713"/>
                      <a:pt x="463639" y="2903832"/>
                    </a:cubicBezTo>
                    <a:cubicBezTo>
                      <a:pt x="452834" y="2897709"/>
                      <a:pt x="439148" y="2890146"/>
                      <a:pt x="427983" y="2882942"/>
                    </a:cubicBezTo>
                    <a:cubicBezTo>
                      <a:pt x="404933" y="2868536"/>
                      <a:pt x="389085" y="2858451"/>
                      <a:pt x="413576" y="2875739"/>
                    </a:cubicBezTo>
                    <a:cubicBezTo>
                      <a:pt x="463279" y="2907433"/>
                      <a:pt x="501816" y="2927602"/>
                      <a:pt x="540354" y="2944530"/>
                    </a:cubicBezTo>
                    <a:cubicBezTo>
                      <a:pt x="545036" y="2946691"/>
                      <a:pt x="550078" y="2948852"/>
                      <a:pt x="554760" y="2951013"/>
                    </a:cubicBezTo>
                    <a:cubicBezTo>
                      <a:pt x="559442" y="2953174"/>
                      <a:pt x="564485" y="2954975"/>
                      <a:pt x="569527" y="2956776"/>
                    </a:cubicBezTo>
                    <a:cubicBezTo>
                      <a:pt x="579611" y="2960737"/>
                      <a:pt x="589696" y="2964699"/>
                      <a:pt x="600141" y="2968661"/>
                    </a:cubicBezTo>
                    <a:cubicBezTo>
                      <a:pt x="610946" y="2972263"/>
                      <a:pt x="622111" y="2975864"/>
                      <a:pt x="633996" y="2979466"/>
                    </a:cubicBezTo>
                    <a:cubicBezTo>
                      <a:pt x="639759" y="2981627"/>
                      <a:pt x="646241" y="2983068"/>
                      <a:pt x="652364" y="2984868"/>
                    </a:cubicBezTo>
                    <a:cubicBezTo>
                      <a:pt x="658847" y="2986669"/>
                      <a:pt x="665330" y="2988110"/>
                      <a:pt x="672173" y="2989910"/>
                    </a:cubicBezTo>
                    <a:cubicBezTo>
                      <a:pt x="668211" y="2988470"/>
                      <a:pt x="662809" y="2986669"/>
                      <a:pt x="656686" y="2984508"/>
                    </a:cubicBezTo>
                    <a:cubicBezTo>
                      <a:pt x="653445" y="2983428"/>
                      <a:pt x="650203" y="2982347"/>
                      <a:pt x="646602" y="2981267"/>
                    </a:cubicBezTo>
                    <a:cubicBezTo>
                      <a:pt x="644801" y="2980546"/>
                      <a:pt x="643000" y="2980186"/>
                      <a:pt x="641199" y="2979466"/>
                    </a:cubicBezTo>
                    <a:cubicBezTo>
                      <a:pt x="639398" y="2978746"/>
                      <a:pt x="637598" y="2978025"/>
                      <a:pt x="635437" y="2977305"/>
                    </a:cubicBezTo>
                    <a:cubicBezTo>
                      <a:pt x="619950" y="2971542"/>
                      <a:pt x="600861" y="2966140"/>
                      <a:pt x="581772" y="2958216"/>
                    </a:cubicBezTo>
                    <a:cubicBezTo>
                      <a:pt x="577090" y="2956415"/>
                      <a:pt x="572048" y="2954255"/>
                      <a:pt x="567006" y="2952454"/>
                    </a:cubicBezTo>
                    <a:cubicBezTo>
                      <a:pt x="561963" y="2950653"/>
                      <a:pt x="556921" y="2948492"/>
                      <a:pt x="552239" y="2946331"/>
                    </a:cubicBezTo>
                    <a:cubicBezTo>
                      <a:pt x="542515" y="2942009"/>
                      <a:pt x="532430" y="2937327"/>
                      <a:pt x="522706" y="2933005"/>
                    </a:cubicBezTo>
                    <a:cubicBezTo>
                      <a:pt x="517663" y="2930844"/>
                      <a:pt x="513341" y="2928323"/>
                      <a:pt x="508659" y="2925802"/>
                    </a:cubicBezTo>
                    <a:cubicBezTo>
                      <a:pt x="503977" y="2923280"/>
                      <a:pt x="499295" y="2921120"/>
                      <a:pt x="494973" y="2918598"/>
                    </a:cubicBezTo>
                    <a:cubicBezTo>
                      <a:pt x="490651" y="2916077"/>
                      <a:pt x="485969" y="2913916"/>
                      <a:pt x="482007" y="2911755"/>
                    </a:cubicBezTo>
                    <a:cubicBezTo>
                      <a:pt x="477685" y="2909594"/>
                      <a:pt x="473724" y="2906713"/>
                      <a:pt x="469762" y="2904552"/>
                    </a:cubicBezTo>
                    <a:cubicBezTo>
                      <a:pt x="473003" y="2906353"/>
                      <a:pt x="476245" y="2908514"/>
                      <a:pt x="479486" y="2910315"/>
                    </a:cubicBezTo>
                    <a:cubicBezTo>
                      <a:pt x="482728" y="2912115"/>
                      <a:pt x="485969" y="2913556"/>
                      <a:pt x="489211" y="2915357"/>
                    </a:cubicBezTo>
                    <a:cubicBezTo>
                      <a:pt x="495694" y="2918598"/>
                      <a:pt x="501816" y="2921840"/>
                      <a:pt x="507579" y="2924721"/>
                    </a:cubicBezTo>
                    <a:cubicBezTo>
                      <a:pt x="519464" y="2930844"/>
                      <a:pt x="531350" y="2935526"/>
                      <a:pt x="542875" y="2940568"/>
                    </a:cubicBezTo>
                    <a:cubicBezTo>
                      <a:pt x="480927" y="2912115"/>
                      <a:pt x="417178" y="2875379"/>
                      <a:pt x="356311" y="2827117"/>
                    </a:cubicBezTo>
                    <a:lnTo>
                      <a:pt x="342264" y="2817032"/>
                    </a:lnTo>
                    <a:cubicBezTo>
                      <a:pt x="352349" y="2825316"/>
                      <a:pt x="362073" y="2832520"/>
                      <a:pt x="370357" y="2839363"/>
                    </a:cubicBezTo>
                    <a:cubicBezTo>
                      <a:pt x="379001" y="2845845"/>
                      <a:pt x="386924" y="2851248"/>
                      <a:pt x="393407" y="2855930"/>
                    </a:cubicBezTo>
                    <a:cubicBezTo>
                      <a:pt x="406373" y="2865654"/>
                      <a:pt x="415017" y="2870697"/>
                      <a:pt x="417178" y="2872138"/>
                    </a:cubicBezTo>
                    <a:cubicBezTo>
                      <a:pt x="358832" y="2834320"/>
                      <a:pt x="314532" y="2795783"/>
                      <a:pt x="309489" y="2794703"/>
                    </a:cubicBezTo>
                    <a:lnTo>
                      <a:pt x="318854" y="2802986"/>
                    </a:lnTo>
                    <a:lnTo>
                      <a:pt x="299405" y="2787139"/>
                    </a:lnTo>
                    <a:lnTo>
                      <a:pt x="281757" y="2770211"/>
                    </a:lnTo>
                    <a:lnTo>
                      <a:pt x="273113" y="2761568"/>
                    </a:lnTo>
                    <a:cubicBezTo>
                      <a:pt x="270232" y="2758686"/>
                      <a:pt x="267350" y="2755805"/>
                      <a:pt x="264469" y="2752924"/>
                    </a:cubicBezTo>
                    <a:close/>
                    <a:moveTo>
                      <a:pt x="2090133" y="6684"/>
                    </a:moveTo>
                    <a:cubicBezTo>
                      <a:pt x="2085811" y="6684"/>
                      <a:pt x="2082570" y="7045"/>
                      <a:pt x="2080048" y="7405"/>
                    </a:cubicBezTo>
                    <a:cubicBezTo>
                      <a:pt x="2082570" y="7405"/>
                      <a:pt x="2080048" y="6684"/>
                      <a:pt x="2090133" y="6684"/>
                    </a:cubicBezTo>
                    <a:close/>
                    <a:moveTo>
                      <a:pt x="1557813" y="3016563"/>
                    </a:moveTo>
                    <a:cubicBezTo>
                      <a:pt x="1465251" y="3016203"/>
                      <a:pt x="1371609" y="3015842"/>
                      <a:pt x="1282649" y="3015482"/>
                    </a:cubicBezTo>
                    <a:cubicBezTo>
                      <a:pt x="1443281" y="3019804"/>
                      <a:pt x="1556372" y="3023406"/>
                      <a:pt x="1288051" y="3023406"/>
                    </a:cubicBezTo>
                    <a:lnTo>
                      <a:pt x="1270403" y="3023406"/>
                    </a:lnTo>
                    <a:cubicBezTo>
                      <a:pt x="1305339" y="3024126"/>
                      <a:pt x="1365846" y="3024486"/>
                      <a:pt x="1422752" y="3024126"/>
                    </a:cubicBezTo>
                    <a:cubicBezTo>
                      <a:pt x="1445802" y="3023406"/>
                      <a:pt x="1494424" y="3021245"/>
                      <a:pt x="1536923" y="3019804"/>
                    </a:cubicBezTo>
                    <a:cubicBezTo>
                      <a:pt x="1558173" y="3019084"/>
                      <a:pt x="1577982" y="3018003"/>
                      <a:pt x="1592388" y="3017643"/>
                    </a:cubicBezTo>
                    <a:cubicBezTo>
                      <a:pt x="1599592" y="3017643"/>
                      <a:pt x="1605354" y="3016923"/>
                      <a:pt x="1609316" y="3016923"/>
                    </a:cubicBezTo>
                    <a:cubicBezTo>
                      <a:pt x="1613278" y="3016923"/>
                      <a:pt x="1615439" y="3016923"/>
                      <a:pt x="1615079" y="3016563"/>
                    </a:cubicBezTo>
                    <a:cubicBezTo>
                      <a:pt x="1598871" y="3015482"/>
                      <a:pt x="1575101" y="3016563"/>
                      <a:pt x="1545207" y="3016563"/>
                    </a:cubicBezTo>
                    <a:lnTo>
                      <a:pt x="1556732" y="3017643"/>
                    </a:lnTo>
                    <a:close/>
                    <a:moveTo>
                      <a:pt x="1623722" y="3024126"/>
                    </a:moveTo>
                    <a:cubicBezTo>
                      <a:pt x="1676306" y="3024486"/>
                      <a:pt x="1664421" y="3023766"/>
                      <a:pt x="1672344" y="3022685"/>
                    </a:cubicBezTo>
                    <a:cubicBezTo>
                      <a:pt x="1653976" y="3022685"/>
                      <a:pt x="1635248" y="3022685"/>
                      <a:pt x="1617240" y="3022685"/>
                    </a:cubicBezTo>
                    <a:cubicBezTo>
                      <a:pt x="1624083" y="3022685"/>
                      <a:pt x="1627684" y="3023406"/>
                      <a:pt x="1623722" y="3023766"/>
                    </a:cubicBezTo>
                    <a:close/>
                    <a:moveTo>
                      <a:pt x="1669463" y="3021965"/>
                    </a:moveTo>
                    <a:cubicBezTo>
                      <a:pt x="1663701" y="3021965"/>
                      <a:pt x="1658658" y="3021965"/>
                      <a:pt x="1655777" y="3021965"/>
                    </a:cubicBezTo>
                    <a:lnTo>
                      <a:pt x="1669463" y="3021965"/>
                    </a:lnTo>
                    <a:close/>
                    <a:moveTo>
                      <a:pt x="651644" y="2981627"/>
                    </a:moveTo>
                    <a:cubicBezTo>
                      <a:pt x="653805" y="2982347"/>
                      <a:pt x="654885" y="2982347"/>
                      <a:pt x="656686" y="2983068"/>
                    </a:cubicBezTo>
                    <a:cubicBezTo>
                      <a:pt x="644801" y="2979826"/>
                      <a:pt x="632916" y="2975504"/>
                      <a:pt x="620670" y="2971182"/>
                    </a:cubicBezTo>
                    <a:cubicBezTo>
                      <a:pt x="623191" y="2971902"/>
                      <a:pt x="626433" y="2973343"/>
                      <a:pt x="631475" y="2975144"/>
                    </a:cubicBezTo>
                    <a:cubicBezTo>
                      <a:pt x="633996" y="2975864"/>
                      <a:pt x="636877" y="2976945"/>
                      <a:pt x="640119" y="2978025"/>
                    </a:cubicBezTo>
                    <a:cubicBezTo>
                      <a:pt x="641920" y="2978746"/>
                      <a:pt x="643360" y="2979106"/>
                      <a:pt x="645521" y="2979826"/>
                    </a:cubicBezTo>
                    <a:cubicBezTo>
                      <a:pt x="647322" y="2980546"/>
                      <a:pt x="649483" y="2980906"/>
                      <a:pt x="651644" y="2981627"/>
                    </a:cubicBezTo>
                    <a:close/>
                    <a:moveTo>
                      <a:pt x="755011" y="3008639"/>
                    </a:moveTo>
                    <a:lnTo>
                      <a:pt x="767616" y="3009359"/>
                    </a:lnTo>
                    <a:cubicBezTo>
                      <a:pt x="756091" y="3007198"/>
                      <a:pt x="744566" y="3005037"/>
                      <a:pt x="732680" y="3002876"/>
                    </a:cubicBezTo>
                    <a:cubicBezTo>
                      <a:pt x="736282" y="3004317"/>
                      <a:pt x="740604" y="3005758"/>
                      <a:pt x="755011" y="3008639"/>
                    </a:cubicBezTo>
                    <a:close/>
                    <a:moveTo>
                      <a:pt x="1097165" y="3028448"/>
                    </a:moveTo>
                    <a:cubicBezTo>
                      <a:pt x="1118775" y="3026647"/>
                      <a:pt x="1191167" y="3026287"/>
                      <a:pt x="1195489" y="3024126"/>
                    </a:cubicBezTo>
                    <a:cubicBezTo>
                      <a:pt x="1200171" y="3023406"/>
                      <a:pt x="1185045" y="3023406"/>
                      <a:pt x="1167757" y="3023045"/>
                    </a:cubicBezTo>
                    <a:cubicBezTo>
                      <a:pt x="1148668" y="3023045"/>
                      <a:pt x="1128499" y="3023045"/>
                      <a:pt x="1106889" y="3023045"/>
                    </a:cubicBezTo>
                    <a:cubicBezTo>
                      <a:pt x="1106169" y="3023045"/>
                      <a:pt x="1101847" y="3023766"/>
                      <a:pt x="1094644" y="3024126"/>
                    </a:cubicBezTo>
                    <a:cubicBezTo>
                      <a:pt x="1115893" y="3024126"/>
                      <a:pt x="1130300" y="3024846"/>
                      <a:pt x="1121656" y="3026287"/>
                    </a:cubicBezTo>
                    <a:cubicBezTo>
                      <a:pt x="1066911" y="3023406"/>
                      <a:pt x="1072674" y="3028448"/>
                      <a:pt x="1013247" y="3027728"/>
                    </a:cubicBezTo>
                    <a:cubicBezTo>
                      <a:pt x="994519" y="3029168"/>
                      <a:pt x="1079157" y="3029168"/>
                      <a:pt x="1097165" y="3028808"/>
                    </a:cubicBezTo>
                    <a:close/>
                    <a:moveTo>
                      <a:pt x="3466314" y="1210348"/>
                    </a:moveTo>
                    <a:cubicBezTo>
                      <a:pt x="3466314" y="1208547"/>
                      <a:pt x="3467034" y="1202784"/>
                      <a:pt x="3467755" y="1194861"/>
                    </a:cubicBezTo>
                    <a:lnTo>
                      <a:pt x="3468835" y="1236639"/>
                    </a:lnTo>
                    <a:cubicBezTo>
                      <a:pt x="3468475" y="1311193"/>
                      <a:pt x="3465233" y="1370620"/>
                      <a:pt x="3467755" y="1437610"/>
                    </a:cubicBezTo>
                    <a:cubicBezTo>
                      <a:pt x="3467034" y="1468944"/>
                      <a:pt x="3465593" y="1485872"/>
                      <a:pt x="3464513" y="1501719"/>
                    </a:cubicBezTo>
                    <a:cubicBezTo>
                      <a:pt x="3464513" y="1486232"/>
                      <a:pt x="3464513" y="1472186"/>
                      <a:pt x="3464873" y="1459940"/>
                    </a:cubicBezTo>
                    <a:cubicBezTo>
                      <a:pt x="3460912" y="1272296"/>
                      <a:pt x="3469195" y="1361976"/>
                      <a:pt x="3466314" y="1210348"/>
                    </a:cubicBezTo>
                    <a:close/>
                    <a:moveTo>
                      <a:pt x="3462352" y="2065734"/>
                    </a:moveTo>
                    <a:cubicBezTo>
                      <a:pt x="3462352" y="2058170"/>
                      <a:pt x="3461992" y="2055289"/>
                      <a:pt x="3461992" y="2055289"/>
                    </a:cubicBezTo>
                    <a:cubicBezTo>
                      <a:pt x="3462352" y="2076178"/>
                      <a:pt x="3463072" y="2096347"/>
                      <a:pt x="3463433" y="2116156"/>
                    </a:cubicBezTo>
                    <a:cubicBezTo>
                      <a:pt x="3463433" y="2125881"/>
                      <a:pt x="3463433" y="2135965"/>
                      <a:pt x="3463433" y="2145329"/>
                    </a:cubicBezTo>
                    <a:cubicBezTo>
                      <a:pt x="3463433" y="2150012"/>
                      <a:pt x="3463433" y="2155054"/>
                      <a:pt x="3463433" y="2159736"/>
                    </a:cubicBezTo>
                    <a:cubicBezTo>
                      <a:pt x="3463433" y="2164418"/>
                      <a:pt x="3462712" y="2169100"/>
                      <a:pt x="3462712" y="2173782"/>
                    </a:cubicBezTo>
                    <a:cubicBezTo>
                      <a:pt x="3461992" y="2183146"/>
                      <a:pt x="3461632" y="2192511"/>
                      <a:pt x="3460912" y="2201515"/>
                    </a:cubicBezTo>
                    <a:cubicBezTo>
                      <a:pt x="3460191" y="2210519"/>
                      <a:pt x="3459111" y="2219523"/>
                      <a:pt x="3458030" y="2228527"/>
                    </a:cubicBezTo>
                    <a:cubicBezTo>
                      <a:pt x="3456950" y="2237171"/>
                      <a:pt x="3456229" y="2246175"/>
                      <a:pt x="3454789" y="2254459"/>
                    </a:cubicBezTo>
                    <a:cubicBezTo>
                      <a:pt x="3453348" y="2262743"/>
                      <a:pt x="3451908" y="2271386"/>
                      <a:pt x="3450827" y="2279310"/>
                    </a:cubicBezTo>
                    <a:cubicBezTo>
                      <a:pt x="3439662" y="2344499"/>
                      <a:pt x="3422374" y="2398884"/>
                      <a:pt x="3405807" y="2440663"/>
                    </a:cubicBezTo>
                    <a:cubicBezTo>
                      <a:pt x="3406887" y="2438862"/>
                      <a:pt x="3408328" y="2435981"/>
                      <a:pt x="3409768" y="2432379"/>
                    </a:cubicBezTo>
                    <a:cubicBezTo>
                      <a:pt x="3410489" y="2430578"/>
                      <a:pt x="3411569" y="2428417"/>
                      <a:pt x="3412290" y="2426616"/>
                    </a:cubicBezTo>
                    <a:cubicBezTo>
                      <a:pt x="3413370" y="2424455"/>
                      <a:pt x="3414090" y="2421934"/>
                      <a:pt x="3415171" y="2419773"/>
                    </a:cubicBezTo>
                    <a:cubicBezTo>
                      <a:pt x="3418772" y="2409689"/>
                      <a:pt x="3423455" y="2397803"/>
                      <a:pt x="3428137" y="2384837"/>
                    </a:cubicBezTo>
                    <a:cubicBezTo>
                      <a:pt x="3432099" y="2371872"/>
                      <a:pt x="3436420" y="2358186"/>
                      <a:pt x="3440382" y="2345580"/>
                    </a:cubicBezTo>
                    <a:cubicBezTo>
                      <a:pt x="3441463" y="2342338"/>
                      <a:pt x="3442183" y="2339457"/>
                      <a:pt x="3442903" y="2336216"/>
                    </a:cubicBezTo>
                    <a:cubicBezTo>
                      <a:pt x="3443624" y="2332974"/>
                      <a:pt x="3444344" y="2330093"/>
                      <a:pt x="3445064" y="2327211"/>
                    </a:cubicBezTo>
                    <a:cubicBezTo>
                      <a:pt x="3446505" y="2321449"/>
                      <a:pt x="3447946" y="2316047"/>
                      <a:pt x="3449026" y="2311364"/>
                    </a:cubicBezTo>
                    <a:cubicBezTo>
                      <a:pt x="3446865" y="2322529"/>
                      <a:pt x="3445424" y="2333695"/>
                      <a:pt x="3442903" y="2344860"/>
                    </a:cubicBezTo>
                    <a:lnTo>
                      <a:pt x="3435700" y="2365029"/>
                    </a:lnTo>
                    <a:cubicBezTo>
                      <a:pt x="3431378" y="2384117"/>
                      <a:pt x="3424895" y="2402846"/>
                      <a:pt x="3419133" y="2421934"/>
                    </a:cubicBezTo>
                    <a:cubicBezTo>
                      <a:pt x="3422374" y="2414371"/>
                      <a:pt x="3428137" y="2399244"/>
                      <a:pt x="3433539" y="2381956"/>
                    </a:cubicBezTo>
                    <a:cubicBezTo>
                      <a:pt x="3436060" y="2373312"/>
                      <a:pt x="3438942" y="2364308"/>
                      <a:pt x="3441463" y="2355304"/>
                    </a:cubicBezTo>
                    <a:cubicBezTo>
                      <a:pt x="3442903" y="2350982"/>
                      <a:pt x="3443984" y="2346660"/>
                      <a:pt x="3445424" y="2342338"/>
                    </a:cubicBezTo>
                    <a:cubicBezTo>
                      <a:pt x="3446505" y="2338016"/>
                      <a:pt x="3447585" y="2334055"/>
                      <a:pt x="3448666" y="2330093"/>
                    </a:cubicBezTo>
                    <a:cubicBezTo>
                      <a:pt x="3448666" y="2329373"/>
                      <a:pt x="3450107" y="2322529"/>
                      <a:pt x="3452268" y="2312445"/>
                    </a:cubicBezTo>
                    <a:cubicBezTo>
                      <a:pt x="3453348" y="2307403"/>
                      <a:pt x="3454789" y="2301280"/>
                      <a:pt x="3455869" y="2294797"/>
                    </a:cubicBezTo>
                    <a:cubicBezTo>
                      <a:pt x="3456950" y="2288314"/>
                      <a:pt x="3458030" y="2281111"/>
                      <a:pt x="3459111" y="2273907"/>
                    </a:cubicBezTo>
                    <a:cubicBezTo>
                      <a:pt x="3460191" y="2266704"/>
                      <a:pt x="3461272" y="2259141"/>
                      <a:pt x="3462352" y="2251577"/>
                    </a:cubicBezTo>
                    <a:cubicBezTo>
                      <a:pt x="3463072" y="2244014"/>
                      <a:pt x="3463793" y="2236811"/>
                      <a:pt x="3464513" y="2229968"/>
                    </a:cubicBezTo>
                    <a:cubicBezTo>
                      <a:pt x="3465954" y="2216281"/>
                      <a:pt x="3467034" y="2204756"/>
                      <a:pt x="3467034" y="2197553"/>
                    </a:cubicBezTo>
                    <a:cubicBezTo>
                      <a:pt x="3467034" y="2200795"/>
                      <a:pt x="3466314" y="2204396"/>
                      <a:pt x="3465954" y="2207638"/>
                    </a:cubicBezTo>
                    <a:lnTo>
                      <a:pt x="3464513" y="2217722"/>
                    </a:lnTo>
                    <a:lnTo>
                      <a:pt x="3461632" y="2237891"/>
                    </a:lnTo>
                    <a:cubicBezTo>
                      <a:pt x="3459831" y="2251217"/>
                      <a:pt x="3456950" y="2264543"/>
                      <a:pt x="3454428" y="2277869"/>
                    </a:cubicBezTo>
                    <a:cubicBezTo>
                      <a:pt x="3455509" y="2272467"/>
                      <a:pt x="3457670" y="2261662"/>
                      <a:pt x="3459831" y="2247976"/>
                    </a:cubicBezTo>
                    <a:cubicBezTo>
                      <a:pt x="3460552" y="2241133"/>
                      <a:pt x="3461632" y="2233569"/>
                      <a:pt x="3462712" y="2225286"/>
                    </a:cubicBezTo>
                    <a:cubicBezTo>
                      <a:pt x="3463072" y="2221324"/>
                      <a:pt x="3463793" y="2217002"/>
                      <a:pt x="3464153" y="2212680"/>
                    </a:cubicBezTo>
                    <a:cubicBezTo>
                      <a:pt x="3464873" y="2208358"/>
                      <a:pt x="3465233" y="2204036"/>
                      <a:pt x="3465593" y="2199714"/>
                    </a:cubicBezTo>
                    <a:cubicBezTo>
                      <a:pt x="3466314" y="2191070"/>
                      <a:pt x="3467034" y="2182066"/>
                      <a:pt x="3467394" y="2173062"/>
                    </a:cubicBezTo>
                    <a:cubicBezTo>
                      <a:pt x="3467394" y="2168740"/>
                      <a:pt x="3468115" y="2164418"/>
                      <a:pt x="3468475" y="2160096"/>
                    </a:cubicBezTo>
                    <a:cubicBezTo>
                      <a:pt x="3468475" y="2155774"/>
                      <a:pt x="3468475" y="2151452"/>
                      <a:pt x="3468475" y="2147491"/>
                    </a:cubicBezTo>
                    <a:cubicBezTo>
                      <a:pt x="3468475" y="2130923"/>
                      <a:pt x="3469195" y="2116156"/>
                      <a:pt x="3469195" y="2105351"/>
                    </a:cubicBezTo>
                    <a:cubicBezTo>
                      <a:pt x="3469195" y="2105351"/>
                      <a:pt x="3468835" y="2109673"/>
                      <a:pt x="3468475" y="2116516"/>
                    </a:cubicBezTo>
                    <a:cubicBezTo>
                      <a:pt x="3468115" y="2123360"/>
                      <a:pt x="3467755" y="2132724"/>
                      <a:pt x="3467394" y="2142808"/>
                    </a:cubicBezTo>
                    <a:cubicBezTo>
                      <a:pt x="3467394" y="2147851"/>
                      <a:pt x="3467394" y="2152533"/>
                      <a:pt x="3467034" y="2157215"/>
                    </a:cubicBezTo>
                    <a:cubicBezTo>
                      <a:pt x="3467034" y="2161897"/>
                      <a:pt x="3466314" y="2166579"/>
                      <a:pt x="3466314" y="2170541"/>
                    </a:cubicBezTo>
                    <a:cubicBezTo>
                      <a:pt x="3465954" y="2178825"/>
                      <a:pt x="3465593" y="2184947"/>
                      <a:pt x="3466314" y="2187468"/>
                    </a:cubicBezTo>
                    <a:cubicBezTo>
                      <a:pt x="3465233" y="2191790"/>
                      <a:pt x="3466314" y="2172702"/>
                      <a:pt x="3467034" y="2159376"/>
                    </a:cubicBezTo>
                    <a:cubicBezTo>
                      <a:pt x="3467034" y="2152533"/>
                      <a:pt x="3467034" y="2147491"/>
                      <a:pt x="3467034" y="2147130"/>
                    </a:cubicBezTo>
                    <a:cubicBezTo>
                      <a:pt x="3467034" y="2147130"/>
                      <a:pt x="3467034" y="2148211"/>
                      <a:pt x="3466674" y="2151092"/>
                    </a:cubicBezTo>
                    <a:cubicBezTo>
                      <a:pt x="3466674" y="2153973"/>
                      <a:pt x="3466674" y="2158295"/>
                      <a:pt x="3465593" y="2165138"/>
                    </a:cubicBezTo>
                    <a:cubicBezTo>
                      <a:pt x="3465593" y="2162977"/>
                      <a:pt x="3465593" y="2161177"/>
                      <a:pt x="3465593" y="2159016"/>
                    </a:cubicBezTo>
                    <a:cubicBezTo>
                      <a:pt x="3465593" y="2156855"/>
                      <a:pt x="3465593" y="2154694"/>
                      <a:pt x="3465593" y="2152893"/>
                    </a:cubicBezTo>
                    <a:cubicBezTo>
                      <a:pt x="3465593" y="2148571"/>
                      <a:pt x="3465593" y="2144249"/>
                      <a:pt x="3465593" y="2139927"/>
                    </a:cubicBezTo>
                    <a:cubicBezTo>
                      <a:pt x="3465593" y="2130923"/>
                      <a:pt x="3465593" y="2121559"/>
                      <a:pt x="3465954" y="2112195"/>
                    </a:cubicBezTo>
                    <a:cubicBezTo>
                      <a:pt x="3465954" y="2093106"/>
                      <a:pt x="3465954" y="2072937"/>
                      <a:pt x="3465954" y="2053488"/>
                    </a:cubicBezTo>
                    <a:cubicBezTo>
                      <a:pt x="3465954" y="2014590"/>
                      <a:pt x="3466674" y="1977494"/>
                      <a:pt x="3467034" y="1954083"/>
                    </a:cubicBezTo>
                    <a:lnTo>
                      <a:pt x="3469556" y="1946160"/>
                    </a:lnTo>
                    <a:cubicBezTo>
                      <a:pt x="3470636" y="1894656"/>
                      <a:pt x="3466674" y="1911224"/>
                      <a:pt x="3468115" y="1850356"/>
                    </a:cubicBezTo>
                    <a:cubicBezTo>
                      <a:pt x="3468475" y="1925630"/>
                      <a:pt x="3470636" y="1837751"/>
                      <a:pt x="3470996" y="1897538"/>
                    </a:cubicBezTo>
                    <a:cubicBezTo>
                      <a:pt x="3471716" y="1878449"/>
                      <a:pt x="3473517" y="1897178"/>
                      <a:pt x="3473157" y="1837390"/>
                    </a:cubicBezTo>
                    <a:cubicBezTo>
                      <a:pt x="3469916" y="1787688"/>
                      <a:pt x="3474958" y="1774362"/>
                      <a:pt x="3472437" y="1727181"/>
                    </a:cubicBezTo>
                    <a:cubicBezTo>
                      <a:pt x="3473517" y="1695847"/>
                      <a:pt x="3474237" y="1761036"/>
                      <a:pt x="3474598" y="1699088"/>
                    </a:cubicBezTo>
                    <a:cubicBezTo>
                      <a:pt x="3472797" y="1628136"/>
                      <a:pt x="3471716" y="1632098"/>
                      <a:pt x="3469556" y="1627776"/>
                    </a:cubicBezTo>
                    <a:cubicBezTo>
                      <a:pt x="3468835" y="1694406"/>
                      <a:pt x="3472437" y="1702329"/>
                      <a:pt x="3472077" y="1756714"/>
                    </a:cubicBezTo>
                    <a:lnTo>
                      <a:pt x="3468115" y="1648665"/>
                    </a:lnTo>
                    <a:cubicBezTo>
                      <a:pt x="3467394" y="1668474"/>
                      <a:pt x="3467394" y="1683241"/>
                      <a:pt x="3467755" y="1695847"/>
                    </a:cubicBezTo>
                    <a:cubicBezTo>
                      <a:pt x="3467755" y="1674237"/>
                      <a:pt x="3467034" y="1655508"/>
                      <a:pt x="3466314" y="1640021"/>
                    </a:cubicBezTo>
                    <a:cubicBezTo>
                      <a:pt x="3465954" y="1631017"/>
                      <a:pt x="3465593" y="1622734"/>
                      <a:pt x="3465233" y="1615170"/>
                    </a:cubicBezTo>
                    <a:cubicBezTo>
                      <a:pt x="3465233" y="1676398"/>
                      <a:pt x="3465233" y="1730782"/>
                      <a:pt x="3464153" y="1740507"/>
                    </a:cubicBezTo>
                    <a:lnTo>
                      <a:pt x="3463072" y="1732223"/>
                    </a:lnTo>
                    <a:cubicBezTo>
                      <a:pt x="3461992" y="1753833"/>
                      <a:pt x="3463072" y="1789129"/>
                      <a:pt x="3463793" y="1805696"/>
                    </a:cubicBezTo>
                    <a:cubicBezTo>
                      <a:pt x="3463793" y="1860441"/>
                      <a:pt x="3465593" y="1915546"/>
                      <a:pt x="3463793" y="1927431"/>
                    </a:cubicBezTo>
                    <a:lnTo>
                      <a:pt x="3462712" y="1906542"/>
                    </a:lnTo>
                    <a:cubicBezTo>
                      <a:pt x="3462712" y="1973892"/>
                      <a:pt x="3463072" y="1981455"/>
                      <a:pt x="3463072" y="2066454"/>
                    </a:cubicBezTo>
                    <a:close/>
                    <a:moveTo>
                      <a:pt x="2439851" y="3388971"/>
                    </a:moveTo>
                    <a:cubicBezTo>
                      <a:pt x="2448495" y="3394733"/>
                      <a:pt x="2457859" y="3399415"/>
                      <a:pt x="2469024" y="3405538"/>
                    </a:cubicBezTo>
                    <a:cubicBezTo>
                      <a:pt x="2474786" y="3408420"/>
                      <a:pt x="2480909" y="3411661"/>
                      <a:pt x="2488113" y="3415262"/>
                    </a:cubicBezTo>
                    <a:cubicBezTo>
                      <a:pt x="2491714" y="3417063"/>
                      <a:pt x="2495316" y="3418864"/>
                      <a:pt x="2499638" y="3421025"/>
                    </a:cubicBezTo>
                    <a:cubicBezTo>
                      <a:pt x="2503599" y="3423186"/>
                      <a:pt x="2507921" y="3424627"/>
                      <a:pt x="2512604" y="3426788"/>
                    </a:cubicBezTo>
                    <a:cubicBezTo>
                      <a:pt x="2521968" y="3430749"/>
                      <a:pt x="2532412" y="3435071"/>
                      <a:pt x="2543938" y="3439754"/>
                    </a:cubicBezTo>
                    <a:cubicBezTo>
                      <a:pt x="2549700" y="3441914"/>
                      <a:pt x="2555823" y="3444796"/>
                      <a:pt x="2562666" y="3446957"/>
                    </a:cubicBezTo>
                    <a:cubicBezTo>
                      <a:pt x="2569509" y="3449118"/>
                      <a:pt x="2576352" y="3451639"/>
                      <a:pt x="2583916" y="3454160"/>
                    </a:cubicBezTo>
                    <a:cubicBezTo>
                      <a:pt x="2591479" y="3456681"/>
                      <a:pt x="2599403" y="3459562"/>
                      <a:pt x="2607687" y="3462083"/>
                    </a:cubicBezTo>
                    <a:cubicBezTo>
                      <a:pt x="2612009" y="3463524"/>
                      <a:pt x="2616331" y="3464965"/>
                      <a:pt x="2620652" y="3466406"/>
                    </a:cubicBezTo>
                    <a:cubicBezTo>
                      <a:pt x="2625335" y="3467846"/>
                      <a:pt x="2630377" y="3468567"/>
                      <a:pt x="2635419" y="3468206"/>
                    </a:cubicBezTo>
                    <a:cubicBezTo>
                      <a:pt x="2645504" y="3467846"/>
                      <a:pt x="2656308" y="3463524"/>
                      <a:pt x="2664232" y="3455601"/>
                    </a:cubicBezTo>
                    <a:cubicBezTo>
                      <a:pt x="2672516" y="3447677"/>
                      <a:pt x="2677918" y="3436512"/>
                      <a:pt x="2677918" y="3423906"/>
                    </a:cubicBezTo>
                    <a:cubicBezTo>
                      <a:pt x="2677918" y="3428949"/>
                      <a:pt x="2676838" y="3434351"/>
                      <a:pt x="2675397" y="3439393"/>
                    </a:cubicBezTo>
                    <a:cubicBezTo>
                      <a:pt x="2680439" y="3427868"/>
                      <a:pt x="2679719" y="3414182"/>
                      <a:pt x="2674317" y="3402657"/>
                    </a:cubicBezTo>
                    <a:cubicBezTo>
                      <a:pt x="2671435" y="3396894"/>
                      <a:pt x="2667473" y="3391852"/>
                      <a:pt x="2662791" y="3387890"/>
                    </a:cubicBezTo>
                    <a:cubicBezTo>
                      <a:pt x="2658469" y="3383928"/>
                      <a:pt x="2654508" y="3379607"/>
                      <a:pt x="2650546" y="3375284"/>
                    </a:cubicBezTo>
                    <a:cubicBezTo>
                      <a:pt x="2634699" y="3357636"/>
                      <a:pt x="2621013" y="3337827"/>
                      <a:pt x="2608767" y="3316578"/>
                    </a:cubicBezTo>
                    <a:cubicBezTo>
                      <a:pt x="2602284" y="3306133"/>
                      <a:pt x="2596882" y="3294608"/>
                      <a:pt x="2591119" y="3283443"/>
                    </a:cubicBezTo>
                    <a:cubicBezTo>
                      <a:pt x="2588238" y="3277680"/>
                      <a:pt x="2586077" y="3271918"/>
                      <a:pt x="2583556" y="3265795"/>
                    </a:cubicBezTo>
                    <a:cubicBezTo>
                      <a:pt x="2581034" y="3259672"/>
                      <a:pt x="2578513" y="3253910"/>
                      <a:pt x="2576352" y="3247427"/>
                    </a:cubicBezTo>
                    <a:cubicBezTo>
                      <a:pt x="2574191" y="3241304"/>
                      <a:pt x="2572030" y="3234821"/>
                      <a:pt x="2569509" y="3228338"/>
                    </a:cubicBezTo>
                    <a:cubicBezTo>
                      <a:pt x="2568429" y="3225097"/>
                      <a:pt x="2567348" y="3221855"/>
                      <a:pt x="2566628" y="3218614"/>
                    </a:cubicBezTo>
                    <a:cubicBezTo>
                      <a:pt x="2565547" y="3215372"/>
                      <a:pt x="2564827" y="3212131"/>
                      <a:pt x="2563747" y="3208529"/>
                    </a:cubicBezTo>
                    <a:cubicBezTo>
                      <a:pt x="2561946" y="3201686"/>
                      <a:pt x="2559785" y="3195203"/>
                      <a:pt x="2558344" y="3188360"/>
                    </a:cubicBezTo>
                    <a:cubicBezTo>
                      <a:pt x="2556904" y="3181517"/>
                      <a:pt x="2555463" y="3174314"/>
                      <a:pt x="2554022" y="3167110"/>
                    </a:cubicBezTo>
                    <a:cubicBezTo>
                      <a:pt x="2560865" y="3194483"/>
                      <a:pt x="2565547" y="3207089"/>
                      <a:pt x="2569869" y="3220414"/>
                    </a:cubicBezTo>
                    <a:cubicBezTo>
                      <a:pt x="2572030" y="3227258"/>
                      <a:pt x="2575272" y="3233741"/>
                      <a:pt x="2578513" y="3242385"/>
                    </a:cubicBezTo>
                    <a:cubicBezTo>
                      <a:pt x="2579234" y="3244545"/>
                      <a:pt x="2580314" y="3246707"/>
                      <a:pt x="2581395" y="3249227"/>
                    </a:cubicBezTo>
                    <a:cubicBezTo>
                      <a:pt x="2582475" y="3251749"/>
                      <a:pt x="2583556" y="3254270"/>
                      <a:pt x="2584996" y="3256791"/>
                    </a:cubicBezTo>
                    <a:cubicBezTo>
                      <a:pt x="2587518" y="3262193"/>
                      <a:pt x="2590399" y="3268316"/>
                      <a:pt x="2594000" y="3275159"/>
                    </a:cubicBezTo>
                    <a:lnTo>
                      <a:pt x="2587878" y="3261473"/>
                    </a:lnTo>
                    <a:cubicBezTo>
                      <a:pt x="2585717" y="3256791"/>
                      <a:pt x="2583556" y="3252469"/>
                      <a:pt x="2582115" y="3247427"/>
                    </a:cubicBezTo>
                    <a:cubicBezTo>
                      <a:pt x="2578513" y="3238063"/>
                      <a:pt x="2574912" y="3228698"/>
                      <a:pt x="2571670" y="3218974"/>
                    </a:cubicBezTo>
                    <a:cubicBezTo>
                      <a:pt x="2574912" y="3226537"/>
                      <a:pt x="2572391" y="3216093"/>
                      <a:pt x="2566988" y="3198445"/>
                    </a:cubicBezTo>
                    <a:cubicBezTo>
                      <a:pt x="2564107" y="3189801"/>
                      <a:pt x="2561946" y="3178636"/>
                      <a:pt x="2559065" y="3167471"/>
                    </a:cubicBezTo>
                    <a:cubicBezTo>
                      <a:pt x="2557624" y="3161708"/>
                      <a:pt x="2556183" y="3155946"/>
                      <a:pt x="2555103" y="3150183"/>
                    </a:cubicBezTo>
                    <a:cubicBezTo>
                      <a:pt x="2554022" y="3144420"/>
                      <a:pt x="2552942" y="3138658"/>
                      <a:pt x="2552221" y="3133255"/>
                    </a:cubicBezTo>
                    <a:lnTo>
                      <a:pt x="2556904" y="3152344"/>
                    </a:lnTo>
                    <a:lnTo>
                      <a:pt x="2562666" y="3171072"/>
                    </a:lnTo>
                    <a:cubicBezTo>
                      <a:pt x="2564827" y="3184038"/>
                      <a:pt x="2571310" y="3207089"/>
                      <a:pt x="2577433" y="3226177"/>
                    </a:cubicBezTo>
                    <a:cubicBezTo>
                      <a:pt x="2580674" y="3235541"/>
                      <a:pt x="2583916" y="3244185"/>
                      <a:pt x="2586077" y="3250668"/>
                    </a:cubicBezTo>
                    <a:cubicBezTo>
                      <a:pt x="2588598" y="3256791"/>
                      <a:pt x="2590399" y="3260393"/>
                      <a:pt x="2590038" y="3259672"/>
                    </a:cubicBezTo>
                    <a:cubicBezTo>
                      <a:pt x="2588598" y="3256071"/>
                      <a:pt x="2590038" y="3259672"/>
                      <a:pt x="2592920" y="3267956"/>
                    </a:cubicBezTo>
                    <a:cubicBezTo>
                      <a:pt x="2595801" y="3276240"/>
                      <a:pt x="2601564" y="3288485"/>
                      <a:pt x="2608047" y="3302892"/>
                    </a:cubicBezTo>
                    <a:cubicBezTo>
                      <a:pt x="2611648" y="3309735"/>
                      <a:pt x="2615610" y="3317658"/>
                      <a:pt x="2619932" y="3324862"/>
                    </a:cubicBezTo>
                    <a:cubicBezTo>
                      <a:pt x="2624254" y="3332425"/>
                      <a:pt x="2628936" y="3339989"/>
                      <a:pt x="2633978" y="3347192"/>
                    </a:cubicBezTo>
                    <a:cubicBezTo>
                      <a:pt x="2635059" y="3348993"/>
                      <a:pt x="2636500" y="3350794"/>
                      <a:pt x="2637580" y="3352594"/>
                    </a:cubicBezTo>
                    <a:cubicBezTo>
                      <a:pt x="2639021" y="3354395"/>
                      <a:pt x="2640101" y="3356196"/>
                      <a:pt x="2641542" y="3357636"/>
                    </a:cubicBezTo>
                    <a:cubicBezTo>
                      <a:pt x="2644063" y="3360878"/>
                      <a:pt x="2646584" y="3364479"/>
                      <a:pt x="2649465" y="3367721"/>
                    </a:cubicBezTo>
                    <a:cubicBezTo>
                      <a:pt x="2654868" y="3374204"/>
                      <a:pt x="2660270" y="3379967"/>
                      <a:pt x="2665313" y="3384288"/>
                    </a:cubicBezTo>
                    <a:cubicBezTo>
                      <a:pt x="2664592" y="3383208"/>
                      <a:pt x="2658830" y="3377085"/>
                      <a:pt x="2651626" y="3368441"/>
                    </a:cubicBezTo>
                    <a:cubicBezTo>
                      <a:pt x="2648025" y="3364119"/>
                      <a:pt x="2644423" y="3359077"/>
                      <a:pt x="2640461" y="3354035"/>
                    </a:cubicBezTo>
                    <a:cubicBezTo>
                      <a:pt x="2636860" y="3348993"/>
                      <a:pt x="2633258" y="3343590"/>
                      <a:pt x="2629656" y="3338548"/>
                    </a:cubicBezTo>
                    <a:cubicBezTo>
                      <a:pt x="2623534" y="3328103"/>
                      <a:pt x="2618131" y="3319459"/>
                      <a:pt x="2616691" y="3315858"/>
                    </a:cubicBezTo>
                    <a:cubicBezTo>
                      <a:pt x="2615970" y="3314057"/>
                      <a:pt x="2615970" y="3313697"/>
                      <a:pt x="2617051" y="3315137"/>
                    </a:cubicBezTo>
                    <a:cubicBezTo>
                      <a:pt x="2618131" y="3316578"/>
                      <a:pt x="2620292" y="3320180"/>
                      <a:pt x="2624254" y="3325582"/>
                    </a:cubicBezTo>
                    <a:cubicBezTo>
                      <a:pt x="2621013" y="3320900"/>
                      <a:pt x="2618131" y="3316218"/>
                      <a:pt x="2615970" y="3311896"/>
                    </a:cubicBezTo>
                    <a:cubicBezTo>
                      <a:pt x="2613449" y="3307574"/>
                      <a:pt x="2611648" y="3303972"/>
                      <a:pt x="2609487" y="3300371"/>
                    </a:cubicBezTo>
                    <a:cubicBezTo>
                      <a:pt x="2605886" y="3293168"/>
                      <a:pt x="2603004" y="3287045"/>
                      <a:pt x="2600123" y="3280922"/>
                    </a:cubicBezTo>
                    <a:cubicBezTo>
                      <a:pt x="2599403" y="3279481"/>
                      <a:pt x="2598682" y="3277680"/>
                      <a:pt x="2597962" y="3276240"/>
                    </a:cubicBezTo>
                    <a:cubicBezTo>
                      <a:pt x="2597242" y="3274799"/>
                      <a:pt x="2596522" y="3272998"/>
                      <a:pt x="2596161" y="3271197"/>
                    </a:cubicBezTo>
                    <a:cubicBezTo>
                      <a:pt x="2594721" y="3267956"/>
                      <a:pt x="2593280" y="3264354"/>
                      <a:pt x="2591839" y="3260393"/>
                    </a:cubicBezTo>
                    <a:cubicBezTo>
                      <a:pt x="2590399" y="3256431"/>
                      <a:pt x="2588598" y="3252469"/>
                      <a:pt x="2586797" y="3247787"/>
                    </a:cubicBezTo>
                    <a:cubicBezTo>
                      <a:pt x="2584996" y="3243105"/>
                      <a:pt x="2583196" y="3238063"/>
                      <a:pt x="2581034" y="3231940"/>
                    </a:cubicBezTo>
                    <a:cubicBezTo>
                      <a:pt x="2589318" y="3254270"/>
                      <a:pt x="2591479" y="3256431"/>
                      <a:pt x="2592560" y="3257511"/>
                    </a:cubicBezTo>
                    <a:cubicBezTo>
                      <a:pt x="2593640" y="3258592"/>
                      <a:pt x="2594360" y="3258232"/>
                      <a:pt x="2601564" y="3274079"/>
                    </a:cubicBezTo>
                    <a:cubicBezTo>
                      <a:pt x="2596522" y="3261833"/>
                      <a:pt x="2590759" y="3249588"/>
                      <a:pt x="2586437" y="3236622"/>
                    </a:cubicBezTo>
                    <a:cubicBezTo>
                      <a:pt x="2584276" y="3230139"/>
                      <a:pt x="2581755" y="3224016"/>
                      <a:pt x="2579594" y="3217533"/>
                    </a:cubicBezTo>
                    <a:lnTo>
                      <a:pt x="2573831" y="3198085"/>
                    </a:lnTo>
                    <a:cubicBezTo>
                      <a:pt x="2573831" y="3197364"/>
                      <a:pt x="2575992" y="3204207"/>
                      <a:pt x="2578874" y="3213932"/>
                    </a:cubicBezTo>
                    <a:cubicBezTo>
                      <a:pt x="2580314" y="3218614"/>
                      <a:pt x="2582475" y="3224016"/>
                      <a:pt x="2584276" y="3229419"/>
                    </a:cubicBezTo>
                    <a:cubicBezTo>
                      <a:pt x="2586437" y="3234821"/>
                      <a:pt x="2588238" y="3240223"/>
                      <a:pt x="2590399" y="3245266"/>
                    </a:cubicBezTo>
                    <a:cubicBezTo>
                      <a:pt x="2594360" y="3254990"/>
                      <a:pt x="2598322" y="3262914"/>
                      <a:pt x="2599403" y="3264715"/>
                    </a:cubicBezTo>
                    <a:cubicBezTo>
                      <a:pt x="2600483" y="3266155"/>
                      <a:pt x="2599043" y="3261473"/>
                      <a:pt x="2593280" y="3246346"/>
                    </a:cubicBezTo>
                    <a:cubicBezTo>
                      <a:pt x="2590399" y="3238783"/>
                      <a:pt x="2586437" y="3227978"/>
                      <a:pt x="2582475" y="3216093"/>
                    </a:cubicBezTo>
                    <a:cubicBezTo>
                      <a:pt x="2580674" y="3209970"/>
                      <a:pt x="2578874" y="3203487"/>
                      <a:pt x="2577073" y="3197364"/>
                    </a:cubicBezTo>
                    <a:cubicBezTo>
                      <a:pt x="2575272" y="3190881"/>
                      <a:pt x="2573111" y="3184398"/>
                      <a:pt x="2572030" y="3178276"/>
                    </a:cubicBezTo>
                    <a:cubicBezTo>
                      <a:pt x="2570590" y="3172153"/>
                      <a:pt x="2569149" y="3166030"/>
                      <a:pt x="2567709" y="3160268"/>
                    </a:cubicBezTo>
                    <a:cubicBezTo>
                      <a:pt x="2566268" y="3154865"/>
                      <a:pt x="2564827" y="3149823"/>
                      <a:pt x="2564467" y="3145141"/>
                    </a:cubicBezTo>
                    <a:cubicBezTo>
                      <a:pt x="2562666" y="3136497"/>
                      <a:pt x="2561586" y="3130734"/>
                      <a:pt x="2560865" y="3130734"/>
                    </a:cubicBezTo>
                    <a:lnTo>
                      <a:pt x="2560865" y="3128573"/>
                    </a:lnTo>
                    <a:cubicBezTo>
                      <a:pt x="2559785" y="3121010"/>
                      <a:pt x="2558705" y="3114887"/>
                      <a:pt x="2557984" y="3110205"/>
                    </a:cubicBezTo>
                    <a:cubicBezTo>
                      <a:pt x="2557264" y="3105162"/>
                      <a:pt x="2556904" y="3101201"/>
                      <a:pt x="2556183" y="3097959"/>
                    </a:cubicBezTo>
                    <a:cubicBezTo>
                      <a:pt x="2555103" y="3091476"/>
                      <a:pt x="2554383" y="3087875"/>
                      <a:pt x="2553662" y="3083553"/>
                    </a:cubicBezTo>
                    <a:cubicBezTo>
                      <a:pt x="2552942" y="3079231"/>
                      <a:pt x="2552221" y="3074909"/>
                      <a:pt x="2550781" y="3066625"/>
                    </a:cubicBezTo>
                    <a:cubicBezTo>
                      <a:pt x="2550421" y="3062663"/>
                      <a:pt x="2550061" y="3057621"/>
                      <a:pt x="2549700" y="3051138"/>
                    </a:cubicBezTo>
                    <a:cubicBezTo>
                      <a:pt x="2549700" y="3049337"/>
                      <a:pt x="2549700" y="3046816"/>
                      <a:pt x="2549700" y="3044655"/>
                    </a:cubicBezTo>
                    <a:cubicBezTo>
                      <a:pt x="2549700" y="3042494"/>
                      <a:pt x="2549700" y="3040333"/>
                      <a:pt x="2549700" y="3037812"/>
                    </a:cubicBezTo>
                    <a:cubicBezTo>
                      <a:pt x="2549340" y="3037092"/>
                      <a:pt x="2548980" y="3038893"/>
                      <a:pt x="2548980" y="3042854"/>
                    </a:cubicBezTo>
                    <a:cubicBezTo>
                      <a:pt x="2548980" y="3043935"/>
                      <a:pt x="2548980" y="3045016"/>
                      <a:pt x="2548980" y="3046096"/>
                    </a:cubicBezTo>
                    <a:cubicBezTo>
                      <a:pt x="2548980" y="3047536"/>
                      <a:pt x="2548980" y="3048977"/>
                      <a:pt x="2548980" y="3050418"/>
                    </a:cubicBezTo>
                    <a:cubicBezTo>
                      <a:pt x="2548980" y="3055460"/>
                      <a:pt x="2549700" y="3061583"/>
                      <a:pt x="2550061" y="3068066"/>
                    </a:cubicBezTo>
                    <a:cubicBezTo>
                      <a:pt x="2551501" y="3079231"/>
                      <a:pt x="2552942" y="3085714"/>
                      <a:pt x="2554383" y="3095078"/>
                    </a:cubicBezTo>
                    <a:cubicBezTo>
                      <a:pt x="2555103" y="3099760"/>
                      <a:pt x="2555823" y="3105162"/>
                      <a:pt x="2557264" y="3112366"/>
                    </a:cubicBezTo>
                    <a:cubicBezTo>
                      <a:pt x="2558705" y="3119569"/>
                      <a:pt x="2560505" y="3128213"/>
                      <a:pt x="2562306" y="3139738"/>
                    </a:cubicBezTo>
                    <a:cubicBezTo>
                      <a:pt x="2564467" y="3160628"/>
                      <a:pt x="2552942" y="3084273"/>
                      <a:pt x="2555823" y="3116688"/>
                    </a:cubicBezTo>
                    <a:cubicBezTo>
                      <a:pt x="2556183" y="3120650"/>
                      <a:pt x="2557624" y="3130374"/>
                      <a:pt x="2559785" y="3141899"/>
                    </a:cubicBezTo>
                    <a:cubicBezTo>
                      <a:pt x="2560145" y="3144780"/>
                      <a:pt x="2560865" y="3148022"/>
                      <a:pt x="2561586" y="3150903"/>
                    </a:cubicBezTo>
                    <a:cubicBezTo>
                      <a:pt x="2562306" y="3154145"/>
                      <a:pt x="2563026" y="3157026"/>
                      <a:pt x="2563747" y="3160268"/>
                    </a:cubicBezTo>
                    <a:cubicBezTo>
                      <a:pt x="2565187" y="3166390"/>
                      <a:pt x="2566628" y="3172873"/>
                      <a:pt x="2568069" y="3178996"/>
                    </a:cubicBezTo>
                    <a:cubicBezTo>
                      <a:pt x="2568789" y="3181877"/>
                      <a:pt x="2569509" y="3184759"/>
                      <a:pt x="2570230" y="3187640"/>
                    </a:cubicBezTo>
                    <a:cubicBezTo>
                      <a:pt x="2570950" y="3190161"/>
                      <a:pt x="2571670" y="3193042"/>
                      <a:pt x="2572391" y="3195203"/>
                    </a:cubicBezTo>
                    <a:cubicBezTo>
                      <a:pt x="2573831" y="3199885"/>
                      <a:pt x="2574912" y="3203847"/>
                      <a:pt x="2575632" y="3206368"/>
                    </a:cubicBezTo>
                    <a:cubicBezTo>
                      <a:pt x="2577073" y="3211771"/>
                      <a:pt x="2576713" y="3212131"/>
                      <a:pt x="2573471" y="3204207"/>
                    </a:cubicBezTo>
                    <a:lnTo>
                      <a:pt x="2569149" y="3189441"/>
                    </a:lnTo>
                    <a:cubicBezTo>
                      <a:pt x="2567709" y="3184398"/>
                      <a:pt x="2566988" y="3179716"/>
                      <a:pt x="2565547" y="3174674"/>
                    </a:cubicBezTo>
                    <a:lnTo>
                      <a:pt x="2562306" y="3159907"/>
                    </a:lnTo>
                    <a:cubicBezTo>
                      <a:pt x="2561225" y="3154865"/>
                      <a:pt x="2560145" y="3150183"/>
                      <a:pt x="2559425" y="3145141"/>
                    </a:cubicBezTo>
                    <a:cubicBezTo>
                      <a:pt x="2557264" y="3144060"/>
                      <a:pt x="2549700" y="3100120"/>
                      <a:pt x="2548980" y="3101561"/>
                    </a:cubicBezTo>
                    <a:cubicBezTo>
                      <a:pt x="2547539" y="3092197"/>
                      <a:pt x="2546459" y="3083193"/>
                      <a:pt x="2545739" y="3073829"/>
                    </a:cubicBezTo>
                    <a:lnTo>
                      <a:pt x="2545018" y="3066985"/>
                    </a:lnTo>
                    <a:lnTo>
                      <a:pt x="2545018" y="3060142"/>
                    </a:lnTo>
                    <a:cubicBezTo>
                      <a:pt x="2544658" y="3060142"/>
                      <a:pt x="2543938" y="3047176"/>
                      <a:pt x="2543938" y="3047176"/>
                    </a:cubicBezTo>
                    <a:cubicBezTo>
                      <a:pt x="2543938" y="3040333"/>
                      <a:pt x="2543217" y="3033490"/>
                      <a:pt x="2542857" y="3026647"/>
                    </a:cubicBezTo>
                    <a:cubicBezTo>
                      <a:pt x="2549700" y="3026647"/>
                      <a:pt x="2556543" y="3026647"/>
                      <a:pt x="2563747" y="3025927"/>
                    </a:cubicBezTo>
                    <a:cubicBezTo>
                      <a:pt x="2564467" y="3025927"/>
                      <a:pt x="2565187" y="3025927"/>
                      <a:pt x="2565547" y="3025927"/>
                    </a:cubicBezTo>
                    <a:cubicBezTo>
                      <a:pt x="2566268" y="3025927"/>
                      <a:pt x="2566628" y="3025927"/>
                      <a:pt x="2567348" y="3025927"/>
                    </a:cubicBezTo>
                    <a:cubicBezTo>
                      <a:pt x="2568069" y="3025927"/>
                      <a:pt x="2568789" y="3025567"/>
                      <a:pt x="2569149" y="3025207"/>
                    </a:cubicBezTo>
                    <a:cubicBezTo>
                      <a:pt x="2569869" y="3024846"/>
                      <a:pt x="2569869" y="3024486"/>
                      <a:pt x="2571310" y="3024126"/>
                    </a:cubicBezTo>
                    <a:cubicBezTo>
                      <a:pt x="2572751" y="3023766"/>
                      <a:pt x="2575992" y="3023406"/>
                      <a:pt x="2582475" y="3023045"/>
                    </a:cubicBezTo>
                    <a:cubicBezTo>
                      <a:pt x="2585717" y="3023045"/>
                      <a:pt x="2590038" y="3023045"/>
                      <a:pt x="2595441" y="3023045"/>
                    </a:cubicBezTo>
                    <a:cubicBezTo>
                      <a:pt x="2598322" y="3023045"/>
                      <a:pt x="2601204" y="3023045"/>
                      <a:pt x="2604445" y="3023045"/>
                    </a:cubicBezTo>
                    <a:cubicBezTo>
                      <a:pt x="2607687" y="3023045"/>
                      <a:pt x="2611288" y="3022685"/>
                      <a:pt x="2615610" y="3022325"/>
                    </a:cubicBezTo>
                    <a:cubicBezTo>
                      <a:pt x="2640822" y="3022325"/>
                      <a:pt x="2690524" y="3018363"/>
                      <a:pt x="2739866" y="3008279"/>
                    </a:cubicBezTo>
                    <a:cubicBezTo>
                      <a:pt x="2789209" y="2998554"/>
                      <a:pt x="2838191" y="2983068"/>
                      <a:pt x="2864122" y="2973343"/>
                    </a:cubicBezTo>
                    <a:cubicBezTo>
                      <a:pt x="2871686" y="2970822"/>
                      <a:pt x="2879249" y="2967581"/>
                      <a:pt x="2886812" y="2964339"/>
                    </a:cubicBezTo>
                    <a:lnTo>
                      <a:pt x="2909143" y="2954975"/>
                    </a:lnTo>
                    <a:cubicBezTo>
                      <a:pt x="2906981" y="2954975"/>
                      <a:pt x="2885372" y="2963979"/>
                      <a:pt x="2867724" y="2970462"/>
                    </a:cubicBezTo>
                    <a:cubicBezTo>
                      <a:pt x="2850076" y="2976585"/>
                      <a:pt x="2836390" y="2980906"/>
                      <a:pt x="2850796" y="2975504"/>
                    </a:cubicBezTo>
                    <a:lnTo>
                      <a:pt x="2868804" y="2969381"/>
                    </a:lnTo>
                    <a:cubicBezTo>
                      <a:pt x="2874927" y="2967220"/>
                      <a:pt x="2880690" y="2964699"/>
                      <a:pt x="2886452" y="2962538"/>
                    </a:cubicBezTo>
                    <a:lnTo>
                      <a:pt x="2904100" y="2955335"/>
                    </a:lnTo>
                    <a:lnTo>
                      <a:pt x="2912744" y="2951733"/>
                    </a:lnTo>
                    <a:lnTo>
                      <a:pt x="2921388" y="2947772"/>
                    </a:lnTo>
                    <a:lnTo>
                      <a:pt x="2916346" y="2951013"/>
                    </a:lnTo>
                    <a:cubicBezTo>
                      <a:pt x="2927871" y="2945971"/>
                      <a:pt x="2939396" y="2940568"/>
                      <a:pt x="2950561" y="2935166"/>
                    </a:cubicBezTo>
                    <a:cubicBezTo>
                      <a:pt x="2961726" y="2929764"/>
                      <a:pt x="2972171" y="2923641"/>
                      <a:pt x="2982256" y="2918238"/>
                    </a:cubicBezTo>
                    <a:cubicBezTo>
                      <a:pt x="2977213" y="2921120"/>
                      <a:pt x="2970370" y="2925081"/>
                      <a:pt x="2963167" y="2929043"/>
                    </a:cubicBezTo>
                    <a:cubicBezTo>
                      <a:pt x="2959565" y="2930844"/>
                      <a:pt x="2955964" y="2933005"/>
                      <a:pt x="2952002" y="2934806"/>
                    </a:cubicBezTo>
                    <a:cubicBezTo>
                      <a:pt x="2948400" y="2936606"/>
                      <a:pt x="2944438" y="2938407"/>
                      <a:pt x="2941197" y="2939848"/>
                    </a:cubicBezTo>
                    <a:cubicBezTo>
                      <a:pt x="2927511" y="2946331"/>
                      <a:pt x="2917786" y="2951373"/>
                      <a:pt x="2922829" y="2949933"/>
                    </a:cubicBezTo>
                    <a:cubicBezTo>
                      <a:pt x="2939036" y="2942729"/>
                      <a:pt x="2948760" y="2938768"/>
                      <a:pt x="2957765" y="2934806"/>
                    </a:cubicBezTo>
                    <a:cubicBezTo>
                      <a:pt x="2966769" y="2930484"/>
                      <a:pt x="2975052" y="2926162"/>
                      <a:pt x="2989819" y="2918598"/>
                    </a:cubicBezTo>
                    <a:cubicBezTo>
                      <a:pt x="2983696" y="2921840"/>
                      <a:pt x="2978294" y="2925081"/>
                      <a:pt x="2979014" y="2924721"/>
                    </a:cubicBezTo>
                    <a:cubicBezTo>
                      <a:pt x="3043123" y="2891226"/>
                      <a:pt x="3038441" y="2887985"/>
                      <a:pt x="3053208" y="2878260"/>
                    </a:cubicBezTo>
                    <a:cubicBezTo>
                      <a:pt x="3060771" y="2873218"/>
                      <a:pt x="3065093" y="2869976"/>
                      <a:pt x="3067614" y="2868176"/>
                    </a:cubicBezTo>
                    <a:cubicBezTo>
                      <a:pt x="3069775" y="2866375"/>
                      <a:pt x="3070135" y="2866015"/>
                      <a:pt x="3068695" y="2866735"/>
                    </a:cubicBezTo>
                    <a:cubicBezTo>
                      <a:pt x="3065813" y="2868176"/>
                      <a:pt x="3056089" y="2873938"/>
                      <a:pt x="3045284" y="2880781"/>
                    </a:cubicBezTo>
                    <a:cubicBezTo>
                      <a:pt x="3039882" y="2884023"/>
                      <a:pt x="3033759" y="2887985"/>
                      <a:pt x="3027996" y="2891226"/>
                    </a:cubicBezTo>
                    <a:cubicBezTo>
                      <a:pt x="3022233" y="2894467"/>
                      <a:pt x="3016471" y="2897709"/>
                      <a:pt x="3011429" y="2900230"/>
                    </a:cubicBezTo>
                    <a:cubicBezTo>
                      <a:pt x="3001704" y="2905633"/>
                      <a:pt x="2995221" y="2908874"/>
                      <a:pt x="2997022" y="2907073"/>
                    </a:cubicBezTo>
                    <a:cubicBezTo>
                      <a:pt x="3057890" y="2872858"/>
                      <a:pt x="3115156" y="2831439"/>
                      <a:pt x="3167019" y="2784258"/>
                    </a:cubicBezTo>
                    <a:cubicBezTo>
                      <a:pt x="3154053" y="2796503"/>
                      <a:pt x="3140727" y="2808749"/>
                      <a:pt x="3146129" y="2805147"/>
                    </a:cubicBezTo>
                    <a:cubicBezTo>
                      <a:pt x="3165938" y="2788580"/>
                      <a:pt x="3166298" y="2788580"/>
                      <a:pt x="3168820" y="2787139"/>
                    </a:cubicBezTo>
                    <a:cubicBezTo>
                      <a:pt x="3171341" y="2785338"/>
                      <a:pt x="3175303" y="2781737"/>
                      <a:pt x="3201595" y="2756525"/>
                    </a:cubicBezTo>
                    <a:cubicBezTo>
                      <a:pt x="3200154" y="2756886"/>
                      <a:pt x="3203395" y="2752924"/>
                      <a:pt x="3209518" y="2746081"/>
                    </a:cubicBezTo>
                    <a:cubicBezTo>
                      <a:pt x="3212760" y="2742839"/>
                      <a:pt x="3216361" y="2738517"/>
                      <a:pt x="3220683" y="2733835"/>
                    </a:cubicBezTo>
                    <a:cubicBezTo>
                      <a:pt x="3222844" y="2731674"/>
                      <a:pt x="3225005" y="2729153"/>
                      <a:pt x="3227526" y="2726632"/>
                    </a:cubicBezTo>
                    <a:cubicBezTo>
                      <a:pt x="3230047" y="2724111"/>
                      <a:pt x="3232208" y="2721589"/>
                      <a:pt x="3234729" y="2718708"/>
                    </a:cubicBezTo>
                    <a:cubicBezTo>
                      <a:pt x="3239412" y="2712946"/>
                      <a:pt x="3244814" y="2707183"/>
                      <a:pt x="3249856" y="2701060"/>
                    </a:cubicBezTo>
                    <a:cubicBezTo>
                      <a:pt x="3255259" y="2694938"/>
                      <a:pt x="3260661" y="2688815"/>
                      <a:pt x="3265343" y="2682332"/>
                    </a:cubicBezTo>
                    <a:cubicBezTo>
                      <a:pt x="3270386" y="2675849"/>
                      <a:pt x="3275068" y="2669726"/>
                      <a:pt x="3279750" y="2663603"/>
                    </a:cubicBezTo>
                    <a:cubicBezTo>
                      <a:pt x="3281911" y="2660722"/>
                      <a:pt x="3284072" y="2657841"/>
                      <a:pt x="3286233" y="2654959"/>
                    </a:cubicBezTo>
                    <a:cubicBezTo>
                      <a:pt x="3288034" y="2652078"/>
                      <a:pt x="3290194" y="2649197"/>
                      <a:pt x="3291995" y="2646676"/>
                    </a:cubicBezTo>
                    <a:cubicBezTo>
                      <a:pt x="3299199" y="2637312"/>
                      <a:pt x="3303881" y="2631549"/>
                      <a:pt x="3302800" y="2633710"/>
                    </a:cubicBezTo>
                    <a:cubicBezTo>
                      <a:pt x="3302080" y="2634790"/>
                      <a:pt x="3300279" y="2637672"/>
                      <a:pt x="3296317" y="2643074"/>
                    </a:cubicBezTo>
                    <a:cubicBezTo>
                      <a:pt x="3292715" y="2648476"/>
                      <a:pt x="3287313" y="2656400"/>
                      <a:pt x="3279030" y="2666485"/>
                    </a:cubicBezTo>
                    <a:cubicBezTo>
                      <a:pt x="3280110" y="2665404"/>
                      <a:pt x="3284072" y="2661442"/>
                      <a:pt x="3288754" y="2655320"/>
                    </a:cubicBezTo>
                    <a:cubicBezTo>
                      <a:pt x="3293436" y="2649197"/>
                      <a:pt x="3299199" y="2640913"/>
                      <a:pt x="3305682" y="2632269"/>
                    </a:cubicBezTo>
                    <a:cubicBezTo>
                      <a:pt x="3308923" y="2627947"/>
                      <a:pt x="3312164" y="2623625"/>
                      <a:pt x="3315046" y="2618943"/>
                    </a:cubicBezTo>
                    <a:cubicBezTo>
                      <a:pt x="3317927" y="2614261"/>
                      <a:pt x="3320808" y="2609939"/>
                      <a:pt x="3323690" y="2605617"/>
                    </a:cubicBezTo>
                    <a:cubicBezTo>
                      <a:pt x="3329092" y="2596973"/>
                      <a:pt x="3334134" y="2589410"/>
                      <a:pt x="3337376" y="2584008"/>
                    </a:cubicBezTo>
                    <a:cubicBezTo>
                      <a:pt x="3340977" y="2577524"/>
                      <a:pt x="3345660" y="2569241"/>
                      <a:pt x="3350341" y="2560237"/>
                    </a:cubicBezTo>
                    <a:cubicBezTo>
                      <a:pt x="3352863" y="2555915"/>
                      <a:pt x="3355024" y="2551593"/>
                      <a:pt x="3357545" y="2547271"/>
                    </a:cubicBezTo>
                    <a:cubicBezTo>
                      <a:pt x="3359706" y="2542949"/>
                      <a:pt x="3361507" y="2538987"/>
                      <a:pt x="3363308" y="2535386"/>
                    </a:cubicBezTo>
                    <a:cubicBezTo>
                      <a:pt x="3352863" y="2553754"/>
                      <a:pt x="3356104" y="2545110"/>
                      <a:pt x="3375913" y="2504411"/>
                    </a:cubicBezTo>
                    <a:lnTo>
                      <a:pt x="3376633" y="2501890"/>
                    </a:lnTo>
                    <a:cubicBezTo>
                      <a:pt x="3360066" y="2535025"/>
                      <a:pt x="3337016" y="2576444"/>
                      <a:pt x="3312164" y="2612460"/>
                    </a:cubicBezTo>
                    <a:cubicBezTo>
                      <a:pt x="3287313" y="2648476"/>
                      <a:pt x="3262462" y="2680171"/>
                      <a:pt x="3248055" y="2698179"/>
                    </a:cubicBezTo>
                    <a:lnTo>
                      <a:pt x="3255979" y="2687734"/>
                    </a:lnTo>
                    <a:cubicBezTo>
                      <a:pt x="3227886" y="2720149"/>
                      <a:pt x="3196192" y="2754004"/>
                      <a:pt x="3166659" y="2782097"/>
                    </a:cubicBezTo>
                    <a:cubicBezTo>
                      <a:pt x="3136405" y="2809469"/>
                      <a:pt x="3109033" y="2831439"/>
                      <a:pt x="3092105" y="2841884"/>
                    </a:cubicBezTo>
                    <a:cubicBezTo>
                      <a:pt x="3094266" y="2838642"/>
                      <a:pt x="3078059" y="2851608"/>
                      <a:pt x="3078059" y="2849087"/>
                    </a:cubicBezTo>
                    <a:lnTo>
                      <a:pt x="3065453" y="2858451"/>
                    </a:lnTo>
                    <a:cubicBezTo>
                      <a:pt x="3061131" y="2861693"/>
                      <a:pt x="3056809" y="2864214"/>
                      <a:pt x="3052487" y="2867455"/>
                    </a:cubicBezTo>
                    <a:lnTo>
                      <a:pt x="3026555" y="2885103"/>
                    </a:lnTo>
                    <a:cubicBezTo>
                      <a:pt x="3030157" y="2882582"/>
                      <a:pt x="3033759" y="2880061"/>
                      <a:pt x="3037000" y="2877180"/>
                    </a:cubicBezTo>
                    <a:cubicBezTo>
                      <a:pt x="3033399" y="2879701"/>
                      <a:pt x="3029437" y="2882222"/>
                      <a:pt x="3025835" y="2884383"/>
                    </a:cubicBezTo>
                    <a:lnTo>
                      <a:pt x="3014310" y="2891226"/>
                    </a:lnTo>
                    <a:lnTo>
                      <a:pt x="2991260" y="2904552"/>
                    </a:lnTo>
                    <a:cubicBezTo>
                      <a:pt x="2983336" y="2908874"/>
                      <a:pt x="2975412" y="2912836"/>
                      <a:pt x="2967489" y="2916798"/>
                    </a:cubicBezTo>
                    <a:cubicBezTo>
                      <a:pt x="2959565" y="2920759"/>
                      <a:pt x="2951642" y="2925081"/>
                      <a:pt x="2943718" y="2928683"/>
                    </a:cubicBezTo>
                    <a:lnTo>
                      <a:pt x="2946239" y="2927242"/>
                    </a:lnTo>
                    <a:cubicBezTo>
                      <a:pt x="2934714" y="2933005"/>
                      <a:pt x="2923909" y="2938047"/>
                      <a:pt x="2913825" y="2943450"/>
                    </a:cubicBezTo>
                    <a:cubicBezTo>
                      <a:pt x="2903380" y="2948132"/>
                      <a:pt x="2893656" y="2952454"/>
                      <a:pt x="2884291" y="2956415"/>
                    </a:cubicBezTo>
                    <a:cubicBezTo>
                      <a:pt x="2879609" y="2958577"/>
                      <a:pt x="2874927" y="2960377"/>
                      <a:pt x="2870605" y="2962178"/>
                    </a:cubicBezTo>
                    <a:cubicBezTo>
                      <a:pt x="2866283" y="2963979"/>
                      <a:pt x="2861601" y="2965419"/>
                      <a:pt x="2857639" y="2967220"/>
                    </a:cubicBezTo>
                    <a:cubicBezTo>
                      <a:pt x="2849355" y="2970462"/>
                      <a:pt x="2841072" y="2973343"/>
                      <a:pt x="2833869" y="2976224"/>
                    </a:cubicBezTo>
                    <a:cubicBezTo>
                      <a:pt x="2833869" y="2976585"/>
                      <a:pt x="2834949" y="2976585"/>
                      <a:pt x="2833869" y="2977305"/>
                    </a:cubicBezTo>
                    <a:cubicBezTo>
                      <a:pt x="2833148" y="2977305"/>
                      <a:pt x="2832068" y="2978025"/>
                      <a:pt x="2830267" y="2978746"/>
                    </a:cubicBezTo>
                    <a:cubicBezTo>
                      <a:pt x="2828466" y="2979466"/>
                      <a:pt x="2825585" y="2980546"/>
                      <a:pt x="2821263" y="2981627"/>
                    </a:cubicBezTo>
                    <a:cubicBezTo>
                      <a:pt x="2812979" y="2984148"/>
                      <a:pt x="2805776" y="2986309"/>
                      <a:pt x="2799293" y="2988110"/>
                    </a:cubicBezTo>
                    <a:cubicBezTo>
                      <a:pt x="2792810" y="2989910"/>
                      <a:pt x="2786687" y="2991711"/>
                      <a:pt x="2781285" y="2992792"/>
                    </a:cubicBezTo>
                    <a:cubicBezTo>
                      <a:pt x="2781285" y="2992792"/>
                      <a:pt x="2781285" y="2992792"/>
                      <a:pt x="2781285" y="2992792"/>
                    </a:cubicBezTo>
                    <a:lnTo>
                      <a:pt x="2781285" y="2992792"/>
                    </a:lnTo>
                    <a:cubicBezTo>
                      <a:pt x="2768319" y="2995673"/>
                      <a:pt x="2757514" y="2997834"/>
                      <a:pt x="2745989" y="2999995"/>
                    </a:cubicBezTo>
                    <a:cubicBezTo>
                      <a:pt x="2734464" y="3001796"/>
                      <a:pt x="2721858" y="3003597"/>
                      <a:pt x="2706011" y="3006118"/>
                    </a:cubicBezTo>
                    <a:lnTo>
                      <a:pt x="2730502" y="3001796"/>
                    </a:lnTo>
                    <a:lnTo>
                      <a:pt x="2742747" y="2999635"/>
                    </a:lnTo>
                    <a:lnTo>
                      <a:pt x="2754993" y="2996754"/>
                    </a:lnTo>
                    <a:cubicBezTo>
                      <a:pt x="2771200" y="2992792"/>
                      <a:pt x="2787408" y="2989550"/>
                      <a:pt x="2803255" y="2984508"/>
                    </a:cubicBezTo>
                    <a:cubicBezTo>
                      <a:pt x="2806856" y="2982707"/>
                      <a:pt x="2806856" y="2981987"/>
                      <a:pt x="2799653" y="2983428"/>
                    </a:cubicBezTo>
                    <a:cubicBezTo>
                      <a:pt x="2796051" y="2984148"/>
                      <a:pt x="2791009" y="2985228"/>
                      <a:pt x="2783446" y="2987029"/>
                    </a:cubicBezTo>
                    <a:cubicBezTo>
                      <a:pt x="2775882" y="2988470"/>
                      <a:pt x="2766518" y="2990271"/>
                      <a:pt x="2754633" y="2992792"/>
                    </a:cubicBezTo>
                    <a:cubicBezTo>
                      <a:pt x="2774082" y="2988110"/>
                      <a:pt x="2782005" y="2985228"/>
                      <a:pt x="2757874" y="2990631"/>
                    </a:cubicBezTo>
                    <a:cubicBezTo>
                      <a:pt x="2756434" y="2990991"/>
                      <a:pt x="2740947" y="2995313"/>
                      <a:pt x="2727981" y="2997474"/>
                    </a:cubicBezTo>
                    <a:cubicBezTo>
                      <a:pt x="2715375" y="2999995"/>
                      <a:pt x="2705651" y="3002156"/>
                      <a:pt x="2717536" y="3000715"/>
                    </a:cubicBezTo>
                    <a:cubicBezTo>
                      <a:pt x="2711774" y="3001796"/>
                      <a:pt x="2705651" y="3002876"/>
                      <a:pt x="2699528" y="3003957"/>
                    </a:cubicBezTo>
                    <a:cubicBezTo>
                      <a:pt x="2693405" y="3005037"/>
                      <a:pt x="2686562" y="3005758"/>
                      <a:pt x="2680079" y="3006478"/>
                    </a:cubicBezTo>
                    <a:cubicBezTo>
                      <a:pt x="2666753" y="3007919"/>
                      <a:pt x="2652347" y="3010080"/>
                      <a:pt x="2637580" y="3010800"/>
                    </a:cubicBezTo>
                    <a:cubicBezTo>
                      <a:pt x="2622813" y="3011881"/>
                      <a:pt x="2606966" y="3013321"/>
                      <a:pt x="2591119" y="3013321"/>
                    </a:cubicBezTo>
                    <a:cubicBezTo>
                      <a:pt x="2582835" y="3013321"/>
                      <a:pt x="2574912" y="3013321"/>
                      <a:pt x="2566268" y="3013681"/>
                    </a:cubicBezTo>
                    <a:cubicBezTo>
                      <a:pt x="2556183" y="3013681"/>
                      <a:pt x="2546459" y="3013681"/>
                      <a:pt x="2536014" y="3013681"/>
                    </a:cubicBezTo>
                    <a:lnTo>
                      <a:pt x="2532052" y="3013681"/>
                    </a:lnTo>
                    <a:cubicBezTo>
                      <a:pt x="2532052" y="3013681"/>
                      <a:pt x="2530972" y="3013681"/>
                      <a:pt x="2530972" y="3013681"/>
                    </a:cubicBezTo>
                    <a:lnTo>
                      <a:pt x="2530612" y="3013681"/>
                    </a:lnTo>
                    <a:cubicBezTo>
                      <a:pt x="2530612" y="3013681"/>
                      <a:pt x="2530612" y="3013681"/>
                      <a:pt x="2530612" y="3013681"/>
                    </a:cubicBezTo>
                    <a:lnTo>
                      <a:pt x="2530612" y="3013681"/>
                    </a:lnTo>
                    <a:cubicBezTo>
                      <a:pt x="2530612" y="3013681"/>
                      <a:pt x="2530612" y="3015842"/>
                      <a:pt x="2530612" y="3015842"/>
                    </a:cubicBezTo>
                    <a:cubicBezTo>
                      <a:pt x="2530612" y="3018363"/>
                      <a:pt x="2530612" y="3020885"/>
                      <a:pt x="2530972" y="3023406"/>
                    </a:cubicBezTo>
                    <a:cubicBezTo>
                      <a:pt x="2530972" y="3028448"/>
                      <a:pt x="2531692" y="3033850"/>
                      <a:pt x="2532052" y="3038893"/>
                    </a:cubicBezTo>
                    <a:cubicBezTo>
                      <a:pt x="2532773" y="3048257"/>
                      <a:pt x="2533133" y="3057621"/>
                      <a:pt x="2533853" y="3067345"/>
                    </a:cubicBezTo>
                    <a:cubicBezTo>
                      <a:pt x="2534934" y="3076349"/>
                      <a:pt x="2536014" y="3084993"/>
                      <a:pt x="2536734" y="3093998"/>
                    </a:cubicBezTo>
                    <a:cubicBezTo>
                      <a:pt x="2537815" y="3103002"/>
                      <a:pt x="2538535" y="3112006"/>
                      <a:pt x="2540336" y="3121010"/>
                    </a:cubicBezTo>
                    <a:cubicBezTo>
                      <a:pt x="2541777" y="3130014"/>
                      <a:pt x="2543578" y="3139018"/>
                      <a:pt x="2545018" y="3148022"/>
                    </a:cubicBezTo>
                    <a:cubicBezTo>
                      <a:pt x="2545378" y="3150183"/>
                      <a:pt x="2545739" y="3152704"/>
                      <a:pt x="2546459" y="3154865"/>
                    </a:cubicBezTo>
                    <a:lnTo>
                      <a:pt x="2547900" y="3161708"/>
                    </a:lnTo>
                    <a:lnTo>
                      <a:pt x="2551141" y="3175034"/>
                    </a:lnTo>
                    <a:lnTo>
                      <a:pt x="2554383" y="3188360"/>
                    </a:lnTo>
                    <a:cubicBezTo>
                      <a:pt x="2555463" y="3192682"/>
                      <a:pt x="2556904" y="3197004"/>
                      <a:pt x="2558344" y="3201686"/>
                    </a:cubicBezTo>
                    <a:cubicBezTo>
                      <a:pt x="2561225" y="3210330"/>
                      <a:pt x="2563747" y="3219334"/>
                      <a:pt x="2566628" y="3227978"/>
                    </a:cubicBezTo>
                    <a:cubicBezTo>
                      <a:pt x="2550781" y="3178276"/>
                      <a:pt x="2556543" y="3198085"/>
                      <a:pt x="2561586" y="3217173"/>
                    </a:cubicBezTo>
                    <a:cubicBezTo>
                      <a:pt x="2563026" y="3221855"/>
                      <a:pt x="2564107" y="3226537"/>
                      <a:pt x="2565187" y="3229779"/>
                    </a:cubicBezTo>
                    <a:cubicBezTo>
                      <a:pt x="2566268" y="3233020"/>
                      <a:pt x="2566988" y="3235181"/>
                      <a:pt x="2566988" y="3235181"/>
                    </a:cubicBezTo>
                    <a:cubicBezTo>
                      <a:pt x="2566988" y="3235181"/>
                      <a:pt x="2566988" y="3234461"/>
                      <a:pt x="2566268" y="3233020"/>
                    </a:cubicBezTo>
                    <a:cubicBezTo>
                      <a:pt x="2565908" y="3231580"/>
                      <a:pt x="2564827" y="3229779"/>
                      <a:pt x="2564107" y="3226537"/>
                    </a:cubicBezTo>
                    <a:cubicBezTo>
                      <a:pt x="2562306" y="3220775"/>
                      <a:pt x="2559425" y="3211410"/>
                      <a:pt x="2555463" y="3197364"/>
                    </a:cubicBezTo>
                    <a:cubicBezTo>
                      <a:pt x="2557984" y="3207089"/>
                      <a:pt x="2560145" y="3215732"/>
                      <a:pt x="2562306" y="3222936"/>
                    </a:cubicBezTo>
                    <a:cubicBezTo>
                      <a:pt x="2564467" y="3230139"/>
                      <a:pt x="2566988" y="3236262"/>
                      <a:pt x="2568789" y="3242024"/>
                    </a:cubicBezTo>
                    <a:cubicBezTo>
                      <a:pt x="2570950" y="3247427"/>
                      <a:pt x="2572751" y="3252469"/>
                      <a:pt x="2574191" y="3256791"/>
                    </a:cubicBezTo>
                    <a:cubicBezTo>
                      <a:pt x="2576352" y="3261113"/>
                      <a:pt x="2578153" y="3265075"/>
                      <a:pt x="2579954" y="3269036"/>
                    </a:cubicBezTo>
                    <a:cubicBezTo>
                      <a:pt x="2581755" y="3272998"/>
                      <a:pt x="2583916" y="3276960"/>
                      <a:pt x="2585717" y="3281282"/>
                    </a:cubicBezTo>
                    <a:cubicBezTo>
                      <a:pt x="2587878" y="3285604"/>
                      <a:pt x="2590399" y="3290286"/>
                      <a:pt x="2592920" y="3295328"/>
                    </a:cubicBezTo>
                    <a:cubicBezTo>
                      <a:pt x="2595801" y="3300731"/>
                      <a:pt x="2598682" y="3306493"/>
                      <a:pt x="2602644" y="3313337"/>
                    </a:cubicBezTo>
                    <a:cubicBezTo>
                      <a:pt x="2604445" y="3316578"/>
                      <a:pt x="2606606" y="3320540"/>
                      <a:pt x="2608767" y="3324141"/>
                    </a:cubicBezTo>
                    <a:cubicBezTo>
                      <a:pt x="2610928" y="3328103"/>
                      <a:pt x="2613809" y="3332065"/>
                      <a:pt x="2616331" y="3336387"/>
                    </a:cubicBezTo>
                    <a:cubicBezTo>
                      <a:pt x="2617051" y="3337827"/>
                      <a:pt x="2616331" y="3336387"/>
                      <a:pt x="2613809" y="3332785"/>
                    </a:cubicBezTo>
                    <a:cubicBezTo>
                      <a:pt x="2612729" y="3330985"/>
                      <a:pt x="2611288" y="3328823"/>
                      <a:pt x="2609487" y="3326302"/>
                    </a:cubicBezTo>
                    <a:cubicBezTo>
                      <a:pt x="2608047" y="3323781"/>
                      <a:pt x="2606246" y="3320540"/>
                      <a:pt x="2604445" y="3317298"/>
                    </a:cubicBezTo>
                    <a:cubicBezTo>
                      <a:pt x="2602644" y="3314057"/>
                      <a:pt x="2600843" y="3310815"/>
                      <a:pt x="2599043" y="3307574"/>
                    </a:cubicBezTo>
                    <a:cubicBezTo>
                      <a:pt x="2597242" y="3304333"/>
                      <a:pt x="2595441" y="3300731"/>
                      <a:pt x="2593640" y="3297489"/>
                    </a:cubicBezTo>
                    <a:cubicBezTo>
                      <a:pt x="2590399" y="3290646"/>
                      <a:pt x="2586797" y="3284884"/>
                      <a:pt x="2584636" y="3280562"/>
                    </a:cubicBezTo>
                    <a:cubicBezTo>
                      <a:pt x="2588238" y="3288485"/>
                      <a:pt x="2591839" y="3296049"/>
                      <a:pt x="2595441" y="3303612"/>
                    </a:cubicBezTo>
                    <a:cubicBezTo>
                      <a:pt x="2599043" y="3311176"/>
                      <a:pt x="2603365" y="3318018"/>
                      <a:pt x="2607326" y="3325222"/>
                    </a:cubicBezTo>
                    <a:cubicBezTo>
                      <a:pt x="2611288" y="3332065"/>
                      <a:pt x="2615610" y="3338908"/>
                      <a:pt x="2619932" y="3345391"/>
                    </a:cubicBezTo>
                    <a:cubicBezTo>
                      <a:pt x="2622093" y="3348632"/>
                      <a:pt x="2624614" y="3351874"/>
                      <a:pt x="2626775" y="3354755"/>
                    </a:cubicBezTo>
                    <a:cubicBezTo>
                      <a:pt x="2628936" y="3357997"/>
                      <a:pt x="2631097" y="3360878"/>
                      <a:pt x="2633618" y="3364119"/>
                    </a:cubicBezTo>
                    <a:cubicBezTo>
                      <a:pt x="2636139" y="3367001"/>
                      <a:pt x="2638300" y="3370242"/>
                      <a:pt x="2640822" y="3373123"/>
                    </a:cubicBezTo>
                    <a:cubicBezTo>
                      <a:pt x="2643343" y="3376005"/>
                      <a:pt x="2645864" y="3378886"/>
                      <a:pt x="2648385" y="3381767"/>
                    </a:cubicBezTo>
                    <a:cubicBezTo>
                      <a:pt x="2650906" y="3384648"/>
                      <a:pt x="2653427" y="3387170"/>
                      <a:pt x="2656308" y="3389691"/>
                    </a:cubicBezTo>
                    <a:cubicBezTo>
                      <a:pt x="2657029" y="3390411"/>
                      <a:pt x="2657749" y="3391132"/>
                      <a:pt x="2658469" y="3391852"/>
                    </a:cubicBezTo>
                    <a:lnTo>
                      <a:pt x="2660630" y="3393653"/>
                    </a:lnTo>
                    <a:cubicBezTo>
                      <a:pt x="2661711" y="3394733"/>
                      <a:pt x="2662791" y="3395814"/>
                      <a:pt x="2663872" y="3396894"/>
                    </a:cubicBezTo>
                    <a:cubicBezTo>
                      <a:pt x="2672156" y="3405898"/>
                      <a:pt x="2675757" y="3419224"/>
                      <a:pt x="2672516" y="3431110"/>
                    </a:cubicBezTo>
                    <a:cubicBezTo>
                      <a:pt x="2669635" y="3442995"/>
                      <a:pt x="2660270" y="3453440"/>
                      <a:pt x="2648385" y="3457762"/>
                    </a:cubicBezTo>
                    <a:cubicBezTo>
                      <a:pt x="2642622" y="3459923"/>
                      <a:pt x="2635779" y="3460283"/>
                      <a:pt x="2629656" y="3459562"/>
                    </a:cubicBezTo>
                    <a:cubicBezTo>
                      <a:pt x="2628216" y="3459562"/>
                      <a:pt x="2626775" y="3458842"/>
                      <a:pt x="2624974" y="3458482"/>
                    </a:cubicBezTo>
                    <a:lnTo>
                      <a:pt x="2619932" y="3456681"/>
                    </a:lnTo>
                    <a:cubicBezTo>
                      <a:pt x="2616331" y="3455601"/>
                      <a:pt x="2613089" y="3454520"/>
                      <a:pt x="2609487" y="3453440"/>
                    </a:cubicBezTo>
                    <a:cubicBezTo>
                      <a:pt x="2595441" y="3448758"/>
                      <a:pt x="2581395" y="3444436"/>
                      <a:pt x="2566628" y="3439393"/>
                    </a:cubicBezTo>
                    <a:cubicBezTo>
                      <a:pt x="2552221" y="3433991"/>
                      <a:pt x="2537455" y="3428228"/>
                      <a:pt x="2521968" y="3422466"/>
                    </a:cubicBezTo>
                    <a:lnTo>
                      <a:pt x="2517286" y="3418864"/>
                    </a:lnTo>
                    <a:cubicBezTo>
                      <a:pt x="2514404" y="3417784"/>
                      <a:pt x="2511523" y="3416703"/>
                      <a:pt x="2508282" y="3415623"/>
                    </a:cubicBezTo>
                    <a:cubicBezTo>
                      <a:pt x="2505400" y="3414542"/>
                      <a:pt x="2502519" y="3413101"/>
                      <a:pt x="2499278" y="3412021"/>
                    </a:cubicBezTo>
                    <a:cubicBezTo>
                      <a:pt x="2493155" y="3409500"/>
                      <a:pt x="2487032" y="3406979"/>
                      <a:pt x="2480909" y="3404097"/>
                    </a:cubicBezTo>
                    <a:cubicBezTo>
                      <a:pt x="2474786" y="3401576"/>
                      <a:pt x="2468304" y="3398695"/>
                      <a:pt x="2461821" y="3395814"/>
                    </a:cubicBezTo>
                    <a:cubicBezTo>
                      <a:pt x="2458579" y="3394373"/>
                      <a:pt x="2455338" y="3392932"/>
                      <a:pt x="2452096" y="3391492"/>
                    </a:cubicBezTo>
                    <a:cubicBezTo>
                      <a:pt x="2448855" y="3390051"/>
                      <a:pt x="2445613" y="3388250"/>
                      <a:pt x="2442372" y="3386810"/>
                    </a:cubicBezTo>
                    <a:close/>
                    <a:moveTo>
                      <a:pt x="2218711" y="3253910"/>
                    </a:moveTo>
                    <a:cubicBezTo>
                      <a:pt x="2208987" y="3245986"/>
                      <a:pt x="2198902" y="3238063"/>
                      <a:pt x="2189178" y="3229779"/>
                    </a:cubicBezTo>
                    <a:cubicBezTo>
                      <a:pt x="2179453" y="3221495"/>
                      <a:pt x="2169729" y="3212851"/>
                      <a:pt x="2160005" y="3204207"/>
                    </a:cubicBezTo>
                    <a:cubicBezTo>
                      <a:pt x="2161805" y="3206008"/>
                      <a:pt x="2163606" y="3207449"/>
                      <a:pt x="2165767" y="3209250"/>
                    </a:cubicBezTo>
                    <a:cubicBezTo>
                      <a:pt x="2161085" y="3204928"/>
                      <a:pt x="2156043" y="3200966"/>
                      <a:pt x="2151361" y="3196644"/>
                    </a:cubicBezTo>
                    <a:lnTo>
                      <a:pt x="2137674" y="3183678"/>
                    </a:lnTo>
                    <a:lnTo>
                      <a:pt x="2123988" y="3170712"/>
                    </a:lnTo>
                    <a:cubicBezTo>
                      <a:pt x="2119306" y="3166390"/>
                      <a:pt x="2114984" y="3161708"/>
                      <a:pt x="2110662" y="3157386"/>
                    </a:cubicBezTo>
                    <a:cubicBezTo>
                      <a:pt x="2114624" y="3161708"/>
                      <a:pt x="2118226" y="3165670"/>
                      <a:pt x="2121827" y="3169632"/>
                    </a:cubicBezTo>
                    <a:cubicBezTo>
                      <a:pt x="2125429" y="3173233"/>
                      <a:pt x="2128670" y="3176835"/>
                      <a:pt x="2131552" y="3179716"/>
                    </a:cubicBezTo>
                    <a:cubicBezTo>
                      <a:pt x="2137314" y="3185839"/>
                      <a:pt x="2141636" y="3190521"/>
                      <a:pt x="2143437" y="3192682"/>
                    </a:cubicBezTo>
                    <a:cubicBezTo>
                      <a:pt x="2146679" y="3197004"/>
                      <a:pt x="2140196" y="3191601"/>
                      <a:pt x="2116425" y="3168551"/>
                    </a:cubicBezTo>
                    <a:cubicBezTo>
                      <a:pt x="2118586" y="3170352"/>
                      <a:pt x="2116425" y="3167471"/>
                      <a:pt x="2116065" y="3166390"/>
                    </a:cubicBezTo>
                    <a:cubicBezTo>
                      <a:pt x="2116065" y="3165670"/>
                      <a:pt x="2116065" y="3165670"/>
                      <a:pt x="2117145" y="3166390"/>
                    </a:cubicBezTo>
                    <a:cubicBezTo>
                      <a:pt x="2118226" y="3167471"/>
                      <a:pt x="2120387" y="3169632"/>
                      <a:pt x="2124709" y="3173593"/>
                    </a:cubicBezTo>
                    <a:cubicBezTo>
                      <a:pt x="2120747" y="3169632"/>
                      <a:pt x="2116785" y="3164950"/>
                      <a:pt x="2112103" y="3159907"/>
                    </a:cubicBezTo>
                    <a:cubicBezTo>
                      <a:pt x="2107421" y="3154865"/>
                      <a:pt x="2102739" y="3149463"/>
                      <a:pt x="2097697" y="3144060"/>
                    </a:cubicBezTo>
                    <a:cubicBezTo>
                      <a:pt x="2092654" y="3138658"/>
                      <a:pt x="2087972" y="3132895"/>
                      <a:pt x="2082930" y="3127133"/>
                    </a:cubicBezTo>
                    <a:cubicBezTo>
                      <a:pt x="2078248" y="3121730"/>
                      <a:pt x="2073566" y="3115967"/>
                      <a:pt x="2069244" y="3111285"/>
                    </a:cubicBezTo>
                    <a:cubicBezTo>
                      <a:pt x="2052676" y="3090756"/>
                      <a:pt x="2041151" y="3077070"/>
                      <a:pt x="2047994" y="3087875"/>
                    </a:cubicBezTo>
                    <a:cubicBezTo>
                      <a:pt x="2054837" y="3095798"/>
                      <a:pt x="2060239" y="3102281"/>
                      <a:pt x="2064201" y="3107324"/>
                    </a:cubicBezTo>
                    <a:cubicBezTo>
                      <a:pt x="2068523" y="3112366"/>
                      <a:pt x="2071404" y="3115607"/>
                      <a:pt x="2073566" y="3118489"/>
                    </a:cubicBezTo>
                    <a:cubicBezTo>
                      <a:pt x="2077888" y="3123891"/>
                      <a:pt x="2078968" y="3125332"/>
                      <a:pt x="2079328" y="3126772"/>
                    </a:cubicBezTo>
                    <a:cubicBezTo>
                      <a:pt x="2079688" y="3128213"/>
                      <a:pt x="2080048" y="3128933"/>
                      <a:pt x="2082930" y="3132535"/>
                    </a:cubicBezTo>
                    <a:cubicBezTo>
                      <a:pt x="2084370" y="3134336"/>
                      <a:pt x="2086531" y="3136857"/>
                      <a:pt x="2089413" y="3140459"/>
                    </a:cubicBezTo>
                    <a:cubicBezTo>
                      <a:pt x="2092654" y="3144060"/>
                      <a:pt x="2096976" y="3148382"/>
                      <a:pt x="2102739" y="3154145"/>
                    </a:cubicBezTo>
                    <a:cubicBezTo>
                      <a:pt x="2089773" y="3141899"/>
                      <a:pt x="2077888" y="3128573"/>
                      <a:pt x="2066362" y="3115247"/>
                    </a:cubicBezTo>
                    <a:cubicBezTo>
                      <a:pt x="2060600" y="3108764"/>
                      <a:pt x="2055197" y="3101921"/>
                      <a:pt x="2049795" y="3095078"/>
                    </a:cubicBezTo>
                    <a:cubicBezTo>
                      <a:pt x="2044392" y="3088235"/>
                      <a:pt x="2038630" y="3081752"/>
                      <a:pt x="2033587" y="3075269"/>
                    </a:cubicBezTo>
                    <a:cubicBezTo>
                      <a:pt x="2038990" y="3082112"/>
                      <a:pt x="2041871" y="3084993"/>
                      <a:pt x="2042231" y="3084633"/>
                    </a:cubicBezTo>
                    <a:cubicBezTo>
                      <a:pt x="2042591" y="3084633"/>
                      <a:pt x="2040431" y="3081392"/>
                      <a:pt x="2036829" y="3075989"/>
                    </a:cubicBezTo>
                    <a:cubicBezTo>
                      <a:pt x="2033227" y="3070587"/>
                      <a:pt x="2027825" y="3063024"/>
                      <a:pt x="2021702" y="3054020"/>
                    </a:cubicBezTo>
                    <a:cubicBezTo>
                      <a:pt x="2015579" y="3045016"/>
                      <a:pt x="2008736" y="3034571"/>
                      <a:pt x="2001533" y="3023766"/>
                    </a:cubicBezTo>
                    <a:cubicBezTo>
                      <a:pt x="2001173" y="3023045"/>
                      <a:pt x="2000813" y="3022685"/>
                      <a:pt x="2000092" y="3021965"/>
                    </a:cubicBezTo>
                    <a:cubicBezTo>
                      <a:pt x="2000092" y="3021605"/>
                      <a:pt x="1999372" y="3021605"/>
                      <a:pt x="1999012" y="3021605"/>
                    </a:cubicBezTo>
                    <a:cubicBezTo>
                      <a:pt x="1998652" y="3021605"/>
                      <a:pt x="1998291" y="3021605"/>
                      <a:pt x="1997931" y="3021605"/>
                    </a:cubicBezTo>
                    <a:cubicBezTo>
                      <a:pt x="1996131" y="3021605"/>
                      <a:pt x="1994330" y="3021605"/>
                      <a:pt x="1992529" y="3021605"/>
                    </a:cubicBezTo>
                    <a:cubicBezTo>
                      <a:pt x="1988567" y="3021605"/>
                      <a:pt x="1984245" y="3021605"/>
                      <a:pt x="1979563" y="3021605"/>
                    </a:cubicBezTo>
                    <a:cubicBezTo>
                      <a:pt x="1969839" y="3021605"/>
                      <a:pt x="1959034" y="3021605"/>
                      <a:pt x="1947509" y="3021605"/>
                    </a:cubicBezTo>
                    <a:cubicBezTo>
                      <a:pt x="1924458" y="3021605"/>
                      <a:pt x="1899607" y="3021605"/>
                      <a:pt x="1880518" y="3021965"/>
                    </a:cubicBezTo>
                    <a:cubicBezTo>
                      <a:pt x="1894205" y="3023766"/>
                      <a:pt x="1861070" y="3024486"/>
                      <a:pt x="1923018" y="3024846"/>
                    </a:cubicBezTo>
                    <a:cubicBezTo>
                      <a:pt x="1900327" y="3025207"/>
                      <a:pt x="1865031" y="3025567"/>
                      <a:pt x="1825774" y="3024846"/>
                    </a:cubicBezTo>
                    <a:cubicBezTo>
                      <a:pt x="1841261" y="3024846"/>
                      <a:pt x="1868633" y="3024486"/>
                      <a:pt x="1866832" y="3023766"/>
                    </a:cubicBezTo>
                    <a:cubicBezTo>
                      <a:pt x="1841261" y="3022325"/>
                      <a:pt x="1811727" y="3022325"/>
                      <a:pt x="1795160" y="3021605"/>
                    </a:cubicBezTo>
                    <a:cubicBezTo>
                      <a:pt x="1782194" y="3021605"/>
                      <a:pt x="1768868" y="3021605"/>
                      <a:pt x="1755902" y="3021605"/>
                    </a:cubicBezTo>
                    <a:cubicBezTo>
                      <a:pt x="1759864" y="3021605"/>
                      <a:pt x="1763105" y="3021605"/>
                      <a:pt x="1765266" y="3022325"/>
                    </a:cubicBezTo>
                    <a:lnTo>
                      <a:pt x="1721687" y="3023766"/>
                    </a:lnTo>
                    <a:cubicBezTo>
                      <a:pt x="1779673" y="3023045"/>
                      <a:pt x="1748339" y="3024486"/>
                      <a:pt x="1747618" y="3025567"/>
                    </a:cubicBezTo>
                    <a:cubicBezTo>
                      <a:pt x="1749059" y="3023766"/>
                      <a:pt x="1710161" y="3025567"/>
                      <a:pt x="1690353" y="3025567"/>
                    </a:cubicBezTo>
                    <a:lnTo>
                      <a:pt x="1733572" y="3027728"/>
                    </a:lnTo>
                    <a:cubicBezTo>
                      <a:pt x="1712683" y="3028808"/>
                      <a:pt x="1660099" y="3026287"/>
                      <a:pt x="1670904" y="3028088"/>
                    </a:cubicBezTo>
                    <a:cubicBezTo>
                      <a:pt x="1762385" y="3028808"/>
                      <a:pt x="1797321" y="3028448"/>
                      <a:pt x="1880158" y="3028088"/>
                    </a:cubicBezTo>
                    <a:lnTo>
                      <a:pt x="1846663" y="3026647"/>
                    </a:lnTo>
                    <a:cubicBezTo>
                      <a:pt x="1893124" y="3025927"/>
                      <a:pt x="1907530" y="3026647"/>
                      <a:pt x="1923378" y="3027728"/>
                    </a:cubicBezTo>
                    <a:cubicBezTo>
                      <a:pt x="1931301" y="3028088"/>
                      <a:pt x="1939585" y="3028448"/>
                      <a:pt x="1952191" y="3028808"/>
                    </a:cubicBezTo>
                    <a:cubicBezTo>
                      <a:pt x="1958674" y="3028808"/>
                      <a:pt x="1966237" y="3028808"/>
                      <a:pt x="1975241" y="3029168"/>
                    </a:cubicBezTo>
                    <a:cubicBezTo>
                      <a:pt x="1979203" y="3029168"/>
                      <a:pt x="1983885" y="3029168"/>
                      <a:pt x="1988567" y="3029168"/>
                    </a:cubicBezTo>
                    <a:cubicBezTo>
                      <a:pt x="1990728" y="3029168"/>
                      <a:pt x="1992529" y="3029168"/>
                      <a:pt x="1994690" y="3029168"/>
                    </a:cubicBezTo>
                    <a:cubicBezTo>
                      <a:pt x="1995410" y="3029168"/>
                      <a:pt x="1995410" y="3029528"/>
                      <a:pt x="1995770" y="3030249"/>
                    </a:cubicBezTo>
                    <a:lnTo>
                      <a:pt x="1996851" y="3031689"/>
                    </a:lnTo>
                    <a:cubicBezTo>
                      <a:pt x="1997571" y="3032770"/>
                      <a:pt x="1998291" y="3033490"/>
                      <a:pt x="1998652" y="3034571"/>
                    </a:cubicBezTo>
                    <a:cubicBezTo>
                      <a:pt x="2000092" y="3036372"/>
                      <a:pt x="2001173" y="3038172"/>
                      <a:pt x="2002974" y="3040333"/>
                    </a:cubicBezTo>
                    <a:cubicBezTo>
                      <a:pt x="2004774" y="3042854"/>
                      <a:pt x="2006935" y="3045736"/>
                      <a:pt x="2009096" y="3048977"/>
                    </a:cubicBezTo>
                    <a:cubicBezTo>
                      <a:pt x="2013058" y="3055100"/>
                      <a:pt x="2018461" y="3061223"/>
                      <a:pt x="2023503" y="3068066"/>
                    </a:cubicBezTo>
                    <a:cubicBezTo>
                      <a:pt x="2026024" y="3071307"/>
                      <a:pt x="2028545" y="3074909"/>
                      <a:pt x="2031426" y="3078511"/>
                    </a:cubicBezTo>
                    <a:cubicBezTo>
                      <a:pt x="2032867" y="3080311"/>
                      <a:pt x="2033948" y="3082112"/>
                      <a:pt x="2035388" y="3083913"/>
                    </a:cubicBezTo>
                    <a:lnTo>
                      <a:pt x="2039710" y="3088955"/>
                    </a:lnTo>
                    <a:cubicBezTo>
                      <a:pt x="2045473" y="3095798"/>
                      <a:pt x="2050875" y="3102642"/>
                      <a:pt x="2056278" y="3109484"/>
                    </a:cubicBezTo>
                    <a:cubicBezTo>
                      <a:pt x="2067443" y="3122811"/>
                      <a:pt x="2078248" y="3134336"/>
                      <a:pt x="2085811" y="3142980"/>
                    </a:cubicBezTo>
                    <a:cubicBezTo>
                      <a:pt x="2094095" y="3151263"/>
                      <a:pt x="2099497" y="3156666"/>
                      <a:pt x="2100578" y="3156306"/>
                    </a:cubicBezTo>
                    <a:cubicBezTo>
                      <a:pt x="2098057" y="3154145"/>
                      <a:pt x="2099497" y="3156306"/>
                      <a:pt x="2103459" y="3160628"/>
                    </a:cubicBezTo>
                    <a:cubicBezTo>
                      <a:pt x="2107421" y="3165310"/>
                      <a:pt x="2113904" y="3172873"/>
                      <a:pt x="2121827" y="3180437"/>
                    </a:cubicBezTo>
                    <a:cubicBezTo>
                      <a:pt x="2129751" y="3188360"/>
                      <a:pt x="2138755" y="3197724"/>
                      <a:pt x="2147759" y="3206008"/>
                    </a:cubicBezTo>
                    <a:cubicBezTo>
                      <a:pt x="2156763" y="3214292"/>
                      <a:pt x="2165767" y="3221855"/>
                      <a:pt x="2172610" y="3227618"/>
                    </a:cubicBezTo>
                    <a:cubicBezTo>
                      <a:pt x="2180174" y="3234101"/>
                      <a:pt x="2192419" y="3242745"/>
                      <a:pt x="2205385" y="3252829"/>
                    </a:cubicBezTo>
                    <a:cubicBezTo>
                      <a:pt x="2217991" y="3263274"/>
                      <a:pt x="2232397" y="3272998"/>
                      <a:pt x="2245003" y="3282002"/>
                    </a:cubicBezTo>
                    <a:cubicBezTo>
                      <a:pt x="2251126" y="3286324"/>
                      <a:pt x="2256888" y="3290646"/>
                      <a:pt x="2261931" y="3293888"/>
                    </a:cubicBezTo>
                    <a:cubicBezTo>
                      <a:pt x="2266973" y="3297129"/>
                      <a:pt x="2270935" y="3299650"/>
                      <a:pt x="2273816" y="3301451"/>
                    </a:cubicBezTo>
                    <a:cubicBezTo>
                      <a:pt x="2279579" y="3305053"/>
                      <a:pt x="2280299" y="3305413"/>
                      <a:pt x="2272735" y="3300010"/>
                    </a:cubicBezTo>
                    <a:cubicBezTo>
                      <a:pt x="2259049" y="3291006"/>
                      <a:pt x="2243922" y="3279481"/>
                      <a:pt x="2229156" y="3269036"/>
                    </a:cubicBezTo>
                    <a:cubicBezTo>
                      <a:pt x="2225554" y="3266155"/>
                      <a:pt x="2221953" y="3263634"/>
                      <a:pt x="2218351" y="3260753"/>
                    </a:cubicBezTo>
                    <a:cubicBezTo>
                      <a:pt x="2215109" y="3257871"/>
                      <a:pt x="2211508" y="3255350"/>
                      <a:pt x="2208627" y="3252469"/>
                    </a:cubicBezTo>
                    <a:cubicBezTo>
                      <a:pt x="2202144" y="3247067"/>
                      <a:pt x="2196381" y="3242024"/>
                      <a:pt x="2191699" y="3237702"/>
                    </a:cubicBezTo>
                    <a:lnTo>
                      <a:pt x="2216190" y="3257511"/>
                    </a:lnTo>
                    <a:cubicBezTo>
                      <a:pt x="2220152" y="3260753"/>
                      <a:pt x="2224474" y="3263994"/>
                      <a:pt x="2228796" y="3266876"/>
                    </a:cubicBezTo>
                    <a:lnTo>
                      <a:pt x="2241401" y="3276240"/>
                    </a:lnTo>
                    <a:lnTo>
                      <a:pt x="2225194" y="3263274"/>
                    </a:lnTo>
                    <a:lnTo>
                      <a:pt x="2221232" y="3260032"/>
                    </a:lnTo>
                    <a:lnTo>
                      <a:pt x="2217270" y="3256791"/>
                    </a:lnTo>
                    <a:lnTo>
                      <a:pt x="2209347" y="3249948"/>
                    </a:lnTo>
                    <a:cubicBezTo>
                      <a:pt x="2217270" y="3256791"/>
                      <a:pt x="2221232" y="3259672"/>
                      <a:pt x="2222313" y="3260032"/>
                    </a:cubicBezTo>
                    <a:cubicBezTo>
                      <a:pt x="2223393" y="3260032"/>
                      <a:pt x="2221592" y="3257511"/>
                      <a:pt x="2218351" y="3253910"/>
                    </a:cubicBezTo>
                    <a:close/>
                    <a:moveTo>
                      <a:pt x="914563" y="3002156"/>
                    </a:moveTo>
                    <a:cubicBezTo>
                      <a:pt x="913842" y="3002156"/>
                      <a:pt x="913122" y="3002156"/>
                      <a:pt x="912041" y="3002156"/>
                    </a:cubicBezTo>
                    <a:cubicBezTo>
                      <a:pt x="913122" y="3002156"/>
                      <a:pt x="913842" y="3002156"/>
                      <a:pt x="914563" y="3002156"/>
                    </a:cubicBezTo>
                    <a:lnTo>
                      <a:pt x="914563" y="3002156"/>
                    </a:lnTo>
                    <a:close/>
                  </a:path>
                </a:pathLst>
              </a:custGeom>
              <a:solidFill>
                <a:schemeClr val="accent2"/>
              </a:solidFill>
              <a:ln w="0" cap="flat">
                <a:noFill/>
                <a:prstDash val="solid"/>
                <a:miter/>
              </a:ln>
            </p:spPr>
            <p:txBody>
              <a:bodyPr rtlCol="0" anchor="ctr"/>
              <a:lstStyle/>
              <a:p>
                <a:endParaRPr lang="en-US" sz="744"/>
              </a:p>
            </p:txBody>
          </p:sp>
          <p:sp>
            <p:nvSpPr>
              <p:cNvPr id="3130" name="Freeform: Shape 3129">
                <a:extLst>
                  <a:ext uri="{FF2B5EF4-FFF2-40B4-BE49-F238E27FC236}">
                    <a16:creationId xmlns:a16="http://schemas.microsoft.com/office/drawing/2014/main" id="{91734C9D-E721-4AF5-47D7-02939C304EEB}"/>
                  </a:ext>
                </a:extLst>
              </p:cNvPr>
              <p:cNvSpPr/>
              <p:nvPr/>
            </p:nvSpPr>
            <p:spPr>
              <a:xfrm>
                <a:off x="11606780" y="3128718"/>
                <a:ext cx="41014" cy="44362"/>
              </a:xfrm>
              <a:custGeom>
                <a:avLst/>
                <a:gdLst>
                  <a:gd name="connsiteX0" fmla="*/ 38007 w 41014"/>
                  <a:gd name="connsiteY0" fmla="*/ 39729 h 44362"/>
                  <a:gd name="connsiteX1" fmla="*/ 13156 w 41014"/>
                  <a:gd name="connsiteY1" fmla="*/ 12356 h 44362"/>
                  <a:gd name="connsiteX2" fmla="*/ 550 w 41014"/>
                  <a:gd name="connsiteY2" fmla="*/ 1191 h 44362"/>
                  <a:gd name="connsiteX3" fmla="*/ 9194 w 41014"/>
                  <a:gd name="connsiteY3" fmla="*/ 9115 h 44362"/>
                  <a:gd name="connsiteX4" fmla="*/ 17478 w 41014"/>
                  <a:gd name="connsiteY4" fmla="*/ 17759 h 44362"/>
                  <a:gd name="connsiteX5" fmla="*/ 25761 w 41014"/>
                  <a:gd name="connsiteY5" fmla="*/ 27483 h 44362"/>
                  <a:gd name="connsiteX6" fmla="*/ 38007 w 41014"/>
                  <a:gd name="connsiteY6" fmla="*/ 40089 h 44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014" h="44362">
                    <a:moveTo>
                      <a:pt x="38007" y="39729"/>
                    </a:moveTo>
                    <a:cubicBezTo>
                      <a:pt x="31884" y="33246"/>
                      <a:pt x="21800" y="21360"/>
                      <a:pt x="13156" y="12356"/>
                    </a:cubicBezTo>
                    <a:cubicBezTo>
                      <a:pt x="4512" y="3712"/>
                      <a:pt x="-1971" y="-2771"/>
                      <a:pt x="550" y="1191"/>
                    </a:cubicBezTo>
                    <a:cubicBezTo>
                      <a:pt x="550" y="831"/>
                      <a:pt x="4152" y="4072"/>
                      <a:pt x="9194" y="9115"/>
                    </a:cubicBezTo>
                    <a:cubicBezTo>
                      <a:pt x="11715" y="11636"/>
                      <a:pt x="14596" y="14517"/>
                      <a:pt x="17478" y="17759"/>
                    </a:cubicBezTo>
                    <a:cubicBezTo>
                      <a:pt x="20359" y="21000"/>
                      <a:pt x="23240" y="24242"/>
                      <a:pt x="25761" y="27483"/>
                    </a:cubicBezTo>
                    <a:cubicBezTo>
                      <a:pt x="36926" y="40089"/>
                      <a:pt x="45930" y="50533"/>
                      <a:pt x="38007" y="40089"/>
                    </a:cubicBezTo>
                    <a:close/>
                  </a:path>
                </a:pathLst>
              </a:custGeom>
              <a:solidFill>
                <a:schemeClr val="accent2"/>
              </a:solidFill>
              <a:ln w="0" cap="flat">
                <a:noFill/>
                <a:prstDash val="solid"/>
                <a:miter/>
              </a:ln>
            </p:spPr>
            <p:txBody>
              <a:bodyPr rtlCol="0" anchor="ctr"/>
              <a:lstStyle/>
              <a:p>
                <a:endParaRPr lang="en-US" sz="744"/>
              </a:p>
            </p:txBody>
          </p:sp>
          <p:sp>
            <p:nvSpPr>
              <p:cNvPr id="3131" name="Freeform: Shape 3130">
                <a:extLst>
                  <a:ext uri="{FF2B5EF4-FFF2-40B4-BE49-F238E27FC236}">
                    <a16:creationId xmlns:a16="http://schemas.microsoft.com/office/drawing/2014/main" id="{19EC3EEF-51E1-077D-774C-A8080BAC8D71}"/>
                  </a:ext>
                </a:extLst>
              </p:cNvPr>
              <p:cNvSpPr/>
              <p:nvPr/>
            </p:nvSpPr>
            <p:spPr>
              <a:xfrm>
                <a:off x="11595085" y="3113702"/>
                <a:ext cx="37817" cy="39978"/>
              </a:xfrm>
              <a:custGeom>
                <a:avLst/>
                <a:gdLst>
                  <a:gd name="connsiteX0" fmla="*/ 15127 w 37817"/>
                  <a:gd name="connsiteY0" fmla="*/ 14407 h 39978"/>
                  <a:gd name="connsiteX1" fmla="*/ 0 w 37817"/>
                  <a:gd name="connsiteY1" fmla="*/ 0 h 39978"/>
                  <a:gd name="connsiteX2" fmla="*/ 19089 w 37817"/>
                  <a:gd name="connsiteY2" fmla="*/ 19809 h 39978"/>
                  <a:gd name="connsiteX3" fmla="*/ 28813 w 37817"/>
                  <a:gd name="connsiteY3" fmla="*/ 29533 h 39978"/>
                  <a:gd name="connsiteX4" fmla="*/ 37817 w 37817"/>
                  <a:gd name="connsiteY4" fmla="*/ 39978 h 39978"/>
                  <a:gd name="connsiteX5" fmla="*/ 26652 w 37817"/>
                  <a:gd name="connsiteY5" fmla="*/ 27012 h 39978"/>
                  <a:gd name="connsiteX6" fmla="*/ 15127 w 37817"/>
                  <a:gd name="connsiteY6" fmla="*/ 14407 h 39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817" h="39978">
                    <a:moveTo>
                      <a:pt x="15127" y="14407"/>
                    </a:moveTo>
                    <a:cubicBezTo>
                      <a:pt x="12606" y="12246"/>
                      <a:pt x="13686" y="14407"/>
                      <a:pt x="0" y="0"/>
                    </a:cubicBezTo>
                    <a:lnTo>
                      <a:pt x="19089" y="19809"/>
                    </a:lnTo>
                    <a:lnTo>
                      <a:pt x="28813" y="29533"/>
                    </a:lnTo>
                    <a:lnTo>
                      <a:pt x="37817" y="39978"/>
                    </a:lnTo>
                    <a:cubicBezTo>
                      <a:pt x="34215" y="35656"/>
                      <a:pt x="30614" y="30974"/>
                      <a:pt x="26652" y="27012"/>
                    </a:cubicBezTo>
                    <a:lnTo>
                      <a:pt x="15127" y="14407"/>
                    </a:lnTo>
                    <a:close/>
                  </a:path>
                </a:pathLst>
              </a:custGeom>
              <a:solidFill>
                <a:schemeClr val="accent2"/>
              </a:solidFill>
              <a:ln w="0" cap="flat">
                <a:noFill/>
                <a:prstDash val="solid"/>
                <a:miter/>
              </a:ln>
            </p:spPr>
            <p:txBody>
              <a:bodyPr rtlCol="0" anchor="ctr"/>
              <a:lstStyle/>
              <a:p>
                <a:endParaRPr lang="en-US" sz="744"/>
              </a:p>
            </p:txBody>
          </p:sp>
          <p:sp>
            <p:nvSpPr>
              <p:cNvPr id="3132" name="Freeform: Shape 3131">
                <a:extLst>
                  <a:ext uri="{FF2B5EF4-FFF2-40B4-BE49-F238E27FC236}">
                    <a16:creationId xmlns:a16="http://schemas.microsoft.com/office/drawing/2014/main" id="{ABA250D3-CDDA-68DF-FA47-28F6A5DB5B52}"/>
                  </a:ext>
                </a:extLst>
              </p:cNvPr>
              <p:cNvSpPr/>
              <p:nvPr/>
            </p:nvSpPr>
            <p:spPr>
              <a:xfrm>
                <a:off x="11440215" y="2975039"/>
                <a:ext cx="141183" cy="105887"/>
              </a:xfrm>
              <a:custGeom>
                <a:avLst/>
                <a:gdLst>
                  <a:gd name="connsiteX0" fmla="*/ 137582 w 141183"/>
                  <a:gd name="connsiteY0" fmla="*/ 105888 h 105887"/>
                  <a:gd name="connsiteX1" fmla="*/ 129659 w 141183"/>
                  <a:gd name="connsiteY1" fmla="*/ 99045 h 105887"/>
                  <a:gd name="connsiteX2" fmla="*/ 122095 w 141183"/>
                  <a:gd name="connsiteY2" fmla="*/ 92922 h 105887"/>
                  <a:gd name="connsiteX3" fmla="*/ 106968 w 141183"/>
                  <a:gd name="connsiteY3" fmla="*/ 80316 h 105887"/>
                  <a:gd name="connsiteX4" fmla="*/ 66270 w 141183"/>
                  <a:gd name="connsiteY4" fmla="*/ 47902 h 105887"/>
                  <a:gd name="connsiteX5" fmla="*/ 93642 w 141183"/>
                  <a:gd name="connsiteY5" fmla="*/ 66630 h 105887"/>
                  <a:gd name="connsiteX6" fmla="*/ 121015 w 141183"/>
                  <a:gd name="connsiteY6" fmla="*/ 89320 h 105887"/>
                  <a:gd name="connsiteX7" fmla="*/ 132900 w 141183"/>
                  <a:gd name="connsiteY7" fmla="*/ 98685 h 105887"/>
                  <a:gd name="connsiteX8" fmla="*/ 141184 w 141183"/>
                  <a:gd name="connsiteY8" fmla="*/ 105167 h 105887"/>
                  <a:gd name="connsiteX9" fmla="*/ 130379 w 141183"/>
                  <a:gd name="connsiteY9" fmla="*/ 95083 h 105887"/>
                  <a:gd name="connsiteX10" fmla="*/ 119934 w 141183"/>
                  <a:gd name="connsiteY10" fmla="*/ 86079 h 105887"/>
                  <a:gd name="connsiteX11" fmla="*/ 101206 w 141183"/>
                  <a:gd name="connsiteY11" fmla="*/ 70232 h 105887"/>
                  <a:gd name="connsiteX12" fmla="*/ 68791 w 141183"/>
                  <a:gd name="connsiteY12" fmla="*/ 45741 h 105887"/>
                  <a:gd name="connsiteX13" fmla="*/ 53304 w 141183"/>
                  <a:gd name="connsiteY13" fmla="*/ 34936 h 105887"/>
                  <a:gd name="connsiteX14" fmla="*/ 37457 w 141183"/>
                  <a:gd name="connsiteY14" fmla="*/ 24131 h 105887"/>
                  <a:gd name="connsiteX15" fmla="*/ 0 w 141183"/>
                  <a:gd name="connsiteY15" fmla="*/ 0 h 105887"/>
                  <a:gd name="connsiteX16" fmla="*/ 79596 w 141183"/>
                  <a:gd name="connsiteY16" fmla="*/ 57986 h 105887"/>
                  <a:gd name="connsiteX17" fmla="*/ 90761 w 141183"/>
                  <a:gd name="connsiteY17" fmla="*/ 66990 h 105887"/>
                  <a:gd name="connsiteX18" fmla="*/ 96163 w 141183"/>
                  <a:gd name="connsiteY18" fmla="*/ 71312 h 105887"/>
                  <a:gd name="connsiteX19" fmla="*/ 101206 w 141183"/>
                  <a:gd name="connsiteY19" fmla="*/ 75634 h 105887"/>
                  <a:gd name="connsiteX20" fmla="*/ 119214 w 141183"/>
                  <a:gd name="connsiteY20" fmla="*/ 90761 h 105887"/>
                  <a:gd name="connsiteX21" fmla="*/ 137582 w 141183"/>
                  <a:gd name="connsiteY21" fmla="*/ 105528 h 105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1183" h="105887">
                    <a:moveTo>
                      <a:pt x="137582" y="105888"/>
                    </a:moveTo>
                    <a:cubicBezTo>
                      <a:pt x="135061" y="103367"/>
                      <a:pt x="132180" y="101206"/>
                      <a:pt x="129659" y="99045"/>
                    </a:cubicBezTo>
                    <a:cubicBezTo>
                      <a:pt x="127138" y="96884"/>
                      <a:pt x="124616" y="95083"/>
                      <a:pt x="122095" y="92922"/>
                    </a:cubicBezTo>
                    <a:cubicBezTo>
                      <a:pt x="117053" y="88960"/>
                      <a:pt x="112011" y="84638"/>
                      <a:pt x="106968" y="80316"/>
                    </a:cubicBezTo>
                    <a:cubicBezTo>
                      <a:pt x="96524" y="71312"/>
                      <a:pt x="83918" y="61948"/>
                      <a:pt x="66270" y="47902"/>
                    </a:cubicBezTo>
                    <a:cubicBezTo>
                      <a:pt x="60868" y="41059"/>
                      <a:pt x="75274" y="52224"/>
                      <a:pt x="93642" y="66630"/>
                    </a:cubicBezTo>
                    <a:cubicBezTo>
                      <a:pt x="102646" y="73833"/>
                      <a:pt x="112371" y="82117"/>
                      <a:pt x="121015" y="89320"/>
                    </a:cubicBezTo>
                    <a:cubicBezTo>
                      <a:pt x="125337" y="92922"/>
                      <a:pt x="129298" y="96163"/>
                      <a:pt x="132900" y="98685"/>
                    </a:cubicBezTo>
                    <a:cubicBezTo>
                      <a:pt x="136142" y="101566"/>
                      <a:pt x="139023" y="103727"/>
                      <a:pt x="141184" y="105167"/>
                    </a:cubicBezTo>
                    <a:cubicBezTo>
                      <a:pt x="137582" y="101566"/>
                      <a:pt x="133981" y="97964"/>
                      <a:pt x="130379" y="95083"/>
                    </a:cubicBezTo>
                    <a:cubicBezTo>
                      <a:pt x="126777" y="91841"/>
                      <a:pt x="123176" y="88960"/>
                      <a:pt x="119934" y="86079"/>
                    </a:cubicBezTo>
                    <a:cubicBezTo>
                      <a:pt x="113091" y="80316"/>
                      <a:pt x="106968" y="75274"/>
                      <a:pt x="101206" y="70232"/>
                    </a:cubicBezTo>
                    <a:cubicBezTo>
                      <a:pt x="89320" y="60867"/>
                      <a:pt x="78876" y="53304"/>
                      <a:pt x="68791" y="45741"/>
                    </a:cubicBezTo>
                    <a:cubicBezTo>
                      <a:pt x="63749" y="41779"/>
                      <a:pt x="58707" y="38537"/>
                      <a:pt x="53304" y="34936"/>
                    </a:cubicBezTo>
                    <a:cubicBezTo>
                      <a:pt x="48262" y="31334"/>
                      <a:pt x="42859" y="28093"/>
                      <a:pt x="37457" y="24131"/>
                    </a:cubicBezTo>
                    <a:cubicBezTo>
                      <a:pt x="26652" y="16567"/>
                      <a:pt x="14407" y="9364"/>
                      <a:pt x="0" y="0"/>
                    </a:cubicBezTo>
                    <a:cubicBezTo>
                      <a:pt x="13686" y="9724"/>
                      <a:pt x="49342" y="33495"/>
                      <a:pt x="79596" y="57986"/>
                    </a:cubicBezTo>
                    <a:cubicBezTo>
                      <a:pt x="83558" y="60867"/>
                      <a:pt x="87159" y="64109"/>
                      <a:pt x="90761" y="66990"/>
                    </a:cubicBezTo>
                    <a:cubicBezTo>
                      <a:pt x="92562" y="68431"/>
                      <a:pt x="94363" y="69872"/>
                      <a:pt x="96163" y="71312"/>
                    </a:cubicBezTo>
                    <a:cubicBezTo>
                      <a:pt x="97964" y="72753"/>
                      <a:pt x="99405" y="74193"/>
                      <a:pt x="101206" y="75634"/>
                    </a:cubicBezTo>
                    <a:cubicBezTo>
                      <a:pt x="108049" y="81397"/>
                      <a:pt x="114172" y="86439"/>
                      <a:pt x="119214" y="90761"/>
                    </a:cubicBezTo>
                    <a:cubicBezTo>
                      <a:pt x="130019" y="99405"/>
                      <a:pt x="136502" y="105528"/>
                      <a:pt x="137582" y="105528"/>
                    </a:cubicBezTo>
                    <a:close/>
                  </a:path>
                </a:pathLst>
              </a:custGeom>
              <a:solidFill>
                <a:schemeClr val="accent2"/>
              </a:solidFill>
              <a:ln w="0" cap="flat">
                <a:noFill/>
                <a:prstDash val="solid"/>
                <a:miter/>
              </a:ln>
            </p:spPr>
            <p:txBody>
              <a:bodyPr rtlCol="0" anchor="ctr"/>
              <a:lstStyle/>
              <a:p>
                <a:endParaRPr lang="en-US" sz="744"/>
              </a:p>
            </p:txBody>
          </p:sp>
          <p:sp>
            <p:nvSpPr>
              <p:cNvPr id="3133" name="Freeform: Shape 3132">
                <a:extLst>
                  <a:ext uri="{FF2B5EF4-FFF2-40B4-BE49-F238E27FC236}">
                    <a16:creationId xmlns:a16="http://schemas.microsoft.com/office/drawing/2014/main" id="{49AD6213-3B20-F0F9-E0E3-DEB44C521802}"/>
                  </a:ext>
                </a:extLst>
              </p:cNvPr>
              <p:cNvSpPr/>
              <p:nvPr/>
            </p:nvSpPr>
            <p:spPr>
              <a:xfrm>
                <a:off x="11573835" y="3071563"/>
                <a:ext cx="36736" cy="34575"/>
              </a:xfrm>
              <a:custGeom>
                <a:avLst/>
                <a:gdLst>
                  <a:gd name="connsiteX0" fmla="*/ 33855 w 36736"/>
                  <a:gd name="connsiteY0" fmla="*/ 31334 h 34575"/>
                  <a:gd name="connsiteX1" fmla="*/ 0 w 36736"/>
                  <a:gd name="connsiteY1" fmla="*/ 0 h 34575"/>
                  <a:gd name="connsiteX2" fmla="*/ 3241 w 36736"/>
                  <a:gd name="connsiteY2" fmla="*/ 3241 h 34575"/>
                  <a:gd name="connsiteX3" fmla="*/ 20169 w 36736"/>
                  <a:gd name="connsiteY3" fmla="*/ 18728 h 34575"/>
                  <a:gd name="connsiteX4" fmla="*/ 36737 w 36736"/>
                  <a:gd name="connsiteY4" fmla="*/ 34576 h 34575"/>
                  <a:gd name="connsiteX5" fmla="*/ 33855 w 36736"/>
                  <a:gd name="connsiteY5" fmla="*/ 30974 h 3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36" h="34575">
                    <a:moveTo>
                      <a:pt x="33855" y="31334"/>
                    </a:moveTo>
                    <a:cubicBezTo>
                      <a:pt x="22690" y="20529"/>
                      <a:pt x="11165" y="10445"/>
                      <a:pt x="0" y="0"/>
                    </a:cubicBezTo>
                    <a:lnTo>
                      <a:pt x="3241" y="3241"/>
                    </a:lnTo>
                    <a:lnTo>
                      <a:pt x="20169" y="18728"/>
                    </a:lnTo>
                    <a:cubicBezTo>
                      <a:pt x="25932" y="24131"/>
                      <a:pt x="31694" y="29173"/>
                      <a:pt x="36737" y="34576"/>
                    </a:cubicBezTo>
                    <a:lnTo>
                      <a:pt x="33855" y="30974"/>
                    </a:lnTo>
                    <a:close/>
                  </a:path>
                </a:pathLst>
              </a:custGeom>
              <a:solidFill>
                <a:schemeClr val="accent2"/>
              </a:solidFill>
              <a:ln w="0" cap="flat">
                <a:noFill/>
                <a:prstDash val="solid"/>
                <a:miter/>
              </a:ln>
            </p:spPr>
            <p:txBody>
              <a:bodyPr rtlCol="0" anchor="ctr"/>
              <a:lstStyle/>
              <a:p>
                <a:endParaRPr lang="en-US" sz="744"/>
              </a:p>
            </p:txBody>
          </p:sp>
          <p:sp>
            <p:nvSpPr>
              <p:cNvPr id="3134" name="Freeform: Shape 3133">
                <a:extLst>
                  <a:ext uri="{FF2B5EF4-FFF2-40B4-BE49-F238E27FC236}">
                    <a16:creationId xmlns:a16="http://schemas.microsoft.com/office/drawing/2014/main" id="{7FD946B7-9BF9-F7B2-6E30-A4ECF23FEE26}"/>
                  </a:ext>
                </a:extLst>
              </p:cNvPr>
              <p:cNvSpPr/>
              <p:nvPr/>
            </p:nvSpPr>
            <p:spPr>
              <a:xfrm>
                <a:off x="11842036" y="4027794"/>
                <a:ext cx="640" cy="47541"/>
              </a:xfrm>
              <a:custGeom>
                <a:avLst/>
                <a:gdLst>
                  <a:gd name="connsiteX0" fmla="*/ 480 w 640"/>
                  <a:gd name="connsiteY0" fmla="*/ 0 h 47541"/>
                  <a:gd name="connsiteX1" fmla="*/ 480 w 640"/>
                  <a:gd name="connsiteY1" fmla="*/ 47541 h 47541"/>
                  <a:gd name="connsiteX2" fmla="*/ 480 w 640"/>
                  <a:gd name="connsiteY2" fmla="*/ 0 h 47541"/>
                </a:gdLst>
                <a:ahLst/>
                <a:cxnLst>
                  <a:cxn ang="0">
                    <a:pos x="connsiteX0" y="connsiteY0"/>
                  </a:cxn>
                  <a:cxn ang="0">
                    <a:pos x="connsiteX1" y="connsiteY1"/>
                  </a:cxn>
                  <a:cxn ang="0">
                    <a:pos x="connsiteX2" y="connsiteY2"/>
                  </a:cxn>
                </a:cxnLst>
                <a:rect l="l" t="t" r="r" b="b"/>
                <a:pathLst>
                  <a:path w="640" h="47541">
                    <a:moveTo>
                      <a:pt x="480" y="0"/>
                    </a:moveTo>
                    <a:cubicBezTo>
                      <a:pt x="-600" y="3962"/>
                      <a:pt x="480" y="32415"/>
                      <a:pt x="480" y="47541"/>
                    </a:cubicBezTo>
                    <a:cubicBezTo>
                      <a:pt x="480" y="35296"/>
                      <a:pt x="840" y="18008"/>
                      <a:pt x="480" y="0"/>
                    </a:cubicBezTo>
                    <a:close/>
                  </a:path>
                </a:pathLst>
              </a:custGeom>
              <a:solidFill>
                <a:schemeClr val="accent2"/>
              </a:solidFill>
              <a:ln w="0" cap="flat">
                <a:noFill/>
                <a:prstDash val="solid"/>
                <a:miter/>
              </a:ln>
            </p:spPr>
            <p:txBody>
              <a:bodyPr rtlCol="0" anchor="ctr"/>
              <a:lstStyle/>
              <a:p>
                <a:endParaRPr lang="en-US" sz="744"/>
              </a:p>
            </p:txBody>
          </p:sp>
          <p:sp>
            <p:nvSpPr>
              <p:cNvPr id="3135" name="Freeform: Shape 3134">
                <a:extLst>
                  <a:ext uri="{FF2B5EF4-FFF2-40B4-BE49-F238E27FC236}">
                    <a16:creationId xmlns:a16="http://schemas.microsoft.com/office/drawing/2014/main" id="{65055533-6E2A-5CEB-C224-9784228C20AB}"/>
                  </a:ext>
                </a:extLst>
              </p:cNvPr>
              <p:cNvSpPr/>
              <p:nvPr/>
            </p:nvSpPr>
            <p:spPr>
              <a:xfrm>
                <a:off x="9464363" y="2863749"/>
                <a:ext cx="347556" cy="1080"/>
              </a:xfrm>
              <a:custGeom>
                <a:avLst/>
                <a:gdLst>
                  <a:gd name="connsiteX0" fmla="*/ 0 w 347556"/>
                  <a:gd name="connsiteY0" fmla="*/ 1080 h 1080"/>
                  <a:gd name="connsiteX1" fmla="*/ 347557 w 347556"/>
                  <a:gd name="connsiteY1" fmla="*/ 0 h 1080"/>
                  <a:gd name="connsiteX2" fmla="*/ 0 w 347556"/>
                  <a:gd name="connsiteY2" fmla="*/ 1080 h 1080"/>
                </a:gdLst>
                <a:ahLst/>
                <a:cxnLst>
                  <a:cxn ang="0">
                    <a:pos x="connsiteX0" y="connsiteY0"/>
                  </a:cxn>
                  <a:cxn ang="0">
                    <a:pos x="connsiteX1" y="connsiteY1"/>
                  </a:cxn>
                  <a:cxn ang="0">
                    <a:pos x="connsiteX2" y="connsiteY2"/>
                  </a:cxn>
                </a:cxnLst>
                <a:rect l="l" t="t" r="r" b="b"/>
                <a:pathLst>
                  <a:path w="347556" h="1080">
                    <a:moveTo>
                      <a:pt x="0" y="1080"/>
                    </a:moveTo>
                    <a:lnTo>
                      <a:pt x="347557" y="0"/>
                    </a:lnTo>
                    <a:cubicBezTo>
                      <a:pt x="247432" y="0"/>
                      <a:pt x="155230" y="720"/>
                      <a:pt x="0" y="1080"/>
                    </a:cubicBezTo>
                    <a:close/>
                  </a:path>
                </a:pathLst>
              </a:custGeom>
              <a:solidFill>
                <a:schemeClr val="accent2"/>
              </a:solidFill>
              <a:ln w="0" cap="flat">
                <a:noFill/>
                <a:prstDash val="solid"/>
                <a:miter/>
              </a:ln>
            </p:spPr>
            <p:txBody>
              <a:bodyPr rtlCol="0" anchor="ctr"/>
              <a:lstStyle/>
              <a:p>
                <a:endParaRPr lang="en-US" sz="744"/>
              </a:p>
            </p:txBody>
          </p:sp>
          <p:sp>
            <p:nvSpPr>
              <p:cNvPr id="3136" name="Freeform: Shape 3135">
                <a:extLst>
                  <a:ext uri="{FF2B5EF4-FFF2-40B4-BE49-F238E27FC236}">
                    <a16:creationId xmlns:a16="http://schemas.microsoft.com/office/drawing/2014/main" id="{88305CD5-DA89-DFE3-7E16-9F95422DDD1D}"/>
                  </a:ext>
                </a:extLst>
              </p:cNvPr>
              <p:cNvSpPr/>
              <p:nvPr/>
            </p:nvSpPr>
            <p:spPr>
              <a:xfrm>
                <a:off x="11808301" y="4950890"/>
                <a:ext cx="38177" cy="261477"/>
              </a:xfrm>
              <a:custGeom>
                <a:avLst/>
                <a:gdLst>
                  <a:gd name="connsiteX0" fmla="*/ 12606 w 38177"/>
                  <a:gd name="connsiteY0" fmla="*/ 223661 h 261477"/>
                  <a:gd name="connsiteX1" fmla="*/ 19809 w 38177"/>
                  <a:gd name="connsiteY1" fmla="*/ 192327 h 261477"/>
                  <a:gd name="connsiteX2" fmla="*/ 23050 w 38177"/>
                  <a:gd name="connsiteY2" fmla="*/ 177920 h 261477"/>
                  <a:gd name="connsiteX3" fmla="*/ 25211 w 38177"/>
                  <a:gd name="connsiteY3" fmla="*/ 164234 h 261477"/>
                  <a:gd name="connsiteX4" fmla="*/ 29173 w 38177"/>
                  <a:gd name="connsiteY4" fmla="*/ 138302 h 261477"/>
                  <a:gd name="connsiteX5" fmla="*/ 30253 w 38177"/>
                  <a:gd name="connsiteY5" fmla="*/ 132180 h 261477"/>
                  <a:gd name="connsiteX6" fmla="*/ 30974 w 38177"/>
                  <a:gd name="connsiteY6" fmla="*/ 126057 h 261477"/>
                  <a:gd name="connsiteX7" fmla="*/ 32415 w 38177"/>
                  <a:gd name="connsiteY7" fmla="*/ 113451 h 261477"/>
                  <a:gd name="connsiteX8" fmla="*/ 34936 w 38177"/>
                  <a:gd name="connsiteY8" fmla="*/ 88240 h 261477"/>
                  <a:gd name="connsiteX9" fmla="*/ 36376 w 38177"/>
                  <a:gd name="connsiteY9" fmla="*/ 61588 h 261477"/>
                  <a:gd name="connsiteX10" fmla="*/ 38177 w 38177"/>
                  <a:gd name="connsiteY10" fmla="*/ 0 h 261477"/>
                  <a:gd name="connsiteX11" fmla="*/ 36736 w 38177"/>
                  <a:gd name="connsiteY11" fmla="*/ 42499 h 261477"/>
                  <a:gd name="connsiteX12" fmla="*/ 34215 w 38177"/>
                  <a:gd name="connsiteY12" fmla="*/ 78515 h 261477"/>
                  <a:gd name="connsiteX13" fmla="*/ 33495 w 38177"/>
                  <a:gd name="connsiteY13" fmla="*/ 86799 h 261477"/>
                  <a:gd name="connsiteX14" fmla="*/ 32775 w 38177"/>
                  <a:gd name="connsiteY14" fmla="*/ 94723 h 261477"/>
                  <a:gd name="connsiteX15" fmla="*/ 30974 w 38177"/>
                  <a:gd name="connsiteY15" fmla="*/ 110210 h 261477"/>
                  <a:gd name="connsiteX16" fmla="*/ 29533 w 38177"/>
                  <a:gd name="connsiteY16" fmla="*/ 124976 h 261477"/>
                  <a:gd name="connsiteX17" fmla="*/ 28813 w 38177"/>
                  <a:gd name="connsiteY17" fmla="*/ 132180 h 261477"/>
                  <a:gd name="connsiteX18" fmla="*/ 27732 w 38177"/>
                  <a:gd name="connsiteY18" fmla="*/ 139383 h 261477"/>
                  <a:gd name="connsiteX19" fmla="*/ 17648 w 38177"/>
                  <a:gd name="connsiteY19" fmla="*/ 195928 h 261477"/>
                  <a:gd name="connsiteX20" fmla="*/ 14407 w 38177"/>
                  <a:gd name="connsiteY20" fmla="*/ 211055 h 261477"/>
                  <a:gd name="connsiteX21" fmla="*/ 12606 w 38177"/>
                  <a:gd name="connsiteY21" fmla="*/ 218979 h 261477"/>
                  <a:gd name="connsiteX22" fmla="*/ 10444 w 38177"/>
                  <a:gd name="connsiteY22" fmla="*/ 226902 h 261477"/>
                  <a:gd name="connsiteX23" fmla="*/ 0 w 38177"/>
                  <a:gd name="connsiteY23" fmla="*/ 261478 h 261477"/>
                  <a:gd name="connsiteX24" fmla="*/ 12966 w 38177"/>
                  <a:gd name="connsiteY24" fmla="*/ 224021 h 261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8177" h="261477">
                    <a:moveTo>
                      <a:pt x="12606" y="223661"/>
                    </a:moveTo>
                    <a:cubicBezTo>
                      <a:pt x="15487" y="212496"/>
                      <a:pt x="17288" y="202051"/>
                      <a:pt x="19809" y="192327"/>
                    </a:cubicBezTo>
                    <a:cubicBezTo>
                      <a:pt x="20889" y="187285"/>
                      <a:pt x="21970" y="182602"/>
                      <a:pt x="23050" y="177920"/>
                    </a:cubicBezTo>
                    <a:cubicBezTo>
                      <a:pt x="23771" y="173238"/>
                      <a:pt x="24491" y="168556"/>
                      <a:pt x="25211" y="164234"/>
                    </a:cubicBezTo>
                    <a:cubicBezTo>
                      <a:pt x="26652" y="155230"/>
                      <a:pt x="28092" y="146586"/>
                      <a:pt x="29173" y="138302"/>
                    </a:cubicBezTo>
                    <a:cubicBezTo>
                      <a:pt x="29173" y="136141"/>
                      <a:pt x="29893" y="133981"/>
                      <a:pt x="30253" y="132180"/>
                    </a:cubicBezTo>
                    <a:cubicBezTo>
                      <a:pt x="30253" y="130019"/>
                      <a:pt x="30614" y="127858"/>
                      <a:pt x="30974" y="126057"/>
                    </a:cubicBezTo>
                    <a:cubicBezTo>
                      <a:pt x="31334" y="121735"/>
                      <a:pt x="31694" y="117773"/>
                      <a:pt x="32415" y="113451"/>
                    </a:cubicBezTo>
                    <a:cubicBezTo>
                      <a:pt x="33135" y="105167"/>
                      <a:pt x="34215" y="96884"/>
                      <a:pt x="34936" y="88240"/>
                    </a:cubicBezTo>
                    <a:cubicBezTo>
                      <a:pt x="35296" y="79596"/>
                      <a:pt x="36016" y="70952"/>
                      <a:pt x="36376" y="61588"/>
                    </a:cubicBezTo>
                    <a:cubicBezTo>
                      <a:pt x="37817" y="43220"/>
                      <a:pt x="37817" y="23050"/>
                      <a:pt x="38177" y="0"/>
                    </a:cubicBezTo>
                    <a:cubicBezTo>
                      <a:pt x="37457" y="15487"/>
                      <a:pt x="37096" y="29533"/>
                      <a:pt x="36736" y="42499"/>
                    </a:cubicBezTo>
                    <a:cubicBezTo>
                      <a:pt x="35656" y="55465"/>
                      <a:pt x="34936" y="67350"/>
                      <a:pt x="34215" y="78515"/>
                    </a:cubicBezTo>
                    <a:cubicBezTo>
                      <a:pt x="34215" y="81397"/>
                      <a:pt x="33855" y="83918"/>
                      <a:pt x="33495" y="86799"/>
                    </a:cubicBezTo>
                    <a:cubicBezTo>
                      <a:pt x="33495" y="89680"/>
                      <a:pt x="32775" y="92202"/>
                      <a:pt x="32775" y="94723"/>
                    </a:cubicBezTo>
                    <a:cubicBezTo>
                      <a:pt x="32054" y="100125"/>
                      <a:pt x="31694" y="105167"/>
                      <a:pt x="30974" y="110210"/>
                    </a:cubicBezTo>
                    <a:cubicBezTo>
                      <a:pt x="30614" y="115252"/>
                      <a:pt x="29893" y="120294"/>
                      <a:pt x="29533" y="124976"/>
                    </a:cubicBezTo>
                    <a:cubicBezTo>
                      <a:pt x="29533" y="127497"/>
                      <a:pt x="29173" y="129659"/>
                      <a:pt x="28813" y="132180"/>
                    </a:cubicBezTo>
                    <a:cubicBezTo>
                      <a:pt x="28452" y="134701"/>
                      <a:pt x="28092" y="136862"/>
                      <a:pt x="27732" y="139383"/>
                    </a:cubicBezTo>
                    <a:cubicBezTo>
                      <a:pt x="24851" y="158111"/>
                      <a:pt x="22330" y="176480"/>
                      <a:pt x="17648" y="195928"/>
                    </a:cubicBezTo>
                    <a:cubicBezTo>
                      <a:pt x="16567" y="200971"/>
                      <a:pt x="15487" y="206013"/>
                      <a:pt x="14407" y="211055"/>
                    </a:cubicBezTo>
                    <a:cubicBezTo>
                      <a:pt x="13686" y="213576"/>
                      <a:pt x="13326" y="216098"/>
                      <a:pt x="12606" y="218979"/>
                    </a:cubicBezTo>
                    <a:cubicBezTo>
                      <a:pt x="11885" y="221500"/>
                      <a:pt x="11165" y="224381"/>
                      <a:pt x="10444" y="226902"/>
                    </a:cubicBezTo>
                    <a:cubicBezTo>
                      <a:pt x="7203" y="237707"/>
                      <a:pt x="3962" y="249233"/>
                      <a:pt x="0" y="261478"/>
                    </a:cubicBezTo>
                    <a:lnTo>
                      <a:pt x="12966" y="224021"/>
                    </a:lnTo>
                    <a:close/>
                  </a:path>
                </a:pathLst>
              </a:custGeom>
              <a:solidFill>
                <a:schemeClr val="accent2"/>
              </a:solidFill>
              <a:ln w="0" cap="flat">
                <a:noFill/>
                <a:prstDash val="solid"/>
                <a:miter/>
              </a:ln>
            </p:spPr>
            <p:txBody>
              <a:bodyPr rtlCol="0" anchor="ctr"/>
              <a:lstStyle/>
              <a:p>
                <a:endParaRPr lang="en-US" sz="744"/>
              </a:p>
            </p:txBody>
          </p:sp>
          <p:sp>
            <p:nvSpPr>
              <p:cNvPr id="3137" name="Freeform: Shape 3136">
                <a:extLst>
                  <a:ext uri="{FF2B5EF4-FFF2-40B4-BE49-F238E27FC236}">
                    <a16:creationId xmlns:a16="http://schemas.microsoft.com/office/drawing/2014/main" id="{90A18B18-2164-6983-CC40-997CD1015BF4}"/>
                  </a:ext>
                </a:extLst>
              </p:cNvPr>
              <p:cNvSpPr/>
              <p:nvPr/>
            </p:nvSpPr>
            <p:spPr>
              <a:xfrm>
                <a:off x="11808635" y="5115125"/>
                <a:ext cx="18754" cy="83717"/>
              </a:xfrm>
              <a:custGeom>
                <a:avLst/>
                <a:gdLst>
                  <a:gd name="connsiteX0" fmla="*/ 10831 w 18754"/>
                  <a:gd name="connsiteY0" fmla="*/ 25932 h 83717"/>
                  <a:gd name="connsiteX1" fmla="*/ 6870 w 18754"/>
                  <a:gd name="connsiteY1" fmla="*/ 53664 h 83717"/>
                  <a:gd name="connsiteX2" fmla="*/ 747 w 18754"/>
                  <a:gd name="connsiteY2" fmla="*/ 82477 h 83717"/>
                  <a:gd name="connsiteX3" fmla="*/ 8670 w 18754"/>
                  <a:gd name="connsiteY3" fmla="*/ 52224 h 83717"/>
                  <a:gd name="connsiteX4" fmla="*/ 10831 w 18754"/>
                  <a:gd name="connsiteY4" fmla="*/ 39258 h 83717"/>
                  <a:gd name="connsiteX5" fmla="*/ 12992 w 18754"/>
                  <a:gd name="connsiteY5" fmla="*/ 27372 h 83717"/>
                  <a:gd name="connsiteX6" fmla="*/ 18755 w 18754"/>
                  <a:gd name="connsiteY6" fmla="*/ 0 h 83717"/>
                  <a:gd name="connsiteX7" fmla="*/ 15153 w 18754"/>
                  <a:gd name="connsiteY7" fmla="*/ 13326 h 83717"/>
                  <a:gd name="connsiteX8" fmla="*/ 10831 w 18754"/>
                  <a:gd name="connsiteY8" fmla="*/ 26292 h 83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754" h="83717">
                    <a:moveTo>
                      <a:pt x="10831" y="25932"/>
                    </a:moveTo>
                    <a:cubicBezTo>
                      <a:pt x="13712" y="18728"/>
                      <a:pt x="10111" y="36016"/>
                      <a:pt x="6870" y="53664"/>
                    </a:cubicBezTo>
                    <a:cubicBezTo>
                      <a:pt x="2547" y="70952"/>
                      <a:pt x="-1774" y="88600"/>
                      <a:pt x="747" y="82477"/>
                    </a:cubicBezTo>
                    <a:cubicBezTo>
                      <a:pt x="4708" y="67711"/>
                      <a:pt x="7230" y="58346"/>
                      <a:pt x="8670" y="52224"/>
                    </a:cubicBezTo>
                    <a:cubicBezTo>
                      <a:pt x="9751" y="45741"/>
                      <a:pt x="10471" y="42499"/>
                      <a:pt x="10831" y="39258"/>
                    </a:cubicBezTo>
                    <a:cubicBezTo>
                      <a:pt x="11191" y="36016"/>
                      <a:pt x="11912" y="33135"/>
                      <a:pt x="12992" y="27372"/>
                    </a:cubicBezTo>
                    <a:cubicBezTo>
                      <a:pt x="14073" y="21610"/>
                      <a:pt x="16234" y="13686"/>
                      <a:pt x="18755" y="0"/>
                    </a:cubicBezTo>
                    <a:cubicBezTo>
                      <a:pt x="17675" y="4322"/>
                      <a:pt x="16594" y="9004"/>
                      <a:pt x="15153" y="13326"/>
                    </a:cubicBezTo>
                    <a:lnTo>
                      <a:pt x="10831" y="26292"/>
                    </a:lnTo>
                    <a:close/>
                  </a:path>
                </a:pathLst>
              </a:custGeom>
              <a:solidFill>
                <a:schemeClr val="accent2"/>
              </a:solidFill>
              <a:ln w="0" cap="flat">
                <a:noFill/>
                <a:prstDash val="solid"/>
                <a:miter/>
              </a:ln>
            </p:spPr>
            <p:txBody>
              <a:bodyPr rtlCol="0" anchor="ctr"/>
              <a:lstStyle/>
              <a:p>
                <a:endParaRPr lang="en-US" sz="744"/>
              </a:p>
            </p:txBody>
          </p:sp>
          <p:sp>
            <p:nvSpPr>
              <p:cNvPr id="3138" name="Freeform: Shape 3137">
                <a:extLst>
                  <a:ext uri="{FF2B5EF4-FFF2-40B4-BE49-F238E27FC236}">
                    <a16:creationId xmlns:a16="http://schemas.microsoft.com/office/drawing/2014/main" id="{FC2A8A31-90E9-0C18-D169-E56675B5D875}"/>
                  </a:ext>
                </a:extLst>
              </p:cNvPr>
              <p:cNvSpPr/>
              <p:nvPr/>
            </p:nvSpPr>
            <p:spPr>
              <a:xfrm>
                <a:off x="11877452" y="4724708"/>
                <a:ext cx="1080" cy="28452"/>
              </a:xfrm>
              <a:custGeom>
                <a:avLst/>
                <a:gdLst>
                  <a:gd name="connsiteX0" fmla="*/ 0 w 1080"/>
                  <a:gd name="connsiteY0" fmla="*/ 0 h 28452"/>
                  <a:gd name="connsiteX1" fmla="*/ 1081 w 1080"/>
                  <a:gd name="connsiteY1" fmla="*/ 28453 h 28452"/>
                  <a:gd name="connsiteX2" fmla="*/ 720 w 1080"/>
                  <a:gd name="connsiteY2" fmla="*/ 5763 h 28452"/>
                  <a:gd name="connsiteX3" fmla="*/ 0 w 1080"/>
                  <a:gd name="connsiteY3" fmla="*/ 0 h 28452"/>
                </a:gdLst>
                <a:ahLst/>
                <a:cxnLst>
                  <a:cxn ang="0">
                    <a:pos x="connsiteX0" y="connsiteY0"/>
                  </a:cxn>
                  <a:cxn ang="0">
                    <a:pos x="connsiteX1" y="connsiteY1"/>
                  </a:cxn>
                  <a:cxn ang="0">
                    <a:pos x="connsiteX2" y="connsiteY2"/>
                  </a:cxn>
                  <a:cxn ang="0">
                    <a:pos x="connsiteX3" y="connsiteY3"/>
                  </a:cxn>
                </a:cxnLst>
                <a:rect l="l" t="t" r="r" b="b"/>
                <a:pathLst>
                  <a:path w="1080" h="28452">
                    <a:moveTo>
                      <a:pt x="0" y="0"/>
                    </a:moveTo>
                    <a:lnTo>
                      <a:pt x="1081" y="28453"/>
                    </a:lnTo>
                    <a:lnTo>
                      <a:pt x="720" y="5763"/>
                    </a:lnTo>
                    <a:lnTo>
                      <a:pt x="0" y="0"/>
                    </a:lnTo>
                    <a:close/>
                  </a:path>
                </a:pathLst>
              </a:custGeom>
              <a:solidFill>
                <a:schemeClr val="accent2"/>
              </a:solidFill>
              <a:ln w="0" cap="flat">
                <a:noFill/>
                <a:prstDash val="solid"/>
                <a:miter/>
              </a:ln>
            </p:spPr>
            <p:txBody>
              <a:bodyPr rtlCol="0" anchor="ctr"/>
              <a:lstStyle/>
              <a:p>
                <a:endParaRPr lang="en-US" sz="744"/>
              </a:p>
            </p:txBody>
          </p:sp>
          <p:sp>
            <p:nvSpPr>
              <p:cNvPr id="3139" name="Freeform: Shape 3138">
                <a:extLst>
                  <a:ext uri="{FF2B5EF4-FFF2-40B4-BE49-F238E27FC236}">
                    <a16:creationId xmlns:a16="http://schemas.microsoft.com/office/drawing/2014/main" id="{883C03B7-EADE-95F2-B590-7458DB683E65}"/>
                  </a:ext>
                </a:extLst>
              </p:cNvPr>
              <p:cNvSpPr/>
              <p:nvPr/>
            </p:nvSpPr>
            <p:spPr>
              <a:xfrm>
                <a:off x="11615974" y="5503020"/>
                <a:ext cx="29893" cy="34575"/>
              </a:xfrm>
              <a:custGeom>
                <a:avLst/>
                <a:gdLst>
                  <a:gd name="connsiteX0" fmla="*/ 24131 w 29893"/>
                  <a:gd name="connsiteY0" fmla="*/ 8284 h 34575"/>
                  <a:gd name="connsiteX1" fmla="*/ 29893 w 29893"/>
                  <a:gd name="connsiteY1" fmla="*/ 0 h 34575"/>
                  <a:gd name="connsiteX2" fmla="*/ 22690 w 29893"/>
                  <a:gd name="connsiteY2" fmla="*/ 9004 h 34575"/>
                  <a:gd name="connsiteX3" fmla="*/ 15127 w 29893"/>
                  <a:gd name="connsiteY3" fmla="*/ 17648 h 34575"/>
                  <a:gd name="connsiteX4" fmla="*/ 0 w 29893"/>
                  <a:gd name="connsiteY4" fmla="*/ 34576 h 34575"/>
                  <a:gd name="connsiteX5" fmla="*/ 24131 w 29893"/>
                  <a:gd name="connsiteY5" fmla="*/ 8284 h 3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893" h="34575">
                    <a:moveTo>
                      <a:pt x="24131" y="8284"/>
                    </a:moveTo>
                    <a:lnTo>
                      <a:pt x="29893" y="0"/>
                    </a:lnTo>
                    <a:cubicBezTo>
                      <a:pt x="27372" y="2881"/>
                      <a:pt x="25211" y="6123"/>
                      <a:pt x="22690" y="9004"/>
                    </a:cubicBezTo>
                    <a:lnTo>
                      <a:pt x="15127" y="17648"/>
                    </a:lnTo>
                    <a:lnTo>
                      <a:pt x="0" y="34576"/>
                    </a:lnTo>
                    <a:lnTo>
                      <a:pt x="24131" y="8284"/>
                    </a:lnTo>
                    <a:close/>
                  </a:path>
                </a:pathLst>
              </a:custGeom>
              <a:solidFill>
                <a:schemeClr val="accent2"/>
              </a:solidFill>
              <a:ln w="0" cap="flat">
                <a:noFill/>
                <a:prstDash val="solid"/>
                <a:miter/>
              </a:ln>
            </p:spPr>
            <p:txBody>
              <a:bodyPr rtlCol="0" anchor="ctr"/>
              <a:lstStyle/>
              <a:p>
                <a:endParaRPr lang="en-US" sz="744"/>
              </a:p>
            </p:txBody>
          </p:sp>
          <p:sp>
            <p:nvSpPr>
              <p:cNvPr id="3140" name="Freeform: Shape 3139">
                <a:extLst>
                  <a:ext uri="{FF2B5EF4-FFF2-40B4-BE49-F238E27FC236}">
                    <a16:creationId xmlns:a16="http://schemas.microsoft.com/office/drawing/2014/main" id="{C9EFF0EF-0B3C-B004-626C-FF8A57FEB888}"/>
                  </a:ext>
                </a:extLst>
              </p:cNvPr>
              <p:cNvSpPr/>
              <p:nvPr/>
            </p:nvSpPr>
            <p:spPr>
              <a:xfrm>
                <a:off x="11646228" y="5495096"/>
                <a:ext cx="5762" cy="8283"/>
              </a:xfrm>
              <a:custGeom>
                <a:avLst/>
                <a:gdLst>
                  <a:gd name="connsiteX0" fmla="*/ 5763 w 5762"/>
                  <a:gd name="connsiteY0" fmla="*/ 0 h 8283"/>
                  <a:gd name="connsiteX1" fmla="*/ 0 w 5762"/>
                  <a:gd name="connsiteY1" fmla="*/ 8284 h 8283"/>
                  <a:gd name="connsiteX2" fmla="*/ 5763 w 5762"/>
                  <a:gd name="connsiteY2" fmla="*/ 0 h 8283"/>
                </a:gdLst>
                <a:ahLst/>
                <a:cxnLst>
                  <a:cxn ang="0">
                    <a:pos x="connsiteX0" y="connsiteY0"/>
                  </a:cxn>
                  <a:cxn ang="0">
                    <a:pos x="connsiteX1" y="connsiteY1"/>
                  </a:cxn>
                  <a:cxn ang="0">
                    <a:pos x="connsiteX2" y="connsiteY2"/>
                  </a:cxn>
                </a:cxnLst>
                <a:rect l="l" t="t" r="r" b="b"/>
                <a:pathLst>
                  <a:path w="5762" h="8283">
                    <a:moveTo>
                      <a:pt x="5763" y="0"/>
                    </a:moveTo>
                    <a:lnTo>
                      <a:pt x="0" y="8284"/>
                    </a:lnTo>
                    <a:lnTo>
                      <a:pt x="5763" y="0"/>
                    </a:lnTo>
                    <a:close/>
                  </a:path>
                </a:pathLst>
              </a:custGeom>
              <a:solidFill>
                <a:schemeClr val="accent2"/>
              </a:solidFill>
              <a:ln w="0" cap="flat">
                <a:noFill/>
                <a:prstDash val="solid"/>
                <a:miter/>
              </a:ln>
            </p:spPr>
            <p:txBody>
              <a:bodyPr rtlCol="0" anchor="ctr"/>
              <a:lstStyle/>
              <a:p>
                <a:endParaRPr lang="en-US" sz="744"/>
              </a:p>
            </p:txBody>
          </p:sp>
          <p:sp>
            <p:nvSpPr>
              <p:cNvPr id="3141" name="Freeform: Shape 3140">
                <a:extLst>
                  <a:ext uri="{FF2B5EF4-FFF2-40B4-BE49-F238E27FC236}">
                    <a16:creationId xmlns:a16="http://schemas.microsoft.com/office/drawing/2014/main" id="{37604481-4F96-5B62-9A41-B57D4D18F726}"/>
                  </a:ext>
                </a:extLst>
              </p:cNvPr>
              <p:cNvSpPr/>
              <p:nvPr/>
            </p:nvSpPr>
            <p:spPr>
              <a:xfrm>
                <a:off x="11881774" y="4698416"/>
                <a:ext cx="720" cy="62668"/>
              </a:xfrm>
              <a:custGeom>
                <a:avLst/>
                <a:gdLst>
                  <a:gd name="connsiteX0" fmla="*/ 361 w 720"/>
                  <a:gd name="connsiteY0" fmla="*/ 62668 h 62668"/>
                  <a:gd name="connsiteX1" fmla="*/ 721 w 720"/>
                  <a:gd name="connsiteY1" fmla="*/ 20890 h 62668"/>
                  <a:gd name="connsiteX2" fmla="*/ 0 w 720"/>
                  <a:gd name="connsiteY2" fmla="*/ 0 h 62668"/>
                  <a:gd name="connsiteX3" fmla="*/ 361 w 720"/>
                  <a:gd name="connsiteY3" fmla="*/ 62668 h 62668"/>
                </a:gdLst>
                <a:ahLst/>
                <a:cxnLst>
                  <a:cxn ang="0">
                    <a:pos x="connsiteX0" y="connsiteY0"/>
                  </a:cxn>
                  <a:cxn ang="0">
                    <a:pos x="connsiteX1" y="connsiteY1"/>
                  </a:cxn>
                  <a:cxn ang="0">
                    <a:pos x="connsiteX2" y="connsiteY2"/>
                  </a:cxn>
                  <a:cxn ang="0">
                    <a:pos x="connsiteX3" y="connsiteY3"/>
                  </a:cxn>
                </a:cxnLst>
                <a:rect l="l" t="t" r="r" b="b"/>
                <a:pathLst>
                  <a:path w="720" h="62668">
                    <a:moveTo>
                      <a:pt x="361" y="62668"/>
                    </a:moveTo>
                    <a:lnTo>
                      <a:pt x="721" y="20890"/>
                    </a:lnTo>
                    <a:lnTo>
                      <a:pt x="0" y="0"/>
                    </a:lnTo>
                    <a:lnTo>
                      <a:pt x="361" y="62668"/>
                    </a:lnTo>
                    <a:close/>
                  </a:path>
                </a:pathLst>
              </a:custGeom>
              <a:solidFill>
                <a:schemeClr val="accent2"/>
              </a:solidFill>
              <a:ln w="0" cap="flat">
                <a:noFill/>
                <a:prstDash val="solid"/>
                <a:miter/>
              </a:ln>
            </p:spPr>
            <p:txBody>
              <a:bodyPr rtlCol="0" anchor="ctr"/>
              <a:lstStyle/>
              <a:p>
                <a:endParaRPr lang="en-US" sz="744"/>
              </a:p>
            </p:txBody>
          </p:sp>
          <p:sp>
            <p:nvSpPr>
              <p:cNvPr id="3142" name="Freeform: Shape 3141">
                <a:extLst>
                  <a:ext uri="{FF2B5EF4-FFF2-40B4-BE49-F238E27FC236}">
                    <a16:creationId xmlns:a16="http://schemas.microsoft.com/office/drawing/2014/main" id="{65D7708A-EE9D-5BCA-D01F-C6664C613B1F}"/>
                  </a:ext>
                </a:extLst>
              </p:cNvPr>
              <p:cNvSpPr/>
              <p:nvPr/>
            </p:nvSpPr>
            <p:spPr>
              <a:xfrm>
                <a:off x="11849720" y="5094955"/>
                <a:ext cx="7923" cy="41953"/>
              </a:xfrm>
              <a:custGeom>
                <a:avLst/>
                <a:gdLst>
                  <a:gd name="connsiteX0" fmla="*/ 1801 w 7923"/>
                  <a:gd name="connsiteY0" fmla="*/ 37457 h 41953"/>
                  <a:gd name="connsiteX1" fmla="*/ 7923 w 7923"/>
                  <a:gd name="connsiteY1" fmla="*/ 0 h 41953"/>
                  <a:gd name="connsiteX2" fmla="*/ 2521 w 7923"/>
                  <a:gd name="connsiteY2" fmla="*/ 29173 h 41953"/>
                  <a:gd name="connsiteX3" fmla="*/ 1080 w 7923"/>
                  <a:gd name="connsiteY3" fmla="*/ 36376 h 41953"/>
                  <a:gd name="connsiteX4" fmla="*/ 0 w 7923"/>
                  <a:gd name="connsiteY4" fmla="*/ 41058 h 41953"/>
                  <a:gd name="connsiteX5" fmla="*/ 1801 w 7923"/>
                  <a:gd name="connsiteY5" fmla="*/ 37097 h 41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23" h="41953">
                    <a:moveTo>
                      <a:pt x="1801" y="37457"/>
                    </a:moveTo>
                    <a:lnTo>
                      <a:pt x="7923" y="0"/>
                    </a:lnTo>
                    <a:cubicBezTo>
                      <a:pt x="7203" y="3602"/>
                      <a:pt x="4682" y="18368"/>
                      <a:pt x="2521" y="29173"/>
                    </a:cubicBezTo>
                    <a:cubicBezTo>
                      <a:pt x="2161" y="32054"/>
                      <a:pt x="1440" y="34576"/>
                      <a:pt x="1080" y="36376"/>
                    </a:cubicBezTo>
                    <a:cubicBezTo>
                      <a:pt x="720" y="38537"/>
                      <a:pt x="360" y="39978"/>
                      <a:pt x="0" y="41058"/>
                    </a:cubicBezTo>
                    <a:cubicBezTo>
                      <a:pt x="0" y="42859"/>
                      <a:pt x="0" y="42139"/>
                      <a:pt x="1801" y="37097"/>
                    </a:cubicBezTo>
                    <a:close/>
                  </a:path>
                </a:pathLst>
              </a:custGeom>
              <a:solidFill>
                <a:schemeClr val="accent2"/>
              </a:solidFill>
              <a:ln w="0" cap="flat">
                <a:noFill/>
                <a:prstDash val="solid"/>
                <a:miter/>
              </a:ln>
            </p:spPr>
            <p:txBody>
              <a:bodyPr rtlCol="0" anchor="ctr"/>
              <a:lstStyle/>
              <a:p>
                <a:endParaRPr lang="en-US" sz="744"/>
              </a:p>
            </p:txBody>
          </p:sp>
          <p:sp>
            <p:nvSpPr>
              <p:cNvPr id="3143" name="Freeform: Shape 3142">
                <a:extLst>
                  <a:ext uri="{FF2B5EF4-FFF2-40B4-BE49-F238E27FC236}">
                    <a16:creationId xmlns:a16="http://schemas.microsoft.com/office/drawing/2014/main" id="{6995FE88-B330-44AB-DCC7-36A132515360}"/>
                  </a:ext>
                </a:extLst>
              </p:cNvPr>
              <p:cNvSpPr/>
              <p:nvPr/>
            </p:nvSpPr>
            <p:spPr>
              <a:xfrm>
                <a:off x="11393394" y="5692825"/>
                <a:ext cx="41418" cy="25931"/>
              </a:xfrm>
              <a:custGeom>
                <a:avLst/>
                <a:gdLst>
                  <a:gd name="connsiteX0" fmla="*/ 37817 w 41418"/>
                  <a:gd name="connsiteY0" fmla="*/ 2161 h 25931"/>
                  <a:gd name="connsiteX1" fmla="*/ 19089 w 41418"/>
                  <a:gd name="connsiteY1" fmla="*/ 14407 h 25931"/>
                  <a:gd name="connsiteX2" fmla="*/ 0 w 41418"/>
                  <a:gd name="connsiteY2" fmla="*/ 25932 h 25931"/>
                  <a:gd name="connsiteX3" fmla="*/ 3962 w 41418"/>
                  <a:gd name="connsiteY3" fmla="*/ 23771 h 25931"/>
                  <a:gd name="connsiteX4" fmla="*/ 23050 w 41418"/>
                  <a:gd name="connsiteY4" fmla="*/ 12245 h 25931"/>
                  <a:gd name="connsiteX5" fmla="*/ 41419 w 41418"/>
                  <a:gd name="connsiteY5" fmla="*/ 0 h 25931"/>
                  <a:gd name="connsiteX6" fmla="*/ 37457 w 41418"/>
                  <a:gd name="connsiteY6" fmla="*/ 2161 h 25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418" h="25931">
                    <a:moveTo>
                      <a:pt x="37817" y="2161"/>
                    </a:moveTo>
                    <a:cubicBezTo>
                      <a:pt x="31694" y="6123"/>
                      <a:pt x="25572" y="10445"/>
                      <a:pt x="19089" y="14407"/>
                    </a:cubicBezTo>
                    <a:lnTo>
                      <a:pt x="0" y="25932"/>
                    </a:lnTo>
                    <a:lnTo>
                      <a:pt x="3962" y="23771"/>
                    </a:lnTo>
                    <a:cubicBezTo>
                      <a:pt x="10445" y="19809"/>
                      <a:pt x="16928" y="16207"/>
                      <a:pt x="23050" y="12245"/>
                    </a:cubicBezTo>
                    <a:lnTo>
                      <a:pt x="41419" y="0"/>
                    </a:lnTo>
                    <a:lnTo>
                      <a:pt x="37457" y="2161"/>
                    </a:lnTo>
                    <a:close/>
                  </a:path>
                </a:pathLst>
              </a:custGeom>
              <a:solidFill>
                <a:schemeClr val="accent2"/>
              </a:solidFill>
              <a:ln w="0" cap="flat">
                <a:noFill/>
                <a:prstDash val="solid"/>
                <a:miter/>
              </a:ln>
            </p:spPr>
            <p:txBody>
              <a:bodyPr rtlCol="0" anchor="ctr"/>
              <a:lstStyle/>
              <a:p>
                <a:endParaRPr lang="en-US" sz="744"/>
              </a:p>
            </p:txBody>
          </p:sp>
          <p:sp>
            <p:nvSpPr>
              <p:cNvPr id="3144" name="Freeform: Shape 3143">
                <a:extLst>
                  <a:ext uri="{FF2B5EF4-FFF2-40B4-BE49-F238E27FC236}">
                    <a16:creationId xmlns:a16="http://schemas.microsoft.com/office/drawing/2014/main" id="{36DE8763-048F-75CE-66E1-874334781B28}"/>
                  </a:ext>
                </a:extLst>
              </p:cNvPr>
              <p:cNvSpPr/>
              <p:nvPr/>
            </p:nvSpPr>
            <p:spPr>
              <a:xfrm>
                <a:off x="11731846" y="5402877"/>
                <a:ext cx="24299" cy="41074"/>
              </a:xfrm>
              <a:custGeom>
                <a:avLst/>
                <a:gdLst>
                  <a:gd name="connsiteX0" fmla="*/ 18829 w 24299"/>
                  <a:gd name="connsiteY0" fmla="*/ 8301 h 41074"/>
                  <a:gd name="connsiteX1" fmla="*/ 19549 w 24299"/>
                  <a:gd name="connsiteY1" fmla="*/ 8301 h 41074"/>
                  <a:gd name="connsiteX2" fmla="*/ 14867 w 24299"/>
                  <a:gd name="connsiteY2" fmla="*/ 16945 h 41074"/>
                  <a:gd name="connsiteX3" fmla="*/ 11985 w 24299"/>
                  <a:gd name="connsiteY3" fmla="*/ 21987 h 41074"/>
                  <a:gd name="connsiteX4" fmla="*/ 8744 w 24299"/>
                  <a:gd name="connsiteY4" fmla="*/ 27029 h 41074"/>
                  <a:gd name="connsiteX5" fmla="*/ 9104 w 24299"/>
                  <a:gd name="connsiteY5" fmla="*/ 27750 h 41074"/>
                  <a:gd name="connsiteX6" fmla="*/ 16667 w 24299"/>
                  <a:gd name="connsiteY6" fmla="*/ 14784 h 41074"/>
                  <a:gd name="connsiteX7" fmla="*/ 21350 w 24299"/>
                  <a:gd name="connsiteY7" fmla="*/ 6140 h 41074"/>
                  <a:gd name="connsiteX8" fmla="*/ 24231 w 24299"/>
                  <a:gd name="connsiteY8" fmla="*/ 17 h 41074"/>
                  <a:gd name="connsiteX9" fmla="*/ 18468 w 24299"/>
                  <a:gd name="connsiteY9" fmla="*/ 7941 h 41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299" h="41074">
                    <a:moveTo>
                      <a:pt x="18829" y="8301"/>
                    </a:moveTo>
                    <a:cubicBezTo>
                      <a:pt x="22430" y="2898"/>
                      <a:pt x="22070" y="4339"/>
                      <a:pt x="19549" y="8301"/>
                    </a:cubicBezTo>
                    <a:cubicBezTo>
                      <a:pt x="18468" y="10462"/>
                      <a:pt x="16667" y="13343"/>
                      <a:pt x="14867" y="16945"/>
                    </a:cubicBezTo>
                    <a:cubicBezTo>
                      <a:pt x="13786" y="18746"/>
                      <a:pt x="13066" y="20186"/>
                      <a:pt x="11985" y="21987"/>
                    </a:cubicBezTo>
                    <a:cubicBezTo>
                      <a:pt x="10905" y="23788"/>
                      <a:pt x="9825" y="25229"/>
                      <a:pt x="8744" y="27029"/>
                    </a:cubicBezTo>
                    <a:cubicBezTo>
                      <a:pt x="460" y="39995"/>
                      <a:pt x="-6023" y="50440"/>
                      <a:pt x="9104" y="27750"/>
                    </a:cubicBezTo>
                    <a:cubicBezTo>
                      <a:pt x="12346" y="22707"/>
                      <a:pt x="14867" y="18385"/>
                      <a:pt x="16667" y="14784"/>
                    </a:cubicBezTo>
                    <a:cubicBezTo>
                      <a:pt x="18468" y="11182"/>
                      <a:pt x="20269" y="8301"/>
                      <a:pt x="21350" y="6140"/>
                    </a:cubicBezTo>
                    <a:cubicBezTo>
                      <a:pt x="23510" y="1818"/>
                      <a:pt x="24591" y="17"/>
                      <a:pt x="24231" y="17"/>
                    </a:cubicBezTo>
                    <a:cubicBezTo>
                      <a:pt x="24231" y="-343"/>
                      <a:pt x="20269" y="5059"/>
                      <a:pt x="18468" y="7941"/>
                    </a:cubicBezTo>
                    <a:close/>
                  </a:path>
                </a:pathLst>
              </a:custGeom>
              <a:solidFill>
                <a:schemeClr val="accent2"/>
              </a:solidFill>
              <a:ln w="0" cap="flat">
                <a:noFill/>
                <a:prstDash val="solid"/>
                <a:miter/>
              </a:ln>
            </p:spPr>
            <p:txBody>
              <a:bodyPr rtlCol="0" anchor="ctr"/>
              <a:lstStyle/>
              <a:p>
                <a:endParaRPr lang="en-US" sz="744"/>
              </a:p>
            </p:txBody>
          </p:sp>
          <p:sp>
            <p:nvSpPr>
              <p:cNvPr id="3145" name="Freeform: Shape 3144">
                <a:extLst>
                  <a:ext uri="{FF2B5EF4-FFF2-40B4-BE49-F238E27FC236}">
                    <a16:creationId xmlns:a16="http://schemas.microsoft.com/office/drawing/2014/main" id="{F3CC5F4D-8275-36D3-FAAF-3822BFBCB882}"/>
                  </a:ext>
                </a:extLst>
              </p:cNvPr>
              <p:cNvSpPr/>
              <p:nvPr/>
            </p:nvSpPr>
            <p:spPr>
              <a:xfrm>
                <a:off x="11320641" y="5772421"/>
                <a:ext cx="17287" cy="7923"/>
              </a:xfrm>
              <a:custGeom>
                <a:avLst/>
                <a:gdLst>
                  <a:gd name="connsiteX0" fmla="*/ 17288 w 17287"/>
                  <a:gd name="connsiteY0" fmla="*/ 0 h 7923"/>
                  <a:gd name="connsiteX1" fmla="*/ 0 w 17287"/>
                  <a:gd name="connsiteY1" fmla="*/ 7924 h 7923"/>
                  <a:gd name="connsiteX2" fmla="*/ 17288 w 17287"/>
                  <a:gd name="connsiteY2" fmla="*/ 0 h 7923"/>
                </a:gdLst>
                <a:ahLst/>
                <a:cxnLst>
                  <a:cxn ang="0">
                    <a:pos x="connsiteX0" y="connsiteY0"/>
                  </a:cxn>
                  <a:cxn ang="0">
                    <a:pos x="connsiteX1" y="connsiteY1"/>
                  </a:cxn>
                  <a:cxn ang="0">
                    <a:pos x="connsiteX2" y="connsiteY2"/>
                  </a:cxn>
                </a:cxnLst>
                <a:rect l="l" t="t" r="r" b="b"/>
                <a:pathLst>
                  <a:path w="17287" h="7923">
                    <a:moveTo>
                      <a:pt x="17288" y="0"/>
                    </a:moveTo>
                    <a:cubicBezTo>
                      <a:pt x="11525" y="2521"/>
                      <a:pt x="5763" y="5402"/>
                      <a:pt x="0" y="7924"/>
                    </a:cubicBezTo>
                    <a:cubicBezTo>
                      <a:pt x="6843" y="4682"/>
                      <a:pt x="12606" y="2161"/>
                      <a:pt x="17288" y="0"/>
                    </a:cubicBezTo>
                    <a:close/>
                  </a:path>
                </a:pathLst>
              </a:custGeom>
              <a:solidFill>
                <a:schemeClr val="accent2"/>
              </a:solidFill>
              <a:ln w="0" cap="flat">
                <a:noFill/>
                <a:prstDash val="solid"/>
                <a:miter/>
              </a:ln>
            </p:spPr>
            <p:txBody>
              <a:bodyPr rtlCol="0" anchor="ctr"/>
              <a:lstStyle/>
              <a:p>
                <a:endParaRPr lang="en-US" sz="744"/>
              </a:p>
            </p:txBody>
          </p:sp>
          <p:sp>
            <p:nvSpPr>
              <p:cNvPr id="3146" name="Freeform: Shape 3145">
                <a:extLst>
                  <a:ext uri="{FF2B5EF4-FFF2-40B4-BE49-F238E27FC236}">
                    <a16:creationId xmlns:a16="http://schemas.microsoft.com/office/drawing/2014/main" id="{7A167A25-D121-EC10-B514-AE6D5D58D936}"/>
                  </a:ext>
                </a:extLst>
              </p:cNvPr>
              <p:cNvSpPr/>
              <p:nvPr/>
            </p:nvSpPr>
            <p:spPr>
              <a:xfrm>
                <a:off x="11337929" y="5748650"/>
                <a:ext cx="48261" cy="23770"/>
              </a:xfrm>
              <a:custGeom>
                <a:avLst/>
                <a:gdLst>
                  <a:gd name="connsiteX0" fmla="*/ 0 w 48261"/>
                  <a:gd name="connsiteY0" fmla="*/ 23771 h 23770"/>
                  <a:gd name="connsiteX1" fmla="*/ 13686 w 48261"/>
                  <a:gd name="connsiteY1" fmla="*/ 17648 h 23770"/>
                  <a:gd name="connsiteX2" fmla="*/ 26652 w 48261"/>
                  <a:gd name="connsiteY2" fmla="*/ 11165 h 23770"/>
                  <a:gd name="connsiteX3" fmla="*/ 48262 w 48261"/>
                  <a:gd name="connsiteY3" fmla="*/ 0 h 23770"/>
                  <a:gd name="connsiteX4" fmla="*/ 22330 w 48261"/>
                  <a:gd name="connsiteY4" fmla="*/ 12606 h 23770"/>
                  <a:gd name="connsiteX5" fmla="*/ 11885 w 48261"/>
                  <a:gd name="connsiteY5" fmla="*/ 18008 h 23770"/>
                  <a:gd name="connsiteX6" fmla="*/ 0 w 48261"/>
                  <a:gd name="connsiteY6" fmla="*/ 23771 h 23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61" h="23770">
                    <a:moveTo>
                      <a:pt x="0" y="23771"/>
                    </a:moveTo>
                    <a:cubicBezTo>
                      <a:pt x="4682" y="21610"/>
                      <a:pt x="9004" y="19809"/>
                      <a:pt x="13686" y="17648"/>
                    </a:cubicBezTo>
                    <a:cubicBezTo>
                      <a:pt x="18008" y="15487"/>
                      <a:pt x="22330" y="13326"/>
                      <a:pt x="26652" y="11165"/>
                    </a:cubicBezTo>
                    <a:cubicBezTo>
                      <a:pt x="34936" y="7203"/>
                      <a:pt x="42499" y="3241"/>
                      <a:pt x="48262" y="0"/>
                    </a:cubicBezTo>
                    <a:cubicBezTo>
                      <a:pt x="37097" y="5402"/>
                      <a:pt x="29533" y="9004"/>
                      <a:pt x="22330" y="12606"/>
                    </a:cubicBezTo>
                    <a:cubicBezTo>
                      <a:pt x="18728" y="14407"/>
                      <a:pt x="15487" y="16207"/>
                      <a:pt x="11885" y="18008"/>
                    </a:cubicBezTo>
                    <a:cubicBezTo>
                      <a:pt x="8284" y="19809"/>
                      <a:pt x="4322" y="21610"/>
                      <a:pt x="0" y="23771"/>
                    </a:cubicBezTo>
                    <a:close/>
                  </a:path>
                </a:pathLst>
              </a:custGeom>
              <a:solidFill>
                <a:schemeClr val="accent2"/>
              </a:solidFill>
              <a:ln w="0" cap="flat">
                <a:noFill/>
                <a:prstDash val="solid"/>
                <a:miter/>
              </a:ln>
            </p:spPr>
            <p:txBody>
              <a:bodyPr rtlCol="0" anchor="ctr"/>
              <a:lstStyle/>
              <a:p>
                <a:endParaRPr lang="en-US" sz="744"/>
              </a:p>
            </p:txBody>
          </p:sp>
          <p:sp>
            <p:nvSpPr>
              <p:cNvPr id="3147" name="Freeform: Shape 3146">
                <a:extLst>
                  <a:ext uri="{FF2B5EF4-FFF2-40B4-BE49-F238E27FC236}">
                    <a16:creationId xmlns:a16="http://schemas.microsoft.com/office/drawing/2014/main" id="{BC1FB388-8B6D-C765-7FDD-0E7BCBCD57C6}"/>
                  </a:ext>
                </a:extLst>
              </p:cNvPr>
              <p:cNvSpPr/>
              <p:nvPr/>
            </p:nvSpPr>
            <p:spPr>
              <a:xfrm>
                <a:off x="11119788" y="5828246"/>
                <a:ext cx="56787" cy="13686"/>
              </a:xfrm>
              <a:custGeom>
                <a:avLst/>
                <a:gdLst>
                  <a:gd name="connsiteX0" fmla="*/ 963 w 56787"/>
                  <a:gd name="connsiteY0" fmla="*/ 13686 h 13686"/>
                  <a:gd name="connsiteX1" fmla="*/ 18971 w 56787"/>
                  <a:gd name="connsiteY1" fmla="*/ 10445 h 13686"/>
                  <a:gd name="connsiteX2" fmla="*/ 9606 w 56787"/>
                  <a:gd name="connsiteY2" fmla="*/ 12606 h 13686"/>
                  <a:gd name="connsiteX3" fmla="*/ 25814 w 56787"/>
                  <a:gd name="connsiteY3" fmla="*/ 8644 h 13686"/>
                  <a:gd name="connsiteX4" fmla="*/ 45623 w 56787"/>
                  <a:gd name="connsiteY4" fmla="*/ 3242 h 13686"/>
                  <a:gd name="connsiteX5" fmla="*/ 56788 w 56787"/>
                  <a:gd name="connsiteY5" fmla="*/ 0 h 13686"/>
                  <a:gd name="connsiteX6" fmla="*/ 41661 w 56787"/>
                  <a:gd name="connsiteY6" fmla="*/ 3962 h 13686"/>
                  <a:gd name="connsiteX7" fmla="*/ 22212 w 56787"/>
                  <a:gd name="connsiteY7" fmla="*/ 8644 h 13686"/>
                  <a:gd name="connsiteX8" fmla="*/ 8166 w 56787"/>
                  <a:gd name="connsiteY8" fmla="*/ 11525 h 13686"/>
                  <a:gd name="connsiteX9" fmla="*/ 1323 w 56787"/>
                  <a:gd name="connsiteY9" fmla="*/ 13326 h 13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87" h="13686">
                    <a:moveTo>
                      <a:pt x="963" y="13686"/>
                    </a:moveTo>
                    <a:lnTo>
                      <a:pt x="18971" y="10445"/>
                    </a:lnTo>
                    <a:cubicBezTo>
                      <a:pt x="9967" y="12606"/>
                      <a:pt x="7445" y="12966"/>
                      <a:pt x="9606" y="12606"/>
                    </a:cubicBezTo>
                    <a:cubicBezTo>
                      <a:pt x="11407" y="12246"/>
                      <a:pt x="17890" y="11165"/>
                      <a:pt x="25814" y="8644"/>
                    </a:cubicBezTo>
                    <a:cubicBezTo>
                      <a:pt x="44542" y="4322"/>
                      <a:pt x="43462" y="3962"/>
                      <a:pt x="45623" y="3242"/>
                    </a:cubicBezTo>
                    <a:cubicBezTo>
                      <a:pt x="49224" y="2161"/>
                      <a:pt x="52826" y="1080"/>
                      <a:pt x="56788" y="0"/>
                    </a:cubicBezTo>
                    <a:cubicBezTo>
                      <a:pt x="51025" y="1441"/>
                      <a:pt x="45983" y="2881"/>
                      <a:pt x="41661" y="3962"/>
                    </a:cubicBezTo>
                    <a:cubicBezTo>
                      <a:pt x="34458" y="5763"/>
                      <a:pt x="27975" y="7203"/>
                      <a:pt x="22212" y="8644"/>
                    </a:cubicBezTo>
                    <a:cubicBezTo>
                      <a:pt x="16449" y="10085"/>
                      <a:pt x="11767" y="10805"/>
                      <a:pt x="8166" y="11525"/>
                    </a:cubicBezTo>
                    <a:cubicBezTo>
                      <a:pt x="963" y="12966"/>
                      <a:pt x="-1919" y="13686"/>
                      <a:pt x="1323" y="13326"/>
                    </a:cubicBezTo>
                    <a:close/>
                  </a:path>
                </a:pathLst>
              </a:custGeom>
              <a:solidFill>
                <a:schemeClr val="accent2"/>
              </a:solidFill>
              <a:ln w="0" cap="flat">
                <a:noFill/>
                <a:prstDash val="solid"/>
                <a:miter/>
              </a:ln>
            </p:spPr>
            <p:txBody>
              <a:bodyPr rtlCol="0" anchor="ctr"/>
              <a:lstStyle/>
              <a:p>
                <a:endParaRPr lang="en-US" sz="744"/>
              </a:p>
            </p:txBody>
          </p:sp>
          <p:sp>
            <p:nvSpPr>
              <p:cNvPr id="3148" name="Freeform: Shape 3147">
                <a:extLst>
                  <a:ext uri="{FF2B5EF4-FFF2-40B4-BE49-F238E27FC236}">
                    <a16:creationId xmlns:a16="http://schemas.microsoft.com/office/drawing/2014/main" id="{AB04554A-1A4E-4952-4F07-B0995B646136}"/>
                  </a:ext>
                </a:extLst>
              </p:cNvPr>
              <p:cNvSpPr/>
              <p:nvPr/>
            </p:nvSpPr>
            <p:spPr>
              <a:xfrm>
                <a:off x="10897450" y="6226226"/>
                <a:ext cx="141543" cy="48621"/>
              </a:xfrm>
              <a:custGeom>
                <a:avLst/>
                <a:gdLst>
                  <a:gd name="connsiteX0" fmla="*/ 0 w 141543"/>
                  <a:gd name="connsiteY0" fmla="*/ 0 h 48621"/>
                  <a:gd name="connsiteX1" fmla="*/ 20529 w 141543"/>
                  <a:gd name="connsiteY1" fmla="*/ 8644 h 48621"/>
                  <a:gd name="connsiteX2" fmla="*/ 37457 w 141543"/>
                  <a:gd name="connsiteY2" fmla="*/ 15487 h 48621"/>
                  <a:gd name="connsiteX3" fmla="*/ 60507 w 141543"/>
                  <a:gd name="connsiteY3" fmla="*/ 24851 h 48621"/>
                  <a:gd name="connsiteX4" fmla="*/ 72753 w 141543"/>
                  <a:gd name="connsiteY4" fmla="*/ 30974 h 48621"/>
                  <a:gd name="connsiteX5" fmla="*/ 124616 w 141543"/>
                  <a:gd name="connsiteY5" fmla="*/ 47181 h 48621"/>
                  <a:gd name="connsiteX6" fmla="*/ 128218 w 141543"/>
                  <a:gd name="connsiteY6" fmla="*/ 48261 h 48621"/>
                  <a:gd name="connsiteX7" fmla="*/ 129659 w 141543"/>
                  <a:gd name="connsiteY7" fmla="*/ 48622 h 48621"/>
                  <a:gd name="connsiteX8" fmla="*/ 130379 w 141543"/>
                  <a:gd name="connsiteY8" fmla="*/ 48622 h 48621"/>
                  <a:gd name="connsiteX9" fmla="*/ 133260 w 141543"/>
                  <a:gd name="connsiteY9" fmla="*/ 48622 h 48621"/>
                  <a:gd name="connsiteX10" fmla="*/ 141544 w 141543"/>
                  <a:gd name="connsiteY10" fmla="*/ 46461 h 48621"/>
                  <a:gd name="connsiteX11" fmla="*/ 132179 w 141543"/>
                  <a:gd name="connsiteY11" fmla="*/ 47901 h 48621"/>
                  <a:gd name="connsiteX12" fmla="*/ 130379 w 141543"/>
                  <a:gd name="connsiteY12" fmla="*/ 47901 h 48621"/>
                  <a:gd name="connsiteX13" fmla="*/ 128578 w 141543"/>
                  <a:gd name="connsiteY13" fmla="*/ 47181 h 48621"/>
                  <a:gd name="connsiteX14" fmla="*/ 126057 w 141543"/>
                  <a:gd name="connsiteY14" fmla="*/ 46461 h 48621"/>
                  <a:gd name="connsiteX15" fmla="*/ 116693 w 141543"/>
                  <a:gd name="connsiteY15" fmla="*/ 43220 h 48621"/>
                  <a:gd name="connsiteX16" fmla="*/ 83558 w 141543"/>
                  <a:gd name="connsiteY16" fmla="*/ 32054 h 48621"/>
                  <a:gd name="connsiteX17" fmla="*/ 66630 w 141543"/>
                  <a:gd name="connsiteY17" fmla="*/ 26292 h 48621"/>
                  <a:gd name="connsiteX18" fmla="*/ 48262 w 141543"/>
                  <a:gd name="connsiteY18" fmla="*/ 19088 h 48621"/>
                  <a:gd name="connsiteX19" fmla="*/ 26292 w 141543"/>
                  <a:gd name="connsiteY19" fmla="*/ 10805 h 48621"/>
                  <a:gd name="connsiteX20" fmla="*/ 13686 w 141543"/>
                  <a:gd name="connsiteY20" fmla="*/ 6123 h 48621"/>
                  <a:gd name="connsiteX21" fmla="*/ 0 w 141543"/>
                  <a:gd name="connsiteY21" fmla="*/ 360 h 4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1543" h="48621">
                    <a:moveTo>
                      <a:pt x="0" y="0"/>
                    </a:moveTo>
                    <a:cubicBezTo>
                      <a:pt x="7563" y="3241"/>
                      <a:pt x="14046" y="6483"/>
                      <a:pt x="20529" y="8644"/>
                    </a:cubicBezTo>
                    <a:cubicBezTo>
                      <a:pt x="26652" y="11165"/>
                      <a:pt x="32415" y="13326"/>
                      <a:pt x="37457" y="15487"/>
                    </a:cubicBezTo>
                    <a:cubicBezTo>
                      <a:pt x="47541" y="19448"/>
                      <a:pt x="55105" y="22690"/>
                      <a:pt x="60507" y="24851"/>
                    </a:cubicBezTo>
                    <a:cubicBezTo>
                      <a:pt x="71672" y="29533"/>
                      <a:pt x="74553" y="30614"/>
                      <a:pt x="72753" y="30974"/>
                    </a:cubicBezTo>
                    <a:cubicBezTo>
                      <a:pt x="102286" y="41058"/>
                      <a:pt x="114892" y="44660"/>
                      <a:pt x="124616" y="47181"/>
                    </a:cubicBezTo>
                    <a:cubicBezTo>
                      <a:pt x="125697" y="47181"/>
                      <a:pt x="127137" y="47901"/>
                      <a:pt x="128218" y="48261"/>
                    </a:cubicBezTo>
                    <a:cubicBezTo>
                      <a:pt x="128578" y="48261"/>
                      <a:pt x="129659" y="48261"/>
                      <a:pt x="129659" y="48622"/>
                    </a:cubicBezTo>
                    <a:cubicBezTo>
                      <a:pt x="129659" y="48622"/>
                      <a:pt x="130019" y="48622"/>
                      <a:pt x="130379" y="48622"/>
                    </a:cubicBezTo>
                    <a:cubicBezTo>
                      <a:pt x="131099" y="48622"/>
                      <a:pt x="132179" y="48622"/>
                      <a:pt x="133260" y="48622"/>
                    </a:cubicBezTo>
                    <a:cubicBezTo>
                      <a:pt x="135781" y="48622"/>
                      <a:pt x="137942" y="48261"/>
                      <a:pt x="141544" y="46461"/>
                    </a:cubicBezTo>
                    <a:cubicBezTo>
                      <a:pt x="138302" y="47901"/>
                      <a:pt x="135421" y="48261"/>
                      <a:pt x="132179" y="47901"/>
                    </a:cubicBezTo>
                    <a:cubicBezTo>
                      <a:pt x="131459" y="47901"/>
                      <a:pt x="131099" y="47901"/>
                      <a:pt x="130379" y="47901"/>
                    </a:cubicBezTo>
                    <a:lnTo>
                      <a:pt x="128578" y="47181"/>
                    </a:lnTo>
                    <a:cubicBezTo>
                      <a:pt x="127858" y="47181"/>
                      <a:pt x="126777" y="46821"/>
                      <a:pt x="126057" y="46461"/>
                    </a:cubicBezTo>
                    <a:cubicBezTo>
                      <a:pt x="122815" y="45380"/>
                      <a:pt x="119934" y="44300"/>
                      <a:pt x="116693" y="43220"/>
                    </a:cubicBezTo>
                    <a:cubicBezTo>
                      <a:pt x="104807" y="39257"/>
                      <a:pt x="94362" y="35656"/>
                      <a:pt x="83558" y="32054"/>
                    </a:cubicBezTo>
                    <a:cubicBezTo>
                      <a:pt x="78155" y="30253"/>
                      <a:pt x="72393" y="28452"/>
                      <a:pt x="66630" y="26292"/>
                    </a:cubicBezTo>
                    <a:cubicBezTo>
                      <a:pt x="60867" y="24131"/>
                      <a:pt x="54745" y="21610"/>
                      <a:pt x="48262" y="19088"/>
                    </a:cubicBezTo>
                    <a:cubicBezTo>
                      <a:pt x="41419" y="16567"/>
                      <a:pt x="34215" y="13686"/>
                      <a:pt x="26292" y="10805"/>
                    </a:cubicBezTo>
                    <a:cubicBezTo>
                      <a:pt x="22330" y="9364"/>
                      <a:pt x="18008" y="7563"/>
                      <a:pt x="13686" y="6123"/>
                    </a:cubicBezTo>
                    <a:cubicBezTo>
                      <a:pt x="9364" y="4322"/>
                      <a:pt x="4682" y="2161"/>
                      <a:pt x="0" y="360"/>
                    </a:cubicBezTo>
                    <a:close/>
                  </a:path>
                </a:pathLst>
              </a:custGeom>
              <a:solidFill>
                <a:schemeClr val="accent2"/>
              </a:solidFill>
              <a:ln w="0" cap="flat">
                <a:noFill/>
                <a:prstDash val="solid"/>
                <a:miter/>
              </a:ln>
            </p:spPr>
            <p:txBody>
              <a:bodyPr rtlCol="0" anchor="ctr"/>
              <a:lstStyle/>
              <a:p>
                <a:endParaRPr lang="en-US" sz="744"/>
              </a:p>
            </p:txBody>
          </p:sp>
          <p:sp>
            <p:nvSpPr>
              <p:cNvPr id="3149" name="Freeform: Shape 3148">
                <a:extLst>
                  <a:ext uri="{FF2B5EF4-FFF2-40B4-BE49-F238E27FC236}">
                    <a16:creationId xmlns:a16="http://schemas.microsoft.com/office/drawing/2014/main" id="{34820678-745A-40C5-9C2B-D82D061866FE}"/>
                  </a:ext>
                </a:extLst>
              </p:cNvPr>
              <p:cNvSpPr/>
              <p:nvPr/>
            </p:nvSpPr>
            <p:spPr>
              <a:xfrm>
                <a:off x="11038633" y="6266204"/>
                <a:ext cx="7203" cy="6482"/>
              </a:xfrm>
              <a:custGeom>
                <a:avLst/>
                <a:gdLst>
                  <a:gd name="connsiteX0" fmla="*/ 0 w 7203"/>
                  <a:gd name="connsiteY0" fmla="*/ 6483 h 6482"/>
                  <a:gd name="connsiteX1" fmla="*/ 7203 w 7203"/>
                  <a:gd name="connsiteY1" fmla="*/ 0 h 6482"/>
                  <a:gd name="connsiteX2" fmla="*/ 0 w 7203"/>
                  <a:gd name="connsiteY2" fmla="*/ 6483 h 6482"/>
                </a:gdLst>
                <a:ahLst/>
                <a:cxnLst>
                  <a:cxn ang="0">
                    <a:pos x="connsiteX0" y="connsiteY0"/>
                  </a:cxn>
                  <a:cxn ang="0">
                    <a:pos x="connsiteX1" y="connsiteY1"/>
                  </a:cxn>
                  <a:cxn ang="0">
                    <a:pos x="connsiteX2" y="connsiteY2"/>
                  </a:cxn>
                </a:cxnLst>
                <a:rect l="l" t="t" r="r" b="b"/>
                <a:pathLst>
                  <a:path w="7203" h="6482">
                    <a:moveTo>
                      <a:pt x="0" y="6483"/>
                    </a:moveTo>
                    <a:cubicBezTo>
                      <a:pt x="2881" y="5042"/>
                      <a:pt x="5042" y="3242"/>
                      <a:pt x="7203" y="0"/>
                    </a:cubicBezTo>
                    <a:cubicBezTo>
                      <a:pt x="5042" y="3602"/>
                      <a:pt x="2521" y="5042"/>
                      <a:pt x="0" y="6483"/>
                    </a:cubicBezTo>
                    <a:close/>
                  </a:path>
                </a:pathLst>
              </a:custGeom>
              <a:solidFill>
                <a:schemeClr val="accent2"/>
              </a:solidFill>
              <a:ln w="0" cap="flat">
                <a:noFill/>
                <a:prstDash val="solid"/>
                <a:miter/>
              </a:ln>
            </p:spPr>
            <p:txBody>
              <a:bodyPr rtlCol="0" anchor="ctr"/>
              <a:lstStyle/>
              <a:p>
                <a:endParaRPr lang="en-US" sz="744"/>
              </a:p>
            </p:txBody>
          </p:sp>
          <p:sp>
            <p:nvSpPr>
              <p:cNvPr id="3150" name="Freeform: Shape 3149">
                <a:extLst>
                  <a:ext uri="{FF2B5EF4-FFF2-40B4-BE49-F238E27FC236}">
                    <a16:creationId xmlns:a16="http://schemas.microsoft.com/office/drawing/2014/main" id="{BA1EDE2D-1A03-D18E-6E1E-3A82AABE35D6}"/>
                  </a:ext>
                </a:extLst>
              </p:cNvPr>
              <p:cNvSpPr/>
              <p:nvPr/>
            </p:nvSpPr>
            <p:spPr>
              <a:xfrm>
                <a:off x="11342251" y="5768459"/>
                <a:ext cx="37096" cy="20169"/>
              </a:xfrm>
              <a:custGeom>
                <a:avLst/>
                <a:gdLst>
                  <a:gd name="connsiteX0" fmla="*/ 37097 w 37096"/>
                  <a:gd name="connsiteY0" fmla="*/ 0 h 20169"/>
                  <a:gd name="connsiteX1" fmla="*/ 18728 w 37096"/>
                  <a:gd name="connsiteY1" fmla="*/ 10445 h 20169"/>
                  <a:gd name="connsiteX2" fmla="*/ 14046 w 37096"/>
                  <a:gd name="connsiteY2" fmla="*/ 12966 h 20169"/>
                  <a:gd name="connsiteX3" fmla="*/ 9364 w 37096"/>
                  <a:gd name="connsiteY3" fmla="*/ 15487 h 20169"/>
                  <a:gd name="connsiteX4" fmla="*/ 0 w 37096"/>
                  <a:gd name="connsiteY4" fmla="*/ 20169 h 20169"/>
                  <a:gd name="connsiteX5" fmla="*/ 14046 w 37096"/>
                  <a:gd name="connsiteY5" fmla="*/ 13686 h 20169"/>
                  <a:gd name="connsiteX6" fmla="*/ 37097 w 37096"/>
                  <a:gd name="connsiteY6" fmla="*/ 0 h 20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6" h="20169">
                    <a:moveTo>
                      <a:pt x="37097" y="0"/>
                    </a:moveTo>
                    <a:lnTo>
                      <a:pt x="18728" y="10445"/>
                    </a:lnTo>
                    <a:lnTo>
                      <a:pt x="14046" y="12966"/>
                    </a:lnTo>
                    <a:lnTo>
                      <a:pt x="9364" y="15487"/>
                    </a:lnTo>
                    <a:lnTo>
                      <a:pt x="0" y="20169"/>
                    </a:lnTo>
                    <a:lnTo>
                      <a:pt x="14046" y="13686"/>
                    </a:lnTo>
                    <a:lnTo>
                      <a:pt x="37097" y="0"/>
                    </a:lnTo>
                    <a:close/>
                  </a:path>
                </a:pathLst>
              </a:custGeom>
              <a:solidFill>
                <a:schemeClr val="accent2"/>
              </a:solidFill>
              <a:ln w="0" cap="flat">
                <a:noFill/>
                <a:prstDash val="solid"/>
                <a:miter/>
              </a:ln>
            </p:spPr>
            <p:txBody>
              <a:bodyPr rtlCol="0" anchor="ctr"/>
              <a:lstStyle/>
              <a:p>
                <a:endParaRPr lang="en-US" sz="744"/>
              </a:p>
            </p:txBody>
          </p:sp>
          <p:sp>
            <p:nvSpPr>
              <p:cNvPr id="3151" name="Freeform: Shape 3150">
                <a:extLst>
                  <a:ext uri="{FF2B5EF4-FFF2-40B4-BE49-F238E27FC236}">
                    <a16:creationId xmlns:a16="http://schemas.microsoft.com/office/drawing/2014/main" id="{B4C1C31A-8A51-5D96-A0E9-41A03D603908}"/>
                  </a:ext>
                </a:extLst>
              </p:cNvPr>
              <p:cNvSpPr/>
              <p:nvPr/>
            </p:nvSpPr>
            <p:spPr>
              <a:xfrm>
                <a:off x="10808512" y="6183658"/>
                <a:ext cx="38338" cy="19517"/>
              </a:xfrm>
              <a:custGeom>
                <a:avLst/>
                <a:gdLst>
                  <a:gd name="connsiteX0" fmla="*/ 1418 w 38338"/>
                  <a:gd name="connsiteY0" fmla="*/ 788 h 19517"/>
                  <a:gd name="connsiteX1" fmla="*/ 38155 w 38338"/>
                  <a:gd name="connsiteY1" fmla="*/ 19517 h 19517"/>
                  <a:gd name="connsiteX2" fmla="*/ 1418 w 38338"/>
                  <a:gd name="connsiteY2" fmla="*/ 788 h 19517"/>
                </a:gdLst>
                <a:ahLst/>
                <a:cxnLst>
                  <a:cxn ang="0">
                    <a:pos x="connsiteX0" y="connsiteY0"/>
                  </a:cxn>
                  <a:cxn ang="0">
                    <a:pos x="connsiteX1" y="connsiteY1"/>
                  </a:cxn>
                  <a:cxn ang="0">
                    <a:pos x="connsiteX2" y="connsiteY2"/>
                  </a:cxn>
                </a:cxnLst>
                <a:rect l="l" t="t" r="r" b="b"/>
                <a:pathLst>
                  <a:path w="38338" h="19517">
                    <a:moveTo>
                      <a:pt x="1418" y="788"/>
                    </a:moveTo>
                    <a:cubicBezTo>
                      <a:pt x="12223" y="6191"/>
                      <a:pt x="29511" y="14835"/>
                      <a:pt x="38155" y="19517"/>
                    </a:cubicBezTo>
                    <a:cubicBezTo>
                      <a:pt x="41757" y="19517"/>
                      <a:pt x="-9026" y="-4614"/>
                      <a:pt x="1418" y="788"/>
                    </a:cubicBezTo>
                    <a:close/>
                  </a:path>
                </a:pathLst>
              </a:custGeom>
              <a:solidFill>
                <a:schemeClr val="accent2"/>
              </a:solidFill>
              <a:ln w="0" cap="flat">
                <a:noFill/>
                <a:prstDash val="solid"/>
                <a:miter/>
              </a:ln>
            </p:spPr>
            <p:txBody>
              <a:bodyPr rtlCol="0" anchor="ctr"/>
              <a:lstStyle/>
              <a:p>
                <a:endParaRPr lang="en-US" sz="744"/>
              </a:p>
            </p:txBody>
          </p:sp>
          <p:sp>
            <p:nvSpPr>
              <p:cNvPr id="3152" name="Freeform: Shape 3151">
                <a:extLst>
                  <a:ext uri="{FF2B5EF4-FFF2-40B4-BE49-F238E27FC236}">
                    <a16:creationId xmlns:a16="http://schemas.microsoft.com/office/drawing/2014/main" id="{861DEEC3-2ED3-1EA9-276A-0E40A7F61298}"/>
                  </a:ext>
                </a:extLst>
              </p:cNvPr>
              <p:cNvSpPr/>
              <p:nvPr/>
            </p:nvSpPr>
            <p:spPr>
              <a:xfrm>
                <a:off x="11036473" y="6253958"/>
                <a:ext cx="37962" cy="45380"/>
              </a:xfrm>
              <a:custGeom>
                <a:avLst/>
                <a:gdLst>
                  <a:gd name="connsiteX0" fmla="*/ 0 w 37962"/>
                  <a:gd name="connsiteY0" fmla="*/ 45380 h 45380"/>
                  <a:gd name="connsiteX1" fmla="*/ 10445 w 37962"/>
                  <a:gd name="connsiteY1" fmla="*/ 43220 h 45380"/>
                  <a:gd name="connsiteX2" fmla="*/ 25571 w 37962"/>
                  <a:gd name="connsiteY2" fmla="*/ 33495 h 45380"/>
                  <a:gd name="connsiteX3" fmla="*/ 36016 w 37962"/>
                  <a:gd name="connsiteY3" fmla="*/ 16207 h 45380"/>
                  <a:gd name="connsiteX4" fmla="*/ 37817 w 37962"/>
                  <a:gd name="connsiteY4" fmla="*/ 0 h 45380"/>
                  <a:gd name="connsiteX5" fmla="*/ 26652 w 37962"/>
                  <a:gd name="connsiteY5" fmla="*/ 30974 h 45380"/>
                  <a:gd name="connsiteX6" fmla="*/ 0 w 37962"/>
                  <a:gd name="connsiteY6" fmla="*/ 45380 h 45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962" h="45380">
                    <a:moveTo>
                      <a:pt x="0" y="45380"/>
                    </a:moveTo>
                    <a:cubicBezTo>
                      <a:pt x="1801" y="45380"/>
                      <a:pt x="5402" y="45380"/>
                      <a:pt x="10445" y="43220"/>
                    </a:cubicBezTo>
                    <a:cubicBezTo>
                      <a:pt x="15127" y="41419"/>
                      <a:pt x="20889" y="38177"/>
                      <a:pt x="25571" y="33495"/>
                    </a:cubicBezTo>
                    <a:cubicBezTo>
                      <a:pt x="30254" y="28813"/>
                      <a:pt x="33855" y="22330"/>
                      <a:pt x="36016" y="16207"/>
                    </a:cubicBezTo>
                    <a:cubicBezTo>
                      <a:pt x="37817" y="10085"/>
                      <a:pt x="38177" y="3962"/>
                      <a:pt x="37817" y="0"/>
                    </a:cubicBezTo>
                    <a:cubicBezTo>
                      <a:pt x="38898" y="12246"/>
                      <a:pt x="33855" y="23411"/>
                      <a:pt x="26652" y="30974"/>
                    </a:cubicBezTo>
                    <a:cubicBezTo>
                      <a:pt x="19449" y="38537"/>
                      <a:pt x="10085" y="43220"/>
                      <a:pt x="0" y="45380"/>
                    </a:cubicBezTo>
                    <a:close/>
                  </a:path>
                </a:pathLst>
              </a:custGeom>
              <a:solidFill>
                <a:schemeClr val="accent2"/>
              </a:solidFill>
              <a:ln w="0" cap="flat">
                <a:noFill/>
                <a:prstDash val="solid"/>
                <a:miter/>
              </a:ln>
            </p:spPr>
            <p:txBody>
              <a:bodyPr rtlCol="0" anchor="ctr"/>
              <a:lstStyle/>
              <a:p>
                <a:endParaRPr lang="en-US" sz="744"/>
              </a:p>
            </p:txBody>
          </p:sp>
          <p:sp>
            <p:nvSpPr>
              <p:cNvPr id="3153" name="Freeform: Shape 3152">
                <a:extLst>
                  <a:ext uri="{FF2B5EF4-FFF2-40B4-BE49-F238E27FC236}">
                    <a16:creationId xmlns:a16="http://schemas.microsoft.com/office/drawing/2014/main" id="{9C52A539-DA32-258F-69FD-64F08FCDAA59}"/>
                  </a:ext>
                </a:extLst>
              </p:cNvPr>
              <p:cNvSpPr/>
              <p:nvPr/>
            </p:nvSpPr>
            <p:spPr>
              <a:xfrm>
                <a:off x="10648217" y="6089004"/>
                <a:ext cx="33855" cy="24906"/>
              </a:xfrm>
              <a:custGeom>
                <a:avLst/>
                <a:gdLst>
                  <a:gd name="connsiteX0" fmla="*/ 360 w 33855"/>
                  <a:gd name="connsiteY0" fmla="*/ 0 h 24906"/>
                  <a:gd name="connsiteX1" fmla="*/ 17288 w 33855"/>
                  <a:gd name="connsiteY1" fmla="*/ 15127 h 24906"/>
                  <a:gd name="connsiteX2" fmla="*/ 28093 w 33855"/>
                  <a:gd name="connsiteY2" fmla="*/ 21970 h 24906"/>
                  <a:gd name="connsiteX3" fmla="*/ 33855 w 33855"/>
                  <a:gd name="connsiteY3" fmla="*/ 24851 h 24906"/>
                  <a:gd name="connsiteX4" fmla="*/ 26652 w 33855"/>
                  <a:gd name="connsiteY4" fmla="*/ 19449 h 24906"/>
                  <a:gd name="connsiteX5" fmla="*/ 16207 w 33855"/>
                  <a:gd name="connsiteY5" fmla="*/ 11885 h 24906"/>
                  <a:gd name="connsiteX6" fmla="*/ 0 w 33855"/>
                  <a:gd name="connsiteY6" fmla="*/ 0 h 24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55" h="24906">
                    <a:moveTo>
                      <a:pt x="360" y="0"/>
                    </a:moveTo>
                    <a:cubicBezTo>
                      <a:pt x="10085" y="7203"/>
                      <a:pt x="24491" y="19089"/>
                      <a:pt x="17288" y="15127"/>
                    </a:cubicBezTo>
                    <a:cubicBezTo>
                      <a:pt x="20889" y="17648"/>
                      <a:pt x="24851" y="20169"/>
                      <a:pt x="28093" y="21970"/>
                    </a:cubicBezTo>
                    <a:cubicBezTo>
                      <a:pt x="31334" y="23771"/>
                      <a:pt x="33855" y="25211"/>
                      <a:pt x="33855" y="24851"/>
                    </a:cubicBezTo>
                    <a:cubicBezTo>
                      <a:pt x="33855" y="24851"/>
                      <a:pt x="32054" y="23050"/>
                      <a:pt x="26652" y="19449"/>
                    </a:cubicBezTo>
                    <a:cubicBezTo>
                      <a:pt x="23771" y="17648"/>
                      <a:pt x="20529" y="15127"/>
                      <a:pt x="16207" y="11885"/>
                    </a:cubicBezTo>
                    <a:cubicBezTo>
                      <a:pt x="11885" y="8644"/>
                      <a:pt x="6483" y="4682"/>
                      <a:pt x="0" y="0"/>
                    </a:cubicBezTo>
                    <a:close/>
                  </a:path>
                </a:pathLst>
              </a:custGeom>
              <a:solidFill>
                <a:schemeClr val="accent2"/>
              </a:solidFill>
              <a:ln w="0" cap="flat">
                <a:noFill/>
                <a:prstDash val="solid"/>
                <a:miter/>
              </a:ln>
            </p:spPr>
            <p:txBody>
              <a:bodyPr rtlCol="0" anchor="ctr"/>
              <a:lstStyle/>
              <a:p>
                <a:endParaRPr lang="en-US" sz="744"/>
              </a:p>
            </p:txBody>
          </p:sp>
          <p:sp>
            <p:nvSpPr>
              <p:cNvPr id="3154" name="Freeform: Shape 3153">
                <a:extLst>
                  <a:ext uri="{FF2B5EF4-FFF2-40B4-BE49-F238E27FC236}">
                    <a16:creationId xmlns:a16="http://schemas.microsoft.com/office/drawing/2014/main" id="{B5F0F463-683D-4C72-78EF-FCA5D472B87D}"/>
                  </a:ext>
                </a:extLst>
              </p:cNvPr>
              <p:cNvSpPr/>
              <p:nvPr/>
            </p:nvSpPr>
            <p:spPr>
              <a:xfrm>
                <a:off x="10921221" y="6262962"/>
                <a:ext cx="51863" cy="18728"/>
              </a:xfrm>
              <a:custGeom>
                <a:avLst/>
                <a:gdLst>
                  <a:gd name="connsiteX0" fmla="*/ 0 w 51863"/>
                  <a:gd name="connsiteY0" fmla="*/ 0 h 18728"/>
                  <a:gd name="connsiteX1" fmla="*/ 8644 w 51863"/>
                  <a:gd name="connsiteY1" fmla="*/ 3962 h 18728"/>
                  <a:gd name="connsiteX2" fmla="*/ 51863 w 51863"/>
                  <a:gd name="connsiteY2" fmla="*/ 18728 h 18728"/>
                  <a:gd name="connsiteX3" fmla="*/ 38898 w 51863"/>
                  <a:gd name="connsiteY3" fmla="*/ 14407 h 18728"/>
                  <a:gd name="connsiteX4" fmla="*/ 25932 w 51863"/>
                  <a:gd name="connsiteY4" fmla="*/ 9724 h 18728"/>
                  <a:gd name="connsiteX5" fmla="*/ 0 w 51863"/>
                  <a:gd name="connsiteY5" fmla="*/ 0 h 18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863" h="18728">
                    <a:moveTo>
                      <a:pt x="0" y="0"/>
                    </a:moveTo>
                    <a:lnTo>
                      <a:pt x="8644" y="3962"/>
                    </a:lnTo>
                    <a:cubicBezTo>
                      <a:pt x="23050" y="9004"/>
                      <a:pt x="37097" y="14767"/>
                      <a:pt x="51863" y="18728"/>
                    </a:cubicBezTo>
                    <a:lnTo>
                      <a:pt x="38898" y="14407"/>
                    </a:lnTo>
                    <a:cubicBezTo>
                      <a:pt x="34576" y="12966"/>
                      <a:pt x="30254" y="11165"/>
                      <a:pt x="25932" y="9724"/>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3155" name="Freeform: Shape 3154">
                <a:extLst>
                  <a:ext uri="{FF2B5EF4-FFF2-40B4-BE49-F238E27FC236}">
                    <a16:creationId xmlns:a16="http://schemas.microsoft.com/office/drawing/2014/main" id="{64CF5361-0173-0329-3932-380E119F97E5}"/>
                  </a:ext>
                </a:extLst>
              </p:cNvPr>
              <p:cNvSpPr/>
              <p:nvPr/>
            </p:nvSpPr>
            <p:spPr>
              <a:xfrm>
                <a:off x="11005859" y="6271168"/>
                <a:ext cx="84638" cy="44646"/>
              </a:xfrm>
              <a:custGeom>
                <a:avLst/>
                <a:gdLst>
                  <a:gd name="connsiteX0" fmla="*/ 79236 w 84638"/>
                  <a:gd name="connsiteY0" fmla="*/ 16286 h 44646"/>
                  <a:gd name="connsiteX1" fmla="*/ 84638 w 84638"/>
                  <a:gd name="connsiteY1" fmla="*/ 1159 h 44646"/>
                  <a:gd name="connsiteX2" fmla="*/ 83558 w 84638"/>
                  <a:gd name="connsiteY2" fmla="*/ 2599 h 44646"/>
                  <a:gd name="connsiteX3" fmla="*/ 78515 w 84638"/>
                  <a:gd name="connsiteY3" fmla="*/ 13764 h 44646"/>
                  <a:gd name="connsiteX4" fmla="*/ 68791 w 84638"/>
                  <a:gd name="connsiteY4" fmla="*/ 26370 h 44646"/>
                  <a:gd name="connsiteX5" fmla="*/ 53304 w 84638"/>
                  <a:gd name="connsiteY5" fmla="*/ 36455 h 44646"/>
                  <a:gd name="connsiteX6" fmla="*/ 61228 w 84638"/>
                  <a:gd name="connsiteY6" fmla="*/ 30332 h 44646"/>
                  <a:gd name="connsiteX7" fmla="*/ 78515 w 84638"/>
                  <a:gd name="connsiteY7" fmla="*/ 5481 h 44646"/>
                  <a:gd name="connsiteX8" fmla="*/ 65550 w 84638"/>
                  <a:gd name="connsiteY8" fmla="*/ 25650 h 44646"/>
                  <a:gd name="connsiteX9" fmla="*/ 51143 w 84638"/>
                  <a:gd name="connsiteY9" fmla="*/ 36095 h 44646"/>
                  <a:gd name="connsiteX10" fmla="*/ 32055 w 84638"/>
                  <a:gd name="connsiteY10" fmla="*/ 41857 h 44646"/>
                  <a:gd name="connsiteX11" fmla="*/ 27372 w 84638"/>
                  <a:gd name="connsiteY11" fmla="*/ 42577 h 44646"/>
                  <a:gd name="connsiteX12" fmla="*/ 30974 w 84638"/>
                  <a:gd name="connsiteY12" fmla="*/ 42577 h 44646"/>
                  <a:gd name="connsiteX13" fmla="*/ 37457 w 84638"/>
                  <a:gd name="connsiteY13" fmla="*/ 42577 h 44646"/>
                  <a:gd name="connsiteX14" fmla="*/ 26292 w 84638"/>
                  <a:gd name="connsiteY14" fmla="*/ 44018 h 44646"/>
                  <a:gd name="connsiteX15" fmla="*/ 14046 w 84638"/>
                  <a:gd name="connsiteY15" fmla="*/ 42937 h 44646"/>
                  <a:gd name="connsiteX16" fmla="*/ 10085 w 84638"/>
                  <a:gd name="connsiteY16" fmla="*/ 41857 h 44646"/>
                  <a:gd name="connsiteX17" fmla="*/ 6843 w 84638"/>
                  <a:gd name="connsiteY17" fmla="*/ 40776 h 44646"/>
                  <a:gd name="connsiteX18" fmla="*/ 0 w 84638"/>
                  <a:gd name="connsiteY18" fmla="*/ 38616 h 44646"/>
                  <a:gd name="connsiteX19" fmla="*/ 8644 w 84638"/>
                  <a:gd name="connsiteY19" fmla="*/ 41497 h 44646"/>
                  <a:gd name="connsiteX20" fmla="*/ 13686 w 84638"/>
                  <a:gd name="connsiteY20" fmla="*/ 42937 h 44646"/>
                  <a:gd name="connsiteX21" fmla="*/ 19089 w 84638"/>
                  <a:gd name="connsiteY21" fmla="*/ 44018 h 44646"/>
                  <a:gd name="connsiteX22" fmla="*/ 39258 w 84638"/>
                  <a:gd name="connsiteY22" fmla="*/ 43298 h 44646"/>
                  <a:gd name="connsiteX23" fmla="*/ 66630 w 84638"/>
                  <a:gd name="connsiteY23" fmla="*/ 29972 h 44646"/>
                  <a:gd name="connsiteX24" fmla="*/ 78155 w 84638"/>
                  <a:gd name="connsiteY24" fmla="*/ 17366 h 44646"/>
                  <a:gd name="connsiteX25" fmla="*/ 79956 w 84638"/>
                  <a:gd name="connsiteY25" fmla="*/ 15565 h 44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4638" h="44646">
                    <a:moveTo>
                      <a:pt x="79236" y="16286"/>
                    </a:moveTo>
                    <a:cubicBezTo>
                      <a:pt x="83558" y="8002"/>
                      <a:pt x="84278" y="2959"/>
                      <a:pt x="84638" y="1159"/>
                    </a:cubicBezTo>
                    <a:cubicBezTo>
                      <a:pt x="84638" y="-1002"/>
                      <a:pt x="84638" y="78"/>
                      <a:pt x="83558" y="2599"/>
                    </a:cubicBezTo>
                    <a:cubicBezTo>
                      <a:pt x="82837" y="5120"/>
                      <a:pt x="81037" y="9442"/>
                      <a:pt x="78515" y="13764"/>
                    </a:cubicBezTo>
                    <a:cubicBezTo>
                      <a:pt x="75994" y="18086"/>
                      <a:pt x="72393" y="22768"/>
                      <a:pt x="68791" y="26370"/>
                    </a:cubicBezTo>
                    <a:cubicBezTo>
                      <a:pt x="61228" y="33933"/>
                      <a:pt x="52584" y="37535"/>
                      <a:pt x="53304" y="36455"/>
                    </a:cubicBezTo>
                    <a:cubicBezTo>
                      <a:pt x="53304" y="36095"/>
                      <a:pt x="56185" y="34654"/>
                      <a:pt x="61228" y="30332"/>
                    </a:cubicBezTo>
                    <a:cubicBezTo>
                      <a:pt x="65910" y="26010"/>
                      <a:pt x="73473" y="18807"/>
                      <a:pt x="78515" y="5481"/>
                    </a:cubicBezTo>
                    <a:cubicBezTo>
                      <a:pt x="75274" y="14124"/>
                      <a:pt x="70232" y="20607"/>
                      <a:pt x="65550" y="25650"/>
                    </a:cubicBezTo>
                    <a:cubicBezTo>
                      <a:pt x="60507" y="30692"/>
                      <a:pt x="55465" y="33933"/>
                      <a:pt x="51143" y="36095"/>
                    </a:cubicBezTo>
                    <a:cubicBezTo>
                      <a:pt x="42139" y="40416"/>
                      <a:pt x="35656" y="41136"/>
                      <a:pt x="32055" y="41857"/>
                    </a:cubicBezTo>
                    <a:cubicBezTo>
                      <a:pt x="28453" y="42217"/>
                      <a:pt x="27012" y="42217"/>
                      <a:pt x="27372" y="42577"/>
                    </a:cubicBezTo>
                    <a:cubicBezTo>
                      <a:pt x="27372" y="42577"/>
                      <a:pt x="29173" y="42577"/>
                      <a:pt x="30974" y="42577"/>
                    </a:cubicBezTo>
                    <a:cubicBezTo>
                      <a:pt x="34936" y="42577"/>
                      <a:pt x="39978" y="41857"/>
                      <a:pt x="37457" y="42577"/>
                    </a:cubicBezTo>
                    <a:cubicBezTo>
                      <a:pt x="36016" y="42577"/>
                      <a:pt x="32775" y="44018"/>
                      <a:pt x="26292" y="44018"/>
                    </a:cubicBezTo>
                    <a:cubicBezTo>
                      <a:pt x="23050" y="44018"/>
                      <a:pt x="19089" y="44018"/>
                      <a:pt x="14046" y="42937"/>
                    </a:cubicBezTo>
                    <a:cubicBezTo>
                      <a:pt x="12966" y="42937"/>
                      <a:pt x="11525" y="42217"/>
                      <a:pt x="10085" y="41857"/>
                    </a:cubicBezTo>
                    <a:cubicBezTo>
                      <a:pt x="9004" y="41857"/>
                      <a:pt x="7924" y="41136"/>
                      <a:pt x="6843" y="40776"/>
                    </a:cubicBezTo>
                    <a:cubicBezTo>
                      <a:pt x="4682" y="40056"/>
                      <a:pt x="2521" y="39336"/>
                      <a:pt x="0" y="38616"/>
                    </a:cubicBezTo>
                    <a:cubicBezTo>
                      <a:pt x="2881" y="39696"/>
                      <a:pt x="5763" y="40776"/>
                      <a:pt x="8644" y="41497"/>
                    </a:cubicBezTo>
                    <a:cubicBezTo>
                      <a:pt x="9724" y="41857"/>
                      <a:pt x="12246" y="42577"/>
                      <a:pt x="13686" y="42937"/>
                    </a:cubicBezTo>
                    <a:cubicBezTo>
                      <a:pt x="15487" y="43298"/>
                      <a:pt x="17288" y="43658"/>
                      <a:pt x="19089" y="44018"/>
                    </a:cubicBezTo>
                    <a:cubicBezTo>
                      <a:pt x="26292" y="45099"/>
                      <a:pt x="33135" y="44738"/>
                      <a:pt x="39258" y="43298"/>
                    </a:cubicBezTo>
                    <a:cubicBezTo>
                      <a:pt x="51503" y="40776"/>
                      <a:pt x="60507" y="35014"/>
                      <a:pt x="66630" y="29972"/>
                    </a:cubicBezTo>
                    <a:cubicBezTo>
                      <a:pt x="72753" y="24929"/>
                      <a:pt x="75994" y="20247"/>
                      <a:pt x="78155" y="17366"/>
                    </a:cubicBezTo>
                    <a:cubicBezTo>
                      <a:pt x="79956" y="14845"/>
                      <a:pt x="80676" y="14124"/>
                      <a:pt x="79956" y="15565"/>
                    </a:cubicBezTo>
                    <a:close/>
                  </a:path>
                </a:pathLst>
              </a:custGeom>
              <a:solidFill>
                <a:schemeClr val="accent2"/>
              </a:solidFill>
              <a:ln w="0" cap="flat">
                <a:noFill/>
                <a:prstDash val="solid"/>
                <a:miter/>
              </a:ln>
            </p:spPr>
            <p:txBody>
              <a:bodyPr rtlCol="0" anchor="ctr"/>
              <a:lstStyle/>
              <a:p>
                <a:endParaRPr lang="en-US" sz="744"/>
              </a:p>
            </p:txBody>
          </p:sp>
          <p:sp>
            <p:nvSpPr>
              <p:cNvPr id="3156" name="Freeform: Shape 3155">
                <a:extLst>
                  <a:ext uri="{FF2B5EF4-FFF2-40B4-BE49-F238E27FC236}">
                    <a16:creationId xmlns:a16="http://schemas.microsoft.com/office/drawing/2014/main" id="{D4CC6286-0E64-42AA-D875-59421F6947FE}"/>
                  </a:ext>
                </a:extLst>
              </p:cNvPr>
              <p:cNvSpPr/>
              <p:nvPr/>
            </p:nvSpPr>
            <p:spPr>
              <a:xfrm>
                <a:off x="10982808" y="6302220"/>
                <a:ext cx="22330" cy="7563"/>
              </a:xfrm>
              <a:custGeom>
                <a:avLst/>
                <a:gdLst>
                  <a:gd name="connsiteX0" fmla="*/ 22330 w 22330"/>
                  <a:gd name="connsiteY0" fmla="*/ 7563 h 7563"/>
                  <a:gd name="connsiteX1" fmla="*/ 0 w 22330"/>
                  <a:gd name="connsiteY1" fmla="*/ 0 h 7563"/>
                  <a:gd name="connsiteX2" fmla="*/ 22330 w 22330"/>
                  <a:gd name="connsiteY2" fmla="*/ 7563 h 7563"/>
                </a:gdLst>
                <a:ahLst/>
                <a:cxnLst>
                  <a:cxn ang="0">
                    <a:pos x="connsiteX0" y="connsiteY0"/>
                  </a:cxn>
                  <a:cxn ang="0">
                    <a:pos x="connsiteX1" y="connsiteY1"/>
                  </a:cxn>
                  <a:cxn ang="0">
                    <a:pos x="connsiteX2" y="connsiteY2"/>
                  </a:cxn>
                </a:cxnLst>
                <a:rect l="l" t="t" r="r" b="b"/>
                <a:pathLst>
                  <a:path w="22330" h="7563">
                    <a:moveTo>
                      <a:pt x="22330" y="7563"/>
                    </a:moveTo>
                    <a:cubicBezTo>
                      <a:pt x="15487" y="5402"/>
                      <a:pt x="7924" y="2881"/>
                      <a:pt x="0" y="0"/>
                    </a:cubicBezTo>
                    <a:cubicBezTo>
                      <a:pt x="9004" y="2881"/>
                      <a:pt x="16207" y="5402"/>
                      <a:pt x="22330" y="7563"/>
                    </a:cubicBezTo>
                    <a:close/>
                  </a:path>
                </a:pathLst>
              </a:custGeom>
              <a:solidFill>
                <a:schemeClr val="accent2"/>
              </a:solidFill>
              <a:ln w="0" cap="flat">
                <a:noFill/>
                <a:prstDash val="solid"/>
                <a:miter/>
              </a:ln>
            </p:spPr>
            <p:txBody>
              <a:bodyPr rtlCol="0" anchor="ctr"/>
              <a:lstStyle/>
              <a:p>
                <a:endParaRPr lang="en-US" sz="744"/>
              </a:p>
            </p:txBody>
          </p:sp>
          <p:sp>
            <p:nvSpPr>
              <p:cNvPr id="3157" name="Freeform: Shape 3156">
                <a:extLst>
                  <a:ext uri="{FF2B5EF4-FFF2-40B4-BE49-F238E27FC236}">
                    <a16:creationId xmlns:a16="http://schemas.microsoft.com/office/drawing/2014/main" id="{09A5937C-90D0-5545-A786-2CB6425F7FF1}"/>
                  </a:ext>
                </a:extLst>
              </p:cNvPr>
              <p:cNvSpPr/>
              <p:nvPr/>
            </p:nvSpPr>
            <p:spPr>
              <a:xfrm>
                <a:off x="10420235" y="5895957"/>
                <a:ext cx="10804" cy="13686"/>
              </a:xfrm>
              <a:custGeom>
                <a:avLst/>
                <a:gdLst>
                  <a:gd name="connsiteX0" fmla="*/ 0 w 10804"/>
                  <a:gd name="connsiteY0" fmla="*/ 0 h 13686"/>
                  <a:gd name="connsiteX1" fmla="*/ 10805 w 10804"/>
                  <a:gd name="connsiteY1" fmla="*/ 13686 h 13686"/>
                  <a:gd name="connsiteX2" fmla="*/ 0 w 10804"/>
                  <a:gd name="connsiteY2" fmla="*/ 0 h 13686"/>
                </a:gdLst>
                <a:ahLst/>
                <a:cxnLst>
                  <a:cxn ang="0">
                    <a:pos x="connsiteX0" y="connsiteY0"/>
                  </a:cxn>
                  <a:cxn ang="0">
                    <a:pos x="connsiteX1" y="connsiteY1"/>
                  </a:cxn>
                  <a:cxn ang="0">
                    <a:pos x="connsiteX2" y="connsiteY2"/>
                  </a:cxn>
                </a:cxnLst>
                <a:rect l="l" t="t" r="r" b="b"/>
                <a:pathLst>
                  <a:path w="10804" h="13686">
                    <a:moveTo>
                      <a:pt x="0" y="0"/>
                    </a:moveTo>
                    <a:cubicBezTo>
                      <a:pt x="4682" y="5763"/>
                      <a:pt x="7923" y="10085"/>
                      <a:pt x="10805" y="13686"/>
                    </a:cubicBezTo>
                    <a:cubicBezTo>
                      <a:pt x="7203" y="9004"/>
                      <a:pt x="3602" y="4682"/>
                      <a:pt x="0" y="0"/>
                    </a:cubicBezTo>
                    <a:close/>
                  </a:path>
                </a:pathLst>
              </a:custGeom>
              <a:solidFill>
                <a:schemeClr val="accent2"/>
              </a:solidFill>
              <a:ln w="0" cap="flat">
                <a:noFill/>
                <a:prstDash val="solid"/>
                <a:miter/>
              </a:ln>
            </p:spPr>
            <p:txBody>
              <a:bodyPr rtlCol="0" anchor="ctr"/>
              <a:lstStyle/>
              <a:p>
                <a:endParaRPr lang="en-US" sz="744"/>
              </a:p>
            </p:txBody>
          </p:sp>
          <p:sp>
            <p:nvSpPr>
              <p:cNvPr id="3158" name="Freeform: Shape 3157">
                <a:extLst>
                  <a:ext uri="{FF2B5EF4-FFF2-40B4-BE49-F238E27FC236}">
                    <a16:creationId xmlns:a16="http://schemas.microsoft.com/office/drawing/2014/main" id="{B0F1AB5E-816E-34D2-D05D-9B7381B11A20}"/>
                  </a:ext>
                </a:extLst>
              </p:cNvPr>
              <p:cNvSpPr/>
              <p:nvPr/>
            </p:nvSpPr>
            <p:spPr>
              <a:xfrm>
                <a:off x="10671409" y="6153495"/>
                <a:ext cx="153648" cy="84255"/>
              </a:xfrm>
              <a:custGeom>
                <a:avLst/>
                <a:gdLst>
                  <a:gd name="connsiteX0" fmla="*/ 83777 w 153648"/>
                  <a:gd name="connsiteY0" fmla="*/ 50400 h 84255"/>
                  <a:gd name="connsiteX1" fmla="*/ 118352 w 153648"/>
                  <a:gd name="connsiteY1" fmla="*/ 68049 h 84255"/>
                  <a:gd name="connsiteX2" fmla="*/ 153648 w 153648"/>
                  <a:gd name="connsiteY2" fmla="*/ 84256 h 84255"/>
                  <a:gd name="connsiteX3" fmla="*/ 133119 w 153648"/>
                  <a:gd name="connsiteY3" fmla="*/ 74532 h 84255"/>
                  <a:gd name="connsiteX4" fmla="*/ 108268 w 153648"/>
                  <a:gd name="connsiteY4" fmla="*/ 62286 h 84255"/>
                  <a:gd name="connsiteX5" fmla="*/ 81976 w 153648"/>
                  <a:gd name="connsiteY5" fmla="*/ 48240 h 84255"/>
                  <a:gd name="connsiteX6" fmla="*/ 68650 w 153648"/>
                  <a:gd name="connsiteY6" fmla="*/ 41036 h 84255"/>
                  <a:gd name="connsiteX7" fmla="*/ 56044 w 153648"/>
                  <a:gd name="connsiteY7" fmla="*/ 33473 h 84255"/>
                  <a:gd name="connsiteX8" fmla="*/ 32994 w 153648"/>
                  <a:gd name="connsiteY8" fmla="*/ 19787 h 84255"/>
                  <a:gd name="connsiteX9" fmla="*/ 14626 w 153648"/>
                  <a:gd name="connsiteY9" fmla="*/ 8622 h 84255"/>
                  <a:gd name="connsiteX10" fmla="*/ 219 w 153648"/>
                  <a:gd name="connsiteY10" fmla="*/ 338 h 84255"/>
                  <a:gd name="connsiteX11" fmla="*/ 13545 w 153648"/>
                  <a:gd name="connsiteY11" fmla="*/ 9702 h 84255"/>
                  <a:gd name="connsiteX12" fmla="*/ 20388 w 153648"/>
                  <a:gd name="connsiteY12" fmla="*/ 14384 h 84255"/>
                  <a:gd name="connsiteX13" fmla="*/ 27591 w 153648"/>
                  <a:gd name="connsiteY13" fmla="*/ 18706 h 84255"/>
                  <a:gd name="connsiteX14" fmla="*/ 55324 w 153648"/>
                  <a:gd name="connsiteY14" fmla="*/ 35634 h 84255"/>
                  <a:gd name="connsiteX15" fmla="*/ 68290 w 153648"/>
                  <a:gd name="connsiteY15" fmla="*/ 43197 h 84255"/>
                  <a:gd name="connsiteX16" fmla="*/ 80175 w 153648"/>
                  <a:gd name="connsiteY16" fmla="*/ 49680 h 84255"/>
                  <a:gd name="connsiteX17" fmla="*/ 98543 w 153648"/>
                  <a:gd name="connsiteY17" fmla="*/ 59044 h 84255"/>
                  <a:gd name="connsiteX18" fmla="*/ 83417 w 153648"/>
                  <a:gd name="connsiteY18" fmla="*/ 50400 h 84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53648" h="84255">
                    <a:moveTo>
                      <a:pt x="83777" y="50400"/>
                    </a:moveTo>
                    <a:cubicBezTo>
                      <a:pt x="95302" y="56163"/>
                      <a:pt x="106827" y="62286"/>
                      <a:pt x="118352" y="68049"/>
                    </a:cubicBezTo>
                    <a:lnTo>
                      <a:pt x="153648" y="84256"/>
                    </a:lnTo>
                    <a:cubicBezTo>
                      <a:pt x="147886" y="81374"/>
                      <a:pt x="140682" y="78133"/>
                      <a:pt x="133119" y="74532"/>
                    </a:cubicBezTo>
                    <a:cubicBezTo>
                      <a:pt x="125556" y="70930"/>
                      <a:pt x="116912" y="66968"/>
                      <a:pt x="108268" y="62286"/>
                    </a:cubicBezTo>
                    <a:cubicBezTo>
                      <a:pt x="99624" y="57604"/>
                      <a:pt x="90620" y="52922"/>
                      <a:pt x="81976" y="48240"/>
                    </a:cubicBezTo>
                    <a:cubicBezTo>
                      <a:pt x="77654" y="45719"/>
                      <a:pt x="72972" y="43557"/>
                      <a:pt x="68650" y="41036"/>
                    </a:cubicBezTo>
                    <a:cubicBezTo>
                      <a:pt x="64328" y="38515"/>
                      <a:pt x="60006" y="35994"/>
                      <a:pt x="56044" y="33473"/>
                    </a:cubicBezTo>
                    <a:cubicBezTo>
                      <a:pt x="47761" y="28431"/>
                      <a:pt x="40197" y="23748"/>
                      <a:pt x="32994" y="19787"/>
                    </a:cubicBezTo>
                    <a:cubicBezTo>
                      <a:pt x="25791" y="15465"/>
                      <a:pt x="19668" y="11863"/>
                      <a:pt x="14626" y="8622"/>
                    </a:cubicBezTo>
                    <a:cubicBezTo>
                      <a:pt x="4541" y="2139"/>
                      <a:pt x="-1222" y="-1103"/>
                      <a:pt x="219" y="338"/>
                    </a:cubicBezTo>
                    <a:cubicBezTo>
                      <a:pt x="4541" y="3219"/>
                      <a:pt x="9223" y="6461"/>
                      <a:pt x="13545" y="9702"/>
                    </a:cubicBezTo>
                    <a:cubicBezTo>
                      <a:pt x="15706" y="11143"/>
                      <a:pt x="18227" y="12943"/>
                      <a:pt x="20388" y="14384"/>
                    </a:cubicBezTo>
                    <a:lnTo>
                      <a:pt x="27591" y="18706"/>
                    </a:lnTo>
                    <a:cubicBezTo>
                      <a:pt x="36956" y="24469"/>
                      <a:pt x="46680" y="30231"/>
                      <a:pt x="55324" y="35634"/>
                    </a:cubicBezTo>
                    <a:cubicBezTo>
                      <a:pt x="59646" y="38155"/>
                      <a:pt x="63968" y="41036"/>
                      <a:pt x="68290" y="43197"/>
                    </a:cubicBezTo>
                    <a:cubicBezTo>
                      <a:pt x="72612" y="45358"/>
                      <a:pt x="76574" y="47519"/>
                      <a:pt x="80175" y="49680"/>
                    </a:cubicBezTo>
                    <a:cubicBezTo>
                      <a:pt x="87739" y="53642"/>
                      <a:pt x="93861" y="56884"/>
                      <a:pt x="98543" y="59044"/>
                    </a:cubicBezTo>
                    <a:lnTo>
                      <a:pt x="83417" y="50400"/>
                    </a:lnTo>
                    <a:close/>
                  </a:path>
                </a:pathLst>
              </a:custGeom>
              <a:solidFill>
                <a:schemeClr val="accent2"/>
              </a:solidFill>
              <a:ln w="0" cap="flat">
                <a:noFill/>
                <a:prstDash val="solid"/>
                <a:miter/>
              </a:ln>
            </p:spPr>
            <p:txBody>
              <a:bodyPr rtlCol="0" anchor="ctr"/>
              <a:lstStyle/>
              <a:p>
                <a:endParaRPr lang="en-US" sz="744"/>
              </a:p>
            </p:txBody>
          </p:sp>
          <p:sp>
            <p:nvSpPr>
              <p:cNvPr id="3159" name="Freeform: Shape 3158">
                <a:extLst>
                  <a:ext uri="{FF2B5EF4-FFF2-40B4-BE49-F238E27FC236}">
                    <a16:creationId xmlns:a16="http://schemas.microsoft.com/office/drawing/2014/main" id="{ED36F702-FA58-54AC-176A-A6BFC2410055}"/>
                  </a:ext>
                </a:extLst>
              </p:cNvPr>
              <p:cNvSpPr/>
              <p:nvPr/>
            </p:nvSpPr>
            <p:spPr>
              <a:xfrm>
                <a:off x="10006048" y="5827526"/>
                <a:ext cx="41418" cy="1250"/>
              </a:xfrm>
              <a:custGeom>
                <a:avLst/>
                <a:gdLst>
                  <a:gd name="connsiteX0" fmla="*/ 8284 w 41418"/>
                  <a:gd name="connsiteY0" fmla="*/ 1081 h 1250"/>
                  <a:gd name="connsiteX1" fmla="*/ 41419 w 41418"/>
                  <a:gd name="connsiteY1" fmla="*/ 0 h 1250"/>
                  <a:gd name="connsiteX2" fmla="*/ 0 w 41418"/>
                  <a:gd name="connsiteY2" fmla="*/ 0 h 1250"/>
                  <a:gd name="connsiteX3" fmla="*/ 8284 w 41418"/>
                  <a:gd name="connsiteY3" fmla="*/ 1081 h 1250"/>
                </a:gdLst>
                <a:ahLst/>
                <a:cxnLst>
                  <a:cxn ang="0">
                    <a:pos x="connsiteX0" y="connsiteY0"/>
                  </a:cxn>
                  <a:cxn ang="0">
                    <a:pos x="connsiteX1" y="connsiteY1"/>
                  </a:cxn>
                  <a:cxn ang="0">
                    <a:pos x="connsiteX2" y="connsiteY2"/>
                  </a:cxn>
                  <a:cxn ang="0">
                    <a:pos x="connsiteX3" y="connsiteY3"/>
                  </a:cxn>
                </a:cxnLst>
                <a:rect l="l" t="t" r="r" b="b"/>
                <a:pathLst>
                  <a:path w="41418" h="1250">
                    <a:moveTo>
                      <a:pt x="8284" y="1081"/>
                    </a:moveTo>
                    <a:lnTo>
                      <a:pt x="41419" y="0"/>
                    </a:lnTo>
                    <a:lnTo>
                      <a:pt x="0" y="0"/>
                    </a:lnTo>
                    <a:cubicBezTo>
                      <a:pt x="11885" y="0"/>
                      <a:pt x="-9724" y="1801"/>
                      <a:pt x="8284" y="1081"/>
                    </a:cubicBezTo>
                    <a:close/>
                  </a:path>
                </a:pathLst>
              </a:custGeom>
              <a:solidFill>
                <a:schemeClr val="accent2"/>
              </a:solidFill>
              <a:ln w="0" cap="flat">
                <a:noFill/>
                <a:prstDash val="solid"/>
                <a:miter/>
              </a:ln>
            </p:spPr>
            <p:txBody>
              <a:bodyPr rtlCol="0" anchor="ctr"/>
              <a:lstStyle/>
              <a:p>
                <a:endParaRPr lang="en-US" sz="744"/>
              </a:p>
            </p:txBody>
          </p:sp>
          <p:sp>
            <p:nvSpPr>
              <p:cNvPr id="3160" name="Freeform: Shape 3159">
                <a:extLst>
                  <a:ext uri="{FF2B5EF4-FFF2-40B4-BE49-F238E27FC236}">
                    <a16:creationId xmlns:a16="http://schemas.microsoft.com/office/drawing/2014/main" id="{13F554E3-3F63-4A02-FCF2-469FDE8BFB38}"/>
                  </a:ext>
                </a:extLst>
              </p:cNvPr>
              <p:cNvSpPr/>
              <p:nvPr/>
            </p:nvSpPr>
            <p:spPr>
              <a:xfrm>
                <a:off x="9998124" y="5827526"/>
                <a:ext cx="7923" cy="3601"/>
              </a:xfrm>
              <a:custGeom>
                <a:avLst/>
                <a:gdLst>
                  <a:gd name="connsiteX0" fmla="*/ 0 w 7923"/>
                  <a:gd name="connsiteY0" fmla="*/ 0 h 3601"/>
                  <a:gd name="connsiteX1" fmla="*/ 7924 w 7923"/>
                  <a:gd name="connsiteY1" fmla="*/ 0 h 3601"/>
                  <a:gd name="connsiteX2" fmla="*/ 0 w 7923"/>
                  <a:gd name="connsiteY2" fmla="*/ 0 h 3601"/>
                </a:gdLst>
                <a:ahLst/>
                <a:cxnLst>
                  <a:cxn ang="0">
                    <a:pos x="connsiteX0" y="connsiteY0"/>
                  </a:cxn>
                  <a:cxn ang="0">
                    <a:pos x="connsiteX1" y="connsiteY1"/>
                  </a:cxn>
                  <a:cxn ang="0">
                    <a:pos x="connsiteX2" y="connsiteY2"/>
                  </a:cxn>
                </a:cxnLst>
                <a:rect l="l" t="t" r="r" b="b"/>
                <a:pathLst>
                  <a:path w="7923" h="3601">
                    <a:moveTo>
                      <a:pt x="0" y="0"/>
                    </a:moveTo>
                    <a:lnTo>
                      <a:pt x="7924" y="0"/>
                    </a:lnTo>
                    <a:cubicBezTo>
                      <a:pt x="6123" y="0"/>
                      <a:pt x="3602" y="0"/>
                      <a:pt x="0" y="0"/>
                    </a:cubicBezTo>
                    <a:close/>
                  </a:path>
                </a:pathLst>
              </a:custGeom>
              <a:solidFill>
                <a:schemeClr val="accent2"/>
              </a:solidFill>
              <a:ln w="0" cap="flat">
                <a:noFill/>
                <a:prstDash val="solid"/>
                <a:miter/>
              </a:ln>
            </p:spPr>
            <p:txBody>
              <a:bodyPr rtlCol="0" anchor="ctr"/>
              <a:lstStyle/>
              <a:p>
                <a:endParaRPr lang="en-US" sz="744"/>
              </a:p>
            </p:txBody>
          </p:sp>
          <p:sp>
            <p:nvSpPr>
              <p:cNvPr id="3161" name="Freeform: Shape 3160">
                <a:extLst>
                  <a:ext uri="{FF2B5EF4-FFF2-40B4-BE49-F238E27FC236}">
                    <a16:creationId xmlns:a16="http://schemas.microsoft.com/office/drawing/2014/main" id="{BFDFD1A4-582C-1158-DBAA-B65F08F6B9CC}"/>
                  </a:ext>
                </a:extLst>
              </p:cNvPr>
              <p:cNvSpPr/>
              <p:nvPr/>
            </p:nvSpPr>
            <p:spPr>
              <a:xfrm>
                <a:off x="10515642" y="6005951"/>
                <a:ext cx="49377" cy="46676"/>
              </a:xfrm>
              <a:custGeom>
                <a:avLst/>
                <a:gdLst>
                  <a:gd name="connsiteX0" fmla="*/ 35 w 49377"/>
                  <a:gd name="connsiteY0" fmla="*/ 576 h 46676"/>
                  <a:gd name="connsiteX1" fmla="*/ 24886 w 49377"/>
                  <a:gd name="connsiteY1" fmla="*/ 24707 h 46676"/>
                  <a:gd name="connsiteX2" fmla="*/ 30649 w 49377"/>
                  <a:gd name="connsiteY2" fmla="*/ 30469 h 46676"/>
                  <a:gd name="connsiteX3" fmla="*/ 36772 w 49377"/>
                  <a:gd name="connsiteY3" fmla="*/ 35872 h 46676"/>
                  <a:gd name="connsiteX4" fmla="*/ 49377 w 49377"/>
                  <a:gd name="connsiteY4" fmla="*/ 46677 h 46676"/>
                  <a:gd name="connsiteX5" fmla="*/ 38212 w 49377"/>
                  <a:gd name="connsiteY5" fmla="*/ 36232 h 46676"/>
                  <a:gd name="connsiteX6" fmla="*/ 29929 w 49377"/>
                  <a:gd name="connsiteY6" fmla="*/ 28309 h 46676"/>
                  <a:gd name="connsiteX7" fmla="*/ 21285 w 49377"/>
                  <a:gd name="connsiteY7" fmla="*/ 19665 h 46676"/>
                  <a:gd name="connsiteX8" fmla="*/ 35 w 49377"/>
                  <a:gd name="connsiteY8" fmla="*/ 216 h 46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377" h="46676">
                    <a:moveTo>
                      <a:pt x="35" y="576"/>
                    </a:moveTo>
                    <a:cubicBezTo>
                      <a:pt x="9039" y="9220"/>
                      <a:pt x="16963" y="17144"/>
                      <a:pt x="24886" y="24707"/>
                    </a:cubicBezTo>
                    <a:cubicBezTo>
                      <a:pt x="26687" y="26508"/>
                      <a:pt x="28848" y="28669"/>
                      <a:pt x="30649" y="30469"/>
                    </a:cubicBezTo>
                    <a:cubicBezTo>
                      <a:pt x="32810" y="32270"/>
                      <a:pt x="34611" y="34071"/>
                      <a:pt x="36772" y="35872"/>
                    </a:cubicBezTo>
                    <a:cubicBezTo>
                      <a:pt x="40734" y="39473"/>
                      <a:pt x="45056" y="43075"/>
                      <a:pt x="49377" y="46677"/>
                    </a:cubicBezTo>
                    <a:cubicBezTo>
                      <a:pt x="47576" y="44876"/>
                      <a:pt x="43615" y="41274"/>
                      <a:pt x="38212" y="36232"/>
                    </a:cubicBezTo>
                    <a:cubicBezTo>
                      <a:pt x="35691" y="33711"/>
                      <a:pt x="32810" y="31190"/>
                      <a:pt x="29929" y="28309"/>
                    </a:cubicBezTo>
                    <a:cubicBezTo>
                      <a:pt x="27047" y="25427"/>
                      <a:pt x="24166" y="22546"/>
                      <a:pt x="21285" y="19665"/>
                    </a:cubicBezTo>
                    <a:cubicBezTo>
                      <a:pt x="9759" y="8140"/>
                      <a:pt x="-685" y="-1585"/>
                      <a:pt x="35" y="216"/>
                    </a:cubicBezTo>
                    <a:close/>
                  </a:path>
                </a:pathLst>
              </a:custGeom>
              <a:solidFill>
                <a:schemeClr val="accent2"/>
              </a:solidFill>
              <a:ln w="0" cap="flat">
                <a:noFill/>
                <a:prstDash val="solid"/>
                <a:miter/>
              </a:ln>
            </p:spPr>
            <p:txBody>
              <a:bodyPr rtlCol="0" anchor="ctr"/>
              <a:lstStyle/>
              <a:p>
                <a:endParaRPr lang="en-US" sz="744"/>
              </a:p>
            </p:txBody>
          </p:sp>
          <p:sp>
            <p:nvSpPr>
              <p:cNvPr id="3162" name="Freeform: Shape 3161">
                <a:extLst>
                  <a:ext uri="{FF2B5EF4-FFF2-40B4-BE49-F238E27FC236}">
                    <a16:creationId xmlns:a16="http://schemas.microsoft.com/office/drawing/2014/main" id="{A44E6EBC-03D9-4617-9454-04C1E8FA529C}"/>
                  </a:ext>
                </a:extLst>
              </p:cNvPr>
              <p:cNvSpPr/>
              <p:nvPr/>
            </p:nvSpPr>
            <p:spPr>
              <a:xfrm>
                <a:off x="9775183" y="5831848"/>
                <a:ext cx="59787" cy="360"/>
              </a:xfrm>
              <a:custGeom>
                <a:avLst/>
                <a:gdLst>
                  <a:gd name="connsiteX0" fmla="*/ 5042 w 59787"/>
                  <a:gd name="connsiteY0" fmla="*/ 360 h 360"/>
                  <a:gd name="connsiteX1" fmla="*/ 59787 w 59787"/>
                  <a:gd name="connsiteY1" fmla="*/ 0 h 360"/>
                  <a:gd name="connsiteX2" fmla="*/ 0 w 59787"/>
                  <a:gd name="connsiteY2" fmla="*/ 0 h 360"/>
                  <a:gd name="connsiteX3" fmla="*/ 5042 w 59787"/>
                  <a:gd name="connsiteY3" fmla="*/ 360 h 360"/>
                </a:gdLst>
                <a:ahLst/>
                <a:cxnLst>
                  <a:cxn ang="0">
                    <a:pos x="connsiteX0" y="connsiteY0"/>
                  </a:cxn>
                  <a:cxn ang="0">
                    <a:pos x="connsiteX1" y="connsiteY1"/>
                  </a:cxn>
                  <a:cxn ang="0">
                    <a:pos x="connsiteX2" y="connsiteY2"/>
                  </a:cxn>
                  <a:cxn ang="0">
                    <a:pos x="connsiteX3" y="connsiteY3"/>
                  </a:cxn>
                </a:cxnLst>
                <a:rect l="l" t="t" r="r" b="b"/>
                <a:pathLst>
                  <a:path w="59787" h="360">
                    <a:moveTo>
                      <a:pt x="5042" y="360"/>
                    </a:moveTo>
                    <a:lnTo>
                      <a:pt x="59787" y="0"/>
                    </a:lnTo>
                    <a:lnTo>
                      <a:pt x="0" y="0"/>
                    </a:lnTo>
                    <a:lnTo>
                      <a:pt x="5042" y="360"/>
                    </a:lnTo>
                    <a:close/>
                  </a:path>
                </a:pathLst>
              </a:custGeom>
              <a:solidFill>
                <a:schemeClr val="accent2"/>
              </a:solidFill>
              <a:ln w="0" cap="flat">
                <a:noFill/>
                <a:prstDash val="solid"/>
                <a:miter/>
              </a:ln>
            </p:spPr>
            <p:txBody>
              <a:bodyPr rtlCol="0" anchor="ctr"/>
              <a:lstStyle/>
              <a:p>
                <a:endParaRPr lang="en-US" sz="744"/>
              </a:p>
            </p:txBody>
          </p:sp>
          <p:sp>
            <p:nvSpPr>
              <p:cNvPr id="3163" name="Freeform: Shape 3162">
                <a:extLst>
                  <a:ext uri="{FF2B5EF4-FFF2-40B4-BE49-F238E27FC236}">
                    <a16:creationId xmlns:a16="http://schemas.microsoft.com/office/drawing/2014/main" id="{7C57AC11-9A47-2328-94D7-E10F1A93870C}"/>
                  </a:ext>
                </a:extLst>
              </p:cNvPr>
              <p:cNvSpPr/>
              <p:nvPr/>
            </p:nvSpPr>
            <p:spPr>
              <a:xfrm>
                <a:off x="9469045" y="5827526"/>
                <a:ext cx="55104" cy="1440"/>
              </a:xfrm>
              <a:custGeom>
                <a:avLst/>
                <a:gdLst>
                  <a:gd name="connsiteX0" fmla="*/ 55105 w 55104"/>
                  <a:gd name="connsiteY0" fmla="*/ 720 h 1440"/>
                  <a:gd name="connsiteX1" fmla="*/ 45380 w 55104"/>
                  <a:gd name="connsiteY1" fmla="*/ 0 h 1440"/>
                  <a:gd name="connsiteX2" fmla="*/ 0 w 55104"/>
                  <a:gd name="connsiteY2" fmla="*/ 1081 h 1440"/>
                  <a:gd name="connsiteX3" fmla="*/ 9724 w 55104"/>
                  <a:gd name="connsiteY3" fmla="*/ 1441 h 1440"/>
                  <a:gd name="connsiteX4" fmla="*/ 55105 w 55104"/>
                  <a:gd name="connsiteY4" fmla="*/ 720 h 14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104" h="1440">
                    <a:moveTo>
                      <a:pt x="55105" y="720"/>
                    </a:moveTo>
                    <a:lnTo>
                      <a:pt x="45380" y="0"/>
                    </a:lnTo>
                    <a:lnTo>
                      <a:pt x="0" y="1081"/>
                    </a:lnTo>
                    <a:lnTo>
                      <a:pt x="9724" y="1441"/>
                    </a:lnTo>
                    <a:lnTo>
                      <a:pt x="55105" y="720"/>
                    </a:lnTo>
                    <a:close/>
                  </a:path>
                </a:pathLst>
              </a:custGeom>
              <a:solidFill>
                <a:schemeClr val="accent2"/>
              </a:solidFill>
              <a:ln w="0" cap="flat">
                <a:noFill/>
                <a:prstDash val="solid"/>
                <a:miter/>
              </a:ln>
            </p:spPr>
            <p:txBody>
              <a:bodyPr rtlCol="0" anchor="ctr"/>
              <a:lstStyle/>
              <a:p>
                <a:endParaRPr lang="en-US" sz="744"/>
              </a:p>
            </p:txBody>
          </p:sp>
          <p:sp>
            <p:nvSpPr>
              <p:cNvPr id="3164" name="Freeform: Shape 3163">
                <a:extLst>
                  <a:ext uri="{FF2B5EF4-FFF2-40B4-BE49-F238E27FC236}">
                    <a16:creationId xmlns:a16="http://schemas.microsoft.com/office/drawing/2014/main" id="{A3E49B19-3433-3772-DD69-84B4311B02FF}"/>
                  </a:ext>
                </a:extLst>
              </p:cNvPr>
              <p:cNvSpPr/>
              <p:nvPr/>
            </p:nvSpPr>
            <p:spPr>
              <a:xfrm>
                <a:off x="9843614" y="5872186"/>
                <a:ext cx="73921" cy="2160"/>
              </a:xfrm>
              <a:custGeom>
                <a:avLst/>
                <a:gdLst>
                  <a:gd name="connsiteX0" fmla="*/ 15487 w 73921"/>
                  <a:gd name="connsiteY0" fmla="*/ 2161 h 2160"/>
                  <a:gd name="connsiteX1" fmla="*/ 72033 w 73921"/>
                  <a:gd name="connsiteY1" fmla="*/ 0 h 2160"/>
                  <a:gd name="connsiteX2" fmla="*/ 0 w 73921"/>
                  <a:gd name="connsiteY2" fmla="*/ 0 h 2160"/>
                  <a:gd name="connsiteX3" fmla="*/ 61948 w 73921"/>
                  <a:gd name="connsiteY3" fmla="*/ 360 h 2160"/>
                  <a:gd name="connsiteX4" fmla="*/ 15847 w 73921"/>
                  <a:gd name="connsiteY4" fmla="*/ 2161 h 21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921" h="2160">
                    <a:moveTo>
                      <a:pt x="15487" y="2161"/>
                    </a:moveTo>
                    <a:cubicBezTo>
                      <a:pt x="52584" y="2161"/>
                      <a:pt x="81757" y="360"/>
                      <a:pt x="72033" y="0"/>
                    </a:cubicBezTo>
                    <a:lnTo>
                      <a:pt x="0" y="0"/>
                    </a:lnTo>
                    <a:cubicBezTo>
                      <a:pt x="18368" y="1801"/>
                      <a:pt x="20169" y="0"/>
                      <a:pt x="61948" y="360"/>
                    </a:cubicBezTo>
                    <a:lnTo>
                      <a:pt x="15847" y="2161"/>
                    </a:lnTo>
                    <a:close/>
                  </a:path>
                </a:pathLst>
              </a:custGeom>
              <a:solidFill>
                <a:schemeClr val="accent2"/>
              </a:solidFill>
              <a:ln w="0" cap="flat">
                <a:noFill/>
                <a:prstDash val="solid"/>
                <a:miter/>
              </a:ln>
            </p:spPr>
            <p:txBody>
              <a:bodyPr rtlCol="0" anchor="ctr"/>
              <a:lstStyle/>
              <a:p>
                <a:endParaRPr lang="en-US" sz="744"/>
              </a:p>
            </p:txBody>
          </p:sp>
          <p:sp>
            <p:nvSpPr>
              <p:cNvPr id="3165" name="Freeform: Shape 3164">
                <a:extLst>
                  <a:ext uri="{FF2B5EF4-FFF2-40B4-BE49-F238E27FC236}">
                    <a16:creationId xmlns:a16="http://schemas.microsoft.com/office/drawing/2014/main" id="{8562B24E-6078-9FDC-F795-6D53B1C8E68E}"/>
                  </a:ext>
                </a:extLst>
              </p:cNvPr>
              <p:cNvSpPr/>
              <p:nvPr/>
            </p:nvSpPr>
            <p:spPr>
              <a:xfrm>
                <a:off x="8424166" y="3685279"/>
                <a:ext cx="11572" cy="1340524"/>
              </a:xfrm>
              <a:custGeom>
                <a:avLst/>
                <a:gdLst>
                  <a:gd name="connsiteX0" fmla="*/ 4730 w 11572"/>
                  <a:gd name="connsiteY0" fmla="*/ 997290 h 1340524"/>
                  <a:gd name="connsiteX1" fmla="*/ 4009 w 11572"/>
                  <a:gd name="connsiteY1" fmla="*/ 1096335 h 1340524"/>
                  <a:gd name="connsiteX2" fmla="*/ 2209 w 11572"/>
                  <a:gd name="connsiteY2" fmla="*/ 1069683 h 1340524"/>
                  <a:gd name="connsiteX3" fmla="*/ 5090 w 11572"/>
                  <a:gd name="connsiteY3" fmla="*/ 1131991 h 1340524"/>
                  <a:gd name="connsiteX4" fmla="*/ 48 w 11572"/>
                  <a:gd name="connsiteY4" fmla="*/ 1027904 h 1340524"/>
                  <a:gd name="connsiteX5" fmla="*/ 1488 w 11572"/>
                  <a:gd name="connsiteY5" fmla="*/ 1227794 h 1340524"/>
                  <a:gd name="connsiteX6" fmla="*/ 3289 w 11572"/>
                  <a:gd name="connsiteY6" fmla="*/ 1170528 h 1340524"/>
                  <a:gd name="connsiteX7" fmla="*/ 4730 w 11572"/>
                  <a:gd name="connsiteY7" fmla="*/ 1217349 h 1340524"/>
                  <a:gd name="connsiteX8" fmla="*/ 4730 w 11572"/>
                  <a:gd name="connsiteY8" fmla="*/ 1263450 h 1340524"/>
                  <a:gd name="connsiteX9" fmla="*/ 6170 w 11572"/>
                  <a:gd name="connsiteY9" fmla="*/ 1309911 h 1340524"/>
                  <a:gd name="connsiteX10" fmla="*/ 6891 w 11572"/>
                  <a:gd name="connsiteY10" fmla="*/ 1291543 h 1340524"/>
                  <a:gd name="connsiteX11" fmla="*/ 9412 w 11572"/>
                  <a:gd name="connsiteY11" fmla="*/ 1321076 h 1340524"/>
                  <a:gd name="connsiteX12" fmla="*/ 10492 w 11572"/>
                  <a:gd name="connsiteY12" fmla="*/ 1331521 h 1340524"/>
                  <a:gd name="connsiteX13" fmla="*/ 11573 w 11572"/>
                  <a:gd name="connsiteY13" fmla="*/ 1340525 h 1340524"/>
                  <a:gd name="connsiteX14" fmla="*/ 11573 w 11572"/>
                  <a:gd name="connsiteY14" fmla="*/ 1333682 h 1340524"/>
                  <a:gd name="connsiteX15" fmla="*/ 11573 w 11572"/>
                  <a:gd name="connsiteY15" fmla="*/ 1327559 h 1340524"/>
                  <a:gd name="connsiteX16" fmla="*/ 10132 w 11572"/>
                  <a:gd name="connsiteY16" fmla="*/ 1309911 h 1340524"/>
                  <a:gd name="connsiteX17" fmla="*/ 9772 w 11572"/>
                  <a:gd name="connsiteY17" fmla="*/ 1292983 h 1340524"/>
                  <a:gd name="connsiteX18" fmla="*/ 9772 w 11572"/>
                  <a:gd name="connsiteY18" fmla="*/ 1262370 h 1340524"/>
                  <a:gd name="connsiteX19" fmla="*/ 10492 w 11572"/>
                  <a:gd name="connsiteY19" fmla="*/ 1208345 h 1340524"/>
                  <a:gd name="connsiteX20" fmla="*/ 8692 w 11572"/>
                  <a:gd name="connsiteY20" fmla="*/ 1057437 h 1340524"/>
                  <a:gd name="connsiteX21" fmla="*/ 8692 w 11572"/>
                  <a:gd name="connsiteY21" fmla="*/ 1010256 h 1340524"/>
                  <a:gd name="connsiteX22" fmla="*/ 8692 w 11572"/>
                  <a:gd name="connsiteY22" fmla="*/ 992608 h 1340524"/>
                  <a:gd name="connsiteX23" fmla="*/ 10132 w 11572"/>
                  <a:gd name="connsiteY23" fmla="*/ 1021061 h 1340524"/>
                  <a:gd name="connsiteX24" fmla="*/ 8692 w 11572"/>
                  <a:gd name="connsiteY24" fmla="*/ 931020 h 1340524"/>
                  <a:gd name="connsiteX25" fmla="*/ 8692 w 11572"/>
                  <a:gd name="connsiteY25" fmla="*/ 760663 h 1340524"/>
                  <a:gd name="connsiteX26" fmla="*/ 9052 w 11572"/>
                  <a:gd name="connsiteY26" fmla="*/ 746257 h 1340524"/>
                  <a:gd name="connsiteX27" fmla="*/ 8331 w 11572"/>
                  <a:gd name="connsiteY27" fmla="*/ 740134 h 1340524"/>
                  <a:gd name="connsiteX28" fmla="*/ 8331 w 11572"/>
                  <a:gd name="connsiteY28" fmla="*/ 369167 h 1340524"/>
                  <a:gd name="connsiteX29" fmla="*/ 8331 w 11572"/>
                  <a:gd name="connsiteY29" fmla="*/ 183683 h 1340524"/>
                  <a:gd name="connsiteX30" fmla="*/ 8331 w 11572"/>
                  <a:gd name="connsiteY30" fmla="*/ 90761 h 1340524"/>
                  <a:gd name="connsiteX31" fmla="*/ 8331 w 11572"/>
                  <a:gd name="connsiteY31" fmla="*/ 67711 h 1340524"/>
                  <a:gd name="connsiteX32" fmla="*/ 8331 w 11572"/>
                  <a:gd name="connsiteY32" fmla="*/ 45020 h 1340524"/>
                  <a:gd name="connsiteX33" fmla="*/ 9412 w 11572"/>
                  <a:gd name="connsiteY33" fmla="*/ 22330 h 1340524"/>
                  <a:gd name="connsiteX34" fmla="*/ 10852 w 11572"/>
                  <a:gd name="connsiteY34" fmla="*/ 0 h 1340524"/>
                  <a:gd name="connsiteX35" fmla="*/ 9772 w 11572"/>
                  <a:gd name="connsiteY35" fmla="*/ 12966 h 1340524"/>
                  <a:gd name="connsiteX36" fmla="*/ 9052 w 11572"/>
                  <a:gd name="connsiteY36" fmla="*/ 25572 h 1340524"/>
                  <a:gd name="connsiteX37" fmla="*/ 7971 w 11572"/>
                  <a:gd name="connsiteY37" fmla="*/ 50783 h 1340524"/>
                  <a:gd name="connsiteX38" fmla="*/ 7611 w 11572"/>
                  <a:gd name="connsiteY38" fmla="*/ 63389 h 1340524"/>
                  <a:gd name="connsiteX39" fmla="*/ 7611 w 11572"/>
                  <a:gd name="connsiteY39" fmla="*/ 76354 h 1340524"/>
                  <a:gd name="connsiteX40" fmla="*/ 7611 w 11572"/>
                  <a:gd name="connsiteY40" fmla="*/ 103727 h 1340524"/>
                  <a:gd name="connsiteX41" fmla="*/ 5090 w 11572"/>
                  <a:gd name="connsiteY41" fmla="*/ 149107 h 1340524"/>
                  <a:gd name="connsiteX42" fmla="*/ 5090 w 11572"/>
                  <a:gd name="connsiteY42" fmla="*/ 64109 h 1340524"/>
                  <a:gd name="connsiteX43" fmla="*/ 1848 w 11572"/>
                  <a:gd name="connsiteY43" fmla="*/ 83918 h 1340524"/>
                  <a:gd name="connsiteX44" fmla="*/ 5090 w 11572"/>
                  <a:gd name="connsiteY44" fmla="*/ 283448 h 1340524"/>
                  <a:gd name="connsiteX45" fmla="*/ 2929 w 11572"/>
                  <a:gd name="connsiteY45" fmla="*/ 311541 h 1340524"/>
                  <a:gd name="connsiteX46" fmla="*/ 2929 w 11572"/>
                  <a:gd name="connsiteY46" fmla="*/ 296414 h 1340524"/>
                  <a:gd name="connsiteX47" fmla="*/ 2929 w 11572"/>
                  <a:gd name="connsiteY47" fmla="*/ 431475 h 1340524"/>
                  <a:gd name="connsiteX48" fmla="*/ 1128 w 11572"/>
                  <a:gd name="connsiteY48" fmla="*/ 430034 h 1340524"/>
                  <a:gd name="connsiteX49" fmla="*/ 2929 w 11572"/>
                  <a:gd name="connsiteY49" fmla="*/ 605793 h 1340524"/>
                  <a:gd name="connsiteX50" fmla="*/ 2929 w 11572"/>
                  <a:gd name="connsiteY50" fmla="*/ 602912 h 1340524"/>
                  <a:gd name="connsiteX51" fmla="*/ 4009 w 11572"/>
                  <a:gd name="connsiteY51" fmla="*/ 828374 h 1340524"/>
                  <a:gd name="connsiteX52" fmla="*/ 1848 w 11572"/>
                  <a:gd name="connsiteY52" fmla="*/ 759223 h 1340524"/>
                  <a:gd name="connsiteX53" fmla="*/ 2929 w 11572"/>
                  <a:gd name="connsiteY53" fmla="*/ 860068 h 1340524"/>
                  <a:gd name="connsiteX54" fmla="*/ 768 w 11572"/>
                  <a:gd name="connsiteY54" fmla="*/ 830895 h 1340524"/>
                  <a:gd name="connsiteX55" fmla="*/ 4009 w 11572"/>
                  <a:gd name="connsiteY55" fmla="*/ 1013137 h 1340524"/>
                  <a:gd name="connsiteX56" fmla="*/ 6170 w 11572"/>
                  <a:gd name="connsiteY56" fmla="*/ 997650 h 1340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Lst>
                <a:rect l="l" t="t" r="r" b="b"/>
                <a:pathLst>
                  <a:path w="11572" h="1340524">
                    <a:moveTo>
                      <a:pt x="4730" y="997290"/>
                    </a:moveTo>
                    <a:cubicBezTo>
                      <a:pt x="5810" y="1013497"/>
                      <a:pt x="5090" y="1092373"/>
                      <a:pt x="4009" y="1096335"/>
                    </a:cubicBezTo>
                    <a:cubicBezTo>
                      <a:pt x="3649" y="1085890"/>
                      <a:pt x="2929" y="1043031"/>
                      <a:pt x="2209" y="1069683"/>
                    </a:cubicBezTo>
                    <a:lnTo>
                      <a:pt x="5090" y="1131991"/>
                    </a:lnTo>
                    <a:cubicBezTo>
                      <a:pt x="3289" y="1215188"/>
                      <a:pt x="1128" y="1068962"/>
                      <a:pt x="48" y="1027904"/>
                    </a:cubicBezTo>
                    <a:cubicBezTo>
                      <a:pt x="-313" y="1112542"/>
                      <a:pt x="1488" y="1137753"/>
                      <a:pt x="1488" y="1227794"/>
                    </a:cubicBezTo>
                    <a:cubicBezTo>
                      <a:pt x="1488" y="1201142"/>
                      <a:pt x="2569" y="1184575"/>
                      <a:pt x="3289" y="1170528"/>
                    </a:cubicBezTo>
                    <a:cubicBezTo>
                      <a:pt x="4370" y="1169088"/>
                      <a:pt x="4730" y="1189257"/>
                      <a:pt x="4730" y="1217349"/>
                    </a:cubicBezTo>
                    <a:cubicBezTo>
                      <a:pt x="4730" y="1231396"/>
                      <a:pt x="4730" y="1247243"/>
                      <a:pt x="4730" y="1263450"/>
                    </a:cubicBezTo>
                    <a:cubicBezTo>
                      <a:pt x="5090" y="1279297"/>
                      <a:pt x="5450" y="1295505"/>
                      <a:pt x="6170" y="1309911"/>
                    </a:cubicBezTo>
                    <a:cubicBezTo>
                      <a:pt x="6170" y="1291183"/>
                      <a:pt x="6170" y="1287221"/>
                      <a:pt x="6891" y="1291543"/>
                    </a:cubicBezTo>
                    <a:cubicBezTo>
                      <a:pt x="7611" y="1295505"/>
                      <a:pt x="7971" y="1307750"/>
                      <a:pt x="9412" y="1321076"/>
                    </a:cubicBezTo>
                    <a:cubicBezTo>
                      <a:pt x="9772" y="1325758"/>
                      <a:pt x="10132" y="1329000"/>
                      <a:pt x="10492" y="1331521"/>
                    </a:cubicBezTo>
                    <a:cubicBezTo>
                      <a:pt x="10492" y="1334762"/>
                      <a:pt x="11213" y="1337644"/>
                      <a:pt x="11573" y="1340525"/>
                    </a:cubicBezTo>
                    <a:lnTo>
                      <a:pt x="11573" y="1333682"/>
                    </a:lnTo>
                    <a:cubicBezTo>
                      <a:pt x="11573" y="1334042"/>
                      <a:pt x="11573" y="1332601"/>
                      <a:pt x="11573" y="1327559"/>
                    </a:cubicBezTo>
                    <a:cubicBezTo>
                      <a:pt x="11213" y="1321436"/>
                      <a:pt x="10492" y="1315674"/>
                      <a:pt x="10132" y="1309911"/>
                    </a:cubicBezTo>
                    <a:cubicBezTo>
                      <a:pt x="9772" y="1304149"/>
                      <a:pt x="10132" y="1298746"/>
                      <a:pt x="9772" y="1292983"/>
                    </a:cubicBezTo>
                    <a:cubicBezTo>
                      <a:pt x="9772" y="1282179"/>
                      <a:pt x="9772" y="1272094"/>
                      <a:pt x="9772" y="1262370"/>
                    </a:cubicBezTo>
                    <a:cubicBezTo>
                      <a:pt x="10132" y="1242561"/>
                      <a:pt x="10492" y="1224553"/>
                      <a:pt x="10492" y="1208345"/>
                    </a:cubicBezTo>
                    <a:cubicBezTo>
                      <a:pt x="6891" y="1240400"/>
                      <a:pt x="9772" y="1098136"/>
                      <a:pt x="8692" y="1057437"/>
                    </a:cubicBezTo>
                    <a:lnTo>
                      <a:pt x="8692" y="1010256"/>
                    </a:lnTo>
                    <a:cubicBezTo>
                      <a:pt x="8692" y="1010256"/>
                      <a:pt x="8692" y="992608"/>
                      <a:pt x="8692" y="992608"/>
                    </a:cubicBezTo>
                    <a:cubicBezTo>
                      <a:pt x="9052" y="989006"/>
                      <a:pt x="9412" y="994049"/>
                      <a:pt x="10132" y="1021061"/>
                    </a:cubicBezTo>
                    <a:cubicBezTo>
                      <a:pt x="9412" y="998731"/>
                      <a:pt x="9772" y="924177"/>
                      <a:pt x="8692" y="931020"/>
                    </a:cubicBezTo>
                    <a:lnTo>
                      <a:pt x="8692" y="760663"/>
                    </a:lnTo>
                    <a:cubicBezTo>
                      <a:pt x="8692" y="755261"/>
                      <a:pt x="8692" y="750218"/>
                      <a:pt x="9052" y="746257"/>
                    </a:cubicBezTo>
                    <a:cubicBezTo>
                      <a:pt x="9052" y="740494"/>
                      <a:pt x="8692" y="739414"/>
                      <a:pt x="8331" y="740134"/>
                    </a:cubicBezTo>
                    <a:lnTo>
                      <a:pt x="8331" y="369167"/>
                    </a:lnTo>
                    <a:cubicBezTo>
                      <a:pt x="8331" y="369167"/>
                      <a:pt x="8331" y="183683"/>
                      <a:pt x="8331" y="183683"/>
                    </a:cubicBezTo>
                    <a:lnTo>
                      <a:pt x="8331" y="90761"/>
                    </a:lnTo>
                    <a:cubicBezTo>
                      <a:pt x="8331" y="90761"/>
                      <a:pt x="8331" y="67711"/>
                      <a:pt x="8331" y="67711"/>
                    </a:cubicBezTo>
                    <a:lnTo>
                      <a:pt x="8331" y="45020"/>
                    </a:lnTo>
                    <a:cubicBezTo>
                      <a:pt x="8692" y="45020"/>
                      <a:pt x="9412" y="22330"/>
                      <a:pt x="9412" y="22330"/>
                    </a:cubicBezTo>
                    <a:cubicBezTo>
                      <a:pt x="9772" y="14767"/>
                      <a:pt x="10492" y="7203"/>
                      <a:pt x="10852" y="0"/>
                    </a:cubicBezTo>
                    <a:cubicBezTo>
                      <a:pt x="10492" y="4322"/>
                      <a:pt x="10132" y="8644"/>
                      <a:pt x="9772" y="12966"/>
                    </a:cubicBezTo>
                    <a:cubicBezTo>
                      <a:pt x="9412" y="17288"/>
                      <a:pt x="9052" y="21610"/>
                      <a:pt x="9052" y="25572"/>
                    </a:cubicBezTo>
                    <a:cubicBezTo>
                      <a:pt x="9052" y="33855"/>
                      <a:pt x="8331" y="42499"/>
                      <a:pt x="7971" y="50783"/>
                    </a:cubicBezTo>
                    <a:cubicBezTo>
                      <a:pt x="7971" y="55105"/>
                      <a:pt x="7971" y="59067"/>
                      <a:pt x="7611" y="63389"/>
                    </a:cubicBezTo>
                    <a:cubicBezTo>
                      <a:pt x="7611" y="67711"/>
                      <a:pt x="7611" y="72033"/>
                      <a:pt x="7611" y="76354"/>
                    </a:cubicBezTo>
                    <a:cubicBezTo>
                      <a:pt x="7611" y="85359"/>
                      <a:pt x="7611" y="94363"/>
                      <a:pt x="7611" y="103727"/>
                    </a:cubicBezTo>
                    <a:cubicBezTo>
                      <a:pt x="5450" y="47181"/>
                      <a:pt x="7251" y="165675"/>
                      <a:pt x="5090" y="149107"/>
                    </a:cubicBezTo>
                    <a:cubicBezTo>
                      <a:pt x="4370" y="123536"/>
                      <a:pt x="4370" y="86439"/>
                      <a:pt x="5090" y="64109"/>
                    </a:cubicBezTo>
                    <a:cubicBezTo>
                      <a:pt x="4009" y="55825"/>
                      <a:pt x="2929" y="87520"/>
                      <a:pt x="1848" y="83918"/>
                    </a:cubicBezTo>
                    <a:cubicBezTo>
                      <a:pt x="408" y="177560"/>
                      <a:pt x="5810" y="191967"/>
                      <a:pt x="5090" y="283448"/>
                    </a:cubicBezTo>
                    <a:cubicBezTo>
                      <a:pt x="3649" y="279846"/>
                      <a:pt x="2569" y="251393"/>
                      <a:pt x="2929" y="311541"/>
                    </a:cubicBezTo>
                    <a:lnTo>
                      <a:pt x="2929" y="296414"/>
                    </a:lnTo>
                    <a:cubicBezTo>
                      <a:pt x="4009" y="392217"/>
                      <a:pt x="-313" y="371328"/>
                      <a:pt x="2929" y="431475"/>
                    </a:cubicBezTo>
                    <a:lnTo>
                      <a:pt x="1128" y="430034"/>
                    </a:lnTo>
                    <a:cubicBezTo>
                      <a:pt x="2569" y="473614"/>
                      <a:pt x="2569" y="558252"/>
                      <a:pt x="2929" y="605793"/>
                    </a:cubicBezTo>
                    <a:lnTo>
                      <a:pt x="2929" y="602912"/>
                    </a:lnTo>
                    <a:cubicBezTo>
                      <a:pt x="4730" y="736893"/>
                      <a:pt x="2929" y="678186"/>
                      <a:pt x="4009" y="828374"/>
                    </a:cubicBezTo>
                    <a:lnTo>
                      <a:pt x="1848" y="759223"/>
                    </a:lnTo>
                    <a:cubicBezTo>
                      <a:pt x="768" y="811086"/>
                      <a:pt x="3289" y="822611"/>
                      <a:pt x="2929" y="860068"/>
                    </a:cubicBezTo>
                    <a:cubicBezTo>
                      <a:pt x="2569" y="857547"/>
                      <a:pt x="1128" y="866191"/>
                      <a:pt x="768" y="830895"/>
                    </a:cubicBezTo>
                    <a:lnTo>
                      <a:pt x="4009" y="1013137"/>
                    </a:lnTo>
                    <a:cubicBezTo>
                      <a:pt x="5450" y="1056717"/>
                      <a:pt x="5450" y="1004133"/>
                      <a:pt x="6170" y="997650"/>
                    </a:cubicBezTo>
                    <a:close/>
                  </a:path>
                </a:pathLst>
              </a:custGeom>
              <a:solidFill>
                <a:schemeClr val="accent2"/>
              </a:solidFill>
              <a:ln w="0" cap="flat">
                <a:noFill/>
                <a:prstDash val="solid"/>
                <a:miter/>
              </a:ln>
            </p:spPr>
            <p:txBody>
              <a:bodyPr rtlCol="0" anchor="ctr"/>
              <a:lstStyle/>
              <a:p>
                <a:endParaRPr lang="en-US" sz="744"/>
              </a:p>
            </p:txBody>
          </p:sp>
          <p:sp>
            <p:nvSpPr>
              <p:cNvPr id="3166" name="Freeform: Shape 3165">
                <a:extLst>
                  <a:ext uri="{FF2B5EF4-FFF2-40B4-BE49-F238E27FC236}">
                    <a16:creationId xmlns:a16="http://schemas.microsoft.com/office/drawing/2014/main" id="{797ED497-37FB-4FAE-70E5-4697BD3EE7F1}"/>
                  </a:ext>
                </a:extLst>
              </p:cNvPr>
              <p:cNvSpPr/>
              <p:nvPr/>
            </p:nvSpPr>
            <p:spPr>
              <a:xfrm>
                <a:off x="8426375" y="4913073"/>
                <a:ext cx="3601" cy="33495"/>
              </a:xfrm>
              <a:custGeom>
                <a:avLst/>
                <a:gdLst>
                  <a:gd name="connsiteX0" fmla="*/ 0 w 3601"/>
                  <a:gd name="connsiteY0" fmla="*/ 0 h 33495"/>
                  <a:gd name="connsiteX1" fmla="*/ 0 w 3601"/>
                  <a:gd name="connsiteY1" fmla="*/ 33495 h 33495"/>
                  <a:gd name="connsiteX2" fmla="*/ 0 w 3601"/>
                  <a:gd name="connsiteY2" fmla="*/ 0 h 33495"/>
                </a:gdLst>
                <a:ahLst/>
                <a:cxnLst>
                  <a:cxn ang="0">
                    <a:pos x="connsiteX0" y="connsiteY0"/>
                  </a:cxn>
                  <a:cxn ang="0">
                    <a:pos x="connsiteX1" y="connsiteY1"/>
                  </a:cxn>
                  <a:cxn ang="0">
                    <a:pos x="connsiteX2" y="connsiteY2"/>
                  </a:cxn>
                </a:cxnLst>
                <a:rect l="l" t="t" r="r" b="b"/>
                <a:pathLst>
                  <a:path w="3601" h="33495">
                    <a:moveTo>
                      <a:pt x="0" y="0"/>
                    </a:moveTo>
                    <a:cubicBezTo>
                      <a:pt x="0" y="9724"/>
                      <a:pt x="0" y="20529"/>
                      <a:pt x="0" y="33495"/>
                    </a:cubicBezTo>
                    <a:cubicBezTo>
                      <a:pt x="0" y="20889"/>
                      <a:pt x="0" y="10085"/>
                      <a:pt x="0" y="0"/>
                    </a:cubicBezTo>
                    <a:close/>
                  </a:path>
                </a:pathLst>
              </a:custGeom>
              <a:solidFill>
                <a:schemeClr val="accent2"/>
              </a:solidFill>
              <a:ln w="0" cap="flat">
                <a:noFill/>
                <a:prstDash val="solid"/>
                <a:miter/>
              </a:ln>
            </p:spPr>
            <p:txBody>
              <a:bodyPr rtlCol="0" anchor="ctr"/>
              <a:lstStyle/>
              <a:p>
                <a:endParaRPr lang="en-US" sz="744"/>
              </a:p>
            </p:txBody>
          </p:sp>
          <p:sp>
            <p:nvSpPr>
              <p:cNvPr id="3167" name="Freeform: Shape 3166">
                <a:extLst>
                  <a:ext uri="{FF2B5EF4-FFF2-40B4-BE49-F238E27FC236}">
                    <a16:creationId xmlns:a16="http://schemas.microsoft.com/office/drawing/2014/main" id="{C9B6C9AB-FF38-A9E2-C62E-EA13A5EA7992}"/>
                  </a:ext>
                </a:extLst>
              </p:cNvPr>
              <p:cNvSpPr/>
              <p:nvPr/>
            </p:nvSpPr>
            <p:spPr>
              <a:xfrm>
                <a:off x="8434659" y="3634857"/>
                <a:ext cx="5042" cy="50422"/>
              </a:xfrm>
              <a:custGeom>
                <a:avLst/>
                <a:gdLst>
                  <a:gd name="connsiteX0" fmla="*/ 5042 w 5042"/>
                  <a:gd name="connsiteY0" fmla="*/ 0 h 50422"/>
                  <a:gd name="connsiteX1" fmla="*/ 1801 w 5042"/>
                  <a:gd name="connsiteY1" fmla="*/ 25211 h 50422"/>
                  <a:gd name="connsiteX2" fmla="*/ 0 w 5042"/>
                  <a:gd name="connsiteY2" fmla="*/ 50423 h 50422"/>
                  <a:gd name="connsiteX3" fmla="*/ 1801 w 5042"/>
                  <a:gd name="connsiteY3" fmla="*/ 26292 h 50422"/>
                  <a:gd name="connsiteX4" fmla="*/ 5042 w 5042"/>
                  <a:gd name="connsiteY4" fmla="*/ 0 h 504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42" h="50422">
                    <a:moveTo>
                      <a:pt x="5042" y="0"/>
                    </a:moveTo>
                    <a:lnTo>
                      <a:pt x="1801" y="25211"/>
                    </a:lnTo>
                    <a:lnTo>
                      <a:pt x="0" y="50423"/>
                    </a:lnTo>
                    <a:cubicBezTo>
                      <a:pt x="720" y="42499"/>
                      <a:pt x="1441" y="34576"/>
                      <a:pt x="1801" y="26292"/>
                    </a:cubicBezTo>
                    <a:cubicBezTo>
                      <a:pt x="2881" y="18008"/>
                      <a:pt x="3962" y="9364"/>
                      <a:pt x="5042" y="0"/>
                    </a:cubicBezTo>
                    <a:close/>
                  </a:path>
                </a:pathLst>
              </a:custGeom>
              <a:solidFill>
                <a:schemeClr val="accent2"/>
              </a:solidFill>
              <a:ln w="0" cap="flat">
                <a:noFill/>
                <a:prstDash val="solid"/>
                <a:miter/>
              </a:ln>
            </p:spPr>
            <p:txBody>
              <a:bodyPr rtlCol="0" anchor="ctr"/>
              <a:lstStyle/>
              <a:p>
                <a:endParaRPr lang="en-US" sz="744"/>
              </a:p>
            </p:txBody>
          </p:sp>
          <p:sp>
            <p:nvSpPr>
              <p:cNvPr id="3168" name="Freeform: Shape 3167">
                <a:extLst>
                  <a:ext uri="{FF2B5EF4-FFF2-40B4-BE49-F238E27FC236}">
                    <a16:creationId xmlns:a16="http://schemas.microsoft.com/office/drawing/2014/main" id="{C4238BD2-D803-3ECD-B0B1-9123AEB9E40C}"/>
                  </a:ext>
                </a:extLst>
              </p:cNvPr>
              <p:cNvSpPr/>
              <p:nvPr/>
            </p:nvSpPr>
            <p:spPr>
              <a:xfrm>
                <a:off x="8439701" y="5077740"/>
                <a:ext cx="27372" cy="114458"/>
              </a:xfrm>
              <a:custGeom>
                <a:avLst/>
                <a:gdLst>
                  <a:gd name="connsiteX0" fmla="*/ 18008 w 27372"/>
                  <a:gd name="connsiteY0" fmla="*/ 88167 h 114458"/>
                  <a:gd name="connsiteX1" fmla="*/ 19089 w 27372"/>
                  <a:gd name="connsiteY1" fmla="*/ 88167 h 114458"/>
                  <a:gd name="connsiteX2" fmla="*/ 27372 w 27372"/>
                  <a:gd name="connsiteY2" fmla="*/ 114459 h 114458"/>
                  <a:gd name="connsiteX3" fmla="*/ 19809 w 27372"/>
                  <a:gd name="connsiteY3" fmla="*/ 88167 h 114458"/>
                  <a:gd name="connsiteX4" fmla="*/ 13686 w 27372"/>
                  <a:gd name="connsiteY4" fmla="*/ 61515 h 114458"/>
                  <a:gd name="connsiteX5" fmla="*/ 10445 w 27372"/>
                  <a:gd name="connsiteY5" fmla="*/ 48189 h 114458"/>
                  <a:gd name="connsiteX6" fmla="*/ 7924 w 27372"/>
                  <a:gd name="connsiteY6" fmla="*/ 34863 h 114458"/>
                  <a:gd name="connsiteX7" fmla="*/ 3241 w 27372"/>
                  <a:gd name="connsiteY7" fmla="*/ 7851 h 114458"/>
                  <a:gd name="connsiteX8" fmla="*/ 1441 w 27372"/>
                  <a:gd name="connsiteY8" fmla="*/ 3529 h 114458"/>
                  <a:gd name="connsiteX9" fmla="*/ 0 w 27372"/>
                  <a:gd name="connsiteY9" fmla="*/ 287 h 114458"/>
                  <a:gd name="connsiteX10" fmla="*/ 7924 w 27372"/>
                  <a:gd name="connsiteY10" fmla="*/ 44587 h 114458"/>
                  <a:gd name="connsiteX11" fmla="*/ 18008 w 27372"/>
                  <a:gd name="connsiteY11" fmla="*/ 88527 h 114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372" h="114458">
                    <a:moveTo>
                      <a:pt x="18008" y="88167"/>
                    </a:moveTo>
                    <a:cubicBezTo>
                      <a:pt x="15127" y="73040"/>
                      <a:pt x="16567" y="78443"/>
                      <a:pt x="19089" y="88167"/>
                    </a:cubicBezTo>
                    <a:cubicBezTo>
                      <a:pt x="21970" y="97891"/>
                      <a:pt x="26652" y="111938"/>
                      <a:pt x="27372" y="114459"/>
                    </a:cubicBezTo>
                    <a:lnTo>
                      <a:pt x="19809" y="88167"/>
                    </a:lnTo>
                    <a:lnTo>
                      <a:pt x="13686" y="61515"/>
                    </a:lnTo>
                    <a:lnTo>
                      <a:pt x="10445" y="48189"/>
                    </a:lnTo>
                    <a:cubicBezTo>
                      <a:pt x="9364" y="43867"/>
                      <a:pt x="8644" y="39185"/>
                      <a:pt x="7924" y="34863"/>
                    </a:cubicBezTo>
                    <a:lnTo>
                      <a:pt x="3241" y="7851"/>
                    </a:lnTo>
                    <a:cubicBezTo>
                      <a:pt x="3241" y="7851"/>
                      <a:pt x="2161" y="5690"/>
                      <a:pt x="1441" y="3529"/>
                    </a:cubicBezTo>
                    <a:cubicBezTo>
                      <a:pt x="720" y="1368"/>
                      <a:pt x="0" y="-793"/>
                      <a:pt x="0" y="287"/>
                    </a:cubicBezTo>
                    <a:cubicBezTo>
                      <a:pt x="2161" y="15054"/>
                      <a:pt x="5402" y="29821"/>
                      <a:pt x="7924" y="44587"/>
                    </a:cubicBezTo>
                    <a:cubicBezTo>
                      <a:pt x="11165" y="59354"/>
                      <a:pt x="14767" y="73761"/>
                      <a:pt x="18008" y="88527"/>
                    </a:cubicBezTo>
                    <a:close/>
                  </a:path>
                </a:pathLst>
              </a:custGeom>
              <a:solidFill>
                <a:schemeClr val="accent2"/>
              </a:solidFill>
              <a:ln w="0" cap="flat">
                <a:noFill/>
                <a:prstDash val="solid"/>
                <a:miter/>
              </a:ln>
            </p:spPr>
            <p:txBody>
              <a:bodyPr rtlCol="0" anchor="ctr"/>
              <a:lstStyle/>
              <a:p>
                <a:endParaRPr lang="en-US" sz="744"/>
              </a:p>
            </p:txBody>
          </p:sp>
          <p:sp>
            <p:nvSpPr>
              <p:cNvPr id="3169" name="Freeform: Shape 3168">
                <a:extLst>
                  <a:ext uri="{FF2B5EF4-FFF2-40B4-BE49-F238E27FC236}">
                    <a16:creationId xmlns:a16="http://schemas.microsoft.com/office/drawing/2014/main" id="{35EB16E2-473C-AD7C-191D-379C8BAA90B7}"/>
                  </a:ext>
                </a:extLst>
              </p:cNvPr>
              <p:cNvSpPr/>
              <p:nvPr/>
            </p:nvSpPr>
            <p:spPr>
              <a:xfrm>
                <a:off x="8436099" y="5025804"/>
                <a:ext cx="7203" cy="59426"/>
              </a:xfrm>
              <a:custGeom>
                <a:avLst/>
                <a:gdLst>
                  <a:gd name="connsiteX0" fmla="*/ 4322 w 7203"/>
                  <a:gd name="connsiteY0" fmla="*/ 28093 h 59426"/>
                  <a:gd name="connsiteX1" fmla="*/ 0 w 7203"/>
                  <a:gd name="connsiteY1" fmla="*/ 0 h 59426"/>
                  <a:gd name="connsiteX2" fmla="*/ 1441 w 7203"/>
                  <a:gd name="connsiteY2" fmla="*/ 15127 h 59426"/>
                  <a:gd name="connsiteX3" fmla="*/ 3241 w 7203"/>
                  <a:gd name="connsiteY3" fmla="*/ 29893 h 59426"/>
                  <a:gd name="connsiteX4" fmla="*/ 5042 w 7203"/>
                  <a:gd name="connsiteY4" fmla="*/ 44660 h 59426"/>
                  <a:gd name="connsiteX5" fmla="*/ 7203 w 7203"/>
                  <a:gd name="connsiteY5" fmla="*/ 59427 h 59426"/>
                  <a:gd name="connsiteX6" fmla="*/ 7203 w 7203"/>
                  <a:gd name="connsiteY6" fmla="*/ 52584 h 59426"/>
                  <a:gd name="connsiteX7" fmla="*/ 4682 w 7203"/>
                  <a:gd name="connsiteY7" fmla="*/ 27733 h 5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03" h="59426">
                    <a:moveTo>
                      <a:pt x="4322" y="28093"/>
                    </a:moveTo>
                    <a:cubicBezTo>
                      <a:pt x="3602" y="24491"/>
                      <a:pt x="1080" y="12966"/>
                      <a:pt x="0" y="0"/>
                    </a:cubicBezTo>
                    <a:cubicBezTo>
                      <a:pt x="360" y="5042"/>
                      <a:pt x="720" y="10085"/>
                      <a:pt x="1441" y="15127"/>
                    </a:cubicBezTo>
                    <a:lnTo>
                      <a:pt x="3241" y="29893"/>
                    </a:lnTo>
                    <a:lnTo>
                      <a:pt x="5042" y="44660"/>
                    </a:lnTo>
                    <a:cubicBezTo>
                      <a:pt x="5763" y="49702"/>
                      <a:pt x="6123" y="54745"/>
                      <a:pt x="7203" y="59427"/>
                    </a:cubicBezTo>
                    <a:cubicBezTo>
                      <a:pt x="7203" y="59427"/>
                      <a:pt x="7203" y="57266"/>
                      <a:pt x="7203" y="52584"/>
                    </a:cubicBezTo>
                    <a:cubicBezTo>
                      <a:pt x="6843" y="47902"/>
                      <a:pt x="6123" y="39978"/>
                      <a:pt x="4682" y="27733"/>
                    </a:cubicBezTo>
                    <a:close/>
                  </a:path>
                </a:pathLst>
              </a:custGeom>
              <a:solidFill>
                <a:schemeClr val="accent2"/>
              </a:solidFill>
              <a:ln w="0" cap="flat">
                <a:noFill/>
                <a:prstDash val="solid"/>
                <a:miter/>
              </a:ln>
            </p:spPr>
            <p:txBody>
              <a:bodyPr rtlCol="0" anchor="ctr"/>
              <a:lstStyle/>
              <a:p>
                <a:endParaRPr lang="en-US" sz="744"/>
              </a:p>
            </p:txBody>
          </p:sp>
          <p:sp>
            <p:nvSpPr>
              <p:cNvPr id="3170" name="Freeform: Shape 3169">
                <a:extLst>
                  <a:ext uri="{FF2B5EF4-FFF2-40B4-BE49-F238E27FC236}">
                    <a16:creationId xmlns:a16="http://schemas.microsoft.com/office/drawing/2014/main" id="{799DA1F1-FB22-2BD8-74F6-9E7688F4AB50}"/>
                  </a:ext>
                </a:extLst>
              </p:cNvPr>
              <p:cNvSpPr/>
              <p:nvPr/>
            </p:nvSpPr>
            <p:spPr>
              <a:xfrm>
                <a:off x="8397562" y="5020042"/>
                <a:ext cx="6122" cy="50782"/>
              </a:xfrm>
              <a:custGeom>
                <a:avLst/>
                <a:gdLst>
                  <a:gd name="connsiteX0" fmla="*/ 5763 w 6122"/>
                  <a:gd name="connsiteY0" fmla="*/ 50783 h 50782"/>
                  <a:gd name="connsiteX1" fmla="*/ 3241 w 6122"/>
                  <a:gd name="connsiteY1" fmla="*/ 30614 h 50782"/>
                  <a:gd name="connsiteX2" fmla="*/ 0 w 6122"/>
                  <a:gd name="connsiteY2" fmla="*/ 0 h 50782"/>
                  <a:gd name="connsiteX3" fmla="*/ 2521 w 6122"/>
                  <a:gd name="connsiteY3" fmla="*/ 25211 h 50782"/>
                  <a:gd name="connsiteX4" fmla="*/ 6123 w 6122"/>
                  <a:gd name="connsiteY4" fmla="*/ 50423 h 507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22" h="50782">
                    <a:moveTo>
                      <a:pt x="5763" y="50783"/>
                    </a:moveTo>
                    <a:lnTo>
                      <a:pt x="3241" y="30614"/>
                    </a:lnTo>
                    <a:cubicBezTo>
                      <a:pt x="1441" y="20529"/>
                      <a:pt x="1080" y="10445"/>
                      <a:pt x="0" y="0"/>
                    </a:cubicBezTo>
                    <a:cubicBezTo>
                      <a:pt x="720" y="8284"/>
                      <a:pt x="1441" y="16927"/>
                      <a:pt x="2521" y="25211"/>
                    </a:cubicBezTo>
                    <a:lnTo>
                      <a:pt x="6123" y="50423"/>
                    </a:lnTo>
                    <a:close/>
                  </a:path>
                </a:pathLst>
              </a:custGeom>
              <a:solidFill>
                <a:schemeClr val="accent2"/>
              </a:solidFill>
              <a:ln w="0" cap="flat">
                <a:noFill/>
                <a:prstDash val="solid"/>
                <a:miter/>
              </a:ln>
            </p:spPr>
            <p:txBody>
              <a:bodyPr rtlCol="0" anchor="ctr"/>
              <a:lstStyle/>
              <a:p>
                <a:endParaRPr lang="en-US" sz="744"/>
              </a:p>
            </p:txBody>
          </p:sp>
          <p:sp>
            <p:nvSpPr>
              <p:cNvPr id="3171" name="Freeform: Shape 3170">
                <a:extLst>
                  <a:ext uri="{FF2B5EF4-FFF2-40B4-BE49-F238E27FC236}">
                    <a16:creationId xmlns:a16="http://schemas.microsoft.com/office/drawing/2014/main" id="{993F5C1D-FD45-7358-F0C8-BB68791D31A3}"/>
                  </a:ext>
                </a:extLst>
              </p:cNvPr>
              <p:cNvSpPr/>
              <p:nvPr/>
            </p:nvSpPr>
            <p:spPr>
              <a:xfrm>
                <a:off x="8397442" y="4756042"/>
                <a:ext cx="640" cy="84638"/>
              </a:xfrm>
              <a:custGeom>
                <a:avLst/>
                <a:gdLst>
                  <a:gd name="connsiteX0" fmla="*/ 480 w 640"/>
                  <a:gd name="connsiteY0" fmla="*/ 0 h 84638"/>
                  <a:gd name="connsiteX1" fmla="*/ 480 w 640"/>
                  <a:gd name="connsiteY1" fmla="*/ 84638 h 84638"/>
                  <a:gd name="connsiteX2" fmla="*/ 480 w 640"/>
                  <a:gd name="connsiteY2" fmla="*/ 0 h 84638"/>
                </a:gdLst>
                <a:ahLst/>
                <a:cxnLst>
                  <a:cxn ang="0">
                    <a:pos x="connsiteX0" y="connsiteY0"/>
                  </a:cxn>
                  <a:cxn ang="0">
                    <a:pos x="connsiteX1" y="connsiteY1"/>
                  </a:cxn>
                  <a:cxn ang="0">
                    <a:pos x="connsiteX2" y="connsiteY2"/>
                  </a:cxn>
                </a:cxnLst>
                <a:rect l="l" t="t" r="r" b="b"/>
                <a:pathLst>
                  <a:path w="640" h="84638">
                    <a:moveTo>
                      <a:pt x="480" y="0"/>
                    </a:moveTo>
                    <a:cubicBezTo>
                      <a:pt x="-600" y="23771"/>
                      <a:pt x="480" y="69512"/>
                      <a:pt x="480" y="84638"/>
                    </a:cubicBezTo>
                    <a:cubicBezTo>
                      <a:pt x="480" y="32415"/>
                      <a:pt x="840" y="55105"/>
                      <a:pt x="480" y="0"/>
                    </a:cubicBezTo>
                    <a:close/>
                  </a:path>
                </a:pathLst>
              </a:custGeom>
              <a:solidFill>
                <a:schemeClr val="accent2"/>
              </a:solidFill>
              <a:ln w="0" cap="flat">
                <a:noFill/>
                <a:prstDash val="solid"/>
                <a:miter/>
              </a:ln>
            </p:spPr>
            <p:txBody>
              <a:bodyPr rtlCol="0" anchor="ctr"/>
              <a:lstStyle/>
              <a:p>
                <a:endParaRPr lang="en-US" sz="744"/>
              </a:p>
            </p:txBody>
          </p:sp>
          <p:sp>
            <p:nvSpPr>
              <p:cNvPr id="3172" name="Freeform: Shape 3171">
                <a:extLst>
                  <a:ext uri="{FF2B5EF4-FFF2-40B4-BE49-F238E27FC236}">
                    <a16:creationId xmlns:a16="http://schemas.microsoft.com/office/drawing/2014/main" id="{D1A83279-51CD-DFC3-D864-5180ED662ACA}"/>
                  </a:ext>
                </a:extLst>
              </p:cNvPr>
              <p:cNvSpPr/>
              <p:nvPr/>
            </p:nvSpPr>
            <p:spPr>
              <a:xfrm>
                <a:off x="8385316" y="4770449"/>
                <a:ext cx="720" cy="50422"/>
              </a:xfrm>
              <a:custGeom>
                <a:avLst/>
                <a:gdLst>
                  <a:gd name="connsiteX0" fmla="*/ 720 w 720"/>
                  <a:gd name="connsiteY0" fmla="*/ 50423 h 50422"/>
                  <a:gd name="connsiteX1" fmla="*/ 0 w 720"/>
                  <a:gd name="connsiteY1" fmla="*/ 0 h 50422"/>
                  <a:gd name="connsiteX2" fmla="*/ 0 w 720"/>
                  <a:gd name="connsiteY2" fmla="*/ 4682 h 50422"/>
                  <a:gd name="connsiteX3" fmla="*/ 720 w 720"/>
                  <a:gd name="connsiteY3" fmla="*/ 50423 h 50422"/>
                </a:gdLst>
                <a:ahLst/>
                <a:cxnLst>
                  <a:cxn ang="0">
                    <a:pos x="connsiteX0" y="connsiteY0"/>
                  </a:cxn>
                  <a:cxn ang="0">
                    <a:pos x="connsiteX1" y="connsiteY1"/>
                  </a:cxn>
                  <a:cxn ang="0">
                    <a:pos x="connsiteX2" y="connsiteY2"/>
                  </a:cxn>
                  <a:cxn ang="0">
                    <a:pos x="connsiteX3" y="connsiteY3"/>
                  </a:cxn>
                </a:cxnLst>
                <a:rect l="l" t="t" r="r" b="b"/>
                <a:pathLst>
                  <a:path w="720" h="50422">
                    <a:moveTo>
                      <a:pt x="720" y="50423"/>
                    </a:moveTo>
                    <a:lnTo>
                      <a:pt x="0" y="0"/>
                    </a:lnTo>
                    <a:lnTo>
                      <a:pt x="0" y="4682"/>
                    </a:lnTo>
                    <a:lnTo>
                      <a:pt x="720" y="50423"/>
                    </a:lnTo>
                    <a:close/>
                  </a:path>
                </a:pathLst>
              </a:custGeom>
              <a:solidFill>
                <a:schemeClr val="accent2"/>
              </a:solidFill>
              <a:ln w="0" cap="flat">
                <a:noFill/>
                <a:prstDash val="solid"/>
                <a:miter/>
              </a:ln>
            </p:spPr>
            <p:txBody>
              <a:bodyPr rtlCol="0" anchor="ctr"/>
              <a:lstStyle/>
              <a:p>
                <a:endParaRPr lang="en-US" sz="744"/>
              </a:p>
            </p:txBody>
          </p:sp>
          <p:sp>
            <p:nvSpPr>
              <p:cNvPr id="3173" name="Freeform: Shape 3172">
                <a:extLst>
                  <a:ext uri="{FF2B5EF4-FFF2-40B4-BE49-F238E27FC236}">
                    <a16:creationId xmlns:a16="http://schemas.microsoft.com/office/drawing/2014/main" id="{67B29491-FE39-860D-7A84-BA142DC76BDB}"/>
                  </a:ext>
                </a:extLst>
              </p:cNvPr>
              <p:cNvSpPr/>
              <p:nvPr/>
            </p:nvSpPr>
            <p:spPr>
              <a:xfrm>
                <a:off x="8558915" y="3261008"/>
                <a:ext cx="12965" cy="20529"/>
              </a:xfrm>
              <a:custGeom>
                <a:avLst/>
                <a:gdLst>
                  <a:gd name="connsiteX0" fmla="*/ 0 w 12965"/>
                  <a:gd name="connsiteY0" fmla="*/ 20529 h 20529"/>
                  <a:gd name="connsiteX1" fmla="*/ 12966 w 12965"/>
                  <a:gd name="connsiteY1" fmla="*/ 0 h 20529"/>
                  <a:gd name="connsiteX2" fmla="*/ 0 w 12965"/>
                  <a:gd name="connsiteY2" fmla="*/ 20529 h 20529"/>
                </a:gdLst>
                <a:ahLst/>
                <a:cxnLst>
                  <a:cxn ang="0">
                    <a:pos x="connsiteX0" y="connsiteY0"/>
                  </a:cxn>
                  <a:cxn ang="0">
                    <a:pos x="connsiteX1" y="connsiteY1"/>
                  </a:cxn>
                  <a:cxn ang="0">
                    <a:pos x="connsiteX2" y="connsiteY2"/>
                  </a:cxn>
                </a:cxnLst>
                <a:rect l="l" t="t" r="r" b="b"/>
                <a:pathLst>
                  <a:path w="12965" h="20529">
                    <a:moveTo>
                      <a:pt x="0" y="20529"/>
                    </a:moveTo>
                    <a:cubicBezTo>
                      <a:pt x="4322" y="13686"/>
                      <a:pt x="8644" y="7203"/>
                      <a:pt x="12966" y="0"/>
                    </a:cubicBezTo>
                    <a:cubicBezTo>
                      <a:pt x="7203" y="9364"/>
                      <a:pt x="3241" y="15487"/>
                      <a:pt x="0" y="20529"/>
                    </a:cubicBezTo>
                    <a:close/>
                  </a:path>
                </a:pathLst>
              </a:custGeom>
              <a:solidFill>
                <a:schemeClr val="accent2"/>
              </a:solidFill>
              <a:ln w="0" cap="flat">
                <a:noFill/>
                <a:prstDash val="solid"/>
                <a:miter/>
              </a:ln>
            </p:spPr>
            <p:txBody>
              <a:bodyPr rtlCol="0" anchor="ctr"/>
              <a:lstStyle/>
              <a:p>
                <a:endParaRPr lang="en-US" sz="744"/>
              </a:p>
            </p:txBody>
          </p:sp>
          <p:sp>
            <p:nvSpPr>
              <p:cNvPr id="3174" name="Freeform: Shape 3173">
                <a:extLst>
                  <a:ext uri="{FF2B5EF4-FFF2-40B4-BE49-F238E27FC236}">
                    <a16:creationId xmlns:a16="http://schemas.microsoft.com/office/drawing/2014/main" id="{B15C5A05-83C5-3A5B-7B49-BC449F71EF97}"/>
                  </a:ext>
                </a:extLst>
              </p:cNvPr>
              <p:cNvSpPr/>
              <p:nvPr/>
            </p:nvSpPr>
            <p:spPr>
              <a:xfrm>
                <a:off x="8428536" y="3061448"/>
                <a:ext cx="330269" cy="663920"/>
              </a:xfrm>
              <a:custGeom>
                <a:avLst/>
                <a:gdLst>
                  <a:gd name="connsiteX0" fmla="*/ 720 w 330269"/>
                  <a:gd name="connsiteY0" fmla="*/ 618790 h 663920"/>
                  <a:gd name="connsiteX1" fmla="*/ 2521 w 330269"/>
                  <a:gd name="connsiteY1" fmla="*/ 600421 h 663920"/>
                  <a:gd name="connsiteX2" fmla="*/ 4322 w 330269"/>
                  <a:gd name="connsiteY2" fmla="*/ 588536 h 663920"/>
                  <a:gd name="connsiteX3" fmla="*/ 5763 w 330269"/>
                  <a:gd name="connsiteY3" fmla="*/ 580973 h 663920"/>
                  <a:gd name="connsiteX4" fmla="*/ 5042 w 330269"/>
                  <a:gd name="connsiteY4" fmla="*/ 589977 h 663920"/>
                  <a:gd name="connsiteX5" fmla="*/ 3962 w 330269"/>
                  <a:gd name="connsiteY5" fmla="*/ 598621 h 663920"/>
                  <a:gd name="connsiteX6" fmla="*/ 3241 w 330269"/>
                  <a:gd name="connsiteY6" fmla="*/ 609065 h 663920"/>
                  <a:gd name="connsiteX7" fmla="*/ 1801 w 330269"/>
                  <a:gd name="connsiteY7" fmla="*/ 631755 h 663920"/>
                  <a:gd name="connsiteX8" fmla="*/ 1080 w 330269"/>
                  <a:gd name="connsiteY8" fmla="*/ 642560 h 663920"/>
                  <a:gd name="connsiteX9" fmla="*/ 1080 w 330269"/>
                  <a:gd name="connsiteY9" fmla="*/ 651925 h 663920"/>
                  <a:gd name="connsiteX10" fmla="*/ 2521 w 330269"/>
                  <a:gd name="connsiteY10" fmla="*/ 659128 h 663920"/>
                  <a:gd name="connsiteX11" fmla="*/ 2521 w 330269"/>
                  <a:gd name="connsiteY11" fmla="*/ 643281 h 663920"/>
                  <a:gd name="connsiteX12" fmla="*/ 3602 w 330269"/>
                  <a:gd name="connsiteY12" fmla="*/ 627434 h 663920"/>
                  <a:gd name="connsiteX13" fmla="*/ 5763 w 330269"/>
                  <a:gd name="connsiteY13" fmla="*/ 595739 h 663920"/>
                  <a:gd name="connsiteX14" fmla="*/ 5763 w 330269"/>
                  <a:gd name="connsiteY14" fmla="*/ 601142 h 663920"/>
                  <a:gd name="connsiteX15" fmla="*/ 10445 w 330269"/>
                  <a:gd name="connsiteY15" fmla="*/ 562604 h 663920"/>
                  <a:gd name="connsiteX16" fmla="*/ 13326 w 330269"/>
                  <a:gd name="connsiteY16" fmla="*/ 543516 h 663920"/>
                  <a:gd name="connsiteX17" fmla="*/ 16567 w 330269"/>
                  <a:gd name="connsiteY17" fmla="*/ 524427 h 663920"/>
                  <a:gd name="connsiteX18" fmla="*/ 9724 w 330269"/>
                  <a:gd name="connsiteY18" fmla="*/ 548198 h 663920"/>
                  <a:gd name="connsiteX19" fmla="*/ 15487 w 330269"/>
                  <a:gd name="connsiteY19" fmla="*/ 517224 h 663920"/>
                  <a:gd name="connsiteX20" fmla="*/ 16567 w 330269"/>
                  <a:gd name="connsiteY20" fmla="*/ 511461 h 663920"/>
                  <a:gd name="connsiteX21" fmla="*/ 17648 w 330269"/>
                  <a:gd name="connsiteY21" fmla="*/ 506779 h 663920"/>
                  <a:gd name="connsiteX22" fmla="*/ 19449 w 330269"/>
                  <a:gd name="connsiteY22" fmla="*/ 498856 h 663920"/>
                  <a:gd name="connsiteX23" fmla="*/ 23411 w 330269"/>
                  <a:gd name="connsiteY23" fmla="*/ 484809 h 663920"/>
                  <a:gd name="connsiteX24" fmla="*/ 26292 w 330269"/>
                  <a:gd name="connsiteY24" fmla="*/ 475805 h 663920"/>
                  <a:gd name="connsiteX25" fmla="*/ 36376 w 330269"/>
                  <a:gd name="connsiteY25" fmla="*/ 442670 h 663920"/>
                  <a:gd name="connsiteX26" fmla="*/ 40338 w 330269"/>
                  <a:gd name="connsiteY26" fmla="*/ 428624 h 663920"/>
                  <a:gd name="connsiteX27" fmla="*/ 45020 w 330269"/>
                  <a:gd name="connsiteY27" fmla="*/ 414938 h 663920"/>
                  <a:gd name="connsiteX28" fmla="*/ 54385 w 330269"/>
                  <a:gd name="connsiteY28" fmla="*/ 387565 h 663920"/>
                  <a:gd name="connsiteX29" fmla="*/ 64829 w 330269"/>
                  <a:gd name="connsiteY29" fmla="*/ 360553 h 663920"/>
                  <a:gd name="connsiteX30" fmla="*/ 70232 w 330269"/>
                  <a:gd name="connsiteY30" fmla="*/ 347227 h 663920"/>
                  <a:gd name="connsiteX31" fmla="*/ 75994 w 330269"/>
                  <a:gd name="connsiteY31" fmla="*/ 333901 h 663920"/>
                  <a:gd name="connsiteX32" fmla="*/ 72393 w 330269"/>
                  <a:gd name="connsiteY32" fmla="*/ 342545 h 663920"/>
                  <a:gd name="connsiteX33" fmla="*/ 79236 w 330269"/>
                  <a:gd name="connsiteY33" fmla="*/ 326338 h 663920"/>
                  <a:gd name="connsiteX34" fmla="*/ 178280 w 330269"/>
                  <a:gd name="connsiteY34" fmla="*/ 158502 h 663920"/>
                  <a:gd name="connsiteX35" fmla="*/ 311901 w 330269"/>
                  <a:gd name="connsiteY35" fmla="*/ 16598 h 663920"/>
                  <a:gd name="connsiteX36" fmla="*/ 320184 w 330269"/>
                  <a:gd name="connsiteY36" fmla="*/ 9035 h 663920"/>
                  <a:gd name="connsiteX37" fmla="*/ 325947 w 330269"/>
                  <a:gd name="connsiteY37" fmla="*/ 3992 h 663920"/>
                  <a:gd name="connsiteX38" fmla="*/ 330269 w 330269"/>
                  <a:gd name="connsiteY38" fmla="*/ 30 h 663920"/>
                  <a:gd name="connsiteX39" fmla="*/ 320905 w 330269"/>
                  <a:gd name="connsiteY39" fmla="*/ 6153 h 663920"/>
                  <a:gd name="connsiteX40" fmla="*/ 319104 w 330269"/>
                  <a:gd name="connsiteY40" fmla="*/ 4352 h 663920"/>
                  <a:gd name="connsiteX41" fmla="*/ 269041 w 330269"/>
                  <a:gd name="connsiteY41" fmla="*/ 49013 h 663920"/>
                  <a:gd name="connsiteX42" fmla="*/ 256436 w 330269"/>
                  <a:gd name="connsiteY42" fmla="*/ 60898 h 663920"/>
                  <a:gd name="connsiteX43" fmla="*/ 244550 w 330269"/>
                  <a:gd name="connsiteY43" fmla="*/ 73143 h 663920"/>
                  <a:gd name="connsiteX44" fmla="*/ 233025 w 330269"/>
                  <a:gd name="connsiteY44" fmla="*/ 85389 h 663920"/>
                  <a:gd name="connsiteX45" fmla="*/ 222220 w 330269"/>
                  <a:gd name="connsiteY45" fmla="*/ 97274 h 663920"/>
                  <a:gd name="connsiteX46" fmla="*/ 203132 w 330269"/>
                  <a:gd name="connsiteY46" fmla="*/ 119604 h 663920"/>
                  <a:gd name="connsiteX47" fmla="*/ 198810 w 330269"/>
                  <a:gd name="connsiteY47" fmla="*/ 124647 h 663920"/>
                  <a:gd name="connsiteX48" fmla="*/ 194848 w 330269"/>
                  <a:gd name="connsiteY48" fmla="*/ 129689 h 663920"/>
                  <a:gd name="connsiteX49" fmla="*/ 188005 w 330269"/>
                  <a:gd name="connsiteY49" fmla="*/ 138693 h 663920"/>
                  <a:gd name="connsiteX50" fmla="*/ 173958 w 330269"/>
                  <a:gd name="connsiteY50" fmla="*/ 158862 h 663920"/>
                  <a:gd name="connsiteX51" fmla="*/ 175399 w 330269"/>
                  <a:gd name="connsiteY51" fmla="*/ 155981 h 663920"/>
                  <a:gd name="connsiteX52" fmla="*/ 167836 w 330269"/>
                  <a:gd name="connsiteY52" fmla="*/ 164985 h 663920"/>
                  <a:gd name="connsiteX53" fmla="*/ 154870 w 330269"/>
                  <a:gd name="connsiteY53" fmla="*/ 185154 h 663920"/>
                  <a:gd name="connsiteX54" fmla="*/ 148387 w 330269"/>
                  <a:gd name="connsiteY54" fmla="*/ 195239 h 663920"/>
                  <a:gd name="connsiteX55" fmla="*/ 142264 w 330269"/>
                  <a:gd name="connsiteY55" fmla="*/ 205683 h 663920"/>
                  <a:gd name="connsiteX56" fmla="*/ 148387 w 330269"/>
                  <a:gd name="connsiteY56" fmla="*/ 196319 h 663920"/>
                  <a:gd name="connsiteX57" fmla="*/ 155230 w 330269"/>
                  <a:gd name="connsiteY57" fmla="*/ 186955 h 663920"/>
                  <a:gd name="connsiteX58" fmla="*/ 168556 w 330269"/>
                  <a:gd name="connsiteY58" fmla="*/ 168586 h 663920"/>
                  <a:gd name="connsiteX59" fmla="*/ 104447 w 330269"/>
                  <a:gd name="connsiteY59" fmla="*/ 273394 h 663920"/>
                  <a:gd name="connsiteX60" fmla="*/ 88240 w 330269"/>
                  <a:gd name="connsiteY60" fmla="*/ 304728 h 663920"/>
                  <a:gd name="connsiteX61" fmla="*/ 74914 w 330269"/>
                  <a:gd name="connsiteY61" fmla="*/ 333181 h 663920"/>
                  <a:gd name="connsiteX62" fmla="*/ 69151 w 330269"/>
                  <a:gd name="connsiteY62" fmla="*/ 345426 h 663920"/>
                  <a:gd name="connsiteX63" fmla="*/ 64829 w 330269"/>
                  <a:gd name="connsiteY63" fmla="*/ 356231 h 663920"/>
                  <a:gd name="connsiteX64" fmla="*/ 58346 w 330269"/>
                  <a:gd name="connsiteY64" fmla="*/ 370998 h 663920"/>
                  <a:gd name="connsiteX65" fmla="*/ 68071 w 330269"/>
                  <a:gd name="connsiteY65" fmla="*/ 345426 h 663920"/>
                  <a:gd name="connsiteX66" fmla="*/ 75274 w 330269"/>
                  <a:gd name="connsiteY66" fmla="*/ 328499 h 663920"/>
                  <a:gd name="connsiteX67" fmla="*/ 84638 w 330269"/>
                  <a:gd name="connsiteY67" fmla="*/ 305808 h 663920"/>
                  <a:gd name="connsiteX68" fmla="*/ 98324 w 330269"/>
                  <a:gd name="connsiteY68" fmla="*/ 278076 h 663920"/>
                  <a:gd name="connsiteX69" fmla="*/ 103727 w 330269"/>
                  <a:gd name="connsiteY69" fmla="*/ 267271 h 663920"/>
                  <a:gd name="connsiteX70" fmla="*/ 110930 w 330269"/>
                  <a:gd name="connsiteY70" fmla="*/ 254665 h 663920"/>
                  <a:gd name="connsiteX71" fmla="*/ 119934 w 330269"/>
                  <a:gd name="connsiteY71" fmla="*/ 239539 h 663920"/>
                  <a:gd name="connsiteX72" fmla="*/ 124976 w 330269"/>
                  <a:gd name="connsiteY72" fmla="*/ 230895 h 663920"/>
                  <a:gd name="connsiteX73" fmla="*/ 131099 w 330269"/>
                  <a:gd name="connsiteY73" fmla="*/ 221530 h 663920"/>
                  <a:gd name="connsiteX74" fmla="*/ 128938 w 330269"/>
                  <a:gd name="connsiteY74" fmla="*/ 220810 h 663920"/>
                  <a:gd name="connsiteX75" fmla="*/ 121735 w 330269"/>
                  <a:gd name="connsiteY75" fmla="*/ 232335 h 663920"/>
                  <a:gd name="connsiteX76" fmla="*/ 115252 w 330269"/>
                  <a:gd name="connsiteY76" fmla="*/ 243860 h 663920"/>
                  <a:gd name="connsiteX77" fmla="*/ 101926 w 330269"/>
                  <a:gd name="connsiteY77" fmla="*/ 266911 h 663920"/>
                  <a:gd name="connsiteX78" fmla="*/ 90041 w 330269"/>
                  <a:gd name="connsiteY78" fmla="*/ 290321 h 663920"/>
                  <a:gd name="connsiteX79" fmla="*/ 78515 w 330269"/>
                  <a:gd name="connsiteY79" fmla="*/ 313732 h 663920"/>
                  <a:gd name="connsiteX80" fmla="*/ 57986 w 330269"/>
                  <a:gd name="connsiteY80" fmla="*/ 361273 h 663920"/>
                  <a:gd name="connsiteX81" fmla="*/ 48622 w 330269"/>
                  <a:gd name="connsiteY81" fmla="*/ 385404 h 663920"/>
                  <a:gd name="connsiteX82" fmla="*/ 40338 w 330269"/>
                  <a:gd name="connsiteY82" fmla="*/ 409895 h 663920"/>
                  <a:gd name="connsiteX83" fmla="*/ 25572 w 330269"/>
                  <a:gd name="connsiteY83" fmla="*/ 459598 h 663920"/>
                  <a:gd name="connsiteX84" fmla="*/ 19449 w 330269"/>
                  <a:gd name="connsiteY84" fmla="*/ 485169 h 663920"/>
                  <a:gd name="connsiteX85" fmla="*/ 13686 w 330269"/>
                  <a:gd name="connsiteY85" fmla="*/ 511101 h 663920"/>
                  <a:gd name="connsiteX86" fmla="*/ 9004 w 330269"/>
                  <a:gd name="connsiteY86" fmla="*/ 537393 h 663920"/>
                  <a:gd name="connsiteX87" fmla="*/ 5042 w 330269"/>
                  <a:gd name="connsiteY87" fmla="*/ 564045 h 663920"/>
                  <a:gd name="connsiteX88" fmla="*/ 1801 w 330269"/>
                  <a:gd name="connsiteY88" fmla="*/ 591417 h 663920"/>
                  <a:gd name="connsiteX89" fmla="*/ 1080 w 330269"/>
                  <a:gd name="connsiteY89" fmla="*/ 598260 h 663920"/>
                  <a:gd name="connsiteX90" fmla="*/ 720 w 330269"/>
                  <a:gd name="connsiteY90" fmla="*/ 605103 h 663920"/>
                  <a:gd name="connsiteX91" fmla="*/ 0 w 330269"/>
                  <a:gd name="connsiteY91" fmla="*/ 619150 h 663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Lst>
                <a:rect l="l" t="t" r="r" b="b"/>
                <a:pathLst>
                  <a:path w="330269" h="663920">
                    <a:moveTo>
                      <a:pt x="720" y="618790"/>
                    </a:moveTo>
                    <a:cubicBezTo>
                      <a:pt x="1441" y="611586"/>
                      <a:pt x="2161" y="605464"/>
                      <a:pt x="2521" y="600421"/>
                    </a:cubicBezTo>
                    <a:cubicBezTo>
                      <a:pt x="3241" y="595379"/>
                      <a:pt x="3962" y="591417"/>
                      <a:pt x="4322" y="588536"/>
                    </a:cubicBezTo>
                    <a:cubicBezTo>
                      <a:pt x="5402" y="582773"/>
                      <a:pt x="5763" y="580612"/>
                      <a:pt x="5763" y="580973"/>
                    </a:cubicBezTo>
                    <a:cubicBezTo>
                      <a:pt x="5763" y="581693"/>
                      <a:pt x="5763" y="584934"/>
                      <a:pt x="5042" y="589977"/>
                    </a:cubicBezTo>
                    <a:cubicBezTo>
                      <a:pt x="5042" y="592498"/>
                      <a:pt x="4322" y="595379"/>
                      <a:pt x="3962" y="598621"/>
                    </a:cubicBezTo>
                    <a:cubicBezTo>
                      <a:pt x="3962" y="601862"/>
                      <a:pt x="3602" y="605464"/>
                      <a:pt x="3241" y="609065"/>
                    </a:cubicBezTo>
                    <a:cubicBezTo>
                      <a:pt x="2881" y="616269"/>
                      <a:pt x="2521" y="624192"/>
                      <a:pt x="1801" y="631755"/>
                    </a:cubicBezTo>
                    <a:cubicBezTo>
                      <a:pt x="1801" y="635357"/>
                      <a:pt x="1441" y="639319"/>
                      <a:pt x="1080" y="642560"/>
                    </a:cubicBezTo>
                    <a:cubicBezTo>
                      <a:pt x="1080" y="645802"/>
                      <a:pt x="1080" y="649043"/>
                      <a:pt x="1080" y="651925"/>
                    </a:cubicBezTo>
                    <a:cubicBezTo>
                      <a:pt x="1080" y="663090"/>
                      <a:pt x="1441" y="668492"/>
                      <a:pt x="2521" y="659128"/>
                    </a:cubicBezTo>
                    <a:cubicBezTo>
                      <a:pt x="2521" y="653725"/>
                      <a:pt x="2521" y="648683"/>
                      <a:pt x="2521" y="643281"/>
                    </a:cubicBezTo>
                    <a:lnTo>
                      <a:pt x="3602" y="627434"/>
                    </a:lnTo>
                    <a:cubicBezTo>
                      <a:pt x="4322" y="616989"/>
                      <a:pt x="4682" y="606184"/>
                      <a:pt x="5763" y="595739"/>
                    </a:cubicBezTo>
                    <a:cubicBezTo>
                      <a:pt x="5763" y="597540"/>
                      <a:pt x="5763" y="599341"/>
                      <a:pt x="5763" y="601142"/>
                    </a:cubicBezTo>
                    <a:cubicBezTo>
                      <a:pt x="7203" y="588176"/>
                      <a:pt x="9004" y="575570"/>
                      <a:pt x="10445" y="562604"/>
                    </a:cubicBezTo>
                    <a:cubicBezTo>
                      <a:pt x="11165" y="556121"/>
                      <a:pt x="12246" y="549638"/>
                      <a:pt x="13326" y="543516"/>
                    </a:cubicBezTo>
                    <a:lnTo>
                      <a:pt x="16567" y="524427"/>
                    </a:lnTo>
                    <a:cubicBezTo>
                      <a:pt x="12606" y="539914"/>
                      <a:pt x="10445" y="551799"/>
                      <a:pt x="9724" y="548198"/>
                    </a:cubicBezTo>
                    <a:cubicBezTo>
                      <a:pt x="12246" y="535592"/>
                      <a:pt x="14046" y="525508"/>
                      <a:pt x="15487" y="517224"/>
                    </a:cubicBezTo>
                    <a:cubicBezTo>
                      <a:pt x="15847" y="515063"/>
                      <a:pt x="16207" y="513262"/>
                      <a:pt x="16567" y="511461"/>
                    </a:cubicBezTo>
                    <a:cubicBezTo>
                      <a:pt x="16928" y="509660"/>
                      <a:pt x="17288" y="508220"/>
                      <a:pt x="17648" y="506779"/>
                    </a:cubicBezTo>
                    <a:cubicBezTo>
                      <a:pt x="18368" y="503898"/>
                      <a:pt x="19089" y="501017"/>
                      <a:pt x="19449" y="498856"/>
                    </a:cubicBezTo>
                    <a:cubicBezTo>
                      <a:pt x="21610" y="489851"/>
                      <a:pt x="22690" y="486970"/>
                      <a:pt x="23411" y="484809"/>
                    </a:cubicBezTo>
                    <a:cubicBezTo>
                      <a:pt x="24131" y="482648"/>
                      <a:pt x="24851" y="481208"/>
                      <a:pt x="26292" y="475805"/>
                    </a:cubicBezTo>
                    <a:cubicBezTo>
                      <a:pt x="27733" y="470403"/>
                      <a:pt x="30974" y="461038"/>
                      <a:pt x="36376" y="442670"/>
                    </a:cubicBezTo>
                    <a:lnTo>
                      <a:pt x="40338" y="428624"/>
                    </a:lnTo>
                    <a:cubicBezTo>
                      <a:pt x="41779" y="423942"/>
                      <a:pt x="43219" y="419620"/>
                      <a:pt x="45020" y="414938"/>
                    </a:cubicBezTo>
                    <a:lnTo>
                      <a:pt x="54385" y="387565"/>
                    </a:lnTo>
                    <a:lnTo>
                      <a:pt x="64829" y="360553"/>
                    </a:lnTo>
                    <a:lnTo>
                      <a:pt x="70232" y="347227"/>
                    </a:lnTo>
                    <a:lnTo>
                      <a:pt x="75994" y="333901"/>
                    </a:lnTo>
                    <a:lnTo>
                      <a:pt x="72393" y="342545"/>
                    </a:lnTo>
                    <a:cubicBezTo>
                      <a:pt x="76354" y="333541"/>
                      <a:pt x="78155" y="329579"/>
                      <a:pt x="79236" y="326338"/>
                    </a:cubicBezTo>
                    <a:cubicBezTo>
                      <a:pt x="105888" y="266911"/>
                      <a:pt x="139023" y="210365"/>
                      <a:pt x="178280" y="158502"/>
                    </a:cubicBezTo>
                    <a:cubicBezTo>
                      <a:pt x="217538" y="106639"/>
                      <a:pt x="262558" y="58737"/>
                      <a:pt x="311901" y="16598"/>
                    </a:cubicBezTo>
                    <a:cubicBezTo>
                      <a:pt x="315142" y="13717"/>
                      <a:pt x="318023" y="11195"/>
                      <a:pt x="320184" y="9035"/>
                    </a:cubicBezTo>
                    <a:cubicBezTo>
                      <a:pt x="322345" y="6874"/>
                      <a:pt x="324506" y="5433"/>
                      <a:pt x="325947" y="3992"/>
                    </a:cubicBezTo>
                    <a:cubicBezTo>
                      <a:pt x="328828" y="1471"/>
                      <a:pt x="330269" y="391"/>
                      <a:pt x="330269" y="30"/>
                    </a:cubicBezTo>
                    <a:cubicBezTo>
                      <a:pt x="330269" y="-330"/>
                      <a:pt x="325947" y="2552"/>
                      <a:pt x="320905" y="6153"/>
                    </a:cubicBezTo>
                    <a:cubicBezTo>
                      <a:pt x="311180" y="13356"/>
                      <a:pt x="299655" y="22361"/>
                      <a:pt x="319104" y="4352"/>
                    </a:cubicBezTo>
                    <a:cubicBezTo>
                      <a:pt x="303617" y="18039"/>
                      <a:pt x="285609" y="32805"/>
                      <a:pt x="269041" y="49013"/>
                    </a:cubicBezTo>
                    <a:cubicBezTo>
                      <a:pt x="264719" y="52974"/>
                      <a:pt x="260397" y="56936"/>
                      <a:pt x="256436" y="60898"/>
                    </a:cubicBezTo>
                    <a:cubicBezTo>
                      <a:pt x="252474" y="64860"/>
                      <a:pt x="248512" y="69182"/>
                      <a:pt x="244550" y="73143"/>
                    </a:cubicBezTo>
                    <a:cubicBezTo>
                      <a:pt x="240589" y="77105"/>
                      <a:pt x="236627" y="81427"/>
                      <a:pt x="233025" y="85389"/>
                    </a:cubicBezTo>
                    <a:cubicBezTo>
                      <a:pt x="229063" y="89351"/>
                      <a:pt x="225462" y="93313"/>
                      <a:pt x="222220" y="97274"/>
                    </a:cubicBezTo>
                    <a:cubicBezTo>
                      <a:pt x="215377" y="105198"/>
                      <a:pt x="208894" y="112761"/>
                      <a:pt x="203132" y="119604"/>
                    </a:cubicBezTo>
                    <a:cubicBezTo>
                      <a:pt x="201691" y="121405"/>
                      <a:pt x="200250" y="122846"/>
                      <a:pt x="198810" y="124647"/>
                    </a:cubicBezTo>
                    <a:cubicBezTo>
                      <a:pt x="197369" y="126447"/>
                      <a:pt x="196289" y="127888"/>
                      <a:pt x="194848" y="129689"/>
                    </a:cubicBezTo>
                    <a:cubicBezTo>
                      <a:pt x="192327" y="132930"/>
                      <a:pt x="190166" y="135812"/>
                      <a:pt x="188005" y="138693"/>
                    </a:cubicBezTo>
                    <a:cubicBezTo>
                      <a:pt x="179721" y="149858"/>
                      <a:pt x="174319" y="157061"/>
                      <a:pt x="173958" y="158862"/>
                    </a:cubicBezTo>
                    <a:cubicBezTo>
                      <a:pt x="174679" y="157782"/>
                      <a:pt x="175759" y="155981"/>
                      <a:pt x="175399" y="155981"/>
                    </a:cubicBezTo>
                    <a:cubicBezTo>
                      <a:pt x="175039" y="155981"/>
                      <a:pt x="172878" y="158142"/>
                      <a:pt x="167836" y="164985"/>
                    </a:cubicBezTo>
                    <a:lnTo>
                      <a:pt x="154870" y="185154"/>
                    </a:lnTo>
                    <a:cubicBezTo>
                      <a:pt x="152709" y="188395"/>
                      <a:pt x="150548" y="191997"/>
                      <a:pt x="148387" y="195239"/>
                    </a:cubicBezTo>
                    <a:lnTo>
                      <a:pt x="142264" y="205683"/>
                    </a:lnTo>
                    <a:lnTo>
                      <a:pt x="148387" y="196319"/>
                    </a:lnTo>
                    <a:cubicBezTo>
                      <a:pt x="150548" y="193078"/>
                      <a:pt x="152709" y="190196"/>
                      <a:pt x="155230" y="186955"/>
                    </a:cubicBezTo>
                    <a:lnTo>
                      <a:pt x="168556" y="168586"/>
                    </a:lnTo>
                    <a:cubicBezTo>
                      <a:pt x="155230" y="188395"/>
                      <a:pt x="127137" y="230895"/>
                      <a:pt x="104447" y="273394"/>
                    </a:cubicBezTo>
                    <a:cubicBezTo>
                      <a:pt x="99045" y="284199"/>
                      <a:pt x="93642" y="294643"/>
                      <a:pt x="88240" y="304728"/>
                    </a:cubicBezTo>
                    <a:cubicBezTo>
                      <a:pt x="83198" y="314812"/>
                      <a:pt x="78876" y="324537"/>
                      <a:pt x="74914" y="333181"/>
                    </a:cubicBezTo>
                    <a:cubicBezTo>
                      <a:pt x="72753" y="337503"/>
                      <a:pt x="70952" y="341464"/>
                      <a:pt x="69151" y="345426"/>
                    </a:cubicBezTo>
                    <a:cubicBezTo>
                      <a:pt x="67711" y="349388"/>
                      <a:pt x="65910" y="352990"/>
                      <a:pt x="64829" y="356231"/>
                    </a:cubicBezTo>
                    <a:cubicBezTo>
                      <a:pt x="62308" y="362714"/>
                      <a:pt x="60147" y="367756"/>
                      <a:pt x="58346" y="370998"/>
                    </a:cubicBezTo>
                    <a:cubicBezTo>
                      <a:pt x="62308" y="360553"/>
                      <a:pt x="65550" y="352269"/>
                      <a:pt x="68071" y="345426"/>
                    </a:cubicBezTo>
                    <a:cubicBezTo>
                      <a:pt x="70952" y="338583"/>
                      <a:pt x="73473" y="333181"/>
                      <a:pt x="75274" y="328499"/>
                    </a:cubicBezTo>
                    <a:cubicBezTo>
                      <a:pt x="79236" y="319134"/>
                      <a:pt x="81757" y="313012"/>
                      <a:pt x="84638" y="305808"/>
                    </a:cubicBezTo>
                    <a:cubicBezTo>
                      <a:pt x="87880" y="298965"/>
                      <a:pt x="91841" y="291042"/>
                      <a:pt x="98324" y="278076"/>
                    </a:cubicBezTo>
                    <a:cubicBezTo>
                      <a:pt x="100125" y="274834"/>
                      <a:pt x="101926" y="271233"/>
                      <a:pt x="103727" y="267271"/>
                    </a:cubicBezTo>
                    <a:cubicBezTo>
                      <a:pt x="105888" y="263309"/>
                      <a:pt x="108409" y="259347"/>
                      <a:pt x="110930" y="254665"/>
                    </a:cubicBezTo>
                    <a:cubicBezTo>
                      <a:pt x="113811" y="249983"/>
                      <a:pt x="116693" y="244941"/>
                      <a:pt x="119934" y="239539"/>
                    </a:cubicBezTo>
                    <a:cubicBezTo>
                      <a:pt x="121735" y="236657"/>
                      <a:pt x="123176" y="233776"/>
                      <a:pt x="124976" y="230895"/>
                    </a:cubicBezTo>
                    <a:cubicBezTo>
                      <a:pt x="126777" y="228013"/>
                      <a:pt x="128938" y="224772"/>
                      <a:pt x="131099" y="221530"/>
                    </a:cubicBezTo>
                    <a:cubicBezTo>
                      <a:pt x="127498" y="225852"/>
                      <a:pt x="114532" y="244221"/>
                      <a:pt x="128938" y="220810"/>
                    </a:cubicBezTo>
                    <a:cubicBezTo>
                      <a:pt x="126417" y="224772"/>
                      <a:pt x="123896" y="228373"/>
                      <a:pt x="121735" y="232335"/>
                    </a:cubicBezTo>
                    <a:cubicBezTo>
                      <a:pt x="119574" y="236297"/>
                      <a:pt x="117413" y="240259"/>
                      <a:pt x="115252" y="243860"/>
                    </a:cubicBezTo>
                    <a:cubicBezTo>
                      <a:pt x="110930" y="251784"/>
                      <a:pt x="106248" y="259347"/>
                      <a:pt x="101926" y="266911"/>
                    </a:cubicBezTo>
                    <a:cubicBezTo>
                      <a:pt x="97964" y="274834"/>
                      <a:pt x="94002" y="282758"/>
                      <a:pt x="90041" y="290321"/>
                    </a:cubicBezTo>
                    <a:cubicBezTo>
                      <a:pt x="86079" y="298245"/>
                      <a:pt x="82117" y="305808"/>
                      <a:pt x="78515" y="313732"/>
                    </a:cubicBezTo>
                    <a:cubicBezTo>
                      <a:pt x="71312" y="329579"/>
                      <a:pt x="63749" y="345066"/>
                      <a:pt x="57986" y="361273"/>
                    </a:cubicBezTo>
                    <a:lnTo>
                      <a:pt x="48622" y="385404"/>
                    </a:lnTo>
                    <a:cubicBezTo>
                      <a:pt x="45741" y="393688"/>
                      <a:pt x="43219" y="401612"/>
                      <a:pt x="40338" y="409895"/>
                    </a:cubicBezTo>
                    <a:cubicBezTo>
                      <a:pt x="34576" y="426103"/>
                      <a:pt x="30254" y="443030"/>
                      <a:pt x="25572" y="459598"/>
                    </a:cubicBezTo>
                    <a:cubicBezTo>
                      <a:pt x="23050" y="467882"/>
                      <a:pt x="21250" y="476525"/>
                      <a:pt x="19449" y="485169"/>
                    </a:cubicBezTo>
                    <a:cubicBezTo>
                      <a:pt x="17648" y="493813"/>
                      <a:pt x="15487" y="502457"/>
                      <a:pt x="13686" y="511101"/>
                    </a:cubicBezTo>
                    <a:cubicBezTo>
                      <a:pt x="12246" y="519745"/>
                      <a:pt x="10805" y="528749"/>
                      <a:pt x="9004" y="537393"/>
                    </a:cubicBezTo>
                    <a:cubicBezTo>
                      <a:pt x="7563" y="546397"/>
                      <a:pt x="5763" y="555041"/>
                      <a:pt x="5042" y="564045"/>
                    </a:cubicBezTo>
                    <a:cubicBezTo>
                      <a:pt x="3962" y="573049"/>
                      <a:pt x="2881" y="582053"/>
                      <a:pt x="1801" y="591417"/>
                    </a:cubicBezTo>
                    <a:lnTo>
                      <a:pt x="1080" y="598260"/>
                    </a:lnTo>
                    <a:cubicBezTo>
                      <a:pt x="1080" y="600421"/>
                      <a:pt x="1080" y="602942"/>
                      <a:pt x="720" y="605103"/>
                    </a:cubicBezTo>
                    <a:cubicBezTo>
                      <a:pt x="720" y="609786"/>
                      <a:pt x="0" y="614468"/>
                      <a:pt x="0" y="619150"/>
                    </a:cubicBezTo>
                    <a:close/>
                  </a:path>
                </a:pathLst>
              </a:custGeom>
              <a:solidFill>
                <a:schemeClr val="accent2"/>
              </a:solidFill>
              <a:ln w="0" cap="flat">
                <a:noFill/>
                <a:prstDash val="solid"/>
                <a:miter/>
              </a:ln>
            </p:spPr>
            <p:txBody>
              <a:bodyPr rtlCol="0" anchor="ctr"/>
              <a:lstStyle/>
              <a:p>
                <a:endParaRPr lang="en-US" sz="744"/>
              </a:p>
            </p:txBody>
          </p:sp>
          <p:sp>
            <p:nvSpPr>
              <p:cNvPr id="3175" name="Freeform: Shape 3174">
                <a:extLst>
                  <a:ext uri="{FF2B5EF4-FFF2-40B4-BE49-F238E27FC236}">
                    <a16:creationId xmlns:a16="http://schemas.microsoft.com/office/drawing/2014/main" id="{E379F7DA-1F54-B840-D419-3D4FC30E6B28}"/>
                  </a:ext>
                </a:extLst>
              </p:cNvPr>
              <p:cNvSpPr/>
              <p:nvPr/>
            </p:nvSpPr>
            <p:spPr>
              <a:xfrm>
                <a:off x="9440232" y="2862668"/>
                <a:ext cx="2515" cy="3601"/>
              </a:xfrm>
              <a:custGeom>
                <a:avLst/>
                <a:gdLst>
                  <a:gd name="connsiteX0" fmla="*/ 1081 w 2515"/>
                  <a:gd name="connsiteY0" fmla="*/ 0 h 3601"/>
                  <a:gd name="connsiteX1" fmla="*/ 0 w 2515"/>
                  <a:gd name="connsiteY1" fmla="*/ 0 h 3601"/>
                  <a:gd name="connsiteX2" fmla="*/ 1081 w 2515"/>
                  <a:gd name="connsiteY2" fmla="*/ 0 h 3601"/>
                </a:gdLst>
                <a:ahLst/>
                <a:cxnLst>
                  <a:cxn ang="0">
                    <a:pos x="connsiteX0" y="connsiteY0"/>
                  </a:cxn>
                  <a:cxn ang="0">
                    <a:pos x="connsiteX1" y="connsiteY1"/>
                  </a:cxn>
                  <a:cxn ang="0">
                    <a:pos x="connsiteX2" y="connsiteY2"/>
                  </a:cxn>
                </a:cxnLst>
                <a:rect l="l" t="t" r="r" b="b"/>
                <a:pathLst>
                  <a:path w="2515" h="3601">
                    <a:moveTo>
                      <a:pt x="1081" y="0"/>
                    </a:moveTo>
                    <a:lnTo>
                      <a:pt x="0" y="0"/>
                    </a:lnTo>
                    <a:cubicBezTo>
                      <a:pt x="2521" y="0"/>
                      <a:pt x="3602" y="0"/>
                      <a:pt x="1081" y="0"/>
                    </a:cubicBezTo>
                    <a:close/>
                  </a:path>
                </a:pathLst>
              </a:custGeom>
              <a:solidFill>
                <a:schemeClr val="accent2"/>
              </a:solidFill>
              <a:ln w="0" cap="flat">
                <a:noFill/>
                <a:prstDash val="solid"/>
                <a:miter/>
              </a:ln>
            </p:spPr>
            <p:txBody>
              <a:bodyPr rtlCol="0" anchor="ctr"/>
              <a:lstStyle/>
              <a:p>
                <a:endParaRPr lang="en-US" sz="744"/>
              </a:p>
            </p:txBody>
          </p:sp>
          <p:sp>
            <p:nvSpPr>
              <p:cNvPr id="3176" name="Freeform: Shape 3175">
                <a:extLst>
                  <a:ext uri="{FF2B5EF4-FFF2-40B4-BE49-F238E27FC236}">
                    <a16:creationId xmlns:a16="http://schemas.microsoft.com/office/drawing/2014/main" id="{70DFE833-8D5C-E512-30F2-FF26715ED4DA}"/>
                  </a:ext>
                </a:extLst>
              </p:cNvPr>
              <p:cNvSpPr/>
              <p:nvPr/>
            </p:nvSpPr>
            <p:spPr>
              <a:xfrm>
                <a:off x="9319578" y="2862308"/>
                <a:ext cx="120654" cy="2521"/>
              </a:xfrm>
              <a:custGeom>
                <a:avLst/>
                <a:gdLst>
                  <a:gd name="connsiteX0" fmla="*/ 72033 w 120654"/>
                  <a:gd name="connsiteY0" fmla="*/ 0 h 2521"/>
                  <a:gd name="connsiteX1" fmla="*/ 0 w 120654"/>
                  <a:gd name="connsiteY1" fmla="*/ 2521 h 2521"/>
                  <a:gd name="connsiteX2" fmla="*/ 112371 w 120654"/>
                  <a:gd name="connsiteY2" fmla="*/ 2521 h 2521"/>
                  <a:gd name="connsiteX3" fmla="*/ 120654 w 120654"/>
                  <a:gd name="connsiteY3" fmla="*/ 360 h 2521"/>
                  <a:gd name="connsiteX4" fmla="*/ 56185 w 120654"/>
                  <a:gd name="connsiteY4" fmla="*/ 1080 h 2521"/>
                  <a:gd name="connsiteX5" fmla="*/ 72393 w 120654"/>
                  <a:gd name="connsiteY5" fmla="*/ 0 h 2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654" h="2521">
                    <a:moveTo>
                      <a:pt x="72033" y="0"/>
                    </a:moveTo>
                    <a:lnTo>
                      <a:pt x="0" y="2521"/>
                    </a:lnTo>
                    <a:lnTo>
                      <a:pt x="112371" y="2521"/>
                    </a:lnTo>
                    <a:cubicBezTo>
                      <a:pt x="112371" y="2521"/>
                      <a:pt x="120654" y="360"/>
                      <a:pt x="120654" y="360"/>
                    </a:cubicBezTo>
                    <a:cubicBezTo>
                      <a:pt x="110570" y="720"/>
                      <a:pt x="71312" y="1801"/>
                      <a:pt x="56185" y="1080"/>
                    </a:cubicBezTo>
                    <a:lnTo>
                      <a:pt x="72393" y="0"/>
                    </a:lnTo>
                    <a:close/>
                  </a:path>
                </a:pathLst>
              </a:custGeom>
              <a:solidFill>
                <a:schemeClr val="accent2"/>
              </a:solidFill>
              <a:ln w="0" cap="flat">
                <a:noFill/>
                <a:prstDash val="solid"/>
                <a:miter/>
              </a:ln>
            </p:spPr>
            <p:txBody>
              <a:bodyPr rtlCol="0" anchor="ctr"/>
              <a:lstStyle/>
              <a:p>
                <a:endParaRPr lang="en-US" sz="744"/>
              </a:p>
            </p:txBody>
          </p:sp>
          <p:sp>
            <p:nvSpPr>
              <p:cNvPr id="3177" name="Freeform: Shape 3176">
                <a:extLst>
                  <a:ext uri="{FF2B5EF4-FFF2-40B4-BE49-F238E27FC236}">
                    <a16:creationId xmlns:a16="http://schemas.microsoft.com/office/drawing/2014/main" id="{1DB92B7D-B7E5-7177-FBCD-9E683157B503}"/>
                  </a:ext>
                </a:extLst>
              </p:cNvPr>
              <p:cNvSpPr/>
              <p:nvPr/>
            </p:nvSpPr>
            <p:spPr>
              <a:xfrm>
                <a:off x="9238181" y="2861228"/>
                <a:ext cx="86078" cy="8643"/>
              </a:xfrm>
              <a:custGeom>
                <a:avLst/>
                <a:gdLst>
                  <a:gd name="connsiteX0" fmla="*/ 0 w 86078"/>
                  <a:gd name="connsiteY0" fmla="*/ 8644 h 8643"/>
                  <a:gd name="connsiteX1" fmla="*/ 31694 w 86078"/>
                  <a:gd name="connsiteY1" fmla="*/ 5402 h 8643"/>
                  <a:gd name="connsiteX2" fmla="*/ 43940 w 86078"/>
                  <a:gd name="connsiteY2" fmla="*/ 3962 h 8643"/>
                  <a:gd name="connsiteX3" fmla="*/ 39978 w 86078"/>
                  <a:gd name="connsiteY3" fmla="*/ 2881 h 8643"/>
                  <a:gd name="connsiteX4" fmla="*/ 22330 w 86078"/>
                  <a:gd name="connsiteY4" fmla="*/ 2881 h 8643"/>
                  <a:gd name="connsiteX5" fmla="*/ 38537 w 86078"/>
                  <a:gd name="connsiteY5" fmla="*/ 1801 h 8643"/>
                  <a:gd name="connsiteX6" fmla="*/ 49342 w 86078"/>
                  <a:gd name="connsiteY6" fmla="*/ 1801 h 8643"/>
                  <a:gd name="connsiteX7" fmla="*/ 60147 w 86078"/>
                  <a:gd name="connsiteY7" fmla="*/ 1801 h 8643"/>
                  <a:gd name="connsiteX8" fmla="*/ 68071 w 86078"/>
                  <a:gd name="connsiteY8" fmla="*/ 1801 h 8643"/>
                  <a:gd name="connsiteX9" fmla="*/ 74914 w 86078"/>
                  <a:gd name="connsiteY9" fmla="*/ 1441 h 8643"/>
                  <a:gd name="connsiteX10" fmla="*/ 86079 w 86078"/>
                  <a:gd name="connsiteY10" fmla="*/ 720 h 8643"/>
                  <a:gd name="connsiteX11" fmla="*/ 74914 w 86078"/>
                  <a:gd name="connsiteY11" fmla="*/ 0 h 8643"/>
                  <a:gd name="connsiteX12" fmla="*/ 50783 w 86078"/>
                  <a:gd name="connsiteY12" fmla="*/ 360 h 8643"/>
                  <a:gd name="connsiteX13" fmla="*/ 37097 w 86078"/>
                  <a:gd name="connsiteY13" fmla="*/ 720 h 8643"/>
                  <a:gd name="connsiteX14" fmla="*/ 24131 w 86078"/>
                  <a:gd name="connsiteY14" fmla="*/ 1441 h 8643"/>
                  <a:gd name="connsiteX15" fmla="*/ 5763 w 86078"/>
                  <a:gd name="connsiteY15" fmla="*/ 3241 h 8643"/>
                  <a:gd name="connsiteX16" fmla="*/ 360 w 86078"/>
                  <a:gd name="connsiteY16" fmla="*/ 7924 h 8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6078" h="8643">
                    <a:moveTo>
                      <a:pt x="0" y="8644"/>
                    </a:moveTo>
                    <a:cubicBezTo>
                      <a:pt x="14046" y="7563"/>
                      <a:pt x="24491" y="6123"/>
                      <a:pt x="31694" y="5402"/>
                    </a:cubicBezTo>
                    <a:cubicBezTo>
                      <a:pt x="38898" y="5042"/>
                      <a:pt x="42859" y="4322"/>
                      <a:pt x="43940" y="3962"/>
                    </a:cubicBezTo>
                    <a:cubicBezTo>
                      <a:pt x="45020" y="3602"/>
                      <a:pt x="43940" y="3241"/>
                      <a:pt x="39978" y="2881"/>
                    </a:cubicBezTo>
                    <a:cubicBezTo>
                      <a:pt x="36376" y="2881"/>
                      <a:pt x="30254" y="2161"/>
                      <a:pt x="22330" y="2881"/>
                    </a:cubicBezTo>
                    <a:cubicBezTo>
                      <a:pt x="28813" y="2161"/>
                      <a:pt x="34215" y="2161"/>
                      <a:pt x="38537" y="1801"/>
                    </a:cubicBezTo>
                    <a:cubicBezTo>
                      <a:pt x="42859" y="1801"/>
                      <a:pt x="46461" y="1801"/>
                      <a:pt x="49342" y="1801"/>
                    </a:cubicBezTo>
                    <a:cubicBezTo>
                      <a:pt x="54745" y="1801"/>
                      <a:pt x="57986" y="1801"/>
                      <a:pt x="60147" y="1801"/>
                    </a:cubicBezTo>
                    <a:cubicBezTo>
                      <a:pt x="62668" y="1801"/>
                      <a:pt x="64469" y="1801"/>
                      <a:pt x="68071" y="1801"/>
                    </a:cubicBezTo>
                    <a:cubicBezTo>
                      <a:pt x="69872" y="1801"/>
                      <a:pt x="72033" y="1801"/>
                      <a:pt x="74914" y="1441"/>
                    </a:cubicBezTo>
                    <a:cubicBezTo>
                      <a:pt x="77795" y="1441"/>
                      <a:pt x="81397" y="1441"/>
                      <a:pt x="86079" y="720"/>
                    </a:cubicBezTo>
                    <a:cubicBezTo>
                      <a:pt x="86079" y="360"/>
                      <a:pt x="81397" y="0"/>
                      <a:pt x="74914" y="0"/>
                    </a:cubicBezTo>
                    <a:cubicBezTo>
                      <a:pt x="68431" y="0"/>
                      <a:pt x="59787" y="0"/>
                      <a:pt x="50783" y="360"/>
                    </a:cubicBezTo>
                    <a:cubicBezTo>
                      <a:pt x="46101" y="360"/>
                      <a:pt x="41779" y="360"/>
                      <a:pt x="37097" y="720"/>
                    </a:cubicBezTo>
                    <a:cubicBezTo>
                      <a:pt x="32415" y="720"/>
                      <a:pt x="28093" y="720"/>
                      <a:pt x="24131" y="1441"/>
                    </a:cubicBezTo>
                    <a:cubicBezTo>
                      <a:pt x="16207" y="2161"/>
                      <a:pt x="9364" y="2881"/>
                      <a:pt x="5763" y="3241"/>
                    </a:cubicBezTo>
                    <a:lnTo>
                      <a:pt x="360" y="7924"/>
                    </a:lnTo>
                    <a:close/>
                  </a:path>
                </a:pathLst>
              </a:custGeom>
              <a:solidFill>
                <a:schemeClr val="accent2"/>
              </a:solidFill>
              <a:ln w="0" cap="flat">
                <a:noFill/>
                <a:prstDash val="solid"/>
                <a:miter/>
              </a:ln>
            </p:spPr>
            <p:txBody>
              <a:bodyPr rtlCol="0" anchor="ctr"/>
              <a:lstStyle/>
              <a:p>
                <a:endParaRPr lang="en-US" sz="744"/>
              </a:p>
            </p:txBody>
          </p:sp>
          <p:sp>
            <p:nvSpPr>
              <p:cNvPr id="3178" name="Freeform: Shape 3177">
                <a:extLst>
                  <a:ext uri="{FF2B5EF4-FFF2-40B4-BE49-F238E27FC236}">
                    <a16:creationId xmlns:a16="http://schemas.microsoft.com/office/drawing/2014/main" id="{77FA2342-E73E-72DE-9137-B878396FC1D4}"/>
                  </a:ext>
                </a:extLst>
              </p:cNvPr>
              <p:cNvSpPr/>
              <p:nvPr/>
            </p:nvSpPr>
            <p:spPr>
              <a:xfrm>
                <a:off x="8825795" y="2990166"/>
                <a:ext cx="33134" cy="20529"/>
              </a:xfrm>
              <a:custGeom>
                <a:avLst/>
                <a:gdLst>
                  <a:gd name="connsiteX0" fmla="*/ 20169 w 33134"/>
                  <a:gd name="connsiteY0" fmla="*/ 9004 h 20529"/>
                  <a:gd name="connsiteX1" fmla="*/ 33135 w 33134"/>
                  <a:gd name="connsiteY1" fmla="*/ 0 h 20529"/>
                  <a:gd name="connsiteX2" fmla="*/ 16567 w 33134"/>
                  <a:gd name="connsiteY2" fmla="*/ 10085 h 20529"/>
                  <a:gd name="connsiteX3" fmla="*/ 0 w 33134"/>
                  <a:gd name="connsiteY3" fmla="*/ 20529 h 20529"/>
                  <a:gd name="connsiteX4" fmla="*/ 20169 w 33134"/>
                  <a:gd name="connsiteY4" fmla="*/ 9004 h 205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134" h="20529">
                    <a:moveTo>
                      <a:pt x="20169" y="9004"/>
                    </a:moveTo>
                    <a:cubicBezTo>
                      <a:pt x="24491" y="5763"/>
                      <a:pt x="28813" y="2881"/>
                      <a:pt x="33135" y="0"/>
                    </a:cubicBezTo>
                    <a:cubicBezTo>
                      <a:pt x="27372" y="3241"/>
                      <a:pt x="21970" y="6843"/>
                      <a:pt x="16567" y="10085"/>
                    </a:cubicBezTo>
                    <a:lnTo>
                      <a:pt x="0" y="20529"/>
                    </a:lnTo>
                    <a:lnTo>
                      <a:pt x="20169" y="9004"/>
                    </a:lnTo>
                    <a:close/>
                  </a:path>
                </a:pathLst>
              </a:custGeom>
              <a:solidFill>
                <a:schemeClr val="accent2"/>
              </a:solidFill>
              <a:ln w="0" cap="flat">
                <a:noFill/>
                <a:prstDash val="solid"/>
                <a:miter/>
              </a:ln>
            </p:spPr>
            <p:txBody>
              <a:bodyPr rtlCol="0" anchor="ctr"/>
              <a:lstStyle/>
              <a:p>
                <a:endParaRPr lang="en-US" sz="744"/>
              </a:p>
            </p:txBody>
          </p:sp>
          <p:sp>
            <p:nvSpPr>
              <p:cNvPr id="3179" name="Freeform: Shape 3178">
                <a:extLst>
                  <a:ext uri="{FF2B5EF4-FFF2-40B4-BE49-F238E27FC236}">
                    <a16:creationId xmlns:a16="http://schemas.microsoft.com/office/drawing/2014/main" id="{8FA467C2-7035-1C26-07A1-4BE440445756}"/>
                  </a:ext>
                </a:extLst>
              </p:cNvPr>
              <p:cNvSpPr/>
              <p:nvPr/>
            </p:nvSpPr>
            <p:spPr>
              <a:xfrm>
                <a:off x="8859290" y="2971077"/>
                <a:ext cx="33855" cy="19088"/>
              </a:xfrm>
              <a:custGeom>
                <a:avLst/>
                <a:gdLst>
                  <a:gd name="connsiteX0" fmla="*/ 0 w 33855"/>
                  <a:gd name="connsiteY0" fmla="*/ 19089 h 19088"/>
                  <a:gd name="connsiteX1" fmla="*/ 33855 w 33855"/>
                  <a:gd name="connsiteY1" fmla="*/ 0 h 19088"/>
                  <a:gd name="connsiteX2" fmla="*/ 22690 w 33855"/>
                  <a:gd name="connsiteY2" fmla="*/ 4322 h 19088"/>
                  <a:gd name="connsiteX3" fmla="*/ 0 w 33855"/>
                  <a:gd name="connsiteY3" fmla="*/ 19089 h 19088"/>
                </a:gdLst>
                <a:ahLst/>
                <a:cxnLst>
                  <a:cxn ang="0">
                    <a:pos x="connsiteX0" y="connsiteY0"/>
                  </a:cxn>
                  <a:cxn ang="0">
                    <a:pos x="connsiteX1" y="connsiteY1"/>
                  </a:cxn>
                  <a:cxn ang="0">
                    <a:pos x="connsiteX2" y="connsiteY2"/>
                  </a:cxn>
                  <a:cxn ang="0">
                    <a:pos x="connsiteX3" y="connsiteY3"/>
                  </a:cxn>
                </a:cxnLst>
                <a:rect l="l" t="t" r="r" b="b"/>
                <a:pathLst>
                  <a:path w="33855" h="19088">
                    <a:moveTo>
                      <a:pt x="0" y="19089"/>
                    </a:moveTo>
                    <a:cubicBezTo>
                      <a:pt x="11165" y="12606"/>
                      <a:pt x="22690" y="6123"/>
                      <a:pt x="33855" y="0"/>
                    </a:cubicBezTo>
                    <a:cubicBezTo>
                      <a:pt x="30974" y="720"/>
                      <a:pt x="28453" y="1441"/>
                      <a:pt x="22690" y="4322"/>
                    </a:cubicBezTo>
                    <a:lnTo>
                      <a:pt x="0" y="19089"/>
                    </a:lnTo>
                    <a:close/>
                  </a:path>
                </a:pathLst>
              </a:custGeom>
              <a:solidFill>
                <a:schemeClr val="accent2"/>
              </a:solidFill>
              <a:ln w="0" cap="flat">
                <a:noFill/>
                <a:prstDash val="solid"/>
                <a:miter/>
              </a:ln>
            </p:spPr>
            <p:txBody>
              <a:bodyPr rtlCol="0" anchor="ctr"/>
              <a:lstStyle/>
              <a:p>
                <a:endParaRPr lang="en-US" sz="744"/>
              </a:p>
            </p:txBody>
          </p:sp>
          <p:sp>
            <p:nvSpPr>
              <p:cNvPr id="3180" name="Freeform: Shape 3179">
                <a:extLst>
                  <a:ext uri="{FF2B5EF4-FFF2-40B4-BE49-F238E27FC236}">
                    <a16:creationId xmlns:a16="http://schemas.microsoft.com/office/drawing/2014/main" id="{054D6637-6A92-26D9-9058-B8859E199113}"/>
                  </a:ext>
                </a:extLst>
              </p:cNvPr>
              <p:cNvSpPr/>
              <p:nvPr/>
            </p:nvSpPr>
            <p:spPr>
              <a:xfrm>
                <a:off x="8985347" y="2909489"/>
                <a:ext cx="53664" cy="19088"/>
              </a:xfrm>
              <a:custGeom>
                <a:avLst/>
                <a:gdLst>
                  <a:gd name="connsiteX0" fmla="*/ 360 w 53664"/>
                  <a:gd name="connsiteY0" fmla="*/ 19089 h 19088"/>
                  <a:gd name="connsiteX1" fmla="*/ 24851 w 53664"/>
                  <a:gd name="connsiteY1" fmla="*/ 9724 h 19088"/>
                  <a:gd name="connsiteX2" fmla="*/ 53664 w 53664"/>
                  <a:gd name="connsiteY2" fmla="*/ 0 h 19088"/>
                  <a:gd name="connsiteX3" fmla="*/ 26652 w 53664"/>
                  <a:gd name="connsiteY3" fmla="*/ 9004 h 19088"/>
                  <a:gd name="connsiteX4" fmla="*/ 0 w 53664"/>
                  <a:gd name="connsiteY4" fmla="*/ 19089 h 190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64" h="19088">
                    <a:moveTo>
                      <a:pt x="360" y="19089"/>
                    </a:moveTo>
                    <a:cubicBezTo>
                      <a:pt x="7924" y="16207"/>
                      <a:pt x="16207" y="12966"/>
                      <a:pt x="24851" y="9724"/>
                    </a:cubicBezTo>
                    <a:cubicBezTo>
                      <a:pt x="33855" y="6843"/>
                      <a:pt x="43220" y="3602"/>
                      <a:pt x="53664" y="0"/>
                    </a:cubicBezTo>
                    <a:lnTo>
                      <a:pt x="26652" y="9004"/>
                    </a:lnTo>
                    <a:cubicBezTo>
                      <a:pt x="17648" y="12246"/>
                      <a:pt x="9004" y="15847"/>
                      <a:pt x="0" y="19089"/>
                    </a:cubicBezTo>
                    <a:close/>
                  </a:path>
                </a:pathLst>
              </a:custGeom>
              <a:solidFill>
                <a:schemeClr val="accent2"/>
              </a:solidFill>
              <a:ln w="0" cap="flat">
                <a:noFill/>
                <a:prstDash val="solid"/>
                <a:miter/>
              </a:ln>
            </p:spPr>
            <p:txBody>
              <a:bodyPr rtlCol="0" anchor="ctr"/>
              <a:lstStyle/>
              <a:p>
                <a:endParaRPr lang="en-US" sz="744"/>
              </a:p>
            </p:txBody>
          </p:sp>
          <p:sp>
            <p:nvSpPr>
              <p:cNvPr id="3181" name="Freeform: Shape 3180">
                <a:extLst>
                  <a:ext uri="{FF2B5EF4-FFF2-40B4-BE49-F238E27FC236}">
                    <a16:creationId xmlns:a16="http://schemas.microsoft.com/office/drawing/2014/main" id="{8A75113C-F1FB-B466-237D-B7B2679D05B5}"/>
                  </a:ext>
                </a:extLst>
              </p:cNvPr>
              <p:cNvSpPr/>
              <p:nvPr/>
            </p:nvSpPr>
            <p:spPr>
              <a:xfrm>
                <a:off x="8944649" y="2928578"/>
                <a:ext cx="41418" cy="17287"/>
              </a:xfrm>
              <a:custGeom>
                <a:avLst/>
                <a:gdLst>
                  <a:gd name="connsiteX0" fmla="*/ 0 w 41418"/>
                  <a:gd name="connsiteY0" fmla="*/ 16928 h 17287"/>
                  <a:gd name="connsiteX1" fmla="*/ 1441 w 41418"/>
                  <a:gd name="connsiteY1" fmla="*/ 16928 h 17287"/>
                  <a:gd name="connsiteX2" fmla="*/ 21250 w 41418"/>
                  <a:gd name="connsiteY2" fmla="*/ 7924 h 17287"/>
                  <a:gd name="connsiteX3" fmla="*/ 41419 w 41418"/>
                  <a:gd name="connsiteY3" fmla="*/ 0 h 17287"/>
                  <a:gd name="connsiteX4" fmla="*/ 30614 w 41418"/>
                  <a:gd name="connsiteY4" fmla="*/ 4322 h 17287"/>
                  <a:gd name="connsiteX5" fmla="*/ 20169 w 41418"/>
                  <a:gd name="connsiteY5" fmla="*/ 8644 h 17287"/>
                  <a:gd name="connsiteX6" fmla="*/ 360 w 41418"/>
                  <a:gd name="connsiteY6" fmla="*/ 17288 h 17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418" h="17287">
                    <a:moveTo>
                      <a:pt x="0" y="16928"/>
                    </a:moveTo>
                    <a:lnTo>
                      <a:pt x="1441" y="16928"/>
                    </a:lnTo>
                    <a:cubicBezTo>
                      <a:pt x="1441" y="16928"/>
                      <a:pt x="21250" y="7924"/>
                      <a:pt x="21250" y="7924"/>
                    </a:cubicBezTo>
                    <a:cubicBezTo>
                      <a:pt x="27732" y="5042"/>
                      <a:pt x="34576" y="2521"/>
                      <a:pt x="41419" y="0"/>
                    </a:cubicBezTo>
                    <a:cubicBezTo>
                      <a:pt x="37817" y="1441"/>
                      <a:pt x="34215" y="2881"/>
                      <a:pt x="30614" y="4322"/>
                    </a:cubicBezTo>
                    <a:cubicBezTo>
                      <a:pt x="27012" y="5763"/>
                      <a:pt x="23411" y="6843"/>
                      <a:pt x="20169" y="8644"/>
                    </a:cubicBezTo>
                    <a:cubicBezTo>
                      <a:pt x="13326" y="11525"/>
                      <a:pt x="6843" y="14407"/>
                      <a:pt x="360" y="17288"/>
                    </a:cubicBezTo>
                    <a:close/>
                  </a:path>
                </a:pathLst>
              </a:custGeom>
              <a:solidFill>
                <a:schemeClr val="accent2"/>
              </a:solidFill>
              <a:ln w="0" cap="flat">
                <a:noFill/>
                <a:prstDash val="solid"/>
                <a:miter/>
              </a:ln>
            </p:spPr>
            <p:txBody>
              <a:bodyPr rtlCol="0" anchor="ctr"/>
              <a:lstStyle/>
              <a:p>
                <a:endParaRPr lang="en-US" sz="744"/>
              </a:p>
            </p:txBody>
          </p:sp>
          <p:sp>
            <p:nvSpPr>
              <p:cNvPr id="3182" name="Freeform: Shape 3181">
                <a:extLst>
                  <a:ext uri="{FF2B5EF4-FFF2-40B4-BE49-F238E27FC236}">
                    <a16:creationId xmlns:a16="http://schemas.microsoft.com/office/drawing/2014/main" id="{D73E6438-1418-B77F-35D4-71CAB96FF4D6}"/>
                  </a:ext>
                </a:extLst>
              </p:cNvPr>
              <p:cNvSpPr/>
              <p:nvPr/>
            </p:nvSpPr>
            <p:spPr>
              <a:xfrm>
                <a:off x="8893146" y="2942624"/>
                <a:ext cx="64108" cy="28452"/>
              </a:xfrm>
              <a:custGeom>
                <a:avLst/>
                <a:gdLst>
                  <a:gd name="connsiteX0" fmla="*/ 0 w 64108"/>
                  <a:gd name="connsiteY0" fmla="*/ 28453 h 28452"/>
                  <a:gd name="connsiteX1" fmla="*/ 15487 w 64108"/>
                  <a:gd name="connsiteY1" fmla="*/ 22690 h 28452"/>
                  <a:gd name="connsiteX2" fmla="*/ 33495 w 64108"/>
                  <a:gd name="connsiteY2" fmla="*/ 14046 h 28452"/>
                  <a:gd name="connsiteX3" fmla="*/ 46821 w 64108"/>
                  <a:gd name="connsiteY3" fmla="*/ 7924 h 28452"/>
                  <a:gd name="connsiteX4" fmla="*/ 64109 w 64108"/>
                  <a:gd name="connsiteY4" fmla="*/ 0 h 28452"/>
                  <a:gd name="connsiteX5" fmla="*/ 52944 w 64108"/>
                  <a:gd name="connsiteY5" fmla="*/ 2521 h 28452"/>
                  <a:gd name="connsiteX6" fmla="*/ 39618 w 64108"/>
                  <a:gd name="connsiteY6" fmla="*/ 8644 h 28452"/>
                  <a:gd name="connsiteX7" fmla="*/ 26292 w 64108"/>
                  <a:gd name="connsiteY7" fmla="*/ 15127 h 28452"/>
                  <a:gd name="connsiteX8" fmla="*/ 0 w 64108"/>
                  <a:gd name="connsiteY8" fmla="*/ 28453 h 28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108" h="28452">
                    <a:moveTo>
                      <a:pt x="0" y="28453"/>
                    </a:moveTo>
                    <a:cubicBezTo>
                      <a:pt x="3241" y="27733"/>
                      <a:pt x="6483" y="26652"/>
                      <a:pt x="15487" y="22690"/>
                    </a:cubicBezTo>
                    <a:cubicBezTo>
                      <a:pt x="19809" y="20889"/>
                      <a:pt x="25572" y="18008"/>
                      <a:pt x="33495" y="14046"/>
                    </a:cubicBezTo>
                    <a:cubicBezTo>
                      <a:pt x="37457" y="11885"/>
                      <a:pt x="41779" y="10085"/>
                      <a:pt x="46821" y="7924"/>
                    </a:cubicBezTo>
                    <a:cubicBezTo>
                      <a:pt x="51863" y="5763"/>
                      <a:pt x="57626" y="2881"/>
                      <a:pt x="64109" y="0"/>
                    </a:cubicBezTo>
                    <a:lnTo>
                      <a:pt x="52944" y="2521"/>
                    </a:lnTo>
                    <a:lnTo>
                      <a:pt x="39618" y="8644"/>
                    </a:lnTo>
                    <a:cubicBezTo>
                      <a:pt x="34936" y="10445"/>
                      <a:pt x="30974" y="12966"/>
                      <a:pt x="26292" y="15127"/>
                    </a:cubicBezTo>
                    <a:lnTo>
                      <a:pt x="0" y="28453"/>
                    </a:lnTo>
                    <a:close/>
                  </a:path>
                </a:pathLst>
              </a:custGeom>
              <a:solidFill>
                <a:schemeClr val="accent2"/>
              </a:solidFill>
              <a:ln w="0" cap="flat">
                <a:noFill/>
                <a:prstDash val="solid"/>
                <a:miter/>
              </a:ln>
            </p:spPr>
            <p:txBody>
              <a:bodyPr rtlCol="0" anchor="ctr"/>
              <a:lstStyle/>
              <a:p>
                <a:endParaRPr lang="en-US" sz="744"/>
              </a:p>
            </p:txBody>
          </p:sp>
          <p:sp>
            <p:nvSpPr>
              <p:cNvPr id="3183" name="Freeform: Shape 3182">
                <a:extLst>
                  <a:ext uri="{FF2B5EF4-FFF2-40B4-BE49-F238E27FC236}">
                    <a16:creationId xmlns:a16="http://schemas.microsoft.com/office/drawing/2014/main" id="{550F8A2E-0E1B-EABD-159C-A98EE77D3E2A}"/>
                  </a:ext>
                </a:extLst>
              </p:cNvPr>
              <p:cNvSpPr/>
              <p:nvPr/>
            </p:nvSpPr>
            <p:spPr>
              <a:xfrm>
                <a:off x="8387117" y="4408126"/>
                <a:ext cx="1080" cy="50422"/>
              </a:xfrm>
              <a:custGeom>
                <a:avLst/>
                <a:gdLst>
                  <a:gd name="connsiteX0" fmla="*/ 1080 w 1080"/>
                  <a:gd name="connsiteY0" fmla="*/ 45741 h 50422"/>
                  <a:gd name="connsiteX1" fmla="*/ 360 w 1080"/>
                  <a:gd name="connsiteY1" fmla="*/ 0 h 50422"/>
                  <a:gd name="connsiteX2" fmla="*/ 0 w 1080"/>
                  <a:gd name="connsiteY2" fmla="*/ 5042 h 50422"/>
                  <a:gd name="connsiteX3" fmla="*/ 1080 w 1080"/>
                  <a:gd name="connsiteY3" fmla="*/ 50423 h 50422"/>
                  <a:gd name="connsiteX4" fmla="*/ 1080 w 1080"/>
                  <a:gd name="connsiteY4" fmla="*/ 45741 h 504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 h="50422">
                    <a:moveTo>
                      <a:pt x="1080" y="45741"/>
                    </a:moveTo>
                    <a:lnTo>
                      <a:pt x="360" y="0"/>
                    </a:lnTo>
                    <a:lnTo>
                      <a:pt x="0" y="5042"/>
                    </a:lnTo>
                    <a:lnTo>
                      <a:pt x="1080" y="50423"/>
                    </a:lnTo>
                    <a:lnTo>
                      <a:pt x="1080" y="45741"/>
                    </a:lnTo>
                    <a:close/>
                  </a:path>
                </a:pathLst>
              </a:custGeom>
              <a:solidFill>
                <a:schemeClr val="accent2"/>
              </a:solidFill>
              <a:ln w="0" cap="flat">
                <a:noFill/>
                <a:prstDash val="solid"/>
                <a:miter/>
              </a:ln>
            </p:spPr>
            <p:txBody>
              <a:bodyPr rtlCol="0" anchor="ctr"/>
              <a:lstStyle/>
              <a:p>
                <a:endParaRPr lang="en-US" sz="744"/>
              </a:p>
            </p:txBody>
          </p:sp>
          <p:sp>
            <p:nvSpPr>
              <p:cNvPr id="3184" name="Freeform: Shape 3183">
                <a:extLst>
                  <a:ext uri="{FF2B5EF4-FFF2-40B4-BE49-F238E27FC236}">
                    <a16:creationId xmlns:a16="http://schemas.microsoft.com/office/drawing/2014/main" id="{8781DE52-F531-C907-7588-619815B89729}"/>
                  </a:ext>
                </a:extLst>
              </p:cNvPr>
              <p:cNvSpPr/>
              <p:nvPr/>
            </p:nvSpPr>
            <p:spPr>
              <a:xfrm>
                <a:off x="8388918" y="4163215"/>
                <a:ext cx="720" cy="27732"/>
              </a:xfrm>
              <a:custGeom>
                <a:avLst/>
                <a:gdLst>
                  <a:gd name="connsiteX0" fmla="*/ 720 w 720"/>
                  <a:gd name="connsiteY0" fmla="*/ 27733 h 27732"/>
                  <a:gd name="connsiteX1" fmla="*/ 0 w 720"/>
                  <a:gd name="connsiteY1" fmla="*/ 0 h 27732"/>
                  <a:gd name="connsiteX2" fmla="*/ 720 w 720"/>
                  <a:gd name="connsiteY2" fmla="*/ 27733 h 27732"/>
                </a:gdLst>
                <a:ahLst/>
                <a:cxnLst>
                  <a:cxn ang="0">
                    <a:pos x="connsiteX0" y="connsiteY0"/>
                  </a:cxn>
                  <a:cxn ang="0">
                    <a:pos x="connsiteX1" y="connsiteY1"/>
                  </a:cxn>
                  <a:cxn ang="0">
                    <a:pos x="connsiteX2" y="connsiteY2"/>
                  </a:cxn>
                </a:cxnLst>
                <a:rect l="l" t="t" r="r" b="b"/>
                <a:pathLst>
                  <a:path w="720" h="27732">
                    <a:moveTo>
                      <a:pt x="720" y="27733"/>
                    </a:moveTo>
                    <a:cubicBezTo>
                      <a:pt x="720" y="16567"/>
                      <a:pt x="0" y="7924"/>
                      <a:pt x="0" y="0"/>
                    </a:cubicBezTo>
                    <a:cubicBezTo>
                      <a:pt x="0" y="11885"/>
                      <a:pt x="360" y="21250"/>
                      <a:pt x="720" y="27733"/>
                    </a:cubicBezTo>
                    <a:close/>
                  </a:path>
                </a:pathLst>
              </a:custGeom>
              <a:solidFill>
                <a:schemeClr val="accent2"/>
              </a:solidFill>
              <a:ln w="0" cap="flat">
                <a:noFill/>
                <a:prstDash val="solid"/>
                <a:miter/>
              </a:ln>
            </p:spPr>
            <p:txBody>
              <a:bodyPr rtlCol="0" anchor="ctr"/>
              <a:lstStyle/>
              <a:p>
                <a:endParaRPr lang="en-US" sz="744"/>
              </a:p>
            </p:txBody>
          </p:sp>
          <p:sp>
            <p:nvSpPr>
              <p:cNvPr id="3185" name="Freeform: Shape 3184">
                <a:extLst>
                  <a:ext uri="{FF2B5EF4-FFF2-40B4-BE49-F238E27FC236}">
                    <a16:creationId xmlns:a16="http://schemas.microsoft.com/office/drawing/2014/main" id="{A857E079-2BF7-DB16-DA45-CEF23006DF96}"/>
                  </a:ext>
                </a:extLst>
              </p:cNvPr>
              <p:cNvSpPr/>
              <p:nvPr/>
            </p:nvSpPr>
            <p:spPr>
              <a:xfrm>
                <a:off x="8377916" y="3862215"/>
                <a:ext cx="11002" cy="301360"/>
              </a:xfrm>
              <a:custGeom>
                <a:avLst/>
                <a:gdLst>
                  <a:gd name="connsiteX0" fmla="*/ 1638 w 11002"/>
                  <a:gd name="connsiteY0" fmla="*/ 133164 h 301360"/>
                  <a:gd name="connsiteX1" fmla="*/ 4159 w 11002"/>
                  <a:gd name="connsiteY1" fmla="*/ 107953 h 301360"/>
                  <a:gd name="connsiteX2" fmla="*/ 6680 w 11002"/>
                  <a:gd name="connsiteY2" fmla="*/ 192591 h 301360"/>
                  <a:gd name="connsiteX3" fmla="*/ 4519 w 11002"/>
                  <a:gd name="connsiteY3" fmla="*/ 175664 h 301360"/>
                  <a:gd name="connsiteX4" fmla="*/ 7041 w 11002"/>
                  <a:gd name="connsiteY4" fmla="*/ 207718 h 301360"/>
                  <a:gd name="connsiteX5" fmla="*/ 11002 w 11002"/>
                  <a:gd name="connsiteY5" fmla="*/ 301360 h 301360"/>
                  <a:gd name="connsiteX6" fmla="*/ 9562 w 11002"/>
                  <a:gd name="connsiteY6" fmla="*/ 25476 h 301360"/>
                  <a:gd name="connsiteX7" fmla="*/ 558 w 11002"/>
                  <a:gd name="connsiteY7" fmla="*/ 7828 h 301360"/>
                  <a:gd name="connsiteX8" fmla="*/ 1638 w 11002"/>
                  <a:gd name="connsiteY8" fmla="*/ 133164 h 30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02" h="301360">
                    <a:moveTo>
                      <a:pt x="1638" y="133164"/>
                    </a:moveTo>
                    <a:cubicBezTo>
                      <a:pt x="3079" y="79500"/>
                      <a:pt x="3799" y="206998"/>
                      <a:pt x="4159" y="107953"/>
                    </a:cubicBezTo>
                    <a:cubicBezTo>
                      <a:pt x="5600" y="99309"/>
                      <a:pt x="7401" y="145770"/>
                      <a:pt x="6680" y="192591"/>
                    </a:cubicBezTo>
                    <a:cubicBezTo>
                      <a:pt x="5240" y="188989"/>
                      <a:pt x="5960" y="147211"/>
                      <a:pt x="4519" y="175664"/>
                    </a:cubicBezTo>
                    <a:cubicBezTo>
                      <a:pt x="5960" y="206637"/>
                      <a:pt x="4880" y="218523"/>
                      <a:pt x="7041" y="207718"/>
                    </a:cubicBezTo>
                    <a:cubicBezTo>
                      <a:pt x="8121" y="259942"/>
                      <a:pt x="9562" y="265704"/>
                      <a:pt x="11002" y="301360"/>
                    </a:cubicBezTo>
                    <a:cubicBezTo>
                      <a:pt x="10282" y="238332"/>
                      <a:pt x="12083" y="105792"/>
                      <a:pt x="9562" y="25476"/>
                    </a:cubicBezTo>
                    <a:cubicBezTo>
                      <a:pt x="7041" y="-18824"/>
                      <a:pt x="3799" y="8188"/>
                      <a:pt x="558" y="7828"/>
                    </a:cubicBezTo>
                    <a:cubicBezTo>
                      <a:pt x="-163" y="14311"/>
                      <a:pt x="-523" y="128842"/>
                      <a:pt x="1638" y="133164"/>
                    </a:cubicBezTo>
                    <a:close/>
                  </a:path>
                </a:pathLst>
              </a:custGeom>
              <a:solidFill>
                <a:schemeClr val="accent2"/>
              </a:solidFill>
              <a:ln w="0" cap="flat">
                <a:noFill/>
                <a:prstDash val="solid"/>
                <a:miter/>
              </a:ln>
            </p:spPr>
            <p:txBody>
              <a:bodyPr rtlCol="0" anchor="ctr"/>
              <a:lstStyle/>
              <a:p>
                <a:endParaRPr lang="en-US" sz="744"/>
              </a:p>
            </p:txBody>
          </p:sp>
          <p:sp>
            <p:nvSpPr>
              <p:cNvPr id="3186" name="Freeform: Shape 3185">
                <a:extLst>
                  <a:ext uri="{FF2B5EF4-FFF2-40B4-BE49-F238E27FC236}">
                    <a16:creationId xmlns:a16="http://schemas.microsoft.com/office/drawing/2014/main" id="{BEBEC913-B036-6753-5038-D19B0FF32EBB}"/>
                  </a:ext>
                </a:extLst>
              </p:cNvPr>
              <p:cNvSpPr/>
              <p:nvPr/>
            </p:nvSpPr>
            <p:spPr>
              <a:xfrm>
                <a:off x="8375952" y="4079657"/>
                <a:ext cx="480" cy="47541"/>
              </a:xfrm>
              <a:custGeom>
                <a:avLst/>
                <a:gdLst>
                  <a:gd name="connsiteX0" fmla="*/ 0 w 480"/>
                  <a:gd name="connsiteY0" fmla="*/ 0 h 47541"/>
                  <a:gd name="connsiteX1" fmla="*/ 0 w 480"/>
                  <a:gd name="connsiteY1" fmla="*/ 47541 h 47541"/>
                  <a:gd name="connsiteX2" fmla="*/ 0 w 480"/>
                  <a:gd name="connsiteY2" fmla="*/ 0 h 47541"/>
                </a:gdLst>
                <a:ahLst/>
                <a:cxnLst>
                  <a:cxn ang="0">
                    <a:pos x="connsiteX0" y="connsiteY0"/>
                  </a:cxn>
                  <a:cxn ang="0">
                    <a:pos x="connsiteX1" y="connsiteY1"/>
                  </a:cxn>
                  <a:cxn ang="0">
                    <a:pos x="connsiteX2" y="connsiteY2"/>
                  </a:cxn>
                </a:cxnLst>
                <a:rect l="l" t="t" r="r" b="b"/>
                <a:pathLst>
                  <a:path w="480" h="47541">
                    <a:moveTo>
                      <a:pt x="0" y="0"/>
                    </a:moveTo>
                    <a:cubicBezTo>
                      <a:pt x="0" y="24851"/>
                      <a:pt x="0" y="32415"/>
                      <a:pt x="0" y="47541"/>
                    </a:cubicBezTo>
                    <a:cubicBezTo>
                      <a:pt x="1080" y="43580"/>
                      <a:pt x="0" y="19809"/>
                      <a:pt x="0" y="0"/>
                    </a:cubicBezTo>
                    <a:close/>
                  </a:path>
                </a:pathLst>
              </a:custGeom>
              <a:solidFill>
                <a:schemeClr val="accent2"/>
              </a:solidFill>
              <a:ln w="0" cap="flat">
                <a:noFill/>
                <a:prstDash val="solid"/>
                <a:miter/>
              </a:ln>
            </p:spPr>
            <p:txBody>
              <a:bodyPr rtlCol="0" anchor="ctr"/>
              <a:lstStyle/>
              <a:p>
                <a:endParaRPr lang="en-US" sz="744"/>
              </a:p>
            </p:txBody>
          </p:sp>
          <p:sp>
            <p:nvSpPr>
              <p:cNvPr id="3187" name="Freeform: Shape 3186">
                <a:extLst>
                  <a:ext uri="{FF2B5EF4-FFF2-40B4-BE49-F238E27FC236}">
                    <a16:creationId xmlns:a16="http://schemas.microsoft.com/office/drawing/2014/main" id="{FC382B64-69D9-CB71-6EE7-2B9A893C249E}"/>
                  </a:ext>
                </a:extLst>
              </p:cNvPr>
              <p:cNvSpPr/>
              <p:nvPr/>
            </p:nvSpPr>
            <p:spPr>
              <a:xfrm>
                <a:off x="8425655" y="3471010"/>
                <a:ext cx="18329" cy="67683"/>
              </a:xfrm>
              <a:custGeom>
                <a:avLst/>
                <a:gdLst>
                  <a:gd name="connsiteX0" fmla="*/ 8284 w 18329"/>
                  <a:gd name="connsiteY0" fmla="*/ 40311 h 67683"/>
                  <a:gd name="connsiteX1" fmla="*/ 14407 w 18329"/>
                  <a:gd name="connsiteY1" fmla="*/ 15460 h 67683"/>
                  <a:gd name="connsiteX2" fmla="*/ 16207 w 18329"/>
                  <a:gd name="connsiteY2" fmla="*/ 8256 h 67683"/>
                  <a:gd name="connsiteX3" fmla="*/ 17648 w 18329"/>
                  <a:gd name="connsiteY3" fmla="*/ 2854 h 67683"/>
                  <a:gd name="connsiteX4" fmla="*/ 17648 w 18329"/>
                  <a:gd name="connsiteY4" fmla="*/ 1413 h 67683"/>
                  <a:gd name="connsiteX5" fmla="*/ 15127 w 18329"/>
                  <a:gd name="connsiteY5" fmla="*/ 9697 h 67683"/>
                  <a:gd name="connsiteX6" fmla="*/ 12966 w 18329"/>
                  <a:gd name="connsiteY6" fmla="*/ 17981 h 67683"/>
                  <a:gd name="connsiteX7" fmla="*/ 8284 w 18329"/>
                  <a:gd name="connsiteY7" fmla="*/ 34548 h 67683"/>
                  <a:gd name="connsiteX8" fmla="*/ 3602 w 18329"/>
                  <a:gd name="connsiteY8" fmla="*/ 51116 h 67683"/>
                  <a:gd name="connsiteX9" fmla="*/ 0 w 18329"/>
                  <a:gd name="connsiteY9" fmla="*/ 67683 h 67683"/>
                  <a:gd name="connsiteX10" fmla="*/ 4682 w 18329"/>
                  <a:gd name="connsiteY10" fmla="*/ 50755 h 67683"/>
                  <a:gd name="connsiteX11" fmla="*/ 8284 w 18329"/>
                  <a:gd name="connsiteY11" fmla="*/ 41031 h 67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329" h="67683">
                    <a:moveTo>
                      <a:pt x="8284" y="40311"/>
                    </a:moveTo>
                    <a:cubicBezTo>
                      <a:pt x="8644" y="37790"/>
                      <a:pt x="11885" y="25904"/>
                      <a:pt x="14407" y="15460"/>
                    </a:cubicBezTo>
                    <a:cubicBezTo>
                      <a:pt x="15127" y="12938"/>
                      <a:pt x="15847" y="10417"/>
                      <a:pt x="16207" y="8256"/>
                    </a:cubicBezTo>
                    <a:cubicBezTo>
                      <a:pt x="16928" y="6095"/>
                      <a:pt x="17288" y="4294"/>
                      <a:pt x="17648" y="2854"/>
                    </a:cubicBezTo>
                    <a:cubicBezTo>
                      <a:pt x="18368" y="-28"/>
                      <a:pt x="18728" y="-1108"/>
                      <a:pt x="17648" y="1413"/>
                    </a:cubicBezTo>
                    <a:cubicBezTo>
                      <a:pt x="16928" y="4294"/>
                      <a:pt x="15847" y="6816"/>
                      <a:pt x="15127" y="9697"/>
                    </a:cubicBezTo>
                    <a:lnTo>
                      <a:pt x="12966" y="17981"/>
                    </a:lnTo>
                    <a:lnTo>
                      <a:pt x="8284" y="34548"/>
                    </a:lnTo>
                    <a:lnTo>
                      <a:pt x="3602" y="51116"/>
                    </a:lnTo>
                    <a:cubicBezTo>
                      <a:pt x="2161" y="56518"/>
                      <a:pt x="1080" y="62281"/>
                      <a:pt x="0" y="67683"/>
                    </a:cubicBezTo>
                    <a:cubicBezTo>
                      <a:pt x="1801" y="59759"/>
                      <a:pt x="3241" y="54717"/>
                      <a:pt x="4682" y="50755"/>
                    </a:cubicBezTo>
                    <a:cubicBezTo>
                      <a:pt x="6123" y="46794"/>
                      <a:pt x="7203" y="43912"/>
                      <a:pt x="8284" y="41031"/>
                    </a:cubicBezTo>
                    <a:close/>
                  </a:path>
                </a:pathLst>
              </a:custGeom>
              <a:solidFill>
                <a:schemeClr val="accent2"/>
              </a:solidFill>
              <a:ln w="0" cap="flat">
                <a:noFill/>
                <a:prstDash val="solid"/>
                <a:miter/>
              </a:ln>
            </p:spPr>
            <p:txBody>
              <a:bodyPr rtlCol="0" anchor="ctr"/>
              <a:lstStyle/>
              <a:p>
                <a:endParaRPr lang="en-US" sz="744"/>
              </a:p>
            </p:txBody>
          </p:sp>
          <p:sp>
            <p:nvSpPr>
              <p:cNvPr id="3188" name="Freeform: Shape 3187">
                <a:extLst>
                  <a:ext uri="{FF2B5EF4-FFF2-40B4-BE49-F238E27FC236}">
                    <a16:creationId xmlns:a16="http://schemas.microsoft.com/office/drawing/2014/main" id="{95A6D9CF-27F2-F384-52DA-E16C1AAD620A}"/>
                  </a:ext>
                </a:extLst>
              </p:cNvPr>
              <p:cNvSpPr/>
              <p:nvPr/>
            </p:nvSpPr>
            <p:spPr>
              <a:xfrm>
                <a:off x="8419532" y="3538693"/>
                <a:ext cx="6482" cy="29173"/>
              </a:xfrm>
              <a:custGeom>
                <a:avLst/>
                <a:gdLst>
                  <a:gd name="connsiteX0" fmla="*/ 0 w 6482"/>
                  <a:gd name="connsiteY0" fmla="*/ 29173 h 29173"/>
                  <a:gd name="connsiteX1" fmla="*/ 6483 w 6482"/>
                  <a:gd name="connsiteY1" fmla="*/ 0 h 29173"/>
                  <a:gd name="connsiteX2" fmla="*/ 0 w 6482"/>
                  <a:gd name="connsiteY2" fmla="*/ 29173 h 29173"/>
                </a:gdLst>
                <a:ahLst/>
                <a:cxnLst>
                  <a:cxn ang="0">
                    <a:pos x="connsiteX0" y="connsiteY0"/>
                  </a:cxn>
                  <a:cxn ang="0">
                    <a:pos x="connsiteX1" y="connsiteY1"/>
                  </a:cxn>
                  <a:cxn ang="0">
                    <a:pos x="connsiteX2" y="connsiteY2"/>
                  </a:cxn>
                </a:cxnLst>
                <a:rect l="l" t="t" r="r" b="b"/>
                <a:pathLst>
                  <a:path w="6482" h="29173">
                    <a:moveTo>
                      <a:pt x="0" y="29173"/>
                    </a:moveTo>
                    <a:lnTo>
                      <a:pt x="6483" y="0"/>
                    </a:lnTo>
                    <a:cubicBezTo>
                      <a:pt x="4682" y="7203"/>
                      <a:pt x="2521" y="16207"/>
                      <a:pt x="0" y="29173"/>
                    </a:cubicBezTo>
                    <a:close/>
                  </a:path>
                </a:pathLst>
              </a:custGeom>
              <a:solidFill>
                <a:schemeClr val="accent2"/>
              </a:solidFill>
              <a:ln w="0" cap="flat">
                <a:noFill/>
                <a:prstDash val="solid"/>
                <a:miter/>
              </a:ln>
            </p:spPr>
            <p:txBody>
              <a:bodyPr rtlCol="0" anchor="ctr"/>
              <a:lstStyle/>
              <a:p>
                <a:endParaRPr lang="en-US" sz="744"/>
              </a:p>
            </p:txBody>
          </p:sp>
          <p:sp>
            <p:nvSpPr>
              <p:cNvPr id="3189" name="Freeform: Shape 3188">
                <a:extLst>
                  <a:ext uri="{FF2B5EF4-FFF2-40B4-BE49-F238E27FC236}">
                    <a16:creationId xmlns:a16="http://schemas.microsoft.com/office/drawing/2014/main" id="{F8C8BEC1-896F-7B38-7B56-B7297D464A6B}"/>
                  </a:ext>
                </a:extLst>
              </p:cNvPr>
              <p:cNvSpPr/>
              <p:nvPr/>
            </p:nvSpPr>
            <p:spPr>
              <a:xfrm>
                <a:off x="8434299" y="3508440"/>
                <a:ext cx="1080" cy="3417"/>
              </a:xfrm>
              <a:custGeom>
                <a:avLst/>
                <a:gdLst>
                  <a:gd name="connsiteX0" fmla="*/ 1080 w 1080"/>
                  <a:gd name="connsiteY0" fmla="*/ 0 h 3417"/>
                  <a:gd name="connsiteX1" fmla="*/ 0 w 1080"/>
                  <a:gd name="connsiteY1" fmla="*/ 2881 h 3417"/>
                  <a:gd name="connsiteX2" fmla="*/ 1080 w 1080"/>
                  <a:gd name="connsiteY2" fmla="*/ 0 h 3417"/>
                </a:gdLst>
                <a:ahLst/>
                <a:cxnLst>
                  <a:cxn ang="0">
                    <a:pos x="connsiteX0" y="connsiteY0"/>
                  </a:cxn>
                  <a:cxn ang="0">
                    <a:pos x="connsiteX1" y="connsiteY1"/>
                  </a:cxn>
                  <a:cxn ang="0">
                    <a:pos x="connsiteX2" y="connsiteY2"/>
                  </a:cxn>
                </a:cxnLst>
                <a:rect l="l" t="t" r="r" b="b"/>
                <a:pathLst>
                  <a:path w="1080" h="3417">
                    <a:moveTo>
                      <a:pt x="1080" y="0"/>
                    </a:moveTo>
                    <a:cubicBezTo>
                      <a:pt x="720" y="1080"/>
                      <a:pt x="360" y="1801"/>
                      <a:pt x="0" y="2881"/>
                    </a:cubicBezTo>
                    <a:cubicBezTo>
                      <a:pt x="0" y="3962"/>
                      <a:pt x="0" y="3602"/>
                      <a:pt x="1080" y="0"/>
                    </a:cubicBezTo>
                    <a:close/>
                  </a:path>
                </a:pathLst>
              </a:custGeom>
              <a:solidFill>
                <a:schemeClr val="accent2"/>
              </a:solidFill>
              <a:ln w="0" cap="flat">
                <a:noFill/>
                <a:prstDash val="solid"/>
                <a:miter/>
              </a:ln>
            </p:spPr>
            <p:txBody>
              <a:bodyPr rtlCol="0" anchor="ctr"/>
              <a:lstStyle/>
              <a:p>
                <a:endParaRPr lang="en-US" sz="744"/>
              </a:p>
            </p:txBody>
          </p:sp>
          <p:sp>
            <p:nvSpPr>
              <p:cNvPr id="3190" name="Freeform: Shape 3189">
                <a:extLst>
                  <a:ext uri="{FF2B5EF4-FFF2-40B4-BE49-F238E27FC236}">
                    <a16:creationId xmlns:a16="http://schemas.microsoft.com/office/drawing/2014/main" id="{54109D4A-6CE5-21A5-4C21-044AF0F94663}"/>
                  </a:ext>
                </a:extLst>
              </p:cNvPr>
              <p:cNvSpPr/>
              <p:nvPr/>
            </p:nvSpPr>
            <p:spPr>
              <a:xfrm>
                <a:off x="9139857" y="2875994"/>
                <a:ext cx="42859" cy="7754"/>
              </a:xfrm>
              <a:custGeom>
                <a:avLst/>
                <a:gdLst>
                  <a:gd name="connsiteX0" fmla="*/ 360 w 42859"/>
                  <a:gd name="connsiteY0" fmla="*/ 7563 h 7754"/>
                  <a:gd name="connsiteX1" fmla="*/ 15847 w 42859"/>
                  <a:gd name="connsiteY1" fmla="*/ 5402 h 7754"/>
                  <a:gd name="connsiteX2" fmla="*/ 29894 w 42859"/>
                  <a:gd name="connsiteY2" fmla="*/ 2521 h 7754"/>
                  <a:gd name="connsiteX3" fmla="*/ 42859 w 42859"/>
                  <a:gd name="connsiteY3" fmla="*/ 0 h 7754"/>
                  <a:gd name="connsiteX4" fmla="*/ 33135 w 42859"/>
                  <a:gd name="connsiteY4" fmla="*/ 1441 h 7754"/>
                  <a:gd name="connsiteX5" fmla="*/ 22330 w 42859"/>
                  <a:gd name="connsiteY5" fmla="*/ 3241 h 7754"/>
                  <a:gd name="connsiteX6" fmla="*/ 0 w 42859"/>
                  <a:gd name="connsiteY6" fmla="*/ 7203 h 7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859" h="7754">
                    <a:moveTo>
                      <a:pt x="360" y="7563"/>
                    </a:moveTo>
                    <a:cubicBezTo>
                      <a:pt x="0" y="8284"/>
                      <a:pt x="7203" y="6843"/>
                      <a:pt x="15847" y="5402"/>
                    </a:cubicBezTo>
                    <a:cubicBezTo>
                      <a:pt x="20169" y="4682"/>
                      <a:pt x="25211" y="3602"/>
                      <a:pt x="29894" y="2521"/>
                    </a:cubicBezTo>
                    <a:cubicBezTo>
                      <a:pt x="34576" y="1441"/>
                      <a:pt x="39258" y="720"/>
                      <a:pt x="42859" y="0"/>
                    </a:cubicBezTo>
                    <a:cubicBezTo>
                      <a:pt x="39978" y="0"/>
                      <a:pt x="36737" y="720"/>
                      <a:pt x="33135" y="1441"/>
                    </a:cubicBezTo>
                    <a:cubicBezTo>
                      <a:pt x="29533" y="2161"/>
                      <a:pt x="25932" y="2521"/>
                      <a:pt x="22330" y="3241"/>
                    </a:cubicBezTo>
                    <a:cubicBezTo>
                      <a:pt x="14767" y="4682"/>
                      <a:pt x="7203" y="5763"/>
                      <a:pt x="0" y="7203"/>
                    </a:cubicBezTo>
                    <a:close/>
                  </a:path>
                </a:pathLst>
              </a:custGeom>
              <a:solidFill>
                <a:schemeClr val="accent2"/>
              </a:solidFill>
              <a:ln w="0" cap="flat">
                <a:noFill/>
                <a:prstDash val="solid"/>
                <a:miter/>
              </a:ln>
            </p:spPr>
            <p:txBody>
              <a:bodyPr rtlCol="0" anchor="ctr"/>
              <a:lstStyle/>
              <a:p>
                <a:endParaRPr lang="en-US" sz="744"/>
              </a:p>
            </p:txBody>
          </p:sp>
          <p:sp>
            <p:nvSpPr>
              <p:cNvPr id="3191" name="Freeform: Shape 3190">
                <a:extLst>
                  <a:ext uri="{FF2B5EF4-FFF2-40B4-BE49-F238E27FC236}">
                    <a16:creationId xmlns:a16="http://schemas.microsoft.com/office/drawing/2014/main" id="{42B4D663-0998-165D-AFE7-E14096C05438}"/>
                  </a:ext>
                </a:extLst>
              </p:cNvPr>
              <p:cNvSpPr/>
              <p:nvPr/>
            </p:nvSpPr>
            <p:spPr>
              <a:xfrm>
                <a:off x="10275809" y="2862668"/>
                <a:ext cx="26652" cy="720"/>
              </a:xfrm>
              <a:custGeom>
                <a:avLst/>
                <a:gdLst>
                  <a:gd name="connsiteX0" fmla="*/ 0 w 26652"/>
                  <a:gd name="connsiteY0" fmla="*/ 0 h 720"/>
                  <a:gd name="connsiteX1" fmla="*/ 26652 w 26652"/>
                  <a:gd name="connsiteY1" fmla="*/ 720 h 720"/>
                  <a:gd name="connsiteX2" fmla="*/ 0 w 26652"/>
                  <a:gd name="connsiteY2" fmla="*/ 0 h 720"/>
                </a:gdLst>
                <a:ahLst/>
                <a:cxnLst>
                  <a:cxn ang="0">
                    <a:pos x="connsiteX0" y="connsiteY0"/>
                  </a:cxn>
                  <a:cxn ang="0">
                    <a:pos x="connsiteX1" y="connsiteY1"/>
                  </a:cxn>
                  <a:cxn ang="0">
                    <a:pos x="connsiteX2" y="connsiteY2"/>
                  </a:cxn>
                </a:cxnLst>
                <a:rect l="l" t="t" r="r" b="b"/>
                <a:pathLst>
                  <a:path w="26652" h="720">
                    <a:moveTo>
                      <a:pt x="0" y="0"/>
                    </a:moveTo>
                    <a:lnTo>
                      <a:pt x="26652" y="720"/>
                    </a:lnTo>
                    <a:cubicBezTo>
                      <a:pt x="17288" y="360"/>
                      <a:pt x="12246" y="0"/>
                      <a:pt x="0" y="0"/>
                    </a:cubicBezTo>
                    <a:close/>
                  </a:path>
                </a:pathLst>
              </a:custGeom>
              <a:solidFill>
                <a:schemeClr val="accent2"/>
              </a:solidFill>
              <a:ln w="0" cap="flat">
                <a:noFill/>
                <a:prstDash val="solid"/>
                <a:miter/>
              </a:ln>
            </p:spPr>
            <p:txBody>
              <a:bodyPr rtlCol="0" anchor="ctr"/>
              <a:lstStyle/>
              <a:p>
                <a:endParaRPr lang="en-US" sz="744"/>
              </a:p>
            </p:txBody>
          </p:sp>
          <p:sp>
            <p:nvSpPr>
              <p:cNvPr id="3192" name="Freeform: Shape 3191">
                <a:extLst>
                  <a:ext uri="{FF2B5EF4-FFF2-40B4-BE49-F238E27FC236}">
                    <a16:creationId xmlns:a16="http://schemas.microsoft.com/office/drawing/2014/main" id="{9AFC9F63-0E74-4100-697A-75AE33453EE7}"/>
                  </a:ext>
                </a:extLst>
              </p:cNvPr>
              <p:cNvSpPr/>
              <p:nvPr/>
            </p:nvSpPr>
            <p:spPr>
              <a:xfrm>
                <a:off x="10688916" y="2836376"/>
                <a:ext cx="5402" cy="360"/>
              </a:xfrm>
              <a:custGeom>
                <a:avLst/>
                <a:gdLst>
                  <a:gd name="connsiteX0" fmla="*/ 0 w 5402"/>
                  <a:gd name="connsiteY0" fmla="*/ 360 h 360"/>
                  <a:gd name="connsiteX1" fmla="*/ 5402 w 5402"/>
                  <a:gd name="connsiteY1" fmla="*/ 0 h 360"/>
                  <a:gd name="connsiteX2" fmla="*/ 0 w 5402"/>
                  <a:gd name="connsiteY2" fmla="*/ 360 h 360"/>
                </a:gdLst>
                <a:ahLst/>
                <a:cxnLst>
                  <a:cxn ang="0">
                    <a:pos x="connsiteX0" y="connsiteY0"/>
                  </a:cxn>
                  <a:cxn ang="0">
                    <a:pos x="connsiteX1" y="connsiteY1"/>
                  </a:cxn>
                  <a:cxn ang="0">
                    <a:pos x="connsiteX2" y="connsiteY2"/>
                  </a:cxn>
                </a:cxnLst>
                <a:rect l="l" t="t" r="r" b="b"/>
                <a:pathLst>
                  <a:path w="5402" h="360">
                    <a:moveTo>
                      <a:pt x="0" y="360"/>
                    </a:moveTo>
                    <a:cubicBezTo>
                      <a:pt x="720" y="360"/>
                      <a:pt x="2881" y="360"/>
                      <a:pt x="5402" y="0"/>
                    </a:cubicBezTo>
                    <a:cubicBezTo>
                      <a:pt x="2881" y="0"/>
                      <a:pt x="720" y="0"/>
                      <a:pt x="0" y="360"/>
                    </a:cubicBezTo>
                    <a:close/>
                  </a:path>
                </a:pathLst>
              </a:custGeom>
              <a:solidFill>
                <a:schemeClr val="accent2"/>
              </a:solidFill>
              <a:ln w="0" cap="flat">
                <a:noFill/>
                <a:prstDash val="solid"/>
                <a:miter/>
              </a:ln>
            </p:spPr>
            <p:txBody>
              <a:bodyPr rtlCol="0" anchor="ctr"/>
              <a:lstStyle/>
              <a:p>
                <a:endParaRPr lang="en-US" sz="744"/>
              </a:p>
            </p:txBody>
          </p:sp>
          <p:sp>
            <p:nvSpPr>
              <p:cNvPr id="3193" name="Freeform: Shape 3192">
                <a:extLst>
                  <a:ext uri="{FF2B5EF4-FFF2-40B4-BE49-F238E27FC236}">
                    <a16:creationId xmlns:a16="http://schemas.microsoft.com/office/drawing/2014/main" id="{40D955EC-1D9D-D646-6F7F-B65DDA34295B}"/>
                  </a:ext>
                </a:extLst>
              </p:cNvPr>
              <p:cNvSpPr/>
              <p:nvPr/>
            </p:nvSpPr>
            <p:spPr>
              <a:xfrm>
                <a:off x="10694318" y="2835656"/>
                <a:ext cx="130378" cy="1080"/>
              </a:xfrm>
              <a:custGeom>
                <a:avLst/>
                <a:gdLst>
                  <a:gd name="connsiteX0" fmla="*/ 0 w 130378"/>
                  <a:gd name="connsiteY0" fmla="*/ 720 h 1080"/>
                  <a:gd name="connsiteX1" fmla="*/ 95083 w 130378"/>
                  <a:gd name="connsiteY1" fmla="*/ 0 h 1080"/>
                  <a:gd name="connsiteX2" fmla="*/ 92562 w 130378"/>
                  <a:gd name="connsiteY2" fmla="*/ 0 h 1080"/>
                  <a:gd name="connsiteX3" fmla="*/ 130379 w 130378"/>
                  <a:gd name="connsiteY3" fmla="*/ 0 h 1080"/>
                  <a:gd name="connsiteX4" fmla="*/ 0 w 130378"/>
                  <a:gd name="connsiteY4" fmla="*/ 1080 h 10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378" h="1080">
                    <a:moveTo>
                      <a:pt x="0" y="720"/>
                    </a:moveTo>
                    <a:cubicBezTo>
                      <a:pt x="18368" y="0"/>
                      <a:pt x="74914" y="1080"/>
                      <a:pt x="95083" y="0"/>
                    </a:cubicBezTo>
                    <a:lnTo>
                      <a:pt x="92562" y="0"/>
                    </a:lnTo>
                    <a:cubicBezTo>
                      <a:pt x="92562" y="360"/>
                      <a:pt x="130379" y="0"/>
                      <a:pt x="130379" y="0"/>
                    </a:cubicBezTo>
                    <a:cubicBezTo>
                      <a:pt x="95083" y="0"/>
                      <a:pt x="20529" y="0"/>
                      <a:pt x="0" y="1080"/>
                    </a:cubicBezTo>
                    <a:close/>
                  </a:path>
                </a:pathLst>
              </a:custGeom>
              <a:solidFill>
                <a:schemeClr val="accent2"/>
              </a:solidFill>
              <a:ln w="0" cap="flat">
                <a:noFill/>
                <a:prstDash val="solid"/>
                <a:miter/>
              </a:ln>
            </p:spPr>
            <p:txBody>
              <a:bodyPr rtlCol="0" anchor="ctr"/>
              <a:lstStyle/>
              <a:p>
                <a:endParaRPr lang="en-US" sz="744"/>
              </a:p>
            </p:txBody>
          </p:sp>
        </p:grpSp>
      </p:grpSp>
      <p:grpSp>
        <p:nvGrpSpPr>
          <p:cNvPr id="3317" name="Graphic 163">
            <a:extLst>
              <a:ext uri="{FF2B5EF4-FFF2-40B4-BE49-F238E27FC236}">
                <a16:creationId xmlns:a16="http://schemas.microsoft.com/office/drawing/2014/main" id="{674C6285-2381-9A2E-6C1E-7F1C275F04C5}"/>
              </a:ext>
            </a:extLst>
          </p:cNvPr>
          <p:cNvGrpSpPr/>
          <p:nvPr/>
        </p:nvGrpSpPr>
        <p:grpSpPr>
          <a:xfrm flipH="1" flipV="1">
            <a:off x="8946078" y="3811965"/>
            <a:ext cx="1855456" cy="1842364"/>
            <a:chOff x="8375952" y="2834014"/>
            <a:chExt cx="3506542" cy="3481800"/>
          </a:xfrm>
          <a:solidFill>
            <a:schemeClr val="accent2"/>
          </a:solidFill>
        </p:grpSpPr>
        <p:sp>
          <p:nvSpPr>
            <p:cNvPr id="3318" name="Freeform: Shape 3317">
              <a:extLst>
                <a:ext uri="{FF2B5EF4-FFF2-40B4-BE49-F238E27FC236}">
                  <a16:creationId xmlns:a16="http://schemas.microsoft.com/office/drawing/2014/main" id="{A587E11F-5E53-43A0-CFBF-53F76C3397A2}"/>
                </a:ext>
              </a:extLst>
            </p:cNvPr>
            <p:cNvSpPr/>
            <p:nvPr/>
          </p:nvSpPr>
          <p:spPr>
            <a:xfrm>
              <a:off x="8405486" y="2843220"/>
              <a:ext cx="3457199" cy="3457560"/>
            </a:xfrm>
            <a:custGeom>
              <a:avLst/>
              <a:gdLst>
                <a:gd name="connsiteX0" fmla="*/ 2549951 w 3457199"/>
                <a:gd name="connsiteY0" fmla="*/ 0 h 3457560"/>
                <a:gd name="connsiteX1" fmla="*/ 907610 w 3457199"/>
                <a:gd name="connsiteY1" fmla="*/ 0 h 3457560"/>
                <a:gd name="connsiteX2" fmla="*/ 0 w 3457199"/>
                <a:gd name="connsiteY2" fmla="*/ 907610 h 3457560"/>
                <a:gd name="connsiteX3" fmla="*/ 0 w 3457199"/>
                <a:gd name="connsiteY3" fmla="*/ 2104430 h 3457560"/>
                <a:gd name="connsiteX4" fmla="*/ 907610 w 3457199"/>
                <a:gd name="connsiteY4" fmla="*/ 3012039 h 3457560"/>
                <a:gd name="connsiteX5" fmla="*/ 1992419 w 3457199"/>
                <a:gd name="connsiteY5" fmla="*/ 3012039 h 3457560"/>
                <a:gd name="connsiteX6" fmla="*/ 2613699 w 3457199"/>
                <a:gd name="connsiteY6" fmla="*/ 3455759 h 3457560"/>
                <a:gd name="connsiteX7" fmla="*/ 2626305 w 3457199"/>
                <a:gd name="connsiteY7" fmla="*/ 3457560 h 3457560"/>
                <a:gd name="connsiteX8" fmla="*/ 2664122 w 3457199"/>
                <a:gd name="connsiteY8" fmla="*/ 3434870 h 3457560"/>
                <a:gd name="connsiteX9" fmla="*/ 2653317 w 3457199"/>
                <a:gd name="connsiteY9" fmla="*/ 3380845 h 3457560"/>
                <a:gd name="connsiteX10" fmla="*/ 2525820 w 3457199"/>
                <a:gd name="connsiteY10" fmla="*/ 3012039 h 3457560"/>
                <a:gd name="connsiteX11" fmla="*/ 2549591 w 3457199"/>
                <a:gd name="connsiteY11" fmla="*/ 3012039 h 3457560"/>
                <a:gd name="connsiteX12" fmla="*/ 3457200 w 3457199"/>
                <a:gd name="connsiteY12" fmla="*/ 2104430 h 3457560"/>
                <a:gd name="connsiteX13" fmla="*/ 3457200 w 3457199"/>
                <a:gd name="connsiteY13" fmla="*/ 907610 h 3457560"/>
                <a:gd name="connsiteX14" fmla="*/ 2549591 w 3457199"/>
                <a:gd name="connsiteY14" fmla="*/ 0 h 3457560"/>
                <a:gd name="connsiteX15" fmla="*/ 2549591 w 3457199"/>
                <a:gd name="connsiteY15" fmla="*/ 0 h 3457560"/>
                <a:gd name="connsiteX16" fmla="*/ 3371121 w 3457199"/>
                <a:gd name="connsiteY16" fmla="*/ 2104430 h 3457560"/>
                <a:gd name="connsiteX17" fmla="*/ 2549951 w 3457199"/>
                <a:gd name="connsiteY17" fmla="*/ 2925600 h 3457560"/>
                <a:gd name="connsiteX18" fmla="*/ 2482240 w 3457199"/>
                <a:gd name="connsiteY18" fmla="*/ 2925600 h 3457560"/>
                <a:gd name="connsiteX19" fmla="*/ 2439021 w 3457199"/>
                <a:gd name="connsiteY19" fmla="*/ 2968820 h 3457560"/>
                <a:gd name="connsiteX20" fmla="*/ 2511053 w 3457199"/>
                <a:gd name="connsiteY20" fmla="*/ 3326461 h 3457560"/>
                <a:gd name="connsiteX21" fmla="*/ 2052206 w 3457199"/>
                <a:gd name="connsiteY21" fmla="*/ 2945769 h 3457560"/>
                <a:gd name="connsiteX22" fmla="*/ 2015469 w 3457199"/>
                <a:gd name="connsiteY22" fmla="*/ 2925600 h 3457560"/>
                <a:gd name="connsiteX23" fmla="*/ 907249 w 3457199"/>
                <a:gd name="connsiteY23" fmla="*/ 2925600 h 3457560"/>
                <a:gd name="connsiteX24" fmla="*/ 86079 w 3457199"/>
                <a:gd name="connsiteY24" fmla="*/ 2104430 h 3457560"/>
                <a:gd name="connsiteX25" fmla="*/ 86079 w 3457199"/>
                <a:gd name="connsiteY25" fmla="*/ 907610 h 3457560"/>
                <a:gd name="connsiteX26" fmla="*/ 907249 w 3457199"/>
                <a:gd name="connsiteY26" fmla="*/ 86439 h 3457560"/>
                <a:gd name="connsiteX27" fmla="*/ 2549591 w 3457199"/>
                <a:gd name="connsiteY27" fmla="*/ 86439 h 3457560"/>
                <a:gd name="connsiteX28" fmla="*/ 3370761 w 3457199"/>
                <a:gd name="connsiteY28" fmla="*/ 907610 h 3457560"/>
                <a:gd name="connsiteX29" fmla="*/ 3370761 w 3457199"/>
                <a:gd name="connsiteY29" fmla="*/ 2104430 h 3457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457199" h="3457560">
                  <a:moveTo>
                    <a:pt x="2549951" y="0"/>
                  </a:moveTo>
                  <a:lnTo>
                    <a:pt x="907610" y="0"/>
                  </a:lnTo>
                  <a:cubicBezTo>
                    <a:pt x="407344" y="0"/>
                    <a:pt x="0" y="407344"/>
                    <a:pt x="0" y="907610"/>
                  </a:cubicBezTo>
                  <a:lnTo>
                    <a:pt x="0" y="2104430"/>
                  </a:lnTo>
                  <a:cubicBezTo>
                    <a:pt x="0" y="2604695"/>
                    <a:pt x="407344" y="3012039"/>
                    <a:pt x="907610" y="3012039"/>
                  </a:cubicBezTo>
                  <a:lnTo>
                    <a:pt x="1992419" y="3012039"/>
                  </a:lnTo>
                  <a:cubicBezTo>
                    <a:pt x="2091464" y="3161507"/>
                    <a:pt x="2277668" y="3352393"/>
                    <a:pt x="2613699" y="3455759"/>
                  </a:cubicBezTo>
                  <a:cubicBezTo>
                    <a:pt x="2618021" y="3457200"/>
                    <a:pt x="2621983" y="3457560"/>
                    <a:pt x="2626305" y="3457560"/>
                  </a:cubicBezTo>
                  <a:cubicBezTo>
                    <a:pt x="2641792" y="3457560"/>
                    <a:pt x="2656559" y="3449276"/>
                    <a:pt x="2664122" y="3434870"/>
                  </a:cubicBezTo>
                  <a:cubicBezTo>
                    <a:pt x="2673847" y="3416502"/>
                    <a:pt x="2669525" y="3394172"/>
                    <a:pt x="2653317" y="3380845"/>
                  </a:cubicBezTo>
                  <a:cubicBezTo>
                    <a:pt x="2652237" y="3379765"/>
                    <a:pt x="2536264" y="3280720"/>
                    <a:pt x="2525820" y="3012039"/>
                  </a:cubicBezTo>
                  <a:lnTo>
                    <a:pt x="2549591" y="3012039"/>
                  </a:lnTo>
                  <a:cubicBezTo>
                    <a:pt x="3049856" y="3012039"/>
                    <a:pt x="3457200" y="2605055"/>
                    <a:pt x="3457200" y="2104430"/>
                  </a:cubicBezTo>
                  <a:lnTo>
                    <a:pt x="3457200" y="907610"/>
                  </a:lnTo>
                  <a:cubicBezTo>
                    <a:pt x="3457200" y="407344"/>
                    <a:pt x="3049856" y="0"/>
                    <a:pt x="2549591" y="0"/>
                  </a:cubicBezTo>
                  <a:lnTo>
                    <a:pt x="2549591" y="0"/>
                  </a:lnTo>
                  <a:close/>
                  <a:moveTo>
                    <a:pt x="3371121" y="2104430"/>
                  </a:moveTo>
                  <a:cubicBezTo>
                    <a:pt x="3371121" y="2557154"/>
                    <a:pt x="3002675" y="2925600"/>
                    <a:pt x="2549951" y="2925600"/>
                  </a:cubicBezTo>
                  <a:lnTo>
                    <a:pt x="2482240" y="2925600"/>
                  </a:lnTo>
                  <a:cubicBezTo>
                    <a:pt x="2458469" y="2925600"/>
                    <a:pt x="2439021" y="2944689"/>
                    <a:pt x="2439021" y="2968820"/>
                  </a:cubicBezTo>
                  <a:cubicBezTo>
                    <a:pt x="2438300" y="3134494"/>
                    <a:pt x="2473596" y="3250467"/>
                    <a:pt x="2511053" y="3326461"/>
                  </a:cubicBezTo>
                  <a:cubicBezTo>
                    <a:pt x="2266143" y="3221294"/>
                    <a:pt x="2127480" y="3066063"/>
                    <a:pt x="2052206" y="2945769"/>
                  </a:cubicBezTo>
                  <a:cubicBezTo>
                    <a:pt x="2044282" y="2933164"/>
                    <a:pt x="2030596" y="2925600"/>
                    <a:pt x="2015469" y="2925600"/>
                  </a:cubicBezTo>
                  <a:lnTo>
                    <a:pt x="907249" y="2925600"/>
                  </a:lnTo>
                  <a:cubicBezTo>
                    <a:pt x="454525" y="2925600"/>
                    <a:pt x="86079" y="2557154"/>
                    <a:pt x="86079" y="2104430"/>
                  </a:cubicBezTo>
                  <a:lnTo>
                    <a:pt x="86079" y="907610"/>
                  </a:lnTo>
                  <a:cubicBezTo>
                    <a:pt x="86079" y="454885"/>
                    <a:pt x="454525" y="86439"/>
                    <a:pt x="907249" y="86439"/>
                  </a:cubicBezTo>
                  <a:lnTo>
                    <a:pt x="2549591" y="86439"/>
                  </a:lnTo>
                  <a:cubicBezTo>
                    <a:pt x="3002315" y="86439"/>
                    <a:pt x="3370761" y="454885"/>
                    <a:pt x="3370761" y="907610"/>
                  </a:cubicBezTo>
                  <a:lnTo>
                    <a:pt x="3370761" y="2104430"/>
                  </a:lnTo>
                  <a:close/>
                </a:path>
              </a:pathLst>
            </a:custGeom>
            <a:solidFill>
              <a:schemeClr val="accent2"/>
            </a:solidFill>
            <a:ln w="0" cap="flat">
              <a:noFill/>
              <a:prstDash val="solid"/>
              <a:miter/>
            </a:ln>
          </p:spPr>
          <p:txBody>
            <a:bodyPr rtlCol="0" anchor="ctr"/>
            <a:lstStyle/>
            <a:p>
              <a:endParaRPr lang="en-US" sz="744"/>
            </a:p>
          </p:txBody>
        </p:sp>
        <p:grpSp>
          <p:nvGrpSpPr>
            <p:cNvPr id="3319" name="Graphic 163">
              <a:extLst>
                <a:ext uri="{FF2B5EF4-FFF2-40B4-BE49-F238E27FC236}">
                  <a16:creationId xmlns:a16="http://schemas.microsoft.com/office/drawing/2014/main" id="{3280CE8B-11DB-F831-EB0C-2B813BD5C344}"/>
                </a:ext>
              </a:extLst>
            </p:cNvPr>
            <p:cNvGrpSpPr/>
            <p:nvPr/>
          </p:nvGrpSpPr>
          <p:grpSpPr>
            <a:xfrm>
              <a:off x="8459510" y="2905528"/>
              <a:ext cx="3335824" cy="3289003"/>
              <a:chOff x="8459510" y="2905528"/>
              <a:chExt cx="3335824" cy="3289003"/>
            </a:xfrm>
            <a:solidFill>
              <a:schemeClr val="accent2"/>
            </a:solidFill>
          </p:grpSpPr>
          <p:sp>
            <p:nvSpPr>
              <p:cNvPr id="3444" name="Freeform: Shape 3443">
                <a:extLst>
                  <a:ext uri="{FF2B5EF4-FFF2-40B4-BE49-F238E27FC236}">
                    <a16:creationId xmlns:a16="http://schemas.microsoft.com/office/drawing/2014/main" id="{EA9F27DC-E80F-9509-329F-C1186044D251}"/>
                  </a:ext>
                </a:extLst>
              </p:cNvPr>
              <p:cNvSpPr/>
              <p:nvPr/>
            </p:nvSpPr>
            <p:spPr>
              <a:xfrm>
                <a:off x="11784170" y="4638990"/>
                <a:ext cx="6123" cy="308659"/>
              </a:xfrm>
              <a:custGeom>
                <a:avLst/>
                <a:gdLst>
                  <a:gd name="connsiteX0" fmla="*/ 1441 w 6123"/>
                  <a:gd name="connsiteY0" fmla="*/ 26292 h 308659"/>
                  <a:gd name="connsiteX1" fmla="*/ 0 w 6123"/>
                  <a:gd name="connsiteY1" fmla="*/ 65190 h 308659"/>
                  <a:gd name="connsiteX2" fmla="*/ 2521 w 6123"/>
                  <a:gd name="connsiteY2" fmla="*/ 126057 h 308659"/>
                  <a:gd name="connsiteX3" fmla="*/ 1081 w 6123"/>
                  <a:gd name="connsiteY3" fmla="*/ 157391 h 308659"/>
                  <a:gd name="connsiteX4" fmla="*/ 2521 w 6123"/>
                  <a:gd name="connsiteY4" fmla="*/ 254995 h 308659"/>
                  <a:gd name="connsiteX5" fmla="*/ 2521 w 6123"/>
                  <a:gd name="connsiteY5" fmla="*/ 196649 h 308659"/>
                  <a:gd name="connsiteX6" fmla="*/ 4682 w 6123"/>
                  <a:gd name="connsiteY6" fmla="*/ 308659 h 308659"/>
                  <a:gd name="connsiteX7" fmla="*/ 4682 w 6123"/>
                  <a:gd name="connsiteY7" fmla="*/ 202772 h 308659"/>
                  <a:gd name="connsiteX8" fmla="*/ 5042 w 6123"/>
                  <a:gd name="connsiteY8" fmla="*/ 208174 h 308659"/>
                  <a:gd name="connsiteX9" fmla="*/ 5042 w 6123"/>
                  <a:gd name="connsiteY9" fmla="*/ 121015 h 308659"/>
                  <a:gd name="connsiteX10" fmla="*/ 6123 w 6123"/>
                  <a:gd name="connsiteY10" fmla="*/ 140463 h 308659"/>
                  <a:gd name="connsiteX11" fmla="*/ 1441 w 6123"/>
                  <a:gd name="connsiteY11" fmla="*/ 0 h 308659"/>
                  <a:gd name="connsiteX12" fmla="*/ 1441 w 6123"/>
                  <a:gd name="connsiteY12" fmla="*/ 26292 h 308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123" h="308659">
                    <a:moveTo>
                      <a:pt x="1441" y="26292"/>
                    </a:moveTo>
                    <a:cubicBezTo>
                      <a:pt x="1441" y="52224"/>
                      <a:pt x="360" y="74914"/>
                      <a:pt x="0" y="65190"/>
                    </a:cubicBezTo>
                    <a:cubicBezTo>
                      <a:pt x="1441" y="118133"/>
                      <a:pt x="0" y="119214"/>
                      <a:pt x="2521" y="126057"/>
                    </a:cubicBezTo>
                    <a:cubicBezTo>
                      <a:pt x="3962" y="159912"/>
                      <a:pt x="2161" y="195928"/>
                      <a:pt x="1081" y="157391"/>
                    </a:cubicBezTo>
                    <a:lnTo>
                      <a:pt x="2521" y="254995"/>
                    </a:lnTo>
                    <a:lnTo>
                      <a:pt x="2521" y="196649"/>
                    </a:lnTo>
                    <a:cubicBezTo>
                      <a:pt x="5042" y="212496"/>
                      <a:pt x="2521" y="289931"/>
                      <a:pt x="4682" y="308659"/>
                    </a:cubicBezTo>
                    <a:lnTo>
                      <a:pt x="4682" y="202772"/>
                    </a:lnTo>
                    <a:cubicBezTo>
                      <a:pt x="4682" y="202772"/>
                      <a:pt x="5042" y="208174"/>
                      <a:pt x="5042" y="208174"/>
                    </a:cubicBezTo>
                    <a:cubicBezTo>
                      <a:pt x="4322" y="184043"/>
                      <a:pt x="4682" y="137222"/>
                      <a:pt x="5042" y="121015"/>
                    </a:cubicBezTo>
                    <a:cubicBezTo>
                      <a:pt x="5402" y="123536"/>
                      <a:pt x="6123" y="122095"/>
                      <a:pt x="6123" y="140463"/>
                    </a:cubicBezTo>
                    <a:cubicBezTo>
                      <a:pt x="6123" y="12606"/>
                      <a:pt x="2161" y="105888"/>
                      <a:pt x="1441" y="0"/>
                    </a:cubicBezTo>
                    <a:cubicBezTo>
                      <a:pt x="1441" y="6483"/>
                      <a:pt x="1441" y="14767"/>
                      <a:pt x="1441" y="26292"/>
                    </a:cubicBezTo>
                    <a:close/>
                  </a:path>
                </a:pathLst>
              </a:custGeom>
              <a:solidFill>
                <a:schemeClr val="accent2"/>
              </a:solidFill>
              <a:ln w="0" cap="flat">
                <a:noFill/>
                <a:prstDash val="solid"/>
                <a:miter/>
              </a:ln>
            </p:spPr>
            <p:txBody>
              <a:bodyPr rtlCol="0" anchor="ctr"/>
              <a:lstStyle/>
              <a:p>
                <a:endParaRPr lang="en-US" sz="744"/>
              </a:p>
            </p:txBody>
          </p:sp>
          <p:sp>
            <p:nvSpPr>
              <p:cNvPr id="3445" name="Freeform: Shape 3444">
                <a:extLst>
                  <a:ext uri="{FF2B5EF4-FFF2-40B4-BE49-F238E27FC236}">
                    <a16:creationId xmlns:a16="http://schemas.microsoft.com/office/drawing/2014/main" id="{BE3C1E50-DA73-2A0C-A536-C3979CE375A2}"/>
                  </a:ext>
                </a:extLst>
              </p:cNvPr>
              <p:cNvSpPr/>
              <p:nvPr/>
            </p:nvSpPr>
            <p:spPr>
              <a:xfrm>
                <a:off x="11783090" y="4370862"/>
                <a:ext cx="11164" cy="284695"/>
              </a:xfrm>
              <a:custGeom>
                <a:avLst/>
                <a:gdLst>
                  <a:gd name="connsiteX0" fmla="*/ 7923 w 11164"/>
                  <a:gd name="connsiteY0" fmla="*/ 186010 h 284695"/>
                  <a:gd name="connsiteX1" fmla="*/ 5042 w 11164"/>
                  <a:gd name="connsiteY1" fmla="*/ 141350 h 284695"/>
                  <a:gd name="connsiteX2" fmla="*/ 5763 w 11164"/>
                  <a:gd name="connsiteY2" fmla="*/ 66436 h 284695"/>
                  <a:gd name="connsiteX3" fmla="*/ 3241 w 11164"/>
                  <a:gd name="connsiteY3" fmla="*/ 48068 h 284695"/>
                  <a:gd name="connsiteX4" fmla="*/ 3241 w 11164"/>
                  <a:gd name="connsiteY4" fmla="*/ 80843 h 284695"/>
                  <a:gd name="connsiteX5" fmla="*/ 0 w 11164"/>
                  <a:gd name="connsiteY5" fmla="*/ 3408 h 284695"/>
                  <a:gd name="connsiteX6" fmla="*/ 1801 w 11164"/>
                  <a:gd name="connsiteY6" fmla="*/ 107855 h 284695"/>
                  <a:gd name="connsiteX7" fmla="*/ 360 w 11164"/>
                  <a:gd name="connsiteY7" fmla="*/ 226709 h 284695"/>
                  <a:gd name="connsiteX8" fmla="*/ 2161 w 11164"/>
                  <a:gd name="connsiteY8" fmla="*/ 265606 h 284695"/>
                  <a:gd name="connsiteX9" fmla="*/ 2161 w 11164"/>
                  <a:gd name="connsiteY9" fmla="*/ 251560 h 284695"/>
                  <a:gd name="connsiteX10" fmla="*/ 5402 w 11164"/>
                  <a:gd name="connsiteY10" fmla="*/ 249399 h 284695"/>
                  <a:gd name="connsiteX11" fmla="*/ 5042 w 11164"/>
                  <a:gd name="connsiteY11" fmla="*/ 197176 h 284695"/>
                  <a:gd name="connsiteX12" fmla="*/ 8644 w 11164"/>
                  <a:gd name="connsiteY12" fmla="*/ 284695 h 284695"/>
                  <a:gd name="connsiteX13" fmla="*/ 11165 w 11164"/>
                  <a:gd name="connsiteY13" fmla="*/ 136308 h 284695"/>
                  <a:gd name="connsiteX14" fmla="*/ 7923 w 11164"/>
                  <a:gd name="connsiteY14" fmla="*/ 185290 h 284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164" h="284695">
                    <a:moveTo>
                      <a:pt x="7923" y="186010"/>
                    </a:moveTo>
                    <a:lnTo>
                      <a:pt x="5042" y="141350"/>
                    </a:lnTo>
                    <a:lnTo>
                      <a:pt x="5763" y="66436"/>
                    </a:lnTo>
                    <a:cubicBezTo>
                      <a:pt x="4682" y="65716"/>
                      <a:pt x="3962" y="10972"/>
                      <a:pt x="3241" y="48068"/>
                    </a:cubicBezTo>
                    <a:cubicBezTo>
                      <a:pt x="3241" y="55271"/>
                      <a:pt x="3602" y="69678"/>
                      <a:pt x="3241" y="80843"/>
                    </a:cubicBezTo>
                    <a:cubicBezTo>
                      <a:pt x="1080" y="72559"/>
                      <a:pt x="2161" y="-18562"/>
                      <a:pt x="0" y="3408"/>
                    </a:cubicBezTo>
                    <a:cubicBezTo>
                      <a:pt x="720" y="62475"/>
                      <a:pt x="0" y="71479"/>
                      <a:pt x="1801" y="107855"/>
                    </a:cubicBezTo>
                    <a:cubicBezTo>
                      <a:pt x="1801" y="161880"/>
                      <a:pt x="1080" y="201497"/>
                      <a:pt x="360" y="226709"/>
                    </a:cubicBezTo>
                    <a:cubicBezTo>
                      <a:pt x="360" y="242916"/>
                      <a:pt x="1801" y="245077"/>
                      <a:pt x="2161" y="265606"/>
                    </a:cubicBezTo>
                    <a:cubicBezTo>
                      <a:pt x="2161" y="260924"/>
                      <a:pt x="2161" y="256962"/>
                      <a:pt x="2161" y="251560"/>
                    </a:cubicBezTo>
                    <a:lnTo>
                      <a:pt x="5402" y="249399"/>
                    </a:lnTo>
                    <a:cubicBezTo>
                      <a:pt x="4682" y="232471"/>
                      <a:pt x="5402" y="216264"/>
                      <a:pt x="5042" y="197176"/>
                    </a:cubicBezTo>
                    <a:lnTo>
                      <a:pt x="8644" y="284695"/>
                    </a:lnTo>
                    <a:cubicBezTo>
                      <a:pt x="11525" y="256602"/>
                      <a:pt x="9724" y="170523"/>
                      <a:pt x="11165" y="136308"/>
                    </a:cubicBezTo>
                    <a:cubicBezTo>
                      <a:pt x="8644" y="178807"/>
                      <a:pt x="9724" y="102453"/>
                      <a:pt x="7923" y="185290"/>
                    </a:cubicBezTo>
                    <a:close/>
                  </a:path>
                </a:pathLst>
              </a:custGeom>
              <a:solidFill>
                <a:schemeClr val="accent2"/>
              </a:solidFill>
              <a:ln w="0" cap="flat">
                <a:noFill/>
                <a:prstDash val="solid"/>
                <a:miter/>
              </a:ln>
            </p:spPr>
            <p:txBody>
              <a:bodyPr rtlCol="0" anchor="ctr"/>
              <a:lstStyle/>
              <a:p>
                <a:endParaRPr lang="en-US" sz="744"/>
              </a:p>
            </p:txBody>
          </p:sp>
          <p:sp>
            <p:nvSpPr>
              <p:cNvPr id="3446" name="Freeform: Shape 3445">
                <a:extLst>
                  <a:ext uri="{FF2B5EF4-FFF2-40B4-BE49-F238E27FC236}">
                    <a16:creationId xmlns:a16="http://schemas.microsoft.com/office/drawing/2014/main" id="{6372C5AF-EE31-3A0F-1C5D-51CA5919C147}"/>
                  </a:ext>
                </a:extLst>
              </p:cNvPr>
              <p:cNvSpPr/>
              <p:nvPr/>
            </p:nvSpPr>
            <p:spPr>
              <a:xfrm>
                <a:off x="11785971" y="4636829"/>
                <a:ext cx="3601" cy="2160"/>
              </a:xfrm>
              <a:custGeom>
                <a:avLst/>
                <a:gdLst>
                  <a:gd name="connsiteX0" fmla="*/ 0 w 3601"/>
                  <a:gd name="connsiteY0" fmla="*/ 0 h 2160"/>
                  <a:gd name="connsiteX1" fmla="*/ 0 w 3601"/>
                  <a:gd name="connsiteY1" fmla="*/ 2161 h 2160"/>
                  <a:gd name="connsiteX2" fmla="*/ 0 w 3601"/>
                  <a:gd name="connsiteY2" fmla="*/ 0 h 2160"/>
                </a:gdLst>
                <a:ahLst/>
                <a:cxnLst>
                  <a:cxn ang="0">
                    <a:pos x="connsiteX0" y="connsiteY0"/>
                  </a:cxn>
                  <a:cxn ang="0">
                    <a:pos x="connsiteX1" y="connsiteY1"/>
                  </a:cxn>
                  <a:cxn ang="0">
                    <a:pos x="connsiteX2" y="connsiteY2"/>
                  </a:cxn>
                </a:cxnLst>
                <a:rect l="l" t="t" r="r" b="b"/>
                <a:pathLst>
                  <a:path w="3601" h="2160">
                    <a:moveTo>
                      <a:pt x="0" y="0"/>
                    </a:moveTo>
                    <a:cubicBezTo>
                      <a:pt x="0" y="720"/>
                      <a:pt x="0" y="1441"/>
                      <a:pt x="0" y="2161"/>
                    </a:cubicBezTo>
                    <a:cubicBezTo>
                      <a:pt x="0" y="1441"/>
                      <a:pt x="0" y="720"/>
                      <a:pt x="0" y="0"/>
                    </a:cubicBezTo>
                    <a:close/>
                  </a:path>
                </a:pathLst>
              </a:custGeom>
              <a:solidFill>
                <a:schemeClr val="accent2"/>
              </a:solidFill>
              <a:ln w="0" cap="flat">
                <a:noFill/>
                <a:prstDash val="solid"/>
                <a:miter/>
              </a:ln>
            </p:spPr>
            <p:txBody>
              <a:bodyPr rtlCol="0" anchor="ctr"/>
              <a:lstStyle/>
              <a:p>
                <a:endParaRPr lang="en-US" sz="744"/>
              </a:p>
            </p:txBody>
          </p:sp>
          <p:sp>
            <p:nvSpPr>
              <p:cNvPr id="3447" name="Freeform: Shape 3446">
                <a:extLst>
                  <a:ext uri="{FF2B5EF4-FFF2-40B4-BE49-F238E27FC236}">
                    <a16:creationId xmlns:a16="http://schemas.microsoft.com/office/drawing/2014/main" id="{22C3B1A8-5062-5792-B47B-704486298CAC}"/>
                  </a:ext>
                </a:extLst>
              </p:cNvPr>
              <p:cNvSpPr/>
              <p:nvPr/>
            </p:nvSpPr>
            <p:spPr>
              <a:xfrm>
                <a:off x="8503450" y="4996271"/>
                <a:ext cx="63748" cy="267240"/>
              </a:xfrm>
              <a:custGeom>
                <a:avLst/>
                <a:gdLst>
                  <a:gd name="connsiteX0" fmla="*/ 29533 w 63748"/>
                  <a:gd name="connsiteY0" fmla="*/ 177920 h 267240"/>
                  <a:gd name="connsiteX1" fmla="*/ 38537 w 63748"/>
                  <a:gd name="connsiteY1" fmla="*/ 202771 h 267240"/>
                  <a:gd name="connsiteX2" fmla="*/ 34576 w 63748"/>
                  <a:gd name="connsiteY2" fmla="*/ 190526 h 267240"/>
                  <a:gd name="connsiteX3" fmla="*/ 30974 w 63748"/>
                  <a:gd name="connsiteY3" fmla="*/ 177920 h 267240"/>
                  <a:gd name="connsiteX4" fmla="*/ 23771 w 63748"/>
                  <a:gd name="connsiteY4" fmla="*/ 153069 h 267240"/>
                  <a:gd name="connsiteX5" fmla="*/ 18008 w 63748"/>
                  <a:gd name="connsiteY5" fmla="*/ 127858 h 267240"/>
                  <a:gd name="connsiteX6" fmla="*/ 15127 w 63748"/>
                  <a:gd name="connsiteY6" fmla="*/ 115252 h 267240"/>
                  <a:gd name="connsiteX7" fmla="*/ 12966 w 63748"/>
                  <a:gd name="connsiteY7" fmla="*/ 102646 h 267240"/>
                  <a:gd name="connsiteX8" fmla="*/ 8284 w 63748"/>
                  <a:gd name="connsiteY8" fmla="*/ 77075 h 267240"/>
                  <a:gd name="connsiteX9" fmla="*/ 5042 w 63748"/>
                  <a:gd name="connsiteY9" fmla="*/ 51503 h 267240"/>
                  <a:gd name="connsiteX10" fmla="*/ 360 w 63748"/>
                  <a:gd name="connsiteY10" fmla="*/ 0 h 267240"/>
                  <a:gd name="connsiteX11" fmla="*/ 1441 w 63748"/>
                  <a:gd name="connsiteY11" fmla="*/ 30614 h 267240"/>
                  <a:gd name="connsiteX12" fmla="*/ 1801 w 63748"/>
                  <a:gd name="connsiteY12" fmla="*/ 39978 h 267240"/>
                  <a:gd name="connsiteX13" fmla="*/ 1080 w 63748"/>
                  <a:gd name="connsiteY13" fmla="*/ 37097 h 267240"/>
                  <a:gd name="connsiteX14" fmla="*/ 0 w 63748"/>
                  <a:gd name="connsiteY14" fmla="*/ 26652 h 267240"/>
                  <a:gd name="connsiteX15" fmla="*/ 360 w 63748"/>
                  <a:gd name="connsiteY15" fmla="*/ 34936 h 267240"/>
                  <a:gd name="connsiteX16" fmla="*/ 1441 w 63748"/>
                  <a:gd name="connsiteY16" fmla="*/ 45381 h 267240"/>
                  <a:gd name="connsiteX17" fmla="*/ 4682 w 63748"/>
                  <a:gd name="connsiteY17" fmla="*/ 69872 h 267240"/>
                  <a:gd name="connsiteX18" fmla="*/ 6843 w 63748"/>
                  <a:gd name="connsiteY18" fmla="*/ 81757 h 267240"/>
                  <a:gd name="connsiteX19" fmla="*/ 9004 w 63748"/>
                  <a:gd name="connsiteY19" fmla="*/ 92202 h 267240"/>
                  <a:gd name="connsiteX20" fmla="*/ 12246 w 63748"/>
                  <a:gd name="connsiteY20" fmla="*/ 105167 h 267240"/>
                  <a:gd name="connsiteX21" fmla="*/ 8284 w 63748"/>
                  <a:gd name="connsiteY21" fmla="*/ 90761 h 267240"/>
                  <a:gd name="connsiteX22" fmla="*/ 11525 w 63748"/>
                  <a:gd name="connsiteY22" fmla="*/ 107689 h 267240"/>
                  <a:gd name="connsiteX23" fmla="*/ 12966 w 63748"/>
                  <a:gd name="connsiteY23" fmla="*/ 115252 h 267240"/>
                  <a:gd name="connsiteX24" fmla="*/ 14407 w 63748"/>
                  <a:gd name="connsiteY24" fmla="*/ 122455 h 267240"/>
                  <a:gd name="connsiteX25" fmla="*/ 18728 w 63748"/>
                  <a:gd name="connsiteY25" fmla="*/ 144065 h 267240"/>
                  <a:gd name="connsiteX26" fmla="*/ 15487 w 63748"/>
                  <a:gd name="connsiteY26" fmla="*/ 139743 h 267240"/>
                  <a:gd name="connsiteX27" fmla="*/ 16567 w 63748"/>
                  <a:gd name="connsiteY27" fmla="*/ 143705 h 267240"/>
                  <a:gd name="connsiteX28" fmla="*/ 63749 w 63748"/>
                  <a:gd name="connsiteY28" fmla="*/ 267241 h 267240"/>
                  <a:gd name="connsiteX29" fmla="*/ 29893 w 63748"/>
                  <a:gd name="connsiteY29" fmla="*/ 177920 h 267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63748" h="267240">
                    <a:moveTo>
                      <a:pt x="29533" y="177920"/>
                    </a:moveTo>
                    <a:cubicBezTo>
                      <a:pt x="34576" y="195568"/>
                      <a:pt x="37457" y="200611"/>
                      <a:pt x="38537" y="202771"/>
                    </a:cubicBezTo>
                    <a:cubicBezTo>
                      <a:pt x="37097" y="198810"/>
                      <a:pt x="35656" y="194488"/>
                      <a:pt x="34576" y="190526"/>
                    </a:cubicBezTo>
                    <a:lnTo>
                      <a:pt x="30974" y="177920"/>
                    </a:lnTo>
                    <a:lnTo>
                      <a:pt x="23771" y="153069"/>
                    </a:lnTo>
                    <a:lnTo>
                      <a:pt x="18008" y="127858"/>
                    </a:lnTo>
                    <a:lnTo>
                      <a:pt x="15127" y="115252"/>
                    </a:lnTo>
                    <a:cubicBezTo>
                      <a:pt x="14407" y="110930"/>
                      <a:pt x="13686" y="106608"/>
                      <a:pt x="12966" y="102646"/>
                    </a:cubicBezTo>
                    <a:lnTo>
                      <a:pt x="8284" y="77075"/>
                    </a:lnTo>
                    <a:cubicBezTo>
                      <a:pt x="6843" y="68431"/>
                      <a:pt x="6123" y="60147"/>
                      <a:pt x="5042" y="51503"/>
                    </a:cubicBezTo>
                    <a:cubicBezTo>
                      <a:pt x="2521" y="34576"/>
                      <a:pt x="1441" y="17288"/>
                      <a:pt x="360" y="0"/>
                    </a:cubicBezTo>
                    <a:cubicBezTo>
                      <a:pt x="360" y="3242"/>
                      <a:pt x="1080" y="19809"/>
                      <a:pt x="1441" y="30614"/>
                    </a:cubicBezTo>
                    <a:cubicBezTo>
                      <a:pt x="1441" y="36016"/>
                      <a:pt x="2161" y="39978"/>
                      <a:pt x="1801" y="39978"/>
                    </a:cubicBezTo>
                    <a:cubicBezTo>
                      <a:pt x="1801" y="39978"/>
                      <a:pt x="1801" y="39258"/>
                      <a:pt x="1080" y="37097"/>
                    </a:cubicBezTo>
                    <a:cubicBezTo>
                      <a:pt x="720" y="34936"/>
                      <a:pt x="360" y="31694"/>
                      <a:pt x="0" y="26652"/>
                    </a:cubicBezTo>
                    <a:cubicBezTo>
                      <a:pt x="0" y="28813"/>
                      <a:pt x="0" y="31694"/>
                      <a:pt x="360" y="34936"/>
                    </a:cubicBezTo>
                    <a:cubicBezTo>
                      <a:pt x="720" y="38177"/>
                      <a:pt x="1080" y="41779"/>
                      <a:pt x="1441" y="45381"/>
                    </a:cubicBezTo>
                    <a:cubicBezTo>
                      <a:pt x="2521" y="52944"/>
                      <a:pt x="3602" y="61588"/>
                      <a:pt x="4682" y="69872"/>
                    </a:cubicBezTo>
                    <a:cubicBezTo>
                      <a:pt x="5042" y="74194"/>
                      <a:pt x="6123" y="78155"/>
                      <a:pt x="6843" y="81757"/>
                    </a:cubicBezTo>
                    <a:cubicBezTo>
                      <a:pt x="7563" y="85719"/>
                      <a:pt x="8284" y="88960"/>
                      <a:pt x="9004" y="92202"/>
                    </a:cubicBezTo>
                    <a:cubicBezTo>
                      <a:pt x="10445" y="98685"/>
                      <a:pt x="11525" y="103367"/>
                      <a:pt x="12246" y="105167"/>
                    </a:cubicBezTo>
                    <a:lnTo>
                      <a:pt x="8284" y="90761"/>
                    </a:lnTo>
                    <a:cubicBezTo>
                      <a:pt x="9364" y="96524"/>
                      <a:pt x="10805" y="102286"/>
                      <a:pt x="11525" y="107689"/>
                    </a:cubicBezTo>
                    <a:cubicBezTo>
                      <a:pt x="11885" y="110210"/>
                      <a:pt x="12606" y="113091"/>
                      <a:pt x="12966" y="115252"/>
                    </a:cubicBezTo>
                    <a:cubicBezTo>
                      <a:pt x="13686" y="117773"/>
                      <a:pt x="14046" y="119934"/>
                      <a:pt x="14407" y="122455"/>
                    </a:cubicBezTo>
                    <a:cubicBezTo>
                      <a:pt x="16567" y="131459"/>
                      <a:pt x="18008" y="139023"/>
                      <a:pt x="18728" y="144065"/>
                    </a:cubicBezTo>
                    <a:cubicBezTo>
                      <a:pt x="20529" y="154150"/>
                      <a:pt x="19449" y="154870"/>
                      <a:pt x="15487" y="139743"/>
                    </a:cubicBezTo>
                    <a:lnTo>
                      <a:pt x="16567" y="143705"/>
                    </a:lnTo>
                    <a:cubicBezTo>
                      <a:pt x="29173" y="186204"/>
                      <a:pt x="45020" y="227623"/>
                      <a:pt x="63749" y="267241"/>
                    </a:cubicBezTo>
                    <a:cubicBezTo>
                      <a:pt x="46461" y="222220"/>
                      <a:pt x="47181" y="233746"/>
                      <a:pt x="29893" y="177920"/>
                    </a:cubicBezTo>
                    <a:close/>
                  </a:path>
                </a:pathLst>
              </a:custGeom>
              <a:solidFill>
                <a:schemeClr val="accent2"/>
              </a:solidFill>
              <a:ln w="0" cap="flat">
                <a:noFill/>
                <a:prstDash val="solid"/>
                <a:miter/>
              </a:ln>
            </p:spPr>
            <p:txBody>
              <a:bodyPr rtlCol="0" anchor="ctr"/>
              <a:lstStyle/>
              <a:p>
                <a:endParaRPr lang="en-US" sz="744"/>
              </a:p>
            </p:txBody>
          </p:sp>
          <p:sp>
            <p:nvSpPr>
              <p:cNvPr id="3448" name="Freeform: Shape 3447">
                <a:extLst>
                  <a:ext uri="{FF2B5EF4-FFF2-40B4-BE49-F238E27FC236}">
                    <a16:creationId xmlns:a16="http://schemas.microsoft.com/office/drawing/2014/main" id="{71F6BE76-A6C0-AD29-846E-F8EFD7581E88}"/>
                  </a:ext>
                </a:extLst>
              </p:cNvPr>
              <p:cNvSpPr/>
              <p:nvPr/>
            </p:nvSpPr>
            <p:spPr>
              <a:xfrm>
                <a:off x="11704671" y="5244423"/>
                <a:ext cx="9988" cy="26309"/>
              </a:xfrm>
              <a:custGeom>
                <a:avLst/>
                <a:gdLst>
                  <a:gd name="connsiteX0" fmla="*/ 9988 w 9988"/>
                  <a:gd name="connsiteY0" fmla="*/ 0 h 26309"/>
                  <a:gd name="connsiteX1" fmla="*/ 623 w 9988"/>
                  <a:gd name="connsiteY1" fmla="*/ 25571 h 26309"/>
                  <a:gd name="connsiteX2" fmla="*/ 5666 w 9988"/>
                  <a:gd name="connsiteY2" fmla="*/ 12245 h 26309"/>
                  <a:gd name="connsiteX3" fmla="*/ 9988 w 9988"/>
                  <a:gd name="connsiteY3" fmla="*/ 0 h 26309"/>
                </a:gdLst>
                <a:ahLst/>
                <a:cxnLst>
                  <a:cxn ang="0">
                    <a:pos x="connsiteX0" y="connsiteY0"/>
                  </a:cxn>
                  <a:cxn ang="0">
                    <a:pos x="connsiteX1" y="connsiteY1"/>
                  </a:cxn>
                  <a:cxn ang="0">
                    <a:pos x="connsiteX2" y="connsiteY2"/>
                  </a:cxn>
                  <a:cxn ang="0">
                    <a:pos x="connsiteX3" y="connsiteY3"/>
                  </a:cxn>
                </a:cxnLst>
                <a:rect l="l" t="t" r="r" b="b"/>
                <a:pathLst>
                  <a:path w="9988" h="26309">
                    <a:moveTo>
                      <a:pt x="9988" y="0"/>
                    </a:moveTo>
                    <a:cubicBezTo>
                      <a:pt x="623" y="25211"/>
                      <a:pt x="-1177" y="28093"/>
                      <a:pt x="623" y="25571"/>
                    </a:cubicBezTo>
                    <a:cubicBezTo>
                      <a:pt x="2424" y="21249"/>
                      <a:pt x="4225" y="16567"/>
                      <a:pt x="5666" y="12245"/>
                    </a:cubicBezTo>
                    <a:cubicBezTo>
                      <a:pt x="7107" y="7924"/>
                      <a:pt x="8547" y="3962"/>
                      <a:pt x="9988" y="0"/>
                    </a:cubicBezTo>
                    <a:close/>
                  </a:path>
                </a:pathLst>
              </a:custGeom>
              <a:solidFill>
                <a:schemeClr val="accent2"/>
              </a:solidFill>
              <a:ln w="0" cap="flat">
                <a:noFill/>
                <a:prstDash val="solid"/>
                <a:miter/>
              </a:ln>
            </p:spPr>
            <p:txBody>
              <a:bodyPr rtlCol="0" anchor="ctr"/>
              <a:lstStyle/>
              <a:p>
                <a:endParaRPr lang="en-US" sz="744"/>
              </a:p>
            </p:txBody>
          </p:sp>
          <p:sp>
            <p:nvSpPr>
              <p:cNvPr id="3449" name="Freeform: Shape 3448">
                <a:extLst>
                  <a:ext uri="{FF2B5EF4-FFF2-40B4-BE49-F238E27FC236}">
                    <a16:creationId xmlns:a16="http://schemas.microsoft.com/office/drawing/2014/main" id="{6250D79D-9A29-AAC7-21B0-E3869D1C0D7B}"/>
                  </a:ext>
                </a:extLst>
              </p:cNvPr>
              <p:cNvSpPr/>
              <p:nvPr/>
            </p:nvSpPr>
            <p:spPr>
              <a:xfrm>
                <a:off x="8581245" y="5290884"/>
                <a:ext cx="20169" cy="36376"/>
              </a:xfrm>
              <a:custGeom>
                <a:avLst/>
                <a:gdLst>
                  <a:gd name="connsiteX0" fmla="*/ 0 w 20169"/>
                  <a:gd name="connsiteY0" fmla="*/ 360 h 36376"/>
                  <a:gd name="connsiteX1" fmla="*/ 10085 w 20169"/>
                  <a:gd name="connsiteY1" fmla="*/ 18368 h 36376"/>
                  <a:gd name="connsiteX2" fmla="*/ 20169 w 20169"/>
                  <a:gd name="connsiteY2" fmla="*/ 36377 h 36376"/>
                  <a:gd name="connsiteX3" fmla="*/ 9004 w 20169"/>
                  <a:gd name="connsiteY3" fmla="*/ 16207 h 36376"/>
                  <a:gd name="connsiteX4" fmla="*/ 3962 w 20169"/>
                  <a:gd name="connsiteY4" fmla="*/ 7564 h 36376"/>
                  <a:gd name="connsiteX5" fmla="*/ 0 w 20169"/>
                  <a:gd name="connsiteY5" fmla="*/ 0 h 36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69" h="36376">
                    <a:moveTo>
                      <a:pt x="0" y="360"/>
                    </a:moveTo>
                    <a:cubicBezTo>
                      <a:pt x="2881" y="6483"/>
                      <a:pt x="6483" y="12606"/>
                      <a:pt x="10085" y="18368"/>
                    </a:cubicBezTo>
                    <a:lnTo>
                      <a:pt x="20169" y="36377"/>
                    </a:lnTo>
                    <a:cubicBezTo>
                      <a:pt x="16207" y="29173"/>
                      <a:pt x="12246" y="22330"/>
                      <a:pt x="9004" y="16207"/>
                    </a:cubicBezTo>
                    <a:cubicBezTo>
                      <a:pt x="7203" y="13326"/>
                      <a:pt x="5763" y="10445"/>
                      <a:pt x="3962" y="7564"/>
                    </a:cubicBezTo>
                    <a:cubicBezTo>
                      <a:pt x="2521" y="5042"/>
                      <a:pt x="1080" y="2521"/>
                      <a:pt x="0" y="0"/>
                    </a:cubicBezTo>
                    <a:close/>
                  </a:path>
                </a:pathLst>
              </a:custGeom>
              <a:solidFill>
                <a:schemeClr val="accent2"/>
              </a:solidFill>
              <a:ln w="0" cap="flat">
                <a:noFill/>
                <a:prstDash val="solid"/>
                <a:miter/>
              </a:ln>
            </p:spPr>
            <p:txBody>
              <a:bodyPr rtlCol="0" anchor="ctr"/>
              <a:lstStyle/>
              <a:p>
                <a:endParaRPr lang="en-US" sz="744"/>
              </a:p>
            </p:txBody>
          </p:sp>
          <p:sp>
            <p:nvSpPr>
              <p:cNvPr id="3450" name="Freeform: Shape 3449">
                <a:extLst>
                  <a:ext uri="{FF2B5EF4-FFF2-40B4-BE49-F238E27FC236}">
                    <a16:creationId xmlns:a16="http://schemas.microsoft.com/office/drawing/2014/main" id="{52160BF8-081D-A903-7307-9D9DAE3F2F03}"/>
                  </a:ext>
                </a:extLst>
              </p:cNvPr>
              <p:cNvSpPr/>
              <p:nvPr/>
            </p:nvSpPr>
            <p:spPr>
              <a:xfrm>
                <a:off x="8478598" y="5019264"/>
                <a:ext cx="2881" cy="19866"/>
              </a:xfrm>
              <a:custGeom>
                <a:avLst/>
                <a:gdLst>
                  <a:gd name="connsiteX0" fmla="*/ 0 w 2881"/>
                  <a:gd name="connsiteY0" fmla="*/ 58 h 19866"/>
                  <a:gd name="connsiteX1" fmla="*/ 0 w 2881"/>
                  <a:gd name="connsiteY1" fmla="*/ 778 h 19866"/>
                  <a:gd name="connsiteX2" fmla="*/ 2881 w 2881"/>
                  <a:gd name="connsiteY2" fmla="*/ 19867 h 19866"/>
                  <a:gd name="connsiteX3" fmla="*/ 2881 w 2881"/>
                  <a:gd name="connsiteY3" fmla="*/ 19506 h 19866"/>
                  <a:gd name="connsiteX4" fmla="*/ 360 w 2881"/>
                  <a:gd name="connsiteY4" fmla="*/ 418 h 198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1" h="19866">
                    <a:moveTo>
                      <a:pt x="0" y="58"/>
                    </a:moveTo>
                    <a:cubicBezTo>
                      <a:pt x="0" y="58"/>
                      <a:pt x="0" y="-303"/>
                      <a:pt x="0" y="778"/>
                    </a:cubicBezTo>
                    <a:cubicBezTo>
                      <a:pt x="720" y="7261"/>
                      <a:pt x="1441" y="13384"/>
                      <a:pt x="2881" y="19867"/>
                    </a:cubicBezTo>
                    <a:cubicBezTo>
                      <a:pt x="2881" y="19867"/>
                      <a:pt x="2881" y="19506"/>
                      <a:pt x="2881" y="19506"/>
                    </a:cubicBezTo>
                    <a:cubicBezTo>
                      <a:pt x="1801" y="12663"/>
                      <a:pt x="1080" y="6180"/>
                      <a:pt x="360" y="418"/>
                    </a:cubicBezTo>
                    <a:close/>
                  </a:path>
                </a:pathLst>
              </a:custGeom>
              <a:solidFill>
                <a:schemeClr val="accent2"/>
              </a:solidFill>
              <a:ln w="0" cap="flat">
                <a:noFill/>
                <a:prstDash val="solid"/>
                <a:miter/>
              </a:ln>
            </p:spPr>
            <p:txBody>
              <a:bodyPr rtlCol="0" anchor="ctr"/>
              <a:lstStyle/>
              <a:p>
                <a:endParaRPr lang="en-US" sz="744"/>
              </a:p>
            </p:txBody>
          </p:sp>
          <p:sp>
            <p:nvSpPr>
              <p:cNvPr id="3451" name="Freeform: Shape 3450">
                <a:extLst>
                  <a:ext uri="{FF2B5EF4-FFF2-40B4-BE49-F238E27FC236}">
                    <a16:creationId xmlns:a16="http://schemas.microsoft.com/office/drawing/2014/main" id="{FCB56574-D990-476B-451A-FD1966BEDED0}"/>
                  </a:ext>
                </a:extLst>
              </p:cNvPr>
              <p:cNvSpPr/>
              <p:nvPr/>
            </p:nvSpPr>
            <p:spPr>
              <a:xfrm>
                <a:off x="9334345" y="5749371"/>
                <a:ext cx="13686" cy="3601"/>
              </a:xfrm>
              <a:custGeom>
                <a:avLst/>
                <a:gdLst>
                  <a:gd name="connsiteX0" fmla="*/ 0 w 13686"/>
                  <a:gd name="connsiteY0" fmla="*/ 0 h 3601"/>
                  <a:gd name="connsiteX1" fmla="*/ 13686 w 13686"/>
                  <a:gd name="connsiteY1" fmla="*/ 0 h 3601"/>
                  <a:gd name="connsiteX2" fmla="*/ 0 w 13686"/>
                  <a:gd name="connsiteY2" fmla="*/ 0 h 3601"/>
                </a:gdLst>
                <a:ahLst/>
                <a:cxnLst>
                  <a:cxn ang="0">
                    <a:pos x="connsiteX0" y="connsiteY0"/>
                  </a:cxn>
                  <a:cxn ang="0">
                    <a:pos x="connsiteX1" y="connsiteY1"/>
                  </a:cxn>
                  <a:cxn ang="0">
                    <a:pos x="connsiteX2" y="connsiteY2"/>
                  </a:cxn>
                </a:cxnLst>
                <a:rect l="l" t="t" r="r" b="b"/>
                <a:pathLst>
                  <a:path w="13686" h="3601">
                    <a:moveTo>
                      <a:pt x="0" y="0"/>
                    </a:moveTo>
                    <a:cubicBezTo>
                      <a:pt x="4682" y="0"/>
                      <a:pt x="8284" y="0"/>
                      <a:pt x="13686" y="0"/>
                    </a:cubicBezTo>
                    <a:cubicBezTo>
                      <a:pt x="8644" y="0"/>
                      <a:pt x="4322" y="0"/>
                      <a:pt x="0" y="0"/>
                    </a:cubicBezTo>
                    <a:close/>
                  </a:path>
                </a:pathLst>
              </a:custGeom>
              <a:solidFill>
                <a:schemeClr val="accent2"/>
              </a:solidFill>
              <a:ln w="0" cap="flat">
                <a:noFill/>
                <a:prstDash val="solid"/>
                <a:miter/>
              </a:ln>
            </p:spPr>
            <p:txBody>
              <a:bodyPr rtlCol="0" anchor="ctr"/>
              <a:lstStyle/>
              <a:p>
                <a:endParaRPr lang="en-US" sz="744"/>
              </a:p>
            </p:txBody>
          </p:sp>
          <p:sp>
            <p:nvSpPr>
              <p:cNvPr id="3452" name="Freeform: Shape 3451">
                <a:extLst>
                  <a:ext uri="{FF2B5EF4-FFF2-40B4-BE49-F238E27FC236}">
                    <a16:creationId xmlns:a16="http://schemas.microsoft.com/office/drawing/2014/main" id="{CE312244-8426-1AE1-29A1-1DC162348678}"/>
                  </a:ext>
                </a:extLst>
              </p:cNvPr>
              <p:cNvSpPr/>
              <p:nvPr/>
            </p:nvSpPr>
            <p:spPr>
              <a:xfrm>
                <a:off x="8464552" y="4450625"/>
                <a:ext cx="7449" cy="219339"/>
              </a:xfrm>
              <a:custGeom>
                <a:avLst/>
                <a:gdLst>
                  <a:gd name="connsiteX0" fmla="*/ 0 w 7449"/>
                  <a:gd name="connsiteY0" fmla="*/ 0 h 219339"/>
                  <a:gd name="connsiteX1" fmla="*/ 1801 w 7449"/>
                  <a:gd name="connsiteY1" fmla="*/ 93282 h 219339"/>
                  <a:gd name="connsiteX2" fmla="*/ 360 w 7449"/>
                  <a:gd name="connsiteY2" fmla="*/ 106248 h 219339"/>
                  <a:gd name="connsiteX3" fmla="*/ 1441 w 7449"/>
                  <a:gd name="connsiteY3" fmla="*/ 137582 h 219339"/>
                  <a:gd name="connsiteX4" fmla="*/ 1441 w 7449"/>
                  <a:gd name="connsiteY4" fmla="*/ 118494 h 219339"/>
                  <a:gd name="connsiteX5" fmla="*/ 6843 w 7449"/>
                  <a:gd name="connsiteY5" fmla="*/ 219339 h 219339"/>
                  <a:gd name="connsiteX6" fmla="*/ 5763 w 7449"/>
                  <a:gd name="connsiteY6" fmla="*/ 119934 h 219339"/>
                  <a:gd name="connsiteX7" fmla="*/ 5763 w 7449"/>
                  <a:gd name="connsiteY7" fmla="*/ 95443 h 219339"/>
                  <a:gd name="connsiteX8" fmla="*/ 2161 w 7449"/>
                  <a:gd name="connsiteY8" fmla="*/ 18008 h 219339"/>
                  <a:gd name="connsiteX9" fmla="*/ 720 w 7449"/>
                  <a:gd name="connsiteY9" fmla="*/ 360 h 219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449" h="219339">
                    <a:moveTo>
                      <a:pt x="0" y="0"/>
                    </a:moveTo>
                    <a:lnTo>
                      <a:pt x="1801" y="93282"/>
                    </a:lnTo>
                    <a:cubicBezTo>
                      <a:pt x="1080" y="81037"/>
                      <a:pt x="1080" y="125697"/>
                      <a:pt x="360" y="106248"/>
                    </a:cubicBezTo>
                    <a:cubicBezTo>
                      <a:pt x="360" y="113451"/>
                      <a:pt x="720" y="146586"/>
                      <a:pt x="1441" y="137582"/>
                    </a:cubicBezTo>
                    <a:lnTo>
                      <a:pt x="1441" y="118494"/>
                    </a:lnTo>
                    <a:cubicBezTo>
                      <a:pt x="3962" y="167476"/>
                      <a:pt x="5042" y="137942"/>
                      <a:pt x="6843" y="219339"/>
                    </a:cubicBezTo>
                    <a:cubicBezTo>
                      <a:pt x="8284" y="168916"/>
                      <a:pt x="6843" y="146586"/>
                      <a:pt x="5763" y="119934"/>
                    </a:cubicBezTo>
                    <a:cubicBezTo>
                      <a:pt x="5763" y="110930"/>
                      <a:pt x="5763" y="103367"/>
                      <a:pt x="5763" y="95443"/>
                    </a:cubicBezTo>
                    <a:lnTo>
                      <a:pt x="2161" y="18008"/>
                    </a:lnTo>
                    <a:lnTo>
                      <a:pt x="720" y="360"/>
                    </a:lnTo>
                    <a:close/>
                  </a:path>
                </a:pathLst>
              </a:custGeom>
              <a:solidFill>
                <a:schemeClr val="accent2"/>
              </a:solidFill>
              <a:ln w="0" cap="flat">
                <a:noFill/>
                <a:prstDash val="solid"/>
                <a:miter/>
              </a:ln>
            </p:spPr>
            <p:txBody>
              <a:bodyPr rtlCol="0" anchor="ctr"/>
              <a:lstStyle/>
              <a:p>
                <a:endParaRPr lang="en-US" sz="744"/>
              </a:p>
            </p:txBody>
          </p:sp>
          <p:sp>
            <p:nvSpPr>
              <p:cNvPr id="3453" name="Freeform: Shape 3452">
                <a:extLst>
                  <a:ext uri="{FF2B5EF4-FFF2-40B4-BE49-F238E27FC236}">
                    <a16:creationId xmlns:a16="http://schemas.microsoft.com/office/drawing/2014/main" id="{98F99A74-4A9D-E518-A91D-2E7C6189CC50}"/>
                  </a:ext>
                </a:extLst>
              </p:cNvPr>
              <p:cNvSpPr/>
              <p:nvPr/>
            </p:nvSpPr>
            <p:spPr>
              <a:xfrm>
                <a:off x="10867917" y="5987798"/>
                <a:ext cx="3601" cy="1080"/>
              </a:xfrm>
              <a:custGeom>
                <a:avLst/>
                <a:gdLst>
                  <a:gd name="connsiteX0" fmla="*/ 0 w 3601"/>
                  <a:gd name="connsiteY0" fmla="*/ 0 h 1080"/>
                  <a:gd name="connsiteX1" fmla="*/ 0 w 3601"/>
                  <a:gd name="connsiteY1" fmla="*/ 1081 h 1080"/>
                  <a:gd name="connsiteX2" fmla="*/ 0 w 3601"/>
                  <a:gd name="connsiteY2" fmla="*/ 0 h 1080"/>
                </a:gdLst>
                <a:ahLst/>
                <a:cxnLst>
                  <a:cxn ang="0">
                    <a:pos x="connsiteX0" y="connsiteY0"/>
                  </a:cxn>
                  <a:cxn ang="0">
                    <a:pos x="connsiteX1" y="connsiteY1"/>
                  </a:cxn>
                  <a:cxn ang="0">
                    <a:pos x="connsiteX2" y="connsiteY2"/>
                  </a:cxn>
                </a:cxnLst>
                <a:rect l="l" t="t" r="r" b="b"/>
                <a:pathLst>
                  <a:path w="3601" h="1080">
                    <a:moveTo>
                      <a:pt x="0" y="0"/>
                    </a:moveTo>
                    <a:lnTo>
                      <a:pt x="0" y="1081"/>
                    </a:lnTo>
                    <a:cubicBezTo>
                      <a:pt x="0" y="0"/>
                      <a:pt x="0" y="0"/>
                      <a:pt x="0" y="0"/>
                    </a:cubicBezTo>
                    <a:close/>
                  </a:path>
                </a:pathLst>
              </a:custGeom>
              <a:solidFill>
                <a:schemeClr val="accent2"/>
              </a:solidFill>
              <a:ln w="0" cap="flat">
                <a:noFill/>
                <a:prstDash val="solid"/>
                <a:miter/>
              </a:ln>
            </p:spPr>
            <p:txBody>
              <a:bodyPr rtlCol="0" anchor="ctr"/>
              <a:lstStyle/>
              <a:p>
                <a:endParaRPr lang="en-US" sz="744"/>
              </a:p>
            </p:txBody>
          </p:sp>
          <p:sp>
            <p:nvSpPr>
              <p:cNvPr id="3454" name="Freeform: Shape 3453">
                <a:extLst>
                  <a:ext uri="{FF2B5EF4-FFF2-40B4-BE49-F238E27FC236}">
                    <a16:creationId xmlns:a16="http://schemas.microsoft.com/office/drawing/2014/main" id="{34BC79F7-94C9-199C-3A85-391D31293BFA}"/>
                  </a:ext>
                </a:extLst>
              </p:cNvPr>
              <p:cNvSpPr/>
              <p:nvPr/>
            </p:nvSpPr>
            <p:spPr>
              <a:xfrm>
                <a:off x="10868277" y="5988879"/>
                <a:ext cx="2922" cy="12620"/>
              </a:xfrm>
              <a:custGeom>
                <a:avLst/>
                <a:gdLst>
                  <a:gd name="connsiteX0" fmla="*/ 1441 w 2922"/>
                  <a:gd name="connsiteY0" fmla="*/ 3962 h 12620"/>
                  <a:gd name="connsiteX1" fmla="*/ 0 w 2922"/>
                  <a:gd name="connsiteY1" fmla="*/ 0 h 12620"/>
                  <a:gd name="connsiteX2" fmla="*/ 1441 w 2922"/>
                  <a:gd name="connsiteY2" fmla="*/ 3962 h 12620"/>
                </a:gdLst>
                <a:ahLst/>
                <a:cxnLst>
                  <a:cxn ang="0">
                    <a:pos x="connsiteX0" y="connsiteY0"/>
                  </a:cxn>
                  <a:cxn ang="0">
                    <a:pos x="connsiteX1" y="connsiteY1"/>
                  </a:cxn>
                  <a:cxn ang="0">
                    <a:pos x="connsiteX2" y="connsiteY2"/>
                  </a:cxn>
                </a:cxnLst>
                <a:rect l="l" t="t" r="r" b="b"/>
                <a:pathLst>
                  <a:path w="2922" h="12620">
                    <a:moveTo>
                      <a:pt x="1441" y="3962"/>
                    </a:moveTo>
                    <a:lnTo>
                      <a:pt x="0" y="0"/>
                    </a:lnTo>
                    <a:cubicBezTo>
                      <a:pt x="1080" y="4682"/>
                      <a:pt x="5042" y="23411"/>
                      <a:pt x="1441" y="3962"/>
                    </a:cubicBezTo>
                    <a:close/>
                  </a:path>
                </a:pathLst>
              </a:custGeom>
              <a:solidFill>
                <a:schemeClr val="accent2"/>
              </a:solidFill>
              <a:ln w="0" cap="flat">
                <a:noFill/>
                <a:prstDash val="solid"/>
                <a:miter/>
              </a:ln>
            </p:spPr>
            <p:txBody>
              <a:bodyPr rtlCol="0" anchor="ctr"/>
              <a:lstStyle/>
              <a:p>
                <a:endParaRPr lang="en-US" sz="744"/>
              </a:p>
            </p:txBody>
          </p:sp>
          <p:sp>
            <p:nvSpPr>
              <p:cNvPr id="3455" name="Freeform: Shape 3454">
                <a:extLst>
                  <a:ext uri="{FF2B5EF4-FFF2-40B4-BE49-F238E27FC236}">
                    <a16:creationId xmlns:a16="http://schemas.microsoft.com/office/drawing/2014/main" id="{5EA5A5FE-FEAB-99AB-591A-4925159FE158}"/>
                  </a:ext>
                </a:extLst>
              </p:cNvPr>
              <p:cNvSpPr/>
              <p:nvPr/>
            </p:nvSpPr>
            <p:spPr>
              <a:xfrm>
                <a:off x="8566838" y="5263872"/>
                <a:ext cx="14046" cy="27372"/>
              </a:xfrm>
              <a:custGeom>
                <a:avLst/>
                <a:gdLst>
                  <a:gd name="connsiteX0" fmla="*/ 6483 w 14046"/>
                  <a:gd name="connsiteY0" fmla="*/ 14407 h 27372"/>
                  <a:gd name="connsiteX1" fmla="*/ 14046 w 14046"/>
                  <a:gd name="connsiteY1" fmla="*/ 27372 h 27372"/>
                  <a:gd name="connsiteX2" fmla="*/ 0 w 14046"/>
                  <a:gd name="connsiteY2" fmla="*/ 0 h 27372"/>
                  <a:gd name="connsiteX3" fmla="*/ 6123 w 14046"/>
                  <a:gd name="connsiteY3" fmla="*/ 14407 h 27372"/>
                </a:gdLst>
                <a:ahLst/>
                <a:cxnLst>
                  <a:cxn ang="0">
                    <a:pos x="connsiteX0" y="connsiteY0"/>
                  </a:cxn>
                  <a:cxn ang="0">
                    <a:pos x="connsiteX1" y="connsiteY1"/>
                  </a:cxn>
                  <a:cxn ang="0">
                    <a:pos x="connsiteX2" y="connsiteY2"/>
                  </a:cxn>
                  <a:cxn ang="0">
                    <a:pos x="connsiteX3" y="connsiteY3"/>
                  </a:cxn>
                </a:cxnLst>
                <a:rect l="l" t="t" r="r" b="b"/>
                <a:pathLst>
                  <a:path w="14046" h="27372">
                    <a:moveTo>
                      <a:pt x="6483" y="14407"/>
                    </a:moveTo>
                    <a:cubicBezTo>
                      <a:pt x="7563" y="15487"/>
                      <a:pt x="10085" y="19809"/>
                      <a:pt x="14046" y="27372"/>
                    </a:cubicBezTo>
                    <a:lnTo>
                      <a:pt x="0" y="0"/>
                    </a:lnTo>
                    <a:cubicBezTo>
                      <a:pt x="1801" y="3962"/>
                      <a:pt x="3962" y="9364"/>
                      <a:pt x="6123" y="14407"/>
                    </a:cubicBezTo>
                    <a:close/>
                  </a:path>
                </a:pathLst>
              </a:custGeom>
              <a:solidFill>
                <a:schemeClr val="accent2"/>
              </a:solidFill>
              <a:ln w="0" cap="flat">
                <a:noFill/>
                <a:prstDash val="solid"/>
                <a:miter/>
              </a:ln>
            </p:spPr>
            <p:txBody>
              <a:bodyPr rtlCol="0" anchor="ctr"/>
              <a:lstStyle/>
              <a:p>
                <a:endParaRPr lang="en-US" sz="744"/>
              </a:p>
            </p:txBody>
          </p:sp>
          <p:sp>
            <p:nvSpPr>
              <p:cNvPr id="3456" name="Freeform: Shape 3455">
                <a:extLst>
                  <a:ext uri="{FF2B5EF4-FFF2-40B4-BE49-F238E27FC236}">
                    <a16:creationId xmlns:a16="http://schemas.microsoft.com/office/drawing/2014/main" id="{14E76324-745F-71B0-AE1F-4D77006955C1}"/>
                  </a:ext>
                </a:extLst>
              </p:cNvPr>
              <p:cNvSpPr/>
              <p:nvPr/>
            </p:nvSpPr>
            <p:spPr>
              <a:xfrm>
                <a:off x="8512094" y="5112603"/>
                <a:ext cx="30253" cy="102286"/>
              </a:xfrm>
              <a:custGeom>
                <a:avLst/>
                <a:gdLst>
                  <a:gd name="connsiteX0" fmla="*/ 30254 w 30253"/>
                  <a:gd name="connsiteY0" fmla="*/ 102286 h 102286"/>
                  <a:gd name="connsiteX1" fmla="*/ 18008 w 30253"/>
                  <a:gd name="connsiteY1" fmla="*/ 65190 h 102286"/>
                  <a:gd name="connsiteX2" fmla="*/ 12606 w 30253"/>
                  <a:gd name="connsiteY2" fmla="*/ 46461 h 102286"/>
                  <a:gd name="connsiteX3" fmla="*/ 10085 w 30253"/>
                  <a:gd name="connsiteY3" fmla="*/ 37097 h 102286"/>
                  <a:gd name="connsiteX4" fmla="*/ 7924 w 30253"/>
                  <a:gd name="connsiteY4" fmla="*/ 27733 h 102286"/>
                  <a:gd name="connsiteX5" fmla="*/ 0 w 30253"/>
                  <a:gd name="connsiteY5" fmla="*/ 0 h 102286"/>
                  <a:gd name="connsiteX6" fmla="*/ 30254 w 30253"/>
                  <a:gd name="connsiteY6" fmla="*/ 102286 h 102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253" h="102286">
                    <a:moveTo>
                      <a:pt x="30254" y="102286"/>
                    </a:moveTo>
                    <a:cubicBezTo>
                      <a:pt x="25932" y="90041"/>
                      <a:pt x="21610" y="77795"/>
                      <a:pt x="18008" y="65190"/>
                    </a:cubicBezTo>
                    <a:lnTo>
                      <a:pt x="12606" y="46461"/>
                    </a:lnTo>
                    <a:cubicBezTo>
                      <a:pt x="11885" y="43220"/>
                      <a:pt x="10805" y="40338"/>
                      <a:pt x="10085" y="37097"/>
                    </a:cubicBezTo>
                    <a:lnTo>
                      <a:pt x="7924" y="27733"/>
                    </a:lnTo>
                    <a:lnTo>
                      <a:pt x="0" y="0"/>
                    </a:lnTo>
                    <a:cubicBezTo>
                      <a:pt x="7203" y="29173"/>
                      <a:pt x="15127" y="63028"/>
                      <a:pt x="30254" y="102286"/>
                    </a:cubicBezTo>
                    <a:close/>
                  </a:path>
                </a:pathLst>
              </a:custGeom>
              <a:solidFill>
                <a:schemeClr val="accent2"/>
              </a:solidFill>
              <a:ln w="0" cap="flat">
                <a:noFill/>
                <a:prstDash val="solid"/>
                <a:miter/>
              </a:ln>
            </p:spPr>
            <p:txBody>
              <a:bodyPr rtlCol="0" anchor="ctr"/>
              <a:lstStyle/>
              <a:p>
                <a:endParaRPr lang="en-US" sz="744"/>
              </a:p>
            </p:txBody>
          </p:sp>
          <p:sp>
            <p:nvSpPr>
              <p:cNvPr id="3457" name="Freeform: Shape 3456">
                <a:extLst>
                  <a:ext uri="{FF2B5EF4-FFF2-40B4-BE49-F238E27FC236}">
                    <a16:creationId xmlns:a16="http://schemas.microsoft.com/office/drawing/2014/main" id="{C7F85EC3-2954-F4B5-20D2-DFD8A05AAC66}"/>
                  </a:ext>
                </a:extLst>
              </p:cNvPr>
              <p:cNvSpPr/>
              <p:nvPr/>
            </p:nvSpPr>
            <p:spPr>
              <a:xfrm>
                <a:off x="8599613" y="5325459"/>
                <a:ext cx="1077597" cy="424271"/>
              </a:xfrm>
              <a:custGeom>
                <a:avLst/>
                <a:gdLst>
                  <a:gd name="connsiteX0" fmla="*/ 613717 w 1077597"/>
                  <a:gd name="connsiteY0" fmla="*/ 415988 h 424271"/>
                  <a:gd name="connsiteX1" fmla="*/ 657297 w 1077597"/>
                  <a:gd name="connsiteY1" fmla="*/ 420310 h 424271"/>
                  <a:gd name="connsiteX2" fmla="*/ 675305 w 1077597"/>
                  <a:gd name="connsiteY2" fmla="*/ 421750 h 424271"/>
                  <a:gd name="connsiteX3" fmla="*/ 662339 w 1077597"/>
                  <a:gd name="connsiteY3" fmla="*/ 421750 h 424271"/>
                  <a:gd name="connsiteX4" fmla="*/ 646852 w 1077597"/>
                  <a:gd name="connsiteY4" fmla="*/ 422831 h 424271"/>
                  <a:gd name="connsiteX5" fmla="*/ 675305 w 1077597"/>
                  <a:gd name="connsiteY5" fmla="*/ 424271 h 424271"/>
                  <a:gd name="connsiteX6" fmla="*/ 696914 w 1077597"/>
                  <a:gd name="connsiteY6" fmla="*/ 424271 h 424271"/>
                  <a:gd name="connsiteX7" fmla="*/ 715283 w 1077597"/>
                  <a:gd name="connsiteY7" fmla="*/ 424271 h 424271"/>
                  <a:gd name="connsiteX8" fmla="*/ 734732 w 1077597"/>
                  <a:gd name="connsiteY8" fmla="*/ 423911 h 424271"/>
                  <a:gd name="connsiteX9" fmla="*/ 713482 w 1077597"/>
                  <a:gd name="connsiteY9" fmla="*/ 423911 h 424271"/>
                  <a:gd name="connsiteX10" fmla="*/ 698355 w 1077597"/>
                  <a:gd name="connsiteY10" fmla="*/ 423551 h 424271"/>
                  <a:gd name="connsiteX11" fmla="*/ 681428 w 1077597"/>
                  <a:gd name="connsiteY11" fmla="*/ 422831 h 424271"/>
                  <a:gd name="connsiteX12" fmla="*/ 679267 w 1077597"/>
                  <a:gd name="connsiteY12" fmla="*/ 421390 h 424271"/>
                  <a:gd name="connsiteX13" fmla="*/ 677106 w 1077597"/>
                  <a:gd name="connsiteY13" fmla="*/ 419589 h 424271"/>
                  <a:gd name="connsiteX14" fmla="*/ 660178 w 1077597"/>
                  <a:gd name="connsiteY14" fmla="*/ 418149 h 424271"/>
                  <a:gd name="connsiteX15" fmla="*/ 645051 w 1077597"/>
                  <a:gd name="connsiteY15" fmla="*/ 417068 h 424271"/>
                  <a:gd name="connsiteX16" fmla="*/ 624522 w 1077597"/>
                  <a:gd name="connsiteY16" fmla="*/ 415267 h 424271"/>
                  <a:gd name="connsiteX17" fmla="*/ 633526 w 1077597"/>
                  <a:gd name="connsiteY17" fmla="*/ 415267 h 424271"/>
                  <a:gd name="connsiteX18" fmla="*/ 646852 w 1077597"/>
                  <a:gd name="connsiteY18" fmla="*/ 415627 h 424271"/>
                  <a:gd name="connsiteX19" fmla="*/ 663419 w 1077597"/>
                  <a:gd name="connsiteY19" fmla="*/ 416348 h 424271"/>
                  <a:gd name="connsiteX20" fmla="*/ 672423 w 1077597"/>
                  <a:gd name="connsiteY20" fmla="*/ 416708 h 424271"/>
                  <a:gd name="connsiteX21" fmla="*/ 681788 w 1077597"/>
                  <a:gd name="connsiteY21" fmla="*/ 416708 h 424271"/>
                  <a:gd name="connsiteX22" fmla="*/ 701597 w 1077597"/>
                  <a:gd name="connsiteY22" fmla="*/ 416708 h 424271"/>
                  <a:gd name="connsiteX23" fmla="*/ 711681 w 1077597"/>
                  <a:gd name="connsiteY23" fmla="*/ 416708 h 424271"/>
                  <a:gd name="connsiteX24" fmla="*/ 721766 w 1077597"/>
                  <a:gd name="connsiteY24" fmla="*/ 416708 h 424271"/>
                  <a:gd name="connsiteX25" fmla="*/ 759223 w 1077597"/>
                  <a:gd name="connsiteY25" fmla="*/ 416708 h 424271"/>
                  <a:gd name="connsiteX26" fmla="*/ 754540 w 1077597"/>
                  <a:gd name="connsiteY26" fmla="*/ 418869 h 424271"/>
                  <a:gd name="connsiteX27" fmla="*/ 704478 w 1077597"/>
                  <a:gd name="connsiteY27" fmla="*/ 420670 h 424271"/>
                  <a:gd name="connsiteX28" fmla="*/ 713482 w 1077597"/>
                  <a:gd name="connsiteY28" fmla="*/ 420670 h 424271"/>
                  <a:gd name="connsiteX29" fmla="*/ 721406 w 1077597"/>
                  <a:gd name="connsiteY29" fmla="*/ 420670 h 424271"/>
                  <a:gd name="connsiteX30" fmla="*/ 733651 w 1077597"/>
                  <a:gd name="connsiteY30" fmla="*/ 420670 h 424271"/>
                  <a:gd name="connsiteX31" fmla="*/ 748418 w 1077597"/>
                  <a:gd name="connsiteY31" fmla="*/ 420310 h 424271"/>
                  <a:gd name="connsiteX32" fmla="*/ 769667 w 1077597"/>
                  <a:gd name="connsiteY32" fmla="*/ 418869 h 424271"/>
                  <a:gd name="connsiteX33" fmla="*/ 987926 w 1077597"/>
                  <a:gd name="connsiteY33" fmla="*/ 419229 h 424271"/>
                  <a:gd name="connsiteX34" fmla="*/ 1077246 w 1077597"/>
                  <a:gd name="connsiteY34" fmla="*/ 416348 h 424271"/>
                  <a:gd name="connsiteX35" fmla="*/ 967036 w 1077597"/>
                  <a:gd name="connsiteY35" fmla="*/ 412746 h 424271"/>
                  <a:gd name="connsiteX36" fmla="*/ 977841 w 1077597"/>
                  <a:gd name="connsiteY36" fmla="*/ 413827 h 424271"/>
                  <a:gd name="connsiteX37" fmla="*/ 926698 w 1077597"/>
                  <a:gd name="connsiteY37" fmla="*/ 413106 h 424271"/>
                  <a:gd name="connsiteX38" fmla="*/ 893923 w 1077597"/>
                  <a:gd name="connsiteY38" fmla="*/ 415988 h 424271"/>
                  <a:gd name="connsiteX39" fmla="*/ 842420 w 1077597"/>
                  <a:gd name="connsiteY39" fmla="*/ 415267 h 424271"/>
                  <a:gd name="connsiteX40" fmla="*/ 871233 w 1077597"/>
                  <a:gd name="connsiteY40" fmla="*/ 414547 h 424271"/>
                  <a:gd name="connsiteX41" fmla="*/ 750939 w 1077597"/>
                  <a:gd name="connsiteY41" fmla="*/ 414907 h 424271"/>
                  <a:gd name="connsiteX42" fmla="*/ 765706 w 1077597"/>
                  <a:gd name="connsiteY42" fmla="*/ 413827 h 424271"/>
                  <a:gd name="connsiteX43" fmla="*/ 732931 w 1077597"/>
                  <a:gd name="connsiteY43" fmla="*/ 414907 h 424271"/>
                  <a:gd name="connsiteX44" fmla="*/ 716003 w 1077597"/>
                  <a:gd name="connsiteY44" fmla="*/ 414907 h 424271"/>
                  <a:gd name="connsiteX45" fmla="*/ 698715 w 1077597"/>
                  <a:gd name="connsiteY45" fmla="*/ 414907 h 424271"/>
                  <a:gd name="connsiteX46" fmla="*/ 618399 w 1077597"/>
                  <a:gd name="connsiteY46" fmla="*/ 410945 h 424271"/>
                  <a:gd name="connsiteX47" fmla="*/ 654776 w 1077597"/>
                  <a:gd name="connsiteY47" fmla="*/ 411666 h 424271"/>
                  <a:gd name="connsiteX48" fmla="*/ 633166 w 1077597"/>
                  <a:gd name="connsiteY48" fmla="*/ 410945 h 424271"/>
                  <a:gd name="connsiteX49" fmla="*/ 606874 w 1077597"/>
                  <a:gd name="connsiteY49" fmla="*/ 408424 h 424271"/>
                  <a:gd name="connsiteX50" fmla="*/ 592467 w 1077597"/>
                  <a:gd name="connsiteY50" fmla="*/ 406623 h 424271"/>
                  <a:gd name="connsiteX51" fmla="*/ 577341 w 1077597"/>
                  <a:gd name="connsiteY51" fmla="*/ 404102 h 424271"/>
                  <a:gd name="connsiteX52" fmla="*/ 561493 w 1077597"/>
                  <a:gd name="connsiteY52" fmla="*/ 401221 h 424271"/>
                  <a:gd name="connsiteX53" fmla="*/ 545286 w 1077597"/>
                  <a:gd name="connsiteY53" fmla="*/ 397980 h 424271"/>
                  <a:gd name="connsiteX54" fmla="*/ 419950 w 1077597"/>
                  <a:gd name="connsiteY54" fmla="*/ 358362 h 424271"/>
                  <a:gd name="connsiteX55" fmla="*/ 433276 w 1077597"/>
                  <a:gd name="connsiteY55" fmla="*/ 365205 h 424271"/>
                  <a:gd name="connsiteX56" fmla="*/ 403742 w 1077597"/>
                  <a:gd name="connsiteY56" fmla="*/ 353680 h 424271"/>
                  <a:gd name="connsiteX57" fmla="*/ 382853 w 1077597"/>
                  <a:gd name="connsiteY57" fmla="*/ 343595 h 424271"/>
                  <a:gd name="connsiteX58" fmla="*/ 379611 w 1077597"/>
                  <a:gd name="connsiteY58" fmla="*/ 339993 h 424271"/>
                  <a:gd name="connsiteX59" fmla="*/ 337472 w 1077597"/>
                  <a:gd name="connsiteY59" fmla="*/ 319824 h 424271"/>
                  <a:gd name="connsiteX60" fmla="*/ 311180 w 1077597"/>
                  <a:gd name="connsiteY60" fmla="*/ 304697 h 424271"/>
                  <a:gd name="connsiteX61" fmla="*/ 283448 w 1077597"/>
                  <a:gd name="connsiteY61" fmla="*/ 287050 h 424271"/>
                  <a:gd name="connsiteX62" fmla="*/ 185484 w 1077597"/>
                  <a:gd name="connsiteY62" fmla="*/ 213576 h 424271"/>
                  <a:gd name="connsiteX63" fmla="*/ 0 w 1077597"/>
                  <a:gd name="connsiteY63" fmla="*/ 0 h 424271"/>
                  <a:gd name="connsiteX64" fmla="*/ 8284 w 1077597"/>
                  <a:gd name="connsiteY64" fmla="*/ 14407 h 424271"/>
                  <a:gd name="connsiteX65" fmla="*/ 17288 w 1077597"/>
                  <a:gd name="connsiteY65" fmla="*/ 29533 h 424271"/>
                  <a:gd name="connsiteX66" fmla="*/ 21250 w 1077597"/>
                  <a:gd name="connsiteY66" fmla="*/ 37817 h 424271"/>
                  <a:gd name="connsiteX67" fmla="*/ 24851 w 1077597"/>
                  <a:gd name="connsiteY67" fmla="*/ 44300 h 424271"/>
                  <a:gd name="connsiteX68" fmla="*/ 28093 w 1077597"/>
                  <a:gd name="connsiteY68" fmla="*/ 51143 h 424271"/>
                  <a:gd name="connsiteX69" fmla="*/ 24131 w 1077597"/>
                  <a:gd name="connsiteY69" fmla="*/ 46461 h 424271"/>
                  <a:gd name="connsiteX70" fmla="*/ 18728 w 1077597"/>
                  <a:gd name="connsiteY70" fmla="*/ 38898 h 424271"/>
                  <a:gd name="connsiteX71" fmla="*/ 10805 w 1077597"/>
                  <a:gd name="connsiteY71" fmla="*/ 26652 h 424271"/>
                  <a:gd name="connsiteX72" fmla="*/ 18368 w 1077597"/>
                  <a:gd name="connsiteY72" fmla="*/ 38898 h 424271"/>
                  <a:gd name="connsiteX73" fmla="*/ 24131 w 1077597"/>
                  <a:gd name="connsiteY73" fmla="*/ 47181 h 424271"/>
                  <a:gd name="connsiteX74" fmla="*/ 33135 w 1077597"/>
                  <a:gd name="connsiteY74" fmla="*/ 59067 h 424271"/>
                  <a:gd name="connsiteX75" fmla="*/ 44300 w 1077597"/>
                  <a:gd name="connsiteY75" fmla="*/ 74554 h 424271"/>
                  <a:gd name="connsiteX76" fmla="*/ 65910 w 1077597"/>
                  <a:gd name="connsiteY76" fmla="*/ 104447 h 424271"/>
                  <a:gd name="connsiteX77" fmla="*/ 53304 w 1077597"/>
                  <a:gd name="connsiteY77" fmla="*/ 90761 h 424271"/>
                  <a:gd name="connsiteX78" fmla="*/ 60507 w 1077597"/>
                  <a:gd name="connsiteY78" fmla="*/ 103006 h 424271"/>
                  <a:gd name="connsiteX79" fmla="*/ 82117 w 1077597"/>
                  <a:gd name="connsiteY79" fmla="*/ 131819 h 424271"/>
                  <a:gd name="connsiteX80" fmla="*/ 91841 w 1077597"/>
                  <a:gd name="connsiteY80" fmla="*/ 143345 h 424271"/>
                  <a:gd name="connsiteX81" fmla="*/ 101566 w 1077597"/>
                  <a:gd name="connsiteY81" fmla="*/ 154150 h 424271"/>
                  <a:gd name="connsiteX82" fmla="*/ 111290 w 1077597"/>
                  <a:gd name="connsiteY82" fmla="*/ 164954 h 424271"/>
                  <a:gd name="connsiteX83" fmla="*/ 121375 w 1077597"/>
                  <a:gd name="connsiteY83" fmla="*/ 175039 h 424271"/>
                  <a:gd name="connsiteX84" fmla="*/ 140824 w 1077597"/>
                  <a:gd name="connsiteY84" fmla="*/ 194488 h 424271"/>
                  <a:gd name="connsiteX85" fmla="*/ 160633 w 1077597"/>
                  <a:gd name="connsiteY85" fmla="*/ 212496 h 424271"/>
                  <a:gd name="connsiteX86" fmla="*/ 180441 w 1077597"/>
                  <a:gd name="connsiteY86" fmla="*/ 229424 h 424271"/>
                  <a:gd name="connsiteX87" fmla="*/ 200250 w 1077597"/>
                  <a:gd name="connsiteY87" fmla="*/ 245271 h 424271"/>
                  <a:gd name="connsiteX88" fmla="*/ 220420 w 1077597"/>
                  <a:gd name="connsiteY88" fmla="*/ 260037 h 424271"/>
                  <a:gd name="connsiteX89" fmla="*/ 230504 w 1077597"/>
                  <a:gd name="connsiteY89" fmla="*/ 267241 h 424271"/>
                  <a:gd name="connsiteX90" fmla="*/ 240949 w 1077597"/>
                  <a:gd name="connsiteY90" fmla="*/ 274084 h 424271"/>
                  <a:gd name="connsiteX91" fmla="*/ 261478 w 1077597"/>
                  <a:gd name="connsiteY91" fmla="*/ 287770 h 424271"/>
                  <a:gd name="connsiteX92" fmla="*/ 282728 w 1077597"/>
                  <a:gd name="connsiteY92" fmla="*/ 300375 h 424271"/>
                  <a:gd name="connsiteX93" fmla="*/ 326307 w 1077597"/>
                  <a:gd name="connsiteY93" fmla="*/ 324146 h 424271"/>
                  <a:gd name="connsiteX94" fmla="*/ 422831 w 1077597"/>
                  <a:gd name="connsiteY94" fmla="*/ 365925 h 424271"/>
                  <a:gd name="connsiteX95" fmla="*/ 489101 w 1077597"/>
                  <a:gd name="connsiteY95" fmla="*/ 389696 h 424271"/>
                  <a:gd name="connsiteX96" fmla="*/ 502787 w 1077597"/>
                  <a:gd name="connsiteY96" fmla="*/ 393658 h 424271"/>
                  <a:gd name="connsiteX97" fmla="*/ 516833 w 1077597"/>
                  <a:gd name="connsiteY97" fmla="*/ 397259 h 424271"/>
                  <a:gd name="connsiteX98" fmla="*/ 545286 w 1077597"/>
                  <a:gd name="connsiteY98" fmla="*/ 403742 h 424271"/>
                  <a:gd name="connsiteX99" fmla="*/ 558972 w 1077597"/>
                  <a:gd name="connsiteY99" fmla="*/ 406623 h 424271"/>
                  <a:gd name="connsiteX100" fmla="*/ 572298 w 1077597"/>
                  <a:gd name="connsiteY100" fmla="*/ 409145 h 424271"/>
                  <a:gd name="connsiteX101" fmla="*/ 584544 w 1077597"/>
                  <a:gd name="connsiteY101" fmla="*/ 411306 h 424271"/>
                  <a:gd name="connsiteX102" fmla="*/ 590306 w 1077597"/>
                  <a:gd name="connsiteY102" fmla="*/ 412386 h 424271"/>
                  <a:gd name="connsiteX103" fmla="*/ 595709 w 1077597"/>
                  <a:gd name="connsiteY103" fmla="*/ 413106 h 424271"/>
                  <a:gd name="connsiteX104" fmla="*/ 575900 w 1077597"/>
                  <a:gd name="connsiteY104" fmla="*/ 410945 h 424271"/>
                  <a:gd name="connsiteX105" fmla="*/ 550328 w 1077597"/>
                  <a:gd name="connsiteY105" fmla="*/ 407344 h 424271"/>
                  <a:gd name="connsiteX106" fmla="*/ 489461 w 1077597"/>
                  <a:gd name="connsiteY106" fmla="*/ 392937 h 424271"/>
                  <a:gd name="connsiteX107" fmla="*/ 597510 w 1077597"/>
                  <a:gd name="connsiteY107" fmla="*/ 416348 h 424271"/>
                  <a:gd name="connsiteX108" fmla="*/ 612276 w 1077597"/>
                  <a:gd name="connsiteY108" fmla="*/ 414547 h 424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Lst>
                <a:rect l="l" t="t" r="r" b="b"/>
                <a:pathLst>
                  <a:path w="1077597" h="424271">
                    <a:moveTo>
                      <a:pt x="613717" y="415988"/>
                    </a:moveTo>
                    <a:cubicBezTo>
                      <a:pt x="633166" y="418869"/>
                      <a:pt x="647572" y="419229"/>
                      <a:pt x="657297" y="420310"/>
                    </a:cubicBezTo>
                    <a:cubicBezTo>
                      <a:pt x="667021" y="421030"/>
                      <a:pt x="672784" y="421750"/>
                      <a:pt x="675305" y="421750"/>
                    </a:cubicBezTo>
                    <a:cubicBezTo>
                      <a:pt x="680347" y="422111"/>
                      <a:pt x="672784" y="422471"/>
                      <a:pt x="662339" y="421750"/>
                    </a:cubicBezTo>
                    <a:cubicBezTo>
                      <a:pt x="641810" y="421030"/>
                      <a:pt x="610475" y="419589"/>
                      <a:pt x="646852" y="422831"/>
                    </a:cubicBezTo>
                    <a:cubicBezTo>
                      <a:pt x="658017" y="423551"/>
                      <a:pt x="667021" y="424271"/>
                      <a:pt x="675305" y="424271"/>
                    </a:cubicBezTo>
                    <a:cubicBezTo>
                      <a:pt x="683228" y="424271"/>
                      <a:pt x="690432" y="424271"/>
                      <a:pt x="696914" y="424271"/>
                    </a:cubicBezTo>
                    <a:cubicBezTo>
                      <a:pt x="703397" y="424271"/>
                      <a:pt x="709160" y="424271"/>
                      <a:pt x="715283" y="424271"/>
                    </a:cubicBezTo>
                    <a:cubicBezTo>
                      <a:pt x="721406" y="424271"/>
                      <a:pt x="727528" y="424271"/>
                      <a:pt x="734732" y="423911"/>
                    </a:cubicBezTo>
                    <a:cubicBezTo>
                      <a:pt x="726808" y="423911"/>
                      <a:pt x="719605" y="423911"/>
                      <a:pt x="713482" y="423911"/>
                    </a:cubicBezTo>
                    <a:cubicBezTo>
                      <a:pt x="707719" y="423911"/>
                      <a:pt x="702677" y="423911"/>
                      <a:pt x="698355" y="423551"/>
                    </a:cubicBezTo>
                    <a:cubicBezTo>
                      <a:pt x="690071" y="423551"/>
                      <a:pt x="684669" y="423191"/>
                      <a:pt x="681428" y="422831"/>
                    </a:cubicBezTo>
                    <a:cubicBezTo>
                      <a:pt x="675305" y="422471"/>
                      <a:pt x="677466" y="421750"/>
                      <a:pt x="679267" y="421390"/>
                    </a:cubicBezTo>
                    <a:cubicBezTo>
                      <a:pt x="681428" y="420670"/>
                      <a:pt x="683228" y="420310"/>
                      <a:pt x="677106" y="419589"/>
                    </a:cubicBezTo>
                    <a:cubicBezTo>
                      <a:pt x="673864" y="419589"/>
                      <a:pt x="668462" y="418869"/>
                      <a:pt x="660178" y="418149"/>
                    </a:cubicBezTo>
                    <a:cubicBezTo>
                      <a:pt x="655856" y="418149"/>
                      <a:pt x="650814" y="417428"/>
                      <a:pt x="645051" y="417068"/>
                    </a:cubicBezTo>
                    <a:cubicBezTo>
                      <a:pt x="639288" y="416708"/>
                      <a:pt x="632445" y="416348"/>
                      <a:pt x="624522" y="415267"/>
                    </a:cubicBezTo>
                    <a:cubicBezTo>
                      <a:pt x="626683" y="415267"/>
                      <a:pt x="629924" y="415267"/>
                      <a:pt x="633526" y="415267"/>
                    </a:cubicBezTo>
                    <a:cubicBezTo>
                      <a:pt x="637488" y="415267"/>
                      <a:pt x="641810" y="415267"/>
                      <a:pt x="646852" y="415627"/>
                    </a:cubicBezTo>
                    <a:cubicBezTo>
                      <a:pt x="651894" y="415627"/>
                      <a:pt x="657297" y="415988"/>
                      <a:pt x="663419" y="416348"/>
                    </a:cubicBezTo>
                    <a:cubicBezTo>
                      <a:pt x="666301" y="416348"/>
                      <a:pt x="669542" y="416348"/>
                      <a:pt x="672423" y="416708"/>
                    </a:cubicBezTo>
                    <a:cubicBezTo>
                      <a:pt x="675665" y="416708"/>
                      <a:pt x="678546" y="416708"/>
                      <a:pt x="681788" y="416708"/>
                    </a:cubicBezTo>
                    <a:cubicBezTo>
                      <a:pt x="688271" y="416708"/>
                      <a:pt x="694753" y="416708"/>
                      <a:pt x="701597" y="416708"/>
                    </a:cubicBezTo>
                    <a:cubicBezTo>
                      <a:pt x="704838" y="416708"/>
                      <a:pt x="708440" y="416708"/>
                      <a:pt x="711681" y="416708"/>
                    </a:cubicBezTo>
                    <a:cubicBezTo>
                      <a:pt x="715283" y="416708"/>
                      <a:pt x="718524" y="416708"/>
                      <a:pt x="721766" y="416708"/>
                    </a:cubicBezTo>
                    <a:cubicBezTo>
                      <a:pt x="735452" y="416708"/>
                      <a:pt x="748418" y="416708"/>
                      <a:pt x="759223" y="416708"/>
                    </a:cubicBezTo>
                    <a:cubicBezTo>
                      <a:pt x="784074" y="417789"/>
                      <a:pt x="773269" y="418509"/>
                      <a:pt x="754540" y="418869"/>
                    </a:cubicBezTo>
                    <a:cubicBezTo>
                      <a:pt x="736172" y="419229"/>
                      <a:pt x="709520" y="419949"/>
                      <a:pt x="704478" y="420670"/>
                    </a:cubicBezTo>
                    <a:cubicBezTo>
                      <a:pt x="707719" y="420670"/>
                      <a:pt x="710601" y="420670"/>
                      <a:pt x="713482" y="420670"/>
                    </a:cubicBezTo>
                    <a:cubicBezTo>
                      <a:pt x="716363" y="420670"/>
                      <a:pt x="718884" y="420670"/>
                      <a:pt x="721406" y="420670"/>
                    </a:cubicBezTo>
                    <a:cubicBezTo>
                      <a:pt x="726088" y="420670"/>
                      <a:pt x="730049" y="420670"/>
                      <a:pt x="733651" y="420670"/>
                    </a:cubicBezTo>
                    <a:cubicBezTo>
                      <a:pt x="740494" y="420670"/>
                      <a:pt x="744816" y="420670"/>
                      <a:pt x="748418" y="420310"/>
                    </a:cubicBezTo>
                    <a:cubicBezTo>
                      <a:pt x="755261" y="420310"/>
                      <a:pt x="758502" y="419589"/>
                      <a:pt x="769667" y="418869"/>
                    </a:cubicBezTo>
                    <a:cubicBezTo>
                      <a:pt x="851424" y="419589"/>
                      <a:pt x="938944" y="415988"/>
                      <a:pt x="987926" y="419229"/>
                    </a:cubicBezTo>
                    <a:cubicBezTo>
                      <a:pt x="1047353" y="418509"/>
                      <a:pt x="1043391" y="417428"/>
                      <a:pt x="1077246" y="416348"/>
                    </a:cubicBezTo>
                    <a:cubicBezTo>
                      <a:pt x="1084089" y="413827"/>
                      <a:pt x="989006" y="414907"/>
                      <a:pt x="967036" y="412746"/>
                    </a:cubicBezTo>
                    <a:cubicBezTo>
                      <a:pt x="971719" y="412746"/>
                      <a:pt x="980362" y="413467"/>
                      <a:pt x="977841" y="413827"/>
                    </a:cubicBezTo>
                    <a:lnTo>
                      <a:pt x="926698" y="413106"/>
                    </a:lnTo>
                    <a:cubicBezTo>
                      <a:pt x="975320" y="414187"/>
                      <a:pt x="919855" y="415627"/>
                      <a:pt x="893923" y="415988"/>
                    </a:cubicBezTo>
                    <a:cubicBezTo>
                      <a:pt x="875195" y="415988"/>
                      <a:pt x="837378" y="415988"/>
                      <a:pt x="842420" y="415267"/>
                    </a:cubicBezTo>
                    <a:lnTo>
                      <a:pt x="871233" y="414547"/>
                    </a:lnTo>
                    <a:cubicBezTo>
                      <a:pt x="834497" y="413827"/>
                      <a:pt x="789836" y="416348"/>
                      <a:pt x="750939" y="414907"/>
                    </a:cubicBezTo>
                    <a:cubicBezTo>
                      <a:pt x="748778" y="414187"/>
                      <a:pt x="763545" y="414187"/>
                      <a:pt x="765706" y="413827"/>
                    </a:cubicBezTo>
                    <a:cubicBezTo>
                      <a:pt x="754901" y="414187"/>
                      <a:pt x="744096" y="414547"/>
                      <a:pt x="732931" y="414907"/>
                    </a:cubicBezTo>
                    <a:cubicBezTo>
                      <a:pt x="727528" y="414907"/>
                      <a:pt x="721766" y="414907"/>
                      <a:pt x="716003" y="414907"/>
                    </a:cubicBezTo>
                    <a:cubicBezTo>
                      <a:pt x="710241" y="414907"/>
                      <a:pt x="704838" y="414907"/>
                      <a:pt x="698715" y="414907"/>
                    </a:cubicBezTo>
                    <a:cubicBezTo>
                      <a:pt x="675305" y="414907"/>
                      <a:pt x="649733" y="413827"/>
                      <a:pt x="618399" y="410945"/>
                    </a:cubicBezTo>
                    <a:cubicBezTo>
                      <a:pt x="630645" y="412026"/>
                      <a:pt x="642530" y="411666"/>
                      <a:pt x="654776" y="411666"/>
                    </a:cubicBezTo>
                    <a:cubicBezTo>
                      <a:pt x="648653" y="411666"/>
                      <a:pt x="641449" y="411306"/>
                      <a:pt x="633166" y="410945"/>
                    </a:cubicBezTo>
                    <a:cubicBezTo>
                      <a:pt x="625242" y="410225"/>
                      <a:pt x="616238" y="409145"/>
                      <a:pt x="606874" y="408424"/>
                    </a:cubicBezTo>
                    <a:cubicBezTo>
                      <a:pt x="602192" y="408064"/>
                      <a:pt x="597510" y="407344"/>
                      <a:pt x="592467" y="406623"/>
                    </a:cubicBezTo>
                    <a:cubicBezTo>
                      <a:pt x="587425" y="405903"/>
                      <a:pt x="582383" y="404823"/>
                      <a:pt x="577341" y="404102"/>
                    </a:cubicBezTo>
                    <a:cubicBezTo>
                      <a:pt x="572298" y="403382"/>
                      <a:pt x="566896" y="402302"/>
                      <a:pt x="561493" y="401221"/>
                    </a:cubicBezTo>
                    <a:cubicBezTo>
                      <a:pt x="556091" y="400140"/>
                      <a:pt x="550688" y="399420"/>
                      <a:pt x="545286" y="397980"/>
                    </a:cubicBezTo>
                    <a:cubicBezTo>
                      <a:pt x="501706" y="388976"/>
                      <a:pt x="456326" y="373849"/>
                      <a:pt x="419950" y="358362"/>
                    </a:cubicBezTo>
                    <a:cubicBezTo>
                      <a:pt x="427873" y="361963"/>
                      <a:pt x="442280" y="368086"/>
                      <a:pt x="433276" y="365205"/>
                    </a:cubicBezTo>
                    <a:cubicBezTo>
                      <a:pt x="422471" y="361243"/>
                      <a:pt x="412386" y="357281"/>
                      <a:pt x="403742" y="353680"/>
                    </a:cubicBezTo>
                    <a:cubicBezTo>
                      <a:pt x="395098" y="349718"/>
                      <a:pt x="387895" y="346116"/>
                      <a:pt x="382853" y="343595"/>
                    </a:cubicBezTo>
                    <a:cubicBezTo>
                      <a:pt x="372408" y="338192"/>
                      <a:pt x="369527" y="336032"/>
                      <a:pt x="379611" y="339993"/>
                    </a:cubicBezTo>
                    <a:cubicBezTo>
                      <a:pt x="369167" y="336032"/>
                      <a:pt x="354760" y="328468"/>
                      <a:pt x="337472" y="319824"/>
                    </a:cubicBezTo>
                    <a:cubicBezTo>
                      <a:pt x="329189" y="315502"/>
                      <a:pt x="320184" y="310100"/>
                      <a:pt x="311180" y="304697"/>
                    </a:cubicBezTo>
                    <a:cubicBezTo>
                      <a:pt x="301816" y="299655"/>
                      <a:pt x="292812" y="293172"/>
                      <a:pt x="283448" y="287050"/>
                    </a:cubicBezTo>
                    <a:cubicBezTo>
                      <a:pt x="245991" y="262558"/>
                      <a:pt x="209254" y="233385"/>
                      <a:pt x="185484" y="213576"/>
                    </a:cubicBezTo>
                    <a:cubicBezTo>
                      <a:pt x="112371" y="154510"/>
                      <a:pt x="48982" y="82117"/>
                      <a:pt x="0" y="0"/>
                    </a:cubicBezTo>
                    <a:cubicBezTo>
                      <a:pt x="2521" y="4682"/>
                      <a:pt x="5402" y="9364"/>
                      <a:pt x="8284" y="14407"/>
                    </a:cubicBezTo>
                    <a:cubicBezTo>
                      <a:pt x="11165" y="19449"/>
                      <a:pt x="14046" y="24131"/>
                      <a:pt x="17288" y="29533"/>
                    </a:cubicBezTo>
                    <a:cubicBezTo>
                      <a:pt x="18728" y="32415"/>
                      <a:pt x="20169" y="35296"/>
                      <a:pt x="21250" y="37817"/>
                    </a:cubicBezTo>
                    <a:cubicBezTo>
                      <a:pt x="22330" y="40338"/>
                      <a:pt x="23771" y="42499"/>
                      <a:pt x="24851" y="44300"/>
                    </a:cubicBezTo>
                    <a:cubicBezTo>
                      <a:pt x="27012" y="47902"/>
                      <a:pt x="28093" y="50423"/>
                      <a:pt x="28093" y="51143"/>
                    </a:cubicBezTo>
                    <a:cubicBezTo>
                      <a:pt x="28093" y="51863"/>
                      <a:pt x="27012" y="50423"/>
                      <a:pt x="24131" y="46461"/>
                    </a:cubicBezTo>
                    <a:cubicBezTo>
                      <a:pt x="22690" y="44660"/>
                      <a:pt x="20889" y="42139"/>
                      <a:pt x="18728" y="38898"/>
                    </a:cubicBezTo>
                    <a:cubicBezTo>
                      <a:pt x="16567" y="35656"/>
                      <a:pt x="14046" y="31694"/>
                      <a:pt x="10805" y="26652"/>
                    </a:cubicBezTo>
                    <a:cubicBezTo>
                      <a:pt x="13686" y="31334"/>
                      <a:pt x="16207" y="35296"/>
                      <a:pt x="18368" y="38898"/>
                    </a:cubicBezTo>
                    <a:cubicBezTo>
                      <a:pt x="20529" y="42139"/>
                      <a:pt x="22690" y="44660"/>
                      <a:pt x="24131" y="47181"/>
                    </a:cubicBezTo>
                    <a:cubicBezTo>
                      <a:pt x="27733" y="51863"/>
                      <a:pt x="29893" y="55105"/>
                      <a:pt x="33135" y="59067"/>
                    </a:cubicBezTo>
                    <a:cubicBezTo>
                      <a:pt x="36016" y="63028"/>
                      <a:pt x="39258" y="67711"/>
                      <a:pt x="44300" y="74554"/>
                    </a:cubicBezTo>
                    <a:cubicBezTo>
                      <a:pt x="49342" y="81397"/>
                      <a:pt x="56185" y="90761"/>
                      <a:pt x="65910" y="104447"/>
                    </a:cubicBezTo>
                    <a:cubicBezTo>
                      <a:pt x="57626" y="94002"/>
                      <a:pt x="52224" y="87880"/>
                      <a:pt x="53304" y="90761"/>
                    </a:cubicBezTo>
                    <a:cubicBezTo>
                      <a:pt x="54024" y="92202"/>
                      <a:pt x="56185" y="96163"/>
                      <a:pt x="60507" y="103006"/>
                    </a:cubicBezTo>
                    <a:cubicBezTo>
                      <a:pt x="65189" y="109850"/>
                      <a:pt x="72393" y="118854"/>
                      <a:pt x="82117" y="131819"/>
                    </a:cubicBezTo>
                    <a:cubicBezTo>
                      <a:pt x="85359" y="135781"/>
                      <a:pt x="88600" y="139383"/>
                      <a:pt x="91841" y="143345"/>
                    </a:cubicBezTo>
                    <a:cubicBezTo>
                      <a:pt x="95083" y="146946"/>
                      <a:pt x="98324" y="150548"/>
                      <a:pt x="101566" y="154150"/>
                    </a:cubicBezTo>
                    <a:cubicBezTo>
                      <a:pt x="104807" y="157751"/>
                      <a:pt x="108049" y="161353"/>
                      <a:pt x="111290" y="164954"/>
                    </a:cubicBezTo>
                    <a:cubicBezTo>
                      <a:pt x="114532" y="168196"/>
                      <a:pt x="118133" y="171798"/>
                      <a:pt x="121375" y="175039"/>
                    </a:cubicBezTo>
                    <a:cubicBezTo>
                      <a:pt x="127858" y="181522"/>
                      <a:pt x="134341" y="188365"/>
                      <a:pt x="140824" y="194488"/>
                    </a:cubicBezTo>
                    <a:cubicBezTo>
                      <a:pt x="147667" y="200611"/>
                      <a:pt x="154150" y="206373"/>
                      <a:pt x="160633" y="212496"/>
                    </a:cubicBezTo>
                    <a:cubicBezTo>
                      <a:pt x="167115" y="218619"/>
                      <a:pt x="173959" y="224021"/>
                      <a:pt x="180441" y="229424"/>
                    </a:cubicBezTo>
                    <a:cubicBezTo>
                      <a:pt x="187285" y="234826"/>
                      <a:pt x="193407" y="240228"/>
                      <a:pt x="200250" y="245271"/>
                    </a:cubicBezTo>
                    <a:cubicBezTo>
                      <a:pt x="207093" y="250313"/>
                      <a:pt x="213576" y="254995"/>
                      <a:pt x="220420" y="260037"/>
                    </a:cubicBezTo>
                    <a:cubicBezTo>
                      <a:pt x="223661" y="262558"/>
                      <a:pt x="226902" y="265080"/>
                      <a:pt x="230504" y="267241"/>
                    </a:cubicBezTo>
                    <a:lnTo>
                      <a:pt x="240949" y="274084"/>
                    </a:lnTo>
                    <a:cubicBezTo>
                      <a:pt x="247792" y="278766"/>
                      <a:pt x="254635" y="283088"/>
                      <a:pt x="261478" y="287770"/>
                    </a:cubicBezTo>
                    <a:cubicBezTo>
                      <a:pt x="268681" y="292092"/>
                      <a:pt x="275524" y="296054"/>
                      <a:pt x="282728" y="300375"/>
                    </a:cubicBezTo>
                    <a:cubicBezTo>
                      <a:pt x="296774" y="309019"/>
                      <a:pt x="311541" y="316223"/>
                      <a:pt x="326307" y="324146"/>
                    </a:cubicBezTo>
                    <a:cubicBezTo>
                      <a:pt x="356201" y="338913"/>
                      <a:pt x="387895" y="353680"/>
                      <a:pt x="422831" y="365925"/>
                    </a:cubicBezTo>
                    <a:cubicBezTo>
                      <a:pt x="424992" y="367726"/>
                      <a:pt x="453445" y="379611"/>
                      <a:pt x="489101" y="389696"/>
                    </a:cubicBezTo>
                    <a:cubicBezTo>
                      <a:pt x="493423" y="391136"/>
                      <a:pt x="498105" y="392217"/>
                      <a:pt x="502787" y="393658"/>
                    </a:cubicBezTo>
                    <a:cubicBezTo>
                      <a:pt x="507469" y="395098"/>
                      <a:pt x="512151" y="396539"/>
                      <a:pt x="516833" y="397259"/>
                    </a:cubicBezTo>
                    <a:cubicBezTo>
                      <a:pt x="526197" y="399420"/>
                      <a:pt x="535922" y="401581"/>
                      <a:pt x="545286" y="403742"/>
                    </a:cubicBezTo>
                    <a:cubicBezTo>
                      <a:pt x="549968" y="404823"/>
                      <a:pt x="554650" y="405903"/>
                      <a:pt x="558972" y="406623"/>
                    </a:cubicBezTo>
                    <a:cubicBezTo>
                      <a:pt x="563654" y="407344"/>
                      <a:pt x="567976" y="408424"/>
                      <a:pt x="572298" y="409145"/>
                    </a:cubicBezTo>
                    <a:cubicBezTo>
                      <a:pt x="576620" y="409865"/>
                      <a:pt x="580582" y="410585"/>
                      <a:pt x="584544" y="411306"/>
                    </a:cubicBezTo>
                    <a:cubicBezTo>
                      <a:pt x="586345" y="411666"/>
                      <a:pt x="588506" y="412026"/>
                      <a:pt x="590306" y="412386"/>
                    </a:cubicBezTo>
                    <a:cubicBezTo>
                      <a:pt x="592107" y="412386"/>
                      <a:pt x="593908" y="412746"/>
                      <a:pt x="595709" y="413106"/>
                    </a:cubicBezTo>
                    <a:cubicBezTo>
                      <a:pt x="590306" y="413106"/>
                      <a:pt x="583463" y="412026"/>
                      <a:pt x="575900" y="410945"/>
                    </a:cubicBezTo>
                    <a:cubicBezTo>
                      <a:pt x="568337" y="409865"/>
                      <a:pt x="559693" y="408784"/>
                      <a:pt x="550328" y="407344"/>
                    </a:cubicBezTo>
                    <a:cubicBezTo>
                      <a:pt x="531960" y="403382"/>
                      <a:pt x="510711" y="399420"/>
                      <a:pt x="489461" y="392937"/>
                    </a:cubicBezTo>
                    <a:cubicBezTo>
                      <a:pt x="515753" y="401581"/>
                      <a:pt x="562574" y="411306"/>
                      <a:pt x="597510" y="416348"/>
                    </a:cubicBezTo>
                    <a:lnTo>
                      <a:pt x="612276" y="414547"/>
                    </a:lnTo>
                    <a:close/>
                  </a:path>
                </a:pathLst>
              </a:custGeom>
              <a:solidFill>
                <a:schemeClr val="accent2"/>
              </a:solidFill>
              <a:ln w="0" cap="flat">
                <a:noFill/>
                <a:prstDash val="solid"/>
                <a:miter/>
              </a:ln>
            </p:spPr>
            <p:txBody>
              <a:bodyPr rtlCol="0" anchor="ctr"/>
              <a:lstStyle/>
              <a:p>
                <a:endParaRPr lang="en-US" sz="744"/>
              </a:p>
            </p:txBody>
          </p:sp>
          <p:sp>
            <p:nvSpPr>
              <p:cNvPr id="3458" name="Freeform: Shape 3457">
                <a:extLst>
                  <a:ext uri="{FF2B5EF4-FFF2-40B4-BE49-F238E27FC236}">
                    <a16:creationId xmlns:a16="http://schemas.microsoft.com/office/drawing/2014/main" id="{8C36EB14-99EE-6376-0D0F-4C1B115E600B}"/>
                  </a:ext>
                </a:extLst>
              </p:cNvPr>
              <p:cNvSpPr/>
              <p:nvPr/>
            </p:nvSpPr>
            <p:spPr>
              <a:xfrm>
                <a:off x="8865773" y="5617551"/>
                <a:ext cx="10444" cy="6843"/>
              </a:xfrm>
              <a:custGeom>
                <a:avLst/>
                <a:gdLst>
                  <a:gd name="connsiteX0" fmla="*/ 0 w 10444"/>
                  <a:gd name="connsiteY0" fmla="*/ 0 h 6843"/>
                  <a:gd name="connsiteX1" fmla="*/ 10445 w 10444"/>
                  <a:gd name="connsiteY1" fmla="*/ 6843 h 6843"/>
                  <a:gd name="connsiteX2" fmla="*/ 0 w 10444"/>
                  <a:gd name="connsiteY2" fmla="*/ 0 h 6843"/>
                </a:gdLst>
                <a:ahLst/>
                <a:cxnLst>
                  <a:cxn ang="0">
                    <a:pos x="connsiteX0" y="connsiteY0"/>
                  </a:cxn>
                  <a:cxn ang="0">
                    <a:pos x="connsiteX1" y="connsiteY1"/>
                  </a:cxn>
                  <a:cxn ang="0">
                    <a:pos x="connsiteX2" y="connsiteY2"/>
                  </a:cxn>
                </a:cxnLst>
                <a:rect l="l" t="t" r="r" b="b"/>
                <a:pathLst>
                  <a:path w="10444" h="6843">
                    <a:moveTo>
                      <a:pt x="0" y="0"/>
                    </a:moveTo>
                    <a:cubicBezTo>
                      <a:pt x="3241" y="2161"/>
                      <a:pt x="6843" y="4682"/>
                      <a:pt x="10445" y="6843"/>
                    </a:cubicBezTo>
                    <a:cubicBezTo>
                      <a:pt x="8644" y="5402"/>
                      <a:pt x="5402" y="3242"/>
                      <a:pt x="0" y="0"/>
                    </a:cubicBezTo>
                    <a:close/>
                  </a:path>
                </a:pathLst>
              </a:custGeom>
              <a:solidFill>
                <a:schemeClr val="accent2"/>
              </a:solidFill>
              <a:ln w="0" cap="flat">
                <a:noFill/>
                <a:prstDash val="solid"/>
                <a:miter/>
              </a:ln>
            </p:spPr>
            <p:txBody>
              <a:bodyPr rtlCol="0" anchor="ctr"/>
              <a:lstStyle/>
              <a:p>
                <a:endParaRPr lang="en-US" sz="744"/>
              </a:p>
            </p:txBody>
          </p:sp>
          <p:sp>
            <p:nvSpPr>
              <p:cNvPr id="3459" name="Freeform: Shape 3458">
                <a:extLst>
                  <a:ext uri="{FF2B5EF4-FFF2-40B4-BE49-F238E27FC236}">
                    <a16:creationId xmlns:a16="http://schemas.microsoft.com/office/drawing/2014/main" id="{CC069B2C-0CE9-6A0C-66AE-BB05A1CA28D1}"/>
                  </a:ext>
                </a:extLst>
              </p:cNvPr>
              <p:cNvSpPr/>
              <p:nvPr/>
            </p:nvSpPr>
            <p:spPr>
              <a:xfrm>
                <a:off x="9077189" y="5715876"/>
                <a:ext cx="13326" cy="3601"/>
              </a:xfrm>
              <a:custGeom>
                <a:avLst/>
                <a:gdLst>
                  <a:gd name="connsiteX0" fmla="*/ 720 w 13326"/>
                  <a:gd name="connsiteY0" fmla="*/ 0 h 3601"/>
                  <a:gd name="connsiteX1" fmla="*/ 0 w 13326"/>
                  <a:gd name="connsiteY1" fmla="*/ 0 h 3601"/>
                  <a:gd name="connsiteX2" fmla="*/ 13326 w 13326"/>
                  <a:gd name="connsiteY2" fmla="*/ 3602 h 3601"/>
                  <a:gd name="connsiteX3" fmla="*/ 360 w 13326"/>
                  <a:gd name="connsiteY3" fmla="*/ 0 h 3601"/>
                </a:gdLst>
                <a:ahLst/>
                <a:cxnLst>
                  <a:cxn ang="0">
                    <a:pos x="connsiteX0" y="connsiteY0"/>
                  </a:cxn>
                  <a:cxn ang="0">
                    <a:pos x="connsiteX1" y="connsiteY1"/>
                  </a:cxn>
                  <a:cxn ang="0">
                    <a:pos x="connsiteX2" y="connsiteY2"/>
                  </a:cxn>
                  <a:cxn ang="0">
                    <a:pos x="connsiteX3" y="connsiteY3"/>
                  </a:cxn>
                </a:cxnLst>
                <a:rect l="l" t="t" r="r" b="b"/>
                <a:pathLst>
                  <a:path w="13326" h="3601">
                    <a:moveTo>
                      <a:pt x="720" y="0"/>
                    </a:moveTo>
                    <a:cubicBezTo>
                      <a:pt x="0" y="0"/>
                      <a:pt x="360" y="0"/>
                      <a:pt x="0" y="0"/>
                    </a:cubicBezTo>
                    <a:cubicBezTo>
                      <a:pt x="4322" y="1081"/>
                      <a:pt x="9004" y="2521"/>
                      <a:pt x="13326" y="3602"/>
                    </a:cubicBezTo>
                    <a:cubicBezTo>
                      <a:pt x="8644" y="2161"/>
                      <a:pt x="3602" y="720"/>
                      <a:pt x="360" y="0"/>
                    </a:cubicBezTo>
                    <a:close/>
                  </a:path>
                </a:pathLst>
              </a:custGeom>
              <a:solidFill>
                <a:schemeClr val="accent2"/>
              </a:solidFill>
              <a:ln w="0" cap="flat">
                <a:noFill/>
                <a:prstDash val="solid"/>
                <a:miter/>
              </a:ln>
            </p:spPr>
            <p:txBody>
              <a:bodyPr rtlCol="0" anchor="ctr"/>
              <a:lstStyle/>
              <a:p>
                <a:endParaRPr lang="en-US" sz="744"/>
              </a:p>
            </p:txBody>
          </p:sp>
          <p:sp>
            <p:nvSpPr>
              <p:cNvPr id="3460" name="Freeform: Shape 3459">
                <a:extLst>
                  <a:ext uri="{FF2B5EF4-FFF2-40B4-BE49-F238E27FC236}">
                    <a16:creationId xmlns:a16="http://schemas.microsoft.com/office/drawing/2014/main" id="{FEAA5905-BCCC-CB94-B9AB-FFF69508083B}"/>
                  </a:ext>
                </a:extLst>
              </p:cNvPr>
              <p:cNvSpPr/>
              <p:nvPr/>
            </p:nvSpPr>
            <p:spPr>
              <a:xfrm>
                <a:off x="8573681" y="5290884"/>
                <a:ext cx="13319" cy="25070"/>
              </a:xfrm>
              <a:custGeom>
                <a:avLst/>
                <a:gdLst>
                  <a:gd name="connsiteX0" fmla="*/ 12606 w 13319"/>
                  <a:gd name="connsiteY0" fmla="*/ 23411 h 25070"/>
                  <a:gd name="connsiteX1" fmla="*/ 6123 w 13319"/>
                  <a:gd name="connsiteY1" fmla="*/ 11886 h 25070"/>
                  <a:gd name="connsiteX2" fmla="*/ 0 w 13319"/>
                  <a:gd name="connsiteY2" fmla="*/ 0 h 25070"/>
                  <a:gd name="connsiteX3" fmla="*/ 4322 w 13319"/>
                  <a:gd name="connsiteY3" fmla="*/ 9004 h 25070"/>
                  <a:gd name="connsiteX4" fmla="*/ 9364 w 13319"/>
                  <a:gd name="connsiteY4" fmla="*/ 18368 h 25070"/>
                  <a:gd name="connsiteX5" fmla="*/ 12606 w 13319"/>
                  <a:gd name="connsiteY5" fmla="*/ 23411 h 25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19" h="25070">
                    <a:moveTo>
                      <a:pt x="12606" y="23411"/>
                    </a:moveTo>
                    <a:cubicBezTo>
                      <a:pt x="10085" y="19089"/>
                      <a:pt x="8284" y="15487"/>
                      <a:pt x="6123" y="11886"/>
                    </a:cubicBezTo>
                    <a:cubicBezTo>
                      <a:pt x="3962" y="8284"/>
                      <a:pt x="2161" y="4322"/>
                      <a:pt x="0" y="0"/>
                    </a:cubicBezTo>
                    <a:cubicBezTo>
                      <a:pt x="1441" y="2521"/>
                      <a:pt x="2881" y="5763"/>
                      <a:pt x="4322" y="9004"/>
                    </a:cubicBezTo>
                    <a:cubicBezTo>
                      <a:pt x="5763" y="12246"/>
                      <a:pt x="7563" y="15487"/>
                      <a:pt x="9364" y="18368"/>
                    </a:cubicBezTo>
                    <a:cubicBezTo>
                      <a:pt x="12606" y="24491"/>
                      <a:pt x="14407" y="27012"/>
                      <a:pt x="12606" y="23411"/>
                    </a:cubicBezTo>
                    <a:close/>
                  </a:path>
                </a:pathLst>
              </a:custGeom>
              <a:solidFill>
                <a:schemeClr val="accent2"/>
              </a:solidFill>
              <a:ln w="0" cap="flat">
                <a:noFill/>
                <a:prstDash val="solid"/>
                <a:miter/>
              </a:ln>
            </p:spPr>
            <p:txBody>
              <a:bodyPr rtlCol="0" anchor="ctr"/>
              <a:lstStyle/>
              <a:p>
                <a:endParaRPr lang="en-US" sz="744"/>
              </a:p>
            </p:txBody>
          </p:sp>
          <p:sp>
            <p:nvSpPr>
              <p:cNvPr id="3461" name="Freeform: Shape 3460">
                <a:extLst>
                  <a:ext uri="{FF2B5EF4-FFF2-40B4-BE49-F238E27FC236}">
                    <a16:creationId xmlns:a16="http://schemas.microsoft.com/office/drawing/2014/main" id="{05102A2E-3FB7-7A08-6734-46160F018551}"/>
                  </a:ext>
                </a:extLst>
              </p:cNvPr>
              <p:cNvSpPr/>
              <p:nvPr/>
            </p:nvSpPr>
            <p:spPr>
              <a:xfrm>
                <a:off x="8572890" y="5278077"/>
                <a:ext cx="4752" cy="9925"/>
              </a:xfrm>
              <a:custGeom>
                <a:avLst/>
                <a:gdLst>
                  <a:gd name="connsiteX0" fmla="*/ 1871 w 4752"/>
                  <a:gd name="connsiteY0" fmla="*/ 5604 h 9925"/>
                  <a:gd name="connsiteX1" fmla="*/ 4753 w 4752"/>
                  <a:gd name="connsiteY1" fmla="*/ 9926 h 9925"/>
                  <a:gd name="connsiteX2" fmla="*/ 431 w 4752"/>
                  <a:gd name="connsiteY2" fmla="*/ 201 h 9925"/>
                  <a:gd name="connsiteX3" fmla="*/ 1871 w 4752"/>
                  <a:gd name="connsiteY3" fmla="*/ 5604 h 9925"/>
                </a:gdLst>
                <a:ahLst/>
                <a:cxnLst>
                  <a:cxn ang="0">
                    <a:pos x="connsiteX0" y="connsiteY0"/>
                  </a:cxn>
                  <a:cxn ang="0">
                    <a:pos x="connsiteX1" y="connsiteY1"/>
                  </a:cxn>
                  <a:cxn ang="0">
                    <a:pos x="connsiteX2" y="connsiteY2"/>
                  </a:cxn>
                  <a:cxn ang="0">
                    <a:pos x="connsiteX3" y="connsiteY3"/>
                  </a:cxn>
                </a:cxnLst>
                <a:rect l="l" t="t" r="r" b="b"/>
                <a:pathLst>
                  <a:path w="4752" h="9925">
                    <a:moveTo>
                      <a:pt x="1871" y="5604"/>
                    </a:moveTo>
                    <a:lnTo>
                      <a:pt x="4753" y="9926"/>
                    </a:lnTo>
                    <a:cubicBezTo>
                      <a:pt x="2952" y="5964"/>
                      <a:pt x="1871" y="3443"/>
                      <a:pt x="431" y="201"/>
                    </a:cubicBezTo>
                    <a:cubicBezTo>
                      <a:pt x="-290" y="-519"/>
                      <a:pt x="-290" y="562"/>
                      <a:pt x="1871" y="5604"/>
                    </a:cubicBezTo>
                    <a:close/>
                  </a:path>
                </a:pathLst>
              </a:custGeom>
              <a:solidFill>
                <a:schemeClr val="accent2"/>
              </a:solidFill>
              <a:ln w="0" cap="flat">
                <a:noFill/>
                <a:prstDash val="solid"/>
                <a:miter/>
              </a:ln>
            </p:spPr>
            <p:txBody>
              <a:bodyPr rtlCol="0" anchor="ctr"/>
              <a:lstStyle/>
              <a:p>
                <a:endParaRPr lang="en-US" sz="744"/>
              </a:p>
            </p:txBody>
          </p:sp>
          <p:sp>
            <p:nvSpPr>
              <p:cNvPr id="3462" name="Freeform: Shape 3461">
                <a:extLst>
                  <a:ext uri="{FF2B5EF4-FFF2-40B4-BE49-F238E27FC236}">
                    <a16:creationId xmlns:a16="http://schemas.microsoft.com/office/drawing/2014/main" id="{3810E2A6-47A3-F76A-3096-8430B703DC50}"/>
                  </a:ext>
                </a:extLst>
              </p:cNvPr>
              <p:cNvSpPr/>
              <p:nvPr/>
            </p:nvSpPr>
            <p:spPr>
              <a:xfrm>
                <a:off x="9831369" y="5763777"/>
                <a:ext cx="15486" cy="3601"/>
              </a:xfrm>
              <a:custGeom>
                <a:avLst/>
                <a:gdLst>
                  <a:gd name="connsiteX0" fmla="*/ 0 w 15486"/>
                  <a:gd name="connsiteY0" fmla="*/ 0 h 3601"/>
                  <a:gd name="connsiteX1" fmla="*/ 15487 w 15486"/>
                  <a:gd name="connsiteY1" fmla="*/ 0 h 3601"/>
                  <a:gd name="connsiteX2" fmla="*/ 0 w 15486"/>
                  <a:gd name="connsiteY2" fmla="*/ 0 h 3601"/>
                </a:gdLst>
                <a:ahLst/>
                <a:cxnLst>
                  <a:cxn ang="0">
                    <a:pos x="connsiteX0" y="connsiteY0"/>
                  </a:cxn>
                  <a:cxn ang="0">
                    <a:pos x="connsiteX1" y="connsiteY1"/>
                  </a:cxn>
                  <a:cxn ang="0">
                    <a:pos x="connsiteX2" y="connsiteY2"/>
                  </a:cxn>
                </a:cxnLst>
                <a:rect l="l" t="t" r="r" b="b"/>
                <a:pathLst>
                  <a:path w="15486" h="3601">
                    <a:moveTo>
                      <a:pt x="0" y="0"/>
                    </a:moveTo>
                    <a:lnTo>
                      <a:pt x="15487" y="0"/>
                    </a:lnTo>
                    <a:cubicBezTo>
                      <a:pt x="6123" y="0"/>
                      <a:pt x="2161" y="0"/>
                      <a:pt x="0" y="0"/>
                    </a:cubicBezTo>
                    <a:close/>
                  </a:path>
                </a:pathLst>
              </a:custGeom>
              <a:solidFill>
                <a:schemeClr val="accent2"/>
              </a:solidFill>
              <a:ln w="0" cap="flat">
                <a:noFill/>
                <a:prstDash val="solid"/>
                <a:miter/>
              </a:ln>
            </p:spPr>
            <p:txBody>
              <a:bodyPr rtlCol="0" anchor="ctr"/>
              <a:lstStyle/>
              <a:p>
                <a:endParaRPr lang="en-US" sz="744"/>
              </a:p>
            </p:txBody>
          </p:sp>
          <p:sp>
            <p:nvSpPr>
              <p:cNvPr id="3463" name="Freeform: Shape 3462">
                <a:extLst>
                  <a:ext uri="{FF2B5EF4-FFF2-40B4-BE49-F238E27FC236}">
                    <a16:creationId xmlns:a16="http://schemas.microsoft.com/office/drawing/2014/main" id="{D300263A-D0AE-6301-7992-E15546E752D7}"/>
                  </a:ext>
                </a:extLst>
              </p:cNvPr>
              <p:cNvSpPr/>
              <p:nvPr/>
            </p:nvSpPr>
            <p:spPr>
              <a:xfrm>
                <a:off x="8866225" y="5620848"/>
                <a:ext cx="631275" cy="134303"/>
              </a:xfrm>
              <a:custGeom>
                <a:avLst/>
                <a:gdLst>
                  <a:gd name="connsiteX0" fmla="*/ 525025 w 631275"/>
                  <a:gd name="connsiteY0" fmla="*/ 129963 h 134303"/>
                  <a:gd name="connsiteX1" fmla="*/ 490450 w 631275"/>
                  <a:gd name="connsiteY1" fmla="*/ 131404 h 134303"/>
                  <a:gd name="connsiteX2" fmla="*/ 477484 w 631275"/>
                  <a:gd name="connsiteY2" fmla="*/ 132124 h 134303"/>
                  <a:gd name="connsiteX3" fmla="*/ 462357 w 631275"/>
                  <a:gd name="connsiteY3" fmla="*/ 132124 h 134303"/>
                  <a:gd name="connsiteX4" fmla="*/ 438226 w 631275"/>
                  <a:gd name="connsiteY4" fmla="*/ 132124 h 134303"/>
                  <a:gd name="connsiteX5" fmla="*/ 461637 w 631275"/>
                  <a:gd name="connsiteY5" fmla="*/ 132485 h 134303"/>
                  <a:gd name="connsiteX6" fmla="*/ 412294 w 631275"/>
                  <a:gd name="connsiteY6" fmla="*/ 132485 h 134303"/>
                  <a:gd name="connsiteX7" fmla="*/ 405451 w 631275"/>
                  <a:gd name="connsiteY7" fmla="*/ 132485 h 134303"/>
                  <a:gd name="connsiteX8" fmla="*/ 398608 w 631275"/>
                  <a:gd name="connsiteY8" fmla="*/ 132124 h 134303"/>
                  <a:gd name="connsiteX9" fmla="*/ 384202 w 631275"/>
                  <a:gd name="connsiteY9" fmla="*/ 131044 h 134303"/>
                  <a:gd name="connsiteX10" fmla="*/ 354668 w 631275"/>
                  <a:gd name="connsiteY10" fmla="*/ 128163 h 134303"/>
                  <a:gd name="connsiteX11" fmla="*/ 324775 w 631275"/>
                  <a:gd name="connsiteY11" fmla="*/ 124201 h 134303"/>
                  <a:gd name="connsiteX12" fmla="*/ 295241 w 631275"/>
                  <a:gd name="connsiteY12" fmla="*/ 118798 h 134303"/>
                  <a:gd name="connsiteX13" fmla="*/ 267149 w 631275"/>
                  <a:gd name="connsiteY13" fmla="*/ 113036 h 134303"/>
                  <a:gd name="connsiteX14" fmla="*/ 241577 w 631275"/>
                  <a:gd name="connsiteY14" fmla="*/ 106913 h 134303"/>
                  <a:gd name="connsiteX15" fmla="*/ 210963 w 631275"/>
                  <a:gd name="connsiteY15" fmla="*/ 95028 h 134303"/>
                  <a:gd name="connsiteX16" fmla="*/ 103635 w 631275"/>
                  <a:gd name="connsiteY16" fmla="*/ 55770 h 134303"/>
                  <a:gd name="connsiteX17" fmla="*/ 82385 w 631275"/>
                  <a:gd name="connsiteY17" fmla="*/ 45325 h 134303"/>
                  <a:gd name="connsiteX18" fmla="*/ 70500 w 631275"/>
                  <a:gd name="connsiteY18" fmla="*/ 39202 h 134303"/>
                  <a:gd name="connsiteX19" fmla="*/ 58255 w 631275"/>
                  <a:gd name="connsiteY19" fmla="*/ 32719 h 134303"/>
                  <a:gd name="connsiteX20" fmla="*/ 33403 w 631275"/>
                  <a:gd name="connsiteY20" fmla="*/ 18673 h 134303"/>
                  <a:gd name="connsiteX21" fmla="*/ 21158 w 631275"/>
                  <a:gd name="connsiteY21" fmla="*/ 11110 h 134303"/>
                  <a:gd name="connsiteX22" fmla="*/ 9633 w 631275"/>
                  <a:gd name="connsiteY22" fmla="*/ 3546 h 134303"/>
                  <a:gd name="connsiteX23" fmla="*/ 989 w 631275"/>
                  <a:gd name="connsiteY23" fmla="*/ 305 h 134303"/>
                  <a:gd name="connsiteX24" fmla="*/ 4590 w 631275"/>
                  <a:gd name="connsiteY24" fmla="*/ 3546 h 134303"/>
                  <a:gd name="connsiteX25" fmla="*/ 16836 w 631275"/>
                  <a:gd name="connsiteY25" fmla="*/ 11470 h 134303"/>
                  <a:gd name="connsiteX26" fmla="*/ 26560 w 631275"/>
                  <a:gd name="connsiteY26" fmla="*/ 17593 h 134303"/>
                  <a:gd name="connsiteX27" fmla="*/ 39526 w 631275"/>
                  <a:gd name="connsiteY27" fmla="*/ 24796 h 134303"/>
                  <a:gd name="connsiteX28" fmla="*/ 30882 w 631275"/>
                  <a:gd name="connsiteY28" fmla="*/ 20474 h 134303"/>
                  <a:gd name="connsiteX29" fmla="*/ 62937 w 631275"/>
                  <a:gd name="connsiteY29" fmla="*/ 39202 h 134303"/>
                  <a:gd name="connsiteX30" fmla="*/ 89949 w 631275"/>
                  <a:gd name="connsiteY30" fmla="*/ 52528 h 134303"/>
                  <a:gd name="connsiteX31" fmla="*/ 96432 w 631275"/>
                  <a:gd name="connsiteY31" fmla="*/ 55770 h 134303"/>
                  <a:gd name="connsiteX32" fmla="*/ 102915 w 631275"/>
                  <a:gd name="connsiteY32" fmla="*/ 58651 h 134303"/>
                  <a:gd name="connsiteX33" fmla="*/ 116241 w 631275"/>
                  <a:gd name="connsiteY33" fmla="*/ 64414 h 134303"/>
                  <a:gd name="connsiteX34" fmla="*/ 130287 w 631275"/>
                  <a:gd name="connsiteY34" fmla="*/ 70537 h 134303"/>
                  <a:gd name="connsiteX35" fmla="*/ 146134 w 631275"/>
                  <a:gd name="connsiteY35" fmla="*/ 77019 h 134303"/>
                  <a:gd name="connsiteX36" fmla="*/ 136770 w 631275"/>
                  <a:gd name="connsiteY36" fmla="*/ 74498 h 134303"/>
                  <a:gd name="connsiteX37" fmla="*/ 122724 w 631275"/>
                  <a:gd name="connsiteY37" fmla="*/ 68736 h 134303"/>
                  <a:gd name="connsiteX38" fmla="*/ 126685 w 631275"/>
                  <a:gd name="connsiteY38" fmla="*/ 70897 h 134303"/>
                  <a:gd name="connsiteX39" fmla="*/ 238336 w 631275"/>
                  <a:gd name="connsiteY39" fmla="*/ 109434 h 134303"/>
                  <a:gd name="connsiteX40" fmla="*/ 245539 w 631275"/>
                  <a:gd name="connsiteY40" fmla="*/ 111235 h 134303"/>
                  <a:gd name="connsiteX41" fmla="*/ 252382 w 631275"/>
                  <a:gd name="connsiteY41" fmla="*/ 112676 h 134303"/>
                  <a:gd name="connsiteX42" fmla="*/ 265348 w 631275"/>
                  <a:gd name="connsiteY42" fmla="*/ 115557 h 134303"/>
                  <a:gd name="connsiteX43" fmla="*/ 287318 w 631275"/>
                  <a:gd name="connsiteY43" fmla="*/ 120239 h 134303"/>
                  <a:gd name="connsiteX44" fmla="*/ 306407 w 631275"/>
                  <a:gd name="connsiteY44" fmla="*/ 121680 h 134303"/>
                  <a:gd name="connsiteX45" fmla="*/ 332698 w 631275"/>
                  <a:gd name="connsiteY45" fmla="*/ 126002 h 134303"/>
                  <a:gd name="connsiteX46" fmla="*/ 349266 w 631275"/>
                  <a:gd name="connsiteY46" fmla="*/ 128523 h 134303"/>
                  <a:gd name="connsiteX47" fmla="*/ 369075 w 631275"/>
                  <a:gd name="connsiteY47" fmla="*/ 131764 h 134303"/>
                  <a:gd name="connsiteX48" fmla="*/ 400409 w 631275"/>
                  <a:gd name="connsiteY48" fmla="*/ 133205 h 134303"/>
                  <a:gd name="connsiteX49" fmla="*/ 419137 w 631275"/>
                  <a:gd name="connsiteY49" fmla="*/ 133565 h 134303"/>
                  <a:gd name="connsiteX50" fmla="*/ 439306 w 631275"/>
                  <a:gd name="connsiteY50" fmla="*/ 133925 h 134303"/>
                  <a:gd name="connsiteX51" fmla="*/ 526466 w 631275"/>
                  <a:gd name="connsiteY51" fmla="*/ 134285 h 134303"/>
                  <a:gd name="connsiteX52" fmla="*/ 631273 w 631275"/>
                  <a:gd name="connsiteY52" fmla="*/ 132124 h 134303"/>
                  <a:gd name="connsiteX53" fmla="*/ 524665 w 631275"/>
                  <a:gd name="connsiteY53" fmla="*/ 133205 h 134303"/>
                  <a:gd name="connsiteX54" fmla="*/ 524665 w 631275"/>
                  <a:gd name="connsiteY54" fmla="*/ 129603 h 134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631275" h="134303">
                    <a:moveTo>
                      <a:pt x="525025" y="129963"/>
                    </a:moveTo>
                    <a:cubicBezTo>
                      <a:pt x="496932" y="129963"/>
                      <a:pt x="495132" y="130684"/>
                      <a:pt x="490450" y="131404"/>
                    </a:cubicBezTo>
                    <a:cubicBezTo>
                      <a:pt x="488289" y="131404"/>
                      <a:pt x="485047" y="132124"/>
                      <a:pt x="477484" y="132124"/>
                    </a:cubicBezTo>
                    <a:cubicBezTo>
                      <a:pt x="473882" y="132124"/>
                      <a:pt x="468840" y="132124"/>
                      <a:pt x="462357" y="132124"/>
                    </a:cubicBezTo>
                    <a:cubicBezTo>
                      <a:pt x="455874" y="132124"/>
                      <a:pt x="447950" y="132124"/>
                      <a:pt x="438226" y="132124"/>
                    </a:cubicBezTo>
                    <a:cubicBezTo>
                      <a:pt x="445789" y="132124"/>
                      <a:pt x="453713" y="132124"/>
                      <a:pt x="461637" y="132485"/>
                    </a:cubicBezTo>
                    <a:cubicBezTo>
                      <a:pt x="447230" y="132845"/>
                      <a:pt x="430663" y="132485"/>
                      <a:pt x="412294" y="132485"/>
                    </a:cubicBezTo>
                    <a:cubicBezTo>
                      <a:pt x="410133" y="132485"/>
                      <a:pt x="407612" y="132485"/>
                      <a:pt x="405451" y="132485"/>
                    </a:cubicBezTo>
                    <a:cubicBezTo>
                      <a:pt x="403290" y="132485"/>
                      <a:pt x="400769" y="132485"/>
                      <a:pt x="398608" y="132124"/>
                    </a:cubicBezTo>
                    <a:cubicBezTo>
                      <a:pt x="393926" y="132124"/>
                      <a:pt x="389244" y="131404"/>
                      <a:pt x="384202" y="131044"/>
                    </a:cubicBezTo>
                    <a:cubicBezTo>
                      <a:pt x="374477" y="130324"/>
                      <a:pt x="364393" y="129963"/>
                      <a:pt x="354668" y="128163"/>
                    </a:cubicBezTo>
                    <a:cubicBezTo>
                      <a:pt x="344584" y="126722"/>
                      <a:pt x="334499" y="125641"/>
                      <a:pt x="324775" y="124201"/>
                    </a:cubicBezTo>
                    <a:cubicBezTo>
                      <a:pt x="315050" y="122400"/>
                      <a:pt x="304966" y="120599"/>
                      <a:pt x="295241" y="118798"/>
                    </a:cubicBezTo>
                    <a:cubicBezTo>
                      <a:pt x="285517" y="117358"/>
                      <a:pt x="276153" y="114836"/>
                      <a:pt x="267149" y="113036"/>
                    </a:cubicBezTo>
                    <a:cubicBezTo>
                      <a:pt x="258145" y="110875"/>
                      <a:pt x="249501" y="109074"/>
                      <a:pt x="241577" y="106913"/>
                    </a:cubicBezTo>
                    <a:cubicBezTo>
                      <a:pt x="249141" y="107994"/>
                      <a:pt x="203040" y="94667"/>
                      <a:pt x="210963" y="95028"/>
                    </a:cubicBezTo>
                    <a:cubicBezTo>
                      <a:pt x="167384" y="82062"/>
                      <a:pt x="125605" y="64414"/>
                      <a:pt x="103635" y="55770"/>
                    </a:cubicBezTo>
                    <a:cubicBezTo>
                      <a:pt x="97152" y="52889"/>
                      <a:pt x="90309" y="48927"/>
                      <a:pt x="82385" y="45325"/>
                    </a:cubicBezTo>
                    <a:cubicBezTo>
                      <a:pt x="78424" y="43524"/>
                      <a:pt x="74462" y="41363"/>
                      <a:pt x="70500" y="39202"/>
                    </a:cubicBezTo>
                    <a:cubicBezTo>
                      <a:pt x="66538" y="37041"/>
                      <a:pt x="62216" y="35241"/>
                      <a:pt x="58255" y="32719"/>
                    </a:cubicBezTo>
                    <a:cubicBezTo>
                      <a:pt x="49971" y="28037"/>
                      <a:pt x="41687" y="23355"/>
                      <a:pt x="33403" y="18673"/>
                    </a:cubicBezTo>
                    <a:cubicBezTo>
                      <a:pt x="29081" y="16512"/>
                      <a:pt x="25120" y="13631"/>
                      <a:pt x="21158" y="11110"/>
                    </a:cubicBezTo>
                    <a:cubicBezTo>
                      <a:pt x="17196" y="8589"/>
                      <a:pt x="13234" y="6068"/>
                      <a:pt x="9633" y="3546"/>
                    </a:cubicBezTo>
                    <a:cubicBezTo>
                      <a:pt x="15755" y="8228"/>
                      <a:pt x="4590" y="1746"/>
                      <a:pt x="989" y="305"/>
                    </a:cubicBezTo>
                    <a:cubicBezTo>
                      <a:pt x="-812" y="-416"/>
                      <a:pt x="-452" y="-55"/>
                      <a:pt x="4590" y="3546"/>
                    </a:cubicBezTo>
                    <a:cubicBezTo>
                      <a:pt x="7111" y="5347"/>
                      <a:pt x="11073" y="7868"/>
                      <a:pt x="16836" y="11470"/>
                    </a:cubicBezTo>
                    <a:cubicBezTo>
                      <a:pt x="19717" y="13271"/>
                      <a:pt x="22959" y="15432"/>
                      <a:pt x="26560" y="17593"/>
                    </a:cubicBezTo>
                    <a:cubicBezTo>
                      <a:pt x="30162" y="19754"/>
                      <a:pt x="34484" y="22275"/>
                      <a:pt x="39526" y="24796"/>
                    </a:cubicBezTo>
                    <a:cubicBezTo>
                      <a:pt x="33403" y="21194"/>
                      <a:pt x="37005" y="23715"/>
                      <a:pt x="30882" y="20474"/>
                    </a:cubicBezTo>
                    <a:cubicBezTo>
                      <a:pt x="43128" y="27677"/>
                      <a:pt x="53212" y="34160"/>
                      <a:pt x="62937" y="39202"/>
                    </a:cubicBezTo>
                    <a:cubicBezTo>
                      <a:pt x="72661" y="44245"/>
                      <a:pt x="81305" y="48567"/>
                      <a:pt x="89949" y="52528"/>
                    </a:cubicBezTo>
                    <a:cubicBezTo>
                      <a:pt x="92110" y="53609"/>
                      <a:pt x="94271" y="54689"/>
                      <a:pt x="96432" y="55770"/>
                    </a:cubicBezTo>
                    <a:cubicBezTo>
                      <a:pt x="98593" y="56850"/>
                      <a:pt x="100754" y="57571"/>
                      <a:pt x="102915" y="58651"/>
                    </a:cubicBezTo>
                    <a:cubicBezTo>
                      <a:pt x="107237" y="60452"/>
                      <a:pt x="111559" y="62253"/>
                      <a:pt x="116241" y="64414"/>
                    </a:cubicBezTo>
                    <a:cubicBezTo>
                      <a:pt x="120923" y="66215"/>
                      <a:pt x="125605" y="68376"/>
                      <a:pt x="130287" y="70537"/>
                    </a:cubicBezTo>
                    <a:cubicBezTo>
                      <a:pt x="135329" y="72698"/>
                      <a:pt x="140732" y="74498"/>
                      <a:pt x="146134" y="77019"/>
                    </a:cubicBezTo>
                    <a:cubicBezTo>
                      <a:pt x="159460" y="82782"/>
                      <a:pt x="148295" y="78820"/>
                      <a:pt x="136770" y="74498"/>
                    </a:cubicBezTo>
                    <a:cubicBezTo>
                      <a:pt x="131007" y="72698"/>
                      <a:pt x="125605" y="69816"/>
                      <a:pt x="122724" y="68736"/>
                    </a:cubicBezTo>
                    <a:cubicBezTo>
                      <a:pt x="120202" y="67655"/>
                      <a:pt x="120202" y="68015"/>
                      <a:pt x="126685" y="70897"/>
                    </a:cubicBezTo>
                    <a:cubicBezTo>
                      <a:pt x="154778" y="82422"/>
                      <a:pt x="199798" y="99710"/>
                      <a:pt x="238336" y="109434"/>
                    </a:cubicBezTo>
                    <a:cubicBezTo>
                      <a:pt x="240857" y="110154"/>
                      <a:pt x="243018" y="110875"/>
                      <a:pt x="245539" y="111235"/>
                    </a:cubicBezTo>
                    <a:cubicBezTo>
                      <a:pt x="248060" y="111595"/>
                      <a:pt x="250221" y="112315"/>
                      <a:pt x="252382" y="112676"/>
                    </a:cubicBezTo>
                    <a:cubicBezTo>
                      <a:pt x="257064" y="113756"/>
                      <a:pt x="261386" y="114836"/>
                      <a:pt x="265348" y="115557"/>
                    </a:cubicBezTo>
                    <a:cubicBezTo>
                      <a:pt x="273632" y="117358"/>
                      <a:pt x="281195" y="119158"/>
                      <a:pt x="287318" y="120239"/>
                    </a:cubicBezTo>
                    <a:cubicBezTo>
                      <a:pt x="299924" y="122040"/>
                      <a:pt x="307127" y="122760"/>
                      <a:pt x="306407" y="121680"/>
                    </a:cubicBezTo>
                    <a:cubicBezTo>
                      <a:pt x="317211" y="123480"/>
                      <a:pt x="325855" y="125281"/>
                      <a:pt x="332698" y="126002"/>
                    </a:cubicBezTo>
                    <a:cubicBezTo>
                      <a:pt x="339542" y="127082"/>
                      <a:pt x="344944" y="127802"/>
                      <a:pt x="349266" y="128523"/>
                    </a:cubicBezTo>
                    <a:cubicBezTo>
                      <a:pt x="357910" y="129603"/>
                      <a:pt x="362592" y="131044"/>
                      <a:pt x="369075" y="131764"/>
                    </a:cubicBezTo>
                    <a:cubicBezTo>
                      <a:pt x="377719" y="131764"/>
                      <a:pt x="388524" y="132485"/>
                      <a:pt x="400409" y="133205"/>
                    </a:cubicBezTo>
                    <a:cubicBezTo>
                      <a:pt x="406172" y="133565"/>
                      <a:pt x="412654" y="133205"/>
                      <a:pt x="419137" y="133565"/>
                    </a:cubicBezTo>
                    <a:cubicBezTo>
                      <a:pt x="425620" y="133565"/>
                      <a:pt x="432463" y="133565"/>
                      <a:pt x="439306" y="133925"/>
                    </a:cubicBezTo>
                    <a:cubicBezTo>
                      <a:pt x="467399" y="133925"/>
                      <a:pt x="498013" y="133925"/>
                      <a:pt x="526466" y="134285"/>
                    </a:cubicBezTo>
                    <a:cubicBezTo>
                      <a:pt x="583732" y="134285"/>
                      <a:pt x="631633" y="134645"/>
                      <a:pt x="631273" y="132124"/>
                    </a:cubicBezTo>
                    <a:cubicBezTo>
                      <a:pt x="605341" y="132124"/>
                      <a:pt x="562842" y="132124"/>
                      <a:pt x="524665" y="133205"/>
                    </a:cubicBezTo>
                    <a:lnTo>
                      <a:pt x="524665" y="129603"/>
                    </a:lnTo>
                    <a:close/>
                  </a:path>
                </a:pathLst>
              </a:custGeom>
              <a:solidFill>
                <a:schemeClr val="accent2"/>
              </a:solidFill>
              <a:ln w="0" cap="flat">
                <a:noFill/>
                <a:prstDash val="solid"/>
                <a:miter/>
              </a:ln>
            </p:spPr>
            <p:txBody>
              <a:bodyPr rtlCol="0" anchor="ctr"/>
              <a:lstStyle/>
              <a:p>
                <a:endParaRPr lang="en-US" sz="744"/>
              </a:p>
            </p:txBody>
          </p:sp>
          <p:sp>
            <p:nvSpPr>
              <p:cNvPr id="3464" name="Freeform: Shape 3463">
                <a:extLst>
                  <a:ext uri="{FF2B5EF4-FFF2-40B4-BE49-F238E27FC236}">
                    <a16:creationId xmlns:a16="http://schemas.microsoft.com/office/drawing/2014/main" id="{B67A53D0-287D-E661-AD0F-F0E0920D690A}"/>
                  </a:ext>
                </a:extLst>
              </p:cNvPr>
              <p:cNvSpPr/>
              <p:nvPr/>
            </p:nvSpPr>
            <p:spPr>
              <a:xfrm>
                <a:off x="8633468" y="5395331"/>
                <a:ext cx="5762" cy="9004"/>
              </a:xfrm>
              <a:custGeom>
                <a:avLst/>
                <a:gdLst>
                  <a:gd name="connsiteX0" fmla="*/ 0 w 5762"/>
                  <a:gd name="connsiteY0" fmla="*/ 0 h 9004"/>
                  <a:gd name="connsiteX1" fmla="*/ 5763 w 5762"/>
                  <a:gd name="connsiteY1" fmla="*/ 9004 h 9004"/>
                  <a:gd name="connsiteX2" fmla="*/ 0 w 5762"/>
                  <a:gd name="connsiteY2" fmla="*/ 0 h 9004"/>
                </a:gdLst>
                <a:ahLst/>
                <a:cxnLst>
                  <a:cxn ang="0">
                    <a:pos x="connsiteX0" y="connsiteY0"/>
                  </a:cxn>
                  <a:cxn ang="0">
                    <a:pos x="connsiteX1" y="connsiteY1"/>
                  </a:cxn>
                  <a:cxn ang="0">
                    <a:pos x="connsiteX2" y="connsiteY2"/>
                  </a:cxn>
                </a:cxnLst>
                <a:rect l="l" t="t" r="r" b="b"/>
                <a:pathLst>
                  <a:path w="5762" h="9004">
                    <a:moveTo>
                      <a:pt x="0" y="0"/>
                    </a:moveTo>
                    <a:cubicBezTo>
                      <a:pt x="1801" y="2881"/>
                      <a:pt x="4322" y="6843"/>
                      <a:pt x="5763" y="9004"/>
                    </a:cubicBezTo>
                    <a:cubicBezTo>
                      <a:pt x="3962" y="6483"/>
                      <a:pt x="1801" y="2881"/>
                      <a:pt x="0" y="0"/>
                    </a:cubicBezTo>
                    <a:close/>
                  </a:path>
                </a:pathLst>
              </a:custGeom>
              <a:solidFill>
                <a:schemeClr val="accent2"/>
              </a:solidFill>
              <a:ln w="0" cap="flat">
                <a:noFill/>
                <a:prstDash val="solid"/>
                <a:miter/>
              </a:ln>
            </p:spPr>
            <p:txBody>
              <a:bodyPr rtlCol="0" anchor="ctr"/>
              <a:lstStyle/>
              <a:p>
                <a:endParaRPr lang="en-US" sz="744"/>
              </a:p>
            </p:txBody>
          </p:sp>
          <p:sp>
            <p:nvSpPr>
              <p:cNvPr id="3465" name="Freeform: Shape 3464">
                <a:extLst>
                  <a:ext uri="{FF2B5EF4-FFF2-40B4-BE49-F238E27FC236}">
                    <a16:creationId xmlns:a16="http://schemas.microsoft.com/office/drawing/2014/main" id="{ECC68A6F-9BEC-710F-5B5A-E74C24749A53}"/>
                  </a:ext>
                </a:extLst>
              </p:cNvPr>
              <p:cNvSpPr/>
              <p:nvPr/>
            </p:nvSpPr>
            <p:spPr>
              <a:xfrm>
                <a:off x="8505251" y="4712823"/>
                <a:ext cx="129372" cy="655439"/>
              </a:xfrm>
              <a:custGeom>
                <a:avLst/>
                <a:gdLst>
                  <a:gd name="connsiteX0" fmla="*/ 7924 w 129372"/>
                  <a:gd name="connsiteY0" fmla="*/ 0 h 655439"/>
                  <a:gd name="connsiteX1" fmla="*/ 11165 w 129372"/>
                  <a:gd name="connsiteY1" fmla="*/ 23771 h 655439"/>
                  <a:gd name="connsiteX2" fmla="*/ 11165 w 129372"/>
                  <a:gd name="connsiteY2" fmla="*/ 180442 h 655439"/>
                  <a:gd name="connsiteX3" fmla="*/ 11165 w 129372"/>
                  <a:gd name="connsiteY3" fmla="*/ 213216 h 655439"/>
                  <a:gd name="connsiteX4" fmla="*/ 11165 w 129372"/>
                  <a:gd name="connsiteY4" fmla="*/ 246711 h 655439"/>
                  <a:gd name="connsiteX5" fmla="*/ 11525 w 129372"/>
                  <a:gd name="connsiteY5" fmla="*/ 263999 h 655439"/>
                  <a:gd name="connsiteX6" fmla="*/ 12246 w 129372"/>
                  <a:gd name="connsiteY6" fmla="*/ 282007 h 655439"/>
                  <a:gd name="connsiteX7" fmla="*/ 13686 w 129372"/>
                  <a:gd name="connsiteY7" fmla="*/ 301096 h 655439"/>
                  <a:gd name="connsiteX8" fmla="*/ 15487 w 129372"/>
                  <a:gd name="connsiteY8" fmla="*/ 321625 h 655439"/>
                  <a:gd name="connsiteX9" fmla="*/ 14767 w 129372"/>
                  <a:gd name="connsiteY9" fmla="*/ 321625 h 655439"/>
                  <a:gd name="connsiteX10" fmla="*/ 13686 w 129372"/>
                  <a:gd name="connsiteY10" fmla="*/ 315863 h 655439"/>
                  <a:gd name="connsiteX11" fmla="*/ 12966 w 129372"/>
                  <a:gd name="connsiteY11" fmla="*/ 309740 h 655439"/>
                  <a:gd name="connsiteX12" fmla="*/ 14767 w 129372"/>
                  <a:gd name="connsiteY12" fmla="*/ 325227 h 655439"/>
                  <a:gd name="connsiteX13" fmla="*/ 16928 w 129372"/>
                  <a:gd name="connsiteY13" fmla="*/ 341434 h 655439"/>
                  <a:gd name="connsiteX14" fmla="*/ 19089 w 129372"/>
                  <a:gd name="connsiteY14" fmla="*/ 358362 h 655439"/>
                  <a:gd name="connsiteX15" fmla="*/ 22330 w 129372"/>
                  <a:gd name="connsiteY15" fmla="*/ 375650 h 655439"/>
                  <a:gd name="connsiteX16" fmla="*/ 25572 w 129372"/>
                  <a:gd name="connsiteY16" fmla="*/ 392937 h 655439"/>
                  <a:gd name="connsiteX17" fmla="*/ 29533 w 129372"/>
                  <a:gd name="connsiteY17" fmla="*/ 410585 h 655439"/>
                  <a:gd name="connsiteX18" fmla="*/ 38177 w 129372"/>
                  <a:gd name="connsiteY18" fmla="*/ 445521 h 655439"/>
                  <a:gd name="connsiteX19" fmla="*/ 42859 w 129372"/>
                  <a:gd name="connsiteY19" fmla="*/ 462449 h 655439"/>
                  <a:gd name="connsiteX20" fmla="*/ 45380 w 129372"/>
                  <a:gd name="connsiteY20" fmla="*/ 470732 h 655439"/>
                  <a:gd name="connsiteX21" fmla="*/ 48262 w 129372"/>
                  <a:gd name="connsiteY21" fmla="*/ 478656 h 655439"/>
                  <a:gd name="connsiteX22" fmla="*/ 59067 w 129372"/>
                  <a:gd name="connsiteY22" fmla="*/ 509630 h 655439"/>
                  <a:gd name="connsiteX23" fmla="*/ 80316 w 129372"/>
                  <a:gd name="connsiteY23" fmla="*/ 558972 h 655439"/>
                  <a:gd name="connsiteX24" fmla="*/ 90401 w 129372"/>
                  <a:gd name="connsiteY24" fmla="*/ 581662 h 655439"/>
                  <a:gd name="connsiteX25" fmla="*/ 102646 w 129372"/>
                  <a:gd name="connsiteY25" fmla="*/ 606514 h 655439"/>
                  <a:gd name="connsiteX26" fmla="*/ 110930 w 129372"/>
                  <a:gd name="connsiteY26" fmla="*/ 623081 h 655439"/>
                  <a:gd name="connsiteX27" fmla="*/ 108409 w 129372"/>
                  <a:gd name="connsiteY27" fmla="*/ 620200 h 655439"/>
                  <a:gd name="connsiteX28" fmla="*/ 118493 w 129372"/>
                  <a:gd name="connsiteY28" fmla="*/ 637128 h 655439"/>
                  <a:gd name="connsiteX29" fmla="*/ 129298 w 129372"/>
                  <a:gd name="connsiteY29" fmla="*/ 655136 h 655439"/>
                  <a:gd name="connsiteX30" fmla="*/ 121015 w 129372"/>
                  <a:gd name="connsiteY30" fmla="*/ 642890 h 655439"/>
                  <a:gd name="connsiteX31" fmla="*/ 111290 w 129372"/>
                  <a:gd name="connsiteY31" fmla="*/ 627403 h 655439"/>
                  <a:gd name="connsiteX32" fmla="*/ 120654 w 129372"/>
                  <a:gd name="connsiteY32" fmla="*/ 643250 h 655439"/>
                  <a:gd name="connsiteX33" fmla="*/ 114532 w 129372"/>
                  <a:gd name="connsiteY33" fmla="*/ 637128 h 655439"/>
                  <a:gd name="connsiteX34" fmla="*/ 84278 w 129372"/>
                  <a:gd name="connsiteY34" fmla="*/ 583824 h 655439"/>
                  <a:gd name="connsiteX35" fmla="*/ 92922 w 129372"/>
                  <a:gd name="connsiteY35" fmla="*/ 596789 h 655439"/>
                  <a:gd name="connsiteX36" fmla="*/ 104087 w 129372"/>
                  <a:gd name="connsiteY36" fmla="*/ 617319 h 655439"/>
                  <a:gd name="connsiteX37" fmla="*/ 106608 w 129372"/>
                  <a:gd name="connsiteY37" fmla="*/ 619119 h 655439"/>
                  <a:gd name="connsiteX38" fmla="*/ 91841 w 129372"/>
                  <a:gd name="connsiteY38" fmla="*/ 594268 h 655439"/>
                  <a:gd name="connsiteX39" fmla="*/ 86079 w 129372"/>
                  <a:gd name="connsiteY39" fmla="*/ 583103 h 655439"/>
                  <a:gd name="connsiteX40" fmla="*/ 82117 w 129372"/>
                  <a:gd name="connsiteY40" fmla="*/ 574820 h 655439"/>
                  <a:gd name="connsiteX41" fmla="*/ 78155 w 129372"/>
                  <a:gd name="connsiteY41" fmla="*/ 565095 h 655439"/>
                  <a:gd name="connsiteX42" fmla="*/ 78155 w 129372"/>
                  <a:gd name="connsiteY42" fmla="*/ 562574 h 655439"/>
                  <a:gd name="connsiteX43" fmla="*/ 71312 w 129372"/>
                  <a:gd name="connsiteY43" fmla="*/ 548167 h 655439"/>
                  <a:gd name="connsiteX44" fmla="*/ 63028 w 129372"/>
                  <a:gd name="connsiteY44" fmla="*/ 526918 h 655439"/>
                  <a:gd name="connsiteX45" fmla="*/ 58707 w 129372"/>
                  <a:gd name="connsiteY45" fmla="*/ 515753 h 655439"/>
                  <a:gd name="connsiteX46" fmla="*/ 56546 w 129372"/>
                  <a:gd name="connsiteY46" fmla="*/ 510350 h 655439"/>
                  <a:gd name="connsiteX47" fmla="*/ 54745 w 129372"/>
                  <a:gd name="connsiteY47" fmla="*/ 504948 h 655439"/>
                  <a:gd name="connsiteX48" fmla="*/ 47902 w 129372"/>
                  <a:gd name="connsiteY48" fmla="*/ 486940 h 655439"/>
                  <a:gd name="connsiteX49" fmla="*/ 38898 w 129372"/>
                  <a:gd name="connsiteY49" fmla="*/ 457046 h 655439"/>
                  <a:gd name="connsiteX50" fmla="*/ 39618 w 129372"/>
                  <a:gd name="connsiteY50" fmla="*/ 456326 h 655439"/>
                  <a:gd name="connsiteX51" fmla="*/ 37457 w 129372"/>
                  <a:gd name="connsiteY51" fmla="*/ 444081 h 655439"/>
                  <a:gd name="connsiteX52" fmla="*/ 27733 w 129372"/>
                  <a:gd name="connsiteY52" fmla="*/ 418149 h 655439"/>
                  <a:gd name="connsiteX53" fmla="*/ 23411 w 129372"/>
                  <a:gd name="connsiteY53" fmla="*/ 398700 h 655439"/>
                  <a:gd name="connsiteX54" fmla="*/ 19809 w 129372"/>
                  <a:gd name="connsiteY54" fmla="*/ 378891 h 655439"/>
                  <a:gd name="connsiteX55" fmla="*/ 16567 w 129372"/>
                  <a:gd name="connsiteY55" fmla="*/ 359082 h 655439"/>
                  <a:gd name="connsiteX56" fmla="*/ 14046 w 129372"/>
                  <a:gd name="connsiteY56" fmla="*/ 339273 h 655439"/>
                  <a:gd name="connsiteX57" fmla="*/ 9724 w 129372"/>
                  <a:gd name="connsiteY57" fmla="*/ 306859 h 655439"/>
                  <a:gd name="connsiteX58" fmla="*/ 7924 w 129372"/>
                  <a:gd name="connsiteY58" fmla="*/ 291372 h 655439"/>
                  <a:gd name="connsiteX59" fmla="*/ 5763 w 129372"/>
                  <a:gd name="connsiteY59" fmla="*/ 288130 h 655439"/>
                  <a:gd name="connsiteX60" fmla="*/ 0 w 129372"/>
                  <a:gd name="connsiteY60" fmla="*/ 223661 h 655439"/>
                  <a:gd name="connsiteX61" fmla="*/ 5042 w 129372"/>
                  <a:gd name="connsiteY61" fmla="*/ 124256 h 655439"/>
                  <a:gd name="connsiteX62" fmla="*/ 6123 w 129372"/>
                  <a:gd name="connsiteY62" fmla="*/ 198089 h 655439"/>
                  <a:gd name="connsiteX63" fmla="*/ 6843 w 129372"/>
                  <a:gd name="connsiteY63" fmla="*/ 240589 h 655439"/>
                  <a:gd name="connsiteX64" fmla="*/ 7924 w 129372"/>
                  <a:gd name="connsiteY64" fmla="*/ 279126 h 655439"/>
                  <a:gd name="connsiteX65" fmla="*/ 8644 w 129372"/>
                  <a:gd name="connsiteY65" fmla="*/ 264719 h 655439"/>
                  <a:gd name="connsiteX66" fmla="*/ 9364 w 129372"/>
                  <a:gd name="connsiteY66" fmla="*/ 276965 h 655439"/>
                  <a:gd name="connsiteX67" fmla="*/ 10805 w 129372"/>
                  <a:gd name="connsiteY67" fmla="*/ 295694 h 655439"/>
                  <a:gd name="connsiteX68" fmla="*/ 12606 w 129372"/>
                  <a:gd name="connsiteY68" fmla="*/ 315863 h 655439"/>
                  <a:gd name="connsiteX69" fmla="*/ 14767 w 129372"/>
                  <a:gd name="connsiteY69" fmla="*/ 332430 h 655439"/>
                  <a:gd name="connsiteX70" fmla="*/ 16567 w 129372"/>
                  <a:gd name="connsiteY70" fmla="*/ 336032 h 655439"/>
                  <a:gd name="connsiteX71" fmla="*/ 14407 w 129372"/>
                  <a:gd name="connsiteY71" fmla="*/ 322706 h 655439"/>
                  <a:gd name="connsiteX72" fmla="*/ 13326 w 129372"/>
                  <a:gd name="connsiteY72" fmla="*/ 315502 h 655439"/>
                  <a:gd name="connsiteX73" fmla="*/ 12606 w 129372"/>
                  <a:gd name="connsiteY73" fmla="*/ 307939 h 655439"/>
                  <a:gd name="connsiteX74" fmla="*/ 9724 w 129372"/>
                  <a:gd name="connsiteY74" fmla="*/ 274804 h 655439"/>
                  <a:gd name="connsiteX75" fmla="*/ 9004 w 129372"/>
                  <a:gd name="connsiteY75" fmla="*/ 239508 h 655439"/>
                  <a:gd name="connsiteX76" fmla="*/ 9004 w 129372"/>
                  <a:gd name="connsiteY76" fmla="*/ 204933 h 655439"/>
                  <a:gd name="connsiteX77" fmla="*/ 9004 w 129372"/>
                  <a:gd name="connsiteY77" fmla="*/ 219339 h 655439"/>
                  <a:gd name="connsiteX78" fmla="*/ 7563 w 129372"/>
                  <a:gd name="connsiteY78" fmla="*/ 72393 h 655439"/>
                  <a:gd name="connsiteX79" fmla="*/ 9004 w 129372"/>
                  <a:gd name="connsiteY79" fmla="*/ 51863 h 655439"/>
                  <a:gd name="connsiteX80" fmla="*/ 8284 w 129372"/>
                  <a:gd name="connsiteY80" fmla="*/ 15847 h 655439"/>
                  <a:gd name="connsiteX81" fmla="*/ 8284 w 129372"/>
                  <a:gd name="connsiteY81" fmla="*/ 360 h 655439"/>
                  <a:gd name="connsiteX82" fmla="*/ 8644 w 129372"/>
                  <a:gd name="connsiteY82" fmla="*/ 70232 h 655439"/>
                  <a:gd name="connsiteX83" fmla="*/ 8644 w 129372"/>
                  <a:gd name="connsiteY83" fmla="*/ 113091 h 655439"/>
                  <a:gd name="connsiteX84" fmla="*/ 8644 w 129372"/>
                  <a:gd name="connsiteY84" fmla="*/ 70232 h 655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129372" h="655439">
                    <a:moveTo>
                      <a:pt x="7924" y="0"/>
                    </a:moveTo>
                    <a:lnTo>
                      <a:pt x="11165" y="23771"/>
                    </a:lnTo>
                    <a:cubicBezTo>
                      <a:pt x="11525" y="91121"/>
                      <a:pt x="11165" y="136862"/>
                      <a:pt x="11165" y="180442"/>
                    </a:cubicBezTo>
                    <a:cubicBezTo>
                      <a:pt x="11165" y="191246"/>
                      <a:pt x="11165" y="202051"/>
                      <a:pt x="11165" y="213216"/>
                    </a:cubicBezTo>
                    <a:cubicBezTo>
                      <a:pt x="11165" y="224021"/>
                      <a:pt x="11165" y="235546"/>
                      <a:pt x="11165" y="246711"/>
                    </a:cubicBezTo>
                    <a:cubicBezTo>
                      <a:pt x="11165" y="252474"/>
                      <a:pt x="11165" y="258237"/>
                      <a:pt x="11525" y="263999"/>
                    </a:cubicBezTo>
                    <a:cubicBezTo>
                      <a:pt x="11525" y="269762"/>
                      <a:pt x="11525" y="275885"/>
                      <a:pt x="12246" y="282007"/>
                    </a:cubicBezTo>
                    <a:cubicBezTo>
                      <a:pt x="12606" y="288130"/>
                      <a:pt x="13326" y="294613"/>
                      <a:pt x="13686" y="301096"/>
                    </a:cubicBezTo>
                    <a:cubicBezTo>
                      <a:pt x="14407" y="307579"/>
                      <a:pt x="14407" y="314782"/>
                      <a:pt x="15487" y="321625"/>
                    </a:cubicBezTo>
                    <a:cubicBezTo>
                      <a:pt x="15487" y="325947"/>
                      <a:pt x="15487" y="324867"/>
                      <a:pt x="14767" y="321625"/>
                    </a:cubicBezTo>
                    <a:cubicBezTo>
                      <a:pt x="14767" y="320185"/>
                      <a:pt x="14046" y="318024"/>
                      <a:pt x="13686" y="315863"/>
                    </a:cubicBezTo>
                    <a:cubicBezTo>
                      <a:pt x="13686" y="313702"/>
                      <a:pt x="13326" y="311541"/>
                      <a:pt x="12966" y="309740"/>
                    </a:cubicBezTo>
                    <a:cubicBezTo>
                      <a:pt x="12966" y="314782"/>
                      <a:pt x="14046" y="319824"/>
                      <a:pt x="14767" y="325227"/>
                    </a:cubicBezTo>
                    <a:cubicBezTo>
                      <a:pt x="15487" y="330629"/>
                      <a:pt x="16207" y="336032"/>
                      <a:pt x="16928" y="341434"/>
                    </a:cubicBezTo>
                    <a:cubicBezTo>
                      <a:pt x="17648" y="346837"/>
                      <a:pt x="18368" y="352599"/>
                      <a:pt x="19089" y="358362"/>
                    </a:cubicBezTo>
                    <a:cubicBezTo>
                      <a:pt x="20169" y="364124"/>
                      <a:pt x="21250" y="369887"/>
                      <a:pt x="22330" y="375650"/>
                    </a:cubicBezTo>
                    <a:cubicBezTo>
                      <a:pt x="23411" y="381412"/>
                      <a:pt x="24491" y="387175"/>
                      <a:pt x="25572" y="392937"/>
                    </a:cubicBezTo>
                    <a:cubicBezTo>
                      <a:pt x="26652" y="398700"/>
                      <a:pt x="28093" y="404463"/>
                      <a:pt x="29533" y="410585"/>
                    </a:cubicBezTo>
                    <a:cubicBezTo>
                      <a:pt x="32415" y="422111"/>
                      <a:pt x="34576" y="433996"/>
                      <a:pt x="38177" y="445521"/>
                    </a:cubicBezTo>
                    <a:cubicBezTo>
                      <a:pt x="39978" y="451284"/>
                      <a:pt x="41419" y="456686"/>
                      <a:pt x="42859" y="462449"/>
                    </a:cubicBezTo>
                    <a:cubicBezTo>
                      <a:pt x="43580" y="465330"/>
                      <a:pt x="44300" y="467851"/>
                      <a:pt x="45380" y="470732"/>
                    </a:cubicBezTo>
                    <a:cubicBezTo>
                      <a:pt x="46101" y="473614"/>
                      <a:pt x="47181" y="476135"/>
                      <a:pt x="48262" y="478656"/>
                    </a:cubicBezTo>
                    <a:cubicBezTo>
                      <a:pt x="51863" y="489461"/>
                      <a:pt x="55465" y="499545"/>
                      <a:pt x="59067" y="509630"/>
                    </a:cubicBezTo>
                    <a:cubicBezTo>
                      <a:pt x="66990" y="528719"/>
                      <a:pt x="73473" y="546007"/>
                      <a:pt x="80316" y="558972"/>
                    </a:cubicBezTo>
                    <a:cubicBezTo>
                      <a:pt x="82837" y="564735"/>
                      <a:pt x="86439" y="573019"/>
                      <a:pt x="90401" y="581662"/>
                    </a:cubicBezTo>
                    <a:cubicBezTo>
                      <a:pt x="94723" y="590306"/>
                      <a:pt x="99045" y="598950"/>
                      <a:pt x="102646" y="606514"/>
                    </a:cubicBezTo>
                    <a:cubicBezTo>
                      <a:pt x="106248" y="614077"/>
                      <a:pt x="109489" y="620200"/>
                      <a:pt x="110930" y="623081"/>
                    </a:cubicBezTo>
                    <a:cubicBezTo>
                      <a:pt x="112371" y="625963"/>
                      <a:pt x="111650" y="625602"/>
                      <a:pt x="108409" y="620200"/>
                    </a:cubicBezTo>
                    <a:cubicBezTo>
                      <a:pt x="111650" y="625602"/>
                      <a:pt x="114892" y="631365"/>
                      <a:pt x="118493" y="637128"/>
                    </a:cubicBezTo>
                    <a:cubicBezTo>
                      <a:pt x="122095" y="642890"/>
                      <a:pt x="125337" y="649373"/>
                      <a:pt x="129298" y="655136"/>
                    </a:cubicBezTo>
                    <a:cubicBezTo>
                      <a:pt x="130019" y="656937"/>
                      <a:pt x="125337" y="650454"/>
                      <a:pt x="121015" y="642890"/>
                    </a:cubicBezTo>
                    <a:cubicBezTo>
                      <a:pt x="116693" y="635327"/>
                      <a:pt x="112011" y="627403"/>
                      <a:pt x="111290" y="627403"/>
                    </a:cubicBezTo>
                    <a:cubicBezTo>
                      <a:pt x="117053" y="637128"/>
                      <a:pt x="118854" y="641089"/>
                      <a:pt x="120654" y="643250"/>
                    </a:cubicBezTo>
                    <a:cubicBezTo>
                      <a:pt x="115612" y="635327"/>
                      <a:pt x="117053" y="640009"/>
                      <a:pt x="114532" y="637128"/>
                    </a:cubicBezTo>
                    <a:cubicBezTo>
                      <a:pt x="112011" y="634246"/>
                      <a:pt x="104447" y="624162"/>
                      <a:pt x="84278" y="583824"/>
                    </a:cubicBezTo>
                    <a:cubicBezTo>
                      <a:pt x="78155" y="567616"/>
                      <a:pt x="84278" y="581662"/>
                      <a:pt x="92922" y="596789"/>
                    </a:cubicBezTo>
                    <a:cubicBezTo>
                      <a:pt x="96884" y="604353"/>
                      <a:pt x="101206" y="612637"/>
                      <a:pt x="104087" y="617319"/>
                    </a:cubicBezTo>
                    <a:cubicBezTo>
                      <a:pt x="106968" y="622001"/>
                      <a:pt x="108409" y="623802"/>
                      <a:pt x="106608" y="619119"/>
                    </a:cubicBezTo>
                    <a:cubicBezTo>
                      <a:pt x="92922" y="592828"/>
                      <a:pt x="93642" y="596429"/>
                      <a:pt x="91841" y="594268"/>
                    </a:cubicBezTo>
                    <a:cubicBezTo>
                      <a:pt x="89680" y="589946"/>
                      <a:pt x="87880" y="586345"/>
                      <a:pt x="86079" y="583103"/>
                    </a:cubicBezTo>
                    <a:cubicBezTo>
                      <a:pt x="84638" y="579862"/>
                      <a:pt x="83198" y="576980"/>
                      <a:pt x="82117" y="574820"/>
                    </a:cubicBezTo>
                    <a:cubicBezTo>
                      <a:pt x="79956" y="570137"/>
                      <a:pt x="78876" y="566896"/>
                      <a:pt x="78155" y="565095"/>
                    </a:cubicBezTo>
                    <a:cubicBezTo>
                      <a:pt x="76715" y="561133"/>
                      <a:pt x="77435" y="561493"/>
                      <a:pt x="78155" y="562574"/>
                    </a:cubicBezTo>
                    <a:cubicBezTo>
                      <a:pt x="76354" y="559333"/>
                      <a:pt x="74194" y="554290"/>
                      <a:pt x="71312" y="548167"/>
                    </a:cubicBezTo>
                    <a:cubicBezTo>
                      <a:pt x="68431" y="542045"/>
                      <a:pt x="65910" y="534481"/>
                      <a:pt x="63028" y="526918"/>
                    </a:cubicBezTo>
                    <a:cubicBezTo>
                      <a:pt x="61588" y="523316"/>
                      <a:pt x="60147" y="519354"/>
                      <a:pt x="58707" y="515753"/>
                    </a:cubicBezTo>
                    <a:cubicBezTo>
                      <a:pt x="57986" y="513952"/>
                      <a:pt x="57266" y="512151"/>
                      <a:pt x="56546" y="510350"/>
                    </a:cubicBezTo>
                    <a:cubicBezTo>
                      <a:pt x="55825" y="508550"/>
                      <a:pt x="55105" y="506749"/>
                      <a:pt x="54745" y="504948"/>
                    </a:cubicBezTo>
                    <a:cubicBezTo>
                      <a:pt x="52224" y="497745"/>
                      <a:pt x="50063" y="491622"/>
                      <a:pt x="47902" y="486940"/>
                    </a:cubicBezTo>
                    <a:cubicBezTo>
                      <a:pt x="41779" y="469652"/>
                      <a:pt x="39978" y="461008"/>
                      <a:pt x="38898" y="457046"/>
                    </a:cubicBezTo>
                    <a:cubicBezTo>
                      <a:pt x="38177" y="453445"/>
                      <a:pt x="38898" y="454525"/>
                      <a:pt x="39618" y="456326"/>
                    </a:cubicBezTo>
                    <a:cubicBezTo>
                      <a:pt x="41419" y="460288"/>
                      <a:pt x="43940" y="467131"/>
                      <a:pt x="37457" y="444081"/>
                    </a:cubicBezTo>
                    <a:cubicBezTo>
                      <a:pt x="33855" y="435437"/>
                      <a:pt x="30974" y="426793"/>
                      <a:pt x="27733" y="418149"/>
                    </a:cubicBezTo>
                    <a:lnTo>
                      <a:pt x="23411" y="398700"/>
                    </a:lnTo>
                    <a:cubicBezTo>
                      <a:pt x="21970" y="392217"/>
                      <a:pt x="21250" y="385734"/>
                      <a:pt x="19809" y="378891"/>
                    </a:cubicBezTo>
                    <a:lnTo>
                      <a:pt x="16567" y="359082"/>
                    </a:lnTo>
                    <a:cubicBezTo>
                      <a:pt x="15487" y="352599"/>
                      <a:pt x="14767" y="345756"/>
                      <a:pt x="14046" y="339273"/>
                    </a:cubicBezTo>
                    <a:cubicBezTo>
                      <a:pt x="12246" y="324867"/>
                      <a:pt x="10445" y="314422"/>
                      <a:pt x="9724" y="306859"/>
                    </a:cubicBezTo>
                    <a:cubicBezTo>
                      <a:pt x="9004" y="299295"/>
                      <a:pt x="8284" y="294253"/>
                      <a:pt x="7924" y="291372"/>
                    </a:cubicBezTo>
                    <a:cubicBezTo>
                      <a:pt x="6843" y="285609"/>
                      <a:pt x="6483" y="287050"/>
                      <a:pt x="5763" y="288130"/>
                    </a:cubicBezTo>
                    <a:cubicBezTo>
                      <a:pt x="5042" y="290291"/>
                      <a:pt x="1801" y="290651"/>
                      <a:pt x="0" y="223661"/>
                    </a:cubicBezTo>
                    <a:cubicBezTo>
                      <a:pt x="1441" y="241309"/>
                      <a:pt x="4322" y="187285"/>
                      <a:pt x="5042" y="124256"/>
                    </a:cubicBezTo>
                    <a:cubicBezTo>
                      <a:pt x="5042" y="142985"/>
                      <a:pt x="5763" y="169997"/>
                      <a:pt x="6123" y="198089"/>
                    </a:cubicBezTo>
                    <a:cubicBezTo>
                      <a:pt x="6123" y="212136"/>
                      <a:pt x="6123" y="226902"/>
                      <a:pt x="6843" y="240589"/>
                    </a:cubicBezTo>
                    <a:cubicBezTo>
                      <a:pt x="6843" y="254275"/>
                      <a:pt x="7563" y="267241"/>
                      <a:pt x="7924" y="279126"/>
                    </a:cubicBezTo>
                    <a:cubicBezTo>
                      <a:pt x="7924" y="262198"/>
                      <a:pt x="7924" y="259677"/>
                      <a:pt x="8644" y="264719"/>
                    </a:cubicBezTo>
                    <a:cubicBezTo>
                      <a:pt x="8644" y="267241"/>
                      <a:pt x="8644" y="271563"/>
                      <a:pt x="9364" y="276965"/>
                    </a:cubicBezTo>
                    <a:cubicBezTo>
                      <a:pt x="9724" y="282368"/>
                      <a:pt x="10445" y="288850"/>
                      <a:pt x="10805" y="295694"/>
                    </a:cubicBezTo>
                    <a:cubicBezTo>
                      <a:pt x="11525" y="302537"/>
                      <a:pt x="11885" y="309380"/>
                      <a:pt x="12606" y="315863"/>
                    </a:cubicBezTo>
                    <a:cubicBezTo>
                      <a:pt x="13326" y="322345"/>
                      <a:pt x="14407" y="328108"/>
                      <a:pt x="14767" y="332430"/>
                    </a:cubicBezTo>
                    <a:cubicBezTo>
                      <a:pt x="16207" y="341434"/>
                      <a:pt x="16928" y="344676"/>
                      <a:pt x="16567" y="336032"/>
                    </a:cubicBezTo>
                    <a:cubicBezTo>
                      <a:pt x="15847" y="332070"/>
                      <a:pt x="15127" y="327388"/>
                      <a:pt x="14407" y="322706"/>
                    </a:cubicBezTo>
                    <a:cubicBezTo>
                      <a:pt x="14407" y="320185"/>
                      <a:pt x="13686" y="318024"/>
                      <a:pt x="13326" y="315502"/>
                    </a:cubicBezTo>
                    <a:cubicBezTo>
                      <a:pt x="13326" y="312981"/>
                      <a:pt x="12966" y="310460"/>
                      <a:pt x="12606" y="307939"/>
                    </a:cubicBezTo>
                    <a:cubicBezTo>
                      <a:pt x="11525" y="297494"/>
                      <a:pt x="10445" y="286329"/>
                      <a:pt x="9724" y="274804"/>
                    </a:cubicBezTo>
                    <a:cubicBezTo>
                      <a:pt x="9724" y="263279"/>
                      <a:pt x="9004" y="251394"/>
                      <a:pt x="9004" y="239508"/>
                    </a:cubicBezTo>
                    <a:cubicBezTo>
                      <a:pt x="9004" y="227623"/>
                      <a:pt x="9004" y="215737"/>
                      <a:pt x="9004" y="204933"/>
                    </a:cubicBezTo>
                    <a:lnTo>
                      <a:pt x="9004" y="219339"/>
                    </a:lnTo>
                    <a:cubicBezTo>
                      <a:pt x="9724" y="172518"/>
                      <a:pt x="6483" y="136862"/>
                      <a:pt x="7563" y="72393"/>
                    </a:cubicBezTo>
                    <a:cubicBezTo>
                      <a:pt x="7563" y="40338"/>
                      <a:pt x="8284" y="46101"/>
                      <a:pt x="9004" y="51863"/>
                    </a:cubicBezTo>
                    <a:cubicBezTo>
                      <a:pt x="9004" y="38177"/>
                      <a:pt x="8644" y="25572"/>
                      <a:pt x="8284" y="15847"/>
                    </a:cubicBezTo>
                    <a:cubicBezTo>
                      <a:pt x="8284" y="6483"/>
                      <a:pt x="8284" y="360"/>
                      <a:pt x="8284" y="360"/>
                    </a:cubicBezTo>
                    <a:close/>
                    <a:moveTo>
                      <a:pt x="8644" y="70232"/>
                    </a:moveTo>
                    <a:lnTo>
                      <a:pt x="8644" y="113091"/>
                    </a:lnTo>
                    <a:cubicBezTo>
                      <a:pt x="8644" y="103007"/>
                      <a:pt x="8644" y="86799"/>
                      <a:pt x="8644" y="70232"/>
                    </a:cubicBezTo>
                    <a:close/>
                  </a:path>
                </a:pathLst>
              </a:custGeom>
              <a:solidFill>
                <a:schemeClr val="accent2"/>
              </a:solidFill>
              <a:ln w="0" cap="flat">
                <a:noFill/>
                <a:prstDash val="solid"/>
                <a:miter/>
              </a:ln>
            </p:spPr>
            <p:txBody>
              <a:bodyPr rtlCol="0" anchor="ctr"/>
              <a:lstStyle/>
              <a:p>
                <a:endParaRPr lang="en-US" sz="744"/>
              </a:p>
            </p:txBody>
          </p:sp>
          <p:sp>
            <p:nvSpPr>
              <p:cNvPr id="3466" name="Freeform: Shape 3465">
                <a:extLst>
                  <a:ext uri="{FF2B5EF4-FFF2-40B4-BE49-F238E27FC236}">
                    <a16:creationId xmlns:a16="http://schemas.microsoft.com/office/drawing/2014/main" id="{725B8071-C1B1-243B-5382-EBE3850D3519}"/>
                  </a:ext>
                </a:extLst>
              </p:cNvPr>
              <p:cNvSpPr/>
              <p:nvPr/>
            </p:nvSpPr>
            <p:spPr>
              <a:xfrm>
                <a:off x="11790653" y="3955401"/>
                <a:ext cx="3601" cy="12965"/>
              </a:xfrm>
              <a:custGeom>
                <a:avLst/>
                <a:gdLst>
                  <a:gd name="connsiteX0" fmla="*/ 0 w 3601"/>
                  <a:gd name="connsiteY0" fmla="*/ 0 h 12965"/>
                  <a:gd name="connsiteX1" fmla="*/ 0 w 3601"/>
                  <a:gd name="connsiteY1" fmla="*/ 12966 h 12965"/>
                  <a:gd name="connsiteX2" fmla="*/ 0 w 3601"/>
                  <a:gd name="connsiteY2" fmla="*/ 0 h 12965"/>
                </a:gdLst>
                <a:ahLst/>
                <a:cxnLst>
                  <a:cxn ang="0">
                    <a:pos x="connsiteX0" y="connsiteY0"/>
                  </a:cxn>
                  <a:cxn ang="0">
                    <a:pos x="connsiteX1" y="connsiteY1"/>
                  </a:cxn>
                  <a:cxn ang="0">
                    <a:pos x="connsiteX2" y="connsiteY2"/>
                  </a:cxn>
                </a:cxnLst>
                <a:rect l="l" t="t" r="r" b="b"/>
                <a:pathLst>
                  <a:path w="3601" h="12965">
                    <a:moveTo>
                      <a:pt x="0" y="0"/>
                    </a:moveTo>
                    <a:cubicBezTo>
                      <a:pt x="0" y="4322"/>
                      <a:pt x="0" y="9364"/>
                      <a:pt x="0" y="12966"/>
                    </a:cubicBezTo>
                    <a:cubicBezTo>
                      <a:pt x="0" y="10085"/>
                      <a:pt x="0" y="5042"/>
                      <a:pt x="0" y="0"/>
                    </a:cubicBezTo>
                    <a:close/>
                  </a:path>
                </a:pathLst>
              </a:custGeom>
              <a:solidFill>
                <a:schemeClr val="accent2"/>
              </a:solidFill>
              <a:ln w="0" cap="flat">
                <a:noFill/>
                <a:prstDash val="solid"/>
                <a:miter/>
              </a:ln>
            </p:spPr>
            <p:txBody>
              <a:bodyPr rtlCol="0" anchor="ctr"/>
              <a:lstStyle/>
              <a:p>
                <a:endParaRPr lang="en-US" sz="744"/>
              </a:p>
            </p:txBody>
          </p:sp>
          <p:sp>
            <p:nvSpPr>
              <p:cNvPr id="3467" name="Freeform: Shape 3466">
                <a:extLst>
                  <a:ext uri="{FF2B5EF4-FFF2-40B4-BE49-F238E27FC236}">
                    <a16:creationId xmlns:a16="http://schemas.microsoft.com/office/drawing/2014/main" id="{10605B1A-3812-324F-19AF-28933FBBA95B}"/>
                  </a:ext>
                </a:extLst>
              </p:cNvPr>
              <p:cNvSpPr/>
              <p:nvPr/>
            </p:nvSpPr>
            <p:spPr>
              <a:xfrm>
                <a:off x="8697577" y="3167006"/>
                <a:ext cx="17647" cy="18368"/>
              </a:xfrm>
              <a:custGeom>
                <a:avLst/>
                <a:gdLst>
                  <a:gd name="connsiteX0" fmla="*/ 0 w 17647"/>
                  <a:gd name="connsiteY0" fmla="*/ 18368 h 18368"/>
                  <a:gd name="connsiteX1" fmla="*/ 17648 w 17647"/>
                  <a:gd name="connsiteY1" fmla="*/ 0 h 18368"/>
                  <a:gd name="connsiteX2" fmla="*/ 0 w 17647"/>
                  <a:gd name="connsiteY2" fmla="*/ 18368 h 18368"/>
                </a:gdLst>
                <a:ahLst/>
                <a:cxnLst>
                  <a:cxn ang="0">
                    <a:pos x="connsiteX0" y="connsiteY0"/>
                  </a:cxn>
                  <a:cxn ang="0">
                    <a:pos x="connsiteX1" y="connsiteY1"/>
                  </a:cxn>
                  <a:cxn ang="0">
                    <a:pos x="connsiteX2" y="connsiteY2"/>
                  </a:cxn>
                </a:cxnLst>
                <a:rect l="l" t="t" r="r" b="b"/>
                <a:pathLst>
                  <a:path w="17647" h="18368">
                    <a:moveTo>
                      <a:pt x="0" y="18368"/>
                    </a:moveTo>
                    <a:lnTo>
                      <a:pt x="17648" y="0"/>
                    </a:lnTo>
                    <a:cubicBezTo>
                      <a:pt x="10805" y="7203"/>
                      <a:pt x="5042" y="12966"/>
                      <a:pt x="0" y="18368"/>
                    </a:cubicBezTo>
                    <a:close/>
                  </a:path>
                </a:pathLst>
              </a:custGeom>
              <a:solidFill>
                <a:schemeClr val="accent2"/>
              </a:solidFill>
              <a:ln w="0" cap="flat">
                <a:noFill/>
                <a:prstDash val="solid"/>
                <a:miter/>
              </a:ln>
            </p:spPr>
            <p:txBody>
              <a:bodyPr rtlCol="0" anchor="ctr"/>
              <a:lstStyle/>
              <a:p>
                <a:endParaRPr lang="en-US" sz="744"/>
              </a:p>
            </p:txBody>
          </p:sp>
          <p:sp>
            <p:nvSpPr>
              <p:cNvPr id="3468" name="Freeform: Shape 3467">
                <a:extLst>
                  <a:ext uri="{FF2B5EF4-FFF2-40B4-BE49-F238E27FC236}">
                    <a16:creationId xmlns:a16="http://schemas.microsoft.com/office/drawing/2014/main" id="{2C46ABEB-DF86-F3C6-B9BC-2B5A7B4C5D62}"/>
                  </a:ext>
                </a:extLst>
              </p:cNvPr>
              <p:cNvSpPr/>
              <p:nvPr/>
            </p:nvSpPr>
            <p:spPr>
              <a:xfrm>
                <a:off x="9189199" y="2908049"/>
                <a:ext cx="37096" cy="5402"/>
              </a:xfrm>
              <a:custGeom>
                <a:avLst/>
                <a:gdLst>
                  <a:gd name="connsiteX0" fmla="*/ 0 w 37096"/>
                  <a:gd name="connsiteY0" fmla="*/ 5402 h 5402"/>
                  <a:gd name="connsiteX1" fmla="*/ 37097 w 37096"/>
                  <a:gd name="connsiteY1" fmla="*/ 0 h 5402"/>
                  <a:gd name="connsiteX2" fmla="*/ 0 w 37096"/>
                  <a:gd name="connsiteY2" fmla="*/ 5402 h 5402"/>
                </a:gdLst>
                <a:ahLst/>
                <a:cxnLst>
                  <a:cxn ang="0">
                    <a:pos x="connsiteX0" y="connsiteY0"/>
                  </a:cxn>
                  <a:cxn ang="0">
                    <a:pos x="connsiteX1" y="connsiteY1"/>
                  </a:cxn>
                  <a:cxn ang="0">
                    <a:pos x="connsiteX2" y="connsiteY2"/>
                  </a:cxn>
                </a:cxnLst>
                <a:rect l="l" t="t" r="r" b="b"/>
                <a:pathLst>
                  <a:path w="37096" h="5402">
                    <a:moveTo>
                      <a:pt x="0" y="5402"/>
                    </a:moveTo>
                    <a:lnTo>
                      <a:pt x="37097" y="0"/>
                    </a:lnTo>
                    <a:cubicBezTo>
                      <a:pt x="22330" y="1801"/>
                      <a:pt x="10805" y="3602"/>
                      <a:pt x="0" y="5402"/>
                    </a:cubicBezTo>
                    <a:close/>
                  </a:path>
                </a:pathLst>
              </a:custGeom>
              <a:solidFill>
                <a:schemeClr val="accent2"/>
              </a:solidFill>
              <a:ln w="0" cap="flat">
                <a:noFill/>
                <a:prstDash val="solid"/>
                <a:miter/>
              </a:ln>
            </p:spPr>
            <p:txBody>
              <a:bodyPr rtlCol="0" anchor="ctr"/>
              <a:lstStyle/>
              <a:p>
                <a:endParaRPr lang="en-US" sz="744"/>
              </a:p>
            </p:txBody>
          </p:sp>
          <p:sp>
            <p:nvSpPr>
              <p:cNvPr id="3469" name="Freeform: Shape 3468">
                <a:extLst>
                  <a:ext uri="{FF2B5EF4-FFF2-40B4-BE49-F238E27FC236}">
                    <a16:creationId xmlns:a16="http://schemas.microsoft.com/office/drawing/2014/main" id="{403461F5-1530-D5FD-149D-A5A8EC786C7D}"/>
                  </a:ext>
                </a:extLst>
              </p:cNvPr>
              <p:cNvSpPr/>
              <p:nvPr/>
            </p:nvSpPr>
            <p:spPr>
              <a:xfrm>
                <a:off x="11784170" y="3650344"/>
                <a:ext cx="1080" cy="6843"/>
              </a:xfrm>
              <a:custGeom>
                <a:avLst/>
                <a:gdLst>
                  <a:gd name="connsiteX0" fmla="*/ 1081 w 1080"/>
                  <a:gd name="connsiteY0" fmla="*/ 6843 h 6843"/>
                  <a:gd name="connsiteX1" fmla="*/ 1081 w 1080"/>
                  <a:gd name="connsiteY1" fmla="*/ 5763 h 6843"/>
                  <a:gd name="connsiteX2" fmla="*/ 0 w 1080"/>
                  <a:gd name="connsiteY2" fmla="*/ 0 h 6843"/>
                  <a:gd name="connsiteX3" fmla="*/ 1081 w 1080"/>
                  <a:gd name="connsiteY3" fmla="*/ 6843 h 6843"/>
                </a:gdLst>
                <a:ahLst/>
                <a:cxnLst>
                  <a:cxn ang="0">
                    <a:pos x="connsiteX0" y="connsiteY0"/>
                  </a:cxn>
                  <a:cxn ang="0">
                    <a:pos x="connsiteX1" y="connsiteY1"/>
                  </a:cxn>
                  <a:cxn ang="0">
                    <a:pos x="connsiteX2" y="connsiteY2"/>
                  </a:cxn>
                  <a:cxn ang="0">
                    <a:pos x="connsiteX3" y="connsiteY3"/>
                  </a:cxn>
                </a:cxnLst>
                <a:rect l="l" t="t" r="r" b="b"/>
                <a:pathLst>
                  <a:path w="1080" h="6843">
                    <a:moveTo>
                      <a:pt x="1081" y="6843"/>
                    </a:moveTo>
                    <a:lnTo>
                      <a:pt x="1081" y="5763"/>
                    </a:lnTo>
                    <a:cubicBezTo>
                      <a:pt x="721" y="3602"/>
                      <a:pt x="360" y="2161"/>
                      <a:pt x="0" y="0"/>
                    </a:cubicBezTo>
                    <a:lnTo>
                      <a:pt x="1081" y="6843"/>
                    </a:lnTo>
                    <a:close/>
                  </a:path>
                </a:pathLst>
              </a:custGeom>
              <a:solidFill>
                <a:schemeClr val="accent2"/>
              </a:solidFill>
              <a:ln w="0" cap="flat">
                <a:noFill/>
                <a:prstDash val="solid"/>
                <a:miter/>
              </a:ln>
            </p:spPr>
            <p:txBody>
              <a:bodyPr rtlCol="0" anchor="ctr"/>
              <a:lstStyle/>
              <a:p>
                <a:endParaRPr lang="en-US" sz="744"/>
              </a:p>
            </p:txBody>
          </p:sp>
          <p:sp>
            <p:nvSpPr>
              <p:cNvPr id="3470" name="Freeform: Shape 3469">
                <a:extLst>
                  <a:ext uri="{FF2B5EF4-FFF2-40B4-BE49-F238E27FC236}">
                    <a16:creationId xmlns:a16="http://schemas.microsoft.com/office/drawing/2014/main" id="{08B6180B-7422-9D6D-7660-FF4676AA52DE}"/>
                  </a:ext>
                </a:extLst>
              </p:cNvPr>
              <p:cNvSpPr/>
              <p:nvPr/>
            </p:nvSpPr>
            <p:spPr>
              <a:xfrm>
                <a:off x="10313626" y="2911650"/>
                <a:ext cx="20169" cy="720"/>
              </a:xfrm>
              <a:custGeom>
                <a:avLst/>
                <a:gdLst>
                  <a:gd name="connsiteX0" fmla="*/ 0 w 20169"/>
                  <a:gd name="connsiteY0" fmla="*/ 0 h 720"/>
                  <a:gd name="connsiteX1" fmla="*/ 20169 w 20169"/>
                  <a:gd name="connsiteY1" fmla="*/ 720 h 720"/>
                  <a:gd name="connsiteX2" fmla="*/ 0 w 20169"/>
                  <a:gd name="connsiteY2" fmla="*/ 0 h 720"/>
                </a:gdLst>
                <a:ahLst/>
                <a:cxnLst>
                  <a:cxn ang="0">
                    <a:pos x="connsiteX0" y="connsiteY0"/>
                  </a:cxn>
                  <a:cxn ang="0">
                    <a:pos x="connsiteX1" y="connsiteY1"/>
                  </a:cxn>
                  <a:cxn ang="0">
                    <a:pos x="connsiteX2" y="connsiteY2"/>
                  </a:cxn>
                </a:cxnLst>
                <a:rect l="l" t="t" r="r" b="b"/>
                <a:pathLst>
                  <a:path w="20169" h="720">
                    <a:moveTo>
                      <a:pt x="0" y="0"/>
                    </a:moveTo>
                    <a:cubicBezTo>
                      <a:pt x="5402" y="0"/>
                      <a:pt x="11885" y="360"/>
                      <a:pt x="20169" y="720"/>
                    </a:cubicBezTo>
                    <a:cubicBezTo>
                      <a:pt x="19089" y="720"/>
                      <a:pt x="11525" y="360"/>
                      <a:pt x="0" y="0"/>
                    </a:cubicBezTo>
                    <a:close/>
                  </a:path>
                </a:pathLst>
              </a:custGeom>
              <a:solidFill>
                <a:schemeClr val="accent2"/>
              </a:solidFill>
              <a:ln w="0" cap="flat">
                <a:noFill/>
                <a:prstDash val="solid"/>
                <a:miter/>
              </a:ln>
            </p:spPr>
            <p:txBody>
              <a:bodyPr rtlCol="0" anchor="ctr"/>
              <a:lstStyle/>
              <a:p>
                <a:endParaRPr lang="en-US" sz="744"/>
              </a:p>
            </p:txBody>
          </p:sp>
          <p:sp>
            <p:nvSpPr>
              <p:cNvPr id="3471" name="Freeform: Shape 3470">
                <a:extLst>
                  <a:ext uri="{FF2B5EF4-FFF2-40B4-BE49-F238E27FC236}">
                    <a16:creationId xmlns:a16="http://schemas.microsoft.com/office/drawing/2014/main" id="{161C114D-6F4A-502A-916A-5BA15191E454}"/>
                  </a:ext>
                </a:extLst>
              </p:cNvPr>
              <p:cNvSpPr/>
              <p:nvPr/>
            </p:nvSpPr>
            <p:spPr>
              <a:xfrm>
                <a:off x="9182356" y="2913811"/>
                <a:ext cx="6843" cy="1080"/>
              </a:xfrm>
              <a:custGeom>
                <a:avLst/>
                <a:gdLst>
                  <a:gd name="connsiteX0" fmla="*/ 0 w 6843"/>
                  <a:gd name="connsiteY0" fmla="*/ 720 h 1080"/>
                  <a:gd name="connsiteX1" fmla="*/ 2161 w 6843"/>
                  <a:gd name="connsiteY1" fmla="*/ 720 h 1080"/>
                  <a:gd name="connsiteX2" fmla="*/ 6843 w 6843"/>
                  <a:gd name="connsiteY2" fmla="*/ 0 h 1080"/>
                  <a:gd name="connsiteX3" fmla="*/ 0 w 6843"/>
                  <a:gd name="connsiteY3" fmla="*/ 1080 h 1080"/>
                </a:gdLst>
                <a:ahLst/>
                <a:cxnLst>
                  <a:cxn ang="0">
                    <a:pos x="connsiteX0" y="connsiteY0"/>
                  </a:cxn>
                  <a:cxn ang="0">
                    <a:pos x="connsiteX1" y="connsiteY1"/>
                  </a:cxn>
                  <a:cxn ang="0">
                    <a:pos x="connsiteX2" y="connsiteY2"/>
                  </a:cxn>
                  <a:cxn ang="0">
                    <a:pos x="connsiteX3" y="connsiteY3"/>
                  </a:cxn>
                </a:cxnLst>
                <a:rect l="l" t="t" r="r" b="b"/>
                <a:pathLst>
                  <a:path w="6843" h="1080">
                    <a:moveTo>
                      <a:pt x="0" y="720"/>
                    </a:moveTo>
                    <a:cubicBezTo>
                      <a:pt x="1080" y="720"/>
                      <a:pt x="1441" y="720"/>
                      <a:pt x="2161" y="720"/>
                    </a:cubicBezTo>
                    <a:cubicBezTo>
                      <a:pt x="3602" y="720"/>
                      <a:pt x="5042" y="360"/>
                      <a:pt x="6843" y="0"/>
                    </a:cubicBezTo>
                    <a:cubicBezTo>
                      <a:pt x="4682" y="0"/>
                      <a:pt x="2161" y="720"/>
                      <a:pt x="0" y="1080"/>
                    </a:cubicBezTo>
                    <a:close/>
                  </a:path>
                </a:pathLst>
              </a:custGeom>
              <a:solidFill>
                <a:schemeClr val="accent2"/>
              </a:solidFill>
              <a:ln w="0" cap="flat">
                <a:noFill/>
                <a:prstDash val="solid"/>
                <a:miter/>
              </a:ln>
            </p:spPr>
            <p:txBody>
              <a:bodyPr rtlCol="0" anchor="ctr"/>
              <a:lstStyle/>
              <a:p>
                <a:endParaRPr lang="en-US" sz="744"/>
              </a:p>
            </p:txBody>
          </p:sp>
          <p:sp>
            <p:nvSpPr>
              <p:cNvPr id="3472" name="Freeform: Shape 3471">
                <a:extLst>
                  <a:ext uri="{FF2B5EF4-FFF2-40B4-BE49-F238E27FC236}">
                    <a16:creationId xmlns:a16="http://schemas.microsoft.com/office/drawing/2014/main" id="{76DE7087-5472-DC66-E7E9-D335925B96FA}"/>
                  </a:ext>
                </a:extLst>
              </p:cNvPr>
              <p:cNvSpPr/>
              <p:nvPr/>
            </p:nvSpPr>
            <p:spPr>
              <a:xfrm>
                <a:off x="8543068" y="3388506"/>
                <a:ext cx="6482" cy="15126"/>
              </a:xfrm>
              <a:custGeom>
                <a:avLst/>
                <a:gdLst>
                  <a:gd name="connsiteX0" fmla="*/ 6483 w 6482"/>
                  <a:gd name="connsiteY0" fmla="*/ 0 h 15126"/>
                  <a:gd name="connsiteX1" fmla="*/ 0 w 6482"/>
                  <a:gd name="connsiteY1" fmla="*/ 15127 h 15126"/>
                  <a:gd name="connsiteX2" fmla="*/ 6483 w 6482"/>
                  <a:gd name="connsiteY2" fmla="*/ 0 h 15126"/>
                </a:gdLst>
                <a:ahLst/>
                <a:cxnLst>
                  <a:cxn ang="0">
                    <a:pos x="connsiteX0" y="connsiteY0"/>
                  </a:cxn>
                  <a:cxn ang="0">
                    <a:pos x="connsiteX1" y="connsiteY1"/>
                  </a:cxn>
                  <a:cxn ang="0">
                    <a:pos x="connsiteX2" y="connsiteY2"/>
                  </a:cxn>
                </a:cxnLst>
                <a:rect l="l" t="t" r="r" b="b"/>
                <a:pathLst>
                  <a:path w="6482" h="15126">
                    <a:moveTo>
                      <a:pt x="6483" y="0"/>
                    </a:moveTo>
                    <a:cubicBezTo>
                      <a:pt x="4322" y="5042"/>
                      <a:pt x="2161" y="9724"/>
                      <a:pt x="0" y="15127"/>
                    </a:cubicBezTo>
                    <a:cubicBezTo>
                      <a:pt x="3241" y="7924"/>
                      <a:pt x="5042" y="3602"/>
                      <a:pt x="6483" y="0"/>
                    </a:cubicBezTo>
                    <a:close/>
                  </a:path>
                </a:pathLst>
              </a:custGeom>
              <a:solidFill>
                <a:schemeClr val="accent2"/>
              </a:solidFill>
              <a:ln w="0" cap="flat">
                <a:noFill/>
                <a:prstDash val="solid"/>
                <a:miter/>
              </a:ln>
            </p:spPr>
            <p:txBody>
              <a:bodyPr rtlCol="0" anchor="ctr"/>
              <a:lstStyle/>
              <a:p>
                <a:endParaRPr lang="en-US" sz="744"/>
              </a:p>
            </p:txBody>
          </p:sp>
          <p:sp>
            <p:nvSpPr>
              <p:cNvPr id="3473" name="Freeform: Shape 3472">
                <a:extLst>
                  <a:ext uri="{FF2B5EF4-FFF2-40B4-BE49-F238E27FC236}">
                    <a16:creationId xmlns:a16="http://schemas.microsoft.com/office/drawing/2014/main" id="{973B2D80-AD6D-5157-F7E3-FD881D6D2258}"/>
                  </a:ext>
                </a:extLst>
              </p:cNvPr>
              <p:cNvSpPr/>
              <p:nvPr/>
            </p:nvSpPr>
            <p:spPr>
              <a:xfrm>
                <a:off x="8566838" y="3360413"/>
                <a:ext cx="6843" cy="14046"/>
              </a:xfrm>
              <a:custGeom>
                <a:avLst/>
                <a:gdLst>
                  <a:gd name="connsiteX0" fmla="*/ 6843 w 6843"/>
                  <a:gd name="connsiteY0" fmla="*/ 0 h 14046"/>
                  <a:gd name="connsiteX1" fmla="*/ 0 w 6843"/>
                  <a:gd name="connsiteY1" fmla="*/ 14046 h 14046"/>
                  <a:gd name="connsiteX2" fmla="*/ 6843 w 6843"/>
                  <a:gd name="connsiteY2" fmla="*/ 0 h 14046"/>
                </a:gdLst>
                <a:ahLst/>
                <a:cxnLst>
                  <a:cxn ang="0">
                    <a:pos x="connsiteX0" y="connsiteY0"/>
                  </a:cxn>
                  <a:cxn ang="0">
                    <a:pos x="connsiteX1" y="connsiteY1"/>
                  </a:cxn>
                  <a:cxn ang="0">
                    <a:pos x="connsiteX2" y="connsiteY2"/>
                  </a:cxn>
                </a:cxnLst>
                <a:rect l="l" t="t" r="r" b="b"/>
                <a:pathLst>
                  <a:path w="6843" h="14046">
                    <a:moveTo>
                      <a:pt x="6843" y="0"/>
                    </a:moveTo>
                    <a:cubicBezTo>
                      <a:pt x="4322" y="5402"/>
                      <a:pt x="1801" y="10445"/>
                      <a:pt x="0" y="14046"/>
                    </a:cubicBezTo>
                    <a:lnTo>
                      <a:pt x="6843" y="0"/>
                    </a:lnTo>
                    <a:close/>
                  </a:path>
                </a:pathLst>
              </a:custGeom>
              <a:solidFill>
                <a:schemeClr val="accent2"/>
              </a:solidFill>
              <a:ln w="0" cap="flat">
                <a:noFill/>
                <a:prstDash val="solid"/>
                <a:miter/>
              </a:ln>
            </p:spPr>
            <p:txBody>
              <a:bodyPr rtlCol="0" anchor="ctr"/>
              <a:lstStyle/>
              <a:p>
                <a:endParaRPr lang="en-US" sz="744"/>
              </a:p>
            </p:txBody>
          </p:sp>
          <p:sp>
            <p:nvSpPr>
              <p:cNvPr id="3474" name="Freeform: Shape 3473">
                <a:extLst>
                  <a:ext uri="{FF2B5EF4-FFF2-40B4-BE49-F238E27FC236}">
                    <a16:creationId xmlns:a16="http://schemas.microsoft.com/office/drawing/2014/main" id="{642551D0-760E-9BE8-E6F4-642597DA47F6}"/>
                  </a:ext>
                </a:extLst>
              </p:cNvPr>
              <p:cNvSpPr/>
              <p:nvPr/>
            </p:nvSpPr>
            <p:spPr>
              <a:xfrm>
                <a:off x="8470675" y="4213278"/>
                <a:ext cx="160" cy="33495"/>
              </a:xfrm>
              <a:custGeom>
                <a:avLst/>
                <a:gdLst>
                  <a:gd name="connsiteX0" fmla="*/ 0 w 160"/>
                  <a:gd name="connsiteY0" fmla="*/ 0 h 33495"/>
                  <a:gd name="connsiteX1" fmla="*/ 0 w 160"/>
                  <a:gd name="connsiteY1" fmla="*/ 33495 h 33495"/>
                  <a:gd name="connsiteX2" fmla="*/ 0 w 160"/>
                  <a:gd name="connsiteY2" fmla="*/ 0 h 33495"/>
                </a:gdLst>
                <a:ahLst/>
                <a:cxnLst>
                  <a:cxn ang="0">
                    <a:pos x="connsiteX0" y="connsiteY0"/>
                  </a:cxn>
                  <a:cxn ang="0">
                    <a:pos x="connsiteX1" y="connsiteY1"/>
                  </a:cxn>
                  <a:cxn ang="0">
                    <a:pos x="connsiteX2" y="connsiteY2"/>
                  </a:cxn>
                </a:cxnLst>
                <a:rect l="l" t="t" r="r" b="b"/>
                <a:pathLst>
                  <a:path w="160" h="33495">
                    <a:moveTo>
                      <a:pt x="0" y="0"/>
                    </a:moveTo>
                    <a:lnTo>
                      <a:pt x="0" y="33495"/>
                    </a:lnTo>
                    <a:cubicBezTo>
                      <a:pt x="360" y="16928"/>
                      <a:pt x="0" y="7203"/>
                      <a:pt x="0" y="0"/>
                    </a:cubicBezTo>
                    <a:close/>
                  </a:path>
                </a:pathLst>
              </a:custGeom>
              <a:solidFill>
                <a:schemeClr val="accent2"/>
              </a:solidFill>
              <a:ln w="0" cap="flat">
                <a:noFill/>
                <a:prstDash val="solid"/>
                <a:miter/>
              </a:ln>
            </p:spPr>
            <p:txBody>
              <a:bodyPr rtlCol="0" anchor="ctr"/>
              <a:lstStyle/>
              <a:p>
                <a:endParaRPr lang="en-US" sz="744"/>
              </a:p>
            </p:txBody>
          </p:sp>
          <p:sp>
            <p:nvSpPr>
              <p:cNvPr id="3475" name="Freeform: Shape 3474">
                <a:extLst>
                  <a:ext uri="{FF2B5EF4-FFF2-40B4-BE49-F238E27FC236}">
                    <a16:creationId xmlns:a16="http://schemas.microsoft.com/office/drawing/2014/main" id="{E38BACFB-DA5E-A829-5158-71E2521BAE2E}"/>
                  </a:ext>
                </a:extLst>
              </p:cNvPr>
              <p:cNvSpPr/>
              <p:nvPr/>
            </p:nvSpPr>
            <p:spPr>
              <a:xfrm>
                <a:off x="8532263" y="3441365"/>
                <a:ext cx="1788" cy="5486"/>
              </a:xfrm>
              <a:custGeom>
                <a:avLst/>
                <a:gdLst>
                  <a:gd name="connsiteX0" fmla="*/ 1441 w 1788"/>
                  <a:gd name="connsiteY0" fmla="*/ 445 h 5486"/>
                  <a:gd name="connsiteX1" fmla="*/ 0 w 1788"/>
                  <a:gd name="connsiteY1" fmla="*/ 5487 h 5486"/>
                  <a:gd name="connsiteX2" fmla="*/ 1441 w 1788"/>
                  <a:gd name="connsiteY2" fmla="*/ 445 h 5486"/>
                </a:gdLst>
                <a:ahLst/>
                <a:cxnLst>
                  <a:cxn ang="0">
                    <a:pos x="connsiteX0" y="connsiteY0"/>
                  </a:cxn>
                  <a:cxn ang="0">
                    <a:pos x="connsiteX1" y="connsiteY1"/>
                  </a:cxn>
                  <a:cxn ang="0">
                    <a:pos x="connsiteX2" y="connsiteY2"/>
                  </a:cxn>
                </a:cxnLst>
                <a:rect l="l" t="t" r="r" b="b"/>
                <a:pathLst>
                  <a:path w="1788" h="5486">
                    <a:moveTo>
                      <a:pt x="1441" y="445"/>
                    </a:moveTo>
                    <a:cubicBezTo>
                      <a:pt x="720" y="2245"/>
                      <a:pt x="360" y="4406"/>
                      <a:pt x="0" y="5487"/>
                    </a:cubicBezTo>
                    <a:cubicBezTo>
                      <a:pt x="1801" y="1165"/>
                      <a:pt x="2161" y="-996"/>
                      <a:pt x="1441" y="445"/>
                    </a:cubicBezTo>
                    <a:close/>
                  </a:path>
                </a:pathLst>
              </a:custGeom>
              <a:solidFill>
                <a:schemeClr val="accent2"/>
              </a:solidFill>
              <a:ln w="0" cap="flat">
                <a:noFill/>
                <a:prstDash val="solid"/>
                <a:miter/>
              </a:ln>
            </p:spPr>
            <p:txBody>
              <a:bodyPr rtlCol="0" anchor="ctr"/>
              <a:lstStyle/>
              <a:p>
                <a:endParaRPr lang="en-US" sz="744"/>
              </a:p>
            </p:txBody>
          </p:sp>
          <p:sp>
            <p:nvSpPr>
              <p:cNvPr id="3476" name="Freeform: Shape 3475">
                <a:extLst>
                  <a:ext uri="{FF2B5EF4-FFF2-40B4-BE49-F238E27FC236}">
                    <a16:creationId xmlns:a16="http://schemas.microsoft.com/office/drawing/2014/main" id="{65770ED0-F5C2-D479-A42C-D0D07F60194B}"/>
                  </a:ext>
                </a:extLst>
              </p:cNvPr>
              <p:cNvSpPr/>
              <p:nvPr/>
            </p:nvSpPr>
            <p:spPr>
              <a:xfrm>
                <a:off x="11781289" y="4165736"/>
                <a:ext cx="3601" cy="2881"/>
              </a:xfrm>
              <a:custGeom>
                <a:avLst/>
                <a:gdLst>
                  <a:gd name="connsiteX0" fmla="*/ 0 w 3601"/>
                  <a:gd name="connsiteY0" fmla="*/ 2881 h 2881"/>
                  <a:gd name="connsiteX1" fmla="*/ 0 w 3601"/>
                  <a:gd name="connsiteY1" fmla="*/ 720 h 2881"/>
                  <a:gd name="connsiteX2" fmla="*/ 0 w 3601"/>
                  <a:gd name="connsiteY2" fmla="*/ 0 h 2881"/>
                  <a:gd name="connsiteX3" fmla="*/ 0 w 3601"/>
                  <a:gd name="connsiteY3" fmla="*/ 2881 h 2881"/>
                </a:gdLst>
                <a:ahLst/>
                <a:cxnLst>
                  <a:cxn ang="0">
                    <a:pos x="connsiteX0" y="connsiteY0"/>
                  </a:cxn>
                  <a:cxn ang="0">
                    <a:pos x="connsiteX1" y="connsiteY1"/>
                  </a:cxn>
                  <a:cxn ang="0">
                    <a:pos x="connsiteX2" y="connsiteY2"/>
                  </a:cxn>
                  <a:cxn ang="0">
                    <a:pos x="connsiteX3" y="connsiteY3"/>
                  </a:cxn>
                </a:cxnLst>
                <a:rect l="l" t="t" r="r" b="b"/>
                <a:pathLst>
                  <a:path w="3601" h="2881">
                    <a:moveTo>
                      <a:pt x="0" y="2881"/>
                    </a:moveTo>
                    <a:cubicBezTo>
                      <a:pt x="0" y="2161"/>
                      <a:pt x="0" y="1441"/>
                      <a:pt x="0" y="720"/>
                    </a:cubicBezTo>
                    <a:lnTo>
                      <a:pt x="0" y="0"/>
                    </a:lnTo>
                    <a:cubicBezTo>
                      <a:pt x="0" y="0"/>
                      <a:pt x="0" y="2881"/>
                      <a:pt x="0" y="2881"/>
                    </a:cubicBezTo>
                    <a:close/>
                  </a:path>
                </a:pathLst>
              </a:custGeom>
              <a:solidFill>
                <a:schemeClr val="accent2"/>
              </a:solidFill>
              <a:ln w="0" cap="flat">
                <a:noFill/>
                <a:prstDash val="solid"/>
                <a:miter/>
              </a:ln>
            </p:spPr>
            <p:txBody>
              <a:bodyPr rtlCol="0" anchor="ctr"/>
              <a:lstStyle/>
              <a:p>
                <a:endParaRPr lang="en-US" sz="744"/>
              </a:p>
            </p:txBody>
          </p:sp>
          <p:sp>
            <p:nvSpPr>
              <p:cNvPr id="3477" name="Freeform: Shape 3476">
                <a:extLst>
                  <a:ext uri="{FF2B5EF4-FFF2-40B4-BE49-F238E27FC236}">
                    <a16:creationId xmlns:a16="http://schemas.microsoft.com/office/drawing/2014/main" id="{293C4C5E-2F63-ED86-E7A6-C799F4F3E95A}"/>
                  </a:ext>
                </a:extLst>
              </p:cNvPr>
              <p:cNvSpPr/>
              <p:nvPr/>
            </p:nvSpPr>
            <p:spPr>
              <a:xfrm>
                <a:off x="11785971" y="4250014"/>
                <a:ext cx="3601" cy="29533"/>
              </a:xfrm>
              <a:custGeom>
                <a:avLst/>
                <a:gdLst>
                  <a:gd name="connsiteX0" fmla="*/ 0 w 3601"/>
                  <a:gd name="connsiteY0" fmla="*/ 0 h 29533"/>
                  <a:gd name="connsiteX1" fmla="*/ 0 w 3601"/>
                  <a:gd name="connsiteY1" fmla="*/ 29533 h 29533"/>
                  <a:gd name="connsiteX2" fmla="*/ 0 w 3601"/>
                  <a:gd name="connsiteY2" fmla="*/ 0 h 29533"/>
                </a:gdLst>
                <a:ahLst/>
                <a:cxnLst>
                  <a:cxn ang="0">
                    <a:pos x="connsiteX0" y="connsiteY0"/>
                  </a:cxn>
                  <a:cxn ang="0">
                    <a:pos x="connsiteX1" y="connsiteY1"/>
                  </a:cxn>
                  <a:cxn ang="0">
                    <a:pos x="connsiteX2" y="connsiteY2"/>
                  </a:cxn>
                </a:cxnLst>
                <a:rect l="l" t="t" r="r" b="b"/>
                <a:pathLst>
                  <a:path w="3601" h="29533">
                    <a:moveTo>
                      <a:pt x="0" y="0"/>
                    </a:moveTo>
                    <a:cubicBezTo>
                      <a:pt x="0" y="9724"/>
                      <a:pt x="0" y="19449"/>
                      <a:pt x="0" y="29533"/>
                    </a:cubicBezTo>
                    <a:cubicBezTo>
                      <a:pt x="0" y="18728"/>
                      <a:pt x="0" y="7924"/>
                      <a:pt x="0" y="0"/>
                    </a:cubicBezTo>
                    <a:close/>
                  </a:path>
                </a:pathLst>
              </a:custGeom>
              <a:solidFill>
                <a:schemeClr val="accent2"/>
              </a:solidFill>
              <a:ln w="0" cap="flat">
                <a:noFill/>
                <a:prstDash val="solid"/>
                <a:miter/>
              </a:ln>
            </p:spPr>
            <p:txBody>
              <a:bodyPr rtlCol="0" anchor="ctr"/>
              <a:lstStyle/>
              <a:p>
                <a:endParaRPr lang="en-US" sz="744"/>
              </a:p>
            </p:txBody>
          </p:sp>
          <p:sp>
            <p:nvSpPr>
              <p:cNvPr id="3478" name="Freeform: Shape 3477">
                <a:extLst>
                  <a:ext uri="{FF2B5EF4-FFF2-40B4-BE49-F238E27FC236}">
                    <a16:creationId xmlns:a16="http://schemas.microsoft.com/office/drawing/2014/main" id="{EF075EBC-CF8B-3146-FD64-B93EF64C697D}"/>
                  </a:ext>
                </a:extLst>
              </p:cNvPr>
              <p:cNvSpPr/>
              <p:nvPr/>
            </p:nvSpPr>
            <p:spPr>
              <a:xfrm>
                <a:off x="10800566" y="2916136"/>
                <a:ext cx="30418" cy="1636"/>
              </a:xfrm>
              <a:custGeom>
                <a:avLst/>
                <a:gdLst>
                  <a:gd name="connsiteX0" fmla="*/ 0 w 30418"/>
                  <a:gd name="connsiteY0" fmla="*/ 196 h 1636"/>
                  <a:gd name="connsiteX1" fmla="*/ 19809 w 30418"/>
                  <a:gd name="connsiteY1" fmla="*/ 1637 h 1636"/>
                  <a:gd name="connsiteX2" fmla="*/ 0 w 30418"/>
                  <a:gd name="connsiteY2" fmla="*/ 196 h 1636"/>
                </a:gdLst>
                <a:ahLst/>
                <a:cxnLst>
                  <a:cxn ang="0">
                    <a:pos x="connsiteX0" y="connsiteY0"/>
                  </a:cxn>
                  <a:cxn ang="0">
                    <a:pos x="connsiteX1" y="connsiteY1"/>
                  </a:cxn>
                  <a:cxn ang="0">
                    <a:pos x="connsiteX2" y="connsiteY2"/>
                  </a:cxn>
                </a:cxnLst>
                <a:rect l="l" t="t" r="r" b="b"/>
                <a:pathLst>
                  <a:path w="30418" h="1636">
                    <a:moveTo>
                      <a:pt x="0" y="196"/>
                    </a:moveTo>
                    <a:cubicBezTo>
                      <a:pt x="9004" y="556"/>
                      <a:pt x="29533" y="1277"/>
                      <a:pt x="19809" y="1637"/>
                    </a:cubicBezTo>
                    <a:cubicBezTo>
                      <a:pt x="36737" y="917"/>
                      <a:pt x="35656" y="-524"/>
                      <a:pt x="0" y="196"/>
                    </a:cubicBezTo>
                    <a:close/>
                  </a:path>
                </a:pathLst>
              </a:custGeom>
              <a:solidFill>
                <a:schemeClr val="accent2"/>
              </a:solidFill>
              <a:ln w="0" cap="flat">
                <a:noFill/>
                <a:prstDash val="solid"/>
                <a:miter/>
              </a:ln>
            </p:spPr>
            <p:txBody>
              <a:bodyPr rtlCol="0" anchor="ctr"/>
              <a:lstStyle/>
              <a:p>
                <a:endParaRPr lang="en-US" sz="744"/>
              </a:p>
            </p:txBody>
          </p:sp>
          <p:sp>
            <p:nvSpPr>
              <p:cNvPr id="3479" name="Freeform: Shape 3478">
                <a:extLst>
                  <a:ext uri="{FF2B5EF4-FFF2-40B4-BE49-F238E27FC236}">
                    <a16:creationId xmlns:a16="http://schemas.microsoft.com/office/drawing/2014/main" id="{7324D503-70A8-EB30-9851-C90AAEFC9DD7}"/>
                  </a:ext>
                </a:extLst>
              </p:cNvPr>
              <p:cNvSpPr/>
              <p:nvPr/>
            </p:nvSpPr>
            <p:spPr>
              <a:xfrm>
                <a:off x="11762200" y="4004013"/>
                <a:ext cx="1080" cy="19819"/>
              </a:xfrm>
              <a:custGeom>
                <a:avLst/>
                <a:gdLst>
                  <a:gd name="connsiteX0" fmla="*/ 0 w 1080"/>
                  <a:gd name="connsiteY0" fmla="*/ 1091 h 19819"/>
                  <a:gd name="connsiteX1" fmla="*/ 1081 w 1080"/>
                  <a:gd name="connsiteY1" fmla="*/ 19819 h 19819"/>
                  <a:gd name="connsiteX2" fmla="*/ 0 w 1080"/>
                  <a:gd name="connsiteY2" fmla="*/ 1091 h 19819"/>
                </a:gdLst>
                <a:ahLst/>
                <a:cxnLst>
                  <a:cxn ang="0">
                    <a:pos x="connsiteX0" y="connsiteY0"/>
                  </a:cxn>
                  <a:cxn ang="0">
                    <a:pos x="connsiteX1" y="connsiteY1"/>
                  </a:cxn>
                  <a:cxn ang="0">
                    <a:pos x="connsiteX2" y="connsiteY2"/>
                  </a:cxn>
                </a:cxnLst>
                <a:rect l="l" t="t" r="r" b="b"/>
                <a:pathLst>
                  <a:path w="1080" h="19819">
                    <a:moveTo>
                      <a:pt x="0" y="1091"/>
                    </a:moveTo>
                    <a:cubicBezTo>
                      <a:pt x="360" y="6493"/>
                      <a:pt x="720" y="12976"/>
                      <a:pt x="1081" y="19819"/>
                    </a:cubicBezTo>
                    <a:cubicBezTo>
                      <a:pt x="720" y="7574"/>
                      <a:pt x="360" y="-3591"/>
                      <a:pt x="0" y="1091"/>
                    </a:cubicBezTo>
                    <a:close/>
                  </a:path>
                </a:pathLst>
              </a:custGeom>
              <a:solidFill>
                <a:schemeClr val="accent2"/>
              </a:solidFill>
              <a:ln w="0" cap="flat">
                <a:noFill/>
                <a:prstDash val="solid"/>
                <a:miter/>
              </a:ln>
            </p:spPr>
            <p:txBody>
              <a:bodyPr rtlCol="0" anchor="ctr"/>
              <a:lstStyle/>
              <a:p>
                <a:endParaRPr lang="en-US" sz="744"/>
              </a:p>
            </p:txBody>
          </p:sp>
          <p:sp>
            <p:nvSpPr>
              <p:cNvPr id="3480" name="Freeform: Shape 3479">
                <a:extLst>
                  <a:ext uri="{FF2B5EF4-FFF2-40B4-BE49-F238E27FC236}">
                    <a16:creationId xmlns:a16="http://schemas.microsoft.com/office/drawing/2014/main" id="{2623CA99-F7BC-FF3F-180A-FFD809D1A22C}"/>
                  </a:ext>
                </a:extLst>
              </p:cNvPr>
              <p:cNvSpPr/>
              <p:nvPr/>
            </p:nvSpPr>
            <p:spPr>
              <a:xfrm>
                <a:off x="11763281" y="4023832"/>
                <a:ext cx="720" cy="18008"/>
              </a:xfrm>
              <a:custGeom>
                <a:avLst/>
                <a:gdLst>
                  <a:gd name="connsiteX0" fmla="*/ 0 w 720"/>
                  <a:gd name="connsiteY0" fmla="*/ 0 h 18008"/>
                  <a:gd name="connsiteX1" fmla="*/ 720 w 720"/>
                  <a:gd name="connsiteY1" fmla="*/ 18008 h 18008"/>
                  <a:gd name="connsiteX2" fmla="*/ 0 w 720"/>
                  <a:gd name="connsiteY2" fmla="*/ 0 h 18008"/>
                </a:gdLst>
                <a:ahLst/>
                <a:cxnLst>
                  <a:cxn ang="0">
                    <a:pos x="connsiteX0" y="connsiteY0"/>
                  </a:cxn>
                  <a:cxn ang="0">
                    <a:pos x="connsiteX1" y="connsiteY1"/>
                  </a:cxn>
                  <a:cxn ang="0">
                    <a:pos x="connsiteX2" y="connsiteY2"/>
                  </a:cxn>
                </a:cxnLst>
                <a:rect l="l" t="t" r="r" b="b"/>
                <a:pathLst>
                  <a:path w="720" h="18008">
                    <a:moveTo>
                      <a:pt x="0" y="0"/>
                    </a:moveTo>
                    <a:cubicBezTo>
                      <a:pt x="0" y="6123"/>
                      <a:pt x="360" y="12606"/>
                      <a:pt x="720" y="18008"/>
                    </a:cubicBezTo>
                    <a:cubicBezTo>
                      <a:pt x="720" y="11525"/>
                      <a:pt x="360" y="5402"/>
                      <a:pt x="0" y="0"/>
                    </a:cubicBezTo>
                    <a:close/>
                  </a:path>
                </a:pathLst>
              </a:custGeom>
              <a:solidFill>
                <a:schemeClr val="accent2"/>
              </a:solidFill>
              <a:ln w="0" cap="flat">
                <a:noFill/>
                <a:prstDash val="solid"/>
                <a:miter/>
              </a:ln>
            </p:spPr>
            <p:txBody>
              <a:bodyPr rtlCol="0" anchor="ctr"/>
              <a:lstStyle/>
              <a:p>
                <a:endParaRPr lang="en-US" sz="744"/>
              </a:p>
            </p:txBody>
          </p:sp>
          <p:sp>
            <p:nvSpPr>
              <p:cNvPr id="3481" name="Freeform: Shape 3480">
                <a:extLst>
                  <a:ext uri="{FF2B5EF4-FFF2-40B4-BE49-F238E27FC236}">
                    <a16:creationId xmlns:a16="http://schemas.microsoft.com/office/drawing/2014/main" id="{BC7CA71E-84E8-CD4A-90BC-539DFD953EFC}"/>
                  </a:ext>
                </a:extLst>
              </p:cNvPr>
              <p:cNvSpPr/>
              <p:nvPr/>
            </p:nvSpPr>
            <p:spPr>
              <a:xfrm>
                <a:off x="10564660" y="2941544"/>
                <a:ext cx="10084" cy="360"/>
              </a:xfrm>
              <a:custGeom>
                <a:avLst/>
                <a:gdLst>
                  <a:gd name="connsiteX0" fmla="*/ 10085 w 10084"/>
                  <a:gd name="connsiteY0" fmla="*/ 360 h 360"/>
                  <a:gd name="connsiteX1" fmla="*/ 0 w 10084"/>
                  <a:gd name="connsiteY1" fmla="*/ 0 h 360"/>
                  <a:gd name="connsiteX2" fmla="*/ 10085 w 10084"/>
                  <a:gd name="connsiteY2" fmla="*/ 360 h 360"/>
                </a:gdLst>
                <a:ahLst/>
                <a:cxnLst>
                  <a:cxn ang="0">
                    <a:pos x="connsiteX0" y="connsiteY0"/>
                  </a:cxn>
                  <a:cxn ang="0">
                    <a:pos x="connsiteX1" y="connsiteY1"/>
                  </a:cxn>
                  <a:cxn ang="0">
                    <a:pos x="connsiteX2" y="connsiteY2"/>
                  </a:cxn>
                </a:cxnLst>
                <a:rect l="l" t="t" r="r" b="b"/>
                <a:pathLst>
                  <a:path w="10084" h="360">
                    <a:moveTo>
                      <a:pt x="10085" y="360"/>
                    </a:moveTo>
                    <a:cubicBezTo>
                      <a:pt x="7924" y="360"/>
                      <a:pt x="4322" y="0"/>
                      <a:pt x="0" y="0"/>
                    </a:cubicBezTo>
                    <a:cubicBezTo>
                      <a:pt x="1441" y="360"/>
                      <a:pt x="5042" y="360"/>
                      <a:pt x="10085" y="360"/>
                    </a:cubicBezTo>
                    <a:close/>
                  </a:path>
                </a:pathLst>
              </a:custGeom>
              <a:solidFill>
                <a:schemeClr val="accent2"/>
              </a:solidFill>
              <a:ln w="0" cap="flat">
                <a:noFill/>
                <a:prstDash val="solid"/>
                <a:miter/>
              </a:ln>
            </p:spPr>
            <p:txBody>
              <a:bodyPr rtlCol="0" anchor="ctr"/>
              <a:lstStyle/>
              <a:p>
                <a:endParaRPr lang="en-US" sz="744"/>
              </a:p>
            </p:txBody>
          </p:sp>
          <p:sp>
            <p:nvSpPr>
              <p:cNvPr id="3482" name="Freeform: Shape 3481">
                <a:extLst>
                  <a:ext uri="{FF2B5EF4-FFF2-40B4-BE49-F238E27FC236}">
                    <a16:creationId xmlns:a16="http://schemas.microsoft.com/office/drawing/2014/main" id="{F0FFD26C-063C-A184-1BB5-AD1716D4B3D0}"/>
                  </a:ext>
                </a:extLst>
              </p:cNvPr>
              <p:cNvSpPr/>
              <p:nvPr/>
            </p:nvSpPr>
            <p:spPr>
              <a:xfrm>
                <a:off x="11785250" y="4173300"/>
                <a:ext cx="10084" cy="267163"/>
              </a:xfrm>
              <a:custGeom>
                <a:avLst/>
                <a:gdLst>
                  <a:gd name="connsiteX0" fmla="*/ 360 w 10084"/>
                  <a:gd name="connsiteY0" fmla="*/ 130019 h 267163"/>
                  <a:gd name="connsiteX1" fmla="*/ 2881 w 10084"/>
                  <a:gd name="connsiteY1" fmla="*/ 155590 h 267163"/>
                  <a:gd name="connsiteX2" fmla="*/ 4322 w 10084"/>
                  <a:gd name="connsiteY2" fmla="*/ 253554 h 267163"/>
                  <a:gd name="connsiteX3" fmla="*/ 6483 w 10084"/>
                  <a:gd name="connsiteY3" fmla="*/ 257516 h 267163"/>
                  <a:gd name="connsiteX4" fmla="*/ 5763 w 10084"/>
                  <a:gd name="connsiteY4" fmla="*/ 202771 h 267163"/>
                  <a:gd name="connsiteX5" fmla="*/ 7203 w 10084"/>
                  <a:gd name="connsiteY5" fmla="*/ 255715 h 267163"/>
                  <a:gd name="connsiteX6" fmla="*/ 10084 w 10084"/>
                  <a:gd name="connsiteY6" fmla="*/ 250673 h 267163"/>
                  <a:gd name="connsiteX7" fmla="*/ 5042 w 10084"/>
                  <a:gd name="connsiteY7" fmla="*/ 0 h 267163"/>
                  <a:gd name="connsiteX8" fmla="*/ 5042 w 10084"/>
                  <a:gd name="connsiteY8" fmla="*/ 174319 h 267163"/>
                  <a:gd name="connsiteX9" fmla="*/ 3242 w 10084"/>
                  <a:gd name="connsiteY9" fmla="*/ 153789 h 267163"/>
                  <a:gd name="connsiteX10" fmla="*/ 3962 w 10084"/>
                  <a:gd name="connsiteY10" fmla="*/ 10805 h 267163"/>
                  <a:gd name="connsiteX11" fmla="*/ 2881 w 10084"/>
                  <a:gd name="connsiteY11" fmla="*/ 132180 h 267163"/>
                  <a:gd name="connsiteX12" fmla="*/ 360 w 10084"/>
                  <a:gd name="connsiteY12" fmla="*/ 106248 h 267163"/>
                  <a:gd name="connsiteX13" fmla="*/ 0 w 10084"/>
                  <a:gd name="connsiteY13" fmla="*/ 130019 h 2671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084" h="267163">
                    <a:moveTo>
                      <a:pt x="360" y="130019"/>
                    </a:moveTo>
                    <a:cubicBezTo>
                      <a:pt x="1080" y="135421"/>
                      <a:pt x="2521" y="263279"/>
                      <a:pt x="2881" y="155590"/>
                    </a:cubicBezTo>
                    <a:cubicBezTo>
                      <a:pt x="5042" y="159912"/>
                      <a:pt x="3962" y="224741"/>
                      <a:pt x="4322" y="253554"/>
                    </a:cubicBezTo>
                    <a:cubicBezTo>
                      <a:pt x="4682" y="232665"/>
                      <a:pt x="5763" y="263999"/>
                      <a:pt x="6483" y="257516"/>
                    </a:cubicBezTo>
                    <a:cubicBezTo>
                      <a:pt x="6483" y="243110"/>
                      <a:pt x="5402" y="226182"/>
                      <a:pt x="5763" y="202771"/>
                    </a:cubicBezTo>
                    <a:cubicBezTo>
                      <a:pt x="6843" y="191967"/>
                      <a:pt x="7563" y="227623"/>
                      <a:pt x="7203" y="255715"/>
                    </a:cubicBezTo>
                    <a:cubicBezTo>
                      <a:pt x="8283" y="221500"/>
                      <a:pt x="9004" y="299295"/>
                      <a:pt x="10084" y="250673"/>
                    </a:cubicBezTo>
                    <a:cubicBezTo>
                      <a:pt x="9364" y="146586"/>
                      <a:pt x="8283" y="73113"/>
                      <a:pt x="5042" y="0"/>
                    </a:cubicBezTo>
                    <a:cubicBezTo>
                      <a:pt x="5763" y="59427"/>
                      <a:pt x="6123" y="125697"/>
                      <a:pt x="5042" y="174319"/>
                    </a:cubicBezTo>
                    <a:lnTo>
                      <a:pt x="3242" y="153789"/>
                    </a:lnTo>
                    <a:cubicBezTo>
                      <a:pt x="5042" y="98685"/>
                      <a:pt x="3602" y="64829"/>
                      <a:pt x="3962" y="10805"/>
                    </a:cubicBezTo>
                    <a:lnTo>
                      <a:pt x="2881" y="132180"/>
                    </a:lnTo>
                    <a:cubicBezTo>
                      <a:pt x="1080" y="189085"/>
                      <a:pt x="720" y="150908"/>
                      <a:pt x="360" y="106248"/>
                    </a:cubicBezTo>
                    <a:cubicBezTo>
                      <a:pt x="360" y="117413"/>
                      <a:pt x="360" y="127137"/>
                      <a:pt x="0" y="130019"/>
                    </a:cubicBezTo>
                    <a:close/>
                  </a:path>
                </a:pathLst>
              </a:custGeom>
              <a:solidFill>
                <a:schemeClr val="accent2"/>
              </a:solidFill>
              <a:ln w="0" cap="flat">
                <a:noFill/>
                <a:prstDash val="solid"/>
                <a:miter/>
              </a:ln>
            </p:spPr>
            <p:txBody>
              <a:bodyPr rtlCol="0" anchor="ctr"/>
              <a:lstStyle/>
              <a:p>
                <a:endParaRPr lang="en-US" sz="744"/>
              </a:p>
            </p:txBody>
          </p:sp>
          <p:sp>
            <p:nvSpPr>
              <p:cNvPr id="3483" name="Freeform: Shape 3482">
                <a:extLst>
                  <a:ext uri="{FF2B5EF4-FFF2-40B4-BE49-F238E27FC236}">
                    <a16:creationId xmlns:a16="http://schemas.microsoft.com/office/drawing/2014/main" id="{E1A43EBE-D959-5DB6-5CB5-5C6893A0D6A4}"/>
                  </a:ext>
                </a:extLst>
              </p:cNvPr>
              <p:cNvSpPr/>
              <p:nvPr/>
            </p:nvSpPr>
            <p:spPr>
              <a:xfrm>
                <a:off x="11768323" y="4221561"/>
                <a:ext cx="3601" cy="7203"/>
              </a:xfrm>
              <a:custGeom>
                <a:avLst/>
                <a:gdLst>
                  <a:gd name="connsiteX0" fmla="*/ 0 w 3601"/>
                  <a:gd name="connsiteY0" fmla="*/ 0 h 7203"/>
                  <a:gd name="connsiteX1" fmla="*/ 0 w 3601"/>
                  <a:gd name="connsiteY1" fmla="*/ 2161 h 7203"/>
                  <a:gd name="connsiteX2" fmla="*/ 0 w 3601"/>
                  <a:gd name="connsiteY2" fmla="*/ 7203 h 7203"/>
                  <a:gd name="connsiteX3" fmla="*/ 0 w 3601"/>
                  <a:gd name="connsiteY3" fmla="*/ 0 h 7203"/>
                </a:gdLst>
                <a:ahLst/>
                <a:cxnLst>
                  <a:cxn ang="0">
                    <a:pos x="connsiteX0" y="connsiteY0"/>
                  </a:cxn>
                  <a:cxn ang="0">
                    <a:pos x="connsiteX1" y="connsiteY1"/>
                  </a:cxn>
                  <a:cxn ang="0">
                    <a:pos x="connsiteX2" y="connsiteY2"/>
                  </a:cxn>
                  <a:cxn ang="0">
                    <a:pos x="connsiteX3" y="connsiteY3"/>
                  </a:cxn>
                </a:cxnLst>
                <a:rect l="l" t="t" r="r" b="b"/>
                <a:pathLst>
                  <a:path w="3601" h="7203">
                    <a:moveTo>
                      <a:pt x="0" y="0"/>
                    </a:moveTo>
                    <a:lnTo>
                      <a:pt x="0" y="2161"/>
                    </a:lnTo>
                    <a:cubicBezTo>
                      <a:pt x="0" y="3962"/>
                      <a:pt x="0" y="6123"/>
                      <a:pt x="0" y="7203"/>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3484" name="Freeform: Shape 3483">
                <a:extLst>
                  <a:ext uri="{FF2B5EF4-FFF2-40B4-BE49-F238E27FC236}">
                    <a16:creationId xmlns:a16="http://schemas.microsoft.com/office/drawing/2014/main" id="{CF150373-05DB-899B-B340-7B3C58E0786B}"/>
                  </a:ext>
                </a:extLst>
              </p:cNvPr>
              <p:cNvSpPr/>
              <p:nvPr/>
            </p:nvSpPr>
            <p:spPr>
              <a:xfrm>
                <a:off x="8510293" y="4206578"/>
                <a:ext cx="720" cy="10661"/>
              </a:xfrm>
              <a:custGeom>
                <a:avLst/>
                <a:gdLst>
                  <a:gd name="connsiteX0" fmla="*/ 0 w 720"/>
                  <a:gd name="connsiteY0" fmla="*/ 217 h 10661"/>
                  <a:gd name="connsiteX1" fmla="*/ 720 w 720"/>
                  <a:gd name="connsiteY1" fmla="*/ 10661 h 10661"/>
                  <a:gd name="connsiteX2" fmla="*/ 0 w 720"/>
                  <a:gd name="connsiteY2" fmla="*/ 217 h 10661"/>
                </a:gdLst>
                <a:ahLst/>
                <a:cxnLst>
                  <a:cxn ang="0">
                    <a:pos x="connsiteX0" y="connsiteY0"/>
                  </a:cxn>
                  <a:cxn ang="0">
                    <a:pos x="connsiteX1" y="connsiteY1"/>
                  </a:cxn>
                  <a:cxn ang="0">
                    <a:pos x="connsiteX2" y="connsiteY2"/>
                  </a:cxn>
                </a:cxnLst>
                <a:rect l="l" t="t" r="r" b="b"/>
                <a:pathLst>
                  <a:path w="720" h="10661">
                    <a:moveTo>
                      <a:pt x="0" y="217"/>
                    </a:moveTo>
                    <a:lnTo>
                      <a:pt x="720" y="10661"/>
                    </a:lnTo>
                    <a:cubicBezTo>
                      <a:pt x="720" y="2017"/>
                      <a:pt x="0" y="-864"/>
                      <a:pt x="0" y="217"/>
                    </a:cubicBezTo>
                    <a:close/>
                  </a:path>
                </a:pathLst>
              </a:custGeom>
              <a:solidFill>
                <a:schemeClr val="accent2"/>
              </a:solidFill>
              <a:ln w="0" cap="flat">
                <a:noFill/>
                <a:prstDash val="solid"/>
                <a:miter/>
              </a:ln>
            </p:spPr>
            <p:txBody>
              <a:bodyPr rtlCol="0" anchor="ctr"/>
              <a:lstStyle/>
              <a:p>
                <a:endParaRPr lang="en-US" sz="744"/>
              </a:p>
            </p:txBody>
          </p:sp>
          <p:sp>
            <p:nvSpPr>
              <p:cNvPr id="3485" name="Freeform: Shape 3484">
                <a:extLst>
                  <a:ext uri="{FF2B5EF4-FFF2-40B4-BE49-F238E27FC236}">
                    <a16:creationId xmlns:a16="http://schemas.microsoft.com/office/drawing/2014/main" id="{3DADC368-204B-B35C-6E3D-0135C1C6ED31}"/>
                  </a:ext>
                </a:extLst>
              </p:cNvPr>
              <p:cNvSpPr/>
              <p:nvPr/>
            </p:nvSpPr>
            <p:spPr>
              <a:xfrm>
                <a:off x="11778047" y="4148487"/>
                <a:ext cx="3601" cy="681"/>
              </a:xfrm>
              <a:custGeom>
                <a:avLst/>
                <a:gdLst>
                  <a:gd name="connsiteX0" fmla="*/ 0 w 3601"/>
                  <a:gd name="connsiteY0" fmla="*/ 682 h 681"/>
                  <a:gd name="connsiteX1" fmla="*/ 0 w 3601"/>
                  <a:gd name="connsiteY1" fmla="*/ 682 h 681"/>
                  <a:gd name="connsiteX2" fmla="*/ 0 w 3601"/>
                  <a:gd name="connsiteY2" fmla="*/ 682 h 681"/>
                </a:gdLst>
                <a:ahLst/>
                <a:cxnLst>
                  <a:cxn ang="0">
                    <a:pos x="connsiteX0" y="connsiteY0"/>
                  </a:cxn>
                  <a:cxn ang="0">
                    <a:pos x="connsiteX1" y="connsiteY1"/>
                  </a:cxn>
                  <a:cxn ang="0">
                    <a:pos x="connsiteX2" y="connsiteY2"/>
                  </a:cxn>
                </a:cxnLst>
                <a:rect l="l" t="t" r="r" b="b"/>
                <a:pathLst>
                  <a:path w="3601" h="681">
                    <a:moveTo>
                      <a:pt x="0" y="682"/>
                    </a:moveTo>
                    <a:lnTo>
                      <a:pt x="0" y="682"/>
                    </a:lnTo>
                    <a:cubicBezTo>
                      <a:pt x="0" y="-38"/>
                      <a:pt x="0" y="-399"/>
                      <a:pt x="0" y="682"/>
                    </a:cubicBezTo>
                    <a:close/>
                  </a:path>
                </a:pathLst>
              </a:custGeom>
              <a:solidFill>
                <a:schemeClr val="accent2"/>
              </a:solidFill>
              <a:ln w="0" cap="flat">
                <a:noFill/>
                <a:prstDash val="solid"/>
                <a:miter/>
              </a:ln>
            </p:spPr>
            <p:txBody>
              <a:bodyPr rtlCol="0" anchor="ctr"/>
              <a:lstStyle/>
              <a:p>
                <a:endParaRPr lang="en-US" sz="744"/>
              </a:p>
            </p:txBody>
          </p:sp>
          <p:sp>
            <p:nvSpPr>
              <p:cNvPr id="3486" name="Freeform: Shape 3485">
                <a:extLst>
                  <a:ext uri="{FF2B5EF4-FFF2-40B4-BE49-F238E27FC236}">
                    <a16:creationId xmlns:a16="http://schemas.microsoft.com/office/drawing/2014/main" id="{183F2206-F7C8-4801-50EA-E36D77C2F84A}"/>
                  </a:ext>
                </a:extLst>
              </p:cNvPr>
              <p:cNvSpPr/>
              <p:nvPr/>
            </p:nvSpPr>
            <p:spPr>
              <a:xfrm>
                <a:off x="8510293" y="3947478"/>
                <a:ext cx="3601" cy="1440"/>
              </a:xfrm>
              <a:custGeom>
                <a:avLst/>
                <a:gdLst>
                  <a:gd name="connsiteX0" fmla="*/ 0 w 3601"/>
                  <a:gd name="connsiteY0" fmla="*/ 0 h 1440"/>
                  <a:gd name="connsiteX1" fmla="*/ 0 w 3601"/>
                  <a:gd name="connsiteY1" fmla="*/ 1441 h 1440"/>
                  <a:gd name="connsiteX2" fmla="*/ 0 w 3601"/>
                  <a:gd name="connsiteY2" fmla="*/ 0 h 1440"/>
                </a:gdLst>
                <a:ahLst/>
                <a:cxnLst>
                  <a:cxn ang="0">
                    <a:pos x="connsiteX0" y="connsiteY0"/>
                  </a:cxn>
                  <a:cxn ang="0">
                    <a:pos x="connsiteX1" y="connsiteY1"/>
                  </a:cxn>
                  <a:cxn ang="0">
                    <a:pos x="connsiteX2" y="connsiteY2"/>
                  </a:cxn>
                </a:cxnLst>
                <a:rect l="l" t="t" r="r" b="b"/>
                <a:pathLst>
                  <a:path w="3601" h="1440">
                    <a:moveTo>
                      <a:pt x="0" y="0"/>
                    </a:moveTo>
                    <a:cubicBezTo>
                      <a:pt x="0" y="360"/>
                      <a:pt x="0" y="720"/>
                      <a:pt x="0" y="1441"/>
                    </a:cubicBezTo>
                    <a:cubicBezTo>
                      <a:pt x="0" y="360"/>
                      <a:pt x="0" y="360"/>
                      <a:pt x="0" y="0"/>
                    </a:cubicBezTo>
                    <a:close/>
                  </a:path>
                </a:pathLst>
              </a:custGeom>
              <a:solidFill>
                <a:schemeClr val="accent2"/>
              </a:solidFill>
              <a:ln w="0" cap="flat">
                <a:noFill/>
                <a:prstDash val="solid"/>
                <a:miter/>
              </a:ln>
            </p:spPr>
            <p:txBody>
              <a:bodyPr rtlCol="0" anchor="ctr"/>
              <a:lstStyle/>
              <a:p>
                <a:endParaRPr lang="en-US" sz="744"/>
              </a:p>
            </p:txBody>
          </p:sp>
          <p:sp>
            <p:nvSpPr>
              <p:cNvPr id="3487" name="Freeform: Shape 3486">
                <a:extLst>
                  <a:ext uri="{FF2B5EF4-FFF2-40B4-BE49-F238E27FC236}">
                    <a16:creationId xmlns:a16="http://schemas.microsoft.com/office/drawing/2014/main" id="{9AEB1A21-20D8-354B-BCA8-251582F9158A}"/>
                  </a:ext>
                </a:extLst>
              </p:cNvPr>
              <p:cNvSpPr/>
              <p:nvPr/>
            </p:nvSpPr>
            <p:spPr>
              <a:xfrm>
                <a:off x="8468154" y="3877966"/>
                <a:ext cx="3601" cy="4849"/>
              </a:xfrm>
              <a:custGeom>
                <a:avLst/>
                <a:gdLst>
                  <a:gd name="connsiteX0" fmla="*/ 0 w 3601"/>
                  <a:gd name="connsiteY0" fmla="*/ 0 h 4849"/>
                  <a:gd name="connsiteX1" fmla="*/ 0 w 3601"/>
                  <a:gd name="connsiteY1" fmla="*/ 1801 h 4849"/>
                  <a:gd name="connsiteX2" fmla="*/ 0 w 3601"/>
                  <a:gd name="connsiteY2" fmla="*/ 0 h 4849"/>
                </a:gdLst>
                <a:ahLst/>
                <a:cxnLst>
                  <a:cxn ang="0">
                    <a:pos x="connsiteX0" y="connsiteY0"/>
                  </a:cxn>
                  <a:cxn ang="0">
                    <a:pos x="connsiteX1" y="connsiteY1"/>
                  </a:cxn>
                  <a:cxn ang="0">
                    <a:pos x="connsiteX2" y="connsiteY2"/>
                  </a:cxn>
                </a:cxnLst>
                <a:rect l="l" t="t" r="r" b="b"/>
                <a:pathLst>
                  <a:path w="3601" h="4849">
                    <a:moveTo>
                      <a:pt x="0" y="0"/>
                    </a:moveTo>
                    <a:cubicBezTo>
                      <a:pt x="0" y="360"/>
                      <a:pt x="0" y="720"/>
                      <a:pt x="0" y="1801"/>
                    </a:cubicBezTo>
                    <a:cubicBezTo>
                      <a:pt x="0" y="7203"/>
                      <a:pt x="0" y="4682"/>
                      <a:pt x="0" y="0"/>
                    </a:cubicBezTo>
                    <a:close/>
                  </a:path>
                </a:pathLst>
              </a:custGeom>
              <a:solidFill>
                <a:schemeClr val="accent2"/>
              </a:solidFill>
              <a:ln w="0" cap="flat">
                <a:noFill/>
                <a:prstDash val="solid"/>
                <a:miter/>
              </a:ln>
            </p:spPr>
            <p:txBody>
              <a:bodyPr rtlCol="0" anchor="ctr"/>
              <a:lstStyle/>
              <a:p>
                <a:endParaRPr lang="en-US" sz="744"/>
              </a:p>
            </p:txBody>
          </p:sp>
          <p:sp>
            <p:nvSpPr>
              <p:cNvPr id="3488" name="Freeform: Shape 3487">
                <a:extLst>
                  <a:ext uri="{FF2B5EF4-FFF2-40B4-BE49-F238E27FC236}">
                    <a16:creationId xmlns:a16="http://schemas.microsoft.com/office/drawing/2014/main" id="{B8016535-DD76-D75D-AAF8-C1D34DDB530B}"/>
                  </a:ext>
                </a:extLst>
              </p:cNvPr>
              <p:cNvSpPr/>
              <p:nvPr/>
            </p:nvSpPr>
            <p:spPr>
              <a:xfrm>
                <a:off x="8510293" y="3946797"/>
                <a:ext cx="3601" cy="320"/>
              </a:xfrm>
              <a:custGeom>
                <a:avLst/>
                <a:gdLst>
                  <a:gd name="connsiteX0" fmla="*/ 0 w 3601"/>
                  <a:gd name="connsiteY0" fmla="*/ 320 h 320"/>
                  <a:gd name="connsiteX1" fmla="*/ 0 w 3601"/>
                  <a:gd name="connsiteY1" fmla="*/ 320 h 320"/>
                  <a:gd name="connsiteX2" fmla="*/ 0 w 3601"/>
                  <a:gd name="connsiteY2" fmla="*/ 320 h 320"/>
                </a:gdLst>
                <a:ahLst/>
                <a:cxnLst>
                  <a:cxn ang="0">
                    <a:pos x="connsiteX0" y="connsiteY0"/>
                  </a:cxn>
                  <a:cxn ang="0">
                    <a:pos x="connsiteX1" y="connsiteY1"/>
                  </a:cxn>
                  <a:cxn ang="0">
                    <a:pos x="connsiteX2" y="connsiteY2"/>
                  </a:cxn>
                </a:cxnLst>
                <a:rect l="l" t="t" r="r" b="b"/>
                <a:pathLst>
                  <a:path w="3601" h="320">
                    <a:moveTo>
                      <a:pt x="0" y="320"/>
                    </a:moveTo>
                    <a:cubicBezTo>
                      <a:pt x="0" y="320"/>
                      <a:pt x="0" y="320"/>
                      <a:pt x="0" y="320"/>
                    </a:cubicBezTo>
                    <a:cubicBezTo>
                      <a:pt x="0" y="320"/>
                      <a:pt x="0" y="-400"/>
                      <a:pt x="0" y="320"/>
                    </a:cubicBezTo>
                    <a:close/>
                  </a:path>
                </a:pathLst>
              </a:custGeom>
              <a:solidFill>
                <a:schemeClr val="accent2"/>
              </a:solidFill>
              <a:ln w="0" cap="flat">
                <a:noFill/>
                <a:prstDash val="solid"/>
                <a:miter/>
              </a:ln>
            </p:spPr>
            <p:txBody>
              <a:bodyPr rtlCol="0" anchor="ctr"/>
              <a:lstStyle/>
              <a:p>
                <a:endParaRPr lang="en-US" sz="744"/>
              </a:p>
            </p:txBody>
          </p:sp>
          <p:sp>
            <p:nvSpPr>
              <p:cNvPr id="3489" name="Freeform: Shape 3488">
                <a:extLst>
                  <a:ext uri="{FF2B5EF4-FFF2-40B4-BE49-F238E27FC236}">
                    <a16:creationId xmlns:a16="http://schemas.microsoft.com/office/drawing/2014/main" id="{827188DF-51C4-792C-B932-C2DCF35A67EA}"/>
                  </a:ext>
                </a:extLst>
              </p:cNvPr>
              <p:cNvSpPr/>
              <p:nvPr/>
            </p:nvSpPr>
            <p:spPr>
              <a:xfrm>
                <a:off x="9083630" y="2971077"/>
                <a:ext cx="10845" cy="2488"/>
              </a:xfrm>
              <a:custGeom>
                <a:avLst/>
                <a:gdLst>
                  <a:gd name="connsiteX0" fmla="*/ 10846 w 10845"/>
                  <a:gd name="connsiteY0" fmla="*/ 0 h 2488"/>
                  <a:gd name="connsiteX1" fmla="*/ 761 w 10845"/>
                  <a:gd name="connsiteY1" fmla="*/ 2161 h 2488"/>
                  <a:gd name="connsiteX2" fmla="*/ 10846 w 10845"/>
                  <a:gd name="connsiteY2" fmla="*/ 0 h 2488"/>
                </a:gdLst>
                <a:ahLst/>
                <a:cxnLst>
                  <a:cxn ang="0">
                    <a:pos x="connsiteX0" y="connsiteY0"/>
                  </a:cxn>
                  <a:cxn ang="0">
                    <a:pos x="connsiteX1" y="connsiteY1"/>
                  </a:cxn>
                  <a:cxn ang="0">
                    <a:pos x="connsiteX2" y="connsiteY2"/>
                  </a:cxn>
                </a:cxnLst>
                <a:rect l="l" t="t" r="r" b="b"/>
                <a:pathLst>
                  <a:path w="10845" h="2488">
                    <a:moveTo>
                      <a:pt x="10846" y="0"/>
                    </a:moveTo>
                    <a:cubicBezTo>
                      <a:pt x="10846" y="0"/>
                      <a:pt x="6884" y="720"/>
                      <a:pt x="761" y="2161"/>
                    </a:cubicBezTo>
                    <a:cubicBezTo>
                      <a:pt x="-1400" y="2881"/>
                      <a:pt x="761" y="2521"/>
                      <a:pt x="10846" y="0"/>
                    </a:cubicBezTo>
                    <a:close/>
                  </a:path>
                </a:pathLst>
              </a:custGeom>
              <a:solidFill>
                <a:schemeClr val="accent2"/>
              </a:solidFill>
              <a:ln w="0" cap="flat">
                <a:noFill/>
                <a:prstDash val="solid"/>
                <a:miter/>
              </a:ln>
            </p:spPr>
            <p:txBody>
              <a:bodyPr rtlCol="0" anchor="ctr"/>
              <a:lstStyle/>
              <a:p>
                <a:endParaRPr lang="en-US" sz="744"/>
              </a:p>
            </p:txBody>
          </p:sp>
          <p:sp>
            <p:nvSpPr>
              <p:cNvPr id="3490" name="Freeform: Shape 3489">
                <a:extLst>
                  <a:ext uri="{FF2B5EF4-FFF2-40B4-BE49-F238E27FC236}">
                    <a16:creationId xmlns:a16="http://schemas.microsoft.com/office/drawing/2014/main" id="{9D31A09B-013A-BC4C-D898-BC21C8512ECC}"/>
                  </a:ext>
                </a:extLst>
              </p:cNvPr>
              <p:cNvSpPr/>
              <p:nvPr/>
            </p:nvSpPr>
            <p:spPr>
              <a:xfrm>
                <a:off x="8866133" y="3069762"/>
                <a:ext cx="3961" cy="2160"/>
              </a:xfrm>
              <a:custGeom>
                <a:avLst/>
                <a:gdLst>
                  <a:gd name="connsiteX0" fmla="*/ 3962 w 3961"/>
                  <a:gd name="connsiteY0" fmla="*/ 0 h 2160"/>
                  <a:gd name="connsiteX1" fmla="*/ 0 w 3961"/>
                  <a:gd name="connsiteY1" fmla="*/ 2161 h 2160"/>
                  <a:gd name="connsiteX2" fmla="*/ 3962 w 3961"/>
                  <a:gd name="connsiteY2" fmla="*/ 0 h 2160"/>
                </a:gdLst>
                <a:ahLst/>
                <a:cxnLst>
                  <a:cxn ang="0">
                    <a:pos x="connsiteX0" y="connsiteY0"/>
                  </a:cxn>
                  <a:cxn ang="0">
                    <a:pos x="connsiteX1" y="connsiteY1"/>
                  </a:cxn>
                  <a:cxn ang="0">
                    <a:pos x="connsiteX2" y="connsiteY2"/>
                  </a:cxn>
                </a:cxnLst>
                <a:rect l="l" t="t" r="r" b="b"/>
                <a:pathLst>
                  <a:path w="3961" h="2160">
                    <a:moveTo>
                      <a:pt x="3962" y="0"/>
                    </a:moveTo>
                    <a:cubicBezTo>
                      <a:pt x="2521" y="720"/>
                      <a:pt x="1801" y="1080"/>
                      <a:pt x="0" y="2161"/>
                    </a:cubicBezTo>
                    <a:lnTo>
                      <a:pt x="3962" y="0"/>
                    </a:lnTo>
                    <a:close/>
                  </a:path>
                </a:pathLst>
              </a:custGeom>
              <a:solidFill>
                <a:schemeClr val="accent2"/>
              </a:solidFill>
              <a:ln w="0" cap="flat">
                <a:noFill/>
                <a:prstDash val="solid"/>
                <a:miter/>
              </a:ln>
            </p:spPr>
            <p:txBody>
              <a:bodyPr rtlCol="0" anchor="ctr"/>
              <a:lstStyle/>
              <a:p>
                <a:endParaRPr lang="en-US" sz="744"/>
              </a:p>
            </p:txBody>
          </p:sp>
          <p:sp>
            <p:nvSpPr>
              <p:cNvPr id="3491" name="Freeform: Shape 3490">
                <a:extLst>
                  <a:ext uri="{FF2B5EF4-FFF2-40B4-BE49-F238E27FC236}">
                    <a16:creationId xmlns:a16="http://schemas.microsoft.com/office/drawing/2014/main" id="{05B9E169-48B9-BFEF-5F58-C5FA81EB8A43}"/>
                  </a:ext>
                </a:extLst>
              </p:cNvPr>
              <p:cNvSpPr/>
              <p:nvPr/>
            </p:nvSpPr>
            <p:spPr>
              <a:xfrm>
                <a:off x="10711966" y="2907689"/>
                <a:ext cx="29533" cy="3601"/>
              </a:xfrm>
              <a:custGeom>
                <a:avLst/>
                <a:gdLst>
                  <a:gd name="connsiteX0" fmla="*/ 29533 w 29533"/>
                  <a:gd name="connsiteY0" fmla="*/ 0 h 3601"/>
                  <a:gd name="connsiteX1" fmla="*/ 0 w 29533"/>
                  <a:gd name="connsiteY1" fmla="*/ 0 h 3601"/>
                  <a:gd name="connsiteX2" fmla="*/ 29533 w 29533"/>
                  <a:gd name="connsiteY2" fmla="*/ 0 h 3601"/>
                </a:gdLst>
                <a:ahLst/>
                <a:cxnLst>
                  <a:cxn ang="0">
                    <a:pos x="connsiteX0" y="connsiteY0"/>
                  </a:cxn>
                  <a:cxn ang="0">
                    <a:pos x="connsiteX1" y="connsiteY1"/>
                  </a:cxn>
                  <a:cxn ang="0">
                    <a:pos x="connsiteX2" y="connsiteY2"/>
                  </a:cxn>
                </a:cxnLst>
                <a:rect l="l" t="t" r="r" b="b"/>
                <a:pathLst>
                  <a:path w="29533" h="3601">
                    <a:moveTo>
                      <a:pt x="29533" y="0"/>
                    </a:moveTo>
                    <a:cubicBezTo>
                      <a:pt x="17288" y="0"/>
                      <a:pt x="7923" y="0"/>
                      <a:pt x="0" y="0"/>
                    </a:cubicBezTo>
                    <a:cubicBezTo>
                      <a:pt x="9004" y="0"/>
                      <a:pt x="18728" y="0"/>
                      <a:pt x="29533" y="0"/>
                    </a:cubicBezTo>
                    <a:close/>
                  </a:path>
                </a:pathLst>
              </a:custGeom>
              <a:solidFill>
                <a:schemeClr val="accent2"/>
              </a:solidFill>
              <a:ln w="0" cap="flat">
                <a:noFill/>
                <a:prstDash val="solid"/>
                <a:miter/>
              </a:ln>
            </p:spPr>
            <p:txBody>
              <a:bodyPr rtlCol="0" anchor="ctr"/>
              <a:lstStyle/>
              <a:p>
                <a:endParaRPr lang="en-US" sz="744"/>
              </a:p>
            </p:txBody>
          </p:sp>
          <p:sp>
            <p:nvSpPr>
              <p:cNvPr id="3492" name="Freeform: Shape 3491">
                <a:extLst>
                  <a:ext uri="{FF2B5EF4-FFF2-40B4-BE49-F238E27FC236}">
                    <a16:creationId xmlns:a16="http://schemas.microsoft.com/office/drawing/2014/main" id="{2641FEB9-5E5F-EFC1-B1CD-5069E6AB9EC2}"/>
                  </a:ext>
                </a:extLst>
              </p:cNvPr>
              <p:cNvSpPr/>
              <p:nvPr/>
            </p:nvSpPr>
            <p:spPr>
              <a:xfrm>
                <a:off x="8510653" y="3948918"/>
                <a:ext cx="720" cy="12245"/>
              </a:xfrm>
              <a:custGeom>
                <a:avLst/>
                <a:gdLst>
                  <a:gd name="connsiteX0" fmla="*/ 0 w 720"/>
                  <a:gd name="connsiteY0" fmla="*/ 0 h 12245"/>
                  <a:gd name="connsiteX1" fmla="*/ 720 w 720"/>
                  <a:gd name="connsiteY1" fmla="*/ 12246 h 12245"/>
                  <a:gd name="connsiteX2" fmla="*/ 0 w 720"/>
                  <a:gd name="connsiteY2" fmla="*/ 0 h 12245"/>
                </a:gdLst>
                <a:ahLst/>
                <a:cxnLst>
                  <a:cxn ang="0">
                    <a:pos x="connsiteX0" y="connsiteY0"/>
                  </a:cxn>
                  <a:cxn ang="0">
                    <a:pos x="connsiteX1" y="connsiteY1"/>
                  </a:cxn>
                  <a:cxn ang="0">
                    <a:pos x="connsiteX2" y="connsiteY2"/>
                  </a:cxn>
                </a:cxnLst>
                <a:rect l="l" t="t" r="r" b="b"/>
                <a:pathLst>
                  <a:path w="720" h="12245">
                    <a:moveTo>
                      <a:pt x="0" y="0"/>
                    </a:moveTo>
                    <a:cubicBezTo>
                      <a:pt x="0" y="2521"/>
                      <a:pt x="360" y="6123"/>
                      <a:pt x="720" y="12246"/>
                    </a:cubicBezTo>
                    <a:cubicBezTo>
                      <a:pt x="720" y="5402"/>
                      <a:pt x="360" y="1801"/>
                      <a:pt x="0" y="0"/>
                    </a:cubicBezTo>
                    <a:close/>
                  </a:path>
                </a:pathLst>
              </a:custGeom>
              <a:solidFill>
                <a:schemeClr val="accent2"/>
              </a:solidFill>
              <a:ln w="0" cap="flat">
                <a:noFill/>
                <a:prstDash val="solid"/>
                <a:miter/>
              </a:ln>
            </p:spPr>
            <p:txBody>
              <a:bodyPr rtlCol="0" anchor="ctr"/>
              <a:lstStyle/>
              <a:p>
                <a:endParaRPr lang="en-US" sz="744"/>
              </a:p>
            </p:txBody>
          </p:sp>
          <p:sp>
            <p:nvSpPr>
              <p:cNvPr id="3493" name="Freeform: Shape 3492">
                <a:extLst>
                  <a:ext uri="{FF2B5EF4-FFF2-40B4-BE49-F238E27FC236}">
                    <a16:creationId xmlns:a16="http://schemas.microsoft.com/office/drawing/2014/main" id="{0AAF0FF7-7C56-3002-B52E-9C227B780042}"/>
                  </a:ext>
                </a:extLst>
              </p:cNvPr>
              <p:cNvSpPr/>
              <p:nvPr/>
            </p:nvSpPr>
            <p:spPr>
              <a:xfrm>
                <a:off x="9461122" y="2930739"/>
                <a:ext cx="7923" cy="3601"/>
              </a:xfrm>
              <a:custGeom>
                <a:avLst/>
                <a:gdLst>
                  <a:gd name="connsiteX0" fmla="*/ 7563 w 7923"/>
                  <a:gd name="connsiteY0" fmla="*/ 0 h 3601"/>
                  <a:gd name="connsiteX1" fmla="*/ 0 w 7923"/>
                  <a:gd name="connsiteY1" fmla="*/ 0 h 3601"/>
                  <a:gd name="connsiteX2" fmla="*/ 4682 w 7923"/>
                  <a:gd name="connsiteY2" fmla="*/ 0 h 3601"/>
                  <a:gd name="connsiteX3" fmla="*/ 7924 w 7923"/>
                  <a:gd name="connsiteY3" fmla="*/ 0 h 3601"/>
                </a:gdLst>
                <a:ahLst/>
                <a:cxnLst>
                  <a:cxn ang="0">
                    <a:pos x="connsiteX0" y="connsiteY0"/>
                  </a:cxn>
                  <a:cxn ang="0">
                    <a:pos x="connsiteX1" y="connsiteY1"/>
                  </a:cxn>
                  <a:cxn ang="0">
                    <a:pos x="connsiteX2" y="connsiteY2"/>
                  </a:cxn>
                  <a:cxn ang="0">
                    <a:pos x="connsiteX3" y="connsiteY3"/>
                  </a:cxn>
                </a:cxnLst>
                <a:rect l="l" t="t" r="r" b="b"/>
                <a:pathLst>
                  <a:path w="7923" h="3601">
                    <a:moveTo>
                      <a:pt x="7563" y="0"/>
                    </a:moveTo>
                    <a:cubicBezTo>
                      <a:pt x="5042" y="0"/>
                      <a:pt x="2521" y="0"/>
                      <a:pt x="0" y="0"/>
                    </a:cubicBezTo>
                    <a:cubicBezTo>
                      <a:pt x="1441" y="0"/>
                      <a:pt x="2881" y="0"/>
                      <a:pt x="4682" y="0"/>
                    </a:cubicBezTo>
                    <a:lnTo>
                      <a:pt x="7924" y="0"/>
                    </a:lnTo>
                    <a:close/>
                  </a:path>
                </a:pathLst>
              </a:custGeom>
              <a:solidFill>
                <a:schemeClr val="accent2"/>
              </a:solidFill>
              <a:ln w="0" cap="flat">
                <a:noFill/>
                <a:prstDash val="solid"/>
                <a:miter/>
              </a:ln>
            </p:spPr>
            <p:txBody>
              <a:bodyPr rtlCol="0" anchor="ctr"/>
              <a:lstStyle/>
              <a:p>
                <a:endParaRPr lang="en-US" sz="744"/>
              </a:p>
            </p:txBody>
          </p:sp>
          <p:sp>
            <p:nvSpPr>
              <p:cNvPr id="3494" name="Freeform: Shape 3493">
                <a:extLst>
                  <a:ext uri="{FF2B5EF4-FFF2-40B4-BE49-F238E27FC236}">
                    <a16:creationId xmlns:a16="http://schemas.microsoft.com/office/drawing/2014/main" id="{1866DF85-E201-98A5-834C-90820D07BAE4}"/>
                  </a:ext>
                </a:extLst>
              </p:cNvPr>
              <p:cNvSpPr/>
              <p:nvPr/>
            </p:nvSpPr>
            <p:spPr>
              <a:xfrm>
                <a:off x="9422224" y="2927439"/>
                <a:ext cx="308659" cy="5460"/>
              </a:xfrm>
              <a:custGeom>
                <a:avLst/>
                <a:gdLst>
                  <a:gd name="connsiteX0" fmla="*/ 176120 w 308659"/>
                  <a:gd name="connsiteY0" fmla="*/ 4740 h 5460"/>
                  <a:gd name="connsiteX1" fmla="*/ 167115 w 308659"/>
                  <a:gd name="connsiteY1" fmla="*/ 5461 h 5460"/>
                  <a:gd name="connsiteX2" fmla="*/ 308659 w 308659"/>
                  <a:gd name="connsiteY2" fmla="*/ 3300 h 5460"/>
                  <a:gd name="connsiteX3" fmla="*/ 225102 w 308659"/>
                  <a:gd name="connsiteY3" fmla="*/ 779 h 5460"/>
                  <a:gd name="connsiteX4" fmla="*/ 127498 w 308659"/>
                  <a:gd name="connsiteY4" fmla="*/ 58 h 5460"/>
                  <a:gd name="connsiteX5" fmla="*/ 97244 w 308659"/>
                  <a:gd name="connsiteY5" fmla="*/ 2579 h 5460"/>
                  <a:gd name="connsiteX6" fmla="*/ 75274 w 308659"/>
                  <a:gd name="connsiteY6" fmla="*/ 418 h 5460"/>
                  <a:gd name="connsiteX7" fmla="*/ 0 w 308659"/>
                  <a:gd name="connsiteY7" fmla="*/ 418 h 5460"/>
                  <a:gd name="connsiteX8" fmla="*/ 65550 w 308659"/>
                  <a:gd name="connsiteY8" fmla="*/ 779 h 5460"/>
                  <a:gd name="connsiteX9" fmla="*/ 45741 w 308659"/>
                  <a:gd name="connsiteY9" fmla="*/ 2940 h 5460"/>
                  <a:gd name="connsiteX10" fmla="*/ 52584 w 308659"/>
                  <a:gd name="connsiteY10" fmla="*/ 2940 h 5460"/>
                  <a:gd name="connsiteX11" fmla="*/ 175759 w 308659"/>
                  <a:gd name="connsiteY11" fmla="*/ 4740 h 5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8659" h="5460">
                    <a:moveTo>
                      <a:pt x="176120" y="4740"/>
                    </a:moveTo>
                    <a:cubicBezTo>
                      <a:pt x="171798" y="4740"/>
                      <a:pt x="169637" y="5101"/>
                      <a:pt x="167115" y="5461"/>
                    </a:cubicBezTo>
                    <a:cubicBezTo>
                      <a:pt x="213576" y="4740"/>
                      <a:pt x="298575" y="5461"/>
                      <a:pt x="308659" y="3300"/>
                    </a:cubicBezTo>
                    <a:cubicBezTo>
                      <a:pt x="292812" y="3300"/>
                      <a:pt x="211415" y="2219"/>
                      <a:pt x="225102" y="779"/>
                    </a:cubicBezTo>
                    <a:cubicBezTo>
                      <a:pt x="192687" y="1139"/>
                      <a:pt x="144785" y="-302"/>
                      <a:pt x="127498" y="58"/>
                    </a:cubicBezTo>
                    <a:cubicBezTo>
                      <a:pt x="180441" y="1139"/>
                      <a:pt x="133260" y="1859"/>
                      <a:pt x="97244" y="2579"/>
                    </a:cubicBezTo>
                    <a:cubicBezTo>
                      <a:pt x="64829" y="1859"/>
                      <a:pt x="103367" y="779"/>
                      <a:pt x="75274" y="418"/>
                    </a:cubicBezTo>
                    <a:lnTo>
                      <a:pt x="0" y="418"/>
                    </a:lnTo>
                    <a:cubicBezTo>
                      <a:pt x="0" y="418"/>
                      <a:pt x="65550" y="779"/>
                      <a:pt x="65550" y="779"/>
                    </a:cubicBezTo>
                    <a:lnTo>
                      <a:pt x="45741" y="2940"/>
                    </a:lnTo>
                    <a:cubicBezTo>
                      <a:pt x="48262" y="2940"/>
                      <a:pt x="49702" y="2940"/>
                      <a:pt x="52584" y="2940"/>
                    </a:cubicBezTo>
                    <a:cubicBezTo>
                      <a:pt x="163874" y="1859"/>
                      <a:pt x="61948" y="5821"/>
                      <a:pt x="175759" y="4740"/>
                    </a:cubicBezTo>
                    <a:close/>
                  </a:path>
                </a:pathLst>
              </a:custGeom>
              <a:solidFill>
                <a:schemeClr val="accent2"/>
              </a:solidFill>
              <a:ln w="0" cap="flat">
                <a:noFill/>
                <a:prstDash val="solid"/>
                <a:miter/>
              </a:ln>
            </p:spPr>
            <p:txBody>
              <a:bodyPr rtlCol="0" anchor="ctr"/>
              <a:lstStyle/>
              <a:p>
                <a:endParaRPr lang="en-US" sz="744"/>
              </a:p>
            </p:txBody>
          </p:sp>
          <p:sp>
            <p:nvSpPr>
              <p:cNvPr id="3495" name="Freeform: Shape 3494">
                <a:extLst>
                  <a:ext uri="{FF2B5EF4-FFF2-40B4-BE49-F238E27FC236}">
                    <a16:creationId xmlns:a16="http://schemas.microsoft.com/office/drawing/2014/main" id="{CFF33630-1CEF-0702-8F3E-2B3B38B4DF4C}"/>
                  </a:ext>
                </a:extLst>
              </p:cNvPr>
              <p:cNvSpPr/>
              <p:nvPr/>
            </p:nvSpPr>
            <p:spPr>
              <a:xfrm>
                <a:off x="9572052" y="2932900"/>
                <a:ext cx="17647" cy="360"/>
              </a:xfrm>
              <a:custGeom>
                <a:avLst/>
                <a:gdLst>
                  <a:gd name="connsiteX0" fmla="*/ 17648 w 17647"/>
                  <a:gd name="connsiteY0" fmla="*/ 0 h 360"/>
                  <a:gd name="connsiteX1" fmla="*/ 0 w 17647"/>
                  <a:gd name="connsiteY1" fmla="*/ 360 h 360"/>
                  <a:gd name="connsiteX2" fmla="*/ 17648 w 17647"/>
                  <a:gd name="connsiteY2" fmla="*/ 0 h 360"/>
                </a:gdLst>
                <a:ahLst/>
                <a:cxnLst>
                  <a:cxn ang="0">
                    <a:pos x="connsiteX0" y="connsiteY0"/>
                  </a:cxn>
                  <a:cxn ang="0">
                    <a:pos x="connsiteX1" y="connsiteY1"/>
                  </a:cxn>
                  <a:cxn ang="0">
                    <a:pos x="connsiteX2" y="connsiteY2"/>
                  </a:cxn>
                </a:cxnLst>
                <a:rect l="l" t="t" r="r" b="b"/>
                <a:pathLst>
                  <a:path w="17647" h="360">
                    <a:moveTo>
                      <a:pt x="17648" y="0"/>
                    </a:moveTo>
                    <a:cubicBezTo>
                      <a:pt x="10805" y="0"/>
                      <a:pt x="4682" y="0"/>
                      <a:pt x="0" y="360"/>
                    </a:cubicBezTo>
                    <a:cubicBezTo>
                      <a:pt x="10445" y="360"/>
                      <a:pt x="14407" y="360"/>
                      <a:pt x="17648" y="0"/>
                    </a:cubicBezTo>
                    <a:close/>
                  </a:path>
                </a:pathLst>
              </a:custGeom>
              <a:solidFill>
                <a:schemeClr val="accent2"/>
              </a:solidFill>
              <a:ln w="0" cap="flat">
                <a:noFill/>
                <a:prstDash val="solid"/>
                <a:miter/>
              </a:ln>
            </p:spPr>
            <p:txBody>
              <a:bodyPr rtlCol="0" anchor="ctr"/>
              <a:lstStyle/>
              <a:p>
                <a:endParaRPr lang="en-US" sz="744"/>
              </a:p>
            </p:txBody>
          </p:sp>
          <p:sp>
            <p:nvSpPr>
              <p:cNvPr id="3496" name="Freeform: Shape 3495">
                <a:extLst>
                  <a:ext uri="{FF2B5EF4-FFF2-40B4-BE49-F238E27FC236}">
                    <a16:creationId xmlns:a16="http://schemas.microsoft.com/office/drawing/2014/main" id="{7948B2B4-A204-D312-83BF-DDB0985DCC60}"/>
                  </a:ext>
                </a:extLst>
              </p:cNvPr>
              <p:cNvSpPr/>
              <p:nvPr/>
            </p:nvSpPr>
            <p:spPr>
              <a:xfrm>
                <a:off x="10043505" y="2936141"/>
                <a:ext cx="19808" cy="3601"/>
              </a:xfrm>
              <a:custGeom>
                <a:avLst/>
                <a:gdLst>
                  <a:gd name="connsiteX0" fmla="*/ 0 w 19808"/>
                  <a:gd name="connsiteY0" fmla="*/ 0 h 3601"/>
                  <a:gd name="connsiteX1" fmla="*/ 19809 w 19808"/>
                  <a:gd name="connsiteY1" fmla="*/ 0 h 3601"/>
                  <a:gd name="connsiteX2" fmla="*/ 0 w 19808"/>
                  <a:gd name="connsiteY2" fmla="*/ 0 h 3601"/>
                </a:gdLst>
                <a:ahLst/>
                <a:cxnLst>
                  <a:cxn ang="0">
                    <a:pos x="connsiteX0" y="connsiteY0"/>
                  </a:cxn>
                  <a:cxn ang="0">
                    <a:pos x="connsiteX1" y="connsiteY1"/>
                  </a:cxn>
                  <a:cxn ang="0">
                    <a:pos x="connsiteX2" y="connsiteY2"/>
                  </a:cxn>
                </a:cxnLst>
                <a:rect l="l" t="t" r="r" b="b"/>
                <a:pathLst>
                  <a:path w="19808" h="3601">
                    <a:moveTo>
                      <a:pt x="0" y="0"/>
                    </a:moveTo>
                    <a:cubicBezTo>
                      <a:pt x="5763" y="0"/>
                      <a:pt x="11885" y="0"/>
                      <a:pt x="19809" y="0"/>
                    </a:cubicBezTo>
                    <a:cubicBezTo>
                      <a:pt x="16207" y="0"/>
                      <a:pt x="7564" y="0"/>
                      <a:pt x="0" y="0"/>
                    </a:cubicBezTo>
                    <a:close/>
                  </a:path>
                </a:pathLst>
              </a:custGeom>
              <a:solidFill>
                <a:schemeClr val="accent2"/>
              </a:solidFill>
              <a:ln w="0" cap="flat">
                <a:noFill/>
                <a:prstDash val="solid"/>
                <a:miter/>
              </a:ln>
            </p:spPr>
            <p:txBody>
              <a:bodyPr rtlCol="0" anchor="ctr"/>
              <a:lstStyle/>
              <a:p>
                <a:endParaRPr lang="en-US" sz="744"/>
              </a:p>
            </p:txBody>
          </p:sp>
          <p:sp>
            <p:nvSpPr>
              <p:cNvPr id="3497" name="Freeform: Shape 3496">
                <a:extLst>
                  <a:ext uri="{FF2B5EF4-FFF2-40B4-BE49-F238E27FC236}">
                    <a16:creationId xmlns:a16="http://schemas.microsoft.com/office/drawing/2014/main" id="{1E394607-E787-E178-A7F8-447F4EEC0762}"/>
                  </a:ext>
                </a:extLst>
              </p:cNvPr>
              <p:cNvSpPr/>
              <p:nvPr/>
            </p:nvSpPr>
            <p:spPr>
              <a:xfrm>
                <a:off x="8497327" y="4992646"/>
                <a:ext cx="6122" cy="65213"/>
              </a:xfrm>
              <a:custGeom>
                <a:avLst/>
                <a:gdLst>
                  <a:gd name="connsiteX0" fmla="*/ 6123 w 6122"/>
                  <a:gd name="connsiteY0" fmla="*/ 64853 h 65213"/>
                  <a:gd name="connsiteX1" fmla="*/ 5042 w 6122"/>
                  <a:gd name="connsiteY1" fmla="*/ 53688 h 65213"/>
                  <a:gd name="connsiteX2" fmla="*/ 2881 w 6122"/>
                  <a:gd name="connsiteY2" fmla="*/ 31358 h 65213"/>
                  <a:gd name="connsiteX3" fmla="*/ 0 w 6122"/>
                  <a:gd name="connsiteY3" fmla="*/ 24 h 65213"/>
                  <a:gd name="connsiteX4" fmla="*/ 5042 w 6122"/>
                  <a:gd name="connsiteY4" fmla="*/ 57650 h 65213"/>
                  <a:gd name="connsiteX5" fmla="*/ 6123 w 6122"/>
                  <a:gd name="connsiteY5" fmla="*/ 65213 h 65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22" h="65213">
                    <a:moveTo>
                      <a:pt x="6123" y="64853"/>
                    </a:moveTo>
                    <a:cubicBezTo>
                      <a:pt x="6123" y="64493"/>
                      <a:pt x="6123" y="59811"/>
                      <a:pt x="5042" y="53688"/>
                    </a:cubicBezTo>
                    <a:cubicBezTo>
                      <a:pt x="4682" y="47565"/>
                      <a:pt x="3241" y="39281"/>
                      <a:pt x="2881" y="31358"/>
                    </a:cubicBezTo>
                    <a:cubicBezTo>
                      <a:pt x="1801" y="15151"/>
                      <a:pt x="720" y="-697"/>
                      <a:pt x="0" y="24"/>
                    </a:cubicBezTo>
                    <a:cubicBezTo>
                      <a:pt x="1441" y="19112"/>
                      <a:pt x="2161" y="38201"/>
                      <a:pt x="5042" y="57650"/>
                    </a:cubicBezTo>
                    <a:lnTo>
                      <a:pt x="6123" y="65213"/>
                    </a:lnTo>
                    <a:close/>
                  </a:path>
                </a:pathLst>
              </a:custGeom>
              <a:solidFill>
                <a:schemeClr val="accent2"/>
              </a:solidFill>
              <a:ln w="0" cap="flat">
                <a:noFill/>
                <a:prstDash val="solid"/>
                <a:miter/>
              </a:ln>
            </p:spPr>
            <p:txBody>
              <a:bodyPr rtlCol="0" anchor="ctr"/>
              <a:lstStyle/>
              <a:p>
                <a:endParaRPr lang="en-US" sz="744"/>
              </a:p>
            </p:txBody>
          </p:sp>
          <p:sp>
            <p:nvSpPr>
              <p:cNvPr id="3498" name="Freeform: Shape 3497">
                <a:extLst>
                  <a:ext uri="{FF2B5EF4-FFF2-40B4-BE49-F238E27FC236}">
                    <a16:creationId xmlns:a16="http://schemas.microsoft.com/office/drawing/2014/main" id="{2C957078-93BA-A0BD-4E6F-60C3DD25DC6F}"/>
                  </a:ext>
                </a:extLst>
              </p:cNvPr>
              <p:cNvSpPr/>
              <p:nvPr/>
            </p:nvSpPr>
            <p:spPr>
              <a:xfrm>
                <a:off x="11248968" y="2981882"/>
                <a:ext cx="24130" cy="9364"/>
              </a:xfrm>
              <a:custGeom>
                <a:avLst/>
                <a:gdLst>
                  <a:gd name="connsiteX0" fmla="*/ 24131 w 24130"/>
                  <a:gd name="connsiteY0" fmla="*/ 9364 h 9364"/>
                  <a:gd name="connsiteX1" fmla="*/ 3962 w 24130"/>
                  <a:gd name="connsiteY1" fmla="*/ 1441 h 9364"/>
                  <a:gd name="connsiteX2" fmla="*/ 0 w 24130"/>
                  <a:gd name="connsiteY2" fmla="*/ 0 h 9364"/>
                  <a:gd name="connsiteX3" fmla="*/ 24131 w 24130"/>
                  <a:gd name="connsiteY3" fmla="*/ 9364 h 9364"/>
                </a:gdLst>
                <a:ahLst/>
                <a:cxnLst>
                  <a:cxn ang="0">
                    <a:pos x="connsiteX0" y="connsiteY0"/>
                  </a:cxn>
                  <a:cxn ang="0">
                    <a:pos x="connsiteX1" y="connsiteY1"/>
                  </a:cxn>
                  <a:cxn ang="0">
                    <a:pos x="connsiteX2" y="connsiteY2"/>
                  </a:cxn>
                  <a:cxn ang="0">
                    <a:pos x="connsiteX3" y="connsiteY3"/>
                  </a:cxn>
                </a:cxnLst>
                <a:rect l="l" t="t" r="r" b="b"/>
                <a:pathLst>
                  <a:path w="24130" h="9364">
                    <a:moveTo>
                      <a:pt x="24131" y="9364"/>
                    </a:moveTo>
                    <a:cubicBezTo>
                      <a:pt x="17288" y="6843"/>
                      <a:pt x="10805" y="3962"/>
                      <a:pt x="3962" y="1441"/>
                    </a:cubicBezTo>
                    <a:cubicBezTo>
                      <a:pt x="2521" y="1080"/>
                      <a:pt x="1080" y="360"/>
                      <a:pt x="0" y="0"/>
                    </a:cubicBezTo>
                    <a:cubicBezTo>
                      <a:pt x="3962" y="1801"/>
                      <a:pt x="17288" y="6843"/>
                      <a:pt x="24131" y="9364"/>
                    </a:cubicBezTo>
                    <a:close/>
                  </a:path>
                </a:pathLst>
              </a:custGeom>
              <a:solidFill>
                <a:schemeClr val="accent2"/>
              </a:solidFill>
              <a:ln w="0" cap="flat">
                <a:noFill/>
                <a:prstDash val="solid"/>
                <a:miter/>
              </a:ln>
            </p:spPr>
            <p:txBody>
              <a:bodyPr rtlCol="0" anchor="ctr"/>
              <a:lstStyle/>
              <a:p>
                <a:endParaRPr lang="en-US" sz="744"/>
              </a:p>
            </p:txBody>
          </p:sp>
          <p:sp>
            <p:nvSpPr>
              <p:cNvPr id="3499" name="Freeform: Shape 3498">
                <a:extLst>
                  <a:ext uri="{FF2B5EF4-FFF2-40B4-BE49-F238E27FC236}">
                    <a16:creationId xmlns:a16="http://schemas.microsoft.com/office/drawing/2014/main" id="{0FC18AC7-5060-F787-7A52-93DBD94E6417}"/>
                  </a:ext>
                </a:extLst>
              </p:cNvPr>
              <p:cNvSpPr/>
              <p:nvPr/>
            </p:nvSpPr>
            <p:spPr>
              <a:xfrm>
                <a:off x="9647686" y="2927858"/>
                <a:ext cx="20169" cy="720"/>
              </a:xfrm>
              <a:custGeom>
                <a:avLst/>
                <a:gdLst>
                  <a:gd name="connsiteX0" fmla="*/ 20169 w 20169"/>
                  <a:gd name="connsiteY0" fmla="*/ 0 h 720"/>
                  <a:gd name="connsiteX1" fmla="*/ 0 w 20169"/>
                  <a:gd name="connsiteY1" fmla="*/ 720 h 720"/>
                  <a:gd name="connsiteX2" fmla="*/ 20169 w 20169"/>
                  <a:gd name="connsiteY2" fmla="*/ 0 h 720"/>
                </a:gdLst>
                <a:ahLst/>
                <a:cxnLst>
                  <a:cxn ang="0">
                    <a:pos x="connsiteX0" y="connsiteY0"/>
                  </a:cxn>
                  <a:cxn ang="0">
                    <a:pos x="connsiteX1" y="connsiteY1"/>
                  </a:cxn>
                  <a:cxn ang="0">
                    <a:pos x="connsiteX2" y="connsiteY2"/>
                  </a:cxn>
                </a:cxnLst>
                <a:rect l="l" t="t" r="r" b="b"/>
                <a:pathLst>
                  <a:path w="20169" h="720">
                    <a:moveTo>
                      <a:pt x="20169" y="0"/>
                    </a:moveTo>
                    <a:cubicBezTo>
                      <a:pt x="8284" y="0"/>
                      <a:pt x="2881" y="360"/>
                      <a:pt x="0" y="720"/>
                    </a:cubicBezTo>
                    <a:cubicBezTo>
                      <a:pt x="7563" y="720"/>
                      <a:pt x="14767" y="720"/>
                      <a:pt x="20169" y="0"/>
                    </a:cubicBezTo>
                    <a:close/>
                  </a:path>
                </a:pathLst>
              </a:custGeom>
              <a:solidFill>
                <a:schemeClr val="accent2"/>
              </a:solidFill>
              <a:ln w="0" cap="flat">
                <a:noFill/>
                <a:prstDash val="solid"/>
                <a:miter/>
              </a:ln>
            </p:spPr>
            <p:txBody>
              <a:bodyPr rtlCol="0" anchor="ctr"/>
              <a:lstStyle/>
              <a:p>
                <a:endParaRPr lang="en-US" sz="744"/>
              </a:p>
            </p:txBody>
          </p:sp>
          <p:sp>
            <p:nvSpPr>
              <p:cNvPr id="3500" name="Freeform: Shape 3499">
                <a:extLst>
                  <a:ext uri="{FF2B5EF4-FFF2-40B4-BE49-F238E27FC236}">
                    <a16:creationId xmlns:a16="http://schemas.microsoft.com/office/drawing/2014/main" id="{5FDC8666-EE32-0476-62B5-511F0FB2165B}"/>
                  </a:ext>
                </a:extLst>
              </p:cNvPr>
              <p:cNvSpPr/>
              <p:nvPr/>
            </p:nvSpPr>
            <p:spPr>
              <a:xfrm>
                <a:off x="11275260" y="2995928"/>
                <a:ext cx="67710" cy="33495"/>
              </a:xfrm>
              <a:custGeom>
                <a:avLst/>
                <a:gdLst>
                  <a:gd name="connsiteX0" fmla="*/ 360 w 67710"/>
                  <a:gd name="connsiteY0" fmla="*/ 0 h 33495"/>
                  <a:gd name="connsiteX1" fmla="*/ 21970 w 67710"/>
                  <a:gd name="connsiteY1" fmla="*/ 11525 h 33495"/>
                  <a:gd name="connsiteX2" fmla="*/ 33855 w 67710"/>
                  <a:gd name="connsiteY2" fmla="*/ 16928 h 33495"/>
                  <a:gd name="connsiteX3" fmla="*/ 44660 w 67710"/>
                  <a:gd name="connsiteY3" fmla="*/ 22330 h 33495"/>
                  <a:gd name="connsiteX4" fmla="*/ 67711 w 67710"/>
                  <a:gd name="connsiteY4" fmla="*/ 33495 h 33495"/>
                  <a:gd name="connsiteX5" fmla="*/ 36737 w 67710"/>
                  <a:gd name="connsiteY5" fmla="*/ 17648 h 33495"/>
                  <a:gd name="connsiteX6" fmla="*/ 0 w 67710"/>
                  <a:gd name="connsiteY6" fmla="*/ 360 h 33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710" h="33495">
                    <a:moveTo>
                      <a:pt x="360" y="0"/>
                    </a:moveTo>
                    <a:cubicBezTo>
                      <a:pt x="8644" y="4322"/>
                      <a:pt x="20529" y="10445"/>
                      <a:pt x="21970" y="11525"/>
                    </a:cubicBezTo>
                    <a:cubicBezTo>
                      <a:pt x="26292" y="13326"/>
                      <a:pt x="30254" y="15127"/>
                      <a:pt x="33855" y="16928"/>
                    </a:cubicBezTo>
                    <a:cubicBezTo>
                      <a:pt x="37457" y="18728"/>
                      <a:pt x="41059" y="20529"/>
                      <a:pt x="44660" y="22330"/>
                    </a:cubicBezTo>
                    <a:cubicBezTo>
                      <a:pt x="51863" y="25932"/>
                      <a:pt x="59067" y="29173"/>
                      <a:pt x="67711" y="33495"/>
                    </a:cubicBezTo>
                    <a:cubicBezTo>
                      <a:pt x="57986" y="28813"/>
                      <a:pt x="47902" y="23411"/>
                      <a:pt x="36737" y="17648"/>
                    </a:cubicBezTo>
                    <a:cubicBezTo>
                      <a:pt x="25211" y="12246"/>
                      <a:pt x="13326" y="6483"/>
                      <a:pt x="0" y="360"/>
                    </a:cubicBezTo>
                    <a:close/>
                  </a:path>
                </a:pathLst>
              </a:custGeom>
              <a:solidFill>
                <a:schemeClr val="accent2"/>
              </a:solidFill>
              <a:ln w="0" cap="flat">
                <a:noFill/>
                <a:prstDash val="solid"/>
                <a:miter/>
              </a:ln>
            </p:spPr>
            <p:txBody>
              <a:bodyPr rtlCol="0" anchor="ctr"/>
              <a:lstStyle/>
              <a:p>
                <a:endParaRPr lang="en-US" sz="744"/>
              </a:p>
            </p:txBody>
          </p:sp>
          <p:sp>
            <p:nvSpPr>
              <p:cNvPr id="3501" name="Freeform: Shape 3500">
                <a:extLst>
                  <a:ext uri="{FF2B5EF4-FFF2-40B4-BE49-F238E27FC236}">
                    <a16:creationId xmlns:a16="http://schemas.microsoft.com/office/drawing/2014/main" id="{E6C434C7-79E8-8949-EB8C-36CACC8F3864}"/>
                  </a:ext>
                </a:extLst>
              </p:cNvPr>
              <p:cNvSpPr/>
              <p:nvPr/>
            </p:nvSpPr>
            <p:spPr>
              <a:xfrm>
                <a:off x="11343331" y="3029424"/>
                <a:ext cx="1440" cy="720"/>
              </a:xfrm>
              <a:custGeom>
                <a:avLst/>
                <a:gdLst>
                  <a:gd name="connsiteX0" fmla="*/ 1441 w 1440"/>
                  <a:gd name="connsiteY0" fmla="*/ 720 h 720"/>
                  <a:gd name="connsiteX1" fmla="*/ 0 w 1440"/>
                  <a:gd name="connsiteY1" fmla="*/ 0 h 720"/>
                  <a:gd name="connsiteX2" fmla="*/ 1441 w 1440"/>
                  <a:gd name="connsiteY2" fmla="*/ 720 h 720"/>
                </a:gdLst>
                <a:ahLst/>
                <a:cxnLst>
                  <a:cxn ang="0">
                    <a:pos x="connsiteX0" y="connsiteY0"/>
                  </a:cxn>
                  <a:cxn ang="0">
                    <a:pos x="connsiteX1" y="connsiteY1"/>
                  </a:cxn>
                  <a:cxn ang="0">
                    <a:pos x="connsiteX2" y="connsiteY2"/>
                  </a:cxn>
                </a:cxnLst>
                <a:rect l="l" t="t" r="r" b="b"/>
                <a:pathLst>
                  <a:path w="1440" h="720">
                    <a:moveTo>
                      <a:pt x="1441" y="720"/>
                    </a:moveTo>
                    <a:cubicBezTo>
                      <a:pt x="1080" y="720"/>
                      <a:pt x="360" y="360"/>
                      <a:pt x="0" y="0"/>
                    </a:cubicBezTo>
                    <a:cubicBezTo>
                      <a:pt x="360" y="0"/>
                      <a:pt x="1080" y="360"/>
                      <a:pt x="1441" y="720"/>
                    </a:cubicBezTo>
                    <a:close/>
                  </a:path>
                </a:pathLst>
              </a:custGeom>
              <a:solidFill>
                <a:schemeClr val="accent2"/>
              </a:solidFill>
              <a:ln w="0" cap="flat">
                <a:noFill/>
                <a:prstDash val="solid"/>
                <a:miter/>
              </a:ln>
            </p:spPr>
            <p:txBody>
              <a:bodyPr rtlCol="0" anchor="ctr"/>
              <a:lstStyle/>
              <a:p>
                <a:endParaRPr lang="en-US" sz="744"/>
              </a:p>
            </p:txBody>
          </p:sp>
          <p:sp>
            <p:nvSpPr>
              <p:cNvPr id="3502" name="Freeform: Shape 3501">
                <a:extLst>
                  <a:ext uri="{FF2B5EF4-FFF2-40B4-BE49-F238E27FC236}">
                    <a16:creationId xmlns:a16="http://schemas.microsoft.com/office/drawing/2014/main" id="{F3208920-72DA-B352-4529-45F2ECDAD06C}"/>
                  </a:ext>
                </a:extLst>
              </p:cNvPr>
              <p:cNvSpPr/>
              <p:nvPr/>
            </p:nvSpPr>
            <p:spPr>
              <a:xfrm>
                <a:off x="8459510" y="2905528"/>
                <a:ext cx="3329862" cy="3287563"/>
              </a:xfrm>
              <a:custGeom>
                <a:avLst/>
                <a:gdLst>
                  <a:gd name="connsiteX0" fmla="*/ 49342 w 3329862"/>
                  <a:gd name="connsiteY0" fmla="*/ 2190148 h 3287563"/>
                  <a:gd name="connsiteX1" fmla="*/ 52584 w 3329862"/>
                  <a:gd name="connsiteY1" fmla="*/ 2207076 h 3287563"/>
                  <a:gd name="connsiteX2" fmla="*/ 50423 w 3329862"/>
                  <a:gd name="connsiteY2" fmla="*/ 2198432 h 3287563"/>
                  <a:gd name="connsiteX3" fmla="*/ 54745 w 3329862"/>
                  <a:gd name="connsiteY3" fmla="*/ 2220042 h 3287563"/>
                  <a:gd name="connsiteX4" fmla="*/ 59427 w 3329862"/>
                  <a:gd name="connsiteY4" fmla="*/ 2241652 h 3287563"/>
                  <a:gd name="connsiteX5" fmla="*/ 64469 w 3329862"/>
                  <a:gd name="connsiteY5" fmla="*/ 2259299 h 3287563"/>
                  <a:gd name="connsiteX6" fmla="*/ 62308 w 3329862"/>
                  <a:gd name="connsiteY6" fmla="*/ 2253177 h 3287563"/>
                  <a:gd name="connsiteX7" fmla="*/ 65910 w 3329862"/>
                  <a:gd name="connsiteY7" fmla="*/ 2266863 h 3287563"/>
                  <a:gd name="connsiteX8" fmla="*/ 70592 w 3329862"/>
                  <a:gd name="connsiteY8" fmla="*/ 2281630 h 3287563"/>
                  <a:gd name="connsiteX9" fmla="*/ 77075 w 3329862"/>
                  <a:gd name="connsiteY9" fmla="*/ 2299638 h 3287563"/>
                  <a:gd name="connsiteX10" fmla="*/ 84278 w 3329862"/>
                  <a:gd name="connsiteY10" fmla="*/ 2319807 h 3287563"/>
                  <a:gd name="connsiteX11" fmla="*/ 92562 w 3329862"/>
                  <a:gd name="connsiteY11" fmla="*/ 2340336 h 3287563"/>
                  <a:gd name="connsiteX12" fmla="*/ 100846 w 3329862"/>
                  <a:gd name="connsiteY12" fmla="*/ 2360505 h 3287563"/>
                  <a:gd name="connsiteX13" fmla="*/ 109489 w 3329862"/>
                  <a:gd name="connsiteY13" fmla="*/ 2378513 h 3287563"/>
                  <a:gd name="connsiteX14" fmla="*/ 116693 w 3329862"/>
                  <a:gd name="connsiteY14" fmla="*/ 2393640 h 3287563"/>
                  <a:gd name="connsiteX15" fmla="*/ 122455 w 3329862"/>
                  <a:gd name="connsiteY15" fmla="*/ 2404445 h 3287563"/>
                  <a:gd name="connsiteX16" fmla="*/ 134701 w 3329862"/>
                  <a:gd name="connsiteY16" fmla="*/ 2427495 h 3287563"/>
                  <a:gd name="connsiteX17" fmla="*/ 148027 w 3329862"/>
                  <a:gd name="connsiteY17" fmla="*/ 2450546 h 3287563"/>
                  <a:gd name="connsiteX18" fmla="*/ 172878 w 3329862"/>
                  <a:gd name="connsiteY18" fmla="*/ 2490524 h 3287563"/>
                  <a:gd name="connsiteX19" fmla="*/ 162793 w 3329862"/>
                  <a:gd name="connsiteY19" fmla="*/ 2475037 h 3287563"/>
                  <a:gd name="connsiteX20" fmla="*/ 153789 w 3329862"/>
                  <a:gd name="connsiteY20" fmla="*/ 2460990 h 3287563"/>
                  <a:gd name="connsiteX21" fmla="*/ 147667 w 3329862"/>
                  <a:gd name="connsiteY21" fmla="*/ 2452347 h 3287563"/>
                  <a:gd name="connsiteX22" fmla="*/ 155950 w 3329862"/>
                  <a:gd name="connsiteY22" fmla="*/ 2467473 h 3287563"/>
                  <a:gd name="connsiteX23" fmla="*/ 164234 w 3329862"/>
                  <a:gd name="connsiteY23" fmla="*/ 2481160 h 3287563"/>
                  <a:gd name="connsiteX24" fmla="*/ 180802 w 3329862"/>
                  <a:gd name="connsiteY24" fmla="*/ 2508172 h 3287563"/>
                  <a:gd name="connsiteX25" fmla="*/ 190886 w 3329862"/>
                  <a:gd name="connsiteY25" fmla="*/ 2522938 h 3287563"/>
                  <a:gd name="connsiteX26" fmla="*/ 196649 w 3329862"/>
                  <a:gd name="connsiteY26" fmla="*/ 2530862 h 3287563"/>
                  <a:gd name="connsiteX27" fmla="*/ 203132 w 3329862"/>
                  <a:gd name="connsiteY27" fmla="*/ 2539146 h 3287563"/>
                  <a:gd name="connsiteX28" fmla="*/ 218259 w 3329862"/>
                  <a:gd name="connsiteY28" fmla="*/ 2557874 h 3287563"/>
                  <a:gd name="connsiteX29" fmla="*/ 222580 w 3329862"/>
                  <a:gd name="connsiteY29" fmla="*/ 2562917 h 3287563"/>
                  <a:gd name="connsiteX30" fmla="*/ 227263 w 3329862"/>
                  <a:gd name="connsiteY30" fmla="*/ 2567959 h 3287563"/>
                  <a:gd name="connsiteX31" fmla="*/ 237347 w 3329862"/>
                  <a:gd name="connsiteY31" fmla="*/ 2579124 h 3287563"/>
                  <a:gd name="connsiteX32" fmla="*/ 221500 w 3329862"/>
                  <a:gd name="connsiteY32" fmla="*/ 2560395 h 3287563"/>
                  <a:gd name="connsiteX33" fmla="*/ 206373 w 3329862"/>
                  <a:gd name="connsiteY33" fmla="*/ 2541307 h 3287563"/>
                  <a:gd name="connsiteX34" fmla="*/ 224021 w 3329862"/>
                  <a:gd name="connsiteY34" fmla="*/ 2562556 h 3287563"/>
                  <a:gd name="connsiteX35" fmla="*/ 242750 w 3329862"/>
                  <a:gd name="connsiteY35" fmla="*/ 2582725 h 3287563"/>
                  <a:gd name="connsiteX36" fmla="*/ 261838 w 3329862"/>
                  <a:gd name="connsiteY36" fmla="*/ 2602534 h 3287563"/>
                  <a:gd name="connsiteX37" fmla="*/ 271563 w 3329862"/>
                  <a:gd name="connsiteY37" fmla="*/ 2612259 h 3287563"/>
                  <a:gd name="connsiteX38" fmla="*/ 281647 w 3329862"/>
                  <a:gd name="connsiteY38" fmla="*/ 2621623 h 3287563"/>
                  <a:gd name="connsiteX39" fmla="*/ 286329 w 3329862"/>
                  <a:gd name="connsiteY39" fmla="*/ 2627386 h 3287563"/>
                  <a:gd name="connsiteX40" fmla="*/ 270122 w 3329862"/>
                  <a:gd name="connsiteY40" fmla="*/ 2612259 h 3287563"/>
                  <a:gd name="connsiteX41" fmla="*/ 247432 w 3329862"/>
                  <a:gd name="connsiteY41" fmla="*/ 2589208 h 3287563"/>
                  <a:gd name="connsiteX42" fmla="*/ 231945 w 3329862"/>
                  <a:gd name="connsiteY42" fmla="*/ 2572281 h 3287563"/>
                  <a:gd name="connsiteX43" fmla="*/ 376010 w 3329862"/>
                  <a:gd name="connsiteY43" fmla="*/ 2705181 h 3287563"/>
                  <a:gd name="connsiteX44" fmla="*/ 387895 w 3329862"/>
                  <a:gd name="connsiteY44" fmla="*/ 2717426 h 3287563"/>
                  <a:gd name="connsiteX45" fmla="*/ 394738 w 3329862"/>
                  <a:gd name="connsiteY45" fmla="*/ 2723189 h 3287563"/>
                  <a:gd name="connsiteX46" fmla="*/ 404463 w 3329862"/>
                  <a:gd name="connsiteY46" fmla="*/ 2730032 h 3287563"/>
                  <a:gd name="connsiteX47" fmla="*/ 417068 w 3329862"/>
                  <a:gd name="connsiteY47" fmla="*/ 2738316 h 3287563"/>
                  <a:gd name="connsiteX48" fmla="*/ 433276 w 3329862"/>
                  <a:gd name="connsiteY48" fmla="*/ 2748400 h 3287563"/>
                  <a:gd name="connsiteX49" fmla="*/ 427873 w 3329862"/>
                  <a:gd name="connsiteY49" fmla="*/ 2744799 h 3287563"/>
                  <a:gd name="connsiteX50" fmla="*/ 424632 w 3329862"/>
                  <a:gd name="connsiteY50" fmla="*/ 2742277 h 3287563"/>
                  <a:gd name="connsiteX51" fmla="*/ 423191 w 3329862"/>
                  <a:gd name="connsiteY51" fmla="*/ 2740837 h 3287563"/>
                  <a:gd name="connsiteX52" fmla="*/ 431835 w 3329862"/>
                  <a:gd name="connsiteY52" fmla="*/ 2745519 h 3287563"/>
                  <a:gd name="connsiteX53" fmla="*/ 435436 w 3329862"/>
                  <a:gd name="connsiteY53" fmla="*/ 2745519 h 3287563"/>
                  <a:gd name="connsiteX54" fmla="*/ 451284 w 3329862"/>
                  <a:gd name="connsiteY54" fmla="*/ 2754163 h 3287563"/>
                  <a:gd name="connsiteX55" fmla="*/ 469652 w 3329862"/>
                  <a:gd name="connsiteY55" fmla="*/ 2764608 h 3287563"/>
                  <a:gd name="connsiteX56" fmla="*/ 493783 w 3329862"/>
                  <a:gd name="connsiteY56" fmla="*/ 2776493 h 3287563"/>
                  <a:gd name="connsiteX57" fmla="*/ 488741 w 3329862"/>
                  <a:gd name="connsiteY57" fmla="*/ 2774692 h 3287563"/>
                  <a:gd name="connsiteX58" fmla="*/ 585264 w 3329862"/>
                  <a:gd name="connsiteY58" fmla="*/ 2815390 h 3287563"/>
                  <a:gd name="connsiteX59" fmla="*/ 602192 w 3329862"/>
                  <a:gd name="connsiteY59" fmla="*/ 2820433 h 3287563"/>
                  <a:gd name="connsiteX60" fmla="*/ 610115 w 3329862"/>
                  <a:gd name="connsiteY60" fmla="*/ 2822594 h 3287563"/>
                  <a:gd name="connsiteX61" fmla="*/ 617679 w 3329862"/>
                  <a:gd name="connsiteY61" fmla="*/ 2824394 h 3287563"/>
                  <a:gd name="connsiteX62" fmla="*/ 646852 w 3329862"/>
                  <a:gd name="connsiteY62" fmla="*/ 2831238 h 3287563"/>
                  <a:gd name="connsiteX63" fmla="*/ 686110 w 3329862"/>
                  <a:gd name="connsiteY63" fmla="*/ 2840242 h 3287563"/>
                  <a:gd name="connsiteX64" fmla="*/ 721045 w 3329862"/>
                  <a:gd name="connsiteY64" fmla="*/ 2846725 h 3287563"/>
                  <a:gd name="connsiteX65" fmla="*/ 729329 w 3329862"/>
                  <a:gd name="connsiteY65" fmla="*/ 2848165 h 3287563"/>
                  <a:gd name="connsiteX66" fmla="*/ 737253 w 3329862"/>
                  <a:gd name="connsiteY66" fmla="*/ 2849246 h 3287563"/>
                  <a:gd name="connsiteX67" fmla="*/ 752740 w 3329862"/>
                  <a:gd name="connsiteY67" fmla="*/ 2851407 h 3287563"/>
                  <a:gd name="connsiteX68" fmla="*/ 767867 w 3329862"/>
                  <a:gd name="connsiteY68" fmla="*/ 2853207 h 3287563"/>
                  <a:gd name="connsiteX69" fmla="*/ 782633 w 3329862"/>
                  <a:gd name="connsiteY69" fmla="*/ 2854288 h 3287563"/>
                  <a:gd name="connsiteX70" fmla="*/ 811806 w 3329862"/>
                  <a:gd name="connsiteY70" fmla="*/ 2856449 h 3287563"/>
                  <a:gd name="connsiteX71" fmla="*/ 840979 w 3329862"/>
                  <a:gd name="connsiteY71" fmla="*/ 2857169 h 3287563"/>
                  <a:gd name="connsiteX72" fmla="*/ 871953 w 3329862"/>
                  <a:gd name="connsiteY72" fmla="*/ 2857169 h 3287563"/>
                  <a:gd name="connsiteX73" fmla="*/ 905449 w 3329862"/>
                  <a:gd name="connsiteY73" fmla="*/ 2857169 h 3287563"/>
                  <a:gd name="connsiteX74" fmla="*/ 972799 w 3329862"/>
                  <a:gd name="connsiteY74" fmla="*/ 2861491 h 3287563"/>
                  <a:gd name="connsiteX75" fmla="*/ 1084449 w 3329862"/>
                  <a:gd name="connsiteY75" fmla="*/ 2857169 h 3287563"/>
                  <a:gd name="connsiteX76" fmla="*/ 988646 w 3329862"/>
                  <a:gd name="connsiteY76" fmla="*/ 2859330 h 3287563"/>
                  <a:gd name="connsiteX77" fmla="*/ 939664 w 3329862"/>
                  <a:gd name="connsiteY77" fmla="*/ 2856089 h 3287563"/>
                  <a:gd name="connsiteX78" fmla="*/ 1148198 w 3329862"/>
                  <a:gd name="connsiteY78" fmla="*/ 2856809 h 3287563"/>
                  <a:gd name="connsiteX79" fmla="*/ 1133792 w 3329862"/>
                  <a:gd name="connsiteY79" fmla="*/ 2856809 h 3287563"/>
                  <a:gd name="connsiteX80" fmla="*/ 1319275 w 3329862"/>
                  <a:gd name="connsiteY80" fmla="*/ 2860411 h 3287563"/>
                  <a:gd name="connsiteX81" fmla="*/ 1370778 w 3329862"/>
                  <a:gd name="connsiteY81" fmla="*/ 2859330 h 3287563"/>
                  <a:gd name="connsiteX82" fmla="*/ 1366817 w 3329862"/>
                  <a:gd name="connsiteY82" fmla="*/ 2860051 h 3287563"/>
                  <a:gd name="connsiteX83" fmla="*/ 1521687 w 3329862"/>
                  <a:gd name="connsiteY83" fmla="*/ 2860771 h 3287563"/>
                  <a:gd name="connsiteX84" fmla="*/ 1511602 w 3329862"/>
                  <a:gd name="connsiteY84" fmla="*/ 2861131 h 3287563"/>
                  <a:gd name="connsiteX85" fmla="*/ 1658548 w 3329862"/>
                  <a:gd name="connsiteY85" fmla="*/ 2859330 h 3287563"/>
                  <a:gd name="connsiteX86" fmla="*/ 1637659 w 3329862"/>
                  <a:gd name="connsiteY86" fmla="*/ 2862212 h 3287563"/>
                  <a:gd name="connsiteX87" fmla="*/ 1890133 w 3329862"/>
                  <a:gd name="connsiteY87" fmla="*/ 2857890 h 3287563"/>
                  <a:gd name="connsiteX88" fmla="*/ 1950280 w 3329862"/>
                  <a:gd name="connsiteY88" fmla="*/ 2858970 h 3287563"/>
                  <a:gd name="connsiteX89" fmla="*/ 1881849 w 3329862"/>
                  <a:gd name="connsiteY89" fmla="*/ 2862572 h 3287563"/>
                  <a:gd name="connsiteX90" fmla="*/ 1955322 w 3329862"/>
                  <a:gd name="connsiteY90" fmla="*/ 2861851 h 3287563"/>
                  <a:gd name="connsiteX91" fmla="*/ 1905620 w 3329862"/>
                  <a:gd name="connsiteY91" fmla="*/ 2865453 h 3287563"/>
                  <a:gd name="connsiteX92" fmla="*/ 1961445 w 3329862"/>
                  <a:gd name="connsiteY92" fmla="*/ 2864733 h 3287563"/>
                  <a:gd name="connsiteX93" fmla="*/ 1966487 w 3329862"/>
                  <a:gd name="connsiteY93" fmla="*/ 2864372 h 3287563"/>
                  <a:gd name="connsiteX94" fmla="*/ 1975851 w 3329862"/>
                  <a:gd name="connsiteY94" fmla="*/ 2866894 h 3287563"/>
                  <a:gd name="connsiteX95" fmla="*/ 1991339 w 3329862"/>
                  <a:gd name="connsiteY95" fmla="*/ 2878059 h 3287563"/>
                  <a:gd name="connsiteX96" fmla="*/ 1997821 w 3329862"/>
                  <a:gd name="connsiteY96" fmla="*/ 2886342 h 3287563"/>
                  <a:gd name="connsiteX97" fmla="*/ 2003224 w 3329862"/>
                  <a:gd name="connsiteY97" fmla="*/ 2894266 h 3287563"/>
                  <a:gd name="connsiteX98" fmla="*/ 2012228 w 3329862"/>
                  <a:gd name="connsiteY98" fmla="*/ 2906872 h 3287563"/>
                  <a:gd name="connsiteX99" fmla="*/ 2022673 w 3329862"/>
                  <a:gd name="connsiteY99" fmla="*/ 2918397 h 3287563"/>
                  <a:gd name="connsiteX100" fmla="*/ 2030236 w 3329862"/>
                  <a:gd name="connsiteY100" fmla="*/ 2929922 h 3287563"/>
                  <a:gd name="connsiteX101" fmla="*/ 2038160 w 3329862"/>
                  <a:gd name="connsiteY101" fmla="*/ 2941087 h 3287563"/>
                  <a:gd name="connsiteX102" fmla="*/ 2054367 w 3329862"/>
                  <a:gd name="connsiteY102" fmla="*/ 2963417 h 3287563"/>
                  <a:gd name="connsiteX103" fmla="*/ 2064452 w 3329862"/>
                  <a:gd name="connsiteY103" fmla="*/ 2974582 h 3287563"/>
                  <a:gd name="connsiteX104" fmla="*/ 2084260 w 3329862"/>
                  <a:gd name="connsiteY104" fmla="*/ 2997272 h 3287563"/>
                  <a:gd name="connsiteX105" fmla="*/ 2090023 w 3329862"/>
                  <a:gd name="connsiteY105" fmla="*/ 3004116 h 3287563"/>
                  <a:gd name="connsiteX106" fmla="*/ 2096506 w 3329862"/>
                  <a:gd name="connsiteY106" fmla="*/ 3010959 h 3287563"/>
                  <a:gd name="connsiteX107" fmla="*/ 2109472 w 3329862"/>
                  <a:gd name="connsiteY107" fmla="*/ 3025005 h 3287563"/>
                  <a:gd name="connsiteX108" fmla="*/ 2135043 w 3329862"/>
                  <a:gd name="connsiteY108" fmla="*/ 3050937 h 3287563"/>
                  <a:gd name="connsiteX109" fmla="*/ 2099387 w 3329862"/>
                  <a:gd name="connsiteY109" fmla="*/ 3012039 h 3287563"/>
                  <a:gd name="connsiteX110" fmla="*/ 2157734 w 3329862"/>
                  <a:gd name="connsiteY110" fmla="*/ 3067864 h 3287563"/>
                  <a:gd name="connsiteX111" fmla="*/ 2233008 w 3329862"/>
                  <a:gd name="connsiteY111" fmla="*/ 3132333 h 3287563"/>
                  <a:gd name="connsiteX112" fmla="*/ 2258219 w 3329862"/>
                  <a:gd name="connsiteY112" fmla="*/ 3150702 h 3287563"/>
                  <a:gd name="connsiteX113" fmla="*/ 2278028 w 3329862"/>
                  <a:gd name="connsiteY113" fmla="*/ 3164388 h 3287563"/>
                  <a:gd name="connsiteX114" fmla="*/ 2284151 w 3329862"/>
                  <a:gd name="connsiteY114" fmla="*/ 3170871 h 3287563"/>
                  <a:gd name="connsiteX115" fmla="*/ 2293875 w 3329862"/>
                  <a:gd name="connsiteY115" fmla="*/ 3176994 h 3287563"/>
                  <a:gd name="connsiteX116" fmla="*/ 2303960 w 3329862"/>
                  <a:gd name="connsiteY116" fmla="*/ 3183116 h 3287563"/>
                  <a:gd name="connsiteX117" fmla="*/ 2324489 w 3329862"/>
                  <a:gd name="connsiteY117" fmla="*/ 3195362 h 3287563"/>
                  <a:gd name="connsiteX118" fmla="*/ 2346099 w 3329862"/>
                  <a:gd name="connsiteY118" fmla="*/ 3207607 h 3287563"/>
                  <a:gd name="connsiteX119" fmla="*/ 2368069 w 3329862"/>
                  <a:gd name="connsiteY119" fmla="*/ 3219853 h 3287563"/>
                  <a:gd name="connsiteX120" fmla="*/ 2379594 w 3329862"/>
                  <a:gd name="connsiteY120" fmla="*/ 3225616 h 3287563"/>
                  <a:gd name="connsiteX121" fmla="*/ 2390759 w 3329862"/>
                  <a:gd name="connsiteY121" fmla="*/ 3231018 h 3287563"/>
                  <a:gd name="connsiteX122" fmla="*/ 2411648 w 3329862"/>
                  <a:gd name="connsiteY122" fmla="*/ 3241102 h 3287563"/>
                  <a:gd name="connsiteX123" fmla="*/ 2432538 w 3329862"/>
                  <a:gd name="connsiteY123" fmla="*/ 3250467 h 3287563"/>
                  <a:gd name="connsiteX124" fmla="*/ 2442982 w 3329862"/>
                  <a:gd name="connsiteY124" fmla="*/ 3255149 h 3287563"/>
                  <a:gd name="connsiteX125" fmla="*/ 2448025 w 3329862"/>
                  <a:gd name="connsiteY125" fmla="*/ 3257310 h 3287563"/>
                  <a:gd name="connsiteX126" fmla="*/ 2449465 w 3329862"/>
                  <a:gd name="connsiteY126" fmla="*/ 3258030 h 3287563"/>
                  <a:gd name="connsiteX127" fmla="*/ 2449465 w 3329862"/>
                  <a:gd name="connsiteY127" fmla="*/ 3258030 h 3287563"/>
                  <a:gd name="connsiteX128" fmla="*/ 2449465 w 3329862"/>
                  <a:gd name="connsiteY128" fmla="*/ 3258030 h 3287563"/>
                  <a:gd name="connsiteX129" fmla="*/ 2449465 w 3329862"/>
                  <a:gd name="connsiteY129" fmla="*/ 3258030 h 3287563"/>
                  <a:gd name="connsiteX130" fmla="*/ 2449465 w 3329862"/>
                  <a:gd name="connsiteY130" fmla="*/ 3257310 h 3287563"/>
                  <a:gd name="connsiteX131" fmla="*/ 2448385 w 3329862"/>
                  <a:gd name="connsiteY131" fmla="*/ 3254789 h 3287563"/>
                  <a:gd name="connsiteX132" fmla="*/ 2426055 w 3329862"/>
                  <a:gd name="connsiteY132" fmla="*/ 3202565 h 3287563"/>
                  <a:gd name="connsiteX133" fmla="*/ 2424974 w 3329862"/>
                  <a:gd name="connsiteY133" fmla="*/ 3199324 h 3287563"/>
                  <a:gd name="connsiteX134" fmla="*/ 2423894 w 3329862"/>
                  <a:gd name="connsiteY134" fmla="*/ 3196082 h 3287563"/>
                  <a:gd name="connsiteX135" fmla="*/ 2421373 w 3329862"/>
                  <a:gd name="connsiteY135" fmla="*/ 3188879 h 3287563"/>
                  <a:gd name="connsiteX136" fmla="*/ 2416691 w 3329862"/>
                  <a:gd name="connsiteY136" fmla="*/ 3174472 h 3287563"/>
                  <a:gd name="connsiteX137" fmla="*/ 2408407 w 3329862"/>
                  <a:gd name="connsiteY137" fmla="*/ 3146380 h 3287563"/>
                  <a:gd name="connsiteX138" fmla="*/ 2388598 w 3329862"/>
                  <a:gd name="connsiteY138" fmla="*/ 3051657 h 3287563"/>
                  <a:gd name="connsiteX139" fmla="*/ 2386077 w 3329862"/>
                  <a:gd name="connsiteY139" fmla="*/ 3025365 h 3287563"/>
                  <a:gd name="connsiteX140" fmla="*/ 2384276 w 3329862"/>
                  <a:gd name="connsiteY140" fmla="*/ 2999433 h 3287563"/>
                  <a:gd name="connsiteX141" fmla="*/ 2385717 w 3329862"/>
                  <a:gd name="connsiteY141" fmla="*/ 2996912 h 3287563"/>
                  <a:gd name="connsiteX142" fmla="*/ 2384276 w 3329862"/>
                  <a:gd name="connsiteY142" fmla="*/ 2976743 h 3287563"/>
                  <a:gd name="connsiteX143" fmla="*/ 2383556 w 3329862"/>
                  <a:gd name="connsiteY143" fmla="*/ 2967019 h 3287563"/>
                  <a:gd name="connsiteX144" fmla="*/ 2383195 w 3329862"/>
                  <a:gd name="connsiteY144" fmla="*/ 2957655 h 3287563"/>
                  <a:gd name="connsiteX145" fmla="*/ 2382475 w 3329862"/>
                  <a:gd name="connsiteY145" fmla="*/ 2939646 h 3287563"/>
                  <a:gd name="connsiteX146" fmla="*/ 2382115 w 3329862"/>
                  <a:gd name="connsiteY146" fmla="*/ 2922359 h 3287563"/>
                  <a:gd name="connsiteX147" fmla="*/ 2382115 w 3329862"/>
                  <a:gd name="connsiteY147" fmla="*/ 2905431 h 3287563"/>
                  <a:gd name="connsiteX148" fmla="*/ 2385717 w 3329862"/>
                  <a:gd name="connsiteY148" fmla="*/ 2888503 h 3287563"/>
                  <a:gd name="connsiteX149" fmla="*/ 2409127 w 3329862"/>
                  <a:gd name="connsiteY149" fmla="*/ 2864372 h 3287563"/>
                  <a:gd name="connsiteX150" fmla="*/ 2425695 w 3329862"/>
                  <a:gd name="connsiteY150" fmla="*/ 2860051 h 3287563"/>
                  <a:gd name="connsiteX151" fmla="*/ 2433978 w 3329862"/>
                  <a:gd name="connsiteY151" fmla="*/ 2860051 h 3287563"/>
                  <a:gd name="connsiteX152" fmla="*/ 2441902 w 3329862"/>
                  <a:gd name="connsiteY152" fmla="*/ 2860051 h 3287563"/>
                  <a:gd name="connsiteX153" fmla="*/ 2474677 w 3329862"/>
                  <a:gd name="connsiteY153" fmla="*/ 2859690 h 3287563"/>
                  <a:gd name="connsiteX154" fmla="*/ 2509612 w 3329862"/>
                  <a:gd name="connsiteY154" fmla="*/ 2859330 h 3287563"/>
                  <a:gd name="connsiteX155" fmla="*/ 2528341 w 3329862"/>
                  <a:gd name="connsiteY155" fmla="*/ 2858970 h 3287563"/>
                  <a:gd name="connsiteX156" fmla="*/ 2538065 w 3329862"/>
                  <a:gd name="connsiteY156" fmla="*/ 2858970 h 3287563"/>
                  <a:gd name="connsiteX157" fmla="*/ 2548150 w 3329862"/>
                  <a:gd name="connsiteY157" fmla="*/ 2858250 h 3287563"/>
                  <a:gd name="connsiteX158" fmla="*/ 2544188 w 3329862"/>
                  <a:gd name="connsiteY158" fmla="*/ 2858610 h 3287563"/>
                  <a:gd name="connsiteX159" fmla="*/ 2536625 w 3329862"/>
                  <a:gd name="connsiteY159" fmla="*/ 2859330 h 3287563"/>
                  <a:gd name="connsiteX160" fmla="*/ 2527260 w 3329862"/>
                  <a:gd name="connsiteY160" fmla="*/ 2859330 h 3287563"/>
                  <a:gd name="connsiteX161" fmla="*/ 2502769 w 3329862"/>
                  <a:gd name="connsiteY161" fmla="*/ 2860771 h 3287563"/>
                  <a:gd name="connsiteX162" fmla="*/ 2554633 w 3329862"/>
                  <a:gd name="connsiteY162" fmla="*/ 2858250 h 3287563"/>
                  <a:gd name="connsiteX163" fmla="*/ 2580564 w 3329862"/>
                  <a:gd name="connsiteY163" fmla="*/ 2856449 h 3287563"/>
                  <a:gd name="connsiteX164" fmla="*/ 2607577 w 3329862"/>
                  <a:gd name="connsiteY164" fmla="*/ 2853207 h 3287563"/>
                  <a:gd name="connsiteX165" fmla="*/ 2739396 w 3329862"/>
                  <a:gd name="connsiteY165" fmla="*/ 2824394 h 3287563"/>
                  <a:gd name="connsiteX166" fmla="*/ 2714185 w 3329862"/>
                  <a:gd name="connsiteY166" fmla="*/ 2832678 h 3287563"/>
                  <a:gd name="connsiteX167" fmla="*/ 2738676 w 3329862"/>
                  <a:gd name="connsiteY167" fmla="*/ 2824755 h 3287563"/>
                  <a:gd name="connsiteX168" fmla="*/ 2761726 w 3329862"/>
                  <a:gd name="connsiteY168" fmla="*/ 2816471 h 3287563"/>
                  <a:gd name="connsiteX169" fmla="*/ 2784056 w 3329862"/>
                  <a:gd name="connsiteY169" fmla="*/ 2808187 h 3287563"/>
                  <a:gd name="connsiteX170" fmla="*/ 2780815 w 3329862"/>
                  <a:gd name="connsiteY170" fmla="*/ 2809988 h 3287563"/>
                  <a:gd name="connsiteX171" fmla="*/ 2772531 w 3329862"/>
                  <a:gd name="connsiteY171" fmla="*/ 2813590 h 3287563"/>
                  <a:gd name="connsiteX172" fmla="*/ 2910473 w 3329862"/>
                  <a:gd name="connsiteY172" fmla="*/ 2748760 h 3287563"/>
                  <a:gd name="connsiteX173" fmla="*/ 3025725 w 3329862"/>
                  <a:gd name="connsiteY173" fmla="*/ 2664842 h 3287563"/>
                  <a:gd name="connsiteX174" fmla="*/ 3209048 w 3329862"/>
                  <a:gd name="connsiteY174" fmla="*/ 2437220 h 3287563"/>
                  <a:gd name="connsiteX175" fmla="*/ 3198603 w 3329862"/>
                  <a:gd name="connsiteY175" fmla="*/ 2455588 h 3287563"/>
                  <a:gd name="connsiteX176" fmla="*/ 3189959 w 3329862"/>
                  <a:gd name="connsiteY176" fmla="*/ 2470715 h 3287563"/>
                  <a:gd name="connsiteX177" fmla="*/ 3176633 w 3329862"/>
                  <a:gd name="connsiteY177" fmla="*/ 2493045 h 3287563"/>
                  <a:gd name="connsiteX178" fmla="*/ 3172311 w 3329862"/>
                  <a:gd name="connsiteY178" fmla="*/ 2500608 h 3287563"/>
                  <a:gd name="connsiteX179" fmla="*/ 3169430 w 3329862"/>
                  <a:gd name="connsiteY179" fmla="*/ 2506011 h 3287563"/>
                  <a:gd name="connsiteX180" fmla="*/ 3167269 w 3329862"/>
                  <a:gd name="connsiteY180" fmla="*/ 2510693 h 3287563"/>
                  <a:gd name="connsiteX181" fmla="*/ 3175913 w 3329862"/>
                  <a:gd name="connsiteY181" fmla="*/ 2498447 h 3287563"/>
                  <a:gd name="connsiteX182" fmla="*/ 3183837 w 3329862"/>
                  <a:gd name="connsiteY182" fmla="*/ 2485842 h 3287563"/>
                  <a:gd name="connsiteX183" fmla="*/ 3191760 w 3329862"/>
                  <a:gd name="connsiteY183" fmla="*/ 2473236 h 3287563"/>
                  <a:gd name="connsiteX184" fmla="*/ 3195722 w 3329862"/>
                  <a:gd name="connsiteY184" fmla="*/ 2467113 h 3287563"/>
                  <a:gd name="connsiteX185" fmla="*/ 3199324 w 3329862"/>
                  <a:gd name="connsiteY185" fmla="*/ 2460630 h 3287563"/>
                  <a:gd name="connsiteX186" fmla="*/ 3245424 w 3329862"/>
                  <a:gd name="connsiteY186" fmla="*/ 2366268 h 3287563"/>
                  <a:gd name="connsiteX187" fmla="*/ 3247946 w 3329862"/>
                  <a:gd name="connsiteY187" fmla="*/ 2361586 h 3287563"/>
                  <a:gd name="connsiteX188" fmla="*/ 3250467 w 3329862"/>
                  <a:gd name="connsiteY188" fmla="*/ 2356543 h 3287563"/>
                  <a:gd name="connsiteX189" fmla="*/ 3248666 w 3329862"/>
                  <a:gd name="connsiteY189" fmla="*/ 2363026 h 3287563"/>
                  <a:gd name="connsiteX190" fmla="*/ 3294046 w 3329862"/>
                  <a:gd name="connsiteY190" fmla="*/ 2216080 h 3287563"/>
                  <a:gd name="connsiteX191" fmla="*/ 3305211 w 3329862"/>
                  <a:gd name="connsiteY191" fmla="*/ 2138645 h 3287563"/>
                  <a:gd name="connsiteX192" fmla="*/ 3306292 w 3329862"/>
                  <a:gd name="connsiteY192" fmla="*/ 2127840 h 3287563"/>
                  <a:gd name="connsiteX193" fmla="*/ 3307012 w 3329862"/>
                  <a:gd name="connsiteY193" fmla="*/ 2117035 h 3287563"/>
                  <a:gd name="connsiteX194" fmla="*/ 3308453 w 3329862"/>
                  <a:gd name="connsiteY194" fmla="*/ 2093985 h 3287563"/>
                  <a:gd name="connsiteX195" fmla="*/ 3309533 w 3329862"/>
                  <a:gd name="connsiteY195" fmla="*/ 2069494 h 3287563"/>
                  <a:gd name="connsiteX196" fmla="*/ 3310254 w 3329862"/>
                  <a:gd name="connsiteY196" fmla="*/ 2043562 h 3287563"/>
                  <a:gd name="connsiteX197" fmla="*/ 3296207 w 3329862"/>
                  <a:gd name="connsiteY197" fmla="*/ 2217161 h 3287563"/>
                  <a:gd name="connsiteX198" fmla="*/ 3299089 w 3329862"/>
                  <a:gd name="connsiteY198" fmla="*/ 2206716 h 3287563"/>
                  <a:gd name="connsiteX199" fmla="*/ 3301250 w 3329862"/>
                  <a:gd name="connsiteY199" fmla="*/ 2196271 h 3287563"/>
                  <a:gd name="connsiteX200" fmla="*/ 3305932 w 3329862"/>
                  <a:gd name="connsiteY200" fmla="*/ 2175021 h 3287563"/>
                  <a:gd name="connsiteX201" fmla="*/ 3299809 w 3329862"/>
                  <a:gd name="connsiteY201" fmla="*/ 2213199 h 3287563"/>
                  <a:gd name="connsiteX202" fmla="*/ 3291885 w 3329862"/>
                  <a:gd name="connsiteY202" fmla="*/ 2251016 h 3287563"/>
                  <a:gd name="connsiteX203" fmla="*/ 3304851 w 3329862"/>
                  <a:gd name="connsiteY203" fmla="*/ 2191229 h 3287563"/>
                  <a:gd name="connsiteX204" fmla="*/ 3308093 w 3329862"/>
                  <a:gd name="connsiteY204" fmla="*/ 2171060 h 3287563"/>
                  <a:gd name="connsiteX205" fmla="*/ 3309894 w 3329862"/>
                  <a:gd name="connsiteY205" fmla="*/ 2160975 h 3287563"/>
                  <a:gd name="connsiteX206" fmla="*/ 3308813 w 3329862"/>
                  <a:gd name="connsiteY206" fmla="*/ 2170339 h 3287563"/>
                  <a:gd name="connsiteX207" fmla="*/ 3307012 w 3329862"/>
                  <a:gd name="connsiteY207" fmla="*/ 2181144 h 3287563"/>
                  <a:gd name="connsiteX208" fmla="*/ 3305572 w 3329862"/>
                  <a:gd name="connsiteY208" fmla="*/ 2194830 h 3287563"/>
                  <a:gd name="connsiteX209" fmla="*/ 3310254 w 3329862"/>
                  <a:gd name="connsiteY209" fmla="*/ 2168539 h 3287563"/>
                  <a:gd name="connsiteX210" fmla="*/ 3312414 w 3329862"/>
                  <a:gd name="connsiteY210" fmla="*/ 2150530 h 3287563"/>
                  <a:gd name="connsiteX211" fmla="*/ 3315296 w 3329862"/>
                  <a:gd name="connsiteY211" fmla="*/ 2114154 h 3287563"/>
                  <a:gd name="connsiteX212" fmla="*/ 3314576 w 3329862"/>
                  <a:gd name="connsiteY212" fmla="*/ 2131442 h 3287563"/>
                  <a:gd name="connsiteX213" fmla="*/ 3312775 w 3329862"/>
                  <a:gd name="connsiteY213" fmla="*/ 2150530 h 3287563"/>
                  <a:gd name="connsiteX214" fmla="*/ 3310614 w 3329862"/>
                  <a:gd name="connsiteY214" fmla="*/ 2171060 h 3287563"/>
                  <a:gd name="connsiteX215" fmla="*/ 3307012 w 3329862"/>
                  <a:gd name="connsiteY215" fmla="*/ 2192669 h 3287563"/>
                  <a:gd name="connsiteX216" fmla="*/ 3285763 w 3329862"/>
                  <a:gd name="connsiteY216" fmla="*/ 2285952 h 3287563"/>
                  <a:gd name="connsiteX217" fmla="*/ 3278199 w 3329862"/>
                  <a:gd name="connsiteY217" fmla="*/ 2309362 h 3287563"/>
                  <a:gd name="connsiteX218" fmla="*/ 3274237 w 3329862"/>
                  <a:gd name="connsiteY218" fmla="*/ 2320887 h 3287563"/>
                  <a:gd name="connsiteX219" fmla="*/ 3270276 w 3329862"/>
                  <a:gd name="connsiteY219" fmla="*/ 2332413 h 3287563"/>
                  <a:gd name="connsiteX220" fmla="*/ 3261632 w 3329862"/>
                  <a:gd name="connsiteY220" fmla="*/ 2354742 h 3287563"/>
                  <a:gd name="connsiteX221" fmla="*/ 3257310 w 3329862"/>
                  <a:gd name="connsiteY221" fmla="*/ 2365908 h 3287563"/>
                  <a:gd name="connsiteX222" fmla="*/ 3252628 w 3329862"/>
                  <a:gd name="connsiteY222" fmla="*/ 2376352 h 3287563"/>
                  <a:gd name="connsiteX223" fmla="*/ 3243624 w 3329862"/>
                  <a:gd name="connsiteY223" fmla="*/ 2396882 h 3287563"/>
                  <a:gd name="connsiteX224" fmla="*/ 3241463 w 3329862"/>
                  <a:gd name="connsiteY224" fmla="*/ 2401924 h 3287563"/>
                  <a:gd name="connsiteX225" fmla="*/ 3238942 w 3329862"/>
                  <a:gd name="connsiteY225" fmla="*/ 2406606 h 3287563"/>
                  <a:gd name="connsiteX226" fmla="*/ 3234259 w 3329862"/>
                  <a:gd name="connsiteY226" fmla="*/ 2415970 h 3287563"/>
                  <a:gd name="connsiteX227" fmla="*/ 3225255 w 3329862"/>
                  <a:gd name="connsiteY227" fmla="*/ 2433978 h 3287563"/>
                  <a:gd name="connsiteX228" fmla="*/ 3216251 w 3329862"/>
                  <a:gd name="connsiteY228" fmla="*/ 2450186 h 3287563"/>
                  <a:gd name="connsiteX229" fmla="*/ 3222734 w 3329862"/>
                  <a:gd name="connsiteY229" fmla="*/ 2436499 h 3287563"/>
                  <a:gd name="connsiteX230" fmla="*/ 3209768 w 3329862"/>
                  <a:gd name="connsiteY230" fmla="*/ 2459190 h 3287563"/>
                  <a:gd name="connsiteX231" fmla="*/ 3203646 w 3329862"/>
                  <a:gd name="connsiteY231" fmla="*/ 2469634 h 3287563"/>
                  <a:gd name="connsiteX232" fmla="*/ 3197163 w 3329862"/>
                  <a:gd name="connsiteY232" fmla="*/ 2479719 h 3287563"/>
                  <a:gd name="connsiteX233" fmla="*/ 3182756 w 3329862"/>
                  <a:gd name="connsiteY233" fmla="*/ 2501689 h 3287563"/>
                  <a:gd name="connsiteX234" fmla="*/ 3164748 w 3329862"/>
                  <a:gd name="connsiteY234" fmla="*/ 2527620 h 3287563"/>
                  <a:gd name="connsiteX235" fmla="*/ 3167629 w 3329862"/>
                  <a:gd name="connsiteY235" fmla="*/ 2525820 h 3287563"/>
                  <a:gd name="connsiteX236" fmla="*/ 3180235 w 3329862"/>
                  <a:gd name="connsiteY236" fmla="*/ 2508172 h 3287563"/>
                  <a:gd name="connsiteX237" fmla="*/ 3191760 w 3329862"/>
                  <a:gd name="connsiteY237" fmla="*/ 2490164 h 3287563"/>
                  <a:gd name="connsiteX238" fmla="*/ 3169790 w 3329862"/>
                  <a:gd name="connsiteY238" fmla="*/ 2525099 h 3287563"/>
                  <a:gd name="connsiteX239" fmla="*/ 3120088 w 3329862"/>
                  <a:gd name="connsiteY239" fmla="*/ 2585967 h 3287563"/>
                  <a:gd name="connsiteX240" fmla="*/ 3110363 w 3329862"/>
                  <a:gd name="connsiteY240" fmla="*/ 2597132 h 3287563"/>
                  <a:gd name="connsiteX241" fmla="*/ 3100279 w 3329862"/>
                  <a:gd name="connsiteY241" fmla="*/ 2607937 h 3287563"/>
                  <a:gd name="connsiteX242" fmla="*/ 3080470 w 3329862"/>
                  <a:gd name="connsiteY242" fmla="*/ 2628106 h 3287563"/>
                  <a:gd name="connsiteX243" fmla="*/ 3049856 w 3329862"/>
                  <a:gd name="connsiteY243" fmla="*/ 2655838 h 3287563"/>
                  <a:gd name="connsiteX244" fmla="*/ 3020323 w 3329862"/>
                  <a:gd name="connsiteY244" fmla="*/ 2681770 h 3287563"/>
                  <a:gd name="connsiteX245" fmla="*/ 3006277 w 3329862"/>
                  <a:gd name="connsiteY245" fmla="*/ 2693655 h 3287563"/>
                  <a:gd name="connsiteX246" fmla="*/ 3006277 w 3329862"/>
                  <a:gd name="connsiteY246" fmla="*/ 2695096 h 3287563"/>
                  <a:gd name="connsiteX247" fmla="*/ 3006997 w 3329862"/>
                  <a:gd name="connsiteY247" fmla="*/ 2696177 h 3287563"/>
                  <a:gd name="connsiteX248" fmla="*/ 2993311 w 3329862"/>
                  <a:gd name="connsiteY248" fmla="*/ 2707342 h 3287563"/>
                  <a:gd name="connsiteX249" fmla="*/ 2961977 w 3329862"/>
                  <a:gd name="connsiteY249" fmla="*/ 2729672 h 3287563"/>
                  <a:gd name="connsiteX250" fmla="*/ 2926320 w 3329862"/>
                  <a:gd name="connsiteY250" fmla="*/ 2750201 h 3287563"/>
                  <a:gd name="connsiteX251" fmla="*/ 2809268 w 3329862"/>
                  <a:gd name="connsiteY251" fmla="*/ 2811789 h 3287563"/>
                  <a:gd name="connsiteX252" fmla="*/ 2793060 w 3329862"/>
                  <a:gd name="connsiteY252" fmla="*/ 2818272 h 3287563"/>
                  <a:gd name="connsiteX253" fmla="*/ 2776493 w 3329862"/>
                  <a:gd name="connsiteY253" fmla="*/ 2824755 h 3287563"/>
                  <a:gd name="connsiteX254" fmla="*/ 2742998 w 3329862"/>
                  <a:gd name="connsiteY254" fmla="*/ 2836280 h 3287563"/>
                  <a:gd name="connsiteX255" fmla="*/ 2709142 w 3329862"/>
                  <a:gd name="connsiteY255" fmla="*/ 2846004 h 3287563"/>
                  <a:gd name="connsiteX256" fmla="*/ 2692215 w 3329862"/>
                  <a:gd name="connsiteY256" fmla="*/ 2850326 h 3287563"/>
                  <a:gd name="connsiteX257" fmla="*/ 2675647 w 3329862"/>
                  <a:gd name="connsiteY257" fmla="*/ 2854288 h 3287563"/>
                  <a:gd name="connsiteX258" fmla="*/ 2694016 w 3329862"/>
                  <a:gd name="connsiteY258" fmla="*/ 2849966 h 3287563"/>
                  <a:gd name="connsiteX259" fmla="*/ 2676368 w 3329862"/>
                  <a:gd name="connsiteY259" fmla="*/ 2852127 h 3287563"/>
                  <a:gd name="connsiteX260" fmla="*/ 2664122 w 3329862"/>
                  <a:gd name="connsiteY260" fmla="*/ 2855008 h 3287563"/>
                  <a:gd name="connsiteX261" fmla="*/ 2651877 w 3329862"/>
                  <a:gd name="connsiteY261" fmla="*/ 2857169 h 3287563"/>
                  <a:gd name="connsiteX262" fmla="*/ 2627746 w 3329862"/>
                  <a:gd name="connsiteY262" fmla="*/ 2861491 h 3287563"/>
                  <a:gd name="connsiteX263" fmla="*/ 2621983 w 3329862"/>
                  <a:gd name="connsiteY263" fmla="*/ 2862572 h 3287563"/>
                  <a:gd name="connsiteX264" fmla="*/ 2616221 w 3329862"/>
                  <a:gd name="connsiteY264" fmla="*/ 2863292 h 3287563"/>
                  <a:gd name="connsiteX265" fmla="*/ 2604695 w 3329862"/>
                  <a:gd name="connsiteY265" fmla="*/ 2864733 h 3287563"/>
                  <a:gd name="connsiteX266" fmla="*/ 2582725 w 3329862"/>
                  <a:gd name="connsiteY266" fmla="*/ 2867614 h 3287563"/>
                  <a:gd name="connsiteX267" fmla="*/ 2542027 w 3329862"/>
                  <a:gd name="connsiteY267" fmla="*/ 2870855 h 3287563"/>
                  <a:gd name="connsiteX268" fmla="*/ 2507451 w 3329862"/>
                  <a:gd name="connsiteY268" fmla="*/ 2870855 h 3287563"/>
                  <a:gd name="connsiteX269" fmla="*/ 2476117 w 3329862"/>
                  <a:gd name="connsiteY269" fmla="*/ 2871936 h 3287563"/>
                  <a:gd name="connsiteX270" fmla="*/ 2441182 w 3329862"/>
                  <a:gd name="connsiteY270" fmla="*/ 2872656 h 3287563"/>
                  <a:gd name="connsiteX271" fmla="*/ 2432177 w 3329862"/>
                  <a:gd name="connsiteY271" fmla="*/ 2872656 h 3287563"/>
                  <a:gd name="connsiteX272" fmla="*/ 2427495 w 3329862"/>
                  <a:gd name="connsiteY272" fmla="*/ 2872656 h 3287563"/>
                  <a:gd name="connsiteX273" fmla="*/ 2423894 w 3329862"/>
                  <a:gd name="connsiteY273" fmla="*/ 2872656 h 3287563"/>
                  <a:gd name="connsiteX274" fmla="*/ 2410208 w 3329862"/>
                  <a:gd name="connsiteY274" fmla="*/ 2878059 h 3287563"/>
                  <a:gd name="connsiteX275" fmla="*/ 2394721 w 3329862"/>
                  <a:gd name="connsiteY275" fmla="*/ 2902910 h 3287563"/>
                  <a:gd name="connsiteX276" fmla="*/ 2394721 w 3329862"/>
                  <a:gd name="connsiteY276" fmla="*/ 2906872 h 3287563"/>
                  <a:gd name="connsiteX277" fmla="*/ 2394721 w 3329862"/>
                  <a:gd name="connsiteY277" fmla="*/ 2911914 h 3287563"/>
                  <a:gd name="connsiteX278" fmla="*/ 2394721 w 3329862"/>
                  <a:gd name="connsiteY278" fmla="*/ 2921638 h 3287563"/>
                  <a:gd name="connsiteX279" fmla="*/ 2395441 w 3329862"/>
                  <a:gd name="connsiteY279" fmla="*/ 2941087 h 3287563"/>
                  <a:gd name="connsiteX280" fmla="*/ 2397602 w 3329862"/>
                  <a:gd name="connsiteY280" fmla="*/ 2979624 h 3287563"/>
                  <a:gd name="connsiteX281" fmla="*/ 2405526 w 3329862"/>
                  <a:gd name="connsiteY281" fmla="*/ 3050216 h 3287563"/>
                  <a:gd name="connsiteX282" fmla="*/ 2397242 w 3329862"/>
                  <a:gd name="connsiteY282" fmla="*/ 2998353 h 3287563"/>
                  <a:gd name="connsiteX283" fmla="*/ 2395081 w 3329862"/>
                  <a:gd name="connsiteY283" fmla="*/ 2970620 h 3287563"/>
                  <a:gd name="connsiteX284" fmla="*/ 2393640 w 3329862"/>
                  <a:gd name="connsiteY284" fmla="*/ 2943248 h 3287563"/>
                  <a:gd name="connsiteX285" fmla="*/ 2392920 w 3329862"/>
                  <a:gd name="connsiteY285" fmla="*/ 2919117 h 3287563"/>
                  <a:gd name="connsiteX286" fmla="*/ 2392920 w 3329862"/>
                  <a:gd name="connsiteY286" fmla="*/ 2909033 h 3287563"/>
                  <a:gd name="connsiteX287" fmla="*/ 2392920 w 3329862"/>
                  <a:gd name="connsiteY287" fmla="*/ 2906872 h 3287563"/>
                  <a:gd name="connsiteX288" fmla="*/ 2392920 w 3329862"/>
                  <a:gd name="connsiteY288" fmla="*/ 2905071 h 3287563"/>
                  <a:gd name="connsiteX289" fmla="*/ 2392920 w 3329862"/>
                  <a:gd name="connsiteY289" fmla="*/ 2902189 h 3287563"/>
                  <a:gd name="connsiteX290" fmla="*/ 2392920 w 3329862"/>
                  <a:gd name="connsiteY290" fmla="*/ 2906151 h 3287563"/>
                  <a:gd name="connsiteX291" fmla="*/ 2392920 w 3329862"/>
                  <a:gd name="connsiteY291" fmla="*/ 2911194 h 3287563"/>
                  <a:gd name="connsiteX292" fmla="*/ 2392920 w 3329862"/>
                  <a:gd name="connsiteY292" fmla="*/ 2921278 h 3287563"/>
                  <a:gd name="connsiteX293" fmla="*/ 2393280 w 3329862"/>
                  <a:gd name="connsiteY293" fmla="*/ 2941087 h 3287563"/>
                  <a:gd name="connsiteX294" fmla="*/ 2395081 w 3329862"/>
                  <a:gd name="connsiteY294" fmla="*/ 2980705 h 3287563"/>
                  <a:gd name="connsiteX295" fmla="*/ 2394000 w 3329862"/>
                  <a:gd name="connsiteY295" fmla="*/ 2963777 h 3287563"/>
                  <a:gd name="connsiteX296" fmla="*/ 2393280 w 3329862"/>
                  <a:gd name="connsiteY296" fmla="*/ 2949011 h 3287563"/>
                  <a:gd name="connsiteX297" fmla="*/ 2392560 w 3329862"/>
                  <a:gd name="connsiteY297" fmla="*/ 2936045 h 3287563"/>
                  <a:gd name="connsiteX298" fmla="*/ 2392199 w 3329862"/>
                  <a:gd name="connsiteY298" fmla="*/ 2924520 h 3287563"/>
                  <a:gd name="connsiteX299" fmla="*/ 2391839 w 3329862"/>
                  <a:gd name="connsiteY299" fmla="*/ 2914075 h 3287563"/>
                  <a:gd name="connsiteX300" fmla="*/ 2391839 w 3329862"/>
                  <a:gd name="connsiteY300" fmla="*/ 2904351 h 3287563"/>
                  <a:gd name="connsiteX301" fmla="*/ 2396521 w 3329862"/>
                  <a:gd name="connsiteY301" fmla="*/ 2887063 h 3287563"/>
                  <a:gd name="connsiteX302" fmla="*/ 2390759 w 3329862"/>
                  <a:gd name="connsiteY302" fmla="*/ 2907232 h 3287563"/>
                  <a:gd name="connsiteX303" fmla="*/ 2390759 w 3329862"/>
                  <a:gd name="connsiteY303" fmla="*/ 2928121 h 3287563"/>
                  <a:gd name="connsiteX304" fmla="*/ 2390759 w 3329862"/>
                  <a:gd name="connsiteY304" fmla="*/ 2937486 h 3287563"/>
                  <a:gd name="connsiteX305" fmla="*/ 2391119 w 3329862"/>
                  <a:gd name="connsiteY305" fmla="*/ 2946490 h 3287563"/>
                  <a:gd name="connsiteX306" fmla="*/ 2392199 w 3329862"/>
                  <a:gd name="connsiteY306" fmla="*/ 2963777 h 3287563"/>
                  <a:gd name="connsiteX307" fmla="*/ 2400843 w 3329862"/>
                  <a:gd name="connsiteY307" fmla="*/ 3041212 h 3287563"/>
                  <a:gd name="connsiteX308" fmla="*/ 2404805 w 3329862"/>
                  <a:gd name="connsiteY308" fmla="*/ 3075067 h 3287563"/>
                  <a:gd name="connsiteX309" fmla="*/ 2408047 w 3329862"/>
                  <a:gd name="connsiteY309" fmla="*/ 3083351 h 3287563"/>
                  <a:gd name="connsiteX310" fmla="*/ 2410208 w 3329862"/>
                  <a:gd name="connsiteY310" fmla="*/ 3096677 h 3287563"/>
                  <a:gd name="connsiteX311" fmla="*/ 2416691 w 3329862"/>
                  <a:gd name="connsiteY311" fmla="*/ 3125130 h 3287563"/>
                  <a:gd name="connsiteX312" fmla="*/ 2420292 w 3329862"/>
                  <a:gd name="connsiteY312" fmla="*/ 3139177 h 3287563"/>
                  <a:gd name="connsiteX313" fmla="*/ 2424254 w 3329862"/>
                  <a:gd name="connsiteY313" fmla="*/ 3153223 h 3287563"/>
                  <a:gd name="connsiteX314" fmla="*/ 2428576 w 3329862"/>
                  <a:gd name="connsiteY314" fmla="*/ 3167269 h 3287563"/>
                  <a:gd name="connsiteX315" fmla="*/ 2432898 w 3329862"/>
                  <a:gd name="connsiteY315" fmla="*/ 3181315 h 3287563"/>
                  <a:gd name="connsiteX316" fmla="*/ 2437940 w 3329862"/>
                  <a:gd name="connsiteY316" fmla="*/ 3195722 h 3287563"/>
                  <a:gd name="connsiteX317" fmla="*/ 2445143 w 3329862"/>
                  <a:gd name="connsiteY317" fmla="*/ 3214090 h 3287563"/>
                  <a:gd name="connsiteX318" fmla="*/ 2438660 w 3329862"/>
                  <a:gd name="connsiteY318" fmla="*/ 3195002 h 3287563"/>
                  <a:gd name="connsiteX319" fmla="*/ 2437580 w 3329862"/>
                  <a:gd name="connsiteY319" fmla="*/ 3191400 h 3287563"/>
                  <a:gd name="connsiteX320" fmla="*/ 2436860 w 3329862"/>
                  <a:gd name="connsiteY320" fmla="*/ 3188879 h 3287563"/>
                  <a:gd name="connsiteX321" fmla="*/ 2435419 w 3329862"/>
                  <a:gd name="connsiteY321" fmla="*/ 3183837 h 3287563"/>
                  <a:gd name="connsiteX322" fmla="*/ 2432177 w 3329862"/>
                  <a:gd name="connsiteY322" fmla="*/ 3172311 h 3287563"/>
                  <a:gd name="connsiteX323" fmla="*/ 2427135 w 3329862"/>
                  <a:gd name="connsiteY323" fmla="*/ 3155024 h 3287563"/>
                  <a:gd name="connsiteX324" fmla="*/ 2415250 w 3329862"/>
                  <a:gd name="connsiteY324" fmla="*/ 3111804 h 3287563"/>
                  <a:gd name="connsiteX325" fmla="*/ 2411648 w 3329862"/>
                  <a:gd name="connsiteY325" fmla="*/ 3083351 h 3287563"/>
                  <a:gd name="connsiteX326" fmla="*/ 2434339 w 3329862"/>
                  <a:gd name="connsiteY326" fmla="*/ 3175193 h 3287563"/>
                  <a:gd name="connsiteX327" fmla="*/ 2437940 w 3329862"/>
                  <a:gd name="connsiteY327" fmla="*/ 3185998 h 3287563"/>
                  <a:gd name="connsiteX328" fmla="*/ 2439741 w 3329862"/>
                  <a:gd name="connsiteY328" fmla="*/ 3191400 h 3287563"/>
                  <a:gd name="connsiteX329" fmla="*/ 2440821 w 3329862"/>
                  <a:gd name="connsiteY329" fmla="*/ 3195002 h 3287563"/>
                  <a:gd name="connsiteX330" fmla="*/ 2442262 w 3329862"/>
                  <a:gd name="connsiteY330" fmla="*/ 3198963 h 3287563"/>
                  <a:gd name="connsiteX331" fmla="*/ 2448025 w 3329862"/>
                  <a:gd name="connsiteY331" fmla="*/ 3213730 h 3287563"/>
                  <a:gd name="connsiteX332" fmla="*/ 2453787 w 3329862"/>
                  <a:gd name="connsiteY332" fmla="*/ 3228137 h 3287563"/>
                  <a:gd name="connsiteX333" fmla="*/ 2466033 w 3329862"/>
                  <a:gd name="connsiteY333" fmla="*/ 3255149 h 3287563"/>
                  <a:gd name="connsiteX334" fmla="*/ 2477198 w 3329862"/>
                  <a:gd name="connsiteY334" fmla="*/ 3278559 h 3287563"/>
                  <a:gd name="connsiteX335" fmla="*/ 2480439 w 3329862"/>
                  <a:gd name="connsiteY335" fmla="*/ 3287563 h 3287563"/>
                  <a:gd name="connsiteX336" fmla="*/ 2478999 w 3329862"/>
                  <a:gd name="connsiteY336" fmla="*/ 3287563 h 3287563"/>
                  <a:gd name="connsiteX337" fmla="*/ 2478278 w 3329862"/>
                  <a:gd name="connsiteY337" fmla="*/ 3287563 h 3287563"/>
                  <a:gd name="connsiteX338" fmla="*/ 2477198 w 3329862"/>
                  <a:gd name="connsiteY338" fmla="*/ 3287563 h 3287563"/>
                  <a:gd name="connsiteX339" fmla="*/ 2422093 w 3329862"/>
                  <a:gd name="connsiteY339" fmla="*/ 3262352 h 3287563"/>
                  <a:gd name="connsiteX340" fmla="*/ 2408767 w 3329862"/>
                  <a:gd name="connsiteY340" fmla="*/ 3256229 h 3287563"/>
                  <a:gd name="connsiteX341" fmla="*/ 2395441 w 3329862"/>
                  <a:gd name="connsiteY341" fmla="*/ 3249746 h 3287563"/>
                  <a:gd name="connsiteX342" fmla="*/ 2372391 w 3329862"/>
                  <a:gd name="connsiteY342" fmla="*/ 3238221 h 3287563"/>
                  <a:gd name="connsiteX343" fmla="*/ 2363026 w 3329862"/>
                  <a:gd name="connsiteY343" fmla="*/ 3233539 h 3287563"/>
                  <a:gd name="connsiteX344" fmla="*/ 2354022 w 3329862"/>
                  <a:gd name="connsiteY344" fmla="*/ 3228497 h 3287563"/>
                  <a:gd name="connsiteX345" fmla="*/ 2337095 w 3329862"/>
                  <a:gd name="connsiteY345" fmla="*/ 3219132 h 3287563"/>
                  <a:gd name="connsiteX346" fmla="*/ 2321608 w 3329862"/>
                  <a:gd name="connsiteY346" fmla="*/ 3210488 h 3287563"/>
                  <a:gd name="connsiteX347" fmla="*/ 2307921 w 3329862"/>
                  <a:gd name="connsiteY347" fmla="*/ 3201845 h 3287563"/>
                  <a:gd name="connsiteX348" fmla="*/ 2319087 w 3329862"/>
                  <a:gd name="connsiteY348" fmla="*/ 3207607 h 3287563"/>
                  <a:gd name="connsiteX349" fmla="*/ 2155933 w 3329862"/>
                  <a:gd name="connsiteY349" fmla="*/ 3086953 h 3287563"/>
                  <a:gd name="connsiteX350" fmla="*/ 2082460 w 3329862"/>
                  <a:gd name="connsiteY350" fmla="*/ 3017081 h 3287563"/>
                  <a:gd name="connsiteX351" fmla="*/ 2021592 w 3329862"/>
                  <a:gd name="connsiteY351" fmla="*/ 2946490 h 3287563"/>
                  <a:gd name="connsiteX352" fmla="*/ 2011868 w 3329862"/>
                  <a:gd name="connsiteY352" fmla="*/ 2933524 h 3287563"/>
                  <a:gd name="connsiteX353" fmla="*/ 1997101 w 3329862"/>
                  <a:gd name="connsiteY353" fmla="*/ 2912274 h 3287563"/>
                  <a:gd name="connsiteX354" fmla="*/ 1988457 w 3329862"/>
                  <a:gd name="connsiteY354" fmla="*/ 2898948 h 3287563"/>
                  <a:gd name="connsiteX355" fmla="*/ 1984135 w 3329862"/>
                  <a:gd name="connsiteY355" fmla="*/ 2892105 h 3287563"/>
                  <a:gd name="connsiteX356" fmla="*/ 1980534 w 3329862"/>
                  <a:gd name="connsiteY356" fmla="*/ 2887783 h 3287563"/>
                  <a:gd name="connsiteX357" fmla="*/ 1970809 w 3329862"/>
                  <a:gd name="connsiteY357" fmla="*/ 2881300 h 3287563"/>
                  <a:gd name="connsiteX358" fmla="*/ 1965047 w 3329862"/>
                  <a:gd name="connsiteY358" fmla="*/ 2879499 h 3287563"/>
                  <a:gd name="connsiteX359" fmla="*/ 1957483 w 3329862"/>
                  <a:gd name="connsiteY359" fmla="*/ 2879139 h 3287563"/>
                  <a:gd name="connsiteX360" fmla="*/ 1814139 w 3329862"/>
                  <a:gd name="connsiteY360" fmla="*/ 2879499 h 3287563"/>
                  <a:gd name="connsiteX361" fmla="*/ 1886531 w 3329862"/>
                  <a:gd name="connsiteY361" fmla="*/ 2876978 h 3287563"/>
                  <a:gd name="connsiteX362" fmla="*/ 1787487 w 3329862"/>
                  <a:gd name="connsiteY362" fmla="*/ 2876978 h 3287563"/>
                  <a:gd name="connsiteX363" fmla="*/ 1829265 w 3329862"/>
                  <a:gd name="connsiteY363" fmla="*/ 2874457 h 3287563"/>
                  <a:gd name="connsiteX364" fmla="*/ 1703929 w 3329862"/>
                  <a:gd name="connsiteY364" fmla="*/ 2875538 h 3287563"/>
                  <a:gd name="connsiteX365" fmla="*/ 1756513 w 3329862"/>
                  <a:gd name="connsiteY365" fmla="*/ 2877698 h 3287563"/>
                  <a:gd name="connsiteX366" fmla="*/ 1533932 w 3329862"/>
                  <a:gd name="connsiteY366" fmla="*/ 2879499 h 3287563"/>
                  <a:gd name="connsiteX367" fmla="*/ 1497556 w 3329862"/>
                  <a:gd name="connsiteY367" fmla="*/ 2877698 h 3287563"/>
                  <a:gd name="connsiteX368" fmla="*/ 1475226 w 3329862"/>
                  <a:gd name="connsiteY368" fmla="*/ 2879139 h 3287563"/>
                  <a:gd name="connsiteX369" fmla="*/ 1472344 w 3329862"/>
                  <a:gd name="connsiteY369" fmla="*/ 2876978 h 3287563"/>
                  <a:gd name="connsiteX370" fmla="*/ 1223112 w 3329862"/>
                  <a:gd name="connsiteY370" fmla="*/ 2879860 h 3287563"/>
                  <a:gd name="connsiteX371" fmla="*/ 1245082 w 3329862"/>
                  <a:gd name="connsiteY371" fmla="*/ 2875898 h 3287563"/>
                  <a:gd name="connsiteX372" fmla="*/ 1375821 w 3329862"/>
                  <a:gd name="connsiteY372" fmla="*/ 2874097 h 3287563"/>
                  <a:gd name="connsiteX373" fmla="*/ 1327919 w 3329862"/>
                  <a:gd name="connsiteY373" fmla="*/ 2872296 h 3287563"/>
                  <a:gd name="connsiteX374" fmla="*/ 1274975 w 3329862"/>
                  <a:gd name="connsiteY374" fmla="*/ 2873737 h 3287563"/>
                  <a:gd name="connsiteX375" fmla="*/ 1286501 w 3329862"/>
                  <a:gd name="connsiteY375" fmla="*/ 2873737 h 3287563"/>
                  <a:gd name="connsiteX376" fmla="*/ 944346 w 3329862"/>
                  <a:gd name="connsiteY376" fmla="*/ 2875177 h 3287563"/>
                  <a:gd name="connsiteX377" fmla="*/ 876996 w 3329862"/>
                  <a:gd name="connsiteY377" fmla="*/ 2876978 h 3287563"/>
                  <a:gd name="connsiteX378" fmla="*/ 844941 w 3329862"/>
                  <a:gd name="connsiteY378" fmla="*/ 2877698 h 3287563"/>
                  <a:gd name="connsiteX379" fmla="*/ 812527 w 3329862"/>
                  <a:gd name="connsiteY379" fmla="*/ 2877698 h 3287563"/>
                  <a:gd name="connsiteX380" fmla="*/ 665580 w 3329862"/>
                  <a:gd name="connsiteY380" fmla="*/ 2859330 h 3287563"/>
                  <a:gd name="connsiteX381" fmla="*/ 640009 w 3329862"/>
                  <a:gd name="connsiteY381" fmla="*/ 2851767 h 3287563"/>
                  <a:gd name="connsiteX382" fmla="*/ 643250 w 3329862"/>
                  <a:gd name="connsiteY382" fmla="*/ 2850326 h 3287563"/>
                  <a:gd name="connsiteX383" fmla="*/ 605433 w 3329862"/>
                  <a:gd name="connsiteY383" fmla="*/ 2839161 h 3287563"/>
                  <a:gd name="connsiteX384" fmla="*/ 572658 w 3329862"/>
                  <a:gd name="connsiteY384" fmla="*/ 2828356 h 3287563"/>
                  <a:gd name="connsiteX385" fmla="*/ 565815 w 3329862"/>
                  <a:gd name="connsiteY385" fmla="*/ 2826195 h 3287563"/>
                  <a:gd name="connsiteX386" fmla="*/ 559693 w 3329862"/>
                  <a:gd name="connsiteY386" fmla="*/ 2824034 h 3287563"/>
                  <a:gd name="connsiteX387" fmla="*/ 549608 w 3329862"/>
                  <a:gd name="connsiteY387" fmla="*/ 2820433 h 3287563"/>
                  <a:gd name="connsiteX388" fmla="*/ 540244 w 3329862"/>
                  <a:gd name="connsiteY388" fmla="*/ 2817551 h 3287563"/>
                  <a:gd name="connsiteX389" fmla="*/ 569417 w 3329862"/>
                  <a:gd name="connsiteY389" fmla="*/ 2829077 h 3287563"/>
                  <a:gd name="connsiteX390" fmla="*/ 593548 w 3329862"/>
                  <a:gd name="connsiteY390" fmla="*/ 2837720 h 3287563"/>
                  <a:gd name="connsiteX391" fmla="*/ 569057 w 3329862"/>
                  <a:gd name="connsiteY391" fmla="*/ 2830157 h 3287563"/>
                  <a:gd name="connsiteX392" fmla="*/ 554290 w 3329862"/>
                  <a:gd name="connsiteY392" fmla="*/ 2824755 h 3287563"/>
                  <a:gd name="connsiteX393" fmla="*/ 538803 w 3329862"/>
                  <a:gd name="connsiteY393" fmla="*/ 2818632 h 3287563"/>
                  <a:gd name="connsiteX394" fmla="*/ 523676 w 3329862"/>
                  <a:gd name="connsiteY394" fmla="*/ 2812509 h 3287563"/>
                  <a:gd name="connsiteX395" fmla="*/ 509630 w 3329862"/>
                  <a:gd name="connsiteY395" fmla="*/ 2806026 h 3287563"/>
                  <a:gd name="connsiteX396" fmla="*/ 486940 w 3329862"/>
                  <a:gd name="connsiteY396" fmla="*/ 2795221 h 3287563"/>
                  <a:gd name="connsiteX397" fmla="*/ 496304 w 3329862"/>
                  <a:gd name="connsiteY397" fmla="*/ 2799183 h 3287563"/>
                  <a:gd name="connsiteX398" fmla="*/ 480457 w 3329862"/>
                  <a:gd name="connsiteY398" fmla="*/ 2791259 h 3287563"/>
                  <a:gd name="connsiteX399" fmla="*/ 470372 w 3329862"/>
                  <a:gd name="connsiteY399" fmla="*/ 2786217 h 3287563"/>
                  <a:gd name="connsiteX400" fmla="*/ 460288 w 3329862"/>
                  <a:gd name="connsiteY400" fmla="*/ 2781535 h 3287563"/>
                  <a:gd name="connsiteX401" fmla="*/ 452724 w 3329862"/>
                  <a:gd name="connsiteY401" fmla="*/ 2778294 h 3287563"/>
                  <a:gd name="connsiteX402" fmla="*/ 435076 w 3329862"/>
                  <a:gd name="connsiteY402" fmla="*/ 2768929 h 3287563"/>
                  <a:gd name="connsiteX403" fmla="*/ 417789 w 3329862"/>
                  <a:gd name="connsiteY403" fmla="*/ 2758124 h 3287563"/>
                  <a:gd name="connsiteX404" fmla="*/ 388615 w 3329862"/>
                  <a:gd name="connsiteY404" fmla="*/ 2739396 h 3287563"/>
                  <a:gd name="connsiteX405" fmla="*/ 356561 w 3329862"/>
                  <a:gd name="connsiteY405" fmla="*/ 2716706 h 3287563"/>
                  <a:gd name="connsiteX406" fmla="*/ 342154 w 3329862"/>
                  <a:gd name="connsiteY406" fmla="*/ 2705541 h 3287563"/>
                  <a:gd name="connsiteX407" fmla="*/ 329909 w 3329862"/>
                  <a:gd name="connsiteY407" fmla="*/ 2695456 h 3287563"/>
                  <a:gd name="connsiteX408" fmla="*/ 318744 w 3329862"/>
                  <a:gd name="connsiteY408" fmla="*/ 2687533 h 3287563"/>
                  <a:gd name="connsiteX409" fmla="*/ 307939 w 3329862"/>
                  <a:gd name="connsiteY409" fmla="*/ 2678889 h 3287563"/>
                  <a:gd name="connsiteX410" fmla="*/ 286689 w 3329862"/>
                  <a:gd name="connsiteY410" fmla="*/ 2661961 h 3287563"/>
                  <a:gd name="connsiteX411" fmla="*/ 275885 w 3329862"/>
                  <a:gd name="connsiteY411" fmla="*/ 2650076 h 3287563"/>
                  <a:gd name="connsiteX412" fmla="*/ 265800 w 3329862"/>
                  <a:gd name="connsiteY412" fmla="*/ 2640351 h 3287563"/>
                  <a:gd name="connsiteX413" fmla="*/ 256436 w 3329862"/>
                  <a:gd name="connsiteY413" fmla="*/ 2630627 h 3287563"/>
                  <a:gd name="connsiteX414" fmla="*/ 244911 w 3329862"/>
                  <a:gd name="connsiteY414" fmla="*/ 2617661 h 3287563"/>
                  <a:gd name="connsiteX415" fmla="*/ 234826 w 3329862"/>
                  <a:gd name="connsiteY415" fmla="*/ 2607577 h 3287563"/>
                  <a:gd name="connsiteX416" fmla="*/ 225102 w 3329862"/>
                  <a:gd name="connsiteY416" fmla="*/ 2597132 h 3287563"/>
                  <a:gd name="connsiteX417" fmla="*/ 205293 w 3329862"/>
                  <a:gd name="connsiteY417" fmla="*/ 2575522 h 3287563"/>
                  <a:gd name="connsiteX418" fmla="*/ 184403 w 3329862"/>
                  <a:gd name="connsiteY418" fmla="*/ 2549951 h 3287563"/>
                  <a:gd name="connsiteX419" fmla="*/ 172878 w 3329862"/>
                  <a:gd name="connsiteY419" fmla="*/ 2534824 h 3287563"/>
                  <a:gd name="connsiteX420" fmla="*/ 160633 w 3329862"/>
                  <a:gd name="connsiteY420" fmla="*/ 2517536 h 3287563"/>
                  <a:gd name="connsiteX421" fmla="*/ 162073 w 3329862"/>
                  <a:gd name="connsiteY421" fmla="*/ 2518616 h 3287563"/>
                  <a:gd name="connsiteX422" fmla="*/ 157391 w 3329862"/>
                  <a:gd name="connsiteY422" fmla="*/ 2511773 h 3287563"/>
                  <a:gd name="connsiteX423" fmla="*/ 151268 w 3329862"/>
                  <a:gd name="connsiteY423" fmla="*/ 2501689 h 3287563"/>
                  <a:gd name="connsiteX424" fmla="*/ 138302 w 3329862"/>
                  <a:gd name="connsiteY424" fmla="*/ 2480439 h 3287563"/>
                  <a:gd name="connsiteX425" fmla="*/ 132540 w 3329862"/>
                  <a:gd name="connsiteY425" fmla="*/ 2469274 h 3287563"/>
                  <a:gd name="connsiteX426" fmla="*/ 123536 w 3329862"/>
                  <a:gd name="connsiteY426" fmla="*/ 2453067 h 3287563"/>
                  <a:gd name="connsiteX427" fmla="*/ 114892 w 3329862"/>
                  <a:gd name="connsiteY427" fmla="*/ 2437220 h 3287563"/>
                  <a:gd name="connsiteX428" fmla="*/ 99045 w 3329862"/>
                  <a:gd name="connsiteY428" fmla="*/ 2406966 h 3287563"/>
                  <a:gd name="connsiteX429" fmla="*/ 72393 w 3329862"/>
                  <a:gd name="connsiteY429" fmla="*/ 2348980 h 3287563"/>
                  <a:gd name="connsiteX430" fmla="*/ 60867 w 3329862"/>
                  <a:gd name="connsiteY430" fmla="*/ 2320167 h 3287563"/>
                  <a:gd name="connsiteX431" fmla="*/ 50423 w 3329862"/>
                  <a:gd name="connsiteY431" fmla="*/ 2290273 h 3287563"/>
                  <a:gd name="connsiteX432" fmla="*/ 41419 w 3329862"/>
                  <a:gd name="connsiteY432" fmla="*/ 2258579 h 3287563"/>
                  <a:gd name="connsiteX433" fmla="*/ 37457 w 3329862"/>
                  <a:gd name="connsiteY433" fmla="*/ 2242012 h 3287563"/>
                  <a:gd name="connsiteX434" fmla="*/ 33855 w 3329862"/>
                  <a:gd name="connsiteY434" fmla="*/ 2224724 h 3287563"/>
                  <a:gd name="connsiteX435" fmla="*/ 34215 w 3329862"/>
                  <a:gd name="connsiteY435" fmla="*/ 2218601 h 3287563"/>
                  <a:gd name="connsiteX436" fmla="*/ 30254 w 3329862"/>
                  <a:gd name="connsiteY436" fmla="*/ 2199873 h 3287563"/>
                  <a:gd name="connsiteX437" fmla="*/ 26292 w 3329862"/>
                  <a:gd name="connsiteY437" fmla="*/ 2177543 h 3287563"/>
                  <a:gd name="connsiteX438" fmla="*/ 23050 w 3329862"/>
                  <a:gd name="connsiteY438" fmla="*/ 2154852 h 3287563"/>
                  <a:gd name="connsiteX439" fmla="*/ 20529 w 3329862"/>
                  <a:gd name="connsiteY439" fmla="*/ 2134683 h 3287563"/>
                  <a:gd name="connsiteX440" fmla="*/ 20529 w 3329862"/>
                  <a:gd name="connsiteY440" fmla="*/ 2135404 h 3287563"/>
                  <a:gd name="connsiteX441" fmla="*/ 20529 w 3329862"/>
                  <a:gd name="connsiteY441" fmla="*/ 2134323 h 3287563"/>
                  <a:gd name="connsiteX442" fmla="*/ 19089 w 3329862"/>
                  <a:gd name="connsiteY442" fmla="*/ 2120637 h 3287563"/>
                  <a:gd name="connsiteX443" fmla="*/ 18368 w 3329862"/>
                  <a:gd name="connsiteY443" fmla="*/ 2115234 h 3287563"/>
                  <a:gd name="connsiteX444" fmla="*/ 15127 w 3329862"/>
                  <a:gd name="connsiteY444" fmla="*/ 2087142 h 3287563"/>
                  <a:gd name="connsiteX445" fmla="*/ 13326 w 3329862"/>
                  <a:gd name="connsiteY445" fmla="*/ 2059049 h 3287563"/>
                  <a:gd name="connsiteX446" fmla="*/ 12246 w 3329862"/>
                  <a:gd name="connsiteY446" fmla="*/ 2042842 h 3287563"/>
                  <a:gd name="connsiteX447" fmla="*/ 11885 w 3329862"/>
                  <a:gd name="connsiteY447" fmla="*/ 2024113 h 3287563"/>
                  <a:gd name="connsiteX448" fmla="*/ 10805 w 3329862"/>
                  <a:gd name="connsiteY448" fmla="*/ 1974771 h 3287563"/>
                  <a:gd name="connsiteX449" fmla="*/ 9724 w 3329862"/>
                  <a:gd name="connsiteY449" fmla="*/ 2016550 h 3287563"/>
                  <a:gd name="connsiteX450" fmla="*/ 9724 w 3329862"/>
                  <a:gd name="connsiteY450" fmla="*/ 2048604 h 3287563"/>
                  <a:gd name="connsiteX451" fmla="*/ 10805 w 3329862"/>
                  <a:gd name="connsiteY451" fmla="*/ 2076337 h 3287563"/>
                  <a:gd name="connsiteX452" fmla="*/ 12246 w 3329862"/>
                  <a:gd name="connsiteY452" fmla="*/ 2088943 h 3287563"/>
                  <a:gd name="connsiteX453" fmla="*/ 14046 w 3329862"/>
                  <a:gd name="connsiteY453" fmla="*/ 2101548 h 3287563"/>
                  <a:gd name="connsiteX454" fmla="*/ 14767 w 3329862"/>
                  <a:gd name="connsiteY454" fmla="*/ 2123518 h 3287563"/>
                  <a:gd name="connsiteX455" fmla="*/ 15127 w 3329862"/>
                  <a:gd name="connsiteY455" fmla="*/ 2129641 h 3287563"/>
                  <a:gd name="connsiteX456" fmla="*/ 15847 w 3329862"/>
                  <a:gd name="connsiteY456" fmla="*/ 2136124 h 3287563"/>
                  <a:gd name="connsiteX457" fmla="*/ 17648 w 3329862"/>
                  <a:gd name="connsiteY457" fmla="*/ 2149090 h 3287563"/>
                  <a:gd name="connsiteX458" fmla="*/ 21250 w 3329862"/>
                  <a:gd name="connsiteY458" fmla="*/ 2173581 h 3287563"/>
                  <a:gd name="connsiteX459" fmla="*/ 24491 w 3329862"/>
                  <a:gd name="connsiteY459" fmla="*/ 2191949 h 3287563"/>
                  <a:gd name="connsiteX460" fmla="*/ 19809 w 3329862"/>
                  <a:gd name="connsiteY460" fmla="*/ 2170339 h 3287563"/>
                  <a:gd name="connsiteX461" fmla="*/ 15487 w 3329862"/>
                  <a:gd name="connsiteY461" fmla="*/ 2141887 h 3287563"/>
                  <a:gd name="connsiteX462" fmla="*/ 13326 w 3329862"/>
                  <a:gd name="connsiteY462" fmla="*/ 2125679 h 3287563"/>
                  <a:gd name="connsiteX463" fmla="*/ 11885 w 3329862"/>
                  <a:gd name="connsiteY463" fmla="*/ 2108031 h 3287563"/>
                  <a:gd name="connsiteX464" fmla="*/ 10445 w 3329862"/>
                  <a:gd name="connsiteY464" fmla="*/ 2089663 h 3287563"/>
                  <a:gd name="connsiteX465" fmla="*/ 9724 w 3329862"/>
                  <a:gd name="connsiteY465" fmla="*/ 2070574 h 3287563"/>
                  <a:gd name="connsiteX466" fmla="*/ 8284 w 3329862"/>
                  <a:gd name="connsiteY466" fmla="*/ 1993860 h 3287563"/>
                  <a:gd name="connsiteX467" fmla="*/ 7203 w 3329862"/>
                  <a:gd name="connsiteY467" fmla="*/ 1924708 h 3287563"/>
                  <a:gd name="connsiteX468" fmla="*/ 5042 w 3329862"/>
                  <a:gd name="connsiteY468" fmla="*/ 2033838 h 3287563"/>
                  <a:gd name="connsiteX469" fmla="*/ 5042 w 3329862"/>
                  <a:gd name="connsiteY469" fmla="*/ 2042482 h 3287563"/>
                  <a:gd name="connsiteX470" fmla="*/ 5042 w 3329862"/>
                  <a:gd name="connsiteY470" fmla="*/ 2051486 h 3287563"/>
                  <a:gd name="connsiteX471" fmla="*/ 5402 w 3329862"/>
                  <a:gd name="connsiteY471" fmla="*/ 2069494 h 3287563"/>
                  <a:gd name="connsiteX472" fmla="*/ 5763 w 3329862"/>
                  <a:gd name="connsiteY472" fmla="*/ 2087862 h 3287563"/>
                  <a:gd name="connsiteX473" fmla="*/ 7203 w 3329862"/>
                  <a:gd name="connsiteY473" fmla="*/ 2106591 h 3287563"/>
                  <a:gd name="connsiteX474" fmla="*/ 8644 w 3329862"/>
                  <a:gd name="connsiteY474" fmla="*/ 2125319 h 3287563"/>
                  <a:gd name="connsiteX475" fmla="*/ 9724 w 3329862"/>
                  <a:gd name="connsiteY475" fmla="*/ 2134683 h 3287563"/>
                  <a:gd name="connsiteX476" fmla="*/ 10805 w 3329862"/>
                  <a:gd name="connsiteY476" fmla="*/ 2144047 h 3287563"/>
                  <a:gd name="connsiteX477" fmla="*/ 13326 w 3329862"/>
                  <a:gd name="connsiteY477" fmla="*/ 2162416 h 3287563"/>
                  <a:gd name="connsiteX478" fmla="*/ 14407 w 3329862"/>
                  <a:gd name="connsiteY478" fmla="*/ 2171420 h 3287563"/>
                  <a:gd name="connsiteX479" fmla="*/ 15847 w 3329862"/>
                  <a:gd name="connsiteY479" fmla="*/ 2180424 h 3287563"/>
                  <a:gd name="connsiteX480" fmla="*/ 13326 w 3329862"/>
                  <a:gd name="connsiteY480" fmla="*/ 2159174 h 3287563"/>
                  <a:gd name="connsiteX481" fmla="*/ 11165 w 3329862"/>
                  <a:gd name="connsiteY481" fmla="*/ 2137925 h 3287563"/>
                  <a:gd name="connsiteX482" fmla="*/ 18368 w 3329862"/>
                  <a:gd name="connsiteY482" fmla="*/ 2188348 h 3287563"/>
                  <a:gd name="connsiteX483" fmla="*/ 13326 w 3329862"/>
                  <a:gd name="connsiteY483" fmla="*/ 2139365 h 3287563"/>
                  <a:gd name="connsiteX484" fmla="*/ 38898 w 3329862"/>
                  <a:gd name="connsiteY484" fmla="*/ 2269744 h 3287563"/>
                  <a:gd name="connsiteX485" fmla="*/ 34215 w 3329862"/>
                  <a:gd name="connsiteY485" fmla="*/ 2252817 h 3287563"/>
                  <a:gd name="connsiteX486" fmla="*/ 31334 w 3329862"/>
                  <a:gd name="connsiteY486" fmla="*/ 2238770 h 3287563"/>
                  <a:gd name="connsiteX487" fmla="*/ 27733 w 3329862"/>
                  <a:gd name="connsiteY487" fmla="*/ 2220402 h 3287563"/>
                  <a:gd name="connsiteX488" fmla="*/ 30614 w 3329862"/>
                  <a:gd name="connsiteY488" fmla="*/ 2229046 h 3287563"/>
                  <a:gd name="connsiteX489" fmla="*/ 44660 w 3329862"/>
                  <a:gd name="connsiteY489" fmla="*/ 2283430 h 3287563"/>
                  <a:gd name="connsiteX490" fmla="*/ 47541 w 3329862"/>
                  <a:gd name="connsiteY490" fmla="*/ 2292795 h 3287563"/>
                  <a:gd name="connsiteX491" fmla="*/ 51143 w 3329862"/>
                  <a:gd name="connsiteY491" fmla="*/ 2302159 h 3287563"/>
                  <a:gd name="connsiteX492" fmla="*/ 59787 w 3329862"/>
                  <a:gd name="connsiteY492" fmla="*/ 2327010 h 3287563"/>
                  <a:gd name="connsiteX493" fmla="*/ 48982 w 3329862"/>
                  <a:gd name="connsiteY493" fmla="*/ 2294595 h 3287563"/>
                  <a:gd name="connsiteX494" fmla="*/ 49702 w 3329862"/>
                  <a:gd name="connsiteY494" fmla="*/ 2293515 h 3287563"/>
                  <a:gd name="connsiteX495" fmla="*/ 58346 w 3329862"/>
                  <a:gd name="connsiteY495" fmla="*/ 2321247 h 3287563"/>
                  <a:gd name="connsiteX496" fmla="*/ 62308 w 3329862"/>
                  <a:gd name="connsiteY496" fmla="*/ 2333493 h 3287563"/>
                  <a:gd name="connsiteX497" fmla="*/ 66630 w 3329862"/>
                  <a:gd name="connsiteY497" fmla="*/ 2344658 h 3287563"/>
                  <a:gd name="connsiteX498" fmla="*/ 82117 w 3329862"/>
                  <a:gd name="connsiteY498" fmla="*/ 2383195 h 3287563"/>
                  <a:gd name="connsiteX499" fmla="*/ 90041 w 3329862"/>
                  <a:gd name="connsiteY499" fmla="*/ 2401204 h 3287563"/>
                  <a:gd name="connsiteX500" fmla="*/ 94363 w 3329862"/>
                  <a:gd name="connsiteY500" fmla="*/ 2410568 h 3287563"/>
                  <a:gd name="connsiteX501" fmla="*/ 99045 w 3329862"/>
                  <a:gd name="connsiteY501" fmla="*/ 2419932 h 3287563"/>
                  <a:gd name="connsiteX502" fmla="*/ 109129 w 3329862"/>
                  <a:gd name="connsiteY502" fmla="*/ 2440461 h 3287563"/>
                  <a:gd name="connsiteX503" fmla="*/ 114892 w 3329862"/>
                  <a:gd name="connsiteY503" fmla="*/ 2451986 h 3287563"/>
                  <a:gd name="connsiteX504" fmla="*/ 121375 w 3329862"/>
                  <a:gd name="connsiteY504" fmla="*/ 2464232 h 3287563"/>
                  <a:gd name="connsiteX505" fmla="*/ 146946 w 3329862"/>
                  <a:gd name="connsiteY505" fmla="*/ 2502769 h 3287563"/>
                  <a:gd name="connsiteX506" fmla="*/ 168916 w 3329862"/>
                  <a:gd name="connsiteY506" fmla="*/ 2534824 h 3287563"/>
                  <a:gd name="connsiteX507" fmla="*/ 177920 w 3329862"/>
                  <a:gd name="connsiteY507" fmla="*/ 2546709 h 3287563"/>
                  <a:gd name="connsiteX508" fmla="*/ 183683 w 3329862"/>
                  <a:gd name="connsiteY508" fmla="*/ 2552832 h 3287563"/>
                  <a:gd name="connsiteX509" fmla="*/ 178280 w 3329862"/>
                  <a:gd name="connsiteY509" fmla="*/ 2545629 h 3287563"/>
                  <a:gd name="connsiteX510" fmla="*/ 173238 w 3329862"/>
                  <a:gd name="connsiteY510" fmla="*/ 2538425 h 3287563"/>
                  <a:gd name="connsiteX511" fmla="*/ 162793 w 3329862"/>
                  <a:gd name="connsiteY511" fmla="*/ 2523659 h 3287563"/>
                  <a:gd name="connsiteX512" fmla="*/ 210335 w 3329862"/>
                  <a:gd name="connsiteY512" fmla="*/ 2582725 h 3287563"/>
                  <a:gd name="connsiteX513" fmla="*/ 214297 w 3329862"/>
                  <a:gd name="connsiteY513" fmla="*/ 2590649 h 3287563"/>
                  <a:gd name="connsiteX514" fmla="*/ 209615 w 3329862"/>
                  <a:gd name="connsiteY514" fmla="*/ 2586687 h 3287563"/>
                  <a:gd name="connsiteX515" fmla="*/ 217538 w 3329862"/>
                  <a:gd name="connsiteY515" fmla="*/ 2596412 h 3287563"/>
                  <a:gd name="connsiteX516" fmla="*/ 236987 w 3329862"/>
                  <a:gd name="connsiteY516" fmla="*/ 2618742 h 3287563"/>
                  <a:gd name="connsiteX517" fmla="*/ 259677 w 3329862"/>
                  <a:gd name="connsiteY517" fmla="*/ 2642152 h 3287563"/>
                  <a:gd name="connsiteX518" fmla="*/ 278045 w 3329862"/>
                  <a:gd name="connsiteY518" fmla="*/ 2659440 h 3287563"/>
                  <a:gd name="connsiteX519" fmla="*/ 285969 w 3329862"/>
                  <a:gd name="connsiteY519" fmla="*/ 2666643 h 3287563"/>
                  <a:gd name="connsiteX520" fmla="*/ 293172 w 3329862"/>
                  <a:gd name="connsiteY520" fmla="*/ 2672766 h 3287563"/>
                  <a:gd name="connsiteX521" fmla="*/ 306138 w 3329862"/>
                  <a:gd name="connsiteY521" fmla="*/ 2683571 h 3287563"/>
                  <a:gd name="connsiteX522" fmla="*/ 318384 w 3329862"/>
                  <a:gd name="connsiteY522" fmla="*/ 2693655 h 3287563"/>
                  <a:gd name="connsiteX523" fmla="*/ 332070 w 3329862"/>
                  <a:gd name="connsiteY523" fmla="*/ 2703740 h 3287563"/>
                  <a:gd name="connsiteX524" fmla="*/ 348277 w 3329862"/>
                  <a:gd name="connsiteY524" fmla="*/ 2715986 h 3287563"/>
                  <a:gd name="connsiteX525" fmla="*/ 369167 w 3329862"/>
                  <a:gd name="connsiteY525" fmla="*/ 2730752 h 3287563"/>
                  <a:gd name="connsiteX526" fmla="*/ 252834 w 3329862"/>
                  <a:gd name="connsiteY526" fmla="*/ 2636750 h 3287563"/>
                  <a:gd name="connsiteX527" fmla="*/ 279486 w 3329862"/>
                  <a:gd name="connsiteY527" fmla="*/ 2663762 h 3287563"/>
                  <a:gd name="connsiteX528" fmla="*/ 260398 w 3329862"/>
                  <a:gd name="connsiteY528" fmla="*/ 2646474 h 3287563"/>
                  <a:gd name="connsiteX529" fmla="*/ 246711 w 3329862"/>
                  <a:gd name="connsiteY529" fmla="*/ 2633148 h 3287563"/>
                  <a:gd name="connsiteX530" fmla="*/ 231945 w 3329862"/>
                  <a:gd name="connsiteY530" fmla="*/ 2617661 h 3287563"/>
                  <a:gd name="connsiteX531" fmla="*/ 216818 w 3329862"/>
                  <a:gd name="connsiteY531" fmla="*/ 2600734 h 3287563"/>
                  <a:gd name="connsiteX532" fmla="*/ 202051 w 3329862"/>
                  <a:gd name="connsiteY532" fmla="*/ 2583806 h 3287563"/>
                  <a:gd name="connsiteX533" fmla="*/ 177920 w 3329862"/>
                  <a:gd name="connsiteY533" fmla="*/ 2553192 h 3287563"/>
                  <a:gd name="connsiteX534" fmla="*/ 182602 w 3329862"/>
                  <a:gd name="connsiteY534" fmla="*/ 2557154 h 3287563"/>
                  <a:gd name="connsiteX535" fmla="*/ 160272 w 3329862"/>
                  <a:gd name="connsiteY535" fmla="*/ 2526540 h 3287563"/>
                  <a:gd name="connsiteX536" fmla="*/ 141904 w 3329862"/>
                  <a:gd name="connsiteY536" fmla="*/ 2497727 h 3287563"/>
                  <a:gd name="connsiteX537" fmla="*/ 131820 w 3329862"/>
                  <a:gd name="connsiteY537" fmla="*/ 2487282 h 3287563"/>
                  <a:gd name="connsiteX538" fmla="*/ 148747 w 3329862"/>
                  <a:gd name="connsiteY538" fmla="*/ 2513934 h 3287563"/>
                  <a:gd name="connsiteX539" fmla="*/ 162793 w 3329862"/>
                  <a:gd name="connsiteY539" fmla="*/ 2534104 h 3287563"/>
                  <a:gd name="connsiteX540" fmla="*/ 203132 w 3329862"/>
                  <a:gd name="connsiteY540" fmla="*/ 2587408 h 3287563"/>
                  <a:gd name="connsiteX541" fmla="*/ 198810 w 3329862"/>
                  <a:gd name="connsiteY541" fmla="*/ 2582365 h 3287563"/>
                  <a:gd name="connsiteX542" fmla="*/ 194848 w 3329862"/>
                  <a:gd name="connsiteY542" fmla="*/ 2577323 h 3287563"/>
                  <a:gd name="connsiteX543" fmla="*/ 187645 w 3329862"/>
                  <a:gd name="connsiteY543" fmla="*/ 2567959 h 3287563"/>
                  <a:gd name="connsiteX544" fmla="*/ 174319 w 3329862"/>
                  <a:gd name="connsiteY544" fmla="*/ 2551391 h 3287563"/>
                  <a:gd name="connsiteX545" fmla="*/ 153789 w 3329862"/>
                  <a:gd name="connsiteY545" fmla="*/ 2523299 h 3287563"/>
                  <a:gd name="connsiteX546" fmla="*/ 149467 w 3329862"/>
                  <a:gd name="connsiteY546" fmla="*/ 2517536 h 3287563"/>
                  <a:gd name="connsiteX547" fmla="*/ 145506 w 3329862"/>
                  <a:gd name="connsiteY547" fmla="*/ 2511773 h 3287563"/>
                  <a:gd name="connsiteX548" fmla="*/ 138302 w 3329862"/>
                  <a:gd name="connsiteY548" fmla="*/ 2501329 h 3287563"/>
                  <a:gd name="connsiteX549" fmla="*/ 124976 w 3329862"/>
                  <a:gd name="connsiteY549" fmla="*/ 2482600 h 3287563"/>
                  <a:gd name="connsiteX550" fmla="*/ 113091 w 3329862"/>
                  <a:gd name="connsiteY550" fmla="*/ 2463872 h 3287563"/>
                  <a:gd name="connsiteX551" fmla="*/ 100485 w 3329862"/>
                  <a:gd name="connsiteY551" fmla="*/ 2442622 h 3287563"/>
                  <a:gd name="connsiteX552" fmla="*/ 86079 w 3329862"/>
                  <a:gd name="connsiteY552" fmla="*/ 2415250 h 3287563"/>
                  <a:gd name="connsiteX553" fmla="*/ 69511 w 3329862"/>
                  <a:gd name="connsiteY553" fmla="*/ 2378513 h 3287563"/>
                  <a:gd name="connsiteX554" fmla="*/ 75274 w 3329862"/>
                  <a:gd name="connsiteY554" fmla="*/ 2387517 h 3287563"/>
                  <a:gd name="connsiteX555" fmla="*/ 62668 w 3329862"/>
                  <a:gd name="connsiteY555" fmla="*/ 2352582 h 3287563"/>
                  <a:gd name="connsiteX556" fmla="*/ 58346 w 3329862"/>
                  <a:gd name="connsiteY556" fmla="*/ 2342137 h 3287563"/>
                  <a:gd name="connsiteX557" fmla="*/ 53664 w 3329862"/>
                  <a:gd name="connsiteY557" fmla="*/ 2329891 h 3287563"/>
                  <a:gd name="connsiteX558" fmla="*/ 44300 w 3329862"/>
                  <a:gd name="connsiteY558" fmla="*/ 2302519 h 3287563"/>
                  <a:gd name="connsiteX559" fmla="*/ 41779 w 3329862"/>
                  <a:gd name="connsiteY559" fmla="*/ 2295676 h 3287563"/>
                  <a:gd name="connsiteX560" fmla="*/ 39618 w 3329862"/>
                  <a:gd name="connsiteY560" fmla="*/ 2288833 h 3287563"/>
                  <a:gd name="connsiteX561" fmla="*/ 35656 w 3329862"/>
                  <a:gd name="connsiteY561" fmla="*/ 2275867 h 3287563"/>
                  <a:gd name="connsiteX562" fmla="*/ 29533 w 3329862"/>
                  <a:gd name="connsiteY562" fmla="*/ 2254978 h 3287563"/>
                  <a:gd name="connsiteX563" fmla="*/ 32775 w 3329862"/>
                  <a:gd name="connsiteY563" fmla="*/ 2275147 h 3287563"/>
                  <a:gd name="connsiteX564" fmla="*/ 29173 w 3329862"/>
                  <a:gd name="connsiteY564" fmla="*/ 2262901 h 3287563"/>
                  <a:gd name="connsiteX565" fmla="*/ 27372 w 3329862"/>
                  <a:gd name="connsiteY565" fmla="*/ 2257139 h 3287563"/>
                  <a:gd name="connsiteX566" fmla="*/ 25932 w 3329862"/>
                  <a:gd name="connsiteY566" fmla="*/ 2251376 h 3287563"/>
                  <a:gd name="connsiteX567" fmla="*/ 21250 w 3329862"/>
                  <a:gd name="connsiteY567" fmla="*/ 2230126 h 3287563"/>
                  <a:gd name="connsiteX568" fmla="*/ 14767 w 3329862"/>
                  <a:gd name="connsiteY568" fmla="*/ 2191949 h 3287563"/>
                  <a:gd name="connsiteX569" fmla="*/ 11885 w 3329862"/>
                  <a:gd name="connsiteY569" fmla="*/ 2172500 h 3287563"/>
                  <a:gd name="connsiteX570" fmla="*/ 9364 w 3329862"/>
                  <a:gd name="connsiteY570" fmla="*/ 2151251 h 3287563"/>
                  <a:gd name="connsiteX571" fmla="*/ 6483 w 3329862"/>
                  <a:gd name="connsiteY571" fmla="*/ 2127120 h 3287563"/>
                  <a:gd name="connsiteX572" fmla="*/ 3602 w 3329862"/>
                  <a:gd name="connsiteY572" fmla="*/ 2098667 h 3287563"/>
                  <a:gd name="connsiteX573" fmla="*/ 5042 w 3329862"/>
                  <a:gd name="connsiteY573" fmla="*/ 2128921 h 3287563"/>
                  <a:gd name="connsiteX574" fmla="*/ 8284 w 3329862"/>
                  <a:gd name="connsiteY574" fmla="*/ 2155933 h 3287563"/>
                  <a:gd name="connsiteX575" fmla="*/ 3602 w 3329862"/>
                  <a:gd name="connsiteY575" fmla="*/ 2117035 h 3287563"/>
                  <a:gd name="connsiteX576" fmla="*/ 2161 w 3329862"/>
                  <a:gd name="connsiteY576" fmla="*/ 2099387 h 3287563"/>
                  <a:gd name="connsiteX577" fmla="*/ 1080 w 3329862"/>
                  <a:gd name="connsiteY577" fmla="*/ 2082820 h 3287563"/>
                  <a:gd name="connsiteX578" fmla="*/ 1080 w 3329862"/>
                  <a:gd name="connsiteY578" fmla="*/ 2024834 h 3287563"/>
                  <a:gd name="connsiteX579" fmla="*/ 4322 w 3329862"/>
                  <a:gd name="connsiteY579" fmla="*/ 1906700 h 3287563"/>
                  <a:gd name="connsiteX580" fmla="*/ 720 w 3329862"/>
                  <a:gd name="connsiteY580" fmla="*/ 1868523 h 3287563"/>
                  <a:gd name="connsiteX581" fmla="*/ 3962 w 3329862"/>
                  <a:gd name="connsiteY581" fmla="*/ 1892294 h 3287563"/>
                  <a:gd name="connsiteX582" fmla="*/ 2881 w 3329862"/>
                  <a:gd name="connsiteY582" fmla="*/ 1792889 h 3287563"/>
                  <a:gd name="connsiteX583" fmla="*/ 0 w 3329862"/>
                  <a:gd name="connsiteY583" fmla="*/ 1752911 h 3287563"/>
                  <a:gd name="connsiteX584" fmla="*/ 1801 w 3329862"/>
                  <a:gd name="connsiteY584" fmla="*/ 1784965 h 3287563"/>
                  <a:gd name="connsiteX585" fmla="*/ 1801 w 3329862"/>
                  <a:gd name="connsiteY585" fmla="*/ 1707531 h 3287563"/>
                  <a:gd name="connsiteX586" fmla="*/ 4322 w 3329862"/>
                  <a:gd name="connsiteY586" fmla="*/ 1752911 h 3287563"/>
                  <a:gd name="connsiteX587" fmla="*/ 6123 w 3329862"/>
                  <a:gd name="connsiteY587" fmla="*/ 1838269 h 3287563"/>
                  <a:gd name="connsiteX588" fmla="*/ 6123 w 3329862"/>
                  <a:gd name="connsiteY588" fmla="*/ 1803334 h 3287563"/>
                  <a:gd name="connsiteX589" fmla="*/ 6843 w 3329862"/>
                  <a:gd name="connsiteY589" fmla="*/ 1866722 h 3287563"/>
                  <a:gd name="connsiteX590" fmla="*/ 10445 w 3329862"/>
                  <a:gd name="connsiteY590" fmla="*/ 1844032 h 3287563"/>
                  <a:gd name="connsiteX591" fmla="*/ 9724 w 3329862"/>
                  <a:gd name="connsiteY591" fmla="*/ 1845833 h 3287563"/>
                  <a:gd name="connsiteX592" fmla="*/ 10445 w 3329862"/>
                  <a:gd name="connsiteY592" fmla="*/ 1889052 h 3287563"/>
                  <a:gd name="connsiteX593" fmla="*/ 12606 w 3329862"/>
                  <a:gd name="connsiteY593" fmla="*/ 1831066 h 3287563"/>
                  <a:gd name="connsiteX594" fmla="*/ 12246 w 3329862"/>
                  <a:gd name="connsiteY594" fmla="*/ 1788207 h 3287563"/>
                  <a:gd name="connsiteX595" fmla="*/ 5763 w 3329862"/>
                  <a:gd name="connsiteY595" fmla="*/ 1642341 h 3287563"/>
                  <a:gd name="connsiteX596" fmla="*/ 7563 w 3329862"/>
                  <a:gd name="connsiteY596" fmla="*/ 1505479 h 3287563"/>
                  <a:gd name="connsiteX597" fmla="*/ 5763 w 3329862"/>
                  <a:gd name="connsiteY597" fmla="*/ 1492513 h 3287563"/>
                  <a:gd name="connsiteX598" fmla="*/ 8644 w 3329862"/>
                  <a:gd name="connsiteY598" fmla="*/ 1421922 h 3287563"/>
                  <a:gd name="connsiteX599" fmla="*/ 8284 w 3329862"/>
                  <a:gd name="connsiteY599" fmla="*/ 1442811 h 3287563"/>
                  <a:gd name="connsiteX600" fmla="*/ 9004 w 3329862"/>
                  <a:gd name="connsiteY600" fmla="*/ 1450374 h 3287563"/>
                  <a:gd name="connsiteX601" fmla="*/ 9004 w 3329862"/>
                  <a:gd name="connsiteY601" fmla="*/ 1452896 h 3287563"/>
                  <a:gd name="connsiteX602" fmla="*/ 7924 w 3329862"/>
                  <a:gd name="connsiteY602" fmla="*/ 1355291 h 3287563"/>
                  <a:gd name="connsiteX603" fmla="*/ 14407 w 3329862"/>
                  <a:gd name="connsiteY603" fmla="*/ 1376541 h 3287563"/>
                  <a:gd name="connsiteX604" fmla="*/ 13326 w 3329862"/>
                  <a:gd name="connsiteY604" fmla="*/ 1277136 h 3287563"/>
                  <a:gd name="connsiteX605" fmla="*/ 11525 w 3329862"/>
                  <a:gd name="connsiteY605" fmla="*/ 1256967 h 3287563"/>
                  <a:gd name="connsiteX606" fmla="*/ 11525 w 3329862"/>
                  <a:gd name="connsiteY606" fmla="*/ 1142075 h 3287563"/>
                  <a:gd name="connsiteX607" fmla="*/ 11525 w 3329862"/>
                  <a:gd name="connsiteY607" fmla="*/ 1144596 h 3287563"/>
                  <a:gd name="connsiteX608" fmla="*/ 11525 w 3329862"/>
                  <a:gd name="connsiteY608" fmla="*/ 1015298 h 3287563"/>
                  <a:gd name="connsiteX609" fmla="*/ 6483 w 3329862"/>
                  <a:gd name="connsiteY609" fmla="*/ 940744 h 3287563"/>
                  <a:gd name="connsiteX610" fmla="*/ 3962 w 3329862"/>
                  <a:gd name="connsiteY610" fmla="*/ 974240 h 3287563"/>
                  <a:gd name="connsiteX611" fmla="*/ 3962 w 3329862"/>
                  <a:gd name="connsiteY611" fmla="*/ 952630 h 3287563"/>
                  <a:gd name="connsiteX612" fmla="*/ 2881 w 3329862"/>
                  <a:gd name="connsiteY612" fmla="*/ 968117 h 3287563"/>
                  <a:gd name="connsiteX613" fmla="*/ 6483 w 3329862"/>
                  <a:gd name="connsiteY613" fmla="*/ 1147118 h 3287563"/>
                  <a:gd name="connsiteX614" fmla="*/ 6483 w 3329862"/>
                  <a:gd name="connsiteY614" fmla="*/ 1083369 h 3287563"/>
                  <a:gd name="connsiteX615" fmla="*/ 7924 w 3329862"/>
                  <a:gd name="connsiteY615" fmla="*/ 1227794 h 3287563"/>
                  <a:gd name="connsiteX616" fmla="*/ 6483 w 3329862"/>
                  <a:gd name="connsiteY616" fmla="*/ 1247963 h 3287563"/>
                  <a:gd name="connsiteX617" fmla="*/ 7203 w 3329862"/>
                  <a:gd name="connsiteY617" fmla="*/ 1309551 h 3287563"/>
                  <a:gd name="connsiteX618" fmla="*/ 4682 w 3329862"/>
                  <a:gd name="connsiteY618" fmla="*/ 1234997 h 3287563"/>
                  <a:gd name="connsiteX619" fmla="*/ 4682 w 3329862"/>
                  <a:gd name="connsiteY619" fmla="*/ 1338364 h 3287563"/>
                  <a:gd name="connsiteX620" fmla="*/ 6483 w 3329862"/>
                  <a:gd name="connsiteY620" fmla="*/ 1358533 h 3287563"/>
                  <a:gd name="connsiteX621" fmla="*/ 3602 w 3329862"/>
                  <a:gd name="connsiteY621" fmla="*/ 1375100 h 3287563"/>
                  <a:gd name="connsiteX622" fmla="*/ 2161 w 3329862"/>
                  <a:gd name="connsiteY622" fmla="*/ 1277496 h 3287563"/>
                  <a:gd name="connsiteX623" fmla="*/ 720 w 3329862"/>
                  <a:gd name="connsiteY623" fmla="*/ 1304509 h 3287563"/>
                  <a:gd name="connsiteX624" fmla="*/ 720 w 3329862"/>
                  <a:gd name="connsiteY624" fmla="*/ 1222031 h 3287563"/>
                  <a:gd name="connsiteX625" fmla="*/ 1441 w 3329862"/>
                  <a:gd name="connsiteY625" fmla="*/ 1241480 h 3287563"/>
                  <a:gd name="connsiteX626" fmla="*/ 2881 w 3329862"/>
                  <a:gd name="connsiteY626" fmla="*/ 1068962 h 3287563"/>
                  <a:gd name="connsiteX627" fmla="*/ 720 w 3329862"/>
                  <a:gd name="connsiteY627" fmla="*/ 900406 h 3287563"/>
                  <a:gd name="connsiteX628" fmla="*/ 3602 w 3329862"/>
                  <a:gd name="connsiteY628" fmla="*/ 928859 h 3287563"/>
                  <a:gd name="connsiteX629" fmla="*/ 2521 w 3329862"/>
                  <a:gd name="connsiteY629" fmla="*/ 815768 h 3287563"/>
                  <a:gd name="connsiteX630" fmla="*/ 3962 w 3329862"/>
                  <a:gd name="connsiteY630" fmla="*/ 844221 h 3287563"/>
                  <a:gd name="connsiteX631" fmla="*/ 5763 w 3329862"/>
                  <a:gd name="connsiteY631" fmla="*/ 809645 h 3287563"/>
                  <a:gd name="connsiteX632" fmla="*/ 6483 w 3329862"/>
                  <a:gd name="connsiteY632" fmla="*/ 794879 h 3287563"/>
                  <a:gd name="connsiteX633" fmla="*/ 7563 w 3329862"/>
                  <a:gd name="connsiteY633" fmla="*/ 781553 h 3287563"/>
                  <a:gd name="connsiteX634" fmla="*/ 9724 w 3329862"/>
                  <a:gd name="connsiteY634" fmla="*/ 766426 h 3287563"/>
                  <a:gd name="connsiteX635" fmla="*/ 24851 w 3329862"/>
                  <a:gd name="connsiteY635" fmla="*/ 663780 h 3287563"/>
                  <a:gd name="connsiteX636" fmla="*/ 28453 w 3329862"/>
                  <a:gd name="connsiteY636" fmla="*/ 645771 h 3287563"/>
                  <a:gd name="connsiteX637" fmla="*/ 31694 w 3329862"/>
                  <a:gd name="connsiteY637" fmla="*/ 629564 h 3287563"/>
                  <a:gd name="connsiteX638" fmla="*/ 38898 w 3329862"/>
                  <a:gd name="connsiteY638" fmla="*/ 599671 h 3287563"/>
                  <a:gd name="connsiteX639" fmla="*/ 47902 w 3329862"/>
                  <a:gd name="connsiteY639" fmla="*/ 568697 h 3287563"/>
                  <a:gd name="connsiteX640" fmla="*/ 50423 w 3329862"/>
                  <a:gd name="connsiteY640" fmla="*/ 560053 h 3287563"/>
                  <a:gd name="connsiteX641" fmla="*/ 51863 w 3329862"/>
                  <a:gd name="connsiteY641" fmla="*/ 555731 h 3287563"/>
                  <a:gd name="connsiteX642" fmla="*/ 53664 w 3329862"/>
                  <a:gd name="connsiteY642" fmla="*/ 551049 h 3287563"/>
                  <a:gd name="connsiteX643" fmla="*/ 60867 w 3329862"/>
                  <a:gd name="connsiteY643" fmla="*/ 531600 h 3287563"/>
                  <a:gd name="connsiteX644" fmla="*/ 81397 w 3329862"/>
                  <a:gd name="connsiteY644" fmla="*/ 484058 h 3287563"/>
                  <a:gd name="connsiteX645" fmla="*/ 88240 w 3329862"/>
                  <a:gd name="connsiteY645" fmla="*/ 470012 h 3287563"/>
                  <a:gd name="connsiteX646" fmla="*/ 96163 w 3329862"/>
                  <a:gd name="connsiteY646" fmla="*/ 455245 h 3287563"/>
                  <a:gd name="connsiteX647" fmla="*/ 104807 w 3329862"/>
                  <a:gd name="connsiteY647" fmla="*/ 439398 h 3287563"/>
                  <a:gd name="connsiteX648" fmla="*/ 114892 w 3329862"/>
                  <a:gd name="connsiteY648" fmla="*/ 422471 h 3287563"/>
                  <a:gd name="connsiteX649" fmla="*/ 111650 w 3329862"/>
                  <a:gd name="connsiteY649" fmla="*/ 430034 h 3287563"/>
                  <a:gd name="connsiteX650" fmla="*/ 123896 w 3329862"/>
                  <a:gd name="connsiteY650" fmla="*/ 408064 h 3287563"/>
                  <a:gd name="connsiteX651" fmla="*/ 136502 w 3329862"/>
                  <a:gd name="connsiteY651" fmla="*/ 387895 h 3287563"/>
                  <a:gd name="connsiteX652" fmla="*/ 142624 w 3329862"/>
                  <a:gd name="connsiteY652" fmla="*/ 378171 h 3287563"/>
                  <a:gd name="connsiteX653" fmla="*/ 145506 w 3329862"/>
                  <a:gd name="connsiteY653" fmla="*/ 373489 h 3287563"/>
                  <a:gd name="connsiteX654" fmla="*/ 148747 w 3329862"/>
                  <a:gd name="connsiteY654" fmla="*/ 368806 h 3287563"/>
                  <a:gd name="connsiteX655" fmla="*/ 161353 w 3329862"/>
                  <a:gd name="connsiteY655" fmla="*/ 350798 h 3287563"/>
                  <a:gd name="connsiteX656" fmla="*/ 186564 w 3329862"/>
                  <a:gd name="connsiteY656" fmla="*/ 317663 h 3287563"/>
                  <a:gd name="connsiteX657" fmla="*/ 212136 w 3329862"/>
                  <a:gd name="connsiteY657" fmla="*/ 287050 h 3287563"/>
                  <a:gd name="connsiteX658" fmla="*/ 239148 w 3329862"/>
                  <a:gd name="connsiteY658" fmla="*/ 257876 h 3287563"/>
                  <a:gd name="connsiteX659" fmla="*/ 267961 w 3329862"/>
                  <a:gd name="connsiteY659" fmla="*/ 229424 h 3287563"/>
                  <a:gd name="connsiteX660" fmla="*/ 299295 w 3329862"/>
                  <a:gd name="connsiteY660" fmla="*/ 200971 h 3287563"/>
                  <a:gd name="connsiteX661" fmla="*/ 334591 w 3329862"/>
                  <a:gd name="connsiteY661" fmla="*/ 172158 h 3287563"/>
                  <a:gd name="connsiteX662" fmla="*/ 355120 w 3329862"/>
                  <a:gd name="connsiteY662" fmla="*/ 157751 h 3287563"/>
                  <a:gd name="connsiteX663" fmla="*/ 376010 w 3329862"/>
                  <a:gd name="connsiteY663" fmla="*/ 144065 h 3287563"/>
                  <a:gd name="connsiteX664" fmla="*/ 397259 w 3329862"/>
                  <a:gd name="connsiteY664" fmla="*/ 131099 h 3287563"/>
                  <a:gd name="connsiteX665" fmla="*/ 418869 w 3329862"/>
                  <a:gd name="connsiteY665" fmla="*/ 118493 h 3287563"/>
                  <a:gd name="connsiteX666" fmla="*/ 410585 w 3329862"/>
                  <a:gd name="connsiteY666" fmla="*/ 123536 h 3287563"/>
                  <a:gd name="connsiteX667" fmla="*/ 400861 w 3329862"/>
                  <a:gd name="connsiteY667" fmla="*/ 130379 h 3287563"/>
                  <a:gd name="connsiteX668" fmla="*/ 381052 w 3329862"/>
                  <a:gd name="connsiteY668" fmla="*/ 144065 h 3287563"/>
                  <a:gd name="connsiteX669" fmla="*/ 375650 w 3329862"/>
                  <a:gd name="connsiteY669" fmla="*/ 150548 h 3287563"/>
                  <a:gd name="connsiteX670" fmla="*/ 256436 w 3329862"/>
                  <a:gd name="connsiteY670" fmla="*/ 244190 h 3287563"/>
                  <a:gd name="connsiteX671" fmla="*/ 275885 w 3329862"/>
                  <a:gd name="connsiteY671" fmla="*/ 227983 h 3287563"/>
                  <a:gd name="connsiteX672" fmla="*/ 260398 w 3329862"/>
                  <a:gd name="connsiteY672" fmla="*/ 242389 h 3287563"/>
                  <a:gd name="connsiteX673" fmla="*/ 253194 w 3329862"/>
                  <a:gd name="connsiteY673" fmla="*/ 248872 h 3287563"/>
                  <a:gd name="connsiteX674" fmla="*/ 246351 w 3329862"/>
                  <a:gd name="connsiteY674" fmla="*/ 255715 h 3287563"/>
                  <a:gd name="connsiteX675" fmla="*/ 231585 w 3329862"/>
                  <a:gd name="connsiteY675" fmla="*/ 270842 h 3287563"/>
                  <a:gd name="connsiteX676" fmla="*/ 222941 w 3329862"/>
                  <a:gd name="connsiteY676" fmla="*/ 279846 h 3287563"/>
                  <a:gd name="connsiteX677" fmla="*/ 213576 w 3329862"/>
                  <a:gd name="connsiteY677" fmla="*/ 291011 h 3287563"/>
                  <a:gd name="connsiteX678" fmla="*/ 227623 w 3329862"/>
                  <a:gd name="connsiteY678" fmla="*/ 276605 h 3287563"/>
                  <a:gd name="connsiteX679" fmla="*/ 223301 w 3329862"/>
                  <a:gd name="connsiteY679" fmla="*/ 282367 h 3287563"/>
                  <a:gd name="connsiteX680" fmla="*/ 185844 w 3329862"/>
                  <a:gd name="connsiteY680" fmla="*/ 324506 h 3287563"/>
                  <a:gd name="connsiteX681" fmla="*/ 171798 w 3329862"/>
                  <a:gd name="connsiteY681" fmla="*/ 343235 h 3287563"/>
                  <a:gd name="connsiteX682" fmla="*/ 163154 w 3329862"/>
                  <a:gd name="connsiteY682" fmla="*/ 356201 h 3287563"/>
                  <a:gd name="connsiteX683" fmla="*/ 153069 w 3329862"/>
                  <a:gd name="connsiteY683" fmla="*/ 372408 h 3287563"/>
                  <a:gd name="connsiteX684" fmla="*/ 142264 w 3329862"/>
                  <a:gd name="connsiteY684" fmla="*/ 390776 h 3287563"/>
                  <a:gd name="connsiteX685" fmla="*/ 132540 w 3329862"/>
                  <a:gd name="connsiteY685" fmla="*/ 406623 h 3287563"/>
                  <a:gd name="connsiteX686" fmla="*/ 118493 w 3329862"/>
                  <a:gd name="connsiteY686" fmla="*/ 430394 h 3287563"/>
                  <a:gd name="connsiteX687" fmla="*/ 124976 w 3329862"/>
                  <a:gd name="connsiteY687" fmla="*/ 416348 h 3287563"/>
                  <a:gd name="connsiteX688" fmla="*/ 129298 w 3329862"/>
                  <a:gd name="connsiteY688" fmla="*/ 407704 h 3287563"/>
                  <a:gd name="connsiteX689" fmla="*/ 134341 w 3329862"/>
                  <a:gd name="connsiteY689" fmla="*/ 398340 h 3287563"/>
                  <a:gd name="connsiteX690" fmla="*/ 146226 w 3329862"/>
                  <a:gd name="connsiteY690" fmla="*/ 377810 h 3287563"/>
                  <a:gd name="connsiteX691" fmla="*/ 153069 w 3329862"/>
                  <a:gd name="connsiteY691" fmla="*/ 367366 h 3287563"/>
                  <a:gd name="connsiteX692" fmla="*/ 160272 w 3329862"/>
                  <a:gd name="connsiteY692" fmla="*/ 356921 h 3287563"/>
                  <a:gd name="connsiteX693" fmla="*/ 163874 w 3329862"/>
                  <a:gd name="connsiteY693" fmla="*/ 350798 h 3287563"/>
                  <a:gd name="connsiteX694" fmla="*/ 173598 w 3329862"/>
                  <a:gd name="connsiteY694" fmla="*/ 336752 h 3287563"/>
                  <a:gd name="connsiteX695" fmla="*/ 168556 w 3329862"/>
                  <a:gd name="connsiteY695" fmla="*/ 342154 h 3287563"/>
                  <a:gd name="connsiteX696" fmla="*/ 146586 w 3329862"/>
                  <a:gd name="connsiteY696" fmla="*/ 374929 h 3287563"/>
                  <a:gd name="connsiteX697" fmla="*/ 127498 w 3329862"/>
                  <a:gd name="connsiteY697" fmla="*/ 405183 h 3287563"/>
                  <a:gd name="connsiteX698" fmla="*/ 107689 w 3329862"/>
                  <a:gd name="connsiteY698" fmla="*/ 439038 h 3287563"/>
                  <a:gd name="connsiteX699" fmla="*/ 102286 w 3329862"/>
                  <a:gd name="connsiteY699" fmla="*/ 449123 h 3287563"/>
                  <a:gd name="connsiteX700" fmla="*/ 96884 w 3329862"/>
                  <a:gd name="connsiteY700" fmla="*/ 459928 h 3287563"/>
                  <a:gd name="connsiteX701" fmla="*/ 84998 w 3329862"/>
                  <a:gd name="connsiteY701" fmla="*/ 484058 h 3287563"/>
                  <a:gd name="connsiteX702" fmla="*/ 97964 w 3329862"/>
                  <a:gd name="connsiteY702" fmla="*/ 456326 h 3287563"/>
                  <a:gd name="connsiteX703" fmla="*/ 84998 w 3329862"/>
                  <a:gd name="connsiteY703" fmla="*/ 481537 h 3287563"/>
                  <a:gd name="connsiteX704" fmla="*/ 73113 w 3329862"/>
                  <a:gd name="connsiteY704" fmla="*/ 507109 h 3287563"/>
                  <a:gd name="connsiteX705" fmla="*/ 67350 w 3329862"/>
                  <a:gd name="connsiteY705" fmla="*/ 520075 h 3287563"/>
                  <a:gd name="connsiteX706" fmla="*/ 61948 w 3329862"/>
                  <a:gd name="connsiteY706" fmla="*/ 533040 h 3287563"/>
                  <a:gd name="connsiteX707" fmla="*/ 51503 w 3329862"/>
                  <a:gd name="connsiteY707" fmla="*/ 559332 h 3287563"/>
                  <a:gd name="connsiteX708" fmla="*/ 41779 w 3329862"/>
                  <a:gd name="connsiteY708" fmla="*/ 592827 h 3287563"/>
                  <a:gd name="connsiteX709" fmla="*/ 30614 w 3329862"/>
                  <a:gd name="connsiteY709" fmla="*/ 639288 h 3287563"/>
                  <a:gd name="connsiteX710" fmla="*/ 41059 w 3329862"/>
                  <a:gd name="connsiteY710" fmla="*/ 602552 h 3287563"/>
                  <a:gd name="connsiteX711" fmla="*/ 43220 w 3329862"/>
                  <a:gd name="connsiteY711" fmla="*/ 594988 h 3287563"/>
                  <a:gd name="connsiteX712" fmla="*/ 45380 w 3329862"/>
                  <a:gd name="connsiteY712" fmla="*/ 588145 h 3287563"/>
                  <a:gd name="connsiteX713" fmla="*/ 49342 w 3329862"/>
                  <a:gd name="connsiteY713" fmla="*/ 576260 h 3287563"/>
                  <a:gd name="connsiteX714" fmla="*/ 56185 w 3329862"/>
                  <a:gd name="connsiteY714" fmla="*/ 556451 h 3287563"/>
                  <a:gd name="connsiteX715" fmla="*/ 62668 w 3329862"/>
                  <a:gd name="connsiteY715" fmla="*/ 539884 h 3287563"/>
                  <a:gd name="connsiteX716" fmla="*/ 69511 w 3329862"/>
                  <a:gd name="connsiteY716" fmla="*/ 522596 h 3287563"/>
                  <a:gd name="connsiteX717" fmla="*/ 73833 w 3329862"/>
                  <a:gd name="connsiteY717" fmla="*/ 512871 h 3287563"/>
                  <a:gd name="connsiteX718" fmla="*/ 78876 w 3329862"/>
                  <a:gd name="connsiteY718" fmla="*/ 501706 h 3287563"/>
                  <a:gd name="connsiteX719" fmla="*/ 113091 w 3329862"/>
                  <a:gd name="connsiteY719" fmla="*/ 434716 h 3287563"/>
                  <a:gd name="connsiteX720" fmla="*/ 105888 w 3329862"/>
                  <a:gd name="connsiteY720" fmla="*/ 448042 h 3287563"/>
                  <a:gd name="connsiteX721" fmla="*/ 99045 w 3329862"/>
                  <a:gd name="connsiteY721" fmla="*/ 462089 h 3287563"/>
                  <a:gd name="connsiteX722" fmla="*/ 86079 w 3329862"/>
                  <a:gd name="connsiteY722" fmla="*/ 490541 h 3287563"/>
                  <a:gd name="connsiteX723" fmla="*/ 75634 w 3329862"/>
                  <a:gd name="connsiteY723" fmla="*/ 516833 h 3287563"/>
                  <a:gd name="connsiteX724" fmla="*/ 68791 w 3329862"/>
                  <a:gd name="connsiteY724" fmla="*/ 537723 h 3287563"/>
                  <a:gd name="connsiteX725" fmla="*/ 65910 w 3329862"/>
                  <a:gd name="connsiteY725" fmla="*/ 544566 h 3287563"/>
                  <a:gd name="connsiteX726" fmla="*/ 71312 w 3329862"/>
                  <a:gd name="connsiteY726" fmla="*/ 546727 h 3287563"/>
                  <a:gd name="connsiteX727" fmla="*/ 78876 w 3329862"/>
                  <a:gd name="connsiteY727" fmla="*/ 525837 h 3287563"/>
                  <a:gd name="connsiteX728" fmla="*/ 87159 w 3329862"/>
                  <a:gd name="connsiteY728" fmla="*/ 506388 h 3287563"/>
                  <a:gd name="connsiteX729" fmla="*/ 95443 w 3329862"/>
                  <a:gd name="connsiteY729" fmla="*/ 487660 h 3287563"/>
                  <a:gd name="connsiteX730" fmla="*/ 104447 w 3329862"/>
                  <a:gd name="connsiteY730" fmla="*/ 469652 h 3287563"/>
                  <a:gd name="connsiteX731" fmla="*/ 113811 w 3329862"/>
                  <a:gd name="connsiteY731" fmla="*/ 451284 h 3287563"/>
                  <a:gd name="connsiteX732" fmla="*/ 124616 w 3329862"/>
                  <a:gd name="connsiteY732" fmla="*/ 432195 h 3287563"/>
                  <a:gd name="connsiteX733" fmla="*/ 136502 w 3329862"/>
                  <a:gd name="connsiteY733" fmla="*/ 411666 h 3287563"/>
                  <a:gd name="connsiteX734" fmla="*/ 150188 w 3329862"/>
                  <a:gd name="connsiteY734" fmla="*/ 389696 h 3287563"/>
                  <a:gd name="connsiteX735" fmla="*/ 137582 w 3329862"/>
                  <a:gd name="connsiteY735" fmla="*/ 405903 h 3287563"/>
                  <a:gd name="connsiteX736" fmla="*/ 122815 w 3329862"/>
                  <a:gd name="connsiteY736" fmla="*/ 430394 h 3287563"/>
                  <a:gd name="connsiteX737" fmla="*/ 108769 w 3329862"/>
                  <a:gd name="connsiteY737" fmla="*/ 456326 h 3287563"/>
                  <a:gd name="connsiteX738" fmla="*/ 112371 w 3329862"/>
                  <a:gd name="connsiteY738" fmla="*/ 449123 h 3287563"/>
                  <a:gd name="connsiteX739" fmla="*/ 116333 w 3329862"/>
                  <a:gd name="connsiteY739" fmla="*/ 441919 h 3287563"/>
                  <a:gd name="connsiteX740" fmla="*/ 124256 w 3329862"/>
                  <a:gd name="connsiteY740" fmla="*/ 427873 h 3287563"/>
                  <a:gd name="connsiteX741" fmla="*/ 132180 w 3329862"/>
                  <a:gd name="connsiteY741" fmla="*/ 413827 h 3287563"/>
                  <a:gd name="connsiteX742" fmla="*/ 140463 w 3329862"/>
                  <a:gd name="connsiteY742" fmla="*/ 400141 h 3287563"/>
                  <a:gd name="connsiteX743" fmla="*/ 134341 w 3329862"/>
                  <a:gd name="connsiteY743" fmla="*/ 411306 h 3287563"/>
                  <a:gd name="connsiteX744" fmla="*/ 233025 w 3329862"/>
                  <a:gd name="connsiteY744" fmla="*/ 281647 h 3287563"/>
                  <a:gd name="connsiteX745" fmla="*/ 211055 w 3329862"/>
                  <a:gd name="connsiteY745" fmla="*/ 307939 h 3287563"/>
                  <a:gd name="connsiteX746" fmla="*/ 203852 w 3329862"/>
                  <a:gd name="connsiteY746" fmla="*/ 317303 h 3287563"/>
                  <a:gd name="connsiteX747" fmla="*/ 197369 w 3329862"/>
                  <a:gd name="connsiteY747" fmla="*/ 326667 h 3287563"/>
                  <a:gd name="connsiteX748" fmla="*/ 207454 w 3329862"/>
                  <a:gd name="connsiteY748" fmla="*/ 314422 h 3287563"/>
                  <a:gd name="connsiteX749" fmla="*/ 217898 w 3329862"/>
                  <a:gd name="connsiteY749" fmla="*/ 302537 h 3287563"/>
                  <a:gd name="connsiteX750" fmla="*/ 239868 w 3329862"/>
                  <a:gd name="connsiteY750" fmla="*/ 278766 h 3287563"/>
                  <a:gd name="connsiteX751" fmla="*/ 250673 w 3329862"/>
                  <a:gd name="connsiteY751" fmla="*/ 262919 h 3287563"/>
                  <a:gd name="connsiteX752" fmla="*/ 257516 w 3329862"/>
                  <a:gd name="connsiteY752" fmla="*/ 256076 h 3287563"/>
                  <a:gd name="connsiteX753" fmla="*/ 264359 w 3329862"/>
                  <a:gd name="connsiteY753" fmla="*/ 249593 h 3287563"/>
                  <a:gd name="connsiteX754" fmla="*/ 277685 w 3329862"/>
                  <a:gd name="connsiteY754" fmla="*/ 237347 h 3287563"/>
                  <a:gd name="connsiteX755" fmla="*/ 302537 w 3329862"/>
                  <a:gd name="connsiteY755" fmla="*/ 215377 h 3287563"/>
                  <a:gd name="connsiteX756" fmla="*/ 346116 w 3329862"/>
                  <a:gd name="connsiteY756" fmla="*/ 181162 h 3287563"/>
                  <a:gd name="connsiteX757" fmla="*/ 381772 w 3329862"/>
                  <a:gd name="connsiteY757" fmla="*/ 157031 h 3287563"/>
                  <a:gd name="connsiteX758" fmla="*/ 410225 w 3329862"/>
                  <a:gd name="connsiteY758" fmla="*/ 140463 h 3287563"/>
                  <a:gd name="connsiteX759" fmla="*/ 420670 w 3329862"/>
                  <a:gd name="connsiteY759" fmla="*/ 133980 h 3287563"/>
                  <a:gd name="connsiteX760" fmla="*/ 449483 w 3329862"/>
                  <a:gd name="connsiteY760" fmla="*/ 114532 h 3287563"/>
                  <a:gd name="connsiteX761" fmla="*/ 484058 w 3329862"/>
                  <a:gd name="connsiteY761" fmla="*/ 95443 h 3287563"/>
                  <a:gd name="connsiteX762" fmla="*/ 513592 w 3329862"/>
                  <a:gd name="connsiteY762" fmla="*/ 80316 h 3287563"/>
                  <a:gd name="connsiteX763" fmla="*/ 521515 w 3329862"/>
                  <a:gd name="connsiteY763" fmla="*/ 77795 h 3287563"/>
                  <a:gd name="connsiteX764" fmla="*/ 542045 w 3329862"/>
                  <a:gd name="connsiteY764" fmla="*/ 69872 h 3287563"/>
                  <a:gd name="connsiteX765" fmla="*/ 555010 w 3329862"/>
                  <a:gd name="connsiteY765" fmla="*/ 64829 h 3287563"/>
                  <a:gd name="connsiteX766" fmla="*/ 561493 w 3329862"/>
                  <a:gd name="connsiteY766" fmla="*/ 62308 h 3287563"/>
                  <a:gd name="connsiteX767" fmla="*/ 568336 w 3329862"/>
                  <a:gd name="connsiteY767" fmla="*/ 60147 h 3287563"/>
                  <a:gd name="connsiteX768" fmla="*/ 593188 w 3329862"/>
                  <a:gd name="connsiteY768" fmla="*/ 52224 h 3287563"/>
                  <a:gd name="connsiteX769" fmla="*/ 591027 w 3329862"/>
                  <a:gd name="connsiteY769" fmla="*/ 49342 h 3287563"/>
                  <a:gd name="connsiteX770" fmla="*/ 574819 w 3329862"/>
                  <a:gd name="connsiteY770" fmla="*/ 52944 h 3287563"/>
                  <a:gd name="connsiteX771" fmla="*/ 551049 w 3329862"/>
                  <a:gd name="connsiteY771" fmla="*/ 59787 h 3287563"/>
                  <a:gd name="connsiteX772" fmla="*/ 504588 w 3329862"/>
                  <a:gd name="connsiteY772" fmla="*/ 81397 h 3287563"/>
                  <a:gd name="connsiteX773" fmla="*/ 485139 w 3329862"/>
                  <a:gd name="connsiteY773" fmla="*/ 93282 h 3287563"/>
                  <a:gd name="connsiteX774" fmla="*/ 435076 w 3329862"/>
                  <a:gd name="connsiteY774" fmla="*/ 121015 h 3287563"/>
                  <a:gd name="connsiteX775" fmla="*/ 422831 w 3329862"/>
                  <a:gd name="connsiteY775" fmla="*/ 128218 h 3287563"/>
                  <a:gd name="connsiteX776" fmla="*/ 410585 w 3329862"/>
                  <a:gd name="connsiteY776" fmla="*/ 135781 h 3287563"/>
                  <a:gd name="connsiteX777" fmla="*/ 386815 w 3329862"/>
                  <a:gd name="connsiteY777" fmla="*/ 151628 h 3287563"/>
                  <a:gd name="connsiteX778" fmla="*/ 407344 w 3329862"/>
                  <a:gd name="connsiteY778" fmla="*/ 136502 h 3287563"/>
                  <a:gd name="connsiteX779" fmla="*/ 344315 w 3329862"/>
                  <a:gd name="connsiteY779" fmla="*/ 180081 h 3287563"/>
                  <a:gd name="connsiteX780" fmla="*/ 319464 w 3329862"/>
                  <a:gd name="connsiteY780" fmla="*/ 198450 h 3287563"/>
                  <a:gd name="connsiteX781" fmla="*/ 407704 w 3329862"/>
                  <a:gd name="connsiteY781" fmla="*/ 132900 h 3287563"/>
                  <a:gd name="connsiteX782" fmla="*/ 375650 w 3329862"/>
                  <a:gd name="connsiteY782" fmla="*/ 152709 h 3287563"/>
                  <a:gd name="connsiteX783" fmla="*/ 404463 w 3329862"/>
                  <a:gd name="connsiteY783" fmla="*/ 133260 h 3287563"/>
                  <a:gd name="connsiteX784" fmla="*/ 412746 w 3329862"/>
                  <a:gd name="connsiteY784" fmla="*/ 128218 h 3287563"/>
                  <a:gd name="connsiteX785" fmla="*/ 419589 w 3329862"/>
                  <a:gd name="connsiteY785" fmla="*/ 124616 h 3287563"/>
                  <a:gd name="connsiteX786" fmla="*/ 437237 w 3329862"/>
                  <a:gd name="connsiteY786" fmla="*/ 115252 h 3287563"/>
                  <a:gd name="connsiteX787" fmla="*/ 452364 w 3329862"/>
                  <a:gd name="connsiteY787" fmla="*/ 106968 h 3287563"/>
                  <a:gd name="connsiteX788" fmla="*/ 474694 w 3329862"/>
                  <a:gd name="connsiteY788" fmla="*/ 95083 h 3287563"/>
                  <a:gd name="connsiteX789" fmla="*/ 471453 w 3329862"/>
                  <a:gd name="connsiteY789" fmla="*/ 95803 h 3287563"/>
                  <a:gd name="connsiteX790" fmla="*/ 479376 w 3329862"/>
                  <a:gd name="connsiteY790" fmla="*/ 91841 h 3287563"/>
                  <a:gd name="connsiteX791" fmla="*/ 489101 w 3329862"/>
                  <a:gd name="connsiteY791" fmla="*/ 87159 h 3287563"/>
                  <a:gd name="connsiteX792" fmla="*/ 512151 w 3329862"/>
                  <a:gd name="connsiteY792" fmla="*/ 76354 h 3287563"/>
                  <a:gd name="connsiteX793" fmla="*/ 481177 w 3329862"/>
                  <a:gd name="connsiteY793" fmla="*/ 90041 h 3287563"/>
                  <a:gd name="connsiteX794" fmla="*/ 461368 w 3329862"/>
                  <a:gd name="connsiteY794" fmla="*/ 100125 h 3287563"/>
                  <a:gd name="connsiteX795" fmla="*/ 441559 w 3329862"/>
                  <a:gd name="connsiteY795" fmla="*/ 110570 h 3287563"/>
                  <a:gd name="connsiteX796" fmla="*/ 410945 w 3329862"/>
                  <a:gd name="connsiteY796" fmla="*/ 127858 h 3287563"/>
                  <a:gd name="connsiteX797" fmla="*/ 406623 w 3329862"/>
                  <a:gd name="connsiteY797" fmla="*/ 128938 h 3287563"/>
                  <a:gd name="connsiteX798" fmla="*/ 422110 w 3329862"/>
                  <a:gd name="connsiteY798" fmla="*/ 119214 h 3287563"/>
                  <a:gd name="connsiteX799" fmla="*/ 441919 w 3329862"/>
                  <a:gd name="connsiteY799" fmla="*/ 108049 h 3287563"/>
                  <a:gd name="connsiteX800" fmla="*/ 447322 w 3329862"/>
                  <a:gd name="connsiteY800" fmla="*/ 105167 h 3287563"/>
                  <a:gd name="connsiteX801" fmla="*/ 453084 w 3329862"/>
                  <a:gd name="connsiteY801" fmla="*/ 102286 h 3287563"/>
                  <a:gd name="connsiteX802" fmla="*/ 464970 w 3329862"/>
                  <a:gd name="connsiteY802" fmla="*/ 96524 h 3287563"/>
                  <a:gd name="connsiteX803" fmla="*/ 477215 w 3329862"/>
                  <a:gd name="connsiteY803" fmla="*/ 90761 h 3287563"/>
                  <a:gd name="connsiteX804" fmla="*/ 489821 w 3329862"/>
                  <a:gd name="connsiteY804" fmla="*/ 84998 h 3287563"/>
                  <a:gd name="connsiteX805" fmla="*/ 515393 w 3329862"/>
                  <a:gd name="connsiteY805" fmla="*/ 73833 h 3287563"/>
                  <a:gd name="connsiteX806" fmla="*/ 521875 w 3329862"/>
                  <a:gd name="connsiteY806" fmla="*/ 70952 h 3287563"/>
                  <a:gd name="connsiteX807" fmla="*/ 528358 w 3329862"/>
                  <a:gd name="connsiteY807" fmla="*/ 68431 h 3287563"/>
                  <a:gd name="connsiteX808" fmla="*/ 540964 w 3329862"/>
                  <a:gd name="connsiteY808" fmla="*/ 63389 h 3287563"/>
                  <a:gd name="connsiteX809" fmla="*/ 553210 w 3329862"/>
                  <a:gd name="connsiteY809" fmla="*/ 58346 h 3287563"/>
                  <a:gd name="connsiteX810" fmla="*/ 564735 w 3329862"/>
                  <a:gd name="connsiteY810" fmla="*/ 53664 h 3287563"/>
                  <a:gd name="connsiteX811" fmla="*/ 585984 w 3329862"/>
                  <a:gd name="connsiteY811" fmla="*/ 45380 h 3287563"/>
                  <a:gd name="connsiteX812" fmla="*/ 583463 w 3329862"/>
                  <a:gd name="connsiteY812" fmla="*/ 46461 h 3287563"/>
                  <a:gd name="connsiteX813" fmla="*/ 597510 w 3329862"/>
                  <a:gd name="connsiteY813" fmla="*/ 41779 h 3287563"/>
                  <a:gd name="connsiteX814" fmla="*/ 610475 w 3329862"/>
                  <a:gd name="connsiteY814" fmla="*/ 37817 h 3287563"/>
                  <a:gd name="connsiteX815" fmla="*/ 633526 w 3329862"/>
                  <a:gd name="connsiteY815" fmla="*/ 30974 h 3287563"/>
                  <a:gd name="connsiteX816" fmla="*/ 638568 w 3329862"/>
                  <a:gd name="connsiteY816" fmla="*/ 29533 h 3287563"/>
                  <a:gd name="connsiteX817" fmla="*/ 643610 w 3329862"/>
                  <a:gd name="connsiteY817" fmla="*/ 28453 h 3287563"/>
                  <a:gd name="connsiteX818" fmla="*/ 652975 w 3329862"/>
                  <a:gd name="connsiteY818" fmla="*/ 25932 h 3287563"/>
                  <a:gd name="connsiteX819" fmla="*/ 669902 w 3329862"/>
                  <a:gd name="connsiteY819" fmla="*/ 21610 h 3287563"/>
                  <a:gd name="connsiteX820" fmla="*/ 697275 w 3329862"/>
                  <a:gd name="connsiteY820" fmla="*/ 15127 h 3287563"/>
                  <a:gd name="connsiteX821" fmla="*/ 720325 w 3329862"/>
                  <a:gd name="connsiteY821" fmla="*/ 10085 h 3287563"/>
                  <a:gd name="connsiteX822" fmla="*/ 841700 w 3329862"/>
                  <a:gd name="connsiteY822" fmla="*/ 0 h 3287563"/>
                  <a:gd name="connsiteX823" fmla="*/ 840619 w 3329862"/>
                  <a:gd name="connsiteY823" fmla="*/ 1080 h 3287563"/>
                  <a:gd name="connsiteX824" fmla="*/ 866911 w 3329862"/>
                  <a:gd name="connsiteY824" fmla="*/ 720 h 3287563"/>
                  <a:gd name="connsiteX825" fmla="*/ 892843 w 3329862"/>
                  <a:gd name="connsiteY825" fmla="*/ 720 h 3287563"/>
                  <a:gd name="connsiteX826" fmla="*/ 847462 w 3329862"/>
                  <a:gd name="connsiteY826" fmla="*/ 1080 h 3287563"/>
                  <a:gd name="connsiteX827" fmla="*/ 818289 w 3329862"/>
                  <a:gd name="connsiteY827" fmla="*/ 1441 h 3287563"/>
                  <a:gd name="connsiteX828" fmla="*/ 802442 w 3329862"/>
                  <a:gd name="connsiteY828" fmla="*/ 1801 h 3287563"/>
                  <a:gd name="connsiteX829" fmla="*/ 785514 w 3329862"/>
                  <a:gd name="connsiteY829" fmla="*/ 3241 h 3287563"/>
                  <a:gd name="connsiteX830" fmla="*/ 791277 w 3329862"/>
                  <a:gd name="connsiteY830" fmla="*/ 4682 h 3287563"/>
                  <a:gd name="connsiteX831" fmla="*/ 772188 w 3329862"/>
                  <a:gd name="connsiteY831" fmla="*/ 5763 h 3287563"/>
                  <a:gd name="connsiteX832" fmla="*/ 763184 w 3329862"/>
                  <a:gd name="connsiteY832" fmla="*/ 6483 h 3287563"/>
                  <a:gd name="connsiteX833" fmla="*/ 754540 w 3329862"/>
                  <a:gd name="connsiteY833" fmla="*/ 7563 h 3287563"/>
                  <a:gd name="connsiteX834" fmla="*/ 722486 w 3329862"/>
                  <a:gd name="connsiteY834" fmla="*/ 12246 h 3287563"/>
                  <a:gd name="connsiteX835" fmla="*/ 692953 w 3329862"/>
                  <a:gd name="connsiteY835" fmla="*/ 18728 h 3287563"/>
                  <a:gd name="connsiteX836" fmla="*/ 678546 w 3329862"/>
                  <a:gd name="connsiteY836" fmla="*/ 21970 h 3287563"/>
                  <a:gd name="connsiteX837" fmla="*/ 663779 w 3329862"/>
                  <a:gd name="connsiteY837" fmla="*/ 25932 h 3287563"/>
                  <a:gd name="connsiteX838" fmla="*/ 714562 w 3329862"/>
                  <a:gd name="connsiteY838" fmla="*/ 15487 h 3287563"/>
                  <a:gd name="connsiteX839" fmla="*/ 721405 w 3329862"/>
                  <a:gd name="connsiteY839" fmla="*/ 14407 h 3287563"/>
                  <a:gd name="connsiteX840" fmla="*/ 728609 w 3329862"/>
                  <a:gd name="connsiteY840" fmla="*/ 13326 h 3287563"/>
                  <a:gd name="connsiteX841" fmla="*/ 743015 w 3329862"/>
                  <a:gd name="connsiteY841" fmla="*/ 11525 h 3287563"/>
                  <a:gd name="connsiteX842" fmla="*/ 771108 w 3329862"/>
                  <a:gd name="connsiteY842" fmla="*/ 8284 h 3287563"/>
                  <a:gd name="connsiteX843" fmla="*/ 845301 w 3329862"/>
                  <a:gd name="connsiteY843" fmla="*/ 2521 h 3287563"/>
                  <a:gd name="connsiteX844" fmla="*/ 881318 w 3329862"/>
                  <a:gd name="connsiteY844" fmla="*/ 4322 h 3287563"/>
                  <a:gd name="connsiteX845" fmla="*/ 898605 w 3329862"/>
                  <a:gd name="connsiteY845" fmla="*/ 3602 h 3287563"/>
                  <a:gd name="connsiteX846" fmla="*/ 846022 w 3329862"/>
                  <a:gd name="connsiteY846" fmla="*/ 7563 h 3287563"/>
                  <a:gd name="connsiteX847" fmla="*/ 834857 w 3329862"/>
                  <a:gd name="connsiteY847" fmla="*/ 6843 h 3287563"/>
                  <a:gd name="connsiteX848" fmla="*/ 816128 w 3329862"/>
                  <a:gd name="connsiteY848" fmla="*/ 7924 h 3287563"/>
                  <a:gd name="connsiteX849" fmla="*/ 806044 w 3329862"/>
                  <a:gd name="connsiteY849" fmla="*/ 8644 h 3287563"/>
                  <a:gd name="connsiteX850" fmla="*/ 794519 w 3329862"/>
                  <a:gd name="connsiteY850" fmla="*/ 9724 h 3287563"/>
                  <a:gd name="connsiteX851" fmla="*/ 766426 w 3329862"/>
                  <a:gd name="connsiteY851" fmla="*/ 12246 h 3287563"/>
                  <a:gd name="connsiteX852" fmla="*/ 728249 w 3329862"/>
                  <a:gd name="connsiteY852" fmla="*/ 16928 h 3287563"/>
                  <a:gd name="connsiteX853" fmla="*/ 759943 w 3329862"/>
                  <a:gd name="connsiteY853" fmla="*/ 11885 h 3287563"/>
                  <a:gd name="connsiteX854" fmla="*/ 732571 w 3329862"/>
                  <a:gd name="connsiteY854" fmla="*/ 15487 h 3287563"/>
                  <a:gd name="connsiteX855" fmla="*/ 719245 w 3329862"/>
                  <a:gd name="connsiteY855" fmla="*/ 17288 h 3287563"/>
                  <a:gd name="connsiteX856" fmla="*/ 706279 w 3329862"/>
                  <a:gd name="connsiteY856" fmla="*/ 19809 h 3287563"/>
                  <a:gd name="connsiteX857" fmla="*/ 681788 w 3329862"/>
                  <a:gd name="connsiteY857" fmla="*/ 24491 h 3287563"/>
                  <a:gd name="connsiteX858" fmla="*/ 659097 w 3329862"/>
                  <a:gd name="connsiteY858" fmla="*/ 29893 h 3287563"/>
                  <a:gd name="connsiteX859" fmla="*/ 638928 w 3329862"/>
                  <a:gd name="connsiteY859" fmla="*/ 34936 h 3287563"/>
                  <a:gd name="connsiteX860" fmla="*/ 621641 w 3329862"/>
                  <a:gd name="connsiteY860" fmla="*/ 40338 h 3287563"/>
                  <a:gd name="connsiteX861" fmla="*/ 596429 w 3329862"/>
                  <a:gd name="connsiteY861" fmla="*/ 48982 h 3287563"/>
                  <a:gd name="connsiteX862" fmla="*/ 752019 w 3329862"/>
                  <a:gd name="connsiteY862" fmla="*/ 16567 h 3287563"/>
                  <a:gd name="connsiteX863" fmla="*/ 790917 w 3329862"/>
                  <a:gd name="connsiteY863" fmla="*/ 12966 h 3287563"/>
                  <a:gd name="connsiteX864" fmla="*/ 810366 w 3329862"/>
                  <a:gd name="connsiteY864" fmla="*/ 11885 h 3287563"/>
                  <a:gd name="connsiteX865" fmla="*/ 829814 w 3329862"/>
                  <a:gd name="connsiteY865" fmla="*/ 11525 h 3287563"/>
                  <a:gd name="connsiteX866" fmla="*/ 848903 w 3329862"/>
                  <a:gd name="connsiteY866" fmla="*/ 11165 h 3287563"/>
                  <a:gd name="connsiteX867" fmla="*/ 867631 w 3329862"/>
                  <a:gd name="connsiteY867" fmla="*/ 11165 h 3287563"/>
                  <a:gd name="connsiteX868" fmla="*/ 904728 w 3329862"/>
                  <a:gd name="connsiteY868" fmla="*/ 11165 h 3287563"/>
                  <a:gd name="connsiteX869" fmla="*/ 983244 w 3329862"/>
                  <a:gd name="connsiteY869" fmla="*/ 1080 h 3287563"/>
                  <a:gd name="connsiteX870" fmla="*/ 1196820 w 3329862"/>
                  <a:gd name="connsiteY870" fmla="*/ 1080 h 3287563"/>
                  <a:gd name="connsiteX871" fmla="*/ 1191418 w 3329862"/>
                  <a:gd name="connsiteY871" fmla="*/ 1801 h 3287563"/>
                  <a:gd name="connsiteX872" fmla="*/ 1267052 w 3329862"/>
                  <a:gd name="connsiteY872" fmla="*/ 1801 h 3287563"/>
                  <a:gd name="connsiteX873" fmla="*/ 1267412 w 3329862"/>
                  <a:gd name="connsiteY873" fmla="*/ 4322 h 3287563"/>
                  <a:gd name="connsiteX874" fmla="*/ 1362135 w 3329862"/>
                  <a:gd name="connsiteY874" fmla="*/ 3241 h 3287563"/>
                  <a:gd name="connsiteX875" fmla="*/ 1238599 w 3329862"/>
                  <a:gd name="connsiteY875" fmla="*/ 5042 h 3287563"/>
                  <a:gd name="connsiteX876" fmla="*/ 1255527 w 3329862"/>
                  <a:gd name="connsiteY876" fmla="*/ 4322 h 3287563"/>
                  <a:gd name="connsiteX877" fmla="*/ 1110021 w 3329862"/>
                  <a:gd name="connsiteY877" fmla="*/ 4322 h 3287563"/>
                  <a:gd name="connsiteX878" fmla="*/ 1080848 w 3329862"/>
                  <a:gd name="connsiteY878" fmla="*/ 2521 h 3287563"/>
                  <a:gd name="connsiteX879" fmla="*/ 1011336 w 3329862"/>
                  <a:gd name="connsiteY879" fmla="*/ 4682 h 3287563"/>
                  <a:gd name="connsiteX880" fmla="*/ 1061039 w 3329862"/>
                  <a:gd name="connsiteY880" fmla="*/ 7203 h 3287563"/>
                  <a:gd name="connsiteX881" fmla="*/ 1162605 w 3329862"/>
                  <a:gd name="connsiteY881" fmla="*/ 6843 h 3287563"/>
                  <a:gd name="connsiteX882" fmla="*/ 1053836 w 3329862"/>
                  <a:gd name="connsiteY882" fmla="*/ 7563 h 3287563"/>
                  <a:gd name="connsiteX883" fmla="*/ 1025383 w 3329862"/>
                  <a:gd name="connsiteY883" fmla="*/ 14046 h 3287563"/>
                  <a:gd name="connsiteX884" fmla="*/ 1063560 w 3329862"/>
                  <a:gd name="connsiteY884" fmla="*/ 10445 h 3287563"/>
                  <a:gd name="connsiteX885" fmla="*/ 1244362 w 3329862"/>
                  <a:gd name="connsiteY885" fmla="*/ 7563 h 3287563"/>
                  <a:gd name="connsiteX886" fmla="*/ 1241840 w 3329862"/>
                  <a:gd name="connsiteY886" fmla="*/ 7563 h 3287563"/>
                  <a:gd name="connsiteX887" fmla="*/ 1312792 w 3329862"/>
                  <a:gd name="connsiteY887" fmla="*/ 7563 h 3287563"/>
                  <a:gd name="connsiteX888" fmla="*/ 1280738 w 3329862"/>
                  <a:gd name="connsiteY888" fmla="*/ 9364 h 3287563"/>
                  <a:gd name="connsiteX889" fmla="*/ 1379062 w 3329862"/>
                  <a:gd name="connsiteY889" fmla="*/ 6843 h 3287563"/>
                  <a:gd name="connsiteX890" fmla="*/ 1438489 w 3329862"/>
                  <a:gd name="connsiteY890" fmla="*/ 8644 h 3287563"/>
                  <a:gd name="connsiteX891" fmla="*/ 1450735 w 3329862"/>
                  <a:gd name="connsiteY891" fmla="*/ 5402 h 3287563"/>
                  <a:gd name="connsiteX892" fmla="*/ 1388787 w 3329862"/>
                  <a:gd name="connsiteY892" fmla="*/ 6123 h 3287563"/>
                  <a:gd name="connsiteX893" fmla="*/ 1442091 w 3329862"/>
                  <a:gd name="connsiteY893" fmla="*/ 3962 h 3287563"/>
                  <a:gd name="connsiteX894" fmla="*/ 1446773 w 3329862"/>
                  <a:gd name="connsiteY894" fmla="*/ 3962 h 3287563"/>
                  <a:gd name="connsiteX895" fmla="*/ 1478827 w 3329862"/>
                  <a:gd name="connsiteY895" fmla="*/ 2161 h 3287563"/>
                  <a:gd name="connsiteX896" fmla="*/ 1540415 w 3329862"/>
                  <a:gd name="connsiteY896" fmla="*/ 4682 h 3287563"/>
                  <a:gd name="connsiteX897" fmla="*/ 1528170 w 3329862"/>
                  <a:gd name="connsiteY897" fmla="*/ 2161 h 3287563"/>
                  <a:gd name="connsiteX898" fmla="*/ 1850875 w 3329862"/>
                  <a:gd name="connsiteY898" fmla="*/ 4322 h 3287563"/>
                  <a:gd name="connsiteX899" fmla="*/ 1849435 w 3329862"/>
                  <a:gd name="connsiteY899" fmla="*/ 9364 h 3287563"/>
                  <a:gd name="connsiteX900" fmla="*/ 1703209 w 3329862"/>
                  <a:gd name="connsiteY900" fmla="*/ 9364 h 3287563"/>
                  <a:gd name="connsiteX901" fmla="*/ 1813418 w 3329862"/>
                  <a:gd name="connsiteY901" fmla="*/ 6843 h 3287563"/>
                  <a:gd name="connsiteX902" fmla="*/ 1678717 w 3329862"/>
                  <a:gd name="connsiteY902" fmla="*/ 5042 h 3287563"/>
                  <a:gd name="connsiteX903" fmla="*/ 1470544 w 3329862"/>
                  <a:gd name="connsiteY903" fmla="*/ 6483 h 3287563"/>
                  <a:gd name="connsiteX904" fmla="*/ 1433087 w 3329862"/>
                  <a:gd name="connsiteY904" fmla="*/ 9004 h 3287563"/>
                  <a:gd name="connsiteX905" fmla="*/ 1653146 w 3329862"/>
                  <a:gd name="connsiteY905" fmla="*/ 10085 h 3287563"/>
                  <a:gd name="connsiteX906" fmla="*/ 1629015 w 3329862"/>
                  <a:gd name="connsiteY906" fmla="*/ 10805 h 3287563"/>
                  <a:gd name="connsiteX907" fmla="*/ 1737424 w 3329862"/>
                  <a:gd name="connsiteY907" fmla="*/ 10085 h 3287563"/>
                  <a:gd name="connsiteX908" fmla="*/ 1732742 w 3329862"/>
                  <a:gd name="connsiteY908" fmla="*/ 10085 h 3287563"/>
                  <a:gd name="connsiteX909" fmla="*/ 1808376 w 3329862"/>
                  <a:gd name="connsiteY909" fmla="*/ 12246 h 3287563"/>
                  <a:gd name="connsiteX910" fmla="*/ 1865642 w 3329862"/>
                  <a:gd name="connsiteY910" fmla="*/ 11165 h 3287563"/>
                  <a:gd name="connsiteX911" fmla="*/ 1932632 w 3329862"/>
                  <a:gd name="connsiteY911" fmla="*/ 12966 h 3287563"/>
                  <a:gd name="connsiteX912" fmla="*/ 1929391 w 3329862"/>
                  <a:gd name="connsiteY912" fmla="*/ 10805 h 3287563"/>
                  <a:gd name="connsiteX913" fmla="*/ 2009707 w 3329862"/>
                  <a:gd name="connsiteY913" fmla="*/ 10805 h 3287563"/>
                  <a:gd name="connsiteX914" fmla="*/ 2011148 w 3329862"/>
                  <a:gd name="connsiteY914" fmla="*/ 9004 h 3287563"/>
                  <a:gd name="connsiteX915" fmla="*/ 1917505 w 3329862"/>
                  <a:gd name="connsiteY915" fmla="*/ 8284 h 3287563"/>
                  <a:gd name="connsiteX916" fmla="*/ 1983055 w 3329862"/>
                  <a:gd name="connsiteY916" fmla="*/ 6123 h 3287563"/>
                  <a:gd name="connsiteX917" fmla="*/ 2029876 w 3329862"/>
                  <a:gd name="connsiteY917" fmla="*/ 9004 h 3287563"/>
                  <a:gd name="connsiteX918" fmla="*/ 2068413 w 3329862"/>
                  <a:gd name="connsiteY918" fmla="*/ 7924 h 3287563"/>
                  <a:gd name="connsiteX919" fmla="*/ 2058689 w 3329862"/>
                  <a:gd name="connsiteY919" fmla="*/ 7924 h 3287563"/>
                  <a:gd name="connsiteX920" fmla="*/ 2129641 w 3329862"/>
                  <a:gd name="connsiteY920" fmla="*/ 7924 h 3287563"/>
                  <a:gd name="connsiteX921" fmla="*/ 2008266 w 3329862"/>
                  <a:gd name="connsiteY921" fmla="*/ 6843 h 3287563"/>
                  <a:gd name="connsiteX922" fmla="*/ 2141526 w 3329862"/>
                  <a:gd name="connsiteY922" fmla="*/ 4682 h 3287563"/>
                  <a:gd name="connsiteX923" fmla="*/ 2247774 w 3329862"/>
                  <a:gd name="connsiteY923" fmla="*/ 5402 h 3287563"/>
                  <a:gd name="connsiteX924" fmla="*/ 2127840 w 3329862"/>
                  <a:gd name="connsiteY924" fmla="*/ 9724 h 3287563"/>
                  <a:gd name="connsiteX925" fmla="*/ 2146929 w 3329862"/>
                  <a:gd name="connsiteY925" fmla="*/ 9724 h 3287563"/>
                  <a:gd name="connsiteX926" fmla="*/ 2028435 w 3329862"/>
                  <a:gd name="connsiteY926" fmla="*/ 10805 h 3287563"/>
                  <a:gd name="connsiteX927" fmla="*/ 2059409 w 3329862"/>
                  <a:gd name="connsiteY927" fmla="*/ 13326 h 3287563"/>
                  <a:gd name="connsiteX928" fmla="*/ 2159534 w 3329862"/>
                  <a:gd name="connsiteY928" fmla="*/ 11525 h 3287563"/>
                  <a:gd name="connsiteX929" fmla="*/ 2150170 w 3329862"/>
                  <a:gd name="connsiteY929" fmla="*/ 14407 h 3287563"/>
                  <a:gd name="connsiteX930" fmla="*/ 2227605 w 3329862"/>
                  <a:gd name="connsiteY930" fmla="*/ 14407 h 3287563"/>
                  <a:gd name="connsiteX931" fmla="*/ 2220402 w 3329862"/>
                  <a:gd name="connsiteY931" fmla="*/ 14767 h 3287563"/>
                  <a:gd name="connsiteX932" fmla="*/ 2356183 w 3329862"/>
                  <a:gd name="connsiteY932" fmla="*/ 15487 h 3287563"/>
                  <a:gd name="connsiteX933" fmla="*/ 2478638 w 3329862"/>
                  <a:gd name="connsiteY933" fmla="*/ 12246 h 3287563"/>
                  <a:gd name="connsiteX934" fmla="*/ 2622343 w 3329862"/>
                  <a:gd name="connsiteY934" fmla="*/ 21610 h 3287563"/>
                  <a:gd name="connsiteX935" fmla="*/ 2589569 w 3329862"/>
                  <a:gd name="connsiteY935" fmla="*/ 16567 h 3287563"/>
                  <a:gd name="connsiteX936" fmla="*/ 2573001 w 3329862"/>
                  <a:gd name="connsiteY936" fmla="*/ 14407 h 3287563"/>
                  <a:gd name="connsiteX937" fmla="*/ 2556434 w 3329862"/>
                  <a:gd name="connsiteY937" fmla="*/ 12966 h 3287563"/>
                  <a:gd name="connsiteX938" fmla="*/ 2570120 w 3329862"/>
                  <a:gd name="connsiteY938" fmla="*/ 13686 h 3287563"/>
                  <a:gd name="connsiteX939" fmla="*/ 2576242 w 3329862"/>
                  <a:gd name="connsiteY939" fmla="*/ 13686 h 3287563"/>
                  <a:gd name="connsiteX940" fmla="*/ 2581645 w 3329862"/>
                  <a:gd name="connsiteY940" fmla="*/ 14046 h 3287563"/>
                  <a:gd name="connsiteX941" fmla="*/ 2599293 w 3329862"/>
                  <a:gd name="connsiteY941" fmla="*/ 15847 h 3287563"/>
                  <a:gd name="connsiteX942" fmla="*/ 2621623 w 3329862"/>
                  <a:gd name="connsiteY942" fmla="*/ 18368 h 3287563"/>
                  <a:gd name="connsiteX943" fmla="*/ 2641072 w 3329862"/>
                  <a:gd name="connsiteY943" fmla="*/ 20889 h 3287563"/>
                  <a:gd name="connsiteX944" fmla="*/ 2674927 w 3329862"/>
                  <a:gd name="connsiteY944" fmla="*/ 25932 h 3287563"/>
                  <a:gd name="connsiteX945" fmla="*/ 2681770 w 3329862"/>
                  <a:gd name="connsiteY945" fmla="*/ 29893 h 3287563"/>
                  <a:gd name="connsiteX946" fmla="*/ 2701579 w 3329862"/>
                  <a:gd name="connsiteY946" fmla="*/ 34576 h 3287563"/>
                  <a:gd name="connsiteX947" fmla="*/ 2722108 w 3329862"/>
                  <a:gd name="connsiteY947" fmla="*/ 40338 h 3287563"/>
                  <a:gd name="connsiteX948" fmla="*/ 2742998 w 3329862"/>
                  <a:gd name="connsiteY948" fmla="*/ 46461 h 3287563"/>
                  <a:gd name="connsiteX949" fmla="*/ 2764247 w 3329862"/>
                  <a:gd name="connsiteY949" fmla="*/ 53664 h 3287563"/>
                  <a:gd name="connsiteX950" fmla="*/ 2806746 w 3329862"/>
                  <a:gd name="connsiteY950" fmla="*/ 69511 h 3287563"/>
                  <a:gd name="connsiteX951" fmla="*/ 2817191 w 3329862"/>
                  <a:gd name="connsiteY951" fmla="*/ 73833 h 3287563"/>
                  <a:gd name="connsiteX952" fmla="*/ 2827276 w 3329862"/>
                  <a:gd name="connsiteY952" fmla="*/ 78515 h 3287563"/>
                  <a:gd name="connsiteX953" fmla="*/ 2847445 w 3329862"/>
                  <a:gd name="connsiteY953" fmla="*/ 87520 h 3287563"/>
                  <a:gd name="connsiteX954" fmla="*/ 2866894 w 3329862"/>
                  <a:gd name="connsiteY954" fmla="*/ 96884 h 3287563"/>
                  <a:gd name="connsiteX955" fmla="*/ 2885622 w 3329862"/>
                  <a:gd name="connsiteY955" fmla="*/ 106248 h 3287563"/>
                  <a:gd name="connsiteX956" fmla="*/ 2903270 w 3329862"/>
                  <a:gd name="connsiteY956" fmla="*/ 115972 h 3287563"/>
                  <a:gd name="connsiteX957" fmla="*/ 2919838 w 3329862"/>
                  <a:gd name="connsiteY957" fmla="*/ 125337 h 3287563"/>
                  <a:gd name="connsiteX958" fmla="*/ 2927761 w 3329862"/>
                  <a:gd name="connsiteY958" fmla="*/ 129659 h 3287563"/>
                  <a:gd name="connsiteX959" fmla="*/ 2934964 w 3329862"/>
                  <a:gd name="connsiteY959" fmla="*/ 134341 h 3287563"/>
                  <a:gd name="connsiteX960" fmla="*/ 2948651 w 3329862"/>
                  <a:gd name="connsiteY960" fmla="*/ 142985 h 3287563"/>
                  <a:gd name="connsiteX961" fmla="*/ 2960896 w 3329862"/>
                  <a:gd name="connsiteY961" fmla="*/ 150548 h 3287563"/>
                  <a:gd name="connsiteX962" fmla="*/ 2971341 w 3329862"/>
                  <a:gd name="connsiteY962" fmla="*/ 157391 h 3287563"/>
                  <a:gd name="connsiteX963" fmla="*/ 2991870 w 3329862"/>
                  <a:gd name="connsiteY963" fmla="*/ 172158 h 3287563"/>
                  <a:gd name="connsiteX964" fmla="*/ 3008437 w 3329862"/>
                  <a:gd name="connsiteY964" fmla="*/ 185484 h 3287563"/>
                  <a:gd name="connsiteX965" fmla="*/ 3023204 w 3329862"/>
                  <a:gd name="connsiteY965" fmla="*/ 197729 h 3287563"/>
                  <a:gd name="connsiteX966" fmla="*/ 3036890 w 3329862"/>
                  <a:gd name="connsiteY966" fmla="*/ 210335 h 3287563"/>
                  <a:gd name="connsiteX967" fmla="*/ 3051657 w 3329862"/>
                  <a:gd name="connsiteY967" fmla="*/ 223661 h 3287563"/>
                  <a:gd name="connsiteX968" fmla="*/ 3068225 w 3329862"/>
                  <a:gd name="connsiteY968" fmla="*/ 239868 h 3287563"/>
                  <a:gd name="connsiteX969" fmla="*/ 3077949 w 3329862"/>
                  <a:gd name="connsiteY969" fmla="*/ 249232 h 3287563"/>
                  <a:gd name="connsiteX970" fmla="*/ 3083351 w 3329862"/>
                  <a:gd name="connsiteY970" fmla="*/ 254275 h 3287563"/>
                  <a:gd name="connsiteX971" fmla="*/ 3088754 w 3329862"/>
                  <a:gd name="connsiteY971" fmla="*/ 259677 h 3287563"/>
                  <a:gd name="connsiteX972" fmla="*/ 3113245 w 3329862"/>
                  <a:gd name="connsiteY972" fmla="*/ 284889 h 3287563"/>
                  <a:gd name="connsiteX973" fmla="*/ 3119728 w 3329862"/>
                  <a:gd name="connsiteY973" fmla="*/ 290291 h 3287563"/>
                  <a:gd name="connsiteX974" fmla="*/ 3126571 w 3329862"/>
                  <a:gd name="connsiteY974" fmla="*/ 297134 h 3287563"/>
                  <a:gd name="connsiteX975" fmla="*/ 3135215 w 3329862"/>
                  <a:gd name="connsiteY975" fmla="*/ 306858 h 3287563"/>
                  <a:gd name="connsiteX976" fmla="*/ 3141337 w 3329862"/>
                  <a:gd name="connsiteY976" fmla="*/ 314062 h 3287563"/>
                  <a:gd name="connsiteX977" fmla="*/ 3148541 w 3329862"/>
                  <a:gd name="connsiteY977" fmla="*/ 323426 h 3287563"/>
                  <a:gd name="connsiteX978" fmla="*/ 3133774 w 3329862"/>
                  <a:gd name="connsiteY978" fmla="*/ 307219 h 3287563"/>
                  <a:gd name="connsiteX979" fmla="*/ 3132694 w 3329862"/>
                  <a:gd name="connsiteY979" fmla="*/ 306858 h 3287563"/>
                  <a:gd name="connsiteX980" fmla="*/ 3139897 w 3329862"/>
                  <a:gd name="connsiteY980" fmla="*/ 315502 h 3287563"/>
                  <a:gd name="connsiteX981" fmla="*/ 3153583 w 3329862"/>
                  <a:gd name="connsiteY981" fmla="*/ 333150 h 3287563"/>
                  <a:gd name="connsiteX982" fmla="*/ 3160426 w 3329862"/>
                  <a:gd name="connsiteY982" fmla="*/ 341074 h 3287563"/>
                  <a:gd name="connsiteX983" fmla="*/ 3167269 w 3329862"/>
                  <a:gd name="connsiteY983" fmla="*/ 349718 h 3287563"/>
                  <a:gd name="connsiteX984" fmla="*/ 3180595 w 3329862"/>
                  <a:gd name="connsiteY984" fmla="*/ 368446 h 3287563"/>
                  <a:gd name="connsiteX985" fmla="*/ 3187438 w 3329862"/>
                  <a:gd name="connsiteY985" fmla="*/ 378171 h 3287563"/>
                  <a:gd name="connsiteX986" fmla="*/ 3193921 w 3329862"/>
                  <a:gd name="connsiteY986" fmla="*/ 388615 h 3287563"/>
                  <a:gd name="connsiteX987" fmla="*/ 3207247 w 3329862"/>
                  <a:gd name="connsiteY987" fmla="*/ 409865 h 3287563"/>
                  <a:gd name="connsiteX988" fmla="*/ 3256950 w 3329862"/>
                  <a:gd name="connsiteY988" fmla="*/ 503507 h 3287563"/>
                  <a:gd name="connsiteX989" fmla="*/ 3269195 w 3329862"/>
                  <a:gd name="connsiteY989" fmla="*/ 533040 h 3287563"/>
                  <a:gd name="connsiteX990" fmla="*/ 3280360 w 3329862"/>
                  <a:gd name="connsiteY990" fmla="*/ 563294 h 3287563"/>
                  <a:gd name="connsiteX991" fmla="*/ 3287203 w 3329862"/>
                  <a:gd name="connsiteY991" fmla="*/ 587785 h 3287563"/>
                  <a:gd name="connsiteX992" fmla="*/ 3280000 w 3329862"/>
                  <a:gd name="connsiteY992" fmla="*/ 565815 h 3287563"/>
                  <a:gd name="connsiteX993" fmla="*/ 3275678 w 3329862"/>
                  <a:gd name="connsiteY993" fmla="*/ 554290 h 3287563"/>
                  <a:gd name="connsiteX994" fmla="*/ 3270996 w 3329862"/>
                  <a:gd name="connsiteY994" fmla="*/ 542765 h 3287563"/>
                  <a:gd name="connsiteX995" fmla="*/ 3261992 w 3329862"/>
                  <a:gd name="connsiteY995" fmla="*/ 520075 h 3287563"/>
                  <a:gd name="connsiteX996" fmla="*/ 3252268 w 3329862"/>
                  <a:gd name="connsiteY996" fmla="*/ 498825 h 3287563"/>
                  <a:gd name="connsiteX997" fmla="*/ 3234619 w 3329862"/>
                  <a:gd name="connsiteY997" fmla="*/ 463889 h 3287563"/>
                  <a:gd name="connsiteX998" fmla="*/ 3224175 w 3329862"/>
                  <a:gd name="connsiteY998" fmla="*/ 445161 h 3287563"/>
                  <a:gd name="connsiteX999" fmla="*/ 3226696 w 3329862"/>
                  <a:gd name="connsiteY999" fmla="*/ 445521 h 3287563"/>
                  <a:gd name="connsiteX1000" fmla="*/ 3202565 w 3329862"/>
                  <a:gd name="connsiteY1000" fmla="*/ 403742 h 3287563"/>
                  <a:gd name="connsiteX1001" fmla="*/ 3188879 w 3329862"/>
                  <a:gd name="connsiteY1001" fmla="*/ 383213 h 3287563"/>
                  <a:gd name="connsiteX1002" fmla="*/ 3175193 w 3329862"/>
                  <a:gd name="connsiteY1002" fmla="*/ 364484 h 3287563"/>
                  <a:gd name="connsiteX1003" fmla="*/ 3164748 w 3329862"/>
                  <a:gd name="connsiteY1003" fmla="*/ 350078 h 3287563"/>
                  <a:gd name="connsiteX1004" fmla="*/ 3149261 w 3329862"/>
                  <a:gd name="connsiteY1004" fmla="*/ 329909 h 3287563"/>
                  <a:gd name="connsiteX1005" fmla="*/ 3161146 w 3329862"/>
                  <a:gd name="connsiteY1005" fmla="*/ 346837 h 3287563"/>
                  <a:gd name="connsiteX1006" fmla="*/ 3183116 w 3329862"/>
                  <a:gd name="connsiteY1006" fmla="*/ 377810 h 3287563"/>
                  <a:gd name="connsiteX1007" fmla="*/ 3168350 w 3329862"/>
                  <a:gd name="connsiteY1007" fmla="*/ 359442 h 3287563"/>
                  <a:gd name="connsiteX1008" fmla="*/ 3139537 w 3329862"/>
                  <a:gd name="connsiteY1008" fmla="*/ 322706 h 3287563"/>
                  <a:gd name="connsiteX1009" fmla="*/ 3125851 w 3329862"/>
                  <a:gd name="connsiteY1009" fmla="*/ 307219 h 3287563"/>
                  <a:gd name="connsiteX1010" fmla="*/ 3117207 w 3329862"/>
                  <a:gd name="connsiteY1010" fmla="*/ 297854 h 3287563"/>
                  <a:gd name="connsiteX1011" fmla="*/ 3126931 w 3329862"/>
                  <a:gd name="connsiteY1011" fmla="*/ 311180 h 3287563"/>
                  <a:gd name="connsiteX1012" fmla="*/ 3145659 w 3329862"/>
                  <a:gd name="connsiteY1012" fmla="*/ 333871 h 3287563"/>
                  <a:gd name="connsiteX1013" fmla="*/ 3161507 w 3329862"/>
                  <a:gd name="connsiteY1013" fmla="*/ 353319 h 3287563"/>
                  <a:gd name="connsiteX1014" fmla="*/ 3174833 w 3329862"/>
                  <a:gd name="connsiteY1014" fmla="*/ 370967 h 3287563"/>
                  <a:gd name="connsiteX1015" fmla="*/ 3187078 w 3329862"/>
                  <a:gd name="connsiteY1015" fmla="*/ 387175 h 3287563"/>
                  <a:gd name="connsiteX1016" fmla="*/ 3198243 w 3329862"/>
                  <a:gd name="connsiteY1016" fmla="*/ 403382 h 3287563"/>
                  <a:gd name="connsiteX1017" fmla="*/ 3209408 w 3329862"/>
                  <a:gd name="connsiteY1017" fmla="*/ 420670 h 3287563"/>
                  <a:gd name="connsiteX1018" fmla="*/ 3220573 w 3329862"/>
                  <a:gd name="connsiteY1018" fmla="*/ 440119 h 3287563"/>
                  <a:gd name="connsiteX1019" fmla="*/ 3226336 w 3329862"/>
                  <a:gd name="connsiteY1019" fmla="*/ 450923 h 3287563"/>
                  <a:gd name="connsiteX1020" fmla="*/ 3232098 w 3329862"/>
                  <a:gd name="connsiteY1020" fmla="*/ 463169 h 3287563"/>
                  <a:gd name="connsiteX1021" fmla="*/ 3204726 w 3329862"/>
                  <a:gd name="connsiteY1021" fmla="*/ 416348 h 3287563"/>
                  <a:gd name="connsiteX1022" fmla="*/ 3170150 w 3329862"/>
                  <a:gd name="connsiteY1022" fmla="*/ 367366 h 3287563"/>
                  <a:gd name="connsiteX1023" fmla="*/ 3187078 w 3329862"/>
                  <a:gd name="connsiteY1023" fmla="*/ 392937 h 3287563"/>
                  <a:gd name="connsiteX1024" fmla="*/ 3202925 w 3329862"/>
                  <a:gd name="connsiteY1024" fmla="*/ 418869 h 3287563"/>
                  <a:gd name="connsiteX1025" fmla="*/ 3214811 w 3329862"/>
                  <a:gd name="connsiteY1025" fmla="*/ 437597 h 3287563"/>
                  <a:gd name="connsiteX1026" fmla="*/ 3226336 w 3329862"/>
                  <a:gd name="connsiteY1026" fmla="*/ 456686 h 3287563"/>
                  <a:gd name="connsiteX1027" fmla="*/ 3224895 w 3329862"/>
                  <a:gd name="connsiteY1027" fmla="*/ 454525 h 3287563"/>
                  <a:gd name="connsiteX1028" fmla="*/ 3240742 w 3329862"/>
                  <a:gd name="connsiteY1028" fmla="*/ 486219 h 3287563"/>
                  <a:gd name="connsiteX1029" fmla="*/ 3251907 w 3329862"/>
                  <a:gd name="connsiteY1029" fmla="*/ 511071 h 3287563"/>
                  <a:gd name="connsiteX1030" fmla="*/ 3268115 w 3329862"/>
                  <a:gd name="connsiteY1030" fmla="*/ 547447 h 3287563"/>
                  <a:gd name="connsiteX1031" fmla="*/ 3275318 w 3329862"/>
                  <a:gd name="connsiteY1031" fmla="*/ 563654 h 3287563"/>
                  <a:gd name="connsiteX1032" fmla="*/ 3282521 w 3329862"/>
                  <a:gd name="connsiteY1032" fmla="*/ 582383 h 3287563"/>
                  <a:gd name="connsiteX1033" fmla="*/ 3286483 w 3329862"/>
                  <a:gd name="connsiteY1033" fmla="*/ 593188 h 3287563"/>
                  <a:gd name="connsiteX1034" fmla="*/ 3290805 w 3329862"/>
                  <a:gd name="connsiteY1034" fmla="*/ 605433 h 3287563"/>
                  <a:gd name="connsiteX1035" fmla="*/ 3300169 w 3329862"/>
                  <a:gd name="connsiteY1035" fmla="*/ 636047 h 3287563"/>
                  <a:gd name="connsiteX1036" fmla="*/ 3297288 w 3329862"/>
                  <a:gd name="connsiteY1036" fmla="*/ 606514 h 3287563"/>
                  <a:gd name="connsiteX1037" fmla="*/ 3316737 w 3329862"/>
                  <a:gd name="connsiteY1037" fmla="*/ 685389 h 3287563"/>
                  <a:gd name="connsiteX1038" fmla="*/ 3320338 w 3329862"/>
                  <a:gd name="connsiteY1038" fmla="*/ 717804 h 3287563"/>
                  <a:gd name="connsiteX1039" fmla="*/ 3313495 w 3329862"/>
                  <a:gd name="connsiteY1039" fmla="*/ 682868 h 3287563"/>
                  <a:gd name="connsiteX1040" fmla="*/ 3308813 w 3329862"/>
                  <a:gd name="connsiteY1040" fmla="*/ 664860 h 3287563"/>
                  <a:gd name="connsiteX1041" fmla="*/ 3305572 w 3329862"/>
                  <a:gd name="connsiteY1041" fmla="*/ 656216 h 3287563"/>
                  <a:gd name="connsiteX1042" fmla="*/ 3302690 w 3329862"/>
                  <a:gd name="connsiteY1042" fmla="*/ 649373 h 3287563"/>
                  <a:gd name="connsiteX1043" fmla="*/ 3288284 w 3329862"/>
                  <a:gd name="connsiteY1043" fmla="*/ 602912 h 3287563"/>
                  <a:gd name="connsiteX1044" fmla="*/ 3295487 w 3329862"/>
                  <a:gd name="connsiteY1044" fmla="*/ 642530 h 3287563"/>
                  <a:gd name="connsiteX1045" fmla="*/ 3303050 w 3329862"/>
                  <a:gd name="connsiteY1045" fmla="*/ 667741 h 3287563"/>
                  <a:gd name="connsiteX1046" fmla="*/ 3303050 w 3329862"/>
                  <a:gd name="connsiteY1046" fmla="*/ 664500 h 3287563"/>
                  <a:gd name="connsiteX1047" fmla="*/ 3305211 w 3329862"/>
                  <a:gd name="connsiteY1047" fmla="*/ 672784 h 3287563"/>
                  <a:gd name="connsiteX1048" fmla="*/ 3307373 w 3329862"/>
                  <a:gd name="connsiteY1048" fmla="*/ 681067 h 3287563"/>
                  <a:gd name="connsiteX1049" fmla="*/ 3309533 w 3329862"/>
                  <a:gd name="connsiteY1049" fmla="*/ 692953 h 3287563"/>
                  <a:gd name="connsiteX1050" fmla="*/ 3309533 w 3329862"/>
                  <a:gd name="connsiteY1050" fmla="*/ 699436 h 3287563"/>
                  <a:gd name="connsiteX1051" fmla="*/ 3313855 w 3329862"/>
                  <a:gd name="connsiteY1051" fmla="*/ 720325 h 3287563"/>
                  <a:gd name="connsiteX1052" fmla="*/ 3316016 w 3329862"/>
                  <a:gd name="connsiteY1052" fmla="*/ 736892 h 3287563"/>
                  <a:gd name="connsiteX1053" fmla="*/ 3318177 w 3329862"/>
                  <a:gd name="connsiteY1053" fmla="*/ 754901 h 3287563"/>
                  <a:gd name="connsiteX1054" fmla="*/ 3319618 w 3329862"/>
                  <a:gd name="connsiteY1054" fmla="*/ 766066 h 3287563"/>
                  <a:gd name="connsiteX1055" fmla="*/ 3321058 w 3329862"/>
                  <a:gd name="connsiteY1055" fmla="*/ 780112 h 3287563"/>
                  <a:gd name="connsiteX1056" fmla="*/ 3319978 w 3329862"/>
                  <a:gd name="connsiteY1056" fmla="*/ 770388 h 3287563"/>
                  <a:gd name="connsiteX1057" fmla="*/ 3321779 w 3329862"/>
                  <a:gd name="connsiteY1057" fmla="*/ 801362 h 3287563"/>
                  <a:gd name="connsiteX1058" fmla="*/ 3322499 w 3329862"/>
                  <a:gd name="connsiteY1058" fmla="*/ 812887 h 3287563"/>
                  <a:gd name="connsiteX1059" fmla="*/ 3323219 w 3329862"/>
                  <a:gd name="connsiteY1059" fmla="*/ 822971 h 3287563"/>
                  <a:gd name="connsiteX1060" fmla="*/ 3323940 w 3329862"/>
                  <a:gd name="connsiteY1060" fmla="*/ 870153 h 3287563"/>
                  <a:gd name="connsiteX1061" fmla="*/ 3326461 w 3329862"/>
                  <a:gd name="connsiteY1061" fmla="*/ 926338 h 3287563"/>
                  <a:gd name="connsiteX1062" fmla="*/ 3328262 w 3329862"/>
                  <a:gd name="connsiteY1062" fmla="*/ 864750 h 3287563"/>
                  <a:gd name="connsiteX1063" fmla="*/ 3328622 w 3329862"/>
                  <a:gd name="connsiteY1063" fmla="*/ 846742 h 3287563"/>
                  <a:gd name="connsiteX1064" fmla="*/ 3328622 w 3329862"/>
                  <a:gd name="connsiteY1064" fmla="*/ 825492 h 3287563"/>
                  <a:gd name="connsiteX1065" fmla="*/ 3328622 w 3329862"/>
                  <a:gd name="connsiteY1065" fmla="*/ 813247 h 3287563"/>
                  <a:gd name="connsiteX1066" fmla="*/ 3328262 w 3329862"/>
                  <a:gd name="connsiteY1066" fmla="*/ 799921 h 3287563"/>
                  <a:gd name="connsiteX1067" fmla="*/ 3326101 w 3329862"/>
                  <a:gd name="connsiteY1067" fmla="*/ 769667 h 3287563"/>
                  <a:gd name="connsiteX1068" fmla="*/ 3318177 w 3329862"/>
                  <a:gd name="connsiteY1068" fmla="*/ 729689 h 3287563"/>
                  <a:gd name="connsiteX1069" fmla="*/ 3321779 w 3329862"/>
                  <a:gd name="connsiteY1069" fmla="*/ 758142 h 3287563"/>
                  <a:gd name="connsiteX1070" fmla="*/ 3323219 w 3329862"/>
                  <a:gd name="connsiteY1070" fmla="*/ 772549 h 3287563"/>
                  <a:gd name="connsiteX1071" fmla="*/ 3324300 w 3329862"/>
                  <a:gd name="connsiteY1071" fmla="*/ 786955 h 3287563"/>
                  <a:gd name="connsiteX1072" fmla="*/ 3320338 w 3329862"/>
                  <a:gd name="connsiteY1072" fmla="*/ 753820 h 3287563"/>
                  <a:gd name="connsiteX1073" fmla="*/ 3317097 w 3329862"/>
                  <a:gd name="connsiteY1073" fmla="*/ 726448 h 3287563"/>
                  <a:gd name="connsiteX1074" fmla="*/ 3314936 w 3329862"/>
                  <a:gd name="connsiteY1074" fmla="*/ 712762 h 3287563"/>
                  <a:gd name="connsiteX1075" fmla="*/ 3312775 w 3329862"/>
                  <a:gd name="connsiteY1075" fmla="*/ 699075 h 3287563"/>
                  <a:gd name="connsiteX1076" fmla="*/ 3317097 w 3329862"/>
                  <a:gd name="connsiteY1076" fmla="*/ 720685 h 3287563"/>
                  <a:gd name="connsiteX1077" fmla="*/ 3319258 w 3329862"/>
                  <a:gd name="connsiteY1077" fmla="*/ 734731 h 3287563"/>
                  <a:gd name="connsiteX1078" fmla="*/ 3321779 w 3329862"/>
                  <a:gd name="connsiteY1078" fmla="*/ 747697 h 3287563"/>
                  <a:gd name="connsiteX1079" fmla="*/ 3326101 w 3329862"/>
                  <a:gd name="connsiteY1079" fmla="*/ 766066 h 3287563"/>
                  <a:gd name="connsiteX1080" fmla="*/ 3328622 w 3329862"/>
                  <a:gd name="connsiteY1080" fmla="*/ 802082 h 3287563"/>
                  <a:gd name="connsiteX1081" fmla="*/ 3329342 w 3329862"/>
                  <a:gd name="connsiteY1081" fmla="*/ 821891 h 3287563"/>
                  <a:gd name="connsiteX1082" fmla="*/ 3329702 w 3329862"/>
                  <a:gd name="connsiteY1082" fmla="*/ 837018 h 3287563"/>
                  <a:gd name="connsiteX1083" fmla="*/ 3329702 w 3329862"/>
                  <a:gd name="connsiteY1083" fmla="*/ 859348 h 3287563"/>
                  <a:gd name="connsiteX1084" fmla="*/ 3324660 w 3329862"/>
                  <a:gd name="connsiteY1084" fmla="*/ 1053475 h 3287563"/>
                  <a:gd name="connsiteX1085" fmla="*/ 3324660 w 3329862"/>
                  <a:gd name="connsiteY1085" fmla="*/ 1019620 h 3287563"/>
                  <a:gd name="connsiteX1086" fmla="*/ 3322139 w 3329862"/>
                  <a:gd name="connsiteY1086" fmla="*/ 1057797 h 3287563"/>
                  <a:gd name="connsiteX1087" fmla="*/ 3323219 w 3329862"/>
                  <a:gd name="connsiteY1087" fmla="*/ 1096335 h 3287563"/>
                  <a:gd name="connsiteX1088" fmla="*/ 3322139 w 3329862"/>
                  <a:gd name="connsiteY1088" fmla="*/ 1095614 h 3287563"/>
                  <a:gd name="connsiteX1089" fmla="*/ 3325020 w 3329862"/>
                  <a:gd name="connsiteY1089" fmla="*/ 1196460 h 3287563"/>
                  <a:gd name="connsiteX1090" fmla="*/ 3321419 w 3329862"/>
                  <a:gd name="connsiteY1090" fmla="*/ 1188896 h 3287563"/>
                  <a:gd name="connsiteX1091" fmla="*/ 3318537 w 3329862"/>
                  <a:gd name="connsiteY1091" fmla="*/ 1304509 h 3287563"/>
                  <a:gd name="connsiteX1092" fmla="*/ 3319258 w 3329862"/>
                  <a:gd name="connsiteY1092" fmla="*/ 1348088 h 3287563"/>
                  <a:gd name="connsiteX1093" fmla="*/ 3319258 w 3329862"/>
                  <a:gd name="connsiteY1093" fmla="*/ 1340165 h 3287563"/>
                  <a:gd name="connsiteX1094" fmla="*/ 3317817 w 3329862"/>
                  <a:gd name="connsiteY1094" fmla="*/ 1385905 h 3287563"/>
                  <a:gd name="connsiteX1095" fmla="*/ 3316737 w 3329862"/>
                  <a:gd name="connsiteY1095" fmla="*/ 1267772 h 3287563"/>
                  <a:gd name="connsiteX1096" fmla="*/ 3314936 w 3329862"/>
                  <a:gd name="connsiteY1096" fmla="*/ 1264531 h 3287563"/>
                  <a:gd name="connsiteX1097" fmla="*/ 3313135 w 3329862"/>
                  <a:gd name="connsiteY1097" fmla="*/ 1173409 h 3287563"/>
                  <a:gd name="connsiteX1098" fmla="*/ 3313855 w 3329862"/>
                  <a:gd name="connsiteY1098" fmla="*/ 1281818 h 3287563"/>
                  <a:gd name="connsiteX1099" fmla="*/ 3311694 w 3329862"/>
                  <a:gd name="connsiteY1099" fmla="*/ 1247243 h 3287563"/>
                  <a:gd name="connsiteX1100" fmla="*/ 3312775 w 3329862"/>
                  <a:gd name="connsiteY1100" fmla="*/ 1255166 h 3287563"/>
                  <a:gd name="connsiteX1101" fmla="*/ 3311334 w 3329862"/>
                  <a:gd name="connsiteY1101" fmla="*/ 1084810 h 3287563"/>
                  <a:gd name="connsiteX1102" fmla="*/ 3312054 w 3329862"/>
                  <a:gd name="connsiteY1102" fmla="*/ 1083009 h 3287563"/>
                  <a:gd name="connsiteX1103" fmla="*/ 3310254 w 3329862"/>
                  <a:gd name="connsiteY1103" fmla="*/ 898245 h 3287563"/>
                  <a:gd name="connsiteX1104" fmla="*/ 3311334 w 3329862"/>
                  <a:gd name="connsiteY1104" fmla="*/ 918054 h 3287563"/>
                  <a:gd name="connsiteX1105" fmla="*/ 3310614 w 3329862"/>
                  <a:gd name="connsiteY1105" fmla="*/ 880237 h 3287563"/>
                  <a:gd name="connsiteX1106" fmla="*/ 3309173 w 3329862"/>
                  <a:gd name="connsiteY1106" fmla="*/ 831255 h 3287563"/>
                  <a:gd name="connsiteX1107" fmla="*/ 3295847 w 3329862"/>
                  <a:gd name="connsiteY1107" fmla="*/ 716003 h 3287563"/>
                  <a:gd name="connsiteX1108" fmla="*/ 3295127 w 3329862"/>
                  <a:gd name="connsiteY1108" fmla="*/ 716003 h 3287563"/>
                  <a:gd name="connsiteX1109" fmla="*/ 3293326 w 3329862"/>
                  <a:gd name="connsiteY1109" fmla="*/ 706279 h 3287563"/>
                  <a:gd name="connsiteX1110" fmla="*/ 3290805 w 3329862"/>
                  <a:gd name="connsiteY1110" fmla="*/ 692232 h 3287563"/>
                  <a:gd name="connsiteX1111" fmla="*/ 3289724 w 3329862"/>
                  <a:gd name="connsiteY1111" fmla="*/ 685029 h 3287563"/>
                  <a:gd name="connsiteX1112" fmla="*/ 3288284 w 3329862"/>
                  <a:gd name="connsiteY1112" fmla="*/ 678546 h 3287563"/>
                  <a:gd name="connsiteX1113" fmla="*/ 3288284 w 3329862"/>
                  <a:gd name="connsiteY1113" fmla="*/ 678546 h 3287563"/>
                  <a:gd name="connsiteX1114" fmla="*/ 3281081 w 3329862"/>
                  <a:gd name="connsiteY1114" fmla="*/ 649733 h 3287563"/>
                  <a:gd name="connsiteX1115" fmla="*/ 3272797 w 3329862"/>
                  <a:gd name="connsiteY1115" fmla="*/ 622361 h 3287563"/>
                  <a:gd name="connsiteX1116" fmla="*/ 3268835 w 3329862"/>
                  <a:gd name="connsiteY1116" fmla="*/ 609035 h 3287563"/>
                  <a:gd name="connsiteX1117" fmla="*/ 3264513 w 3329862"/>
                  <a:gd name="connsiteY1117" fmla="*/ 596429 h 3287563"/>
                  <a:gd name="connsiteX1118" fmla="*/ 3255869 w 3329862"/>
                  <a:gd name="connsiteY1118" fmla="*/ 573019 h 3287563"/>
                  <a:gd name="connsiteX1119" fmla="*/ 3267034 w 3329862"/>
                  <a:gd name="connsiteY1119" fmla="*/ 609395 h 3287563"/>
                  <a:gd name="connsiteX1120" fmla="*/ 3272437 w 3329862"/>
                  <a:gd name="connsiteY1120" fmla="*/ 627043 h 3287563"/>
                  <a:gd name="connsiteX1121" fmla="*/ 3276398 w 3329862"/>
                  <a:gd name="connsiteY1121" fmla="*/ 640009 h 3287563"/>
                  <a:gd name="connsiteX1122" fmla="*/ 3278199 w 3329862"/>
                  <a:gd name="connsiteY1122" fmla="*/ 646852 h 3287563"/>
                  <a:gd name="connsiteX1123" fmla="*/ 3280000 w 3329862"/>
                  <a:gd name="connsiteY1123" fmla="*/ 653695 h 3287563"/>
                  <a:gd name="connsiteX1124" fmla="*/ 3288284 w 3329862"/>
                  <a:gd name="connsiteY1124" fmla="*/ 682148 h 3287563"/>
                  <a:gd name="connsiteX1125" fmla="*/ 3292966 w 3329862"/>
                  <a:gd name="connsiteY1125" fmla="*/ 710601 h 3287563"/>
                  <a:gd name="connsiteX1126" fmla="*/ 3295847 w 3329862"/>
                  <a:gd name="connsiteY1126" fmla="*/ 726088 h 3287563"/>
                  <a:gd name="connsiteX1127" fmla="*/ 3298008 w 3329862"/>
                  <a:gd name="connsiteY1127" fmla="*/ 741935 h 3287563"/>
                  <a:gd name="connsiteX1128" fmla="*/ 3300169 w 3329862"/>
                  <a:gd name="connsiteY1128" fmla="*/ 757422 h 3287563"/>
                  <a:gd name="connsiteX1129" fmla="*/ 3301970 w 3329862"/>
                  <a:gd name="connsiteY1129" fmla="*/ 771828 h 3287563"/>
                  <a:gd name="connsiteX1130" fmla="*/ 3303410 w 3329862"/>
                  <a:gd name="connsiteY1130" fmla="*/ 795239 h 3287563"/>
                  <a:gd name="connsiteX1131" fmla="*/ 3304851 w 3329862"/>
                  <a:gd name="connsiteY1131" fmla="*/ 795239 h 3287563"/>
                  <a:gd name="connsiteX1132" fmla="*/ 3305932 w 3329862"/>
                  <a:gd name="connsiteY1132" fmla="*/ 807124 h 3287563"/>
                  <a:gd name="connsiteX1133" fmla="*/ 3306652 w 3329862"/>
                  <a:gd name="connsiteY1133" fmla="*/ 819370 h 3287563"/>
                  <a:gd name="connsiteX1134" fmla="*/ 3307733 w 3329862"/>
                  <a:gd name="connsiteY1134" fmla="*/ 835577 h 3287563"/>
                  <a:gd name="connsiteX1135" fmla="*/ 3307733 w 3329862"/>
                  <a:gd name="connsiteY1135" fmla="*/ 852505 h 3287563"/>
                  <a:gd name="connsiteX1136" fmla="*/ 3307733 w 3329862"/>
                  <a:gd name="connsiteY1136" fmla="*/ 874475 h 3287563"/>
                  <a:gd name="connsiteX1137" fmla="*/ 3306652 w 3329862"/>
                  <a:gd name="connsiteY1137" fmla="*/ 897525 h 3287563"/>
                  <a:gd name="connsiteX1138" fmla="*/ 3306652 w 3329862"/>
                  <a:gd name="connsiteY1138" fmla="*/ 855386 h 3287563"/>
                  <a:gd name="connsiteX1139" fmla="*/ 3303771 w 3329862"/>
                  <a:gd name="connsiteY1139" fmla="*/ 883479 h 3287563"/>
                  <a:gd name="connsiteX1140" fmla="*/ 3305932 w 3329862"/>
                  <a:gd name="connsiteY1140" fmla="*/ 1139194 h 3287563"/>
                  <a:gd name="connsiteX1141" fmla="*/ 3306652 w 3329862"/>
                  <a:gd name="connsiteY1141" fmla="*/ 1095254 h 3287563"/>
                  <a:gd name="connsiteX1142" fmla="*/ 3305932 w 3329862"/>
                  <a:gd name="connsiteY1142" fmla="*/ 1219150 h 3287563"/>
                  <a:gd name="connsiteX1143" fmla="*/ 3305572 w 3329862"/>
                  <a:gd name="connsiteY1143" fmla="*/ 1129470 h 3287563"/>
                  <a:gd name="connsiteX1144" fmla="*/ 3304491 w 3329862"/>
                  <a:gd name="connsiteY1144" fmla="*/ 1213027 h 3287563"/>
                  <a:gd name="connsiteX1145" fmla="*/ 3307733 w 3329862"/>
                  <a:gd name="connsiteY1145" fmla="*/ 1309551 h 3287563"/>
                  <a:gd name="connsiteX1146" fmla="*/ 3307733 w 3329862"/>
                  <a:gd name="connsiteY1146" fmla="*/ 1267052 h 3287563"/>
                  <a:gd name="connsiteX1147" fmla="*/ 3307373 w 3329862"/>
                  <a:gd name="connsiteY1147" fmla="*/ 1447853 h 3287563"/>
                  <a:gd name="connsiteX1148" fmla="*/ 3306292 w 3329862"/>
                  <a:gd name="connsiteY1148" fmla="*/ 1280018 h 3287563"/>
                  <a:gd name="connsiteX1149" fmla="*/ 3303050 w 3329862"/>
                  <a:gd name="connsiteY1149" fmla="*/ 1263450 h 3287563"/>
                  <a:gd name="connsiteX1150" fmla="*/ 3303050 w 3329862"/>
                  <a:gd name="connsiteY1150" fmla="*/ 1321796 h 3287563"/>
                  <a:gd name="connsiteX1151" fmla="*/ 3303050 w 3329862"/>
                  <a:gd name="connsiteY1151" fmla="*/ 1340525 h 3287563"/>
                  <a:gd name="connsiteX1152" fmla="*/ 3298729 w 3329862"/>
                  <a:gd name="connsiteY1152" fmla="*/ 1140275 h 3287563"/>
                  <a:gd name="connsiteX1153" fmla="*/ 3299449 w 3329862"/>
                  <a:gd name="connsiteY1153" fmla="*/ 1152520 h 3287563"/>
                  <a:gd name="connsiteX1154" fmla="*/ 3299449 w 3329862"/>
                  <a:gd name="connsiteY1154" fmla="*/ 1007014 h 3287563"/>
                  <a:gd name="connsiteX1155" fmla="*/ 3299449 w 3329862"/>
                  <a:gd name="connsiteY1155" fmla="*/ 1056357 h 3287563"/>
                  <a:gd name="connsiteX1156" fmla="*/ 3298008 w 3329862"/>
                  <a:gd name="connsiteY1156" fmla="*/ 996570 h 3287563"/>
                  <a:gd name="connsiteX1157" fmla="*/ 3296207 w 3329862"/>
                  <a:gd name="connsiteY1157" fmla="*/ 1032586 h 3287563"/>
                  <a:gd name="connsiteX1158" fmla="*/ 3296207 w 3329862"/>
                  <a:gd name="connsiteY1158" fmla="*/ 945427 h 3287563"/>
                  <a:gd name="connsiteX1159" fmla="*/ 3298729 w 3329862"/>
                  <a:gd name="connsiteY1159" fmla="*/ 956592 h 3287563"/>
                  <a:gd name="connsiteX1160" fmla="*/ 3299449 w 3329862"/>
                  <a:gd name="connsiteY1160" fmla="*/ 851424 h 3287563"/>
                  <a:gd name="connsiteX1161" fmla="*/ 3298008 w 3329862"/>
                  <a:gd name="connsiteY1161" fmla="*/ 865471 h 3287563"/>
                  <a:gd name="connsiteX1162" fmla="*/ 3295127 w 3329862"/>
                  <a:gd name="connsiteY1162" fmla="*/ 809645 h 3287563"/>
                  <a:gd name="connsiteX1163" fmla="*/ 3295127 w 3329862"/>
                  <a:gd name="connsiteY1163" fmla="*/ 821170 h 3287563"/>
                  <a:gd name="connsiteX1164" fmla="*/ 3294046 w 3329862"/>
                  <a:gd name="connsiteY1164" fmla="*/ 805323 h 3287563"/>
                  <a:gd name="connsiteX1165" fmla="*/ 3292606 w 3329862"/>
                  <a:gd name="connsiteY1165" fmla="*/ 790917 h 3287563"/>
                  <a:gd name="connsiteX1166" fmla="*/ 3291525 w 3329862"/>
                  <a:gd name="connsiteY1166" fmla="*/ 765705 h 3287563"/>
                  <a:gd name="connsiteX1167" fmla="*/ 3294767 w 3329862"/>
                  <a:gd name="connsiteY1167" fmla="*/ 802802 h 3287563"/>
                  <a:gd name="connsiteX1168" fmla="*/ 3295487 w 3329862"/>
                  <a:gd name="connsiteY1168" fmla="*/ 812887 h 3287563"/>
                  <a:gd name="connsiteX1169" fmla="*/ 3296207 w 3329862"/>
                  <a:gd name="connsiteY1169" fmla="*/ 812887 h 3287563"/>
                  <a:gd name="connsiteX1170" fmla="*/ 3295487 w 3329862"/>
                  <a:gd name="connsiteY1170" fmla="*/ 798840 h 3287563"/>
                  <a:gd name="connsiteX1171" fmla="*/ 3294406 w 3329862"/>
                  <a:gd name="connsiteY1171" fmla="*/ 784794 h 3287563"/>
                  <a:gd name="connsiteX1172" fmla="*/ 3292966 w 3329862"/>
                  <a:gd name="connsiteY1172" fmla="*/ 770027 h 3287563"/>
                  <a:gd name="connsiteX1173" fmla="*/ 3290805 w 3329862"/>
                  <a:gd name="connsiteY1173" fmla="*/ 754901 h 3287563"/>
                  <a:gd name="connsiteX1174" fmla="*/ 3293686 w 3329862"/>
                  <a:gd name="connsiteY1174" fmla="*/ 773989 h 3287563"/>
                  <a:gd name="connsiteX1175" fmla="*/ 3291165 w 3329862"/>
                  <a:gd name="connsiteY1175" fmla="*/ 750939 h 3287563"/>
                  <a:gd name="connsiteX1176" fmla="*/ 3288284 w 3329862"/>
                  <a:gd name="connsiteY1176" fmla="*/ 727888 h 3287563"/>
                  <a:gd name="connsiteX1177" fmla="*/ 3284322 w 3329862"/>
                  <a:gd name="connsiteY1177" fmla="*/ 705198 h 3287563"/>
                  <a:gd name="connsiteX1178" fmla="*/ 3282161 w 3329862"/>
                  <a:gd name="connsiteY1178" fmla="*/ 693673 h 3287563"/>
                  <a:gd name="connsiteX1179" fmla="*/ 3280000 w 3329862"/>
                  <a:gd name="connsiteY1179" fmla="*/ 682148 h 3287563"/>
                  <a:gd name="connsiteX1180" fmla="*/ 3262712 w 3329862"/>
                  <a:gd name="connsiteY1180" fmla="*/ 632806 h 3287563"/>
                  <a:gd name="connsiteX1181" fmla="*/ 3252268 w 3329862"/>
                  <a:gd name="connsiteY1181" fmla="*/ 596789 h 3287563"/>
                  <a:gd name="connsiteX1182" fmla="*/ 3239302 w 3329862"/>
                  <a:gd name="connsiteY1182" fmla="*/ 562574 h 3287563"/>
                  <a:gd name="connsiteX1183" fmla="*/ 3243263 w 3329862"/>
                  <a:gd name="connsiteY1183" fmla="*/ 571578 h 3287563"/>
                  <a:gd name="connsiteX1184" fmla="*/ 3229938 w 3329862"/>
                  <a:gd name="connsiteY1184" fmla="*/ 536282 h 3287563"/>
                  <a:gd name="connsiteX1185" fmla="*/ 3220934 w 3329862"/>
                  <a:gd name="connsiteY1185" fmla="*/ 516113 h 3287563"/>
                  <a:gd name="connsiteX1186" fmla="*/ 3216251 w 3329862"/>
                  <a:gd name="connsiteY1186" fmla="*/ 506028 h 3287563"/>
                  <a:gd name="connsiteX1187" fmla="*/ 3211569 w 3329862"/>
                  <a:gd name="connsiteY1187" fmla="*/ 496304 h 3287563"/>
                  <a:gd name="connsiteX1188" fmla="*/ 3193561 w 3329862"/>
                  <a:gd name="connsiteY1188" fmla="*/ 462809 h 3287563"/>
                  <a:gd name="connsiteX1189" fmla="*/ 3183477 w 3329862"/>
                  <a:gd name="connsiteY1189" fmla="*/ 446601 h 3287563"/>
                  <a:gd name="connsiteX1190" fmla="*/ 3193201 w 3329862"/>
                  <a:gd name="connsiteY1190" fmla="*/ 460288 h 3287563"/>
                  <a:gd name="connsiteX1191" fmla="*/ 3205806 w 3329862"/>
                  <a:gd name="connsiteY1191" fmla="*/ 481537 h 3287563"/>
                  <a:gd name="connsiteX1192" fmla="*/ 3218052 w 3329862"/>
                  <a:gd name="connsiteY1192" fmla="*/ 503147 h 3287563"/>
                  <a:gd name="connsiteX1193" fmla="*/ 3226696 w 3329862"/>
                  <a:gd name="connsiteY1193" fmla="*/ 517554 h 3287563"/>
                  <a:gd name="connsiteX1194" fmla="*/ 3188879 w 3329862"/>
                  <a:gd name="connsiteY1194" fmla="*/ 443720 h 3287563"/>
                  <a:gd name="connsiteX1195" fmla="*/ 3182036 w 3329862"/>
                  <a:gd name="connsiteY1195" fmla="*/ 432195 h 3287563"/>
                  <a:gd name="connsiteX1196" fmla="*/ 3175913 w 3329862"/>
                  <a:gd name="connsiteY1196" fmla="*/ 422831 h 3287563"/>
                  <a:gd name="connsiteX1197" fmla="*/ 3166549 w 3329862"/>
                  <a:gd name="connsiteY1197" fmla="*/ 409145 h 3287563"/>
                  <a:gd name="connsiteX1198" fmla="*/ 3155384 w 3329862"/>
                  <a:gd name="connsiteY1198" fmla="*/ 394738 h 3287563"/>
                  <a:gd name="connsiteX1199" fmla="*/ 3133414 w 3329862"/>
                  <a:gd name="connsiteY1199" fmla="*/ 368446 h 3287563"/>
                  <a:gd name="connsiteX1200" fmla="*/ 3132694 w 3329862"/>
                  <a:gd name="connsiteY1200" fmla="*/ 366645 h 3287563"/>
                  <a:gd name="connsiteX1201" fmla="*/ 3110724 w 3329862"/>
                  <a:gd name="connsiteY1201" fmla="*/ 339273 h 3287563"/>
                  <a:gd name="connsiteX1202" fmla="*/ 3089834 w 3329862"/>
                  <a:gd name="connsiteY1202" fmla="*/ 316943 h 3287563"/>
                  <a:gd name="connsiteX1203" fmla="*/ 3100639 w 3329862"/>
                  <a:gd name="connsiteY1203" fmla="*/ 329549 h 3287563"/>
                  <a:gd name="connsiteX1204" fmla="*/ 3111804 w 3329862"/>
                  <a:gd name="connsiteY1204" fmla="*/ 342875 h 3287563"/>
                  <a:gd name="connsiteX1205" fmla="*/ 3128011 w 3329862"/>
                  <a:gd name="connsiteY1205" fmla="*/ 363044 h 3287563"/>
                  <a:gd name="connsiteX1206" fmla="*/ 3117567 w 3329862"/>
                  <a:gd name="connsiteY1206" fmla="*/ 350798 h 3287563"/>
                  <a:gd name="connsiteX1207" fmla="*/ 3109643 w 3329862"/>
                  <a:gd name="connsiteY1207" fmla="*/ 341074 h 3287563"/>
                  <a:gd name="connsiteX1208" fmla="*/ 3100279 w 3329862"/>
                  <a:gd name="connsiteY1208" fmla="*/ 330269 h 3287563"/>
                  <a:gd name="connsiteX1209" fmla="*/ 3080830 w 3329862"/>
                  <a:gd name="connsiteY1209" fmla="*/ 307939 h 3287563"/>
                  <a:gd name="connsiteX1210" fmla="*/ 3063542 w 3329862"/>
                  <a:gd name="connsiteY1210" fmla="*/ 290291 h 3287563"/>
                  <a:gd name="connsiteX1211" fmla="*/ 3067504 w 3329862"/>
                  <a:gd name="connsiteY1211" fmla="*/ 292812 h 3287563"/>
                  <a:gd name="connsiteX1212" fmla="*/ 3061381 w 3329862"/>
                  <a:gd name="connsiteY1212" fmla="*/ 285969 h 3287563"/>
                  <a:gd name="connsiteX1213" fmla="*/ 3057420 w 3329862"/>
                  <a:gd name="connsiteY1213" fmla="*/ 281647 h 3287563"/>
                  <a:gd name="connsiteX1214" fmla="*/ 3052737 w 3329862"/>
                  <a:gd name="connsiteY1214" fmla="*/ 277325 h 3287563"/>
                  <a:gd name="connsiteX1215" fmla="*/ 3036890 w 3329862"/>
                  <a:gd name="connsiteY1215" fmla="*/ 261118 h 3287563"/>
                  <a:gd name="connsiteX1216" fmla="*/ 3018162 w 3329862"/>
                  <a:gd name="connsiteY1216" fmla="*/ 243830 h 3287563"/>
                  <a:gd name="connsiteX1217" fmla="*/ 2998713 w 3329862"/>
                  <a:gd name="connsiteY1217" fmla="*/ 226902 h 3287563"/>
                  <a:gd name="connsiteX1218" fmla="*/ 2978904 w 3329862"/>
                  <a:gd name="connsiteY1218" fmla="*/ 211415 h 3287563"/>
                  <a:gd name="connsiteX1219" fmla="*/ 2969180 w 3329862"/>
                  <a:gd name="connsiteY1219" fmla="*/ 204212 h 3287563"/>
                  <a:gd name="connsiteX1220" fmla="*/ 2959455 w 3329862"/>
                  <a:gd name="connsiteY1220" fmla="*/ 197369 h 3287563"/>
                  <a:gd name="connsiteX1221" fmla="*/ 2940727 w 3329862"/>
                  <a:gd name="connsiteY1221" fmla="*/ 184763 h 3287563"/>
                  <a:gd name="connsiteX1222" fmla="*/ 2923079 w 3329862"/>
                  <a:gd name="connsiteY1222" fmla="*/ 173959 h 3287563"/>
                  <a:gd name="connsiteX1223" fmla="*/ 2907592 w 3329862"/>
                  <a:gd name="connsiteY1223" fmla="*/ 164594 h 3287563"/>
                  <a:gd name="connsiteX1224" fmla="*/ 2894266 w 3329862"/>
                  <a:gd name="connsiteY1224" fmla="*/ 157391 h 3287563"/>
                  <a:gd name="connsiteX1225" fmla="*/ 2880220 w 3329862"/>
                  <a:gd name="connsiteY1225" fmla="*/ 148387 h 3287563"/>
                  <a:gd name="connsiteX1226" fmla="*/ 2866173 w 3329862"/>
                  <a:gd name="connsiteY1226" fmla="*/ 140103 h 3287563"/>
                  <a:gd name="connsiteX1227" fmla="*/ 2835920 w 3329862"/>
                  <a:gd name="connsiteY1227" fmla="*/ 124976 h 3287563"/>
                  <a:gd name="connsiteX1228" fmla="*/ 2799903 w 3329862"/>
                  <a:gd name="connsiteY1228" fmla="*/ 109129 h 3287563"/>
                  <a:gd name="connsiteX1229" fmla="*/ 2778294 w 3329862"/>
                  <a:gd name="connsiteY1229" fmla="*/ 100485 h 3287563"/>
                  <a:gd name="connsiteX1230" fmla="*/ 2766408 w 3329862"/>
                  <a:gd name="connsiteY1230" fmla="*/ 95803 h 3287563"/>
                  <a:gd name="connsiteX1231" fmla="*/ 2753803 w 3329862"/>
                  <a:gd name="connsiteY1231" fmla="*/ 91121 h 3287563"/>
                  <a:gd name="connsiteX1232" fmla="*/ 2763527 w 3329862"/>
                  <a:gd name="connsiteY1232" fmla="*/ 94363 h 3287563"/>
                  <a:gd name="connsiteX1233" fmla="*/ 2775052 w 3329862"/>
                  <a:gd name="connsiteY1233" fmla="*/ 98685 h 3287563"/>
                  <a:gd name="connsiteX1234" fmla="*/ 2799183 w 3329862"/>
                  <a:gd name="connsiteY1234" fmla="*/ 108409 h 3287563"/>
                  <a:gd name="connsiteX1235" fmla="*/ 2786217 w 3329862"/>
                  <a:gd name="connsiteY1235" fmla="*/ 101926 h 3287563"/>
                  <a:gd name="connsiteX1236" fmla="*/ 2789099 w 3329862"/>
                  <a:gd name="connsiteY1236" fmla="*/ 101926 h 3287563"/>
                  <a:gd name="connsiteX1237" fmla="*/ 2801344 w 3329862"/>
                  <a:gd name="connsiteY1237" fmla="*/ 107328 h 3287563"/>
                  <a:gd name="connsiteX1238" fmla="*/ 2840962 w 3329862"/>
                  <a:gd name="connsiteY1238" fmla="*/ 123176 h 3287563"/>
                  <a:gd name="connsiteX1239" fmla="*/ 2785497 w 3329862"/>
                  <a:gd name="connsiteY1239" fmla="*/ 97244 h 3287563"/>
                  <a:gd name="connsiteX1240" fmla="*/ 2805666 w 3329862"/>
                  <a:gd name="connsiteY1240" fmla="*/ 104807 h 3287563"/>
                  <a:gd name="connsiteX1241" fmla="*/ 2784416 w 3329862"/>
                  <a:gd name="connsiteY1241" fmla="*/ 95803 h 3287563"/>
                  <a:gd name="connsiteX1242" fmla="*/ 2773611 w 3329862"/>
                  <a:gd name="connsiteY1242" fmla="*/ 91121 h 3287563"/>
                  <a:gd name="connsiteX1243" fmla="*/ 2768209 w 3329862"/>
                  <a:gd name="connsiteY1243" fmla="*/ 88960 h 3287563"/>
                  <a:gd name="connsiteX1244" fmla="*/ 2762807 w 3329862"/>
                  <a:gd name="connsiteY1244" fmla="*/ 86799 h 3287563"/>
                  <a:gd name="connsiteX1245" fmla="*/ 2740837 w 3329862"/>
                  <a:gd name="connsiteY1245" fmla="*/ 78876 h 3287563"/>
                  <a:gd name="connsiteX1246" fmla="*/ 2730032 w 3329862"/>
                  <a:gd name="connsiteY1246" fmla="*/ 74914 h 3287563"/>
                  <a:gd name="connsiteX1247" fmla="*/ 2718867 w 3329862"/>
                  <a:gd name="connsiteY1247" fmla="*/ 71312 h 3287563"/>
                  <a:gd name="connsiteX1248" fmla="*/ 2728951 w 3329862"/>
                  <a:gd name="connsiteY1248" fmla="*/ 75274 h 3287563"/>
                  <a:gd name="connsiteX1249" fmla="*/ 2563997 w 3329862"/>
                  <a:gd name="connsiteY1249" fmla="*/ 42499 h 3287563"/>
                  <a:gd name="connsiteX1250" fmla="*/ 2543107 w 3329862"/>
                  <a:gd name="connsiteY1250" fmla="*/ 41059 h 3287563"/>
                  <a:gd name="connsiteX1251" fmla="*/ 2532663 w 3329862"/>
                  <a:gd name="connsiteY1251" fmla="*/ 40338 h 3287563"/>
                  <a:gd name="connsiteX1252" fmla="*/ 2522218 w 3329862"/>
                  <a:gd name="connsiteY1252" fmla="*/ 40338 h 3287563"/>
                  <a:gd name="connsiteX1253" fmla="*/ 2501689 w 3329862"/>
                  <a:gd name="connsiteY1253" fmla="*/ 39978 h 3287563"/>
                  <a:gd name="connsiteX1254" fmla="*/ 2481520 w 3329862"/>
                  <a:gd name="connsiteY1254" fmla="*/ 39978 h 3287563"/>
                  <a:gd name="connsiteX1255" fmla="*/ 2404445 w 3329862"/>
                  <a:gd name="connsiteY1255" fmla="*/ 39978 h 3287563"/>
                  <a:gd name="connsiteX1256" fmla="*/ 2090023 w 3329862"/>
                  <a:gd name="connsiteY1256" fmla="*/ 45380 h 3287563"/>
                  <a:gd name="connsiteX1257" fmla="*/ 2109472 w 3329862"/>
                  <a:gd name="connsiteY1257" fmla="*/ 40338 h 3287563"/>
                  <a:gd name="connsiteX1258" fmla="*/ 2201673 w 3329862"/>
                  <a:gd name="connsiteY1258" fmla="*/ 38537 h 3287563"/>
                  <a:gd name="connsiteX1259" fmla="*/ 2225084 w 3329862"/>
                  <a:gd name="connsiteY1259" fmla="*/ 41059 h 3287563"/>
                  <a:gd name="connsiteX1260" fmla="*/ 2242372 w 3329862"/>
                  <a:gd name="connsiteY1260" fmla="*/ 37097 h 3287563"/>
                  <a:gd name="connsiteX1261" fmla="*/ 1975491 w 3329862"/>
                  <a:gd name="connsiteY1261" fmla="*/ 41779 h 3287563"/>
                  <a:gd name="connsiteX1262" fmla="*/ 1973691 w 3329862"/>
                  <a:gd name="connsiteY1262" fmla="*/ 41059 h 3287563"/>
                  <a:gd name="connsiteX1263" fmla="*/ 1916425 w 3329862"/>
                  <a:gd name="connsiteY1263" fmla="*/ 42139 h 3287563"/>
                  <a:gd name="connsiteX1264" fmla="*/ 1900578 w 3329862"/>
                  <a:gd name="connsiteY1264" fmla="*/ 44300 h 3287563"/>
                  <a:gd name="connsiteX1265" fmla="*/ 1907781 w 3329862"/>
                  <a:gd name="connsiteY1265" fmla="*/ 44300 h 3287563"/>
                  <a:gd name="connsiteX1266" fmla="*/ 1747869 w 3329862"/>
                  <a:gd name="connsiteY1266" fmla="*/ 44300 h 3287563"/>
                  <a:gd name="connsiteX1267" fmla="*/ 1711492 w 3329862"/>
                  <a:gd name="connsiteY1267" fmla="*/ 46101 h 3287563"/>
                  <a:gd name="connsiteX1268" fmla="*/ 1637659 w 3329862"/>
                  <a:gd name="connsiteY1268" fmla="*/ 41059 h 3287563"/>
                  <a:gd name="connsiteX1269" fmla="*/ 1444252 w 3329862"/>
                  <a:gd name="connsiteY1269" fmla="*/ 45020 h 3287563"/>
                  <a:gd name="connsiteX1270" fmla="*/ 1357453 w 3329862"/>
                  <a:gd name="connsiteY1270" fmla="*/ 41779 h 3287563"/>
                  <a:gd name="connsiteX1271" fmla="*/ 1165846 w 3329862"/>
                  <a:gd name="connsiteY1271" fmla="*/ 46101 h 3287563"/>
                  <a:gd name="connsiteX1272" fmla="*/ 1199701 w 3329862"/>
                  <a:gd name="connsiteY1272" fmla="*/ 44660 h 3287563"/>
                  <a:gd name="connsiteX1273" fmla="*/ 994049 w 3329862"/>
                  <a:gd name="connsiteY1273" fmla="*/ 46101 h 3287563"/>
                  <a:gd name="connsiteX1274" fmla="*/ 901847 w 3329862"/>
                  <a:gd name="connsiteY1274" fmla="*/ 46461 h 3287563"/>
                  <a:gd name="connsiteX1275" fmla="*/ 838818 w 3329862"/>
                  <a:gd name="connsiteY1275" fmla="*/ 46461 h 3287563"/>
                  <a:gd name="connsiteX1276" fmla="*/ 833776 w 3329862"/>
                  <a:gd name="connsiteY1276" fmla="*/ 43940 h 3287563"/>
                  <a:gd name="connsiteX1277" fmla="*/ 809285 w 3329862"/>
                  <a:gd name="connsiteY1277" fmla="*/ 43580 h 3287563"/>
                  <a:gd name="connsiteX1278" fmla="*/ 776510 w 3329862"/>
                  <a:gd name="connsiteY1278" fmla="*/ 45020 h 3287563"/>
                  <a:gd name="connsiteX1279" fmla="*/ 664140 w 3329862"/>
                  <a:gd name="connsiteY1279" fmla="*/ 58346 h 3287563"/>
                  <a:gd name="connsiteX1280" fmla="*/ 646132 w 3329862"/>
                  <a:gd name="connsiteY1280" fmla="*/ 63749 h 3287563"/>
                  <a:gd name="connsiteX1281" fmla="*/ 619119 w 3329862"/>
                  <a:gd name="connsiteY1281" fmla="*/ 72033 h 3287563"/>
                  <a:gd name="connsiteX1282" fmla="*/ 576260 w 3329862"/>
                  <a:gd name="connsiteY1282" fmla="*/ 85719 h 3287563"/>
                  <a:gd name="connsiteX1283" fmla="*/ 588866 w 3329862"/>
                  <a:gd name="connsiteY1283" fmla="*/ 83918 h 3287563"/>
                  <a:gd name="connsiteX1284" fmla="*/ 593188 w 3329862"/>
                  <a:gd name="connsiteY1284" fmla="*/ 83198 h 3287563"/>
                  <a:gd name="connsiteX1285" fmla="*/ 606514 w 3329862"/>
                  <a:gd name="connsiteY1285" fmla="*/ 78515 h 3287563"/>
                  <a:gd name="connsiteX1286" fmla="*/ 632085 w 3329862"/>
                  <a:gd name="connsiteY1286" fmla="*/ 70592 h 3287563"/>
                  <a:gd name="connsiteX1287" fmla="*/ 615158 w 3329862"/>
                  <a:gd name="connsiteY1287" fmla="*/ 76715 h 3287563"/>
                  <a:gd name="connsiteX1288" fmla="*/ 606153 w 3329862"/>
                  <a:gd name="connsiteY1288" fmla="*/ 79956 h 3287563"/>
                  <a:gd name="connsiteX1289" fmla="*/ 596789 w 3329862"/>
                  <a:gd name="connsiteY1289" fmla="*/ 83558 h 3287563"/>
                  <a:gd name="connsiteX1290" fmla="*/ 554650 w 3329862"/>
                  <a:gd name="connsiteY1290" fmla="*/ 100485 h 3287563"/>
                  <a:gd name="connsiteX1291" fmla="*/ 444080 w 3329862"/>
                  <a:gd name="connsiteY1291" fmla="*/ 155590 h 3287563"/>
                  <a:gd name="connsiteX1292" fmla="*/ 444080 w 3329862"/>
                  <a:gd name="connsiteY1292" fmla="*/ 153069 h 3287563"/>
                  <a:gd name="connsiteX1293" fmla="*/ 461728 w 3329862"/>
                  <a:gd name="connsiteY1293" fmla="*/ 143345 h 3287563"/>
                  <a:gd name="connsiteX1294" fmla="*/ 479376 w 3329862"/>
                  <a:gd name="connsiteY1294" fmla="*/ 134341 h 3287563"/>
                  <a:gd name="connsiteX1295" fmla="*/ 497384 w 3329862"/>
                  <a:gd name="connsiteY1295" fmla="*/ 125337 h 3287563"/>
                  <a:gd name="connsiteX1296" fmla="*/ 515753 w 3329862"/>
                  <a:gd name="connsiteY1296" fmla="*/ 117053 h 3287563"/>
                  <a:gd name="connsiteX1297" fmla="*/ 529439 w 3329862"/>
                  <a:gd name="connsiteY1297" fmla="*/ 109489 h 3287563"/>
                  <a:gd name="connsiteX1298" fmla="*/ 546367 w 3329862"/>
                  <a:gd name="connsiteY1298" fmla="*/ 102286 h 3287563"/>
                  <a:gd name="connsiteX1299" fmla="*/ 561133 w 3329862"/>
                  <a:gd name="connsiteY1299" fmla="*/ 96163 h 3287563"/>
                  <a:gd name="connsiteX1300" fmla="*/ 538443 w 3329862"/>
                  <a:gd name="connsiteY1300" fmla="*/ 104807 h 3287563"/>
                  <a:gd name="connsiteX1301" fmla="*/ 533761 w 3329862"/>
                  <a:gd name="connsiteY1301" fmla="*/ 106608 h 3287563"/>
                  <a:gd name="connsiteX1302" fmla="*/ 529439 w 3329862"/>
                  <a:gd name="connsiteY1302" fmla="*/ 108409 h 3287563"/>
                  <a:gd name="connsiteX1303" fmla="*/ 521875 w 3329862"/>
                  <a:gd name="connsiteY1303" fmla="*/ 111650 h 3287563"/>
                  <a:gd name="connsiteX1304" fmla="*/ 503507 w 3329862"/>
                  <a:gd name="connsiteY1304" fmla="*/ 119214 h 3287563"/>
                  <a:gd name="connsiteX1305" fmla="*/ 500266 w 3329862"/>
                  <a:gd name="connsiteY1305" fmla="*/ 119214 h 3287563"/>
                  <a:gd name="connsiteX1306" fmla="*/ 496304 w 3329862"/>
                  <a:gd name="connsiteY1306" fmla="*/ 119574 h 3287563"/>
                  <a:gd name="connsiteX1307" fmla="*/ 477576 w 3329862"/>
                  <a:gd name="connsiteY1307" fmla="*/ 128938 h 3287563"/>
                  <a:gd name="connsiteX1308" fmla="*/ 461008 w 3329862"/>
                  <a:gd name="connsiteY1308" fmla="*/ 137222 h 3287563"/>
                  <a:gd name="connsiteX1309" fmla="*/ 439398 w 3329862"/>
                  <a:gd name="connsiteY1309" fmla="*/ 149828 h 3287563"/>
                  <a:gd name="connsiteX1310" fmla="*/ 428593 w 3329862"/>
                  <a:gd name="connsiteY1310" fmla="*/ 157031 h 3287563"/>
                  <a:gd name="connsiteX1311" fmla="*/ 401941 w 3329862"/>
                  <a:gd name="connsiteY1311" fmla="*/ 174679 h 3287563"/>
                  <a:gd name="connsiteX1312" fmla="*/ 394378 w 3329862"/>
                  <a:gd name="connsiteY1312" fmla="*/ 177920 h 3287563"/>
                  <a:gd name="connsiteX1313" fmla="*/ 371688 w 3329862"/>
                  <a:gd name="connsiteY1313" fmla="*/ 195928 h 3287563"/>
                  <a:gd name="connsiteX1314" fmla="*/ 363044 w 3329862"/>
                  <a:gd name="connsiteY1314" fmla="*/ 199890 h 3287563"/>
                  <a:gd name="connsiteX1315" fmla="*/ 385374 w 3329862"/>
                  <a:gd name="connsiteY1315" fmla="*/ 182963 h 3287563"/>
                  <a:gd name="connsiteX1316" fmla="*/ 409505 w 3329862"/>
                  <a:gd name="connsiteY1316" fmla="*/ 166035 h 3287563"/>
                  <a:gd name="connsiteX1317" fmla="*/ 404463 w 3329862"/>
                  <a:gd name="connsiteY1317" fmla="*/ 167836 h 3287563"/>
                  <a:gd name="connsiteX1318" fmla="*/ 424271 w 3329862"/>
                  <a:gd name="connsiteY1318" fmla="*/ 154510 h 3287563"/>
                  <a:gd name="connsiteX1319" fmla="*/ 446602 w 3329862"/>
                  <a:gd name="connsiteY1319" fmla="*/ 140824 h 3287563"/>
                  <a:gd name="connsiteX1320" fmla="*/ 458127 w 3329862"/>
                  <a:gd name="connsiteY1320" fmla="*/ 133980 h 3287563"/>
                  <a:gd name="connsiteX1321" fmla="*/ 469652 w 3329862"/>
                  <a:gd name="connsiteY1321" fmla="*/ 127858 h 3287563"/>
                  <a:gd name="connsiteX1322" fmla="*/ 491262 w 3329862"/>
                  <a:gd name="connsiteY1322" fmla="*/ 116333 h 3287563"/>
                  <a:gd name="connsiteX1323" fmla="*/ 528719 w 3329862"/>
                  <a:gd name="connsiteY1323" fmla="*/ 96163 h 3287563"/>
                  <a:gd name="connsiteX1324" fmla="*/ 499545 w 3329862"/>
                  <a:gd name="connsiteY1324" fmla="*/ 109129 h 3287563"/>
                  <a:gd name="connsiteX1325" fmla="*/ 493423 w 3329862"/>
                  <a:gd name="connsiteY1325" fmla="*/ 112011 h 3287563"/>
                  <a:gd name="connsiteX1326" fmla="*/ 488020 w 3329862"/>
                  <a:gd name="connsiteY1326" fmla="*/ 114892 h 3287563"/>
                  <a:gd name="connsiteX1327" fmla="*/ 477936 w 3329862"/>
                  <a:gd name="connsiteY1327" fmla="*/ 120294 h 3287563"/>
                  <a:gd name="connsiteX1328" fmla="*/ 461008 w 3329862"/>
                  <a:gd name="connsiteY1328" fmla="*/ 129659 h 3287563"/>
                  <a:gd name="connsiteX1329" fmla="*/ 446602 w 3329862"/>
                  <a:gd name="connsiteY1329" fmla="*/ 138663 h 3287563"/>
                  <a:gd name="connsiteX1330" fmla="*/ 415267 w 3329862"/>
                  <a:gd name="connsiteY1330" fmla="*/ 159192 h 3287563"/>
                  <a:gd name="connsiteX1331" fmla="*/ 394018 w 3329862"/>
                  <a:gd name="connsiteY1331" fmla="*/ 173238 h 3287563"/>
                  <a:gd name="connsiteX1332" fmla="*/ 366645 w 3329862"/>
                  <a:gd name="connsiteY1332" fmla="*/ 192327 h 3287563"/>
                  <a:gd name="connsiteX1333" fmla="*/ 357281 w 3329862"/>
                  <a:gd name="connsiteY1333" fmla="*/ 198089 h 3287563"/>
                  <a:gd name="connsiteX1334" fmla="*/ 329549 w 3329862"/>
                  <a:gd name="connsiteY1334" fmla="*/ 221860 h 3287563"/>
                  <a:gd name="connsiteX1335" fmla="*/ 312261 w 3329862"/>
                  <a:gd name="connsiteY1335" fmla="*/ 239148 h 3287563"/>
                  <a:gd name="connsiteX1336" fmla="*/ 286689 w 3329862"/>
                  <a:gd name="connsiteY1336" fmla="*/ 261118 h 3287563"/>
                  <a:gd name="connsiteX1337" fmla="*/ 271563 w 3329862"/>
                  <a:gd name="connsiteY1337" fmla="*/ 276965 h 3287563"/>
                  <a:gd name="connsiteX1338" fmla="*/ 258237 w 3329862"/>
                  <a:gd name="connsiteY1338" fmla="*/ 292092 h 3287563"/>
                  <a:gd name="connsiteX1339" fmla="*/ 245631 w 3329862"/>
                  <a:gd name="connsiteY1339" fmla="*/ 306498 h 3287563"/>
                  <a:gd name="connsiteX1340" fmla="*/ 234106 w 3329862"/>
                  <a:gd name="connsiteY1340" fmla="*/ 320905 h 3287563"/>
                  <a:gd name="connsiteX1341" fmla="*/ 222580 w 3329862"/>
                  <a:gd name="connsiteY1341" fmla="*/ 334951 h 3287563"/>
                  <a:gd name="connsiteX1342" fmla="*/ 211776 w 3329862"/>
                  <a:gd name="connsiteY1342" fmla="*/ 349718 h 3287563"/>
                  <a:gd name="connsiteX1343" fmla="*/ 200611 w 3329862"/>
                  <a:gd name="connsiteY1343" fmla="*/ 365205 h 3287563"/>
                  <a:gd name="connsiteX1344" fmla="*/ 189806 w 3329862"/>
                  <a:gd name="connsiteY1344" fmla="*/ 382132 h 3287563"/>
                  <a:gd name="connsiteX1345" fmla="*/ 197369 w 3329862"/>
                  <a:gd name="connsiteY1345" fmla="*/ 371328 h 3287563"/>
                  <a:gd name="connsiteX1346" fmla="*/ 200971 w 3329862"/>
                  <a:gd name="connsiteY1346" fmla="*/ 366285 h 3287563"/>
                  <a:gd name="connsiteX1347" fmla="*/ 204572 w 3329862"/>
                  <a:gd name="connsiteY1347" fmla="*/ 361603 h 3287563"/>
                  <a:gd name="connsiteX1348" fmla="*/ 218259 w 3329862"/>
                  <a:gd name="connsiteY1348" fmla="*/ 343955 h 3287563"/>
                  <a:gd name="connsiteX1349" fmla="*/ 224381 w 3329862"/>
                  <a:gd name="connsiteY1349" fmla="*/ 336032 h 3287563"/>
                  <a:gd name="connsiteX1350" fmla="*/ 230504 w 3329862"/>
                  <a:gd name="connsiteY1350" fmla="*/ 328828 h 3287563"/>
                  <a:gd name="connsiteX1351" fmla="*/ 241669 w 3329862"/>
                  <a:gd name="connsiteY1351" fmla="*/ 316223 h 3287563"/>
                  <a:gd name="connsiteX1352" fmla="*/ 251393 w 3329862"/>
                  <a:gd name="connsiteY1352" fmla="*/ 305058 h 3287563"/>
                  <a:gd name="connsiteX1353" fmla="*/ 260758 w 3329862"/>
                  <a:gd name="connsiteY1353" fmla="*/ 295333 h 3287563"/>
                  <a:gd name="connsiteX1354" fmla="*/ 278045 w 3329862"/>
                  <a:gd name="connsiteY1354" fmla="*/ 277685 h 3287563"/>
                  <a:gd name="connsiteX1355" fmla="*/ 296054 w 3329862"/>
                  <a:gd name="connsiteY1355" fmla="*/ 260758 h 3287563"/>
                  <a:gd name="connsiteX1356" fmla="*/ 306138 w 3329862"/>
                  <a:gd name="connsiteY1356" fmla="*/ 251393 h 3287563"/>
                  <a:gd name="connsiteX1357" fmla="*/ 317663 w 3329862"/>
                  <a:gd name="connsiteY1357" fmla="*/ 241309 h 3287563"/>
                  <a:gd name="connsiteX1358" fmla="*/ 346116 w 3329862"/>
                  <a:gd name="connsiteY1358" fmla="*/ 217538 h 3287563"/>
                  <a:gd name="connsiteX1359" fmla="*/ 364124 w 3329862"/>
                  <a:gd name="connsiteY1359" fmla="*/ 203132 h 3287563"/>
                  <a:gd name="connsiteX1360" fmla="*/ 385374 w 3329862"/>
                  <a:gd name="connsiteY1360" fmla="*/ 187645 h 3287563"/>
                  <a:gd name="connsiteX1361" fmla="*/ 375289 w 3329862"/>
                  <a:gd name="connsiteY1361" fmla="*/ 195208 h 3287563"/>
                  <a:gd name="connsiteX1362" fmla="*/ 360883 w 3329862"/>
                  <a:gd name="connsiteY1362" fmla="*/ 206013 h 3287563"/>
                  <a:gd name="connsiteX1363" fmla="*/ 344315 w 3329862"/>
                  <a:gd name="connsiteY1363" fmla="*/ 219699 h 3287563"/>
                  <a:gd name="connsiteX1364" fmla="*/ 335311 w 3329862"/>
                  <a:gd name="connsiteY1364" fmla="*/ 226902 h 3287563"/>
                  <a:gd name="connsiteX1365" fmla="*/ 326667 w 3329862"/>
                  <a:gd name="connsiteY1365" fmla="*/ 234466 h 3287563"/>
                  <a:gd name="connsiteX1366" fmla="*/ 310460 w 3329862"/>
                  <a:gd name="connsiteY1366" fmla="*/ 249232 h 3287563"/>
                  <a:gd name="connsiteX1367" fmla="*/ 306498 w 3329862"/>
                  <a:gd name="connsiteY1367" fmla="*/ 252834 h 3287563"/>
                  <a:gd name="connsiteX1368" fmla="*/ 302897 w 3329862"/>
                  <a:gd name="connsiteY1368" fmla="*/ 256436 h 3287563"/>
                  <a:gd name="connsiteX1369" fmla="*/ 296414 w 3329862"/>
                  <a:gd name="connsiteY1369" fmla="*/ 262919 h 3287563"/>
                  <a:gd name="connsiteX1370" fmla="*/ 282367 w 3329862"/>
                  <a:gd name="connsiteY1370" fmla="*/ 278406 h 3287563"/>
                  <a:gd name="connsiteX1371" fmla="*/ 282367 w 3329862"/>
                  <a:gd name="connsiteY1371" fmla="*/ 276245 h 3287563"/>
                  <a:gd name="connsiteX1372" fmla="*/ 269402 w 3329862"/>
                  <a:gd name="connsiteY1372" fmla="*/ 289571 h 3287563"/>
                  <a:gd name="connsiteX1373" fmla="*/ 256796 w 3329862"/>
                  <a:gd name="connsiteY1373" fmla="*/ 303257 h 3287563"/>
                  <a:gd name="connsiteX1374" fmla="*/ 244550 w 3329862"/>
                  <a:gd name="connsiteY1374" fmla="*/ 317663 h 3287563"/>
                  <a:gd name="connsiteX1375" fmla="*/ 231945 w 3329862"/>
                  <a:gd name="connsiteY1375" fmla="*/ 332430 h 3287563"/>
                  <a:gd name="connsiteX1376" fmla="*/ 219339 w 3329862"/>
                  <a:gd name="connsiteY1376" fmla="*/ 347917 h 3287563"/>
                  <a:gd name="connsiteX1377" fmla="*/ 206733 w 3329862"/>
                  <a:gd name="connsiteY1377" fmla="*/ 364124 h 3287563"/>
                  <a:gd name="connsiteX1378" fmla="*/ 203492 w 3329862"/>
                  <a:gd name="connsiteY1378" fmla="*/ 368446 h 3287563"/>
                  <a:gd name="connsiteX1379" fmla="*/ 200250 w 3329862"/>
                  <a:gd name="connsiteY1379" fmla="*/ 372768 h 3287563"/>
                  <a:gd name="connsiteX1380" fmla="*/ 193767 w 3329862"/>
                  <a:gd name="connsiteY1380" fmla="*/ 381772 h 3287563"/>
                  <a:gd name="connsiteX1381" fmla="*/ 180441 w 3329862"/>
                  <a:gd name="connsiteY1381" fmla="*/ 400141 h 3287563"/>
                  <a:gd name="connsiteX1382" fmla="*/ 201331 w 3329862"/>
                  <a:gd name="connsiteY1382" fmla="*/ 368806 h 3287563"/>
                  <a:gd name="connsiteX1383" fmla="*/ 169276 w 3329862"/>
                  <a:gd name="connsiteY1383" fmla="*/ 415628 h 3287563"/>
                  <a:gd name="connsiteX1384" fmla="*/ 162073 w 3329862"/>
                  <a:gd name="connsiteY1384" fmla="*/ 426432 h 3287563"/>
                  <a:gd name="connsiteX1385" fmla="*/ 158472 w 3329862"/>
                  <a:gd name="connsiteY1385" fmla="*/ 431835 h 3287563"/>
                  <a:gd name="connsiteX1386" fmla="*/ 155230 w 3329862"/>
                  <a:gd name="connsiteY1386" fmla="*/ 437237 h 3287563"/>
                  <a:gd name="connsiteX1387" fmla="*/ 142624 w 3329862"/>
                  <a:gd name="connsiteY1387" fmla="*/ 458127 h 3287563"/>
                  <a:gd name="connsiteX1388" fmla="*/ 131099 w 3329862"/>
                  <a:gd name="connsiteY1388" fmla="*/ 478656 h 3287563"/>
                  <a:gd name="connsiteX1389" fmla="*/ 120294 w 3329862"/>
                  <a:gd name="connsiteY1389" fmla="*/ 499185 h 3287563"/>
                  <a:gd name="connsiteX1390" fmla="*/ 110930 w 3329862"/>
                  <a:gd name="connsiteY1390" fmla="*/ 520435 h 3287563"/>
                  <a:gd name="connsiteX1391" fmla="*/ 102286 w 3329862"/>
                  <a:gd name="connsiteY1391" fmla="*/ 542765 h 3287563"/>
                  <a:gd name="connsiteX1392" fmla="*/ 108769 w 3329862"/>
                  <a:gd name="connsiteY1392" fmla="*/ 527998 h 3287563"/>
                  <a:gd name="connsiteX1393" fmla="*/ 114892 w 3329862"/>
                  <a:gd name="connsiteY1393" fmla="*/ 514672 h 3287563"/>
                  <a:gd name="connsiteX1394" fmla="*/ 120294 w 3329862"/>
                  <a:gd name="connsiteY1394" fmla="*/ 502787 h 3287563"/>
                  <a:gd name="connsiteX1395" fmla="*/ 125337 w 3329862"/>
                  <a:gd name="connsiteY1395" fmla="*/ 492702 h 3287563"/>
                  <a:gd name="connsiteX1396" fmla="*/ 121735 w 3329862"/>
                  <a:gd name="connsiteY1396" fmla="*/ 499906 h 3287563"/>
                  <a:gd name="connsiteX1397" fmla="*/ 118493 w 3329862"/>
                  <a:gd name="connsiteY1397" fmla="*/ 507469 h 3287563"/>
                  <a:gd name="connsiteX1398" fmla="*/ 111650 w 3329862"/>
                  <a:gd name="connsiteY1398" fmla="*/ 522956 h 3287563"/>
                  <a:gd name="connsiteX1399" fmla="*/ 104447 w 3329862"/>
                  <a:gd name="connsiteY1399" fmla="*/ 539163 h 3287563"/>
                  <a:gd name="connsiteX1400" fmla="*/ 97964 w 3329862"/>
                  <a:gd name="connsiteY1400" fmla="*/ 556091 h 3287563"/>
                  <a:gd name="connsiteX1401" fmla="*/ 91121 w 3329862"/>
                  <a:gd name="connsiteY1401" fmla="*/ 573019 h 3287563"/>
                  <a:gd name="connsiteX1402" fmla="*/ 85359 w 3329862"/>
                  <a:gd name="connsiteY1402" fmla="*/ 590306 h 3287563"/>
                  <a:gd name="connsiteX1403" fmla="*/ 79596 w 3329862"/>
                  <a:gd name="connsiteY1403" fmla="*/ 607234 h 3287563"/>
                  <a:gd name="connsiteX1404" fmla="*/ 74554 w 3329862"/>
                  <a:gd name="connsiteY1404" fmla="*/ 623801 h 3287563"/>
                  <a:gd name="connsiteX1405" fmla="*/ 68791 w 3329862"/>
                  <a:gd name="connsiteY1405" fmla="*/ 646852 h 3287563"/>
                  <a:gd name="connsiteX1406" fmla="*/ 64109 w 3329862"/>
                  <a:gd name="connsiteY1406" fmla="*/ 669902 h 3287563"/>
                  <a:gd name="connsiteX1407" fmla="*/ 61948 w 3329862"/>
                  <a:gd name="connsiteY1407" fmla="*/ 681427 h 3287563"/>
                  <a:gd name="connsiteX1408" fmla="*/ 59787 w 3329862"/>
                  <a:gd name="connsiteY1408" fmla="*/ 692953 h 3287563"/>
                  <a:gd name="connsiteX1409" fmla="*/ 56546 w 3329862"/>
                  <a:gd name="connsiteY1409" fmla="*/ 716363 h 3287563"/>
                  <a:gd name="connsiteX1410" fmla="*/ 49702 w 3329862"/>
                  <a:gd name="connsiteY1410" fmla="*/ 745897 h 3287563"/>
                  <a:gd name="connsiteX1411" fmla="*/ 46461 w 3329862"/>
                  <a:gd name="connsiteY1411" fmla="*/ 769667 h 3287563"/>
                  <a:gd name="connsiteX1412" fmla="*/ 44660 w 3329862"/>
                  <a:gd name="connsiteY1412" fmla="*/ 790557 h 3287563"/>
                  <a:gd name="connsiteX1413" fmla="*/ 43580 w 3329862"/>
                  <a:gd name="connsiteY1413" fmla="*/ 809285 h 3287563"/>
                  <a:gd name="connsiteX1414" fmla="*/ 43580 w 3329862"/>
                  <a:gd name="connsiteY1414" fmla="*/ 826213 h 3287563"/>
                  <a:gd name="connsiteX1415" fmla="*/ 43580 w 3329862"/>
                  <a:gd name="connsiteY1415" fmla="*/ 841700 h 3287563"/>
                  <a:gd name="connsiteX1416" fmla="*/ 43580 w 3329862"/>
                  <a:gd name="connsiteY1416" fmla="*/ 856466 h 3287563"/>
                  <a:gd name="connsiteX1417" fmla="*/ 44300 w 3329862"/>
                  <a:gd name="connsiteY1417" fmla="*/ 886000 h 3287563"/>
                  <a:gd name="connsiteX1418" fmla="*/ 41419 w 3329862"/>
                  <a:gd name="connsiteY1418" fmla="*/ 817929 h 3287563"/>
                  <a:gd name="connsiteX1419" fmla="*/ 40338 w 3329862"/>
                  <a:gd name="connsiteY1419" fmla="*/ 854305 h 3287563"/>
                  <a:gd name="connsiteX1420" fmla="*/ 40338 w 3329862"/>
                  <a:gd name="connsiteY1420" fmla="*/ 891042 h 3287563"/>
                  <a:gd name="connsiteX1421" fmla="*/ 40338 w 3329862"/>
                  <a:gd name="connsiteY1421" fmla="*/ 961994 h 3287563"/>
                  <a:gd name="connsiteX1422" fmla="*/ 42139 w 3329862"/>
                  <a:gd name="connsiteY1422" fmla="*/ 1074725 h 3287563"/>
                  <a:gd name="connsiteX1423" fmla="*/ 43220 w 3329862"/>
                  <a:gd name="connsiteY1423" fmla="*/ 1045912 h 3287563"/>
                  <a:gd name="connsiteX1424" fmla="*/ 42859 w 3329862"/>
                  <a:gd name="connsiteY1424" fmla="*/ 1110381 h 3287563"/>
                  <a:gd name="connsiteX1425" fmla="*/ 43940 w 3329862"/>
                  <a:gd name="connsiteY1425" fmla="*/ 1125508 h 3287563"/>
                  <a:gd name="connsiteX1426" fmla="*/ 41419 w 3329862"/>
                  <a:gd name="connsiteY1426" fmla="*/ 1125508 h 3287563"/>
                  <a:gd name="connsiteX1427" fmla="*/ 41419 w 3329862"/>
                  <a:gd name="connsiteY1427" fmla="*/ 1238599 h 3287563"/>
                  <a:gd name="connsiteX1428" fmla="*/ 40338 w 3329862"/>
                  <a:gd name="connsiteY1428" fmla="*/ 1071123 h 3287563"/>
                  <a:gd name="connsiteX1429" fmla="*/ 38177 w 3329862"/>
                  <a:gd name="connsiteY1429" fmla="*/ 1356012 h 3287563"/>
                  <a:gd name="connsiteX1430" fmla="*/ 36376 w 3329862"/>
                  <a:gd name="connsiteY1430" fmla="*/ 1361775 h 3287563"/>
                  <a:gd name="connsiteX1431" fmla="*/ 40338 w 3329862"/>
                  <a:gd name="connsiteY1431" fmla="*/ 1402473 h 3287563"/>
                  <a:gd name="connsiteX1432" fmla="*/ 41779 w 3329862"/>
                  <a:gd name="connsiteY1432" fmla="*/ 1290822 h 3287563"/>
                  <a:gd name="connsiteX1433" fmla="*/ 42859 w 3329862"/>
                  <a:gd name="connsiteY1433" fmla="*/ 1305229 h 3287563"/>
                  <a:gd name="connsiteX1434" fmla="*/ 41779 w 3329862"/>
                  <a:gd name="connsiteY1434" fmla="*/ 1351690 h 3287563"/>
                  <a:gd name="connsiteX1435" fmla="*/ 43940 w 3329862"/>
                  <a:gd name="connsiteY1435" fmla="*/ 1360334 h 3287563"/>
                  <a:gd name="connsiteX1436" fmla="*/ 40698 w 3329862"/>
                  <a:gd name="connsiteY1436" fmla="*/ 1454336 h 3287563"/>
                  <a:gd name="connsiteX1437" fmla="*/ 44660 w 3329862"/>
                  <a:gd name="connsiteY1437" fmla="*/ 1410757 h 3287563"/>
                  <a:gd name="connsiteX1438" fmla="*/ 44660 w 3329862"/>
                  <a:gd name="connsiteY1438" fmla="*/ 1546898 h 3287563"/>
                  <a:gd name="connsiteX1439" fmla="*/ 42859 w 3329862"/>
                  <a:gd name="connsiteY1439" fmla="*/ 1533932 h 3287563"/>
                  <a:gd name="connsiteX1440" fmla="*/ 45020 w 3329862"/>
                  <a:gd name="connsiteY1440" fmla="*/ 1599122 h 3287563"/>
                  <a:gd name="connsiteX1441" fmla="*/ 39618 w 3329862"/>
                  <a:gd name="connsiteY1441" fmla="*/ 1540775 h 3287563"/>
                  <a:gd name="connsiteX1442" fmla="*/ 38898 w 3329862"/>
                  <a:gd name="connsiteY1442" fmla="*/ 1436688 h 3287563"/>
                  <a:gd name="connsiteX1443" fmla="*/ 37457 w 3329862"/>
                  <a:gd name="connsiteY1443" fmla="*/ 1498996 h 3287563"/>
                  <a:gd name="connsiteX1444" fmla="*/ 34576 w 3329862"/>
                  <a:gd name="connsiteY1444" fmla="*/ 1447493 h 3287563"/>
                  <a:gd name="connsiteX1445" fmla="*/ 37097 w 3329862"/>
                  <a:gd name="connsiteY1445" fmla="*/ 1599842 h 3287563"/>
                  <a:gd name="connsiteX1446" fmla="*/ 38898 w 3329862"/>
                  <a:gd name="connsiteY1446" fmla="*/ 1586876 h 3287563"/>
                  <a:gd name="connsiteX1447" fmla="*/ 41059 w 3329862"/>
                  <a:gd name="connsiteY1447" fmla="*/ 1675476 h 3287563"/>
                  <a:gd name="connsiteX1448" fmla="*/ 40338 w 3329862"/>
                  <a:gd name="connsiteY1448" fmla="*/ 1663230 h 3287563"/>
                  <a:gd name="connsiteX1449" fmla="*/ 40698 w 3329862"/>
                  <a:gd name="connsiteY1449" fmla="*/ 1734182 h 3287563"/>
                  <a:gd name="connsiteX1450" fmla="*/ 47541 w 3329862"/>
                  <a:gd name="connsiteY1450" fmla="*/ 1819541 h 3287563"/>
                  <a:gd name="connsiteX1451" fmla="*/ 46461 w 3329862"/>
                  <a:gd name="connsiteY1451" fmla="*/ 1811617 h 3287563"/>
                  <a:gd name="connsiteX1452" fmla="*/ 30614 w 3329862"/>
                  <a:gd name="connsiteY1452" fmla="*/ 1696726 h 3287563"/>
                  <a:gd name="connsiteX1453" fmla="*/ 30614 w 3329862"/>
                  <a:gd name="connsiteY1453" fmla="*/ 1887252 h 3287563"/>
                  <a:gd name="connsiteX1454" fmla="*/ 30254 w 3329862"/>
                  <a:gd name="connsiteY1454" fmla="*/ 1988457 h 3287563"/>
                  <a:gd name="connsiteX1455" fmla="*/ 30254 w 3329862"/>
                  <a:gd name="connsiteY1455" fmla="*/ 2039960 h 3287563"/>
                  <a:gd name="connsiteX1456" fmla="*/ 30254 w 3329862"/>
                  <a:gd name="connsiteY1456" fmla="*/ 2065532 h 3287563"/>
                  <a:gd name="connsiteX1457" fmla="*/ 30974 w 3329862"/>
                  <a:gd name="connsiteY1457" fmla="*/ 2091104 h 3287563"/>
                  <a:gd name="connsiteX1458" fmla="*/ 29173 w 3329862"/>
                  <a:gd name="connsiteY1458" fmla="*/ 2089663 h 3287563"/>
                  <a:gd name="connsiteX1459" fmla="*/ 27372 w 3329862"/>
                  <a:gd name="connsiteY1459" fmla="*/ 2055447 h 3287563"/>
                  <a:gd name="connsiteX1460" fmla="*/ 27012 w 3329862"/>
                  <a:gd name="connsiteY1460" fmla="*/ 2034918 h 3287563"/>
                  <a:gd name="connsiteX1461" fmla="*/ 27012 w 3329862"/>
                  <a:gd name="connsiteY1461" fmla="*/ 2016550 h 3287563"/>
                  <a:gd name="connsiteX1462" fmla="*/ 26292 w 3329862"/>
                  <a:gd name="connsiteY1462" fmla="*/ 2001423 h 3287563"/>
                  <a:gd name="connsiteX1463" fmla="*/ 27012 w 3329862"/>
                  <a:gd name="connsiteY1463" fmla="*/ 1938395 h 3287563"/>
                  <a:gd name="connsiteX1464" fmla="*/ 29893 w 3329862"/>
                  <a:gd name="connsiteY1464" fmla="*/ 2013669 h 3287563"/>
                  <a:gd name="connsiteX1465" fmla="*/ 27733 w 3329862"/>
                  <a:gd name="connsiteY1465" fmla="*/ 1746428 h 3287563"/>
                  <a:gd name="connsiteX1466" fmla="*/ 25932 w 3329862"/>
                  <a:gd name="connsiteY1466" fmla="*/ 1954242 h 3287563"/>
                  <a:gd name="connsiteX1467" fmla="*/ 25211 w 3329862"/>
                  <a:gd name="connsiteY1467" fmla="*/ 1877527 h 3287563"/>
                  <a:gd name="connsiteX1468" fmla="*/ 24491 w 3329862"/>
                  <a:gd name="connsiteY1468" fmla="*/ 1977652 h 3287563"/>
                  <a:gd name="connsiteX1469" fmla="*/ 24491 w 3329862"/>
                  <a:gd name="connsiteY1469" fmla="*/ 2084621 h 3287563"/>
                  <a:gd name="connsiteX1470" fmla="*/ 26292 w 3329862"/>
                  <a:gd name="connsiteY1470" fmla="*/ 2101188 h 3287563"/>
                  <a:gd name="connsiteX1471" fmla="*/ 24851 w 3329862"/>
                  <a:gd name="connsiteY1471" fmla="*/ 2012948 h 3287563"/>
                  <a:gd name="connsiteX1472" fmla="*/ 25211 w 3329862"/>
                  <a:gd name="connsiteY1472" fmla="*/ 2059409 h 3287563"/>
                  <a:gd name="connsiteX1473" fmla="*/ 25932 w 3329862"/>
                  <a:gd name="connsiteY1473" fmla="*/ 2079938 h 3287563"/>
                  <a:gd name="connsiteX1474" fmla="*/ 26292 w 3329862"/>
                  <a:gd name="connsiteY1474" fmla="*/ 2089303 h 3287563"/>
                  <a:gd name="connsiteX1475" fmla="*/ 27372 w 3329862"/>
                  <a:gd name="connsiteY1475" fmla="*/ 2097947 h 3287563"/>
                  <a:gd name="connsiteX1476" fmla="*/ 30614 w 3329862"/>
                  <a:gd name="connsiteY1476" fmla="*/ 2125319 h 3287563"/>
                  <a:gd name="connsiteX1477" fmla="*/ 33495 w 3329862"/>
                  <a:gd name="connsiteY1477" fmla="*/ 2137204 h 3287563"/>
                  <a:gd name="connsiteX1478" fmla="*/ 32415 w 3329862"/>
                  <a:gd name="connsiteY1478" fmla="*/ 2125679 h 3287563"/>
                  <a:gd name="connsiteX1479" fmla="*/ 36016 w 3329862"/>
                  <a:gd name="connsiteY1479" fmla="*/ 2149090 h 3287563"/>
                  <a:gd name="connsiteX1480" fmla="*/ 38898 w 3329862"/>
                  <a:gd name="connsiteY1480" fmla="*/ 2171780 h 3287563"/>
                  <a:gd name="connsiteX1481" fmla="*/ 42859 w 3329862"/>
                  <a:gd name="connsiteY1481" fmla="*/ 2194470 h 3287563"/>
                  <a:gd name="connsiteX1482" fmla="*/ 3198963 w 3329862"/>
                  <a:gd name="connsiteY1482" fmla="*/ 2460270 h 3287563"/>
                  <a:gd name="connsiteX1483" fmla="*/ 3195002 w 3329862"/>
                  <a:gd name="connsiteY1483" fmla="*/ 2468914 h 3287563"/>
                  <a:gd name="connsiteX1484" fmla="*/ 3198963 w 3329862"/>
                  <a:gd name="connsiteY1484" fmla="*/ 2460270 h 3287563"/>
                  <a:gd name="connsiteX1485" fmla="*/ 28093 w 3329862"/>
                  <a:gd name="connsiteY1485" fmla="*/ 907609 h 3287563"/>
                  <a:gd name="connsiteX1486" fmla="*/ 27012 w 3329862"/>
                  <a:gd name="connsiteY1486" fmla="*/ 1167287 h 3287563"/>
                  <a:gd name="connsiteX1487" fmla="*/ 34936 w 3329862"/>
                  <a:gd name="connsiteY1487" fmla="*/ 1162244 h 3287563"/>
                  <a:gd name="connsiteX1488" fmla="*/ 34936 w 3329862"/>
                  <a:gd name="connsiteY1488" fmla="*/ 1178812 h 3287563"/>
                  <a:gd name="connsiteX1489" fmla="*/ 35656 w 3329862"/>
                  <a:gd name="connsiteY1489" fmla="*/ 1035107 h 3287563"/>
                  <a:gd name="connsiteX1490" fmla="*/ 31334 w 3329862"/>
                  <a:gd name="connsiteY1490" fmla="*/ 927418 h 3287563"/>
                  <a:gd name="connsiteX1491" fmla="*/ 29173 w 3329862"/>
                  <a:gd name="connsiteY1491" fmla="*/ 874835 h 3287563"/>
                  <a:gd name="connsiteX1492" fmla="*/ 28453 w 3329862"/>
                  <a:gd name="connsiteY1492" fmla="*/ 858627 h 3287563"/>
                  <a:gd name="connsiteX1493" fmla="*/ 28093 w 3329862"/>
                  <a:gd name="connsiteY1493" fmla="*/ 852865 h 3287563"/>
                  <a:gd name="connsiteX1494" fmla="*/ 28093 w 3329862"/>
                  <a:gd name="connsiteY1494" fmla="*/ 918775 h 3287563"/>
                  <a:gd name="connsiteX1495" fmla="*/ 29173 w 3329862"/>
                  <a:gd name="connsiteY1495" fmla="*/ 907609 h 3287563"/>
                  <a:gd name="connsiteX1496" fmla="*/ 35296 w 3329862"/>
                  <a:gd name="connsiteY1496" fmla="*/ 845662 h 3287563"/>
                  <a:gd name="connsiteX1497" fmla="*/ 35296 w 3329862"/>
                  <a:gd name="connsiteY1497" fmla="*/ 799921 h 3287563"/>
                  <a:gd name="connsiteX1498" fmla="*/ 34576 w 3329862"/>
                  <a:gd name="connsiteY1498" fmla="*/ 825853 h 3287563"/>
                  <a:gd name="connsiteX1499" fmla="*/ 34576 w 3329862"/>
                  <a:gd name="connsiteY1499" fmla="*/ 851784 h 3287563"/>
                  <a:gd name="connsiteX1500" fmla="*/ 35656 w 3329862"/>
                  <a:gd name="connsiteY1500" fmla="*/ 845662 h 3287563"/>
                  <a:gd name="connsiteX1501" fmla="*/ 34215 w 3329862"/>
                  <a:gd name="connsiteY1501" fmla="*/ 802442 h 3287563"/>
                  <a:gd name="connsiteX1502" fmla="*/ 33855 w 3329862"/>
                  <a:gd name="connsiteY1502" fmla="*/ 815048 h 3287563"/>
                  <a:gd name="connsiteX1503" fmla="*/ 33855 w 3329862"/>
                  <a:gd name="connsiteY1503" fmla="*/ 802442 h 3287563"/>
                  <a:gd name="connsiteX1504" fmla="*/ 32054 w 3329862"/>
                  <a:gd name="connsiteY1504" fmla="*/ 1766237 h 3287563"/>
                  <a:gd name="connsiteX1505" fmla="*/ 32054 w 3329862"/>
                  <a:gd name="connsiteY1505" fmla="*/ 1761195 h 3287563"/>
                  <a:gd name="connsiteX1506" fmla="*/ 32054 w 3329862"/>
                  <a:gd name="connsiteY1506" fmla="*/ 1796851 h 3287563"/>
                  <a:gd name="connsiteX1507" fmla="*/ 32054 w 3329862"/>
                  <a:gd name="connsiteY1507" fmla="*/ 1766237 h 3287563"/>
                  <a:gd name="connsiteX1508" fmla="*/ 34215 w 3329862"/>
                  <a:gd name="connsiteY1508" fmla="*/ 1665752 h 3287563"/>
                  <a:gd name="connsiteX1509" fmla="*/ 32415 w 3329862"/>
                  <a:gd name="connsiteY1509" fmla="*/ 1653866 h 3287563"/>
                  <a:gd name="connsiteX1510" fmla="*/ 32415 w 3329862"/>
                  <a:gd name="connsiteY1510" fmla="*/ 1687361 h 3287563"/>
                  <a:gd name="connsiteX1511" fmla="*/ 34215 w 3329862"/>
                  <a:gd name="connsiteY1511" fmla="*/ 1665752 h 3287563"/>
                  <a:gd name="connsiteX1512" fmla="*/ 39618 w 3329862"/>
                  <a:gd name="connsiteY1512" fmla="*/ 1342326 h 3287563"/>
                  <a:gd name="connsiteX1513" fmla="*/ 35296 w 3329862"/>
                  <a:gd name="connsiteY1513" fmla="*/ 1249404 h 3287563"/>
                  <a:gd name="connsiteX1514" fmla="*/ 34215 w 3329862"/>
                  <a:gd name="connsiteY1514" fmla="*/ 1275696 h 3287563"/>
                  <a:gd name="connsiteX1515" fmla="*/ 34215 w 3329862"/>
                  <a:gd name="connsiteY1515" fmla="*/ 1333322 h 3287563"/>
                  <a:gd name="connsiteX1516" fmla="*/ 35296 w 3329862"/>
                  <a:gd name="connsiteY1516" fmla="*/ 1344847 h 3287563"/>
                  <a:gd name="connsiteX1517" fmla="*/ 37457 w 3329862"/>
                  <a:gd name="connsiteY1517" fmla="*/ 1319275 h 3287563"/>
                  <a:gd name="connsiteX1518" fmla="*/ 38898 w 3329862"/>
                  <a:gd name="connsiteY1518" fmla="*/ 1421561 h 3287563"/>
                  <a:gd name="connsiteX1519" fmla="*/ 39978 w 3329862"/>
                  <a:gd name="connsiteY1519" fmla="*/ 1342326 h 3287563"/>
                  <a:gd name="connsiteX1520" fmla="*/ 3207967 w 3329862"/>
                  <a:gd name="connsiteY1520" fmla="*/ 439758 h 3287563"/>
                  <a:gd name="connsiteX1521" fmla="*/ 3214090 w 3329862"/>
                  <a:gd name="connsiteY1521" fmla="*/ 453084 h 3287563"/>
                  <a:gd name="connsiteX1522" fmla="*/ 3193561 w 3329862"/>
                  <a:gd name="connsiteY1522" fmla="*/ 419589 h 3287563"/>
                  <a:gd name="connsiteX1523" fmla="*/ 3179875 w 3329862"/>
                  <a:gd name="connsiteY1523" fmla="*/ 397980 h 3287563"/>
                  <a:gd name="connsiteX1524" fmla="*/ 3173392 w 3329862"/>
                  <a:gd name="connsiteY1524" fmla="*/ 387535 h 3287563"/>
                  <a:gd name="connsiteX1525" fmla="*/ 3166549 w 3329862"/>
                  <a:gd name="connsiteY1525" fmla="*/ 377450 h 3287563"/>
                  <a:gd name="connsiteX1526" fmla="*/ 3153223 w 3329862"/>
                  <a:gd name="connsiteY1526" fmla="*/ 357641 h 3287563"/>
                  <a:gd name="connsiteX1527" fmla="*/ 3139176 w 3329862"/>
                  <a:gd name="connsiteY1527" fmla="*/ 338913 h 3287563"/>
                  <a:gd name="connsiteX1528" fmla="*/ 3125130 w 3329862"/>
                  <a:gd name="connsiteY1528" fmla="*/ 320905 h 3287563"/>
                  <a:gd name="connsiteX1529" fmla="*/ 3110363 w 3329862"/>
                  <a:gd name="connsiteY1529" fmla="*/ 303617 h 3287563"/>
                  <a:gd name="connsiteX1530" fmla="*/ 3102800 w 3329862"/>
                  <a:gd name="connsiteY1530" fmla="*/ 294973 h 3287563"/>
                  <a:gd name="connsiteX1531" fmla="*/ 3094876 w 3329862"/>
                  <a:gd name="connsiteY1531" fmla="*/ 286689 h 3287563"/>
                  <a:gd name="connsiteX1532" fmla="*/ 3078309 w 3329862"/>
                  <a:gd name="connsiteY1532" fmla="*/ 270482 h 3287563"/>
                  <a:gd name="connsiteX1533" fmla="*/ 3074707 w 3329862"/>
                  <a:gd name="connsiteY1533" fmla="*/ 266520 h 3287563"/>
                  <a:gd name="connsiteX1534" fmla="*/ 3071106 w 3329862"/>
                  <a:gd name="connsiteY1534" fmla="*/ 262919 h 3287563"/>
                  <a:gd name="connsiteX1535" fmla="*/ 3064623 w 3329862"/>
                  <a:gd name="connsiteY1535" fmla="*/ 256076 h 3287563"/>
                  <a:gd name="connsiteX1536" fmla="*/ 3053818 w 3329862"/>
                  <a:gd name="connsiteY1536" fmla="*/ 244550 h 3287563"/>
                  <a:gd name="connsiteX1537" fmla="*/ 3036530 w 3329862"/>
                  <a:gd name="connsiteY1537" fmla="*/ 226542 h 3287563"/>
                  <a:gd name="connsiteX1538" fmla="*/ 3065343 w 3329862"/>
                  <a:gd name="connsiteY1538" fmla="*/ 253554 h 3287563"/>
                  <a:gd name="connsiteX1539" fmla="*/ 3077229 w 3329862"/>
                  <a:gd name="connsiteY1539" fmla="*/ 264359 h 3287563"/>
                  <a:gd name="connsiteX1540" fmla="*/ 3087313 w 3329862"/>
                  <a:gd name="connsiteY1540" fmla="*/ 274444 h 3287563"/>
                  <a:gd name="connsiteX1541" fmla="*/ 3104601 w 3329862"/>
                  <a:gd name="connsiteY1541" fmla="*/ 292092 h 3287563"/>
                  <a:gd name="connsiteX1542" fmla="*/ 3128372 w 3329862"/>
                  <a:gd name="connsiteY1542" fmla="*/ 319464 h 3287563"/>
                  <a:gd name="connsiteX1543" fmla="*/ 3151422 w 3329862"/>
                  <a:gd name="connsiteY1543" fmla="*/ 351158 h 3287563"/>
                  <a:gd name="connsiteX1544" fmla="*/ 3169070 w 3329862"/>
                  <a:gd name="connsiteY1544" fmla="*/ 378531 h 3287563"/>
                  <a:gd name="connsiteX1545" fmla="*/ 3176273 w 3329862"/>
                  <a:gd name="connsiteY1545" fmla="*/ 388976 h 3287563"/>
                  <a:gd name="connsiteX1546" fmla="*/ 3184917 w 3329862"/>
                  <a:gd name="connsiteY1546" fmla="*/ 402302 h 3287563"/>
                  <a:gd name="connsiteX1547" fmla="*/ 3195722 w 3329862"/>
                  <a:gd name="connsiteY1547" fmla="*/ 418869 h 3287563"/>
                  <a:gd name="connsiteX1548" fmla="*/ 3208328 w 3329862"/>
                  <a:gd name="connsiteY1548" fmla="*/ 439758 h 3287563"/>
                  <a:gd name="connsiteX1549" fmla="*/ 2553552 w 3329862"/>
                  <a:gd name="connsiteY1549" fmla="*/ 23771 h 3287563"/>
                  <a:gd name="connsiteX1550" fmla="*/ 2563277 w 3329862"/>
                  <a:gd name="connsiteY1550" fmla="*/ 23771 h 3287563"/>
                  <a:gd name="connsiteX1551" fmla="*/ 2534103 w 3329862"/>
                  <a:gd name="connsiteY1551" fmla="*/ 22330 h 3287563"/>
                  <a:gd name="connsiteX1552" fmla="*/ 2505651 w 3329862"/>
                  <a:gd name="connsiteY1552" fmla="*/ 22330 h 3287563"/>
                  <a:gd name="connsiteX1553" fmla="*/ 2477918 w 3329862"/>
                  <a:gd name="connsiteY1553" fmla="*/ 22690 h 3287563"/>
                  <a:gd name="connsiteX1554" fmla="*/ 2450906 w 3329862"/>
                  <a:gd name="connsiteY1554" fmla="*/ 23411 h 3287563"/>
                  <a:gd name="connsiteX1555" fmla="*/ 2350781 w 3329862"/>
                  <a:gd name="connsiteY1555" fmla="*/ 25211 h 3287563"/>
                  <a:gd name="connsiteX1556" fmla="*/ 2192669 w 3329862"/>
                  <a:gd name="connsiteY1556" fmla="*/ 26292 h 3287563"/>
                  <a:gd name="connsiteX1557" fmla="*/ 2320887 w 3329862"/>
                  <a:gd name="connsiteY1557" fmla="*/ 29893 h 3287563"/>
                  <a:gd name="connsiteX1558" fmla="*/ 2288833 w 3329862"/>
                  <a:gd name="connsiteY1558" fmla="*/ 31694 h 3287563"/>
                  <a:gd name="connsiteX1559" fmla="*/ 2269024 w 3329862"/>
                  <a:gd name="connsiteY1559" fmla="*/ 30254 h 3287563"/>
                  <a:gd name="connsiteX1560" fmla="*/ 2213559 w 3329862"/>
                  <a:gd name="connsiteY1560" fmla="*/ 32054 h 3287563"/>
                  <a:gd name="connsiteX1561" fmla="*/ 2303599 w 3329862"/>
                  <a:gd name="connsiteY1561" fmla="*/ 33855 h 3287563"/>
                  <a:gd name="connsiteX1562" fmla="*/ 2428576 w 3329862"/>
                  <a:gd name="connsiteY1562" fmla="*/ 30254 h 3287563"/>
                  <a:gd name="connsiteX1563" fmla="*/ 2352221 w 3329862"/>
                  <a:gd name="connsiteY1563" fmla="*/ 28813 h 3287563"/>
                  <a:gd name="connsiteX1564" fmla="*/ 2426055 w 3329862"/>
                  <a:gd name="connsiteY1564" fmla="*/ 28813 h 3287563"/>
                  <a:gd name="connsiteX1565" fmla="*/ 2475037 w 3329862"/>
                  <a:gd name="connsiteY1565" fmla="*/ 28813 h 3287563"/>
                  <a:gd name="connsiteX1566" fmla="*/ 2496647 w 3329862"/>
                  <a:gd name="connsiteY1566" fmla="*/ 28813 h 3287563"/>
                  <a:gd name="connsiteX1567" fmla="*/ 2514294 w 3329862"/>
                  <a:gd name="connsiteY1567" fmla="*/ 28813 h 3287563"/>
                  <a:gd name="connsiteX1568" fmla="*/ 2503850 w 3329862"/>
                  <a:gd name="connsiteY1568" fmla="*/ 27733 h 3287563"/>
                  <a:gd name="connsiteX1569" fmla="*/ 2479359 w 3329862"/>
                  <a:gd name="connsiteY1569" fmla="*/ 27012 h 3287563"/>
                  <a:gd name="connsiteX1570" fmla="*/ 2437220 w 3329862"/>
                  <a:gd name="connsiteY1570" fmla="*/ 28093 h 3287563"/>
                  <a:gd name="connsiteX1571" fmla="*/ 2458469 w 3329862"/>
                  <a:gd name="connsiteY1571" fmla="*/ 25211 h 3287563"/>
                  <a:gd name="connsiteX1572" fmla="*/ 2482600 w 3329862"/>
                  <a:gd name="connsiteY1572" fmla="*/ 24851 h 3287563"/>
                  <a:gd name="connsiteX1573" fmla="*/ 2495566 w 3329862"/>
                  <a:gd name="connsiteY1573" fmla="*/ 24851 h 3287563"/>
                  <a:gd name="connsiteX1574" fmla="*/ 2508892 w 3329862"/>
                  <a:gd name="connsiteY1574" fmla="*/ 24851 h 3287563"/>
                  <a:gd name="connsiteX1575" fmla="*/ 2536264 w 3329862"/>
                  <a:gd name="connsiteY1575" fmla="*/ 25572 h 3287563"/>
                  <a:gd name="connsiteX1576" fmla="*/ 2563997 w 3329862"/>
                  <a:gd name="connsiteY1576" fmla="*/ 27733 h 3287563"/>
                  <a:gd name="connsiteX1577" fmla="*/ 2577683 w 3329862"/>
                  <a:gd name="connsiteY1577" fmla="*/ 28813 h 3287563"/>
                  <a:gd name="connsiteX1578" fmla="*/ 2591009 w 3329862"/>
                  <a:gd name="connsiteY1578" fmla="*/ 30614 h 3287563"/>
                  <a:gd name="connsiteX1579" fmla="*/ 2616221 w 3329862"/>
                  <a:gd name="connsiteY1579" fmla="*/ 34215 h 3287563"/>
                  <a:gd name="connsiteX1580" fmla="*/ 2656919 w 3329862"/>
                  <a:gd name="connsiteY1580" fmla="*/ 41779 h 3287563"/>
                  <a:gd name="connsiteX1581" fmla="*/ 2663762 w 3329862"/>
                  <a:gd name="connsiteY1581" fmla="*/ 45741 h 3287563"/>
                  <a:gd name="connsiteX1582" fmla="*/ 2689334 w 3329862"/>
                  <a:gd name="connsiteY1582" fmla="*/ 51503 h 3287563"/>
                  <a:gd name="connsiteX1583" fmla="*/ 2704460 w 3329862"/>
                  <a:gd name="connsiteY1583" fmla="*/ 54385 h 3287563"/>
                  <a:gd name="connsiteX1584" fmla="*/ 2721028 w 3329862"/>
                  <a:gd name="connsiteY1584" fmla="*/ 58346 h 3287563"/>
                  <a:gd name="connsiteX1585" fmla="*/ 2751282 w 3329862"/>
                  <a:gd name="connsiteY1585" fmla="*/ 67711 h 3287563"/>
                  <a:gd name="connsiteX1586" fmla="*/ 2740477 w 3329862"/>
                  <a:gd name="connsiteY1586" fmla="*/ 64109 h 3287563"/>
                  <a:gd name="connsiteX1587" fmla="*/ 2732553 w 3329862"/>
                  <a:gd name="connsiteY1587" fmla="*/ 61948 h 3287563"/>
                  <a:gd name="connsiteX1588" fmla="*/ 2723909 w 3329862"/>
                  <a:gd name="connsiteY1588" fmla="*/ 59787 h 3287563"/>
                  <a:gd name="connsiteX1589" fmla="*/ 2724990 w 3329862"/>
                  <a:gd name="connsiteY1589" fmla="*/ 60867 h 3287563"/>
                  <a:gd name="connsiteX1590" fmla="*/ 2708782 w 3329862"/>
                  <a:gd name="connsiteY1590" fmla="*/ 57626 h 3287563"/>
                  <a:gd name="connsiteX1591" fmla="*/ 2721748 w 3329862"/>
                  <a:gd name="connsiteY1591" fmla="*/ 63028 h 3287563"/>
                  <a:gd name="connsiteX1592" fmla="*/ 2762086 w 3329862"/>
                  <a:gd name="connsiteY1592" fmla="*/ 76715 h 3287563"/>
                  <a:gd name="connsiteX1593" fmla="*/ 2777573 w 3329862"/>
                  <a:gd name="connsiteY1593" fmla="*/ 81037 h 3287563"/>
                  <a:gd name="connsiteX1594" fmla="*/ 2790179 w 3329862"/>
                  <a:gd name="connsiteY1594" fmla="*/ 85719 h 3287563"/>
                  <a:gd name="connsiteX1595" fmla="*/ 2811429 w 3329862"/>
                  <a:gd name="connsiteY1595" fmla="*/ 94723 h 3287563"/>
                  <a:gd name="connsiteX1596" fmla="*/ 2831598 w 3329862"/>
                  <a:gd name="connsiteY1596" fmla="*/ 104447 h 3287563"/>
                  <a:gd name="connsiteX1597" fmla="*/ 2843483 w 3329862"/>
                  <a:gd name="connsiteY1597" fmla="*/ 109489 h 3287563"/>
                  <a:gd name="connsiteX1598" fmla="*/ 2857529 w 3329862"/>
                  <a:gd name="connsiteY1598" fmla="*/ 115612 h 3287563"/>
                  <a:gd name="connsiteX1599" fmla="*/ 2879859 w 3329862"/>
                  <a:gd name="connsiteY1599" fmla="*/ 129659 h 3287563"/>
                  <a:gd name="connsiteX1600" fmla="*/ 2913355 w 3329862"/>
                  <a:gd name="connsiteY1600" fmla="*/ 147306 h 3287563"/>
                  <a:gd name="connsiteX1601" fmla="*/ 2923439 w 3329862"/>
                  <a:gd name="connsiteY1601" fmla="*/ 152709 h 3287563"/>
                  <a:gd name="connsiteX1602" fmla="*/ 2929922 w 3329862"/>
                  <a:gd name="connsiteY1602" fmla="*/ 156311 h 3287563"/>
                  <a:gd name="connsiteX1603" fmla="*/ 2940007 w 3329862"/>
                  <a:gd name="connsiteY1603" fmla="*/ 159552 h 3287563"/>
                  <a:gd name="connsiteX1604" fmla="*/ 2922359 w 3329862"/>
                  <a:gd name="connsiteY1604" fmla="*/ 148027 h 3287563"/>
                  <a:gd name="connsiteX1605" fmla="*/ 2907592 w 3329862"/>
                  <a:gd name="connsiteY1605" fmla="*/ 139743 h 3287563"/>
                  <a:gd name="connsiteX1606" fmla="*/ 2883821 w 3329862"/>
                  <a:gd name="connsiteY1606" fmla="*/ 127498 h 3287563"/>
                  <a:gd name="connsiteX1607" fmla="*/ 2861491 w 3329862"/>
                  <a:gd name="connsiteY1607" fmla="*/ 117053 h 3287563"/>
                  <a:gd name="connsiteX1608" fmla="*/ 2848525 w 3329862"/>
                  <a:gd name="connsiteY1608" fmla="*/ 110930 h 3287563"/>
                  <a:gd name="connsiteX1609" fmla="*/ 2832678 w 3329862"/>
                  <a:gd name="connsiteY1609" fmla="*/ 103727 h 3287563"/>
                  <a:gd name="connsiteX1610" fmla="*/ 2844564 w 3329862"/>
                  <a:gd name="connsiteY1610" fmla="*/ 108409 h 3287563"/>
                  <a:gd name="connsiteX1611" fmla="*/ 2850326 w 3329862"/>
                  <a:gd name="connsiteY1611" fmla="*/ 110930 h 3287563"/>
                  <a:gd name="connsiteX1612" fmla="*/ 2856089 w 3329862"/>
                  <a:gd name="connsiteY1612" fmla="*/ 113451 h 3287563"/>
                  <a:gd name="connsiteX1613" fmla="*/ 2879139 w 3329862"/>
                  <a:gd name="connsiteY1613" fmla="*/ 124256 h 3287563"/>
                  <a:gd name="connsiteX1614" fmla="*/ 2901829 w 3329862"/>
                  <a:gd name="connsiteY1614" fmla="*/ 135781 h 3287563"/>
                  <a:gd name="connsiteX1615" fmla="*/ 2924160 w 3329862"/>
                  <a:gd name="connsiteY1615" fmla="*/ 147667 h 3287563"/>
                  <a:gd name="connsiteX1616" fmla="*/ 2902910 w 3329862"/>
                  <a:gd name="connsiteY1616" fmla="*/ 134701 h 3287563"/>
                  <a:gd name="connsiteX1617" fmla="*/ 2885982 w 3329862"/>
                  <a:gd name="connsiteY1617" fmla="*/ 124976 h 3287563"/>
                  <a:gd name="connsiteX1618" fmla="*/ 2910833 w 3329862"/>
                  <a:gd name="connsiteY1618" fmla="*/ 138663 h 3287563"/>
                  <a:gd name="connsiteX1619" fmla="*/ 2921998 w 3329862"/>
                  <a:gd name="connsiteY1619" fmla="*/ 144425 h 3287563"/>
                  <a:gd name="connsiteX1620" fmla="*/ 2932083 w 3329862"/>
                  <a:gd name="connsiteY1620" fmla="*/ 150188 h 3287563"/>
                  <a:gd name="connsiteX1621" fmla="*/ 2952612 w 3329862"/>
                  <a:gd name="connsiteY1621" fmla="*/ 162073 h 3287563"/>
                  <a:gd name="connsiteX1622" fmla="*/ 2934604 w 3329862"/>
                  <a:gd name="connsiteY1622" fmla="*/ 150548 h 3287563"/>
                  <a:gd name="connsiteX1623" fmla="*/ 2917316 w 3329862"/>
                  <a:gd name="connsiteY1623" fmla="*/ 139743 h 3287563"/>
                  <a:gd name="connsiteX1624" fmla="*/ 2886342 w 3329862"/>
                  <a:gd name="connsiteY1624" fmla="*/ 121735 h 3287563"/>
                  <a:gd name="connsiteX1625" fmla="*/ 2850326 w 3329862"/>
                  <a:gd name="connsiteY1625" fmla="*/ 102286 h 3287563"/>
                  <a:gd name="connsiteX1626" fmla="*/ 2857890 w 3329862"/>
                  <a:gd name="connsiteY1626" fmla="*/ 104807 h 3287563"/>
                  <a:gd name="connsiteX1627" fmla="*/ 2842403 w 3329862"/>
                  <a:gd name="connsiteY1627" fmla="*/ 96884 h 3287563"/>
                  <a:gd name="connsiteX1628" fmla="*/ 2824755 w 3329862"/>
                  <a:gd name="connsiteY1628" fmla="*/ 88960 h 3287563"/>
                  <a:gd name="connsiteX1629" fmla="*/ 2816111 w 3329862"/>
                  <a:gd name="connsiteY1629" fmla="*/ 85359 h 3287563"/>
                  <a:gd name="connsiteX1630" fmla="*/ 2807827 w 3329862"/>
                  <a:gd name="connsiteY1630" fmla="*/ 82477 h 3287563"/>
                  <a:gd name="connsiteX1631" fmla="*/ 2794141 w 3329862"/>
                  <a:gd name="connsiteY1631" fmla="*/ 77795 h 3287563"/>
                  <a:gd name="connsiteX1632" fmla="*/ 2776133 w 3329862"/>
                  <a:gd name="connsiteY1632" fmla="*/ 70952 h 3287563"/>
                  <a:gd name="connsiteX1633" fmla="*/ 2758125 w 3329862"/>
                  <a:gd name="connsiteY1633" fmla="*/ 65189 h 3287563"/>
                  <a:gd name="connsiteX1634" fmla="*/ 2741197 w 3329862"/>
                  <a:gd name="connsiteY1634" fmla="*/ 59787 h 3287563"/>
                  <a:gd name="connsiteX1635" fmla="*/ 2725350 w 3329862"/>
                  <a:gd name="connsiteY1635" fmla="*/ 55465 h 3287563"/>
                  <a:gd name="connsiteX1636" fmla="*/ 2699418 w 3329862"/>
                  <a:gd name="connsiteY1636" fmla="*/ 48262 h 3287563"/>
                  <a:gd name="connsiteX1637" fmla="*/ 2684651 w 3329862"/>
                  <a:gd name="connsiteY1637" fmla="*/ 44300 h 3287563"/>
                  <a:gd name="connsiteX1638" fmla="*/ 2704100 w 3329862"/>
                  <a:gd name="connsiteY1638" fmla="*/ 47902 h 3287563"/>
                  <a:gd name="connsiteX1639" fmla="*/ 2665923 w 3329862"/>
                  <a:gd name="connsiteY1639" fmla="*/ 39258 h 3287563"/>
                  <a:gd name="connsiteX1640" fmla="*/ 2636030 w 3329862"/>
                  <a:gd name="connsiteY1640" fmla="*/ 33855 h 3287563"/>
                  <a:gd name="connsiteX1641" fmla="*/ 2620903 w 3329862"/>
                  <a:gd name="connsiteY1641" fmla="*/ 31334 h 3287563"/>
                  <a:gd name="connsiteX1642" fmla="*/ 2603255 w 3329862"/>
                  <a:gd name="connsiteY1642" fmla="*/ 29173 h 3287563"/>
                  <a:gd name="connsiteX1643" fmla="*/ 2581645 w 3329862"/>
                  <a:gd name="connsiteY1643" fmla="*/ 26292 h 3287563"/>
                  <a:gd name="connsiteX1644" fmla="*/ 2554633 w 3329862"/>
                  <a:gd name="connsiteY1644" fmla="*/ 24131 h 3287563"/>
                  <a:gd name="connsiteX1645" fmla="*/ 479376 w 3329862"/>
                  <a:gd name="connsiteY1645" fmla="*/ 109129 h 3287563"/>
                  <a:gd name="connsiteX1646" fmla="*/ 493423 w 3329862"/>
                  <a:gd name="connsiteY1646" fmla="*/ 103727 h 3287563"/>
                  <a:gd name="connsiteX1647" fmla="*/ 509270 w 3329862"/>
                  <a:gd name="connsiteY1647" fmla="*/ 97964 h 3287563"/>
                  <a:gd name="connsiteX1648" fmla="*/ 552129 w 3329862"/>
                  <a:gd name="connsiteY1648" fmla="*/ 82117 h 3287563"/>
                  <a:gd name="connsiteX1649" fmla="*/ 582383 w 3329862"/>
                  <a:gd name="connsiteY1649" fmla="*/ 71672 h 3287563"/>
                  <a:gd name="connsiteX1650" fmla="*/ 600391 w 3329862"/>
                  <a:gd name="connsiteY1650" fmla="*/ 65910 h 3287563"/>
                  <a:gd name="connsiteX1651" fmla="*/ 610115 w 3329862"/>
                  <a:gd name="connsiteY1651" fmla="*/ 62668 h 3287563"/>
                  <a:gd name="connsiteX1652" fmla="*/ 620560 w 3329862"/>
                  <a:gd name="connsiteY1652" fmla="*/ 59787 h 3287563"/>
                  <a:gd name="connsiteX1653" fmla="*/ 643250 w 3329862"/>
                  <a:gd name="connsiteY1653" fmla="*/ 53664 h 3287563"/>
                  <a:gd name="connsiteX1654" fmla="*/ 649373 w 3329862"/>
                  <a:gd name="connsiteY1654" fmla="*/ 51863 h 3287563"/>
                  <a:gd name="connsiteX1655" fmla="*/ 655856 w 3329862"/>
                  <a:gd name="connsiteY1655" fmla="*/ 50423 h 3287563"/>
                  <a:gd name="connsiteX1656" fmla="*/ 668822 w 3329862"/>
                  <a:gd name="connsiteY1656" fmla="*/ 47541 h 3287563"/>
                  <a:gd name="connsiteX1657" fmla="*/ 728969 w 3329862"/>
                  <a:gd name="connsiteY1657" fmla="*/ 35656 h 3287563"/>
                  <a:gd name="connsiteX1658" fmla="*/ 715283 w 3329862"/>
                  <a:gd name="connsiteY1658" fmla="*/ 38537 h 3287563"/>
                  <a:gd name="connsiteX1659" fmla="*/ 731850 w 3329862"/>
                  <a:gd name="connsiteY1659" fmla="*/ 36016 h 3287563"/>
                  <a:gd name="connsiteX1660" fmla="*/ 748418 w 3329862"/>
                  <a:gd name="connsiteY1660" fmla="*/ 34215 h 3287563"/>
                  <a:gd name="connsiteX1661" fmla="*/ 781913 w 3329862"/>
                  <a:gd name="connsiteY1661" fmla="*/ 30614 h 3287563"/>
                  <a:gd name="connsiteX1662" fmla="*/ 798840 w 3329862"/>
                  <a:gd name="connsiteY1662" fmla="*/ 29173 h 3287563"/>
                  <a:gd name="connsiteX1663" fmla="*/ 815768 w 3329862"/>
                  <a:gd name="connsiteY1663" fmla="*/ 27733 h 3287563"/>
                  <a:gd name="connsiteX1664" fmla="*/ 850344 w 3329862"/>
                  <a:gd name="connsiteY1664" fmla="*/ 26292 h 3287563"/>
                  <a:gd name="connsiteX1665" fmla="*/ 1001252 w 3329862"/>
                  <a:gd name="connsiteY1665" fmla="*/ 26292 h 3287563"/>
                  <a:gd name="connsiteX1666" fmla="*/ 891402 w 3329862"/>
                  <a:gd name="connsiteY1666" fmla="*/ 30974 h 3287563"/>
                  <a:gd name="connsiteX1667" fmla="*/ 948668 w 3329862"/>
                  <a:gd name="connsiteY1667" fmla="*/ 29893 h 3287563"/>
                  <a:gd name="connsiteX1668" fmla="*/ 1032226 w 3329862"/>
                  <a:gd name="connsiteY1668" fmla="*/ 30974 h 3287563"/>
                  <a:gd name="connsiteX1669" fmla="*/ 995129 w 3329862"/>
                  <a:gd name="connsiteY1669" fmla="*/ 33495 h 3287563"/>
                  <a:gd name="connsiteX1670" fmla="*/ 906169 w 3329862"/>
                  <a:gd name="connsiteY1670" fmla="*/ 33135 h 3287563"/>
                  <a:gd name="connsiteX1671" fmla="*/ 861509 w 3329862"/>
                  <a:gd name="connsiteY1671" fmla="*/ 31334 h 3287563"/>
                  <a:gd name="connsiteX1672" fmla="*/ 812527 w 3329862"/>
                  <a:gd name="connsiteY1672" fmla="*/ 31334 h 3287563"/>
                  <a:gd name="connsiteX1673" fmla="*/ 788036 w 3329862"/>
                  <a:gd name="connsiteY1673" fmla="*/ 33135 h 3287563"/>
                  <a:gd name="connsiteX1674" fmla="*/ 776510 w 3329862"/>
                  <a:gd name="connsiteY1674" fmla="*/ 33855 h 3287563"/>
                  <a:gd name="connsiteX1675" fmla="*/ 765706 w 3329862"/>
                  <a:gd name="connsiteY1675" fmla="*/ 34936 h 3287563"/>
                  <a:gd name="connsiteX1676" fmla="*/ 772549 w 3329862"/>
                  <a:gd name="connsiteY1676" fmla="*/ 34936 h 3287563"/>
                  <a:gd name="connsiteX1677" fmla="*/ 786235 w 3329862"/>
                  <a:gd name="connsiteY1677" fmla="*/ 34215 h 3287563"/>
                  <a:gd name="connsiteX1678" fmla="*/ 803523 w 3329862"/>
                  <a:gd name="connsiteY1678" fmla="*/ 33135 h 3287563"/>
                  <a:gd name="connsiteX1679" fmla="*/ 812527 w 3329862"/>
                  <a:gd name="connsiteY1679" fmla="*/ 32775 h 3287563"/>
                  <a:gd name="connsiteX1680" fmla="*/ 821531 w 3329862"/>
                  <a:gd name="connsiteY1680" fmla="*/ 32775 h 3287563"/>
                  <a:gd name="connsiteX1681" fmla="*/ 834857 w 3329862"/>
                  <a:gd name="connsiteY1681" fmla="*/ 34936 h 3287563"/>
                  <a:gd name="connsiteX1682" fmla="*/ 883119 w 3329862"/>
                  <a:gd name="connsiteY1682" fmla="*/ 34215 h 3287563"/>
                  <a:gd name="connsiteX1683" fmla="*/ 933181 w 3329862"/>
                  <a:gd name="connsiteY1683" fmla="*/ 34215 h 3287563"/>
                  <a:gd name="connsiteX1684" fmla="*/ 887801 w 3329862"/>
                  <a:gd name="connsiteY1684" fmla="*/ 37817 h 3287563"/>
                  <a:gd name="connsiteX1685" fmla="*/ 965956 w 3329862"/>
                  <a:gd name="connsiteY1685" fmla="*/ 37097 h 3287563"/>
                  <a:gd name="connsiteX1686" fmla="*/ 916253 w 3329862"/>
                  <a:gd name="connsiteY1686" fmla="*/ 40698 h 3287563"/>
                  <a:gd name="connsiteX1687" fmla="*/ 1032586 w 3329862"/>
                  <a:gd name="connsiteY1687" fmla="*/ 38898 h 3287563"/>
                  <a:gd name="connsiteX1688" fmla="*/ 1034387 w 3329862"/>
                  <a:gd name="connsiteY1688" fmla="*/ 39618 h 3287563"/>
                  <a:gd name="connsiteX1689" fmla="*/ 1131991 w 3329862"/>
                  <a:gd name="connsiteY1689" fmla="*/ 38177 h 3287563"/>
                  <a:gd name="connsiteX1690" fmla="*/ 1093453 w 3329862"/>
                  <a:gd name="connsiteY1690" fmla="*/ 36737 h 3287563"/>
                  <a:gd name="connsiteX1691" fmla="*/ 1023582 w 3329862"/>
                  <a:gd name="connsiteY1691" fmla="*/ 38898 h 3287563"/>
                  <a:gd name="connsiteX1692" fmla="*/ 1046632 w 3329862"/>
                  <a:gd name="connsiteY1692" fmla="*/ 36737 h 3287563"/>
                  <a:gd name="connsiteX1693" fmla="*/ 960914 w 3329862"/>
                  <a:gd name="connsiteY1693" fmla="*/ 34936 h 3287563"/>
                  <a:gd name="connsiteX1694" fmla="*/ 1019260 w 3329862"/>
                  <a:gd name="connsiteY1694" fmla="*/ 34936 h 3287563"/>
                  <a:gd name="connsiteX1695" fmla="*/ 1061759 w 3329862"/>
                  <a:gd name="connsiteY1695" fmla="*/ 32054 h 3287563"/>
                  <a:gd name="connsiteX1696" fmla="*/ 1167647 w 3329862"/>
                  <a:gd name="connsiteY1696" fmla="*/ 32054 h 3287563"/>
                  <a:gd name="connsiteX1697" fmla="*/ 1216629 w 3329862"/>
                  <a:gd name="connsiteY1697" fmla="*/ 29533 h 3287563"/>
                  <a:gd name="connsiteX1698" fmla="*/ 1455057 w 3329862"/>
                  <a:gd name="connsiteY1698" fmla="*/ 31334 h 3287563"/>
                  <a:gd name="connsiteX1699" fmla="*/ 1500797 w 3329862"/>
                  <a:gd name="connsiteY1699" fmla="*/ 30254 h 3287563"/>
                  <a:gd name="connsiteX1700" fmla="*/ 1442811 w 3329862"/>
                  <a:gd name="connsiteY1700" fmla="*/ 28813 h 3287563"/>
                  <a:gd name="connsiteX1701" fmla="*/ 1513763 w 3329862"/>
                  <a:gd name="connsiteY1701" fmla="*/ 28813 h 3287563"/>
                  <a:gd name="connsiteX1702" fmla="*/ 1508361 w 3329862"/>
                  <a:gd name="connsiteY1702" fmla="*/ 28813 h 3287563"/>
                  <a:gd name="connsiteX1703" fmla="*/ 1577512 w 3329862"/>
                  <a:gd name="connsiteY1703" fmla="*/ 27733 h 3287563"/>
                  <a:gd name="connsiteX1704" fmla="*/ 1514483 w 3329862"/>
                  <a:gd name="connsiteY1704" fmla="*/ 30614 h 3287563"/>
                  <a:gd name="connsiteX1705" fmla="*/ 1583635 w 3329862"/>
                  <a:gd name="connsiteY1705" fmla="*/ 31334 h 3287563"/>
                  <a:gd name="connsiteX1706" fmla="*/ 1572109 w 3329862"/>
                  <a:gd name="connsiteY1706" fmla="*/ 32054 h 3287563"/>
                  <a:gd name="connsiteX1707" fmla="*/ 1654226 w 3329862"/>
                  <a:gd name="connsiteY1707" fmla="*/ 29173 h 3287563"/>
                  <a:gd name="connsiteX1708" fmla="*/ 1594439 w 3329862"/>
                  <a:gd name="connsiteY1708" fmla="*/ 24851 h 3287563"/>
                  <a:gd name="connsiteX1709" fmla="*/ 1792529 w 3329862"/>
                  <a:gd name="connsiteY1709" fmla="*/ 23771 h 3287563"/>
                  <a:gd name="connsiteX1710" fmla="*/ 1764796 w 3329862"/>
                  <a:gd name="connsiteY1710" fmla="*/ 25932 h 3287563"/>
                  <a:gd name="connsiteX1711" fmla="*/ 1834308 w 3329862"/>
                  <a:gd name="connsiteY1711" fmla="*/ 27372 h 3287563"/>
                  <a:gd name="connsiteX1712" fmla="*/ 1968648 w 3329862"/>
                  <a:gd name="connsiteY1712" fmla="*/ 24131 h 3287563"/>
                  <a:gd name="connsiteX1713" fmla="*/ 1946678 w 3329862"/>
                  <a:gd name="connsiteY1713" fmla="*/ 25572 h 3287563"/>
                  <a:gd name="connsiteX1714" fmla="*/ 2042121 w 3329862"/>
                  <a:gd name="connsiteY1714" fmla="*/ 26652 h 3287563"/>
                  <a:gd name="connsiteX1715" fmla="*/ 2093625 w 3329862"/>
                  <a:gd name="connsiteY1715" fmla="*/ 25572 h 3287563"/>
                  <a:gd name="connsiteX1716" fmla="*/ 2124959 w 3329862"/>
                  <a:gd name="connsiteY1716" fmla="*/ 22690 h 3287563"/>
                  <a:gd name="connsiteX1717" fmla="*/ 2127480 w 3329862"/>
                  <a:gd name="connsiteY1717" fmla="*/ 22690 h 3287563"/>
                  <a:gd name="connsiteX1718" fmla="*/ 1904900 w 3329862"/>
                  <a:gd name="connsiteY1718" fmla="*/ 21610 h 3287563"/>
                  <a:gd name="connsiteX1719" fmla="*/ 1917145 w 3329862"/>
                  <a:gd name="connsiteY1719" fmla="*/ 20889 h 3287563"/>
                  <a:gd name="connsiteX1720" fmla="*/ 1703569 w 3329862"/>
                  <a:gd name="connsiteY1720" fmla="*/ 20889 h 3287563"/>
                  <a:gd name="connsiteX1721" fmla="*/ 1688802 w 3329862"/>
                  <a:gd name="connsiteY1721" fmla="*/ 18728 h 3287563"/>
                  <a:gd name="connsiteX1722" fmla="*/ 1629015 w 3329862"/>
                  <a:gd name="connsiteY1722" fmla="*/ 20169 h 3287563"/>
                  <a:gd name="connsiteX1723" fmla="*/ 1641261 w 3329862"/>
                  <a:gd name="connsiteY1723" fmla="*/ 19449 h 3287563"/>
                  <a:gd name="connsiteX1724" fmla="*/ 1539695 w 3329862"/>
                  <a:gd name="connsiteY1724" fmla="*/ 19449 h 3287563"/>
                  <a:gd name="connsiteX1725" fmla="*/ 1542216 w 3329862"/>
                  <a:gd name="connsiteY1725" fmla="*/ 19449 h 3287563"/>
                  <a:gd name="connsiteX1726" fmla="*/ 1425883 w 3329862"/>
                  <a:gd name="connsiteY1726" fmla="*/ 23771 h 3287563"/>
                  <a:gd name="connsiteX1727" fmla="*/ 1412918 w 3329862"/>
                  <a:gd name="connsiteY1727" fmla="*/ 25572 h 3287563"/>
                  <a:gd name="connsiteX1728" fmla="*/ 1373660 w 3329862"/>
                  <a:gd name="connsiteY1728" fmla="*/ 25932 h 3287563"/>
                  <a:gd name="connsiteX1729" fmla="*/ 1373660 w 3329862"/>
                  <a:gd name="connsiteY1729" fmla="*/ 25932 h 3287563"/>
                  <a:gd name="connsiteX1730" fmla="*/ 1373660 w 3329862"/>
                  <a:gd name="connsiteY1730" fmla="*/ 25932 h 3287563"/>
                  <a:gd name="connsiteX1731" fmla="*/ 1301627 w 3329862"/>
                  <a:gd name="connsiteY1731" fmla="*/ 24131 h 3287563"/>
                  <a:gd name="connsiteX1732" fmla="*/ 1395990 w 3329862"/>
                  <a:gd name="connsiteY1732" fmla="*/ 24131 h 3287563"/>
                  <a:gd name="connsiteX1733" fmla="*/ 1349529 w 3329862"/>
                  <a:gd name="connsiteY1733" fmla="*/ 20169 h 3287563"/>
                  <a:gd name="connsiteX1734" fmla="*/ 1353131 w 3329862"/>
                  <a:gd name="connsiteY1734" fmla="*/ 18728 h 3287563"/>
                  <a:gd name="connsiteX1735" fmla="*/ 1313873 w 3329862"/>
                  <a:gd name="connsiteY1735" fmla="*/ 20889 h 3287563"/>
                  <a:gd name="connsiteX1736" fmla="*/ 942905 w 3329862"/>
                  <a:gd name="connsiteY1736" fmla="*/ 20529 h 3287563"/>
                  <a:gd name="connsiteX1737" fmla="*/ 973159 w 3329862"/>
                  <a:gd name="connsiteY1737" fmla="*/ 18008 h 3287563"/>
                  <a:gd name="connsiteX1738" fmla="*/ 902567 w 3329862"/>
                  <a:gd name="connsiteY1738" fmla="*/ 18008 h 3287563"/>
                  <a:gd name="connsiteX1739" fmla="*/ 874835 w 3329862"/>
                  <a:gd name="connsiteY1739" fmla="*/ 19089 h 3287563"/>
                  <a:gd name="connsiteX1740" fmla="*/ 830535 w 3329862"/>
                  <a:gd name="connsiteY1740" fmla="*/ 20169 h 3287563"/>
                  <a:gd name="connsiteX1741" fmla="*/ 851424 w 3329862"/>
                  <a:gd name="connsiteY1741" fmla="*/ 19089 h 3287563"/>
                  <a:gd name="connsiteX1742" fmla="*/ 890322 w 3329862"/>
                  <a:gd name="connsiteY1742" fmla="*/ 18008 h 3287563"/>
                  <a:gd name="connsiteX1743" fmla="*/ 799921 w 3329862"/>
                  <a:gd name="connsiteY1743" fmla="*/ 20169 h 3287563"/>
                  <a:gd name="connsiteX1744" fmla="*/ 717804 w 3329862"/>
                  <a:gd name="connsiteY1744" fmla="*/ 30614 h 3287563"/>
                  <a:gd name="connsiteX1745" fmla="*/ 554650 w 3329862"/>
                  <a:gd name="connsiteY1745" fmla="*/ 77075 h 3287563"/>
                  <a:gd name="connsiteX1746" fmla="*/ 548888 w 3329862"/>
                  <a:gd name="connsiteY1746" fmla="*/ 77075 h 3287563"/>
                  <a:gd name="connsiteX1747" fmla="*/ 531960 w 3329862"/>
                  <a:gd name="connsiteY1747" fmla="*/ 84278 h 3287563"/>
                  <a:gd name="connsiteX1748" fmla="*/ 514672 w 3329862"/>
                  <a:gd name="connsiteY1748" fmla="*/ 92202 h 3287563"/>
                  <a:gd name="connsiteX1749" fmla="*/ 496664 w 3329862"/>
                  <a:gd name="connsiteY1749" fmla="*/ 100485 h 3287563"/>
                  <a:gd name="connsiteX1750" fmla="*/ 478656 w 3329862"/>
                  <a:gd name="connsiteY1750" fmla="*/ 109850 h 3287563"/>
                  <a:gd name="connsiteX1751" fmla="*/ 280206 w 3329862"/>
                  <a:gd name="connsiteY1751" fmla="*/ 253915 h 3287563"/>
                  <a:gd name="connsiteX1752" fmla="*/ 254995 w 3329862"/>
                  <a:gd name="connsiteY1752" fmla="*/ 279846 h 3287563"/>
                  <a:gd name="connsiteX1753" fmla="*/ 242389 w 3329862"/>
                  <a:gd name="connsiteY1753" fmla="*/ 293172 h 3287563"/>
                  <a:gd name="connsiteX1754" fmla="*/ 230504 w 3329862"/>
                  <a:gd name="connsiteY1754" fmla="*/ 307219 h 3287563"/>
                  <a:gd name="connsiteX1755" fmla="*/ 235186 w 3329862"/>
                  <a:gd name="connsiteY1755" fmla="*/ 301816 h 3287563"/>
                  <a:gd name="connsiteX1756" fmla="*/ 191246 w 3329862"/>
                  <a:gd name="connsiteY1756" fmla="*/ 358722 h 3287563"/>
                  <a:gd name="connsiteX1757" fmla="*/ 200971 w 3329862"/>
                  <a:gd name="connsiteY1757" fmla="*/ 346476 h 3287563"/>
                  <a:gd name="connsiteX1758" fmla="*/ 209615 w 3329862"/>
                  <a:gd name="connsiteY1758" fmla="*/ 336032 h 3287563"/>
                  <a:gd name="connsiteX1759" fmla="*/ 220419 w 3329862"/>
                  <a:gd name="connsiteY1759" fmla="*/ 323786 h 3287563"/>
                  <a:gd name="connsiteX1760" fmla="*/ 200971 w 3329862"/>
                  <a:gd name="connsiteY1760" fmla="*/ 351519 h 3287563"/>
                  <a:gd name="connsiteX1761" fmla="*/ 204572 w 3329862"/>
                  <a:gd name="connsiteY1761" fmla="*/ 343595 h 3287563"/>
                  <a:gd name="connsiteX1762" fmla="*/ 193407 w 3329862"/>
                  <a:gd name="connsiteY1762" fmla="*/ 357281 h 3287563"/>
                  <a:gd name="connsiteX1763" fmla="*/ 181522 w 3329862"/>
                  <a:gd name="connsiteY1763" fmla="*/ 373489 h 3287563"/>
                  <a:gd name="connsiteX1764" fmla="*/ 158472 w 3329862"/>
                  <a:gd name="connsiteY1764" fmla="*/ 407344 h 3287563"/>
                  <a:gd name="connsiteX1765" fmla="*/ 149467 w 3329862"/>
                  <a:gd name="connsiteY1765" fmla="*/ 421750 h 3287563"/>
                  <a:gd name="connsiteX1766" fmla="*/ 143705 w 3329862"/>
                  <a:gd name="connsiteY1766" fmla="*/ 432195 h 3287563"/>
                  <a:gd name="connsiteX1767" fmla="*/ 144425 w 3329862"/>
                  <a:gd name="connsiteY1767" fmla="*/ 433996 h 3287563"/>
                  <a:gd name="connsiteX1768" fmla="*/ 155950 w 3329862"/>
                  <a:gd name="connsiteY1768" fmla="*/ 413467 h 3287563"/>
                  <a:gd name="connsiteX1769" fmla="*/ 163514 w 3329862"/>
                  <a:gd name="connsiteY1769" fmla="*/ 401941 h 3287563"/>
                  <a:gd name="connsiteX1770" fmla="*/ 169637 w 3329862"/>
                  <a:gd name="connsiteY1770" fmla="*/ 394378 h 3287563"/>
                  <a:gd name="connsiteX1771" fmla="*/ 189806 w 3329862"/>
                  <a:gd name="connsiteY1771" fmla="*/ 367006 h 3287563"/>
                  <a:gd name="connsiteX1772" fmla="*/ 176119 w 3329862"/>
                  <a:gd name="connsiteY1772" fmla="*/ 387895 h 3287563"/>
                  <a:gd name="connsiteX1773" fmla="*/ 163154 w 3329862"/>
                  <a:gd name="connsiteY1773" fmla="*/ 408784 h 3287563"/>
                  <a:gd name="connsiteX1774" fmla="*/ 139023 w 3329862"/>
                  <a:gd name="connsiteY1774" fmla="*/ 450563 h 3287563"/>
                  <a:gd name="connsiteX1775" fmla="*/ 109489 w 3329862"/>
                  <a:gd name="connsiteY1775" fmla="*/ 499545 h 3287563"/>
                  <a:gd name="connsiteX1776" fmla="*/ 100485 w 3329862"/>
                  <a:gd name="connsiteY1776" fmla="*/ 519715 h 3287563"/>
                  <a:gd name="connsiteX1777" fmla="*/ 97604 w 3329862"/>
                  <a:gd name="connsiteY1777" fmla="*/ 526197 h 3287563"/>
                  <a:gd name="connsiteX1778" fmla="*/ 94723 w 3329862"/>
                  <a:gd name="connsiteY1778" fmla="*/ 533040 h 3287563"/>
                  <a:gd name="connsiteX1779" fmla="*/ 88960 w 3329862"/>
                  <a:gd name="connsiteY1779" fmla="*/ 547807 h 3287563"/>
                  <a:gd name="connsiteX1780" fmla="*/ 82837 w 3329862"/>
                  <a:gd name="connsiteY1780" fmla="*/ 563294 h 3287563"/>
                  <a:gd name="connsiteX1781" fmla="*/ 77435 w 3329862"/>
                  <a:gd name="connsiteY1781" fmla="*/ 578781 h 3287563"/>
                  <a:gd name="connsiteX1782" fmla="*/ 72393 w 3329862"/>
                  <a:gd name="connsiteY1782" fmla="*/ 593908 h 3287563"/>
                  <a:gd name="connsiteX1783" fmla="*/ 70232 w 3329862"/>
                  <a:gd name="connsiteY1783" fmla="*/ 601111 h 3287563"/>
                  <a:gd name="connsiteX1784" fmla="*/ 68431 w 3329862"/>
                  <a:gd name="connsiteY1784" fmla="*/ 607954 h 3287563"/>
                  <a:gd name="connsiteX1785" fmla="*/ 70952 w 3329862"/>
                  <a:gd name="connsiteY1785" fmla="*/ 605793 h 3287563"/>
                  <a:gd name="connsiteX1786" fmla="*/ 83558 w 3329862"/>
                  <a:gd name="connsiteY1786" fmla="*/ 571218 h 3287563"/>
                  <a:gd name="connsiteX1787" fmla="*/ 78155 w 3329862"/>
                  <a:gd name="connsiteY1787" fmla="*/ 588506 h 3287563"/>
                  <a:gd name="connsiteX1788" fmla="*/ 71672 w 3329862"/>
                  <a:gd name="connsiteY1788" fmla="*/ 609035 h 3287563"/>
                  <a:gd name="connsiteX1789" fmla="*/ 57986 w 3329862"/>
                  <a:gd name="connsiteY1789" fmla="*/ 658737 h 3287563"/>
                  <a:gd name="connsiteX1790" fmla="*/ 66630 w 3329862"/>
                  <a:gd name="connsiteY1790" fmla="*/ 621280 h 3287563"/>
                  <a:gd name="connsiteX1791" fmla="*/ 60867 w 3329862"/>
                  <a:gd name="connsiteY1791" fmla="*/ 638928 h 3287563"/>
                  <a:gd name="connsiteX1792" fmla="*/ 56185 w 3329862"/>
                  <a:gd name="connsiteY1792" fmla="*/ 656576 h 3287563"/>
                  <a:gd name="connsiteX1793" fmla="*/ 52224 w 3329862"/>
                  <a:gd name="connsiteY1793" fmla="*/ 672784 h 3287563"/>
                  <a:gd name="connsiteX1794" fmla="*/ 50423 w 3329862"/>
                  <a:gd name="connsiteY1794" fmla="*/ 679987 h 3287563"/>
                  <a:gd name="connsiteX1795" fmla="*/ 48982 w 3329862"/>
                  <a:gd name="connsiteY1795" fmla="*/ 686110 h 3287563"/>
                  <a:gd name="connsiteX1796" fmla="*/ 42859 w 3329862"/>
                  <a:gd name="connsiteY1796" fmla="*/ 722486 h 3287563"/>
                  <a:gd name="connsiteX1797" fmla="*/ 45020 w 3329862"/>
                  <a:gd name="connsiteY1797" fmla="*/ 713842 h 3287563"/>
                  <a:gd name="connsiteX1798" fmla="*/ 42859 w 3329862"/>
                  <a:gd name="connsiteY1798" fmla="*/ 734371 h 3287563"/>
                  <a:gd name="connsiteX1799" fmla="*/ 41059 w 3329862"/>
                  <a:gd name="connsiteY1799" fmla="*/ 754901 h 3287563"/>
                  <a:gd name="connsiteX1800" fmla="*/ 45741 w 3329862"/>
                  <a:gd name="connsiteY1800" fmla="*/ 730770 h 3287563"/>
                  <a:gd name="connsiteX1801" fmla="*/ 39978 w 3329862"/>
                  <a:gd name="connsiteY1801" fmla="*/ 784074 h 3287563"/>
                  <a:gd name="connsiteX1802" fmla="*/ 42499 w 3329862"/>
                  <a:gd name="connsiteY1802" fmla="*/ 763905 h 3287563"/>
                  <a:gd name="connsiteX1803" fmla="*/ 46101 w 3329862"/>
                  <a:gd name="connsiteY1803" fmla="*/ 744096 h 3287563"/>
                  <a:gd name="connsiteX1804" fmla="*/ 43940 w 3329862"/>
                  <a:gd name="connsiteY1804" fmla="*/ 762824 h 3287563"/>
                  <a:gd name="connsiteX1805" fmla="*/ 42139 w 3329862"/>
                  <a:gd name="connsiteY1805" fmla="*/ 784434 h 3287563"/>
                  <a:gd name="connsiteX1806" fmla="*/ 41419 w 3329862"/>
                  <a:gd name="connsiteY1806" fmla="*/ 802442 h 3287563"/>
                  <a:gd name="connsiteX1807" fmla="*/ 46821 w 3329862"/>
                  <a:gd name="connsiteY1807" fmla="*/ 746977 h 3287563"/>
                  <a:gd name="connsiteX1808" fmla="*/ 49702 w 3329862"/>
                  <a:gd name="connsiteY1808" fmla="*/ 723927 h 3287563"/>
                  <a:gd name="connsiteX1809" fmla="*/ 53304 w 3329862"/>
                  <a:gd name="connsiteY1809" fmla="*/ 702317 h 3287563"/>
                  <a:gd name="connsiteX1810" fmla="*/ 56906 w 3329862"/>
                  <a:gd name="connsiteY1810" fmla="*/ 681067 h 3287563"/>
                  <a:gd name="connsiteX1811" fmla="*/ 61948 w 3329862"/>
                  <a:gd name="connsiteY1811" fmla="*/ 659458 h 3287563"/>
                  <a:gd name="connsiteX1812" fmla="*/ 64469 w 3329862"/>
                  <a:gd name="connsiteY1812" fmla="*/ 647932 h 3287563"/>
                  <a:gd name="connsiteX1813" fmla="*/ 65910 w 3329862"/>
                  <a:gd name="connsiteY1813" fmla="*/ 642170 h 3287563"/>
                  <a:gd name="connsiteX1814" fmla="*/ 67711 w 3329862"/>
                  <a:gd name="connsiteY1814" fmla="*/ 636047 h 3287563"/>
                  <a:gd name="connsiteX1815" fmla="*/ 74914 w 3329862"/>
                  <a:gd name="connsiteY1815" fmla="*/ 609755 h 3287563"/>
                  <a:gd name="connsiteX1816" fmla="*/ 64829 w 3329862"/>
                  <a:gd name="connsiteY1816" fmla="*/ 639649 h 3287563"/>
                  <a:gd name="connsiteX1817" fmla="*/ 87159 w 3329862"/>
                  <a:gd name="connsiteY1817" fmla="*/ 571218 h 3287563"/>
                  <a:gd name="connsiteX1818" fmla="*/ 89320 w 3329862"/>
                  <a:gd name="connsiteY1818" fmla="*/ 565815 h 3287563"/>
                  <a:gd name="connsiteX1819" fmla="*/ 91841 w 3329862"/>
                  <a:gd name="connsiteY1819" fmla="*/ 560053 h 3287563"/>
                  <a:gd name="connsiteX1820" fmla="*/ 97964 w 3329862"/>
                  <a:gd name="connsiteY1820" fmla="*/ 546006 h 3287563"/>
                  <a:gd name="connsiteX1821" fmla="*/ 106608 w 3329862"/>
                  <a:gd name="connsiteY1821" fmla="*/ 526197 h 3287563"/>
                  <a:gd name="connsiteX1822" fmla="*/ 119574 w 3329862"/>
                  <a:gd name="connsiteY1822" fmla="*/ 498105 h 3287563"/>
                  <a:gd name="connsiteX1823" fmla="*/ 127137 w 3329862"/>
                  <a:gd name="connsiteY1823" fmla="*/ 481897 h 3287563"/>
                  <a:gd name="connsiteX1824" fmla="*/ 136862 w 3329862"/>
                  <a:gd name="connsiteY1824" fmla="*/ 462089 h 3287563"/>
                  <a:gd name="connsiteX1825" fmla="*/ 142624 w 3329862"/>
                  <a:gd name="connsiteY1825" fmla="*/ 451644 h 3287563"/>
                  <a:gd name="connsiteX1826" fmla="*/ 148747 w 3329862"/>
                  <a:gd name="connsiteY1826" fmla="*/ 440839 h 3287563"/>
                  <a:gd name="connsiteX1827" fmla="*/ 154870 w 3329862"/>
                  <a:gd name="connsiteY1827" fmla="*/ 430034 h 3287563"/>
                  <a:gd name="connsiteX1828" fmla="*/ 160993 w 3329862"/>
                  <a:gd name="connsiteY1828" fmla="*/ 419589 h 3287563"/>
                  <a:gd name="connsiteX1829" fmla="*/ 173238 w 3329862"/>
                  <a:gd name="connsiteY1829" fmla="*/ 400501 h 3287563"/>
                  <a:gd name="connsiteX1830" fmla="*/ 178641 w 3329862"/>
                  <a:gd name="connsiteY1830" fmla="*/ 391857 h 3287563"/>
                  <a:gd name="connsiteX1831" fmla="*/ 183683 w 3329862"/>
                  <a:gd name="connsiteY1831" fmla="*/ 384654 h 3287563"/>
                  <a:gd name="connsiteX1832" fmla="*/ 193047 w 3329862"/>
                  <a:gd name="connsiteY1832" fmla="*/ 368806 h 3287563"/>
                  <a:gd name="connsiteX1833" fmla="*/ 196649 w 3329862"/>
                  <a:gd name="connsiteY1833" fmla="*/ 365205 h 3287563"/>
                  <a:gd name="connsiteX1834" fmla="*/ 203132 w 3329862"/>
                  <a:gd name="connsiteY1834" fmla="*/ 356561 h 3287563"/>
                  <a:gd name="connsiteX1835" fmla="*/ 212136 w 3329862"/>
                  <a:gd name="connsiteY1835" fmla="*/ 345396 h 3287563"/>
                  <a:gd name="connsiteX1836" fmla="*/ 253554 w 3329862"/>
                  <a:gd name="connsiteY1836" fmla="*/ 296054 h 3287563"/>
                  <a:gd name="connsiteX1837" fmla="*/ 279126 w 3329862"/>
                  <a:gd name="connsiteY1837" fmla="*/ 267241 h 3287563"/>
                  <a:gd name="connsiteX1838" fmla="*/ 295693 w 3329862"/>
                  <a:gd name="connsiteY1838" fmla="*/ 250673 h 3287563"/>
                  <a:gd name="connsiteX1839" fmla="*/ 303977 w 3329862"/>
                  <a:gd name="connsiteY1839" fmla="*/ 242389 h 3287563"/>
                  <a:gd name="connsiteX1840" fmla="*/ 312261 w 3329862"/>
                  <a:gd name="connsiteY1840" fmla="*/ 234826 h 3287563"/>
                  <a:gd name="connsiteX1841" fmla="*/ 336392 w 3329862"/>
                  <a:gd name="connsiteY1841" fmla="*/ 212856 h 3287563"/>
                  <a:gd name="connsiteX1842" fmla="*/ 334591 w 3329862"/>
                  <a:gd name="connsiteY1842" fmla="*/ 212856 h 3287563"/>
                  <a:gd name="connsiteX1843" fmla="*/ 316223 w 3329862"/>
                  <a:gd name="connsiteY1843" fmla="*/ 229063 h 3287563"/>
                  <a:gd name="connsiteX1844" fmla="*/ 297134 w 3329862"/>
                  <a:gd name="connsiteY1844" fmla="*/ 246711 h 3287563"/>
                  <a:gd name="connsiteX1845" fmla="*/ 263999 w 3329862"/>
                  <a:gd name="connsiteY1845" fmla="*/ 278406 h 3287563"/>
                  <a:gd name="connsiteX1846" fmla="*/ 274084 w 3329862"/>
                  <a:gd name="connsiteY1846" fmla="*/ 267601 h 3287563"/>
                  <a:gd name="connsiteX1847" fmla="*/ 284528 w 3329862"/>
                  <a:gd name="connsiteY1847" fmla="*/ 257156 h 3287563"/>
                  <a:gd name="connsiteX1848" fmla="*/ 305778 w 3329862"/>
                  <a:gd name="connsiteY1848" fmla="*/ 236627 h 3287563"/>
                  <a:gd name="connsiteX1849" fmla="*/ 276605 w 3329862"/>
                  <a:gd name="connsiteY1849" fmla="*/ 262198 h 3287563"/>
                  <a:gd name="connsiteX1850" fmla="*/ 280927 w 3329862"/>
                  <a:gd name="connsiteY1850" fmla="*/ 253915 h 3287563"/>
                  <a:gd name="connsiteX1851" fmla="*/ 13326 w 3329862"/>
                  <a:gd name="connsiteY1851" fmla="*/ 1514483 h 3287563"/>
                  <a:gd name="connsiteX1852" fmla="*/ 13326 w 3329862"/>
                  <a:gd name="connsiteY1852" fmla="*/ 1516644 h 3287563"/>
                  <a:gd name="connsiteX1853" fmla="*/ 13326 w 3329862"/>
                  <a:gd name="connsiteY1853" fmla="*/ 1514123 h 3287563"/>
                  <a:gd name="connsiteX1854" fmla="*/ 13326 w 3329862"/>
                  <a:gd name="connsiteY1854" fmla="*/ 1514123 h 3287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Lst>
                <a:rect l="l" t="t" r="r" b="b"/>
                <a:pathLst>
                  <a:path w="3329862" h="3287563">
                    <a:moveTo>
                      <a:pt x="49342" y="2190148"/>
                    </a:moveTo>
                    <a:cubicBezTo>
                      <a:pt x="50423" y="2195551"/>
                      <a:pt x="51503" y="2201313"/>
                      <a:pt x="52584" y="2207076"/>
                    </a:cubicBezTo>
                    <a:lnTo>
                      <a:pt x="50423" y="2198432"/>
                    </a:lnTo>
                    <a:cubicBezTo>
                      <a:pt x="51503" y="2205635"/>
                      <a:pt x="53304" y="2212839"/>
                      <a:pt x="54745" y="2220042"/>
                    </a:cubicBezTo>
                    <a:lnTo>
                      <a:pt x="59427" y="2241652"/>
                    </a:lnTo>
                    <a:cubicBezTo>
                      <a:pt x="60507" y="2247054"/>
                      <a:pt x="62668" y="2252456"/>
                      <a:pt x="64469" y="2259299"/>
                    </a:cubicBezTo>
                    <a:cubicBezTo>
                      <a:pt x="63749" y="2256418"/>
                      <a:pt x="63028" y="2254617"/>
                      <a:pt x="62308" y="2253177"/>
                    </a:cubicBezTo>
                    <a:cubicBezTo>
                      <a:pt x="63389" y="2257859"/>
                      <a:pt x="64829" y="2262541"/>
                      <a:pt x="65910" y="2266863"/>
                    </a:cubicBezTo>
                    <a:cubicBezTo>
                      <a:pt x="67350" y="2271185"/>
                      <a:pt x="68791" y="2276227"/>
                      <a:pt x="70592" y="2281630"/>
                    </a:cubicBezTo>
                    <a:cubicBezTo>
                      <a:pt x="72393" y="2287032"/>
                      <a:pt x="74914" y="2293155"/>
                      <a:pt x="77075" y="2299638"/>
                    </a:cubicBezTo>
                    <a:cubicBezTo>
                      <a:pt x="79236" y="2306121"/>
                      <a:pt x="81757" y="2312604"/>
                      <a:pt x="84278" y="2319807"/>
                    </a:cubicBezTo>
                    <a:cubicBezTo>
                      <a:pt x="86799" y="2326650"/>
                      <a:pt x="90041" y="2333493"/>
                      <a:pt x="92562" y="2340336"/>
                    </a:cubicBezTo>
                    <a:cubicBezTo>
                      <a:pt x="95443" y="2347179"/>
                      <a:pt x="98324" y="2354022"/>
                      <a:pt x="100846" y="2360505"/>
                    </a:cubicBezTo>
                    <a:cubicBezTo>
                      <a:pt x="103727" y="2366988"/>
                      <a:pt x="106608" y="2372751"/>
                      <a:pt x="109489" y="2378513"/>
                    </a:cubicBezTo>
                    <a:cubicBezTo>
                      <a:pt x="112011" y="2383916"/>
                      <a:pt x="114532" y="2389318"/>
                      <a:pt x="116693" y="2393640"/>
                    </a:cubicBezTo>
                    <a:cubicBezTo>
                      <a:pt x="118854" y="2397962"/>
                      <a:pt x="121015" y="2401564"/>
                      <a:pt x="122455" y="2404445"/>
                    </a:cubicBezTo>
                    <a:cubicBezTo>
                      <a:pt x="126417" y="2411648"/>
                      <a:pt x="130739" y="2419572"/>
                      <a:pt x="134701" y="2427495"/>
                    </a:cubicBezTo>
                    <a:cubicBezTo>
                      <a:pt x="139023" y="2435419"/>
                      <a:pt x="143705" y="2442982"/>
                      <a:pt x="148027" y="2450546"/>
                    </a:cubicBezTo>
                    <a:cubicBezTo>
                      <a:pt x="156671" y="2466033"/>
                      <a:pt x="166035" y="2479719"/>
                      <a:pt x="172878" y="2490524"/>
                    </a:cubicBezTo>
                    <a:cubicBezTo>
                      <a:pt x="169637" y="2485482"/>
                      <a:pt x="166035" y="2480079"/>
                      <a:pt x="162793" y="2475037"/>
                    </a:cubicBezTo>
                    <a:cubicBezTo>
                      <a:pt x="159552" y="2469994"/>
                      <a:pt x="155950" y="2464952"/>
                      <a:pt x="153789" y="2460990"/>
                    </a:cubicBezTo>
                    <a:cubicBezTo>
                      <a:pt x="148747" y="2452707"/>
                      <a:pt x="145866" y="2448025"/>
                      <a:pt x="147667" y="2452347"/>
                    </a:cubicBezTo>
                    <a:cubicBezTo>
                      <a:pt x="150548" y="2457749"/>
                      <a:pt x="153069" y="2462791"/>
                      <a:pt x="155950" y="2467473"/>
                    </a:cubicBezTo>
                    <a:cubicBezTo>
                      <a:pt x="158832" y="2472156"/>
                      <a:pt x="161353" y="2476478"/>
                      <a:pt x="164234" y="2481160"/>
                    </a:cubicBezTo>
                    <a:cubicBezTo>
                      <a:pt x="169637" y="2489803"/>
                      <a:pt x="174319" y="2498807"/>
                      <a:pt x="180802" y="2508172"/>
                    </a:cubicBezTo>
                    <a:cubicBezTo>
                      <a:pt x="184043" y="2512854"/>
                      <a:pt x="187285" y="2517536"/>
                      <a:pt x="190886" y="2522938"/>
                    </a:cubicBezTo>
                    <a:cubicBezTo>
                      <a:pt x="192687" y="2525460"/>
                      <a:pt x="194488" y="2528341"/>
                      <a:pt x="196649" y="2530862"/>
                    </a:cubicBezTo>
                    <a:cubicBezTo>
                      <a:pt x="198450" y="2533743"/>
                      <a:pt x="200971" y="2536264"/>
                      <a:pt x="203132" y="2539146"/>
                    </a:cubicBezTo>
                    <a:cubicBezTo>
                      <a:pt x="207814" y="2544908"/>
                      <a:pt x="212856" y="2551031"/>
                      <a:pt x="218259" y="2557874"/>
                    </a:cubicBezTo>
                    <a:cubicBezTo>
                      <a:pt x="219699" y="2559675"/>
                      <a:pt x="221140" y="2561116"/>
                      <a:pt x="222580" y="2562917"/>
                    </a:cubicBezTo>
                    <a:cubicBezTo>
                      <a:pt x="224021" y="2564717"/>
                      <a:pt x="225822" y="2566518"/>
                      <a:pt x="227263" y="2567959"/>
                    </a:cubicBezTo>
                    <a:cubicBezTo>
                      <a:pt x="230504" y="2571560"/>
                      <a:pt x="233745" y="2575162"/>
                      <a:pt x="237347" y="2579124"/>
                    </a:cubicBezTo>
                    <a:cubicBezTo>
                      <a:pt x="231945" y="2573001"/>
                      <a:pt x="226542" y="2566878"/>
                      <a:pt x="221500" y="2560395"/>
                    </a:cubicBezTo>
                    <a:lnTo>
                      <a:pt x="206373" y="2541307"/>
                    </a:lnTo>
                    <a:lnTo>
                      <a:pt x="224021" y="2562556"/>
                    </a:lnTo>
                    <a:lnTo>
                      <a:pt x="242750" y="2582725"/>
                    </a:lnTo>
                    <a:cubicBezTo>
                      <a:pt x="248872" y="2589568"/>
                      <a:pt x="255355" y="2596051"/>
                      <a:pt x="261838" y="2602534"/>
                    </a:cubicBezTo>
                    <a:lnTo>
                      <a:pt x="271563" y="2612259"/>
                    </a:lnTo>
                    <a:cubicBezTo>
                      <a:pt x="274804" y="2615500"/>
                      <a:pt x="278045" y="2618742"/>
                      <a:pt x="281647" y="2621623"/>
                    </a:cubicBezTo>
                    <a:cubicBezTo>
                      <a:pt x="288490" y="2628466"/>
                      <a:pt x="289211" y="2629547"/>
                      <a:pt x="286329" y="2627386"/>
                    </a:cubicBezTo>
                    <a:cubicBezTo>
                      <a:pt x="283448" y="2625225"/>
                      <a:pt x="276965" y="2619462"/>
                      <a:pt x="270122" y="2612259"/>
                    </a:cubicBezTo>
                    <a:cubicBezTo>
                      <a:pt x="262919" y="2605055"/>
                      <a:pt x="254635" y="2596772"/>
                      <a:pt x="247432" y="2589208"/>
                    </a:cubicBezTo>
                    <a:cubicBezTo>
                      <a:pt x="240589" y="2581645"/>
                      <a:pt x="234466" y="2575162"/>
                      <a:pt x="231945" y="2572281"/>
                    </a:cubicBezTo>
                    <a:cubicBezTo>
                      <a:pt x="288490" y="2636750"/>
                      <a:pt x="342154" y="2684291"/>
                      <a:pt x="376010" y="2705181"/>
                    </a:cubicBezTo>
                    <a:cubicBezTo>
                      <a:pt x="377810" y="2707342"/>
                      <a:pt x="379971" y="2710583"/>
                      <a:pt x="387895" y="2717426"/>
                    </a:cubicBezTo>
                    <a:cubicBezTo>
                      <a:pt x="389696" y="2719227"/>
                      <a:pt x="392217" y="2721028"/>
                      <a:pt x="394738" y="2723189"/>
                    </a:cubicBezTo>
                    <a:cubicBezTo>
                      <a:pt x="397619" y="2725350"/>
                      <a:pt x="400501" y="2727511"/>
                      <a:pt x="404463" y="2730032"/>
                    </a:cubicBezTo>
                    <a:cubicBezTo>
                      <a:pt x="408064" y="2732553"/>
                      <a:pt x="412386" y="2735434"/>
                      <a:pt x="417068" y="2738316"/>
                    </a:cubicBezTo>
                    <a:cubicBezTo>
                      <a:pt x="421750" y="2741557"/>
                      <a:pt x="427153" y="2745159"/>
                      <a:pt x="433276" y="2748400"/>
                    </a:cubicBezTo>
                    <a:cubicBezTo>
                      <a:pt x="431115" y="2746960"/>
                      <a:pt x="429314" y="2745879"/>
                      <a:pt x="427873" y="2744799"/>
                    </a:cubicBezTo>
                    <a:cubicBezTo>
                      <a:pt x="426432" y="2743718"/>
                      <a:pt x="425352" y="2742998"/>
                      <a:pt x="424632" y="2742277"/>
                    </a:cubicBezTo>
                    <a:cubicBezTo>
                      <a:pt x="423191" y="2741197"/>
                      <a:pt x="422831" y="2740837"/>
                      <a:pt x="423191" y="2740837"/>
                    </a:cubicBezTo>
                    <a:cubicBezTo>
                      <a:pt x="423911" y="2740837"/>
                      <a:pt x="427873" y="2743358"/>
                      <a:pt x="431835" y="2745519"/>
                    </a:cubicBezTo>
                    <a:cubicBezTo>
                      <a:pt x="440119" y="2749841"/>
                      <a:pt x="449123" y="2754883"/>
                      <a:pt x="435436" y="2745519"/>
                    </a:cubicBezTo>
                    <a:cubicBezTo>
                      <a:pt x="439758" y="2747680"/>
                      <a:pt x="445161" y="2750921"/>
                      <a:pt x="451284" y="2754163"/>
                    </a:cubicBezTo>
                    <a:cubicBezTo>
                      <a:pt x="457406" y="2757404"/>
                      <a:pt x="463529" y="2761366"/>
                      <a:pt x="469652" y="2764608"/>
                    </a:cubicBezTo>
                    <a:cubicBezTo>
                      <a:pt x="481897" y="2771090"/>
                      <a:pt x="491982" y="2776493"/>
                      <a:pt x="493783" y="2776493"/>
                    </a:cubicBezTo>
                    <a:lnTo>
                      <a:pt x="488741" y="2774692"/>
                    </a:lnTo>
                    <a:cubicBezTo>
                      <a:pt x="531240" y="2797022"/>
                      <a:pt x="561493" y="2808187"/>
                      <a:pt x="585264" y="2815390"/>
                    </a:cubicBezTo>
                    <a:cubicBezTo>
                      <a:pt x="591387" y="2817191"/>
                      <a:pt x="596789" y="2818632"/>
                      <a:pt x="602192" y="2820433"/>
                    </a:cubicBezTo>
                    <a:cubicBezTo>
                      <a:pt x="604713" y="2821153"/>
                      <a:pt x="607594" y="2821873"/>
                      <a:pt x="610115" y="2822594"/>
                    </a:cubicBezTo>
                    <a:cubicBezTo>
                      <a:pt x="612636" y="2823314"/>
                      <a:pt x="615158" y="2823674"/>
                      <a:pt x="617679" y="2824394"/>
                    </a:cubicBezTo>
                    <a:cubicBezTo>
                      <a:pt x="627763" y="2826555"/>
                      <a:pt x="637127" y="2828716"/>
                      <a:pt x="646852" y="2831238"/>
                    </a:cubicBezTo>
                    <a:cubicBezTo>
                      <a:pt x="660898" y="2834479"/>
                      <a:pt x="673864" y="2837360"/>
                      <a:pt x="686110" y="2840242"/>
                    </a:cubicBezTo>
                    <a:cubicBezTo>
                      <a:pt x="698355" y="2842763"/>
                      <a:pt x="710241" y="2844563"/>
                      <a:pt x="721045" y="2846725"/>
                    </a:cubicBezTo>
                    <a:cubicBezTo>
                      <a:pt x="723927" y="2847085"/>
                      <a:pt x="726448" y="2847805"/>
                      <a:pt x="729329" y="2848165"/>
                    </a:cubicBezTo>
                    <a:cubicBezTo>
                      <a:pt x="732210" y="2848165"/>
                      <a:pt x="734732" y="2848885"/>
                      <a:pt x="737253" y="2849246"/>
                    </a:cubicBezTo>
                    <a:cubicBezTo>
                      <a:pt x="742655" y="2849966"/>
                      <a:pt x="747697" y="2850686"/>
                      <a:pt x="752740" y="2851407"/>
                    </a:cubicBezTo>
                    <a:cubicBezTo>
                      <a:pt x="757782" y="2852127"/>
                      <a:pt x="762824" y="2852847"/>
                      <a:pt x="767867" y="2853207"/>
                    </a:cubicBezTo>
                    <a:cubicBezTo>
                      <a:pt x="772909" y="2853928"/>
                      <a:pt x="777591" y="2853928"/>
                      <a:pt x="782633" y="2854288"/>
                    </a:cubicBezTo>
                    <a:cubicBezTo>
                      <a:pt x="792358" y="2855008"/>
                      <a:pt x="802082" y="2855729"/>
                      <a:pt x="811806" y="2856449"/>
                    </a:cubicBezTo>
                    <a:cubicBezTo>
                      <a:pt x="821531" y="2856449"/>
                      <a:pt x="831255" y="2857169"/>
                      <a:pt x="840979" y="2857169"/>
                    </a:cubicBezTo>
                    <a:cubicBezTo>
                      <a:pt x="850704" y="2857529"/>
                      <a:pt x="861149" y="2857169"/>
                      <a:pt x="871953" y="2857169"/>
                    </a:cubicBezTo>
                    <a:cubicBezTo>
                      <a:pt x="882758" y="2857169"/>
                      <a:pt x="893923" y="2857169"/>
                      <a:pt x="905449" y="2857169"/>
                    </a:cubicBezTo>
                    <a:cubicBezTo>
                      <a:pt x="909050" y="2858250"/>
                      <a:pt x="934982" y="2861491"/>
                      <a:pt x="972799" y="2861491"/>
                    </a:cubicBezTo>
                    <a:cubicBezTo>
                      <a:pt x="990447" y="2860051"/>
                      <a:pt x="1075805" y="2859330"/>
                      <a:pt x="1084449" y="2857169"/>
                    </a:cubicBezTo>
                    <a:cubicBezTo>
                      <a:pt x="1016739" y="2856449"/>
                      <a:pt x="1028984" y="2858970"/>
                      <a:pt x="988646" y="2859330"/>
                    </a:cubicBezTo>
                    <a:cubicBezTo>
                      <a:pt x="954791" y="2857169"/>
                      <a:pt x="985765" y="2857169"/>
                      <a:pt x="939664" y="2856089"/>
                    </a:cubicBezTo>
                    <a:cubicBezTo>
                      <a:pt x="976761" y="2856809"/>
                      <a:pt x="1107500" y="2855008"/>
                      <a:pt x="1148198" y="2856809"/>
                    </a:cubicBezTo>
                    <a:lnTo>
                      <a:pt x="1133792" y="2856809"/>
                    </a:lnTo>
                    <a:cubicBezTo>
                      <a:pt x="1198621" y="2858250"/>
                      <a:pt x="1211227" y="2863292"/>
                      <a:pt x="1319275" y="2860411"/>
                    </a:cubicBezTo>
                    <a:lnTo>
                      <a:pt x="1370778" y="2859330"/>
                    </a:lnTo>
                    <a:cubicBezTo>
                      <a:pt x="1368257" y="2859330"/>
                      <a:pt x="1367897" y="2859690"/>
                      <a:pt x="1366817" y="2860051"/>
                    </a:cubicBezTo>
                    <a:cubicBezTo>
                      <a:pt x="1451455" y="2860051"/>
                      <a:pt x="1428404" y="2862572"/>
                      <a:pt x="1521687" y="2860771"/>
                    </a:cubicBezTo>
                    <a:cubicBezTo>
                      <a:pt x="1514483" y="2860771"/>
                      <a:pt x="1519165" y="2861131"/>
                      <a:pt x="1511602" y="2861131"/>
                    </a:cubicBezTo>
                    <a:cubicBezTo>
                      <a:pt x="1564906" y="2862212"/>
                      <a:pt x="1618570" y="2860051"/>
                      <a:pt x="1658548" y="2859330"/>
                    </a:cubicBezTo>
                    <a:cubicBezTo>
                      <a:pt x="1683039" y="2861131"/>
                      <a:pt x="1652786" y="2861131"/>
                      <a:pt x="1637659" y="2862212"/>
                    </a:cubicBezTo>
                    <a:cubicBezTo>
                      <a:pt x="1731301" y="2862932"/>
                      <a:pt x="1832147" y="2860051"/>
                      <a:pt x="1890133" y="2857890"/>
                    </a:cubicBezTo>
                    <a:lnTo>
                      <a:pt x="1950280" y="2858970"/>
                    </a:lnTo>
                    <a:cubicBezTo>
                      <a:pt x="1914624" y="2859690"/>
                      <a:pt x="1870684" y="2861491"/>
                      <a:pt x="1881849" y="2862572"/>
                    </a:cubicBezTo>
                    <a:cubicBezTo>
                      <a:pt x="1914984" y="2862572"/>
                      <a:pt x="1908501" y="2861491"/>
                      <a:pt x="1955322" y="2861851"/>
                    </a:cubicBezTo>
                    <a:cubicBezTo>
                      <a:pt x="1947399" y="2862932"/>
                      <a:pt x="1927590" y="2864012"/>
                      <a:pt x="1905620" y="2865453"/>
                    </a:cubicBezTo>
                    <a:cubicBezTo>
                      <a:pt x="1954242" y="2866533"/>
                      <a:pt x="1959644" y="2865453"/>
                      <a:pt x="1961445" y="2864733"/>
                    </a:cubicBezTo>
                    <a:cubicBezTo>
                      <a:pt x="1962165" y="2864733"/>
                      <a:pt x="1962165" y="2864012"/>
                      <a:pt x="1966487" y="2864372"/>
                    </a:cubicBezTo>
                    <a:cubicBezTo>
                      <a:pt x="1968648" y="2864372"/>
                      <a:pt x="1971530" y="2865093"/>
                      <a:pt x="1975851" y="2866894"/>
                    </a:cubicBezTo>
                    <a:cubicBezTo>
                      <a:pt x="1980173" y="2868694"/>
                      <a:pt x="1985936" y="2871576"/>
                      <a:pt x="1991339" y="2878059"/>
                    </a:cubicBezTo>
                    <a:cubicBezTo>
                      <a:pt x="1993860" y="2880580"/>
                      <a:pt x="1996021" y="2883821"/>
                      <a:pt x="1997821" y="2886342"/>
                    </a:cubicBezTo>
                    <a:cubicBezTo>
                      <a:pt x="1999622" y="2889224"/>
                      <a:pt x="2001423" y="2891745"/>
                      <a:pt x="2003224" y="2894266"/>
                    </a:cubicBezTo>
                    <a:cubicBezTo>
                      <a:pt x="2006465" y="2899308"/>
                      <a:pt x="2009707" y="2903270"/>
                      <a:pt x="2012228" y="2906872"/>
                    </a:cubicBezTo>
                    <a:cubicBezTo>
                      <a:pt x="2017630" y="2913715"/>
                      <a:pt x="2021232" y="2917677"/>
                      <a:pt x="2022673" y="2918397"/>
                    </a:cubicBezTo>
                    <a:lnTo>
                      <a:pt x="2030236" y="2929922"/>
                    </a:lnTo>
                    <a:lnTo>
                      <a:pt x="2038160" y="2941087"/>
                    </a:lnTo>
                    <a:cubicBezTo>
                      <a:pt x="2043562" y="2948651"/>
                      <a:pt x="2048604" y="2956214"/>
                      <a:pt x="2054367" y="2963417"/>
                    </a:cubicBezTo>
                    <a:cubicBezTo>
                      <a:pt x="2055808" y="2964498"/>
                      <a:pt x="2059409" y="2968459"/>
                      <a:pt x="2064452" y="2974582"/>
                    </a:cubicBezTo>
                    <a:cubicBezTo>
                      <a:pt x="2069494" y="2980705"/>
                      <a:pt x="2076697" y="2988268"/>
                      <a:pt x="2084260" y="2997272"/>
                    </a:cubicBezTo>
                    <a:cubicBezTo>
                      <a:pt x="2086061" y="2999433"/>
                      <a:pt x="2088222" y="3001594"/>
                      <a:pt x="2090023" y="3004116"/>
                    </a:cubicBezTo>
                    <a:cubicBezTo>
                      <a:pt x="2092184" y="3006277"/>
                      <a:pt x="2094345" y="3008437"/>
                      <a:pt x="2096506" y="3010959"/>
                    </a:cubicBezTo>
                    <a:cubicBezTo>
                      <a:pt x="2100828" y="3015641"/>
                      <a:pt x="2105150" y="3020323"/>
                      <a:pt x="2109472" y="3025005"/>
                    </a:cubicBezTo>
                    <a:cubicBezTo>
                      <a:pt x="2118116" y="3034369"/>
                      <a:pt x="2127480" y="3043013"/>
                      <a:pt x="2135043" y="3050937"/>
                    </a:cubicBezTo>
                    <a:cubicBezTo>
                      <a:pt x="2139365" y="3054178"/>
                      <a:pt x="2110912" y="3024645"/>
                      <a:pt x="2099387" y="3012039"/>
                    </a:cubicBezTo>
                    <a:cubicBezTo>
                      <a:pt x="2102629" y="3013840"/>
                      <a:pt x="2135043" y="3048055"/>
                      <a:pt x="2157734" y="3067864"/>
                    </a:cubicBezTo>
                    <a:cubicBezTo>
                      <a:pt x="2160255" y="3073267"/>
                      <a:pt x="2197712" y="3106042"/>
                      <a:pt x="2233008" y="3132333"/>
                    </a:cubicBezTo>
                    <a:cubicBezTo>
                      <a:pt x="2242012" y="3138816"/>
                      <a:pt x="2250295" y="3144939"/>
                      <a:pt x="2258219" y="3150702"/>
                    </a:cubicBezTo>
                    <a:cubicBezTo>
                      <a:pt x="2266143" y="3156104"/>
                      <a:pt x="2272986" y="3160786"/>
                      <a:pt x="2278028" y="3164388"/>
                    </a:cubicBezTo>
                    <a:cubicBezTo>
                      <a:pt x="2288473" y="3171591"/>
                      <a:pt x="2292434" y="3174833"/>
                      <a:pt x="2284151" y="3170871"/>
                    </a:cubicBezTo>
                    <a:cubicBezTo>
                      <a:pt x="2287392" y="3173032"/>
                      <a:pt x="2290634" y="3175193"/>
                      <a:pt x="2293875" y="3176994"/>
                    </a:cubicBezTo>
                    <a:cubicBezTo>
                      <a:pt x="2297117" y="3179155"/>
                      <a:pt x="2300358" y="3180955"/>
                      <a:pt x="2303960" y="3183116"/>
                    </a:cubicBezTo>
                    <a:cubicBezTo>
                      <a:pt x="2310803" y="3187078"/>
                      <a:pt x="2317646" y="3191400"/>
                      <a:pt x="2324489" y="3195362"/>
                    </a:cubicBezTo>
                    <a:cubicBezTo>
                      <a:pt x="2331332" y="3199684"/>
                      <a:pt x="2338895" y="3203285"/>
                      <a:pt x="2346099" y="3207607"/>
                    </a:cubicBezTo>
                    <a:cubicBezTo>
                      <a:pt x="2353302" y="3211569"/>
                      <a:pt x="2360865" y="3215531"/>
                      <a:pt x="2368069" y="3219853"/>
                    </a:cubicBezTo>
                    <a:cubicBezTo>
                      <a:pt x="2371670" y="3222014"/>
                      <a:pt x="2375632" y="3223815"/>
                      <a:pt x="2379594" y="3225616"/>
                    </a:cubicBezTo>
                    <a:cubicBezTo>
                      <a:pt x="2383195" y="3227416"/>
                      <a:pt x="2387157" y="3229217"/>
                      <a:pt x="2390759" y="3231018"/>
                    </a:cubicBezTo>
                    <a:cubicBezTo>
                      <a:pt x="2397602" y="3234260"/>
                      <a:pt x="2404445" y="3237861"/>
                      <a:pt x="2411648" y="3241102"/>
                    </a:cubicBezTo>
                    <a:cubicBezTo>
                      <a:pt x="2418491" y="3244344"/>
                      <a:pt x="2425695" y="3247225"/>
                      <a:pt x="2432538" y="3250467"/>
                    </a:cubicBezTo>
                    <a:lnTo>
                      <a:pt x="2442982" y="3255149"/>
                    </a:lnTo>
                    <a:lnTo>
                      <a:pt x="2448025" y="3257310"/>
                    </a:lnTo>
                    <a:lnTo>
                      <a:pt x="2449465" y="3258030"/>
                    </a:lnTo>
                    <a:lnTo>
                      <a:pt x="2449465" y="3258030"/>
                    </a:lnTo>
                    <a:cubicBezTo>
                      <a:pt x="2449465" y="3258030"/>
                      <a:pt x="2449465" y="3258030"/>
                      <a:pt x="2449465" y="3258030"/>
                    </a:cubicBezTo>
                    <a:lnTo>
                      <a:pt x="2449465" y="3258030"/>
                    </a:lnTo>
                    <a:cubicBezTo>
                      <a:pt x="2449465" y="3258030"/>
                      <a:pt x="2449465" y="3257310"/>
                      <a:pt x="2449465" y="3257310"/>
                    </a:cubicBezTo>
                    <a:lnTo>
                      <a:pt x="2448385" y="3254789"/>
                    </a:lnTo>
                    <a:cubicBezTo>
                      <a:pt x="2439741" y="3237141"/>
                      <a:pt x="2432177" y="3219493"/>
                      <a:pt x="2426055" y="3202565"/>
                    </a:cubicBezTo>
                    <a:cubicBezTo>
                      <a:pt x="2425695" y="3201484"/>
                      <a:pt x="2425334" y="3200404"/>
                      <a:pt x="2424974" y="3199324"/>
                    </a:cubicBezTo>
                    <a:lnTo>
                      <a:pt x="2423894" y="3196082"/>
                    </a:lnTo>
                    <a:cubicBezTo>
                      <a:pt x="2423173" y="3193561"/>
                      <a:pt x="2422093" y="3191040"/>
                      <a:pt x="2421373" y="3188879"/>
                    </a:cubicBezTo>
                    <a:cubicBezTo>
                      <a:pt x="2419572" y="3184197"/>
                      <a:pt x="2418131" y="3179155"/>
                      <a:pt x="2416691" y="3174472"/>
                    </a:cubicBezTo>
                    <a:cubicBezTo>
                      <a:pt x="2413449" y="3165108"/>
                      <a:pt x="2410928" y="3155384"/>
                      <a:pt x="2408407" y="3146380"/>
                    </a:cubicBezTo>
                    <a:cubicBezTo>
                      <a:pt x="2398322" y="3109643"/>
                      <a:pt x="2392560" y="3076508"/>
                      <a:pt x="2388598" y="3051657"/>
                    </a:cubicBezTo>
                    <a:cubicBezTo>
                      <a:pt x="2387878" y="3044094"/>
                      <a:pt x="2386797" y="3034729"/>
                      <a:pt x="2386077" y="3025365"/>
                    </a:cubicBezTo>
                    <a:cubicBezTo>
                      <a:pt x="2385356" y="3016001"/>
                      <a:pt x="2384636" y="3006637"/>
                      <a:pt x="2384276" y="2999433"/>
                    </a:cubicBezTo>
                    <a:cubicBezTo>
                      <a:pt x="2383556" y="2985027"/>
                      <a:pt x="2383556" y="2978904"/>
                      <a:pt x="2385717" y="2996912"/>
                    </a:cubicBezTo>
                    <a:cubicBezTo>
                      <a:pt x="2385356" y="2990069"/>
                      <a:pt x="2384636" y="2983226"/>
                      <a:pt x="2384276" y="2976743"/>
                    </a:cubicBezTo>
                    <a:cubicBezTo>
                      <a:pt x="2384276" y="2973502"/>
                      <a:pt x="2383916" y="2970260"/>
                      <a:pt x="2383556" y="2967019"/>
                    </a:cubicBezTo>
                    <a:cubicBezTo>
                      <a:pt x="2383556" y="2963777"/>
                      <a:pt x="2383556" y="2960536"/>
                      <a:pt x="2383195" y="2957655"/>
                    </a:cubicBezTo>
                    <a:cubicBezTo>
                      <a:pt x="2383195" y="2951532"/>
                      <a:pt x="2382475" y="2945409"/>
                      <a:pt x="2382475" y="2939646"/>
                    </a:cubicBezTo>
                    <a:cubicBezTo>
                      <a:pt x="2382475" y="2933884"/>
                      <a:pt x="2382475" y="2928121"/>
                      <a:pt x="2382115" y="2922359"/>
                    </a:cubicBezTo>
                    <a:cubicBezTo>
                      <a:pt x="2382115" y="2916596"/>
                      <a:pt x="2381755" y="2911194"/>
                      <a:pt x="2382115" y="2905431"/>
                    </a:cubicBezTo>
                    <a:cubicBezTo>
                      <a:pt x="2382115" y="2899668"/>
                      <a:pt x="2383556" y="2893906"/>
                      <a:pt x="2385717" y="2888503"/>
                    </a:cubicBezTo>
                    <a:cubicBezTo>
                      <a:pt x="2390038" y="2877698"/>
                      <a:pt x="2398682" y="2869055"/>
                      <a:pt x="2409127" y="2864372"/>
                    </a:cubicBezTo>
                    <a:cubicBezTo>
                      <a:pt x="2414169" y="2861851"/>
                      <a:pt x="2419932" y="2860411"/>
                      <a:pt x="2425695" y="2860051"/>
                    </a:cubicBezTo>
                    <a:cubicBezTo>
                      <a:pt x="2428576" y="2860051"/>
                      <a:pt x="2431097" y="2860051"/>
                      <a:pt x="2433978" y="2860051"/>
                    </a:cubicBezTo>
                    <a:cubicBezTo>
                      <a:pt x="2436499" y="2860051"/>
                      <a:pt x="2439381" y="2860051"/>
                      <a:pt x="2441902" y="2860051"/>
                    </a:cubicBezTo>
                    <a:cubicBezTo>
                      <a:pt x="2452707" y="2860051"/>
                      <a:pt x="2463512" y="2860051"/>
                      <a:pt x="2474677" y="2859690"/>
                    </a:cubicBezTo>
                    <a:cubicBezTo>
                      <a:pt x="2485842" y="2859690"/>
                      <a:pt x="2497727" y="2859690"/>
                      <a:pt x="2509612" y="2859330"/>
                    </a:cubicBezTo>
                    <a:cubicBezTo>
                      <a:pt x="2515735" y="2859330"/>
                      <a:pt x="2521858" y="2859330"/>
                      <a:pt x="2528341" y="2858970"/>
                    </a:cubicBezTo>
                    <a:cubicBezTo>
                      <a:pt x="2531582" y="2858970"/>
                      <a:pt x="2534824" y="2858970"/>
                      <a:pt x="2538065" y="2858970"/>
                    </a:cubicBezTo>
                    <a:cubicBezTo>
                      <a:pt x="2541307" y="2858970"/>
                      <a:pt x="2544548" y="2858610"/>
                      <a:pt x="2548150" y="2858250"/>
                    </a:cubicBezTo>
                    <a:cubicBezTo>
                      <a:pt x="2550311" y="2858250"/>
                      <a:pt x="2548150" y="2858250"/>
                      <a:pt x="2544188" y="2858610"/>
                    </a:cubicBezTo>
                    <a:cubicBezTo>
                      <a:pt x="2542027" y="2858610"/>
                      <a:pt x="2539506" y="2858970"/>
                      <a:pt x="2536625" y="2859330"/>
                    </a:cubicBezTo>
                    <a:cubicBezTo>
                      <a:pt x="2533743" y="2859330"/>
                      <a:pt x="2530502" y="2859330"/>
                      <a:pt x="2527260" y="2859330"/>
                    </a:cubicBezTo>
                    <a:cubicBezTo>
                      <a:pt x="2514294" y="2859690"/>
                      <a:pt x="2500608" y="2860411"/>
                      <a:pt x="2502769" y="2860771"/>
                    </a:cubicBezTo>
                    <a:cubicBezTo>
                      <a:pt x="2520417" y="2859690"/>
                      <a:pt x="2537705" y="2860051"/>
                      <a:pt x="2554633" y="2858250"/>
                    </a:cubicBezTo>
                    <a:cubicBezTo>
                      <a:pt x="2563277" y="2857529"/>
                      <a:pt x="2571920" y="2857169"/>
                      <a:pt x="2580564" y="2856449"/>
                    </a:cubicBezTo>
                    <a:cubicBezTo>
                      <a:pt x="2589208" y="2855368"/>
                      <a:pt x="2598212" y="2854288"/>
                      <a:pt x="2607577" y="2853207"/>
                    </a:cubicBezTo>
                    <a:cubicBezTo>
                      <a:pt x="2644673" y="2848165"/>
                      <a:pt x="2686452" y="2841322"/>
                      <a:pt x="2739396" y="2824394"/>
                    </a:cubicBezTo>
                    <a:cubicBezTo>
                      <a:pt x="2721388" y="2829437"/>
                      <a:pt x="2716346" y="2831598"/>
                      <a:pt x="2714185" y="2832678"/>
                    </a:cubicBezTo>
                    <a:cubicBezTo>
                      <a:pt x="2713104" y="2832678"/>
                      <a:pt x="2723909" y="2829437"/>
                      <a:pt x="2738676" y="2824755"/>
                    </a:cubicBezTo>
                    <a:cubicBezTo>
                      <a:pt x="2745879" y="2822234"/>
                      <a:pt x="2753803" y="2819352"/>
                      <a:pt x="2761726" y="2816471"/>
                    </a:cubicBezTo>
                    <a:cubicBezTo>
                      <a:pt x="2769650" y="2813590"/>
                      <a:pt x="2777573" y="2811068"/>
                      <a:pt x="2784056" y="2808187"/>
                    </a:cubicBezTo>
                    <a:cubicBezTo>
                      <a:pt x="2791620" y="2805306"/>
                      <a:pt x="2786577" y="2807467"/>
                      <a:pt x="2780815" y="2809988"/>
                    </a:cubicBezTo>
                    <a:cubicBezTo>
                      <a:pt x="2775052" y="2812509"/>
                      <a:pt x="2768209" y="2814670"/>
                      <a:pt x="2772531" y="2813590"/>
                    </a:cubicBezTo>
                    <a:cubicBezTo>
                      <a:pt x="2822954" y="2795942"/>
                      <a:pt x="2868694" y="2773972"/>
                      <a:pt x="2910473" y="2748760"/>
                    </a:cubicBezTo>
                    <a:cubicBezTo>
                      <a:pt x="2952252" y="2723909"/>
                      <a:pt x="2990429" y="2695816"/>
                      <a:pt x="3025725" y="2664842"/>
                    </a:cubicBezTo>
                    <a:cubicBezTo>
                      <a:pt x="3096317" y="2602895"/>
                      <a:pt x="3157545" y="2529782"/>
                      <a:pt x="3209048" y="2437220"/>
                    </a:cubicBezTo>
                    <a:cubicBezTo>
                      <a:pt x="3205446" y="2443703"/>
                      <a:pt x="3201845" y="2449825"/>
                      <a:pt x="3198603" y="2455588"/>
                    </a:cubicBezTo>
                    <a:cubicBezTo>
                      <a:pt x="3195362" y="2461351"/>
                      <a:pt x="3192841" y="2466393"/>
                      <a:pt x="3189959" y="2470715"/>
                    </a:cubicBezTo>
                    <a:cubicBezTo>
                      <a:pt x="3184557" y="2479719"/>
                      <a:pt x="3179875" y="2487282"/>
                      <a:pt x="3176633" y="2493045"/>
                    </a:cubicBezTo>
                    <a:cubicBezTo>
                      <a:pt x="3174833" y="2495926"/>
                      <a:pt x="3173392" y="2498447"/>
                      <a:pt x="3172311" y="2500608"/>
                    </a:cubicBezTo>
                    <a:cubicBezTo>
                      <a:pt x="3170871" y="2502769"/>
                      <a:pt x="3170150" y="2504570"/>
                      <a:pt x="3169430" y="2506011"/>
                    </a:cubicBezTo>
                    <a:cubicBezTo>
                      <a:pt x="3167989" y="2508892"/>
                      <a:pt x="3167269" y="2510333"/>
                      <a:pt x="3167269" y="2510693"/>
                    </a:cubicBezTo>
                    <a:cubicBezTo>
                      <a:pt x="3170150" y="2506731"/>
                      <a:pt x="3173032" y="2502769"/>
                      <a:pt x="3175913" y="2498447"/>
                    </a:cubicBezTo>
                    <a:lnTo>
                      <a:pt x="3183837" y="2485842"/>
                    </a:lnTo>
                    <a:lnTo>
                      <a:pt x="3191760" y="2473236"/>
                    </a:lnTo>
                    <a:cubicBezTo>
                      <a:pt x="3193201" y="2471075"/>
                      <a:pt x="3194642" y="2468914"/>
                      <a:pt x="3195722" y="2467113"/>
                    </a:cubicBezTo>
                    <a:lnTo>
                      <a:pt x="3199324" y="2460630"/>
                    </a:lnTo>
                    <a:cubicBezTo>
                      <a:pt x="3210129" y="2440461"/>
                      <a:pt x="3231378" y="2401204"/>
                      <a:pt x="3245424" y="2366268"/>
                    </a:cubicBezTo>
                    <a:cubicBezTo>
                      <a:pt x="3246145" y="2365187"/>
                      <a:pt x="3246865" y="2363386"/>
                      <a:pt x="3247946" y="2361586"/>
                    </a:cubicBezTo>
                    <a:cubicBezTo>
                      <a:pt x="3248666" y="2359785"/>
                      <a:pt x="3249747" y="2357984"/>
                      <a:pt x="3250467" y="2356543"/>
                    </a:cubicBezTo>
                    <a:cubicBezTo>
                      <a:pt x="3251547" y="2354022"/>
                      <a:pt x="3251907" y="2354382"/>
                      <a:pt x="3248666" y="2363026"/>
                    </a:cubicBezTo>
                    <a:cubicBezTo>
                      <a:pt x="3272797" y="2309362"/>
                      <a:pt x="3284682" y="2264342"/>
                      <a:pt x="3294046" y="2216080"/>
                    </a:cubicBezTo>
                    <a:cubicBezTo>
                      <a:pt x="3298368" y="2191949"/>
                      <a:pt x="3302330" y="2166738"/>
                      <a:pt x="3305211" y="2138645"/>
                    </a:cubicBezTo>
                    <a:cubicBezTo>
                      <a:pt x="3305572" y="2135043"/>
                      <a:pt x="3305932" y="2131442"/>
                      <a:pt x="3306292" y="2127840"/>
                    </a:cubicBezTo>
                    <a:cubicBezTo>
                      <a:pt x="3306292" y="2124238"/>
                      <a:pt x="3306652" y="2120637"/>
                      <a:pt x="3307012" y="2117035"/>
                    </a:cubicBezTo>
                    <a:cubicBezTo>
                      <a:pt x="3307373" y="2109472"/>
                      <a:pt x="3308093" y="2101909"/>
                      <a:pt x="3308453" y="2093985"/>
                    </a:cubicBezTo>
                    <a:cubicBezTo>
                      <a:pt x="3309173" y="2086061"/>
                      <a:pt x="3309173" y="2078138"/>
                      <a:pt x="3309533" y="2069494"/>
                    </a:cubicBezTo>
                    <a:cubicBezTo>
                      <a:pt x="3309533" y="2061210"/>
                      <a:pt x="3309894" y="2052566"/>
                      <a:pt x="3310254" y="2043562"/>
                    </a:cubicBezTo>
                    <a:cubicBezTo>
                      <a:pt x="3311694" y="2101548"/>
                      <a:pt x="3307012" y="2159895"/>
                      <a:pt x="3296207" y="2217161"/>
                    </a:cubicBezTo>
                    <a:cubicBezTo>
                      <a:pt x="3297288" y="2213559"/>
                      <a:pt x="3298368" y="2210317"/>
                      <a:pt x="3299089" y="2206716"/>
                    </a:cubicBezTo>
                    <a:lnTo>
                      <a:pt x="3301250" y="2196271"/>
                    </a:lnTo>
                    <a:lnTo>
                      <a:pt x="3305932" y="2175021"/>
                    </a:lnTo>
                    <a:cubicBezTo>
                      <a:pt x="3303771" y="2187627"/>
                      <a:pt x="3302330" y="2200593"/>
                      <a:pt x="3299809" y="2213199"/>
                    </a:cubicBezTo>
                    <a:cubicBezTo>
                      <a:pt x="3297288" y="2225804"/>
                      <a:pt x="3294767" y="2238410"/>
                      <a:pt x="3291885" y="2251016"/>
                    </a:cubicBezTo>
                    <a:cubicBezTo>
                      <a:pt x="3297648" y="2228686"/>
                      <a:pt x="3302690" y="2207796"/>
                      <a:pt x="3304851" y="2191229"/>
                    </a:cubicBezTo>
                    <a:cubicBezTo>
                      <a:pt x="3306292" y="2182945"/>
                      <a:pt x="3307012" y="2176102"/>
                      <a:pt x="3308093" y="2171060"/>
                    </a:cubicBezTo>
                    <a:cubicBezTo>
                      <a:pt x="3308813" y="2166017"/>
                      <a:pt x="3309533" y="2162416"/>
                      <a:pt x="3309894" y="2160975"/>
                    </a:cubicBezTo>
                    <a:cubicBezTo>
                      <a:pt x="3309894" y="2163496"/>
                      <a:pt x="3309533" y="2166738"/>
                      <a:pt x="3308813" y="2170339"/>
                    </a:cubicBezTo>
                    <a:cubicBezTo>
                      <a:pt x="3308093" y="2173941"/>
                      <a:pt x="3307733" y="2177543"/>
                      <a:pt x="3307012" y="2181144"/>
                    </a:cubicBezTo>
                    <a:cubicBezTo>
                      <a:pt x="3305932" y="2188348"/>
                      <a:pt x="3304851" y="2194110"/>
                      <a:pt x="3305572" y="2194830"/>
                    </a:cubicBezTo>
                    <a:cubicBezTo>
                      <a:pt x="3307733" y="2184026"/>
                      <a:pt x="3309173" y="2175382"/>
                      <a:pt x="3310254" y="2168539"/>
                    </a:cubicBezTo>
                    <a:cubicBezTo>
                      <a:pt x="3310974" y="2161335"/>
                      <a:pt x="3311694" y="2155933"/>
                      <a:pt x="3312414" y="2150530"/>
                    </a:cubicBezTo>
                    <a:cubicBezTo>
                      <a:pt x="3313495" y="2140086"/>
                      <a:pt x="3314576" y="2130722"/>
                      <a:pt x="3315296" y="2114154"/>
                    </a:cubicBezTo>
                    <a:cubicBezTo>
                      <a:pt x="3315296" y="2119556"/>
                      <a:pt x="3315296" y="2125319"/>
                      <a:pt x="3314576" y="2131442"/>
                    </a:cubicBezTo>
                    <a:cubicBezTo>
                      <a:pt x="3313855" y="2137565"/>
                      <a:pt x="3313495" y="2144047"/>
                      <a:pt x="3312775" y="2150530"/>
                    </a:cubicBezTo>
                    <a:cubicBezTo>
                      <a:pt x="3312054" y="2157013"/>
                      <a:pt x="3311334" y="2164217"/>
                      <a:pt x="3310614" y="2171060"/>
                    </a:cubicBezTo>
                    <a:cubicBezTo>
                      <a:pt x="3309533" y="2178263"/>
                      <a:pt x="3308453" y="2185466"/>
                      <a:pt x="3307012" y="2192669"/>
                    </a:cubicBezTo>
                    <a:cubicBezTo>
                      <a:pt x="3302330" y="2222203"/>
                      <a:pt x="3294767" y="2254257"/>
                      <a:pt x="3285763" y="2285952"/>
                    </a:cubicBezTo>
                    <a:cubicBezTo>
                      <a:pt x="3283601" y="2293875"/>
                      <a:pt x="3280720" y="2301438"/>
                      <a:pt x="3278199" y="2309362"/>
                    </a:cubicBezTo>
                    <a:cubicBezTo>
                      <a:pt x="3276759" y="2313324"/>
                      <a:pt x="3275678" y="2317286"/>
                      <a:pt x="3274237" y="2320887"/>
                    </a:cubicBezTo>
                    <a:cubicBezTo>
                      <a:pt x="3273157" y="2324849"/>
                      <a:pt x="3271716" y="2328811"/>
                      <a:pt x="3270276" y="2332413"/>
                    </a:cubicBezTo>
                    <a:cubicBezTo>
                      <a:pt x="3267394" y="2339976"/>
                      <a:pt x="3264513" y="2347539"/>
                      <a:pt x="3261632" y="2354742"/>
                    </a:cubicBezTo>
                    <a:cubicBezTo>
                      <a:pt x="3260191" y="2358344"/>
                      <a:pt x="3258751" y="2361946"/>
                      <a:pt x="3257310" y="2365908"/>
                    </a:cubicBezTo>
                    <a:cubicBezTo>
                      <a:pt x="3255869" y="2369509"/>
                      <a:pt x="3254068" y="2373111"/>
                      <a:pt x="3252628" y="2376352"/>
                    </a:cubicBezTo>
                    <a:cubicBezTo>
                      <a:pt x="3249386" y="2383195"/>
                      <a:pt x="3246505" y="2390399"/>
                      <a:pt x="3243624" y="2396882"/>
                    </a:cubicBezTo>
                    <a:cubicBezTo>
                      <a:pt x="3242903" y="2398682"/>
                      <a:pt x="3242183" y="2400123"/>
                      <a:pt x="3241463" y="2401924"/>
                    </a:cubicBezTo>
                    <a:cubicBezTo>
                      <a:pt x="3240742" y="2403364"/>
                      <a:pt x="3239662" y="2405165"/>
                      <a:pt x="3238942" y="2406606"/>
                    </a:cubicBezTo>
                    <a:cubicBezTo>
                      <a:pt x="3237501" y="2409847"/>
                      <a:pt x="3235700" y="2413089"/>
                      <a:pt x="3234259" y="2415970"/>
                    </a:cubicBezTo>
                    <a:cubicBezTo>
                      <a:pt x="3231018" y="2422093"/>
                      <a:pt x="3228137" y="2428216"/>
                      <a:pt x="3225255" y="2433978"/>
                    </a:cubicBezTo>
                    <a:cubicBezTo>
                      <a:pt x="3222374" y="2439741"/>
                      <a:pt x="3219133" y="2444783"/>
                      <a:pt x="3216251" y="2450186"/>
                    </a:cubicBezTo>
                    <a:cubicBezTo>
                      <a:pt x="3209048" y="2463151"/>
                      <a:pt x="3221654" y="2439021"/>
                      <a:pt x="3222734" y="2436499"/>
                    </a:cubicBezTo>
                    <a:cubicBezTo>
                      <a:pt x="3218052" y="2444783"/>
                      <a:pt x="3213730" y="2451986"/>
                      <a:pt x="3209768" y="2459190"/>
                    </a:cubicBezTo>
                    <a:cubicBezTo>
                      <a:pt x="3207607" y="2462791"/>
                      <a:pt x="3205806" y="2466033"/>
                      <a:pt x="3203646" y="2469634"/>
                    </a:cubicBezTo>
                    <a:cubicBezTo>
                      <a:pt x="3201485" y="2473236"/>
                      <a:pt x="3199324" y="2476478"/>
                      <a:pt x="3197163" y="2479719"/>
                    </a:cubicBezTo>
                    <a:cubicBezTo>
                      <a:pt x="3192841" y="2486562"/>
                      <a:pt x="3188159" y="2493765"/>
                      <a:pt x="3182756" y="2501689"/>
                    </a:cubicBezTo>
                    <a:cubicBezTo>
                      <a:pt x="3177714" y="2509612"/>
                      <a:pt x="3171231" y="2517896"/>
                      <a:pt x="3164748" y="2527620"/>
                    </a:cubicBezTo>
                    <a:cubicBezTo>
                      <a:pt x="3156824" y="2540226"/>
                      <a:pt x="3160426" y="2535544"/>
                      <a:pt x="3167629" y="2525820"/>
                    </a:cubicBezTo>
                    <a:cubicBezTo>
                      <a:pt x="3171231" y="2520777"/>
                      <a:pt x="3175913" y="2514295"/>
                      <a:pt x="3180235" y="2508172"/>
                    </a:cubicBezTo>
                    <a:cubicBezTo>
                      <a:pt x="3184557" y="2501689"/>
                      <a:pt x="3188519" y="2495206"/>
                      <a:pt x="3191760" y="2490164"/>
                    </a:cubicBezTo>
                    <a:cubicBezTo>
                      <a:pt x="3191040" y="2493405"/>
                      <a:pt x="3184917" y="2503850"/>
                      <a:pt x="3169790" y="2525099"/>
                    </a:cubicBezTo>
                    <a:cubicBezTo>
                      <a:pt x="3167629" y="2526900"/>
                      <a:pt x="3146380" y="2556433"/>
                      <a:pt x="3120088" y="2585967"/>
                    </a:cubicBezTo>
                    <a:cubicBezTo>
                      <a:pt x="3116846" y="2589568"/>
                      <a:pt x="3113605" y="2593530"/>
                      <a:pt x="3110363" y="2597132"/>
                    </a:cubicBezTo>
                    <a:cubicBezTo>
                      <a:pt x="3107122" y="2601094"/>
                      <a:pt x="3103520" y="2604335"/>
                      <a:pt x="3100279" y="2607937"/>
                    </a:cubicBezTo>
                    <a:cubicBezTo>
                      <a:pt x="3093436" y="2615140"/>
                      <a:pt x="3086593" y="2621983"/>
                      <a:pt x="3080470" y="2628106"/>
                    </a:cubicBezTo>
                    <a:cubicBezTo>
                      <a:pt x="3067504" y="2640351"/>
                      <a:pt x="3056339" y="2650436"/>
                      <a:pt x="3049856" y="2655838"/>
                    </a:cubicBezTo>
                    <a:cubicBezTo>
                      <a:pt x="3036530" y="2667364"/>
                      <a:pt x="3027166" y="2675647"/>
                      <a:pt x="3020323" y="2681770"/>
                    </a:cubicBezTo>
                    <a:cubicBezTo>
                      <a:pt x="3013120" y="2687533"/>
                      <a:pt x="3008798" y="2691134"/>
                      <a:pt x="3006277" y="2693655"/>
                    </a:cubicBezTo>
                    <a:cubicBezTo>
                      <a:pt x="3001234" y="2697977"/>
                      <a:pt x="3004115" y="2696537"/>
                      <a:pt x="3006277" y="2695096"/>
                    </a:cubicBezTo>
                    <a:cubicBezTo>
                      <a:pt x="3008798" y="2693655"/>
                      <a:pt x="3011679" y="2691855"/>
                      <a:pt x="3006997" y="2696177"/>
                    </a:cubicBezTo>
                    <a:cubicBezTo>
                      <a:pt x="3004476" y="2698338"/>
                      <a:pt x="3000514" y="2701579"/>
                      <a:pt x="2993311" y="2707342"/>
                    </a:cubicBezTo>
                    <a:cubicBezTo>
                      <a:pt x="2986107" y="2712744"/>
                      <a:pt x="2976023" y="2719947"/>
                      <a:pt x="2961977" y="2729672"/>
                    </a:cubicBezTo>
                    <a:cubicBezTo>
                      <a:pt x="2950091" y="2736875"/>
                      <a:pt x="2938206" y="2743358"/>
                      <a:pt x="2926320" y="2750201"/>
                    </a:cubicBezTo>
                    <a:cubicBezTo>
                      <a:pt x="2892825" y="2771451"/>
                      <a:pt x="2852487" y="2793421"/>
                      <a:pt x="2809268" y="2811789"/>
                    </a:cubicBezTo>
                    <a:cubicBezTo>
                      <a:pt x="2803865" y="2813950"/>
                      <a:pt x="2798463" y="2816111"/>
                      <a:pt x="2793060" y="2818272"/>
                    </a:cubicBezTo>
                    <a:cubicBezTo>
                      <a:pt x="2787658" y="2820433"/>
                      <a:pt x="2782255" y="2822954"/>
                      <a:pt x="2776493" y="2824755"/>
                    </a:cubicBezTo>
                    <a:cubicBezTo>
                      <a:pt x="2765328" y="2828716"/>
                      <a:pt x="2754163" y="2832318"/>
                      <a:pt x="2742998" y="2836280"/>
                    </a:cubicBezTo>
                    <a:cubicBezTo>
                      <a:pt x="2731473" y="2839521"/>
                      <a:pt x="2720307" y="2842763"/>
                      <a:pt x="2709142" y="2846004"/>
                    </a:cubicBezTo>
                    <a:cubicBezTo>
                      <a:pt x="2703740" y="2847805"/>
                      <a:pt x="2697977" y="2848885"/>
                      <a:pt x="2692215" y="2850326"/>
                    </a:cubicBezTo>
                    <a:cubicBezTo>
                      <a:pt x="2686452" y="2851767"/>
                      <a:pt x="2681050" y="2852847"/>
                      <a:pt x="2675647" y="2854288"/>
                    </a:cubicBezTo>
                    <a:lnTo>
                      <a:pt x="2694016" y="2849966"/>
                    </a:lnTo>
                    <a:cubicBezTo>
                      <a:pt x="2706261" y="2846364"/>
                      <a:pt x="2685732" y="2850326"/>
                      <a:pt x="2676368" y="2852127"/>
                    </a:cubicBezTo>
                    <a:cubicBezTo>
                      <a:pt x="2672046" y="2853207"/>
                      <a:pt x="2668084" y="2853928"/>
                      <a:pt x="2664122" y="2855008"/>
                    </a:cubicBezTo>
                    <a:cubicBezTo>
                      <a:pt x="2660160" y="2855729"/>
                      <a:pt x="2655838" y="2856449"/>
                      <a:pt x="2651877" y="2857169"/>
                    </a:cubicBezTo>
                    <a:cubicBezTo>
                      <a:pt x="2643593" y="2858610"/>
                      <a:pt x="2635669" y="2860051"/>
                      <a:pt x="2627746" y="2861491"/>
                    </a:cubicBezTo>
                    <a:cubicBezTo>
                      <a:pt x="2625945" y="2861851"/>
                      <a:pt x="2623784" y="2862212"/>
                      <a:pt x="2621983" y="2862572"/>
                    </a:cubicBezTo>
                    <a:cubicBezTo>
                      <a:pt x="2620182" y="2862572"/>
                      <a:pt x="2618021" y="2862932"/>
                      <a:pt x="2616221" y="2863292"/>
                    </a:cubicBezTo>
                    <a:cubicBezTo>
                      <a:pt x="2612259" y="2863652"/>
                      <a:pt x="2608657" y="2864372"/>
                      <a:pt x="2604695" y="2864733"/>
                    </a:cubicBezTo>
                    <a:cubicBezTo>
                      <a:pt x="2597132" y="2865813"/>
                      <a:pt x="2589929" y="2866894"/>
                      <a:pt x="2582725" y="2867614"/>
                    </a:cubicBezTo>
                    <a:cubicBezTo>
                      <a:pt x="2568319" y="2869055"/>
                      <a:pt x="2554633" y="2870135"/>
                      <a:pt x="2542027" y="2870855"/>
                    </a:cubicBezTo>
                    <a:cubicBezTo>
                      <a:pt x="2529421" y="2871576"/>
                      <a:pt x="2517896" y="2871216"/>
                      <a:pt x="2507451" y="2870855"/>
                    </a:cubicBezTo>
                    <a:cubicBezTo>
                      <a:pt x="2497727" y="2871576"/>
                      <a:pt x="2487282" y="2871576"/>
                      <a:pt x="2476117" y="2871936"/>
                    </a:cubicBezTo>
                    <a:cubicBezTo>
                      <a:pt x="2464952" y="2871936"/>
                      <a:pt x="2453427" y="2872296"/>
                      <a:pt x="2441182" y="2872656"/>
                    </a:cubicBezTo>
                    <a:cubicBezTo>
                      <a:pt x="2438300" y="2872656"/>
                      <a:pt x="2435059" y="2872656"/>
                      <a:pt x="2432177" y="2872656"/>
                    </a:cubicBezTo>
                    <a:cubicBezTo>
                      <a:pt x="2430737" y="2872656"/>
                      <a:pt x="2428936" y="2872656"/>
                      <a:pt x="2427495" y="2872656"/>
                    </a:cubicBezTo>
                    <a:lnTo>
                      <a:pt x="2423894" y="2872656"/>
                    </a:lnTo>
                    <a:cubicBezTo>
                      <a:pt x="2418851" y="2873737"/>
                      <a:pt x="2414169" y="2875538"/>
                      <a:pt x="2410208" y="2878059"/>
                    </a:cubicBezTo>
                    <a:cubicBezTo>
                      <a:pt x="2401564" y="2883461"/>
                      <a:pt x="2395801" y="2892825"/>
                      <a:pt x="2394721" y="2902910"/>
                    </a:cubicBezTo>
                    <a:cubicBezTo>
                      <a:pt x="2394721" y="2904351"/>
                      <a:pt x="2394721" y="2905431"/>
                      <a:pt x="2394721" y="2906872"/>
                    </a:cubicBezTo>
                    <a:lnTo>
                      <a:pt x="2394721" y="2911914"/>
                    </a:lnTo>
                    <a:cubicBezTo>
                      <a:pt x="2394721" y="2911914"/>
                      <a:pt x="2394721" y="2921638"/>
                      <a:pt x="2394721" y="2921638"/>
                    </a:cubicBezTo>
                    <a:cubicBezTo>
                      <a:pt x="2394721" y="2928121"/>
                      <a:pt x="2394721" y="2934604"/>
                      <a:pt x="2395441" y="2941087"/>
                    </a:cubicBezTo>
                    <a:cubicBezTo>
                      <a:pt x="2396161" y="2954053"/>
                      <a:pt x="2396521" y="2967019"/>
                      <a:pt x="2397602" y="2979624"/>
                    </a:cubicBezTo>
                    <a:cubicBezTo>
                      <a:pt x="2399403" y="3004836"/>
                      <a:pt x="2402284" y="3028967"/>
                      <a:pt x="2405526" y="3050216"/>
                    </a:cubicBezTo>
                    <a:cubicBezTo>
                      <a:pt x="2405886" y="3062102"/>
                      <a:pt x="2400843" y="3034009"/>
                      <a:pt x="2397242" y="2998353"/>
                    </a:cubicBezTo>
                    <a:cubicBezTo>
                      <a:pt x="2396161" y="2989349"/>
                      <a:pt x="2395801" y="2979985"/>
                      <a:pt x="2395081" y="2970620"/>
                    </a:cubicBezTo>
                    <a:cubicBezTo>
                      <a:pt x="2394360" y="2961256"/>
                      <a:pt x="2394000" y="2951892"/>
                      <a:pt x="2393640" y="2943248"/>
                    </a:cubicBezTo>
                    <a:cubicBezTo>
                      <a:pt x="2392920" y="2934604"/>
                      <a:pt x="2393280" y="2926320"/>
                      <a:pt x="2392920" y="2919117"/>
                    </a:cubicBezTo>
                    <a:cubicBezTo>
                      <a:pt x="2392920" y="2915516"/>
                      <a:pt x="2392920" y="2912274"/>
                      <a:pt x="2392920" y="2909033"/>
                    </a:cubicBezTo>
                    <a:cubicBezTo>
                      <a:pt x="2392920" y="2908312"/>
                      <a:pt x="2392920" y="2907592"/>
                      <a:pt x="2392920" y="2906872"/>
                    </a:cubicBezTo>
                    <a:cubicBezTo>
                      <a:pt x="2392920" y="2906151"/>
                      <a:pt x="2392920" y="2905791"/>
                      <a:pt x="2392920" y="2905071"/>
                    </a:cubicBezTo>
                    <a:cubicBezTo>
                      <a:pt x="2392920" y="2903990"/>
                      <a:pt x="2392920" y="2902910"/>
                      <a:pt x="2392920" y="2902189"/>
                    </a:cubicBezTo>
                    <a:cubicBezTo>
                      <a:pt x="2392920" y="2903630"/>
                      <a:pt x="2392920" y="2904711"/>
                      <a:pt x="2392920" y="2906151"/>
                    </a:cubicBezTo>
                    <a:cubicBezTo>
                      <a:pt x="2392920" y="2907592"/>
                      <a:pt x="2392920" y="2909393"/>
                      <a:pt x="2392920" y="2911194"/>
                    </a:cubicBezTo>
                    <a:lnTo>
                      <a:pt x="2392920" y="2921278"/>
                    </a:lnTo>
                    <a:cubicBezTo>
                      <a:pt x="2392920" y="2927761"/>
                      <a:pt x="2392920" y="2934604"/>
                      <a:pt x="2393280" y="2941087"/>
                    </a:cubicBezTo>
                    <a:cubicBezTo>
                      <a:pt x="2393640" y="2954413"/>
                      <a:pt x="2394000" y="2967379"/>
                      <a:pt x="2395081" y="2980705"/>
                    </a:cubicBezTo>
                    <a:cubicBezTo>
                      <a:pt x="2394721" y="2974582"/>
                      <a:pt x="2394360" y="2968820"/>
                      <a:pt x="2394000" y="2963777"/>
                    </a:cubicBezTo>
                    <a:cubicBezTo>
                      <a:pt x="2394000" y="2958375"/>
                      <a:pt x="2393640" y="2953693"/>
                      <a:pt x="2393280" y="2949011"/>
                    </a:cubicBezTo>
                    <a:cubicBezTo>
                      <a:pt x="2393280" y="2944329"/>
                      <a:pt x="2392920" y="2940007"/>
                      <a:pt x="2392560" y="2936045"/>
                    </a:cubicBezTo>
                    <a:cubicBezTo>
                      <a:pt x="2392560" y="2932083"/>
                      <a:pt x="2392560" y="2928121"/>
                      <a:pt x="2392199" y="2924520"/>
                    </a:cubicBezTo>
                    <a:cubicBezTo>
                      <a:pt x="2392199" y="2920918"/>
                      <a:pt x="2392199" y="2917316"/>
                      <a:pt x="2391839" y="2914075"/>
                    </a:cubicBezTo>
                    <a:cubicBezTo>
                      <a:pt x="2391839" y="2910833"/>
                      <a:pt x="2391479" y="2906872"/>
                      <a:pt x="2391839" y="2904351"/>
                    </a:cubicBezTo>
                    <a:cubicBezTo>
                      <a:pt x="2391839" y="2898588"/>
                      <a:pt x="2393280" y="2892825"/>
                      <a:pt x="2396521" y="2887063"/>
                    </a:cubicBezTo>
                    <a:cubicBezTo>
                      <a:pt x="2392199" y="2893546"/>
                      <a:pt x="2390759" y="2900389"/>
                      <a:pt x="2390759" y="2907232"/>
                    </a:cubicBezTo>
                    <a:cubicBezTo>
                      <a:pt x="2390759" y="2914795"/>
                      <a:pt x="2390759" y="2921638"/>
                      <a:pt x="2390759" y="2928121"/>
                    </a:cubicBezTo>
                    <a:cubicBezTo>
                      <a:pt x="2390759" y="2931363"/>
                      <a:pt x="2390759" y="2934604"/>
                      <a:pt x="2390759" y="2937486"/>
                    </a:cubicBezTo>
                    <a:cubicBezTo>
                      <a:pt x="2390759" y="2940727"/>
                      <a:pt x="2390759" y="2943608"/>
                      <a:pt x="2391119" y="2946490"/>
                    </a:cubicBezTo>
                    <a:cubicBezTo>
                      <a:pt x="2391119" y="2952252"/>
                      <a:pt x="2391839" y="2958015"/>
                      <a:pt x="2392199" y="2963777"/>
                    </a:cubicBezTo>
                    <a:cubicBezTo>
                      <a:pt x="2394000" y="2986468"/>
                      <a:pt x="2396161" y="3008437"/>
                      <a:pt x="2400843" y="3041212"/>
                    </a:cubicBezTo>
                    <a:cubicBezTo>
                      <a:pt x="2399403" y="3036170"/>
                      <a:pt x="2399763" y="3045174"/>
                      <a:pt x="2404805" y="3075067"/>
                    </a:cubicBezTo>
                    <a:lnTo>
                      <a:pt x="2408047" y="3083351"/>
                    </a:lnTo>
                    <a:cubicBezTo>
                      <a:pt x="2408047" y="3084072"/>
                      <a:pt x="2408407" y="3087313"/>
                      <a:pt x="2410208" y="3096677"/>
                    </a:cubicBezTo>
                    <a:cubicBezTo>
                      <a:pt x="2412369" y="3106042"/>
                      <a:pt x="2414169" y="3115766"/>
                      <a:pt x="2416691" y="3125130"/>
                    </a:cubicBezTo>
                    <a:lnTo>
                      <a:pt x="2420292" y="3139177"/>
                    </a:lnTo>
                    <a:lnTo>
                      <a:pt x="2424254" y="3153223"/>
                    </a:lnTo>
                    <a:cubicBezTo>
                      <a:pt x="2425695" y="3157905"/>
                      <a:pt x="2427135" y="3162587"/>
                      <a:pt x="2428576" y="3167269"/>
                    </a:cubicBezTo>
                    <a:cubicBezTo>
                      <a:pt x="2430017" y="3171951"/>
                      <a:pt x="2431457" y="3176633"/>
                      <a:pt x="2432898" y="3181315"/>
                    </a:cubicBezTo>
                    <a:lnTo>
                      <a:pt x="2437940" y="3195722"/>
                    </a:lnTo>
                    <a:cubicBezTo>
                      <a:pt x="2440101" y="3201845"/>
                      <a:pt x="2442622" y="3207968"/>
                      <a:pt x="2445143" y="3214090"/>
                    </a:cubicBezTo>
                    <a:cubicBezTo>
                      <a:pt x="2442262" y="3206167"/>
                      <a:pt x="2440101" y="3200404"/>
                      <a:pt x="2438660" y="3195002"/>
                    </a:cubicBezTo>
                    <a:cubicBezTo>
                      <a:pt x="2438660" y="3193921"/>
                      <a:pt x="2437940" y="3192841"/>
                      <a:pt x="2437580" y="3191400"/>
                    </a:cubicBezTo>
                    <a:cubicBezTo>
                      <a:pt x="2437580" y="3190319"/>
                      <a:pt x="2437220" y="3189599"/>
                      <a:pt x="2436860" y="3188879"/>
                    </a:cubicBezTo>
                    <a:cubicBezTo>
                      <a:pt x="2436499" y="3187078"/>
                      <a:pt x="2435779" y="3185277"/>
                      <a:pt x="2435419" y="3183837"/>
                    </a:cubicBezTo>
                    <a:cubicBezTo>
                      <a:pt x="2434339" y="3180235"/>
                      <a:pt x="2433618" y="3176633"/>
                      <a:pt x="2432177" y="3172311"/>
                    </a:cubicBezTo>
                    <a:cubicBezTo>
                      <a:pt x="2430737" y="3167629"/>
                      <a:pt x="2429296" y="3162227"/>
                      <a:pt x="2427135" y="3155024"/>
                    </a:cubicBezTo>
                    <a:cubicBezTo>
                      <a:pt x="2429296" y="3165468"/>
                      <a:pt x="2421373" y="3141337"/>
                      <a:pt x="2415250" y="3111804"/>
                    </a:cubicBezTo>
                    <a:cubicBezTo>
                      <a:pt x="2421733" y="3137376"/>
                      <a:pt x="2409847" y="3082991"/>
                      <a:pt x="2411648" y="3083351"/>
                    </a:cubicBezTo>
                    <a:cubicBezTo>
                      <a:pt x="2417051" y="3113245"/>
                      <a:pt x="2424974" y="3145659"/>
                      <a:pt x="2434339" y="3175193"/>
                    </a:cubicBezTo>
                    <a:cubicBezTo>
                      <a:pt x="2435419" y="3178794"/>
                      <a:pt x="2436860" y="3182396"/>
                      <a:pt x="2437940" y="3185998"/>
                    </a:cubicBezTo>
                    <a:cubicBezTo>
                      <a:pt x="2438660" y="3187798"/>
                      <a:pt x="2439021" y="3189599"/>
                      <a:pt x="2439741" y="3191400"/>
                    </a:cubicBezTo>
                    <a:lnTo>
                      <a:pt x="2440821" y="3195002"/>
                    </a:lnTo>
                    <a:lnTo>
                      <a:pt x="2442262" y="3198963"/>
                    </a:lnTo>
                    <a:cubicBezTo>
                      <a:pt x="2444423" y="3204006"/>
                      <a:pt x="2446224" y="3209048"/>
                      <a:pt x="2448025" y="3213730"/>
                    </a:cubicBezTo>
                    <a:cubicBezTo>
                      <a:pt x="2450186" y="3218772"/>
                      <a:pt x="2451626" y="3223094"/>
                      <a:pt x="2453787" y="3228137"/>
                    </a:cubicBezTo>
                    <a:cubicBezTo>
                      <a:pt x="2458109" y="3237861"/>
                      <a:pt x="2462071" y="3246865"/>
                      <a:pt x="2466033" y="3255149"/>
                    </a:cubicBezTo>
                    <a:cubicBezTo>
                      <a:pt x="2469995" y="3263793"/>
                      <a:pt x="2473956" y="3271716"/>
                      <a:pt x="2477198" y="3278559"/>
                    </a:cubicBezTo>
                    <a:lnTo>
                      <a:pt x="2480439" y="3287563"/>
                    </a:lnTo>
                    <a:lnTo>
                      <a:pt x="2478999" y="3287563"/>
                    </a:lnTo>
                    <a:cubicBezTo>
                      <a:pt x="2478999" y="3287563"/>
                      <a:pt x="2478278" y="3287563"/>
                      <a:pt x="2478278" y="3287563"/>
                    </a:cubicBezTo>
                    <a:cubicBezTo>
                      <a:pt x="2478278" y="3287563"/>
                      <a:pt x="2477918" y="3287563"/>
                      <a:pt x="2477198" y="3287563"/>
                    </a:cubicBezTo>
                    <a:cubicBezTo>
                      <a:pt x="2458830" y="3279280"/>
                      <a:pt x="2440461" y="3270636"/>
                      <a:pt x="2422093" y="3262352"/>
                    </a:cubicBezTo>
                    <a:cubicBezTo>
                      <a:pt x="2417411" y="3260191"/>
                      <a:pt x="2413089" y="3258030"/>
                      <a:pt x="2408767" y="3256229"/>
                    </a:cubicBezTo>
                    <a:cubicBezTo>
                      <a:pt x="2404445" y="3254068"/>
                      <a:pt x="2399763" y="3252268"/>
                      <a:pt x="2395441" y="3249746"/>
                    </a:cubicBezTo>
                    <a:cubicBezTo>
                      <a:pt x="2387517" y="3245785"/>
                      <a:pt x="2379954" y="3242183"/>
                      <a:pt x="2372391" y="3238221"/>
                    </a:cubicBezTo>
                    <a:cubicBezTo>
                      <a:pt x="2369149" y="3236781"/>
                      <a:pt x="2366268" y="3234980"/>
                      <a:pt x="2363026" y="3233539"/>
                    </a:cubicBezTo>
                    <a:cubicBezTo>
                      <a:pt x="2360145" y="3231738"/>
                      <a:pt x="2357264" y="3230297"/>
                      <a:pt x="2354022" y="3228497"/>
                    </a:cubicBezTo>
                    <a:cubicBezTo>
                      <a:pt x="2348260" y="3225255"/>
                      <a:pt x="2342497" y="3222014"/>
                      <a:pt x="2337095" y="3219132"/>
                    </a:cubicBezTo>
                    <a:cubicBezTo>
                      <a:pt x="2331692" y="3216251"/>
                      <a:pt x="2326290" y="3213370"/>
                      <a:pt x="2321608" y="3210488"/>
                    </a:cubicBezTo>
                    <a:cubicBezTo>
                      <a:pt x="2316925" y="3207607"/>
                      <a:pt x="2312243" y="3204726"/>
                      <a:pt x="2307921" y="3201845"/>
                    </a:cubicBezTo>
                    <a:lnTo>
                      <a:pt x="2319087" y="3207607"/>
                    </a:lnTo>
                    <a:cubicBezTo>
                      <a:pt x="2258579" y="3170871"/>
                      <a:pt x="2201673" y="3130172"/>
                      <a:pt x="2155933" y="3086953"/>
                    </a:cubicBezTo>
                    <a:cubicBezTo>
                      <a:pt x="2132162" y="3066424"/>
                      <a:pt x="2105870" y="3041933"/>
                      <a:pt x="2082460" y="3017081"/>
                    </a:cubicBezTo>
                    <a:cubicBezTo>
                      <a:pt x="2059049" y="2991870"/>
                      <a:pt x="2037439" y="2967019"/>
                      <a:pt x="2021592" y="2946490"/>
                    </a:cubicBezTo>
                    <a:cubicBezTo>
                      <a:pt x="2019431" y="2943968"/>
                      <a:pt x="2015830" y="2939646"/>
                      <a:pt x="2011868" y="2933524"/>
                    </a:cubicBezTo>
                    <a:cubicBezTo>
                      <a:pt x="2007906" y="2927761"/>
                      <a:pt x="2002504" y="2920558"/>
                      <a:pt x="1997101" y="2912274"/>
                    </a:cubicBezTo>
                    <a:cubicBezTo>
                      <a:pt x="1994580" y="2907952"/>
                      <a:pt x="1991699" y="2903630"/>
                      <a:pt x="1988457" y="2898948"/>
                    </a:cubicBezTo>
                    <a:cubicBezTo>
                      <a:pt x="1987017" y="2896787"/>
                      <a:pt x="1985576" y="2894626"/>
                      <a:pt x="1984135" y="2892105"/>
                    </a:cubicBezTo>
                    <a:cubicBezTo>
                      <a:pt x="1983055" y="2890664"/>
                      <a:pt x="1981974" y="2889224"/>
                      <a:pt x="1980534" y="2887783"/>
                    </a:cubicBezTo>
                    <a:cubicBezTo>
                      <a:pt x="1978013" y="2884902"/>
                      <a:pt x="1974411" y="2882741"/>
                      <a:pt x="1970809" y="2881300"/>
                    </a:cubicBezTo>
                    <a:cubicBezTo>
                      <a:pt x="1969008" y="2880580"/>
                      <a:pt x="1966847" y="2879860"/>
                      <a:pt x="1965047" y="2879499"/>
                    </a:cubicBezTo>
                    <a:cubicBezTo>
                      <a:pt x="1962886" y="2879499"/>
                      <a:pt x="1961445" y="2879139"/>
                      <a:pt x="1957483" y="2879139"/>
                    </a:cubicBezTo>
                    <a:cubicBezTo>
                      <a:pt x="1906340" y="2878419"/>
                      <a:pt x="1849435" y="2878059"/>
                      <a:pt x="1814139" y="2879499"/>
                    </a:cubicBezTo>
                    <a:cubicBezTo>
                      <a:pt x="1809457" y="2879499"/>
                      <a:pt x="1862400" y="2878059"/>
                      <a:pt x="1886531" y="2876978"/>
                    </a:cubicBezTo>
                    <a:cubicBezTo>
                      <a:pt x="1839710" y="2876978"/>
                      <a:pt x="1802253" y="2879139"/>
                      <a:pt x="1787487" y="2876978"/>
                    </a:cubicBezTo>
                    <a:cubicBezTo>
                      <a:pt x="1892654" y="2877698"/>
                      <a:pt x="1781724" y="2875177"/>
                      <a:pt x="1829265" y="2874457"/>
                    </a:cubicBezTo>
                    <a:cubicBezTo>
                      <a:pt x="1779923" y="2874457"/>
                      <a:pt x="1728060" y="2874817"/>
                      <a:pt x="1703929" y="2875538"/>
                    </a:cubicBezTo>
                    <a:cubicBezTo>
                      <a:pt x="1783525" y="2875538"/>
                      <a:pt x="1675476" y="2878419"/>
                      <a:pt x="1756513" y="2877698"/>
                    </a:cubicBezTo>
                    <a:cubicBezTo>
                      <a:pt x="1693844" y="2879499"/>
                      <a:pt x="1608486" y="2880220"/>
                      <a:pt x="1533932" y="2879499"/>
                    </a:cubicBezTo>
                    <a:cubicBezTo>
                      <a:pt x="1534652" y="2878419"/>
                      <a:pt x="1525648" y="2878059"/>
                      <a:pt x="1497556" y="2877698"/>
                    </a:cubicBezTo>
                    <a:lnTo>
                      <a:pt x="1475226" y="2879139"/>
                    </a:lnTo>
                    <a:cubicBezTo>
                      <a:pt x="1440290" y="2879139"/>
                      <a:pt x="1542576" y="2877338"/>
                      <a:pt x="1472344" y="2876978"/>
                    </a:cubicBezTo>
                    <a:cubicBezTo>
                      <a:pt x="1399952" y="2879499"/>
                      <a:pt x="1254806" y="2875538"/>
                      <a:pt x="1223112" y="2879860"/>
                    </a:cubicBezTo>
                    <a:cubicBezTo>
                      <a:pt x="1168007" y="2878059"/>
                      <a:pt x="1327919" y="2878059"/>
                      <a:pt x="1245082" y="2875898"/>
                    </a:cubicBezTo>
                    <a:cubicBezTo>
                      <a:pt x="1293344" y="2874457"/>
                      <a:pt x="1359974" y="2875898"/>
                      <a:pt x="1375821" y="2874097"/>
                    </a:cubicBezTo>
                    <a:cubicBezTo>
                      <a:pt x="1328640" y="2874817"/>
                      <a:pt x="1358533" y="2872296"/>
                      <a:pt x="1327919" y="2872296"/>
                    </a:cubicBezTo>
                    <a:lnTo>
                      <a:pt x="1274975" y="2873737"/>
                    </a:lnTo>
                    <a:lnTo>
                      <a:pt x="1286501" y="2873737"/>
                    </a:lnTo>
                    <a:cubicBezTo>
                      <a:pt x="1197901" y="2875898"/>
                      <a:pt x="1057437" y="2874817"/>
                      <a:pt x="944346" y="2875177"/>
                    </a:cubicBezTo>
                    <a:cubicBezTo>
                      <a:pt x="920575" y="2875898"/>
                      <a:pt x="898245" y="2876258"/>
                      <a:pt x="876996" y="2876978"/>
                    </a:cubicBezTo>
                    <a:cubicBezTo>
                      <a:pt x="866191" y="2876978"/>
                      <a:pt x="855746" y="2877698"/>
                      <a:pt x="844941" y="2877698"/>
                    </a:cubicBezTo>
                    <a:cubicBezTo>
                      <a:pt x="834136" y="2877698"/>
                      <a:pt x="823332" y="2877698"/>
                      <a:pt x="812527" y="2877698"/>
                    </a:cubicBezTo>
                    <a:cubicBezTo>
                      <a:pt x="768947" y="2876258"/>
                      <a:pt x="722846" y="2872296"/>
                      <a:pt x="665580" y="2859330"/>
                    </a:cubicBezTo>
                    <a:cubicBezTo>
                      <a:pt x="682508" y="2862572"/>
                      <a:pt x="658737" y="2856809"/>
                      <a:pt x="640009" y="2851767"/>
                    </a:cubicBezTo>
                    <a:cubicBezTo>
                      <a:pt x="621280" y="2846004"/>
                      <a:pt x="607594" y="2841682"/>
                      <a:pt x="643250" y="2850326"/>
                    </a:cubicBezTo>
                    <a:cubicBezTo>
                      <a:pt x="630284" y="2846364"/>
                      <a:pt x="617319" y="2842403"/>
                      <a:pt x="605433" y="2839161"/>
                    </a:cubicBezTo>
                    <a:cubicBezTo>
                      <a:pt x="593548" y="2835199"/>
                      <a:pt x="582383" y="2831598"/>
                      <a:pt x="572658" y="2828356"/>
                    </a:cubicBezTo>
                    <a:cubicBezTo>
                      <a:pt x="570137" y="2827636"/>
                      <a:pt x="567976" y="2826916"/>
                      <a:pt x="565815" y="2826195"/>
                    </a:cubicBezTo>
                    <a:cubicBezTo>
                      <a:pt x="563654" y="2825475"/>
                      <a:pt x="561493" y="2824755"/>
                      <a:pt x="559693" y="2824034"/>
                    </a:cubicBezTo>
                    <a:cubicBezTo>
                      <a:pt x="555731" y="2822594"/>
                      <a:pt x="552489" y="2821513"/>
                      <a:pt x="549608" y="2820433"/>
                    </a:cubicBezTo>
                    <a:cubicBezTo>
                      <a:pt x="543845" y="2818632"/>
                      <a:pt x="540604" y="2817551"/>
                      <a:pt x="540244" y="2817551"/>
                    </a:cubicBezTo>
                    <a:cubicBezTo>
                      <a:pt x="562214" y="2826555"/>
                      <a:pt x="566176" y="2827996"/>
                      <a:pt x="569417" y="2829077"/>
                    </a:cubicBezTo>
                    <a:cubicBezTo>
                      <a:pt x="572298" y="2830157"/>
                      <a:pt x="574459" y="2830877"/>
                      <a:pt x="593548" y="2837720"/>
                    </a:cubicBezTo>
                    <a:cubicBezTo>
                      <a:pt x="587065" y="2835920"/>
                      <a:pt x="578421" y="2833038"/>
                      <a:pt x="569057" y="2830157"/>
                    </a:cubicBezTo>
                    <a:cubicBezTo>
                      <a:pt x="564375" y="2828716"/>
                      <a:pt x="559332" y="2826555"/>
                      <a:pt x="554290" y="2824755"/>
                    </a:cubicBezTo>
                    <a:cubicBezTo>
                      <a:pt x="549248" y="2822954"/>
                      <a:pt x="544206" y="2820793"/>
                      <a:pt x="538803" y="2818632"/>
                    </a:cubicBezTo>
                    <a:cubicBezTo>
                      <a:pt x="533761" y="2816471"/>
                      <a:pt x="528358" y="2814670"/>
                      <a:pt x="523676" y="2812509"/>
                    </a:cubicBezTo>
                    <a:cubicBezTo>
                      <a:pt x="518634" y="2810348"/>
                      <a:pt x="513952" y="2808187"/>
                      <a:pt x="509630" y="2806026"/>
                    </a:cubicBezTo>
                    <a:cubicBezTo>
                      <a:pt x="500626" y="2801704"/>
                      <a:pt x="492702" y="2798103"/>
                      <a:pt x="486940" y="2795221"/>
                    </a:cubicBezTo>
                    <a:cubicBezTo>
                      <a:pt x="497745" y="2800624"/>
                      <a:pt x="493783" y="2798103"/>
                      <a:pt x="496304" y="2799183"/>
                    </a:cubicBezTo>
                    <a:cubicBezTo>
                      <a:pt x="489821" y="2796302"/>
                      <a:pt x="484779" y="2793421"/>
                      <a:pt x="480457" y="2791259"/>
                    </a:cubicBezTo>
                    <a:cubicBezTo>
                      <a:pt x="476135" y="2789099"/>
                      <a:pt x="472893" y="2787298"/>
                      <a:pt x="470372" y="2786217"/>
                    </a:cubicBezTo>
                    <a:cubicBezTo>
                      <a:pt x="464970" y="2783696"/>
                      <a:pt x="462449" y="2782616"/>
                      <a:pt x="460288" y="2781535"/>
                    </a:cubicBezTo>
                    <a:cubicBezTo>
                      <a:pt x="458127" y="2780455"/>
                      <a:pt x="456326" y="2780094"/>
                      <a:pt x="452724" y="2778294"/>
                    </a:cubicBezTo>
                    <a:cubicBezTo>
                      <a:pt x="449123" y="2776493"/>
                      <a:pt x="444080" y="2773972"/>
                      <a:pt x="435076" y="2768929"/>
                    </a:cubicBezTo>
                    <a:cubicBezTo>
                      <a:pt x="432555" y="2766768"/>
                      <a:pt x="426072" y="2763167"/>
                      <a:pt x="417789" y="2758124"/>
                    </a:cubicBezTo>
                    <a:cubicBezTo>
                      <a:pt x="409505" y="2752722"/>
                      <a:pt x="399420" y="2746239"/>
                      <a:pt x="388615" y="2739396"/>
                    </a:cubicBezTo>
                    <a:cubicBezTo>
                      <a:pt x="377810" y="2732193"/>
                      <a:pt x="367006" y="2724269"/>
                      <a:pt x="356561" y="2716706"/>
                    </a:cubicBezTo>
                    <a:cubicBezTo>
                      <a:pt x="351158" y="2713104"/>
                      <a:pt x="346476" y="2709142"/>
                      <a:pt x="342154" y="2705541"/>
                    </a:cubicBezTo>
                    <a:cubicBezTo>
                      <a:pt x="337832" y="2701939"/>
                      <a:pt x="333511" y="2698698"/>
                      <a:pt x="329909" y="2695456"/>
                    </a:cubicBezTo>
                    <a:cubicBezTo>
                      <a:pt x="326307" y="2692935"/>
                      <a:pt x="322345" y="2690054"/>
                      <a:pt x="318744" y="2687533"/>
                    </a:cubicBezTo>
                    <a:lnTo>
                      <a:pt x="307939" y="2678889"/>
                    </a:lnTo>
                    <a:cubicBezTo>
                      <a:pt x="300736" y="2673126"/>
                      <a:pt x="293532" y="2667724"/>
                      <a:pt x="286689" y="2661961"/>
                    </a:cubicBezTo>
                    <a:cubicBezTo>
                      <a:pt x="298215" y="2671325"/>
                      <a:pt x="288490" y="2662681"/>
                      <a:pt x="275885" y="2650076"/>
                    </a:cubicBezTo>
                    <a:cubicBezTo>
                      <a:pt x="272643" y="2646834"/>
                      <a:pt x="269402" y="2643593"/>
                      <a:pt x="265800" y="2640351"/>
                    </a:cubicBezTo>
                    <a:cubicBezTo>
                      <a:pt x="262558" y="2637110"/>
                      <a:pt x="258957" y="2633868"/>
                      <a:pt x="256436" y="2630627"/>
                    </a:cubicBezTo>
                    <a:cubicBezTo>
                      <a:pt x="250673" y="2624504"/>
                      <a:pt x="246351" y="2619462"/>
                      <a:pt x="244911" y="2617661"/>
                    </a:cubicBezTo>
                    <a:cubicBezTo>
                      <a:pt x="241309" y="2614059"/>
                      <a:pt x="238067" y="2610818"/>
                      <a:pt x="234826" y="2607577"/>
                    </a:cubicBezTo>
                    <a:cubicBezTo>
                      <a:pt x="231585" y="2604335"/>
                      <a:pt x="228343" y="2600734"/>
                      <a:pt x="225102" y="2597132"/>
                    </a:cubicBezTo>
                    <a:cubicBezTo>
                      <a:pt x="218619" y="2590289"/>
                      <a:pt x="212136" y="2583086"/>
                      <a:pt x="205293" y="2575522"/>
                    </a:cubicBezTo>
                    <a:cubicBezTo>
                      <a:pt x="198810" y="2567599"/>
                      <a:pt x="191967" y="2559315"/>
                      <a:pt x="184403" y="2549951"/>
                    </a:cubicBezTo>
                    <a:cubicBezTo>
                      <a:pt x="180441" y="2545269"/>
                      <a:pt x="176840" y="2540226"/>
                      <a:pt x="172878" y="2534824"/>
                    </a:cubicBezTo>
                    <a:cubicBezTo>
                      <a:pt x="168916" y="2529421"/>
                      <a:pt x="164954" y="2523659"/>
                      <a:pt x="160633" y="2517536"/>
                    </a:cubicBezTo>
                    <a:cubicBezTo>
                      <a:pt x="164234" y="2522578"/>
                      <a:pt x="164234" y="2522218"/>
                      <a:pt x="162073" y="2518616"/>
                    </a:cubicBezTo>
                    <a:cubicBezTo>
                      <a:pt x="160993" y="2516816"/>
                      <a:pt x="159552" y="2514655"/>
                      <a:pt x="157391" y="2511773"/>
                    </a:cubicBezTo>
                    <a:cubicBezTo>
                      <a:pt x="155590" y="2508892"/>
                      <a:pt x="153429" y="2505291"/>
                      <a:pt x="151268" y="2501689"/>
                    </a:cubicBezTo>
                    <a:cubicBezTo>
                      <a:pt x="146946" y="2494486"/>
                      <a:pt x="142264" y="2486562"/>
                      <a:pt x="138302" y="2480439"/>
                    </a:cubicBezTo>
                    <a:cubicBezTo>
                      <a:pt x="134701" y="2474316"/>
                      <a:pt x="132540" y="2469634"/>
                      <a:pt x="132540" y="2469274"/>
                    </a:cubicBezTo>
                    <a:cubicBezTo>
                      <a:pt x="129298" y="2463872"/>
                      <a:pt x="126417" y="2458469"/>
                      <a:pt x="123536" y="2453067"/>
                    </a:cubicBezTo>
                    <a:cubicBezTo>
                      <a:pt x="120654" y="2447665"/>
                      <a:pt x="117413" y="2442622"/>
                      <a:pt x="114892" y="2437220"/>
                    </a:cubicBezTo>
                    <a:cubicBezTo>
                      <a:pt x="109489" y="2426775"/>
                      <a:pt x="104087" y="2416690"/>
                      <a:pt x="99045" y="2406966"/>
                    </a:cubicBezTo>
                    <a:cubicBezTo>
                      <a:pt x="89680" y="2387157"/>
                      <a:pt x="80316" y="2368429"/>
                      <a:pt x="72393" y="2348980"/>
                    </a:cubicBezTo>
                    <a:cubicBezTo>
                      <a:pt x="68431" y="2339256"/>
                      <a:pt x="64109" y="2329891"/>
                      <a:pt x="60867" y="2320167"/>
                    </a:cubicBezTo>
                    <a:cubicBezTo>
                      <a:pt x="57266" y="2310443"/>
                      <a:pt x="53664" y="2300358"/>
                      <a:pt x="50423" y="2290273"/>
                    </a:cubicBezTo>
                    <a:cubicBezTo>
                      <a:pt x="47541" y="2279829"/>
                      <a:pt x="44300" y="2269384"/>
                      <a:pt x="41419" y="2258579"/>
                    </a:cubicBezTo>
                    <a:cubicBezTo>
                      <a:pt x="39618" y="2253177"/>
                      <a:pt x="38537" y="2247414"/>
                      <a:pt x="37457" y="2242012"/>
                    </a:cubicBezTo>
                    <a:cubicBezTo>
                      <a:pt x="36376" y="2236249"/>
                      <a:pt x="34936" y="2230486"/>
                      <a:pt x="33855" y="2224724"/>
                    </a:cubicBezTo>
                    <a:cubicBezTo>
                      <a:pt x="34936" y="2227605"/>
                      <a:pt x="40338" y="2246334"/>
                      <a:pt x="34215" y="2218601"/>
                    </a:cubicBezTo>
                    <a:cubicBezTo>
                      <a:pt x="32775" y="2213199"/>
                      <a:pt x="31694" y="2206716"/>
                      <a:pt x="30254" y="2199873"/>
                    </a:cubicBezTo>
                    <a:cubicBezTo>
                      <a:pt x="28813" y="2192669"/>
                      <a:pt x="27733" y="2185106"/>
                      <a:pt x="26292" y="2177543"/>
                    </a:cubicBezTo>
                    <a:cubicBezTo>
                      <a:pt x="24851" y="2169979"/>
                      <a:pt x="24131" y="2162056"/>
                      <a:pt x="23050" y="2154852"/>
                    </a:cubicBezTo>
                    <a:cubicBezTo>
                      <a:pt x="21970" y="2147649"/>
                      <a:pt x="21250" y="2140806"/>
                      <a:pt x="20529" y="2134683"/>
                    </a:cubicBezTo>
                    <a:lnTo>
                      <a:pt x="20529" y="2135404"/>
                    </a:lnTo>
                    <a:cubicBezTo>
                      <a:pt x="20529" y="2135043"/>
                      <a:pt x="20529" y="2134683"/>
                      <a:pt x="20529" y="2134323"/>
                    </a:cubicBezTo>
                    <a:cubicBezTo>
                      <a:pt x="19809" y="2128560"/>
                      <a:pt x="19449" y="2123878"/>
                      <a:pt x="19089" y="2120637"/>
                    </a:cubicBezTo>
                    <a:cubicBezTo>
                      <a:pt x="19089" y="2117395"/>
                      <a:pt x="18368" y="2115595"/>
                      <a:pt x="18368" y="2115234"/>
                    </a:cubicBezTo>
                    <a:cubicBezTo>
                      <a:pt x="17288" y="2105150"/>
                      <a:pt x="16207" y="2096146"/>
                      <a:pt x="15127" y="2087142"/>
                    </a:cubicBezTo>
                    <a:cubicBezTo>
                      <a:pt x="14407" y="2078138"/>
                      <a:pt x="14046" y="2069134"/>
                      <a:pt x="13326" y="2059049"/>
                    </a:cubicBezTo>
                    <a:cubicBezTo>
                      <a:pt x="13326" y="2054007"/>
                      <a:pt x="12606" y="2048604"/>
                      <a:pt x="12246" y="2042842"/>
                    </a:cubicBezTo>
                    <a:cubicBezTo>
                      <a:pt x="12246" y="2037079"/>
                      <a:pt x="12246" y="2030956"/>
                      <a:pt x="11885" y="2024113"/>
                    </a:cubicBezTo>
                    <a:cubicBezTo>
                      <a:pt x="11885" y="2010427"/>
                      <a:pt x="11165" y="1994580"/>
                      <a:pt x="10805" y="1974771"/>
                    </a:cubicBezTo>
                    <a:cubicBezTo>
                      <a:pt x="10085" y="1977652"/>
                      <a:pt x="9724" y="1995661"/>
                      <a:pt x="9724" y="2016550"/>
                    </a:cubicBezTo>
                    <a:cubicBezTo>
                      <a:pt x="9724" y="2026995"/>
                      <a:pt x="9724" y="2038160"/>
                      <a:pt x="9724" y="2048604"/>
                    </a:cubicBezTo>
                    <a:cubicBezTo>
                      <a:pt x="10085" y="2059049"/>
                      <a:pt x="10445" y="2069134"/>
                      <a:pt x="10805" y="2076337"/>
                    </a:cubicBezTo>
                    <a:cubicBezTo>
                      <a:pt x="11165" y="2080659"/>
                      <a:pt x="11525" y="2084981"/>
                      <a:pt x="12246" y="2088943"/>
                    </a:cubicBezTo>
                    <a:lnTo>
                      <a:pt x="14046" y="2101548"/>
                    </a:lnTo>
                    <a:cubicBezTo>
                      <a:pt x="14046" y="2107671"/>
                      <a:pt x="14046" y="2115234"/>
                      <a:pt x="14767" y="2123518"/>
                    </a:cubicBezTo>
                    <a:cubicBezTo>
                      <a:pt x="14767" y="2125679"/>
                      <a:pt x="14767" y="2127840"/>
                      <a:pt x="15127" y="2129641"/>
                    </a:cubicBezTo>
                    <a:cubicBezTo>
                      <a:pt x="15127" y="2131802"/>
                      <a:pt x="15847" y="2133963"/>
                      <a:pt x="15847" y="2136124"/>
                    </a:cubicBezTo>
                    <a:cubicBezTo>
                      <a:pt x="16567" y="2140446"/>
                      <a:pt x="16928" y="2144768"/>
                      <a:pt x="17648" y="2149090"/>
                    </a:cubicBezTo>
                    <a:cubicBezTo>
                      <a:pt x="19089" y="2157734"/>
                      <a:pt x="20169" y="2166017"/>
                      <a:pt x="21250" y="2173581"/>
                    </a:cubicBezTo>
                    <a:cubicBezTo>
                      <a:pt x="22690" y="2180784"/>
                      <a:pt x="23771" y="2187267"/>
                      <a:pt x="24491" y="2191949"/>
                    </a:cubicBezTo>
                    <a:cubicBezTo>
                      <a:pt x="23050" y="2186186"/>
                      <a:pt x="21250" y="2178623"/>
                      <a:pt x="19809" y="2170339"/>
                    </a:cubicBezTo>
                    <a:cubicBezTo>
                      <a:pt x="18368" y="2161695"/>
                      <a:pt x="16928" y="2152331"/>
                      <a:pt x="15487" y="2141887"/>
                    </a:cubicBezTo>
                    <a:cubicBezTo>
                      <a:pt x="14767" y="2136484"/>
                      <a:pt x="13686" y="2131082"/>
                      <a:pt x="13326" y="2125679"/>
                    </a:cubicBezTo>
                    <a:cubicBezTo>
                      <a:pt x="12966" y="2119917"/>
                      <a:pt x="12246" y="2114154"/>
                      <a:pt x="11885" y="2108031"/>
                    </a:cubicBezTo>
                    <a:cubicBezTo>
                      <a:pt x="11525" y="2101909"/>
                      <a:pt x="10805" y="2095786"/>
                      <a:pt x="10445" y="2089663"/>
                    </a:cubicBezTo>
                    <a:cubicBezTo>
                      <a:pt x="10085" y="2083540"/>
                      <a:pt x="10085" y="2077057"/>
                      <a:pt x="9724" y="2070574"/>
                    </a:cubicBezTo>
                    <a:cubicBezTo>
                      <a:pt x="8644" y="2044643"/>
                      <a:pt x="8644" y="2018711"/>
                      <a:pt x="8284" y="1993860"/>
                    </a:cubicBezTo>
                    <a:cubicBezTo>
                      <a:pt x="8284" y="1969008"/>
                      <a:pt x="7563" y="1945238"/>
                      <a:pt x="7203" y="1924708"/>
                    </a:cubicBezTo>
                    <a:cubicBezTo>
                      <a:pt x="6123" y="1949560"/>
                      <a:pt x="5402" y="1988817"/>
                      <a:pt x="5042" y="2033838"/>
                    </a:cubicBezTo>
                    <a:cubicBezTo>
                      <a:pt x="5042" y="2036719"/>
                      <a:pt x="5042" y="2039600"/>
                      <a:pt x="5042" y="2042482"/>
                    </a:cubicBezTo>
                    <a:cubicBezTo>
                      <a:pt x="5042" y="2045363"/>
                      <a:pt x="5042" y="2048244"/>
                      <a:pt x="5042" y="2051486"/>
                    </a:cubicBezTo>
                    <a:cubicBezTo>
                      <a:pt x="5042" y="2057608"/>
                      <a:pt x="5042" y="2063371"/>
                      <a:pt x="5402" y="2069494"/>
                    </a:cubicBezTo>
                    <a:cubicBezTo>
                      <a:pt x="5402" y="2075616"/>
                      <a:pt x="5402" y="2081739"/>
                      <a:pt x="5763" y="2087862"/>
                    </a:cubicBezTo>
                    <a:cubicBezTo>
                      <a:pt x="6123" y="2093985"/>
                      <a:pt x="6843" y="2100108"/>
                      <a:pt x="7203" y="2106591"/>
                    </a:cubicBezTo>
                    <a:cubicBezTo>
                      <a:pt x="7563" y="2112713"/>
                      <a:pt x="8284" y="2119196"/>
                      <a:pt x="8644" y="2125319"/>
                    </a:cubicBezTo>
                    <a:cubicBezTo>
                      <a:pt x="8644" y="2128560"/>
                      <a:pt x="9004" y="2131442"/>
                      <a:pt x="9724" y="2134683"/>
                    </a:cubicBezTo>
                    <a:lnTo>
                      <a:pt x="10805" y="2144047"/>
                    </a:lnTo>
                    <a:cubicBezTo>
                      <a:pt x="11525" y="2150170"/>
                      <a:pt x="12246" y="2156293"/>
                      <a:pt x="13326" y="2162416"/>
                    </a:cubicBezTo>
                    <a:cubicBezTo>
                      <a:pt x="13686" y="2165657"/>
                      <a:pt x="14046" y="2168539"/>
                      <a:pt x="14407" y="2171420"/>
                    </a:cubicBezTo>
                    <a:cubicBezTo>
                      <a:pt x="14767" y="2174301"/>
                      <a:pt x="15487" y="2177543"/>
                      <a:pt x="15847" y="2180424"/>
                    </a:cubicBezTo>
                    <a:cubicBezTo>
                      <a:pt x="14767" y="2173221"/>
                      <a:pt x="14046" y="2166378"/>
                      <a:pt x="13326" y="2159174"/>
                    </a:cubicBezTo>
                    <a:lnTo>
                      <a:pt x="11165" y="2137925"/>
                    </a:lnTo>
                    <a:cubicBezTo>
                      <a:pt x="13326" y="2154852"/>
                      <a:pt x="15127" y="2171780"/>
                      <a:pt x="18368" y="2188348"/>
                    </a:cubicBezTo>
                    <a:cubicBezTo>
                      <a:pt x="15847" y="2172140"/>
                      <a:pt x="14767" y="2155573"/>
                      <a:pt x="13326" y="2139365"/>
                    </a:cubicBezTo>
                    <a:cubicBezTo>
                      <a:pt x="18008" y="2187267"/>
                      <a:pt x="27372" y="2227965"/>
                      <a:pt x="38898" y="2269744"/>
                    </a:cubicBezTo>
                    <a:cubicBezTo>
                      <a:pt x="37097" y="2263621"/>
                      <a:pt x="35656" y="2257859"/>
                      <a:pt x="34215" y="2252817"/>
                    </a:cubicBezTo>
                    <a:cubicBezTo>
                      <a:pt x="33135" y="2247414"/>
                      <a:pt x="32054" y="2242732"/>
                      <a:pt x="31334" y="2238770"/>
                    </a:cubicBezTo>
                    <a:cubicBezTo>
                      <a:pt x="29533" y="2230486"/>
                      <a:pt x="28453" y="2224004"/>
                      <a:pt x="27733" y="2220402"/>
                    </a:cubicBezTo>
                    <a:cubicBezTo>
                      <a:pt x="26652" y="2212839"/>
                      <a:pt x="27733" y="2214999"/>
                      <a:pt x="30614" y="2229046"/>
                    </a:cubicBezTo>
                    <a:cubicBezTo>
                      <a:pt x="35656" y="2256778"/>
                      <a:pt x="40698" y="2270825"/>
                      <a:pt x="44660" y="2283430"/>
                    </a:cubicBezTo>
                    <a:cubicBezTo>
                      <a:pt x="45741" y="2286672"/>
                      <a:pt x="46821" y="2289553"/>
                      <a:pt x="47541" y="2292795"/>
                    </a:cubicBezTo>
                    <a:cubicBezTo>
                      <a:pt x="48622" y="2296036"/>
                      <a:pt x="49702" y="2298917"/>
                      <a:pt x="51143" y="2302159"/>
                    </a:cubicBezTo>
                    <a:cubicBezTo>
                      <a:pt x="53664" y="2309002"/>
                      <a:pt x="56546" y="2316565"/>
                      <a:pt x="59787" y="2327010"/>
                    </a:cubicBezTo>
                    <a:cubicBezTo>
                      <a:pt x="56185" y="2315485"/>
                      <a:pt x="51863" y="2302519"/>
                      <a:pt x="48982" y="2294595"/>
                    </a:cubicBezTo>
                    <a:cubicBezTo>
                      <a:pt x="46821" y="2286672"/>
                      <a:pt x="46461" y="2283791"/>
                      <a:pt x="49702" y="2293515"/>
                    </a:cubicBezTo>
                    <a:cubicBezTo>
                      <a:pt x="52944" y="2303600"/>
                      <a:pt x="55825" y="2312964"/>
                      <a:pt x="58346" y="2321247"/>
                    </a:cubicBezTo>
                    <a:cubicBezTo>
                      <a:pt x="59787" y="2325569"/>
                      <a:pt x="60867" y="2329531"/>
                      <a:pt x="62308" y="2333493"/>
                    </a:cubicBezTo>
                    <a:cubicBezTo>
                      <a:pt x="63749" y="2337455"/>
                      <a:pt x="65189" y="2341056"/>
                      <a:pt x="66630" y="2344658"/>
                    </a:cubicBezTo>
                    <a:cubicBezTo>
                      <a:pt x="72033" y="2359064"/>
                      <a:pt x="76715" y="2371310"/>
                      <a:pt x="82117" y="2383195"/>
                    </a:cubicBezTo>
                    <a:cubicBezTo>
                      <a:pt x="84638" y="2389318"/>
                      <a:pt x="87520" y="2395081"/>
                      <a:pt x="90041" y="2401204"/>
                    </a:cubicBezTo>
                    <a:cubicBezTo>
                      <a:pt x="91481" y="2404085"/>
                      <a:pt x="92562" y="2407326"/>
                      <a:pt x="94363" y="2410568"/>
                    </a:cubicBezTo>
                    <a:cubicBezTo>
                      <a:pt x="95803" y="2413809"/>
                      <a:pt x="97604" y="2416690"/>
                      <a:pt x="99045" y="2419932"/>
                    </a:cubicBezTo>
                    <a:cubicBezTo>
                      <a:pt x="102286" y="2426415"/>
                      <a:pt x="105528" y="2433258"/>
                      <a:pt x="109129" y="2440461"/>
                    </a:cubicBezTo>
                    <a:cubicBezTo>
                      <a:pt x="110930" y="2444063"/>
                      <a:pt x="112731" y="2448025"/>
                      <a:pt x="114892" y="2451986"/>
                    </a:cubicBezTo>
                    <a:cubicBezTo>
                      <a:pt x="117053" y="2455948"/>
                      <a:pt x="119214" y="2459910"/>
                      <a:pt x="121375" y="2464232"/>
                    </a:cubicBezTo>
                    <a:cubicBezTo>
                      <a:pt x="120294" y="2459190"/>
                      <a:pt x="131820" y="2480439"/>
                      <a:pt x="146946" y="2502769"/>
                    </a:cubicBezTo>
                    <a:cubicBezTo>
                      <a:pt x="153789" y="2514295"/>
                      <a:pt x="162433" y="2525460"/>
                      <a:pt x="168916" y="2534824"/>
                    </a:cubicBezTo>
                    <a:cubicBezTo>
                      <a:pt x="172158" y="2539506"/>
                      <a:pt x="175399" y="2543468"/>
                      <a:pt x="177920" y="2546709"/>
                    </a:cubicBezTo>
                    <a:cubicBezTo>
                      <a:pt x="180441" y="2549951"/>
                      <a:pt x="182602" y="2552112"/>
                      <a:pt x="183683" y="2552832"/>
                    </a:cubicBezTo>
                    <a:cubicBezTo>
                      <a:pt x="181882" y="2550311"/>
                      <a:pt x="180081" y="2548150"/>
                      <a:pt x="178280" y="2545629"/>
                    </a:cubicBezTo>
                    <a:lnTo>
                      <a:pt x="173238" y="2538425"/>
                    </a:lnTo>
                    <a:lnTo>
                      <a:pt x="162793" y="2523659"/>
                    </a:lnTo>
                    <a:cubicBezTo>
                      <a:pt x="177560" y="2544188"/>
                      <a:pt x="193767" y="2563997"/>
                      <a:pt x="210335" y="2582725"/>
                    </a:cubicBezTo>
                    <a:cubicBezTo>
                      <a:pt x="232305" y="2610098"/>
                      <a:pt x="221860" y="2598573"/>
                      <a:pt x="214297" y="2590649"/>
                    </a:cubicBezTo>
                    <a:cubicBezTo>
                      <a:pt x="210335" y="2586687"/>
                      <a:pt x="207454" y="2583446"/>
                      <a:pt x="209615" y="2586687"/>
                    </a:cubicBezTo>
                    <a:cubicBezTo>
                      <a:pt x="210695" y="2588128"/>
                      <a:pt x="213216" y="2591369"/>
                      <a:pt x="217538" y="2596412"/>
                    </a:cubicBezTo>
                    <a:cubicBezTo>
                      <a:pt x="221860" y="2601454"/>
                      <a:pt x="227623" y="2609377"/>
                      <a:pt x="236987" y="2618742"/>
                    </a:cubicBezTo>
                    <a:cubicBezTo>
                      <a:pt x="245631" y="2627746"/>
                      <a:pt x="252834" y="2635669"/>
                      <a:pt x="259677" y="2642152"/>
                    </a:cubicBezTo>
                    <a:cubicBezTo>
                      <a:pt x="266520" y="2648635"/>
                      <a:pt x="272643" y="2654398"/>
                      <a:pt x="278045" y="2659440"/>
                    </a:cubicBezTo>
                    <a:cubicBezTo>
                      <a:pt x="280927" y="2661961"/>
                      <a:pt x="283448" y="2664482"/>
                      <a:pt x="285969" y="2666643"/>
                    </a:cubicBezTo>
                    <a:cubicBezTo>
                      <a:pt x="288490" y="2668804"/>
                      <a:pt x="291011" y="2670605"/>
                      <a:pt x="293172" y="2672766"/>
                    </a:cubicBezTo>
                    <a:cubicBezTo>
                      <a:pt x="297854" y="2676728"/>
                      <a:pt x="302176" y="2679969"/>
                      <a:pt x="306138" y="2683571"/>
                    </a:cubicBezTo>
                    <a:cubicBezTo>
                      <a:pt x="310460" y="2686812"/>
                      <a:pt x="314422" y="2690054"/>
                      <a:pt x="318384" y="2693655"/>
                    </a:cubicBezTo>
                    <a:cubicBezTo>
                      <a:pt x="322706" y="2696897"/>
                      <a:pt x="327028" y="2700138"/>
                      <a:pt x="332070" y="2703740"/>
                    </a:cubicBezTo>
                    <a:cubicBezTo>
                      <a:pt x="337112" y="2707342"/>
                      <a:pt x="342154" y="2711303"/>
                      <a:pt x="348277" y="2715986"/>
                    </a:cubicBezTo>
                    <a:cubicBezTo>
                      <a:pt x="354400" y="2720307"/>
                      <a:pt x="361243" y="2724990"/>
                      <a:pt x="369167" y="2730752"/>
                    </a:cubicBezTo>
                    <a:cubicBezTo>
                      <a:pt x="347197" y="2718147"/>
                      <a:pt x="296774" y="2681770"/>
                      <a:pt x="252834" y="2636750"/>
                    </a:cubicBezTo>
                    <a:cubicBezTo>
                      <a:pt x="261478" y="2646114"/>
                      <a:pt x="270842" y="2654758"/>
                      <a:pt x="279486" y="2663762"/>
                    </a:cubicBezTo>
                    <a:cubicBezTo>
                      <a:pt x="275524" y="2660521"/>
                      <a:pt x="269041" y="2654398"/>
                      <a:pt x="260398" y="2646474"/>
                    </a:cubicBezTo>
                    <a:cubicBezTo>
                      <a:pt x="256076" y="2642512"/>
                      <a:pt x="251754" y="2637830"/>
                      <a:pt x="246711" y="2633148"/>
                    </a:cubicBezTo>
                    <a:cubicBezTo>
                      <a:pt x="242029" y="2628106"/>
                      <a:pt x="236987" y="2623064"/>
                      <a:pt x="231945" y="2617661"/>
                    </a:cubicBezTo>
                    <a:cubicBezTo>
                      <a:pt x="226542" y="2612259"/>
                      <a:pt x="221860" y="2606496"/>
                      <a:pt x="216818" y="2600734"/>
                    </a:cubicBezTo>
                    <a:cubicBezTo>
                      <a:pt x="211776" y="2594971"/>
                      <a:pt x="207093" y="2589208"/>
                      <a:pt x="202051" y="2583806"/>
                    </a:cubicBezTo>
                    <a:cubicBezTo>
                      <a:pt x="192687" y="2572641"/>
                      <a:pt x="184763" y="2561836"/>
                      <a:pt x="177920" y="2553192"/>
                    </a:cubicBezTo>
                    <a:cubicBezTo>
                      <a:pt x="200971" y="2580564"/>
                      <a:pt x="195928" y="2574082"/>
                      <a:pt x="182602" y="2557154"/>
                    </a:cubicBezTo>
                    <a:cubicBezTo>
                      <a:pt x="175759" y="2548870"/>
                      <a:pt x="168196" y="2537345"/>
                      <a:pt x="160272" y="2526540"/>
                    </a:cubicBezTo>
                    <a:cubicBezTo>
                      <a:pt x="152349" y="2515735"/>
                      <a:pt x="145866" y="2504930"/>
                      <a:pt x="141904" y="2497727"/>
                    </a:cubicBezTo>
                    <a:cubicBezTo>
                      <a:pt x="137222" y="2493405"/>
                      <a:pt x="162433" y="2532303"/>
                      <a:pt x="131820" y="2487282"/>
                    </a:cubicBezTo>
                    <a:cubicBezTo>
                      <a:pt x="138663" y="2498087"/>
                      <a:pt x="144065" y="2506371"/>
                      <a:pt x="148747" y="2513934"/>
                    </a:cubicBezTo>
                    <a:cubicBezTo>
                      <a:pt x="153789" y="2521498"/>
                      <a:pt x="158472" y="2527620"/>
                      <a:pt x="162793" y="2534104"/>
                    </a:cubicBezTo>
                    <a:cubicBezTo>
                      <a:pt x="172158" y="2547429"/>
                      <a:pt x="182963" y="2561836"/>
                      <a:pt x="203132" y="2587408"/>
                    </a:cubicBezTo>
                    <a:cubicBezTo>
                      <a:pt x="201691" y="2585607"/>
                      <a:pt x="200250" y="2584166"/>
                      <a:pt x="198810" y="2582365"/>
                    </a:cubicBezTo>
                    <a:cubicBezTo>
                      <a:pt x="197369" y="2580564"/>
                      <a:pt x="196289" y="2579124"/>
                      <a:pt x="194848" y="2577323"/>
                    </a:cubicBezTo>
                    <a:cubicBezTo>
                      <a:pt x="192327" y="2574082"/>
                      <a:pt x="189806" y="2570840"/>
                      <a:pt x="187645" y="2567959"/>
                    </a:cubicBezTo>
                    <a:cubicBezTo>
                      <a:pt x="182963" y="2561836"/>
                      <a:pt x="178641" y="2556433"/>
                      <a:pt x="174319" y="2551391"/>
                    </a:cubicBezTo>
                    <a:cubicBezTo>
                      <a:pt x="166395" y="2540586"/>
                      <a:pt x="159552" y="2531582"/>
                      <a:pt x="153789" y="2523299"/>
                    </a:cubicBezTo>
                    <a:cubicBezTo>
                      <a:pt x="152349" y="2521138"/>
                      <a:pt x="150908" y="2519337"/>
                      <a:pt x="149467" y="2517536"/>
                    </a:cubicBezTo>
                    <a:cubicBezTo>
                      <a:pt x="148027" y="2515735"/>
                      <a:pt x="146946" y="2513574"/>
                      <a:pt x="145506" y="2511773"/>
                    </a:cubicBezTo>
                    <a:cubicBezTo>
                      <a:pt x="142985" y="2508172"/>
                      <a:pt x="140463" y="2504570"/>
                      <a:pt x="138302" y="2501329"/>
                    </a:cubicBezTo>
                    <a:cubicBezTo>
                      <a:pt x="133620" y="2494486"/>
                      <a:pt x="129298" y="2488723"/>
                      <a:pt x="124976" y="2482600"/>
                    </a:cubicBezTo>
                    <a:cubicBezTo>
                      <a:pt x="121015" y="2476478"/>
                      <a:pt x="117053" y="2470355"/>
                      <a:pt x="113091" y="2463872"/>
                    </a:cubicBezTo>
                    <a:cubicBezTo>
                      <a:pt x="109129" y="2457389"/>
                      <a:pt x="104447" y="2450546"/>
                      <a:pt x="100485" y="2442622"/>
                    </a:cubicBezTo>
                    <a:cubicBezTo>
                      <a:pt x="96163" y="2434699"/>
                      <a:pt x="91481" y="2425695"/>
                      <a:pt x="86079" y="2415250"/>
                    </a:cubicBezTo>
                    <a:cubicBezTo>
                      <a:pt x="81037" y="2404805"/>
                      <a:pt x="75634" y="2392560"/>
                      <a:pt x="69511" y="2378513"/>
                    </a:cubicBezTo>
                    <a:cubicBezTo>
                      <a:pt x="81397" y="2404085"/>
                      <a:pt x="79956" y="2399403"/>
                      <a:pt x="75274" y="2387517"/>
                    </a:cubicBezTo>
                    <a:cubicBezTo>
                      <a:pt x="70232" y="2375632"/>
                      <a:pt x="63389" y="2356183"/>
                      <a:pt x="62668" y="2352582"/>
                    </a:cubicBezTo>
                    <a:cubicBezTo>
                      <a:pt x="61588" y="2349340"/>
                      <a:pt x="60147" y="2346099"/>
                      <a:pt x="58346" y="2342137"/>
                    </a:cubicBezTo>
                    <a:cubicBezTo>
                      <a:pt x="56906" y="2338535"/>
                      <a:pt x="55105" y="2334213"/>
                      <a:pt x="53664" y="2329891"/>
                    </a:cubicBezTo>
                    <a:cubicBezTo>
                      <a:pt x="50783" y="2321247"/>
                      <a:pt x="47541" y="2311883"/>
                      <a:pt x="44300" y="2302519"/>
                    </a:cubicBezTo>
                    <a:cubicBezTo>
                      <a:pt x="43580" y="2300358"/>
                      <a:pt x="42859" y="2297837"/>
                      <a:pt x="41779" y="2295676"/>
                    </a:cubicBezTo>
                    <a:cubicBezTo>
                      <a:pt x="41059" y="2293515"/>
                      <a:pt x="40338" y="2290994"/>
                      <a:pt x="39618" y="2288833"/>
                    </a:cubicBezTo>
                    <a:cubicBezTo>
                      <a:pt x="38177" y="2284151"/>
                      <a:pt x="37097" y="2279829"/>
                      <a:pt x="35656" y="2275867"/>
                    </a:cubicBezTo>
                    <a:cubicBezTo>
                      <a:pt x="33135" y="2267583"/>
                      <a:pt x="30974" y="2260380"/>
                      <a:pt x="29533" y="2254978"/>
                    </a:cubicBezTo>
                    <a:lnTo>
                      <a:pt x="32775" y="2275147"/>
                    </a:lnTo>
                    <a:cubicBezTo>
                      <a:pt x="31334" y="2270825"/>
                      <a:pt x="30254" y="2266863"/>
                      <a:pt x="29173" y="2262901"/>
                    </a:cubicBezTo>
                    <a:cubicBezTo>
                      <a:pt x="28453" y="2260740"/>
                      <a:pt x="28093" y="2258939"/>
                      <a:pt x="27372" y="2257139"/>
                    </a:cubicBezTo>
                    <a:cubicBezTo>
                      <a:pt x="27012" y="2255338"/>
                      <a:pt x="26652" y="2253177"/>
                      <a:pt x="25932" y="2251376"/>
                    </a:cubicBezTo>
                    <a:cubicBezTo>
                      <a:pt x="24131" y="2243812"/>
                      <a:pt x="22690" y="2236969"/>
                      <a:pt x="21250" y="2230126"/>
                    </a:cubicBezTo>
                    <a:cubicBezTo>
                      <a:pt x="18368" y="2216800"/>
                      <a:pt x="16567" y="2204555"/>
                      <a:pt x="14767" y="2191949"/>
                    </a:cubicBezTo>
                    <a:cubicBezTo>
                      <a:pt x="13686" y="2185826"/>
                      <a:pt x="12966" y="2179343"/>
                      <a:pt x="11885" y="2172500"/>
                    </a:cubicBezTo>
                    <a:cubicBezTo>
                      <a:pt x="11165" y="2165657"/>
                      <a:pt x="10445" y="2158814"/>
                      <a:pt x="9364" y="2151251"/>
                    </a:cubicBezTo>
                    <a:cubicBezTo>
                      <a:pt x="8644" y="2143687"/>
                      <a:pt x="7203" y="2135764"/>
                      <a:pt x="6483" y="2127120"/>
                    </a:cubicBezTo>
                    <a:cubicBezTo>
                      <a:pt x="5763" y="2118476"/>
                      <a:pt x="4682" y="2109112"/>
                      <a:pt x="3602" y="2098667"/>
                    </a:cubicBezTo>
                    <a:cubicBezTo>
                      <a:pt x="2521" y="2093265"/>
                      <a:pt x="3602" y="2111633"/>
                      <a:pt x="5042" y="2128921"/>
                    </a:cubicBezTo>
                    <a:cubicBezTo>
                      <a:pt x="7203" y="2146569"/>
                      <a:pt x="9724" y="2163496"/>
                      <a:pt x="8284" y="2155933"/>
                    </a:cubicBezTo>
                    <a:cubicBezTo>
                      <a:pt x="6483" y="2141887"/>
                      <a:pt x="4322" y="2128921"/>
                      <a:pt x="3602" y="2117035"/>
                    </a:cubicBezTo>
                    <a:cubicBezTo>
                      <a:pt x="3241" y="2110913"/>
                      <a:pt x="2521" y="2105150"/>
                      <a:pt x="2161" y="2099387"/>
                    </a:cubicBezTo>
                    <a:cubicBezTo>
                      <a:pt x="2161" y="2093625"/>
                      <a:pt x="1080" y="2088222"/>
                      <a:pt x="1080" y="2082820"/>
                    </a:cubicBezTo>
                    <a:cubicBezTo>
                      <a:pt x="1080" y="2061570"/>
                      <a:pt x="360" y="2042482"/>
                      <a:pt x="1080" y="2024834"/>
                    </a:cubicBezTo>
                    <a:cubicBezTo>
                      <a:pt x="2161" y="1989177"/>
                      <a:pt x="3602" y="1954962"/>
                      <a:pt x="4322" y="1906700"/>
                    </a:cubicBezTo>
                    <a:cubicBezTo>
                      <a:pt x="3602" y="1901298"/>
                      <a:pt x="2161" y="1902378"/>
                      <a:pt x="720" y="1868523"/>
                    </a:cubicBezTo>
                    <a:cubicBezTo>
                      <a:pt x="2161" y="1879328"/>
                      <a:pt x="2881" y="1854117"/>
                      <a:pt x="3962" y="1892294"/>
                    </a:cubicBezTo>
                    <a:cubicBezTo>
                      <a:pt x="4682" y="1859879"/>
                      <a:pt x="3602" y="1821342"/>
                      <a:pt x="2881" y="1792889"/>
                    </a:cubicBezTo>
                    <a:cubicBezTo>
                      <a:pt x="2161" y="1860239"/>
                      <a:pt x="720" y="1765157"/>
                      <a:pt x="0" y="1752911"/>
                    </a:cubicBezTo>
                    <a:cubicBezTo>
                      <a:pt x="0" y="1717975"/>
                      <a:pt x="1441" y="1763716"/>
                      <a:pt x="1801" y="1784965"/>
                    </a:cubicBezTo>
                    <a:cubicBezTo>
                      <a:pt x="2161" y="1756873"/>
                      <a:pt x="4322" y="1723378"/>
                      <a:pt x="1801" y="1707531"/>
                    </a:cubicBezTo>
                    <a:cubicBezTo>
                      <a:pt x="2521" y="1706810"/>
                      <a:pt x="3602" y="1726619"/>
                      <a:pt x="4322" y="1752911"/>
                    </a:cubicBezTo>
                    <a:cubicBezTo>
                      <a:pt x="5042" y="1779203"/>
                      <a:pt x="5763" y="1811978"/>
                      <a:pt x="6123" y="1838269"/>
                    </a:cubicBezTo>
                    <a:lnTo>
                      <a:pt x="6123" y="1803334"/>
                    </a:lnTo>
                    <a:cubicBezTo>
                      <a:pt x="7203" y="1827465"/>
                      <a:pt x="6843" y="1832147"/>
                      <a:pt x="6843" y="1866722"/>
                    </a:cubicBezTo>
                    <a:cubicBezTo>
                      <a:pt x="7924" y="1832507"/>
                      <a:pt x="9364" y="1836108"/>
                      <a:pt x="10445" y="1844032"/>
                    </a:cubicBezTo>
                    <a:cubicBezTo>
                      <a:pt x="10445" y="1848354"/>
                      <a:pt x="10085" y="1841511"/>
                      <a:pt x="9724" y="1845833"/>
                    </a:cubicBezTo>
                    <a:cubicBezTo>
                      <a:pt x="9364" y="1873925"/>
                      <a:pt x="9724" y="1895535"/>
                      <a:pt x="10445" y="1889052"/>
                    </a:cubicBezTo>
                    <a:cubicBezTo>
                      <a:pt x="12606" y="1914264"/>
                      <a:pt x="11885" y="1850155"/>
                      <a:pt x="12606" y="1831066"/>
                    </a:cubicBezTo>
                    <a:cubicBezTo>
                      <a:pt x="12606" y="1816660"/>
                      <a:pt x="12606" y="1802253"/>
                      <a:pt x="12246" y="1788207"/>
                    </a:cubicBezTo>
                    <a:lnTo>
                      <a:pt x="5763" y="1642341"/>
                    </a:lnTo>
                    <a:cubicBezTo>
                      <a:pt x="5042" y="1580033"/>
                      <a:pt x="6483" y="1551940"/>
                      <a:pt x="7563" y="1505479"/>
                    </a:cubicBezTo>
                    <a:lnTo>
                      <a:pt x="5763" y="1492513"/>
                    </a:lnTo>
                    <a:cubicBezTo>
                      <a:pt x="5763" y="1438489"/>
                      <a:pt x="6483" y="1387346"/>
                      <a:pt x="8644" y="1421922"/>
                    </a:cubicBezTo>
                    <a:cubicBezTo>
                      <a:pt x="7924" y="1423722"/>
                      <a:pt x="8284" y="1430926"/>
                      <a:pt x="8284" y="1442811"/>
                    </a:cubicBezTo>
                    <a:cubicBezTo>
                      <a:pt x="8284" y="1444252"/>
                      <a:pt x="8644" y="1447133"/>
                      <a:pt x="9004" y="1450374"/>
                    </a:cubicBezTo>
                    <a:cubicBezTo>
                      <a:pt x="9004" y="1451455"/>
                      <a:pt x="9004" y="1452175"/>
                      <a:pt x="9004" y="1452896"/>
                    </a:cubicBezTo>
                    <a:cubicBezTo>
                      <a:pt x="8284" y="1394909"/>
                      <a:pt x="7924" y="1358533"/>
                      <a:pt x="7924" y="1355291"/>
                    </a:cubicBezTo>
                    <a:cubicBezTo>
                      <a:pt x="10445" y="1453616"/>
                      <a:pt x="11165" y="1360334"/>
                      <a:pt x="14407" y="1376541"/>
                    </a:cubicBezTo>
                    <a:lnTo>
                      <a:pt x="13326" y="1277136"/>
                    </a:lnTo>
                    <a:cubicBezTo>
                      <a:pt x="12246" y="1337283"/>
                      <a:pt x="11885" y="1278217"/>
                      <a:pt x="11525" y="1256967"/>
                    </a:cubicBezTo>
                    <a:cubicBezTo>
                      <a:pt x="13326" y="1251205"/>
                      <a:pt x="11525" y="1177011"/>
                      <a:pt x="11525" y="1142075"/>
                    </a:cubicBezTo>
                    <a:lnTo>
                      <a:pt x="11525" y="1144596"/>
                    </a:lnTo>
                    <a:cubicBezTo>
                      <a:pt x="12606" y="1112182"/>
                      <a:pt x="12246" y="1055636"/>
                      <a:pt x="11525" y="1015298"/>
                    </a:cubicBezTo>
                    <a:cubicBezTo>
                      <a:pt x="10805" y="1017099"/>
                      <a:pt x="7924" y="965596"/>
                      <a:pt x="6483" y="940744"/>
                    </a:cubicBezTo>
                    <a:cubicBezTo>
                      <a:pt x="5763" y="1009896"/>
                      <a:pt x="5042" y="968837"/>
                      <a:pt x="3962" y="974240"/>
                    </a:cubicBezTo>
                    <a:cubicBezTo>
                      <a:pt x="3962" y="967036"/>
                      <a:pt x="3962" y="954071"/>
                      <a:pt x="3962" y="952630"/>
                    </a:cubicBezTo>
                    <a:cubicBezTo>
                      <a:pt x="3602" y="942905"/>
                      <a:pt x="3241" y="965956"/>
                      <a:pt x="2881" y="968117"/>
                    </a:cubicBezTo>
                    <a:cubicBezTo>
                      <a:pt x="3602" y="1041590"/>
                      <a:pt x="3962" y="1117224"/>
                      <a:pt x="6483" y="1147118"/>
                    </a:cubicBezTo>
                    <a:cubicBezTo>
                      <a:pt x="7563" y="1124427"/>
                      <a:pt x="5402" y="1108580"/>
                      <a:pt x="6483" y="1083369"/>
                    </a:cubicBezTo>
                    <a:cubicBezTo>
                      <a:pt x="8284" y="1119745"/>
                      <a:pt x="7924" y="1166566"/>
                      <a:pt x="7924" y="1227794"/>
                    </a:cubicBezTo>
                    <a:lnTo>
                      <a:pt x="6483" y="1247963"/>
                    </a:lnTo>
                    <a:lnTo>
                      <a:pt x="7203" y="1309551"/>
                    </a:lnTo>
                    <a:cubicBezTo>
                      <a:pt x="6483" y="1283979"/>
                      <a:pt x="5042" y="1299466"/>
                      <a:pt x="4682" y="1234997"/>
                    </a:cubicBezTo>
                    <a:cubicBezTo>
                      <a:pt x="3241" y="1243281"/>
                      <a:pt x="4682" y="1298746"/>
                      <a:pt x="4682" y="1338364"/>
                    </a:cubicBezTo>
                    <a:lnTo>
                      <a:pt x="6483" y="1358533"/>
                    </a:lnTo>
                    <a:cubicBezTo>
                      <a:pt x="5402" y="1350609"/>
                      <a:pt x="5042" y="1435248"/>
                      <a:pt x="3602" y="1375100"/>
                    </a:cubicBezTo>
                    <a:lnTo>
                      <a:pt x="2161" y="1277496"/>
                    </a:lnTo>
                    <a:lnTo>
                      <a:pt x="720" y="1304509"/>
                    </a:lnTo>
                    <a:lnTo>
                      <a:pt x="720" y="1222031"/>
                    </a:lnTo>
                    <a:cubicBezTo>
                      <a:pt x="360" y="1222031"/>
                      <a:pt x="1441" y="1241480"/>
                      <a:pt x="1441" y="1241480"/>
                    </a:cubicBezTo>
                    <a:cubicBezTo>
                      <a:pt x="0" y="1108940"/>
                      <a:pt x="5402" y="1202222"/>
                      <a:pt x="2881" y="1068962"/>
                    </a:cubicBezTo>
                    <a:cubicBezTo>
                      <a:pt x="360" y="1027183"/>
                      <a:pt x="360" y="982163"/>
                      <a:pt x="720" y="900406"/>
                    </a:cubicBezTo>
                    <a:cubicBezTo>
                      <a:pt x="1080" y="959473"/>
                      <a:pt x="2521" y="906529"/>
                      <a:pt x="3602" y="928859"/>
                    </a:cubicBezTo>
                    <a:cubicBezTo>
                      <a:pt x="4682" y="868352"/>
                      <a:pt x="2161" y="848543"/>
                      <a:pt x="2521" y="815768"/>
                    </a:cubicBezTo>
                    <a:cubicBezTo>
                      <a:pt x="4322" y="799921"/>
                      <a:pt x="5402" y="788756"/>
                      <a:pt x="3962" y="844221"/>
                    </a:cubicBezTo>
                    <a:cubicBezTo>
                      <a:pt x="5042" y="847823"/>
                      <a:pt x="5402" y="829454"/>
                      <a:pt x="5763" y="809645"/>
                    </a:cubicBezTo>
                    <a:cubicBezTo>
                      <a:pt x="5763" y="804603"/>
                      <a:pt x="6123" y="799561"/>
                      <a:pt x="6483" y="794879"/>
                    </a:cubicBezTo>
                    <a:cubicBezTo>
                      <a:pt x="6843" y="790197"/>
                      <a:pt x="7203" y="785514"/>
                      <a:pt x="7563" y="781553"/>
                    </a:cubicBezTo>
                    <a:cubicBezTo>
                      <a:pt x="8284" y="773629"/>
                      <a:pt x="9004" y="767506"/>
                      <a:pt x="9724" y="766426"/>
                    </a:cubicBezTo>
                    <a:cubicBezTo>
                      <a:pt x="14407" y="720685"/>
                      <a:pt x="19809" y="688991"/>
                      <a:pt x="24851" y="663780"/>
                    </a:cubicBezTo>
                    <a:cubicBezTo>
                      <a:pt x="25932" y="657297"/>
                      <a:pt x="27372" y="651534"/>
                      <a:pt x="28453" y="645771"/>
                    </a:cubicBezTo>
                    <a:cubicBezTo>
                      <a:pt x="29533" y="640009"/>
                      <a:pt x="30614" y="634606"/>
                      <a:pt x="31694" y="629564"/>
                    </a:cubicBezTo>
                    <a:cubicBezTo>
                      <a:pt x="34215" y="619119"/>
                      <a:pt x="36376" y="609395"/>
                      <a:pt x="38898" y="599671"/>
                    </a:cubicBezTo>
                    <a:cubicBezTo>
                      <a:pt x="41419" y="589586"/>
                      <a:pt x="44660" y="579862"/>
                      <a:pt x="47902" y="568697"/>
                    </a:cubicBezTo>
                    <a:cubicBezTo>
                      <a:pt x="48622" y="565815"/>
                      <a:pt x="49702" y="562934"/>
                      <a:pt x="50423" y="560053"/>
                    </a:cubicBezTo>
                    <a:cubicBezTo>
                      <a:pt x="50783" y="558612"/>
                      <a:pt x="51503" y="557171"/>
                      <a:pt x="51863" y="555731"/>
                    </a:cubicBezTo>
                    <a:cubicBezTo>
                      <a:pt x="52584" y="554290"/>
                      <a:pt x="52944" y="552849"/>
                      <a:pt x="53664" y="551049"/>
                    </a:cubicBezTo>
                    <a:cubicBezTo>
                      <a:pt x="55825" y="544926"/>
                      <a:pt x="58346" y="538443"/>
                      <a:pt x="60867" y="531600"/>
                    </a:cubicBezTo>
                    <a:cubicBezTo>
                      <a:pt x="65910" y="517554"/>
                      <a:pt x="73113" y="502067"/>
                      <a:pt x="81397" y="484058"/>
                    </a:cubicBezTo>
                    <a:cubicBezTo>
                      <a:pt x="83558" y="479376"/>
                      <a:pt x="86079" y="475054"/>
                      <a:pt x="88240" y="470012"/>
                    </a:cubicBezTo>
                    <a:cubicBezTo>
                      <a:pt x="90761" y="465330"/>
                      <a:pt x="93282" y="460288"/>
                      <a:pt x="96163" y="455245"/>
                    </a:cubicBezTo>
                    <a:cubicBezTo>
                      <a:pt x="99045" y="450203"/>
                      <a:pt x="101566" y="444801"/>
                      <a:pt x="104807" y="439398"/>
                    </a:cubicBezTo>
                    <a:cubicBezTo>
                      <a:pt x="108049" y="433996"/>
                      <a:pt x="111290" y="428593"/>
                      <a:pt x="114892" y="422471"/>
                    </a:cubicBezTo>
                    <a:lnTo>
                      <a:pt x="111650" y="430034"/>
                    </a:lnTo>
                    <a:cubicBezTo>
                      <a:pt x="115972" y="422471"/>
                      <a:pt x="119934" y="415267"/>
                      <a:pt x="123896" y="408064"/>
                    </a:cubicBezTo>
                    <a:cubicBezTo>
                      <a:pt x="128218" y="401221"/>
                      <a:pt x="132540" y="394378"/>
                      <a:pt x="136502" y="387895"/>
                    </a:cubicBezTo>
                    <a:cubicBezTo>
                      <a:pt x="138663" y="384654"/>
                      <a:pt x="140463" y="381412"/>
                      <a:pt x="142624" y="378171"/>
                    </a:cubicBezTo>
                    <a:cubicBezTo>
                      <a:pt x="143705" y="376730"/>
                      <a:pt x="144785" y="374929"/>
                      <a:pt x="145506" y="373489"/>
                    </a:cubicBezTo>
                    <a:cubicBezTo>
                      <a:pt x="146586" y="372048"/>
                      <a:pt x="147667" y="370247"/>
                      <a:pt x="148747" y="368806"/>
                    </a:cubicBezTo>
                    <a:cubicBezTo>
                      <a:pt x="153069" y="362684"/>
                      <a:pt x="157391" y="356921"/>
                      <a:pt x="161353" y="350798"/>
                    </a:cubicBezTo>
                    <a:cubicBezTo>
                      <a:pt x="169276" y="338913"/>
                      <a:pt x="178280" y="328468"/>
                      <a:pt x="186564" y="317663"/>
                    </a:cubicBezTo>
                    <a:cubicBezTo>
                      <a:pt x="194848" y="306858"/>
                      <a:pt x="203852" y="297134"/>
                      <a:pt x="212136" y="287050"/>
                    </a:cubicBezTo>
                    <a:cubicBezTo>
                      <a:pt x="220419" y="276965"/>
                      <a:pt x="229784" y="267601"/>
                      <a:pt x="239148" y="257876"/>
                    </a:cubicBezTo>
                    <a:cubicBezTo>
                      <a:pt x="248152" y="248152"/>
                      <a:pt x="257876" y="239148"/>
                      <a:pt x="267961" y="229424"/>
                    </a:cubicBezTo>
                    <a:cubicBezTo>
                      <a:pt x="277685" y="219699"/>
                      <a:pt x="288490" y="210695"/>
                      <a:pt x="299295" y="200971"/>
                    </a:cubicBezTo>
                    <a:cubicBezTo>
                      <a:pt x="310100" y="191246"/>
                      <a:pt x="322345" y="182242"/>
                      <a:pt x="334591" y="172158"/>
                    </a:cubicBezTo>
                    <a:cubicBezTo>
                      <a:pt x="341074" y="167115"/>
                      <a:pt x="348277" y="162433"/>
                      <a:pt x="355120" y="157751"/>
                    </a:cubicBezTo>
                    <a:lnTo>
                      <a:pt x="376010" y="144065"/>
                    </a:lnTo>
                    <a:lnTo>
                      <a:pt x="397259" y="131099"/>
                    </a:lnTo>
                    <a:cubicBezTo>
                      <a:pt x="404463" y="126777"/>
                      <a:pt x="411306" y="122455"/>
                      <a:pt x="418869" y="118493"/>
                    </a:cubicBezTo>
                    <a:cubicBezTo>
                      <a:pt x="416348" y="119934"/>
                      <a:pt x="413467" y="121735"/>
                      <a:pt x="410585" y="123536"/>
                    </a:cubicBezTo>
                    <a:cubicBezTo>
                      <a:pt x="407344" y="125697"/>
                      <a:pt x="404102" y="127858"/>
                      <a:pt x="400861" y="130379"/>
                    </a:cubicBezTo>
                    <a:cubicBezTo>
                      <a:pt x="394018" y="135061"/>
                      <a:pt x="386815" y="140103"/>
                      <a:pt x="381052" y="144065"/>
                    </a:cubicBezTo>
                    <a:cubicBezTo>
                      <a:pt x="369527" y="152709"/>
                      <a:pt x="363764" y="158111"/>
                      <a:pt x="375650" y="150548"/>
                    </a:cubicBezTo>
                    <a:cubicBezTo>
                      <a:pt x="333871" y="175399"/>
                      <a:pt x="294613" y="208894"/>
                      <a:pt x="256436" y="244190"/>
                    </a:cubicBezTo>
                    <a:cubicBezTo>
                      <a:pt x="253194" y="248512"/>
                      <a:pt x="268681" y="234106"/>
                      <a:pt x="275885" y="227983"/>
                    </a:cubicBezTo>
                    <a:cubicBezTo>
                      <a:pt x="270122" y="233385"/>
                      <a:pt x="265080" y="238067"/>
                      <a:pt x="260398" y="242389"/>
                    </a:cubicBezTo>
                    <a:cubicBezTo>
                      <a:pt x="257876" y="244550"/>
                      <a:pt x="255715" y="246711"/>
                      <a:pt x="253194" y="248872"/>
                    </a:cubicBezTo>
                    <a:cubicBezTo>
                      <a:pt x="251033" y="251033"/>
                      <a:pt x="248512" y="253194"/>
                      <a:pt x="246351" y="255715"/>
                    </a:cubicBezTo>
                    <a:cubicBezTo>
                      <a:pt x="241669" y="260398"/>
                      <a:pt x="236987" y="265440"/>
                      <a:pt x="231585" y="270842"/>
                    </a:cubicBezTo>
                    <a:cubicBezTo>
                      <a:pt x="229063" y="273724"/>
                      <a:pt x="225822" y="276605"/>
                      <a:pt x="222941" y="279846"/>
                    </a:cubicBezTo>
                    <a:cubicBezTo>
                      <a:pt x="220059" y="283088"/>
                      <a:pt x="216818" y="287050"/>
                      <a:pt x="213576" y="291011"/>
                    </a:cubicBezTo>
                    <a:cubicBezTo>
                      <a:pt x="214657" y="290651"/>
                      <a:pt x="222220" y="281647"/>
                      <a:pt x="227623" y="276605"/>
                    </a:cubicBezTo>
                    <a:cubicBezTo>
                      <a:pt x="233025" y="271563"/>
                      <a:pt x="234826" y="269402"/>
                      <a:pt x="223301" y="282367"/>
                    </a:cubicBezTo>
                    <a:cubicBezTo>
                      <a:pt x="210695" y="296054"/>
                      <a:pt x="197369" y="309740"/>
                      <a:pt x="185844" y="324506"/>
                    </a:cubicBezTo>
                    <a:cubicBezTo>
                      <a:pt x="180081" y="332070"/>
                      <a:pt x="175399" y="338193"/>
                      <a:pt x="171798" y="343235"/>
                    </a:cubicBezTo>
                    <a:cubicBezTo>
                      <a:pt x="168196" y="348637"/>
                      <a:pt x="165315" y="352599"/>
                      <a:pt x="163154" y="356201"/>
                    </a:cubicBezTo>
                    <a:cubicBezTo>
                      <a:pt x="158472" y="363404"/>
                      <a:pt x="155950" y="367726"/>
                      <a:pt x="153069" y="372408"/>
                    </a:cubicBezTo>
                    <a:cubicBezTo>
                      <a:pt x="150188" y="377090"/>
                      <a:pt x="147667" y="382493"/>
                      <a:pt x="142264" y="390776"/>
                    </a:cubicBezTo>
                    <a:cubicBezTo>
                      <a:pt x="139743" y="395098"/>
                      <a:pt x="136502" y="400141"/>
                      <a:pt x="132540" y="406623"/>
                    </a:cubicBezTo>
                    <a:cubicBezTo>
                      <a:pt x="128578" y="413106"/>
                      <a:pt x="124256" y="421030"/>
                      <a:pt x="118493" y="430394"/>
                    </a:cubicBezTo>
                    <a:cubicBezTo>
                      <a:pt x="120294" y="426793"/>
                      <a:pt x="122455" y="421750"/>
                      <a:pt x="124976" y="416348"/>
                    </a:cubicBezTo>
                    <a:cubicBezTo>
                      <a:pt x="126417" y="413827"/>
                      <a:pt x="127498" y="410585"/>
                      <a:pt x="129298" y="407704"/>
                    </a:cubicBezTo>
                    <a:cubicBezTo>
                      <a:pt x="131099" y="404823"/>
                      <a:pt x="132540" y="401581"/>
                      <a:pt x="134341" y="398340"/>
                    </a:cubicBezTo>
                    <a:cubicBezTo>
                      <a:pt x="137942" y="391857"/>
                      <a:pt x="141904" y="385014"/>
                      <a:pt x="146226" y="377810"/>
                    </a:cubicBezTo>
                    <a:cubicBezTo>
                      <a:pt x="148387" y="374209"/>
                      <a:pt x="150548" y="370607"/>
                      <a:pt x="153069" y="367366"/>
                    </a:cubicBezTo>
                    <a:cubicBezTo>
                      <a:pt x="155590" y="363764"/>
                      <a:pt x="157751" y="360163"/>
                      <a:pt x="160272" y="356921"/>
                    </a:cubicBezTo>
                    <a:cubicBezTo>
                      <a:pt x="148387" y="373489"/>
                      <a:pt x="155950" y="362323"/>
                      <a:pt x="163874" y="350798"/>
                    </a:cubicBezTo>
                    <a:cubicBezTo>
                      <a:pt x="167836" y="345036"/>
                      <a:pt x="171798" y="338913"/>
                      <a:pt x="173598" y="336752"/>
                    </a:cubicBezTo>
                    <a:cubicBezTo>
                      <a:pt x="175399" y="334231"/>
                      <a:pt x="174319" y="334951"/>
                      <a:pt x="168556" y="342154"/>
                    </a:cubicBezTo>
                    <a:cubicBezTo>
                      <a:pt x="160633" y="354400"/>
                      <a:pt x="153429" y="364845"/>
                      <a:pt x="146586" y="374929"/>
                    </a:cubicBezTo>
                    <a:cubicBezTo>
                      <a:pt x="140103" y="385374"/>
                      <a:pt x="133980" y="394738"/>
                      <a:pt x="127498" y="405183"/>
                    </a:cubicBezTo>
                    <a:cubicBezTo>
                      <a:pt x="121375" y="415628"/>
                      <a:pt x="114892" y="426432"/>
                      <a:pt x="107689" y="439038"/>
                    </a:cubicBezTo>
                    <a:cubicBezTo>
                      <a:pt x="105888" y="442280"/>
                      <a:pt x="104087" y="445521"/>
                      <a:pt x="102286" y="449123"/>
                    </a:cubicBezTo>
                    <a:cubicBezTo>
                      <a:pt x="100485" y="452724"/>
                      <a:pt x="98685" y="456326"/>
                      <a:pt x="96884" y="459928"/>
                    </a:cubicBezTo>
                    <a:cubicBezTo>
                      <a:pt x="93282" y="467491"/>
                      <a:pt x="88960" y="475414"/>
                      <a:pt x="84998" y="484058"/>
                    </a:cubicBezTo>
                    <a:cubicBezTo>
                      <a:pt x="88600" y="475775"/>
                      <a:pt x="89320" y="473254"/>
                      <a:pt x="97964" y="456326"/>
                    </a:cubicBezTo>
                    <a:cubicBezTo>
                      <a:pt x="93642" y="464610"/>
                      <a:pt x="89320" y="472893"/>
                      <a:pt x="84998" y="481537"/>
                    </a:cubicBezTo>
                    <a:lnTo>
                      <a:pt x="73113" y="507109"/>
                    </a:lnTo>
                    <a:cubicBezTo>
                      <a:pt x="71312" y="511431"/>
                      <a:pt x="69151" y="515753"/>
                      <a:pt x="67350" y="520075"/>
                    </a:cubicBezTo>
                    <a:lnTo>
                      <a:pt x="61948" y="533040"/>
                    </a:lnTo>
                    <a:cubicBezTo>
                      <a:pt x="58346" y="541684"/>
                      <a:pt x="54745" y="550328"/>
                      <a:pt x="51503" y="559332"/>
                    </a:cubicBezTo>
                    <a:cubicBezTo>
                      <a:pt x="56546" y="546367"/>
                      <a:pt x="49342" y="568697"/>
                      <a:pt x="41779" y="592827"/>
                    </a:cubicBezTo>
                    <a:cubicBezTo>
                      <a:pt x="34936" y="617319"/>
                      <a:pt x="28093" y="644331"/>
                      <a:pt x="30614" y="639288"/>
                    </a:cubicBezTo>
                    <a:cubicBezTo>
                      <a:pt x="34576" y="624882"/>
                      <a:pt x="38177" y="612636"/>
                      <a:pt x="41059" y="602552"/>
                    </a:cubicBezTo>
                    <a:cubicBezTo>
                      <a:pt x="41779" y="600031"/>
                      <a:pt x="42499" y="597510"/>
                      <a:pt x="43220" y="594988"/>
                    </a:cubicBezTo>
                    <a:cubicBezTo>
                      <a:pt x="43940" y="592467"/>
                      <a:pt x="44660" y="590306"/>
                      <a:pt x="45380" y="588145"/>
                    </a:cubicBezTo>
                    <a:cubicBezTo>
                      <a:pt x="46821" y="583823"/>
                      <a:pt x="48262" y="579862"/>
                      <a:pt x="49342" y="576260"/>
                    </a:cubicBezTo>
                    <a:cubicBezTo>
                      <a:pt x="51863" y="568697"/>
                      <a:pt x="54024" y="562574"/>
                      <a:pt x="56185" y="556451"/>
                    </a:cubicBezTo>
                    <a:cubicBezTo>
                      <a:pt x="58346" y="550689"/>
                      <a:pt x="60507" y="545286"/>
                      <a:pt x="62668" y="539884"/>
                    </a:cubicBezTo>
                    <a:cubicBezTo>
                      <a:pt x="64829" y="534481"/>
                      <a:pt x="66990" y="529079"/>
                      <a:pt x="69511" y="522596"/>
                    </a:cubicBezTo>
                    <a:cubicBezTo>
                      <a:pt x="70592" y="519354"/>
                      <a:pt x="72033" y="516113"/>
                      <a:pt x="73833" y="512871"/>
                    </a:cubicBezTo>
                    <a:cubicBezTo>
                      <a:pt x="75274" y="509270"/>
                      <a:pt x="77075" y="505668"/>
                      <a:pt x="78876" y="501706"/>
                    </a:cubicBezTo>
                    <a:cubicBezTo>
                      <a:pt x="86079" y="485499"/>
                      <a:pt x="96163" y="464250"/>
                      <a:pt x="113091" y="434716"/>
                    </a:cubicBezTo>
                    <a:cubicBezTo>
                      <a:pt x="110930" y="439038"/>
                      <a:pt x="108049" y="443360"/>
                      <a:pt x="105888" y="448042"/>
                    </a:cubicBezTo>
                    <a:cubicBezTo>
                      <a:pt x="103727" y="452724"/>
                      <a:pt x="101566" y="457406"/>
                      <a:pt x="99045" y="462089"/>
                    </a:cubicBezTo>
                    <a:cubicBezTo>
                      <a:pt x="94723" y="471453"/>
                      <a:pt x="89680" y="480817"/>
                      <a:pt x="86079" y="490541"/>
                    </a:cubicBezTo>
                    <a:cubicBezTo>
                      <a:pt x="82117" y="499906"/>
                      <a:pt x="78876" y="508910"/>
                      <a:pt x="75634" y="516833"/>
                    </a:cubicBezTo>
                    <a:cubicBezTo>
                      <a:pt x="72753" y="524757"/>
                      <a:pt x="70592" y="531960"/>
                      <a:pt x="68791" y="537723"/>
                    </a:cubicBezTo>
                    <a:cubicBezTo>
                      <a:pt x="68431" y="538803"/>
                      <a:pt x="67350" y="540604"/>
                      <a:pt x="65910" y="544566"/>
                    </a:cubicBezTo>
                    <a:cubicBezTo>
                      <a:pt x="60147" y="564735"/>
                      <a:pt x="68431" y="544926"/>
                      <a:pt x="71312" y="546727"/>
                    </a:cubicBezTo>
                    <a:cubicBezTo>
                      <a:pt x="73833" y="539523"/>
                      <a:pt x="76354" y="532320"/>
                      <a:pt x="78876" y="525837"/>
                    </a:cubicBezTo>
                    <a:cubicBezTo>
                      <a:pt x="81397" y="518994"/>
                      <a:pt x="84278" y="512871"/>
                      <a:pt x="87159" y="506388"/>
                    </a:cubicBezTo>
                    <a:cubicBezTo>
                      <a:pt x="90041" y="500266"/>
                      <a:pt x="92562" y="494143"/>
                      <a:pt x="95443" y="487660"/>
                    </a:cubicBezTo>
                    <a:cubicBezTo>
                      <a:pt x="98324" y="481537"/>
                      <a:pt x="101566" y="475775"/>
                      <a:pt x="104447" y="469652"/>
                    </a:cubicBezTo>
                    <a:cubicBezTo>
                      <a:pt x="107689" y="463529"/>
                      <a:pt x="110570" y="457406"/>
                      <a:pt x="113811" y="451284"/>
                    </a:cubicBezTo>
                    <a:cubicBezTo>
                      <a:pt x="117053" y="445161"/>
                      <a:pt x="121015" y="438678"/>
                      <a:pt x="124616" y="432195"/>
                    </a:cubicBezTo>
                    <a:cubicBezTo>
                      <a:pt x="128578" y="425712"/>
                      <a:pt x="132180" y="418869"/>
                      <a:pt x="136502" y="411666"/>
                    </a:cubicBezTo>
                    <a:cubicBezTo>
                      <a:pt x="140824" y="404823"/>
                      <a:pt x="145506" y="397259"/>
                      <a:pt x="150188" y="389696"/>
                    </a:cubicBezTo>
                    <a:cubicBezTo>
                      <a:pt x="153069" y="383573"/>
                      <a:pt x="146946" y="391857"/>
                      <a:pt x="137582" y="405903"/>
                    </a:cubicBezTo>
                    <a:cubicBezTo>
                      <a:pt x="132900" y="412746"/>
                      <a:pt x="127858" y="421390"/>
                      <a:pt x="122815" y="430394"/>
                    </a:cubicBezTo>
                    <a:cubicBezTo>
                      <a:pt x="117773" y="439398"/>
                      <a:pt x="112371" y="448042"/>
                      <a:pt x="108769" y="456326"/>
                    </a:cubicBezTo>
                    <a:lnTo>
                      <a:pt x="112371" y="449123"/>
                    </a:lnTo>
                    <a:cubicBezTo>
                      <a:pt x="113451" y="446601"/>
                      <a:pt x="114892" y="444441"/>
                      <a:pt x="116333" y="441919"/>
                    </a:cubicBezTo>
                    <a:lnTo>
                      <a:pt x="124256" y="427873"/>
                    </a:lnTo>
                    <a:lnTo>
                      <a:pt x="132180" y="413827"/>
                    </a:lnTo>
                    <a:cubicBezTo>
                      <a:pt x="135061" y="409145"/>
                      <a:pt x="137942" y="404823"/>
                      <a:pt x="140463" y="400141"/>
                    </a:cubicBezTo>
                    <a:lnTo>
                      <a:pt x="134341" y="411306"/>
                    </a:lnTo>
                    <a:cubicBezTo>
                      <a:pt x="162793" y="364845"/>
                      <a:pt x="196289" y="321265"/>
                      <a:pt x="233025" y="281647"/>
                    </a:cubicBezTo>
                    <a:cubicBezTo>
                      <a:pt x="222580" y="293172"/>
                      <a:pt x="216098" y="301456"/>
                      <a:pt x="211055" y="307939"/>
                    </a:cubicBezTo>
                    <a:cubicBezTo>
                      <a:pt x="208534" y="311180"/>
                      <a:pt x="206013" y="314422"/>
                      <a:pt x="203852" y="317303"/>
                    </a:cubicBezTo>
                    <a:cubicBezTo>
                      <a:pt x="201691" y="320545"/>
                      <a:pt x="199530" y="323426"/>
                      <a:pt x="197369" y="326667"/>
                    </a:cubicBezTo>
                    <a:cubicBezTo>
                      <a:pt x="200611" y="322706"/>
                      <a:pt x="203852" y="318384"/>
                      <a:pt x="207454" y="314422"/>
                    </a:cubicBezTo>
                    <a:cubicBezTo>
                      <a:pt x="211055" y="310460"/>
                      <a:pt x="214297" y="306498"/>
                      <a:pt x="217898" y="302537"/>
                    </a:cubicBezTo>
                    <a:cubicBezTo>
                      <a:pt x="225102" y="294613"/>
                      <a:pt x="231945" y="286689"/>
                      <a:pt x="239868" y="278766"/>
                    </a:cubicBezTo>
                    <a:cubicBezTo>
                      <a:pt x="235186" y="280927"/>
                      <a:pt x="236267" y="278045"/>
                      <a:pt x="250673" y="262919"/>
                    </a:cubicBezTo>
                    <a:cubicBezTo>
                      <a:pt x="252834" y="260398"/>
                      <a:pt x="255355" y="258237"/>
                      <a:pt x="257516" y="256076"/>
                    </a:cubicBezTo>
                    <a:cubicBezTo>
                      <a:pt x="259677" y="253915"/>
                      <a:pt x="262198" y="251754"/>
                      <a:pt x="264359" y="249593"/>
                    </a:cubicBezTo>
                    <a:cubicBezTo>
                      <a:pt x="269041" y="245271"/>
                      <a:pt x="273363" y="241309"/>
                      <a:pt x="277685" y="237347"/>
                    </a:cubicBezTo>
                    <a:cubicBezTo>
                      <a:pt x="285969" y="229063"/>
                      <a:pt x="294613" y="222220"/>
                      <a:pt x="302537" y="215377"/>
                    </a:cubicBezTo>
                    <a:cubicBezTo>
                      <a:pt x="318024" y="201691"/>
                      <a:pt x="333150" y="190886"/>
                      <a:pt x="346116" y="181162"/>
                    </a:cubicBezTo>
                    <a:cubicBezTo>
                      <a:pt x="359442" y="171798"/>
                      <a:pt x="371328" y="163874"/>
                      <a:pt x="381772" y="157031"/>
                    </a:cubicBezTo>
                    <a:cubicBezTo>
                      <a:pt x="392577" y="150548"/>
                      <a:pt x="401941" y="145146"/>
                      <a:pt x="410225" y="140463"/>
                    </a:cubicBezTo>
                    <a:cubicBezTo>
                      <a:pt x="413467" y="138302"/>
                      <a:pt x="417428" y="135781"/>
                      <a:pt x="420670" y="133980"/>
                    </a:cubicBezTo>
                    <a:cubicBezTo>
                      <a:pt x="412746" y="137582"/>
                      <a:pt x="428233" y="127498"/>
                      <a:pt x="449483" y="114532"/>
                    </a:cubicBezTo>
                    <a:cubicBezTo>
                      <a:pt x="460288" y="108409"/>
                      <a:pt x="472533" y="101566"/>
                      <a:pt x="484058" y="95443"/>
                    </a:cubicBezTo>
                    <a:cubicBezTo>
                      <a:pt x="495584" y="89320"/>
                      <a:pt x="506389" y="84278"/>
                      <a:pt x="513592" y="80316"/>
                    </a:cubicBezTo>
                    <a:cubicBezTo>
                      <a:pt x="513592" y="81037"/>
                      <a:pt x="516473" y="79956"/>
                      <a:pt x="521515" y="77795"/>
                    </a:cubicBezTo>
                    <a:cubicBezTo>
                      <a:pt x="526558" y="75634"/>
                      <a:pt x="533761" y="73113"/>
                      <a:pt x="542045" y="69872"/>
                    </a:cubicBezTo>
                    <a:cubicBezTo>
                      <a:pt x="546006" y="68431"/>
                      <a:pt x="550328" y="66630"/>
                      <a:pt x="555010" y="64829"/>
                    </a:cubicBezTo>
                    <a:cubicBezTo>
                      <a:pt x="557171" y="64109"/>
                      <a:pt x="559332" y="63028"/>
                      <a:pt x="561493" y="62308"/>
                    </a:cubicBezTo>
                    <a:cubicBezTo>
                      <a:pt x="563654" y="61588"/>
                      <a:pt x="566176" y="60867"/>
                      <a:pt x="568336" y="60147"/>
                    </a:cubicBezTo>
                    <a:cubicBezTo>
                      <a:pt x="577340" y="57266"/>
                      <a:pt x="585984" y="54385"/>
                      <a:pt x="593188" y="52224"/>
                    </a:cubicBezTo>
                    <a:cubicBezTo>
                      <a:pt x="600391" y="48622"/>
                      <a:pt x="598950" y="47902"/>
                      <a:pt x="591027" y="49342"/>
                    </a:cubicBezTo>
                    <a:cubicBezTo>
                      <a:pt x="587065" y="50063"/>
                      <a:pt x="581662" y="51143"/>
                      <a:pt x="574819" y="52944"/>
                    </a:cubicBezTo>
                    <a:cubicBezTo>
                      <a:pt x="567976" y="54745"/>
                      <a:pt x="560053" y="56546"/>
                      <a:pt x="551049" y="59787"/>
                    </a:cubicBezTo>
                    <a:cubicBezTo>
                      <a:pt x="517914" y="73473"/>
                      <a:pt x="509270" y="78876"/>
                      <a:pt x="504588" y="81397"/>
                    </a:cubicBezTo>
                    <a:cubicBezTo>
                      <a:pt x="499906" y="84278"/>
                      <a:pt x="499906" y="84998"/>
                      <a:pt x="485139" y="93282"/>
                    </a:cubicBezTo>
                    <a:cubicBezTo>
                      <a:pt x="468571" y="102286"/>
                      <a:pt x="451284" y="110930"/>
                      <a:pt x="435076" y="121015"/>
                    </a:cubicBezTo>
                    <a:lnTo>
                      <a:pt x="422831" y="128218"/>
                    </a:lnTo>
                    <a:cubicBezTo>
                      <a:pt x="418869" y="130739"/>
                      <a:pt x="414547" y="132900"/>
                      <a:pt x="410585" y="135781"/>
                    </a:cubicBezTo>
                    <a:lnTo>
                      <a:pt x="386815" y="151628"/>
                    </a:lnTo>
                    <a:lnTo>
                      <a:pt x="407344" y="136502"/>
                    </a:lnTo>
                    <a:cubicBezTo>
                      <a:pt x="382853" y="151268"/>
                      <a:pt x="360523" y="167836"/>
                      <a:pt x="344315" y="180081"/>
                    </a:cubicBezTo>
                    <a:cubicBezTo>
                      <a:pt x="328468" y="192687"/>
                      <a:pt x="318744" y="200611"/>
                      <a:pt x="319464" y="198450"/>
                    </a:cubicBezTo>
                    <a:cubicBezTo>
                      <a:pt x="341794" y="177920"/>
                      <a:pt x="382853" y="149828"/>
                      <a:pt x="407704" y="132900"/>
                    </a:cubicBezTo>
                    <a:cubicBezTo>
                      <a:pt x="396899" y="139383"/>
                      <a:pt x="386094" y="145866"/>
                      <a:pt x="375650" y="152709"/>
                    </a:cubicBezTo>
                    <a:cubicBezTo>
                      <a:pt x="388976" y="142985"/>
                      <a:pt x="397980" y="137222"/>
                      <a:pt x="404463" y="133260"/>
                    </a:cubicBezTo>
                    <a:cubicBezTo>
                      <a:pt x="407704" y="131099"/>
                      <a:pt x="410225" y="129659"/>
                      <a:pt x="412746" y="128218"/>
                    </a:cubicBezTo>
                    <a:cubicBezTo>
                      <a:pt x="415267" y="126777"/>
                      <a:pt x="417428" y="125697"/>
                      <a:pt x="419589" y="124616"/>
                    </a:cubicBezTo>
                    <a:cubicBezTo>
                      <a:pt x="424271" y="122455"/>
                      <a:pt x="429314" y="119934"/>
                      <a:pt x="437237" y="115252"/>
                    </a:cubicBezTo>
                    <a:cubicBezTo>
                      <a:pt x="441199" y="113091"/>
                      <a:pt x="446241" y="110210"/>
                      <a:pt x="452364" y="106968"/>
                    </a:cubicBezTo>
                    <a:cubicBezTo>
                      <a:pt x="458487" y="103727"/>
                      <a:pt x="466050" y="99765"/>
                      <a:pt x="474694" y="95083"/>
                    </a:cubicBezTo>
                    <a:cubicBezTo>
                      <a:pt x="461008" y="100846"/>
                      <a:pt x="462809" y="100125"/>
                      <a:pt x="471453" y="95803"/>
                    </a:cubicBezTo>
                    <a:cubicBezTo>
                      <a:pt x="473614" y="94723"/>
                      <a:pt x="476135" y="93282"/>
                      <a:pt x="479376" y="91841"/>
                    </a:cubicBezTo>
                    <a:cubicBezTo>
                      <a:pt x="482258" y="90401"/>
                      <a:pt x="485499" y="88600"/>
                      <a:pt x="489101" y="87159"/>
                    </a:cubicBezTo>
                    <a:cubicBezTo>
                      <a:pt x="496304" y="83918"/>
                      <a:pt x="504228" y="79956"/>
                      <a:pt x="512151" y="76354"/>
                    </a:cubicBezTo>
                    <a:cubicBezTo>
                      <a:pt x="505668" y="78876"/>
                      <a:pt x="494143" y="83918"/>
                      <a:pt x="481177" y="90041"/>
                    </a:cubicBezTo>
                    <a:cubicBezTo>
                      <a:pt x="474694" y="93282"/>
                      <a:pt x="467851" y="96884"/>
                      <a:pt x="461368" y="100125"/>
                    </a:cubicBezTo>
                    <a:cubicBezTo>
                      <a:pt x="454525" y="103727"/>
                      <a:pt x="447682" y="106968"/>
                      <a:pt x="441559" y="110570"/>
                    </a:cubicBezTo>
                    <a:cubicBezTo>
                      <a:pt x="428954" y="117773"/>
                      <a:pt x="417789" y="123896"/>
                      <a:pt x="410945" y="127858"/>
                    </a:cubicBezTo>
                    <a:cubicBezTo>
                      <a:pt x="404102" y="131819"/>
                      <a:pt x="401941" y="132900"/>
                      <a:pt x="406623" y="128938"/>
                    </a:cubicBezTo>
                    <a:cubicBezTo>
                      <a:pt x="410945" y="125697"/>
                      <a:pt x="416348" y="122815"/>
                      <a:pt x="422110" y="119214"/>
                    </a:cubicBezTo>
                    <a:cubicBezTo>
                      <a:pt x="428233" y="115972"/>
                      <a:pt x="434716" y="112011"/>
                      <a:pt x="441919" y="108049"/>
                    </a:cubicBezTo>
                    <a:cubicBezTo>
                      <a:pt x="443720" y="106968"/>
                      <a:pt x="445521" y="106248"/>
                      <a:pt x="447322" y="105167"/>
                    </a:cubicBezTo>
                    <a:cubicBezTo>
                      <a:pt x="449123" y="104087"/>
                      <a:pt x="450924" y="103367"/>
                      <a:pt x="453084" y="102286"/>
                    </a:cubicBezTo>
                    <a:cubicBezTo>
                      <a:pt x="457046" y="100485"/>
                      <a:pt x="461008" y="98324"/>
                      <a:pt x="464970" y="96524"/>
                    </a:cubicBezTo>
                    <a:cubicBezTo>
                      <a:pt x="468932" y="94723"/>
                      <a:pt x="472893" y="92562"/>
                      <a:pt x="477215" y="90761"/>
                    </a:cubicBezTo>
                    <a:cubicBezTo>
                      <a:pt x="481177" y="88600"/>
                      <a:pt x="485499" y="86799"/>
                      <a:pt x="489821" y="84998"/>
                    </a:cubicBezTo>
                    <a:cubicBezTo>
                      <a:pt x="498465" y="81397"/>
                      <a:pt x="507109" y="77435"/>
                      <a:pt x="515393" y="73833"/>
                    </a:cubicBezTo>
                    <a:cubicBezTo>
                      <a:pt x="517554" y="72753"/>
                      <a:pt x="519714" y="72033"/>
                      <a:pt x="521875" y="70952"/>
                    </a:cubicBezTo>
                    <a:cubicBezTo>
                      <a:pt x="524036" y="70232"/>
                      <a:pt x="526197" y="69151"/>
                      <a:pt x="528358" y="68431"/>
                    </a:cubicBezTo>
                    <a:cubicBezTo>
                      <a:pt x="532680" y="66630"/>
                      <a:pt x="537002" y="65189"/>
                      <a:pt x="540964" y="63389"/>
                    </a:cubicBezTo>
                    <a:cubicBezTo>
                      <a:pt x="545286" y="61588"/>
                      <a:pt x="549248" y="60147"/>
                      <a:pt x="553210" y="58346"/>
                    </a:cubicBezTo>
                    <a:cubicBezTo>
                      <a:pt x="557171" y="56546"/>
                      <a:pt x="561133" y="55105"/>
                      <a:pt x="564735" y="53664"/>
                    </a:cubicBezTo>
                    <a:cubicBezTo>
                      <a:pt x="572298" y="50783"/>
                      <a:pt x="579501" y="48262"/>
                      <a:pt x="585984" y="45380"/>
                    </a:cubicBezTo>
                    <a:lnTo>
                      <a:pt x="583463" y="46461"/>
                    </a:lnTo>
                    <a:cubicBezTo>
                      <a:pt x="588506" y="44660"/>
                      <a:pt x="593188" y="43220"/>
                      <a:pt x="597510" y="41779"/>
                    </a:cubicBezTo>
                    <a:cubicBezTo>
                      <a:pt x="602192" y="40338"/>
                      <a:pt x="606514" y="39258"/>
                      <a:pt x="610475" y="37817"/>
                    </a:cubicBezTo>
                    <a:cubicBezTo>
                      <a:pt x="618759" y="35296"/>
                      <a:pt x="626683" y="33135"/>
                      <a:pt x="633526" y="30974"/>
                    </a:cubicBezTo>
                    <a:cubicBezTo>
                      <a:pt x="635327" y="30614"/>
                      <a:pt x="637127" y="29893"/>
                      <a:pt x="638568" y="29533"/>
                    </a:cubicBezTo>
                    <a:cubicBezTo>
                      <a:pt x="640369" y="29173"/>
                      <a:pt x="641810" y="28813"/>
                      <a:pt x="643610" y="28453"/>
                    </a:cubicBezTo>
                    <a:cubicBezTo>
                      <a:pt x="646852" y="27733"/>
                      <a:pt x="650093" y="27012"/>
                      <a:pt x="652975" y="25932"/>
                    </a:cubicBezTo>
                    <a:cubicBezTo>
                      <a:pt x="659097" y="24491"/>
                      <a:pt x="664500" y="23050"/>
                      <a:pt x="669902" y="21610"/>
                    </a:cubicBezTo>
                    <a:cubicBezTo>
                      <a:pt x="680347" y="18728"/>
                      <a:pt x="689351" y="17288"/>
                      <a:pt x="697275" y="15127"/>
                    </a:cubicBezTo>
                    <a:cubicBezTo>
                      <a:pt x="705558" y="13326"/>
                      <a:pt x="712762" y="11525"/>
                      <a:pt x="720325" y="10085"/>
                    </a:cubicBezTo>
                    <a:cubicBezTo>
                      <a:pt x="755261" y="6123"/>
                      <a:pt x="803523" y="0"/>
                      <a:pt x="841700" y="0"/>
                    </a:cubicBezTo>
                    <a:lnTo>
                      <a:pt x="840619" y="1080"/>
                    </a:lnTo>
                    <a:cubicBezTo>
                      <a:pt x="849623" y="720"/>
                      <a:pt x="858267" y="1080"/>
                      <a:pt x="866911" y="720"/>
                    </a:cubicBezTo>
                    <a:lnTo>
                      <a:pt x="892843" y="720"/>
                    </a:lnTo>
                    <a:cubicBezTo>
                      <a:pt x="880237" y="1441"/>
                      <a:pt x="865110" y="1441"/>
                      <a:pt x="847462" y="1080"/>
                    </a:cubicBezTo>
                    <a:cubicBezTo>
                      <a:pt x="838458" y="1080"/>
                      <a:pt x="828374" y="1080"/>
                      <a:pt x="818289" y="1441"/>
                    </a:cubicBezTo>
                    <a:cubicBezTo>
                      <a:pt x="813247" y="1441"/>
                      <a:pt x="807844" y="1441"/>
                      <a:pt x="802442" y="1801"/>
                    </a:cubicBezTo>
                    <a:cubicBezTo>
                      <a:pt x="797040" y="2161"/>
                      <a:pt x="791277" y="2521"/>
                      <a:pt x="785514" y="3241"/>
                    </a:cubicBezTo>
                    <a:lnTo>
                      <a:pt x="791277" y="4682"/>
                    </a:lnTo>
                    <a:cubicBezTo>
                      <a:pt x="784794" y="4682"/>
                      <a:pt x="778311" y="5402"/>
                      <a:pt x="772188" y="5763"/>
                    </a:cubicBezTo>
                    <a:cubicBezTo>
                      <a:pt x="769307" y="5763"/>
                      <a:pt x="766066" y="6123"/>
                      <a:pt x="763184" y="6483"/>
                    </a:cubicBezTo>
                    <a:cubicBezTo>
                      <a:pt x="760303" y="6483"/>
                      <a:pt x="757422" y="7203"/>
                      <a:pt x="754540" y="7563"/>
                    </a:cubicBezTo>
                    <a:cubicBezTo>
                      <a:pt x="743375" y="9004"/>
                      <a:pt x="732571" y="10805"/>
                      <a:pt x="722486" y="12246"/>
                    </a:cubicBezTo>
                    <a:cubicBezTo>
                      <a:pt x="712401" y="14407"/>
                      <a:pt x="702677" y="16567"/>
                      <a:pt x="692953" y="18728"/>
                    </a:cubicBezTo>
                    <a:cubicBezTo>
                      <a:pt x="688271" y="19809"/>
                      <a:pt x="683228" y="20889"/>
                      <a:pt x="678546" y="21970"/>
                    </a:cubicBezTo>
                    <a:cubicBezTo>
                      <a:pt x="673864" y="23411"/>
                      <a:pt x="668822" y="24491"/>
                      <a:pt x="663779" y="25932"/>
                    </a:cubicBezTo>
                    <a:cubicBezTo>
                      <a:pt x="678186" y="21970"/>
                      <a:pt x="695834" y="18728"/>
                      <a:pt x="714562" y="15487"/>
                    </a:cubicBezTo>
                    <a:cubicBezTo>
                      <a:pt x="716723" y="15127"/>
                      <a:pt x="719245" y="14767"/>
                      <a:pt x="721405" y="14407"/>
                    </a:cubicBezTo>
                    <a:cubicBezTo>
                      <a:pt x="723927" y="14407"/>
                      <a:pt x="726088" y="13686"/>
                      <a:pt x="728609" y="13326"/>
                    </a:cubicBezTo>
                    <a:cubicBezTo>
                      <a:pt x="733291" y="12606"/>
                      <a:pt x="737973" y="12246"/>
                      <a:pt x="743015" y="11525"/>
                    </a:cubicBezTo>
                    <a:cubicBezTo>
                      <a:pt x="752379" y="10445"/>
                      <a:pt x="761744" y="8644"/>
                      <a:pt x="771108" y="8284"/>
                    </a:cubicBezTo>
                    <a:cubicBezTo>
                      <a:pt x="807484" y="4682"/>
                      <a:pt x="838098" y="4322"/>
                      <a:pt x="845301" y="2521"/>
                    </a:cubicBezTo>
                    <a:cubicBezTo>
                      <a:pt x="857547" y="2881"/>
                      <a:pt x="869432" y="3602"/>
                      <a:pt x="881318" y="4322"/>
                    </a:cubicBezTo>
                    <a:lnTo>
                      <a:pt x="898605" y="3602"/>
                    </a:lnTo>
                    <a:cubicBezTo>
                      <a:pt x="925257" y="5042"/>
                      <a:pt x="898245" y="6843"/>
                      <a:pt x="846022" y="7563"/>
                    </a:cubicBezTo>
                    <a:cubicBezTo>
                      <a:pt x="836657" y="7563"/>
                      <a:pt x="831975" y="7563"/>
                      <a:pt x="834857" y="6843"/>
                    </a:cubicBezTo>
                    <a:cubicBezTo>
                      <a:pt x="828734" y="7203"/>
                      <a:pt x="822611" y="7563"/>
                      <a:pt x="816128" y="7924"/>
                    </a:cubicBezTo>
                    <a:cubicBezTo>
                      <a:pt x="812887" y="7924"/>
                      <a:pt x="809645" y="8284"/>
                      <a:pt x="806044" y="8644"/>
                    </a:cubicBezTo>
                    <a:cubicBezTo>
                      <a:pt x="802442" y="9004"/>
                      <a:pt x="798840" y="9364"/>
                      <a:pt x="794519" y="9724"/>
                    </a:cubicBezTo>
                    <a:cubicBezTo>
                      <a:pt x="786595" y="10445"/>
                      <a:pt x="777231" y="11525"/>
                      <a:pt x="766426" y="12246"/>
                    </a:cubicBezTo>
                    <a:cubicBezTo>
                      <a:pt x="755621" y="13326"/>
                      <a:pt x="743015" y="15127"/>
                      <a:pt x="728249" y="16928"/>
                    </a:cubicBezTo>
                    <a:lnTo>
                      <a:pt x="759943" y="11885"/>
                    </a:lnTo>
                    <a:cubicBezTo>
                      <a:pt x="750579" y="12966"/>
                      <a:pt x="741575" y="14046"/>
                      <a:pt x="732571" y="15487"/>
                    </a:cubicBezTo>
                    <a:cubicBezTo>
                      <a:pt x="728249" y="16207"/>
                      <a:pt x="723566" y="16567"/>
                      <a:pt x="719245" y="17288"/>
                    </a:cubicBezTo>
                    <a:cubicBezTo>
                      <a:pt x="714923" y="18008"/>
                      <a:pt x="710601" y="18728"/>
                      <a:pt x="706279" y="19809"/>
                    </a:cubicBezTo>
                    <a:cubicBezTo>
                      <a:pt x="697635" y="21250"/>
                      <a:pt x="689711" y="23050"/>
                      <a:pt x="681788" y="24491"/>
                    </a:cubicBezTo>
                    <a:cubicBezTo>
                      <a:pt x="673864" y="26292"/>
                      <a:pt x="666301" y="28093"/>
                      <a:pt x="659097" y="29893"/>
                    </a:cubicBezTo>
                    <a:cubicBezTo>
                      <a:pt x="651894" y="31694"/>
                      <a:pt x="645051" y="33135"/>
                      <a:pt x="638928" y="34936"/>
                    </a:cubicBezTo>
                    <a:cubicBezTo>
                      <a:pt x="632806" y="36737"/>
                      <a:pt x="627043" y="38537"/>
                      <a:pt x="621641" y="40338"/>
                    </a:cubicBezTo>
                    <a:cubicBezTo>
                      <a:pt x="611196" y="43580"/>
                      <a:pt x="602552" y="46461"/>
                      <a:pt x="596429" y="48982"/>
                    </a:cubicBezTo>
                    <a:cubicBezTo>
                      <a:pt x="647572" y="33135"/>
                      <a:pt x="699796" y="22330"/>
                      <a:pt x="752019" y="16567"/>
                    </a:cubicBezTo>
                    <a:cubicBezTo>
                      <a:pt x="764985" y="14767"/>
                      <a:pt x="777951" y="14046"/>
                      <a:pt x="790917" y="12966"/>
                    </a:cubicBezTo>
                    <a:cubicBezTo>
                      <a:pt x="797400" y="12606"/>
                      <a:pt x="803883" y="11885"/>
                      <a:pt x="810366" y="11885"/>
                    </a:cubicBezTo>
                    <a:cubicBezTo>
                      <a:pt x="816849" y="11885"/>
                      <a:pt x="823332" y="11885"/>
                      <a:pt x="829814" y="11525"/>
                    </a:cubicBezTo>
                    <a:cubicBezTo>
                      <a:pt x="836297" y="11525"/>
                      <a:pt x="842780" y="11525"/>
                      <a:pt x="848903" y="11165"/>
                    </a:cubicBezTo>
                    <a:cubicBezTo>
                      <a:pt x="855026" y="11165"/>
                      <a:pt x="861509" y="11165"/>
                      <a:pt x="867631" y="11165"/>
                    </a:cubicBezTo>
                    <a:cubicBezTo>
                      <a:pt x="880237" y="11165"/>
                      <a:pt x="892483" y="11165"/>
                      <a:pt x="904728" y="11165"/>
                    </a:cubicBezTo>
                    <a:cubicBezTo>
                      <a:pt x="933901" y="7203"/>
                      <a:pt x="968477" y="5042"/>
                      <a:pt x="983244" y="1080"/>
                    </a:cubicBezTo>
                    <a:cubicBezTo>
                      <a:pt x="1049514" y="360"/>
                      <a:pt x="1139554" y="0"/>
                      <a:pt x="1196820" y="1080"/>
                    </a:cubicBezTo>
                    <a:lnTo>
                      <a:pt x="1191418" y="1801"/>
                    </a:lnTo>
                    <a:cubicBezTo>
                      <a:pt x="1219510" y="2161"/>
                      <a:pt x="1245442" y="1801"/>
                      <a:pt x="1267052" y="1801"/>
                    </a:cubicBezTo>
                    <a:cubicBezTo>
                      <a:pt x="1296585" y="2881"/>
                      <a:pt x="1246883" y="3602"/>
                      <a:pt x="1267412" y="4322"/>
                    </a:cubicBezTo>
                    <a:lnTo>
                      <a:pt x="1362135" y="3241"/>
                    </a:lnTo>
                    <a:cubicBezTo>
                      <a:pt x="1356372" y="5042"/>
                      <a:pt x="1276416" y="5042"/>
                      <a:pt x="1238599" y="5042"/>
                    </a:cubicBezTo>
                    <a:cubicBezTo>
                      <a:pt x="1245802" y="5042"/>
                      <a:pt x="1260209" y="4682"/>
                      <a:pt x="1255527" y="4322"/>
                    </a:cubicBezTo>
                    <a:cubicBezTo>
                      <a:pt x="1211587" y="3602"/>
                      <a:pt x="1129110" y="6483"/>
                      <a:pt x="1110021" y="4322"/>
                    </a:cubicBezTo>
                    <a:cubicBezTo>
                      <a:pt x="1088411" y="4682"/>
                      <a:pt x="1153601" y="2521"/>
                      <a:pt x="1080848" y="2521"/>
                    </a:cubicBezTo>
                    <a:cubicBezTo>
                      <a:pt x="1032226" y="1441"/>
                      <a:pt x="1016379" y="3962"/>
                      <a:pt x="1011336" y="4682"/>
                    </a:cubicBezTo>
                    <a:cubicBezTo>
                      <a:pt x="1010616" y="5763"/>
                      <a:pt x="1087691" y="6123"/>
                      <a:pt x="1061039" y="7203"/>
                    </a:cubicBezTo>
                    <a:cubicBezTo>
                      <a:pt x="1098856" y="7203"/>
                      <a:pt x="1113983" y="5763"/>
                      <a:pt x="1162605" y="6843"/>
                    </a:cubicBezTo>
                    <a:cubicBezTo>
                      <a:pt x="1125148" y="6843"/>
                      <a:pt x="1074005" y="9004"/>
                      <a:pt x="1053836" y="7563"/>
                    </a:cubicBezTo>
                    <a:cubicBezTo>
                      <a:pt x="979642" y="9364"/>
                      <a:pt x="990087" y="13686"/>
                      <a:pt x="1025383" y="14046"/>
                    </a:cubicBezTo>
                    <a:cubicBezTo>
                      <a:pt x="1017099" y="12606"/>
                      <a:pt x="1160804" y="12246"/>
                      <a:pt x="1063560" y="10445"/>
                    </a:cubicBezTo>
                    <a:cubicBezTo>
                      <a:pt x="1107140" y="8644"/>
                      <a:pt x="1187096" y="8644"/>
                      <a:pt x="1244362" y="7563"/>
                    </a:cubicBezTo>
                    <a:lnTo>
                      <a:pt x="1241840" y="7563"/>
                    </a:lnTo>
                    <a:cubicBezTo>
                      <a:pt x="1241840" y="7563"/>
                      <a:pt x="1312792" y="7563"/>
                      <a:pt x="1312792" y="7563"/>
                    </a:cubicBezTo>
                    <a:cubicBezTo>
                      <a:pt x="1302708" y="7924"/>
                      <a:pt x="1281458" y="8644"/>
                      <a:pt x="1280738" y="9364"/>
                    </a:cubicBezTo>
                    <a:lnTo>
                      <a:pt x="1379062" y="6843"/>
                    </a:lnTo>
                    <a:cubicBezTo>
                      <a:pt x="1323597" y="8644"/>
                      <a:pt x="1413278" y="7924"/>
                      <a:pt x="1438489" y="8644"/>
                    </a:cubicBezTo>
                    <a:cubicBezTo>
                      <a:pt x="1448934" y="7203"/>
                      <a:pt x="1487471" y="6123"/>
                      <a:pt x="1450735" y="5402"/>
                    </a:cubicBezTo>
                    <a:cubicBezTo>
                      <a:pt x="1409316" y="4322"/>
                      <a:pt x="1426604" y="6123"/>
                      <a:pt x="1388787" y="6123"/>
                    </a:cubicBezTo>
                    <a:lnTo>
                      <a:pt x="1442091" y="3962"/>
                    </a:lnTo>
                    <a:lnTo>
                      <a:pt x="1446773" y="3962"/>
                    </a:lnTo>
                    <a:cubicBezTo>
                      <a:pt x="1446773" y="3962"/>
                      <a:pt x="1478827" y="2161"/>
                      <a:pt x="1478827" y="2161"/>
                    </a:cubicBezTo>
                    <a:cubicBezTo>
                      <a:pt x="1551580" y="2161"/>
                      <a:pt x="1447133" y="6483"/>
                      <a:pt x="1540415" y="4682"/>
                    </a:cubicBezTo>
                    <a:lnTo>
                      <a:pt x="1528170" y="2161"/>
                    </a:lnTo>
                    <a:cubicBezTo>
                      <a:pt x="1636218" y="2521"/>
                      <a:pt x="1774521" y="5402"/>
                      <a:pt x="1850875" y="4322"/>
                    </a:cubicBezTo>
                    <a:cubicBezTo>
                      <a:pt x="1829986" y="5763"/>
                      <a:pt x="1820622" y="8284"/>
                      <a:pt x="1849435" y="9364"/>
                    </a:cubicBezTo>
                    <a:cubicBezTo>
                      <a:pt x="1816660" y="9004"/>
                      <a:pt x="1750390" y="9364"/>
                      <a:pt x="1703209" y="9364"/>
                    </a:cubicBezTo>
                    <a:cubicBezTo>
                      <a:pt x="1694205" y="9004"/>
                      <a:pt x="1762275" y="6483"/>
                      <a:pt x="1813418" y="6843"/>
                    </a:cubicBezTo>
                    <a:cubicBezTo>
                      <a:pt x="1788567" y="2521"/>
                      <a:pt x="1684480" y="9364"/>
                      <a:pt x="1678717" y="5042"/>
                    </a:cubicBezTo>
                    <a:cubicBezTo>
                      <a:pt x="1548339" y="3602"/>
                      <a:pt x="1581474" y="9004"/>
                      <a:pt x="1470544" y="6483"/>
                    </a:cubicBezTo>
                    <a:cubicBezTo>
                      <a:pt x="1469103" y="8284"/>
                      <a:pt x="1439209" y="7563"/>
                      <a:pt x="1433087" y="9004"/>
                    </a:cubicBezTo>
                    <a:cubicBezTo>
                      <a:pt x="1465861" y="12246"/>
                      <a:pt x="1581113" y="9004"/>
                      <a:pt x="1653146" y="10085"/>
                    </a:cubicBezTo>
                    <a:cubicBezTo>
                      <a:pt x="1645943" y="10085"/>
                      <a:pt x="1631896" y="10445"/>
                      <a:pt x="1629015" y="10805"/>
                    </a:cubicBezTo>
                    <a:cubicBezTo>
                      <a:pt x="1680518" y="11525"/>
                      <a:pt x="1701768" y="10805"/>
                      <a:pt x="1737424" y="10085"/>
                    </a:cubicBezTo>
                    <a:lnTo>
                      <a:pt x="1732742" y="10085"/>
                    </a:lnTo>
                    <a:cubicBezTo>
                      <a:pt x="1795410" y="7924"/>
                      <a:pt x="1771639" y="11165"/>
                      <a:pt x="1808376" y="12246"/>
                    </a:cubicBezTo>
                    <a:cubicBezTo>
                      <a:pt x="1822782" y="12246"/>
                      <a:pt x="1873926" y="12246"/>
                      <a:pt x="1865642" y="11165"/>
                    </a:cubicBezTo>
                    <a:lnTo>
                      <a:pt x="1932632" y="12966"/>
                    </a:lnTo>
                    <a:lnTo>
                      <a:pt x="1929391" y="10805"/>
                    </a:lnTo>
                    <a:cubicBezTo>
                      <a:pt x="1967208" y="10805"/>
                      <a:pt x="1975491" y="12246"/>
                      <a:pt x="2009707" y="10805"/>
                    </a:cubicBezTo>
                    <a:lnTo>
                      <a:pt x="2011148" y="9004"/>
                    </a:lnTo>
                    <a:lnTo>
                      <a:pt x="1917505" y="8284"/>
                    </a:lnTo>
                    <a:cubicBezTo>
                      <a:pt x="1965047" y="7563"/>
                      <a:pt x="1930831" y="6483"/>
                      <a:pt x="1983055" y="6123"/>
                    </a:cubicBezTo>
                    <a:cubicBezTo>
                      <a:pt x="1924709" y="8284"/>
                      <a:pt x="2024113" y="7203"/>
                      <a:pt x="2029876" y="9004"/>
                    </a:cubicBezTo>
                    <a:lnTo>
                      <a:pt x="2068413" y="7924"/>
                    </a:lnTo>
                    <a:lnTo>
                      <a:pt x="2058689" y="7924"/>
                    </a:lnTo>
                    <a:cubicBezTo>
                      <a:pt x="2088943" y="9364"/>
                      <a:pt x="2094705" y="7924"/>
                      <a:pt x="2129641" y="7924"/>
                    </a:cubicBezTo>
                    <a:cubicBezTo>
                      <a:pt x="2088222" y="6843"/>
                      <a:pt x="2061210" y="5402"/>
                      <a:pt x="2008266" y="6843"/>
                    </a:cubicBezTo>
                    <a:cubicBezTo>
                      <a:pt x="2046804" y="5763"/>
                      <a:pt x="2122798" y="4682"/>
                      <a:pt x="2141526" y="4682"/>
                    </a:cubicBezTo>
                    <a:cubicBezTo>
                      <a:pt x="2181865" y="3962"/>
                      <a:pt x="2209957" y="5402"/>
                      <a:pt x="2247774" y="5402"/>
                    </a:cubicBezTo>
                    <a:cubicBezTo>
                      <a:pt x="2175382" y="6123"/>
                      <a:pt x="2272986" y="11165"/>
                      <a:pt x="2127840" y="9724"/>
                    </a:cubicBezTo>
                    <a:cubicBezTo>
                      <a:pt x="2130361" y="9364"/>
                      <a:pt x="2142247" y="9724"/>
                      <a:pt x="2146929" y="9724"/>
                    </a:cubicBezTo>
                    <a:cubicBezTo>
                      <a:pt x="2127480" y="7203"/>
                      <a:pt x="2059769" y="9724"/>
                      <a:pt x="2028435" y="10805"/>
                    </a:cubicBezTo>
                    <a:cubicBezTo>
                      <a:pt x="2036719" y="12246"/>
                      <a:pt x="2003584" y="12606"/>
                      <a:pt x="2059409" y="13326"/>
                    </a:cubicBezTo>
                    <a:cubicBezTo>
                      <a:pt x="2041041" y="12606"/>
                      <a:pt x="2106591" y="10085"/>
                      <a:pt x="2159534" y="11525"/>
                    </a:cubicBezTo>
                    <a:lnTo>
                      <a:pt x="2150170" y="14407"/>
                    </a:lnTo>
                    <a:lnTo>
                      <a:pt x="2227605" y="14407"/>
                    </a:lnTo>
                    <a:cubicBezTo>
                      <a:pt x="2227605" y="14407"/>
                      <a:pt x="2220402" y="14767"/>
                      <a:pt x="2220402" y="14767"/>
                    </a:cubicBezTo>
                    <a:cubicBezTo>
                      <a:pt x="2249575" y="16567"/>
                      <a:pt x="2302879" y="14407"/>
                      <a:pt x="2356183" y="15487"/>
                    </a:cubicBezTo>
                    <a:cubicBezTo>
                      <a:pt x="2394721" y="14407"/>
                      <a:pt x="2542027" y="15487"/>
                      <a:pt x="2478638" y="12246"/>
                    </a:cubicBezTo>
                    <a:cubicBezTo>
                      <a:pt x="2526900" y="14407"/>
                      <a:pt x="2569760" y="14046"/>
                      <a:pt x="2622343" y="21610"/>
                    </a:cubicBezTo>
                    <a:cubicBezTo>
                      <a:pt x="2611538" y="19449"/>
                      <a:pt x="2600373" y="18368"/>
                      <a:pt x="2589569" y="16567"/>
                    </a:cubicBezTo>
                    <a:cubicBezTo>
                      <a:pt x="2584166" y="15847"/>
                      <a:pt x="2578764" y="14767"/>
                      <a:pt x="2573001" y="14407"/>
                    </a:cubicBezTo>
                    <a:lnTo>
                      <a:pt x="2556434" y="12966"/>
                    </a:lnTo>
                    <a:cubicBezTo>
                      <a:pt x="2561476" y="12966"/>
                      <a:pt x="2565798" y="13326"/>
                      <a:pt x="2570120" y="13686"/>
                    </a:cubicBezTo>
                    <a:cubicBezTo>
                      <a:pt x="2572281" y="13686"/>
                      <a:pt x="2574082" y="13686"/>
                      <a:pt x="2576242" y="13686"/>
                    </a:cubicBezTo>
                    <a:cubicBezTo>
                      <a:pt x="2578043" y="13686"/>
                      <a:pt x="2579844" y="14046"/>
                      <a:pt x="2581645" y="14046"/>
                    </a:cubicBezTo>
                    <a:cubicBezTo>
                      <a:pt x="2588488" y="14767"/>
                      <a:pt x="2594251" y="15487"/>
                      <a:pt x="2599293" y="15847"/>
                    </a:cubicBezTo>
                    <a:cubicBezTo>
                      <a:pt x="2609017" y="16928"/>
                      <a:pt x="2615500" y="17288"/>
                      <a:pt x="2621623" y="18368"/>
                    </a:cubicBezTo>
                    <a:cubicBezTo>
                      <a:pt x="2627746" y="19089"/>
                      <a:pt x="2633148" y="20169"/>
                      <a:pt x="2641072" y="20889"/>
                    </a:cubicBezTo>
                    <a:cubicBezTo>
                      <a:pt x="2648995" y="21970"/>
                      <a:pt x="2659440" y="23050"/>
                      <a:pt x="2674927" y="25932"/>
                    </a:cubicBezTo>
                    <a:cubicBezTo>
                      <a:pt x="2681050" y="28093"/>
                      <a:pt x="2694376" y="32054"/>
                      <a:pt x="2681770" y="29893"/>
                    </a:cubicBezTo>
                    <a:cubicBezTo>
                      <a:pt x="2688253" y="31334"/>
                      <a:pt x="2694736" y="33135"/>
                      <a:pt x="2701579" y="34576"/>
                    </a:cubicBezTo>
                    <a:cubicBezTo>
                      <a:pt x="2708062" y="36376"/>
                      <a:pt x="2714905" y="38537"/>
                      <a:pt x="2722108" y="40338"/>
                    </a:cubicBezTo>
                    <a:cubicBezTo>
                      <a:pt x="2728951" y="42499"/>
                      <a:pt x="2736155" y="44300"/>
                      <a:pt x="2742998" y="46461"/>
                    </a:cubicBezTo>
                    <a:cubicBezTo>
                      <a:pt x="2749841" y="48982"/>
                      <a:pt x="2757044" y="51143"/>
                      <a:pt x="2764247" y="53664"/>
                    </a:cubicBezTo>
                    <a:cubicBezTo>
                      <a:pt x="2778654" y="58346"/>
                      <a:pt x="2792700" y="64109"/>
                      <a:pt x="2806746" y="69511"/>
                    </a:cubicBezTo>
                    <a:cubicBezTo>
                      <a:pt x="2810348" y="70952"/>
                      <a:pt x="2813590" y="72393"/>
                      <a:pt x="2817191" y="73833"/>
                    </a:cubicBezTo>
                    <a:cubicBezTo>
                      <a:pt x="2820793" y="75274"/>
                      <a:pt x="2824034" y="77075"/>
                      <a:pt x="2827276" y="78515"/>
                    </a:cubicBezTo>
                    <a:cubicBezTo>
                      <a:pt x="2834119" y="81757"/>
                      <a:pt x="2840962" y="84638"/>
                      <a:pt x="2847445" y="87520"/>
                    </a:cubicBezTo>
                    <a:cubicBezTo>
                      <a:pt x="2854288" y="90401"/>
                      <a:pt x="2860771" y="93642"/>
                      <a:pt x="2866894" y="96884"/>
                    </a:cubicBezTo>
                    <a:cubicBezTo>
                      <a:pt x="2873377" y="100125"/>
                      <a:pt x="2879499" y="103367"/>
                      <a:pt x="2885622" y="106248"/>
                    </a:cubicBezTo>
                    <a:cubicBezTo>
                      <a:pt x="2891745" y="109129"/>
                      <a:pt x="2897507" y="112731"/>
                      <a:pt x="2903270" y="115972"/>
                    </a:cubicBezTo>
                    <a:cubicBezTo>
                      <a:pt x="2909033" y="119214"/>
                      <a:pt x="2914435" y="122455"/>
                      <a:pt x="2919838" y="125337"/>
                    </a:cubicBezTo>
                    <a:cubicBezTo>
                      <a:pt x="2922359" y="126777"/>
                      <a:pt x="2925240" y="128218"/>
                      <a:pt x="2927761" y="129659"/>
                    </a:cubicBezTo>
                    <a:cubicBezTo>
                      <a:pt x="2930282" y="131099"/>
                      <a:pt x="2932803" y="132900"/>
                      <a:pt x="2934964" y="134341"/>
                    </a:cubicBezTo>
                    <a:cubicBezTo>
                      <a:pt x="2939646" y="137222"/>
                      <a:pt x="2944329" y="140103"/>
                      <a:pt x="2948651" y="142985"/>
                    </a:cubicBezTo>
                    <a:cubicBezTo>
                      <a:pt x="2952973" y="145506"/>
                      <a:pt x="2957294" y="148027"/>
                      <a:pt x="2960896" y="150548"/>
                    </a:cubicBezTo>
                    <a:cubicBezTo>
                      <a:pt x="2964858" y="153069"/>
                      <a:pt x="2968099" y="155230"/>
                      <a:pt x="2971341" y="157391"/>
                    </a:cubicBezTo>
                    <a:cubicBezTo>
                      <a:pt x="2978904" y="162793"/>
                      <a:pt x="2985747" y="167836"/>
                      <a:pt x="2991870" y="172158"/>
                    </a:cubicBezTo>
                    <a:cubicBezTo>
                      <a:pt x="2997993" y="176840"/>
                      <a:pt x="3003395" y="181522"/>
                      <a:pt x="3008437" y="185484"/>
                    </a:cubicBezTo>
                    <a:cubicBezTo>
                      <a:pt x="3013480" y="189806"/>
                      <a:pt x="3018162" y="193767"/>
                      <a:pt x="3023204" y="197729"/>
                    </a:cubicBezTo>
                    <a:cubicBezTo>
                      <a:pt x="3027886" y="201691"/>
                      <a:pt x="3032208" y="206013"/>
                      <a:pt x="3036890" y="210335"/>
                    </a:cubicBezTo>
                    <a:cubicBezTo>
                      <a:pt x="3041572" y="214657"/>
                      <a:pt x="3046255" y="218979"/>
                      <a:pt x="3051657" y="223661"/>
                    </a:cubicBezTo>
                    <a:cubicBezTo>
                      <a:pt x="3057059" y="228343"/>
                      <a:pt x="3062102" y="233745"/>
                      <a:pt x="3068225" y="239868"/>
                    </a:cubicBezTo>
                    <a:cubicBezTo>
                      <a:pt x="3071106" y="242750"/>
                      <a:pt x="3074347" y="245991"/>
                      <a:pt x="3077949" y="249232"/>
                    </a:cubicBezTo>
                    <a:cubicBezTo>
                      <a:pt x="3079750" y="250673"/>
                      <a:pt x="3081550" y="252474"/>
                      <a:pt x="3083351" y="254275"/>
                    </a:cubicBezTo>
                    <a:cubicBezTo>
                      <a:pt x="3085152" y="256076"/>
                      <a:pt x="3086953" y="257876"/>
                      <a:pt x="3088754" y="259677"/>
                    </a:cubicBezTo>
                    <a:cubicBezTo>
                      <a:pt x="3095957" y="267241"/>
                      <a:pt x="3104241" y="275524"/>
                      <a:pt x="3113245" y="284889"/>
                    </a:cubicBezTo>
                    <a:cubicBezTo>
                      <a:pt x="3120448" y="293172"/>
                      <a:pt x="3118287" y="289211"/>
                      <a:pt x="3119728" y="290291"/>
                    </a:cubicBezTo>
                    <a:cubicBezTo>
                      <a:pt x="3120448" y="290651"/>
                      <a:pt x="3122249" y="292452"/>
                      <a:pt x="3126571" y="297134"/>
                    </a:cubicBezTo>
                    <a:cubicBezTo>
                      <a:pt x="3128732" y="299655"/>
                      <a:pt x="3131613" y="302897"/>
                      <a:pt x="3135215" y="306858"/>
                    </a:cubicBezTo>
                    <a:cubicBezTo>
                      <a:pt x="3137016" y="309019"/>
                      <a:pt x="3139176" y="311180"/>
                      <a:pt x="3141337" y="314062"/>
                    </a:cubicBezTo>
                    <a:cubicBezTo>
                      <a:pt x="3143498" y="316943"/>
                      <a:pt x="3146020" y="319824"/>
                      <a:pt x="3148541" y="323426"/>
                    </a:cubicBezTo>
                    <a:cubicBezTo>
                      <a:pt x="3149981" y="325227"/>
                      <a:pt x="3139176" y="312261"/>
                      <a:pt x="3133774" y="307219"/>
                    </a:cubicBezTo>
                    <a:cubicBezTo>
                      <a:pt x="3131253" y="304337"/>
                      <a:pt x="3129812" y="303617"/>
                      <a:pt x="3132694" y="306858"/>
                    </a:cubicBezTo>
                    <a:cubicBezTo>
                      <a:pt x="3134134" y="308659"/>
                      <a:pt x="3136295" y="311180"/>
                      <a:pt x="3139897" y="315502"/>
                    </a:cubicBezTo>
                    <a:cubicBezTo>
                      <a:pt x="3143138" y="319824"/>
                      <a:pt x="3147820" y="325587"/>
                      <a:pt x="3153583" y="333150"/>
                    </a:cubicBezTo>
                    <a:cubicBezTo>
                      <a:pt x="3155744" y="335671"/>
                      <a:pt x="3157905" y="338553"/>
                      <a:pt x="3160426" y="341074"/>
                    </a:cubicBezTo>
                    <a:cubicBezTo>
                      <a:pt x="3162587" y="343955"/>
                      <a:pt x="3165108" y="346476"/>
                      <a:pt x="3167269" y="349718"/>
                    </a:cubicBezTo>
                    <a:cubicBezTo>
                      <a:pt x="3171591" y="355841"/>
                      <a:pt x="3176273" y="361963"/>
                      <a:pt x="3180595" y="368446"/>
                    </a:cubicBezTo>
                    <a:cubicBezTo>
                      <a:pt x="3182756" y="371688"/>
                      <a:pt x="3185277" y="374929"/>
                      <a:pt x="3187438" y="378171"/>
                    </a:cubicBezTo>
                    <a:cubicBezTo>
                      <a:pt x="3189599" y="381412"/>
                      <a:pt x="3191760" y="385014"/>
                      <a:pt x="3193921" y="388615"/>
                    </a:cubicBezTo>
                    <a:cubicBezTo>
                      <a:pt x="3198243" y="395458"/>
                      <a:pt x="3202925" y="402662"/>
                      <a:pt x="3207247" y="409865"/>
                    </a:cubicBezTo>
                    <a:cubicBezTo>
                      <a:pt x="3224535" y="439398"/>
                      <a:pt x="3241823" y="471453"/>
                      <a:pt x="3256950" y="503507"/>
                    </a:cubicBezTo>
                    <a:cubicBezTo>
                      <a:pt x="3260551" y="512151"/>
                      <a:pt x="3265233" y="522236"/>
                      <a:pt x="3269195" y="533040"/>
                    </a:cubicBezTo>
                    <a:cubicBezTo>
                      <a:pt x="3273157" y="543485"/>
                      <a:pt x="3277479" y="553930"/>
                      <a:pt x="3280360" y="563294"/>
                    </a:cubicBezTo>
                    <a:cubicBezTo>
                      <a:pt x="3286483" y="581662"/>
                      <a:pt x="3290085" y="593908"/>
                      <a:pt x="3287203" y="587785"/>
                    </a:cubicBezTo>
                    <a:cubicBezTo>
                      <a:pt x="3284682" y="580582"/>
                      <a:pt x="3282521" y="573379"/>
                      <a:pt x="3280000" y="565815"/>
                    </a:cubicBezTo>
                    <a:cubicBezTo>
                      <a:pt x="3278920" y="561853"/>
                      <a:pt x="3277479" y="558252"/>
                      <a:pt x="3275678" y="554290"/>
                    </a:cubicBezTo>
                    <a:cubicBezTo>
                      <a:pt x="3274237" y="550328"/>
                      <a:pt x="3272797" y="546727"/>
                      <a:pt x="3270996" y="542765"/>
                    </a:cubicBezTo>
                    <a:cubicBezTo>
                      <a:pt x="3267755" y="535201"/>
                      <a:pt x="3264873" y="527278"/>
                      <a:pt x="3261992" y="520075"/>
                    </a:cubicBezTo>
                    <a:cubicBezTo>
                      <a:pt x="3258751" y="512871"/>
                      <a:pt x="3255509" y="505668"/>
                      <a:pt x="3252268" y="498825"/>
                    </a:cubicBezTo>
                    <a:cubicBezTo>
                      <a:pt x="3246145" y="485139"/>
                      <a:pt x="3239662" y="473254"/>
                      <a:pt x="3234619" y="463889"/>
                    </a:cubicBezTo>
                    <a:cubicBezTo>
                      <a:pt x="3229577" y="454525"/>
                      <a:pt x="3225975" y="447682"/>
                      <a:pt x="3224175" y="445161"/>
                    </a:cubicBezTo>
                    <a:cubicBezTo>
                      <a:pt x="3229217" y="451644"/>
                      <a:pt x="3204006" y="408064"/>
                      <a:pt x="3226696" y="445521"/>
                    </a:cubicBezTo>
                    <a:cubicBezTo>
                      <a:pt x="3215891" y="425712"/>
                      <a:pt x="3208688" y="412746"/>
                      <a:pt x="3202565" y="403742"/>
                    </a:cubicBezTo>
                    <a:cubicBezTo>
                      <a:pt x="3196442" y="394378"/>
                      <a:pt x="3192841" y="388615"/>
                      <a:pt x="3188879" y="383213"/>
                    </a:cubicBezTo>
                    <a:cubicBezTo>
                      <a:pt x="3185277" y="377450"/>
                      <a:pt x="3180955" y="372768"/>
                      <a:pt x="3175193" y="364484"/>
                    </a:cubicBezTo>
                    <a:cubicBezTo>
                      <a:pt x="3172311" y="360523"/>
                      <a:pt x="3169070" y="355841"/>
                      <a:pt x="3164748" y="350078"/>
                    </a:cubicBezTo>
                    <a:cubicBezTo>
                      <a:pt x="3160786" y="344315"/>
                      <a:pt x="3155384" y="337832"/>
                      <a:pt x="3149261" y="329909"/>
                    </a:cubicBezTo>
                    <a:cubicBezTo>
                      <a:pt x="3147100" y="328108"/>
                      <a:pt x="3153223" y="336392"/>
                      <a:pt x="3161146" y="346837"/>
                    </a:cubicBezTo>
                    <a:cubicBezTo>
                      <a:pt x="3168710" y="357641"/>
                      <a:pt x="3177714" y="370967"/>
                      <a:pt x="3183116" y="377810"/>
                    </a:cubicBezTo>
                    <a:cubicBezTo>
                      <a:pt x="3182756" y="378171"/>
                      <a:pt x="3176633" y="370247"/>
                      <a:pt x="3168350" y="359442"/>
                    </a:cubicBezTo>
                    <a:cubicBezTo>
                      <a:pt x="3160426" y="348277"/>
                      <a:pt x="3148901" y="334591"/>
                      <a:pt x="3139537" y="322706"/>
                    </a:cubicBezTo>
                    <a:cubicBezTo>
                      <a:pt x="3134855" y="316583"/>
                      <a:pt x="3129812" y="311541"/>
                      <a:pt x="3125851" y="307219"/>
                    </a:cubicBezTo>
                    <a:cubicBezTo>
                      <a:pt x="3121889" y="302897"/>
                      <a:pt x="3119007" y="299655"/>
                      <a:pt x="3117207" y="297854"/>
                    </a:cubicBezTo>
                    <a:cubicBezTo>
                      <a:pt x="3113605" y="294253"/>
                      <a:pt x="3115766" y="297494"/>
                      <a:pt x="3126931" y="311180"/>
                    </a:cubicBezTo>
                    <a:cubicBezTo>
                      <a:pt x="3134134" y="319104"/>
                      <a:pt x="3139897" y="327028"/>
                      <a:pt x="3145659" y="333871"/>
                    </a:cubicBezTo>
                    <a:cubicBezTo>
                      <a:pt x="3151422" y="341074"/>
                      <a:pt x="3156824" y="347197"/>
                      <a:pt x="3161507" y="353319"/>
                    </a:cubicBezTo>
                    <a:cubicBezTo>
                      <a:pt x="3166189" y="359442"/>
                      <a:pt x="3170511" y="365205"/>
                      <a:pt x="3174833" y="370967"/>
                    </a:cubicBezTo>
                    <a:cubicBezTo>
                      <a:pt x="3179155" y="376370"/>
                      <a:pt x="3183116" y="381772"/>
                      <a:pt x="3187078" y="387175"/>
                    </a:cubicBezTo>
                    <a:cubicBezTo>
                      <a:pt x="3190680" y="392577"/>
                      <a:pt x="3194642" y="397980"/>
                      <a:pt x="3198243" y="403382"/>
                    </a:cubicBezTo>
                    <a:cubicBezTo>
                      <a:pt x="3201845" y="408784"/>
                      <a:pt x="3205806" y="414547"/>
                      <a:pt x="3209408" y="420670"/>
                    </a:cubicBezTo>
                    <a:cubicBezTo>
                      <a:pt x="3213010" y="426793"/>
                      <a:pt x="3216611" y="433276"/>
                      <a:pt x="3220573" y="440119"/>
                    </a:cubicBezTo>
                    <a:cubicBezTo>
                      <a:pt x="3222374" y="443720"/>
                      <a:pt x="3224535" y="447322"/>
                      <a:pt x="3226336" y="450923"/>
                    </a:cubicBezTo>
                    <a:cubicBezTo>
                      <a:pt x="3228137" y="454885"/>
                      <a:pt x="3229938" y="458847"/>
                      <a:pt x="3232098" y="463169"/>
                    </a:cubicBezTo>
                    <a:cubicBezTo>
                      <a:pt x="3224895" y="450203"/>
                      <a:pt x="3214811" y="433636"/>
                      <a:pt x="3204726" y="416348"/>
                    </a:cubicBezTo>
                    <a:cubicBezTo>
                      <a:pt x="3193561" y="399420"/>
                      <a:pt x="3182396" y="381772"/>
                      <a:pt x="3170150" y="367366"/>
                    </a:cubicBezTo>
                    <a:cubicBezTo>
                      <a:pt x="3175913" y="375650"/>
                      <a:pt x="3181676" y="383933"/>
                      <a:pt x="3187078" y="392937"/>
                    </a:cubicBezTo>
                    <a:cubicBezTo>
                      <a:pt x="3192481" y="401581"/>
                      <a:pt x="3197883" y="410225"/>
                      <a:pt x="3202925" y="418869"/>
                    </a:cubicBezTo>
                    <a:lnTo>
                      <a:pt x="3214811" y="437597"/>
                    </a:lnTo>
                    <a:cubicBezTo>
                      <a:pt x="3218772" y="443720"/>
                      <a:pt x="3222734" y="449843"/>
                      <a:pt x="3226336" y="456686"/>
                    </a:cubicBezTo>
                    <a:lnTo>
                      <a:pt x="3224895" y="454525"/>
                    </a:lnTo>
                    <a:cubicBezTo>
                      <a:pt x="3231018" y="466771"/>
                      <a:pt x="3236060" y="477215"/>
                      <a:pt x="3240742" y="486219"/>
                    </a:cubicBezTo>
                    <a:cubicBezTo>
                      <a:pt x="3245064" y="495584"/>
                      <a:pt x="3248666" y="503507"/>
                      <a:pt x="3251907" y="511071"/>
                    </a:cubicBezTo>
                    <a:cubicBezTo>
                      <a:pt x="3258751" y="525477"/>
                      <a:pt x="3263432" y="536642"/>
                      <a:pt x="3268115" y="547447"/>
                    </a:cubicBezTo>
                    <a:cubicBezTo>
                      <a:pt x="3270636" y="552849"/>
                      <a:pt x="3273157" y="558252"/>
                      <a:pt x="3275318" y="563654"/>
                    </a:cubicBezTo>
                    <a:cubicBezTo>
                      <a:pt x="3277479" y="569417"/>
                      <a:pt x="3280000" y="575540"/>
                      <a:pt x="3282521" y="582383"/>
                    </a:cubicBezTo>
                    <a:cubicBezTo>
                      <a:pt x="3283962" y="585624"/>
                      <a:pt x="3285042" y="589226"/>
                      <a:pt x="3286483" y="593188"/>
                    </a:cubicBezTo>
                    <a:cubicBezTo>
                      <a:pt x="3287924" y="597149"/>
                      <a:pt x="3289364" y="601111"/>
                      <a:pt x="3290805" y="605433"/>
                    </a:cubicBezTo>
                    <a:cubicBezTo>
                      <a:pt x="3293686" y="614437"/>
                      <a:pt x="3296568" y="624162"/>
                      <a:pt x="3300169" y="636047"/>
                    </a:cubicBezTo>
                    <a:cubicBezTo>
                      <a:pt x="3286483" y="581302"/>
                      <a:pt x="3307733" y="647572"/>
                      <a:pt x="3297288" y="606514"/>
                    </a:cubicBezTo>
                    <a:cubicBezTo>
                      <a:pt x="3307012" y="637848"/>
                      <a:pt x="3313135" y="665580"/>
                      <a:pt x="3316737" y="685389"/>
                    </a:cubicBezTo>
                    <a:cubicBezTo>
                      <a:pt x="3319978" y="705198"/>
                      <a:pt x="3321419" y="717444"/>
                      <a:pt x="3320338" y="717804"/>
                    </a:cubicBezTo>
                    <a:cubicBezTo>
                      <a:pt x="3317457" y="703037"/>
                      <a:pt x="3314936" y="691512"/>
                      <a:pt x="3313495" y="682868"/>
                    </a:cubicBezTo>
                    <a:cubicBezTo>
                      <a:pt x="3311694" y="674224"/>
                      <a:pt x="3309894" y="668822"/>
                      <a:pt x="3308813" y="664860"/>
                    </a:cubicBezTo>
                    <a:cubicBezTo>
                      <a:pt x="3306652" y="656936"/>
                      <a:pt x="3306292" y="656576"/>
                      <a:pt x="3305572" y="656216"/>
                    </a:cubicBezTo>
                    <a:cubicBezTo>
                      <a:pt x="3305211" y="656216"/>
                      <a:pt x="3304851" y="656216"/>
                      <a:pt x="3302690" y="649373"/>
                    </a:cubicBezTo>
                    <a:cubicBezTo>
                      <a:pt x="3300889" y="642530"/>
                      <a:pt x="3296568" y="629564"/>
                      <a:pt x="3288284" y="602912"/>
                    </a:cubicBezTo>
                    <a:cubicBezTo>
                      <a:pt x="3292606" y="620920"/>
                      <a:pt x="3277479" y="578421"/>
                      <a:pt x="3295487" y="642530"/>
                    </a:cubicBezTo>
                    <a:cubicBezTo>
                      <a:pt x="3304851" y="678906"/>
                      <a:pt x="3304131" y="673144"/>
                      <a:pt x="3303050" y="667741"/>
                    </a:cubicBezTo>
                    <a:cubicBezTo>
                      <a:pt x="3302690" y="664860"/>
                      <a:pt x="3301970" y="662339"/>
                      <a:pt x="3303050" y="664500"/>
                    </a:cubicBezTo>
                    <a:cubicBezTo>
                      <a:pt x="3303410" y="665580"/>
                      <a:pt x="3304131" y="668101"/>
                      <a:pt x="3305211" y="672784"/>
                    </a:cubicBezTo>
                    <a:cubicBezTo>
                      <a:pt x="3305932" y="674945"/>
                      <a:pt x="3306292" y="677826"/>
                      <a:pt x="3307373" y="681067"/>
                    </a:cubicBezTo>
                    <a:cubicBezTo>
                      <a:pt x="3308093" y="684309"/>
                      <a:pt x="3308813" y="688271"/>
                      <a:pt x="3309533" y="692953"/>
                    </a:cubicBezTo>
                    <a:cubicBezTo>
                      <a:pt x="3310254" y="697275"/>
                      <a:pt x="3310614" y="701957"/>
                      <a:pt x="3309533" y="699436"/>
                    </a:cubicBezTo>
                    <a:cubicBezTo>
                      <a:pt x="3311334" y="707719"/>
                      <a:pt x="3312775" y="714562"/>
                      <a:pt x="3313855" y="720325"/>
                    </a:cubicBezTo>
                    <a:cubicBezTo>
                      <a:pt x="3314936" y="726088"/>
                      <a:pt x="3315296" y="731490"/>
                      <a:pt x="3316016" y="736892"/>
                    </a:cubicBezTo>
                    <a:cubicBezTo>
                      <a:pt x="3316737" y="742295"/>
                      <a:pt x="3317457" y="748058"/>
                      <a:pt x="3318177" y="754901"/>
                    </a:cubicBezTo>
                    <a:cubicBezTo>
                      <a:pt x="3318537" y="758502"/>
                      <a:pt x="3319258" y="762104"/>
                      <a:pt x="3319618" y="766066"/>
                    </a:cubicBezTo>
                    <a:cubicBezTo>
                      <a:pt x="3319978" y="770388"/>
                      <a:pt x="3320698" y="774710"/>
                      <a:pt x="3321058" y="780112"/>
                    </a:cubicBezTo>
                    <a:lnTo>
                      <a:pt x="3319978" y="770388"/>
                    </a:lnTo>
                    <a:cubicBezTo>
                      <a:pt x="3320698" y="783353"/>
                      <a:pt x="3321419" y="793078"/>
                      <a:pt x="3321779" y="801362"/>
                    </a:cubicBezTo>
                    <a:cubicBezTo>
                      <a:pt x="3322139" y="805684"/>
                      <a:pt x="3322499" y="809285"/>
                      <a:pt x="3322499" y="812887"/>
                    </a:cubicBezTo>
                    <a:cubicBezTo>
                      <a:pt x="3322499" y="816488"/>
                      <a:pt x="3322859" y="819730"/>
                      <a:pt x="3323219" y="822971"/>
                    </a:cubicBezTo>
                    <a:cubicBezTo>
                      <a:pt x="3323940" y="835937"/>
                      <a:pt x="3324660" y="848543"/>
                      <a:pt x="3323940" y="870153"/>
                    </a:cubicBezTo>
                    <a:cubicBezTo>
                      <a:pt x="3325741" y="852865"/>
                      <a:pt x="3325381" y="899326"/>
                      <a:pt x="3326461" y="926338"/>
                    </a:cubicBezTo>
                    <a:cubicBezTo>
                      <a:pt x="3326461" y="904368"/>
                      <a:pt x="3327542" y="887440"/>
                      <a:pt x="3328262" y="864750"/>
                    </a:cubicBezTo>
                    <a:cubicBezTo>
                      <a:pt x="3328262" y="858988"/>
                      <a:pt x="3328622" y="853225"/>
                      <a:pt x="3328622" y="846742"/>
                    </a:cubicBezTo>
                    <a:cubicBezTo>
                      <a:pt x="3328622" y="840259"/>
                      <a:pt x="3328622" y="833056"/>
                      <a:pt x="3328622" y="825492"/>
                    </a:cubicBezTo>
                    <a:cubicBezTo>
                      <a:pt x="3328622" y="821531"/>
                      <a:pt x="3328622" y="817569"/>
                      <a:pt x="3328622" y="813247"/>
                    </a:cubicBezTo>
                    <a:cubicBezTo>
                      <a:pt x="3328622" y="808925"/>
                      <a:pt x="3328622" y="804603"/>
                      <a:pt x="3328262" y="799921"/>
                    </a:cubicBezTo>
                    <a:cubicBezTo>
                      <a:pt x="3327542" y="790557"/>
                      <a:pt x="3326821" y="780472"/>
                      <a:pt x="3326101" y="769667"/>
                    </a:cubicBezTo>
                    <a:cubicBezTo>
                      <a:pt x="3323940" y="759223"/>
                      <a:pt x="3323580" y="765705"/>
                      <a:pt x="3318177" y="729689"/>
                    </a:cubicBezTo>
                    <a:lnTo>
                      <a:pt x="3321779" y="758142"/>
                    </a:lnTo>
                    <a:cubicBezTo>
                      <a:pt x="3322499" y="762824"/>
                      <a:pt x="3322859" y="767866"/>
                      <a:pt x="3323219" y="772549"/>
                    </a:cubicBezTo>
                    <a:lnTo>
                      <a:pt x="3324300" y="786955"/>
                    </a:lnTo>
                    <a:cubicBezTo>
                      <a:pt x="3322859" y="774710"/>
                      <a:pt x="3322499" y="764985"/>
                      <a:pt x="3320338" y="753820"/>
                    </a:cubicBezTo>
                    <a:lnTo>
                      <a:pt x="3317097" y="726448"/>
                    </a:lnTo>
                    <a:cubicBezTo>
                      <a:pt x="3316737" y="721766"/>
                      <a:pt x="3315656" y="717444"/>
                      <a:pt x="3314936" y="712762"/>
                    </a:cubicBezTo>
                    <a:lnTo>
                      <a:pt x="3312775" y="699075"/>
                    </a:lnTo>
                    <a:cubicBezTo>
                      <a:pt x="3314576" y="707719"/>
                      <a:pt x="3316016" y="714562"/>
                      <a:pt x="3317097" y="720685"/>
                    </a:cubicBezTo>
                    <a:cubicBezTo>
                      <a:pt x="3318177" y="726448"/>
                      <a:pt x="3318898" y="731130"/>
                      <a:pt x="3319258" y="734731"/>
                    </a:cubicBezTo>
                    <a:cubicBezTo>
                      <a:pt x="3320338" y="741935"/>
                      <a:pt x="3321419" y="745536"/>
                      <a:pt x="3321779" y="747697"/>
                    </a:cubicBezTo>
                    <a:cubicBezTo>
                      <a:pt x="3322859" y="752019"/>
                      <a:pt x="3323940" y="751299"/>
                      <a:pt x="3326101" y="766066"/>
                    </a:cubicBezTo>
                    <a:cubicBezTo>
                      <a:pt x="3327181" y="782273"/>
                      <a:pt x="3327902" y="793438"/>
                      <a:pt x="3328622" y="802082"/>
                    </a:cubicBezTo>
                    <a:cubicBezTo>
                      <a:pt x="3329342" y="810726"/>
                      <a:pt x="3328982" y="816488"/>
                      <a:pt x="3329342" y="821891"/>
                    </a:cubicBezTo>
                    <a:cubicBezTo>
                      <a:pt x="3329342" y="826933"/>
                      <a:pt x="3329342" y="831615"/>
                      <a:pt x="3329702" y="837018"/>
                    </a:cubicBezTo>
                    <a:cubicBezTo>
                      <a:pt x="3329702" y="842780"/>
                      <a:pt x="3330063" y="849623"/>
                      <a:pt x="3329702" y="859348"/>
                    </a:cubicBezTo>
                    <a:cubicBezTo>
                      <a:pt x="3327542" y="855386"/>
                      <a:pt x="3326101" y="981083"/>
                      <a:pt x="3324660" y="1053475"/>
                    </a:cubicBezTo>
                    <a:cubicBezTo>
                      <a:pt x="3324660" y="1042310"/>
                      <a:pt x="3324660" y="1027544"/>
                      <a:pt x="3324660" y="1019620"/>
                    </a:cubicBezTo>
                    <a:cubicBezTo>
                      <a:pt x="3323219" y="967036"/>
                      <a:pt x="3322859" y="1055997"/>
                      <a:pt x="3322139" y="1057797"/>
                    </a:cubicBezTo>
                    <a:lnTo>
                      <a:pt x="3323219" y="1096335"/>
                    </a:lnTo>
                    <a:cubicBezTo>
                      <a:pt x="3323219" y="1089131"/>
                      <a:pt x="3322499" y="1079047"/>
                      <a:pt x="3322139" y="1095614"/>
                    </a:cubicBezTo>
                    <a:cubicBezTo>
                      <a:pt x="3322499" y="1147838"/>
                      <a:pt x="3324660" y="1144596"/>
                      <a:pt x="3325020" y="1196460"/>
                    </a:cubicBezTo>
                    <a:cubicBezTo>
                      <a:pt x="3323940" y="1200422"/>
                      <a:pt x="3322139" y="1156482"/>
                      <a:pt x="3321419" y="1188896"/>
                    </a:cubicBezTo>
                    <a:cubicBezTo>
                      <a:pt x="3320338" y="1200062"/>
                      <a:pt x="3317817" y="1235357"/>
                      <a:pt x="3318537" y="1304509"/>
                    </a:cubicBezTo>
                    <a:cubicBezTo>
                      <a:pt x="3318898" y="1309551"/>
                      <a:pt x="3319258" y="1327199"/>
                      <a:pt x="3319258" y="1348088"/>
                    </a:cubicBezTo>
                    <a:cubicBezTo>
                      <a:pt x="3319258" y="1345207"/>
                      <a:pt x="3319258" y="1341605"/>
                      <a:pt x="3319258" y="1340165"/>
                    </a:cubicBezTo>
                    <a:lnTo>
                      <a:pt x="3317817" y="1385905"/>
                    </a:lnTo>
                    <a:cubicBezTo>
                      <a:pt x="3315656" y="1347008"/>
                      <a:pt x="3318898" y="1307030"/>
                      <a:pt x="3316737" y="1267772"/>
                    </a:cubicBezTo>
                    <a:lnTo>
                      <a:pt x="3314936" y="1264531"/>
                    </a:lnTo>
                    <a:cubicBezTo>
                      <a:pt x="3314936" y="1233917"/>
                      <a:pt x="3314215" y="1192498"/>
                      <a:pt x="3313135" y="1173409"/>
                    </a:cubicBezTo>
                    <a:cubicBezTo>
                      <a:pt x="3313135" y="1219870"/>
                      <a:pt x="3313135" y="1229955"/>
                      <a:pt x="3313855" y="1281818"/>
                    </a:cubicBezTo>
                    <a:cubicBezTo>
                      <a:pt x="3312775" y="1289022"/>
                      <a:pt x="3311694" y="1252285"/>
                      <a:pt x="3311694" y="1247243"/>
                    </a:cubicBezTo>
                    <a:lnTo>
                      <a:pt x="3312775" y="1255166"/>
                    </a:lnTo>
                    <a:cubicBezTo>
                      <a:pt x="3314215" y="1192858"/>
                      <a:pt x="3310974" y="1162244"/>
                      <a:pt x="3311334" y="1084810"/>
                    </a:cubicBezTo>
                    <a:cubicBezTo>
                      <a:pt x="3311334" y="1073284"/>
                      <a:pt x="3311334" y="1080127"/>
                      <a:pt x="3312054" y="1083009"/>
                    </a:cubicBezTo>
                    <a:cubicBezTo>
                      <a:pt x="3310254" y="1020340"/>
                      <a:pt x="3312775" y="959113"/>
                      <a:pt x="3310254" y="898245"/>
                    </a:cubicBezTo>
                    <a:lnTo>
                      <a:pt x="3311334" y="918054"/>
                    </a:lnTo>
                    <a:cubicBezTo>
                      <a:pt x="3311334" y="907609"/>
                      <a:pt x="3310974" y="895004"/>
                      <a:pt x="3310614" y="880237"/>
                    </a:cubicBezTo>
                    <a:cubicBezTo>
                      <a:pt x="3310614" y="865471"/>
                      <a:pt x="3310254" y="848903"/>
                      <a:pt x="3309173" y="831255"/>
                    </a:cubicBezTo>
                    <a:cubicBezTo>
                      <a:pt x="3308093" y="795599"/>
                      <a:pt x="3303050" y="755621"/>
                      <a:pt x="3295847" y="716003"/>
                    </a:cubicBezTo>
                    <a:lnTo>
                      <a:pt x="3295127" y="716003"/>
                    </a:lnTo>
                    <a:cubicBezTo>
                      <a:pt x="3295847" y="719965"/>
                      <a:pt x="3294767" y="714562"/>
                      <a:pt x="3293326" y="706279"/>
                    </a:cubicBezTo>
                    <a:cubicBezTo>
                      <a:pt x="3292606" y="701957"/>
                      <a:pt x="3291885" y="697275"/>
                      <a:pt x="3290805" y="692232"/>
                    </a:cubicBezTo>
                    <a:cubicBezTo>
                      <a:pt x="3290445" y="689711"/>
                      <a:pt x="3290085" y="687190"/>
                      <a:pt x="3289724" y="685029"/>
                    </a:cubicBezTo>
                    <a:cubicBezTo>
                      <a:pt x="3289364" y="682868"/>
                      <a:pt x="3288644" y="680707"/>
                      <a:pt x="3288284" y="678546"/>
                    </a:cubicBezTo>
                    <a:lnTo>
                      <a:pt x="3288284" y="678546"/>
                    </a:lnTo>
                    <a:cubicBezTo>
                      <a:pt x="3285763" y="668822"/>
                      <a:pt x="3283241" y="659097"/>
                      <a:pt x="3281081" y="649733"/>
                    </a:cubicBezTo>
                    <a:cubicBezTo>
                      <a:pt x="3278560" y="640369"/>
                      <a:pt x="3275318" y="631005"/>
                      <a:pt x="3272797" y="622361"/>
                    </a:cubicBezTo>
                    <a:cubicBezTo>
                      <a:pt x="3271356" y="618039"/>
                      <a:pt x="3269916" y="613357"/>
                      <a:pt x="3268835" y="609035"/>
                    </a:cubicBezTo>
                    <a:cubicBezTo>
                      <a:pt x="3267394" y="604713"/>
                      <a:pt x="3265954" y="600751"/>
                      <a:pt x="3264513" y="596429"/>
                    </a:cubicBezTo>
                    <a:cubicBezTo>
                      <a:pt x="3261632" y="588145"/>
                      <a:pt x="3258751" y="580222"/>
                      <a:pt x="3255869" y="573019"/>
                    </a:cubicBezTo>
                    <a:cubicBezTo>
                      <a:pt x="3258751" y="582743"/>
                      <a:pt x="3262712" y="594988"/>
                      <a:pt x="3267034" y="609395"/>
                    </a:cubicBezTo>
                    <a:cubicBezTo>
                      <a:pt x="3268115" y="612276"/>
                      <a:pt x="3270276" y="619119"/>
                      <a:pt x="3272437" y="627043"/>
                    </a:cubicBezTo>
                    <a:cubicBezTo>
                      <a:pt x="3273517" y="631005"/>
                      <a:pt x="3274958" y="635687"/>
                      <a:pt x="3276398" y="640009"/>
                    </a:cubicBezTo>
                    <a:cubicBezTo>
                      <a:pt x="3277119" y="642170"/>
                      <a:pt x="3277839" y="644691"/>
                      <a:pt x="3278199" y="646852"/>
                    </a:cubicBezTo>
                    <a:cubicBezTo>
                      <a:pt x="3278920" y="649013"/>
                      <a:pt x="3279280" y="651534"/>
                      <a:pt x="3280000" y="653695"/>
                    </a:cubicBezTo>
                    <a:cubicBezTo>
                      <a:pt x="3284322" y="672063"/>
                      <a:pt x="3288284" y="687190"/>
                      <a:pt x="3288284" y="682148"/>
                    </a:cubicBezTo>
                    <a:cubicBezTo>
                      <a:pt x="3289724" y="690432"/>
                      <a:pt x="3291165" y="700156"/>
                      <a:pt x="3292966" y="710601"/>
                    </a:cubicBezTo>
                    <a:cubicBezTo>
                      <a:pt x="3294046" y="715643"/>
                      <a:pt x="3294767" y="721045"/>
                      <a:pt x="3295847" y="726088"/>
                    </a:cubicBezTo>
                    <a:cubicBezTo>
                      <a:pt x="3296568" y="731490"/>
                      <a:pt x="3297288" y="736532"/>
                      <a:pt x="3298008" y="741935"/>
                    </a:cubicBezTo>
                    <a:cubicBezTo>
                      <a:pt x="3298729" y="747337"/>
                      <a:pt x="3299449" y="752380"/>
                      <a:pt x="3300169" y="757422"/>
                    </a:cubicBezTo>
                    <a:cubicBezTo>
                      <a:pt x="3300889" y="762464"/>
                      <a:pt x="3301610" y="767146"/>
                      <a:pt x="3301970" y="771828"/>
                    </a:cubicBezTo>
                    <a:cubicBezTo>
                      <a:pt x="3302690" y="780832"/>
                      <a:pt x="3303410" y="789116"/>
                      <a:pt x="3303410" y="795239"/>
                    </a:cubicBezTo>
                    <a:cubicBezTo>
                      <a:pt x="3302330" y="772549"/>
                      <a:pt x="3303410" y="780472"/>
                      <a:pt x="3304851" y="795239"/>
                    </a:cubicBezTo>
                    <a:cubicBezTo>
                      <a:pt x="3305211" y="798840"/>
                      <a:pt x="3305572" y="802802"/>
                      <a:pt x="3305932" y="807124"/>
                    </a:cubicBezTo>
                    <a:cubicBezTo>
                      <a:pt x="3305932" y="811086"/>
                      <a:pt x="3306292" y="815408"/>
                      <a:pt x="3306652" y="819370"/>
                    </a:cubicBezTo>
                    <a:cubicBezTo>
                      <a:pt x="3307012" y="826933"/>
                      <a:pt x="3307373" y="833416"/>
                      <a:pt x="3307733" y="835577"/>
                    </a:cubicBezTo>
                    <a:cubicBezTo>
                      <a:pt x="3307733" y="839539"/>
                      <a:pt x="3307733" y="845662"/>
                      <a:pt x="3307733" y="852505"/>
                    </a:cubicBezTo>
                    <a:cubicBezTo>
                      <a:pt x="3307733" y="859348"/>
                      <a:pt x="3307733" y="867271"/>
                      <a:pt x="3307733" y="874475"/>
                    </a:cubicBezTo>
                    <a:cubicBezTo>
                      <a:pt x="3307733" y="888881"/>
                      <a:pt x="3307733" y="900406"/>
                      <a:pt x="3306652" y="897525"/>
                    </a:cubicBezTo>
                    <a:cubicBezTo>
                      <a:pt x="3306292" y="906529"/>
                      <a:pt x="3307733" y="874835"/>
                      <a:pt x="3306652" y="855386"/>
                    </a:cubicBezTo>
                    <a:cubicBezTo>
                      <a:pt x="3304851" y="807124"/>
                      <a:pt x="3305211" y="943626"/>
                      <a:pt x="3303771" y="883479"/>
                    </a:cubicBezTo>
                    <a:cubicBezTo>
                      <a:pt x="3304851" y="959833"/>
                      <a:pt x="3304491" y="1060318"/>
                      <a:pt x="3305932" y="1139194"/>
                    </a:cubicBezTo>
                    <a:lnTo>
                      <a:pt x="3306652" y="1095254"/>
                    </a:lnTo>
                    <a:cubicBezTo>
                      <a:pt x="3306652" y="1130190"/>
                      <a:pt x="3306652" y="1213027"/>
                      <a:pt x="3305932" y="1219150"/>
                    </a:cubicBezTo>
                    <a:cubicBezTo>
                      <a:pt x="3305932" y="1193218"/>
                      <a:pt x="3305932" y="1162605"/>
                      <a:pt x="3305572" y="1129470"/>
                    </a:cubicBezTo>
                    <a:cubicBezTo>
                      <a:pt x="3303771" y="1128029"/>
                      <a:pt x="3305572" y="1209426"/>
                      <a:pt x="3304491" y="1213027"/>
                    </a:cubicBezTo>
                    <a:lnTo>
                      <a:pt x="3307733" y="1309551"/>
                    </a:lnTo>
                    <a:lnTo>
                      <a:pt x="3307733" y="1267052"/>
                    </a:lnTo>
                    <a:cubicBezTo>
                      <a:pt x="3308813" y="1293704"/>
                      <a:pt x="3307733" y="1382304"/>
                      <a:pt x="3307373" y="1447853"/>
                    </a:cubicBezTo>
                    <a:cubicBezTo>
                      <a:pt x="3304851" y="1410396"/>
                      <a:pt x="3307373" y="1348809"/>
                      <a:pt x="3306292" y="1280018"/>
                    </a:cubicBezTo>
                    <a:cubicBezTo>
                      <a:pt x="3305211" y="1229955"/>
                      <a:pt x="3303771" y="1310992"/>
                      <a:pt x="3303050" y="1263450"/>
                    </a:cubicBezTo>
                    <a:cubicBezTo>
                      <a:pt x="3302330" y="1275696"/>
                      <a:pt x="3302690" y="1306670"/>
                      <a:pt x="3303050" y="1321796"/>
                    </a:cubicBezTo>
                    <a:lnTo>
                      <a:pt x="3303050" y="1340525"/>
                    </a:lnTo>
                    <a:cubicBezTo>
                      <a:pt x="3300169" y="1298026"/>
                      <a:pt x="3300889" y="1203303"/>
                      <a:pt x="3298729" y="1140275"/>
                    </a:cubicBezTo>
                    <a:cubicBezTo>
                      <a:pt x="3298729" y="1145677"/>
                      <a:pt x="3299089" y="1150719"/>
                      <a:pt x="3299449" y="1152520"/>
                    </a:cubicBezTo>
                    <a:cubicBezTo>
                      <a:pt x="3300529" y="1103898"/>
                      <a:pt x="3300169" y="1054556"/>
                      <a:pt x="3299449" y="1007014"/>
                    </a:cubicBezTo>
                    <a:cubicBezTo>
                      <a:pt x="3298729" y="1032226"/>
                      <a:pt x="3299449" y="1041950"/>
                      <a:pt x="3299449" y="1056357"/>
                    </a:cubicBezTo>
                    <a:cubicBezTo>
                      <a:pt x="3298729" y="1058157"/>
                      <a:pt x="3298729" y="1013497"/>
                      <a:pt x="3298008" y="996570"/>
                    </a:cubicBezTo>
                    <a:cubicBezTo>
                      <a:pt x="3297288" y="1040510"/>
                      <a:pt x="3296568" y="1004853"/>
                      <a:pt x="3296207" y="1032586"/>
                    </a:cubicBezTo>
                    <a:cubicBezTo>
                      <a:pt x="3295487" y="1003773"/>
                      <a:pt x="3295847" y="980723"/>
                      <a:pt x="3296207" y="945427"/>
                    </a:cubicBezTo>
                    <a:cubicBezTo>
                      <a:pt x="3296928" y="927418"/>
                      <a:pt x="3297288" y="960553"/>
                      <a:pt x="3298729" y="956592"/>
                    </a:cubicBezTo>
                    <a:cubicBezTo>
                      <a:pt x="3298008" y="920575"/>
                      <a:pt x="3300889" y="904008"/>
                      <a:pt x="3299449" y="851424"/>
                    </a:cubicBezTo>
                    <a:cubicBezTo>
                      <a:pt x="3299449" y="886360"/>
                      <a:pt x="3298729" y="882038"/>
                      <a:pt x="3298008" y="865471"/>
                    </a:cubicBezTo>
                    <a:cubicBezTo>
                      <a:pt x="3297648" y="848903"/>
                      <a:pt x="3295847" y="821531"/>
                      <a:pt x="3295127" y="809645"/>
                    </a:cubicBezTo>
                    <a:lnTo>
                      <a:pt x="3295127" y="821170"/>
                    </a:lnTo>
                    <a:cubicBezTo>
                      <a:pt x="3295127" y="815768"/>
                      <a:pt x="3294406" y="810366"/>
                      <a:pt x="3294046" y="805323"/>
                    </a:cubicBezTo>
                    <a:cubicBezTo>
                      <a:pt x="3293326" y="800281"/>
                      <a:pt x="3292966" y="795599"/>
                      <a:pt x="3292606" y="790917"/>
                    </a:cubicBezTo>
                    <a:cubicBezTo>
                      <a:pt x="3291885" y="781553"/>
                      <a:pt x="3291525" y="773269"/>
                      <a:pt x="3291525" y="765705"/>
                    </a:cubicBezTo>
                    <a:cubicBezTo>
                      <a:pt x="3292966" y="779752"/>
                      <a:pt x="3294046" y="793438"/>
                      <a:pt x="3294767" y="802802"/>
                    </a:cubicBezTo>
                    <a:cubicBezTo>
                      <a:pt x="3295127" y="807484"/>
                      <a:pt x="3295487" y="811086"/>
                      <a:pt x="3295487" y="812887"/>
                    </a:cubicBezTo>
                    <a:cubicBezTo>
                      <a:pt x="3295487" y="814688"/>
                      <a:pt x="3295847" y="815048"/>
                      <a:pt x="3296207" y="812887"/>
                    </a:cubicBezTo>
                    <a:cubicBezTo>
                      <a:pt x="3296207" y="808205"/>
                      <a:pt x="3295847" y="803523"/>
                      <a:pt x="3295487" y="798840"/>
                    </a:cubicBezTo>
                    <a:cubicBezTo>
                      <a:pt x="3295127" y="794158"/>
                      <a:pt x="3294767" y="789476"/>
                      <a:pt x="3294406" y="784794"/>
                    </a:cubicBezTo>
                    <a:cubicBezTo>
                      <a:pt x="3294046" y="780112"/>
                      <a:pt x="3293686" y="775070"/>
                      <a:pt x="3292966" y="770027"/>
                    </a:cubicBezTo>
                    <a:cubicBezTo>
                      <a:pt x="3292966" y="764985"/>
                      <a:pt x="3291525" y="759943"/>
                      <a:pt x="3290805" y="754901"/>
                    </a:cubicBezTo>
                    <a:cubicBezTo>
                      <a:pt x="3291885" y="761384"/>
                      <a:pt x="3293326" y="767506"/>
                      <a:pt x="3293686" y="773989"/>
                    </a:cubicBezTo>
                    <a:cubicBezTo>
                      <a:pt x="3293326" y="766426"/>
                      <a:pt x="3291885" y="758502"/>
                      <a:pt x="3291165" y="750939"/>
                    </a:cubicBezTo>
                    <a:lnTo>
                      <a:pt x="3288284" y="727888"/>
                    </a:lnTo>
                    <a:cubicBezTo>
                      <a:pt x="3287203" y="720325"/>
                      <a:pt x="3285402" y="712762"/>
                      <a:pt x="3284322" y="705198"/>
                    </a:cubicBezTo>
                    <a:lnTo>
                      <a:pt x="3282161" y="693673"/>
                    </a:lnTo>
                    <a:cubicBezTo>
                      <a:pt x="3281441" y="689711"/>
                      <a:pt x="3280720" y="686110"/>
                      <a:pt x="3280000" y="682148"/>
                    </a:cubicBezTo>
                    <a:cubicBezTo>
                      <a:pt x="3275318" y="668101"/>
                      <a:pt x="3268475" y="644691"/>
                      <a:pt x="3262712" y="632806"/>
                    </a:cubicBezTo>
                    <a:cubicBezTo>
                      <a:pt x="3260191" y="622001"/>
                      <a:pt x="3256950" y="609035"/>
                      <a:pt x="3252268" y="596789"/>
                    </a:cubicBezTo>
                    <a:cubicBezTo>
                      <a:pt x="3247946" y="584544"/>
                      <a:pt x="3243624" y="572298"/>
                      <a:pt x="3239302" y="562574"/>
                    </a:cubicBezTo>
                    <a:lnTo>
                      <a:pt x="3243263" y="571578"/>
                    </a:lnTo>
                    <a:cubicBezTo>
                      <a:pt x="3239662" y="561853"/>
                      <a:pt x="3234980" y="549608"/>
                      <a:pt x="3229938" y="536282"/>
                    </a:cubicBezTo>
                    <a:cubicBezTo>
                      <a:pt x="3227056" y="529799"/>
                      <a:pt x="3223815" y="522956"/>
                      <a:pt x="3220934" y="516113"/>
                    </a:cubicBezTo>
                    <a:cubicBezTo>
                      <a:pt x="3219493" y="512871"/>
                      <a:pt x="3217692" y="509270"/>
                      <a:pt x="3216251" y="506028"/>
                    </a:cubicBezTo>
                    <a:cubicBezTo>
                      <a:pt x="3214811" y="502787"/>
                      <a:pt x="3213370" y="499545"/>
                      <a:pt x="3211569" y="496304"/>
                    </a:cubicBezTo>
                    <a:cubicBezTo>
                      <a:pt x="3204726" y="483698"/>
                      <a:pt x="3198963" y="471813"/>
                      <a:pt x="3193561" y="462809"/>
                    </a:cubicBezTo>
                    <a:cubicBezTo>
                      <a:pt x="3188159" y="454165"/>
                      <a:pt x="3184557" y="448042"/>
                      <a:pt x="3183477" y="446601"/>
                    </a:cubicBezTo>
                    <a:cubicBezTo>
                      <a:pt x="3180235" y="440119"/>
                      <a:pt x="3185277" y="448042"/>
                      <a:pt x="3193201" y="460288"/>
                    </a:cubicBezTo>
                    <a:cubicBezTo>
                      <a:pt x="3197163" y="466410"/>
                      <a:pt x="3201485" y="473974"/>
                      <a:pt x="3205806" y="481537"/>
                    </a:cubicBezTo>
                    <a:cubicBezTo>
                      <a:pt x="3210129" y="489101"/>
                      <a:pt x="3214811" y="496664"/>
                      <a:pt x="3218052" y="503147"/>
                    </a:cubicBezTo>
                    <a:cubicBezTo>
                      <a:pt x="3224895" y="516113"/>
                      <a:pt x="3229217" y="524397"/>
                      <a:pt x="3226696" y="517554"/>
                    </a:cubicBezTo>
                    <a:cubicBezTo>
                      <a:pt x="3223815" y="510710"/>
                      <a:pt x="3215171" y="488380"/>
                      <a:pt x="3188879" y="443720"/>
                    </a:cubicBezTo>
                    <a:cubicBezTo>
                      <a:pt x="3186358" y="439398"/>
                      <a:pt x="3184197" y="435437"/>
                      <a:pt x="3182036" y="432195"/>
                    </a:cubicBezTo>
                    <a:cubicBezTo>
                      <a:pt x="3179875" y="428593"/>
                      <a:pt x="3177714" y="425712"/>
                      <a:pt x="3175913" y="422831"/>
                    </a:cubicBezTo>
                    <a:cubicBezTo>
                      <a:pt x="3172311" y="417068"/>
                      <a:pt x="3169070" y="412746"/>
                      <a:pt x="3166549" y="409145"/>
                    </a:cubicBezTo>
                    <a:cubicBezTo>
                      <a:pt x="3161507" y="401941"/>
                      <a:pt x="3158265" y="397619"/>
                      <a:pt x="3155384" y="394738"/>
                    </a:cubicBezTo>
                    <a:cubicBezTo>
                      <a:pt x="3149981" y="388976"/>
                      <a:pt x="3146740" y="386454"/>
                      <a:pt x="3133414" y="368446"/>
                    </a:cubicBezTo>
                    <a:cubicBezTo>
                      <a:pt x="3133414" y="368446"/>
                      <a:pt x="3135215" y="370247"/>
                      <a:pt x="3132694" y="366645"/>
                    </a:cubicBezTo>
                    <a:cubicBezTo>
                      <a:pt x="3122249" y="352959"/>
                      <a:pt x="3116126" y="345756"/>
                      <a:pt x="3110724" y="339273"/>
                    </a:cubicBezTo>
                    <a:cubicBezTo>
                      <a:pt x="3104961" y="332790"/>
                      <a:pt x="3099198" y="327388"/>
                      <a:pt x="3089834" y="316943"/>
                    </a:cubicBezTo>
                    <a:cubicBezTo>
                      <a:pt x="3093076" y="320905"/>
                      <a:pt x="3096677" y="325227"/>
                      <a:pt x="3100639" y="329549"/>
                    </a:cubicBezTo>
                    <a:cubicBezTo>
                      <a:pt x="3104241" y="333871"/>
                      <a:pt x="3108203" y="338553"/>
                      <a:pt x="3111804" y="342875"/>
                    </a:cubicBezTo>
                    <a:cubicBezTo>
                      <a:pt x="3118647" y="351519"/>
                      <a:pt x="3124770" y="359442"/>
                      <a:pt x="3128011" y="363044"/>
                    </a:cubicBezTo>
                    <a:cubicBezTo>
                      <a:pt x="3126211" y="361243"/>
                      <a:pt x="3122609" y="356921"/>
                      <a:pt x="3117567" y="350798"/>
                    </a:cubicBezTo>
                    <a:cubicBezTo>
                      <a:pt x="3115046" y="347917"/>
                      <a:pt x="3112524" y="344676"/>
                      <a:pt x="3109643" y="341074"/>
                    </a:cubicBezTo>
                    <a:cubicBezTo>
                      <a:pt x="3106762" y="337472"/>
                      <a:pt x="3103520" y="333871"/>
                      <a:pt x="3100279" y="330269"/>
                    </a:cubicBezTo>
                    <a:cubicBezTo>
                      <a:pt x="3093796" y="322706"/>
                      <a:pt x="3087313" y="314782"/>
                      <a:pt x="3080830" y="307939"/>
                    </a:cubicBezTo>
                    <a:cubicBezTo>
                      <a:pt x="3074347" y="301096"/>
                      <a:pt x="3068225" y="294973"/>
                      <a:pt x="3063542" y="290291"/>
                    </a:cubicBezTo>
                    <a:cubicBezTo>
                      <a:pt x="3069665" y="296054"/>
                      <a:pt x="3070025" y="296054"/>
                      <a:pt x="3067504" y="292812"/>
                    </a:cubicBezTo>
                    <a:cubicBezTo>
                      <a:pt x="3066063" y="291371"/>
                      <a:pt x="3063903" y="288850"/>
                      <a:pt x="3061381" y="285969"/>
                    </a:cubicBezTo>
                    <a:cubicBezTo>
                      <a:pt x="3059941" y="284528"/>
                      <a:pt x="3058860" y="283088"/>
                      <a:pt x="3057420" y="281647"/>
                    </a:cubicBezTo>
                    <a:cubicBezTo>
                      <a:pt x="3055979" y="280206"/>
                      <a:pt x="3054178" y="278766"/>
                      <a:pt x="3052737" y="277325"/>
                    </a:cubicBezTo>
                    <a:cubicBezTo>
                      <a:pt x="3040132" y="265080"/>
                      <a:pt x="3026806" y="252474"/>
                      <a:pt x="3036890" y="261118"/>
                    </a:cubicBezTo>
                    <a:cubicBezTo>
                      <a:pt x="3031128" y="254995"/>
                      <a:pt x="3024645" y="249232"/>
                      <a:pt x="3018162" y="243830"/>
                    </a:cubicBezTo>
                    <a:cubicBezTo>
                      <a:pt x="3011679" y="238067"/>
                      <a:pt x="3005556" y="232305"/>
                      <a:pt x="2998713" y="226902"/>
                    </a:cubicBezTo>
                    <a:cubicBezTo>
                      <a:pt x="2991870" y="221860"/>
                      <a:pt x="2985387" y="216458"/>
                      <a:pt x="2978904" y="211415"/>
                    </a:cubicBezTo>
                    <a:cubicBezTo>
                      <a:pt x="2975663" y="208894"/>
                      <a:pt x="2972421" y="206373"/>
                      <a:pt x="2969180" y="204212"/>
                    </a:cubicBezTo>
                    <a:cubicBezTo>
                      <a:pt x="2965938" y="202051"/>
                      <a:pt x="2962697" y="199530"/>
                      <a:pt x="2959455" y="197369"/>
                    </a:cubicBezTo>
                    <a:cubicBezTo>
                      <a:pt x="2952973" y="193047"/>
                      <a:pt x="2946850" y="188725"/>
                      <a:pt x="2940727" y="184763"/>
                    </a:cubicBezTo>
                    <a:cubicBezTo>
                      <a:pt x="2934604" y="180802"/>
                      <a:pt x="2928842" y="177560"/>
                      <a:pt x="2923079" y="173959"/>
                    </a:cubicBezTo>
                    <a:cubicBezTo>
                      <a:pt x="2917676" y="170717"/>
                      <a:pt x="2912274" y="167476"/>
                      <a:pt x="2907592" y="164594"/>
                    </a:cubicBezTo>
                    <a:cubicBezTo>
                      <a:pt x="2902910" y="161713"/>
                      <a:pt x="2898228" y="159552"/>
                      <a:pt x="2894266" y="157391"/>
                    </a:cubicBezTo>
                    <a:cubicBezTo>
                      <a:pt x="2889584" y="154150"/>
                      <a:pt x="2884902" y="151268"/>
                      <a:pt x="2880220" y="148387"/>
                    </a:cubicBezTo>
                    <a:cubicBezTo>
                      <a:pt x="2875538" y="145506"/>
                      <a:pt x="2870855" y="142624"/>
                      <a:pt x="2866173" y="140103"/>
                    </a:cubicBezTo>
                    <a:cubicBezTo>
                      <a:pt x="2856449" y="135061"/>
                      <a:pt x="2846725" y="130019"/>
                      <a:pt x="2835920" y="124976"/>
                    </a:cubicBezTo>
                    <a:cubicBezTo>
                      <a:pt x="2825115" y="120294"/>
                      <a:pt x="2813229" y="115252"/>
                      <a:pt x="2799903" y="109129"/>
                    </a:cubicBezTo>
                    <a:cubicBezTo>
                      <a:pt x="2793060" y="106608"/>
                      <a:pt x="2786217" y="103727"/>
                      <a:pt x="2778294" y="100485"/>
                    </a:cubicBezTo>
                    <a:cubicBezTo>
                      <a:pt x="2774332" y="99045"/>
                      <a:pt x="2770730" y="97244"/>
                      <a:pt x="2766408" y="95803"/>
                    </a:cubicBezTo>
                    <a:cubicBezTo>
                      <a:pt x="2762447" y="94363"/>
                      <a:pt x="2758125" y="92922"/>
                      <a:pt x="2753803" y="91121"/>
                    </a:cubicBezTo>
                    <a:cubicBezTo>
                      <a:pt x="2756684" y="92202"/>
                      <a:pt x="2759925" y="93282"/>
                      <a:pt x="2763527" y="94363"/>
                    </a:cubicBezTo>
                    <a:cubicBezTo>
                      <a:pt x="2767129" y="95443"/>
                      <a:pt x="2771090" y="97244"/>
                      <a:pt x="2775052" y="98685"/>
                    </a:cubicBezTo>
                    <a:cubicBezTo>
                      <a:pt x="2782976" y="101926"/>
                      <a:pt x="2791620" y="105167"/>
                      <a:pt x="2799183" y="108409"/>
                    </a:cubicBezTo>
                    <a:cubicBezTo>
                      <a:pt x="2818992" y="116333"/>
                      <a:pt x="2801704" y="107689"/>
                      <a:pt x="2786217" y="101926"/>
                    </a:cubicBezTo>
                    <a:cubicBezTo>
                      <a:pt x="2771090" y="95803"/>
                      <a:pt x="2758125" y="90401"/>
                      <a:pt x="2789099" y="101926"/>
                    </a:cubicBezTo>
                    <a:cubicBezTo>
                      <a:pt x="2775773" y="96884"/>
                      <a:pt x="2787658" y="102286"/>
                      <a:pt x="2801344" y="107328"/>
                    </a:cubicBezTo>
                    <a:cubicBezTo>
                      <a:pt x="2824394" y="117413"/>
                      <a:pt x="2846364" y="126777"/>
                      <a:pt x="2840962" y="123176"/>
                    </a:cubicBezTo>
                    <a:cubicBezTo>
                      <a:pt x="2822594" y="114172"/>
                      <a:pt x="2804586" y="104807"/>
                      <a:pt x="2785497" y="97244"/>
                    </a:cubicBezTo>
                    <a:cubicBezTo>
                      <a:pt x="2792340" y="99765"/>
                      <a:pt x="2798823" y="102286"/>
                      <a:pt x="2805666" y="104807"/>
                    </a:cubicBezTo>
                    <a:cubicBezTo>
                      <a:pt x="2798463" y="101566"/>
                      <a:pt x="2791260" y="98685"/>
                      <a:pt x="2784416" y="95803"/>
                    </a:cubicBezTo>
                    <a:lnTo>
                      <a:pt x="2773611" y="91121"/>
                    </a:lnTo>
                    <a:lnTo>
                      <a:pt x="2768209" y="88960"/>
                    </a:lnTo>
                    <a:lnTo>
                      <a:pt x="2762807" y="86799"/>
                    </a:lnTo>
                    <a:lnTo>
                      <a:pt x="2740837" y="78876"/>
                    </a:lnTo>
                    <a:cubicBezTo>
                      <a:pt x="2737235" y="77435"/>
                      <a:pt x="2733634" y="75994"/>
                      <a:pt x="2730032" y="74914"/>
                    </a:cubicBezTo>
                    <a:lnTo>
                      <a:pt x="2718867" y="71312"/>
                    </a:lnTo>
                    <a:cubicBezTo>
                      <a:pt x="2716346" y="71312"/>
                      <a:pt x="2724629" y="73833"/>
                      <a:pt x="2728951" y="75274"/>
                    </a:cubicBezTo>
                    <a:cubicBezTo>
                      <a:pt x="2677448" y="58707"/>
                      <a:pt x="2620182" y="47541"/>
                      <a:pt x="2563997" y="42499"/>
                    </a:cubicBezTo>
                    <a:cubicBezTo>
                      <a:pt x="2557154" y="42139"/>
                      <a:pt x="2549951" y="41419"/>
                      <a:pt x="2543107" y="41059"/>
                    </a:cubicBezTo>
                    <a:cubicBezTo>
                      <a:pt x="2539506" y="41059"/>
                      <a:pt x="2536264" y="40698"/>
                      <a:pt x="2532663" y="40338"/>
                    </a:cubicBezTo>
                    <a:cubicBezTo>
                      <a:pt x="2529061" y="40338"/>
                      <a:pt x="2525820" y="40338"/>
                      <a:pt x="2522218" y="40338"/>
                    </a:cubicBezTo>
                    <a:cubicBezTo>
                      <a:pt x="2515375" y="40338"/>
                      <a:pt x="2508532" y="40338"/>
                      <a:pt x="2501689" y="39978"/>
                    </a:cubicBezTo>
                    <a:cubicBezTo>
                      <a:pt x="2494846" y="39978"/>
                      <a:pt x="2488363" y="39978"/>
                      <a:pt x="2481520" y="39978"/>
                    </a:cubicBezTo>
                    <a:cubicBezTo>
                      <a:pt x="2454508" y="39978"/>
                      <a:pt x="2428576" y="39978"/>
                      <a:pt x="2404445" y="39978"/>
                    </a:cubicBezTo>
                    <a:cubicBezTo>
                      <a:pt x="2386437" y="45020"/>
                      <a:pt x="2167818" y="42139"/>
                      <a:pt x="2090023" y="45380"/>
                    </a:cubicBezTo>
                    <a:cubicBezTo>
                      <a:pt x="2110912" y="43940"/>
                      <a:pt x="2122078" y="41419"/>
                      <a:pt x="2109472" y="40338"/>
                    </a:cubicBezTo>
                    <a:cubicBezTo>
                      <a:pt x="2126760" y="40338"/>
                      <a:pt x="2162416" y="38177"/>
                      <a:pt x="2201673" y="38537"/>
                    </a:cubicBezTo>
                    <a:cubicBezTo>
                      <a:pt x="2207796" y="39258"/>
                      <a:pt x="2256418" y="40338"/>
                      <a:pt x="2225084" y="41059"/>
                    </a:cubicBezTo>
                    <a:cubicBezTo>
                      <a:pt x="2333853" y="40338"/>
                      <a:pt x="2210317" y="38898"/>
                      <a:pt x="2242372" y="37097"/>
                    </a:cubicBezTo>
                    <a:cubicBezTo>
                      <a:pt x="2122078" y="37457"/>
                      <a:pt x="2051486" y="40698"/>
                      <a:pt x="1975491" y="41779"/>
                    </a:cubicBezTo>
                    <a:lnTo>
                      <a:pt x="1973691" y="41059"/>
                    </a:lnTo>
                    <a:lnTo>
                      <a:pt x="1916425" y="42139"/>
                    </a:lnTo>
                    <a:cubicBezTo>
                      <a:pt x="1963246" y="42139"/>
                      <a:pt x="1961085" y="45380"/>
                      <a:pt x="1900578" y="44300"/>
                    </a:cubicBezTo>
                    <a:lnTo>
                      <a:pt x="1907781" y="44300"/>
                    </a:lnTo>
                    <a:cubicBezTo>
                      <a:pt x="1873205" y="42859"/>
                      <a:pt x="1801533" y="44300"/>
                      <a:pt x="1747869" y="44300"/>
                    </a:cubicBezTo>
                    <a:lnTo>
                      <a:pt x="1711492" y="46101"/>
                    </a:lnTo>
                    <a:cubicBezTo>
                      <a:pt x="1657468" y="46101"/>
                      <a:pt x="1655307" y="42859"/>
                      <a:pt x="1637659" y="41059"/>
                    </a:cubicBezTo>
                    <a:cubicBezTo>
                      <a:pt x="1553021" y="41059"/>
                      <a:pt x="1504399" y="43220"/>
                      <a:pt x="1444252" y="45020"/>
                    </a:cubicBezTo>
                    <a:cubicBezTo>
                      <a:pt x="1417240" y="43580"/>
                      <a:pt x="1290462" y="43220"/>
                      <a:pt x="1357453" y="41779"/>
                    </a:cubicBezTo>
                    <a:cubicBezTo>
                      <a:pt x="1281098" y="42859"/>
                      <a:pt x="1296585" y="50063"/>
                      <a:pt x="1165846" y="46101"/>
                    </a:cubicBezTo>
                    <a:lnTo>
                      <a:pt x="1199701" y="44660"/>
                    </a:lnTo>
                    <a:cubicBezTo>
                      <a:pt x="1137033" y="44660"/>
                      <a:pt x="1061399" y="45380"/>
                      <a:pt x="994049" y="46101"/>
                    </a:cubicBezTo>
                    <a:cubicBezTo>
                      <a:pt x="960193" y="46101"/>
                      <a:pt x="928859" y="46461"/>
                      <a:pt x="901847" y="46461"/>
                    </a:cubicBezTo>
                    <a:cubicBezTo>
                      <a:pt x="875195" y="46461"/>
                      <a:pt x="853225" y="46461"/>
                      <a:pt x="838818" y="46461"/>
                    </a:cubicBezTo>
                    <a:cubicBezTo>
                      <a:pt x="849984" y="45020"/>
                      <a:pt x="846022" y="44300"/>
                      <a:pt x="833776" y="43940"/>
                    </a:cubicBezTo>
                    <a:cubicBezTo>
                      <a:pt x="827653" y="43940"/>
                      <a:pt x="819010" y="43940"/>
                      <a:pt x="809285" y="43580"/>
                    </a:cubicBezTo>
                    <a:cubicBezTo>
                      <a:pt x="799561" y="43580"/>
                      <a:pt x="788396" y="44660"/>
                      <a:pt x="776510" y="45020"/>
                    </a:cubicBezTo>
                    <a:cubicBezTo>
                      <a:pt x="729689" y="47541"/>
                      <a:pt x="675305" y="57266"/>
                      <a:pt x="664140" y="58346"/>
                    </a:cubicBezTo>
                    <a:cubicBezTo>
                      <a:pt x="667381" y="58346"/>
                      <a:pt x="657657" y="60867"/>
                      <a:pt x="646132" y="63749"/>
                    </a:cubicBezTo>
                    <a:cubicBezTo>
                      <a:pt x="634966" y="66990"/>
                      <a:pt x="622361" y="70952"/>
                      <a:pt x="619119" y="72033"/>
                    </a:cubicBezTo>
                    <a:cubicBezTo>
                      <a:pt x="609035" y="73833"/>
                      <a:pt x="592828" y="79236"/>
                      <a:pt x="576260" y="85719"/>
                    </a:cubicBezTo>
                    <a:cubicBezTo>
                      <a:pt x="599310" y="78515"/>
                      <a:pt x="591387" y="82117"/>
                      <a:pt x="588866" y="83918"/>
                    </a:cubicBezTo>
                    <a:cubicBezTo>
                      <a:pt x="587425" y="84638"/>
                      <a:pt x="587425" y="84998"/>
                      <a:pt x="593188" y="83198"/>
                    </a:cubicBezTo>
                    <a:cubicBezTo>
                      <a:pt x="596069" y="82117"/>
                      <a:pt x="600391" y="80676"/>
                      <a:pt x="606514" y="78515"/>
                    </a:cubicBezTo>
                    <a:cubicBezTo>
                      <a:pt x="612997" y="76715"/>
                      <a:pt x="621280" y="74193"/>
                      <a:pt x="632085" y="70592"/>
                    </a:cubicBezTo>
                    <a:cubicBezTo>
                      <a:pt x="626683" y="72393"/>
                      <a:pt x="620920" y="74554"/>
                      <a:pt x="615158" y="76715"/>
                    </a:cubicBezTo>
                    <a:cubicBezTo>
                      <a:pt x="612276" y="77795"/>
                      <a:pt x="609035" y="78876"/>
                      <a:pt x="606153" y="79956"/>
                    </a:cubicBezTo>
                    <a:cubicBezTo>
                      <a:pt x="603272" y="81037"/>
                      <a:pt x="600031" y="82477"/>
                      <a:pt x="596789" y="83558"/>
                    </a:cubicBezTo>
                    <a:cubicBezTo>
                      <a:pt x="584184" y="88600"/>
                      <a:pt x="570137" y="93642"/>
                      <a:pt x="554650" y="100485"/>
                    </a:cubicBezTo>
                    <a:cubicBezTo>
                      <a:pt x="524036" y="113091"/>
                      <a:pt x="487660" y="130379"/>
                      <a:pt x="444080" y="155590"/>
                    </a:cubicBezTo>
                    <a:lnTo>
                      <a:pt x="444080" y="153069"/>
                    </a:lnTo>
                    <a:cubicBezTo>
                      <a:pt x="444441" y="153069"/>
                      <a:pt x="461728" y="143345"/>
                      <a:pt x="461728" y="143345"/>
                    </a:cubicBezTo>
                    <a:cubicBezTo>
                      <a:pt x="467491" y="140103"/>
                      <a:pt x="473614" y="137222"/>
                      <a:pt x="479376" y="134341"/>
                    </a:cubicBezTo>
                    <a:lnTo>
                      <a:pt x="497384" y="125337"/>
                    </a:lnTo>
                    <a:cubicBezTo>
                      <a:pt x="503507" y="122455"/>
                      <a:pt x="509630" y="119934"/>
                      <a:pt x="515753" y="117053"/>
                    </a:cubicBezTo>
                    <a:cubicBezTo>
                      <a:pt x="511791" y="118133"/>
                      <a:pt x="519354" y="114532"/>
                      <a:pt x="529439" y="109489"/>
                    </a:cubicBezTo>
                    <a:cubicBezTo>
                      <a:pt x="534481" y="106968"/>
                      <a:pt x="540604" y="104807"/>
                      <a:pt x="546367" y="102286"/>
                    </a:cubicBezTo>
                    <a:cubicBezTo>
                      <a:pt x="552129" y="99765"/>
                      <a:pt x="557171" y="97604"/>
                      <a:pt x="561133" y="96163"/>
                    </a:cubicBezTo>
                    <a:cubicBezTo>
                      <a:pt x="552489" y="99405"/>
                      <a:pt x="544926" y="102286"/>
                      <a:pt x="538443" y="104807"/>
                    </a:cubicBezTo>
                    <a:cubicBezTo>
                      <a:pt x="536642" y="105528"/>
                      <a:pt x="535202" y="105888"/>
                      <a:pt x="533761" y="106608"/>
                    </a:cubicBezTo>
                    <a:cubicBezTo>
                      <a:pt x="532320" y="107328"/>
                      <a:pt x="530880" y="108049"/>
                      <a:pt x="529439" y="108409"/>
                    </a:cubicBezTo>
                    <a:cubicBezTo>
                      <a:pt x="526558" y="109489"/>
                      <a:pt x="524036" y="110570"/>
                      <a:pt x="521875" y="111650"/>
                    </a:cubicBezTo>
                    <a:cubicBezTo>
                      <a:pt x="512871" y="115612"/>
                      <a:pt x="507109" y="118133"/>
                      <a:pt x="503507" y="119214"/>
                    </a:cubicBezTo>
                    <a:cubicBezTo>
                      <a:pt x="496304" y="121735"/>
                      <a:pt x="498465" y="120654"/>
                      <a:pt x="500266" y="119214"/>
                    </a:cubicBezTo>
                    <a:cubicBezTo>
                      <a:pt x="502067" y="117773"/>
                      <a:pt x="503867" y="116693"/>
                      <a:pt x="496304" y="119574"/>
                    </a:cubicBezTo>
                    <a:cubicBezTo>
                      <a:pt x="492702" y="121375"/>
                      <a:pt x="486940" y="124256"/>
                      <a:pt x="477576" y="128938"/>
                    </a:cubicBezTo>
                    <a:cubicBezTo>
                      <a:pt x="472893" y="131459"/>
                      <a:pt x="467491" y="133980"/>
                      <a:pt x="461008" y="137222"/>
                    </a:cubicBezTo>
                    <a:cubicBezTo>
                      <a:pt x="454885" y="140824"/>
                      <a:pt x="447682" y="145146"/>
                      <a:pt x="439398" y="149828"/>
                    </a:cubicBezTo>
                    <a:cubicBezTo>
                      <a:pt x="433276" y="154150"/>
                      <a:pt x="432195" y="154870"/>
                      <a:pt x="428593" y="157031"/>
                    </a:cubicBezTo>
                    <a:cubicBezTo>
                      <a:pt x="424992" y="159552"/>
                      <a:pt x="418509" y="163514"/>
                      <a:pt x="401941" y="174679"/>
                    </a:cubicBezTo>
                    <a:cubicBezTo>
                      <a:pt x="417789" y="164594"/>
                      <a:pt x="419950" y="161713"/>
                      <a:pt x="394378" y="177920"/>
                    </a:cubicBezTo>
                    <a:lnTo>
                      <a:pt x="371688" y="195928"/>
                    </a:lnTo>
                    <a:cubicBezTo>
                      <a:pt x="360163" y="203132"/>
                      <a:pt x="359442" y="203492"/>
                      <a:pt x="363044" y="199890"/>
                    </a:cubicBezTo>
                    <a:cubicBezTo>
                      <a:pt x="367006" y="196649"/>
                      <a:pt x="376010" y="189806"/>
                      <a:pt x="385374" y="182963"/>
                    </a:cubicBezTo>
                    <a:cubicBezTo>
                      <a:pt x="394738" y="175759"/>
                      <a:pt x="404463" y="169637"/>
                      <a:pt x="409505" y="166035"/>
                    </a:cubicBezTo>
                    <a:cubicBezTo>
                      <a:pt x="414547" y="162433"/>
                      <a:pt x="414547" y="162073"/>
                      <a:pt x="404463" y="167836"/>
                    </a:cubicBezTo>
                    <a:cubicBezTo>
                      <a:pt x="410585" y="163514"/>
                      <a:pt x="417428" y="159192"/>
                      <a:pt x="424271" y="154510"/>
                    </a:cubicBezTo>
                    <a:cubicBezTo>
                      <a:pt x="431475" y="149828"/>
                      <a:pt x="439038" y="145506"/>
                      <a:pt x="446602" y="140824"/>
                    </a:cubicBezTo>
                    <a:cubicBezTo>
                      <a:pt x="450563" y="138663"/>
                      <a:pt x="454165" y="136141"/>
                      <a:pt x="458127" y="133980"/>
                    </a:cubicBezTo>
                    <a:cubicBezTo>
                      <a:pt x="462088" y="131819"/>
                      <a:pt x="465690" y="129659"/>
                      <a:pt x="469652" y="127858"/>
                    </a:cubicBezTo>
                    <a:cubicBezTo>
                      <a:pt x="477215" y="123896"/>
                      <a:pt x="484419" y="119934"/>
                      <a:pt x="491262" y="116333"/>
                    </a:cubicBezTo>
                    <a:cubicBezTo>
                      <a:pt x="518994" y="102646"/>
                      <a:pt x="537723" y="93642"/>
                      <a:pt x="528719" y="96163"/>
                    </a:cubicBezTo>
                    <a:cubicBezTo>
                      <a:pt x="517554" y="101206"/>
                      <a:pt x="507829" y="105528"/>
                      <a:pt x="499545" y="109129"/>
                    </a:cubicBezTo>
                    <a:cubicBezTo>
                      <a:pt x="497384" y="110210"/>
                      <a:pt x="495584" y="110930"/>
                      <a:pt x="493423" y="112011"/>
                    </a:cubicBezTo>
                    <a:cubicBezTo>
                      <a:pt x="491622" y="113091"/>
                      <a:pt x="489821" y="114172"/>
                      <a:pt x="488020" y="114892"/>
                    </a:cubicBezTo>
                    <a:cubicBezTo>
                      <a:pt x="484419" y="116693"/>
                      <a:pt x="481177" y="118493"/>
                      <a:pt x="477936" y="120294"/>
                    </a:cubicBezTo>
                    <a:cubicBezTo>
                      <a:pt x="471453" y="123896"/>
                      <a:pt x="466050" y="126777"/>
                      <a:pt x="461008" y="129659"/>
                    </a:cubicBezTo>
                    <a:cubicBezTo>
                      <a:pt x="455966" y="132540"/>
                      <a:pt x="451284" y="135781"/>
                      <a:pt x="446602" y="138663"/>
                    </a:cubicBezTo>
                    <a:cubicBezTo>
                      <a:pt x="437237" y="144785"/>
                      <a:pt x="427513" y="150548"/>
                      <a:pt x="415267" y="159192"/>
                    </a:cubicBezTo>
                    <a:cubicBezTo>
                      <a:pt x="409145" y="163514"/>
                      <a:pt x="402302" y="167836"/>
                      <a:pt x="394018" y="173238"/>
                    </a:cubicBezTo>
                    <a:cubicBezTo>
                      <a:pt x="386094" y="178641"/>
                      <a:pt x="377090" y="185124"/>
                      <a:pt x="366645" y="192327"/>
                    </a:cubicBezTo>
                    <a:cubicBezTo>
                      <a:pt x="363404" y="194128"/>
                      <a:pt x="360163" y="195928"/>
                      <a:pt x="357281" y="198089"/>
                    </a:cubicBezTo>
                    <a:cubicBezTo>
                      <a:pt x="343595" y="209615"/>
                      <a:pt x="335671" y="216098"/>
                      <a:pt x="329549" y="221860"/>
                    </a:cubicBezTo>
                    <a:cubicBezTo>
                      <a:pt x="323786" y="227983"/>
                      <a:pt x="319464" y="232305"/>
                      <a:pt x="312261" y="239148"/>
                    </a:cubicBezTo>
                    <a:cubicBezTo>
                      <a:pt x="310460" y="239868"/>
                      <a:pt x="303257" y="245271"/>
                      <a:pt x="286689" y="261118"/>
                    </a:cubicBezTo>
                    <a:cubicBezTo>
                      <a:pt x="281647" y="266520"/>
                      <a:pt x="276245" y="271563"/>
                      <a:pt x="271563" y="276965"/>
                    </a:cubicBezTo>
                    <a:cubicBezTo>
                      <a:pt x="266880" y="282007"/>
                      <a:pt x="262558" y="287050"/>
                      <a:pt x="258237" y="292092"/>
                    </a:cubicBezTo>
                    <a:cubicBezTo>
                      <a:pt x="253915" y="297134"/>
                      <a:pt x="249593" y="301456"/>
                      <a:pt x="245631" y="306498"/>
                    </a:cubicBezTo>
                    <a:cubicBezTo>
                      <a:pt x="241669" y="311180"/>
                      <a:pt x="237707" y="316223"/>
                      <a:pt x="234106" y="320905"/>
                    </a:cubicBezTo>
                    <a:cubicBezTo>
                      <a:pt x="230144" y="325587"/>
                      <a:pt x="226542" y="330269"/>
                      <a:pt x="222580" y="334951"/>
                    </a:cubicBezTo>
                    <a:cubicBezTo>
                      <a:pt x="218979" y="339993"/>
                      <a:pt x="215377" y="344676"/>
                      <a:pt x="211776" y="349718"/>
                    </a:cubicBezTo>
                    <a:cubicBezTo>
                      <a:pt x="208174" y="354760"/>
                      <a:pt x="204572" y="359802"/>
                      <a:pt x="200611" y="365205"/>
                    </a:cubicBezTo>
                    <a:cubicBezTo>
                      <a:pt x="197009" y="370607"/>
                      <a:pt x="193407" y="376370"/>
                      <a:pt x="189806" y="382132"/>
                    </a:cubicBezTo>
                    <a:cubicBezTo>
                      <a:pt x="192327" y="378531"/>
                      <a:pt x="194848" y="374569"/>
                      <a:pt x="197369" y="371328"/>
                    </a:cubicBezTo>
                    <a:cubicBezTo>
                      <a:pt x="198450" y="369527"/>
                      <a:pt x="199890" y="367726"/>
                      <a:pt x="200971" y="366285"/>
                    </a:cubicBezTo>
                    <a:cubicBezTo>
                      <a:pt x="202051" y="364484"/>
                      <a:pt x="203492" y="363044"/>
                      <a:pt x="204572" y="361603"/>
                    </a:cubicBezTo>
                    <a:cubicBezTo>
                      <a:pt x="209615" y="355480"/>
                      <a:pt x="213937" y="349358"/>
                      <a:pt x="218259" y="343955"/>
                    </a:cubicBezTo>
                    <a:cubicBezTo>
                      <a:pt x="220419" y="341074"/>
                      <a:pt x="222580" y="338553"/>
                      <a:pt x="224381" y="336032"/>
                    </a:cubicBezTo>
                    <a:cubicBezTo>
                      <a:pt x="226542" y="333510"/>
                      <a:pt x="228343" y="331350"/>
                      <a:pt x="230504" y="328828"/>
                    </a:cubicBezTo>
                    <a:cubicBezTo>
                      <a:pt x="234466" y="324146"/>
                      <a:pt x="238067" y="320184"/>
                      <a:pt x="241669" y="316223"/>
                    </a:cubicBezTo>
                    <a:cubicBezTo>
                      <a:pt x="245271" y="312261"/>
                      <a:pt x="248152" y="308659"/>
                      <a:pt x="251393" y="305058"/>
                    </a:cubicBezTo>
                    <a:cubicBezTo>
                      <a:pt x="254635" y="301816"/>
                      <a:pt x="257876" y="298575"/>
                      <a:pt x="260758" y="295333"/>
                    </a:cubicBezTo>
                    <a:cubicBezTo>
                      <a:pt x="266880" y="289211"/>
                      <a:pt x="272283" y="283448"/>
                      <a:pt x="278045" y="277685"/>
                    </a:cubicBezTo>
                    <a:cubicBezTo>
                      <a:pt x="283808" y="272283"/>
                      <a:pt x="289931" y="266880"/>
                      <a:pt x="296054" y="260758"/>
                    </a:cubicBezTo>
                    <a:cubicBezTo>
                      <a:pt x="299295" y="257876"/>
                      <a:pt x="302537" y="254635"/>
                      <a:pt x="306138" y="251393"/>
                    </a:cubicBezTo>
                    <a:cubicBezTo>
                      <a:pt x="309740" y="248152"/>
                      <a:pt x="313702" y="244911"/>
                      <a:pt x="317663" y="241309"/>
                    </a:cubicBezTo>
                    <a:cubicBezTo>
                      <a:pt x="325947" y="234466"/>
                      <a:pt x="334951" y="226182"/>
                      <a:pt x="346116" y="217538"/>
                    </a:cubicBezTo>
                    <a:cubicBezTo>
                      <a:pt x="351519" y="213216"/>
                      <a:pt x="357641" y="208534"/>
                      <a:pt x="364124" y="203132"/>
                    </a:cubicBezTo>
                    <a:cubicBezTo>
                      <a:pt x="370607" y="198089"/>
                      <a:pt x="377810" y="193047"/>
                      <a:pt x="385374" y="187645"/>
                    </a:cubicBezTo>
                    <a:cubicBezTo>
                      <a:pt x="382853" y="189445"/>
                      <a:pt x="379611" y="191967"/>
                      <a:pt x="375289" y="195208"/>
                    </a:cubicBezTo>
                    <a:cubicBezTo>
                      <a:pt x="370967" y="198450"/>
                      <a:pt x="365925" y="201691"/>
                      <a:pt x="360883" y="206013"/>
                    </a:cubicBezTo>
                    <a:cubicBezTo>
                      <a:pt x="355841" y="210335"/>
                      <a:pt x="350078" y="215017"/>
                      <a:pt x="344315" y="219699"/>
                    </a:cubicBezTo>
                    <a:cubicBezTo>
                      <a:pt x="341434" y="222220"/>
                      <a:pt x="338553" y="224381"/>
                      <a:pt x="335311" y="226902"/>
                    </a:cubicBezTo>
                    <a:cubicBezTo>
                      <a:pt x="332430" y="229424"/>
                      <a:pt x="329549" y="231945"/>
                      <a:pt x="326667" y="234466"/>
                    </a:cubicBezTo>
                    <a:cubicBezTo>
                      <a:pt x="320905" y="239508"/>
                      <a:pt x="315502" y="244550"/>
                      <a:pt x="310460" y="249232"/>
                    </a:cubicBezTo>
                    <a:cubicBezTo>
                      <a:pt x="309019" y="250313"/>
                      <a:pt x="307939" y="251393"/>
                      <a:pt x="306498" y="252834"/>
                    </a:cubicBezTo>
                    <a:cubicBezTo>
                      <a:pt x="305418" y="253915"/>
                      <a:pt x="304337" y="255355"/>
                      <a:pt x="302897" y="256436"/>
                    </a:cubicBezTo>
                    <a:cubicBezTo>
                      <a:pt x="300736" y="258597"/>
                      <a:pt x="298575" y="260758"/>
                      <a:pt x="296414" y="262919"/>
                    </a:cubicBezTo>
                    <a:cubicBezTo>
                      <a:pt x="288490" y="270842"/>
                      <a:pt x="283088" y="276965"/>
                      <a:pt x="282367" y="278406"/>
                    </a:cubicBezTo>
                    <a:lnTo>
                      <a:pt x="282367" y="276245"/>
                    </a:lnTo>
                    <a:cubicBezTo>
                      <a:pt x="277685" y="280567"/>
                      <a:pt x="273724" y="285249"/>
                      <a:pt x="269402" y="289571"/>
                    </a:cubicBezTo>
                    <a:cubicBezTo>
                      <a:pt x="265080" y="294253"/>
                      <a:pt x="261118" y="298575"/>
                      <a:pt x="256796" y="303257"/>
                    </a:cubicBezTo>
                    <a:cubicBezTo>
                      <a:pt x="252474" y="307939"/>
                      <a:pt x="248512" y="312621"/>
                      <a:pt x="244550" y="317663"/>
                    </a:cubicBezTo>
                    <a:cubicBezTo>
                      <a:pt x="240589" y="322345"/>
                      <a:pt x="236267" y="327388"/>
                      <a:pt x="231945" y="332430"/>
                    </a:cubicBezTo>
                    <a:cubicBezTo>
                      <a:pt x="227623" y="337472"/>
                      <a:pt x="223661" y="342515"/>
                      <a:pt x="219339" y="347917"/>
                    </a:cubicBezTo>
                    <a:cubicBezTo>
                      <a:pt x="215017" y="353319"/>
                      <a:pt x="211055" y="358722"/>
                      <a:pt x="206733" y="364124"/>
                    </a:cubicBezTo>
                    <a:cubicBezTo>
                      <a:pt x="205653" y="365565"/>
                      <a:pt x="204572" y="367006"/>
                      <a:pt x="203492" y="368446"/>
                    </a:cubicBezTo>
                    <a:cubicBezTo>
                      <a:pt x="202411" y="369887"/>
                      <a:pt x="201331" y="371328"/>
                      <a:pt x="200250" y="372768"/>
                    </a:cubicBezTo>
                    <a:cubicBezTo>
                      <a:pt x="198089" y="375650"/>
                      <a:pt x="195928" y="378531"/>
                      <a:pt x="193767" y="381772"/>
                    </a:cubicBezTo>
                    <a:cubicBezTo>
                      <a:pt x="189446" y="387895"/>
                      <a:pt x="185124" y="393658"/>
                      <a:pt x="180441" y="400141"/>
                    </a:cubicBezTo>
                    <a:lnTo>
                      <a:pt x="201331" y="368806"/>
                    </a:lnTo>
                    <a:cubicBezTo>
                      <a:pt x="189806" y="385734"/>
                      <a:pt x="178641" y="400861"/>
                      <a:pt x="169276" y="415628"/>
                    </a:cubicBezTo>
                    <a:cubicBezTo>
                      <a:pt x="166755" y="419229"/>
                      <a:pt x="164594" y="422831"/>
                      <a:pt x="162073" y="426432"/>
                    </a:cubicBezTo>
                    <a:cubicBezTo>
                      <a:pt x="160993" y="428233"/>
                      <a:pt x="159552" y="430034"/>
                      <a:pt x="158472" y="431835"/>
                    </a:cubicBezTo>
                    <a:cubicBezTo>
                      <a:pt x="157391" y="433636"/>
                      <a:pt x="156311" y="435437"/>
                      <a:pt x="155230" y="437237"/>
                    </a:cubicBezTo>
                    <a:cubicBezTo>
                      <a:pt x="150908" y="444441"/>
                      <a:pt x="146946" y="451284"/>
                      <a:pt x="142624" y="458127"/>
                    </a:cubicBezTo>
                    <a:cubicBezTo>
                      <a:pt x="138302" y="464970"/>
                      <a:pt x="134701" y="471813"/>
                      <a:pt x="131099" y="478656"/>
                    </a:cubicBezTo>
                    <a:cubicBezTo>
                      <a:pt x="127498" y="485499"/>
                      <a:pt x="123896" y="492342"/>
                      <a:pt x="120294" y="499185"/>
                    </a:cubicBezTo>
                    <a:cubicBezTo>
                      <a:pt x="117053" y="506028"/>
                      <a:pt x="114172" y="513232"/>
                      <a:pt x="110930" y="520435"/>
                    </a:cubicBezTo>
                    <a:cubicBezTo>
                      <a:pt x="108049" y="527638"/>
                      <a:pt x="104807" y="534841"/>
                      <a:pt x="102286" y="542765"/>
                    </a:cubicBezTo>
                    <a:cubicBezTo>
                      <a:pt x="104447" y="537362"/>
                      <a:pt x="106608" y="532680"/>
                      <a:pt x="108769" y="527998"/>
                    </a:cubicBezTo>
                    <a:cubicBezTo>
                      <a:pt x="110930" y="523316"/>
                      <a:pt x="113091" y="518994"/>
                      <a:pt x="114892" y="514672"/>
                    </a:cubicBezTo>
                    <a:cubicBezTo>
                      <a:pt x="116693" y="510350"/>
                      <a:pt x="118493" y="506388"/>
                      <a:pt x="120294" y="502787"/>
                    </a:cubicBezTo>
                    <a:cubicBezTo>
                      <a:pt x="122095" y="499185"/>
                      <a:pt x="123896" y="495584"/>
                      <a:pt x="125337" y="492702"/>
                    </a:cubicBezTo>
                    <a:cubicBezTo>
                      <a:pt x="124256" y="495223"/>
                      <a:pt x="123176" y="497384"/>
                      <a:pt x="121735" y="499906"/>
                    </a:cubicBezTo>
                    <a:cubicBezTo>
                      <a:pt x="120654" y="502427"/>
                      <a:pt x="119574" y="504948"/>
                      <a:pt x="118493" y="507469"/>
                    </a:cubicBezTo>
                    <a:cubicBezTo>
                      <a:pt x="116333" y="512511"/>
                      <a:pt x="113811" y="517914"/>
                      <a:pt x="111650" y="522956"/>
                    </a:cubicBezTo>
                    <a:cubicBezTo>
                      <a:pt x="109489" y="528358"/>
                      <a:pt x="106608" y="533401"/>
                      <a:pt x="104447" y="539163"/>
                    </a:cubicBezTo>
                    <a:cubicBezTo>
                      <a:pt x="102286" y="544566"/>
                      <a:pt x="100125" y="550328"/>
                      <a:pt x="97964" y="556091"/>
                    </a:cubicBezTo>
                    <a:cubicBezTo>
                      <a:pt x="95803" y="561853"/>
                      <a:pt x="93642" y="567256"/>
                      <a:pt x="91121" y="573019"/>
                    </a:cubicBezTo>
                    <a:cubicBezTo>
                      <a:pt x="89320" y="578781"/>
                      <a:pt x="87159" y="584544"/>
                      <a:pt x="85359" y="590306"/>
                    </a:cubicBezTo>
                    <a:cubicBezTo>
                      <a:pt x="83558" y="596069"/>
                      <a:pt x="81397" y="601471"/>
                      <a:pt x="79596" y="607234"/>
                    </a:cubicBezTo>
                    <a:cubicBezTo>
                      <a:pt x="77435" y="612636"/>
                      <a:pt x="76354" y="618399"/>
                      <a:pt x="74554" y="623801"/>
                    </a:cubicBezTo>
                    <a:lnTo>
                      <a:pt x="68791" y="646852"/>
                    </a:lnTo>
                    <a:cubicBezTo>
                      <a:pt x="66990" y="654415"/>
                      <a:pt x="65550" y="662339"/>
                      <a:pt x="64109" y="669902"/>
                    </a:cubicBezTo>
                    <a:lnTo>
                      <a:pt x="61948" y="681427"/>
                    </a:lnTo>
                    <a:cubicBezTo>
                      <a:pt x="61228" y="685389"/>
                      <a:pt x="60507" y="688991"/>
                      <a:pt x="59787" y="692953"/>
                    </a:cubicBezTo>
                    <a:lnTo>
                      <a:pt x="56546" y="716363"/>
                    </a:lnTo>
                    <a:cubicBezTo>
                      <a:pt x="54745" y="715283"/>
                      <a:pt x="47541" y="774710"/>
                      <a:pt x="49702" y="745897"/>
                    </a:cubicBezTo>
                    <a:cubicBezTo>
                      <a:pt x="48622" y="754180"/>
                      <a:pt x="47181" y="762104"/>
                      <a:pt x="46461" y="769667"/>
                    </a:cubicBezTo>
                    <a:cubicBezTo>
                      <a:pt x="45741" y="777231"/>
                      <a:pt x="45380" y="784074"/>
                      <a:pt x="44660" y="790557"/>
                    </a:cubicBezTo>
                    <a:cubicBezTo>
                      <a:pt x="44300" y="797040"/>
                      <a:pt x="43580" y="803162"/>
                      <a:pt x="43580" y="809285"/>
                    </a:cubicBezTo>
                    <a:cubicBezTo>
                      <a:pt x="43580" y="815048"/>
                      <a:pt x="43580" y="820810"/>
                      <a:pt x="43580" y="826213"/>
                    </a:cubicBezTo>
                    <a:cubicBezTo>
                      <a:pt x="43580" y="831615"/>
                      <a:pt x="43580" y="836658"/>
                      <a:pt x="43580" y="841700"/>
                    </a:cubicBezTo>
                    <a:cubicBezTo>
                      <a:pt x="43580" y="846742"/>
                      <a:pt x="43580" y="851424"/>
                      <a:pt x="43580" y="856466"/>
                    </a:cubicBezTo>
                    <a:cubicBezTo>
                      <a:pt x="43580" y="866191"/>
                      <a:pt x="44300" y="875915"/>
                      <a:pt x="44300" y="886000"/>
                    </a:cubicBezTo>
                    <a:cubicBezTo>
                      <a:pt x="42499" y="957312"/>
                      <a:pt x="43220" y="824052"/>
                      <a:pt x="41419" y="817929"/>
                    </a:cubicBezTo>
                    <a:cubicBezTo>
                      <a:pt x="41419" y="830175"/>
                      <a:pt x="40338" y="842060"/>
                      <a:pt x="40338" y="854305"/>
                    </a:cubicBezTo>
                    <a:cubicBezTo>
                      <a:pt x="40338" y="866551"/>
                      <a:pt x="40338" y="879157"/>
                      <a:pt x="40338" y="891042"/>
                    </a:cubicBezTo>
                    <a:cubicBezTo>
                      <a:pt x="40338" y="915533"/>
                      <a:pt x="40338" y="939304"/>
                      <a:pt x="40338" y="961994"/>
                    </a:cubicBezTo>
                    <a:cubicBezTo>
                      <a:pt x="40338" y="1007014"/>
                      <a:pt x="41419" y="1046992"/>
                      <a:pt x="42139" y="1074725"/>
                    </a:cubicBezTo>
                    <a:cubicBezTo>
                      <a:pt x="42499" y="1054556"/>
                      <a:pt x="42859" y="1044831"/>
                      <a:pt x="43220" y="1045912"/>
                    </a:cubicBezTo>
                    <a:cubicBezTo>
                      <a:pt x="42499" y="1048793"/>
                      <a:pt x="42859" y="1088411"/>
                      <a:pt x="42859" y="1110381"/>
                    </a:cubicBezTo>
                    <a:lnTo>
                      <a:pt x="43940" y="1125508"/>
                    </a:lnTo>
                    <a:cubicBezTo>
                      <a:pt x="43220" y="1162244"/>
                      <a:pt x="42499" y="1157202"/>
                      <a:pt x="41419" y="1125508"/>
                    </a:cubicBezTo>
                    <a:cubicBezTo>
                      <a:pt x="41419" y="1160444"/>
                      <a:pt x="43580" y="1202583"/>
                      <a:pt x="41419" y="1238599"/>
                    </a:cubicBezTo>
                    <a:cubicBezTo>
                      <a:pt x="39978" y="1178812"/>
                      <a:pt x="41419" y="1102457"/>
                      <a:pt x="40338" y="1071123"/>
                    </a:cubicBezTo>
                    <a:cubicBezTo>
                      <a:pt x="41419" y="1196460"/>
                      <a:pt x="36737" y="1197180"/>
                      <a:pt x="38177" y="1356012"/>
                    </a:cubicBezTo>
                    <a:cubicBezTo>
                      <a:pt x="37457" y="1357813"/>
                      <a:pt x="36376" y="1331161"/>
                      <a:pt x="36376" y="1361775"/>
                    </a:cubicBezTo>
                    <a:cubicBezTo>
                      <a:pt x="36737" y="1432726"/>
                      <a:pt x="38898" y="1380143"/>
                      <a:pt x="40338" y="1402473"/>
                    </a:cubicBezTo>
                    <a:cubicBezTo>
                      <a:pt x="39618" y="1348088"/>
                      <a:pt x="40338" y="1322517"/>
                      <a:pt x="41779" y="1290822"/>
                    </a:cubicBezTo>
                    <a:lnTo>
                      <a:pt x="42859" y="1305229"/>
                    </a:lnTo>
                    <a:cubicBezTo>
                      <a:pt x="42499" y="1307390"/>
                      <a:pt x="42139" y="1341605"/>
                      <a:pt x="41779" y="1351690"/>
                    </a:cubicBezTo>
                    <a:lnTo>
                      <a:pt x="43940" y="1360334"/>
                    </a:lnTo>
                    <a:cubicBezTo>
                      <a:pt x="41779" y="1356372"/>
                      <a:pt x="39978" y="1411117"/>
                      <a:pt x="40698" y="1454336"/>
                    </a:cubicBezTo>
                    <a:cubicBezTo>
                      <a:pt x="42499" y="1410757"/>
                      <a:pt x="42139" y="1422642"/>
                      <a:pt x="44660" y="1410757"/>
                    </a:cubicBezTo>
                    <a:cubicBezTo>
                      <a:pt x="47181" y="1471264"/>
                      <a:pt x="42139" y="1479187"/>
                      <a:pt x="44660" y="1546898"/>
                    </a:cubicBezTo>
                    <a:cubicBezTo>
                      <a:pt x="43940" y="1541856"/>
                      <a:pt x="43220" y="1482429"/>
                      <a:pt x="42859" y="1533932"/>
                    </a:cubicBezTo>
                    <a:cubicBezTo>
                      <a:pt x="42859" y="1576431"/>
                      <a:pt x="44660" y="1570669"/>
                      <a:pt x="45020" y="1599122"/>
                    </a:cubicBezTo>
                    <a:cubicBezTo>
                      <a:pt x="43220" y="1567067"/>
                      <a:pt x="41779" y="1575351"/>
                      <a:pt x="39618" y="1540775"/>
                    </a:cubicBezTo>
                    <a:cubicBezTo>
                      <a:pt x="39618" y="1465501"/>
                      <a:pt x="39618" y="1510522"/>
                      <a:pt x="38898" y="1436688"/>
                    </a:cubicBezTo>
                    <a:lnTo>
                      <a:pt x="37457" y="1498996"/>
                    </a:lnTo>
                    <a:cubicBezTo>
                      <a:pt x="37457" y="1435248"/>
                      <a:pt x="35296" y="1452535"/>
                      <a:pt x="34576" y="1447493"/>
                    </a:cubicBezTo>
                    <a:cubicBezTo>
                      <a:pt x="32775" y="1556622"/>
                      <a:pt x="37457" y="1529610"/>
                      <a:pt x="37097" y="1599842"/>
                    </a:cubicBezTo>
                    <a:cubicBezTo>
                      <a:pt x="38537" y="1633697"/>
                      <a:pt x="37097" y="1534292"/>
                      <a:pt x="38898" y="1586876"/>
                    </a:cubicBezTo>
                    <a:cubicBezTo>
                      <a:pt x="38898" y="1652426"/>
                      <a:pt x="39978" y="1602003"/>
                      <a:pt x="41059" y="1675476"/>
                    </a:cubicBezTo>
                    <a:lnTo>
                      <a:pt x="40338" y="1663230"/>
                    </a:lnTo>
                    <a:cubicBezTo>
                      <a:pt x="39258" y="1685561"/>
                      <a:pt x="40338" y="1707891"/>
                      <a:pt x="40698" y="1734182"/>
                    </a:cubicBezTo>
                    <a:cubicBezTo>
                      <a:pt x="41419" y="1762995"/>
                      <a:pt x="47181" y="1701768"/>
                      <a:pt x="47541" y="1819541"/>
                    </a:cubicBezTo>
                    <a:cubicBezTo>
                      <a:pt x="47181" y="1813778"/>
                      <a:pt x="46821" y="1811617"/>
                      <a:pt x="46461" y="1811617"/>
                    </a:cubicBezTo>
                    <a:lnTo>
                      <a:pt x="30614" y="1696726"/>
                    </a:lnTo>
                    <a:cubicBezTo>
                      <a:pt x="30614" y="1756513"/>
                      <a:pt x="30614" y="1820621"/>
                      <a:pt x="30614" y="1887252"/>
                    </a:cubicBezTo>
                    <a:cubicBezTo>
                      <a:pt x="30614" y="1920387"/>
                      <a:pt x="30614" y="1954242"/>
                      <a:pt x="30254" y="1988457"/>
                    </a:cubicBezTo>
                    <a:cubicBezTo>
                      <a:pt x="30254" y="2005385"/>
                      <a:pt x="30254" y="2022673"/>
                      <a:pt x="30254" y="2039960"/>
                    </a:cubicBezTo>
                    <a:cubicBezTo>
                      <a:pt x="30254" y="2048604"/>
                      <a:pt x="30254" y="2057248"/>
                      <a:pt x="30254" y="2065532"/>
                    </a:cubicBezTo>
                    <a:cubicBezTo>
                      <a:pt x="30254" y="2074176"/>
                      <a:pt x="30254" y="2082820"/>
                      <a:pt x="30974" y="2091104"/>
                    </a:cubicBezTo>
                    <a:cubicBezTo>
                      <a:pt x="30974" y="2099387"/>
                      <a:pt x="30254" y="2097226"/>
                      <a:pt x="29173" y="2089663"/>
                    </a:cubicBezTo>
                    <a:cubicBezTo>
                      <a:pt x="28453" y="2082100"/>
                      <a:pt x="28093" y="2069134"/>
                      <a:pt x="27372" y="2055447"/>
                    </a:cubicBezTo>
                    <a:cubicBezTo>
                      <a:pt x="27372" y="2048604"/>
                      <a:pt x="27012" y="2041401"/>
                      <a:pt x="27012" y="2034918"/>
                    </a:cubicBezTo>
                    <a:cubicBezTo>
                      <a:pt x="27012" y="2028075"/>
                      <a:pt x="27012" y="2021952"/>
                      <a:pt x="27012" y="2016550"/>
                    </a:cubicBezTo>
                    <a:cubicBezTo>
                      <a:pt x="27012" y="2006105"/>
                      <a:pt x="26652" y="1999262"/>
                      <a:pt x="26292" y="2001423"/>
                    </a:cubicBezTo>
                    <a:lnTo>
                      <a:pt x="27012" y="1938395"/>
                    </a:lnTo>
                    <a:cubicBezTo>
                      <a:pt x="28453" y="1941996"/>
                      <a:pt x="27372" y="2070574"/>
                      <a:pt x="29893" y="2013669"/>
                    </a:cubicBezTo>
                    <a:cubicBezTo>
                      <a:pt x="28813" y="1902378"/>
                      <a:pt x="30614" y="1851956"/>
                      <a:pt x="27733" y="1746428"/>
                    </a:cubicBezTo>
                    <a:cubicBezTo>
                      <a:pt x="24491" y="1779203"/>
                      <a:pt x="28453" y="1885451"/>
                      <a:pt x="25932" y="1954242"/>
                    </a:cubicBezTo>
                    <a:cubicBezTo>
                      <a:pt x="25932" y="1925429"/>
                      <a:pt x="25932" y="1900938"/>
                      <a:pt x="25211" y="1877527"/>
                    </a:cubicBezTo>
                    <a:cubicBezTo>
                      <a:pt x="25211" y="1909942"/>
                      <a:pt x="24851" y="1943077"/>
                      <a:pt x="24491" y="1977652"/>
                    </a:cubicBezTo>
                    <a:cubicBezTo>
                      <a:pt x="24491" y="2012228"/>
                      <a:pt x="23771" y="2047524"/>
                      <a:pt x="24491" y="2084621"/>
                    </a:cubicBezTo>
                    <a:cubicBezTo>
                      <a:pt x="24491" y="2090023"/>
                      <a:pt x="25572" y="2095425"/>
                      <a:pt x="26292" y="2101188"/>
                    </a:cubicBezTo>
                    <a:cubicBezTo>
                      <a:pt x="23771" y="2051846"/>
                      <a:pt x="25211" y="2017630"/>
                      <a:pt x="24851" y="2012948"/>
                    </a:cubicBezTo>
                    <a:cubicBezTo>
                      <a:pt x="24851" y="2029516"/>
                      <a:pt x="24851" y="2045003"/>
                      <a:pt x="25211" y="2059409"/>
                    </a:cubicBezTo>
                    <a:cubicBezTo>
                      <a:pt x="25211" y="2066612"/>
                      <a:pt x="25932" y="2073456"/>
                      <a:pt x="25932" y="2079938"/>
                    </a:cubicBezTo>
                    <a:cubicBezTo>
                      <a:pt x="25932" y="2083180"/>
                      <a:pt x="25932" y="2086421"/>
                      <a:pt x="26292" y="2089303"/>
                    </a:cubicBezTo>
                    <a:cubicBezTo>
                      <a:pt x="26292" y="2092184"/>
                      <a:pt x="27012" y="2095425"/>
                      <a:pt x="27372" y="2097947"/>
                    </a:cubicBezTo>
                    <a:cubicBezTo>
                      <a:pt x="28453" y="2109112"/>
                      <a:pt x="29533" y="2118476"/>
                      <a:pt x="30614" y="2125319"/>
                    </a:cubicBezTo>
                    <a:cubicBezTo>
                      <a:pt x="31334" y="2132162"/>
                      <a:pt x="32775" y="2136124"/>
                      <a:pt x="33495" y="2137204"/>
                    </a:cubicBezTo>
                    <a:cubicBezTo>
                      <a:pt x="33135" y="2133243"/>
                      <a:pt x="32415" y="2129641"/>
                      <a:pt x="32415" y="2125679"/>
                    </a:cubicBezTo>
                    <a:cubicBezTo>
                      <a:pt x="33135" y="2133603"/>
                      <a:pt x="34576" y="2141166"/>
                      <a:pt x="36016" y="2149090"/>
                    </a:cubicBezTo>
                    <a:cubicBezTo>
                      <a:pt x="37097" y="2156653"/>
                      <a:pt x="37817" y="2164217"/>
                      <a:pt x="38898" y="2171780"/>
                    </a:cubicBezTo>
                    <a:cubicBezTo>
                      <a:pt x="40338" y="2179343"/>
                      <a:pt x="41419" y="2186907"/>
                      <a:pt x="42859" y="2194470"/>
                    </a:cubicBezTo>
                    <a:close/>
                    <a:moveTo>
                      <a:pt x="3198963" y="2460270"/>
                    </a:moveTo>
                    <a:cubicBezTo>
                      <a:pt x="3197163" y="2463872"/>
                      <a:pt x="3195722" y="2466753"/>
                      <a:pt x="3195002" y="2468914"/>
                    </a:cubicBezTo>
                    <a:cubicBezTo>
                      <a:pt x="3196082" y="2466753"/>
                      <a:pt x="3194642" y="2468914"/>
                      <a:pt x="3198963" y="2460270"/>
                    </a:cubicBezTo>
                    <a:close/>
                    <a:moveTo>
                      <a:pt x="28093" y="907609"/>
                    </a:moveTo>
                    <a:cubicBezTo>
                      <a:pt x="27733" y="995129"/>
                      <a:pt x="27372" y="1083369"/>
                      <a:pt x="27012" y="1167287"/>
                    </a:cubicBezTo>
                    <a:cubicBezTo>
                      <a:pt x="31334" y="1015658"/>
                      <a:pt x="34936" y="909050"/>
                      <a:pt x="34936" y="1162244"/>
                    </a:cubicBezTo>
                    <a:lnTo>
                      <a:pt x="34936" y="1178812"/>
                    </a:lnTo>
                    <a:cubicBezTo>
                      <a:pt x="35656" y="1145677"/>
                      <a:pt x="36016" y="1088771"/>
                      <a:pt x="35656" y="1035107"/>
                    </a:cubicBezTo>
                    <a:cubicBezTo>
                      <a:pt x="34936" y="1013497"/>
                      <a:pt x="32775" y="967396"/>
                      <a:pt x="31334" y="927418"/>
                    </a:cubicBezTo>
                    <a:cubicBezTo>
                      <a:pt x="30614" y="907249"/>
                      <a:pt x="29533" y="888521"/>
                      <a:pt x="29173" y="874835"/>
                    </a:cubicBezTo>
                    <a:cubicBezTo>
                      <a:pt x="29173" y="867992"/>
                      <a:pt x="28453" y="862589"/>
                      <a:pt x="28453" y="858627"/>
                    </a:cubicBezTo>
                    <a:cubicBezTo>
                      <a:pt x="28453" y="855026"/>
                      <a:pt x="28453" y="852865"/>
                      <a:pt x="28093" y="852865"/>
                    </a:cubicBezTo>
                    <a:cubicBezTo>
                      <a:pt x="27012" y="868352"/>
                      <a:pt x="28093" y="890682"/>
                      <a:pt x="28093" y="918775"/>
                    </a:cubicBezTo>
                    <a:lnTo>
                      <a:pt x="29173" y="907609"/>
                    </a:lnTo>
                    <a:close/>
                    <a:moveTo>
                      <a:pt x="35296" y="845662"/>
                    </a:moveTo>
                    <a:cubicBezTo>
                      <a:pt x="37097" y="796319"/>
                      <a:pt x="35296" y="807484"/>
                      <a:pt x="35296" y="799921"/>
                    </a:cubicBezTo>
                    <a:cubicBezTo>
                      <a:pt x="34936" y="808565"/>
                      <a:pt x="34936" y="817209"/>
                      <a:pt x="34576" y="825853"/>
                    </a:cubicBezTo>
                    <a:cubicBezTo>
                      <a:pt x="34576" y="834497"/>
                      <a:pt x="34215" y="843140"/>
                      <a:pt x="34576" y="851784"/>
                    </a:cubicBezTo>
                    <a:cubicBezTo>
                      <a:pt x="34576" y="845301"/>
                      <a:pt x="35296" y="842060"/>
                      <a:pt x="35656" y="845662"/>
                    </a:cubicBezTo>
                    <a:close/>
                    <a:moveTo>
                      <a:pt x="34215" y="802442"/>
                    </a:moveTo>
                    <a:cubicBezTo>
                      <a:pt x="34215" y="807845"/>
                      <a:pt x="34215" y="812887"/>
                      <a:pt x="33855" y="815048"/>
                    </a:cubicBezTo>
                    <a:lnTo>
                      <a:pt x="33855" y="802442"/>
                    </a:lnTo>
                    <a:close/>
                    <a:moveTo>
                      <a:pt x="32054" y="1766237"/>
                    </a:moveTo>
                    <a:cubicBezTo>
                      <a:pt x="32054" y="1764076"/>
                      <a:pt x="32054" y="1763356"/>
                      <a:pt x="32054" y="1761195"/>
                    </a:cubicBezTo>
                    <a:cubicBezTo>
                      <a:pt x="32054" y="1773080"/>
                      <a:pt x="32054" y="1784605"/>
                      <a:pt x="32054" y="1796851"/>
                    </a:cubicBezTo>
                    <a:cubicBezTo>
                      <a:pt x="32054" y="1792169"/>
                      <a:pt x="32054" y="1783165"/>
                      <a:pt x="32054" y="1766237"/>
                    </a:cubicBezTo>
                    <a:close/>
                    <a:moveTo>
                      <a:pt x="34215" y="1665752"/>
                    </a:moveTo>
                    <a:lnTo>
                      <a:pt x="32415" y="1653866"/>
                    </a:lnTo>
                    <a:cubicBezTo>
                      <a:pt x="32415" y="1664671"/>
                      <a:pt x="32415" y="1675836"/>
                      <a:pt x="32415" y="1687361"/>
                    </a:cubicBezTo>
                    <a:cubicBezTo>
                      <a:pt x="33135" y="1683760"/>
                      <a:pt x="33855" y="1679798"/>
                      <a:pt x="34215" y="1665752"/>
                    </a:cubicBezTo>
                    <a:close/>
                    <a:moveTo>
                      <a:pt x="39618" y="1342326"/>
                    </a:moveTo>
                    <a:cubicBezTo>
                      <a:pt x="37817" y="1321796"/>
                      <a:pt x="37457" y="1253726"/>
                      <a:pt x="35296" y="1249404"/>
                    </a:cubicBezTo>
                    <a:cubicBezTo>
                      <a:pt x="34576" y="1245082"/>
                      <a:pt x="34576" y="1259488"/>
                      <a:pt x="34215" y="1275696"/>
                    </a:cubicBezTo>
                    <a:cubicBezTo>
                      <a:pt x="34215" y="1293704"/>
                      <a:pt x="34215" y="1312792"/>
                      <a:pt x="34215" y="1333322"/>
                    </a:cubicBezTo>
                    <a:cubicBezTo>
                      <a:pt x="34215" y="1334042"/>
                      <a:pt x="34936" y="1338004"/>
                      <a:pt x="35296" y="1344847"/>
                    </a:cubicBezTo>
                    <a:cubicBezTo>
                      <a:pt x="35296" y="1324678"/>
                      <a:pt x="36016" y="1311352"/>
                      <a:pt x="37457" y="1319275"/>
                    </a:cubicBezTo>
                    <a:cubicBezTo>
                      <a:pt x="34576" y="1370779"/>
                      <a:pt x="39618" y="1365736"/>
                      <a:pt x="38898" y="1421561"/>
                    </a:cubicBezTo>
                    <a:cubicBezTo>
                      <a:pt x="40338" y="1439209"/>
                      <a:pt x="40338" y="1359253"/>
                      <a:pt x="39978" y="1342326"/>
                    </a:cubicBezTo>
                    <a:close/>
                    <a:moveTo>
                      <a:pt x="3207967" y="439758"/>
                    </a:moveTo>
                    <a:cubicBezTo>
                      <a:pt x="3208688" y="441199"/>
                      <a:pt x="3210849" y="446241"/>
                      <a:pt x="3214090" y="453084"/>
                    </a:cubicBezTo>
                    <a:cubicBezTo>
                      <a:pt x="3207247" y="441919"/>
                      <a:pt x="3200404" y="430754"/>
                      <a:pt x="3193561" y="419589"/>
                    </a:cubicBezTo>
                    <a:cubicBezTo>
                      <a:pt x="3188879" y="412026"/>
                      <a:pt x="3184557" y="404823"/>
                      <a:pt x="3179875" y="397980"/>
                    </a:cubicBezTo>
                    <a:cubicBezTo>
                      <a:pt x="3177714" y="394378"/>
                      <a:pt x="3175553" y="390776"/>
                      <a:pt x="3173392" y="387535"/>
                    </a:cubicBezTo>
                    <a:cubicBezTo>
                      <a:pt x="3171231" y="384293"/>
                      <a:pt x="3168710" y="380692"/>
                      <a:pt x="3166549" y="377450"/>
                    </a:cubicBezTo>
                    <a:cubicBezTo>
                      <a:pt x="3161867" y="370967"/>
                      <a:pt x="3157545" y="364124"/>
                      <a:pt x="3153223" y="357641"/>
                    </a:cubicBezTo>
                    <a:cubicBezTo>
                      <a:pt x="3148901" y="351158"/>
                      <a:pt x="3143859" y="345036"/>
                      <a:pt x="3139176" y="338913"/>
                    </a:cubicBezTo>
                    <a:cubicBezTo>
                      <a:pt x="3134494" y="332790"/>
                      <a:pt x="3130172" y="326667"/>
                      <a:pt x="3125130" y="320905"/>
                    </a:cubicBezTo>
                    <a:cubicBezTo>
                      <a:pt x="3120088" y="315142"/>
                      <a:pt x="3115046" y="309380"/>
                      <a:pt x="3110363" y="303617"/>
                    </a:cubicBezTo>
                    <a:cubicBezTo>
                      <a:pt x="3107842" y="300736"/>
                      <a:pt x="3105321" y="297854"/>
                      <a:pt x="3102800" y="294973"/>
                    </a:cubicBezTo>
                    <a:cubicBezTo>
                      <a:pt x="3100279" y="292092"/>
                      <a:pt x="3097398" y="289571"/>
                      <a:pt x="3094876" y="286689"/>
                    </a:cubicBezTo>
                    <a:cubicBezTo>
                      <a:pt x="3089474" y="281287"/>
                      <a:pt x="3083711" y="275884"/>
                      <a:pt x="3078309" y="270482"/>
                    </a:cubicBezTo>
                    <a:cubicBezTo>
                      <a:pt x="3077229" y="269041"/>
                      <a:pt x="3075788" y="267961"/>
                      <a:pt x="3074707" y="266520"/>
                    </a:cubicBezTo>
                    <a:cubicBezTo>
                      <a:pt x="3073627" y="265440"/>
                      <a:pt x="3072186" y="263999"/>
                      <a:pt x="3071106" y="262919"/>
                    </a:cubicBezTo>
                    <a:cubicBezTo>
                      <a:pt x="3068945" y="260398"/>
                      <a:pt x="3066784" y="258237"/>
                      <a:pt x="3064623" y="256076"/>
                    </a:cubicBezTo>
                    <a:cubicBezTo>
                      <a:pt x="3060661" y="251754"/>
                      <a:pt x="3057059" y="248152"/>
                      <a:pt x="3053818" y="244550"/>
                    </a:cubicBezTo>
                    <a:cubicBezTo>
                      <a:pt x="3047335" y="237347"/>
                      <a:pt x="3041933" y="231945"/>
                      <a:pt x="3036530" y="226542"/>
                    </a:cubicBezTo>
                    <a:cubicBezTo>
                      <a:pt x="3047695" y="235906"/>
                      <a:pt x="3057059" y="245631"/>
                      <a:pt x="3065343" y="253554"/>
                    </a:cubicBezTo>
                    <a:cubicBezTo>
                      <a:pt x="3069305" y="257156"/>
                      <a:pt x="3073267" y="260758"/>
                      <a:pt x="3077229" y="264359"/>
                    </a:cubicBezTo>
                    <a:cubicBezTo>
                      <a:pt x="3080830" y="267961"/>
                      <a:pt x="3084072" y="271202"/>
                      <a:pt x="3087313" y="274444"/>
                    </a:cubicBezTo>
                    <a:cubicBezTo>
                      <a:pt x="3093796" y="280927"/>
                      <a:pt x="3099559" y="286689"/>
                      <a:pt x="3104601" y="292092"/>
                    </a:cubicBezTo>
                    <a:cubicBezTo>
                      <a:pt x="3114685" y="303257"/>
                      <a:pt x="3122249" y="312261"/>
                      <a:pt x="3128372" y="319464"/>
                    </a:cubicBezTo>
                    <a:cubicBezTo>
                      <a:pt x="3140257" y="334591"/>
                      <a:pt x="3146380" y="343235"/>
                      <a:pt x="3151422" y="351158"/>
                    </a:cubicBezTo>
                    <a:cubicBezTo>
                      <a:pt x="3156824" y="359082"/>
                      <a:pt x="3160786" y="366285"/>
                      <a:pt x="3169070" y="378531"/>
                    </a:cubicBezTo>
                    <a:cubicBezTo>
                      <a:pt x="3171231" y="381772"/>
                      <a:pt x="3173752" y="385014"/>
                      <a:pt x="3176273" y="388976"/>
                    </a:cubicBezTo>
                    <a:cubicBezTo>
                      <a:pt x="3178794" y="392937"/>
                      <a:pt x="3181676" y="397259"/>
                      <a:pt x="3184917" y="402302"/>
                    </a:cubicBezTo>
                    <a:cubicBezTo>
                      <a:pt x="3188159" y="407344"/>
                      <a:pt x="3191760" y="412746"/>
                      <a:pt x="3195722" y="418869"/>
                    </a:cubicBezTo>
                    <a:cubicBezTo>
                      <a:pt x="3199684" y="424992"/>
                      <a:pt x="3203646" y="431835"/>
                      <a:pt x="3208328" y="439758"/>
                    </a:cubicBezTo>
                    <a:close/>
                    <a:moveTo>
                      <a:pt x="2553552" y="23771"/>
                    </a:moveTo>
                    <a:cubicBezTo>
                      <a:pt x="2560756" y="24131"/>
                      <a:pt x="2563277" y="23771"/>
                      <a:pt x="2563277" y="23771"/>
                    </a:cubicBezTo>
                    <a:cubicBezTo>
                      <a:pt x="2553552" y="23411"/>
                      <a:pt x="2543828" y="22690"/>
                      <a:pt x="2534103" y="22330"/>
                    </a:cubicBezTo>
                    <a:cubicBezTo>
                      <a:pt x="2524379" y="22330"/>
                      <a:pt x="2515015" y="22330"/>
                      <a:pt x="2505651" y="22330"/>
                    </a:cubicBezTo>
                    <a:cubicBezTo>
                      <a:pt x="2496286" y="22330"/>
                      <a:pt x="2486922" y="22330"/>
                      <a:pt x="2477918" y="22690"/>
                    </a:cubicBezTo>
                    <a:cubicBezTo>
                      <a:pt x="2468914" y="22690"/>
                      <a:pt x="2459910" y="23050"/>
                      <a:pt x="2450906" y="23411"/>
                    </a:cubicBezTo>
                    <a:cubicBezTo>
                      <a:pt x="2415250" y="24131"/>
                      <a:pt x="2382115" y="24491"/>
                      <a:pt x="2350781" y="25211"/>
                    </a:cubicBezTo>
                    <a:cubicBezTo>
                      <a:pt x="2288473" y="25932"/>
                      <a:pt x="2234808" y="26292"/>
                      <a:pt x="2192669" y="26292"/>
                    </a:cubicBezTo>
                    <a:cubicBezTo>
                      <a:pt x="2209237" y="28093"/>
                      <a:pt x="2284871" y="29173"/>
                      <a:pt x="2320887" y="29893"/>
                    </a:cubicBezTo>
                    <a:lnTo>
                      <a:pt x="2288833" y="31694"/>
                    </a:lnTo>
                    <a:lnTo>
                      <a:pt x="2269024" y="30254"/>
                    </a:lnTo>
                    <a:lnTo>
                      <a:pt x="2213559" y="32054"/>
                    </a:lnTo>
                    <a:cubicBezTo>
                      <a:pt x="2229046" y="33495"/>
                      <a:pt x="2273706" y="33135"/>
                      <a:pt x="2303599" y="33855"/>
                    </a:cubicBezTo>
                    <a:cubicBezTo>
                      <a:pt x="2306121" y="33855"/>
                      <a:pt x="2401924" y="31334"/>
                      <a:pt x="2428576" y="30254"/>
                    </a:cubicBezTo>
                    <a:lnTo>
                      <a:pt x="2352221" y="28813"/>
                    </a:lnTo>
                    <a:cubicBezTo>
                      <a:pt x="2362666" y="28813"/>
                      <a:pt x="2392920" y="28813"/>
                      <a:pt x="2426055" y="28813"/>
                    </a:cubicBezTo>
                    <a:cubicBezTo>
                      <a:pt x="2442622" y="28813"/>
                      <a:pt x="2459550" y="28813"/>
                      <a:pt x="2475037" y="28813"/>
                    </a:cubicBezTo>
                    <a:cubicBezTo>
                      <a:pt x="2482960" y="28813"/>
                      <a:pt x="2490164" y="28813"/>
                      <a:pt x="2496647" y="28813"/>
                    </a:cubicBezTo>
                    <a:cubicBezTo>
                      <a:pt x="2503130" y="28813"/>
                      <a:pt x="2509252" y="28813"/>
                      <a:pt x="2514294" y="28813"/>
                    </a:cubicBezTo>
                    <a:cubicBezTo>
                      <a:pt x="2514294" y="28813"/>
                      <a:pt x="2510333" y="28093"/>
                      <a:pt x="2503850" y="27733"/>
                    </a:cubicBezTo>
                    <a:cubicBezTo>
                      <a:pt x="2497367" y="27372"/>
                      <a:pt x="2488363" y="27012"/>
                      <a:pt x="2479359" y="27012"/>
                    </a:cubicBezTo>
                    <a:cubicBezTo>
                      <a:pt x="2460990" y="27012"/>
                      <a:pt x="2441542" y="27012"/>
                      <a:pt x="2437220" y="28093"/>
                    </a:cubicBezTo>
                    <a:cubicBezTo>
                      <a:pt x="2428936" y="26652"/>
                      <a:pt x="2508892" y="26652"/>
                      <a:pt x="2458469" y="25211"/>
                    </a:cubicBezTo>
                    <a:cubicBezTo>
                      <a:pt x="2466033" y="25211"/>
                      <a:pt x="2473956" y="25211"/>
                      <a:pt x="2482600" y="24851"/>
                    </a:cubicBezTo>
                    <a:cubicBezTo>
                      <a:pt x="2486922" y="24851"/>
                      <a:pt x="2491244" y="24851"/>
                      <a:pt x="2495566" y="24851"/>
                    </a:cubicBezTo>
                    <a:cubicBezTo>
                      <a:pt x="2499888" y="24851"/>
                      <a:pt x="2504570" y="24851"/>
                      <a:pt x="2508892" y="24851"/>
                    </a:cubicBezTo>
                    <a:cubicBezTo>
                      <a:pt x="2517896" y="24851"/>
                      <a:pt x="2527260" y="25211"/>
                      <a:pt x="2536264" y="25572"/>
                    </a:cubicBezTo>
                    <a:cubicBezTo>
                      <a:pt x="2545629" y="26292"/>
                      <a:pt x="2554993" y="27012"/>
                      <a:pt x="2563997" y="27733"/>
                    </a:cubicBezTo>
                    <a:cubicBezTo>
                      <a:pt x="2568679" y="28093"/>
                      <a:pt x="2573001" y="28453"/>
                      <a:pt x="2577683" y="28813"/>
                    </a:cubicBezTo>
                    <a:cubicBezTo>
                      <a:pt x="2582005" y="29173"/>
                      <a:pt x="2586687" y="29893"/>
                      <a:pt x="2591009" y="30614"/>
                    </a:cubicBezTo>
                    <a:cubicBezTo>
                      <a:pt x="2599653" y="31694"/>
                      <a:pt x="2608297" y="33135"/>
                      <a:pt x="2616221" y="34215"/>
                    </a:cubicBezTo>
                    <a:cubicBezTo>
                      <a:pt x="2632068" y="36737"/>
                      <a:pt x="2646114" y="39978"/>
                      <a:pt x="2656919" y="41779"/>
                    </a:cubicBezTo>
                    <a:cubicBezTo>
                      <a:pt x="2659080" y="42859"/>
                      <a:pt x="2661601" y="44300"/>
                      <a:pt x="2663762" y="45741"/>
                    </a:cubicBezTo>
                    <a:cubicBezTo>
                      <a:pt x="2675647" y="48622"/>
                      <a:pt x="2683211" y="50423"/>
                      <a:pt x="2689334" y="51503"/>
                    </a:cubicBezTo>
                    <a:cubicBezTo>
                      <a:pt x="2695456" y="52584"/>
                      <a:pt x="2699778" y="53304"/>
                      <a:pt x="2704460" y="54385"/>
                    </a:cubicBezTo>
                    <a:cubicBezTo>
                      <a:pt x="2709142" y="55465"/>
                      <a:pt x="2713825" y="56546"/>
                      <a:pt x="2721028" y="58346"/>
                    </a:cubicBezTo>
                    <a:cubicBezTo>
                      <a:pt x="2728231" y="60147"/>
                      <a:pt x="2737595" y="62668"/>
                      <a:pt x="2751282" y="67711"/>
                    </a:cubicBezTo>
                    <a:cubicBezTo>
                      <a:pt x="2746960" y="66270"/>
                      <a:pt x="2743358" y="65189"/>
                      <a:pt x="2740477" y="64109"/>
                    </a:cubicBezTo>
                    <a:cubicBezTo>
                      <a:pt x="2737235" y="63028"/>
                      <a:pt x="2734714" y="62668"/>
                      <a:pt x="2732553" y="61948"/>
                    </a:cubicBezTo>
                    <a:cubicBezTo>
                      <a:pt x="2728231" y="60867"/>
                      <a:pt x="2725350" y="60147"/>
                      <a:pt x="2723909" y="59787"/>
                    </a:cubicBezTo>
                    <a:cubicBezTo>
                      <a:pt x="2721028" y="59067"/>
                      <a:pt x="2722829" y="59787"/>
                      <a:pt x="2724990" y="60867"/>
                    </a:cubicBezTo>
                    <a:cubicBezTo>
                      <a:pt x="2729312" y="62668"/>
                      <a:pt x="2735434" y="65189"/>
                      <a:pt x="2708782" y="57626"/>
                    </a:cubicBezTo>
                    <a:cubicBezTo>
                      <a:pt x="2717426" y="60507"/>
                      <a:pt x="2717066" y="61228"/>
                      <a:pt x="2721748" y="63028"/>
                    </a:cubicBezTo>
                    <a:cubicBezTo>
                      <a:pt x="2726430" y="64829"/>
                      <a:pt x="2735434" y="67350"/>
                      <a:pt x="2762086" y="76715"/>
                    </a:cubicBezTo>
                    <a:cubicBezTo>
                      <a:pt x="2767849" y="78155"/>
                      <a:pt x="2772891" y="79596"/>
                      <a:pt x="2777573" y="81037"/>
                    </a:cubicBezTo>
                    <a:cubicBezTo>
                      <a:pt x="2782255" y="82837"/>
                      <a:pt x="2786217" y="84278"/>
                      <a:pt x="2790179" y="85719"/>
                    </a:cubicBezTo>
                    <a:cubicBezTo>
                      <a:pt x="2798103" y="88960"/>
                      <a:pt x="2804586" y="91841"/>
                      <a:pt x="2811429" y="94723"/>
                    </a:cubicBezTo>
                    <a:cubicBezTo>
                      <a:pt x="2817912" y="97604"/>
                      <a:pt x="2824394" y="101206"/>
                      <a:pt x="2831598" y="104447"/>
                    </a:cubicBezTo>
                    <a:cubicBezTo>
                      <a:pt x="2835199" y="106248"/>
                      <a:pt x="2839161" y="107689"/>
                      <a:pt x="2843483" y="109489"/>
                    </a:cubicBezTo>
                    <a:cubicBezTo>
                      <a:pt x="2847805" y="111290"/>
                      <a:pt x="2852487" y="113451"/>
                      <a:pt x="2857529" y="115612"/>
                    </a:cubicBezTo>
                    <a:cubicBezTo>
                      <a:pt x="2883101" y="130019"/>
                      <a:pt x="2828716" y="103006"/>
                      <a:pt x="2879859" y="129659"/>
                    </a:cubicBezTo>
                    <a:cubicBezTo>
                      <a:pt x="2894626" y="137222"/>
                      <a:pt x="2905071" y="143345"/>
                      <a:pt x="2913355" y="147306"/>
                    </a:cubicBezTo>
                    <a:cubicBezTo>
                      <a:pt x="2917316" y="149467"/>
                      <a:pt x="2920558" y="151268"/>
                      <a:pt x="2923439" y="152709"/>
                    </a:cubicBezTo>
                    <a:cubicBezTo>
                      <a:pt x="2926320" y="154150"/>
                      <a:pt x="2928481" y="155230"/>
                      <a:pt x="2929922" y="156311"/>
                    </a:cubicBezTo>
                    <a:cubicBezTo>
                      <a:pt x="2937125" y="159912"/>
                      <a:pt x="2937485" y="159192"/>
                      <a:pt x="2940007" y="159552"/>
                    </a:cubicBezTo>
                    <a:cubicBezTo>
                      <a:pt x="2933524" y="155230"/>
                      <a:pt x="2927761" y="151628"/>
                      <a:pt x="2922359" y="148027"/>
                    </a:cubicBezTo>
                    <a:cubicBezTo>
                      <a:pt x="2916956" y="144785"/>
                      <a:pt x="2911914" y="142264"/>
                      <a:pt x="2907592" y="139743"/>
                    </a:cubicBezTo>
                    <a:cubicBezTo>
                      <a:pt x="2898588" y="134701"/>
                      <a:pt x="2891025" y="130739"/>
                      <a:pt x="2883821" y="127498"/>
                    </a:cubicBezTo>
                    <a:cubicBezTo>
                      <a:pt x="2876618" y="124256"/>
                      <a:pt x="2869415" y="121015"/>
                      <a:pt x="2861491" y="117053"/>
                    </a:cubicBezTo>
                    <a:cubicBezTo>
                      <a:pt x="2857529" y="115252"/>
                      <a:pt x="2853207" y="113091"/>
                      <a:pt x="2848525" y="110930"/>
                    </a:cubicBezTo>
                    <a:cubicBezTo>
                      <a:pt x="2843843" y="108769"/>
                      <a:pt x="2838441" y="106608"/>
                      <a:pt x="2832678" y="103727"/>
                    </a:cubicBezTo>
                    <a:lnTo>
                      <a:pt x="2844564" y="108409"/>
                    </a:lnTo>
                    <a:lnTo>
                      <a:pt x="2850326" y="110930"/>
                    </a:lnTo>
                    <a:lnTo>
                      <a:pt x="2856089" y="113451"/>
                    </a:lnTo>
                    <a:lnTo>
                      <a:pt x="2879139" y="124256"/>
                    </a:lnTo>
                    <a:cubicBezTo>
                      <a:pt x="2887063" y="127498"/>
                      <a:pt x="2894266" y="131819"/>
                      <a:pt x="2901829" y="135781"/>
                    </a:cubicBezTo>
                    <a:cubicBezTo>
                      <a:pt x="2909393" y="139743"/>
                      <a:pt x="2916956" y="143345"/>
                      <a:pt x="2924160" y="147667"/>
                    </a:cubicBezTo>
                    <a:cubicBezTo>
                      <a:pt x="2916236" y="142624"/>
                      <a:pt x="2909393" y="138302"/>
                      <a:pt x="2902910" y="134701"/>
                    </a:cubicBezTo>
                    <a:cubicBezTo>
                      <a:pt x="2896787" y="131099"/>
                      <a:pt x="2891025" y="127858"/>
                      <a:pt x="2885982" y="124976"/>
                    </a:cubicBezTo>
                    <a:cubicBezTo>
                      <a:pt x="2894986" y="130019"/>
                      <a:pt x="2903270" y="134341"/>
                      <a:pt x="2910833" y="138663"/>
                    </a:cubicBezTo>
                    <a:cubicBezTo>
                      <a:pt x="2914795" y="140824"/>
                      <a:pt x="2918397" y="142624"/>
                      <a:pt x="2921998" y="144425"/>
                    </a:cubicBezTo>
                    <a:cubicBezTo>
                      <a:pt x="2925600" y="146586"/>
                      <a:pt x="2928842" y="148387"/>
                      <a:pt x="2932083" y="150188"/>
                    </a:cubicBezTo>
                    <a:cubicBezTo>
                      <a:pt x="2939286" y="154510"/>
                      <a:pt x="2946129" y="158472"/>
                      <a:pt x="2952612" y="162073"/>
                    </a:cubicBezTo>
                    <a:cubicBezTo>
                      <a:pt x="2946489" y="158111"/>
                      <a:pt x="2940367" y="154150"/>
                      <a:pt x="2934604" y="150548"/>
                    </a:cubicBezTo>
                    <a:cubicBezTo>
                      <a:pt x="2928842" y="146946"/>
                      <a:pt x="2923079" y="142985"/>
                      <a:pt x="2917316" y="139743"/>
                    </a:cubicBezTo>
                    <a:cubicBezTo>
                      <a:pt x="2905791" y="133260"/>
                      <a:pt x="2895707" y="127137"/>
                      <a:pt x="2886342" y="121735"/>
                    </a:cubicBezTo>
                    <a:cubicBezTo>
                      <a:pt x="2867614" y="112011"/>
                      <a:pt x="2854288" y="104807"/>
                      <a:pt x="2850326" y="102286"/>
                    </a:cubicBezTo>
                    <a:cubicBezTo>
                      <a:pt x="2852847" y="103006"/>
                      <a:pt x="2855368" y="104087"/>
                      <a:pt x="2857890" y="104807"/>
                    </a:cubicBezTo>
                    <a:cubicBezTo>
                      <a:pt x="2853568" y="102286"/>
                      <a:pt x="2848165" y="99765"/>
                      <a:pt x="2842403" y="96884"/>
                    </a:cubicBezTo>
                    <a:cubicBezTo>
                      <a:pt x="2836640" y="94363"/>
                      <a:pt x="2830517" y="91481"/>
                      <a:pt x="2824755" y="88960"/>
                    </a:cubicBezTo>
                    <a:cubicBezTo>
                      <a:pt x="2821873" y="87520"/>
                      <a:pt x="2818992" y="86439"/>
                      <a:pt x="2816111" y="85359"/>
                    </a:cubicBezTo>
                    <a:cubicBezTo>
                      <a:pt x="2813229" y="84278"/>
                      <a:pt x="2810348" y="83198"/>
                      <a:pt x="2807827" y="82477"/>
                    </a:cubicBezTo>
                    <a:cubicBezTo>
                      <a:pt x="2802424" y="80676"/>
                      <a:pt x="2797742" y="78876"/>
                      <a:pt x="2794141" y="77795"/>
                    </a:cubicBezTo>
                    <a:cubicBezTo>
                      <a:pt x="2788018" y="75634"/>
                      <a:pt x="2782255" y="72753"/>
                      <a:pt x="2776133" y="70952"/>
                    </a:cubicBezTo>
                    <a:cubicBezTo>
                      <a:pt x="2770010" y="68791"/>
                      <a:pt x="2763887" y="66990"/>
                      <a:pt x="2758125" y="65189"/>
                    </a:cubicBezTo>
                    <a:cubicBezTo>
                      <a:pt x="2752362" y="63389"/>
                      <a:pt x="2746599" y="61588"/>
                      <a:pt x="2741197" y="59787"/>
                    </a:cubicBezTo>
                    <a:cubicBezTo>
                      <a:pt x="2735794" y="58346"/>
                      <a:pt x="2730392" y="56906"/>
                      <a:pt x="2725350" y="55465"/>
                    </a:cubicBezTo>
                    <a:cubicBezTo>
                      <a:pt x="2715265" y="52944"/>
                      <a:pt x="2706621" y="50063"/>
                      <a:pt x="2699418" y="48262"/>
                    </a:cubicBezTo>
                    <a:cubicBezTo>
                      <a:pt x="2692215" y="46461"/>
                      <a:pt x="2687172" y="45020"/>
                      <a:pt x="2684651" y="44300"/>
                    </a:cubicBezTo>
                    <a:cubicBezTo>
                      <a:pt x="2691134" y="45380"/>
                      <a:pt x="2697617" y="46461"/>
                      <a:pt x="2704100" y="47902"/>
                    </a:cubicBezTo>
                    <a:cubicBezTo>
                      <a:pt x="2688613" y="44300"/>
                      <a:pt x="2676368" y="41419"/>
                      <a:pt x="2665923" y="39258"/>
                    </a:cubicBezTo>
                    <a:cubicBezTo>
                      <a:pt x="2655118" y="37097"/>
                      <a:pt x="2646114" y="35656"/>
                      <a:pt x="2636030" y="33855"/>
                    </a:cubicBezTo>
                    <a:cubicBezTo>
                      <a:pt x="2630987" y="33135"/>
                      <a:pt x="2626305" y="32054"/>
                      <a:pt x="2620903" y="31334"/>
                    </a:cubicBezTo>
                    <a:cubicBezTo>
                      <a:pt x="2615500" y="30614"/>
                      <a:pt x="2609738" y="29893"/>
                      <a:pt x="2603255" y="29173"/>
                    </a:cubicBezTo>
                    <a:cubicBezTo>
                      <a:pt x="2596772" y="28453"/>
                      <a:pt x="2589929" y="27372"/>
                      <a:pt x="2581645" y="26292"/>
                    </a:cubicBezTo>
                    <a:cubicBezTo>
                      <a:pt x="2573721" y="25572"/>
                      <a:pt x="2564717" y="24851"/>
                      <a:pt x="2554633" y="24131"/>
                    </a:cubicBezTo>
                    <a:close/>
                    <a:moveTo>
                      <a:pt x="479376" y="109129"/>
                    </a:moveTo>
                    <a:cubicBezTo>
                      <a:pt x="484058" y="107328"/>
                      <a:pt x="488380" y="105528"/>
                      <a:pt x="493423" y="103727"/>
                    </a:cubicBezTo>
                    <a:cubicBezTo>
                      <a:pt x="498105" y="101566"/>
                      <a:pt x="503507" y="100125"/>
                      <a:pt x="509270" y="97964"/>
                    </a:cubicBezTo>
                    <a:cubicBezTo>
                      <a:pt x="520795" y="93642"/>
                      <a:pt x="534121" y="88240"/>
                      <a:pt x="552129" y="82117"/>
                    </a:cubicBezTo>
                    <a:cubicBezTo>
                      <a:pt x="561133" y="78876"/>
                      <a:pt x="570858" y="74914"/>
                      <a:pt x="582383" y="71672"/>
                    </a:cubicBezTo>
                    <a:cubicBezTo>
                      <a:pt x="588145" y="69872"/>
                      <a:pt x="593908" y="68071"/>
                      <a:pt x="600391" y="65910"/>
                    </a:cubicBezTo>
                    <a:cubicBezTo>
                      <a:pt x="603632" y="64829"/>
                      <a:pt x="606874" y="63749"/>
                      <a:pt x="610115" y="62668"/>
                    </a:cubicBezTo>
                    <a:cubicBezTo>
                      <a:pt x="613357" y="61588"/>
                      <a:pt x="616958" y="60867"/>
                      <a:pt x="620560" y="59787"/>
                    </a:cubicBezTo>
                    <a:cubicBezTo>
                      <a:pt x="627763" y="57626"/>
                      <a:pt x="635327" y="55825"/>
                      <a:pt x="643250" y="53664"/>
                    </a:cubicBezTo>
                    <a:cubicBezTo>
                      <a:pt x="645411" y="52944"/>
                      <a:pt x="647212" y="52584"/>
                      <a:pt x="649373" y="51863"/>
                    </a:cubicBezTo>
                    <a:cubicBezTo>
                      <a:pt x="651534" y="51503"/>
                      <a:pt x="653695" y="50783"/>
                      <a:pt x="655856" y="50423"/>
                    </a:cubicBezTo>
                    <a:cubicBezTo>
                      <a:pt x="660178" y="49342"/>
                      <a:pt x="664500" y="48622"/>
                      <a:pt x="668822" y="47541"/>
                    </a:cubicBezTo>
                    <a:cubicBezTo>
                      <a:pt x="686830" y="42859"/>
                      <a:pt x="706639" y="39618"/>
                      <a:pt x="728969" y="35656"/>
                    </a:cubicBezTo>
                    <a:lnTo>
                      <a:pt x="715283" y="38537"/>
                    </a:lnTo>
                    <a:cubicBezTo>
                      <a:pt x="721045" y="37817"/>
                      <a:pt x="726448" y="36737"/>
                      <a:pt x="731850" y="36016"/>
                    </a:cubicBezTo>
                    <a:cubicBezTo>
                      <a:pt x="737613" y="35296"/>
                      <a:pt x="743015" y="34576"/>
                      <a:pt x="748418" y="34215"/>
                    </a:cubicBezTo>
                    <a:cubicBezTo>
                      <a:pt x="759583" y="32775"/>
                      <a:pt x="770748" y="31334"/>
                      <a:pt x="781913" y="30614"/>
                    </a:cubicBezTo>
                    <a:cubicBezTo>
                      <a:pt x="787675" y="30254"/>
                      <a:pt x="793078" y="29533"/>
                      <a:pt x="798840" y="29173"/>
                    </a:cubicBezTo>
                    <a:cubicBezTo>
                      <a:pt x="804603" y="28813"/>
                      <a:pt x="810005" y="28093"/>
                      <a:pt x="815768" y="27733"/>
                    </a:cubicBezTo>
                    <a:cubicBezTo>
                      <a:pt x="827293" y="27372"/>
                      <a:pt x="838458" y="26652"/>
                      <a:pt x="850344" y="26292"/>
                    </a:cubicBezTo>
                    <a:cubicBezTo>
                      <a:pt x="897165" y="25211"/>
                      <a:pt x="946147" y="24851"/>
                      <a:pt x="1001252" y="26292"/>
                    </a:cubicBezTo>
                    <a:cubicBezTo>
                      <a:pt x="947588" y="27733"/>
                      <a:pt x="950469" y="27733"/>
                      <a:pt x="891402" y="30974"/>
                    </a:cubicBezTo>
                    <a:lnTo>
                      <a:pt x="948668" y="29893"/>
                    </a:lnTo>
                    <a:cubicBezTo>
                      <a:pt x="932821" y="32054"/>
                      <a:pt x="990087" y="30974"/>
                      <a:pt x="1032226" y="30974"/>
                    </a:cubicBezTo>
                    <a:lnTo>
                      <a:pt x="995129" y="33495"/>
                    </a:lnTo>
                    <a:cubicBezTo>
                      <a:pt x="969918" y="32775"/>
                      <a:pt x="904368" y="32415"/>
                      <a:pt x="906169" y="33135"/>
                    </a:cubicBezTo>
                    <a:cubicBezTo>
                      <a:pt x="913372" y="33135"/>
                      <a:pt x="891762" y="32054"/>
                      <a:pt x="861509" y="31334"/>
                    </a:cubicBezTo>
                    <a:cubicBezTo>
                      <a:pt x="846382" y="30974"/>
                      <a:pt x="829454" y="31334"/>
                      <a:pt x="812527" y="31334"/>
                    </a:cubicBezTo>
                    <a:cubicBezTo>
                      <a:pt x="804243" y="31694"/>
                      <a:pt x="795959" y="32415"/>
                      <a:pt x="788036" y="33135"/>
                    </a:cubicBezTo>
                    <a:cubicBezTo>
                      <a:pt x="784074" y="33135"/>
                      <a:pt x="780112" y="33855"/>
                      <a:pt x="776510" y="33855"/>
                    </a:cubicBezTo>
                    <a:cubicBezTo>
                      <a:pt x="772909" y="33855"/>
                      <a:pt x="769307" y="34576"/>
                      <a:pt x="765706" y="34936"/>
                    </a:cubicBezTo>
                    <a:cubicBezTo>
                      <a:pt x="766426" y="34936"/>
                      <a:pt x="768947" y="34936"/>
                      <a:pt x="772549" y="34936"/>
                    </a:cubicBezTo>
                    <a:cubicBezTo>
                      <a:pt x="776150" y="34936"/>
                      <a:pt x="780832" y="34936"/>
                      <a:pt x="786235" y="34215"/>
                    </a:cubicBezTo>
                    <a:cubicBezTo>
                      <a:pt x="791637" y="34215"/>
                      <a:pt x="797760" y="33495"/>
                      <a:pt x="803523" y="33135"/>
                    </a:cubicBezTo>
                    <a:cubicBezTo>
                      <a:pt x="806404" y="33135"/>
                      <a:pt x="809645" y="32775"/>
                      <a:pt x="812527" y="32775"/>
                    </a:cubicBezTo>
                    <a:cubicBezTo>
                      <a:pt x="815408" y="32775"/>
                      <a:pt x="818649" y="32775"/>
                      <a:pt x="821531" y="32775"/>
                    </a:cubicBezTo>
                    <a:cubicBezTo>
                      <a:pt x="844581" y="32775"/>
                      <a:pt x="860428" y="32775"/>
                      <a:pt x="834857" y="34936"/>
                    </a:cubicBezTo>
                    <a:cubicBezTo>
                      <a:pt x="857187" y="33495"/>
                      <a:pt x="870153" y="34215"/>
                      <a:pt x="883119" y="34215"/>
                    </a:cubicBezTo>
                    <a:cubicBezTo>
                      <a:pt x="896084" y="34215"/>
                      <a:pt x="909410" y="34576"/>
                      <a:pt x="933181" y="34215"/>
                    </a:cubicBezTo>
                    <a:cubicBezTo>
                      <a:pt x="887440" y="35296"/>
                      <a:pt x="922016" y="36737"/>
                      <a:pt x="887801" y="37817"/>
                    </a:cubicBezTo>
                    <a:lnTo>
                      <a:pt x="965956" y="37097"/>
                    </a:lnTo>
                    <a:cubicBezTo>
                      <a:pt x="968117" y="37817"/>
                      <a:pt x="852145" y="38537"/>
                      <a:pt x="916253" y="40698"/>
                    </a:cubicBezTo>
                    <a:cubicBezTo>
                      <a:pt x="947588" y="39618"/>
                      <a:pt x="1031145" y="40698"/>
                      <a:pt x="1032586" y="38898"/>
                    </a:cubicBezTo>
                    <a:lnTo>
                      <a:pt x="1034387" y="39618"/>
                    </a:lnTo>
                    <a:cubicBezTo>
                      <a:pt x="1093093" y="39978"/>
                      <a:pt x="1059958" y="37097"/>
                      <a:pt x="1131991" y="38177"/>
                    </a:cubicBezTo>
                    <a:cubicBezTo>
                      <a:pt x="1132711" y="37097"/>
                      <a:pt x="1119025" y="36737"/>
                      <a:pt x="1093453" y="36737"/>
                    </a:cubicBezTo>
                    <a:cubicBezTo>
                      <a:pt x="1071844" y="37097"/>
                      <a:pt x="1068242" y="38537"/>
                      <a:pt x="1023582" y="38898"/>
                    </a:cubicBezTo>
                    <a:cubicBezTo>
                      <a:pt x="1003413" y="37457"/>
                      <a:pt x="1077606" y="38898"/>
                      <a:pt x="1046632" y="36737"/>
                    </a:cubicBezTo>
                    <a:cubicBezTo>
                      <a:pt x="1031145" y="35656"/>
                      <a:pt x="928139" y="37817"/>
                      <a:pt x="960914" y="34936"/>
                    </a:cubicBezTo>
                    <a:lnTo>
                      <a:pt x="1019260" y="34936"/>
                    </a:lnTo>
                    <a:cubicBezTo>
                      <a:pt x="1020701" y="33495"/>
                      <a:pt x="1063200" y="33495"/>
                      <a:pt x="1061759" y="32054"/>
                    </a:cubicBezTo>
                    <a:cubicBezTo>
                      <a:pt x="1097415" y="31334"/>
                      <a:pt x="1131270" y="33495"/>
                      <a:pt x="1167647" y="32054"/>
                    </a:cubicBezTo>
                    <a:cubicBezTo>
                      <a:pt x="1182774" y="30974"/>
                      <a:pt x="1156482" y="28453"/>
                      <a:pt x="1216629" y="29533"/>
                    </a:cubicBezTo>
                    <a:cubicBezTo>
                      <a:pt x="1263810" y="32415"/>
                      <a:pt x="1402833" y="31694"/>
                      <a:pt x="1455057" y="31334"/>
                    </a:cubicBezTo>
                    <a:lnTo>
                      <a:pt x="1500797" y="30254"/>
                    </a:lnTo>
                    <a:cubicBezTo>
                      <a:pt x="1496835" y="29173"/>
                      <a:pt x="1413638" y="30254"/>
                      <a:pt x="1442811" y="28813"/>
                    </a:cubicBezTo>
                    <a:lnTo>
                      <a:pt x="1513763" y="28813"/>
                    </a:lnTo>
                    <a:cubicBezTo>
                      <a:pt x="1513763" y="28453"/>
                      <a:pt x="1508361" y="28813"/>
                      <a:pt x="1508361" y="28813"/>
                    </a:cubicBezTo>
                    <a:cubicBezTo>
                      <a:pt x="1531771" y="28813"/>
                      <a:pt x="1555902" y="28093"/>
                      <a:pt x="1577512" y="27733"/>
                    </a:cubicBezTo>
                    <a:cubicBezTo>
                      <a:pt x="1555542" y="29173"/>
                      <a:pt x="1504039" y="28453"/>
                      <a:pt x="1514483" y="30614"/>
                    </a:cubicBezTo>
                    <a:cubicBezTo>
                      <a:pt x="1547978" y="30974"/>
                      <a:pt x="1553021" y="31694"/>
                      <a:pt x="1583635" y="31334"/>
                    </a:cubicBezTo>
                    <a:cubicBezTo>
                      <a:pt x="1576791" y="31334"/>
                      <a:pt x="1571029" y="31334"/>
                      <a:pt x="1572109" y="32054"/>
                    </a:cubicBezTo>
                    <a:cubicBezTo>
                      <a:pt x="1639820" y="32775"/>
                      <a:pt x="1637299" y="29893"/>
                      <a:pt x="1654226" y="29173"/>
                    </a:cubicBezTo>
                    <a:cubicBezTo>
                      <a:pt x="1722297" y="26652"/>
                      <a:pt x="1585796" y="26652"/>
                      <a:pt x="1594439" y="24851"/>
                    </a:cubicBezTo>
                    <a:lnTo>
                      <a:pt x="1792529" y="23771"/>
                    </a:lnTo>
                    <a:cubicBezTo>
                      <a:pt x="1775601" y="24491"/>
                      <a:pt x="1758674" y="25211"/>
                      <a:pt x="1764796" y="25932"/>
                    </a:cubicBezTo>
                    <a:cubicBezTo>
                      <a:pt x="1813418" y="27012"/>
                      <a:pt x="1765877" y="27372"/>
                      <a:pt x="1834308" y="27372"/>
                    </a:cubicBezTo>
                    <a:cubicBezTo>
                      <a:pt x="1829265" y="24491"/>
                      <a:pt x="1920387" y="25572"/>
                      <a:pt x="1968648" y="24131"/>
                    </a:cubicBezTo>
                    <a:cubicBezTo>
                      <a:pt x="1991339" y="25211"/>
                      <a:pt x="1995660" y="25572"/>
                      <a:pt x="1946678" y="25572"/>
                    </a:cubicBezTo>
                    <a:cubicBezTo>
                      <a:pt x="1952441" y="27372"/>
                      <a:pt x="2018351" y="26652"/>
                      <a:pt x="2042121" y="26652"/>
                    </a:cubicBezTo>
                    <a:cubicBezTo>
                      <a:pt x="2055808" y="26652"/>
                      <a:pt x="2078858" y="25932"/>
                      <a:pt x="2093625" y="25572"/>
                    </a:cubicBezTo>
                    <a:cubicBezTo>
                      <a:pt x="2073816" y="24851"/>
                      <a:pt x="2082460" y="23771"/>
                      <a:pt x="2124959" y="22690"/>
                    </a:cubicBezTo>
                    <a:lnTo>
                      <a:pt x="2127480" y="22690"/>
                    </a:lnTo>
                    <a:cubicBezTo>
                      <a:pt x="2057608" y="21970"/>
                      <a:pt x="1948479" y="19809"/>
                      <a:pt x="1904900" y="21610"/>
                    </a:cubicBezTo>
                    <a:lnTo>
                      <a:pt x="1917145" y="20889"/>
                    </a:lnTo>
                    <a:cubicBezTo>
                      <a:pt x="1836108" y="19449"/>
                      <a:pt x="1740665" y="24131"/>
                      <a:pt x="1703569" y="20889"/>
                    </a:cubicBezTo>
                    <a:cubicBezTo>
                      <a:pt x="1707170" y="19449"/>
                      <a:pt x="1687361" y="20889"/>
                      <a:pt x="1688802" y="18728"/>
                    </a:cubicBezTo>
                    <a:lnTo>
                      <a:pt x="1629015" y="20169"/>
                    </a:lnTo>
                    <a:lnTo>
                      <a:pt x="1641261" y="19449"/>
                    </a:lnTo>
                    <a:lnTo>
                      <a:pt x="1539695" y="19449"/>
                    </a:lnTo>
                    <a:cubicBezTo>
                      <a:pt x="1539695" y="19809"/>
                      <a:pt x="1542216" y="19449"/>
                      <a:pt x="1542216" y="19449"/>
                    </a:cubicBezTo>
                    <a:cubicBezTo>
                      <a:pt x="1493954" y="21250"/>
                      <a:pt x="1456137" y="22690"/>
                      <a:pt x="1425883" y="23771"/>
                    </a:cubicBezTo>
                    <a:cubicBezTo>
                      <a:pt x="1425883" y="24491"/>
                      <a:pt x="1428765" y="24851"/>
                      <a:pt x="1412918" y="25572"/>
                    </a:cubicBezTo>
                    <a:cubicBezTo>
                      <a:pt x="1396710" y="25932"/>
                      <a:pt x="1384465" y="25932"/>
                      <a:pt x="1373660" y="25932"/>
                    </a:cubicBezTo>
                    <a:cubicBezTo>
                      <a:pt x="1373660" y="25932"/>
                      <a:pt x="1373660" y="25932"/>
                      <a:pt x="1373660" y="25932"/>
                    </a:cubicBezTo>
                    <a:lnTo>
                      <a:pt x="1373660" y="25932"/>
                    </a:lnTo>
                    <a:cubicBezTo>
                      <a:pt x="1348809" y="25932"/>
                      <a:pt x="1332241" y="24491"/>
                      <a:pt x="1301627" y="24131"/>
                    </a:cubicBezTo>
                    <a:lnTo>
                      <a:pt x="1395990" y="24131"/>
                    </a:lnTo>
                    <a:cubicBezTo>
                      <a:pt x="1403553" y="22690"/>
                      <a:pt x="1395990" y="20889"/>
                      <a:pt x="1349529" y="20169"/>
                    </a:cubicBezTo>
                    <a:cubicBezTo>
                      <a:pt x="1368618" y="20169"/>
                      <a:pt x="1376181" y="19089"/>
                      <a:pt x="1353131" y="18728"/>
                    </a:cubicBezTo>
                    <a:cubicBezTo>
                      <a:pt x="1350609" y="19089"/>
                      <a:pt x="1291183" y="19449"/>
                      <a:pt x="1313873" y="20889"/>
                    </a:cubicBezTo>
                    <a:cubicBezTo>
                      <a:pt x="1224192" y="21250"/>
                      <a:pt x="1079047" y="17648"/>
                      <a:pt x="942905" y="20529"/>
                    </a:cubicBezTo>
                    <a:cubicBezTo>
                      <a:pt x="1040870" y="19089"/>
                      <a:pt x="864390" y="18728"/>
                      <a:pt x="973159" y="18008"/>
                    </a:cubicBezTo>
                    <a:cubicBezTo>
                      <a:pt x="935342" y="16928"/>
                      <a:pt x="919135" y="17288"/>
                      <a:pt x="902567" y="18008"/>
                    </a:cubicBezTo>
                    <a:cubicBezTo>
                      <a:pt x="894283" y="18368"/>
                      <a:pt x="886000" y="18728"/>
                      <a:pt x="874835" y="19089"/>
                    </a:cubicBezTo>
                    <a:cubicBezTo>
                      <a:pt x="863670" y="19089"/>
                      <a:pt x="849984" y="19809"/>
                      <a:pt x="830535" y="20169"/>
                    </a:cubicBezTo>
                    <a:cubicBezTo>
                      <a:pt x="827293" y="20169"/>
                      <a:pt x="837738" y="19449"/>
                      <a:pt x="851424" y="19089"/>
                    </a:cubicBezTo>
                    <a:cubicBezTo>
                      <a:pt x="865110" y="19089"/>
                      <a:pt x="881678" y="19089"/>
                      <a:pt x="890322" y="18008"/>
                    </a:cubicBezTo>
                    <a:cubicBezTo>
                      <a:pt x="858267" y="18008"/>
                      <a:pt x="828374" y="18008"/>
                      <a:pt x="799921" y="20169"/>
                    </a:cubicBezTo>
                    <a:cubicBezTo>
                      <a:pt x="771468" y="22330"/>
                      <a:pt x="744456" y="25932"/>
                      <a:pt x="717804" y="30614"/>
                    </a:cubicBezTo>
                    <a:cubicBezTo>
                      <a:pt x="664500" y="40338"/>
                      <a:pt x="612997" y="54745"/>
                      <a:pt x="554650" y="77075"/>
                    </a:cubicBezTo>
                    <a:lnTo>
                      <a:pt x="548888" y="77075"/>
                    </a:lnTo>
                    <a:cubicBezTo>
                      <a:pt x="543485" y="79596"/>
                      <a:pt x="537723" y="81757"/>
                      <a:pt x="531960" y="84278"/>
                    </a:cubicBezTo>
                    <a:cubicBezTo>
                      <a:pt x="526197" y="86799"/>
                      <a:pt x="520435" y="89680"/>
                      <a:pt x="514672" y="92202"/>
                    </a:cubicBezTo>
                    <a:cubicBezTo>
                      <a:pt x="508910" y="95083"/>
                      <a:pt x="502787" y="97604"/>
                      <a:pt x="496664" y="100485"/>
                    </a:cubicBezTo>
                    <a:cubicBezTo>
                      <a:pt x="490541" y="103367"/>
                      <a:pt x="484779" y="106608"/>
                      <a:pt x="478656" y="109850"/>
                    </a:cubicBezTo>
                    <a:close/>
                    <a:moveTo>
                      <a:pt x="280206" y="253915"/>
                    </a:moveTo>
                    <a:cubicBezTo>
                      <a:pt x="271563" y="262198"/>
                      <a:pt x="263279" y="271202"/>
                      <a:pt x="254995" y="279846"/>
                    </a:cubicBezTo>
                    <a:cubicBezTo>
                      <a:pt x="251033" y="284168"/>
                      <a:pt x="246711" y="288850"/>
                      <a:pt x="242389" y="293172"/>
                    </a:cubicBezTo>
                    <a:cubicBezTo>
                      <a:pt x="238428" y="297854"/>
                      <a:pt x="234466" y="302537"/>
                      <a:pt x="230504" y="307219"/>
                    </a:cubicBezTo>
                    <a:cubicBezTo>
                      <a:pt x="231945" y="305418"/>
                      <a:pt x="233745" y="303617"/>
                      <a:pt x="235186" y="301816"/>
                    </a:cubicBezTo>
                    <a:cubicBezTo>
                      <a:pt x="219699" y="320184"/>
                      <a:pt x="204932" y="339273"/>
                      <a:pt x="191246" y="358722"/>
                    </a:cubicBezTo>
                    <a:cubicBezTo>
                      <a:pt x="194488" y="354040"/>
                      <a:pt x="197729" y="350078"/>
                      <a:pt x="200971" y="346476"/>
                    </a:cubicBezTo>
                    <a:cubicBezTo>
                      <a:pt x="204212" y="342875"/>
                      <a:pt x="207093" y="339273"/>
                      <a:pt x="209615" y="336032"/>
                    </a:cubicBezTo>
                    <a:cubicBezTo>
                      <a:pt x="214657" y="329909"/>
                      <a:pt x="218619" y="325587"/>
                      <a:pt x="220419" y="323786"/>
                    </a:cubicBezTo>
                    <a:cubicBezTo>
                      <a:pt x="224021" y="320184"/>
                      <a:pt x="219699" y="327028"/>
                      <a:pt x="200971" y="351519"/>
                    </a:cubicBezTo>
                    <a:cubicBezTo>
                      <a:pt x="203492" y="346837"/>
                      <a:pt x="191606" y="360523"/>
                      <a:pt x="204572" y="343595"/>
                    </a:cubicBezTo>
                    <a:cubicBezTo>
                      <a:pt x="201331" y="347557"/>
                      <a:pt x="197369" y="352239"/>
                      <a:pt x="193407" y="357281"/>
                    </a:cubicBezTo>
                    <a:cubicBezTo>
                      <a:pt x="189446" y="362323"/>
                      <a:pt x="185484" y="368086"/>
                      <a:pt x="181522" y="373489"/>
                    </a:cubicBezTo>
                    <a:cubicBezTo>
                      <a:pt x="172878" y="384654"/>
                      <a:pt x="165315" y="396899"/>
                      <a:pt x="158472" y="407344"/>
                    </a:cubicBezTo>
                    <a:cubicBezTo>
                      <a:pt x="155230" y="412746"/>
                      <a:pt x="151989" y="417428"/>
                      <a:pt x="149467" y="421750"/>
                    </a:cubicBezTo>
                    <a:cubicBezTo>
                      <a:pt x="146946" y="426072"/>
                      <a:pt x="145146" y="429674"/>
                      <a:pt x="143705" y="432195"/>
                    </a:cubicBezTo>
                    <a:cubicBezTo>
                      <a:pt x="141184" y="437237"/>
                      <a:pt x="140824" y="438678"/>
                      <a:pt x="144425" y="433996"/>
                    </a:cubicBezTo>
                    <a:cubicBezTo>
                      <a:pt x="149107" y="425352"/>
                      <a:pt x="152709" y="418509"/>
                      <a:pt x="155950" y="413467"/>
                    </a:cubicBezTo>
                    <a:cubicBezTo>
                      <a:pt x="159192" y="408424"/>
                      <a:pt x="161713" y="404463"/>
                      <a:pt x="163514" y="401941"/>
                    </a:cubicBezTo>
                    <a:cubicBezTo>
                      <a:pt x="167115" y="396539"/>
                      <a:pt x="168556" y="395458"/>
                      <a:pt x="169637" y="394378"/>
                    </a:cubicBezTo>
                    <a:cubicBezTo>
                      <a:pt x="171798" y="392937"/>
                      <a:pt x="172518" y="392937"/>
                      <a:pt x="189806" y="367006"/>
                    </a:cubicBezTo>
                    <a:cubicBezTo>
                      <a:pt x="185484" y="374209"/>
                      <a:pt x="180802" y="381052"/>
                      <a:pt x="176119" y="387895"/>
                    </a:cubicBezTo>
                    <a:cubicBezTo>
                      <a:pt x="171798" y="395098"/>
                      <a:pt x="167476" y="401941"/>
                      <a:pt x="163154" y="408784"/>
                    </a:cubicBezTo>
                    <a:cubicBezTo>
                      <a:pt x="154150" y="422471"/>
                      <a:pt x="146586" y="436877"/>
                      <a:pt x="139023" y="450563"/>
                    </a:cubicBezTo>
                    <a:cubicBezTo>
                      <a:pt x="154510" y="421390"/>
                      <a:pt x="131099" y="454885"/>
                      <a:pt x="109489" y="499545"/>
                    </a:cubicBezTo>
                    <a:cubicBezTo>
                      <a:pt x="107328" y="504588"/>
                      <a:pt x="104087" y="511431"/>
                      <a:pt x="100485" y="519715"/>
                    </a:cubicBezTo>
                    <a:cubicBezTo>
                      <a:pt x="99405" y="521876"/>
                      <a:pt x="98685" y="524036"/>
                      <a:pt x="97604" y="526197"/>
                    </a:cubicBezTo>
                    <a:cubicBezTo>
                      <a:pt x="96884" y="528358"/>
                      <a:pt x="95803" y="530880"/>
                      <a:pt x="94723" y="533040"/>
                    </a:cubicBezTo>
                    <a:cubicBezTo>
                      <a:pt x="92922" y="537723"/>
                      <a:pt x="90761" y="542765"/>
                      <a:pt x="88960" y="547807"/>
                    </a:cubicBezTo>
                    <a:cubicBezTo>
                      <a:pt x="86799" y="552849"/>
                      <a:pt x="84998" y="557892"/>
                      <a:pt x="82837" y="563294"/>
                    </a:cubicBezTo>
                    <a:cubicBezTo>
                      <a:pt x="81037" y="568697"/>
                      <a:pt x="79236" y="573739"/>
                      <a:pt x="77435" y="578781"/>
                    </a:cubicBezTo>
                    <a:cubicBezTo>
                      <a:pt x="75634" y="583823"/>
                      <a:pt x="74194" y="588866"/>
                      <a:pt x="72393" y="593908"/>
                    </a:cubicBezTo>
                    <a:cubicBezTo>
                      <a:pt x="71672" y="596429"/>
                      <a:pt x="70952" y="598590"/>
                      <a:pt x="70232" y="601111"/>
                    </a:cubicBezTo>
                    <a:cubicBezTo>
                      <a:pt x="69511" y="603272"/>
                      <a:pt x="69151" y="605793"/>
                      <a:pt x="68431" y="607954"/>
                    </a:cubicBezTo>
                    <a:cubicBezTo>
                      <a:pt x="70952" y="602192"/>
                      <a:pt x="70232" y="606514"/>
                      <a:pt x="70952" y="605793"/>
                    </a:cubicBezTo>
                    <a:cubicBezTo>
                      <a:pt x="71672" y="604713"/>
                      <a:pt x="74194" y="598590"/>
                      <a:pt x="83558" y="571218"/>
                    </a:cubicBezTo>
                    <a:cubicBezTo>
                      <a:pt x="81757" y="576260"/>
                      <a:pt x="79956" y="582023"/>
                      <a:pt x="78155" y="588506"/>
                    </a:cubicBezTo>
                    <a:cubicBezTo>
                      <a:pt x="76354" y="594988"/>
                      <a:pt x="73473" y="601832"/>
                      <a:pt x="71672" y="609035"/>
                    </a:cubicBezTo>
                    <a:cubicBezTo>
                      <a:pt x="67711" y="624162"/>
                      <a:pt x="62308" y="640729"/>
                      <a:pt x="57986" y="658737"/>
                    </a:cubicBezTo>
                    <a:cubicBezTo>
                      <a:pt x="60507" y="644331"/>
                      <a:pt x="67711" y="619479"/>
                      <a:pt x="66630" y="621280"/>
                    </a:cubicBezTo>
                    <a:cubicBezTo>
                      <a:pt x="64469" y="627043"/>
                      <a:pt x="62668" y="632806"/>
                      <a:pt x="60867" y="638928"/>
                    </a:cubicBezTo>
                    <a:cubicBezTo>
                      <a:pt x="59067" y="645051"/>
                      <a:pt x="57626" y="650814"/>
                      <a:pt x="56185" y="656576"/>
                    </a:cubicBezTo>
                    <a:cubicBezTo>
                      <a:pt x="54745" y="662339"/>
                      <a:pt x="53304" y="667741"/>
                      <a:pt x="52224" y="672784"/>
                    </a:cubicBezTo>
                    <a:cubicBezTo>
                      <a:pt x="51503" y="675305"/>
                      <a:pt x="51143" y="677826"/>
                      <a:pt x="50423" y="679987"/>
                    </a:cubicBezTo>
                    <a:cubicBezTo>
                      <a:pt x="50063" y="682148"/>
                      <a:pt x="49342" y="684309"/>
                      <a:pt x="48982" y="686110"/>
                    </a:cubicBezTo>
                    <a:cubicBezTo>
                      <a:pt x="46821" y="698355"/>
                      <a:pt x="44660" y="710601"/>
                      <a:pt x="42859" y="722486"/>
                    </a:cubicBezTo>
                    <a:cubicBezTo>
                      <a:pt x="43580" y="718884"/>
                      <a:pt x="44300" y="716003"/>
                      <a:pt x="45020" y="713842"/>
                    </a:cubicBezTo>
                    <a:cubicBezTo>
                      <a:pt x="43940" y="720685"/>
                      <a:pt x="43580" y="727528"/>
                      <a:pt x="42859" y="734371"/>
                    </a:cubicBezTo>
                    <a:lnTo>
                      <a:pt x="41059" y="754901"/>
                    </a:lnTo>
                    <a:cubicBezTo>
                      <a:pt x="47181" y="700876"/>
                      <a:pt x="45020" y="730049"/>
                      <a:pt x="45741" y="730770"/>
                    </a:cubicBezTo>
                    <a:cubicBezTo>
                      <a:pt x="44300" y="728969"/>
                      <a:pt x="40698" y="765345"/>
                      <a:pt x="39978" y="784074"/>
                    </a:cubicBezTo>
                    <a:lnTo>
                      <a:pt x="42499" y="763905"/>
                    </a:lnTo>
                    <a:cubicBezTo>
                      <a:pt x="43580" y="757422"/>
                      <a:pt x="44660" y="750579"/>
                      <a:pt x="46101" y="744096"/>
                    </a:cubicBezTo>
                    <a:cubicBezTo>
                      <a:pt x="45741" y="749138"/>
                      <a:pt x="45020" y="755621"/>
                      <a:pt x="43940" y="762824"/>
                    </a:cubicBezTo>
                    <a:cubicBezTo>
                      <a:pt x="43220" y="770027"/>
                      <a:pt x="42499" y="777591"/>
                      <a:pt x="42139" y="784434"/>
                    </a:cubicBezTo>
                    <a:cubicBezTo>
                      <a:pt x="40698" y="797760"/>
                      <a:pt x="39978" y="807484"/>
                      <a:pt x="41419" y="802442"/>
                    </a:cubicBezTo>
                    <a:cubicBezTo>
                      <a:pt x="43220" y="781193"/>
                      <a:pt x="44300" y="763184"/>
                      <a:pt x="46821" y="746977"/>
                    </a:cubicBezTo>
                    <a:cubicBezTo>
                      <a:pt x="47902" y="739053"/>
                      <a:pt x="48982" y="731130"/>
                      <a:pt x="49702" y="723927"/>
                    </a:cubicBezTo>
                    <a:cubicBezTo>
                      <a:pt x="50783" y="716723"/>
                      <a:pt x="52224" y="709520"/>
                      <a:pt x="53304" y="702317"/>
                    </a:cubicBezTo>
                    <a:cubicBezTo>
                      <a:pt x="54385" y="695114"/>
                      <a:pt x="55825" y="688271"/>
                      <a:pt x="56906" y="681067"/>
                    </a:cubicBezTo>
                    <a:cubicBezTo>
                      <a:pt x="58346" y="673864"/>
                      <a:pt x="60147" y="667021"/>
                      <a:pt x="61948" y="659458"/>
                    </a:cubicBezTo>
                    <a:cubicBezTo>
                      <a:pt x="62668" y="655856"/>
                      <a:pt x="63749" y="651894"/>
                      <a:pt x="64469" y="647932"/>
                    </a:cubicBezTo>
                    <a:cubicBezTo>
                      <a:pt x="64829" y="646132"/>
                      <a:pt x="65189" y="643971"/>
                      <a:pt x="65910" y="642170"/>
                    </a:cubicBezTo>
                    <a:cubicBezTo>
                      <a:pt x="66630" y="640369"/>
                      <a:pt x="66990" y="638208"/>
                      <a:pt x="67711" y="636047"/>
                    </a:cubicBezTo>
                    <a:cubicBezTo>
                      <a:pt x="69872" y="627763"/>
                      <a:pt x="72393" y="619119"/>
                      <a:pt x="74914" y="609755"/>
                    </a:cubicBezTo>
                    <a:lnTo>
                      <a:pt x="64829" y="639649"/>
                    </a:lnTo>
                    <a:cubicBezTo>
                      <a:pt x="75994" y="597149"/>
                      <a:pt x="81757" y="584904"/>
                      <a:pt x="87159" y="571218"/>
                    </a:cubicBezTo>
                    <a:cubicBezTo>
                      <a:pt x="87880" y="569417"/>
                      <a:pt x="88600" y="567616"/>
                      <a:pt x="89320" y="565815"/>
                    </a:cubicBezTo>
                    <a:cubicBezTo>
                      <a:pt x="90041" y="564014"/>
                      <a:pt x="91121" y="562214"/>
                      <a:pt x="91841" y="560053"/>
                    </a:cubicBezTo>
                    <a:cubicBezTo>
                      <a:pt x="93642" y="556091"/>
                      <a:pt x="95443" y="551409"/>
                      <a:pt x="97964" y="546006"/>
                    </a:cubicBezTo>
                    <a:cubicBezTo>
                      <a:pt x="100485" y="540604"/>
                      <a:pt x="103007" y="533761"/>
                      <a:pt x="106608" y="526197"/>
                    </a:cubicBezTo>
                    <a:cubicBezTo>
                      <a:pt x="110210" y="518274"/>
                      <a:pt x="114532" y="509270"/>
                      <a:pt x="119574" y="498105"/>
                    </a:cubicBezTo>
                    <a:cubicBezTo>
                      <a:pt x="121375" y="493423"/>
                      <a:pt x="124256" y="488020"/>
                      <a:pt x="127137" y="481897"/>
                    </a:cubicBezTo>
                    <a:cubicBezTo>
                      <a:pt x="130019" y="475775"/>
                      <a:pt x="133620" y="468932"/>
                      <a:pt x="136862" y="462089"/>
                    </a:cubicBezTo>
                    <a:cubicBezTo>
                      <a:pt x="138663" y="458487"/>
                      <a:pt x="140463" y="454885"/>
                      <a:pt x="142624" y="451644"/>
                    </a:cubicBezTo>
                    <a:cubicBezTo>
                      <a:pt x="144785" y="448042"/>
                      <a:pt x="146586" y="444441"/>
                      <a:pt x="148747" y="440839"/>
                    </a:cubicBezTo>
                    <a:cubicBezTo>
                      <a:pt x="150908" y="437237"/>
                      <a:pt x="152709" y="433636"/>
                      <a:pt x="154870" y="430034"/>
                    </a:cubicBezTo>
                    <a:cubicBezTo>
                      <a:pt x="157031" y="426432"/>
                      <a:pt x="158832" y="422831"/>
                      <a:pt x="160993" y="419589"/>
                    </a:cubicBezTo>
                    <a:cubicBezTo>
                      <a:pt x="165315" y="412746"/>
                      <a:pt x="169276" y="406263"/>
                      <a:pt x="173238" y="400501"/>
                    </a:cubicBezTo>
                    <a:cubicBezTo>
                      <a:pt x="175039" y="397619"/>
                      <a:pt x="176840" y="394738"/>
                      <a:pt x="178641" y="391857"/>
                    </a:cubicBezTo>
                    <a:cubicBezTo>
                      <a:pt x="180441" y="389336"/>
                      <a:pt x="182242" y="386815"/>
                      <a:pt x="183683" y="384654"/>
                    </a:cubicBezTo>
                    <a:cubicBezTo>
                      <a:pt x="189806" y="375650"/>
                      <a:pt x="193407" y="369527"/>
                      <a:pt x="193047" y="368806"/>
                    </a:cubicBezTo>
                    <a:cubicBezTo>
                      <a:pt x="191606" y="371328"/>
                      <a:pt x="193047" y="369887"/>
                      <a:pt x="196649" y="365205"/>
                    </a:cubicBezTo>
                    <a:cubicBezTo>
                      <a:pt x="198450" y="363044"/>
                      <a:pt x="200611" y="359802"/>
                      <a:pt x="203132" y="356561"/>
                    </a:cubicBezTo>
                    <a:cubicBezTo>
                      <a:pt x="206013" y="353319"/>
                      <a:pt x="208894" y="349358"/>
                      <a:pt x="212136" y="345396"/>
                    </a:cubicBezTo>
                    <a:cubicBezTo>
                      <a:pt x="225102" y="328828"/>
                      <a:pt x="242750" y="309019"/>
                      <a:pt x="253554" y="296054"/>
                    </a:cubicBezTo>
                    <a:cubicBezTo>
                      <a:pt x="259677" y="288850"/>
                      <a:pt x="268681" y="278406"/>
                      <a:pt x="279126" y="267241"/>
                    </a:cubicBezTo>
                    <a:cubicBezTo>
                      <a:pt x="284528" y="261838"/>
                      <a:pt x="290291" y="256076"/>
                      <a:pt x="295693" y="250673"/>
                    </a:cubicBezTo>
                    <a:cubicBezTo>
                      <a:pt x="298575" y="247792"/>
                      <a:pt x="301096" y="245271"/>
                      <a:pt x="303977" y="242389"/>
                    </a:cubicBezTo>
                    <a:cubicBezTo>
                      <a:pt x="306498" y="239868"/>
                      <a:pt x="309380" y="237347"/>
                      <a:pt x="312261" y="234826"/>
                    </a:cubicBezTo>
                    <a:cubicBezTo>
                      <a:pt x="323066" y="225462"/>
                      <a:pt x="331710" y="217178"/>
                      <a:pt x="336392" y="212856"/>
                    </a:cubicBezTo>
                    <a:cubicBezTo>
                      <a:pt x="341074" y="208894"/>
                      <a:pt x="341434" y="208174"/>
                      <a:pt x="334591" y="212856"/>
                    </a:cubicBezTo>
                    <a:cubicBezTo>
                      <a:pt x="328828" y="217898"/>
                      <a:pt x="322706" y="223301"/>
                      <a:pt x="316223" y="229063"/>
                    </a:cubicBezTo>
                    <a:cubicBezTo>
                      <a:pt x="309740" y="234826"/>
                      <a:pt x="303257" y="240589"/>
                      <a:pt x="297134" y="246711"/>
                    </a:cubicBezTo>
                    <a:cubicBezTo>
                      <a:pt x="284889" y="258597"/>
                      <a:pt x="273003" y="269762"/>
                      <a:pt x="263999" y="278406"/>
                    </a:cubicBezTo>
                    <a:lnTo>
                      <a:pt x="274084" y="267601"/>
                    </a:lnTo>
                    <a:cubicBezTo>
                      <a:pt x="277685" y="263999"/>
                      <a:pt x="281287" y="260758"/>
                      <a:pt x="284528" y="257156"/>
                    </a:cubicBezTo>
                    <a:cubicBezTo>
                      <a:pt x="291732" y="250313"/>
                      <a:pt x="298575" y="243470"/>
                      <a:pt x="305778" y="236627"/>
                    </a:cubicBezTo>
                    <a:cubicBezTo>
                      <a:pt x="296054" y="244911"/>
                      <a:pt x="286329" y="253915"/>
                      <a:pt x="276605" y="262198"/>
                    </a:cubicBezTo>
                    <a:cubicBezTo>
                      <a:pt x="291371" y="248872"/>
                      <a:pt x="289211" y="248872"/>
                      <a:pt x="280927" y="253915"/>
                    </a:cubicBezTo>
                    <a:close/>
                    <a:moveTo>
                      <a:pt x="13326" y="1514483"/>
                    </a:moveTo>
                    <a:cubicBezTo>
                      <a:pt x="13326" y="1515204"/>
                      <a:pt x="13326" y="1515924"/>
                      <a:pt x="13326" y="1516644"/>
                    </a:cubicBezTo>
                    <a:cubicBezTo>
                      <a:pt x="13326" y="1515924"/>
                      <a:pt x="13326" y="1514844"/>
                      <a:pt x="13326" y="1514123"/>
                    </a:cubicBezTo>
                    <a:lnTo>
                      <a:pt x="13326" y="1514123"/>
                    </a:lnTo>
                    <a:close/>
                  </a:path>
                </a:pathLst>
              </a:custGeom>
              <a:solidFill>
                <a:schemeClr val="accent2"/>
              </a:solidFill>
              <a:ln w="0" cap="flat">
                <a:noFill/>
                <a:prstDash val="solid"/>
                <a:miter/>
              </a:ln>
            </p:spPr>
            <p:txBody>
              <a:bodyPr rtlCol="0" anchor="ctr"/>
              <a:lstStyle/>
              <a:p>
                <a:endParaRPr lang="en-US" sz="744"/>
              </a:p>
            </p:txBody>
          </p:sp>
          <p:sp>
            <p:nvSpPr>
              <p:cNvPr id="3503" name="Freeform: Shape 3502">
                <a:extLst>
                  <a:ext uri="{FF2B5EF4-FFF2-40B4-BE49-F238E27FC236}">
                    <a16:creationId xmlns:a16="http://schemas.microsoft.com/office/drawing/2014/main" id="{45631D9B-2601-0A2A-0A79-AA733EB864EF}"/>
                  </a:ext>
                </a:extLst>
              </p:cNvPr>
              <p:cNvSpPr/>
              <p:nvPr/>
            </p:nvSpPr>
            <p:spPr>
              <a:xfrm>
                <a:off x="11781289" y="4198347"/>
                <a:ext cx="1800" cy="56696"/>
              </a:xfrm>
              <a:custGeom>
                <a:avLst/>
                <a:gdLst>
                  <a:gd name="connsiteX0" fmla="*/ 0 w 1800"/>
                  <a:gd name="connsiteY0" fmla="*/ 4846 h 56696"/>
                  <a:gd name="connsiteX1" fmla="*/ 1801 w 1800"/>
                  <a:gd name="connsiteY1" fmla="*/ 55629 h 56696"/>
                  <a:gd name="connsiteX2" fmla="*/ 0 w 1800"/>
                  <a:gd name="connsiteY2" fmla="*/ 4846 h 56696"/>
                </a:gdLst>
                <a:ahLst/>
                <a:cxnLst>
                  <a:cxn ang="0">
                    <a:pos x="connsiteX0" y="connsiteY0"/>
                  </a:cxn>
                  <a:cxn ang="0">
                    <a:pos x="connsiteX1" y="connsiteY1"/>
                  </a:cxn>
                  <a:cxn ang="0">
                    <a:pos x="connsiteX2" y="connsiteY2"/>
                  </a:cxn>
                </a:cxnLst>
                <a:rect l="l" t="t" r="r" b="b"/>
                <a:pathLst>
                  <a:path w="1800" h="56696">
                    <a:moveTo>
                      <a:pt x="0" y="4846"/>
                    </a:moveTo>
                    <a:cubicBezTo>
                      <a:pt x="720" y="21774"/>
                      <a:pt x="720" y="63913"/>
                      <a:pt x="1801" y="55629"/>
                    </a:cubicBezTo>
                    <a:cubicBezTo>
                      <a:pt x="360" y="56710"/>
                      <a:pt x="1801" y="-19645"/>
                      <a:pt x="0" y="4846"/>
                    </a:cubicBezTo>
                    <a:close/>
                  </a:path>
                </a:pathLst>
              </a:custGeom>
              <a:solidFill>
                <a:schemeClr val="accent2"/>
              </a:solidFill>
              <a:ln w="0" cap="flat">
                <a:noFill/>
                <a:prstDash val="solid"/>
                <a:miter/>
              </a:ln>
            </p:spPr>
            <p:txBody>
              <a:bodyPr rtlCol="0" anchor="ctr"/>
              <a:lstStyle/>
              <a:p>
                <a:endParaRPr lang="en-US" sz="744"/>
              </a:p>
            </p:txBody>
          </p:sp>
          <p:sp>
            <p:nvSpPr>
              <p:cNvPr id="3504" name="Freeform: Shape 3503">
                <a:extLst>
                  <a:ext uri="{FF2B5EF4-FFF2-40B4-BE49-F238E27FC236}">
                    <a16:creationId xmlns:a16="http://schemas.microsoft.com/office/drawing/2014/main" id="{D280A6E6-2E64-770D-7A45-702EA3B3FD97}"/>
                  </a:ext>
                </a:extLst>
              </p:cNvPr>
              <p:cNvSpPr/>
              <p:nvPr/>
            </p:nvSpPr>
            <p:spPr>
              <a:xfrm>
                <a:off x="11779848" y="4221201"/>
                <a:ext cx="1080" cy="52223"/>
              </a:xfrm>
              <a:custGeom>
                <a:avLst/>
                <a:gdLst>
                  <a:gd name="connsiteX0" fmla="*/ 0 w 1080"/>
                  <a:gd name="connsiteY0" fmla="*/ 32415 h 52223"/>
                  <a:gd name="connsiteX1" fmla="*/ 1080 w 1080"/>
                  <a:gd name="connsiteY1" fmla="*/ 52223 h 52223"/>
                  <a:gd name="connsiteX2" fmla="*/ 1080 w 1080"/>
                  <a:gd name="connsiteY2" fmla="*/ 0 h 52223"/>
                  <a:gd name="connsiteX3" fmla="*/ 0 w 1080"/>
                  <a:gd name="connsiteY3" fmla="*/ 32415 h 52223"/>
                </a:gdLst>
                <a:ahLst/>
                <a:cxnLst>
                  <a:cxn ang="0">
                    <a:pos x="connsiteX0" y="connsiteY0"/>
                  </a:cxn>
                  <a:cxn ang="0">
                    <a:pos x="connsiteX1" y="connsiteY1"/>
                  </a:cxn>
                  <a:cxn ang="0">
                    <a:pos x="connsiteX2" y="connsiteY2"/>
                  </a:cxn>
                  <a:cxn ang="0">
                    <a:pos x="connsiteX3" y="connsiteY3"/>
                  </a:cxn>
                </a:cxnLst>
                <a:rect l="l" t="t" r="r" b="b"/>
                <a:pathLst>
                  <a:path w="1080" h="52223">
                    <a:moveTo>
                      <a:pt x="0" y="32415"/>
                    </a:moveTo>
                    <a:cubicBezTo>
                      <a:pt x="360" y="35296"/>
                      <a:pt x="1080" y="33495"/>
                      <a:pt x="1080" y="52223"/>
                    </a:cubicBezTo>
                    <a:lnTo>
                      <a:pt x="1080" y="0"/>
                    </a:lnTo>
                    <a:cubicBezTo>
                      <a:pt x="720" y="0"/>
                      <a:pt x="0" y="32415"/>
                      <a:pt x="0" y="32415"/>
                    </a:cubicBezTo>
                    <a:close/>
                  </a:path>
                </a:pathLst>
              </a:custGeom>
              <a:solidFill>
                <a:schemeClr val="accent2"/>
              </a:solidFill>
              <a:ln w="0" cap="flat">
                <a:noFill/>
                <a:prstDash val="solid"/>
                <a:miter/>
              </a:ln>
            </p:spPr>
            <p:txBody>
              <a:bodyPr rtlCol="0" anchor="ctr"/>
              <a:lstStyle/>
              <a:p>
                <a:endParaRPr lang="en-US" sz="744"/>
              </a:p>
            </p:txBody>
          </p:sp>
          <p:sp>
            <p:nvSpPr>
              <p:cNvPr id="3505" name="Freeform: Shape 3504">
                <a:extLst>
                  <a:ext uri="{FF2B5EF4-FFF2-40B4-BE49-F238E27FC236}">
                    <a16:creationId xmlns:a16="http://schemas.microsoft.com/office/drawing/2014/main" id="{197A90CB-81F9-8116-395C-79024E1A9E4D}"/>
                  </a:ext>
                </a:extLst>
              </p:cNvPr>
              <p:cNvSpPr/>
              <p:nvPr/>
            </p:nvSpPr>
            <p:spPr>
              <a:xfrm>
                <a:off x="11766162" y="4304399"/>
                <a:ext cx="4693" cy="164594"/>
              </a:xfrm>
              <a:custGeom>
                <a:avLst/>
                <a:gdLst>
                  <a:gd name="connsiteX0" fmla="*/ 2881 w 4693"/>
                  <a:gd name="connsiteY0" fmla="*/ 2161 h 164594"/>
                  <a:gd name="connsiteX1" fmla="*/ 4682 w 4693"/>
                  <a:gd name="connsiteY1" fmla="*/ 88240 h 164594"/>
                  <a:gd name="connsiteX2" fmla="*/ 0 w 4693"/>
                  <a:gd name="connsiteY2" fmla="*/ 0 h 164594"/>
                  <a:gd name="connsiteX3" fmla="*/ 3242 w 4693"/>
                  <a:gd name="connsiteY3" fmla="*/ 164594 h 164594"/>
                  <a:gd name="connsiteX4" fmla="*/ 2881 w 4693"/>
                  <a:gd name="connsiteY4" fmla="*/ 2161 h 1645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93" h="164594">
                    <a:moveTo>
                      <a:pt x="2881" y="2161"/>
                    </a:moveTo>
                    <a:cubicBezTo>
                      <a:pt x="3962" y="29173"/>
                      <a:pt x="4682" y="46101"/>
                      <a:pt x="4682" y="88240"/>
                    </a:cubicBezTo>
                    <a:cubicBezTo>
                      <a:pt x="1081" y="104087"/>
                      <a:pt x="3602" y="19089"/>
                      <a:pt x="0" y="0"/>
                    </a:cubicBezTo>
                    <a:cubicBezTo>
                      <a:pt x="0" y="77075"/>
                      <a:pt x="2881" y="100846"/>
                      <a:pt x="3242" y="164594"/>
                    </a:cubicBezTo>
                    <a:cubicBezTo>
                      <a:pt x="4682" y="133260"/>
                      <a:pt x="5763" y="4322"/>
                      <a:pt x="2881" y="2161"/>
                    </a:cubicBezTo>
                    <a:close/>
                  </a:path>
                </a:pathLst>
              </a:custGeom>
              <a:solidFill>
                <a:schemeClr val="accent2"/>
              </a:solidFill>
              <a:ln w="0" cap="flat">
                <a:noFill/>
                <a:prstDash val="solid"/>
                <a:miter/>
              </a:ln>
            </p:spPr>
            <p:txBody>
              <a:bodyPr rtlCol="0" anchor="ctr"/>
              <a:lstStyle/>
              <a:p>
                <a:endParaRPr lang="en-US" sz="744"/>
              </a:p>
            </p:txBody>
          </p:sp>
          <p:sp>
            <p:nvSpPr>
              <p:cNvPr id="3506" name="Freeform: Shape 3505">
                <a:extLst>
                  <a:ext uri="{FF2B5EF4-FFF2-40B4-BE49-F238E27FC236}">
                    <a16:creationId xmlns:a16="http://schemas.microsoft.com/office/drawing/2014/main" id="{34C2BB81-0847-BAB2-6C7A-5550792693AC}"/>
                  </a:ext>
                </a:extLst>
              </p:cNvPr>
              <p:cNvSpPr/>
              <p:nvPr/>
            </p:nvSpPr>
            <p:spPr>
              <a:xfrm>
                <a:off x="11764361" y="4268022"/>
                <a:ext cx="1080" cy="47181"/>
              </a:xfrm>
              <a:custGeom>
                <a:avLst/>
                <a:gdLst>
                  <a:gd name="connsiteX0" fmla="*/ 0 w 1080"/>
                  <a:gd name="connsiteY0" fmla="*/ 4322 h 47181"/>
                  <a:gd name="connsiteX1" fmla="*/ 1081 w 1080"/>
                  <a:gd name="connsiteY1" fmla="*/ 47181 h 47181"/>
                  <a:gd name="connsiteX2" fmla="*/ 1081 w 1080"/>
                  <a:gd name="connsiteY2" fmla="*/ 42859 h 47181"/>
                  <a:gd name="connsiteX3" fmla="*/ 360 w 1080"/>
                  <a:gd name="connsiteY3" fmla="*/ 0 h 47181"/>
                  <a:gd name="connsiteX4" fmla="*/ 0 w 1080"/>
                  <a:gd name="connsiteY4" fmla="*/ 4322 h 471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 h="47181">
                    <a:moveTo>
                      <a:pt x="0" y="4322"/>
                    </a:moveTo>
                    <a:lnTo>
                      <a:pt x="1081" y="47181"/>
                    </a:lnTo>
                    <a:lnTo>
                      <a:pt x="1081" y="42859"/>
                    </a:lnTo>
                    <a:lnTo>
                      <a:pt x="360" y="0"/>
                    </a:lnTo>
                    <a:lnTo>
                      <a:pt x="0" y="4322"/>
                    </a:lnTo>
                    <a:close/>
                  </a:path>
                </a:pathLst>
              </a:custGeom>
              <a:solidFill>
                <a:schemeClr val="accent2"/>
              </a:solidFill>
              <a:ln w="0" cap="flat">
                <a:noFill/>
                <a:prstDash val="solid"/>
                <a:miter/>
              </a:ln>
            </p:spPr>
            <p:txBody>
              <a:bodyPr rtlCol="0" anchor="ctr"/>
              <a:lstStyle/>
              <a:p>
                <a:endParaRPr lang="en-US" sz="744"/>
              </a:p>
            </p:txBody>
          </p:sp>
          <p:sp>
            <p:nvSpPr>
              <p:cNvPr id="3507" name="Freeform: Shape 3506">
                <a:extLst>
                  <a:ext uri="{FF2B5EF4-FFF2-40B4-BE49-F238E27FC236}">
                    <a16:creationId xmlns:a16="http://schemas.microsoft.com/office/drawing/2014/main" id="{E08561F5-9192-0D38-5755-08A5F13D93B6}"/>
                  </a:ext>
                </a:extLst>
              </p:cNvPr>
              <p:cNvSpPr/>
              <p:nvPr/>
            </p:nvSpPr>
            <p:spPr>
              <a:xfrm>
                <a:off x="11671079" y="3308910"/>
                <a:ext cx="23771" cy="39617"/>
              </a:xfrm>
              <a:custGeom>
                <a:avLst/>
                <a:gdLst>
                  <a:gd name="connsiteX0" fmla="*/ 23411 w 23771"/>
                  <a:gd name="connsiteY0" fmla="*/ 39618 h 39617"/>
                  <a:gd name="connsiteX1" fmla="*/ 14407 w 23771"/>
                  <a:gd name="connsiteY1" fmla="*/ 23050 h 39617"/>
                  <a:gd name="connsiteX2" fmla="*/ 0 w 23771"/>
                  <a:gd name="connsiteY2" fmla="*/ 0 h 39617"/>
                  <a:gd name="connsiteX3" fmla="*/ 10805 w 23771"/>
                  <a:gd name="connsiteY3" fmla="*/ 18008 h 39617"/>
                  <a:gd name="connsiteX4" fmla="*/ 23771 w 23771"/>
                  <a:gd name="connsiteY4" fmla="*/ 39618 h 39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1" h="39617">
                    <a:moveTo>
                      <a:pt x="23411" y="39618"/>
                    </a:moveTo>
                    <a:cubicBezTo>
                      <a:pt x="23050" y="37457"/>
                      <a:pt x="19089" y="30974"/>
                      <a:pt x="14407" y="23050"/>
                    </a:cubicBezTo>
                    <a:cubicBezTo>
                      <a:pt x="9725" y="15127"/>
                      <a:pt x="4322" y="6123"/>
                      <a:pt x="0" y="0"/>
                    </a:cubicBezTo>
                    <a:cubicBezTo>
                      <a:pt x="3242" y="5042"/>
                      <a:pt x="6843" y="11165"/>
                      <a:pt x="10805" y="18008"/>
                    </a:cubicBezTo>
                    <a:cubicBezTo>
                      <a:pt x="14767" y="24851"/>
                      <a:pt x="19089" y="32054"/>
                      <a:pt x="23771" y="39618"/>
                    </a:cubicBezTo>
                    <a:close/>
                  </a:path>
                </a:pathLst>
              </a:custGeom>
              <a:solidFill>
                <a:schemeClr val="accent2"/>
              </a:solidFill>
              <a:ln w="0" cap="flat">
                <a:noFill/>
                <a:prstDash val="solid"/>
                <a:miter/>
              </a:ln>
            </p:spPr>
            <p:txBody>
              <a:bodyPr rtlCol="0" anchor="ctr"/>
              <a:lstStyle/>
              <a:p>
                <a:endParaRPr lang="en-US" sz="744"/>
              </a:p>
            </p:txBody>
          </p:sp>
          <p:sp>
            <p:nvSpPr>
              <p:cNvPr id="3508" name="Freeform: Shape 3507">
                <a:extLst>
                  <a:ext uri="{FF2B5EF4-FFF2-40B4-BE49-F238E27FC236}">
                    <a16:creationId xmlns:a16="http://schemas.microsoft.com/office/drawing/2014/main" id="{FB386DDE-D1E7-2ADD-2878-A562500CE337}"/>
                  </a:ext>
                </a:extLst>
              </p:cNvPr>
              <p:cNvSpPr/>
              <p:nvPr/>
            </p:nvSpPr>
            <p:spPr>
              <a:xfrm>
                <a:off x="10868277" y="5762697"/>
                <a:ext cx="300735" cy="40338"/>
              </a:xfrm>
              <a:custGeom>
                <a:avLst/>
                <a:gdLst>
                  <a:gd name="connsiteX0" fmla="*/ 0 w 300735"/>
                  <a:gd name="connsiteY0" fmla="*/ 40338 h 40338"/>
                  <a:gd name="connsiteX1" fmla="*/ 15487 w 300735"/>
                  <a:gd name="connsiteY1" fmla="*/ 28093 h 40338"/>
                  <a:gd name="connsiteX2" fmla="*/ 18008 w 300735"/>
                  <a:gd name="connsiteY2" fmla="*/ 28093 h 40338"/>
                  <a:gd name="connsiteX3" fmla="*/ 21610 w 300735"/>
                  <a:gd name="connsiteY3" fmla="*/ 28093 h 40338"/>
                  <a:gd name="connsiteX4" fmla="*/ 31694 w 300735"/>
                  <a:gd name="connsiteY4" fmla="*/ 28093 h 40338"/>
                  <a:gd name="connsiteX5" fmla="*/ 52224 w 300735"/>
                  <a:gd name="connsiteY5" fmla="*/ 28093 h 40338"/>
                  <a:gd name="connsiteX6" fmla="*/ 93282 w 300735"/>
                  <a:gd name="connsiteY6" fmla="*/ 28093 h 40338"/>
                  <a:gd name="connsiteX7" fmla="*/ 114172 w 300735"/>
                  <a:gd name="connsiteY7" fmla="*/ 27372 h 40338"/>
                  <a:gd name="connsiteX8" fmla="*/ 124616 w 300735"/>
                  <a:gd name="connsiteY8" fmla="*/ 27372 h 40338"/>
                  <a:gd name="connsiteX9" fmla="*/ 135061 w 300735"/>
                  <a:gd name="connsiteY9" fmla="*/ 26652 h 40338"/>
                  <a:gd name="connsiteX10" fmla="*/ 300736 w 300735"/>
                  <a:gd name="connsiteY10" fmla="*/ 0 h 40338"/>
                  <a:gd name="connsiteX11" fmla="*/ 155230 w 300735"/>
                  <a:gd name="connsiteY11" fmla="*/ 24851 h 40338"/>
                  <a:gd name="connsiteX12" fmla="*/ 135061 w 300735"/>
                  <a:gd name="connsiteY12" fmla="*/ 26292 h 40338"/>
                  <a:gd name="connsiteX13" fmla="*/ 114172 w 300735"/>
                  <a:gd name="connsiteY13" fmla="*/ 27012 h 40338"/>
                  <a:gd name="connsiteX14" fmla="*/ 92202 w 300735"/>
                  <a:gd name="connsiteY14" fmla="*/ 27733 h 40338"/>
                  <a:gd name="connsiteX15" fmla="*/ 69872 w 300735"/>
                  <a:gd name="connsiteY15" fmla="*/ 27733 h 40338"/>
                  <a:gd name="connsiteX16" fmla="*/ 22330 w 300735"/>
                  <a:gd name="connsiteY16" fmla="*/ 27733 h 40338"/>
                  <a:gd name="connsiteX17" fmla="*/ 19449 w 300735"/>
                  <a:gd name="connsiteY17" fmla="*/ 27733 h 40338"/>
                  <a:gd name="connsiteX18" fmla="*/ 18008 w 300735"/>
                  <a:gd name="connsiteY18" fmla="*/ 27733 h 40338"/>
                  <a:gd name="connsiteX19" fmla="*/ 14767 w 300735"/>
                  <a:gd name="connsiteY19" fmla="*/ 28093 h 40338"/>
                  <a:gd name="connsiteX20" fmla="*/ 9004 w 300735"/>
                  <a:gd name="connsiteY20" fmla="*/ 30614 h 40338"/>
                  <a:gd name="connsiteX21" fmla="*/ 360 w 300735"/>
                  <a:gd name="connsiteY21" fmla="*/ 40338 h 40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0735" h="40338">
                    <a:moveTo>
                      <a:pt x="0" y="40338"/>
                    </a:moveTo>
                    <a:cubicBezTo>
                      <a:pt x="2881" y="34215"/>
                      <a:pt x="8644" y="29173"/>
                      <a:pt x="15487" y="28093"/>
                    </a:cubicBezTo>
                    <a:cubicBezTo>
                      <a:pt x="16207" y="28093"/>
                      <a:pt x="17288" y="28093"/>
                      <a:pt x="18008" y="28093"/>
                    </a:cubicBezTo>
                    <a:cubicBezTo>
                      <a:pt x="19089" y="28093"/>
                      <a:pt x="19449" y="28093"/>
                      <a:pt x="21610" y="28093"/>
                    </a:cubicBezTo>
                    <a:lnTo>
                      <a:pt x="31694" y="28093"/>
                    </a:lnTo>
                    <a:cubicBezTo>
                      <a:pt x="31694" y="28093"/>
                      <a:pt x="52224" y="28093"/>
                      <a:pt x="52224" y="28093"/>
                    </a:cubicBezTo>
                    <a:cubicBezTo>
                      <a:pt x="65910" y="28093"/>
                      <a:pt x="79236" y="28093"/>
                      <a:pt x="93282" y="28093"/>
                    </a:cubicBezTo>
                    <a:lnTo>
                      <a:pt x="114172" y="27372"/>
                    </a:lnTo>
                    <a:lnTo>
                      <a:pt x="124616" y="27372"/>
                    </a:lnTo>
                    <a:cubicBezTo>
                      <a:pt x="128218" y="27012"/>
                      <a:pt x="131459" y="27012"/>
                      <a:pt x="135061" y="26652"/>
                    </a:cubicBezTo>
                    <a:cubicBezTo>
                      <a:pt x="190886" y="23411"/>
                      <a:pt x="246711" y="14407"/>
                      <a:pt x="300736" y="0"/>
                    </a:cubicBezTo>
                    <a:cubicBezTo>
                      <a:pt x="253915" y="12246"/>
                      <a:pt x="208174" y="20529"/>
                      <a:pt x="155230" y="24851"/>
                    </a:cubicBezTo>
                    <a:cubicBezTo>
                      <a:pt x="148747" y="25211"/>
                      <a:pt x="141904" y="25932"/>
                      <a:pt x="135061" y="26292"/>
                    </a:cubicBezTo>
                    <a:cubicBezTo>
                      <a:pt x="128218" y="27012"/>
                      <a:pt x="121375" y="26652"/>
                      <a:pt x="114172" y="27012"/>
                    </a:cubicBezTo>
                    <a:cubicBezTo>
                      <a:pt x="106968" y="27012"/>
                      <a:pt x="99765" y="27372"/>
                      <a:pt x="92202" y="27733"/>
                    </a:cubicBezTo>
                    <a:cubicBezTo>
                      <a:pt x="84638" y="27733"/>
                      <a:pt x="77435" y="27733"/>
                      <a:pt x="69872" y="27733"/>
                    </a:cubicBezTo>
                    <a:cubicBezTo>
                      <a:pt x="54745" y="27733"/>
                      <a:pt x="38898" y="27733"/>
                      <a:pt x="22330" y="27733"/>
                    </a:cubicBezTo>
                    <a:lnTo>
                      <a:pt x="19449" y="27733"/>
                    </a:lnTo>
                    <a:cubicBezTo>
                      <a:pt x="19089" y="27733"/>
                      <a:pt x="18368" y="27733"/>
                      <a:pt x="18008" y="27733"/>
                    </a:cubicBezTo>
                    <a:cubicBezTo>
                      <a:pt x="16928" y="27733"/>
                      <a:pt x="15847" y="27733"/>
                      <a:pt x="14767" y="28093"/>
                    </a:cubicBezTo>
                    <a:cubicBezTo>
                      <a:pt x="12606" y="28453"/>
                      <a:pt x="10805" y="29533"/>
                      <a:pt x="9004" y="30614"/>
                    </a:cubicBezTo>
                    <a:cubicBezTo>
                      <a:pt x="5402" y="32775"/>
                      <a:pt x="2161" y="36377"/>
                      <a:pt x="360" y="40338"/>
                    </a:cubicBezTo>
                    <a:close/>
                  </a:path>
                </a:pathLst>
              </a:custGeom>
              <a:solidFill>
                <a:schemeClr val="accent2"/>
              </a:solidFill>
              <a:ln w="0" cap="flat">
                <a:noFill/>
                <a:prstDash val="solid"/>
                <a:miter/>
              </a:ln>
            </p:spPr>
            <p:txBody>
              <a:bodyPr rtlCol="0" anchor="ctr"/>
              <a:lstStyle/>
              <a:p>
                <a:endParaRPr lang="en-US" sz="744"/>
              </a:p>
            </p:txBody>
          </p:sp>
          <p:sp>
            <p:nvSpPr>
              <p:cNvPr id="3509" name="Freeform: Shape 3508">
                <a:extLst>
                  <a:ext uri="{FF2B5EF4-FFF2-40B4-BE49-F238E27FC236}">
                    <a16:creationId xmlns:a16="http://schemas.microsoft.com/office/drawing/2014/main" id="{7377144D-7745-791F-1636-3F0268F5FE8F}"/>
                  </a:ext>
                </a:extLst>
              </p:cNvPr>
              <p:cNvSpPr/>
              <p:nvPr/>
            </p:nvSpPr>
            <p:spPr>
              <a:xfrm>
                <a:off x="10710165" y="2913091"/>
                <a:ext cx="254995" cy="4321"/>
              </a:xfrm>
              <a:custGeom>
                <a:avLst/>
                <a:gdLst>
                  <a:gd name="connsiteX0" fmla="*/ 38177 w 254995"/>
                  <a:gd name="connsiteY0" fmla="*/ 3962 h 4321"/>
                  <a:gd name="connsiteX1" fmla="*/ 145866 w 254995"/>
                  <a:gd name="connsiteY1" fmla="*/ 1801 h 4321"/>
                  <a:gd name="connsiteX2" fmla="*/ 195568 w 254995"/>
                  <a:gd name="connsiteY2" fmla="*/ 720 h 4321"/>
                  <a:gd name="connsiteX3" fmla="*/ 223301 w 254995"/>
                  <a:gd name="connsiteY3" fmla="*/ 360 h 4321"/>
                  <a:gd name="connsiteX4" fmla="*/ 254995 w 254995"/>
                  <a:gd name="connsiteY4" fmla="*/ 360 h 4321"/>
                  <a:gd name="connsiteX5" fmla="*/ 243830 w 254995"/>
                  <a:gd name="connsiteY5" fmla="*/ 0 h 4321"/>
                  <a:gd name="connsiteX6" fmla="*/ 233385 w 254995"/>
                  <a:gd name="connsiteY6" fmla="*/ 0 h 4321"/>
                  <a:gd name="connsiteX7" fmla="*/ 213936 w 254995"/>
                  <a:gd name="connsiteY7" fmla="*/ 0 h 4321"/>
                  <a:gd name="connsiteX8" fmla="*/ 179001 w 254995"/>
                  <a:gd name="connsiteY8" fmla="*/ 0 h 4321"/>
                  <a:gd name="connsiteX9" fmla="*/ 120294 w 254995"/>
                  <a:gd name="connsiteY9" fmla="*/ 1080 h 4321"/>
                  <a:gd name="connsiteX10" fmla="*/ 0 w 254995"/>
                  <a:gd name="connsiteY10" fmla="*/ 1801 h 4321"/>
                  <a:gd name="connsiteX11" fmla="*/ 37817 w 254995"/>
                  <a:gd name="connsiteY11" fmla="*/ 4322 h 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4995" h="4321">
                    <a:moveTo>
                      <a:pt x="38177" y="3962"/>
                    </a:moveTo>
                    <a:cubicBezTo>
                      <a:pt x="82117" y="3241"/>
                      <a:pt x="113811" y="2521"/>
                      <a:pt x="145866" y="1801"/>
                    </a:cubicBezTo>
                    <a:cubicBezTo>
                      <a:pt x="161713" y="1801"/>
                      <a:pt x="177920" y="1080"/>
                      <a:pt x="195568" y="720"/>
                    </a:cubicBezTo>
                    <a:cubicBezTo>
                      <a:pt x="204572" y="720"/>
                      <a:pt x="213576" y="720"/>
                      <a:pt x="223301" y="360"/>
                    </a:cubicBezTo>
                    <a:cubicBezTo>
                      <a:pt x="233025" y="360"/>
                      <a:pt x="243470" y="0"/>
                      <a:pt x="254995" y="360"/>
                    </a:cubicBezTo>
                    <a:cubicBezTo>
                      <a:pt x="251393" y="360"/>
                      <a:pt x="247431" y="360"/>
                      <a:pt x="243830" y="0"/>
                    </a:cubicBezTo>
                    <a:cubicBezTo>
                      <a:pt x="240228" y="0"/>
                      <a:pt x="236987" y="0"/>
                      <a:pt x="233385" y="0"/>
                    </a:cubicBezTo>
                    <a:cubicBezTo>
                      <a:pt x="226542" y="0"/>
                      <a:pt x="220059" y="0"/>
                      <a:pt x="213936" y="0"/>
                    </a:cubicBezTo>
                    <a:cubicBezTo>
                      <a:pt x="201331" y="0"/>
                      <a:pt x="189805" y="0"/>
                      <a:pt x="179001" y="0"/>
                    </a:cubicBezTo>
                    <a:cubicBezTo>
                      <a:pt x="157391" y="0"/>
                      <a:pt x="138302" y="720"/>
                      <a:pt x="120294" y="1080"/>
                    </a:cubicBezTo>
                    <a:cubicBezTo>
                      <a:pt x="83558" y="2161"/>
                      <a:pt x="49342" y="2881"/>
                      <a:pt x="0" y="1801"/>
                    </a:cubicBezTo>
                    <a:lnTo>
                      <a:pt x="37817" y="4322"/>
                    </a:lnTo>
                    <a:close/>
                  </a:path>
                </a:pathLst>
              </a:custGeom>
              <a:solidFill>
                <a:schemeClr val="accent2"/>
              </a:solidFill>
              <a:ln w="0" cap="flat">
                <a:noFill/>
                <a:prstDash val="solid"/>
                <a:miter/>
              </a:ln>
            </p:spPr>
            <p:txBody>
              <a:bodyPr rtlCol="0" anchor="ctr"/>
              <a:lstStyle/>
              <a:p>
                <a:endParaRPr lang="en-US" sz="744"/>
              </a:p>
            </p:txBody>
          </p:sp>
          <p:sp>
            <p:nvSpPr>
              <p:cNvPr id="3510" name="Freeform: Shape 3509">
                <a:extLst>
                  <a:ext uri="{FF2B5EF4-FFF2-40B4-BE49-F238E27FC236}">
                    <a16:creationId xmlns:a16="http://schemas.microsoft.com/office/drawing/2014/main" id="{038E4D5A-F3EA-4AE8-C8B4-E9A13A4A15D4}"/>
                  </a:ext>
                </a:extLst>
              </p:cNvPr>
              <p:cNvSpPr/>
              <p:nvPr/>
            </p:nvSpPr>
            <p:spPr>
              <a:xfrm>
                <a:off x="10722823" y="2907689"/>
                <a:ext cx="82785" cy="4321"/>
              </a:xfrm>
              <a:custGeom>
                <a:avLst/>
                <a:gdLst>
                  <a:gd name="connsiteX0" fmla="*/ 56493 w 82785"/>
                  <a:gd name="connsiteY0" fmla="*/ 0 h 4321"/>
                  <a:gd name="connsiteX1" fmla="*/ 1389 w 82785"/>
                  <a:gd name="connsiteY1" fmla="*/ 4322 h 4321"/>
                  <a:gd name="connsiteX2" fmla="*/ 82785 w 82785"/>
                  <a:gd name="connsiteY2" fmla="*/ 2521 h 4321"/>
                  <a:gd name="connsiteX3" fmla="*/ 56493 w 82785"/>
                  <a:gd name="connsiteY3" fmla="*/ 360 h 4321"/>
                </a:gdLst>
                <a:ahLst/>
                <a:cxnLst>
                  <a:cxn ang="0">
                    <a:pos x="connsiteX0" y="connsiteY0"/>
                  </a:cxn>
                  <a:cxn ang="0">
                    <a:pos x="connsiteX1" y="connsiteY1"/>
                  </a:cxn>
                  <a:cxn ang="0">
                    <a:pos x="connsiteX2" y="connsiteY2"/>
                  </a:cxn>
                  <a:cxn ang="0">
                    <a:pos x="connsiteX3" y="connsiteY3"/>
                  </a:cxn>
                </a:cxnLst>
                <a:rect l="l" t="t" r="r" b="b"/>
                <a:pathLst>
                  <a:path w="82785" h="4321">
                    <a:moveTo>
                      <a:pt x="56493" y="0"/>
                    </a:moveTo>
                    <a:cubicBezTo>
                      <a:pt x="70900" y="2161"/>
                      <a:pt x="-11577" y="2521"/>
                      <a:pt x="1389" y="4322"/>
                    </a:cubicBezTo>
                    <a:cubicBezTo>
                      <a:pt x="60815" y="3962"/>
                      <a:pt x="29121" y="2161"/>
                      <a:pt x="82785" y="2521"/>
                    </a:cubicBezTo>
                    <a:lnTo>
                      <a:pt x="56493" y="360"/>
                    </a:lnTo>
                    <a:close/>
                  </a:path>
                </a:pathLst>
              </a:custGeom>
              <a:solidFill>
                <a:schemeClr val="accent2"/>
              </a:solidFill>
              <a:ln w="0" cap="flat">
                <a:noFill/>
                <a:prstDash val="solid"/>
                <a:miter/>
              </a:ln>
            </p:spPr>
            <p:txBody>
              <a:bodyPr rtlCol="0" anchor="ctr"/>
              <a:lstStyle/>
              <a:p>
                <a:endParaRPr lang="en-US" sz="744"/>
              </a:p>
            </p:txBody>
          </p:sp>
          <p:sp>
            <p:nvSpPr>
              <p:cNvPr id="3511" name="Freeform: Shape 3510">
                <a:extLst>
                  <a:ext uri="{FF2B5EF4-FFF2-40B4-BE49-F238E27FC236}">
                    <a16:creationId xmlns:a16="http://schemas.microsoft.com/office/drawing/2014/main" id="{5107BADA-18F9-3266-FD58-5599D4596403}"/>
                  </a:ext>
                </a:extLst>
              </p:cNvPr>
              <p:cNvSpPr/>
              <p:nvPr/>
            </p:nvSpPr>
            <p:spPr>
              <a:xfrm>
                <a:off x="11145962" y="2968196"/>
                <a:ext cx="25571" cy="5402"/>
              </a:xfrm>
              <a:custGeom>
                <a:avLst/>
                <a:gdLst>
                  <a:gd name="connsiteX0" fmla="*/ 25571 w 25571"/>
                  <a:gd name="connsiteY0" fmla="*/ 5402 h 5402"/>
                  <a:gd name="connsiteX1" fmla="*/ 12966 w 25571"/>
                  <a:gd name="connsiteY1" fmla="*/ 2521 h 5402"/>
                  <a:gd name="connsiteX2" fmla="*/ 0 w 25571"/>
                  <a:gd name="connsiteY2" fmla="*/ 0 h 5402"/>
                  <a:gd name="connsiteX3" fmla="*/ 10445 w 25571"/>
                  <a:gd name="connsiteY3" fmla="*/ 2161 h 5402"/>
                  <a:gd name="connsiteX4" fmla="*/ 20529 w 25571"/>
                  <a:gd name="connsiteY4" fmla="*/ 4682 h 5402"/>
                  <a:gd name="connsiteX5" fmla="*/ 25571 w 25571"/>
                  <a:gd name="connsiteY5" fmla="*/ 5402 h 5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571" h="5402">
                    <a:moveTo>
                      <a:pt x="25571" y="5402"/>
                    </a:moveTo>
                    <a:lnTo>
                      <a:pt x="12966" y="2521"/>
                    </a:lnTo>
                    <a:cubicBezTo>
                      <a:pt x="8644" y="1441"/>
                      <a:pt x="4322" y="720"/>
                      <a:pt x="0" y="0"/>
                    </a:cubicBezTo>
                    <a:lnTo>
                      <a:pt x="10445" y="2161"/>
                    </a:lnTo>
                    <a:lnTo>
                      <a:pt x="20529" y="4682"/>
                    </a:lnTo>
                    <a:lnTo>
                      <a:pt x="25571" y="5402"/>
                    </a:lnTo>
                    <a:close/>
                  </a:path>
                </a:pathLst>
              </a:custGeom>
              <a:solidFill>
                <a:schemeClr val="accent2"/>
              </a:solidFill>
              <a:ln w="0" cap="flat">
                <a:noFill/>
                <a:prstDash val="solid"/>
                <a:miter/>
              </a:ln>
            </p:spPr>
            <p:txBody>
              <a:bodyPr rtlCol="0" anchor="ctr"/>
              <a:lstStyle/>
              <a:p>
                <a:endParaRPr lang="en-US" sz="744"/>
              </a:p>
            </p:txBody>
          </p:sp>
          <p:sp>
            <p:nvSpPr>
              <p:cNvPr id="3512" name="Freeform: Shape 3511">
                <a:extLst>
                  <a:ext uri="{FF2B5EF4-FFF2-40B4-BE49-F238E27FC236}">
                    <a16:creationId xmlns:a16="http://schemas.microsoft.com/office/drawing/2014/main" id="{E361B6B4-5915-572C-8846-521D9AAA44D7}"/>
                  </a:ext>
                </a:extLst>
              </p:cNvPr>
              <p:cNvSpPr/>
              <p:nvPr/>
            </p:nvSpPr>
            <p:spPr>
              <a:xfrm>
                <a:off x="10343880" y="2908409"/>
                <a:ext cx="44299" cy="1080"/>
              </a:xfrm>
              <a:custGeom>
                <a:avLst/>
                <a:gdLst>
                  <a:gd name="connsiteX0" fmla="*/ 34576 w 44299"/>
                  <a:gd name="connsiteY0" fmla="*/ 1080 h 1080"/>
                  <a:gd name="connsiteX1" fmla="*/ 44300 w 44299"/>
                  <a:gd name="connsiteY1" fmla="*/ 720 h 1080"/>
                  <a:gd name="connsiteX2" fmla="*/ 0 w 44299"/>
                  <a:gd name="connsiteY2" fmla="*/ 0 h 1080"/>
                  <a:gd name="connsiteX3" fmla="*/ 34576 w 44299"/>
                  <a:gd name="connsiteY3" fmla="*/ 1080 h 1080"/>
                </a:gdLst>
                <a:ahLst/>
                <a:cxnLst>
                  <a:cxn ang="0">
                    <a:pos x="connsiteX0" y="connsiteY0"/>
                  </a:cxn>
                  <a:cxn ang="0">
                    <a:pos x="connsiteX1" y="connsiteY1"/>
                  </a:cxn>
                  <a:cxn ang="0">
                    <a:pos x="connsiteX2" y="connsiteY2"/>
                  </a:cxn>
                  <a:cxn ang="0">
                    <a:pos x="connsiteX3" y="connsiteY3"/>
                  </a:cxn>
                </a:cxnLst>
                <a:rect l="l" t="t" r="r" b="b"/>
                <a:pathLst>
                  <a:path w="44299" h="1080">
                    <a:moveTo>
                      <a:pt x="34576" y="1080"/>
                    </a:moveTo>
                    <a:lnTo>
                      <a:pt x="44300" y="720"/>
                    </a:lnTo>
                    <a:lnTo>
                      <a:pt x="0" y="0"/>
                    </a:lnTo>
                    <a:lnTo>
                      <a:pt x="34576" y="1080"/>
                    </a:lnTo>
                    <a:close/>
                  </a:path>
                </a:pathLst>
              </a:custGeom>
              <a:solidFill>
                <a:schemeClr val="accent2"/>
              </a:solidFill>
              <a:ln w="0" cap="flat">
                <a:noFill/>
                <a:prstDash val="solid"/>
                <a:miter/>
              </a:ln>
            </p:spPr>
            <p:txBody>
              <a:bodyPr rtlCol="0" anchor="ctr"/>
              <a:lstStyle/>
              <a:p>
                <a:endParaRPr lang="en-US" sz="744"/>
              </a:p>
            </p:txBody>
          </p:sp>
          <p:sp>
            <p:nvSpPr>
              <p:cNvPr id="3513" name="Freeform: Shape 3512">
                <a:extLst>
                  <a:ext uri="{FF2B5EF4-FFF2-40B4-BE49-F238E27FC236}">
                    <a16:creationId xmlns:a16="http://schemas.microsoft.com/office/drawing/2014/main" id="{F0E6A903-F216-EA59-945B-A115F5400537}"/>
                  </a:ext>
                </a:extLst>
              </p:cNvPr>
              <p:cNvSpPr/>
              <p:nvPr/>
            </p:nvSpPr>
            <p:spPr>
              <a:xfrm>
                <a:off x="10388180" y="2908409"/>
                <a:ext cx="9724" cy="160"/>
              </a:xfrm>
              <a:custGeom>
                <a:avLst/>
                <a:gdLst>
                  <a:gd name="connsiteX0" fmla="*/ 9724 w 9724"/>
                  <a:gd name="connsiteY0" fmla="*/ 0 h 160"/>
                  <a:gd name="connsiteX1" fmla="*/ 0 w 9724"/>
                  <a:gd name="connsiteY1" fmla="*/ 0 h 160"/>
                  <a:gd name="connsiteX2" fmla="*/ 9724 w 9724"/>
                  <a:gd name="connsiteY2" fmla="*/ 0 h 160"/>
                </a:gdLst>
                <a:ahLst/>
                <a:cxnLst>
                  <a:cxn ang="0">
                    <a:pos x="connsiteX0" y="connsiteY0"/>
                  </a:cxn>
                  <a:cxn ang="0">
                    <a:pos x="connsiteX1" y="connsiteY1"/>
                  </a:cxn>
                  <a:cxn ang="0">
                    <a:pos x="connsiteX2" y="connsiteY2"/>
                  </a:cxn>
                </a:cxnLst>
                <a:rect l="l" t="t" r="r" b="b"/>
                <a:pathLst>
                  <a:path w="9724" h="160">
                    <a:moveTo>
                      <a:pt x="9724" y="0"/>
                    </a:moveTo>
                    <a:lnTo>
                      <a:pt x="0" y="0"/>
                    </a:lnTo>
                    <a:cubicBezTo>
                      <a:pt x="0" y="360"/>
                      <a:pt x="9724" y="0"/>
                      <a:pt x="9724" y="0"/>
                    </a:cubicBezTo>
                    <a:close/>
                  </a:path>
                </a:pathLst>
              </a:custGeom>
              <a:solidFill>
                <a:schemeClr val="accent2"/>
              </a:solidFill>
              <a:ln w="0" cap="flat">
                <a:noFill/>
                <a:prstDash val="solid"/>
                <a:miter/>
              </a:ln>
            </p:spPr>
            <p:txBody>
              <a:bodyPr rtlCol="0" anchor="ctr"/>
              <a:lstStyle/>
              <a:p>
                <a:endParaRPr lang="en-US" sz="744"/>
              </a:p>
            </p:txBody>
          </p:sp>
          <p:sp>
            <p:nvSpPr>
              <p:cNvPr id="3514" name="Freeform: Shape 3513">
                <a:extLst>
                  <a:ext uri="{FF2B5EF4-FFF2-40B4-BE49-F238E27FC236}">
                    <a16:creationId xmlns:a16="http://schemas.microsoft.com/office/drawing/2014/main" id="{BB63CE29-A305-DF18-19E5-D891120A7A2F}"/>
                  </a:ext>
                </a:extLst>
              </p:cNvPr>
              <p:cNvSpPr/>
              <p:nvPr/>
            </p:nvSpPr>
            <p:spPr>
              <a:xfrm>
                <a:off x="11137678" y="2969997"/>
                <a:ext cx="56185" cy="14406"/>
              </a:xfrm>
              <a:custGeom>
                <a:avLst/>
                <a:gdLst>
                  <a:gd name="connsiteX0" fmla="*/ 0 w 56185"/>
                  <a:gd name="connsiteY0" fmla="*/ 0 h 14406"/>
                  <a:gd name="connsiteX1" fmla="*/ 18728 w 56185"/>
                  <a:gd name="connsiteY1" fmla="*/ 4682 h 14406"/>
                  <a:gd name="connsiteX2" fmla="*/ 37457 w 56185"/>
                  <a:gd name="connsiteY2" fmla="*/ 10085 h 14406"/>
                  <a:gd name="connsiteX3" fmla="*/ 56185 w 56185"/>
                  <a:gd name="connsiteY3" fmla="*/ 14407 h 14406"/>
                  <a:gd name="connsiteX4" fmla="*/ 0 w 56185"/>
                  <a:gd name="connsiteY4" fmla="*/ 0 h 144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185" h="14406">
                    <a:moveTo>
                      <a:pt x="0" y="0"/>
                    </a:moveTo>
                    <a:cubicBezTo>
                      <a:pt x="6123" y="1441"/>
                      <a:pt x="12606" y="2881"/>
                      <a:pt x="18728" y="4682"/>
                    </a:cubicBezTo>
                    <a:lnTo>
                      <a:pt x="37457" y="10085"/>
                    </a:lnTo>
                    <a:lnTo>
                      <a:pt x="56185" y="14407"/>
                    </a:lnTo>
                    <a:cubicBezTo>
                      <a:pt x="37457" y="9364"/>
                      <a:pt x="19089" y="3602"/>
                      <a:pt x="0" y="0"/>
                    </a:cubicBezTo>
                    <a:close/>
                  </a:path>
                </a:pathLst>
              </a:custGeom>
              <a:solidFill>
                <a:schemeClr val="accent2"/>
              </a:solidFill>
              <a:ln w="0" cap="flat">
                <a:noFill/>
                <a:prstDash val="solid"/>
                <a:miter/>
              </a:ln>
            </p:spPr>
            <p:txBody>
              <a:bodyPr rtlCol="0" anchor="ctr"/>
              <a:lstStyle/>
              <a:p>
                <a:endParaRPr lang="en-US" sz="744"/>
              </a:p>
            </p:txBody>
          </p:sp>
          <p:sp>
            <p:nvSpPr>
              <p:cNvPr id="3515" name="Freeform: Shape 3514">
                <a:extLst>
                  <a:ext uri="{FF2B5EF4-FFF2-40B4-BE49-F238E27FC236}">
                    <a16:creationId xmlns:a16="http://schemas.microsoft.com/office/drawing/2014/main" id="{C2AE23AD-6939-BABE-6CB8-0F5E25257762}"/>
                  </a:ext>
                </a:extLst>
              </p:cNvPr>
              <p:cNvSpPr/>
              <p:nvPr/>
            </p:nvSpPr>
            <p:spPr>
              <a:xfrm>
                <a:off x="10788985" y="2935961"/>
                <a:ext cx="40393" cy="900"/>
              </a:xfrm>
              <a:custGeom>
                <a:avLst/>
                <a:gdLst>
                  <a:gd name="connsiteX0" fmla="*/ 4737 w 40393"/>
                  <a:gd name="connsiteY0" fmla="*/ 900 h 900"/>
                  <a:gd name="connsiteX1" fmla="*/ 40394 w 40393"/>
                  <a:gd name="connsiteY1" fmla="*/ 180 h 900"/>
                  <a:gd name="connsiteX2" fmla="*/ 4737 w 40393"/>
                  <a:gd name="connsiteY2" fmla="*/ 900 h 900"/>
                </a:gdLst>
                <a:ahLst/>
                <a:cxnLst>
                  <a:cxn ang="0">
                    <a:pos x="connsiteX0" y="connsiteY0"/>
                  </a:cxn>
                  <a:cxn ang="0">
                    <a:pos x="connsiteX1" y="connsiteY1"/>
                  </a:cxn>
                  <a:cxn ang="0">
                    <a:pos x="connsiteX2" y="connsiteY2"/>
                  </a:cxn>
                </a:cxnLst>
                <a:rect l="l" t="t" r="r" b="b"/>
                <a:pathLst>
                  <a:path w="40393" h="900">
                    <a:moveTo>
                      <a:pt x="4737" y="900"/>
                    </a:moveTo>
                    <a:lnTo>
                      <a:pt x="40394" y="180"/>
                    </a:lnTo>
                    <a:cubicBezTo>
                      <a:pt x="33190" y="180"/>
                      <a:pt x="-15071" y="-540"/>
                      <a:pt x="4737" y="900"/>
                    </a:cubicBezTo>
                    <a:close/>
                  </a:path>
                </a:pathLst>
              </a:custGeom>
              <a:solidFill>
                <a:schemeClr val="accent2"/>
              </a:solidFill>
              <a:ln w="0" cap="flat">
                <a:noFill/>
                <a:prstDash val="solid"/>
                <a:miter/>
              </a:ln>
            </p:spPr>
            <p:txBody>
              <a:bodyPr rtlCol="0" anchor="ctr"/>
              <a:lstStyle/>
              <a:p>
                <a:endParaRPr lang="en-US" sz="744"/>
              </a:p>
            </p:txBody>
          </p:sp>
          <p:sp>
            <p:nvSpPr>
              <p:cNvPr id="3516" name="Freeform: Shape 3515">
                <a:extLst>
                  <a:ext uri="{FF2B5EF4-FFF2-40B4-BE49-F238E27FC236}">
                    <a16:creationId xmlns:a16="http://schemas.microsoft.com/office/drawing/2014/main" id="{81817146-81FF-09CA-88C4-A4D4FC91CEE8}"/>
                  </a:ext>
                </a:extLst>
              </p:cNvPr>
              <p:cNvSpPr/>
              <p:nvPr/>
            </p:nvSpPr>
            <p:spPr>
              <a:xfrm>
                <a:off x="10065475" y="2908409"/>
                <a:ext cx="47541" cy="1080"/>
              </a:xfrm>
              <a:custGeom>
                <a:avLst/>
                <a:gdLst>
                  <a:gd name="connsiteX0" fmla="*/ 43220 w 47541"/>
                  <a:gd name="connsiteY0" fmla="*/ 0 h 1080"/>
                  <a:gd name="connsiteX1" fmla="*/ 0 w 47541"/>
                  <a:gd name="connsiteY1" fmla="*/ 1080 h 1080"/>
                  <a:gd name="connsiteX2" fmla="*/ 4682 w 47541"/>
                  <a:gd name="connsiteY2" fmla="*/ 1080 h 1080"/>
                  <a:gd name="connsiteX3" fmla="*/ 47541 w 47541"/>
                  <a:gd name="connsiteY3" fmla="*/ 360 h 1080"/>
                  <a:gd name="connsiteX4" fmla="*/ 43220 w 47541"/>
                  <a:gd name="connsiteY4" fmla="*/ 0 h 10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541" h="1080">
                    <a:moveTo>
                      <a:pt x="43220" y="0"/>
                    </a:moveTo>
                    <a:lnTo>
                      <a:pt x="0" y="1080"/>
                    </a:lnTo>
                    <a:lnTo>
                      <a:pt x="4682" y="1080"/>
                    </a:lnTo>
                    <a:lnTo>
                      <a:pt x="47541" y="360"/>
                    </a:lnTo>
                    <a:lnTo>
                      <a:pt x="43220" y="0"/>
                    </a:lnTo>
                    <a:close/>
                  </a:path>
                </a:pathLst>
              </a:custGeom>
              <a:solidFill>
                <a:schemeClr val="accent2"/>
              </a:solidFill>
              <a:ln w="0" cap="flat">
                <a:noFill/>
                <a:prstDash val="solid"/>
                <a:miter/>
              </a:ln>
            </p:spPr>
            <p:txBody>
              <a:bodyPr rtlCol="0" anchor="ctr"/>
              <a:lstStyle/>
              <a:p>
                <a:endParaRPr lang="en-US" sz="744"/>
              </a:p>
            </p:txBody>
          </p:sp>
          <p:sp>
            <p:nvSpPr>
              <p:cNvPr id="3517" name="Freeform: Shape 3516">
                <a:extLst>
                  <a:ext uri="{FF2B5EF4-FFF2-40B4-BE49-F238E27FC236}">
                    <a16:creationId xmlns:a16="http://schemas.microsoft.com/office/drawing/2014/main" id="{B472A7F5-9323-62F9-A8F4-5B5700B7A567}"/>
                  </a:ext>
                </a:extLst>
              </p:cNvPr>
              <p:cNvSpPr/>
              <p:nvPr/>
            </p:nvSpPr>
            <p:spPr>
              <a:xfrm>
                <a:off x="10480572" y="2942985"/>
                <a:ext cx="44388" cy="1800"/>
              </a:xfrm>
              <a:custGeom>
                <a:avLst/>
                <a:gdLst>
                  <a:gd name="connsiteX0" fmla="*/ 35466 w 44388"/>
                  <a:gd name="connsiteY0" fmla="*/ 0 h 1800"/>
                  <a:gd name="connsiteX1" fmla="*/ 14936 w 44388"/>
                  <a:gd name="connsiteY1" fmla="*/ 1801 h 1800"/>
                  <a:gd name="connsiteX2" fmla="*/ 35466 w 44388"/>
                  <a:gd name="connsiteY2" fmla="*/ 0 h 1800"/>
                </a:gdLst>
                <a:ahLst/>
                <a:cxnLst>
                  <a:cxn ang="0">
                    <a:pos x="connsiteX0" y="connsiteY0"/>
                  </a:cxn>
                  <a:cxn ang="0">
                    <a:pos x="connsiteX1" y="connsiteY1"/>
                  </a:cxn>
                  <a:cxn ang="0">
                    <a:pos x="connsiteX2" y="connsiteY2"/>
                  </a:cxn>
                </a:cxnLst>
                <a:rect l="l" t="t" r="r" b="b"/>
                <a:pathLst>
                  <a:path w="44388" h="1800">
                    <a:moveTo>
                      <a:pt x="35466" y="0"/>
                    </a:moveTo>
                    <a:cubicBezTo>
                      <a:pt x="59957" y="1801"/>
                      <a:pt x="-35486" y="360"/>
                      <a:pt x="14936" y="1801"/>
                    </a:cubicBezTo>
                    <a:cubicBezTo>
                      <a:pt x="59957" y="1801"/>
                      <a:pt x="41588" y="720"/>
                      <a:pt x="35466" y="0"/>
                    </a:cubicBezTo>
                    <a:close/>
                  </a:path>
                </a:pathLst>
              </a:custGeom>
              <a:solidFill>
                <a:schemeClr val="accent2"/>
              </a:solidFill>
              <a:ln w="0" cap="flat">
                <a:noFill/>
                <a:prstDash val="solid"/>
                <a:miter/>
              </a:ln>
            </p:spPr>
            <p:txBody>
              <a:bodyPr rtlCol="0" anchor="ctr"/>
              <a:lstStyle/>
              <a:p>
                <a:endParaRPr lang="en-US" sz="744"/>
              </a:p>
            </p:txBody>
          </p:sp>
          <p:sp>
            <p:nvSpPr>
              <p:cNvPr id="3518" name="Freeform: Shape 3517">
                <a:extLst>
                  <a:ext uri="{FF2B5EF4-FFF2-40B4-BE49-F238E27FC236}">
                    <a16:creationId xmlns:a16="http://schemas.microsoft.com/office/drawing/2014/main" id="{DD571F42-AF76-391A-03EE-251AF8739992}"/>
                  </a:ext>
                </a:extLst>
              </p:cNvPr>
              <p:cNvSpPr/>
              <p:nvPr/>
            </p:nvSpPr>
            <p:spPr>
              <a:xfrm>
                <a:off x="9977235" y="2931459"/>
                <a:ext cx="18008" cy="3601"/>
              </a:xfrm>
              <a:custGeom>
                <a:avLst/>
                <a:gdLst>
                  <a:gd name="connsiteX0" fmla="*/ 18008 w 18008"/>
                  <a:gd name="connsiteY0" fmla="*/ 0 h 3601"/>
                  <a:gd name="connsiteX1" fmla="*/ 0 w 18008"/>
                  <a:gd name="connsiteY1" fmla="*/ 0 h 3601"/>
                  <a:gd name="connsiteX2" fmla="*/ 18008 w 18008"/>
                  <a:gd name="connsiteY2" fmla="*/ 0 h 3601"/>
                </a:gdLst>
                <a:ahLst/>
                <a:cxnLst>
                  <a:cxn ang="0">
                    <a:pos x="connsiteX0" y="connsiteY0"/>
                  </a:cxn>
                  <a:cxn ang="0">
                    <a:pos x="connsiteX1" y="connsiteY1"/>
                  </a:cxn>
                  <a:cxn ang="0">
                    <a:pos x="connsiteX2" y="connsiteY2"/>
                  </a:cxn>
                </a:cxnLst>
                <a:rect l="l" t="t" r="r" b="b"/>
                <a:pathLst>
                  <a:path w="18008" h="3601">
                    <a:moveTo>
                      <a:pt x="18008" y="0"/>
                    </a:moveTo>
                    <a:cubicBezTo>
                      <a:pt x="12245" y="0"/>
                      <a:pt x="6123" y="0"/>
                      <a:pt x="0" y="0"/>
                    </a:cubicBezTo>
                    <a:cubicBezTo>
                      <a:pt x="7203" y="0"/>
                      <a:pt x="12966" y="0"/>
                      <a:pt x="18008" y="0"/>
                    </a:cubicBezTo>
                    <a:close/>
                  </a:path>
                </a:pathLst>
              </a:custGeom>
              <a:solidFill>
                <a:schemeClr val="accent2"/>
              </a:solidFill>
              <a:ln w="0" cap="flat">
                <a:noFill/>
                <a:prstDash val="solid"/>
                <a:miter/>
              </a:ln>
            </p:spPr>
            <p:txBody>
              <a:bodyPr rtlCol="0" anchor="ctr"/>
              <a:lstStyle/>
              <a:p>
                <a:endParaRPr lang="en-US" sz="744"/>
              </a:p>
            </p:txBody>
          </p:sp>
          <p:sp>
            <p:nvSpPr>
              <p:cNvPr id="3519" name="Freeform: Shape 3518">
                <a:extLst>
                  <a:ext uri="{FF2B5EF4-FFF2-40B4-BE49-F238E27FC236}">
                    <a16:creationId xmlns:a16="http://schemas.microsoft.com/office/drawing/2014/main" id="{ED266DBE-DE80-DB1B-B07A-F0953781ADDC}"/>
                  </a:ext>
                </a:extLst>
              </p:cNvPr>
              <p:cNvSpPr/>
              <p:nvPr/>
            </p:nvSpPr>
            <p:spPr>
              <a:xfrm>
                <a:off x="9995243" y="2931043"/>
                <a:ext cx="50422" cy="736"/>
              </a:xfrm>
              <a:custGeom>
                <a:avLst/>
                <a:gdLst>
                  <a:gd name="connsiteX0" fmla="*/ 0 w 50422"/>
                  <a:gd name="connsiteY0" fmla="*/ 416 h 736"/>
                  <a:gd name="connsiteX1" fmla="*/ 50423 w 50422"/>
                  <a:gd name="connsiteY1" fmla="*/ 416 h 736"/>
                  <a:gd name="connsiteX2" fmla="*/ 0 w 50422"/>
                  <a:gd name="connsiteY2" fmla="*/ 416 h 736"/>
                </a:gdLst>
                <a:ahLst/>
                <a:cxnLst>
                  <a:cxn ang="0">
                    <a:pos x="connsiteX0" y="connsiteY0"/>
                  </a:cxn>
                  <a:cxn ang="0">
                    <a:pos x="connsiteX1" y="connsiteY1"/>
                  </a:cxn>
                  <a:cxn ang="0">
                    <a:pos x="connsiteX2" y="connsiteY2"/>
                  </a:cxn>
                </a:cxnLst>
                <a:rect l="l" t="t" r="r" b="b"/>
                <a:pathLst>
                  <a:path w="50422" h="736">
                    <a:moveTo>
                      <a:pt x="0" y="416"/>
                    </a:moveTo>
                    <a:cubicBezTo>
                      <a:pt x="18728" y="416"/>
                      <a:pt x="37457" y="1136"/>
                      <a:pt x="50423" y="416"/>
                    </a:cubicBezTo>
                    <a:cubicBezTo>
                      <a:pt x="27012" y="-304"/>
                      <a:pt x="18368" y="56"/>
                      <a:pt x="0" y="416"/>
                    </a:cubicBezTo>
                    <a:close/>
                  </a:path>
                </a:pathLst>
              </a:custGeom>
              <a:solidFill>
                <a:schemeClr val="accent2"/>
              </a:solidFill>
              <a:ln w="0" cap="flat">
                <a:noFill/>
                <a:prstDash val="solid"/>
                <a:miter/>
              </a:ln>
            </p:spPr>
            <p:txBody>
              <a:bodyPr rtlCol="0" anchor="ctr"/>
              <a:lstStyle/>
              <a:p>
                <a:endParaRPr lang="en-US" sz="744"/>
              </a:p>
            </p:txBody>
          </p:sp>
          <p:sp>
            <p:nvSpPr>
              <p:cNvPr id="3520" name="Freeform: Shape 3519">
                <a:extLst>
                  <a:ext uri="{FF2B5EF4-FFF2-40B4-BE49-F238E27FC236}">
                    <a16:creationId xmlns:a16="http://schemas.microsoft.com/office/drawing/2014/main" id="{C0ABB36A-7F1B-EDED-7874-AD3C96B85337}"/>
                  </a:ext>
                </a:extLst>
              </p:cNvPr>
              <p:cNvSpPr/>
              <p:nvPr/>
            </p:nvSpPr>
            <p:spPr>
              <a:xfrm>
                <a:off x="9778616" y="2930019"/>
                <a:ext cx="54913" cy="2482"/>
              </a:xfrm>
              <a:custGeom>
                <a:avLst/>
                <a:gdLst>
                  <a:gd name="connsiteX0" fmla="*/ 1249 w 54913"/>
                  <a:gd name="connsiteY0" fmla="*/ 1801 h 2482"/>
                  <a:gd name="connsiteX1" fmla="*/ 18177 w 54913"/>
                  <a:gd name="connsiteY1" fmla="*/ 1801 h 2482"/>
                  <a:gd name="connsiteX2" fmla="*/ 24660 w 54913"/>
                  <a:gd name="connsiteY2" fmla="*/ 1801 h 2482"/>
                  <a:gd name="connsiteX3" fmla="*/ 43748 w 54913"/>
                  <a:gd name="connsiteY3" fmla="*/ 720 h 2482"/>
                  <a:gd name="connsiteX4" fmla="*/ 54913 w 54913"/>
                  <a:gd name="connsiteY4" fmla="*/ 0 h 2482"/>
                  <a:gd name="connsiteX5" fmla="*/ 40147 w 54913"/>
                  <a:gd name="connsiteY5" fmla="*/ 720 h 2482"/>
                  <a:gd name="connsiteX6" fmla="*/ 1249 w 54913"/>
                  <a:gd name="connsiteY6" fmla="*/ 1441 h 2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913" h="2482">
                    <a:moveTo>
                      <a:pt x="1249" y="1801"/>
                    </a:moveTo>
                    <a:lnTo>
                      <a:pt x="18177" y="1801"/>
                    </a:lnTo>
                    <a:cubicBezTo>
                      <a:pt x="889" y="2881"/>
                      <a:pt x="9173" y="2521"/>
                      <a:pt x="24660" y="1801"/>
                    </a:cubicBezTo>
                    <a:cubicBezTo>
                      <a:pt x="42668" y="1801"/>
                      <a:pt x="41587" y="1080"/>
                      <a:pt x="43748" y="720"/>
                    </a:cubicBezTo>
                    <a:cubicBezTo>
                      <a:pt x="47350" y="720"/>
                      <a:pt x="50952" y="360"/>
                      <a:pt x="54913" y="0"/>
                    </a:cubicBezTo>
                    <a:cubicBezTo>
                      <a:pt x="49511" y="0"/>
                      <a:pt x="44469" y="360"/>
                      <a:pt x="40147" y="720"/>
                    </a:cubicBezTo>
                    <a:cubicBezTo>
                      <a:pt x="12054" y="720"/>
                      <a:pt x="-4874" y="720"/>
                      <a:pt x="1249" y="1441"/>
                    </a:cubicBezTo>
                    <a:close/>
                  </a:path>
                </a:pathLst>
              </a:custGeom>
              <a:solidFill>
                <a:schemeClr val="accent2"/>
              </a:solidFill>
              <a:ln w="0" cap="flat">
                <a:noFill/>
                <a:prstDash val="solid"/>
                <a:miter/>
              </a:ln>
            </p:spPr>
            <p:txBody>
              <a:bodyPr rtlCol="0" anchor="ctr"/>
              <a:lstStyle/>
              <a:p>
                <a:endParaRPr lang="en-US" sz="744"/>
              </a:p>
            </p:txBody>
          </p:sp>
          <p:sp>
            <p:nvSpPr>
              <p:cNvPr id="3521" name="Freeform: Shape 3520">
                <a:extLst>
                  <a:ext uri="{FF2B5EF4-FFF2-40B4-BE49-F238E27FC236}">
                    <a16:creationId xmlns:a16="http://schemas.microsoft.com/office/drawing/2014/main" id="{D7BD9333-680B-84C9-E0E7-94C4E0B040A3}"/>
                  </a:ext>
                </a:extLst>
              </p:cNvPr>
              <p:cNvSpPr/>
              <p:nvPr/>
            </p:nvSpPr>
            <p:spPr>
              <a:xfrm>
                <a:off x="8978504" y="2921735"/>
                <a:ext cx="159191" cy="50782"/>
              </a:xfrm>
              <a:custGeom>
                <a:avLst/>
                <a:gdLst>
                  <a:gd name="connsiteX0" fmla="*/ 0 w 159191"/>
                  <a:gd name="connsiteY0" fmla="*/ 50423 h 50782"/>
                  <a:gd name="connsiteX1" fmla="*/ 10805 w 159191"/>
                  <a:gd name="connsiteY1" fmla="*/ 46101 h 50782"/>
                  <a:gd name="connsiteX2" fmla="*/ 20529 w 159191"/>
                  <a:gd name="connsiteY2" fmla="*/ 42499 h 50782"/>
                  <a:gd name="connsiteX3" fmla="*/ 37457 w 159191"/>
                  <a:gd name="connsiteY3" fmla="*/ 36016 h 50782"/>
                  <a:gd name="connsiteX4" fmla="*/ 44660 w 159191"/>
                  <a:gd name="connsiteY4" fmla="*/ 33495 h 50782"/>
                  <a:gd name="connsiteX5" fmla="*/ 50783 w 159191"/>
                  <a:gd name="connsiteY5" fmla="*/ 31334 h 50782"/>
                  <a:gd name="connsiteX6" fmla="*/ 60867 w 159191"/>
                  <a:gd name="connsiteY6" fmla="*/ 28093 h 50782"/>
                  <a:gd name="connsiteX7" fmla="*/ 73833 w 159191"/>
                  <a:gd name="connsiteY7" fmla="*/ 25211 h 50782"/>
                  <a:gd name="connsiteX8" fmla="*/ 83918 w 159191"/>
                  <a:gd name="connsiteY8" fmla="*/ 21970 h 50782"/>
                  <a:gd name="connsiteX9" fmla="*/ 92922 w 159191"/>
                  <a:gd name="connsiteY9" fmla="*/ 19449 h 50782"/>
                  <a:gd name="connsiteX10" fmla="*/ 106968 w 159191"/>
                  <a:gd name="connsiteY10" fmla="*/ 15127 h 50782"/>
                  <a:gd name="connsiteX11" fmla="*/ 124976 w 159191"/>
                  <a:gd name="connsiteY11" fmla="*/ 9364 h 50782"/>
                  <a:gd name="connsiteX12" fmla="*/ 159192 w 159191"/>
                  <a:gd name="connsiteY12" fmla="*/ 0 h 50782"/>
                  <a:gd name="connsiteX13" fmla="*/ 136141 w 159191"/>
                  <a:gd name="connsiteY13" fmla="*/ 5402 h 50782"/>
                  <a:gd name="connsiteX14" fmla="*/ 116693 w 159191"/>
                  <a:gd name="connsiteY14" fmla="*/ 10085 h 50782"/>
                  <a:gd name="connsiteX15" fmla="*/ 83198 w 159191"/>
                  <a:gd name="connsiteY15" fmla="*/ 19449 h 50782"/>
                  <a:gd name="connsiteX16" fmla="*/ 47902 w 159191"/>
                  <a:gd name="connsiteY16" fmla="*/ 31334 h 50782"/>
                  <a:gd name="connsiteX17" fmla="*/ 37457 w 159191"/>
                  <a:gd name="connsiteY17" fmla="*/ 35296 h 50782"/>
                  <a:gd name="connsiteX18" fmla="*/ 26292 w 159191"/>
                  <a:gd name="connsiteY18" fmla="*/ 39978 h 50782"/>
                  <a:gd name="connsiteX19" fmla="*/ 13686 w 159191"/>
                  <a:gd name="connsiteY19" fmla="*/ 45020 h 50782"/>
                  <a:gd name="connsiteX20" fmla="*/ 0 w 159191"/>
                  <a:gd name="connsiteY20" fmla="*/ 50783 h 50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9191" h="50782">
                    <a:moveTo>
                      <a:pt x="0" y="50423"/>
                    </a:moveTo>
                    <a:cubicBezTo>
                      <a:pt x="3602" y="48622"/>
                      <a:pt x="7203" y="47181"/>
                      <a:pt x="10805" y="46101"/>
                    </a:cubicBezTo>
                    <a:cubicBezTo>
                      <a:pt x="14407" y="44660"/>
                      <a:pt x="17648" y="43580"/>
                      <a:pt x="20529" y="42499"/>
                    </a:cubicBezTo>
                    <a:cubicBezTo>
                      <a:pt x="26652" y="39978"/>
                      <a:pt x="32415" y="37817"/>
                      <a:pt x="37457" y="36016"/>
                    </a:cubicBezTo>
                    <a:cubicBezTo>
                      <a:pt x="39978" y="34936"/>
                      <a:pt x="42139" y="34215"/>
                      <a:pt x="44660" y="33495"/>
                    </a:cubicBezTo>
                    <a:cubicBezTo>
                      <a:pt x="46821" y="32775"/>
                      <a:pt x="48982" y="32054"/>
                      <a:pt x="50783" y="31334"/>
                    </a:cubicBezTo>
                    <a:cubicBezTo>
                      <a:pt x="54745" y="30254"/>
                      <a:pt x="57986" y="29173"/>
                      <a:pt x="60867" y="28093"/>
                    </a:cubicBezTo>
                    <a:cubicBezTo>
                      <a:pt x="72393" y="24491"/>
                      <a:pt x="75634" y="23771"/>
                      <a:pt x="73833" y="25211"/>
                    </a:cubicBezTo>
                    <a:cubicBezTo>
                      <a:pt x="77435" y="24131"/>
                      <a:pt x="81037" y="23050"/>
                      <a:pt x="83918" y="21970"/>
                    </a:cubicBezTo>
                    <a:cubicBezTo>
                      <a:pt x="87159" y="20889"/>
                      <a:pt x="90041" y="20169"/>
                      <a:pt x="92922" y="19449"/>
                    </a:cubicBezTo>
                    <a:cubicBezTo>
                      <a:pt x="98324" y="18008"/>
                      <a:pt x="103007" y="16567"/>
                      <a:pt x="106968" y="15127"/>
                    </a:cubicBezTo>
                    <a:cubicBezTo>
                      <a:pt x="114892" y="12606"/>
                      <a:pt x="120294" y="10805"/>
                      <a:pt x="124976" y="9364"/>
                    </a:cubicBezTo>
                    <a:cubicBezTo>
                      <a:pt x="134701" y="6483"/>
                      <a:pt x="141184" y="4322"/>
                      <a:pt x="159192" y="0"/>
                    </a:cubicBezTo>
                    <a:cubicBezTo>
                      <a:pt x="150548" y="2161"/>
                      <a:pt x="142984" y="3602"/>
                      <a:pt x="136141" y="5402"/>
                    </a:cubicBezTo>
                    <a:cubicBezTo>
                      <a:pt x="128938" y="7203"/>
                      <a:pt x="122455" y="8284"/>
                      <a:pt x="116693" y="10085"/>
                    </a:cubicBezTo>
                    <a:cubicBezTo>
                      <a:pt x="104807" y="13326"/>
                      <a:pt x="94002" y="16567"/>
                      <a:pt x="83198" y="19449"/>
                    </a:cubicBezTo>
                    <a:cubicBezTo>
                      <a:pt x="72393" y="23050"/>
                      <a:pt x="61228" y="27012"/>
                      <a:pt x="47902" y="31334"/>
                    </a:cubicBezTo>
                    <a:cubicBezTo>
                      <a:pt x="44660" y="32415"/>
                      <a:pt x="41059" y="33855"/>
                      <a:pt x="37457" y="35296"/>
                    </a:cubicBezTo>
                    <a:cubicBezTo>
                      <a:pt x="33855" y="36737"/>
                      <a:pt x="30254" y="38177"/>
                      <a:pt x="26292" y="39978"/>
                    </a:cubicBezTo>
                    <a:cubicBezTo>
                      <a:pt x="22330" y="41419"/>
                      <a:pt x="18008" y="43220"/>
                      <a:pt x="13686" y="45020"/>
                    </a:cubicBezTo>
                    <a:cubicBezTo>
                      <a:pt x="9364" y="46821"/>
                      <a:pt x="4682" y="48622"/>
                      <a:pt x="0" y="50783"/>
                    </a:cubicBezTo>
                    <a:close/>
                  </a:path>
                </a:pathLst>
              </a:custGeom>
              <a:solidFill>
                <a:schemeClr val="accent2"/>
              </a:solidFill>
              <a:ln w="0" cap="flat">
                <a:noFill/>
                <a:prstDash val="solid"/>
                <a:miter/>
              </a:ln>
            </p:spPr>
            <p:txBody>
              <a:bodyPr rtlCol="0" anchor="ctr"/>
              <a:lstStyle/>
              <a:p>
                <a:endParaRPr lang="en-US" sz="744"/>
              </a:p>
            </p:txBody>
          </p:sp>
          <p:sp>
            <p:nvSpPr>
              <p:cNvPr id="3522" name="Freeform: Shape 3521">
                <a:extLst>
                  <a:ext uri="{FF2B5EF4-FFF2-40B4-BE49-F238E27FC236}">
                    <a16:creationId xmlns:a16="http://schemas.microsoft.com/office/drawing/2014/main" id="{2BAAC2AE-F544-09A8-31EE-48D1B21B9A9F}"/>
                  </a:ext>
                </a:extLst>
              </p:cNvPr>
              <p:cNvSpPr/>
              <p:nvPr/>
            </p:nvSpPr>
            <p:spPr>
              <a:xfrm>
                <a:off x="9138056" y="2917053"/>
                <a:ext cx="24130" cy="4682"/>
              </a:xfrm>
              <a:custGeom>
                <a:avLst/>
                <a:gdLst>
                  <a:gd name="connsiteX0" fmla="*/ 0 w 24130"/>
                  <a:gd name="connsiteY0" fmla="*/ 4322 h 4682"/>
                  <a:gd name="connsiteX1" fmla="*/ 11525 w 24130"/>
                  <a:gd name="connsiteY1" fmla="*/ 2161 h 4682"/>
                  <a:gd name="connsiteX2" fmla="*/ 24131 w 24130"/>
                  <a:gd name="connsiteY2" fmla="*/ 0 h 4682"/>
                  <a:gd name="connsiteX3" fmla="*/ 10805 w 24130"/>
                  <a:gd name="connsiteY3" fmla="*/ 2521 h 4682"/>
                  <a:gd name="connsiteX4" fmla="*/ 0 w 24130"/>
                  <a:gd name="connsiteY4" fmla="*/ 4682 h 46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30" h="4682">
                    <a:moveTo>
                      <a:pt x="0" y="4322"/>
                    </a:moveTo>
                    <a:cubicBezTo>
                      <a:pt x="3962" y="3241"/>
                      <a:pt x="7563" y="2521"/>
                      <a:pt x="11525" y="2161"/>
                    </a:cubicBezTo>
                    <a:cubicBezTo>
                      <a:pt x="15487" y="1441"/>
                      <a:pt x="19449" y="720"/>
                      <a:pt x="24131" y="0"/>
                    </a:cubicBezTo>
                    <a:cubicBezTo>
                      <a:pt x="19089" y="720"/>
                      <a:pt x="14767" y="1801"/>
                      <a:pt x="10805" y="2521"/>
                    </a:cubicBezTo>
                    <a:cubicBezTo>
                      <a:pt x="6843" y="3241"/>
                      <a:pt x="3241" y="3962"/>
                      <a:pt x="0" y="4682"/>
                    </a:cubicBezTo>
                    <a:close/>
                  </a:path>
                </a:pathLst>
              </a:custGeom>
              <a:solidFill>
                <a:schemeClr val="accent2"/>
              </a:solidFill>
              <a:ln w="0" cap="flat">
                <a:noFill/>
                <a:prstDash val="solid"/>
                <a:miter/>
              </a:ln>
            </p:spPr>
            <p:txBody>
              <a:bodyPr rtlCol="0" anchor="ctr"/>
              <a:lstStyle/>
              <a:p>
                <a:endParaRPr lang="en-US" sz="744"/>
              </a:p>
            </p:txBody>
          </p:sp>
          <p:sp>
            <p:nvSpPr>
              <p:cNvPr id="3523" name="Freeform: Shape 3522">
                <a:extLst>
                  <a:ext uri="{FF2B5EF4-FFF2-40B4-BE49-F238E27FC236}">
                    <a16:creationId xmlns:a16="http://schemas.microsoft.com/office/drawing/2014/main" id="{277EDC6A-2D21-1B68-C7E9-006F6D8ACC99}"/>
                  </a:ext>
                </a:extLst>
              </p:cNvPr>
              <p:cNvSpPr/>
              <p:nvPr/>
            </p:nvSpPr>
            <p:spPr>
              <a:xfrm>
                <a:off x="9992361" y="2946226"/>
                <a:ext cx="39257" cy="2160"/>
              </a:xfrm>
              <a:custGeom>
                <a:avLst/>
                <a:gdLst>
                  <a:gd name="connsiteX0" fmla="*/ 39258 w 39257"/>
                  <a:gd name="connsiteY0" fmla="*/ 0 h 2160"/>
                  <a:gd name="connsiteX1" fmla="*/ 0 w 39257"/>
                  <a:gd name="connsiteY1" fmla="*/ 2161 h 2160"/>
                  <a:gd name="connsiteX2" fmla="*/ 14407 w 39257"/>
                  <a:gd name="connsiteY2" fmla="*/ 1801 h 2160"/>
                  <a:gd name="connsiteX3" fmla="*/ 39258 w 39257"/>
                  <a:gd name="connsiteY3" fmla="*/ 0 h 2160"/>
                </a:gdLst>
                <a:ahLst/>
                <a:cxnLst>
                  <a:cxn ang="0">
                    <a:pos x="connsiteX0" y="connsiteY0"/>
                  </a:cxn>
                  <a:cxn ang="0">
                    <a:pos x="connsiteX1" y="connsiteY1"/>
                  </a:cxn>
                  <a:cxn ang="0">
                    <a:pos x="connsiteX2" y="connsiteY2"/>
                  </a:cxn>
                  <a:cxn ang="0">
                    <a:pos x="connsiteX3" y="connsiteY3"/>
                  </a:cxn>
                </a:cxnLst>
                <a:rect l="l" t="t" r="r" b="b"/>
                <a:pathLst>
                  <a:path w="39257" h="2160">
                    <a:moveTo>
                      <a:pt x="39258" y="0"/>
                    </a:moveTo>
                    <a:lnTo>
                      <a:pt x="0" y="2161"/>
                    </a:lnTo>
                    <a:lnTo>
                      <a:pt x="14407" y="1801"/>
                    </a:lnTo>
                    <a:lnTo>
                      <a:pt x="39258" y="0"/>
                    </a:lnTo>
                    <a:close/>
                  </a:path>
                </a:pathLst>
              </a:custGeom>
              <a:solidFill>
                <a:schemeClr val="accent2"/>
              </a:solidFill>
              <a:ln w="0" cap="flat">
                <a:noFill/>
                <a:prstDash val="solid"/>
                <a:miter/>
              </a:ln>
            </p:spPr>
            <p:txBody>
              <a:bodyPr rtlCol="0" anchor="ctr"/>
              <a:lstStyle/>
              <a:p>
                <a:endParaRPr lang="en-US" sz="744"/>
              </a:p>
            </p:txBody>
          </p:sp>
          <p:sp>
            <p:nvSpPr>
              <p:cNvPr id="3524" name="Freeform: Shape 3523">
                <a:extLst>
                  <a:ext uri="{FF2B5EF4-FFF2-40B4-BE49-F238E27FC236}">
                    <a16:creationId xmlns:a16="http://schemas.microsoft.com/office/drawing/2014/main" id="{CAF72A81-0CCC-27EC-3B4E-18FA0ABAF2AA}"/>
                  </a:ext>
                </a:extLst>
              </p:cNvPr>
              <p:cNvSpPr/>
              <p:nvPr/>
            </p:nvSpPr>
            <p:spPr>
              <a:xfrm>
                <a:off x="8890883" y="2995704"/>
                <a:ext cx="37674" cy="20076"/>
              </a:xfrm>
              <a:custGeom>
                <a:avLst/>
                <a:gdLst>
                  <a:gd name="connsiteX0" fmla="*/ 1182 w 37674"/>
                  <a:gd name="connsiteY0" fmla="*/ 19313 h 20076"/>
                  <a:gd name="connsiteX1" fmla="*/ 19910 w 37674"/>
                  <a:gd name="connsiteY1" fmla="*/ 8868 h 20076"/>
                  <a:gd name="connsiteX2" fmla="*/ 37558 w 37674"/>
                  <a:gd name="connsiteY2" fmla="*/ 224 h 20076"/>
                  <a:gd name="connsiteX3" fmla="*/ 16308 w 37674"/>
                  <a:gd name="connsiteY3" fmla="*/ 10308 h 20076"/>
                  <a:gd name="connsiteX4" fmla="*/ 1542 w 37674"/>
                  <a:gd name="connsiteY4" fmla="*/ 19313 h 200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74" h="20076">
                    <a:moveTo>
                      <a:pt x="1182" y="19313"/>
                    </a:moveTo>
                    <a:cubicBezTo>
                      <a:pt x="6584" y="16431"/>
                      <a:pt x="13067" y="12469"/>
                      <a:pt x="19910" y="8868"/>
                    </a:cubicBezTo>
                    <a:cubicBezTo>
                      <a:pt x="26753" y="5626"/>
                      <a:pt x="33236" y="2385"/>
                      <a:pt x="37558" y="224"/>
                    </a:cubicBezTo>
                    <a:cubicBezTo>
                      <a:pt x="38999" y="-1217"/>
                      <a:pt x="26753" y="4546"/>
                      <a:pt x="16308" y="10308"/>
                    </a:cubicBezTo>
                    <a:cubicBezTo>
                      <a:pt x="5864" y="16431"/>
                      <a:pt x="-3861" y="22194"/>
                      <a:pt x="1542" y="19313"/>
                    </a:cubicBezTo>
                    <a:close/>
                  </a:path>
                </a:pathLst>
              </a:custGeom>
              <a:solidFill>
                <a:schemeClr val="accent2"/>
              </a:solidFill>
              <a:ln w="0" cap="flat">
                <a:noFill/>
                <a:prstDash val="solid"/>
                <a:miter/>
              </a:ln>
            </p:spPr>
            <p:txBody>
              <a:bodyPr rtlCol="0" anchor="ctr"/>
              <a:lstStyle/>
              <a:p>
                <a:endParaRPr lang="en-US" sz="744"/>
              </a:p>
            </p:txBody>
          </p:sp>
          <p:sp>
            <p:nvSpPr>
              <p:cNvPr id="3525" name="Freeform: Shape 3524">
                <a:extLst>
                  <a:ext uri="{FF2B5EF4-FFF2-40B4-BE49-F238E27FC236}">
                    <a16:creationId xmlns:a16="http://schemas.microsoft.com/office/drawing/2014/main" id="{B774EBA2-A465-E950-61E2-149001DAA01A}"/>
                  </a:ext>
                </a:extLst>
              </p:cNvPr>
              <p:cNvSpPr/>
              <p:nvPr/>
            </p:nvSpPr>
            <p:spPr>
              <a:xfrm>
                <a:off x="9130493" y="2938302"/>
                <a:ext cx="62308" cy="11165"/>
              </a:xfrm>
              <a:custGeom>
                <a:avLst/>
                <a:gdLst>
                  <a:gd name="connsiteX0" fmla="*/ 0 w 62308"/>
                  <a:gd name="connsiteY0" fmla="*/ 10805 h 11165"/>
                  <a:gd name="connsiteX1" fmla="*/ 10085 w 62308"/>
                  <a:gd name="connsiteY1" fmla="*/ 9004 h 11165"/>
                  <a:gd name="connsiteX2" fmla="*/ 18008 w 62308"/>
                  <a:gd name="connsiteY2" fmla="*/ 7203 h 11165"/>
                  <a:gd name="connsiteX3" fmla="*/ 27372 w 62308"/>
                  <a:gd name="connsiteY3" fmla="*/ 5763 h 11165"/>
                  <a:gd name="connsiteX4" fmla="*/ 46461 w 62308"/>
                  <a:gd name="connsiteY4" fmla="*/ 2521 h 11165"/>
                  <a:gd name="connsiteX5" fmla="*/ 62308 w 62308"/>
                  <a:gd name="connsiteY5" fmla="*/ 0 h 11165"/>
                  <a:gd name="connsiteX6" fmla="*/ 29894 w 62308"/>
                  <a:gd name="connsiteY6" fmla="*/ 4322 h 11165"/>
                  <a:gd name="connsiteX7" fmla="*/ 14767 w 62308"/>
                  <a:gd name="connsiteY7" fmla="*/ 6843 h 11165"/>
                  <a:gd name="connsiteX8" fmla="*/ 0 w 62308"/>
                  <a:gd name="connsiteY8" fmla="*/ 11165 h 11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308" h="11165">
                    <a:moveTo>
                      <a:pt x="0" y="10805"/>
                    </a:moveTo>
                    <a:cubicBezTo>
                      <a:pt x="1441" y="10805"/>
                      <a:pt x="5402" y="10085"/>
                      <a:pt x="10085" y="9004"/>
                    </a:cubicBezTo>
                    <a:cubicBezTo>
                      <a:pt x="12606" y="8644"/>
                      <a:pt x="15127" y="7924"/>
                      <a:pt x="18008" y="7203"/>
                    </a:cubicBezTo>
                    <a:cubicBezTo>
                      <a:pt x="20889" y="6843"/>
                      <a:pt x="24131" y="6123"/>
                      <a:pt x="27372" y="5763"/>
                    </a:cubicBezTo>
                    <a:cubicBezTo>
                      <a:pt x="33855" y="4682"/>
                      <a:pt x="40338" y="3602"/>
                      <a:pt x="46461" y="2521"/>
                    </a:cubicBezTo>
                    <a:cubicBezTo>
                      <a:pt x="52584" y="1441"/>
                      <a:pt x="57986" y="360"/>
                      <a:pt x="62308" y="0"/>
                    </a:cubicBezTo>
                    <a:cubicBezTo>
                      <a:pt x="50783" y="1441"/>
                      <a:pt x="39978" y="2881"/>
                      <a:pt x="29894" y="4322"/>
                    </a:cubicBezTo>
                    <a:cubicBezTo>
                      <a:pt x="24851" y="5042"/>
                      <a:pt x="19809" y="5763"/>
                      <a:pt x="14767" y="6843"/>
                    </a:cubicBezTo>
                    <a:cubicBezTo>
                      <a:pt x="9724" y="7924"/>
                      <a:pt x="5042" y="9364"/>
                      <a:pt x="0" y="11165"/>
                    </a:cubicBezTo>
                    <a:close/>
                  </a:path>
                </a:pathLst>
              </a:custGeom>
              <a:solidFill>
                <a:schemeClr val="accent2"/>
              </a:solidFill>
              <a:ln w="0" cap="flat">
                <a:noFill/>
                <a:prstDash val="solid"/>
                <a:miter/>
              </a:ln>
            </p:spPr>
            <p:txBody>
              <a:bodyPr rtlCol="0" anchor="ctr"/>
              <a:lstStyle/>
              <a:p>
                <a:endParaRPr lang="en-US" sz="744"/>
              </a:p>
            </p:txBody>
          </p:sp>
          <p:sp>
            <p:nvSpPr>
              <p:cNvPr id="3526" name="Freeform: Shape 3525">
                <a:extLst>
                  <a:ext uri="{FF2B5EF4-FFF2-40B4-BE49-F238E27FC236}">
                    <a16:creationId xmlns:a16="http://schemas.microsoft.com/office/drawing/2014/main" id="{7A9C7DAD-C622-2027-CF7F-B56754E887C3}"/>
                  </a:ext>
                </a:extLst>
              </p:cNvPr>
              <p:cNvSpPr/>
              <p:nvPr/>
            </p:nvSpPr>
            <p:spPr>
              <a:xfrm>
                <a:off x="8745479" y="3101384"/>
                <a:ext cx="31611" cy="27083"/>
              </a:xfrm>
              <a:custGeom>
                <a:avLst/>
                <a:gdLst>
                  <a:gd name="connsiteX0" fmla="*/ 0 w 31611"/>
                  <a:gd name="connsiteY0" fmla="*/ 27084 h 27083"/>
                  <a:gd name="connsiteX1" fmla="*/ 18368 w 31611"/>
                  <a:gd name="connsiteY1" fmla="*/ 13758 h 27083"/>
                  <a:gd name="connsiteX2" fmla="*/ 0 w 31611"/>
                  <a:gd name="connsiteY2" fmla="*/ 27084 h 27083"/>
                </a:gdLst>
                <a:ahLst/>
                <a:cxnLst>
                  <a:cxn ang="0">
                    <a:pos x="connsiteX0" y="connsiteY0"/>
                  </a:cxn>
                  <a:cxn ang="0">
                    <a:pos x="connsiteX1" y="connsiteY1"/>
                  </a:cxn>
                  <a:cxn ang="0">
                    <a:pos x="connsiteX2" y="connsiteY2"/>
                  </a:cxn>
                </a:cxnLst>
                <a:rect l="l" t="t" r="r" b="b"/>
                <a:pathLst>
                  <a:path w="31611" h="27083">
                    <a:moveTo>
                      <a:pt x="0" y="27084"/>
                    </a:moveTo>
                    <a:cubicBezTo>
                      <a:pt x="9004" y="19160"/>
                      <a:pt x="23411" y="7995"/>
                      <a:pt x="18368" y="13758"/>
                    </a:cubicBezTo>
                    <a:cubicBezTo>
                      <a:pt x="30974" y="1873"/>
                      <a:pt x="47181" y="-15415"/>
                      <a:pt x="0" y="27084"/>
                    </a:cubicBezTo>
                    <a:close/>
                  </a:path>
                </a:pathLst>
              </a:custGeom>
              <a:solidFill>
                <a:schemeClr val="accent2"/>
              </a:solidFill>
              <a:ln w="0" cap="flat">
                <a:noFill/>
                <a:prstDash val="solid"/>
                <a:miter/>
              </a:ln>
            </p:spPr>
            <p:txBody>
              <a:bodyPr rtlCol="0" anchor="ctr"/>
              <a:lstStyle/>
              <a:p>
                <a:endParaRPr lang="en-US" sz="744"/>
              </a:p>
            </p:txBody>
          </p:sp>
          <p:sp>
            <p:nvSpPr>
              <p:cNvPr id="3527" name="Freeform: Shape 3526">
                <a:extLst>
                  <a:ext uri="{FF2B5EF4-FFF2-40B4-BE49-F238E27FC236}">
                    <a16:creationId xmlns:a16="http://schemas.microsoft.com/office/drawing/2014/main" id="{C3946E5A-3241-7FE2-968B-AAEF7CAA76A9}"/>
                  </a:ext>
                </a:extLst>
              </p:cNvPr>
              <p:cNvSpPr/>
              <p:nvPr/>
            </p:nvSpPr>
            <p:spPr>
              <a:xfrm>
                <a:off x="9020283" y="2964594"/>
                <a:ext cx="49342" cy="17647"/>
              </a:xfrm>
              <a:custGeom>
                <a:avLst/>
                <a:gdLst>
                  <a:gd name="connsiteX0" fmla="*/ 0 w 49342"/>
                  <a:gd name="connsiteY0" fmla="*/ 17648 h 17647"/>
                  <a:gd name="connsiteX1" fmla="*/ 8644 w 49342"/>
                  <a:gd name="connsiteY1" fmla="*/ 14767 h 17647"/>
                  <a:gd name="connsiteX2" fmla="*/ 49342 w 49342"/>
                  <a:gd name="connsiteY2" fmla="*/ 0 h 17647"/>
                  <a:gd name="connsiteX3" fmla="*/ 24851 w 49342"/>
                  <a:gd name="connsiteY3" fmla="*/ 8644 h 17647"/>
                  <a:gd name="connsiteX4" fmla="*/ 12606 w 49342"/>
                  <a:gd name="connsiteY4" fmla="*/ 12966 h 17647"/>
                  <a:gd name="connsiteX5" fmla="*/ 360 w 49342"/>
                  <a:gd name="connsiteY5" fmla="*/ 17648 h 17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342" h="17647">
                    <a:moveTo>
                      <a:pt x="0" y="17648"/>
                    </a:moveTo>
                    <a:lnTo>
                      <a:pt x="8644" y="14767"/>
                    </a:lnTo>
                    <a:cubicBezTo>
                      <a:pt x="21970" y="9724"/>
                      <a:pt x="35656" y="5042"/>
                      <a:pt x="49342" y="0"/>
                    </a:cubicBezTo>
                    <a:lnTo>
                      <a:pt x="24851" y="8644"/>
                    </a:lnTo>
                    <a:lnTo>
                      <a:pt x="12606" y="12966"/>
                    </a:lnTo>
                    <a:cubicBezTo>
                      <a:pt x="8644" y="14407"/>
                      <a:pt x="4682" y="16207"/>
                      <a:pt x="360" y="17648"/>
                    </a:cubicBezTo>
                    <a:close/>
                  </a:path>
                </a:pathLst>
              </a:custGeom>
              <a:solidFill>
                <a:schemeClr val="accent2"/>
              </a:solidFill>
              <a:ln w="0" cap="flat">
                <a:noFill/>
                <a:prstDash val="solid"/>
                <a:miter/>
              </a:ln>
            </p:spPr>
            <p:txBody>
              <a:bodyPr rtlCol="0" anchor="ctr"/>
              <a:lstStyle/>
              <a:p>
                <a:endParaRPr lang="en-US" sz="744"/>
              </a:p>
            </p:txBody>
          </p:sp>
          <p:sp>
            <p:nvSpPr>
              <p:cNvPr id="3528" name="Freeform: Shape 3527">
                <a:extLst>
                  <a:ext uri="{FF2B5EF4-FFF2-40B4-BE49-F238E27FC236}">
                    <a16:creationId xmlns:a16="http://schemas.microsoft.com/office/drawing/2014/main" id="{4A43301E-1504-A519-ADD6-D36789473D1D}"/>
                  </a:ext>
                </a:extLst>
              </p:cNvPr>
              <p:cNvSpPr/>
              <p:nvPr/>
            </p:nvSpPr>
            <p:spPr>
              <a:xfrm>
                <a:off x="9108523" y="2954150"/>
                <a:ext cx="73945" cy="16567"/>
              </a:xfrm>
              <a:custGeom>
                <a:avLst/>
                <a:gdLst>
                  <a:gd name="connsiteX0" fmla="*/ 63028 w 73945"/>
                  <a:gd name="connsiteY0" fmla="*/ 6123 h 16567"/>
                  <a:gd name="connsiteX1" fmla="*/ 52944 w 73945"/>
                  <a:gd name="connsiteY1" fmla="*/ 5042 h 16567"/>
                  <a:gd name="connsiteX2" fmla="*/ 39978 w 73945"/>
                  <a:gd name="connsiteY2" fmla="*/ 6123 h 16567"/>
                  <a:gd name="connsiteX3" fmla="*/ 68071 w 73945"/>
                  <a:gd name="connsiteY3" fmla="*/ 0 h 16567"/>
                  <a:gd name="connsiteX4" fmla="*/ 38177 w 73945"/>
                  <a:gd name="connsiteY4" fmla="*/ 5042 h 16567"/>
                  <a:gd name="connsiteX5" fmla="*/ 24131 w 73945"/>
                  <a:gd name="connsiteY5" fmla="*/ 8284 h 16567"/>
                  <a:gd name="connsiteX6" fmla="*/ 23411 w 73945"/>
                  <a:gd name="connsiteY6" fmla="*/ 9364 h 16567"/>
                  <a:gd name="connsiteX7" fmla="*/ 0 w 73945"/>
                  <a:gd name="connsiteY7" fmla="*/ 16567 h 16567"/>
                  <a:gd name="connsiteX8" fmla="*/ 29173 w 73945"/>
                  <a:gd name="connsiteY8" fmla="*/ 10445 h 16567"/>
                  <a:gd name="connsiteX9" fmla="*/ 40338 w 73945"/>
                  <a:gd name="connsiteY9" fmla="*/ 8284 h 16567"/>
                  <a:gd name="connsiteX10" fmla="*/ 49342 w 73945"/>
                  <a:gd name="connsiteY10" fmla="*/ 7203 h 16567"/>
                  <a:gd name="connsiteX11" fmla="*/ 62308 w 73945"/>
                  <a:gd name="connsiteY11" fmla="*/ 6483 h 16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3945" h="16567">
                    <a:moveTo>
                      <a:pt x="63028" y="6123"/>
                    </a:moveTo>
                    <a:cubicBezTo>
                      <a:pt x="86079" y="1080"/>
                      <a:pt x="67711" y="3602"/>
                      <a:pt x="52944" y="5042"/>
                    </a:cubicBezTo>
                    <a:cubicBezTo>
                      <a:pt x="45741" y="5763"/>
                      <a:pt x="39618" y="6483"/>
                      <a:pt x="39978" y="6123"/>
                    </a:cubicBezTo>
                    <a:cubicBezTo>
                      <a:pt x="40698" y="5402"/>
                      <a:pt x="48262" y="3962"/>
                      <a:pt x="68071" y="0"/>
                    </a:cubicBezTo>
                    <a:cubicBezTo>
                      <a:pt x="55105" y="2161"/>
                      <a:pt x="45380" y="3602"/>
                      <a:pt x="38177" y="5042"/>
                    </a:cubicBezTo>
                    <a:cubicBezTo>
                      <a:pt x="31334" y="6483"/>
                      <a:pt x="26652" y="7563"/>
                      <a:pt x="24131" y="8284"/>
                    </a:cubicBezTo>
                    <a:cubicBezTo>
                      <a:pt x="18728" y="9724"/>
                      <a:pt x="20889" y="9364"/>
                      <a:pt x="23411" y="9364"/>
                    </a:cubicBezTo>
                    <a:cubicBezTo>
                      <a:pt x="28813" y="9004"/>
                      <a:pt x="37817" y="7563"/>
                      <a:pt x="0" y="16567"/>
                    </a:cubicBezTo>
                    <a:cubicBezTo>
                      <a:pt x="11165" y="14046"/>
                      <a:pt x="20889" y="11885"/>
                      <a:pt x="29173" y="10445"/>
                    </a:cubicBezTo>
                    <a:cubicBezTo>
                      <a:pt x="33135" y="9724"/>
                      <a:pt x="37097" y="9004"/>
                      <a:pt x="40338" y="8284"/>
                    </a:cubicBezTo>
                    <a:cubicBezTo>
                      <a:pt x="43580" y="7563"/>
                      <a:pt x="46821" y="7563"/>
                      <a:pt x="49342" y="7203"/>
                    </a:cubicBezTo>
                    <a:cubicBezTo>
                      <a:pt x="60147" y="6123"/>
                      <a:pt x="64469" y="5763"/>
                      <a:pt x="62308" y="6483"/>
                    </a:cubicBezTo>
                    <a:close/>
                  </a:path>
                </a:pathLst>
              </a:custGeom>
              <a:solidFill>
                <a:schemeClr val="accent2"/>
              </a:solidFill>
              <a:ln w="0" cap="flat">
                <a:noFill/>
                <a:prstDash val="solid"/>
                <a:miter/>
              </a:ln>
            </p:spPr>
            <p:txBody>
              <a:bodyPr rtlCol="0" anchor="ctr"/>
              <a:lstStyle/>
              <a:p>
                <a:endParaRPr lang="en-US" sz="744"/>
              </a:p>
            </p:txBody>
          </p:sp>
          <p:sp>
            <p:nvSpPr>
              <p:cNvPr id="3529" name="Freeform: Shape 3528">
                <a:extLst>
                  <a:ext uri="{FF2B5EF4-FFF2-40B4-BE49-F238E27FC236}">
                    <a16:creationId xmlns:a16="http://schemas.microsoft.com/office/drawing/2014/main" id="{83380C32-9AD0-CFF7-74AF-D874FC46BC6C}"/>
                  </a:ext>
                </a:extLst>
              </p:cNvPr>
              <p:cNvSpPr/>
              <p:nvPr/>
            </p:nvSpPr>
            <p:spPr>
              <a:xfrm>
                <a:off x="9088354" y="2970717"/>
                <a:ext cx="20889" cy="5762"/>
              </a:xfrm>
              <a:custGeom>
                <a:avLst/>
                <a:gdLst>
                  <a:gd name="connsiteX0" fmla="*/ 20889 w 20889"/>
                  <a:gd name="connsiteY0" fmla="*/ 0 h 5762"/>
                  <a:gd name="connsiteX1" fmla="*/ 0 w 20889"/>
                  <a:gd name="connsiteY1" fmla="*/ 5763 h 5762"/>
                  <a:gd name="connsiteX2" fmla="*/ 20889 w 20889"/>
                  <a:gd name="connsiteY2" fmla="*/ 0 h 5762"/>
                </a:gdLst>
                <a:ahLst/>
                <a:cxnLst>
                  <a:cxn ang="0">
                    <a:pos x="connsiteX0" y="connsiteY0"/>
                  </a:cxn>
                  <a:cxn ang="0">
                    <a:pos x="connsiteX1" y="connsiteY1"/>
                  </a:cxn>
                  <a:cxn ang="0">
                    <a:pos x="connsiteX2" y="connsiteY2"/>
                  </a:cxn>
                </a:cxnLst>
                <a:rect l="l" t="t" r="r" b="b"/>
                <a:pathLst>
                  <a:path w="20889" h="5762">
                    <a:moveTo>
                      <a:pt x="20889" y="0"/>
                    </a:moveTo>
                    <a:cubicBezTo>
                      <a:pt x="14407" y="1801"/>
                      <a:pt x="7563" y="3602"/>
                      <a:pt x="0" y="5763"/>
                    </a:cubicBezTo>
                    <a:cubicBezTo>
                      <a:pt x="8284" y="3602"/>
                      <a:pt x="15127" y="1441"/>
                      <a:pt x="20889" y="0"/>
                    </a:cubicBezTo>
                    <a:close/>
                  </a:path>
                </a:pathLst>
              </a:custGeom>
              <a:solidFill>
                <a:schemeClr val="accent2"/>
              </a:solidFill>
              <a:ln w="0" cap="flat">
                <a:noFill/>
                <a:prstDash val="solid"/>
                <a:miter/>
              </a:ln>
            </p:spPr>
            <p:txBody>
              <a:bodyPr rtlCol="0" anchor="ctr"/>
              <a:lstStyle/>
              <a:p>
                <a:endParaRPr lang="en-US" sz="744"/>
              </a:p>
            </p:txBody>
          </p:sp>
          <p:sp>
            <p:nvSpPr>
              <p:cNvPr id="3530" name="Freeform: Shape 3529">
                <a:extLst>
                  <a:ext uri="{FF2B5EF4-FFF2-40B4-BE49-F238E27FC236}">
                    <a16:creationId xmlns:a16="http://schemas.microsoft.com/office/drawing/2014/main" id="{7F13541B-A208-E09E-1E30-A981A53414F1}"/>
                  </a:ext>
                </a:extLst>
              </p:cNvPr>
              <p:cNvSpPr/>
              <p:nvPr/>
            </p:nvSpPr>
            <p:spPr>
              <a:xfrm>
                <a:off x="8590969" y="3356091"/>
                <a:ext cx="7203" cy="14766"/>
              </a:xfrm>
              <a:custGeom>
                <a:avLst/>
                <a:gdLst>
                  <a:gd name="connsiteX0" fmla="*/ 0 w 7203"/>
                  <a:gd name="connsiteY0" fmla="*/ 14767 h 14766"/>
                  <a:gd name="connsiteX1" fmla="*/ 3962 w 7203"/>
                  <a:gd name="connsiteY1" fmla="*/ 6483 h 14766"/>
                  <a:gd name="connsiteX2" fmla="*/ 7203 w 7203"/>
                  <a:gd name="connsiteY2" fmla="*/ 0 h 14766"/>
                  <a:gd name="connsiteX3" fmla="*/ 0 w 7203"/>
                  <a:gd name="connsiteY3" fmla="*/ 14407 h 14766"/>
                </a:gdLst>
                <a:ahLst/>
                <a:cxnLst>
                  <a:cxn ang="0">
                    <a:pos x="connsiteX0" y="connsiteY0"/>
                  </a:cxn>
                  <a:cxn ang="0">
                    <a:pos x="connsiteX1" y="connsiteY1"/>
                  </a:cxn>
                  <a:cxn ang="0">
                    <a:pos x="connsiteX2" y="connsiteY2"/>
                  </a:cxn>
                  <a:cxn ang="0">
                    <a:pos x="connsiteX3" y="connsiteY3"/>
                  </a:cxn>
                </a:cxnLst>
                <a:rect l="l" t="t" r="r" b="b"/>
                <a:pathLst>
                  <a:path w="7203" h="14766">
                    <a:moveTo>
                      <a:pt x="0" y="14767"/>
                    </a:moveTo>
                    <a:cubicBezTo>
                      <a:pt x="1441" y="11525"/>
                      <a:pt x="2881" y="9004"/>
                      <a:pt x="3962" y="6483"/>
                    </a:cubicBezTo>
                    <a:cubicBezTo>
                      <a:pt x="5042" y="4322"/>
                      <a:pt x="6123" y="2161"/>
                      <a:pt x="7203" y="0"/>
                    </a:cubicBezTo>
                    <a:cubicBezTo>
                      <a:pt x="4322" y="4682"/>
                      <a:pt x="2161" y="9724"/>
                      <a:pt x="0" y="14407"/>
                    </a:cubicBezTo>
                    <a:close/>
                  </a:path>
                </a:pathLst>
              </a:custGeom>
              <a:solidFill>
                <a:schemeClr val="accent2"/>
              </a:solidFill>
              <a:ln w="0" cap="flat">
                <a:noFill/>
                <a:prstDash val="solid"/>
                <a:miter/>
              </a:ln>
            </p:spPr>
            <p:txBody>
              <a:bodyPr rtlCol="0" anchor="ctr"/>
              <a:lstStyle/>
              <a:p>
                <a:endParaRPr lang="en-US" sz="744"/>
              </a:p>
            </p:txBody>
          </p:sp>
          <p:sp>
            <p:nvSpPr>
              <p:cNvPr id="3531" name="Freeform: Shape 3530">
                <a:extLst>
                  <a:ext uri="{FF2B5EF4-FFF2-40B4-BE49-F238E27FC236}">
                    <a16:creationId xmlns:a16="http://schemas.microsoft.com/office/drawing/2014/main" id="{4B9D9F6B-A4FA-FFBE-F7A6-33614970B1A3}"/>
                  </a:ext>
                </a:extLst>
              </p:cNvPr>
              <p:cNvSpPr/>
              <p:nvPr/>
            </p:nvSpPr>
            <p:spPr>
              <a:xfrm>
                <a:off x="8811350" y="3033385"/>
                <a:ext cx="131857" cy="90120"/>
              </a:xfrm>
              <a:custGeom>
                <a:avLst/>
                <a:gdLst>
                  <a:gd name="connsiteX0" fmla="*/ 71350 w 131857"/>
                  <a:gd name="connsiteY0" fmla="*/ 37457 h 90120"/>
                  <a:gd name="connsiteX1" fmla="*/ 86117 w 131857"/>
                  <a:gd name="connsiteY1" fmla="*/ 27372 h 90120"/>
                  <a:gd name="connsiteX2" fmla="*/ 101244 w 131857"/>
                  <a:gd name="connsiteY2" fmla="*/ 18008 h 90120"/>
                  <a:gd name="connsiteX3" fmla="*/ 116371 w 131857"/>
                  <a:gd name="connsiteY3" fmla="*/ 8644 h 90120"/>
                  <a:gd name="connsiteX4" fmla="*/ 131858 w 131857"/>
                  <a:gd name="connsiteY4" fmla="*/ 0 h 90120"/>
                  <a:gd name="connsiteX5" fmla="*/ 46499 w 131857"/>
                  <a:gd name="connsiteY5" fmla="*/ 52944 h 90120"/>
                  <a:gd name="connsiteX6" fmla="*/ 398 w 131857"/>
                  <a:gd name="connsiteY6" fmla="*/ 90041 h 90120"/>
                  <a:gd name="connsiteX7" fmla="*/ 24169 w 131857"/>
                  <a:gd name="connsiteY7" fmla="*/ 71672 h 90120"/>
                  <a:gd name="connsiteX8" fmla="*/ 48300 w 131857"/>
                  <a:gd name="connsiteY8" fmla="*/ 54385 h 90120"/>
                  <a:gd name="connsiteX9" fmla="*/ 59465 w 131857"/>
                  <a:gd name="connsiteY9" fmla="*/ 46461 h 90120"/>
                  <a:gd name="connsiteX10" fmla="*/ 69550 w 131857"/>
                  <a:gd name="connsiteY10" fmla="*/ 39618 h 90120"/>
                  <a:gd name="connsiteX11" fmla="*/ 85037 w 131857"/>
                  <a:gd name="connsiteY11" fmla="*/ 28813 h 90120"/>
                  <a:gd name="connsiteX12" fmla="*/ 71350 w 131857"/>
                  <a:gd name="connsiteY12" fmla="*/ 37097 h 90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1857" h="90120">
                    <a:moveTo>
                      <a:pt x="71350" y="37457"/>
                    </a:moveTo>
                    <a:cubicBezTo>
                      <a:pt x="76393" y="34215"/>
                      <a:pt x="81075" y="30614"/>
                      <a:pt x="86117" y="27372"/>
                    </a:cubicBezTo>
                    <a:lnTo>
                      <a:pt x="101244" y="18008"/>
                    </a:lnTo>
                    <a:lnTo>
                      <a:pt x="116371" y="8644"/>
                    </a:lnTo>
                    <a:cubicBezTo>
                      <a:pt x="121413" y="5763"/>
                      <a:pt x="126815" y="2881"/>
                      <a:pt x="131858" y="0"/>
                    </a:cubicBezTo>
                    <a:cubicBezTo>
                      <a:pt x="110608" y="11165"/>
                      <a:pt x="74952" y="32775"/>
                      <a:pt x="46499" y="52944"/>
                    </a:cubicBezTo>
                    <a:cubicBezTo>
                      <a:pt x="18046" y="73113"/>
                      <a:pt x="-3203" y="91481"/>
                      <a:pt x="398" y="90041"/>
                    </a:cubicBezTo>
                    <a:cubicBezTo>
                      <a:pt x="7962" y="84278"/>
                      <a:pt x="15885" y="77795"/>
                      <a:pt x="24169" y="71672"/>
                    </a:cubicBezTo>
                    <a:cubicBezTo>
                      <a:pt x="32453" y="65910"/>
                      <a:pt x="40376" y="59787"/>
                      <a:pt x="48300" y="54385"/>
                    </a:cubicBezTo>
                    <a:cubicBezTo>
                      <a:pt x="51902" y="51503"/>
                      <a:pt x="55863" y="48982"/>
                      <a:pt x="59465" y="46461"/>
                    </a:cubicBezTo>
                    <a:cubicBezTo>
                      <a:pt x="63067" y="43940"/>
                      <a:pt x="66308" y="41779"/>
                      <a:pt x="69550" y="39618"/>
                    </a:cubicBezTo>
                    <a:cubicBezTo>
                      <a:pt x="76033" y="35296"/>
                      <a:pt x="81075" y="31694"/>
                      <a:pt x="85037" y="28813"/>
                    </a:cubicBezTo>
                    <a:lnTo>
                      <a:pt x="71350" y="37097"/>
                    </a:lnTo>
                    <a:close/>
                  </a:path>
                </a:pathLst>
              </a:custGeom>
              <a:solidFill>
                <a:schemeClr val="accent2"/>
              </a:solidFill>
              <a:ln w="0" cap="flat">
                <a:noFill/>
                <a:prstDash val="solid"/>
                <a:miter/>
              </a:ln>
            </p:spPr>
            <p:txBody>
              <a:bodyPr rtlCol="0" anchor="ctr"/>
              <a:lstStyle/>
              <a:p>
                <a:endParaRPr lang="en-US" sz="744"/>
              </a:p>
            </p:txBody>
          </p:sp>
          <p:sp>
            <p:nvSpPr>
              <p:cNvPr id="3532" name="Freeform: Shape 3531">
                <a:extLst>
                  <a:ext uri="{FF2B5EF4-FFF2-40B4-BE49-F238E27FC236}">
                    <a16:creationId xmlns:a16="http://schemas.microsoft.com/office/drawing/2014/main" id="{9BCC08D7-5871-BDCF-8B44-8C97C8D4DA3D}"/>
                  </a:ext>
                </a:extLst>
              </p:cNvPr>
              <p:cNvSpPr/>
              <p:nvPr/>
            </p:nvSpPr>
            <p:spPr>
              <a:xfrm>
                <a:off x="8464912" y="3726338"/>
                <a:ext cx="1383" cy="39977"/>
              </a:xfrm>
              <a:custGeom>
                <a:avLst/>
                <a:gdLst>
                  <a:gd name="connsiteX0" fmla="*/ 720 w 1383"/>
                  <a:gd name="connsiteY0" fmla="*/ 32054 h 39977"/>
                  <a:gd name="connsiteX1" fmla="*/ 720 w 1383"/>
                  <a:gd name="connsiteY1" fmla="*/ 24131 h 39977"/>
                  <a:gd name="connsiteX2" fmla="*/ 720 w 1383"/>
                  <a:gd name="connsiteY2" fmla="*/ 16207 h 39977"/>
                  <a:gd name="connsiteX3" fmla="*/ 720 w 1383"/>
                  <a:gd name="connsiteY3" fmla="*/ 0 h 39977"/>
                  <a:gd name="connsiteX4" fmla="*/ 0 w 1383"/>
                  <a:gd name="connsiteY4" fmla="*/ 20169 h 39977"/>
                  <a:gd name="connsiteX5" fmla="*/ 0 w 1383"/>
                  <a:gd name="connsiteY5" fmla="*/ 39978 h 39977"/>
                  <a:gd name="connsiteX6" fmla="*/ 1080 w 1383"/>
                  <a:gd name="connsiteY6" fmla="*/ 32054 h 39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 h="39977">
                    <a:moveTo>
                      <a:pt x="720" y="32054"/>
                    </a:moveTo>
                    <a:lnTo>
                      <a:pt x="720" y="24131"/>
                    </a:lnTo>
                    <a:cubicBezTo>
                      <a:pt x="720" y="24131"/>
                      <a:pt x="720" y="16207"/>
                      <a:pt x="720" y="16207"/>
                    </a:cubicBezTo>
                    <a:lnTo>
                      <a:pt x="720" y="0"/>
                    </a:lnTo>
                    <a:cubicBezTo>
                      <a:pt x="720" y="0"/>
                      <a:pt x="0" y="20169"/>
                      <a:pt x="0" y="20169"/>
                    </a:cubicBezTo>
                    <a:cubicBezTo>
                      <a:pt x="0" y="27012"/>
                      <a:pt x="0" y="33135"/>
                      <a:pt x="0" y="39978"/>
                    </a:cubicBezTo>
                    <a:cubicBezTo>
                      <a:pt x="0" y="28813"/>
                      <a:pt x="2161" y="48982"/>
                      <a:pt x="1080" y="32054"/>
                    </a:cubicBezTo>
                    <a:close/>
                  </a:path>
                </a:pathLst>
              </a:custGeom>
              <a:solidFill>
                <a:schemeClr val="accent2"/>
              </a:solidFill>
              <a:ln w="0" cap="flat">
                <a:noFill/>
                <a:prstDash val="solid"/>
                <a:miter/>
              </a:ln>
            </p:spPr>
            <p:txBody>
              <a:bodyPr rtlCol="0" anchor="ctr"/>
              <a:lstStyle/>
              <a:p>
                <a:endParaRPr lang="en-US" sz="744"/>
              </a:p>
            </p:txBody>
          </p:sp>
          <p:sp>
            <p:nvSpPr>
              <p:cNvPr id="3533" name="Freeform: Shape 3532">
                <a:extLst>
                  <a:ext uri="{FF2B5EF4-FFF2-40B4-BE49-F238E27FC236}">
                    <a16:creationId xmlns:a16="http://schemas.microsoft.com/office/drawing/2014/main" id="{823D46F6-8208-46CC-DCED-0F779EB37E0D}"/>
                  </a:ext>
                </a:extLst>
              </p:cNvPr>
              <p:cNvSpPr/>
              <p:nvPr/>
            </p:nvSpPr>
            <p:spPr>
              <a:xfrm>
                <a:off x="8464192" y="3765956"/>
                <a:ext cx="3601" cy="7563"/>
              </a:xfrm>
              <a:custGeom>
                <a:avLst/>
                <a:gdLst>
                  <a:gd name="connsiteX0" fmla="*/ 0 w 3601"/>
                  <a:gd name="connsiteY0" fmla="*/ 7563 h 7563"/>
                  <a:gd name="connsiteX1" fmla="*/ 0 w 3601"/>
                  <a:gd name="connsiteY1" fmla="*/ 0 h 7563"/>
                  <a:gd name="connsiteX2" fmla="*/ 0 w 3601"/>
                  <a:gd name="connsiteY2" fmla="*/ 7563 h 7563"/>
                </a:gdLst>
                <a:ahLst/>
                <a:cxnLst>
                  <a:cxn ang="0">
                    <a:pos x="connsiteX0" y="connsiteY0"/>
                  </a:cxn>
                  <a:cxn ang="0">
                    <a:pos x="connsiteX1" y="connsiteY1"/>
                  </a:cxn>
                  <a:cxn ang="0">
                    <a:pos x="connsiteX2" y="connsiteY2"/>
                  </a:cxn>
                </a:cxnLst>
                <a:rect l="l" t="t" r="r" b="b"/>
                <a:pathLst>
                  <a:path w="3601" h="7563">
                    <a:moveTo>
                      <a:pt x="0" y="7563"/>
                    </a:moveTo>
                    <a:lnTo>
                      <a:pt x="0" y="0"/>
                    </a:lnTo>
                    <a:cubicBezTo>
                      <a:pt x="0" y="1801"/>
                      <a:pt x="0" y="3962"/>
                      <a:pt x="0" y="7563"/>
                    </a:cubicBezTo>
                    <a:close/>
                  </a:path>
                </a:pathLst>
              </a:custGeom>
              <a:solidFill>
                <a:schemeClr val="accent2"/>
              </a:solidFill>
              <a:ln w="0" cap="flat">
                <a:noFill/>
                <a:prstDash val="solid"/>
                <a:miter/>
              </a:ln>
            </p:spPr>
            <p:txBody>
              <a:bodyPr rtlCol="0" anchor="ctr"/>
              <a:lstStyle/>
              <a:p>
                <a:endParaRPr lang="en-US" sz="744"/>
              </a:p>
            </p:txBody>
          </p:sp>
          <p:sp>
            <p:nvSpPr>
              <p:cNvPr id="3534" name="Freeform: Shape 3533">
                <a:extLst>
                  <a:ext uri="{FF2B5EF4-FFF2-40B4-BE49-F238E27FC236}">
                    <a16:creationId xmlns:a16="http://schemas.microsoft.com/office/drawing/2014/main" id="{2401D7FF-13E9-9431-30F8-21AC050D3B87}"/>
                  </a:ext>
                </a:extLst>
              </p:cNvPr>
              <p:cNvSpPr/>
              <p:nvPr/>
            </p:nvSpPr>
            <p:spPr>
              <a:xfrm>
                <a:off x="8663198" y="3205903"/>
                <a:ext cx="40501" cy="49342"/>
              </a:xfrm>
              <a:custGeom>
                <a:avLst/>
                <a:gdLst>
                  <a:gd name="connsiteX0" fmla="*/ 524 w 40501"/>
                  <a:gd name="connsiteY0" fmla="*/ 49342 h 49342"/>
                  <a:gd name="connsiteX1" fmla="*/ 20693 w 40501"/>
                  <a:gd name="connsiteY1" fmla="*/ 23771 h 49342"/>
                  <a:gd name="connsiteX2" fmla="*/ 40502 w 40501"/>
                  <a:gd name="connsiteY2" fmla="*/ 0 h 49342"/>
                  <a:gd name="connsiteX3" fmla="*/ 16371 w 40501"/>
                  <a:gd name="connsiteY3" fmla="*/ 27372 h 49342"/>
                  <a:gd name="connsiteX4" fmla="*/ 164 w 40501"/>
                  <a:gd name="connsiteY4" fmla="*/ 48982 h 49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501" h="49342">
                    <a:moveTo>
                      <a:pt x="524" y="49342"/>
                    </a:moveTo>
                    <a:cubicBezTo>
                      <a:pt x="7727" y="40338"/>
                      <a:pt x="14210" y="32054"/>
                      <a:pt x="20693" y="23771"/>
                    </a:cubicBezTo>
                    <a:cubicBezTo>
                      <a:pt x="27536" y="15847"/>
                      <a:pt x="33659" y="8284"/>
                      <a:pt x="40502" y="0"/>
                    </a:cubicBezTo>
                    <a:cubicBezTo>
                      <a:pt x="37621" y="3241"/>
                      <a:pt x="26095" y="15487"/>
                      <a:pt x="16371" y="27372"/>
                    </a:cubicBezTo>
                    <a:cubicBezTo>
                      <a:pt x="7007" y="39258"/>
                      <a:pt x="-1277" y="50063"/>
                      <a:pt x="164" y="48982"/>
                    </a:cubicBezTo>
                    <a:close/>
                  </a:path>
                </a:pathLst>
              </a:custGeom>
              <a:solidFill>
                <a:schemeClr val="accent2"/>
              </a:solidFill>
              <a:ln w="0" cap="flat">
                <a:noFill/>
                <a:prstDash val="solid"/>
                <a:miter/>
              </a:ln>
            </p:spPr>
            <p:txBody>
              <a:bodyPr rtlCol="0" anchor="ctr"/>
              <a:lstStyle/>
              <a:p>
                <a:endParaRPr lang="en-US" sz="744"/>
              </a:p>
            </p:txBody>
          </p:sp>
          <p:sp>
            <p:nvSpPr>
              <p:cNvPr id="3535" name="Freeform: Shape 3534">
                <a:extLst>
                  <a:ext uri="{FF2B5EF4-FFF2-40B4-BE49-F238E27FC236}">
                    <a16:creationId xmlns:a16="http://schemas.microsoft.com/office/drawing/2014/main" id="{8F65D2EB-353D-0843-59AB-D6814E0B1372}"/>
                  </a:ext>
                </a:extLst>
              </p:cNvPr>
              <p:cNvSpPr/>
              <p:nvPr/>
            </p:nvSpPr>
            <p:spPr>
              <a:xfrm>
                <a:off x="8468514" y="3927309"/>
                <a:ext cx="360" cy="56545"/>
              </a:xfrm>
              <a:custGeom>
                <a:avLst/>
                <a:gdLst>
                  <a:gd name="connsiteX0" fmla="*/ 360 w 360"/>
                  <a:gd name="connsiteY0" fmla="*/ 51863 h 56545"/>
                  <a:gd name="connsiteX1" fmla="*/ 0 w 360"/>
                  <a:gd name="connsiteY1" fmla="*/ 0 h 56545"/>
                  <a:gd name="connsiteX2" fmla="*/ 0 w 360"/>
                  <a:gd name="connsiteY2" fmla="*/ 56546 h 56545"/>
                  <a:gd name="connsiteX3" fmla="*/ 360 w 360"/>
                  <a:gd name="connsiteY3" fmla="*/ 51863 h 56545"/>
                </a:gdLst>
                <a:ahLst/>
                <a:cxnLst>
                  <a:cxn ang="0">
                    <a:pos x="connsiteX0" y="connsiteY0"/>
                  </a:cxn>
                  <a:cxn ang="0">
                    <a:pos x="connsiteX1" y="connsiteY1"/>
                  </a:cxn>
                  <a:cxn ang="0">
                    <a:pos x="connsiteX2" y="connsiteY2"/>
                  </a:cxn>
                  <a:cxn ang="0">
                    <a:pos x="connsiteX3" y="connsiteY3"/>
                  </a:cxn>
                </a:cxnLst>
                <a:rect l="l" t="t" r="r" b="b"/>
                <a:pathLst>
                  <a:path w="360" h="56545">
                    <a:moveTo>
                      <a:pt x="360" y="51863"/>
                    </a:moveTo>
                    <a:lnTo>
                      <a:pt x="0" y="0"/>
                    </a:lnTo>
                    <a:lnTo>
                      <a:pt x="0" y="56546"/>
                    </a:lnTo>
                    <a:lnTo>
                      <a:pt x="360" y="51863"/>
                    </a:lnTo>
                    <a:close/>
                  </a:path>
                </a:pathLst>
              </a:custGeom>
              <a:solidFill>
                <a:schemeClr val="accent2"/>
              </a:solidFill>
              <a:ln w="0" cap="flat">
                <a:noFill/>
                <a:prstDash val="solid"/>
                <a:miter/>
              </a:ln>
            </p:spPr>
            <p:txBody>
              <a:bodyPr rtlCol="0" anchor="ctr"/>
              <a:lstStyle/>
              <a:p>
                <a:endParaRPr lang="en-US" sz="744"/>
              </a:p>
            </p:txBody>
          </p:sp>
          <p:sp>
            <p:nvSpPr>
              <p:cNvPr id="3536" name="Freeform: Shape 3535">
                <a:extLst>
                  <a:ext uri="{FF2B5EF4-FFF2-40B4-BE49-F238E27FC236}">
                    <a16:creationId xmlns:a16="http://schemas.microsoft.com/office/drawing/2014/main" id="{AE768916-F776-A58D-1869-01C867D12187}"/>
                  </a:ext>
                </a:extLst>
              </p:cNvPr>
              <p:cNvSpPr/>
              <p:nvPr/>
            </p:nvSpPr>
            <p:spPr>
              <a:xfrm>
                <a:off x="8464552" y="4220841"/>
                <a:ext cx="1080" cy="51863"/>
              </a:xfrm>
              <a:custGeom>
                <a:avLst/>
                <a:gdLst>
                  <a:gd name="connsiteX0" fmla="*/ 360 w 1080"/>
                  <a:gd name="connsiteY0" fmla="*/ 0 h 51863"/>
                  <a:gd name="connsiteX1" fmla="*/ 0 w 1080"/>
                  <a:gd name="connsiteY1" fmla="*/ 9004 h 51863"/>
                  <a:gd name="connsiteX2" fmla="*/ 720 w 1080"/>
                  <a:gd name="connsiteY2" fmla="*/ 51863 h 51863"/>
                  <a:gd name="connsiteX3" fmla="*/ 1080 w 1080"/>
                  <a:gd name="connsiteY3" fmla="*/ 42859 h 51863"/>
                  <a:gd name="connsiteX4" fmla="*/ 360 w 1080"/>
                  <a:gd name="connsiteY4" fmla="*/ 0 h 518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 h="51863">
                    <a:moveTo>
                      <a:pt x="360" y="0"/>
                    </a:moveTo>
                    <a:lnTo>
                      <a:pt x="0" y="9004"/>
                    </a:lnTo>
                    <a:lnTo>
                      <a:pt x="720" y="51863"/>
                    </a:lnTo>
                    <a:lnTo>
                      <a:pt x="1080" y="42859"/>
                    </a:lnTo>
                    <a:lnTo>
                      <a:pt x="360" y="0"/>
                    </a:lnTo>
                    <a:close/>
                  </a:path>
                </a:pathLst>
              </a:custGeom>
              <a:solidFill>
                <a:schemeClr val="accent2"/>
              </a:solidFill>
              <a:ln w="0" cap="flat">
                <a:noFill/>
                <a:prstDash val="solid"/>
                <a:miter/>
              </a:ln>
            </p:spPr>
            <p:txBody>
              <a:bodyPr rtlCol="0" anchor="ctr"/>
              <a:lstStyle/>
              <a:p>
                <a:endParaRPr lang="en-US" sz="744"/>
              </a:p>
            </p:txBody>
          </p:sp>
          <p:sp>
            <p:nvSpPr>
              <p:cNvPr id="3537" name="Freeform: Shape 3536">
                <a:extLst>
                  <a:ext uri="{FF2B5EF4-FFF2-40B4-BE49-F238E27FC236}">
                    <a16:creationId xmlns:a16="http://schemas.microsoft.com/office/drawing/2014/main" id="{A495E4AC-3310-ADFA-6675-46D6166AC76C}"/>
                  </a:ext>
                </a:extLst>
              </p:cNvPr>
              <p:cNvSpPr/>
              <p:nvPr/>
            </p:nvSpPr>
            <p:spPr>
              <a:xfrm>
                <a:off x="8508852" y="3849476"/>
                <a:ext cx="2160" cy="69908"/>
              </a:xfrm>
              <a:custGeom>
                <a:avLst/>
                <a:gdLst>
                  <a:gd name="connsiteX0" fmla="*/ 2161 w 2160"/>
                  <a:gd name="connsiteY0" fmla="*/ 55142 h 69908"/>
                  <a:gd name="connsiteX1" fmla="*/ 0 w 2160"/>
                  <a:gd name="connsiteY1" fmla="*/ 1838 h 69908"/>
                  <a:gd name="connsiteX2" fmla="*/ 0 w 2160"/>
                  <a:gd name="connsiteY2" fmla="*/ 69909 h 69908"/>
                  <a:gd name="connsiteX3" fmla="*/ 360 w 2160"/>
                  <a:gd name="connsiteY3" fmla="*/ 11562 h 69908"/>
                  <a:gd name="connsiteX4" fmla="*/ 2161 w 2160"/>
                  <a:gd name="connsiteY4" fmla="*/ 55142 h 699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0" h="69908">
                    <a:moveTo>
                      <a:pt x="2161" y="55142"/>
                    </a:moveTo>
                    <a:cubicBezTo>
                      <a:pt x="2161" y="20206"/>
                      <a:pt x="360" y="-7526"/>
                      <a:pt x="0" y="1838"/>
                    </a:cubicBezTo>
                    <a:lnTo>
                      <a:pt x="0" y="69909"/>
                    </a:lnTo>
                    <a:cubicBezTo>
                      <a:pt x="1801" y="52621"/>
                      <a:pt x="0" y="51180"/>
                      <a:pt x="360" y="11562"/>
                    </a:cubicBezTo>
                    <a:lnTo>
                      <a:pt x="2161" y="55142"/>
                    </a:lnTo>
                    <a:close/>
                  </a:path>
                </a:pathLst>
              </a:custGeom>
              <a:solidFill>
                <a:schemeClr val="accent2"/>
              </a:solidFill>
              <a:ln w="0" cap="flat">
                <a:noFill/>
                <a:prstDash val="solid"/>
                <a:miter/>
              </a:ln>
            </p:spPr>
            <p:txBody>
              <a:bodyPr rtlCol="0" anchor="ctr"/>
              <a:lstStyle/>
              <a:p>
                <a:endParaRPr lang="en-US" sz="744"/>
              </a:p>
            </p:txBody>
          </p:sp>
          <p:sp>
            <p:nvSpPr>
              <p:cNvPr id="3538" name="Freeform: Shape 3537">
                <a:extLst>
                  <a:ext uri="{FF2B5EF4-FFF2-40B4-BE49-F238E27FC236}">
                    <a16:creationId xmlns:a16="http://schemas.microsoft.com/office/drawing/2014/main" id="{91125270-4ABD-E65B-D2D3-DEAB7C9F3D07}"/>
                  </a:ext>
                </a:extLst>
              </p:cNvPr>
              <p:cNvSpPr/>
              <p:nvPr/>
            </p:nvSpPr>
            <p:spPr>
              <a:xfrm>
                <a:off x="8786898" y="5612869"/>
                <a:ext cx="1246162" cy="182242"/>
              </a:xfrm>
              <a:custGeom>
                <a:avLst/>
                <a:gdLst>
                  <a:gd name="connsiteX0" fmla="*/ 300015 w 1246162"/>
                  <a:gd name="connsiteY0" fmla="*/ 148387 h 182242"/>
                  <a:gd name="connsiteX1" fmla="*/ 279486 w 1246162"/>
                  <a:gd name="connsiteY1" fmla="*/ 143345 h 182242"/>
                  <a:gd name="connsiteX2" fmla="*/ 265080 w 1246162"/>
                  <a:gd name="connsiteY2" fmla="*/ 138663 h 182242"/>
                  <a:gd name="connsiteX3" fmla="*/ 249593 w 1246162"/>
                  <a:gd name="connsiteY3" fmla="*/ 133260 h 182242"/>
                  <a:gd name="connsiteX4" fmla="*/ 234826 w 1246162"/>
                  <a:gd name="connsiteY4" fmla="*/ 127858 h 182242"/>
                  <a:gd name="connsiteX5" fmla="*/ 222220 w 1246162"/>
                  <a:gd name="connsiteY5" fmla="*/ 122455 h 182242"/>
                  <a:gd name="connsiteX6" fmla="*/ 208894 w 1246162"/>
                  <a:gd name="connsiteY6" fmla="*/ 116332 h 182242"/>
                  <a:gd name="connsiteX7" fmla="*/ 233745 w 1246162"/>
                  <a:gd name="connsiteY7" fmla="*/ 125337 h 182242"/>
                  <a:gd name="connsiteX8" fmla="*/ 240949 w 1246162"/>
                  <a:gd name="connsiteY8" fmla="*/ 127498 h 182242"/>
                  <a:gd name="connsiteX9" fmla="*/ 233385 w 1246162"/>
                  <a:gd name="connsiteY9" fmla="*/ 124256 h 182242"/>
                  <a:gd name="connsiteX10" fmla="*/ 204572 w 1246162"/>
                  <a:gd name="connsiteY10" fmla="*/ 114532 h 182242"/>
                  <a:gd name="connsiteX11" fmla="*/ 197369 w 1246162"/>
                  <a:gd name="connsiteY11" fmla="*/ 112010 h 182242"/>
                  <a:gd name="connsiteX12" fmla="*/ 190166 w 1246162"/>
                  <a:gd name="connsiteY12" fmla="*/ 109129 h 182242"/>
                  <a:gd name="connsiteX13" fmla="*/ 176119 w 1246162"/>
                  <a:gd name="connsiteY13" fmla="*/ 103727 h 182242"/>
                  <a:gd name="connsiteX14" fmla="*/ 155230 w 1246162"/>
                  <a:gd name="connsiteY14" fmla="*/ 92202 h 182242"/>
                  <a:gd name="connsiteX15" fmla="*/ 182242 w 1246162"/>
                  <a:gd name="connsiteY15" fmla="*/ 103367 h 182242"/>
                  <a:gd name="connsiteX16" fmla="*/ 230504 w 1246162"/>
                  <a:gd name="connsiteY16" fmla="*/ 122095 h 182242"/>
                  <a:gd name="connsiteX17" fmla="*/ 236627 w 1246162"/>
                  <a:gd name="connsiteY17" fmla="*/ 124256 h 182242"/>
                  <a:gd name="connsiteX18" fmla="*/ 242750 w 1246162"/>
                  <a:gd name="connsiteY18" fmla="*/ 126057 h 182242"/>
                  <a:gd name="connsiteX19" fmla="*/ 253915 w 1246162"/>
                  <a:gd name="connsiteY19" fmla="*/ 129659 h 182242"/>
                  <a:gd name="connsiteX20" fmla="*/ 271923 w 1246162"/>
                  <a:gd name="connsiteY20" fmla="*/ 135421 h 182242"/>
                  <a:gd name="connsiteX21" fmla="*/ 222580 w 1246162"/>
                  <a:gd name="connsiteY21" fmla="*/ 118133 h 182242"/>
                  <a:gd name="connsiteX22" fmla="*/ 202411 w 1246162"/>
                  <a:gd name="connsiteY22" fmla="*/ 110570 h 182242"/>
                  <a:gd name="connsiteX23" fmla="*/ 183683 w 1246162"/>
                  <a:gd name="connsiteY23" fmla="*/ 102646 h 182242"/>
                  <a:gd name="connsiteX24" fmla="*/ 164594 w 1246162"/>
                  <a:gd name="connsiteY24" fmla="*/ 94363 h 182242"/>
                  <a:gd name="connsiteX25" fmla="*/ 144425 w 1246162"/>
                  <a:gd name="connsiteY25" fmla="*/ 84638 h 182242"/>
                  <a:gd name="connsiteX26" fmla="*/ 121735 w 1246162"/>
                  <a:gd name="connsiteY26" fmla="*/ 73113 h 182242"/>
                  <a:gd name="connsiteX27" fmla="*/ 95803 w 1246162"/>
                  <a:gd name="connsiteY27" fmla="*/ 58346 h 182242"/>
                  <a:gd name="connsiteX28" fmla="*/ 123536 w 1246162"/>
                  <a:gd name="connsiteY28" fmla="*/ 74914 h 182242"/>
                  <a:gd name="connsiteX29" fmla="*/ 143705 w 1246162"/>
                  <a:gd name="connsiteY29" fmla="*/ 86439 h 182242"/>
                  <a:gd name="connsiteX30" fmla="*/ 132540 w 1246162"/>
                  <a:gd name="connsiteY30" fmla="*/ 82117 h 182242"/>
                  <a:gd name="connsiteX31" fmla="*/ 103007 w 1246162"/>
                  <a:gd name="connsiteY31" fmla="*/ 66270 h 182242"/>
                  <a:gd name="connsiteX32" fmla="*/ 84278 w 1246162"/>
                  <a:gd name="connsiteY32" fmla="*/ 55465 h 182242"/>
                  <a:gd name="connsiteX33" fmla="*/ 64829 w 1246162"/>
                  <a:gd name="connsiteY33" fmla="*/ 42859 h 182242"/>
                  <a:gd name="connsiteX34" fmla="*/ 54745 w 1246162"/>
                  <a:gd name="connsiteY34" fmla="*/ 36376 h 182242"/>
                  <a:gd name="connsiteX35" fmla="*/ 45020 w 1246162"/>
                  <a:gd name="connsiteY35" fmla="*/ 29533 h 182242"/>
                  <a:gd name="connsiteX36" fmla="*/ 26652 w 1246162"/>
                  <a:gd name="connsiteY36" fmla="*/ 16207 h 182242"/>
                  <a:gd name="connsiteX37" fmla="*/ 15847 w 1246162"/>
                  <a:gd name="connsiteY37" fmla="*/ 11525 h 182242"/>
                  <a:gd name="connsiteX38" fmla="*/ 7563 w 1246162"/>
                  <a:gd name="connsiteY38" fmla="*/ 5402 h 182242"/>
                  <a:gd name="connsiteX39" fmla="*/ 0 w 1246162"/>
                  <a:gd name="connsiteY39" fmla="*/ 0 h 182242"/>
                  <a:gd name="connsiteX40" fmla="*/ 5402 w 1246162"/>
                  <a:gd name="connsiteY40" fmla="*/ 4322 h 182242"/>
                  <a:gd name="connsiteX41" fmla="*/ 9724 w 1246162"/>
                  <a:gd name="connsiteY41" fmla="*/ 8644 h 182242"/>
                  <a:gd name="connsiteX42" fmla="*/ 16928 w 1246162"/>
                  <a:gd name="connsiteY42" fmla="*/ 14046 h 182242"/>
                  <a:gd name="connsiteX43" fmla="*/ 24131 w 1246162"/>
                  <a:gd name="connsiteY43" fmla="*/ 19089 h 182242"/>
                  <a:gd name="connsiteX44" fmla="*/ 37817 w 1246162"/>
                  <a:gd name="connsiteY44" fmla="*/ 28813 h 182242"/>
                  <a:gd name="connsiteX45" fmla="*/ 50783 w 1246162"/>
                  <a:gd name="connsiteY45" fmla="*/ 38177 h 182242"/>
                  <a:gd name="connsiteX46" fmla="*/ 63389 w 1246162"/>
                  <a:gd name="connsiteY46" fmla="*/ 46461 h 182242"/>
                  <a:gd name="connsiteX47" fmla="*/ 86439 w 1246162"/>
                  <a:gd name="connsiteY47" fmla="*/ 61948 h 182242"/>
                  <a:gd name="connsiteX48" fmla="*/ 108049 w 1246162"/>
                  <a:gd name="connsiteY48" fmla="*/ 74554 h 182242"/>
                  <a:gd name="connsiteX49" fmla="*/ 150548 w 1246162"/>
                  <a:gd name="connsiteY49" fmla="*/ 95083 h 182242"/>
                  <a:gd name="connsiteX50" fmla="*/ 175759 w 1246162"/>
                  <a:gd name="connsiteY50" fmla="*/ 106968 h 182242"/>
                  <a:gd name="connsiteX51" fmla="*/ 188725 w 1246162"/>
                  <a:gd name="connsiteY51" fmla="*/ 112731 h 182242"/>
                  <a:gd name="connsiteX52" fmla="*/ 201331 w 1246162"/>
                  <a:gd name="connsiteY52" fmla="*/ 118133 h 182242"/>
                  <a:gd name="connsiteX53" fmla="*/ 224741 w 1246162"/>
                  <a:gd name="connsiteY53" fmla="*/ 127498 h 182242"/>
                  <a:gd name="connsiteX54" fmla="*/ 234466 w 1246162"/>
                  <a:gd name="connsiteY54" fmla="*/ 131099 h 182242"/>
                  <a:gd name="connsiteX55" fmla="*/ 242750 w 1246162"/>
                  <a:gd name="connsiteY55" fmla="*/ 133620 h 182242"/>
                  <a:gd name="connsiteX56" fmla="*/ 264359 w 1246162"/>
                  <a:gd name="connsiteY56" fmla="*/ 140823 h 182242"/>
                  <a:gd name="connsiteX57" fmla="*/ 275164 w 1246162"/>
                  <a:gd name="connsiteY57" fmla="*/ 144425 h 182242"/>
                  <a:gd name="connsiteX58" fmla="*/ 286329 w 1246162"/>
                  <a:gd name="connsiteY58" fmla="*/ 147307 h 182242"/>
                  <a:gd name="connsiteX59" fmla="*/ 302897 w 1246162"/>
                  <a:gd name="connsiteY59" fmla="*/ 151989 h 182242"/>
                  <a:gd name="connsiteX60" fmla="*/ 275885 w 1246162"/>
                  <a:gd name="connsiteY60" fmla="*/ 145866 h 182242"/>
                  <a:gd name="connsiteX61" fmla="*/ 298935 w 1246162"/>
                  <a:gd name="connsiteY61" fmla="*/ 151989 h 182242"/>
                  <a:gd name="connsiteX62" fmla="*/ 313702 w 1246162"/>
                  <a:gd name="connsiteY62" fmla="*/ 155950 h 182242"/>
                  <a:gd name="connsiteX63" fmla="*/ 328828 w 1246162"/>
                  <a:gd name="connsiteY63" fmla="*/ 159192 h 182242"/>
                  <a:gd name="connsiteX64" fmla="*/ 353680 w 1246162"/>
                  <a:gd name="connsiteY64" fmla="*/ 164594 h 182242"/>
                  <a:gd name="connsiteX65" fmla="*/ 361603 w 1246162"/>
                  <a:gd name="connsiteY65" fmla="*/ 165315 h 182242"/>
                  <a:gd name="connsiteX66" fmla="*/ 526558 w 1246162"/>
                  <a:gd name="connsiteY66" fmla="*/ 181522 h 182242"/>
                  <a:gd name="connsiteX67" fmla="*/ 540244 w 1246162"/>
                  <a:gd name="connsiteY67" fmla="*/ 182242 h 182242"/>
                  <a:gd name="connsiteX68" fmla="*/ 546006 w 1246162"/>
                  <a:gd name="connsiteY68" fmla="*/ 181522 h 182242"/>
                  <a:gd name="connsiteX69" fmla="*/ 1246162 w 1246162"/>
                  <a:gd name="connsiteY69" fmla="*/ 181522 h 182242"/>
                  <a:gd name="connsiteX70" fmla="*/ 1146037 w 1246162"/>
                  <a:gd name="connsiteY70" fmla="*/ 179721 h 182242"/>
                  <a:gd name="connsiteX71" fmla="*/ 1103178 w 1246162"/>
                  <a:gd name="connsiteY71" fmla="*/ 177200 h 182242"/>
                  <a:gd name="connsiteX72" fmla="*/ 1183494 w 1246162"/>
                  <a:gd name="connsiteY72" fmla="*/ 177200 h 182242"/>
                  <a:gd name="connsiteX73" fmla="*/ 1164766 w 1246162"/>
                  <a:gd name="connsiteY73" fmla="*/ 173958 h 182242"/>
                  <a:gd name="connsiteX74" fmla="*/ 976761 w 1246162"/>
                  <a:gd name="connsiteY74" fmla="*/ 177200 h 182242"/>
                  <a:gd name="connsiteX75" fmla="*/ 950469 w 1246162"/>
                  <a:gd name="connsiteY75" fmla="*/ 175039 h 182242"/>
                  <a:gd name="connsiteX76" fmla="*/ 964875 w 1246162"/>
                  <a:gd name="connsiteY76" fmla="*/ 175039 h 182242"/>
                  <a:gd name="connsiteX77" fmla="*/ 837378 w 1246162"/>
                  <a:gd name="connsiteY77" fmla="*/ 175039 h 182242"/>
                  <a:gd name="connsiteX78" fmla="*/ 838818 w 1246162"/>
                  <a:gd name="connsiteY78" fmla="*/ 173238 h 182242"/>
                  <a:gd name="connsiteX79" fmla="*/ 672784 w 1246162"/>
                  <a:gd name="connsiteY79" fmla="*/ 175039 h 182242"/>
                  <a:gd name="connsiteX80" fmla="*/ 675305 w 1246162"/>
                  <a:gd name="connsiteY80" fmla="*/ 175039 h 182242"/>
                  <a:gd name="connsiteX81" fmla="*/ 574819 w 1246162"/>
                  <a:gd name="connsiteY81" fmla="*/ 175759 h 182242"/>
                  <a:gd name="connsiteX82" fmla="*/ 538083 w 1246162"/>
                  <a:gd name="connsiteY82" fmla="*/ 175759 h 182242"/>
                  <a:gd name="connsiteX83" fmla="*/ 524036 w 1246162"/>
                  <a:gd name="connsiteY83" fmla="*/ 175759 h 182242"/>
                  <a:gd name="connsiteX84" fmla="*/ 506749 w 1246162"/>
                  <a:gd name="connsiteY84" fmla="*/ 175399 h 182242"/>
                  <a:gd name="connsiteX85" fmla="*/ 485859 w 1246162"/>
                  <a:gd name="connsiteY85" fmla="*/ 175039 h 182242"/>
                  <a:gd name="connsiteX86" fmla="*/ 461008 w 1246162"/>
                  <a:gd name="connsiteY86" fmla="*/ 173598 h 182242"/>
                  <a:gd name="connsiteX87" fmla="*/ 527638 w 1246162"/>
                  <a:gd name="connsiteY87" fmla="*/ 173958 h 182242"/>
                  <a:gd name="connsiteX88" fmla="*/ 430394 w 1246162"/>
                  <a:gd name="connsiteY88" fmla="*/ 169636 h 182242"/>
                  <a:gd name="connsiteX89" fmla="*/ 432915 w 1246162"/>
                  <a:gd name="connsiteY89" fmla="*/ 168916 h 182242"/>
                  <a:gd name="connsiteX90" fmla="*/ 440479 w 1246162"/>
                  <a:gd name="connsiteY90" fmla="*/ 168916 h 182242"/>
                  <a:gd name="connsiteX91" fmla="*/ 458847 w 1246162"/>
                  <a:gd name="connsiteY91" fmla="*/ 169997 h 182242"/>
                  <a:gd name="connsiteX92" fmla="*/ 285249 w 1246162"/>
                  <a:gd name="connsiteY92" fmla="*/ 141184 h 182242"/>
                  <a:gd name="connsiteX93" fmla="*/ 269402 w 1246162"/>
                  <a:gd name="connsiteY93" fmla="*/ 137222 h 182242"/>
                  <a:gd name="connsiteX94" fmla="*/ 274444 w 1246162"/>
                  <a:gd name="connsiteY94" fmla="*/ 139383 h 182242"/>
                  <a:gd name="connsiteX95" fmla="*/ 298935 w 1246162"/>
                  <a:gd name="connsiteY95" fmla="*/ 147307 h 182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1246162" h="182242">
                    <a:moveTo>
                      <a:pt x="300015" y="148387"/>
                    </a:moveTo>
                    <a:cubicBezTo>
                      <a:pt x="296054" y="147667"/>
                      <a:pt x="288850" y="145506"/>
                      <a:pt x="279486" y="143345"/>
                    </a:cubicBezTo>
                    <a:cubicBezTo>
                      <a:pt x="274804" y="142264"/>
                      <a:pt x="270122" y="140463"/>
                      <a:pt x="265080" y="138663"/>
                    </a:cubicBezTo>
                    <a:cubicBezTo>
                      <a:pt x="260037" y="136862"/>
                      <a:pt x="254995" y="135061"/>
                      <a:pt x="249593" y="133260"/>
                    </a:cubicBezTo>
                    <a:cubicBezTo>
                      <a:pt x="244550" y="131459"/>
                      <a:pt x="239508" y="129659"/>
                      <a:pt x="234826" y="127858"/>
                    </a:cubicBezTo>
                    <a:cubicBezTo>
                      <a:pt x="230144" y="126057"/>
                      <a:pt x="225822" y="124256"/>
                      <a:pt x="222220" y="122455"/>
                    </a:cubicBezTo>
                    <a:cubicBezTo>
                      <a:pt x="215017" y="119214"/>
                      <a:pt x="209975" y="117053"/>
                      <a:pt x="208894" y="116332"/>
                    </a:cubicBezTo>
                    <a:cubicBezTo>
                      <a:pt x="213576" y="118133"/>
                      <a:pt x="225822" y="122455"/>
                      <a:pt x="233745" y="125337"/>
                    </a:cubicBezTo>
                    <a:cubicBezTo>
                      <a:pt x="237707" y="126777"/>
                      <a:pt x="240589" y="127498"/>
                      <a:pt x="240949" y="127498"/>
                    </a:cubicBezTo>
                    <a:cubicBezTo>
                      <a:pt x="241309" y="127498"/>
                      <a:pt x="239148" y="126777"/>
                      <a:pt x="233385" y="124256"/>
                    </a:cubicBezTo>
                    <a:lnTo>
                      <a:pt x="204572" y="114532"/>
                    </a:lnTo>
                    <a:lnTo>
                      <a:pt x="197369" y="112010"/>
                    </a:lnTo>
                    <a:lnTo>
                      <a:pt x="190166" y="109129"/>
                    </a:lnTo>
                    <a:lnTo>
                      <a:pt x="176119" y="103727"/>
                    </a:lnTo>
                    <a:cubicBezTo>
                      <a:pt x="157751" y="95083"/>
                      <a:pt x="152709" y="91481"/>
                      <a:pt x="155230" y="92202"/>
                    </a:cubicBezTo>
                    <a:cubicBezTo>
                      <a:pt x="157751" y="93282"/>
                      <a:pt x="168196" y="97244"/>
                      <a:pt x="182242" y="103367"/>
                    </a:cubicBezTo>
                    <a:cubicBezTo>
                      <a:pt x="195928" y="109489"/>
                      <a:pt x="213937" y="115972"/>
                      <a:pt x="230504" y="122095"/>
                    </a:cubicBezTo>
                    <a:cubicBezTo>
                      <a:pt x="232665" y="122815"/>
                      <a:pt x="234466" y="123536"/>
                      <a:pt x="236627" y="124256"/>
                    </a:cubicBezTo>
                    <a:cubicBezTo>
                      <a:pt x="238788" y="124976"/>
                      <a:pt x="240589" y="125697"/>
                      <a:pt x="242750" y="126057"/>
                    </a:cubicBezTo>
                    <a:cubicBezTo>
                      <a:pt x="246711" y="127137"/>
                      <a:pt x="250673" y="128578"/>
                      <a:pt x="253915" y="129659"/>
                    </a:cubicBezTo>
                    <a:cubicBezTo>
                      <a:pt x="261118" y="131819"/>
                      <a:pt x="267241" y="133981"/>
                      <a:pt x="271923" y="135421"/>
                    </a:cubicBezTo>
                    <a:cubicBezTo>
                      <a:pt x="252474" y="128578"/>
                      <a:pt x="236627" y="123896"/>
                      <a:pt x="222580" y="118133"/>
                    </a:cubicBezTo>
                    <a:cubicBezTo>
                      <a:pt x="215377" y="115612"/>
                      <a:pt x="208894" y="112731"/>
                      <a:pt x="202411" y="110570"/>
                    </a:cubicBezTo>
                    <a:cubicBezTo>
                      <a:pt x="195928" y="108049"/>
                      <a:pt x="189806" y="105167"/>
                      <a:pt x="183683" y="102646"/>
                    </a:cubicBezTo>
                    <a:cubicBezTo>
                      <a:pt x="177560" y="99765"/>
                      <a:pt x="171077" y="97244"/>
                      <a:pt x="164594" y="94363"/>
                    </a:cubicBezTo>
                    <a:cubicBezTo>
                      <a:pt x="158111" y="91481"/>
                      <a:pt x="151628" y="87880"/>
                      <a:pt x="144425" y="84638"/>
                    </a:cubicBezTo>
                    <a:cubicBezTo>
                      <a:pt x="137222" y="81037"/>
                      <a:pt x="129659" y="77435"/>
                      <a:pt x="121735" y="73113"/>
                    </a:cubicBezTo>
                    <a:cubicBezTo>
                      <a:pt x="113811" y="68431"/>
                      <a:pt x="105167" y="63749"/>
                      <a:pt x="95803" y="58346"/>
                    </a:cubicBezTo>
                    <a:cubicBezTo>
                      <a:pt x="106968" y="64829"/>
                      <a:pt x="115972" y="70232"/>
                      <a:pt x="123536" y="74914"/>
                    </a:cubicBezTo>
                    <a:cubicBezTo>
                      <a:pt x="131459" y="79236"/>
                      <a:pt x="137942" y="83197"/>
                      <a:pt x="143705" y="86439"/>
                    </a:cubicBezTo>
                    <a:cubicBezTo>
                      <a:pt x="144065" y="87159"/>
                      <a:pt x="140103" y="85359"/>
                      <a:pt x="132540" y="82117"/>
                    </a:cubicBezTo>
                    <a:cubicBezTo>
                      <a:pt x="124976" y="78876"/>
                      <a:pt x="114892" y="72753"/>
                      <a:pt x="103007" y="66270"/>
                    </a:cubicBezTo>
                    <a:cubicBezTo>
                      <a:pt x="97244" y="62668"/>
                      <a:pt x="90761" y="59427"/>
                      <a:pt x="84278" y="55465"/>
                    </a:cubicBezTo>
                    <a:cubicBezTo>
                      <a:pt x="77795" y="51503"/>
                      <a:pt x="71312" y="47181"/>
                      <a:pt x="64829" y="42859"/>
                    </a:cubicBezTo>
                    <a:lnTo>
                      <a:pt x="54745" y="36376"/>
                    </a:lnTo>
                    <a:cubicBezTo>
                      <a:pt x="51503" y="34215"/>
                      <a:pt x="48262" y="31694"/>
                      <a:pt x="45020" y="29533"/>
                    </a:cubicBezTo>
                    <a:cubicBezTo>
                      <a:pt x="38537" y="24851"/>
                      <a:pt x="32415" y="20529"/>
                      <a:pt x="26652" y="16207"/>
                    </a:cubicBezTo>
                    <a:cubicBezTo>
                      <a:pt x="56185" y="38537"/>
                      <a:pt x="38177" y="26652"/>
                      <a:pt x="15847" y="11525"/>
                    </a:cubicBezTo>
                    <a:cubicBezTo>
                      <a:pt x="11885" y="8644"/>
                      <a:pt x="9364" y="6843"/>
                      <a:pt x="7563" y="5402"/>
                    </a:cubicBezTo>
                    <a:cubicBezTo>
                      <a:pt x="5042" y="3602"/>
                      <a:pt x="2521" y="1801"/>
                      <a:pt x="0" y="0"/>
                    </a:cubicBezTo>
                    <a:lnTo>
                      <a:pt x="5402" y="4322"/>
                    </a:lnTo>
                    <a:cubicBezTo>
                      <a:pt x="4682" y="4322"/>
                      <a:pt x="5763" y="5402"/>
                      <a:pt x="9724" y="8644"/>
                    </a:cubicBezTo>
                    <a:cubicBezTo>
                      <a:pt x="12246" y="10445"/>
                      <a:pt x="14407" y="12246"/>
                      <a:pt x="16928" y="14046"/>
                    </a:cubicBezTo>
                    <a:cubicBezTo>
                      <a:pt x="19449" y="15847"/>
                      <a:pt x="21610" y="17648"/>
                      <a:pt x="24131" y="19089"/>
                    </a:cubicBezTo>
                    <a:cubicBezTo>
                      <a:pt x="28813" y="22330"/>
                      <a:pt x="33495" y="25571"/>
                      <a:pt x="37817" y="28813"/>
                    </a:cubicBezTo>
                    <a:cubicBezTo>
                      <a:pt x="42139" y="32055"/>
                      <a:pt x="46461" y="35296"/>
                      <a:pt x="50783" y="38177"/>
                    </a:cubicBezTo>
                    <a:cubicBezTo>
                      <a:pt x="55105" y="41059"/>
                      <a:pt x="59067" y="43940"/>
                      <a:pt x="63389" y="46461"/>
                    </a:cubicBezTo>
                    <a:cubicBezTo>
                      <a:pt x="71672" y="51863"/>
                      <a:pt x="79236" y="56906"/>
                      <a:pt x="86439" y="61948"/>
                    </a:cubicBezTo>
                    <a:cubicBezTo>
                      <a:pt x="94002" y="66270"/>
                      <a:pt x="101206" y="70592"/>
                      <a:pt x="108049" y="74554"/>
                    </a:cubicBezTo>
                    <a:cubicBezTo>
                      <a:pt x="95443" y="65189"/>
                      <a:pt x="118493" y="79236"/>
                      <a:pt x="150548" y="95083"/>
                    </a:cubicBezTo>
                    <a:cubicBezTo>
                      <a:pt x="158472" y="99405"/>
                      <a:pt x="167115" y="103006"/>
                      <a:pt x="175759" y="106968"/>
                    </a:cubicBezTo>
                    <a:cubicBezTo>
                      <a:pt x="180081" y="109129"/>
                      <a:pt x="184403" y="110930"/>
                      <a:pt x="188725" y="112731"/>
                    </a:cubicBezTo>
                    <a:cubicBezTo>
                      <a:pt x="193047" y="114892"/>
                      <a:pt x="197369" y="116693"/>
                      <a:pt x="201331" y="118133"/>
                    </a:cubicBezTo>
                    <a:cubicBezTo>
                      <a:pt x="209615" y="121375"/>
                      <a:pt x="217538" y="124616"/>
                      <a:pt x="224741" y="127498"/>
                    </a:cubicBezTo>
                    <a:cubicBezTo>
                      <a:pt x="228343" y="128938"/>
                      <a:pt x="231585" y="130019"/>
                      <a:pt x="234466" y="131099"/>
                    </a:cubicBezTo>
                    <a:cubicBezTo>
                      <a:pt x="237347" y="132180"/>
                      <a:pt x="240228" y="132900"/>
                      <a:pt x="242750" y="133620"/>
                    </a:cubicBezTo>
                    <a:lnTo>
                      <a:pt x="264359" y="140823"/>
                    </a:lnTo>
                    <a:cubicBezTo>
                      <a:pt x="267961" y="141904"/>
                      <a:pt x="271563" y="143345"/>
                      <a:pt x="275164" y="144425"/>
                    </a:cubicBezTo>
                    <a:lnTo>
                      <a:pt x="286329" y="147307"/>
                    </a:lnTo>
                    <a:lnTo>
                      <a:pt x="302897" y="151989"/>
                    </a:lnTo>
                    <a:cubicBezTo>
                      <a:pt x="306138" y="153429"/>
                      <a:pt x="301456" y="152349"/>
                      <a:pt x="275885" y="145866"/>
                    </a:cubicBezTo>
                    <a:cubicBezTo>
                      <a:pt x="281287" y="147307"/>
                      <a:pt x="289571" y="149467"/>
                      <a:pt x="298935" y="151989"/>
                    </a:cubicBezTo>
                    <a:cubicBezTo>
                      <a:pt x="303617" y="153429"/>
                      <a:pt x="308659" y="154510"/>
                      <a:pt x="313702" y="155950"/>
                    </a:cubicBezTo>
                    <a:cubicBezTo>
                      <a:pt x="318744" y="157031"/>
                      <a:pt x="323786" y="158111"/>
                      <a:pt x="328828" y="159192"/>
                    </a:cubicBezTo>
                    <a:cubicBezTo>
                      <a:pt x="338553" y="161353"/>
                      <a:pt x="347557" y="163154"/>
                      <a:pt x="353680" y="164594"/>
                    </a:cubicBezTo>
                    <a:cubicBezTo>
                      <a:pt x="359802" y="165675"/>
                      <a:pt x="363044" y="166035"/>
                      <a:pt x="361603" y="165315"/>
                    </a:cubicBezTo>
                    <a:cubicBezTo>
                      <a:pt x="415988" y="176120"/>
                      <a:pt x="471093" y="181522"/>
                      <a:pt x="526558" y="181522"/>
                    </a:cubicBezTo>
                    <a:cubicBezTo>
                      <a:pt x="531600" y="181522"/>
                      <a:pt x="536642" y="181522"/>
                      <a:pt x="540244" y="182242"/>
                    </a:cubicBezTo>
                    <a:cubicBezTo>
                      <a:pt x="545646" y="182242"/>
                      <a:pt x="546727" y="181882"/>
                      <a:pt x="546006" y="181522"/>
                    </a:cubicBezTo>
                    <a:lnTo>
                      <a:pt x="1246162" y="181522"/>
                    </a:lnTo>
                    <a:cubicBezTo>
                      <a:pt x="1211587" y="180802"/>
                      <a:pt x="1181693" y="180441"/>
                      <a:pt x="1146037" y="179721"/>
                    </a:cubicBezTo>
                    <a:cubicBezTo>
                      <a:pt x="1199341" y="177560"/>
                      <a:pt x="1087691" y="179361"/>
                      <a:pt x="1103178" y="177200"/>
                    </a:cubicBezTo>
                    <a:cubicBezTo>
                      <a:pt x="1127309" y="176480"/>
                      <a:pt x="1162244" y="176480"/>
                      <a:pt x="1183494" y="177200"/>
                    </a:cubicBezTo>
                    <a:cubicBezTo>
                      <a:pt x="1191418" y="176120"/>
                      <a:pt x="1161524" y="175039"/>
                      <a:pt x="1164766" y="173958"/>
                    </a:cubicBezTo>
                    <a:cubicBezTo>
                      <a:pt x="1076526" y="172518"/>
                      <a:pt x="1062840" y="177920"/>
                      <a:pt x="976761" y="177200"/>
                    </a:cubicBezTo>
                    <a:cubicBezTo>
                      <a:pt x="980002" y="175759"/>
                      <a:pt x="1007014" y="174679"/>
                      <a:pt x="950469" y="175039"/>
                    </a:cubicBezTo>
                    <a:lnTo>
                      <a:pt x="964875" y="175039"/>
                    </a:lnTo>
                    <a:cubicBezTo>
                      <a:pt x="874475" y="176120"/>
                      <a:pt x="894284" y="171798"/>
                      <a:pt x="837378" y="175039"/>
                    </a:cubicBezTo>
                    <a:lnTo>
                      <a:pt x="838818" y="173238"/>
                    </a:lnTo>
                    <a:cubicBezTo>
                      <a:pt x="797760" y="174679"/>
                      <a:pt x="717804" y="174679"/>
                      <a:pt x="672784" y="175039"/>
                    </a:cubicBezTo>
                    <a:lnTo>
                      <a:pt x="675305" y="175039"/>
                    </a:lnTo>
                    <a:cubicBezTo>
                      <a:pt x="612276" y="175759"/>
                      <a:pt x="594628" y="175759"/>
                      <a:pt x="574819" y="175759"/>
                    </a:cubicBezTo>
                    <a:cubicBezTo>
                      <a:pt x="565095" y="175759"/>
                      <a:pt x="554650" y="175759"/>
                      <a:pt x="538083" y="175759"/>
                    </a:cubicBezTo>
                    <a:cubicBezTo>
                      <a:pt x="533761" y="175759"/>
                      <a:pt x="529439" y="175759"/>
                      <a:pt x="524036" y="175759"/>
                    </a:cubicBezTo>
                    <a:cubicBezTo>
                      <a:pt x="518994" y="175759"/>
                      <a:pt x="513232" y="175759"/>
                      <a:pt x="506749" y="175399"/>
                    </a:cubicBezTo>
                    <a:cubicBezTo>
                      <a:pt x="500266" y="175399"/>
                      <a:pt x="493423" y="175399"/>
                      <a:pt x="485859" y="175039"/>
                    </a:cubicBezTo>
                    <a:cubicBezTo>
                      <a:pt x="478296" y="175039"/>
                      <a:pt x="470012" y="173958"/>
                      <a:pt x="461008" y="173598"/>
                    </a:cubicBezTo>
                    <a:cubicBezTo>
                      <a:pt x="483338" y="175039"/>
                      <a:pt x="505668" y="174319"/>
                      <a:pt x="527638" y="173958"/>
                    </a:cubicBezTo>
                    <a:cubicBezTo>
                      <a:pt x="477936" y="172158"/>
                      <a:pt x="466410" y="173598"/>
                      <a:pt x="430394" y="169636"/>
                    </a:cubicBezTo>
                    <a:cubicBezTo>
                      <a:pt x="431835" y="169636"/>
                      <a:pt x="430394" y="168916"/>
                      <a:pt x="432915" y="168916"/>
                    </a:cubicBezTo>
                    <a:cubicBezTo>
                      <a:pt x="433996" y="168916"/>
                      <a:pt x="436517" y="168916"/>
                      <a:pt x="440479" y="168916"/>
                    </a:cubicBezTo>
                    <a:cubicBezTo>
                      <a:pt x="444441" y="168916"/>
                      <a:pt x="450203" y="169276"/>
                      <a:pt x="458847" y="169997"/>
                    </a:cubicBezTo>
                    <a:cubicBezTo>
                      <a:pt x="400501" y="166395"/>
                      <a:pt x="342154" y="157031"/>
                      <a:pt x="285249" y="141184"/>
                    </a:cubicBezTo>
                    <a:cubicBezTo>
                      <a:pt x="275164" y="138663"/>
                      <a:pt x="270482" y="137222"/>
                      <a:pt x="269402" y="137222"/>
                    </a:cubicBezTo>
                    <a:cubicBezTo>
                      <a:pt x="268321" y="137222"/>
                      <a:pt x="270842" y="137942"/>
                      <a:pt x="274444" y="139383"/>
                    </a:cubicBezTo>
                    <a:cubicBezTo>
                      <a:pt x="282367" y="141904"/>
                      <a:pt x="296054" y="145866"/>
                      <a:pt x="298935" y="147307"/>
                    </a:cubicBezTo>
                    <a:close/>
                  </a:path>
                </a:pathLst>
              </a:custGeom>
              <a:solidFill>
                <a:schemeClr val="accent2"/>
              </a:solidFill>
              <a:ln w="0" cap="flat">
                <a:noFill/>
                <a:prstDash val="solid"/>
                <a:miter/>
              </a:ln>
            </p:spPr>
            <p:txBody>
              <a:bodyPr rtlCol="0" anchor="ctr"/>
              <a:lstStyle/>
              <a:p>
                <a:endParaRPr lang="en-US" sz="744"/>
              </a:p>
            </p:txBody>
          </p:sp>
          <p:sp>
            <p:nvSpPr>
              <p:cNvPr id="3539" name="Freeform: Shape 3538">
                <a:extLst>
                  <a:ext uri="{FF2B5EF4-FFF2-40B4-BE49-F238E27FC236}">
                    <a16:creationId xmlns:a16="http://schemas.microsoft.com/office/drawing/2014/main" id="{5FE442C9-C86C-D24E-E421-9D4568E57F53}"/>
                  </a:ext>
                </a:extLst>
              </p:cNvPr>
              <p:cNvSpPr/>
              <p:nvPr/>
            </p:nvSpPr>
            <p:spPr>
              <a:xfrm>
                <a:off x="8855689" y="5653567"/>
                <a:ext cx="27372" cy="17648"/>
              </a:xfrm>
              <a:custGeom>
                <a:avLst/>
                <a:gdLst>
                  <a:gd name="connsiteX0" fmla="*/ 27372 w 27372"/>
                  <a:gd name="connsiteY0" fmla="*/ 17288 h 17648"/>
                  <a:gd name="connsiteX1" fmla="*/ 21250 w 27372"/>
                  <a:gd name="connsiteY1" fmla="*/ 13686 h 17648"/>
                  <a:gd name="connsiteX2" fmla="*/ 14767 w 27372"/>
                  <a:gd name="connsiteY2" fmla="*/ 9364 h 17648"/>
                  <a:gd name="connsiteX3" fmla="*/ 0 w 27372"/>
                  <a:gd name="connsiteY3" fmla="*/ 0 h 17648"/>
                  <a:gd name="connsiteX4" fmla="*/ 14407 w 27372"/>
                  <a:gd name="connsiteY4" fmla="*/ 9364 h 17648"/>
                  <a:gd name="connsiteX5" fmla="*/ 20889 w 27372"/>
                  <a:gd name="connsiteY5" fmla="*/ 13686 h 17648"/>
                  <a:gd name="connsiteX6" fmla="*/ 27372 w 27372"/>
                  <a:gd name="connsiteY6" fmla="*/ 17648 h 17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372" h="17648">
                    <a:moveTo>
                      <a:pt x="27372" y="17288"/>
                    </a:moveTo>
                    <a:cubicBezTo>
                      <a:pt x="25211" y="16207"/>
                      <a:pt x="23411" y="14767"/>
                      <a:pt x="21250" y="13686"/>
                    </a:cubicBezTo>
                    <a:cubicBezTo>
                      <a:pt x="19089" y="12246"/>
                      <a:pt x="16928" y="10805"/>
                      <a:pt x="14767" y="9364"/>
                    </a:cubicBezTo>
                    <a:cubicBezTo>
                      <a:pt x="10085" y="6483"/>
                      <a:pt x="5402" y="3242"/>
                      <a:pt x="0" y="0"/>
                    </a:cubicBezTo>
                    <a:cubicBezTo>
                      <a:pt x="5042" y="3242"/>
                      <a:pt x="9724" y="6483"/>
                      <a:pt x="14407" y="9364"/>
                    </a:cubicBezTo>
                    <a:cubicBezTo>
                      <a:pt x="16567" y="10805"/>
                      <a:pt x="18728" y="12246"/>
                      <a:pt x="20889" y="13686"/>
                    </a:cubicBezTo>
                    <a:cubicBezTo>
                      <a:pt x="23050" y="15127"/>
                      <a:pt x="25211" y="16207"/>
                      <a:pt x="27372" y="17648"/>
                    </a:cubicBezTo>
                    <a:close/>
                  </a:path>
                </a:pathLst>
              </a:custGeom>
              <a:solidFill>
                <a:schemeClr val="accent2"/>
              </a:solidFill>
              <a:ln w="0" cap="flat">
                <a:noFill/>
                <a:prstDash val="solid"/>
                <a:miter/>
              </a:ln>
            </p:spPr>
            <p:txBody>
              <a:bodyPr rtlCol="0" anchor="ctr"/>
              <a:lstStyle/>
              <a:p>
                <a:endParaRPr lang="en-US" sz="744"/>
              </a:p>
            </p:txBody>
          </p:sp>
          <p:sp>
            <p:nvSpPr>
              <p:cNvPr id="3540" name="Freeform: Shape 3539">
                <a:extLst>
                  <a:ext uri="{FF2B5EF4-FFF2-40B4-BE49-F238E27FC236}">
                    <a16:creationId xmlns:a16="http://schemas.microsoft.com/office/drawing/2014/main" id="{5FA80492-2363-0DA9-75C1-8F0583DCBDAF}"/>
                  </a:ext>
                </a:extLst>
              </p:cNvPr>
              <p:cNvSpPr/>
              <p:nvPr/>
            </p:nvSpPr>
            <p:spPr>
              <a:xfrm>
                <a:off x="10033060" y="5795111"/>
                <a:ext cx="49342" cy="3601"/>
              </a:xfrm>
              <a:custGeom>
                <a:avLst/>
                <a:gdLst>
                  <a:gd name="connsiteX0" fmla="*/ 49342 w 49342"/>
                  <a:gd name="connsiteY0" fmla="*/ 0 h 3601"/>
                  <a:gd name="connsiteX1" fmla="*/ 0 w 49342"/>
                  <a:gd name="connsiteY1" fmla="*/ 0 h 3601"/>
                  <a:gd name="connsiteX2" fmla="*/ 49342 w 49342"/>
                  <a:gd name="connsiteY2" fmla="*/ 0 h 3601"/>
                </a:gdLst>
                <a:ahLst/>
                <a:cxnLst>
                  <a:cxn ang="0">
                    <a:pos x="connsiteX0" y="connsiteY0"/>
                  </a:cxn>
                  <a:cxn ang="0">
                    <a:pos x="connsiteX1" y="connsiteY1"/>
                  </a:cxn>
                  <a:cxn ang="0">
                    <a:pos x="connsiteX2" y="connsiteY2"/>
                  </a:cxn>
                </a:cxnLst>
                <a:rect l="l" t="t" r="r" b="b"/>
                <a:pathLst>
                  <a:path w="49342" h="3601">
                    <a:moveTo>
                      <a:pt x="49342" y="0"/>
                    </a:moveTo>
                    <a:lnTo>
                      <a:pt x="0" y="0"/>
                    </a:lnTo>
                    <a:cubicBezTo>
                      <a:pt x="15127" y="0"/>
                      <a:pt x="30974" y="0"/>
                      <a:pt x="49342" y="0"/>
                    </a:cubicBezTo>
                    <a:close/>
                  </a:path>
                </a:pathLst>
              </a:custGeom>
              <a:solidFill>
                <a:schemeClr val="accent2"/>
              </a:solidFill>
              <a:ln w="0" cap="flat">
                <a:noFill/>
                <a:prstDash val="solid"/>
                <a:miter/>
              </a:ln>
            </p:spPr>
            <p:txBody>
              <a:bodyPr rtlCol="0" anchor="ctr"/>
              <a:lstStyle/>
              <a:p>
                <a:endParaRPr lang="en-US" sz="744"/>
              </a:p>
            </p:txBody>
          </p:sp>
          <p:sp>
            <p:nvSpPr>
              <p:cNvPr id="3541" name="Freeform: Shape 3540">
                <a:extLst>
                  <a:ext uri="{FF2B5EF4-FFF2-40B4-BE49-F238E27FC236}">
                    <a16:creationId xmlns:a16="http://schemas.microsoft.com/office/drawing/2014/main" id="{39256F73-7E24-A8E8-30A6-D869B610D068}"/>
                  </a:ext>
                </a:extLst>
              </p:cNvPr>
              <p:cNvSpPr/>
              <p:nvPr/>
            </p:nvSpPr>
            <p:spPr>
              <a:xfrm>
                <a:off x="8665163" y="5494016"/>
                <a:ext cx="83713" cy="84235"/>
              </a:xfrm>
              <a:custGeom>
                <a:avLst/>
                <a:gdLst>
                  <a:gd name="connsiteX0" fmla="*/ 20169 w 83713"/>
                  <a:gd name="connsiteY0" fmla="*/ 20169 h 84235"/>
                  <a:gd name="connsiteX1" fmla="*/ 25932 w 83713"/>
                  <a:gd name="connsiteY1" fmla="*/ 27372 h 84235"/>
                  <a:gd name="connsiteX2" fmla="*/ 18728 w 83713"/>
                  <a:gd name="connsiteY2" fmla="*/ 20529 h 84235"/>
                  <a:gd name="connsiteX3" fmla="*/ 0 w 83713"/>
                  <a:gd name="connsiteY3" fmla="*/ 0 h 84235"/>
                  <a:gd name="connsiteX4" fmla="*/ 18008 w 83713"/>
                  <a:gd name="connsiteY4" fmla="*/ 20889 h 84235"/>
                  <a:gd name="connsiteX5" fmla="*/ 37097 w 83713"/>
                  <a:gd name="connsiteY5" fmla="*/ 41059 h 84235"/>
                  <a:gd name="connsiteX6" fmla="*/ 46461 w 83713"/>
                  <a:gd name="connsiteY6" fmla="*/ 51143 h 84235"/>
                  <a:gd name="connsiteX7" fmla="*/ 56185 w 83713"/>
                  <a:gd name="connsiteY7" fmla="*/ 60868 h 84235"/>
                  <a:gd name="connsiteX8" fmla="*/ 75994 w 83713"/>
                  <a:gd name="connsiteY8" fmla="*/ 79956 h 84235"/>
                  <a:gd name="connsiteX9" fmla="*/ 83558 w 83713"/>
                  <a:gd name="connsiteY9" fmla="*/ 83918 h 84235"/>
                  <a:gd name="connsiteX10" fmla="*/ 66990 w 83713"/>
                  <a:gd name="connsiteY10" fmla="*/ 68791 h 84235"/>
                  <a:gd name="connsiteX11" fmla="*/ 50783 w 83713"/>
                  <a:gd name="connsiteY11" fmla="*/ 53304 h 84235"/>
                  <a:gd name="connsiteX12" fmla="*/ 19809 w 83713"/>
                  <a:gd name="connsiteY12" fmla="*/ 20889 h 8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3713" h="84235">
                    <a:moveTo>
                      <a:pt x="20169" y="20169"/>
                    </a:moveTo>
                    <a:cubicBezTo>
                      <a:pt x="25211" y="25932"/>
                      <a:pt x="26652" y="27733"/>
                      <a:pt x="25932" y="27372"/>
                    </a:cubicBezTo>
                    <a:cubicBezTo>
                      <a:pt x="25211" y="27012"/>
                      <a:pt x="22330" y="24131"/>
                      <a:pt x="18728" y="20529"/>
                    </a:cubicBezTo>
                    <a:cubicBezTo>
                      <a:pt x="11885" y="12966"/>
                      <a:pt x="1801" y="1801"/>
                      <a:pt x="0" y="0"/>
                    </a:cubicBezTo>
                    <a:lnTo>
                      <a:pt x="18008" y="20889"/>
                    </a:lnTo>
                    <a:cubicBezTo>
                      <a:pt x="24131" y="27733"/>
                      <a:pt x="30614" y="34215"/>
                      <a:pt x="37097" y="41059"/>
                    </a:cubicBezTo>
                    <a:lnTo>
                      <a:pt x="46461" y="51143"/>
                    </a:lnTo>
                    <a:cubicBezTo>
                      <a:pt x="49702" y="54384"/>
                      <a:pt x="52944" y="57626"/>
                      <a:pt x="56185" y="60868"/>
                    </a:cubicBezTo>
                    <a:lnTo>
                      <a:pt x="75994" y="79956"/>
                    </a:lnTo>
                    <a:cubicBezTo>
                      <a:pt x="75994" y="79236"/>
                      <a:pt x="84998" y="85719"/>
                      <a:pt x="83558" y="83918"/>
                    </a:cubicBezTo>
                    <a:cubicBezTo>
                      <a:pt x="77795" y="79236"/>
                      <a:pt x="72753" y="73833"/>
                      <a:pt x="66990" y="68791"/>
                    </a:cubicBezTo>
                    <a:lnTo>
                      <a:pt x="50783" y="53304"/>
                    </a:lnTo>
                    <a:cubicBezTo>
                      <a:pt x="40338" y="42499"/>
                      <a:pt x="29893" y="31694"/>
                      <a:pt x="19809" y="20889"/>
                    </a:cubicBezTo>
                    <a:close/>
                  </a:path>
                </a:pathLst>
              </a:custGeom>
              <a:solidFill>
                <a:schemeClr val="accent2"/>
              </a:solidFill>
              <a:ln w="0" cap="flat">
                <a:noFill/>
                <a:prstDash val="solid"/>
                <a:miter/>
              </a:ln>
            </p:spPr>
            <p:txBody>
              <a:bodyPr rtlCol="0" anchor="ctr"/>
              <a:lstStyle/>
              <a:p>
                <a:endParaRPr lang="en-US" sz="744"/>
              </a:p>
            </p:txBody>
          </p:sp>
          <p:sp>
            <p:nvSpPr>
              <p:cNvPr id="3542" name="Freeform: Shape 3541">
                <a:extLst>
                  <a:ext uri="{FF2B5EF4-FFF2-40B4-BE49-F238E27FC236}">
                    <a16:creationId xmlns:a16="http://schemas.microsoft.com/office/drawing/2014/main" id="{C1ABDDA5-2973-E38D-6F8E-A4A9EC548C84}"/>
                  </a:ext>
                </a:extLst>
              </p:cNvPr>
              <p:cNvSpPr/>
              <p:nvPr/>
            </p:nvSpPr>
            <p:spPr>
              <a:xfrm>
                <a:off x="8741517" y="5573611"/>
                <a:ext cx="46100" cy="38897"/>
              </a:xfrm>
              <a:custGeom>
                <a:avLst/>
                <a:gdLst>
                  <a:gd name="connsiteX0" fmla="*/ 23050 w 46100"/>
                  <a:gd name="connsiteY0" fmla="*/ 21970 h 38897"/>
                  <a:gd name="connsiteX1" fmla="*/ 31694 w 46100"/>
                  <a:gd name="connsiteY1" fmla="*/ 28453 h 38897"/>
                  <a:gd name="connsiteX2" fmla="*/ 46101 w 46100"/>
                  <a:gd name="connsiteY2" fmla="*/ 38898 h 38897"/>
                  <a:gd name="connsiteX3" fmla="*/ 34215 w 46100"/>
                  <a:gd name="connsiteY3" fmla="*/ 29533 h 38897"/>
                  <a:gd name="connsiteX4" fmla="*/ 22690 w 46100"/>
                  <a:gd name="connsiteY4" fmla="*/ 19809 h 38897"/>
                  <a:gd name="connsiteX5" fmla="*/ 0 w 46100"/>
                  <a:gd name="connsiteY5" fmla="*/ 0 h 38897"/>
                  <a:gd name="connsiteX6" fmla="*/ 23050 w 46100"/>
                  <a:gd name="connsiteY6" fmla="*/ 21970 h 38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100" h="38897">
                    <a:moveTo>
                      <a:pt x="23050" y="21970"/>
                    </a:moveTo>
                    <a:cubicBezTo>
                      <a:pt x="24491" y="23050"/>
                      <a:pt x="27733" y="25211"/>
                      <a:pt x="31694" y="28453"/>
                    </a:cubicBezTo>
                    <a:cubicBezTo>
                      <a:pt x="35656" y="31334"/>
                      <a:pt x="40698" y="34936"/>
                      <a:pt x="46101" y="38898"/>
                    </a:cubicBezTo>
                    <a:lnTo>
                      <a:pt x="34215" y="29533"/>
                    </a:lnTo>
                    <a:cubicBezTo>
                      <a:pt x="30254" y="26292"/>
                      <a:pt x="26652" y="23050"/>
                      <a:pt x="22690" y="19809"/>
                    </a:cubicBezTo>
                    <a:cubicBezTo>
                      <a:pt x="15127" y="13326"/>
                      <a:pt x="7563" y="6843"/>
                      <a:pt x="0" y="0"/>
                    </a:cubicBezTo>
                    <a:cubicBezTo>
                      <a:pt x="0" y="720"/>
                      <a:pt x="4682" y="5402"/>
                      <a:pt x="23050" y="21970"/>
                    </a:cubicBezTo>
                    <a:close/>
                  </a:path>
                </a:pathLst>
              </a:custGeom>
              <a:solidFill>
                <a:schemeClr val="accent2"/>
              </a:solidFill>
              <a:ln w="0" cap="flat">
                <a:noFill/>
                <a:prstDash val="solid"/>
                <a:miter/>
              </a:ln>
            </p:spPr>
            <p:txBody>
              <a:bodyPr rtlCol="0" anchor="ctr"/>
              <a:lstStyle/>
              <a:p>
                <a:endParaRPr lang="en-US" sz="744"/>
              </a:p>
            </p:txBody>
          </p:sp>
          <p:sp>
            <p:nvSpPr>
              <p:cNvPr id="3543" name="Freeform: Shape 3542">
                <a:extLst>
                  <a:ext uri="{FF2B5EF4-FFF2-40B4-BE49-F238E27FC236}">
                    <a16:creationId xmlns:a16="http://schemas.microsoft.com/office/drawing/2014/main" id="{B03E716A-D2B9-4066-DEDD-8A0B3676AA0D}"/>
                  </a:ext>
                </a:extLst>
              </p:cNvPr>
              <p:cNvSpPr/>
              <p:nvPr/>
            </p:nvSpPr>
            <p:spPr>
              <a:xfrm>
                <a:off x="8781135" y="5558485"/>
                <a:ext cx="36736" cy="29533"/>
              </a:xfrm>
              <a:custGeom>
                <a:avLst/>
                <a:gdLst>
                  <a:gd name="connsiteX0" fmla="*/ 360 w 36736"/>
                  <a:gd name="connsiteY0" fmla="*/ 0 h 29533"/>
                  <a:gd name="connsiteX1" fmla="*/ 14407 w 36736"/>
                  <a:gd name="connsiteY1" fmla="*/ 12245 h 29533"/>
                  <a:gd name="connsiteX2" fmla="*/ 36737 w 36736"/>
                  <a:gd name="connsiteY2" fmla="*/ 29533 h 29533"/>
                  <a:gd name="connsiteX3" fmla="*/ 18008 w 36736"/>
                  <a:gd name="connsiteY3" fmla="*/ 15127 h 29533"/>
                  <a:gd name="connsiteX4" fmla="*/ 0 w 36736"/>
                  <a:gd name="connsiteY4" fmla="*/ 0 h 295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736" h="29533">
                    <a:moveTo>
                      <a:pt x="360" y="0"/>
                    </a:moveTo>
                    <a:lnTo>
                      <a:pt x="14407" y="12245"/>
                    </a:lnTo>
                    <a:cubicBezTo>
                      <a:pt x="21610" y="18008"/>
                      <a:pt x="29533" y="23771"/>
                      <a:pt x="36737" y="29533"/>
                    </a:cubicBezTo>
                    <a:lnTo>
                      <a:pt x="18008" y="15127"/>
                    </a:lnTo>
                    <a:cubicBezTo>
                      <a:pt x="11885" y="10085"/>
                      <a:pt x="6123" y="5042"/>
                      <a:pt x="0" y="0"/>
                    </a:cubicBezTo>
                    <a:close/>
                  </a:path>
                </a:pathLst>
              </a:custGeom>
              <a:solidFill>
                <a:schemeClr val="accent2"/>
              </a:solidFill>
              <a:ln w="0" cap="flat">
                <a:noFill/>
                <a:prstDash val="solid"/>
                <a:miter/>
              </a:ln>
            </p:spPr>
            <p:txBody>
              <a:bodyPr rtlCol="0" anchor="ctr"/>
              <a:lstStyle/>
              <a:p>
                <a:endParaRPr lang="en-US" sz="744"/>
              </a:p>
            </p:txBody>
          </p:sp>
          <p:sp>
            <p:nvSpPr>
              <p:cNvPr id="3544" name="Freeform: Shape 3543">
                <a:extLst>
                  <a:ext uri="{FF2B5EF4-FFF2-40B4-BE49-F238E27FC236}">
                    <a16:creationId xmlns:a16="http://schemas.microsoft.com/office/drawing/2014/main" id="{71B68715-59FE-CA19-4EF6-71F53A759091}"/>
                  </a:ext>
                </a:extLst>
              </p:cNvPr>
              <p:cNvSpPr/>
              <p:nvPr/>
            </p:nvSpPr>
            <p:spPr>
              <a:xfrm>
                <a:off x="8956894" y="5679139"/>
                <a:ext cx="72752" cy="30973"/>
              </a:xfrm>
              <a:custGeom>
                <a:avLst/>
                <a:gdLst>
                  <a:gd name="connsiteX0" fmla="*/ 72753 w 72752"/>
                  <a:gd name="connsiteY0" fmla="*/ 30974 h 30973"/>
                  <a:gd name="connsiteX1" fmla="*/ 54385 w 72752"/>
                  <a:gd name="connsiteY1" fmla="*/ 23411 h 30973"/>
                  <a:gd name="connsiteX2" fmla="*/ 33495 w 72752"/>
                  <a:gd name="connsiteY2" fmla="*/ 14767 h 30973"/>
                  <a:gd name="connsiteX3" fmla="*/ 0 w 72752"/>
                  <a:gd name="connsiteY3" fmla="*/ 0 h 30973"/>
                  <a:gd name="connsiteX4" fmla="*/ 34936 w 72752"/>
                  <a:gd name="connsiteY4" fmla="*/ 16207 h 30973"/>
                  <a:gd name="connsiteX5" fmla="*/ 47181 w 72752"/>
                  <a:gd name="connsiteY5" fmla="*/ 21249 h 30973"/>
                  <a:gd name="connsiteX6" fmla="*/ 72393 w 72752"/>
                  <a:gd name="connsiteY6" fmla="*/ 30974 h 30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752" h="30973">
                    <a:moveTo>
                      <a:pt x="72753" y="30974"/>
                    </a:moveTo>
                    <a:cubicBezTo>
                      <a:pt x="67711" y="28813"/>
                      <a:pt x="61228" y="25932"/>
                      <a:pt x="54385" y="23411"/>
                    </a:cubicBezTo>
                    <a:cubicBezTo>
                      <a:pt x="47541" y="20529"/>
                      <a:pt x="40338" y="18008"/>
                      <a:pt x="33495" y="14767"/>
                    </a:cubicBezTo>
                    <a:cubicBezTo>
                      <a:pt x="19809" y="8644"/>
                      <a:pt x="6483" y="3241"/>
                      <a:pt x="0" y="0"/>
                    </a:cubicBezTo>
                    <a:cubicBezTo>
                      <a:pt x="21970" y="10445"/>
                      <a:pt x="28453" y="12966"/>
                      <a:pt x="34936" y="16207"/>
                    </a:cubicBezTo>
                    <a:cubicBezTo>
                      <a:pt x="38177" y="17648"/>
                      <a:pt x="41779" y="19089"/>
                      <a:pt x="47181" y="21249"/>
                    </a:cubicBezTo>
                    <a:cubicBezTo>
                      <a:pt x="52944" y="23411"/>
                      <a:pt x="60507" y="26292"/>
                      <a:pt x="72393" y="30974"/>
                    </a:cubicBezTo>
                    <a:close/>
                  </a:path>
                </a:pathLst>
              </a:custGeom>
              <a:solidFill>
                <a:schemeClr val="accent2"/>
              </a:solidFill>
              <a:ln w="0" cap="flat">
                <a:noFill/>
                <a:prstDash val="solid"/>
                <a:miter/>
              </a:ln>
            </p:spPr>
            <p:txBody>
              <a:bodyPr rtlCol="0" anchor="ctr"/>
              <a:lstStyle/>
              <a:p>
                <a:endParaRPr lang="en-US" sz="744"/>
              </a:p>
            </p:txBody>
          </p:sp>
          <p:sp>
            <p:nvSpPr>
              <p:cNvPr id="3545" name="Freeform: Shape 3544">
                <a:extLst>
                  <a:ext uri="{FF2B5EF4-FFF2-40B4-BE49-F238E27FC236}">
                    <a16:creationId xmlns:a16="http://schemas.microsoft.com/office/drawing/2014/main" id="{F8D65576-E26D-A7F2-3E17-152B527DBA1A}"/>
                  </a:ext>
                </a:extLst>
              </p:cNvPr>
              <p:cNvSpPr/>
              <p:nvPr/>
            </p:nvSpPr>
            <p:spPr>
              <a:xfrm>
                <a:off x="8978504" y="5675898"/>
                <a:ext cx="43219" cy="17648"/>
              </a:xfrm>
              <a:custGeom>
                <a:avLst/>
                <a:gdLst>
                  <a:gd name="connsiteX0" fmla="*/ 360 w 43219"/>
                  <a:gd name="connsiteY0" fmla="*/ 0 h 17648"/>
                  <a:gd name="connsiteX1" fmla="*/ 21610 w 43219"/>
                  <a:gd name="connsiteY1" fmla="*/ 9364 h 17648"/>
                  <a:gd name="connsiteX2" fmla="*/ 43220 w 43219"/>
                  <a:gd name="connsiteY2" fmla="*/ 17648 h 17648"/>
                  <a:gd name="connsiteX3" fmla="*/ 39258 w 43219"/>
                  <a:gd name="connsiteY3" fmla="*/ 15847 h 17648"/>
                  <a:gd name="connsiteX4" fmla="*/ 19449 w 43219"/>
                  <a:gd name="connsiteY4" fmla="*/ 8284 h 17648"/>
                  <a:gd name="connsiteX5" fmla="*/ 0 w 43219"/>
                  <a:gd name="connsiteY5" fmla="*/ 0 h 17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219" h="17648">
                    <a:moveTo>
                      <a:pt x="360" y="0"/>
                    </a:moveTo>
                    <a:lnTo>
                      <a:pt x="21610" y="9364"/>
                    </a:lnTo>
                    <a:cubicBezTo>
                      <a:pt x="28813" y="12246"/>
                      <a:pt x="36016" y="14767"/>
                      <a:pt x="43220" y="17648"/>
                    </a:cubicBezTo>
                    <a:lnTo>
                      <a:pt x="39258" y="15847"/>
                    </a:lnTo>
                    <a:cubicBezTo>
                      <a:pt x="32775" y="13326"/>
                      <a:pt x="25932" y="11165"/>
                      <a:pt x="19449" y="8284"/>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3546" name="Freeform: Shape 3545">
                <a:extLst>
                  <a:ext uri="{FF2B5EF4-FFF2-40B4-BE49-F238E27FC236}">
                    <a16:creationId xmlns:a16="http://schemas.microsoft.com/office/drawing/2014/main" id="{E6809862-6E8A-04C5-DE26-2784E55BF6FD}"/>
                  </a:ext>
                </a:extLst>
              </p:cNvPr>
              <p:cNvSpPr/>
              <p:nvPr/>
            </p:nvSpPr>
            <p:spPr>
              <a:xfrm>
                <a:off x="10434281" y="5791510"/>
                <a:ext cx="10444" cy="11165"/>
              </a:xfrm>
              <a:custGeom>
                <a:avLst/>
                <a:gdLst>
                  <a:gd name="connsiteX0" fmla="*/ 0 w 10444"/>
                  <a:gd name="connsiteY0" fmla="*/ 0 h 11165"/>
                  <a:gd name="connsiteX1" fmla="*/ 5042 w 10444"/>
                  <a:gd name="connsiteY1" fmla="*/ 4322 h 11165"/>
                  <a:gd name="connsiteX2" fmla="*/ 7203 w 10444"/>
                  <a:gd name="connsiteY2" fmla="*/ 6843 h 11165"/>
                  <a:gd name="connsiteX3" fmla="*/ 7203 w 10444"/>
                  <a:gd name="connsiteY3" fmla="*/ 7564 h 11165"/>
                  <a:gd name="connsiteX4" fmla="*/ 8644 w 10444"/>
                  <a:gd name="connsiteY4" fmla="*/ 8644 h 11165"/>
                  <a:gd name="connsiteX5" fmla="*/ 10445 w 10444"/>
                  <a:gd name="connsiteY5" fmla="*/ 11165 h 11165"/>
                  <a:gd name="connsiteX6" fmla="*/ 8284 w 10444"/>
                  <a:gd name="connsiteY6" fmla="*/ 7924 h 11165"/>
                  <a:gd name="connsiteX7" fmla="*/ 7203 w 10444"/>
                  <a:gd name="connsiteY7" fmla="*/ 6123 h 11165"/>
                  <a:gd name="connsiteX8" fmla="*/ 5042 w 10444"/>
                  <a:gd name="connsiteY8" fmla="*/ 3602 h 11165"/>
                  <a:gd name="connsiteX9" fmla="*/ 720 w 10444"/>
                  <a:gd name="connsiteY9" fmla="*/ 360 h 11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44" h="11165">
                    <a:moveTo>
                      <a:pt x="0" y="0"/>
                    </a:moveTo>
                    <a:cubicBezTo>
                      <a:pt x="1801" y="1081"/>
                      <a:pt x="3602" y="2521"/>
                      <a:pt x="5042" y="4322"/>
                    </a:cubicBezTo>
                    <a:cubicBezTo>
                      <a:pt x="5763" y="5042"/>
                      <a:pt x="6483" y="6123"/>
                      <a:pt x="7203" y="6843"/>
                    </a:cubicBezTo>
                    <a:lnTo>
                      <a:pt x="7203" y="7564"/>
                    </a:lnTo>
                    <a:cubicBezTo>
                      <a:pt x="7564" y="7564"/>
                      <a:pt x="8644" y="8644"/>
                      <a:pt x="8644" y="8644"/>
                    </a:cubicBezTo>
                    <a:lnTo>
                      <a:pt x="10445" y="11165"/>
                    </a:lnTo>
                    <a:cubicBezTo>
                      <a:pt x="9724" y="10085"/>
                      <a:pt x="9004" y="9004"/>
                      <a:pt x="8284" y="7924"/>
                    </a:cubicBezTo>
                    <a:cubicBezTo>
                      <a:pt x="7924" y="7203"/>
                      <a:pt x="7564" y="6843"/>
                      <a:pt x="7203" y="6123"/>
                    </a:cubicBezTo>
                    <a:cubicBezTo>
                      <a:pt x="6483" y="5042"/>
                      <a:pt x="5763" y="4322"/>
                      <a:pt x="5042" y="3602"/>
                    </a:cubicBezTo>
                    <a:cubicBezTo>
                      <a:pt x="3602" y="2161"/>
                      <a:pt x="2161" y="1081"/>
                      <a:pt x="720" y="360"/>
                    </a:cubicBezTo>
                    <a:close/>
                  </a:path>
                </a:pathLst>
              </a:custGeom>
              <a:solidFill>
                <a:schemeClr val="accent2"/>
              </a:solidFill>
              <a:ln w="0" cap="flat">
                <a:noFill/>
                <a:prstDash val="solid"/>
                <a:miter/>
              </a:ln>
            </p:spPr>
            <p:txBody>
              <a:bodyPr rtlCol="0" anchor="ctr"/>
              <a:lstStyle/>
              <a:p>
                <a:endParaRPr lang="en-US" sz="744"/>
              </a:p>
            </p:txBody>
          </p:sp>
          <p:sp>
            <p:nvSpPr>
              <p:cNvPr id="3547" name="Freeform: Shape 3546">
                <a:extLst>
                  <a:ext uri="{FF2B5EF4-FFF2-40B4-BE49-F238E27FC236}">
                    <a16:creationId xmlns:a16="http://schemas.microsoft.com/office/drawing/2014/main" id="{1FAAB214-8786-A06A-6B0C-7DA9757A335A}"/>
                  </a:ext>
                </a:extLst>
              </p:cNvPr>
              <p:cNvSpPr/>
              <p:nvPr/>
            </p:nvSpPr>
            <p:spPr>
              <a:xfrm>
                <a:off x="9993909" y="5787548"/>
                <a:ext cx="624140" cy="223660"/>
              </a:xfrm>
              <a:custGeom>
                <a:avLst/>
                <a:gdLst>
                  <a:gd name="connsiteX0" fmla="*/ 43473 w 624140"/>
                  <a:gd name="connsiteY0" fmla="*/ 1801 h 223660"/>
                  <a:gd name="connsiteX1" fmla="*/ 4575 w 624140"/>
                  <a:gd name="connsiteY1" fmla="*/ 6123 h 223660"/>
                  <a:gd name="connsiteX2" fmla="*/ 66523 w 624140"/>
                  <a:gd name="connsiteY2" fmla="*/ 5042 h 223660"/>
                  <a:gd name="connsiteX3" fmla="*/ 61121 w 624140"/>
                  <a:gd name="connsiteY3" fmla="*/ 5763 h 223660"/>
                  <a:gd name="connsiteX4" fmla="*/ 136395 w 624140"/>
                  <a:gd name="connsiteY4" fmla="*/ 5763 h 223660"/>
                  <a:gd name="connsiteX5" fmla="*/ 112624 w 624140"/>
                  <a:gd name="connsiteY5" fmla="*/ 2881 h 223660"/>
                  <a:gd name="connsiteX6" fmla="*/ 218152 w 624140"/>
                  <a:gd name="connsiteY6" fmla="*/ 6123 h 223660"/>
                  <a:gd name="connsiteX7" fmla="*/ 330523 w 624140"/>
                  <a:gd name="connsiteY7" fmla="*/ 6123 h 223660"/>
                  <a:gd name="connsiteX8" fmla="*/ 321518 w 624140"/>
                  <a:gd name="connsiteY8" fmla="*/ 6123 h 223660"/>
                  <a:gd name="connsiteX9" fmla="*/ 338446 w 624140"/>
                  <a:gd name="connsiteY9" fmla="*/ 5763 h 223660"/>
                  <a:gd name="connsiteX10" fmla="*/ 385988 w 624140"/>
                  <a:gd name="connsiteY10" fmla="*/ 5763 h 223660"/>
                  <a:gd name="connsiteX11" fmla="*/ 409758 w 624140"/>
                  <a:gd name="connsiteY11" fmla="*/ 5763 h 223660"/>
                  <a:gd name="connsiteX12" fmla="*/ 421644 w 624140"/>
                  <a:gd name="connsiteY12" fmla="*/ 5763 h 223660"/>
                  <a:gd name="connsiteX13" fmla="*/ 427406 w 624140"/>
                  <a:gd name="connsiteY13" fmla="*/ 5763 h 223660"/>
                  <a:gd name="connsiteX14" fmla="*/ 429928 w 624140"/>
                  <a:gd name="connsiteY14" fmla="*/ 5763 h 223660"/>
                  <a:gd name="connsiteX15" fmla="*/ 438932 w 624140"/>
                  <a:gd name="connsiteY15" fmla="*/ 9724 h 223660"/>
                  <a:gd name="connsiteX16" fmla="*/ 442173 w 624140"/>
                  <a:gd name="connsiteY16" fmla="*/ 13326 h 223660"/>
                  <a:gd name="connsiteX17" fmla="*/ 448296 w 624140"/>
                  <a:gd name="connsiteY17" fmla="*/ 22690 h 223660"/>
                  <a:gd name="connsiteX18" fmla="*/ 475668 w 624140"/>
                  <a:gd name="connsiteY18" fmla="*/ 63028 h 223660"/>
                  <a:gd name="connsiteX19" fmla="*/ 536896 w 624140"/>
                  <a:gd name="connsiteY19" fmla="*/ 138663 h 223660"/>
                  <a:gd name="connsiteX20" fmla="*/ 570391 w 624140"/>
                  <a:gd name="connsiteY20" fmla="*/ 173958 h 223660"/>
                  <a:gd name="connsiteX21" fmla="*/ 587679 w 624140"/>
                  <a:gd name="connsiteY21" fmla="*/ 191246 h 223660"/>
                  <a:gd name="connsiteX22" fmla="*/ 605327 w 624140"/>
                  <a:gd name="connsiteY22" fmla="*/ 207814 h 223660"/>
                  <a:gd name="connsiteX23" fmla="*/ 613610 w 624140"/>
                  <a:gd name="connsiteY23" fmla="*/ 215377 h 223660"/>
                  <a:gd name="connsiteX24" fmla="*/ 619373 w 624140"/>
                  <a:gd name="connsiteY24" fmla="*/ 220059 h 223660"/>
                  <a:gd name="connsiteX25" fmla="*/ 624055 w 624140"/>
                  <a:gd name="connsiteY25" fmla="*/ 223661 h 223660"/>
                  <a:gd name="connsiteX26" fmla="*/ 616492 w 624140"/>
                  <a:gd name="connsiteY26" fmla="*/ 215737 h 223660"/>
                  <a:gd name="connsiteX27" fmla="*/ 617932 w 624140"/>
                  <a:gd name="connsiteY27" fmla="*/ 213576 h 223660"/>
                  <a:gd name="connsiteX28" fmla="*/ 594522 w 624140"/>
                  <a:gd name="connsiteY28" fmla="*/ 191607 h 223660"/>
                  <a:gd name="connsiteX29" fmla="*/ 588399 w 624140"/>
                  <a:gd name="connsiteY29" fmla="*/ 185844 h 223660"/>
                  <a:gd name="connsiteX30" fmla="*/ 582276 w 624140"/>
                  <a:gd name="connsiteY30" fmla="*/ 179721 h 223660"/>
                  <a:gd name="connsiteX31" fmla="*/ 570391 w 624140"/>
                  <a:gd name="connsiteY31" fmla="*/ 167476 h 223660"/>
                  <a:gd name="connsiteX32" fmla="*/ 546980 w 624140"/>
                  <a:gd name="connsiteY32" fmla="*/ 142624 h 223660"/>
                  <a:gd name="connsiteX33" fmla="*/ 525731 w 624140"/>
                  <a:gd name="connsiteY33" fmla="*/ 118133 h 223660"/>
                  <a:gd name="connsiteX34" fmla="*/ 477109 w 624140"/>
                  <a:gd name="connsiteY34" fmla="*/ 58346 h 223660"/>
                  <a:gd name="connsiteX35" fmla="*/ 473507 w 624140"/>
                  <a:gd name="connsiteY35" fmla="*/ 50783 h 223660"/>
                  <a:gd name="connsiteX36" fmla="*/ 459101 w 624140"/>
                  <a:gd name="connsiteY36" fmla="*/ 32055 h 223660"/>
                  <a:gd name="connsiteX37" fmla="*/ 445414 w 624140"/>
                  <a:gd name="connsiteY37" fmla="*/ 12966 h 223660"/>
                  <a:gd name="connsiteX38" fmla="*/ 457300 w 624140"/>
                  <a:gd name="connsiteY38" fmla="*/ 32055 h 223660"/>
                  <a:gd name="connsiteX39" fmla="*/ 469905 w 624140"/>
                  <a:gd name="connsiteY39" fmla="*/ 50783 h 223660"/>
                  <a:gd name="connsiteX40" fmla="*/ 456579 w 624140"/>
                  <a:gd name="connsiteY40" fmla="*/ 32775 h 223660"/>
                  <a:gd name="connsiteX41" fmla="*/ 448656 w 624140"/>
                  <a:gd name="connsiteY41" fmla="*/ 21250 h 223660"/>
                  <a:gd name="connsiteX42" fmla="*/ 444334 w 624140"/>
                  <a:gd name="connsiteY42" fmla="*/ 14767 h 223660"/>
                  <a:gd name="connsiteX43" fmla="*/ 443614 w 624140"/>
                  <a:gd name="connsiteY43" fmla="*/ 13686 h 223660"/>
                  <a:gd name="connsiteX44" fmla="*/ 443253 w 624140"/>
                  <a:gd name="connsiteY44" fmla="*/ 12966 h 223660"/>
                  <a:gd name="connsiteX45" fmla="*/ 442173 w 624140"/>
                  <a:gd name="connsiteY45" fmla="*/ 11525 h 223660"/>
                  <a:gd name="connsiteX46" fmla="*/ 429207 w 624140"/>
                  <a:gd name="connsiteY46" fmla="*/ 5402 h 223660"/>
                  <a:gd name="connsiteX47" fmla="*/ 396072 w 624140"/>
                  <a:gd name="connsiteY47" fmla="*/ 5402 h 223660"/>
                  <a:gd name="connsiteX48" fmla="*/ 291625 w 624140"/>
                  <a:gd name="connsiteY48" fmla="*/ 4322 h 223660"/>
                  <a:gd name="connsiteX49" fmla="*/ 359696 w 624140"/>
                  <a:gd name="connsiteY49" fmla="*/ 2521 h 223660"/>
                  <a:gd name="connsiteX50" fmla="*/ 389589 w 624140"/>
                  <a:gd name="connsiteY50" fmla="*/ 1801 h 223660"/>
                  <a:gd name="connsiteX51" fmla="*/ 415521 w 624140"/>
                  <a:gd name="connsiteY51" fmla="*/ 1801 h 223660"/>
                  <a:gd name="connsiteX52" fmla="*/ 423805 w 624140"/>
                  <a:gd name="connsiteY52" fmla="*/ 1801 h 223660"/>
                  <a:gd name="connsiteX53" fmla="*/ 428127 w 624140"/>
                  <a:gd name="connsiteY53" fmla="*/ 1801 h 223660"/>
                  <a:gd name="connsiteX54" fmla="*/ 430648 w 624140"/>
                  <a:gd name="connsiteY54" fmla="*/ 1801 h 223660"/>
                  <a:gd name="connsiteX55" fmla="*/ 440372 w 624140"/>
                  <a:gd name="connsiteY55" fmla="*/ 5402 h 223660"/>
                  <a:gd name="connsiteX56" fmla="*/ 434970 w 624140"/>
                  <a:gd name="connsiteY56" fmla="*/ 1801 h 223660"/>
                  <a:gd name="connsiteX57" fmla="*/ 434970 w 624140"/>
                  <a:gd name="connsiteY57" fmla="*/ 1080 h 223660"/>
                  <a:gd name="connsiteX58" fmla="*/ 441092 w 624140"/>
                  <a:gd name="connsiteY58" fmla="*/ 3602 h 223660"/>
                  <a:gd name="connsiteX59" fmla="*/ 434610 w 624140"/>
                  <a:gd name="connsiteY59" fmla="*/ 720 h 223660"/>
                  <a:gd name="connsiteX60" fmla="*/ 431008 w 624140"/>
                  <a:gd name="connsiteY60" fmla="*/ 0 h 223660"/>
                  <a:gd name="connsiteX61" fmla="*/ 429207 w 624140"/>
                  <a:gd name="connsiteY61" fmla="*/ 0 h 223660"/>
                  <a:gd name="connsiteX62" fmla="*/ 426686 w 624140"/>
                  <a:gd name="connsiteY62" fmla="*/ 0 h 223660"/>
                  <a:gd name="connsiteX63" fmla="*/ 401115 w 624140"/>
                  <a:gd name="connsiteY63" fmla="*/ 0 h 223660"/>
                  <a:gd name="connsiteX64" fmla="*/ 350331 w 624140"/>
                  <a:gd name="connsiteY64" fmla="*/ 0 h 223660"/>
                  <a:gd name="connsiteX65" fmla="*/ 250206 w 624140"/>
                  <a:gd name="connsiteY65" fmla="*/ 0 h 223660"/>
                  <a:gd name="connsiteX66" fmla="*/ 44193 w 624140"/>
                  <a:gd name="connsiteY66" fmla="*/ 1441 h 22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Lst>
                <a:rect l="l" t="t" r="r" b="b"/>
                <a:pathLst>
                  <a:path w="624140" h="223660">
                    <a:moveTo>
                      <a:pt x="43473" y="1801"/>
                    </a:moveTo>
                    <a:cubicBezTo>
                      <a:pt x="156924" y="3962"/>
                      <a:pt x="-31080" y="3602"/>
                      <a:pt x="4575" y="6123"/>
                    </a:cubicBezTo>
                    <a:lnTo>
                      <a:pt x="66523" y="5042"/>
                    </a:lnTo>
                    <a:lnTo>
                      <a:pt x="61121" y="5763"/>
                    </a:lnTo>
                    <a:lnTo>
                      <a:pt x="136395" y="5763"/>
                    </a:lnTo>
                    <a:cubicBezTo>
                      <a:pt x="120908" y="4322"/>
                      <a:pt x="109383" y="4322"/>
                      <a:pt x="112624" y="2881"/>
                    </a:cubicBezTo>
                    <a:cubicBezTo>
                      <a:pt x="213110" y="3242"/>
                      <a:pt x="144318" y="4322"/>
                      <a:pt x="218152" y="6123"/>
                    </a:cubicBezTo>
                    <a:lnTo>
                      <a:pt x="330523" y="6123"/>
                    </a:lnTo>
                    <a:cubicBezTo>
                      <a:pt x="330523" y="6123"/>
                      <a:pt x="321518" y="6123"/>
                      <a:pt x="321518" y="6123"/>
                    </a:cubicBezTo>
                    <a:cubicBezTo>
                      <a:pt x="330883" y="6123"/>
                      <a:pt x="335205" y="6123"/>
                      <a:pt x="338446" y="5763"/>
                    </a:cubicBezTo>
                    <a:lnTo>
                      <a:pt x="385988" y="5763"/>
                    </a:lnTo>
                    <a:cubicBezTo>
                      <a:pt x="385988" y="5763"/>
                      <a:pt x="409758" y="5763"/>
                      <a:pt x="409758" y="5763"/>
                    </a:cubicBezTo>
                    <a:lnTo>
                      <a:pt x="421644" y="5763"/>
                    </a:lnTo>
                    <a:cubicBezTo>
                      <a:pt x="421644" y="5763"/>
                      <a:pt x="427406" y="5763"/>
                      <a:pt x="427406" y="5763"/>
                    </a:cubicBezTo>
                    <a:cubicBezTo>
                      <a:pt x="428127" y="5763"/>
                      <a:pt x="429207" y="5763"/>
                      <a:pt x="429928" y="5763"/>
                    </a:cubicBezTo>
                    <a:cubicBezTo>
                      <a:pt x="433169" y="6123"/>
                      <a:pt x="436410" y="7563"/>
                      <a:pt x="438932" y="9724"/>
                    </a:cubicBezTo>
                    <a:cubicBezTo>
                      <a:pt x="440372" y="10805"/>
                      <a:pt x="441453" y="11885"/>
                      <a:pt x="442173" y="13326"/>
                    </a:cubicBezTo>
                    <a:lnTo>
                      <a:pt x="448296" y="22690"/>
                    </a:lnTo>
                    <a:cubicBezTo>
                      <a:pt x="456940" y="36376"/>
                      <a:pt x="466304" y="49702"/>
                      <a:pt x="475668" y="63028"/>
                    </a:cubicBezTo>
                    <a:cubicBezTo>
                      <a:pt x="494757" y="89320"/>
                      <a:pt x="515286" y="114532"/>
                      <a:pt x="536896" y="138663"/>
                    </a:cubicBezTo>
                    <a:cubicBezTo>
                      <a:pt x="548061" y="150548"/>
                      <a:pt x="558866" y="162794"/>
                      <a:pt x="570391" y="173958"/>
                    </a:cubicBezTo>
                    <a:cubicBezTo>
                      <a:pt x="576153" y="179721"/>
                      <a:pt x="581916" y="185484"/>
                      <a:pt x="587679" y="191246"/>
                    </a:cubicBezTo>
                    <a:lnTo>
                      <a:pt x="605327" y="207814"/>
                    </a:lnTo>
                    <a:cubicBezTo>
                      <a:pt x="608568" y="210695"/>
                      <a:pt x="611449" y="213216"/>
                      <a:pt x="613610" y="215377"/>
                    </a:cubicBezTo>
                    <a:cubicBezTo>
                      <a:pt x="616131" y="217178"/>
                      <a:pt x="617932" y="218979"/>
                      <a:pt x="619373" y="220059"/>
                    </a:cubicBezTo>
                    <a:cubicBezTo>
                      <a:pt x="622254" y="222580"/>
                      <a:pt x="623695" y="223661"/>
                      <a:pt x="624055" y="223661"/>
                    </a:cubicBezTo>
                    <a:cubicBezTo>
                      <a:pt x="624775" y="223661"/>
                      <a:pt x="620814" y="220059"/>
                      <a:pt x="616492" y="215737"/>
                    </a:cubicBezTo>
                    <a:cubicBezTo>
                      <a:pt x="607848" y="207093"/>
                      <a:pt x="598123" y="196649"/>
                      <a:pt x="617932" y="213576"/>
                    </a:cubicBezTo>
                    <a:cubicBezTo>
                      <a:pt x="610369" y="206733"/>
                      <a:pt x="602445" y="199170"/>
                      <a:pt x="594522" y="191607"/>
                    </a:cubicBezTo>
                    <a:cubicBezTo>
                      <a:pt x="592361" y="189806"/>
                      <a:pt x="590560" y="187645"/>
                      <a:pt x="588399" y="185844"/>
                    </a:cubicBezTo>
                    <a:cubicBezTo>
                      <a:pt x="586238" y="183683"/>
                      <a:pt x="584437" y="181882"/>
                      <a:pt x="582276" y="179721"/>
                    </a:cubicBezTo>
                    <a:cubicBezTo>
                      <a:pt x="578314" y="175759"/>
                      <a:pt x="574353" y="171437"/>
                      <a:pt x="570391" y="167476"/>
                    </a:cubicBezTo>
                    <a:cubicBezTo>
                      <a:pt x="562107" y="159552"/>
                      <a:pt x="554544" y="150548"/>
                      <a:pt x="546980" y="142624"/>
                    </a:cubicBezTo>
                    <a:cubicBezTo>
                      <a:pt x="539417" y="134341"/>
                      <a:pt x="532214" y="126057"/>
                      <a:pt x="525731" y="118133"/>
                    </a:cubicBezTo>
                    <a:cubicBezTo>
                      <a:pt x="499079" y="86439"/>
                      <a:pt x="480350" y="60507"/>
                      <a:pt x="477109" y="58346"/>
                    </a:cubicBezTo>
                    <a:cubicBezTo>
                      <a:pt x="478910" y="60507"/>
                      <a:pt x="482511" y="64469"/>
                      <a:pt x="473507" y="50783"/>
                    </a:cubicBezTo>
                    <a:cubicBezTo>
                      <a:pt x="468825" y="44660"/>
                      <a:pt x="463783" y="38177"/>
                      <a:pt x="459101" y="32055"/>
                    </a:cubicBezTo>
                    <a:lnTo>
                      <a:pt x="445414" y="12966"/>
                    </a:lnTo>
                    <a:lnTo>
                      <a:pt x="457300" y="32055"/>
                    </a:lnTo>
                    <a:cubicBezTo>
                      <a:pt x="461262" y="38537"/>
                      <a:pt x="465583" y="44660"/>
                      <a:pt x="469905" y="50783"/>
                    </a:cubicBezTo>
                    <a:cubicBezTo>
                      <a:pt x="466304" y="46101"/>
                      <a:pt x="461622" y="39978"/>
                      <a:pt x="456579" y="32775"/>
                    </a:cubicBezTo>
                    <a:cubicBezTo>
                      <a:pt x="454058" y="29173"/>
                      <a:pt x="451537" y="25211"/>
                      <a:pt x="448656" y="21250"/>
                    </a:cubicBezTo>
                    <a:cubicBezTo>
                      <a:pt x="447215" y="19089"/>
                      <a:pt x="445775" y="16928"/>
                      <a:pt x="444334" y="14767"/>
                    </a:cubicBezTo>
                    <a:cubicBezTo>
                      <a:pt x="443974" y="14046"/>
                      <a:pt x="443974" y="14046"/>
                      <a:pt x="443614" y="13686"/>
                    </a:cubicBezTo>
                    <a:cubicBezTo>
                      <a:pt x="443614" y="13686"/>
                      <a:pt x="443614" y="13326"/>
                      <a:pt x="443253" y="12966"/>
                    </a:cubicBezTo>
                    <a:cubicBezTo>
                      <a:pt x="442893" y="12606"/>
                      <a:pt x="442533" y="11885"/>
                      <a:pt x="442173" y="11525"/>
                    </a:cubicBezTo>
                    <a:cubicBezTo>
                      <a:pt x="438932" y="7924"/>
                      <a:pt x="434249" y="5763"/>
                      <a:pt x="429207" y="5402"/>
                    </a:cubicBezTo>
                    <a:cubicBezTo>
                      <a:pt x="418402" y="5402"/>
                      <a:pt x="407237" y="5402"/>
                      <a:pt x="396072" y="5402"/>
                    </a:cubicBezTo>
                    <a:cubicBezTo>
                      <a:pt x="349251" y="5402"/>
                      <a:pt x="304951" y="5042"/>
                      <a:pt x="291625" y="4322"/>
                    </a:cubicBezTo>
                    <a:cubicBezTo>
                      <a:pt x="334124" y="3962"/>
                      <a:pt x="344929" y="3242"/>
                      <a:pt x="359696" y="2521"/>
                    </a:cubicBezTo>
                    <a:cubicBezTo>
                      <a:pt x="367259" y="2521"/>
                      <a:pt x="375543" y="2161"/>
                      <a:pt x="389589" y="1801"/>
                    </a:cubicBezTo>
                    <a:cubicBezTo>
                      <a:pt x="396432" y="1801"/>
                      <a:pt x="405076" y="1801"/>
                      <a:pt x="415521" y="1801"/>
                    </a:cubicBezTo>
                    <a:cubicBezTo>
                      <a:pt x="418042" y="1801"/>
                      <a:pt x="420923" y="1801"/>
                      <a:pt x="423805" y="1801"/>
                    </a:cubicBezTo>
                    <a:cubicBezTo>
                      <a:pt x="425245" y="1801"/>
                      <a:pt x="426686" y="1801"/>
                      <a:pt x="428127" y="1801"/>
                    </a:cubicBezTo>
                    <a:cubicBezTo>
                      <a:pt x="428847" y="1801"/>
                      <a:pt x="429567" y="1801"/>
                      <a:pt x="430648" y="1801"/>
                    </a:cubicBezTo>
                    <a:cubicBezTo>
                      <a:pt x="433889" y="2161"/>
                      <a:pt x="437131" y="3242"/>
                      <a:pt x="440372" y="5402"/>
                    </a:cubicBezTo>
                    <a:cubicBezTo>
                      <a:pt x="439652" y="4322"/>
                      <a:pt x="436410" y="2521"/>
                      <a:pt x="434970" y="1801"/>
                    </a:cubicBezTo>
                    <a:cubicBezTo>
                      <a:pt x="434249" y="1441"/>
                      <a:pt x="434249" y="1080"/>
                      <a:pt x="434970" y="1080"/>
                    </a:cubicBezTo>
                    <a:cubicBezTo>
                      <a:pt x="435690" y="1080"/>
                      <a:pt x="437851" y="1441"/>
                      <a:pt x="441092" y="3602"/>
                    </a:cubicBezTo>
                    <a:cubicBezTo>
                      <a:pt x="438932" y="2161"/>
                      <a:pt x="436770" y="1441"/>
                      <a:pt x="434610" y="720"/>
                    </a:cubicBezTo>
                    <a:cubicBezTo>
                      <a:pt x="433529" y="720"/>
                      <a:pt x="432088" y="360"/>
                      <a:pt x="431008" y="0"/>
                    </a:cubicBezTo>
                    <a:cubicBezTo>
                      <a:pt x="430288" y="0"/>
                      <a:pt x="429928" y="0"/>
                      <a:pt x="429207" y="0"/>
                    </a:cubicBezTo>
                    <a:lnTo>
                      <a:pt x="426686" y="0"/>
                    </a:lnTo>
                    <a:cubicBezTo>
                      <a:pt x="418042" y="0"/>
                      <a:pt x="409398" y="0"/>
                      <a:pt x="401115" y="0"/>
                    </a:cubicBezTo>
                    <a:cubicBezTo>
                      <a:pt x="384187" y="0"/>
                      <a:pt x="367259" y="0"/>
                      <a:pt x="350331" y="0"/>
                    </a:cubicBezTo>
                    <a:cubicBezTo>
                      <a:pt x="316836" y="0"/>
                      <a:pt x="283701" y="0"/>
                      <a:pt x="250206" y="0"/>
                    </a:cubicBezTo>
                    <a:cubicBezTo>
                      <a:pt x="183576" y="0"/>
                      <a:pt x="116226" y="0"/>
                      <a:pt x="44193" y="1441"/>
                    </a:cubicBezTo>
                    <a:close/>
                  </a:path>
                </a:pathLst>
              </a:custGeom>
              <a:solidFill>
                <a:schemeClr val="accent2"/>
              </a:solidFill>
              <a:ln w="0" cap="flat">
                <a:noFill/>
                <a:prstDash val="solid"/>
                <a:miter/>
              </a:ln>
            </p:spPr>
            <p:txBody>
              <a:bodyPr rtlCol="0" anchor="ctr"/>
              <a:lstStyle/>
              <a:p>
                <a:endParaRPr lang="en-US" sz="744"/>
              </a:p>
            </p:txBody>
          </p:sp>
          <p:sp>
            <p:nvSpPr>
              <p:cNvPr id="3548" name="Freeform: Shape 3547">
                <a:extLst>
                  <a:ext uri="{FF2B5EF4-FFF2-40B4-BE49-F238E27FC236}">
                    <a16:creationId xmlns:a16="http://schemas.microsoft.com/office/drawing/2014/main" id="{8B856F09-F616-2D2A-EACA-346E31D8CF03}"/>
                  </a:ext>
                </a:extLst>
              </p:cNvPr>
              <p:cNvSpPr/>
              <p:nvPr/>
            </p:nvSpPr>
            <p:spPr>
              <a:xfrm>
                <a:off x="10863955" y="5814001"/>
                <a:ext cx="3601" cy="2360"/>
              </a:xfrm>
              <a:custGeom>
                <a:avLst/>
                <a:gdLst>
                  <a:gd name="connsiteX0" fmla="*/ 0 w 3601"/>
                  <a:gd name="connsiteY0" fmla="*/ 1280 h 2360"/>
                  <a:gd name="connsiteX1" fmla="*/ 0 w 3601"/>
                  <a:gd name="connsiteY1" fmla="*/ 2360 h 2360"/>
                  <a:gd name="connsiteX2" fmla="*/ 0 w 3601"/>
                  <a:gd name="connsiteY2" fmla="*/ 1280 h 2360"/>
                </a:gdLst>
                <a:ahLst/>
                <a:cxnLst>
                  <a:cxn ang="0">
                    <a:pos x="connsiteX0" y="connsiteY0"/>
                  </a:cxn>
                  <a:cxn ang="0">
                    <a:pos x="connsiteX1" y="connsiteY1"/>
                  </a:cxn>
                  <a:cxn ang="0">
                    <a:pos x="connsiteX2" y="connsiteY2"/>
                  </a:cxn>
                </a:cxnLst>
                <a:rect l="l" t="t" r="r" b="b"/>
                <a:pathLst>
                  <a:path w="3601" h="2360">
                    <a:moveTo>
                      <a:pt x="0" y="1280"/>
                    </a:moveTo>
                    <a:lnTo>
                      <a:pt x="0" y="2360"/>
                    </a:lnTo>
                    <a:cubicBezTo>
                      <a:pt x="0" y="-161"/>
                      <a:pt x="0" y="-881"/>
                      <a:pt x="0" y="1280"/>
                    </a:cubicBezTo>
                    <a:close/>
                  </a:path>
                </a:pathLst>
              </a:custGeom>
              <a:solidFill>
                <a:schemeClr val="accent2"/>
              </a:solidFill>
              <a:ln w="0" cap="flat">
                <a:noFill/>
                <a:prstDash val="solid"/>
                <a:miter/>
              </a:ln>
            </p:spPr>
            <p:txBody>
              <a:bodyPr rtlCol="0" anchor="ctr"/>
              <a:lstStyle/>
              <a:p>
                <a:endParaRPr lang="en-US" sz="744"/>
              </a:p>
            </p:txBody>
          </p:sp>
          <p:sp>
            <p:nvSpPr>
              <p:cNvPr id="3549" name="Freeform: Shape 3548">
                <a:extLst>
                  <a:ext uri="{FF2B5EF4-FFF2-40B4-BE49-F238E27FC236}">
                    <a16:creationId xmlns:a16="http://schemas.microsoft.com/office/drawing/2014/main" id="{3CCD4CE3-CC93-66ED-1AFF-53893C579E8B}"/>
                  </a:ext>
                </a:extLst>
              </p:cNvPr>
              <p:cNvSpPr/>
              <p:nvPr/>
            </p:nvSpPr>
            <p:spPr>
              <a:xfrm>
                <a:off x="10864315" y="5816001"/>
                <a:ext cx="7923" cy="110930"/>
              </a:xfrm>
              <a:custGeom>
                <a:avLst/>
                <a:gdLst>
                  <a:gd name="connsiteX0" fmla="*/ 360 w 7923"/>
                  <a:gd name="connsiteY0" fmla="*/ 45020 h 110930"/>
                  <a:gd name="connsiteX1" fmla="*/ 3602 w 7923"/>
                  <a:gd name="connsiteY1" fmla="*/ 78155 h 110930"/>
                  <a:gd name="connsiteX2" fmla="*/ 7924 w 7923"/>
                  <a:gd name="connsiteY2" fmla="*/ 110930 h 110930"/>
                  <a:gd name="connsiteX3" fmla="*/ 1801 w 7923"/>
                  <a:gd name="connsiteY3" fmla="*/ 7563 h 110930"/>
                  <a:gd name="connsiteX4" fmla="*/ 0 w 7923"/>
                  <a:gd name="connsiteY4" fmla="*/ 0 h 110930"/>
                  <a:gd name="connsiteX5" fmla="*/ 1080 w 7923"/>
                  <a:gd name="connsiteY5" fmla="*/ 28093 h 110930"/>
                  <a:gd name="connsiteX6" fmla="*/ 2161 w 7923"/>
                  <a:gd name="connsiteY6" fmla="*/ 59787 h 110930"/>
                  <a:gd name="connsiteX7" fmla="*/ 360 w 7923"/>
                  <a:gd name="connsiteY7" fmla="*/ 45020 h 110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923" h="110930">
                    <a:moveTo>
                      <a:pt x="360" y="45020"/>
                    </a:moveTo>
                    <a:cubicBezTo>
                      <a:pt x="1080" y="56185"/>
                      <a:pt x="2521" y="66990"/>
                      <a:pt x="3602" y="78155"/>
                    </a:cubicBezTo>
                    <a:cubicBezTo>
                      <a:pt x="5042" y="89320"/>
                      <a:pt x="6483" y="100125"/>
                      <a:pt x="7924" y="110930"/>
                    </a:cubicBezTo>
                    <a:cubicBezTo>
                      <a:pt x="3962" y="76715"/>
                      <a:pt x="2161" y="42139"/>
                      <a:pt x="1801" y="7563"/>
                    </a:cubicBezTo>
                    <a:lnTo>
                      <a:pt x="0" y="0"/>
                    </a:lnTo>
                    <a:cubicBezTo>
                      <a:pt x="0" y="4682"/>
                      <a:pt x="720" y="15847"/>
                      <a:pt x="1080" y="28093"/>
                    </a:cubicBezTo>
                    <a:cubicBezTo>
                      <a:pt x="1801" y="39978"/>
                      <a:pt x="2161" y="52584"/>
                      <a:pt x="2161" y="59787"/>
                    </a:cubicBezTo>
                    <a:cubicBezTo>
                      <a:pt x="1441" y="54745"/>
                      <a:pt x="720" y="50062"/>
                      <a:pt x="360" y="45020"/>
                    </a:cubicBezTo>
                    <a:close/>
                  </a:path>
                </a:pathLst>
              </a:custGeom>
              <a:solidFill>
                <a:schemeClr val="accent2"/>
              </a:solidFill>
              <a:ln w="0" cap="flat">
                <a:noFill/>
                <a:prstDash val="solid"/>
                <a:miter/>
              </a:ln>
            </p:spPr>
            <p:txBody>
              <a:bodyPr rtlCol="0" anchor="ctr"/>
              <a:lstStyle/>
              <a:p>
                <a:endParaRPr lang="en-US" sz="744"/>
              </a:p>
            </p:txBody>
          </p:sp>
          <p:sp>
            <p:nvSpPr>
              <p:cNvPr id="3550" name="Freeform: Shape 3549">
                <a:extLst>
                  <a:ext uri="{FF2B5EF4-FFF2-40B4-BE49-F238E27FC236}">
                    <a16:creationId xmlns:a16="http://schemas.microsoft.com/office/drawing/2014/main" id="{C7410092-AB1A-FDE7-A658-48190658BDD7}"/>
                  </a:ext>
                </a:extLst>
              </p:cNvPr>
              <p:cNvSpPr/>
              <p:nvPr/>
            </p:nvSpPr>
            <p:spPr>
              <a:xfrm>
                <a:off x="10869892" y="5922969"/>
                <a:ext cx="16392" cy="79956"/>
              </a:xfrm>
              <a:custGeom>
                <a:avLst/>
                <a:gdLst>
                  <a:gd name="connsiteX0" fmla="*/ 15672 w 16392"/>
                  <a:gd name="connsiteY0" fmla="*/ 79956 h 79956"/>
                  <a:gd name="connsiteX1" fmla="*/ 9550 w 16392"/>
                  <a:gd name="connsiteY1" fmla="*/ 50783 h 79956"/>
                  <a:gd name="connsiteX2" fmla="*/ 6668 w 16392"/>
                  <a:gd name="connsiteY2" fmla="*/ 39258 h 79956"/>
                  <a:gd name="connsiteX3" fmla="*/ 6308 w 16392"/>
                  <a:gd name="connsiteY3" fmla="*/ 43220 h 79956"/>
                  <a:gd name="connsiteX4" fmla="*/ 8109 w 16392"/>
                  <a:gd name="connsiteY4" fmla="*/ 59427 h 79956"/>
                  <a:gd name="connsiteX5" fmla="*/ 5588 w 16392"/>
                  <a:gd name="connsiteY5" fmla="*/ 44300 h 79956"/>
                  <a:gd name="connsiteX6" fmla="*/ 4147 w 16392"/>
                  <a:gd name="connsiteY6" fmla="*/ 34215 h 79956"/>
                  <a:gd name="connsiteX7" fmla="*/ 3427 w 16392"/>
                  <a:gd name="connsiteY7" fmla="*/ 23771 h 79956"/>
                  <a:gd name="connsiteX8" fmla="*/ 185 w 16392"/>
                  <a:gd name="connsiteY8" fmla="*/ 0 h 79956"/>
                  <a:gd name="connsiteX9" fmla="*/ 3427 w 16392"/>
                  <a:gd name="connsiteY9" fmla="*/ 32775 h 79956"/>
                  <a:gd name="connsiteX10" fmla="*/ 10990 w 16392"/>
                  <a:gd name="connsiteY10" fmla="*/ 74554 h 79956"/>
                  <a:gd name="connsiteX11" fmla="*/ 16393 w 16392"/>
                  <a:gd name="connsiteY11" fmla="*/ 79236 h 7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392" h="79956">
                    <a:moveTo>
                      <a:pt x="15672" y="79956"/>
                    </a:moveTo>
                    <a:cubicBezTo>
                      <a:pt x="12791" y="66990"/>
                      <a:pt x="10990" y="57266"/>
                      <a:pt x="9550" y="50783"/>
                    </a:cubicBezTo>
                    <a:cubicBezTo>
                      <a:pt x="8109" y="44300"/>
                      <a:pt x="7389" y="40338"/>
                      <a:pt x="6668" y="39258"/>
                    </a:cubicBezTo>
                    <a:cubicBezTo>
                      <a:pt x="5948" y="38177"/>
                      <a:pt x="5948" y="39618"/>
                      <a:pt x="6308" y="43220"/>
                    </a:cubicBezTo>
                    <a:cubicBezTo>
                      <a:pt x="6308" y="46821"/>
                      <a:pt x="7029" y="52584"/>
                      <a:pt x="8109" y="59427"/>
                    </a:cubicBezTo>
                    <a:cubicBezTo>
                      <a:pt x="6668" y="53304"/>
                      <a:pt x="5948" y="48622"/>
                      <a:pt x="5588" y="44300"/>
                    </a:cubicBezTo>
                    <a:cubicBezTo>
                      <a:pt x="4868" y="40338"/>
                      <a:pt x="4507" y="37097"/>
                      <a:pt x="4147" y="34215"/>
                    </a:cubicBezTo>
                    <a:cubicBezTo>
                      <a:pt x="3427" y="29173"/>
                      <a:pt x="3427" y="26292"/>
                      <a:pt x="3427" y="23771"/>
                    </a:cubicBezTo>
                    <a:cubicBezTo>
                      <a:pt x="3427" y="19089"/>
                      <a:pt x="3427" y="16568"/>
                      <a:pt x="185" y="0"/>
                    </a:cubicBezTo>
                    <a:cubicBezTo>
                      <a:pt x="-535" y="720"/>
                      <a:pt x="906" y="15847"/>
                      <a:pt x="3427" y="32775"/>
                    </a:cubicBezTo>
                    <a:cubicBezTo>
                      <a:pt x="5948" y="49703"/>
                      <a:pt x="9550" y="67711"/>
                      <a:pt x="10990" y="74554"/>
                    </a:cubicBezTo>
                    <a:lnTo>
                      <a:pt x="16393" y="79236"/>
                    </a:lnTo>
                    <a:close/>
                  </a:path>
                </a:pathLst>
              </a:custGeom>
              <a:solidFill>
                <a:schemeClr val="accent2"/>
              </a:solidFill>
              <a:ln w="0" cap="flat">
                <a:noFill/>
                <a:prstDash val="solid"/>
                <a:miter/>
              </a:ln>
            </p:spPr>
            <p:txBody>
              <a:bodyPr rtlCol="0" anchor="ctr"/>
              <a:lstStyle/>
              <a:p>
                <a:endParaRPr lang="en-US" sz="744"/>
              </a:p>
            </p:txBody>
          </p:sp>
          <p:sp>
            <p:nvSpPr>
              <p:cNvPr id="3551" name="Freeform: Shape 3550">
                <a:extLst>
                  <a:ext uri="{FF2B5EF4-FFF2-40B4-BE49-F238E27FC236}">
                    <a16:creationId xmlns:a16="http://schemas.microsoft.com/office/drawing/2014/main" id="{6AFF4B77-55D8-1AA3-ED04-934FCDCC92C4}"/>
                  </a:ext>
                </a:extLst>
              </p:cNvPr>
              <p:cNvSpPr/>
              <p:nvPr/>
            </p:nvSpPr>
            <p:spPr>
              <a:xfrm>
                <a:off x="10683153" y="6060551"/>
                <a:ext cx="31333" cy="22690"/>
              </a:xfrm>
              <a:custGeom>
                <a:avLst/>
                <a:gdLst>
                  <a:gd name="connsiteX0" fmla="*/ 18008 w 31333"/>
                  <a:gd name="connsiteY0" fmla="*/ 14407 h 22690"/>
                  <a:gd name="connsiteX1" fmla="*/ 31334 w 31333"/>
                  <a:gd name="connsiteY1" fmla="*/ 22690 h 22690"/>
                  <a:gd name="connsiteX2" fmla="*/ 0 w 31333"/>
                  <a:gd name="connsiteY2" fmla="*/ 0 h 22690"/>
                  <a:gd name="connsiteX3" fmla="*/ 18008 w 31333"/>
                  <a:gd name="connsiteY3" fmla="*/ 14407 h 22690"/>
                </a:gdLst>
                <a:ahLst/>
                <a:cxnLst>
                  <a:cxn ang="0">
                    <a:pos x="connsiteX0" y="connsiteY0"/>
                  </a:cxn>
                  <a:cxn ang="0">
                    <a:pos x="connsiteX1" y="connsiteY1"/>
                  </a:cxn>
                  <a:cxn ang="0">
                    <a:pos x="connsiteX2" y="connsiteY2"/>
                  </a:cxn>
                  <a:cxn ang="0">
                    <a:pos x="connsiteX3" y="connsiteY3"/>
                  </a:cxn>
                </a:cxnLst>
                <a:rect l="l" t="t" r="r" b="b"/>
                <a:pathLst>
                  <a:path w="31333" h="22690">
                    <a:moveTo>
                      <a:pt x="18008" y="14407"/>
                    </a:moveTo>
                    <a:cubicBezTo>
                      <a:pt x="22330" y="17288"/>
                      <a:pt x="27012" y="19809"/>
                      <a:pt x="31334" y="22690"/>
                    </a:cubicBezTo>
                    <a:cubicBezTo>
                      <a:pt x="20529" y="15487"/>
                      <a:pt x="10445" y="7564"/>
                      <a:pt x="0" y="0"/>
                    </a:cubicBezTo>
                    <a:lnTo>
                      <a:pt x="18008" y="14407"/>
                    </a:lnTo>
                    <a:close/>
                  </a:path>
                </a:pathLst>
              </a:custGeom>
              <a:solidFill>
                <a:schemeClr val="accent2"/>
              </a:solidFill>
              <a:ln w="0" cap="flat">
                <a:noFill/>
                <a:prstDash val="solid"/>
                <a:miter/>
              </a:ln>
            </p:spPr>
            <p:txBody>
              <a:bodyPr rtlCol="0" anchor="ctr"/>
              <a:lstStyle/>
              <a:p>
                <a:endParaRPr lang="en-US" sz="744"/>
              </a:p>
            </p:txBody>
          </p:sp>
          <p:sp>
            <p:nvSpPr>
              <p:cNvPr id="3552" name="Freeform: Shape 3551">
                <a:extLst>
                  <a:ext uri="{FF2B5EF4-FFF2-40B4-BE49-F238E27FC236}">
                    <a16:creationId xmlns:a16="http://schemas.microsoft.com/office/drawing/2014/main" id="{6E3CE325-F1C1-53D1-3E58-E13DFAC7E55F}"/>
                  </a:ext>
                </a:extLst>
              </p:cNvPr>
              <p:cNvSpPr/>
              <p:nvPr/>
            </p:nvSpPr>
            <p:spPr>
              <a:xfrm>
                <a:off x="10714847" y="6083241"/>
                <a:ext cx="31694" cy="21249"/>
              </a:xfrm>
              <a:custGeom>
                <a:avLst/>
                <a:gdLst>
                  <a:gd name="connsiteX0" fmla="*/ 0 w 31694"/>
                  <a:gd name="connsiteY0" fmla="*/ 0 h 21249"/>
                  <a:gd name="connsiteX1" fmla="*/ 15847 w 31694"/>
                  <a:gd name="connsiteY1" fmla="*/ 10805 h 21249"/>
                  <a:gd name="connsiteX2" fmla="*/ 31694 w 31694"/>
                  <a:gd name="connsiteY2" fmla="*/ 21250 h 21249"/>
                  <a:gd name="connsiteX3" fmla="*/ 23050 w 31694"/>
                  <a:gd name="connsiteY3" fmla="*/ 13686 h 21249"/>
                  <a:gd name="connsiteX4" fmla="*/ 0 w 31694"/>
                  <a:gd name="connsiteY4" fmla="*/ 0 h 212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694" h="21249">
                    <a:moveTo>
                      <a:pt x="0" y="0"/>
                    </a:moveTo>
                    <a:lnTo>
                      <a:pt x="15847" y="10805"/>
                    </a:lnTo>
                    <a:cubicBezTo>
                      <a:pt x="21249" y="14407"/>
                      <a:pt x="26292" y="18008"/>
                      <a:pt x="31694" y="21250"/>
                    </a:cubicBezTo>
                    <a:cubicBezTo>
                      <a:pt x="29893" y="19089"/>
                      <a:pt x="27733" y="17648"/>
                      <a:pt x="23050" y="13686"/>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3553" name="Freeform: Shape 3552">
                <a:extLst>
                  <a:ext uri="{FF2B5EF4-FFF2-40B4-BE49-F238E27FC236}">
                    <a16:creationId xmlns:a16="http://schemas.microsoft.com/office/drawing/2014/main" id="{4FAEB3B1-FBE6-FD7E-E228-2ACFBA98BB48}"/>
                  </a:ext>
                </a:extLst>
              </p:cNvPr>
              <p:cNvSpPr/>
              <p:nvPr/>
            </p:nvSpPr>
            <p:spPr>
              <a:xfrm>
                <a:off x="10833701" y="6154914"/>
                <a:ext cx="84277" cy="39617"/>
              </a:xfrm>
              <a:custGeom>
                <a:avLst/>
                <a:gdLst>
                  <a:gd name="connsiteX0" fmla="*/ 0 w 84277"/>
                  <a:gd name="connsiteY0" fmla="*/ 0 h 39617"/>
                  <a:gd name="connsiteX1" fmla="*/ 17288 w 84277"/>
                  <a:gd name="connsiteY1" fmla="*/ 8644 h 39617"/>
                  <a:gd name="connsiteX2" fmla="*/ 27372 w 84277"/>
                  <a:gd name="connsiteY2" fmla="*/ 13686 h 39617"/>
                  <a:gd name="connsiteX3" fmla="*/ 37817 w 84277"/>
                  <a:gd name="connsiteY3" fmla="*/ 18368 h 39617"/>
                  <a:gd name="connsiteX4" fmla="*/ 84278 w 84277"/>
                  <a:gd name="connsiteY4" fmla="*/ 39618 h 39617"/>
                  <a:gd name="connsiteX5" fmla="*/ 41058 w 84277"/>
                  <a:gd name="connsiteY5" fmla="*/ 19809 h 39617"/>
                  <a:gd name="connsiteX6" fmla="*/ 19809 w 84277"/>
                  <a:gd name="connsiteY6" fmla="*/ 9724 h 39617"/>
                  <a:gd name="connsiteX7" fmla="*/ 360 w 84277"/>
                  <a:gd name="connsiteY7" fmla="*/ 0 h 39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277" h="39617">
                    <a:moveTo>
                      <a:pt x="0" y="0"/>
                    </a:moveTo>
                    <a:cubicBezTo>
                      <a:pt x="5402" y="2881"/>
                      <a:pt x="11165" y="5763"/>
                      <a:pt x="17288" y="8644"/>
                    </a:cubicBezTo>
                    <a:cubicBezTo>
                      <a:pt x="20529" y="10445"/>
                      <a:pt x="24131" y="12246"/>
                      <a:pt x="27372" y="13686"/>
                    </a:cubicBezTo>
                    <a:cubicBezTo>
                      <a:pt x="30614" y="15127"/>
                      <a:pt x="34215" y="16927"/>
                      <a:pt x="37817" y="18368"/>
                    </a:cubicBezTo>
                    <a:cubicBezTo>
                      <a:pt x="52224" y="24851"/>
                      <a:pt x="67350" y="32055"/>
                      <a:pt x="84278" y="39618"/>
                    </a:cubicBezTo>
                    <a:lnTo>
                      <a:pt x="41058" y="19809"/>
                    </a:lnTo>
                    <a:cubicBezTo>
                      <a:pt x="33855" y="16567"/>
                      <a:pt x="27012" y="13326"/>
                      <a:pt x="19809" y="9724"/>
                    </a:cubicBezTo>
                    <a:lnTo>
                      <a:pt x="360" y="0"/>
                    </a:lnTo>
                    <a:close/>
                  </a:path>
                </a:pathLst>
              </a:custGeom>
              <a:solidFill>
                <a:schemeClr val="accent2"/>
              </a:solidFill>
              <a:ln w="0" cap="flat">
                <a:noFill/>
                <a:prstDash val="solid"/>
                <a:miter/>
              </a:ln>
            </p:spPr>
            <p:txBody>
              <a:bodyPr rtlCol="0" anchor="ctr"/>
              <a:lstStyle/>
              <a:p>
                <a:endParaRPr lang="en-US" sz="744"/>
              </a:p>
            </p:txBody>
          </p:sp>
          <p:sp>
            <p:nvSpPr>
              <p:cNvPr id="3554" name="Freeform: Shape 3553">
                <a:extLst>
                  <a:ext uri="{FF2B5EF4-FFF2-40B4-BE49-F238E27FC236}">
                    <a16:creationId xmlns:a16="http://schemas.microsoft.com/office/drawing/2014/main" id="{12F1FAEB-1FF7-3A0E-74D8-27F3E7BD68D9}"/>
                  </a:ext>
                </a:extLst>
              </p:cNvPr>
              <p:cNvSpPr/>
              <p:nvPr/>
            </p:nvSpPr>
            <p:spPr>
              <a:xfrm>
                <a:off x="10795164" y="6133304"/>
                <a:ext cx="38177" cy="21249"/>
              </a:xfrm>
              <a:custGeom>
                <a:avLst/>
                <a:gdLst>
                  <a:gd name="connsiteX0" fmla="*/ 0 w 38177"/>
                  <a:gd name="connsiteY0" fmla="*/ 360 h 21249"/>
                  <a:gd name="connsiteX1" fmla="*/ 1080 w 38177"/>
                  <a:gd name="connsiteY1" fmla="*/ 1081 h 21249"/>
                  <a:gd name="connsiteX2" fmla="*/ 19449 w 38177"/>
                  <a:gd name="connsiteY2" fmla="*/ 11525 h 21249"/>
                  <a:gd name="connsiteX3" fmla="*/ 38177 w 38177"/>
                  <a:gd name="connsiteY3" fmla="*/ 21250 h 21249"/>
                  <a:gd name="connsiteX4" fmla="*/ 0 w 38177"/>
                  <a:gd name="connsiteY4" fmla="*/ 0 h 212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77" h="21249">
                    <a:moveTo>
                      <a:pt x="0" y="360"/>
                    </a:moveTo>
                    <a:lnTo>
                      <a:pt x="1080" y="1081"/>
                    </a:lnTo>
                    <a:lnTo>
                      <a:pt x="19449" y="11525"/>
                    </a:lnTo>
                    <a:cubicBezTo>
                      <a:pt x="25571" y="15127"/>
                      <a:pt x="32055" y="18008"/>
                      <a:pt x="38177" y="21250"/>
                    </a:cubicBezTo>
                    <a:cubicBezTo>
                      <a:pt x="24131" y="14407"/>
                      <a:pt x="12246" y="6843"/>
                      <a:pt x="0" y="0"/>
                    </a:cubicBezTo>
                    <a:close/>
                  </a:path>
                </a:pathLst>
              </a:custGeom>
              <a:solidFill>
                <a:schemeClr val="accent2"/>
              </a:solidFill>
              <a:ln w="0" cap="flat">
                <a:noFill/>
                <a:prstDash val="solid"/>
                <a:miter/>
              </a:ln>
            </p:spPr>
            <p:txBody>
              <a:bodyPr rtlCol="0" anchor="ctr"/>
              <a:lstStyle/>
              <a:p>
                <a:endParaRPr lang="en-US" sz="744"/>
              </a:p>
            </p:txBody>
          </p:sp>
          <p:sp>
            <p:nvSpPr>
              <p:cNvPr id="3555" name="Freeform: Shape 3554">
                <a:extLst>
                  <a:ext uri="{FF2B5EF4-FFF2-40B4-BE49-F238E27FC236}">
                    <a16:creationId xmlns:a16="http://schemas.microsoft.com/office/drawing/2014/main" id="{489C36CB-561F-66D2-E983-0154760D2420}"/>
                  </a:ext>
                </a:extLst>
              </p:cNvPr>
              <p:cNvSpPr/>
              <p:nvPr/>
            </p:nvSpPr>
            <p:spPr>
              <a:xfrm>
                <a:off x="10746542" y="6104491"/>
                <a:ext cx="58346" cy="37096"/>
              </a:xfrm>
              <a:custGeom>
                <a:avLst/>
                <a:gdLst>
                  <a:gd name="connsiteX0" fmla="*/ 0 w 58346"/>
                  <a:gd name="connsiteY0" fmla="*/ 0 h 37096"/>
                  <a:gd name="connsiteX1" fmla="*/ 12606 w 58346"/>
                  <a:gd name="connsiteY1" fmla="*/ 10085 h 37096"/>
                  <a:gd name="connsiteX2" fmla="*/ 29173 w 58346"/>
                  <a:gd name="connsiteY2" fmla="*/ 20890 h 37096"/>
                  <a:gd name="connsiteX3" fmla="*/ 58346 w 58346"/>
                  <a:gd name="connsiteY3" fmla="*/ 37097 h 37096"/>
                  <a:gd name="connsiteX4" fmla="*/ 50063 w 58346"/>
                  <a:gd name="connsiteY4" fmla="*/ 29894 h 37096"/>
                  <a:gd name="connsiteX5" fmla="*/ 360 w 58346"/>
                  <a:gd name="connsiteY5" fmla="*/ 0 h 37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346" h="37096">
                    <a:moveTo>
                      <a:pt x="0" y="0"/>
                    </a:moveTo>
                    <a:cubicBezTo>
                      <a:pt x="2161" y="2161"/>
                      <a:pt x="4682" y="4682"/>
                      <a:pt x="12606" y="10085"/>
                    </a:cubicBezTo>
                    <a:cubicBezTo>
                      <a:pt x="16567" y="12966"/>
                      <a:pt x="21970" y="16207"/>
                      <a:pt x="29173" y="20890"/>
                    </a:cubicBezTo>
                    <a:cubicBezTo>
                      <a:pt x="36376" y="25211"/>
                      <a:pt x="46101" y="30614"/>
                      <a:pt x="58346" y="37097"/>
                    </a:cubicBezTo>
                    <a:lnTo>
                      <a:pt x="50063" y="29894"/>
                    </a:lnTo>
                    <a:cubicBezTo>
                      <a:pt x="33135" y="20529"/>
                      <a:pt x="16928" y="10085"/>
                      <a:pt x="360" y="0"/>
                    </a:cubicBezTo>
                    <a:close/>
                  </a:path>
                </a:pathLst>
              </a:custGeom>
              <a:solidFill>
                <a:schemeClr val="accent2"/>
              </a:solidFill>
              <a:ln w="0" cap="flat">
                <a:noFill/>
                <a:prstDash val="solid"/>
                <a:miter/>
              </a:ln>
            </p:spPr>
            <p:txBody>
              <a:bodyPr rtlCol="0" anchor="ctr"/>
              <a:lstStyle/>
              <a:p>
                <a:endParaRPr lang="en-US" sz="744"/>
              </a:p>
            </p:txBody>
          </p:sp>
          <p:sp>
            <p:nvSpPr>
              <p:cNvPr id="3556" name="Freeform: Shape 3555">
                <a:extLst>
                  <a:ext uri="{FF2B5EF4-FFF2-40B4-BE49-F238E27FC236}">
                    <a16:creationId xmlns:a16="http://schemas.microsoft.com/office/drawing/2014/main" id="{F35201C2-9D03-2B59-EB87-009F8B773D16}"/>
                  </a:ext>
                </a:extLst>
              </p:cNvPr>
              <p:cNvSpPr/>
              <p:nvPr/>
            </p:nvSpPr>
            <p:spPr>
              <a:xfrm>
                <a:off x="9301570" y="5750451"/>
                <a:ext cx="47541" cy="720"/>
              </a:xfrm>
              <a:custGeom>
                <a:avLst/>
                <a:gdLst>
                  <a:gd name="connsiteX0" fmla="*/ 4682 w 47541"/>
                  <a:gd name="connsiteY0" fmla="*/ 720 h 720"/>
                  <a:gd name="connsiteX1" fmla="*/ 25932 w 47541"/>
                  <a:gd name="connsiteY1" fmla="*/ 720 h 720"/>
                  <a:gd name="connsiteX2" fmla="*/ 47541 w 47541"/>
                  <a:gd name="connsiteY2" fmla="*/ 720 h 720"/>
                  <a:gd name="connsiteX3" fmla="*/ 42859 w 47541"/>
                  <a:gd name="connsiteY3" fmla="*/ 0 h 720"/>
                  <a:gd name="connsiteX4" fmla="*/ 21250 w 47541"/>
                  <a:gd name="connsiteY4" fmla="*/ 0 h 720"/>
                  <a:gd name="connsiteX5" fmla="*/ 10445 w 47541"/>
                  <a:gd name="connsiteY5" fmla="*/ 720 h 720"/>
                  <a:gd name="connsiteX6" fmla="*/ 0 w 47541"/>
                  <a:gd name="connsiteY6" fmla="*/ 720 h 720"/>
                  <a:gd name="connsiteX7" fmla="*/ 4322 w 47541"/>
                  <a:gd name="connsiteY7" fmla="*/ 720 h 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541" h="720">
                    <a:moveTo>
                      <a:pt x="4682" y="720"/>
                    </a:moveTo>
                    <a:cubicBezTo>
                      <a:pt x="11525" y="720"/>
                      <a:pt x="18728" y="720"/>
                      <a:pt x="25932" y="720"/>
                    </a:cubicBezTo>
                    <a:lnTo>
                      <a:pt x="47541" y="720"/>
                    </a:lnTo>
                    <a:cubicBezTo>
                      <a:pt x="47541" y="360"/>
                      <a:pt x="42859" y="0"/>
                      <a:pt x="42859" y="0"/>
                    </a:cubicBezTo>
                    <a:lnTo>
                      <a:pt x="21250" y="0"/>
                    </a:lnTo>
                    <a:cubicBezTo>
                      <a:pt x="21250" y="360"/>
                      <a:pt x="10445" y="720"/>
                      <a:pt x="10445" y="720"/>
                    </a:cubicBezTo>
                    <a:lnTo>
                      <a:pt x="0" y="720"/>
                    </a:lnTo>
                    <a:cubicBezTo>
                      <a:pt x="0" y="720"/>
                      <a:pt x="4322" y="720"/>
                      <a:pt x="4322" y="720"/>
                    </a:cubicBezTo>
                    <a:close/>
                  </a:path>
                </a:pathLst>
              </a:custGeom>
              <a:solidFill>
                <a:schemeClr val="accent2"/>
              </a:solidFill>
              <a:ln w="0" cap="flat">
                <a:noFill/>
                <a:prstDash val="solid"/>
                <a:miter/>
              </a:ln>
            </p:spPr>
            <p:txBody>
              <a:bodyPr rtlCol="0" anchor="ctr"/>
              <a:lstStyle/>
              <a:p>
                <a:endParaRPr lang="en-US" sz="744"/>
              </a:p>
            </p:txBody>
          </p:sp>
          <p:sp>
            <p:nvSpPr>
              <p:cNvPr id="3557" name="Freeform: Shape 3556">
                <a:extLst>
                  <a:ext uri="{FF2B5EF4-FFF2-40B4-BE49-F238E27FC236}">
                    <a16:creationId xmlns:a16="http://schemas.microsoft.com/office/drawing/2014/main" id="{1F710BEC-9DF2-EC1A-3B3C-F044CBA355C9}"/>
                  </a:ext>
                </a:extLst>
              </p:cNvPr>
              <p:cNvSpPr/>
              <p:nvPr/>
            </p:nvSpPr>
            <p:spPr>
              <a:xfrm>
                <a:off x="9554404" y="5752252"/>
                <a:ext cx="25931" cy="720"/>
              </a:xfrm>
              <a:custGeom>
                <a:avLst/>
                <a:gdLst>
                  <a:gd name="connsiteX0" fmla="*/ 0 w 25931"/>
                  <a:gd name="connsiteY0" fmla="*/ 720 h 720"/>
                  <a:gd name="connsiteX1" fmla="*/ 25932 w 25931"/>
                  <a:gd name="connsiteY1" fmla="*/ 0 h 720"/>
                  <a:gd name="connsiteX2" fmla="*/ 0 w 25931"/>
                  <a:gd name="connsiteY2" fmla="*/ 720 h 720"/>
                </a:gdLst>
                <a:ahLst/>
                <a:cxnLst>
                  <a:cxn ang="0">
                    <a:pos x="connsiteX0" y="connsiteY0"/>
                  </a:cxn>
                  <a:cxn ang="0">
                    <a:pos x="connsiteX1" y="connsiteY1"/>
                  </a:cxn>
                  <a:cxn ang="0">
                    <a:pos x="connsiteX2" y="connsiteY2"/>
                  </a:cxn>
                </a:cxnLst>
                <a:rect l="l" t="t" r="r" b="b"/>
                <a:pathLst>
                  <a:path w="25931" h="720">
                    <a:moveTo>
                      <a:pt x="0" y="720"/>
                    </a:moveTo>
                    <a:cubicBezTo>
                      <a:pt x="10805" y="720"/>
                      <a:pt x="18728" y="0"/>
                      <a:pt x="25932" y="0"/>
                    </a:cubicBezTo>
                    <a:cubicBezTo>
                      <a:pt x="14767" y="0"/>
                      <a:pt x="5763" y="360"/>
                      <a:pt x="0" y="720"/>
                    </a:cubicBezTo>
                    <a:close/>
                  </a:path>
                </a:pathLst>
              </a:custGeom>
              <a:solidFill>
                <a:schemeClr val="accent2"/>
              </a:solidFill>
              <a:ln w="0" cap="flat">
                <a:noFill/>
                <a:prstDash val="solid"/>
                <a:miter/>
              </a:ln>
            </p:spPr>
            <p:txBody>
              <a:bodyPr rtlCol="0" anchor="ctr"/>
              <a:lstStyle/>
              <a:p>
                <a:endParaRPr lang="en-US" sz="744"/>
              </a:p>
            </p:txBody>
          </p:sp>
          <p:sp>
            <p:nvSpPr>
              <p:cNvPr id="3558" name="Freeform: Shape 3557">
                <a:extLst>
                  <a:ext uri="{FF2B5EF4-FFF2-40B4-BE49-F238E27FC236}">
                    <a16:creationId xmlns:a16="http://schemas.microsoft.com/office/drawing/2014/main" id="{765D772F-19FE-B557-B12B-B2A7C1BCFB41}"/>
                  </a:ext>
                </a:extLst>
              </p:cNvPr>
              <p:cNvSpPr/>
              <p:nvPr/>
            </p:nvSpPr>
            <p:spPr>
              <a:xfrm>
                <a:off x="9580336" y="5740889"/>
                <a:ext cx="284144" cy="11002"/>
              </a:xfrm>
              <a:custGeom>
                <a:avLst/>
                <a:gdLst>
                  <a:gd name="connsiteX0" fmla="*/ 158472 w 284144"/>
                  <a:gd name="connsiteY0" fmla="*/ 1638 h 11002"/>
                  <a:gd name="connsiteX1" fmla="*/ 182242 w 284144"/>
                  <a:gd name="connsiteY1" fmla="*/ 4159 h 11002"/>
                  <a:gd name="connsiteX2" fmla="*/ 102646 w 284144"/>
                  <a:gd name="connsiteY2" fmla="*/ 6681 h 11002"/>
                  <a:gd name="connsiteX3" fmla="*/ 118493 w 284144"/>
                  <a:gd name="connsiteY3" fmla="*/ 4519 h 11002"/>
                  <a:gd name="connsiteX4" fmla="*/ 88240 w 284144"/>
                  <a:gd name="connsiteY4" fmla="*/ 7041 h 11002"/>
                  <a:gd name="connsiteX5" fmla="*/ 0 w 284144"/>
                  <a:gd name="connsiteY5" fmla="*/ 11002 h 11002"/>
                  <a:gd name="connsiteX6" fmla="*/ 260037 w 284144"/>
                  <a:gd name="connsiteY6" fmla="*/ 9562 h 11002"/>
                  <a:gd name="connsiteX7" fmla="*/ 276605 w 284144"/>
                  <a:gd name="connsiteY7" fmla="*/ 558 h 11002"/>
                  <a:gd name="connsiteX8" fmla="*/ 158111 w 284144"/>
                  <a:gd name="connsiteY8" fmla="*/ 1638 h 11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4144" h="11002">
                    <a:moveTo>
                      <a:pt x="158472" y="1638"/>
                    </a:moveTo>
                    <a:cubicBezTo>
                      <a:pt x="208894" y="3079"/>
                      <a:pt x="88600" y="3799"/>
                      <a:pt x="182242" y="4159"/>
                    </a:cubicBezTo>
                    <a:cubicBezTo>
                      <a:pt x="190526" y="5600"/>
                      <a:pt x="146586" y="7401"/>
                      <a:pt x="102646" y="6681"/>
                    </a:cubicBezTo>
                    <a:cubicBezTo>
                      <a:pt x="106248" y="5240"/>
                      <a:pt x="145506" y="5960"/>
                      <a:pt x="118493" y="4519"/>
                    </a:cubicBezTo>
                    <a:cubicBezTo>
                      <a:pt x="89320" y="5960"/>
                      <a:pt x="78155" y="4880"/>
                      <a:pt x="88240" y="7041"/>
                    </a:cubicBezTo>
                    <a:cubicBezTo>
                      <a:pt x="38898" y="8121"/>
                      <a:pt x="33495" y="9562"/>
                      <a:pt x="0" y="11002"/>
                    </a:cubicBezTo>
                    <a:cubicBezTo>
                      <a:pt x="59427" y="10282"/>
                      <a:pt x="184763" y="12083"/>
                      <a:pt x="260037" y="9562"/>
                    </a:cubicBezTo>
                    <a:cubicBezTo>
                      <a:pt x="301816" y="7041"/>
                      <a:pt x="276605" y="3799"/>
                      <a:pt x="276605" y="558"/>
                    </a:cubicBezTo>
                    <a:cubicBezTo>
                      <a:pt x="270482" y="-163"/>
                      <a:pt x="162433" y="-523"/>
                      <a:pt x="158111" y="1638"/>
                    </a:cubicBezTo>
                    <a:close/>
                  </a:path>
                </a:pathLst>
              </a:custGeom>
              <a:solidFill>
                <a:schemeClr val="accent2"/>
              </a:solidFill>
              <a:ln w="0" cap="flat">
                <a:noFill/>
                <a:prstDash val="solid"/>
                <a:miter/>
              </a:ln>
            </p:spPr>
            <p:txBody>
              <a:bodyPr rtlCol="0" anchor="ctr"/>
              <a:lstStyle/>
              <a:p>
                <a:endParaRPr lang="en-US" sz="744"/>
              </a:p>
            </p:txBody>
          </p:sp>
          <p:sp>
            <p:nvSpPr>
              <p:cNvPr id="3559" name="Freeform: Shape 3558">
                <a:extLst>
                  <a:ext uri="{FF2B5EF4-FFF2-40B4-BE49-F238E27FC236}">
                    <a16:creationId xmlns:a16="http://schemas.microsoft.com/office/drawing/2014/main" id="{7D6B4F8F-F6E6-DFCB-C68F-4AA4F82BC48F}"/>
                  </a:ext>
                </a:extLst>
              </p:cNvPr>
              <p:cNvSpPr/>
              <p:nvPr/>
            </p:nvSpPr>
            <p:spPr>
              <a:xfrm>
                <a:off x="9614191" y="5739286"/>
                <a:ext cx="45020" cy="480"/>
              </a:xfrm>
              <a:custGeom>
                <a:avLst/>
                <a:gdLst>
                  <a:gd name="connsiteX0" fmla="*/ 45020 w 45020"/>
                  <a:gd name="connsiteY0" fmla="*/ 0 h 480"/>
                  <a:gd name="connsiteX1" fmla="*/ 0 w 45020"/>
                  <a:gd name="connsiteY1" fmla="*/ 0 h 480"/>
                  <a:gd name="connsiteX2" fmla="*/ 45020 w 45020"/>
                  <a:gd name="connsiteY2" fmla="*/ 0 h 480"/>
                </a:gdLst>
                <a:ahLst/>
                <a:cxnLst>
                  <a:cxn ang="0">
                    <a:pos x="connsiteX0" y="connsiteY0"/>
                  </a:cxn>
                  <a:cxn ang="0">
                    <a:pos x="connsiteX1" y="connsiteY1"/>
                  </a:cxn>
                  <a:cxn ang="0">
                    <a:pos x="connsiteX2" y="connsiteY2"/>
                  </a:cxn>
                </a:cxnLst>
                <a:rect l="l" t="t" r="r" b="b"/>
                <a:pathLst>
                  <a:path w="45020" h="480">
                    <a:moveTo>
                      <a:pt x="45020" y="0"/>
                    </a:moveTo>
                    <a:cubicBezTo>
                      <a:pt x="21610" y="0"/>
                      <a:pt x="14407" y="0"/>
                      <a:pt x="0" y="0"/>
                    </a:cubicBezTo>
                    <a:cubicBezTo>
                      <a:pt x="3962" y="1081"/>
                      <a:pt x="25932" y="0"/>
                      <a:pt x="45020" y="0"/>
                    </a:cubicBezTo>
                    <a:close/>
                  </a:path>
                </a:pathLst>
              </a:custGeom>
              <a:solidFill>
                <a:schemeClr val="accent2"/>
              </a:solidFill>
              <a:ln w="0" cap="flat">
                <a:noFill/>
                <a:prstDash val="solid"/>
                <a:miter/>
              </a:ln>
            </p:spPr>
            <p:txBody>
              <a:bodyPr rtlCol="0" anchor="ctr"/>
              <a:lstStyle/>
              <a:p>
                <a:endParaRPr lang="en-US" sz="744"/>
              </a:p>
            </p:txBody>
          </p:sp>
          <p:sp>
            <p:nvSpPr>
              <p:cNvPr id="3560" name="Freeform: Shape 3559">
                <a:extLst>
                  <a:ext uri="{FF2B5EF4-FFF2-40B4-BE49-F238E27FC236}">
                    <a16:creationId xmlns:a16="http://schemas.microsoft.com/office/drawing/2014/main" id="{26171217-15DE-A77F-8811-9FC04E70A065}"/>
                  </a:ext>
                </a:extLst>
              </p:cNvPr>
              <p:cNvSpPr/>
              <p:nvPr/>
            </p:nvSpPr>
            <p:spPr>
              <a:xfrm>
                <a:off x="10170642" y="5763417"/>
                <a:ext cx="65357" cy="2161"/>
              </a:xfrm>
              <a:custGeom>
                <a:avLst/>
                <a:gdLst>
                  <a:gd name="connsiteX0" fmla="*/ 26292 w 65357"/>
                  <a:gd name="connsiteY0" fmla="*/ 1801 h 2161"/>
                  <a:gd name="connsiteX1" fmla="*/ 64109 w 65357"/>
                  <a:gd name="connsiteY1" fmla="*/ 0 h 2161"/>
                  <a:gd name="connsiteX2" fmla="*/ 0 w 65357"/>
                  <a:gd name="connsiteY2" fmla="*/ 720 h 2161"/>
                  <a:gd name="connsiteX3" fmla="*/ 26652 w 65357"/>
                  <a:gd name="connsiteY3" fmla="*/ 2161 h 2161"/>
                </a:gdLst>
                <a:ahLst/>
                <a:cxnLst>
                  <a:cxn ang="0">
                    <a:pos x="connsiteX0" y="connsiteY0"/>
                  </a:cxn>
                  <a:cxn ang="0">
                    <a:pos x="connsiteX1" y="connsiteY1"/>
                  </a:cxn>
                  <a:cxn ang="0">
                    <a:pos x="connsiteX2" y="connsiteY2"/>
                  </a:cxn>
                  <a:cxn ang="0">
                    <a:pos x="connsiteX3" y="connsiteY3"/>
                  </a:cxn>
                </a:cxnLst>
                <a:rect l="l" t="t" r="r" b="b"/>
                <a:pathLst>
                  <a:path w="65357" h="2161">
                    <a:moveTo>
                      <a:pt x="26292" y="1801"/>
                    </a:moveTo>
                    <a:cubicBezTo>
                      <a:pt x="30614" y="1441"/>
                      <a:pt x="73113" y="720"/>
                      <a:pt x="64109" y="0"/>
                    </a:cubicBezTo>
                    <a:lnTo>
                      <a:pt x="0" y="720"/>
                    </a:lnTo>
                    <a:cubicBezTo>
                      <a:pt x="15127" y="720"/>
                      <a:pt x="20529" y="1441"/>
                      <a:pt x="26652" y="2161"/>
                    </a:cubicBezTo>
                    <a:close/>
                  </a:path>
                </a:pathLst>
              </a:custGeom>
              <a:solidFill>
                <a:schemeClr val="accent2"/>
              </a:solidFill>
              <a:ln w="0" cap="flat">
                <a:noFill/>
                <a:prstDash val="solid"/>
                <a:miter/>
              </a:ln>
            </p:spPr>
            <p:txBody>
              <a:bodyPr rtlCol="0" anchor="ctr"/>
              <a:lstStyle/>
              <a:p>
                <a:endParaRPr lang="en-US" sz="744"/>
              </a:p>
            </p:txBody>
          </p:sp>
          <p:sp>
            <p:nvSpPr>
              <p:cNvPr id="3561" name="Freeform: Shape 3560">
                <a:extLst>
                  <a:ext uri="{FF2B5EF4-FFF2-40B4-BE49-F238E27FC236}">
                    <a16:creationId xmlns:a16="http://schemas.microsoft.com/office/drawing/2014/main" id="{400D6C57-219C-D756-DF1F-6995CDB91942}"/>
                  </a:ext>
                </a:extLst>
              </p:cNvPr>
              <p:cNvSpPr/>
              <p:nvPr/>
            </p:nvSpPr>
            <p:spPr>
              <a:xfrm>
                <a:off x="10142549" y="5764137"/>
                <a:ext cx="28092" cy="3601"/>
              </a:xfrm>
              <a:custGeom>
                <a:avLst/>
                <a:gdLst>
                  <a:gd name="connsiteX0" fmla="*/ 0 w 28092"/>
                  <a:gd name="connsiteY0" fmla="*/ 0 h 3601"/>
                  <a:gd name="connsiteX1" fmla="*/ 28093 w 28092"/>
                  <a:gd name="connsiteY1" fmla="*/ 0 h 3601"/>
                  <a:gd name="connsiteX2" fmla="*/ 0 w 28092"/>
                  <a:gd name="connsiteY2" fmla="*/ 0 h 3601"/>
                </a:gdLst>
                <a:ahLst/>
                <a:cxnLst>
                  <a:cxn ang="0">
                    <a:pos x="connsiteX0" y="connsiteY0"/>
                  </a:cxn>
                  <a:cxn ang="0">
                    <a:pos x="connsiteX1" y="connsiteY1"/>
                  </a:cxn>
                  <a:cxn ang="0">
                    <a:pos x="connsiteX2" y="connsiteY2"/>
                  </a:cxn>
                </a:cxnLst>
                <a:rect l="l" t="t" r="r" b="b"/>
                <a:pathLst>
                  <a:path w="28092" h="3601">
                    <a:moveTo>
                      <a:pt x="0" y="0"/>
                    </a:moveTo>
                    <a:lnTo>
                      <a:pt x="28093" y="0"/>
                    </a:lnTo>
                    <a:cubicBezTo>
                      <a:pt x="20889" y="0"/>
                      <a:pt x="12246" y="0"/>
                      <a:pt x="0" y="0"/>
                    </a:cubicBezTo>
                    <a:close/>
                  </a:path>
                </a:pathLst>
              </a:custGeom>
              <a:solidFill>
                <a:schemeClr val="accent2"/>
              </a:solidFill>
              <a:ln w="0" cap="flat">
                <a:noFill/>
                <a:prstDash val="solid"/>
                <a:miter/>
              </a:ln>
            </p:spPr>
            <p:txBody>
              <a:bodyPr rtlCol="0" anchor="ctr"/>
              <a:lstStyle/>
              <a:p>
                <a:endParaRPr lang="en-US" sz="744"/>
              </a:p>
            </p:txBody>
          </p:sp>
          <p:sp>
            <p:nvSpPr>
              <p:cNvPr id="3562" name="Freeform: Shape 3561">
                <a:extLst>
                  <a:ext uri="{FF2B5EF4-FFF2-40B4-BE49-F238E27FC236}">
                    <a16:creationId xmlns:a16="http://schemas.microsoft.com/office/drawing/2014/main" id="{5629097C-2C89-4118-099D-8845573C8571}"/>
                  </a:ext>
                </a:extLst>
              </p:cNvPr>
              <p:cNvSpPr/>
              <p:nvPr/>
            </p:nvSpPr>
            <p:spPr>
              <a:xfrm>
                <a:off x="10196758" y="5765578"/>
                <a:ext cx="3417" cy="3601"/>
              </a:xfrm>
              <a:custGeom>
                <a:avLst/>
                <a:gdLst>
                  <a:gd name="connsiteX0" fmla="*/ 3417 w 3417"/>
                  <a:gd name="connsiteY0" fmla="*/ 0 h 3601"/>
                  <a:gd name="connsiteX1" fmla="*/ 536 w 3417"/>
                  <a:gd name="connsiteY1" fmla="*/ 0 h 3601"/>
                  <a:gd name="connsiteX2" fmla="*/ 3417 w 3417"/>
                  <a:gd name="connsiteY2" fmla="*/ 0 h 3601"/>
                </a:gdLst>
                <a:ahLst/>
                <a:cxnLst>
                  <a:cxn ang="0">
                    <a:pos x="connsiteX0" y="connsiteY0"/>
                  </a:cxn>
                  <a:cxn ang="0">
                    <a:pos x="connsiteX1" y="connsiteY1"/>
                  </a:cxn>
                  <a:cxn ang="0">
                    <a:pos x="connsiteX2" y="connsiteY2"/>
                  </a:cxn>
                </a:cxnLst>
                <a:rect l="l" t="t" r="r" b="b"/>
                <a:pathLst>
                  <a:path w="3417" h="3601">
                    <a:moveTo>
                      <a:pt x="3417" y="0"/>
                    </a:moveTo>
                    <a:cubicBezTo>
                      <a:pt x="2337" y="0"/>
                      <a:pt x="1616" y="0"/>
                      <a:pt x="536" y="0"/>
                    </a:cubicBezTo>
                    <a:cubicBezTo>
                      <a:pt x="-545" y="0"/>
                      <a:pt x="-184" y="0"/>
                      <a:pt x="3417" y="0"/>
                    </a:cubicBezTo>
                    <a:close/>
                  </a:path>
                </a:pathLst>
              </a:custGeom>
              <a:solidFill>
                <a:schemeClr val="accent2"/>
              </a:solidFill>
              <a:ln w="0" cap="flat">
                <a:noFill/>
                <a:prstDash val="solid"/>
                <a:miter/>
              </a:ln>
            </p:spPr>
            <p:txBody>
              <a:bodyPr rtlCol="0" anchor="ctr"/>
              <a:lstStyle/>
              <a:p>
                <a:endParaRPr lang="en-US" sz="744"/>
              </a:p>
            </p:txBody>
          </p:sp>
          <p:sp>
            <p:nvSpPr>
              <p:cNvPr id="3563" name="Freeform: Shape 3562">
                <a:extLst>
                  <a:ext uri="{FF2B5EF4-FFF2-40B4-BE49-F238E27FC236}">
                    <a16:creationId xmlns:a16="http://schemas.microsoft.com/office/drawing/2014/main" id="{4E9E363D-8228-C43C-361D-2E0A7F726B38}"/>
                  </a:ext>
                </a:extLst>
              </p:cNvPr>
              <p:cNvSpPr/>
              <p:nvPr/>
            </p:nvSpPr>
            <p:spPr>
              <a:xfrm>
                <a:off x="10897450" y="6053708"/>
                <a:ext cx="12385" cy="38897"/>
              </a:xfrm>
              <a:custGeom>
                <a:avLst/>
                <a:gdLst>
                  <a:gd name="connsiteX0" fmla="*/ 12245 w 12385"/>
                  <a:gd name="connsiteY0" fmla="*/ 38898 h 38897"/>
                  <a:gd name="connsiteX1" fmla="*/ 7923 w 12385"/>
                  <a:gd name="connsiteY1" fmla="*/ 24851 h 38897"/>
                  <a:gd name="connsiteX2" fmla="*/ 0 w 12385"/>
                  <a:gd name="connsiteY2" fmla="*/ 0 h 38897"/>
                  <a:gd name="connsiteX3" fmla="*/ 11885 w 12385"/>
                  <a:gd name="connsiteY3" fmla="*/ 38898 h 38897"/>
                </a:gdLst>
                <a:ahLst/>
                <a:cxnLst>
                  <a:cxn ang="0">
                    <a:pos x="connsiteX0" y="connsiteY0"/>
                  </a:cxn>
                  <a:cxn ang="0">
                    <a:pos x="connsiteX1" y="connsiteY1"/>
                  </a:cxn>
                  <a:cxn ang="0">
                    <a:pos x="connsiteX2" y="connsiteY2"/>
                  </a:cxn>
                  <a:cxn ang="0">
                    <a:pos x="connsiteX3" y="connsiteY3"/>
                  </a:cxn>
                </a:cxnLst>
                <a:rect l="l" t="t" r="r" b="b"/>
                <a:pathLst>
                  <a:path w="12385" h="38897">
                    <a:moveTo>
                      <a:pt x="12245" y="38898"/>
                    </a:moveTo>
                    <a:cubicBezTo>
                      <a:pt x="12966" y="38898"/>
                      <a:pt x="10805" y="32775"/>
                      <a:pt x="7923" y="24851"/>
                    </a:cubicBezTo>
                    <a:cubicBezTo>
                      <a:pt x="5402" y="16567"/>
                      <a:pt x="2161" y="6843"/>
                      <a:pt x="0" y="0"/>
                    </a:cubicBezTo>
                    <a:cubicBezTo>
                      <a:pt x="2881" y="10805"/>
                      <a:pt x="7203" y="26292"/>
                      <a:pt x="11885" y="38898"/>
                    </a:cubicBezTo>
                    <a:close/>
                  </a:path>
                </a:pathLst>
              </a:custGeom>
              <a:solidFill>
                <a:schemeClr val="accent2"/>
              </a:solidFill>
              <a:ln w="0" cap="flat">
                <a:noFill/>
                <a:prstDash val="solid"/>
                <a:miter/>
              </a:ln>
            </p:spPr>
            <p:txBody>
              <a:bodyPr rtlCol="0" anchor="ctr"/>
              <a:lstStyle/>
              <a:p>
                <a:endParaRPr lang="en-US" sz="744"/>
              </a:p>
            </p:txBody>
          </p:sp>
          <p:sp>
            <p:nvSpPr>
              <p:cNvPr id="3564" name="Freeform: Shape 3563">
                <a:extLst>
                  <a:ext uri="{FF2B5EF4-FFF2-40B4-BE49-F238E27FC236}">
                    <a16:creationId xmlns:a16="http://schemas.microsoft.com/office/drawing/2014/main" id="{A90D8AAC-75E9-F4AF-D8D8-A15C25BA7298}"/>
                  </a:ext>
                </a:extLst>
              </p:cNvPr>
              <p:cNvSpPr/>
              <p:nvPr/>
            </p:nvSpPr>
            <p:spPr>
              <a:xfrm>
                <a:off x="11552225" y="5520307"/>
                <a:ext cx="18368" cy="18368"/>
              </a:xfrm>
              <a:custGeom>
                <a:avLst/>
                <a:gdLst>
                  <a:gd name="connsiteX0" fmla="*/ 0 w 18368"/>
                  <a:gd name="connsiteY0" fmla="*/ 18368 h 18368"/>
                  <a:gd name="connsiteX1" fmla="*/ 18368 w 18368"/>
                  <a:gd name="connsiteY1" fmla="*/ 0 h 18368"/>
                  <a:gd name="connsiteX2" fmla="*/ 0 w 18368"/>
                  <a:gd name="connsiteY2" fmla="*/ 18368 h 18368"/>
                </a:gdLst>
                <a:ahLst/>
                <a:cxnLst>
                  <a:cxn ang="0">
                    <a:pos x="connsiteX0" y="connsiteY0"/>
                  </a:cxn>
                  <a:cxn ang="0">
                    <a:pos x="connsiteX1" y="connsiteY1"/>
                  </a:cxn>
                  <a:cxn ang="0">
                    <a:pos x="connsiteX2" y="connsiteY2"/>
                  </a:cxn>
                </a:cxnLst>
                <a:rect l="l" t="t" r="r" b="b"/>
                <a:pathLst>
                  <a:path w="18368" h="18368">
                    <a:moveTo>
                      <a:pt x="0" y="18368"/>
                    </a:moveTo>
                    <a:lnTo>
                      <a:pt x="18368" y="0"/>
                    </a:lnTo>
                    <a:cubicBezTo>
                      <a:pt x="11885" y="6483"/>
                      <a:pt x="8284" y="9724"/>
                      <a:pt x="0" y="18368"/>
                    </a:cubicBezTo>
                    <a:close/>
                  </a:path>
                </a:pathLst>
              </a:custGeom>
              <a:solidFill>
                <a:schemeClr val="accent2"/>
              </a:solidFill>
              <a:ln w="0" cap="flat">
                <a:noFill/>
                <a:prstDash val="solid"/>
                <a:miter/>
              </a:ln>
            </p:spPr>
            <p:txBody>
              <a:bodyPr rtlCol="0" anchor="ctr"/>
              <a:lstStyle/>
              <a:p>
                <a:endParaRPr lang="en-US" sz="744"/>
              </a:p>
            </p:txBody>
          </p:sp>
          <p:sp>
            <p:nvSpPr>
              <p:cNvPr id="3565" name="Freeform: Shape 3564">
                <a:extLst>
                  <a:ext uri="{FF2B5EF4-FFF2-40B4-BE49-F238E27FC236}">
                    <a16:creationId xmlns:a16="http://schemas.microsoft.com/office/drawing/2014/main" id="{953944E8-F515-4FB2-0D60-50D6AD9DA9D9}"/>
                  </a:ext>
                </a:extLst>
              </p:cNvPr>
              <p:cNvSpPr/>
              <p:nvPr/>
            </p:nvSpPr>
            <p:spPr>
              <a:xfrm>
                <a:off x="11732306" y="5188237"/>
                <a:ext cx="1080" cy="5042"/>
              </a:xfrm>
              <a:custGeom>
                <a:avLst/>
                <a:gdLst>
                  <a:gd name="connsiteX0" fmla="*/ 0 w 1080"/>
                  <a:gd name="connsiteY0" fmla="*/ 5042 h 5042"/>
                  <a:gd name="connsiteX1" fmla="*/ 1081 w 1080"/>
                  <a:gd name="connsiteY1" fmla="*/ 0 h 5042"/>
                  <a:gd name="connsiteX2" fmla="*/ 0 w 1080"/>
                  <a:gd name="connsiteY2" fmla="*/ 5042 h 5042"/>
                </a:gdLst>
                <a:ahLst/>
                <a:cxnLst>
                  <a:cxn ang="0">
                    <a:pos x="connsiteX0" y="connsiteY0"/>
                  </a:cxn>
                  <a:cxn ang="0">
                    <a:pos x="connsiteX1" y="connsiteY1"/>
                  </a:cxn>
                  <a:cxn ang="0">
                    <a:pos x="connsiteX2" y="connsiteY2"/>
                  </a:cxn>
                </a:cxnLst>
                <a:rect l="l" t="t" r="r" b="b"/>
                <a:pathLst>
                  <a:path w="1080" h="5042">
                    <a:moveTo>
                      <a:pt x="0" y="5042"/>
                    </a:moveTo>
                    <a:cubicBezTo>
                      <a:pt x="0" y="4322"/>
                      <a:pt x="721" y="2521"/>
                      <a:pt x="1081" y="0"/>
                    </a:cubicBezTo>
                    <a:cubicBezTo>
                      <a:pt x="361" y="2521"/>
                      <a:pt x="0" y="3962"/>
                      <a:pt x="0" y="5042"/>
                    </a:cubicBezTo>
                    <a:close/>
                  </a:path>
                </a:pathLst>
              </a:custGeom>
              <a:solidFill>
                <a:schemeClr val="accent2"/>
              </a:solidFill>
              <a:ln w="0" cap="flat">
                <a:noFill/>
                <a:prstDash val="solid"/>
                <a:miter/>
              </a:ln>
            </p:spPr>
            <p:txBody>
              <a:bodyPr rtlCol="0" anchor="ctr"/>
              <a:lstStyle/>
              <a:p>
                <a:endParaRPr lang="en-US" sz="744"/>
              </a:p>
            </p:txBody>
          </p:sp>
          <p:sp>
            <p:nvSpPr>
              <p:cNvPr id="3566" name="Freeform: Shape 3565">
                <a:extLst>
                  <a:ext uri="{FF2B5EF4-FFF2-40B4-BE49-F238E27FC236}">
                    <a16:creationId xmlns:a16="http://schemas.microsoft.com/office/drawing/2014/main" id="{7AE0F94B-CC85-653B-7ACE-5126F3B6CEB0}"/>
                  </a:ext>
                </a:extLst>
              </p:cNvPr>
              <p:cNvSpPr/>
              <p:nvPr/>
            </p:nvSpPr>
            <p:spPr>
              <a:xfrm>
                <a:off x="11732667" y="5069384"/>
                <a:ext cx="26291" cy="118853"/>
              </a:xfrm>
              <a:custGeom>
                <a:avLst/>
                <a:gdLst>
                  <a:gd name="connsiteX0" fmla="*/ 720 w 26291"/>
                  <a:gd name="connsiteY0" fmla="*/ 118854 h 118853"/>
                  <a:gd name="connsiteX1" fmla="*/ 5402 w 26291"/>
                  <a:gd name="connsiteY1" fmla="*/ 101206 h 118853"/>
                  <a:gd name="connsiteX2" fmla="*/ 8644 w 26291"/>
                  <a:gd name="connsiteY2" fmla="*/ 89320 h 118853"/>
                  <a:gd name="connsiteX3" fmla="*/ 11885 w 26291"/>
                  <a:gd name="connsiteY3" fmla="*/ 76715 h 118853"/>
                  <a:gd name="connsiteX4" fmla="*/ 17648 w 26291"/>
                  <a:gd name="connsiteY4" fmla="*/ 51863 h 118853"/>
                  <a:gd name="connsiteX5" fmla="*/ 19809 w 26291"/>
                  <a:gd name="connsiteY5" fmla="*/ 41059 h 118853"/>
                  <a:gd name="connsiteX6" fmla="*/ 20889 w 26291"/>
                  <a:gd name="connsiteY6" fmla="*/ 32415 h 118853"/>
                  <a:gd name="connsiteX7" fmla="*/ 20889 w 26291"/>
                  <a:gd name="connsiteY7" fmla="*/ 34936 h 118853"/>
                  <a:gd name="connsiteX8" fmla="*/ 26292 w 26291"/>
                  <a:gd name="connsiteY8" fmla="*/ 0 h 118853"/>
                  <a:gd name="connsiteX9" fmla="*/ 13686 w 26291"/>
                  <a:gd name="connsiteY9" fmla="*/ 64829 h 118853"/>
                  <a:gd name="connsiteX10" fmla="*/ 9724 w 26291"/>
                  <a:gd name="connsiteY10" fmla="*/ 81757 h 118853"/>
                  <a:gd name="connsiteX11" fmla="*/ 5402 w 26291"/>
                  <a:gd name="connsiteY11" fmla="*/ 96884 h 118853"/>
                  <a:gd name="connsiteX12" fmla="*/ 0 w 26291"/>
                  <a:gd name="connsiteY12" fmla="*/ 118854 h 118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291" h="118853">
                    <a:moveTo>
                      <a:pt x="720" y="118854"/>
                    </a:moveTo>
                    <a:cubicBezTo>
                      <a:pt x="1801" y="114532"/>
                      <a:pt x="3241" y="108409"/>
                      <a:pt x="5402" y="101206"/>
                    </a:cubicBezTo>
                    <a:cubicBezTo>
                      <a:pt x="6483" y="97604"/>
                      <a:pt x="7563" y="93642"/>
                      <a:pt x="8644" y="89320"/>
                    </a:cubicBezTo>
                    <a:cubicBezTo>
                      <a:pt x="9724" y="85359"/>
                      <a:pt x="11165" y="81037"/>
                      <a:pt x="11885" y="76715"/>
                    </a:cubicBezTo>
                    <a:cubicBezTo>
                      <a:pt x="14046" y="68071"/>
                      <a:pt x="15847" y="59427"/>
                      <a:pt x="17648" y="51863"/>
                    </a:cubicBezTo>
                    <a:cubicBezTo>
                      <a:pt x="18368" y="47902"/>
                      <a:pt x="19448" y="44300"/>
                      <a:pt x="19809" y="41059"/>
                    </a:cubicBezTo>
                    <a:cubicBezTo>
                      <a:pt x="20169" y="37817"/>
                      <a:pt x="20889" y="34936"/>
                      <a:pt x="20889" y="32415"/>
                    </a:cubicBezTo>
                    <a:lnTo>
                      <a:pt x="20889" y="34936"/>
                    </a:lnTo>
                    <a:cubicBezTo>
                      <a:pt x="22690" y="23411"/>
                      <a:pt x="24491" y="11525"/>
                      <a:pt x="26292" y="0"/>
                    </a:cubicBezTo>
                    <a:cubicBezTo>
                      <a:pt x="23411" y="16207"/>
                      <a:pt x="19448" y="41779"/>
                      <a:pt x="13686" y="64829"/>
                    </a:cubicBezTo>
                    <a:cubicBezTo>
                      <a:pt x="12245" y="70592"/>
                      <a:pt x="11165" y="76354"/>
                      <a:pt x="9724" y="81757"/>
                    </a:cubicBezTo>
                    <a:cubicBezTo>
                      <a:pt x="8283" y="87159"/>
                      <a:pt x="6843" y="92202"/>
                      <a:pt x="5402" y="96884"/>
                    </a:cubicBezTo>
                    <a:cubicBezTo>
                      <a:pt x="2881" y="106248"/>
                      <a:pt x="1080" y="113811"/>
                      <a:pt x="0" y="118854"/>
                    </a:cubicBezTo>
                    <a:close/>
                  </a:path>
                </a:pathLst>
              </a:custGeom>
              <a:solidFill>
                <a:schemeClr val="accent2"/>
              </a:solidFill>
              <a:ln w="0" cap="flat">
                <a:noFill/>
                <a:prstDash val="solid"/>
                <a:miter/>
              </a:ln>
            </p:spPr>
            <p:txBody>
              <a:bodyPr rtlCol="0" anchor="ctr"/>
              <a:lstStyle/>
              <a:p>
                <a:endParaRPr lang="en-US" sz="744"/>
              </a:p>
            </p:txBody>
          </p:sp>
        </p:grpSp>
        <p:grpSp>
          <p:nvGrpSpPr>
            <p:cNvPr id="3320" name="Graphic 163">
              <a:extLst>
                <a:ext uri="{FF2B5EF4-FFF2-40B4-BE49-F238E27FC236}">
                  <a16:creationId xmlns:a16="http://schemas.microsoft.com/office/drawing/2014/main" id="{FDAA31ED-CCBF-A0A4-BD96-43BCC0985C80}"/>
                </a:ext>
              </a:extLst>
            </p:cNvPr>
            <p:cNvGrpSpPr/>
            <p:nvPr/>
          </p:nvGrpSpPr>
          <p:grpSpPr>
            <a:xfrm>
              <a:off x="8375952" y="2834014"/>
              <a:ext cx="3506542" cy="3481800"/>
              <a:chOff x="8375952" y="2834014"/>
              <a:chExt cx="3506542" cy="3481800"/>
            </a:xfrm>
            <a:solidFill>
              <a:schemeClr val="accent2"/>
            </a:solidFill>
          </p:grpSpPr>
          <p:sp>
            <p:nvSpPr>
              <p:cNvPr id="3321" name="Freeform: Shape 3320">
                <a:extLst>
                  <a:ext uri="{FF2B5EF4-FFF2-40B4-BE49-F238E27FC236}">
                    <a16:creationId xmlns:a16="http://schemas.microsoft.com/office/drawing/2014/main" id="{BB608CAC-DBB1-36B9-81DF-3B86535565FE}"/>
                  </a:ext>
                </a:extLst>
              </p:cNvPr>
              <p:cNvSpPr/>
              <p:nvPr/>
            </p:nvSpPr>
            <p:spPr>
              <a:xfrm>
                <a:off x="10951114" y="2854385"/>
                <a:ext cx="322705" cy="55465"/>
              </a:xfrm>
              <a:custGeom>
                <a:avLst/>
                <a:gdLst>
                  <a:gd name="connsiteX0" fmla="*/ 294973 w 322705"/>
                  <a:gd name="connsiteY0" fmla="*/ 46461 h 55465"/>
                  <a:gd name="connsiteX1" fmla="*/ 256436 w 322705"/>
                  <a:gd name="connsiteY1" fmla="*/ 32775 h 55465"/>
                  <a:gd name="connsiteX2" fmla="*/ 225102 w 322705"/>
                  <a:gd name="connsiteY2" fmla="*/ 24491 h 55465"/>
                  <a:gd name="connsiteX3" fmla="*/ 207814 w 322705"/>
                  <a:gd name="connsiteY3" fmla="*/ 20529 h 55465"/>
                  <a:gd name="connsiteX4" fmla="*/ 194128 w 322705"/>
                  <a:gd name="connsiteY4" fmla="*/ 19089 h 55465"/>
                  <a:gd name="connsiteX5" fmla="*/ 168556 w 322705"/>
                  <a:gd name="connsiteY5" fmla="*/ 14407 h 55465"/>
                  <a:gd name="connsiteX6" fmla="*/ 149828 w 322705"/>
                  <a:gd name="connsiteY6" fmla="*/ 10805 h 55465"/>
                  <a:gd name="connsiteX7" fmla="*/ 162073 w 322705"/>
                  <a:gd name="connsiteY7" fmla="*/ 11165 h 55465"/>
                  <a:gd name="connsiteX8" fmla="*/ 136862 w 322705"/>
                  <a:gd name="connsiteY8" fmla="*/ 7203 h 55465"/>
                  <a:gd name="connsiteX9" fmla="*/ 111290 w 322705"/>
                  <a:gd name="connsiteY9" fmla="*/ 4322 h 55465"/>
                  <a:gd name="connsiteX10" fmla="*/ 98685 w 322705"/>
                  <a:gd name="connsiteY10" fmla="*/ 2881 h 55465"/>
                  <a:gd name="connsiteX11" fmla="*/ 86079 w 322705"/>
                  <a:gd name="connsiteY11" fmla="*/ 1801 h 55465"/>
                  <a:gd name="connsiteX12" fmla="*/ 60507 w 322705"/>
                  <a:gd name="connsiteY12" fmla="*/ 360 h 55465"/>
                  <a:gd name="connsiteX13" fmla="*/ 91121 w 322705"/>
                  <a:gd name="connsiteY13" fmla="*/ 2881 h 55465"/>
                  <a:gd name="connsiteX14" fmla="*/ 106248 w 322705"/>
                  <a:gd name="connsiteY14" fmla="*/ 4682 h 55465"/>
                  <a:gd name="connsiteX15" fmla="*/ 121375 w 322705"/>
                  <a:gd name="connsiteY15" fmla="*/ 6843 h 55465"/>
                  <a:gd name="connsiteX16" fmla="*/ 98685 w 322705"/>
                  <a:gd name="connsiteY16" fmla="*/ 4682 h 55465"/>
                  <a:gd name="connsiteX17" fmla="*/ 63749 w 322705"/>
                  <a:gd name="connsiteY17" fmla="*/ 1801 h 55465"/>
                  <a:gd name="connsiteX18" fmla="*/ 28453 w 322705"/>
                  <a:gd name="connsiteY18" fmla="*/ 360 h 55465"/>
                  <a:gd name="connsiteX19" fmla="*/ 4322 w 322705"/>
                  <a:gd name="connsiteY19" fmla="*/ 720 h 55465"/>
                  <a:gd name="connsiteX20" fmla="*/ 3242 w 322705"/>
                  <a:gd name="connsiteY20" fmla="*/ 720 h 55465"/>
                  <a:gd name="connsiteX21" fmla="*/ 0 w 322705"/>
                  <a:gd name="connsiteY21" fmla="*/ 0 h 55465"/>
                  <a:gd name="connsiteX22" fmla="*/ 0 w 322705"/>
                  <a:gd name="connsiteY22" fmla="*/ 0 h 55465"/>
                  <a:gd name="connsiteX23" fmla="*/ 0 w 322705"/>
                  <a:gd name="connsiteY23" fmla="*/ 0 h 55465"/>
                  <a:gd name="connsiteX24" fmla="*/ 2161 w 322705"/>
                  <a:gd name="connsiteY24" fmla="*/ 720 h 55465"/>
                  <a:gd name="connsiteX25" fmla="*/ 4682 w 322705"/>
                  <a:gd name="connsiteY25" fmla="*/ 720 h 55465"/>
                  <a:gd name="connsiteX26" fmla="*/ 32415 w 322705"/>
                  <a:gd name="connsiteY26" fmla="*/ 1441 h 55465"/>
                  <a:gd name="connsiteX27" fmla="*/ 60147 w 322705"/>
                  <a:gd name="connsiteY27" fmla="*/ 2521 h 55465"/>
                  <a:gd name="connsiteX28" fmla="*/ 115252 w 322705"/>
                  <a:gd name="connsiteY28" fmla="*/ 7563 h 55465"/>
                  <a:gd name="connsiteX29" fmla="*/ 109850 w 322705"/>
                  <a:gd name="connsiteY29" fmla="*/ 7563 h 55465"/>
                  <a:gd name="connsiteX30" fmla="*/ 158111 w 322705"/>
                  <a:gd name="connsiteY30" fmla="*/ 14046 h 55465"/>
                  <a:gd name="connsiteX31" fmla="*/ 182242 w 322705"/>
                  <a:gd name="connsiteY31" fmla="*/ 18368 h 55465"/>
                  <a:gd name="connsiteX32" fmla="*/ 199530 w 322705"/>
                  <a:gd name="connsiteY32" fmla="*/ 22330 h 55465"/>
                  <a:gd name="connsiteX33" fmla="*/ 195568 w 322705"/>
                  <a:gd name="connsiteY33" fmla="*/ 22330 h 55465"/>
                  <a:gd name="connsiteX34" fmla="*/ 190166 w 322705"/>
                  <a:gd name="connsiteY34" fmla="*/ 21250 h 55465"/>
                  <a:gd name="connsiteX35" fmla="*/ 179361 w 322705"/>
                  <a:gd name="connsiteY35" fmla="*/ 19089 h 55465"/>
                  <a:gd name="connsiteX36" fmla="*/ 185484 w 322705"/>
                  <a:gd name="connsiteY36" fmla="*/ 20169 h 55465"/>
                  <a:gd name="connsiteX37" fmla="*/ 191246 w 322705"/>
                  <a:gd name="connsiteY37" fmla="*/ 21610 h 55465"/>
                  <a:gd name="connsiteX38" fmla="*/ 201691 w 322705"/>
                  <a:gd name="connsiteY38" fmla="*/ 24131 h 55465"/>
                  <a:gd name="connsiteX39" fmla="*/ 218979 w 322705"/>
                  <a:gd name="connsiteY39" fmla="*/ 28093 h 55465"/>
                  <a:gd name="connsiteX40" fmla="*/ 242029 w 322705"/>
                  <a:gd name="connsiteY40" fmla="*/ 33495 h 55465"/>
                  <a:gd name="connsiteX41" fmla="*/ 260037 w 322705"/>
                  <a:gd name="connsiteY41" fmla="*/ 37097 h 55465"/>
                  <a:gd name="connsiteX42" fmla="*/ 274084 w 322705"/>
                  <a:gd name="connsiteY42" fmla="*/ 39618 h 55465"/>
                  <a:gd name="connsiteX43" fmla="*/ 291732 w 322705"/>
                  <a:gd name="connsiteY43" fmla="*/ 45020 h 55465"/>
                  <a:gd name="connsiteX44" fmla="*/ 305418 w 322705"/>
                  <a:gd name="connsiteY44" fmla="*/ 49342 h 55465"/>
                  <a:gd name="connsiteX45" fmla="*/ 313702 w 322705"/>
                  <a:gd name="connsiteY45" fmla="*/ 51863 h 55465"/>
                  <a:gd name="connsiteX46" fmla="*/ 322706 w 322705"/>
                  <a:gd name="connsiteY46" fmla="*/ 55465 h 55465"/>
                  <a:gd name="connsiteX47" fmla="*/ 296774 w 322705"/>
                  <a:gd name="connsiteY47" fmla="*/ 46101 h 55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22705" h="55465">
                    <a:moveTo>
                      <a:pt x="294973" y="46461"/>
                    </a:moveTo>
                    <a:cubicBezTo>
                      <a:pt x="269402" y="37457"/>
                      <a:pt x="246711" y="30614"/>
                      <a:pt x="256436" y="32775"/>
                    </a:cubicBezTo>
                    <a:cubicBezTo>
                      <a:pt x="243110" y="29533"/>
                      <a:pt x="233025" y="26292"/>
                      <a:pt x="225102" y="24491"/>
                    </a:cubicBezTo>
                    <a:cubicBezTo>
                      <a:pt x="217178" y="22690"/>
                      <a:pt x="211776" y="21610"/>
                      <a:pt x="207814" y="20529"/>
                    </a:cubicBezTo>
                    <a:cubicBezTo>
                      <a:pt x="199890" y="18728"/>
                      <a:pt x="197729" y="18728"/>
                      <a:pt x="194128" y="19089"/>
                    </a:cubicBezTo>
                    <a:cubicBezTo>
                      <a:pt x="185484" y="17288"/>
                      <a:pt x="176480" y="15847"/>
                      <a:pt x="168556" y="14407"/>
                    </a:cubicBezTo>
                    <a:cubicBezTo>
                      <a:pt x="160633" y="12966"/>
                      <a:pt x="154150" y="11525"/>
                      <a:pt x="149828" y="10805"/>
                    </a:cubicBezTo>
                    <a:cubicBezTo>
                      <a:pt x="141184" y="9004"/>
                      <a:pt x="141904" y="8284"/>
                      <a:pt x="162073" y="11165"/>
                    </a:cubicBezTo>
                    <a:cubicBezTo>
                      <a:pt x="153789" y="9724"/>
                      <a:pt x="145145" y="8284"/>
                      <a:pt x="136862" y="7203"/>
                    </a:cubicBezTo>
                    <a:lnTo>
                      <a:pt x="111290" y="4322"/>
                    </a:lnTo>
                    <a:lnTo>
                      <a:pt x="98685" y="2881"/>
                    </a:lnTo>
                    <a:cubicBezTo>
                      <a:pt x="94363" y="2521"/>
                      <a:pt x="90041" y="2161"/>
                      <a:pt x="86079" y="1801"/>
                    </a:cubicBezTo>
                    <a:lnTo>
                      <a:pt x="60507" y="360"/>
                    </a:lnTo>
                    <a:lnTo>
                      <a:pt x="91121" y="2881"/>
                    </a:lnTo>
                    <a:cubicBezTo>
                      <a:pt x="96163" y="2881"/>
                      <a:pt x="101206" y="3962"/>
                      <a:pt x="106248" y="4682"/>
                    </a:cubicBezTo>
                    <a:lnTo>
                      <a:pt x="121375" y="6843"/>
                    </a:lnTo>
                    <a:cubicBezTo>
                      <a:pt x="117053" y="6843"/>
                      <a:pt x="109129" y="6123"/>
                      <a:pt x="98685" y="4682"/>
                    </a:cubicBezTo>
                    <a:cubicBezTo>
                      <a:pt x="88600" y="3602"/>
                      <a:pt x="76354" y="2881"/>
                      <a:pt x="63749" y="1801"/>
                    </a:cubicBezTo>
                    <a:cubicBezTo>
                      <a:pt x="51503" y="360"/>
                      <a:pt x="38898" y="360"/>
                      <a:pt x="28453" y="360"/>
                    </a:cubicBezTo>
                    <a:cubicBezTo>
                      <a:pt x="18008" y="360"/>
                      <a:pt x="9004" y="360"/>
                      <a:pt x="4322" y="720"/>
                    </a:cubicBezTo>
                    <a:lnTo>
                      <a:pt x="3242" y="720"/>
                    </a:lnTo>
                    <a:cubicBezTo>
                      <a:pt x="3242" y="720"/>
                      <a:pt x="0" y="0"/>
                      <a:pt x="0" y="0"/>
                    </a:cubicBezTo>
                    <a:cubicBezTo>
                      <a:pt x="0" y="0"/>
                      <a:pt x="0" y="0"/>
                      <a:pt x="0" y="0"/>
                    </a:cubicBezTo>
                    <a:lnTo>
                      <a:pt x="0" y="0"/>
                    </a:lnTo>
                    <a:cubicBezTo>
                      <a:pt x="0" y="0"/>
                      <a:pt x="2161" y="720"/>
                      <a:pt x="2161" y="720"/>
                    </a:cubicBezTo>
                    <a:lnTo>
                      <a:pt x="4682" y="720"/>
                    </a:lnTo>
                    <a:cubicBezTo>
                      <a:pt x="4682" y="720"/>
                      <a:pt x="32415" y="1441"/>
                      <a:pt x="32415" y="1441"/>
                    </a:cubicBezTo>
                    <a:cubicBezTo>
                      <a:pt x="41779" y="1441"/>
                      <a:pt x="50783" y="1441"/>
                      <a:pt x="60147" y="2521"/>
                    </a:cubicBezTo>
                    <a:cubicBezTo>
                      <a:pt x="78515" y="3962"/>
                      <a:pt x="96884" y="5042"/>
                      <a:pt x="115252" y="7563"/>
                    </a:cubicBezTo>
                    <a:lnTo>
                      <a:pt x="109850" y="7563"/>
                    </a:lnTo>
                    <a:cubicBezTo>
                      <a:pt x="122455" y="9004"/>
                      <a:pt x="140824" y="10445"/>
                      <a:pt x="158111" y="14046"/>
                    </a:cubicBezTo>
                    <a:cubicBezTo>
                      <a:pt x="166755" y="15487"/>
                      <a:pt x="175039" y="17288"/>
                      <a:pt x="182242" y="18368"/>
                    </a:cubicBezTo>
                    <a:cubicBezTo>
                      <a:pt x="189446" y="19809"/>
                      <a:pt x="195568" y="21610"/>
                      <a:pt x="199530" y="22330"/>
                    </a:cubicBezTo>
                    <a:cubicBezTo>
                      <a:pt x="198089" y="22330"/>
                      <a:pt x="197729" y="22330"/>
                      <a:pt x="195568" y="22330"/>
                    </a:cubicBezTo>
                    <a:cubicBezTo>
                      <a:pt x="193407" y="22330"/>
                      <a:pt x="192687" y="21970"/>
                      <a:pt x="190166" y="21250"/>
                    </a:cubicBezTo>
                    <a:cubicBezTo>
                      <a:pt x="187645" y="20529"/>
                      <a:pt x="184043" y="19809"/>
                      <a:pt x="179361" y="19089"/>
                    </a:cubicBezTo>
                    <a:cubicBezTo>
                      <a:pt x="181522" y="19449"/>
                      <a:pt x="183323" y="19809"/>
                      <a:pt x="185484" y="20169"/>
                    </a:cubicBezTo>
                    <a:cubicBezTo>
                      <a:pt x="187285" y="20529"/>
                      <a:pt x="189446" y="20889"/>
                      <a:pt x="191246" y="21610"/>
                    </a:cubicBezTo>
                    <a:cubicBezTo>
                      <a:pt x="194848" y="22330"/>
                      <a:pt x="198450" y="23411"/>
                      <a:pt x="201691" y="24131"/>
                    </a:cubicBezTo>
                    <a:cubicBezTo>
                      <a:pt x="208174" y="25572"/>
                      <a:pt x="213937" y="27012"/>
                      <a:pt x="218979" y="28093"/>
                    </a:cubicBezTo>
                    <a:cubicBezTo>
                      <a:pt x="229063" y="30254"/>
                      <a:pt x="236267" y="32415"/>
                      <a:pt x="242029" y="33495"/>
                    </a:cubicBezTo>
                    <a:cubicBezTo>
                      <a:pt x="253194" y="36376"/>
                      <a:pt x="256796" y="36737"/>
                      <a:pt x="260037" y="37097"/>
                    </a:cubicBezTo>
                    <a:cubicBezTo>
                      <a:pt x="263279" y="37457"/>
                      <a:pt x="265440" y="37457"/>
                      <a:pt x="274084" y="39618"/>
                    </a:cubicBezTo>
                    <a:cubicBezTo>
                      <a:pt x="278046" y="40698"/>
                      <a:pt x="283808" y="42499"/>
                      <a:pt x="291732" y="45020"/>
                    </a:cubicBezTo>
                    <a:cubicBezTo>
                      <a:pt x="295694" y="46101"/>
                      <a:pt x="300015" y="47541"/>
                      <a:pt x="305418" y="49342"/>
                    </a:cubicBezTo>
                    <a:cubicBezTo>
                      <a:pt x="307939" y="50063"/>
                      <a:pt x="310820" y="51143"/>
                      <a:pt x="313702" y="51863"/>
                    </a:cubicBezTo>
                    <a:cubicBezTo>
                      <a:pt x="316583" y="52944"/>
                      <a:pt x="319464" y="54024"/>
                      <a:pt x="322706" y="55465"/>
                    </a:cubicBezTo>
                    <a:cubicBezTo>
                      <a:pt x="316223" y="52944"/>
                      <a:pt x="307939" y="50063"/>
                      <a:pt x="296774" y="46101"/>
                    </a:cubicBezTo>
                    <a:close/>
                  </a:path>
                </a:pathLst>
              </a:custGeom>
              <a:solidFill>
                <a:schemeClr val="accent2"/>
              </a:solidFill>
              <a:ln w="0" cap="flat">
                <a:noFill/>
                <a:prstDash val="solid"/>
                <a:miter/>
              </a:ln>
            </p:spPr>
            <p:txBody>
              <a:bodyPr rtlCol="0" anchor="ctr"/>
              <a:lstStyle/>
              <a:p>
                <a:endParaRPr lang="en-US" sz="744"/>
              </a:p>
            </p:txBody>
          </p:sp>
          <p:sp>
            <p:nvSpPr>
              <p:cNvPr id="3322" name="Freeform: Shape 3321">
                <a:extLst>
                  <a:ext uri="{FF2B5EF4-FFF2-40B4-BE49-F238E27FC236}">
                    <a16:creationId xmlns:a16="http://schemas.microsoft.com/office/drawing/2014/main" id="{E4F612C2-47C9-875F-BA1C-16FD63930F6B}"/>
                  </a:ext>
                </a:extLst>
              </p:cNvPr>
              <p:cNvSpPr/>
              <p:nvPr/>
            </p:nvSpPr>
            <p:spPr>
              <a:xfrm>
                <a:off x="11254011" y="2910930"/>
                <a:ext cx="262440" cy="136984"/>
              </a:xfrm>
              <a:custGeom>
                <a:avLst/>
                <a:gdLst>
                  <a:gd name="connsiteX0" fmla="*/ 95083 w 262440"/>
                  <a:gd name="connsiteY0" fmla="*/ 38177 h 136984"/>
                  <a:gd name="connsiteX1" fmla="*/ 116332 w 262440"/>
                  <a:gd name="connsiteY1" fmla="*/ 47541 h 136984"/>
                  <a:gd name="connsiteX2" fmla="*/ 127137 w 262440"/>
                  <a:gd name="connsiteY2" fmla="*/ 52224 h 136984"/>
                  <a:gd name="connsiteX3" fmla="*/ 137582 w 262440"/>
                  <a:gd name="connsiteY3" fmla="*/ 57266 h 136984"/>
                  <a:gd name="connsiteX4" fmla="*/ 154510 w 262440"/>
                  <a:gd name="connsiteY4" fmla="*/ 67350 h 136984"/>
                  <a:gd name="connsiteX5" fmla="*/ 171077 w 262440"/>
                  <a:gd name="connsiteY5" fmla="*/ 77435 h 136984"/>
                  <a:gd name="connsiteX6" fmla="*/ 203852 w 262440"/>
                  <a:gd name="connsiteY6" fmla="*/ 99045 h 136984"/>
                  <a:gd name="connsiteX7" fmla="*/ 221140 w 262440"/>
                  <a:gd name="connsiteY7" fmla="*/ 108049 h 136984"/>
                  <a:gd name="connsiteX8" fmla="*/ 192327 w 262440"/>
                  <a:gd name="connsiteY8" fmla="*/ 88960 h 136984"/>
                  <a:gd name="connsiteX9" fmla="*/ 198449 w 262440"/>
                  <a:gd name="connsiteY9" fmla="*/ 92202 h 136984"/>
                  <a:gd name="connsiteX10" fmla="*/ 203492 w 262440"/>
                  <a:gd name="connsiteY10" fmla="*/ 95083 h 136984"/>
                  <a:gd name="connsiteX11" fmla="*/ 209254 w 262440"/>
                  <a:gd name="connsiteY11" fmla="*/ 99045 h 136984"/>
                  <a:gd name="connsiteX12" fmla="*/ 236267 w 262440"/>
                  <a:gd name="connsiteY12" fmla="*/ 117773 h 136984"/>
                  <a:gd name="connsiteX13" fmla="*/ 260037 w 262440"/>
                  <a:gd name="connsiteY13" fmla="*/ 134341 h 136984"/>
                  <a:gd name="connsiteX14" fmla="*/ 169276 w 262440"/>
                  <a:gd name="connsiteY14" fmla="*/ 72753 h 136984"/>
                  <a:gd name="connsiteX15" fmla="*/ 135061 w 262440"/>
                  <a:gd name="connsiteY15" fmla="*/ 52584 h 136984"/>
                  <a:gd name="connsiteX16" fmla="*/ 119574 w 262440"/>
                  <a:gd name="connsiteY16" fmla="*/ 44300 h 136984"/>
                  <a:gd name="connsiteX17" fmla="*/ 105167 w 262440"/>
                  <a:gd name="connsiteY17" fmla="*/ 36737 h 136984"/>
                  <a:gd name="connsiteX18" fmla="*/ 91841 w 262440"/>
                  <a:gd name="connsiteY18" fmla="*/ 29893 h 136984"/>
                  <a:gd name="connsiteX19" fmla="*/ 79596 w 262440"/>
                  <a:gd name="connsiteY19" fmla="*/ 24131 h 136984"/>
                  <a:gd name="connsiteX20" fmla="*/ 59067 w 262440"/>
                  <a:gd name="connsiteY20" fmla="*/ 14407 h 136984"/>
                  <a:gd name="connsiteX21" fmla="*/ 41419 w 262440"/>
                  <a:gd name="connsiteY21" fmla="*/ 7924 h 136984"/>
                  <a:gd name="connsiteX22" fmla="*/ 20529 w 262440"/>
                  <a:gd name="connsiteY22" fmla="*/ 720 h 136984"/>
                  <a:gd name="connsiteX23" fmla="*/ 34215 w 262440"/>
                  <a:gd name="connsiteY23" fmla="*/ 6123 h 136984"/>
                  <a:gd name="connsiteX24" fmla="*/ 35296 w 262440"/>
                  <a:gd name="connsiteY24" fmla="*/ 9724 h 136984"/>
                  <a:gd name="connsiteX25" fmla="*/ 47902 w 262440"/>
                  <a:gd name="connsiteY25" fmla="*/ 14407 h 136984"/>
                  <a:gd name="connsiteX26" fmla="*/ 60147 w 262440"/>
                  <a:gd name="connsiteY26" fmla="*/ 19809 h 136984"/>
                  <a:gd name="connsiteX27" fmla="*/ 85719 w 262440"/>
                  <a:gd name="connsiteY27" fmla="*/ 31334 h 136984"/>
                  <a:gd name="connsiteX28" fmla="*/ 64469 w 262440"/>
                  <a:gd name="connsiteY28" fmla="*/ 22690 h 136984"/>
                  <a:gd name="connsiteX29" fmla="*/ 43220 w 262440"/>
                  <a:gd name="connsiteY29" fmla="*/ 14407 h 136984"/>
                  <a:gd name="connsiteX30" fmla="*/ 21610 w 262440"/>
                  <a:gd name="connsiteY30" fmla="*/ 6843 h 136984"/>
                  <a:gd name="connsiteX31" fmla="*/ 10805 w 262440"/>
                  <a:gd name="connsiteY31" fmla="*/ 3241 h 136984"/>
                  <a:gd name="connsiteX32" fmla="*/ 0 w 262440"/>
                  <a:gd name="connsiteY32" fmla="*/ 0 h 136984"/>
                  <a:gd name="connsiteX33" fmla="*/ 28813 w 262440"/>
                  <a:gd name="connsiteY33" fmla="*/ 12606 h 136984"/>
                  <a:gd name="connsiteX34" fmla="*/ 48262 w 262440"/>
                  <a:gd name="connsiteY34" fmla="*/ 20529 h 136984"/>
                  <a:gd name="connsiteX35" fmla="*/ 68791 w 262440"/>
                  <a:gd name="connsiteY35" fmla="*/ 29893 h 136984"/>
                  <a:gd name="connsiteX36" fmla="*/ 89320 w 262440"/>
                  <a:gd name="connsiteY36" fmla="*/ 39258 h 136984"/>
                  <a:gd name="connsiteX37" fmla="*/ 108769 w 262440"/>
                  <a:gd name="connsiteY37" fmla="*/ 49342 h 136984"/>
                  <a:gd name="connsiteX38" fmla="*/ 126057 w 262440"/>
                  <a:gd name="connsiteY38" fmla="*/ 58346 h 136984"/>
                  <a:gd name="connsiteX39" fmla="*/ 139383 w 262440"/>
                  <a:gd name="connsiteY39" fmla="*/ 66270 h 136984"/>
                  <a:gd name="connsiteX40" fmla="*/ 131819 w 262440"/>
                  <a:gd name="connsiteY40" fmla="*/ 59787 h 136984"/>
                  <a:gd name="connsiteX41" fmla="*/ 129298 w 262440"/>
                  <a:gd name="connsiteY41" fmla="*/ 57986 h 136984"/>
                  <a:gd name="connsiteX42" fmla="*/ 95803 w 262440"/>
                  <a:gd name="connsiteY42" fmla="*/ 39618 h 13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262440" h="136984">
                    <a:moveTo>
                      <a:pt x="95083" y="38177"/>
                    </a:moveTo>
                    <a:lnTo>
                      <a:pt x="116332" y="47541"/>
                    </a:lnTo>
                    <a:lnTo>
                      <a:pt x="127137" y="52224"/>
                    </a:lnTo>
                    <a:cubicBezTo>
                      <a:pt x="130739" y="54024"/>
                      <a:pt x="133980" y="55825"/>
                      <a:pt x="137582" y="57266"/>
                    </a:cubicBezTo>
                    <a:lnTo>
                      <a:pt x="154510" y="67350"/>
                    </a:lnTo>
                    <a:cubicBezTo>
                      <a:pt x="160272" y="70592"/>
                      <a:pt x="165675" y="73833"/>
                      <a:pt x="171077" y="77435"/>
                    </a:cubicBezTo>
                    <a:cubicBezTo>
                      <a:pt x="181882" y="84638"/>
                      <a:pt x="193047" y="91481"/>
                      <a:pt x="203852" y="99045"/>
                    </a:cubicBezTo>
                    <a:cubicBezTo>
                      <a:pt x="204932" y="99045"/>
                      <a:pt x="252114" y="131099"/>
                      <a:pt x="221140" y="108049"/>
                    </a:cubicBezTo>
                    <a:cubicBezTo>
                      <a:pt x="215017" y="103727"/>
                      <a:pt x="202771" y="95083"/>
                      <a:pt x="192327" y="88960"/>
                    </a:cubicBezTo>
                    <a:cubicBezTo>
                      <a:pt x="193407" y="89320"/>
                      <a:pt x="195568" y="90401"/>
                      <a:pt x="198449" y="92202"/>
                    </a:cubicBezTo>
                    <a:cubicBezTo>
                      <a:pt x="199890" y="92922"/>
                      <a:pt x="201691" y="94002"/>
                      <a:pt x="203492" y="95083"/>
                    </a:cubicBezTo>
                    <a:cubicBezTo>
                      <a:pt x="205293" y="96163"/>
                      <a:pt x="207093" y="97604"/>
                      <a:pt x="209254" y="99045"/>
                    </a:cubicBezTo>
                    <a:cubicBezTo>
                      <a:pt x="217178" y="104807"/>
                      <a:pt x="227262" y="111650"/>
                      <a:pt x="236267" y="117773"/>
                    </a:cubicBezTo>
                    <a:cubicBezTo>
                      <a:pt x="253915" y="131099"/>
                      <a:pt x="268321" y="142264"/>
                      <a:pt x="260037" y="134341"/>
                    </a:cubicBezTo>
                    <a:cubicBezTo>
                      <a:pt x="210695" y="96524"/>
                      <a:pt x="202051" y="92202"/>
                      <a:pt x="169276" y="72753"/>
                    </a:cubicBezTo>
                    <a:cubicBezTo>
                      <a:pt x="157031" y="65550"/>
                      <a:pt x="145506" y="59067"/>
                      <a:pt x="135061" y="52584"/>
                    </a:cubicBezTo>
                    <a:cubicBezTo>
                      <a:pt x="129659" y="49342"/>
                      <a:pt x="124616" y="46821"/>
                      <a:pt x="119574" y="44300"/>
                    </a:cubicBezTo>
                    <a:cubicBezTo>
                      <a:pt x="114532" y="41779"/>
                      <a:pt x="109850" y="39258"/>
                      <a:pt x="105167" y="36737"/>
                    </a:cubicBezTo>
                    <a:cubicBezTo>
                      <a:pt x="100485" y="34215"/>
                      <a:pt x="96163" y="32054"/>
                      <a:pt x="91841" y="29893"/>
                    </a:cubicBezTo>
                    <a:cubicBezTo>
                      <a:pt x="87519" y="27733"/>
                      <a:pt x="83558" y="25932"/>
                      <a:pt x="79596" y="24131"/>
                    </a:cubicBezTo>
                    <a:cubicBezTo>
                      <a:pt x="72033" y="20529"/>
                      <a:pt x="65189" y="17288"/>
                      <a:pt x="59067" y="14407"/>
                    </a:cubicBezTo>
                    <a:cubicBezTo>
                      <a:pt x="51503" y="10805"/>
                      <a:pt x="46461" y="9724"/>
                      <a:pt x="41419" y="7924"/>
                    </a:cubicBezTo>
                    <a:cubicBezTo>
                      <a:pt x="36376" y="6123"/>
                      <a:pt x="30614" y="4322"/>
                      <a:pt x="20529" y="720"/>
                    </a:cubicBezTo>
                    <a:cubicBezTo>
                      <a:pt x="24851" y="2521"/>
                      <a:pt x="29173" y="3962"/>
                      <a:pt x="34215" y="6123"/>
                    </a:cubicBezTo>
                    <a:lnTo>
                      <a:pt x="35296" y="9724"/>
                    </a:lnTo>
                    <a:cubicBezTo>
                      <a:pt x="39618" y="11165"/>
                      <a:pt x="43580" y="12606"/>
                      <a:pt x="47902" y="14407"/>
                    </a:cubicBezTo>
                    <a:cubicBezTo>
                      <a:pt x="51863" y="15847"/>
                      <a:pt x="55825" y="18008"/>
                      <a:pt x="60147" y="19809"/>
                    </a:cubicBezTo>
                    <a:cubicBezTo>
                      <a:pt x="68431" y="23411"/>
                      <a:pt x="76715" y="27372"/>
                      <a:pt x="85719" y="31334"/>
                    </a:cubicBezTo>
                    <a:lnTo>
                      <a:pt x="64469" y="22690"/>
                    </a:lnTo>
                    <a:cubicBezTo>
                      <a:pt x="57266" y="19809"/>
                      <a:pt x="50423" y="16928"/>
                      <a:pt x="43220" y="14407"/>
                    </a:cubicBezTo>
                    <a:lnTo>
                      <a:pt x="21610" y="6843"/>
                    </a:lnTo>
                    <a:lnTo>
                      <a:pt x="10805" y="3241"/>
                    </a:lnTo>
                    <a:cubicBezTo>
                      <a:pt x="7203" y="1801"/>
                      <a:pt x="3602" y="1080"/>
                      <a:pt x="0" y="0"/>
                    </a:cubicBezTo>
                    <a:cubicBezTo>
                      <a:pt x="6843" y="2881"/>
                      <a:pt x="16927" y="7563"/>
                      <a:pt x="28813" y="12606"/>
                    </a:cubicBezTo>
                    <a:cubicBezTo>
                      <a:pt x="34936" y="15127"/>
                      <a:pt x="41419" y="17648"/>
                      <a:pt x="48262" y="20529"/>
                    </a:cubicBezTo>
                    <a:cubicBezTo>
                      <a:pt x="54745" y="23411"/>
                      <a:pt x="61948" y="26652"/>
                      <a:pt x="68791" y="29893"/>
                    </a:cubicBezTo>
                    <a:cubicBezTo>
                      <a:pt x="75634" y="33135"/>
                      <a:pt x="82837" y="36016"/>
                      <a:pt x="89320" y="39258"/>
                    </a:cubicBezTo>
                    <a:cubicBezTo>
                      <a:pt x="95803" y="42859"/>
                      <a:pt x="102646" y="46101"/>
                      <a:pt x="108769" y="49342"/>
                    </a:cubicBezTo>
                    <a:cubicBezTo>
                      <a:pt x="114892" y="52584"/>
                      <a:pt x="120654" y="55465"/>
                      <a:pt x="126057" y="58346"/>
                    </a:cubicBezTo>
                    <a:cubicBezTo>
                      <a:pt x="131099" y="61228"/>
                      <a:pt x="135781" y="64109"/>
                      <a:pt x="139383" y="66270"/>
                    </a:cubicBezTo>
                    <a:cubicBezTo>
                      <a:pt x="120654" y="54024"/>
                      <a:pt x="128578" y="58346"/>
                      <a:pt x="131819" y="59787"/>
                    </a:cubicBezTo>
                    <a:cubicBezTo>
                      <a:pt x="133260" y="60507"/>
                      <a:pt x="133980" y="60867"/>
                      <a:pt x="129298" y="57986"/>
                    </a:cubicBezTo>
                    <a:cubicBezTo>
                      <a:pt x="124616" y="55105"/>
                      <a:pt x="114892" y="50063"/>
                      <a:pt x="95803" y="39618"/>
                    </a:cubicBezTo>
                    <a:close/>
                  </a:path>
                </a:pathLst>
              </a:custGeom>
              <a:solidFill>
                <a:schemeClr val="accent2"/>
              </a:solidFill>
              <a:ln w="0" cap="flat">
                <a:noFill/>
                <a:prstDash val="solid"/>
                <a:miter/>
              </a:ln>
            </p:spPr>
            <p:txBody>
              <a:bodyPr rtlCol="0" anchor="ctr"/>
              <a:lstStyle/>
              <a:p>
                <a:endParaRPr lang="en-US" sz="744"/>
              </a:p>
            </p:txBody>
          </p:sp>
          <p:sp>
            <p:nvSpPr>
              <p:cNvPr id="3323" name="Freeform: Shape 3322">
                <a:extLst>
                  <a:ext uri="{FF2B5EF4-FFF2-40B4-BE49-F238E27FC236}">
                    <a16:creationId xmlns:a16="http://schemas.microsoft.com/office/drawing/2014/main" id="{849041B6-6FD8-5973-BC32-395939CFB6EF}"/>
                  </a:ext>
                </a:extLst>
              </p:cNvPr>
              <p:cNvSpPr/>
              <p:nvPr/>
            </p:nvSpPr>
            <p:spPr>
              <a:xfrm>
                <a:off x="11272019" y="2910210"/>
                <a:ext cx="2160" cy="720"/>
              </a:xfrm>
              <a:custGeom>
                <a:avLst/>
                <a:gdLst>
                  <a:gd name="connsiteX0" fmla="*/ 2161 w 2160"/>
                  <a:gd name="connsiteY0" fmla="*/ 720 h 720"/>
                  <a:gd name="connsiteX1" fmla="*/ 0 w 2160"/>
                  <a:gd name="connsiteY1" fmla="*/ 0 h 720"/>
                  <a:gd name="connsiteX2" fmla="*/ 2161 w 2160"/>
                  <a:gd name="connsiteY2" fmla="*/ 720 h 720"/>
                </a:gdLst>
                <a:ahLst/>
                <a:cxnLst>
                  <a:cxn ang="0">
                    <a:pos x="connsiteX0" y="connsiteY0"/>
                  </a:cxn>
                  <a:cxn ang="0">
                    <a:pos x="connsiteX1" y="connsiteY1"/>
                  </a:cxn>
                  <a:cxn ang="0">
                    <a:pos x="connsiteX2" y="connsiteY2"/>
                  </a:cxn>
                </a:cxnLst>
                <a:rect l="l" t="t" r="r" b="b"/>
                <a:pathLst>
                  <a:path w="2160" h="720">
                    <a:moveTo>
                      <a:pt x="2161" y="720"/>
                    </a:moveTo>
                    <a:cubicBezTo>
                      <a:pt x="1441" y="720"/>
                      <a:pt x="720" y="0"/>
                      <a:pt x="0" y="0"/>
                    </a:cubicBezTo>
                    <a:cubicBezTo>
                      <a:pt x="720" y="0"/>
                      <a:pt x="1441" y="720"/>
                      <a:pt x="2161" y="720"/>
                    </a:cubicBezTo>
                    <a:close/>
                  </a:path>
                </a:pathLst>
              </a:custGeom>
              <a:solidFill>
                <a:schemeClr val="accent2"/>
              </a:solidFill>
              <a:ln w="0" cap="flat">
                <a:noFill/>
                <a:prstDash val="solid"/>
                <a:miter/>
              </a:ln>
            </p:spPr>
            <p:txBody>
              <a:bodyPr rtlCol="0" anchor="ctr"/>
              <a:lstStyle/>
              <a:p>
                <a:endParaRPr lang="en-US" sz="744"/>
              </a:p>
            </p:txBody>
          </p:sp>
          <p:sp>
            <p:nvSpPr>
              <p:cNvPr id="3324" name="Freeform: Shape 3323">
                <a:extLst>
                  <a:ext uri="{FF2B5EF4-FFF2-40B4-BE49-F238E27FC236}">
                    <a16:creationId xmlns:a16="http://schemas.microsoft.com/office/drawing/2014/main" id="{85D64544-AF8A-6BD1-FCEB-21B4D68C7B8A}"/>
                  </a:ext>
                </a:extLst>
              </p:cNvPr>
              <p:cNvSpPr/>
              <p:nvPr/>
            </p:nvSpPr>
            <p:spPr>
              <a:xfrm>
                <a:off x="8540186" y="5441792"/>
                <a:ext cx="200610" cy="221139"/>
              </a:xfrm>
              <a:custGeom>
                <a:avLst/>
                <a:gdLst>
                  <a:gd name="connsiteX0" fmla="*/ 62308 w 200610"/>
                  <a:gd name="connsiteY0" fmla="*/ 83558 h 221139"/>
                  <a:gd name="connsiteX1" fmla="*/ 43580 w 200610"/>
                  <a:gd name="connsiteY1" fmla="*/ 61588 h 221139"/>
                  <a:gd name="connsiteX2" fmla="*/ 60867 w 200610"/>
                  <a:gd name="connsiteY2" fmla="*/ 83558 h 221139"/>
                  <a:gd name="connsiteX3" fmla="*/ 65189 w 200610"/>
                  <a:gd name="connsiteY3" fmla="*/ 88960 h 221139"/>
                  <a:gd name="connsiteX4" fmla="*/ 69872 w 200610"/>
                  <a:gd name="connsiteY4" fmla="*/ 94363 h 221139"/>
                  <a:gd name="connsiteX5" fmla="*/ 79236 w 200610"/>
                  <a:gd name="connsiteY5" fmla="*/ 104807 h 221139"/>
                  <a:gd name="connsiteX6" fmla="*/ 88600 w 200610"/>
                  <a:gd name="connsiteY6" fmla="*/ 115252 h 221139"/>
                  <a:gd name="connsiteX7" fmla="*/ 97964 w 200610"/>
                  <a:gd name="connsiteY7" fmla="*/ 125697 h 221139"/>
                  <a:gd name="connsiteX8" fmla="*/ 117413 w 200610"/>
                  <a:gd name="connsiteY8" fmla="*/ 145866 h 221139"/>
                  <a:gd name="connsiteX9" fmla="*/ 137222 w 200610"/>
                  <a:gd name="connsiteY9" fmla="*/ 165675 h 221139"/>
                  <a:gd name="connsiteX10" fmla="*/ 157751 w 200610"/>
                  <a:gd name="connsiteY10" fmla="*/ 185124 h 221139"/>
                  <a:gd name="connsiteX11" fmla="*/ 179001 w 200610"/>
                  <a:gd name="connsiteY11" fmla="*/ 203492 h 221139"/>
                  <a:gd name="connsiteX12" fmla="*/ 189446 w 200610"/>
                  <a:gd name="connsiteY12" fmla="*/ 212496 h 221139"/>
                  <a:gd name="connsiteX13" fmla="*/ 200611 w 200610"/>
                  <a:gd name="connsiteY13" fmla="*/ 221140 h 221139"/>
                  <a:gd name="connsiteX14" fmla="*/ 190526 w 200610"/>
                  <a:gd name="connsiteY14" fmla="*/ 212136 h 221139"/>
                  <a:gd name="connsiteX15" fmla="*/ 176120 w 200610"/>
                  <a:gd name="connsiteY15" fmla="*/ 198810 h 221139"/>
                  <a:gd name="connsiteX16" fmla="*/ 180081 w 200610"/>
                  <a:gd name="connsiteY16" fmla="*/ 200971 h 221139"/>
                  <a:gd name="connsiteX17" fmla="*/ 145146 w 200610"/>
                  <a:gd name="connsiteY17" fmla="*/ 169276 h 221139"/>
                  <a:gd name="connsiteX18" fmla="*/ 126777 w 200610"/>
                  <a:gd name="connsiteY18" fmla="*/ 152709 h 221139"/>
                  <a:gd name="connsiteX19" fmla="*/ 116333 w 200610"/>
                  <a:gd name="connsiteY19" fmla="*/ 142985 h 221139"/>
                  <a:gd name="connsiteX20" fmla="*/ 128578 w 200610"/>
                  <a:gd name="connsiteY20" fmla="*/ 153789 h 221139"/>
                  <a:gd name="connsiteX21" fmla="*/ 94002 w 200610"/>
                  <a:gd name="connsiteY21" fmla="*/ 113451 h 221139"/>
                  <a:gd name="connsiteX22" fmla="*/ 91121 w 200610"/>
                  <a:gd name="connsiteY22" fmla="*/ 110210 h 221139"/>
                  <a:gd name="connsiteX23" fmla="*/ 0 w 200610"/>
                  <a:gd name="connsiteY23" fmla="*/ 0 h 221139"/>
                  <a:gd name="connsiteX24" fmla="*/ 27733 w 200610"/>
                  <a:gd name="connsiteY24" fmla="*/ 39258 h 221139"/>
                  <a:gd name="connsiteX25" fmla="*/ 40338 w 200610"/>
                  <a:gd name="connsiteY25" fmla="*/ 55465 h 221139"/>
                  <a:gd name="connsiteX26" fmla="*/ 62668 w 200610"/>
                  <a:gd name="connsiteY26" fmla="*/ 83197 h 221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00610" h="221139">
                    <a:moveTo>
                      <a:pt x="62308" y="83558"/>
                    </a:moveTo>
                    <a:cubicBezTo>
                      <a:pt x="50063" y="68071"/>
                      <a:pt x="45741" y="63749"/>
                      <a:pt x="43580" y="61588"/>
                    </a:cubicBezTo>
                    <a:lnTo>
                      <a:pt x="60867" y="83558"/>
                    </a:lnTo>
                    <a:lnTo>
                      <a:pt x="65189" y="88960"/>
                    </a:lnTo>
                    <a:lnTo>
                      <a:pt x="69872" y="94363"/>
                    </a:lnTo>
                    <a:lnTo>
                      <a:pt x="79236" y="104807"/>
                    </a:lnTo>
                    <a:lnTo>
                      <a:pt x="88600" y="115252"/>
                    </a:lnTo>
                    <a:cubicBezTo>
                      <a:pt x="91481" y="118854"/>
                      <a:pt x="94723" y="122455"/>
                      <a:pt x="97964" y="125697"/>
                    </a:cubicBezTo>
                    <a:lnTo>
                      <a:pt x="117413" y="145866"/>
                    </a:lnTo>
                    <a:cubicBezTo>
                      <a:pt x="123896" y="152709"/>
                      <a:pt x="130739" y="159192"/>
                      <a:pt x="137222" y="165675"/>
                    </a:cubicBezTo>
                    <a:cubicBezTo>
                      <a:pt x="144065" y="172158"/>
                      <a:pt x="150548" y="178641"/>
                      <a:pt x="157751" y="185124"/>
                    </a:cubicBezTo>
                    <a:lnTo>
                      <a:pt x="179001" y="203492"/>
                    </a:lnTo>
                    <a:lnTo>
                      <a:pt x="189446" y="212496"/>
                    </a:lnTo>
                    <a:lnTo>
                      <a:pt x="200611" y="221140"/>
                    </a:lnTo>
                    <a:cubicBezTo>
                      <a:pt x="199530" y="220059"/>
                      <a:pt x="195208" y="216458"/>
                      <a:pt x="190526" y="212136"/>
                    </a:cubicBezTo>
                    <a:cubicBezTo>
                      <a:pt x="185844" y="207814"/>
                      <a:pt x="180441" y="202771"/>
                      <a:pt x="176120" y="198810"/>
                    </a:cubicBezTo>
                    <a:cubicBezTo>
                      <a:pt x="167476" y="190886"/>
                      <a:pt x="163874" y="187285"/>
                      <a:pt x="180081" y="200971"/>
                    </a:cubicBezTo>
                    <a:cubicBezTo>
                      <a:pt x="173238" y="194128"/>
                      <a:pt x="158111" y="181882"/>
                      <a:pt x="145146" y="169276"/>
                    </a:cubicBezTo>
                    <a:cubicBezTo>
                      <a:pt x="138663" y="163154"/>
                      <a:pt x="132180" y="157391"/>
                      <a:pt x="126777" y="152709"/>
                    </a:cubicBezTo>
                    <a:cubicBezTo>
                      <a:pt x="121735" y="148027"/>
                      <a:pt x="118133" y="144065"/>
                      <a:pt x="116333" y="142985"/>
                    </a:cubicBezTo>
                    <a:cubicBezTo>
                      <a:pt x="120294" y="146586"/>
                      <a:pt x="124256" y="150188"/>
                      <a:pt x="128578" y="153789"/>
                    </a:cubicBezTo>
                    <a:cubicBezTo>
                      <a:pt x="91121" y="118133"/>
                      <a:pt x="71312" y="88600"/>
                      <a:pt x="94002" y="113451"/>
                    </a:cubicBezTo>
                    <a:lnTo>
                      <a:pt x="91121" y="110210"/>
                    </a:lnTo>
                    <a:cubicBezTo>
                      <a:pt x="57626" y="76354"/>
                      <a:pt x="27733" y="39258"/>
                      <a:pt x="0" y="0"/>
                    </a:cubicBezTo>
                    <a:cubicBezTo>
                      <a:pt x="13686" y="22330"/>
                      <a:pt x="20889" y="29893"/>
                      <a:pt x="27733" y="39258"/>
                    </a:cubicBezTo>
                    <a:cubicBezTo>
                      <a:pt x="31334" y="43940"/>
                      <a:pt x="34936" y="48622"/>
                      <a:pt x="40338" y="55465"/>
                    </a:cubicBezTo>
                    <a:cubicBezTo>
                      <a:pt x="45741" y="61948"/>
                      <a:pt x="52944" y="70592"/>
                      <a:pt x="62668" y="83197"/>
                    </a:cubicBezTo>
                    <a:close/>
                  </a:path>
                </a:pathLst>
              </a:custGeom>
              <a:solidFill>
                <a:schemeClr val="accent2"/>
              </a:solidFill>
              <a:ln w="0" cap="flat">
                <a:noFill/>
                <a:prstDash val="solid"/>
                <a:miter/>
              </a:ln>
            </p:spPr>
            <p:txBody>
              <a:bodyPr rtlCol="0" anchor="ctr"/>
              <a:lstStyle/>
              <a:p>
                <a:endParaRPr lang="en-US" sz="744"/>
              </a:p>
            </p:txBody>
          </p:sp>
          <p:sp>
            <p:nvSpPr>
              <p:cNvPr id="3325" name="Freeform: Shape 3324">
                <a:extLst>
                  <a:ext uri="{FF2B5EF4-FFF2-40B4-BE49-F238E27FC236}">
                    <a16:creationId xmlns:a16="http://schemas.microsoft.com/office/drawing/2014/main" id="{8AA1A1DE-557F-1B60-9D1B-4D049D0D7174}"/>
                  </a:ext>
                </a:extLst>
              </p:cNvPr>
              <p:cNvSpPr/>
              <p:nvPr/>
            </p:nvSpPr>
            <p:spPr>
              <a:xfrm>
                <a:off x="10600776" y="2837457"/>
                <a:ext cx="30153" cy="720"/>
              </a:xfrm>
              <a:custGeom>
                <a:avLst/>
                <a:gdLst>
                  <a:gd name="connsiteX0" fmla="*/ 30154 w 30153"/>
                  <a:gd name="connsiteY0" fmla="*/ 0 h 720"/>
                  <a:gd name="connsiteX1" fmla="*/ 981 w 30153"/>
                  <a:gd name="connsiteY1" fmla="*/ 720 h 720"/>
                  <a:gd name="connsiteX2" fmla="*/ 30154 w 30153"/>
                  <a:gd name="connsiteY2" fmla="*/ 0 h 720"/>
                </a:gdLst>
                <a:ahLst/>
                <a:cxnLst>
                  <a:cxn ang="0">
                    <a:pos x="connsiteX0" y="connsiteY0"/>
                  </a:cxn>
                  <a:cxn ang="0">
                    <a:pos x="connsiteX1" y="connsiteY1"/>
                  </a:cxn>
                  <a:cxn ang="0">
                    <a:pos x="connsiteX2" y="connsiteY2"/>
                  </a:cxn>
                </a:cxnLst>
                <a:rect l="l" t="t" r="r" b="b"/>
                <a:pathLst>
                  <a:path w="30153" h="720">
                    <a:moveTo>
                      <a:pt x="30154" y="0"/>
                    </a:moveTo>
                    <a:cubicBezTo>
                      <a:pt x="1341" y="0"/>
                      <a:pt x="-2261" y="720"/>
                      <a:pt x="981" y="720"/>
                    </a:cubicBezTo>
                    <a:cubicBezTo>
                      <a:pt x="11425" y="720"/>
                      <a:pt x="21150" y="360"/>
                      <a:pt x="30154" y="0"/>
                    </a:cubicBezTo>
                    <a:close/>
                  </a:path>
                </a:pathLst>
              </a:custGeom>
              <a:solidFill>
                <a:schemeClr val="accent2"/>
              </a:solidFill>
              <a:ln w="0" cap="flat">
                <a:noFill/>
                <a:prstDash val="solid"/>
                <a:miter/>
              </a:ln>
            </p:spPr>
            <p:txBody>
              <a:bodyPr rtlCol="0" anchor="ctr"/>
              <a:lstStyle/>
              <a:p>
                <a:endParaRPr lang="en-US" sz="744"/>
              </a:p>
            </p:txBody>
          </p:sp>
          <p:sp>
            <p:nvSpPr>
              <p:cNvPr id="3326" name="Freeform: Shape 3325">
                <a:extLst>
                  <a:ext uri="{FF2B5EF4-FFF2-40B4-BE49-F238E27FC236}">
                    <a16:creationId xmlns:a16="http://schemas.microsoft.com/office/drawing/2014/main" id="{FB1BB809-E597-799E-1E8E-B47FDF283632}"/>
                  </a:ext>
                </a:extLst>
              </p:cNvPr>
              <p:cNvSpPr/>
              <p:nvPr/>
            </p:nvSpPr>
            <p:spPr>
              <a:xfrm>
                <a:off x="8497687" y="5376603"/>
                <a:ext cx="23770" cy="38537"/>
              </a:xfrm>
              <a:custGeom>
                <a:avLst/>
                <a:gdLst>
                  <a:gd name="connsiteX0" fmla="*/ 23411 w 23770"/>
                  <a:gd name="connsiteY0" fmla="*/ 38177 h 38537"/>
                  <a:gd name="connsiteX1" fmla="*/ 11525 w 23770"/>
                  <a:gd name="connsiteY1" fmla="*/ 19089 h 38537"/>
                  <a:gd name="connsiteX2" fmla="*/ 5402 w 23770"/>
                  <a:gd name="connsiteY2" fmla="*/ 9724 h 38537"/>
                  <a:gd name="connsiteX3" fmla="*/ 0 w 23770"/>
                  <a:gd name="connsiteY3" fmla="*/ 0 h 38537"/>
                  <a:gd name="connsiteX4" fmla="*/ 6483 w 23770"/>
                  <a:gd name="connsiteY4" fmla="*/ 11525 h 38537"/>
                  <a:gd name="connsiteX5" fmla="*/ 12966 w 23770"/>
                  <a:gd name="connsiteY5" fmla="*/ 21610 h 38537"/>
                  <a:gd name="connsiteX6" fmla="*/ 23771 w 23770"/>
                  <a:gd name="connsiteY6" fmla="*/ 38537 h 38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770" h="38537">
                    <a:moveTo>
                      <a:pt x="23411" y="38177"/>
                    </a:moveTo>
                    <a:lnTo>
                      <a:pt x="11525" y="19089"/>
                    </a:lnTo>
                    <a:lnTo>
                      <a:pt x="5402" y="9724"/>
                    </a:lnTo>
                    <a:lnTo>
                      <a:pt x="0" y="0"/>
                    </a:lnTo>
                    <a:cubicBezTo>
                      <a:pt x="2161" y="3962"/>
                      <a:pt x="4322" y="7923"/>
                      <a:pt x="6483" y="11525"/>
                    </a:cubicBezTo>
                    <a:cubicBezTo>
                      <a:pt x="8644" y="15127"/>
                      <a:pt x="10805" y="18368"/>
                      <a:pt x="12966" y="21610"/>
                    </a:cubicBezTo>
                    <a:cubicBezTo>
                      <a:pt x="16928" y="28093"/>
                      <a:pt x="20529" y="33855"/>
                      <a:pt x="23771" y="38537"/>
                    </a:cubicBezTo>
                    <a:close/>
                  </a:path>
                </a:pathLst>
              </a:custGeom>
              <a:solidFill>
                <a:schemeClr val="accent2"/>
              </a:solidFill>
              <a:ln w="0" cap="flat">
                <a:noFill/>
                <a:prstDash val="solid"/>
                <a:miter/>
              </a:ln>
            </p:spPr>
            <p:txBody>
              <a:bodyPr rtlCol="0" anchor="ctr"/>
              <a:lstStyle/>
              <a:p>
                <a:endParaRPr lang="en-US" sz="744"/>
              </a:p>
            </p:txBody>
          </p:sp>
          <p:sp>
            <p:nvSpPr>
              <p:cNvPr id="3327" name="Freeform: Shape 3326">
                <a:extLst>
                  <a:ext uri="{FF2B5EF4-FFF2-40B4-BE49-F238E27FC236}">
                    <a16:creationId xmlns:a16="http://schemas.microsoft.com/office/drawing/2014/main" id="{AC473B3A-3F09-F8F4-224F-9575B3F86795}"/>
                  </a:ext>
                </a:extLst>
              </p:cNvPr>
              <p:cNvSpPr/>
              <p:nvPr/>
            </p:nvSpPr>
            <p:spPr>
              <a:xfrm>
                <a:off x="8724950" y="5616471"/>
                <a:ext cx="15807" cy="12965"/>
              </a:xfrm>
              <a:custGeom>
                <a:avLst/>
                <a:gdLst>
                  <a:gd name="connsiteX0" fmla="*/ 15487 w 15807"/>
                  <a:gd name="connsiteY0" fmla="*/ 12966 h 12965"/>
                  <a:gd name="connsiteX1" fmla="*/ 15487 w 15807"/>
                  <a:gd name="connsiteY1" fmla="*/ 12246 h 12965"/>
                  <a:gd name="connsiteX2" fmla="*/ 0 w 15807"/>
                  <a:gd name="connsiteY2" fmla="*/ 0 h 12965"/>
                  <a:gd name="connsiteX3" fmla="*/ 360 w 15807"/>
                  <a:gd name="connsiteY3" fmla="*/ 0 h 12965"/>
                  <a:gd name="connsiteX4" fmla="*/ 15487 w 15807"/>
                  <a:gd name="connsiteY4" fmla="*/ 12246 h 12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807" h="12965">
                    <a:moveTo>
                      <a:pt x="15487" y="12966"/>
                    </a:moveTo>
                    <a:cubicBezTo>
                      <a:pt x="15487" y="12966"/>
                      <a:pt x="16207" y="12966"/>
                      <a:pt x="15487" y="12246"/>
                    </a:cubicBezTo>
                    <a:lnTo>
                      <a:pt x="0" y="0"/>
                    </a:lnTo>
                    <a:cubicBezTo>
                      <a:pt x="0" y="0"/>
                      <a:pt x="0" y="0"/>
                      <a:pt x="360" y="0"/>
                    </a:cubicBezTo>
                    <a:cubicBezTo>
                      <a:pt x="6123" y="4682"/>
                      <a:pt x="11165" y="8644"/>
                      <a:pt x="15487" y="12246"/>
                    </a:cubicBezTo>
                    <a:close/>
                  </a:path>
                </a:pathLst>
              </a:custGeom>
              <a:solidFill>
                <a:schemeClr val="accent2"/>
              </a:solidFill>
              <a:ln w="0" cap="flat">
                <a:noFill/>
                <a:prstDash val="solid"/>
                <a:miter/>
              </a:ln>
            </p:spPr>
            <p:txBody>
              <a:bodyPr rtlCol="0" anchor="ctr"/>
              <a:lstStyle/>
              <a:p>
                <a:endParaRPr lang="en-US" sz="744"/>
              </a:p>
            </p:txBody>
          </p:sp>
          <p:sp>
            <p:nvSpPr>
              <p:cNvPr id="3328" name="Freeform: Shape 3327">
                <a:extLst>
                  <a:ext uri="{FF2B5EF4-FFF2-40B4-BE49-F238E27FC236}">
                    <a16:creationId xmlns:a16="http://schemas.microsoft.com/office/drawing/2014/main" id="{87D7BAEB-8591-5F00-9421-4A5FCD3D44F4}"/>
                  </a:ext>
                </a:extLst>
              </p:cNvPr>
              <p:cNvSpPr/>
              <p:nvPr/>
            </p:nvSpPr>
            <p:spPr>
              <a:xfrm>
                <a:off x="8386037" y="4409566"/>
                <a:ext cx="3601" cy="14406"/>
              </a:xfrm>
              <a:custGeom>
                <a:avLst/>
                <a:gdLst>
                  <a:gd name="connsiteX0" fmla="*/ 0 w 3601"/>
                  <a:gd name="connsiteY0" fmla="*/ 14407 h 14406"/>
                  <a:gd name="connsiteX1" fmla="*/ 0 w 3601"/>
                  <a:gd name="connsiteY1" fmla="*/ 0 h 14406"/>
                  <a:gd name="connsiteX2" fmla="*/ 0 w 3601"/>
                  <a:gd name="connsiteY2" fmla="*/ 14407 h 14406"/>
                </a:gdLst>
                <a:ahLst/>
                <a:cxnLst>
                  <a:cxn ang="0">
                    <a:pos x="connsiteX0" y="connsiteY0"/>
                  </a:cxn>
                  <a:cxn ang="0">
                    <a:pos x="connsiteX1" y="connsiteY1"/>
                  </a:cxn>
                  <a:cxn ang="0">
                    <a:pos x="connsiteX2" y="connsiteY2"/>
                  </a:cxn>
                </a:cxnLst>
                <a:rect l="l" t="t" r="r" b="b"/>
                <a:pathLst>
                  <a:path w="3601" h="14406">
                    <a:moveTo>
                      <a:pt x="0" y="14407"/>
                    </a:moveTo>
                    <a:cubicBezTo>
                      <a:pt x="0" y="9724"/>
                      <a:pt x="0" y="5402"/>
                      <a:pt x="0" y="0"/>
                    </a:cubicBezTo>
                    <a:cubicBezTo>
                      <a:pt x="0" y="5402"/>
                      <a:pt x="0" y="10085"/>
                      <a:pt x="0" y="14407"/>
                    </a:cubicBezTo>
                    <a:close/>
                  </a:path>
                </a:pathLst>
              </a:custGeom>
              <a:solidFill>
                <a:schemeClr val="accent2"/>
              </a:solidFill>
              <a:ln w="0" cap="flat">
                <a:noFill/>
                <a:prstDash val="solid"/>
                <a:miter/>
              </a:ln>
            </p:spPr>
            <p:txBody>
              <a:bodyPr rtlCol="0" anchor="ctr"/>
              <a:lstStyle/>
              <a:p>
                <a:endParaRPr lang="en-US" sz="744"/>
              </a:p>
            </p:txBody>
          </p:sp>
          <p:sp>
            <p:nvSpPr>
              <p:cNvPr id="3329" name="Freeform: Shape 3328">
                <a:extLst>
                  <a:ext uri="{FF2B5EF4-FFF2-40B4-BE49-F238E27FC236}">
                    <a16:creationId xmlns:a16="http://schemas.microsoft.com/office/drawing/2014/main" id="{73673A86-00EE-AAB5-F09B-6B6861CB215B}"/>
                  </a:ext>
                </a:extLst>
              </p:cNvPr>
              <p:cNvSpPr/>
              <p:nvPr/>
            </p:nvSpPr>
            <p:spPr>
              <a:xfrm>
                <a:off x="9058100" y="5796552"/>
                <a:ext cx="223660" cy="31334"/>
              </a:xfrm>
              <a:custGeom>
                <a:avLst/>
                <a:gdLst>
                  <a:gd name="connsiteX0" fmla="*/ 223301 w 223660"/>
                  <a:gd name="connsiteY0" fmla="*/ 30254 h 31334"/>
                  <a:gd name="connsiteX1" fmla="*/ 127858 w 223660"/>
                  <a:gd name="connsiteY1" fmla="*/ 23411 h 31334"/>
                  <a:gd name="connsiteX2" fmla="*/ 118493 w 223660"/>
                  <a:gd name="connsiteY2" fmla="*/ 21250 h 31334"/>
                  <a:gd name="connsiteX3" fmla="*/ 114892 w 223660"/>
                  <a:gd name="connsiteY3" fmla="*/ 19809 h 31334"/>
                  <a:gd name="connsiteX4" fmla="*/ 83197 w 223660"/>
                  <a:gd name="connsiteY4" fmla="*/ 15127 h 31334"/>
                  <a:gd name="connsiteX5" fmla="*/ 102286 w 223660"/>
                  <a:gd name="connsiteY5" fmla="*/ 18368 h 31334"/>
                  <a:gd name="connsiteX6" fmla="*/ 76715 w 223660"/>
                  <a:gd name="connsiteY6" fmla="*/ 15487 h 31334"/>
                  <a:gd name="connsiteX7" fmla="*/ 63028 w 223660"/>
                  <a:gd name="connsiteY7" fmla="*/ 13686 h 31334"/>
                  <a:gd name="connsiteX8" fmla="*/ 0 w 223660"/>
                  <a:gd name="connsiteY8" fmla="*/ 0 h 31334"/>
                  <a:gd name="connsiteX9" fmla="*/ 32775 w 223660"/>
                  <a:gd name="connsiteY9" fmla="*/ 10085 h 31334"/>
                  <a:gd name="connsiteX10" fmla="*/ 58706 w 223660"/>
                  <a:gd name="connsiteY10" fmla="*/ 15847 h 31334"/>
                  <a:gd name="connsiteX11" fmla="*/ 80316 w 223660"/>
                  <a:gd name="connsiteY11" fmla="*/ 19809 h 31334"/>
                  <a:gd name="connsiteX12" fmla="*/ 100485 w 223660"/>
                  <a:gd name="connsiteY12" fmla="*/ 22690 h 31334"/>
                  <a:gd name="connsiteX13" fmla="*/ 113451 w 223660"/>
                  <a:gd name="connsiteY13" fmla="*/ 24851 h 31334"/>
                  <a:gd name="connsiteX14" fmla="*/ 125337 w 223660"/>
                  <a:gd name="connsiteY14" fmla="*/ 26652 h 31334"/>
                  <a:gd name="connsiteX15" fmla="*/ 165315 w 223660"/>
                  <a:gd name="connsiteY15" fmla="*/ 29893 h 31334"/>
                  <a:gd name="connsiteX16" fmla="*/ 205293 w 223660"/>
                  <a:gd name="connsiteY16" fmla="*/ 31334 h 31334"/>
                  <a:gd name="connsiteX17" fmla="*/ 223661 w 223660"/>
                  <a:gd name="connsiteY17" fmla="*/ 30614 h 31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3660" h="31334">
                    <a:moveTo>
                      <a:pt x="223301" y="30254"/>
                    </a:moveTo>
                    <a:cubicBezTo>
                      <a:pt x="191246" y="29893"/>
                      <a:pt x="159552" y="27372"/>
                      <a:pt x="127858" y="23411"/>
                    </a:cubicBezTo>
                    <a:cubicBezTo>
                      <a:pt x="134341" y="23411"/>
                      <a:pt x="126057" y="22690"/>
                      <a:pt x="118493" y="21250"/>
                    </a:cubicBezTo>
                    <a:cubicBezTo>
                      <a:pt x="111290" y="19809"/>
                      <a:pt x="104807" y="18368"/>
                      <a:pt x="114892" y="19809"/>
                    </a:cubicBezTo>
                    <a:cubicBezTo>
                      <a:pt x="107689" y="18728"/>
                      <a:pt x="73833" y="12966"/>
                      <a:pt x="83197" y="15127"/>
                    </a:cubicBezTo>
                    <a:lnTo>
                      <a:pt x="102286" y="18368"/>
                    </a:lnTo>
                    <a:cubicBezTo>
                      <a:pt x="89680" y="16567"/>
                      <a:pt x="82117" y="15847"/>
                      <a:pt x="76715" y="15487"/>
                    </a:cubicBezTo>
                    <a:cubicBezTo>
                      <a:pt x="71312" y="14767"/>
                      <a:pt x="67711" y="14407"/>
                      <a:pt x="63028" y="13686"/>
                    </a:cubicBezTo>
                    <a:cubicBezTo>
                      <a:pt x="54024" y="12246"/>
                      <a:pt x="40698" y="10805"/>
                      <a:pt x="0" y="0"/>
                    </a:cubicBezTo>
                    <a:cubicBezTo>
                      <a:pt x="12606" y="3962"/>
                      <a:pt x="23411" y="7203"/>
                      <a:pt x="32775" y="10085"/>
                    </a:cubicBezTo>
                    <a:cubicBezTo>
                      <a:pt x="42499" y="12606"/>
                      <a:pt x="50783" y="14407"/>
                      <a:pt x="58706" y="15847"/>
                    </a:cubicBezTo>
                    <a:cubicBezTo>
                      <a:pt x="66270" y="17288"/>
                      <a:pt x="73473" y="19089"/>
                      <a:pt x="80316" y="19809"/>
                    </a:cubicBezTo>
                    <a:cubicBezTo>
                      <a:pt x="87159" y="20889"/>
                      <a:pt x="93642" y="21610"/>
                      <a:pt x="100485" y="22690"/>
                    </a:cubicBezTo>
                    <a:cubicBezTo>
                      <a:pt x="105167" y="23411"/>
                      <a:pt x="109489" y="24131"/>
                      <a:pt x="113451" y="24851"/>
                    </a:cubicBezTo>
                    <a:cubicBezTo>
                      <a:pt x="117413" y="25571"/>
                      <a:pt x="121375" y="26292"/>
                      <a:pt x="125337" y="26652"/>
                    </a:cubicBezTo>
                    <a:lnTo>
                      <a:pt x="165315" y="29893"/>
                    </a:lnTo>
                    <a:lnTo>
                      <a:pt x="205293" y="31334"/>
                    </a:lnTo>
                    <a:cubicBezTo>
                      <a:pt x="211415" y="31334"/>
                      <a:pt x="217538" y="30614"/>
                      <a:pt x="223661" y="30614"/>
                    </a:cubicBezTo>
                    <a:close/>
                  </a:path>
                </a:pathLst>
              </a:custGeom>
              <a:solidFill>
                <a:schemeClr val="accent2"/>
              </a:solidFill>
              <a:ln w="0" cap="flat">
                <a:noFill/>
                <a:prstDash val="solid"/>
                <a:miter/>
              </a:ln>
            </p:spPr>
            <p:txBody>
              <a:bodyPr rtlCol="0" anchor="ctr"/>
              <a:lstStyle/>
              <a:p>
                <a:endParaRPr lang="en-US" sz="744"/>
              </a:p>
            </p:txBody>
          </p:sp>
          <p:sp>
            <p:nvSpPr>
              <p:cNvPr id="3330" name="Freeform: Shape 3329">
                <a:extLst>
                  <a:ext uri="{FF2B5EF4-FFF2-40B4-BE49-F238E27FC236}">
                    <a16:creationId xmlns:a16="http://schemas.microsoft.com/office/drawing/2014/main" id="{9EFB6FCC-D244-0545-7047-BAA13B973270}"/>
                  </a:ext>
                </a:extLst>
              </p:cNvPr>
              <p:cNvSpPr/>
              <p:nvPr/>
            </p:nvSpPr>
            <p:spPr>
              <a:xfrm>
                <a:off x="9255109" y="2854024"/>
                <a:ext cx="1080" cy="3601"/>
              </a:xfrm>
              <a:custGeom>
                <a:avLst/>
                <a:gdLst>
                  <a:gd name="connsiteX0" fmla="*/ 1081 w 1080"/>
                  <a:gd name="connsiteY0" fmla="*/ 0 h 3601"/>
                  <a:gd name="connsiteX1" fmla="*/ 0 w 1080"/>
                  <a:gd name="connsiteY1" fmla="*/ 0 h 3601"/>
                  <a:gd name="connsiteX2" fmla="*/ 1081 w 1080"/>
                  <a:gd name="connsiteY2" fmla="*/ 0 h 3601"/>
                </a:gdLst>
                <a:ahLst/>
                <a:cxnLst>
                  <a:cxn ang="0">
                    <a:pos x="connsiteX0" y="connsiteY0"/>
                  </a:cxn>
                  <a:cxn ang="0">
                    <a:pos x="connsiteX1" y="connsiteY1"/>
                  </a:cxn>
                  <a:cxn ang="0">
                    <a:pos x="connsiteX2" y="connsiteY2"/>
                  </a:cxn>
                </a:cxnLst>
                <a:rect l="l" t="t" r="r" b="b"/>
                <a:pathLst>
                  <a:path w="1080" h="3601">
                    <a:moveTo>
                      <a:pt x="1081" y="0"/>
                    </a:moveTo>
                    <a:lnTo>
                      <a:pt x="0" y="0"/>
                    </a:lnTo>
                    <a:cubicBezTo>
                      <a:pt x="1081" y="0"/>
                      <a:pt x="1081" y="0"/>
                      <a:pt x="1081" y="0"/>
                    </a:cubicBezTo>
                    <a:close/>
                  </a:path>
                </a:pathLst>
              </a:custGeom>
              <a:solidFill>
                <a:schemeClr val="accent2"/>
              </a:solidFill>
              <a:ln w="0" cap="flat">
                <a:noFill/>
                <a:prstDash val="solid"/>
                <a:miter/>
              </a:ln>
            </p:spPr>
            <p:txBody>
              <a:bodyPr rtlCol="0" anchor="ctr"/>
              <a:lstStyle/>
              <a:p>
                <a:endParaRPr lang="en-US" sz="744"/>
              </a:p>
            </p:txBody>
          </p:sp>
          <p:sp>
            <p:nvSpPr>
              <p:cNvPr id="3331" name="Freeform: Shape 3330">
                <a:extLst>
                  <a:ext uri="{FF2B5EF4-FFF2-40B4-BE49-F238E27FC236}">
                    <a16:creationId xmlns:a16="http://schemas.microsoft.com/office/drawing/2014/main" id="{6E91665D-599E-E19B-D5BB-03B08D51FBD5}"/>
                  </a:ext>
                </a:extLst>
              </p:cNvPr>
              <p:cNvSpPr/>
              <p:nvPr/>
            </p:nvSpPr>
            <p:spPr>
              <a:xfrm>
                <a:off x="9241501" y="2854385"/>
                <a:ext cx="13608" cy="1779"/>
              </a:xfrm>
              <a:custGeom>
                <a:avLst/>
                <a:gdLst>
                  <a:gd name="connsiteX0" fmla="*/ 9286 w 13608"/>
                  <a:gd name="connsiteY0" fmla="*/ 1080 h 1779"/>
                  <a:gd name="connsiteX1" fmla="*/ 13608 w 13608"/>
                  <a:gd name="connsiteY1" fmla="*/ 0 h 1779"/>
                  <a:gd name="connsiteX2" fmla="*/ 9286 w 13608"/>
                  <a:gd name="connsiteY2" fmla="*/ 1080 h 1779"/>
                </a:gdLst>
                <a:ahLst/>
                <a:cxnLst>
                  <a:cxn ang="0">
                    <a:pos x="connsiteX0" y="connsiteY0"/>
                  </a:cxn>
                  <a:cxn ang="0">
                    <a:pos x="connsiteX1" y="connsiteY1"/>
                  </a:cxn>
                  <a:cxn ang="0">
                    <a:pos x="connsiteX2" y="connsiteY2"/>
                  </a:cxn>
                </a:cxnLst>
                <a:rect l="l" t="t" r="r" b="b"/>
                <a:pathLst>
                  <a:path w="13608" h="1779">
                    <a:moveTo>
                      <a:pt x="9286" y="1080"/>
                    </a:moveTo>
                    <a:lnTo>
                      <a:pt x="13608" y="0"/>
                    </a:lnTo>
                    <a:cubicBezTo>
                      <a:pt x="8566" y="720"/>
                      <a:pt x="-11603" y="2881"/>
                      <a:pt x="9286" y="1080"/>
                    </a:cubicBezTo>
                    <a:close/>
                  </a:path>
                </a:pathLst>
              </a:custGeom>
              <a:solidFill>
                <a:schemeClr val="accent2"/>
              </a:solidFill>
              <a:ln w="0" cap="flat">
                <a:noFill/>
                <a:prstDash val="solid"/>
                <a:miter/>
              </a:ln>
            </p:spPr>
            <p:txBody>
              <a:bodyPr rtlCol="0" anchor="ctr"/>
              <a:lstStyle/>
              <a:p>
                <a:endParaRPr lang="en-US" sz="744"/>
              </a:p>
            </p:txBody>
          </p:sp>
          <p:sp>
            <p:nvSpPr>
              <p:cNvPr id="3332" name="Freeform: Shape 3331">
                <a:extLst>
                  <a:ext uri="{FF2B5EF4-FFF2-40B4-BE49-F238E27FC236}">
                    <a16:creationId xmlns:a16="http://schemas.microsoft.com/office/drawing/2014/main" id="{EF07F410-7E59-126B-5AB1-0B680C30C620}"/>
                  </a:ext>
                </a:extLst>
              </p:cNvPr>
              <p:cNvSpPr/>
              <p:nvPr/>
            </p:nvSpPr>
            <p:spPr>
              <a:xfrm>
                <a:off x="8521098" y="5414780"/>
                <a:ext cx="18728" cy="27732"/>
              </a:xfrm>
              <a:custGeom>
                <a:avLst/>
                <a:gdLst>
                  <a:gd name="connsiteX0" fmla="*/ 10085 w 18728"/>
                  <a:gd name="connsiteY0" fmla="*/ 13326 h 27732"/>
                  <a:gd name="connsiteX1" fmla="*/ 6483 w 18728"/>
                  <a:gd name="connsiteY1" fmla="*/ 9364 h 27732"/>
                  <a:gd name="connsiteX2" fmla="*/ 0 w 18728"/>
                  <a:gd name="connsiteY2" fmla="*/ 0 h 27732"/>
                  <a:gd name="connsiteX3" fmla="*/ 18728 w 18728"/>
                  <a:gd name="connsiteY3" fmla="*/ 27733 h 27732"/>
                  <a:gd name="connsiteX4" fmla="*/ 9724 w 18728"/>
                  <a:gd name="connsiteY4" fmla="*/ 13326 h 277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728" h="27732">
                    <a:moveTo>
                      <a:pt x="10085" y="13326"/>
                    </a:moveTo>
                    <a:cubicBezTo>
                      <a:pt x="9364" y="12966"/>
                      <a:pt x="8284" y="11525"/>
                      <a:pt x="6483" y="9364"/>
                    </a:cubicBezTo>
                    <a:cubicBezTo>
                      <a:pt x="4682" y="7203"/>
                      <a:pt x="2881" y="3962"/>
                      <a:pt x="0" y="0"/>
                    </a:cubicBezTo>
                    <a:cubicBezTo>
                      <a:pt x="5763" y="9724"/>
                      <a:pt x="12606" y="18728"/>
                      <a:pt x="18728" y="27733"/>
                    </a:cubicBezTo>
                    <a:cubicBezTo>
                      <a:pt x="16207" y="23771"/>
                      <a:pt x="12966" y="18368"/>
                      <a:pt x="9724" y="13326"/>
                    </a:cubicBezTo>
                    <a:close/>
                  </a:path>
                </a:pathLst>
              </a:custGeom>
              <a:solidFill>
                <a:schemeClr val="accent2"/>
              </a:solidFill>
              <a:ln w="0" cap="flat">
                <a:noFill/>
                <a:prstDash val="solid"/>
                <a:miter/>
              </a:ln>
            </p:spPr>
            <p:txBody>
              <a:bodyPr rtlCol="0" anchor="ctr"/>
              <a:lstStyle/>
              <a:p>
                <a:endParaRPr lang="en-US" sz="744"/>
              </a:p>
            </p:txBody>
          </p:sp>
          <p:sp>
            <p:nvSpPr>
              <p:cNvPr id="3333" name="Freeform: Shape 3332">
                <a:extLst>
                  <a:ext uri="{FF2B5EF4-FFF2-40B4-BE49-F238E27FC236}">
                    <a16:creationId xmlns:a16="http://schemas.microsoft.com/office/drawing/2014/main" id="{F7EE5F5D-9AC6-9CC8-DCCF-23FCE8D93355}"/>
                  </a:ext>
                </a:extLst>
              </p:cNvPr>
              <p:cNvSpPr/>
              <p:nvPr/>
            </p:nvSpPr>
            <p:spPr>
              <a:xfrm>
                <a:off x="8578003" y="5487533"/>
                <a:ext cx="74913" cy="86439"/>
              </a:xfrm>
              <a:custGeom>
                <a:avLst/>
                <a:gdLst>
                  <a:gd name="connsiteX0" fmla="*/ 360 w 74913"/>
                  <a:gd name="connsiteY0" fmla="*/ 360 h 86439"/>
                  <a:gd name="connsiteX1" fmla="*/ 12966 w 74913"/>
                  <a:gd name="connsiteY1" fmla="*/ 16928 h 86439"/>
                  <a:gd name="connsiteX2" fmla="*/ 25932 w 74913"/>
                  <a:gd name="connsiteY2" fmla="*/ 33135 h 86439"/>
                  <a:gd name="connsiteX3" fmla="*/ 39258 w 74913"/>
                  <a:gd name="connsiteY3" fmla="*/ 48982 h 86439"/>
                  <a:gd name="connsiteX4" fmla="*/ 52944 w 74913"/>
                  <a:gd name="connsiteY4" fmla="*/ 64829 h 86439"/>
                  <a:gd name="connsiteX5" fmla="*/ 74914 w 74913"/>
                  <a:gd name="connsiteY5" fmla="*/ 86439 h 86439"/>
                  <a:gd name="connsiteX6" fmla="*/ 66270 w 74913"/>
                  <a:gd name="connsiteY6" fmla="*/ 77795 h 86439"/>
                  <a:gd name="connsiteX7" fmla="*/ 57626 w 74913"/>
                  <a:gd name="connsiteY7" fmla="*/ 68431 h 86439"/>
                  <a:gd name="connsiteX8" fmla="*/ 39618 w 74913"/>
                  <a:gd name="connsiteY8" fmla="*/ 47902 h 86439"/>
                  <a:gd name="connsiteX9" fmla="*/ 29893 w 74913"/>
                  <a:gd name="connsiteY9" fmla="*/ 37097 h 86439"/>
                  <a:gd name="connsiteX10" fmla="*/ 20169 w 74913"/>
                  <a:gd name="connsiteY10" fmla="*/ 25211 h 86439"/>
                  <a:gd name="connsiteX11" fmla="*/ 10085 w 74913"/>
                  <a:gd name="connsiteY11" fmla="*/ 12966 h 86439"/>
                  <a:gd name="connsiteX12" fmla="*/ 0 w 74913"/>
                  <a:gd name="connsiteY12" fmla="*/ 0 h 86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4913" h="86439">
                    <a:moveTo>
                      <a:pt x="360" y="360"/>
                    </a:moveTo>
                    <a:cubicBezTo>
                      <a:pt x="4322" y="6123"/>
                      <a:pt x="8644" y="11525"/>
                      <a:pt x="12966" y="16928"/>
                    </a:cubicBezTo>
                    <a:lnTo>
                      <a:pt x="25932" y="33135"/>
                    </a:lnTo>
                    <a:cubicBezTo>
                      <a:pt x="30254" y="38537"/>
                      <a:pt x="34936" y="43940"/>
                      <a:pt x="39258" y="48982"/>
                    </a:cubicBezTo>
                    <a:lnTo>
                      <a:pt x="52944" y="64829"/>
                    </a:lnTo>
                    <a:cubicBezTo>
                      <a:pt x="59787" y="72393"/>
                      <a:pt x="67350" y="79236"/>
                      <a:pt x="74914" y="86439"/>
                    </a:cubicBezTo>
                    <a:cubicBezTo>
                      <a:pt x="72033" y="83558"/>
                      <a:pt x="69151" y="80676"/>
                      <a:pt x="66270" y="77795"/>
                    </a:cubicBezTo>
                    <a:cubicBezTo>
                      <a:pt x="63389" y="74914"/>
                      <a:pt x="60147" y="71672"/>
                      <a:pt x="57626" y="68431"/>
                    </a:cubicBezTo>
                    <a:cubicBezTo>
                      <a:pt x="51863" y="61948"/>
                      <a:pt x="45741" y="55105"/>
                      <a:pt x="39618" y="47902"/>
                    </a:cubicBezTo>
                    <a:cubicBezTo>
                      <a:pt x="36376" y="44300"/>
                      <a:pt x="33135" y="40698"/>
                      <a:pt x="29893" y="37097"/>
                    </a:cubicBezTo>
                    <a:cubicBezTo>
                      <a:pt x="26652" y="33135"/>
                      <a:pt x="23771" y="29173"/>
                      <a:pt x="20169" y="25211"/>
                    </a:cubicBezTo>
                    <a:cubicBezTo>
                      <a:pt x="16928" y="21249"/>
                      <a:pt x="13686" y="16928"/>
                      <a:pt x="10085" y="12966"/>
                    </a:cubicBezTo>
                    <a:cubicBezTo>
                      <a:pt x="6843" y="8644"/>
                      <a:pt x="3241" y="4682"/>
                      <a:pt x="0" y="0"/>
                    </a:cubicBezTo>
                    <a:close/>
                  </a:path>
                </a:pathLst>
              </a:custGeom>
              <a:solidFill>
                <a:schemeClr val="accent2"/>
              </a:solidFill>
              <a:ln w="0" cap="flat">
                <a:noFill/>
                <a:prstDash val="solid"/>
                <a:miter/>
              </a:ln>
            </p:spPr>
            <p:txBody>
              <a:bodyPr rtlCol="0" anchor="ctr"/>
              <a:lstStyle/>
              <a:p>
                <a:endParaRPr lang="en-US" sz="744"/>
              </a:p>
            </p:txBody>
          </p:sp>
          <p:sp>
            <p:nvSpPr>
              <p:cNvPr id="3334" name="Freeform: Shape 3333">
                <a:extLst>
                  <a:ext uri="{FF2B5EF4-FFF2-40B4-BE49-F238E27FC236}">
                    <a16:creationId xmlns:a16="http://schemas.microsoft.com/office/drawing/2014/main" id="{384101FE-DF15-9FC6-AF8D-D1DEF39398E2}"/>
                  </a:ext>
                </a:extLst>
              </p:cNvPr>
              <p:cNvSpPr/>
              <p:nvPr/>
            </p:nvSpPr>
            <p:spPr>
              <a:xfrm>
                <a:off x="8375952" y="4059840"/>
                <a:ext cx="120654" cy="1316402"/>
              </a:xfrm>
              <a:custGeom>
                <a:avLst/>
                <a:gdLst>
                  <a:gd name="connsiteX0" fmla="*/ 8644 w 120654"/>
                  <a:gd name="connsiteY0" fmla="*/ 495592 h 1316402"/>
                  <a:gd name="connsiteX1" fmla="*/ 12246 w 120654"/>
                  <a:gd name="connsiteY1" fmla="*/ 458856 h 1316402"/>
                  <a:gd name="connsiteX2" fmla="*/ 10085 w 120654"/>
                  <a:gd name="connsiteY2" fmla="*/ 364493 h 1316402"/>
                  <a:gd name="connsiteX3" fmla="*/ 6123 w 120654"/>
                  <a:gd name="connsiteY3" fmla="*/ 483707 h 1316402"/>
                  <a:gd name="connsiteX4" fmla="*/ 3962 w 120654"/>
                  <a:gd name="connsiteY4" fmla="*/ 337481 h 1316402"/>
                  <a:gd name="connsiteX5" fmla="*/ 8284 w 120654"/>
                  <a:gd name="connsiteY5" fmla="*/ 395827 h 1316402"/>
                  <a:gd name="connsiteX6" fmla="*/ 6123 w 120654"/>
                  <a:gd name="connsiteY6" fmla="*/ 326676 h 1316402"/>
                  <a:gd name="connsiteX7" fmla="*/ 6483 w 120654"/>
                  <a:gd name="connsiteY7" fmla="*/ 95091 h 1316402"/>
                  <a:gd name="connsiteX8" fmla="*/ 3602 w 120654"/>
                  <a:gd name="connsiteY8" fmla="*/ 369 h 1316402"/>
                  <a:gd name="connsiteX9" fmla="*/ 0 w 120654"/>
                  <a:gd name="connsiteY9" fmla="*/ 117061 h 1316402"/>
                  <a:gd name="connsiteX10" fmla="*/ 1080 w 120654"/>
                  <a:gd name="connsiteY10" fmla="*/ 105536 h 1316402"/>
                  <a:gd name="connsiteX11" fmla="*/ 360 w 120654"/>
                  <a:gd name="connsiteY11" fmla="*/ 159921 h 1316402"/>
                  <a:gd name="connsiteX12" fmla="*/ 3241 w 120654"/>
                  <a:gd name="connsiteY12" fmla="*/ 194496 h 1316402"/>
                  <a:gd name="connsiteX13" fmla="*/ 2521 w 120654"/>
                  <a:gd name="connsiteY13" fmla="*/ 248881 h 1316402"/>
                  <a:gd name="connsiteX14" fmla="*/ 1801 w 120654"/>
                  <a:gd name="connsiteY14" fmla="*/ 218627 h 1316402"/>
                  <a:gd name="connsiteX15" fmla="*/ 2161 w 120654"/>
                  <a:gd name="connsiteY15" fmla="*/ 346125 h 1316402"/>
                  <a:gd name="connsiteX16" fmla="*/ 1080 w 120654"/>
                  <a:gd name="connsiteY16" fmla="*/ 330277 h 1316402"/>
                  <a:gd name="connsiteX17" fmla="*/ 3962 w 120654"/>
                  <a:gd name="connsiteY17" fmla="*/ 489469 h 1316402"/>
                  <a:gd name="connsiteX18" fmla="*/ 1441 w 120654"/>
                  <a:gd name="connsiteY18" fmla="*/ 449851 h 1316402"/>
                  <a:gd name="connsiteX19" fmla="*/ 2161 w 120654"/>
                  <a:gd name="connsiteY19" fmla="*/ 714571 h 1316402"/>
                  <a:gd name="connsiteX20" fmla="*/ 3241 w 120654"/>
                  <a:gd name="connsiteY20" fmla="*/ 698003 h 1316402"/>
                  <a:gd name="connsiteX21" fmla="*/ 720 w 120654"/>
                  <a:gd name="connsiteY21" fmla="*/ 763193 h 1316402"/>
                  <a:gd name="connsiteX22" fmla="*/ 720 w 120654"/>
                  <a:gd name="connsiteY22" fmla="*/ 883847 h 1316402"/>
                  <a:gd name="connsiteX23" fmla="*/ 11165 w 120654"/>
                  <a:gd name="connsiteY23" fmla="*/ 1021429 h 1316402"/>
                  <a:gd name="connsiteX24" fmla="*/ 53664 w 120654"/>
                  <a:gd name="connsiteY24" fmla="*/ 1174138 h 1316402"/>
                  <a:gd name="connsiteX25" fmla="*/ 60867 w 120654"/>
                  <a:gd name="connsiteY25" fmla="*/ 1192507 h 1316402"/>
                  <a:gd name="connsiteX26" fmla="*/ 68071 w 120654"/>
                  <a:gd name="connsiteY26" fmla="*/ 1210875 h 1316402"/>
                  <a:gd name="connsiteX27" fmla="*/ 83918 w 120654"/>
                  <a:gd name="connsiteY27" fmla="*/ 1246891 h 1316402"/>
                  <a:gd name="connsiteX28" fmla="*/ 101566 w 120654"/>
                  <a:gd name="connsiteY28" fmla="*/ 1282187 h 1316402"/>
                  <a:gd name="connsiteX29" fmla="*/ 110930 w 120654"/>
                  <a:gd name="connsiteY29" fmla="*/ 1299475 h 1316402"/>
                  <a:gd name="connsiteX30" fmla="*/ 120654 w 120654"/>
                  <a:gd name="connsiteY30" fmla="*/ 1316402 h 1316402"/>
                  <a:gd name="connsiteX31" fmla="*/ 103006 w 120654"/>
                  <a:gd name="connsiteY31" fmla="*/ 1283628 h 1316402"/>
                  <a:gd name="connsiteX32" fmla="*/ 109489 w 120654"/>
                  <a:gd name="connsiteY32" fmla="*/ 1287229 h 1316402"/>
                  <a:gd name="connsiteX33" fmla="*/ 90041 w 120654"/>
                  <a:gd name="connsiteY33" fmla="*/ 1249412 h 1316402"/>
                  <a:gd name="connsiteX34" fmla="*/ 81397 w 120654"/>
                  <a:gd name="connsiteY34" fmla="*/ 1230324 h 1316402"/>
                  <a:gd name="connsiteX35" fmla="*/ 74914 w 120654"/>
                  <a:gd name="connsiteY35" fmla="*/ 1214837 h 1316402"/>
                  <a:gd name="connsiteX36" fmla="*/ 70952 w 120654"/>
                  <a:gd name="connsiteY36" fmla="*/ 1204752 h 1316402"/>
                  <a:gd name="connsiteX37" fmla="*/ 66630 w 120654"/>
                  <a:gd name="connsiteY37" fmla="*/ 1192507 h 1316402"/>
                  <a:gd name="connsiteX38" fmla="*/ 75634 w 120654"/>
                  <a:gd name="connsiteY38" fmla="*/ 1210515 h 1316402"/>
                  <a:gd name="connsiteX39" fmla="*/ 59427 w 120654"/>
                  <a:gd name="connsiteY39" fmla="*/ 1158651 h 1316402"/>
                  <a:gd name="connsiteX40" fmla="*/ 42139 w 120654"/>
                  <a:gd name="connsiteY40" fmla="*/ 1097784 h 1316402"/>
                  <a:gd name="connsiteX41" fmla="*/ 34936 w 120654"/>
                  <a:gd name="connsiteY41" fmla="*/ 1068611 h 1316402"/>
                  <a:gd name="connsiteX42" fmla="*/ 29173 w 120654"/>
                  <a:gd name="connsiteY42" fmla="*/ 1040158 h 1316402"/>
                  <a:gd name="connsiteX43" fmla="*/ 26292 w 120654"/>
                  <a:gd name="connsiteY43" fmla="*/ 1026111 h 1316402"/>
                  <a:gd name="connsiteX44" fmla="*/ 24131 w 120654"/>
                  <a:gd name="connsiteY44" fmla="*/ 1012065 h 1316402"/>
                  <a:gd name="connsiteX45" fmla="*/ 19809 w 120654"/>
                  <a:gd name="connsiteY45" fmla="*/ 984693 h 1316402"/>
                  <a:gd name="connsiteX46" fmla="*/ 16567 w 120654"/>
                  <a:gd name="connsiteY46" fmla="*/ 957681 h 1316402"/>
                  <a:gd name="connsiteX47" fmla="*/ 13686 w 120654"/>
                  <a:gd name="connsiteY47" fmla="*/ 930668 h 1316402"/>
                  <a:gd name="connsiteX48" fmla="*/ 12246 w 120654"/>
                  <a:gd name="connsiteY48" fmla="*/ 903656 h 1316402"/>
                  <a:gd name="connsiteX49" fmla="*/ 10805 w 120654"/>
                  <a:gd name="connsiteY49" fmla="*/ 877004 h 1316402"/>
                  <a:gd name="connsiteX50" fmla="*/ 9004 w 120654"/>
                  <a:gd name="connsiteY50" fmla="*/ 823340 h 1316402"/>
                  <a:gd name="connsiteX51" fmla="*/ 6123 w 120654"/>
                  <a:gd name="connsiteY51" fmla="*/ 708808 h 1316402"/>
                  <a:gd name="connsiteX52" fmla="*/ 7924 w 120654"/>
                  <a:gd name="connsiteY52" fmla="*/ 513600 h 1316402"/>
                  <a:gd name="connsiteX53" fmla="*/ 10805 w 120654"/>
                  <a:gd name="connsiteY53" fmla="*/ 631013 h 1316402"/>
                  <a:gd name="connsiteX54" fmla="*/ 10805 w 120654"/>
                  <a:gd name="connsiteY54" fmla="*/ 511439 h 1316402"/>
                  <a:gd name="connsiteX55" fmla="*/ 7203 w 120654"/>
                  <a:gd name="connsiteY55" fmla="*/ 495952 h 1316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0654" h="1316402">
                    <a:moveTo>
                      <a:pt x="8644" y="495592"/>
                    </a:moveTo>
                    <a:cubicBezTo>
                      <a:pt x="8284" y="323434"/>
                      <a:pt x="11525" y="538091"/>
                      <a:pt x="12246" y="458856"/>
                    </a:cubicBezTo>
                    <a:cubicBezTo>
                      <a:pt x="12246" y="410954"/>
                      <a:pt x="10445" y="394026"/>
                      <a:pt x="10085" y="364493"/>
                    </a:cubicBezTo>
                    <a:cubicBezTo>
                      <a:pt x="11165" y="500995"/>
                      <a:pt x="5402" y="346125"/>
                      <a:pt x="6123" y="483707"/>
                    </a:cubicBezTo>
                    <a:cubicBezTo>
                      <a:pt x="3602" y="464258"/>
                      <a:pt x="3241" y="384302"/>
                      <a:pt x="3962" y="337481"/>
                    </a:cubicBezTo>
                    <a:cubicBezTo>
                      <a:pt x="6483" y="284537"/>
                      <a:pt x="5763" y="383581"/>
                      <a:pt x="8284" y="395827"/>
                    </a:cubicBezTo>
                    <a:cubicBezTo>
                      <a:pt x="7924" y="340362"/>
                      <a:pt x="7563" y="350446"/>
                      <a:pt x="6123" y="326676"/>
                    </a:cubicBezTo>
                    <a:cubicBezTo>
                      <a:pt x="6843" y="239877"/>
                      <a:pt x="3241" y="146955"/>
                      <a:pt x="6483" y="95091"/>
                    </a:cubicBezTo>
                    <a:cubicBezTo>
                      <a:pt x="5763" y="32423"/>
                      <a:pt x="4682" y="36385"/>
                      <a:pt x="3602" y="369"/>
                    </a:cubicBezTo>
                    <a:cubicBezTo>
                      <a:pt x="1080" y="-6835"/>
                      <a:pt x="2161" y="93651"/>
                      <a:pt x="0" y="117061"/>
                    </a:cubicBezTo>
                    <a:cubicBezTo>
                      <a:pt x="0" y="112379"/>
                      <a:pt x="720" y="103015"/>
                      <a:pt x="1080" y="105536"/>
                    </a:cubicBezTo>
                    <a:lnTo>
                      <a:pt x="360" y="159921"/>
                    </a:lnTo>
                    <a:cubicBezTo>
                      <a:pt x="1441" y="108417"/>
                      <a:pt x="2881" y="167124"/>
                      <a:pt x="3241" y="194496"/>
                    </a:cubicBezTo>
                    <a:cubicBezTo>
                      <a:pt x="3241" y="214665"/>
                      <a:pt x="3241" y="254283"/>
                      <a:pt x="2521" y="248881"/>
                    </a:cubicBezTo>
                    <a:lnTo>
                      <a:pt x="1801" y="218627"/>
                    </a:lnTo>
                    <a:cubicBezTo>
                      <a:pt x="1080" y="257885"/>
                      <a:pt x="3602" y="304706"/>
                      <a:pt x="2161" y="346125"/>
                    </a:cubicBezTo>
                    <a:cubicBezTo>
                      <a:pt x="1441" y="348286"/>
                      <a:pt x="1441" y="332799"/>
                      <a:pt x="1080" y="330277"/>
                    </a:cubicBezTo>
                    <a:cubicBezTo>
                      <a:pt x="2881" y="376378"/>
                      <a:pt x="2881" y="421038"/>
                      <a:pt x="3962" y="489469"/>
                    </a:cubicBezTo>
                    <a:lnTo>
                      <a:pt x="1441" y="449851"/>
                    </a:lnTo>
                    <a:cubicBezTo>
                      <a:pt x="4322" y="504596"/>
                      <a:pt x="3602" y="628492"/>
                      <a:pt x="2161" y="714571"/>
                    </a:cubicBezTo>
                    <a:cubicBezTo>
                      <a:pt x="2521" y="705207"/>
                      <a:pt x="2881" y="687919"/>
                      <a:pt x="3241" y="698003"/>
                    </a:cubicBezTo>
                    <a:cubicBezTo>
                      <a:pt x="3962" y="748426"/>
                      <a:pt x="2161" y="786603"/>
                      <a:pt x="720" y="763193"/>
                    </a:cubicBezTo>
                    <a:cubicBezTo>
                      <a:pt x="1801" y="787684"/>
                      <a:pt x="1441" y="834865"/>
                      <a:pt x="720" y="883847"/>
                    </a:cubicBezTo>
                    <a:cubicBezTo>
                      <a:pt x="720" y="934270"/>
                      <a:pt x="4682" y="987574"/>
                      <a:pt x="11165" y="1021429"/>
                    </a:cubicBezTo>
                    <a:cubicBezTo>
                      <a:pt x="20889" y="1073653"/>
                      <a:pt x="35296" y="1124796"/>
                      <a:pt x="53664" y="1174138"/>
                    </a:cubicBezTo>
                    <a:lnTo>
                      <a:pt x="60867" y="1192507"/>
                    </a:lnTo>
                    <a:cubicBezTo>
                      <a:pt x="63389" y="1198629"/>
                      <a:pt x="65550" y="1204752"/>
                      <a:pt x="68071" y="1210875"/>
                    </a:cubicBezTo>
                    <a:lnTo>
                      <a:pt x="83918" y="1246891"/>
                    </a:lnTo>
                    <a:lnTo>
                      <a:pt x="101566" y="1282187"/>
                    </a:lnTo>
                    <a:cubicBezTo>
                      <a:pt x="104447" y="1287950"/>
                      <a:pt x="107689" y="1293712"/>
                      <a:pt x="110930" y="1299475"/>
                    </a:cubicBezTo>
                    <a:lnTo>
                      <a:pt x="120654" y="1316402"/>
                    </a:lnTo>
                    <a:cubicBezTo>
                      <a:pt x="115252" y="1305958"/>
                      <a:pt x="108769" y="1295153"/>
                      <a:pt x="103006" y="1283628"/>
                    </a:cubicBezTo>
                    <a:cubicBezTo>
                      <a:pt x="93282" y="1256616"/>
                      <a:pt x="86799" y="1242929"/>
                      <a:pt x="109489" y="1287229"/>
                    </a:cubicBezTo>
                    <a:cubicBezTo>
                      <a:pt x="98685" y="1265259"/>
                      <a:pt x="95083" y="1258776"/>
                      <a:pt x="90041" y="1249412"/>
                    </a:cubicBezTo>
                    <a:cubicBezTo>
                      <a:pt x="87520" y="1244730"/>
                      <a:pt x="85359" y="1238967"/>
                      <a:pt x="81397" y="1230324"/>
                    </a:cubicBezTo>
                    <a:cubicBezTo>
                      <a:pt x="79596" y="1226002"/>
                      <a:pt x="77435" y="1220959"/>
                      <a:pt x="74914" y="1214837"/>
                    </a:cubicBezTo>
                    <a:cubicBezTo>
                      <a:pt x="73833" y="1211595"/>
                      <a:pt x="72393" y="1208354"/>
                      <a:pt x="70952" y="1204752"/>
                    </a:cubicBezTo>
                    <a:cubicBezTo>
                      <a:pt x="69511" y="1201150"/>
                      <a:pt x="68431" y="1197189"/>
                      <a:pt x="66630" y="1192507"/>
                    </a:cubicBezTo>
                    <a:cubicBezTo>
                      <a:pt x="71672" y="1206193"/>
                      <a:pt x="76354" y="1214116"/>
                      <a:pt x="75634" y="1210515"/>
                    </a:cubicBezTo>
                    <a:cubicBezTo>
                      <a:pt x="74914" y="1207273"/>
                      <a:pt x="70592" y="1192146"/>
                      <a:pt x="59427" y="1158651"/>
                    </a:cubicBezTo>
                    <a:cubicBezTo>
                      <a:pt x="53304" y="1137402"/>
                      <a:pt x="46461" y="1117593"/>
                      <a:pt x="42139" y="1097784"/>
                    </a:cubicBezTo>
                    <a:cubicBezTo>
                      <a:pt x="39618" y="1088060"/>
                      <a:pt x="37097" y="1078335"/>
                      <a:pt x="34936" y="1068611"/>
                    </a:cubicBezTo>
                    <a:cubicBezTo>
                      <a:pt x="33135" y="1058886"/>
                      <a:pt x="30974" y="1049522"/>
                      <a:pt x="29173" y="1040158"/>
                    </a:cubicBezTo>
                    <a:cubicBezTo>
                      <a:pt x="28093" y="1035476"/>
                      <a:pt x="27012" y="1030794"/>
                      <a:pt x="26292" y="1026111"/>
                    </a:cubicBezTo>
                    <a:cubicBezTo>
                      <a:pt x="25572" y="1021429"/>
                      <a:pt x="24851" y="1016747"/>
                      <a:pt x="24131" y="1012065"/>
                    </a:cubicBezTo>
                    <a:cubicBezTo>
                      <a:pt x="22690" y="1002701"/>
                      <a:pt x="21250" y="993697"/>
                      <a:pt x="19809" y="984693"/>
                    </a:cubicBezTo>
                    <a:cubicBezTo>
                      <a:pt x="18368" y="975689"/>
                      <a:pt x="17648" y="966685"/>
                      <a:pt x="16567" y="957681"/>
                    </a:cubicBezTo>
                    <a:cubicBezTo>
                      <a:pt x="15847" y="948677"/>
                      <a:pt x="14407" y="939672"/>
                      <a:pt x="13686" y="930668"/>
                    </a:cubicBezTo>
                    <a:cubicBezTo>
                      <a:pt x="13326" y="921664"/>
                      <a:pt x="12606" y="912660"/>
                      <a:pt x="12246" y="903656"/>
                    </a:cubicBezTo>
                    <a:cubicBezTo>
                      <a:pt x="11885" y="894652"/>
                      <a:pt x="11165" y="885648"/>
                      <a:pt x="10805" y="877004"/>
                    </a:cubicBezTo>
                    <a:cubicBezTo>
                      <a:pt x="10085" y="859356"/>
                      <a:pt x="9724" y="841348"/>
                      <a:pt x="9004" y="823340"/>
                    </a:cubicBezTo>
                    <a:cubicBezTo>
                      <a:pt x="7924" y="786964"/>
                      <a:pt x="6843" y="749507"/>
                      <a:pt x="6123" y="708808"/>
                    </a:cubicBezTo>
                    <a:cubicBezTo>
                      <a:pt x="7924" y="702686"/>
                      <a:pt x="7563" y="575548"/>
                      <a:pt x="7924" y="513600"/>
                    </a:cubicBezTo>
                    <a:cubicBezTo>
                      <a:pt x="9724" y="537371"/>
                      <a:pt x="10445" y="583112"/>
                      <a:pt x="10805" y="631013"/>
                    </a:cubicBezTo>
                    <a:cubicBezTo>
                      <a:pt x="10805" y="601120"/>
                      <a:pt x="10805" y="549617"/>
                      <a:pt x="10805" y="511439"/>
                    </a:cubicBezTo>
                    <a:lnTo>
                      <a:pt x="7203" y="495952"/>
                    </a:lnTo>
                    <a:close/>
                  </a:path>
                </a:pathLst>
              </a:custGeom>
              <a:solidFill>
                <a:schemeClr val="accent2"/>
              </a:solidFill>
              <a:ln w="0" cap="flat">
                <a:noFill/>
                <a:prstDash val="solid"/>
                <a:miter/>
              </a:ln>
            </p:spPr>
            <p:txBody>
              <a:bodyPr rtlCol="0" anchor="ctr"/>
              <a:lstStyle/>
              <a:p>
                <a:endParaRPr lang="en-US" sz="744"/>
              </a:p>
            </p:txBody>
          </p:sp>
          <p:sp>
            <p:nvSpPr>
              <p:cNvPr id="3335" name="Freeform: Shape 3334">
                <a:extLst>
                  <a:ext uri="{FF2B5EF4-FFF2-40B4-BE49-F238E27FC236}">
                    <a16:creationId xmlns:a16="http://schemas.microsoft.com/office/drawing/2014/main" id="{EE3A4B85-C893-85F1-D745-67AE578B70FA}"/>
                  </a:ext>
                </a:extLst>
              </p:cNvPr>
              <p:cNvSpPr/>
              <p:nvPr/>
            </p:nvSpPr>
            <p:spPr>
              <a:xfrm>
                <a:off x="8390719" y="4945488"/>
                <a:ext cx="3601" cy="13686"/>
              </a:xfrm>
              <a:custGeom>
                <a:avLst/>
                <a:gdLst>
                  <a:gd name="connsiteX0" fmla="*/ 0 w 3601"/>
                  <a:gd name="connsiteY0" fmla="*/ 13686 h 13686"/>
                  <a:gd name="connsiteX1" fmla="*/ 0 w 3601"/>
                  <a:gd name="connsiteY1" fmla="*/ 0 h 13686"/>
                  <a:gd name="connsiteX2" fmla="*/ 0 w 3601"/>
                  <a:gd name="connsiteY2" fmla="*/ 13686 h 13686"/>
                </a:gdLst>
                <a:ahLst/>
                <a:cxnLst>
                  <a:cxn ang="0">
                    <a:pos x="connsiteX0" y="connsiteY0"/>
                  </a:cxn>
                  <a:cxn ang="0">
                    <a:pos x="connsiteX1" y="connsiteY1"/>
                  </a:cxn>
                  <a:cxn ang="0">
                    <a:pos x="connsiteX2" y="connsiteY2"/>
                  </a:cxn>
                </a:cxnLst>
                <a:rect l="l" t="t" r="r" b="b"/>
                <a:pathLst>
                  <a:path w="3601" h="13686">
                    <a:moveTo>
                      <a:pt x="0" y="13686"/>
                    </a:moveTo>
                    <a:cubicBezTo>
                      <a:pt x="0" y="9364"/>
                      <a:pt x="0" y="4682"/>
                      <a:pt x="0" y="0"/>
                    </a:cubicBezTo>
                    <a:cubicBezTo>
                      <a:pt x="0" y="2521"/>
                      <a:pt x="0" y="6483"/>
                      <a:pt x="0" y="13686"/>
                    </a:cubicBezTo>
                    <a:close/>
                  </a:path>
                </a:pathLst>
              </a:custGeom>
              <a:solidFill>
                <a:schemeClr val="accent2"/>
              </a:solidFill>
              <a:ln w="0" cap="flat">
                <a:noFill/>
                <a:prstDash val="solid"/>
                <a:miter/>
              </a:ln>
            </p:spPr>
            <p:txBody>
              <a:bodyPr rtlCol="0" anchor="ctr"/>
              <a:lstStyle/>
              <a:p>
                <a:endParaRPr lang="en-US" sz="744"/>
              </a:p>
            </p:txBody>
          </p:sp>
          <p:sp>
            <p:nvSpPr>
              <p:cNvPr id="3336" name="Freeform: Shape 3335">
                <a:extLst>
                  <a:ext uri="{FF2B5EF4-FFF2-40B4-BE49-F238E27FC236}">
                    <a16:creationId xmlns:a16="http://schemas.microsoft.com/office/drawing/2014/main" id="{EF6D63D8-08B6-EEDB-174B-928436621995}"/>
                  </a:ext>
                </a:extLst>
              </p:cNvPr>
              <p:cNvSpPr/>
              <p:nvPr/>
            </p:nvSpPr>
            <p:spPr>
              <a:xfrm>
                <a:off x="8387838" y="4690853"/>
                <a:ext cx="3601" cy="15126"/>
              </a:xfrm>
              <a:custGeom>
                <a:avLst/>
                <a:gdLst>
                  <a:gd name="connsiteX0" fmla="*/ 0 w 3601"/>
                  <a:gd name="connsiteY0" fmla="*/ 14407 h 15126"/>
                  <a:gd name="connsiteX1" fmla="*/ 0 w 3601"/>
                  <a:gd name="connsiteY1" fmla="*/ 15127 h 15126"/>
                  <a:gd name="connsiteX2" fmla="*/ 0 w 3601"/>
                  <a:gd name="connsiteY2" fmla="*/ 0 h 15126"/>
                  <a:gd name="connsiteX3" fmla="*/ 0 w 3601"/>
                  <a:gd name="connsiteY3" fmla="*/ 14407 h 15126"/>
                </a:gdLst>
                <a:ahLst/>
                <a:cxnLst>
                  <a:cxn ang="0">
                    <a:pos x="connsiteX0" y="connsiteY0"/>
                  </a:cxn>
                  <a:cxn ang="0">
                    <a:pos x="connsiteX1" y="connsiteY1"/>
                  </a:cxn>
                  <a:cxn ang="0">
                    <a:pos x="connsiteX2" y="connsiteY2"/>
                  </a:cxn>
                  <a:cxn ang="0">
                    <a:pos x="connsiteX3" y="connsiteY3"/>
                  </a:cxn>
                </a:cxnLst>
                <a:rect l="l" t="t" r="r" b="b"/>
                <a:pathLst>
                  <a:path w="3601" h="15126">
                    <a:moveTo>
                      <a:pt x="0" y="14407"/>
                    </a:moveTo>
                    <a:cubicBezTo>
                      <a:pt x="0" y="15127"/>
                      <a:pt x="0" y="14767"/>
                      <a:pt x="0" y="15127"/>
                    </a:cubicBezTo>
                    <a:cubicBezTo>
                      <a:pt x="0" y="10085"/>
                      <a:pt x="0" y="5042"/>
                      <a:pt x="0" y="0"/>
                    </a:cubicBezTo>
                    <a:cubicBezTo>
                      <a:pt x="0" y="5042"/>
                      <a:pt x="0" y="10805"/>
                      <a:pt x="0" y="14407"/>
                    </a:cubicBezTo>
                    <a:close/>
                  </a:path>
                </a:pathLst>
              </a:custGeom>
              <a:solidFill>
                <a:schemeClr val="accent2"/>
              </a:solidFill>
              <a:ln w="0" cap="flat">
                <a:noFill/>
                <a:prstDash val="solid"/>
                <a:miter/>
              </a:ln>
            </p:spPr>
            <p:txBody>
              <a:bodyPr rtlCol="0" anchor="ctr"/>
              <a:lstStyle/>
              <a:p>
                <a:endParaRPr lang="en-US" sz="744"/>
              </a:p>
            </p:txBody>
          </p:sp>
          <p:sp>
            <p:nvSpPr>
              <p:cNvPr id="3337" name="Freeform: Shape 3336">
                <a:extLst>
                  <a:ext uri="{FF2B5EF4-FFF2-40B4-BE49-F238E27FC236}">
                    <a16:creationId xmlns:a16="http://schemas.microsoft.com/office/drawing/2014/main" id="{0E369F5B-9180-6B29-9B29-07A3D5D5F82B}"/>
                  </a:ext>
                </a:extLst>
              </p:cNvPr>
              <p:cNvSpPr/>
              <p:nvPr/>
            </p:nvSpPr>
            <p:spPr>
              <a:xfrm>
                <a:off x="8512970" y="5388829"/>
                <a:ext cx="16051" cy="25950"/>
              </a:xfrm>
              <a:custGeom>
                <a:avLst/>
                <a:gdLst>
                  <a:gd name="connsiteX0" fmla="*/ 924 w 16051"/>
                  <a:gd name="connsiteY0" fmla="*/ 1819 h 25950"/>
                  <a:gd name="connsiteX1" fmla="*/ 16051 w 16051"/>
                  <a:gd name="connsiteY1" fmla="*/ 25950 h 25950"/>
                  <a:gd name="connsiteX2" fmla="*/ 4526 w 16051"/>
                  <a:gd name="connsiteY2" fmla="*/ 6862 h 25950"/>
                  <a:gd name="connsiteX3" fmla="*/ 924 w 16051"/>
                  <a:gd name="connsiteY3" fmla="*/ 1819 h 25950"/>
                </a:gdLst>
                <a:ahLst/>
                <a:cxnLst>
                  <a:cxn ang="0">
                    <a:pos x="connsiteX0" y="connsiteY0"/>
                  </a:cxn>
                  <a:cxn ang="0">
                    <a:pos x="connsiteX1" y="connsiteY1"/>
                  </a:cxn>
                  <a:cxn ang="0">
                    <a:pos x="connsiteX2" y="connsiteY2"/>
                  </a:cxn>
                  <a:cxn ang="0">
                    <a:pos x="connsiteX3" y="connsiteY3"/>
                  </a:cxn>
                </a:cxnLst>
                <a:rect l="l" t="t" r="r" b="b"/>
                <a:pathLst>
                  <a:path w="16051" h="25950">
                    <a:moveTo>
                      <a:pt x="924" y="1819"/>
                    </a:moveTo>
                    <a:cubicBezTo>
                      <a:pt x="6327" y="10463"/>
                      <a:pt x="10649" y="16946"/>
                      <a:pt x="16051" y="25950"/>
                    </a:cubicBezTo>
                    <a:cubicBezTo>
                      <a:pt x="12810" y="20548"/>
                      <a:pt x="8488" y="13705"/>
                      <a:pt x="4526" y="6862"/>
                    </a:cubicBezTo>
                    <a:cubicBezTo>
                      <a:pt x="564" y="739"/>
                      <a:pt x="-1237" y="-2142"/>
                      <a:pt x="924" y="1819"/>
                    </a:cubicBezTo>
                    <a:close/>
                  </a:path>
                </a:pathLst>
              </a:custGeom>
              <a:solidFill>
                <a:schemeClr val="accent2"/>
              </a:solidFill>
              <a:ln w="0" cap="flat">
                <a:noFill/>
                <a:prstDash val="solid"/>
                <a:miter/>
              </a:ln>
            </p:spPr>
            <p:txBody>
              <a:bodyPr rtlCol="0" anchor="ctr"/>
              <a:lstStyle/>
              <a:p>
                <a:endParaRPr lang="en-US" sz="744"/>
              </a:p>
            </p:txBody>
          </p:sp>
          <p:sp>
            <p:nvSpPr>
              <p:cNvPr id="3338" name="Freeform: Shape 3337">
                <a:extLst>
                  <a:ext uri="{FF2B5EF4-FFF2-40B4-BE49-F238E27FC236}">
                    <a16:creationId xmlns:a16="http://schemas.microsoft.com/office/drawing/2014/main" id="{DDA355D0-45A1-C779-07D3-FDEEEC366752}"/>
                  </a:ext>
                </a:extLst>
              </p:cNvPr>
              <p:cNvSpPr/>
              <p:nvPr/>
            </p:nvSpPr>
            <p:spPr>
              <a:xfrm>
                <a:off x="8525420" y="5418381"/>
                <a:ext cx="6310" cy="10285"/>
              </a:xfrm>
              <a:custGeom>
                <a:avLst/>
                <a:gdLst>
                  <a:gd name="connsiteX0" fmla="*/ 3241 w 6310"/>
                  <a:gd name="connsiteY0" fmla="*/ 4322 h 10285"/>
                  <a:gd name="connsiteX1" fmla="*/ 0 w 6310"/>
                  <a:gd name="connsiteY1" fmla="*/ 0 h 10285"/>
                  <a:gd name="connsiteX2" fmla="*/ 2881 w 6310"/>
                  <a:gd name="connsiteY2" fmla="*/ 5402 h 10285"/>
                  <a:gd name="connsiteX3" fmla="*/ 5763 w 6310"/>
                  <a:gd name="connsiteY3" fmla="*/ 10085 h 10285"/>
                  <a:gd name="connsiteX4" fmla="*/ 3241 w 6310"/>
                  <a:gd name="connsiteY4" fmla="*/ 4682 h 102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10" h="10285">
                    <a:moveTo>
                      <a:pt x="3241" y="4322"/>
                    </a:moveTo>
                    <a:lnTo>
                      <a:pt x="0" y="0"/>
                    </a:lnTo>
                    <a:cubicBezTo>
                      <a:pt x="1080" y="1801"/>
                      <a:pt x="2161" y="3602"/>
                      <a:pt x="2881" y="5402"/>
                    </a:cubicBezTo>
                    <a:cubicBezTo>
                      <a:pt x="3962" y="6843"/>
                      <a:pt x="4682" y="8644"/>
                      <a:pt x="5763" y="10085"/>
                    </a:cubicBezTo>
                    <a:cubicBezTo>
                      <a:pt x="6843" y="10805"/>
                      <a:pt x="6483" y="9724"/>
                      <a:pt x="3241" y="4682"/>
                    </a:cubicBezTo>
                    <a:close/>
                  </a:path>
                </a:pathLst>
              </a:custGeom>
              <a:solidFill>
                <a:schemeClr val="accent2"/>
              </a:solidFill>
              <a:ln w="0" cap="flat">
                <a:noFill/>
                <a:prstDash val="solid"/>
                <a:miter/>
              </a:ln>
            </p:spPr>
            <p:txBody>
              <a:bodyPr rtlCol="0" anchor="ctr"/>
              <a:lstStyle/>
              <a:p>
                <a:endParaRPr lang="en-US" sz="744"/>
              </a:p>
            </p:txBody>
          </p:sp>
          <p:sp>
            <p:nvSpPr>
              <p:cNvPr id="3339" name="Freeform: Shape 3338">
                <a:extLst>
                  <a:ext uri="{FF2B5EF4-FFF2-40B4-BE49-F238E27FC236}">
                    <a16:creationId xmlns:a16="http://schemas.microsoft.com/office/drawing/2014/main" id="{A6F08F90-82EC-4C10-4CED-E92B3412F128}"/>
                  </a:ext>
                </a:extLst>
              </p:cNvPr>
              <p:cNvSpPr/>
              <p:nvPr/>
            </p:nvSpPr>
            <p:spPr>
              <a:xfrm>
                <a:off x="8400443" y="3880488"/>
                <a:ext cx="3601" cy="16567"/>
              </a:xfrm>
              <a:custGeom>
                <a:avLst/>
                <a:gdLst>
                  <a:gd name="connsiteX0" fmla="*/ 0 w 3601"/>
                  <a:gd name="connsiteY0" fmla="*/ 16567 h 16567"/>
                  <a:gd name="connsiteX1" fmla="*/ 0 w 3601"/>
                  <a:gd name="connsiteY1" fmla="*/ 0 h 16567"/>
                  <a:gd name="connsiteX2" fmla="*/ 0 w 3601"/>
                  <a:gd name="connsiteY2" fmla="*/ 16567 h 16567"/>
                </a:gdLst>
                <a:ahLst/>
                <a:cxnLst>
                  <a:cxn ang="0">
                    <a:pos x="connsiteX0" y="connsiteY0"/>
                  </a:cxn>
                  <a:cxn ang="0">
                    <a:pos x="connsiteX1" y="connsiteY1"/>
                  </a:cxn>
                  <a:cxn ang="0">
                    <a:pos x="connsiteX2" y="connsiteY2"/>
                  </a:cxn>
                </a:cxnLst>
                <a:rect l="l" t="t" r="r" b="b"/>
                <a:pathLst>
                  <a:path w="3601" h="16567">
                    <a:moveTo>
                      <a:pt x="0" y="16567"/>
                    </a:moveTo>
                    <a:lnTo>
                      <a:pt x="0" y="0"/>
                    </a:lnTo>
                    <a:cubicBezTo>
                      <a:pt x="0" y="10085"/>
                      <a:pt x="0" y="14046"/>
                      <a:pt x="0" y="16567"/>
                    </a:cubicBezTo>
                    <a:close/>
                  </a:path>
                </a:pathLst>
              </a:custGeom>
              <a:solidFill>
                <a:schemeClr val="accent2"/>
              </a:solidFill>
              <a:ln w="0" cap="flat">
                <a:noFill/>
                <a:prstDash val="solid"/>
                <a:miter/>
              </a:ln>
            </p:spPr>
            <p:txBody>
              <a:bodyPr rtlCol="0" anchor="ctr"/>
              <a:lstStyle/>
              <a:p>
                <a:endParaRPr lang="en-US" sz="744"/>
              </a:p>
            </p:txBody>
          </p:sp>
          <p:sp>
            <p:nvSpPr>
              <p:cNvPr id="3340" name="Freeform: Shape 3339">
                <a:extLst>
                  <a:ext uri="{FF2B5EF4-FFF2-40B4-BE49-F238E27FC236}">
                    <a16:creationId xmlns:a16="http://schemas.microsoft.com/office/drawing/2014/main" id="{17BD0E76-5508-17BD-02BD-115DDA5D2EB2}"/>
                  </a:ext>
                </a:extLst>
              </p:cNvPr>
              <p:cNvSpPr/>
              <p:nvPr/>
            </p:nvSpPr>
            <p:spPr>
              <a:xfrm>
                <a:off x="8386397" y="4250733"/>
                <a:ext cx="7203" cy="705640"/>
              </a:xfrm>
              <a:custGeom>
                <a:avLst/>
                <a:gdLst>
                  <a:gd name="connsiteX0" fmla="*/ 1080 w 7203"/>
                  <a:gd name="connsiteY0" fmla="*/ 112733 h 705640"/>
                  <a:gd name="connsiteX1" fmla="*/ 3602 w 7203"/>
                  <a:gd name="connsiteY1" fmla="*/ 204574 h 705640"/>
                  <a:gd name="connsiteX2" fmla="*/ 3602 w 7203"/>
                  <a:gd name="connsiteY2" fmla="*/ 179723 h 705640"/>
                  <a:gd name="connsiteX3" fmla="*/ 4322 w 7203"/>
                  <a:gd name="connsiteY3" fmla="*/ 419591 h 705640"/>
                  <a:gd name="connsiteX4" fmla="*/ 1441 w 7203"/>
                  <a:gd name="connsiteY4" fmla="*/ 454887 h 705640"/>
                  <a:gd name="connsiteX5" fmla="*/ 3962 w 7203"/>
                  <a:gd name="connsiteY5" fmla="*/ 578783 h 705640"/>
                  <a:gd name="connsiteX6" fmla="*/ 3962 w 7203"/>
                  <a:gd name="connsiteY6" fmla="*/ 694755 h 705640"/>
                  <a:gd name="connsiteX7" fmla="*/ 6123 w 7203"/>
                  <a:gd name="connsiteY7" fmla="*/ 704480 h 705640"/>
                  <a:gd name="connsiteX8" fmla="*/ 6483 w 7203"/>
                  <a:gd name="connsiteY8" fmla="*/ 699077 h 705640"/>
                  <a:gd name="connsiteX9" fmla="*/ 6123 w 7203"/>
                  <a:gd name="connsiteY9" fmla="*/ 655138 h 705640"/>
                  <a:gd name="connsiteX10" fmla="*/ 6483 w 7203"/>
                  <a:gd name="connsiteY10" fmla="*/ 665582 h 705640"/>
                  <a:gd name="connsiteX11" fmla="*/ 5402 w 7203"/>
                  <a:gd name="connsiteY11" fmla="*/ 527640 h 705640"/>
                  <a:gd name="connsiteX12" fmla="*/ 7203 w 7203"/>
                  <a:gd name="connsiteY12" fmla="*/ 549250 h 705640"/>
                  <a:gd name="connsiteX13" fmla="*/ 4682 w 7203"/>
                  <a:gd name="connsiteY13" fmla="*/ 347919 h 705640"/>
                  <a:gd name="connsiteX14" fmla="*/ 5763 w 7203"/>
                  <a:gd name="connsiteY14" fmla="*/ 279488 h 705640"/>
                  <a:gd name="connsiteX15" fmla="*/ 4682 w 7203"/>
                  <a:gd name="connsiteY15" fmla="*/ 111292 h 705640"/>
                  <a:gd name="connsiteX16" fmla="*/ 2521 w 7203"/>
                  <a:gd name="connsiteY16" fmla="*/ 2 h 705640"/>
                  <a:gd name="connsiteX17" fmla="*/ 3602 w 7203"/>
                  <a:gd name="connsiteY17" fmla="*/ 113093 h 705640"/>
                  <a:gd name="connsiteX18" fmla="*/ 0 w 7203"/>
                  <a:gd name="connsiteY18" fmla="*/ 113093 h 705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203" h="705640">
                    <a:moveTo>
                      <a:pt x="1080" y="112733"/>
                    </a:moveTo>
                    <a:cubicBezTo>
                      <a:pt x="1080" y="172520"/>
                      <a:pt x="3602" y="119936"/>
                      <a:pt x="3602" y="204574"/>
                    </a:cubicBezTo>
                    <a:lnTo>
                      <a:pt x="3602" y="179723"/>
                    </a:lnTo>
                    <a:cubicBezTo>
                      <a:pt x="5042" y="240590"/>
                      <a:pt x="4322" y="347559"/>
                      <a:pt x="4322" y="419591"/>
                    </a:cubicBezTo>
                    <a:cubicBezTo>
                      <a:pt x="3241" y="411308"/>
                      <a:pt x="2881" y="463531"/>
                      <a:pt x="1441" y="454887"/>
                    </a:cubicBezTo>
                    <a:cubicBezTo>
                      <a:pt x="1801" y="504229"/>
                      <a:pt x="2161" y="553212"/>
                      <a:pt x="3962" y="578783"/>
                    </a:cubicBezTo>
                    <a:cubicBezTo>
                      <a:pt x="3241" y="609397"/>
                      <a:pt x="5042" y="655858"/>
                      <a:pt x="3962" y="694755"/>
                    </a:cubicBezTo>
                    <a:cubicBezTo>
                      <a:pt x="4322" y="686472"/>
                      <a:pt x="5402" y="700518"/>
                      <a:pt x="6123" y="704480"/>
                    </a:cubicBezTo>
                    <a:cubicBezTo>
                      <a:pt x="6123" y="706641"/>
                      <a:pt x="6483" y="706281"/>
                      <a:pt x="6483" y="699077"/>
                    </a:cubicBezTo>
                    <a:cubicBezTo>
                      <a:pt x="6483" y="692234"/>
                      <a:pt x="6483" y="678908"/>
                      <a:pt x="6123" y="655138"/>
                    </a:cubicBezTo>
                    <a:cubicBezTo>
                      <a:pt x="6123" y="662701"/>
                      <a:pt x="6123" y="658019"/>
                      <a:pt x="6483" y="665582"/>
                    </a:cubicBezTo>
                    <a:cubicBezTo>
                      <a:pt x="7924" y="604715"/>
                      <a:pt x="5402" y="580224"/>
                      <a:pt x="5402" y="527640"/>
                    </a:cubicBezTo>
                    <a:cubicBezTo>
                      <a:pt x="6483" y="496306"/>
                      <a:pt x="6843" y="579143"/>
                      <a:pt x="7203" y="549250"/>
                    </a:cubicBezTo>
                    <a:cubicBezTo>
                      <a:pt x="6123" y="483700"/>
                      <a:pt x="8284" y="343597"/>
                      <a:pt x="4682" y="347919"/>
                    </a:cubicBezTo>
                    <a:cubicBezTo>
                      <a:pt x="4682" y="300017"/>
                      <a:pt x="5402" y="293534"/>
                      <a:pt x="5763" y="279488"/>
                    </a:cubicBezTo>
                    <a:cubicBezTo>
                      <a:pt x="3962" y="241671"/>
                      <a:pt x="4322" y="171799"/>
                      <a:pt x="4682" y="111292"/>
                    </a:cubicBezTo>
                    <a:cubicBezTo>
                      <a:pt x="4682" y="50785"/>
                      <a:pt x="5042" y="-358"/>
                      <a:pt x="2521" y="2"/>
                    </a:cubicBezTo>
                    <a:cubicBezTo>
                      <a:pt x="2521" y="27734"/>
                      <a:pt x="2521" y="72395"/>
                      <a:pt x="3602" y="113093"/>
                    </a:cubicBezTo>
                    <a:lnTo>
                      <a:pt x="0" y="113093"/>
                    </a:lnTo>
                    <a:close/>
                  </a:path>
                </a:pathLst>
              </a:custGeom>
              <a:solidFill>
                <a:schemeClr val="accent2"/>
              </a:solidFill>
              <a:ln w="0" cap="flat">
                <a:noFill/>
                <a:prstDash val="solid"/>
                <a:miter/>
              </a:ln>
            </p:spPr>
            <p:txBody>
              <a:bodyPr rtlCol="0" anchor="ctr"/>
              <a:lstStyle/>
              <a:p>
                <a:endParaRPr lang="en-US" sz="744"/>
              </a:p>
            </p:txBody>
          </p:sp>
          <p:sp>
            <p:nvSpPr>
              <p:cNvPr id="3341" name="Freeform: Shape 3340">
                <a:extLst>
                  <a:ext uri="{FF2B5EF4-FFF2-40B4-BE49-F238E27FC236}">
                    <a16:creationId xmlns:a16="http://schemas.microsoft.com/office/drawing/2014/main" id="{54FC23D3-5DE3-B64D-74C8-BE5D84F2DC4E}"/>
                  </a:ext>
                </a:extLst>
              </p:cNvPr>
              <p:cNvSpPr/>
              <p:nvPr/>
            </p:nvSpPr>
            <p:spPr>
              <a:xfrm>
                <a:off x="8464912" y="5289083"/>
                <a:ext cx="4321" cy="10804"/>
              </a:xfrm>
              <a:custGeom>
                <a:avLst/>
                <a:gdLst>
                  <a:gd name="connsiteX0" fmla="*/ 4322 w 4321"/>
                  <a:gd name="connsiteY0" fmla="*/ 10805 h 10804"/>
                  <a:gd name="connsiteX1" fmla="*/ 0 w 4321"/>
                  <a:gd name="connsiteY1" fmla="*/ 0 h 10804"/>
                  <a:gd name="connsiteX2" fmla="*/ 4322 w 4321"/>
                  <a:gd name="connsiteY2" fmla="*/ 10805 h 10804"/>
                </a:gdLst>
                <a:ahLst/>
                <a:cxnLst>
                  <a:cxn ang="0">
                    <a:pos x="connsiteX0" y="connsiteY0"/>
                  </a:cxn>
                  <a:cxn ang="0">
                    <a:pos x="connsiteX1" y="connsiteY1"/>
                  </a:cxn>
                  <a:cxn ang="0">
                    <a:pos x="connsiteX2" y="connsiteY2"/>
                  </a:cxn>
                </a:cxnLst>
                <a:rect l="l" t="t" r="r" b="b"/>
                <a:pathLst>
                  <a:path w="4321" h="10804">
                    <a:moveTo>
                      <a:pt x="4322" y="10805"/>
                    </a:moveTo>
                    <a:cubicBezTo>
                      <a:pt x="2881" y="7203"/>
                      <a:pt x="1080" y="2881"/>
                      <a:pt x="0" y="0"/>
                    </a:cubicBezTo>
                    <a:cubicBezTo>
                      <a:pt x="1080" y="3242"/>
                      <a:pt x="2881" y="7203"/>
                      <a:pt x="4322" y="10805"/>
                    </a:cubicBezTo>
                    <a:close/>
                  </a:path>
                </a:pathLst>
              </a:custGeom>
              <a:solidFill>
                <a:schemeClr val="accent2"/>
              </a:solidFill>
              <a:ln w="0" cap="flat">
                <a:noFill/>
                <a:prstDash val="solid"/>
                <a:miter/>
              </a:ln>
            </p:spPr>
            <p:txBody>
              <a:bodyPr rtlCol="0" anchor="ctr"/>
              <a:lstStyle/>
              <a:p>
                <a:endParaRPr lang="en-US" sz="744"/>
              </a:p>
            </p:txBody>
          </p:sp>
          <p:sp>
            <p:nvSpPr>
              <p:cNvPr id="3342" name="Freeform: Shape 3341">
                <a:extLst>
                  <a:ext uri="{FF2B5EF4-FFF2-40B4-BE49-F238E27FC236}">
                    <a16:creationId xmlns:a16="http://schemas.microsoft.com/office/drawing/2014/main" id="{BECC170B-BF47-E886-32D1-30294607BACA}"/>
                  </a:ext>
                </a:extLst>
              </p:cNvPr>
              <p:cNvSpPr/>
              <p:nvPr/>
            </p:nvSpPr>
            <p:spPr>
              <a:xfrm>
                <a:off x="8464192" y="5328353"/>
                <a:ext cx="537362" cy="494130"/>
              </a:xfrm>
              <a:custGeom>
                <a:avLst/>
                <a:gdLst>
                  <a:gd name="connsiteX0" fmla="*/ 537002 w 537362"/>
                  <a:gd name="connsiteY0" fmla="*/ 494130 h 494130"/>
                  <a:gd name="connsiteX1" fmla="*/ 511791 w 537362"/>
                  <a:gd name="connsiteY1" fmla="*/ 488008 h 494130"/>
                  <a:gd name="connsiteX2" fmla="*/ 487300 w 537362"/>
                  <a:gd name="connsiteY2" fmla="*/ 478283 h 494130"/>
                  <a:gd name="connsiteX3" fmla="*/ 464970 w 537362"/>
                  <a:gd name="connsiteY3" fmla="*/ 468199 h 494130"/>
                  <a:gd name="connsiteX4" fmla="*/ 444080 w 537362"/>
                  <a:gd name="connsiteY4" fmla="*/ 458834 h 494130"/>
                  <a:gd name="connsiteX5" fmla="*/ 424992 w 537362"/>
                  <a:gd name="connsiteY5" fmla="*/ 449110 h 494130"/>
                  <a:gd name="connsiteX6" fmla="*/ 406984 w 537362"/>
                  <a:gd name="connsiteY6" fmla="*/ 440106 h 494130"/>
                  <a:gd name="connsiteX7" fmla="*/ 390416 w 537362"/>
                  <a:gd name="connsiteY7" fmla="*/ 430742 h 494130"/>
                  <a:gd name="connsiteX8" fmla="*/ 374569 w 537362"/>
                  <a:gd name="connsiteY8" fmla="*/ 421377 h 494130"/>
                  <a:gd name="connsiteX9" fmla="*/ 366645 w 537362"/>
                  <a:gd name="connsiteY9" fmla="*/ 416695 h 494130"/>
                  <a:gd name="connsiteX10" fmla="*/ 359082 w 537362"/>
                  <a:gd name="connsiteY10" fmla="*/ 412013 h 494130"/>
                  <a:gd name="connsiteX11" fmla="*/ 329189 w 537362"/>
                  <a:gd name="connsiteY11" fmla="*/ 392564 h 494130"/>
                  <a:gd name="connsiteX12" fmla="*/ 299295 w 537362"/>
                  <a:gd name="connsiteY12" fmla="*/ 371315 h 494130"/>
                  <a:gd name="connsiteX13" fmla="*/ 291371 w 537362"/>
                  <a:gd name="connsiteY13" fmla="*/ 365912 h 494130"/>
                  <a:gd name="connsiteX14" fmla="*/ 283808 w 537362"/>
                  <a:gd name="connsiteY14" fmla="*/ 359790 h 494130"/>
                  <a:gd name="connsiteX15" fmla="*/ 267961 w 537362"/>
                  <a:gd name="connsiteY15" fmla="*/ 347184 h 494130"/>
                  <a:gd name="connsiteX16" fmla="*/ 233745 w 537362"/>
                  <a:gd name="connsiteY16" fmla="*/ 318371 h 494130"/>
                  <a:gd name="connsiteX17" fmla="*/ 244550 w 537362"/>
                  <a:gd name="connsiteY17" fmla="*/ 326655 h 494130"/>
                  <a:gd name="connsiteX18" fmla="*/ 231224 w 537362"/>
                  <a:gd name="connsiteY18" fmla="*/ 315490 h 494130"/>
                  <a:gd name="connsiteX19" fmla="*/ 217538 w 537362"/>
                  <a:gd name="connsiteY19" fmla="*/ 303244 h 494130"/>
                  <a:gd name="connsiteX20" fmla="*/ 189806 w 537362"/>
                  <a:gd name="connsiteY20" fmla="*/ 276592 h 494130"/>
                  <a:gd name="connsiteX21" fmla="*/ 162073 w 537362"/>
                  <a:gd name="connsiteY21" fmla="*/ 247779 h 494130"/>
                  <a:gd name="connsiteX22" fmla="*/ 135781 w 537362"/>
                  <a:gd name="connsiteY22" fmla="*/ 217526 h 494130"/>
                  <a:gd name="connsiteX23" fmla="*/ 55465 w 537362"/>
                  <a:gd name="connsiteY23" fmla="*/ 108036 h 494130"/>
                  <a:gd name="connsiteX24" fmla="*/ 41419 w 537362"/>
                  <a:gd name="connsiteY24" fmla="*/ 83905 h 494130"/>
                  <a:gd name="connsiteX25" fmla="*/ 33495 w 537362"/>
                  <a:gd name="connsiteY25" fmla="*/ 69859 h 494130"/>
                  <a:gd name="connsiteX26" fmla="*/ 29533 w 537362"/>
                  <a:gd name="connsiteY26" fmla="*/ 63016 h 494130"/>
                  <a:gd name="connsiteX27" fmla="*/ 26292 w 537362"/>
                  <a:gd name="connsiteY27" fmla="*/ 56533 h 494130"/>
                  <a:gd name="connsiteX28" fmla="*/ 20169 w 537362"/>
                  <a:gd name="connsiteY28" fmla="*/ 41406 h 494130"/>
                  <a:gd name="connsiteX29" fmla="*/ 9724 w 537362"/>
                  <a:gd name="connsiteY29" fmla="*/ 21957 h 494130"/>
                  <a:gd name="connsiteX30" fmla="*/ 0 w 537362"/>
                  <a:gd name="connsiteY30" fmla="*/ 347 h 494130"/>
                  <a:gd name="connsiteX31" fmla="*/ 7563 w 537362"/>
                  <a:gd name="connsiteY31" fmla="*/ 15114 h 494130"/>
                  <a:gd name="connsiteX32" fmla="*/ 10445 w 537362"/>
                  <a:gd name="connsiteY32" fmla="*/ 21597 h 494130"/>
                  <a:gd name="connsiteX33" fmla="*/ 13326 w 537362"/>
                  <a:gd name="connsiteY33" fmla="*/ 27360 h 494130"/>
                  <a:gd name="connsiteX34" fmla="*/ 16928 w 537362"/>
                  <a:gd name="connsiteY34" fmla="*/ 33122 h 494130"/>
                  <a:gd name="connsiteX35" fmla="*/ 10805 w 537362"/>
                  <a:gd name="connsiteY35" fmla="*/ 20517 h 494130"/>
                  <a:gd name="connsiteX36" fmla="*/ 7924 w 537362"/>
                  <a:gd name="connsiteY36" fmla="*/ 14754 h 494130"/>
                  <a:gd name="connsiteX37" fmla="*/ 14046 w 537362"/>
                  <a:gd name="connsiteY37" fmla="*/ 22317 h 494130"/>
                  <a:gd name="connsiteX38" fmla="*/ 22690 w 537362"/>
                  <a:gd name="connsiteY38" fmla="*/ 36724 h 494130"/>
                  <a:gd name="connsiteX39" fmla="*/ 32054 w 537362"/>
                  <a:gd name="connsiteY39" fmla="*/ 54372 h 494130"/>
                  <a:gd name="connsiteX40" fmla="*/ 35296 w 537362"/>
                  <a:gd name="connsiteY40" fmla="*/ 60135 h 494130"/>
                  <a:gd name="connsiteX41" fmla="*/ 38898 w 537362"/>
                  <a:gd name="connsiteY41" fmla="*/ 66617 h 494130"/>
                  <a:gd name="connsiteX42" fmla="*/ 47541 w 537362"/>
                  <a:gd name="connsiteY42" fmla="*/ 81384 h 494130"/>
                  <a:gd name="connsiteX43" fmla="*/ 37457 w 537362"/>
                  <a:gd name="connsiteY43" fmla="*/ 67338 h 494130"/>
                  <a:gd name="connsiteX44" fmla="*/ 33855 w 537362"/>
                  <a:gd name="connsiteY44" fmla="*/ 61215 h 494130"/>
                  <a:gd name="connsiteX45" fmla="*/ 30614 w 537362"/>
                  <a:gd name="connsiteY45" fmla="*/ 55092 h 494130"/>
                  <a:gd name="connsiteX46" fmla="*/ 25211 w 537362"/>
                  <a:gd name="connsiteY46" fmla="*/ 44648 h 494130"/>
                  <a:gd name="connsiteX47" fmla="*/ 22690 w 537362"/>
                  <a:gd name="connsiteY47" fmla="*/ 42486 h 494130"/>
                  <a:gd name="connsiteX48" fmla="*/ 36016 w 537362"/>
                  <a:gd name="connsiteY48" fmla="*/ 66257 h 494130"/>
                  <a:gd name="connsiteX49" fmla="*/ 39258 w 537362"/>
                  <a:gd name="connsiteY49" fmla="*/ 69859 h 494130"/>
                  <a:gd name="connsiteX50" fmla="*/ 56906 w 537362"/>
                  <a:gd name="connsiteY50" fmla="*/ 101193 h 494130"/>
                  <a:gd name="connsiteX51" fmla="*/ 57626 w 537362"/>
                  <a:gd name="connsiteY51" fmla="*/ 104074 h 494130"/>
                  <a:gd name="connsiteX52" fmla="*/ 81397 w 537362"/>
                  <a:gd name="connsiteY52" fmla="*/ 140091 h 494130"/>
                  <a:gd name="connsiteX53" fmla="*/ 96884 w 537362"/>
                  <a:gd name="connsiteY53" fmla="*/ 161700 h 494130"/>
                  <a:gd name="connsiteX54" fmla="*/ 109850 w 537362"/>
                  <a:gd name="connsiteY54" fmla="*/ 178628 h 494130"/>
                  <a:gd name="connsiteX55" fmla="*/ 130739 w 537362"/>
                  <a:gd name="connsiteY55" fmla="*/ 206721 h 494130"/>
                  <a:gd name="connsiteX56" fmla="*/ 127137 w 537362"/>
                  <a:gd name="connsiteY56" fmla="*/ 203479 h 494130"/>
                  <a:gd name="connsiteX57" fmla="*/ 138663 w 537362"/>
                  <a:gd name="connsiteY57" fmla="*/ 218246 h 494130"/>
                  <a:gd name="connsiteX58" fmla="*/ 160993 w 537362"/>
                  <a:gd name="connsiteY58" fmla="*/ 239495 h 494130"/>
                  <a:gd name="connsiteX59" fmla="*/ 191246 w 537362"/>
                  <a:gd name="connsiteY59" fmla="*/ 271910 h 494130"/>
                  <a:gd name="connsiteX60" fmla="*/ 222941 w 537362"/>
                  <a:gd name="connsiteY60" fmla="*/ 302884 h 494130"/>
                  <a:gd name="connsiteX61" fmla="*/ 268321 w 537362"/>
                  <a:gd name="connsiteY61" fmla="*/ 337820 h 494130"/>
                  <a:gd name="connsiteX62" fmla="*/ 275164 w 537362"/>
                  <a:gd name="connsiteY62" fmla="*/ 340701 h 494130"/>
                  <a:gd name="connsiteX63" fmla="*/ 292452 w 537362"/>
                  <a:gd name="connsiteY63" fmla="*/ 353307 h 494130"/>
                  <a:gd name="connsiteX64" fmla="*/ 299295 w 537362"/>
                  <a:gd name="connsiteY64" fmla="*/ 358349 h 494130"/>
                  <a:gd name="connsiteX65" fmla="*/ 307219 w 537362"/>
                  <a:gd name="connsiteY65" fmla="*/ 363751 h 494130"/>
                  <a:gd name="connsiteX66" fmla="*/ 327028 w 537362"/>
                  <a:gd name="connsiteY66" fmla="*/ 377438 h 494130"/>
                  <a:gd name="connsiteX67" fmla="*/ 325587 w 537362"/>
                  <a:gd name="connsiteY67" fmla="*/ 378158 h 494130"/>
                  <a:gd name="connsiteX68" fmla="*/ 342875 w 537362"/>
                  <a:gd name="connsiteY68" fmla="*/ 391484 h 494130"/>
                  <a:gd name="connsiteX69" fmla="*/ 357281 w 537362"/>
                  <a:gd name="connsiteY69" fmla="*/ 401569 h 494130"/>
                  <a:gd name="connsiteX70" fmla="*/ 365565 w 537362"/>
                  <a:gd name="connsiteY70" fmla="*/ 407331 h 494130"/>
                  <a:gd name="connsiteX71" fmla="*/ 374569 w 537362"/>
                  <a:gd name="connsiteY71" fmla="*/ 413094 h 494130"/>
                  <a:gd name="connsiteX72" fmla="*/ 394378 w 537362"/>
                  <a:gd name="connsiteY72" fmla="*/ 424979 h 494130"/>
                  <a:gd name="connsiteX73" fmla="*/ 415988 w 537362"/>
                  <a:gd name="connsiteY73" fmla="*/ 437225 h 494130"/>
                  <a:gd name="connsiteX74" fmla="*/ 408784 w 537362"/>
                  <a:gd name="connsiteY74" fmla="*/ 433623 h 494130"/>
                  <a:gd name="connsiteX75" fmla="*/ 401221 w 537362"/>
                  <a:gd name="connsiteY75" fmla="*/ 429301 h 494130"/>
                  <a:gd name="connsiteX76" fmla="*/ 384293 w 537362"/>
                  <a:gd name="connsiteY76" fmla="*/ 419937 h 494130"/>
                  <a:gd name="connsiteX77" fmla="*/ 365925 w 537362"/>
                  <a:gd name="connsiteY77" fmla="*/ 409492 h 494130"/>
                  <a:gd name="connsiteX78" fmla="*/ 346837 w 537362"/>
                  <a:gd name="connsiteY78" fmla="*/ 397607 h 494130"/>
                  <a:gd name="connsiteX79" fmla="*/ 337112 w 537362"/>
                  <a:gd name="connsiteY79" fmla="*/ 391484 h 494130"/>
                  <a:gd name="connsiteX80" fmla="*/ 327388 w 537362"/>
                  <a:gd name="connsiteY80" fmla="*/ 385001 h 494130"/>
                  <a:gd name="connsiteX81" fmla="*/ 308659 w 537362"/>
                  <a:gd name="connsiteY81" fmla="*/ 371675 h 494130"/>
                  <a:gd name="connsiteX82" fmla="*/ 274444 w 537362"/>
                  <a:gd name="connsiteY82" fmla="*/ 345743 h 494130"/>
                  <a:gd name="connsiteX83" fmla="*/ 258957 w 537362"/>
                  <a:gd name="connsiteY83" fmla="*/ 335299 h 494130"/>
                  <a:gd name="connsiteX84" fmla="*/ 227623 w 537362"/>
                  <a:gd name="connsiteY84" fmla="*/ 308647 h 494130"/>
                  <a:gd name="connsiteX85" fmla="*/ 223661 w 537362"/>
                  <a:gd name="connsiteY85" fmla="*/ 306846 h 494130"/>
                  <a:gd name="connsiteX86" fmla="*/ 248152 w 537362"/>
                  <a:gd name="connsiteY86" fmla="*/ 327015 h 494130"/>
                  <a:gd name="connsiteX87" fmla="*/ 262198 w 537362"/>
                  <a:gd name="connsiteY87" fmla="*/ 338540 h 494130"/>
                  <a:gd name="connsiteX88" fmla="*/ 277325 w 537362"/>
                  <a:gd name="connsiteY88" fmla="*/ 350065 h 494130"/>
                  <a:gd name="connsiteX89" fmla="*/ 292812 w 537362"/>
                  <a:gd name="connsiteY89" fmla="*/ 362311 h 494130"/>
                  <a:gd name="connsiteX90" fmla="*/ 308659 w 537362"/>
                  <a:gd name="connsiteY90" fmla="*/ 373836 h 494130"/>
                  <a:gd name="connsiteX91" fmla="*/ 339633 w 537362"/>
                  <a:gd name="connsiteY91" fmla="*/ 395446 h 494130"/>
                  <a:gd name="connsiteX92" fmla="*/ 326307 w 537362"/>
                  <a:gd name="connsiteY92" fmla="*/ 387162 h 494130"/>
                  <a:gd name="connsiteX93" fmla="*/ 341794 w 537362"/>
                  <a:gd name="connsiteY93" fmla="*/ 397247 h 494130"/>
                  <a:gd name="connsiteX94" fmla="*/ 356921 w 537362"/>
                  <a:gd name="connsiteY94" fmla="*/ 406611 h 494130"/>
                  <a:gd name="connsiteX95" fmla="*/ 388255 w 537362"/>
                  <a:gd name="connsiteY95" fmla="*/ 424259 h 494130"/>
                  <a:gd name="connsiteX96" fmla="*/ 404823 w 537362"/>
                  <a:gd name="connsiteY96" fmla="*/ 433263 h 494130"/>
                  <a:gd name="connsiteX97" fmla="*/ 423191 w 537362"/>
                  <a:gd name="connsiteY97" fmla="*/ 442627 h 494130"/>
                  <a:gd name="connsiteX98" fmla="*/ 443000 w 537362"/>
                  <a:gd name="connsiteY98" fmla="*/ 452712 h 494130"/>
                  <a:gd name="connsiteX99" fmla="*/ 453805 w 537362"/>
                  <a:gd name="connsiteY99" fmla="*/ 458114 h 494130"/>
                  <a:gd name="connsiteX100" fmla="*/ 465330 w 537362"/>
                  <a:gd name="connsiteY100" fmla="*/ 463517 h 494130"/>
                  <a:gd name="connsiteX101" fmla="*/ 485139 w 537362"/>
                  <a:gd name="connsiteY101" fmla="*/ 473961 h 494130"/>
                  <a:gd name="connsiteX102" fmla="*/ 521515 w 537362"/>
                  <a:gd name="connsiteY102" fmla="*/ 488008 h 494130"/>
                  <a:gd name="connsiteX103" fmla="*/ 537362 w 537362"/>
                  <a:gd name="connsiteY103" fmla="*/ 494130 h 494130"/>
                  <a:gd name="connsiteX104" fmla="*/ 466410 w 537362"/>
                  <a:gd name="connsiteY104" fmla="*/ 466038 h 494130"/>
                  <a:gd name="connsiteX105" fmla="*/ 445161 w 537362"/>
                  <a:gd name="connsiteY105" fmla="*/ 456313 h 494130"/>
                  <a:gd name="connsiteX106" fmla="*/ 424632 w 537362"/>
                  <a:gd name="connsiteY106" fmla="*/ 445508 h 494130"/>
                  <a:gd name="connsiteX107" fmla="*/ 443000 w 537362"/>
                  <a:gd name="connsiteY107" fmla="*/ 455233 h 494130"/>
                  <a:gd name="connsiteX108" fmla="*/ 466771 w 537362"/>
                  <a:gd name="connsiteY108" fmla="*/ 466038 h 494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Lst>
                <a:rect l="l" t="t" r="r" b="b"/>
                <a:pathLst>
                  <a:path w="537362" h="494130">
                    <a:moveTo>
                      <a:pt x="537002" y="494130"/>
                    </a:moveTo>
                    <a:cubicBezTo>
                      <a:pt x="528358" y="492690"/>
                      <a:pt x="520075" y="490168"/>
                      <a:pt x="511791" y="488008"/>
                    </a:cubicBezTo>
                    <a:cubicBezTo>
                      <a:pt x="503147" y="484766"/>
                      <a:pt x="495223" y="481525"/>
                      <a:pt x="487300" y="478283"/>
                    </a:cubicBezTo>
                    <a:cubicBezTo>
                      <a:pt x="479376" y="475042"/>
                      <a:pt x="472173" y="471440"/>
                      <a:pt x="464970" y="468199"/>
                    </a:cubicBezTo>
                    <a:cubicBezTo>
                      <a:pt x="457767" y="464957"/>
                      <a:pt x="450923" y="461716"/>
                      <a:pt x="444080" y="458834"/>
                    </a:cubicBezTo>
                    <a:cubicBezTo>
                      <a:pt x="437597" y="455593"/>
                      <a:pt x="431115" y="452351"/>
                      <a:pt x="424992" y="449110"/>
                    </a:cubicBezTo>
                    <a:cubicBezTo>
                      <a:pt x="418869" y="445868"/>
                      <a:pt x="412746" y="442987"/>
                      <a:pt x="406984" y="440106"/>
                    </a:cubicBezTo>
                    <a:cubicBezTo>
                      <a:pt x="401221" y="437225"/>
                      <a:pt x="395819" y="433623"/>
                      <a:pt x="390416" y="430742"/>
                    </a:cubicBezTo>
                    <a:cubicBezTo>
                      <a:pt x="385014" y="427500"/>
                      <a:pt x="379611" y="424619"/>
                      <a:pt x="374569" y="421377"/>
                    </a:cubicBezTo>
                    <a:cubicBezTo>
                      <a:pt x="372048" y="419937"/>
                      <a:pt x="369167" y="418496"/>
                      <a:pt x="366645" y="416695"/>
                    </a:cubicBezTo>
                    <a:cubicBezTo>
                      <a:pt x="364124" y="415255"/>
                      <a:pt x="361603" y="413454"/>
                      <a:pt x="359082" y="412013"/>
                    </a:cubicBezTo>
                    <a:cubicBezTo>
                      <a:pt x="348997" y="405530"/>
                      <a:pt x="339273" y="399047"/>
                      <a:pt x="329189" y="392564"/>
                    </a:cubicBezTo>
                    <a:cubicBezTo>
                      <a:pt x="319464" y="385721"/>
                      <a:pt x="309740" y="378518"/>
                      <a:pt x="299295" y="371315"/>
                    </a:cubicBezTo>
                    <a:cubicBezTo>
                      <a:pt x="296774" y="369514"/>
                      <a:pt x="294253" y="367713"/>
                      <a:pt x="291371" y="365912"/>
                    </a:cubicBezTo>
                    <a:cubicBezTo>
                      <a:pt x="288850" y="363751"/>
                      <a:pt x="286329" y="361951"/>
                      <a:pt x="283808" y="359790"/>
                    </a:cubicBezTo>
                    <a:cubicBezTo>
                      <a:pt x="278766" y="355828"/>
                      <a:pt x="273363" y="351506"/>
                      <a:pt x="267961" y="347184"/>
                    </a:cubicBezTo>
                    <a:cubicBezTo>
                      <a:pt x="256796" y="338900"/>
                      <a:pt x="245631" y="328816"/>
                      <a:pt x="233745" y="318371"/>
                    </a:cubicBezTo>
                    <a:cubicBezTo>
                      <a:pt x="226542" y="311528"/>
                      <a:pt x="238428" y="321612"/>
                      <a:pt x="244550" y="326655"/>
                    </a:cubicBezTo>
                    <a:cubicBezTo>
                      <a:pt x="240228" y="323053"/>
                      <a:pt x="235906" y="319091"/>
                      <a:pt x="231224" y="315490"/>
                    </a:cubicBezTo>
                    <a:cubicBezTo>
                      <a:pt x="226542" y="311528"/>
                      <a:pt x="222220" y="307566"/>
                      <a:pt x="217538" y="303244"/>
                    </a:cubicBezTo>
                    <a:cubicBezTo>
                      <a:pt x="208534" y="294600"/>
                      <a:pt x="199170" y="285596"/>
                      <a:pt x="189806" y="276592"/>
                    </a:cubicBezTo>
                    <a:cubicBezTo>
                      <a:pt x="180802" y="267228"/>
                      <a:pt x="171437" y="257504"/>
                      <a:pt x="162073" y="247779"/>
                    </a:cubicBezTo>
                    <a:cubicBezTo>
                      <a:pt x="153069" y="238055"/>
                      <a:pt x="144425" y="227610"/>
                      <a:pt x="135781" y="217526"/>
                    </a:cubicBezTo>
                    <a:cubicBezTo>
                      <a:pt x="101566" y="176827"/>
                      <a:pt x="73113" y="135769"/>
                      <a:pt x="55465" y="108036"/>
                    </a:cubicBezTo>
                    <a:cubicBezTo>
                      <a:pt x="51503" y="102274"/>
                      <a:pt x="46821" y="93269"/>
                      <a:pt x="41419" y="83905"/>
                    </a:cubicBezTo>
                    <a:cubicBezTo>
                      <a:pt x="38898" y="79223"/>
                      <a:pt x="36016" y="74541"/>
                      <a:pt x="33495" y="69859"/>
                    </a:cubicBezTo>
                    <a:cubicBezTo>
                      <a:pt x="32054" y="67698"/>
                      <a:pt x="30974" y="65177"/>
                      <a:pt x="29533" y="63016"/>
                    </a:cubicBezTo>
                    <a:cubicBezTo>
                      <a:pt x="28453" y="60855"/>
                      <a:pt x="27372" y="58694"/>
                      <a:pt x="26292" y="56533"/>
                    </a:cubicBezTo>
                    <a:cubicBezTo>
                      <a:pt x="18008" y="39605"/>
                      <a:pt x="13326" y="29160"/>
                      <a:pt x="20169" y="41406"/>
                    </a:cubicBezTo>
                    <a:cubicBezTo>
                      <a:pt x="16928" y="35283"/>
                      <a:pt x="13326" y="28800"/>
                      <a:pt x="9724" y="21957"/>
                    </a:cubicBezTo>
                    <a:cubicBezTo>
                      <a:pt x="6483" y="15114"/>
                      <a:pt x="3241" y="7551"/>
                      <a:pt x="0" y="347"/>
                    </a:cubicBezTo>
                    <a:cubicBezTo>
                      <a:pt x="0" y="-1813"/>
                      <a:pt x="3602" y="6470"/>
                      <a:pt x="7563" y="15114"/>
                    </a:cubicBezTo>
                    <a:cubicBezTo>
                      <a:pt x="8644" y="17275"/>
                      <a:pt x="9724" y="19436"/>
                      <a:pt x="10445" y="21597"/>
                    </a:cubicBezTo>
                    <a:cubicBezTo>
                      <a:pt x="11525" y="23758"/>
                      <a:pt x="12606" y="25559"/>
                      <a:pt x="13326" y="27360"/>
                    </a:cubicBezTo>
                    <a:cubicBezTo>
                      <a:pt x="15127" y="30601"/>
                      <a:pt x="16567" y="33122"/>
                      <a:pt x="16928" y="33122"/>
                    </a:cubicBezTo>
                    <a:cubicBezTo>
                      <a:pt x="14046" y="27360"/>
                      <a:pt x="12246" y="23398"/>
                      <a:pt x="10805" y="20517"/>
                    </a:cubicBezTo>
                    <a:cubicBezTo>
                      <a:pt x="9364" y="17635"/>
                      <a:pt x="8644" y="15835"/>
                      <a:pt x="7924" y="14754"/>
                    </a:cubicBezTo>
                    <a:cubicBezTo>
                      <a:pt x="12966" y="24118"/>
                      <a:pt x="11165" y="18716"/>
                      <a:pt x="14046" y="22317"/>
                    </a:cubicBezTo>
                    <a:cubicBezTo>
                      <a:pt x="15487" y="24118"/>
                      <a:pt x="17648" y="27720"/>
                      <a:pt x="22690" y="36724"/>
                    </a:cubicBezTo>
                    <a:cubicBezTo>
                      <a:pt x="25211" y="41046"/>
                      <a:pt x="28093" y="46808"/>
                      <a:pt x="32054" y="54372"/>
                    </a:cubicBezTo>
                    <a:cubicBezTo>
                      <a:pt x="33135" y="56173"/>
                      <a:pt x="34215" y="58334"/>
                      <a:pt x="35296" y="60135"/>
                    </a:cubicBezTo>
                    <a:cubicBezTo>
                      <a:pt x="36376" y="62295"/>
                      <a:pt x="37817" y="64096"/>
                      <a:pt x="38898" y="66617"/>
                    </a:cubicBezTo>
                    <a:cubicBezTo>
                      <a:pt x="41419" y="70939"/>
                      <a:pt x="44300" y="75982"/>
                      <a:pt x="47541" y="81384"/>
                    </a:cubicBezTo>
                    <a:cubicBezTo>
                      <a:pt x="55825" y="98672"/>
                      <a:pt x="47541" y="83905"/>
                      <a:pt x="37457" y="67338"/>
                    </a:cubicBezTo>
                    <a:cubicBezTo>
                      <a:pt x="36376" y="65177"/>
                      <a:pt x="34936" y="63016"/>
                      <a:pt x="33855" y="61215"/>
                    </a:cubicBezTo>
                    <a:cubicBezTo>
                      <a:pt x="32775" y="59054"/>
                      <a:pt x="31694" y="56893"/>
                      <a:pt x="30614" y="55092"/>
                    </a:cubicBezTo>
                    <a:cubicBezTo>
                      <a:pt x="28453" y="51130"/>
                      <a:pt x="26652" y="47529"/>
                      <a:pt x="25211" y="44648"/>
                    </a:cubicBezTo>
                    <a:cubicBezTo>
                      <a:pt x="21970" y="39245"/>
                      <a:pt x="20529" y="37084"/>
                      <a:pt x="22690" y="42486"/>
                    </a:cubicBezTo>
                    <a:cubicBezTo>
                      <a:pt x="30254" y="57253"/>
                      <a:pt x="33855" y="63376"/>
                      <a:pt x="36016" y="66257"/>
                    </a:cubicBezTo>
                    <a:cubicBezTo>
                      <a:pt x="38177" y="69139"/>
                      <a:pt x="38177" y="68778"/>
                      <a:pt x="39258" y="69859"/>
                    </a:cubicBezTo>
                    <a:cubicBezTo>
                      <a:pt x="49702" y="87867"/>
                      <a:pt x="54745" y="96871"/>
                      <a:pt x="56906" y="101193"/>
                    </a:cubicBezTo>
                    <a:cubicBezTo>
                      <a:pt x="59067" y="105155"/>
                      <a:pt x="58346" y="104795"/>
                      <a:pt x="57626" y="104074"/>
                    </a:cubicBezTo>
                    <a:cubicBezTo>
                      <a:pt x="62308" y="110557"/>
                      <a:pt x="71672" y="125324"/>
                      <a:pt x="81397" y="140091"/>
                    </a:cubicBezTo>
                    <a:cubicBezTo>
                      <a:pt x="86799" y="147294"/>
                      <a:pt x="91841" y="154857"/>
                      <a:pt x="96884" y="161700"/>
                    </a:cubicBezTo>
                    <a:cubicBezTo>
                      <a:pt x="101926" y="168543"/>
                      <a:pt x="106248" y="174666"/>
                      <a:pt x="109850" y="178628"/>
                    </a:cubicBezTo>
                    <a:cubicBezTo>
                      <a:pt x="135061" y="210682"/>
                      <a:pt x="133980" y="209962"/>
                      <a:pt x="130739" y="206721"/>
                    </a:cubicBezTo>
                    <a:cubicBezTo>
                      <a:pt x="128938" y="204920"/>
                      <a:pt x="126777" y="202759"/>
                      <a:pt x="127137" y="203479"/>
                    </a:cubicBezTo>
                    <a:cubicBezTo>
                      <a:pt x="127137" y="204200"/>
                      <a:pt x="130019" y="208161"/>
                      <a:pt x="138663" y="218246"/>
                    </a:cubicBezTo>
                    <a:lnTo>
                      <a:pt x="160993" y="239495"/>
                    </a:lnTo>
                    <a:cubicBezTo>
                      <a:pt x="170717" y="250660"/>
                      <a:pt x="181162" y="261105"/>
                      <a:pt x="191246" y="271910"/>
                    </a:cubicBezTo>
                    <a:cubicBezTo>
                      <a:pt x="201691" y="282355"/>
                      <a:pt x="212496" y="292439"/>
                      <a:pt x="222941" y="302884"/>
                    </a:cubicBezTo>
                    <a:cubicBezTo>
                      <a:pt x="271202" y="345023"/>
                      <a:pt x="269402" y="339981"/>
                      <a:pt x="268321" y="337820"/>
                    </a:cubicBezTo>
                    <a:cubicBezTo>
                      <a:pt x="267961" y="336739"/>
                      <a:pt x="267961" y="335659"/>
                      <a:pt x="275164" y="340701"/>
                    </a:cubicBezTo>
                    <a:cubicBezTo>
                      <a:pt x="278766" y="343222"/>
                      <a:pt x="284168" y="347184"/>
                      <a:pt x="292452" y="353307"/>
                    </a:cubicBezTo>
                    <a:cubicBezTo>
                      <a:pt x="294613" y="354747"/>
                      <a:pt x="296774" y="356548"/>
                      <a:pt x="299295" y="358349"/>
                    </a:cubicBezTo>
                    <a:cubicBezTo>
                      <a:pt x="301816" y="360150"/>
                      <a:pt x="304337" y="361951"/>
                      <a:pt x="307219" y="363751"/>
                    </a:cubicBezTo>
                    <a:cubicBezTo>
                      <a:pt x="312981" y="367713"/>
                      <a:pt x="319464" y="372395"/>
                      <a:pt x="327028" y="377438"/>
                    </a:cubicBezTo>
                    <a:cubicBezTo>
                      <a:pt x="323066" y="374916"/>
                      <a:pt x="322706" y="375277"/>
                      <a:pt x="325587" y="378158"/>
                    </a:cubicBezTo>
                    <a:cubicBezTo>
                      <a:pt x="328468" y="380679"/>
                      <a:pt x="334231" y="385721"/>
                      <a:pt x="342875" y="391484"/>
                    </a:cubicBezTo>
                    <a:cubicBezTo>
                      <a:pt x="347197" y="394365"/>
                      <a:pt x="351879" y="397967"/>
                      <a:pt x="357281" y="401569"/>
                    </a:cubicBezTo>
                    <a:cubicBezTo>
                      <a:pt x="359802" y="403369"/>
                      <a:pt x="362684" y="405170"/>
                      <a:pt x="365565" y="407331"/>
                    </a:cubicBezTo>
                    <a:cubicBezTo>
                      <a:pt x="368446" y="409492"/>
                      <a:pt x="371328" y="411293"/>
                      <a:pt x="374569" y="413094"/>
                    </a:cubicBezTo>
                    <a:cubicBezTo>
                      <a:pt x="381052" y="417055"/>
                      <a:pt x="387535" y="421017"/>
                      <a:pt x="394378" y="424979"/>
                    </a:cubicBezTo>
                    <a:cubicBezTo>
                      <a:pt x="401221" y="428941"/>
                      <a:pt x="408424" y="433623"/>
                      <a:pt x="415988" y="437225"/>
                    </a:cubicBezTo>
                    <a:cubicBezTo>
                      <a:pt x="413827" y="436144"/>
                      <a:pt x="411306" y="434704"/>
                      <a:pt x="408784" y="433623"/>
                    </a:cubicBezTo>
                    <a:cubicBezTo>
                      <a:pt x="406263" y="432182"/>
                      <a:pt x="403742" y="430742"/>
                      <a:pt x="401221" y="429301"/>
                    </a:cubicBezTo>
                    <a:cubicBezTo>
                      <a:pt x="395819" y="426420"/>
                      <a:pt x="390416" y="423178"/>
                      <a:pt x="384293" y="419937"/>
                    </a:cubicBezTo>
                    <a:cubicBezTo>
                      <a:pt x="378531" y="416695"/>
                      <a:pt x="372048" y="413454"/>
                      <a:pt x="365925" y="409492"/>
                    </a:cubicBezTo>
                    <a:cubicBezTo>
                      <a:pt x="359802" y="405530"/>
                      <a:pt x="353319" y="401569"/>
                      <a:pt x="346837" y="397607"/>
                    </a:cubicBezTo>
                    <a:cubicBezTo>
                      <a:pt x="343595" y="395446"/>
                      <a:pt x="340354" y="393645"/>
                      <a:pt x="337112" y="391484"/>
                    </a:cubicBezTo>
                    <a:cubicBezTo>
                      <a:pt x="333871" y="389323"/>
                      <a:pt x="330629" y="387522"/>
                      <a:pt x="327388" y="385001"/>
                    </a:cubicBezTo>
                    <a:cubicBezTo>
                      <a:pt x="320905" y="380679"/>
                      <a:pt x="314782" y="375997"/>
                      <a:pt x="308659" y="371675"/>
                    </a:cubicBezTo>
                    <a:cubicBezTo>
                      <a:pt x="296054" y="363031"/>
                      <a:pt x="284889" y="354027"/>
                      <a:pt x="274444" y="345743"/>
                    </a:cubicBezTo>
                    <a:cubicBezTo>
                      <a:pt x="302897" y="369514"/>
                      <a:pt x="282728" y="354027"/>
                      <a:pt x="258957" y="335299"/>
                    </a:cubicBezTo>
                    <a:cubicBezTo>
                      <a:pt x="247432" y="325574"/>
                      <a:pt x="235186" y="315130"/>
                      <a:pt x="227623" y="308647"/>
                    </a:cubicBezTo>
                    <a:cubicBezTo>
                      <a:pt x="220059" y="302164"/>
                      <a:pt x="217178" y="299643"/>
                      <a:pt x="223661" y="306846"/>
                    </a:cubicBezTo>
                    <a:cubicBezTo>
                      <a:pt x="230864" y="312608"/>
                      <a:pt x="239148" y="319452"/>
                      <a:pt x="248152" y="327015"/>
                    </a:cubicBezTo>
                    <a:cubicBezTo>
                      <a:pt x="252834" y="330616"/>
                      <a:pt x="257156" y="334938"/>
                      <a:pt x="262198" y="338540"/>
                    </a:cubicBezTo>
                    <a:cubicBezTo>
                      <a:pt x="267241" y="342502"/>
                      <a:pt x="272283" y="346103"/>
                      <a:pt x="277325" y="350065"/>
                    </a:cubicBezTo>
                    <a:cubicBezTo>
                      <a:pt x="282367" y="354027"/>
                      <a:pt x="287770" y="357989"/>
                      <a:pt x="292812" y="362311"/>
                    </a:cubicBezTo>
                    <a:cubicBezTo>
                      <a:pt x="298215" y="366273"/>
                      <a:pt x="303617" y="369874"/>
                      <a:pt x="308659" y="373836"/>
                    </a:cubicBezTo>
                    <a:cubicBezTo>
                      <a:pt x="319464" y="381400"/>
                      <a:pt x="329549" y="389323"/>
                      <a:pt x="339633" y="395446"/>
                    </a:cubicBezTo>
                    <a:cubicBezTo>
                      <a:pt x="335311" y="392564"/>
                      <a:pt x="330629" y="390043"/>
                      <a:pt x="326307" y="387162"/>
                    </a:cubicBezTo>
                    <a:cubicBezTo>
                      <a:pt x="331350" y="391124"/>
                      <a:pt x="336752" y="394005"/>
                      <a:pt x="341794" y="397247"/>
                    </a:cubicBezTo>
                    <a:cubicBezTo>
                      <a:pt x="346837" y="400488"/>
                      <a:pt x="351879" y="403729"/>
                      <a:pt x="356921" y="406611"/>
                    </a:cubicBezTo>
                    <a:cubicBezTo>
                      <a:pt x="367006" y="413094"/>
                      <a:pt x="377450" y="418496"/>
                      <a:pt x="388255" y="424259"/>
                    </a:cubicBezTo>
                    <a:cubicBezTo>
                      <a:pt x="393658" y="427140"/>
                      <a:pt x="399060" y="430382"/>
                      <a:pt x="404823" y="433263"/>
                    </a:cubicBezTo>
                    <a:cubicBezTo>
                      <a:pt x="410585" y="436504"/>
                      <a:pt x="416708" y="439386"/>
                      <a:pt x="423191" y="442627"/>
                    </a:cubicBezTo>
                    <a:cubicBezTo>
                      <a:pt x="429674" y="445868"/>
                      <a:pt x="436157" y="449110"/>
                      <a:pt x="443000" y="452712"/>
                    </a:cubicBezTo>
                    <a:cubicBezTo>
                      <a:pt x="446601" y="454512"/>
                      <a:pt x="450203" y="456313"/>
                      <a:pt x="453805" y="458114"/>
                    </a:cubicBezTo>
                    <a:cubicBezTo>
                      <a:pt x="457406" y="459915"/>
                      <a:pt x="461368" y="461716"/>
                      <a:pt x="465330" y="463517"/>
                    </a:cubicBezTo>
                    <a:cubicBezTo>
                      <a:pt x="497024" y="477923"/>
                      <a:pt x="490902" y="475762"/>
                      <a:pt x="485139" y="473961"/>
                    </a:cubicBezTo>
                    <a:cubicBezTo>
                      <a:pt x="498825" y="479364"/>
                      <a:pt x="512151" y="484046"/>
                      <a:pt x="521515" y="488008"/>
                    </a:cubicBezTo>
                    <a:cubicBezTo>
                      <a:pt x="531240" y="491969"/>
                      <a:pt x="537362" y="493770"/>
                      <a:pt x="537362" y="494130"/>
                    </a:cubicBezTo>
                    <a:close/>
                    <a:moveTo>
                      <a:pt x="466410" y="466038"/>
                    </a:moveTo>
                    <a:lnTo>
                      <a:pt x="445161" y="456313"/>
                    </a:lnTo>
                    <a:lnTo>
                      <a:pt x="424632" y="445508"/>
                    </a:lnTo>
                    <a:cubicBezTo>
                      <a:pt x="429314" y="448390"/>
                      <a:pt x="435797" y="451631"/>
                      <a:pt x="443000" y="455233"/>
                    </a:cubicBezTo>
                    <a:cubicBezTo>
                      <a:pt x="450203" y="458834"/>
                      <a:pt x="458487" y="462436"/>
                      <a:pt x="466771" y="466038"/>
                    </a:cubicBezTo>
                    <a:close/>
                  </a:path>
                </a:pathLst>
              </a:custGeom>
              <a:solidFill>
                <a:schemeClr val="accent2"/>
              </a:solidFill>
              <a:ln w="0" cap="flat">
                <a:noFill/>
                <a:prstDash val="solid"/>
                <a:miter/>
              </a:ln>
            </p:spPr>
            <p:txBody>
              <a:bodyPr rtlCol="0" anchor="ctr"/>
              <a:lstStyle/>
              <a:p>
                <a:endParaRPr lang="en-US" sz="744"/>
              </a:p>
            </p:txBody>
          </p:sp>
          <p:sp>
            <p:nvSpPr>
              <p:cNvPr id="3343" name="Freeform: Shape 3342">
                <a:extLst>
                  <a:ext uri="{FF2B5EF4-FFF2-40B4-BE49-F238E27FC236}">
                    <a16:creationId xmlns:a16="http://schemas.microsoft.com/office/drawing/2014/main" id="{E27CEA95-F1A7-60E1-B075-C5D3686F0504}"/>
                  </a:ext>
                </a:extLst>
              </p:cNvPr>
              <p:cNvSpPr/>
              <p:nvPr/>
            </p:nvSpPr>
            <p:spPr>
              <a:xfrm>
                <a:off x="11768683" y="3380582"/>
                <a:ext cx="5402" cy="12605"/>
              </a:xfrm>
              <a:custGeom>
                <a:avLst/>
                <a:gdLst>
                  <a:gd name="connsiteX0" fmla="*/ 5402 w 5402"/>
                  <a:gd name="connsiteY0" fmla="*/ 12606 h 12605"/>
                  <a:gd name="connsiteX1" fmla="*/ 0 w 5402"/>
                  <a:gd name="connsiteY1" fmla="*/ 0 h 12605"/>
                  <a:gd name="connsiteX2" fmla="*/ 5402 w 5402"/>
                  <a:gd name="connsiteY2" fmla="*/ 12606 h 12605"/>
                </a:gdLst>
                <a:ahLst/>
                <a:cxnLst>
                  <a:cxn ang="0">
                    <a:pos x="connsiteX0" y="connsiteY0"/>
                  </a:cxn>
                  <a:cxn ang="0">
                    <a:pos x="connsiteX1" y="connsiteY1"/>
                  </a:cxn>
                  <a:cxn ang="0">
                    <a:pos x="connsiteX2" y="connsiteY2"/>
                  </a:cxn>
                </a:cxnLst>
                <a:rect l="l" t="t" r="r" b="b"/>
                <a:pathLst>
                  <a:path w="5402" h="12605">
                    <a:moveTo>
                      <a:pt x="5402" y="12606"/>
                    </a:moveTo>
                    <a:cubicBezTo>
                      <a:pt x="3602" y="8644"/>
                      <a:pt x="1440" y="3962"/>
                      <a:pt x="0" y="0"/>
                    </a:cubicBezTo>
                    <a:cubicBezTo>
                      <a:pt x="1080" y="2881"/>
                      <a:pt x="3241" y="7563"/>
                      <a:pt x="5402" y="12606"/>
                    </a:cubicBezTo>
                    <a:close/>
                  </a:path>
                </a:pathLst>
              </a:custGeom>
              <a:solidFill>
                <a:schemeClr val="accent2"/>
              </a:solidFill>
              <a:ln w="0" cap="flat">
                <a:noFill/>
                <a:prstDash val="solid"/>
                <a:miter/>
              </a:ln>
            </p:spPr>
            <p:txBody>
              <a:bodyPr rtlCol="0" anchor="ctr"/>
              <a:lstStyle/>
              <a:p>
                <a:endParaRPr lang="en-US" sz="744"/>
              </a:p>
            </p:txBody>
          </p:sp>
          <p:sp>
            <p:nvSpPr>
              <p:cNvPr id="3344" name="Freeform: Shape 3343">
                <a:extLst>
                  <a:ext uri="{FF2B5EF4-FFF2-40B4-BE49-F238E27FC236}">
                    <a16:creationId xmlns:a16="http://schemas.microsoft.com/office/drawing/2014/main" id="{FE31AD67-BD25-BEC0-82CD-8D624DF0A98C}"/>
                  </a:ext>
                </a:extLst>
              </p:cNvPr>
              <p:cNvSpPr/>
              <p:nvPr/>
            </p:nvSpPr>
            <p:spPr>
              <a:xfrm>
                <a:off x="10586269" y="6046865"/>
                <a:ext cx="19808" cy="16927"/>
              </a:xfrm>
              <a:custGeom>
                <a:avLst/>
                <a:gdLst>
                  <a:gd name="connsiteX0" fmla="*/ 0 w 19808"/>
                  <a:gd name="connsiteY0" fmla="*/ 0 h 16927"/>
                  <a:gd name="connsiteX1" fmla="*/ 19809 w 19808"/>
                  <a:gd name="connsiteY1" fmla="*/ 16928 h 16927"/>
                  <a:gd name="connsiteX2" fmla="*/ 0 w 19808"/>
                  <a:gd name="connsiteY2" fmla="*/ 0 h 16927"/>
                </a:gdLst>
                <a:ahLst/>
                <a:cxnLst>
                  <a:cxn ang="0">
                    <a:pos x="connsiteX0" y="connsiteY0"/>
                  </a:cxn>
                  <a:cxn ang="0">
                    <a:pos x="connsiteX1" y="connsiteY1"/>
                  </a:cxn>
                  <a:cxn ang="0">
                    <a:pos x="connsiteX2" y="connsiteY2"/>
                  </a:cxn>
                </a:cxnLst>
                <a:rect l="l" t="t" r="r" b="b"/>
                <a:pathLst>
                  <a:path w="19808" h="16927">
                    <a:moveTo>
                      <a:pt x="0" y="0"/>
                    </a:moveTo>
                    <a:cubicBezTo>
                      <a:pt x="6483" y="6123"/>
                      <a:pt x="12966" y="11525"/>
                      <a:pt x="19809" y="16928"/>
                    </a:cubicBezTo>
                    <a:cubicBezTo>
                      <a:pt x="11885" y="10445"/>
                      <a:pt x="5402" y="5042"/>
                      <a:pt x="0" y="0"/>
                    </a:cubicBezTo>
                    <a:close/>
                  </a:path>
                </a:pathLst>
              </a:custGeom>
              <a:solidFill>
                <a:schemeClr val="accent2"/>
              </a:solidFill>
              <a:ln w="0" cap="flat">
                <a:noFill/>
                <a:prstDash val="solid"/>
                <a:miter/>
              </a:ln>
            </p:spPr>
            <p:txBody>
              <a:bodyPr rtlCol="0" anchor="ctr"/>
              <a:lstStyle/>
              <a:p>
                <a:endParaRPr lang="en-US" sz="744"/>
              </a:p>
            </p:txBody>
          </p:sp>
          <p:sp>
            <p:nvSpPr>
              <p:cNvPr id="3345" name="Freeform: Shape 3344">
                <a:extLst>
                  <a:ext uri="{FF2B5EF4-FFF2-40B4-BE49-F238E27FC236}">
                    <a16:creationId xmlns:a16="http://schemas.microsoft.com/office/drawing/2014/main" id="{45C13BEB-B406-3848-5725-AC9804363726}"/>
                  </a:ext>
                </a:extLst>
              </p:cNvPr>
              <p:cNvSpPr/>
              <p:nvPr/>
            </p:nvSpPr>
            <p:spPr>
              <a:xfrm>
                <a:off x="11037913" y="6239552"/>
                <a:ext cx="11525" cy="16207"/>
              </a:xfrm>
              <a:custGeom>
                <a:avLst/>
                <a:gdLst>
                  <a:gd name="connsiteX0" fmla="*/ 11525 w 11525"/>
                  <a:gd name="connsiteY0" fmla="*/ 16207 h 16207"/>
                  <a:gd name="connsiteX1" fmla="*/ 8644 w 11525"/>
                  <a:gd name="connsiteY1" fmla="*/ 8644 h 16207"/>
                  <a:gd name="connsiteX2" fmla="*/ 6123 w 11525"/>
                  <a:gd name="connsiteY2" fmla="*/ 5763 h 16207"/>
                  <a:gd name="connsiteX3" fmla="*/ 4682 w 11525"/>
                  <a:gd name="connsiteY3" fmla="*/ 4322 h 16207"/>
                  <a:gd name="connsiteX4" fmla="*/ 2161 w 11525"/>
                  <a:gd name="connsiteY4" fmla="*/ 2161 h 16207"/>
                  <a:gd name="connsiteX5" fmla="*/ 0 w 11525"/>
                  <a:gd name="connsiteY5" fmla="*/ 0 h 16207"/>
                  <a:gd name="connsiteX6" fmla="*/ 1080 w 11525"/>
                  <a:gd name="connsiteY6" fmla="*/ 1081 h 16207"/>
                  <a:gd name="connsiteX7" fmla="*/ 2521 w 11525"/>
                  <a:gd name="connsiteY7" fmla="*/ 2521 h 16207"/>
                  <a:gd name="connsiteX8" fmla="*/ 4682 w 11525"/>
                  <a:gd name="connsiteY8" fmla="*/ 4322 h 16207"/>
                  <a:gd name="connsiteX9" fmla="*/ 5763 w 11525"/>
                  <a:gd name="connsiteY9" fmla="*/ 5042 h 16207"/>
                  <a:gd name="connsiteX10" fmla="*/ 6483 w 11525"/>
                  <a:gd name="connsiteY10" fmla="*/ 5763 h 16207"/>
                  <a:gd name="connsiteX11" fmla="*/ 9004 w 11525"/>
                  <a:gd name="connsiteY11" fmla="*/ 9004 h 16207"/>
                  <a:gd name="connsiteX12" fmla="*/ 11525 w 11525"/>
                  <a:gd name="connsiteY12" fmla="*/ 15847 h 16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525" h="16207">
                    <a:moveTo>
                      <a:pt x="11525" y="16207"/>
                    </a:moveTo>
                    <a:cubicBezTo>
                      <a:pt x="11525" y="13326"/>
                      <a:pt x="10085" y="10805"/>
                      <a:pt x="8644" y="8644"/>
                    </a:cubicBezTo>
                    <a:cubicBezTo>
                      <a:pt x="7923" y="7563"/>
                      <a:pt x="7203" y="6483"/>
                      <a:pt x="6123" y="5763"/>
                    </a:cubicBezTo>
                    <a:cubicBezTo>
                      <a:pt x="5763" y="5402"/>
                      <a:pt x="5042" y="4682"/>
                      <a:pt x="4682" y="4322"/>
                    </a:cubicBezTo>
                    <a:lnTo>
                      <a:pt x="2161" y="2161"/>
                    </a:lnTo>
                    <a:lnTo>
                      <a:pt x="0" y="0"/>
                    </a:lnTo>
                    <a:lnTo>
                      <a:pt x="1080" y="1081"/>
                    </a:lnTo>
                    <a:cubicBezTo>
                      <a:pt x="1441" y="1441"/>
                      <a:pt x="1801" y="1801"/>
                      <a:pt x="2521" y="2521"/>
                    </a:cubicBezTo>
                    <a:cubicBezTo>
                      <a:pt x="3241" y="3242"/>
                      <a:pt x="3962" y="3962"/>
                      <a:pt x="4682" y="4322"/>
                    </a:cubicBezTo>
                    <a:lnTo>
                      <a:pt x="5763" y="5042"/>
                    </a:lnTo>
                    <a:cubicBezTo>
                      <a:pt x="5763" y="5042"/>
                      <a:pt x="6123" y="5402"/>
                      <a:pt x="6483" y="5763"/>
                    </a:cubicBezTo>
                    <a:cubicBezTo>
                      <a:pt x="7563" y="6843"/>
                      <a:pt x="8284" y="7923"/>
                      <a:pt x="9004" y="9004"/>
                    </a:cubicBezTo>
                    <a:cubicBezTo>
                      <a:pt x="10445" y="11165"/>
                      <a:pt x="11165" y="13686"/>
                      <a:pt x="11525" y="15847"/>
                    </a:cubicBezTo>
                    <a:close/>
                  </a:path>
                </a:pathLst>
              </a:custGeom>
              <a:solidFill>
                <a:schemeClr val="accent2"/>
              </a:solidFill>
              <a:ln w="0" cap="flat">
                <a:noFill/>
                <a:prstDash val="solid"/>
                <a:miter/>
              </a:ln>
            </p:spPr>
            <p:txBody>
              <a:bodyPr rtlCol="0" anchor="ctr"/>
              <a:lstStyle/>
              <a:p>
                <a:endParaRPr lang="en-US" sz="744"/>
              </a:p>
            </p:txBody>
          </p:sp>
          <p:sp>
            <p:nvSpPr>
              <p:cNvPr id="3346" name="Freeform: Shape 3345">
                <a:extLst>
                  <a:ext uri="{FF2B5EF4-FFF2-40B4-BE49-F238E27FC236}">
                    <a16:creationId xmlns:a16="http://schemas.microsoft.com/office/drawing/2014/main" id="{38284654-A5FD-3CED-DA7F-62DE782D3089}"/>
                  </a:ext>
                </a:extLst>
              </p:cNvPr>
              <p:cNvSpPr/>
              <p:nvPr/>
            </p:nvSpPr>
            <p:spPr>
              <a:xfrm>
                <a:off x="11846838" y="3692843"/>
                <a:ext cx="720" cy="7563"/>
              </a:xfrm>
              <a:custGeom>
                <a:avLst/>
                <a:gdLst>
                  <a:gd name="connsiteX0" fmla="*/ 0 w 720"/>
                  <a:gd name="connsiteY0" fmla="*/ 0 h 7563"/>
                  <a:gd name="connsiteX1" fmla="*/ 0 w 720"/>
                  <a:gd name="connsiteY1" fmla="*/ 1441 h 7563"/>
                  <a:gd name="connsiteX2" fmla="*/ 720 w 720"/>
                  <a:gd name="connsiteY2" fmla="*/ 7563 h 7563"/>
                  <a:gd name="connsiteX3" fmla="*/ 0 w 720"/>
                  <a:gd name="connsiteY3" fmla="*/ 360 h 7563"/>
                </a:gdLst>
                <a:ahLst/>
                <a:cxnLst>
                  <a:cxn ang="0">
                    <a:pos x="connsiteX0" y="connsiteY0"/>
                  </a:cxn>
                  <a:cxn ang="0">
                    <a:pos x="connsiteX1" y="connsiteY1"/>
                  </a:cxn>
                  <a:cxn ang="0">
                    <a:pos x="connsiteX2" y="connsiteY2"/>
                  </a:cxn>
                  <a:cxn ang="0">
                    <a:pos x="connsiteX3" y="connsiteY3"/>
                  </a:cxn>
                </a:cxnLst>
                <a:rect l="l" t="t" r="r" b="b"/>
                <a:pathLst>
                  <a:path w="720" h="7563">
                    <a:moveTo>
                      <a:pt x="0" y="0"/>
                    </a:moveTo>
                    <a:lnTo>
                      <a:pt x="0" y="1441"/>
                    </a:lnTo>
                    <a:cubicBezTo>
                      <a:pt x="0" y="3602"/>
                      <a:pt x="360" y="5042"/>
                      <a:pt x="720" y="7563"/>
                    </a:cubicBezTo>
                    <a:lnTo>
                      <a:pt x="0" y="360"/>
                    </a:lnTo>
                    <a:close/>
                  </a:path>
                </a:pathLst>
              </a:custGeom>
              <a:solidFill>
                <a:schemeClr val="accent2"/>
              </a:solidFill>
              <a:ln w="0" cap="flat">
                <a:noFill/>
                <a:prstDash val="solid"/>
                <a:miter/>
              </a:ln>
            </p:spPr>
            <p:txBody>
              <a:bodyPr rtlCol="0" anchor="ctr"/>
              <a:lstStyle/>
              <a:p>
                <a:endParaRPr lang="en-US" sz="744"/>
              </a:p>
            </p:txBody>
          </p:sp>
          <p:sp>
            <p:nvSpPr>
              <p:cNvPr id="3347" name="Freeform: Shape 3346">
                <a:extLst>
                  <a:ext uri="{FF2B5EF4-FFF2-40B4-BE49-F238E27FC236}">
                    <a16:creationId xmlns:a16="http://schemas.microsoft.com/office/drawing/2014/main" id="{D26E4CC3-ABEB-7DF2-69FC-1D4E9A14D238}"/>
                  </a:ext>
                </a:extLst>
              </p:cNvPr>
              <p:cNvSpPr/>
              <p:nvPr/>
            </p:nvSpPr>
            <p:spPr>
              <a:xfrm>
                <a:off x="11596885" y="5548040"/>
                <a:ext cx="15126" cy="14766"/>
              </a:xfrm>
              <a:custGeom>
                <a:avLst/>
                <a:gdLst>
                  <a:gd name="connsiteX0" fmla="*/ 0 w 15126"/>
                  <a:gd name="connsiteY0" fmla="*/ 14767 h 14766"/>
                  <a:gd name="connsiteX1" fmla="*/ 15127 w 15126"/>
                  <a:gd name="connsiteY1" fmla="*/ 0 h 14766"/>
                  <a:gd name="connsiteX2" fmla="*/ 0 w 15126"/>
                  <a:gd name="connsiteY2" fmla="*/ 14767 h 14766"/>
                </a:gdLst>
                <a:ahLst/>
                <a:cxnLst>
                  <a:cxn ang="0">
                    <a:pos x="connsiteX0" y="connsiteY0"/>
                  </a:cxn>
                  <a:cxn ang="0">
                    <a:pos x="connsiteX1" y="connsiteY1"/>
                  </a:cxn>
                  <a:cxn ang="0">
                    <a:pos x="connsiteX2" y="connsiteY2"/>
                  </a:cxn>
                </a:cxnLst>
                <a:rect l="l" t="t" r="r" b="b"/>
                <a:pathLst>
                  <a:path w="15126" h="14766">
                    <a:moveTo>
                      <a:pt x="0" y="14767"/>
                    </a:moveTo>
                    <a:cubicBezTo>
                      <a:pt x="4322" y="10805"/>
                      <a:pt x="8644" y="6123"/>
                      <a:pt x="15127" y="0"/>
                    </a:cubicBezTo>
                    <a:cubicBezTo>
                      <a:pt x="14046" y="720"/>
                      <a:pt x="8644" y="6123"/>
                      <a:pt x="0" y="14767"/>
                    </a:cubicBezTo>
                    <a:close/>
                  </a:path>
                </a:pathLst>
              </a:custGeom>
              <a:solidFill>
                <a:schemeClr val="accent2"/>
              </a:solidFill>
              <a:ln w="0" cap="flat">
                <a:noFill/>
                <a:prstDash val="solid"/>
                <a:miter/>
              </a:ln>
            </p:spPr>
            <p:txBody>
              <a:bodyPr rtlCol="0" anchor="ctr"/>
              <a:lstStyle/>
              <a:p>
                <a:endParaRPr lang="en-US" sz="744"/>
              </a:p>
            </p:txBody>
          </p:sp>
          <p:sp>
            <p:nvSpPr>
              <p:cNvPr id="3348" name="Freeform: Shape 3347">
                <a:extLst>
                  <a:ext uri="{FF2B5EF4-FFF2-40B4-BE49-F238E27FC236}">
                    <a16:creationId xmlns:a16="http://schemas.microsoft.com/office/drawing/2014/main" id="{4D0153FE-3364-0043-6F4E-B6623CD8AF83}"/>
                  </a:ext>
                </a:extLst>
              </p:cNvPr>
              <p:cNvSpPr/>
              <p:nvPr/>
            </p:nvSpPr>
            <p:spPr>
              <a:xfrm>
                <a:off x="11049799" y="6255399"/>
                <a:ext cx="3601" cy="3241"/>
              </a:xfrm>
              <a:custGeom>
                <a:avLst/>
                <a:gdLst>
                  <a:gd name="connsiteX0" fmla="*/ 0 w 3601"/>
                  <a:gd name="connsiteY0" fmla="*/ 3242 h 3241"/>
                  <a:gd name="connsiteX1" fmla="*/ 0 w 3601"/>
                  <a:gd name="connsiteY1" fmla="*/ 2161 h 3241"/>
                  <a:gd name="connsiteX2" fmla="*/ 0 w 3601"/>
                  <a:gd name="connsiteY2" fmla="*/ 0 h 3241"/>
                  <a:gd name="connsiteX3" fmla="*/ 0 w 3601"/>
                  <a:gd name="connsiteY3" fmla="*/ 2881 h 3241"/>
                </a:gdLst>
                <a:ahLst/>
                <a:cxnLst>
                  <a:cxn ang="0">
                    <a:pos x="connsiteX0" y="connsiteY0"/>
                  </a:cxn>
                  <a:cxn ang="0">
                    <a:pos x="connsiteX1" y="connsiteY1"/>
                  </a:cxn>
                  <a:cxn ang="0">
                    <a:pos x="connsiteX2" y="connsiteY2"/>
                  </a:cxn>
                  <a:cxn ang="0">
                    <a:pos x="connsiteX3" y="connsiteY3"/>
                  </a:cxn>
                </a:cxnLst>
                <a:rect l="l" t="t" r="r" b="b"/>
                <a:pathLst>
                  <a:path w="3601" h="3241">
                    <a:moveTo>
                      <a:pt x="0" y="3242"/>
                    </a:moveTo>
                    <a:cubicBezTo>
                      <a:pt x="0" y="2881"/>
                      <a:pt x="0" y="2521"/>
                      <a:pt x="0" y="2161"/>
                    </a:cubicBezTo>
                    <a:cubicBezTo>
                      <a:pt x="0" y="1441"/>
                      <a:pt x="0" y="720"/>
                      <a:pt x="0" y="0"/>
                    </a:cubicBezTo>
                    <a:cubicBezTo>
                      <a:pt x="0" y="1080"/>
                      <a:pt x="0" y="2161"/>
                      <a:pt x="0" y="2881"/>
                    </a:cubicBezTo>
                    <a:close/>
                  </a:path>
                </a:pathLst>
              </a:custGeom>
              <a:solidFill>
                <a:schemeClr val="accent2"/>
              </a:solidFill>
              <a:ln w="0" cap="flat">
                <a:noFill/>
                <a:prstDash val="solid"/>
                <a:miter/>
              </a:ln>
            </p:spPr>
            <p:txBody>
              <a:bodyPr rtlCol="0" anchor="ctr"/>
              <a:lstStyle/>
              <a:p>
                <a:endParaRPr lang="en-US" sz="744"/>
              </a:p>
            </p:txBody>
          </p:sp>
          <p:sp>
            <p:nvSpPr>
              <p:cNvPr id="3349" name="Freeform: Shape 3348">
                <a:extLst>
                  <a:ext uri="{FF2B5EF4-FFF2-40B4-BE49-F238E27FC236}">
                    <a16:creationId xmlns:a16="http://schemas.microsoft.com/office/drawing/2014/main" id="{6ED6A8C4-53B4-7F76-CDC2-C20EAC44B064}"/>
                  </a:ext>
                </a:extLst>
              </p:cNvPr>
              <p:cNvSpPr/>
              <p:nvPr/>
            </p:nvSpPr>
            <p:spPr>
              <a:xfrm>
                <a:off x="10397544" y="5831128"/>
                <a:ext cx="23050" cy="14766"/>
              </a:xfrm>
              <a:custGeom>
                <a:avLst/>
                <a:gdLst>
                  <a:gd name="connsiteX0" fmla="*/ 23050 w 23050"/>
                  <a:gd name="connsiteY0" fmla="*/ 14767 h 14766"/>
                  <a:gd name="connsiteX1" fmla="*/ 14407 w 23050"/>
                  <a:gd name="connsiteY1" fmla="*/ 2521 h 14766"/>
                  <a:gd name="connsiteX2" fmla="*/ 13326 w 23050"/>
                  <a:gd name="connsiteY2" fmla="*/ 1081 h 14766"/>
                  <a:gd name="connsiteX3" fmla="*/ 11886 w 23050"/>
                  <a:gd name="connsiteY3" fmla="*/ 0 h 14766"/>
                  <a:gd name="connsiteX4" fmla="*/ 7924 w 23050"/>
                  <a:gd name="connsiteY4" fmla="*/ 0 h 14766"/>
                  <a:gd name="connsiteX5" fmla="*/ 0 w 23050"/>
                  <a:gd name="connsiteY5" fmla="*/ 0 h 14766"/>
                  <a:gd name="connsiteX6" fmla="*/ 9724 w 23050"/>
                  <a:gd name="connsiteY6" fmla="*/ 0 h 14766"/>
                  <a:gd name="connsiteX7" fmla="*/ 11886 w 23050"/>
                  <a:gd name="connsiteY7" fmla="*/ 0 h 14766"/>
                  <a:gd name="connsiteX8" fmla="*/ 12246 w 23050"/>
                  <a:gd name="connsiteY8" fmla="*/ 0 h 14766"/>
                  <a:gd name="connsiteX9" fmla="*/ 12246 w 23050"/>
                  <a:gd name="connsiteY9" fmla="*/ 0 h 14766"/>
                  <a:gd name="connsiteX10" fmla="*/ 12966 w 23050"/>
                  <a:gd name="connsiteY10" fmla="*/ 1081 h 14766"/>
                  <a:gd name="connsiteX11" fmla="*/ 15127 w 23050"/>
                  <a:gd name="connsiteY11" fmla="*/ 4322 h 14766"/>
                  <a:gd name="connsiteX12" fmla="*/ 22330 w 23050"/>
                  <a:gd name="connsiteY12" fmla="*/ 14767 h 14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050" h="14766">
                    <a:moveTo>
                      <a:pt x="23050" y="14767"/>
                    </a:moveTo>
                    <a:cubicBezTo>
                      <a:pt x="20169" y="10445"/>
                      <a:pt x="17288" y="6483"/>
                      <a:pt x="14407" y="2521"/>
                    </a:cubicBezTo>
                    <a:lnTo>
                      <a:pt x="13326" y="1081"/>
                    </a:lnTo>
                    <a:cubicBezTo>
                      <a:pt x="12966" y="720"/>
                      <a:pt x="12606" y="0"/>
                      <a:pt x="11886" y="0"/>
                    </a:cubicBezTo>
                    <a:cubicBezTo>
                      <a:pt x="10445" y="0"/>
                      <a:pt x="9364" y="0"/>
                      <a:pt x="7924" y="0"/>
                    </a:cubicBezTo>
                    <a:cubicBezTo>
                      <a:pt x="5402" y="0"/>
                      <a:pt x="2521" y="0"/>
                      <a:pt x="0" y="0"/>
                    </a:cubicBezTo>
                    <a:cubicBezTo>
                      <a:pt x="3602" y="0"/>
                      <a:pt x="6843" y="0"/>
                      <a:pt x="9724" y="0"/>
                    </a:cubicBezTo>
                    <a:cubicBezTo>
                      <a:pt x="10445" y="0"/>
                      <a:pt x="11165" y="0"/>
                      <a:pt x="11886" y="0"/>
                    </a:cubicBezTo>
                    <a:cubicBezTo>
                      <a:pt x="11886" y="0"/>
                      <a:pt x="12246" y="0"/>
                      <a:pt x="12246" y="0"/>
                    </a:cubicBezTo>
                    <a:lnTo>
                      <a:pt x="12246" y="0"/>
                    </a:lnTo>
                    <a:cubicBezTo>
                      <a:pt x="12246" y="360"/>
                      <a:pt x="12966" y="1081"/>
                      <a:pt x="12966" y="1081"/>
                    </a:cubicBezTo>
                    <a:cubicBezTo>
                      <a:pt x="13686" y="2161"/>
                      <a:pt x="14407" y="3242"/>
                      <a:pt x="15127" y="4322"/>
                    </a:cubicBezTo>
                    <a:cubicBezTo>
                      <a:pt x="18008" y="8284"/>
                      <a:pt x="20169" y="11525"/>
                      <a:pt x="22330" y="14767"/>
                    </a:cubicBezTo>
                    <a:close/>
                  </a:path>
                </a:pathLst>
              </a:custGeom>
              <a:solidFill>
                <a:schemeClr val="accent2"/>
              </a:solidFill>
              <a:ln w="0" cap="flat">
                <a:noFill/>
                <a:prstDash val="solid"/>
                <a:miter/>
              </a:ln>
            </p:spPr>
            <p:txBody>
              <a:bodyPr rtlCol="0" anchor="ctr"/>
              <a:lstStyle/>
              <a:p>
                <a:endParaRPr lang="en-US" sz="744"/>
              </a:p>
            </p:txBody>
          </p:sp>
          <p:sp>
            <p:nvSpPr>
              <p:cNvPr id="3350" name="Freeform: Shape 3349">
                <a:extLst>
                  <a:ext uri="{FF2B5EF4-FFF2-40B4-BE49-F238E27FC236}">
                    <a16:creationId xmlns:a16="http://schemas.microsoft.com/office/drawing/2014/main" id="{7B30DE3D-D3CA-4CFD-9DBD-82A3FFD13414}"/>
                  </a:ext>
                </a:extLst>
              </p:cNvPr>
              <p:cNvSpPr/>
              <p:nvPr/>
            </p:nvSpPr>
            <p:spPr>
              <a:xfrm>
                <a:off x="10427798" y="5871826"/>
                <a:ext cx="9724" cy="12965"/>
              </a:xfrm>
              <a:custGeom>
                <a:avLst/>
                <a:gdLst>
                  <a:gd name="connsiteX0" fmla="*/ 9724 w 9724"/>
                  <a:gd name="connsiteY0" fmla="*/ 12966 h 12965"/>
                  <a:gd name="connsiteX1" fmla="*/ 0 w 9724"/>
                  <a:gd name="connsiteY1" fmla="*/ 0 h 12965"/>
                  <a:gd name="connsiteX2" fmla="*/ 9724 w 9724"/>
                  <a:gd name="connsiteY2" fmla="*/ 12966 h 12965"/>
                </a:gdLst>
                <a:ahLst/>
                <a:cxnLst>
                  <a:cxn ang="0">
                    <a:pos x="connsiteX0" y="connsiteY0"/>
                  </a:cxn>
                  <a:cxn ang="0">
                    <a:pos x="connsiteX1" y="connsiteY1"/>
                  </a:cxn>
                  <a:cxn ang="0">
                    <a:pos x="connsiteX2" y="connsiteY2"/>
                  </a:cxn>
                </a:cxnLst>
                <a:rect l="l" t="t" r="r" b="b"/>
                <a:pathLst>
                  <a:path w="9724" h="12965">
                    <a:moveTo>
                      <a:pt x="9724" y="12966"/>
                    </a:moveTo>
                    <a:cubicBezTo>
                      <a:pt x="6123" y="8284"/>
                      <a:pt x="2521" y="3602"/>
                      <a:pt x="0" y="0"/>
                    </a:cubicBezTo>
                    <a:cubicBezTo>
                      <a:pt x="3242" y="4322"/>
                      <a:pt x="6483" y="8644"/>
                      <a:pt x="9724" y="12966"/>
                    </a:cubicBezTo>
                    <a:close/>
                  </a:path>
                </a:pathLst>
              </a:custGeom>
              <a:solidFill>
                <a:schemeClr val="accent2"/>
              </a:solidFill>
              <a:ln w="0" cap="flat">
                <a:noFill/>
                <a:prstDash val="solid"/>
                <a:miter/>
              </a:ln>
            </p:spPr>
            <p:txBody>
              <a:bodyPr rtlCol="0" anchor="ctr"/>
              <a:lstStyle/>
              <a:p>
                <a:endParaRPr lang="en-US" sz="744"/>
              </a:p>
            </p:txBody>
          </p:sp>
          <p:sp>
            <p:nvSpPr>
              <p:cNvPr id="3351" name="Freeform: Shape 3350">
                <a:extLst>
                  <a:ext uri="{FF2B5EF4-FFF2-40B4-BE49-F238E27FC236}">
                    <a16:creationId xmlns:a16="http://schemas.microsoft.com/office/drawing/2014/main" id="{113009D2-B1FD-A0CF-2AFD-6FA0E785FDB1}"/>
                  </a:ext>
                </a:extLst>
              </p:cNvPr>
              <p:cNvSpPr/>
              <p:nvPr/>
            </p:nvSpPr>
            <p:spPr>
              <a:xfrm>
                <a:off x="9496418" y="5833649"/>
                <a:ext cx="35656" cy="160"/>
              </a:xfrm>
              <a:custGeom>
                <a:avLst/>
                <a:gdLst>
                  <a:gd name="connsiteX0" fmla="*/ 35656 w 35656"/>
                  <a:gd name="connsiteY0" fmla="*/ 0 h 160"/>
                  <a:gd name="connsiteX1" fmla="*/ 0 w 35656"/>
                  <a:gd name="connsiteY1" fmla="*/ 0 h 160"/>
                  <a:gd name="connsiteX2" fmla="*/ 35656 w 35656"/>
                  <a:gd name="connsiteY2" fmla="*/ 0 h 160"/>
                </a:gdLst>
                <a:ahLst/>
                <a:cxnLst>
                  <a:cxn ang="0">
                    <a:pos x="connsiteX0" y="connsiteY0"/>
                  </a:cxn>
                  <a:cxn ang="0">
                    <a:pos x="connsiteX1" y="connsiteY1"/>
                  </a:cxn>
                  <a:cxn ang="0">
                    <a:pos x="connsiteX2" y="connsiteY2"/>
                  </a:cxn>
                </a:cxnLst>
                <a:rect l="l" t="t" r="r" b="b"/>
                <a:pathLst>
                  <a:path w="35656" h="160">
                    <a:moveTo>
                      <a:pt x="35656" y="0"/>
                    </a:moveTo>
                    <a:lnTo>
                      <a:pt x="0" y="0"/>
                    </a:lnTo>
                    <a:cubicBezTo>
                      <a:pt x="17288" y="360"/>
                      <a:pt x="27733" y="0"/>
                      <a:pt x="35656" y="0"/>
                    </a:cubicBezTo>
                    <a:close/>
                  </a:path>
                </a:pathLst>
              </a:custGeom>
              <a:solidFill>
                <a:schemeClr val="accent2"/>
              </a:solidFill>
              <a:ln w="0" cap="flat">
                <a:noFill/>
                <a:prstDash val="solid"/>
                <a:miter/>
              </a:ln>
            </p:spPr>
            <p:txBody>
              <a:bodyPr rtlCol="0" anchor="ctr"/>
              <a:lstStyle/>
              <a:p>
                <a:endParaRPr lang="en-US" sz="744"/>
              </a:p>
            </p:txBody>
          </p:sp>
          <p:sp>
            <p:nvSpPr>
              <p:cNvPr id="3352" name="Freeform: Shape 3351">
                <a:extLst>
                  <a:ext uri="{FF2B5EF4-FFF2-40B4-BE49-F238E27FC236}">
                    <a16:creationId xmlns:a16="http://schemas.microsoft.com/office/drawing/2014/main" id="{5C18F1B2-241C-AE86-9EC2-672BEA9E4CAA}"/>
                  </a:ext>
                </a:extLst>
              </p:cNvPr>
              <p:cNvSpPr/>
              <p:nvPr/>
            </p:nvSpPr>
            <p:spPr>
              <a:xfrm>
                <a:off x="10345681" y="5837611"/>
                <a:ext cx="6029" cy="360"/>
              </a:xfrm>
              <a:custGeom>
                <a:avLst/>
                <a:gdLst>
                  <a:gd name="connsiteX0" fmla="*/ 5402 w 6029"/>
                  <a:gd name="connsiteY0" fmla="*/ 0 h 360"/>
                  <a:gd name="connsiteX1" fmla="*/ 0 w 6029"/>
                  <a:gd name="connsiteY1" fmla="*/ 360 h 360"/>
                  <a:gd name="connsiteX2" fmla="*/ 5402 w 6029"/>
                  <a:gd name="connsiteY2" fmla="*/ 0 h 360"/>
                </a:gdLst>
                <a:ahLst/>
                <a:cxnLst>
                  <a:cxn ang="0">
                    <a:pos x="connsiteX0" y="connsiteY0"/>
                  </a:cxn>
                  <a:cxn ang="0">
                    <a:pos x="connsiteX1" y="connsiteY1"/>
                  </a:cxn>
                  <a:cxn ang="0">
                    <a:pos x="connsiteX2" y="connsiteY2"/>
                  </a:cxn>
                </a:cxnLst>
                <a:rect l="l" t="t" r="r" b="b"/>
                <a:pathLst>
                  <a:path w="6029" h="360">
                    <a:moveTo>
                      <a:pt x="5402" y="0"/>
                    </a:moveTo>
                    <a:cubicBezTo>
                      <a:pt x="3241" y="0"/>
                      <a:pt x="1441" y="0"/>
                      <a:pt x="0" y="360"/>
                    </a:cubicBezTo>
                    <a:cubicBezTo>
                      <a:pt x="5042" y="360"/>
                      <a:pt x="7203" y="360"/>
                      <a:pt x="5402" y="0"/>
                    </a:cubicBezTo>
                    <a:close/>
                  </a:path>
                </a:pathLst>
              </a:custGeom>
              <a:solidFill>
                <a:schemeClr val="accent2"/>
              </a:solidFill>
              <a:ln w="0" cap="flat">
                <a:noFill/>
                <a:prstDash val="solid"/>
                <a:miter/>
              </a:ln>
            </p:spPr>
            <p:txBody>
              <a:bodyPr rtlCol="0" anchor="ctr"/>
              <a:lstStyle/>
              <a:p>
                <a:endParaRPr lang="en-US" sz="744"/>
              </a:p>
            </p:txBody>
          </p:sp>
          <p:sp>
            <p:nvSpPr>
              <p:cNvPr id="3353" name="Freeform: Shape 3352">
                <a:extLst>
                  <a:ext uri="{FF2B5EF4-FFF2-40B4-BE49-F238E27FC236}">
                    <a16:creationId xmlns:a16="http://schemas.microsoft.com/office/drawing/2014/main" id="{B2E5A0DD-C257-D553-0465-3DCA1709EB9F}"/>
                  </a:ext>
                </a:extLst>
              </p:cNvPr>
              <p:cNvSpPr/>
              <p:nvPr/>
            </p:nvSpPr>
            <p:spPr>
              <a:xfrm>
                <a:off x="11667838" y="3197259"/>
                <a:ext cx="2160" cy="1841"/>
              </a:xfrm>
              <a:custGeom>
                <a:avLst/>
                <a:gdLst>
                  <a:gd name="connsiteX0" fmla="*/ 0 w 2160"/>
                  <a:gd name="connsiteY0" fmla="*/ 0 h 1841"/>
                  <a:gd name="connsiteX1" fmla="*/ 1440 w 2160"/>
                  <a:gd name="connsiteY1" fmla="*/ 1801 h 1841"/>
                  <a:gd name="connsiteX2" fmla="*/ 2161 w 2160"/>
                  <a:gd name="connsiteY2" fmla="*/ 1801 h 1841"/>
                  <a:gd name="connsiteX3" fmla="*/ 0 w 2160"/>
                  <a:gd name="connsiteY3" fmla="*/ 0 h 1841"/>
                </a:gdLst>
                <a:ahLst/>
                <a:cxnLst>
                  <a:cxn ang="0">
                    <a:pos x="connsiteX0" y="connsiteY0"/>
                  </a:cxn>
                  <a:cxn ang="0">
                    <a:pos x="connsiteX1" y="connsiteY1"/>
                  </a:cxn>
                  <a:cxn ang="0">
                    <a:pos x="connsiteX2" y="connsiteY2"/>
                  </a:cxn>
                  <a:cxn ang="0">
                    <a:pos x="connsiteX3" y="connsiteY3"/>
                  </a:cxn>
                </a:cxnLst>
                <a:rect l="l" t="t" r="r" b="b"/>
                <a:pathLst>
                  <a:path w="2160" h="1841">
                    <a:moveTo>
                      <a:pt x="0" y="0"/>
                    </a:moveTo>
                    <a:cubicBezTo>
                      <a:pt x="360" y="720"/>
                      <a:pt x="1080" y="1441"/>
                      <a:pt x="1440" y="1801"/>
                    </a:cubicBezTo>
                    <a:lnTo>
                      <a:pt x="2161" y="1801"/>
                    </a:lnTo>
                    <a:cubicBezTo>
                      <a:pt x="2161" y="2161"/>
                      <a:pt x="0" y="0"/>
                      <a:pt x="0" y="0"/>
                    </a:cubicBezTo>
                    <a:close/>
                  </a:path>
                </a:pathLst>
              </a:custGeom>
              <a:solidFill>
                <a:schemeClr val="accent2"/>
              </a:solidFill>
              <a:ln w="0" cap="flat">
                <a:noFill/>
                <a:prstDash val="solid"/>
                <a:miter/>
              </a:ln>
            </p:spPr>
            <p:txBody>
              <a:bodyPr rtlCol="0" anchor="ctr"/>
              <a:lstStyle/>
              <a:p>
                <a:endParaRPr lang="en-US" sz="744"/>
              </a:p>
            </p:txBody>
          </p:sp>
          <p:sp>
            <p:nvSpPr>
              <p:cNvPr id="3354" name="Freeform: Shape 3353">
                <a:extLst>
                  <a:ext uri="{FF2B5EF4-FFF2-40B4-BE49-F238E27FC236}">
                    <a16:creationId xmlns:a16="http://schemas.microsoft.com/office/drawing/2014/main" id="{F881A503-0F70-5368-8C78-60FB56776617}"/>
                  </a:ext>
                </a:extLst>
              </p:cNvPr>
              <p:cNvSpPr/>
              <p:nvPr/>
            </p:nvSpPr>
            <p:spPr>
              <a:xfrm>
                <a:off x="11586801" y="3112981"/>
                <a:ext cx="21609" cy="21969"/>
              </a:xfrm>
              <a:custGeom>
                <a:avLst/>
                <a:gdLst>
                  <a:gd name="connsiteX0" fmla="*/ 21610 w 21609"/>
                  <a:gd name="connsiteY0" fmla="*/ 21970 h 21969"/>
                  <a:gd name="connsiteX1" fmla="*/ 0 w 21609"/>
                  <a:gd name="connsiteY1" fmla="*/ 0 h 21969"/>
                  <a:gd name="connsiteX2" fmla="*/ 21610 w 21609"/>
                  <a:gd name="connsiteY2" fmla="*/ 21970 h 21969"/>
                </a:gdLst>
                <a:ahLst/>
                <a:cxnLst>
                  <a:cxn ang="0">
                    <a:pos x="connsiteX0" y="connsiteY0"/>
                  </a:cxn>
                  <a:cxn ang="0">
                    <a:pos x="connsiteX1" y="connsiteY1"/>
                  </a:cxn>
                  <a:cxn ang="0">
                    <a:pos x="connsiteX2" y="connsiteY2"/>
                  </a:cxn>
                </a:cxnLst>
                <a:rect l="l" t="t" r="r" b="b"/>
                <a:pathLst>
                  <a:path w="21609" h="21969">
                    <a:moveTo>
                      <a:pt x="21610" y="21970"/>
                    </a:moveTo>
                    <a:cubicBezTo>
                      <a:pt x="14407" y="14767"/>
                      <a:pt x="7564" y="7203"/>
                      <a:pt x="0" y="0"/>
                    </a:cubicBezTo>
                    <a:cubicBezTo>
                      <a:pt x="8284" y="7924"/>
                      <a:pt x="15847" y="16207"/>
                      <a:pt x="21610" y="21970"/>
                    </a:cubicBezTo>
                    <a:close/>
                  </a:path>
                </a:pathLst>
              </a:custGeom>
              <a:solidFill>
                <a:schemeClr val="accent2"/>
              </a:solidFill>
              <a:ln w="0" cap="flat">
                <a:noFill/>
                <a:prstDash val="solid"/>
                <a:miter/>
              </a:ln>
            </p:spPr>
            <p:txBody>
              <a:bodyPr rtlCol="0" anchor="ctr"/>
              <a:lstStyle/>
              <a:p>
                <a:endParaRPr lang="en-US" sz="744"/>
              </a:p>
            </p:txBody>
          </p:sp>
          <p:sp>
            <p:nvSpPr>
              <p:cNvPr id="3355" name="Freeform: Shape 3354">
                <a:extLst>
                  <a:ext uri="{FF2B5EF4-FFF2-40B4-BE49-F238E27FC236}">
                    <a16:creationId xmlns:a16="http://schemas.microsoft.com/office/drawing/2014/main" id="{BE57B8EF-1614-A8DF-3C5E-490FE206FA8C}"/>
                  </a:ext>
                </a:extLst>
              </p:cNvPr>
              <p:cNvSpPr/>
              <p:nvPr/>
            </p:nvSpPr>
            <p:spPr>
              <a:xfrm>
                <a:off x="11832792" y="5090334"/>
                <a:ext cx="6154" cy="31273"/>
              </a:xfrm>
              <a:custGeom>
                <a:avLst/>
                <a:gdLst>
                  <a:gd name="connsiteX0" fmla="*/ 0 w 6154"/>
                  <a:gd name="connsiteY0" fmla="*/ 31274 h 31273"/>
                  <a:gd name="connsiteX1" fmla="*/ 5042 w 6154"/>
                  <a:gd name="connsiteY1" fmla="*/ 11105 h 31273"/>
                  <a:gd name="connsiteX2" fmla="*/ 0 w 6154"/>
                  <a:gd name="connsiteY2" fmla="*/ 31274 h 31273"/>
                </a:gdLst>
                <a:ahLst/>
                <a:cxnLst>
                  <a:cxn ang="0">
                    <a:pos x="connsiteX0" y="connsiteY0"/>
                  </a:cxn>
                  <a:cxn ang="0">
                    <a:pos x="connsiteX1" y="connsiteY1"/>
                  </a:cxn>
                  <a:cxn ang="0">
                    <a:pos x="connsiteX2" y="connsiteY2"/>
                  </a:cxn>
                </a:cxnLst>
                <a:rect l="l" t="t" r="r" b="b"/>
                <a:pathLst>
                  <a:path w="6154" h="31273">
                    <a:moveTo>
                      <a:pt x="0" y="31274"/>
                    </a:moveTo>
                    <a:cubicBezTo>
                      <a:pt x="2161" y="22270"/>
                      <a:pt x="6483" y="1020"/>
                      <a:pt x="5042" y="11105"/>
                    </a:cubicBezTo>
                    <a:cubicBezTo>
                      <a:pt x="7563" y="-6543"/>
                      <a:pt x="5763" y="-5463"/>
                      <a:pt x="0" y="31274"/>
                    </a:cubicBezTo>
                    <a:close/>
                  </a:path>
                </a:pathLst>
              </a:custGeom>
              <a:solidFill>
                <a:schemeClr val="accent2"/>
              </a:solidFill>
              <a:ln w="0" cap="flat">
                <a:noFill/>
                <a:prstDash val="solid"/>
                <a:miter/>
              </a:ln>
            </p:spPr>
            <p:txBody>
              <a:bodyPr rtlCol="0" anchor="ctr"/>
              <a:lstStyle/>
              <a:p>
                <a:endParaRPr lang="en-US" sz="744"/>
              </a:p>
            </p:txBody>
          </p:sp>
          <p:sp>
            <p:nvSpPr>
              <p:cNvPr id="3356" name="Freeform: Shape 3355">
                <a:extLst>
                  <a:ext uri="{FF2B5EF4-FFF2-40B4-BE49-F238E27FC236}">
                    <a16:creationId xmlns:a16="http://schemas.microsoft.com/office/drawing/2014/main" id="{BDC494FA-A983-8835-9C9A-773974E68329}"/>
                  </a:ext>
                </a:extLst>
              </p:cNvPr>
              <p:cNvSpPr/>
              <p:nvPr/>
            </p:nvSpPr>
            <p:spPr>
              <a:xfrm>
                <a:off x="11766882" y="3316473"/>
                <a:ext cx="10546" cy="18433"/>
              </a:xfrm>
              <a:custGeom>
                <a:avLst/>
                <a:gdLst>
                  <a:gd name="connsiteX0" fmla="*/ 10084 w 10546"/>
                  <a:gd name="connsiteY0" fmla="*/ 17288 h 18433"/>
                  <a:gd name="connsiteX1" fmla="*/ 0 w 10546"/>
                  <a:gd name="connsiteY1" fmla="*/ 0 h 18433"/>
                  <a:gd name="connsiteX2" fmla="*/ 10084 w 10546"/>
                  <a:gd name="connsiteY2" fmla="*/ 17288 h 18433"/>
                </a:gdLst>
                <a:ahLst/>
                <a:cxnLst>
                  <a:cxn ang="0">
                    <a:pos x="connsiteX0" y="connsiteY0"/>
                  </a:cxn>
                  <a:cxn ang="0">
                    <a:pos x="connsiteX1" y="connsiteY1"/>
                  </a:cxn>
                  <a:cxn ang="0">
                    <a:pos x="connsiteX2" y="connsiteY2"/>
                  </a:cxn>
                </a:cxnLst>
                <a:rect l="l" t="t" r="r" b="b"/>
                <a:pathLst>
                  <a:path w="10546" h="18433">
                    <a:moveTo>
                      <a:pt x="10084" y="17288"/>
                    </a:moveTo>
                    <a:cubicBezTo>
                      <a:pt x="7203" y="12246"/>
                      <a:pt x="3602" y="6123"/>
                      <a:pt x="0" y="0"/>
                    </a:cubicBezTo>
                    <a:cubicBezTo>
                      <a:pt x="6483" y="11525"/>
                      <a:pt x="12245" y="21970"/>
                      <a:pt x="10084" y="17288"/>
                    </a:cubicBezTo>
                    <a:close/>
                  </a:path>
                </a:pathLst>
              </a:custGeom>
              <a:solidFill>
                <a:schemeClr val="accent2"/>
              </a:solidFill>
              <a:ln w="0" cap="flat">
                <a:noFill/>
                <a:prstDash val="solid"/>
                <a:miter/>
              </a:ln>
            </p:spPr>
            <p:txBody>
              <a:bodyPr rtlCol="0" anchor="ctr"/>
              <a:lstStyle/>
              <a:p>
                <a:endParaRPr lang="en-US" sz="744"/>
              </a:p>
            </p:txBody>
          </p:sp>
          <p:sp>
            <p:nvSpPr>
              <p:cNvPr id="3357" name="Freeform: Shape 3356">
                <a:extLst>
                  <a:ext uri="{FF2B5EF4-FFF2-40B4-BE49-F238E27FC236}">
                    <a16:creationId xmlns:a16="http://schemas.microsoft.com/office/drawing/2014/main" id="{46A26999-FCE0-9E61-E863-623295A60A87}"/>
                  </a:ext>
                </a:extLst>
              </p:cNvPr>
              <p:cNvSpPr/>
              <p:nvPr/>
            </p:nvSpPr>
            <p:spPr>
              <a:xfrm>
                <a:off x="11756798" y="3299545"/>
                <a:ext cx="10084" cy="16567"/>
              </a:xfrm>
              <a:custGeom>
                <a:avLst/>
                <a:gdLst>
                  <a:gd name="connsiteX0" fmla="*/ 10085 w 10084"/>
                  <a:gd name="connsiteY0" fmla="*/ 16567 h 16567"/>
                  <a:gd name="connsiteX1" fmla="*/ 0 w 10084"/>
                  <a:gd name="connsiteY1" fmla="*/ 0 h 16567"/>
                  <a:gd name="connsiteX2" fmla="*/ 10085 w 10084"/>
                  <a:gd name="connsiteY2" fmla="*/ 16567 h 16567"/>
                </a:gdLst>
                <a:ahLst/>
                <a:cxnLst>
                  <a:cxn ang="0">
                    <a:pos x="connsiteX0" y="connsiteY0"/>
                  </a:cxn>
                  <a:cxn ang="0">
                    <a:pos x="connsiteX1" y="connsiteY1"/>
                  </a:cxn>
                  <a:cxn ang="0">
                    <a:pos x="connsiteX2" y="connsiteY2"/>
                  </a:cxn>
                </a:cxnLst>
                <a:rect l="l" t="t" r="r" b="b"/>
                <a:pathLst>
                  <a:path w="10084" h="16567">
                    <a:moveTo>
                      <a:pt x="10085" y="16567"/>
                    </a:moveTo>
                    <a:cubicBezTo>
                      <a:pt x="6843" y="10805"/>
                      <a:pt x="2881" y="5042"/>
                      <a:pt x="0" y="0"/>
                    </a:cubicBezTo>
                    <a:cubicBezTo>
                      <a:pt x="3602" y="5763"/>
                      <a:pt x="7203" y="11525"/>
                      <a:pt x="10085" y="16567"/>
                    </a:cubicBezTo>
                    <a:close/>
                  </a:path>
                </a:pathLst>
              </a:custGeom>
              <a:solidFill>
                <a:schemeClr val="accent2"/>
              </a:solidFill>
              <a:ln w="0" cap="flat">
                <a:noFill/>
                <a:prstDash val="solid"/>
                <a:miter/>
              </a:ln>
            </p:spPr>
            <p:txBody>
              <a:bodyPr rtlCol="0" anchor="ctr"/>
              <a:lstStyle/>
              <a:p>
                <a:endParaRPr lang="en-US" sz="744"/>
              </a:p>
            </p:txBody>
          </p:sp>
          <p:sp>
            <p:nvSpPr>
              <p:cNvPr id="3358" name="Freeform: Shape 3357">
                <a:extLst>
                  <a:ext uri="{FF2B5EF4-FFF2-40B4-BE49-F238E27FC236}">
                    <a16:creationId xmlns:a16="http://schemas.microsoft.com/office/drawing/2014/main" id="{F1CCEB3B-AFFF-1A6D-315A-BBD384982FC8}"/>
                  </a:ext>
                </a:extLst>
              </p:cNvPr>
              <p:cNvSpPr/>
              <p:nvPr/>
            </p:nvSpPr>
            <p:spPr>
              <a:xfrm>
                <a:off x="11774086" y="5355353"/>
                <a:ext cx="5402" cy="9724"/>
              </a:xfrm>
              <a:custGeom>
                <a:avLst/>
                <a:gdLst>
                  <a:gd name="connsiteX0" fmla="*/ 5402 w 5402"/>
                  <a:gd name="connsiteY0" fmla="*/ 0 h 9724"/>
                  <a:gd name="connsiteX1" fmla="*/ 0 w 5402"/>
                  <a:gd name="connsiteY1" fmla="*/ 9724 h 9724"/>
                  <a:gd name="connsiteX2" fmla="*/ 5402 w 5402"/>
                  <a:gd name="connsiteY2" fmla="*/ 0 h 9724"/>
                </a:gdLst>
                <a:ahLst/>
                <a:cxnLst>
                  <a:cxn ang="0">
                    <a:pos x="connsiteX0" y="connsiteY0"/>
                  </a:cxn>
                  <a:cxn ang="0">
                    <a:pos x="connsiteX1" y="connsiteY1"/>
                  </a:cxn>
                  <a:cxn ang="0">
                    <a:pos x="connsiteX2" y="connsiteY2"/>
                  </a:cxn>
                </a:cxnLst>
                <a:rect l="l" t="t" r="r" b="b"/>
                <a:pathLst>
                  <a:path w="5402" h="9724">
                    <a:moveTo>
                      <a:pt x="5402" y="0"/>
                    </a:moveTo>
                    <a:cubicBezTo>
                      <a:pt x="3962" y="2161"/>
                      <a:pt x="2161" y="5042"/>
                      <a:pt x="0" y="9724"/>
                    </a:cubicBezTo>
                    <a:cubicBezTo>
                      <a:pt x="1080" y="8644"/>
                      <a:pt x="2881" y="5042"/>
                      <a:pt x="5402" y="0"/>
                    </a:cubicBezTo>
                    <a:close/>
                  </a:path>
                </a:pathLst>
              </a:custGeom>
              <a:solidFill>
                <a:schemeClr val="accent2"/>
              </a:solidFill>
              <a:ln w="0" cap="flat">
                <a:noFill/>
                <a:prstDash val="solid"/>
                <a:miter/>
              </a:ln>
            </p:spPr>
            <p:txBody>
              <a:bodyPr rtlCol="0" anchor="ctr"/>
              <a:lstStyle/>
              <a:p>
                <a:endParaRPr lang="en-US" sz="744"/>
              </a:p>
            </p:txBody>
          </p:sp>
          <p:sp>
            <p:nvSpPr>
              <p:cNvPr id="3359" name="Freeform: Shape 3358">
                <a:extLst>
                  <a:ext uri="{FF2B5EF4-FFF2-40B4-BE49-F238E27FC236}">
                    <a16:creationId xmlns:a16="http://schemas.microsoft.com/office/drawing/2014/main" id="{8C9547C8-465D-4CB5-D3D5-BA5C3720849A}"/>
                  </a:ext>
                </a:extLst>
              </p:cNvPr>
              <p:cNvSpPr/>
              <p:nvPr/>
            </p:nvSpPr>
            <p:spPr>
              <a:xfrm>
                <a:off x="11451447" y="3012355"/>
                <a:ext cx="205945" cy="185264"/>
              </a:xfrm>
              <a:custGeom>
                <a:avLst/>
                <a:gdLst>
                  <a:gd name="connsiteX0" fmla="*/ 117706 w 205945"/>
                  <a:gd name="connsiteY0" fmla="*/ 82978 h 185264"/>
                  <a:gd name="connsiteX1" fmla="*/ 112304 w 205945"/>
                  <a:gd name="connsiteY1" fmla="*/ 77936 h 185264"/>
                  <a:gd name="connsiteX2" fmla="*/ 107261 w 205945"/>
                  <a:gd name="connsiteY2" fmla="*/ 73254 h 185264"/>
                  <a:gd name="connsiteX3" fmla="*/ 100778 w 205945"/>
                  <a:gd name="connsiteY3" fmla="*/ 67851 h 185264"/>
                  <a:gd name="connsiteX4" fmla="*/ 73406 w 205945"/>
                  <a:gd name="connsiteY4" fmla="*/ 45161 h 185264"/>
                  <a:gd name="connsiteX5" fmla="*/ 62601 w 205945"/>
                  <a:gd name="connsiteY5" fmla="*/ 37597 h 185264"/>
                  <a:gd name="connsiteX6" fmla="*/ 72326 w 205945"/>
                  <a:gd name="connsiteY6" fmla="*/ 45521 h 185264"/>
                  <a:gd name="connsiteX7" fmla="*/ 96096 w 205945"/>
                  <a:gd name="connsiteY7" fmla="*/ 66050 h 185264"/>
                  <a:gd name="connsiteX8" fmla="*/ 84931 w 205945"/>
                  <a:gd name="connsiteY8" fmla="*/ 58127 h 185264"/>
                  <a:gd name="connsiteX9" fmla="*/ 63321 w 205945"/>
                  <a:gd name="connsiteY9" fmla="*/ 40479 h 185264"/>
                  <a:gd name="connsiteX10" fmla="*/ 37390 w 205945"/>
                  <a:gd name="connsiteY10" fmla="*/ 20310 h 185264"/>
                  <a:gd name="connsiteX11" fmla="*/ 14339 w 205945"/>
                  <a:gd name="connsiteY11" fmla="*/ 4102 h 185264"/>
                  <a:gd name="connsiteX12" fmla="*/ 9657 w 205945"/>
                  <a:gd name="connsiteY12" fmla="*/ 3382 h 185264"/>
                  <a:gd name="connsiteX13" fmla="*/ 55758 w 205945"/>
                  <a:gd name="connsiteY13" fmla="*/ 36877 h 185264"/>
                  <a:gd name="connsiteX14" fmla="*/ 45313 w 205945"/>
                  <a:gd name="connsiteY14" fmla="*/ 30034 h 185264"/>
                  <a:gd name="connsiteX15" fmla="*/ 37750 w 205945"/>
                  <a:gd name="connsiteY15" fmla="*/ 24271 h 185264"/>
                  <a:gd name="connsiteX16" fmla="*/ 29106 w 205945"/>
                  <a:gd name="connsiteY16" fmla="*/ 18149 h 185264"/>
                  <a:gd name="connsiteX17" fmla="*/ 10738 w 205945"/>
                  <a:gd name="connsiteY17" fmla="*/ 5183 h 185264"/>
                  <a:gd name="connsiteX18" fmla="*/ 13619 w 205945"/>
                  <a:gd name="connsiteY18" fmla="*/ 10585 h 185264"/>
                  <a:gd name="connsiteX19" fmla="*/ 45313 w 205945"/>
                  <a:gd name="connsiteY19" fmla="*/ 33636 h 185264"/>
                  <a:gd name="connsiteX20" fmla="*/ 60080 w 205945"/>
                  <a:gd name="connsiteY20" fmla="*/ 44801 h 185264"/>
                  <a:gd name="connsiteX21" fmla="*/ 74126 w 205945"/>
                  <a:gd name="connsiteY21" fmla="*/ 55966 h 185264"/>
                  <a:gd name="connsiteX22" fmla="*/ 100418 w 205945"/>
                  <a:gd name="connsiteY22" fmla="*/ 77936 h 185264"/>
                  <a:gd name="connsiteX23" fmla="*/ 124189 w 205945"/>
                  <a:gd name="connsiteY23" fmla="*/ 99906 h 185264"/>
                  <a:gd name="connsiteX24" fmla="*/ 135714 w 205945"/>
                  <a:gd name="connsiteY24" fmla="*/ 110710 h 185264"/>
                  <a:gd name="connsiteX25" fmla="*/ 146519 w 205945"/>
                  <a:gd name="connsiteY25" fmla="*/ 121515 h 185264"/>
                  <a:gd name="connsiteX26" fmla="*/ 156964 w 205945"/>
                  <a:gd name="connsiteY26" fmla="*/ 131960 h 185264"/>
                  <a:gd name="connsiteX27" fmla="*/ 167409 w 205945"/>
                  <a:gd name="connsiteY27" fmla="*/ 142405 h 185264"/>
                  <a:gd name="connsiteX28" fmla="*/ 205946 w 205945"/>
                  <a:gd name="connsiteY28" fmla="*/ 185264 h 185264"/>
                  <a:gd name="connsiteX29" fmla="*/ 191179 w 205945"/>
                  <a:gd name="connsiteY29" fmla="*/ 166896 h 185264"/>
                  <a:gd name="connsiteX30" fmla="*/ 175332 w 205945"/>
                  <a:gd name="connsiteY30" fmla="*/ 148888 h 185264"/>
                  <a:gd name="connsiteX31" fmla="*/ 142918 w 205945"/>
                  <a:gd name="connsiteY31" fmla="*/ 113952 h 185264"/>
                  <a:gd name="connsiteX32" fmla="*/ 134634 w 205945"/>
                  <a:gd name="connsiteY32" fmla="*/ 105668 h 185264"/>
                  <a:gd name="connsiteX33" fmla="*/ 126350 w 205945"/>
                  <a:gd name="connsiteY33" fmla="*/ 97745 h 185264"/>
                  <a:gd name="connsiteX34" fmla="*/ 110143 w 205945"/>
                  <a:gd name="connsiteY34" fmla="*/ 82258 h 185264"/>
                  <a:gd name="connsiteX35" fmla="*/ 94296 w 205945"/>
                  <a:gd name="connsiteY35" fmla="*/ 67851 h 185264"/>
                  <a:gd name="connsiteX36" fmla="*/ 79529 w 205945"/>
                  <a:gd name="connsiteY36" fmla="*/ 54525 h 185264"/>
                  <a:gd name="connsiteX37" fmla="*/ 96817 w 205945"/>
                  <a:gd name="connsiteY37" fmla="*/ 67131 h 185264"/>
                  <a:gd name="connsiteX38" fmla="*/ 104740 w 205945"/>
                  <a:gd name="connsiteY38" fmla="*/ 74334 h 185264"/>
                  <a:gd name="connsiteX39" fmla="*/ 111943 w 205945"/>
                  <a:gd name="connsiteY39" fmla="*/ 81537 h 185264"/>
                  <a:gd name="connsiteX40" fmla="*/ 125630 w 205945"/>
                  <a:gd name="connsiteY40" fmla="*/ 94863 h 185264"/>
                  <a:gd name="connsiteX41" fmla="*/ 138596 w 205945"/>
                  <a:gd name="connsiteY41" fmla="*/ 107469 h 185264"/>
                  <a:gd name="connsiteX42" fmla="*/ 150481 w 205945"/>
                  <a:gd name="connsiteY42" fmla="*/ 120075 h 185264"/>
                  <a:gd name="connsiteX43" fmla="*/ 174612 w 205945"/>
                  <a:gd name="connsiteY43" fmla="*/ 146006 h 185264"/>
                  <a:gd name="connsiteX44" fmla="*/ 186857 w 205945"/>
                  <a:gd name="connsiteY44" fmla="*/ 160053 h 185264"/>
                  <a:gd name="connsiteX45" fmla="*/ 193340 w 205945"/>
                  <a:gd name="connsiteY45" fmla="*/ 167616 h 185264"/>
                  <a:gd name="connsiteX46" fmla="*/ 199823 w 205945"/>
                  <a:gd name="connsiteY46" fmla="*/ 175900 h 185264"/>
                  <a:gd name="connsiteX47" fmla="*/ 179654 w 205945"/>
                  <a:gd name="connsiteY47" fmla="*/ 151409 h 185264"/>
                  <a:gd name="connsiteX48" fmla="*/ 158765 w 205945"/>
                  <a:gd name="connsiteY48" fmla="*/ 127638 h 185264"/>
                  <a:gd name="connsiteX49" fmla="*/ 137155 w 205945"/>
                  <a:gd name="connsiteY49" fmla="*/ 104588 h 185264"/>
                  <a:gd name="connsiteX50" fmla="*/ 114465 w 205945"/>
                  <a:gd name="connsiteY50" fmla="*/ 82618 h 185264"/>
                  <a:gd name="connsiteX51" fmla="*/ 107261 w 205945"/>
                  <a:gd name="connsiteY51" fmla="*/ 75415 h 185264"/>
                  <a:gd name="connsiteX52" fmla="*/ 101499 w 205945"/>
                  <a:gd name="connsiteY52" fmla="*/ 70012 h 185264"/>
                  <a:gd name="connsiteX53" fmla="*/ 94656 w 205945"/>
                  <a:gd name="connsiteY53" fmla="*/ 63529 h 185264"/>
                  <a:gd name="connsiteX54" fmla="*/ 96096 w 205945"/>
                  <a:gd name="connsiteY54" fmla="*/ 63529 h 185264"/>
                  <a:gd name="connsiteX55" fmla="*/ 102579 w 205945"/>
                  <a:gd name="connsiteY55" fmla="*/ 68932 h 185264"/>
                  <a:gd name="connsiteX56" fmla="*/ 111943 w 205945"/>
                  <a:gd name="connsiteY56" fmla="*/ 77215 h 185264"/>
                  <a:gd name="connsiteX57" fmla="*/ 135714 w 205945"/>
                  <a:gd name="connsiteY57" fmla="*/ 99545 h 185264"/>
                  <a:gd name="connsiteX58" fmla="*/ 118066 w 205945"/>
                  <a:gd name="connsiteY58" fmla="*/ 81897 h 185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205945" h="185264">
                    <a:moveTo>
                      <a:pt x="117706" y="82978"/>
                    </a:moveTo>
                    <a:cubicBezTo>
                      <a:pt x="116986" y="82618"/>
                      <a:pt x="115185" y="80817"/>
                      <a:pt x="112304" y="77936"/>
                    </a:cubicBezTo>
                    <a:cubicBezTo>
                      <a:pt x="110863" y="76495"/>
                      <a:pt x="109062" y="75054"/>
                      <a:pt x="107261" y="73254"/>
                    </a:cubicBezTo>
                    <a:cubicBezTo>
                      <a:pt x="105461" y="71813"/>
                      <a:pt x="103300" y="70012"/>
                      <a:pt x="100778" y="67851"/>
                    </a:cubicBezTo>
                    <a:cubicBezTo>
                      <a:pt x="91774" y="60288"/>
                      <a:pt x="81330" y="51644"/>
                      <a:pt x="73406" y="45161"/>
                    </a:cubicBezTo>
                    <a:cubicBezTo>
                      <a:pt x="65483" y="39038"/>
                      <a:pt x="60080" y="35437"/>
                      <a:pt x="62601" y="37597"/>
                    </a:cubicBezTo>
                    <a:cubicBezTo>
                      <a:pt x="63682" y="38678"/>
                      <a:pt x="66923" y="41199"/>
                      <a:pt x="72326" y="45521"/>
                    </a:cubicBezTo>
                    <a:cubicBezTo>
                      <a:pt x="77728" y="50203"/>
                      <a:pt x="85291" y="57046"/>
                      <a:pt x="96096" y="66050"/>
                    </a:cubicBezTo>
                    <a:cubicBezTo>
                      <a:pt x="95016" y="66050"/>
                      <a:pt x="90694" y="62809"/>
                      <a:pt x="84931" y="58127"/>
                    </a:cubicBezTo>
                    <a:cubicBezTo>
                      <a:pt x="79169" y="53445"/>
                      <a:pt x="71605" y="46962"/>
                      <a:pt x="63321" y="40479"/>
                    </a:cubicBezTo>
                    <a:cubicBezTo>
                      <a:pt x="55038" y="33996"/>
                      <a:pt x="46034" y="26793"/>
                      <a:pt x="37390" y="20310"/>
                    </a:cubicBezTo>
                    <a:cubicBezTo>
                      <a:pt x="28746" y="14187"/>
                      <a:pt x="20822" y="8424"/>
                      <a:pt x="14339" y="4102"/>
                    </a:cubicBezTo>
                    <a:cubicBezTo>
                      <a:pt x="31627" y="17068"/>
                      <a:pt x="4615" y="-940"/>
                      <a:pt x="9657" y="3382"/>
                    </a:cubicBezTo>
                    <a:cubicBezTo>
                      <a:pt x="21903" y="11666"/>
                      <a:pt x="37030" y="21030"/>
                      <a:pt x="55758" y="36877"/>
                    </a:cubicBezTo>
                    <a:cubicBezTo>
                      <a:pt x="59720" y="40839"/>
                      <a:pt x="54678" y="36877"/>
                      <a:pt x="45313" y="30034"/>
                    </a:cubicBezTo>
                    <a:cubicBezTo>
                      <a:pt x="43152" y="28233"/>
                      <a:pt x="40631" y="26432"/>
                      <a:pt x="37750" y="24271"/>
                    </a:cubicBezTo>
                    <a:cubicBezTo>
                      <a:pt x="34869" y="22111"/>
                      <a:pt x="31987" y="20310"/>
                      <a:pt x="29106" y="18149"/>
                    </a:cubicBezTo>
                    <a:cubicBezTo>
                      <a:pt x="22983" y="13827"/>
                      <a:pt x="16861" y="9505"/>
                      <a:pt x="10738" y="5183"/>
                    </a:cubicBezTo>
                    <a:cubicBezTo>
                      <a:pt x="39191" y="26793"/>
                      <a:pt x="-27079" y="-19668"/>
                      <a:pt x="13619" y="10585"/>
                    </a:cubicBezTo>
                    <a:cubicBezTo>
                      <a:pt x="24784" y="18509"/>
                      <a:pt x="35589" y="25712"/>
                      <a:pt x="45313" y="33636"/>
                    </a:cubicBezTo>
                    <a:cubicBezTo>
                      <a:pt x="50356" y="37597"/>
                      <a:pt x="55038" y="41199"/>
                      <a:pt x="60080" y="44801"/>
                    </a:cubicBezTo>
                    <a:cubicBezTo>
                      <a:pt x="64762" y="48402"/>
                      <a:pt x="69804" y="52004"/>
                      <a:pt x="74126" y="55966"/>
                    </a:cubicBezTo>
                    <a:cubicBezTo>
                      <a:pt x="83130" y="63529"/>
                      <a:pt x="91774" y="71093"/>
                      <a:pt x="100418" y="77936"/>
                    </a:cubicBezTo>
                    <a:cubicBezTo>
                      <a:pt x="108702" y="85499"/>
                      <a:pt x="116625" y="92702"/>
                      <a:pt x="124189" y="99906"/>
                    </a:cubicBezTo>
                    <a:cubicBezTo>
                      <a:pt x="128151" y="103507"/>
                      <a:pt x="132113" y="106749"/>
                      <a:pt x="135714" y="110710"/>
                    </a:cubicBezTo>
                    <a:cubicBezTo>
                      <a:pt x="139316" y="114312"/>
                      <a:pt x="142918" y="117914"/>
                      <a:pt x="146519" y="121515"/>
                    </a:cubicBezTo>
                    <a:cubicBezTo>
                      <a:pt x="150121" y="125117"/>
                      <a:pt x="153722" y="128719"/>
                      <a:pt x="156964" y="131960"/>
                    </a:cubicBezTo>
                    <a:cubicBezTo>
                      <a:pt x="160565" y="135562"/>
                      <a:pt x="164167" y="138803"/>
                      <a:pt x="167409" y="142405"/>
                    </a:cubicBezTo>
                    <a:cubicBezTo>
                      <a:pt x="180735" y="156811"/>
                      <a:pt x="194060" y="170497"/>
                      <a:pt x="205946" y="185264"/>
                    </a:cubicBezTo>
                    <a:cubicBezTo>
                      <a:pt x="200904" y="179141"/>
                      <a:pt x="196222" y="173019"/>
                      <a:pt x="191179" y="166896"/>
                    </a:cubicBezTo>
                    <a:cubicBezTo>
                      <a:pt x="185777" y="161133"/>
                      <a:pt x="180735" y="155010"/>
                      <a:pt x="175332" y="148888"/>
                    </a:cubicBezTo>
                    <a:cubicBezTo>
                      <a:pt x="164887" y="136642"/>
                      <a:pt x="153722" y="125477"/>
                      <a:pt x="142918" y="113952"/>
                    </a:cubicBezTo>
                    <a:cubicBezTo>
                      <a:pt x="140036" y="111071"/>
                      <a:pt x="137515" y="108189"/>
                      <a:pt x="134634" y="105668"/>
                    </a:cubicBezTo>
                    <a:cubicBezTo>
                      <a:pt x="131752" y="103147"/>
                      <a:pt x="128871" y="100266"/>
                      <a:pt x="126350" y="97745"/>
                    </a:cubicBezTo>
                    <a:cubicBezTo>
                      <a:pt x="120947" y="92342"/>
                      <a:pt x="115545" y="87300"/>
                      <a:pt x="110143" y="82258"/>
                    </a:cubicBezTo>
                    <a:cubicBezTo>
                      <a:pt x="105100" y="77215"/>
                      <a:pt x="99698" y="72533"/>
                      <a:pt x="94296" y="67851"/>
                    </a:cubicBezTo>
                    <a:cubicBezTo>
                      <a:pt x="89253" y="63169"/>
                      <a:pt x="84211" y="58847"/>
                      <a:pt x="79529" y="54525"/>
                    </a:cubicBezTo>
                    <a:lnTo>
                      <a:pt x="96817" y="67131"/>
                    </a:lnTo>
                    <a:cubicBezTo>
                      <a:pt x="99338" y="69652"/>
                      <a:pt x="102219" y="71813"/>
                      <a:pt x="104740" y="74334"/>
                    </a:cubicBezTo>
                    <a:cubicBezTo>
                      <a:pt x="107261" y="76855"/>
                      <a:pt x="109422" y="79016"/>
                      <a:pt x="111943" y="81537"/>
                    </a:cubicBezTo>
                    <a:cubicBezTo>
                      <a:pt x="116625" y="86219"/>
                      <a:pt x="121308" y="90541"/>
                      <a:pt x="125630" y="94863"/>
                    </a:cubicBezTo>
                    <a:cubicBezTo>
                      <a:pt x="129952" y="99185"/>
                      <a:pt x="134274" y="103147"/>
                      <a:pt x="138596" y="107469"/>
                    </a:cubicBezTo>
                    <a:cubicBezTo>
                      <a:pt x="142557" y="111791"/>
                      <a:pt x="146519" y="115753"/>
                      <a:pt x="150481" y="120075"/>
                    </a:cubicBezTo>
                    <a:cubicBezTo>
                      <a:pt x="158404" y="128358"/>
                      <a:pt x="166688" y="136642"/>
                      <a:pt x="174612" y="146006"/>
                    </a:cubicBezTo>
                    <a:cubicBezTo>
                      <a:pt x="178573" y="150689"/>
                      <a:pt x="182895" y="155371"/>
                      <a:pt x="186857" y="160053"/>
                    </a:cubicBezTo>
                    <a:cubicBezTo>
                      <a:pt x="189018" y="162574"/>
                      <a:pt x="191179" y="165095"/>
                      <a:pt x="193340" y="167616"/>
                    </a:cubicBezTo>
                    <a:cubicBezTo>
                      <a:pt x="195501" y="170137"/>
                      <a:pt x="197662" y="173019"/>
                      <a:pt x="199823" y="175900"/>
                    </a:cubicBezTo>
                    <a:cubicBezTo>
                      <a:pt x="193700" y="167256"/>
                      <a:pt x="186497" y="159693"/>
                      <a:pt x="179654" y="151409"/>
                    </a:cubicBezTo>
                    <a:cubicBezTo>
                      <a:pt x="172811" y="143485"/>
                      <a:pt x="165968" y="135202"/>
                      <a:pt x="158765" y="127638"/>
                    </a:cubicBezTo>
                    <a:lnTo>
                      <a:pt x="137155" y="104588"/>
                    </a:lnTo>
                    <a:lnTo>
                      <a:pt x="114465" y="82618"/>
                    </a:lnTo>
                    <a:cubicBezTo>
                      <a:pt x="111943" y="80097"/>
                      <a:pt x="109422" y="77576"/>
                      <a:pt x="107261" y="75415"/>
                    </a:cubicBezTo>
                    <a:cubicBezTo>
                      <a:pt x="105100" y="73254"/>
                      <a:pt x="103300" y="71453"/>
                      <a:pt x="101499" y="70012"/>
                    </a:cubicBezTo>
                    <a:cubicBezTo>
                      <a:pt x="98257" y="66771"/>
                      <a:pt x="96096" y="64610"/>
                      <a:pt x="94656" y="63529"/>
                    </a:cubicBezTo>
                    <a:cubicBezTo>
                      <a:pt x="91774" y="60648"/>
                      <a:pt x="92495" y="61008"/>
                      <a:pt x="96096" y="63529"/>
                    </a:cubicBezTo>
                    <a:cubicBezTo>
                      <a:pt x="97897" y="64970"/>
                      <a:pt x="100058" y="66771"/>
                      <a:pt x="102579" y="68932"/>
                    </a:cubicBezTo>
                    <a:cubicBezTo>
                      <a:pt x="105461" y="71093"/>
                      <a:pt x="108702" y="73974"/>
                      <a:pt x="111943" y="77215"/>
                    </a:cubicBezTo>
                    <a:cubicBezTo>
                      <a:pt x="118787" y="83698"/>
                      <a:pt x="127070" y="91262"/>
                      <a:pt x="135714" y="99545"/>
                    </a:cubicBezTo>
                    <a:cubicBezTo>
                      <a:pt x="127430" y="91622"/>
                      <a:pt x="119867" y="84419"/>
                      <a:pt x="118066" y="81897"/>
                    </a:cubicBezTo>
                    <a:close/>
                  </a:path>
                </a:pathLst>
              </a:custGeom>
              <a:solidFill>
                <a:schemeClr val="accent2"/>
              </a:solidFill>
              <a:ln w="0" cap="flat">
                <a:noFill/>
                <a:prstDash val="solid"/>
                <a:miter/>
              </a:ln>
            </p:spPr>
            <p:txBody>
              <a:bodyPr rtlCol="0" anchor="ctr"/>
              <a:lstStyle/>
              <a:p>
                <a:endParaRPr lang="en-US" sz="744"/>
              </a:p>
            </p:txBody>
          </p:sp>
          <p:sp>
            <p:nvSpPr>
              <p:cNvPr id="3360" name="Freeform: Shape 3359">
                <a:extLst>
                  <a:ext uri="{FF2B5EF4-FFF2-40B4-BE49-F238E27FC236}">
                    <a16:creationId xmlns:a16="http://schemas.microsoft.com/office/drawing/2014/main" id="{FD1BC735-B136-E391-416B-9E51E14B8115}"/>
                  </a:ext>
                </a:extLst>
              </p:cNvPr>
              <p:cNvSpPr/>
              <p:nvPr/>
            </p:nvSpPr>
            <p:spPr>
              <a:xfrm>
                <a:off x="11636863" y="3139993"/>
                <a:ext cx="5042" cy="5762"/>
              </a:xfrm>
              <a:custGeom>
                <a:avLst/>
                <a:gdLst>
                  <a:gd name="connsiteX0" fmla="*/ 5042 w 5042"/>
                  <a:gd name="connsiteY0" fmla="*/ 5763 h 5762"/>
                  <a:gd name="connsiteX1" fmla="*/ 3602 w 5042"/>
                  <a:gd name="connsiteY1" fmla="*/ 3962 h 5762"/>
                  <a:gd name="connsiteX2" fmla="*/ 0 w 5042"/>
                  <a:gd name="connsiteY2" fmla="*/ 0 h 5762"/>
                  <a:gd name="connsiteX3" fmla="*/ 5042 w 5042"/>
                  <a:gd name="connsiteY3" fmla="*/ 5763 h 5762"/>
                </a:gdLst>
                <a:ahLst/>
                <a:cxnLst>
                  <a:cxn ang="0">
                    <a:pos x="connsiteX0" y="connsiteY0"/>
                  </a:cxn>
                  <a:cxn ang="0">
                    <a:pos x="connsiteX1" y="connsiteY1"/>
                  </a:cxn>
                  <a:cxn ang="0">
                    <a:pos x="connsiteX2" y="connsiteY2"/>
                  </a:cxn>
                  <a:cxn ang="0">
                    <a:pos x="connsiteX3" y="connsiteY3"/>
                  </a:cxn>
                </a:cxnLst>
                <a:rect l="l" t="t" r="r" b="b"/>
                <a:pathLst>
                  <a:path w="5042" h="5762">
                    <a:moveTo>
                      <a:pt x="5042" y="5763"/>
                    </a:moveTo>
                    <a:lnTo>
                      <a:pt x="3602" y="3962"/>
                    </a:lnTo>
                    <a:cubicBezTo>
                      <a:pt x="2161" y="2521"/>
                      <a:pt x="720" y="720"/>
                      <a:pt x="0" y="0"/>
                    </a:cubicBezTo>
                    <a:lnTo>
                      <a:pt x="5042" y="5763"/>
                    </a:lnTo>
                    <a:close/>
                  </a:path>
                </a:pathLst>
              </a:custGeom>
              <a:solidFill>
                <a:schemeClr val="accent2"/>
              </a:solidFill>
              <a:ln w="0" cap="flat">
                <a:noFill/>
                <a:prstDash val="solid"/>
                <a:miter/>
              </a:ln>
            </p:spPr>
            <p:txBody>
              <a:bodyPr rtlCol="0" anchor="ctr"/>
              <a:lstStyle/>
              <a:p>
                <a:endParaRPr lang="en-US" sz="744"/>
              </a:p>
            </p:txBody>
          </p:sp>
          <p:sp>
            <p:nvSpPr>
              <p:cNvPr id="3361" name="Freeform: Shape 3360">
                <a:extLst>
                  <a:ext uri="{FF2B5EF4-FFF2-40B4-BE49-F238E27FC236}">
                    <a16:creationId xmlns:a16="http://schemas.microsoft.com/office/drawing/2014/main" id="{8E371FDA-7CF3-1157-D438-52603ED5B203}"/>
                  </a:ext>
                </a:extLst>
              </p:cNvPr>
              <p:cNvSpPr/>
              <p:nvPr/>
            </p:nvSpPr>
            <p:spPr>
              <a:xfrm>
                <a:off x="9527752" y="5873627"/>
                <a:ext cx="11380" cy="720"/>
              </a:xfrm>
              <a:custGeom>
                <a:avLst/>
                <a:gdLst>
                  <a:gd name="connsiteX0" fmla="*/ 11165 w 11380"/>
                  <a:gd name="connsiteY0" fmla="*/ 0 h 720"/>
                  <a:gd name="connsiteX1" fmla="*/ 0 w 11380"/>
                  <a:gd name="connsiteY1" fmla="*/ 720 h 720"/>
                  <a:gd name="connsiteX2" fmla="*/ 11165 w 11380"/>
                  <a:gd name="connsiteY2" fmla="*/ 0 h 720"/>
                </a:gdLst>
                <a:ahLst/>
                <a:cxnLst>
                  <a:cxn ang="0">
                    <a:pos x="connsiteX0" y="connsiteY0"/>
                  </a:cxn>
                  <a:cxn ang="0">
                    <a:pos x="connsiteX1" y="connsiteY1"/>
                  </a:cxn>
                  <a:cxn ang="0">
                    <a:pos x="connsiteX2" y="connsiteY2"/>
                  </a:cxn>
                </a:cxnLst>
                <a:rect l="l" t="t" r="r" b="b"/>
                <a:pathLst>
                  <a:path w="11380" h="720">
                    <a:moveTo>
                      <a:pt x="11165" y="0"/>
                    </a:moveTo>
                    <a:lnTo>
                      <a:pt x="0" y="720"/>
                    </a:lnTo>
                    <a:cubicBezTo>
                      <a:pt x="9364" y="720"/>
                      <a:pt x="12246" y="0"/>
                      <a:pt x="11165" y="0"/>
                    </a:cubicBezTo>
                    <a:close/>
                  </a:path>
                </a:pathLst>
              </a:custGeom>
              <a:solidFill>
                <a:schemeClr val="accent2"/>
              </a:solidFill>
              <a:ln w="0" cap="flat">
                <a:noFill/>
                <a:prstDash val="solid"/>
                <a:miter/>
              </a:ln>
            </p:spPr>
            <p:txBody>
              <a:bodyPr rtlCol="0" anchor="ctr"/>
              <a:lstStyle/>
              <a:p>
                <a:endParaRPr lang="en-US" sz="744"/>
              </a:p>
            </p:txBody>
          </p:sp>
          <p:sp>
            <p:nvSpPr>
              <p:cNvPr id="3362" name="Freeform: Shape 3361">
                <a:extLst>
                  <a:ext uri="{FF2B5EF4-FFF2-40B4-BE49-F238E27FC236}">
                    <a16:creationId xmlns:a16="http://schemas.microsoft.com/office/drawing/2014/main" id="{F07198E6-6897-7E66-BF85-788EC198A481}"/>
                  </a:ext>
                </a:extLst>
              </p:cNvPr>
              <p:cNvSpPr/>
              <p:nvPr/>
            </p:nvSpPr>
            <p:spPr>
              <a:xfrm>
                <a:off x="11682964" y="3211306"/>
                <a:ext cx="415" cy="540"/>
              </a:xfrm>
              <a:custGeom>
                <a:avLst/>
                <a:gdLst>
                  <a:gd name="connsiteX0" fmla="*/ 0 w 415"/>
                  <a:gd name="connsiteY0" fmla="*/ 0 h 540"/>
                  <a:gd name="connsiteX1" fmla="*/ 0 w 415"/>
                  <a:gd name="connsiteY1" fmla="*/ 0 h 540"/>
                  <a:gd name="connsiteX2" fmla="*/ 0 w 415"/>
                  <a:gd name="connsiteY2" fmla="*/ 0 h 540"/>
                </a:gdLst>
                <a:ahLst/>
                <a:cxnLst>
                  <a:cxn ang="0">
                    <a:pos x="connsiteX0" y="connsiteY0"/>
                  </a:cxn>
                  <a:cxn ang="0">
                    <a:pos x="connsiteX1" y="connsiteY1"/>
                  </a:cxn>
                  <a:cxn ang="0">
                    <a:pos x="connsiteX2" y="connsiteY2"/>
                  </a:cxn>
                </a:cxnLst>
                <a:rect l="l" t="t" r="r" b="b"/>
                <a:pathLst>
                  <a:path w="415" h="540">
                    <a:moveTo>
                      <a:pt x="0" y="0"/>
                    </a:moveTo>
                    <a:lnTo>
                      <a:pt x="0" y="0"/>
                    </a:lnTo>
                    <a:cubicBezTo>
                      <a:pt x="360" y="720"/>
                      <a:pt x="720" y="720"/>
                      <a:pt x="0" y="0"/>
                    </a:cubicBezTo>
                    <a:close/>
                  </a:path>
                </a:pathLst>
              </a:custGeom>
              <a:solidFill>
                <a:schemeClr val="accent2"/>
              </a:solidFill>
              <a:ln w="0" cap="flat">
                <a:noFill/>
                <a:prstDash val="solid"/>
                <a:miter/>
              </a:ln>
            </p:spPr>
            <p:txBody>
              <a:bodyPr rtlCol="0" anchor="ctr"/>
              <a:lstStyle/>
              <a:p>
                <a:endParaRPr lang="en-US" sz="744"/>
              </a:p>
            </p:txBody>
          </p:sp>
          <p:sp>
            <p:nvSpPr>
              <p:cNvPr id="3363" name="Freeform: Shape 3362">
                <a:extLst>
                  <a:ext uri="{FF2B5EF4-FFF2-40B4-BE49-F238E27FC236}">
                    <a16:creationId xmlns:a16="http://schemas.microsoft.com/office/drawing/2014/main" id="{95263CD8-59D4-9C10-DC87-A3083B445906}"/>
                  </a:ext>
                </a:extLst>
              </p:cNvPr>
              <p:cNvSpPr/>
              <p:nvPr/>
            </p:nvSpPr>
            <p:spPr>
              <a:xfrm>
                <a:off x="9812280" y="5873627"/>
                <a:ext cx="1440" cy="3601"/>
              </a:xfrm>
              <a:custGeom>
                <a:avLst/>
                <a:gdLst>
                  <a:gd name="connsiteX0" fmla="*/ 1441 w 1440"/>
                  <a:gd name="connsiteY0" fmla="*/ 0 h 3601"/>
                  <a:gd name="connsiteX1" fmla="*/ 0 w 1440"/>
                  <a:gd name="connsiteY1" fmla="*/ 0 h 3601"/>
                  <a:gd name="connsiteX2" fmla="*/ 1441 w 1440"/>
                  <a:gd name="connsiteY2" fmla="*/ 0 h 3601"/>
                </a:gdLst>
                <a:ahLst/>
                <a:cxnLst>
                  <a:cxn ang="0">
                    <a:pos x="connsiteX0" y="connsiteY0"/>
                  </a:cxn>
                  <a:cxn ang="0">
                    <a:pos x="connsiteX1" y="connsiteY1"/>
                  </a:cxn>
                  <a:cxn ang="0">
                    <a:pos x="connsiteX2" y="connsiteY2"/>
                  </a:cxn>
                </a:cxnLst>
                <a:rect l="l" t="t" r="r" b="b"/>
                <a:pathLst>
                  <a:path w="1440" h="3601">
                    <a:moveTo>
                      <a:pt x="1441" y="0"/>
                    </a:moveTo>
                    <a:cubicBezTo>
                      <a:pt x="1080" y="0"/>
                      <a:pt x="720" y="0"/>
                      <a:pt x="0" y="0"/>
                    </a:cubicBezTo>
                    <a:cubicBezTo>
                      <a:pt x="1080" y="0"/>
                      <a:pt x="1080" y="0"/>
                      <a:pt x="1441" y="0"/>
                    </a:cubicBezTo>
                    <a:close/>
                  </a:path>
                </a:pathLst>
              </a:custGeom>
              <a:solidFill>
                <a:schemeClr val="accent2"/>
              </a:solidFill>
              <a:ln w="0" cap="flat">
                <a:noFill/>
                <a:prstDash val="solid"/>
                <a:miter/>
              </a:ln>
            </p:spPr>
            <p:txBody>
              <a:bodyPr rtlCol="0" anchor="ctr"/>
              <a:lstStyle/>
              <a:p>
                <a:endParaRPr lang="en-US" sz="744"/>
              </a:p>
            </p:txBody>
          </p:sp>
          <p:sp>
            <p:nvSpPr>
              <p:cNvPr id="3364" name="Freeform: Shape 3363">
                <a:extLst>
                  <a:ext uri="{FF2B5EF4-FFF2-40B4-BE49-F238E27FC236}">
                    <a16:creationId xmlns:a16="http://schemas.microsoft.com/office/drawing/2014/main" id="{79CFE0C4-04FB-9CCA-B581-FFC2D15A40F3}"/>
                  </a:ext>
                </a:extLst>
              </p:cNvPr>
              <p:cNvSpPr/>
              <p:nvPr/>
            </p:nvSpPr>
            <p:spPr>
              <a:xfrm>
                <a:off x="9882189" y="5831488"/>
                <a:ext cx="5005" cy="3601"/>
              </a:xfrm>
              <a:custGeom>
                <a:avLst/>
                <a:gdLst>
                  <a:gd name="connsiteX0" fmla="*/ 5005 w 5005"/>
                  <a:gd name="connsiteY0" fmla="*/ 0 h 3601"/>
                  <a:gd name="connsiteX1" fmla="*/ 3205 w 5005"/>
                  <a:gd name="connsiteY1" fmla="*/ 0 h 3601"/>
                  <a:gd name="connsiteX2" fmla="*/ 5005 w 5005"/>
                  <a:gd name="connsiteY2" fmla="*/ 0 h 3601"/>
                </a:gdLst>
                <a:ahLst/>
                <a:cxnLst>
                  <a:cxn ang="0">
                    <a:pos x="connsiteX0" y="connsiteY0"/>
                  </a:cxn>
                  <a:cxn ang="0">
                    <a:pos x="connsiteX1" y="connsiteY1"/>
                  </a:cxn>
                  <a:cxn ang="0">
                    <a:pos x="connsiteX2" y="connsiteY2"/>
                  </a:cxn>
                </a:cxnLst>
                <a:rect l="l" t="t" r="r" b="b"/>
                <a:pathLst>
                  <a:path w="5005" h="3601">
                    <a:moveTo>
                      <a:pt x="5005" y="0"/>
                    </a:moveTo>
                    <a:cubicBezTo>
                      <a:pt x="4645" y="0"/>
                      <a:pt x="4285" y="0"/>
                      <a:pt x="3205" y="0"/>
                    </a:cubicBezTo>
                    <a:cubicBezTo>
                      <a:pt x="-2558" y="0"/>
                      <a:pt x="323" y="0"/>
                      <a:pt x="5005" y="0"/>
                    </a:cubicBezTo>
                    <a:close/>
                  </a:path>
                </a:pathLst>
              </a:custGeom>
              <a:solidFill>
                <a:schemeClr val="accent2"/>
              </a:solidFill>
              <a:ln w="0" cap="flat">
                <a:noFill/>
                <a:prstDash val="solid"/>
                <a:miter/>
              </a:ln>
            </p:spPr>
            <p:txBody>
              <a:bodyPr rtlCol="0" anchor="ctr"/>
              <a:lstStyle/>
              <a:p>
                <a:endParaRPr lang="en-US" sz="744"/>
              </a:p>
            </p:txBody>
          </p:sp>
          <p:sp>
            <p:nvSpPr>
              <p:cNvPr id="3365" name="Freeform: Shape 3364">
                <a:extLst>
                  <a:ext uri="{FF2B5EF4-FFF2-40B4-BE49-F238E27FC236}">
                    <a16:creationId xmlns:a16="http://schemas.microsoft.com/office/drawing/2014/main" id="{09A30FF6-5AF4-E495-3B04-553B4C4C0849}"/>
                  </a:ext>
                </a:extLst>
              </p:cNvPr>
              <p:cNvSpPr/>
              <p:nvPr/>
            </p:nvSpPr>
            <p:spPr>
              <a:xfrm>
                <a:off x="9814081" y="5873267"/>
                <a:ext cx="320" cy="3601"/>
              </a:xfrm>
              <a:custGeom>
                <a:avLst/>
                <a:gdLst>
                  <a:gd name="connsiteX0" fmla="*/ 0 w 320"/>
                  <a:gd name="connsiteY0" fmla="*/ 0 h 3601"/>
                  <a:gd name="connsiteX1" fmla="*/ 0 w 320"/>
                  <a:gd name="connsiteY1" fmla="*/ 0 h 3601"/>
                  <a:gd name="connsiteX2" fmla="*/ 0 w 320"/>
                  <a:gd name="connsiteY2" fmla="*/ 0 h 3601"/>
                </a:gdLst>
                <a:ahLst/>
                <a:cxnLst>
                  <a:cxn ang="0">
                    <a:pos x="connsiteX0" y="connsiteY0"/>
                  </a:cxn>
                  <a:cxn ang="0">
                    <a:pos x="connsiteX1" y="connsiteY1"/>
                  </a:cxn>
                  <a:cxn ang="0">
                    <a:pos x="connsiteX2" y="connsiteY2"/>
                  </a:cxn>
                </a:cxnLst>
                <a:rect l="l" t="t" r="r" b="b"/>
                <a:pathLst>
                  <a:path w="320" h="3601">
                    <a:moveTo>
                      <a:pt x="0" y="0"/>
                    </a:moveTo>
                    <a:cubicBezTo>
                      <a:pt x="0" y="0"/>
                      <a:pt x="0" y="0"/>
                      <a:pt x="0" y="0"/>
                    </a:cubicBezTo>
                    <a:cubicBezTo>
                      <a:pt x="0" y="0"/>
                      <a:pt x="720" y="0"/>
                      <a:pt x="0" y="0"/>
                    </a:cubicBezTo>
                    <a:close/>
                  </a:path>
                </a:pathLst>
              </a:custGeom>
              <a:solidFill>
                <a:schemeClr val="accent2"/>
              </a:solidFill>
              <a:ln w="0" cap="flat">
                <a:noFill/>
                <a:prstDash val="solid"/>
                <a:miter/>
              </a:ln>
            </p:spPr>
            <p:txBody>
              <a:bodyPr rtlCol="0" anchor="ctr"/>
              <a:lstStyle/>
              <a:p>
                <a:endParaRPr lang="en-US" sz="744"/>
              </a:p>
            </p:txBody>
          </p:sp>
          <p:sp>
            <p:nvSpPr>
              <p:cNvPr id="3366" name="Freeform: Shape 3365">
                <a:extLst>
                  <a:ext uri="{FF2B5EF4-FFF2-40B4-BE49-F238E27FC236}">
                    <a16:creationId xmlns:a16="http://schemas.microsoft.com/office/drawing/2014/main" id="{DD37FE6B-5F79-7903-05CE-DB18981AF0B1}"/>
                  </a:ext>
                </a:extLst>
              </p:cNvPr>
              <p:cNvSpPr/>
              <p:nvPr/>
            </p:nvSpPr>
            <p:spPr>
              <a:xfrm>
                <a:off x="10980818" y="6297327"/>
                <a:ext cx="10993" cy="4172"/>
              </a:xfrm>
              <a:custGeom>
                <a:avLst/>
                <a:gdLst>
                  <a:gd name="connsiteX0" fmla="*/ 10994 w 10993"/>
                  <a:gd name="connsiteY0" fmla="*/ 4172 h 4172"/>
                  <a:gd name="connsiteX1" fmla="*/ 909 w 10993"/>
                  <a:gd name="connsiteY1" fmla="*/ 211 h 4172"/>
                  <a:gd name="connsiteX2" fmla="*/ 10994 w 10993"/>
                  <a:gd name="connsiteY2" fmla="*/ 4172 h 4172"/>
                </a:gdLst>
                <a:ahLst/>
                <a:cxnLst>
                  <a:cxn ang="0">
                    <a:pos x="connsiteX0" y="connsiteY0"/>
                  </a:cxn>
                  <a:cxn ang="0">
                    <a:pos x="connsiteX1" y="connsiteY1"/>
                  </a:cxn>
                  <a:cxn ang="0">
                    <a:pos x="connsiteX2" y="connsiteY2"/>
                  </a:cxn>
                </a:cxnLst>
                <a:rect l="l" t="t" r="r" b="b"/>
                <a:pathLst>
                  <a:path w="10993" h="4172">
                    <a:moveTo>
                      <a:pt x="10994" y="4172"/>
                    </a:moveTo>
                    <a:cubicBezTo>
                      <a:pt x="10994" y="4172"/>
                      <a:pt x="7032" y="2371"/>
                      <a:pt x="909" y="211"/>
                    </a:cubicBezTo>
                    <a:cubicBezTo>
                      <a:pt x="-1612" y="-510"/>
                      <a:pt x="909" y="571"/>
                      <a:pt x="10994" y="4172"/>
                    </a:cubicBezTo>
                    <a:close/>
                  </a:path>
                </a:pathLst>
              </a:custGeom>
              <a:solidFill>
                <a:schemeClr val="accent2"/>
              </a:solidFill>
              <a:ln w="0" cap="flat">
                <a:noFill/>
                <a:prstDash val="solid"/>
                <a:miter/>
              </a:ln>
            </p:spPr>
            <p:txBody>
              <a:bodyPr rtlCol="0" anchor="ctr"/>
              <a:lstStyle/>
              <a:p>
                <a:endParaRPr lang="en-US" sz="744"/>
              </a:p>
            </p:txBody>
          </p:sp>
          <p:sp>
            <p:nvSpPr>
              <p:cNvPr id="3367" name="Freeform: Shape 3366">
                <a:extLst>
                  <a:ext uri="{FF2B5EF4-FFF2-40B4-BE49-F238E27FC236}">
                    <a16:creationId xmlns:a16="http://schemas.microsoft.com/office/drawing/2014/main" id="{5B04F319-F3AA-E46F-0467-5D21EEC0BD26}"/>
                  </a:ext>
                </a:extLst>
              </p:cNvPr>
              <p:cNvSpPr/>
              <p:nvPr/>
            </p:nvSpPr>
            <p:spPr>
              <a:xfrm>
                <a:off x="10745821" y="6189129"/>
                <a:ext cx="3961" cy="2520"/>
              </a:xfrm>
              <a:custGeom>
                <a:avLst/>
                <a:gdLst>
                  <a:gd name="connsiteX0" fmla="*/ 3962 w 3961"/>
                  <a:gd name="connsiteY0" fmla="*/ 2521 h 2520"/>
                  <a:gd name="connsiteX1" fmla="*/ 0 w 3961"/>
                  <a:gd name="connsiteY1" fmla="*/ 0 h 2520"/>
                  <a:gd name="connsiteX2" fmla="*/ 3962 w 3961"/>
                  <a:gd name="connsiteY2" fmla="*/ 2521 h 2520"/>
                </a:gdLst>
                <a:ahLst/>
                <a:cxnLst>
                  <a:cxn ang="0">
                    <a:pos x="connsiteX0" y="connsiteY0"/>
                  </a:cxn>
                  <a:cxn ang="0">
                    <a:pos x="connsiteX1" y="connsiteY1"/>
                  </a:cxn>
                  <a:cxn ang="0">
                    <a:pos x="connsiteX2" y="connsiteY2"/>
                  </a:cxn>
                </a:cxnLst>
                <a:rect l="l" t="t" r="r" b="b"/>
                <a:pathLst>
                  <a:path w="3961" h="2520">
                    <a:moveTo>
                      <a:pt x="3962" y="2521"/>
                    </a:moveTo>
                    <a:cubicBezTo>
                      <a:pt x="2521" y="1801"/>
                      <a:pt x="1801" y="1081"/>
                      <a:pt x="0" y="0"/>
                    </a:cubicBezTo>
                    <a:lnTo>
                      <a:pt x="3962" y="2521"/>
                    </a:lnTo>
                    <a:close/>
                  </a:path>
                </a:pathLst>
              </a:custGeom>
              <a:solidFill>
                <a:schemeClr val="accent2"/>
              </a:solidFill>
              <a:ln w="0" cap="flat">
                <a:noFill/>
                <a:prstDash val="solid"/>
                <a:miter/>
              </a:ln>
            </p:spPr>
            <p:txBody>
              <a:bodyPr rtlCol="0" anchor="ctr"/>
              <a:lstStyle/>
              <a:p>
                <a:endParaRPr lang="en-US" sz="744"/>
              </a:p>
            </p:txBody>
          </p:sp>
          <p:sp>
            <p:nvSpPr>
              <p:cNvPr id="3368" name="Freeform: Shape 3367">
                <a:extLst>
                  <a:ext uri="{FF2B5EF4-FFF2-40B4-BE49-F238E27FC236}">
                    <a16:creationId xmlns:a16="http://schemas.microsoft.com/office/drawing/2014/main" id="{3EEE13DE-19E0-F38D-1348-39B7CC5108F0}"/>
                  </a:ext>
                </a:extLst>
              </p:cNvPr>
              <p:cNvSpPr/>
              <p:nvPr/>
            </p:nvSpPr>
            <p:spPr>
              <a:xfrm>
                <a:off x="11801818" y="5179233"/>
                <a:ext cx="8283" cy="29173"/>
              </a:xfrm>
              <a:custGeom>
                <a:avLst/>
                <a:gdLst>
                  <a:gd name="connsiteX0" fmla="*/ 8284 w 8283"/>
                  <a:gd name="connsiteY0" fmla="*/ 0 h 29173"/>
                  <a:gd name="connsiteX1" fmla="*/ 0 w 8283"/>
                  <a:gd name="connsiteY1" fmla="*/ 29173 h 29173"/>
                  <a:gd name="connsiteX2" fmla="*/ 8284 w 8283"/>
                  <a:gd name="connsiteY2" fmla="*/ 0 h 29173"/>
                </a:gdLst>
                <a:ahLst/>
                <a:cxnLst>
                  <a:cxn ang="0">
                    <a:pos x="connsiteX0" y="connsiteY0"/>
                  </a:cxn>
                  <a:cxn ang="0">
                    <a:pos x="connsiteX1" y="connsiteY1"/>
                  </a:cxn>
                  <a:cxn ang="0">
                    <a:pos x="connsiteX2" y="connsiteY2"/>
                  </a:cxn>
                </a:cxnLst>
                <a:rect l="l" t="t" r="r" b="b"/>
                <a:pathLst>
                  <a:path w="8283" h="29173">
                    <a:moveTo>
                      <a:pt x="8284" y="0"/>
                    </a:moveTo>
                    <a:cubicBezTo>
                      <a:pt x="4682" y="12246"/>
                      <a:pt x="2161" y="21610"/>
                      <a:pt x="0" y="29173"/>
                    </a:cubicBezTo>
                    <a:cubicBezTo>
                      <a:pt x="2521" y="20169"/>
                      <a:pt x="5402" y="10445"/>
                      <a:pt x="8284" y="0"/>
                    </a:cubicBezTo>
                    <a:close/>
                  </a:path>
                </a:pathLst>
              </a:custGeom>
              <a:solidFill>
                <a:schemeClr val="accent2"/>
              </a:solidFill>
              <a:ln w="0" cap="flat">
                <a:noFill/>
                <a:prstDash val="solid"/>
                <a:miter/>
              </a:ln>
            </p:spPr>
            <p:txBody>
              <a:bodyPr rtlCol="0" anchor="ctr"/>
              <a:lstStyle/>
              <a:p>
                <a:endParaRPr lang="en-US" sz="744"/>
              </a:p>
            </p:txBody>
          </p:sp>
          <p:sp>
            <p:nvSpPr>
              <p:cNvPr id="3369" name="Freeform: Shape 3368">
                <a:extLst>
                  <a:ext uri="{FF2B5EF4-FFF2-40B4-BE49-F238E27FC236}">
                    <a16:creationId xmlns:a16="http://schemas.microsoft.com/office/drawing/2014/main" id="{8353A51B-DCF5-E583-EA44-05E09E6FC742}"/>
                  </a:ext>
                </a:extLst>
              </p:cNvPr>
              <p:cNvSpPr/>
              <p:nvPr/>
            </p:nvSpPr>
            <p:spPr>
              <a:xfrm>
                <a:off x="9798954" y="5873627"/>
                <a:ext cx="13326" cy="720"/>
              </a:xfrm>
              <a:custGeom>
                <a:avLst/>
                <a:gdLst>
                  <a:gd name="connsiteX0" fmla="*/ 13326 w 13326"/>
                  <a:gd name="connsiteY0" fmla="*/ 0 h 720"/>
                  <a:gd name="connsiteX1" fmla="*/ 0 w 13326"/>
                  <a:gd name="connsiteY1" fmla="*/ 720 h 720"/>
                  <a:gd name="connsiteX2" fmla="*/ 13326 w 13326"/>
                  <a:gd name="connsiteY2" fmla="*/ 0 h 720"/>
                </a:gdLst>
                <a:ahLst/>
                <a:cxnLst>
                  <a:cxn ang="0">
                    <a:pos x="connsiteX0" y="connsiteY0"/>
                  </a:cxn>
                  <a:cxn ang="0">
                    <a:pos x="connsiteX1" y="connsiteY1"/>
                  </a:cxn>
                  <a:cxn ang="0">
                    <a:pos x="connsiteX2" y="connsiteY2"/>
                  </a:cxn>
                </a:cxnLst>
                <a:rect l="l" t="t" r="r" b="b"/>
                <a:pathLst>
                  <a:path w="13326" h="720">
                    <a:moveTo>
                      <a:pt x="13326" y="0"/>
                    </a:moveTo>
                    <a:cubicBezTo>
                      <a:pt x="10445" y="0"/>
                      <a:pt x="6483" y="360"/>
                      <a:pt x="0" y="720"/>
                    </a:cubicBezTo>
                    <a:cubicBezTo>
                      <a:pt x="7203" y="720"/>
                      <a:pt x="10805" y="360"/>
                      <a:pt x="13326" y="0"/>
                    </a:cubicBezTo>
                    <a:close/>
                  </a:path>
                </a:pathLst>
              </a:custGeom>
              <a:solidFill>
                <a:schemeClr val="accent2"/>
              </a:solidFill>
              <a:ln w="0" cap="flat">
                <a:noFill/>
                <a:prstDash val="solid"/>
                <a:miter/>
              </a:ln>
            </p:spPr>
            <p:txBody>
              <a:bodyPr rtlCol="0" anchor="ctr"/>
              <a:lstStyle/>
              <a:p>
                <a:endParaRPr lang="en-US" sz="744"/>
              </a:p>
            </p:txBody>
          </p:sp>
          <p:sp>
            <p:nvSpPr>
              <p:cNvPr id="3370" name="Freeform: Shape 3369">
                <a:extLst>
                  <a:ext uri="{FF2B5EF4-FFF2-40B4-BE49-F238E27FC236}">
                    <a16:creationId xmlns:a16="http://schemas.microsoft.com/office/drawing/2014/main" id="{DEEC6AAA-F383-ACE8-5451-FA94B33CBF1B}"/>
                  </a:ext>
                </a:extLst>
              </p:cNvPr>
              <p:cNvSpPr/>
              <p:nvPr/>
            </p:nvSpPr>
            <p:spPr>
              <a:xfrm>
                <a:off x="10949673" y="5993921"/>
                <a:ext cx="2160" cy="7923"/>
              </a:xfrm>
              <a:custGeom>
                <a:avLst/>
                <a:gdLst>
                  <a:gd name="connsiteX0" fmla="*/ 0 w 2160"/>
                  <a:gd name="connsiteY0" fmla="*/ 0 h 7923"/>
                  <a:gd name="connsiteX1" fmla="*/ 2161 w 2160"/>
                  <a:gd name="connsiteY1" fmla="*/ 7924 h 7923"/>
                  <a:gd name="connsiteX2" fmla="*/ 1080 w 2160"/>
                  <a:gd name="connsiteY2" fmla="*/ 3242 h 7923"/>
                  <a:gd name="connsiteX3" fmla="*/ 0 w 2160"/>
                  <a:gd name="connsiteY3" fmla="*/ 0 h 7923"/>
                </a:gdLst>
                <a:ahLst/>
                <a:cxnLst>
                  <a:cxn ang="0">
                    <a:pos x="connsiteX0" y="connsiteY0"/>
                  </a:cxn>
                  <a:cxn ang="0">
                    <a:pos x="connsiteX1" y="connsiteY1"/>
                  </a:cxn>
                  <a:cxn ang="0">
                    <a:pos x="connsiteX2" y="connsiteY2"/>
                  </a:cxn>
                  <a:cxn ang="0">
                    <a:pos x="connsiteX3" y="connsiteY3"/>
                  </a:cxn>
                </a:cxnLst>
                <a:rect l="l" t="t" r="r" b="b"/>
                <a:pathLst>
                  <a:path w="2160" h="7923">
                    <a:moveTo>
                      <a:pt x="0" y="0"/>
                    </a:moveTo>
                    <a:cubicBezTo>
                      <a:pt x="720" y="2881"/>
                      <a:pt x="1441" y="5402"/>
                      <a:pt x="2161" y="7924"/>
                    </a:cubicBezTo>
                    <a:cubicBezTo>
                      <a:pt x="2161" y="6483"/>
                      <a:pt x="1441" y="4682"/>
                      <a:pt x="1080" y="3242"/>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3371" name="Freeform: Shape 3370">
                <a:extLst>
                  <a:ext uri="{FF2B5EF4-FFF2-40B4-BE49-F238E27FC236}">
                    <a16:creationId xmlns:a16="http://schemas.microsoft.com/office/drawing/2014/main" id="{4CF11119-11EB-5330-AF29-ACD66F5D7C2E}"/>
                  </a:ext>
                </a:extLst>
              </p:cNvPr>
              <p:cNvSpPr/>
              <p:nvPr/>
            </p:nvSpPr>
            <p:spPr>
              <a:xfrm>
                <a:off x="10930585" y="5849136"/>
                <a:ext cx="139022" cy="192686"/>
              </a:xfrm>
              <a:custGeom>
                <a:avLst/>
                <a:gdLst>
                  <a:gd name="connsiteX0" fmla="*/ 3962 w 139022"/>
                  <a:gd name="connsiteY0" fmla="*/ 10805 h 192686"/>
                  <a:gd name="connsiteX1" fmla="*/ 5042 w 139022"/>
                  <a:gd name="connsiteY1" fmla="*/ 19809 h 192686"/>
                  <a:gd name="connsiteX2" fmla="*/ 4322 w 139022"/>
                  <a:gd name="connsiteY2" fmla="*/ 11165 h 192686"/>
                  <a:gd name="connsiteX3" fmla="*/ 4322 w 139022"/>
                  <a:gd name="connsiteY3" fmla="*/ 9004 h 192686"/>
                  <a:gd name="connsiteX4" fmla="*/ 6483 w 139022"/>
                  <a:gd name="connsiteY4" fmla="*/ 9004 h 192686"/>
                  <a:gd name="connsiteX5" fmla="*/ 11165 w 139022"/>
                  <a:gd name="connsiteY5" fmla="*/ 9004 h 192686"/>
                  <a:gd name="connsiteX6" fmla="*/ 31334 w 139022"/>
                  <a:gd name="connsiteY6" fmla="*/ 9004 h 192686"/>
                  <a:gd name="connsiteX7" fmla="*/ 55105 w 139022"/>
                  <a:gd name="connsiteY7" fmla="*/ 8284 h 192686"/>
                  <a:gd name="connsiteX8" fmla="*/ 78516 w 139022"/>
                  <a:gd name="connsiteY8" fmla="*/ 7203 h 192686"/>
                  <a:gd name="connsiteX9" fmla="*/ 118133 w 139022"/>
                  <a:gd name="connsiteY9" fmla="*/ 3602 h 192686"/>
                  <a:gd name="connsiteX10" fmla="*/ 139023 w 139022"/>
                  <a:gd name="connsiteY10" fmla="*/ 0 h 192686"/>
                  <a:gd name="connsiteX11" fmla="*/ 116333 w 139022"/>
                  <a:gd name="connsiteY11" fmla="*/ 2521 h 192686"/>
                  <a:gd name="connsiteX12" fmla="*/ 83198 w 139022"/>
                  <a:gd name="connsiteY12" fmla="*/ 4682 h 192686"/>
                  <a:gd name="connsiteX13" fmla="*/ 56185 w 139022"/>
                  <a:gd name="connsiteY13" fmla="*/ 5042 h 192686"/>
                  <a:gd name="connsiteX14" fmla="*/ 50783 w 139022"/>
                  <a:gd name="connsiteY14" fmla="*/ 4322 h 192686"/>
                  <a:gd name="connsiteX15" fmla="*/ 22330 w 139022"/>
                  <a:gd name="connsiteY15" fmla="*/ 5042 h 192686"/>
                  <a:gd name="connsiteX16" fmla="*/ 6843 w 139022"/>
                  <a:gd name="connsiteY16" fmla="*/ 5042 h 192686"/>
                  <a:gd name="connsiteX17" fmla="*/ 2881 w 139022"/>
                  <a:gd name="connsiteY17" fmla="*/ 5042 h 192686"/>
                  <a:gd name="connsiteX18" fmla="*/ 1081 w 139022"/>
                  <a:gd name="connsiteY18" fmla="*/ 5042 h 192686"/>
                  <a:gd name="connsiteX19" fmla="*/ 0 w 139022"/>
                  <a:gd name="connsiteY19" fmla="*/ 5042 h 192686"/>
                  <a:gd name="connsiteX20" fmla="*/ 0 w 139022"/>
                  <a:gd name="connsiteY20" fmla="*/ 5042 h 192686"/>
                  <a:gd name="connsiteX21" fmla="*/ 0 w 139022"/>
                  <a:gd name="connsiteY21" fmla="*/ 5042 h 192686"/>
                  <a:gd name="connsiteX22" fmla="*/ 0 w 139022"/>
                  <a:gd name="connsiteY22" fmla="*/ 5763 h 192686"/>
                  <a:gd name="connsiteX23" fmla="*/ 360 w 139022"/>
                  <a:gd name="connsiteY23" fmla="*/ 13326 h 192686"/>
                  <a:gd name="connsiteX24" fmla="*/ 1801 w 139022"/>
                  <a:gd name="connsiteY24" fmla="*/ 41059 h 192686"/>
                  <a:gd name="connsiteX25" fmla="*/ 3242 w 139022"/>
                  <a:gd name="connsiteY25" fmla="*/ 60147 h 192686"/>
                  <a:gd name="connsiteX26" fmla="*/ 2161 w 139022"/>
                  <a:gd name="connsiteY26" fmla="*/ 43940 h 192686"/>
                  <a:gd name="connsiteX27" fmla="*/ 2161 w 139022"/>
                  <a:gd name="connsiteY27" fmla="*/ 36016 h 192686"/>
                  <a:gd name="connsiteX28" fmla="*/ 3242 w 139022"/>
                  <a:gd name="connsiteY28" fmla="*/ 40699 h 192686"/>
                  <a:gd name="connsiteX29" fmla="*/ 9724 w 139022"/>
                  <a:gd name="connsiteY29" fmla="*/ 91481 h 192686"/>
                  <a:gd name="connsiteX30" fmla="*/ 11165 w 139022"/>
                  <a:gd name="connsiteY30" fmla="*/ 105528 h 192686"/>
                  <a:gd name="connsiteX31" fmla="*/ 10445 w 139022"/>
                  <a:gd name="connsiteY31" fmla="*/ 105167 h 192686"/>
                  <a:gd name="connsiteX32" fmla="*/ 11165 w 139022"/>
                  <a:gd name="connsiteY32" fmla="*/ 114892 h 192686"/>
                  <a:gd name="connsiteX33" fmla="*/ 19089 w 139022"/>
                  <a:gd name="connsiteY33" fmla="*/ 154150 h 192686"/>
                  <a:gd name="connsiteX34" fmla="*/ 23771 w 139022"/>
                  <a:gd name="connsiteY34" fmla="*/ 173598 h 192686"/>
                  <a:gd name="connsiteX35" fmla="*/ 29173 w 139022"/>
                  <a:gd name="connsiteY35" fmla="*/ 192687 h 192686"/>
                  <a:gd name="connsiteX36" fmla="*/ 24491 w 139022"/>
                  <a:gd name="connsiteY36" fmla="*/ 175759 h 192686"/>
                  <a:gd name="connsiteX37" fmla="*/ 20529 w 139022"/>
                  <a:gd name="connsiteY37" fmla="*/ 158832 h 192686"/>
                  <a:gd name="connsiteX38" fmla="*/ 16568 w 139022"/>
                  <a:gd name="connsiteY38" fmla="*/ 141904 h 192686"/>
                  <a:gd name="connsiteX39" fmla="*/ 13686 w 139022"/>
                  <a:gd name="connsiteY39" fmla="*/ 124616 h 192686"/>
                  <a:gd name="connsiteX40" fmla="*/ 16568 w 139022"/>
                  <a:gd name="connsiteY40" fmla="*/ 134701 h 192686"/>
                  <a:gd name="connsiteX41" fmla="*/ 18008 w 139022"/>
                  <a:gd name="connsiteY41" fmla="*/ 139743 h 192686"/>
                  <a:gd name="connsiteX42" fmla="*/ 19809 w 139022"/>
                  <a:gd name="connsiteY42" fmla="*/ 144785 h 192686"/>
                  <a:gd name="connsiteX43" fmla="*/ 18008 w 139022"/>
                  <a:gd name="connsiteY43" fmla="*/ 137942 h 192686"/>
                  <a:gd name="connsiteX44" fmla="*/ 11886 w 139022"/>
                  <a:gd name="connsiteY44" fmla="*/ 104087 h 192686"/>
                  <a:gd name="connsiteX45" fmla="*/ 10805 w 139022"/>
                  <a:gd name="connsiteY45" fmla="*/ 98325 h 192686"/>
                  <a:gd name="connsiteX46" fmla="*/ 10085 w 139022"/>
                  <a:gd name="connsiteY46" fmla="*/ 93282 h 192686"/>
                  <a:gd name="connsiteX47" fmla="*/ 9364 w 139022"/>
                  <a:gd name="connsiteY47" fmla="*/ 85719 h 192686"/>
                  <a:gd name="connsiteX48" fmla="*/ 9004 w 139022"/>
                  <a:gd name="connsiteY48" fmla="*/ 74554 h 192686"/>
                  <a:gd name="connsiteX49" fmla="*/ 8644 w 139022"/>
                  <a:gd name="connsiteY49" fmla="*/ 63028 h 192686"/>
                  <a:gd name="connsiteX50" fmla="*/ 7924 w 139022"/>
                  <a:gd name="connsiteY50" fmla="*/ 55105 h 192686"/>
                  <a:gd name="connsiteX51" fmla="*/ 7203 w 139022"/>
                  <a:gd name="connsiteY51" fmla="*/ 43940 h 192686"/>
                  <a:gd name="connsiteX52" fmla="*/ 4682 w 139022"/>
                  <a:gd name="connsiteY52" fmla="*/ 11165 h 192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39022" h="192686">
                    <a:moveTo>
                      <a:pt x="3962" y="10805"/>
                    </a:moveTo>
                    <a:cubicBezTo>
                      <a:pt x="4322" y="15127"/>
                      <a:pt x="4682" y="17288"/>
                      <a:pt x="5042" y="19809"/>
                    </a:cubicBezTo>
                    <a:cubicBezTo>
                      <a:pt x="5042" y="16928"/>
                      <a:pt x="4682" y="14046"/>
                      <a:pt x="4322" y="11165"/>
                    </a:cubicBezTo>
                    <a:cubicBezTo>
                      <a:pt x="4322" y="10445"/>
                      <a:pt x="4322" y="9724"/>
                      <a:pt x="4322" y="9004"/>
                    </a:cubicBezTo>
                    <a:cubicBezTo>
                      <a:pt x="5042" y="9004"/>
                      <a:pt x="5763" y="9004"/>
                      <a:pt x="6483" y="9004"/>
                    </a:cubicBezTo>
                    <a:cubicBezTo>
                      <a:pt x="7924" y="9004"/>
                      <a:pt x="9724" y="9004"/>
                      <a:pt x="11165" y="9004"/>
                    </a:cubicBezTo>
                    <a:cubicBezTo>
                      <a:pt x="17648" y="9004"/>
                      <a:pt x="24491" y="9004"/>
                      <a:pt x="31334" y="9004"/>
                    </a:cubicBezTo>
                    <a:cubicBezTo>
                      <a:pt x="39258" y="9004"/>
                      <a:pt x="47181" y="8644"/>
                      <a:pt x="55105" y="8284"/>
                    </a:cubicBezTo>
                    <a:cubicBezTo>
                      <a:pt x="63028" y="8284"/>
                      <a:pt x="70952" y="8284"/>
                      <a:pt x="78516" y="7203"/>
                    </a:cubicBezTo>
                    <a:cubicBezTo>
                      <a:pt x="93642" y="6123"/>
                      <a:pt x="107329" y="4682"/>
                      <a:pt x="118133" y="3602"/>
                    </a:cubicBezTo>
                    <a:cubicBezTo>
                      <a:pt x="128938" y="2161"/>
                      <a:pt x="136502" y="720"/>
                      <a:pt x="139023" y="0"/>
                    </a:cubicBezTo>
                    <a:cubicBezTo>
                      <a:pt x="134701" y="360"/>
                      <a:pt x="126417" y="1801"/>
                      <a:pt x="116333" y="2521"/>
                    </a:cubicBezTo>
                    <a:cubicBezTo>
                      <a:pt x="106248" y="3242"/>
                      <a:pt x="94363" y="3962"/>
                      <a:pt x="83198" y="4682"/>
                    </a:cubicBezTo>
                    <a:cubicBezTo>
                      <a:pt x="72393" y="5402"/>
                      <a:pt x="62308" y="5402"/>
                      <a:pt x="56185" y="5042"/>
                    </a:cubicBezTo>
                    <a:cubicBezTo>
                      <a:pt x="49703" y="5042"/>
                      <a:pt x="47181" y="4682"/>
                      <a:pt x="50783" y="4322"/>
                    </a:cubicBezTo>
                    <a:cubicBezTo>
                      <a:pt x="42139" y="4322"/>
                      <a:pt x="32775" y="5042"/>
                      <a:pt x="22330" y="5042"/>
                    </a:cubicBezTo>
                    <a:cubicBezTo>
                      <a:pt x="17288" y="5042"/>
                      <a:pt x="11886" y="5042"/>
                      <a:pt x="6843" y="5042"/>
                    </a:cubicBezTo>
                    <a:lnTo>
                      <a:pt x="2881" y="5042"/>
                    </a:lnTo>
                    <a:cubicBezTo>
                      <a:pt x="2881" y="5042"/>
                      <a:pt x="1081" y="5042"/>
                      <a:pt x="1081" y="5042"/>
                    </a:cubicBezTo>
                    <a:lnTo>
                      <a:pt x="0" y="5042"/>
                    </a:lnTo>
                    <a:cubicBezTo>
                      <a:pt x="0" y="5042"/>
                      <a:pt x="0" y="5042"/>
                      <a:pt x="0" y="5042"/>
                    </a:cubicBezTo>
                    <a:lnTo>
                      <a:pt x="0" y="5042"/>
                    </a:lnTo>
                    <a:cubicBezTo>
                      <a:pt x="0" y="5042"/>
                      <a:pt x="0" y="5763"/>
                      <a:pt x="0" y="5763"/>
                    </a:cubicBezTo>
                    <a:cubicBezTo>
                      <a:pt x="0" y="8284"/>
                      <a:pt x="0" y="10805"/>
                      <a:pt x="360" y="13326"/>
                    </a:cubicBezTo>
                    <a:cubicBezTo>
                      <a:pt x="720" y="23411"/>
                      <a:pt x="1441" y="32775"/>
                      <a:pt x="1801" y="41059"/>
                    </a:cubicBezTo>
                    <a:cubicBezTo>
                      <a:pt x="2161" y="48982"/>
                      <a:pt x="2521" y="55465"/>
                      <a:pt x="3242" y="60147"/>
                    </a:cubicBezTo>
                    <a:cubicBezTo>
                      <a:pt x="2521" y="53304"/>
                      <a:pt x="2521" y="47902"/>
                      <a:pt x="2161" y="43940"/>
                    </a:cubicBezTo>
                    <a:cubicBezTo>
                      <a:pt x="2161" y="39978"/>
                      <a:pt x="2161" y="37457"/>
                      <a:pt x="2161" y="36016"/>
                    </a:cubicBezTo>
                    <a:cubicBezTo>
                      <a:pt x="2161" y="33135"/>
                      <a:pt x="2521" y="35656"/>
                      <a:pt x="3242" y="40699"/>
                    </a:cubicBezTo>
                    <a:cubicBezTo>
                      <a:pt x="3962" y="50783"/>
                      <a:pt x="6843" y="72753"/>
                      <a:pt x="9724" y="91481"/>
                    </a:cubicBezTo>
                    <a:cubicBezTo>
                      <a:pt x="10445" y="100125"/>
                      <a:pt x="11165" y="104087"/>
                      <a:pt x="11165" y="105528"/>
                    </a:cubicBezTo>
                    <a:cubicBezTo>
                      <a:pt x="11165" y="106968"/>
                      <a:pt x="11165" y="106248"/>
                      <a:pt x="10445" y="105167"/>
                    </a:cubicBezTo>
                    <a:cubicBezTo>
                      <a:pt x="9724" y="103007"/>
                      <a:pt x="9004" y="100125"/>
                      <a:pt x="11165" y="114892"/>
                    </a:cubicBezTo>
                    <a:cubicBezTo>
                      <a:pt x="13686" y="127858"/>
                      <a:pt x="15487" y="141184"/>
                      <a:pt x="19089" y="154150"/>
                    </a:cubicBezTo>
                    <a:lnTo>
                      <a:pt x="23771" y="173598"/>
                    </a:lnTo>
                    <a:cubicBezTo>
                      <a:pt x="25211" y="180081"/>
                      <a:pt x="27372" y="186564"/>
                      <a:pt x="29173" y="192687"/>
                    </a:cubicBezTo>
                    <a:cubicBezTo>
                      <a:pt x="27733" y="186924"/>
                      <a:pt x="25932" y="181522"/>
                      <a:pt x="24491" y="175759"/>
                    </a:cubicBezTo>
                    <a:lnTo>
                      <a:pt x="20529" y="158832"/>
                    </a:lnTo>
                    <a:lnTo>
                      <a:pt x="16568" y="141904"/>
                    </a:lnTo>
                    <a:cubicBezTo>
                      <a:pt x="15487" y="136142"/>
                      <a:pt x="14407" y="130379"/>
                      <a:pt x="13686" y="124616"/>
                    </a:cubicBezTo>
                    <a:lnTo>
                      <a:pt x="16568" y="134701"/>
                    </a:lnTo>
                    <a:lnTo>
                      <a:pt x="18008" y="139743"/>
                    </a:lnTo>
                    <a:lnTo>
                      <a:pt x="19809" y="144785"/>
                    </a:lnTo>
                    <a:cubicBezTo>
                      <a:pt x="19089" y="142264"/>
                      <a:pt x="18728" y="140463"/>
                      <a:pt x="18008" y="137942"/>
                    </a:cubicBezTo>
                    <a:cubicBezTo>
                      <a:pt x="15487" y="123536"/>
                      <a:pt x="13326" y="112371"/>
                      <a:pt x="11886" y="104087"/>
                    </a:cubicBezTo>
                    <a:cubicBezTo>
                      <a:pt x="11886" y="101926"/>
                      <a:pt x="11165" y="100125"/>
                      <a:pt x="10805" y="98325"/>
                    </a:cubicBezTo>
                    <a:cubicBezTo>
                      <a:pt x="10805" y="96524"/>
                      <a:pt x="10445" y="94723"/>
                      <a:pt x="10085" y="93282"/>
                    </a:cubicBezTo>
                    <a:cubicBezTo>
                      <a:pt x="10085" y="90401"/>
                      <a:pt x="9364" y="87880"/>
                      <a:pt x="9364" y="85719"/>
                    </a:cubicBezTo>
                    <a:cubicBezTo>
                      <a:pt x="8644" y="77435"/>
                      <a:pt x="8644" y="75994"/>
                      <a:pt x="9004" y="74554"/>
                    </a:cubicBezTo>
                    <a:cubicBezTo>
                      <a:pt x="9004" y="73113"/>
                      <a:pt x="9004" y="71672"/>
                      <a:pt x="8644" y="63028"/>
                    </a:cubicBezTo>
                    <a:cubicBezTo>
                      <a:pt x="8644" y="60868"/>
                      <a:pt x="8284" y="58346"/>
                      <a:pt x="7924" y="55105"/>
                    </a:cubicBezTo>
                    <a:cubicBezTo>
                      <a:pt x="7924" y="51863"/>
                      <a:pt x="7564" y="48262"/>
                      <a:pt x="7203" y="43940"/>
                    </a:cubicBezTo>
                    <a:cubicBezTo>
                      <a:pt x="6483" y="35656"/>
                      <a:pt x="5763" y="25211"/>
                      <a:pt x="4682" y="11165"/>
                    </a:cubicBezTo>
                    <a:close/>
                  </a:path>
                </a:pathLst>
              </a:custGeom>
              <a:solidFill>
                <a:schemeClr val="accent2"/>
              </a:solidFill>
              <a:ln w="0" cap="flat">
                <a:noFill/>
                <a:prstDash val="solid"/>
                <a:miter/>
              </a:ln>
            </p:spPr>
            <p:txBody>
              <a:bodyPr rtlCol="0" anchor="ctr"/>
              <a:lstStyle/>
              <a:p>
                <a:endParaRPr lang="en-US" sz="744"/>
              </a:p>
            </p:txBody>
          </p:sp>
          <p:sp>
            <p:nvSpPr>
              <p:cNvPr id="3372" name="Freeform: Shape 3371">
                <a:extLst>
                  <a:ext uri="{FF2B5EF4-FFF2-40B4-BE49-F238E27FC236}">
                    <a16:creationId xmlns:a16="http://schemas.microsoft.com/office/drawing/2014/main" id="{5F5F77BA-2265-E87E-94A2-313C677C2A88}"/>
                  </a:ext>
                </a:extLst>
              </p:cNvPr>
              <p:cNvSpPr/>
              <p:nvPr/>
            </p:nvSpPr>
            <p:spPr>
              <a:xfrm>
                <a:off x="10935987" y="5868945"/>
                <a:ext cx="1440" cy="16567"/>
              </a:xfrm>
              <a:custGeom>
                <a:avLst/>
                <a:gdLst>
                  <a:gd name="connsiteX0" fmla="*/ 0 w 1440"/>
                  <a:gd name="connsiteY0" fmla="*/ 0 h 16567"/>
                  <a:gd name="connsiteX1" fmla="*/ 1441 w 1440"/>
                  <a:gd name="connsiteY1" fmla="*/ 16568 h 16567"/>
                  <a:gd name="connsiteX2" fmla="*/ 0 w 1440"/>
                  <a:gd name="connsiteY2" fmla="*/ 0 h 16567"/>
                </a:gdLst>
                <a:ahLst/>
                <a:cxnLst>
                  <a:cxn ang="0">
                    <a:pos x="connsiteX0" y="connsiteY0"/>
                  </a:cxn>
                  <a:cxn ang="0">
                    <a:pos x="connsiteX1" y="connsiteY1"/>
                  </a:cxn>
                  <a:cxn ang="0">
                    <a:pos x="connsiteX2" y="connsiteY2"/>
                  </a:cxn>
                </a:cxnLst>
                <a:rect l="l" t="t" r="r" b="b"/>
                <a:pathLst>
                  <a:path w="1440" h="16567">
                    <a:moveTo>
                      <a:pt x="0" y="0"/>
                    </a:moveTo>
                    <a:cubicBezTo>
                      <a:pt x="720" y="6483"/>
                      <a:pt x="1081" y="12246"/>
                      <a:pt x="1441" y="16568"/>
                    </a:cubicBezTo>
                    <a:cubicBezTo>
                      <a:pt x="720" y="6843"/>
                      <a:pt x="360" y="3242"/>
                      <a:pt x="0" y="0"/>
                    </a:cubicBezTo>
                    <a:close/>
                  </a:path>
                </a:pathLst>
              </a:custGeom>
              <a:solidFill>
                <a:schemeClr val="accent2"/>
              </a:solidFill>
              <a:ln w="0" cap="flat">
                <a:noFill/>
                <a:prstDash val="solid"/>
                <a:miter/>
              </a:ln>
            </p:spPr>
            <p:txBody>
              <a:bodyPr rtlCol="0" anchor="ctr"/>
              <a:lstStyle/>
              <a:p>
                <a:endParaRPr lang="en-US" sz="744"/>
              </a:p>
            </p:txBody>
          </p:sp>
          <p:sp>
            <p:nvSpPr>
              <p:cNvPr id="3373" name="Freeform: Shape 3372">
                <a:extLst>
                  <a:ext uri="{FF2B5EF4-FFF2-40B4-BE49-F238E27FC236}">
                    <a16:creationId xmlns:a16="http://schemas.microsoft.com/office/drawing/2014/main" id="{67C1FF4D-83B7-90E7-E96B-8CE54F309666}"/>
                  </a:ext>
                </a:extLst>
              </p:cNvPr>
              <p:cNvSpPr/>
              <p:nvPr/>
            </p:nvSpPr>
            <p:spPr>
              <a:xfrm>
                <a:off x="11385830" y="5743248"/>
                <a:ext cx="18368" cy="10444"/>
              </a:xfrm>
              <a:custGeom>
                <a:avLst/>
                <a:gdLst>
                  <a:gd name="connsiteX0" fmla="*/ 360 w 18368"/>
                  <a:gd name="connsiteY0" fmla="*/ 10445 h 10444"/>
                  <a:gd name="connsiteX1" fmla="*/ 18368 w 18368"/>
                  <a:gd name="connsiteY1" fmla="*/ 0 h 10444"/>
                  <a:gd name="connsiteX2" fmla="*/ 10445 w 18368"/>
                  <a:gd name="connsiteY2" fmla="*/ 4682 h 10444"/>
                  <a:gd name="connsiteX3" fmla="*/ 0 w 18368"/>
                  <a:gd name="connsiteY3" fmla="*/ 10445 h 10444"/>
                </a:gdLst>
                <a:ahLst/>
                <a:cxnLst>
                  <a:cxn ang="0">
                    <a:pos x="connsiteX0" y="connsiteY0"/>
                  </a:cxn>
                  <a:cxn ang="0">
                    <a:pos x="connsiteX1" y="connsiteY1"/>
                  </a:cxn>
                  <a:cxn ang="0">
                    <a:pos x="connsiteX2" y="connsiteY2"/>
                  </a:cxn>
                  <a:cxn ang="0">
                    <a:pos x="connsiteX3" y="connsiteY3"/>
                  </a:cxn>
                </a:cxnLst>
                <a:rect l="l" t="t" r="r" b="b"/>
                <a:pathLst>
                  <a:path w="18368" h="10444">
                    <a:moveTo>
                      <a:pt x="360" y="10445"/>
                    </a:moveTo>
                    <a:cubicBezTo>
                      <a:pt x="5763" y="7563"/>
                      <a:pt x="11525" y="3962"/>
                      <a:pt x="18368" y="0"/>
                    </a:cubicBezTo>
                    <a:cubicBezTo>
                      <a:pt x="16567" y="1080"/>
                      <a:pt x="13686" y="2521"/>
                      <a:pt x="10445" y="4682"/>
                    </a:cubicBezTo>
                    <a:cubicBezTo>
                      <a:pt x="7203" y="6483"/>
                      <a:pt x="3602" y="8644"/>
                      <a:pt x="0" y="10445"/>
                    </a:cubicBezTo>
                    <a:close/>
                  </a:path>
                </a:pathLst>
              </a:custGeom>
              <a:solidFill>
                <a:schemeClr val="accent2"/>
              </a:solidFill>
              <a:ln w="0" cap="flat">
                <a:noFill/>
                <a:prstDash val="solid"/>
                <a:miter/>
              </a:ln>
            </p:spPr>
            <p:txBody>
              <a:bodyPr rtlCol="0" anchor="ctr"/>
              <a:lstStyle/>
              <a:p>
                <a:endParaRPr lang="en-US" sz="744"/>
              </a:p>
            </p:txBody>
          </p:sp>
          <p:sp>
            <p:nvSpPr>
              <p:cNvPr id="3374" name="Freeform: Shape 3373">
                <a:extLst>
                  <a:ext uri="{FF2B5EF4-FFF2-40B4-BE49-F238E27FC236}">
                    <a16:creationId xmlns:a16="http://schemas.microsoft.com/office/drawing/2014/main" id="{D85C84B6-D407-DB27-C9CB-4E186DBF030D}"/>
                  </a:ext>
                </a:extLst>
              </p:cNvPr>
              <p:cNvSpPr/>
              <p:nvPr/>
            </p:nvSpPr>
            <p:spPr>
              <a:xfrm>
                <a:off x="8695056" y="5616471"/>
                <a:ext cx="52590" cy="45778"/>
              </a:xfrm>
              <a:custGeom>
                <a:avLst/>
                <a:gdLst>
                  <a:gd name="connsiteX0" fmla="*/ 0 w 52590"/>
                  <a:gd name="connsiteY0" fmla="*/ 0 h 45778"/>
                  <a:gd name="connsiteX1" fmla="*/ 8284 w 52590"/>
                  <a:gd name="connsiteY1" fmla="*/ 8644 h 45778"/>
                  <a:gd name="connsiteX2" fmla="*/ 26292 w 52590"/>
                  <a:gd name="connsiteY2" fmla="*/ 24851 h 45778"/>
                  <a:gd name="connsiteX3" fmla="*/ 52584 w 52590"/>
                  <a:gd name="connsiteY3" fmla="*/ 45741 h 45778"/>
                  <a:gd name="connsiteX4" fmla="*/ 40698 w 52590"/>
                  <a:gd name="connsiteY4" fmla="*/ 36016 h 45778"/>
                  <a:gd name="connsiteX5" fmla="*/ 29173 w 52590"/>
                  <a:gd name="connsiteY5" fmla="*/ 25932 h 45778"/>
                  <a:gd name="connsiteX6" fmla="*/ 5763 w 52590"/>
                  <a:gd name="connsiteY6" fmla="*/ 5402 h 45778"/>
                  <a:gd name="connsiteX7" fmla="*/ 0 w 52590"/>
                  <a:gd name="connsiteY7" fmla="*/ 0 h 45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590" h="45778">
                    <a:moveTo>
                      <a:pt x="0" y="0"/>
                    </a:moveTo>
                    <a:cubicBezTo>
                      <a:pt x="0" y="360"/>
                      <a:pt x="3241" y="3962"/>
                      <a:pt x="8284" y="8644"/>
                    </a:cubicBezTo>
                    <a:cubicBezTo>
                      <a:pt x="13326" y="13326"/>
                      <a:pt x="19809" y="19089"/>
                      <a:pt x="26292" y="24851"/>
                    </a:cubicBezTo>
                    <a:cubicBezTo>
                      <a:pt x="38898" y="36737"/>
                      <a:pt x="52944" y="46461"/>
                      <a:pt x="52584" y="45741"/>
                    </a:cubicBezTo>
                    <a:cubicBezTo>
                      <a:pt x="48622" y="42499"/>
                      <a:pt x="44660" y="39258"/>
                      <a:pt x="40698" y="36016"/>
                    </a:cubicBezTo>
                    <a:cubicBezTo>
                      <a:pt x="36737" y="32775"/>
                      <a:pt x="32775" y="29173"/>
                      <a:pt x="29173" y="25932"/>
                    </a:cubicBezTo>
                    <a:cubicBezTo>
                      <a:pt x="21610" y="19089"/>
                      <a:pt x="13686" y="12246"/>
                      <a:pt x="5763" y="5402"/>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3375" name="Freeform: Shape 3374">
                <a:extLst>
                  <a:ext uri="{FF2B5EF4-FFF2-40B4-BE49-F238E27FC236}">
                    <a16:creationId xmlns:a16="http://schemas.microsoft.com/office/drawing/2014/main" id="{67A5983D-3253-BECC-0C88-EEDF3DB54012}"/>
                  </a:ext>
                </a:extLst>
              </p:cNvPr>
              <p:cNvSpPr/>
              <p:nvPr/>
            </p:nvSpPr>
            <p:spPr>
              <a:xfrm>
                <a:off x="11860885" y="4616299"/>
                <a:ext cx="3601" cy="27372"/>
              </a:xfrm>
              <a:custGeom>
                <a:avLst/>
                <a:gdLst>
                  <a:gd name="connsiteX0" fmla="*/ 0 w 3601"/>
                  <a:gd name="connsiteY0" fmla="*/ 0 h 27372"/>
                  <a:gd name="connsiteX1" fmla="*/ 0 w 3601"/>
                  <a:gd name="connsiteY1" fmla="*/ 23050 h 27372"/>
                  <a:gd name="connsiteX2" fmla="*/ 0 w 3601"/>
                  <a:gd name="connsiteY2" fmla="*/ 27372 h 27372"/>
                  <a:gd name="connsiteX3" fmla="*/ 0 w 3601"/>
                  <a:gd name="connsiteY3" fmla="*/ 0 h 27372"/>
                </a:gdLst>
                <a:ahLst/>
                <a:cxnLst>
                  <a:cxn ang="0">
                    <a:pos x="connsiteX0" y="connsiteY0"/>
                  </a:cxn>
                  <a:cxn ang="0">
                    <a:pos x="connsiteX1" y="connsiteY1"/>
                  </a:cxn>
                  <a:cxn ang="0">
                    <a:pos x="connsiteX2" y="connsiteY2"/>
                  </a:cxn>
                  <a:cxn ang="0">
                    <a:pos x="connsiteX3" y="connsiteY3"/>
                  </a:cxn>
                </a:cxnLst>
                <a:rect l="l" t="t" r="r" b="b"/>
                <a:pathLst>
                  <a:path w="3601" h="27372">
                    <a:moveTo>
                      <a:pt x="0" y="0"/>
                    </a:moveTo>
                    <a:cubicBezTo>
                      <a:pt x="0" y="7564"/>
                      <a:pt x="0" y="15487"/>
                      <a:pt x="0" y="23050"/>
                    </a:cubicBezTo>
                    <a:cubicBezTo>
                      <a:pt x="0" y="24851"/>
                      <a:pt x="0" y="26292"/>
                      <a:pt x="0" y="27372"/>
                    </a:cubicBezTo>
                    <a:cubicBezTo>
                      <a:pt x="0" y="22690"/>
                      <a:pt x="0" y="7564"/>
                      <a:pt x="0" y="0"/>
                    </a:cubicBezTo>
                    <a:close/>
                  </a:path>
                </a:pathLst>
              </a:custGeom>
              <a:solidFill>
                <a:schemeClr val="accent2"/>
              </a:solidFill>
              <a:ln w="0" cap="flat">
                <a:noFill/>
                <a:prstDash val="solid"/>
                <a:miter/>
              </a:ln>
            </p:spPr>
            <p:txBody>
              <a:bodyPr rtlCol="0" anchor="ctr"/>
              <a:lstStyle/>
              <a:p>
                <a:endParaRPr lang="en-US" sz="744"/>
              </a:p>
            </p:txBody>
          </p:sp>
          <p:sp>
            <p:nvSpPr>
              <p:cNvPr id="3376" name="Freeform: Shape 3375">
                <a:extLst>
                  <a:ext uri="{FF2B5EF4-FFF2-40B4-BE49-F238E27FC236}">
                    <a16:creationId xmlns:a16="http://schemas.microsoft.com/office/drawing/2014/main" id="{774A08C0-53F7-5335-428D-E42AEF661E54}"/>
                  </a:ext>
                </a:extLst>
              </p:cNvPr>
              <p:cNvSpPr/>
              <p:nvPr/>
            </p:nvSpPr>
            <p:spPr>
              <a:xfrm>
                <a:off x="10981007" y="5852017"/>
                <a:ext cx="21249" cy="1440"/>
              </a:xfrm>
              <a:custGeom>
                <a:avLst/>
                <a:gdLst>
                  <a:gd name="connsiteX0" fmla="*/ 21250 w 21249"/>
                  <a:gd name="connsiteY0" fmla="*/ 0 h 1440"/>
                  <a:gd name="connsiteX1" fmla="*/ 0 w 21249"/>
                  <a:gd name="connsiteY1" fmla="*/ 1441 h 1440"/>
                  <a:gd name="connsiteX2" fmla="*/ 21250 w 21249"/>
                  <a:gd name="connsiteY2" fmla="*/ 0 h 1440"/>
                </a:gdLst>
                <a:ahLst/>
                <a:cxnLst>
                  <a:cxn ang="0">
                    <a:pos x="connsiteX0" y="connsiteY0"/>
                  </a:cxn>
                  <a:cxn ang="0">
                    <a:pos x="connsiteX1" y="connsiteY1"/>
                  </a:cxn>
                  <a:cxn ang="0">
                    <a:pos x="connsiteX2" y="connsiteY2"/>
                  </a:cxn>
                </a:cxnLst>
                <a:rect l="l" t="t" r="r" b="b"/>
                <a:pathLst>
                  <a:path w="21249" h="1440">
                    <a:moveTo>
                      <a:pt x="21250" y="0"/>
                    </a:moveTo>
                    <a:cubicBezTo>
                      <a:pt x="8644" y="720"/>
                      <a:pt x="3242" y="1080"/>
                      <a:pt x="0" y="1441"/>
                    </a:cubicBezTo>
                    <a:cubicBezTo>
                      <a:pt x="8284" y="1441"/>
                      <a:pt x="15487" y="720"/>
                      <a:pt x="21250" y="0"/>
                    </a:cubicBezTo>
                    <a:close/>
                  </a:path>
                </a:pathLst>
              </a:custGeom>
              <a:solidFill>
                <a:schemeClr val="accent2"/>
              </a:solidFill>
              <a:ln w="0" cap="flat">
                <a:noFill/>
                <a:prstDash val="solid"/>
                <a:miter/>
              </a:ln>
            </p:spPr>
            <p:txBody>
              <a:bodyPr rtlCol="0" anchor="ctr"/>
              <a:lstStyle/>
              <a:p>
                <a:endParaRPr lang="en-US" sz="744"/>
              </a:p>
            </p:txBody>
          </p:sp>
          <p:sp>
            <p:nvSpPr>
              <p:cNvPr id="3377" name="Freeform: Shape 3376">
                <a:extLst>
                  <a:ext uri="{FF2B5EF4-FFF2-40B4-BE49-F238E27FC236}">
                    <a16:creationId xmlns:a16="http://schemas.microsoft.com/office/drawing/2014/main" id="{E49AE8FA-75CB-518E-154A-78AD4E735FC1}"/>
                  </a:ext>
                </a:extLst>
              </p:cNvPr>
              <p:cNvSpPr/>
              <p:nvPr/>
            </p:nvSpPr>
            <p:spPr>
              <a:xfrm>
                <a:off x="11864486" y="4531301"/>
                <a:ext cx="1800" cy="80676"/>
              </a:xfrm>
              <a:custGeom>
                <a:avLst/>
                <a:gdLst>
                  <a:gd name="connsiteX0" fmla="*/ 0 w 1800"/>
                  <a:gd name="connsiteY0" fmla="*/ 80676 h 80676"/>
                  <a:gd name="connsiteX1" fmla="*/ 1801 w 1800"/>
                  <a:gd name="connsiteY1" fmla="*/ 54384 h 80676"/>
                  <a:gd name="connsiteX2" fmla="*/ 720 w 1800"/>
                  <a:gd name="connsiteY2" fmla="*/ 0 h 80676"/>
                  <a:gd name="connsiteX3" fmla="*/ 0 w 1800"/>
                  <a:gd name="connsiteY3" fmla="*/ 80316 h 80676"/>
                </a:gdLst>
                <a:ahLst/>
                <a:cxnLst>
                  <a:cxn ang="0">
                    <a:pos x="connsiteX0" y="connsiteY0"/>
                  </a:cxn>
                  <a:cxn ang="0">
                    <a:pos x="connsiteX1" y="connsiteY1"/>
                  </a:cxn>
                  <a:cxn ang="0">
                    <a:pos x="connsiteX2" y="connsiteY2"/>
                  </a:cxn>
                  <a:cxn ang="0">
                    <a:pos x="connsiteX3" y="connsiteY3"/>
                  </a:cxn>
                </a:cxnLst>
                <a:rect l="l" t="t" r="r" b="b"/>
                <a:pathLst>
                  <a:path w="1800" h="80676">
                    <a:moveTo>
                      <a:pt x="0" y="80676"/>
                    </a:moveTo>
                    <a:cubicBezTo>
                      <a:pt x="360" y="70952"/>
                      <a:pt x="1080" y="56546"/>
                      <a:pt x="1801" y="54384"/>
                    </a:cubicBezTo>
                    <a:cubicBezTo>
                      <a:pt x="1801" y="34576"/>
                      <a:pt x="1080" y="20529"/>
                      <a:pt x="720" y="0"/>
                    </a:cubicBezTo>
                    <a:cubicBezTo>
                      <a:pt x="720" y="23050"/>
                      <a:pt x="720" y="49342"/>
                      <a:pt x="0" y="80316"/>
                    </a:cubicBezTo>
                    <a:close/>
                  </a:path>
                </a:pathLst>
              </a:custGeom>
              <a:solidFill>
                <a:schemeClr val="accent2"/>
              </a:solidFill>
              <a:ln w="0" cap="flat">
                <a:noFill/>
                <a:prstDash val="solid"/>
                <a:miter/>
              </a:ln>
            </p:spPr>
            <p:txBody>
              <a:bodyPr rtlCol="0" anchor="ctr"/>
              <a:lstStyle/>
              <a:p>
                <a:endParaRPr lang="en-US" sz="744"/>
              </a:p>
            </p:txBody>
          </p:sp>
          <p:sp>
            <p:nvSpPr>
              <p:cNvPr id="3378" name="Freeform: Shape 3377">
                <a:extLst>
                  <a:ext uri="{FF2B5EF4-FFF2-40B4-BE49-F238E27FC236}">
                    <a16:creationId xmlns:a16="http://schemas.microsoft.com/office/drawing/2014/main" id="{542D807C-E096-8B84-1BB3-C089D8492847}"/>
                  </a:ext>
                </a:extLst>
              </p:cNvPr>
              <p:cNvSpPr/>
              <p:nvPr/>
            </p:nvSpPr>
            <p:spPr>
              <a:xfrm>
                <a:off x="11864846" y="4529860"/>
                <a:ext cx="3601" cy="1800"/>
              </a:xfrm>
              <a:custGeom>
                <a:avLst/>
                <a:gdLst>
                  <a:gd name="connsiteX0" fmla="*/ 0 w 3601"/>
                  <a:gd name="connsiteY0" fmla="*/ 0 h 1800"/>
                  <a:gd name="connsiteX1" fmla="*/ 0 w 3601"/>
                  <a:gd name="connsiteY1" fmla="*/ 1801 h 1800"/>
                  <a:gd name="connsiteX2" fmla="*/ 0 w 3601"/>
                  <a:gd name="connsiteY2" fmla="*/ 0 h 1800"/>
                </a:gdLst>
                <a:ahLst/>
                <a:cxnLst>
                  <a:cxn ang="0">
                    <a:pos x="connsiteX0" y="connsiteY0"/>
                  </a:cxn>
                  <a:cxn ang="0">
                    <a:pos x="connsiteX1" y="connsiteY1"/>
                  </a:cxn>
                  <a:cxn ang="0">
                    <a:pos x="connsiteX2" y="connsiteY2"/>
                  </a:cxn>
                </a:cxnLst>
                <a:rect l="l" t="t" r="r" b="b"/>
                <a:pathLst>
                  <a:path w="3601" h="1800">
                    <a:moveTo>
                      <a:pt x="0" y="0"/>
                    </a:moveTo>
                    <a:cubicBezTo>
                      <a:pt x="0" y="720"/>
                      <a:pt x="0" y="1080"/>
                      <a:pt x="0" y="1801"/>
                    </a:cubicBezTo>
                    <a:cubicBezTo>
                      <a:pt x="0" y="1080"/>
                      <a:pt x="0" y="720"/>
                      <a:pt x="0" y="0"/>
                    </a:cubicBezTo>
                    <a:close/>
                  </a:path>
                </a:pathLst>
              </a:custGeom>
              <a:solidFill>
                <a:schemeClr val="accent2"/>
              </a:solidFill>
              <a:ln w="0" cap="flat">
                <a:noFill/>
                <a:prstDash val="solid"/>
                <a:miter/>
              </a:ln>
            </p:spPr>
            <p:txBody>
              <a:bodyPr rtlCol="0" anchor="ctr"/>
              <a:lstStyle/>
              <a:p>
                <a:endParaRPr lang="en-US" sz="744"/>
              </a:p>
            </p:txBody>
          </p:sp>
          <p:sp>
            <p:nvSpPr>
              <p:cNvPr id="3379" name="Freeform: Shape 3378">
                <a:extLst>
                  <a:ext uri="{FF2B5EF4-FFF2-40B4-BE49-F238E27FC236}">
                    <a16:creationId xmlns:a16="http://schemas.microsoft.com/office/drawing/2014/main" id="{A32B9033-F342-51EE-50BF-F864829D858B}"/>
                  </a:ext>
                </a:extLst>
              </p:cNvPr>
              <p:cNvSpPr/>
              <p:nvPr/>
            </p:nvSpPr>
            <p:spPr>
              <a:xfrm>
                <a:off x="8398172" y="2834014"/>
                <a:ext cx="3482881" cy="3474328"/>
              </a:xfrm>
              <a:custGeom>
                <a:avLst/>
                <a:gdLst>
                  <a:gd name="connsiteX0" fmla="*/ 267711 w 3482881"/>
                  <a:gd name="connsiteY0" fmla="*/ 2753284 h 3474328"/>
                  <a:gd name="connsiteX1" fmla="*/ 254745 w 3482881"/>
                  <a:gd name="connsiteY1" fmla="*/ 2740318 h 3474328"/>
                  <a:gd name="connsiteX2" fmla="*/ 261588 w 3482881"/>
                  <a:gd name="connsiteY2" fmla="*/ 2746801 h 3474328"/>
                  <a:gd name="connsiteX3" fmla="*/ 245381 w 3482881"/>
                  <a:gd name="connsiteY3" fmla="*/ 2729513 h 3474328"/>
                  <a:gd name="connsiteX4" fmla="*/ 241419 w 3482881"/>
                  <a:gd name="connsiteY4" fmla="*/ 2725191 h 3474328"/>
                  <a:gd name="connsiteX5" fmla="*/ 237457 w 3482881"/>
                  <a:gd name="connsiteY5" fmla="*/ 2720509 h 3474328"/>
                  <a:gd name="connsiteX6" fmla="*/ 229894 w 3482881"/>
                  <a:gd name="connsiteY6" fmla="*/ 2711505 h 3474328"/>
                  <a:gd name="connsiteX7" fmla="*/ 216928 w 3482881"/>
                  <a:gd name="connsiteY7" fmla="*/ 2697098 h 3474328"/>
                  <a:gd name="connsiteX8" fmla="*/ 221610 w 3482881"/>
                  <a:gd name="connsiteY8" fmla="*/ 2702141 h 3474328"/>
                  <a:gd name="connsiteX9" fmla="*/ 211885 w 3482881"/>
                  <a:gd name="connsiteY9" fmla="*/ 2690616 h 3474328"/>
                  <a:gd name="connsiteX10" fmla="*/ 188115 w 3482881"/>
                  <a:gd name="connsiteY10" fmla="*/ 2662163 h 3474328"/>
                  <a:gd name="connsiteX11" fmla="*/ 184513 w 3482881"/>
                  <a:gd name="connsiteY11" fmla="*/ 2657841 h 3474328"/>
                  <a:gd name="connsiteX12" fmla="*/ 181272 w 3482881"/>
                  <a:gd name="connsiteY12" fmla="*/ 2653159 h 3474328"/>
                  <a:gd name="connsiteX13" fmla="*/ 174429 w 3482881"/>
                  <a:gd name="connsiteY13" fmla="*/ 2643794 h 3474328"/>
                  <a:gd name="connsiteX14" fmla="*/ 160382 w 3482881"/>
                  <a:gd name="connsiteY14" fmla="*/ 2624706 h 3474328"/>
                  <a:gd name="connsiteX15" fmla="*/ 135531 w 3482881"/>
                  <a:gd name="connsiteY15" fmla="*/ 2587609 h 3474328"/>
                  <a:gd name="connsiteX16" fmla="*/ 119324 w 3482881"/>
                  <a:gd name="connsiteY16" fmla="*/ 2561317 h 3474328"/>
                  <a:gd name="connsiteX17" fmla="*/ 112120 w 3482881"/>
                  <a:gd name="connsiteY17" fmla="*/ 2549432 h 3474328"/>
                  <a:gd name="connsiteX18" fmla="*/ 105277 w 3482881"/>
                  <a:gd name="connsiteY18" fmla="*/ 2536826 h 3474328"/>
                  <a:gd name="connsiteX19" fmla="*/ 91951 w 3482881"/>
                  <a:gd name="connsiteY19" fmla="*/ 2511255 h 3474328"/>
                  <a:gd name="connsiteX20" fmla="*/ 80426 w 3482881"/>
                  <a:gd name="connsiteY20" fmla="*/ 2486403 h 3474328"/>
                  <a:gd name="connsiteX21" fmla="*/ 71062 w 3482881"/>
                  <a:gd name="connsiteY21" fmla="*/ 2465154 h 3474328"/>
                  <a:gd name="connsiteX22" fmla="*/ 92312 w 3482881"/>
                  <a:gd name="connsiteY22" fmla="*/ 2509814 h 3474328"/>
                  <a:gd name="connsiteX23" fmla="*/ 66380 w 3482881"/>
                  <a:gd name="connsiteY23" fmla="*/ 2445705 h 3474328"/>
                  <a:gd name="connsiteX24" fmla="*/ 59537 w 3482881"/>
                  <a:gd name="connsiteY24" fmla="*/ 2428057 h 3474328"/>
                  <a:gd name="connsiteX25" fmla="*/ 52333 w 3482881"/>
                  <a:gd name="connsiteY25" fmla="*/ 2407528 h 3474328"/>
                  <a:gd name="connsiteX26" fmla="*/ 44050 w 3482881"/>
                  <a:gd name="connsiteY26" fmla="*/ 2383037 h 3474328"/>
                  <a:gd name="connsiteX27" fmla="*/ 35046 w 3482881"/>
                  <a:gd name="connsiteY27" fmla="*/ 2353504 h 3474328"/>
                  <a:gd name="connsiteX28" fmla="*/ 42249 w 3482881"/>
                  <a:gd name="connsiteY28" fmla="*/ 2378715 h 3474328"/>
                  <a:gd name="connsiteX29" fmla="*/ 46211 w 3482881"/>
                  <a:gd name="connsiteY29" fmla="*/ 2391321 h 3474328"/>
                  <a:gd name="connsiteX30" fmla="*/ 50533 w 3482881"/>
                  <a:gd name="connsiteY30" fmla="*/ 2403566 h 3474328"/>
                  <a:gd name="connsiteX31" fmla="*/ 31804 w 3482881"/>
                  <a:gd name="connsiteY31" fmla="*/ 2347381 h 3474328"/>
                  <a:gd name="connsiteX32" fmla="*/ 29643 w 3482881"/>
                  <a:gd name="connsiteY32" fmla="*/ 2340177 h 3474328"/>
                  <a:gd name="connsiteX33" fmla="*/ 27842 w 3482881"/>
                  <a:gd name="connsiteY33" fmla="*/ 2332974 h 3474328"/>
                  <a:gd name="connsiteX34" fmla="*/ 24241 w 3482881"/>
                  <a:gd name="connsiteY34" fmla="*/ 2318568 h 3474328"/>
                  <a:gd name="connsiteX35" fmla="*/ 20639 w 3482881"/>
                  <a:gd name="connsiteY35" fmla="*/ 2304161 h 3474328"/>
                  <a:gd name="connsiteX36" fmla="*/ 18838 w 3482881"/>
                  <a:gd name="connsiteY36" fmla="*/ 2296958 h 3474328"/>
                  <a:gd name="connsiteX37" fmla="*/ 17398 w 3482881"/>
                  <a:gd name="connsiteY37" fmla="*/ 2289755 h 3474328"/>
                  <a:gd name="connsiteX38" fmla="*/ 16677 w 3482881"/>
                  <a:gd name="connsiteY38" fmla="*/ 2281831 h 3474328"/>
                  <a:gd name="connsiteX39" fmla="*/ 18838 w 3482881"/>
                  <a:gd name="connsiteY39" fmla="*/ 2290835 h 3474328"/>
                  <a:gd name="connsiteX40" fmla="*/ 22080 w 3482881"/>
                  <a:gd name="connsiteY40" fmla="*/ 2305242 h 3474328"/>
                  <a:gd name="connsiteX41" fmla="*/ 30724 w 3482881"/>
                  <a:gd name="connsiteY41" fmla="*/ 2339097 h 3474328"/>
                  <a:gd name="connsiteX42" fmla="*/ 38287 w 3482881"/>
                  <a:gd name="connsiteY42" fmla="*/ 2362508 h 3474328"/>
                  <a:gd name="connsiteX43" fmla="*/ 22080 w 3482881"/>
                  <a:gd name="connsiteY43" fmla="*/ 2298759 h 3474328"/>
                  <a:gd name="connsiteX44" fmla="*/ 17038 w 3482881"/>
                  <a:gd name="connsiteY44" fmla="*/ 2269225 h 3474328"/>
                  <a:gd name="connsiteX45" fmla="*/ 13076 w 3482881"/>
                  <a:gd name="connsiteY45" fmla="*/ 2241493 h 3474328"/>
                  <a:gd name="connsiteX46" fmla="*/ 4432 w 3482881"/>
                  <a:gd name="connsiteY46" fmla="*/ 2155054 h 3474328"/>
                  <a:gd name="connsiteX47" fmla="*/ 6953 w 3482881"/>
                  <a:gd name="connsiteY47" fmla="*/ 2137046 h 3474328"/>
                  <a:gd name="connsiteX48" fmla="*/ 7673 w 3482881"/>
                  <a:gd name="connsiteY48" fmla="*/ 2115076 h 3474328"/>
                  <a:gd name="connsiteX49" fmla="*/ 7673 w 3482881"/>
                  <a:gd name="connsiteY49" fmla="*/ 2078699 h 3474328"/>
                  <a:gd name="connsiteX50" fmla="*/ 4072 w 3482881"/>
                  <a:gd name="connsiteY50" fmla="*/ 2078339 h 3474328"/>
                  <a:gd name="connsiteX51" fmla="*/ 3351 w 3482881"/>
                  <a:gd name="connsiteY51" fmla="*/ 2008108 h 3474328"/>
                  <a:gd name="connsiteX52" fmla="*/ 4072 w 3482881"/>
                  <a:gd name="connsiteY52" fmla="*/ 2013870 h 3474328"/>
                  <a:gd name="connsiteX53" fmla="*/ 1190 w 3482881"/>
                  <a:gd name="connsiteY53" fmla="*/ 1834149 h 3474328"/>
                  <a:gd name="connsiteX54" fmla="*/ 1190 w 3482881"/>
                  <a:gd name="connsiteY54" fmla="*/ 1555383 h 3474328"/>
                  <a:gd name="connsiteX55" fmla="*/ 5512 w 3482881"/>
                  <a:gd name="connsiteY55" fmla="*/ 1484071 h 3474328"/>
                  <a:gd name="connsiteX56" fmla="*/ 1190 w 3482881"/>
                  <a:gd name="connsiteY56" fmla="*/ 1365938 h 3474328"/>
                  <a:gd name="connsiteX57" fmla="*/ 3351 w 3482881"/>
                  <a:gd name="connsiteY57" fmla="*/ 1467504 h 3474328"/>
                  <a:gd name="connsiteX58" fmla="*/ 110 w 3482881"/>
                  <a:gd name="connsiteY58" fmla="*/ 1519367 h 3474328"/>
                  <a:gd name="connsiteX59" fmla="*/ 830 w 3482881"/>
                  <a:gd name="connsiteY59" fmla="*/ 1298227 h 3474328"/>
                  <a:gd name="connsiteX60" fmla="*/ 830 w 3482881"/>
                  <a:gd name="connsiteY60" fmla="*/ 1313354 h 3474328"/>
                  <a:gd name="connsiteX61" fmla="*/ 4432 w 3482881"/>
                  <a:gd name="connsiteY61" fmla="*/ 1116705 h 3474328"/>
                  <a:gd name="connsiteX62" fmla="*/ 3351 w 3482881"/>
                  <a:gd name="connsiteY62" fmla="*/ 1061961 h 3474328"/>
                  <a:gd name="connsiteX63" fmla="*/ 4072 w 3482881"/>
                  <a:gd name="connsiteY63" fmla="*/ 1066283 h 3474328"/>
                  <a:gd name="connsiteX64" fmla="*/ 5152 w 3482881"/>
                  <a:gd name="connsiteY64" fmla="*/ 987767 h 3474328"/>
                  <a:gd name="connsiteX65" fmla="*/ 5152 w 3482881"/>
                  <a:gd name="connsiteY65" fmla="*/ 957153 h 3474328"/>
                  <a:gd name="connsiteX66" fmla="*/ 5152 w 3482881"/>
                  <a:gd name="connsiteY66" fmla="*/ 934103 h 3474328"/>
                  <a:gd name="connsiteX67" fmla="*/ 5152 w 3482881"/>
                  <a:gd name="connsiteY67" fmla="*/ 902409 h 3474328"/>
                  <a:gd name="connsiteX68" fmla="*/ 5152 w 3482881"/>
                  <a:gd name="connsiteY68" fmla="*/ 913213 h 3474328"/>
                  <a:gd name="connsiteX69" fmla="*/ 17398 w 3482881"/>
                  <a:gd name="connsiteY69" fmla="*/ 757263 h 3474328"/>
                  <a:gd name="connsiteX70" fmla="*/ 16317 w 3482881"/>
                  <a:gd name="connsiteY70" fmla="*/ 779593 h 3474328"/>
                  <a:gd name="connsiteX71" fmla="*/ 49452 w 3482881"/>
                  <a:gd name="connsiteY71" fmla="*/ 635168 h 3474328"/>
                  <a:gd name="connsiteX72" fmla="*/ 59897 w 3482881"/>
                  <a:gd name="connsiteY72" fmla="*/ 602393 h 3474328"/>
                  <a:gd name="connsiteX73" fmla="*/ 70702 w 3482881"/>
                  <a:gd name="connsiteY73" fmla="*/ 572500 h 3474328"/>
                  <a:gd name="connsiteX74" fmla="*/ 75744 w 3482881"/>
                  <a:gd name="connsiteY74" fmla="*/ 558453 h 3474328"/>
                  <a:gd name="connsiteX75" fmla="*/ 81146 w 3482881"/>
                  <a:gd name="connsiteY75" fmla="*/ 545488 h 3474328"/>
                  <a:gd name="connsiteX76" fmla="*/ 90871 w 3482881"/>
                  <a:gd name="connsiteY76" fmla="*/ 522077 h 3474328"/>
                  <a:gd name="connsiteX77" fmla="*/ 105998 w 3482881"/>
                  <a:gd name="connsiteY77" fmla="*/ 493624 h 3474328"/>
                  <a:gd name="connsiteX78" fmla="*/ 113561 w 3482881"/>
                  <a:gd name="connsiteY78" fmla="*/ 479578 h 3474328"/>
                  <a:gd name="connsiteX79" fmla="*/ 121845 w 3482881"/>
                  <a:gd name="connsiteY79" fmla="*/ 465892 h 3474328"/>
                  <a:gd name="connsiteX80" fmla="*/ 115002 w 3482881"/>
                  <a:gd name="connsiteY80" fmla="*/ 478497 h 3474328"/>
                  <a:gd name="connsiteX81" fmla="*/ 108519 w 3482881"/>
                  <a:gd name="connsiteY81" fmla="*/ 491463 h 3474328"/>
                  <a:gd name="connsiteX82" fmla="*/ 97354 w 3482881"/>
                  <a:gd name="connsiteY82" fmla="*/ 514874 h 3474328"/>
                  <a:gd name="connsiteX83" fmla="*/ 91231 w 3482881"/>
                  <a:gd name="connsiteY83" fmla="*/ 530361 h 3474328"/>
                  <a:gd name="connsiteX84" fmla="*/ 91231 w 3482881"/>
                  <a:gd name="connsiteY84" fmla="*/ 531801 h 3474328"/>
                  <a:gd name="connsiteX85" fmla="*/ 95913 w 3482881"/>
                  <a:gd name="connsiteY85" fmla="*/ 521357 h 3474328"/>
                  <a:gd name="connsiteX86" fmla="*/ 99875 w 3482881"/>
                  <a:gd name="connsiteY86" fmla="*/ 513433 h 3474328"/>
                  <a:gd name="connsiteX87" fmla="*/ 105638 w 3482881"/>
                  <a:gd name="connsiteY87" fmla="*/ 501188 h 3474328"/>
                  <a:gd name="connsiteX88" fmla="*/ 126887 w 3482881"/>
                  <a:gd name="connsiteY88" fmla="*/ 461930 h 3474328"/>
                  <a:gd name="connsiteX89" fmla="*/ 117883 w 3482881"/>
                  <a:gd name="connsiteY89" fmla="*/ 480658 h 3474328"/>
                  <a:gd name="connsiteX90" fmla="*/ 104917 w 3482881"/>
                  <a:gd name="connsiteY90" fmla="*/ 509831 h 3474328"/>
                  <a:gd name="connsiteX91" fmla="*/ 119324 w 3482881"/>
                  <a:gd name="connsiteY91" fmla="*/ 482819 h 3474328"/>
                  <a:gd name="connsiteX92" fmla="*/ 127968 w 3482881"/>
                  <a:gd name="connsiteY92" fmla="*/ 467692 h 3474328"/>
                  <a:gd name="connsiteX93" fmla="*/ 132650 w 3482881"/>
                  <a:gd name="connsiteY93" fmla="*/ 457608 h 3474328"/>
                  <a:gd name="connsiteX94" fmla="*/ 134451 w 3482881"/>
                  <a:gd name="connsiteY94" fmla="*/ 452566 h 3474328"/>
                  <a:gd name="connsiteX95" fmla="*/ 139853 w 3482881"/>
                  <a:gd name="connsiteY95" fmla="*/ 443922 h 3474328"/>
                  <a:gd name="connsiteX96" fmla="*/ 151738 w 3482881"/>
                  <a:gd name="connsiteY96" fmla="*/ 426994 h 3474328"/>
                  <a:gd name="connsiteX97" fmla="*/ 163264 w 3482881"/>
                  <a:gd name="connsiteY97" fmla="*/ 408626 h 3474328"/>
                  <a:gd name="connsiteX98" fmla="*/ 172268 w 3482881"/>
                  <a:gd name="connsiteY98" fmla="*/ 394940 h 3474328"/>
                  <a:gd name="connsiteX99" fmla="*/ 180191 w 3482881"/>
                  <a:gd name="connsiteY99" fmla="*/ 380173 h 3474328"/>
                  <a:gd name="connsiteX100" fmla="*/ 189195 w 3482881"/>
                  <a:gd name="connsiteY100" fmla="*/ 368648 h 3474328"/>
                  <a:gd name="connsiteX101" fmla="*/ 198559 w 3482881"/>
                  <a:gd name="connsiteY101" fmla="*/ 357483 h 3474328"/>
                  <a:gd name="connsiteX102" fmla="*/ 217288 w 3482881"/>
                  <a:gd name="connsiteY102" fmla="*/ 335153 h 3474328"/>
                  <a:gd name="connsiteX103" fmla="*/ 227012 w 3482881"/>
                  <a:gd name="connsiteY103" fmla="*/ 322547 h 3474328"/>
                  <a:gd name="connsiteX104" fmla="*/ 236377 w 3482881"/>
                  <a:gd name="connsiteY104" fmla="*/ 311382 h 3474328"/>
                  <a:gd name="connsiteX105" fmla="*/ 247902 w 3482881"/>
                  <a:gd name="connsiteY105" fmla="*/ 298056 h 3474328"/>
                  <a:gd name="connsiteX106" fmla="*/ 275274 w 3482881"/>
                  <a:gd name="connsiteY106" fmla="*/ 269243 h 3474328"/>
                  <a:gd name="connsiteX107" fmla="*/ 303367 w 3482881"/>
                  <a:gd name="connsiteY107" fmla="*/ 242231 h 3474328"/>
                  <a:gd name="connsiteX108" fmla="*/ 288600 w 3482881"/>
                  <a:gd name="connsiteY108" fmla="*/ 254836 h 3474328"/>
                  <a:gd name="connsiteX109" fmla="*/ 274194 w 3482881"/>
                  <a:gd name="connsiteY109" fmla="*/ 268523 h 3474328"/>
                  <a:gd name="connsiteX110" fmla="*/ 262308 w 3482881"/>
                  <a:gd name="connsiteY110" fmla="*/ 281128 h 3474328"/>
                  <a:gd name="connsiteX111" fmla="*/ 268791 w 3482881"/>
                  <a:gd name="connsiteY111" fmla="*/ 272845 h 3474328"/>
                  <a:gd name="connsiteX112" fmla="*/ 284278 w 3482881"/>
                  <a:gd name="connsiteY112" fmla="*/ 256997 h 3474328"/>
                  <a:gd name="connsiteX113" fmla="*/ 304087 w 3482881"/>
                  <a:gd name="connsiteY113" fmla="*/ 237909 h 3474328"/>
                  <a:gd name="connsiteX114" fmla="*/ 324256 w 3482881"/>
                  <a:gd name="connsiteY114" fmla="*/ 220261 h 3474328"/>
                  <a:gd name="connsiteX115" fmla="*/ 334341 w 3482881"/>
                  <a:gd name="connsiteY115" fmla="*/ 212697 h 3474328"/>
                  <a:gd name="connsiteX116" fmla="*/ 354510 w 3482881"/>
                  <a:gd name="connsiteY116" fmla="*/ 197210 h 3474328"/>
                  <a:gd name="connsiteX117" fmla="*/ 409975 w 3482881"/>
                  <a:gd name="connsiteY117" fmla="*/ 156872 h 3474328"/>
                  <a:gd name="connsiteX118" fmla="*/ 438068 w 3482881"/>
                  <a:gd name="connsiteY118" fmla="*/ 138864 h 3474328"/>
                  <a:gd name="connsiteX119" fmla="*/ 444190 w 3482881"/>
                  <a:gd name="connsiteY119" fmla="*/ 134902 h 3474328"/>
                  <a:gd name="connsiteX120" fmla="*/ 449953 w 3482881"/>
                  <a:gd name="connsiteY120" fmla="*/ 131661 h 3474328"/>
                  <a:gd name="connsiteX121" fmla="*/ 460037 w 3482881"/>
                  <a:gd name="connsiteY121" fmla="*/ 125898 h 3474328"/>
                  <a:gd name="connsiteX122" fmla="*/ 469041 w 3482881"/>
                  <a:gd name="connsiteY122" fmla="*/ 122657 h 3474328"/>
                  <a:gd name="connsiteX123" fmla="*/ 692702 w 3482881"/>
                  <a:gd name="connsiteY123" fmla="*/ 31175 h 3474328"/>
                  <a:gd name="connsiteX124" fmla="*/ 751049 w 3482881"/>
                  <a:gd name="connsiteY124" fmla="*/ 18210 h 3474328"/>
                  <a:gd name="connsiteX125" fmla="*/ 779141 w 3482881"/>
                  <a:gd name="connsiteY125" fmla="*/ 13167 h 3474328"/>
                  <a:gd name="connsiteX126" fmla="*/ 805794 w 3482881"/>
                  <a:gd name="connsiteY126" fmla="*/ 9566 h 3474328"/>
                  <a:gd name="connsiteX127" fmla="*/ 854776 w 3482881"/>
                  <a:gd name="connsiteY127" fmla="*/ 4523 h 3474328"/>
                  <a:gd name="connsiteX128" fmla="*/ 895834 w 3482881"/>
                  <a:gd name="connsiteY128" fmla="*/ 2362 h 3474328"/>
                  <a:gd name="connsiteX129" fmla="*/ 923567 w 3482881"/>
                  <a:gd name="connsiteY129" fmla="*/ 2362 h 3474328"/>
                  <a:gd name="connsiteX130" fmla="*/ 950939 w 3482881"/>
                  <a:gd name="connsiteY130" fmla="*/ 2723 h 3474328"/>
                  <a:gd name="connsiteX131" fmla="*/ 953460 w 3482881"/>
                  <a:gd name="connsiteY131" fmla="*/ 4163 h 3474328"/>
                  <a:gd name="connsiteX132" fmla="*/ 1247353 w 3482881"/>
                  <a:gd name="connsiteY132" fmla="*/ 1642 h 3474328"/>
                  <a:gd name="connsiteX133" fmla="*/ 1199091 w 3482881"/>
                  <a:gd name="connsiteY133" fmla="*/ 2723 h 3474328"/>
                  <a:gd name="connsiteX134" fmla="*/ 1455166 w 3482881"/>
                  <a:gd name="connsiteY134" fmla="*/ 3443 h 3474328"/>
                  <a:gd name="connsiteX135" fmla="*/ 1426714 w 3482881"/>
                  <a:gd name="connsiteY135" fmla="*/ 4523 h 3474328"/>
                  <a:gd name="connsiteX136" fmla="*/ 1505589 w 3482881"/>
                  <a:gd name="connsiteY136" fmla="*/ 2723 h 3474328"/>
                  <a:gd name="connsiteX137" fmla="*/ 1492263 w 3482881"/>
                  <a:gd name="connsiteY137" fmla="*/ 3443 h 3474328"/>
                  <a:gd name="connsiteX138" fmla="*/ 2120026 w 3482881"/>
                  <a:gd name="connsiteY138" fmla="*/ 562 h 3474328"/>
                  <a:gd name="connsiteX139" fmla="*/ 2051235 w 3482881"/>
                  <a:gd name="connsiteY139" fmla="*/ 1642 h 3474328"/>
                  <a:gd name="connsiteX140" fmla="*/ 2030346 w 3482881"/>
                  <a:gd name="connsiteY140" fmla="*/ 3803 h 3474328"/>
                  <a:gd name="connsiteX141" fmla="*/ 2093735 w 3482881"/>
                  <a:gd name="connsiteY141" fmla="*/ 3803 h 3474328"/>
                  <a:gd name="connsiteX142" fmla="*/ 2205385 w 3482881"/>
                  <a:gd name="connsiteY142" fmla="*/ 1642 h 3474328"/>
                  <a:gd name="connsiteX143" fmla="*/ 2209707 w 3482881"/>
                  <a:gd name="connsiteY143" fmla="*/ 3083 h 3474328"/>
                  <a:gd name="connsiteX144" fmla="*/ 2558705 w 3482881"/>
                  <a:gd name="connsiteY144" fmla="*/ 202 h 3474328"/>
                  <a:gd name="connsiteX145" fmla="*/ 2372861 w 3482881"/>
                  <a:gd name="connsiteY145" fmla="*/ 4884 h 3474328"/>
                  <a:gd name="connsiteX146" fmla="*/ 2418961 w 3482881"/>
                  <a:gd name="connsiteY146" fmla="*/ 6684 h 3474328"/>
                  <a:gd name="connsiteX147" fmla="*/ 2337205 w 3482881"/>
                  <a:gd name="connsiteY147" fmla="*/ 8845 h 3474328"/>
                  <a:gd name="connsiteX148" fmla="*/ 2434448 w 3482881"/>
                  <a:gd name="connsiteY148" fmla="*/ 8845 h 3474328"/>
                  <a:gd name="connsiteX149" fmla="*/ 2398432 w 3482881"/>
                  <a:gd name="connsiteY149" fmla="*/ 10286 h 3474328"/>
                  <a:gd name="connsiteX150" fmla="*/ 2484151 w 3482881"/>
                  <a:gd name="connsiteY150" fmla="*/ 9206 h 3474328"/>
                  <a:gd name="connsiteX151" fmla="*/ 2111743 w 3482881"/>
                  <a:gd name="connsiteY151" fmla="*/ 13528 h 3474328"/>
                  <a:gd name="connsiteX152" fmla="*/ 2127590 w 3482881"/>
                  <a:gd name="connsiteY152" fmla="*/ 12447 h 3474328"/>
                  <a:gd name="connsiteX153" fmla="*/ 2013418 w 3482881"/>
                  <a:gd name="connsiteY153" fmla="*/ 12087 h 3474328"/>
                  <a:gd name="connsiteX154" fmla="*/ 2062040 w 3482881"/>
                  <a:gd name="connsiteY154" fmla="*/ 13528 h 3474328"/>
                  <a:gd name="connsiteX155" fmla="*/ 2018461 w 3482881"/>
                  <a:gd name="connsiteY155" fmla="*/ 14968 h 3474328"/>
                  <a:gd name="connsiteX156" fmla="*/ 1831536 w 3482881"/>
                  <a:gd name="connsiteY156" fmla="*/ 12087 h 3474328"/>
                  <a:gd name="connsiteX157" fmla="*/ 1711242 w 3482881"/>
                  <a:gd name="connsiteY157" fmla="*/ 16049 h 3474328"/>
                  <a:gd name="connsiteX158" fmla="*/ 1668383 w 3482881"/>
                  <a:gd name="connsiteY158" fmla="*/ 13888 h 3474328"/>
                  <a:gd name="connsiteX159" fmla="*/ 1382054 w 3482881"/>
                  <a:gd name="connsiteY159" fmla="*/ 16409 h 3474328"/>
                  <a:gd name="connsiteX160" fmla="*/ 1401862 w 3482881"/>
                  <a:gd name="connsiteY160" fmla="*/ 16409 h 3474328"/>
                  <a:gd name="connsiteX161" fmla="*/ 1383494 w 3482881"/>
                  <a:gd name="connsiteY161" fmla="*/ 14608 h 3474328"/>
                  <a:gd name="connsiteX162" fmla="*/ 1204493 w 3482881"/>
                  <a:gd name="connsiteY162" fmla="*/ 14248 h 3474328"/>
                  <a:gd name="connsiteX163" fmla="*/ 1053585 w 3482881"/>
                  <a:gd name="connsiteY163" fmla="*/ 17129 h 3474328"/>
                  <a:gd name="connsiteX164" fmla="*/ 970388 w 3482881"/>
                  <a:gd name="connsiteY164" fmla="*/ 18210 h 3474328"/>
                  <a:gd name="connsiteX165" fmla="*/ 894393 w 3482881"/>
                  <a:gd name="connsiteY165" fmla="*/ 19650 h 3474328"/>
                  <a:gd name="connsiteX166" fmla="*/ 950219 w 3482881"/>
                  <a:gd name="connsiteY166" fmla="*/ 16769 h 3474328"/>
                  <a:gd name="connsiteX167" fmla="*/ 1054306 w 3482881"/>
                  <a:gd name="connsiteY167" fmla="*/ 15328 h 3474328"/>
                  <a:gd name="connsiteX168" fmla="*/ 969307 w 3482881"/>
                  <a:gd name="connsiteY168" fmla="*/ 15328 h 3474328"/>
                  <a:gd name="connsiteX169" fmla="*/ 1073754 w 3482881"/>
                  <a:gd name="connsiteY169" fmla="*/ 12807 h 3474328"/>
                  <a:gd name="connsiteX170" fmla="*/ 987676 w 3482881"/>
                  <a:gd name="connsiteY170" fmla="*/ 13528 h 3474328"/>
                  <a:gd name="connsiteX171" fmla="*/ 904478 w 3482881"/>
                  <a:gd name="connsiteY171" fmla="*/ 15689 h 3474328"/>
                  <a:gd name="connsiteX172" fmla="*/ 868462 w 3482881"/>
                  <a:gd name="connsiteY172" fmla="*/ 15689 h 3474328"/>
                  <a:gd name="connsiteX173" fmla="*/ 859458 w 3482881"/>
                  <a:gd name="connsiteY173" fmla="*/ 18210 h 3474328"/>
                  <a:gd name="connsiteX174" fmla="*/ 845411 w 3482881"/>
                  <a:gd name="connsiteY174" fmla="*/ 18930 h 3474328"/>
                  <a:gd name="connsiteX175" fmla="*/ 783824 w 3482881"/>
                  <a:gd name="connsiteY175" fmla="*/ 26133 h 3474328"/>
                  <a:gd name="connsiteX176" fmla="*/ 753210 w 3482881"/>
                  <a:gd name="connsiteY176" fmla="*/ 31536 h 3474328"/>
                  <a:gd name="connsiteX177" fmla="*/ 738083 w 3482881"/>
                  <a:gd name="connsiteY177" fmla="*/ 34417 h 3474328"/>
                  <a:gd name="connsiteX178" fmla="*/ 722956 w 3482881"/>
                  <a:gd name="connsiteY178" fmla="*/ 38019 h 3474328"/>
                  <a:gd name="connsiteX179" fmla="*/ 750328 w 3482881"/>
                  <a:gd name="connsiteY179" fmla="*/ 34057 h 3474328"/>
                  <a:gd name="connsiteX180" fmla="*/ 782023 w 3482881"/>
                  <a:gd name="connsiteY180" fmla="*/ 29375 h 3474328"/>
                  <a:gd name="connsiteX181" fmla="*/ 829204 w 3482881"/>
                  <a:gd name="connsiteY181" fmla="*/ 22532 h 3474328"/>
                  <a:gd name="connsiteX182" fmla="*/ 822361 w 3482881"/>
                  <a:gd name="connsiteY182" fmla="*/ 23972 h 3474328"/>
                  <a:gd name="connsiteX183" fmla="*/ 834246 w 3482881"/>
                  <a:gd name="connsiteY183" fmla="*/ 23252 h 3474328"/>
                  <a:gd name="connsiteX184" fmla="*/ 859818 w 3482881"/>
                  <a:gd name="connsiteY184" fmla="*/ 22171 h 3474328"/>
                  <a:gd name="connsiteX185" fmla="*/ 835327 w 3482881"/>
                  <a:gd name="connsiteY185" fmla="*/ 23972 h 3474328"/>
                  <a:gd name="connsiteX186" fmla="*/ 822721 w 3482881"/>
                  <a:gd name="connsiteY186" fmla="*/ 25053 h 3474328"/>
                  <a:gd name="connsiteX187" fmla="*/ 810115 w 3482881"/>
                  <a:gd name="connsiteY187" fmla="*/ 26854 h 3474328"/>
                  <a:gd name="connsiteX188" fmla="*/ 784904 w 3482881"/>
                  <a:gd name="connsiteY188" fmla="*/ 30095 h 3474328"/>
                  <a:gd name="connsiteX189" fmla="*/ 760053 w 3482881"/>
                  <a:gd name="connsiteY189" fmla="*/ 34417 h 3474328"/>
                  <a:gd name="connsiteX190" fmla="*/ 736282 w 3482881"/>
                  <a:gd name="connsiteY190" fmla="*/ 38739 h 3474328"/>
                  <a:gd name="connsiteX191" fmla="*/ 714312 w 3482881"/>
                  <a:gd name="connsiteY191" fmla="*/ 43781 h 3474328"/>
                  <a:gd name="connsiteX192" fmla="*/ 694503 w 3482881"/>
                  <a:gd name="connsiteY192" fmla="*/ 48463 h 3474328"/>
                  <a:gd name="connsiteX193" fmla="*/ 677936 w 3482881"/>
                  <a:gd name="connsiteY193" fmla="*/ 53145 h 3474328"/>
                  <a:gd name="connsiteX194" fmla="*/ 664250 w 3482881"/>
                  <a:gd name="connsiteY194" fmla="*/ 55306 h 3474328"/>
                  <a:gd name="connsiteX195" fmla="*/ 620310 w 3482881"/>
                  <a:gd name="connsiteY195" fmla="*/ 69353 h 3474328"/>
                  <a:gd name="connsiteX196" fmla="*/ 609505 w 3482881"/>
                  <a:gd name="connsiteY196" fmla="*/ 72954 h 3474328"/>
                  <a:gd name="connsiteX197" fmla="*/ 599060 w 3482881"/>
                  <a:gd name="connsiteY197" fmla="*/ 77276 h 3474328"/>
                  <a:gd name="connsiteX198" fmla="*/ 578531 w 3482881"/>
                  <a:gd name="connsiteY198" fmla="*/ 85560 h 3474328"/>
                  <a:gd name="connsiteX199" fmla="*/ 568446 w 3482881"/>
                  <a:gd name="connsiteY199" fmla="*/ 89522 h 3474328"/>
                  <a:gd name="connsiteX200" fmla="*/ 559082 w 3482881"/>
                  <a:gd name="connsiteY200" fmla="*/ 93844 h 3474328"/>
                  <a:gd name="connsiteX201" fmla="*/ 541074 w 3482881"/>
                  <a:gd name="connsiteY201" fmla="*/ 102128 h 3474328"/>
                  <a:gd name="connsiteX202" fmla="*/ 509740 w 3482881"/>
                  <a:gd name="connsiteY202" fmla="*/ 117254 h 3474328"/>
                  <a:gd name="connsiteX203" fmla="*/ 520905 w 3482881"/>
                  <a:gd name="connsiteY203" fmla="*/ 110411 h 3474328"/>
                  <a:gd name="connsiteX204" fmla="*/ 343705 w 3482881"/>
                  <a:gd name="connsiteY204" fmla="*/ 224223 h 3474328"/>
                  <a:gd name="connsiteX205" fmla="*/ 268791 w 3482881"/>
                  <a:gd name="connsiteY205" fmla="*/ 298056 h 3474328"/>
                  <a:gd name="connsiteX206" fmla="*/ 259787 w 3482881"/>
                  <a:gd name="connsiteY206" fmla="*/ 307780 h 3474328"/>
                  <a:gd name="connsiteX207" fmla="*/ 251143 w 3482881"/>
                  <a:gd name="connsiteY207" fmla="*/ 317505 h 3474328"/>
                  <a:gd name="connsiteX208" fmla="*/ 235296 w 3482881"/>
                  <a:gd name="connsiteY208" fmla="*/ 336953 h 3474328"/>
                  <a:gd name="connsiteX209" fmla="*/ 227733 w 3482881"/>
                  <a:gd name="connsiteY209" fmla="*/ 346318 h 3474328"/>
                  <a:gd name="connsiteX210" fmla="*/ 220890 w 3482881"/>
                  <a:gd name="connsiteY210" fmla="*/ 355682 h 3474328"/>
                  <a:gd name="connsiteX211" fmla="*/ 208284 w 3482881"/>
                  <a:gd name="connsiteY211" fmla="*/ 372970 h 3474328"/>
                  <a:gd name="connsiteX212" fmla="*/ 143815 w 3482881"/>
                  <a:gd name="connsiteY212" fmla="*/ 468773 h 3474328"/>
                  <a:gd name="connsiteX213" fmla="*/ 133370 w 3482881"/>
                  <a:gd name="connsiteY213" fmla="*/ 486061 h 3474328"/>
                  <a:gd name="connsiteX214" fmla="*/ 123646 w 3482881"/>
                  <a:gd name="connsiteY214" fmla="*/ 504069 h 3474328"/>
                  <a:gd name="connsiteX215" fmla="*/ 105638 w 3482881"/>
                  <a:gd name="connsiteY215" fmla="*/ 540085 h 3474328"/>
                  <a:gd name="connsiteX216" fmla="*/ 97714 w 3482881"/>
                  <a:gd name="connsiteY216" fmla="*/ 557373 h 3474328"/>
                  <a:gd name="connsiteX217" fmla="*/ 90871 w 3482881"/>
                  <a:gd name="connsiteY217" fmla="*/ 573940 h 3474328"/>
                  <a:gd name="connsiteX218" fmla="*/ 80066 w 3482881"/>
                  <a:gd name="connsiteY218" fmla="*/ 603474 h 3474328"/>
                  <a:gd name="connsiteX219" fmla="*/ 89070 w 3482881"/>
                  <a:gd name="connsiteY219" fmla="*/ 578623 h 3474328"/>
                  <a:gd name="connsiteX220" fmla="*/ 93392 w 3482881"/>
                  <a:gd name="connsiteY220" fmla="*/ 566737 h 3474328"/>
                  <a:gd name="connsiteX221" fmla="*/ 98434 w 3482881"/>
                  <a:gd name="connsiteY221" fmla="*/ 554492 h 3474328"/>
                  <a:gd name="connsiteX222" fmla="*/ 107438 w 3482881"/>
                  <a:gd name="connsiteY222" fmla="*/ 533242 h 3474328"/>
                  <a:gd name="connsiteX223" fmla="*/ 93392 w 3482881"/>
                  <a:gd name="connsiteY223" fmla="*/ 564936 h 3474328"/>
                  <a:gd name="connsiteX224" fmla="*/ 82947 w 3482881"/>
                  <a:gd name="connsiteY224" fmla="*/ 592669 h 3474328"/>
                  <a:gd name="connsiteX225" fmla="*/ 68901 w 3482881"/>
                  <a:gd name="connsiteY225" fmla="*/ 629045 h 3474328"/>
                  <a:gd name="connsiteX226" fmla="*/ 79706 w 3482881"/>
                  <a:gd name="connsiteY226" fmla="*/ 599512 h 3474328"/>
                  <a:gd name="connsiteX227" fmla="*/ 85108 w 3482881"/>
                  <a:gd name="connsiteY227" fmla="*/ 585826 h 3474328"/>
                  <a:gd name="connsiteX228" fmla="*/ 83668 w 3482881"/>
                  <a:gd name="connsiteY228" fmla="*/ 587266 h 3474328"/>
                  <a:gd name="connsiteX229" fmla="*/ 81867 w 3482881"/>
                  <a:gd name="connsiteY229" fmla="*/ 587266 h 3474328"/>
                  <a:gd name="connsiteX230" fmla="*/ 44050 w 3482881"/>
                  <a:gd name="connsiteY230" fmla="*/ 712963 h 3474328"/>
                  <a:gd name="connsiteX231" fmla="*/ 49452 w 3482881"/>
                  <a:gd name="connsiteY231" fmla="*/ 690633 h 3474328"/>
                  <a:gd name="connsiteX232" fmla="*/ 52333 w 3482881"/>
                  <a:gd name="connsiteY232" fmla="*/ 681989 h 3474328"/>
                  <a:gd name="connsiteX233" fmla="*/ 51973 w 3482881"/>
                  <a:gd name="connsiteY233" fmla="*/ 687031 h 3474328"/>
                  <a:gd name="connsiteX234" fmla="*/ 60257 w 3482881"/>
                  <a:gd name="connsiteY234" fmla="*/ 660379 h 3474328"/>
                  <a:gd name="connsiteX235" fmla="*/ 48012 w 3482881"/>
                  <a:gd name="connsiteY235" fmla="*/ 711883 h 3474328"/>
                  <a:gd name="connsiteX236" fmla="*/ 42249 w 3482881"/>
                  <a:gd name="connsiteY236" fmla="*/ 739975 h 3474328"/>
                  <a:gd name="connsiteX237" fmla="*/ 37207 w 3482881"/>
                  <a:gd name="connsiteY237" fmla="*/ 769148 h 3474328"/>
                  <a:gd name="connsiteX238" fmla="*/ 32885 w 3482881"/>
                  <a:gd name="connsiteY238" fmla="*/ 799042 h 3474328"/>
                  <a:gd name="connsiteX239" fmla="*/ 31084 w 3482881"/>
                  <a:gd name="connsiteY239" fmla="*/ 814169 h 3474328"/>
                  <a:gd name="connsiteX240" fmla="*/ 29283 w 3482881"/>
                  <a:gd name="connsiteY240" fmla="*/ 829296 h 3474328"/>
                  <a:gd name="connsiteX241" fmla="*/ 25321 w 3482881"/>
                  <a:gd name="connsiteY241" fmla="*/ 889083 h 3474328"/>
                  <a:gd name="connsiteX242" fmla="*/ 23881 w 3482881"/>
                  <a:gd name="connsiteY242" fmla="*/ 896646 h 3474328"/>
                  <a:gd name="connsiteX243" fmla="*/ 22800 w 3482881"/>
                  <a:gd name="connsiteY243" fmla="*/ 926900 h 3474328"/>
                  <a:gd name="connsiteX244" fmla="*/ 24241 w 3482881"/>
                  <a:gd name="connsiteY244" fmla="*/ 950670 h 3474328"/>
                  <a:gd name="connsiteX245" fmla="*/ 22080 w 3482881"/>
                  <a:gd name="connsiteY245" fmla="*/ 953552 h 3474328"/>
                  <a:gd name="connsiteX246" fmla="*/ 24961 w 3482881"/>
                  <a:gd name="connsiteY246" fmla="*/ 1217551 h 3474328"/>
                  <a:gd name="connsiteX247" fmla="*/ 20999 w 3482881"/>
                  <a:gd name="connsiteY247" fmla="*/ 1194500 h 3474328"/>
                  <a:gd name="connsiteX248" fmla="*/ 19199 w 3482881"/>
                  <a:gd name="connsiteY248" fmla="*/ 1055838 h 3474328"/>
                  <a:gd name="connsiteX249" fmla="*/ 17398 w 3482881"/>
                  <a:gd name="connsiteY249" fmla="*/ 1106621 h 3474328"/>
                  <a:gd name="connsiteX250" fmla="*/ 18838 w 3482881"/>
                  <a:gd name="connsiteY250" fmla="*/ 1162446 h 3474328"/>
                  <a:gd name="connsiteX251" fmla="*/ 18838 w 3482881"/>
                  <a:gd name="connsiteY251" fmla="*/ 1150200 h 3474328"/>
                  <a:gd name="connsiteX252" fmla="*/ 20279 w 3482881"/>
                  <a:gd name="connsiteY252" fmla="*/ 1512884 h 3474328"/>
                  <a:gd name="connsiteX253" fmla="*/ 25321 w 3482881"/>
                  <a:gd name="connsiteY253" fmla="*/ 1806056 h 3474328"/>
                  <a:gd name="connsiteX254" fmla="*/ 21720 w 3482881"/>
                  <a:gd name="connsiteY254" fmla="*/ 1830547 h 3474328"/>
                  <a:gd name="connsiteX255" fmla="*/ 21720 w 3482881"/>
                  <a:gd name="connsiteY255" fmla="*/ 1907982 h 3474328"/>
                  <a:gd name="connsiteX256" fmla="*/ 23160 w 3482881"/>
                  <a:gd name="connsiteY256" fmla="*/ 1943638 h 3474328"/>
                  <a:gd name="connsiteX257" fmla="*/ 23881 w 3482881"/>
                  <a:gd name="connsiteY257" fmla="*/ 1884572 h 3474328"/>
                  <a:gd name="connsiteX258" fmla="*/ 23881 w 3482881"/>
                  <a:gd name="connsiteY258" fmla="*/ 2004506 h 3474328"/>
                  <a:gd name="connsiteX259" fmla="*/ 23520 w 3482881"/>
                  <a:gd name="connsiteY259" fmla="*/ 1994061 h 3474328"/>
                  <a:gd name="connsiteX260" fmla="*/ 25321 w 3482881"/>
                  <a:gd name="connsiteY260" fmla="*/ 2065373 h 3474328"/>
                  <a:gd name="connsiteX261" fmla="*/ 24601 w 3482881"/>
                  <a:gd name="connsiteY261" fmla="*/ 2086623 h 3474328"/>
                  <a:gd name="connsiteX262" fmla="*/ 24601 w 3482881"/>
                  <a:gd name="connsiteY262" fmla="*/ 2103551 h 3474328"/>
                  <a:gd name="connsiteX263" fmla="*/ 24601 w 3482881"/>
                  <a:gd name="connsiteY263" fmla="*/ 2112915 h 3474328"/>
                  <a:gd name="connsiteX264" fmla="*/ 24601 w 3482881"/>
                  <a:gd name="connsiteY264" fmla="*/ 2122639 h 3474328"/>
                  <a:gd name="connsiteX265" fmla="*/ 24961 w 3482881"/>
                  <a:gd name="connsiteY265" fmla="*/ 2142808 h 3474328"/>
                  <a:gd name="connsiteX266" fmla="*/ 24961 w 3482881"/>
                  <a:gd name="connsiteY266" fmla="*/ 2152893 h 3474328"/>
                  <a:gd name="connsiteX267" fmla="*/ 25321 w 3482881"/>
                  <a:gd name="connsiteY267" fmla="*/ 2162977 h 3474328"/>
                  <a:gd name="connsiteX268" fmla="*/ 27482 w 3482881"/>
                  <a:gd name="connsiteY268" fmla="*/ 2197913 h 3474328"/>
                  <a:gd name="connsiteX269" fmla="*/ 29643 w 3482881"/>
                  <a:gd name="connsiteY269" fmla="*/ 2211599 h 3474328"/>
                  <a:gd name="connsiteX270" fmla="*/ 31804 w 3482881"/>
                  <a:gd name="connsiteY270" fmla="*/ 2225286 h 3474328"/>
                  <a:gd name="connsiteX271" fmla="*/ 33965 w 3482881"/>
                  <a:gd name="connsiteY271" fmla="*/ 2238972 h 3474328"/>
                  <a:gd name="connsiteX272" fmla="*/ 36486 w 3482881"/>
                  <a:gd name="connsiteY272" fmla="*/ 2252658 h 3474328"/>
                  <a:gd name="connsiteX273" fmla="*/ 35046 w 3482881"/>
                  <a:gd name="connsiteY273" fmla="*/ 2248336 h 3474328"/>
                  <a:gd name="connsiteX274" fmla="*/ 38287 w 3482881"/>
                  <a:gd name="connsiteY274" fmla="*/ 2268865 h 3474328"/>
                  <a:gd name="connsiteX275" fmla="*/ 40808 w 3482881"/>
                  <a:gd name="connsiteY275" fmla="*/ 2282912 h 3474328"/>
                  <a:gd name="connsiteX276" fmla="*/ 43329 w 3482881"/>
                  <a:gd name="connsiteY276" fmla="*/ 2296598 h 3474328"/>
                  <a:gd name="connsiteX277" fmla="*/ 46571 w 3482881"/>
                  <a:gd name="connsiteY277" fmla="*/ 2313886 h 3474328"/>
                  <a:gd name="connsiteX278" fmla="*/ 50172 w 3482881"/>
                  <a:gd name="connsiteY278" fmla="*/ 2328292 h 3474328"/>
                  <a:gd name="connsiteX279" fmla="*/ 51973 w 3482881"/>
                  <a:gd name="connsiteY279" fmla="*/ 2335135 h 3474328"/>
                  <a:gd name="connsiteX280" fmla="*/ 54134 w 3482881"/>
                  <a:gd name="connsiteY280" fmla="*/ 2341978 h 3474328"/>
                  <a:gd name="connsiteX281" fmla="*/ 63138 w 3482881"/>
                  <a:gd name="connsiteY281" fmla="*/ 2370431 h 3474328"/>
                  <a:gd name="connsiteX282" fmla="*/ 68541 w 3482881"/>
                  <a:gd name="connsiteY282" fmla="*/ 2385918 h 3474328"/>
                  <a:gd name="connsiteX283" fmla="*/ 74303 w 3482881"/>
                  <a:gd name="connsiteY283" fmla="*/ 2402486 h 3474328"/>
                  <a:gd name="connsiteX284" fmla="*/ 80786 w 3482881"/>
                  <a:gd name="connsiteY284" fmla="*/ 2420854 h 3474328"/>
                  <a:gd name="connsiteX285" fmla="*/ 88710 w 3482881"/>
                  <a:gd name="connsiteY285" fmla="*/ 2441023 h 3474328"/>
                  <a:gd name="connsiteX286" fmla="*/ 94472 w 3482881"/>
                  <a:gd name="connsiteY286" fmla="*/ 2458671 h 3474328"/>
                  <a:gd name="connsiteX287" fmla="*/ 108519 w 3482881"/>
                  <a:gd name="connsiteY287" fmla="*/ 2493967 h 3474328"/>
                  <a:gd name="connsiteX288" fmla="*/ 178030 w 3482881"/>
                  <a:gd name="connsiteY288" fmla="*/ 2612460 h 3474328"/>
                  <a:gd name="connsiteX289" fmla="*/ 197119 w 3482881"/>
                  <a:gd name="connsiteY289" fmla="*/ 2638032 h 3474328"/>
                  <a:gd name="connsiteX290" fmla="*/ 201801 w 3482881"/>
                  <a:gd name="connsiteY290" fmla="*/ 2644515 h 3474328"/>
                  <a:gd name="connsiteX291" fmla="*/ 206843 w 3482881"/>
                  <a:gd name="connsiteY291" fmla="*/ 2650638 h 3474328"/>
                  <a:gd name="connsiteX292" fmla="*/ 216928 w 3482881"/>
                  <a:gd name="connsiteY292" fmla="*/ 2663243 h 3474328"/>
                  <a:gd name="connsiteX293" fmla="*/ 227372 w 3482881"/>
                  <a:gd name="connsiteY293" fmla="*/ 2676209 h 3474328"/>
                  <a:gd name="connsiteX294" fmla="*/ 238537 w 3482881"/>
                  <a:gd name="connsiteY294" fmla="*/ 2689175 h 3474328"/>
                  <a:gd name="connsiteX295" fmla="*/ 249703 w 3482881"/>
                  <a:gd name="connsiteY295" fmla="*/ 2702501 h 3474328"/>
                  <a:gd name="connsiteX296" fmla="*/ 261588 w 3482881"/>
                  <a:gd name="connsiteY296" fmla="*/ 2716187 h 3474328"/>
                  <a:gd name="connsiteX297" fmla="*/ 254745 w 3482881"/>
                  <a:gd name="connsiteY297" fmla="*/ 2710064 h 3474328"/>
                  <a:gd name="connsiteX298" fmla="*/ 255105 w 3482881"/>
                  <a:gd name="connsiteY298" fmla="*/ 2711505 h 3474328"/>
                  <a:gd name="connsiteX299" fmla="*/ 264109 w 3482881"/>
                  <a:gd name="connsiteY299" fmla="*/ 2721589 h 3474328"/>
                  <a:gd name="connsiteX300" fmla="*/ 326777 w 3482881"/>
                  <a:gd name="connsiteY300" fmla="*/ 2781737 h 3474328"/>
                  <a:gd name="connsiteX301" fmla="*/ 326057 w 3482881"/>
                  <a:gd name="connsiteY301" fmla="*/ 2781737 h 3474328"/>
                  <a:gd name="connsiteX302" fmla="*/ 327137 w 3482881"/>
                  <a:gd name="connsiteY302" fmla="*/ 2781737 h 3474328"/>
                  <a:gd name="connsiteX303" fmla="*/ 342264 w 3482881"/>
                  <a:gd name="connsiteY303" fmla="*/ 2793982 h 3474328"/>
                  <a:gd name="connsiteX304" fmla="*/ 348027 w 3482881"/>
                  <a:gd name="connsiteY304" fmla="*/ 2798664 h 3474328"/>
                  <a:gd name="connsiteX305" fmla="*/ 353789 w 3482881"/>
                  <a:gd name="connsiteY305" fmla="*/ 2802986 h 3474328"/>
                  <a:gd name="connsiteX306" fmla="*/ 364955 w 3482881"/>
                  <a:gd name="connsiteY306" fmla="*/ 2811270 h 3474328"/>
                  <a:gd name="connsiteX307" fmla="*/ 376120 w 3482881"/>
                  <a:gd name="connsiteY307" fmla="*/ 2819554 h 3474328"/>
                  <a:gd name="connsiteX308" fmla="*/ 388365 w 3482881"/>
                  <a:gd name="connsiteY308" fmla="*/ 2827837 h 3474328"/>
                  <a:gd name="connsiteX309" fmla="*/ 418259 w 3482881"/>
                  <a:gd name="connsiteY309" fmla="*/ 2848007 h 3474328"/>
                  <a:gd name="connsiteX310" fmla="*/ 438068 w 3482881"/>
                  <a:gd name="connsiteY310" fmla="*/ 2860252 h 3474328"/>
                  <a:gd name="connsiteX311" fmla="*/ 449233 w 3482881"/>
                  <a:gd name="connsiteY311" fmla="*/ 2867095 h 3474328"/>
                  <a:gd name="connsiteX312" fmla="*/ 455355 w 3482881"/>
                  <a:gd name="connsiteY312" fmla="*/ 2870697 h 3474328"/>
                  <a:gd name="connsiteX313" fmla="*/ 461838 w 3482881"/>
                  <a:gd name="connsiteY313" fmla="*/ 2874298 h 3474328"/>
                  <a:gd name="connsiteX314" fmla="*/ 425822 w 3482881"/>
                  <a:gd name="connsiteY314" fmla="*/ 2850167 h 3474328"/>
                  <a:gd name="connsiteX315" fmla="*/ 418979 w 3482881"/>
                  <a:gd name="connsiteY315" fmla="*/ 2845845 h 3474328"/>
                  <a:gd name="connsiteX316" fmla="*/ 412136 w 3482881"/>
                  <a:gd name="connsiteY316" fmla="*/ 2841163 h 3474328"/>
                  <a:gd name="connsiteX317" fmla="*/ 398450 w 3482881"/>
                  <a:gd name="connsiteY317" fmla="*/ 2831799 h 3474328"/>
                  <a:gd name="connsiteX318" fmla="*/ 385844 w 3482881"/>
                  <a:gd name="connsiteY318" fmla="*/ 2823155 h 3474328"/>
                  <a:gd name="connsiteX319" fmla="*/ 375759 w 3482881"/>
                  <a:gd name="connsiteY319" fmla="*/ 2815592 h 3474328"/>
                  <a:gd name="connsiteX320" fmla="*/ 354510 w 3482881"/>
                  <a:gd name="connsiteY320" fmla="*/ 2801185 h 3474328"/>
                  <a:gd name="connsiteX321" fmla="*/ 338302 w 3482881"/>
                  <a:gd name="connsiteY321" fmla="*/ 2786059 h 3474328"/>
                  <a:gd name="connsiteX322" fmla="*/ 318494 w 3482881"/>
                  <a:gd name="connsiteY322" fmla="*/ 2769131 h 3474328"/>
                  <a:gd name="connsiteX323" fmla="*/ 286439 w 3482881"/>
                  <a:gd name="connsiteY323" fmla="*/ 2739237 h 3474328"/>
                  <a:gd name="connsiteX324" fmla="*/ 381162 w 3482881"/>
                  <a:gd name="connsiteY324" fmla="*/ 2818473 h 3474328"/>
                  <a:gd name="connsiteX325" fmla="*/ 397009 w 3482881"/>
                  <a:gd name="connsiteY325" fmla="*/ 2829998 h 3474328"/>
                  <a:gd name="connsiteX326" fmla="*/ 413216 w 3482881"/>
                  <a:gd name="connsiteY326" fmla="*/ 2841163 h 3474328"/>
                  <a:gd name="connsiteX327" fmla="*/ 421500 w 3482881"/>
                  <a:gd name="connsiteY327" fmla="*/ 2846926 h 3474328"/>
                  <a:gd name="connsiteX328" fmla="*/ 429784 w 3482881"/>
                  <a:gd name="connsiteY328" fmla="*/ 2852329 h 3474328"/>
                  <a:gd name="connsiteX329" fmla="*/ 446351 w 3482881"/>
                  <a:gd name="connsiteY329" fmla="*/ 2862773 h 3474328"/>
                  <a:gd name="connsiteX330" fmla="*/ 478766 w 3482881"/>
                  <a:gd name="connsiteY330" fmla="*/ 2881502 h 3474328"/>
                  <a:gd name="connsiteX331" fmla="*/ 493893 w 3482881"/>
                  <a:gd name="connsiteY331" fmla="*/ 2890146 h 3474328"/>
                  <a:gd name="connsiteX332" fmla="*/ 508659 w 3482881"/>
                  <a:gd name="connsiteY332" fmla="*/ 2897349 h 3474328"/>
                  <a:gd name="connsiteX333" fmla="*/ 413576 w 3482881"/>
                  <a:gd name="connsiteY333" fmla="*/ 2837202 h 3474328"/>
                  <a:gd name="connsiteX334" fmla="*/ 384763 w 3482881"/>
                  <a:gd name="connsiteY334" fmla="*/ 2816312 h 3474328"/>
                  <a:gd name="connsiteX335" fmla="*/ 355950 w 3482881"/>
                  <a:gd name="connsiteY335" fmla="*/ 2793262 h 3474328"/>
                  <a:gd name="connsiteX336" fmla="*/ 327858 w 3482881"/>
                  <a:gd name="connsiteY336" fmla="*/ 2768771 h 3474328"/>
                  <a:gd name="connsiteX337" fmla="*/ 314172 w 3482881"/>
                  <a:gd name="connsiteY337" fmla="*/ 2756165 h 3474328"/>
                  <a:gd name="connsiteX338" fmla="*/ 300846 w 3482881"/>
                  <a:gd name="connsiteY338" fmla="*/ 2743559 h 3474328"/>
                  <a:gd name="connsiteX339" fmla="*/ 315972 w 3482881"/>
                  <a:gd name="connsiteY339" fmla="*/ 2758686 h 3474328"/>
                  <a:gd name="connsiteX340" fmla="*/ 323536 w 3482881"/>
                  <a:gd name="connsiteY340" fmla="*/ 2766250 h 3474328"/>
                  <a:gd name="connsiteX341" fmla="*/ 331459 w 3482881"/>
                  <a:gd name="connsiteY341" fmla="*/ 2773453 h 3474328"/>
                  <a:gd name="connsiteX342" fmla="*/ 321735 w 3482881"/>
                  <a:gd name="connsiteY342" fmla="*/ 2765169 h 3474328"/>
                  <a:gd name="connsiteX343" fmla="*/ 312371 w 3482881"/>
                  <a:gd name="connsiteY343" fmla="*/ 2756525 h 3474328"/>
                  <a:gd name="connsiteX344" fmla="*/ 294003 w 3482881"/>
                  <a:gd name="connsiteY344" fmla="*/ 2738877 h 3474328"/>
                  <a:gd name="connsiteX345" fmla="*/ 311290 w 3482881"/>
                  <a:gd name="connsiteY345" fmla="*/ 2756525 h 3474328"/>
                  <a:gd name="connsiteX346" fmla="*/ 319934 w 3482881"/>
                  <a:gd name="connsiteY346" fmla="*/ 2765529 h 3474328"/>
                  <a:gd name="connsiteX347" fmla="*/ 328938 w 3482881"/>
                  <a:gd name="connsiteY347" fmla="*/ 2774173 h 3474328"/>
                  <a:gd name="connsiteX348" fmla="*/ 322095 w 3482881"/>
                  <a:gd name="connsiteY348" fmla="*/ 2768411 h 3474328"/>
                  <a:gd name="connsiteX349" fmla="*/ 315612 w 3482881"/>
                  <a:gd name="connsiteY349" fmla="*/ 2762288 h 3474328"/>
                  <a:gd name="connsiteX350" fmla="*/ 303007 w 3482881"/>
                  <a:gd name="connsiteY350" fmla="*/ 2750402 h 3474328"/>
                  <a:gd name="connsiteX351" fmla="*/ 290761 w 3482881"/>
                  <a:gd name="connsiteY351" fmla="*/ 2738877 h 3474328"/>
                  <a:gd name="connsiteX352" fmla="*/ 279236 w 3482881"/>
                  <a:gd name="connsiteY352" fmla="*/ 2726992 h 3474328"/>
                  <a:gd name="connsiteX353" fmla="*/ 268071 w 3482881"/>
                  <a:gd name="connsiteY353" fmla="*/ 2715107 h 3474328"/>
                  <a:gd name="connsiteX354" fmla="*/ 256906 w 3482881"/>
                  <a:gd name="connsiteY354" fmla="*/ 2703221 h 3474328"/>
                  <a:gd name="connsiteX355" fmla="*/ 235656 w 3482881"/>
                  <a:gd name="connsiteY355" fmla="*/ 2678730 h 3474328"/>
                  <a:gd name="connsiteX356" fmla="*/ 256546 w 3482881"/>
                  <a:gd name="connsiteY356" fmla="*/ 2703221 h 3474328"/>
                  <a:gd name="connsiteX357" fmla="*/ 260507 w 3482881"/>
                  <a:gd name="connsiteY357" fmla="*/ 2707903 h 3474328"/>
                  <a:gd name="connsiteX358" fmla="*/ 263749 w 3482881"/>
                  <a:gd name="connsiteY358" fmla="*/ 2711865 h 3474328"/>
                  <a:gd name="connsiteX359" fmla="*/ 268791 w 3482881"/>
                  <a:gd name="connsiteY359" fmla="*/ 2717628 h 3474328"/>
                  <a:gd name="connsiteX360" fmla="*/ 261948 w 3482881"/>
                  <a:gd name="connsiteY360" fmla="*/ 2711865 h 3474328"/>
                  <a:gd name="connsiteX361" fmla="*/ 239978 w 3482881"/>
                  <a:gd name="connsiteY361" fmla="*/ 2685933 h 3474328"/>
                  <a:gd name="connsiteX362" fmla="*/ 232055 w 3482881"/>
                  <a:gd name="connsiteY362" fmla="*/ 2676929 h 3474328"/>
                  <a:gd name="connsiteX363" fmla="*/ 225572 w 3482881"/>
                  <a:gd name="connsiteY363" fmla="*/ 2669006 h 3474328"/>
                  <a:gd name="connsiteX364" fmla="*/ 212606 w 3482881"/>
                  <a:gd name="connsiteY364" fmla="*/ 2653879 h 3474328"/>
                  <a:gd name="connsiteX365" fmla="*/ 205042 w 3482881"/>
                  <a:gd name="connsiteY365" fmla="*/ 2644875 h 3474328"/>
                  <a:gd name="connsiteX366" fmla="*/ 196398 w 3482881"/>
                  <a:gd name="connsiteY366" fmla="*/ 2632990 h 3474328"/>
                  <a:gd name="connsiteX367" fmla="*/ 201801 w 3482881"/>
                  <a:gd name="connsiteY367" fmla="*/ 2640553 h 3474328"/>
                  <a:gd name="connsiteX368" fmla="*/ 207203 w 3482881"/>
                  <a:gd name="connsiteY368" fmla="*/ 2648116 h 3474328"/>
                  <a:gd name="connsiteX369" fmla="*/ 216928 w 3482881"/>
                  <a:gd name="connsiteY369" fmla="*/ 2660722 h 3474328"/>
                  <a:gd name="connsiteX370" fmla="*/ 216928 w 3482881"/>
                  <a:gd name="connsiteY370" fmla="*/ 2662163 h 3474328"/>
                  <a:gd name="connsiteX371" fmla="*/ 162543 w 3482881"/>
                  <a:gd name="connsiteY371" fmla="*/ 2582207 h 3474328"/>
                  <a:gd name="connsiteX372" fmla="*/ 157141 w 3482881"/>
                  <a:gd name="connsiteY372" fmla="*/ 2573923 h 3474328"/>
                  <a:gd name="connsiteX373" fmla="*/ 152098 w 3482881"/>
                  <a:gd name="connsiteY373" fmla="*/ 2565279 h 3474328"/>
                  <a:gd name="connsiteX374" fmla="*/ 142014 w 3482881"/>
                  <a:gd name="connsiteY374" fmla="*/ 2547271 h 3474328"/>
                  <a:gd name="connsiteX375" fmla="*/ 136611 w 3482881"/>
                  <a:gd name="connsiteY375" fmla="*/ 2537546 h 3474328"/>
                  <a:gd name="connsiteX376" fmla="*/ 131209 w 3482881"/>
                  <a:gd name="connsiteY376" fmla="*/ 2526742 h 3474328"/>
                  <a:gd name="connsiteX377" fmla="*/ 119684 w 3482881"/>
                  <a:gd name="connsiteY377" fmla="*/ 2502611 h 3474328"/>
                  <a:gd name="connsiteX378" fmla="*/ 118243 w 3482881"/>
                  <a:gd name="connsiteY378" fmla="*/ 2501890 h 3474328"/>
                  <a:gd name="connsiteX379" fmla="*/ 113561 w 3482881"/>
                  <a:gd name="connsiteY379" fmla="*/ 2493247 h 3474328"/>
                  <a:gd name="connsiteX380" fmla="*/ 98794 w 3482881"/>
                  <a:gd name="connsiteY380" fmla="*/ 2461192 h 3474328"/>
                  <a:gd name="connsiteX381" fmla="*/ 84028 w 3482881"/>
                  <a:gd name="connsiteY381" fmla="*/ 2424816 h 3474328"/>
                  <a:gd name="connsiteX382" fmla="*/ 78625 w 3482881"/>
                  <a:gd name="connsiteY382" fmla="*/ 2410769 h 3474328"/>
                  <a:gd name="connsiteX383" fmla="*/ 75384 w 3482881"/>
                  <a:gd name="connsiteY383" fmla="*/ 2402846 h 3474328"/>
                  <a:gd name="connsiteX384" fmla="*/ 81146 w 3482881"/>
                  <a:gd name="connsiteY384" fmla="*/ 2420134 h 3474328"/>
                  <a:gd name="connsiteX385" fmla="*/ 87629 w 3482881"/>
                  <a:gd name="connsiteY385" fmla="*/ 2437061 h 3474328"/>
                  <a:gd name="connsiteX386" fmla="*/ 80066 w 3482881"/>
                  <a:gd name="connsiteY386" fmla="*/ 2419413 h 3474328"/>
                  <a:gd name="connsiteX387" fmla="*/ 73583 w 3482881"/>
                  <a:gd name="connsiteY387" fmla="*/ 2401405 h 3474328"/>
                  <a:gd name="connsiteX388" fmla="*/ 67100 w 3482881"/>
                  <a:gd name="connsiteY388" fmla="*/ 2383397 h 3474328"/>
                  <a:gd name="connsiteX389" fmla="*/ 64219 w 3482881"/>
                  <a:gd name="connsiteY389" fmla="*/ 2374393 h 3474328"/>
                  <a:gd name="connsiteX390" fmla="*/ 61338 w 3482881"/>
                  <a:gd name="connsiteY390" fmla="*/ 2365029 h 3474328"/>
                  <a:gd name="connsiteX391" fmla="*/ 61338 w 3482881"/>
                  <a:gd name="connsiteY391" fmla="*/ 2356024 h 3474328"/>
                  <a:gd name="connsiteX392" fmla="*/ 63859 w 3482881"/>
                  <a:gd name="connsiteY392" fmla="*/ 2361787 h 3474328"/>
                  <a:gd name="connsiteX393" fmla="*/ 60977 w 3482881"/>
                  <a:gd name="connsiteY393" fmla="*/ 2349542 h 3474328"/>
                  <a:gd name="connsiteX394" fmla="*/ 57736 w 3482881"/>
                  <a:gd name="connsiteY394" fmla="*/ 2337296 h 3474328"/>
                  <a:gd name="connsiteX395" fmla="*/ 54134 w 3482881"/>
                  <a:gd name="connsiteY395" fmla="*/ 2320008 h 3474328"/>
                  <a:gd name="connsiteX396" fmla="*/ 50172 w 3482881"/>
                  <a:gd name="connsiteY396" fmla="*/ 2303081 h 3474328"/>
                  <a:gd name="connsiteX397" fmla="*/ 46931 w 3482881"/>
                  <a:gd name="connsiteY397" fmla="*/ 2287954 h 3474328"/>
                  <a:gd name="connsiteX398" fmla="*/ 42249 w 3482881"/>
                  <a:gd name="connsiteY398" fmla="*/ 2263103 h 3474328"/>
                  <a:gd name="connsiteX399" fmla="*/ 35766 w 3482881"/>
                  <a:gd name="connsiteY399" fmla="*/ 2226366 h 3474328"/>
                  <a:gd name="connsiteX400" fmla="*/ 31084 w 3482881"/>
                  <a:gd name="connsiteY400" fmla="*/ 2193231 h 3474328"/>
                  <a:gd name="connsiteX401" fmla="*/ 29283 w 3482881"/>
                  <a:gd name="connsiteY401" fmla="*/ 2172702 h 3474328"/>
                  <a:gd name="connsiteX402" fmla="*/ 28203 w 3482881"/>
                  <a:gd name="connsiteY402" fmla="*/ 2160456 h 3474328"/>
                  <a:gd name="connsiteX403" fmla="*/ 27842 w 3482881"/>
                  <a:gd name="connsiteY403" fmla="*/ 2146770 h 3474328"/>
                  <a:gd name="connsiteX404" fmla="*/ 28923 w 3482881"/>
                  <a:gd name="connsiteY404" fmla="*/ 2157935 h 3474328"/>
                  <a:gd name="connsiteX405" fmla="*/ 30364 w 3482881"/>
                  <a:gd name="connsiteY405" fmla="*/ 2172342 h 3474328"/>
                  <a:gd name="connsiteX406" fmla="*/ 34325 w 3482881"/>
                  <a:gd name="connsiteY406" fmla="*/ 2207998 h 3474328"/>
                  <a:gd name="connsiteX407" fmla="*/ 40448 w 3482881"/>
                  <a:gd name="connsiteY407" fmla="*/ 2250497 h 3474328"/>
                  <a:gd name="connsiteX408" fmla="*/ 49092 w 3482881"/>
                  <a:gd name="connsiteY408" fmla="*/ 2296238 h 3474328"/>
                  <a:gd name="connsiteX409" fmla="*/ 42969 w 3482881"/>
                  <a:gd name="connsiteY409" fmla="*/ 2258421 h 3474328"/>
                  <a:gd name="connsiteX410" fmla="*/ 48012 w 3482881"/>
                  <a:gd name="connsiteY410" fmla="*/ 2283992 h 3474328"/>
                  <a:gd name="connsiteX411" fmla="*/ 49812 w 3482881"/>
                  <a:gd name="connsiteY411" fmla="*/ 2292996 h 3474328"/>
                  <a:gd name="connsiteX412" fmla="*/ 51973 w 3482881"/>
                  <a:gd name="connsiteY412" fmla="*/ 2302720 h 3474328"/>
                  <a:gd name="connsiteX413" fmla="*/ 57016 w 3482881"/>
                  <a:gd name="connsiteY413" fmla="*/ 2323610 h 3474328"/>
                  <a:gd name="connsiteX414" fmla="*/ 80786 w 3482881"/>
                  <a:gd name="connsiteY414" fmla="*/ 2404286 h 3474328"/>
                  <a:gd name="connsiteX415" fmla="*/ 77545 w 3482881"/>
                  <a:gd name="connsiteY415" fmla="*/ 2398884 h 3474328"/>
                  <a:gd name="connsiteX416" fmla="*/ 83307 w 3482881"/>
                  <a:gd name="connsiteY416" fmla="*/ 2416172 h 3474328"/>
                  <a:gd name="connsiteX417" fmla="*/ 90511 w 3482881"/>
                  <a:gd name="connsiteY417" fmla="*/ 2434900 h 3474328"/>
                  <a:gd name="connsiteX418" fmla="*/ 102756 w 3482881"/>
                  <a:gd name="connsiteY418" fmla="*/ 2466955 h 3474328"/>
                  <a:gd name="connsiteX419" fmla="*/ 99875 w 3482881"/>
                  <a:gd name="connsiteY419" fmla="*/ 2456150 h 3474328"/>
                  <a:gd name="connsiteX420" fmla="*/ 100595 w 3482881"/>
                  <a:gd name="connsiteY420" fmla="*/ 2456870 h 3474328"/>
                  <a:gd name="connsiteX421" fmla="*/ 111400 w 3482881"/>
                  <a:gd name="connsiteY421" fmla="*/ 2478840 h 3474328"/>
                  <a:gd name="connsiteX422" fmla="*/ 89430 w 3482881"/>
                  <a:gd name="connsiteY422" fmla="*/ 2426616 h 3474328"/>
                  <a:gd name="connsiteX423" fmla="*/ 80426 w 3482881"/>
                  <a:gd name="connsiteY423" fmla="*/ 2400685 h 3474328"/>
                  <a:gd name="connsiteX424" fmla="*/ 68901 w 3482881"/>
                  <a:gd name="connsiteY424" fmla="*/ 2362868 h 3474328"/>
                  <a:gd name="connsiteX425" fmla="*/ 72503 w 3482881"/>
                  <a:gd name="connsiteY425" fmla="*/ 2375113 h 3474328"/>
                  <a:gd name="connsiteX426" fmla="*/ 76104 w 3482881"/>
                  <a:gd name="connsiteY426" fmla="*/ 2386278 h 3474328"/>
                  <a:gd name="connsiteX427" fmla="*/ 82947 w 3482881"/>
                  <a:gd name="connsiteY427" fmla="*/ 2406447 h 3474328"/>
                  <a:gd name="connsiteX428" fmla="*/ 95553 w 3482881"/>
                  <a:gd name="connsiteY428" fmla="*/ 2438862 h 3474328"/>
                  <a:gd name="connsiteX429" fmla="*/ 117163 w 3482881"/>
                  <a:gd name="connsiteY429" fmla="*/ 2484242 h 3474328"/>
                  <a:gd name="connsiteX430" fmla="*/ 122205 w 3482881"/>
                  <a:gd name="connsiteY430" fmla="*/ 2493967 h 3474328"/>
                  <a:gd name="connsiteX431" fmla="*/ 127607 w 3482881"/>
                  <a:gd name="connsiteY431" fmla="*/ 2503691 h 3474328"/>
                  <a:gd name="connsiteX432" fmla="*/ 139493 w 3482881"/>
                  <a:gd name="connsiteY432" fmla="*/ 2525301 h 3474328"/>
                  <a:gd name="connsiteX433" fmla="*/ 154620 w 3482881"/>
                  <a:gd name="connsiteY433" fmla="*/ 2551593 h 3474328"/>
                  <a:gd name="connsiteX434" fmla="*/ 163984 w 3482881"/>
                  <a:gd name="connsiteY434" fmla="*/ 2567800 h 3474328"/>
                  <a:gd name="connsiteX435" fmla="*/ 175149 w 3482881"/>
                  <a:gd name="connsiteY435" fmla="*/ 2585808 h 3474328"/>
                  <a:gd name="connsiteX436" fmla="*/ 186674 w 3482881"/>
                  <a:gd name="connsiteY436" fmla="*/ 2609579 h 3474328"/>
                  <a:gd name="connsiteX437" fmla="*/ 250063 w 3482881"/>
                  <a:gd name="connsiteY437" fmla="*/ 2689895 h 3474328"/>
                  <a:gd name="connsiteX438" fmla="*/ 238898 w 3482881"/>
                  <a:gd name="connsiteY438" fmla="*/ 2673328 h 3474328"/>
                  <a:gd name="connsiteX439" fmla="*/ 255105 w 3482881"/>
                  <a:gd name="connsiteY439" fmla="*/ 2691696 h 3474328"/>
                  <a:gd name="connsiteX440" fmla="*/ 262308 w 3482881"/>
                  <a:gd name="connsiteY440" fmla="*/ 2699980 h 3474328"/>
                  <a:gd name="connsiteX441" fmla="*/ 265550 w 3482881"/>
                  <a:gd name="connsiteY441" fmla="*/ 2703942 h 3474328"/>
                  <a:gd name="connsiteX442" fmla="*/ 269151 w 3482881"/>
                  <a:gd name="connsiteY442" fmla="*/ 2707903 h 3474328"/>
                  <a:gd name="connsiteX443" fmla="*/ 295083 w 3482881"/>
                  <a:gd name="connsiteY443" fmla="*/ 2736716 h 3474328"/>
                  <a:gd name="connsiteX444" fmla="*/ 323896 w 3482881"/>
                  <a:gd name="connsiteY444" fmla="*/ 2765529 h 3474328"/>
                  <a:gd name="connsiteX445" fmla="*/ 342264 w 3482881"/>
                  <a:gd name="connsiteY445" fmla="*/ 2781377 h 3474328"/>
                  <a:gd name="connsiteX446" fmla="*/ 364234 w 3482881"/>
                  <a:gd name="connsiteY446" fmla="*/ 2799024 h 3474328"/>
                  <a:gd name="connsiteX447" fmla="*/ 321375 w 3482881"/>
                  <a:gd name="connsiteY447" fmla="*/ 2761207 h 3474328"/>
                  <a:gd name="connsiteX448" fmla="*/ 325337 w 3482881"/>
                  <a:gd name="connsiteY448" fmla="*/ 2764809 h 3474328"/>
                  <a:gd name="connsiteX449" fmla="*/ 329298 w 3482881"/>
                  <a:gd name="connsiteY449" fmla="*/ 2768050 h 3474328"/>
                  <a:gd name="connsiteX450" fmla="*/ 336862 w 3482881"/>
                  <a:gd name="connsiteY450" fmla="*/ 2774533 h 3474328"/>
                  <a:gd name="connsiteX451" fmla="*/ 350908 w 3482881"/>
                  <a:gd name="connsiteY451" fmla="*/ 2786779 h 3474328"/>
                  <a:gd name="connsiteX452" fmla="*/ 357751 w 3482881"/>
                  <a:gd name="connsiteY452" fmla="*/ 2792541 h 3474328"/>
                  <a:gd name="connsiteX453" fmla="*/ 364594 w 3482881"/>
                  <a:gd name="connsiteY453" fmla="*/ 2797944 h 3474328"/>
                  <a:gd name="connsiteX454" fmla="*/ 377200 w 3482881"/>
                  <a:gd name="connsiteY454" fmla="*/ 2808028 h 3474328"/>
                  <a:gd name="connsiteX455" fmla="*/ 389085 w 3482881"/>
                  <a:gd name="connsiteY455" fmla="*/ 2817753 h 3474328"/>
                  <a:gd name="connsiteX456" fmla="*/ 400971 w 3482881"/>
                  <a:gd name="connsiteY456" fmla="*/ 2826397 h 3474328"/>
                  <a:gd name="connsiteX457" fmla="*/ 423301 w 3482881"/>
                  <a:gd name="connsiteY457" fmla="*/ 2843325 h 3474328"/>
                  <a:gd name="connsiteX458" fmla="*/ 445991 w 3482881"/>
                  <a:gd name="connsiteY458" fmla="*/ 2858811 h 3474328"/>
                  <a:gd name="connsiteX459" fmla="*/ 457516 w 3482881"/>
                  <a:gd name="connsiteY459" fmla="*/ 2866735 h 3474328"/>
                  <a:gd name="connsiteX460" fmla="*/ 469762 w 3482881"/>
                  <a:gd name="connsiteY460" fmla="*/ 2874298 h 3474328"/>
                  <a:gd name="connsiteX461" fmla="*/ 496054 w 3482881"/>
                  <a:gd name="connsiteY461" fmla="*/ 2890506 h 3474328"/>
                  <a:gd name="connsiteX462" fmla="*/ 526668 w 3482881"/>
                  <a:gd name="connsiteY462" fmla="*/ 2907073 h 3474328"/>
                  <a:gd name="connsiteX463" fmla="*/ 535311 w 3482881"/>
                  <a:gd name="connsiteY463" fmla="*/ 2909594 h 3474328"/>
                  <a:gd name="connsiteX464" fmla="*/ 564124 w 3482881"/>
                  <a:gd name="connsiteY464" fmla="*/ 2920399 h 3474328"/>
                  <a:gd name="connsiteX465" fmla="*/ 540714 w 3482881"/>
                  <a:gd name="connsiteY465" fmla="*/ 2913196 h 3474328"/>
                  <a:gd name="connsiteX466" fmla="*/ 588976 w 3482881"/>
                  <a:gd name="connsiteY466" fmla="*/ 2934085 h 3474328"/>
                  <a:gd name="connsiteX467" fmla="*/ 613467 w 3482881"/>
                  <a:gd name="connsiteY467" fmla="*/ 2943089 h 3474328"/>
                  <a:gd name="connsiteX468" fmla="*/ 636157 w 3482881"/>
                  <a:gd name="connsiteY468" fmla="*/ 2950293 h 3474328"/>
                  <a:gd name="connsiteX469" fmla="*/ 626793 w 3482881"/>
                  <a:gd name="connsiteY469" fmla="*/ 2945611 h 3474328"/>
                  <a:gd name="connsiteX470" fmla="*/ 655246 w 3482881"/>
                  <a:gd name="connsiteY470" fmla="*/ 2954255 h 3474328"/>
                  <a:gd name="connsiteX471" fmla="*/ 676135 w 3482881"/>
                  <a:gd name="connsiteY471" fmla="*/ 2959297 h 3474328"/>
                  <a:gd name="connsiteX472" fmla="*/ 680817 w 3482881"/>
                  <a:gd name="connsiteY472" fmla="*/ 2961458 h 3474328"/>
                  <a:gd name="connsiteX473" fmla="*/ 662449 w 3482881"/>
                  <a:gd name="connsiteY473" fmla="*/ 2956776 h 3474328"/>
                  <a:gd name="connsiteX474" fmla="*/ 652364 w 3482881"/>
                  <a:gd name="connsiteY474" fmla="*/ 2954255 h 3474328"/>
                  <a:gd name="connsiteX475" fmla="*/ 643720 w 3482881"/>
                  <a:gd name="connsiteY475" fmla="*/ 2951373 h 3474328"/>
                  <a:gd name="connsiteX476" fmla="*/ 720435 w 3482881"/>
                  <a:gd name="connsiteY476" fmla="*/ 2972623 h 3474328"/>
                  <a:gd name="connsiteX477" fmla="*/ 707469 w 3482881"/>
                  <a:gd name="connsiteY477" fmla="*/ 2970822 h 3474328"/>
                  <a:gd name="connsiteX478" fmla="*/ 692702 w 3482881"/>
                  <a:gd name="connsiteY478" fmla="*/ 2967941 h 3474328"/>
                  <a:gd name="connsiteX479" fmla="*/ 674334 w 3482881"/>
                  <a:gd name="connsiteY479" fmla="*/ 2963259 h 3474328"/>
                  <a:gd name="connsiteX480" fmla="*/ 653445 w 3482881"/>
                  <a:gd name="connsiteY480" fmla="*/ 2957856 h 3474328"/>
                  <a:gd name="connsiteX481" fmla="*/ 631835 w 3482881"/>
                  <a:gd name="connsiteY481" fmla="*/ 2951013 h 3474328"/>
                  <a:gd name="connsiteX482" fmla="*/ 610225 w 3482881"/>
                  <a:gd name="connsiteY482" fmla="*/ 2944170 h 3474328"/>
                  <a:gd name="connsiteX483" fmla="*/ 590416 w 3482881"/>
                  <a:gd name="connsiteY483" fmla="*/ 2936606 h 3474328"/>
                  <a:gd name="connsiteX484" fmla="*/ 607344 w 3482881"/>
                  <a:gd name="connsiteY484" fmla="*/ 2943450 h 3474328"/>
                  <a:gd name="connsiteX485" fmla="*/ 615988 w 3482881"/>
                  <a:gd name="connsiteY485" fmla="*/ 2946691 h 3474328"/>
                  <a:gd name="connsiteX486" fmla="*/ 624632 w 3482881"/>
                  <a:gd name="connsiteY486" fmla="*/ 2949572 h 3474328"/>
                  <a:gd name="connsiteX487" fmla="*/ 609505 w 3482881"/>
                  <a:gd name="connsiteY487" fmla="*/ 2944890 h 3474328"/>
                  <a:gd name="connsiteX488" fmla="*/ 597259 w 3482881"/>
                  <a:gd name="connsiteY488" fmla="*/ 2940208 h 3474328"/>
                  <a:gd name="connsiteX489" fmla="*/ 583213 w 3482881"/>
                  <a:gd name="connsiteY489" fmla="*/ 2934446 h 3474328"/>
                  <a:gd name="connsiteX490" fmla="*/ 563044 w 3482881"/>
                  <a:gd name="connsiteY490" fmla="*/ 2925802 h 3474328"/>
                  <a:gd name="connsiteX491" fmla="*/ 581052 w 3482881"/>
                  <a:gd name="connsiteY491" fmla="*/ 2934446 h 3474328"/>
                  <a:gd name="connsiteX492" fmla="*/ 588615 w 3482881"/>
                  <a:gd name="connsiteY492" fmla="*/ 2938407 h 3474328"/>
                  <a:gd name="connsiteX493" fmla="*/ 583573 w 3482881"/>
                  <a:gd name="connsiteY493" fmla="*/ 2938407 h 3474328"/>
                  <a:gd name="connsiteX494" fmla="*/ 582133 w 3482881"/>
                  <a:gd name="connsiteY494" fmla="*/ 2937327 h 3474328"/>
                  <a:gd name="connsiteX495" fmla="*/ 549358 w 3482881"/>
                  <a:gd name="connsiteY495" fmla="*/ 2923280 h 3474328"/>
                  <a:gd name="connsiteX496" fmla="*/ 540714 w 3482881"/>
                  <a:gd name="connsiteY496" fmla="*/ 2920399 h 3474328"/>
                  <a:gd name="connsiteX497" fmla="*/ 595098 w 3482881"/>
                  <a:gd name="connsiteY497" fmla="*/ 2945971 h 3474328"/>
                  <a:gd name="connsiteX498" fmla="*/ 637237 w 3482881"/>
                  <a:gd name="connsiteY498" fmla="*/ 2960737 h 3474328"/>
                  <a:gd name="connsiteX499" fmla="*/ 785624 w 3482881"/>
                  <a:gd name="connsiteY499" fmla="*/ 2989190 h 3474328"/>
                  <a:gd name="connsiteX500" fmla="*/ 827763 w 3482881"/>
                  <a:gd name="connsiteY500" fmla="*/ 2994232 h 3474328"/>
                  <a:gd name="connsiteX501" fmla="*/ 861979 w 3482881"/>
                  <a:gd name="connsiteY501" fmla="*/ 2997114 h 3474328"/>
                  <a:gd name="connsiteX502" fmla="*/ 869902 w 3482881"/>
                  <a:gd name="connsiteY502" fmla="*/ 2997834 h 3474328"/>
                  <a:gd name="connsiteX503" fmla="*/ 877826 w 3482881"/>
                  <a:gd name="connsiteY503" fmla="*/ 2998194 h 3474328"/>
                  <a:gd name="connsiteX504" fmla="*/ 893313 w 3482881"/>
                  <a:gd name="connsiteY504" fmla="*/ 2998915 h 3474328"/>
                  <a:gd name="connsiteX505" fmla="*/ 927168 w 3482881"/>
                  <a:gd name="connsiteY505" fmla="*/ 3000355 h 3474328"/>
                  <a:gd name="connsiteX506" fmla="*/ 940854 w 3482881"/>
                  <a:gd name="connsiteY506" fmla="*/ 2998554 h 3474328"/>
                  <a:gd name="connsiteX507" fmla="*/ 1015768 w 3482881"/>
                  <a:gd name="connsiteY507" fmla="*/ 3001436 h 3474328"/>
                  <a:gd name="connsiteX508" fmla="*/ 993798 w 3482881"/>
                  <a:gd name="connsiteY508" fmla="*/ 3001076 h 3474328"/>
                  <a:gd name="connsiteX509" fmla="*/ 985515 w 3482881"/>
                  <a:gd name="connsiteY509" fmla="*/ 3001796 h 3474328"/>
                  <a:gd name="connsiteX510" fmla="*/ 982633 w 3482881"/>
                  <a:gd name="connsiteY510" fmla="*/ 3001796 h 3474328"/>
                  <a:gd name="connsiteX511" fmla="*/ 1086000 w 3482881"/>
                  <a:gd name="connsiteY511" fmla="*/ 3000715 h 3474328"/>
                  <a:gd name="connsiteX512" fmla="*/ 1063310 w 3482881"/>
                  <a:gd name="connsiteY512" fmla="*/ 3007198 h 3474328"/>
                  <a:gd name="connsiteX513" fmla="*/ 1168837 w 3482881"/>
                  <a:gd name="connsiteY513" fmla="*/ 3006118 h 3474328"/>
                  <a:gd name="connsiteX514" fmla="*/ 1190447 w 3482881"/>
                  <a:gd name="connsiteY514" fmla="*/ 3004317 h 3474328"/>
                  <a:gd name="connsiteX515" fmla="*/ 1312542 w 3482881"/>
                  <a:gd name="connsiteY515" fmla="*/ 3004317 h 3474328"/>
                  <a:gd name="connsiteX516" fmla="*/ 1309661 w 3482881"/>
                  <a:gd name="connsiteY516" fmla="*/ 3004317 h 3474328"/>
                  <a:gd name="connsiteX517" fmla="*/ 1446522 w 3482881"/>
                  <a:gd name="connsiteY517" fmla="*/ 3004317 h 3474328"/>
                  <a:gd name="connsiteX518" fmla="*/ 1525758 w 3482881"/>
                  <a:gd name="connsiteY518" fmla="*/ 2999275 h 3474328"/>
                  <a:gd name="connsiteX519" fmla="*/ 1490102 w 3482881"/>
                  <a:gd name="connsiteY519" fmla="*/ 2996754 h 3474328"/>
                  <a:gd name="connsiteX520" fmla="*/ 1512792 w 3482881"/>
                  <a:gd name="connsiteY520" fmla="*/ 2996754 h 3474328"/>
                  <a:gd name="connsiteX521" fmla="*/ 1496585 w 3482881"/>
                  <a:gd name="connsiteY521" fmla="*/ 2995673 h 3474328"/>
                  <a:gd name="connsiteX522" fmla="*/ 1306779 w 3482881"/>
                  <a:gd name="connsiteY522" fmla="*/ 2999275 h 3474328"/>
                  <a:gd name="connsiteX523" fmla="*/ 1374130 w 3482881"/>
                  <a:gd name="connsiteY523" fmla="*/ 2999275 h 3474328"/>
                  <a:gd name="connsiteX524" fmla="*/ 1221061 w 3482881"/>
                  <a:gd name="connsiteY524" fmla="*/ 3000715 h 3474328"/>
                  <a:gd name="connsiteX525" fmla="*/ 1199811 w 3482881"/>
                  <a:gd name="connsiteY525" fmla="*/ 2999275 h 3474328"/>
                  <a:gd name="connsiteX526" fmla="*/ 1134622 w 3482881"/>
                  <a:gd name="connsiteY526" fmla="*/ 2999995 h 3474328"/>
                  <a:gd name="connsiteX527" fmla="*/ 1213858 w 3482881"/>
                  <a:gd name="connsiteY527" fmla="*/ 2997474 h 3474328"/>
                  <a:gd name="connsiteX528" fmla="*/ 1104368 w 3482881"/>
                  <a:gd name="connsiteY528" fmla="*/ 2997474 h 3474328"/>
                  <a:gd name="connsiteX529" fmla="*/ 1083119 w 3482881"/>
                  <a:gd name="connsiteY529" fmla="*/ 2999275 h 3474328"/>
                  <a:gd name="connsiteX530" fmla="*/ 1065471 w 3482881"/>
                  <a:gd name="connsiteY530" fmla="*/ 2996394 h 3474328"/>
                  <a:gd name="connsiteX531" fmla="*/ 1168837 w 3482881"/>
                  <a:gd name="connsiteY531" fmla="*/ 2994953 h 3474328"/>
                  <a:gd name="connsiteX532" fmla="*/ 1140024 w 3482881"/>
                  <a:gd name="connsiteY532" fmla="*/ 2993512 h 3474328"/>
                  <a:gd name="connsiteX533" fmla="*/ 1227544 w 3482881"/>
                  <a:gd name="connsiteY533" fmla="*/ 2993512 h 3474328"/>
                  <a:gd name="connsiteX534" fmla="*/ 1207015 w 3482881"/>
                  <a:gd name="connsiteY534" fmla="*/ 2994232 h 3474328"/>
                  <a:gd name="connsiteX535" fmla="*/ 1389977 w 3482881"/>
                  <a:gd name="connsiteY535" fmla="*/ 2995673 h 3474328"/>
                  <a:gd name="connsiteX536" fmla="*/ 1568618 w 3482881"/>
                  <a:gd name="connsiteY536" fmla="*/ 2993512 h 3474328"/>
                  <a:gd name="connsiteX537" fmla="*/ 1538724 w 3482881"/>
                  <a:gd name="connsiteY537" fmla="*/ 2996394 h 3474328"/>
                  <a:gd name="connsiteX538" fmla="*/ 1657578 w 3482881"/>
                  <a:gd name="connsiteY538" fmla="*/ 2994593 h 3474328"/>
                  <a:gd name="connsiteX539" fmla="*/ 1628405 w 3482881"/>
                  <a:gd name="connsiteY539" fmla="*/ 2996754 h 3474328"/>
                  <a:gd name="connsiteX540" fmla="*/ 1708721 w 3482881"/>
                  <a:gd name="connsiteY540" fmla="*/ 2998915 h 3474328"/>
                  <a:gd name="connsiteX541" fmla="*/ 1883400 w 3482881"/>
                  <a:gd name="connsiteY541" fmla="*/ 2994953 h 3474328"/>
                  <a:gd name="connsiteX542" fmla="*/ 1956873 w 3482881"/>
                  <a:gd name="connsiteY542" fmla="*/ 2993152 h 3474328"/>
                  <a:gd name="connsiteX543" fmla="*/ 1981364 w 3482881"/>
                  <a:gd name="connsiteY543" fmla="*/ 2993152 h 3474328"/>
                  <a:gd name="connsiteX544" fmla="*/ 2004774 w 3482881"/>
                  <a:gd name="connsiteY544" fmla="*/ 2993152 h 3474328"/>
                  <a:gd name="connsiteX545" fmla="*/ 2011978 w 3482881"/>
                  <a:gd name="connsiteY545" fmla="*/ 2993152 h 3474328"/>
                  <a:gd name="connsiteX546" fmla="*/ 2015579 w 3482881"/>
                  <a:gd name="connsiteY546" fmla="*/ 2993152 h 3474328"/>
                  <a:gd name="connsiteX547" fmla="*/ 2016300 w 3482881"/>
                  <a:gd name="connsiteY547" fmla="*/ 2993512 h 3474328"/>
                  <a:gd name="connsiteX548" fmla="*/ 2016300 w 3482881"/>
                  <a:gd name="connsiteY548" fmla="*/ 2994232 h 3474328"/>
                  <a:gd name="connsiteX549" fmla="*/ 2017740 w 3482881"/>
                  <a:gd name="connsiteY549" fmla="*/ 2995673 h 3474328"/>
                  <a:gd name="connsiteX550" fmla="*/ 2026024 w 3482881"/>
                  <a:gd name="connsiteY550" fmla="*/ 3007919 h 3474328"/>
                  <a:gd name="connsiteX551" fmla="*/ 2038270 w 3482881"/>
                  <a:gd name="connsiteY551" fmla="*/ 3025927 h 3474328"/>
                  <a:gd name="connsiteX552" fmla="*/ 2047994 w 3482881"/>
                  <a:gd name="connsiteY552" fmla="*/ 3039613 h 3474328"/>
                  <a:gd name="connsiteX553" fmla="*/ 2058439 w 3482881"/>
                  <a:gd name="connsiteY553" fmla="*/ 3054380 h 3474328"/>
                  <a:gd name="connsiteX554" fmla="*/ 2064201 w 3482881"/>
                  <a:gd name="connsiteY554" fmla="*/ 3062303 h 3474328"/>
                  <a:gd name="connsiteX555" fmla="*/ 2070324 w 3482881"/>
                  <a:gd name="connsiteY555" fmla="*/ 3070227 h 3474328"/>
                  <a:gd name="connsiteX556" fmla="*/ 2064561 w 3482881"/>
                  <a:gd name="connsiteY556" fmla="*/ 3064464 h 3474328"/>
                  <a:gd name="connsiteX557" fmla="*/ 2184136 w 3482881"/>
                  <a:gd name="connsiteY557" fmla="*/ 3192322 h 3474328"/>
                  <a:gd name="connsiteX558" fmla="*/ 2214029 w 3482881"/>
                  <a:gd name="connsiteY558" fmla="*/ 3218254 h 3474328"/>
                  <a:gd name="connsiteX559" fmla="*/ 2229516 w 3482881"/>
                  <a:gd name="connsiteY559" fmla="*/ 3230859 h 3474328"/>
                  <a:gd name="connsiteX560" fmla="*/ 2245363 w 3482881"/>
                  <a:gd name="connsiteY560" fmla="*/ 3243465 h 3474328"/>
                  <a:gd name="connsiteX561" fmla="*/ 2279218 w 3482881"/>
                  <a:gd name="connsiteY561" fmla="*/ 3268676 h 3474328"/>
                  <a:gd name="connsiteX562" fmla="*/ 2317035 w 3482881"/>
                  <a:gd name="connsiteY562" fmla="*/ 3294248 h 3474328"/>
                  <a:gd name="connsiteX563" fmla="*/ 2358814 w 3482881"/>
                  <a:gd name="connsiteY563" fmla="*/ 3321620 h 3474328"/>
                  <a:gd name="connsiteX564" fmla="*/ 2402034 w 3482881"/>
                  <a:gd name="connsiteY564" fmla="*/ 3347192 h 3474328"/>
                  <a:gd name="connsiteX565" fmla="*/ 2360615 w 3482881"/>
                  <a:gd name="connsiteY565" fmla="*/ 3325942 h 3474328"/>
                  <a:gd name="connsiteX566" fmla="*/ 2352331 w 3482881"/>
                  <a:gd name="connsiteY566" fmla="*/ 3323421 h 3474328"/>
                  <a:gd name="connsiteX567" fmla="*/ 2321357 w 3482881"/>
                  <a:gd name="connsiteY567" fmla="*/ 3302532 h 3474328"/>
                  <a:gd name="connsiteX568" fmla="*/ 2305870 w 3482881"/>
                  <a:gd name="connsiteY568" fmla="*/ 3291727 h 3474328"/>
                  <a:gd name="connsiteX569" fmla="*/ 2290023 w 3482881"/>
                  <a:gd name="connsiteY569" fmla="*/ 3280562 h 3474328"/>
                  <a:gd name="connsiteX570" fmla="*/ 2274176 w 3482881"/>
                  <a:gd name="connsiteY570" fmla="*/ 3269396 h 3474328"/>
                  <a:gd name="connsiteX571" fmla="*/ 2258689 w 3482881"/>
                  <a:gd name="connsiteY571" fmla="*/ 3257511 h 3474328"/>
                  <a:gd name="connsiteX572" fmla="*/ 2228075 w 3482881"/>
                  <a:gd name="connsiteY572" fmla="*/ 3233020 h 3474328"/>
                  <a:gd name="connsiteX573" fmla="*/ 2246804 w 3482881"/>
                  <a:gd name="connsiteY573" fmla="*/ 3249948 h 3474328"/>
                  <a:gd name="connsiteX574" fmla="*/ 2237800 w 3482881"/>
                  <a:gd name="connsiteY574" fmla="*/ 3243105 h 3474328"/>
                  <a:gd name="connsiteX575" fmla="*/ 2229876 w 3482881"/>
                  <a:gd name="connsiteY575" fmla="*/ 3236622 h 3474328"/>
                  <a:gd name="connsiteX576" fmla="*/ 2215109 w 3482881"/>
                  <a:gd name="connsiteY576" fmla="*/ 3224016 h 3474328"/>
                  <a:gd name="connsiteX577" fmla="*/ 2198902 w 3482881"/>
                  <a:gd name="connsiteY577" fmla="*/ 3209970 h 3474328"/>
                  <a:gd name="connsiteX578" fmla="*/ 2178733 w 3482881"/>
                  <a:gd name="connsiteY578" fmla="*/ 3191962 h 3474328"/>
                  <a:gd name="connsiteX579" fmla="*/ 2187377 w 3482881"/>
                  <a:gd name="connsiteY579" fmla="*/ 3202046 h 3474328"/>
                  <a:gd name="connsiteX580" fmla="*/ 2166848 w 3482881"/>
                  <a:gd name="connsiteY580" fmla="*/ 3182237 h 3474328"/>
                  <a:gd name="connsiteX581" fmla="*/ 2147039 w 3482881"/>
                  <a:gd name="connsiteY581" fmla="*/ 3161708 h 3474328"/>
                  <a:gd name="connsiteX582" fmla="*/ 2137674 w 3482881"/>
                  <a:gd name="connsiteY582" fmla="*/ 3152704 h 3474328"/>
                  <a:gd name="connsiteX583" fmla="*/ 2130111 w 3482881"/>
                  <a:gd name="connsiteY583" fmla="*/ 3145141 h 3474328"/>
                  <a:gd name="connsiteX584" fmla="*/ 2118946 w 3482881"/>
                  <a:gd name="connsiteY584" fmla="*/ 3133975 h 3474328"/>
                  <a:gd name="connsiteX585" fmla="*/ 2104900 w 3482881"/>
                  <a:gd name="connsiteY585" fmla="*/ 3120650 h 3474328"/>
                  <a:gd name="connsiteX586" fmla="*/ 2089773 w 3482881"/>
                  <a:gd name="connsiteY586" fmla="*/ 3104802 h 3474328"/>
                  <a:gd name="connsiteX587" fmla="*/ 2059879 w 3482881"/>
                  <a:gd name="connsiteY587" fmla="*/ 3068426 h 3474328"/>
                  <a:gd name="connsiteX588" fmla="*/ 2084370 w 3482881"/>
                  <a:gd name="connsiteY588" fmla="*/ 3094718 h 3474328"/>
                  <a:gd name="connsiteX589" fmla="*/ 2100938 w 3482881"/>
                  <a:gd name="connsiteY589" fmla="*/ 3112006 h 3474328"/>
                  <a:gd name="connsiteX590" fmla="*/ 2109582 w 3482881"/>
                  <a:gd name="connsiteY590" fmla="*/ 3121370 h 3474328"/>
                  <a:gd name="connsiteX591" fmla="*/ 2118586 w 3482881"/>
                  <a:gd name="connsiteY591" fmla="*/ 3130734 h 3474328"/>
                  <a:gd name="connsiteX592" fmla="*/ 2131552 w 3482881"/>
                  <a:gd name="connsiteY592" fmla="*/ 3141899 h 3474328"/>
                  <a:gd name="connsiteX593" fmla="*/ 2080408 w 3482881"/>
                  <a:gd name="connsiteY593" fmla="*/ 3086434 h 3474328"/>
                  <a:gd name="connsiteX594" fmla="*/ 2068523 w 3482881"/>
                  <a:gd name="connsiteY594" fmla="*/ 3071667 h 3474328"/>
                  <a:gd name="connsiteX595" fmla="*/ 2055917 w 3482881"/>
                  <a:gd name="connsiteY595" fmla="*/ 3055460 h 3474328"/>
                  <a:gd name="connsiteX596" fmla="*/ 2041871 w 3482881"/>
                  <a:gd name="connsiteY596" fmla="*/ 3036732 h 3474328"/>
                  <a:gd name="connsiteX597" fmla="*/ 2034308 w 3482881"/>
                  <a:gd name="connsiteY597" fmla="*/ 3026287 h 3474328"/>
                  <a:gd name="connsiteX598" fmla="*/ 2023503 w 3482881"/>
                  <a:gd name="connsiteY598" fmla="*/ 3011160 h 3474328"/>
                  <a:gd name="connsiteX599" fmla="*/ 2029626 w 3482881"/>
                  <a:gd name="connsiteY599" fmla="*/ 3019804 h 3474328"/>
                  <a:gd name="connsiteX600" fmla="*/ 2033227 w 3482881"/>
                  <a:gd name="connsiteY600" fmla="*/ 3024486 h 3474328"/>
                  <a:gd name="connsiteX601" fmla="*/ 2044753 w 3482881"/>
                  <a:gd name="connsiteY601" fmla="*/ 3039973 h 3474328"/>
                  <a:gd name="connsiteX602" fmla="*/ 2040431 w 3482881"/>
                  <a:gd name="connsiteY602" fmla="*/ 3034211 h 3474328"/>
                  <a:gd name="connsiteX603" fmla="*/ 2036469 w 3482881"/>
                  <a:gd name="connsiteY603" fmla="*/ 3028448 h 3474328"/>
                  <a:gd name="connsiteX604" fmla="*/ 2027104 w 3482881"/>
                  <a:gd name="connsiteY604" fmla="*/ 3014402 h 3474328"/>
                  <a:gd name="connsiteX605" fmla="*/ 2019541 w 3482881"/>
                  <a:gd name="connsiteY605" fmla="*/ 3003237 h 3474328"/>
                  <a:gd name="connsiteX606" fmla="*/ 2015579 w 3482881"/>
                  <a:gd name="connsiteY606" fmla="*/ 2997834 h 3474328"/>
                  <a:gd name="connsiteX607" fmla="*/ 2014499 w 3482881"/>
                  <a:gd name="connsiteY607" fmla="*/ 2996394 h 3474328"/>
                  <a:gd name="connsiteX608" fmla="*/ 2014499 w 3482881"/>
                  <a:gd name="connsiteY608" fmla="*/ 2995673 h 3474328"/>
                  <a:gd name="connsiteX609" fmla="*/ 2013418 w 3482881"/>
                  <a:gd name="connsiteY609" fmla="*/ 2995313 h 3474328"/>
                  <a:gd name="connsiteX610" fmla="*/ 2010177 w 3482881"/>
                  <a:gd name="connsiteY610" fmla="*/ 2995313 h 3474328"/>
                  <a:gd name="connsiteX611" fmla="*/ 1983885 w 3482881"/>
                  <a:gd name="connsiteY611" fmla="*/ 2995313 h 3474328"/>
                  <a:gd name="connsiteX612" fmla="*/ 1925899 w 3482881"/>
                  <a:gd name="connsiteY612" fmla="*/ 2995313 h 3474328"/>
                  <a:gd name="connsiteX613" fmla="*/ 1840540 w 3482881"/>
                  <a:gd name="connsiteY613" fmla="*/ 2998194 h 3474328"/>
                  <a:gd name="connsiteX614" fmla="*/ 1948229 w 3482881"/>
                  <a:gd name="connsiteY614" fmla="*/ 2998194 h 3474328"/>
                  <a:gd name="connsiteX615" fmla="*/ 1996131 w 3482881"/>
                  <a:gd name="connsiteY615" fmla="*/ 2998194 h 3474328"/>
                  <a:gd name="connsiteX616" fmla="*/ 2008736 w 3482881"/>
                  <a:gd name="connsiteY616" fmla="*/ 2998194 h 3474328"/>
                  <a:gd name="connsiteX617" fmla="*/ 2011978 w 3482881"/>
                  <a:gd name="connsiteY617" fmla="*/ 2998194 h 3474328"/>
                  <a:gd name="connsiteX618" fmla="*/ 2013778 w 3482881"/>
                  <a:gd name="connsiteY618" fmla="*/ 3001076 h 3474328"/>
                  <a:gd name="connsiteX619" fmla="*/ 2017740 w 3482881"/>
                  <a:gd name="connsiteY619" fmla="*/ 3006838 h 3474328"/>
                  <a:gd name="connsiteX620" fmla="*/ 2031787 w 3482881"/>
                  <a:gd name="connsiteY620" fmla="*/ 3027367 h 3474328"/>
                  <a:gd name="connsiteX621" fmla="*/ 2037189 w 3482881"/>
                  <a:gd name="connsiteY621" fmla="*/ 3035291 h 3474328"/>
                  <a:gd name="connsiteX622" fmla="*/ 2043312 w 3482881"/>
                  <a:gd name="connsiteY622" fmla="*/ 3043935 h 3474328"/>
                  <a:gd name="connsiteX623" fmla="*/ 2057358 w 3482881"/>
                  <a:gd name="connsiteY623" fmla="*/ 3063384 h 3474328"/>
                  <a:gd name="connsiteX624" fmla="*/ 2038630 w 3482881"/>
                  <a:gd name="connsiteY624" fmla="*/ 3038893 h 3474328"/>
                  <a:gd name="connsiteX625" fmla="*/ 2015579 w 3482881"/>
                  <a:gd name="connsiteY625" fmla="*/ 3007559 h 3474328"/>
                  <a:gd name="connsiteX626" fmla="*/ 2011618 w 3482881"/>
                  <a:gd name="connsiteY626" fmla="*/ 3002156 h 3474328"/>
                  <a:gd name="connsiteX627" fmla="*/ 2010537 w 3482881"/>
                  <a:gd name="connsiteY627" fmla="*/ 3000715 h 3474328"/>
                  <a:gd name="connsiteX628" fmla="*/ 2010537 w 3482881"/>
                  <a:gd name="connsiteY628" fmla="*/ 3000715 h 3474328"/>
                  <a:gd name="connsiteX629" fmla="*/ 2010177 w 3482881"/>
                  <a:gd name="connsiteY629" fmla="*/ 3000715 h 3474328"/>
                  <a:gd name="connsiteX630" fmla="*/ 2009457 w 3482881"/>
                  <a:gd name="connsiteY630" fmla="*/ 3000715 h 3474328"/>
                  <a:gd name="connsiteX631" fmla="*/ 2006215 w 3482881"/>
                  <a:gd name="connsiteY631" fmla="*/ 3000715 h 3474328"/>
                  <a:gd name="connsiteX632" fmla="*/ 1993609 w 3482881"/>
                  <a:gd name="connsiteY632" fmla="*/ 3001076 h 3474328"/>
                  <a:gd name="connsiteX633" fmla="*/ 1987487 w 3482881"/>
                  <a:gd name="connsiteY633" fmla="*/ 3001076 h 3474328"/>
                  <a:gd name="connsiteX634" fmla="*/ 1984605 w 3482881"/>
                  <a:gd name="connsiteY634" fmla="*/ 3001076 h 3474328"/>
                  <a:gd name="connsiteX635" fmla="*/ 1982805 w 3482881"/>
                  <a:gd name="connsiteY635" fmla="*/ 3001076 h 3474328"/>
                  <a:gd name="connsiteX636" fmla="*/ 1975961 w 3482881"/>
                  <a:gd name="connsiteY636" fmla="*/ 3001076 h 3474328"/>
                  <a:gd name="connsiteX637" fmla="*/ 1953271 w 3482881"/>
                  <a:gd name="connsiteY637" fmla="*/ 3002516 h 3474328"/>
                  <a:gd name="connsiteX638" fmla="*/ 1945708 w 3482881"/>
                  <a:gd name="connsiteY638" fmla="*/ 3002516 h 3474328"/>
                  <a:gd name="connsiteX639" fmla="*/ 1945708 w 3482881"/>
                  <a:gd name="connsiteY639" fmla="*/ 3008279 h 3474328"/>
                  <a:gd name="connsiteX640" fmla="*/ 1969118 w 3482881"/>
                  <a:gd name="connsiteY640" fmla="*/ 3007559 h 3474328"/>
                  <a:gd name="connsiteX641" fmla="*/ 1980283 w 3482881"/>
                  <a:gd name="connsiteY641" fmla="*/ 3007559 h 3474328"/>
                  <a:gd name="connsiteX642" fmla="*/ 1993969 w 3482881"/>
                  <a:gd name="connsiteY642" fmla="*/ 3007559 h 3474328"/>
                  <a:gd name="connsiteX643" fmla="*/ 2001533 w 3482881"/>
                  <a:gd name="connsiteY643" fmla="*/ 3007559 h 3474328"/>
                  <a:gd name="connsiteX644" fmla="*/ 2005495 w 3482881"/>
                  <a:gd name="connsiteY644" fmla="*/ 3007559 h 3474328"/>
                  <a:gd name="connsiteX645" fmla="*/ 2007296 w 3482881"/>
                  <a:gd name="connsiteY645" fmla="*/ 3007559 h 3474328"/>
                  <a:gd name="connsiteX646" fmla="*/ 2008376 w 3482881"/>
                  <a:gd name="connsiteY646" fmla="*/ 3008999 h 3474328"/>
                  <a:gd name="connsiteX647" fmla="*/ 2017020 w 3482881"/>
                  <a:gd name="connsiteY647" fmla="*/ 3021605 h 3474328"/>
                  <a:gd name="connsiteX648" fmla="*/ 2029626 w 3482881"/>
                  <a:gd name="connsiteY648" fmla="*/ 3039973 h 3474328"/>
                  <a:gd name="connsiteX649" fmla="*/ 2088692 w 3482881"/>
                  <a:gd name="connsiteY649" fmla="*/ 3114167 h 3474328"/>
                  <a:gd name="connsiteX650" fmla="*/ 2076447 w 3482881"/>
                  <a:gd name="connsiteY650" fmla="*/ 3096879 h 3474328"/>
                  <a:gd name="connsiteX651" fmla="*/ 2058439 w 3482881"/>
                  <a:gd name="connsiteY651" fmla="*/ 3073829 h 3474328"/>
                  <a:gd name="connsiteX652" fmla="*/ 2049075 w 3482881"/>
                  <a:gd name="connsiteY652" fmla="*/ 3061583 h 3474328"/>
                  <a:gd name="connsiteX653" fmla="*/ 2040070 w 3482881"/>
                  <a:gd name="connsiteY653" fmla="*/ 3049698 h 3474328"/>
                  <a:gd name="connsiteX654" fmla="*/ 2081849 w 3482881"/>
                  <a:gd name="connsiteY654" fmla="*/ 3100841 h 3474328"/>
                  <a:gd name="connsiteX655" fmla="*/ 2072845 w 3482881"/>
                  <a:gd name="connsiteY655" fmla="*/ 3091476 h 3474328"/>
                  <a:gd name="connsiteX656" fmla="*/ 2188818 w 3482881"/>
                  <a:gd name="connsiteY656" fmla="*/ 3211771 h 3474328"/>
                  <a:gd name="connsiteX657" fmla="*/ 2162165 w 3482881"/>
                  <a:gd name="connsiteY657" fmla="*/ 3188720 h 3474328"/>
                  <a:gd name="connsiteX658" fmla="*/ 2144157 w 3482881"/>
                  <a:gd name="connsiteY658" fmla="*/ 3172873 h 3474328"/>
                  <a:gd name="connsiteX659" fmla="*/ 2155683 w 3482881"/>
                  <a:gd name="connsiteY659" fmla="*/ 3184398 h 3474328"/>
                  <a:gd name="connsiteX660" fmla="*/ 2161445 w 3482881"/>
                  <a:gd name="connsiteY660" fmla="*/ 3190161 h 3474328"/>
                  <a:gd name="connsiteX661" fmla="*/ 2167568 w 3482881"/>
                  <a:gd name="connsiteY661" fmla="*/ 3195563 h 3474328"/>
                  <a:gd name="connsiteX662" fmla="*/ 2192059 w 3482881"/>
                  <a:gd name="connsiteY662" fmla="*/ 3218614 h 3474328"/>
                  <a:gd name="connsiteX663" fmla="*/ 2208987 w 3482881"/>
                  <a:gd name="connsiteY663" fmla="*/ 3228698 h 3474328"/>
                  <a:gd name="connsiteX664" fmla="*/ 2224113 w 3482881"/>
                  <a:gd name="connsiteY664" fmla="*/ 3241304 h 3474328"/>
                  <a:gd name="connsiteX665" fmla="*/ 2231317 w 3482881"/>
                  <a:gd name="connsiteY665" fmla="*/ 3247427 h 3474328"/>
                  <a:gd name="connsiteX666" fmla="*/ 2238520 w 3482881"/>
                  <a:gd name="connsiteY666" fmla="*/ 3252829 h 3474328"/>
                  <a:gd name="connsiteX667" fmla="*/ 2265532 w 3482881"/>
                  <a:gd name="connsiteY667" fmla="*/ 3273719 h 3474328"/>
                  <a:gd name="connsiteX668" fmla="*/ 2278138 w 3482881"/>
                  <a:gd name="connsiteY668" fmla="*/ 3282723 h 3474328"/>
                  <a:gd name="connsiteX669" fmla="*/ 2290023 w 3482881"/>
                  <a:gd name="connsiteY669" fmla="*/ 3291006 h 3474328"/>
                  <a:gd name="connsiteX670" fmla="*/ 2311993 w 3482881"/>
                  <a:gd name="connsiteY670" fmla="*/ 3306493 h 3474328"/>
                  <a:gd name="connsiteX671" fmla="*/ 2349090 w 3482881"/>
                  <a:gd name="connsiteY671" fmla="*/ 3330624 h 3474328"/>
                  <a:gd name="connsiteX672" fmla="*/ 2364577 w 3482881"/>
                  <a:gd name="connsiteY672" fmla="*/ 3340349 h 3474328"/>
                  <a:gd name="connsiteX673" fmla="*/ 2378263 w 3482881"/>
                  <a:gd name="connsiteY673" fmla="*/ 3348632 h 3474328"/>
                  <a:gd name="connsiteX674" fmla="*/ 2389428 w 3482881"/>
                  <a:gd name="connsiteY674" fmla="*/ 3354755 h 3474328"/>
                  <a:gd name="connsiteX675" fmla="*/ 2394470 w 3482881"/>
                  <a:gd name="connsiteY675" fmla="*/ 3355835 h 3474328"/>
                  <a:gd name="connsiteX676" fmla="*/ 2406356 w 3482881"/>
                  <a:gd name="connsiteY676" fmla="*/ 3361598 h 3474328"/>
                  <a:gd name="connsiteX677" fmla="*/ 2422563 w 3482881"/>
                  <a:gd name="connsiteY677" fmla="*/ 3368802 h 3474328"/>
                  <a:gd name="connsiteX678" fmla="*/ 2440931 w 3482881"/>
                  <a:gd name="connsiteY678" fmla="*/ 3377085 h 3474328"/>
                  <a:gd name="connsiteX679" fmla="*/ 2450295 w 3482881"/>
                  <a:gd name="connsiteY679" fmla="*/ 3381407 h 3474328"/>
                  <a:gd name="connsiteX680" fmla="*/ 2454978 w 3482881"/>
                  <a:gd name="connsiteY680" fmla="*/ 3383568 h 3474328"/>
                  <a:gd name="connsiteX681" fmla="*/ 2459660 w 3482881"/>
                  <a:gd name="connsiteY681" fmla="*/ 3385369 h 3474328"/>
                  <a:gd name="connsiteX682" fmla="*/ 2491354 w 3482881"/>
                  <a:gd name="connsiteY682" fmla="*/ 3397615 h 3474328"/>
                  <a:gd name="connsiteX683" fmla="*/ 2498917 w 3482881"/>
                  <a:gd name="connsiteY683" fmla="*/ 3401936 h 3474328"/>
                  <a:gd name="connsiteX684" fmla="*/ 2507921 w 3482881"/>
                  <a:gd name="connsiteY684" fmla="*/ 3406258 h 3474328"/>
                  <a:gd name="connsiteX685" fmla="*/ 2519447 w 3482881"/>
                  <a:gd name="connsiteY685" fmla="*/ 3410941 h 3474328"/>
                  <a:gd name="connsiteX686" fmla="*/ 2546099 w 3482881"/>
                  <a:gd name="connsiteY686" fmla="*/ 3421385 h 3474328"/>
                  <a:gd name="connsiteX687" fmla="*/ 2559425 w 3482881"/>
                  <a:gd name="connsiteY687" fmla="*/ 3426788 h 3474328"/>
                  <a:gd name="connsiteX688" fmla="*/ 2565547 w 3482881"/>
                  <a:gd name="connsiteY688" fmla="*/ 3429309 h 3474328"/>
                  <a:gd name="connsiteX689" fmla="*/ 2571310 w 3482881"/>
                  <a:gd name="connsiteY689" fmla="*/ 3431470 h 3474328"/>
                  <a:gd name="connsiteX690" fmla="*/ 2571310 w 3482881"/>
                  <a:gd name="connsiteY690" fmla="*/ 3427508 h 3474328"/>
                  <a:gd name="connsiteX691" fmla="*/ 2533133 w 3482881"/>
                  <a:gd name="connsiteY691" fmla="*/ 3409500 h 3474328"/>
                  <a:gd name="connsiteX692" fmla="*/ 2511523 w 3482881"/>
                  <a:gd name="connsiteY692" fmla="*/ 3401936 h 3474328"/>
                  <a:gd name="connsiteX693" fmla="*/ 2497837 w 3482881"/>
                  <a:gd name="connsiteY693" fmla="*/ 3396534 h 3474328"/>
                  <a:gd name="connsiteX694" fmla="*/ 2484151 w 3482881"/>
                  <a:gd name="connsiteY694" fmla="*/ 3391492 h 3474328"/>
                  <a:gd name="connsiteX695" fmla="*/ 2461821 w 3482881"/>
                  <a:gd name="connsiteY695" fmla="*/ 3384648 h 3474328"/>
                  <a:gd name="connsiteX696" fmla="*/ 2454978 w 3482881"/>
                  <a:gd name="connsiteY696" fmla="*/ 3381767 h 3474328"/>
                  <a:gd name="connsiteX697" fmla="*/ 2448495 w 3482881"/>
                  <a:gd name="connsiteY697" fmla="*/ 3378526 h 3474328"/>
                  <a:gd name="connsiteX698" fmla="*/ 2435169 w 3482881"/>
                  <a:gd name="connsiteY698" fmla="*/ 3372403 h 3474328"/>
                  <a:gd name="connsiteX699" fmla="*/ 2408877 w 3482881"/>
                  <a:gd name="connsiteY699" fmla="*/ 3359798 h 3474328"/>
                  <a:gd name="connsiteX700" fmla="*/ 2395911 w 3482881"/>
                  <a:gd name="connsiteY700" fmla="*/ 3352954 h 3474328"/>
                  <a:gd name="connsiteX701" fmla="*/ 2382945 w 3482881"/>
                  <a:gd name="connsiteY701" fmla="*/ 3346111 h 3474328"/>
                  <a:gd name="connsiteX702" fmla="*/ 2357014 w 3482881"/>
                  <a:gd name="connsiteY702" fmla="*/ 3332425 h 3474328"/>
                  <a:gd name="connsiteX703" fmla="*/ 2380784 w 3482881"/>
                  <a:gd name="connsiteY703" fmla="*/ 3343590 h 3474328"/>
                  <a:gd name="connsiteX704" fmla="*/ 2362056 w 3482881"/>
                  <a:gd name="connsiteY704" fmla="*/ 3332785 h 3474328"/>
                  <a:gd name="connsiteX705" fmla="*/ 2353052 w 3482881"/>
                  <a:gd name="connsiteY705" fmla="*/ 3327383 h 3474328"/>
                  <a:gd name="connsiteX706" fmla="*/ 2344408 w 3482881"/>
                  <a:gd name="connsiteY706" fmla="*/ 3321981 h 3474328"/>
                  <a:gd name="connsiteX707" fmla="*/ 2313434 w 3482881"/>
                  <a:gd name="connsiteY707" fmla="*/ 3303252 h 3474328"/>
                  <a:gd name="connsiteX708" fmla="*/ 2287862 w 3482881"/>
                  <a:gd name="connsiteY708" fmla="*/ 3284884 h 3474328"/>
                  <a:gd name="connsiteX709" fmla="*/ 2309832 w 3482881"/>
                  <a:gd name="connsiteY709" fmla="*/ 3298930 h 3474328"/>
                  <a:gd name="connsiteX710" fmla="*/ 2322438 w 3482881"/>
                  <a:gd name="connsiteY710" fmla="*/ 3306853 h 3474328"/>
                  <a:gd name="connsiteX711" fmla="*/ 2335404 w 3482881"/>
                  <a:gd name="connsiteY711" fmla="*/ 3314777 h 3474328"/>
                  <a:gd name="connsiteX712" fmla="*/ 2360975 w 3482881"/>
                  <a:gd name="connsiteY712" fmla="*/ 3330264 h 3474328"/>
                  <a:gd name="connsiteX713" fmla="*/ 2384026 w 3482881"/>
                  <a:gd name="connsiteY713" fmla="*/ 3342150 h 3474328"/>
                  <a:gd name="connsiteX714" fmla="*/ 2367458 w 3482881"/>
                  <a:gd name="connsiteY714" fmla="*/ 3332425 h 3474328"/>
                  <a:gd name="connsiteX715" fmla="*/ 2359174 w 3482881"/>
                  <a:gd name="connsiteY715" fmla="*/ 3327743 h 3474328"/>
                  <a:gd name="connsiteX716" fmla="*/ 2351251 w 3482881"/>
                  <a:gd name="connsiteY716" fmla="*/ 3322341 h 3474328"/>
                  <a:gd name="connsiteX717" fmla="*/ 2369979 w 3482881"/>
                  <a:gd name="connsiteY717" fmla="*/ 3332425 h 3474328"/>
                  <a:gd name="connsiteX718" fmla="*/ 2382585 w 3482881"/>
                  <a:gd name="connsiteY718" fmla="*/ 3339268 h 3474328"/>
                  <a:gd name="connsiteX719" fmla="*/ 2397712 w 3482881"/>
                  <a:gd name="connsiteY719" fmla="*/ 3348632 h 3474328"/>
                  <a:gd name="connsiteX720" fmla="*/ 2454617 w 3482881"/>
                  <a:gd name="connsiteY720" fmla="*/ 3377806 h 3474328"/>
                  <a:gd name="connsiteX721" fmla="*/ 2452096 w 3482881"/>
                  <a:gd name="connsiteY721" fmla="*/ 3375644 h 3474328"/>
                  <a:gd name="connsiteX722" fmla="*/ 2470465 w 3482881"/>
                  <a:gd name="connsiteY722" fmla="*/ 3383928 h 3474328"/>
                  <a:gd name="connsiteX723" fmla="*/ 2494235 w 3482881"/>
                  <a:gd name="connsiteY723" fmla="*/ 3394013 h 3474328"/>
                  <a:gd name="connsiteX724" fmla="*/ 2463261 w 3482881"/>
                  <a:gd name="connsiteY724" fmla="*/ 3379967 h 3474328"/>
                  <a:gd name="connsiteX725" fmla="*/ 2458219 w 3482881"/>
                  <a:gd name="connsiteY725" fmla="*/ 3377806 h 3474328"/>
                  <a:gd name="connsiteX726" fmla="*/ 2453177 w 3482881"/>
                  <a:gd name="connsiteY726" fmla="*/ 3375284 h 3474328"/>
                  <a:gd name="connsiteX727" fmla="*/ 2442732 w 3482881"/>
                  <a:gd name="connsiteY727" fmla="*/ 3370242 h 3474328"/>
                  <a:gd name="connsiteX728" fmla="*/ 2422203 w 3482881"/>
                  <a:gd name="connsiteY728" fmla="*/ 3360158 h 3474328"/>
                  <a:gd name="connsiteX729" fmla="*/ 2403835 w 3482881"/>
                  <a:gd name="connsiteY729" fmla="*/ 3350794 h 3474328"/>
                  <a:gd name="connsiteX730" fmla="*/ 2390509 w 3482881"/>
                  <a:gd name="connsiteY730" fmla="*/ 3343230 h 3474328"/>
                  <a:gd name="connsiteX731" fmla="*/ 2387627 w 3482881"/>
                  <a:gd name="connsiteY731" fmla="*/ 3339628 h 3474328"/>
                  <a:gd name="connsiteX732" fmla="*/ 2424004 w 3482881"/>
                  <a:gd name="connsiteY732" fmla="*/ 3358717 h 3474328"/>
                  <a:gd name="connsiteX733" fmla="*/ 2447054 w 3482881"/>
                  <a:gd name="connsiteY733" fmla="*/ 3370602 h 3474328"/>
                  <a:gd name="connsiteX734" fmla="*/ 2459300 w 3482881"/>
                  <a:gd name="connsiteY734" fmla="*/ 3377085 h 3474328"/>
                  <a:gd name="connsiteX735" fmla="*/ 2471905 w 3482881"/>
                  <a:gd name="connsiteY735" fmla="*/ 3382848 h 3474328"/>
                  <a:gd name="connsiteX736" fmla="*/ 2497837 w 3482881"/>
                  <a:gd name="connsiteY736" fmla="*/ 3394733 h 3474328"/>
                  <a:gd name="connsiteX737" fmla="*/ 2510803 w 3482881"/>
                  <a:gd name="connsiteY737" fmla="*/ 3400496 h 3474328"/>
                  <a:gd name="connsiteX738" fmla="*/ 2523769 w 3482881"/>
                  <a:gd name="connsiteY738" fmla="*/ 3405538 h 3474328"/>
                  <a:gd name="connsiteX739" fmla="*/ 2570230 w 3482881"/>
                  <a:gd name="connsiteY739" fmla="*/ 3422105 h 3474328"/>
                  <a:gd name="connsiteX740" fmla="*/ 2567348 w 3482881"/>
                  <a:gd name="connsiteY740" fmla="*/ 3421385 h 3474328"/>
                  <a:gd name="connsiteX741" fmla="*/ 2618131 w 3482881"/>
                  <a:gd name="connsiteY741" fmla="*/ 3438313 h 3474328"/>
                  <a:gd name="connsiteX742" fmla="*/ 2628576 w 3482881"/>
                  <a:gd name="connsiteY742" fmla="*/ 3441554 h 3474328"/>
                  <a:gd name="connsiteX743" fmla="*/ 2631457 w 3482881"/>
                  <a:gd name="connsiteY743" fmla="*/ 3442274 h 3474328"/>
                  <a:gd name="connsiteX744" fmla="*/ 2633618 w 3482881"/>
                  <a:gd name="connsiteY744" fmla="*/ 3442274 h 3474328"/>
                  <a:gd name="connsiteX745" fmla="*/ 2641902 w 3482881"/>
                  <a:gd name="connsiteY745" fmla="*/ 3440834 h 3474328"/>
                  <a:gd name="connsiteX746" fmla="*/ 2651626 w 3482881"/>
                  <a:gd name="connsiteY746" fmla="*/ 3432190 h 3474328"/>
                  <a:gd name="connsiteX747" fmla="*/ 2653787 w 3482881"/>
                  <a:gd name="connsiteY747" fmla="*/ 3422105 h 3474328"/>
                  <a:gd name="connsiteX748" fmla="*/ 2650186 w 3482881"/>
                  <a:gd name="connsiteY748" fmla="*/ 3410220 h 3474328"/>
                  <a:gd name="connsiteX749" fmla="*/ 2649105 w 3482881"/>
                  <a:gd name="connsiteY749" fmla="*/ 3408780 h 3474328"/>
                  <a:gd name="connsiteX750" fmla="*/ 2647664 w 3482881"/>
                  <a:gd name="connsiteY750" fmla="*/ 3407339 h 3474328"/>
                  <a:gd name="connsiteX751" fmla="*/ 2644423 w 3482881"/>
                  <a:gd name="connsiteY751" fmla="*/ 3404457 h 3474328"/>
                  <a:gd name="connsiteX752" fmla="*/ 2640822 w 3482881"/>
                  <a:gd name="connsiteY752" fmla="*/ 3401216 h 3474328"/>
                  <a:gd name="connsiteX753" fmla="*/ 2628216 w 3482881"/>
                  <a:gd name="connsiteY753" fmla="*/ 3387890 h 3474328"/>
                  <a:gd name="connsiteX754" fmla="*/ 2588598 w 3482881"/>
                  <a:gd name="connsiteY754" fmla="*/ 3332065 h 3474328"/>
                  <a:gd name="connsiteX755" fmla="*/ 2590038 w 3482881"/>
                  <a:gd name="connsiteY755" fmla="*/ 3332065 h 3474328"/>
                  <a:gd name="connsiteX756" fmla="*/ 2575992 w 3482881"/>
                  <a:gd name="connsiteY756" fmla="*/ 3306853 h 3474328"/>
                  <a:gd name="connsiteX757" fmla="*/ 2563747 w 3482881"/>
                  <a:gd name="connsiteY757" fmla="*/ 3280562 h 3474328"/>
                  <a:gd name="connsiteX758" fmla="*/ 2568429 w 3482881"/>
                  <a:gd name="connsiteY758" fmla="*/ 3290286 h 3474328"/>
                  <a:gd name="connsiteX759" fmla="*/ 2573831 w 3482881"/>
                  <a:gd name="connsiteY759" fmla="*/ 3301091 h 3474328"/>
                  <a:gd name="connsiteX760" fmla="*/ 2579594 w 3482881"/>
                  <a:gd name="connsiteY760" fmla="*/ 3312976 h 3474328"/>
                  <a:gd name="connsiteX761" fmla="*/ 2586437 w 3482881"/>
                  <a:gd name="connsiteY761" fmla="*/ 3325582 h 3474328"/>
                  <a:gd name="connsiteX762" fmla="*/ 2623894 w 3482881"/>
                  <a:gd name="connsiteY762" fmla="*/ 3382848 h 3474328"/>
                  <a:gd name="connsiteX763" fmla="*/ 2621373 w 3482881"/>
                  <a:gd name="connsiteY763" fmla="*/ 3376725 h 3474328"/>
                  <a:gd name="connsiteX764" fmla="*/ 2634699 w 3482881"/>
                  <a:gd name="connsiteY764" fmla="*/ 3393653 h 3474328"/>
                  <a:gd name="connsiteX765" fmla="*/ 2641902 w 3482881"/>
                  <a:gd name="connsiteY765" fmla="*/ 3401216 h 3474328"/>
                  <a:gd name="connsiteX766" fmla="*/ 2646224 w 3482881"/>
                  <a:gd name="connsiteY766" fmla="*/ 3405178 h 3474328"/>
                  <a:gd name="connsiteX767" fmla="*/ 2646944 w 3482881"/>
                  <a:gd name="connsiteY767" fmla="*/ 3405898 h 3474328"/>
                  <a:gd name="connsiteX768" fmla="*/ 2646944 w 3482881"/>
                  <a:gd name="connsiteY768" fmla="*/ 3405898 h 3474328"/>
                  <a:gd name="connsiteX769" fmla="*/ 2647304 w 3482881"/>
                  <a:gd name="connsiteY769" fmla="*/ 3406619 h 3474328"/>
                  <a:gd name="connsiteX770" fmla="*/ 2648025 w 3482881"/>
                  <a:gd name="connsiteY770" fmla="*/ 3407339 h 3474328"/>
                  <a:gd name="connsiteX771" fmla="*/ 2654508 w 3482881"/>
                  <a:gd name="connsiteY771" fmla="*/ 3421025 h 3474328"/>
                  <a:gd name="connsiteX772" fmla="*/ 2650906 w 3482881"/>
                  <a:gd name="connsiteY772" fmla="*/ 3435432 h 3474328"/>
                  <a:gd name="connsiteX773" fmla="*/ 2637940 w 3482881"/>
                  <a:gd name="connsiteY773" fmla="*/ 3444075 h 3474328"/>
                  <a:gd name="connsiteX774" fmla="*/ 2649465 w 3482881"/>
                  <a:gd name="connsiteY774" fmla="*/ 3437953 h 3474328"/>
                  <a:gd name="connsiteX775" fmla="*/ 2656308 w 3482881"/>
                  <a:gd name="connsiteY775" fmla="*/ 3425347 h 3474328"/>
                  <a:gd name="connsiteX776" fmla="*/ 2653787 w 3482881"/>
                  <a:gd name="connsiteY776" fmla="*/ 3410580 h 3474328"/>
                  <a:gd name="connsiteX777" fmla="*/ 2649105 w 3482881"/>
                  <a:gd name="connsiteY777" fmla="*/ 3404818 h 3474328"/>
                  <a:gd name="connsiteX778" fmla="*/ 2646224 w 3482881"/>
                  <a:gd name="connsiteY778" fmla="*/ 3402297 h 3474328"/>
                  <a:gd name="connsiteX779" fmla="*/ 2642982 w 3482881"/>
                  <a:gd name="connsiteY779" fmla="*/ 3399415 h 3474328"/>
                  <a:gd name="connsiteX780" fmla="*/ 2637220 w 3482881"/>
                  <a:gd name="connsiteY780" fmla="*/ 3393653 h 3474328"/>
                  <a:gd name="connsiteX781" fmla="*/ 2604085 w 3482881"/>
                  <a:gd name="connsiteY781" fmla="*/ 3351874 h 3474328"/>
                  <a:gd name="connsiteX782" fmla="*/ 2594000 w 3482881"/>
                  <a:gd name="connsiteY782" fmla="*/ 3336747 h 3474328"/>
                  <a:gd name="connsiteX783" fmla="*/ 2587878 w 3482881"/>
                  <a:gd name="connsiteY783" fmla="*/ 3328463 h 3474328"/>
                  <a:gd name="connsiteX784" fmla="*/ 2583556 w 3482881"/>
                  <a:gd name="connsiteY784" fmla="*/ 3319459 h 3474328"/>
                  <a:gd name="connsiteX785" fmla="*/ 2579234 w 3482881"/>
                  <a:gd name="connsiteY785" fmla="*/ 3310455 h 3474328"/>
                  <a:gd name="connsiteX786" fmla="*/ 2571310 w 3482881"/>
                  <a:gd name="connsiteY786" fmla="*/ 3292087 h 3474328"/>
                  <a:gd name="connsiteX787" fmla="*/ 2563387 w 3482881"/>
                  <a:gd name="connsiteY787" fmla="*/ 3274799 h 3474328"/>
                  <a:gd name="connsiteX788" fmla="*/ 2564107 w 3482881"/>
                  <a:gd name="connsiteY788" fmla="*/ 3270477 h 3474328"/>
                  <a:gd name="connsiteX789" fmla="*/ 2568429 w 3482881"/>
                  <a:gd name="connsiteY789" fmla="*/ 3279841 h 3474328"/>
                  <a:gd name="connsiteX790" fmla="*/ 2574552 w 3482881"/>
                  <a:gd name="connsiteY790" fmla="*/ 3292447 h 3474328"/>
                  <a:gd name="connsiteX791" fmla="*/ 2592200 w 3482881"/>
                  <a:gd name="connsiteY791" fmla="*/ 3325582 h 3474328"/>
                  <a:gd name="connsiteX792" fmla="*/ 2597242 w 3482881"/>
                  <a:gd name="connsiteY792" fmla="*/ 3336387 h 3474328"/>
                  <a:gd name="connsiteX793" fmla="*/ 2608767 w 3482881"/>
                  <a:gd name="connsiteY793" fmla="*/ 3353315 h 3474328"/>
                  <a:gd name="connsiteX794" fmla="*/ 2615610 w 3482881"/>
                  <a:gd name="connsiteY794" fmla="*/ 3362319 h 3474328"/>
                  <a:gd name="connsiteX795" fmla="*/ 2619212 w 3482881"/>
                  <a:gd name="connsiteY795" fmla="*/ 3367001 h 3474328"/>
                  <a:gd name="connsiteX796" fmla="*/ 2623173 w 3482881"/>
                  <a:gd name="connsiteY796" fmla="*/ 3372043 h 3474328"/>
                  <a:gd name="connsiteX797" fmla="*/ 2632538 w 3482881"/>
                  <a:gd name="connsiteY797" fmla="*/ 3383208 h 3474328"/>
                  <a:gd name="connsiteX798" fmla="*/ 2637940 w 3482881"/>
                  <a:gd name="connsiteY798" fmla="*/ 3389331 h 3474328"/>
                  <a:gd name="connsiteX799" fmla="*/ 2644063 w 3482881"/>
                  <a:gd name="connsiteY799" fmla="*/ 3395814 h 3474328"/>
                  <a:gd name="connsiteX800" fmla="*/ 2647664 w 3482881"/>
                  <a:gd name="connsiteY800" fmla="*/ 3399415 h 3474328"/>
                  <a:gd name="connsiteX801" fmla="*/ 2651266 w 3482881"/>
                  <a:gd name="connsiteY801" fmla="*/ 3402657 h 3474328"/>
                  <a:gd name="connsiteX802" fmla="*/ 2655228 w 3482881"/>
                  <a:gd name="connsiteY802" fmla="*/ 3406979 h 3474328"/>
                  <a:gd name="connsiteX803" fmla="*/ 2659910 w 3482881"/>
                  <a:gd name="connsiteY803" fmla="*/ 3418864 h 3474328"/>
                  <a:gd name="connsiteX804" fmla="*/ 2656308 w 3482881"/>
                  <a:gd name="connsiteY804" fmla="*/ 3409860 h 3474328"/>
                  <a:gd name="connsiteX805" fmla="*/ 2653427 w 3482881"/>
                  <a:gd name="connsiteY805" fmla="*/ 3405898 h 3474328"/>
                  <a:gd name="connsiteX806" fmla="*/ 2651626 w 3482881"/>
                  <a:gd name="connsiteY806" fmla="*/ 3404097 h 3474328"/>
                  <a:gd name="connsiteX807" fmla="*/ 2650546 w 3482881"/>
                  <a:gd name="connsiteY807" fmla="*/ 3403377 h 3474328"/>
                  <a:gd name="connsiteX808" fmla="*/ 2649105 w 3482881"/>
                  <a:gd name="connsiteY808" fmla="*/ 3402297 h 3474328"/>
                  <a:gd name="connsiteX809" fmla="*/ 2650906 w 3482881"/>
                  <a:gd name="connsiteY809" fmla="*/ 3404097 h 3474328"/>
                  <a:gd name="connsiteX810" fmla="*/ 2652347 w 3482881"/>
                  <a:gd name="connsiteY810" fmla="*/ 3405538 h 3474328"/>
                  <a:gd name="connsiteX811" fmla="*/ 2654868 w 3482881"/>
                  <a:gd name="connsiteY811" fmla="*/ 3408780 h 3474328"/>
                  <a:gd name="connsiteX812" fmla="*/ 2658109 w 3482881"/>
                  <a:gd name="connsiteY812" fmla="*/ 3416343 h 3474328"/>
                  <a:gd name="connsiteX813" fmla="*/ 2657029 w 3482881"/>
                  <a:gd name="connsiteY813" fmla="*/ 3431830 h 3474328"/>
                  <a:gd name="connsiteX814" fmla="*/ 2634699 w 3482881"/>
                  <a:gd name="connsiteY814" fmla="*/ 3447317 h 3474328"/>
                  <a:gd name="connsiteX815" fmla="*/ 2628576 w 3482881"/>
                  <a:gd name="connsiteY815" fmla="*/ 3446957 h 3474328"/>
                  <a:gd name="connsiteX816" fmla="*/ 2626775 w 3482881"/>
                  <a:gd name="connsiteY816" fmla="*/ 3446597 h 3474328"/>
                  <a:gd name="connsiteX817" fmla="*/ 2624254 w 3482881"/>
                  <a:gd name="connsiteY817" fmla="*/ 3445876 h 3474328"/>
                  <a:gd name="connsiteX818" fmla="*/ 2619212 w 3482881"/>
                  <a:gd name="connsiteY818" fmla="*/ 3444436 h 3474328"/>
                  <a:gd name="connsiteX819" fmla="*/ 2601564 w 3482881"/>
                  <a:gd name="connsiteY819" fmla="*/ 3439033 h 3474328"/>
                  <a:gd name="connsiteX820" fmla="*/ 2575272 w 3482881"/>
                  <a:gd name="connsiteY820" fmla="*/ 3431470 h 3474328"/>
                  <a:gd name="connsiteX821" fmla="*/ 2614530 w 3482881"/>
                  <a:gd name="connsiteY821" fmla="*/ 3444796 h 3474328"/>
                  <a:gd name="connsiteX822" fmla="*/ 2624254 w 3482881"/>
                  <a:gd name="connsiteY822" fmla="*/ 3448037 h 3474328"/>
                  <a:gd name="connsiteX823" fmla="*/ 2626775 w 3482881"/>
                  <a:gd name="connsiteY823" fmla="*/ 3448758 h 3474328"/>
                  <a:gd name="connsiteX824" fmla="*/ 2628216 w 3482881"/>
                  <a:gd name="connsiteY824" fmla="*/ 3449118 h 3474328"/>
                  <a:gd name="connsiteX825" fmla="*/ 2631097 w 3482881"/>
                  <a:gd name="connsiteY825" fmla="*/ 3449838 h 3474328"/>
                  <a:gd name="connsiteX826" fmla="*/ 2644063 w 3482881"/>
                  <a:gd name="connsiteY826" fmla="*/ 3448037 h 3474328"/>
                  <a:gd name="connsiteX827" fmla="*/ 2660630 w 3482881"/>
                  <a:gd name="connsiteY827" fmla="*/ 3429309 h 3474328"/>
                  <a:gd name="connsiteX828" fmla="*/ 2654868 w 3482881"/>
                  <a:gd name="connsiteY828" fmla="*/ 3404818 h 3474328"/>
                  <a:gd name="connsiteX829" fmla="*/ 2652707 w 3482881"/>
                  <a:gd name="connsiteY829" fmla="*/ 3402297 h 3474328"/>
                  <a:gd name="connsiteX830" fmla="*/ 2649105 w 3482881"/>
                  <a:gd name="connsiteY830" fmla="*/ 3399055 h 3474328"/>
                  <a:gd name="connsiteX831" fmla="*/ 2645144 w 3482881"/>
                  <a:gd name="connsiteY831" fmla="*/ 3395093 h 3474328"/>
                  <a:gd name="connsiteX832" fmla="*/ 2641542 w 3482881"/>
                  <a:gd name="connsiteY832" fmla="*/ 3391132 h 3474328"/>
                  <a:gd name="connsiteX833" fmla="*/ 2634339 w 3482881"/>
                  <a:gd name="connsiteY833" fmla="*/ 3382848 h 3474328"/>
                  <a:gd name="connsiteX834" fmla="*/ 2630737 w 3482881"/>
                  <a:gd name="connsiteY834" fmla="*/ 3378886 h 3474328"/>
                  <a:gd name="connsiteX835" fmla="*/ 2627495 w 3482881"/>
                  <a:gd name="connsiteY835" fmla="*/ 3374564 h 3474328"/>
                  <a:gd name="connsiteX836" fmla="*/ 2621013 w 3482881"/>
                  <a:gd name="connsiteY836" fmla="*/ 3366280 h 3474328"/>
                  <a:gd name="connsiteX837" fmla="*/ 2614890 w 3482881"/>
                  <a:gd name="connsiteY837" fmla="*/ 3357636 h 3474328"/>
                  <a:gd name="connsiteX838" fmla="*/ 2603365 w 3482881"/>
                  <a:gd name="connsiteY838" fmla="*/ 3339989 h 3474328"/>
                  <a:gd name="connsiteX839" fmla="*/ 2592920 w 3482881"/>
                  <a:gd name="connsiteY839" fmla="*/ 3321981 h 3474328"/>
                  <a:gd name="connsiteX840" fmla="*/ 2587878 w 3482881"/>
                  <a:gd name="connsiteY840" fmla="*/ 3312976 h 3474328"/>
                  <a:gd name="connsiteX841" fmla="*/ 2583196 w 3482881"/>
                  <a:gd name="connsiteY841" fmla="*/ 3303612 h 3474328"/>
                  <a:gd name="connsiteX842" fmla="*/ 2574552 w 3482881"/>
                  <a:gd name="connsiteY842" fmla="*/ 3285244 h 3474328"/>
                  <a:gd name="connsiteX843" fmla="*/ 2566628 w 3482881"/>
                  <a:gd name="connsiteY843" fmla="*/ 3266515 h 3474328"/>
                  <a:gd name="connsiteX844" fmla="*/ 2555463 w 3482881"/>
                  <a:gd name="connsiteY844" fmla="*/ 3244545 h 3474328"/>
                  <a:gd name="connsiteX845" fmla="*/ 2545739 w 3482881"/>
                  <a:gd name="connsiteY845" fmla="*/ 3222215 h 3474328"/>
                  <a:gd name="connsiteX846" fmla="*/ 2531332 w 3482881"/>
                  <a:gd name="connsiteY846" fmla="*/ 3187640 h 3474328"/>
                  <a:gd name="connsiteX847" fmla="*/ 2524849 w 3482881"/>
                  <a:gd name="connsiteY847" fmla="*/ 3159907 h 3474328"/>
                  <a:gd name="connsiteX848" fmla="*/ 2519447 w 3482881"/>
                  <a:gd name="connsiteY848" fmla="*/ 3130374 h 3474328"/>
                  <a:gd name="connsiteX849" fmla="*/ 2516926 w 3482881"/>
                  <a:gd name="connsiteY849" fmla="*/ 3115247 h 3474328"/>
                  <a:gd name="connsiteX850" fmla="*/ 2515125 w 3482881"/>
                  <a:gd name="connsiteY850" fmla="*/ 3099760 h 3474328"/>
                  <a:gd name="connsiteX851" fmla="*/ 2511523 w 3482881"/>
                  <a:gd name="connsiteY851" fmla="*/ 3068786 h 3474328"/>
                  <a:gd name="connsiteX852" fmla="*/ 2508642 w 3482881"/>
                  <a:gd name="connsiteY852" fmla="*/ 3025207 h 3474328"/>
                  <a:gd name="connsiteX853" fmla="*/ 2506841 w 3482881"/>
                  <a:gd name="connsiteY853" fmla="*/ 2997834 h 3474328"/>
                  <a:gd name="connsiteX854" fmla="*/ 2506841 w 3482881"/>
                  <a:gd name="connsiteY854" fmla="*/ 2994593 h 3474328"/>
                  <a:gd name="connsiteX855" fmla="*/ 2506841 w 3482881"/>
                  <a:gd name="connsiteY855" fmla="*/ 2993872 h 3474328"/>
                  <a:gd name="connsiteX856" fmla="*/ 2507561 w 3482881"/>
                  <a:gd name="connsiteY856" fmla="*/ 2993872 h 3474328"/>
                  <a:gd name="connsiteX857" fmla="*/ 2509362 w 3482881"/>
                  <a:gd name="connsiteY857" fmla="*/ 2993872 h 3474328"/>
                  <a:gd name="connsiteX858" fmla="*/ 2516205 w 3482881"/>
                  <a:gd name="connsiteY858" fmla="*/ 2993872 h 3474328"/>
                  <a:gd name="connsiteX859" fmla="*/ 2529531 w 3482881"/>
                  <a:gd name="connsiteY859" fmla="*/ 2993872 h 3474328"/>
                  <a:gd name="connsiteX860" fmla="*/ 2555463 w 3482881"/>
                  <a:gd name="connsiteY860" fmla="*/ 2993872 h 3474328"/>
                  <a:gd name="connsiteX861" fmla="*/ 2561946 w 3482881"/>
                  <a:gd name="connsiteY861" fmla="*/ 2993872 h 3474328"/>
                  <a:gd name="connsiteX862" fmla="*/ 2566988 w 3482881"/>
                  <a:gd name="connsiteY862" fmla="*/ 2993872 h 3474328"/>
                  <a:gd name="connsiteX863" fmla="*/ 2573471 w 3482881"/>
                  <a:gd name="connsiteY863" fmla="*/ 2993872 h 3474328"/>
                  <a:gd name="connsiteX864" fmla="*/ 2597242 w 3482881"/>
                  <a:gd name="connsiteY864" fmla="*/ 2993872 h 3474328"/>
                  <a:gd name="connsiteX865" fmla="*/ 2591839 w 3482881"/>
                  <a:gd name="connsiteY865" fmla="*/ 2994593 h 3474328"/>
                  <a:gd name="connsiteX866" fmla="*/ 2602644 w 3482881"/>
                  <a:gd name="connsiteY866" fmla="*/ 2994593 h 3474328"/>
                  <a:gd name="connsiteX867" fmla="*/ 2613089 w 3482881"/>
                  <a:gd name="connsiteY867" fmla="*/ 2993872 h 3474328"/>
                  <a:gd name="connsiteX868" fmla="*/ 2633258 w 3482881"/>
                  <a:gd name="connsiteY868" fmla="*/ 2992432 h 3474328"/>
                  <a:gd name="connsiteX869" fmla="*/ 2651986 w 3482881"/>
                  <a:gd name="connsiteY869" fmla="*/ 2990631 h 3474328"/>
                  <a:gd name="connsiteX870" fmla="*/ 2669274 w 3482881"/>
                  <a:gd name="connsiteY870" fmla="*/ 2988110 h 3474328"/>
                  <a:gd name="connsiteX871" fmla="*/ 2669995 w 3482881"/>
                  <a:gd name="connsiteY871" fmla="*/ 2990631 h 3474328"/>
                  <a:gd name="connsiteX872" fmla="*/ 2694126 w 3482881"/>
                  <a:gd name="connsiteY872" fmla="*/ 2987029 h 3474328"/>
                  <a:gd name="connsiteX873" fmla="*/ 2718256 w 3482881"/>
                  <a:gd name="connsiteY873" fmla="*/ 2982347 h 3474328"/>
                  <a:gd name="connsiteX874" fmla="*/ 2730142 w 3482881"/>
                  <a:gd name="connsiteY874" fmla="*/ 2980186 h 3474328"/>
                  <a:gd name="connsiteX875" fmla="*/ 2736265 w 3482881"/>
                  <a:gd name="connsiteY875" fmla="*/ 2979106 h 3474328"/>
                  <a:gd name="connsiteX876" fmla="*/ 2742387 w 3482881"/>
                  <a:gd name="connsiteY876" fmla="*/ 2977665 h 3474328"/>
                  <a:gd name="connsiteX877" fmla="*/ 2766158 w 3482881"/>
                  <a:gd name="connsiteY877" fmla="*/ 2971902 h 3474328"/>
                  <a:gd name="connsiteX878" fmla="*/ 2749951 w 3482881"/>
                  <a:gd name="connsiteY878" fmla="*/ 2976585 h 3474328"/>
                  <a:gd name="connsiteX879" fmla="*/ 2734824 w 3482881"/>
                  <a:gd name="connsiteY879" fmla="*/ 2980186 h 3474328"/>
                  <a:gd name="connsiteX880" fmla="*/ 2716456 w 3482881"/>
                  <a:gd name="connsiteY880" fmla="*/ 2983788 h 3474328"/>
                  <a:gd name="connsiteX881" fmla="*/ 2696647 w 3482881"/>
                  <a:gd name="connsiteY881" fmla="*/ 2987390 h 3474328"/>
                  <a:gd name="connsiteX882" fmla="*/ 2676477 w 3482881"/>
                  <a:gd name="connsiteY882" fmla="*/ 2990271 h 3474328"/>
                  <a:gd name="connsiteX883" fmla="*/ 2657389 w 3482881"/>
                  <a:gd name="connsiteY883" fmla="*/ 2992792 h 3474328"/>
                  <a:gd name="connsiteX884" fmla="*/ 2648745 w 3482881"/>
                  <a:gd name="connsiteY884" fmla="*/ 2993872 h 3474328"/>
                  <a:gd name="connsiteX885" fmla="*/ 2640822 w 3482881"/>
                  <a:gd name="connsiteY885" fmla="*/ 2994593 h 3474328"/>
                  <a:gd name="connsiteX886" fmla="*/ 2658109 w 3482881"/>
                  <a:gd name="connsiteY886" fmla="*/ 2992072 h 3474328"/>
                  <a:gd name="connsiteX887" fmla="*/ 2649105 w 3482881"/>
                  <a:gd name="connsiteY887" fmla="*/ 2993152 h 3474328"/>
                  <a:gd name="connsiteX888" fmla="*/ 2639381 w 3482881"/>
                  <a:gd name="connsiteY888" fmla="*/ 2993872 h 3474328"/>
                  <a:gd name="connsiteX889" fmla="*/ 2618131 w 3482881"/>
                  <a:gd name="connsiteY889" fmla="*/ 2995673 h 3474328"/>
                  <a:gd name="connsiteX890" fmla="*/ 2573111 w 3482881"/>
                  <a:gd name="connsiteY890" fmla="*/ 2998194 h 3474328"/>
                  <a:gd name="connsiteX891" fmla="*/ 2559425 w 3482881"/>
                  <a:gd name="connsiteY891" fmla="*/ 2998554 h 3474328"/>
                  <a:gd name="connsiteX892" fmla="*/ 2541056 w 3482881"/>
                  <a:gd name="connsiteY892" fmla="*/ 2998554 h 3474328"/>
                  <a:gd name="connsiteX893" fmla="*/ 2523769 w 3482881"/>
                  <a:gd name="connsiteY893" fmla="*/ 2998554 h 3474328"/>
                  <a:gd name="connsiteX894" fmla="*/ 2515485 w 3482881"/>
                  <a:gd name="connsiteY894" fmla="*/ 2998554 h 3474328"/>
                  <a:gd name="connsiteX895" fmla="*/ 2513324 w 3482881"/>
                  <a:gd name="connsiteY895" fmla="*/ 2998554 h 3474328"/>
                  <a:gd name="connsiteX896" fmla="*/ 2512243 w 3482881"/>
                  <a:gd name="connsiteY896" fmla="*/ 2998554 h 3474328"/>
                  <a:gd name="connsiteX897" fmla="*/ 2511883 w 3482881"/>
                  <a:gd name="connsiteY897" fmla="*/ 2998554 h 3474328"/>
                  <a:gd name="connsiteX898" fmla="*/ 2511883 w 3482881"/>
                  <a:gd name="connsiteY898" fmla="*/ 2998915 h 3474328"/>
                  <a:gd name="connsiteX899" fmla="*/ 2511883 w 3482881"/>
                  <a:gd name="connsiteY899" fmla="*/ 3002876 h 3474328"/>
                  <a:gd name="connsiteX900" fmla="*/ 2513684 w 3482881"/>
                  <a:gd name="connsiteY900" fmla="*/ 3048257 h 3474328"/>
                  <a:gd name="connsiteX901" fmla="*/ 2514044 w 3482881"/>
                  <a:gd name="connsiteY901" fmla="*/ 3055100 h 3474328"/>
                  <a:gd name="connsiteX902" fmla="*/ 2514044 w 3482881"/>
                  <a:gd name="connsiteY902" fmla="*/ 3054020 h 3474328"/>
                  <a:gd name="connsiteX903" fmla="*/ 2512604 w 3482881"/>
                  <a:gd name="connsiteY903" fmla="*/ 3039253 h 3474328"/>
                  <a:gd name="connsiteX904" fmla="*/ 2511883 w 3482881"/>
                  <a:gd name="connsiteY904" fmla="*/ 3042134 h 3474328"/>
                  <a:gd name="connsiteX905" fmla="*/ 2512604 w 3482881"/>
                  <a:gd name="connsiteY905" fmla="*/ 3059062 h 3474328"/>
                  <a:gd name="connsiteX906" fmla="*/ 2513324 w 3482881"/>
                  <a:gd name="connsiteY906" fmla="*/ 3069146 h 3474328"/>
                  <a:gd name="connsiteX907" fmla="*/ 2514765 w 3482881"/>
                  <a:gd name="connsiteY907" fmla="*/ 3082112 h 3474328"/>
                  <a:gd name="connsiteX908" fmla="*/ 2518366 w 3482881"/>
                  <a:gd name="connsiteY908" fmla="*/ 3115607 h 3474328"/>
                  <a:gd name="connsiteX909" fmla="*/ 2522688 w 3482881"/>
                  <a:gd name="connsiteY909" fmla="*/ 3137577 h 3474328"/>
                  <a:gd name="connsiteX910" fmla="*/ 2527730 w 3482881"/>
                  <a:gd name="connsiteY910" fmla="*/ 3157026 h 3474328"/>
                  <a:gd name="connsiteX911" fmla="*/ 2526290 w 3482881"/>
                  <a:gd name="connsiteY911" fmla="*/ 3144780 h 3474328"/>
                  <a:gd name="connsiteX912" fmla="*/ 2522328 w 3482881"/>
                  <a:gd name="connsiteY912" fmla="*/ 3119569 h 3474328"/>
                  <a:gd name="connsiteX913" fmla="*/ 2521608 w 3482881"/>
                  <a:gd name="connsiteY913" fmla="*/ 3103002 h 3474328"/>
                  <a:gd name="connsiteX914" fmla="*/ 2518006 w 3482881"/>
                  <a:gd name="connsiteY914" fmla="*/ 3075989 h 3474328"/>
                  <a:gd name="connsiteX915" fmla="*/ 2517286 w 3482881"/>
                  <a:gd name="connsiteY915" fmla="*/ 3069867 h 3474328"/>
                  <a:gd name="connsiteX916" fmla="*/ 2516926 w 3482881"/>
                  <a:gd name="connsiteY916" fmla="*/ 3064104 h 3474328"/>
                  <a:gd name="connsiteX917" fmla="*/ 2515845 w 3482881"/>
                  <a:gd name="connsiteY917" fmla="*/ 3052219 h 3474328"/>
                  <a:gd name="connsiteX918" fmla="*/ 2512964 w 3482881"/>
                  <a:gd name="connsiteY918" fmla="*/ 3008999 h 3474328"/>
                  <a:gd name="connsiteX919" fmla="*/ 2512604 w 3482881"/>
                  <a:gd name="connsiteY919" fmla="*/ 3002876 h 3474328"/>
                  <a:gd name="connsiteX920" fmla="*/ 2512604 w 3482881"/>
                  <a:gd name="connsiteY920" fmla="*/ 2999635 h 3474328"/>
                  <a:gd name="connsiteX921" fmla="*/ 2512604 w 3482881"/>
                  <a:gd name="connsiteY921" fmla="*/ 2998915 h 3474328"/>
                  <a:gd name="connsiteX922" fmla="*/ 2512604 w 3482881"/>
                  <a:gd name="connsiteY922" fmla="*/ 2998915 h 3474328"/>
                  <a:gd name="connsiteX923" fmla="*/ 2512964 w 3482881"/>
                  <a:gd name="connsiteY923" fmla="*/ 2998915 h 3474328"/>
                  <a:gd name="connsiteX924" fmla="*/ 2514404 w 3482881"/>
                  <a:gd name="connsiteY924" fmla="*/ 2998915 h 3474328"/>
                  <a:gd name="connsiteX925" fmla="*/ 2527730 w 3482881"/>
                  <a:gd name="connsiteY925" fmla="*/ 2998915 h 3474328"/>
                  <a:gd name="connsiteX926" fmla="*/ 2557984 w 3482881"/>
                  <a:gd name="connsiteY926" fmla="*/ 2998915 h 3474328"/>
                  <a:gd name="connsiteX927" fmla="*/ 2531692 w 3482881"/>
                  <a:gd name="connsiteY927" fmla="*/ 2998915 h 3474328"/>
                  <a:gd name="connsiteX928" fmla="*/ 2518006 w 3482881"/>
                  <a:gd name="connsiteY928" fmla="*/ 2998915 h 3474328"/>
                  <a:gd name="connsiteX929" fmla="*/ 2514404 w 3482881"/>
                  <a:gd name="connsiteY929" fmla="*/ 2998915 h 3474328"/>
                  <a:gd name="connsiteX930" fmla="*/ 2512604 w 3482881"/>
                  <a:gd name="connsiteY930" fmla="*/ 2998915 h 3474328"/>
                  <a:gd name="connsiteX931" fmla="*/ 2512604 w 3482881"/>
                  <a:gd name="connsiteY931" fmla="*/ 2998915 h 3474328"/>
                  <a:gd name="connsiteX932" fmla="*/ 2512604 w 3482881"/>
                  <a:gd name="connsiteY932" fmla="*/ 2998915 h 3474328"/>
                  <a:gd name="connsiteX933" fmla="*/ 2512604 w 3482881"/>
                  <a:gd name="connsiteY933" fmla="*/ 3000355 h 3474328"/>
                  <a:gd name="connsiteX934" fmla="*/ 2512604 w 3482881"/>
                  <a:gd name="connsiteY934" fmla="*/ 3007198 h 3474328"/>
                  <a:gd name="connsiteX935" fmla="*/ 2516926 w 3482881"/>
                  <a:gd name="connsiteY935" fmla="*/ 3058341 h 3474328"/>
                  <a:gd name="connsiteX936" fmla="*/ 2520167 w 3482881"/>
                  <a:gd name="connsiteY936" fmla="*/ 3088235 h 3474328"/>
                  <a:gd name="connsiteX937" fmla="*/ 2522328 w 3482881"/>
                  <a:gd name="connsiteY937" fmla="*/ 3109845 h 3474328"/>
                  <a:gd name="connsiteX938" fmla="*/ 2524849 w 3482881"/>
                  <a:gd name="connsiteY938" fmla="*/ 3123531 h 3474328"/>
                  <a:gd name="connsiteX939" fmla="*/ 2527370 w 3482881"/>
                  <a:gd name="connsiteY939" fmla="*/ 3135416 h 3474328"/>
                  <a:gd name="connsiteX940" fmla="*/ 2531332 w 3482881"/>
                  <a:gd name="connsiteY940" fmla="*/ 3153064 h 3474328"/>
                  <a:gd name="connsiteX941" fmla="*/ 2536734 w 3482881"/>
                  <a:gd name="connsiteY941" fmla="*/ 3168191 h 3474328"/>
                  <a:gd name="connsiteX942" fmla="*/ 2533853 w 3482881"/>
                  <a:gd name="connsiteY942" fmla="*/ 3139378 h 3474328"/>
                  <a:gd name="connsiteX943" fmla="*/ 2529892 w 3482881"/>
                  <a:gd name="connsiteY943" fmla="*/ 3122450 h 3474328"/>
                  <a:gd name="connsiteX944" fmla="*/ 2528091 w 3482881"/>
                  <a:gd name="connsiteY944" fmla="*/ 3113446 h 3474328"/>
                  <a:gd name="connsiteX945" fmla="*/ 2526650 w 3482881"/>
                  <a:gd name="connsiteY945" fmla="*/ 3103362 h 3474328"/>
                  <a:gd name="connsiteX946" fmla="*/ 2524129 w 3482881"/>
                  <a:gd name="connsiteY946" fmla="*/ 3083553 h 3474328"/>
                  <a:gd name="connsiteX947" fmla="*/ 2521968 w 3482881"/>
                  <a:gd name="connsiteY947" fmla="*/ 3068426 h 3474328"/>
                  <a:gd name="connsiteX948" fmla="*/ 2521248 w 3482881"/>
                  <a:gd name="connsiteY948" fmla="*/ 3062663 h 3474328"/>
                  <a:gd name="connsiteX949" fmla="*/ 2521248 w 3482881"/>
                  <a:gd name="connsiteY949" fmla="*/ 3071307 h 3474328"/>
                  <a:gd name="connsiteX950" fmla="*/ 2523769 w 3482881"/>
                  <a:gd name="connsiteY950" fmla="*/ 3099400 h 3474328"/>
                  <a:gd name="connsiteX951" fmla="*/ 2520887 w 3482881"/>
                  <a:gd name="connsiteY951" fmla="*/ 3080311 h 3474328"/>
                  <a:gd name="connsiteX952" fmla="*/ 2519447 w 3482881"/>
                  <a:gd name="connsiteY952" fmla="*/ 3069507 h 3474328"/>
                  <a:gd name="connsiteX953" fmla="*/ 2518366 w 3482881"/>
                  <a:gd name="connsiteY953" fmla="*/ 3057981 h 3474328"/>
                  <a:gd name="connsiteX954" fmla="*/ 2515845 w 3482881"/>
                  <a:gd name="connsiteY954" fmla="*/ 3022325 h 3474328"/>
                  <a:gd name="connsiteX955" fmla="*/ 2514404 w 3482881"/>
                  <a:gd name="connsiteY955" fmla="*/ 3001796 h 3474328"/>
                  <a:gd name="connsiteX956" fmla="*/ 2516205 w 3482881"/>
                  <a:gd name="connsiteY956" fmla="*/ 3001076 h 3474328"/>
                  <a:gd name="connsiteX957" fmla="*/ 2518726 w 3482881"/>
                  <a:gd name="connsiteY957" fmla="*/ 3001076 h 3474328"/>
                  <a:gd name="connsiteX958" fmla="*/ 2523769 w 3482881"/>
                  <a:gd name="connsiteY958" fmla="*/ 3001076 h 3474328"/>
                  <a:gd name="connsiteX959" fmla="*/ 2534213 w 3482881"/>
                  <a:gd name="connsiteY959" fmla="*/ 3001076 h 3474328"/>
                  <a:gd name="connsiteX960" fmla="*/ 2555463 w 3482881"/>
                  <a:gd name="connsiteY960" fmla="*/ 3001076 h 3474328"/>
                  <a:gd name="connsiteX961" fmla="*/ 2560865 w 3482881"/>
                  <a:gd name="connsiteY961" fmla="*/ 3001076 h 3474328"/>
                  <a:gd name="connsiteX962" fmla="*/ 2565547 w 3482881"/>
                  <a:gd name="connsiteY962" fmla="*/ 3001076 h 3474328"/>
                  <a:gd name="connsiteX963" fmla="*/ 2572030 w 3482881"/>
                  <a:gd name="connsiteY963" fmla="*/ 3000715 h 3474328"/>
                  <a:gd name="connsiteX964" fmla="*/ 2597602 w 3482881"/>
                  <a:gd name="connsiteY964" fmla="*/ 2999635 h 3474328"/>
                  <a:gd name="connsiteX965" fmla="*/ 2603725 w 3482881"/>
                  <a:gd name="connsiteY965" fmla="*/ 2999635 h 3474328"/>
                  <a:gd name="connsiteX966" fmla="*/ 2609847 w 3482881"/>
                  <a:gd name="connsiteY966" fmla="*/ 2998915 h 3474328"/>
                  <a:gd name="connsiteX967" fmla="*/ 2622093 w 3482881"/>
                  <a:gd name="connsiteY967" fmla="*/ 2997834 h 3474328"/>
                  <a:gd name="connsiteX968" fmla="*/ 2645144 w 3482881"/>
                  <a:gd name="connsiteY968" fmla="*/ 2995673 h 3474328"/>
                  <a:gd name="connsiteX969" fmla="*/ 2642622 w 3482881"/>
                  <a:gd name="connsiteY969" fmla="*/ 2996394 h 3474328"/>
                  <a:gd name="connsiteX970" fmla="*/ 2660991 w 3482881"/>
                  <a:gd name="connsiteY970" fmla="*/ 2994232 h 3474328"/>
                  <a:gd name="connsiteX971" fmla="*/ 2679359 w 3482881"/>
                  <a:gd name="connsiteY971" fmla="*/ 2991711 h 3474328"/>
                  <a:gd name="connsiteX972" fmla="*/ 2715735 w 3482881"/>
                  <a:gd name="connsiteY972" fmla="*/ 2985589 h 3474328"/>
                  <a:gd name="connsiteX973" fmla="*/ 2695926 w 3482881"/>
                  <a:gd name="connsiteY973" fmla="*/ 2989910 h 3474328"/>
                  <a:gd name="connsiteX974" fmla="*/ 2682961 w 3482881"/>
                  <a:gd name="connsiteY974" fmla="*/ 2992792 h 3474328"/>
                  <a:gd name="connsiteX975" fmla="*/ 2695566 w 3482881"/>
                  <a:gd name="connsiteY975" fmla="*/ 2990631 h 3474328"/>
                  <a:gd name="connsiteX976" fmla="*/ 2708172 w 3482881"/>
                  <a:gd name="connsiteY976" fmla="*/ 2988110 h 3474328"/>
                  <a:gd name="connsiteX977" fmla="*/ 2733023 w 3482881"/>
                  <a:gd name="connsiteY977" fmla="*/ 2983068 h 3474328"/>
                  <a:gd name="connsiteX978" fmla="*/ 2757874 w 3482881"/>
                  <a:gd name="connsiteY978" fmla="*/ 2976945 h 3474328"/>
                  <a:gd name="connsiteX979" fmla="*/ 2782365 w 3482881"/>
                  <a:gd name="connsiteY979" fmla="*/ 2970462 h 3474328"/>
                  <a:gd name="connsiteX980" fmla="*/ 2764717 w 3482881"/>
                  <a:gd name="connsiteY980" fmla="*/ 2975504 h 3474328"/>
                  <a:gd name="connsiteX981" fmla="*/ 2782005 w 3482881"/>
                  <a:gd name="connsiteY981" fmla="*/ 2971902 h 3474328"/>
                  <a:gd name="connsiteX982" fmla="*/ 2814420 w 3482881"/>
                  <a:gd name="connsiteY982" fmla="*/ 2962898 h 3474328"/>
                  <a:gd name="connsiteX983" fmla="*/ 2822704 w 3482881"/>
                  <a:gd name="connsiteY983" fmla="*/ 2960737 h 3474328"/>
                  <a:gd name="connsiteX984" fmla="*/ 2830267 w 3482881"/>
                  <a:gd name="connsiteY984" fmla="*/ 2958216 h 3474328"/>
                  <a:gd name="connsiteX985" fmla="*/ 2842152 w 3482881"/>
                  <a:gd name="connsiteY985" fmla="*/ 2954255 h 3474328"/>
                  <a:gd name="connsiteX986" fmla="*/ 2864843 w 3482881"/>
                  <a:gd name="connsiteY986" fmla="*/ 2944530 h 3474328"/>
                  <a:gd name="connsiteX987" fmla="*/ 2867724 w 3482881"/>
                  <a:gd name="connsiteY987" fmla="*/ 2942369 h 3474328"/>
                  <a:gd name="connsiteX988" fmla="*/ 2852597 w 3482881"/>
                  <a:gd name="connsiteY988" fmla="*/ 2947051 h 3474328"/>
                  <a:gd name="connsiteX989" fmla="*/ 2820903 w 3482881"/>
                  <a:gd name="connsiteY989" fmla="*/ 2957856 h 3474328"/>
                  <a:gd name="connsiteX990" fmla="*/ 2791729 w 3482881"/>
                  <a:gd name="connsiteY990" fmla="*/ 2967220 h 3474328"/>
                  <a:gd name="connsiteX991" fmla="*/ 2818022 w 3482881"/>
                  <a:gd name="connsiteY991" fmla="*/ 2958577 h 3474328"/>
                  <a:gd name="connsiteX992" fmla="*/ 2843953 w 3482881"/>
                  <a:gd name="connsiteY992" fmla="*/ 2948852 h 3474328"/>
                  <a:gd name="connsiteX993" fmla="*/ 2848635 w 3482881"/>
                  <a:gd name="connsiteY993" fmla="*/ 2947411 h 3474328"/>
                  <a:gd name="connsiteX994" fmla="*/ 2864122 w 3482881"/>
                  <a:gd name="connsiteY994" fmla="*/ 2940928 h 3474328"/>
                  <a:gd name="connsiteX995" fmla="*/ 2879249 w 3482881"/>
                  <a:gd name="connsiteY995" fmla="*/ 2934085 h 3474328"/>
                  <a:gd name="connsiteX996" fmla="*/ 2905541 w 3482881"/>
                  <a:gd name="connsiteY996" fmla="*/ 2924361 h 3474328"/>
                  <a:gd name="connsiteX997" fmla="*/ 2902299 w 3482881"/>
                  <a:gd name="connsiteY997" fmla="*/ 2927242 h 3474328"/>
                  <a:gd name="connsiteX998" fmla="*/ 2902299 w 3482881"/>
                  <a:gd name="connsiteY998" fmla="*/ 2928323 h 3474328"/>
                  <a:gd name="connsiteX999" fmla="*/ 2938676 w 3482881"/>
                  <a:gd name="connsiteY999" fmla="*/ 2911395 h 3474328"/>
                  <a:gd name="connsiteX1000" fmla="*/ 2926070 w 3482881"/>
                  <a:gd name="connsiteY1000" fmla="*/ 2914276 h 3474328"/>
                  <a:gd name="connsiteX1001" fmla="*/ 2964607 w 3482881"/>
                  <a:gd name="connsiteY1001" fmla="*/ 2895548 h 3474328"/>
                  <a:gd name="connsiteX1002" fmla="*/ 3003865 w 3482881"/>
                  <a:gd name="connsiteY1002" fmla="*/ 2874298 h 3474328"/>
                  <a:gd name="connsiteX1003" fmla="*/ 3080220 w 3482881"/>
                  <a:gd name="connsiteY1003" fmla="*/ 2825316 h 3474328"/>
                  <a:gd name="connsiteX1004" fmla="*/ 3097868 w 3482881"/>
                  <a:gd name="connsiteY1004" fmla="*/ 2811990 h 3474328"/>
                  <a:gd name="connsiteX1005" fmla="*/ 3114795 w 3482881"/>
                  <a:gd name="connsiteY1005" fmla="*/ 2798664 h 3474328"/>
                  <a:gd name="connsiteX1006" fmla="*/ 3131003 w 3482881"/>
                  <a:gd name="connsiteY1006" fmla="*/ 2785338 h 3474328"/>
                  <a:gd name="connsiteX1007" fmla="*/ 3146129 w 3482881"/>
                  <a:gd name="connsiteY1007" fmla="*/ 2772372 h 3474328"/>
                  <a:gd name="connsiteX1008" fmla="*/ 3160176 w 3482881"/>
                  <a:gd name="connsiteY1008" fmla="*/ 2759406 h 3474328"/>
                  <a:gd name="connsiteX1009" fmla="*/ 3173142 w 3482881"/>
                  <a:gd name="connsiteY1009" fmla="*/ 2746801 h 3474328"/>
                  <a:gd name="connsiteX1010" fmla="*/ 3195832 w 3482881"/>
                  <a:gd name="connsiteY1010" fmla="*/ 2723751 h 3474328"/>
                  <a:gd name="connsiteX1011" fmla="*/ 3198713 w 3482881"/>
                  <a:gd name="connsiteY1011" fmla="*/ 2728433 h 3474328"/>
                  <a:gd name="connsiteX1012" fmla="*/ 3176383 w 3482881"/>
                  <a:gd name="connsiteY1012" fmla="*/ 2750402 h 3474328"/>
                  <a:gd name="connsiteX1013" fmla="*/ 3162697 w 3482881"/>
                  <a:gd name="connsiteY1013" fmla="*/ 2763368 h 3474328"/>
                  <a:gd name="connsiteX1014" fmla="*/ 3155494 w 3482881"/>
                  <a:gd name="connsiteY1014" fmla="*/ 2770211 h 3474328"/>
                  <a:gd name="connsiteX1015" fmla="*/ 3147930 w 3482881"/>
                  <a:gd name="connsiteY1015" fmla="*/ 2777055 h 3474328"/>
                  <a:gd name="connsiteX1016" fmla="*/ 3132083 w 3482881"/>
                  <a:gd name="connsiteY1016" fmla="*/ 2790741 h 3474328"/>
                  <a:gd name="connsiteX1017" fmla="*/ 3115876 w 3482881"/>
                  <a:gd name="connsiteY1017" fmla="*/ 2804067 h 3474328"/>
                  <a:gd name="connsiteX1018" fmla="*/ 3100029 w 3482881"/>
                  <a:gd name="connsiteY1018" fmla="*/ 2816672 h 3474328"/>
                  <a:gd name="connsiteX1019" fmla="*/ 3084902 w 3482881"/>
                  <a:gd name="connsiteY1019" fmla="*/ 2828558 h 3474328"/>
                  <a:gd name="connsiteX1020" fmla="*/ 3170620 w 3482881"/>
                  <a:gd name="connsiteY1020" fmla="*/ 2752924 h 3474328"/>
                  <a:gd name="connsiteX1021" fmla="*/ 3160536 w 3482881"/>
                  <a:gd name="connsiteY1021" fmla="*/ 2761207 h 3474328"/>
                  <a:gd name="connsiteX1022" fmla="*/ 3146490 w 3482881"/>
                  <a:gd name="connsiteY1022" fmla="*/ 2773453 h 3474328"/>
                  <a:gd name="connsiteX1023" fmla="*/ 3129922 w 3482881"/>
                  <a:gd name="connsiteY1023" fmla="*/ 2787859 h 3474328"/>
                  <a:gd name="connsiteX1024" fmla="*/ 3121278 w 3482881"/>
                  <a:gd name="connsiteY1024" fmla="*/ 2795783 h 3474328"/>
                  <a:gd name="connsiteX1025" fmla="*/ 3112274 w 3482881"/>
                  <a:gd name="connsiteY1025" fmla="*/ 2803346 h 3474328"/>
                  <a:gd name="connsiteX1026" fmla="*/ 3094986 w 3482881"/>
                  <a:gd name="connsiteY1026" fmla="*/ 2817393 h 3474328"/>
                  <a:gd name="connsiteX1027" fmla="*/ 3087063 w 3482881"/>
                  <a:gd name="connsiteY1027" fmla="*/ 2823876 h 3474328"/>
                  <a:gd name="connsiteX1028" fmla="*/ 3079499 w 3482881"/>
                  <a:gd name="connsiteY1028" fmla="*/ 2829278 h 3474328"/>
                  <a:gd name="connsiteX1029" fmla="*/ 3061851 w 3482881"/>
                  <a:gd name="connsiteY1029" fmla="*/ 2840083 h 3474328"/>
                  <a:gd name="connsiteX1030" fmla="*/ 3051767 w 3482881"/>
                  <a:gd name="connsiteY1030" fmla="*/ 2846926 h 3474328"/>
                  <a:gd name="connsiteX1031" fmla="*/ 3042403 w 3482881"/>
                  <a:gd name="connsiteY1031" fmla="*/ 2853049 h 3474328"/>
                  <a:gd name="connsiteX1032" fmla="*/ 3025475 w 3482881"/>
                  <a:gd name="connsiteY1032" fmla="*/ 2863854 h 3474328"/>
                  <a:gd name="connsiteX1033" fmla="*/ 2998823 w 3482881"/>
                  <a:gd name="connsiteY1033" fmla="*/ 2880061 h 3474328"/>
                  <a:gd name="connsiteX1034" fmla="*/ 2979374 w 3482881"/>
                  <a:gd name="connsiteY1034" fmla="*/ 2891946 h 3474328"/>
                  <a:gd name="connsiteX1035" fmla="*/ 2963527 w 3482881"/>
                  <a:gd name="connsiteY1035" fmla="*/ 2900951 h 3474328"/>
                  <a:gd name="connsiteX1036" fmla="*/ 2948400 w 3482881"/>
                  <a:gd name="connsiteY1036" fmla="*/ 2909234 h 3474328"/>
                  <a:gd name="connsiteX1037" fmla="*/ 2940116 w 3482881"/>
                  <a:gd name="connsiteY1037" fmla="*/ 2913556 h 3474328"/>
                  <a:gd name="connsiteX1038" fmla="*/ 2930752 w 3482881"/>
                  <a:gd name="connsiteY1038" fmla="*/ 2917878 h 3474328"/>
                  <a:gd name="connsiteX1039" fmla="*/ 2906621 w 3482881"/>
                  <a:gd name="connsiteY1039" fmla="*/ 2928683 h 3474328"/>
                  <a:gd name="connsiteX1040" fmla="*/ 2891134 w 3482881"/>
                  <a:gd name="connsiteY1040" fmla="*/ 2934806 h 3474328"/>
                  <a:gd name="connsiteX1041" fmla="*/ 2872406 w 3482881"/>
                  <a:gd name="connsiteY1041" fmla="*/ 2941649 h 3474328"/>
                  <a:gd name="connsiteX1042" fmla="*/ 2867364 w 3482881"/>
                  <a:gd name="connsiteY1042" fmla="*/ 2944890 h 3474328"/>
                  <a:gd name="connsiteX1043" fmla="*/ 2862321 w 3482881"/>
                  <a:gd name="connsiteY1043" fmla="*/ 2947051 h 3474328"/>
                  <a:gd name="connsiteX1044" fmla="*/ 2856559 w 3482881"/>
                  <a:gd name="connsiteY1044" fmla="*/ 2949212 h 3474328"/>
                  <a:gd name="connsiteX1045" fmla="*/ 2837110 w 3482881"/>
                  <a:gd name="connsiteY1045" fmla="*/ 2957136 h 3474328"/>
                  <a:gd name="connsiteX1046" fmla="*/ 2852957 w 3482881"/>
                  <a:gd name="connsiteY1046" fmla="*/ 2952814 h 3474328"/>
                  <a:gd name="connsiteX1047" fmla="*/ 2863402 w 3482881"/>
                  <a:gd name="connsiteY1047" fmla="*/ 2949572 h 3474328"/>
                  <a:gd name="connsiteX1048" fmla="*/ 2874927 w 3482881"/>
                  <a:gd name="connsiteY1048" fmla="*/ 2945250 h 3474328"/>
                  <a:gd name="connsiteX1049" fmla="*/ 2901219 w 3482881"/>
                  <a:gd name="connsiteY1049" fmla="*/ 2935166 h 3474328"/>
                  <a:gd name="connsiteX1050" fmla="*/ 2930032 w 3482881"/>
                  <a:gd name="connsiteY1050" fmla="*/ 2922200 h 3474328"/>
                  <a:gd name="connsiteX1051" fmla="*/ 3043123 w 3482881"/>
                  <a:gd name="connsiteY1051" fmla="*/ 2859172 h 3474328"/>
                  <a:gd name="connsiteX1052" fmla="*/ 3022594 w 3482881"/>
                  <a:gd name="connsiteY1052" fmla="*/ 2873218 h 3474328"/>
                  <a:gd name="connsiteX1053" fmla="*/ 3052127 w 3482881"/>
                  <a:gd name="connsiteY1053" fmla="*/ 2854489 h 3474328"/>
                  <a:gd name="connsiteX1054" fmla="*/ 3064012 w 3482881"/>
                  <a:gd name="connsiteY1054" fmla="*/ 2846206 h 3474328"/>
                  <a:gd name="connsiteX1055" fmla="*/ 3074817 w 3482881"/>
                  <a:gd name="connsiteY1055" fmla="*/ 2838642 h 3474328"/>
                  <a:gd name="connsiteX1056" fmla="*/ 3084902 w 3482881"/>
                  <a:gd name="connsiteY1056" fmla="*/ 2831439 h 3474328"/>
                  <a:gd name="connsiteX1057" fmla="*/ 3094626 w 3482881"/>
                  <a:gd name="connsiteY1057" fmla="*/ 2824236 h 3474328"/>
                  <a:gd name="connsiteX1058" fmla="*/ 3114795 w 3482881"/>
                  <a:gd name="connsiteY1058" fmla="*/ 2808028 h 3474328"/>
                  <a:gd name="connsiteX1059" fmla="*/ 3110834 w 3482881"/>
                  <a:gd name="connsiteY1059" fmla="*/ 2810910 h 3474328"/>
                  <a:gd name="connsiteX1060" fmla="*/ 3126681 w 3482881"/>
                  <a:gd name="connsiteY1060" fmla="*/ 2797584 h 3474328"/>
                  <a:gd name="connsiteX1061" fmla="*/ 3137125 w 3482881"/>
                  <a:gd name="connsiteY1061" fmla="*/ 2788580 h 3474328"/>
                  <a:gd name="connsiteX1062" fmla="*/ 3149011 w 3482881"/>
                  <a:gd name="connsiteY1062" fmla="*/ 2779215 h 3474328"/>
                  <a:gd name="connsiteX1063" fmla="*/ 3157294 w 3482881"/>
                  <a:gd name="connsiteY1063" fmla="*/ 2773453 h 3474328"/>
                  <a:gd name="connsiteX1064" fmla="*/ 3172061 w 3482881"/>
                  <a:gd name="connsiteY1064" fmla="*/ 2760847 h 3474328"/>
                  <a:gd name="connsiteX1065" fmla="*/ 3213480 w 3482881"/>
                  <a:gd name="connsiteY1065" fmla="*/ 2717628 h 3474328"/>
                  <a:gd name="connsiteX1066" fmla="*/ 3225365 w 3482881"/>
                  <a:gd name="connsiteY1066" fmla="*/ 2705022 h 3474328"/>
                  <a:gd name="connsiteX1067" fmla="*/ 3237251 w 3482881"/>
                  <a:gd name="connsiteY1067" fmla="*/ 2692056 h 3474328"/>
                  <a:gd name="connsiteX1068" fmla="*/ 3248776 w 3482881"/>
                  <a:gd name="connsiteY1068" fmla="*/ 2679090 h 3474328"/>
                  <a:gd name="connsiteX1069" fmla="*/ 3259941 w 3482881"/>
                  <a:gd name="connsiteY1069" fmla="*/ 2665764 h 3474328"/>
                  <a:gd name="connsiteX1070" fmla="*/ 3256339 w 3482881"/>
                  <a:gd name="connsiteY1070" fmla="*/ 2667205 h 3474328"/>
                  <a:gd name="connsiteX1071" fmla="*/ 3271466 w 3482881"/>
                  <a:gd name="connsiteY1071" fmla="*/ 2648116 h 3474328"/>
                  <a:gd name="connsiteX1072" fmla="*/ 3282631 w 3482881"/>
                  <a:gd name="connsiteY1072" fmla="*/ 2633350 h 3474328"/>
                  <a:gd name="connsiteX1073" fmla="*/ 3293076 w 3482881"/>
                  <a:gd name="connsiteY1073" fmla="*/ 2618943 h 3474328"/>
                  <a:gd name="connsiteX1074" fmla="*/ 3298838 w 3482881"/>
                  <a:gd name="connsiteY1074" fmla="*/ 2610299 h 3474328"/>
                  <a:gd name="connsiteX1075" fmla="*/ 3304961 w 3482881"/>
                  <a:gd name="connsiteY1075" fmla="*/ 2599855 h 3474328"/>
                  <a:gd name="connsiteX1076" fmla="*/ 3304241 w 3482881"/>
                  <a:gd name="connsiteY1076" fmla="*/ 2597333 h 3474328"/>
                  <a:gd name="connsiteX1077" fmla="*/ 3246615 w 3482881"/>
                  <a:gd name="connsiteY1077" fmla="*/ 2675489 h 3474328"/>
                  <a:gd name="connsiteX1078" fmla="*/ 3265343 w 3482881"/>
                  <a:gd name="connsiteY1078" fmla="*/ 2649557 h 3474328"/>
                  <a:gd name="connsiteX1079" fmla="*/ 3270386 w 3482881"/>
                  <a:gd name="connsiteY1079" fmla="*/ 2641994 h 3474328"/>
                  <a:gd name="connsiteX1080" fmla="*/ 3285512 w 3482881"/>
                  <a:gd name="connsiteY1080" fmla="*/ 2620024 h 3474328"/>
                  <a:gd name="connsiteX1081" fmla="*/ 3286593 w 3482881"/>
                  <a:gd name="connsiteY1081" fmla="*/ 2621464 h 3474328"/>
                  <a:gd name="connsiteX1082" fmla="*/ 3295597 w 3482881"/>
                  <a:gd name="connsiteY1082" fmla="*/ 2609219 h 3474328"/>
                  <a:gd name="connsiteX1083" fmla="*/ 3304241 w 3482881"/>
                  <a:gd name="connsiteY1083" fmla="*/ 2596253 h 3474328"/>
                  <a:gd name="connsiteX1084" fmla="*/ 3315046 w 3482881"/>
                  <a:gd name="connsiteY1084" fmla="*/ 2581126 h 3474328"/>
                  <a:gd name="connsiteX1085" fmla="*/ 3324770 w 3482881"/>
                  <a:gd name="connsiteY1085" fmla="*/ 2563838 h 3474328"/>
                  <a:gd name="connsiteX1086" fmla="*/ 3334134 w 3482881"/>
                  <a:gd name="connsiteY1086" fmla="*/ 2546190 h 3474328"/>
                  <a:gd name="connsiteX1087" fmla="*/ 3329452 w 3482881"/>
                  <a:gd name="connsiteY1087" fmla="*/ 2555195 h 3474328"/>
                  <a:gd name="connsiteX1088" fmla="*/ 3339537 w 3482881"/>
                  <a:gd name="connsiteY1088" fmla="*/ 2538267 h 3474328"/>
                  <a:gd name="connsiteX1089" fmla="*/ 3346380 w 3482881"/>
                  <a:gd name="connsiteY1089" fmla="*/ 2524581 h 3474328"/>
                  <a:gd name="connsiteX1090" fmla="*/ 3353583 w 3482881"/>
                  <a:gd name="connsiteY1090" fmla="*/ 2509814 h 3474328"/>
                  <a:gd name="connsiteX1091" fmla="*/ 3363308 w 3482881"/>
                  <a:gd name="connsiteY1091" fmla="*/ 2489645 h 3474328"/>
                  <a:gd name="connsiteX1092" fmla="*/ 3300999 w 3482881"/>
                  <a:gd name="connsiteY1092" fmla="*/ 2598774 h 3474328"/>
                  <a:gd name="connsiteX1093" fmla="*/ 3309643 w 3482881"/>
                  <a:gd name="connsiteY1093" fmla="*/ 2584728 h 3474328"/>
                  <a:gd name="connsiteX1094" fmla="*/ 3319368 w 3482881"/>
                  <a:gd name="connsiteY1094" fmla="*/ 2568160 h 3474328"/>
                  <a:gd name="connsiteX1095" fmla="*/ 3339176 w 3482881"/>
                  <a:gd name="connsiteY1095" fmla="*/ 2532144 h 3474328"/>
                  <a:gd name="connsiteX1096" fmla="*/ 3355744 w 3482881"/>
                  <a:gd name="connsiteY1096" fmla="*/ 2498649 h 3474328"/>
                  <a:gd name="connsiteX1097" fmla="*/ 3365469 w 3482881"/>
                  <a:gd name="connsiteY1097" fmla="*/ 2476679 h 3474328"/>
                  <a:gd name="connsiteX1098" fmla="*/ 3405446 w 3482881"/>
                  <a:gd name="connsiteY1098" fmla="*/ 2374393 h 3474328"/>
                  <a:gd name="connsiteX1099" fmla="*/ 3397523 w 3482881"/>
                  <a:gd name="connsiteY1099" fmla="*/ 2407528 h 3474328"/>
                  <a:gd name="connsiteX1100" fmla="*/ 3396802 w 3482881"/>
                  <a:gd name="connsiteY1100" fmla="*/ 2412210 h 3474328"/>
                  <a:gd name="connsiteX1101" fmla="*/ 3392841 w 3482881"/>
                  <a:gd name="connsiteY1101" fmla="*/ 2424816 h 3474328"/>
                  <a:gd name="connsiteX1102" fmla="*/ 3364748 w 3482881"/>
                  <a:gd name="connsiteY1102" fmla="*/ 2491806 h 3474328"/>
                  <a:gd name="connsiteX1103" fmla="*/ 3372672 w 3482881"/>
                  <a:gd name="connsiteY1103" fmla="*/ 2473798 h 3474328"/>
                  <a:gd name="connsiteX1104" fmla="*/ 3362227 w 3482881"/>
                  <a:gd name="connsiteY1104" fmla="*/ 2494327 h 3474328"/>
                  <a:gd name="connsiteX1105" fmla="*/ 3355024 w 3482881"/>
                  <a:gd name="connsiteY1105" fmla="*/ 2508733 h 3474328"/>
                  <a:gd name="connsiteX1106" fmla="*/ 3347100 w 3482881"/>
                  <a:gd name="connsiteY1106" fmla="*/ 2524581 h 3474328"/>
                  <a:gd name="connsiteX1107" fmla="*/ 3338816 w 3482881"/>
                  <a:gd name="connsiteY1107" fmla="*/ 2540788 h 3474328"/>
                  <a:gd name="connsiteX1108" fmla="*/ 3330172 w 3482881"/>
                  <a:gd name="connsiteY1108" fmla="*/ 2556635 h 3474328"/>
                  <a:gd name="connsiteX1109" fmla="*/ 3315406 w 3482881"/>
                  <a:gd name="connsiteY1109" fmla="*/ 2582927 h 3474328"/>
                  <a:gd name="connsiteX1110" fmla="*/ 3315406 w 3482881"/>
                  <a:gd name="connsiteY1110" fmla="*/ 2585808 h 3474328"/>
                  <a:gd name="connsiteX1111" fmla="*/ 3319368 w 3482881"/>
                  <a:gd name="connsiteY1111" fmla="*/ 2580766 h 3474328"/>
                  <a:gd name="connsiteX1112" fmla="*/ 3334134 w 3482881"/>
                  <a:gd name="connsiteY1112" fmla="*/ 2556635 h 3474328"/>
                  <a:gd name="connsiteX1113" fmla="*/ 3344579 w 3482881"/>
                  <a:gd name="connsiteY1113" fmla="*/ 2534665 h 3474328"/>
                  <a:gd name="connsiteX1114" fmla="*/ 3361507 w 3482881"/>
                  <a:gd name="connsiteY1114" fmla="*/ 2500810 h 3474328"/>
                  <a:gd name="connsiteX1115" fmla="*/ 3379154 w 3482881"/>
                  <a:gd name="connsiteY1115" fmla="*/ 2462272 h 3474328"/>
                  <a:gd name="connsiteX1116" fmla="*/ 3377714 w 3482881"/>
                  <a:gd name="connsiteY1116" fmla="*/ 2472357 h 3474328"/>
                  <a:gd name="connsiteX1117" fmla="*/ 3393201 w 3482881"/>
                  <a:gd name="connsiteY1117" fmla="*/ 2434900 h 3474328"/>
                  <a:gd name="connsiteX1118" fmla="*/ 3396802 w 3482881"/>
                  <a:gd name="connsiteY1118" fmla="*/ 2425536 h 3474328"/>
                  <a:gd name="connsiteX1119" fmla="*/ 3398603 w 3482881"/>
                  <a:gd name="connsiteY1119" fmla="*/ 2420854 h 3474328"/>
                  <a:gd name="connsiteX1120" fmla="*/ 3400404 w 3482881"/>
                  <a:gd name="connsiteY1120" fmla="*/ 2416172 h 3474328"/>
                  <a:gd name="connsiteX1121" fmla="*/ 3406887 w 3482881"/>
                  <a:gd name="connsiteY1121" fmla="*/ 2397083 h 3474328"/>
                  <a:gd name="connsiteX1122" fmla="*/ 3404726 w 3482881"/>
                  <a:gd name="connsiteY1122" fmla="*/ 2404286 h 3474328"/>
                  <a:gd name="connsiteX1123" fmla="*/ 3414090 w 3482881"/>
                  <a:gd name="connsiteY1123" fmla="*/ 2378715 h 3474328"/>
                  <a:gd name="connsiteX1124" fmla="*/ 3423455 w 3482881"/>
                  <a:gd name="connsiteY1124" fmla="*/ 2345580 h 3474328"/>
                  <a:gd name="connsiteX1125" fmla="*/ 3425976 w 3482881"/>
                  <a:gd name="connsiteY1125" fmla="*/ 2336576 h 3474328"/>
                  <a:gd name="connsiteX1126" fmla="*/ 3428137 w 3482881"/>
                  <a:gd name="connsiteY1126" fmla="*/ 2327211 h 3474328"/>
                  <a:gd name="connsiteX1127" fmla="*/ 3432459 w 3482881"/>
                  <a:gd name="connsiteY1127" fmla="*/ 2307763 h 3474328"/>
                  <a:gd name="connsiteX1128" fmla="*/ 3440743 w 3482881"/>
                  <a:gd name="connsiteY1128" fmla="*/ 2267065 h 3474328"/>
                  <a:gd name="connsiteX1129" fmla="*/ 3443984 w 3482881"/>
                  <a:gd name="connsiteY1129" fmla="*/ 2247616 h 3474328"/>
                  <a:gd name="connsiteX1130" fmla="*/ 3447225 w 3482881"/>
                  <a:gd name="connsiteY1130" fmla="*/ 2221324 h 3474328"/>
                  <a:gd name="connsiteX1131" fmla="*/ 3449026 w 3482881"/>
                  <a:gd name="connsiteY1131" fmla="*/ 2206917 h 3474328"/>
                  <a:gd name="connsiteX1132" fmla="*/ 3450107 w 3482881"/>
                  <a:gd name="connsiteY1132" fmla="*/ 2192151 h 3474328"/>
                  <a:gd name="connsiteX1133" fmla="*/ 3451908 w 3482881"/>
                  <a:gd name="connsiteY1133" fmla="*/ 2164058 h 3474328"/>
                  <a:gd name="connsiteX1134" fmla="*/ 3452268 w 3482881"/>
                  <a:gd name="connsiteY1134" fmla="*/ 2151452 h 3474328"/>
                  <a:gd name="connsiteX1135" fmla="*/ 3452268 w 3482881"/>
                  <a:gd name="connsiteY1135" fmla="*/ 2140647 h 3474328"/>
                  <a:gd name="connsiteX1136" fmla="*/ 3452268 w 3482881"/>
                  <a:gd name="connsiteY1136" fmla="*/ 2126241 h 3474328"/>
                  <a:gd name="connsiteX1137" fmla="*/ 3450107 w 3482881"/>
                  <a:gd name="connsiteY1137" fmla="*/ 2139927 h 3474328"/>
                  <a:gd name="connsiteX1138" fmla="*/ 3451187 w 3482881"/>
                  <a:gd name="connsiteY1138" fmla="*/ 2066814 h 3474328"/>
                  <a:gd name="connsiteX1139" fmla="*/ 3449747 w 3482881"/>
                  <a:gd name="connsiteY1139" fmla="*/ 1989739 h 3474328"/>
                  <a:gd name="connsiteX1140" fmla="*/ 3448666 w 3482881"/>
                  <a:gd name="connsiteY1140" fmla="*/ 2058530 h 3474328"/>
                  <a:gd name="connsiteX1141" fmla="*/ 3444344 w 3482881"/>
                  <a:gd name="connsiteY1141" fmla="*/ 1935355 h 3474328"/>
                  <a:gd name="connsiteX1142" fmla="*/ 3446865 w 3482881"/>
                  <a:gd name="connsiteY1142" fmla="*/ 1927431 h 3474328"/>
                  <a:gd name="connsiteX1143" fmla="*/ 3445424 w 3482881"/>
                  <a:gd name="connsiteY1143" fmla="*/ 1597522 h 3474328"/>
                  <a:gd name="connsiteX1144" fmla="*/ 3447585 w 3482881"/>
                  <a:gd name="connsiteY1144" fmla="*/ 1400153 h 3474328"/>
                  <a:gd name="connsiteX1145" fmla="*/ 3445785 w 3482881"/>
                  <a:gd name="connsiteY1145" fmla="*/ 1346129 h 3474328"/>
                  <a:gd name="connsiteX1146" fmla="*/ 3447585 w 3482881"/>
                  <a:gd name="connsiteY1146" fmla="*/ 1335324 h 3474328"/>
                  <a:gd name="connsiteX1147" fmla="*/ 3446865 w 3482881"/>
                  <a:gd name="connsiteY1147" fmla="*/ 1127870 h 3474328"/>
                  <a:gd name="connsiteX1148" fmla="*/ 3449026 w 3482881"/>
                  <a:gd name="connsiteY1148" fmla="*/ 1035309 h 3474328"/>
                  <a:gd name="connsiteX1149" fmla="*/ 3449747 w 3482881"/>
                  <a:gd name="connsiteY1149" fmla="*/ 1198102 h 3474328"/>
                  <a:gd name="connsiteX1150" fmla="*/ 3447946 w 3482881"/>
                  <a:gd name="connsiteY1150" fmla="*/ 1196661 h 3474328"/>
                  <a:gd name="connsiteX1151" fmla="*/ 3447946 w 3482881"/>
                  <a:gd name="connsiteY1151" fmla="*/ 1341087 h 3474328"/>
                  <a:gd name="connsiteX1152" fmla="*/ 3449386 w 3482881"/>
                  <a:gd name="connsiteY1152" fmla="*/ 1279859 h 3474328"/>
                  <a:gd name="connsiteX1153" fmla="*/ 3453708 w 3482881"/>
                  <a:gd name="connsiteY1153" fmla="*/ 1370620 h 3474328"/>
                  <a:gd name="connsiteX1154" fmla="*/ 3451187 w 3482881"/>
                  <a:gd name="connsiteY1154" fmla="*/ 1176853 h 3474328"/>
                  <a:gd name="connsiteX1155" fmla="*/ 3454068 w 3482881"/>
                  <a:gd name="connsiteY1155" fmla="*/ 1296066 h 3474328"/>
                  <a:gd name="connsiteX1156" fmla="*/ 3455149 w 3482881"/>
                  <a:gd name="connsiteY1156" fmla="*/ 1232318 h 3474328"/>
                  <a:gd name="connsiteX1157" fmla="*/ 3453348 w 3482881"/>
                  <a:gd name="connsiteY1157" fmla="*/ 1185857 h 3474328"/>
                  <a:gd name="connsiteX1158" fmla="*/ 3453348 w 3482881"/>
                  <a:gd name="connsiteY1158" fmla="*/ 1188738 h 3474328"/>
                  <a:gd name="connsiteX1159" fmla="*/ 3449747 w 3482881"/>
                  <a:gd name="connsiteY1159" fmla="*/ 983445 h 3474328"/>
                  <a:gd name="connsiteX1160" fmla="*/ 3444344 w 3482881"/>
                  <a:gd name="connsiteY1160" fmla="*/ 1014059 h 3474328"/>
                  <a:gd name="connsiteX1161" fmla="*/ 3444344 w 3482881"/>
                  <a:gd name="connsiteY1161" fmla="*/ 930141 h 3474328"/>
                  <a:gd name="connsiteX1162" fmla="*/ 3444344 w 3482881"/>
                  <a:gd name="connsiteY1162" fmla="*/ 916095 h 3474328"/>
                  <a:gd name="connsiteX1163" fmla="*/ 3444344 w 3482881"/>
                  <a:gd name="connsiteY1163" fmla="*/ 905650 h 3474328"/>
                  <a:gd name="connsiteX1164" fmla="*/ 3445424 w 3482881"/>
                  <a:gd name="connsiteY1164" fmla="*/ 896646 h 3474328"/>
                  <a:gd name="connsiteX1165" fmla="*/ 3446145 w 3482881"/>
                  <a:gd name="connsiteY1165" fmla="*/ 917175 h 3474328"/>
                  <a:gd name="connsiteX1166" fmla="*/ 3446145 w 3482881"/>
                  <a:gd name="connsiteY1166" fmla="*/ 933022 h 3474328"/>
                  <a:gd name="connsiteX1167" fmla="*/ 3446865 w 3482881"/>
                  <a:gd name="connsiteY1167" fmla="*/ 952471 h 3474328"/>
                  <a:gd name="connsiteX1168" fmla="*/ 3447946 w 3482881"/>
                  <a:gd name="connsiteY1168" fmla="*/ 961835 h 3474328"/>
                  <a:gd name="connsiteX1169" fmla="*/ 3449026 w 3482881"/>
                  <a:gd name="connsiteY1169" fmla="*/ 969399 h 3474328"/>
                  <a:gd name="connsiteX1170" fmla="*/ 3450467 w 3482881"/>
                  <a:gd name="connsiteY1170" fmla="*/ 1020182 h 3474328"/>
                  <a:gd name="connsiteX1171" fmla="*/ 3454428 w 3482881"/>
                  <a:gd name="connsiteY1171" fmla="*/ 978403 h 3474328"/>
                  <a:gd name="connsiteX1172" fmla="*/ 3451547 w 3482881"/>
                  <a:gd name="connsiteY1172" fmla="*/ 923658 h 3474328"/>
                  <a:gd name="connsiteX1173" fmla="*/ 3452268 w 3482881"/>
                  <a:gd name="connsiteY1173" fmla="*/ 916815 h 3474328"/>
                  <a:gd name="connsiteX1174" fmla="*/ 3450827 w 3482881"/>
                  <a:gd name="connsiteY1174" fmla="*/ 877557 h 3474328"/>
                  <a:gd name="connsiteX1175" fmla="*/ 3449747 w 3482881"/>
                  <a:gd name="connsiteY1175" fmla="*/ 858829 h 3474328"/>
                  <a:gd name="connsiteX1176" fmla="*/ 3447225 w 3482881"/>
                  <a:gd name="connsiteY1176" fmla="*/ 832537 h 3474328"/>
                  <a:gd name="connsiteX1177" fmla="*/ 3448666 w 3482881"/>
                  <a:gd name="connsiteY1177" fmla="*/ 842622 h 3474328"/>
                  <a:gd name="connsiteX1178" fmla="*/ 3447585 w 3482881"/>
                  <a:gd name="connsiteY1178" fmla="*/ 824974 h 3474328"/>
                  <a:gd name="connsiteX1179" fmla="*/ 3445785 w 3482881"/>
                  <a:gd name="connsiteY1179" fmla="*/ 810927 h 3474328"/>
                  <a:gd name="connsiteX1180" fmla="*/ 3442543 w 3482881"/>
                  <a:gd name="connsiteY1180" fmla="*/ 788597 h 3474328"/>
                  <a:gd name="connsiteX1181" fmla="*/ 3440743 w 3482881"/>
                  <a:gd name="connsiteY1181" fmla="*/ 778513 h 3474328"/>
                  <a:gd name="connsiteX1182" fmla="*/ 3438581 w 3482881"/>
                  <a:gd name="connsiteY1182" fmla="*/ 767708 h 3474328"/>
                  <a:gd name="connsiteX1183" fmla="*/ 3434259 w 3482881"/>
                  <a:gd name="connsiteY1183" fmla="*/ 739975 h 3474328"/>
                  <a:gd name="connsiteX1184" fmla="*/ 3433539 w 3482881"/>
                  <a:gd name="connsiteY1184" fmla="*/ 742496 h 3474328"/>
                  <a:gd name="connsiteX1185" fmla="*/ 3429938 w 3482881"/>
                  <a:gd name="connsiteY1185" fmla="*/ 728450 h 3474328"/>
                  <a:gd name="connsiteX1186" fmla="*/ 3424175 w 3482881"/>
                  <a:gd name="connsiteY1186" fmla="*/ 706120 h 3474328"/>
                  <a:gd name="connsiteX1187" fmla="*/ 3421294 w 3482881"/>
                  <a:gd name="connsiteY1187" fmla="*/ 694235 h 3474328"/>
                  <a:gd name="connsiteX1188" fmla="*/ 3418052 w 3482881"/>
                  <a:gd name="connsiteY1188" fmla="*/ 683430 h 3474328"/>
                  <a:gd name="connsiteX1189" fmla="*/ 3424895 w 3482881"/>
                  <a:gd name="connsiteY1189" fmla="*/ 714404 h 3474328"/>
                  <a:gd name="connsiteX1190" fmla="*/ 3427776 w 3482881"/>
                  <a:gd name="connsiteY1190" fmla="*/ 729531 h 3474328"/>
                  <a:gd name="connsiteX1191" fmla="*/ 3429217 w 3482881"/>
                  <a:gd name="connsiteY1191" fmla="*/ 737454 h 3474328"/>
                  <a:gd name="connsiteX1192" fmla="*/ 3430298 w 3482881"/>
                  <a:gd name="connsiteY1192" fmla="*/ 745738 h 3474328"/>
                  <a:gd name="connsiteX1193" fmla="*/ 3433179 w 3482881"/>
                  <a:gd name="connsiteY1193" fmla="*/ 764106 h 3474328"/>
                  <a:gd name="connsiteX1194" fmla="*/ 3434620 w 3482881"/>
                  <a:gd name="connsiteY1194" fmla="*/ 774551 h 3474328"/>
                  <a:gd name="connsiteX1195" fmla="*/ 3435340 w 3482881"/>
                  <a:gd name="connsiteY1195" fmla="*/ 779953 h 3474328"/>
                  <a:gd name="connsiteX1196" fmla="*/ 3436060 w 3482881"/>
                  <a:gd name="connsiteY1196" fmla="*/ 785716 h 3474328"/>
                  <a:gd name="connsiteX1197" fmla="*/ 3438942 w 3482881"/>
                  <a:gd name="connsiteY1197" fmla="*/ 811288 h 3474328"/>
                  <a:gd name="connsiteX1198" fmla="*/ 3440743 w 3482881"/>
                  <a:gd name="connsiteY1198" fmla="*/ 826054 h 3474328"/>
                  <a:gd name="connsiteX1199" fmla="*/ 3441823 w 3482881"/>
                  <a:gd name="connsiteY1199" fmla="*/ 842261 h 3474328"/>
                  <a:gd name="connsiteX1200" fmla="*/ 3444344 w 3482881"/>
                  <a:gd name="connsiteY1200" fmla="*/ 853066 h 3474328"/>
                  <a:gd name="connsiteX1201" fmla="*/ 3445785 w 3482881"/>
                  <a:gd name="connsiteY1201" fmla="*/ 863151 h 3474328"/>
                  <a:gd name="connsiteX1202" fmla="*/ 3447225 w 3482881"/>
                  <a:gd name="connsiteY1202" fmla="*/ 883680 h 3474328"/>
                  <a:gd name="connsiteX1203" fmla="*/ 3447225 w 3482881"/>
                  <a:gd name="connsiteY1203" fmla="*/ 868914 h 3474328"/>
                  <a:gd name="connsiteX1204" fmla="*/ 3445424 w 3482881"/>
                  <a:gd name="connsiteY1204" fmla="*/ 854147 h 3474328"/>
                  <a:gd name="connsiteX1205" fmla="*/ 3443264 w 3482881"/>
                  <a:gd name="connsiteY1205" fmla="*/ 824613 h 3474328"/>
                  <a:gd name="connsiteX1206" fmla="*/ 3446865 w 3482881"/>
                  <a:gd name="connsiteY1206" fmla="*/ 858469 h 3474328"/>
                  <a:gd name="connsiteX1207" fmla="*/ 3447585 w 3482881"/>
                  <a:gd name="connsiteY1207" fmla="*/ 872515 h 3474328"/>
                  <a:gd name="connsiteX1208" fmla="*/ 3447585 w 3482881"/>
                  <a:gd name="connsiteY1208" fmla="*/ 886561 h 3474328"/>
                  <a:gd name="connsiteX1209" fmla="*/ 3447946 w 3482881"/>
                  <a:gd name="connsiteY1209" fmla="*/ 915014 h 3474328"/>
                  <a:gd name="connsiteX1210" fmla="*/ 3446145 w 3482881"/>
                  <a:gd name="connsiteY1210" fmla="*/ 878278 h 3474328"/>
                  <a:gd name="connsiteX1211" fmla="*/ 3445424 w 3482881"/>
                  <a:gd name="connsiteY1211" fmla="*/ 869634 h 3474328"/>
                  <a:gd name="connsiteX1212" fmla="*/ 3444704 w 3482881"/>
                  <a:gd name="connsiteY1212" fmla="*/ 864952 h 3474328"/>
                  <a:gd name="connsiteX1213" fmla="*/ 3441103 w 3482881"/>
                  <a:gd name="connsiteY1213" fmla="*/ 845863 h 3474328"/>
                  <a:gd name="connsiteX1214" fmla="*/ 3439662 w 3482881"/>
                  <a:gd name="connsiteY1214" fmla="*/ 824613 h 3474328"/>
                  <a:gd name="connsiteX1215" fmla="*/ 3437861 w 3482881"/>
                  <a:gd name="connsiteY1215" fmla="*/ 809127 h 3474328"/>
                  <a:gd name="connsiteX1216" fmla="*/ 3435340 w 3482881"/>
                  <a:gd name="connsiteY1216" fmla="*/ 789318 h 3474328"/>
                  <a:gd name="connsiteX1217" fmla="*/ 3428857 w 3482881"/>
                  <a:gd name="connsiteY1217" fmla="*/ 751501 h 3474328"/>
                  <a:gd name="connsiteX1218" fmla="*/ 3426696 w 3482881"/>
                  <a:gd name="connsiteY1218" fmla="*/ 732412 h 3474328"/>
                  <a:gd name="connsiteX1219" fmla="*/ 3422014 w 3482881"/>
                  <a:gd name="connsiteY1219" fmla="*/ 709722 h 3474328"/>
                  <a:gd name="connsiteX1220" fmla="*/ 3415531 w 3482881"/>
                  <a:gd name="connsiteY1220" fmla="*/ 681629 h 3474328"/>
                  <a:gd name="connsiteX1221" fmla="*/ 3374113 w 3482881"/>
                  <a:gd name="connsiteY1221" fmla="*/ 557373 h 3474328"/>
                  <a:gd name="connsiteX1222" fmla="*/ 3387438 w 3482881"/>
                  <a:gd name="connsiteY1222" fmla="*/ 589788 h 3474328"/>
                  <a:gd name="connsiteX1223" fmla="*/ 3389239 w 3482881"/>
                  <a:gd name="connsiteY1223" fmla="*/ 590508 h 3474328"/>
                  <a:gd name="connsiteX1224" fmla="*/ 3379875 w 3482881"/>
                  <a:gd name="connsiteY1224" fmla="*/ 565657 h 3474328"/>
                  <a:gd name="connsiteX1225" fmla="*/ 3374113 w 3482881"/>
                  <a:gd name="connsiteY1225" fmla="*/ 551971 h 3474328"/>
                  <a:gd name="connsiteX1226" fmla="*/ 3356104 w 3482881"/>
                  <a:gd name="connsiteY1226" fmla="*/ 515954 h 3474328"/>
                  <a:gd name="connsiteX1227" fmla="*/ 3357185 w 3482881"/>
                  <a:gd name="connsiteY1227" fmla="*/ 516314 h 3474328"/>
                  <a:gd name="connsiteX1228" fmla="*/ 3342058 w 3482881"/>
                  <a:gd name="connsiteY1228" fmla="*/ 488222 h 3474328"/>
                  <a:gd name="connsiteX1229" fmla="*/ 3330893 w 3482881"/>
                  <a:gd name="connsiteY1229" fmla="*/ 470574 h 3474328"/>
                  <a:gd name="connsiteX1230" fmla="*/ 3319728 w 3482881"/>
                  <a:gd name="connsiteY1230" fmla="*/ 452926 h 3474328"/>
                  <a:gd name="connsiteX1231" fmla="*/ 3302080 w 3482881"/>
                  <a:gd name="connsiteY1231" fmla="*/ 426634 h 3474328"/>
                  <a:gd name="connsiteX1232" fmla="*/ 3309283 w 3482881"/>
                  <a:gd name="connsiteY1232" fmla="*/ 431316 h 3474328"/>
                  <a:gd name="connsiteX1233" fmla="*/ 3289834 w 3482881"/>
                  <a:gd name="connsiteY1233" fmla="*/ 398901 h 3474328"/>
                  <a:gd name="connsiteX1234" fmla="*/ 3239051 w 3482881"/>
                  <a:gd name="connsiteY1234" fmla="*/ 332632 h 3474328"/>
                  <a:gd name="connsiteX1235" fmla="*/ 3227886 w 3482881"/>
                  <a:gd name="connsiteY1235" fmla="*/ 320386 h 3474328"/>
                  <a:gd name="connsiteX1236" fmla="*/ 3218882 w 3482881"/>
                  <a:gd name="connsiteY1236" fmla="*/ 310301 h 3474328"/>
                  <a:gd name="connsiteX1237" fmla="*/ 3208077 w 3482881"/>
                  <a:gd name="connsiteY1237" fmla="*/ 299136 h 3474328"/>
                  <a:gd name="connsiteX1238" fmla="*/ 3213840 w 3482881"/>
                  <a:gd name="connsiteY1238" fmla="*/ 304899 h 3474328"/>
                  <a:gd name="connsiteX1239" fmla="*/ 3197633 w 3482881"/>
                  <a:gd name="connsiteY1239" fmla="*/ 286891 h 3474328"/>
                  <a:gd name="connsiteX1240" fmla="*/ 3189349 w 3482881"/>
                  <a:gd name="connsiteY1240" fmla="*/ 277887 h 3474328"/>
                  <a:gd name="connsiteX1241" fmla="*/ 3180705 w 3482881"/>
                  <a:gd name="connsiteY1241" fmla="*/ 269243 h 3474328"/>
                  <a:gd name="connsiteX1242" fmla="*/ 3192230 w 3482881"/>
                  <a:gd name="connsiteY1242" fmla="*/ 279688 h 3474328"/>
                  <a:gd name="connsiteX1243" fmla="*/ 3203035 w 3482881"/>
                  <a:gd name="connsiteY1243" fmla="*/ 290853 h 3474328"/>
                  <a:gd name="connsiteX1244" fmla="*/ 3213840 w 3482881"/>
                  <a:gd name="connsiteY1244" fmla="*/ 302018 h 3474328"/>
                  <a:gd name="connsiteX1245" fmla="*/ 3224285 w 3482881"/>
                  <a:gd name="connsiteY1245" fmla="*/ 313543 h 3474328"/>
                  <a:gd name="connsiteX1246" fmla="*/ 3244454 w 3482881"/>
                  <a:gd name="connsiteY1246" fmla="*/ 337314 h 3474328"/>
                  <a:gd name="connsiteX1247" fmla="*/ 3249496 w 3482881"/>
                  <a:gd name="connsiteY1247" fmla="*/ 343076 h 3474328"/>
                  <a:gd name="connsiteX1248" fmla="*/ 3254538 w 3482881"/>
                  <a:gd name="connsiteY1248" fmla="*/ 349199 h 3474328"/>
                  <a:gd name="connsiteX1249" fmla="*/ 3264623 w 3482881"/>
                  <a:gd name="connsiteY1249" fmla="*/ 361084 h 3474328"/>
                  <a:gd name="connsiteX1250" fmla="*/ 3268225 w 3482881"/>
                  <a:gd name="connsiteY1250" fmla="*/ 362525 h 3474328"/>
                  <a:gd name="connsiteX1251" fmla="*/ 3299919 w 3482881"/>
                  <a:gd name="connsiteY1251" fmla="*/ 404664 h 3474328"/>
                  <a:gd name="connsiteX1252" fmla="*/ 3303881 w 3482881"/>
                  <a:gd name="connsiteY1252" fmla="*/ 409706 h 3474328"/>
                  <a:gd name="connsiteX1253" fmla="*/ 3307482 w 3482881"/>
                  <a:gd name="connsiteY1253" fmla="*/ 414749 h 3474328"/>
                  <a:gd name="connsiteX1254" fmla="*/ 3313965 w 3482881"/>
                  <a:gd name="connsiteY1254" fmla="*/ 424473 h 3474328"/>
                  <a:gd name="connsiteX1255" fmla="*/ 3324770 w 3482881"/>
                  <a:gd name="connsiteY1255" fmla="*/ 439960 h 3474328"/>
                  <a:gd name="connsiteX1256" fmla="*/ 3308203 w 3482881"/>
                  <a:gd name="connsiteY1256" fmla="*/ 414028 h 3474328"/>
                  <a:gd name="connsiteX1257" fmla="*/ 3304601 w 3482881"/>
                  <a:gd name="connsiteY1257" fmla="*/ 408626 h 3474328"/>
                  <a:gd name="connsiteX1258" fmla="*/ 3300999 w 3482881"/>
                  <a:gd name="connsiteY1258" fmla="*/ 403584 h 3474328"/>
                  <a:gd name="connsiteX1259" fmla="*/ 3294156 w 3482881"/>
                  <a:gd name="connsiteY1259" fmla="*/ 394219 h 3474328"/>
                  <a:gd name="connsiteX1260" fmla="*/ 3279390 w 3482881"/>
                  <a:gd name="connsiteY1260" fmla="*/ 373690 h 3474328"/>
                  <a:gd name="connsiteX1261" fmla="*/ 3258140 w 3482881"/>
                  <a:gd name="connsiteY1261" fmla="*/ 347038 h 3474328"/>
                  <a:gd name="connsiteX1262" fmla="*/ 3282631 w 3482881"/>
                  <a:gd name="connsiteY1262" fmla="*/ 374410 h 3474328"/>
                  <a:gd name="connsiteX1263" fmla="*/ 3276869 w 3482881"/>
                  <a:gd name="connsiteY1263" fmla="*/ 368648 h 3474328"/>
                  <a:gd name="connsiteX1264" fmla="*/ 3283711 w 3482881"/>
                  <a:gd name="connsiteY1264" fmla="*/ 378372 h 3474328"/>
                  <a:gd name="connsiteX1265" fmla="*/ 3290194 w 3482881"/>
                  <a:gd name="connsiteY1265" fmla="*/ 387736 h 3474328"/>
                  <a:gd name="connsiteX1266" fmla="*/ 3302440 w 3482881"/>
                  <a:gd name="connsiteY1266" fmla="*/ 405024 h 3474328"/>
                  <a:gd name="connsiteX1267" fmla="*/ 3308203 w 3482881"/>
                  <a:gd name="connsiteY1267" fmla="*/ 413308 h 3474328"/>
                  <a:gd name="connsiteX1268" fmla="*/ 3313605 w 3482881"/>
                  <a:gd name="connsiteY1268" fmla="*/ 421592 h 3474328"/>
                  <a:gd name="connsiteX1269" fmla="*/ 3324770 w 3482881"/>
                  <a:gd name="connsiteY1269" fmla="*/ 437799 h 3474328"/>
                  <a:gd name="connsiteX1270" fmla="*/ 3330533 w 3482881"/>
                  <a:gd name="connsiteY1270" fmla="*/ 446083 h 3474328"/>
                  <a:gd name="connsiteX1271" fmla="*/ 3335935 w 3482881"/>
                  <a:gd name="connsiteY1271" fmla="*/ 455087 h 3474328"/>
                  <a:gd name="connsiteX1272" fmla="*/ 3347460 w 3482881"/>
                  <a:gd name="connsiteY1272" fmla="*/ 474175 h 3474328"/>
                  <a:gd name="connsiteX1273" fmla="*/ 3353583 w 3482881"/>
                  <a:gd name="connsiteY1273" fmla="*/ 484620 h 3474328"/>
                  <a:gd name="connsiteX1274" fmla="*/ 3359706 w 3482881"/>
                  <a:gd name="connsiteY1274" fmla="*/ 496145 h 3474328"/>
                  <a:gd name="connsiteX1275" fmla="*/ 3372672 w 3482881"/>
                  <a:gd name="connsiteY1275" fmla="*/ 521717 h 3474328"/>
                  <a:gd name="connsiteX1276" fmla="*/ 3372672 w 3482881"/>
                  <a:gd name="connsiteY1276" fmla="*/ 523878 h 3474328"/>
                  <a:gd name="connsiteX1277" fmla="*/ 3438942 w 3482881"/>
                  <a:gd name="connsiteY1277" fmla="*/ 707561 h 3474328"/>
                  <a:gd name="connsiteX1278" fmla="*/ 3433179 w 3482881"/>
                  <a:gd name="connsiteY1278" fmla="*/ 687392 h 3474328"/>
                  <a:gd name="connsiteX1279" fmla="*/ 3442903 w 3482881"/>
                  <a:gd name="connsiteY1279" fmla="*/ 726289 h 3474328"/>
                  <a:gd name="connsiteX1280" fmla="*/ 3444344 w 3482881"/>
                  <a:gd name="connsiteY1280" fmla="*/ 732052 h 3474328"/>
                  <a:gd name="connsiteX1281" fmla="*/ 3445424 w 3482881"/>
                  <a:gd name="connsiteY1281" fmla="*/ 738174 h 3474328"/>
                  <a:gd name="connsiteX1282" fmla="*/ 3447946 w 3482881"/>
                  <a:gd name="connsiteY1282" fmla="*/ 750780 h 3474328"/>
                  <a:gd name="connsiteX1283" fmla="*/ 3453348 w 3482881"/>
                  <a:gd name="connsiteY1283" fmla="*/ 777432 h 3474328"/>
                  <a:gd name="connsiteX1284" fmla="*/ 3457670 w 3482881"/>
                  <a:gd name="connsiteY1284" fmla="*/ 806245 h 3474328"/>
                  <a:gd name="connsiteX1285" fmla="*/ 3459831 w 3482881"/>
                  <a:gd name="connsiteY1285" fmla="*/ 821372 h 3474328"/>
                  <a:gd name="connsiteX1286" fmla="*/ 3461272 w 3482881"/>
                  <a:gd name="connsiteY1286" fmla="*/ 836859 h 3474328"/>
                  <a:gd name="connsiteX1287" fmla="*/ 3464513 w 3482881"/>
                  <a:gd name="connsiteY1287" fmla="*/ 868553 h 3474328"/>
                  <a:gd name="connsiteX1288" fmla="*/ 3465954 w 3482881"/>
                  <a:gd name="connsiteY1288" fmla="*/ 900608 h 3474328"/>
                  <a:gd name="connsiteX1289" fmla="*/ 3466674 w 3482881"/>
                  <a:gd name="connsiteY1289" fmla="*/ 901328 h 3474328"/>
                  <a:gd name="connsiteX1290" fmla="*/ 3467394 w 3482881"/>
                  <a:gd name="connsiteY1290" fmla="*/ 911413 h 3474328"/>
                  <a:gd name="connsiteX1291" fmla="*/ 3467394 w 3482881"/>
                  <a:gd name="connsiteY1291" fmla="*/ 941306 h 3474328"/>
                  <a:gd name="connsiteX1292" fmla="*/ 3467394 w 3482881"/>
                  <a:gd name="connsiteY1292" fmla="*/ 941306 h 3474328"/>
                  <a:gd name="connsiteX1293" fmla="*/ 3469916 w 3482881"/>
                  <a:gd name="connsiteY1293" fmla="*/ 1059440 h 3474328"/>
                  <a:gd name="connsiteX1294" fmla="*/ 3470996 w 3482881"/>
                  <a:gd name="connsiteY1294" fmla="*/ 1018741 h 3474328"/>
                  <a:gd name="connsiteX1295" fmla="*/ 3468835 w 3482881"/>
                  <a:gd name="connsiteY1295" fmla="*/ 937344 h 3474328"/>
                  <a:gd name="connsiteX1296" fmla="*/ 3468835 w 3482881"/>
                  <a:gd name="connsiteY1296" fmla="*/ 906731 h 3474328"/>
                  <a:gd name="connsiteX1297" fmla="*/ 3467755 w 3482881"/>
                  <a:gd name="connsiteY1297" fmla="*/ 872515 h 3474328"/>
                  <a:gd name="connsiteX1298" fmla="*/ 3466674 w 3482881"/>
                  <a:gd name="connsiteY1298" fmla="*/ 855948 h 3474328"/>
                  <a:gd name="connsiteX1299" fmla="*/ 3465233 w 3482881"/>
                  <a:gd name="connsiteY1299" fmla="*/ 840461 h 3474328"/>
                  <a:gd name="connsiteX1300" fmla="*/ 3463072 w 3482881"/>
                  <a:gd name="connsiteY1300" fmla="*/ 815249 h 3474328"/>
                  <a:gd name="connsiteX1301" fmla="*/ 3463793 w 3482881"/>
                  <a:gd name="connsiteY1301" fmla="*/ 827855 h 3474328"/>
                  <a:gd name="connsiteX1302" fmla="*/ 3463793 w 3482881"/>
                  <a:gd name="connsiteY1302" fmla="*/ 830376 h 3474328"/>
                  <a:gd name="connsiteX1303" fmla="*/ 3461632 w 3482881"/>
                  <a:gd name="connsiteY1303" fmla="*/ 815609 h 3474328"/>
                  <a:gd name="connsiteX1304" fmla="*/ 3454789 w 3482881"/>
                  <a:gd name="connsiteY1304" fmla="*/ 773110 h 3474328"/>
                  <a:gd name="connsiteX1305" fmla="*/ 3447946 w 3482881"/>
                  <a:gd name="connsiteY1305" fmla="*/ 732052 h 3474328"/>
                  <a:gd name="connsiteX1306" fmla="*/ 3443264 w 3482881"/>
                  <a:gd name="connsiteY1306" fmla="*/ 707921 h 3474328"/>
                  <a:gd name="connsiteX1307" fmla="*/ 3445424 w 3482881"/>
                  <a:gd name="connsiteY1307" fmla="*/ 718726 h 3474328"/>
                  <a:gd name="connsiteX1308" fmla="*/ 3448666 w 3482881"/>
                  <a:gd name="connsiteY1308" fmla="*/ 734933 h 3474328"/>
                  <a:gd name="connsiteX1309" fmla="*/ 3451908 w 3482881"/>
                  <a:gd name="connsiteY1309" fmla="*/ 751861 h 3474328"/>
                  <a:gd name="connsiteX1310" fmla="*/ 3449747 w 3482881"/>
                  <a:gd name="connsiteY1310" fmla="*/ 732052 h 3474328"/>
                  <a:gd name="connsiteX1311" fmla="*/ 3449026 w 3482881"/>
                  <a:gd name="connsiteY1311" fmla="*/ 721607 h 3474328"/>
                  <a:gd name="connsiteX1312" fmla="*/ 3441463 w 3482881"/>
                  <a:gd name="connsiteY1312" fmla="*/ 690633 h 3474328"/>
                  <a:gd name="connsiteX1313" fmla="*/ 3437141 w 3482881"/>
                  <a:gd name="connsiteY1313" fmla="*/ 674786 h 3474328"/>
                  <a:gd name="connsiteX1314" fmla="*/ 3432459 w 3482881"/>
                  <a:gd name="connsiteY1314" fmla="*/ 658579 h 3474328"/>
                  <a:gd name="connsiteX1315" fmla="*/ 3427416 w 3482881"/>
                  <a:gd name="connsiteY1315" fmla="*/ 642011 h 3474328"/>
                  <a:gd name="connsiteX1316" fmla="*/ 3421654 w 3482881"/>
                  <a:gd name="connsiteY1316" fmla="*/ 625444 h 3474328"/>
                  <a:gd name="connsiteX1317" fmla="*/ 3415891 w 3482881"/>
                  <a:gd name="connsiteY1317" fmla="*/ 608876 h 3474328"/>
                  <a:gd name="connsiteX1318" fmla="*/ 3413010 w 3482881"/>
                  <a:gd name="connsiteY1318" fmla="*/ 600592 h 3474328"/>
                  <a:gd name="connsiteX1319" fmla="*/ 3409768 w 3482881"/>
                  <a:gd name="connsiteY1319" fmla="*/ 592309 h 3474328"/>
                  <a:gd name="connsiteX1320" fmla="*/ 3396442 w 3482881"/>
                  <a:gd name="connsiteY1320" fmla="*/ 559174 h 3474328"/>
                  <a:gd name="connsiteX1321" fmla="*/ 3381676 w 3482881"/>
                  <a:gd name="connsiteY1321" fmla="*/ 527119 h 3474328"/>
                  <a:gd name="connsiteX1322" fmla="*/ 3378074 w 3482881"/>
                  <a:gd name="connsiteY1322" fmla="*/ 519196 h 3474328"/>
                  <a:gd name="connsiteX1323" fmla="*/ 3374113 w 3482881"/>
                  <a:gd name="connsiteY1323" fmla="*/ 511632 h 3474328"/>
                  <a:gd name="connsiteX1324" fmla="*/ 3366189 w 3482881"/>
                  <a:gd name="connsiteY1324" fmla="*/ 496866 h 3474328"/>
                  <a:gd name="connsiteX1325" fmla="*/ 3358625 w 3482881"/>
                  <a:gd name="connsiteY1325" fmla="*/ 482459 h 3474328"/>
                  <a:gd name="connsiteX1326" fmla="*/ 3350341 w 3482881"/>
                  <a:gd name="connsiteY1326" fmla="*/ 468773 h 3474328"/>
                  <a:gd name="connsiteX1327" fmla="*/ 3356104 w 3482881"/>
                  <a:gd name="connsiteY1327" fmla="*/ 478857 h 3474328"/>
                  <a:gd name="connsiteX1328" fmla="*/ 3361507 w 3482881"/>
                  <a:gd name="connsiteY1328" fmla="*/ 489302 h 3474328"/>
                  <a:gd name="connsiteX1329" fmla="*/ 3371951 w 3482881"/>
                  <a:gd name="connsiteY1329" fmla="*/ 510192 h 3474328"/>
                  <a:gd name="connsiteX1330" fmla="*/ 3355744 w 3482881"/>
                  <a:gd name="connsiteY1330" fmla="*/ 478497 h 3474328"/>
                  <a:gd name="connsiteX1331" fmla="*/ 3334855 w 3482881"/>
                  <a:gd name="connsiteY1331" fmla="*/ 442121 h 3474328"/>
                  <a:gd name="connsiteX1332" fmla="*/ 3315406 w 3482881"/>
                  <a:gd name="connsiteY1332" fmla="*/ 411507 h 3474328"/>
                  <a:gd name="connsiteX1333" fmla="*/ 3305682 w 3482881"/>
                  <a:gd name="connsiteY1333" fmla="*/ 396380 h 3474328"/>
                  <a:gd name="connsiteX1334" fmla="*/ 3311804 w 3482881"/>
                  <a:gd name="connsiteY1334" fmla="*/ 405024 h 3474328"/>
                  <a:gd name="connsiteX1335" fmla="*/ 3317927 w 3482881"/>
                  <a:gd name="connsiteY1335" fmla="*/ 414388 h 3474328"/>
                  <a:gd name="connsiteX1336" fmla="*/ 3330533 w 3482881"/>
                  <a:gd name="connsiteY1336" fmla="*/ 433837 h 3474328"/>
                  <a:gd name="connsiteX1337" fmla="*/ 3337016 w 3482881"/>
                  <a:gd name="connsiteY1337" fmla="*/ 444282 h 3474328"/>
                  <a:gd name="connsiteX1338" fmla="*/ 3343499 w 3482881"/>
                  <a:gd name="connsiteY1338" fmla="*/ 455087 h 3474328"/>
                  <a:gd name="connsiteX1339" fmla="*/ 3356464 w 3482881"/>
                  <a:gd name="connsiteY1339" fmla="*/ 477417 h 3474328"/>
                  <a:gd name="connsiteX1340" fmla="*/ 3335935 w 3482881"/>
                  <a:gd name="connsiteY1340" fmla="*/ 440320 h 3474328"/>
                  <a:gd name="connsiteX1341" fmla="*/ 3310724 w 3482881"/>
                  <a:gd name="connsiteY1341" fmla="*/ 401062 h 3474328"/>
                  <a:gd name="connsiteX1342" fmla="*/ 3245534 w 3482881"/>
                  <a:gd name="connsiteY1342" fmla="*/ 321466 h 3474328"/>
                  <a:gd name="connsiteX1343" fmla="*/ 3259941 w 3482881"/>
                  <a:gd name="connsiteY1343" fmla="*/ 338754 h 3474328"/>
                  <a:gd name="connsiteX1344" fmla="*/ 3273987 w 3482881"/>
                  <a:gd name="connsiteY1344" fmla="*/ 356402 h 3474328"/>
                  <a:gd name="connsiteX1345" fmla="*/ 3265343 w 3482881"/>
                  <a:gd name="connsiteY1345" fmla="*/ 345958 h 3474328"/>
                  <a:gd name="connsiteX1346" fmla="*/ 3253458 w 3482881"/>
                  <a:gd name="connsiteY1346" fmla="*/ 331551 h 3474328"/>
                  <a:gd name="connsiteX1347" fmla="*/ 3238691 w 3482881"/>
                  <a:gd name="connsiteY1347" fmla="*/ 314263 h 3474328"/>
                  <a:gd name="connsiteX1348" fmla="*/ 3230408 w 3482881"/>
                  <a:gd name="connsiteY1348" fmla="*/ 304899 h 3474328"/>
                  <a:gd name="connsiteX1349" fmla="*/ 3221404 w 3482881"/>
                  <a:gd name="connsiteY1349" fmla="*/ 295175 h 3474328"/>
                  <a:gd name="connsiteX1350" fmla="*/ 3202315 w 3482881"/>
                  <a:gd name="connsiteY1350" fmla="*/ 275006 h 3474328"/>
                  <a:gd name="connsiteX1351" fmla="*/ 3192230 w 3482881"/>
                  <a:gd name="connsiteY1351" fmla="*/ 264921 h 3474328"/>
                  <a:gd name="connsiteX1352" fmla="*/ 3181786 w 3482881"/>
                  <a:gd name="connsiteY1352" fmla="*/ 254836 h 3474328"/>
                  <a:gd name="connsiteX1353" fmla="*/ 3140727 w 3482881"/>
                  <a:gd name="connsiteY1353" fmla="*/ 217380 h 3474328"/>
                  <a:gd name="connsiteX1354" fmla="*/ 3266424 w 3482881"/>
                  <a:gd name="connsiteY1354" fmla="*/ 344517 h 3474328"/>
                  <a:gd name="connsiteX1355" fmla="*/ 3279750 w 3482881"/>
                  <a:gd name="connsiteY1355" fmla="*/ 356402 h 3474328"/>
                  <a:gd name="connsiteX1356" fmla="*/ 3261381 w 3482881"/>
                  <a:gd name="connsiteY1356" fmla="*/ 332632 h 3474328"/>
                  <a:gd name="connsiteX1357" fmla="*/ 3239772 w 3482881"/>
                  <a:gd name="connsiteY1357" fmla="*/ 308501 h 3474328"/>
                  <a:gd name="connsiteX1358" fmla="*/ 3233289 w 3482881"/>
                  <a:gd name="connsiteY1358" fmla="*/ 300937 h 3474328"/>
                  <a:gd name="connsiteX1359" fmla="*/ 3226446 w 3482881"/>
                  <a:gd name="connsiteY1359" fmla="*/ 293374 h 3474328"/>
                  <a:gd name="connsiteX1360" fmla="*/ 3232929 w 3482881"/>
                  <a:gd name="connsiteY1360" fmla="*/ 299857 h 3474328"/>
                  <a:gd name="connsiteX1361" fmla="*/ 3239772 w 3482881"/>
                  <a:gd name="connsiteY1361" fmla="*/ 307420 h 3474328"/>
                  <a:gd name="connsiteX1362" fmla="*/ 3255619 w 3482881"/>
                  <a:gd name="connsiteY1362" fmla="*/ 325068 h 3474328"/>
                  <a:gd name="connsiteX1363" fmla="*/ 3272907 w 3482881"/>
                  <a:gd name="connsiteY1363" fmla="*/ 345597 h 3474328"/>
                  <a:gd name="connsiteX1364" fmla="*/ 3290915 w 3482881"/>
                  <a:gd name="connsiteY1364" fmla="*/ 368288 h 3474328"/>
                  <a:gd name="connsiteX1365" fmla="*/ 3308563 w 3482881"/>
                  <a:gd name="connsiteY1365" fmla="*/ 392418 h 3474328"/>
                  <a:gd name="connsiteX1366" fmla="*/ 3317207 w 3482881"/>
                  <a:gd name="connsiteY1366" fmla="*/ 404664 h 3474328"/>
                  <a:gd name="connsiteX1367" fmla="*/ 3325491 w 3482881"/>
                  <a:gd name="connsiteY1367" fmla="*/ 417270 h 3474328"/>
                  <a:gd name="connsiteX1368" fmla="*/ 3341337 w 3482881"/>
                  <a:gd name="connsiteY1368" fmla="*/ 441401 h 3474328"/>
                  <a:gd name="connsiteX1369" fmla="*/ 3355384 w 3482881"/>
                  <a:gd name="connsiteY1369" fmla="*/ 464451 h 3474328"/>
                  <a:gd name="connsiteX1370" fmla="*/ 3348181 w 3482881"/>
                  <a:gd name="connsiteY1370" fmla="*/ 453646 h 3474328"/>
                  <a:gd name="connsiteX1371" fmla="*/ 3384197 w 3482881"/>
                  <a:gd name="connsiteY1371" fmla="*/ 523158 h 3474328"/>
                  <a:gd name="connsiteX1372" fmla="*/ 3400404 w 3482881"/>
                  <a:gd name="connsiteY1372" fmla="*/ 558814 h 3474328"/>
                  <a:gd name="connsiteX1373" fmla="*/ 3414811 w 3482881"/>
                  <a:gd name="connsiteY1373" fmla="*/ 594470 h 3474328"/>
                  <a:gd name="connsiteX1374" fmla="*/ 3394642 w 3482881"/>
                  <a:gd name="connsiteY1374" fmla="*/ 545488 h 3474328"/>
                  <a:gd name="connsiteX1375" fmla="*/ 3397883 w 3482881"/>
                  <a:gd name="connsiteY1375" fmla="*/ 551250 h 3474328"/>
                  <a:gd name="connsiteX1376" fmla="*/ 3401485 w 3482881"/>
                  <a:gd name="connsiteY1376" fmla="*/ 558453 h 3474328"/>
                  <a:gd name="connsiteX1377" fmla="*/ 3405446 w 3482881"/>
                  <a:gd name="connsiteY1377" fmla="*/ 567457 h 3474328"/>
                  <a:gd name="connsiteX1378" fmla="*/ 3413730 w 3482881"/>
                  <a:gd name="connsiteY1378" fmla="*/ 587627 h 3474328"/>
                  <a:gd name="connsiteX1379" fmla="*/ 3420573 w 3482881"/>
                  <a:gd name="connsiteY1379" fmla="*/ 604194 h 3474328"/>
                  <a:gd name="connsiteX1380" fmla="*/ 3415891 w 3482881"/>
                  <a:gd name="connsiteY1380" fmla="*/ 590868 h 3474328"/>
                  <a:gd name="connsiteX1381" fmla="*/ 3413370 w 3482881"/>
                  <a:gd name="connsiteY1381" fmla="*/ 583665 h 3474328"/>
                  <a:gd name="connsiteX1382" fmla="*/ 3412290 w 3482881"/>
                  <a:gd name="connsiteY1382" fmla="*/ 579703 h 3474328"/>
                  <a:gd name="connsiteX1383" fmla="*/ 3408328 w 3482881"/>
                  <a:gd name="connsiteY1383" fmla="*/ 567457 h 3474328"/>
                  <a:gd name="connsiteX1384" fmla="*/ 3439302 w 3482881"/>
                  <a:gd name="connsiteY1384" fmla="*/ 655697 h 3474328"/>
                  <a:gd name="connsiteX1385" fmla="*/ 3433539 w 3482881"/>
                  <a:gd name="connsiteY1385" fmla="*/ 644532 h 3474328"/>
                  <a:gd name="connsiteX1386" fmla="*/ 3459111 w 3482881"/>
                  <a:gd name="connsiteY1386" fmla="*/ 754742 h 3474328"/>
                  <a:gd name="connsiteX1387" fmla="*/ 3454428 w 3482881"/>
                  <a:gd name="connsiteY1387" fmla="*/ 726649 h 3474328"/>
                  <a:gd name="connsiteX1388" fmla="*/ 3455509 w 3482881"/>
                  <a:gd name="connsiteY1388" fmla="*/ 729170 h 3474328"/>
                  <a:gd name="connsiteX1389" fmla="*/ 3458030 w 3482881"/>
                  <a:gd name="connsiteY1389" fmla="*/ 739255 h 3474328"/>
                  <a:gd name="connsiteX1390" fmla="*/ 3464873 w 3482881"/>
                  <a:gd name="connsiteY1390" fmla="*/ 770949 h 3474328"/>
                  <a:gd name="connsiteX1391" fmla="*/ 3469556 w 3482881"/>
                  <a:gd name="connsiteY1391" fmla="*/ 799402 h 3474328"/>
                  <a:gd name="connsiteX1392" fmla="*/ 3468115 w 3482881"/>
                  <a:gd name="connsiteY1392" fmla="*/ 786796 h 3474328"/>
                  <a:gd name="connsiteX1393" fmla="*/ 3473517 w 3482881"/>
                  <a:gd name="connsiteY1393" fmla="*/ 819571 h 3474328"/>
                  <a:gd name="connsiteX1394" fmla="*/ 3474958 w 3482881"/>
                  <a:gd name="connsiteY1394" fmla="*/ 847304 h 3474328"/>
                  <a:gd name="connsiteX1395" fmla="*/ 3472797 w 3482881"/>
                  <a:gd name="connsiteY1395" fmla="*/ 824974 h 3474328"/>
                  <a:gd name="connsiteX1396" fmla="*/ 3470636 w 3482881"/>
                  <a:gd name="connsiteY1396" fmla="*/ 806605 h 3474328"/>
                  <a:gd name="connsiteX1397" fmla="*/ 3468115 w 3482881"/>
                  <a:gd name="connsiteY1397" fmla="*/ 795800 h 3474328"/>
                  <a:gd name="connsiteX1398" fmla="*/ 3470276 w 3482881"/>
                  <a:gd name="connsiteY1398" fmla="*/ 810927 h 3474328"/>
                  <a:gd name="connsiteX1399" fmla="*/ 3472077 w 3482881"/>
                  <a:gd name="connsiteY1399" fmla="*/ 826414 h 3474328"/>
                  <a:gd name="connsiteX1400" fmla="*/ 3474958 w 3482881"/>
                  <a:gd name="connsiteY1400" fmla="*/ 859189 h 3474328"/>
                  <a:gd name="connsiteX1401" fmla="*/ 3472437 w 3482881"/>
                  <a:gd name="connsiteY1401" fmla="*/ 838300 h 3474328"/>
                  <a:gd name="connsiteX1402" fmla="*/ 3474598 w 3482881"/>
                  <a:gd name="connsiteY1402" fmla="*/ 863511 h 3474328"/>
                  <a:gd name="connsiteX1403" fmla="*/ 3475678 w 3482881"/>
                  <a:gd name="connsiteY1403" fmla="*/ 888722 h 3474328"/>
                  <a:gd name="connsiteX1404" fmla="*/ 3476398 w 3482881"/>
                  <a:gd name="connsiteY1404" fmla="*/ 913934 h 3474328"/>
                  <a:gd name="connsiteX1405" fmla="*/ 3476398 w 3482881"/>
                  <a:gd name="connsiteY1405" fmla="*/ 938785 h 3474328"/>
                  <a:gd name="connsiteX1406" fmla="*/ 3481441 w 3482881"/>
                  <a:gd name="connsiteY1406" fmla="*/ 994970 h 3474328"/>
                  <a:gd name="connsiteX1407" fmla="*/ 3481441 w 3482881"/>
                  <a:gd name="connsiteY1407" fmla="*/ 1074926 h 3474328"/>
                  <a:gd name="connsiteX1408" fmla="*/ 3481441 w 3482881"/>
                  <a:gd name="connsiteY1408" fmla="*/ 1064482 h 3474328"/>
                  <a:gd name="connsiteX1409" fmla="*/ 3481801 w 3482881"/>
                  <a:gd name="connsiteY1409" fmla="*/ 1215030 h 3474328"/>
                  <a:gd name="connsiteX1410" fmla="*/ 3476038 w 3482881"/>
                  <a:gd name="connsiteY1410" fmla="*/ 1215030 h 3474328"/>
                  <a:gd name="connsiteX1411" fmla="*/ 3480721 w 3482881"/>
                  <a:gd name="connsiteY1411" fmla="*/ 1315875 h 3474328"/>
                  <a:gd name="connsiteX1412" fmla="*/ 3480000 w 3482881"/>
                  <a:gd name="connsiteY1412" fmla="*/ 1318036 h 3474328"/>
                  <a:gd name="connsiteX1413" fmla="*/ 3481801 w 3482881"/>
                  <a:gd name="connsiteY1413" fmla="*/ 1389348 h 3474328"/>
                  <a:gd name="connsiteX1414" fmla="*/ 3481801 w 3482881"/>
                  <a:gd name="connsiteY1414" fmla="*/ 1324519 h 3474328"/>
                  <a:gd name="connsiteX1415" fmla="*/ 3482881 w 3482881"/>
                  <a:gd name="connsiteY1415" fmla="*/ 1430047 h 3474328"/>
                  <a:gd name="connsiteX1416" fmla="*/ 3480721 w 3482881"/>
                  <a:gd name="connsiteY1416" fmla="*/ 1472906 h 3474328"/>
                  <a:gd name="connsiteX1417" fmla="*/ 3482881 w 3482881"/>
                  <a:gd name="connsiteY1417" fmla="*/ 1664152 h 3474328"/>
                  <a:gd name="connsiteX1418" fmla="*/ 3481801 w 3482881"/>
                  <a:gd name="connsiteY1418" fmla="*/ 1833069 h 3474328"/>
                  <a:gd name="connsiteX1419" fmla="*/ 3481801 w 3482881"/>
                  <a:gd name="connsiteY1419" fmla="*/ 1780485 h 3474328"/>
                  <a:gd name="connsiteX1420" fmla="*/ 3479280 w 3482881"/>
                  <a:gd name="connsiteY1420" fmla="*/ 1793451 h 3474328"/>
                  <a:gd name="connsiteX1421" fmla="*/ 3480000 w 3482881"/>
                  <a:gd name="connsiteY1421" fmla="*/ 1779044 h 3474328"/>
                  <a:gd name="connsiteX1422" fmla="*/ 3478199 w 3482881"/>
                  <a:gd name="connsiteY1422" fmla="*/ 1732943 h 3474328"/>
                  <a:gd name="connsiteX1423" fmla="*/ 3476759 w 3482881"/>
                  <a:gd name="connsiteY1423" fmla="*/ 1799213 h 3474328"/>
                  <a:gd name="connsiteX1424" fmla="*/ 3476759 w 3482881"/>
                  <a:gd name="connsiteY1424" fmla="*/ 1776163 h 3474328"/>
                  <a:gd name="connsiteX1425" fmla="*/ 3474237 w 3482881"/>
                  <a:gd name="connsiteY1425" fmla="*/ 1876648 h 3474328"/>
                  <a:gd name="connsiteX1426" fmla="*/ 3475318 w 3482881"/>
                  <a:gd name="connsiteY1426" fmla="*/ 1865123 h 3474328"/>
                  <a:gd name="connsiteX1427" fmla="*/ 3475318 w 3482881"/>
                  <a:gd name="connsiteY1427" fmla="*/ 2046285 h 3474328"/>
                  <a:gd name="connsiteX1428" fmla="*/ 3475318 w 3482881"/>
                  <a:gd name="connsiteY1428" fmla="*/ 2091305 h 3474328"/>
                  <a:gd name="connsiteX1429" fmla="*/ 3475318 w 3482881"/>
                  <a:gd name="connsiteY1429" fmla="*/ 2113275 h 3474328"/>
                  <a:gd name="connsiteX1430" fmla="*/ 3474958 w 3482881"/>
                  <a:gd name="connsiteY1430" fmla="*/ 2135245 h 3474328"/>
                  <a:gd name="connsiteX1431" fmla="*/ 3474598 w 3482881"/>
                  <a:gd name="connsiteY1431" fmla="*/ 2156855 h 3474328"/>
                  <a:gd name="connsiteX1432" fmla="*/ 3473157 w 3482881"/>
                  <a:gd name="connsiteY1432" fmla="*/ 2177744 h 3474328"/>
                  <a:gd name="connsiteX1433" fmla="*/ 3469556 w 3482881"/>
                  <a:gd name="connsiteY1433" fmla="*/ 2217722 h 3474328"/>
                  <a:gd name="connsiteX1434" fmla="*/ 3468835 w 3482881"/>
                  <a:gd name="connsiteY1434" fmla="*/ 2234290 h 3474328"/>
                  <a:gd name="connsiteX1435" fmla="*/ 3467394 w 3482881"/>
                  <a:gd name="connsiteY1435" fmla="*/ 2248696 h 3474328"/>
                  <a:gd name="connsiteX1436" fmla="*/ 3464873 w 3482881"/>
                  <a:gd name="connsiteY1436" fmla="*/ 2266704 h 3474328"/>
                  <a:gd name="connsiteX1437" fmla="*/ 3461632 w 3482881"/>
                  <a:gd name="connsiteY1437" fmla="*/ 2287234 h 3474328"/>
                  <a:gd name="connsiteX1438" fmla="*/ 3459831 w 3482881"/>
                  <a:gd name="connsiteY1438" fmla="*/ 2298398 h 3474328"/>
                  <a:gd name="connsiteX1439" fmla="*/ 3457310 w 3482881"/>
                  <a:gd name="connsiteY1439" fmla="*/ 2309924 h 3474328"/>
                  <a:gd name="connsiteX1440" fmla="*/ 3445064 w 3482881"/>
                  <a:gd name="connsiteY1440" fmla="*/ 2359986 h 3474328"/>
                  <a:gd name="connsiteX1441" fmla="*/ 3437861 w 3482881"/>
                  <a:gd name="connsiteY1441" fmla="*/ 2386278 h 3474328"/>
                  <a:gd name="connsiteX1442" fmla="*/ 3429217 w 3482881"/>
                  <a:gd name="connsiteY1442" fmla="*/ 2412210 h 3474328"/>
                  <a:gd name="connsiteX1443" fmla="*/ 3410489 w 3482881"/>
                  <a:gd name="connsiteY1443" fmla="*/ 2462272 h 3474328"/>
                  <a:gd name="connsiteX1444" fmla="*/ 3400764 w 3482881"/>
                  <a:gd name="connsiteY1444" fmla="*/ 2485323 h 3474328"/>
                  <a:gd name="connsiteX1445" fmla="*/ 3391400 w 3482881"/>
                  <a:gd name="connsiteY1445" fmla="*/ 2506212 h 3474328"/>
                  <a:gd name="connsiteX1446" fmla="*/ 3382756 w 3482881"/>
                  <a:gd name="connsiteY1446" fmla="*/ 2524581 h 3474328"/>
                  <a:gd name="connsiteX1447" fmla="*/ 3375193 w 3482881"/>
                  <a:gd name="connsiteY1447" fmla="*/ 2540428 h 3474328"/>
                  <a:gd name="connsiteX1448" fmla="*/ 3380235 w 3482881"/>
                  <a:gd name="connsiteY1448" fmla="*/ 2519538 h 3474328"/>
                  <a:gd name="connsiteX1449" fmla="*/ 3417692 w 3482881"/>
                  <a:gd name="connsiteY1449" fmla="*/ 2428057 h 3474328"/>
                  <a:gd name="connsiteX1450" fmla="*/ 3428497 w 3482881"/>
                  <a:gd name="connsiteY1450" fmla="*/ 2405007 h 3474328"/>
                  <a:gd name="connsiteX1451" fmla="*/ 3434620 w 3482881"/>
                  <a:gd name="connsiteY1451" fmla="*/ 2386999 h 3474328"/>
                  <a:gd name="connsiteX1452" fmla="*/ 3438221 w 3482881"/>
                  <a:gd name="connsiteY1452" fmla="*/ 2373673 h 3474328"/>
                  <a:gd name="connsiteX1453" fmla="*/ 3441823 w 3482881"/>
                  <a:gd name="connsiteY1453" fmla="*/ 2359626 h 3474328"/>
                  <a:gd name="connsiteX1454" fmla="*/ 3438942 w 3482881"/>
                  <a:gd name="connsiteY1454" fmla="*/ 2366109 h 3474328"/>
                  <a:gd name="connsiteX1455" fmla="*/ 3431378 w 3482881"/>
                  <a:gd name="connsiteY1455" fmla="*/ 2387359 h 3474328"/>
                  <a:gd name="connsiteX1456" fmla="*/ 3430298 w 3482881"/>
                  <a:gd name="connsiteY1456" fmla="*/ 2385918 h 3474328"/>
                  <a:gd name="connsiteX1457" fmla="*/ 3415531 w 3482881"/>
                  <a:gd name="connsiteY1457" fmla="*/ 2429498 h 3474328"/>
                  <a:gd name="connsiteX1458" fmla="*/ 3400764 w 3482881"/>
                  <a:gd name="connsiteY1458" fmla="*/ 2468395 h 3474328"/>
                  <a:gd name="connsiteX1459" fmla="*/ 3385638 w 3482881"/>
                  <a:gd name="connsiteY1459" fmla="*/ 2503331 h 3474328"/>
                  <a:gd name="connsiteX1460" fmla="*/ 3378074 w 3482881"/>
                  <a:gd name="connsiteY1460" fmla="*/ 2519538 h 3474328"/>
                  <a:gd name="connsiteX1461" fmla="*/ 3370511 w 3482881"/>
                  <a:gd name="connsiteY1461" fmla="*/ 2535025 h 3474328"/>
                  <a:gd name="connsiteX1462" fmla="*/ 3363308 w 3482881"/>
                  <a:gd name="connsiteY1462" fmla="*/ 2550152 h 3474328"/>
                  <a:gd name="connsiteX1463" fmla="*/ 3355384 w 3482881"/>
                  <a:gd name="connsiteY1463" fmla="*/ 2564559 h 3474328"/>
                  <a:gd name="connsiteX1464" fmla="*/ 3340257 w 3482881"/>
                  <a:gd name="connsiteY1464" fmla="*/ 2591931 h 3474328"/>
                  <a:gd name="connsiteX1465" fmla="*/ 3307482 w 3482881"/>
                  <a:gd name="connsiteY1465" fmla="*/ 2643434 h 3474328"/>
                  <a:gd name="connsiteX1466" fmla="*/ 3305682 w 3482881"/>
                  <a:gd name="connsiteY1466" fmla="*/ 2644875 h 3474328"/>
                  <a:gd name="connsiteX1467" fmla="*/ 3269305 w 3482881"/>
                  <a:gd name="connsiteY1467" fmla="*/ 2694577 h 3474328"/>
                  <a:gd name="connsiteX1468" fmla="*/ 3291995 w 3482881"/>
                  <a:gd name="connsiteY1468" fmla="*/ 2668285 h 3474328"/>
                  <a:gd name="connsiteX1469" fmla="*/ 3283351 w 3482881"/>
                  <a:gd name="connsiteY1469" fmla="*/ 2680171 h 3474328"/>
                  <a:gd name="connsiteX1470" fmla="*/ 3273627 w 3482881"/>
                  <a:gd name="connsiteY1470" fmla="*/ 2692776 h 3474328"/>
                  <a:gd name="connsiteX1471" fmla="*/ 3267144 w 3482881"/>
                  <a:gd name="connsiteY1471" fmla="*/ 2700700 h 3474328"/>
                  <a:gd name="connsiteX1472" fmla="*/ 3259581 w 3482881"/>
                  <a:gd name="connsiteY1472" fmla="*/ 2709344 h 3474328"/>
                  <a:gd name="connsiteX1473" fmla="*/ 3264623 w 3482881"/>
                  <a:gd name="connsiteY1473" fmla="*/ 2703221 h 3474328"/>
                  <a:gd name="connsiteX1474" fmla="*/ 3241573 w 3482881"/>
                  <a:gd name="connsiteY1474" fmla="*/ 2728793 h 3474328"/>
                  <a:gd name="connsiteX1475" fmla="*/ 3211319 w 3482881"/>
                  <a:gd name="connsiteY1475" fmla="*/ 2760847 h 3474328"/>
                  <a:gd name="connsiteX1476" fmla="*/ 3203035 w 3482881"/>
                  <a:gd name="connsiteY1476" fmla="*/ 2769131 h 3474328"/>
                  <a:gd name="connsiteX1477" fmla="*/ 3194391 w 3482881"/>
                  <a:gd name="connsiteY1477" fmla="*/ 2777415 h 3474328"/>
                  <a:gd name="connsiteX1478" fmla="*/ 3177103 w 3482881"/>
                  <a:gd name="connsiteY1478" fmla="*/ 2793982 h 3474328"/>
                  <a:gd name="connsiteX1479" fmla="*/ 3142168 w 3482881"/>
                  <a:gd name="connsiteY1479" fmla="*/ 2824236 h 3474328"/>
                  <a:gd name="connsiteX1480" fmla="*/ 3112274 w 3482881"/>
                  <a:gd name="connsiteY1480" fmla="*/ 2849807 h 3474328"/>
                  <a:gd name="connsiteX1481" fmla="*/ 3084181 w 3482881"/>
                  <a:gd name="connsiteY1481" fmla="*/ 2869256 h 3474328"/>
                  <a:gd name="connsiteX1482" fmla="*/ 3066894 w 3482881"/>
                  <a:gd name="connsiteY1482" fmla="*/ 2879701 h 3474328"/>
                  <a:gd name="connsiteX1483" fmla="*/ 3044204 w 3482881"/>
                  <a:gd name="connsiteY1483" fmla="*/ 2890506 h 3474328"/>
                  <a:gd name="connsiteX1484" fmla="*/ 3030157 w 3482881"/>
                  <a:gd name="connsiteY1484" fmla="*/ 2899510 h 3474328"/>
                  <a:gd name="connsiteX1485" fmla="*/ 3016471 w 3482881"/>
                  <a:gd name="connsiteY1485" fmla="*/ 2907433 h 3474328"/>
                  <a:gd name="connsiteX1486" fmla="*/ 2990900 w 3482881"/>
                  <a:gd name="connsiteY1486" fmla="*/ 2922200 h 3474328"/>
                  <a:gd name="connsiteX1487" fmla="*/ 2967129 w 3482881"/>
                  <a:gd name="connsiteY1487" fmla="*/ 2934806 h 3474328"/>
                  <a:gd name="connsiteX1488" fmla="*/ 2955964 w 3482881"/>
                  <a:gd name="connsiteY1488" fmla="*/ 2940928 h 3474328"/>
                  <a:gd name="connsiteX1489" fmla="*/ 2944799 w 3482881"/>
                  <a:gd name="connsiteY1489" fmla="*/ 2946331 h 3474328"/>
                  <a:gd name="connsiteX1490" fmla="*/ 2923189 w 3482881"/>
                  <a:gd name="connsiteY1490" fmla="*/ 2956776 h 3474328"/>
                  <a:gd name="connsiteX1491" fmla="*/ 2912744 w 3482881"/>
                  <a:gd name="connsiteY1491" fmla="*/ 2961818 h 3474328"/>
                  <a:gd name="connsiteX1492" fmla="*/ 2901939 w 3482881"/>
                  <a:gd name="connsiteY1492" fmla="*/ 2966500 h 3474328"/>
                  <a:gd name="connsiteX1493" fmla="*/ 2858360 w 3482881"/>
                  <a:gd name="connsiteY1493" fmla="*/ 2984148 h 3474328"/>
                  <a:gd name="connsiteX1494" fmla="*/ 2843593 w 3482881"/>
                  <a:gd name="connsiteY1494" fmla="*/ 2988830 h 3474328"/>
                  <a:gd name="connsiteX1495" fmla="*/ 2822704 w 3482881"/>
                  <a:gd name="connsiteY1495" fmla="*/ 2994953 h 3474328"/>
                  <a:gd name="connsiteX1496" fmla="*/ 2799293 w 3482881"/>
                  <a:gd name="connsiteY1496" fmla="*/ 3001436 h 3474328"/>
                  <a:gd name="connsiteX1497" fmla="*/ 2787768 w 3482881"/>
                  <a:gd name="connsiteY1497" fmla="*/ 3004677 h 3474328"/>
                  <a:gd name="connsiteX1498" fmla="*/ 2776603 w 3482881"/>
                  <a:gd name="connsiteY1498" fmla="*/ 3007198 h 3474328"/>
                  <a:gd name="connsiteX1499" fmla="*/ 2767959 w 3482881"/>
                  <a:gd name="connsiteY1499" fmla="*/ 3007198 h 3474328"/>
                  <a:gd name="connsiteX1500" fmla="*/ 2742027 w 3482881"/>
                  <a:gd name="connsiteY1500" fmla="*/ 3014041 h 3474328"/>
                  <a:gd name="connsiteX1501" fmla="*/ 2722218 w 3482881"/>
                  <a:gd name="connsiteY1501" fmla="*/ 3018723 h 3474328"/>
                  <a:gd name="connsiteX1502" fmla="*/ 2705651 w 3482881"/>
                  <a:gd name="connsiteY1502" fmla="*/ 3023045 h 3474328"/>
                  <a:gd name="connsiteX1503" fmla="*/ 2689083 w 3482881"/>
                  <a:gd name="connsiteY1503" fmla="*/ 3027007 h 3474328"/>
                  <a:gd name="connsiteX1504" fmla="*/ 2564107 w 3482881"/>
                  <a:gd name="connsiteY1504" fmla="*/ 3036732 h 3474328"/>
                  <a:gd name="connsiteX1505" fmla="*/ 2600843 w 3482881"/>
                  <a:gd name="connsiteY1505" fmla="*/ 3034571 h 3474328"/>
                  <a:gd name="connsiteX1506" fmla="*/ 2574912 w 3482881"/>
                  <a:gd name="connsiteY1506" fmla="*/ 3035291 h 3474328"/>
                  <a:gd name="connsiteX1507" fmla="*/ 2562306 w 3482881"/>
                  <a:gd name="connsiteY1507" fmla="*/ 3035651 h 3474328"/>
                  <a:gd name="connsiteX1508" fmla="*/ 2556543 w 3482881"/>
                  <a:gd name="connsiteY1508" fmla="*/ 3035651 h 3474328"/>
                  <a:gd name="connsiteX1509" fmla="*/ 2550781 w 3482881"/>
                  <a:gd name="connsiteY1509" fmla="*/ 3035651 h 3474328"/>
                  <a:gd name="connsiteX1510" fmla="*/ 2550061 w 3482881"/>
                  <a:gd name="connsiteY1510" fmla="*/ 3035651 h 3474328"/>
                  <a:gd name="connsiteX1511" fmla="*/ 2549700 w 3482881"/>
                  <a:gd name="connsiteY1511" fmla="*/ 3035651 h 3474328"/>
                  <a:gd name="connsiteX1512" fmla="*/ 2549700 w 3482881"/>
                  <a:gd name="connsiteY1512" fmla="*/ 3035651 h 3474328"/>
                  <a:gd name="connsiteX1513" fmla="*/ 2549700 w 3482881"/>
                  <a:gd name="connsiteY1513" fmla="*/ 3037452 h 3474328"/>
                  <a:gd name="connsiteX1514" fmla="*/ 2549700 w 3482881"/>
                  <a:gd name="connsiteY1514" fmla="*/ 3040333 h 3474328"/>
                  <a:gd name="connsiteX1515" fmla="*/ 2551141 w 3482881"/>
                  <a:gd name="connsiteY1515" fmla="*/ 3056541 h 3474328"/>
                  <a:gd name="connsiteX1516" fmla="*/ 2554022 w 3482881"/>
                  <a:gd name="connsiteY1516" fmla="*/ 3083913 h 3474328"/>
                  <a:gd name="connsiteX1517" fmla="*/ 2557624 w 3482881"/>
                  <a:gd name="connsiteY1517" fmla="*/ 3111285 h 3474328"/>
                  <a:gd name="connsiteX1518" fmla="*/ 2562306 w 3482881"/>
                  <a:gd name="connsiteY1518" fmla="*/ 3137937 h 3474328"/>
                  <a:gd name="connsiteX1519" fmla="*/ 2564827 w 3482881"/>
                  <a:gd name="connsiteY1519" fmla="*/ 3150903 h 3474328"/>
                  <a:gd name="connsiteX1520" fmla="*/ 2568069 w 3482881"/>
                  <a:gd name="connsiteY1520" fmla="*/ 3163509 h 3474328"/>
                  <a:gd name="connsiteX1521" fmla="*/ 2596161 w 3482881"/>
                  <a:gd name="connsiteY1521" fmla="*/ 3253910 h 3474328"/>
                  <a:gd name="connsiteX1522" fmla="*/ 2603725 w 3482881"/>
                  <a:gd name="connsiteY1522" fmla="*/ 3271918 h 3474328"/>
                  <a:gd name="connsiteX1523" fmla="*/ 2611288 w 3482881"/>
                  <a:gd name="connsiteY1523" fmla="*/ 3287765 h 3474328"/>
                  <a:gd name="connsiteX1524" fmla="*/ 2614530 w 3482881"/>
                  <a:gd name="connsiteY1524" fmla="*/ 3294968 h 3474328"/>
                  <a:gd name="connsiteX1525" fmla="*/ 2617771 w 3482881"/>
                  <a:gd name="connsiteY1525" fmla="*/ 3301451 h 3474328"/>
                  <a:gd name="connsiteX1526" fmla="*/ 2623534 w 3482881"/>
                  <a:gd name="connsiteY1526" fmla="*/ 3312256 h 3474328"/>
                  <a:gd name="connsiteX1527" fmla="*/ 2623534 w 3482881"/>
                  <a:gd name="connsiteY1527" fmla="*/ 3318379 h 3474328"/>
                  <a:gd name="connsiteX1528" fmla="*/ 2656308 w 3482881"/>
                  <a:gd name="connsiteY1528" fmla="*/ 3367361 h 3474328"/>
                  <a:gd name="connsiteX1529" fmla="*/ 2662071 w 3482881"/>
                  <a:gd name="connsiteY1529" fmla="*/ 3373844 h 3474328"/>
                  <a:gd name="connsiteX1530" fmla="*/ 2664952 w 3482881"/>
                  <a:gd name="connsiteY1530" fmla="*/ 3377085 h 3474328"/>
                  <a:gd name="connsiteX1531" fmla="*/ 2666393 w 3482881"/>
                  <a:gd name="connsiteY1531" fmla="*/ 3378526 h 3474328"/>
                  <a:gd name="connsiteX1532" fmla="*/ 2668554 w 3482881"/>
                  <a:gd name="connsiteY1532" fmla="*/ 3380327 h 3474328"/>
                  <a:gd name="connsiteX1533" fmla="*/ 2682240 w 3482881"/>
                  <a:gd name="connsiteY1533" fmla="*/ 3400856 h 3474328"/>
                  <a:gd name="connsiteX1534" fmla="*/ 2685842 w 3482881"/>
                  <a:gd name="connsiteY1534" fmla="*/ 3424627 h 3474328"/>
                  <a:gd name="connsiteX1535" fmla="*/ 2679719 w 3482881"/>
                  <a:gd name="connsiteY1535" fmla="*/ 3446237 h 3474328"/>
                  <a:gd name="connsiteX1536" fmla="*/ 2653067 w 3482881"/>
                  <a:gd name="connsiteY1536" fmla="*/ 3470367 h 3474328"/>
                  <a:gd name="connsiteX1537" fmla="*/ 2632898 w 3482881"/>
                  <a:gd name="connsiteY1537" fmla="*/ 3473609 h 3474328"/>
                  <a:gd name="connsiteX1538" fmla="*/ 2627856 w 3482881"/>
                  <a:gd name="connsiteY1538" fmla="*/ 3474329 h 3474328"/>
                  <a:gd name="connsiteX1539" fmla="*/ 2619212 w 3482881"/>
                  <a:gd name="connsiteY1539" fmla="*/ 3473249 h 3474328"/>
                  <a:gd name="connsiteX1540" fmla="*/ 2609847 w 3482881"/>
                  <a:gd name="connsiteY1540" fmla="*/ 3470727 h 3474328"/>
                  <a:gd name="connsiteX1541" fmla="*/ 2580674 w 3482881"/>
                  <a:gd name="connsiteY1541" fmla="*/ 3461723 h 3474328"/>
                  <a:gd name="connsiteX1542" fmla="*/ 2534934 w 3482881"/>
                  <a:gd name="connsiteY1542" fmla="*/ 3445516 h 3474328"/>
                  <a:gd name="connsiteX1543" fmla="*/ 2546819 w 3482881"/>
                  <a:gd name="connsiteY1543" fmla="*/ 3452719 h 3474328"/>
                  <a:gd name="connsiteX1544" fmla="*/ 2551141 w 3482881"/>
                  <a:gd name="connsiteY1544" fmla="*/ 3455241 h 3474328"/>
                  <a:gd name="connsiteX1545" fmla="*/ 2593640 w 3482881"/>
                  <a:gd name="connsiteY1545" fmla="*/ 3468927 h 3474328"/>
                  <a:gd name="connsiteX1546" fmla="*/ 2554022 w 3482881"/>
                  <a:gd name="connsiteY1546" fmla="*/ 3458122 h 3474328"/>
                  <a:gd name="connsiteX1547" fmla="*/ 2507201 w 3482881"/>
                  <a:gd name="connsiteY1547" fmla="*/ 3441914 h 3474328"/>
                  <a:gd name="connsiteX1548" fmla="*/ 2493875 w 3482881"/>
                  <a:gd name="connsiteY1548" fmla="*/ 3437233 h 3474328"/>
                  <a:gd name="connsiteX1549" fmla="*/ 2480189 w 3482881"/>
                  <a:gd name="connsiteY1549" fmla="*/ 3431470 h 3474328"/>
                  <a:gd name="connsiteX1550" fmla="*/ 2450656 w 3482881"/>
                  <a:gd name="connsiteY1550" fmla="*/ 3418864 h 3474328"/>
                  <a:gd name="connsiteX1551" fmla="*/ 2434809 w 3482881"/>
                  <a:gd name="connsiteY1551" fmla="*/ 3412021 h 3474328"/>
                  <a:gd name="connsiteX1552" fmla="*/ 2418241 w 3482881"/>
                  <a:gd name="connsiteY1552" fmla="*/ 3404097 h 3474328"/>
                  <a:gd name="connsiteX1553" fmla="*/ 2382945 w 3482881"/>
                  <a:gd name="connsiteY1553" fmla="*/ 3386449 h 3474328"/>
                  <a:gd name="connsiteX1554" fmla="*/ 2385466 w 3482881"/>
                  <a:gd name="connsiteY1554" fmla="*/ 3385729 h 3474328"/>
                  <a:gd name="connsiteX1555" fmla="*/ 2464342 w 3482881"/>
                  <a:gd name="connsiteY1555" fmla="*/ 3423906 h 3474328"/>
                  <a:gd name="connsiteX1556" fmla="*/ 2515845 w 3482881"/>
                  <a:gd name="connsiteY1556" fmla="*/ 3442995 h 3474328"/>
                  <a:gd name="connsiteX1557" fmla="*/ 2490994 w 3482881"/>
                  <a:gd name="connsiteY1557" fmla="*/ 3432910 h 3474328"/>
                  <a:gd name="connsiteX1558" fmla="*/ 2473346 w 3482881"/>
                  <a:gd name="connsiteY1558" fmla="*/ 3424987 h 3474328"/>
                  <a:gd name="connsiteX1559" fmla="*/ 2453537 w 3482881"/>
                  <a:gd name="connsiteY1559" fmla="*/ 3415623 h 3474328"/>
                  <a:gd name="connsiteX1560" fmla="*/ 2451016 w 3482881"/>
                  <a:gd name="connsiteY1560" fmla="*/ 3413101 h 3474328"/>
                  <a:gd name="connsiteX1561" fmla="*/ 2447774 w 3482881"/>
                  <a:gd name="connsiteY1561" fmla="*/ 3410580 h 3474328"/>
                  <a:gd name="connsiteX1562" fmla="*/ 2439851 w 3482881"/>
                  <a:gd name="connsiteY1562" fmla="*/ 3406979 h 3474328"/>
                  <a:gd name="connsiteX1563" fmla="*/ 2427605 w 3482881"/>
                  <a:gd name="connsiteY1563" fmla="*/ 3400856 h 3474328"/>
                  <a:gd name="connsiteX1564" fmla="*/ 2385466 w 3482881"/>
                  <a:gd name="connsiteY1564" fmla="*/ 3379607 h 3474328"/>
                  <a:gd name="connsiteX1565" fmla="*/ 2342247 w 3482881"/>
                  <a:gd name="connsiteY1565" fmla="*/ 3356916 h 3474328"/>
                  <a:gd name="connsiteX1566" fmla="*/ 2356293 w 3482881"/>
                  <a:gd name="connsiteY1566" fmla="*/ 3363759 h 3474328"/>
                  <a:gd name="connsiteX1567" fmla="*/ 2350891 w 3482881"/>
                  <a:gd name="connsiteY1567" fmla="*/ 3360158 h 3474328"/>
                  <a:gd name="connsiteX1568" fmla="*/ 2344408 w 3482881"/>
                  <a:gd name="connsiteY1568" fmla="*/ 3356556 h 3474328"/>
                  <a:gd name="connsiteX1569" fmla="*/ 2335404 w 3482881"/>
                  <a:gd name="connsiteY1569" fmla="*/ 3351154 h 3474328"/>
                  <a:gd name="connsiteX1570" fmla="*/ 2307671 w 3482881"/>
                  <a:gd name="connsiteY1570" fmla="*/ 3336027 h 3474328"/>
                  <a:gd name="connsiteX1571" fmla="*/ 2326039 w 3482881"/>
                  <a:gd name="connsiteY1571" fmla="*/ 3344310 h 3474328"/>
                  <a:gd name="connsiteX1572" fmla="*/ 2341526 w 3482881"/>
                  <a:gd name="connsiteY1572" fmla="*/ 3353675 h 3474328"/>
                  <a:gd name="connsiteX1573" fmla="*/ 2353772 w 3482881"/>
                  <a:gd name="connsiteY1573" fmla="*/ 3360158 h 3474328"/>
                  <a:gd name="connsiteX1574" fmla="*/ 2349450 w 3482881"/>
                  <a:gd name="connsiteY1574" fmla="*/ 3356556 h 3474328"/>
                  <a:gd name="connsiteX1575" fmla="*/ 2372500 w 3482881"/>
                  <a:gd name="connsiteY1575" fmla="*/ 3368802 h 3474328"/>
                  <a:gd name="connsiteX1576" fmla="*/ 2384746 w 3482881"/>
                  <a:gd name="connsiteY1576" fmla="*/ 3375284 h 3474328"/>
                  <a:gd name="connsiteX1577" fmla="*/ 2390869 w 3482881"/>
                  <a:gd name="connsiteY1577" fmla="*/ 3378526 h 3474328"/>
                  <a:gd name="connsiteX1578" fmla="*/ 2397352 w 3482881"/>
                  <a:gd name="connsiteY1578" fmla="*/ 3381407 h 3474328"/>
                  <a:gd name="connsiteX1579" fmla="*/ 2422923 w 3482881"/>
                  <a:gd name="connsiteY1579" fmla="*/ 3393653 h 3474328"/>
                  <a:gd name="connsiteX1580" fmla="*/ 2435169 w 3482881"/>
                  <a:gd name="connsiteY1580" fmla="*/ 3399415 h 3474328"/>
                  <a:gd name="connsiteX1581" fmla="*/ 2447054 w 3482881"/>
                  <a:gd name="connsiteY1581" fmla="*/ 3404818 h 3474328"/>
                  <a:gd name="connsiteX1582" fmla="*/ 2489553 w 3482881"/>
                  <a:gd name="connsiteY1582" fmla="*/ 3420665 h 3474328"/>
                  <a:gd name="connsiteX1583" fmla="*/ 2458219 w 3482881"/>
                  <a:gd name="connsiteY1583" fmla="*/ 3406979 h 3474328"/>
                  <a:gd name="connsiteX1584" fmla="*/ 2445253 w 3482881"/>
                  <a:gd name="connsiteY1584" fmla="*/ 3401576 h 3474328"/>
                  <a:gd name="connsiteX1585" fmla="*/ 2434088 w 3482881"/>
                  <a:gd name="connsiteY1585" fmla="*/ 3396534 h 3474328"/>
                  <a:gd name="connsiteX1586" fmla="*/ 2398072 w 3482881"/>
                  <a:gd name="connsiteY1586" fmla="*/ 3380327 h 3474328"/>
                  <a:gd name="connsiteX1587" fmla="*/ 2389788 w 3482881"/>
                  <a:gd name="connsiteY1587" fmla="*/ 3376725 h 3474328"/>
                  <a:gd name="connsiteX1588" fmla="*/ 2381144 w 3482881"/>
                  <a:gd name="connsiteY1588" fmla="*/ 3372403 h 3474328"/>
                  <a:gd name="connsiteX1589" fmla="*/ 2362056 w 3482881"/>
                  <a:gd name="connsiteY1589" fmla="*/ 3362319 h 3474328"/>
                  <a:gd name="connsiteX1590" fmla="*/ 2337925 w 3482881"/>
                  <a:gd name="connsiteY1590" fmla="*/ 3349353 h 3474328"/>
                  <a:gd name="connsiteX1591" fmla="*/ 2307671 w 3482881"/>
                  <a:gd name="connsiteY1591" fmla="*/ 3330264 h 3474328"/>
                  <a:gd name="connsiteX1592" fmla="*/ 2298307 w 3482881"/>
                  <a:gd name="connsiteY1592" fmla="*/ 3323421 h 3474328"/>
                  <a:gd name="connsiteX1593" fmla="*/ 2264812 w 3482881"/>
                  <a:gd name="connsiteY1593" fmla="*/ 3302532 h 3474328"/>
                  <a:gd name="connsiteX1594" fmla="*/ 2254007 w 3482881"/>
                  <a:gd name="connsiteY1594" fmla="*/ 3296049 h 3474328"/>
                  <a:gd name="connsiteX1595" fmla="*/ 2242482 w 3482881"/>
                  <a:gd name="connsiteY1595" fmla="*/ 3288485 h 3474328"/>
                  <a:gd name="connsiteX1596" fmla="*/ 2214029 w 3482881"/>
                  <a:gd name="connsiteY1596" fmla="*/ 3265795 h 3474328"/>
                  <a:gd name="connsiteX1597" fmla="*/ 2178013 w 3482881"/>
                  <a:gd name="connsiteY1597" fmla="*/ 3238063 h 3474328"/>
                  <a:gd name="connsiteX1598" fmla="*/ 2146679 w 3482881"/>
                  <a:gd name="connsiteY1598" fmla="*/ 3211771 h 3474328"/>
                  <a:gd name="connsiteX1599" fmla="*/ 2086171 w 3482881"/>
                  <a:gd name="connsiteY1599" fmla="*/ 3155585 h 3474328"/>
                  <a:gd name="connsiteX1600" fmla="*/ 2105620 w 3482881"/>
                  <a:gd name="connsiteY1600" fmla="*/ 3175754 h 3474328"/>
                  <a:gd name="connsiteX1601" fmla="*/ 2122908 w 3482881"/>
                  <a:gd name="connsiteY1601" fmla="*/ 3192682 h 3474328"/>
                  <a:gd name="connsiteX1602" fmla="*/ 2138035 w 3482881"/>
                  <a:gd name="connsiteY1602" fmla="*/ 3207449 h 3474328"/>
                  <a:gd name="connsiteX1603" fmla="*/ 2151721 w 3482881"/>
                  <a:gd name="connsiteY1603" fmla="*/ 3219694 h 3474328"/>
                  <a:gd name="connsiteX1604" fmla="*/ 2174771 w 3482881"/>
                  <a:gd name="connsiteY1604" fmla="*/ 3240584 h 3474328"/>
                  <a:gd name="connsiteX1605" fmla="*/ 2195300 w 3482881"/>
                  <a:gd name="connsiteY1605" fmla="*/ 3257871 h 3474328"/>
                  <a:gd name="connsiteX1606" fmla="*/ 2241401 w 3482881"/>
                  <a:gd name="connsiteY1606" fmla="*/ 3294248 h 3474328"/>
                  <a:gd name="connsiteX1607" fmla="*/ 2248604 w 3482881"/>
                  <a:gd name="connsiteY1607" fmla="*/ 3299650 h 3474328"/>
                  <a:gd name="connsiteX1608" fmla="*/ 2256528 w 3482881"/>
                  <a:gd name="connsiteY1608" fmla="*/ 3305053 h 3474328"/>
                  <a:gd name="connsiteX1609" fmla="*/ 2274536 w 3482881"/>
                  <a:gd name="connsiteY1609" fmla="*/ 3317298 h 3474328"/>
                  <a:gd name="connsiteX1610" fmla="*/ 2295426 w 3482881"/>
                  <a:gd name="connsiteY1610" fmla="*/ 3330985 h 3474328"/>
                  <a:gd name="connsiteX1611" fmla="*/ 2320277 w 3482881"/>
                  <a:gd name="connsiteY1611" fmla="*/ 3345751 h 3474328"/>
                  <a:gd name="connsiteX1612" fmla="*/ 2291464 w 3482881"/>
                  <a:gd name="connsiteY1612" fmla="*/ 3328823 h 3474328"/>
                  <a:gd name="connsiteX1613" fmla="*/ 2250766 w 3482881"/>
                  <a:gd name="connsiteY1613" fmla="*/ 3302172 h 3474328"/>
                  <a:gd name="connsiteX1614" fmla="*/ 2214029 w 3482881"/>
                  <a:gd name="connsiteY1614" fmla="*/ 3276240 h 3474328"/>
                  <a:gd name="connsiteX1615" fmla="*/ 2201423 w 3482881"/>
                  <a:gd name="connsiteY1615" fmla="*/ 3267236 h 3474328"/>
                  <a:gd name="connsiteX1616" fmla="*/ 2194940 w 3482881"/>
                  <a:gd name="connsiteY1616" fmla="*/ 3263274 h 3474328"/>
                  <a:gd name="connsiteX1617" fmla="*/ 2197461 w 3482881"/>
                  <a:gd name="connsiteY1617" fmla="*/ 3263274 h 3474328"/>
                  <a:gd name="connsiteX1618" fmla="*/ 2069244 w 3482881"/>
                  <a:gd name="connsiteY1618" fmla="*/ 3142619 h 3474328"/>
                  <a:gd name="connsiteX1619" fmla="*/ 2076447 w 3482881"/>
                  <a:gd name="connsiteY1619" fmla="*/ 3150183 h 3474328"/>
                  <a:gd name="connsiteX1620" fmla="*/ 2083650 w 3482881"/>
                  <a:gd name="connsiteY1620" fmla="*/ 3157386 h 3474328"/>
                  <a:gd name="connsiteX1621" fmla="*/ 2098057 w 3482881"/>
                  <a:gd name="connsiteY1621" fmla="*/ 3172153 h 3474328"/>
                  <a:gd name="connsiteX1622" fmla="*/ 2075726 w 3482881"/>
                  <a:gd name="connsiteY1622" fmla="*/ 3148742 h 3474328"/>
                  <a:gd name="connsiteX1623" fmla="*/ 2056278 w 3482881"/>
                  <a:gd name="connsiteY1623" fmla="*/ 3126052 h 3474328"/>
                  <a:gd name="connsiteX1624" fmla="*/ 2038630 w 3482881"/>
                  <a:gd name="connsiteY1624" fmla="*/ 3104082 h 3474328"/>
                  <a:gd name="connsiteX1625" fmla="*/ 2022422 w 3482881"/>
                  <a:gd name="connsiteY1625" fmla="*/ 3082833 h 3474328"/>
                  <a:gd name="connsiteX1626" fmla="*/ 2007296 w 3482881"/>
                  <a:gd name="connsiteY1626" fmla="*/ 3061943 h 3474328"/>
                  <a:gd name="connsiteX1627" fmla="*/ 2000092 w 3482881"/>
                  <a:gd name="connsiteY1627" fmla="*/ 3051498 h 3474328"/>
                  <a:gd name="connsiteX1628" fmla="*/ 1992889 w 3482881"/>
                  <a:gd name="connsiteY1628" fmla="*/ 3041054 h 3474328"/>
                  <a:gd name="connsiteX1629" fmla="*/ 1989287 w 3482881"/>
                  <a:gd name="connsiteY1629" fmla="*/ 3036011 h 3474328"/>
                  <a:gd name="connsiteX1630" fmla="*/ 1988207 w 3482881"/>
                  <a:gd name="connsiteY1630" fmla="*/ 3034931 h 3474328"/>
                  <a:gd name="connsiteX1631" fmla="*/ 1986766 w 3482881"/>
                  <a:gd name="connsiteY1631" fmla="*/ 3034931 h 3474328"/>
                  <a:gd name="connsiteX1632" fmla="*/ 1983885 w 3482881"/>
                  <a:gd name="connsiteY1632" fmla="*/ 3034931 h 3474328"/>
                  <a:gd name="connsiteX1633" fmla="*/ 1961195 w 3482881"/>
                  <a:gd name="connsiteY1633" fmla="*/ 3035651 h 3474328"/>
                  <a:gd name="connsiteX1634" fmla="*/ 1987127 w 3482881"/>
                  <a:gd name="connsiteY1634" fmla="*/ 3035651 h 3474328"/>
                  <a:gd name="connsiteX1635" fmla="*/ 1987847 w 3482881"/>
                  <a:gd name="connsiteY1635" fmla="*/ 3035651 h 3474328"/>
                  <a:gd name="connsiteX1636" fmla="*/ 1988207 w 3482881"/>
                  <a:gd name="connsiteY1636" fmla="*/ 3036372 h 3474328"/>
                  <a:gd name="connsiteX1637" fmla="*/ 1989287 w 3482881"/>
                  <a:gd name="connsiteY1637" fmla="*/ 3037812 h 3474328"/>
                  <a:gd name="connsiteX1638" fmla="*/ 1991088 w 3482881"/>
                  <a:gd name="connsiteY1638" fmla="*/ 3040333 h 3474328"/>
                  <a:gd name="connsiteX1639" fmla="*/ 1997211 w 3482881"/>
                  <a:gd name="connsiteY1639" fmla="*/ 3048977 h 3474328"/>
                  <a:gd name="connsiteX1640" fmla="*/ 1992169 w 3482881"/>
                  <a:gd name="connsiteY1640" fmla="*/ 3041774 h 3474328"/>
                  <a:gd name="connsiteX1641" fmla="*/ 1989648 w 3482881"/>
                  <a:gd name="connsiteY1641" fmla="*/ 3038532 h 3474328"/>
                  <a:gd name="connsiteX1642" fmla="*/ 1988567 w 3482881"/>
                  <a:gd name="connsiteY1642" fmla="*/ 3037092 h 3474328"/>
                  <a:gd name="connsiteX1643" fmla="*/ 1987847 w 3482881"/>
                  <a:gd name="connsiteY1643" fmla="*/ 3036372 h 3474328"/>
                  <a:gd name="connsiteX1644" fmla="*/ 1986766 w 3482881"/>
                  <a:gd name="connsiteY1644" fmla="*/ 3036372 h 3474328"/>
                  <a:gd name="connsiteX1645" fmla="*/ 1982805 w 3482881"/>
                  <a:gd name="connsiteY1645" fmla="*/ 3036372 h 3474328"/>
                  <a:gd name="connsiteX1646" fmla="*/ 1946428 w 3482881"/>
                  <a:gd name="connsiteY1646" fmla="*/ 3036372 h 3474328"/>
                  <a:gd name="connsiteX1647" fmla="*/ 1868993 w 3482881"/>
                  <a:gd name="connsiteY1647" fmla="*/ 3036372 h 3474328"/>
                  <a:gd name="connsiteX1648" fmla="*/ 1766707 w 3482881"/>
                  <a:gd name="connsiteY1648" fmla="*/ 3039613 h 3474328"/>
                  <a:gd name="connsiteX1649" fmla="*/ 1733932 w 3482881"/>
                  <a:gd name="connsiteY1649" fmla="*/ 3037092 h 3474328"/>
                  <a:gd name="connsiteX1650" fmla="*/ 1582664 w 3482881"/>
                  <a:gd name="connsiteY1650" fmla="*/ 3038893 h 3474328"/>
                  <a:gd name="connsiteX1651" fmla="*/ 1655417 w 3482881"/>
                  <a:gd name="connsiteY1651" fmla="*/ 3035291 h 3474328"/>
                  <a:gd name="connsiteX1652" fmla="*/ 1382414 w 3482881"/>
                  <a:gd name="connsiteY1652" fmla="*/ 3037092 h 3474328"/>
                  <a:gd name="connsiteX1653" fmla="*/ 1413027 w 3482881"/>
                  <a:gd name="connsiteY1653" fmla="*/ 3038172 h 3474328"/>
                  <a:gd name="connsiteX1654" fmla="*/ 1344597 w 3482881"/>
                  <a:gd name="connsiteY1654" fmla="*/ 3037812 h 3474328"/>
                  <a:gd name="connsiteX1655" fmla="*/ 1328389 w 3482881"/>
                  <a:gd name="connsiteY1655" fmla="*/ 3038893 h 3474328"/>
                  <a:gd name="connsiteX1656" fmla="*/ 1328389 w 3482881"/>
                  <a:gd name="connsiteY1656" fmla="*/ 3036372 h 3474328"/>
                  <a:gd name="connsiteX1657" fmla="*/ 1208455 w 3482881"/>
                  <a:gd name="connsiteY1657" fmla="*/ 3036372 h 3474328"/>
                  <a:gd name="connsiteX1658" fmla="*/ 1386015 w 3482881"/>
                  <a:gd name="connsiteY1658" fmla="*/ 3035291 h 3474328"/>
                  <a:gd name="connsiteX1659" fmla="*/ 1084199 w 3482881"/>
                  <a:gd name="connsiteY1659" fmla="*/ 3033130 h 3474328"/>
                  <a:gd name="connsiteX1660" fmla="*/ 1078076 w 3482881"/>
                  <a:gd name="connsiteY1660" fmla="*/ 3031329 h 3474328"/>
                  <a:gd name="connsiteX1661" fmla="*/ 1034857 w 3482881"/>
                  <a:gd name="connsiteY1661" fmla="*/ 3035291 h 3474328"/>
                  <a:gd name="connsiteX1662" fmla="*/ 1152990 w 3482881"/>
                  <a:gd name="connsiteY1662" fmla="*/ 3036732 h 3474328"/>
                  <a:gd name="connsiteX1663" fmla="*/ 1137503 w 3482881"/>
                  <a:gd name="connsiteY1663" fmla="*/ 3037812 h 3474328"/>
                  <a:gd name="connsiteX1664" fmla="*/ 1088161 w 3482881"/>
                  <a:gd name="connsiteY1664" fmla="*/ 3036732 h 3474328"/>
                  <a:gd name="connsiteX1665" fmla="*/ 1078797 w 3482881"/>
                  <a:gd name="connsiteY1665" fmla="*/ 3038893 h 3474328"/>
                  <a:gd name="connsiteX1666" fmla="*/ 979392 w 3482881"/>
                  <a:gd name="connsiteY1666" fmla="*/ 3035651 h 3474328"/>
                  <a:gd name="connsiteX1667" fmla="*/ 1025493 w 3482881"/>
                  <a:gd name="connsiteY1667" fmla="*/ 3039613 h 3474328"/>
                  <a:gd name="connsiteX1668" fmla="*/ 956341 w 3482881"/>
                  <a:gd name="connsiteY1668" fmla="*/ 3039613 h 3474328"/>
                  <a:gd name="connsiteX1669" fmla="*/ 880707 w 3482881"/>
                  <a:gd name="connsiteY1669" fmla="*/ 3038893 h 3474328"/>
                  <a:gd name="connsiteX1670" fmla="*/ 910601 w 3482881"/>
                  <a:gd name="connsiteY1670" fmla="*/ 3038893 h 3474328"/>
                  <a:gd name="connsiteX1671" fmla="*/ 916724 w 3482881"/>
                  <a:gd name="connsiteY1671" fmla="*/ 3038532 h 3474328"/>
                  <a:gd name="connsiteX1672" fmla="*/ 894754 w 3482881"/>
                  <a:gd name="connsiteY1672" fmla="*/ 3037812 h 3474328"/>
                  <a:gd name="connsiteX1673" fmla="*/ 868822 w 3482881"/>
                  <a:gd name="connsiteY1673" fmla="*/ 3037452 h 3474328"/>
                  <a:gd name="connsiteX1674" fmla="*/ 860538 w 3482881"/>
                  <a:gd name="connsiteY1674" fmla="*/ 3037452 h 3474328"/>
                  <a:gd name="connsiteX1675" fmla="*/ 854055 w 3482881"/>
                  <a:gd name="connsiteY1675" fmla="*/ 3037452 h 3474328"/>
                  <a:gd name="connsiteX1676" fmla="*/ 824522 w 3482881"/>
                  <a:gd name="connsiteY1676" fmla="*/ 3036372 h 3474328"/>
                  <a:gd name="connsiteX1677" fmla="*/ 855136 w 3482881"/>
                  <a:gd name="connsiteY1677" fmla="*/ 3036372 h 3474328"/>
                  <a:gd name="connsiteX1678" fmla="*/ 867021 w 3482881"/>
                  <a:gd name="connsiteY1678" fmla="*/ 3035651 h 3474328"/>
                  <a:gd name="connsiteX1679" fmla="*/ 887911 w 3482881"/>
                  <a:gd name="connsiteY1679" fmla="*/ 3034571 h 3474328"/>
                  <a:gd name="connsiteX1680" fmla="*/ 912762 w 3482881"/>
                  <a:gd name="connsiteY1680" fmla="*/ 3035291 h 3474328"/>
                  <a:gd name="connsiteX1681" fmla="*/ 928249 w 3482881"/>
                  <a:gd name="connsiteY1681" fmla="*/ 3035291 h 3474328"/>
                  <a:gd name="connsiteX1682" fmla="*/ 944096 w 3482881"/>
                  <a:gd name="connsiteY1682" fmla="*/ 3035291 h 3474328"/>
                  <a:gd name="connsiteX1683" fmla="*/ 998480 w 3482881"/>
                  <a:gd name="connsiteY1683" fmla="*/ 3034571 h 3474328"/>
                  <a:gd name="connsiteX1684" fmla="*/ 932571 w 3482881"/>
                  <a:gd name="connsiteY1684" fmla="*/ 3033130 h 3474328"/>
                  <a:gd name="connsiteX1685" fmla="*/ 987315 w 3482881"/>
                  <a:gd name="connsiteY1685" fmla="*/ 3030249 h 3474328"/>
                  <a:gd name="connsiteX1686" fmla="*/ 890792 w 3482881"/>
                  <a:gd name="connsiteY1686" fmla="*/ 3030249 h 3474328"/>
                  <a:gd name="connsiteX1687" fmla="*/ 865580 w 3482881"/>
                  <a:gd name="connsiteY1687" fmla="*/ 3030969 h 3474328"/>
                  <a:gd name="connsiteX1688" fmla="*/ 824882 w 3482881"/>
                  <a:gd name="connsiteY1688" fmla="*/ 3028448 h 3474328"/>
                  <a:gd name="connsiteX1689" fmla="*/ 838568 w 3482881"/>
                  <a:gd name="connsiteY1689" fmla="*/ 3030969 h 3474328"/>
                  <a:gd name="connsiteX1690" fmla="*/ 817679 w 3482881"/>
                  <a:gd name="connsiteY1690" fmla="*/ 3029168 h 3474328"/>
                  <a:gd name="connsiteX1691" fmla="*/ 805433 w 3482881"/>
                  <a:gd name="connsiteY1691" fmla="*/ 3027728 h 3474328"/>
                  <a:gd name="connsiteX1692" fmla="*/ 794628 w 3482881"/>
                  <a:gd name="connsiteY1692" fmla="*/ 3027007 h 3474328"/>
                  <a:gd name="connsiteX1693" fmla="*/ 782023 w 3482881"/>
                  <a:gd name="connsiteY1693" fmla="*/ 3026287 h 3474328"/>
                  <a:gd name="connsiteX1694" fmla="*/ 767616 w 3482881"/>
                  <a:gd name="connsiteY1694" fmla="*/ 3024486 h 3474328"/>
                  <a:gd name="connsiteX1695" fmla="*/ 743846 w 3482881"/>
                  <a:gd name="connsiteY1695" fmla="*/ 3020524 h 3474328"/>
                  <a:gd name="connsiteX1696" fmla="*/ 757172 w 3482881"/>
                  <a:gd name="connsiteY1696" fmla="*/ 3021965 h 3474328"/>
                  <a:gd name="connsiteX1697" fmla="*/ 739163 w 3482881"/>
                  <a:gd name="connsiteY1697" fmla="*/ 3018363 h 3474328"/>
                  <a:gd name="connsiteX1698" fmla="*/ 720795 w 3482881"/>
                  <a:gd name="connsiteY1698" fmla="*/ 3015122 h 3474328"/>
                  <a:gd name="connsiteX1699" fmla="*/ 681898 w 3482881"/>
                  <a:gd name="connsiteY1699" fmla="*/ 3006838 h 3474328"/>
                  <a:gd name="connsiteX1700" fmla="*/ 671453 w 3482881"/>
                  <a:gd name="connsiteY1700" fmla="*/ 3007559 h 3474328"/>
                  <a:gd name="connsiteX1701" fmla="*/ 653085 w 3482881"/>
                  <a:gd name="connsiteY1701" fmla="*/ 3004677 h 3474328"/>
                  <a:gd name="connsiteX1702" fmla="*/ 642640 w 3482881"/>
                  <a:gd name="connsiteY1702" fmla="*/ 3002156 h 3474328"/>
                  <a:gd name="connsiteX1703" fmla="*/ 636157 w 3482881"/>
                  <a:gd name="connsiteY1703" fmla="*/ 3000355 h 3474328"/>
                  <a:gd name="connsiteX1704" fmla="*/ 628954 w 3482881"/>
                  <a:gd name="connsiteY1704" fmla="*/ 2998194 h 3474328"/>
                  <a:gd name="connsiteX1705" fmla="*/ 591497 w 3482881"/>
                  <a:gd name="connsiteY1705" fmla="*/ 2985949 h 3474328"/>
                  <a:gd name="connsiteX1706" fmla="*/ 599781 w 3482881"/>
                  <a:gd name="connsiteY1706" fmla="*/ 2987750 h 3474328"/>
                  <a:gd name="connsiteX1707" fmla="*/ 630394 w 3482881"/>
                  <a:gd name="connsiteY1707" fmla="*/ 2993872 h 3474328"/>
                  <a:gd name="connsiteX1708" fmla="*/ 645881 w 3482881"/>
                  <a:gd name="connsiteY1708" fmla="*/ 2996394 h 3474328"/>
                  <a:gd name="connsiteX1709" fmla="*/ 661368 w 3482881"/>
                  <a:gd name="connsiteY1709" fmla="*/ 2998554 h 3474328"/>
                  <a:gd name="connsiteX1710" fmla="*/ 722956 w 3482881"/>
                  <a:gd name="connsiteY1710" fmla="*/ 3005758 h 3474328"/>
                  <a:gd name="connsiteX1711" fmla="*/ 530629 w 3482881"/>
                  <a:gd name="connsiteY1711" fmla="*/ 2941649 h 3474328"/>
                  <a:gd name="connsiteX1712" fmla="*/ 518384 w 3482881"/>
                  <a:gd name="connsiteY1712" fmla="*/ 2936246 h 3474328"/>
                  <a:gd name="connsiteX1713" fmla="*/ 506498 w 3482881"/>
                  <a:gd name="connsiteY1713" fmla="*/ 2930124 h 3474328"/>
                  <a:gd name="connsiteX1714" fmla="*/ 482728 w 3482881"/>
                  <a:gd name="connsiteY1714" fmla="*/ 2917878 h 3474328"/>
                  <a:gd name="connsiteX1715" fmla="*/ 476605 w 3482881"/>
                  <a:gd name="connsiteY1715" fmla="*/ 2914637 h 3474328"/>
                  <a:gd name="connsiteX1716" fmla="*/ 470842 w 3482881"/>
                  <a:gd name="connsiteY1716" fmla="*/ 2911395 h 3474328"/>
                  <a:gd name="connsiteX1717" fmla="*/ 458957 w 3482881"/>
                  <a:gd name="connsiteY1717" fmla="*/ 2904552 h 3474328"/>
                  <a:gd name="connsiteX1718" fmla="*/ 435546 w 3482881"/>
                  <a:gd name="connsiteY1718" fmla="*/ 2890866 h 3474328"/>
                  <a:gd name="connsiteX1719" fmla="*/ 412496 w 3482881"/>
                  <a:gd name="connsiteY1719" fmla="*/ 2876099 h 3474328"/>
                  <a:gd name="connsiteX1720" fmla="*/ 400971 w 3482881"/>
                  <a:gd name="connsiteY1720" fmla="*/ 2868536 h 3474328"/>
                  <a:gd name="connsiteX1721" fmla="*/ 389806 w 3482881"/>
                  <a:gd name="connsiteY1721" fmla="*/ 2860612 h 3474328"/>
                  <a:gd name="connsiteX1722" fmla="*/ 367476 w 3482881"/>
                  <a:gd name="connsiteY1722" fmla="*/ 2844405 h 3474328"/>
                  <a:gd name="connsiteX1723" fmla="*/ 345866 w 3482881"/>
                  <a:gd name="connsiteY1723" fmla="*/ 2827117 h 3474328"/>
                  <a:gd name="connsiteX1724" fmla="*/ 348387 w 3482881"/>
                  <a:gd name="connsiteY1724" fmla="*/ 2827117 h 3474328"/>
                  <a:gd name="connsiteX1725" fmla="*/ 360993 w 3482881"/>
                  <a:gd name="connsiteY1725" fmla="*/ 2836481 h 3474328"/>
                  <a:gd name="connsiteX1726" fmla="*/ 368916 w 3482881"/>
                  <a:gd name="connsiteY1726" fmla="*/ 2842604 h 3474328"/>
                  <a:gd name="connsiteX1727" fmla="*/ 377920 w 3482881"/>
                  <a:gd name="connsiteY1727" fmla="*/ 2848727 h 3474328"/>
                  <a:gd name="connsiteX1728" fmla="*/ 395928 w 3482881"/>
                  <a:gd name="connsiteY1728" fmla="*/ 2861333 h 3474328"/>
                  <a:gd name="connsiteX1729" fmla="*/ 404572 w 3482881"/>
                  <a:gd name="connsiteY1729" fmla="*/ 2867095 h 3474328"/>
                  <a:gd name="connsiteX1730" fmla="*/ 412496 w 3482881"/>
                  <a:gd name="connsiteY1730" fmla="*/ 2871777 h 3474328"/>
                  <a:gd name="connsiteX1731" fmla="*/ 426542 w 3482881"/>
                  <a:gd name="connsiteY1731" fmla="*/ 2879701 h 3474328"/>
                  <a:gd name="connsiteX1732" fmla="*/ 440589 w 3482881"/>
                  <a:gd name="connsiteY1732" fmla="*/ 2888705 h 3474328"/>
                  <a:gd name="connsiteX1733" fmla="*/ 454995 w 3482881"/>
                  <a:gd name="connsiteY1733" fmla="*/ 2897349 h 3474328"/>
                  <a:gd name="connsiteX1734" fmla="*/ 469402 w 3482881"/>
                  <a:gd name="connsiteY1734" fmla="*/ 2905993 h 3474328"/>
                  <a:gd name="connsiteX1735" fmla="*/ 483808 w 3482881"/>
                  <a:gd name="connsiteY1735" fmla="*/ 2914276 h 3474328"/>
                  <a:gd name="connsiteX1736" fmla="*/ 477325 w 3482881"/>
                  <a:gd name="connsiteY1736" fmla="*/ 2911395 h 3474328"/>
                  <a:gd name="connsiteX1737" fmla="*/ 463639 w 3482881"/>
                  <a:gd name="connsiteY1737" fmla="*/ 2903832 h 3474328"/>
                  <a:gd name="connsiteX1738" fmla="*/ 427983 w 3482881"/>
                  <a:gd name="connsiteY1738" fmla="*/ 2882942 h 3474328"/>
                  <a:gd name="connsiteX1739" fmla="*/ 413576 w 3482881"/>
                  <a:gd name="connsiteY1739" fmla="*/ 2875739 h 3474328"/>
                  <a:gd name="connsiteX1740" fmla="*/ 540354 w 3482881"/>
                  <a:gd name="connsiteY1740" fmla="*/ 2944530 h 3474328"/>
                  <a:gd name="connsiteX1741" fmla="*/ 554760 w 3482881"/>
                  <a:gd name="connsiteY1741" fmla="*/ 2951013 h 3474328"/>
                  <a:gd name="connsiteX1742" fmla="*/ 569527 w 3482881"/>
                  <a:gd name="connsiteY1742" fmla="*/ 2956776 h 3474328"/>
                  <a:gd name="connsiteX1743" fmla="*/ 600141 w 3482881"/>
                  <a:gd name="connsiteY1743" fmla="*/ 2968661 h 3474328"/>
                  <a:gd name="connsiteX1744" fmla="*/ 633996 w 3482881"/>
                  <a:gd name="connsiteY1744" fmla="*/ 2979466 h 3474328"/>
                  <a:gd name="connsiteX1745" fmla="*/ 652364 w 3482881"/>
                  <a:gd name="connsiteY1745" fmla="*/ 2984868 h 3474328"/>
                  <a:gd name="connsiteX1746" fmla="*/ 672173 w 3482881"/>
                  <a:gd name="connsiteY1746" fmla="*/ 2989910 h 3474328"/>
                  <a:gd name="connsiteX1747" fmla="*/ 656686 w 3482881"/>
                  <a:gd name="connsiteY1747" fmla="*/ 2984508 h 3474328"/>
                  <a:gd name="connsiteX1748" fmla="*/ 646602 w 3482881"/>
                  <a:gd name="connsiteY1748" fmla="*/ 2981267 h 3474328"/>
                  <a:gd name="connsiteX1749" fmla="*/ 641199 w 3482881"/>
                  <a:gd name="connsiteY1749" fmla="*/ 2979466 h 3474328"/>
                  <a:gd name="connsiteX1750" fmla="*/ 635437 w 3482881"/>
                  <a:gd name="connsiteY1750" fmla="*/ 2977305 h 3474328"/>
                  <a:gd name="connsiteX1751" fmla="*/ 581772 w 3482881"/>
                  <a:gd name="connsiteY1751" fmla="*/ 2958216 h 3474328"/>
                  <a:gd name="connsiteX1752" fmla="*/ 567006 w 3482881"/>
                  <a:gd name="connsiteY1752" fmla="*/ 2952454 h 3474328"/>
                  <a:gd name="connsiteX1753" fmla="*/ 552239 w 3482881"/>
                  <a:gd name="connsiteY1753" fmla="*/ 2946331 h 3474328"/>
                  <a:gd name="connsiteX1754" fmla="*/ 522706 w 3482881"/>
                  <a:gd name="connsiteY1754" fmla="*/ 2933005 h 3474328"/>
                  <a:gd name="connsiteX1755" fmla="*/ 508659 w 3482881"/>
                  <a:gd name="connsiteY1755" fmla="*/ 2925802 h 3474328"/>
                  <a:gd name="connsiteX1756" fmla="*/ 494973 w 3482881"/>
                  <a:gd name="connsiteY1756" fmla="*/ 2918598 h 3474328"/>
                  <a:gd name="connsiteX1757" fmla="*/ 482007 w 3482881"/>
                  <a:gd name="connsiteY1757" fmla="*/ 2911755 h 3474328"/>
                  <a:gd name="connsiteX1758" fmla="*/ 469762 w 3482881"/>
                  <a:gd name="connsiteY1758" fmla="*/ 2904552 h 3474328"/>
                  <a:gd name="connsiteX1759" fmla="*/ 479486 w 3482881"/>
                  <a:gd name="connsiteY1759" fmla="*/ 2910315 h 3474328"/>
                  <a:gd name="connsiteX1760" fmla="*/ 489211 w 3482881"/>
                  <a:gd name="connsiteY1760" fmla="*/ 2915357 h 3474328"/>
                  <a:gd name="connsiteX1761" fmla="*/ 507579 w 3482881"/>
                  <a:gd name="connsiteY1761" fmla="*/ 2924721 h 3474328"/>
                  <a:gd name="connsiteX1762" fmla="*/ 542875 w 3482881"/>
                  <a:gd name="connsiteY1762" fmla="*/ 2940568 h 3474328"/>
                  <a:gd name="connsiteX1763" fmla="*/ 356311 w 3482881"/>
                  <a:gd name="connsiteY1763" fmla="*/ 2827117 h 3474328"/>
                  <a:gd name="connsiteX1764" fmla="*/ 342264 w 3482881"/>
                  <a:gd name="connsiteY1764" fmla="*/ 2817032 h 3474328"/>
                  <a:gd name="connsiteX1765" fmla="*/ 370357 w 3482881"/>
                  <a:gd name="connsiteY1765" fmla="*/ 2839363 h 3474328"/>
                  <a:gd name="connsiteX1766" fmla="*/ 393407 w 3482881"/>
                  <a:gd name="connsiteY1766" fmla="*/ 2855930 h 3474328"/>
                  <a:gd name="connsiteX1767" fmla="*/ 417178 w 3482881"/>
                  <a:gd name="connsiteY1767" fmla="*/ 2872138 h 3474328"/>
                  <a:gd name="connsiteX1768" fmla="*/ 309489 w 3482881"/>
                  <a:gd name="connsiteY1768" fmla="*/ 2794703 h 3474328"/>
                  <a:gd name="connsiteX1769" fmla="*/ 318854 w 3482881"/>
                  <a:gd name="connsiteY1769" fmla="*/ 2802986 h 3474328"/>
                  <a:gd name="connsiteX1770" fmla="*/ 299405 w 3482881"/>
                  <a:gd name="connsiteY1770" fmla="*/ 2787139 h 3474328"/>
                  <a:gd name="connsiteX1771" fmla="*/ 281757 w 3482881"/>
                  <a:gd name="connsiteY1771" fmla="*/ 2770211 h 3474328"/>
                  <a:gd name="connsiteX1772" fmla="*/ 273113 w 3482881"/>
                  <a:gd name="connsiteY1772" fmla="*/ 2761568 h 3474328"/>
                  <a:gd name="connsiteX1773" fmla="*/ 264469 w 3482881"/>
                  <a:gd name="connsiteY1773" fmla="*/ 2752924 h 3474328"/>
                  <a:gd name="connsiteX1774" fmla="*/ 2090133 w 3482881"/>
                  <a:gd name="connsiteY1774" fmla="*/ 6684 h 3474328"/>
                  <a:gd name="connsiteX1775" fmla="*/ 2080048 w 3482881"/>
                  <a:gd name="connsiteY1775" fmla="*/ 7405 h 3474328"/>
                  <a:gd name="connsiteX1776" fmla="*/ 2090133 w 3482881"/>
                  <a:gd name="connsiteY1776" fmla="*/ 6684 h 3474328"/>
                  <a:gd name="connsiteX1777" fmla="*/ 1557813 w 3482881"/>
                  <a:gd name="connsiteY1777" fmla="*/ 3016563 h 3474328"/>
                  <a:gd name="connsiteX1778" fmla="*/ 1282649 w 3482881"/>
                  <a:gd name="connsiteY1778" fmla="*/ 3015482 h 3474328"/>
                  <a:gd name="connsiteX1779" fmla="*/ 1288051 w 3482881"/>
                  <a:gd name="connsiteY1779" fmla="*/ 3023406 h 3474328"/>
                  <a:gd name="connsiteX1780" fmla="*/ 1270403 w 3482881"/>
                  <a:gd name="connsiteY1780" fmla="*/ 3023406 h 3474328"/>
                  <a:gd name="connsiteX1781" fmla="*/ 1422752 w 3482881"/>
                  <a:gd name="connsiteY1781" fmla="*/ 3024126 h 3474328"/>
                  <a:gd name="connsiteX1782" fmla="*/ 1536923 w 3482881"/>
                  <a:gd name="connsiteY1782" fmla="*/ 3019804 h 3474328"/>
                  <a:gd name="connsiteX1783" fmla="*/ 1592388 w 3482881"/>
                  <a:gd name="connsiteY1783" fmla="*/ 3017643 h 3474328"/>
                  <a:gd name="connsiteX1784" fmla="*/ 1609316 w 3482881"/>
                  <a:gd name="connsiteY1784" fmla="*/ 3016923 h 3474328"/>
                  <a:gd name="connsiteX1785" fmla="*/ 1615079 w 3482881"/>
                  <a:gd name="connsiteY1785" fmla="*/ 3016563 h 3474328"/>
                  <a:gd name="connsiteX1786" fmla="*/ 1545207 w 3482881"/>
                  <a:gd name="connsiteY1786" fmla="*/ 3016563 h 3474328"/>
                  <a:gd name="connsiteX1787" fmla="*/ 1556732 w 3482881"/>
                  <a:gd name="connsiteY1787" fmla="*/ 3017643 h 3474328"/>
                  <a:gd name="connsiteX1788" fmla="*/ 1623722 w 3482881"/>
                  <a:gd name="connsiteY1788" fmla="*/ 3024126 h 3474328"/>
                  <a:gd name="connsiteX1789" fmla="*/ 1672344 w 3482881"/>
                  <a:gd name="connsiteY1789" fmla="*/ 3022685 h 3474328"/>
                  <a:gd name="connsiteX1790" fmla="*/ 1617240 w 3482881"/>
                  <a:gd name="connsiteY1790" fmla="*/ 3022685 h 3474328"/>
                  <a:gd name="connsiteX1791" fmla="*/ 1623722 w 3482881"/>
                  <a:gd name="connsiteY1791" fmla="*/ 3023766 h 3474328"/>
                  <a:gd name="connsiteX1792" fmla="*/ 1669463 w 3482881"/>
                  <a:gd name="connsiteY1792" fmla="*/ 3021965 h 3474328"/>
                  <a:gd name="connsiteX1793" fmla="*/ 1655777 w 3482881"/>
                  <a:gd name="connsiteY1793" fmla="*/ 3021965 h 3474328"/>
                  <a:gd name="connsiteX1794" fmla="*/ 1669463 w 3482881"/>
                  <a:gd name="connsiteY1794" fmla="*/ 3021965 h 3474328"/>
                  <a:gd name="connsiteX1795" fmla="*/ 651644 w 3482881"/>
                  <a:gd name="connsiteY1795" fmla="*/ 2981627 h 3474328"/>
                  <a:gd name="connsiteX1796" fmla="*/ 656686 w 3482881"/>
                  <a:gd name="connsiteY1796" fmla="*/ 2983068 h 3474328"/>
                  <a:gd name="connsiteX1797" fmla="*/ 620670 w 3482881"/>
                  <a:gd name="connsiteY1797" fmla="*/ 2971182 h 3474328"/>
                  <a:gd name="connsiteX1798" fmla="*/ 631475 w 3482881"/>
                  <a:gd name="connsiteY1798" fmla="*/ 2975144 h 3474328"/>
                  <a:gd name="connsiteX1799" fmla="*/ 640119 w 3482881"/>
                  <a:gd name="connsiteY1799" fmla="*/ 2978025 h 3474328"/>
                  <a:gd name="connsiteX1800" fmla="*/ 645521 w 3482881"/>
                  <a:gd name="connsiteY1800" fmla="*/ 2979826 h 3474328"/>
                  <a:gd name="connsiteX1801" fmla="*/ 651644 w 3482881"/>
                  <a:gd name="connsiteY1801" fmla="*/ 2981627 h 3474328"/>
                  <a:gd name="connsiteX1802" fmla="*/ 755011 w 3482881"/>
                  <a:gd name="connsiteY1802" fmla="*/ 3008639 h 3474328"/>
                  <a:gd name="connsiteX1803" fmla="*/ 767616 w 3482881"/>
                  <a:gd name="connsiteY1803" fmla="*/ 3009359 h 3474328"/>
                  <a:gd name="connsiteX1804" fmla="*/ 732680 w 3482881"/>
                  <a:gd name="connsiteY1804" fmla="*/ 3002876 h 3474328"/>
                  <a:gd name="connsiteX1805" fmla="*/ 755011 w 3482881"/>
                  <a:gd name="connsiteY1805" fmla="*/ 3008639 h 3474328"/>
                  <a:gd name="connsiteX1806" fmla="*/ 1097165 w 3482881"/>
                  <a:gd name="connsiteY1806" fmla="*/ 3028448 h 3474328"/>
                  <a:gd name="connsiteX1807" fmla="*/ 1195489 w 3482881"/>
                  <a:gd name="connsiteY1807" fmla="*/ 3024126 h 3474328"/>
                  <a:gd name="connsiteX1808" fmla="*/ 1167757 w 3482881"/>
                  <a:gd name="connsiteY1808" fmla="*/ 3023045 h 3474328"/>
                  <a:gd name="connsiteX1809" fmla="*/ 1106889 w 3482881"/>
                  <a:gd name="connsiteY1809" fmla="*/ 3023045 h 3474328"/>
                  <a:gd name="connsiteX1810" fmla="*/ 1094644 w 3482881"/>
                  <a:gd name="connsiteY1810" fmla="*/ 3024126 h 3474328"/>
                  <a:gd name="connsiteX1811" fmla="*/ 1121656 w 3482881"/>
                  <a:gd name="connsiteY1811" fmla="*/ 3026287 h 3474328"/>
                  <a:gd name="connsiteX1812" fmla="*/ 1013247 w 3482881"/>
                  <a:gd name="connsiteY1812" fmla="*/ 3027728 h 3474328"/>
                  <a:gd name="connsiteX1813" fmla="*/ 1097165 w 3482881"/>
                  <a:gd name="connsiteY1813" fmla="*/ 3028808 h 3474328"/>
                  <a:gd name="connsiteX1814" fmla="*/ 3466314 w 3482881"/>
                  <a:gd name="connsiteY1814" fmla="*/ 1210348 h 3474328"/>
                  <a:gd name="connsiteX1815" fmla="*/ 3467755 w 3482881"/>
                  <a:gd name="connsiteY1815" fmla="*/ 1194861 h 3474328"/>
                  <a:gd name="connsiteX1816" fmla="*/ 3468835 w 3482881"/>
                  <a:gd name="connsiteY1816" fmla="*/ 1236639 h 3474328"/>
                  <a:gd name="connsiteX1817" fmla="*/ 3467755 w 3482881"/>
                  <a:gd name="connsiteY1817" fmla="*/ 1437610 h 3474328"/>
                  <a:gd name="connsiteX1818" fmla="*/ 3464513 w 3482881"/>
                  <a:gd name="connsiteY1818" fmla="*/ 1501719 h 3474328"/>
                  <a:gd name="connsiteX1819" fmla="*/ 3464873 w 3482881"/>
                  <a:gd name="connsiteY1819" fmla="*/ 1459940 h 3474328"/>
                  <a:gd name="connsiteX1820" fmla="*/ 3466314 w 3482881"/>
                  <a:gd name="connsiteY1820" fmla="*/ 1210348 h 3474328"/>
                  <a:gd name="connsiteX1821" fmla="*/ 3462352 w 3482881"/>
                  <a:gd name="connsiteY1821" fmla="*/ 2065734 h 3474328"/>
                  <a:gd name="connsiteX1822" fmla="*/ 3461992 w 3482881"/>
                  <a:gd name="connsiteY1822" fmla="*/ 2055289 h 3474328"/>
                  <a:gd name="connsiteX1823" fmla="*/ 3463433 w 3482881"/>
                  <a:gd name="connsiteY1823" fmla="*/ 2116156 h 3474328"/>
                  <a:gd name="connsiteX1824" fmla="*/ 3463433 w 3482881"/>
                  <a:gd name="connsiteY1824" fmla="*/ 2145329 h 3474328"/>
                  <a:gd name="connsiteX1825" fmla="*/ 3463433 w 3482881"/>
                  <a:gd name="connsiteY1825" fmla="*/ 2159736 h 3474328"/>
                  <a:gd name="connsiteX1826" fmla="*/ 3462712 w 3482881"/>
                  <a:gd name="connsiteY1826" fmla="*/ 2173782 h 3474328"/>
                  <a:gd name="connsiteX1827" fmla="*/ 3460912 w 3482881"/>
                  <a:gd name="connsiteY1827" fmla="*/ 2201515 h 3474328"/>
                  <a:gd name="connsiteX1828" fmla="*/ 3458030 w 3482881"/>
                  <a:gd name="connsiteY1828" fmla="*/ 2228527 h 3474328"/>
                  <a:gd name="connsiteX1829" fmla="*/ 3454789 w 3482881"/>
                  <a:gd name="connsiteY1829" fmla="*/ 2254459 h 3474328"/>
                  <a:gd name="connsiteX1830" fmla="*/ 3450827 w 3482881"/>
                  <a:gd name="connsiteY1830" fmla="*/ 2279310 h 3474328"/>
                  <a:gd name="connsiteX1831" fmla="*/ 3405807 w 3482881"/>
                  <a:gd name="connsiteY1831" fmla="*/ 2440663 h 3474328"/>
                  <a:gd name="connsiteX1832" fmla="*/ 3409768 w 3482881"/>
                  <a:gd name="connsiteY1832" fmla="*/ 2432379 h 3474328"/>
                  <a:gd name="connsiteX1833" fmla="*/ 3412290 w 3482881"/>
                  <a:gd name="connsiteY1833" fmla="*/ 2426616 h 3474328"/>
                  <a:gd name="connsiteX1834" fmla="*/ 3415171 w 3482881"/>
                  <a:gd name="connsiteY1834" fmla="*/ 2419773 h 3474328"/>
                  <a:gd name="connsiteX1835" fmla="*/ 3428137 w 3482881"/>
                  <a:gd name="connsiteY1835" fmla="*/ 2384837 h 3474328"/>
                  <a:gd name="connsiteX1836" fmla="*/ 3440382 w 3482881"/>
                  <a:gd name="connsiteY1836" fmla="*/ 2345580 h 3474328"/>
                  <a:gd name="connsiteX1837" fmla="*/ 3442903 w 3482881"/>
                  <a:gd name="connsiteY1837" fmla="*/ 2336216 h 3474328"/>
                  <a:gd name="connsiteX1838" fmla="*/ 3445064 w 3482881"/>
                  <a:gd name="connsiteY1838" fmla="*/ 2327211 h 3474328"/>
                  <a:gd name="connsiteX1839" fmla="*/ 3449026 w 3482881"/>
                  <a:gd name="connsiteY1839" fmla="*/ 2311364 h 3474328"/>
                  <a:gd name="connsiteX1840" fmla="*/ 3442903 w 3482881"/>
                  <a:gd name="connsiteY1840" fmla="*/ 2344860 h 3474328"/>
                  <a:gd name="connsiteX1841" fmla="*/ 3435700 w 3482881"/>
                  <a:gd name="connsiteY1841" fmla="*/ 2365029 h 3474328"/>
                  <a:gd name="connsiteX1842" fmla="*/ 3419133 w 3482881"/>
                  <a:gd name="connsiteY1842" fmla="*/ 2421934 h 3474328"/>
                  <a:gd name="connsiteX1843" fmla="*/ 3433539 w 3482881"/>
                  <a:gd name="connsiteY1843" fmla="*/ 2381956 h 3474328"/>
                  <a:gd name="connsiteX1844" fmla="*/ 3441463 w 3482881"/>
                  <a:gd name="connsiteY1844" fmla="*/ 2355304 h 3474328"/>
                  <a:gd name="connsiteX1845" fmla="*/ 3445424 w 3482881"/>
                  <a:gd name="connsiteY1845" fmla="*/ 2342338 h 3474328"/>
                  <a:gd name="connsiteX1846" fmla="*/ 3448666 w 3482881"/>
                  <a:gd name="connsiteY1846" fmla="*/ 2330093 h 3474328"/>
                  <a:gd name="connsiteX1847" fmla="*/ 3452268 w 3482881"/>
                  <a:gd name="connsiteY1847" fmla="*/ 2312445 h 3474328"/>
                  <a:gd name="connsiteX1848" fmla="*/ 3455869 w 3482881"/>
                  <a:gd name="connsiteY1848" fmla="*/ 2294797 h 3474328"/>
                  <a:gd name="connsiteX1849" fmla="*/ 3459111 w 3482881"/>
                  <a:gd name="connsiteY1849" fmla="*/ 2273907 h 3474328"/>
                  <a:gd name="connsiteX1850" fmla="*/ 3462352 w 3482881"/>
                  <a:gd name="connsiteY1850" fmla="*/ 2251577 h 3474328"/>
                  <a:gd name="connsiteX1851" fmla="*/ 3464513 w 3482881"/>
                  <a:gd name="connsiteY1851" fmla="*/ 2229968 h 3474328"/>
                  <a:gd name="connsiteX1852" fmla="*/ 3467034 w 3482881"/>
                  <a:gd name="connsiteY1852" fmla="*/ 2197553 h 3474328"/>
                  <a:gd name="connsiteX1853" fmla="*/ 3465954 w 3482881"/>
                  <a:gd name="connsiteY1853" fmla="*/ 2207638 h 3474328"/>
                  <a:gd name="connsiteX1854" fmla="*/ 3464513 w 3482881"/>
                  <a:gd name="connsiteY1854" fmla="*/ 2217722 h 3474328"/>
                  <a:gd name="connsiteX1855" fmla="*/ 3461632 w 3482881"/>
                  <a:gd name="connsiteY1855" fmla="*/ 2237891 h 3474328"/>
                  <a:gd name="connsiteX1856" fmla="*/ 3454428 w 3482881"/>
                  <a:gd name="connsiteY1856" fmla="*/ 2277869 h 3474328"/>
                  <a:gd name="connsiteX1857" fmla="*/ 3459831 w 3482881"/>
                  <a:gd name="connsiteY1857" fmla="*/ 2247976 h 3474328"/>
                  <a:gd name="connsiteX1858" fmla="*/ 3462712 w 3482881"/>
                  <a:gd name="connsiteY1858" fmla="*/ 2225286 h 3474328"/>
                  <a:gd name="connsiteX1859" fmla="*/ 3464153 w 3482881"/>
                  <a:gd name="connsiteY1859" fmla="*/ 2212680 h 3474328"/>
                  <a:gd name="connsiteX1860" fmla="*/ 3465593 w 3482881"/>
                  <a:gd name="connsiteY1860" fmla="*/ 2199714 h 3474328"/>
                  <a:gd name="connsiteX1861" fmla="*/ 3467394 w 3482881"/>
                  <a:gd name="connsiteY1861" fmla="*/ 2173062 h 3474328"/>
                  <a:gd name="connsiteX1862" fmla="*/ 3468475 w 3482881"/>
                  <a:gd name="connsiteY1862" fmla="*/ 2160096 h 3474328"/>
                  <a:gd name="connsiteX1863" fmla="*/ 3468475 w 3482881"/>
                  <a:gd name="connsiteY1863" fmla="*/ 2147491 h 3474328"/>
                  <a:gd name="connsiteX1864" fmla="*/ 3469195 w 3482881"/>
                  <a:gd name="connsiteY1864" fmla="*/ 2105351 h 3474328"/>
                  <a:gd name="connsiteX1865" fmla="*/ 3468475 w 3482881"/>
                  <a:gd name="connsiteY1865" fmla="*/ 2116516 h 3474328"/>
                  <a:gd name="connsiteX1866" fmla="*/ 3467394 w 3482881"/>
                  <a:gd name="connsiteY1866" fmla="*/ 2142808 h 3474328"/>
                  <a:gd name="connsiteX1867" fmla="*/ 3467034 w 3482881"/>
                  <a:gd name="connsiteY1867" fmla="*/ 2157215 h 3474328"/>
                  <a:gd name="connsiteX1868" fmla="*/ 3466314 w 3482881"/>
                  <a:gd name="connsiteY1868" fmla="*/ 2170541 h 3474328"/>
                  <a:gd name="connsiteX1869" fmla="*/ 3466314 w 3482881"/>
                  <a:gd name="connsiteY1869" fmla="*/ 2187468 h 3474328"/>
                  <a:gd name="connsiteX1870" fmla="*/ 3467034 w 3482881"/>
                  <a:gd name="connsiteY1870" fmla="*/ 2159376 h 3474328"/>
                  <a:gd name="connsiteX1871" fmla="*/ 3467034 w 3482881"/>
                  <a:gd name="connsiteY1871" fmla="*/ 2147130 h 3474328"/>
                  <a:gd name="connsiteX1872" fmla="*/ 3466674 w 3482881"/>
                  <a:gd name="connsiteY1872" fmla="*/ 2151092 h 3474328"/>
                  <a:gd name="connsiteX1873" fmla="*/ 3465593 w 3482881"/>
                  <a:gd name="connsiteY1873" fmla="*/ 2165138 h 3474328"/>
                  <a:gd name="connsiteX1874" fmla="*/ 3465593 w 3482881"/>
                  <a:gd name="connsiteY1874" fmla="*/ 2159016 h 3474328"/>
                  <a:gd name="connsiteX1875" fmla="*/ 3465593 w 3482881"/>
                  <a:gd name="connsiteY1875" fmla="*/ 2152893 h 3474328"/>
                  <a:gd name="connsiteX1876" fmla="*/ 3465593 w 3482881"/>
                  <a:gd name="connsiteY1876" fmla="*/ 2139927 h 3474328"/>
                  <a:gd name="connsiteX1877" fmla="*/ 3465954 w 3482881"/>
                  <a:gd name="connsiteY1877" fmla="*/ 2112195 h 3474328"/>
                  <a:gd name="connsiteX1878" fmla="*/ 3465954 w 3482881"/>
                  <a:gd name="connsiteY1878" fmla="*/ 2053488 h 3474328"/>
                  <a:gd name="connsiteX1879" fmla="*/ 3467034 w 3482881"/>
                  <a:gd name="connsiteY1879" fmla="*/ 1954083 h 3474328"/>
                  <a:gd name="connsiteX1880" fmla="*/ 3469556 w 3482881"/>
                  <a:gd name="connsiteY1880" fmla="*/ 1946160 h 3474328"/>
                  <a:gd name="connsiteX1881" fmla="*/ 3468115 w 3482881"/>
                  <a:gd name="connsiteY1881" fmla="*/ 1850356 h 3474328"/>
                  <a:gd name="connsiteX1882" fmla="*/ 3470996 w 3482881"/>
                  <a:gd name="connsiteY1882" fmla="*/ 1897538 h 3474328"/>
                  <a:gd name="connsiteX1883" fmla="*/ 3473157 w 3482881"/>
                  <a:gd name="connsiteY1883" fmla="*/ 1837390 h 3474328"/>
                  <a:gd name="connsiteX1884" fmla="*/ 3472437 w 3482881"/>
                  <a:gd name="connsiteY1884" fmla="*/ 1727181 h 3474328"/>
                  <a:gd name="connsiteX1885" fmla="*/ 3474598 w 3482881"/>
                  <a:gd name="connsiteY1885" fmla="*/ 1699088 h 3474328"/>
                  <a:gd name="connsiteX1886" fmla="*/ 3469556 w 3482881"/>
                  <a:gd name="connsiteY1886" fmla="*/ 1627776 h 3474328"/>
                  <a:gd name="connsiteX1887" fmla="*/ 3472077 w 3482881"/>
                  <a:gd name="connsiteY1887" fmla="*/ 1756714 h 3474328"/>
                  <a:gd name="connsiteX1888" fmla="*/ 3468115 w 3482881"/>
                  <a:gd name="connsiteY1888" fmla="*/ 1648665 h 3474328"/>
                  <a:gd name="connsiteX1889" fmla="*/ 3467755 w 3482881"/>
                  <a:gd name="connsiteY1889" fmla="*/ 1695847 h 3474328"/>
                  <a:gd name="connsiteX1890" fmla="*/ 3466314 w 3482881"/>
                  <a:gd name="connsiteY1890" fmla="*/ 1640021 h 3474328"/>
                  <a:gd name="connsiteX1891" fmla="*/ 3465233 w 3482881"/>
                  <a:gd name="connsiteY1891" fmla="*/ 1615170 h 3474328"/>
                  <a:gd name="connsiteX1892" fmla="*/ 3464153 w 3482881"/>
                  <a:gd name="connsiteY1892" fmla="*/ 1740507 h 3474328"/>
                  <a:gd name="connsiteX1893" fmla="*/ 3463072 w 3482881"/>
                  <a:gd name="connsiteY1893" fmla="*/ 1732223 h 3474328"/>
                  <a:gd name="connsiteX1894" fmla="*/ 3463793 w 3482881"/>
                  <a:gd name="connsiteY1894" fmla="*/ 1805696 h 3474328"/>
                  <a:gd name="connsiteX1895" fmla="*/ 3463793 w 3482881"/>
                  <a:gd name="connsiteY1895" fmla="*/ 1927431 h 3474328"/>
                  <a:gd name="connsiteX1896" fmla="*/ 3462712 w 3482881"/>
                  <a:gd name="connsiteY1896" fmla="*/ 1906542 h 3474328"/>
                  <a:gd name="connsiteX1897" fmla="*/ 3463072 w 3482881"/>
                  <a:gd name="connsiteY1897" fmla="*/ 2066454 h 3474328"/>
                  <a:gd name="connsiteX1898" fmla="*/ 2439851 w 3482881"/>
                  <a:gd name="connsiteY1898" fmla="*/ 3388971 h 3474328"/>
                  <a:gd name="connsiteX1899" fmla="*/ 2469024 w 3482881"/>
                  <a:gd name="connsiteY1899" fmla="*/ 3405538 h 3474328"/>
                  <a:gd name="connsiteX1900" fmla="*/ 2488113 w 3482881"/>
                  <a:gd name="connsiteY1900" fmla="*/ 3415262 h 3474328"/>
                  <a:gd name="connsiteX1901" fmla="*/ 2499638 w 3482881"/>
                  <a:gd name="connsiteY1901" fmla="*/ 3421025 h 3474328"/>
                  <a:gd name="connsiteX1902" fmla="*/ 2512604 w 3482881"/>
                  <a:gd name="connsiteY1902" fmla="*/ 3426788 h 3474328"/>
                  <a:gd name="connsiteX1903" fmla="*/ 2543938 w 3482881"/>
                  <a:gd name="connsiteY1903" fmla="*/ 3439754 h 3474328"/>
                  <a:gd name="connsiteX1904" fmla="*/ 2562666 w 3482881"/>
                  <a:gd name="connsiteY1904" fmla="*/ 3446957 h 3474328"/>
                  <a:gd name="connsiteX1905" fmla="*/ 2583916 w 3482881"/>
                  <a:gd name="connsiteY1905" fmla="*/ 3454160 h 3474328"/>
                  <a:gd name="connsiteX1906" fmla="*/ 2607687 w 3482881"/>
                  <a:gd name="connsiteY1906" fmla="*/ 3462083 h 3474328"/>
                  <a:gd name="connsiteX1907" fmla="*/ 2620652 w 3482881"/>
                  <a:gd name="connsiteY1907" fmla="*/ 3466406 h 3474328"/>
                  <a:gd name="connsiteX1908" fmla="*/ 2635419 w 3482881"/>
                  <a:gd name="connsiteY1908" fmla="*/ 3468206 h 3474328"/>
                  <a:gd name="connsiteX1909" fmla="*/ 2664232 w 3482881"/>
                  <a:gd name="connsiteY1909" fmla="*/ 3455601 h 3474328"/>
                  <a:gd name="connsiteX1910" fmla="*/ 2677918 w 3482881"/>
                  <a:gd name="connsiteY1910" fmla="*/ 3423906 h 3474328"/>
                  <a:gd name="connsiteX1911" fmla="*/ 2675397 w 3482881"/>
                  <a:gd name="connsiteY1911" fmla="*/ 3439393 h 3474328"/>
                  <a:gd name="connsiteX1912" fmla="*/ 2674317 w 3482881"/>
                  <a:gd name="connsiteY1912" fmla="*/ 3402657 h 3474328"/>
                  <a:gd name="connsiteX1913" fmla="*/ 2662791 w 3482881"/>
                  <a:gd name="connsiteY1913" fmla="*/ 3387890 h 3474328"/>
                  <a:gd name="connsiteX1914" fmla="*/ 2650546 w 3482881"/>
                  <a:gd name="connsiteY1914" fmla="*/ 3375284 h 3474328"/>
                  <a:gd name="connsiteX1915" fmla="*/ 2608767 w 3482881"/>
                  <a:gd name="connsiteY1915" fmla="*/ 3316578 h 3474328"/>
                  <a:gd name="connsiteX1916" fmla="*/ 2591119 w 3482881"/>
                  <a:gd name="connsiteY1916" fmla="*/ 3283443 h 3474328"/>
                  <a:gd name="connsiteX1917" fmla="*/ 2583556 w 3482881"/>
                  <a:gd name="connsiteY1917" fmla="*/ 3265795 h 3474328"/>
                  <a:gd name="connsiteX1918" fmla="*/ 2576352 w 3482881"/>
                  <a:gd name="connsiteY1918" fmla="*/ 3247427 h 3474328"/>
                  <a:gd name="connsiteX1919" fmla="*/ 2569509 w 3482881"/>
                  <a:gd name="connsiteY1919" fmla="*/ 3228338 h 3474328"/>
                  <a:gd name="connsiteX1920" fmla="*/ 2566628 w 3482881"/>
                  <a:gd name="connsiteY1920" fmla="*/ 3218614 h 3474328"/>
                  <a:gd name="connsiteX1921" fmla="*/ 2563747 w 3482881"/>
                  <a:gd name="connsiteY1921" fmla="*/ 3208529 h 3474328"/>
                  <a:gd name="connsiteX1922" fmla="*/ 2558344 w 3482881"/>
                  <a:gd name="connsiteY1922" fmla="*/ 3188360 h 3474328"/>
                  <a:gd name="connsiteX1923" fmla="*/ 2554022 w 3482881"/>
                  <a:gd name="connsiteY1923" fmla="*/ 3167110 h 3474328"/>
                  <a:gd name="connsiteX1924" fmla="*/ 2569869 w 3482881"/>
                  <a:gd name="connsiteY1924" fmla="*/ 3220414 h 3474328"/>
                  <a:gd name="connsiteX1925" fmla="*/ 2578513 w 3482881"/>
                  <a:gd name="connsiteY1925" fmla="*/ 3242385 h 3474328"/>
                  <a:gd name="connsiteX1926" fmla="*/ 2581395 w 3482881"/>
                  <a:gd name="connsiteY1926" fmla="*/ 3249227 h 3474328"/>
                  <a:gd name="connsiteX1927" fmla="*/ 2584996 w 3482881"/>
                  <a:gd name="connsiteY1927" fmla="*/ 3256791 h 3474328"/>
                  <a:gd name="connsiteX1928" fmla="*/ 2594000 w 3482881"/>
                  <a:gd name="connsiteY1928" fmla="*/ 3275159 h 3474328"/>
                  <a:gd name="connsiteX1929" fmla="*/ 2587878 w 3482881"/>
                  <a:gd name="connsiteY1929" fmla="*/ 3261473 h 3474328"/>
                  <a:gd name="connsiteX1930" fmla="*/ 2582115 w 3482881"/>
                  <a:gd name="connsiteY1930" fmla="*/ 3247427 h 3474328"/>
                  <a:gd name="connsiteX1931" fmla="*/ 2571670 w 3482881"/>
                  <a:gd name="connsiteY1931" fmla="*/ 3218974 h 3474328"/>
                  <a:gd name="connsiteX1932" fmla="*/ 2566988 w 3482881"/>
                  <a:gd name="connsiteY1932" fmla="*/ 3198445 h 3474328"/>
                  <a:gd name="connsiteX1933" fmla="*/ 2559065 w 3482881"/>
                  <a:gd name="connsiteY1933" fmla="*/ 3167471 h 3474328"/>
                  <a:gd name="connsiteX1934" fmla="*/ 2555103 w 3482881"/>
                  <a:gd name="connsiteY1934" fmla="*/ 3150183 h 3474328"/>
                  <a:gd name="connsiteX1935" fmla="*/ 2552221 w 3482881"/>
                  <a:gd name="connsiteY1935" fmla="*/ 3133255 h 3474328"/>
                  <a:gd name="connsiteX1936" fmla="*/ 2556904 w 3482881"/>
                  <a:gd name="connsiteY1936" fmla="*/ 3152344 h 3474328"/>
                  <a:gd name="connsiteX1937" fmla="*/ 2562666 w 3482881"/>
                  <a:gd name="connsiteY1937" fmla="*/ 3171072 h 3474328"/>
                  <a:gd name="connsiteX1938" fmla="*/ 2577433 w 3482881"/>
                  <a:gd name="connsiteY1938" fmla="*/ 3226177 h 3474328"/>
                  <a:gd name="connsiteX1939" fmla="*/ 2586077 w 3482881"/>
                  <a:gd name="connsiteY1939" fmla="*/ 3250668 h 3474328"/>
                  <a:gd name="connsiteX1940" fmla="*/ 2590038 w 3482881"/>
                  <a:gd name="connsiteY1940" fmla="*/ 3259672 h 3474328"/>
                  <a:gd name="connsiteX1941" fmla="*/ 2592920 w 3482881"/>
                  <a:gd name="connsiteY1941" fmla="*/ 3267956 h 3474328"/>
                  <a:gd name="connsiteX1942" fmla="*/ 2608047 w 3482881"/>
                  <a:gd name="connsiteY1942" fmla="*/ 3302892 h 3474328"/>
                  <a:gd name="connsiteX1943" fmla="*/ 2619932 w 3482881"/>
                  <a:gd name="connsiteY1943" fmla="*/ 3324862 h 3474328"/>
                  <a:gd name="connsiteX1944" fmla="*/ 2633978 w 3482881"/>
                  <a:gd name="connsiteY1944" fmla="*/ 3347192 h 3474328"/>
                  <a:gd name="connsiteX1945" fmla="*/ 2637580 w 3482881"/>
                  <a:gd name="connsiteY1945" fmla="*/ 3352594 h 3474328"/>
                  <a:gd name="connsiteX1946" fmla="*/ 2641542 w 3482881"/>
                  <a:gd name="connsiteY1946" fmla="*/ 3357636 h 3474328"/>
                  <a:gd name="connsiteX1947" fmla="*/ 2649465 w 3482881"/>
                  <a:gd name="connsiteY1947" fmla="*/ 3367721 h 3474328"/>
                  <a:gd name="connsiteX1948" fmla="*/ 2665313 w 3482881"/>
                  <a:gd name="connsiteY1948" fmla="*/ 3384288 h 3474328"/>
                  <a:gd name="connsiteX1949" fmla="*/ 2651626 w 3482881"/>
                  <a:gd name="connsiteY1949" fmla="*/ 3368441 h 3474328"/>
                  <a:gd name="connsiteX1950" fmla="*/ 2640461 w 3482881"/>
                  <a:gd name="connsiteY1950" fmla="*/ 3354035 h 3474328"/>
                  <a:gd name="connsiteX1951" fmla="*/ 2629656 w 3482881"/>
                  <a:gd name="connsiteY1951" fmla="*/ 3338548 h 3474328"/>
                  <a:gd name="connsiteX1952" fmla="*/ 2616691 w 3482881"/>
                  <a:gd name="connsiteY1952" fmla="*/ 3315858 h 3474328"/>
                  <a:gd name="connsiteX1953" fmla="*/ 2617051 w 3482881"/>
                  <a:gd name="connsiteY1953" fmla="*/ 3315137 h 3474328"/>
                  <a:gd name="connsiteX1954" fmla="*/ 2624254 w 3482881"/>
                  <a:gd name="connsiteY1954" fmla="*/ 3325582 h 3474328"/>
                  <a:gd name="connsiteX1955" fmla="*/ 2615970 w 3482881"/>
                  <a:gd name="connsiteY1955" fmla="*/ 3311896 h 3474328"/>
                  <a:gd name="connsiteX1956" fmla="*/ 2609487 w 3482881"/>
                  <a:gd name="connsiteY1956" fmla="*/ 3300371 h 3474328"/>
                  <a:gd name="connsiteX1957" fmla="*/ 2600123 w 3482881"/>
                  <a:gd name="connsiteY1957" fmla="*/ 3280922 h 3474328"/>
                  <a:gd name="connsiteX1958" fmla="*/ 2597962 w 3482881"/>
                  <a:gd name="connsiteY1958" fmla="*/ 3276240 h 3474328"/>
                  <a:gd name="connsiteX1959" fmla="*/ 2596161 w 3482881"/>
                  <a:gd name="connsiteY1959" fmla="*/ 3271197 h 3474328"/>
                  <a:gd name="connsiteX1960" fmla="*/ 2591839 w 3482881"/>
                  <a:gd name="connsiteY1960" fmla="*/ 3260393 h 3474328"/>
                  <a:gd name="connsiteX1961" fmla="*/ 2586797 w 3482881"/>
                  <a:gd name="connsiteY1961" fmla="*/ 3247787 h 3474328"/>
                  <a:gd name="connsiteX1962" fmla="*/ 2581034 w 3482881"/>
                  <a:gd name="connsiteY1962" fmla="*/ 3231940 h 3474328"/>
                  <a:gd name="connsiteX1963" fmla="*/ 2592560 w 3482881"/>
                  <a:gd name="connsiteY1963" fmla="*/ 3257511 h 3474328"/>
                  <a:gd name="connsiteX1964" fmla="*/ 2601564 w 3482881"/>
                  <a:gd name="connsiteY1964" fmla="*/ 3274079 h 3474328"/>
                  <a:gd name="connsiteX1965" fmla="*/ 2586437 w 3482881"/>
                  <a:gd name="connsiteY1965" fmla="*/ 3236622 h 3474328"/>
                  <a:gd name="connsiteX1966" fmla="*/ 2579594 w 3482881"/>
                  <a:gd name="connsiteY1966" fmla="*/ 3217533 h 3474328"/>
                  <a:gd name="connsiteX1967" fmla="*/ 2573831 w 3482881"/>
                  <a:gd name="connsiteY1967" fmla="*/ 3198085 h 3474328"/>
                  <a:gd name="connsiteX1968" fmla="*/ 2578874 w 3482881"/>
                  <a:gd name="connsiteY1968" fmla="*/ 3213932 h 3474328"/>
                  <a:gd name="connsiteX1969" fmla="*/ 2584276 w 3482881"/>
                  <a:gd name="connsiteY1969" fmla="*/ 3229419 h 3474328"/>
                  <a:gd name="connsiteX1970" fmla="*/ 2590399 w 3482881"/>
                  <a:gd name="connsiteY1970" fmla="*/ 3245266 h 3474328"/>
                  <a:gd name="connsiteX1971" fmla="*/ 2599403 w 3482881"/>
                  <a:gd name="connsiteY1971" fmla="*/ 3264715 h 3474328"/>
                  <a:gd name="connsiteX1972" fmla="*/ 2593280 w 3482881"/>
                  <a:gd name="connsiteY1972" fmla="*/ 3246346 h 3474328"/>
                  <a:gd name="connsiteX1973" fmla="*/ 2582475 w 3482881"/>
                  <a:gd name="connsiteY1973" fmla="*/ 3216093 h 3474328"/>
                  <a:gd name="connsiteX1974" fmla="*/ 2577073 w 3482881"/>
                  <a:gd name="connsiteY1974" fmla="*/ 3197364 h 3474328"/>
                  <a:gd name="connsiteX1975" fmla="*/ 2572030 w 3482881"/>
                  <a:gd name="connsiteY1975" fmla="*/ 3178276 h 3474328"/>
                  <a:gd name="connsiteX1976" fmla="*/ 2567709 w 3482881"/>
                  <a:gd name="connsiteY1976" fmla="*/ 3160268 h 3474328"/>
                  <a:gd name="connsiteX1977" fmla="*/ 2564467 w 3482881"/>
                  <a:gd name="connsiteY1977" fmla="*/ 3145141 h 3474328"/>
                  <a:gd name="connsiteX1978" fmla="*/ 2560865 w 3482881"/>
                  <a:gd name="connsiteY1978" fmla="*/ 3130734 h 3474328"/>
                  <a:gd name="connsiteX1979" fmla="*/ 2560865 w 3482881"/>
                  <a:gd name="connsiteY1979" fmla="*/ 3128573 h 3474328"/>
                  <a:gd name="connsiteX1980" fmla="*/ 2557984 w 3482881"/>
                  <a:gd name="connsiteY1980" fmla="*/ 3110205 h 3474328"/>
                  <a:gd name="connsiteX1981" fmla="*/ 2556183 w 3482881"/>
                  <a:gd name="connsiteY1981" fmla="*/ 3097959 h 3474328"/>
                  <a:gd name="connsiteX1982" fmla="*/ 2553662 w 3482881"/>
                  <a:gd name="connsiteY1982" fmla="*/ 3083553 h 3474328"/>
                  <a:gd name="connsiteX1983" fmla="*/ 2550781 w 3482881"/>
                  <a:gd name="connsiteY1983" fmla="*/ 3066625 h 3474328"/>
                  <a:gd name="connsiteX1984" fmla="*/ 2549700 w 3482881"/>
                  <a:gd name="connsiteY1984" fmla="*/ 3051138 h 3474328"/>
                  <a:gd name="connsiteX1985" fmla="*/ 2549700 w 3482881"/>
                  <a:gd name="connsiteY1985" fmla="*/ 3044655 h 3474328"/>
                  <a:gd name="connsiteX1986" fmla="*/ 2549700 w 3482881"/>
                  <a:gd name="connsiteY1986" fmla="*/ 3037812 h 3474328"/>
                  <a:gd name="connsiteX1987" fmla="*/ 2548980 w 3482881"/>
                  <a:gd name="connsiteY1987" fmla="*/ 3042854 h 3474328"/>
                  <a:gd name="connsiteX1988" fmla="*/ 2548980 w 3482881"/>
                  <a:gd name="connsiteY1988" fmla="*/ 3046096 h 3474328"/>
                  <a:gd name="connsiteX1989" fmla="*/ 2548980 w 3482881"/>
                  <a:gd name="connsiteY1989" fmla="*/ 3050418 h 3474328"/>
                  <a:gd name="connsiteX1990" fmla="*/ 2550061 w 3482881"/>
                  <a:gd name="connsiteY1990" fmla="*/ 3068066 h 3474328"/>
                  <a:gd name="connsiteX1991" fmla="*/ 2554383 w 3482881"/>
                  <a:gd name="connsiteY1991" fmla="*/ 3095078 h 3474328"/>
                  <a:gd name="connsiteX1992" fmla="*/ 2557264 w 3482881"/>
                  <a:gd name="connsiteY1992" fmla="*/ 3112366 h 3474328"/>
                  <a:gd name="connsiteX1993" fmla="*/ 2562306 w 3482881"/>
                  <a:gd name="connsiteY1993" fmla="*/ 3139738 h 3474328"/>
                  <a:gd name="connsiteX1994" fmla="*/ 2555823 w 3482881"/>
                  <a:gd name="connsiteY1994" fmla="*/ 3116688 h 3474328"/>
                  <a:gd name="connsiteX1995" fmla="*/ 2559785 w 3482881"/>
                  <a:gd name="connsiteY1995" fmla="*/ 3141899 h 3474328"/>
                  <a:gd name="connsiteX1996" fmla="*/ 2561586 w 3482881"/>
                  <a:gd name="connsiteY1996" fmla="*/ 3150903 h 3474328"/>
                  <a:gd name="connsiteX1997" fmla="*/ 2563747 w 3482881"/>
                  <a:gd name="connsiteY1997" fmla="*/ 3160268 h 3474328"/>
                  <a:gd name="connsiteX1998" fmla="*/ 2568069 w 3482881"/>
                  <a:gd name="connsiteY1998" fmla="*/ 3178996 h 3474328"/>
                  <a:gd name="connsiteX1999" fmla="*/ 2570230 w 3482881"/>
                  <a:gd name="connsiteY1999" fmla="*/ 3187640 h 3474328"/>
                  <a:gd name="connsiteX2000" fmla="*/ 2572391 w 3482881"/>
                  <a:gd name="connsiteY2000" fmla="*/ 3195203 h 3474328"/>
                  <a:gd name="connsiteX2001" fmla="*/ 2575632 w 3482881"/>
                  <a:gd name="connsiteY2001" fmla="*/ 3206368 h 3474328"/>
                  <a:gd name="connsiteX2002" fmla="*/ 2573471 w 3482881"/>
                  <a:gd name="connsiteY2002" fmla="*/ 3204207 h 3474328"/>
                  <a:gd name="connsiteX2003" fmla="*/ 2569149 w 3482881"/>
                  <a:gd name="connsiteY2003" fmla="*/ 3189441 h 3474328"/>
                  <a:gd name="connsiteX2004" fmla="*/ 2565547 w 3482881"/>
                  <a:gd name="connsiteY2004" fmla="*/ 3174674 h 3474328"/>
                  <a:gd name="connsiteX2005" fmla="*/ 2562306 w 3482881"/>
                  <a:gd name="connsiteY2005" fmla="*/ 3159907 h 3474328"/>
                  <a:gd name="connsiteX2006" fmla="*/ 2559425 w 3482881"/>
                  <a:gd name="connsiteY2006" fmla="*/ 3145141 h 3474328"/>
                  <a:gd name="connsiteX2007" fmla="*/ 2548980 w 3482881"/>
                  <a:gd name="connsiteY2007" fmla="*/ 3101561 h 3474328"/>
                  <a:gd name="connsiteX2008" fmla="*/ 2545739 w 3482881"/>
                  <a:gd name="connsiteY2008" fmla="*/ 3073829 h 3474328"/>
                  <a:gd name="connsiteX2009" fmla="*/ 2545018 w 3482881"/>
                  <a:gd name="connsiteY2009" fmla="*/ 3066985 h 3474328"/>
                  <a:gd name="connsiteX2010" fmla="*/ 2545018 w 3482881"/>
                  <a:gd name="connsiteY2010" fmla="*/ 3060142 h 3474328"/>
                  <a:gd name="connsiteX2011" fmla="*/ 2543938 w 3482881"/>
                  <a:gd name="connsiteY2011" fmla="*/ 3047176 h 3474328"/>
                  <a:gd name="connsiteX2012" fmla="*/ 2542857 w 3482881"/>
                  <a:gd name="connsiteY2012" fmla="*/ 3026647 h 3474328"/>
                  <a:gd name="connsiteX2013" fmla="*/ 2563747 w 3482881"/>
                  <a:gd name="connsiteY2013" fmla="*/ 3025927 h 3474328"/>
                  <a:gd name="connsiteX2014" fmla="*/ 2565547 w 3482881"/>
                  <a:gd name="connsiteY2014" fmla="*/ 3025927 h 3474328"/>
                  <a:gd name="connsiteX2015" fmla="*/ 2567348 w 3482881"/>
                  <a:gd name="connsiteY2015" fmla="*/ 3025927 h 3474328"/>
                  <a:gd name="connsiteX2016" fmla="*/ 2569149 w 3482881"/>
                  <a:gd name="connsiteY2016" fmla="*/ 3025207 h 3474328"/>
                  <a:gd name="connsiteX2017" fmla="*/ 2571310 w 3482881"/>
                  <a:gd name="connsiteY2017" fmla="*/ 3024126 h 3474328"/>
                  <a:gd name="connsiteX2018" fmla="*/ 2582475 w 3482881"/>
                  <a:gd name="connsiteY2018" fmla="*/ 3023045 h 3474328"/>
                  <a:gd name="connsiteX2019" fmla="*/ 2595441 w 3482881"/>
                  <a:gd name="connsiteY2019" fmla="*/ 3023045 h 3474328"/>
                  <a:gd name="connsiteX2020" fmla="*/ 2604445 w 3482881"/>
                  <a:gd name="connsiteY2020" fmla="*/ 3023045 h 3474328"/>
                  <a:gd name="connsiteX2021" fmla="*/ 2615610 w 3482881"/>
                  <a:gd name="connsiteY2021" fmla="*/ 3022325 h 3474328"/>
                  <a:gd name="connsiteX2022" fmla="*/ 2739866 w 3482881"/>
                  <a:gd name="connsiteY2022" fmla="*/ 3008279 h 3474328"/>
                  <a:gd name="connsiteX2023" fmla="*/ 2864122 w 3482881"/>
                  <a:gd name="connsiteY2023" fmla="*/ 2973343 h 3474328"/>
                  <a:gd name="connsiteX2024" fmla="*/ 2886812 w 3482881"/>
                  <a:gd name="connsiteY2024" fmla="*/ 2964339 h 3474328"/>
                  <a:gd name="connsiteX2025" fmla="*/ 2909143 w 3482881"/>
                  <a:gd name="connsiteY2025" fmla="*/ 2954975 h 3474328"/>
                  <a:gd name="connsiteX2026" fmla="*/ 2867724 w 3482881"/>
                  <a:gd name="connsiteY2026" fmla="*/ 2970462 h 3474328"/>
                  <a:gd name="connsiteX2027" fmla="*/ 2850796 w 3482881"/>
                  <a:gd name="connsiteY2027" fmla="*/ 2975504 h 3474328"/>
                  <a:gd name="connsiteX2028" fmla="*/ 2868804 w 3482881"/>
                  <a:gd name="connsiteY2028" fmla="*/ 2969381 h 3474328"/>
                  <a:gd name="connsiteX2029" fmla="*/ 2886452 w 3482881"/>
                  <a:gd name="connsiteY2029" fmla="*/ 2962538 h 3474328"/>
                  <a:gd name="connsiteX2030" fmla="*/ 2904100 w 3482881"/>
                  <a:gd name="connsiteY2030" fmla="*/ 2955335 h 3474328"/>
                  <a:gd name="connsiteX2031" fmla="*/ 2912744 w 3482881"/>
                  <a:gd name="connsiteY2031" fmla="*/ 2951733 h 3474328"/>
                  <a:gd name="connsiteX2032" fmla="*/ 2921388 w 3482881"/>
                  <a:gd name="connsiteY2032" fmla="*/ 2947772 h 3474328"/>
                  <a:gd name="connsiteX2033" fmla="*/ 2916346 w 3482881"/>
                  <a:gd name="connsiteY2033" fmla="*/ 2951013 h 3474328"/>
                  <a:gd name="connsiteX2034" fmla="*/ 2950561 w 3482881"/>
                  <a:gd name="connsiteY2034" fmla="*/ 2935166 h 3474328"/>
                  <a:gd name="connsiteX2035" fmla="*/ 2982256 w 3482881"/>
                  <a:gd name="connsiteY2035" fmla="*/ 2918238 h 3474328"/>
                  <a:gd name="connsiteX2036" fmla="*/ 2963167 w 3482881"/>
                  <a:gd name="connsiteY2036" fmla="*/ 2929043 h 3474328"/>
                  <a:gd name="connsiteX2037" fmla="*/ 2952002 w 3482881"/>
                  <a:gd name="connsiteY2037" fmla="*/ 2934806 h 3474328"/>
                  <a:gd name="connsiteX2038" fmla="*/ 2941197 w 3482881"/>
                  <a:gd name="connsiteY2038" fmla="*/ 2939848 h 3474328"/>
                  <a:gd name="connsiteX2039" fmla="*/ 2922829 w 3482881"/>
                  <a:gd name="connsiteY2039" fmla="*/ 2949933 h 3474328"/>
                  <a:gd name="connsiteX2040" fmla="*/ 2957765 w 3482881"/>
                  <a:gd name="connsiteY2040" fmla="*/ 2934806 h 3474328"/>
                  <a:gd name="connsiteX2041" fmla="*/ 2989819 w 3482881"/>
                  <a:gd name="connsiteY2041" fmla="*/ 2918598 h 3474328"/>
                  <a:gd name="connsiteX2042" fmla="*/ 2979014 w 3482881"/>
                  <a:gd name="connsiteY2042" fmla="*/ 2924721 h 3474328"/>
                  <a:gd name="connsiteX2043" fmla="*/ 3053208 w 3482881"/>
                  <a:gd name="connsiteY2043" fmla="*/ 2878260 h 3474328"/>
                  <a:gd name="connsiteX2044" fmla="*/ 3067614 w 3482881"/>
                  <a:gd name="connsiteY2044" fmla="*/ 2868176 h 3474328"/>
                  <a:gd name="connsiteX2045" fmla="*/ 3068695 w 3482881"/>
                  <a:gd name="connsiteY2045" fmla="*/ 2866735 h 3474328"/>
                  <a:gd name="connsiteX2046" fmla="*/ 3045284 w 3482881"/>
                  <a:gd name="connsiteY2046" fmla="*/ 2880781 h 3474328"/>
                  <a:gd name="connsiteX2047" fmla="*/ 3027996 w 3482881"/>
                  <a:gd name="connsiteY2047" fmla="*/ 2891226 h 3474328"/>
                  <a:gd name="connsiteX2048" fmla="*/ 3011429 w 3482881"/>
                  <a:gd name="connsiteY2048" fmla="*/ 2900230 h 3474328"/>
                  <a:gd name="connsiteX2049" fmla="*/ 2997022 w 3482881"/>
                  <a:gd name="connsiteY2049" fmla="*/ 2907073 h 3474328"/>
                  <a:gd name="connsiteX2050" fmla="*/ 3167019 w 3482881"/>
                  <a:gd name="connsiteY2050" fmla="*/ 2784258 h 3474328"/>
                  <a:gd name="connsiteX2051" fmla="*/ 3146129 w 3482881"/>
                  <a:gd name="connsiteY2051" fmla="*/ 2805147 h 3474328"/>
                  <a:gd name="connsiteX2052" fmla="*/ 3168820 w 3482881"/>
                  <a:gd name="connsiteY2052" fmla="*/ 2787139 h 3474328"/>
                  <a:gd name="connsiteX2053" fmla="*/ 3201595 w 3482881"/>
                  <a:gd name="connsiteY2053" fmla="*/ 2756525 h 3474328"/>
                  <a:gd name="connsiteX2054" fmla="*/ 3209518 w 3482881"/>
                  <a:gd name="connsiteY2054" fmla="*/ 2746081 h 3474328"/>
                  <a:gd name="connsiteX2055" fmla="*/ 3220683 w 3482881"/>
                  <a:gd name="connsiteY2055" fmla="*/ 2733835 h 3474328"/>
                  <a:gd name="connsiteX2056" fmla="*/ 3227526 w 3482881"/>
                  <a:gd name="connsiteY2056" fmla="*/ 2726632 h 3474328"/>
                  <a:gd name="connsiteX2057" fmla="*/ 3234729 w 3482881"/>
                  <a:gd name="connsiteY2057" fmla="*/ 2718708 h 3474328"/>
                  <a:gd name="connsiteX2058" fmla="*/ 3249856 w 3482881"/>
                  <a:gd name="connsiteY2058" fmla="*/ 2701060 h 3474328"/>
                  <a:gd name="connsiteX2059" fmla="*/ 3265343 w 3482881"/>
                  <a:gd name="connsiteY2059" fmla="*/ 2682332 h 3474328"/>
                  <a:gd name="connsiteX2060" fmla="*/ 3279750 w 3482881"/>
                  <a:gd name="connsiteY2060" fmla="*/ 2663603 h 3474328"/>
                  <a:gd name="connsiteX2061" fmla="*/ 3286233 w 3482881"/>
                  <a:gd name="connsiteY2061" fmla="*/ 2654959 h 3474328"/>
                  <a:gd name="connsiteX2062" fmla="*/ 3291995 w 3482881"/>
                  <a:gd name="connsiteY2062" fmla="*/ 2646676 h 3474328"/>
                  <a:gd name="connsiteX2063" fmla="*/ 3302800 w 3482881"/>
                  <a:gd name="connsiteY2063" fmla="*/ 2633710 h 3474328"/>
                  <a:gd name="connsiteX2064" fmla="*/ 3296317 w 3482881"/>
                  <a:gd name="connsiteY2064" fmla="*/ 2643074 h 3474328"/>
                  <a:gd name="connsiteX2065" fmla="*/ 3279030 w 3482881"/>
                  <a:gd name="connsiteY2065" fmla="*/ 2666485 h 3474328"/>
                  <a:gd name="connsiteX2066" fmla="*/ 3288754 w 3482881"/>
                  <a:gd name="connsiteY2066" fmla="*/ 2655320 h 3474328"/>
                  <a:gd name="connsiteX2067" fmla="*/ 3305682 w 3482881"/>
                  <a:gd name="connsiteY2067" fmla="*/ 2632269 h 3474328"/>
                  <a:gd name="connsiteX2068" fmla="*/ 3315046 w 3482881"/>
                  <a:gd name="connsiteY2068" fmla="*/ 2618943 h 3474328"/>
                  <a:gd name="connsiteX2069" fmla="*/ 3323690 w 3482881"/>
                  <a:gd name="connsiteY2069" fmla="*/ 2605617 h 3474328"/>
                  <a:gd name="connsiteX2070" fmla="*/ 3337376 w 3482881"/>
                  <a:gd name="connsiteY2070" fmla="*/ 2584008 h 3474328"/>
                  <a:gd name="connsiteX2071" fmla="*/ 3350341 w 3482881"/>
                  <a:gd name="connsiteY2071" fmla="*/ 2560237 h 3474328"/>
                  <a:gd name="connsiteX2072" fmla="*/ 3357545 w 3482881"/>
                  <a:gd name="connsiteY2072" fmla="*/ 2547271 h 3474328"/>
                  <a:gd name="connsiteX2073" fmla="*/ 3363308 w 3482881"/>
                  <a:gd name="connsiteY2073" fmla="*/ 2535386 h 3474328"/>
                  <a:gd name="connsiteX2074" fmla="*/ 3375913 w 3482881"/>
                  <a:gd name="connsiteY2074" fmla="*/ 2504411 h 3474328"/>
                  <a:gd name="connsiteX2075" fmla="*/ 3376633 w 3482881"/>
                  <a:gd name="connsiteY2075" fmla="*/ 2501890 h 3474328"/>
                  <a:gd name="connsiteX2076" fmla="*/ 3312164 w 3482881"/>
                  <a:gd name="connsiteY2076" fmla="*/ 2612460 h 3474328"/>
                  <a:gd name="connsiteX2077" fmla="*/ 3248055 w 3482881"/>
                  <a:gd name="connsiteY2077" fmla="*/ 2698179 h 3474328"/>
                  <a:gd name="connsiteX2078" fmla="*/ 3255979 w 3482881"/>
                  <a:gd name="connsiteY2078" fmla="*/ 2687734 h 3474328"/>
                  <a:gd name="connsiteX2079" fmla="*/ 3166659 w 3482881"/>
                  <a:gd name="connsiteY2079" fmla="*/ 2782097 h 3474328"/>
                  <a:gd name="connsiteX2080" fmla="*/ 3092105 w 3482881"/>
                  <a:gd name="connsiteY2080" fmla="*/ 2841884 h 3474328"/>
                  <a:gd name="connsiteX2081" fmla="*/ 3078059 w 3482881"/>
                  <a:gd name="connsiteY2081" fmla="*/ 2849087 h 3474328"/>
                  <a:gd name="connsiteX2082" fmla="*/ 3065453 w 3482881"/>
                  <a:gd name="connsiteY2082" fmla="*/ 2858451 h 3474328"/>
                  <a:gd name="connsiteX2083" fmla="*/ 3052487 w 3482881"/>
                  <a:gd name="connsiteY2083" fmla="*/ 2867455 h 3474328"/>
                  <a:gd name="connsiteX2084" fmla="*/ 3026555 w 3482881"/>
                  <a:gd name="connsiteY2084" fmla="*/ 2885103 h 3474328"/>
                  <a:gd name="connsiteX2085" fmla="*/ 3037000 w 3482881"/>
                  <a:gd name="connsiteY2085" fmla="*/ 2877180 h 3474328"/>
                  <a:gd name="connsiteX2086" fmla="*/ 3025835 w 3482881"/>
                  <a:gd name="connsiteY2086" fmla="*/ 2884383 h 3474328"/>
                  <a:gd name="connsiteX2087" fmla="*/ 3014310 w 3482881"/>
                  <a:gd name="connsiteY2087" fmla="*/ 2891226 h 3474328"/>
                  <a:gd name="connsiteX2088" fmla="*/ 2991260 w 3482881"/>
                  <a:gd name="connsiteY2088" fmla="*/ 2904552 h 3474328"/>
                  <a:gd name="connsiteX2089" fmla="*/ 2967489 w 3482881"/>
                  <a:gd name="connsiteY2089" fmla="*/ 2916798 h 3474328"/>
                  <a:gd name="connsiteX2090" fmla="*/ 2943718 w 3482881"/>
                  <a:gd name="connsiteY2090" fmla="*/ 2928683 h 3474328"/>
                  <a:gd name="connsiteX2091" fmla="*/ 2946239 w 3482881"/>
                  <a:gd name="connsiteY2091" fmla="*/ 2927242 h 3474328"/>
                  <a:gd name="connsiteX2092" fmla="*/ 2913825 w 3482881"/>
                  <a:gd name="connsiteY2092" fmla="*/ 2943450 h 3474328"/>
                  <a:gd name="connsiteX2093" fmla="*/ 2884291 w 3482881"/>
                  <a:gd name="connsiteY2093" fmla="*/ 2956415 h 3474328"/>
                  <a:gd name="connsiteX2094" fmla="*/ 2870605 w 3482881"/>
                  <a:gd name="connsiteY2094" fmla="*/ 2962178 h 3474328"/>
                  <a:gd name="connsiteX2095" fmla="*/ 2857639 w 3482881"/>
                  <a:gd name="connsiteY2095" fmla="*/ 2967220 h 3474328"/>
                  <a:gd name="connsiteX2096" fmla="*/ 2833869 w 3482881"/>
                  <a:gd name="connsiteY2096" fmla="*/ 2976224 h 3474328"/>
                  <a:gd name="connsiteX2097" fmla="*/ 2833869 w 3482881"/>
                  <a:gd name="connsiteY2097" fmla="*/ 2977305 h 3474328"/>
                  <a:gd name="connsiteX2098" fmla="*/ 2830267 w 3482881"/>
                  <a:gd name="connsiteY2098" fmla="*/ 2978746 h 3474328"/>
                  <a:gd name="connsiteX2099" fmla="*/ 2821263 w 3482881"/>
                  <a:gd name="connsiteY2099" fmla="*/ 2981627 h 3474328"/>
                  <a:gd name="connsiteX2100" fmla="*/ 2799293 w 3482881"/>
                  <a:gd name="connsiteY2100" fmla="*/ 2988110 h 3474328"/>
                  <a:gd name="connsiteX2101" fmla="*/ 2781285 w 3482881"/>
                  <a:gd name="connsiteY2101" fmla="*/ 2992792 h 3474328"/>
                  <a:gd name="connsiteX2102" fmla="*/ 2781285 w 3482881"/>
                  <a:gd name="connsiteY2102" fmla="*/ 2992792 h 3474328"/>
                  <a:gd name="connsiteX2103" fmla="*/ 2781285 w 3482881"/>
                  <a:gd name="connsiteY2103" fmla="*/ 2992792 h 3474328"/>
                  <a:gd name="connsiteX2104" fmla="*/ 2745989 w 3482881"/>
                  <a:gd name="connsiteY2104" fmla="*/ 2999995 h 3474328"/>
                  <a:gd name="connsiteX2105" fmla="*/ 2706011 w 3482881"/>
                  <a:gd name="connsiteY2105" fmla="*/ 3006118 h 3474328"/>
                  <a:gd name="connsiteX2106" fmla="*/ 2730502 w 3482881"/>
                  <a:gd name="connsiteY2106" fmla="*/ 3001796 h 3474328"/>
                  <a:gd name="connsiteX2107" fmla="*/ 2742747 w 3482881"/>
                  <a:gd name="connsiteY2107" fmla="*/ 2999635 h 3474328"/>
                  <a:gd name="connsiteX2108" fmla="*/ 2754993 w 3482881"/>
                  <a:gd name="connsiteY2108" fmla="*/ 2996754 h 3474328"/>
                  <a:gd name="connsiteX2109" fmla="*/ 2803255 w 3482881"/>
                  <a:gd name="connsiteY2109" fmla="*/ 2984508 h 3474328"/>
                  <a:gd name="connsiteX2110" fmla="*/ 2799653 w 3482881"/>
                  <a:gd name="connsiteY2110" fmla="*/ 2983428 h 3474328"/>
                  <a:gd name="connsiteX2111" fmla="*/ 2783446 w 3482881"/>
                  <a:gd name="connsiteY2111" fmla="*/ 2987029 h 3474328"/>
                  <a:gd name="connsiteX2112" fmla="*/ 2754633 w 3482881"/>
                  <a:gd name="connsiteY2112" fmla="*/ 2992792 h 3474328"/>
                  <a:gd name="connsiteX2113" fmla="*/ 2757874 w 3482881"/>
                  <a:gd name="connsiteY2113" fmla="*/ 2990631 h 3474328"/>
                  <a:gd name="connsiteX2114" fmla="*/ 2727981 w 3482881"/>
                  <a:gd name="connsiteY2114" fmla="*/ 2997474 h 3474328"/>
                  <a:gd name="connsiteX2115" fmla="*/ 2717536 w 3482881"/>
                  <a:gd name="connsiteY2115" fmla="*/ 3000715 h 3474328"/>
                  <a:gd name="connsiteX2116" fmla="*/ 2699528 w 3482881"/>
                  <a:gd name="connsiteY2116" fmla="*/ 3003957 h 3474328"/>
                  <a:gd name="connsiteX2117" fmla="*/ 2680079 w 3482881"/>
                  <a:gd name="connsiteY2117" fmla="*/ 3006478 h 3474328"/>
                  <a:gd name="connsiteX2118" fmla="*/ 2637580 w 3482881"/>
                  <a:gd name="connsiteY2118" fmla="*/ 3010800 h 3474328"/>
                  <a:gd name="connsiteX2119" fmla="*/ 2591119 w 3482881"/>
                  <a:gd name="connsiteY2119" fmla="*/ 3013321 h 3474328"/>
                  <a:gd name="connsiteX2120" fmla="*/ 2566268 w 3482881"/>
                  <a:gd name="connsiteY2120" fmla="*/ 3013681 h 3474328"/>
                  <a:gd name="connsiteX2121" fmla="*/ 2536014 w 3482881"/>
                  <a:gd name="connsiteY2121" fmla="*/ 3013681 h 3474328"/>
                  <a:gd name="connsiteX2122" fmla="*/ 2532052 w 3482881"/>
                  <a:gd name="connsiteY2122" fmla="*/ 3013681 h 3474328"/>
                  <a:gd name="connsiteX2123" fmla="*/ 2530972 w 3482881"/>
                  <a:gd name="connsiteY2123" fmla="*/ 3013681 h 3474328"/>
                  <a:gd name="connsiteX2124" fmla="*/ 2530612 w 3482881"/>
                  <a:gd name="connsiteY2124" fmla="*/ 3013681 h 3474328"/>
                  <a:gd name="connsiteX2125" fmla="*/ 2530612 w 3482881"/>
                  <a:gd name="connsiteY2125" fmla="*/ 3013681 h 3474328"/>
                  <a:gd name="connsiteX2126" fmla="*/ 2530612 w 3482881"/>
                  <a:gd name="connsiteY2126" fmla="*/ 3013681 h 3474328"/>
                  <a:gd name="connsiteX2127" fmla="*/ 2530612 w 3482881"/>
                  <a:gd name="connsiteY2127" fmla="*/ 3015842 h 3474328"/>
                  <a:gd name="connsiteX2128" fmla="*/ 2530972 w 3482881"/>
                  <a:gd name="connsiteY2128" fmla="*/ 3023406 h 3474328"/>
                  <a:gd name="connsiteX2129" fmla="*/ 2532052 w 3482881"/>
                  <a:gd name="connsiteY2129" fmla="*/ 3038893 h 3474328"/>
                  <a:gd name="connsiteX2130" fmla="*/ 2533853 w 3482881"/>
                  <a:gd name="connsiteY2130" fmla="*/ 3067345 h 3474328"/>
                  <a:gd name="connsiteX2131" fmla="*/ 2536734 w 3482881"/>
                  <a:gd name="connsiteY2131" fmla="*/ 3093998 h 3474328"/>
                  <a:gd name="connsiteX2132" fmla="*/ 2540336 w 3482881"/>
                  <a:gd name="connsiteY2132" fmla="*/ 3121010 h 3474328"/>
                  <a:gd name="connsiteX2133" fmla="*/ 2545018 w 3482881"/>
                  <a:gd name="connsiteY2133" fmla="*/ 3148022 h 3474328"/>
                  <a:gd name="connsiteX2134" fmla="*/ 2546459 w 3482881"/>
                  <a:gd name="connsiteY2134" fmla="*/ 3154865 h 3474328"/>
                  <a:gd name="connsiteX2135" fmla="*/ 2547900 w 3482881"/>
                  <a:gd name="connsiteY2135" fmla="*/ 3161708 h 3474328"/>
                  <a:gd name="connsiteX2136" fmla="*/ 2551141 w 3482881"/>
                  <a:gd name="connsiteY2136" fmla="*/ 3175034 h 3474328"/>
                  <a:gd name="connsiteX2137" fmla="*/ 2554383 w 3482881"/>
                  <a:gd name="connsiteY2137" fmla="*/ 3188360 h 3474328"/>
                  <a:gd name="connsiteX2138" fmla="*/ 2558344 w 3482881"/>
                  <a:gd name="connsiteY2138" fmla="*/ 3201686 h 3474328"/>
                  <a:gd name="connsiteX2139" fmla="*/ 2566628 w 3482881"/>
                  <a:gd name="connsiteY2139" fmla="*/ 3227978 h 3474328"/>
                  <a:gd name="connsiteX2140" fmla="*/ 2561586 w 3482881"/>
                  <a:gd name="connsiteY2140" fmla="*/ 3217173 h 3474328"/>
                  <a:gd name="connsiteX2141" fmla="*/ 2565187 w 3482881"/>
                  <a:gd name="connsiteY2141" fmla="*/ 3229779 h 3474328"/>
                  <a:gd name="connsiteX2142" fmla="*/ 2566988 w 3482881"/>
                  <a:gd name="connsiteY2142" fmla="*/ 3235181 h 3474328"/>
                  <a:gd name="connsiteX2143" fmla="*/ 2566268 w 3482881"/>
                  <a:gd name="connsiteY2143" fmla="*/ 3233020 h 3474328"/>
                  <a:gd name="connsiteX2144" fmla="*/ 2564107 w 3482881"/>
                  <a:gd name="connsiteY2144" fmla="*/ 3226537 h 3474328"/>
                  <a:gd name="connsiteX2145" fmla="*/ 2555463 w 3482881"/>
                  <a:gd name="connsiteY2145" fmla="*/ 3197364 h 3474328"/>
                  <a:gd name="connsiteX2146" fmla="*/ 2562306 w 3482881"/>
                  <a:gd name="connsiteY2146" fmla="*/ 3222936 h 3474328"/>
                  <a:gd name="connsiteX2147" fmla="*/ 2568789 w 3482881"/>
                  <a:gd name="connsiteY2147" fmla="*/ 3242024 h 3474328"/>
                  <a:gd name="connsiteX2148" fmla="*/ 2574191 w 3482881"/>
                  <a:gd name="connsiteY2148" fmla="*/ 3256791 h 3474328"/>
                  <a:gd name="connsiteX2149" fmla="*/ 2579954 w 3482881"/>
                  <a:gd name="connsiteY2149" fmla="*/ 3269036 h 3474328"/>
                  <a:gd name="connsiteX2150" fmla="*/ 2585717 w 3482881"/>
                  <a:gd name="connsiteY2150" fmla="*/ 3281282 h 3474328"/>
                  <a:gd name="connsiteX2151" fmla="*/ 2592920 w 3482881"/>
                  <a:gd name="connsiteY2151" fmla="*/ 3295328 h 3474328"/>
                  <a:gd name="connsiteX2152" fmla="*/ 2602644 w 3482881"/>
                  <a:gd name="connsiteY2152" fmla="*/ 3313337 h 3474328"/>
                  <a:gd name="connsiteX2153" fmla="*/ 2608767 w 3482881"/>
                  <a:gd name="connsiteY2153" fmla="*/ 3324141 h 3474328"/>
                  <a:gd name="connsiteX2154" fmla="*/ 2616331 w 3482881"/>
                  <a:gd name="connsiteY2154" fmla="*/ 3336387 h 3474328"/>
                  <a:gd name="connsiteX2155" fmla="*/ 2613809 w 3482881"/>
                  <a:gd name="connsiteY2155" fmla="*/ 3332785 h 3474328"/>
                  <a:gd name="connsiteX2156" fmla="*/ 2609487 w 3482881"/>
                  <a:gd name="connsiteY2156" fmla="*/ 3326302 h 3474328"/>
                  <a:gd name="connsiteX2157" fmla="*/ 2604445 w 3482881"/>
                  <a:gd name="connsiteY2157" fmla="*/ 3317298 h 3474328"/>
                  <a:gd name="connsiteX2158" fmla="*/ 2599043 w 3482881"/>
                  <a:gd name="connsiteY2158" fmla="*/ 3307574 h 3474328"/>
                  <a:gd name="connsiteX2159" fmla="*/ 2593640 w 3482881"/>
                  <a:gd name="connsiteY2159" fmla="*/ 3297489 h 3474328"/>
                  <a:gd name="connsiteX2160" fmla="*/ 2584636 w 3482881"/>
                  <a:gd name="connsiteY2160" fmla="*/ 3280562 h 3474328"/>
                  <a:gd name="connsiteX2161" fmla="*/ 2595441 w 3482881"/>
                  <a:gd name="connsiteY2161" fmla="*/ 3303612 h 3474328"/>
                  <a:gd name="connsiteX2162" fmla="*/ 2607326 w 3482881"/>
                  <a:gd name="connsiteY2162" fmla="*/ 3325222 h 3474328"/>
                  <a:gd name="connsiteX2163" fmla="*/ 2619932 w 3482881"/>
                  <a:gd name="connsiteY2163" fmla="*/ 3345391 h 3474328"/>
                  <a:gd name="connsiteX2164" fmla="*/ 2626775 w 3482881"/>
                  <a:gd name="connsiteY2164" fmla="*/ 3354755 h 3474328"/>
                  <a:gd name="connsiteX2165" fmla="*/ 2633618 w 3482881"/>
                  <a:gd name="connsiteY2165" fmla="*/ 3364119 h 3474328"/>
                  <a:gd name="connsiteX2166" fmla="*/ 2640822 w 3482881"/>
                  <a:gd name="connsiteY2166" fmla="*/ 3373123 h 3474328"/>
                  <a:gd name="connsiteX2167" fmla="*/ 2648385 w 3482881"/>
                  <a:gd name="connsiteY2167" fmla="*/ 3381767 h 3474328"/>
                  <a:gd name="connsiteX2168" fmla="*/ 2656308 w 3482881"/>
                  <a:gd name="connsiteY2168" fmla="*/ 3389691 h 3474328"/>
                  <a:gd name="connsiteX2169" fmla="*/ 2658469 w 3482881"/>
                  <a:gd name="connsiteY2169" fmla="*/ 3391852 h 3474328"/>
                  <a:gd name="connsiteX2170" fmla="*/ 2660630 w 3482881"/>
                  <a:gd name="connsiteY2170" fmla="*/ 3393653 h 3474328"/>
                  <a:gd name="connsiteX2171" fmla="*/ 2663872 w 3482881"/>
                  <a:gd name="connsiteY2171" fmla="*/ 3396894 h 3474328"/>
                  <a:gd name="connsiteX2172" fmla="*/ 2672516 w 3482881"/>
                  <a:gd name="connsiteY2172" fmla="*/ 3431110 h 3474328"/>
                  <a:gd name="connsiteX2173" fmla="*/ 2648385 w 3482881"/>
                  <a:gd name="connsiteY2173" fmla="*/ 3457762 h 3474328"/>
                  <a:gd name="connsiteX2174" fmla="*/ 2629656 w 3482881"/>
                  <a:gd name="connsiteY2174" fmla="*/ 3459562 h 3474328"/>
                  <a:gd name="connsiteX2175" fmla="*/ 2624974 w 3482881"/>
                  <a:gd name="connsiteY2175" fmla="*/ 3458482 h 3474328"/>
                  <a:gd name="connsiteX2176" fmla="*/ 2619932 w 3482881"/>
                  <a:gd name="connsiteY2176" fmla="*/ 3456681 h 3474328"/>
                  <a:gd name="connsiteX2177" fmla="*/ 2609487 w 3482881"/>
                  <a:gd name="connsiteY2177" fmla="*/ 3453440 h 3474328"/>
                  <a:gd name="connsiteX2178" fmla="*/ 2566628 w 3482881"/>
                  <a:gd name="connsiteY2178" fmla="*/ 3439393 h 3474328"/>
                  <a:gd name="connsiteX2179" fmla="*/ 2521968 w 3482881"/>
                  <a:gd name="connsiteY2179" fmla="*/ 3422466 h 3474328"/>
                  <a:gd name="connsiteX2180" fmla="*/ 2517286 w 3482881"/>
                  <a:gd name="connsiteY2180" fmla="*/ 3418864 h 3474328"/>
                  <a:gd name="connsiteX2181" fmla="*/ 2508282 w 3482881"/>
                  <a:gd name="connsiteY2181" fmla="*/ 3415623 h 3474328"/>
                  <a:gd name="connsiteX2182" fmla="*/ 2499278 w 3482881"/>
                  <a:gd name="connsiteY2182" fmla="*/ 3412021 h 3474328"/>
                  <a:gd name="connsiteX2183" fmla="*/ 2480909 w 3482881"/>
                  <a:gd name="connsiteY2183" fmla="*/ 3404097 h 3474328"/>
                  <a:gd name="connsiteX2184" fmla="*/ 2461821 w 3482881"/>
                  <a:gd name="connsiteY2184" fmla="*/ 3395814 h 3474328"/>
                  <a:gd name="connsiteX2185" fmla="*/ 2452096 w 3482881"/>
                  <a:gd name="connsiteY2185" fmla="*/ 3391492 h 3474328"/>
                  <a:gd name="connsiteX2186" fmla="*/ 2442372 w 3482881"/>
                  <a:gd name="connsiteY2186" fmla="*/ 3386810 h 3474328"/>
                  <a:gd name="connsiteX2187" fmla="*/ 2218711 w 3482881"/>
                  <a:gd name="connsiteY2187" fmla="*/ 3253910 h 3474328"/>
                  <a:gd name="connsiteX2188" fmla="*/ 2189178 w 3482881"/>
                  <a:gd name="connsiteY2188" fmla="*/ 3229779 h 3474328"/>
                  <a:gd name="connsiteX2189" fmla="*/ 2160005 w 3482881"/>
                  <a:gd name="connsiteY2189" fmla="*/ 3204207 h 3474328"/>
                  <a:gd name="connsiteX2190" fmla="*/ 2165767 w 3482881"/>
                  <a:gd name="connsiteY2190" fmla="*/ 3209250 h 3474328"/>
                  <a:gd name="connsiteX2191" fmla="*/ 2151361 w 3482881"/>
                  <a:gd name="connsiteY2191" fmla="*/ 3196644 h 3474328"/>
                  <a:gd name="connsiteX2192" fmla="*/ 2137674 w 3482881"/>
                  <a:gd name="connsiteY2192" fmla="*/ 3183678 h 3474328"/>
                  <a:gd name="connsiteX2193" fmla="*/ 2123988 w 3482881"/>
                  <a:gd name="connsiteY2193" fmla="*/ 3170712 h 3474328"/>
                  <a:gd name="connsiteX2194" fmla="*/ 2110662 w 3482881"/>
                  <a:gd name="connsiteY2194" fmla="*/ 3157386 h 3474328"/>
                  <a:gd name="connsiteX2195" fmla="*/ 2121827 w 3482881"/>
                  <a:gd name="connsiteY2195" fmla="*/ 3169632 h 3474328"/>
                  <a:gd name="connsiteX2196" fmla="*/ 2131552 w 3482881"/>
                  <a:gd name="connsiteY2196" fmla="*/ 3179716 h 3474328"/>
                  <a:gd name="connsiteX2197" fmla="*/ 2143437 w 3482881"/>
                  <a:gd name="connsiteY2197" fmla="*/ 3192682 h 3474328"/>
                  <a:gd name="connsiteX2198" fmla="*/ 2116425 w 3482881"/>
                  <a:gd name="connsiteY2198" fmla="*/ 3168551 h 3474328"/>
                  <a:gd name="connsiteX2199" fmla="*/ 2116065 w 3482881"/>
                  <a:gd name="connsiteY2199" fmla="*/ 3166390 h 3474328"/>
                  <a:gd name="connsiteX2200" fmla="*/ 2117145 w 3482881"/>
                  <a:gd name="connsiteY2200" fmla="*/ 3166390 h 3474328"/>
                  <a:gd name="connsiteX2201" fmla="*/ 2124709 w 3482881"/>
                  <a:gd name="connsiteY2201" fmla="*/ 3173593 h 3474328"/>
                  <a:gd name="connsiteX2202" fmla="*/ 2112103 w 3482881"/>
                  <a:gd name="connsiteY2202" fmla="*/ 3159907 h 3474328"/>
                  <a:gd name="connsiteX2203" fmla="*/ 2097697 w 3482881"/>
                  <a:gd name="connsiteY2203" fmla="*/ 3144060 h 3474328"/>
                  <a:gd name="connsiteX2204" fmla="*/ 2082930 w 3482881"/>
                  <a:gd name="connsiteY2204" fmla="*/ 3127133 h 3474328"/>
                  <a:gd name="connsiteX2205" fmla="*/ 2069244 w 3482881"/>
                  <a:gd name="connsiteY2205" fmla="*/ 3111285 h 3474328"/>
                  <a:gd name="connsiteX2206" fmla="*/ 2047994 w 3482881"/>
                  <a:gd name="connsiteY2206" fmla="*/ 3087875 h 3474328"/>
                  <a:gd name="connsiteX2207" fmla="*/ 2064201 w 3482881"/>
                  <a:gd name="connsiteY2207" fmla="*/ 3107324 h 3474328"/>
                  <a:gd name="connsiteX2208" fmla="*/ 2073566 w 3482881"/>
                  <a:gd name="connsiteY2208" fmla="*/ 3118489 h 3474328"/>
                  <a:gd name="connsiteX2209" fmla="*/ 2079328 w 3482881"/>
                  <a:gd name="connsiteY2209" fmla="*/ 3126772 h 3474328"/>
                  <a:gd name="connsiteX2210" fmla="*/ 2082930 w 3482881"/>
                  <a:gd name="connsiteY2210" fmla="*/ 3132535 h 3474328"/>
                  <a:gd name="connsiteX2211" fmla="*/ 2089413 w 3482881"/>
                  <a:gd name="connsiteY2211" fmla="*/ 3140459 h 3474328"/>
                  <a:gd name="connsiteX2212" fmla="*/ 2102739 w 3482881"/>
                  <a:gd name="connsiteY2212" fmla="*/ 3154145 h 3474328"/>
                  <a:gd name="connsiteX2213" fmla="*/ 2066362 w 3482881"/>
                  <a:gd name="connsiteY2213" fmla="*/ 3115247 h 3474328"/>
                  <a:gd name="connsiteX2214" fmla="*/ 2049795 w 3482881"/>
                  <a:gd name="connsiteY2214" fmla="*/ 3095078 h 3474328"/>
                  <a:gd name="connsiteX2215" fmla="*/ 2033587 w 3482881"/>
                  <a:gd name="connsiteY2215" fmla="*/ 3075269 h 3474328"/>
                  <a:gd name="connsiteX2216" fmla="*/ 2042231 w 3482881"/>
                  <a:gd name="connsiteY2216" fmla="*/ 3084633 h 3474328"/>
                  <a:gd name="connsiteX2217" fmla="*/ 2036829 w 3482881"/>
                  <a:gd name="connsiteY2217" fmla="*/ 3075989 h 3474328"/>
                  <a:gd name="connsiteX2218" fmla="*/ 2021702 w 3482881"/>
                  <a:gd name="connsiteY2218" fmla="*/ 3054020 h 3474328"/>
                  <a:gd name="connsiteX2219" fmla="*/ 2001533 w 3482881"/>
                  <a:gd name="connsiteY2219" fmla="*/ 3023766 h 3474328"/>
                  <a:gd name="connsiteX2220" fmla="*/ 2000092 w 3482881"/>
                  <a:gd name="connsiteY2220" fmla="*/ 3021965 h 3474328"/>
                  <a:gd name="connsiteX2221" fmla="*/ 1999012 w 3482881"/>
                  <a:gd name="connsiteY2221" fmla="*/ 3021605 h 3474328"/>
                  <a:gd name="connsiteX2222" fmla="*/ 1997931 w 3482881"/>
                  <a:gd name="connsiteY2222" fmla="*/ 3021605 h 3474328"/>
                  <a:gd name="connsiteX2223" fmla="*/ 1992529 w 3482881"/>
                  <a:gd name="connsiteY2223" fmla="*/ 3021605 h 3474328"/>
                  <a:gd name="connsiteX2224" fmla="*/ 1979563 w 3482881"/>
                  <a:gd name="connsiteY2224" fmla="*/ 3021605 h 3474328"/>
                  <a:gd name="connsiteX2225" fmla="*/ 1947509 w 3482881"/>
                  <a:gd name="connsiteY2225" fmla="*/ 3021605 h 3474328"/>
                  <a:gd name="connsiteX2226" fmla="*/ 1880518 w 3482881"/>
                  <a:gd name="connsiteY2226" fmla="*/ 3021965 h 3474328"/>
                  <a:gd name="connsiteX2227" fmla="*/ 1923018 w 3482881"/>
                  <a:gd name="connsiteY2227" fmla="*/ 3024846 h 3474328"/>
                  <a:gd name="connsiteX2228" fmla="*/ 1825774 w 3482881"/>
                  <a:gd name="connsiteY2228" fmla="*/ 3024846 h 3474328"/>
                  <a:gd name="connsiteX2229" fmla="*/ 1866832 w 3482881"/>
                  <a:gd name="connsiteY2229" fmla="*/ 3023766 h 3474328"/>
                  <a:gd name="connsiteX2230" fmla="*/ 1795160 w 3482881"/>
                  <a:gd name="connsiteY2230" fmla="*/ 3021605 h 3474328"/>
                  <a:gd name="connsiteX2231" fmla="*/ 1755902 w 3482881"/>
                  <a:gd name="connsiteY2231" fmla="*/ 3021605 h 3474328"/>
                  <a:gd name="connsiteX2232" fmla="*/ 1765266 w 3482881"/>
                  <a:gd name="connsiteY2232" fmla="*/ 3022325 h 3474328"/>
                  <a:gd name="connsiteX2233" fmla="*/ 1721687 w 3482881"/>
                  <a:gd name="connsiteY2233" fmla="*/ 3023766 h 3474328"/>
                  <a:gd name="connsiteX2234" fmla="*/ 1747618 w 3482881"/>
                  <a:gd name="connsiteY2234" fmla="*/ 3025567 h 3474328"/>
                  <a:gd name="connsiteX2235" fmla="*/ 1690353 w 3482881"/>
                  <a:gd name="connsiteY2235" fmla="*/ 3025567 h 3474328"/>
                  <a:gd name="connsiteX2236" fmla="*/ 1733572 w 3482881"/>
                  <a:gd name="connsiteY2236" fmla="*/ 3027728 h 3474328"/>
                  <a:gd name="connsiteX2237" fmla="*/ 1670904 w 3482881"/>
                  <a:gd name="connsiteY2237" fmla="*/ 3028088 h 3474328"/>
                  <a:gd name="connsiteX2238" fmla="*/ 1880158 w 3482881"/>
                  <a:gd name="connsiteY2238" fmla="*/ 3028088 h 3474328"/>
                  <a:gd name="connsiteX2239" fmla="*/ 1846663 w 3482881"/>
                  <a:gd name="connsiteY2239" fmla="*/ 3026647 h 3474328"/>
                  <a:gd name="connsiteX2240" fmla="*/ 1923378 w 3482881"/>
                  <a:gd name="connsiteY2240" fmla="*/ 3027728 h 3474328"/>
                  <a:gd name="connsiteX2241" fmla="*/ 1952191 w 3482881"/>
                  <a:gd name="connsiteY2241" fmla="*/ 3028808 h 3474328"/>
                  <a:gd name="connsiteX2242" fmla="*/ 1975241 w 3482881"/>
                  <a:gd name="connsiteY2242" fmla="*/ 3029168 h 3474328"/>
                  <a:gd name="connsiteX2243" fmla="*/ 1988567 w 3482881"/>
                  <a:gd name="connsiteY2243" fmla="*/ 3029168 h 3474328"/>
                  <a:gd name="connsiteX2244" fmla="*/ 1994690 w 3482881"/>
                  <a:gd name="connsiteY2244" fmla="*/ 3029168 h 3474328"/>
                  <a:gd name="connsiteX2245" fmla="*/ 1995770 w 3482881"/>
                  <a:gd name="connsiteY2245" fmla="*/ 3030249 h 3474328"/>
                  <a:gd name="connsiteX2246" fmla="*/ 1996851 w 3482881"/>
                  <a:gd name="connsiteY2246" fmla="*/ 3031689 h 3474328"/>
                  <a:gd name="connsiteX2247" fmla="*/ 1998652 w 3482881"/>
                  <a:gd name="connsiteY2247" fmla="*/ 3034571 h 3474328"/>
                  <a:gd name="connsiteX2248" fmla="*/ 2002974 w 3482881"/>
                  <a:gd name="connsiteY2248" fmla="*/ 3040333 h 3474328"/>
                  <a:gd name="connsiteX2249" fmla="*/ 2009096 w 3482881"/>
                  <a:gd name="connsiteY2249" fmla="*/ 3048977 h 3474328"/>
                  <a:gd name="connsiteX2250" fmla="*/ 2023503 w 3482881"/>
                  <a:gd name="connsiteY2250" fmla="*/ 3068066 h 3474328"/>
                  <a:gd name="connsiteX2251" fmla="*/ 2031426 w 3482881"/>
                  <a:gd name="connsiteY2251" fmla="*/ 3078511 h 3474328"/>
                  <a:gd name="connsiteX2252" fmla="*/ 2035388 w 3482881"/>
                  <a:gd name="connsiteY2252" fmla="*/ 3083913 h 3474328"/>
                  <a:gd name="connsiteX2253" fmla="*/ 2039710 w 3482881"/>
                  <a:gd name="connsiteY2253" fmla="*/ 3088955 h 3474328"/>
                  <a:gd name="connsiteX2254" fmla="*/ 2056278 w 3482881"/>
                  <a:gd name="connsiteY2254" fmla="*/ 3109484 h 3474328"/>
                  <a:gd name="connsiteX2255" fmla="*/ 2085811 w 3482881"/>
                  <a:gd name="connsiteY2255" fmla="*/ 3142980 h 3474328"/>
                  <a:gd name="connsiteX2256" fmla="*/ 2100578 w 3482881"/>
                  <a:gd name="connsiteY2256" fmla="*/ 3156306 h 3474328"/>
                  <a:gd name="connsiteX2257" fmla="*/ 2103459 w 3482881"/>
                  <a:gd name="connsiteY2257" fmla="*/ 3160628 h 3474328"/>
                  <a:gd name="connsiteX2258" fmla="*/ 2121827 w 3482881"/>
                  <a:gd name="connsiteY2258" fmla="*/ 3180437 h 3474328"/>
                  <a:gd name="connsiteX2259" fmla="*/ 2147759 w 3482881"/>
                  <a:gd name="connsiteY2259" fmla="*/ 3206008 h 3474328"/>
                  <a:gd name="connsiteX2260" fmla="*/ 2172610 w 3482881"/>
                  <a:gd name="connsiteY2260" fmla="*/ 3227618 h 3474328"/>
                  <a:gd name="connsiteX2261" fmla="*/ 2205385 w 3482881"/>
                  <a:gd name="connsiteY2261" fmla="*/ 3252829 h 3474328"/>
                  <a:gd name="connsiteX2262" fmla="*/ 2245003 w 3482881"/>
                  <a:gd name="connsiteY2262" fmla="*/ 3282002 h 3474328"/>
                  <a:gd name="connsiteX2263" fmla="*/ 2261931 w 3482881"/>
                  <a:gd name="connsiteY2263" fmla="*/ 3293888 h 3474328"/>
                  <a:gd name="connsiteX2264" fmla="*/ 2273816 w 3482881"/>
                  <a:gd name="connsiteY2264" fmla="*/ 3301451 h 3474328"/>
                  <a:gd name="connsiteX2265" fmla="*/ 2272735 w 3482881"/>
                  <a:gd name="connsiteY2265" fmla="*/ 3300010 h 3474328"/>
                  <a:gd name="connsiteX2266" fmla="*/ 2229156 w 3482881"/>
                  <a:gd name="connsiteY2266" fmla="*/ 3269036 h 3474328"/>
                  <a:gd name="connsiteX2267" fmla="*/ 2218351 w 3482881"/>
                  <a:gd name="connsiteY2267" fmla="*/ 3260753 h 3474328"/>
                  <a:gd name="connsiteX2268" fmla="*/ 2208627 w 3482881"/>
                  <a:gd name="connsiteY2268" fmla="*/ 3252469 h 3474328"/>
                  <a:gd name="connsiteX2269" fmla="*/ 2191699 w 3482881"/>
                  <a:gd name="connsiteY2269" fmla="*/ 3237702 h 3474328"/>
                  <a:gd name="connsiteX2270" fmla="*/ 2216190 w 3482881"/>
                  <a:gd name="connsiteY2270" fmla="*/ 3257511 h 3474328"/>
                  <a:gd name="connsiteX2271" fmla="*/ 2228796 w 3482881"/>
                  <a:gd name="connsiteY2271" fmla="*/ 3266876 h 3474328"/>
                  <a:gd name="connsiteX2272" fmla="*/ 2241401 w 3482881"/>
                  <a:gd name="connsiteY2272" fmla="*/ 3276240 h 3474328"/>
                  <a:gd name="connsiteX2273" fmla="*/ 2225194 w 3482881"/>
                  <a:gd name="connsiteY2273" fmla="*/ 3263274 h 3474328"/>
                  <a:gd name="connsiteX2274" fmla="*/ 2221232 w 3482881"/>
                  <a:gd name="connsiteY2274" fmla="*/ 3260032 h 3474328"/>
                  <a:gd name="connsiteX2275" fmla="*/ 2217270 w 3482881"/>
                  <a:gd name="connsiteY2275" fmla="*/ 3256791 h 3474328"/>
                  <a:gd name="connsiteX2276" fmla="*/ 2209347 w 3482881"/>
                  <a:gd name="connsiteY2276" fmla="*/ 3249948 h 3474328"/>
                  <a:gd name="connsiteX2277" fmla="*/ 2222313 w 3482881"/>
                  <a:gd name="connsiteY2277" fmla="*/ 3260032 h 3474328"/>
                  <a:gd name="connsiteX2278" fmla="*/ 2218351 w 3482881"/>
                  <a:gd name="connsiteY2278" fmla="*/ 3253910 h 3474328"/>
                  <a:gd name="connsiteX2279" fmla="*/ 914563 w 3482881"/>
                  <a:gd name="connsiteY2279" fmla="*/ 3002156 h 3474328"/>
                  <a:gd name="connsiteX2280" fmla="*/ 912041 w 3482881"/>
                  <a:gd name="connsiteY2280" fmla="*/ 3002156 h 3474328"/>
                  <a:gd name="connsiteX2281" fmla="*/ 914563 w 3482881"/>
                  <a:gd name="connsiteY2281" fmla="*/ 3002156 h 3474328"/>
                  <a:gd name="connsiteX2282" fmla="*/ 914563 w 3482881"/>
                  <a:gd name="connsiteY2282" fmla="*/ 3002156 h 3474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Lst>
                <a:rect l="l" t="t" r="r" b="b"/>
                <a:pathLst>
                  <a:path w="3482881" h="3474328">
                    <a:moveTo>
                      <a:pt x="267711" y="2753284"/>
                    </a:moveTo>
                    <a:cubicBezTo>
                      <a:pt x="263389" y="2748962"/>
                      <a:pt x="259427" y="2744640"/>
                      <a:pt x="254745" y="2740318"/>
                    </a:cubicBezTo>
                    <a:lnTo>
                      <a:pt x="261588" y="2746801"/>
                    </a:lnTo>
                    <a:cubicBezTo>
                      <a:pt x="256185" y="2741038"/>
                      <a:pt x="250783" y="2735276"/>
                      <a:pt x="245381" y="2729513"/>
                    </a:cubicBezTo>
                    <a:lnTo>
                      <a:pt x="241419" y="2725191"/>
                    </a:lnTo>
                    <a:lnTo>
                      <a:pt x="237457" y="2720509"/>
                    </a:lnTo>
                    <a:lnTo>
                      <a:pt x="229894" y="2711505"/>
                    </a:lnTo>
                    <a:cubicBezTo>
                      <a:pt x="225932" y="2707183"/>
                      <a:pt x="221970" y="2702501"/>
                      <a:pt x="216928" y="2697098"/>
                    </a:cubicBezTo>
                    <a:cubicBezTo>
                      <a:pt x="219089" y="2699260"/>
                      <a:pt x="220529" y="2701060"/>
                      <a:pt x="221610" y="2702141"/>
                    </a:cubicBezTo>
                    <a:cubicBezTo>
                      <a:pt x="218368" y="2698179"/>
                      <a:pt x="215127" y="2694577"/>
                      <a:pt x="211885" y="2690616"/>
                    </a:cubicBezTo>
                    <a:cubicBezTo>
                      <a:pt x="205763" y="2683412"/>
                      <a:pt x="197479" y="2673688"/>
                      <a:pt x="188115" y="2662163"/>
                    </a:cubicBezTo>
                    <a:cubicBezTo>
                      <a:pt x="187034" y="2660722"/>
                      <a:pt x="185954" y="2659281"/>
                      <a:pt x="184513" y="2657841"/>
                    </a:cubicBezTo>
                    <a:cubicBezTo>
                      <a:pt x="183433" y="2656400"/>
                      <a:pt x="182352" y="2654959"/>
                      <a:pt x="181272" y="2653159"/>
                    </a:cubicBezTo>
                    <a:cubicBezTo>
                      <a:pt x="179111" y="2650277"/>
                      <a:pt x="176590" y="2647036"/>
                      <a:pt x="174429" y="2643794"/>
                    </a:cubicBezTo>
                    <a:cubicBezTo>
                      <a:pt x="169746" y="2637672"/>
                      <a:pt x="165064" y="2631189"/>
                      <a:pt x="160382" y="2624706"/>
                    </a:cubicBezTo>
                    <a:cubicBezTo>
                      <a:pt x="151378" y="2611740"/>
                      <a:pt x="143094" y="2598774"/>
                      <a:pt x="135531" y="2587609"/>
                    </a:cubicBezTo>
                    <a:cubicBezTo>
                      <a:pt x="128688" y="2576444"/>
                      <a:pt x="122925" y="2567080"/>
                      <a:pt x="119324" y="2561317"/>
                    </a:cubicBezTo>
                    <a:cubicBezTo>
                      <a:pt x="117163" y="2557355"/>
                      <a:pt x="114642" y="2553394"/>
                      <a:pt x="112120" y="2549432"/>
                    </a:cubicBezTo>
                    <a:cubicBezTo>
                      <a:pt x="109959" y="2545470"/>
                      <a:pt x="107798" y="2541148"/>
                      <a:pt x="105277" y="2536826"/>
                    </a:cubicBezTo>
                    <a:cubicBezTo>
                      <a:pt x="100955" y="2528182"/>
                      <a:pt x="96273" y="2519538"/>
                      <a:pt x="91951" y="2511255"/>
                    </a:cubicBezTo>
                    <a:cubicBezTo>
                      <a:pt x="87629" y="2502611"/>
                      <a:pt x="84028" y="2494327"/>
                      <a:pt x="80426" y="2486403"/>
                    </a:cubicBezTo>
                    <a:cubicBezTo>
                      <a:pt x="76825" y="2478480"/>
                      <a:pt x="73583" y="2471276"/>
                      <a:pt x="71062" y="2465154"/>
                    </a:cubicBezTo>
                    <a:cubicBezTo>
                      <a:pt x="81146" y="2488564"/>
                      <a:pt x="95913" y="2519178"/>
                      <a:pt x="92312" y="2509814"/>
                    </a:cubicBezTo>
                    <a:cubicBezTo>
                      <a:pt x="81867" y="2486043"/>
                      <a:pt x="74303" y="2468395"/>
                      <a:pt x="66380" y="2445705"/>
                    </a:cubicBezTo>
                    <a:cubicBezTo>
                      <a:pt x="64219" y="2439943"/>
                      <a:pt x="62058" y="2434180"/>
                      <a:pt x="59537" y="2428057"/>
                    </a:cubicBezTo>
                    <a:cubicBezTo>
                      <a:pt x="57376" y="2421574"/>
                      <a:pt x="55215" y="2414731"/>
                      <a:pt x="52333" y="2407528"/>
                    </a:cubicBezTo>
                    <a:cubicBezTo>
                      <a:pt x="49812" y="2399964"/>
                      <a:pt x="46931" y="2392041"/>
                      <a:pt x="44050" y="2383037"/>
                    </a:cubicBezTo>
                    <a:cubicBezTo>
                      <a:pt x="41168" y="2374033"/>
                      <a:pt x="38287" y="2364308"/>
                      <a:pt x="35046" y="2353504"/>
                    </a:cubicBezTo>
                    <a:lnTo>
                      <a:pt x="42249" y="2378715"/>
                    </a:lnTo>
                    <a:cubicBezTo>
                      <a:pt x="43329" y="2383037"/>
                      <a:pt x="44770" y="2386999"/>
                      <a:pt x="46211" y="2391321"/>
                    </a:cubicBezTo>
                    <a:lnTo>
                      <a:pt x="50533" y="2403566"/>
                    </a:lnTo>
                    <a:cubicBezTo>
                      <a:pt x="43329" y="2385198"/>
                      <a:pt x="37567" y="2366469"/>
                      <a:pt x="31804" y="2347381"/>
                    </a:cubicBezTo>
                    <a:cubicBezTo>
                      <a:pt x="31084" y="2344860"/>
                      <a:pt x="30364" y="2342699"/>
                      <a:pt x="29643" y="2340177"/>
                    </a:cubicBezTo>
                    <a:lnTo>
                      <a:pt x="27842" y="2332974"/>
                    </a:lnTo>
                    <a:lnTo>
                      <a:pt x="24241" y="2318568"/>
                    </a:lnTo>
                    <a:lnTo>
                      <a:pt x="20639" y="2304161"/>
                    </a:lnTo>
                    <a:lnTo>
                      <a:pt x="18838" y="2296958"/>
                    </a:lnTo>
                    <a:lnTo>
                      <a:pt x="17398" y="2289755"/>
                    </a:lnTo>
                    <a:cubicBezTo>
                      <a:pt x="15957" y="2279310"/>
                      <a:pt x="15957" y="2277869"/>
                      <a:pt x="16677" y="2281831"/>
                    </a:cubicBezTo>
                    <a:cubicBezTo>
                      <a:pt x="17038" y="2283632"/>
                      <a:pt x="17758" y="2286873"/>
                      <a:pt x="18838" y="2290835"/>
                    </a:cubicBezTo>
                    <a:cubicBezTo>
                      <a:pt x="19559" y="2294797"/>
                      <a:pt x="20639" y="2299839"/>
                      <a:pt x="22080" y="2305242"/>
                    </a:cubicBezTo>
                    <a:cubicBezTo>
                      <a:pt x="24601" y="2316047"/>
                      <a:pt x="27842" y="2328292"/>
                      <a:pt x="30724" y="2339097"/>
                    </a:cubicBezTo>
                    <a:cubicBezTo>
                      <a:pt x="33965" y="2349902"/>
                      <a:pt x="36846" y="2358546"/>
                      <a:pt x="38287" y="2362508"/>
                    </a:cubicBezTo>
                    <a:cubicBezTo>
                      <a:pt x="31084" y="2340538"/>
                      <a:pt x="26762" y="2318928"/>
                      <a:pt x="22080" y="2298759"/>
                    </a:cubicBezTo>
                    <a:cubicBezTo>
                      <a:pt x="19919" y="2288674"/>
                      <a:pt x="18478" y="2278590"/>
                      <a:pt x="17038" y="2269225"/>
                    </a:cubicBezTo>
                    <a:cubicBezTo>
                      <a:pt x="15597" y="2259501"/>
                      <a:pt x="13796" y="2250497"/>
                      <a:pt x="13076" y="2241493"/>
                    </a:cubicBezTo>
                    <a:cubicBezTo>
                      <a:pt x="8394" y="2205837"/>
                      <a:pt x="6953" y="2176304"/>
                      <a:pt x="4432" y="2155054"/>
                    </a:cubicBezTo>
                    <a:cubicBezTo>
                      <a:pt x="5152" y="2152173"/>
                      <a:pt x="6233" y="2147851"/>
                      <a:pt x="6953" y="2137046"/>
                    </a:cubicBezTo>
                    <a:cubicBezTo>
                      <a:pt x="6953" y="2131643"/>
                      <a:pt x="7673" y="2124440"/>
                      <a:pt x="7673" y="2115076"/>
                    </a:cubicBezTo>
                    <a:cubicBezTo>
                      <a:pt x="7673" y="2105712"/>
                      <a:pt x="8033" y="2093826"/>
                      <a:pt x="7673" y="2078699"/>
                    </a:cubicBezTo>
                    <a:cubicBezTo>
                      <a:pt x="5512" y="2121919"/>
                      <a:pt x="6233" y="2042683"/>
                      <a:pt x="4072" y="2078339"/>
                    </a:cubicBezTo>
                    <a:cubicBezTo>
                      <a:pt x="2991" y="2057810"/>
                      <a:pt x="4792" y="2011349"/>
                      <a:pt x="3351" y="2008108"/>
                    </a:cubicBezTo>
                    <a:lnTo>
                      <a:pt x="4072" y="2013870"/>
                    </a:lnTo>
                    <a:cubicBezTo>
                      <a:pt x="6953" y="1911584"/>
                      <a:pt x="2631" y="1878089"/>
                      <a:pt x="1190" y="1834149"/>
                    </a:cubicBezTo>
                    <a:cubicBezTo>
                      <a:pt x="470" y="1711694"/>
                      <a:pt x="1551" y="1655508"/>
                      <a:pt x="1190" y="1555383"/>
                    </a:cubicBezTo>
                    <a:cubicBezTo>
                      <a:pt x="2271" y="1551422"/>
                      <a:pt x="5512" y="1524409"/>
                      <a:pt x="5512" y="1484071"/>
                    </a:cubicBezTo>
                    <a:cubicBezTo>
                      <a:pt x="4072" y="1465343"/>
                      <a:pt x="3351" y="1374942"/>
                      <a:pt x="1190" y="1365938"/>
                    </a:cubicBezTo>
                    <a:cubicBezTo>
                      <a:pt x="470" y="1437610"/>
                      <a:pt x="2991" y="1424644"/>
                      <a:pt x="3351" y="1467504"/>
                    </a:cubicBezTo>
                    <a:cubicBezTo>
                      <a:pt x="1190" y="1503160"/>
                      <a:pt x="1190" y="1470745"/>
                      <a:pt x="110" y="1519367"/>
                    </a:cubicBezTo>
                    <a:cubicBezTo>
                      <a:pt x="830" y="1480109"/>
                      <a:pt x="-971" y="1341447"/>
                      <a:pt x="830" y="1298227"/>
                    </a:cubicBezTo>
                    <a:lnTo>
                      <a:pt x="830" y="1313354"/>
                    </a:lnTo>
                    <a:cubicBezTo>
                      <a:pt x="2271" y="1244563"/>
                      <a:pt x="7313" y="1231237"/>
                      <a:pt x="4432" y="1116705"/>
                    </a:cubicBezTo>
                    <a:lnTo>
                      <a:pt x="3351" y="1061961"/>
                    </a:lnTo>
                    <a:cubicBezTo>
                      <a:pt x="3351" y="1064482"/>
                      <a:pt x="3712" y="1064842"/>
                      <a:pt x="4072" y="1066283"/>
                    </a:cubicBezTo>
                    <a:cubicBezTo>
                      <a:pt x="4072" y="1021622"/>
                      <a:pt x="4792" y="1005055"/>
                      <a:pt x="5152" y="987767"/>
                    </a:cubicBezTo>
                    <a:cubicBezTo>
                      <a:pt x="5152" y="979123"/>
                      <a:pt x="5152" y="970119"/>
                      <a:pt x="5152" y="957153"/>
                    </a:cubicBezTo>
                    <a:cubicBezTo>
                      <a:pt x="5152" y="950670"/>
                      <a:pt x="5152" y="943107"/>
                      <a:pt x="5152" y="934103"/>
                    </a:cubicBezTo>
                    <a:cubicBezTo>
                      <a:pt x="5152" y="925099"/>
                      <a:pt x="4792" y="914654"/>
                      <a:pt x="5152" y="902409"/>
                    </a:cubicBezTo>
                    <a:cubicBezTo>
                      <a:pt x="5152" y="909972"/>
                      <a:pt x="5152" y="905290"/>
                      <a:pt x="5152" y="913213"/>
                    </a:cubicBezTo>
                    <a:cubicBezTo>
                      <a:pt x="6233" y="856668"/>
                      <a:pt x="10555" y="799762"/>
                      <a:pt x="17398" y="757263"/>
                    </a:cubicBezTo>
                    <a:cubicBezTo>
                      <a:pt x="23881" y="731692"/>
                      <a:pt x="17758" y="763746"/>
                      <a:pt x="16317" y="779593"/>
                    </a:cubicBezTo>
                    <a:cubicBezTo>
                      <a:pt x="24241" y="730611"/>
                      <a:pt x="35766" y="680188"/>
                      <a:pt x="49452" y="635168"/>
                    </a:cubicBezTo>
                    <a:cubicBezTo>
                      <a:pt x="53054" y="624003"/>
                      <a:pt x="56295" y="613198"/>
                      <a:pt x="59897" y="602393"/>
                    </a:cubicBezTo>
                    <a:cubicBezTo>
                      <a:pt x="63859" y="591948"/>
                      <a:pt x="67460" y="581864"/>
                      <a:pt x="70702" y="572500"/>
                    </a:cubicBezTo>
                    <a:cubicBezTo>
                      <a:pt x="72503" y="567818"/>
                      <a:pt x="73943" y="563135"/>
                      <a:pt x="75744" y="558453"/>
                    </a:cubicBezTo>
                    <a:cubicBezTo>
                      <a:pt x="77545" y="554131"/>
                      <a:pt x="79346" y="549810"/>
                      <a:pt x="81146" y="545488"/>
                    </a:cubicBezTo>
                    <a:cubicBezTo>
                      <a:pt x="84748" y="537204"/>
                      <a:pt x="87990" y="529280"/>
                      <a:pt x="90871" y="522077"/>
                    </a:cubicBezTo>
                    <a:cubicBezTo>
                      <a:pt x="95553" y="512353"/>
                      <a:pt x="100955" y="502988"/>
                      <a:pt x="105998" y="493624"/>
                    </a:cubicBezTo>
                    <a:cubicBezTo>
                      <a:pt x="108519" y="488942"/>
                      <a:pt x="111040" y="484260"/>
                      <a:pt x="113561" y="479578"/>
                    </a:cubicBezTo>
                    <a:lnTo>
                      <a:pt x="121845" y="465892"/>
                    </a:lnTo>
                    <a:cubicBezTo>
                      <a:pt x="119684" y="470214"/>
                      <a:pt x="117163" y="474536"/>
                      <a:pt x="115002" y="478497"/>
                    </a:cubicBezTo>
                    <a:cubicBezTo>
                      <a:pt x="112481" y="482819"/>
                      <a:pt x="110680" y="487141"/>
                      <a:pt x="108519" y="491463"/>
                    </a:cubicBezTo>
                    <a:cubicBezTo>
                      <a:pt x="104557" y="500107"/>
                      <a:pt x="100595" y="508391"/>
                      <a:pt x="97354" y="514874"/>
                    </a:cubicBezTo>
                    <a:cubicBezTo>
                      <a:pt x="94112" y="521717"/>
                      <a:pt x="92312" y="527119"/>
                      <a:pt x="91231" y="530361"/>
                    </a:cubicBezTo>
                    <a:cubicBezTo>
                      <a:pt x="90151" y="533602"/>
                      <a:pt x="90151" y="534322"/>
                      <a:pt x="91231" y="531801"/>
                    </a:cubicBezTo>
                    <a:cubicBezTo>
                      <a:pt x="93032" y="527840"/>
                      <a:pt x="94472" y="524238"/>
                      <a:pt x="95913" y="521357"/>
                    </a:cubicBezTo>
                    <a:cubicBezTo>
                      <a:pt x="97354" y="518475"/>
                      <a:pt x="98434" y="515954"/>
                      <a:pt x="99875" y="513433"/>
                    </a:cubicBezTo>
                    <a:cubicBezTo>
                      <a:pt x="102036" y="508751"/>
                      <a:pt x="103837" y="505149"/>
                      <a:pt x="105638" y="501188"/>
                    </a:cubicBezTo>
                    <a:cubicBezTo>
                      <a:pt x="109599" y="493264"/>
                      <a:pt x="113921" y="483179"/>
                      <a:pt x="126887" y="461930"/>
                    </a:cubicBezTo>
                    <a:cubicBezTo>
                      <a:pt x="125086" y="465892"/>
                      <a:pt x="122205" y="472375"/>
                      <a:pt x="117883" y="480658"/>
                    </a:cubicBezTo>
                    <a:cubicBezTo>
                      <a:pt x="113921" y="488942"/>
                      <a:pt x="109599" y="499387"/>
                      <a:pt x="104917" y="509831"/>
                    </a:cubicBezTo>
                    <a:cubicBezTo>
                      <a:pt x="111040" y="498666"/>
                      <a:pt x="115722" y="489662"/>
                      <a:pt x="119324" y="482819"/>
                    </a:cubicBezTo>
                    <a:cubicBezTo>
                      <a:pt x="123285" y="475976"/>
                      <a:pt x="125807" y="471294"/>
                      <a:pt x="127968" y="467692"/>
                    </a:cubicBezTo>
                    <a:cubicBezTo>
                      <a:pt x="131929" y="460489"/>
                      <a:pt x="132290" y="458688"/>
                      <a:pt x="132650" y="457608"/>
                    </a:cubicBezTo>
                    <a:cubicBezTo>
                      <a:pt x="132650" y="456527"/>
                      <a:pt x="132650" y="456527"/>
                      <a:pt x="134451" y="452566"/>
                    </a:cubicBezTo>
                    <a:cubicBezTo>
                      <a:pt x="135531" y="450765"/>
                      <a:pt x="136972" y="447884"/>
                      <a:pt x="139853" y="443922"/>
                    </a:cubicBezTo>
                    <a:cubicBezTo>
                      <a:pt x="142734" y="439960"/>
                      <a:pt x="146336" y="434558"/>
                      <a:pt x="151738" y="426994"/>
                    </a:cubicBezTo>
                    <a:cubicBezTo>
                      <a:pt x="156060" y="420151"/>
                      <a:pt x="160022" y="414028"/>
                      <a:pt x="163264" y="408626"/>
                    </a:cubicBezTo>
                    <a:cubicBezTo>
                      <a:pt x="166865" y="403223"/>
                      <a:pt x="169746" y="398901"/>
                      <a:pt x="172268" y="394940"/>
                    </a:cubicBezTo>
                    <a:cubicBezTo>
                      <a:pt x="176950" y="387016"/>
                      <a:pt x="179831" y="382334"/>
                      <a:pt x="180191" y="380173"/>
                    </a:cubicBezTo>
                    <a:cubicBezTo>
                      <a:pt x="183072" y="376211"/>
                      <a:pt x="185954" y="372249"/>
                      <a:pt x="189195" y="368648"/>
                    </a:cubicBezTo>
                    <a:lnTo>
                      <a:pt x="198559" y="357483"/>
                    </a:lnTo>
                    <a:cubicBezTo>
                      <a:pt x="205042" y="349919"/>
                      <a:pt x="210805" y="342356"/>
                      <a:pt x="217288" y="335153"/>
                    </a:cubicBezTo>
                    <a:cubicBezTo>
                      <a:pt x="218008" y="333712"/>
                      <a:pt x="221610" y="329030"/>
                      <a:pt x="227012" y="322547"/>
                    </a:cubicBezTo>
                    <a:cubicBezTo>
                      <a:pt x="229533" y="319306"/>
                      <a:pt x="232775" y="315344"/>
                      <a:pt x="236377" y="311382"/>
                    </a:cubicBezTo>
                    <a:cubicBezTo>
                      <a:pt x="239978" y="307060"/>
                      <a:pt x="243580" y="302738"/>
                      <a:pt x="247902" y="298056"/>
                    </a:cubicBezTo>
                    <a:cubicBezTo>
                      <a:pt x="256546" y="289052"/>
                      <a:pt x="265550" y="278967"/>
                      <a:pt x="275274" y="269243"/>
                    </a:cubicBezTo>
                    <a:cubicBezTo>
                      <a:pt x="284998" y="259879"/>
                      <a:pt x="294723" y="250514"/>
                      <a:pt x="303367" y="242231"/>
                    </a:cubicBezTo>
                    <a:cubicBezTo>
                      <a:pt x="305168" y="240070"/>
                      <a:pt x="297964" y="246193"/>
                      <a:pt x="288600" y="254836"/>
                    </a:cubicBezTo>
                    <a:cubicBezTo>
                      <a:pt x="283918" y="259158"/>
                      <a:pt x="278876" y="263840"/>
                      <a:pt x="274194" y="268523"/>
                    </a:cubicBezTo>
                    <a:cubicBezTo>
                      <a:pt x="269511" y="273205"/>
                      <a:pt x="265550" y="277527"/>
                      <a:pt x="262308" y="281128"/>
                    </a:cubicBezTo>
                    <a:cubicBezTo>
                      <a:pt x="262668" y="280408"/>
                      <a:pt x="265190" y="277166"/>
                      <a:pt x="268791" y="272845"/>
                    </a:cubicBezTo>
                    <a:cubicBezTo>
                      <a:pt x="272393" y="268523"/>
                      <a:pt x="278155" y="263120"/>
                      <a:pt x="284278" y="256997"/>
                    </a:cubicBezTo>
                    <a:cubicBezTo>
                      <a:pt x="290401" y="250875"/>
                      <a:pt x="297244" y="244392"/>
                      <a:pt x="304087" y="237909"/>
                    </a:cubicBezTo>
                    <a:cubicBezTo>
                      <a:pt x="311290" y="231786"/>
                      <a:pt x="318133" y="225663"/>
                      <a:pt x="324256" y="220261"/>
                    </a:cubicBezTo>
                    <a:cubicBezTo>
                      <a:pt x="325697" y="219540"/>
                      <a:pt x="329298" y="217019"/>
                      <a:pt x="334341" y="212697"/>
                    </a:cubicBezTo>
                    <a:cubicBezTo>
                      <a:pt x="339743" y="208736"/>
                      <a:pt x="346586" y="203333"/>
                      <a:pt x="354510" y="197210"/>
                    </a:cubicBezTo>
                    <a:cubicBezTo>
                      <a:pt x="369997" y="184605"/>
                      <a:pt x="390526" y="170198"/>
                      <a:pt x="409975" y="156872"/>
                    </a:cubicBezTo>
                    <a:cubicBezTo>
                      <a:pt x="419699" y="150389"/>
                      <a:pt x="429424" y="144267"/>
                      <a:pt x="438068" y="138864"/>
                    </a:cubicBezTo>
                    <a:cubicBezTo>
                      <a:pt x="440228" y="137423"/>
                      <a:pt x="442389" y="136343"/>
                      <a:pt x="444190" y="134902"/>
                    </a:cubicBezTo>
                    <a:cubicBezTo>
                      <a:pt x="446351" y="133822"/>
                      <a:pt x="448152" y="132741"/>
                      <a:pt x="449953" y="131661"/>
                    </a:cubicBezTo>
                    <a:cubicBezTo>
                      <a:pt x="453915" y="129500"/>
                      <a:pt x="457156" y="127699"/>
                      <a:pt x="460037" y="125898"/>
                    </a:cubicBezTo>
                    <a:cubicBezTo>
                      <a:pt x="471923" y="119415"/>
                      <a:pt x="476965" y="117254"/>
                      <a:pt x="469041" y="122657"/>
                    </a:cubicBezTo>
                    <a:cubicBezTo>
                      <a:pt x="531710" y="85560"/>
                      <a:pt x="613467" y="51705"/>
                      <a:pt x="692702" y="31175"/>
                    </a:cubicBezTo>
                    <a:cubicBezTo>
                      <a:pt x="712511" y="26493"/>
                      <a:pt x="731960" y="21451"/>
                      <a:pt x="751049" y="18210"/>
                    </a:cubicBezTo>
                    <a:cubicBezTo>
                      <a:pt x="760413" y="16409"/>
                      <a:pt x="769777" y="14608"/>
                      <a:pt x="779141" y="13167"/>
                    </a:cubicBezTo>
                    <a:cubicBezTo>
                      <a:pt x="788145" y="12087"/>
                      <a:pt x="797150" y="10646"/>
                      <a:pt x="805794" y="9566"/>
                    </a:cubicBezTo>
                    <a:cubicBezTo>
                      <a:pt x="823081" y="6684"/>
                      <a:pt x="839649" y="5964"/>
                      <a:pt x="854776" y="4523"/>
                    </a:cubicBezTo>
                    <a:cubicBezTo>
                      <a:pt x="869902" y="3083"/>
                      <a:pt x="883589" y="2723"/>
                      <a:pt x="895834" y="2362"/>
                    </a:cubicBezTo>
                    <a:cubicBezTo>
                      <a:pt x="903758" y="2362"/>
                      <a:pt x="913842" y="2362"/>
                      <a:pt x="923567" y="2362"/>
                    </a:cubicBezTo>
                    <a:cubicBezTo>
                      <a:pt x="933291" y="2362"/>
                      <a:pt x="943376" y="2362"/>
                      <a:pt x="950939" y="2723"/>
                    </a:cubicBezTo>
                    <a:cubicBezTo>
                      <a:pt x="966066" y="2723"/>
                      <a:pt x="972549" y="3443"/>
                      <a:pt x="953460" y="4163"/>
                    </a:cubicBezTo>
                    <a:cubicBezTo>
                      <a:pt x="1070513" y="4163"/>
                      <a:pt x="1131020" y="562"/>
                      <a:pt x="1247353" y="1642"/>
                    </a:cubicBezTo>
                    <a:cubicBezTo>
                      <a:pt x="1257077" y="2002"/>
                      <a:pt x="1194769" y="1642"/>
                      <a:pt x="1199091" y="2723"/>
                    </a:cubicBezTo>
                    <a:cubicBezTo>
                      <a:pt x="1275085" y="1282"/>
                      <a:pt x="1337393" y="4163"/>
                      <a:pt x="1455166" y="3443"/>
                    </a:cubicBezTo>
                    <a:cubicBezTo>
                      <a:pt x="1435358" y="3443"/>
                      <a:pt x="1429595" y="4163"/>
                      <a:pt x="1426714" y="4523"/>
                    </a:cubicBezTo>
                    <a:cubicBezTo>
                      <a:pt x="1424553" y="3803"/>
                      <a:pt x="1474975" y="3443"/>
                      <a:pt x="1505589" y="2723"/>
                    </a:cubicBezTo>
                    <a:cubicBezTo>
                      <a:pt x="1522877" y="2723"/>
                      <a:pt x="1482899" y="3083"/>
                      <a:pt x="1492263" y="3443"/>
                    </a:cubicBezTo>
                    <a:cubicBezTo>
                      <a:pt x="1719886" y="5244"/>
                      <a:pt x="1893484" y="202"/>
                      <a:pt x="2120026" y="562"/>
                    </a:cubicBezTo>
                    <a:cubicBezTo>
                      <a:pt x="2087612" y="562"/>
                      <a:pt x="2065282" y="1282"/>
                      <a:pt x="2051235" y="1642"/>
                    </a:cubicBezTo>
                    <a:cubicBezTo>
                      <a:pt x="2036829" y="2362"/>
                      <a:pt x="2030706" y="3083"/>
                      <a:pt x="2030346" y="3803"/>
                    </a:cubicBezTo>
                    <a:lnTo>
                      <a:pt x="2093735" y="3803"/>
                    </a:lnTo>
                    <a:cubicBezTo>
                      <a:pt x="2118226" y="2723"/>
                      <a:pt x="2165767" y="2723"/>
                      <a:pt x="2205385" y="1642"/>
                    </a:cubicBezTo>
                    <a:cubicBezTo>
                      <a:pt x="2210427" y="2002"/>
                      <a:pt x="2229516" y="2723"/>
                      <a:pt x="2209707" y="3083"/>
                    </a:cubicBezTo>
                    <a:cubicBezTo>
                      <a:pt x="2335043" y="5604"/>
                      <a:pt x="2405275" y="-1239"/>
                      <a:pt x="2558705" y="202"/>
                    </a:cubicBezTo>
                    <a:lnTo>
                      <a:pt x="2372861" y="4884"/>
                    </a:lnTo>
                    <a:lnTo>
                      <a:pt x="2418961" y="6684"/>
                    </a:lnTo>
                    <a:lnTo>
                      <a:pt x="2337205" y="8845"/>
                    </a:lnTo>
                    <a:cubicBezTo>
                      <a:pt x="2385827" y="10286"/>
                      <a:pt x="2428326" y="7045"/>
                      <a:pt x="2434448" y="8845"/>
                    </a:cubicBezTo>
                    <a:cubicBezTo>
                      <a:pt x="2424004" y="9206"/>
                      <a:pt x="2399152" y="8845"/>
                      <a:pt x="2398432" y="10286"/>
                    </a:cubicBezTo>
                    <a:cubicBezTo>
                      <a:pt x="2445253" y="11006"/>
                      <a:pt x="2448855" y="9566"/>
                      <a:pt x="2484151" y="9206"/>
                    </a:cubicBezTo>
                    <a:cubicBezTo>
                      <a:pt x="2391229" y="12807"/>
                      <a:pt x="2209347" y="12807"/>
                      <a:pt x="2111743" y="13528"/>
                    </a:cubicBezTo>
                    <a:cubicBezTo>
                      <a:pt x="2096256" y="13528"/>
                      <a:pt x="2125069" y="12807"/>
                      <a:pt x="2127590" y="12447"/>
                    </a:cubicBezTo>
                    <a:cubicBezTo>
                      <a:pt x="2087612" y="12447"/>
                      <a:pt x="2063841" y="11367"/>
                      <a:pt x="2013418" y="12087"/>
                    </a:cubicBezTo>
                    <a:cubicBezTo>
                      <a:pt x="1982084" y="13528"/>
                      <a:pt x="2037189" y="13167"/>
                      <a:pt x="2062040" y="13528"/>
                    </a:cubicBezTo>
                    <a:cubicBezTo>
                      <a:pt x="2058799" y="14968"/>
                      <a:pt x="2046193" y="14608"/>
                      <a:pt x="2018461" y="14968"/>
                    </a:cubicBezTo>
                    <a:cubicBezTo>
                      <a:pt x="2012338" y="13167"/>
                      <a:pt x="1866832" y="14248"/>
                      <a:pt x="1831536" y="12087"/>
                    </a:cubicBezTo>
                    <a:cubicBezTo>
                      <a:pt x="1684230" y="12807"/>
                      <a:pt x="1854947" y="16769"/>
                      <a:pt x="1711242" y="16049"/>
                    </a:cubicBezTo>
                    <a:lnTo>
                      <a:pt x="1668383" y="13888"/>
                    </a:lnTo>
                    <a:cubicBezTo>
                      <a:pt x="1584825" y="15328"/>
                      <a:pt x="1476776" y="16769"/>
                      <a:pt x="1382054" y="16409"/>
                    </a:cubicBezTo>
                    <a:lnTo>
                      <a:pt x="1401862" y="16409"/>
                    </a:lnTo>
                    <a:cubicBezTo>
                      <a:pt x="1415188" y="15328"/>
                      <a:pt x="1393218" y="14968"/>
                      <a:pt x="1383494" y="14608"/>
                    </a:cubicBezTo>
                    <a:cubicBezTo>
                      <a:pt x="1312182" y="13888"/>
                      <a:pt x="1247713" y="16049"/>
                      <a:pt x="1204493" y="14248"/>
                    </a:cubicBezTo>
                    <a:cubicBezTo>
                      <a:pt x="1163795" y="15328"/>
                      <a:pt x="1109410" y="16409"/>
                      <a:pt x="1053585" y="17129"/>
                    </a:cubicBezTo>
                    <a:cubicBezTo>
                      <a:pt x="1025853" y="17489"/>
                      <a:pt x="997400" y="17849"/>
                      <a:pt x="970388" y="18210"/>
                    </a:cubicBezTo>
                    <a:cubicBezTo>
                      <a:pt x="943376" y="18570"/>
                      <a:pt x="917084" y="18210"/>
                      <a:pt x="894393" y="19650"/>
                    </a:cubicBezTo>
                    <a:cubicBezTo>
                      <a:pt x="882148" y="18930"/>
                      <a:pt x="911681" y="16769"/>
                      <a:pt x="950219" y="16769"/>
                    </a:cubicBezTo>
                    <a:cubicBezTo>
                      <a:pt x="988756" y="16409"/>
                      <a:pt x="1034857" y="16049"/>
                      <a:pt x="1054306" y="15328"/>
                    </a:cubicBezTo>
                    <a:lnTo>
                      <a:pt x="969307" y="15328"/>
                    </a:lnTo>
                    <a:cubicBezTo>
                      <a:pt x="1021891" y="15328"/>
                      <a:pt x="1042420" y="14248"/>
                      <a:pt x="1073754" y="12807"/>
                    </a:cubicBezTo>
                    <a:cubicBezTo>
                      <a:pt x="1036658" y="12807"/>
                      <a:pt x="1011806" y="12807"/>
                      <a:pt x="987676" y="13528"/>
                    </a:cubicBezTo>
                    <a:cubicBezTo>
                      <a:pt x="963545" y="14248"/>
                      <a:pt x="939774" y="14608"/>
                      <a:pt x="904478" y="15689"/>
                    </a:cubicBezTo>
                    <a:cubicBezTo>
                      <a:pt x="909880" y="14968"/>
                      <a:pt x="900516" y="14608"/>
                      <a:pt x="868462" y="15689"/>
                    </a:cubicBezTo>
                    <a:lnTo>
                      <a:pt x="859458" y="18210"/>
                    </a:lnTo>
                    <a:cubicBezTo>
                      <a:pt x="858737" y="18210"/>
                      <a:pt x="855136" y="18210"/>
                      <a:pt x="845411" y="18930"/>
                    </a:cubicBezTo>
                    <a:cubicBezTo>
                      <a:pt x="824882" y="20371"/>
                      <a:pt x="804353" y="23612"/>
                      <a:pt x="783824" y="26133"/>
                    </a:cubicBezTo>
                    <a:cubicBezTo>
                      <a:pt x="773739" y="27574"/>
                      <a:pt x="763294" y="29735"/>
                      <a:pt x="753210" y="31536"/>
                    </a:cubicBezTo>
                    <a:lnTo>
                      <a:pt x="738083" y="34417"/>
                    </a:lnTo>
                    <a:cubicBezTo>
                      <a:pt x="733041" y="35497"/>
                      <a:pt x="727998" y="36938"/>
                      <a:pt x="722956" y="38019"/>
                    </a:cubicBezTo>
                    <a:cubicBezTo>
                      <a:pt x="735922" y="35137"/>
                      <a:pt x="742765" y="34777"/>
                      <a:pt x="750328" y="34057"/>
                    </a:cubicBezTo>
                    <a:cubicBezTo>
                      <a:pt x="757892" y="33336"/>
                      <a:pt x="766176" y="31896"/>
                      <a:pt x="782023" y="29375"/>
                    </a:cubicBezTo>
                    <a:cubicBezTo>
                      <a:pt x="770498" y="30095"/>
                      <a:pt x="797510" y="25773"/>
                      <a:pt x="829204" y="22532"/>
                    </a:cubicBezTo>
                    <a:cubicBezTo>
                      <a:pt x="822361" y="23252"/>
                      <a:pt x="820560" y="23972"/>
                      <a:pt x="822361" y="23972"/>
                    </a:cubicBezTo>
                    <a:cubicBezTo>
                      <a:pt x="823802" y="23972"/>
                      <a:pt x="828844" y="23972"/>
                      <a:pt x="834246" y="23252"/>
                    </a:cubicBezTo>
                    <a:cubicBezTo>
                      <a:pt x="845411" y="22532"/>
                      <a:pt x="860178" y="21811"/>
                      <a:pt x="859818" y="22171"/>
                    </a:cubicBezTo>
                    <a:cubicBezTo>
                      <a:pt x="851894" y="22892"/>
                      <a:pt x="843611" y="23252"/>
                      <a:pt x="835327" y="23972"/>
                    </a:cubicBezTo>
                    <a:cubicBezTo>
                      <a:pt x="831005" y="24332"/>
                      <a:pt x="827043" y="24332"/>
                      <a:pt x="822721" y="25053"/>
                    </a:cubicBezTo>
                    <a:cubicBezTo>
                      <a:pt x="818399" y="25773"/>
                      <a:pt x="814437" y="26133"/>
                      <a:pt x="810115" y="26854"/>
                    </a:cubicBezTo>
                    <a:cubicBezTo>
                      <a:pt x="801832" y="27934"/>
                      <a:pt x="793188" y="29015"/>
                      <a:pt x="784904" y="30095"/>
                    </a:cubicBezTo>
                    <a:cubicBezTo>
                      <a:pt x="776620" y="31175"/>
                      <a:pt x="768337" y="32976"/>
                      <a:pt x="760053" y="34417"/>
                    </a:cubicBezTo>
                    <a:cubicBezTo>
                      <a:pt x="752129" y="35858"/>
                      <a:pt x="743846" y="37298"/>
                      <a:pt x="736282" y="38739"/>
                    </a:cubicBezTo>
                    <a:cubicBezTo>
                      <a:pt x="728719" y="40540"/>
                      <a:pt x="721515" y="42341"/>
                      <a:pt x="714312" y="43781"/>
                    </a:cubicBezTo>
                    <a:cubicBezTo>
                      <a:pt x="707469" y="45582"/>
                      <a:pt x="700626" y="47023"/>
                      <a:pt x="694503" y="48463"/>
                    </a:cubicBezTo>
                    <a:cubicBezTo>
                      <a:pt x="688381" y="50264"/>
                      <a:pt x="682978" y="51705"/>
                      <a:pt x="677936" y="53145"/>
                    </a:cubicBezTo>
                    <a:lnTo>
                      <a:pt x="664250" y="55306"/>
                    </a:lnTo>
                    <a:cubicBezTo>
                      <a:pt x="649483" y="58908"/>
                      <a:pt x="634716" y="64671"/>
                      <a:pt x="620310" y="69353"/>
                    </a:cubicBezTo>
                    <a:cubicBezTo>
                      <a:pt x="616708" y="70433"/>
                      <a:pt x="613107" y="71874"/>
                      <a:pt x="609505" y="72954"/>
                    </a:cubicBezTo>
                    <a:cubicBezTo>
                      <a:pt x="605903" y="74395"/>
                      <a:pt x="602302" y="75836"/>
                      <a:pt x="599060" y="77276"/>
                    </a:cubicBezTo>
                    <a:cubicBezTo>
                      <a:pt x="592217" y="80158"/>
                      <a:pt x="585374" y="82679"/>
                      <a:pt x="578531" y="85560"/>
                    </a:cubicBezTo>
                    <a:cubicBezTo>
                      <a:pt x="575290" y="87001"/>
                      <a:pt x="571688" y="88081"/>
                      <a:pt x="568446" y="89522"/>
                    </a:cubicBezTo>
                    <a:cubicBezTo>
                      <a:pt x="565205" y="90962"/>
                      <a:pt x="561963" y="92403"/>
                      <a:pt x="559082" y="93844"/>
                    </a:cubicBezTo>
                    <a:cubicBezTo>
                      <a:pt x="552959" y="96725"/>
                      <a:pt x="546837" y="99606"/>
                      <a:pt x="541074" y="102128"/>
                    </a:cubicBezTo>
                    <a:cubicBezTo>
                      <a:pt x="529189" y="107170"/>
                      <a:pt x="518744" y="112932"/>
                      <a:pt x="509740" y="117254"/>
                    </a:cubicBezTo>
                    <a:lnTo>
                      <a:pt x="520905" y="110411"/>
                    </a:lnTo>
                    <a:cubicBezTo>
                      <a:pt x="454995" y="142826"/>
                      <a:pt x="394848" y="183524"/>
                      <a:pt x="343705" y="224223"/>
                    </a:cubicBezTo>
                    <a:cubicBezTo>
                      <a:pt x="319214" y="246193"/>
                      <a:pt x="292202" y="271404"/>
                      <a:pt x="268791" y="298056"/>
                    </a:cubicBezTo>
                    <a:cubicBezTo>
                      <a:pt x="265910" y="301297"/>
                      <a:pt x="263029" y="304539"/>
                      <a:pt x="259787" y="307780"/>
                    </a:cubicBezTo>
                    <a:cubicBezTo>
                      <a:pt x="256906" y="311022"/>
                      <a:pt x="254024" y="314263"/>
                      <a:pt x="251143" y="317505"/>
                    </a:cubicBezTo>
                    <a:cubicBezTo>
                      <a:pt x="245741" y="323988"/>
                      <a:pt x="240338" y="330471"/>
                      <a:pt x="235296" y="336953"/>
                    </a:cubicBezTo>
                    <a:cubicBezTo>
                      <a:pt x="232775" y="340195"/>
                      <a:pt x="230254" y="343076"/>
                      <a:pt x="227733" y="346318"/>
                    </a:cubicBezTo>
                    <a:cubicBezTo>
                      <a:pt x="225572" y="349559"/>
                      <a:pt x="223050" y="352440"/>
                      <a:pt x="220890" y="355682"/>
                    </a:cubicBezTo>
                    <a:cubicBezTo>
                      <a:pt x="216568" y="361805"/>
                      <a:pt x="212246" y="367567"/>
                      <a:pt x="208284" y="372970"/>
                    </a:cubicBezTo>
                    <a:cubicBezTo>
                      <a:pt x="200360" y="384855"/>
                      <a:pt x="171187" y="422672"/>
                      <a:pt x="143815" y="468773"/>
                    </a:cubicBezTo>
                    <a:cubicBezTo>
                      <a:pt x="140573" y="474536"/>
                      <a:pt x="136972" y="480298"/>
                      <a:pt x="133370" y="486061"/>
                    </a:cubicBezTo>
                    <a:cubicBezTo>
                      <a:pt x="129768" y="491823"/>
                      <a:pt x="126887" y="497946"/>
                      <a:pt x="123646" y="504069"/>
                    </a:cubicBezTo>
                    <a:cubicBezTo>
                      <a:pt x="117523" y="516314"/>
                      <a:pt x="110680" y="528200"/>
                      <a:pt x="105638" y="540085"/>
                    </a:cubicBezTo>
                    <a:cubicBezTo>
                      <a:pt x="103116" y="546208"/>
                      <a:pt x="100235" y="551971"/>
                      <a:pt x="97714" y="557373"/>
                    </a:cubicBezTo>
                    <a:cubicBezTo>
                      <a:pt x="95193" y="563135"/>
                      <a:pt x="92672" y="568538"/>
                      <a:pt x="90871" y="573940"/>
                    </a:cubicBezTo>
                    <a:cubicBezTo>
                      <a:pt x="86909" y="584745"/>
                      <a:pt x="82947" y="594830"/>
                      <a:pt x="80066" y="603474"/>
                    </a:cubicBezTo>
                    <a:cubicBezTo>
                      <a:pt x="78985" y="605635"/>
                      <a:pt x="83307" y="593749"/>
                      <a:pt x="89070" y="578623"/>
                    </a:cubicBezTo>
                    <a:cubicBezTo>
                      <a:pt x="90511" y="574661"/>
                      <a:pt x="91951" y="570699"/>
                      <a:pt x="93392" y="566737"/>
                    </a:cubicBezTo>
                    <a:cubicBezTo>
                      <a:pt x="95193" y="562775"/>
                      <a:pt x="96994" y="558453"/>
                      <a:pt x="98434" y="554492"/>
                    </a:cubicBezTo>
                    <a:cubicBezTo>
                      <a:pt x="101676" y="546568"/>
                      <a:pt x="104917" y="539005"/>
                      <a:pt x="107438" y="533242"/>
                    </a:cubicBezTo>
                    <a:cubicBezTo>
                      <a:pt x="102396" y="544407"/>
                      <a:pt x="97714" y="554852"/>
                      <a:pt x="93392" y="564936"/>
                    </a:cubicBezTo>
                    <a:cubicBezTo>
                      <a:pt x="89430" y="575021"/>
                      <a:pt x="86189" y="584385"/>
                      <a:pt x="82947" y="592669"/>
                    </a:cubicBezTo>
                    <a:cubicBezTo>
                      <a:pt x="76464" y="609236"/>
                      <a:pt x="72503" y="622202"/>
                      <a:pt x="68901" y="629045"/>
                    </a:cubicBezTo>
                    <a:cubicBezTo>
                      <a:pt x="73223" y="616079"/>
                      <a:pt x="76464" y="606355"/>
                      <a:pt x="79706" y="599512"/>
                    </a:cubicBezTo>
                    <a:cubicBezTo>
                      <a:pt x="82587" y="592669"/>
                      <a:pt x="84028" y="588347"/>
                      <a:pt x="85108" y="585826"/>
                    </a:cubicBezTo>
                    <a:cubicBezTo>
                      <a:pt x="86909" y="580784"/>
                      <a:pt x="85829" y="582944"/>
                      <a:pt x="83668" y="587266"/>
                    </a:cubicBezTo>
                    <a:cubicBezTo>
                      <a:pt x="79706" y="595550"/>
                      <a:pt x="72863" y="610677"/>
                      <a:pt x="81867" y="587266"/>
                    </a:cubicBezTo>
                    <a:cubicBezTo>
                      <a:pt x="62778" y="635168"/>
                      <a:pt x="48372" y="687752"/>
                      <a:pt x="44050" y="712963"/>
                    </a:cubicBezTo>
                    <a:cubicBezTo>
                      <a:pt x="46571" y="702879"/>
                      <a:pt x="48012" y="695675"/>
                      <a:pt x="49452" y="690633"/>
                    </a:cubicBezTo>
                    <a:cubicBezTo>
                      <a:pt x="50893" y="685951"/>
                      <a:pt x="51613" y="683070"/>
                      <a:pt x="52333" y="681989"/>
                    </a:cubicBezTo>
                    <a:cubicBezTo>
                      <a:pt x="53414" y="679828"/>
                      <a:pt x="52333" y="683430"/>
                      <a:pt x="51973" y="687031"/>
                    </a:cubicBezTo>
                    <a:cubicBezTo>
                      <a:pt x="50533" y="694235"/>
                      <a:pt x="49092" y="701078"/>
                      <a:pt x="60257" y="660379"/>
                    </a:cubicBezTo>
                    <a:cubicBezTo>
                      <a:pt x="56295" y="676227"/>
                      <a:pt x="51253" y="693514"/>
                      <a:pt x="48012" y="711883"/>
                    </a:cubicBezTo>
                    <a:cubicBezTo>
                      <a:pt x="46211" y="720887"/>
                      <a:pt x="43690" y="730251"/>
                      <a:pt x="42249" y="739975"/>
                    </a:cubicBezTo>
                    <a:cubicBezTo>
                      <a:pt x="40448" y="749700"/>
                      <a:pt x="39007" y="759424"/>
                      <a:pt x="37207" y="769148"/>
                    </a:cubicBezTo>
                    <a:cubicBezTo>
                      <a:pt x="35406" y="778873"/>
                      <a:pt x="34325" y="788957"/>
                      <a:pt x="32885" y="799042"/>
                    </a:cubicBezTo>
                    <a:lnTo>
                      <a:pt x="31084" y="814169"/>
                    </a:lnTo>
                    <a:cubicBezTo>
                      <a:pt x="30364" y="819211"/>
                      <a:pt x="29643" y="824253"/>
                      <a:pt x="29283" y="829296"/>
                    </a:cubicBezTo>
                    <a:cubicBezTo>
                      <a:pt x="27842" y="849465"/>
                      <a:pt x="25681" y="869634"/>
                      <a:pt x="25321" y="889083"/>
                    </a:cubicBezTo>
                    <a:cubicBezTo>
                      <a:pt x="24961" y="888722"/>
                      <a:pt x="24601" y="890883"/>
                      <a:pt x="23881" y="896646"/>
                    </a:cubicBezTo>
                    <a:cubicBezTo>
                      <a:pt x="23881" y="902769"/>
                      <a:pt x="22800" y="912133"/>
                      <a:pt x="22800" y="926900"/>
                    </a:cubicBezTo>
                    <a:lnTo>
                      <a:pt x="24241" y="950670"/>
                    </a:lnTo>
                    <a:cubicBezTo>
                      <a:pt x="24241" y="987767"/>
                      <a:pt x="22440" y="878998"/>
                      <a:pt x="22080" y="953552"/>
                    </a:cubicBezTo>
                    <a:cubicBezTo>
                      <a:pt x="24601" y="1030266"/>
                      <a:pt x="20639" y="1184056"/>
                      <a:pt x="24961" y="1217551"/>
                    </a:cubicBezTo>
                    <a:cubicBezTo>
                      <a:pt x="23160" y="1275897"/>
                      <a:pt x="23160" y="1106621"/>
                      <a:pt x="20999" y="1194500"/>
                    </a:cubicBezTo>
                    <a:cubicBezTo>
                      <a:pt x="19559" y="1143357"/>
                      <a:pt x="20999" y="1072765"/>
                      <a:pt x="19199" y="1055838"/>
                    </a:cubicBezTo>
                    <a:cubicBezTo>
                      <a:pt x="19919" y="1105900"/>
                      <a:pt x="17398" y="1074206"/>
                      <a:pt x="17398" y="1106621"/>
                    </a:cubicBezTo>
                    <a:lnTo>
                      <a:pt x="18838" y="1162446"/>
                    </a:lnTo>
                    <a:lnTo>
                      <a:pt x="18838" y="1150200"/>
                    </a:lnTo>
                    <a:cubicBezTo>
                      <a:pt x="20999" y="1244203"/>
                      <a:pt x="19919" y="1392950"/>
                      <a:pt x="20279" y="1512884"/>
                    </a:cubicBezTo>
                    <a:cubicBezTo>
                      <a:pt x="22440" y="1614450"/>
                      <a:pt x="25681" y="1684321"/>
                      <a:pt x="25321" y="1806056"/>
                    </a:cubicBezTo>
                    <a:cubicBezTo>
                      <a:pt x="23881" y="1770040"/>
                      <a:pt x="24241" y="1907262"/>
                      <a:pt x="21720" y="1830547"/>
                    </a:cubicBezTo>
                    <a:cubicBezTo>
                      <a:pt x="20999" y="1858640"/>
                      <a:pt x="21360" y="1886733"/>
                      <a:pt x="21720" y="1907982"/>
                    </a:cubicBezTo>
                    <a:cubicBezTo>
                      <a:pt x="21720" y="1929232"/>
                      <a:pt x="22440" y="1943278"/>
                      <a:pt x="23160" y="1943638"/>
                    </a:cubicBezTo>
                    <a:cubicBezTo>
                      <a:pt x="23160" y="1893936"/>
                      <a:pt x="23160" y="1926351"/>
                      <a:pt x="23881" y="1884572"/>
                    </a:cubicBezTo>
                    <a:cubicBezTo>
                      <a:pt x="24961" y="1912664"/>
                      <a:pt x="24961" y="1977854"/>
                      <a:pt x="23881" y="2004506"/>
                    </a:cubicBezTo>
                    <a:cubicBezTo>
                      <a:pt x="23881" y="1992260"/>
                      <a:pt x="23881" y="1996943"/>
                      <a:pt x="23520" y="1994061"/>
                    </a:cubicBezTo>
                    <a:cubicBezTo>
                      <a:pt x="22800" y="2053128"/>
                      <a:pt x="24601" y="2022514"/>
                      <a:pt x="25321" y="2065373"/>
                    </a:cubicBezTo>
                    <a:cubicBezTo>
                      <a:pt x="24961" y="2068615"/>
                      <a:pt x="24601" y="2076538"/>
                      <a:pt x="24601" y="2086623"/>
                    </a:cubicBezTo>
                    <a:cubicBezTo>
                      <a:pt x="24601" y="2091665"/>
                      <a:pt x="24601" y="2097428"/>
                      <a:pt x="24601" y="2103551"/>
                    </a:cubicBezTo>
                    <a:cubicBezTo>
                      <a:pt x="24601" y="2106432"/>
                      <a:pt x="24601" y="2109673"/>
                      <a:pt x="24601" y="2112915"/>
                    </a:cubicBezTo>
                    <a:cubicBezTo>
                      <a:pt x="24601" y="2116156"/>
                      <a:pt x="24601" y="2119398"/>
                      <a:pt x="24601" y="2122639"/>
                    </a:cubicBezTo>
                    <a:cubicBezTo>
                      <a:pt x="24601" y="2129122"/>
                      <a:pt x="24601" y="2135965"/>
                      <a:pt x="24961" y="2142808"/>
                    </a:cubicBezTo>
                    <a:cubicBezTo>
                      <a:pt x="24961" y="2146050"/>
                      <a:pt x="24961" y="2149651"/>
                      <a:pt x="24961" y="2152893"/>
                    </a:cubicBezTo>
                    <a:cubicBezTo>
                      <a:pt x="24961" y="2156134"/>
                      <a:pt x="24961" y="2159736"/>
                      <a:pt x="25321" y="2162977"/>
                    </a:cubicBezTo>
                    <a:cubicBezTo>
                      <a:pt x="26402" y="2175943"/>
                      <a:pt x="27122" y="2188189"/>
                      <a:pt x="27482" y="2197913"/>
                    </a:cubicBezTo>
                    <a:cubicBezTo>
                      <a:pt x="27842" y="2202595"/>
                      <a:pt x="28563" y="2207277"/>
                      <a:pt x="29643" y="2211599"/>
                    </a:cubicBezTo>
                    <a:lnTo>
                      <a:pt x="31804" y="2225286"/>
                    </a:lnTo>
                    <a:lnTo>
                      <a:pt x="33965" y="2238972"/>
                    </a:lnTo>
                    <a:cubicBezTo>
                      <a:pt x="34686" y="2243654"/>
                      <a:pt x="35406" y="2247976"/>
                      <a:pt x="36486" y="2252658"/>
                    </a:cubicBezTo>
                    <a:cubicBezTo>
                      <a:pt x="34686" y="2245094"/>
                      <a:pt x="34686" y="2244734"/>
                      <a:pt x="35046" y="2248336"/>
                    </a:cubicBezTo>
                    <a:cubicBezTo>
                      <a:pt x="35406" y="2251938"/>
                      <a:pt x="36846" y="2259861"/>
                      <a:pt x="38287" y="2268865"/>
                    </a:cubicBezTo>
                    <a:cubicBezTo>
                      <a:pt x="39007" y="2273187"/>
                      <a:pt x="39728" y="2278229"/>
                      <a:pt x="40808" y="2282912"/>
                    </a:cubicBezTo>
                    <a:cubicBezTo>
                      <a:pt x="41529" y="2287594"/>
                      <a:pt x="42249" y="2292276"/>
                      <a:pt x="43329" y="2296598"/>
                    </a:cubicBezTo>
                    <a:cubicBezTo>
                      <a:pt x="45130" y="2304882"/>
                      <a:pt x="46571" y="2311725"/>
                      <a:pt x="46571" y="2313886"/>
                    </a:cubicBezTo>
                    <a:cubicBezTo>
                      <a:pt x="48012" y="2318568"/>
                      <a:pt x="49092" y="2323610"/>
                      <a:pt x="50172" y="2328292"/>
                    </a:cubicBezTo>
                    <a:lnTo>
                      <a:pt x="51973" y="2335135"/>
                    </a:lnTo>
                    <a:lnTo>
                      <a:pt x="54134" y="2341978"/>
                    </a:lnTo>
                    <a:cubicBezTo>
                      <a:pt x="57016" y="2351342"/>
                      <a:pt x="59897" y="2360707"/>
                      <a:pt x="63138" y="2370431"/>
                    </a:cubicBezTo>
                    <a:cubicBezTo>
                      <a:pt x="64579" y="2375473"/>
                      <a:pt x="66380" y="2380516"/>
                      <a:pt x="68541" y="2385918"/>
                    </a:cubicBezTo>
                    <a:cubicBezTo>
                      <a:pt x="70342" y="2391321"/>
                      <a:pt x="72503" y="2396723"/>
                      <a:pt x="74303" y="2402486"/>
                    </a:cubicBezTo>
                    <a:cubicBezTo>
                      <a:pt x="76464" y="2408248"/>
                      <a:pt x="78265" y="2414371"/>
                      <a:pt x="80786" y="2420854"/>
                    </a:cubicBezTo>
                    <a:cubicBezTo>
                      <a:pt x="83307" y="2427337"/>
                      <a:pt x="85829" y="2433820"/>
                      <a:pt x="88710" y="2441023"/>
                    </a:cubicBezTo>
                    <a:cubicBezTo>
                      <a:pt x="83668" y="2429498"/>
                      <a:pt x="88710" y="2442463"/>
                      <a:pt x="94472" y="2458671"/>
                    </a:cubicBezTo>
                    <a:cubicBezTo>
                      <a:pt x="101316" y="2474518"/>
                      <a:pt x="109239" y="2493247"/>
                      <a:pt x="108519" y="2493967"/>
                    </a:cubicBezTo>
                    <a:cubicBezTo>
                      <a:pt x="130489" y="2541148"/>
                      <a:pt x="153539" y="2577885"/>
                      <a:pt x="178030" y="2612460"/>
                    </a:cubicBezTo>
                    <a:cubicBezTo>
                      <a:pt x="184513" y="2621104"/>
                      <a:pt x="190636" y="2629388"/>
                      <a:pt x="197119" y="2638032"/>
                    </a:cubicBezTo>
                    <a:lnTo>
                      <a:pt x="201801" y="2644515"/>
                    </a:lnTo>
                    <a:cubicBezTo>
                      <a:pt x="203602" y="2646676"/>
                      <a:pt x="205042" y="2648837"/>
                      <a:pt x="206843" y="2650638"/>
                    </a:cubicBezTo>
                    <a:cubicBezTo>
                      <a:pt x="210085" y="2654959"/>
                      <a:pt x="213686" y="2658921"/>
                      <a:pt x="216928" y="2663243"/>
                    </a:cubicBezTo>
                    <a:cubicBezTo>
                      <a:pt x="220169" y="2667565"/>
                      <a:pt x="223771" y="2671887"/>
                      <a:pt x="227372" y="2676209"/>
                    </a:cubicBezTo>
                    <a:cubicBezTo>
                      <a:pt x="230974" y="2680531"/>
                      <a:pt x="234576" y="2684853"/>
                      <a:pt x="238537" y="2689175"/>
                    </a:cubicBezTo>
                    <a:cubicBezTo>
                      <a:pt x="242139" y="2693497"/>
                      <a:pt x="246101" y="2697819"/>
                      <a:pt x="249703" y="2702501"/>
                    </a:cubicBezTo>
                    <a:cubicBezTo>
                      <a:pt x="253664" y="2707183"/>
                      <a:pt x="257266" y="2711865"/>
                      <a:pt x="261588" y="2716187"/>
                    </a:cubicBezTo>
                    <a:cubicBezTo>
                      <a:pt x="260507" y="2715107"/>
                      <a:pt x="256185" y="2711505"/>
                      <a:pt x="254745" y="2710064"/>
                    </a:cubicBezTo>
                    <a:cubicBezTo>
                      <a:pt x="254024" y="2709344"/>
                      <a:pt x="254024" y="2710064"/>
                      <a:pt x="255105" y="2711505"/>
                    </a:cubicBezTo>
                    <a:cubicBezTo>
                      <a:pt x="256546" y="2713306"/>
                      <a:pt x="259067" y="2716187"/>
                      <a:pt x="264109" y="2721589"/>
                    </a:cubicBezTo>
                    <a:cubicBezTo>
                      <a:pt x="279956" y="2738157"/>
                      <a:pt x="308049" y="2765890"/>
                      <a:pt x="326777" y="2781737"/>
                    </a:cubicBezTo>
                    <a:lnTo>
                      <a:pt x="326057" y="2781737"/>
                    </a:lnTo>
                    <a:cubicBezTo>
                      <a:pt x="326417" y="2781737"/>
                      <a:pt x="326777" y="2781737"/>
                      <a:pt x="327137" y="2781737"/>
                    </a:cubicBezTo>
                    <a:cubicBezTo>
                      <a:pt x="336142" y="2789300"/>
                      <a:pt x="341904" y="2794342"/>
                      <a:pt x="342264" y="2793982"/>
                    </a:cubicBezTo>
                    <a:cubicBezTo>
                      <a:pt x="344425" y="2795783"/>
                      <a:pt x="346226" y="2797224"/>
                      <a:pt x="348027" y="2798664"/>
                    </a:cubicBezTo>
                    <a:cubicBezTo>
                      <a:pt x="349828" y="2800105"/>
                      <a:pt x="351989" y="2801546"/>
                      <a:pt x="353789" y="2802986"/>
                    </a:cubicBezTo>
                    <a:cubicBezTo>
                      <a:pt x="357751" y="2805868"/>
                      <a:pt x="361353" y="2808389"/>
                      <a:pt x="364955" y="2811270"/>
                    </a:cubicBezTo>
                    <a:cubicBezTo>
                      <a:pt x="368556" y="2813791"/>
                      <a:pt x="372518" y="2816672"/>
                      <a:pt x="376120" y="2819554"/>
                    </a:cubicBezTo>
                    <a:cubicBezTo>
                      <a:pt x="380081" y="2822435"/>
                      <a:pt x="383683" y="2825316"/>
                      <a:pt x="388365" y="2827837"/>
                    </a:cubicBezTo>
                    <a:cubicBezTo>
                      <a:pt x="397009" y="2833600"/>
                      <a:pt x="406733" y="2840083"/>
                      <a:pt x="418259" y="2848007"/>
                    </a:cubicBezTo>
                    <a:cubicBezTo>
                      <a:pt x="424381" y="2851608"/>
                      <a:pt x="430864" y="2855570"/>
                      <a:pt x="438068" y="2860252"/>
                    </a:cubicBezTo>
                    <a:cubicBezTo>
                      <a:pt x="441669" y="2862413"/>
                      <a:pt x="445271" y="2864934"/>
                      <a:pt x="449233" y="2867095"/>
                    </a:cubicBezTo>
                    <a:cubicBezTo>
                      <a:pt x="451033" y="2868176"/>
                      <a:pt x="453194" y="2869616"/>
                      <a:pt x="455355" y="2870697"/>
                    </a:cubicBezTo>
                    <a:cubicBezTo>
                      <a:pt x="457516" y="2871777"/>
                      <a:pt x="459677" y="2873218"/>
                      <a:pt x="461838" y="2874298"/>
                    </a:cubicBezTo>
                    <a:cubicBezTo>
                      <a:pt x="459677" y="2872498"/>
                      <a:pt x="444190" y="2862053"/>
                      <a:pt x="425822" y="2850167"/>
                    </a:cubicBezTo>
                    <a:cubicBezTo>
                      <a:pt x="423661" y="2848727"/>
                      <a:pt x="421140" y="2847286"/>
                      <a:pt x="418979" y="2845845"/>
                    </a:cubicBezTo>
                    <a:cubicBezTo>
                      <a:pt x="416818" y="2844405"/>
                      <a:pt x="414297" y="2842604"/>
                      <a:pt x="412136" y="2841163"/>
                    </a:cubicBezTo>
                    <a:cubicBezTo>
                      <a:pt x="407454" y="2837922"/>
                      <a:pt x="403132" y="2834681"/>
                      <a:pt x="398450" y="2831799"/>
                    </a:cubicBezTo>
                    <a:cubicBezTo>
                      <a:pt x="394128" y="2828918"/>
                      <a:pt x="389806" y="2825676"/>
                      <a:pt x="385844" y="2823155"/>
                    </a:cubicBezTo>
                    <a:cubicBezTo>
                      <a:pt x="381882" y="2820274"/>
                      <a:pt x="378641" y="2817753"/>
                      <a:pt x="375759" y="2815592"/>
                    </a:cubicBezTo>
                    <a:lnTo>
                      <a:pt x="354510" y="2801185"/>
                    </a:lnTo>
                    <a:cubicBezTo>
                      <a:pt x="349828" y="2796863"/>
                      <a:pt x="344425" y="2791461"/>
                      <a:pt x="338302" y="2786059"/>
                    </a:cubicBezTo>
                    <a:cubicBezTo>
                      <a:pt x="332180" y="2780656"/>
                      <a:pt x="325337" y="2774894"/>
                      <a:pt x="318494" y="2769131"/>
                    </a:cubicBezTo>
                    <a:cubicBezTo>
                      <a:pt x="305528" y="2757246"/>
                      <a:pt x="292922" y="2746081"/>
                      <a:pt x="286439" y="2739237"/>
                    </a:cubicBezTo>
                    <a:cubicBezTo>
                      <a:pt x="305168" y="2755085"/>
                      <a:pt x="339383" y="2787859"/>
                      <a:pt x="381162" y="2818473"/>
                    </a:cubicBezTo>
                    <a:cubicBezTo>
                      <a:pt x="386204" y="2822435"/>
                      <a:pt x="391607" y="2826037"/>
                      <a:pt x="397009" y="2829998"/>
                    </a:cubicBezTo>
                    <a:cubicBezTo>
                      <a:pt x="402411" y="2833600"/>
                      <a:pt x="407814" y="2837562"/>
                      <a:pt x="413216" y="2841163"/>
                    </a:cubicBezTo>
                    <a:cubicBezTo>
                      <a:pt x="416098" y="2842964"/>
                      <a:pt x="418619" y="2845125"/>
                      <a:pt x="421500" y="2846926"/>
                    </a:cubicBezTo>
                    <a:cubicBezTo>
                      <a:pt x="424381" y="2848727"/>
                      <a:pt x="426902" y="2850528"/>
                      <a:pt x="429784" y="2852329"/>
                    </a:cubicBezTo>
                    <a:cubicBezTo>
                      <a:pt x="435186" y="2855930"/>
                      <a:pt x="440949" y="2859172"/>
                      <a:pt x="446351" y="2862773"/>
                    </a:cubicBezTo>
                    <a:cubicBezTo>
                      <a:pt x="457156" y="2869976"/>
                      <a:pt x="468321" y="2875739"/>
                      <a:pt x="478766" y="2881502"/>
                    </a:cubicBezTo>
                    <a:cubicBezTo>
                      <a:pt x="484168" y="2884383"/>
                      <a:pt x="489211" y="2887264"/>
                      <a:pt x="493893" y="2890146"/>
                    </a:cubicBezTo>
                    <a:cubicBezTo>
                      <a:pt x="498935" y="2892667"/>
                      <a:pt x="503977" y="2895188"/>
                      <a:pt x="508659" y="2897349"/>
                    </a:cubicBezTo>
                    <a:cubicBezTo>
                      <a:pt x="486329" y="2884743"/>
                      <a:pt x="451394" y="2863854"/>
                      <a:pt x="413576" y="2837202"/>
                    </a:cubicBezTo>
                    <a:cubicBezTo>
                      <a:pt x="404212" y="2830359"/>
                      <a:pt x="394488" y="2823516"/>
                      <a:pt x="384763" y="2816312"/>
                    </a:cubicBezTo>
                    <a:cubicBezTo>
                      <a:pt x="375399" y="2808749"/>
                      <a:pt x="365675" y="2801185"/>
                      <a:pt x="355950" y="2793262"/>
                    </a:cubicBezTo>
                    <a:cubicBezTo>
                      <a:pt x="346586" y="2784978"/>
                      <a:pt x="337222" y="2777055"/>
                      <a:pt x="327858" y="2768771"/>
                    </a:cubicBezTo>
                    <a:cubicBezTo>
                      <a:pt x="323176" y="2764809"/>
                      <a:pt x="318854" y="2760487"/>
                      <a:pt x="314172" y="2756165"/>
                    </a:cubicBezTo>
                    <a:cubicBezTo>
                      <a:pt x="309850" y="2751843"/>
                      <a:pt x="305168" y="2747881"/>
                      <a:pt x="300846" y="2743559"/>
                    </a:cubicBezTo>
                    <a:lnTo>
                      <a:pt x="315972" y="2758686"/>
                    </a:lnTo>
                    <a:cubicBezTo>
                      <a:pt x="318494" y="2761207"/>
                      <a:pt x="321015" y="2763728"/>
                      <a:pt x="323536" y="2766250"/>
                    </a:cubicBezTo>
                    <a:lnTo>
                      <a:pt x="331459" y="2773453"/>
                    </a:lnTo>
                    <a:cubicBezTo>
                      <a:pt x="328218" y="2770572"/>
                      <a:pt x="324976" y="2768050"/>
                      <a:pt x="321735" y="2765169"/>
                    </a:cubicBezTo>
                    <a:lnTo>
                      <a:pt x="312371" y="2756525"/>
                    </a:lnTo>
                    <a:lnTo>
                      <a:pt x="294003" y="2738877"/>
                    </a:lnTo>
                    <a:lnTo>
                      <a:pt x="311290" y="2756525"/>
                    </a:lnTo>
                    <a:lnTo>
                      <a:pt x="319934" y="2765529"/>
                    </a:lnTo>
                    <a:cubicBezTo>
                      <a:pt x="322816" y="2768411"/>
                      <a:pt x="326057" y="2771292"/>
                      <a:pt x="328938" y="2774173"/>
                    </a:cubicBezTo>
                    <a:cubicBezTo>
                      <a:pt x="326777" y="2772012"/>
                      <a:pt x="324256" y="2770211"/>
                      <a:pt x="322095" y="2768411"/>
                    </a:cubicBezTo>
                    <a:cubicBezTo>
                      <a:pt x="319934" y="2766610"/>
                      <a:pt x="317773" y="2764449"/>
                      <a:pt x="315612" y="2762288"/>
                    </a:cubicBezTo>
                    <a:cubicBezTo>
                      <a:pt x="311290" y="2758326"/>
                      <a:pt x="307329" y="2754364"/>
                      <a:pt x="303007" y="2750402"/>
                    </a:cubicBezTo>
                    <a:cubicBezTo>
                      <a:pt x="299045" y="2746441"/>
                      <a:pt x="294723" y="2742479"/>
                      <a:pt x="290761" y="2738877"/>
                    </a:cubicBezTo>
                    <a:cubicBezTo>
                      <a:pt x="286799" y="2734915"/>
                      <a:pt x="283198" y="2730954"/>
                      <a:pt x="279236" y="2726992"/>
                    </a:cubicBezTo>
                    <a:cubicBezTo>
                      <a:pt x="275274" y="2723030"/>
                      <a:pt x="271672" y="2719068"/>
                      <a:pt x="268071" y="2715107"/>
                    </a:cubicBezTo>
                    <a:cubicBezTo>
                      <a:pt x="264469" y="2711145"/>
                      <a:pt x="260507" y="2707543"/>
                      <a:pt x="256906" y="2703221"/>
                    </a:cubicBezTo>
                    <a:cubicBezTo>
                      <a:pt x="249703" y="2694938"/>
                      <a:pt x="242859" y="2687014"/>
                      <a:pt x="235656" y="2678730"/>
                    </a:cubicBezTo>
                    <a:cubicBezTo>
                      <a:pt x="243940" y="2688455"/>
                      <a:pt x="251143" y="2696738"/>
                      <a:pt x="256546" y="2703221"/>
                    </a:cubicBezTo>
                    <a:cubicBezTo>
                      <a:pt x="257986" y="2705022"/>
                      <a:pt x="259067" y="2706463"/>
                      <a:pt x="260507" y="2707903"/>
                    </a:cubicBezTo>
                    <a:cubicBezTo>
                      <a:pt x="261588" y="2709344"/>
                      <a:pt x="263029" y="2710424"/>
                      <a:pt x="263749" y="2711865"/>
                    </a:cubicBezTo>
                    <a:cubicBezTo>
                      <a:pt x="265910" y="2714386"/>
                      <a:pt x="267350" y="2716187"/>
                      <a:pt x="268791" y="2717628"/>
                    </a:cubicBezTo>
                    <a:cubicBezTo>
                      <a:pt x="273833" y="2723751"/>
                      <a:pt x="271672" y="2722310"/>
                      <a:pt x="261948" y="2711865"/>
                    </a:cubicBezTo>
                    <a:cubicBezTo>
                      <a:pt x="252584" y="2701060"/>
                      <a:pt x="245741" y="2692776"/>
                      <a:pt x="239978" y="2685933"/>
                    </a:cubicBezTo>
                    <a:cubicBezTo>
                      <a:pt x="237097" y="2682692"/>
                      <a:pt x="234216" y="2679451"/>
                      <a:pt x="232055" y="2676929"/>
                    </a:cubicBezTo>
                    <a:cubicBezTo>
                      <a:pt x="229533" y="2674048"/>
                      <a:pt x="227372" y="2671527"/>
                      <a:pt x="225572" y="2669006"/>
                    </a:cubicBezTo>
                    <a:cubicBezTo>
                      <a:pt x="221250" y="2663963"/>
                      <a:pt x="217288" y="2659281"/>
                      <a:pt x="212606" y="2653879"/>
                    </a:cubicBezTo>
                    <a:cubicBezTo>
                      <a:pt x="210445" y="2650998"/>
                      <a:pt x="207924" y="2648116"/>
                      <a:pt x="205042" y="2644875"/>
                    </a:cubicBezTo>
                    <a:cubicBezTo>
                      <a:pt x="202521" y="2641273"/>
                      <a:pt x="199640" y="2637312"/>
                      <a:pt x="196398" y="2632990"/>
                    </a:cubicBezTo>
                    <a:cubicBezTo>
                      <a:pt x="198199" y="2635511"/>
                      <a:pt x="200000" y="2638032"/>
                      <a:pt x="201801" y="2640553"/>
                    </a:cubicBezTo>
                    <a:cubicBezTo>
                      <a:pt x="203602" y="2643074"/>
                      <a:pt x="205403" y="2645595"/>
                      <a:pt x="207203" y="2648116"/>
                    </a:cubicBezTo>
                    <a:cubicBezTo>
                      <a:pt x="210805" y="2652798"/>
                      <a:pt x="214407" y="2657481"/>
                      <a:pt x="216928" y="2660722"/>
                    </a:cubicBezTo>
                    <a:cubicBezTo>
                      <a:pt x="221970" y="2667565"/>
                      <a:pt x="223411" y="2669726"/>
                      <a:pt x="216928" y="2662163"/>
                    </a:cubicBezTo>
                    <a:cubicBezTo>
                      <a:pt x="190996" y="2627587"/>
                      <a:pt x="176590" y="2604537"/>
                      <a:pt x="162543" y="2582207"/>
                    </a:cubicBezTo>
                    <a:lnTo>
                      <a:pt x="157141" y="2573923"/>
                    </a:lnTo>
                    <a:cubicBezTo>
                      <a:pt x="155700" y="2571042"/>
                      <a:pt x="153899" y="2568160"/>
                      <a:pt x="152098" y="2565279"/>
                    </a:cubicBezTo>
                    <a:cubicBezTo>
                      <a:pt x="148857" y="2559516"/>
                      <a:pt x="145616" y="2553394"/>
                      <a:pt x="142014" y="2547271"/>
                    </a:cubicBezTo>
                    <a:cubicBezTo>
                      <a:pt x="140213" y="2544029"/>
                      <a:pt x="138412" y="2540788"/>
                      <a:pt x="136611" y="2537546"/>
                    </a:cubicBezTo>
                    <a:cubicBezTo>
                      <a:pt x="134811" y="2534305"/>
                      <a:pt x="133010" y="2530343"/>
                      <a:pt x="131209" y="2526742"/>
                    </a:cubicBezTo>
                    <a:cubicBezTo>
                      <a:pt x="127607" y="2519178"/>
                      <a:pt x="123646" y="2511255"/>
                      <a:pt x="119684" y="2502611"/>
                    </a:cubicBezTo>
                    <a:cubicBezTo>
                      <a:pt x="119684" y="2503691"/>
                      <a:pt x="119684" y="2503331"/>
                      <a:pt x="118243" y="2501890"/>
                    </a:cubicBezTo>
                    <a:cubicBezTo>
                      <a:pt x="117163" y="2500089"/>
                      <a:pt x="115362" y="2497208"/>
                      <a:pt x="113561" y="2493247"/>
                    </a:cubicBezTo>
                    <a:cubicBezTo>
                      <a:pt x="109599" y="2485323"/>
                      <a:pt x="104557" y="2473438"/>
                      <a:pt x="98794" y="2461192"/>
                    </a:cubicBezTo>
                    <a:cubicBezTo>
                      <a:pt x="93752" y="2448586"/>
                      <a:pt x="88350" y="2435621"/>
                      <a:pt x="84028" y="2424816"/>
                    </a:cubicBezTo>
                    <a:cubicBezTo>
                      <a:pt x="81867" y="2419413"/>
                      <a:pt x="80066" y="2414731"/>
                      <a:pt x="78625" y="2410769"/>
                    </a:cubicBezTo>
                    <a:cubicBezTo>
                      <a:pt x="77185" y="2407168"/>
                      <a:pt x="76104" y="2404286"/>
                      <a:pt x="75384" y="2402846"/>
                    </a:cubicBezTo>
                    <a:lnTo>
                      <a:pt x="81146" y="2420134"/>
                    </a:lnTo>
                    <a:lnTo>
                      <a:pt x="87629" y="2437061"/>
                    </a:lnTo>
                    <a:lnTo>
                      <a:pt x="80066" y="2419413"/>
                    </a:lnTo>
                    <a:lnTo>
                      <a:pt x="73583" y="2401405"/>
                    </a:lnTo>
                    <a:lnTo>
                      <a:pt x="67100" y="2383397"/>
                    </a:lnTo>
                    <a:cubicBezTo>
                      <a:pt x="66020" y="2380516"/>
                      <a:pt x="64939" y="2377274"/>
                      <a:pt x="64219" y="2374393"/>
                    </a:cubicBezTo>
                    <a:lnTo>
                      <a:pt x="61338" y="2365029"/>
                    </a:lnTo>
                    <a:cubicBezTo>
                      <a:pt x="52694" y="2330453"/>
                      <a:pt x="57736" y="2345580"/>
                      <a:pt x="61338" y="2356024"/>
                    </a:cubicBezTo>
                    <a:cubicBezTo>
                      <a:pt x="63138" y="2361427"/>
                      <a:pt x="64579" y="2365389"/>
                      <a:pt x="63859" y="2361787"/>
                    </a:cubicBezTo>
                    <a:cubicBezTo>
                      <a:pt x="63499" y="2359986"/>
                      <a:pt x="62418" y="2356024"/>
                      <a:pt x="60977" y="2349542"/>
                    </a:cubicBezTo>
                    <a:cubicBezTo>
                      <a:pt x="60257" y="2346300"/>
                      <a:pt x="59177" y="2342338"/>
                      <a:pt x="57736" y="2337296"/>
                    </a:cubicBezTo>
                    <a:cubicBezTo>
                      <a:pt x="56655" y="2332614"/>
                      <a:pt x="55575" y="2326851"/>
                      <a:pt x="54134" y="2320008"/>
                    </a:cubicBezTo>
                    <a:cubicBezTo>
                      <a:pt x="52694" y="2313886"/>
                      <a:pt x="51253" y="2308123"/>
                      <a:pt x="50172" y="2303081"/>
                    </a:cubicBezTo>
                    <a:cubicBezTo>
                      <a:pt x="49092" y="2297678"/>
                      <a:pt x="47651" y="2292636"/>
                      <a:pt x="46931" y="2287954"/>
                    </a:cubicBezTo>
                    <a:cubicBezTo>
                      <a:pt x="45130" y="2278590"/>
                      <a:pt x="43690" y="2270306"/>
                      <a:pt x="42249" y="2263103"/>
                    </a:cubicBezTo>
                    <a:cubicBezTo>
                      <a:pt x="39007" y="2248336"/>
                      <a:pt x="37567" y="2237171"/>
                      <a:pt x="35766" y="2226366"/>
                    </a:cubicBezTo>
                    <a:cubicBezTo>
                      <a:pt x="33965" y="2215561"/>
                      <a:pt x="32164" y="2205837"/>
                      <a:pt x="31084" y="2193231"/>
                    </a:cubicBezTo>
                    <a:cubicBezTo>
                      <a:pt x="30364" y="2187108"/>
                      <a:pt x="30003" y="2180265"/>
                      <a:pt x="29283" y="2172702"/>
                    </a:cubicBezTo>
                    <a:cubicBezTo>
                      <a:pt x="29283" y="2168740"/>
                      <a:pt x="28563" y="2164778"/>
                      <a:pt x="28203" y="2160456"/>
                    </a:cubicBezTo>
                    <a:cubicBezTo>
                      <a:pt x="28203" y="2156134"/>
                      <a:pt x="28203" y="2151452"/>
                      <a:pt x="27842" y="2146770"/>
                    </a:cubicBezTo>
                    <a:cubicBezTo>
                      <a:pt x="27842" y="2150012"/>
                      <a:pt x="28563" y="2153613"/>
                      <a:pt x="28923" y="2157935"/>
                    </a:cubicBezTo>
                    <a:cubicBezTo>
                      <a:pt x="28923" y="2162257"/>
                      <a:pt x="30003" y="2166939"/>
                      <a:pt x="30364" y="2172342"/>
                    </a:cubicBezTo>
                    <a:cubicBezTo>
                      <a:pt x="31444" y="2182786"/>
                      <a:pt x="32525" y="2195032"/>
                      <a:pt x="34325" y="2207998"/>
                    </a:cubicBezTo>
                    <a:cubicBezTo>
                      <a:pt x="36126" y="2221324"/>
                      <a:pt x="38287" y="2235370"/>
                      <a:pt x="40448" y="2250497"/>
                    </a:cubicBezTo>
                    <a:cubicBezTo>
                      <a:pt x="43329" y="2265264"/>
                      <a:pt x="45851" y="2280751"/>
                      <a:pt x="49092" y="2296238"/>
                    </a:cubicBezTo>
                    <a:cubicBezTo>
                      <a:pt x="46931" y="2283632"/>
                      <a:pt x="45130" y="2271026"/>
                      <a:pt x="42969" y="2258421"/>
                    </a:cubicBezTo>
                    <a:cubicBezTo>
                      <a:pt x="44050" y="2263463"/>
                      <a:pt x="45851" y="2272467"/>
                      <a:pt x="48012" y="2283992"/>
                    </a:cubicBezTo>
                    <a:cubicBezTo>
                      <a:pt x="48732" y="2286873"/>
                      <a:pt x="49092" y="2289755"/>
                      <a:pt x="49812" y="2292996"/>
                    </a:cubicBezTo>
                    <a:cubicBezTo>
                      <a:pt x="50533" y="2296238"/>
                      <a:pt x="51253" y="2299479"/>
                      <a:pt x="51973" y="2302720"/>
                    </a:cubicBezTo>
                    <a:cubicBezTo>
                      <a:pt x="53414" y="2309564"/>
                      <a:pt x="55215" y="2316407"/>
                      <a:pt x="57016" y="2323610"/>
                    </a:cubicBezTo>
                    <a:cubicBezTo>
                      <a:pt x="63859" y="2352423"/>
                      <a:pt x="73583" y="2383757"/>
                      <a:pt x="80786" y="2404286"/>
                    </a:cubicBezTo>
                    <a:cubicBezTo>
                      <a:pt x="68181" y="2370431"/>
                      <a:pt x="70702" y="2378715"/>
                      <a:pt x="77545" y="2398884"/>
                    </a:cubicBezTo>
                    <a:cubicBezTo>
                      <a:pt x="79346" y="2403926"/>
                      <a:pt x="81146" y="2409689"/>
                      <a:pt x="83307" y="2416172"/>
                    </a:cubicBezTo>
                    <a:cubicBezTo>
                      <a:pt x="85468" y="2422294"/>
                      <a:pt x="87990" y="2428777"/>
                      <a:pt x="90511" y="2434900"/>
                    </a:cubicBezTo>
                    <a:cubicBezTo>
                      <a:pt x="95553" y="2447506"/>
                      <a:pt x="99515" y="2459391"/>
                      <a:pt x="102756" y="2466955"/>
                    </a:cubicBezTo>
                    <a:cubicBezTo>
                      <a:pt x="104917" y="2469476"/>
                      <a:pt x="100955" y="2460112"/>
                      <a:pt x="99875" y="2456150"/>
                    </a:cubicBezTo>
                    <a:cubicBezTo>
                      <a:pt x="99155" y="2454349"/>
                      <a:pt x="99155" y="2453629"/>
                      <a:pt x="100595" y="2456870"/>
                    </a:cubicBezTo>
                    <a:cubicBezTo>
                      <a:pt x="102036" y="2460112"/>
                      <a:pt x="105277" y="2466594"/>
                      <a:pt x="111400" y="2478840"/>
                    </a:cubicBezTo>
                    <a:cubicBezTo>
                      <a:pt x="100595" y="2455790"/>
                      <a:pt x="95553" y="2441743"/>
                      <a:pt x="89430" y="2426616"/>
                    </a:cubicBezTo>
                    <a:cubicBezTo>
                      <a:pt x="86189" y="2419053"/>
                      <a:pt x="83668" y="2410769"/>
                      <a:pt x="80426" y="2400685"/>
                    </a:cubicBezTo>
                    <a:cubicBezTo>
                      <a:pt x="77185" y="2390600"/>
                      <a:pt x="72863" y="2378715"/>
                      <a:pt x="68901" y="2362868"/>
                    </a:cubicBezTo>
                    <a:cubicBezTo>
                      <a:pt x="69981" y="2367190"/>
                      <a:pt x="71062" y="2371151"/>
                      <a:pt x="72503" y="2375113"/>
                    </a:cubicBezTo>
                    <a:cubicBezTo>
                      <a:pt x="73583" y="2379075"/>
                      <a:pt x="75024" y="2382677"/>
                      <a:pt x="76104" y="2386278"/>
                    </a:cubicBezTo>
                    <a:cubicBezTo>
                      <a:pt x="78625" y="2393481"/>
                      <a:pt x="80786" y="2400325"/>
                      <a:pt x="82947" y="2406447"/>
                    </a:cubicBezTo>
                    <a:cubicBezTo>
                      <a:pt x="86909" y="2419053"/>
                      <a:pt x="91951" y="2429498"/>
                      <a:pt x="95553" y="2438862"/>
                    </a:cubicBezTo>
                    <a:cubicBezTo>
                      <a:pt x="103116" y="2457590"/>
                      <a:pt x="110320" y="2470916"/>
                      <a:pt x="117163" y="2484242"/>
                    </a:cubicBezTo>
                    <a:cubicBezTo>
                      <a:pt x="118964" y="2487484"/>
                      <a:pt x="120404" y="2490725"/>
                      <a:pt x="122205" y="2493967"/>
                    </a:cubicBezTo>
                    <a:cubicBezTo>
                      <a:pt x="124006" y="2497208"/>
                      <a:pt x="125807" y="2500450"/>
                      <a:pt x="127607" y="2503691"/>
                    </a:cubicBezTo>
                    <a:cubicBezTo>
                      <a:pt x="131209" y="2510174"/>
                      <a:pt x="135171" y="2517377"/>
                      <a:pt x="139493" y="2525301"/>
                    </a:cubicBezTo>
                    <a:cubicBezTo>
                      <a:pt x="143455" y="2533224"/>
                      <a:pt x="148857" y="2541868"/>
                      <a:pt x="154620" y="2551593"/>
                    </a:cubicBezTo>
                    <a:cubicBezTo>
                      <a:pt x="157501" y="2556635"/>
                      <a:pt x="160742" y="2562037"/>
                      <a:pt x="163984" y="2567800"/>
                    </a:cubicBezTo>
                    <a:cubicBezTo>
                      <a:pt x="167225" y="2573563"/>
                      <a:pt x="171187" y="2579325"/>
                      <a:pt x="175149" y="2585808"/>
                    </a:cubicBezTo>
                    <a:cubicBezTo>
                      <a:pt x="144175" y="2538987"/>
                      <a:pt x="183433" y="2603816"/>
                      <a:pt x="186674" y="2609579"/>
                    </a:cubicBezTo>
                    <a:cubicBezTo>
                      <a:pt x="201801" y="2631189"/>
                      <a:pt x="234576" y="2674048"/>
                      <a:pt x="250063" y="2689895"/>
                    </a:cubicBezTo>
                    <a:lnTo>
                      <a:pt x="238898" y="2673328"/>
                    </a:lnTo>
                    <a:cubicBezTo>
                      <a:pt x="244660" y="2679811"/>
                      <a:pt x="250063" y="2685933"/>
                      <a:pt x="255105" y="2691696"/>
                    </a:cubicBezTo>
                    <a:cubicBezTo>
                      <a:pt x="257626" y="2694577"/>
                      <a:pt x="259787" y="2697459"/>
                      <a:pt x="262308" y="2699980"/>
                    </a:cubicBezTo>
                    <a:cubicBezTo>
                      <a:pt x="263389" y="2701420"/>
                      <a:pt x="264469" y="2702861"/>
                      <a:pt x="265550" y="2703942"/>
                    </a:cubicBezTo>
                    <a:cubicBezTo>
                      <a:pt x="266630" y="2705382"/>
                      <a:pt x="267711" y="2706463"/>
                      <a:pt x="269151" y="2707903"/>
                    </a:cubicBezTo>
                    <a:cubicBezTo>
                      <a:pt x="278155" y="2717988"/>
                      <a:pt x="286439" y="2726992"/>
                      <a:pt x="295083" y="2736716"/>
                    </a:cubicBezTo>
                    <a:cubicBezTo>
                      <a:pt x="304087" y="2745720"/>
                      <a:pt x="313091" y="2755085"/>
                      <a:pt x="323896" y="2765529"/>
                    </a:cubicBezTo>
                    <a:cubicBezTo>
                      <a:pt x="329659" y="2770572"/>
                      <a:pt x="335421" y="2775614"/>
                      <a:pt x="342264" y="2781377"/>
                    </a:cubicBezTo>
                    <a:cubicBezTo>
                      <a:pt x="348747" y="2786779"/>
                      <a:pt x="355950" y="2793262"/>
                      <a:pt x="364234" y="2799024"/>
                    </a:cubicBezTo>
                    <a:cubicBezTo>
                      <a:pt x="372878" y="2805147"/>
                      <a:pt x="309489" y="2751843"/>
                      <a:pt x="321375" y="2761207"/>
                    </a:cubicBezTo>
                    <a:cubicBezTo>
                      <a:pt x="322816" y="2762288"/>
                      <a:pt x="323896" y="2763728"/>
                      <a:pt x="325337" y="2764809"/>
                    </a:cubicBezTo>
                    <a:cubicBezTo>
                      <a:pt x="326777" y="2765890"/>
                      <a:pt x="327858" y="2766970"/>
                      <a:pt x="329298" y="2768050"/>
                    </a:cubicBezTo>
                    <a:cubicBezTo>
                      <a:pt x="331820" y="2770211"/>
                      <a:pt x="334341" y="2772372"/>
                      <a:pt x="336862" y="2774533"/>
                    </a:cubicBezTo>
                    <a:cubicBezTo>
                      <a:pt x="341904" y="2778855"/>
                      <a:pt x="346586" y="2782817"/>
                      <a:pt x="350908" y="2786779"/>
                    </a:cubicBezTo>
                    <a:cubicBezTo>
                      <a:pt x="353069" y="2788580"/>
                      <a:pt x="355590" y="2790741"/>
                      <a:pt x="357751" y="2792541"/>
                    </a:cubicBezTo>
                    <a:cubicBezTo>
                      <a:pt x="359912" y="2794342"/>
                      <a:pt x="362433" y="2796143"/>
                      <a:pt x="364594" y="2797944"/>
                    </a:cubicBezTo>
                    <a:cubicBezTo>
                      <a:pt x="368916" y="2801546"/>
                      <a:pt x="373238" y="2804787"/>
                      <a:pt x="377200" y="2808028"/>
                    </a:cubicBezTo>
                    <a:cubicBezTo>
                      <a:pt x="381162" y="2811270"/>
                      <a:pt x="385124" y="2814512"/>
                      <a:pt x="389085" y="2817753"/>
                    </a:cubicBezTo>
                    <a:cubicBezTo>
                      <a:pt x="393047" y="2820994"/>
                      <a:pt x="397009" y="2823516"/>
                      <a:pt x="400971" y="2826397"/>
                    </a:cubicBezTo>
                    <a:cubicBezTo>
                      <a:pt x="408534" y="2832159"/>
                      <a:pt x="416098" y="2837562"/>
                      <a:pt x="423301" y="2843325"/>
                    </a:cubicBezTo>
                    <a:cubicBezTo>
                      <a:pt x="430864" y="2848367"/>
                      <a:pt x="438428" y="2853769"/>
                      <a:pt x="445991" y="2858811"/>
                    </a:cubicBezTo>
                    <a:cubicBezTo>
                      <a:pt x="449953" y="2861333"/>
                      <a:pt x="453554" y="2864214"/>
                      <a:pt x="457516" y="2866735"/>
                    </a:cubicBezTo>
                    <a:cubicBezTo>
                      <a:pt x="461478" y="2869256"/>
                      <a:pt x="465440" y="2871777"/>
                      <a:pt x="469762" y="2874298"/>
                    </a:cubicBezTo>
                    <a:cubicBezTo>
                      <a:pt x="478046" y="2879341"/>
                      <a:pt x="486689" y="2884743"/>
                      <a:pt x="496054" y="2890506"/>
                    </a:cubicBezTo>
                    <a:cubicBezTo>
                      <a:pt x="505778" y="2895548"/>
                      <a:pt x="515863" y="2901311"/>
                      <a:pt x="526668" y="2907073"/>
                    </a:cubicBezTo>
                    <a:cubicBezTo>
                      <a:pt x="529189" y="2908154"/>
                      <a:pt x="530629" y="2908154"/>
                      <a:pt x="535311" y="2909594"/>
                    </a:cubicBezTo>
                    <a:cubicBezTo>
                      <a:pt x="539994" y="2911035"/>
                      <a:pt x="547917" y="2913916"/>
                      <a:pt x="564124" y="2920399"/>
                    </a:cubicBezTo>
                    <a:cubicBezTo>
                      <a:pt x="553680" y="2917158"/>
                      <a:pt x="576730" y="2928683"/>
                      <a:pt x="540714" y="2913196"/>
                    </a:cubicBezTo>
                    <a:cubicBezTo>
                      <a:pt x="555841" y="2920399"/>
                      <a:pt x="572408" y="2928323"/>
                      <a:pt x="588976" y="2934085"/>
                    </a:cubicBezTo>
                    <a:cubicBezTo>
                      <a:pt x="597259" y="2937327"/>
                      <a:pt x="605543" y="2940208"/>
                      <a:pt x="613467" y="2943089"/>
                    </a:cubicBezTo>
                    <a:cubicBezTo>
                      <a:pt x="621390" y="2945611"/>
                      <a:pt x="628954" y="2948132"/>
                      <a:pt x="636157" y="2950293"/>
                    </a:cubicBezTo>
                    <a:cubicBezTo>
                      <a:pt x="603382" y="2938768"/>
                      <a:pt x="610225" y="2940568"/>
                      <a:pt x="626793" y="2945611"/>
                    </a:cubicBezTo>
                    <a:cubicBezTo>
                      <a:pt x="635076" y="2948132"/>
                      <a:pt x="645881" y="2951373"/>
                      <a:pt x="655246" y="2954255"/>
                    </a:cubicBezTo>
                    <a:cubicBezTo>
                      <a:pt x="664970" y="2956776"/>
                      <a:pt x="672893" y="2958937"/>
                      <a:pt x="676135" y="2959297"/>
                    </a:cubicBezTo>
                    <a:cubicBezTo>
                      <a:pt x="693423" y="2964339"/>
                      <a:pt x="690542" y="2963979"/>
                      <a:pt x="680817" y="2961458"/>
                    </a:cubicBezTo>
                    <a:cubicBezTo>
                      <a:pt x="676135" y="2960377"/>
                      <a:pt x="669292" y="2958577"/>
                      <a:pt x="662449" y="2956776"/>
                    </a:cubicBezTo>
                    <a:cubicBezTo>
                      <a:pt x="659207" y="2955695"/>
                      <a:pt x="655606" y="2954975"/>
                      <a:pt x="652364" y="2954255"/>
                    </a:cubicBezTo>
                    <a:cubicBezTo>
                      <a:pt x="649123" y="2953174"/>
                      <a:pt x="646241" y="2952454"/>
                      <a:pt x="643720" y="2951373"/>
                    </a:cubicBezTo>
                    <a:cubicBezTo>
                      <a:pt x="671093" y="2960737"/>
                      <a:pt x="703867" y="2971542"/>
                      <a:pt x="720435" y="2972623"/>
                    </a:cubicBezTo>
                    <a:cubicBezTo>
                      <a:pt x="720435" y="2972983"/>
                      <a:pt x="715753" y="2972623"/>
                      <a:pt x="707469" y="2970822"/>
                    </a:cubicBezTo>
                    <a:cubicBezTo>
                      <a:pt x="703507" y="2970102"/>
                      <a:pt x="698465" y="2969381"/>
                      <a:pt x="692702" y="2967941"/>
                    </a:cubicBezTo>
                    <a:cubicBezTo>
                      <a:pt x="687300" y="2966500"/>
                      <a:pt x="681177" y="2965059"/>
                      <a:pt x="674334" y="2963259"/>
                    </a:cubicBezTo>
                    <a:cubicBezTo>
                      <a:pt x="667851" y="2961458"/>
                      <a:pt x="660648" y="2959657"/>
                      <a:pt x="653445" y="2957856"/>
                    </a:cubicBezTo>
                    <a:cubicBezTo>
                      <a:pt x="646241" y="2955695"/>
                      <a:pt x="639038" y="2953534"/>
                      <a:pt x="631835" y="2951013"/>
                    </a:cubicBezTo>
                    <a:cubicBezTo>
                      <a:pt x="624632" y="2948852"/>
                      <a:pt x="617428" y="2946331"/>
                      <a:pt x="610225" y="2944170"/>
                    </a:cubicBezTo>
                    <a:cubicBezTo>
                      <a:pt x="603382" y="2941649"/>
                      <a:pt x="596539" y="2939128"/>
                      <a:pt x="590416" y="2936606"/>
                    </a:cubicBezTo>
                    <a:lnTo>
                      <a:pt x="607344" y="2943450"/>
                    </a:lnTo>
                    <a:cubicBezTo>
                      <a:pt x="610225" y="2944530"/>
                      <a:pt x="613107" y="2945611"/>
                      <a:pt x="615988" y="2946691"/>
                    </a:cubicBezTo>
                    <a:lnTo>
                      <a:pt x="624632" y="2949572"/>
                    </a:lnTo>
                    <a:cubicBezTo>
                      <a:pt x="618509" y="2947772"/>
                      <a:pt x="613827" y="2946331"/>
                      <a:pt x="609505" y="2944890"/>
                    </a:cubicBezTo>
                    <a:cubicBezTo>
                      <a:pt x="605183" y="2943450"/>
                      <a:pt x="601581" y="2941649"/>
                      <a:pt x="597259" y="2940208"/>
                    </a:cubicBezTo>
                    <a:cubicBezTo>
                      <a:pt x="593298" y="2938407"/>
                      <a:pt x="588615" y="2936967"/>
                      <a:pt x="583213" y="2934446"/>
                    </a:cubicBezTo>
                    <a:cubicBezTo>
                      <a:pt x="577811" y="2932284"/>
                      <a:pt x="570968" y="2929764"/>
                      <a:pt x="563044" y="2925802"/>
                    </a:cubicBezTo>
                    <a:cubicBezTo>
                      <a:pt x="570968" y="2929764"/>
                      <a:pt x="576730" y="2932284"/>
                      <a:pt x="581052" y="2934446"/>
                    </a:cubicBezTo>
                    <a:cubicBezTo>
                      <a:pt x="585014" y="2936246"/>
                      <a:pt x="587535" y="2937687"/>
                      <a:pt x="588615" y="2938407"/>
                    </a:cubicBezTo>
                    <a:cubicBezTo>
                      <a:pt x="590776" y="2939848"/>
                      <a:pt x="587895" y="2939488"/>
                      <a:pt x="583573" y="2938407"/>
                    </a:cubicBezTo>
                    <a:cubicBezTo>
                      <a:pt x="579251" y="2936606"/>
                      <a:pt x="586094" y="2939128"/>
                      <a:pt x="582133" y="2937327"/>
                    </a:cubicBezTo>
                    <a:cubicBezTo>
                      <a:pt x="568446" y="2931924"/>
                      <a:pt x="556921" y="2926162"/>
                      <a:pt x="549358" y="2923280"/>
                    </a:cubicBezTo>
                    <a:cubicBezTo>
                      <a:pt x="541794" y="2920039"/>
                      <a:pt x="537833" y="2918598"/>
                      <a:pt x="540714" y="2920399"/>
                    </a:cubicBezTo>
                    <a:cubicBezTo>
                      <a:pt x="515863" y="2911395"/>
                      <a:pt x="576730" y="2938768"/>
                      <a:pt x="595098" y="2945971"/>
                    </a:cubicBezTo>
                    <a:cubicBezTo>
                      <a:pt x="608785" y="2951733"/>
                      <a:pt x="623191" y="2956055"/>
                      <a:pt x="637237" y="2960737"/>
                    </a:cubicBezTo>
                    <a:cubicBezTo>
                      <a:pt x="685859" y="2974424"/>
                      <a:pt x="735562" y="2983788"/>
                      <a:pt x="785624" y="2989190"/>
                    </a:cubicBezTo>
                    <a:cubicBezTo>
                      <a:pt x="801472" y="2990991"/>
                      <a:pt x="815518" y="2992792"/>
                      <a:pt x="827763" y="2994232"/>
                    </a:cubicBezTo>
                    <a:cubicBezTo>
                      <a:pt x="840369" y="2995313"/>
                      <a:pt x="851174" y="2996394"/>
                      <a:pt x="861979" y="2997114"/>
                    </a:cubicBezTo>
                    <a:cubicBezTo>
                      <a:pt x="864500" y="2997114"/>
                      <a:pt x="867381" y="2997474"/>
                      <a:pt x="869902" y="2997834"/>
                    </a:cubicBezTo>
                    <a:cubicBezTo>
                      <a:pt x="872424" y="2997834"/>
                      <a:pt x="874945" y="2997834"/>
                      <a:pt x="877826" y="2998194"/>
                    </a:cubicBezTo>
                    <a:cubicBezTo>
                      <a:pt x="882868" y="2998194"/>
                      <a:pt x="888271" y="2998554"/>
                      <a:pt x="893313" y="2998915"/>
                    </a:cubicBezTo>
                    <a:cubicBezTo>
                      <a:pt x="903758" y="2999275"/>
                      <a:pt x="914563" y="3000355"/>
                      <a:pt x="927168" y="3000355"/>
                    </a:cubicBezTo>
                    <a:lnTo>
                      <a:pt x="940854" y="2998554"/>
                    </a:lnTo>
                    <a:cubicBezTo>
                      <a:pt x="998120" y="2998554"/>
                      <a:pt x="1052505" y="2999275"/>
                      <a:pt x="1015768" y="3001436"/>
                    </a:cubicBezTo>
                    <a:cubicBezTo>
                      <a:pt x="1013607" y="3000715"/>
                      <a:pt x="1006044" y="3001076"/>
                      <a:pt x="993798" y="3001076"/>
                    </a:cubicBezTo>
                    <a:cubicBezTo>
                      <a:pt x="991997" y="3001076"/>
                      <a:pt x="989116" y="3001436"/>
                      <a:pt x="985515" y="3001796"/>
                    </a:cubicBezTo>
                    <a:cubicBezTo>
                      <a:pt x="984434" y="3001796"/>
                      <a:pt x="983714" y="3001796"/>
                      <a:pt x="982633" y="3001796"/>
                    </a:cubicBezTo>
                    <a:cubicBezTo>
                      <a:pt x="1044221" y="3001076"/>
                      <a:pt x="1082398" y="3000715"/>
                      <a:pt x="1086000" y="3000715"/>
                    </a:cubicBezTo>
                    <a:cubicBezTo>
                      <a:pt x="981553" y="3003237"/>
                      <a:pt x="1080958" y="3003957"/>
                      <a:pt x="1063310" y="3007198"/>
                    </a:cubicBezTo>
                    <a:lnTo>
                      <a:pt x="1168837" y="3006118"/>
                    </a:lnTo>
                    <a:cubicBezTo>
                      <a:pt x="1105088" y="3005037"/>
                      <a:pt x="1167757" y="3004677"/>
                      <a:pt x="1190447" y="3004317"/>
                    </a:cubicBezTo>
                    <a:cubicBezTo>
                      <a:pt x="1196570" y="3006118"/>
                      <a:pt x="1275445" y="3004317"/>
                      <a:pt x="1312542" y="3004317"/>
                    </a:cubicBezTo>
                    <a:lnTo>
                      <a:pt x="1309661" y="3004317"/>
                    </a:lnTo>
                    <a:cubicBezTo>
                      <a:pt x="1343876" y="3005398"/>
                      <a:pt x="1404023" y="3005037"/>
                      <a:pt x="1446522" y="3004317"/>
                    </a:cubicBezTo>
                    <a:cubicBezTo>
                      <a:pt x="1444722" y="3003597"/>
                      <a:pt x="1499466" y="3000715"/>
                      <a:pt x="1525758" y="2999275"/>
                    </a:cubicBezTo>
                    <a:cubicBezTo>
                      <a:pt x="1452645" y="2998554"/>
                      <a:pt x="1495865" y="2997834"/>
                      <a:pt x="1490102" y="2996754"/>
                    </a:cubicBezTo>
                    <a:cubicBezTo>
                      <a:pt x="1497666" y="2996754"/>
                      <a:pt x="1511352" y="2996754"/>
                      <a:pt x="1512792" y="2996754"/>
                    </a:cubicBezTo>
                    <a:cubicBezTo>
                      <a:pt x="1523237" y="2996394"/>
                      <a:pt x="1498386" y="2996033"/>
                      <a:pt x="1496585" y="2995673"/>
                    </a:cubicBezTo>
                    <a:cubicBezTo>
                      <a:pt x="1418790" y="2996394"/>
                      <a:pt x="1338474" y="2996754"/>
                      <a:pt x="1306779" y="2999275"/>
                    </a:cubicBezTo>
                    <a:cubicBezTo>
                      <a:pt x="1330550" y="3000355"/>
                      <a:pt x="1347478" y="2998194"/>
                      <a:pt x="1374130" y="2999275"/>
                    </a:cubicBezTo>
                    <a:cubicBezTo>
                      <a:pt x="1335592" y="3001076"/>
                      <a:pt x="1285890" y="3000715"/>
                      <a:pt x="1221061" y="3000715"/>
                    </a:cubicBezTo>
                    <a:lnTo>
                      <a:pt x="1199811" y="2999275"/>
                    </a:lnTo>
                    <a:lnTo>
                      <a:pt x="1134622" y="2999995"/>
                    </a:lnTo>
                    <a:cubicBezTo>
                      <a:pt x="1161634" y="2999275"/>
                      <a:pt x="1145427" y="2997834"/>
                      <a:pt x="1213858" y="2997474"/>
                    </a:cubicBezTo>
                    <a:cubicBezTo>
                      <a:pt x="1205214" y="2996033"/>
                      <a:pt x="1146147" y="2997474"/>
                      <a:pt x="1104368" y="2997474"/>
                    </a:cubicBezTo>
                    <a:lnTo>
                      <a:pt x="1083119" y="2999275"/>
                    </a:lnTo>
                    <a:cubicBezTo>
                      <a:pt x="1091402" y="2998194"/>
                      <a:pt x="1001722" y="2997834"/>
                      <a:pt x="1065471" y="2996394"/>
                    </a:cubicBezTo>
                    <a:lnTo>
                      <a:pt x="1168837" y="2994953"/>
                    </a:lnTo>
                    <a:lnTo>
                      <a:pt x="1140024" y="2993512"/>
                    </a:lnTo>
                    <a:lnTo>
                      <a:pt x="1227544" y="2993512"/>
                    </a:lnTo>
                    <a:cubicBezTo>
                      <a:pt x="1227544" y="2993152"/>
                      <a:pt x="1207015" y="2994232"/>
                      <a:pt x="1207015" y="2994232"/>
                    </a:cubicBezTo>
                    <a:cubicBezTo>
                      <a:pt x="1347478" y="2992792"/>
                      <a:pt x="1248433" y="2998194"/>
                      <a:pt x="1389977" y="2995673"/>
                    </a:cubicBezTo>
                    <a:cubicBezTo>
                      <a:pt x="1434277" y="2993152"/>
                      <a:pt x="1481819" y="2993152"/>
                      <a:pt x="1568618" y="2993512"/>
                    </a:cubicBezTo>
                    <a:cubicBezTo>
                      <a:pt x="1505949" y="2993872"/>
                      <a:pt x="1562135" y="2995313"/>
                      <a:pt x="1538724" y="2996394"/>
                    </a:cubicBezTo>
                    <a:cubicBezTo>
                      <a:pt x="1602833" y="2997474"/>
                      <a:pt x="1624443" y="2995313"/>
                      <a:pt x="1657578" y="2994593"/>
                    </a:cubicBezTo>
                    <a:cubicBezTo>
                      <a:pt x="1673785" y="2995673"/>
                      <a:pt x="1685310" y="2996754"/>
                      <a:pt x="1628405" y="2996754"/>
                    </a:cubicBezTo>
                    <a:cubicBezTo>
                      <a:pt x="1621201" y="2999275"/>
                      <a:pt x="1703679" y="2996394"/>
                      <a:pt x="1708721" y="2998915"/>
                    </a:cubicBezTo>
                    <a:cubicBezTo>
                      <a:pt x="1803444" y="2998915"/>
                      <a:pt x="1841261" y="2996754"/>
                      <a:pt x="1883400" y="2994953"/>
                    </a:cubicBezTo>
                    <a:cubicBezTo>
                      <a:pt x="1925539" y="2993152"/>
                      <a:pt x="1926259" y="2993152"/>
                      <a:pt x="1956873" y="2993152"/>
                    </a:cubicBezTo>
                    <a:cubicBezTo>
                      <a:pt x="1964436" y="2993152"/>
                      <a:pt x="1972720" y="2993152"/>
                      <a:pt x="1981364" y="2993152"/>
                    </a:cubicBezTo>
                    <a:cubicBezTo>
                      <a:pt x="1988927" y="2993152"/>
                      <a:pt x="1996491" y="2993152"/>
                      <a:pt x="2004774" y="2993152"/>
                    </a:cubicBezTo>
                    <a:cubicBezTo>
                      <a:pt x="2006935" y="2993152"/>
                      <a:pt x="2009457" y="2993152"/>
                      <a:pt x="2011978" y="2993152"/>
                    </a:cubicBezTo>
                    <a:lnTo>
                      <a:pt x="2015579" y="2993152"/>
                    </a:lnTo>
                    <a:cubicBezTo>
                      <a:pt x="2015579" y="2993152"/>
                      <a:pt x="2015940" y="2993152"/>
                      <a:pt x="2016300" y="2993512"/>
                    </a:cubicBezTo>
                    <a:lnTo>
                      <a:pt x="2016300" y="2994232"/>
                    </a:lnTo>
                    <a:cubicBezTo>
                      <a:pt x="2016660" y="2994232"/>
                      <a:pt x="2017740" y="2995673"/>
                      <a:pt x="2017740" y="2995673"/>
                    </a:cubicBezTo>
                    <a:cubicBezTo>
                      <a:pt x="2020622" y="2999635"/>
                      <a:pt x="2023143" y="3003597"/>
                      <a:pt x="2026024" y="3007919"/>
                    </a:cubicBezTo>
                    <a:cubicBezTo>
                      <a:pt x="2029986" y="3013681"/>
                      <a:pt x="2033948" y="3019804"/>
                      <a:pt x="2038270" y="3025927"/>
                    </a:cubicBezTo>
                    <a:cubicBezTo>
                      <a:pt x="2041151" y="3030249"/>
                      <a:pt x="2044392" y="3034931"/>
                      <a:pt x="2047994" y="3039613"/>
                    </a:cubicBezTo>
                    <a:cubicBezTo>
                      <a:pt x="2051235" y="3044295"/>
                      <a:pt x="2054837" y="3049337"/>
                      <a:pt x="2058439" y="3054380"/>
                    </a:cubicBezTo>
                    <a:cubicBezTo>
                      <a:pt x="2060239" y="3056901"/>
                      <a:pt x="2062040" y="3059422"/>
                      <a:pt x="2064201" y="3062303"/>
                    </a:cubicBezTo>
                    <a:cubicBezTo>
                      <a:pt x="2066362" y="3064824"/>
                      <a:pt x="2068163" y="3067345"/>
                      <a:pt x="2070324" y="3070227"/>
                    </a:cubicBezTo>
                    <a:lnTo>
                      <a:pt x="2064561" y="3064464"/>
                    </a:lnTo>
                    <a:cubicBezTo>
                      <a:pt x="2107421" y="3117768"/>
                      <a:pt x="2145238" y="3156666"/>
                      <a:pt x="2184136" y="3192322"/>
                    </a:cubicBezTo>
                    <a:cubicBezTo>
                      <a:pt x="2193860" y="3200966"/>
                      <a:pt x="2203584" y="3209970"/>
                      <a:pt x="2214029" y="3218254"/>
                    </a:cubicBezTo>
                    <a:cubicBezTo>
                      <a:pt x="2219071" y="3222576"/>
                      <a:pt x="2224113" y="3226537"/>
                      <a:pt x="2229516" y="3230859"/>
                    </a:cubicBezTo>
                    <a:cubicBezTo>
                      <a:pt x="2234558" y="3235181"/>
                      <a:pt x="2239961" y="3239503"/>
                      <a:pt x="2245363" y="3243465"/>
                    </a:cubicBezTo>
                    <a:cubicBezTo>
                      <a:pt x="2256528" y="3251749"/>
                      <a:pt x="2267693" y="3260032"/>
                      <a:pt x="2279218" y="3268676"/>
                    </a:cubicBezTo>
                    <a:cubicBezTo>
                      <a:pt x="2291464" y="3276960"/>
                      <a:pt x="2303709" y="3285244"/>
                      <a:pt x="2317035" y="3294248"/>
                    </a:cubicBezTo>
                    <a:cubicBezTo>
                      <a:pt x="2330721" y="3303612"/>
                      <a:pt x="2344768" y="3312616"/>
                      <a:pt x="2358814" y="3321620"/>
                    </a:cubicBezTo>
                    <a:cubicBezTo>
                      <a:pt x="2372861" y="3330624"/>
                      <a:pt x="2387627" y="3338548"/>
                      <a:pt x="2402034" y="3347192"/>
                    </a:cubicBezTo>
                    <a:cubicBezTo>
                      <a:pt x="2391949" y="3341789"/>
                      <a:pt x="2373581" y="3332425"/>
                      <a:pt x="2360615" y="3325942"/>
                    </a:cubicBezTo>
                    <a:cubicBezTo>
                      <a:pt x="2348009" y="3319099"/>
                      <a:pt x="2340806" y="3315497"/>
                      <a:pt x="2352331" y="3323421"/>
                    </a:cubicBezTo>
                    <a:cubicBezTo>
                      <a:pt x="2342247" y="3316218"/>
                      <a:pt x="2331802" y="3309375"/>
                      <a:pt x="2321357" y="3302532"/>
                    </a:cubicBezTo>
                    <a:cubicBezTo>
                      <a:pt x="2315955" y="3299290"/>
                      <a:pt x="2310913" y="3295328"/>
                      <a:pt x="2305870" y="3291727"/>
                    </a:cubicBezTo>
                    <a:cubicBezTo>
                      <a:pt x="2300828" y="3288125"/>
                      <a:pt x="2295426" y="3284524"/>
                      <a:pt x="2290023" y="3280562"/>
                    </a:cubicBezTo>
                    <a:cubicBezTo>
                      <a:pt x="2284621" y="3276960"/>
                      <a:pt x="2279579" y="3273359"/>
                      <a:pt x="2274176" y="3269396"/>
                    </a:cubicBezTo>
                    <a:cubicBezTo>
                      <a:pt x="2269134" y="3265435"/>
                      <a:pt x="2263731" y="3261473"/>
                      <a:pt x="2258689" y="3257511"/>
                    </a:cubicBezTo>
                    <a:cubicBezTo>
                      <a:pt x="2248604" y="3249588"/>
                      <a:pt x="2237800" y="3241664"/>
                      <a:pt x="2228075" y="3233020"/>
                    </a:cubicBezTo>
                    <a:cubicBezTo>
                      <a:pt x="2223393" y="3230139"/>
                      <a:pt x="2239600" y="3244185"/>
                      <a:pt x="2246804" y="3249948"/>
                    </a:cubicBezTo>
                    <a:cubicBezTo>
                      <a:pt x="2243562" y="3247427"/>
                      <a:pt x="2240681" y="3245266"/>
                      <a:pt x="2237800" y="3243105"/>
                    </a:cubicBezTo>
                    <a:cubicBezTo>
                      <a:pt x="2234918" y="3240944"/>
                      <a:pt x="2232397" y="3238783"/>
                      <a:pt x="2229876" y="3236622"/>
                    </a:cubicBezTo>
                    <a:cubicBezTo>
                      <a:pt x="2224834" y="3232300"/>
                      <a:pt x="2220152" y="3228338"/>
                      <a:pt x="2215109" y="3224016"/>
                    </a:cubicBezTo>
                    <a:cubicBezTo>
                      <a:pt x="2210067" y="3219694"/>
                      <a:pt x="2204665" y="3215372"/>
                      <a:pt x="2198902" y="3209970"/>
                    </a:cubicBezTo>
                    <a:cubicBezTo>
                      <a:pt x="2193140" y="3204567"/>
                      <a:pt x="2186656" y="3198805"/>
                      <a:pt x="2178733" y="3191962"/>
                    </a:cubicBezTo>
                    <a:cubicBezTo>
                      <a:pt x="2179814" y="3193763"/>
                      <a:pt x="2213309" y="3224736"/>
                      <a:pt x="2187377" y="3202046"/>
                    </a:cubicBezTo>
                    <a:lnTo>
                      <a:pt x="2166848" y="3182237"/>
                    </a:lnTo>
                    <a:lnTo>
                      <a:pt x="2147039" y="3161708"/>
                    </a:lnTo>
                    <a:cubicBezTo>
                      <a:pt x="2143437" y="3158467"/>
                      <a:pt x="2140556" y="3155585"/>
                      <a:pt x="2137674" y="3152704"/>
                    </a:cubicBezTo>
                    <a:cubicBezTo>
                      <a:pt x="2134793" y="3149823"/>
                      <a:pt x="2132272" y="3147302"/>
                      <a:pt x="2130111" y="3145141"/>
                    </a:cubicBezTo>
                    <a:cubicBezTo>
                      <a:pt x="2125429" y="3140459"/>
                      <a:pt x="2121827" y="3136857"/>
                      <a:pt x="2118946" y="3133975"/>
                    </a:cubicBezTo>
                    <a:cubicBezTo>
                      <a:pt x="2112823" y="3128213"/>
                      <a:pt x="2108861" y="3124611"/>
                      <a:pt x="2104900" y="3120650"/>
                    </a:cubicBezTo>
                    <a:cubicBezTo>
                      <a:pt x="2100938" y="3116688"/>
                      <a:pt x="2096616" y="3112366"/>
                      <a:pt x="2089773" y="3104802"/>
                    </a:cubicBezTo>
                    <a:cubicBezTo>
                      <a:pt x="2082930" y="3097239"/>
                      <a:pt x="2073926" y="3086074"/>
                      <a:pt x="2059879" y="3068426"/>
                    </a:cubicBezTo>
                    <a:cubicBezTo>
                      <a:pt x="2065642" y="3074549"/>
                      <a:pt x="2074286" y="3083913"/>
                      <a:pt x="2084370" y="3094718"/>
                    </a:cubicBezTo>
                    <a:cubicBezTo>
                      <a:pt x="2089413" y="3100120"/>
                      <a:pt x="2095175" y="3105883"/>
                      <a:pt x="2100938" y="3112006"/>
                    </a:cubicBezTo>
                    <a:cubicBezTo>
                      <a:pt x="2103819" y="3114887"/>
                      <a:pt x="2106701" y="3118128"/>
                      <a:pt x="2109582" y="3121370"/>
                    </a:cubicBezTo>
                    <a:cubicBezTo>
                      <a:pt x="2112463" y="3124611"/>
                      <a:pt x="2115705" y="3127493"/>
                      <a:pt x="2118586" y="3130734"/>
                    </a:cubicBezTo>
                    <a:cubicBezTo>
                      <a:pt x="2090853" y="3100841"/>
                      <a:pt x="2156403" y="3169632"/>
                      <a:pt x="2131552" y="3141899"/>
                    </a:cubicBezTo>
                    <a:cubicBezTo>
                      <a:pt x="2110302" y="3121370"/>
                      <a:pt x="2095896" y="3105162"/>
                      <a:pt x="2080408" y="3086434"/>
                    </a:cubicBezTo>
                    <a:cubicBezTo>
                      <a:pt x="2076447" y="3081752"/>
                      <a:pt x="2072845" y="3076710"/>
                      <a:pt x="2068523" y="3071667"/>
                    </a:cubicBezTo>
                    <a:cubicBezTo>
                      <a:pt x="2064561" y="3066625"/>
                      <a:pt x="2060239" y="3061223"/>
                      <a:pt x="2055917" y="3055460"/>
                    </a:cubicBezTo>
                    <a:cubicBezTo>
                      <a:pt x="2051595" y="3049698"/>
                      <a:pt x="2046913" y="3043575"/>
                      <a:pt x="2041871" y="3036732"/>
                    </a:cubicBezTo>
                    <a:cubicBezTo>
                      <a:pt x="2039350" y="3033490"/>
                      <a:pt x="2036829" y="3029889"/>
                      <a:pt x="2034308" y="3026287"/>
                    </a:cubicBezTo>
                    <a:cubicBezTo>
                      <a:pt x="2030706" y="3021245"/>
                      <a:pt x="2027104" y="3016203"/>
                      <a:pt x="2023503" y="3011160"/>
                    </a:cubicBezTo>
                    <a:cubicBezTo>
                      <a:pt x="2026024" y="3014402"/>
                      <a:pt x="2027825" y="3017283"/>
                      <a:pt x="2029626" y="3019804"/>
                    </a:cubicBezTo>
                    <a:cubicBezTo>
                      <a:pt x="2030706" y="3021245"/>
                      <a:pt x="2031787" y="3022685"/>
                      <a:pt x="2033227" y="3024486"/>
                    </a:cubicBezTo>
                    <a:cubicBezTo>
                      <a:pt x="2035748" y="3027728"/>
                      <a:pt x="2038630" y="3032410"/>
                      <a:pt x="2044753" y="3039973"/>
                    </a:cubicBezTo>
                    <a:lnTo>
                      <a:pt x="2040431" y="3034211"/>
                    </a:lnTo>
                    <a:lnTo>
                      <a:pt x="2036469" y="3028448"/>
                    </a:lnTo>
                    <a:lnTo>
                      <a:pt x="2027104" y="3014402"/>
                    </a:lnTo>
                    <a:lnTo>
                      <a:pt x="2019541" y="3003237"/>
                    </a:lnTo>
                    <a:lnTo>
                      <a:pt x="2015579" y="2997834"/>
                    </a:lnTo>
                    <a:lnTo>
                      <a:pt x="2014499" y="2996394"/>
                    </a:lnTo>
                    <a:lnTo>
                      <a:pt x="2014499" y="2995673"/>
                    </a:lnTo>
                    <a:cubicBezTo>
                      <a:pt x="2013778" y="2995673"/>
                      <a:pt x="2013778" y="2994953"/>
                      <a:pt x="2013418" y="2995313"/>
                    </a:cubicBezTo>
                    <a:lnTo>
                      <a:pt x="2010177" y="2995313"/>
                    </a:lnTo>
                    <a:cubicBezTo>
                      <a:pt x="2010177" y="2995313"/>
                      <a:pt x="1983885" y="2995313"/>
                      <a:pt x="1983885" y="2995313"/>
                    </a:cubicBezTo>
                    <a:lnTo>
                      <a:pt x="1925899" y="2995313"/>
                    </a:lnTo>
                    <a:cubicBezTo>
                      <a:pt x="1954712" y="2996033"/>
                      <a:pt x="1829735" y="2996394"/>
                      <a:pt x="1840540" y="2998194"/>
                    </a:cubicBezTo>
                    <a:cubicBezTo>
                      <a:pt x="1902488" y="2998554"/>
                      <a:pt x="1924458" y="2998194"/>
                      <a:pt x="1948229" y="2998194"/>
                    </a:cubicBezTo>
                    <a:cubicBezTo>
                      <a:pt x="1961555" y="2998194"/>
                      <a:pt x="1975601" y="2998194"/>
                      <a:pt x="1996131" y="2998194"/>
                    </a:cubicBezTo>
                    <a:cubicBezTo>
                      <a:pt x="2000092" y="2998194"/>
                      <a:pt x="2004414" y="2998194"/>
                      <a:pt x="2008736" y="2998194"/>
                    </a:cubicBezTo>
                    <a:cubicBezTo>
                      <a:pt x="2009817" y="2998194"/>
                      <a:pt x="2010897" y="2998194"/>
                      <a:pt x="2011978" y="2998194"/>
                    </a:cubicBezTo>
                    <a:cubicBezTo>
                      <a:pt x="2012698" y="2999275"/>
                      <a:pt x="2013418" y="2999995"/>
                      <a:pt x="2013778" y="3001076"/>
                    </a:cubicBezTo>
                    <a:cubicBezTo>
                      <a:pt x="2015219" y="3002876"/>
                      <a:pt x="2016300" y="3005037"/>
                      <a:pt x="2017740" y="3006838"/>
                    </a:cubicBezTo>
                    <a:cubicBezTo>
                      <a:pt x="2022062" y="3012961"/>
                      <a:pt x="2026744" y="3019804"/>
                      <a:pt x="2031787" y="3027367"/>
                    </a:cubicBezTo>
                    <a:cubicBezTo>
                      <a:pt x="2033587" y="3029889"/>
                      <a:pt x="2035388" y="3032770"/>
                      <a:pt x="2037189" y="3035291"/>
                    </a:cubicBezTo>
                    <a:cubicBezTo>
                      <a:pt x="2038990" y="3038172"/>
                      <a:pt x="2041151" y="3041054"/>
                      <a:pt x="2043312" y="3043935"/>
                    </a:cubicBezTo>
                    <a:cubicBezTo>
                      <a:pt x="2047634" y="3049698"/>
                      <a:pt x="2052316" y="3056180"/>
                      <a:pt x="2057358" y="3063384"/>
                    </a:cubicBezTo>
                    <a:cubicBezTo>
                      <a:pt x="2051595" y="3055460"/>
                      <a:pt x="2045113" y="3047176"/>
                      <a:pt x="2038630" y="3038893"/>
                    </a:cubicBezTo>
                    <a:cubicBezTo>
                      <a:pt x="2031787" y="3029889"/>
                      <a:pt x="2027825" y="3024486"/>
                      <a:pt x="2015579" y="3007559"/>
                    </a:cubicBezTo>
                    <a:cubicBezTo>
                      <a:pt x="2014139" y="3005758"/>
                      <a:pt x="2013058" y="3003957"/>
                      <a:pt x="2011618" y="3002156"/>
                    </a:cubicBezTo>
                    <a:lnTo>
                      <a:pt x="2010537" y="3000715"/>
                    </a:lnTo>
                    <a:cubicBezTo>
                      <a:pt x="2010537" y="3000715"/>
                      <a:pt x="2010537" y="3000715"/>
                      <a:pt x="2010537" y="3000715"/>
                    </a:cubicBezTo>
                    <a:lnTo>
                      <a:pt x="2010177" y="3000715"/>
                    </a:lnTo>
                    <a:cubicBezTo>
                      <a:pt x="2010177" y="3000715"/>
                      <a:pt x="2009457" y="3000715"/>
                      <a:pt x="2009457" y="3000715"/>
                    </a:cubicBezTo>
                    <a:lnTo>
                      <a:pt x="2006215" y="3000715"/>
                    </a:lnTo>
                    <a:cubicBezTo>
                      <a:pt x="2001893" y="3000715"/>
                      <a:pt x="1997931" y="3000715"/>
                      <a:pt x="1993609" y="3001076"/>
                    </a:cubicBezTo>
                    <a:cubicBezTo>
                      <a:pt x="1991449" y="3001076"/>
                      <a:pt x="1989648" y="3001076"/>
                      <a:pt x="1987487" y="3001076"/>
                    </a:cubicBezTo>
                    <a:lnTo>
                      <a:pt x="1984605" y="3001076"/>
                    </a:lnTo>
                    <a:cubicBezTo>
                      <a:pt x="1984605" y="3001076"/>
                      <a:pt x="1982805" y="3001076"/>
                      <a:pt x="1982805" y="3001076"/>
                    </a:cubicBezTo>
                    <a:cubicBezTo>
                      <a:pt x="1980283" y="3001076"/>
                      <a:pt x="1978122" y="3001076"/>
                      <a:pt x="1975961" y="3001076"/>
                    </a:cubicBezTo>
                    <a:cubicBezTo>
                      <a:pt x="1966957" y="3001436"/>
                      <a:pt x="1959394" y="3002156"/>
                      <a:pt x="1953271" y="3002516"/>
                    </a:cubicBezTo>
                    <a:cubicBezTo>
                      <a:pt x="1952191" y="3002516"/>
                      <a:pt x="1950030" y="3002516"/>
                      <a:pt x="1945708" y="3002516"/>
                    </a:cubicBezTo>
                    <a:cubicBezTo>
                      <a:pt x="1924098" y="3004317"/>
                      <a:pt x="1946068" y="3005037"/>
                      <a:pt x="1945708" y="3008279"/>
                    </a:cubicBezTo>
                    <a:cubicBezTo>
                      <a:pt x="1953631" y="3008279"/>
                      <a:pt x="1961555" y="3007919"/>
                      <a:pt x="1969118" y="3007559"/>
                    </a:cubicBezTo>
                    <a:cubicBezTo>
                      <a:pt x="1972720" y="3007559"/>
                      <a:pt x="1976682" y="3007559"/>
                      <a:pt x="1980283" y="3007559"/>
                    </a:cubicBezTo>
                    <a:cubicBezTo>
                      <a:pt x="1984965" y="3007559"/>
                      <a:pt x="1989287" y="3007559"/>
                      <a:pt x="1993969" y="3007559"/>
                    </a:cubicBezTo>
                    <a:cubicBezTo>
                      <a:pt x="1996491" y="3007559"/>
                      <a:pt x="1999012" y="3007559"/>
                      <a:pt x="2001533" y="3007559"/>
                    </a:cubicBezTo>
                    <a:lnTo>
                      <a:pt x="2005495" y="3007559"/>
                    </a:lnTo>
                    <a:cubicBezTo>
                      <a:pt x="2006215" y="3007559"/>
                      <a:pt x="2006935" y="3007559"/>
                      <a:pt x="2007296" y="3007559"/>
                    </a:cubicBezTo>
                    <a:lnTo>
                      <a:pt x="2008376" y="3008999"/>
                    </a:lnTo>
                    <a:cubicBezTo>
                      <a:pt x="2011257" y="3013321"/>
                      <a:pt x="2014139" y="3017283"/>
                      <a:pt x="2017020" y="3021605"/>
                    </a:cubicBezTo>
                    <a:cubicBezTo>
                      <a:pt x="2021342" y="3027728"/>
                      <a:pt x="2025304" y="3033850"/>
                      <a:pt x="2029626" y="3039973"/>
                    </a:cubicBezTo>
                    <a:cubicBezTo>
                      <a:pt x="2046193" y="3062663"/>
                      <a:pt x="2063481" y="3086434"/>
                      <a:pt x="2088692" y="3114167"/>
                    </a:cubicBezTo>
                    <a:cubicBezTo>
                      <a:pt x="2094095" y="3118849"/>
                      <a:pt x="2087252" y="3110205"/>
                      <a:pt x="2076447" y="3096879"/>
                    </a:cubicBezTo>
                    <a:cubicBezTo>
                      <a:pt x="2071044" y="3090036"/>
                      <a:pt x="2064922" y="3082112"/>
                      <a:pt x="2058439" y="3073829"/>
                    </a:cubicBezTo>
                    <a:cubicBezTo>
                      <a:pt x="2055197" y="3069867"/>
                      <a:pt x="2051956" y="3065545"/>
                      <a:pt x="2049075" y="3061583"/>
                    </a:cubicBezTo>
                    <a:cubicBezTo>
                      <a:pt x="2045833" y="3057621"/>
                      <a:pt x="2042952" y="3053659"/>
                      <a:pt x="2040070" y="3049698"/>
                    </a:cubicBezTo>
                    <a:cubicBezTo>
                      <a:pt x="2053396" y="3067345"/>
                      <a:pt x="2067443" y="3083913"/>
                      <a:pt x="2081849" y="3100841"/>
                    </a:cubicBezTo>
                    <a:cubicBezTo>
                      <a:pt x="2078608" y="3097959"/>
                      <a:pt x="2075726" y="3094718"/>
                      <a:pt x="2072845" y="3091476"/>
                    </a:cubicBezTo>
                    <a:cubicBezTo>
                      <a:pt x="2108141" y="3134696"/>
                      <a:pt x="2147039" y="3175034"/>
                      <a:pt x="2188818" y="3211771"/>
                    </a:cubicBezTo>
                    <a:cubicBezTo>
                      <a:pt x="2176932" y="3201326"/>
                      <a:pt x="2169009" y="3194483"/>
                      <a:pt x="2162165" y="3188720"/>
                    </a:cubicBezTo>
                    <a:cubicBezTo>
                      <a:pt x="2155683" y="3182958"/>
                      <a:pt x="2150280" y="3178276"/>
                      <a:pt x="2144157" y="3172873"/>
                    </a:cubicBezTo>
                    <a:lnTo>
                      <a:pt x="2155683" y="3184398"/>
                    </a:lnTo>
                    <a:cubicBezTo>
                      <a:pt x="2157483" y="3186199"/>
                      <a:pt x="2159644" y="3188360"/>
                      <a:pt x="2161445" y="3190161"/>
                    </a:cubicBezTo>
                    <a:lnTo>
                      <a:pt x="2167568" y="3195563"/>
                    </a:lnTo>
                    <a:cubicBezTo>
                      <a:pt x="2175492" y="3203127"/>
                      <a:pt x="2183775" y="3210690"/>
                      <a:pt x="2192059" y="3218614"/>
                    </a:cubicBezTo>
                    <a:cubicBezTo>
                      <a:pt x="2189898" y="3213932"/>
                      <a:pt x="2192419" y="3215372"/>
                      <a:pt x="2208987" y="3228698"/>
                    </a:cubicBezTo>
                    <a:cubicBezTo>
                      <a:pt x="2214029" y="3233020"/>
                      <a:pt x="2219071" y="3237342"/>
                      <a:pt x="2224113" y="3241304"/>
                    </a:cubicBezTo>
                    <a:cubicBezTo>
                      <a:pt x="2226635" y="3243465"/>
                      <a:pt x="2229156" y="3245266"/>
                      <a:pt x="2231317" y="3247427"/>
                    </a:cubicBezTo>
                    <a:cubicBezTo>
                      <a:pt x="2233838" y="3249227"/>
                      <a:pt x="2236359" y="3251028"/>
                      <a:pt x="2238520" y="3252829"/>
                    </a:cubicBezTo>
                    <a:cubicBezTo>
                      <a:pt x="2248244" y="3260032"/>
                      <a:pt x="2257248" y="3266876"/>
                      <a:pt x="2265532" y="3273719"/>
                    </a:cubicBezTo>
                    <a:cubicBezTo>
                      <a:pt x="2269854" y="3276960"/>
                      <a:pt x="2274176" y="3279841"/>
                      <a:pt x="2278138" y="3282723"/>
                    </a:cubicBezTo>
                    <a:cubicBezTo>
                      <a:pt x="2282100" y="3285604"/>
                      <a:pt x="2286422" y="3288485"/>
                      <a:pt x="2290023" y="3291006"/>
                    </a:cubicBezTo>
                    <a:cubicBezTo>
                      <a:pt x="2297947" y="3296409"/>
                      <a:pt x="2305150" y="3301451"/>
                      <a:pt x="2311993" y="3306493"/>
                    </a:cubicBezTo>
                    <a:cubicBezTo>
                      <a:pt x="2326039" y="3315497"/>
                      <a:pt x="2338285" y="3323781"/>
                      <a:pt x="2349090" y="3330624"/>
                    </a:cubicBezTo>
                    <a:cubicBezTo>
                      <a:pt x="2354492" y="3334226"/>
                      <a:pt x="2359534" y="3337467"/>
                      <a:pt x="2364577" y="3340349"/>
                    </a:cubicBezTo>
                    <a:cubicBezTo>
                      <a:pt x="2369259" y="3343230"/>
                      <a:pt x="2373941" y="3346111"/>
                      <a:pt x="2378263" y="3348632"/>
                    </a:cubicBezTo>
                    <a:cubicBezTo>
                      <a:pt x="2381865" y="3350433"/>
                      <a:pt x="2386187" y="3352954"/>
                      <a:pt x="2389428" y="3354755"/>
                    </a:cubicBezTo>
                    <a:cubicBezTo>
                      <a:pt x="2385827" y="3352234"/>
                      <a:pt x="2387987" y="3352954"/>
                      <a:pt x="2394470" y="3355835"/>
                    </a:cubicBezTo>
                    <a:cubicBezTo>
                      <a:pt x="2397712" y="3357276"/>
                      <a:pt x="2401674" y="3359437"/>
                      <a:pt x="2406356" y="3361598"/>
                    </a:cubicBezTo>
                    <a:cubicBezTo>
                      <a:pt x="2411038" y="3363759"/>
                      <a:pt x="2416800" y="3366280"/>
                      <a:pt x="2422563" y="3368802"/>
                    </a:cubicBezTo>
                    <a:cubicBezTo>
                      <a:pt x="2428326" y="3371323"/>
                      <a:pt x="2434448" y="3374204"/>
                      <a:pt x="2440931" y="3377085"/>
                    </a:cubicBezTo>
                    <a:cubicBezTo>
                      <a:pt x="2444173" y="3378526"/>
                      <a:pt x="2447054" y="3379967"/>
                      <a:pt x="2450295" y="3381407"/>
                    </a:cubicBezTo>
                    <a:cubicBezTo>
                      <a:pt x="2451736" y="3382128"/>
                      <a:pt x="2453537" y="3382848"/>
                      <a:pt x="2454978" y="3383568"/>
                    </a:cubicBezTo>
                    <a:cubicBezTo>
                      <a:pt x="2456418" y="3384288"/>
                      <a:pt x="2458219" y="3384648"/>
                      <a:pt x="2459660" y="3385369"/>
                    </a:cubicBezTo>
                    <a:cubicBezTo>
                      <a:pt x="2471905" y="3390411"/>
                      <a:pt x="2483430" y="3394733"/>
                      <a:pt x="2491354" y="3397615"/>
                    </a:cubicBezTo>
                    <a:cubicBezTo>
                      <a:pt x="2490634" y="3397615"/>
                      <a:pt x="2493515" y="3399415"/>
                      <a:pt x="2498917" y="3401936"/>
                    </a:cubicBezTo>
                    <a:cubicBezTo>
                      <a:pt x="2501439" y="3403017"/>
                      <a:pt x="2504680" y="3404457"/>
                      <a:pt x="2507921" y="3406258"/>
                    </a:cubicBezTo>
                    <a:cubicBezTo>
                      <a:pt x="2511523" y="3407699"/>
                      <a:pt x="2515485" y="3409140"/>
                      <a:pt x="2519447" y="3410941"/>
                    </a:cubicBezTo>
                    <a:cubicBezTo>
                      <a:pt x="2527730" y="3414182"/>
                      <a:pt x="2537095" y="3417784"/>
                      <a:pt x="2546099" y="3421385"/>
                    </a:cubicBezTo>
                    <a:cubicBezTo>
                      <a:pt x="2550781" y="3423186"/>
                      <a:pt x="2555103" y="3424987"/>
                      <a:pt x="2559425" y="3426788"/>
                    </a:cubicBezTo>
                    <a:cubicBezTo>
                      <a:pt x="2561586" y="3427508"/>
                      <a:pt x="2563747" y="3428589"/>
                      <a:pt x="2565547" y="3429309"/>
                    </a:cubicBezTo>
                    <a:cubicBezTo>
                      <a:pt x="2567709" y="3430029"/>
                      <a:pt x="2569509" y="3430749"/>
                      <a:pt x="2571310" y="3431470"/>
                    </a:cubicBezTo>
                    <a:cubicBezTo>
                      <a:pt x="2579594" y="3432910"/>
                      <a:pt x="2578513" y="3431470"/>
                      <a:pt x="2571310" y="3427508"/>
                    </a:cubicBezTo>
                    <a:cubicBezTo>
                      <a:pt x="2564107" y="3423906"/>
                      <a:pt x="2550421" y="3417063"/>
                      <a:pt x="2533133" y="3409500"/>
                    </a:cubicBezTo>
                    <a:cubicBezTo>
                      <a:pt x="2524489" y="3406619"/>
                      <a:pt x="2517646" y="3404097"/>
                      <a:pt x="2511523" y="3401936"/>
                    </a:cubicBezTo>
                    <a:cubicBezTo>
                      <a:pt x="2505761" y="3399776"/>
                      <a:pt x="2501439" y="3397975"/>
                      <a:pt x="2497837" y="3396534"/>
                    </a:cubicBezTo>
                    <a:cubicBezTo>
                      <a:pt x="2490634" y="3393653"/>
                      <a:pt x="2487032" y="3392572"/>
                      <a:pt x="2484151" y="3391492"/>
                    </a:cubicBezTo>
                    <a:cubicBezTo>
                      <a:pt x="2479108" y="3390051"/>
                      <a:pt x="2478028" y="3390411"/>
                      <a:pt x="2461821" y="3384648"/>
                    </a:cubicBezTo>
                    <a:lnTo>
                      <a:pt x="2454978" y="3381767"/>
                    </a:lnTo>
                    <a:lnTo>
                      <a:pt x="2448495" y="3378526"/>
                    </a:lnTo>
                    <a:lnTo>
                      <a:pt x="2435169" y="3372403"/>
                    </a:lnTo>
                    <a:lnTo>
                      <a:pt x="2408877" y="3359798"/>
                    </a:lnTo>
                    <a:cubicBezTo>
                      <a:pt x="2404555" y="3357636"/>
                      <a:pt x="2400233" y="3355475"/>
                      <a:pt x="2395911" y="3352954"/>
                    </a:cubicBezTo>
                    <a:lnTo>
                      <a:pt x="2382945" y="3346111"/>
                    </a:lnTo>
                    <a:lnTo>
                      <a:pt x="2357014" y="3332425"/>
                    </a:lnTo>
                    <a:lnTo>
                      <a:pt x="2380784" y="3343590"/>
                    </a:lnTo>
                    <a:cubicBezTo>
                      <a:pt x="2374301" y="3339989"/>
                      <a:pt x="2368178" y="3336387"/>
                      <a:pt x="2362056" y="3332785"/>
                    </a:cubicBezTo>
                    <a:cubicBezTo>
                      <a:pt x="2358814" y="3330985"/>
                      <a:pt x="2355933" y="3329184"/>
                      <a:pt x="2353052" y="3327383"/>
                    </a:cubicBezTo>
                    <a:cubicBezTo>
                      <a:pt x="2350170" y="3325582"/>
                      <a:pt x="2347289" y="3323781"/>
                      <a:pt x="2344408" y="3321981"/>
                    </a:cubicBezTo>
                    <a:cubicBezTo>
                      <a:pt x="2332883" y="3315137"/>
                      <a:pt x="2322438" y="3308654"/>
                      <a:pt x="2313434" y="3303252"/>
                    </a:cubicBezTo>
                    <a:cubicBezTo>
                      <a:pt x="2296146" y="3291727"/>
                      <a:pt x="2285341" y="3284524"/>
                      <a:pt x="2287862" y="3284884"/>
                    </a:cubicBezTo>
                    <a:cubicBezTo>
                      <a:pt x="2294345" y="3288845"/>
                      <a:pt x="2301908" y="3293888"/>
                      <a:pt x="2309832" y="3298930"/>
                    </a:cubicBezTo>
                    <a:cubicBezTo>
                      <a:pt x="2313794" y="3301811"/>
                      <a:pt x="2318116" y="3303972"/>
                      <a:pt x="2322438" y="3306853"/>
                    </a:cubicBezTo>
                    <a:cubicBezTo>
                      <a:pt x="2326760" y="3309375"/>
                      <a:pt x="2331082" y="3312256"/>
                      <a:pt x="2335404" y="3314777"/>
                    </a:cubicBezTo>
                    <a:cubicBezTo>
                      <a:pt x="2344048" y="3320180"/>
                      <a:pt x="2352692" y="3325582"/>
                      <a:pt x="2360975" y="3330264"/>
                    </a:cubicBezTo>
                    <a:cubicBezTo>
                      <a:pt x="2369259" y="3334586"/>
                      <a:pt x="2377183" y="3338908"/>
                      <a:pt x="2384026" y="3342150"/>
                    </a:cubicBezTo>
                    <a:lnTo>
                      <a:pt x="2367458" y="3332425"/>
                    </a:lnTo>
                    <a:lnTo>
                      <a:pt x="2359174" y="3327743"/>
                    </a:lnTo>
                    <a:lnTo>
                      <a:pt x="2351251" y="3322341"/>
                    </a:lnTo>
                    <a:cubicBezTo>
                      <a:pt x="2358454" y="3326662"/>
                      <a:pt x="2364577" y="3329904"/>
                      <a:pt x="2369979" y="3332425"/>
                    </a:cubicBezTo>
                    <a:cubicBezTo>
                      <a:pt x="2375022" y="3335306"/>
                      <a:pt x="2378983" y="3337467"/>
                      <a:pt x="2382585" y="3339268"/>
                    </a:cubicBezTo>
                    <a:cubicBezTo>
                      <a:pt x="2389428" y="3343230"/>
                      <a:pt x="2393390" y="3345751"/>
                      <a:pt x="2397712" y="3348632"/>
                    </a:cubicBezTo>
                    <a:cubicBezTo>
                      <a:pt x="2406356" y="3354395"/>
                      <a:pt x="2417521" y="3360158"/>
                      <a:pt x="2454617" y="3377806"/>
                    </a:cubicBezTo>
                    <a:cubicBezTo>
                      <a:pt x="2441291" y="3370242"/>
                      <a:pt x="2443092" y="3370963"/>
                      <a:pt x="2452096" y="3375644"/>
                    </a:cubicBezTo>
                    <a:cubicBezTo>
                      <a:pt x="2456418" y="3378166"/>
                      <a:pt x="2462901" y="3380687"/>
                      <a:pt x="2470465" y="3383928"/>
                    </a:cubicBezTo>
                    <a:cubicBezTo>
                      <a:pt x="2477668" y="3387170"/>
                      <a:pt x="2485952" y="3390411"/>
                      <a:pt x="2494235" y="3394013"/>
                    </a:cubicBezTo>
                    <a:cubicBezTo>
                      <a:pt x="2487752" y="3390772"/>
                      <a:pt x="2476587" y="3385729"/>
                      <a:pt x="2463261" y="3379967"/>
                    </a:cubicBezTo>
                    <a:cubicBezTo>
                      <a:pt x="2461461" y="3379246"/>
                      <a:pt x="2460020" y="3378526"/>
                      <a:pt x="2458219" y="3377806"/>
                    </a:cubicBezTo>
                    <a:cubicBezTo>
                      <a:pt x="2456418" y="3377085"/>
                      <a:pt x="2454978" y="3376005"/>
                      <a:pt x="2453177" y="3375284"/>
                    </a:cubicBezTo>
                    <a:cubicBezTo>
                      <a:pt x="2449935" y="3373484"/>
                      <a:pt x="2446334" y="3371683"/>
                      <a:pt x="2442732" y="3370242"/>
                    </a:cubicBezTo>
                    <a:cubicBezTo>
                      <a:pt x="2435889" y="3366640"/>
                      <a:pt x="2428686" y="3363399"/>
                      <a:pt x="2422203" y="3360158"/>
                    </a:cubicBezTo>
                    <a:cubicBezTo>
                      <a:pt x="2415720" y="3356916"/>
                      <a:pt x="2409237" y="3354035"/>
                      <a:pt x="2403835" y="3350794"/>
                    </a:cubicBezTo>
                    <a:cubicBezTo>
                      <a:pt x="2398432" y="3347912"/>
                      <a:pt x="2394110" y="3345031"/>
                      <a:pt x="2390509" y="3343230"/>
                    </a:cubicBezTo>
                    <a:cubicBezTo>
                      <a:pt x="2383665" y="3339268"/>
                      <a:pt x="2381865" y="3337467"/>
                      <a:pt x="2387627" y="3339628"/>
                    </a:cubicBezTo>
                    <a:cubicBezTo>
                      <a:pt x="2396991" y="3344310"/>
                      <a:pt x="2409597" y="3351514"/>
                      <a:pt x="2424004" y="3358717"/>
                    </a:cubicBezTo>
                    <a:cubicBezTo>
                      <a:pt x="2431207" y="3362319"/>
                      <a:pt x="2439131" y="3366640"/>
                      <a:pt x="2447054" y="3370602"/>
                    </a:cubicBezTo>
                    <a:cubicBezTo>
                      <a:pt x="2451016" y="3372763"/>
                      <a:pt x="2454978" y="3374924"/>
                      <a:pt x="2459300" y="3377085"/>
                    </a:cubicBezTo>
                    <a:cubicBezTo>
                      <a:pt x="2463622" y="3378886"/>
                      <a:pt x="2467583" y="3381047"/>
                      <a:pt x="2471905" y="3382848"/>
                    </a:cubicBezTo>
                    <a:cubicBezTo>
                      <a:pt x="2480549" y="3386810"/>
                      <a:pt x="2489193" y="3390772"/>
                      <a:pt x="2497837" y="3394733"/>
                    </a:cubicBezTo>
                    <a:cubicBezTo>
                      <a:pt x="2502159" y="3396534"/>
                      <a:pt x="2506481" y="3398695"/>
                      <a:pt x="2510803" y="3400496"/>
                    </a:cubicBezTo>
                    <a:cubicBezTo>
                      <a:pt x="2515125" y="3402297"/>
                      <a:pt x="2519447" y="3403737"/>
                      <a:pt x="2523769" y="3405538"/>
                    </a:cubicBezTo>
                    <a:cubicBezTo>
                      <a:pt x="2540696" y="3412021"/>
                      <a:pt x="2556543" y="3417784"/>
                      <a:pt x="2570230" y="3422105"/>
                    </a:cubicBezTo>
                    <a:cubicBezTo>
                      <a:pt x="2569149" y="3422105"/>
                      <a:pt x="2568429" y="3421745"/>
                      <a:pt x="2567348" y="3421385"/>
                    </a:cubicBezTo>
                    <a:cubicBezTo>
                      <a:pt x="2587157" y="3428228"/>
                      <a:pt x="2603725" y="3433631"/>
                      <a:pt x="2618131" y="3438313"/>
                    </a:cubicBezTo>
                    <a:cubicBezTo>
                      <a:pt x="2621733" y="3439393"/>
                      <a:pt x="2624974" y="3440474"/>
                      <a:pt x="2628576" y="3441554"/>
                    </a:cubicBezTo>
                    <a:cubicBezTo>
                      <a:pt x="2630737" y="3442274"/>
                      <a:pt x="2630737" y="3442274"/>
                      <a:pt x="2631457" y="3442274"/>
                    </a:cubicBezTo>
                    <a:cubicBezTo>
                      <a:pt x="2632178" y="3442274"/>
                      <a:pt x="2632898" y="3442274"/>
                      <a:pt x="2633618" y="3442274"/>
                    </a:cubicBezTo>
                    <a:cubicBezTo>
                      <a:pt x="2636860" y="3442274"/>
                      <a:pt x="2639381" y="3441914"/>
                      <a:pt x="2641902" y="3440834"/>
                    </a:cubicBezTo>
                    <a:cubicBezTo>
                      <a:pt x="2646584" y="3439033"/>
                      <a:pt x="2649826" y="3435792"/>
                      <a:pt x="2651626" y="3432190"/>
                    </a:cubicBezTo>
                    <a:cubicBezTo>
                      <a:pt x="2653427" y="3428949"/>
                      <a:pt x="2654148" y="3425347"/>
                      <a:pt x="2653787" y="3422105"/>
                    </a:cubicBezTo>
                    <a:cubicBezTo>
                      <a:pt x="2654148" y="3418144"/>
                      <a:pt x="2653067" y="3413822"/>
                      <a:pt x="2650186" y="3410220"/>
                    </a:cubicBezTo>
                    <a:cubicBezTo>
                      <a:pt x="2650186" y="3409860"/>
                      <a:pt x="2649465" y="3409140"/>
                      <a:pt x="2649105" y="3408780"/>
                    </a:cubicBezTo>
                    <a:cubicBezTo>
                      <a:pt x="2649105" y="3408420"/>
                      <a:pt x="2648385" y="3408059"/>
                      <a:pt x="2647664" y="3407339"/>
                    </a:cubicBezTo>
                    <a:lnTo>
                      <a:pt x="2644423" y="3404457"/>
                    </a:lnTo>
                    <a:lnTo>
                      <a:pt x="2640822" y="3401216"/>
                    </a:lnTo>
                    <a:cubicBezTo>
                      <a:pt x="2636500" y="3396894"/>
                      <a:pt x="2632178" y="3392212"/>
                      <a:pt x="2628216" y="3387890"/>
                    </a:cubicBezTo>
                    <a:cubicBezTo>
                      <a:pt x="2612369" y="3369882"/>
                      <a:pt x="2599043" y="3350073"/>
                      <a:pt x="2588598" y="3332065"/>
                    </a:cubicBezTo>
                    <a:lnTo>
                      <a:pt x="2590038" y="3332065"/>
                    </a:lnTo>
                    <a:cubicBezTo>
                      <a:pt x="2585356" y="3324141"/>
                      <a:pt x="2580314" y="3315497"/>
                      <a:pt x="2575992" y="3306853"/>
                    </a:cubicBezTo>
                    <a:cubicBezTo>
                      <a:pt x="2571670" y="3298209"/>
                      <a:pt x="2567348" y="3289566"/>
                      <a:pt x="2563747" y="3280562"/>
                    </a:cubicBezTo>
                    <a:cubicBezTo>
                      <a:pt x="2565187" y="3283803"/>
                      <a:pt x="2566988" y="3287045"/>
                      <a:pt x="2568429" y="3290286"/>
                    </a:cubicBezTo>
                    <a:cubicBezTo>
                      <a:pt x="2570230" y="3293888"/>
                      <a:pt x="2572030" y="3297489"/>
                      <a:pt x="2573831" y="3301091"/>
                    </a:cubicBezTo>
                    <a:cubicBezTo>
                      <a:pt x="2575632" y="3305053"/>
                      <a:pt x="2577793" y="3309014"/>
                      <a:pt x="2579594" y="3312976"/>
                    </a:cubicBezTo>
                    <a:cubicBezTo>
                      <a:pt x="2581755" y="3316938"/>
                      <a:pt x="2583916" y="3321260"/>
                      <a:pt x="2586437" y="3325582"/>
                    </a:cubicBezTo>
                    <a:cubicBezTo>
                      <a:pt x="2595801" y="3343230"/>
                      <a:pt x="2607687" y="3362679"/>
                      <a:pt x="2623894" y="3382848"/>
                    </a:cubicBezTo>
                    <a:lnTo>
                      <a:pt x="2621373" y="3376725"/>
                    </a:lnTo>
                    <a:cubicBezTo>
                      <a:pt x="2625695" y="3382848"/>
                      <a:pt x="2630377" y="3388250"/>
                      <a:pt x="2634699" y="3393653"/>
                    </a:cubicBezTo>
                    <a:cubicBezTo>
                      <a:pt x="2637220" y="3396174"/>
                      <a:pt x="2639381" y="3398695"/>
                      <a:pt x="2641902" y="3401216"/>
                    </a:cubicBezTo>
                    <a:cubicBezTo>
                      <a:pt x="2643343" y="3402657"/>
                      <a:pt x="2644423" y="3403737"/>
                      <a:pt x="2646224" y="3405178"/>
                    </a:cubicBezTo>
                    <a:lnTo>
                      <a:pt x="2646944" y="3405898"/>
                    </a:lnTo>
                    <a:lnTo>
                      <a:pt x="2646944" y="3405898"/>
                    </a:lnTo>
                    <a:cubicBezTo>
                      <a:pt x="2646944" y="3405898"/>
                      <a:pt x="2647304" y="3406619"/>
                      <a:pt x="2647304" y="3406619"/>
                    </a:cubicBezTo>
                    <a:lnTo>
                      <a:pt x="2648025" y="3407339"/>
                    </a:lnTo>
                    <a:cubicBezTo>
                      <a:pt x="2651626" y="3411301"/>
                      <a:pt x="2654148" y="3415983"/>
                      <a:pt x="2654508" y="3421025"/>
                    </a:cubicBezTo>
                    <a:cubicBezTo>
                      <a:pt x="2654868" y="3426067"/>
                      <a:pt x="2653787" y="3430749"/>
                      <a:pt x="2650906" y="3435432"/>
                    </a:cubicBezTo>
                    <a:cubicBezTo>
                      <a:pt x="2648025" y="3439754"/>
                      <a:pt x="2643343" y="3442995"/>
                      <a:pt x="2637940" y="3444075"/>
                    </a:cubicBezTo>
                    <a:cubicBezTo>
                      <a:pt x="2641902" y="3443355"/>
                      <a:pt x="2646224" y="3441194"/>
                      <a:pt x="2649465" y="3437953"/>
                    </a:cubicBezTo>
                    <a:cubicBezTo>
                      <a:pt x="2652707" y="3434711"/>
                      <a:pt x="2655588" y="3430029"/>
                      <a:pt x="2656308" y="3425347"/>
                    </a:cubicBezTo>
                    <a:cubicBezTo>
                      <a:pt x="2657029" y="3420305"/>
                      <a:pt x="2656308" y="3414902"/>
                      <a:pt x="2653787" y="3410580"/>
                    </a:cubicBezTo>
                    <a:cubicBezTo>
                      <a:pt x="2652707" y="3408420"/>
                      <a:pt x="2650906" y="3406258"/>
                      <a:pt x="2649105" y="3404818"/>
                    </a:cubicBezTo>
                    <a:lnTo>
                      <a:pt x="2646224" y="3402297"/>
                    </a:lnTo>
                    <a:lnTo>
                      <a:pt x="2642982" y="3399415"/>
                    </a:lnTo>
                    <a:cubicBezTo>
                      <a:pt x="2640822" y="3397615"/>
                      <a:pt x="2639381" y="3395453"/>
                      <a:pt x="2637220" y="3393653"/>
                    </a:cubicBezTo>
                    <a:cubicBezTo>
                      <a:pt x="2622813" y="3378526"/>
                      <a:pt x="2612369" y="3363399"/>
                      <a:pt x="2604085" y="3351874"/>
                    </a:cubicBezTo>
                    <a:cubicBezTo>
                      <a:pt x="2600123" y="3345751"/>
                      <a:pt x="2596522" y="3340709"/>
                      <a:pt x="2594000" y="3336747"/>
                    </a:cubicBezTo>
                    <a:cubicBezTo>
                      <a:pt x="2591479" y="3332785"/>
                      <a:pt x="2589318" y="3329904"/>
                      <a:pt x="2587878" y="3328463"/>
                    </a:cubicBezTo>
                    <a:lnTo>
                      <a:pt x="2583556" y="3319459"/>
                    </a:lnTo>
                    <a:cubicBezTo>
                      <a:pt x="2582115" y="3316578"/>
                      <a:pt x="2580674" y="3313337"/>
                      <a:pt x="2579234" y="3310455"/>
                    </a:cubicBezTo>
                    <a:lnTo>
                      <a:pt x="2571310" y="3292087"/>
                    </a:lnTo>
                    <a:cubicBezTo>
                      <a:pt x="2568429" y="3286324"/>
                      <a:pt x="2565908" y="3280562"/>
                      <a:pt x="2563387" y="3274799"/>
                    </a:cubicBezTo>
                    <a:cubicBezTo>
                      <a:pt x="2558344" y="3260753"/>
                      <a:pt x="2559065" y="3260753"/>
                      <a:pt x="2564107" y="3270477"/>
                    </a:cubicBezTo>
                    <a:cubicBezTo>
                      <a:pt x="2565187" y="3272998"/>
                      <a:pt x="2566988" y="3275880"/>
                      <a:pt x="2568429" y="3279841"/>
                    </a:cubicBezTo>
                    <a:cubicBezTo>
                      <a:pt x="2570230" y="3283443"/>
                      <a:pt x="2572030" y="3287765"/>
                      <a:pt x="2574552" y="3292447"/>
                    </a:cubicBezTo>
                    <a:cubicBezTo>
                      <a:pt x="2579234" y="3301811"/>
                      <a:pt x="2584636" y="3312976"/>
                      <a:pt x="2592200" y="3325582"/>
                    </a:cubicBezTo>
                    <a:cubicBezTo>
                      <a:pt x="2596522" y="3334586"/>
                      <a:pt x="2599043" y="3338908"/>
                      <a:pt x="2597242" y="3336387"/>
                    </a:cubicBezTo>
                    <a:cubicBezTo>
                      <a:pt x="2600843" y="3342150"/>
                      <a:pt x="2604445" y="3347552"/>
                      <a:pt x="2608767" y="3353315"/>
                    </a:cubicBezTo>
                    <a:cubicBezTo>
                      <a:pt x="2610928" y="3356196"/>
                      <a:pt x="2613089" y="3359077"/>
                      <a:pt x="2615610" y="3362319"/>
                    </a:cubicBezTo>
                    <a:cubicBezTo>
                      <a:pt x="2616691" y="3363759"/>
                      <a:pt x="2618131" y="3365560"/>
                      <a:pt x="2619212" y="3367001"/>
                    </a:cubicBezTo>
                    <a:cubicBezTo>
                      <a:pt x="2620652" y="3368802"/>
                      <a:pt x="2621733" y="3370242"/>
                      <a:pt x="2623173" y="3372043"/>
                    </a:cubicBezTo>
                    <a:cubicBezTo>
                      <a:pt x="2626055" y="3375644"/>
                      <a:pt x="2628936" y="3379246"/>
                      <a:pt x="2632538" y="3383208"/>
                    </a:cubicBezTo>
                    <a:cubicBezTo>
                      <a:pt x="2634339" y="3385009"/>
                      <a:pt x="2636139" y="3387170"/>
                      <a:pt x="2637940" y="3389331"/>
                    </a:cubicBezTo>
                    <a:cubicBezTo>
                      <a:pt x="2640101" y="3391492"/>
                      <a:pt x="2641902" y="3393653"/>
                      <a:pt x="2644063" y="3395814"/>
                    </a:cubicBezTo>
                    <a:cubicBezTo>
                      <a:pt x="2645144" y="3396894"/>
                      <a:pt x="2646584" y="3397975"/>
                      <a:pt x="2647664" y="3399415"/>
                    </a:cubicBezTo>
                    <a:cubicBezTo>
                      <a:pt x="2648745" y="3400496"/>
                      <a:pt x="2650906" y="3402297"/>
                      <a:pt x="2651266" y="3402657"/>
                    </a:cubicBezTo>
                    <a:cubicBezTo>
                      <a:pt x="2652707" y="3403737"/>
                      <a:pt x="2653787" y="3405178"/>
                      <a:pt x="2655228" y="3406979"/>
                    </a:cubicBezTo>
                    <a:cubicBezTo>
                      <a:pt x="2657389" y="3410220"/>
                      <a:pt x="2659190" y="3414182"/>
                      <a:pt x="2659910" y="3418864"/>
                    </a:cubicBezTo>
                    <a:cubicBezTo>
                      <a:pt x="2659190" y="3415623"/>
                      <a:pt x="2658109" y="3412381"/>
                      <a:pt x="2656308" y="3409860"/>
                    </a:cubicBezTo>
                    <a:cubicBezTo>
                      <a:pt x="2655588" y="3408420"/>
                      <a:pt x="2654508" y="3407339"/>
                      <a:pt x="2653427" y="3405898"/>
                    </a:cubicBezTo>
                    <a:lnTo>
                      <a:pt x="2651626" y="3404097"/>
                    </a:lnTo>
                    <a:lnTo>
                      <a:pt x="2650546" y="3403377"/>
                    </a:lnTo>
                    <a:lnTo>
                      <a:pt x="2649105" y="3402297"/>
                    </a:lnTo>
                    <a:lnTo>
                      <a:pt x="2650906" y="3404097"/>
                    </a:lnTo>
                    <a:cubicBezTo>
                      <a:pt x="2651626" y="3404457"/>
                      <a:pt x="2651986" y="3405178"/>
                      <a:pt x="2652347" y="3405538"/>
                    </a:cubicBezTo>
                    <a:cubicBezTo>
                      <a:pt x="2653067" y="3406619"/>
                      <a:pt x="2654148" y="3407699"/>
                      <a:pt x="2654868" y="3408780"/>
                    </a:cubicBezTo>
                    <a:cubicBezTo>
                      <a:pt x="2656308" y="3410941"/>
                      <a:pt x="2657389" y="3413461"/>
                      <a:pt x="2658109" y="3416343"/>
                    </a:cubicBezTo>
                    <a:cubicBezTo>
                      <a:pt x="2659550" y="3421385"/>
                      <a:pt x="2658830" y="3427148"/>
                      <a:pt x="2657029" y="3431830"/>
                    </a:cubicBezTo>
                    <a:cubicBezTo>
                      <a:pt x="2653067" y="3441554"/>
                      <a:pt x="2643703" y="3446957"/>
                      <a:pt x="2634699" y="3447317"/>
                    </a:cubicBezTo>
                    <a:cubicBezTo>
                      <a:pt x="2632538" y="3447317"/>
                      <a:pt x="2630377" y="3447317"/>
                      <a:pt x="2628576" y="3446957"/>
                    </a:cubicBezTo>
                    <a:cubicBezTo>
                      <a:pt x="2628216" y="3446957"/>
                      <a:pt x="2627856" y="3446957"/>
                      <a:pt x="2626775" y="3446597"/>
                    </a:cubicBezTo>
                    <a:cubicBezTo>
                      <a:pt x="2626055" y="3446597"/>
                      <a:pt x="2624974" y="3446237"/>
                      <a:pt x="2624254" y="3445876"/>
                    </a:cubicBezTo>
                    <a:cubicBezTo>
                      <a:pt x="2622453" y="3445516"/>
                      <a:pt x="2621013" y="3444796"/>
                      <a:pt x="2619212" y="3444436"/>
                    </a:cubicBezTo>
                    <a:cubicBezTo>
                      <a:pt x="2612729" y="3442635"/>
                      <a:pt x="2606966" y="3440474"/>
                      <a:pt x="2601564" y="3439033"/>
                    </a:cubicBezTo>
                    <a:cubicBezTo>
                      <a:pt x="2590759" y="3435792"/>
                      <a:pt x="2581755" y="3433270"/>
                      <a:pt x="2575272" y="3431470"/>
                    </a:cubicBezTo>
                    <a:cubicBezTo>
                      <a:pt x="2588238" y="3435792"/>
                      <a:pt x="2601204" y="3440474"/>
                      <a:pt x="2614530" y="3444796"/>
                    </a:cubicBezTo>
                    <a:lnTo>
                      <a:pt x="2624254" y="3448037"/>
                    </a:lnTo>
                    <a:lnTo>
                      <a:pt x="2626775" y="3448758"/>
                    </a:lnTo>
                    <a:cubicBezTo>
                      <a:pt x="2627495" y="3448758"/>
                      <a:pt x="2627856" y="3448758"/>
                      <a:pt x="2628216" y="3449118"/>
                    </a:cubicBezTo>
                    <a:cubicBezTo>
                      <a:pt x="2629296" y="3449118"/>
                      <a:pt x="2630017" y="3449478"/>
                      <a:pt x="2631097" y="3449838"/>
                    </a:cubicBezTo>
                    <a:cubicBezTo>
                      <a:pt x="2635419" y="3450198"/>
                      <a:pt x="2639741" y="3449838"/>
                      <a:pt x="2644063" y="3448037"/>
                    </a:cubicBezTo>
                    <a:cubicBezTo>
                      <a:pt x="2652347" y="3445156"/>
                      <a:pt x="2658830" y="3437593"/>
                      <a:pt x="2660630" y="3429309"/>
                    </a:cubicBezTo>
                    <a:cubicBezTo>
                      <a:pt x="2662791" y="3421025"/>
                      <a:pt x="2660630" y="3411301"/>
                      <a:pt x="2654868" y="3404818"/>
                    </a:cubicBezTo>
                    <a:cubicBezTo>
                      <a:pt x="2654148" y="3404097"/>
                      <a:pt x="2653427" y="3403017"/>
                      <a:pt x="2652707" y="3402297"/>
                    </a:cubicBezTo>
                    <a:lnTo>
                      <a:pt x="2649105" y="3399055"/>
                    </a:lnTo>
                    <a:lnTo>
                      <a:pt x="2645144" y="3395093"/>
                    </a:lnTo>
                    <a:lnTo>
                      <a:pt x="2641542" y="3391132"/>
                    </a:lnTo>
                    <a:cubicBezTo>
                      <a:pt x="2639021" y="3388611"/>
                      <a:pt x="2636860" y="3385729"/>
                      <a:pt x="2634339" y="3382848"/>
                    </a:cubicBezTo>
                    <a:lnTo>
                      <a:pt x="2630737" y="3378886"/>
                    </a:lnTo>
                    <a:lnTo>
                      <a:pt x="2627495" y="3374564"/>
                    </a:lnTo>
                    <a:lnTo>
                      <a:pt x="2621013" y="3366280"/>
                    </a:lnTo>
                    <a:lnTo>
                      <a:pt x="2614890" y="3357636"/>
                    </a:lnTo>
                    <a:cubicBezTo>
                      <a:pt x="2610568" y="3351874"/>
                      <a:pt x="2607326" y="3346111"/>
                      <a:pt x="2603365" y="3339989"/>
                    </a:cubicBezTo>
                    <a:cubicBezTo>
                      <a:pt x="2599403" y="3334226"/>
                      <a:pt x="2596161" y="3328103"/>
                      <a:pt x="2592920" y="3321981"/>
                    </a:cubicBezTo>
                    <a:lnTo>
                      <a:pt x="2587878" y="3312976"/>
                    </a:lnTo>
                    <a:cubicBezTo>
                      <a:pt x="2586437" y="3310095"/>
                      <a:pt x="2584996" y="3306853"/>
                      <a:pt x="2583196" y="3303612"/>
                    </a:cubicBezTo>
                    <a:cubicBezTo>
                      <a:pt x="2580314" y="3297489"/>
                      <a:pt x="2577073" y="3291367"/>
                      <a:pt x="2574552" y="3285244"/>
                    </a:cubicBezTo>
                    <a:cubicBezTo>
                      <a:pt x="2572030" y="3279121"/>
                      <a:pt x="2569149" y="3272638"/>
                      <a:pt x="2566628" y="3266515"/>
                    </a:cubicBezTo>
                    <a:cubicBezTo>
                      <a:pt x="2562306" y="3259672"/>
                      <a:pt x="2559065" y="3252109"/>
                      <a:pt x="2555463" y="3244545"/>
                    </a:cubicBezTo>
                    <a:cubicBezTo>
                      <a:pt x="2551861" y="3236982"/>
                      <a:pt x="2548260" y="3229419"/>
                      <a:pt x="2545739" y="3222215"/>
                    </a:cubicBezTo>
                    <a:cubicBezTo>
                      <a:pt x="2539976" y="3207809"/>
                      <a:pt x="2534574" y="3195203"/>
                      <a:pt x="2531332" y="3187640"/>
                    </a:cubicBezTo>
                    <a:cubicBezTo>
                      <a:pt x="2529171" y="3178636"/>
                      <a:pt x="2527010" y="3169632"/>
                      <a:pt x="2524849" y="3159907"/>
                    </a:cubicBezTo>
                    <a:cubicBezTo>
                      <a:pt x="2523048" y="3150183"/>
                      <a:pt x="2521248" y="3140459"/>
                      <a:pt x="2519447" y="3130374"/>
                    </a:cubicBezTo>
                    <a:cubicBezTo>
                      <a:pt x="2518726" y="3125332"/>
                      <a:pt x="2517646" y="3120289"/>
                      <a:pt x="2516926" y="3115247"/>
                    </a:cubicBezTo>
                    <a:cubicBezTo>
                      <a:pt x="2516205" y="3110205"/>
                      <a:pt x="2515485" y="3104802"/>
                      <a:pt x="2515125" y="3099760"/>
                    </a:cubicBezTo>
                    <a:cubicBezTo>
                      <a:pt x="2514044" y="3089315"/>
                      <a:pt x="2512604" y="3079231"/>
                      <a:pt x="2511523" y="3068786"/>
                    </a:cubicBezTo>
                    <a:cubicBezTo>
                      <a:pt x="2510443" y="3054020"/>
                      <a:pt x="2509722" y="3039613"/>
                      <a:pt x="2508642" y="3025207"/>
                    </a:cubicBezTo>
                    <a:cubicBezTo>
                      <a:pt x="2507921" y="3015842"/>
                      <a:pt x="2507561" y="3006838"/>
                      <a:pt x="2506841" y="2997834"/>
                    </a:cubicBezTo>
                    <a:lnTo>
                      <a:pt x="2506841" y="2994593"/>
                    </a:lnTo>
                    <a:cubicBezTo>
                      <a:pt x="2506841" y="2994593"/>
                      <a:pt x="2506481" y="2993872"/>
                      <a:pt x="2506841" y="2993872"/>
                    </a:cubicBezTo>
                    <a:lnTo>
                      <a:pt x="2507561" y="2993872"/>
                    </a:lnTo>
                    <a:cubicBezTo>
                      <a:pt x="2507561" y="2993872"/>
                      <a:pt x="2509362" y="2993872"/>
                      <a:pt x="2509362" y="2993872"/>
                    </a:cubicBezTo>
                    <a:cubicBezTo>
                      <a:pt x="2511523" y="2993872"/>
                      <a:pt x="2513684" y="2993872"/>
                      <a:pt x="2516205" y="2993872"/>
                    </a:cubicBezTo>
                    <a:cubicBezTo>
                      <a:pt x="2520527" y="2993872"/>
                      <a:pt x="2525209" y="2993872"/>
                      <a:pt x="2529531" y="2993872"/>
                    </a:cubicBezTo>
                    <a:cubicBezTo>
                      <a:pt x="2538175" y="2993872"/>
                      <a:pt x="2546819" y="2993872"/>
                      <a:pt x="2555463" y="2993872"/>
                    </a:cubicBezTo>
                    <a:cubicBezTo>
                      <a:pt x="2557624" y="2993872"/>
                      <a:pt x="2559785" y="2993872"/>
                      <a:pt x="2561946" y="2993872"/>
                    </a:cubicBezTo>
                    <a:cubicBezTo>
                      <a:pt x="2563747" y="2993872"/>
                      <a:pt x="2565187" y="2993872"/>
                      <a:pt x="2566988" y="2993872"/>
                    </a:cubicBezTo>
                    <a:cubicBezTo>
                      <a:pt x="2569149" y="2993872"/>
                      <a:pt x="2571310" y="2993872"/>
                      <a:pt x="2573471" y="2993872"/>
                    </a:cubicBezTo>
                    <a:cubicBezTo>
                      <a:pt x="2581755" y="2993872"/>
                      <a:pt x="2589678" y="2993872"/>
                      <a:pt x="2597242" y="2993872"/>
                    </a:cubicBezTo>
                    <a:lnTo>
                      <a:pt x="2591839" y="2994593"/>
                    </a:lnTo>
                    <a:cubicBezTo>
                      <a:pt x="2595441" y="2994593"/>
                      <a:pt x="2599043" y="2994593"/>
                      <a:pt x="2602644" y="2994593"/>
                    </a:cubicBezTo>
                    <a:cubicBezTo>
                      <a:pt x="2606246" y="2994593"/>
                      <a:pt x="2609847" y="2994232"/>
                      <a:pt x="2613089" y="2993872"/>
                    </a:cubicBezTo>
                    <a:cubicBezTo>
                      <a:pt x="2619932" y="2993512"/>
                      <a:pt x="2626775" y="2992792"/>
                      <a:pt x="2633258" y="2992432"/>
                    </a:cubicBezTo>
                    <a:cubicBezTo>
                      <a:pt x="2639741" y="2991711"/>
                      <a:pt x="2646224" y="2991711"/>
                      <a:pt x="2651986" y="2990631"/>
                    </a:cubicBezTo>
                    <a:cubicBezTo>
                      <a:pt x="2658109" y="2989910"/>
                      <a:pt x="2663872" y="2988830"/>
                      <a:pt x="2669274" y="2988110"/>
                    </a:cubicBezTo>
                    <a:cubicBezTo>
                      <a:pt x="2699888" y="2985228"/>
                      <a:pt x="2648745" y="2992792"/>
                      <a:pt x="2669995" y="2990631"/>
                    </a:cubicBezTo>
                    <a:lnTo>
                      <a:pt x="2694126" y="2987029"/>
                    </a:lnTo>
                    <a:lnTo>
                      <a:pt x="2718256" y="2982347"/>
                    </a:lnTo>
                    <a:lnTo>
                      <a:pt x="2730142" y="2980186"/>
                    </a:lnTo>
                    <a:lnTo>
                      <a:pt x="2736265" y="2979106"/>
                    </a:lnTo>
                    <a:lnTo>
                      <a:pt x="2742387" y="2977665"/>
                    </a:lnTo>
                    <a:lnTo>
                      <a:pt x="2766158" y="2971902"/>
                    </a:lnTo>
                    <a:cubicBezTo>
                      <a:pt x="2764717" y="2972623"/>
                      <a:pt x="2758595" y="2974424"/>
                      <a:pt x="2749951" y="2976585"/>
                    </a:cubicBezTo>
                    <a:cubicBezTo>
                      <a:pt x="2745629" y="2977665"/>
                      <a:pt x="2740226" y="2979106"/>
                      <a:pt x="2734824" y="2980186"/>
                    </a:cubicBezTo>
                    <a:cubicBezTo>
                      <a:pt x="2729061" y="2981267"/>
                      <a:pt x="2722939" y="2982347"/>
                      <a:pt x="2716456" y="2983788"/>
                    </a:cubicBezTo>
                    <a:cubicBezTo>
                      <a:pt x="2709973" y="2984868"/>
                      <a:pt x="2703130" y="2986309"/>
                      <a:pt x="2696647" y="2987390"/>
                    </a:cubicBezTo>
                    <a:cubicBezTo>
                      <a:pt x="2689804" y="2988470"/>
                      <a:pt x="2682961" y="2989190"/>
                      <a:pt x="2676477" y="2990271"/>
                    </a:cubicBezTo>
                    <a:cubicBezTo>
                      <a:pt x="2669995" y="2990991"/>
                      <a:pt x="2663512" y="2992072"/>
                      <a:pt x="2657389" y="2992792"/>
                    </a:cubicBezTo>
                    <a:cubicBezTo>
                      <a:pt x="2654508" y="2993152"/>
                      <a:pt x="2651626" y="2993512"/>
                      <a:pt x="2648745" y="2993872"/>
                    </a:cubicBezTo>
                    <a:cubicBezTo>
                      <a:pt x="2645864" y="2993872"/>
                      <a:pt x="2643343" y="2994232"/>
                      <a:pt x="2640822" y="2994593"/>
                    </a:cubicBezTo>
                    <a:cubicBezTo>
                      <a:pt x="2648385" y="2994232"/>
                      <a:pt x="2663152" y="2991711"/>
                      <a:pt x="2658109" y="2992072"/>
                    </a:cubicBezTo>
                    <a:cubicBezTo>
                      <a:pt x="2655228" y="2992072"/>
                      <a:pt x="2652347" y="2992792"/>
                      <a:pt x="2649105" y="2993152"/>
                    </a:cubicBezTo>
                    <a:cubicBezTo>
                      <a:pt x="2645864" y="2993152"/>
                      <a:pt x="2642622" y="2993512"/>
                      <a:pt x="2639381" y="2993872"/>
                    </a:cubicBezTo>
                    <a:cubicBezTo>
                      <a:pt x="2632538" y="2994593"/>
                      <a:pt x="2625695" y="2994953"/>
                      <a:pt x="2618131" y="2995673"/>
                    </a:cubicBezTo>
                    <a:cubicBezTo>
                      <a:pt x="2603365" y="2997114"/>
                      <a:pt x="2587878" y="2997474"/>
                      <a:pt x="2573111" y="2998194"/>
                    </a:cubicBezTo>
                    <a:cubicBezTo>
                      <a:pt x="2568429" y="2998194"/>
                      <a:pt x="2563747" y="2998194"/>
                      <a:pt x="2559425" y="2998554"/>
                    </a:cubicBezTo>
                    <a:cubicBezTo>
                      <a:pt x="2552942" y="2998554"/>
                      <a:pt x="2546819" y="2998554"/>
                      <a:pt x="2541056" y="2998554"/>
                    </a:cubicBezTo>
                    <a:cubicBezTo>
                      <a:pt x="2534934" y="2998554"/>
                      <a:pt x="2529171" y="2998554"/>
                      <a:pt x="2523769" y="2998554"/>
                    </a:cubicBezTo>
                    <a:cubicBezTo>
                      <a:pt x="2520887" y="2998554"/>
                      <a:pt x="2518366" y="2998554"/>
                      <a:pt x="2515485" y="2998554"/>
                    </a:cubicBezTo>
                    <a:lnTo>
                      <a:pt x="2513324" y="2998554"/>
                    </a:lnTo>
                    <a:cubicBezTo>
                      <a:pt x="2513324" y="2998554"/>
                      <a:pt x="2512243" y="2998554"/>
                      <a:pt x="2512243" y="2998554"/>
                    </a:cubicBezTo>
                    <a:lnTo>
                      <a:pt x="2511883" y="2998554"/>
                    </a:lnTo>
                    <a:cubicBezTo>
                      <a:pt x="2511883" y="2998554"/>
                      <a:pt x="2511883" y="2998554"/>
                      <a:pt x="2511883" y="2998915"/>
                    </a:cubicBezTo>
                    <a:cubicBezTo>
                      <a:pt x="2511883" y="3000355"/>
                      <a:pt x="2511883" y="3001436"/>
                      <a:pt x="2511883" y="3002876"/>
                    </a:cubicBezTo>
                    <a:cubicBezTo>
                      <a:pt x="2512964" y="3023045"/>
                      <a:pt x="2513684" y="3039253"/>
                      <a:pt x="2513684" y="3048257"/>
                    </a:cubicBezTo>
                    <a:cubicBezTo>
                      <a:pt x="2513684" y="3052579"/>
                      <a:pt x="2514044" y="3054380"/>
                      <a:pt x="2514044" y="3055100"/>
                    </a:cubicBezTo>
                    <a:cubicBezTo>
                      <a:pt x="2514044" y="3055460"/>
                      <a:pt x="2514044" y="3055100"/>
                      <a:pt x="2514044" y="3054020"/>
                    </a:cubicBezTo>
                    <a:cubicBezTo>
                      <a:pt x="2513684" y="3050418"/>
                      <a:pt x="2512964" y="3043575"/>
                      <a:pt x="2512604" y="3039253"/>
                    </a:cubicBezTo>
                    <a:cubicBezTo>
                      <a:pt x="2512243" y="3034931"/>
                      <a:pt x="2511523" y="3033490"/>
                      <a:pt x="2511883" y="3042134"/>
                    </a:cubicBezTo>
                    <a:cubicBezTo>
                      <a:pt x="2511883" y="3045736"/>
                      <a:pt x="2512243" y="3050778"/>
                      <a:pt x="2512604" y="3059062"/>
                    </a:cubicBezTo>
                    <a:cubicBezTo>
                      <a:pt x="2512604" y="3061943"/>
                      <a:pt x="2512604" y="3065185"/>
                      <a:pt x="2513324" y="3069146"/>
                    </a:cubicBezTo>
                    <a:cubicBezTo>
                      <a:pt x="2513324" y="3073108"/>
                      <a:pt x="2514044" y="3077430"/>
                      <a:pt x="2514765" y="3082112"/>
                    </a:cubicBezTo>
                    <a:cubicBezTo>
                      <a:pt x="2516205" y="3095438"/>
                      <a:pt x="2517286" y="3106243"/>
                      <a:pt x="2518366" y="3115607"/>
                    </a:cubicBezTo>
                    <a:cubicBezTo>
                      <a:pt x="2519807" y="3124611"/>
                      <a:pt x="2521608" y="3131815"/>
                      <a:pt x="2522688" y="3137577"/>
                    </a:cubicBezTo>
                    <a:cubicBezTo>
                      <a:pt x="2525209" y="3149102"/>
                      <a:pt x="2527010" y="3154505"/>
                      <a:pt x="2527730" y="3157026"/>
                    </a:cubicBezTo>
                    <a:cubicBezTo>
                      <a:pt x="2527730" y="3157026"/>
                      <a:pt x="2527370" y="3151984"/>
                      <a:pt x="2526290" y="3144780"/>
                    </a:cubicBezTo>
                    <a:cubicBezTo>
                      <a:pt x="2525209" y="3137577"/>
                      <a:pt x="2523769" y="3128213"/>
                      <a:pt x="2522328" y="3119569"/>
                    </a:cubicBezTo>
                    <a:cubicBezTo>
                      <a:pt x="2520167" y="3102281"/>
                      <a:pt x="2519447" y="3088595"/>
                      <a:pt x="2521608" y="3103002"/>
                    </a:cubicBezTo>
                    <a:cubicBezTo>
                      <a:pt x="2520167" y="3092917"/>
                      <a:pt x="2519087" y="3084273"/>
                      <a:pt x="2518006" y="3075989"/>
                    </a:cubicBezTo>
                    <a:cubicBezTo>
                      <a:pt x="2518006" y="3073829"/>
                      <a:pt x="2517646" y="3072028"/>
                      <a:pt x="2517286" y="3069867"/>
                    </a:cubicBezTo>
                    <a:cubicBezTo>
                      <a:pt x="2517286" y="3068066"/>
                      <a:pt x="2517286" y="3065905"/>
                      <a:pt x="2516926" y="3064104"/>
                    </a:cubicBezTo>
                    <a:cubicBezTo>
                      <a:pt x="2516926" y="3060142"/>
                      <a:pt x="2516205" y="3056180"/>
                      <a:pt x="2515845" y="3052219"/>
                    </a:cubicBezTo>
                    <a:cubicBezTo>
                      <a:pt x="2515125" y="3038893"/>
                      <a:pt x="2514044" y="3025207"/>
                      <a:pt x="2512964" y="3008999"/>
                    </a:cubicBezTo>
                    <a:cubicBezTo>
                      <a:pt x="2512964" y="3006838"/>
                      <a:pt x="2512964" y="3005037"/>
                      <a:pt x="2512604" y="3002876"/>
                    </a:cubicBezTo>
                    <a:cubicBezTo>
                      <a:pt x="2512604" y="3001796"/>
                      <a:pt x="2512604" y="3000715"/>
                      <a:pt x="2512604" y="2999635"/>
                    </a:cubicBezTo>
                    <a:lnTo>
                      <a:pt x="2512604" y="2998915"/>
                    </a:lnTo>
                    <a:cubicBezTo>
                      <a:pt x="2512604" y="2998915"/>
                      <a:pt x="2512604" y="2998915"/>
                      <a:pt x="2512604" y="2998915"/>
                    </a:cubicBezTo>
                    <a:lnTo>
                      <a:pt x="2512964" y="2998915"/>
                    </a:lnTo>
                    <a:cubicBezTo>
                      <a:pt x="2512964" y="2998915"/>
                      <a:pt x="2514404" y="2998915"/>
                      <a:pt x="2514404" y="2998915"/>
                    </a:cubicBezTo>
                    <a:cubicBezTo>
                      <a:pt x="2518726" y="2998915"/>
                      <a:pt x="2523048" y="2998915"/>
                      <a:pt x="2527730" y="2998915"/>
                    </a:cubicBezTo>
                    <a:cubicBezTo>
                      <a:pt x="2537095" y="2998915"/>
                      <a:pt x="2547179" y="2998915"/>
                      <a:pt x="2557984" y="2998915"/>
                    </a:cubicBezTo>
                    <a:cubicBezTo>
                      <a:pt x="2549700" y="2998915"/>
                      <a:pt x="2540696" y="2998915"/>
                      <a:pt x="2531692" y="2998915"/>
                    </a:cubicBezTo>
                    <a:cubicBezTo>
                      <a:pt x="2527370" y="2998915"/>
                      <a:pt x="2522688" y="2998915"/>
                      <a:pt x="2518006" y="2998915"/>
                    </a:cubicBezTo>
                    <a:lnTo>
                      <a:pt x="2514404" y="2998915"/>
                    </a:lnTo>
                    <a:cubicBezTo>
                      <a:pt x="2514404" y="2998915"/>
                      <a:pt x="2512604" y="2998915"/>
                      <a:pt x="2512604" y="2998915"/>
                    </a:cubicBezTo>
                    <a:cubicBezTo>
                      <a:pt x="2512604" y="2998915"/>
                      <a:pt x="2512243" y="2998915"/>
                      <a:pt x="2512604" y="2998915"/>
                    </a:cubicBezTo>
                    <a:lnTo>
                      <a:pt x="2512604" y="2998915"/>
                    </a:lnTo>
                    <a:cubicBezTo>
                      <a:pt x="2512604" y="2999275"/>
                      <a:pt x="2512604" y="3000355"/>
                      <a:pt x="2512604" y="3000355"/>
                    </a:cubicBezTo>
                    <a:lnTo>
                      <a:pt x="2512604" y="3007198"/>
                    </a:lnTo>
                    <a:cubicBezTo>
                      <a:pt x="2514404" y="3024486"/>
                      <a:pt x="2515845" y="3041774"/>
                      <a:pt x="2516926" y="3058341"/>
                    </a:cubicBezTo>
                    <a:cubicBezTo>
                      <a:pt x="2517646" y="3069146"/>
                      <a:pt x="2519087" y="3079231"/>
                      <a:pt x="2520167" y="3088235"/>
                    </a:cubicBezTo>
                    <a:cubicBezTo>
                      <a:pt x="2521248" y="3096879"/>
                      <a:pt x="2521968" y="3104442"/>
                      <a:pt x="2522328" y="3109845"/>
                    </a:cubicBezTo>
                    <a:cubicBezTo>
                      <a:pt x="2523048" y="3114887"/>
                      <a:pt x="2524129" y="3119569"/>
                      <a:pt x="2524849" y="3123531"/>
                    </a:cubicBezTo>
                    <a:cubicBezTo>
                      <a:pt x="2525570" y="3127853"/>
                      <a:pt x="2526650" y="3131815"/>
                      <a:pt x="2527370" y="3135416"/>
                    </a:cubicBezTo>
                    <a:cubicBezTo>
                      <a:pt x="2528811" y="3142619"/>
                      <a:pt x="2530252" y="3148382"/>
                      <a:pt x="2531332" y="3153064"/>
                    </a:cubicBezTo>
                    <a:cubicBezTo>
                      <a:pt x="2533853" y="3162428"/>
                      <a:pt x="2536014" y="3167110"/>
                      <a:pt x="2536734" y="3168191"/>
                    </a:cubicBezTo>
                    <a:cubicBezTo>
                      <a:pt x="2538896" y="3170352"/>
                      <a:pt x="2536734" y="3158106"/>
                      <a:pt x="2533853" y="3139378"/>
                    </a:cubicBezTo>
                    <a:cubicBezTo>
                      <a:pt x="2533853" y="3141539"/>
                      <a:pt x="2532412" y="3133975"/>
                      <a:pt x="2529892" y="3122450"/>
                    </a:cubicBezTo>
                    <a:cubicBezTo>
                      <a:pt x="2529531" y="3119569"/>
                      <a:pt x="2528811" y="3116688"/>
                      <a:pt x="2528091" y="3113446"/>
                    </a:cubicBezTo>
                    <a:cubicBezTo>
                      <a:pt x="2527730" y="3110205"/>
                      <a:pt x="2527010" y="3106963"/>
                      <a:pt x="2526650" y="3103362"/>
                    </a:cubicBezTo>
                    <a:cubicBezTo>
                      <a:pt x="2525570" y="3096519"/>
                      <a:pt x="2524849" y="3089676"/>
                      <a:pt x="2524129" y="3083553"/>
                    </a:cubicBezTo>
                    <a:cubicBezTo>
                      <a:pt x="2523408" y="3077430"/>
                      <a:pt x="2522688" y="3072028"/>
                      <a:pt x="2521968" y="3068426"/>
                    </a:cubicBezTo>
                    <a:cubicBezTo>
                      <a:pt x="2521608" y="3064824"/>
                      <a:pt x="2521248" y="3062303"/>
                      <a:pt x="2521248" y="3062663"/>
                    </a:cubicBezTo>
                    <a:cubicBezTo>
                      <a:pt x="2521248" y="3062663"/>
                      <a:pt x="2521248" y="3065545"/>
                      <a:pt x="2521248" y="3071307"/>
                    </a:cubicBezTo>
                    <a:cubicBezTo>
                      <a:pt x="2521968" y="3077070"/>
                      <a:pt x="2522688" y="3086074"/>
                      <a:pt x="2523769" y="3099400"/>
                    </a:cubicBezTo>
                    <a:cubicBezTo>
                      <a:pt x="2523048" y="3093637"/>
                      <a:pt x="2521968" y="3087154"/>
                      <a:pt x="2520887" y="3080311"/>
                    </a:cubicBezTo>
                    <a:cubicBezTo>
                      <a:pt x="2520527" y="3076710"/>
                      <a:pt x="2519807" y="3073108"/>
                      <a:pt x="2519447" y="3069507"/>
                    </a:cubicBezTo>
                    <a:cubicBezTo>
                      <a:pt x="2519447" y="3065905"/>
                      <a:pt x="2518726" y="3061943"/>
                      <a:pt x="2518366" y="3057981"/>
                    </a:cubicBezTo>
                    <a:cubicBezTo>
                      <a:pt x="2517646" y="3046456"/>
                      <a:pt x="2516565" y="3034571"/>
                      <a:pt x="2515845" y="3022325"/>
                    </a:cubicBezTo>
                    <a:cubicBezTo>
                      <a:pt x="2515485" y="3015482"/>
                      <a:pt x="2514765" y="3008639"/>
                      <a:pt x="2514404" y="3001796"/>
                    </a:cubicBezTo>
                    <a:cubicBezTo>
                      <a:pt x="2514044" y="3000355"/>
                      <a:pt x="2515485" y="3001076"/>
                      <a:pt x="2516205" y="3001076"/>
                    </a:cubicBezTo>
                    <a:lnTo>
                      <a:pt x="2518726" y="3001076"/>
                    </a:lnTo>
                    <a:cubicBezTo>
                      <a:pt x="2518726" y="3001076"/>
                      <a:pt x="2523769" y="3001076"/>
                      <a:pt x="2523769" y="3001076"/>
                    </a:cubicBezTo>
                    <a:cubicBezTo>
                      <a:pt x="2527370" y="3001076"/>
                      <a:pt x="2530612" y="3001076"/>
                      <a:pt x="2534213" y="3001076"/>
                    </a:cubicBezTo>
                    <a:cubicBezTo>
                      <a:pt x="2541417" y="3001076"/>
                      <a:pt x="2548260" y="3001076"/>
                      <a:pt x="2555463" y="3001076"/>
                    </a:cubicBezTo>
                    <a:cubicBezTo>
                      <a:pt x="2557264" y="3001076"/>
                      <a:pt x="2559065" y="3001076"/>
                      <a:pt x="2560865" y="3001076"/>
                    </a:cubicBezTo>
                    <a:lnTo>
                      <a:pt x="2565547" y="3001076"/>
                    </a:lnTo>
                    <a:cubicBezTo>
                      <a:pt x="2565547" y="3001076"/>
                      <a:pt x="2572030" y="3000715"/>
                      <a:pt x="2572030" y="3000715"/>
                    </a:cubicBezTo>
                    <a:cubicBezTo>
                      <a:pt x="2580674" y="3000715"/>
                      <a:pt x="2588958" y="2999995"/>
                      <a:pt x="2597602" y="2999635"/>
                    </a:cubicBezTo>
                    <a:cubicBezTo>
                      <a:pt x="2599763" y="2999635"/>
                      <a:pt x="2601924" y="2999635"/>
                      <a:pt x="2603725" y="2999635"/>
                    </a:cubicBezTo>
                    <a:cubicBezTo>
                      <a:pt x="2605886" y="2999635"/>
                      <a:pt x="2608047" y="2999275"/>
                      <a:pt x="2609847" y="2998915"/>
                    </a:cubicBezTo>
                    <a:cubicBezTo>
                      <a:pt x="2613809" y="2998554"/>
                      <a:pt x="2618131" y="2998194"/>
                      <a:pt x="2622093" y="2997834"/>
                    </a:cubicBezTo>
                    <a:cubicBezTo>
                      <a:pt x="2630017" y="2997114"/>
                      <a:pt x="2637940" y="2996394"/>
                      <a:pt x="2645144" y="2995673"/>
                    </a:cubicBezTo>
                    <a:lnTo>
                      <a:pt x="2642622" y="2996394"/>
                    </a:lnTo>
                    <a:cubicBezTo>
                      <a:pt x="2648745" y="2996394"/>
                      <a:pt x="2654868" y="2994953"/>
                      <a:pt x="2660991" y="2994232"/>
                    </a:cubicBezTo>
                    <a:lnTo>
                      <a:pt x="2679359" y="2991711"/>
                    </a:lnTo>
                    <a:cubicBezTo>
                      <a:pt x="2691604" y="2990271"/>
                      <a:pt x="2703490" y="2987750"/>
                      <a:pt x="2715735" y="2985589"/>
                    </a:cubicBezTo>
                    <a:cubicBezTo>
                      <a:pt x="2710693" y="2986669"/>
                      <a:pt x="2702770" y="2988470"/>
                      <a:pt x="2695926" y="2989910"/>
                    </a:cubicBezTo>
                    <a:cubicBezTo>
                      <a:pt x="2689083" y="2991351"/>
                      <a:pt x="2683321" y="2992072"/>
                      <a:pt x="2682961" y="2992792"/>
                    </a:cubicBezTo>
                    <a:cubicBezTo>
                      <a:pt x="2687282" y="2992072"/>
                      <a:pt x="2691244" y="2991711"/>
                      <a:pt x="2695566" y="2990631"/>
                    </a:cubicBezTo>
                    <a:lnTo>
                      <a:pt x="2708172" y="2988110"/>
                    </a:lnTo>
                    <a:lnTo>
                      <a:pt x="2733023" y="2983068"/>
                    </a:lnTo>
                    <a:cubicBezTo>
                      <a:pt x="2741307" y="2981267"/>
                      <a:pt x="2749591" y="2978746"/>
                      <a:pt x="2757874" y="2976945"/>
                    </a:cubicBezTo>
                    <a:cubicBezTo>
                      <a:pt x="2766158" y="2974784"/>
                      <a:pt x="2774442" y="2972983"/>
                      <a:pt x="2782365" y="2970462"/>
                    </a:cubicBezTo>
                    <a:cubicBezTo>
                      <a:pt x="2768679" y="2974424"/>
                      <a:pt x="2763637" y="2975504"/>
                      <a:pt x="2764717" y="2975504"/>
                    </a:cubicBezTo>
                    <a:cubicBezTo>
                      <a:pt x="2765798" y="2975504"/>
                      <a:pt x="2772641" y="2974063"/>
                      <a:pt x="2782005" y="2971902"/>
                    </a:cubicBezTo>
                    <a:cubicBezTo>
                      <a:pt x="2791369" y="2969381"/>
                      <a:pt x="2803255" y="2966140"/>
                      <a:pt x="2814420" y="2962898"/>
                    </a:cubicBezTo>
                    <a:cubicBezTo>
                      <a:pt x="2817301" y="2962178"/>
                      <a:pt x="2819822" y="2961458"/>
                      <a:pt x="2822704" y="2960737"/>
                    </a:cubicBezTo>
                    <a:cubicBezTo>
                      <a:pt x="2825225" y="2960017"/>
                      <a:pt x="2827746" y="2958937"/>
                      <a:pt x="2830267" y="2958216"/>
                    </a:cubicBezTo>
                    <a:cubicBezTo>
                      <a:pt x="2834949" y="2956776"/>
                      <a:pt x="2838911" y="2955335"/>
                      <a:pt x="2842152" y="2954255"/>
                    </a:cubicBezTo>
                    <a:cubicBezTo>
                      <a:pt x="2847195" y="2951733"/>
                      <a:pt x="2859080" y="2947411"/>
                      <a:pt x="2864843" y="2944530"/>
                    </a:cubicBezTo>
                    <a:cubicBezTo>
                      <a:pt x="2867724" y="2943089"/>
                      <a:pt x="2869164" y="2942009"/>
                      <a:pt x="2867724" y="2942369"/>
                    </a:cubicBezTo>
                    <a:cubicBezTo>
                      <a:pt x="2866283" y="2942369"/>
                      <a:pt x="2861961" y="2944170"/>
                      <a:pt x="2852597" y="2947051"/>
                    </a:cubicBezTo>
                    <a:cubicBezTo>
                      <a:pt x="2832068" y="2953534"/>
                      <a:pt x="2826305" y="2955695"/>
                      <a:pt x="2820903" y="2957856"/>
                    </a:cubicBezTo>
                    <a:cubicBezTo>
                      <a:pt x="2815500" y="2959657"/>
                      <a:pt x="2810458" y="2961818"/>
                      <a:pt x="2791729" y="2967220"/>
                    </a:cubicBezTo>
                    <a:lnTo>
                      <a:pt x="2818022" y="2958577"/>
                    </a:lnTo>
                    <a:cubicBezTo>
                      <a:pt x="2826665" y="2955335"/>
                      <a:pt x="2835309" y="2952093"/>
                      <a:pt x="2843953" y="2948852"/>
                    </a:cubicBezTo>
                    <a:lnTo>
                      <a:pt x="2848635" y="2947411"/>
                    </a:lnTo>
                    <a:cubicBezTo>
                      <a:pt x="2853677" y="2945250"/>
                      <a:pt x="2859080" y="2943450"/>
                      <a:pt x="2864122" y="2940928"/>
                    </a:cubicBezTo>
                    <a:lnTo>
                      <a:pt x="2879249" y="2934085"/>
                    </a:lnTo>
                    <a:cubicBezTo>
                      <a:pt x="2896537" y="2927242"/>
                      <a:pt x="2903740" y="2924721"/>
                      <a:pt x="2905541" y="2924361"/>
                    </a:cubicBezTo>
                    <a:cubicBezTo>
                      <a:pt x="2907342" y="2924001"/>
                      <a:pt x="2904461" y="2925802"/>
                      <a:pt x="2902299" y="2927242"/>
                    </a:cubicBezTo>
                    <a:cubicBezTo>
                      <a:pt x="2899778" y="2928683"/>
                      <a:pt x="2897977" y="2929764"/>
                      <a:pt x="2902299" y="2928323"/>
                    </a:cubicBezTo>
                    <a:cubicBezTo>
                      <a:pt x="2906621" y="2926522"/>
                      <a:pt x="2916706" y="2921840"/>
                      <a:pt x="2938676" y="2911395"/>
                    </a:cubicBezTo>
                    <a:lnTo>
                      <a:pt x="2926070" y="2914276"/>
                    </a:lnTo>
                    <a:cubicBezTo>
                      <a:pt x="2939036" y="2908874"/>
                      <a:pt x="2951642" y="2902031"/>
                      <a:pt x="2964607" y="2895548"/>
                    </a:cubicBezTo>
                    <a:cubicBezTo>
                      <a:pt x="2977934" y="2889065"/>
                      <a:pt x="2990900" y="2881502"/>
                      <a:pt x="3003865" y="2874298"/>
                    </a:cubicBezTo>
                    <a:cubicBezTo>
                      <a:pt x="3030157" y="2859172"/>
                      <a:pt x="3056089" y="2842604"/>
                      <a:pt x="3080220" y="2825316"/>
                    </a:cubicBezTo>
                    <a:cubicBezTo>
                      <a:pt x="3086343" y="2821354"/>
                      <a:pt x="3092105" y="2816672"/>
                      <a:pt x="3097868" y="2811990"/>
                    </a:cubicBezTo>
                    <a:cubicBezTo>
                      <a:pt x="3103630" y="2807668"/>
                      <a:pt x="3109393" y="2802986"/>
                      <a:pt x="3114795" y="2798664"/>
                    </a:cubicBezTo>
                    <a:cubicBezTo>
                      <a:pt x="3120558" y="2794342"/>
                      <a:pt x="3125600" y="2789660"/>
                      <a:pt x="3131003" y="2785338"/>
                    </a:cubicBezTo>
                    <a:cubicBezTo>
                      <a:pt x="3136045" y="2781016"/>
                      <a:pt x="3141447" y="2776334"/>
                      <a:pt x="3146129" y="2772372"/>
                    </a:cubicBezTo>
                    <a:cubicBezTo>
                      <a:pt x="3151172" y="2768050"/>
                      <a:pt x="3155854" y="2763728"/>
                      <a:pt x="3160176" y="2759406"/>
                    </a:cubicBezTo>
                    <a:cubicBezTo>
                      <a:pt x="3164498" y="2755085"/>
                      <a:pt x="3169180" y="2750763"/>
                      <a:pt x="3173142" y="2746801"/>
                    </a:cubicBezTo>
                    <a:cubicBezTo>
                      <a:pt x="3181786" y="2738877"/>
                      <a:pt x="3188989" y="2730954"/>
                      <a:pt x="3195832" y="2723751"/>
                    </a:cubicBezTo>
                    <a:cubicBezTo>
                      <a:pt x="3181786" y="2740318"/>
                      <a:pt x="3176743" y="2749322"/>
                      <a:pt x="3198713" y="2728433"/>
                    </a:cubicBezTo>
                    <a:cubicBezTo>
                      <a:pt x="3192591" y="2734555"/>
                      <a:pt x="3185387" y="2742479"/>
                      <a:pt x="3176383" y="2750402"/>
                    </a:cubicBezTo>
                    <a:cubicBezTo>
                      <a:pt x="3172061" y="2754364"/>
                      <a:pt x="3167379" y="2759046"/>
                      <a:pt x="3162697" y="2763368"/>
                    </a:cubicBezTo>
                    <a:cubicBezTo>
                      <a:pt x="3160176" y="2765529"/>
                      <a:pt x="3158015" y="2768050"/>
                      <a:pt x="3155494" y="2770211"/>
                    </a:cubicBezTo>
                    <a:cubicBezTo>
                      <a:pt x="3152973" y="2772372"/>
                      <a:pt x="3150451" y="2774533"/>
                      <a:pt x="3147930" y="2777055"/>
                    </a:cubicBezTo>
                    <a:cubicBezTo>
                      <a:pt x="3142888" y="2781737"/>
                      <a:pt x="3137485" y="2786059"/>
                      <a:pt x="3132083" y="2790741"/>
                    </a:cubicBezTo>
                    <a:cubicBezTo>
                      <a:pt x="3126681" y="2795423"/>
                      <a:pt x="3121638" y="2800105"/>
                      <a:pt x="3115876" y="2804067"/>
                    </a:cubicBezTo>
                    <a:cubicBezTo>
                      <a:pt x="3110473" y="2808389"/>
                      <a:pt x="3105071" y="2812711"/>
                      <a:pt x="3100029" y="2816672"/>
                    </a:cubicBezTo>
                    <a:cubicBezTo>
                      <a:pt x="3094626" y="2820634"/>
                      <a:pt x="3089944" y="2824956"/>
                      <a:pt x="3084902" y="2828558"/>
                    </a:cubicBezTo>
                    <a:cubicBezTo>
                      <a:pt x="3077339" y="2833960"/>
                      <a:pt x="3132443" y="2789660"/>
                      <a:pt x="3170620" y="2752924"/>
                    </a:cubicBezTo>
                    <a:cubicBezTo>
                      <a:pt x="3168099" y="2754724"/>
                      <a:pt x="3164498" y="2757606"/>
                      <a:pt x="3160536" y="2761207"/>
                    </a:cubicBezTo>
                    <a:cubicBezTo>
                      <a:pt x="3156574" y="2764809"/>
                      <a:pt x="3151892" y="2769131"/>
                      <a:pt x="3146490" y="2773453"/>
                    </a:cubicBezTo>
                    <a:cubicBezTo>
                      <a:pt x="3141087" y="2778135"/>
                      <a:pt x="3135685" y="2782817"/>
                      <a:pt x="3129922" y="2787859"/>
                    </a:cubicBezTo>
                    <a:cubicBezTo>
                      <a:pt x="3127041" y="2790381"/>
                      <a:pt x="3124160" y="2792902"/>
                      <a:pt x="3121278" y="2795783"/>
                    </a:cubicBezTo>
                    <a:cubicBezTo>
                      <a:pt x="3118397" y="2798304"/>
                      <a:pt x="3115156" y="2800825"/>
                      <a:pt x="3112274" y="2803346"/>
                    </a:cubicBezTo>
                    <a:cubicBezTo>
                      <a:pt x="3106152" y="2808389"/>
                      <a:pt x="3100389" y="2813071"/>
                      <a:pt x="3094986" y="2817393"/>
                    </a:cubicBezTo>
                    <a:cubicBezTo>
                      <a:pt x="3092105" y="2819554"/>
                      <a:pt x="3089584" y="2821715"/>
                      <a:pt x="3087063" y="2823876"/>
                    </a:cubicBezTo>
                    <a:cubicBezTo>
                      <a:pt x="3084542" y="2825676"/>
                      <a:pt x="3082021" y="2827477"/>
                      <a:pt x="3079499" y="2829278"/>
                    </a:cubicBezTo>
                    <a:cubicBezTo>
                      <a:pt x="3070135" y="2835761"/>
                      <a:pt x="3063652" y="2840083"/>
                      <a:pt x="3061851" y="2840083"/>
                    </a:cubicBezTo>
                    <a:cubicBezTo>
                      <a:pt x="3058250" y="2842604"/>
                      <a:pt x="3055008" y="2844765"/>
                      <a:pt x="3051767" y="2846926"/>
                    </a:cubicBezTo>
                    <a:cubicBezTo>
                      <a:pt x="3048526" y="2849087"/>
                      <a:pt x="3045284" y="2850888"/>
                      <a:pt x="3042403" y="2853049"/>
                    </a:cubicBezTo>
                    <a:cubicBezTo>
                      <a:pt x="3036280" y="2857011"/>
                      <a:pt x="3030877" y="2860612"/>
                      <a:pt x="3025475" y="2863854"/>
                    </a:cubicBezTo>
                    <a:cubicBezTo>
                      <a:pt x="3015391" y="2870697"/>
                      <a:pt x="3006386" y="2875379"/>
                      <a:pt x="2998823" y="2880061"/>
                    </a:cubicBezTo>
                    <a:cubicBezTo>
                      <a:pt x="2991260" y="2884383"/>
                      <a:pt x="2985137" y="2888345"/>
                      <a:pt x="2979374" y="2891946"/>
                    </a:cubicBezTo>
                    <a:cubicBezTo>
                      <a:pt x="2973612" y="2895188"/>
                      <a:pt x="2968569" y="2898069"/>
                      <a:pt x="2963527" y="2900951"/>
                    </a:cubicBezTo>
                    <a:cubicBezTo>
                      <a:pt x="2958485" y="2903832"/>
                      <a:pt x="2953803" y="2906353"/>
                      <a:pt x="2948400" y="2909234"/>
                    </a:cubicBezTo>
                    <a:cubicBezTo>
                      <a:pt x="2945879" y="2910675"/>
                      <a:pt x="2942998" y="2912115"/>
                      <a:pt x="2940116" y="2913556"/>
                    </a:cubicBezTo>
                    <a:cubicBezTo>
                      <a:pt x="2937235" y="2914997"/>
                      <a:pt x="2933994" y="2916437"/>
                      <a:pt x="2930752" y="2917878"/>
                    </a:cubicBezTo>
                    <a:cubicBezTo>
                      <a:pt x="2923909" y="2921120"/>
                      <a:pt x="2915986" y="2924721"/>
                      <a:pt x="2906621" y="2928683"/>
                    </a:cubicBezTo>
                    <a:cubicBezTo>
                      <a:pt x="2901939" y="2930844"/>
                      <a:pt x="2896537" y="2932645"/>
                      <a:pt x="2891134" y="2934806"/>
                    </a:cubicBezTo>
                    <a:cubicBezTo>
                      <a:pt x="2885372" y="2936967"/>
                      <a:pt x="2879249" y="2939128"/>
                      <a:pt x="2872406" y="2941649"/>
                    </a:cubicBezTo>
                    <a:cubicBezTo>
                      <a:pt x="2872406" y="2942369"/>
                      <a:pt x="2870245" y="2943450"/>
                      <a:pt x="2867364" y="2944890"/>
                    </a:cubicBezTo>
                    <a:cubicBezTo>
                      <a:pt x="2865923" y="2945611"/>
                      <a:pt x="2864122" y="2946331"/>
                      <a:pt x="2862321" y="2947051"/>
                    </a:cubicBezTo>
                    <a:cubicBezTo>
                      <a:pt x="2860521" y="2947772"/>
                      <a:pt x="2858360" y="2948492"/>
                      <a:pt x="2856559" y="2949212"/>
                    </a:cubicBezTo>
                    <a:cubicBezTo>
                      <a:pt x="2848275" y="2952093"/>
                      <a:pt x="2839631" y="2955335"/>
                      <a:pt x="2837110" y="2957136"/>
                    </a:cubicBezTo>
                    <a:cubicBezTo>
                      <a:pt x="2841432" y="2956055"/>
                      <a:pt x="2846835" y="2954615"/>
                      <a:pt x="2852957" y="2952814"/>
                    </a:cubicBezTo>
                    <a:cubicBezTo>
                      <a:pt x="2856199" y="2951733"/>
                      <a:pt x="2859440" y="2950653"/>
                      <a:pt x="2863402" y="2949572"/>
                    </a:cubicBezTo>
                    <a:cubicBezTo>
                      <a:pt x="2867004" y="2948132"/>
                      <a:pt x="2870965" y="2946691"/>
                      <a:pt x="2874927" y="2945250"/>
                    </a:cubicBezTo>
                    <a:cubicBezTo>
                      <a:pt x="2882851" y="2942009"/>
                      <a:pt x="2891855" y="2938768"/>
                      <a:pt x="2901219" y="2935166"/>
                    </a:cubicBezTo>
                    <a:cubicBezTo>
                      <a:pt x="2910583" y="2931204"/>
                      <a:pt x="2919947" y="2926522"/>
                      <a:pt x="2930032" y="2922200"/>
                    </a:cubicBezTo>
                    <a:cubicBezTo>
                      <a:pt x="2969290" y="2903471"/>
                      <a:pt x="3012149" y="2879701"/>
                      <a:pt x="3043123" y="2859172"/>
                    </a:cubicBezTo>
                    <a:cubicBezTo>
                      <a:pt x="3037000" y="2863133"/>
                      <a:pt x="3024755" y="2871417"/>
                      <a:pt x="3022594" y="2873218"/>
                    </a:cubicBezTo>
                    <a:cubicBezTo>
                      <a:pt x="3033759" y="2866015"/>
                      <a:pt x="3043483" y="2859892"/>
                      <a:pt x="3052127" y="2854489"/>
                    </a:cubicBezTo>
                    <a:cubicBezTo>
                      <a:pt x="3056449" y="2851968"/>
                      <a:pt x="3060411" y="2849087"/>
                      <a:pt x="3064012" y="2846206"/>
                    </a:cubicBezTo>
                    <a:cubicBezTo>
                      <a:pt x="3067614" y="2843685"/>
                      <a:pt x="3071216" y="2841163"/>
                      <a:pt x="3074817" y="2838642"/>
                    </a:cubicBezTo>
                    <a:cubicBezTo>
                      <a:pt x="3078059" y="2836121"/>
                      <a:pt x="3081660" y="2833600"/>
                      <a:pt x="3084902" y="2831439"/>
                    </a:cubicBezTo>
                    <a:cubicBezTo>
                      <a:pt x="3088143" y="2828918"/>
                      <a:pt x="3091385" y="2826757"/>
                      <a:pt x="3094626" y="2824236"/>
                    </a:cubicBezTo>
                    <a:cubicBezTo>
                      <a:pt x="3101109" y="2819194"/>
                      <a:pt x="3107592" y="2813791"/>
                      <a:pt x="3114795" y="2808028"/>
                    </a:cubicBezTo>
                    <a:lnTo>
                      <a:pt x="3110834" y="2810910"/>
                    </a:lnTo>
                    <a:cubicBezTo>
                      <a:pt x="3116956" y="2805507"/>
                      <a:pt x="3122359" y="2801546"/>
                      <a:pt x="3126681" y="2797584"/>
                    </a:cubicBezTo>
                    <a:cubicBezTo>
                      <a:pt x="3131003" y="2793982"/>
                      <a:pt x="3134244" y="2790741"/>
                      <a:pt x="3137125" y="2788580"/>
                    </a:cubicBezTo>
                    <a:cubicBezTo>
                      <a:pt x="3142888" y="2783898"/>
                      <a:pt x="3146129" y="2781377"/>
                      <a:pt x="3149011" y="2779215"/>
                    </a:cubicBezTo>
                    <a:cubicBezTo>
                      <a:pt x="3151892" y="2777415"/>
                      <a:pt x="3154053" y="2775974"/>
                      <a:pt x="3157294" y="2773453"/>
                    </a:cubicBezTo>
                    <a:cubicBezTo>
                      <a:pt x="3160536" y="2770932"/>
                      <a:pt x="3164858" y="2767330"/>
                      <a:pt x="3172061" y="2760847"/>
                    </a:cubicBezTo>
                    <a:cubicBezTo>
                      <a:pt x="3183226" y="2750763"/>
                      <a:pt x="3220323" y="2712225"/>
                      <a:pt x="3213480" y="2717628"/>
                    </a:cubicBezTo>
                    <a:cubicBezTo>
                      <a:pt x="3217802" y="2713666"/>
                      <a:pt x="3221404" y="2709344"/>
                      <a:pt x="3225365" y="2705022"/>
                    </a:cubicBezTo>
                    <a:lnTo>
                      <a:pt x="3237251" y="2692056"/>
                    </a:lnTo>
                    <a:cubicBezTo>
                      <a:pt x="3241212" y="2687734"/>
                      <a:pt x="3245174" y="2683412"/>
                      <a:pt x="3248776" y="2679090"/>
                    </a:cubicBezTo>
                    <a:lnTo>
                      <a:pt x="3259941" y="2665764"/>
                    </a:lnTo>
                    <a:lnTo>
                      <a:pt x="3256339" y="2667205"/>
                    </a:lnTo>
                    <a:cubicBezTo>
                      <a:pt x="3262462" y="2659642"/>
                      <a:pt x="3267144" y="2653159"/>
                      <a:pt x="3271466" y="2648116"/>
                    </a:cubicBezTo>
                    <a:cubicBezTo>
                      <a:pt x="3275788" y="2642714"/>
                      <a:pt x="3279030" y="2638032"/>
                      <a:pt x="3282631" y="2633350"/>
                    </a:cubicBezTo>
                    <a:cubicBezTo>
                      <a:pt x="3285873" y="2628668"/>
                      <a:pt x="3289474" y="2623985"/>
                      <a:pt x="3293076" y="2618943"/>
                    </a:cubicBezTo>
                    <a:cubicBezTo>
                      <a:pt x="3294877" y="2616422"/>
                      <a:pt x="3297038" y="2613541"/>
                      <a:pt x="3298838" y="2610299"/>
                    </a:cubicBezTo>
                    <a:cubicBezTo>
                      <a:pt x="3300639" y="2607058"/>
                      <a:pt x="3302800" y="2603816"/>
                      <a:pt x="3304961" y="2599855"/>
                    </a:cubicBezTo>
                    <a:lnTo>
                      <a:pt x="3304241" y="2597333"/>
                    </a:lnTo>
                    <a:cubicBezTo>
                      <a:pt x="3286593" y="2624706"/>
                      <a:pt x="3266784" y="2650277"/>
                      <a:pt x="3246615" y="2675489"/>
                    </a:cubicBezTo>
                    <a:cubicBezTo>
                      <a:pt x="3261742" y="2656040"/>
                      <a:pt x="3263182" y="2652798"/>
                      <a:pt x="3265343" y="2649557"/>
                    </a:cubicBezTo>
                    <a:cubicBezTo>
                      <a:pt x="3266424" y="2647756"/>
                      <a:pt x="3267865" y="2645955"/>
                      <a:pt x="3270386" y="2641994"/>
                    </a:cubicBezTo>
                    <a:cubicBezTo>
                      <a:pt x="3273267" y="2637672"/>
                      <a:pt x="3277589" y="2631189"/>
                      <a:pt x="3285512" y="2620024"/>
                    </a:cubicBezTo>
                    <a:cubicBezTo>
                      <a:pt x="3268945" y="2645235"/>
                      <a:pt x="3275428" y="2636591"/>
                      <a:pt x="3286593" y="2621464"/>
                    </a:cubicBezTo>
                    <a:cubicBezTo>
                      <a:pt x="3289474" y="2617503"/>
                      <a:pt x="3292715" y="2613541"/>
                      <a:pt x="3295597" y="2609219"/>
                    </a:cubicBezTo>
                    <a:cubicBezTo>
                      <a:pt x="3298478" y="2604897"/>
                      <a:pt x="3301359" y="2600575"/>
                      <a:pt x="3304241" y="2596253"/>
                    </a:cubicBezTo>
                    <a:cubicBezTo>
                      <a:pt x="3309643" y="2588329"/>
                      <a:pt x="3313965" y="2582207"/>
                      <a:pt x="3315046" y="2581126"/>
                    </a:cubicBezTo>
                    <a:cubicBezTo>
                      <a:pt x="3318647" y="2575364"/>
                      <a:pt x="3321528" y="2569601"/>
                      <a:pt x="3324770" y="2563838"/>
                    </a:cubicBezTo>
                    <a:lnTo>
                      <a:pt x="3334134" y="2546190"/>
                    </a:lnTo>
                    <a:lnTo>
                      <a:pt x="3329452" y="2555195"/>
                    </a:lnTo>
                    <a:cubicBezTo>
                      <a:pt x="3333414" y="2548711"/>
                      <a:pt x="3336656" y="2543309"/>
                      <a:pt x="3339537" y="2538267"/>
                    </a:cubicBezTo>
                    <a:cubicBezTo>
                      <a:pt x="3342058" y="2533585"/>
                      <a:pt x="3344219" y="2528902"/>
                      <a:pt x="3346380" y="2524581"/>
                    </a:cubicBezTo>
                    <a:cubicBezTo>
                      <a:pt x="3348541" y="2520259"/>
                      <a:pt x="3350702" y="2515577"/>
                      <a:pt x="3353583" y="2509814"/>
                    </a:cubicBezTo>
                    <a:cubicBezTo>
                      <a:pt x="3356464" y="2504411"/>
                      <a:pt x="3359706" y="2497929"/>
                      <a:pt x="3363308" y="2489645"/>
                    </a:cubicBezTo>
                    <a:cubicBezTo>
                      <a:pt x="3343499" y="2527822"/>
                      <a:pt x="3329812" y="2552313"/>
                      <a:pt x="3300999" y="2598774"/>
                    </a:cubicBezTo>
                    <a:cubicBezTo>
                      <a:pt x="3303520" y="2594452"/>
                      <a:pt x="3306402" y="2589770"/>
                      <a:pt x="3309643" y="2584728"/>
                    </a:cubicBezTo>
                    <a:cubicBezTo>
                      <a:pt x="3312524" y="2579686"/>
                      <a:pt x="3316487" y="2574283"/>
                      <a:pt x="3319368" y="2568160"/>
                    </a:cubicBezTo>
                    <a:cubicBezTo>
                      <a:pt x="3325851" y="2556635"/>
                      <a:pt x="3332694" y="2544029"/>
                      <a:pt x="3339176" y="2532144"/>
                    </a:cubicBezTo>
                    <a:cubicBezTo>
                      <a:pt x="3345300" y="2519898"/>
                      <a:pt x="3351062" y="2508373"/>
                      <a:pt x="3355744" y="2498649"/>
                    </a:cubicBezTo>
                    <a:cubicBezTo>
                      <a:pt x="3360066" y="2488925"/>
                      <a:pt x="3363668" y="2481001"/>
                      <a:pt x="3365469" y="2476679"/>
                    </a:cubicBezTo>
                    <a:cubicBezTo>
                      <a:pt x="3382036" y="2438502"/>
                      <a:pt x="3392841" y="2411490"/>
                      <a:pt x="3405446" y="2374393"/>
                    </a:cubicBezTo>
                    <a:cubicBezTo>
                      <a:pt x="3393921" y="2410049"/>
                      <a:pt x="3397163" y="2404286"/>
                      <a:pt x="3397523" y="2407528"/>
                    </a:cubicBezTo>
                    <a:cubicBezTo>
                      <a:pt x="3397523" y="2408248"/>
                      <a:pt x="3397523" y="2409689"/>
                      <a:pt x="3396802" y="2412210"/>
                    </a:cubicBezTo>
                    <a:cubicBezTo>
                      <a:pt x="3396082" y="2414731"/>
                      <a:pt x="3395002" y="2419053"/>
                      <a:pt x="3392841" y="2424816"/>
                    </a:cubicBezTo>
                    <a:cubicBezTo>
                      <a:pt x="3388159" y="2436701"/>
                      <a:pt x="3380955" y="2457590"/>
                      <a:pt x="3364748" y="2491806"/>
                    </a:cubicBezTo>
                    <a:cubicBezTo>
                      <a:pt x="3365469" y="2489285"/>
                      <a:pt x="3370511" y="2478120"/>
                      <a:pt x="3372672" y="2473798"/>
                    </a:cubicBezTo>
                    <a:cubicBezTo>
                      <a:pt x="3370150" y="2478120"/>
                      <a:pt x="3366549" y="2485323"/>
                      <a:pt x="3362227" y="2494327"/>
                    </a:cubicBezTo>
                    <a:cubicBezTo>
                      <a:pt x="3360426" y="2499009"/>
                      <a:pt x="3357545" y="2503691"/>
                      <a:pt x="3355024" y="2508733"/>
                    </a:cubicBezTo>
                    <a:cubicBezTo>
                      <a:pt x="3352503" y="2513776"/>
                      <a:pt x="3349981" y="2519178"/>
                      <a:pt x="3347100" y="2524581"/>
                    </a:cubicBezTo>
                    <a:cubicBezTo>
                      <a:pt x="3344219" y="2529983"/>
                      <a:pt x="3342058" y="2535746"/>
                      <a:pt x="3338816" y="2540788"/>
                    </a:cubicBezTo>
                    <a:cubicBezTo>
                      <a:pt x="3335935" y="2546190"/>
                      <a:pt x="3333054" y="2551593"/>
                      <a:pt x="3330172" y="2556635"/>
                    </a:cubicBezTo>
                    <a:cubicBezTo>
                      <a:pt x="3324770" y="2566720"/>
                      <a:pt x="3319728" y="2576084"/>
                      <a:pt x="3315406" y="2582927"/>
                    </a:cubicBezTo>
                    <a:cubicBezTo>
                      <a:pt x="3318287" y="2579686"/>
                      <a:pt x="3315406" y="2585448"/>
                      <a:pt x="3315406" y="2585808"/>
                    </a:cubicBezTo>
                    <a:cubicBezTo>
                      <a:pt x="3315406" y="2585808"/>
                      <a:pt x="3316487" y="2584728"/>
                      <a:pt x="3319368" y="2580766"/>
                    </a:cubicBezTo>
                    <a:cubicBezTo>
                      <a:pt x="3322249" y="2576804"/>
                      <a:pt x="3326571" y="2568881"/>
                      <a:pt x="3334134" y="2556635"/>
                    </a:cubicBezTo>
                    <a:cubicBezTo>
                      <a:pt x="3328732" y="2564559"/>
                      <a:pt x="3334495" y="2553754"/>
                      <a:pt x="3344579" y="2534665"/>
                    </a:cubicBezTo>
                    <a:cubicBezTo>
                      <a:pt x="3349261" y="2524941"/>
                      <a:pt x="3355024" y="2513055"/>
                      <a:pt x="3361507" y="2500810"/>
                    </a:cubicBezTo>
                    <a:cubicBezTo>
                      <a:pt x="3367269" y="2488204"/>
                      <a:pt x="3373392" y="2474878"/>
                      <a:pt x="3379154" y="2462272"/>
                    </a:cubicBezTo>
                    <a:lnTo>
                      <a:pt x="3377714" y="2472357"/>
                    </a:lnTo>
                    <a:cubicBezTo>
                      <a:pt x="3383477" y="2460112"/>
                      <a:pt x="3388159" y="2447506"/>
                      <a:pt x="3393201" y="2434900"/>
                    </a:cubicBezTo>
                    <a:lnTo>
                      <a:pt x="3396802" y="2425536"/>
                    </a:lnTo>
                    <a:lnTo>
                      <a:pt x="3398603" y="2420854"/>
                    </a:lnTo>
                    <a:lnTo>
                      <a:pt x="3400404" y="2416172"/>
                    </a:lnTo>
                    <a:lnTo>
                      <a:pt x="3406887" y="2397083"/>
                    </a:lnTo>
                    <a:lnTo>
                      <a:pt x="3404726" y="2404286"/>
                    </a:lnTo>
                    <a:cubicBezTo>
                      <a:pt x="3407607" y="2397083"/>
                      <a:pt x="3410849" y="2388439"/>
                      <a:pt x="3414090" y="2378715"/>
                    </a:cubicBezTo>
                    <a:cubicBezTo>
                      <a:pt x="3416972" y="2368630"/>
                      <a:pt x="3420213" y="2357465"/>
                      <a:pt x="3423455" y="2345580"/>
                    </a:cubicBezTo>
                    <a:cubicBezTo>
                      <a:pt x="3424175" y="2342699"/>
                      <a:pt x="3425255" y="2339457"/>
                      <a:pt x="3425976" y="2336576"/>
                    </a:cubicBezTo>
                    <a:cubicBezTo>
                      <a:pt x="3426696" y="2333334"/>
                      <a:pt x="3427416" y="2330453"/>
                      <a:pt x="3428137" y="2327211"/>
                    </a:cubicBezTo>
                    <a:cubicBezTo>
                      <a:pt x="3429577" y="2320729"/>
                      <a:pt x="3431018" y="2314246"/>
                      <a:pt x="3432459" y="2307763"/>
                    </a:cubicBezTo>
                    <a:cubicBezTo>
                      <a:pt x="3435700" y="2294797"/>
                      <a:pt x="3437861" y="2280751"/>
                      <a:pt x="3440743" y="2267065"/>
                    </a:cubicBezTo>
                    <a:cubicBezTo>
                      <a:pt x="3441463" y="2262022"/>
                      <a:pt x="3442543" y="2255539"/>
                      <a:pt x="3443984" y="2247616"/>
                    </a:cubicBezTo>
                    <a:cubicBezTo>
                      <a:pt x="3445064" y="2239692"/>
                      <a:pt x="3446145" y="2230688"/>
                      <a:pt x="3447225" y="2221324"/>
                    </a:cubicBezTo>
                    <a:cubicBezTo>
                      <a:pt x="3447946" y="2216642"/>
                      <a:pt x="3448306" y="2211599"/>
                      <a:pt x="3449026" y="2206917"/>
                    </a:cubicBezTo>
                    <a:cubicBezTo>
                      <a:pt x="3449747" y="2201875"/>
                      <a:pt x="3449747" y="2197193"/>
                      <a:pt x="3450107" y="2192151"/>
                    </a:cubicBezTo>
                    <a:cubicBezTo>
                      <a:pt x="3450827" y="2182426"/>
                      <a:pt x="3451547" y="2172702"/>
                      <a:pt x="3451908" y="2164058"/>
                    </a:cubicBezTo>
                    <a:cubicBezTo>
                      <a:pt x="3452268" y="2159736"/>
                      <a:pt x="3451908" y="2155414"/>
                      <a:pt x="3452268" y="2151452"/>
                    </a:cubicBezTo>
                    <a:cubicBezTo>
                      <a:pt x="3452268" y="2147491"/>
                      <a:pt x="3452268" y="2143889"/>
                      <a:pt x="3452268" y="2140647"/>
                    </a:cubicBezTo>
                    <a:cubicBezTo>
                      <a:pt x="3452268" y="2134164"/>
                      <a:pt x="3452268" y="2129122"/>
                      <a:pt x="3452268" y="2126241"/>
                    </a:cubicBezTo>
                    <a:cubicBezTo>
                      <a:pt x="3452268" y="2120478"/>
                      <a:pt x="3451547" y="2123360"/>
                      <a:pt x="3450107" y="2139927"/>
                    </a:cubicBezTo>
                    <a:cubicBezTo>
                      <a:pt x="3451908" y="2115076"/>
                      <a:pt x="3451547" y="2091305"/>
                      <a:pt x="3451187" y="2066814"/>
                    </a:cubicBezTo>
                    <a:cubicBezTo>
                      <a:pt x="3450827" y="2042323"/>
                      <a:pt x="3450107" y="2017472"/>
                      <a:pt x="3449747" y="1989739"/>
                    </a:cubicBezTo>
                    <a:lnTo>
                      <a:pt x="3448666" y="2058530"/>
                    </a:lnTo>
                    <a:cubicBezTo>
                      <a:pt x="3446505" y="1977134"/>
                      <a:pt x="3447946" y="2000544"/>
                      <a:pt x="3444344" y="1935355"/>
                    </a:cubicBezTo>
                    <a:cubicBezTo>
                      <a:pt x="3445064" y="1928872"/>
                      <a:pt x="3445785" y="1914105"/>
                      <a:pt x="3446865" y="1927431"/>
                    </a:cubicBezTo>
                    <a:cubicBezTo>
                      <a:pt x="3446865" y="1817942"/>
                      <a:pt x="3447946" y="1661631"/>
                      <a:pt x="3445424" y="1597522"/>
                    </a:cubicBezTo>
                    <a:cubicBezTo>
                      <a:pt x="3445424" y="1520447"/>
                      <a:pt x="3449026" y="1508202"/>
                      <a:pt x="3447585" y="1400153"/>
                    </a:cubicBezTo>
                    <a:cubicBezTo>
                      <a:pt x="3447225" y="1377463"/>
                      <a:pt x="3444704" y="1417801"/>
                      <a:pt x="3445785" y="1346129"/>
                    </a:cubicBezTo>
                    <a:cubicBezTo>
                      <a:pt x="3445785" y="1341447"/>
                      <a:pt x="3447946" y="1415280"/>
                      <a:pt x="3447585" y="1335324"/>
                    </a:cubicBezTo>
                    <a:cubicBezTo>
                      <a:pt x="3445424" y="1278418"/>
                      <a:pt x="3449026" y="1201704"/>
                      <a:pt x="3446865" y="1127870"/>
                    </a:cubicBezTo>
                    <a:cubicBezTo>
                      <a:pt x="3447585" y="1088973"/>
                      <a:pt x="3447225" y="1020902"/>
                      <a:pt x="3449026" y="1035309"/>
                    </a:cubicBezTo>
                    <a:cubicBezTo>
                      <a:pt x="3448666" y="1097257"/>
                      <a:pt x="3449026" y="1184776"/>
                      <a:pt x="3449747" y="1198102"/>
                    </a:cubicBezTo>
                    <a:cubicBezTo>
                      <a:pt x="3448666" y="1189458"/>
                      <a:pt x="3448666" y="1242042"/>
                      <a:pt x="3447946" y="1196661"/>
                    </a:cubicBezTo>
                    <a:cubicBezTo>
                      <a:pt x="3446505" y="1290304"/>
                      <a:pt x="3449026" y="1257169"/>
                      <a:pt x="3447946" y="1341087"/>
                    </a:cubicBezTo>
                    <a:cubicBezTo>
                      <a:pt x="3448666" y="1346849"/>
                      <a:pt x="3450107" y="1297867"/>
                      <a:pt x="3449386" y="1279859"/>
                    </a:cubicBezTo>
                    <a:cubicBezTo>
                      <a:pt x="3451908" y="1279499"/>
                      <a:pt x="3450467" y="1445174"/>
                      <a:pt x="3453708" y="1370620"/>
                    </a:cubicBezTo>
                    <a:cubicBezTo>
                      <a:pt x="3453708" y="1280939"/>
                      <a:pt x="3448666" y="1254287"/>
                      <a:pt x="3451187" y="1176853"/>
                    </a:cubicBezTo>
                    <a:cubicBezTo>
                      <a:pt x="3452628" y="1207826"/>
                      <a:pt x="3451187" y="1256809"/>
                      <a:pt x="3454068" y="1296066"/>
                    </a:cubicBezTo>
                    <a:lnTo>
                      <a:pt x="3455149" y="1232318"/>
                    </a:lnTo>
                    <a:lnTo>
                      <a:pt x="3453348" y="1185857"/>
                    </a:lnTo>
                    <a:lnTo>
                      <a:pt x="3453348" y="1188738"/>
                    </a:lnTo>
                    <a:cubicBezTo>
                      <a:pt x="3455869" y="1076007"/>
                      <a:pt x="3451187" y="1084291"/>
                      <a:pt x="3449747" y="983445"/>
                    </a:cubicBezTo>
                    <a:cubicBezTo>
                      <a:pt x="3447946" y="1041792"/>
                      <a:pt x="3445424" y="969759"/>
                      <a:pt x="3444344" y="1014059"/>
                    </a:cubicBezTo>
                    <a:cubicBezTo>
                      <a:pt x="3444344" y="980204"/>
                      <a:pt x="3444344" y="951031"/>
                      <a:pt x="3444344" y="930141"/>
                    </a:cubicBezTo>
                    <a:cubicBezTo>
                      <a:pt x="3444344" y="925099"/>
                      <a:pt x="3444344" y="920417"/>
                      <a:pt x="3444344" y="916095"/>
                    </a:cubicBezTo>
                    <a:cubicBezTo>
                      <a:pt x="3444344" y="912133"/>
                      <a:pt x="3444344" y="908531"/>
                      <a:pt x="3444344" y="905650"/>
                    </a:cubicBezTo>
                    <a:cubicBezTo>
                      <a:pt x="3444344" y="899887"/>
                      <a:pt x="3445064" y="897006"/>
                      <a:pt x="3445424" y="896646"/>
                    </a:cubicBezTo>
                    <a:cubicBezTo>
                      <a:pt x="3445424" y="904209"/>
                      <a:pt x="3446145" y="911052"/>
                      <a:pt x="3446145" y="917175"/>
                    </a:cubicBezTo>
                    <a:cubicBezTo>
                      <a:pt x="3446145" y="923298"/>
                      <a:pt x="3446145" y="928340"/>
                      <a:pt x="3446145" y="933022"/>
                    </a:cubicBezTo>
                    <a:cubicBezTo>
                      <a:pt x="3446145" y="942026"/>
                      <a:pt x="3446505" y="948149"/>
                      <a:pt x="3446865" y="952471"/>
                    </a:cubicBezTo>
                    <a:cubicBezTo>
                      <a:pt x="3447225" y="960755"/>
                      <a:pt x="3447585" y="961475"/>
                      <a:pt x="3447946" y="961835"/>
                    </a:cubicBezTo>
                    <a:cubicBezTo>
                      <a:pt x="3448306" y="962196"/>
                      <a:pt x="3448666" y="961835"/>
                      <a:pt x="3449026" y="969399"/>
                    </a:cubicBezTo>
                    <a:cubicBezTo>
                      <a:pt x="3449386" y="976602"/>
                      <a:pt x="3450107" y="991009"/>
                      <a:pt x="3450467" y="1020182"/>
                    </a:cubicBezTo>
                    <a:cubicBezTo>
                      <a:pt x="3451187" y="1001093"/>
                      <a:pt x="3454068" y="1047914"/>
                      <a:pt x="3454428" y="978403"/>
                    </a:cubicBezTo>
                    <a:cubicBezTo>
                      <a:pt x="3452628" y="900248"/>
                      <a:pt x="3452268" y="1001813"/>
                      <a:pt x="3451547" y="923658"/>
                    </a:cubicBezTo>
                    <a:cubicBezTo>
                      <a:pt x="3451547" y="918976"/>
                      <a:pt x="3451908" y="914294"/>
                      <a:pt x="3452268" y="916815"/>
                    </a:cubicBezTo>
                    <a:cubicBezTo>
                      <a:pt x="3451187" y="899167"/>
                      <a:pt x="3451187" y="888722"/>
                      <a:pt x="3450827" y="877557"/>
                    </a:cubicBezTo>
                    <a:cubicBezTo>
                      <a:pt x="3450827" y="871795"/>
                      <a:pt x="3450467" y="866032"/>
                      <a:pt x="3449747" y="858829"/>
                    </a:cubicBezTo>
                    <a:cubicBezTo>
                      <a:pt x="3449026" y="851626"/>
                      <a:pt x="3448306" y="843342"/>
                      <a:pt x="3447225" y="832537"/>
                    </a:cubicBezTo>
                    <a:lnTo>
                      <a:pt x="3448666" y="842622"/>
                    </a:lnTo>
                    <a:cubicBezTo>
                      <a:pt x="3448306" y="836139"/>
                      <a:pt x="3447946" y="830016"/>
                      <a:pt x="3447585" y="824974"/>
                    </a:cubicBezTo>
                    <a:cubicBezTo>
                      <a:pt x="3446865" y="819571"/>
                      <a:pt x="3446505" y="814889"/>
                      <a:pt x="3445785" y="810927"/>
                    </a:cubicBezTo>
                    <a:cubicBezTo>
                      <a:pt x="3444704" y="802283"/>
                      <a:pt x="3443624" y="795440"/>
                      <a:pt x="3442543" y="788597"/>
                    </a:cubicBezTo>
                    <a:cubicBezTo>
                      <a:pt x="3441823" y="785356"/>
                      <a:pt x="3441463" y="782114"/>
                      <a:pt x="3440743" y="778513"/>
                    </a:cubicBezTo>
                    <a:cubicBezTo>
                      <a:pt x="3440022" y="775271"/>
                      <a:pt x="3439302" y="771670"/>
                      <a:pt x="3438581" y="767708"/>
                    </a:cubicBezTo>
                    <a:cubicBezTo>
                      <a:pt x="3437141" y="760144"/>
                      <a:pt x="3435700" y="751501"/>
                      <a:pt x="3434259" y="739975"/>
                    </a:cubicBezTo>
                    <a:cubicBezTo>
                      <a:pt x="3434259" y="744657"/>
                      <a:pt x="3434259" y="745018"/>
                      <a:pt x="3433539" y="742496"/>
                    </a:cubicBezTo>
                    <a:cubicBezTo>
                      <a:pt x="3432819" y="739975"/>
                      <a:pt x="3431739" y="734933"/>
                      <a:pt x="3429938" y="728450"/>
                    </a:cubicBezTo>
                    <a:cubicBezTo>
                      <a:pt x="3428137" y="721967"/>
                      <a:pt x="3426336" y="714044"/>
                      <a:pt x="3424175" y="706120"/>
                    </a:cubicBezTo>
                    <a:cubicBezTo>
                      <a:pt x="3423095" y="702158"/>
                      <a:pt x="3422014" y="698196"/>
                      <a:pt x="3421294" y="694235"/>
                    </a:cubicBezTo>
                    <a:cubicBezTo>
                      <a:pt x="3420213" y="690273"/>
                      <a:pt x="3419133" y="686671"/>
                      <a:pt x="3418052" y="683430"/>
                    </a:cubicBezTo>
                    <a:cubicBezTo>
                      <a:pt x="3421294" y="694595"/>
                      <a:pt x="3422734" y="704679"/>
                      <a:pt x="3424895" y="714404"/>
                    </a:cubicBezTo>
                    <a:cubicBezTo>
                      <a:pt x="3425976" y="719446"/>
                      <a:pt x="3426696" y="724488"/>
                      <a:pt x="3427776" y="729531"/>
                    </a:cubicBezTo>
                    <a:cubicBezTo>
                      <a:pt x="3428137" y="732052"/>
                      <a:pt x="3428857" y="734933"/>
                      <a:pt x="3429217" y="737454"/>
                    </a:cubicBezTo>
                    <a:cubicBezTo>
                      <a:pt x="3429577" y="740335"/>
                      <a:pt x="3429938" y="742857"/>
                      <a:pt x="3430298" y="745738"/>
                    </a:cubicBezTo>
                    <a:cubicBezTo>
                      <a:pt x="3431018" y="751501"/>
                      <a:pt x="3432099" y="757623"/>
                      <a:pt x="3433179" y="764106"/>
                    </a:cubicBezTo>
                    <a:cubicBezTo>
                      <a:pt x="3433539" y="767348"/>
                      <a:pt x="3434259" y="770949"/>
                      <a:pt x="3434620" y="774551"/>
                    </a:cubicBezTo>
                    <a:cubicBezTo>
                      <a:pt x="3434620" y="776352"/>
                      <a:pt x="3435340" y="778153"/>
                      <a:pt x="3435340" y="779953"/>
                    </a:cubicBezTo>
                    <a:cubicBezTo>
                      <a:pt x="3435340" y="781754"/>
                      <a:pt x="3435700" y="783915"/>
                      <a:pt x="3436060" y="785716"/>
                    </a:cubicBezTo>
                    <a:cubicBezTo>
                      <a:pt x="3437141" y="793639"/>
                      <a:pt x="3437861" y="801923"/>
                      <a:pt x="3438942" y="811288"/>
                    </a:cubicBezTo>
                    <a:cubicBezTo>
                      <a:pt x="3439302" y="815970"/>
                      <a:pt x="3440022" y="821012"/>
                      <a:pt x="3440743" y="826054"/>
                    </a:cubicBezTo>
                    <a:cubicBezTo>
                      <a:pt x="3441103" y="831096"/>
                      <a:pt x="3441463" y="836499"/>
                      <a:pt x="3441823" y="842261"/>
                    </a:cubicBezTo>
                    <a:cubicBezTo>
                      <a:pt x="3442903" y="847664"/>
                      <a:pt x="3443624" y="848744"/>
                      <a:pt x="3444344" y="853066"/>
                    </a:cubicBezTo>
                    <a:cubicBezTo>
                      <a:pt x="3444704" y="855227"/>
                      <a:pt x="3445064" y="858109"/>
                      <a:pt x="3445785" y="863151"/>
                    </a:cubicBezTo>
                    <a:cubicBezTo>
                      <a:pt x="3446505" y="867833"/>
                      <a:pt x="3446865" y="874316"/>
                      <a:pt x="3447225" y="883680"/>
                    </a:cubicBezTo>
                    <a:lnTo>
                      <a:pt x="3447225" y="868914"/>
                    </a:lnTo>
                    <a:cubicBezTo>
                      <a:pt x="3446865" y="868914"/>
                      <a:pt x="3445424" y="854147"/>
                      <a:pt x="3445424" y="854147"/>
                    </a:cubicBezTo>
                    <a:lnTo>
                      <a:pt x="3443264" y="824613"/>
                    </a:lnTo>
                    <a:cubicBezTo>
                      <a:pt x="3444704" y="837219"/>
                      <a:pt x="3445424" y="846944"/>
                      <a:pt x="3446865" y="858469"/>
                    </a:cubicBezTo>
                    <a:cubicBezTo>
                      <a:pt x="3446865" y="863151"/>
                      <a:pt x="3447585" y="867833"/>
                      <a:pt x="3447585" y="872515"/>
                    </a:cubicBezTo>
                    <a:lnTo>
                      <a:pt x="3447585" y="886561"/>
                    </a:lnTo>
                    <a:cubicBezTo>
                      <a:pt x="3447585" y="886561"/>
                      <a:pt x="3447946" y="915014"/>
                      <a:pt x="3447946" y="915014"/>
                    </a:cubicBezTo>
                    <a:cubicBezTo>
                      <a:pt x="3447225" y="897006"/>
                      <a:pt x="3446505" y="885481"/>
                      <a:pt x="3446145" y="878278"/>
                    </a:cubicBezTo>
                    <a:cubicBezTo>
                      <a:pt x="3446145" y="874676"/>
                      <a:pt x="3445785" y="871795"/>
                      <a:pt x="3445424" y="869634"/>
                    </a:cubicBezTo>
                    <a:cubicBezTo>
                      <a:pt x="3445424" y="867473"/>
                      <a:pt x="3444704" y="866032"/>
                      <a:pt x="3444704" y="864952"/>
                    </a:cubicBezTo>
                    <a:cubicBezTo>
                      <a:pt x="3443624" y="860630"/>
                      <a:pt x="3442903" y="860990"/>
                      <a:pt x="3441103" y="845863"/>
                    </a:cubicBezTo>
                    <a:cubicBezTo>
                      <a:pt x="3440382" y="837579"/>
                      <a:pt x="3440022" y="830736"/>
                      <a:pt x="3439662" y="824613"/>
                    </a:cubicBezTo>
                    <a:cubicBezTo>
                      <a:pt x="3438942" y="818491"/>
                      <a:pt x="3438221" y="813448"/>
                      <a:pt x="3437861" y="809127"/>
                    </a:cubicBezTo>
                    <a:cubicBezTo>
                      <a:pt x="3436780" y="800483"/>
                      <a:pt x="3436060" y="794360"/>
                      <a:pt x="3435340" y="789318"/>
                    </a:cubicBezTo>
                    <a:cubicBezTo>
                      <a:pt x="3434259" y="778873"/>
                      <a:pt x="3432459" y="771670"/>
                      <a:pt x="3428857" y="751501"/>
                    </a:cubicBezTo>
                    <a:cubicBezTo>
                      <a:pt x="3429577" y="752581"/>
                      <a:pt x="3428857" y="745018"/>
                      <a:pt x="3426696" y="732412"/>
                    </a:cubicBezTo>
                    <a:cubicBezTo>
                      <a:pt x="3425255" y="726289"/>
                      <a:pt x="3423815" y="718366"/>
                      <a:pt x="3422014" y="709722"/>
                    </a:cubicBezTo>
                    <a:cubicBezTo>
                      <a:pt x="3420213" y="701078"/>
                      <a:pt x="3418412" y="691353"/>
                      <a:pt x="3415531" y="681629"/>
                    </a:cubicBezTo>
                    <a:cubicBezTo>
                      <a:pt x="3406167" y="640931"/>
                      <a:pt x="3388519" y="592309"/>
                      <a:pt x="3374113" y="557373"/>
                    </a:cubicBezTo>
                    <a:cubicBezTo>
                      <a:pt x="3379154" y="568178"/>
                      <a:pt x="3384197" y="582224"/>
                      <a:pt x="3387438" y="589788"/>
                    </a:cubicBezTo>
                    <a:cubicBezTo>
                      <a:pt x="3398243" y="614999"/>
                      <a:pt x="3395002" y="606355"/>
                      <a:pt x="3389239" y="590508"/>
                    </a:cubicBezTo>
                    <a:cubicBezTo>
                      <a:pt x="3386358" y="582584"/>
                      <a:pt x="3382756" y="573220"/>
                      <a:pt x="3379875" y="565657"/>
                    </a:cubicBezTo>
                    <a:cubicBezTo>
                      <a:pt x="3376633" y="558093"/>
                      <a:pt x="3374113" y="552331"/>
                      <a:pt x="3374113" y="551971"/>
                    </a:cubicBezTo>
                    <a:cubicBezTo>
                      <a:pt x="3367989" y="540085"/>
                      <a:pt x="3362587" y="527840"/>
                      <a:pt x="3356104" y="515954"/>
                    </a:cubicBezTo>
                    <a:cubicBezTo>
                      <a:pt x="3359706" y="522437"/>
                      <a:pt x="3364748" y="531801"/>
                      <a:pt x="3357185" y="516314"/>
                    </a:cubicBezTo>
                    <a:cubicBezTo>
                      <a:pt x="3350702" y="504069"/>
                      <a:pt x="3346020" y="495425"/>
                      <a:pt x="3342058" y="488222"/>
                    </a:cubicBezTo>
                    <a:cubicBezTo>
                      <a:pt x="3337736" y="481379"/>
                      <a:pt x="3334134" y="475976"/>
                      <a:pt x="3330893" y="470574"/>
                    </a:cubicBezTo>
                    <a:cubicBezTo>
                      <a:pt x="3327291" y="465171"/>
                      <a:pt x="3324050" y="459769"/>
                      <a:pt x="3319728" y="452926"/>
                    </a:cubicBezTo>
                    <a:cubicBezTo>
                      <a:pt x="3315046" y="446083"/>
                      <a:pt x="3309643" y="437799"/>
                      <a:pt x="3302080" y="426634"/>
                    </a:cubicBezTo>
                    <a:cubicBezTo>
                      <a:pt x="3300999" y="422672"/>
                      <a:pt x="3327291" y="460129"/>
                      <a:pt x="3309283" y="431316"/>
                    </a:cubicBezTo>
                    <a:cubicBezTo>
                      <a:pt x="3306402" y="426274"/>
                      <a:pt x="3300999" y="415109"/>
                      <a:pt x="3289834" y="398901"/>
                    </a:cubicBezTo>
                    <a:cubicBezTo>
                      <a:pt x="3279030" y="382334"/>
                      <a:pt x="3263182" y="360004"/>
                      <a:pt x="3239051" y="332632"/>
                    </a:cubicBezTo>
                    <a:cubicBezTo>
                      <a:pt x="3237251" y="330831"/>
                      <a:pt x="3233289" y="326509"/>
                      <a:pt x="3227886" y="320386"/>
                    </a:cubicBezTo>
                    <a:cubicBezTo>
                      <a:pt x="3225005" y="317505"/>
                      <a:pt x="3222124" y="313903"/>
                      <a:pt x="3218882" y="310301"/>
                    </a:cubicBezTo>
                    <a:cubicBezTo>
                      <a:pt x="3215641" y="306700"/>
                      <a:pt x="3211679" y="303098"/>
                      <a:pt x="3208077" y="299136"/>
                    </a:cubicBezTo>
                    <a:cubicBezTo>
                      <a:pt x="3210238" y="301297"/>
                      <a:pt x="3212760" y="304179"/>
                      <a:pt x="3213840" y="304899"/>
                    </a:cubicBezTo>
                    <a:lnTo>
                      <a:pt x="3197633" y="286891"/>
                    </a:lnTo>
                    <a:cubicBezTo>
                      <a:pt x="3194751" y="284010"/>
                      <a:pt x="3192230" y="280768"/>
                      <a:pt x="3189349" y="277887"/>
                    </a:cubicBezTo>
                    <a:lnTo>
                      <a:pt x="3180705" y="269243"/>
                    </a:lnTo>
                    <a:cubicBezTo>
                      <a:pt x="3184667" y="272484"/>
                      <a:pt x="3188629" y="276086"/>
                      <a:pt x="3192230" y="279688"/>
                    </a:cubicBezTo>
                    <a:cubicBezTo>
                      <a:pt x="3195832" y="283289"/>
                      <a:pt x="3199433" y="287251"/>
                      <a:pt x="3203035" y="290853"/>
                    </a:cubicBezTo>
                    <a:lnTo>
                      <a:pt x="3213840" y="302018"/>
                    </a:lnTo>
                    <a:cubicBezTo>
                      <a:pt x="3217442" y="305979"/>
                      <a:pt x="3221043" y="309581"/>
                      <a:pt x="3224285" y="313543"/>
                    </a:cubicBezTo>
                    <a:cubicBezTo>
                      <a:pt x="3231128" y="321466"/>
                      <a:pt x="3237611" y="329390"/>
                      <a:pt x="3244454" y="337314"/>
                    </a:cubicBezTo>
                    <a:cubicBezTo>
                      <a:pt x="3246255" y="339114"/>
                      <a:pt x="3248055" y="341275"/>
                      <a:pt x="3249496" y="343076"/>
                    </a:cubicBezTo>
                    <a:lnTo>
                      <a:pt x="3254538" y="349199"/>
                    </a:lnTo>
                    <a:cubicBezTo>
                      <a:pt x="3257780" y="353161"/>
                      <a:pt x="3261021" y="357123"/>
                      <a:pt x="3264623" y="361084"/>
                    </a:cubicBezTo>
                    <a:lnTo>
                      <a:pt x="3268225" y="362525"/>
                    </a:lnTo>
                    <a:cubicBezTo>
                      <a:pt x="3278669" y="374771"/>
                      <a:pt x="3289114" y="390618"/>
                      <a:pt x="3299919" y="404664"/>
                    </a:cubicBezTo>
                    <a:cubicBezTo>
                      <a:pt x="3301359" y="406465"/>
                      <a:pt x="3302440" y="408266"/>
                      <a:pt x="3303881" y="409706"/>
                    </a:cubicBezTo>
                    <a:cubicBezTo>
                      <a:pt x="3304961" y="411507"/>
                      <a:pt x="3306402" y="413308"/>
                      <a:pt x="3307482" y="414749"/>
                    </a:cubicBezTo>
                    <a:cubicBezTo>
                      <a:pt x="3309643" y="417990"/>
                      <a:pt x="3312164" y="421592"/>
                      <a:pt x="3313965" y="424473"/>
                    </a:cubicBezTo>
                    <a:cubicBezTo>
                      <a:pt x="3318287" y="430596"/>
                      <a:pt x="3321889" y="435998"/>
                      <a:pt x="3324770" y="439960"/>
                    </a:cubicBezTo>
                    <a:cubicBezTo>
                      <a:pt x="3318287" y="429515"/>
                      <a:pt x="3312885" y="421231"/>
                      <a:pt x="3308203" y="414028"/>
                    </a:cubicBezTo>
                    <a:cubicBezTo>
                      <a:pt x="3307122" y="412227"/>
                      <a:pt x="3306042" y="410427"/>
                      <a:pt x="3304601" y="408626"/>
                    </a:cubicBezTo>
                    <a:cubicBezTo>
                      <a:pt x="3303520" y="406825"/>
                      <a:pt x="3302080" y="405384"/>
                      <a:pt x="3300999" y="403584"/>
                    </a:cubicBezTo>
                    <a:cubicBezTo>
                      <a:pt x="3298838" y="400342"/>
                      <a:pt x="3296317" y="397101"/>
                      <a:pt x="3294156" y="394219"/>
                    </a:cubicBezTo>
                    <a:cubicBezTo>
                      <a:pt x="3289474" y="387736"/>
                      <a:pt x="3284792" y="381614"/>
                      <a:pt x="3279390" y="373690"/>
                    </a:cubicBezTo>
                    <a:cubicBezTo>
                      <a:pt x="3273627" y="366127"/>
                      <a:pt x="3266784" y="357843"/>
                      <a:pt x="3258140" y="347038"/>
                    </a:cubicBezTo>
                    <a:cubicBezTo>
                      <a:pt x="3254178" y="340195"/>
                      <a:pt x="3279030" y="370088"/>
                      <a:pt x="3282631" y="374410"/>
                    </a:cubicBezTo>
                    <a:cubicBezTo>
                      <a:pt x="3280830" y="372249"/>
                      <a:pt x="3278669" y="370449"/>
                      <a:pt x="3276869" y="368648"/>
                    </a:cubicBezTo>
                    <a:cubicBezTo>
                      <a:pt x="3279390" y="371889"/>
                      <a:pt x="3281550" y="375131"/>
                      <a:pt x="3283711" y="378372"/>
                    </a:cubicBezTo>
                    <a:cubicBezTo>
                      <a:pt x="3285873" y="381614"/>
                      <a:pt x="3288034" y="384495"/>
                      <a:pt x="3290194" y="387736"/>
                    </a:cubicBezTo>
                    <a:cubicBezTo>
                      <a:pt x="3294516" y="393859"/>
                      <a:pt x="3298478" y="399262"/>
                      <a:pt x="3302440" y="405024"/>
                    </a:cubicBezTo>
                    <a:cubicBezTo>
                      <a:pt x="3304601" y="407905"/>
                      <a:pt x="3306402" y="410427"/>
                      <a:pt x="3308203" y="413308"/>
                    </a:cubicBezTo>
                    <a:cubicBezTo>
                      <a:pt x="3310003" y="416189"/>
                      <a:pt x="3311804" y="418710"/>
                      <a:pt x="3313605" y="421592"/>
                    </a:cubicBezTo>
                    <a:cubicBezTo>
                      <a:pt x="3317207" y="426994"/>
                      <a:pt x="3320808" y="432397"/>
                      <a:pt x="3324770" y="437799"/>
                    </a:cubicBezTo>
                    <a:cubicBezTo>
                      <a:pt x="3326571" y="440680"/>
                      <a:pt x="3328732" y="443201"/>
                      <a:pt x="3330533" y="446083"/>
                    </a:cubicBezTo>
                    <a:cubicBezTo>
                      <a:pt x="3332333" y="448964"/>
                      <a:pt x="3334134" y="451845"/>
                      <a:pt x="3335935" y="455087"/>
                    </a:cubicBezTo>
                    <a:cubicBezTo>
                      <a:pt x="3339537" y="461210"/>
                      <a:pt x="3343499" y="467332"/>
                      <a:pt x="3347460" y="474175"/>
                    </a:cubicBezTo>
                    <a:cubicBezTo>
                      <a:pt x="3349261" y="477417"/>
                      <a:pt x="3351782" y="481018"/>
                      <a:pt x="3353583" y="484620"/>
                    </a:cubicBezTo>
                    <a:cubicBezTo>
                      <a:pt x="3355384" y="488222"/>
                      <a:pt x="3357545" y="492184"/>
                      <a:pt x="3359706" y="496145"/>
                    </a:cubicBezTo>
                    <a:cubicBezTo>
                      <a:pt x="3363668" y="504069"/>
                      <a:pt x="3367989" y="512353"/>
                      <a:pt x="3372672" y="521717"/>
                    </a:cubicBezTo>
                    <a:cubicBezTo>
                      <a:pt x="3377714" y="532882"/>
                      <a:pt x="3374473" y="526039"/>
                      <a:pt x="3372672" y="523878"/>
                    </a:cubicBezTo>
                    <a:cubicBezTo>
                      <a:pt x="3402926" y="582944"/>
                      <a:pt x="3422014" y="645613"/>
                      <a:pt x="3438942" y="707561"/>
                    </a:cubicBezTo>
                    <a:lnTo>
                      <a:pt x="3433179" y="687392"/>
                    </a:lnTo>
                    <a:cubicBezTo>
                      <a:pt x="3435700" y="698196"/>
                      <a:pt x="3439302" y="711162"/>
                      <a:pt x="3442903" y="726289"/>
                    </a:cubicBezTo>
                    <a:cubicBezTo>
                      <a:pt x="3443264" y="728090"/>
                      <a:pt x="3443984" y="730251"/>
                      <a:pt x="3444344" y="732052"/>
                    </a:cubicBezTo>
                    <a:cubicBezTo>
                      <a:pt x="3444704" y="733853"/>
                      <a:pt x="3445064" y="736013"/>
                      <a:pt x="3445424" y="738174"/>
                    </a:cubicBezTo>
                    <a:cubicBezTo>
                      <a:pt x="3446145" y="742136"/>
                      <a:pt x="3447225" y="746458"/>
                      <a:pt x="3447946" y="750780"/>
                    </a:cubicBezTo>
                    <a:cubicBezTo>
                      <a:pt x="3449747" y="759424"/>
                      <a:pt x="3451547" y="768068"/>
                      <a:pt x="3453348" y="777432"/>
                    </a:cubicBezTo>
                    <a:cubicBezTo>
                      <a:pt x="3454789" y="786796"/>
                      <a:pt x="3456229" y="796521"/>
                      <a:pt x="3457670" y="806245"/>
                    </a:cubicBezTo>
                    <a:cubicBezTo>
                      <a:pt x="3458390" y="811288"/>
                      <a:pt x="3459111" y="816330"/>
                      <a:pt x="3459831" y="821372"/>
                    </a:cubicBezTo>
                    <a:cubicBezTo>
                      <a:pt x="3460191" y="826414"/>
                      <a:pt x="3460912" y="831457"/>
                      <a:pt x="3461272" y="836859"/>
                    </a:cubicBezTo>
                    <a:cubicBezTo>
                      <a:pt x="3462352" y="847304"/>
                      <a:pt x="3463433" y="857748"/>
                      <a:pt x="3464513" y="868553"/>
                    </a:cubicBezTo>
                    <a:cubicBezTo>
                      <a:pt x="3464873" y="879358"/>
                      <a:pt x="3465593" y="890163"/>
                      <a:pt x="3465954" y="900608"/>
                    </a:cubicBezTo>
                    <a:lnTo>
                      <a:pt x="3466674" y="901328"/>
                    </a:lnTo>
                    <a:cubicBezTo>
                      <a:pt x="3466674" y="896646"/>
                      <a:pt x="3466674" y="902409"/>
                      <a:pt x="3467394" y="911413"/>
                    </a:cubicBezTo>
                    <a:cubicBezTo>
                      <a:pt x="3467394" y="920417"/>
                      <a:pt x="3467394" y="932662"/>
                      <a:pt x="3467394" y="941306"/>
                    </a:cubicBezTo>
                    <a:lnTo>
                      <a:pt x="3467394" y="941306"/>
                    </a:lnTo>
                    <a:cubicBezTo>
                      <a:pt x="3468115" y="984166"/>
                      <a:pt x="3469195" y="1025584"/>
                      <a:pt x="3469916" y="1059440"/>
                    </a:cubicBezTo>
                    <a:cubicBezTo>
                      <a:pt x="3470276" y="1048635"/>
                      <a:pt x="3470636" y="1034948"/>
                      <a:pt x="3470996" y="1018741"/>
                    </a:cubicBezTo>
                    <a:cubicBezTo>
                      <a:pt x="3470276" y="1005415"/>
                      <a:pt x="3470996" y="926540"/>
                      <a:pt x="3468835" y="937344"/>
                    </a:cubicBezTo>
                    <a:cubicBezTo>
                      <a:pt x="3468835" y="928340"/>
                      <a:pt x="3469556" y="917896"/>
                      <a:pt x="3468835" y="906731"/>
                    </a:cubicBezTo>
                    <a:cubicBezTo>
                      <a:pt x="3468835" y="895566"/>
                      <a:pt x="3468115" y="884040"/>
                      <a:pt x="3467755" y="872515"/>
                    </a:cubicBezTo>
                    <a:cubicBezTo>
                      <a:pt x="3467755" y="866753"/>
                      <a:pt x="3467034" y="861350"/>
                      <a:pt x="3466674" y="855948"/>
                    </a:cubicBezTo>
                    <a:cubicBezTo>
                      <a:pt x="3466314" y="850545"/>
                      <a:pt x="3465954" y="845503"/>
                      <a:pt x="3465233" y="840461"/>
                    </a:cubicBezTo>
                    <a:cubicBezTo>
                      <a:pt x="3464513" y="830736"/>
                      <a:pt x="3464153" y="821732"/>
                      <a:pt x="3463072" y="815249"/>
                    </a:cubicBezTo>
                    <a:cubicBezTo>
                      <a:pt x="3463793" y="821372"/>
                      <a:pt x="3463793" y="825334"/>
                      <a:pt x="3463793" y="827855"/>
                    </a:cubicBezTo>
                    <a:cubicBezTo>
                      <a:pt x="3463793" y="830376"/>
                      <a:pt x="3463793" y="831096"/>
                      <a:pt x="3463793" y="830376"/>
                    </a:cubicBezTo>
                    <a:cubicBezTo>
                      <a:pt x="3463433" y="829296"/>
                      <a:pt x="3463072" y="823173"/>
                      <a:pt x="3461632" y="815609"/>
                    </a:cubicBezTo>
                    <a:cubicBezTo>
                      <a:pt x="3459111" y="800122"/>
                      <a:pt x="3456229" y="777432"/>
                      <a:pt x="3454789" y="773110"/>
                    </a:cubicBezTo>
                    <a:cubicBezTo>
                      <a:pt x="3454068" y="764826"/>
                      <a:pt x="3450827" y="747179"/>
                      <a:pt x="3447946" y="732052"/>
                    </a:cubicBezTo>
                    <a:cubicBezTo>
                      <a:pt x="3444704" y="717285"/>
                      <a:pt x="3441823" y="705040"/>
                      <a:pt x="3443264" y="707921"/>
                    </a:cubicBezTo>
                    <a:cubicBezTo>
                      <a:pt x="3442543" y="703239"/>
                      <a:pt x="3443264" y="709001"/>
                      <a:pt x="3445424" y="718726"/>
                    </a:cubicBezTo>
                    <a:cubicBezTo>
                      <a:pt x="3446505" y="723408"/>
                      <a:pt x="3447946" y="729170"/>
                      <a:pt x="3448666" y="734933"/>
                    </a:cubicBezTo>
                    <a:cubicBezTo>
                      <a:pt x="3449747" y="740696"/>
                      <a:pt x="3450827" y="746818"/>
                      <a:pt x="3451908" y="751861"/>
                    </a:cubicBezTo>
                    <a:cubicBezTo>
                      <a:pt x="3457310" y="777072"/>
                      <a:pt x="3453348" y="753662"/>
                      <a:pt x="3449747" y="732052"/>
                    </a:cubicBezTo>
                    <a:cubicBezTo>
                      <a:pt x="3445424" y="710442"/>
                      <a:pt x="3440743" y="690633"/>
                      <a:pt x="3449026" y="721607"/>
                    </a:cubicBezTo>
                    <a:cubicBezTo>
                      <a:pt x="3446505" y="711522"/>
                      <a:pt x="3443984" y="701438"/>
                      <a:pt x="3441463" y="690633"/>
                    </a:cubicBezTo>
                    <a:cubicBezTo>
                      <a:pt x="3440382" y="685231"/>
                      <a:pt x="3438581" y="680188"/>
                      <a:pt x="3437141" y="674786"/>
                    </a:cubicBezTo>
                    <a:cubicBezTo>
                      <a:pt x="3435700" y="669383"/>
                      <a:pt x="3433899" y="663981"/>
                      <a:pt x="3432459" y="658579"/>
                    </a:cubicBezTo>
                    <a:cubicBezTo>
                      <a:pt x="3430658" y="653176"/>
                      <a:pt x="3429217" y="647414"/>
                      <a:pt x="3427416" y="642011"/>
                    </a:cubicBezTo>
                    <a:cubicBezTo>
                      <a:pt x="3425615" y="636609"/>
                      <a:pt x="3423455" y="630846"/>
                      <a:pt x="3421654" y="625444"/>
                    </a:cubicBezTo>
                    <a:cubicBezTo>
                      <a:pt x="3419853" y="620041"/>
                      <a:pt x="3417692" y="614279"/>
                      <a:pt x="3415891" y="608876"/>
                    </a:cubicBezTo>
                    <a:lnTo>
                      <a:pt x="3413010" y="600592"/>
                    </a:lnTo>
                    <a:lnTo>
                      <a:pt x="3409768" y="592309"/>
                    </a:lnTo>
                    <a:cubicBezTo>
                      <a:pt x="3405446" y="581144"/>
                      <a:pt x="3400764" y="570339"/>
                      <a:pt x="3396442" y="559174"/>
                    </a:cubicBezTo>
                    <a:cubicBezTo>
                      <a:pt x="3391400" y="548369"/>
                      <a:pt x="3386718" y="537924"/>
                      <a:pt x="3381676" y="527119"/>
                    </a:cubicBezTo>
                    <a:cubicBezTo>
                      <a:pt x="3380595" y="524598"/>
                      <a:pt x="3379154" y="521717"/>
                      <a:pt x="3378074" y="519196"/>
                    </a:cubicBezTo>
                    <a:cubicBezTo>
                      <a:pt x="3376633" y="516675"/>
                      <a:pt x="3375553" y="514153"/>
                      <a:pt x="3374113" y="511632"/>
                    </a:cubicBezTo>
                    <a:cubicBezTo>
                      <a:pt x="3371591" y="506590"/>
                      <a:pt x="3368710" y="501548"/>
                      <a:pt x="3366189" y="496866"/>
                    </a:cubicBezTo>
                    <a:cubicBezTo>
                      <a:pt x="3363668" y="491823"/>
                      <a:pt x="3361146" y="487141"/>
                      <a:pt x="3358625" y="482459"/>
                    </a:cubicBezTo>
                    <a:cubicBezTo>
                      <a:pt x="3356104" y="477777"/>
                      <a:pt x="3353223" y="473095"/>
                      <a:pt x="3350341" y="468773"/>
                    </a:cubicBezTo>
                    <a:lnTo>
                      <a:pt x="3356104" y="478857"/>
                    </a:lnTo>
                    <a:cubicBezTo>
                      <a:pt x="3357905" y="482459"/>
                      <a:pt x="3359706" y="485701"/>
                      <a:pt x="3361507" y="489302"/>
                    </a:cubicBezTo>
                    <a:lnTo>
                      <a:pt x="3371951" y="510192"/>
                    </a:lnTo>
                    <a:cubicBezTo>
                      <a:pt x="3367629" y="501908"/>
                      <a:pt x="3362227" y="490743"/>
                      <a:pt x="3355744" y="478497"/>
                    </a:cubicBezTo>
                    <a:cubicBezTo>
                      <a:pt x="3348901" y="466612"/>
                      <a:pt x="3341698" y="454006"/>
                      <a:pt x="3334855" y="442121"/>
                    </a:cubicBezTo>
                    <a:cubicBezTo>
                      <a:pt x="3327291" y="430596"/>
                      <a:pt x="3320448" y="419791"/>
                      <a:pt x="3315406" y="411507"/>
                    </a:cubicBezTo>
                    <a:cubicBezTo>
                      <a:pt x="3310363" y="403223"/>
                      <a:pt x="3306042" y="397821"/>
                      <a:pt x="3305682" y="396380"/>
                    </a:cubicBezTo>
                    <a:cubicBezTo>
                      <a:pt x="3307843" y="399262"/>
                      <a:pt x="3309643" y="402143"/>
                      <a:pt x="3311804" y="405024"/>
                    </a:cubicBezTo>
                    <a:cubicBezTo>
                      <a:pt x="3313605" y="407905"/>
                      <a:pt x="3315766" y="411147"/>
                      <a:pt x="3317927" y="414388"/>
                    </a:cubicBezTo>
                    <a:cubicBezTo>
                      <a:pt x="3321889" y="420511"/>
                      <a:pt x="3326211" y="427354"/>
                      <a:pt x="3330533" y="433837"/>
                    </a:cubicBezTo>
                    <a:cubicBezTo>
                      <a:pt x="3332694" y="437079"/>
                      <a:pt x="3334855" y="440680"/>
                      <a:pt x="3337016" y="444282"/>
                    </a:cubicBezTo>
                    <a:cubicBezTo>
                      <a:pt x="3339176" y="447884"/>
                      <a:pt x="3341337" y="451485"/>
                      <a:pt x="3343499" y="455087"/>
                    </a:cubicBezTo>
                    <a:cubicBezTo>
                      <a:pt x="3347820" y="462290"/>
                      <a:pt x="3352142" y="469853"/>
                      <a:pt x="3356464" y="477417"/>
                    </a:cubicBezTo>
                    <a:cubicBezTo>
                      <a:pt x="3357545" y="477417"/>
                      <a:pt x="3347100" y="459049"/>
                      <a:pt x="3335935" y="440320"/>
                    </a:cubicBezTo>
                    <a:cubicBezTo>
                      <a:pt x="3324050" y="421952"/>
                      <a:pt x="3311804" y="402503"/>
                      <a:pt x="3310724" y="401062"/>
                    </a:cubicBezTo>
                    <a:cubicBezTo>
                      <a:pt x="3290194" y="373330"/>
                      <a:pt x="3268945" y="346678"/>
                      <a:pt x="3245534" y="321466"/>
                    </a:cubicBezTo>
                    <a:cubicBezTo>
                      <a:pt x="3250217" y="327229"/>
                      <a:pt x="3255619" y="332632"/>
                      <a:pt x="3259941" y="338754"/>
                    </a:cubicBezTo>
                    <a:lnTo>
                      <a:pt x="3273987" y="356402"/>
                    </a:lnTo>
                    <a:cubicBezTo>
                      <a:pt x="3271826" y="353881"/>
                      <a:pt x="3268945" y="350279"/>
                      <a:pt x="3265343" y="345958"/>
                    </a:cubicBezTo>
                    <a:cubicBezTo>
                      <a:pt x="3261742" y="341636"/>
                      <a:pt x="3258140" y="336593"/>
                      <a:pt x="3253458" y="331551"/>
                    </a:cubicBezTo>
                    <a:cubicBezTo>
                      <a:pt x="3248776" y="326149"/>
                      <a:pt x="3244094" y="320386"/>
                      <a:pt x="3238691" y="314263"/>
                    </a:cubicBezTo>
                    <a:cubicBezTo>
                      <a:pt x="3236170" y="311022"/>
                      <a:pt x="3233289" y="308140"/>
                      <a:pt x="3230408" y="304899"/>
                    </a:cubicBezTo>
                    <a:cubicBezTo>
                      <a:pt x="3227526" y="301658"/>
                      <a:pt x="3224645" y="298416"/>
                      <a:pt x="3221404" y="295175"/>
                    </a:cubicBezTo>
                    <a:cubicBezTo>
                      <a:pt x="3215281" y="288692"/>
                      <a:pt x="3208798" y="281849"/>
                      <a:pt x="3202315" y="275006"/>
                    </a:cubicBezTo>
                    <a:cubicBezTo>
                      <a:pt x="3199073" y="271404"/>
                      <a:pt x="3195832" y="268162"/>
                      <a:pt x="3192230" y="264921"/>
                    </a:cubicBezTo>
                    <a:lnTo>
                      <a:pt x="3181786" y="254836"/>
                    </a:lnTo>
                    <a:cubicBezTo>
                      <a:pt x="3168460" y="241150"/>
                      <a:pt x="3153693" y="228905"/>
                      <a:pt x="3140727" y="217380"/>
                    </a:cubicBezTo>
                    <a:cubicBezTo>
                      <a:pt x="3173142" y="240790"/>
                      <a:pt x="3219963" y="287611"/>
                      <a:pt x="3266424" y="344517"/>
                    </a:cubicBezTo>
                    <a:cubicBezTo>
                      <a:pt x="3300279" y="385936"/>
                      <a:pt x="3248055" y="316784"/>
                      <a:pt x="3279750" y="356402"/>
                    </a:cubicBezTo>
                    <a:cubicBezTo>
                      <a:pt x="3275788" y="351000"/>
                      <a:pt x="3268945" y="341996"/>
                      <a:pt x="3261381" y="332632"/>
                    </a:cubicBezTo>
                    <a:cubicBezTo>
                      <a:pt x="3253458" y="323627"/>
                      <a:pt x="3245174" y="314263"/>
                      <a:pt x="3239772" y="308501"/>
                    </a:cubicBezTo>
                    <a:lnTo>
                      <a:pt x="3233289" y="300937"/>
                    </a:lnTo>
                    <a:cubicBezTo>
                      <a:pt x="3231128" y="298416"/>
                      <a:pt x="3228967" y="295895"/>
                      <a:pt x="3226446" y="293374"/>
                    </a:cubicBezTo>
                    <a:cubicBezTo>
                      <a:pt x="3228607" y="295175"/>
                      <a:pt x="3230768" y="297336"/>
                      <a:pt x="3232929" y="299857"/>
                    </a:cubicBezTo>
                    <a:cubicBezTo>
                      <a:pt x="3235090" y="302378"/>
                      <a:pt x="3237611" y="304899"/>
                      <a:pt x="3239772" y="307420"/>
                    </a:cubicBezTo>
                    <a:cubicBezTo>
                      <a:pt x="3244814" y="312823"/>
                      <a:pt x="3249856" y="318585"/>
                      <a:pt x="3255619" y="325068"/>
                    </a:cubicBezTo>
                    <a:cubicBezTo>
                      <a:pt x="3261381" y="331191"/>
                      <a:pt x="3267144" y="338394"/>
                      <a:pt x="3272907" y="345597"/>
                    </a:cubicBezTo>
                    <a:cubicBezTo>
                      <a:pt x="3278669" y="352801"/>
                      <a:pt x="3284792" y="360364"/>
                      <a:pt x="3290915" y="368288"/>
                    </a:cubicBezTo>
                    <a:cubicBezTo>
                      <a:pt x="3296678" y="376211"/>
                      <a:pt x="3302800" y="384495"/>
                      <a:pt x="3308563" y="392418"/>
                    </a:cubicBezTo>
                    <a:cubicBezTo>
                      <a:pt x="3311444" y="396380"/>
                      <a:pt x="3314686" y="400342"/>
                      <a:pt x="3317207" y="404664"/>
                    </a:cubicBezTo>
                    <a:cubicBezTo>
                      <a:pt x="3320088" y="408986"/>
                      <a:pt x="3322609" y="412948"/>
                      <a:pt x="3325491" y="417270"/>
                    </a:cubicBezTo>
                    <a:cubicBezTo>
                      <a:pt x="3330893" y="425553"/>
                      <a:pt x="3336295" y="433477"/>
                      <a:pt x="3341337" y="441401"/>
                    </a:cubicBezTo>
                    <a:cubicBezTo>
                      <a:pt x="3346380" y="449324"/>
                      <a:pt x="3351062" y="457248"/>
                      <a:pt x="3355384" y="464451"/>
                    </a:cubicBezTo>
                    <a:cubicBezTo>
                      <a:pt x="3352142" y="459409"/>
                      <a:pt x="3349261" y="455087"/>
                      <a:pt x="3348181" y="453646"/>
                    </a:cubicBezTo>
                    <a:cubicBezTo>
                      <a:pt x="3361146" y="476336"/>
                      <a:pt x="3373032" y="499747"/>
                      <a:pt x="3384197" y="523158"/>
                    </a:cubicBezTo>
                    <a:cubicBezTo>
                      <a:pt x="3389599" y="535043"/>
                      <a:pt x="3395002" y="546928"/>
                      <a:pt x="3400404" y="558814"/>
                    </a:cubicBezTo>
                    <a:cubicBezTo>
                      <a:pt x="3405446" y="570699"/>
                      <a:pt x="3410129" y="582584"/>
                      <a:pt x="3414811" y="594470"/>
                    </a:cubicBezTo>
                    <a:cubicBezTo>
                      <a:pt x="3405446" y="569258"/>
                      <a:pt x="3401485" y="559174"/>
                      <a:pt x="3394642" y="545488"/>
                    </a:cubicBezTo>
                    <a:cubicBezTo>
                      <a:pt x="3394642" y="545127"/>
                      <a:pt x="3395722" y="547288"/>
                      <a:pt x="3397883" y="551250"/>
                    </a:cubicBezTo>
                    <a:cubicBezTo>
                      <a:pt x="3398963" y="553411"/>
                      <a:pt x="3400044" y="555572"/>
                      <a:pt x="3401485" y="558453"/>
                    </a:cubicBezTo>
                    <a:cubicBezTo>
                      <a:pt x="3402565" y="561335"/>
                      <a:pt x="3404006" y="564216"/>
                      <a:pt x="3405446" y="567457"/>
                    </a:cubicBezTo>
                    <a:cubicBezTo>
                      <a:pt x="3407967" y="573940"/>
                      <a:pt x="3411209" y="581144"/>
                      <a:pt x="3413730" y="587627"/>
                    </a:cubicBezTo>
                    <a:cubicBezTo>
                      <a:pt x="3416251" y="594109"/>
                      <a:pt x="3419133" y="599872"/>
                      <a:pt x="3420573" y="604194"/>
                    </a:cubicBezTo>
                    <a:cubicBezTo>
                      <a:pt x="3418772" y="598431"/>
                      <a:pt x="3416972" y="594109"/>
                      <a:pt x="3415891" y="590868"/>
                    </a:cubicBezTo>
                    <a:cubicBezTo>
                      <a:pt x="3414811" y="587627"/>
                      <a:pt x="3413730" y="585105"/>
                      <a:pt x="3413370" y="583665"/>
                    </a:cubicBezTo>
                    <a:cubicBezTo>
                      <a:pt x="3412290" y="580423"/>
                      <a:pt x="3412290" y="579703"/>
                      <a:pt x="3412290" y="579703"/>
                    </a:cubicBezTo>
                    <a:cubicBezTo>
                      <a:pt x="3412290" y="579703"/>
                      <a:pt x="3413730" y="581504"/>
                      <a:pt x="3408328" y="567457"/>
                    </a:cubicBezTo>
                    <a:cubicBezTo>
                      <a:pt x="3420573" y="595910"/>
                      <a:pt x="3428857" y="619681"/>
                      <a:pt x="3439302" y="655697"/>
                    </a:cubicBezTo>
                    <a:cubicBezTo>
                      <a:pt x="3443624" y="674786"/>
                      <a:pt x="3433539" y="640570"/>
                      <a:pt x="3433539" y="644532"/>
                    </a:cubicBezTo>
                    <a:cubicBezTo>
                      <a:pt x="3444704" y="681629"/>
                      <a:pt x="3447585" y="699277"/>
                      <a:pt x="3459111" y="754742"/>
                    </a:cubicBezTo>
                    <a:cubicBezTo>
                      <a:pt x="3455869" y="736013"/>
                      <a:pt x="3454789" y="728090"/>
                      <a:pt x="3454428" y="726649"/>
                    </a:cubicBezTo>
                    <a:cubicBezTo>
                      <a:pt x="3454428" y="725929"/>
                      <a:pt x="3454789" y="727009"/>
                      <a:pt x="3455509" y="729170"/>
                    </a:cubicBezTo>
                    <a:cubicBezTo>
                      <a:pt x="3456229" y="731331"/>
                      <a:pt x="3456950" y="734933"/>
                      <a:pt x="3458030" y="739255"/>
                    </a:cubicBezTo>
                    <a:cubicBezTo>
                      <a:pt x="3459831" y="747899"/>
                      <a:pt x="3462352" y="759784"/>
                      <a:pt x="3464873" y="770949"/>
                    </a:cubicBezTo>
                    <a:cubicBezTo>
                      <a:pt x="3467034" y="782114"/>
                      <a:pt x="3468475" y="792919"/>
                      <a:pt x="3469556" y="799402"/>
                    </a:cubicBezTo>
                    <a:lnTo>
                      <a:pt x="3468115" y="786796"/>
                    </a:lnTo>
                    <a:cubicBezTo>
                      <a:pt x="3470276" y="798682"/>
                      <a:pt x="3472077" y="809487"/>
                      <a:pt x="3473517" y="819571"/>
                    </a:cubicBezTo>
                    <a:cubicBezTo>
                      <a:pt x="3474598" y="829656"/>
                      <a:pt x="3474598" y="839020"/>
                      <a:pt x="3474958" y="847304"/>
                    </a:cubicBezTo>
                    <a:cubicBezTo>
                      <a:pt x="3474237" y="839740"/>
                      <a:pt x="3473517" y="831817"/>
                      <a:pt x="3472797" y="824974"/>
                    </a:cubicBezTo>
                    <a:cubicBezTo>
                      <a:pt x="3472077" y="818131"/>
                      <a:pt x="3470996" y="811648"/>
                      <a:pt x="3470636" y="806605"/>
                    </a:cubicBezTo>
                    <a:cubicBezTo>
                      <a:pt x="3469195" y="796521"/>
                      <a:pt x="3468115" y="791118"/>
                      <a:pt x="3468115" y="795800"/>
                    </a:cubicBezTo>
                    <a:cubicBezTo>
                      <a:pt x="3468835" y="800843"/>
                      <a:pt x="3469556" y="805885"/>
                      <a:pt x="3470276" y="810927"/>
                    </a:cubicBezTo>
                    <a:cubicBezTo>
                      <a:pt x="3470996" y="815970"/>
                      <a:pt x="3471716" y="821012"/>
                      <a:pt x="3472077" y="826414"/>
                    </a:cubicBezTo>
                    <a:cubicBezTo>
                      <a:pt x="3473157" y="836859"/>
                      <a:pt x="3473877" y="847664"/>
                      <a:pt x="3474958" y="859189"/>
                    </a:cubicBezTo>
                    <a:lnTo>
                      <a:pt x="3472437" y="838300"/>
                    </a:lnTo>
                    <a:lnTo>
                      <a:pt x="3474598" y="863511"/>
                    </a:lnTo>
                    <a:cubicBezTo>
                      <a:pt x="3475318" y="871795"/>
                      <a:pt x="3475318" y="880439"/>
                      <a:pt x="3475678" y="888722"/>
                    </a:cubicBezTo>
                    <a:lnTo>
                      <a:pt x="3476398" y="913934"/>
                    </a:lnTo>
                    <a:lnTo>
                      <a:pt x="3476398" y="938785"/>
                    </a:lnTo>
                    <a:cubicBezTo>
                      <a:pt x="3477839" y="954632"/>
                      <a:pt x="3479640" y="980924"/>
                      <a:pt x="3481441" y="994970"/>
                    </a:cubicBezTo>
                    <a:cubicBezTo>
                      <a:pt x="3480360" y="1019101"/>
                      <a:pt x="3481441" y="1052236"/>
                      <a:pt x="3481441" y="1074926"/>
                    </a:cubicBezTo>
                    <a:lnTo>
                      <a:pt x="3481441" y="1064482"/>
                    </a:lnTo>
                    <a:cubicBezTo>
                      <a:pt x="3480000" y="1108422"/>
                      <a:pt x="3480721" y="1206746"/>
                      <a:pt x="3481801" y="1215030"/>
                    </a:cubicBezTo>
                    <a:cubicBezTo>
                      <a:pt x="3480721" y="1246364"/>
                      <a:pt x="3474958" y="992449"/>
                      <a:pt x="3476038" y="1215030"/>
                    </a:cubicBezTo>
                    <a:cubicBezTo>
                      <a:pt x="3476038" y="1299668"/>
                      <a:pt x="3479640" y="1267613"/>
                      <a:pt x="3480721" y="1315875"/>
                    </a:cubicBezTo>
                    <a:cubicBezTo>
                      <a:pt x="3480721" y="1315875"/>
                      <a:pt x="3480721" y="1312994"/>
                      <a:pt x="3480000" y="1318036"/>
                    </a:cubicBezTo>
                    <a:cubicBezTo>
                      <a:pt x="3480000" y="1355133"/>
                      <a:pt x="3481081" y="1358735"/>
                      <a:pt x="3481801" y="1389348"/>
                    </a:cubicBezTo>
                    <a:cubicBezTo>
                      <a:pt x="3482161" y="1367018"/>
                      <a:pt x="3482521" y="1334964"/>
                      <a:pt x="3481801" y="1324519"/>
                    </a:cubicBezTo>
                    <a:cubicBezTo>
                      <a:pt x="3483241" y="1335684"/>
                      <a:pt x="3481801" y="1401594"/>
                      <a:pt x="3482881" y="1430047"/>
                    </a:cubicBezTo>
                    <a:cubicBezTo>
                      <a:pt x="3480721" y="1393310"/>
                      <a:pt x="3482161" y="1501719"/>
                      <a:pt x="3480721" y="1472906"/>
                    </a:cubicBezTo>
                    <a:cubicBezTo>
                      <a:pt x="3479280" y="1546739"/>
                      <a:pt x="3480721" y="1625255"/>
                      <a:pt x="3482881" y="1664152"/>
                    </a:cubicBezTo>
                    <a:cubicBezTo>
                      <a:pt x="3480000" y="1714215"/>
                      <a:pt x="3483241" y="1751672"/>
                      <a:pt x="3481801" y="1833069"/>
                    </a:cubicBezTo>
                    <a:cubicBezTo>
                      <a:pt x="3481801" y="1820463"/>
                      <a:pt x="3481801" y="1798133"/>
                      <a:pt x="3481801" y="1780485"/>
                    </a:cubicBezTo>
                    <a:cubicBezTo>
                      <a:pt x="3480000" y="1734384"/>
                      <a:pt x="3480721" y="1864403"/>
                      <a:pt x="3479280" y="1793451"/>
                    </a:cubicBezTo>
                    <a:cubicBezTo>
                      <a:pt x="3479280" y="1808577"/>
                      <a:pt x="3480360" y="1794531"/>
                      <a:pt x="3480000" y="1779044"/>
                    </a:cubicBezTo>
                    <a:cubicBezTo>
                      <a:pt x="3480000" y="1751672"/>
                      <a:pt x="3478920" y="1726100"/>
                      <a:pt x="3478199" y="1732943"/>
                    </a:cubicBezTo>
                    <a:lnTo>
                      <a:pt x="3476759" y="1799213"/>
                    </a:lnTo>
                    <a:lnTo>
                      <a:pt x="3476759" y="1776163"/>
                    </a:lnTo>
                    <a:cubicBezTo>
                      <a:pt x="3476398" y="1776163"/>
                      <a:pt x="3474237" y="1876648"/>
                      <a:pt x="3474237" y="1876648"/>
                    </a:cubicBezTo>
                    <a:cubicBezTo>
                      <a:pt x="3474237" y="1879529"/>
                      <a:pt x="3474958" y="1869805"/>
                      <a:pt x="3475318" y="1865123"/>
                    </a:cubicBezTo>
                    <a:cubicBezTo>
                      <a:pt x="3474958" y="1923469"/>
                      <a:pt x="3474958" y="1985777"/>
                      <a:pt x="3475318" y="2046285"/>
                    </a:cubicBezTo>
                    <a:cubicBezTo>
                      <a:pt x="3475318" y="2061412"/>
                      <a:pt x="3475318" y="2076538"/>
                      <a:pt x="3475318" y="2091305"/>
                    </a:cubicBezTo>
                    <a:cubicBezTo>
                      <a:pt x="3475318" y="2098869"/>
                      <a:pt x="3475318" y="2106072"/>
                      <a:pt x="3475318" y="2113275"/>
                    </a:cubicBezTo>
                    <a:cubicBezTo>
                      <a:pt x="3475318" y="2120838"/>
                      <a:pt x="3475318" y="2128042"/>
                      <a:pt x="3474958" y="2135245"/>
                    </a:cubicBezTo>
                    <a:cubicBezTo>
                      <a:pt x="3474958" y="2142448"/>
                      <a:pt x="3474958" y="2149651"/>
                      <a:pt x="3474598" y="2156855"/>
                    </a:cubicBezTo>
                    <a:cubicBezTo>
                      <a:pt x="3474598" y="2164058"/>
                      <a:pt x="3473517" y="2170901"/>
                      <a:pt x="3473157" y="2177744"/>
                    </a:cubicBezTo>
                    <a:cubicBezTo>
                      <a:pt x="3472077" y="2191430"/>
                      <a:pt x="3471356" y="2204756"/>
                      <a:pt x="3469556" y="2217722"/>
                    </a:cubicBezTo>
                    <a:cubicBezTo>
                      <a:pt x="3469556" y="2220243"/>
                      <a:pt x="3469556" y="2226006"/>
                      <a:pt x="3468835" y="2234290"/>
                    </a:cubicBezTo>
                    <a:cubicBezTo>
                      <a:pt x="3468475" y="2238612"/>
                      <a:pt x="3468115" y="2243294"/>
                      <a:pt x="3467394" y="2248696"/>
                    </a:cubicBezTo>
                    <a:cubicBezTo>
                      <a:pt x="3467034" y="2254099"/>
                      <a:pt x="3465593" y="2260221"/>
                      <a:pt x="3464873" y="2266704"/>
                    </a:cubicBezTo>
                    <a:cubicBezTo>
                      <a:pt x="3463793" y="2273187"/>
                      <a:pt x="3462712" y="2280030"/>
                      <a:pt x="3461632" y="2287234"/>
                    </a:cubicBezTo>
                    <a:cubicBezTo>
                      <a:pt x="3460912" y="2290835"/>
                      <a:pt x="3460552" y="2294797"/>
                      <a:pt x="3459831" y="2298398"/>
                    </a:cubicBezTo>
                    <a:cubicBezTo>
                      <a:pt x="3459111" y="2302360"/>
                      <a:pt x="3458030" y="2305962"/>
                      <a:pt x="3457310" y="2309924"/>
                    </a:cubicBezTo>
                    <a:cubicBezTo>
                      <a:pt x="3453708" y="2325771"/>
                      <a:pt x="3450107" y="2343059"/>
                      <a:pt x="3445064" y="2359986"/>
                    </a:cubicBezTo>
                    <a:cubicBezTo>
                      <a:pt x="3442543" y="2368630"/>
                      <a:pt x="3440022" y="2377274"/>
                      <a:pt x="3437861" y="2386278"/>
                    </a:cubicBezTo>
                    <a:cubicBezTo>
                      <a:pt x="3434980" y="2394922"/>
                      <a:pt x="3432099" y="2403566"/>
                      <a:pt x="3429217" y="2412210"/>
                    </a:cubicBezTo>
                    <a:cubicBezTo>
                      <a:pt x="3423815" y="2429498"/>
                      <a:pt x="3416611" y="2446425"/>
                      <a:pt x="3410489" y="2462272"/>
                    </a:cubicBezTo>
                    <a:cubicBezTo>
                      <a:pt x="3407607" y="2470196"/>
                      <a:pt x="3404006" y="2477760"/>
                      <a:pt x="3400764" y="2485323"/>
                    </a:cubicBezTo>
                    <a:cubicBezTo>
                      <a:pt x="3397523" y="2492526"/>
                      <a:pt x="3394642" y="2499729"/>
                      <a:pt x="3391400" y="2506212"/>
                    </a:cubicBezTo>
                    <a:cubicBezTo>
                      <a:pt x="3388519" y="2513055"/>
                      <a:pt x="3385277" y="2518818"/>
                      <a:pt x="3382756" y="2524581"/>
                    </a:cubicBezTo>
                    <a:cubicBezTo>
                      <a:pt x="3379875" y="2530343"/>
                      <a:pt x="3377354" y="2535746"/>
                      <a:pt x="3375193" y="2540428"/>
                    </a:cubicBezTo>
                    <a:cubicBezTo>
                      <a:pt x="3384197" y="2519898"/>
                      <a:pt x="3387438" y="2507653"/>
                      <a:pt x="3380235" y="2519538"/>
                    </a:cubicBezTo>
                    <a:cubicBezTo>
                      <a:pt x="3388519" y="2502971"/>
                      <a:pt x="3402565" y="2467315"/>
                      <a:pt x="3417692" y="2428057"/>
                    </a:cubicBezTo>
                    <a:cubicBezTo>
                      <a:pt x="3420573" y="2421934"/>
                      <a:pt x="3438221" y="2372952"/>
                      <a:pt x="3428497" y="2405007"/>
                    </a:cubicBezTo>
                    <a:cubicBezTo>
                      <a:pt x="3430658" y="2398164"/>
                      <a:pt x="3432819" y="2392041"/>
                      <a:pt x="3434620" y="2386999"/>
                    </a:cubicBezTo>
                    <a:cubicBezTo>
                      <a:pt x="3436420" y="2381956"/>
                      <a:pt x="3437501" y="2377274"/>
                      <a:pt x="3438221" y="2373673"/>
                    </a:cubicBezTo>
                    <a:cubicBezTo>
                      <a:pt x="3440382" y="2366469"/>
                      <a:pt x="3441463" y="2361787"/>
                      <a:pt x="3441823" y="2359626"/>
                    </a:cubicBezTo>
                    <a:cubicBezTo>
                      <a:pt x="3442903" y="2355304"/>
                      <a:pt x="3441103" y="2359626"/>
                      <a:pt x="3438942" y="2366109"/>
                    </a:cubicBezTo>
                    <a:cubicBezTo>
                      <a:pt x="3436420" y="2372952"/>
                      <a:pt x="3433899" y="2381956"/>
                      <a:pt x="3431378" y="2387359"/>
                    </a:cubicBezTo>
                    <a:cubicBezTo>
                      <a:pt x="3429217" y="2392761"/>
                      <a:pt x="3428137" y="2394202"/>
                      <a:pt x="3430298" y="2385918"/>
                    </a:cubicBezTo>
                    <a:cubicBezTo>
                      <a:pt x="3425255" y="2401045"/>
                      <a:pt x="3420573" y="2415812"/>
                      <a:pt x="3415531" y="2429498"/>
                    </a:cubicBezTo>
                    <a:cubicBezTo>
                      <a:pt x="3410489" y="2443184"/>
                      <a:pt x="3405446" y="2456150"/>
                      <a:pt x="3400764" y="2468395"/>
                    </a:cubicBezTo>
                    <a:cubicBezTo>
                      <a:pt x="3395362" y="2480641"/>
                      <a:pt x="3390320" y="2492166"/>
                      <a:pt x="3385638" y="2503331"/>
                    </a:cubicBezTo>
                    <a:cubicBezTo>
                      <a:pt x="3383477" y="2509094"/>
                      <a:pt x="3380595" y="2514136"/>
                      <a:pt x="3378074" y="2519538"/>
                    </a:cubicBezTo>
                    <a:cubicBezTo>
                      <a:pt x="3375553" y="2524941"/>
                      <a:pt x="3373032" y="2529983"/>
                      <a:pt x="3370511" y="2535025"/>
                    </a:cubicBezTo>
                    <a:cubicBezTo>
                      <a:pt x="3367989" y="2540068"/>
                      <a:pt x="3365469" y="2545110"/>
                      <a:pt x="3363308" y="2550152"/>
                    </a:cubicBezTo>
                    <a:cubicBezTo>
                      <a:pt x="3360786" y="2554834"/>
                      <a:pt x="3357905" y="2559877"/>
                      <a:pt x="3355384" y="2564559"/>
                    </a:cubicBezTo>
                    <a:cubicBezTo>
                      <a:pt x="3350341" y="2573923"/>
                      <a:pt x="3345300" y="2583287"/>
                      <a:pt x="3340257" y="2591931"/>
                    </a:cubicBezTo>
                    <a:cubicBezTo>
                      <a:pt x="3329452" y="2609579"/>
                      <a:pt x="3319368" y="2626867"/>
                      <a:pt x="3307482" y="2643434"/>
                    </a:cubicBezTo>
                    <a:lnTo>
                      <a:pt x="3305682" y="2644875"/>
                    </a:lnTo>
                    <a:cubicBezTo>
                      <a:pt x="3294516" y="2662163"/>
                      <a:pt x="3281550" y="2678370"/>
                      <a:pt x="3269305" y="2694577"/>
                    </a:cubicBezTo>
                    <a:cubicBezTo>
                      <a:pt x="3285152" y="2674768"/>
                      <a:pt x="3293076" y="2665764"/>
                      <a:pt x="3291995" y="2668285"/>
                    </a:cubicBezTo>
                    <a:cubicBezTo>
                      <a:pt x="3291635" y="2669366"/>
                      <a:pt x="3288754" y="2673328"/>
                      <a:pt x="3283351" y="2680171"/>
                    </a:cubicBezTo>
                    <a:cubicBezTo>
                      <a:pt x="3280830" y="2683412"/>
                      <a:pt x="3277589" y="2687734"/>
                      <a:pt x="3273627" y="2692776"/>
                    </a:cubicBezTo>
                    <a:cubicBezTo>
                      <a:pt x="3271826" y="2695298"/>
                      <a:pt x="3269665" y="2697819"/>
                      <a:pt x="3267144" y="2700700"/>
                    </a:cubicBezTo>
                    <a:cubicBezTo>
                      <a:pt x="3264623" y="2703221"/>
                      <a:pt x="3262102" y="2706102"/>
                      <a:pt x="3259581" y="2709344"/>
                    </a:cubicBezTo>
                    <a:lnTo>
                      <a:pt x="3264623" y="2703221"/>
                    </a:lnTo>
                    <a:cubicBezTo>
                      <a:pt x="3258140" y="2710064"/>
                      <a:pt x="3250577" y="2718708"/>
                      <a:pt x="3241573" y="2728793"/>
                    </a:cubicBezTo>
                    <a:cubicBezTo>
                      <a:pt x="3232568" y="2738877"/>
                      <a:pt x="3222124" y="2749322"/>
                      <a:pt x="3211319" y="2760847"/>
                    </a:cubicBezTo>
                    <a:cubicBezTo>
                      <a:pt x="3208798" y="2763728"/>
                      <a:pt x="3205916" y="2766610"/>
                      <a:pt x="3203035" y="2769131"/>
                    </a:cubicBezTo>
                    <a:cubicBezTo>
                      <a:pt x="3200154" y="2772012"/>
                      <a:pt x="3197273" y="2774533"/>
                      <a:pt x="3194391" y="2777415"/>
                    </a:cubicBezTo>
                    <a:cubicBezTo>
                      <a:pt x="3188629" y="2782817"/>
                      <a:pt x="3182866" y="2788580"/>
                      <a:pt x="3177103" y="2793982"/>
                    </a:cubicBezTo>
                    <a:cubicBezTo>
                      <a:pt x="3165218" y="2804427"/>
                      <a:pt x="3153333" y="2814872"/>
                      <a:pt x="3142168" y="2824236"/>
                    </a:cubicBezTo>
                    <a:lnTo>
                      <a:pt x="3112274" y="2849807"/>
                    </a:lnTo>
                    <a:cubicBezTo>
                      <a:pt x="3100749" y="2858451"/>
                      <a:pt x="3091385" y="2864574"/>
                      <a:pt x="3084181" y="2869256"/>
                    </a:cubicBezTo>
                    <a:cubicBezTo>
                      <a:pt x="3076978" y="2873938"/>
                      <a:pt x="3071576" y="2877540"/>
                      <a:pt x="3066894" y="2879701"/>
                    </a:cubicBezTo>
                    <a:cubicBezTo>
                      <a:pt x="3057530" y="2884383"/>
                      <a:pt x="3052487" y="2886184"/>
                      <a:pt x="3044204" y="2890506"/>
                    </a:cubicBezTo>
                    <a:cubicBezTo>
                      <a:pt x="3039521" y="2893387"/>
                      <a:pt x="3034839" y="2896629"/>
                      <a:pt x="3030157" y="2899510"/>
                    </a:cubicBezTo>
                    <a:cubicBezTo>
                      <a:pt x="3025475" y="2902391"/>
                      <a:pt x="3020793" y="2904912"/>
                      <a:pt x="3016471" y="2907433"/>
                    </a:cubicBezTo>
                    <a:cubicBezTo>
                      <a:pt x="3007467" y="2912476"/>
                      <a:pt x="2999183" y="2917518"/>
                      <a:pt x="2990900" y="2922200"/>
                    </a:cubicBezTo>
                    <a:cubicBezTo>
                      <a:pt x="2982616" y="2926522"/>
                      <a:pt x="2974692" y="2930844"/>
                      <a:pt x="2967129" y="2934806"/>
                    </a:cubicBezTo>
                    <a:cubicBezTo>
                      <a:pt x="2963167" y="2936967"/>
                      <a:pt x="2959565" y="2938768"/>
                      <a:pt x="2955964" y="2940928"/>
                    </a:cubicBezTo>
                    <a:cubicBezTo>
                      <a:pt x="2952362" y="2942729"/>
                      <a:pt x="2948400" y="2944530"/>
                      <a:pt x="2944799" y="2946331"/>
                    </a:cubicBezTo>
                    <a:cubicBezTo>
                      <a:pt x="2937595" y="2949933"/>
                      <a:pt x="2930392" y="2953174"/>
                      <a:pt x="2923189" y="2956776"/>
                    </a:cubicBezTo>
                    <a:cubicBezTo>
                      <a:pt x="2919587" y="2958577"/>
                      <a:pt x="2916346" y="2960377"/>
                      <a:pt x="2912744" y="2961818"/>
                    </a:cubicBezTo>
                    <a:cubicBezTo>
                      <a:pt x="2909143" y="2963259"/>
                      <a:pt x="2905541" y="2964699"/>
                      <a:pt x="2901939" y="2966500"/>
                    </a:cubicBezTo>
                    <a:cubicBezTo>
                      <a:pt x="2887533" y="2972623"/>
                      <a:pt x="2873847" y="2979106"/>
                      <a:pt x="2858360" y="2984148"/>
                    </a:cubicBezTo>
                    <a:cubicBezTo>
                      <a:pt x="2854758" y="2985228"/>
                      <a:pt x="2849716" y="2986669"/>
                      <a:pt x="2843593" y="2988830"/>
                    </a:cubicBezTo>
                    <a:cubicBezTo>
                      <a:pt x="2837470" y="2990631"/>
                      <a:pt x="2830627" y="2993152"/>
                      <a:pt x="2822704" y="2994953"/>
                    </a:cubicBezTo>
                    <a:cubicBezTo>
                      <a:pt x="2815140" y="2997114"/>
                      <a:pt x="2807217" y="2999275"/>
                      <a:pt x="2799293" y="3001436"/>
                    </a:cubicBezTo>
                    <a:cubicBezTo>
                      <a:pt x="2795331" y="3002516"/>
                      <a:pt x="2791369" y="3003597"/>
                      <a:pt x="2787768" y="3004677"/>
                    </a:cubicBezTo>
                    <a:cubicBezTo>
                      <a:pt x="2784166" y="3005758"/>
                      <a:pt x="2780204" y="3006478"/>
                      <a:pt x="2776603" y="3007198"/>
                    </a:cubicBezTo>
                    <a:cubicBezTo>
                      <a:pt x="2748510" y="3013321"/>
                      <a:pt x="2733023" y="3016203"/>
                      <a:pt x="2767959" y="3007198"/>
                    </a:cubicBezTo>
                    <a:cubicBezTo>
                      <a:pt x="2757874" y="3009719"/>
                      <a:pt x="2749591" y="3011881"/>
                      <a:pt x="2742027" y="3014041"/>
                    </a:cubicBezTo>
                    <a:cubicBezTo>
                      <a:pt x="2734464" y="3015842"/>
                      <a:pt x="2727981" y="3017283"/>
                      <a:pt x="2722218" y="3018723"/>
                    </a:cubicBezTo>
                    <a:cubicBezTo>
                      <a:pt x="2716456" y="3020164"/>
                      <a:pt x="2711053" y="3021605"/>
                      <a:pt x="2705651" y="3023045"/>
                    </a:cubicBezTo>
                    <a:cubicBezTo>
                      <a:pt x="2700248" y="3024486"/>
                      <a:pt x="2694846" y="3025927"/>
                      <a:pt x="2689083" y="3027007"/>
                    </a:cubicBezTo>
                    <a:cubicBezTo>
                      <a:pt x="2665673" y="3030969"/>
                      <a:pt x="2634699" y="3037812"/>
                      <a:pt x="2564107" y="3036732"/>
                    </a:cubicBezTo>
                    <a:lnTo>
                      <a:pt x="2600843" y="3034571"/>
                    </a:lnTo>
                    <a:cubicBezTo>
                      <a:pt x="2592560" y="3034571"/>
                      <a:pt x="2583916" y="3034931"/>
                      <a:pt x="2574912" y="3035291"/>
                    </a:cubicBezTo>
                    <a:cubicBezTo>
                      <a:pt x="2570950" y="3035291"/>
                      <a:pt x="2566628" y="3035291"/>
                      <a:pt x="2562306" y="3035651"/>
                    </a:cubicBezTo>
                    <a:cubicBezTo>
                      <a:pt x="2560865" y="3035651"/>
                      <a:pt x="2558344" y="3035651"/>
                      <a:pt x="2556543" y="3035651"/>
                    </a:cubicBezTo>
                    <a:cubicBezTo>
                      <a:pt x="2554743" y="3035651"/>
                      <a:pt x="2552582" y="3035651"/>
                      <a:pt x="2550781" y="3035651"/>
                    </a:cubicBezTo>
                    <a:lnTo>
                      <a:pt x="2550061" y="3035651"/>
                    </a:lnTo>
                    <a:cubicBezTo>
                      <a:pt x="2550061" y="3035651"/>
                      <a:pt x="2550061" y="3035651"/>
                      <a:pt x="2549700" y="3035651"/>
                    </a:cubicBezTo>
                    <a:lnTo>
                      <a:pt x="2549700" y="3035651"/>
                    </a:lnTo>
                    <a:cubicBezTo>
                      <a:pt x="2549700" y="3036011"/>
                      <a:pt x="2549700" y="3037452"/>
                      <a:pt x="2549700" y="3037452"/>
                    </a:cubicBezTo>
                    <a:lnTo>
                      <a:pt x="2549700" y="3040333"/>
                    </a:lnTo>
                    <a:cubicBezTo>
                      <a:pt x="2550421" y="3045736"/>
                      <a:pt x="2550781" y="3051138"/>
                      <a:pt x="2551141" y="3056541"/>
                    </a:cubicBezTo>
                    <a:cubicBezTo>
                      <a:pt x="2551501" y="3065545"/>
                      <a:pt x="2552942" y="3074909"/>
                      <a:pt x="2554022" y="3083913"/>
                    </a:cubicBezTo>
                    <a:cubicBezTo>
                      <a:pt x="2555103" y="3092917"/>
                      <a:pt x="2556183" y="3102281"/>
                      <a:pt x="2557624" y="3111285"/>
                    </a:cubicBezTo>
                    <a:cubicBezTo>
                      <a:pt x="2559425" y="3120289"/>
                      <a:pt x="2560865" y="3129293"/>
                      <a:pt x="2562306" y="3137937"/>
                    </a:cubicBezTo>
                    <a:cubicBezTo>
                      <a:pt x="2563026" y="3142259"/>
                      <a:pt x="2563747" y="3146581"/>
                      <a:pt x="2564827" y="3150903"/>
                    </a:cubicBezTo>
                    <a:cubicBezTo>
                      <a:pt x="2565908" y="3155225"/>
                      <a:pt x="2566988" y="3159547"/>
                      <a:pt x="2568069" y="3163509"/>
                    </a:cubicBezTo>
                    <a:cubicBezTo>
                      <a:pt x="2575632" y="3197364"/>
                      <a:pt x="2586077" y="3228338"/>
                      <a:pt x="2596161" y="3253910"/>
                    </a:cubicBezTo>
                    <a:cubicBezTo>
                      <a:pt x="2598682" y="3260393"/>
                      <a:pt x="2601204" y="3266155"/>
                      <a:pt x="2603725" y="3271918"/>
                    </a:cubicBezTo>
                    <a:cubicBezTo>
                      <a:pt x="2606246" y="3277320"/>
                      <a:pt x="2608767" y="3282723"/>
                      <a:pt x="2611288" y="3287765"/>
                    </a:cubicBezTo>
                    <a:cubicBezTo>
                      <a:pt x="2612369" y="3290286"/>
                      <a:pt x="2613449" y="3292447"/>
                      <a:pt x="2614530" y="3294968"/>
                    </a:cubicBezTo>
                    <a:cubicBezTo>
                      <a:pt x="2615610" y="3297129"/>
                      <a:pt x="2616691" y="3299290"/>
                      <a:pt x="2617771" y="3301451"/>
                    </a:cubicBezTo>
                    <a:cubicBezTo>
                      <a:pt x="2619932" y="3305413"/>
                      <a:pt x="2621733" y="3309014"/>
                      <a:pt x="2623534" y="3312256"/>
                    </a:cubicBezTo>
                    <a:cubicBezTo>
                      <a:pt x="2617051" y="3302532"/>
                      <a:pt x="2618131" y="3306493"/>
                      <a:pt x="2623534" y="3318379"/>
                    </a:cubicBezTo>
                    <a:cubicBezTo>
                      <a:pt x="2629656" y="3329904"/>
                      <a:pt x="2641182" y="3348993"/>
                      <a:pt x="2656308" y="3367361"/>
                    </a:cubicBezTo>
                    <a:cubicBezTo>
                      <a:pt x="2658109" y="3369522"/>
                      <a:pt x="2660270" y="3371683"/>
                      <a:pt x="2662071" y="3373844"/>
                    </a:cubicBezTo>
                    <a:lnTo>
                      <a:pt x="2664952" y="3377085"/>
                    </a:lnTo>
                    <a:lnTo>
                      <a:pt x="2666393" y="3378526"/>
                    </a:lnTo>
                    <a:lnTo>
                      <a:pt x="2668554" y="3380327"/>
                    </a:lnTo>
                    <a:cubicBezTo>
                      <a:pt x="2674677" y="3386089"/>
                      <a:pt x="2679359" y="3393292"/>
                      <a:pt x="2682240" y="3400856"/>
                    </a:cubicBezTo>
                    <a:cubicBezTo>
                      <a:pt x="2685121" y="3408420"/>
                      <a:pt x="2686202" y="3416703"/>
                      <a:pt x="2685842" y="3424627"/>
                    </a:cubicBezTo>
                    <a:cubicBezTo>
                      <a:pt x="2685482" y="3432550"/>
                      <a:pt x="2682961" y="3439754"/>
                      <a:pt x="2679719" y="3446237"/>
                    </a:cubicBezTo>
                    <a:cubicBezTo>
                      <a:pt x="2673236" y="3458842"/>
                      <a:pt x="2662431" y="3466766"/>
                      <a:pt x="2653067" y="3470367"/>
                    </a:cubicBezTo>
                    <a:cubicBezTo>
                      <a:pt x="2643703" y="3473969"/>
                      <a:pt x="2636500" y="3473969"/>
                      <a:pt x="2632898" y="3473609"/>
                    </a:cubicBezTo>
                    <a:cubicBezTo>
                      <a:pt x="2635059" y="3473609"/>
                      <a:pt x="2632898" y="3474329"/>
                      <a:pt x="2627856" y="3474329"/>
                    </a:cubicBezTo>
                    <a:cubicBezTo>
                      <a:pt x="2625695" y="3474329"/>
                      <a:pt x="2622453" y="3474329"/>
                      <a:pt x="2619212" y="3473249"/>
                    </a:cubicBezTo>
                    <a:cubicBezTo>
                      <a:pt x="2615610" y="3472528"/>
                      <a:pt x="2613089" y="3471448"/>
                      <a:pt x="2609847" y="3470727"/>
                    </a:cubicBezTo>
                    <a:cubicBezTo>
                      <a:pt x="2597962" y="3467126"/>
                      <a:pt x="2584276" y="3462804"/>
                      <a:pt x="2580674" y="3461723"/>
                    </a:cubicBezTo>
                    <a:cubicBezTo>
                      <a:pt x="2570590" y="3457762"/>
                      <a:pt x="2553302" y="3451999"/>
                      <a:pt x="2534934" y="3445516"/>
                    </a:cubicBezTo>
                    <a:cubicBezTo>
                      <a:pt x="2559065" y="3455241"/>
                      <a:pt x="2550061" y="3453079"/>
                      <a:pt x="2546819" y="3452719"/>
                    </a:cubicBezTo>
                    <a:cubicBezTo>
                      <a:pt x="2545018" y="3452719"/>
                      <a:pt x="2545018" y="3452719"/>
                      <a:pt x="2551141" y="3455241"/>
                    </a:cubicBezTo>
                    <a:cubicBezTo>
                      <a:pt x="2557264" y="3457402"/>
                      <a:pt x="2569869" y="3461363"/>
                      <a:pt x="2593640" y="3468927"/>
                    </a:cubicBezTo>
                    <a:cubicBezTo>
                      <a:pt x="2581395" y="3465685"/>
                      <a:pt x="2568429" y="3462083"/>
                      <a:pt x="2554022" y="3458122"/>
                    </a:cubicBezTo>
                    <a:cubicBezTo>
                      <a:pt x="2539616" y="3453440"/>
                      <a:pt x="2524489" y="3448037"/>
                      <a:pt x="2507201" y="3441914"/>
                    </a:cubicBezTo>
                    <a:cubicBezTo>
                      <a:pt x="2502879" y="3440474"/>
                      <a:pt x="2498557" y="3438673"/>
                      <a:pt x="2493875" y="3437233"/>
                    </a:cubicBezTo>
                    <a:cubicBezTo>
                      <a:pt x="2489553" y="3435432"/>
                      <a:pt x="2484871" y="3433631"/>
                      <a:pt x="2480189" y="3431470"/>
                    </a:cubicBezTo>
                    <a:cubicBezTo>
                      <a:pt x="2470825" y="3427508"/>
                      <a:pt x="2461100" y="3423546"/>
                      <a:pt x="2450656" y="3418864"/>
                    </a:cubicBezTo>
                    <a:cubicBezTo>
                      <a:pt x="2445613" y="3416703"/>
                      <a:pt x="2440211" y="3414542"/>
                      <a:pt x="2434809" y="3412021"/>
                    </a:cubicBezTo>
                    <a:cubicBezTo>
                      <a:pt x="2429406" y="3409500"/>
                      <a:pt x="2424004" y="3406619"/>
                      <a:pt x="2418241" y="3404097"/>
                    </a:cubicBezTo>
                    <a:cubicBezTo>
                      <a:pt x="2407076" y="3398695"/>
                      <a:pt x="2395191" y="3392932"/>
                      <a:pt x="2382945" y="3386449"/>
                    </a:cubicBezTo>
                    <a:lnTo>
                      <a:pt x="2385466" y="3385729"/>
                    </a:lnTo>
                    <a:cubicBezTo>
                      <a:pt x="2411758" y="3398695"/>
                      <a:pt x="2437330" y="3412741"/>
                      <a:pt x="2464342" y="3423906"/>
                    </a:cubicBezTo>
                    <a:cubicBezTo>
                      <a:pt x="2456778" y="3418864"/>
                      <a:pt x="2497837" y="3437593"/>
                      <a:pt x="2515845" y="3442995"/>
                    </a:cubicBezTo>
                    <a:cubicBezTo>
                      <a:pt x="2506481" y="3439393"/>
                      <a:pt x="2498197" y="3436152"/>
                      <a:pt x="2490994" y="3432910"/>
                    </a:cubicBezTo>
                    <a:cubicBezTo>
                      <a:pt x="2484151" y="3429669"/>
                      <a:pt x="2478028" y="3427148"/>
                      <a:pt x="2473346" y="3424987"/>
                    </a:cubicBezTo>
                    <a:cubicBezTo>
                      <a:pt x="2463622" y="3420305"/>
                      <a:pt x="2457139" y="3417424"/>
                      <a:pt x="2453537" y="3415623"/>
                    </a:cubicBezTo>
                    <a:cubicBezTo>
                      <a:pt x="2446334" y="3412021"/>
                      <a:pt x="2448855" y="3412381"/>
                      <a:pt x="2451016" y="3413101"/>
                    </a:cubicBezTo>
                    <a:cubicBezTo>
                      <a:pt x="2453537" y="3413822"/>
                      <a:pt x="2455698" y="3414182"/>
                      <a:pt x="2447774" y="3410580"/>
                    </a:cubicBezTo>
                    <a:cubicBezTo>
                      <a:pt x="2445973" y="3409500"/>
                      <a:pt x="2443092" y="3408420"/>
                      <a:pt x="2439851" y="3406979"/>
                    </a:cubicBezTo>
                    <a:cubicBezTo>
                      <a:pt x="2436609" y="3405178"/>
                      <a:pt x="2432287" y="3403377"/>
                      <a:pt x="2427605" y="3400856"/>
                    </a:cubicBezTo>
                    <a:cubicBezTo>
                      <a:pt x="2417521" y="3395814"/>
                      <a:pt x="2403835" y="3389331"/>
                      <a:pt x="2385466" y="3379607"/>
                    </a:cubicBezTo>
                    <a:cubicBezTo>
                      <a:pt x="2370700" y="3372763"/>
                      <a:pt x="2380064" y="3377445"/>
                      <a:pt x="2342247" y="3356916"/>
                    </a:cubicBezTo>
                    <a:cubicBezTo>
                      <a:pt x="2351251" y="3361959"/>
                      <a:pt x="2356653" y="3364479"/>
                      <a:pt x="2356293" y="3363759"/>
                    </a:cubicBezTo>
                    <a:cubicBezTo>
                      <a:pt x="2356293" y="3363759"/>
                      <a:pt x="2354492" y="3362319"/>
                      <a:pt x="2350891" y="3360158"/>
                    </a:cubicBezTo>
                    <a:cubicBezTo>
                      <a:pt x="2349090" y="3359077"/>
                      <a:pt x="2346929" y="3357997"/>
                      <a:pt x="2344408" y="3356556"/>
                    </a:cubicBezTo>
                    <a:cubicBezTo>
                      <a:pt x="2341887" y="3355115"/>
                      <a:pt x="2338645" y="3353315"/>
                      <a:pt x="2335404" y="3351154"/>
                    </a:cubicBezTo>
                    <a:lnTo>
                      <a:pt x="2307671" y="3336027"/>
                    </a:lnTo>
                    <a:cubicBezTo>
                      <a:pt x="2283900" y="3319459"/>
                      <a:pt x="2304430" y="3331705"/>
                      <a:pt x="2326039" y="3344310"/>
                    </a:cubicBezTo>
                    <a:cubicBezTo>
                      <a:pt x="2331442" y="3347552"/>
                      <a:pt x="2336844" y="3350794"/>
                      <a:pt x="2341526" y="3353675"/>
                    </a:cubicBezTo>
                    <a:cubicBezTo>
                      <a:pt x="2346569" y="3356196"/>
                      <a:pt x="2350891" y="3358357"/>
                      <a:pt x="2353772" y="3360158"/>
                    </a:cubicBezTo>
                    <a:cubicBezTo>
                      <a:pt x="2359534" y="3363039"/>
                      <a:pt x="2360255" y="3363039"/>
                      <a:pt x="2349450" y="3356556"/>
                    </a:cubicBezTo>
                    <a:cubicBezTo>
                      <a:pt x="2356653" y="3360158"/>
                      <a:pt x="2364217" y="3364479"/>
                      <a:pt x="2372500" y="3368802"/>
                    </a:cubicBezTo>
                    <a:cubicBezTo>
                      <a:pt x="2376462" y="3370963"/>
                      <a:pt x="2380784" y="3373123"/>
                      <a:pt x="2384746" y="3375284"/>
                    </a:cubicBezTo>
                    <a:cubicBezTo>
                      <a:pt x="2386907" y="3376365"/>
                      <a:pt x="2389068" y="3377445"/>
                      <a:pt x="2390869" y="3378526"/>
                    </a:cubicBezTo>
                    <a:lnTo>
                      <a:pt x="2397352" y="3381407"/>
                    </a:lnTo>
                    <a:cubicBezTo>
                      <a:pt x="2405996" y="3385369"/>
                      <a:pt x="2414640" y="3389691"/>
                      <a:pt x="2422923" y="3393653"/>
                    </a:cubicBezTo>
                    <a:cubicBezTo>
                      <a:pt x="2427245" y="3395453"/>
                      <a:pt x="2431207" y="3397615"/>
                      <a:pt x="2435169" y="3399415"/>
                    </a:cubicBezTo>
                    <a:cubicBezTo>
                      <a:pt x="2439131" y="3401216"/>
                      <a:pt x="2443092" y="3403017"/>
                      <a:pt x="2447054" y="3404818"/>
                    </a:cubicBezTo>
                    <a:cubicBezTo>
                      <a:pt x="2477668" y="3417424"/>
                      <a:pt x="2498557" y="3425707"/>
                      <a:pt x="2489553" y="3420665"/>
                    </a:cubicBezTo>
                    <a:cubicBezTo>
                      <a:pt x="2477668" y="3415262"/>
                      <a:pt x="2467223" y="3410941"/>
                      <a:pt x="2458219" y="3406979"/>
                    </a:cubicBezTo>
                    <a:cubicBezTo>
                      <a:pt x="2453537" y="3405178"/>
                      <a:pt x="2449575" y="3403377"/>
                      <a:pt x="2445253" y="3401576"/>
                    </a:cubicBezTo>
                    <a:cubicBezTo>
                      <a:pt x="2441291" y="3399776"/>
                      <a:pt x="2437690" y="3397975"/>
                      <a:pt x="2434088" y="3396534"/>
                    </a:cubicBezTo>
                    <a:cubicBezTo>
                      <a:pt x="2420042" y="3390051"/>
                      <a:pt x="2409237" y="3385369"/>
                      <a:pt x="2398072" y="3380327"/>
                    </a:cubicBezTo>
                    <a:cubicBezTo>
                      <a:pt x="2395191" y="3379246"/>
                      <a:pt x="2392669" y="3377806"/>
                      <a:pt x="2389788" y="3376725"/>
                    </a:cubicBezTo>
                    <a:cubicBezTo>
                      <a:pt x="2386907" y="3375284"/>
                      <a:pt x="2384386" y="3373844"/>
                      <a:pt x="2381144" y="3372403"/>
                    </a:cubicBezTo>
                    <a:cubicBezTo>
                      <a:pt x="2375382" y="3369522"/>
                      <a:pt x="2368899" y="3366280"/>
                      <a:pt x="2362056" y="3362319"/>
                    </a:cubicBezTo>
                    <a:cubicBezTo>
                      <a:pt x="2354852" y="3358357"/>
                      <a:pt x="2346929" y="3354395"/>
                      <a:pt x="2337925" y="3349353"/>
                    </a:cubicBezTo>
                    <a:cubicBezTo>
                      <a:pt x="2328921" y="3343950"/>
                      <a:pt x="2319196" y="3337827"/>
                      <a:pt x="2307671" y="3330264"/>
                    </a:cubicBezTo>
                    <a:lnTo>
                      <a:pt x="2298307" y="3323421"/>
                    </a:lnTo>
                    <a:cubicBezTo>
                      <a:pt x="2282100" y="3312976"/>
                      <a:pt x="2272735" y="3307214"/>
                      <a:pt x="2264812" y="3302532"/>
                    </a:cubicBezTo>
                    <a:cubicBezTo>
                      <a:pt x="2260850" y="3300371"/>
                      <a:pt x="2257609" y="3298209"/>
                      <a:pt x="2254007" y="3296049"/>
                    </a:cubicBezTo>
                    <a:cubicBezTo>
                      <a:pt x="2250405" y="3293888"/>
                      <a:pt x="2246804" y="3291367"/>
                      <a:pt x="2242482" y="3288485"/>
                    </a:cubicBezTo>
                    <a:cubicBezTo>
                      <a:pt x="2241401" y="3287045"/>
                      <a:pt x="2233838" y="3280562"/>
                      <a:pt x="2214029" y="3265795"/>
                    </a:cubicBezTo>
                    <a:cubicBezTo>
                      <a:pt x="2201063" y="3256071"/>
                      <a:pt x="2189178" y="3246707"/>
                      <a:pt x="2178013" y="3238063"/>
                    </a:cubicBezTo>
                    <a:cubicBezTo>
                      <a:pt x="2167208" y="3229058"/>
                      <a:pt x="2157123" y="3220414"/>
                      <a:pt x="2146679" y="3211771"/>
                    </a:cubicBezTo>
                    <a:cubicBezTo>
                      <a:pt x="2126870" y="3194123"/>
                      <a:pt x="2107781" y="3176835"/>
                      <a:pt x="2086171" y="3155585"/>
                    </a:cubicBezTo>
                    <a:cubicBezTo>
                      <a:pt x="2093014" y="3162788"/>
                      <a:pt x="2099497" y="3169632"/>
                      <a:pt x="2105620" y="3175754"/>
                    </a:cubicBezTo>
                    <a:cubicBezTo>
                      <a:pt x="2111743" y="3181877"/>
                      <a:pt x="2117505" y="3187280"/>
                      <a:pt x="2122908" y="3192682"/>
                    </a:cubicBezTo>
                    <a:cubicBezTo>
                      <a:pt x="2128310" y="3198085"/>
                      <a:pt x="2133352" y="3202767"/>
                      <a:pt x="2138035" y="3207449"/>
                    </a:cubicBezTo>
                    <a:cubicBezTo>
                      <a:pt x="2142717" y="3211771"/>
                      <a:pt x="2147399" y="3215732"/>
                      <a:pt x="2151721" y="3219694"/>
                    </a:cubicBezTo>
                    <a:cubicBezTo>
                      <a:pt x="2160365" y="3227258"/>
                      <a:pt x="2167568" y="3234101"/>
                      <a:pt x="2174771" y="3240584"/>
                    </a:cubicBezTo>
                    <a:cubicBezTo>
                      <a:pt x="2181974" y="3246707"/>
                      <a:pt x="2188457" y="3252109"/>
                      <a:pt x="2195300" y="3257871"/>
                    </a:cubicBezTo>
                    <a:cubicBezTo>
                      <a:pt x="2208266" y="3269396"/>
                      <a:pt x="2222673" y="3279841"/>
                      <a:pt x="2241401" y="3294248"/>
                    </a:cubicBezTo>
                    <a:cubicBezTo>
                      <a:pt x="2243922" y="3296049"/>
                      <a:pt x="2246083" y="3297849"/>
                      <a:pt x="2248604" y="3299650"/>
                    </a:cubicBezTo>
                    <a:cubicBezTo>
                      <a:pt x="2251126" y="3301451"/>
                      <a:pt x="2254007" y="3303252"/>
                      <a:pt x="2256528" y="3305053"/>
                    </a:cubicBezTo>
                    <a:cubicBezTo>
                      <a:pt x="2261931" y="3308654"/>
                      <a:pt x="2268053" y="3312976"/>
                      <a:pt x="2274536" y="3317298"/>
                    </a:cubicBezTo>
                    <a:cubicBezTo>
                      <a:pt x="2281019" y="3321620"/>
                      <a:pt x="2287862" y="3326302"/>
                      <a:pt x="2295426" y="3330985"/>
                    </a:cubicBezTo>
                    <a:cubicBezTo>
                      <a:pt x="2302989" y="3335666"/>
                      <a:pt x="2311273" y="3340709"/>
                      <a:pt x="2320277" y="3345751"/>
                    </a:cubicBezTo>
                    <a:cubicBezTo>
                      <a:pt x="2314514" y="3342510"/>
                      <a:pt x="2304070" y="3336387"/>
                      <a:pt x="2291464" y="3328823"/>
                    </a:cubicBezTo>
                    <a:cubicBezTo>
                      <a:pt x="2279218" y="3320900"/>
                      <a:pt x="2264812" y="3311176"/>
                      <a:pt x="2250766" y="3302172"/>
                    </a:cubicBezTo>
                    <a:cubicBezTo>
                      <a:pt x="2237079" y="3292447"/>
                      <a:pt x="2224113" y="3283083"/>
                      <a:pt x="2214029" y="3276240"/>
                    </a:cubicBezTo>
                    <a:cubicBezTo>
                      <a:pt x="2208987" y="3272638"/>
                      <a:pt x="2204665" y="3269757"/>
                      <a:pt x="2201423" y="3267236"/>
                    </a:cubicBezTo>
                    <a:cubicBezTo>
                      <a:pt x="2198182" y="3265075"/>
                      <a:pt x="2196021" y="3263634"/>
                      <a:pt x="2194940" y="3263274"/>
                    </a:cubicBezTo>
                    <a:lnTo>
                      <a:pt x="2197461" y="3263274"/>
                    </a:lnTo>
                    <a:cubicBezTo>
                      <a:pt x="2154962" y="3229779"/>
                      <a:pt x="2113904" y="3193763"/>
                      <a:pt x="2069244" y="3142619"/>
                    </a:cubicBezTo>
                    <a:cubicBezTo>
                      <a:pt x="2071765" y="3145141"/>
                      <a:pt x="2073926" y="3147662"/>
                      <a:pt x="2076447" y="3150183"/>
                    </a:cubicBezTo>
                    <a:lnTo>
                      <a:pt x="2083650" y="3157386"/>
                    </a:lnTo>
                    <a:lnTo>
                      <a:pt x="2098057" y="3172153"/>
                    </a:lnTo>
                    <a:cubicBezTo>
                      <a:pt x="2090133" y="3164229"/>
                      <a:pt x="2082930" y="3156306"/>
                      <a:pt x="2075726" y="3148742"/>
                    </a:cubicBezTo>
                    <a:cubicBezTo>
                      <a:pt x="2068883" y="3140819"/>
                      <a:pt x="2062400" y="3133255"/>
                      <a:pt x="2056278" y="3126052"/>
                    </a:cubicBezTo>
                    <a:cubicBezTo>
                      <a:pt x="2049795" y="3118849"/>
                      <a:pt x="2044032" y="3111285"/>
                      <a:pt x="2038630" y="3104082"/>
                    </a:cubicBezTo>
                    <a:cubicBezTo>
                      <a:pt x="2033227" y="3096879"/>
                      <a:pt x="2027465" y="3090036"/>
                      <a:pt x="2022422" y="3082833"/>
                    </a:cubicBezTo>
                    <a:cubicBezTo>
                      <a:pt x="2017380" y="3075629"/>
                      <a:pt x="2012338" y="3068786"/>
                      <a:pt x="2007296" y="3061943"/>
                    </a:cubicBezTo>
                    <a:cubicBezTo>
                      <a:pt x="2004774" y="3058702"/>
                      <a:pt x="2002253" y="3055100"/>
                      <a:pt x="2000092" y="3051498"/>
                    </a:cubicBezTo>
                    <a:lnTo>
                      <a:pt x="1992889" y="3041054"/>
                    </a:lnTo>
                    <a:lnTo>
                      <a:pt x="1989287" y="3036011"/>
                    </a:lnTo>
                    <a:cubicBezTo>
                      <a:pt x="1989287" y="3036011"/>
                      <a:pt x="1988927" y="3034931"/>
                      <a:pt x="1988207" y="3034931"/>
                    </a:cubicBezTo>
                    <a:lnTo>
                      <a:pt x="1986766" y="3034931"/>
                    </a:lnTo>
                    <a:cubicBezTo>
                      <a:pt x="1986766" y="3034931"/>
                      <a:pt x="1983885" y="3034931"/>
                      <a:pt x="1983885" y="3034931"/>
                    </a:cubicBezTo>
                    <a:cubicBezTo>
                      <a:pt x="1976322" y="3034931"/>
                      <a:pt x="1968758" y="3035651"/>
                      <a:pt x="1961195" y="3035651"/>
                    </a:cubicBezTo>
                    <a:cubicBezTo>
                      <a:pt x="1970919" y="3035651"/>
                      <a:pt x="1979563" y="3035651"/>
                      <a:pt x="1987127" y="3035651"/>
                    </a:cubicBezTo>
                    <a:lnTo>
                      <a:pt x="1987847" y="3035651"/>
                    </a:lnTo>
                    <a:cubicBezTo>
                      <a:pt x="1987847" y="3035651"/>
                      <a:pt x="1987847" y="3036011"/>
                      <a:pt x="1988207" y="3036372"/>
                    </a:cubicBezTo>
                    <a:cubicBezTo>
                      <a:pt x="1988207" y="3036732"/>
                      <a:pt x="1988927" y="3037092"/>
                      <a:pt x="1989287" y="3037812"/>
                    </a:cubicBezTo>
                    <a:cubicBezTo>
                      <a:pt x="1990008" y="3038532"/>
                      <a:pt x="1990368" y="3039613"/>
                      <a:pt x="1991088" y="3040333"/>
                    </a:cubicBezTo>
                    <a:cubicBezTo>
                      <a:pt x="1993249" y="3043215"/>
                      <a:pt x="1995410" y="3046096"/>
                      <a:pt x="1997211" y="3048977"/>
                    </a:cubicBezTo>
                    <a:cubicBezTo>
                      <a:pt x="1995410" y="3046456"/>
                      <a:pt x="1993969" y="3044295"/>
                      <a:pt x="1992169" y="3041774"/>
                    </a:cubicBezTo>
                    <a:cubicBezTo>
                      <a:pt x="1991449" y="3040694"/>
                      <a:pt x="1990728" y="3039613"/>
                      <a:pt x="1989648" y="3038532"/>
                    </a:cubicBezTo>
                    <a:lnTo>
                      <a:pt x="1988567" y="3037092"/>
                    </a:lnTo>
                    <a:cubicBezTo>
                      <a:pt x="1988567" y="3037092"/>
                      <a:pt x="1988207" y="3036372"/>
                      <a:pt x="1987847" y="3036372"/>
                    </a:cubicBezTo>
                    <a:lnTo>
                      <a:pt x="1986766" y="3036372"/>
                    </a:lnTo>
                    <a:cubicBezTo>
                      <a:pt x="1985326" y="3036372"/>
                      <a:pt x="1983885" y="3036372"/>
                      <a:pt x="1982805" y="3036372"/>
                    </a:cubicBezTo>
                    <a:cubicBezTo>
                      <a:pt x="1970919" y="3036372"/>
                      <a:pt x="1958674" y="3036372"/>
                      <a:pt x="1946428" y="3036372"/>
                    </a:cubicBezTo>
                    <a:cubicBezTo>
                      <a:pt x="1920136" y="3036372"/>
                      <a:pt x="1893484" y="3036372"/>
                      <a:pt x="1868993" y="3036372"/>
                    </a:cubicBezTo>
                    <a:lnTo>
                      <a:pt x="1766707" y="3039613"/>
                    </a:lnTo>
                    <a:cubicBezTo>
                      <a:pt x="1767427" y="3038532"/>
                      <a:pt x="1702598" y="3038532"/>
                      <a:pt x="1733932" y="3037092"/>
                    </a:cubicBezTo>
                    <a:cubicBezTo>
                      <a:pt x="1660099" y="3035651"/>
                      <a:pt x="1625523" y="3038532"/>
                      <a:pt x="1582664" y="3038893"/>
                    </a:cubicBezTo>
                    <a:cubicBezTo>
                      <a:pt x="1507030" y="3036732"/>
                      <a:pt x="1648213" y="3038172"/>
                      <a:pt x="1655417" y="3035291"/>
                    </a:cubicBezTo>
                    <a:cubicBezTo>
                      <a:pt x="1551330" y="3034571"/>
                      <a:pt x="1441120" y="3035291"/>
                      <a:pt x="1382414" y="3037092"/>
                    </a:cubicBezTo>
                    <a:cubicBezTo>
                      <a:pt x="1403663" y="3037452"/>
                      <a:pt x="1414108" y="3037812"/>
                      <a:pt x="1413027" y="3038172"/>
                    </a:cubicBezTo>
                    <a:cubicBezTo>
                      <a:pt x="1409786" y="3037452"/>
                      <a:pt x="1368007" y="3037812"/>
                      <a:pt x="1344597" y="3037812"/>
                    </a:cubicBezTo>
                    <a:lnTo>
                      <a:pt x="1328389" y="3038893"/>
                    </a:lnTo>
                    <a:cubicBezTo>
                      <a:pt x="1289492" y="3038172"/>
                      <a:pt x="1294894" y="3037452"/>
                      <a:pt x="1328389" y="3036372"/>
                    </a:cubicBezTo>
                    <a:cubicBezTo>
                      <a:pt x="1291293" y="3036372"/>
                      <a:pt x="1246993" y="3038532"/>
                      <a:pt x="1208455" y="3036372"/>
                    </a:cubicBezTo>
                    <a:cubicBezTo>
                      <a:pt x="1271844" y="3034931"/>
                      <a:pt x="1352880" y="3036372"/>
                      <a:pt x="1386015" y="3035291"/>
                    </a:cubicBezTo>
                    <a:cubicBezTo>
                      <a:pt x="1253115" y="3036372"/>
                      <a:pt x="1252395" y="3031689"/>
                      <a:pt x="1084199" y="3033130"/>
                    </a:cubicBezTo>
                    <a:cubicBezTo>
                      <a:pt x="1082038" y="3032410"/>
                      <a:pt x="1110491" y="3031329"/>
                      <a:pt x="1078076" y="3031329"/>
                    </a:cubicBezTo>
                    <a:cubicBezTo>
                      <a:pt x="1002802" y="3031689"/>
                      <a:pt x="1058628" y="3033850"/>
                      <a:pt x="1034857" y="3035291"/>
                    </a:cubicBezTo>
                    <a:cubicBezTo>
                      <a:pt x="1092843" y="3034571"/>
                      <a:pt x="1119495" y="3035291"/>
                      <a:pt x="1152990" y="3036732"/>
                    </a:cubicBezTo>
                    <a:lnTo>
                      <a:pt x="1137503" y="3037812"/>
                    </a:lnTo>
                    <a:cubicBezTo>
                      <a:pt x="1135342" y="3037452"/>
                      <a:pt x="1098966" y="3037092"/>
                      <a:pt x="1088161" y="3036732"/>
                    </a:cubicBezTo>
                    <a:lnTo>
                      <a:pt x="1078797" y="3038893"/>
                    </a:lnTo>
                    <a:cubicBezTo>
                      <a:pt x="1083119" y="3036732"/>
                      <a:pt x="1025132" y="3034931"/>
                      <a:pt x="979392" y="3035651"/>
                    </a:cubicBezTo>
                    <a:cubicBezTo>
                      <a:pt x="1025493" y="3037452"/>
                      <a:pt x="1013247" y="3037092"/>
                      <a:pt x="1025493" y="3039613"/>
                    </a:cubicBezTo>
                    <a:cubicBezTo>
                      <a:pt x="993438" y="3040694"/>
                      <a:pt x="975430" y="3040333"/>
                      <a:pt x="956341" y="3039613"/>
                    </a:cubicBezTo>
                    <a:cubicBezTo>
                      <a:pt x="937253" y="3038893"/>
                      <a:pt x="917444" y="3038893"/>
                      <a:pt x="880707" y="3038893"/>
                    </a:cubicBezTo>
                    <a:cubicBezTo>
                      <a:pt x="883589" y="3038893"/>
                      <a:pt x="900876" y="3038893"/>
                      <a:pt x="910601" y="3038893"/>
                    </a:cubicBezTo>
                    <a:cubicBezTo>
                      <a:pt x="915283" y="3038893"/>
                      <a:pt x="918524" y="3038893"/>
                      <a:pt x="916724" y="3038532"/>
                    </a:cubicBezTo>
                    <a:cubicBezTo>
                      <a:pt x="914923" y="3038532"/>
                      <a:pt x="908800" y="3038532"/>
                      <a:pt x="894754" y="3037812"/>
                    </a:cubicBezTo>
                    <a:cubicBezTo>
                      <a:pt x="883228" y="3037812"/>
                      <a:pt x="874945" y="3037452"/>
                      <a:pt x="868822" y="3037452"/>
                    </a:cubicBezTo>
                    <a:cubicBezTo>
                      <a:pt x="865580" y="3037452"/>
                      <a:pt x="863059" y="3037452"/>
                      <a:pt x="860538" y="3037452"/>
                    </a:cubicBezTo>
                    <a:cubicBezTo>
                      <a:pt x="858017" y="3037452"/>
                      <a:pt x="855856" y="3037452"/>
                      <a:pt x="854055" y="3037452"/>
                    </a:cubicBezTo>
                    <a:cubicBezTo>
                      <a:pt x="846132" y="3037452"/>
                      <a:pt x="839649" y="3037452"/>
                      <a:pt x="824522" y="3036372"/>
                    </a:cubicBezTo>
                    <a:cubicBezTo>
                      <a:pt x="841810" y="3036732"/>
                      <a:pt x="848293" y="3036372"/>
                      <a:pt x="855136" y="3036372"/>
                    </a:cubicBezTo>
                    <a:cubicBezTo>
                      <a:pt x="858377" y="3036372"/>
                      <a:pt x="861979" y="3036372"/>
                      <a:pt x="867021" y="3035651"/>
                    </a:cubicBezTo>
                    <a:cubicBezTo>
                      <a:pt x="872063" y="3035651"/>
                      <a:pt x="878546" y="3034931"/>
                      <a:pt x="887911" y="3034571"/>
                    </a:cubicBezTo>
                    <a:cubicBezTo>
                      <a:pt x="897995" y="3034571"/>
                      <a:pt x="906279" y="3034931"/>
                      <a:pt x="912762" y="3035291"/>
                    </a:cubicBezTo>
                    <a:cubicBezTo>
                      <a:pt x="919245" y="3035291"/>
                      <a:pt x="924287" y="3035291"/>
                      <a:pt x="928249" y="3035291"/>
                    </a:cubicBezTo>
                    <a:cubicBezTo>
                      <a:pt x="936172" y="3035291"/>
                      <a:pt x="940134" y="3035291"/>
                      <a:pt x="944096" y="3035291"/>
                    </a:cubicBezTo>
                    <a:cubicBezTo>
                      <a:pt x="952019" y="3035291"/>
                      <a:pt x="959583" y="3035291"/>
                      <a:pt x="998480" y="3034571"/>
                    </a:cubicBezTo>
                    <a:lnTo>
                      <a:pt x="932571" y="3033130"/>
                    </a:lnTo>
                    <a:cubicBezTo>
                      <a:pt x="1000281" y="3033130"/>
                      <a:pt x="981913" y="3030969"/>
                      <a:pt x="987315" y="3030249"/>
                    </a:cubicBezTo>
                    <a:cubicBezTo>
                      <a:pt x="929689" y="3029168"/>
                      <a:pt x="907719" y="3030249"/>
                      <a:pt x="890792" y="3030249"/>
                    </a:cubicBezTo>
                    <a:cubicBezTo>
                      <a:pt x="882508" y="3030249"/>
                      <a:pt x="875305" y="3030969"/>
                      <a:pt x="865580" y="3030969"/>
                    </a:cubicBezTo>
                    <a:cubicBezTo>
                      <a:pt x="855856" y="3030969"/>
                      <a:pt x="843611" y="3029889"/>
                      <a:pt x="824882" y="3028448"/>
                    </a:cubicBezTo>
                    <a:cubicBezTo>
                      <a:pt x="788506" y="3027007"/>
                      <a:pt x="895474" y="3034211"/>
                      <a:pt x="838568" y="3030969"/>
                    </a:cubicBezTo>
                    <a:cubicBezTo>
                      <a:pt x="829924" y="3030249"/>
                      <a:pt x="823081" y="3029889"/>
                      <a:pt x="817679" y="3029168"/>
                    </a:cubicBezTo>
                    <a:cubicBezTo>
                      <a:pt x="812276" y="3028448"/>
                      <a:pt x="808315" y="3028088"/>
                      <a:pt x="805433" y="3027728"/>
                    </a:cubicBezTo>
                    <a:cubicBezTo>
                      <a:pt x="799311" y="3027007"/>
                      <a:pt x="797150" y="3027007"/>
                      <a:pt x="794628" y="3027007"/>
                    </a:cubicBezTo>
                    <a:cubicBezTo>
                      <a:pt x="792107" y="3027007"/>
                      <a:pt x="789226" y="3027007"/>
                      <a:pt x="782023" y="3026287"/>
                    </a:cubicBezTo>
                    <a:cubicBezTo>
                      <a:pt x="778421" y="3025927"/>
                      <a:pt x="773739" y="3025567"/>
                      <a:pt x="767616" y="3024486"/>
                    </a:cubicBezTo>
                    <a:cubicBezTo>
                      <a:pt x="761493" y="3023406"/>
                      <a:pt x="753570" y="3022325"/>
                      <a:pt x="743846" y="3020524"/>
                    </a:cubicBezTo>
                    <a:lnTo>
                      <a:pt x="757172" y="3021965"/>
                    </a:lnTo>
                    <a:cubicBezTo>
                      <a:pt x="751409" y="3020524"/>
                      <a:pt x="745286" y="3019444"/>
                      <a:pt x="739163" y="3018363"/>
                    </a:cubicBezTo>
                    <a:cubicBezTo>
                      <a:pt x="733041" y="3017283"/>
                      <a:pt x="726918" y="3016563"/>
                      <a:pt x="720795" y="3015122"/>
                    </a:cubicBezTo>
                    <a:cubicBezTo>
                      <a:pt x="708550" y="3012601"/>
                      <a:pt x="695944" y="3010080"/>
                      <a:pt x="681898" y="3006838"/>
                    </a:cubicBezTo>
                    <a:cubicBezTo>
                      <a:pt x="667131" y="3002876"/>
                      <a:pt x="675054" y="3006838"/>
                      <a:pt x="671453" y="3007559"/>
                    </a:cubicBezTo>
                    <a:cubicBezTo>
                      <a:pt x="669652" y="3007559"/>
                      <a:pt x="664970" y="3007559"/>
                      <a:pt x="653085" y="3004677"/>
                    </a:cubicBezTo>
                    <a:cubicBezTo>
                      <a:pt x="650203" y="3003957"/>
                      <a:pt x="646602" y="3003237"/>
                      <a:pt x="642640" y="3002156"/>
                    </a:cubicBezTo>
                    <a:cubicBezTo>
                      <a:pt x="640839" y="3001796"/>
                      <a:pt x="638678" y="3001076"/>
                      <a:pt x="636157" y="3000355"/>
                    </a:cubicBezTo>
                    <a:cubicBezTo>
                      <a:pt x="633996" y="2999635"/>
                      <a:pt x="631475" y="2998915"/>
                      <a:pt x="628954" y="2998194"/>
                    </a:cubicBezTo>
                    <a:cubicBezTo>
                      <a:pt x="618869" y="2994953"/>
                      <a:pt x="606624" y="2990991"/>
                      <a:pt x="591497" y="2985949"/>
                    </a:cubicBezTo>
                    <a:cubicBezTo>
                      <a:pt x="597620" y="2987390"/>
                      <a:pt x="599781" y="2987750"/>
                      <a:pt x="599781" y="2987750"/>
                    </a:cubicBezTo>
                    <a:lnTo>
                      <a:pt x="630394" y="2993872"/>
                    </a:lnTo>
                    <a:cubicBezTo>
                      <a:pt x="635437" y="2994953"/>
                      <a:pt x="640479" y="2995673"/>
                      <a:pt x="645881" y="2996394"/>
                    </a:cubicBezTo>
                    <a:lnTo>
                      <a:pt x="661368" y="2998554"/>
                    </a:lnTo>
                    <a:cubicBezTo>
                      <a:pt x="681898" y="3002156"/>
                      <a:pt x="702427" y="3003597"/>
                      <a:pt x="722956" y="3005758"/>
                    </a:cubicBezTo>
                    <a:cubicBezTo>
                      <a:pt x="660648" y="2992792"/>
                      <a:pt x="595098" y="2971542"/>
                      <a:pt x="530629" y="2941649"/>
                    </a:cubicBezTo>
                    <a:cubicBezTo>
                      <a:pt x="526668" y="2939848"/>
                      <a:pt x="522706" y="2938047"/>
                      <a:pt x="518384" y="2936246"/>
                    </a:cubicBezTo>
                    <a:cubicBezTo>
                      <a:pt x="514422" y="2934446"/>
                      <a:pt x="510460" y="2932284"/>
                      <a:pt x="506498" y="2930124"/>
                    </a:cubicBezTo>
                    <a:cubicBezTo>
                      <a:pt x="498575" y="2926162"/>
                      <a:pt x="490651" y="2921840"/>
                      <a:pt x="482728" y="2917878"/>
                    </a:cubicBezTo>
                    <a:lnTo>
                      <a:pt x="476605" y="2914637"/>
                    </a:lnTo>
                    <a:lnTo>
                      <a:pt x="470842" y="2911395"/>
                    </a:lnTo>
                    <a:lnTo>
                      <a:pt x="458957" y="2904552"/>
                    </a:lnTo>
                    <a:cubicBezTo>
                      <a:pt x="451033" y="2899870"/>
                      <a:pt x="443110" y="2895548"/>
                      <a:pt x="435546" y="2890866"/>
                    </a:cubicBezTo>
                    <a:cubicBezTo>
                      <a:pt x="427983" y="2885824"/>
                      <a:pt x="420420" y="2880781"/>
                      <a:pt x="412496" y="2876099"/>
                    </a:cubicBezTo>
                    <a:lnTo>
                      <a:pt x="400971" y="2868536"/>
                    </a:lnTo>
                    <a:lnTo>
                      <a:pt x="389806" y="2860612"/>
                    </a:lnTo>
                    <a:cubicBezTo>
                      <a:pt x="382242" y="2855210"/>
                      <a:pt x="375039" y="2849807"/>
                      <a:pt x="367476" y="2844405"/>
                    </a:cubicBezTo>
                    <a:cubicBezTo>
                      <a:pt x="360272" y="2838642"/>
                      <a:pt x="353069" y="2832880"/>
                      <a:pt x="345866" y="2827117"/>
                    </a:cubicBezTo>
                    <a:cubicBezTo>
                      <a:pt x="339383" y="2820994"/>
                      <a:pt x="341544" y="2822075"/>
                      <a:pt x="348387" y="2827117"/>
                    </a:cubicBezTo>
                    <a:cubicBezTo>
                      <a:pt x="351629" y="2829278"/>
                      <a:pt x="355950" y="2832880"/>
                      <a:pt x="360993" y="2836481"/>
                    </a:cubicBezTo>
                    <a:cubicBezTo>
                      <a:pt x="363514" y="2838282"/>
                      <a:pt x="366035" y="2840443"/>
                      <a:pt x="368916" y="2842604"/>
                    </a:cubicBezTo>
                    <a:cubicBezTo>
                      <a:pt x="371798" y="2844765"/>
                      <a:pt x="374679" y="2846566"/>
                      <a:pt x="377920" y="2848727"/>
                    </a:cubicBezTo>
                    <a:cubicBezTo>
                      <a:pt x="384043" y="2853049"/>
                      <a:pt x="390166" y="2857371"/>
                      <a:pt x="395928" y="2861333"/>
                    </a:cubicBezTo>
                    <a:cubicBezTo>
                      <a:pt x="398810" y="2863494"/>
                      <a:pt x="401691" y="2865294"/>
                      <a:pt x="404572" y="2867095"/>
                    </a:cubicBezTo>
                    <a:cubicBezTo>
                      <a:pt x="407454" y="2868896"/>
                      <a:pt x="409975" y="2870337"/>
                      <a:pt x="412496" y="2871777"/>
                    </a:cubicBezTo>
                    <a:cubicBezTo>
                      <a:pt x="422220" y="2877540"/>
                      <a:pt x="427983" y="2881142"/>
                      <a:pt x="426542" y="2879701"/>
                    </a:cubicBezTo>
                    <a:lnTo>
                      <a:pt x="440589" y="2888705"/>
                    </a:lnTo>
                    <a:lnTo>
                      <a:pt x="454995" y="2897349"/>
                    </a:lnTo>
                    <a:lnTo>
                      <a:pt x="469402" y="2905993"/>
                    </a:lnTo>
                    <a:cubicBezTo>
                      <a:pt x="474084" y="2908874"/>
                      <a:pt x="478766" y="2911755"/>
                      <a:pt x="483808" y="2914276"/>
                    </a:cubicBezTo>
                    <a:cubicBezTo>
                      <a:pt x="483448" y="2914276"/>
                      <a:pt x="480927" y="2913196"/>
                      <a:pt x="477325" y="2911395"/>
                    </a:cubicBezTo>
                    <a:cubicBezTo>
                      <a:pt x="473724" y="2909594"/>
                      <a:pt x="469041" y="2906713"/>
                      <a:pt x="463639" y="2903832"/>
                    </a:cubicBezTo>
                    <a:cubicBezTo>
                      <a:pt x="452834" y="2897709"/>
                      <a:pt x="439148" y="2890146"/>
                      <a:pt x="427983" y="2882942"/>
                    </a:cubicBezTo>
                    <a:cubicBezTo>
                      <a:pt x="404933" y="2868536"/>
                      <a:pt x="389085" y="2858451"/>
                      <a:pt x="413576" y="2875739"/>
                    </a:cubicBezTo>
                    <a:cubicBezTo>
                      <a:pt x="463279" y="2907433"/>
                      <a:pt x="501816" y="2927602"/>
                      <a:pt x="540354" y="2944530"/>
                    </a:cubicBezTo>
                    <a:cubicBezTo>
                      <a:pt x="545036" y="2946691"/>
                      <a:pt x="550078" y="2948852"/>
                      <a:pt x="554760" y="2951013"/>
                    </a:cubicBezTo>
                    <a:cubicBezTo>
                      <a:pt x="559442" y="2953174"/>
                      <a:pt x="564485" y="2954975"/>
                      <a:pt x="569527" y="2956776"/>
                    </a:cubicBezTo>
                    <a:cubicBezTo>
                      <a:pt x="579611" y="2960737"/>
                      <a:pt x="589696" y="2964699"/>
                      <a:pt x="600141" y="2968661"/>
                    </a:cubicBezTo>
                    <a:cubicBezTo>
                      <a:pt x="610946" y="2972263"/>
                      <a:pt x="622111" y="2975864"/>
                      <a:pt x="633996" y="2979466"/>
                    </a:cubicBezTo>
                    <a:cubicBezTo>
                      <a:pt x="639759" y="2981627"/>
                      <a:pt x="646241" y="2983068"/>
                      <a:pt x="652364" y="2984868"/>
                    </a:cubicBezTo>
                    <a:cubicBezTo>
                      <a:pt x="658847" y="2986669"/>
                      <a:pt x="665330" y="2988110"/>
                      <a:pt x="672173" y="2989910"/>
                    </a:cubicBezTo>
                    <a:cubicBezTo>
                      <a:pt x="668211" y="2988470"/>
                      <a:pt x="662809" y="2986669"/>
                      <a:pt x="656686" y="2984508"/>
                    </a:cubicBezTo>
                    <a:cubicBezTo>
                      <a:pt x="653445" y="2983428"/>
                      <a:pt x="650203" y="2982347"/>
                      <a:pt x="646602" y="2981267"/>
                    </a:cubicBezTo>
                    <a:cubicBezTo>
                      <a:pt x="644801" y="2980546"/>
                      <a:pt x="643000" y="2980186"/>
                      <a:pt x="641199" y="2979466"/>
                    </a:cubicBezTo>
                    <a:cubicBezTo>
                      <a:pt x="639398" y="2978746"/>
                      <a:pt x="637598" y="2978025"/>
                      <a:pt x="635437" y="2977305"/>
                    </a:cubicBezTo>
                    <a:cubicBezTo>
                      <a:pt x="619950" y="2971542"/>
                      <a:pt x="600861" y="2966140"/>
                      <a:pt x="581772" y="2958216"/>
                    </a:cubicBezTo>
                    <a:cubicBezTo>
                      <a:pt x="577090" y="2956415"/>
                      <a:pt x="572048" y="2954255"/>
                      <a:pt x="567006" y="2952454"/>
                    </a:cubicBezTo>
                    <a:cubicBezTo>
                      <a:pt x="561963" y="2950653"/>
                      <a:pt x="556921" y="2948492"/>
                      <a:pt x="552239" y="2946331"/>
                    </a:cubicBezTo>
                    <a:cubicBezTo>
                      <a:pt x="542515" y="2942009"/>
                      <a:pt x="532430" y="2937327"/>
                      <a:pt x="522706" y="2933005"/>
                    </a:cubicBezTo>
                    <a:cubicBezTo>
                      <a:pt x="517663" y="2930844"/>
                      <a:pt x="513341" y="2928323"/>
                      <a:pt x="508659" y="2925802"/>
                    </a:cubicBezTo>
                    <a:cubicBezTo>
                      <a:pt x="503977" y="2923280"/>
                      <a:pt x="499295" y="2921120"/>
                      <a:pt x="494973" y="2918598"/>
                    </a:cubicBezTo>
                    <a:cubicBezTo>
                      <a:pt x="490651" y="2916077"/>
                      <a:pt x="485969" y="2913916"/>
                      <a:pt x="482007" y="2911755"/>
                    </a:cubicBezTo>
                    <a:cubicBezTo>
                      <a:pt x="477685" y="2909594"/>
                      <a:pt x="473724" y="2906713"/>
                      <a:pt x="469762" y="2904552"/>
                    </a:cubicBezTo>
                    <a:cubicBezTo>
                      <a:pt x="473003" y="2906353"/>
                      <a:pt x="476245" y="2908514"/>
                      <a:pt x="479486" y="2910315"/>
                    </a:cubicBezTo>
                    <a:cubicBezTo>
                      <a:pt x="482728" y="2912115"/>
                      <a:pt x="485969" y="2913556"/>
                      <a:pt x="489211" y="2915357"/>
                    </a:cubicBezTo>
                    <a:cubicBezTo>
                      <a:pt x="495694" y="2918598"/>
                      <a:pt x="501816" y="2921840"/>
                      <a:pt x="507579" y="2924721"/>
                    </a:cubicBezTo>
                    <a:cubicBezTo>
                      <a:pt x="519464" y="2930844"/>
                      <a:pt x="531350" y="2935526"/>
                      <a:pt x="542875" y="2940568"/>
                    </a:cubicBezTo>
                    <a:cubicBezTo>
                      <a:pt x="480927" y="2912115"/>
                      <a:pt x="417178" y="2875379"/>
                      <a:pt x="356311" y="2827117"/>
                    </a:cubicBezTo>
                    <a:lnTo>
                      <a:pt x="342264" y="2817032"/>
                    </a:lnTo>
                    <a:cubicBezTo>
                      <a:pt x="352349" y="2825316"/>
                      <a:pt x="362073" y="2832520"/>
                      <a:pt x="370357" y="2839363"/>
                    </a:cubicBezTo>
                    <a:cubicBezTo>
                      <a:pt x="379001" y="2845845"/>
                      <a:pt x="386924" y="2851248"/>
                      <a:pt x="393407" y="2855930"/>
                    </a:cubicBezTo>
                    <a:cubicBezTo>
                      <a:pt x="406373" y="2865654"/>
                      <a:pt x="415017" y="2870697"/>
                      <a:pt x="417178" y="2872138"/>
                    </a:cubicBezTo>
                    <a:cubicBezTo>
                      <a:pt x="358832" y="2834320"/>
                      <a:pt x="314532" y="2795783"/>
                      <a:pt x="309489" y="2794703"/>
                    </a:cubicBezTo>
                    <a:lnTo>
                      <a:pt x="318854" y="2802986"/>
                    </a:lnTo>
                    <a:lnTo>
                      <a:pt x="299405" y="2787139"/>
                    </a:lnTo>
                    <a:lnTo>
                      <a:pt x="281757" y="2770211"/>
                    </a:lnTo>
                    <a:lnTo>
                      <a:pt x="273113" y="2761568"/>
                    </a:lnTo>
                    <a:cubicBezTo>
                      <a:pt x="270232" y="2758686"/>
                      <a:pt x="267350" y="2755805"/>
                      <a:pt x="264469" y="2752924"/>
                    </a:cubicBezTo>
                    <a:close/>
                    <a:moveTo>
                      <a:pt x="2090133" y="6684"/>
                    </a:moveTo>
                    <a:cubicBezTo>
                      <a:pt x="2085811" y="6684"/>
                      <a:pt x="2082570" y="7045"/>
                      <a:pt x="2080048" y="7405"/>
                    </a:cubicBezTo>
                    <a:cubicBezTo>
                      <a:pt x="2082570" y="7405"/>
                      <a:pt x="2080048" y="6684"/>
                      <a:pt x="2090133" y="6684"/>
                    </a:cubicBezTo>
                    <a:close/>
                    <a:moveTo>
                      <a:pt x="1557813" y="3016563"/>
                    </a:moveTo>
                    <a:cubicBezTo>
                      <a:pt x="1465251" y="3016203"/>
                      <a:pt x="1371609" y="3015842"/>
                      <a:pt x="1282649" y="3015482"/>
                    </a:cubicBezTo>
                    <a:cubicBezTo>
                      <a:pt x="1443281" y="3019804"/>
                      <a:pt x="1556372" y="3023406"/>
                      <a:pt x="1288051" y="3023406"/>
                    </a:cubicBezTo>
                    <a:lnTo>
                      <a:pt x="1270403" y="3023406"/>
                    </a:lnTo>
                    <a:cubicBezTo>
                      <a:pt x="1305339" y="3024126"/>
                      <a:pt x="1365846" y="3024486"/>
                      <a:pt x="1422752" y="3024126"/>
                    </a:cubicBezTo>
                    <a:cubicBezTo>
                      <a:pt x="1445802" y="3023406"/>
                      <a:pt x="1494424" y="3021245"/>
                      <a:pt x="1536923" y="3019804"/>
                    </a:cubicBezTo>
                    <a:cubicBezTo>
                      <a:pt x="1558173" y="3019084"/>
                      <a:pt x="1577982" y="3018003"/>
                      <a:pt x="1592388" y="3017643"/>
                    </a:cubicBezTo>
                    <a:cubicBezTo>
                      <a:pt x="1599592" y="3017643"/>
                      <a:pt x="1605354" y="3016923"/>
                      <a:pt x="1609316" y="3016923"/>
                    </a:cubicBezTo>
                    <a:cubicBezTo>
                      <a:pt x="1613278" y="3016923"/>
                      <a:pt x="1615439" y="3016923"/>
                      <a:pt x="1615079" y="3016563"/>
                    </a:cubicBezTo>
                    <a:cubicBezTo>
                      <a:pt x="1598871" y="3015482"/>
                      <a:pt x="1575101" y="3016563"/>
                      <a:pt x="1545207" y="3016563"/>
                    </a:cubicBezTo>
                    <a:lnTo>
                      <a:pt x="1556732" y="3017643"/>
                    </a:lnTo>
                    <a:close/>
                    <a:moveTo>
                      <a:pt x="1623722" y="3024126"/>
                    </a:moveTo>
                    <a:cubicBezTo>
                      <a:pt x="1676306" y="3024486"/>
                      <a:pt x="1664421" y="3023766"/>
                      <a:pt x="1672344" y="3022685"/>
                    </a:cubicBezTo>
                    <a:cubicBezTo>
                      <a:pt x="1653976" y="3022685"/>
                      <a:pt x="1635248" y="3022685"/>
                      <a:pt x="1617240" y="3022685"/>
                    </a:cubicBezTo>
                    <a:cubicBezTo>
                      <a:pt x="1624083" y="3022685"/>
                      <a:pt x="1627684" y="3023406"/>
                      <a:pt x="1623722" y="3023766"/>
                    </a:cubicBezTo>
                    <a:close/>
                    <a:moveTo>
                      <a:pt x="1669463" y="3021965"/>
                    </a:moveTo>
                    <a:cubicBezTo>
                      <a:pt x="1663701" y="3021965"/>
                      <a:pt x="1658658" y="3021965"/>
                      <a:pt x="1655777" y="3021965"/>
                    </a:cubicBezTo>
                    <a:lnTo>
                      <a:pt x="1669463" y="3021965"/>
                    </a:lnTo>
                    <a:close/>
                    <a:moveTo>
                      <a:pt x="651644" y="2981627"/>
                    </a:moveTo>
                    <a:cubicBezTo>
                      <a:pt x="653805" y="2982347"/>
                      <a:pt x="654885" y="2982347"/>
                      <a:pt x="656686" y="2983068"/>
                    </a:cubicBezTo>
                    <a:cubicBezTo>
                      <a:pt x="644801" y="2979826"/>
                      <a:pt x="632916" y="2975504"/>
                      <a:pt x="620670" y="2971182"/>
                    </a:cubicBezTo>
                    <a:cubicBezTo>
                      <a:pt x="623191" y="2971902"/>
                      <a:pt x="626433" y="2973343"/>
                      <a:pt x="631475" y="2975144"/>
                    </a:cubicBezTo>
                    <a:cubicBezTo>
                      <a:pt x="633996" y="2975864"/>
                      <a:pt x="636877" y="2976945"/>
                      <a:pt x="640119" y="2978025"/>
                    </a:cubicBezTo>
                    <a:cubicBezTo>
                      <a:pt x="641920" y="2978746"/>
                      <a:pt x="643360" y="2979106"/>
                      <a:pt x="645521" y="2979826"/>
                    </a:cubicBezTo>
                    <a:cubicBezTo>
                      <a:pt x="647322" y="2980546"/>
                      <a:pt x="649483" y="2980906"/>
                      <a:pt x="651644" y="2981627"/>
                    </a:cubicBezTo>
                    <a:close/>
                    <a:moveTo>
                      <a:pt x="755011" y="3008639"/>
                    </a:moveTo>
                    <a:lnTo>
                      <a:pt x="767616" y="3009359"/>
                    </a:lnTo>
                    <a:cubicBezTo>
                      <a:pt x="756091" y="3007198"/>
                      <a:pt x="744566" y="3005037"/>
                      <a:pt x="732680" y="3002876"/>
                    </a:cubicBezTo>
                    <a:cubicBezTo>
                      <a:pt x="736282" y="3004317"/>
                      <a:pt x="740604" y="3005758"/>
                      <a:pt x="755011" y="3008639"/>
                    </a:cubicBezTo>
                    <a:close/>
                    <a:moveTo>
                      <a:pt x="1097165" y="3028448"/>
                    </a:moveTo>
                    <a:cubicBezTo>
                      <a:pt x="1118775" y="3026647"/>
                      <a:pt x="1191167" y="3026287"/>
                      <a:pt x="1195489" y="3024126"/>
                    </a:cubicBezTo>
                    <a:cubicBezTo>
                      <a:pt x="1200171" y="3023406"/>
                      <a:pt x="1185045" y="3023406"/>
                      <a:pt x="1167757" y="3023045"/>
                    </a:cubicBezTo>
                    <a:cubicBezTo>
                      <a:pt x="1148668" y="3023045"/>
                      <a:pt x="1128499" y="3023045"/>
                      <a:pt x="1106889" y="3023045"/>
                    </a:cubicBezTo>
                    <a:cubicBezTo>
                      <a:pt x="1106169" y="3023045"/>
                      <a:pt x="1101847" y="3023766"/>
                      <a:pt x="1094644" y="3024126"/>
                    </a:cubicBezTo>
                    <a:cubicBezTo>
                      <a:pt x="1115893" y="3024126"/>
                      <a:pt x="1130300" y="3024846"/>
                      <a:pt x="1121656" y="3026287"/>
                    </a:cubicBezTo>
                    <a:cubicBezTo>
                      <a:pt x="1066911" y="3023406"/>
                      <a:pt x="1072674" y="3028448"/>
                      <a:pt x="1013247" y="3027728"/>
                    </a:cubicBezTo>
                    <a:cubicBezTo>
                      <a:pt x="994519" y="3029168"/>
                      <a:pt x="1079157" y="3029168"/>
                      <a:pt x="1097165" y="3028808"/>
                    </a:cubicBezTo>
                    <a:close/>
                    <a:moveTo>
                      <a:pt x="3466314" y="1210348"/>
                    </a:moveTo>
                    <a:cubicBezTo>
                      <a:pt x="3466314" y="1208547"/>
                      <a:pt x="3467034" y="1202784"/>
                      <a:pt x="3467755" y="1194861"/>
                    </a:cubicBezTo>
                    <a:lnTo>
                      <a:pt x="3468835" y="1236639"/>
                    </a:lnTo>
                    <a:cubicBezTo>
                      <a:pt x="3468475" y="1311193"/>
                      <a:pt x="3465233" y="1370620"/>
                      <a:pt x="3467755" y="1437610"/>
                    </a:cubicBezTo>
                    <a:cubicBezTo>
                      <a:pt x="3467034" y="1468944"/>
                      <a:pt x="3465593" y="1485872"/>
                      <a:pt x="3464513" y="1501719"/>
                    </a:cubicBezTo>
                    <a:cubicBezTo>
                      <a:pt x="3464513" y="1486232"/>
                      <a:pt x="3464513" y="1472186"/>
                      <a:pt x="3464873" y="1459940"/>
                    </a:cubicBezTo>
                    <a:cubicBezTo>
                      <a:pt x="3460912" y="1272296"/>
                      <a:pt x="3469195" y="1361976"/>
                      <a:pt x="3466314" y="1210348"/>
                    </a:cubicBezTo>
                    <a:close/>
                    <a:moveTo>
                      <a:pt x="3462352" y="2065734"/>
                    </a:moveTo>
                    <a:cubicBezTo>
                      <a:pt x="3462352" y="2058170"/>
                      <a:pt x="3461992" y="2055289"/>
                      <a:pt x="3461992" y="2055289"/>
                    </a:cubicBezTo>
                    <a:cubicBezTo>
                      <a:pt x="3462352" y="2076178"/>
                      <a:pt x="3463072" y="2096347"/>
                      <a:pt x="3463433" y="2116156"/>
                    </a:cubicBezTo>
                    <a:cubicBezTo>
                      <a:pt x="3463433" y="2125881"/>
                      <a:pt x="3463433" y="2135965"/>
                      <a:pt x="3463433" y="2145329"/>
                    </a:cubicBezTo>
                    <a:cubicBezTo>
                      <a:pt x="3463433" y="2150012"/>
                      <a:pt x="3463433" y="2155054"/>
                      <a:pt x="3463433" y="2159736"/>
                    </a:cubicBezTo>
                    <a:cubicBezTo>
                      <a:pt x="3463433" y="2164418"/>
                      <a:pt x="3462712" y="2169100"/>
                      <a:pt x="3462712" y="2173782"/>
                    </a:cubicBezTo>
                    <a:cubicBezTo>
                      <a:pt x="3461992" y="2183146"/>
                      <a:pt x="3461632" y="2192511"/>
                      <a:pt x="3460912" y="2201515"/>
                    </a:cubicBezTo>
                    <a:cubicBezTo>
                      <a:pt x="3460191" y="2210519"/>
                      <a:pt x="3459111" y="2219523"/>
                      <a:pt x="3458030" y="2228527"/>
                    </a:cubicBezTo>
                    <a:cubicBezTo>
                      <a:pt x="3456950" y="2237171"/>
                      <a:pt x="3456229" y="2246175"/>
                      <a:pt x="3454789" y="2254459"/>
                    </a:cubicBezTo>
                    <a:cubicBezTo>
                      <a:pt x="3453348" y="2262743"/>
                      <a:pt x="3451908" y="2271386"/>
                      <a:pt x="3450827" y="2279310"/>
                    </a:cubicBezTo>
                    <a:cubicBezTo>
                      <a:pt x="3439662" y="2344499"/>
                      <a:pt x="3422374" y="2398884"/>
                      <a:pt x="3405807" y="2440663"/>
                    </a:cubicBezTo>
                    <a:cubicBezTo>
                      <a:pt x="3406887" y="2438862"/>
                      <a:pt x="3408328" y="2435981"/>
                      <a:pt x="3409768" y="2432379"/>
                    </a:cubicBezTo>
                    <a:cubicBezTo>
                      <a:pt x="3410489" y="2430578"/>
                      <a:pt x="3411569" y="2428417"/>
                      <a:pt x="3412290" y="2426616"/>
                    </a:cubicBezTo>
                    <a:cubicBezTo>
                      <a:pt x="3413370" y="2424455"/>
                      <a:pt x="3414090" y="2421934"/>
                      <a:pt x="3415171" y="2419773"/>
                    </a:cubicBezTo>
                    <a:cubicBezTo>
                      <a:pt x="3418772" y="2409689"/>
                      <a:pt x="3423455" y="2397803"/>
                      <a:pt x="3428137" y="2384837"/>
                    </a:cubicBezTo>
                    <a:cubicBezTo>
                      <a:pt x="3432099" y="2371872"/>
                      <a:pt x="3436420" y="2358186"/>
                      <a:pt x="3440382" y="2345580"/>
                    </a:cubicBezTo>
                    <a:cubicBezTo>
                      <a:pt x="3441463" y="2342338"/>
                      <a:pt x="3442183" y="2339457"/>
                      <a:pt x="3442903" y="2336216"/>
                    </a:cubicBezTo>
                    <a:cubicBezTo>
                      <a:pt x="3443624" y="2332974"/>
                      <a:pt x="3444344" y="2330093"/>
                      <a:pt x="3445064" y="2327211"/>
                    </a:cubicBezTo>
                    <a:cubicBezTo>
                      <a:pt x="3446505" y="2321449"/>
                      <a:pt x="3447946" y="2316047"/>
                      <a:pt x="3449026" y="2311364"/>
                    </a:cubicBezTo>
                    <a:cubicBezTo>
                      <a:pt x="3446865" y="2322529"/>
                      <a:pt x="3445424" y="2333695"/>
                      <a:pt x="3442903" y="2344860"/>
                    </a:cubicBezTo>
                    <a:lnTo>
                      <a:pt x="3435700" y="2365029"/>
                    </a:lnTo>
                    <a:cubicBezTo>
                      <a:pt x="3431378" y="2384117"/>
                      <a:pt x="3424895" y="2402846"/>
                      <a:pt x="3419133" y="2421934"/>
                    </a:cubicBezTo>
                    <a:cubicBezTo>
                      <a:pt x="3422374" y="2414371"/>
                      <a:pt x="3428137" y="2399244"/>
                      <a:pt x="3433539" y="2381956"/>
                    </a:cubicBezTo>
                    <a:cubicBezTo>
                      <a:pt x="3436060" y="2373312"/>
                      <a:pt x="3438942" y="2364308"/>
                      <a:pt x="3441463" y="2355304"/>
                    </a:cubicBezTo>
                    <a:cubicBezTo>
                      <a:pt x="3442903" y="2350982"/>
                      <a:pt x="3443984" y="2346660"/>
                      <a:pt x="3445424" y="2342338"/>
                    </a:cubicBezTo>
                    <a:cubicBezTo>
                      <a:pt x="3446505" y="2338016"/>
                      <a:pt x="3447585" y="2334055"/>
                      <a:pt x="3448666" y="2330093"/>
                    </a:cubicBezTo>
                    <a:cubicBezTo>
                      <a:pt x="3448666" y="2329373"/>
                      <a:pt x="3450107" y="2322529"/>
                      <a:pt x="3452268" y="2312445"/>
                    </a:cubicBezTo>
                    <a:cubicBezTo>
                      <a:pt x="3453348" y="2307403"/>
                      <a:pt x="3454789" y="2301280"/>
                      <a:pt x="3455869" y="2294797"/>
                    </a:cubicBezTo>
                    <a:cubicBezTo>
                      <a:pt x="3456950" y="2288314"/>
                      <a:pt x="3458030" y="2281111"/>
                      <a:pt x="3459111" y="2273907"/>
                    </a:cubicBezTo>
                    <a:cubicBezTo>
                      <a:pt x="3460191" y="2266704"/>
                      <a:pt x="3461272" y="2259141"/>
                      <a:pt x="3462352" y="2251577"/>
                    </a:cubicBezTo>
                    <a:cubicBezTo>
                      <a:pt x="3463072" y="2244014"/>
                      <a:pt x="3463793" y="2236811"/>
                      <a:pt x="3464513" y="2229968"/>
                    </a:cubicBezTo>
                    <a:cubicBezTo>
                      <a:pt x="3465954" y="2216281"/>
                      <a:pt x="3467034" y="2204756"/>
                      <a:pt x="3467034" y="2197553"/>
                    </a:cubicBezTo>
                    <a:cubicBezTo>
                      <a:pt x="3467034" y="2200795"/>
                      <a:pt x="3466314" y="2204396"/>
                      <a:pt x="3465954" y="2207638"/>
                    </a:cubicBezTo>
                    <a:lnTo>
                      <a:pt x="3464513" y="2217722"/>
                    </a:lnTo>
                    <a:lnTo>
                      <a:pt x="3461632" y="2237891"/>
                    </a:lnTo>
                    <a:cubicBezTo>
                      <a:pt x="3459831" y="2251217"/>
                      <a:pt x="3456950" y="2264543"/>
                      <a:pt x="3454428" y="2277869"/>
                    </a:cubicBezTo>
                    <a:cubicBezTo>
                      <a:pt x="3455509" y="2272467"/>
                      <a:pt x="3457670" y="2261662"/>
                      <a:pt x="3459831" y="2247976"/>
                    </a:cubicBezTo>
                    <a:cubicBezTo>
                      <a:pt x="3460552" y="2241133"/>
                      <a:pt x="3461632" y="2233569"/>
                      <a:pt x="3462712" y="2225286"/>
                    </a:cubicBezTo>
                    <a:cubicBezTo>
                      <a:pt x="3463072" y="2221324"/>
                      <a:pt x="3463793" y="2217002"/>
                      <a:pt x="3464153" y="2212680"/>
                    </a:cubicBezTo>
                    <a:cubicBezTo>
                      <a:pt x="3464873" y="2208358"/>
                      <a:pt x="3465233" y="2204036"/>
                      <a:pt x="3465593" y="2199714"/>
                    </a:cubicBezTo>
                    <a:cubicBezTo>
                      <a:pt x="3466314" y="2191070"/>
                      <a:pt x="3467034" y="2182066"/>
                      <a:pt x="3467394" y="2173062"/>
                    </a:cubicBezTo>
                    <a:cubicBezTo>
                      <a:pt x="3467394" y="2168740"/>
                      <a:pt x="3468115" y="2164418"/>
                      <a:pt x="3468475" y="2160096"/>
                    </a:cubicBezTo>
                    <a:cubicBezTo>
                      <a:pt x="3468475" y="2155774"/>
                      <a:pt x="3468475" y="2151452"/>
                      <a:pt x="3468475" y="2147491"/>
                    </a:cubicBezTo>
                    <a:cubicBezTo>
                      <a:pt x="3468475" y="2130923"/>
                      <a:pt x="3469195" y="2116156"/>
                      <a:pt x="3469195" y="2105351"/>
                    </a:cubicBezTo>
                    <a:cubicBezTo>
                      <a:pt x="3469195" y="2105351"/>
                      <a:pt x="3468835" y="2109673"/>
                      <a:pt x="3468475" y="2116516"/>
                    </a:cubicBezTo>
                    <a:cubicBezTo>
                      <a:pt x="3468115" y="2123360"/>
                      <a:pt x="3467755" y="2132724"/>
                      <a:pt x="3467394" y="2142808"/>
                    </a:cubicBezTo>
                    <a:cubicBezTo>
                      <a:pt x="3467394" y="2147851"/>
                      <a:pt x="3467394" y="2152533"/>
                      <a:pt x="3467034" y="2157215"/>
                    </a:cubicBezTo>
                    <a:cubicBezTo>
                      <a:pt x="3467034" y="2161897"/>
                      <a:pt x="3466314" y="2166579"/>
                      <a:pt x="3466314" y="2170541"/>
                    </a:cubicBezTo>
                    <a:cubicBezTo>
                      <a:pt x="3465954" y="2178825"/>
                      <a:pt x="3465593" y="2184947"/>
                      <a:pt x="3466314" y="2187468"/>
                    </a:cubicBezTo>
                    <a:cubicBezTo>
                      <a:pt x="3465233" y="2191790"/>
                      <a:pt x="3466314" y="2172702"/>
                      <a:pt x="3467034" y="2159376"/>
                    </a:cubicBezTo>
                    <a:cubicBezTo>
                      <a:pt x="3467034" y="2152533"/>
                      <a:pt x="3467034" y="2147491"/>
                      <a:pt x="3467034" y="2147130"/>
                    </a:cubicBezTo>
                    <a:cubicBezTo>
                      <a:pt x="3467034" y="2147130"/>
                      <a:pt x="3467034" y="2148211"/>
                      <a:pt x="3466674" y="2151092"/>
                    </a:cubicBezTo>
                    <a:cubicBezTo>
                      <a:pt x="3466674" y="2153973"/>
                      <a:pt x="3466674" y="2158295"/>
                      <a:pt x="3465593" y="2165138"/>
                    </a:cubicBezTo>
                    <a:cubicBezTo>
                      <a:pt x="3465593" y="2162977"/>
                      <a:pt x="3465593" y="2161177"/>
                      <a:pt x="3465593" y="2159016"/>
                    </a:cubicBezTo>
                    <a:cubicBezTo>
                      <a:pt x="3465593" y="2156855"/>
                      <a:pt x="3465593" y="2154694"/>
                      <a:pt x="3465593" y="2152893"/>
                    </a:cubicBezTo>
                    <a:cubicBezTo>
                      <a:pt x="3465593" y="2148571"/>
                      <a:pt x="3465593" y="2144249"/>
                      <a:pt x="3465593" y="2139927"/>
                    </a:cubicBezTo>
                    <a:cubicBezTo>
                      <a:pt x="3465593" y="2130923"/>
                      <a:pt x="3465593" y="2121559"/>
                      <a:pt x="3465954" y="2112195"/>
                    </a:cubicBezTo>
                    <a:cubicBezTo>
                      <a:pt x="3465954" y="2093106"/>
                      <a:pt x="3465954" y="2072937"/>
                      <a:pt x="3465954" y="2053488"/>
                    </a:cubicBezTo>
                    <a:cubicBezTo>
                      <a:pt x="3465954" y="2014590"/>
                      <a:pt x="3466674" y="1977494"/>
                      <a:pt x="3467034" y="1954083"/>
                    </a:cubicBezTo>
                    <a:lnTo>
                      <a:pt x="3469556" y="1946160"/>
                    </a:lnTo>
                    <a:cubicBezTo>
                      <a:pt x="3470636" y="1894656"/>
                      <a:pt x="3466674" y="1911224"/>
                      <a:pt x="3468115" y="1850356"/>
                    </a:cubicBezTo>
                    <a:cubicBezTo>
                      <a:pt x="3468475" y="1925630"/>
                      <a:pt x="3470636" y="1837751"/>
                      <a:pt x="3470996" y="1897538"/>
                    </a:cubicBezTo>
                    <a:cubicBezTo>
                      <a:pt x="3471716" y="1878449"/>
                      <a:pt x="3473517" y="1897178"/>
                      <a:pt x="3473157" y="1837390"/>
                    </a:cubicBezTo>
                    <a:cubicBezTo>
                      <a:pt x="3469916" y="1787688"/>
                      <a:pt x="3474958" y="1774362"/>
                      <a:pt x="3472437" y="1727181"/>
                    </a:cubicBezTo>
                    <a:cubicBezTo>
                      <a:pt x="3473517" y="1695847"/>
                      <a:pt x="3474237" y="1761036"/>
                      <a:pt x="3474598" y="1699088"/>
                    </a:cubicBezTo>
                    <a:cubicBezTo>
                      <a:pt x="3472797" y="1628136"/>
                      <a:pt x="3471716" y="1632098"/>
                      <a:pt x="3469556" y="1627776"/>
                    </a:cubicBezTo>
                    <a:cubicBezTo>
                      <a:pt x="3468835" y="1694406"/>
                      <a:pt x="3472437" y="1702329"/>
                      <a:pt x="3472077" y="1756714"/>
                    </a:cubicBezTo>
                    <a:lnTo>
                      <a:pt x="3468115" y="1648665"/>
                    </a:lnTo>
                    <a:cubicBezTo>
                      <a:pt x="3467394" y="1668474"/>
                      <a:pt x="3467394" y="1683241"/>
                      <a:pt x="3467755" y="1695847"/>
                    </a:cubicBezTo>
                    <a:cubicBezTo>
                      <a:pt x="3467755" y="1674237"/>
                      <a:pt x="3467034" y="1655508"/>
                      <a:pt x="3466314" y="1640021"/>
                    </a:cubicBezTo>
                    <a:cubicBezTo>
                      <a:pt x="3465954" y="1631017"/>
                      <a:pt x="3465593" y="1622734"/>
                      <a:pt x="3465233" y="1615170"/>
                    </a:cubicBezTo>
                    <a:cubicBezTo>
                      <a:pt x="3465233" y="1676398"/>
                      <a:pt x="3465233" y="1730782"/>
                      <a:pt x="3464153" y="1740507"/>
                    </a:cubicBezTo>
                    <a:lnTo>
                      <a:pt x="3463072" y="1732223"/>
                    </a:lnTo>
                    <a:cubicBezTo>
                      <a:pt x="3461992" y="1753833"/>
                      <a:pt x="3463072" y="1789129"/>
                      <a:pt x="3463793" y="1805696"/>
                    </a:cubicBezTo>
                    <a:cubicBezTo>
                      <a:pt x="3463793" y="1860441"/>
                      <a:pt x="3465593" y="1915546"/>
                      <a:pt x="3463793" y="1927431"/>
                    </a:cubicBezTo>
                    <a:lnTo>
                      <a:pt x="3462712" y="1906542"/>
                    </a:lnTo>
                    <a:cubicBezTo>
                      <a:pt x="3462712" y="1973892"/>
                      <a:pt x="3463072" y="1981455"/>
                      <a:pt x="3463072" y="2066454"/>
                    </a:cubicBezTo>
                    <a:close/>
                    <a:moveTo>
                      <a:pt x="2439851" y="3388971"/>
                    </a:moveTo>
                    <a:cubicBezTo>
                      <a:pt x="2448495" y="3394733"/>
                      <a:pt x="2457859" y="3399415"/>
                      <a:pt x="2469024" y="3405538"/>
                    </a:cubicBezTo>
                    <a:cubicBezTo>
                      <a:pt x="2474786" y="3408420"/>
                      <a:pt x="2480909" y="3411661"/>
                      <a:pt x="2488113" y="3415262"/>
                    </a:cubicBezTo>
                    <a:cubicBezTo>
                      <a:pt x="2491714" y="3417063"/>
                      <a:pt x="2495316" y="3418864"/>
                      <a:pt x="2499638" y="3421025"/>
                    </a:cubicBezTo>
                    <a:cubicBezTo>
                      <a:pt x="2503599" y="3423186"/>
                      <a:pt x="2507921" y="3424627"/>
                      <a:pt x="2512604" y="3426788"/>
                    </a:cubicBezTo>
                    <a:cubicBezTo>
                      <a:pt x="2521968" y="3430749"/>
                      <a:pt x="2532412" y="3435071"/>
                      <a:pt x="2543938" y="3439754"/>
                    </a:cubicBezTo>
                    <a:cubicBezTo>
                      <a:pt x="2549700" y="3441914"/>
                      <a:pt x="2555823" y="3444796"/>
                      <a:pt x="2562666" y="3446957"/>
                    </a:cubicBezTo>
                    <a:cubicBezTo>
                      <a:pt x="2569509" y="3449118"/>
                      <a:pt x="2576352" y="3451639"/>
                      <a:pt x="2583916" y="3454160"/>
                    </a:cubicBezTo>
                    <a:cubicBezTo>
                      <a:pt x="2591479" y="3456681"/>
                      <a:pt x="2599403" y="3459562"/>
                      <a:pt x="2607687" y="3462083"/>
                    </a:cubicBezTo>
                    <a:cubicBezTo>
                      <a:pt x="2612009" y="3463524"/>
                      <a:pt x="2616331" y="3464965"/>
                      <a:pt x="2620652" y="3466406"/>
                    </a:cubicBezTo>
                    <a:cubicBezTo>
                      <a:pt x="2625335" y="3467846"/>
                      <a:pt x="2630377" y="3468567"/>
                      <a:pt x="2635419" y="3468206"/>
                    </a:cubicBezTo>
                    <a:cubicBezTo>
                      <a:pt x="2645504" y="3467846"/>
                      <a:pt x="2656308" y="3463524"/>
                      <a:pt x="2664232" y="3455601"/>
                    </a:cubicBezTo>
                    <a:cubicBezTo>
                      <a:pt x="2672516" y="3447677"/>
                      <a:pt x="2677918" y="3436512"/>
                      <a:pt x="2677918" y="3423906"/>
                    </a:cubicBezTo>
                    <a:cubicBezTo>
                      <a:pt x="2677918" y="3428949"/>
                      <a:pt x="2676838" y="3434351"/>
                      <a:pt x="2675397" y="3439393"/>
                    </a:cubicBezTo>
                    <a:cubicBezTo>
                      <a:pt x="2680439" y="3427868"/>
                      <a:pt x="2679719" y="3414182"/>
                      <a:pt x="2674317" y="3402657"/>
                    </a:cubicBezTo>
                    <a:cubicBezTo>
                      <a:pt x="2671435" y="3396894"/>
                      <a:pt x="2667473" y="3391852"/>
                      <a:pt x="2662791" y="3387890"/>
                    </a:cubicBezTo>
                    <a:cubicBezTo>
                      <a:pt x="2658469" y="3383928"/>
                      <a:pt x="2654508" y="3379607"/>
                      <a:pt x="2650546" y="3375284"/>
                    </a:cubicBezTo>
                    <a:cubicBezTo>
                      <a:pt x="2634699" y="3357636"/>
                      <a:pt x="2621013" y="3337827"/>
                      <a:pt x="2608767" y="3316578"/>
                    </a:cubicBezTo>
                    <a:cubicBezTo>
                      <a:pt x="2602284" y="3306133"/>
                      <a:pt x="2596882" y="3294608"/>
                      <a:pt x="2591119" y="3283443"/>
                    </a:cubicBezTo>
                    <a:cubicBezTo>
                      <a:pt x="2588238" y="3277680"/>
                      <a:pt x="2586077" y="3271918"/>
                      <a:pt x="2583556" y="3265795"/>
                    </a:cubicBezTo>
                    <a:cubicBezTo>
                      <a:pt x="2581034" y="3259672"/>
                      <a:pt x="2578513" y="3253910"/>
                      <a:pt x="2576352" y="3247427"/>
                    </a:cubicBezTo>
                    <a:cubicBezTo>
                      <a:pt x="2574191" y="3241304"/>
                      <a:pt x="2572030" y="3234821"/>
                      <a:pt x="2569509" y="3228338"/>
                    </a:cubicBezTo>
                    <a:cubicBezTo>
                      <a:pt x="2568429" y="3225097"/>
                      <a:pt x="2567348" y="3221855"/>
                      <a:pt x="2566628" y="3218614"/>
                    </a:cubicBezTo>
                    <a:cubicBezTo>
                      <a:pt x="2565547" y="3215372"/>
                      <a:pt x="2564827" y="3212131"/>
                      <a:pt x="2563747" y="3208529"/>
                    </a:cubicBezTo>
                    <a:cubicBezTo>
                      <a:pt x="2561946" y="3201686"/>
                      <a:pt x="2559785" y="3195203"/>
                      <a:pt x="2558344" y="3188360"/>
                    </a:cubicBezTo>
                    <a:cubicBezTo>
                      <a:pt x="2556904" y="3181517"/>
                      <a:pt x="2555463" y="3174314"/>
                      <a:pt x="2554022" y="3167110"/>
                    </a:cubicBezTo>
                    <a:cubicBezTo>
                      <a:pt x="2560865" y="3194483"/>
                      <a:pt x="2565547" y="3207089"/>
                      <a:pt x="2569869" y="3220414"/>
                    </a:cubicBezTo>
                    <a:cubicBezTo>
                      <a:pt x="2572030" y="3227258"/>
                      <a:pt x="2575272" y="3233741"/>
                      <a:pt x="2578513" y="3242385"/>
                    </a:cubicBezTo>
                    <a:cubicBezTo>
                      <a:pt x="2579234" y="3244545"/>
                      <a:pt x="2580314" y="3246707"/>
                      <a:pt x="2581395" y="3249227"/>
                    </a:cubicBezTo>
                    <a:cubicBezTo>
                      <a:pt x="2582475" y="3251749"/>
                      <a:pt x="2583556" y="3254270"/>
                      <a:pt x="2584996" y="3256791"/>
                    </a:cubicBezTo>
                    <a:cubicBezTo>
                      <a:pt x="2587518" y="3262193"/>
                      <a:pt x="2590399" y="3268316"/>
                      <a:pt x="2594000" y="3275159"/>
                    </a:cubicBezTo>
                    <a:lnTo>
                      <a:pt x="2587878" y="3261473"/>
                    </a:lnTo>
                    <a:cubicBezTo>
                      <a:pt x="2585717" y="3256791"/>
                      <a:pt x="2583556" y="3252469"/>
                      <a:pt x="2582115" y="3247427"/>
                    </a:cubicBezTo>
                    <a:cubicBezTo>
                      <a:pt x="2578513" y="3238063"/>
                      <a:pt x="2574912" y="3228698"/>
                      <a:pt x="2571670" y="3218974"/>
                    </a:cubicBezTo>
                    <a:cubicBezTo>
                      <a:pt x="2574912" y="3226537"/>
                      <a:pt x="2572391" y="3216093"/>
                      <a:pt x="2566988" y="3198445"/>
                    </a:cubicBezTo>
                    <a:cubicBezTo>
                      <a:pt x="2564107" y="3189801"/>
                      <a:pt x="2561946" y="3178636"/>
                      <a:pt x="2559065" y="3167471"/>
                    </a:cubicBezTo>
                    <a:cubicBezTo>
                      <a:pt x="2557624" y="3161708"/>
                      <a:pt x="2556183" y="3155946"/>
                      <a:pt x="2555103" y="3150183"/>
                    </a:cubicBezTo>
                    <a:cubicBezTo>
                      <a:pt x="2554022" y="3144420"/>
                      <a:pt x="2552942" y="3138658"/>
                      <a:pt x="2552221" y="3133255"/>
                    </a:cubicBezTo>
                    <a:lnTo>
                      <a:pt x="2556904" y="3152344"/>
                    </a:lnTo>
                    <a:lnTo>
                      <a:pt x="2562666" y="3171072"/>
                    </a:lnTo>
                    <a:cubicBezTo>
                      <a:pt x="2564827" y="3184038"/>
                      <a:pt x="2571310" y="3207089"/>
                      <a:pt x="2577433" y="3226177"/>
                    </a:cubicBezTo>
                    <a:cubicBezTo>
                      <a:pt x="2580674" y="3235541"/>
                      <a:pt x="2583916" y="3244185"/>
                      <a:pt x="2586077" y="3250668"/>
                    </a:cubicBezTo>
                    <a:cubicBezTo>
                      <a:pt x="2588598" y="3256791"/>
                      <a:pt x="2590399" y="3260393"/>
                      <a:pt x="2590038" y="3259672"/>
                    </a:cubicBezTo>
                    <a:cubicBezTo>
                      <a:pt x="2588598" y="3256071"/>
                      <a:pt x="2590038" y="3259672"/>
                      <a:pt x="2592920" y="3267956"/>
                    </a:cubicBezTo>
                    <a:cubicBezTo>
                      <a:pt x="2595801" y="3276240"/>
                      <a:pt x="2601564" y="3288485"/>
                      <a:pt x="2608047" y="3302892"/>
                    </a:cubicBezTo>
                    <a:cubicBezTo>
                      <a:pt x="2611648" y="3309735"/>
                      <a:pt x="2615610" y="3317658"/>
                      <a:pt x="2619932" y="3324862"/>
                    </a:cubicBezTo>
                    <a:cubicBezTo>
                      <a:pt x="2624254" y="3332425"/>
                      <a:pt x="2628936" y="3339989"/>
                      <a:pt x="2633978" y="3347192"/>
                    </a:cubicBezTo>
                    <a:cubicBezTo>
                      <a:pt x="2635059" y="3348993"/>
                      <a:pt x="2636500" y="3350794"/>
                      <a:pt x="2637580" y="3352594"/>
                    </a:cubicBezTo>
                    <a:cubicBezTo>
                      <a:pt x="2639021" y="3354395"/>
                      <a:pt x="2640101" y="3356196"/>
                      <a:pt x="2641542" y="3357636"/>
                    </a:cubicBezTo>
                    <a:cubicBezTo>
                      <a:pt x="2644063" y="3360878"/>
                      <a:pt x="2646584" y="3364479"/>
                      <a:pt x="2649465" y="3367721"/>
                    </a:cubicBezTo>
                    <a:cubicBezTo>
                      <a:pt x="2654868" y="3374204"/>
                      <a:pt x="2660270" y="3379967"/>
                      <a:pt x="2665313" y="3384288"/>
                    </a:cubicBezTo>
                    <a:cubicBezTo>
                      <a:pt x="2664592" y="3383208"/>
                      <a:pt x="2658830" y="3377085"/>
                      <a:pt x="2651626" y="3368441"/>
                    </a:cubicBezTo>
                    <a:cubicBezTo>
                      <a:pt x="2648025" y="3364119"/>
                      <a:pt x="2644423" y="3359077"/>
                      <a:pt x="2640461" y="3354035"/>
                    </a:cubicBezTo>
                    <a:cubicBezTo>
                      <a:pt x="2636860" y="3348993"/>
                      <a:pt x="2633258" y="3343590"/>
                      <a:pt x="2629656" y="3338548"/>
                    </a:cubicBezTo>
                    <a:cubicBezTo>
                      <a:pt x="2623534" y="3328103"/>
                      <a:pt x="2618131" y="3319459"/>
                      <a:pt x="2616691" y="3315858"/>
                    </a:cubicBezTo>
                    <a:cubicBezTo>
                      <a:pt x="2615970" y="3314057"/>
                      <a:pt x="2615970" y="3313697"/>
                      <a:pt x="2617051" y="3315137"/>
                    </a:cubicBezTo>
                    <a:cubicBezTo>
                      <a:pt x="2618131" y="3316578"/>
                      <a:pt x="2620292" y="3320180"/>
                      <a:pt x="2624254" y="3325582"/>
                    </a:cubicBezTo>
                    <a:cubicBezTo>
                      <a:pt x="2621013" y="3320900"/>
                      <a:pt x="2618131" y="3316218"/>
                      <a:pt x="2615970" y="3311896"/>
                    </a:cubicBezTo>
                    <a:cubicBezTo>
                      <a:pt x="2613449" y="3307574"/>
                      <a:pt x="2611648" y="3303972"/>
                      <a:pt x="2609487" y="3300371"/>
                    </a:cubicBezTo>
                    <a:cubicBezTo>
                      <a:pt x="2605886" y="3293168"/>
                      <a:pt x="2603004" y="3287045"/>
                      <a:pt x="2600123" y="3280922"/>
                    </a:cubicBezTo>
                    <a:cubicBezTo>
                      <a:pt x="2599403" y="3279481"/>
                      <a:pt x="2598682" y="3277680"/>
                      <a:pt x="2597962" y="3276240"/>
                    </a:cubicBezTo>
                    <a:cubicBezTo>
                      <a:pt x="2597242" y="3274799"/>
                      <a:pt x="2596522" y="3272998"/>
                      <a:pt x="2596161" y="3271197"/>
                    </a:cubicBezTo>
                    <a:cubicBezTo>
                      <a:pt x="2594721" y="3267956"/>
                      <a:pt x="2593280" y="3264354"/>
                      <a:pt x="2591839" y="3260393"/>
                    </a:cubicBezTo>
                    <a:cubicBezTo>
                      <a:pt x="2590399" y="3256431"/>
                      <a:pt x="2588598" y="3252469"/>
                      <a:pt x="2586797" y="3247787"/>
                    </a:cubicBezTo>
                    <a:cubicBezTo>
                      <a:pt x="2584996" y="3243105"/>
                      <a:pt x="2583196" y="3238063"/>
                      <a:pt x="2581034" y="3231940"/>
                    </a:cubicBezTo>
                    <a:cubicBezTo>
                      <a:pt x="2589318" y="3254270"/>
                      <a:pt x="2591479" y="3256431"/>
                      <a:pt x="2592560" y="3257511"/>
                    </a:cubicBezTo>
                    <a:cubicBezTo>
                      <a:pt x="2593640" y="3258592"/>
                      <a:pt x="2594360" y="3258232"/>
                      <a:pt x="2601564" y="3274079"/>
                    </a:cubicBezTo>
                    <a:cubicBezTo>
                      <a:pt x="2596522" y="3261833"/>
                      <a:pt x="2590759" y="3249588"/>
                      <a:pt x="2586437" y="3236622"/>
                    </a:cubicBezTo>
                    <a:cubicBezTo>
                      <a:pt x="2584276" y="3230139"/>
                      <a:pt x="2581755" y="3224016"/>
                      <a:pt x="2579594" y="3217533"/>
                    </a:cubicBezTo>
                    <a:lnTo>
                      <a:pt x="2573831" y="3198085"/>
                    </a:lnTo>
                    <a:cubicBezTo>
                      <a:pt x="2573831" y="3197364"/>
                      <a:pt x="2575992" y="3204207"/>
                      <a:pt x="2578874" y="3213932"/>
                    </a:cubicBezTo>
                    <a:cubicBezTo>
                      <a:pt x="2580314" y="3218614"/>
                      <a:pt x="2582475" y="3224016"/>
                      <a:pt x="2584276" y="3229419"/>
                    </a:cubicBezTo>
                    <a:cubicBezTo>
                      <a:pt x="2586437" y="3234821"/>
                      <a:pt x="2588238" y="3240223"/>
                      <a:pt x="2590399" y="3245266"/>
                    </a:cubicBezTo>
                    <a:cubicBezTo>
                      <a:pt x="2594360" y="3254990"/>
                      <a:pt x="2598322" y="3262914"/>
                      <a:pt x="2599403" y="3264715"/>
                    </a:cubicBezTo>
                    <a:cubicBezTo>
                      <a:pt x="2600483" y="3266155"/>
                      <a:pt x="2599043" y="3261473"/>
                      <a:pt x="2593280" y="3246346"/>
                    </a:cubicBezTo>
                    <a:cubicBezTo>
                      <a:pt x="2590399" y="3238783"/>
                      <a:pt x="2586437" y="3227978"/>
                      <a:pt x="2582475" y="3216093"/>
                    </a:cubicBezTo>
                    <a:cubicBezTo>
                      <a:pt x="2580674" y="3209970"/>
                      <a:pt x="2578874" y="3203487"/>
                      <a:pt x="2577073" y="3197364"/>
                    </a:cubicBezTo>
                    <a:cubicBezTo>
                      <a:pt x="2575272" y="3190881"/>
                      <a:pt x="2573111" y="3184398"/>
                      <a:pt x="2572030" y="3178276"/>
                    </a:cubicBezTo>
                    <a:cubicBezTo>
                      <a:pt x="2570590" y="3172153"/>
                      <a:pt x="2569149" y="3166030"/>
                      <a:pt x="2567709" y="3160268"/>
                    </a:cubicBezTo>
                    <a:cubicBezTo>
                      <a:pt x="2566268" y="3154865"/>
                      <a:pt x="2564827" y="3149823"/>
                      <a:pt x="2564467" y="3145141"/>
                    </a:cubicBezTo>
                    <a:cubicBezTo>
                      <a:pt x="2562666" y="3136497"/>
                      <a:pt x="2561586" y="3130734"/>
                      <a:pt x="2560865" y="3130734"/>
                    </a:cubicBezTo>
                    <a:lnTo>
                      <a:pt x="2560865" y="3128573"/>
                    </a:lnTo>
                    <a:cubicBezTo>
                      <a:pt x="2559785" y="3121010"/>
                      <a:pt x="2558705" y="3114887"/>
                      <a:pt x="2557984" y="3110205"/>
                    </a:cubicBezTo>
                    <a:cubicBezTo>
                      <a:pt x="2557264" y="3105162"/>
                      <a:pt x="2556904" y="3101201"/>
                      <a:pt x="2556183" y="3097959"/>
                    </a:cubicBezTo>
                    <a:cubicBezTo>
                      <a:pt x="2555103" y="3091476"/>
                      <a:pt x="2554383" y="3087875"/>
                      <a:pt x="2553662" y="3083553"/>
                    </a:cubicBezTo>
                    <a:cubicBezTo>
                      <a:pt x="2552942" y="3079231"/>
                      <a:pt x="2552221" y="3074909"/>
                      <a:pt x="2550781" y="3066625"/>
                    </a:cubicBezTo>
                    <a:cubicBezTo>
                      <a:pt x="2550421" y="3062663"/>
                      <a:pt x="2550061" y="3057621"/>
                      <a:pt x="2549700" y="3051138"/>
                    </a:cubicBezTo>
                    <a:cubicBezTo>
                      <a:pt x="2549700" y="3049337"/>
                      <a:pt x="2549700" y="3046816"/>
                      <a:pt x="2549700" y="3044655"/>
                    </a:cubicBezTo>
                    <a:cubicBezTo>
                      <a:pt x="2549700" y="3042494"/>
                      <a:pt x="2549700" y="3040333"/>
                      <a:pt x="2549700" y="3037812"/>
                    </a:cubicBezTo>
                    <a:cubicBezTo>
                      <a:pt x="2549340" y="3037092"/>
                      <a:pt x="2548980" y="3038893"/>
                      <a:pt x="2548980" y="3042854"/>
                    </a:cubicBezTo>
                    <a:cubicBezTo>
                      <a:pt x="2548980" y="3043935"/>
                      <a:pt x="2548980" y="3045016"/>
                      <a:pt x="2548980" y="3046096"/>
                    </a:cubicBezTo>
                    <a:cubicBezTo>
                      <a:pt x="2548980" y="3047536"/>
                      <a:pt x="2548980" y="3048977"/>
                      <a:pt x="2548980" y="3050418"/>
                    </a:cubicBezTo>
                    <a:cubicBezTo>
                      <a:pt x="2548980" y="3055460"/>
                      <a:pt x="2549700" y="3061583"/>
                      <a:pt x="2550061" y="3068066"/>
                    </a:cubicBezTo>
                    <a:cubicBezTo>
                      <a:pt x="2551501" y="3079231"/>
                      <a:pt x="2552942" y="3085714"/>
                      <a:pt x="2554383" y="3095078"/>
                    </a:cubicBezTo>
                    <a:cubicBezTo>
                      <a:pt x="2555103" y="3099760"/>
                      <a:pt x="2555823" y="3105162"/>
                      <a:pt x="2557264" y="3112366"/>
                    </a:cubicBezTo>
                    <a:cubicBezTo>
                      <a:pt x="2558705" y="3119569"/>
                      <a:pt x="2560505" y="3128213"/>
                      <a:pt x="2562306" y="3139738"/>
                    </a:cubicBezTo>
                    <a:cubicBezTo>
                      <a:pt x="2564467" y="3160628"/>
                      <a:pt x="2552942" y="3084273"/>
                      <a:pt x="2555823" y="3116688"/>
                    </a:cubicBezTo>
                    <a:cubicBezTo>
                      <a:pt x="2556183" y="3120650"/>
                      <a:pt x="2557624" y="3130374"/>
                      <a:pt x="2559785" y="3141899"/>
                    </a:cubicBezTo>
                    <a:cubicBezTo>
                      <a:pt x="2560145" y="3144780"/>
                      <a:pt x="2560865" y="3148022"/>
                      <a:pt x="2561586" y="3150903"/>
                    </a:cubicBezTo>
                    <a:cubicBezTo>
                      <a:pt x="2562306" y="3154145"/>
                      <a:pt x="2563026" y="3157026"/>
                      <a:pt x="2563747" y="3160268"/>
                    </a:cubicBezTo>
                    <a:cubicBezTo>
                      <a:pt x="2565187" y="3166390"/>
                      <a:pt x="2566628" y="3172873"/>
                      <a:pt x="2568069" y="3178996"/>
                    </a:cubicBezTo>
                    <a:cubicBezTo>
                      <a:pt x="2568789" y="3181877"/>
                      <a:pt x="2569509" y="3184759"/>
                      <a:pt x="2570230" y="3187640"/>
                    </a:cubicBezTo>
                    <a:cubicBezTo>
                      <a:pt x="2570950" y="3190161"/>
                      <a:pt x="2571670" y="3193042"/>
                      <a:pt x="2572391" y="3195203"/>
                    </a:cubicBezTo>
                    <a:cubicBezTo>
                      <a:pt x="2573831" y="3199885"/>
                      <a:pt x="2574912" y="3203847"/>
                      <a:pt x="2575632" y="3206368"/>
                    </a:cubicBezTo>
                    <a:cubicBezTo>
                      <a:pt x="2577073" y="3211771"/>
                      <a:pt x="2576713" y="3212131"/>
                      <a:pt x="2573471" y="3204207"/>
                    </a:cubicBezTo>
                    <a:lnTo>
                      <a:pt x="2569149" y="3189441"/>
                    </a:lnTo>
                    <a:cubicBezTo>
                      <a:pt x="2567709" y="3184398"/>
                      <a:pt x="2566988" y="3179716"/>
                      <a:pt x="2565547" y="3174674"/>
                    </a:cubicBezTo>
                    <a:lnTo>
                      <a:pt x="2562306" y="3159907"/>
                    </a:lnTo>
                    <a:cubicBezTo>
                      <a:pt x="2561225" y="3154865"/>
                      <a:pt x="2560145" y="3150183"/>
                      <a:pt x="2559425" y="3145141"/>
                    </a:cubicBezTo>
                    <a:cubicBezTo>
                      <a:pt x="2557264" y="3144060"/>
                      <a:pt x="2549700" y="3100120"/>
                      <a:pt x="2548980" y="3101561"/>
                    </a:cubicBezTo>
                    <a:cubicBezTo>
                      <a:pt x="2547539" y="3092197"/>
                      <a:pt x="2546459" y="3083193"/>
                      <a:pt x="2545739" y="3073829"/>
                    </a:cubicBezTo>
                    <a:lnTo>
                      <a:pt x="2545018" y="3066985"/>
                    </a:lnTo>
                    <a:lnTo>
                      <a:pt x="2545018" y="3060142"/>
                    </a:lnTo>
                    <a:cubicBezTo>
                      <a:pt x="2544658" y="3060142"/>
                      <a:pt x="2543938" y="3047176"/>
                      <a:pt x="2543938" y="3047176"/>
                    </a:cubicBezTo>
                    <a:cubicBezTo>
                      <a:pt x="2543938" y="3040333"/>
                      <a:pt x="2543217" y="3033490"/>
                      <a:pt x="2542857" y="3026647"/>
                    </a:cubicBezTo>
                    <a:cubicBezTo>
                      <a:pt x="2549700" y="3026647"/>
                      <a:pt x="2556543" y="3026647"/>
                      <a:pt x="2563747" y="3025927"/>
                    </a:cubicBezTo>
                    <a:cubicBezTo>
                      <a:pt x="2564467" y="3025927"/>
                      <a:pt x="2565187" y="3025927"/>
                      <a:pt x="2565547" y="3025927"/>
                    </a:cubicBezTo>
                    <a:cubicBezTo>
                      <a:pt x="2566268" y="3025927"/>
                      <a:pt x="2566628" y="3025927"/>
                      <a:pt x="2567348" y="3025927"/>
                    </a:cubicBezTo>
                    <a:cubicBezTo>
                      <a:pt x="2568069" y="3025927"/>
                      <a:pt x="2568789" y="3025567"/>
                      <a:pt x="2569149" y="3025207"/>
                    </a:cubicBezTo>
                    <a:cubicBezTo>
                      <a:pt x="2569869" y="3024846"/>
                      <a:pt x="2569869" y="3024486"/>
                      <a:pt x="2571310" y="3024126"/>
                    </a:cubicBezTo>
                    <a:cubicBezTo>
                      <a:pt x="2572751" y="3023766"/>
                      <a:pt x="2575992" y="3023406"/>
                      <a:pt x="2582475" y="3023045"/>
                    </a:cubicBezTo>
                    <a:cubicBezTo>
                      <a:pt x="2585717" y="3023045"/>
                      <a:pt x="2590038" y="3023045"/>
                      <a:pt x="2595441" y="3023045"/>
                    </a:cubicBezTo>
                    <a:cubicBezTo>
                      <a:pt x="2598322" y="3023045"/>
                      <a:pt x="2601204" y="3023045"/>
                      <a:pt x="2604445" y="3023045"/>
                    </a:cubicBezTo>
                    <a:cubicBezTo>
                      <a:pt x="2607687" y="3023045"/>
                      <a:pt x="2611288" y="3022685"/>
                      <a:pt x="2615610" y="3022325"/>
                    </a:cubicBezTo>
                    <a:cubicBezTo>
                      <a:pt x="2640822" y="3022325"/>
                      <a:pt x="2690524" y="3018363"/>
                      <a:pt x="2739866" y="3008279"/>
                    </a:cubicBezTo>
                    <a:cubicBezTo>
                      <a:pt x="2789209" y="2998554"/>
                      <a:pt x="2838191" y="2983068"/>
                      <a:pt x="2864122" y="2973343"/>
                    </a:cubicBezTo>
                    <a:cubicBezTo>
                      <a:pt x="2871686" y="2970822"/>
                      <a:pt x="2879249" y="2967581"/>
                      <a:pt x="2886812" y="2964339"/>
                    </a:cubicBezTo>
                    <a:lnTo>
                      <a:pt x="2909143" y="2954975"/>
                    </a:lnTo>
                    <a:cubicBezTo>
                      <a:pt x="2906981" y="2954975"/>
                      <a:pt x="2885372" y="2963979"/>
                      <a:pt x="2867724" y="2970462"/>
                    </a:cubicBezTo>
                    <a:cubicBezTo>
                      <a:pt x="2850076" y="2976585"/>
                      <a:pt x="2836390" y="2980906"/>
                      <a:pt x="2850796" y="2975504"/>
                    </a:cubicBezTo>
                    <a:lnTo>
                      <a:pt x="2868804" y="2969381"/>
                    </a:lnTo>
                    <a:cubicBezTo>
                      <a:pt x="2874927" y="2967220"/>
                      <a:pt x="2880690" y="2964699"/>
                      <a:pt x="2886452" y="2962538"/>
                    </a:cubicBezTo>
                    <a:lnTo>
                      <a:pt x="2904100" y="2955335"/>
                    </a:lnTo>
                    <a:lnTo>
                      <a:pt x="2912744" y="2951733"/>
                    </a:lnTo>
                    <a:lnTo>
                      <a:pt x="2921388" y="2947772"/>
                    </a:lnTo>
                    <a:lnTo>
                      <a:pt x="2916346" y="2951013"/>
                    </a:lnTo>
                    <a:cubicBezTo>
                      <a:pt x="2927871" y="2945971"/>
                      <a:pt x="2939396" y="2940568"/>
                      <a:pt x="2950561" y="2935166"/>
                    </a:cubicBezTo>
                    <a:cubicBezTo>
                      <a:pt x="2961726" y="2929764"/>
                      <a:pt x="2972171" y="2923641"/>
                      <a:pt x="2982256" y="2918238"/>
                    </a:cubicBezTo>
                    <a:cubicBezTo>
                      <a:pt x="2977213" y="2921120"/>
                      <a:pt x="2970370" y="2925081"/>
                      <a:pt x="2963167" y="2929043"/>
                    </a:cubicBezTo>
                    <a:cubicBezTo>
                      <a:pt x="2959565" y="2930844"/>
                      <a:pt x="2955964" y="2933005"/>
                      <a:pt x="2952002" y="2934806"/>
                    </a:cubicBezTo>
                    <a:cubicBezTo>
                      <a:pt x="2948400" y="2936606"/>
                      <a:pt x="2944438" y="2938407"/>
                      <a:pt x="2941197" y="2939848"/>
                    </a:cubicBezTo>
                    <a:cubicBezTo>
                      <a:pt x="2927511" y="2946331"/>
                      <a:pt x="2917786" y="2951373"/>
                      <a:pt x="2922829" y="2949933"/>
                    </a:cubicBezTo>
                    <a:cubicBezTo>
                      <a:pt x="2939036" y="2942729"/>
                      <a:pt x="2948760" y="2938768"/>
                      <a:pt x="2957765" y="2934806"/>
                    </a:cubicBezTo>
                    <a:cubicBezTo>
                      <a:pt x="2966769" y="2930484"/>
                      <a:pt x="2975052" y="2926162"/>
                      <a:pt x="2989819" y="2918598"/>
                    </a:cubicBezTo>
                    <a:cubicBezTo>
                      <a:pt x="2983696" y="2921840"/>
                      <a:pt x="2978294" y="2925081"/>
                      <a:pt x="2979014" y="2924721"/>
                    </a:cubicBezTo>
                    <a:cubicBezTo>
                      <a:pt x="3043123" y="2891226"/>
                      <a:pt x="3038441" y="2887985"/>
                      <a:pt x="3053208" y="2878260"/>
                    </a:cubicBezTo>
                    <a:cubicBezTo>
                      <a:pt x="3060771" y="2873218"/>
                      <a:pt x="3065093" y="2869976"/>
                      <a:pt x="3067614" y="2868176"/>
                    </a:cubicBezTo>
                    <a:cubicBezTo>
                      <a:pt x="3069775" y="2866375"/>
                      <a:pt x="3070135" y="2866015"/>
                      <a:pt x="3068695" y="2866735"/>
                    </a:cubicBezTo>
                    <a:cubicBezTo>
                      <a:pt x="3065813" y="2868176"/>
                      <a:pt x="3056089" y="2873938"/>
                      <a:pt x="3045284" y="2880781"/>
                    </a:cubicBezTo>
                    <a:cubicBezTo>
                      <a:pt x="3039882" y="2884023"/>
                      <a:pt x="3033759" y="2887985"/>
                      <a:pt x="3027996" y="2891226"/>
                    </a:cubicBezTo>
                    <a:cubicBezTo>
                      <a:pt x="3022233" y="2894467"/>
                      <a:pt x="3016471" y="2897709"/>
                      <a:pt x="3011429" y="2900230"/>
                    </a:cubicBezTo>
                    <a:cubicBezTo>
                      <a:pt x="3001704" y="2905633"/>
                      <a:pt x="2995221" y="2908874"/>
                      <a:pt x="2997022" y="2907073"/>
                    </a:cubicBezTo>
                    <a:cubicBezTo>
                      <a:pt x="3057890" y="2872858"/>
                      <a:pt x="3115156" y="2831439"/>
                      <a:pt x="3167019" y="2784258"/>
                    </a:cubicBezTo>
                    <a:cubicBezTo>
                      <a:pt x="3154053" y="2796503"/>
                      <a:pt x="3140727" y="2808749"/>
                      <a:pt x="3146129" y="2805147"/>
                    </a:cubicBezTo>
                    <a:cubicBezTo>
                      <a:pt x="3165938" y="2788580"/>
                      <a:pt x="3166298" y="2788580"/>
                      <a:pt x="3168820" y="2787139"/>
                    </a:cubicBezTo>
                    <a:cubicBezTo>
                      <a:pt x="3171341" y="2785338"/>
                      <a:pt x="3175303" y="2781737"/>
                      <a:pt x="3201595" y="2756525"/>
                    </a:cubicBezTo>
                    <a:cubicBezTo>
                      <a:pt x="3200154" y="2756886"/>
                      <a:pt x="3203395" y="2752924"/>
                      <a:pt x="3209518" y="2746081"/>
                    </a:cubicBezTo>
                    <a:cubicBezTo>
                      <a:pt x="3212760" y="2742839"/>
                      <a:pt x="3216361" y="2738517"/>
                      <a:pt x="3220683" y="2733835"/>
                    </a:cubicBezTo>
                    <a:cubicBezTo>
                      <a:pt x="3222844" y="2731674"/>
                      <a:pt x="3225005" y="2729153"/>
                      <a:pt x="3227526" y="2726632"/>
                    </a:cubicBezTo>
                    <a:cubicBezTo>
                      <a:pt x="3230047" y="2724111"/>
                      <a:pt x="3232208" y="2721589"/>
                      <a:pt x="3234729" y="2718708"/>
                    </a:cubicBezTo>
                    <a:cubicBezTo>
                      <a:pt x="3239412" y="2712946"/>
                      <a:pt x="3244814" y="2707183"/>
                      <a:pt x="3249856" y="2701060"/>
                    </a:cubicBezTo>
                    <a:cubicBezTo>
                      <a:pt x="3255259" y="2694938"/>
                      <a:pt x="3260661" y="2688815"/>
                      <a:pt x="3265343" y="2682332"/>
                    </a:cubicBezTo>
                    <a:cubicBezTo>
                      <a:pt x="3270386" y="2675849"/>
                      <a:pt x="3275068" y="2669726"/>
                      <a:pt x="3279750" y="2663603"/>
                    </a:cubicBezTo>
                    <a:cubicBezTo>
                      <a:pt x="3281911" y="2660722"/>
                      <a:pt x="3284072" y="2657841"/>
                      <a:pt x="3286233" y="2654959"/>
                    </a:cubicBezTo>
                    <a:cubicBezTo>
                      <a:pt x="3288034" y="2652078"/>
                      <a:pt x="3290194" y="2649197"/>
                      <a:pt x="3291995" y="2646676"/>
                    </a:cubicBezTo>
                    <a:cubicBezTo>
                      <a:pt x="3299199" y="2637312"/>
                      <a:pt x="3303881" y="2631549"/>
                      <a:pt x="3302800" y="2633710"/>
                    </a:cubicBezTo>
                    <a:cubicBezTo>
                      <a:pt x="3302080" y="2634790"/>
                      <a:pt x="3300279" y="2637672"/>
                      <a:pt x="3296317" y="2643074"/>
                    </a:cubicBezTo>
                    <a:cubicBezTo>
                      <a:pt x="3292715" y="2648476"/>
                      <a:pt x="3287313" y="2656400"/>
                      <a:pt x="3279030" y="2666485"/>
                    </a:cubicBezTo>
                    <a:cubicBezTo>
                      <a:pt x="3280110" y="2665404"/>
                      <a:pt x="3284072" y="2661442"/>
                      <a:pt x="3288754" y="2655320"/>
                    </a:cubicBezTo>
                    <a:cubicBezTo>
                      <a:pt x="3293436" y="2649197"/>
                      <a:pt x="3299199" y="2640913"/>
                      <a:pt x="3305682" y="2632269"/>
                    </a:cubicBezTo>
                    <a:cubicBezTo>
                      <a:pt x="3308923" y="2627947"/>
                      <a:pt x="3312164" y="2623625"/>
                      <a:pt x="3315046" y="2618943"/>
                    </a:cubicBezTo>
                    <a:cubicBezTo>
                      <a:pt x="3317927" y="2614261"/>
                      <a:pt x="3320808" y="2609939"/>
                      <a:pt x="3323690" y="2605617"/>
                    </a:cubicBezTo>
                    <a:cubicBezTo>
                      <a:pt x="3329092" y="2596973"/>
                      <a:pt x="3334134" y="2589410"/>
                      <a:pt x="3337376" y="2584008"/>
                    </a:cubicBezTo>
                    <a:cubicBezTo>
                      <a:pt x="3340977" y="2577524"/>
                      <a:pt x="3345660" y="2569241"/>
                      <a:pt x="3350341" y="2560237"/>
                    </a:cubicBezTo>
                    <a:cubicBezTo>
                      <a:pt x="3352863" y="2555915"/>
                      <a:pt x="3355024" y="2551593"/>
                      <a:pt x="3357545" y="2547271"/>
                    </a:cubicBezTo>
                    <a:cubicBezTo>
                      <a:pt x="3359706" y="2542949"/>
                      <a:pt x="3361507" y="2538987"/>
                      <a:pt x="3363308" y="2535386"/>
                    </a:cubicBezTo>
                    <a:cubicBezTo>
                      <a:pt x="3352863" y="2553754"/>
                      <a:pt x="3356104" y="2545110"/>
                      <a:pt x="3375913" y="2504411"/>
                    </a:cubicBezTo>
                    <a:lnTo>
                      <a:pt x="3376633" y="2501890"/>
                    </a:lnTo>
                    <a:cubicBezTo>
                      <a:pt x="3360066" y="2535025"/>
                      <a:pt x="3337016" y="2576444"/>
                      <a:pt x="3312164" y="2612460"/>
                    </a:cubicBezTo>
                    <a:cubicBezTo>
                      <a:pt x="3287313" y="2648476"/>
                      <a:pt x="3262462" y="2680171"/>
                      <a:pt x="3248055" y="2698179"/>
                    </a:cubicBezTo>
                    <a:lnTo>
                      <a:pt x="3255979" y="2687734"/>
                    </a:lnTo>
                    <a:cubicBezTo>
                      <a:pt x="3227886" y="2720149"/>
                      <a:pt x="3196192" y="2754004"/>
                      <a:pt x="3166659" y="2782097"/>
                    </a:cubicBezTo>
                    <a:cubicBezTo>
                      <a:pt x="3136405" y="2809469"/>
                      <a:pt x="3109033" y="2831439"/>
                      <a:pt x="3092105" y="2841884"/>
                    </a:cubicBezTo>
                    <a:cubicBezTo>
                      <a:pt x="3094266" y="2838642"/>
                      <a:pt x="3078059" y="2851608"/>
                      <a:pt x="3078059" y="2849087"/>
                    </a:cubicBezTo>
                    <a:lnTo>
                      <a:pt x="3065453" y="2858451"/>
                    </a:lnTo>
                    <a:cubicBezTo>
                      <a:pt x="3061131" y="2861693"/>
                      <a:pt x="3056809" y="2864214"/>
                      <a:pt x="3052487" y="2867455"/>
                    </a:cubicBezTo>
                    <a:lnTo>
                      <a:pt x="3026555" y="2885103"/>
                    </a:lnTo>
                    <a:cubicBezTo>
                      <a:pt x="3030157" y="2882582"/>
                      <a:pt x="3033759" y="2880061"/>
                      <a:pt x="3037000" y="2877180"/>
                    </a:cubicBezTo>
                    <a:cubicBezTo>
                      <a:pt x="3033399" y="2879701"/>
                      <a:pt x="3029437" y="2882222"/>
                      <a:pt x="3025835" y="2884383"/>
                    </a:cubicBezTo>
                    <a:lnTo>
                      <a:pt x="3014310" y="2891226"/>
                    </a:lnTo>
                    <a:lnTo>
                      <a:pt x="2991260" y="2904552"/>
                    </a:lnTo>
                    <a:cubicBezTo>
                      <a:pt x="2983336" y="2908874"/>
                      <a:pt x="2975412" y="2912836"/>
                      <a:pt x="2967489" y="2916798"/>
                    </a:cubicBezTo>
                    <a:cubicBezTo>
                      <a:pt x="2959565" y="2920759"/>
                      <a:pt x="2951642" y="2925081"/>
                      <a:pt x="2943718" y="2928683"/>
                    </a:cubicBezTo>
                    <a:lnTo>
                      <a:pt x="2946239" y="2927242"/>
                    </a:lnTo>
                    <a:cubicBezTo>
                      <a:pt x="2934714" y="2933005"/>
                      <a:pt x="2923909" y="2938047"/>
                      <a:pt x="2913825" y="2943450"/>
                    </a:cubicBezTo>
                    <a:cubicBezTo>
                      <a:pt x="2903380" y="2948132"/>
                      <a:pt x="2893656" y="2952454"/>
                      <a:pt x="2884291" y="2956415"/>
                    </a:cubicBezTo>
                    <a:cubicBezTo>
                      <a:pt x="2879609" y="2958577"/>
                      <a:pt x="2874927" y="2960377"/>
                      <a:pt x="2870605" y="2962178"/>
                    </a:cubicBezTo>
                    <a:cubicBezTo>
                      <a:pt x="2866283" y="2963979"/>
                      <a:pt x="2861601" y="2965419"/>
                      <a:pt x="2857639" y="2967220"/>
                    </a:cubicBezTo>
                    <a:cubicBezTo>
                      <a:pt x="2849355" y="2970462"/>
                      <a:pt x="2841072" y="2973343"/>
                      <a:pt x="2833869" y="2976224"/>
                    </a:cubicBezTo>
                    <a:cubicBezTo>
                      <a:pt x="2833869" y="2976585"/>
                      <a:pt x="2834949" y="2976585"/>
                      <a:pt x="2833869" y="2977305"/>
                    </a:cubicBezTo>
                    <a:cubicBezTo>
                      <a:pt x="2833148" y="2977305"/>
                      <a:pt x="2832068" y="2978025"/>
                      <a:pt x="2830267" y="2978746"/>
                    </a:cubicBezTo>
                    <a:cubicBezTo>
                      <a:pt x="2828466" y="2979466"/>
                      <a:pt x="2825585" y="2980546"/>
                      <a:pt x="2821263" y="2981627"/>
                    </a:cubicBezTo>
                    <a:cubicBezTo>
                      <a:pt x="2812979" y="2984148"/>
                      <a:pt x="2805776" y="2986309"/>
                      <a:pt x="2799293" y="2988110"/>
                    </a:cubicBezTo>
                    <a:cubicBezTo>
                      <a:pt x="2792810" y="2989910"/>
                      <a:pt x="2786687" y="2991711"/>
                      <a:pt x="2781285" y="2992792"/>
                    </a:cubicBezTo>
                    <a:cubicBezTo>
                      <a:pt x="2781285" y="2992792"/>
                      <a:pt x="2781285" y="2992792"/>
                      <a:pt x="2781285" y="2992792"/>
                    </a:cubicBezTo>
                    <a:lnTo>
                      <a:pt x="2781285" y="2992792"/>
                    </a:lnTo>
                    <a:cubicBezTo>
                      <a:pt x="2768319" y="2995673"/>
                      <a:pt x="2757514" y="2997834"/>
                      <a:pt x="2745989" y="2999995"/>
                    </a:cubicBezTo>
                    <a:cubicBezTo>
                      <a:pt x="2734464" y="3001796"/>
                      <a:pt x="2721858" y="3003597"/>
                      <a:pt x="2706011" y="3006118"/>
                    </a:cubicBezTo>
                    <a:lnTo>
                      <a:pt x="2730502" y="3001796"/>
                    </a:lnTo>
                    <a:lnTo>
                      <a:pt x="2742747" y="2999635"/>
                    </a:lnTo>
                    <a:lnTo>
                      <a:pt x="2754993" y="2996754"/>
                    </a:lnTo>
                    <a:cubicBezTo>
                      <a:pt x="2771200" y="2992792"/>
                      <a:pt x="2787408" y="2989550"/>
                      <a:pt x="2803255" y="2984508"/>
                    </a:cubicBezTo>
                    <a:cubicBezTo>
                      <a:pt x="2806856" y="2982707"/>
                      <a:pt x="2806856" y="2981987"/>
                      <a:pt x="2799653" y="2983428"/>
                    </a:cubicBezTo>
                    <a:cubicBezTo>
                      <a:pt x="2796051" y="2984148"/>
                      <a:pt x="2791009" y="2985228"/>
                      <a:pt x="2783446" y="2987029"/>
                    </a:cubicBezTo>
                    <a:cubicBezTo>
                      <a:pt x="2775882" y="2988470"/>
                      <a:pt x="2766518" y="2990271"/>
                      <a:pt x="2754633" y="2992792"/>
                    </a:cubicBezTo>
                    <a:cubicBezTo>
                      <a:pt x="2774082" y="2988110"/>
                      <a:pt x="2782005" y="2985228"/>
                      <a:pt x="2757874" y="2990631"/>
                    </a:cubicBezTo>
                    <a:cubicBezTo>
                      <a:pt x="2756434" y="2990991"/>
                      <a:pt x="2740947" y="2995313"/>
                      <a:pt x="2727981" y="2997474"/>
                    </a:cubicBezTo>
                    <a:cubicBezTo>
                      <a:pt x="2715375" y="2999995"/>
                      <a:pt x="2705651" y="3002156"/>
                      <a:pt x="2717536" y="3000715"/>
                    </a:cubicBezTo>
                    <a:cubicBezTo>
                      <a:pt x="2711774" y="3001796"/>
                      <a:pt x="2705651" y="3002876"/>
                      <a:pt x="2699528" y="3003957"/>
                    </a:cubicBezTo>
                    <a:cubicBezTo>
                      <a:pt x="2693405" y="3005037"/>
                      <a:pt x="2686562" y="3005758"/>
                      <a:pt x="2680079" y="3006478"/>
                    </a:cubicBezTo>
                    <a:cubicBezTo>
                      <a:pt x="2666753" y="3007919"/>
                      <a:pt x="2652347" y="3010080"/>
                      <a:pt x="2637580" y="3010800"/>
                    </a:cubicBezTo>
                    <a:cubicBezTo>
                      <a:pt x="2622813" y="3011881"/>
                      <a:pt x="2606966" y="3013321"/>
                      <a:pt x="2591119" y="3013321"/>
                    </a:cubicBezTo>
                    <a:cubicBezTo>
                      <a:pt x="2582835" y="3013321"/>
                      <a:pt x="2574912" y="3013321"/>
                      <a:pt x="2566268" y="3013681"/>
                    </a:cubicBezTo>
                    <a:cubicBezTo>
                      <a:pt x="2556183" y="3013681"/>
                      <a:pt x="2546459" y="3013681"/>
                      <a:pt x="2536014" y="3013681"/>
                    </a:cubicBezTo>
                    <a:lnTo>
                      <a:pt x="2532052" y="3013681"/>
                    </a:lnTo>
                    <a:cubicBezTo>
                      <a:pt x="2532052" y="3013681"/>
                      <a:pt x="2530972" y="3013681"/>
                      <a:pt x="2530972" y="3013681"/>
                    </a:cubicBezTo>
                    <a:lnTo>
                      <a:pt x="2530612" y="3013681"/>
                    </a:lnTo>
                    <a:cubicBezTo>
                      <a:pt x="2530612" y="3013681"/>
                      <a:pt x="2530612" y="3013681"/>
                      <a:pt x="2530612" y="3013681"/>
                    </a:cubicBezTo>
                    <a:lnTo>
                      <a:pt x="2530612" y="3013681"/>
                    </a:lnTo>
                    <a:cubicBezTo>
                      <a:pt x="2530612" y="3013681"/>
                      <a:pt x="2530612" y="3015842"/>
                      <a:pt x="2530612" y="3015842"/>
                    </a:cubicBezTo>
                    <a:cubicBezTo>
                      <a:pt x="2530612" y="3018363"/>
                      <a:pt x="2530612" y="3020885"/>
                      <a:pt x="2530972" y="3023406"/>
                    </a:cubicBezTo>
                    <a:cubicBezTo>
                      <a:pt x="2530972" y="3028448"/>
                      <a:pt x="2531692" y="3033850"/>
                      <a:pt x="2532052" y="3038893"/>
                    </a:cubicBezTo>
                    <a:cubicBezTo>
                      <a:pt x="2532773" y="3048257"/>
                      <a:pt x="2533133" y="3057621"/>
                      <a:pt x="2533853" y="3067345"/>
                    </a:cubicBezTo>
                    <a:cubicBezTo>
                      <a:pt x="2534934" y="3076349"/>
                      <a:pt x="2536014" y="3084993"/>
                      <a:pt x="2536734" y="3093998"/>
                    </a:cubicBezTo>
                    <a:cubicBezTo>
                      <a:pt x="2537815" y="3103002"/>
                      <a:pt x="2538535" y="3112006"/>
                      <a:pt x="2540336" y="3121010"/>
                    </a:cubicBezTo>
                    <a:cubicBezTo>
                      <a:pt x="2541777" y="3130014"/>
                      <a:pt x="2543578" y="3139018"/>
                      <a:pt x="2545018" y="3148022"/>
                    </a:cubicBezTo>
                    <a:cubicBezTo>
                      <a:pt x="2545378" y="3150183"/>
                      <a:pt x="2545739" y="3152704"/>
                      <a:pt x="2546459" y="3154865"/>
                    </a:cubicBezTo>
                    <a:lnTo>
                      <a:pt x="2547900" y="3161708"/>
                    </a:lnTo>
                    <a:lnTo>
                      <a:pt x="2551141" y="3175034"/>
                    </a:lnTo>
                    <a:lnTo>
                      <a:pt x="2554383" y="3188360"/>
                    </a:lnTo>
                    <a:cubicBezTo>
                      <a:pt x="2555463" y="3192682"/>
                      <a:pt x="2556904" y="3197004"/>
                      <a:pt x="2558344" y="3201686"/>
                    </a:cubicBezTo>
                    <a:cubicBezTo>
                      <a:pt x="2561225" y="3210330"/>
                      <a:pt x="2563747" y="3219334"/>
                      <a:pt x="2566628" y="3227978"/>
                    </a:cubicBezTo>
                    <a:cubicBezTo>
                      <a:pt x="2550781" y="3178276"/>
                      <a:pt x="2556543" y="3198085"/>
                      <a:pt x="2561586" y="3217173"/>
                    </a:cubicBezTo>
                    <a:cubicBezTo>
                      <a:pt x="2563026" y="3221855"/>
                      <a:pt x="2564107" y="3226537"/>
                      <a:pt x="2565187" y="3229779"/>
                    </a:cubicBezTo>
                    <a:cubicBezTo>
                      <a:pt x="2566268" y="3233020"/>
                      <a:pt x="2566988" y="3235181"/>
                      <a:pt x="2566988" y="3235181"/>
                    </a:cubicBezTo>
                    <a:cubicBezTo>
                      <a:pt x="2566988" y="3235181"/>
                      <a:pt x="2566988" y="3234461"/>
                      <a:pt x="2566268" y="3233020"/>
                    </a:cubicBezTo>
                    <a:cubicBezTo>
                      <a:pt x="2565908" y="3231580"/>
                      <a:pt x="2564827" y="3229779"/>
                      <a:pt x="2564107" y="3226537"/>
                    </a:cubicBezTo>
                    <a:cubicBezTo>
                      <a:pt x="2562306" y="3220775"/>
                      <a:pt x="2559425" y="3211410"/>
                      <a:pt x="2555463" y="3197364"/>
                    </a:cubicBezTo>
                    <a:cubicBezTo>
                      <a:pt x="2557984" y="3207089"/>
                      <a:pt x="2560145" y="3215732"/>
                      <a:pt x="2562306" y="3222936"/>
                    </a:cubicBezTo>
                    <a:cubicBezTo>
                      <a:pt x="2564467" y="3230139"/>
                      <a:pt x="2566988" y="3236262"/>
                      <a:pt x="2568789" y="3242024"/>
                    </a:cubicBezTo>
                    <a:cubicBezTo>
                      <a:pt x="2570950" y="3247427"/>
                      <a:pt x="2572751" y="3252469"/>
                      <a:pt x="2574191" y="3256791"/>
                    </a:cubicBezTo>
                    <a:cubicBezTo>
                      <a:pt x="2576352" y="3261113"/>
                      <a:pt x="2578153" y="3265075"/>
                      <a:pt x="2579954" y="3269036"/>
                    </a:cubicBezTo>
                    <a:cubicBezTo>
                      <a:pt x="2581755" y="3272998"/>
                      <a:pt x="2583916" y="3276960"/>
                      <a:pt x="2585717" y="3281282"/>
                    </a:cubicBezTo>
                    <a:cubicBezTo>
                      <a:pt x="2587878" y="3285604"/>
                      <a:pt x="2590399" y="3290286"/>
                      <a:pt x="2592920" y="3295328"/>
                    </a:cubicBezTo>
                    <a:cubicBezTo>
                      <a:pt x="2595801" y="3300731"/>
                      <a:pt x="2598682" y="3306493"/>
                      <a:pt x="2602644" y="3313337"/>
                    </a:cubicBezTo>
                    <a:cubicBezTo>
                      <a:pt x="2604445" y="3316578"/>
                      <a:pt x="2606606" y="3320540"/>
                      <a:pt x="2608767" y="3324141"/>
                    </a:cubicBezTo>
                    <a:cubicBezTo>
                      <a:pt x="2610928" y="3328103"/>
                      <a:pt x="2613809" y="3332065"/>
                      <a:pt x="2616331" y="3336387"/>
                    </a:cubicBezTo>
                    <a:cubicBezTo>
                      <a:pt x="2617051" y="3337827"/>
                      <a:pt x="2616331" y="3336387"/>
                      <a:pt x="2613809" y="3332785"/>
                    </a:cubicBezTo>
                    <a:cubicBezTo>
                      <a:pt x="2612729" y="3330985"/>
                      <a:pt x="2611288" y="3328823"/>
                      <a:pt x="2609487" y="3326302"/>
                    </a:cubicBezTo>
                    <a:cubicBezTo>
                      <a:pt x="2608047" y="3323781"/>
                      <a:pt x="2606246" y="3320540"/>
                      <a:pt x="2604445" y="3317298"/>
                    </a:cubicBezTo>
                    <a:cubicBezTo>
                      <a:pt x="2602644" y="3314057"/>
                      <a:pt x="2600843" y="3310815"/>
                      <a:pt x="2599043" y="3307574"/>
                    </a:cubicBezTo>
                    <a:cubicBezTo>
                      <a:pt x="2597242" y="3304333"/>
                      <a:pt x="2595441" y="3300731"/>
                      <a:pt x="2593640" y="3297489"/>
                    </a:cubicBezTo>
                    <a:cubicBezTo>
                      <a:pt x="2590399" y="3290646"/>
                      <a:pt x="2586797" y="3284884"/>
                      <a:pt x="2584636" y="3280562"/>
                    </a:cubicBezTo>
                    <a:cubicBezTo>
                      <a:pt x="2588238" y="3288485"/>
                      <a:pt x="2591839" y="3296049"/>
                      <a:pt x="2595441" y="3303612"/>
                    </a:cubicBezTo>
                    <a:cubicBezTo>
                      <a:pt x="2599043" y="3311176"/>
                      <a:pt x="2603365" y="3318018"/>
                      <a:pt x="2607326" y="3325222"/>
                    </a:cubicBezTo>
                    <a:cubicBezTo>
                      <a:pt x="2611288" y="3332065"/>
                      <a:pt x="2615610" y="3338908"/>
                      <a:pt x="2619932" y="3345391"/>
                    </a:cubicBezTo>
                    <a:cubicBezTo>
                      <a:pt x="2622093" y="3348632"/>
                      <a:pt x="2624614" y="3351874"/>
                      <a:pt x="2626775" y="3354755"/>
                    </a:cubicBezTo>
                    <a:cubicBezTo>
                      <a:pt x="2628936" y="3357997"/>
                      <a:pt x="2631097" y="3360878"/>
                      <a:pt x="2633618" y="3364119"/>
                    </a:cubicBezTo>
                    <a:cubicBezTo>
                      <a:pt x="2636139" y="3367001"/>
                      <a:pt x="2638300" y="3370242"/>
                      <a:pt x="2640822" y="3373123"/>
                    </a:cubicBezTo>
                    <a:cubicBezTo>
                      <a:pt x="2643343" y="3376005"/>
                      <a:pt x="2645864" y="3378886"/>
                      <a:pt x="2648385" y="3381767"/>
                    </a:cubicBezTo>
                    <a:cubicBezTo>
                      <a:pt x="2650906" y="3384648"/>
                      <a:pt x="2653427" y="3387170"/>
                      <a:pt x="2656308" y="3389691"/>
                    </a:cubicBezTo>
                    <a:cubicBezTo>
                      <a:pt x="2657029" y="3390411"/>
                      <a:pt x="2657749" y="3391132"/>
                      <a:pt x="2658469" y="3391852"/>
                    </a:cubicBezTo>
                    <a:lnTo>
                      <a:pt x="2660630" y="3393653"/>
                    </a:lnTo>
                    <a:cubicBezTo>
                      <a:pt x="2661711" y="3394733"/>
                      <a:pt x="2662791" y="3395814"/>
                      <a:pt x="2663872" y="3396894"/>
                    </a:cubicBezTo>
                    <a:cubicBezTo>
                      <a:pt x="2672156" y="3405898"/>
                      <a:pt x="2675757" y="3419224"/>
                      <a:pt x="2672516" y="3431110"/>
                    </a:cubicBezTo>
                    <a:cubicBezTo>
                      <a:pt x="2669635" y="3442995"/>
                      <a:pt x="2660270" y="3453440"/>
                      <a:pt x="2648385" y="3457762"/>
                    </a:cubicBezTo>
                    <a:cubicBezTo>
                      <a:pt x="2642622" y="3459923"/>
                      <a:pt x="2635779" y="3460283"/>
                      <a:pt x="2629656" y="3459562"/>
                    </a:cubicBezTo>
                    <a:cubicBezTo>
                      <a:pt x="2628216" y="3459562"/>
                      <a:pt x="2626775" y="3458842"/>
                      <a:pt x="2624974" y="3458482"/>
                    </a:cubicBezTo>
                    <a:lnTo>
                      <a:pt x="2619932" y="3456681"/>
                    </a:lnTo>
                    <a:cubicBezTo>
                      <a:pt x="2616331" y="3455601"/>
                      <a:pt x="2613089" y="3454520"/>
                      <a:pt x="2609487" y="3453440"/>
                    </a:cubicBezTo>
                    <a:cubicBezTo>
                      <a:pt x="2595441" y="3448758"/>
                      <a:pt x="2581395" y="3444436"/>
                      <a:pt x="2566628" y="3439393"/>
                    </a:cubicBezTo>
                    <a:cubicBezTo>
                      <a:pt x="2552221" y="3433991"/>
                      <a:pt x="2537455" y="3428228"/>
                      <a:pt x="2521968" y="3422466"/>
                    </a:cubicBezTo>
                    <a:lnTo>
                      <a:pt x="2517286" y="3418864"/>
                    </a:lnTo>
                    <a:cubicBezTo>
                      <a:pt x="2514404" y="3417784"/>
                      <a:pt x="2511523" y="3416703"/>
                      <a:pt x="2508282" y="3415623"/>
                    </a:cubicBezTo>
                    <a:cubicBezTo>
                      <a:pt x="2505400" y="3414542"/>
                      <a:pt x="2502519" y="3413101"/>
                      <a:pt x="2499278" y="3412021"/>
                    </a:cubicBezTo>
                    <a:cubicBezTo>
                      <a:pt x="2493155" y="3409500"/>
                      <a:pt x="2487032" y="3406979"/>
                      <a:pt x="2480909" y="3404097"/>
                    </a:cubicBezTo>
                    <a:cubicBezTo>
                      <a:pt x="2474786" y="3401576"/>
                      <a:pt x="2468304" y="3398695"/>
                      <a:pt x="2461821" y="3395814"/>
                    </a:cubicBezTo>
                    <a:cubicBezTo>
                      <a:pt x="2458579" y="3394373"/>
                      <a:pt x="2455338" y="3392932"/>
                      <a:pt x="2452096" y="3391492"/>
                    </a:cubicBezTo>
                    <a:cubicBezTo>
                      <a:pt x="2448855" y="3390051"/>
                      <a:pt x="2445613" y="3388250"/>
                      <a:pt x="2442372" y="3386810"/>
                    </a:cubicBezTo>
                    <a:close/>
                    <a:moveTo>
                      <a:pt x="2218711" y="3253910"/>
                    </a:moveTo>
                    <a:cubicBezTo>
                      <a:pt x="2208987" y="3245986"/>
                      <a:pt x="2198902" y="3238063"/>
                      <a:pt x="2189178" y="3229779"/>
                    </a:cubicBezTo>
                    <a:cubicBezTo>
                      <a:pt x="2179453" y="3221495"/>
                      <a:pt x="2169729" y="3212851"/>
                      <a:pt x="2160005" y="3204207"/>
                    </a:cubicBezTo>
                    <a:cubicBezTo>
                      <a:pt x="2161805" y="3206008"/>
                      <a:pt x="2163606" y="3207449"/>
                      <a:pt x="2165767" y="3209250"/>
                    </a:cubicBezTo>
                    <a:cubicBezTo>
                      <a:pt x="2161085" y="3204928"/>
                      <a:pt x="2156043" y="3200966"/>
                      <a:pt x="2151361" y="3196644"/>
                    </a:cubicBezTo>
                    <a:lnTo>
                      <a:pt x="2137674" y="3183678"/>
                    </a:lnTo>
                    <a:lnTo>
                      <a:pt x="2123988" y="3170712"/>
                    </a:lnTo>
                    <a:cubicBezTo>
                      <a:pt x="2119306" y="3166390"/>
                      <a:pt x="2114984" y="3161708"/>
                      <a:pt x="2110662" y="3157386"/>
                    </a:cubicBezTo>
                    <a:cubicBezTo>
                      <a:pt x="2114624" y="3161708"/>
                      <a:pt x="2118226" y="3165670"/>
                      <a:pt x="2121827" y="3169632"/>
                    </a:cubicBezTo>
                    <a:cubicBezTo>
                      <a:pt x="2125429" y="3173233"/>
                      <a:pt x="2128670" y="3176835"/>
                      <a:pt x="2131552" y="3179716"/>
                    </a:cubicBezTo>
                    <a:cubicBezTo>
                      <a:pt x="2137314" y="3185839"/>
                      <a:pt x="2141636" y="3190521"/>
                      <a:pt x="2143437" y="3192682"/>
                    </a:cubicBezTo>
                    <a:cubicBezTo>
                      <a:pt x="2146679" y="3197004"/>
                      <a:pt x="2140196" y="3191601"/>
                      <a:pt x="2116425" y="3168551"/>
                    </a:cubicBezTo>
                    <a:cubicBezTo>
                      <a:pt x="2118586" y="3170352"/>
                      <a:pt x="2116425" y="3167471"/>
                      <a:pt x="2116065" y="3166390"/>
                    </a:cubicBezTo>
                    <a:cubicBezTo>
                      <a:pt x="2116065" y="3165670"/>
                      <a:pt x="2116065" y="3165670"/>
                      <a:pt x="2117145" y="3166390"/>
                    </a:cubicBezTo>
                    <a:cubicBezTo>
                      <a:pt x="2118226" y="3167471"/>
                      <a:pt x="2120387" y="3169632"/>
                      <a:pt x="2124709" y="3173593"/>
                    </a:cubicBezTo>
                    <a:cubicBezTo>
                      <a:pt x="2120747" y="3169632"/>
                      <a:pt x="2116785" y="3164950"/>
                      <a:pt x="2112103" y="3159907"/>
                    </a:cubicBezTo>
                    <a:cubicBezTo>
                      <a:pt x="2107421" y="3154865"/>
                      <a:pt x="2102739" y="3149463"/>
                      <a:pt x="2097697" y="3144060"/>
                    </a:cubicBezTo>
                    <a:cubicBezTo>
                      <a:pt x="2092654" y="3138658"/>
                      <a:pt x="2087972" y="3132895"/>
                      <a:pt x="2082930" y="3127133"/>
                    </a:cubicBezTo>
                    <a:cubicBezTo>
                      <a:pt x="2078248" y="3121730"/>
                      <a:pt x="2073566" y="3115967"/>
                      <a:pt x="2069244" y="3111285"/>
                    </a:cubicBezTo>
                    <a:cubicBezTo>
                      <a:pt x="2052676" y="3090756"/>
                      <a:pt x="2041151" y="3077070"/>
                      <a:pt x="2047994" y="3087875"/>
                    </a:cubicBezTo>
                    <a:cubicBezTo>
                      <a:pt x="2054837" y="3095798"/>
                      <a:pt x="2060239" y="3102281"/>
                      <a:pt x="2064201" y="3107324"/>
                    </a:cubicBezTo>
                    <a:cubicBezTo>
                      <a:pt x="2068523" y="3112366"/>
                      <a:pt x="2071404" y="3115607"/>
                      <a:pt x="2073566" y="3118489"/>
                    </a:cubicBezTo>
                    <a:cubicBezTo>
                      <a:pt x="2077888" y="3123891"/>
                      <a:pt x="2078968" y="3125332"/>
                      <a:pt x="2079328" y="3126772"/>
                    </a:cubicBezTo>
                    <a:cubicBezTo>
                      <a:pt x="2079688" y="3128213"/>
                      <a:pt x="2080048" y="3128933"/>
                      <a:pt x="2082930" y="3132535"/>
                    </a:cubicBezTo>
                    <a:cubicBezTo>
                      <a:pt x="2084370" y="3134336"/>
                      <a:pt x="2086531" y="3136857"/>
                      <a:pt x="2089413" y="3140459"/>
                    </a:cubicBezTo>
                    <a:cubicBezTo>
                      <a:pt x="2092654" y="3144060"/>
                      <a:pt x="2096976" y="3148382"/>
                      <a:pt x="2102739" y="3154145"/>
                    </a:cubicBezTo>
                    <a:cubicBezTo>
                      <a:pt x="2089773" y="3141899"/>
                      <a:pt x="2077888" y="3128573"/>
                      <a:pt x="2066362" y="3115247"/>
                    </a:cubicBezTo>
                    <a:cubicBezTo>
                      <a:pt x="2060600" y="3108764"/>
                      <a:pt x="2055197" y="3101921"/>
                      <a:pt x="2049795" y="3095078"/>
                    </a:cubicBezTo>
                    <a:cubicBezTo>
                      <a:pt x="2044392" y="3088235"/>
                      <a:pt x="2038630" y="3081752"/>
                      <a:pt x="2033587" y="3075269"/>
                    </a:cubicBezTo>
                    <a:cubicBezTo>
                      <a:pt x="2038990" y="3082112"/>
                      <a:pt x="2041871" y="3084993"/>
                      <a:pt x="2042231" y="3084633"/>
                    </a:cubicBezTo>
                    <a:cubicBezTo>
                      <a:pt x="2042591" y="3084633"/>
                      <a:pt x="2040431" y="3081392"/>
                      <a:pt x="2036829" y="3075989"/>
                    </a:cubicBezTo>
                    <a:cubicBezTo>
                      <a:pt x="2033227" y="3070587"/>
                      <a:pt x="2027825" y="3063024"/>
                      <a:pt x="2021702" y="3054020"/>
                    </a:cubicBezTo>
                    <a:cubicBezTo>
                      <a:pt x="2015579" y="3045016"/>
                      <a:pt x="2008736" y="3034571"/>
                      <a:pt x="2001533" y="3023766"/>
                    </a:cubicBezTo>
                    <a:cubicBezTo>
                      <a:pt x="2001173" y="3023045"/>
                      <a:pt x="2000813" y="3022685"/>
                      <a:pt x="2000092" y="3021965"/>
                    </a:cubicBezTo>
                    <a:cubicBezTo>
                      <a:pt x="2000092" y="3021605"/>
                      <a:pt x="1999372" y="3021605"/>
                      <a:pt x="1999012" y="3021605"/>
                    </a:cubicBezTo>
                    <a:cubicBezTo>
                      <a:pt x="1998652" y="3021605"/>
                      <a:pt x="1998291" y="3021605"/>
                      <a:pt x="1997931" y="3021605"/>
                    </a:cubicBezTo>
                    <a:cubicBezTo>
                      <a:pt x="1996131" y="3021605"/>
                      <a:pt x="1994330" y="3021605"/>
                      <a:pt x="1992529" y="3021605"/>
                    </a:cubicBezTo>
                    <a:cubicBezTo>
                      <a:pt x="1988567" y="3021605"/>
                      <a:pt x="1984245" y="3021605"/>
                      <a:pt x="1979563" y="3021605"/>
                    </a:cubicBezTo>
                    <a:cubicBezTo>
                      <a:pt x="1969839" y="3021605"/>
                      <a:pt x="1959034" y="3021605"/>
                      <a:pt x="1947509" y="3021605"/>
                    </a:cubicBezTo>
                    <a:cubicBezTo>
                      <a:pt x="1924458" y="3021605"/>
                      <a:pt x="1899607" y="3021605"/>
                      <a:pt x="1880518" y="3021965"/>
                    </a:cubicBezTo>
                    <a:cubicBezTo>
                      <a:pt x="1894205" y="3023766"/>
                      <a:pt x="1861070" y="3024486"/>
                      <a:pt x="1923018" y="3024846"/>
                    </a:cubicBezTo>
                    <a:cubicBezTo>
                      <a:pt x="1900327" y="3025207"/>
                      <a:pt x="1865031" y="3025567"/>
                      <a:pt x="1825774" y="3024846"/>
                    </a:cubicBezTo>
                    <a:cubicBezTo>
                      <a:pt x="1841261" y="3024846"/>
                      <a:pt x="1868633" y="3024486"/>
                      <a:pt x="1866832" y="3023766"/>
                    </a:cubicBezTo>
                    <a:cubicBezTo>
                      <a:pt x="1841261" y="3022325"/>
                      <a:pt x="1811727" y="3022325"/>
                      <a:pt x="1795160" y="3021605"/>
                    </a:cubicBezTo>
                    <a:cubicBezTo>
                      <a:pt x="1782194" y="3021605"/>
                      <a:pt x="1768868" y="3021605"/>
                      <a:pt x="1755902" y="3021605"/>
                    </a:cubicBezTo>
                    <a:cubicBezTo>
                      <a:pt x="1759864" y="3021605"/>
                      <a:pt x="1763105" y="3021605"/>
                      <a:pt x="1765266" y="3022325"/>
                    </a:cubicBezTo>
                    <a:lnTo>
                      <a:pt x="1721687" y="3023766"/>
                    </a:lnTo>
                    <a:cubicBezTo>
                      <a:pt x="1779673" y="3023045"/>
                      <a:pt x="1748339" y="3024486"/>
                      <a:pt x="1747618" y="3025567"/>
                    </a:cubicBezTo>
                    <a:cubicBezTo>
                      <a:pt x="1749059" y="3023766"/>
                      <a:pt x="1710161" y="3025567"/>
                      <a:pt x="1690353" y="3025567"/>
                    </a:cubicBezTo>
                    <a:lnTo>
                      <a:pt x="1733572" y="3027728"/>
                    </a:lnTo>
                    <a:cubicBezTo>
                      <a:pt x="1712683" y="3028808"/>
                      <a:pt x="1660099" y="3026287"/>
                      <a:pt x="1670904" y="3028088"/>
                    </a:cubicBezTo>
                    <a:cubicBezTo>
                      <a:pt x="1762385" y="3028808"/>
                      <a:pt x="1797321" y="3028448"/>
                      <a:pt x="1880158" y="3028088"/>
                    </a:cubicBezTo>
                    <a:lnTo>
                      <a:pt x="1846663" y="3026647"/>
                    </a:lnTo>
                    <a:cubicBezTo>
                      <a:pt x="1893124" y="3025927"/>
                      <a:pt x="1907530" y="3026647"/>
                      <a:pt x="1923378" y="3027728"/>
                    </a:cubicBezTo>
                    <a:cubicBezTo>
                      <a:pt x="1931301" y="3028088"/>
                      <a:pt x="1939585" y="3028448"/>
                      <a:pt x="1952191" y="3028808"/>
                    </a:cubicBezTo>
                    <a:cubicBezTo>
                      <a:pt x="1958674" y="3028808"/>
                      <a:pt x="1966237" y="3028808"/>
                      <a:pt x="1975241" y="3029168"/>
                    </a:cubicBezTo>
                    <a:cubicBezTo>
                      <a:pt x="1979203" y="3029168"/>
                      <a:pt x="1983885" y="3029168"/>
                      <a:pt x="1988567" y="3029168"/>
                    </a:cubicBezTo>
                    <a:cubicBezTo>
                      <a:pt x="1990728" y="3029168"/>
                      <a:pt x="1992529" y="3029168"/>
                      <a:pt x="1994690" y="3029168"/>
                    </a:cubicBezTo>
                    <a:cubicBezTo>
                      <a:pt x="1995410" y="3029168"/>
                      <a:pt x="1995410" y="3029528"/>
                      <a:pt x="1995770" y="3030249"/>
                    </a:cubicBezTo>
                    <a:lnTo>
                      <a:pt x="1996851" y="3031689"/>
                    </a:lnTo>
                    <a:cubicBezTo>
                      <a:pt x="1997571" y="3032770"/>
                      <a:pt x="1998291" y="3033490"/>
                      <a:pt x="1998652" y="3034571"/>
                    </a:cubicBezTo>
                    <a:cubicBezTo>
                      <a:pt x="2000092" y="3036372"/>
                      <a:pt x="2001173" y="3038172"/>
                      <a:pt x="2002974" y="3040333"/>
                    </a:cubicBezTo>
                    <a:cubicBezTo>
                      <a:pt x="2004774" y="3042854"/>
                      <a:pt x="2006935" y="3045736"/>
                      <a:pt x="2009096" y="3048977"/>
                    </a:cubicBezTo>
                    <a:cubicBezTo>
                      <a:pt x="2013058" y="3055100"/>
                      <a:pt x="2018461" y="3061223"/>
                      <a:pt x="2023503" y="3068066"/>
                    </a:cubicBezTo>
                    <a:cubicBezTo>
                      <a:pt x="2026024" y="3071307"/>
                      <a:pt x="2028545" y="3074909"/>
                      <a:pt x="2031426" y="3078511"/>
                    </a:cubicBezTo>
                    <a:cubicBezTo>
                      <a:pt x="2032867" y="3080311"/>
                      <a:pt x="2033948" y="3082112"/>
                      <a:pt x="2035388" y="3083913"/>
                    </a:cubicBezTo>
                    <a:lnTo>
                      <a:pt x="2039710" y="3088955"/>
                    </a:lnTo>
                    <a:cubicBezTo>
                      <a:pt x="2045473" y="3095798"/>
                      <a:pt x="2050875" y="3102642"/>
                      <a:pt x="2056278" y="3109484"/>
                    </a:cubicBezTo>
                    <a:cubicBezTo>
                      <a:pt x="2067443" y="3122811"/>
                      <a:pt x="2078248" y="3134336"/>
                      <a:pt x="2085811" y="3142980"/>
                    </a:cubicBezTo>
                    <a:cubicBezTo>
                      <a:pt x="2094095" y="3151263"/>
                      <a:pt x="2099497" y="3156666"/>
                      <a:pt x="2100578" y="3156306"/>
                    </a:cubicBezTo>
                    <a:cubicBezTo>
                      <a:pt x="2098057" y="3154145"/>
                      <a:pt x="2099497" y="3156306"/>
                      <a:pt x="2103459" y="3160628"/>
                    </a:cubicBezTo>
                    <a:cubicBezTo>
                      <a:pt x="2107421" y="3165310"/>
                      <a:pt x="2113904" y="3172873"/>
                      <a:pt x="2121827" y="3180437"/>
                    </a:cubicBezTo>
                    <a:cubicBezTo>
                      <a:pt x="2129751" y="3188360"/>
                      <a:pt x="2138755" y="3197724"/>
                      <a:pt x="2147759" y="3206008"/>
                    </a:cubicBezTo>
                    <a:cubicBezTo>
                      <a:pt x="2156763" y="3214292"/>
                      <a:pt x="2165767" y="3221855"/>
                      <a:pt x="2172610" y="3227618"/>
                    </a:cubicBezTo>
                    <a:cubicBezTo>
                      <a:pt x="2180174" y="3234101"/>
                      <a:pt x="2192419" y="3242745"/>
                      <a:pt x="2205385" y="3252829"/>
                    </a:cubicBezTo>
                    <a:cubicBezTo>
                      <a:pt x="2217991" y="3263274"/>
                      <a:pt x="2232397" y="3272998"/>
                      <a:pt x="2245003" y="3282002"/>
                    </a:cubicBezTo>
                    <a:cubicBezTo>
                      <a:pt x="2251126" y="3286324"/>
                      <a:pt x="2256888" y="3290646"/>
                      <a:pt x="2261931" y="3293888"/>
                    </a:cubicBezTo>
                    <a:cubicBezTo>
                      <a:pt x="2266973" y="3297129"/>
                      <a:pt x="2270935" y="3299650"/>
                      <a:pt x="2273816" y="3301451"/>
                    </a:cubicBezTo>
                    <a:cubicBezTo>
                      <a:pt x="2279579" y="3305053"/>
                      <a:pt x="2280299" y="3305413"/>
                      <a:pt x="2272735" y="3300010"/>
                    </a:cubicBezTo>
                    <a:cubicBezTo>
                      <a:pt x="2259049" y="3291006"/>
                      <a:pt x="2243922" y="3279481"/>
                      <a:pt x="2229156" y="3269036"/>
                    </a:cubicBezTo>
                    <a:cubicBezTo>
                      <a:pt x="2225554" y="3266155"/>
                      <a:pt x="2221953" y="3263634"/>
                      <a:pt x="2218351" y="3260753"/>
                    </a:cubicBezTo>
                    <a:cubicBezTo>
                      <a:pt x="2215109" y="3257871"/>
                      <a:pt x="2211508" y="3255350"/>
                      <a:pt x="2208627" y="3252469"/>
                    </a:cubicBezTo>
                    <a:cubicBezTo>
                      <a:pt x="2202144" y="3247067"/>
                      <a:pt x="2196381" y="3242024"/>
                      <a:pt x="2191699" y="3237702"/>
                    </a:cubicBezTo>
                    <a:lnTo>
                      <a:pt x="2216190" y="3257511"/>
                    </a:lnTo>
                    <a:cubicBezTo>
                      <a:pt x="2220152" y="3260753"/>
                      <a:pt x="2224474" y="3263994"/>
                      <a:pt x="2228796" y="3266876"/>
                    </a:cubicBezTo>
                    <a:lnTo>
                      <a:pt x="2241401" y="3276240"/>
                    </a:lnTo>
                    <a:lnTo>
                      <a:pt x="2225194" y="3263274"/>
                    </a:lnTo>
                    <a:lnTo>
                      <a:pt x="2221232" y="3260032"/>
                    </a:lnTo>
                    <a:lnTo>
                      <a:pt x="2217270" y="3256791"/>
                    </a:lnTo>
                    <a:lnTo>
                      <a:pt x="2209347" y="3249948"/>
                    </a:lnTo>
                    <a:cubicBezTo>
                      <a:pt x="2217270" y="3256791"/>
                      <a:pt x="2221232" y="3259672"/>
                      <a:pt x="2222313" y="3260032"/>
                    </a:cubicBezTo>
                    <a:cubicBezTo>
                      <a:pt x="2223393" y="3260032"/>
                      <a:pt x="2221592" y="3257511"/>
                      <a:pt x="2218351" y="3253910"/>
                    </a:cubicBezTo>
                    <a:close/>
                    <a:moveTo>
                      <a:pt x="914563" y="3002156"/>
                    </a:moveTo>
                    <a:cubicBezTo>
                      <a:pt x="913842" y="3002156"/>
                      <a:pt x="913122" y="3002156"/>
                      <a:pt x="912041" y="3002156"/>
                    </a:cubicBezTo>
                    <a:cubicBezTo>
                      <a:pt x="913122" y="3002156"/>
                      <a:pt x="913842" y="3002156"/>
                      <a:pt x="914563" y="3002156"/>
                    </a:cubicBezTo>
                    <a:lnTo>
                      <a:pt x="914563" y="3002156"/>
                    </a:lnTo>
                    <a:close/>
                  </a:path>
                </a:pathLst>
              </a:custGeom>
              <a:solidFill>
                <a:schemeClr val="accent2"/>
              </a:solidFill>
              <a:ln w="0" cap="flat">
                <a:noFill/>
                <a:prstDash val="solid"/>
                <a:miter/>
              </a:ln>
            </p:spPr>
            <p:txBody>
              <a:bodyPr rtlCol="0" anchor="ctr"/>
              <a:lstStyle/>
              <a:p>
                <a:endParaRPr lang="en-US" sz="744"/>
              </a:p>
            </p:txBody>
          </p:sp>
          <p:sp>
            <p:nvSpPr>
              <p:cNvPr id="3380" name="Freeform: Shape 3379">
                <a:extLst>
                  <a:ext uri="{FF2B5EF4-FFF2-40B4-BE49-F238E27FC236}">
                    <a16:creationId xmlns:a16="http://schemas.microsoft.com/office/drawing/2014/main" id="{B2AF1FC3-5E86-AA3A-FEE3-8F78DB460220}"/>
                  </a:ext>
                </a:extLst>
              </p:cNvPr>
              <p:cNvSpPr/>
              <p:nvPr/>
            </p:nvSpPr>
            <p:spPr>
              <a:xfrm>
                <a:off x="11606780" y="3128718"/>
                <a:ext cx="41014" cy="44362"/>
              </a:xfrm>
              <a:custGeom>
                <a:avLst/>
                <a:gdLst>
                  <a:gd name="connsiteX0" fmla="*/ 38007 w 41014"/>
                  <a:gd name="connsiteY0" fmla="*/ 39729 h 44362"/>
                  <a:gd name="connsiteX1" fmla="*/ 13156 w 41014"/>
                  <a:gd name="connsiteY1" fmla="*/ 12356 h 44362"/>
                  <a:gd name="connsiteX2" fmla="*/ 550 w 41014"/>
                  <a:gd name="connsiteY2" fmla="*/ 1191 h 44362"/>
                  <a:gd name="connsiteX3" fmla="*/ 9194 w 41014"/>
                  <a:gd name="connsiteY3" fmla="*/ 9115 h 44362"/>
                  <a:gd name="connsiteX4" fmla="*/ 17478 w 41014"/>
                  <a:gd name="connsiteY4" fmla="*/ 17759 h 44362"/>
                  <a:gd name="connsiteX5" fmla="*/ 25761 w 41014"/>
                  <a:gd name="connsiteY5" fmla="*/ 27483 h 44362"/>
                  <a:gd name="connsiteX6" fmla="*/ 38007 w 41014"/>
                  <a:gd name="connsiteY6" fmla="*/ 40089 h 44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014" h="44362">
                    <a:moveTo>
                      <a:pt x="38007" y="39729"/>
                    </a:moveTo>
                    <a:cubicBezTo>
                      <a:pt x="31884" y="33246"/>
                      <a:pt x="21800" y="21360"/>
                      <a:pt x="13156" y="12356"/>
                    </a:cubicBezTo>
                    <a:cubicBezTo>
                      <a:pt x="4512" y="3712"/>
                      <a:pt x="-1971" y="-2771"/>
                      <a:pt x="550" y="1191"/>
                    </a:cubicBezTo>
                    <a:cubicBezTo>
                      <a:pt x="550" y="831"/>
                      <a:pt x="4152" y="4072"/>
                      <a:pt x="9194" y="9115"/>
                    </a:cubicBezTo>
                    <a:cubicBezTo>
                      <a:pt x="11715" y="11636"/>
                      <a:pt x="14596" y="14517"/>
                      <a:pt x="17478" y="17759"/>
                    </a:cubicBezTo>
                    <a:cubicBezTo>
                      <a:pt x="20359" y="21000"/>
                      <a:pt x="23240" y="24242"/>
                      <a:pt x="25761" y="27483"/>
                    </a:cubicBezTo>
                    <a:cubicBezTo>
                      <a:pt x="36926" y="40089"/>
                      <a:pt x="45930" y="50533"/>
                      <a:pt x="38007" y="40089"/>
                    </a:cubicBezTo>
                    <a:close/>
                  </a:path>
                </a:pathLst>
              </a:custGeom>
              <a:solidFill>
                <a:schemeClr val="accent2"/>
              </a:solidFill>
              <a:ln w="0" cap="flat">
                <a:noFill/>
                <a:prstDash val="solid"/>
                <a:miter/>
              </a:ln>
            </p:spPr>
            <p:txBody>
              <a:bodyPr rtlCol="0" anchor="ctr"/>
              <a:lstStyle/>
              <a:p>
                <a:endParaRPr lang="en-US" sz="744"/>
              </a:p>
            </p:txBody>
          </p:sp>
          <p:sp>
            <p:nvSpPr>
              <p:cNvPr id="3381" name="Freeform: Shape 3380">
                <a:extLst>
                  <a:ext uri="{FF2B5EF4-FFF2-40B4-BE49-F238E27FC236}">
                    <a16:creationId xmlns:a16="http://schemas.microsoft.com/office/drawing/2014/main" id="{64B28D77-0FA4-4B55-6B04-421B46E9D5C0}"/>
                  </a:ext>
                </a:extLst>
              </p:cNvPr>
              <p:cNvSpPr/>
              <p:nvPr/>
            </p:nvSpPr>
            <p:spPr>
              <a:xfrm>
                <a:off x="11595085" y="3113702"/>
                <a:ext cx="37817" cy="39978"/>
              </a:xfrm>
              <a:custGeom>
                <a:avLst/>
                <a:gdLst>
                  <a:gd name="connsiteX0" fmla="*/ 15127 w 37817"/>
                  <a:gd name="connsiteY0" fmla="*/ 14407 h 39978"/>
                  <a:gd name="connsiteX1" fmla="*/ 0 w 37817"/>
                  <a:gd name="connsiteY1" fmla="*/ 0 h 39978"/>
                  <a:gd name="connsiteX2" fmla="*/ 19089 w 37817"/>
                  <a:gd name="connsiteY2" fmla="*/ 19809 h 39978"/>
                  <a:gd name="connsiteX3" fmla="*/ 28813 w 37817"/>
                  <a:gd name="connsiteY3" fmla="*/ 29533 h 39978"/>
                  <a:gd name="connsiteX4" fmla="*/ 37817 w 37817"/>
                  <a:gd name="connsiteY4" fmla="*/ 39978 h 39978"/>
                  <a:gd name="connsiteX5" fmla="*/ 26652 w 37817"/>
                  <a:gd name="connsiteY5" fmla="*/ 27012 h 39978"/>
                  <a:gd name="connsiteX6" fmla="*/ 15127 w 37817"/>
                  <a:gd name="connsiteY6" fmla="*/ 14407 h 39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817" h="39978">
                    <a:moveTo>
                      <a:pt x="15127" y="14407"/>
                    </a:moveTo>
                    <a:cubicBezTo>
                      <a:pt x="12606" y="12246"/>
                      <a:pt x="13686" y="14407"/>
                      <a:pt x="0" y="0"/>
                    </a:cubicBezTo>
                    <a:lnTo>
                      <a:pt x="19089" y="19809"/>
                    </a:lnTo>
                    <a:lnTo>
                      <a:pt x="28813" y="29533"/>
                    </a:lnTo>
                    <a:lnTo>
                      <a:pt x="37817" y="39978"/>
                    </a:lnTo>
                    <a:cubicBezTo>
                      <a:pt x="34215" y="35656"/>
                      <a:pt x="30614" y="30974"/>
                      <a:pt x="26652" y="27012"/>
                    </a:cubicBezTo>
                    <a:lnTo>
                      <a:pt x="15127" y="14407"/>
                    </a:lnTo>
                    <a:close/>
                  </a:path>
                </a:pathLst>
              </a:custGeom>
              <a:solidFill>
                <a:schemeClr val="accent2"/>
              </a:solidFill>
              <a:ln w="0" cap="flat">
                <a:noFill/>
                <a:prstDash val="solid"/>
                <a:miter/>
              </a:ln>
            </p:spPr>
            <p:txBody>
              <a:bodyPr rtlCol="0" anchor="ctr"/>
              <a:lstStyle/>
              <a:p>
                <a:endParaRPr lang="en-US" sz="744"/>
              </a:p>
            </p:txBody>
          </p:sp>
          <p:sp>
            <p:nvSpPr>
              <p:cNvPr id="3382" name="Freeform: Shape 3381">
                <a:extLst>
                  <a:ext uri="{FF2B5EF4-FFF2-40B4-BE49-F238E27FC236}">
                    <a16:creationId xmlns:a16="http://schemas.microsoft.com/office/drawing/2014/main" id="{4275C957-D574-7C22-34BD-13468C2CBE0A}"/>
                  </a:ext>
                </a:extLst>
              </p:cNvPr>
              <p:cNvSpPr/>
              <p:nvPr/>
            </p:nvSpPr>
            <p:spPr>
              <a:xfrm>
                <a:off x="11440215" y="2975039"/>
                <a:ext cx="141183" cy="105887"/>
              </a:xfrm>
              <a:custGeom>
                <a:avLst/>
                <a:gdLst>
                  <a:gd name="connsiteX0" fmla="*/ 137582 w 141183"/>
                  <a:gd name="connsiteY0" fmla="*/ 105888 h 105887"/>
                  <a:gd name="connsiteX1" fmla="*/ 129659 w 141183"/>
                  <a:gd name="connsiteY1" fmla="*/ 99045 h 105887"/>
                  <a:gd name="connsiteX2" fmla="*/ 122095 w 141183"/>
                  <a:gd name="connsiteY2" fmla="*/ 92922 h 105887"/>
                  <a:gd name="connsiteX3" fmla="*/ 106968 w 141183"/>
                  <a:gd name="connsiteY3" fmla="*/ 80316 h 105887"/>
                  <a:gd name="connsiteX4" fmla="*/ 66270 w 141183"/>
                  <a:gd name="connsiteY4" fmla="*/ 47902 h 105887"/>
                  <a:gd name="connsiteX5" fmla="*/ 93642 w 141183"/>
                  <a:gd name="connsiteY5" fmla="*/ 66630 h 105887"/>
                  <a:gd name="connsiteX6" fmla="*/ 121015 w 141183"/>
                  <a:gd name="connsiteY6" fmla="*/ 89320 h 105887"/>
                  <a:gd name="connsiteX7" fmla="*/ 132900 w 141183"/>
                  <a:gd name="connsiteY7" fmla="*/ 98685 h 105887"/>
                  <a:gd name="connsiteX8" fmla="*/ 141184 w 141183"/>
                  <a:gd name="connsiteY8" fmla="*/ 105167 h 105887"/>
                  <a:gd name="connsiteX9" fmla="*/ 130379 w 141183"/>
                  <a:gd name="connsiteY9" fmla="*/ 95083 h 105887"/>
                  <a:gd name="connsiteX10" fmla="*/ 119934 w 141183"/>
                  <a:gd name="connsiteY10" fmla="*/ 86079 h 105887"/>
                  <a:gd name="connsiteX11" fmla="*/ 101206 w 141183"/>
                  <a:gd name="connsiteY11" fmla="*/ 70232 h 105887"/>
                  <a:gd name="connsiteX12" fmla="*/ 68791 w 141183"/>
                  <a:gd name="connsiteY12" fmla="*/ 45741 h 105887"/>
                  <a:gd name="connsiteX13" fmla="*/ 53304 w 141183"/>
                  <a:gd name="connsiteY13" fmla="*/ 34936 h 105887"/>
                  <a:gd name="connsiteX14" fmla="*/ 37457 w 141183"/>
                  <a:gd name="connsiteY14" fmla="*/ 24131 h 105887"/>
                  <a:gd name="connsiteX15" fmla="*/ 0 w 141183"/>
                  <a:gd name="connsiteY15" fmla="*/ 0 h 105887"/>
                  <a:gd name="connsiteX16" fmla="*/ 79596 w 141183"/>
                  <a:gd name="connsiteY16" fmla="*/ 57986 h 105887"/>
                  <a:gd name="connsiteX17" fmla="*/ 90761 w 141183"/>
                  <a:gd name="connsiteY17" fmla="*/ 66990 h 105887"/>
                  <a:gd name="connsiteX18" fmla="*/ 96163 w 141183"/>
                  <a:gd name="connsiteY18" fmla="*/ 71312 h 105887"/>
                  <a:gd name="connsiteX19" fmla="*/ 101206 w 141183"/>
                  <a:gd name="connsiteY19" fmla="*/ 75634 h 105887"/>
                  <a:gd name="connsiteX20" fmla="*/ 119214 w 141183"/>
                  <a:gd name="connsiteY20" fmla="*/ 90761 h 105887"/>
                  <a:gd name="connsiteX21" fmla="*/ 137582 w 141183"/>
                  <a:gd name="connsiteY21" fmla="*/ 105528 h 105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1183" h="105887">
                    <a:moveTo>
                      <a:pt x="137582" y="105888"/>
                    </a:moveTo>
                    <a:cubicBezTo>
                      <a:pt x="135061" y="103367"/>
                      <a:pt x="132180" y="101206"/>
                      <a:pt x="129659" y="99045"/>
                    </a:cubicBezTo>
                    <a:cubicBezTo>
                      <a:pt x="127138" y="96884"/>
                      <a:pt x="124616" y="95083"/>
                      <a:pt x="122095" y="92922"/>
                    </a:cubicBezTo>
                    <a:cubicBezTo>
                      <a:pt x="117053" y="88960"/>
                      <a:pt x="112011" y="84638"/>
                      <a:pt x="106968" y="80316"/>
                    </a:cubicBezTo>
                    <a:cubicBezTo>
                      <a:pt x="96524" y="71312"/>
                      <a:pt x="83918" y="61948"/>
                      <a:pt x="66270" y="47902"/>
                    </a:cubicBezTo>
                    <a:cubicBezTo>
                      <a:pt x="60868" y="41059"/>
                      <a:pt x="75274" y="52224"/>
                      <a:pt x="93642" y="66630"/>
                    </a:cubicBezTo>
                    <a:cubicBezTo>
                      <a:pt x="102646" y="73833"/>
                      <a:pt x="112371" y="82117"/>
                      <a:pt x="121015" y="89320"/>
                    </a:cubicBezTo>
                    <a:cubicBezTo>
                      <a:pt x="125337" y="92922"/>
                      <a:pt x="129298" y="96163"/>
                      <a:pt x="132900" y="98685"/>
                    </a:cubicBezTo>
                    <a:cubicBezTo>
                      <a:pt x="136142" y="101566"/>
                      <a:pt x="139023" y="103727"/>
                      <a:pt x="141184" y="105167"/>
                    </a:cubicBezTo>
                    <a:cubicBezTo>
                      <a:pt x="137582" y="101566"/>
                      <a:pt x="133981" y="97964"/>
                      <a:pt x="130379" y="95083"/>
                    </a:cubicBezTo>
                    <a:cubicBezTo>
                      <a:pt x="126777" y="91841"/>
                      <a:pt x="123176" y="88960"/>
                      <a:pt x="119934" y="86079"/>
                    </a:cubicBezTo>
                    <a:cubicBezTo>
                      <a:pt x="113091" y="80316"/>
                      <a:pt x="106968" y="75274"/>
                      <a:pt x="101206" y="70232"/>
                    </a:cubicBezTo>
                    <a:cubicBezTo>
                      <a:pt x="89320" y="60867"/>
                      <a:pt x="78876" y="53304"/>
                      <a:pt x="68791" y="45741"/>
                    </a:cubicBezTo>
                    <a:cubicBezTo>
                      <a:pt x="63749" y="41779"/>
                      <a:pt x="58707" y="38537"/>
                      <a:pt x="53304" y="34936"/>
                    </a:cubicBezTo>
                    <a:cubicBezTo>
                      <a:pt x="48262" y="31334"/>
                      <a:pt x="42859" y="28093"/>
                      <a:pt x="37457" y="24131"/>
                    </a:cubicBezTo>
                    <a:cubicBezTo>
                      <a:pt x="26652" y="16567"/>
                      <a:pt x="14407" y="9364"/>
                      <a:pt x="0" y="0"/>
                    </a:cubicBezTo>
                    <a:cubicBezTo>
                      <a:pt x="13686" y="9724"/>
                      <a:pt x="49342" y="33495"/>
                      <a:pt x="79596" y="57986"/>
                    </a:cubicBezTo>
                    <a:cubicBezTo>
                      <a:pt x="83558" y="60867"/>
                      <a:pt x="87159" y="64109"/>
                      <a:pt x="90761" y="66990"/>
                    </a:cubicBezTo>
                    <a:cubicBezTo>
                      <a:pt x="92562" y="68431"/>
                      <a:pt x="94363" y="69872"/>
                      <a:pt x="96163" y="71312"/>
                    </a:cubicBezTo>
                    <a:cubicBezTo>
                      <a:pt x="97964" y="72753"/>
                      <a:pt x="99405" y="74193"/>
                      <a:pt x="101206" y="75634"/>
                    </a:cubicBezTo>
                    <a:cubicBezTo>
                      <a:pt x="108049" y="81397"/>
                      <a:pt x="114172" y="86439"/>
                      <a:pt x="119214" y="90761"/>
                    </a:cubicBezTo>
                    <a:cubicBezTo>
                      <a:pt x="130019" y="99405"/>
                      <a:pt x="136502" y="105528"/>
                      <a:pt x="137582" y="105528"/>
                    </a:cubicBezTo>
                    <a:close/>
                  </a:path>
                </a:pathLst>
              </a:custGeom>
              <a:solidFill>
                <a:schemeClr val="accent2"/>
              </a:solidFill>
              <a:ln w="0" cap="flat">
                <a:noFill/>
                <a:prstDash val="solid"/>
                <a:miter/>
              </a:ln>
            </p:spPr>
            <p:txBody>
              <a:bodyPr rtlCol="0" anchor="ctr"/>
              <a:lstStyle/>
              <a:p>
                <a:endParaRPr lang="en-US" sz="744"/>
              </a:p>
            </p:txBody>
          </p:sp>
          <p:sp>
            <p:nvSpPr>
              <p:cNvPr id="3383" name="Freeform: Shape 3382">
                <a:extLst>
                  <a:ext uri="{FF2B5EF4-FFF2-40B4-BE49-F238E27FC236}">
                    <a16:creationId xmlns:a16="http://schemas.microsoft.com/office/drawing/2014/main" id="{614D0F8A-5953-9473-4119-F32C67322416}"/>
                  </a:ext>
                </a:extLst>
              </p:cNvPr>
              <p:cNvSpPr/>
              <p:nvPr/>
            </p:nvSpPr>
            <p:spPr>
              <a:xfrm>
                <a:off x="11573835" y="3071563"/>
                <a:ext cx="36736" cy="34575"/>
              </a:xfrm>
              <a:custGeom>
                <a:avLst/>
                <a:gdLst>
                  <a:gd name="connsiteX0" fmla="*/ 33855 w 36736"/>
                  <a:gd name="connsiteY0" fmla="*/ 31334 h 34575"/>
                  <a:gd name="connsiteX1" fmla="*/ 0 w 36736"/>
                  <a:gd name="connsiteY1" fmla="*/ 0 h 34575"/>
                  <a:gd name="connsiteX2" fmla="*/ 3241 w 36736"/>
                  <a:gd name="connsiteY2" fmla="*/ 3241 h 34575"/>
                  <a:gd name="connsiteX3" fmla="*/ 20169 w 36736"/>
                  <a:gd name="connsiteY3" fmla="*/ 18728 h 34575"/>
                  <a:gd name="connsiteX4" fmla="*/ 36737 w 36736"/>
                  <a:gd name="connsiteY4" fmla="*/ 34576 h 34575"/>
                  <a:gd name="connsiteX5" fmla="*/ 33855 w 36736"/>
                  <a:gd name="connsiteY5" fmla="*/ 30974 h 3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36" h="34575">
                    <a:moveTo>
                      <a:pt x="33855" y="31334"/>
                    </a:moveTo>
                    <a:cubicBezTo>
                      <a:pt x="22690" y="20529"/>
                      <a:pt x="11165" y="10445"/>
                      <a:pt x="0" y="0"/>
                    </a:cubicBezTo>
                    <a:lnTo>
                      <a:pt x="3241" y="3241"/>
                    </a:lnTo>
                    <a:lnTo>
                      <a:pt x="20169" y="18728"/>
                    </a:lnTo>
                    <a:cubicBezTo>
                      <a:pt x="25932" y="24131"/>
                      <a:pt x="31694" y="29173"/>
                      <a:pt x="36737" y="34576"/>
                    </a:cubicBezTo>
                    <a:lnTo>
                      <a:pt x="33855" y="30974"/>
                    </a:lnTo>
                    <a:close/>
                  </a:path>
                </a:pathLst>
              </a:custGeom>
              <a:solidFill>
                <a:schemeClr val="accent2"/>
              </a:solidFill>
              <a:ln w="0" cap="flat">
                <a:noFill/>
                <a:prstDash val="solid"/>
                <a:miter/>
              </a:ln>
            </p:spPr>
            <p:txBody>
              <a:bodyPr rtlCol="0" anchor="ctr"/>
              <a:lstStyle/>
              <a:p>
                <a:endParaRPr lang="en-US" sz="744"/>
              </a:p>
            </p:txBody>
          </p:sp>
          <p:sp>
            <p:nvSpPr>
              <p:cNvPr id="3384" name="Freeform: Shape 3383">
                <a:extLst>
                  <a:ext uri="{FF2B5EF4-FFF2-40B4-BE49-F238E27FC236}">
                    <a16:creationId xmlns:a16="http://schemas.microsoft.com/office/drawing/2014/main" id="{8029E7D9-E66A-5387-AD51-ADA749A5D76F}"/>
                  </a:ext>
                </a:extLst>
              </p:cNvPr>
              <p:cNvSpPr/>
              <p:nvPr/>
            </p:nvSpPr>
            <p:spPr>
              <a:xfrm>
                <a:off x="11842036" y="4027794"/>
                <a:ext cx="640" cy="47541"/>
              </a:xfrm>
              <a:custGeom>
                <a:avLst/>
                <a:gdLst>
                  <a:gd name="connsiteX0" fmla="*/ 480 w 640"/>
                  <a:gd name="connsiteY0" fmla="*/ 0 h 47541"/>
                  <a:gd name="connsiteX1" fmla="*/ 480 w 640"/>
                  <a:gd name="connsiteY1" fmla="*/ 47541 h 47541"/>
                  <a:gd name="connsiteX2" fmla="*/ 480 w 640"/>
                  <a:gd name="connsiteY2" fmla="*/ 0 h 47541"/>
                </a:gdLst>
                <a:ahLst/>
                <a:cxnLst>
                  <a:cxn ang="0">
                    <a:pos x="connsiteX0" y="connsiteY0"/>
                  </a:cxn>
                  <a:cxn ang="0">
                    <a:pos x="connsiteX1" y="connsiteY1"/>
                  </a:cxn>
                  <a:cxn ang="0">
                    <a:pos x="connsiteX2" y="connsiteY2"/>
                  </a:cxn>
                </a:cxnLst>
                <a:rect l="l" t="t" r="r" b="b"/>
                <a:pathLst>
                  <a:path w="640" h="47541">
                    <a:moveTo>
                      <a:pt x="480" y="0"/>
                    </a:moveTo>
                    <a:cubicBezTo>
                      <a:pt x="-600" y="3962"/>
                      <a:pt x="480" y="32415"/>
                      <a:pt x="480" y="47541"/>
                    </a:cubicBezTo>
                    <a:cubicBezTo>
                      <a:pt x="480" y="35296"/>
                      <a:pt x="840" y="18008"/>
                      <a:pt x="480" y="0"/>
                    </a:cubicBezTo>
                    <a:close/>
                  </a:path>
                </a:pathLst>
              </a:custGeom>
              <a:solidFill>
                <a:schemeClr val="accent2"/>
              </a:solidFill>
              <a:ln w="0" cap="flat">
                <a:noFill/>
                <a:prstDash val="solid"/>
                <a:miter/>
              </a:ln>
            </p:spPr>
            <p:txBody>
              <a:bodyPr rtlCol="0" anchor="ctr"/>
              <a:lstStyle/>
              <a:p>
                <a:endParaRPr lang="en-US" sz="744"/>
              </a:p>
            </p:txBody>
          </p:sp>
          <p:sp>
            <p:nvSpPr>
              <p:cNvPr id="3385" name="Freeform: Shape 3384">
                <a:extLst>
                  <a:ext uri="{FF2B5EF4-FFF2-40B4-BE49-F238E27FC236}">
                    <a16:creationId xmlns:a16="http://schemas.microsoft.com/office/drawing/2014/main" id="{29362084-02F5-A948-5685-EE270F0841F1}"/>
                  </a:ext>
                </a:extLst>
              </p:cNvPr>
              <p:cNvSpPr/>
              <p:nvPr/>
            </p:nvSpPr>
            <p:spPr>
              <a:xfrm>
                <a:off x="9464363" y="2863749"/>
                <a:ext cx="347556" cy="1080"/>
              </a:xfrm>
              <a:custGeom>
                <a:avLst/>
                <a:gdLst>
                  <a:gd name="connsiteX0" fmla="*/ 0 w 347556"/>
                  <a:gd name="connsiteY0" fmla="*/ 1080 h 1080"/>
                  <a:gd name="connsiteX1" fmla="*/ 347557 w 347556"/>
                  <a:gd name="connsiteY1" fmla="*/ 0 h 1080"/>
                  <a:gd name="connsiteX2" fmla="*/ 0 w 347556"/>
                  <a:gd name="connsiteY2" fmla="*/ 1080 h 1080"/>
                </a:gdLst>
                <a:ahLst/>
                <a:cxnLst>
                  <a:cxn ang="0">
                    <a:pos x="connsiteX0" y="connsiteY0"/>
                  </a:cxn>
                  <a:cxn ang="0">
                    <a:pos x="connsiteX1" y="connsiteY1"/>
                  </a:cxn>
                  <a:cxn ang="0">
                    <a:pos x="connsiteX2" y="connsiteY2"/>
                  </a:cxn>
                </a:cxnLst>
                <a:rect l="l" t="t" r="r" b="b"/>
                <a:pathLst>
                  <a:path w="347556" h="1080">
                    <a:moveTo>
                      <a:pt x="0" y="1080"/>
                    </a:moveTo>
                    <a:lnTo>
                      <a:pt x="347557" y="0"/>
                    </a:lnTo>
                    <a:cubicBezTo>
                      <a:pt x="247432" y="0"/>
                      <a:pt x="155230" y="720"/>
                      <a:pt x="0" y="1080"/>
                    </a:cubicBezTo>
                    <a:close/>
                  </a:path>
                </a:pathLst>
              </a:custGeom>
              <a:solidFill>
                <a:schemeClr val="accent2"/>
              </a:solidFill>
              <a:ln w="0" cap="flat">
                <a:noFill/>
                <a:prstDash val="solid"/>
                <a:miter/>
              </a:ln>
            </p:spPr>
            <p:txBody>
              <a:bodyPr rtlCol="0" anchor="ctr"/>
              <a:lstStyle/>
              <a:p>
                <a:endParaRPr lang="en-US" sz="744"/>
              </a:p>
            </p:txBody>
          </p:sp>
          <p:sp>
            <p:nvSpPr>
              <p:cNvPr id="3386" name="Freeform: Shape 3385">
                <a:extLst>
                  <a:ext uri="{FF2B5EF4-FFF2-40B4-BE49-F238E27FC236}">
                    <a16:creationId xmlns:a16="http://schemas.microsoft.com/office/drawing/2014/main" id="{C5DC9281-CA4C-C2E8-884B-40E2491B17EA}"/>
                  </a:ext>
                </a:extLst>
              </p:cNvPr>
              <p:cNvSpPr/>
              <p:nvPr/>
            </p:nvSpPr>
            <p:spPr>
              <a:xfrm>
                <a:off x="11808301" y="4950890"/>
                <a:ext cx="38177" cy="261477"/>
              </a:xfrm>
              <a:custGeom>
                <a:avLst/>
                <a:gdLst>
                  <a:gd name="connsiteX0" fmla="*/ 12606 w 38177"/>
                  <a:gd name="connsiteY0" fmla="*/ 223661 h 261477"/>
                  <a:gd name="connsiteX1" fmla="*/ 19809 w 38177"/>
                  <a:gd name="connsiteY1" fmla="*/ 192327 h 261477"/>
                  <a:gd name="connsiteX2" fmla="*/ 23050 w 38177"/>
                  <a:gd name="connsiteY2" fmla="*/ 177920 h 261477"/>
                  <a:gd name="connsiteX3" fmla="*/ 25211 w 38177"/>
                  <a:gd name="connsiteY3" fmla="*/ 164234 h 261477"/>
                  <a:gd name="connsiteX4" fmla="*/ 29173 w 38177"/>
                  <a:gd name="connsiteY4" fmla="*/ 138302 h 261477"/>
                  <a:gd name="connsiteX5" fmla="*/ 30253 w 38177"/>
                  <a:gd name="connsiteY5" fmla="*/ 132180 h 261477"/>
                  <a:gd name="connsiteX6" fmla="*/ 30974 w 38177"/>
                  <a:gd name="connsiteY6" fmla="*/ 126057 h 261477"/>
                  <a:gd name="connsiteX7" fmla="*/ 32415 w 38177"/>
                  <a:gd name="connsiteY7" fmla="*/ 113451 h 261477"/>
                  <a:gd name="connsiteX8" fmla="*/ 34936 w 38177"/>
                  <a:gd name="connsiteY8" fmla="*/ 88240 h 261477"/>
                  <a:gd name="connsiteX9" fmla="*/ 36376 w 38177"/>
                  <a:gd name="connsiteY9" fmla="*/ 61588 h 261477"/>
                  <a:gd name="connsiteX10" fmla="*/ 38177 w 38177"/>
                  <a:gd name="connsiteY10" fmla="*/ 0 h 261477"/>
                  <a:gd name="connsiteX11" fmla="*/ 36736 w 38177"/>
                  <a:gd name="connsiteY11" fmla="*/ 42499 h 261477"/>
                  <a:gd name="connsiteX12" fmla="*/ 34215 w 38177"/>
                  <a:gd name="connsiteY12" fmla="*/ 78515 h 261477"/>
                  <a:gd name="connsiteX13" fmla="*/ 33495 w 38177"/>
                  <a:gd name="connsiteY13" fmla="*/ 86799 h 261477"/>
                  <a:gd name="connsiteX14" fmla="*/ 32775 w 38177"/>
                  <a:gd name="connsiteY14" fmla="*/ 94723 h 261477"/>
                  <a:gd name="connsiteX15" fmla="*/ 30974 w 38177"/>
                  <a:gd name="connsiteY15" fmla="*/ 110210 h 261477"/>
                  <a:gd name="connsiteX16" fmla="*/ 29533 w 38177"/>
                  <a:gd name="connsiteY16" fmla="*/ 124976 h 261477"/>
                  <a:gd name="connsiteX17" fmla="*/ 28813 w 38177"/>
                  <a:gd name="connsiteY17" fmla="*/ 132180 h 261477"/>
                  <a:gd name="connsiteX18" fmla="*/ 27732 w 38177"/>
                  <a:gd name="connsiteY18" fmla="*/ 139383 h 261477"/>
                  <a:gd name="connsiteX19" fmla="*/ 17648 w 38177"/>
                  <a:gd name="connsiteY19" fmla="*/ 195928 h 261477"/>
                  <a:gd name="connsiteX20" fmla="*/ 14407 w 38177"/>
                  <a:gd name="connsiteY20" fmla="*/ 211055 h 261477"/>
                  <a:gd name="connsiteX21" fmla="*/ 12606 w 38177"/>
                  <a:gd name="connsiteY21" fmla="*/ 218979 h 261477"/>
                  <a:gd name="connsiteX22" fmla="*/ 10444 w 38177"/>
                  <a:gd name="connsiteY22" fmla="*/ 226902 h 261477"/>
                  <a:gd name="connsiteX23" fmla="*/ 0 w 38177"/>
                  <a:gd name="connsiteY23" fmla="*/ 261478 h 261477"/>
                  <a:gd name="connsiteX24" fmla="*/ 12966 w 38177"/>
                  <a:gd name="connsiteY24" fmla="*/ 224021 h 261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8177" h="261477">
                    <a:moveTo>
                      <a:pt x="12606" y="223661"/>
                    </a:moveTo>
                    <a:cubicBezTo>
                      <a:pt x="15487" y="212496"/>
                      <a:pt x="17288" y="202051"/>
                      <a:pt x="19809" y="192327"/>
                    </a:cubicBezTo>
                    <a:cubicBezTo>
                      <a:pt x="20889" y="187285"/>
                      <a:pt x="21970" y="182602"/>
                      <a:pt x="23050" y="177920"/>
                    </a:cubicBezTo>
                    <a:cubicBezTo>
                      <a:pt x="23771" y="173238"/>
                      <a:pt x="24491" y="168556"/>
                      <a:pt x="25211" y="164234"/>
                    </a:cubicBezTo>
                    <a:cubicBezTo>
                      <a:pt x="26652" y="155230"/>
                      <a:pt x="28092" y="146586"/>
                      <a:pt x="29173" y="138302"/>
                    </a:cubicBezTo>
                    <a:cubicBezTo>
                      <a:pt x="29173" y="136141"/>
                      <a:pt x="29893" y="133981"/>
                      <a:pt x="30253" y="132180"/>
                    </a:cubicBezTo>
                    <a:cubicBezTo>
                      <a:pt x="30253" y="130019"/>
                      <a:pt x="30614" y="127858"/>
                      <a:pt x="30974" y="126057"/>
                    </a:cubicBezTo>
                    <a:cubicBezTo>
                      <a:pt x="31334" y="121735"/>
                      <a:pt x="31694" y="117773"/>
                      <a:pt x="32415" y="113451"/>
                    </a:cubicBezTo>
                    <a:cubicBezTo>
                      <a:pt x="33135" y="105167"/>
                      <a:pt x="34215" y="96884"/>
                      <a:pt x="34936" y="88240"/>
                    </a:cubicBezTo>
                    <a:cubicBezTo>
                      <a:pt x="35296" y="79596"/>
                      <a:pt x="36016" y="70952"/>
                      <a:pt x="36376" y="61588"/>
                    </a:cubicBezTo>
                    <a:cubicBezTo>
                      <a:pt x="37817" y="43220"/>
                      <a:pt x="37817" y="23050"/>
                      <a:pt x="38177" y="0"/>
                    </a:cubicBezTo>
                    <a:cubicBezTo>
                      <a:pt x="37457" y="15487"/>
                      <a:pt x="37096" y="29533"/>
                      <a:pt x="36736" y="42499"/>
                    </a:cubicBezTo>
                    <a:cubicBezTo>
                      <a:pt x="35656" y="55465"/>
                      <a:pt x="34936" y="67350"/>
                      <a:pt x="34215" y="78515"/>
                    </a:cubicBezTo>
                    <a:cubicBezTo>
                      <a:pt x="34215" y="81397"/>
                      <a:pt x="33855" y="83918"/>
                      <a:pt x="33495" y="86799"/>
                    </a:cubicBezTo>
                    <a:cubicBezTo>
                      <a:pt x="33495" y="89680"/>
                      <a:pt x="32775" y="92202"/>
                      <a:pt x="32775" y="94723"/>
                    </a:cubicBezTo>
                    <a:cubicBezTo>
                      <a:pt x="32054" y="100125"/>
                      <a:pt x="31694" y="105167"/>
                      <a:pt x="30974" y="110210"/>
                    </a:cubicBezTo>
                    <a:cubicBezTo>
                      <a:pt x="30614" y="115252"/>
                      <a:pt x="29893" y="120294"/>
                      <a:pt x="29533" y="124976"/>
                    </a:cubicBezTo>
                    <a:cubicBezTo>
                      <a:pt x="29533" y="127497"/>
                      <a:pt x="29173" y="129659"/>
                      <a:pt x="28813" y="132180"/>
                    </a:cubicBezTo>
                    <a:cubicBezTo>
                      <a:pt x="28452" y="134701"/>
                      <a:pt x="28092" y="136862"/>
                      <a:pt x="27732" y="139383"/>
                    </a:cubicBezTo>
                    <a:cubicBezTo>
                      <a:pt x="24851" y="158111"/>
                      <a:pt x="22330" y="176480"/>
                      <a:pt x="17648" y="195928"/>
                    </a:cubicBezTo>
                    <a:cubicBezTo>
                      <a:pt x="16567" y="200971"/>
                      <a:pt x="15487" y="206013"/>
                      <a:pt x="14407" y="211055"/>
                    </a:cubicBezTo>
                    <a:cubicBezTo>
                      <a:pt x="13686" y="213576"/>
                      <a:pt x="13326" y="216098"/>
                      <a:pt x="12606" y="218979"/>
                    </a:cubicBezTo>
                    <a:cubicBezTo>
                      <a:pt x="11885" y="221500"/>
                      <a:pt x="11165" y="224381"/>
                      <a:pt x="10444" y="226902"/>
                    </a:cubicBezTo>
                    <a:cubicBezTo>
                      <a:pt x="7203" y="237707"/>
                      <a:pt x="3962" y="249233"/>
                      <a:pt x="0" y="261478"/>
                    </a:cubicBezTo>
                    <a:lnTo>
                      <a:pt x="12966" y="224021"/>
                    </a:lnTo>
                    <a:close/>
                  </a:path>
                </a:pathLst>
              </a:custGeom>
              <a:solidFill>
                <a:schemeClr val="accent2"/>
              </a:solidFill>
              <a:ln w="0" cap="flat">
                <a:noFill/>
                <a:prstDash val="solid"/>
                <a:miter/>
              </a:ln>
            </p:spPr>
            <p:txBody>
              <a:bodyPr rtlCol="0" anchor="ctr"/>
              <a:lstStyle/>
              <a:p>
                <a:endParaRPr lang="en-US" sz="744"/>
              </a:p>
            </p:txBody>
          </p:sp>
          <p:sp>
            <p:nvSpPr>
              <p:cNvPr id="3387" name="Freeform: Shape 3386">
                <a:extLst>
                  <a:ext uri="{FF2B5EF4-FFF2-40B4-BE49-F238E27FC236}">
                    <a16:creationId xmlns:a16="http://schemas.microsoft.com/office/drawing/2014/main" id="{BFF9016F-0A37-51B6-EE24-FC9A8F80D34D}"/>
                  </a:ext>
                </a:extLst>
              </p:cNvPr>
              <p:cNvSpPr/>
              <p:nvPr/>
            </p:nvSpPr>
            <p:spPr>
              <a:xfrm>
                <a:off x="11808635" y="5115125"/>
                <a:ext cx="18754" cy="83717"/>
              </a:xfrm>
              <a:custGeom>
                <a:avLst/>
                <a:gdLst>
                  <a:gd name="connsiteX0" fmla="*/ 10831 w 18754"/>
                  <a:gd name="connsiteY0" fmla="*/ 25932 h 83717"/>
                  <a:gd name="connsiteX1" fmla="*/ 6870 w 18754"/>
                  <a:gd name="connsiteY1" fmla="*/ 53664 h 83717"/>
                  <a:gd name="connsiteX2" fmla="*/ 747 w 18754"/>
                  <a:gd name="connsiteY2" fmla="*/ 82477 h 83717"/>
                  <a:gd name="connsiteX3" fmla="*/ 8670 w 18754"/>
                  <a:gd name="connsiteY3" fmla="*/ 52224 h 83717"/>
                  <a:gd name="connsiteX4" fmla="*/ 10831 w 18754"/>
                  <a:gd name="connsiteY4" fmla="*/ 39258 h 83717"/>
                  <a:gd name="connsiteX5" fmla="*/ 12992 w 18754"/>
                  <a:gd name="connsiteY5" fmla="*/ 27372 h 83717"/>
                  <a:gd name="connsiteX6" fmla="*/ 18755 w 18754"/>
                  <a:gd name="connsiteY6" fmla="*/ 0 h 83717"/>
                  <a:gd name="connsiteX7" fmla="*/ 15153 w 18754"/>
                  <a:gd name="connsiteY7" fmla="*/ 13326 h 83717"/>
                  <a:gd name="connsiteX8" fmla="*/ 10831 w 18754"/>
                  <a:gd name="connsiteY8" fmla="*/ 26292 h 83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754" h="83717">
                    <a:moveTo>
                      <a:pt x="10831" y="25932"/>
                    </a:moveTo>
                    <a:cubicBezTo>
                      <a:pt x="13712" y="18728"/>
                      <a:pt x="10111" y="36016"/>
                      <a:pt x="6870" y="53664"/>
                    </a:cubicBezTo>
                    <a:cubicBezTo>
                      <a:pt x="2547" y="70952"/>
                      <a:pt x="-1774" y="88600"/>
                      <a:pt x="747" y="82477"/>
                    </a:cubicBezTo>
                    <a:cubicBezTo>
                      <a:pt x="4708" y="67711"/>
                      <a:pt x="7230" y="58346"/>
                      <a:pt x="8670" y="52224"/>
                    </a:cubicBezTo>
                    <a:cubicBezTo>
                      <a:pt x="9751" y="45741"/>
                      <a:pt x="10471" y="42499"/>
                      <a:pt x="10831" y="39258"/>
                    </a:cubicBezTo>
                    <a:cubicBezTo>
                      <a:pt x="11191" y="36016"/>
                      <a:pt x="11912" y="33135"/>
                      <a:pt x="12992" y="27372"/>
                    </a:cubicBezTo>
                    <a:cubicBezTo>
                      <a:pt x="14073" y="21610"/>
                      <a:pt x="16234" y="13686"/>
                      <a:pt x="18755" y="0"/>
                    </a:cubicBezTo>
                    <a:cubicBezTo>
                      <a:pt x="17675" y="4322"/>
                      <a:pt x="16594" y="9004"/>
                      <a:pt x="15153" y="13326"/>
                    </a:cubicBezTo>
                    <a:lnTo>
                      <a:pt x="10831" y="26292"/>
                    </a:lnTo>
                    <a:close/>
                  </a:path>
                </a:pathLst>
              </a:custGeom>
              <a:solidFill>
                <a:schemeClr val="accent2"/>
              </a:solidFill>
              <a:ln w="0" cap="flat">
                <a:noFill/>
                <a:prstDash val="solid"/>
                <a:miter/>
              </a:ln>
            </p:spPr>
            <p:txBody>
              <a:bodyPr rtlCol="0" anchor="ctr"/>
              <a:lstStyle/>
              <a:p>
                <a:endParaRPr lang="en-US" sz="744"/>
              </a:p>
            </p:txBody>
          </p:sp>
          <p:sp>
            <p:nvSpPr>
              <p:cNvPr id="3388" name="Freeform: Shape 3387">
                <a:extLst>
                  <a:ext uri="{FF2B5EF4-FFF2-40B4-BE49-F238E27FC236}">
                    <a16:creationId xmlns:a16="http://schemas.microsoft.com/office/drawing/2014/main" id="{26EA0F4E-6872-FEFF-D7A7-B96AAAB1298B}"/>
                  </a:ext>
                </a:extLst>
              </p:cNvPr>
              <p:cNvSpPr/>
              <p:nvPr/>
            </p:nvSpPr>
            <p:spPr>
              <a:xfrm>
                <a:off x="11877452" y="4724708"/>
                <a:ext cx="1080" cy="28452"/>
              </a:xfrm>
              <a:custGeom>
                <a:avLst/>
                <a:gdLst>
                  <a:gd name="connsiteX0" fmla="*/ 0 w 1080"/>
                  <a:gd name="connsiteY0" fmla="*/ 0 h 28452"/>
                  <a:gd name="connsiteX1" fmla="*/ 1081 w 1080"/>
                  <a:gd name="connsiteY1" fmla="*/ 28453 h 28452"/>
                  <a:gd name="connsiteX2" fmla="*/ 720 w 1080"/>
                  <a:gd name="connsiteY2" fmla="*/ 5763 h 28452"/>
                  <a:gd name="connsiteX3" fmla="*/ 0 w 1080"/>
                  <a:gd name="connsiteY3" fmla="*/ 0 h 28452"/>
                </a:gdLst>
                <a:ahLst/>
                <a:cxnLst>
                  <a:cxn ang="0">
                    <a:pos x="connsiteX0" y="connsiteY0"/>
                  </a:cxn>
                  <a:cxn ang="0">
                    <a:pos x="connsiteX1" y="connsiteY1"/>
                  </a:cxn>
                  <a:cxn ang="0">
                    <a:pos x="connsiteX2" y="connsiteY2"/>
                  </a:cxn>
                  <a:cxn ang="0">
                    <a:pos x="connsiteX3" y="connsiteY3"/>
                  </a:cxn>
                </a:cxnLst>
                <a:rect l="l" t="t" r="r" b="b"/>
                <a:pathLst>
                  <a:path w="1080" h="28452">
                    <a:moveTo>
                      <a:pt x="0" y="0"/>
                    </a:moveTo>
                    <a:lnTo>
                      <a:pt x="1081" y="28453"/>
                    </a:lnTo>
                    <a:lnTo>
                      <a:pt x="720" y="5763"/>
                    </a:lnTo>
                    <a:lnTo>
                      <a:pt x="0" y="0"/>
                    </a:lnTo>
                    <a:close/>
                  </a:path>
                </a:pathLst>
              </a:custGeom>
              <a:solidFill>
                <a:schemeClr val="accent2"/>
              </a:solidFill>
              <a:ln w="0" cap="flat">
                <a:noFill/>
                <a:prstDash val="solid"/>
                <a:miter/>
              </a:ln>
            </p:spPr>
            <p:txBody>
              <a:bodyPr rtlCol="0" anchor="ctr"/>
              <a:lstStyle/>
              <a:p>
                <a:endParaRPr lang="en-US" sz="744"/>
              </a:p>
            </p:txBody>
          </p:sp>
          <p:sp>
            <p:nvSpPr>
              <p:cNvPr id="3389" name="Freeform: Shape 3388">
                <a:extLst>
                  <a:ext uri="{FF2B5EF4-FFF2-40B4-BE49-F238E27FC236}">
                    <a16:creationId xmlns:a16="http://schemas.microsoft.com/office/drawing/2014/main" id="{CE42F3FF-A18E-5AED-DD07-024ACCAE54D5}"/>
                  </a:ext>
                </a:extLst>
              </p:cNvPr>
              <p:cNvSpPr/>
              <p:nvPr/>
            </p:nvSpPr>
            <p:spPr>
              <a:xfrm>
                <a:off x="11615974" y="5503020"/>
                <a:ext cx="29893" cy="34575"/>
              </a:xfrm>
              <a:custGeom>
                <a:avLst/>
                <a:gdLst>
                  <a:gd name="connsiteX0" fmla="*/ 24131 w 29893"/>
                  <a:gd name="connsiteY0" fmla="*/ 8284 h 34575"/>
                  <a:gd name="connsiteX1" fmla="*/ 29893 w 29893"/>
                  <a:gd name="connsiteY1" fmla="*/ 0 h 34575"/>
                  <a:gd name="connsiteX2" fmla="*/ 22690 w 29893"/>
                  <a:gd name="connsiteY2" fmla="*/ 9004 h 34575"/>
                  <a:gd name="connsiteX3" fmla="*/ 15127 w 29893"/>
                  <a:gd name="connsiteY3" fmla="*/ 17648 h 34575"/>
                  <a:gd name="connsiteX4" fmla="*/ 0 w 29893"/>
                  <a:gd name="connsiteY4" fmla="*/ 34576 h 34575"/>
                  <a:gd name="connsiteX5" fmla="*/ 24131 w 29893"/>
                  <a:gd name="connsiteY5" fmla="*/ 8284 h 3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893" h="34575">
                    <a:moveTo>
                      <a:pt x="24131" y="8284"/>
                    </a:moveTo>
                    <a:lnTo>
                      <a:pt x="29893" y="0"/>
                    </a:lnTo>
                    <a:cubicBezTo>
                      <a:pt x="27372" y="2881"/>
                      <a:pt x="25211" y="6123"/>
                      <a:pt x="22690" y="9004"/>
                    </a:cubicBezTo>
                    <a:lnTo>
                      <a:pt x="15127" y="17648"/>
                    </a:lnTo>
                    <a:lnTo>
                      <a:pt x="0" y="34576"/>
                    </a:lnTo>
                    <a:lnTo>
                      <a:pt x="24131" y="8284"/>
                    </a:lnTo>
                    <a:close/>
                  </a:path>
                </a:pathLst>
              </a:custGeom>
              <a:solidFill>
                <a:schemeClr val="accent2"/>
              </a:solidFill>
              <a:ln w="0" cap="flat">
                <a:noFill/>
                <a:prstDash val="solid"/>
                <a:miter/>
              </a:ln>
            </p:spPr>
            <p:txBody>
              <a:bodyPr rtlCol="0" anchor="ctr"/>
              <a:lstStyle/>
              <a:p>
                <a:endParaRPr lang="en-US" sz="744"/>
              </a:p>
            </p:txBody>
          </p:sp>
          <p:sp>
            <p:nvSpPr>
              <p:cNvPr id="3390" name="Freeform: Shape 3389">
                <a:extLst>
                  <a:ext uri="{FF2B5EF4-FFF2-40B4-BE49-F238E27FC236}">
                    <a16:creationId xmlns:a16="http://schemas.microsoft.com/office/drawing/2014/main" id="{BCBCB892-A8EC-6375-1645-B05310717CB2}"/>
                  </a:ext>
                </a:extLst>
              </p:cNvPr>
              <p:cNvSpPr/>
              <p:nvPr/>
            </p:nvSpPr>
            <p:spPr>
              <a:xfrm>
                <a:off x="11646228" y="5495096"/>
                <a:ext cx="5762" cy="8283"/>
              </a:xfrm>
              <a:custGeom>
                <a:avLst/>
                <a:gdLst>
                  <a:gd name="connsiteX0" fmla="*/ 5763 w 5762"/>
                  <a:gd name="connsiteY0" fmla="*/ 0 h 8283"/>
                  <a:gd name="connsiteX1" fmla="*/ 0 w 5762"/>
                  <a:gd name="connsiteY1" fmla="*/ 8284 h 8283"/>
                  <a:gd name="connsiteX2" fmla="*/ 5763 w 5762"/>
                  <a:gd name="connsiteY2" fmla="*/ 0 h 8283"/>
                </a:gdLst>
                <a:ahLst/>
                <a:cxnLst>
                  <a:cxn ang="0">
                    <a:pos x="connsiteX0" y="connsiteY0"/>
                  </a:cxn>
                  <a:cxn ang="0">
                    <a:pos x="connsiteX1" y="connsiteY1"/>
                  </a:cxn>
                  <a:cxn ang="0">
                    <a:pos x="connsiteX2" y="connsiteY2"/>
                  </a:cxn>
                </a:cxnLst>
                <a:rect l="l" t="t" r="r" b="b"/>
                <a:pathLst>
                  <a:path w="5762" h="8283">
                    <a:moveTo>
                      <a:pt x="5763" y="0"/>
                    </a:moveTo>
                    <a:lnTo>
                      <a:pt x="0" y="8284"/>
                    </a:lnTo>
                    <a:lnTo>
                      <a:pt x="5763" y="0"/>
                    </a:lnTo>
                    <a:close/>
                  </a:path>
                </a:pathLst>
              </a:custGeom>
              <a:solidFill>
                <a:schemeClr val="accent2"/>
              </a:solidFill>
              <a:ln w="0" cap="flat">
                <a:noFill/>
                <a:prstDash val="solid"/>
                <a:miter/>
              </a:ln>
            </p:spPr>
            <p:txBody>
              <a:bodyPr rtlCol="0" anchor="ctr"/>
              <a:lstStyle/>
              <a:p>
                <a:endParaRPr lang="en-US" sz="744"/>
              </a:p>
            </p:txBody>
          </p:sp>
          <p:sp>
            <p:nvSpPr>
              <p:cNvPr id="3391" name="Freeform: Shape 3390">
                <a:extLst>
                  <a:ext uri="{FF2B5EF4-FFF2-40B4-BE49-F238E27FC236}">
                    <a16:creationId xmlns:a16="http://schemas.microsoft.com/office/drawing/2014/main" id="{1E153A63-D434-F59A-33FD-AEB295C690B8}"/>
                  </a:ext>
                </a:extLst>
              </p:cNvPr>
              <p:cNvSpPr/>
              <p:nvPr/>
            </p:nvSpPr>
            <p:spPr>
              <a:xfrm>
                <a:off x="11881774" y="4698416"/>
                <a:ext cx="720" cy="62668"/>
              </a:xfrm>
              <a:custGeom>
                <a:avLst/>
                <a:gdLst>
                  <a:gd name="connsiteX0" fmla="*/ 361 w 720"/>
                  <a:gd name="connsiteY0" fmla="*/ 62668 h 62668"/>
                  <a:gd name="connsiteX1" fmla="*/ 721 w 720"/>
                  <a:gd name="connsiteY1" fmla="*/ 20890 h 62668"/>
                  <a:gd name="connsiteX2" fmla="*/ 0 w 720"/>
                  <a:gd name="connsiteY2" fmla="*/ 0 h 62668"/>
                  <a:gd name="connsiteX3" fmla="*/ 361 w 720"/>
                  <a:gd name="connsiteY3" fmla="*/ 62668 h 62668"/>
                </a:gdLst>
                <a:ahLst/>
                <a:cxnLst>
                  <a:cxn ang="0">
                    <a:pos x="connsiteX0" y="connsiteY0"/>
                  </a:cxn>
                  <a:cxn ang="0">
                    <a:pos x="connsiteX1" y="connsiteY1"/>
                  </a:cxn>
                  <a:cxn ang="0">
                    <a:pos x="connsiteX2" y="connsiteY2"/>
                  </a:cxn>
                  <a:cxn ang="0">
                    <a:pos x="connsiteX3" y="connsiteY3"/>
                  </a:cxn>
                </a:cxnLst>
                <a:rect l="l" t="t" r="r" b="b"/>
                <a:pathLst>
                  <a:path w="720" h="62668">
                    <a:moveTo>
                      <a:pt x="361" y="62668"/>
                    </a:moveTo>
                    <a:lnTo>
                      <a:pt x="721" y="20890"/>
                    </a:lnTo>
                    <a:lnTo>
                      <a:pt x="0" y="0"/>
                    </a:lnTo>
                    <a:lnTo>
                      <a:pt x="361" y="62668"/>
                    </a:lnTo>
                    <a:close/>
                  </a:path>
                </a:pathLst>
              </a:custGeom>
              <a:solidFill>
                <a:schemeClr val="accent2"/>
              </a:solidFill>
              <a:ln w="0" cap="flat">
                <a:noFill/>
                <a:prstDash val="solid"/>
                <a:miter/>
              </a:ln>
            </p:spPr>
            <p:txBody>
              <a:bodyPr rtlCol="0" anchor="ctr"/>
              <a:lstStyle/>
              <a:p>
                <a:endParaRPr lang="en-US" sz="744"/>
              </a:p>
            </p:txBody>
          </p:sp>
          <p:sp>
            <p:nvSpPr>
              <p:cNvPr id="3392" name="Freeform: Shape 3391">
                <a:extLst>
                  <a:ext uri="{FF2B5EF4-FFF2-40B4-BE49-F238E27FC236}">
                    <a16:creationId xmlns:a16="http://schemas.microsoft.com/office/drawing/2014/main" id="{AE75CC47-D26F-24E3-C744-11148004D676}"/>
                  </a:ext>
                </a:extLst>
              </p:cNvPr>
              <p:cNvSpPr/>
              <p:nvPr/>
            </p:nvSpPr>
            <p:spPr>
              <a:xfrm>
                <a:off x="11849720" y="5094955"/>
                <a:ext cx="7923" cy="41953"/>
              </a:xfrm>
              <a:custGeom>
                <a:avLst/>
                <a:gdLst>
                  <a:gd name="connsiteX0" fmla="*/ 1801 w 7923"/>
                  <a:gd name="connsiteY0" fmla="*/ 37457 h 41953"/>
                  <a:gd name="connsiteX1" fmla="*/ 7923 w 7923"/>
                  <a:gd name="connsiteY1" fmla="*/ 0 h 41953"/>
                  <a:gd name="connsiteX2" fmla="*/ 2521 w 7923"/>
                  <a:gd name="connsiteY2" fmla="*/ 29173 h 41953"/>
                  <a:gd name="connsiteX3" fmla="*/ 1080 w 7923"/>
                  <a:gd name="connsiteY3" fmla="*/ 36376 h 41953"/>
                  <a:gd name="connsiteX4" fmla="*/ 0 w 7923"/>
                  <a:gd name="connsiteY4" fmla="*/ 41058 h 41953"/>
                  <a:gd name="connsiteX5" fmla="*/ 1801 w 7923"/>
                  <a:gd name="connsiteY5" fmla="*/ 37097 h 41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23" h="41953">
                    <a:moveTo>
                      <a:pt x="1801" y="37457"/>
                    </a:moveTo>
                    <a:lnTo>
                      <a:pt x="7923" y="0"/>
                    </a:lnTo>
                    <a:cubicBezTo>
                      <a:pt x="7203" y="3602"/>
                      <a:pt x="4682" y="18368"/>
                      <a:pt x="2521" y="29173"/>
                    </a:cubicBezTo>
                    <a:cubicBezTo>
                      <a:pt x="2161" y="32054"/>
                      <a:pt x="1440" y="34576"/>
                      <a:pt x="1080" y="36376"/>
                    </a:cubicBezTo>
                    <a:cubicBezTo>
                      <a:pt x="720" y="38537"/>
                      <a:pt x="360" y="39978"/>
                      <a:pt x="0" y="41058"/>
                    </a:cubicBezTo>
                    <a:cubicBezTo>
                      <a:pt x="0" y="42859"/>
                      <a:pt x="0" y="42139"/>
                      <a:pt x="1801" y="37097"/>
                    </a:cubicBezTo>
                    <a:close/>
                  </a:path>
                </a:pathLst>
              </a:custGeom>
              <a:solidFill>
                <a:schemeClr val="accent2"/>
              </a:solidFill>
              <a:ln w="0" cap="flat">
                <a:noFill/>
                <a:prstDash val="solid"/>
                <a:miter/>
              </a:ln>
            </p:spPr>
            <p:txBody>
              <a:bodyPr rtlCol="0" anchor="ctr"/>
              <a:lstStyle/>
              <a:p>
                <a:endParaRPr lang="en-US" sz="744"/>
              </a:p>
            </p:txBody>
          </p:sp>
          <p:sp>
            <p:nvSpPr>
              <p:cNvPr id="3393" name="Freeform: Shape 3392">
                <a:extLst>
                  <a:ext uri="{FF2B5EF4-FFF2-40B4-BE49-F238E27FC236}">
                    <a16:creationId xmlns:a16="http://schemas.microsoft.com/office/drawing/2014/main" id="{D26B50F8-CC77-181B-02D1-4C6E68046430}"/>
                  </a:ext>
                </a:extLst>
              </p:cNvPr>
              <p:cNvSpPr/>
              <p:nvPr/>
            </p:nvSpPr>
            <p:spPr>
              <a:xfrm>
                <a:off x="11393394" y="5692825"/>
                <a:ext cx="41418" cy="25931"/>
              </a:xfrm>
              <a:custGeom>
                <a:avLst/>
                <a:gdLst>
                  <a:gd name="connsiteX0" fmla="*/ 37817 w 41418"/>
                  <a:gd name="connsiteY0" fmla="*/ 2161 h 25931"/>
                  <a:gd name="connsiteX1" fmla="*/ 19089 w 41418"/>
                  <a:gd name="connsiteY1" fmla="*/ 14407 h 25931"/>
                  <a:gd name="connsiteX2" fmla="*/ 0 w 41418"/>
                  <a:gd name="connsiteY2" fmla="*/ 25932 h 25931"/>
                  <a:gd name="connsiteX3" fmla="*/ 3962 w 41418"/>
                  <a:gd name="connsiteY3" fmla="*/ 23771 h 25931"/>
                  <a:gd name="connsiteX4" fmla="*/ 23050 w 41418"/>
                  <a:gd name="connsiteY4" fmla="*/ 12245 h 25931"/>
                  <a:gd name="connsiteX5" fmla="*/ 41419 w 41418"/>
                  <a:gd name="connsiteY5" fmla="*/ 0 h 25931"/>
                  <a:gd name="connsiteX6" fmla="*/ 37457 w 41418"/>
                  <a:gd name="connsiteY6" fmla="*/ 2161 h 25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418" h="25931">
                    <a:moveTo>
                      <a:pt x="37817" y="2161"/>
                    </a:moveTo>
                    <a:cubicBezTo>
                      <a:pt x="31694" y="6123"/>
                      <a:pt x="25572" y="10445"/>
                      <a:pt x="19089" y="14407"/>
                    </a:cubicBezTo>
                    <a:lnTo>
                      <a:pt x="0" y="25932"/>
                    </a:lnTo>
                    <a:lnTo>
                      <a:pt x="3962" y="23771"/>
                    </a:lnTo>
                    <a:cubicBezTo>
                      <a:pt x="10445" y="19809"/>
                      <a:pt x="16928" y="16207"/>
                      <a:pt x="23050" y="12245"/>
                    </a:cubicBezTo>
                    <a:lnTo>
                      <a:pt x="41419" y="0"/>
                    </a:lnTo>
                    <a:lnTo>
                      <a:pt x="37457" y="2161"/>
                    </a:lnTo>
                    <a:close/>
                  </a:path>
                </a:pathLst>
              </a:custGeom>
              <a:solidFill>
                <a:schemeClr val="accent2"/>
              </a:solidFill>
              <a:ln w="0" cap="flat">
                <a:noFill/>
                <a:prstDash val="solid"/>
                <a:miter/>
              </a:ln>
            </p:spPr>
            <p:txBody>
              <a:bodyPr rtlCol="0" anchor="ctr"/>
              <a:lstStyle/>
              <a:p>
                <a:endParaRPr lang="en-US" sz="744"/>
              </a:p>
            </p:txBody>
          </p:sp>
          <p:sp>
            <p:nvSpPr>
              <p:cNvPr id="3394" name="Freeform: Shape 3393">
                <a:extLst>
                  <a:ext uri="{FF2B5EF4-FFF2-40B4-BE49-F238E27FC236}">
                    <a16:creationId xmlns:a16="http://schemas.microsoft.com/office/drawing/2014/main" id="{09C99BB8-02EF-1966-596C-75D0D69BA291}"/>
                  </a:ext>
                </a:extLst>
              </p:cNvPr>
              <p:cNvSpPr/>
              <p:nvPr/>
            </p:nvSpPr>
            <p:spPr>
              <a:xfrm>
                <a:off x="11731846" y="5402877"/>
                <a:ext cx="24299" cy="41074"/>
              </a:xfrm>
              <a:custGeom>
                <a:avLst/>
                <a:gdLst>
                  <a:gd name="connsiteX0" fmla="*/ 18829 w 24299"/>
                  <a:gd name="connsiteY0" fmla="*/ 8301 h 41074"/>
                  <a:gd name="connsiteX1" fmla="*/ 19549 w 24299"/>
                  <a:gd name="connsiteY1" fmla="*/ 8301 h 41074"/>
                  <a:gd name="connsiteX2" fmla="*/ 14867 w 24299"/>
                  <a:gd name="connsiteY2" fmla="*/ 16945 h 41074"/>
                  <a:gd name="connsiteX3" fmla="*/ 11985 w 24299"/>
                  <a:gd name="connsiteY3" fmla="*/ 21987 h 41074"/>
                  <a:gd name="connsiteX4" fmla="*/ 8744 w 24299"/>
                  <a:gd name="connsiteY4" fmla="*/ 27029 h 41074"/>
                  <a:gd name="connsiteX5" fmla="*/ 9104 w 24299"/>
                  <a:gd name="connsiteY5" fmla="*/ 27750 h 41074"/>
                  <a:gd name="connsiteX6" fmla="*/ 16667 w 24299"/>
                  <a:gd name="connsiteY6" fmla="*/ 14784 h 41074"/>
                  <a:gd name="connsiteX7" fmla="*/ 21350 w 24299"/>
                  <a:gd name="connsiteY7" fmla="*/ 6140 h 41074"/>
                  <a:gd name="connsiteX8" fmla="*/ 24231 w 24299"/>
                  <a:gd name="connsiteY8" fmla="*/ 17 h 41074"/>
                  <a:gd name="connsiteX9" fmla="*/ 18468 w 24299"/>
                  <a:gd name="connsiteY9" fmla="*/ 7941 h 41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299" h="41074">
                    <a:moveTo>
                      <a:pt x="18829" y="8301"/>
                    </a:moveTo>
                    <a:cubicBezTo>
                      <a:pt x="22430" y="2898"/>
                      <a:pt x="22070" y="4339"/>
                      <a:pt x="19549" y="8301"/>
                    </a:cubicBezTo>
                    <a:cubicBezTo>
                      <a:pt x="18468" y="10462"/>
                      <a:pt x="16667" y="13343"/>
                      <a:pt x="14867" y="16945"/>
                    </a:cubicBezTo>
                    <a:cubicBezTo>
                      <a:pt x="13786" y="18746"/>
                      <a:pt x="13066" y="20186"/>
                      <a:pt x="11985" y="21987"/>
                    </a:cubicBezTo>
                    <a:cubicBezTo>
                      <a:pt x="10905" y="23788"/>
                      <a:pt x="9825" y="25229"/>
                      <a:pt x="8744" y="27029"/>
                    </a:cubicBezTo>
                    <a:cubicBezTo>
                      <a:pt x="460" y="39995"/>
                      <a:pt x="-6023" y="50440"/>
                      <a:pt x="9104" y="27750"/>
                    </a:cubicBezTo>
                    <a:cubicBezTo>
                      <a:pt x="12346" y="22707"/>
                      <a:pt x="14867" y="18385"/>
                      <a:pt x="16667" y="14784"/>
                    </a:cubicBezTo>
                    <a:cubicBezTo>
                      <a:pt x="18468" y="11182"/>
                      <a:pt x="20269" y="8301"/>
                      <a:pt x="21350" y="6140"/>
                    </a:cubicBezTo>
                    <a:cubicBezTo>
                      <a:pt x="23510" y="1818"/>
                      <a:pt x="24591" y="17"/>
                      <a:pt x="24231" y="17"/>
                    </a:cubicBezTo>
                    <a:cubicBezTo>
                      <a:pt x="24231" y="-343"/>
                      <a:pt x="20269" y="5059"/>
                      <a:pt x="18468" y="7941"/>
                    </a:cubicBezTo>
                    <a:close/>
                  </a:path>
                </a:pathLst>
              </a:custGeom>
              <a:solidFill>
                <a:schemeClr val="accent2"/>
              </a:solidFill>
              <a:ln w="0" cap="flat">
                <a:noFill/>
                <a:prstDash val="solid"/>
                <a:miter/>
              </a:ln>
            </p:spPr>
            <p:txBody>
              <a:bodyPr rtlCol="0" anchor="ctr"/>
              <a:lstStyle/>
              <a:p>
                <a:endParaRPr lang="en-US" sz="744"/>
              </a:p>
            </p:txBody>
          </p:sp>
          <p:sp>
            <p:nvSpPr>
              <p:cNvPr id="3395" name="Freeform: Shape 3394">
                <a:extLst>
                  <a:ext uri="{FF2B5EF4-FFF2-40B4-BE49-F238E27FC236}">
                    <a16:creationId xmlns:a16="http://schemas.microsoft.com/office/drawing/2014/main" id="{96A63DE3-6D32-3087-8790-45CF781AF8A8}"/>
                  </a:ext>
                </a:extLst>
              </p:cNvPr>
              <p:cNvSpPr/>
              <p:nvPr/>
            </p:nvSpPr>
            <p:spPr>
              <a:xfrm>
                <a:off x="11320641" y="5772421"/>
                <a:ext cx="17287" cy="7923"/>
              </a:xfrm>
              <a:custGeom>
                <a:avLst/>
                <a:gdLst>
                  <a:gd name="connsiteX0" fmla="*/ 17288 w 17287"/>
                  <a:gd name="connsiteY0" fmla="*/ 0 h 7923"/>
                  <a:gd name="connsiteX1" fmla="*/ 0 w 17287"/>
                  <a:gd name="connsiteY1" fmla="*/ 7924 h 7923"/>
                  <a:gd name="connsiteX2" fmla="*/ 17288 w 17287"/>
                  <a:gd name="connsiteY2" fmla="*/ 0 h 7923"/>
                </a:gdLst>
                <a:ahLst/>
                <a:cxnLst>
                  <a:cxn ang="0">
                    <a:pos x="connsiteX0" y="connsiteY0"/>
                  </a:cxn>
                  <a:cxn ang="0">
                    <a:pos x="connsiteX1" y="connsiteY1"/>
                  </a:cxn>
                  <a:cxn ang="0">
                    <a:pos x="connsiteX2" y="connsiteY2"/>
                  </a:cxn>
                </a:cxnLst>
                <a:rect l="l" t="t" r="r" b="b"/>
                <a:pathLst>
                  <a:path w="17287" h="7923">
                    <a:moveTo>
                      <a:pt x="17288" y="0"/>
                    </a:moveTo>
                    <a:cubicBezTo>
                      <a:pt x="11525" y="2521"/>
                      <a:pt x="5763" y="5402"/>
                      <a:pt x="0" y="7924"/>
                    </a:cubicBezTo>
                    <a:cubicBezTo>
                      <a:pt x="6843" y="4682"/>
                      <a:pt x="12606" y="2161"/>
                      <a:pt x="17288" y="0"/>
                    </a:cubicBezTo>
                    <a:close/>
                  </a:path>
                </a:pathLst>
              </a:custGeom>
              <a:solidFill>
                <a:schemeClr val="accent2"/>
              </a:solidFill>
              <a:ln w="0" cap="flat">
                <a:noFill/>
                <a:prstDash val="solid"/>
                <a:miter/>
              </a:ln>
            </p:spPr>
            <p:txBody>
              <a:bodyPr rtlCol="0" anchor="ctr"/>
              <a:lstStyle/>
              <a:p>
                <a:endParaRPr lang="en-US" sz="744"/>
              </a:p>
            </p:txBody>
          </p:sp>
          <p:sp>
            <p:nvSpPr>
              <p:cNvPr id="3396" name="Freeform: Shape 3395">
                <a:extLst>
                  <a:ext uri="{FF2B5EF4-FFF2-40B4-BE49-F238E27FC236}">
                    <a16:creationId xmlns:a16="http://schemas.microsoft.com/office/drawing/2014/main" id="{3D19B1F8-6D26-5C10-3324-8DB943BE6B07}"/>
                  </a:ext>
                </a:extLst>
              </p:cNvPr>
              <p:cNvSpPr/>
              <p:nvPr/>
            </p:nvSpPr>
            <p:spPr>
              <a:xfrm>
                <a:off x="11337929" y="5748650"/>
                <a:ext cx="48261" cy="23770"/>
              </a:xfrm>
              <a:custGeom>
                <a:avLst/>
                <a:gdLst>
                  <a:gd name="connsiteX0" fmla="*/ 0 w 48261"/>
                  <a:gd name="connsiteY0" fmla="*/ 23771 h 23770"/>
                  <a:gd name="connsiteX1" fmla="*/ 13686 w 48261"/>
                  <a:gd name="connsiteY1" fmla="*/ 17648 h 23770"/>
                  <a:gd name="connsiteX2" fmla="*/ 26652 w 48261"/>
                  <a:gd name="connsiteY2" fmla="*/ 11165 h 23770"/>
                  <a:gd name="connsiteX3" fmla="*/ 48262 w 48261"/>
                  <a:gd name="connsiteY3" fmla="*/ 0 h 23770"/>
                  <a:gd name="connsiteX4" fmla="*/ 22330 w 48261"/>
                  <a:gd name="connsiteY4" fmla="*/ 12606 h 23770"/>
                  <a:gd name="connsiteX5" fmla="*/ 11885 w 48261"/>
                  <a:gd name="connsiteY5" fmla="*/ 18008 h 23770"/>
                  <a:gd name="connsiteX6" fmla="*/ 0 w 48261"/>
                  <a:gd name="connsiteY6" fmla="*/ 23771 h 23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61" h="23770">
                    <a:moveTo>
                      <a:pt x="0" y="23771"/>
                    </a:moveTo>
                    <a:cubicBezTo>
                      <a:pt x="4682" y="21610"/>
                      <a:pt x="9004" y="19809"/>
                      <a:pt x="13686" y="17648"/>
                    </a:cubicBezTo>
                    <a:cubicBezTo>
                      <a:pt x="18008" y="15487"/>
                      <a:pt x="22330" y="13326"/>
                      <a:pt x="26652" y="11165"/>
                    </a:cubicBezTo>
                    <a:cubicBezTo>
                      <a:pt x="34936" y="7203"/>
                      <a:pt x="42499" y="3241"/>
                      <a:pt x="48262" y="0"/>
                    </a:cubicBezTo>
                    <a:cubicBezTo>
                      <a:pt x="37097" y="5402"/>
                      <a:pt x="29533" y="9004"/>
                      <a:pt x="22330" y="12606"/>
                    </a:cubicBezTo>
                    <a:cubicBezTo>
                      <a:pt x="18728" y="14407"/>
                      <a:pt x="15487" y="16207"/>
                      <a:pt x="11885" y="18008"/>
                    </a:cubicBezTo>
                    <a:cubicBezTo>
                      <a:pt x="8284" y="19809"/>
                      <a:pt x="4322" y="21610"/>
                      <a:pt x="0" y="23771"/>
                    </a:cubicBezTo>
                    <a:close/>
                  </a:path>
                </a:pathLst>
              </a:custGeom>
              <a:solidFill>
                <a:schemeClr val="accent2"/>
              </a:solidFill>
              <a:ln w="0" cap="flat">
                <a:noFill/>
                <a:prstDash val="solid"/>
                <a:miter/>
              </a:ln>
            </p:spPr>
            <p:txBody>
              <a:bodyPr rtlCol="0" anchor="ctr"/>
              <a:lstStyle/>
              <a:p>
                <a:endParaRPr lang="en-US" sz="744"/>
              </a:p>
            </p:txBody>
          </p:sp>
          <p:sp>
            <p:nvSpPr>
              <p:cNvPr id="3397" name="Freeform: Shape 3396">
                <a:extLst>
                  <a:ext uri="{FF2B5EF4-FFF2-40B4-BE49-F238E27FC236}">
                    <a16:creationId xmlns:a16="http://schemas.microsoft.com/office/drawing/2014/main" id="{B718FED2-1119-5DFB-3CBA-D33E477E2D65}"/>
                  </a:ext>
                </a:extLst>
              </p:cNvPr>
              <p:cNvSpPr/>
              <p:nvPr/>
            </p:nvSpPr>
            <p:spPr>
              <a:xfrm>
                <a:off x="11119788" y="5828246"/>
                <a:ext cx="56787" cy="13686"/>
              </a:xfrm>
              <a:custGeom>
                <a:avLst/>
                <a:gdLst>
                  <a:gd name="connsiteX0" fmla="*/ 963 w 56787"/>
                  <a:gd name="connsiteY0" fmla="*/ 13686 h 13686"/>
                  <a:gd name="connsiteX1" fmla="*/ 18971 w 56787"/>
                  <a:gd name="connsiteY1" fmla="*/ 10445 h 13686"/>
                  <a:gd name="connsiteX2" fmla="*/ 9606 w 56787"/>
                  <a:gd name="connsiteY2" fmla="*/ 12606 h 13686"/>
                  <a:gd name="connsiteX3" fmla="*/ 25814 w 56787"/>
                  <a:gd name="connsiteY3" fmla="*/ 8644 h 13686"/>
                  <a:gd name="connsiteX4" fmla="*/ 45623 w 56787"/>
                  <a:gd name="connsiteY4" fmla="*/ 3242 h 13686"/>
                  <a:gd name="connsiteX5" fmla="*/ 56788 w 56787"/>
                  <a:gd name="connsiteY5" fmla="*/ 0 h 13686"/>
                  <a:gd name="connsiteX6" fmla="*/ 41661 w 56787"/>
                  <a:gd name="connsiteY6" fmla="*/ 3962 h 13686"/>
                  <a:gd name="connsiteX7" fmla="*/ 22212 w 56787"/>
                  <a:gd name="connsiteY7" fmla="*/ 8644 h 13686"/>
                  <a:gd name="connsiteX8" fmla="*/ 8166 w 56787"/>
                  <a:gd name="connsiteY8" fmla="*/ 11525 h 13686"/>
                  <a:gd name="connsiteX9" fmla="*/ 1323 w 56787"/>
                  <a:gd name="connsiteY9" fmla="*/ 13326 h 13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87" h="13686">
                    <a:moveTo>
                      <a:pt x="963" y="13686"/>
                    </a:moveTo>
                    <a:lnTo>
                      <a:pt x="18971" y="10445"/>
                    </a:lnTo>
                    <a:cubicBezTo>
                      <a:pt x="9967" y="12606"/>
                      <a:pt x="7445" y="12966"/>
                      <a:pt x="9606" y="12606"/>
                    </a:cubicBezTo>
                    <a:cubicBezTo>
                      <a:pt x="11407" y="12246"/>
                      <a:pt x="17890" y="11165"/>
                      <a:pt x="25814" y="8644"/>
                    </a:cubicBezTo>
                    <a:cubicBezTo>
                      <a:pt x="44542" y="4322"/>
                      <a:pt x="43462" y="3962"/>
                      <a:pt x="45623" y="3242"/>
                    </a:cubicBezTo>
                    <a:cubicBezTo>
                      <a:pt x="49224" y="2161"/>
                      <a:pt x="52826" y="1080"/>
                      <a:pt x="56788" y="0"/>
                    </a:cubicBezTo>
                    <a:cubicBezTo>
                      <a:pt x="51025" y="1441"/>
                      <a:pt x="45983" y="2881"/>
                      <a:pt x="41661" y="3962"/>
                    </a:cubicBezTo>
                    <a:cubicBezTo>
                      <a:pt x="34458" y="5763"/>
                      <a:pt x="27975" y="7203"/>
                      <a:pt x="22212" y="8644"/>
                    </a:cubicBezTo>
                    <a:cubicBezTo>
                      <a:pt x="16449" y="10085"/>
                      <a:pt x="11767" y="10805"/>
                      <a:pt x="8166" y="11525"/>
                    </a:cubicBezTo>
                    <a:cubicBezTo>
                      <a:pt x="963" y="12966"/>
                      <a:pt x="-1919" y="13686"/>
                      <a:pt x="1323" y="13326"/>
                    </a:cubicBezTo>
                    <a:close/>
                  </a:path>
                </a:pathLst>
              </a:custGeom>
              <a:solidFill>
                <a:schemeClr val="accent2"/>
              </a:solidFill>
              <a:ln w="0" cap="flat">
                <a:noFill/>
                <a:prstDash val="solid"/>
                <a:miter/>
              </a:ln>
            </p:spPr>
            <p:txBody>
              <a:bodyPr rtlCol="0" anchor="ctr"/>
              <a:lstStyle/>
              <a:p>
                <a:endParaRPr lang="en-US" sz="744"/>
              </a:p>
            </p:txBody>
          </p:sp>
          <p:sp>
            <p:nvSpPr>
              <p:cNvPr id="3398" name="Freeform: Shape 3397">
                <a:extLst>
                  <a:ext uri="{FF2B5EF4-FFF2-40B4-BE49-F238E27FC236}">
                    <a16:creationId xmlns:a16="http://schemas.microsoft.com/office/drawing/2014/main" id="{0DEE5EDB-860C-95E3-0E86-C833F18F27CD}"/>
                  </a:ext>
                </a:extLst>
              </p:cNvPr>
              <p:cNvSpPr/>
              <p:nvPr/>
            </p:nvSpPr>
            <p:spPr>
              <a:xfrm>
                <a:off x="10897450" y="6226226"/>
                <a:ext cx="141543" cy="48621"/>
              </a:xfrm>
              <a:custGeom>
                <a:avLst/>
                <a:gdLst>
                  <a:gd name="connsiteX0" fmla="*/ 0 w 141543"/>
                  <a:gd name="connsiteY0" fmla="*/ 0 h 48621"/>
                  <a:gd name="connsiteX1" fmla="*/ 20529 w 141543"/>
                  <a:gd name="connsiteY1" fmla="*/ 8644 h 48621"/>
                  <a:gd name="connsiteX2" fmla="*/ 37457 w 141543"/>
                  <a:gd name="connsiteY2" fmla="*/ 15487 h 48621"/>
                  <a:gd name="connsiteX3" fmla="*/ 60507 w 141543"/>
                  <a:gd name="connsiteY3" fmla="*/ 24851 h 48621"/>
                  <a:gd name="connsiteX4" fmla="*/ 72753 w 141543"/>
                  <a:gd name="connsiteY4" fmla="*/ 30974 h 48621"/>
                  <a:gd name="connsiteX5" fmla="*/ 124616 w 141543"/>
                  <a:gd name="connsiteY5" fmla="*/ 47181 h 48621"/>
                  <a:gd name="connsiteX6" fmla="*/ 128218 w 141543"/>
                  <a:gd name="connsiteY6" fmla="*/ 48261 h 48621"/>
                  <a:gd name="connsiteX7" fmla="*/ 129659 w 141543"/>
                  <a:gd name="connsiteY7" fmla="*/ 48622 h 48621"/>
                  <a:gd name="connsiteX8" fmla="*/ 130379 w 141543"/>
                  <a:gd name="connsiteY8" fmla="*/ 48622 h 48621"/>
                  <a:gd name="connsiteX9" fmla="*/ 133260 w 141543"/>
                  <a:gd name="connsiteY9" fmla="*/ 48622 h 48621"/>
                  <a:gd name="connsiteX10" fmla="*/ 141544 w 141543"/>
                  <a:gd name="connsiteY10" fmla="*/ 46461 h 48621"/>
                  <a:gd name="connsiteX11" fmla="*/ 132179 w 141543"/>
                  <a:gd name="connsiteY11" fmla="*/ 47901 h 48621"/>
                  <a:gd name="connsiteX12" fmla="*/ 130379 w 141543"/>
                  <a:gd name="connsiteY12" fmla="*/ 47901 h 48621"/>
                  <a:gd name="connsiteX13" fmla="*/ 128578 w 141543"/>
                  <a:gd name="connsiteY13" fmla="*/ 47181 h 48621"/>
                  <a:gd name="connsiteX14" fmla="*/ 126057 w 141543"/>
                  <a:gd name="connsiteY14" fmla="*/ 46461 h 48621"/>
                  <a:gd name="connsiteX15" fmla="*/ 116693 w 141543"/>
                  <a:gd name="connsiteY15" fmla="*/ 43220 h 48621"/>
                  <a:gd name="connsiteX16" fmla="*/ 83558 w 141543"/>
                  <a:gd name="connsiteY16" fmla="*/ 32054 h 48621"/>
                  <a:gd name="connsiteX17" fmla="*/ 66630 w 141543"/>
                  <a:gd name="connsiteY17" fmla="*/ 26292 h 48621"/>
                  <a:gd name="connsiteX18" fmla="*/ 48262 w 141543"/>
                  <a:gd name="connsiteY18" fmla="*/ 19088 h 48621"/>
                  <a:gd name="connsiteX19" fmla="*/ 26292 w 141543"/>
                  <a:gd name="connsiteY19" fmla="*/ 10805 h 48621"/>
                  <a:gd name="connsiteX20" fmla="*/ 13686 w 141543"/>
                  <a:gd name="connsiteY20" fmla="*/ 6123 h 48621"/>
                  <a:gd name="connsiteX21" fmla="*/ 0 w 141543"/>
                  <a:gd name="connsiteY21" fmla="*/ 360 h 4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1543" h="48621">
                    <a:moveTo>
                      <a:pt x="0" y="0"/>
                    </a:moveTo>
                    <a:cubicBezTo>
                      <a:pt x="7563" y="3241"/>
                      <a:pt x="14046" y="6483"/>
                      <a:pt x="20529" y="8644"/>
                    </a:cubicBezTo>
                    <a:cubicBezTo>
                      <a:pt x="26652" y="11165"/>
                      <a:pt x="32415" y="13326"/>
                      <a:pt x="37457" y="15487"/>
                    </a:cubicBezTo>
                    <a:cubicBezTo>
                      <a:pt x="47541" y="19448"/>
                      <a:pt x="55105" y="22690"/>
                      <a:pt x="60507" y="24851"/>
                    </a:cubicBezTo>
                    <a:cubicBezTo>
                      <a:pt x="71672" y="29533"/>
                      <a:pt x="74553" y="30614"/>
                      <a:pt x="72753" y="30974"/>
                    </a:cubicBezTo>
                    <a:cubicBezTo>
                      <a:pt x="102286" y="41058"/>
                      <a:pt x="114892" y="44660"/>
                      <a:pt x="124616" y="47181"/>
                    </a:cubicBezTo>
                    <a:cubicBezTo>
                      <a:pt x="125697" y="47181"/>
                      <a:pt x="127137" y="47901"/>
                      <a:pt x="128218" y="48261"/>
                    </a:cubicBezTo>
                    <a:cubicBezTo>
                      <a:pt x="128578" y="48261"/>
                      <a:pt x="129659" y="48261"/>
                      <a:pt x="129659" y="48622"/>
                    </a:cubicBezTo>
                    <a:cubicBezTo>
                      <a:pt x="129659" y="48622"/>
                      <a:pt x="130019" y="48622"/>
                      <a:pt x="130379" y="48622"/>
                    </a:cubicBezTo>
                    <a:cubicBezTo>
                      <a:pt x="131099" y="48622"/>
                      <a:pt x="132179" y="48622"/>
                      <a:pt x="133260" y="48622"/>
                    </a:cubicBezTo>
                    <a:cubicBezTo>
                      <a:pt x="135781" y="48622"/>
                      <a:pt x="137942" y="48261"/>
                      <a:pt x="141544" y="46461"/>
                    </a:cubicBezTo>
                    <a:cubicBezTo>
                      <a:pt x="138302" y="47901"/>
                      <a:pt x="135421" y="48261"/>
                      <a:pt x="132179" y="47901"/>
                    </a:cubicBezTo>
                    <a:cubicBezTo>
                      <a:pt x="131459" y="47901"/>
                      <a:pt x="131099" y="47901"/>
                      <a:pt x="130379" y="47901"/>
                    </a:cubicBezTo>
                    <a:lnTo>
                      <a:pt x="128578" y="47181"/>
                    </a:lnTo>
                    <a:cubicBezTo>
                      <a:pt x="127858" y="47181"/>
                      <a:pt x="126777" y="46821"/>
                      <a:pt x="126057" y="46461"/>
                    </a:cubicBezTo>
                    <a:cubicBezTo>
                      <a:pt x="122815" y="45380"/>
                      <a:pt x="119934" y="44300"/>
                      <a:pt x="116693" y="43220"/>
                    </a:cubicBezTo>
                    <a:cubicBezTo>
                      <a:pt x="104807" y="39257"/>
                      <a:pt x="94362" y="35656"/>
                      <a:pt x="83558" y="32054"/>
                    </a:cubicBezTo>
                    <a:cubicBezTo>
                      <a:pt x="78155" y="30253"/>
                      <a:pt x="72393" y="28452"/>
                      <a:pt x="66630" y="26292"/>
                    </a:cubicBezTo>
                    <a:cubicBezTo>
                      <a:pt x="60867" y="24131"/>
                      <a:pt x="54745" y="21610"/>
                      <a:pt x="48262" y="19088"/>
                    </a:cubicBezTo>
                    <a:cubicBezTo>
                      <a:pt x="41419" y="16567"/>
                      <a:pt x="34215" y="13686"/>
                      <a:pt x="26292" y="10805"/>
                    </a:cubicBezTo>
                    <a:cubicBezTo>
                      <a:pt x="22330" y="9364"/>
                      <a:pt x="18008" y="7563"/>
                      <a:pt x="13686" y="6123"/>
                    </a:cubicBezTo>
                    <a:cubicBezTo>
                      <a:pt x="9364" y="4322"/>
                      <a:pt x="4682" y="2161"/>
                      <a:pt x="0" y="360"/>
                    </a:cubicBezTo>
                    <a:close/>
                  </a:path>
                </a:pathLst>
              </a:custGeom>
              <a:solidFill>
                <a:schemeClr val="accent2"/>
              </a:solidFill>
              <a:ln w="0" cap="flat">
                <a:noFill/>
                <a:prstDash val="solid"/>
                <a:miter/>
              </a:ln>
            </p:spPr>
            <p:txBody>
              <a:bodyPr rtlCol="0" anchor="ctr"/>
              <a:lstStyle/>
              <a:p>
                <a:endParaRPr lang="en-US" sz="744"/>
              </a:p>
            </p:txBody>
          </p:sp>
          <p:sp>
            <p:nvSpPr>
              <p:cNvPr id="3399" name="Freeform: Shape 3398">
                <a:extLst>
                  <a:ext uri="{FF2B5EF4-FFF2-40B4-BE49-F238E27FC236}">
                    <a16:creationId xmlns:a16="http://schemas.microsoft.com/office/drawing/2014/main" id="{4FF20DDB-595E-1A09-9113-45D215DD5C7A}"/>
                  </a:ext>
                </a:extLst>
              </p:cNvPr>
              <p:cNvSpPr/>
              <p:nvPr/>
            </p:nvSpPr>
            <p:spPr>
              <a:xfrm>
                <a:off x="11038633" y="6266204"/>
                <a:ext cx="7203" cy="6482"/>
              </a:xfrm>
              <a:custGeom>
                <a:avLst/>
                <a:gdLst>
                  <a:gd name="connsiteX0" fmla="*/ 0 w 7203"/>
                  <a:gd name="connsiteY0" fmla="*/ 6483 h 6482"/>
                  <a:gd name="connsiteX1" fmla="*/ 7203 w 7203"/>
                  <a:gd name="connsiteY1" fmla="*/ 0 h 6482"/>
                  <a:gd name="connsiteX2" fmla="*/ 0 w 7203"/>
                  <a:gd name="connsiteY2" fmla="*/ 6483 h 6482"/>
                </a:gdLst>
                <a:ahLst/>
                <a:cxnLst>
                  <a:cxn ang="0">
                    <a:pos x="connsiteX0" y="connsiteY0"/>
                  </a:cxn>
                  <a:cxn ang="0">
                    <a:pos x="connsiteX1" y="connsiteY1"/>
                  </a:cxn>
                  <a:cxn ang="0">
                    <a:pos x="connsiteX2" y="connsiteY2"/>
                  </a:cxn>
                </a:cxnLst>
                <a:rect l="l" t="t" r="r" b="b"/>
                <a:pathLst>
                  <a:path w="7203" h="6482">
                    <a:moveTo>
                      <a:pt x="0" y="6483"/>
                    </a:moveTo>
                    <a:cubicBezTo>
                      <a:pt x="2881" y="5042"/>
                      <a:pt x="5042" y="3242"/>
                      <a:pt x="7203" y="0"/>
                    </a:cubicBezTo>
                    <a:cubicBezTo>
                      <a:pt x="5042" y="3602"/>
                      <a:pt x="2521" y="5042"/>
                      <a:pt x="0" y="6483"/>
                    </a:cubicBezTo>
                    <a:close/>
                  </a:path>
                </a:pathLst>
              </a:custGeom>
              <a:solidFill>
                <a:schemeClr val="accent2"/>
              </a:solidFill>
              <a:ln w="0" cap="flat">
                <a:noFill/>
                <a:prstDash val="solid"/>
                <a:miter/>
              </a:ln>
            </p:spPr>
            <p:txBody>
              <a:bodyPr rtlCol="0" anchor="ctr"/>
              <a:lstStyle/>
              <a:p>
                <a:endParaRPr lang="en-US" sz="744"/>
              </a:p>
            </p:txBody>
          </p:sp>
          <p:sp>
            <p:nvSpPr>
              <p:cNvPr id="3400" name="Freeform: Shape 3399">
                <a:extLst>
                  <a:ext uri="{FF2B5EF4-FFF2-40B4-BE49-F238E27FC236}">
                    <a16:creationId xmlns:a16="http://schemas.microsoft.com/office/drawing/2014/main" id="{E3CDB71E-503C-421E-B473-F8282B57A1ED}"/>
                  </a:ext>
                </a:extLst>
              </p:cNvPr>
              <p:cNvSpPr/>
              <p:nvPr/>
            </p:nvSpPr>
            <p:spPr>
              <a:xfrm>
                <a:off x="11342251" y="5768459"/>
                <a:ext cx="37096" cy="20169"/>
              </a:xfrm>
              <a:custGeom>
                <a:avLst/>
                <a:gdLst>
                  <a:gd name="connsiteX0" fmla="*/ 37097 w 37096"/>
                  <a:gd name="connsiteY0" fmla="*/ 0 h 20169"/>
                  <a:gd name="connsiteX1" fmla="*/ 18728 w 37096"/>
                  <a:gd name="connsiteY1" fmla="*/ 10445 h 20169"/>
                  <a:gd name="connsiteX2" fmla="*/ 14046 w 37096"/>
                  <a:gd name="connsiteY2" fmla="*/ 12966 h 20169"/>
                  <a:gd name="connsiteX3" fmla="*/ 9364 w 37096"/>
                  <a:gd name="connsiteY3" fmla="*/ 15487 h 20169"/>
                  <a:gd name="connsiteX4" fmla="*/ 0 w 37096"/>
                  <a:gd name="connsiteY4" fmla="*/ 20169 h 20169"/>
                  <a:gd name="connsiteX5" fmla="*/ 14046 w 37096"/>
                  <a:gd name="connsiteY5" fmla="*/ 13686 h 20169"/>
                  <a:gd name="connsiteX6" fmla="*/ 37097 w 37096"/>
                  <a:gd name="connsiteY6" fmla="*/ 0 h 20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6" h="20169">
                    <a:moveTo>
                      <a:pt x="37097" y="0"/>
                    </a:moveTo>
                    <a:lnTo>
                      <a:pt x="18728" y="10445"/>
                    </a:lnTo>
                    <a:lnTo>
                      <a:pt x="14046" y="12966"/>
                    </a:lnTo>
                    <a:lnTo>
                      <a:pt x="9364" y="15487"/>
                    </a:lnTo>
                    <a:lnTo>
                      <a:pt x="0" y="20169"/>
                    </a:lnTo>
                    <a:lnTo>
                      <a:pt x="14046" y="13686"/>
                    </a:lnTo>
                    <a:lnTo>
                      <a:pt x="37097" y="0"/>
                    </a:lnTo>
                    <a:close/>
                  </a:path>
                </a:pathLst>
              </a:custGeom>
              <a:solidFill>
                <a:schemeClr val="accent2"/>
              </a:solidFill>
              <a:ln w="0" cap="flat">
                <a:noFill/>
                <a:prstDash val="solid"/>
                <a:miter/>
              </a:ln>
            </p:spPr>
            <p:txBody>
              <a:bodyPr rtlCol="0" anchor="ctr"/>
              <a:lstStyle/>
              <a:p>
                <a:endParaRPr lang="en-US" sz="744"/>
              </a:p>
            </p:txBody>
          </p:sp>
          <p:sp>
            <p:nvSpPr>
              <p:cNvPr id="3401" name="Freeform: Shape 3400">
                <a:extLst>
                  <a:ext uri="{FF2B5EF4-FFF2-40B4-BE49-F238E27FC236}">
                    <a16:creationId xmlns:a16="http://schemas.microsoft.com/office/drawing/2014/main" id="{01FDEA2A-A1BA-5983-EBF6-5B44D15F7303}"/>
                  </a:ext>
                </a:extLst>
              </p:cNvPr>
              <p:cNvSpPr/>
              <p:nvPr/>
            </p:nvSpPr>
            <p:spPr>
              <a:xfrm>
                <a:off x="10808512" y="6183658"/>
                <a:ext cx="38338" cy="19517"/>
              </a:xfrm>
              <a:custGeom>
                <a:avLst/>
                <a:gdLst>
                  <a:gd name="connsiteX0" fmla="*/ 1418 w 38338"/>
                  <a:gd name="connsiteY0" fmla="*/ 788 h 19517"/>
                  <a:gd name="connsiteX1" fmla="*/ 38155 w 38338"/>
                  <a:gd name="connsiteY1" fmla="*/ 19517 h 19517"/>
                  <a:gd name="connsiteX2" fmla="*/ 1418 w 38338"/>
                  <a:gd name="connsiteY2" fmla="*/ 788 h 19517"/>
                </a:gdLst>
                <a:ahLst/>
                <a:cxnLst>
                  <a:cxn ang="0">
                    <a:pos x="connsiteX0" y="connsiteY0"/>
                  </a:cxn>
                  <a:cxn ang="0">
                    <a:pos x="connsiteX1" y="connsiteY1"/>
                  </a:cxn>
                  <a:cxn ang="0">
                    <a:pos x="connsiteX2" y="connsiteY2"/>
                  </a:cxn>
                </a:cxnLst>
                <a:rect l="l" t="t" r="r" b="b"/>
                <a:pathLst>
                  <a:path w="38338" h="19517">
                    <a:moveTo>
                      <a:pt x="1418" y="788"/>
                    </a:moveTo>
                    <a:cubicBezTo>
                      <a:pt x="12223" y="6191"/>
                      <a:pt x="29511" y="14835"/>
                      <a:pt x="38155" y="19517"/>
                    </a:cubicBezTo>
                    <a:cubicBezTo>
                      <a:pt x="41757" y="19517"/>
                      <a:pt x="-9026" y="-4614"/>
                      <a:pt x="1418" y="788"/>
                    </a:cubicBezTo>
                    <a:close/>
                  </a:path>
                </a:pathLst>
              </a:custGeom>
              <a:solidFill>
                <a:schemeClr val="accent2"/>
              </a:solidFill>
              <a:ln w="0" cap="flat">
                <a:noFill/>
                <a:prstDash val="solid"/>
                <a:miter/>
              </a:ln>
            </p:spPr>
            <p:txBody>
              <a:bodyPr rtlCol="0" anchor="ctr"/>
              <a:lstStyle/>
              <a:p>
                <a:endParaRPr lang="en-US" sz="744"/>
              </a:p>
            </p:txBody>
          </p:sp>
          <p:sp>
            <p:nvSpPr>
              <p:cNvPr id="3402" name="Freeform: Shape 3401">
                <a:extLst>
                  <a:ext uri="{FF2B5EF4-FFF2-40B4-BE49-F238E27FC236}">
                    <a16:creationId xmlns:a16="http://schemas.microsoft.com/office/drawing/2014/main" id="{04698D5F-0167-9EB6-A332-D1BB93935335}"/>
                  </a:ext>
                </a:extLst>
              </p:cNvPr>
              <p:cNvSpPr/>
              <p:nvPr/>
            </p:nvSpPr>
            <p:spPr>
              <a:xfrm>
                <a:off x="11036473" y="6253958"/>
                <a:ext cx="37962" cy="45380"/>
              </a:xfrm>
              <a:custGeom>
                <a:avLst/>
                <a:gdLst>
                  <a:gd name="connsiteX0" fmla="*/ 0 w 37962"/>
                  <a:gd name="connsiteY0" fmla="*/ 45380 h 45380"/>
                  <a:gd name="connsiteX1" fmla="*/ 10445 w 37962"/>
                  <a:gd name="connsiteY1" fmla="*/ 43220 h 45380"/>
                  <a:gd name="connsiteX2" fmla="*/ 25571 w 37962"/>
                  <a:gd name="connsiteY2" fmla="*/ 33495 h 45380"/>
                  <a:gd name="connsiteX3" fmla="*/ 36016 w 37962"/>
                  <a:gd name="connsiteY3" fmla="*/ 16207 h 45380"/>
                  <a:gd name="connsiteX4" fmla="*/ 37817 w 37962"/>
                  <a:gd name="connsiteY4" fmla="*/ 0 h 45380"/>
                  <a:gd name="connsiteX5" fmla="*/ 26652 w 37962"/>
                  <a:gd name="connsiteY5" fmla="*/ 30974 h 45380"/>
                  <a:gd name="connsiteX6" fmla="*/ 0 w 37962"/>
                  <a:gd name="connsiteY6" fmla="*/ 45380 h 45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962" h="45380">
                    <a:moveTo>
                      <a:pt x="0" y="45380"/>
                    </a:moveTo>
                    <a:cubicBezTo>
                      <a:pt x="1801" y="45380"/>
                      <a:pt x="5402" y="45380"/>
                      <a:pt x="10445" y="43220"/>
                    </a:cubicBezTo>
                    <a:cubicBezTo>
                      <a:pt x="15127" y="41419"/>
                      <a:pt x="20889" y="38177"/>
                      <a:pt x="25571" y="33495"/>
                    </a:cubicBezTo>
                    <a:cubicBezTo>
                      <a:pt x="30254" y="28813"/>
                      <a:pt x="33855" y="22330"/>
                      <a:pt x="36016" y="16207"/>
                    </a:cubicBezTo>
                    <a:cubicBezTo>
                      <a:pt x="37817" y="10085"/>
                      <a:pt x="38177" y="3962"/>
                      <a:pt x="37817" y="0"/>
                    </a:cubicBezTo>
                    <a:cubicBezTo>
                      <a:pt x="38898" y="12246"/>
                      <a:pt x="33855" y="23411"/>
                      <a:pt x="26652" y="30974"/>
                    </a:cubicBezTo>
                    <a:cubicBezTo>
                      <a:pt x="19449" y="38537"/>
                      <a:pt x="10085" y="43220"/>
                      <a:pt x="0" y="45380"/>
                    </a:cubicBezTo>
                    <a:close/>
                  </a:path>
                </a:pathLst>
              </a:custGeom>
              <a:solidFill>
                <a:schemeClr val="accent2"/>
              </a:solidFill>
              <a:ln w="0" cap="flat">
                <a:noFill/>
                <a:prstDash val="solid"/>
                <a:miter/>
              </a:ln>
            </p:spPr>
            <p:txBody>
              <a:bodyPr rtlCol="0" anchor="ctr"/>
              <a:lstStyle/>
              <a:p>
                <a:endParaRPr lang="en-US" sz="744"/>
              </a:p>
            </p:txBody>
          </p:sp>
          <p:sp>
            <p:nvSpPr>
              <p:cNvPr id="3403" name="Freeform: Shape 3402">
                <a:extLst>
                  <a:ext uri="{FF2B5EF4-FFF2-40B4-BE49-F238E27FC236}">
                    <a16:creationId xmlns:a16="http://schemas.microsoft.com/office/drawing/2014/main" id="{E5934FAA-90EA-F037-062A-7FE9D81E01EF}"/>
                  </a:ext>
                </a:extLst>
              </p:cNvPr>
              <p:cNvSpPr/>
              <p:nvPr/>
            </p:nvSpPr>
            <p:spPr>
              <a:xfrm>
                <a:off x="10648217" y="6089004"/>
                <a:ext cx="33855" cy="24906"/>
              </a:xfrm>
              <a:custGeom>
                <a:avLst/>
                <a:gdLst>
                  <a:gd name="connsiteX0" fmla="*/ 360 w 33855"/>
                  <a:gd name="connsiteY0" fmla="*/ 0 h 24906"/>
                  <a:gd name="connsiteX1" fmla="*/ 17288 w 33855"/>
                  <a:gd name="connsiteY1" fmla="*/ 15127 h 24906"/>
                  <a:gd name="connsiteX2" fmla="*/ 28093 w 33855"/>
                  <a:gd name="connsiteY2" fmla="*/ 21970 h 24906"/>
                  <a:gd name="connsiteX3" fmla="*/ 33855 w 33855"/>
                  <a:gd name="connsiteY3" fmla="*/ 24851 h 24906"/>
                  <a:gd name="connsiteX4" fmla="*/ 26652 w 33855"/>
                  <a:gd name="connsiteY4" fmla="*/ 19449 h 24906"/>
                  <a:gd name="connsiteX5" fmla="*/ 16207 w 33855"/>
                  <a:gd name="connsiteY5" fmla="*/ 11885 h 24906"/>
                  <a:gd name="connsiteX6" fmla="*/ 0 w 33855"/>
                  <a:gd name="connsiteY6" fmla="*/ 0 h 24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55" h="24906">
                    <a:moveTo>
                      <a:pt x="360" y="0"/>
                    </a:moveTo>
                    <a:cubicBezTo>
                      <a:pt x="10085" y="7203"/>
                      <a:pt x="24491" y="19089"/>
                      <a:pt x="17288" y="15127"/>
                    </a:cubicBezTo>
                    <a:cubicBezTo>
                      <a:pt x="20889" y="17648"/>
                      <a:pt x="24851" y="20169"/>
                      <a:pt x="28093" y="21970"/>
                    </a:cubicBezTo>
                    <a:cubicBezTo>
                      <a:pt x="31334" y="23771"/>
                      <a:pt x="33855" y="25211"/>
                      <a:pt x="33855" y="24851"/>
                    </a:cubicBezTo>
                    <a:cubicBezTo>
                      <a:pt x="33855" y="24851"/>
                      <a:pt x="32054" y="23050"/>
                      <a:pt x="26652" y="19449"/>
                    </a:cubicBezTo>
                    <a:cubicBezTo>
                      <a:pt x="23771" y="17648"/>
                      <a:pt x="20529" y="15127"/>
                      <a:pt x="16207" y="11885"/>
                    </a:cubicBezTo>
                    <a:cubicBezTo>
                      <a:pt x="11885" y="8644"/>
                      <a:pt x="6483" y="4682"/>
                      <a:pt x="0" y="0"/>
                    </a:cubicBezTo>
                    <a:close/>
                  </a:path>
                </a:pathLst>
              </a:custGeom>
              <a:solidFill>
                <a:schemeClr val="accent2"/>
              </a:solidFill>
              <a:ln w="0" cap="flat">
                <a:noFill/>
                <a:prstDash val="solid"/>
                <a:miter/>
              </a:ln>
            </p:spPr>
            <p:txBody>
              <a:bodyPr rtlCol="0" anchor="ctr"/>
              <a:lstStyle/>
              <a:p>
                <a:endParaRPr lang="en-US" sz="744"/>
              </a:p>
            </p:txBody>
          </p:sp>
          <p:sp>
            <p:nvSpPr>
              <p:cNvPr id="3404" name="Freeform: Shape 3403">
                <a:extLst>
                  <a:ext uri="{FF2B5EF4-FFF2-40B4-BE49-F238E27FC236}">
                    <a16:creationId xmlns:a16="http://schemas.microsoft.com/office/drawing/2014/main" id="{B1295F4B-5099-2128-04BE-A071B153F5DB}"/>
                  </a:ext>
                </a:extLst>
              </p:cNvPr>
              <p:cNvSpPr/>
              <p:nvPr/>
            </p:nvSpPr>
            <p:spPr>
              <a:xfrm>
                <a:off x="10921221" y="6262962"/>
                <a:ext cx="51863" cy="18728"/>
              </a:xfrm>
              <a:custGeom>
                <a:avLst/>
                <a:gdLst>
                  <a:gd name="connsiteX0" fmla="*/ 0 w 51863"/>
                  <a:gd name="connsiteY0" fmla="*/ 0 h 18728"/>
                  <a:gd name="connsiteX1" fmla="*/ 8644 w 51863"/>
                  <a:gd name="connsiteY1" fmla="*/ 3962 h 18728"/>
                  <a:gd name="connsiteX2" fmla="*/ 51863 w 51863"/>
                  <a:gd name="connsiteY2" fmla="*/ 18728 h 18728"/>
                  <a:gd name="connsiteX3" fmla="*/ 38898 w 51863"/>
                  <a:gd name="connsiteY3" fmla="*/ 14407 h 18728"/>
                  <a:gd name="connsiteX4" fmla="*/ 25932 w 51863"/>
                  <a:gd name="connsiteY4" fmla="*/ 9724 h 18728"/>
                  <a:gd name="connsiteX5" fmla="*/ 0 w 51863"/>
                  <a:gd name="connsiteY5" fmla="*/ 0 h 18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863" h="18728">
                    <a:moveTo>
                      <a:pt x="0" y="0"/>
                    </a:moveTo>
                    <a:lnTo>
                      <a:pt x="8644" y="3962"/>
                    </a:lnTo>
                    <a:cubicBezTo>
                      <a:pt x="23050" y="9004"/>
                      <a:pt x="37097" y="14767"/>
                      <a:pt x="51863" y="18728"/>
                    </a:cubicBezTo>
                    <a:lnTo>
                      <a:pt x="38898" y="14407"/>
                    </a:lnTo>
                    <a:cubicBezTo>
                      <a:pt x="34576" y="12966"/>
                      <a:pt x="30254" y="11165"/>
                      <a:pt x="25932" y="9724"/>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3405" name="Freeform: Shape 3404">
                <a:extLst>
                  <a:ext uri="{FF2B5EF4-FFF2-40B4-BE49-F238E27FC236}">
                    <a16:creationId xmlns:a16="http://schemas.microsoft.com/office/drawing/2014/main" id="{7874DD00-5B0A-398A-1169-93B205D10C16}"/>
                  </a:ext>
                </a:extLst>
              </p:cNvPr>
              <p:cNvSpPr/>
              <p:nvPr/>
            </p:nvSpPr>
            <p:spPr>
              <a:xfrm>
                <a:off x="11005859" y="6271168"/>
                <a:ext cx="84638" cy="44646"/>
              </a:xfrm>
              <a:custGeom>
                <a:avLst/>
                <a:gdLst>
                  <a:gd name="connsiteX0" fmla="*/ 79236 w 84638"/>
                  <a:gd name="connsiteY0" fmla="*/ 16286 h 44646"/>
                  <a:gd name="connsiteX1" fmla="*/ 84638 w 84638"/>
                  <a:gd name="connsiteY1" fmla="*/ 1159 h 44646"/>
                  <a:gd name="connsiteX2" fmla="*/ 83558 w 84638"/>
                  <a:gd name="connsiteY2" fmla="*/ 2599 h 44646"/>
                  <a:gd name="connsiteX3" fmla="*/ 78515 w 84638"/>
                  <a:gd name="connsiteY3" fmla="*/ 13764 h 44646"/>
                  <a:gd name="connsiteX4" fmla="*/ 68791 w 84638"/>
                  <a:gd name="connsiteY4" fmla="*/ 26370 h 44646"/>
                  <a:gd name="connsiteX5" fmla="*/ 53304 w 84638"/>
                  <a:gd name="connsiteY5" fmla="*/ 36455 h 44646"/>
                  <a:gd name="connsiteX6" fmla="*/ 61228 w 84638"/>
                  <a:gd name="connsiteY6" fmla="*/ 30332 h 44646"/>
                  <a:gd name="connsiteX7" fmla="*/ 78515 w 84638"/>
                  <a:gd name="connsiteY7" fmla="*/ 5481 h 44646"/>
                  <a:gd name="connsiteX8" fmla="*/ 65550 w 84638"/>
                  <a:gd name="connsiteY8" fmla="*/ 25650 h 44646"/>
                  <a:gd name="connsiteX9" fmla="*/ 51143 w 84638"/>
                  <a:gd name="connsiteY9" fmla="*/ 36095 h 44646"/>
                  <a:gd name="connsiteX10" fmla="*/ 32055 w 84638"/>
                  <a:gd name="connsiteY10" fmla="*/ 41857 h 44646"/>
                  <a:gd name="connsiteX11" fmla="*/ 27372 w 84638"/>
                  <a:gd name="connsiteY11" fmla="*/ 42577 h 44646"/>
                  <a:gd name="connsiteX12" fmla="*/ 30974 w 84638"/>
                  <a:gd name="connsiteY12" fmla="*/ 42577 h 44646"/>
                  <a:gd name="connsiteX13" fmla="*/ 37457 w 84638"/>
                  <a:gd name="connsiteY13" fmla="*/ 42577 h 44646"/>
                  <a:gd name="connsiteX14" fmla="*/ 26292 w 84638"/>
                  <a:gd name="connsiteY14" fmla="*/ 44018 h 44646"/>
                  <a:gd name="connsiteX15" fmla="*/ 14046 w 84638"/>
                  <a:gd name="connsiteY15" fmla="*/ 42937 h 44646"/>
                  <a:gd name="connsiteX16" fmla="*/ 10085 w 84638"/>
                  <a:gd name="connsiteY16" fmla="*/ 41857 h 44646"/>
                  <a:gd name="connsiteX17" fmla="*/ 6843 w 84638"/>
                  <a:gd name="connsiteY17" fmla="*/ 40776 h 44646"/>
                  <a:gd name="connsiteX18" fmla="*/ 0 w 84638"/>
                  <a:gd name="connsiteY18" fmla="*/ 38616 h 44646"/>
                  <a:gd name="connsiteX19" fmla="*/ 8644 w 84638"/>
                  <a:gd name="connsiteY19" fmla="*/ 41497 h 44646"/>
                  <a:gd name="connsiteX20" fmla="*/ 13686 w 84638"/>
                  <a:gd name="connsiteY20" fmla="*/ 42937 h 44646"/>
                  <a:gd name="connsiteX21" fmla="*/ 19089 w 84638"/>
                  <a:gd name="connsiteY21" fmla="*/ 44018 h 44646"/>
                  <a:gd name="connsiteX22" fmla="*/ 39258 w 84638"/>
                  <a:gd name="connsiteY22" fmla="*/ 43298 h 44646"/>
                  <a:gd name="connsiteX23" fmla="*/ 66630 w 84638"/>
                  <a:gd name="connsiteY23" fmla="*/ 29972 h 44646"/>
                  <a:gd name="connsiteX24" fmla="*/ 78155 w 84638"/>
                  <a:gd name="connsiteY24" fmla="*/ 17366 h 44646"/>
                  <a:gd name="connsiteX25" fmla="*/ 79956 w 84638"/>
                  <a:gd name="connsiteY25" fmla="*/ 15565 h 44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4638" h="44646">
                    <a:moveTo>
                      <a:pt x="79236" y="16286"/>
                    </a:moveTo>
                    <a:cubicBezTo>
                      <a:pt x="83558" y="8002"/>
                      <a:pt x="84278" y="2959"/>
                      <a:pt x="84638" y="1159"/>
                    </a:cubicBezTo>
                    <a:cubicBezTo>
                      <a:pt x="84638" y="-1002"/>
                      <a:pt x="84638" y="78"/>
                      <a:pt x="83558" y="2599"/>
                    </a:cubicBezTo>
                    <a:cubicBezTo>
                      <a:pt x="82837" y="5120"/>
                      <a:pt x="81037" y="9442"/>
                      <a:pt x="78515" y="13764"/>
                    </a:cubicBezTo>
                    <a:cubicBezTo>
                      <a:pt x="75994" y="18086"/>
                      <a:pt x="72393" y="22768"/>
                      <a:pt x="68791" y="26370"/>
                    </a:cubicBezTo>
                    <a:cubicBezTo>
                      <a:pt x="61228" y="33933"/>
                      <a:pt x="52584" y="37535"/>
                      <a:pt x="53304" y="36455"/>
                    </a:cubicBezTo>
                    <a:cubicBezTo>
                      <a:pt x="53304" y="36095"/>
                      <a:pt x="56185" y="34654"/>
                      <a:pt x="61228" y="30332"/>
                    </a:cubicBezTo>
                    <a:cubicBezTo>
                      <a:pt x="65910" y="26010"/>
                      <a:pt x="73473" y="18807"/>
                      <a:pt x="78515" y="5481"/>
                    </a:cubicBezTo>
                    <a:cubicBezTo>
                      <a:pt x="75274" y="14124"/>
                      <a:pt x="70232" y="20607"/>
                      <a:pt x="65550" y="25650"/>
                    </a:cubicBezTo>
                    <a:cubicBezTo>
                      <a:pt x="60507" y="30692"/>
                      <a:pt x="55465" y="33933"/>
                      <a:pt x="51143" y="36095"/>
                    </a:cubicBezTo>
                    <a:cubicBezTo>
                      <a:pt x="42139" y="40416"/>
                      <a:pt x="35656" y="41136"/>
                      <a:pt x="32055" y="41857"/>
                    </a:cubicBezTo>
                    <a:cubicBezTo>
                      <a:pt x="28453" y="42217"/>
                      <a:pt x="27012" y="42217"/>
                      <a:pt x="27372" y="42577"/>
                    </a:cubicBezTo>
                    <a:cubicBezTo>
                      <a:pt x="27372" y="42577"/>
                      <a:pt x="29173" y="42577"/>
                      <a:pt x="30974" y="42577"/>
                    </a:cubicBezTo>
                    <a:cubicBezTo>
                      <a:pt x="34936" y="42577"/>
                      <a:pt x="39978" y="41857"/>
                      <a:pt x="37457" y="42577"/>
                    </a:cubicBezTo>
                    <a:cubicBezTo>
                      <a:pt x="36016" y="42577"/>
                      <a:pt x="32775" y="44018"/>
                      <a:pt x="26292" y="44018"/>
                    </a:cubicBezTo>
                    <a:cubicBezTo>
                      <a:pt x="23050" y="44018"/>
                      <a:pt x="19089" y="44018"/>
                      <a:pt x="14046" y="42937"/>
                    </a:cubicBezTo>
                    <a:cubicBezTo>
                      <a:pt x="12966" y="42937"/>
                      <a:pt x="11525" y="42217"/>
                      <a:pt x="10085" y="41857"/>
                    </a:cubicBezTo>
                    <a:cubicBezTo>
                      <a:pt x="9004" y="41857"/>
                      <a:pt x="7924" y="41136"/>
                      <a:pt x="6843" y="40776"/>
                    </a:cubicBezTo>
                    <a:cubicBezTo>
                      <a:pt x="4682" y="40056"/>
                      <a:pt x="2521" y="39336"/>
                      <a:pt x="0" y="38616"/>
                    </a:cubicBezTo>
                    <a:cubicBezTo>
                      <a:pt x="2881" y="39696"/>
                      <a:pt x="5763" y="40776"/>
                      <a:pt x="8644" y="41497"/>
                    </a:cubicBezTo>
                    <a:cubicBezTo>
                      <a:pt x="9724" y="41857"/>
                      <a:pt x="12246" y="42577"/>
                      <a:pt x="13686" y="42937"/>
                    </a:cubicBezTo>
                    <a:cubicBezTo>
                      <a:pt x="15487" y="43298"/>
                      <a:pt x="17288" y="43658"/>
                      <a:pt x="19089" y="44018"/>
                    </a:cubicBezTo>
                    <a:cubicBezTo>
                      <a:pt x="26292" y="45099"/>
                      <a:pt x="33135" y="44738"/>
                      <a:pt x="39258" y="43298"/>
                    </a:cubicBezTo>
                    <a:cubicBezTo>
                      <a:pt x="51503" y="40776"/>
                      <a:pt x="60507" y="35014"/>
                      <a:pt x="66630" y="29972"/>
                    </a:cubicBezTo>
                    <a:cubicBezTo>
                      <a:pt x="72753" y="24929"/>
                      <a:pt x="75994" y="20247"/>
                      <a:pt x="78155" y="17366"/>
                    </a:cubicBezTo>
                    <a:cubicBezTo>
                      <a:pt x="79956" y="14845"/>
                      <a:pt x="80676" y="14124"/>
                      <a:pt x="79956" y="15565"/>
                    </a:cubicBezTo>
                    <a:close/>
                  </a:path>
                </a:pathLst>
              </a:custGeom>
              <a:solidFill>
                <a:schemeClr val="accent2"/>
              </a:solidFill>
              <a:ln w="0" cap="flat">
                <a:noFill/>
                <a:prstDash val="solid"/>
                <a:miter/>
              </a:ln>
            </p:spPr>
            <p:txBody>
              <a:bodyPr rtlCol="0" anchor="ctr"/>
              <a:lstStyle/>
              <a:p>
                <a:endParaRPr lang="en-US" sz="744"/>
              </a:p>
            </p:txBody>
          </p:sp>
          <p:sp>
            <p:nvSpPr>
              <p:cNvPr id="3406" name="Freeform: Shape 3405">
                <a:extLst>
                  <a:ext uri="{FF2B5EF4-FFF2-40B4-BE49-F238E27FC236}">
                    <a16:creationId xmlns:a16="http://schemas.microsoft.com/office/drawing/2014/main" id="{54D3E1FC-C38D-C2FD-43CF-85E79DF78D5D}"/>
                  </a:ext>
                </a:extLst>
              </p:cNvPr>
              <p:cNvSpPr/>
              <p:nvPr/>
            </p:nvSpPr>
            <p:spPr>
              <a:xfrm>
                <a:off x="10982808" y="6302220"/>
                <a:ext cx="22330" cy="7563"/>
              </a:xfrm>
              <a:custGeom>
                <a:avLst/>
                <a:gdLst>
                  <a:gd name="connsiteX0" fmla="*/ 22330 w 22330"/>
                  <a:gd name="connsiteY0" fmla="*/ 7563 h 7563"/>
                  <a:gd name="connsiteX1" fmla="*/ 0 w 22330"/>
                  <a:gd name="connsiteY1" fmla="*/ 0 h 7563"/>
                  <a:gd name="connsiteX2" fmla="*/ 22330 w 22330"/>
                  <a:gd name="connsiteY2" fmla="*/ 7563 h 7563"/>
                </a:gdLst>
                <a:ahLst/>
                <a:cxnLst>
                  <a:cxn ang="0">
                    <a:pos x="connsiteX0" y="connsiteY0"/>
                  </a:cxn>
                  <a:cxn ang="0">
                    <a:pos x="connsiteX1" y="connsiteY1"/>
                  </a:cxn>
                  <a:cxn ang="0">
                    <a:pos x="connsiteX2" y="connsiteY2"/>
                  </a:cxn>
                </a:cxnLst>
                <a:rect l="l" t="t" r="r" b="b"/>
                <a:pathLst>
                  <a:path w="22330" h="7563">
                    <a:moveTo>
                      <a:pt x="22330" y="7563"/>
                    </a:moveTo>
                    <a:cubicBezTo>
                      <a:pt x="15487" y="5402"/>
                      <a:pt x="7924" y="2881"/>
                      <a:pt x="0" y="0"/>
                    </a:cubicBezTo>
                    <a:cubicBezTo>
                      <a:pt x="9004" y="2881"/>
                      <a:pt x="16207" y="5402"/>
                      <a:pt x="22330" y="7563"/>
                    </a:cubicBezTo>
                    <a:close/>
                  </a:path>
                </a:pathLst>
              </a:custGeom>
              <a:solidFill>
                <a:schemeClr val="accent2"/>
              </a:solidFill>
              <a:ln w="0" cap="flat">
                <a:noFill/>
                <a:prstDash val="solid"/>
                <a:miter/>
              </a:ln>
            </p:spPr>
            <p:txBody>
              <a:bodyPr rtlCol="0" anchor="ctr"/>
              <a:lstStyle/>
              <a:p>
                <a:endParaRPr lang="en-US" sz="744"/>
              </a:p>
            </p:txBody>
          </p:sp>
          <p:sp>
            <p:nvSpPr>
              <p:cNvPr id="3407" name="Freeform: Shape 3406">
                <a:extLst>
                  <a:ext uri="{FF2B5EF4-FFF2-40B4-BE49-F238E27FC236}">
                    <a16:creationId xmlns:a16="http://schemas.microsoft.com/office/drawing/2014/main" id="{482C383A-4CCD-7F63-6094-6438A4ECF016}"/>
                  </a:ext>
                </a:extLst>
              </p:cNvPr>
              <p:cNvSpPr/>
              <p:nvPr/>
            </p:nvSpPr>
            <p:spPr>
              <a:xfrm>
                <a:off x="10420235" y="5895957"/>
                <a:ext cx="10804" cy="13686"/>
              </a:xfrm>
              <a:custGeom>
                <a:avLst/>
                <a:gdLst>
                  <a:gd name="connsiteX0" fmla="*/ 0 w 10804"/>
                  <a:gd name="connsiteY0" fmla="*/ 0 h 13686"/>
                  <a:gd name="connsiteX1" fmla="*/ 10805 w 10804"/>
                  <a:gd name="connsiteY1" fmla="*/ 13686 h 13686"/>
                  <a:gd name="connsiteX2" fmla="*/ 0 w 10804"/>
                  <a:gd name="connsiteY2" fmla="*/ 0 h 13686"/>
                </a:gdLst>
                <a:ahLst/>
                <a:cxnLst>
                  <a:cxn ang="0">
                    <a:pos x="connsiteX0" y="connsiteY0"/>
                  </a:cxn>
                  <a:cxn ang="0">
                    <a:pos x="connsiteX1" y="connsiteY1"/>
                  </a:cxn>
                  <a:cxn ang="0">
                    <a:pos x="connsiteX2" y="connsiteY2"/>
                  </a:cxn>
                </a:cxnLst>
                <a:rect l="l" t="t" r="r" b="b"/>
                <a:pathLst>
                  <a:path w="10804" h="13686">
                    <a:moveTo>
                      <a:pt x="0" y="0"/>
                    </a:moveTo>
                    <a:cubicBezTo>
                      <a:pt x="4682" y="5763"/>
                      <a:pt x="7923" y="10085"/>
                      <a:pt x="10805" y="13686"/>
                    </a:cubicBezTo>
                    <a:cubicBezTo>
                      <a:pt x="7203" y="9004"/>
                      <a:pt x="3602" y="4682"/>
                      <a:pt x="0" y="0"/>
                    </a:cubicBezTo>
                    <a:close/>
                  </a:path>
                </a:pathLst>
              </a:custGeom>
              <a:solidFill>
                <a:schemeClr val="accent2"/>
              </a:solidFill>
              <a:ln w="0" cap="flat">
                <a:noFill/>
                <a:prstDash val="solid"/>
                <a:miter/>
              </a:ln>
            </p:spPr>
            <p:txBody>
              <a:bodyPr rtlCol="0" anchor="ctr"/>
              <a:lstStyle/>
              <a:p>
                <a:endParaRPr lang="en-US" sz="744"/>
              </a:p>
            </p:txBody>
          </p:sp>
          <p:sp>
            <p:nvSpPr>
              <p:cNvPr id="3408" name="Freeform: Shape 3407">
                <a:extLst>
                  <a:ext uri="{FF2B5EF4-FFF2-40B4-BE49-F238E27FC236}">
                    <a16:creationId xmlns:a16="http://schemas.microsoft.com/office/drawing/2014/main" id="{D07DD8DC-9AFC-EC80-7B06-04E77564BE5F}"/>
                  </a:ext>
                </a:extLst>
              </p:cNvPr>
              <p:cNvSpPr/>
              <p:nvPr/>
            </p:nvSpPr>
            <p:spPr>
              <a:xfrm>
                <a:off x="10671409" y="6153495"/>
                <a:ext cx="153648" cy="84255"/>
              </a:xfrm>
              <a:custGeom>
                <a:avLst/>
                <a:gdLst>
                  <a:gd name="connsiteX0" fmla="*/ 83777 w 153648"/>
                  <a:gd name="connsiteY0" fmla="*/ 50400 h 84255"/>
                  <a:gd name="connsiteX1" fmla="*/ 118352 w 153648"/>
                  <a:gd name="connsiteY1" fmla="*/ 68049 h 84255"/>
                  <a:gd name="connsiteX2" fmla="*/ 153648 w 153648"/>
                  <a:gd name="connsiteY2" fmla="*/ 84256 h 84255"/>
                  <a:gd name="connsiteX3" fmla="*/ 133119 w 153648"/>
                  <a:gd name="connsiteY3" fmla="*/ 74532 h 84255"/>
                  <a:gd name="connsiteX4" fmla="*/ 108268 w 153648"/>
                  <a:gd name="connsiteY4" fmla="*/ 62286 h 84255"/>
                  <a:gd name="connsiteX5" fmla="*/ 81976 w 153648"/>
                  <a:gd name="connsiteY5" fmla="*/ 48240 h 84255"/>
                  <a:gd name="connsiteX6" fmla="*/ 68650 w 153648"/>
                  <a:gd name="connsiteY6" fmla="*/ 41036 h 84255"/>
                  <a:gd name="connsiteX7" fmla="*/ 56044 w 153648"/>
                  <a:gd name="connsiteY7" fmla="*/ 33473 h 84255"/>
                  <a:gd name="connsiteX8" fmla="*/ 32994 w 153648"/>
                  <a:gd name="connsiteY8" fmla="*/ 19787 h 84255"/>
                  <a:gd name="connsiteX9" fmla="*/ 14626 w 153648"/>
                  <a:gd name="connsiteY9" fmla="*/ 8622 h 84255"/>
                  <a:gd name="connsiteX10" fmla="*/ 219 w 153648"/>
                  <a:gd name="connsiteY10" fmla="*/ 338 h 84255"/>
                  <a:gd name="connsiteX11" fmla="*/ 13545 w 153648"/>
                  <a:gd name="connsiteY11" fmla="*/ 9702 h 84255"/>
                  <a:gd name="connsiteX12" fmla="*/ 20388 w 153648"/>
                  <a:gd name="connsiteY12" fmla="*/ 14384 h 84255"/>
                  <a:gd name="connsiteX13" fmla="*/ 27591 w 153648"/>
                  <a:gd name="connsiteY13" fmla="*/ 18706 h 84255"/>
                  <a:gd name="connsiteX14" fmla="*/ 55324 w 153648"/>
                  <a:gd name="connsiteY14" fmla="*/ 35634 h 84255"/>
                  <a:gd name="connsiteX15" fmla="*/ 68290 w 153648"/>
                  <a:gd name="connsiteY15" fmla="*/ 43197 h 84255"/>
                  <a:gd name="connsiteX16" fmla="*/ 80175 w 153648"/>
                  <a:gd name="connsiteY16" fmla="*/ 49680 h 84255"/>
                  <a:gd name="connsiteX17" fmla="*/ 98543 w 153648"/>
                  <a:gd name="connsiteY17" fmla="*/ 59044 h 84255"/>
                  <a:gd name="connsiteX18" fmla="*/ 83417 w 153648"/>
                  <a:gd name="connsiteY18" fmla="*/ 50400 h 84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53648" h="84255">
                    <a:moveTo>
                      <a:pt x="83777" y="50400"/>
                    </a:moveTo>
                    <a:cubicBezTo>
                      <a:pt x="95302" y="56163"/>
                      <a:pt x="106827" y="62286"/>
                      <a:pt x="118352" y="68049"/>
                    </a:cubicBezTo>
                    <a:lnTo>
                      <a:pt x="153648" y="84256"/>
                    </a:lnTo>
                    <a:cubicBezTo>
                      <a:pt x="147886" y="81374"/>
                      <a:pt x="140682" y="78133"/>
                      <a:pt x="133119" y="74532"/>
                    </a:cubicBezTo>
                    <a:cubicBezTo>
                      <a:pt x="125556" y="70930"/>
                      <a:pt x="116912" y="66968"/>
                      <a:pt x="108268" y="62286"/>
                    </a:cubicBezTo>
                    <a:cubicBezTo>
                      <a:pt x="99624" y="57604"/>
                      <a:pt x="90620" y="52922"/>
                      <a:pt x="81976" y="48240"/>
                    </a:cubicBezTo>
                    <a:cubicBezTo>
                      <a:pt x="77654" y="45719"/>
                      <a:pt x="72972" y="43557"/>
                      <a:pt x="68650" y="41036"/>
                    </a:cubicBezTo>
                    <a:cubicBezTo>
                      <a:pt x="64328" y="38515"/>
                      <a:pt x="60006" y="35994"/>
                      <a:pt x="56044" y="33473"/>
                    </a:cubicBezTo>
                    <a:cubicBezTo>
                      <a:pt x="47761" y="28431"/>
                      <a:pt x="40197" y="23748"/>
                      <a:pt x="32994" y="19787"/>
                    </a:cubicBezTo>
                    <a:cubicBezTo>
                      <a:pt x="25791" y="15465"/>
                      <a:pt x="19668" y="11863"/>
                      <a:pt x="14626" y="8622"/>
                    </a:cubicBezTo>
                    <a:cubicBezTo>
                      <a:pt x="4541" y="2139"/>
                      <a:pt x="-1222" y="-1103"/>
                      <a:pt x="219" y="338"/>
                    </a:cubicBezTo>
                    <a:cubicBezTo>
                      <a:pt x="4541" y="3219"/>
                      <a:pt x="9223" y="6461"/>
                      <a:pt x="13545" y="9702"/>
                    </a:cubicBezTo>
                    <a:cubicBezTo>
                      <a:pt x="15706" y="11143"/>
                      <a:pt x="18227" y="12943"/>
                      <a:pt x="20388" y="14384"/>
                    </a:cubicBezTo>
                    <a:lnTo>
                      <a:pt x="27591" y="18706"/>
                    </a:lnTo>
                    <a:cubicBezTo>
                      <a:pt x="36956" y="24469"/>
                      <a:pt x="46680" y="30231"/>
                      <a:pt x="55324" y="35634"/>
                    </a:cubicBezTo>
                    <a:cubicBezTo>
                      <a:pt x="59646" y="38155"/>
                      <a:pt x="63968" y="41036"/>
                      <a:pt x="68290" y="43197"/>
                    </a:cubicBezTo>
                    <a:cubicBezTo>
                      <a:pt x="72612" y="45358"/>
                      <a:pt x="76574" y="47519"/>
                      <a:pt x="80175" y="49680"/>
                    </a:cubicBezTo>
                    <a:cubicBezTo>
                      <a:pt x="87739" y="53642"/>
                      <a:pt x="93861" y="56884"/>
                      <a:pt x="98543" y="59044"/>
                    </a:cubicBezTo>
                    <a:lnTo>
                      <a:pt x="83417" y="50400"/>
                    </a:lnTo>
                    <a:close/>
                  </a:path>
                </a:pathLst>
              </a:custGeom>
              <a:solidFill>
                <a:schemeClr val="accent2"/>
              </a:solidFill>
              <a:ln w="0" cap="flat">
                <a:noFill/>
                <a:prstDash val="solid"/>
                <a:miter/>
              </a:ln>
            </p:spPr>
            <p:txBody>
              <a:bodyPr rtlCol="0" anchor="ctr"/>
              <a:lstStyle/>
              <a:p>
                <a:endParaRPr lang="en-US" sz="744"/>
              </a:p>
            </p:txBody>
          </p:sp>
          <p:sp>
            <p:nvSpPr>
              <p:cNvPr id="3409" name="Freeform: Shape 3408">
                <a:extLst>
                  <a:ext uri="{FF2B5EF4-FFF2-40B4-BE49-F238E27FC236}">
                    <a16:creationId xmlns:a16="http://schemas.microsoft.com/office/drawing/2014/main" id="{F6DA690B-A8E1-174D-68EF-9DD5ACF45387}"/>
                  </a:ext>
                </a:extLst>
              </p:cNvPr>
              <p:cNvSpPr/>
              <p:nvPr/>
            </p:nvSpPr>
            <p:spPr>
              <a:xfrm>
                <a:off x="10006048" y="5827526"/>
                <a:ext cx="41418" cy="1250"/>
              </a:xfrm>
              <a:custGeom>
                <a:avLst/>
                <a:gdLst>
                  <a:gd name="connsiteX0" fmla="*/ 8284 w 41418"/>
                  <a:gd name="connsiteY0" fmla="*/ 1081 h 1250"/>
                  <a:gd name="connsiteX1" fmla="*/ 41419 w 41418"/>
                  <a:gd name="connsiteY1" fmla="*/ 0 h 1250"/>
                  <a:gd name="connsiteX2" fmla="*/ 0 w 41418"/>
                  <a:gd name="connsiteY2" fmla="*/ 0 h 1250"/>
                  <a:gd name="connsiteX3" fmla="*/ 8284 w 41418"/>
                  <a:gd name="connsiteY3" fmla="*/ 1081 h 1250"/>
                </a:gdLst>
                <a:ahLst/>
                <a:cxnLst>
                  <a:cxn ang="0">
                    <a:pos x="connsiteX0" y="connsiteY0"/>
                  </a:cxn>
                  <a:cxn ang="0">
                    <a:pos x="connsiteX1" y="connsiteY1"/>
                  </a:cxn>
                  <a:cxn ang="0">
                    <a:pos x="connsiteX2" y="connsiteY2"/>
                  </a:cxn>
                  <a:cxn ang="0">
                    <a:pos x="connsiteX3" y="connsiteY3"/>
                  </a:cxn>
                </a:cxnLst>
                <a:rect l="l" t="t" r="r" b="b"/>
                <a:pathLst>
                  <a:path w="41418" h="1250">
                    <a:moveTo>
                      <a:pt x="8284" y="1081"/>
                    </a:moveTo>
                    <a:lnTo>
                      <a:pt x="41419" y="0"/>
                    </a:lnTo>
                    <a:lnTo>
                      <a:pt x="0" y="0"/>
                    </a:lnTo>
                    <a:cubicBezTo>
                      <a:pt x="11885" y="0"/>
                      <a:pt x="-9724" y="1801"/>
                      <a:pt x="8284" y="1081"/>
                    </a:cubicBezTo>
                    <a:close/>
                  </a:path>
                </a:pathLst>
              </a:custGeom>
              <a:solidFill>
                <a:schemeClr val="accent2"/>
              </a:solidFill>
              <a:ln w="0" cap="flat">
                <a:noFill/>
                <a:prstDash val="solid"/>
                <a:miter/>
              </a:ln>
            </p:spPr>
            <p:txBody>
              <a:bodyPr rtlCol="0" anchor="ctr"/>
              <a:lstStyle/>
              <a:p>
                <a:endParaRPr lang="en-US" sz="744"/>
              </a:p>
            </p:txBody>
          </p:sp>
          <p:sp>
            <p:nvSpPr>
              <p:cNvPr id="3410" name="Freeform: Shape 3409">
                <a:extLst>
                  <a:ext uri="{FF2B5EF4-FFF2-40B4-BE49-F238E27FC236}">
                    <a16:creationId xmlns:a16="http://schemas.microsoft.com/office/drawing/2014/main" id="{3926EAE6-CAFC-99A1-7F6B-05B38F67C7B9}"/>
                  </a:ext>
                </a:extLst>
              </p:cNvPr>
              <p:cNvSpPr/>
              <p:nvPr/>
            </p:nvSpPr>
            <p:spPr>
              <a:xfrm>
                <a:off x="9998124" y="5827526"/>
                <a:ext cx="7923" cy="3601"/>
              </a:xfrm>
              <a:custGeom>
                <a:avLst/>
                <a:gdLst>
                  <a:gd name="connsiteX0" fmla="*/ 0 w 7923"/>
                  <a:gd name="connsiteY0" fmla="*/ 0 h 3601"/>
                  <a:gd name="connsiteX1" fmla="*/ 7924 w 7923"/>
                  <a:gd name="connsiteY1" fmla="*/ 0 h 3601"/>
                  <a:gd name="connsiteX2" fmla="*/ 0 w 7923"/>
                  <a:gd name="connsiteY2" fmla="*/ 0 h 3601"/>
                </a:gdLst>
                <a:ahLst/>
                <a:cxnLst>
                  <a:cxn ang="0">
                    <a:pos x="connsiteX0" y="connsiteY0"/>
                  </a:cxn>
                  <a:cxn ang="0">
                    <a:pos x="connsiteX1" y="connsiteY1"/>
                  </a:cxn>
                  <a:cxn ang="0">
                    <a:pos x="connsiteX2" y="connsiteY2"/>
                  </a:cxn>
                </a:cxnLst>
                <a:rect l="l" t="t" r="r" b="b"/>
                <a:pathLst>
                  <a:path w="7923" h="3601">
                    <a:moveTo>
                      <a:pt x="0" y="0"/>
                    </a:moveTo>
                    <a:lnTo>
                      <a:pt x="7924" y="0"/>
                    </a:lnTo>
                    <a:cubicBezTo>
                      <a:pt x="6123" y="0"/>
                      <a:pt x="3602" y="0"/>
                      <a:pt x="0" y="0"/>
                    </a:cubicBezTo>
                    <a:close/>
                  </a:path>
                </a:pathLst>
              </a:custGeom>
              <a:solidFill>
                <a:schemeClr val="accent2"/>
              </a:solidFill>
              <a:ln w="0" cap="flat">
                <a:noFill/>
                <a:prstDash val="solid"/>
                <a:miter/>
              </a:ln>
            </p:spPr>
            <p:txBody>
              <a:bodyPr rtlCol="0" anchor="ctr"/>
              <a:lstStyle/>
              <a:p>
                <a:endParaRPr lang="en-US" sz="744"/>
              </a:p>
            </p:txBody>
          </p:sp>
          <p:sp>
            <p:nvSpPr>
              <p:cNvPr id="3411" name="Freeform: Shape 3410">
                <a:extLst>
                  <a:ext uri="{FF2B5EF4-FFF2-40B4-BE49-F238E27FC236}">
                    <a16:creationId xmlns:a16="http://schemas.microsoft.com/office/drawing/2014/main" id="{58B12BCD-C26E-F223-3A63-692BE29C98C8}"/>
                  </a:ext>
                </a:extLst>
              </p:cNvPr>
              <p:cNvSpPr/>
              <p:nvPr/>
            </p:nvSpPr>
            <p:spPr>
              <a:xfrm>
                <a:off x="10515642" y="6005951"/>
                <a:ext cx="49377" cy="46676"/>
              </a:xfrm>
              <a:custGeom>
                <a:avLst/>
                <a:gdLst>
                  <a:gd name="connsiteX0" fmla="*/ 35 w 49377"/>
                  <a:gd name="connsiteY0" fmla="*/ 576 h 46676"/>
                  <a:gd name="connsiteX1" fmla="*/ 24886 w 49377"/>
                  <a:gd name="connsiteY1" fmla="*/ 24707 h 46676"/>
                  <a:gd name="connsiteX2" fmla="*/ 30649 w 49377"/>
                  <a:gd name="connsiteY2" fmla="*/ 30469 h 46676"/>
                  <a:gd name="connsiteX3" fmla="*/ 36772 w 49377"/>
                  <a:gd name="connsiteY3" fmla="*/ 35872 h 46676"/>
                  <a:gd name="connsiteX4" fmla="*/ 49377 w 49377"/>
                  <a:gd name="connsiteY4" fmla="*/ 46677 h 46676"/>
                  <a:gd name="connsiteX5" fmla="*/ 38212 w 49377"/>
                  <a:gd name="connsiteY5" fmla="*/ 36232 h 46676"/>
                  <a:gd name="connsiteX6" fmla="*/ 29929 w 49377"/>
                  <a:gd name="connsiteY6" fmla="*/ 28309 h 46676"/>
                  <a:gd name="connsiteX7" fmla="*/ 21285 w 49377"/>
                  <a:gd name="connsiteY7" fmla="*/ 19665 h 46676"/>
                  <a:gd name="connsiteX8" fmla="*/ 35 w 49377"/>
                  <a:gd name="connsiteY8" fmla="*/ 216 h 46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377" h="46676">
                    <a:moveTo>
                      <a:pt x="35" y="576"/>
                    </a:moveTo>
                    <a:cubicBezTo>
                      <a:pt x="9039" y="9220"/>
                      <a:pt x="16963" y="17144"/>
                      <a:pt x="24886" y="24707"/>
                    </a:cubicBezTo>
                    <a:cubicBezTo>
                      <a:pt x="26687" y="26508"/>
                      <a:pt x="28848" y="28669"/>
                      <a:pt x="30649" y="30469"/>
                    </a:cubicBezTo>
                    <a:cubicBezTo>
                      <a:pt x="32810" y="32270"/>
                      <a:pt x="34611" y="34071"/>
                      <a:pt x="36772" y="35872"/>
                    </a:cubicBezTo>
                    <a:cubicBezTo>
                      <a:pt x="40734" y="39473"/>
                      <a:pt x="45056" y="43075"/>
                      <a:pt x="49377" y="46677"/>
                    </a:cubicBezTo>
                    <a:cubicBezTo>
                      <a:pt x="47576" y="44876"/>
                      <a:pt x="43615" y="41274"/>
                      <a:pt x="38212" y="36232"/>
                    </a:cubicBezTo>
                    <a:cubicBezTo>
                      <a:pt x="35691" y="33711"/>
                      <a:pt x="32810" y="31190"/>
                      <a:pt x="29929" y="28309"/>
                    </a:cubicBezTo>
                    <a:cubicBezTo>
                      <a:pt x="27047" y="25427"/>
                      <a:pt x="24166" y="22546"/>
                      <a:pt x="21285" y="19665"/>
                    </a:cubicBezTo>
                    <a:cubicBezTo>
                      <a:pt x="9759" y="8140"/>
                      <a:pt x="-685" y="-1585"/>
                      <a:pt x="35" y="216"/>
                    </a:cubicBezTo>
                    <a:close/>
                  </a:path>
                </a:pathLst>
              </a:custGeom>
              <a:solidFill>
                <a:schemeClr val="accent2"/>
              </a:solidFill>
              <a:ln w="0" cap="flat">
                <a:noFill/>
                <a:prstDash val="solid"/>
                <a:miter/>
              </a:ln>
            </p:spPr>
            <p:txBody>
              <a:bodyPr rtlCol="0" anchor="ctr"/>
              <a:lstStyle/>
              <a:p>
                <a:endParaRPr lang="en-US" sz="744"/>
              </a:p>
            </p:txBody>
          </p:sp>
          <p:sp>
            <p:nvSpPr>
              <p:cNvPr id="3412" name="Freeform: Shape 3411">
                <a:extLst>
                  <a:ext uri="{FF2B5EF4-FFF2-40B4-BE49-F238E27FC236}">
                    <a16:creationId xmlns:a16="http://schemas.microsoft.com/office/drawing/2014/main" id="{141B0CBB-E147-000C-B900-80E2B71C3BAC}"/>
                  </a:ext>
                </a:extLst>
              </p:cNvPr>
              <p:cNvSpPr/>
              <p:nvPr/>
            </p:nvSpPr>
            <p:spPr>
              <a:xfrm>
                <a:off x="9775183" y="5831848"/>
                <a:ext cx="59787" cy="360"/>
              </a:xfrm>
              <a:custGeom>
                <a:avLst/>
                <a:gdLst>
                  <a:gd name="connsiteX0" fmla="*/ 5042 w 59787"/>
                  <a:gd name="connsiteY0" fmla="*/ 360 h 360"/>
                  <a:gd name="connsiteX1" fmla="*/ 59787 w 59787"/>
                  <a:gd name="connsiteY1" fmla="*/ 0 h 360"/>
                  <a:gd name="connsiteX2" fmla="*/ 0 w 59787"/>
                  <a:gd name="connsiteY2" fmla="*/ 0 h 360"/>
                  <a:gd name="connsiteX3" fmla="*/ 5042 w 59787"/>
                  <a:gd name="connsiteY3" fmla="*/ 360 h 360"/>
                </a:gdLst>
                <a:ahLst/>
                <a:cxnLst>
                  <a:cxn ang="0">
                    <a:pos x="connsiteX0" y="connsiteY0"/>
                  </a:cxn>
                  <a:cxn ang="0">
                    <a:pos x="connsiteX1" y="connsiteY1"/>
                  </a:cxn>
                  <a:cxn ang="0">
                    <a:pos x="connsiteX2" y="connsiteY2"/>
                  </a:cxn>
                  <a:cxn ang="0">
                    <a:pos x="connsiteX3" y="connsiteY3"/>
                  </a:cxn>
                </a:cxnLst>
                <a:rect l="l" t="t" r="r" b="b"/>
                <a:pathLst>
                  <a:path w="59787" h="360">
                    <a:moveTo>
                      <a:pt x="5042" y="360"/>
                    </a:moveTo>
                    <a:lnTo>
                      <a:pt x="59787" y="0"/>
                    </a:lnTo>
                    <a:lnTo>
                      <a:pt x="0" y="0"/>
                    </a:lnTo>
                    <a:lnTo>
                      <a:pt x="5042" y="360"/>
                    </a:lnTo>
                    <a:close/>
                  </a:path>
                </a:pathLst>
              </a:custGeom>
              <a:solidFill>
                <a:schemeClr val="accent2"/>
              </a:solidFill>
              <a:ln w="0" cap="flat">
                <a:noFill/>
                <a:prstDash val="solid"/>
                <a:miter/>
              </a:ln>
            </p:spPr>
            <p:txBody>
              <a:bodyPr rtlCol="0" anchor="ctr"/>
              <a:lstStyle/>
              <a:p>
                <a:endParaRPr lang="en-US" sz="744"/>
              </a:p>
            </p:txBody>
          </p:sp>
          <p:sp>
            <p:nvSpPr>
              <p:cNvPr id="3413" name="Freeform: Shape 3412">
                <a:extLst>
                  <a:ext uri="{FF2B5EF4-FFF2-40B4-BE49-F238E27FC236}">
                    <a16:creationId xmlns:a16="http://schemas.microsoft.com/office/drawing/2014/main" id="{EDE24541-AA11-0793-3931-5291F4A4F0DE}"/>
                  </a:ext>
                </a:extLst>
              </p:cNvPr>
              <p:cNvSpPr/>
              <p:nvPr/>
            </p:nvSpPr>
            <p:spPr>
              <a:xfrm>
                <a:off x="9469045" y="5827526"/>
                <a:ext cx="55104" cy="1440"/>
              </a:xfrm>
              <a:custGeom>
                <a:avLst/>
                <a:gdLst>
                  <a:gd name="connsiteX0" fmla="*/ 55105 w 55104"/>
                  <a:gd name="connsiteY0" fmla="*/ 720 h 1440"/>
                  <a:gd name="connsiteX1" fmla="*/ 45380 w 55104"/>
                  <a:gd name="connsiteY1" fmla="*/ 0 h 1440"/>
                  <a:gd name="connsiteX2" fmla="*/ 0 w 55104"/>
                  <a:gd name="connsiteY2" fmla="*/ 1081 h 1440"/>
                  <a:gd name="connsiteX3" fmla="*/ 9724 w 55104"/>
                  <a:gd name="connsiteY3" fmla="*/ 1441 h 1440"/>
                  <a:gd name="connsiteX4" fmla="*/ 55105 w 55104"/>
                  <a:gd name="connsiteY4" fmla="*/ 720 h 14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104" h="1440">
                    <a:moveTo>
                      <a:pt x="55105" y="720"/>
                    </a:moveTo>
                    <a:lnTo>
                      <a:pt x="45380" y="0"/>
                    </a:lnTo>
                    <a:lnTo>
                      <a:pt x="0" y="1081"/>
                    </a:lnTo>
                    <a:lnTo>
                      <a:pt x="9724" y="1441"/>
                    </a:lnTo>
                    <a:lnTo>
                      <a:pt x="55105" y="720"/>
                    </a:lnTo>
                    <a:close/>
                  </a:path>
                </a:pathLst>
              </a:custGeom>
              <a:solidFill>
                <a:schemeClr val="accent2"/>
              </a:solidFill>
              <a:ln w="0" cap="flat">
                <a:noFill/>
                <a:prstDash val="solid"/>
                <a:miter/>
              </a:ln>
            </p:spPr>
            <p:txBody>
              <a:bodyPr rtlCol="0" anchor="ctr"/>
              <a:lstStyle/>
              <a:p>
                <a:endParaRPr lang="en-US" sz="744"/>
              </a:p>
            </p:txBody>
          </p:sp>
          <p:sp>
            <p:nvSpPr>
              <p:cNvPr id="3414" name="Freeform: Shape 3413">
                <a:extLst>
                  <a:ext uri="{FF2B5EF4-FFF2-40B4-BE49-F238E27FC236}">
                    <a16:creationId xmlns:a16="http://schemas.microsoft.com/office/drawing/2014/main" id="{4B172141-97E2-79B3-381E-8BF2B3554BCF}"/>
                  </a:ext>
                </a:extLst>
              </p:cNvPr>
              <p:cNvSpPr/>
              <p:nvPr/>
            </p:nvSpPr>
            <p:spPr>
              <a:xfrm>
                <a:off x="9843614" y="5872186"/>
                <a:ext cx="73921" cy="2160"/>
              </a:xfrm>
              <a:custGeom>
                <a:avLst/>
                <a:gdLst>
                  <a:gd name="connsiteX0" fmla="*/ 15487 w 73921"/>
                  <a:gd name="connsiteY0" fmla="*/ 2161 h 2160"/>
                  <a:gd name="connsiteX1" fmla="*/ 72033 w 73921"/>
                  <a:gd name="connsiteY1" fmla="*/ 0 h 2160"/>
                  <a:gd name="connsiteX2" fmla="*/ 0 w 73921"/>
                  <a:gd name="connsiteY2" fmla="*/ 0 h 2160"/>
                  <a:gd name="connsiteX3" fmla="*/ 61948 w 73921"/>
                  <a:gd name="connsiteY3" fmla="*/ 360 h 2160"/>
                  <a:gd name="connsiteX4" fmla="*/ 15847 w 73921"/>
                  <a:gd name="connsiteY4" fmla="*/ 2161 h 21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921" h="2160">
                    <a:moveTo>
                      <a:pt x="15487" y="2161"/>
                    </a:moveTo>
                    <a:cubicBezTo>
                      <a:pt x="52584" y="2161"/>
                      <a:pt x="81757" y="360"/>
                      <a:pt x="72033" y="0"/>
                    </a:cubicBezTo>
                    <a:lnTo>
                      <a:pt x="0" y="0"/>
                    </a:lnTo>
                    <a:cubicBezTo>
                      <a:pt x="18368" y="1801"/>
                      <a:pt x="20169" y="0"/>
                      <a:pt x="61948" y="360"/>
                    </a:cubicBezTo>
                    <a:lnTo>
                      <a:pt x="15847" y="2161"/>
                    </a:lnTo>
                    <a:close/>
                  </a:path>
                </a:pathLst>
              </a:custGeom>
              <a:solidFill>
                <a:schemeClr val="accent2"/>
              </a:solidFill>
              <a:ln w="0" cap="flat">
                <a:noFill/>
                <a:prstDash val="solid"/>
                <a:miter/>
              </a:ln>
            </p:spPr>
            <p:txBody>
              <a:bodyPr rtlCol="0" anchor="ctr"/>
              <a:lstStyle/>
              <a:p>
                <a:endParaRPr lang="en-US" sz="744"/>
              </a:p>
            </p:txBody>
          </p:sp>
          <p:sp>
            <p:nvSpPr>
              <p:cNvPr id="3415" name="Freeform: Shape 3414">
                <a:extLst>
                  <a:ext uri="{FF2B5EF4-FFF2-40B4-BE49-F238E27FC236}">
                    <a16:creationId xmlns:a16="http://schemas.microsoft.com/office/drawing/2014/main" id="{DD32DACD-619B-C6CD-8724-16ACAF00A9E4}"/>
                  </a:ext>
                </a:extLst>
              </p:cNvPr>
              <p:cNvSpPr/>
              <p:nvPr/>
            </p:nvSpPr>
            <p:spPr>
              <a:xfrm>
                <a:off x="8424166" y="3685279"/>
                <a:ext cx="11572" cy="1340524"/>
              </a:xfrm>
              <a:custGeom>
                <a:avLst/>
                <a:gdLst>
                  <a:gd name="connsiteX0" fmla="*/ 4730 w 11572"/>
                  <a:gd name="connsiteY0" fmla="*/ 997290 h 1340524"/>
                  <a:gd name="connsiteX1" fmla="*/ 4009 w 11572"/>
                  <a:gd name="connsiteY1" fmla="*/ 1096335 h 1340524"/>
                  <a:gd name="connsiteX2" fmla="*/ 2209 w 11572"/>
                  <a:gd name="connsiteY2" fmla="*/ 1069683 h 1340524"/>
                  <a:gd name="connsiteX3" fmla="*/ 5090 w 11572"/>
                  <a:gd name="connsiteY3" fmla="*/ 1131991 h 1340524"/>
                  <a:gd name="connsiteX4" fmla="*/ 48 w 11572"/>
                  <a:gd name="connsiteY4" fmla="*/ 1027904 h 1340524"/>
                  <a:gd name="connsiteX5" fmla="*/ 1488 w 11572"/>
                  <a:gd name="connsiteY5" fmla="*/ 1227794 h 1340524"/>
                  <a:gd name="connsiteX6" fmla="*/ 3289 w 11572"/>
                  <a:gd name="connsiteY6" fmla="*/ 1170528 h 1340524"/>
                  <a:gd name="connsiteX7" fmla="*/ 4730 w 11572"/>
                  <a:gd name="connsiteY7" fmla="*/ 1217349 h 1340524"/>
                  <a:gd name="connsiteX8" fmla="*/ 4730 w 11572"/>
                  <a:gd name="connsiteY8" fmla="*/ 1263450 h 1340524"/>
                  <a:gd name="connsiteX9" fmla="*/ 6170 w 11572"/>
                  <a:gd name="connsiteY9" fmla="*/ 1309911 h 1340524"/>
                  <a:gd name="connsiteX10" fmla="*/ 6891 w 11572"/>
                  <a:gd name="connsiteY10" fmla="*/ 1291543 h 1340524"/>
                  <a:gd name="connsiteX11" fmla="*/ 9412 w 11572"/>
                  <a:gd name="connsiteY11" fmla="*/ 1321076 h 1340524"/>
                  <a:gd name="connsiteX12" fmla="*/ 10492 w 11572"/>
                  <a:gd name="connsiteY12" fmla="*/ 1331521 h 1340524"/>
                  <a:gd name="connsiteX13" fmla="*/ 11573 w 11572"/>
                  <a:gd name="connsiteY13" fmla="*/ 1340525 h 1340524"/>
                  <a:gd name="connsiteX14" fmla="*/ 11573 w 11572"/>
                  <a:gd name="connsiteY14" fmla="*/ 1333682 h 1340524"/>
                  <a:gd name="connsiteX15" fmla="*/ 11573 w 11572"/>
                  <a:gd name="connsiteY15" fmla="*/ 1327559 h 1340524"/>
                  <a:gd name="connsiteX16" fmla="*/ 10132 w 11572"/>
                  <a:gd name="connsiteY16" fmla="*/ 1309911 h 1340524"/>
                  <a:gd name="connsiteX17" fmla="*/ 9772 w 11572"/>
                  <a:gd name="connsiteY17" fmla="*/ 1292983 h 1340524"/>
                  <a:gd name="connsiteX18" fmla="*/ 9772 w 11572"/>
                  <a:gd name="connsiteY18" fmla="*/ 1262370 h 1340524"/>
                  <a:gd name="connsiteX19" fmla="*/ 10492 w 11572"/>
                  <a:gd name="connsiteY19" fmla="*/ 1208345 h 1340524"/>
                  <a:gd name="connsiteX20" fmla="*/ 8692 w 11572"/>
                  <a:gd name="connsiteY20" fmla="*/ 1057437 h 1340524"/>
                  <a:gd name="connsiteX21" fmla="*/ 8692 w 11572"/>
                  <a:gd name="connsiteY21" fmla="*/ 1010256 h 1340524"/>
                  <a:gd name="connsiteX22" fmla="*/ 8692 w 11572"/>
                  <a:gd name="connsiteY22" fmla="*/ 992608 h 1340524"/>
                  <a:gd name="connsiteX23" fmla="*/ 10132 w 11572"/>
                  <a:gd name="connsiteY23" fmla="*/ 1021061 h 1340524"/>
                  <a:gd name="connsiteX24" fmla="*/ 8692 w 11572"/>
                  <a:gd name="connsiteY24" fmla="*/ 931020 h 1340524"/>
                  <a:gd name="connsiteX25" fmla="*/ 8692 w 11572"/>
                  <a:gd name="connsiteY25" fmla="*/ 760663 h 1340524"/>
                  <a:gd name="connsiteX26" fmla="*/ 9052 w 11572"/>
                  <a:gd name="connsiteY26" fmla="*/ 746257 h 1340524"/>
                  <a:gd name="connsiteX27" fmla="*/ 8331 w 11572"/>
                  <a:gd name="connsiteY27" fmla="*/ 740134 h 1340524"/>
                  <a:gd name="connsiteX28" fmla="*/ 8331 w 11572"/>
                  <a:gd name="connsiteY28" fmla="*/ 369167 h 1340524"/>
                  <a:gd name="connsiteX29" fmla="*/ 8331 w 11572"/>
                  <a:gd name="connsiteY29" fmla="*/ 183683 h 1340524"/>
                  <a:gd name="connsiteX30" fmla="*/ 8331 w 11572"/>
                  <a:gd name="connsiteY30" fmla="*/ 90761 h 1340524"/>
                  <a:gd name="connsiteX31" fmla="*/ 8331 w 11572"/>
                  <a:gd name="connsiteY31" fmla="*/ 67711 h 1340524"/>
                  <a:gd name="connsiteX32" fmla="*/ 8331 w 11572"/>
                  <a:gd name="connsiteY32" fmla="*/ 45020 h 1340524"/>
                  <a:gd name="connsiteX33" fmla="*/ 9412 w 11572"/>
                  <a:gd name="connsiteY33" fmla="*/ 22330 h 1340524"/>
                  <a:gd name="connsiteX34" fmla="*/ 10852 w 11572"/>
                  <a:gd name="connsiteY34" fmla="*/ 0 h 1340524"/>
                  <a:gd name="connsiteX35" fmla="*/ 9772 w 11572"/>
                  <a:gd name="connsiteY35" fmla="*/ 12966 h 1340524"/>
                  <a:gd name="connsiteX36" fmla="*/ 9052 w 11572"/>
                  <a:gd name="connsiteY36" fmla="*/ 25572 h 1340524"/>
                  <a:gd name="connsiteX37" fmla="*/ 7971 w 11572"/>
                  <a:gd name="connsiteY37" fmla="*/ 50783 h 1340524"/>
                  <a:gd name="connsiteX38" fmla="*/ 7611 w 11572"/>
                  <a:gd name="connsiteY38" fmla="*/ 63389 h 1340524"/>
                  <a:gd name="connsiteX39" fmla="*/ 7611 w 11572"/>
                  <a:gd name="connsiteY39" fmla="*/ 76354 h 1340524"/>
                  <a:gd name="connsiteX40" fmla="*/ 7611 w 11572"/>
                  <a:gd name="connsiteY40" fmla="*/ 103727 h 1340524"/>
                  <a:gd name="connsiteX41" fmla="*/ 5090 w 11572"/>
                  <a:gd name="connsiteY41" fmla="*/ 149107 h 1340524"/>
                  <a:gd name="connsiteX42" fmla="*/ 5090 w 11572"/>
                  <a:gd name="connsiteY42" fmla="*/ 64109 h 1340524"/>
                  <a:gd name="connsiteX43" fmla="*/ 1848 w 11572"/>
                  <a:gd name="connsiteY43" fmla="*/ 83918 h 1340524"/>
                  <a:gd name="connsiteX44" fmla="*/ 5090 w 11572"/>
                  <a:gd name="connsiteY44" fmla="*/ 283448 h 1340524"/>
                  <a:gd name="connsiteX45" fmla="*/ 2929 w 11572"/>
                  <a:gd name="connsiteY45" fmla="*/ 311541 h 1340524"/>
                  <a:gd name="connsiteX46" fmla="*/ 2929 w 11572"/>
                  <a:gd name="connsiteY46" fmla="*/ 296414 h 1340524"/>
                  <a:gd name="connsiteX47" fmla="*/ 2929 w 11572"/>
                  <a:gd name="connsiteY47" fmla="*/ 431475 h 1340524"/>
                  <a:gd name="connsiteX48" fmla="*/ 1128 w 11572"/>
                  <a:gd name="connsiteY48" fmla="*/ 430034 h 1340524"/>
                  <a:gd name="connsiteX49" fmla="*/ 2929 w 11572"/>
                  <a:gd name="connsiteY49" fmla="*/ 605793 h 1340524"/>
                  <a:gd name="connsiteX50" fmla="*/ 2929 w 11572"/>
                  <a:gd name="connsiteY50" fmla="*/ 602912 h 1340524"/>
                  <a:gd name="connsiteX51" fmla="*/ 4009 w 11572"/>
                  <a:gd name="connsiteY51" fmla="*/ 828374 h 1340524"/>
                  <a:gd name="connsiteX52" fmla="*/ 1848 w 11572"/>
                  <a:gd name="connsiteY52" fmla="*/ 759223 h 1340524"/>
                  <a:gd name="connsiteX53" fmla="*/ 2929 w 11572"/>
                  <a:gd name="connsiteY53" fmla="*/ 860068 h 1340524"/>
                  <a:gd name="connsiteX54" fmla="*/ 768 w 11572"/>
                  <a:gd name="connsiteY54" fmla="*/ 830895 h 1340524"/>
                  <a:gd name="connsiteX55" fmla="*/ 4009 w 11572"/>
                  <a:gd name="connsiteY55" fmla="*/ 1013137 h 1340524"/>
                  <a:gd name="connsiteX56" fmla="*/ 6170 w 11572"/>
                  <a:gd name="connsiteY56" fmla="*/ 997650 h 1340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Lst>
                <a:rect l="l" t="t" r="r" b="b"/>
                <a:pathLst>
                  <a:path w="11572" h="1340524">
                    <a:moveTo>
                      <a:pt x="4730" y="997290"/>
                    </a:moveTo>
                    <a:cubicBezTo>
                      <a:pt x="5810" y="1013497"/>
                      <a:pt x="5090" y="1092373"/>
                      <a:pt x="4009" y="1096335"/>
                    </a:cubicBezTo>
                    <a:cubicBezTo>
                      <a:pt x="3649" y="1085890"/>
                      <a:pt x="2929" y="1043031"/>
                      <a:pt x="2209" y="1069683"/>
                    </a:cubicBezTo>
                    <a:lnTo>
                      <a:pt x="5090" y="1131991"/>
                    </a:lnTo>
                    <a:cubicBezTo>
                      <a:pt x="3289" y="1215188"/>
                      <a:pt x="1128" y="1068962"/>
                      <a:pt x="48" y="1027904"/>
                    </a:cubicBezTo>
                    <a:cubicBezTo>
                      <a:pt x="-313" y="1112542"/>
                      <a:pt x="1488" y="1137753"/>
                      <a:pt x="1488" y="1227794"/>
                    </a:cubicBezTo>
                    <a:cubicBezTo>
                      <a:pt x="1488" y="1201142"/>
                      <a:pt x="2569" y="1184575"/>
                      <a:pt x="3289" y="1170528"/>
                    </a:cubicBezTo>
                    <a:cubicBezTo>
                      <a:pt x="4370" y="1169088"/>
                      <a:pt x="4730" y="1189257"/>
                      <a:pt x="4730" y="1217349"/>
                    </a:cubicBezTo>
                    <a:cubicBezTo>
                      <a:pt x="4730" y="1231396"/>
                      <a:pt x="4730" y="1247243"/>
                      <a:pt x="4730" y="1263450"/>
                    </a:cubicBezTo>
                    <a:cubicBezTo>
                      <a:pt x="5090" y="1279297"/>
                      <a:pt x="5450" y="1295505"/>
                      <a:pt x="6170" y="1309911"/>
                    </a:cubicBezTo>
                    <a:cubicBezTo>
                      <a:pt x="6170" y="1291183"/>
                      <a:pt x="6170" y="1287221"/>
                      <a:pt x="6891" y="1291543"/>
                    </a:cubicBezTo>
                    <a:cubicBezTo>
                      <a:pt x="7611" y="1295505"/>
                      <a:pt x="7971" y="1307750"/>
                      <a:pt x="9412" y="1321076"/>
                    </a:cubicBezTo>
                    <a:cubicBezTo>
                      <a:pt x="9772" y="1325758"/>
                      <a:pt x="10132" y="1329000"/>
                      <a:pt x="10492" y="1331521"/>
                    </a:cubicBezTo>
                    <a:cubicBezTo>
                      <a:pt x="10492" y="1334762"/>
                      <a:pt x="11213" y="1337644"/>
                      <a:pt x="11573" y="1340525"/>
                    </a:cubicBezTo>
                    <a:lnTo>
                      <a:pt x="11573" y="1333682"/>
                    </a:lnTo>
                    <a:cubicBezTo>
                      <a:pt x="11573" y="1334042"/>
                      <a:pt x="11573" y="1332601"/>
                      <a:pt x="11573" y="1327559"/>
                    </a:cubicBezTo>
                    <a:cubicBezTo>
                      <a:pt x="11213" y="1321436"/>
                      <a:pt x="10492" y="1315674"/>
                      <a:pt x="10132" y="1309911"/>
                    </a:cubicBezTo>
                    <a:cubicBezTo>
                      <a:pt x="9772" y="1304149"/>
                      <a:pt x="10132" y="1298746"/>
                      <a:pt x="9772" y="1292983"/>
                    </a:cubicBezTo>
                    <a:cubicBezTo>
                      <a:pt x="9772" y="1282179"/>
                      <a:pt x="9772" y="1272094"/>
                      <a:pt x="9772" y="1262370"/>
                    </a:cubicBezTo>
                    <a:cubicBezTo>
                      <a:pt x="10132" y="1242561"/>
                      <a:pt x="10492" y="1224553"/>
                      <a:pt x="10492" y="1208345"/>
                    </a:cubicBezTo>
                    <a:cubicBezTo>
                      <a:pt x="6891" y="1240400"/>
                      <a:pt x="9772" y="1098136"/>
                      <a:pt x="8692" y="1057437"/>
                    </a:cubicBezTo>
                    <a:lnTo>
                      <a:pt x="8692" y="1010256"/>
                    </a:lnTo>
                    <a:cubicBezTo>
                      <a:pt x="8692" y="1010256"/>
                      <a:pt x="8692" y="992608"/>
                      <a:pt x="8692" y="992608"/>
                    </a:cubicBezTo>
                    <a:cubicBezTo>
                      <a:pt x="9052" y="989006"/>
                      <a:pt x="9412" y="994049"/>
                      <a:pt x="10132" y="1021061"/>
                    </a:cubicBezTo>
                    <a:cubicBezTo>
                      <a:pt x="9412" y="998731"/>
                      <a:pt x="9772" y="924177"/>
                      <a:pt x="8692" y="931020"/>
                    </a:cubicBezTo>
                    <a:lnTo>
                      <a:pt x="8692" y="760663"/>
                    </a:lnTo>
                    <a:cubicBezTo>
                      <a:pt x="8692" y="755261"/>
                      <a:pt x="8692" y="750218"/>
                      <a:pt x="9052" y="746257"/>
                    </a:cubicBezTo>
                    <a:cubicBezTo>
                      <a:pt x="9052" y="740494"/>
                      <a:pt x="8692" y="739414"/>
                      <a:pt x="8331" y="740134"/>
                    </a:cubicBezTo>
                    <a:lnTo>
                      <a:pt x="8331" y="369167"/>
                    </a:lnTo>
                    <a:cubicBezTo>
                      <a:pt x="8331" y="369167"/>
                      <a:pt x="8331" y="183683"/>
                      <a:pt x="8331" y="183683"/>
                    </a:cubicBezTo>
                    <a:lnTo>
                      <a:pt x="8331" y="90761"/>
                    </a:lnTo>
                    <a:cubicBezTo>
                      <a:pt x="8331" y="90761"/>
                      <a:pt x="8331" y="67711"/>
                      <a:pt x="8331" y="67711"/>
                    </a:cubicBezTo>
                    <a:lnTo>
                      <a:pt x="8331" y="45020"/>
                    </a:lnTo>
                    <a:cubicBezTo>
                      <a:pt x="8692" y="45020"/>
                      <a:pt x="9412" y="22330"/>
                      <a:pt x="9412" y="22330"/>
                    </a:cubicBezTo>
                    <a:cubicBezTo>
                      <a:pt x="9772" y="14767"/>
                      <a:pt x="10492" y="7203"/>
                      <a:pt x="10852" y="0"/>
                    </a:cubicBezTo>
                    <a:cubicBezTo>
                      <a:pt x="10492" y="4322"/>
                      <a:pt x="10132" y="8644"/>
                      <a:pt x="9772" y="12966"/>
                    </a:cubicBezTo>
                    <a:cubicBezTo>
                      <a:pt x="9412" y="17288"/>
                      <a:pt x="9052" y="21610"/>
                      <a:pt x="9052" y="25572"/>
                    </a:cubicBezTo>
                    <a:cubicBezTo>
                      <a:pt x="9052" y="33855"/>
                      <a:pt x="8331" y="42499"/>
                      <a:pt x="7971" y="50783"/>
                    </a:cubicBezTo>
                    <a:cubicBezTo>
                      <a:pt x="7971" y="55105"/>
                      <a:pt x="7971" y="59067"/>
                      <a:pt x="7611" y="63389"/>
                    </a:cubicBezTo>
                    <a:cubicBezTo>
                      <a:pt x="7611" y="67711"/>
                      <a:pt x="7611" y="72033"/>
                      <a:pt x="7611" y="76354"/>
                    </a:cubicBezTo>
                    <a:cubicBezTo>
                      <a:pt x="7611" y="85359"/>
                      <a:pt x="7611" y="94363"/>
                      <a:pt x="7611" y="103727"/>
                    </a:cubicBezTo>
                    <a:cubicBezTo>
                      <a:pt x="5450" y="47181"/>
                      <a:pt x="7251" y="165675"/>
                      <a:pt x="5090" y="149107"/>
                    </a:cubicBezTo>
                    <a:cubicBezTo>
                      <a:pt x="4370" y="123536"/>
                      <a:pt x="4370" y="86439"/>
                      <a:pt x="5090" y="64109"/>
                    </a:cubicBezTo>
                    <a:cubicBezTo>
                      <a:pt x="4009" y="55825"/>
                      <a:pt x="2929" y="87520"/>
                      <a:pt x="1848" y="83918"/>
                    </a:cubicBezTo>
                    <a:cubicBezTo>
                      <a:pt x="408" y="177560"/>
                      <a:pt x="5810" y="191967"/>
                      <a:pt x="5090" y="283448"/>
                    </a:cubicBezTo>
                    <a:cubicBezTo>
                      <a:pt x="3649" y="279846"/>
                      <a:pt x="2569" y="251393"/>
                      <a:pt x="2929" y="311541"/>
                    </a:cubicBezTo>
                    <a:lnTo>
                      <a:pt x="2929" y="296414"/>
                    </a:lnTo>
                    <a:cubicBezTo>
                      <a:pt x="4009" y="392217"/>
                      <a:pt x="-313" y="371328"/>
                      <a:pt x="2929" y="431475"/>
                    </a:cubicBezTo>
                    <a:lnTo>
                      <a:pt x="1128" y="430034"/>
                    </a:lnTo>
                    <a:cubicBezTo>
                      <a:pt x="2569" y="473614"/>
                      <a:pt x="2569" y="558252"/>
                      <a:pt x="2929" y="605793"/>
                    </a:cubicBezTo>
                    <a:lnTo>
                      <a:pt x="2929" y="602912"/>
                    </a:lnTo>
                    <a:cubicBezTo>
                      <a:pt x="4730" y="736893"/>
                      <a:pt x="2929" y="678186"/>
                      <a:pt x="4009" y="828374"/>
                    </a:cubicBezTo>
                    <a:lnTo>
                      <a:pt x="1848" y="759223"/>
                    </a:lnTo>
                    <a:cubicBezTo>
                      <a:pt x="768" y="811086"/>
                      <a:pt x="3289" y="822611"/>
                      <a:pt x="2929" y="860068"/>
                    </a:cubicBezTo>
                    <a:cubicBezTo>
                      <a:pt x="2569" y="857547"/>
                      <a:pt x="1128" y="866191"/>
                      <a:pt x="768" y="830895"/>
                    </a:cubicBezTo>
                    <a:lnTo>
                      <a:pt x="4009" y="1013137"/>
                    </a:lnTo>
                    <a:cubicBezTo>
                      <a:pt x="5450" y="1056717"/>
                      <a:pt x="5450" y="1004133"/>
                      <a:pt x="6170" y="997650"/>
                    </a:cubicBezTo>
                    <a:close/>
                  </a:path>
                </a:pathLst>
              </a:custGeom>
              <a:solidFill>
                <a:schemeClr val="accent2"/>
              </a:solidFill>
              <a:ln w="0" cap="flat">
                <a:noFill/>
                <a:prstDash val="solid"/>
                <a:miter/>
              </a:ln>
            </p:spPr>
            <p:txBody>
              <a:bodyPr rtlCol="0" anchor="ctr"/>
              <a:lstStyle/>
              <a:p>
                <a:endParaRPr lang="en-US" sz="744"/>
              </a:p>
            </p:txBody>
          </p:sp>
          <p:sp>
            <p:nvSpPr>
              <p:cNvPr id="3416" name="Freeform: Shape 3415">
                <a:extLst>
                  <a:ext uri="{FF2B5EF4-FFF2-40B4-BE49-F238E27FC236}">
                    <a16:creationId xmlns:a16="http://schemas.microsoft.com/office/drawing/2014/main" id="{5BA48250-6C6D-A401-6EFD-0EF23746C1EE}"/>
                  </a:ext>
                </a:extLst>
              </p:cNvPr>
              <p:cNvSpPr/>
              <p:nvPr/>
            </p:nvSpPr>
            <p:spPr>
              <a:xfrm>
                <a:off x="8426375" y="4913073"/>
                <a:ext cx="3601" cy="33495"/>
              </a:xfrm>
              <a:custGeom>
                <a:avLst/>
                <a:gdLst>
                  <a:gd name="connsiteX0" fmla="*/ 0 w 3601"/>
                  <a:gd name="connsiteY0" fmla="*/ 0 h 33495"/>
                  <a:gd name="connsiteX1" fmla="*/ 0 w 3601"/>
                  <a:gd name="connsiteY1" fmla="*/ 33495 h 33495"/>
                  <a:gd name="connsiteX2" fmla="*/ 0 w 3601"/>
                  <a:gd name="connsiteY2" fmla="*/ 0 h 33495"/>
                </a:gdLst>
                <a:ahLst/>
                <a:cxnLst>
                  <a:cxn ang="0">
                    <a:pos x="connsiteX0" y="connsiteY0"/>
                  </a:cxn>
                  <a:cxn ang="0">
                    <a:pos x="connsiteX1" y="connsiteY1"/>
                  </a:cxn>
                  <a:cxn ang="0">
                    <a:pos x="connsiteX2" y="connsiteY2"/>
                  </a:cxn>
                </a:cxnLst>
                <a:rect l="l" t="t" r="r" b="b"/>
                <a:pathLst>
                  <a:path w="3601" h="33495">
                    <a:moveTo>
                      <a:pt x="0" y="0"/>
                    </a:moveTo>
                    <a:cubicBezTo>
                      <a:pt x="0" y="9724"/>
                      <a:pt x="0" y="20529"/>
                      <a:pt x="0" y="33495"/>
                    </a:cubicBezTo>
                    <a:cubicBezTo>
                      <a:pt x="0" y="20889"/>
                      <a:pt x="0" y="10085"/>
                      <a:pt x="0" y="0"/>
                    </a:cubicBezTo>
                    <a:close/>
                  </a:path>
                </a:pathLst>
              </a:custGeom>
              <a:solidFill>
                <a:schemeClr val="accent2"/>
              </a:solidFill>
              <a:ln w="0" cap="flat">
                <a:noFill/>
                <a:prstDash val="solid"/>
                <a:miter/>
              </a:ln>
            </p:spPr>
            <p:txBody>
              <a:bodyPr rtlCol="0" anchor="ctr"/>
              <a:lstStyle/>
              <a:p>
                <a:endParaRPr lang="en-US" sz="744"/>
              </a:p>
            </p:txBody>
          </p:sp>
          <p:sp>
            <p:nvSpPr>
              <p:cNvPr id="3417" name="Freeform: Shape 3416">
                <a:extLst>
                  <a:ext uri="{FF2B5EF4-FFF2-40B4-BE49-F238E27FC236}">
                    <a16:creationId xmlns:a16="http://schemas.microsoft.com/office/drawing/2014/main" id="{5B2DA771-576B-2386-8EBF-6170F7C4828F}"/>
                  </a:ext>
                </a:extLst>
              </p:cNvPr>
              <p:cNvSpPr/>
              <p:nvPr/>
            </p:nvSpPr>
            <p:spPr>
              <a:xfrm>
                <a:off x="8434659" y="3634857"/>
                <a:ext cx="5042" cy="50422"/>
              </a:xfrm>
              <a:custGeom>
                <a:avLst/>
                <a:gdLst>
                  <a:gd name="connsiteX0" fmla="*/ 5042 w 5042"/>
                  <a:gd name="connsiteY0" fmla="*/ 0 h 50422"/>
                  <a:gd name="connsiteX1" fmla="*/ 1801 w 5042"/>
                  <a:gd name="connsiteY1" fmla="*/ 25211 h 50422"/>
                  <a:gd name="connsiteX2" fmla="*/ 0 w 5042"/>
                  <a:gd name="connsiteY2" fmla="*/ 50423 h 50422"/>
                  <a:gd name="connsiteX3" fmla="*/ 1801 w 5042"/>
                  <a:gd name="connsiteY3" fmla="*/ 26292 h 50422"/>
                  <a:gd name="connsiteX4" fmla="*/ 5042 w 5042"/>
                  <a:gd name="connsiteY4" fmla="*/ 0 h 504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42" h="50422">
                    <a:moveTo>
                      <a:pt x="5042" y="0"/>
                    </a:moveTo>
                    <a:lnTo>
                      <a:pt x="1801" y="25211"/>
                    </a:lnTo>
                    <a:lnTo>
                      <a:pt x="0" y="50423"/>
                    </a:lnTo>
                    <a:cubicBezTo>
                      <a:pt x="720" y="42499"/>
                      <a:pt x="1441" y="34576"/>
                      <a:pt x="1801" y="26292"/>
                    </a:cubicBezTo>
                    <a:cubicBezTo>
                      <a:pt x="2881" y="18008"/>
                      <a:pt x="3962" y="9364"/>
                      <a:pt x="5042" y="0"/>
                    </a:cubicBezTo>
                    <a:close/>
                  </a:path>
                </a:pathLst>
              </a:custGeom>
              <a:solidFill>
                <a:schemeClr val="accent2"/>
              </a:solidFill>
              <a:ln w="0" cap="flat">
                <a:noFill/>
                <a:prstDash val="solid"/>
                <a:miter/>
              </a:ln>
            </p:spPr>
            <p:txBody>
              <a:bodyPr rtlCol="0" anchor="ctr"/>
              <a:lstStyle/>
              <a:p>
                <a:endParaRPr lang="en-US" sz="744"/>
              </a:p>
            </p:txBody>
          </p:sp>
          <p:sp>
            <p:nvSpPr>
              <p:cNvPr id="3418" name="Freeform: Shape 3417">
                <a:extLst>
                  <a:ext uri="{FF2B5EF4-FFF2-40B4-BE49-F238E27FC236}">
                    <a16:creationId xmlns:a16="http://schemas.microsoft.com/office/drawing/2014/main" id="{0A74D19B-9057-B466-5AD4-6FAECE21C480}"/>
                  </a:ext>
                </a:extLst>
              </p:cNvPr>
              <p:cNvSpPr/>
              <p:nvPr/>
            </p:nvSpPr>
            <p:spPr>
              <a:xfrm>
                <a:off x="8439701" y="5077740"/>
                <a:ext cx="27372" cy="114458"/>
              </a:xfrm>
              <a:custGeom>
                <a:avLst/>
                <a:gdLst>
                  <a:gd name="connsiteX0" fmla="*/ 18008 w 27372"/>
                  <a:gd name="connsiteY0" fmla="*/ 88167 h 114458"/>
                  <a:gd name="connsiteX1" fmla="*/ 19089 w 27372"/>
                  <a:gd name="connsiteY1" fmla="*/ 88167 h 114458"/>
                  <a:gd name="connsiteX2" fmla="*/ 27372 w 27372"/>
                  <a:gd name="connsiteY2" fmla="*/ 114459 h 114458"/>
                  <a:gd name="connsiteX3" fmla="*/ 19809 w 27372"/>
                  <a:gd name="connsiteY3" fmla="*/ 88167 h 114458"/>
                  <a:gd name="connsiteX4" fmla="*/ 13686 w 27372"/>
                  <a:gd name="connsiteY4" fmla="*/ 61515 h 114458"/>
                  <a:gd name="connsiteX5" fmla="*/ 10445 w 27372"/>
                  <a:gd name="connsiteY5" fmla="*/ 48189 h 114458"/>
                  <a:gd name="connsiteX6" fmla="*/ 7924 w 27372"/>
                  <a:gd name="connsiteY6" fmla="*/ 34863 h 114458"/>
                  <a:gd name="connsiteX7" fmla="*/ 3241 w 27372"/>
                  <a:gd name="connsiteY7" fmla="*/ 7851 h 114458"/>
                  <a:gd name="connsiteX8" fmla="*/ 1441 w 27372"/>
                  <a:gd name="connsiteY8" fmla="*/ 3529 h 114458"/>
                  <a:gd name="connsiteX9" fmla="*/ 0 w 27372"/>
                  <a:gd name="connsiteY9" fmla="*/ 287 h 114458"/>
                  <a:gd name="connsiteX10" fmla="*/ 7924 w 27372"/>
                  <a:gd name="connsiteY10" fmla="*/ 44587 h 114458"/>
                  <a:gd name="connsiteX11" fmla="*/ 18008 w 27372"/>
                  <a:gd name="connsiteY11" fmla="*/ 88527 h 114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372" h="114458">
                    <a:moveTo>
                      <a:pt x="18008" y="88167"/>
                    </a:moveTo>
                    <a:cubicBezTo>
                      <a:pt x="15127" y="73040"/>
                      <a:pt x="16567" y="78443"/>
                      <a:pt x="19089" y="88167"/>
                    </a:cubicBezTo>
                    <a:cubicBezTo>
                      <a:pt x="21970" y="97891"/>
                      <a:pt x="26652" y="111938"/>
                      <a:pt x="27372" y="114459"/>
                    </a:cubicBezTo>
                    <a:lnTo>
                      <a:pt x="19809" y="88167"/>
                    </a:lnTo>
                    <a:lnTo>
                      <a:pt x="13686" y="61515"/>
                    </a:lnTo>
                    <a:lnTo>
                      <a:pt x="10445" y="48189"/>
                    </a:lnTo>
                    <a:cubicBezTo>
                      <a:pt x="9364" y="43867"/>
                      <a:pt x="8644" y="39185"/>
                      <a:pt x="7924" y="34863"/>
                    </a:cubicBezTo>
                    <a:lnTo>
                      <a:pt x="3241" y="7851"/>
                    </a:lnTo>
                    <a:cubicBezTo>
                      <a:pt x="3241" y="7851"/>
                      <a:pt x="2161" y="5690"/>
                      <a:pt x="1441" y="3529"/>
                    </a:cubicBezTo>
                    <a:cubicBezTo>
                      <a:pt x="720" y="1368"/>
                      <a:pt x="0" y="-793"/>
                      <a:pt x="0" y="287"/>
                    </a:cubicBezTo>
                    <a:cubicBezTo>
                      <a:pt x="2161" y="15054"/>
                      <a:pt x="5402" y="29821"/>
                      <a:pt x="7924" y="44587"/>
                    </a:cubicBezTo>
                    <a:cubicBezTo>
                      <a:pt x="11165" y="59354"/>
                      <a:pt x="14767" y="73761"/>
                      <a:pt x="18008" y="88527"/>
                    </a:cubicBezTo>
                    <a:close/>
                  </a:path>
                </a:pathLst>
              </a:custGeom>
              <a:solidFill>
                <a:schemeClr val="accent2"/>
              </a:solidFill>
              <a:ln w="0" cap="flat">
                <a:noFill/>
                <a:prstDash val="solid"/>
                <a:miter/>
              </a:ln>
            </p:spPr>
            <p:txBody>
              <a:bodyPr rtlCol="0" anchor="ctr"/>
              <a:lstStyle/>
              <a:p>
                <a:endParaRPr lang="en-US" sz="744"/>
              </a:p>
            </p:txBody>
          </p:sp>
          <p:sp>
            <p:nvSpPr>
              <p:cNvPr id="3419" name="Freeform: Shape 3418">
                <a:extLst>
                  <a:ext uri="{FF2B5EF4-FFF2-40B4-BE49-F238E27FC236}">
                    <a16:creationId xmlns:a16="http://schemas.microsoft.com/office/drawing/2014/main" id="{18EA912E-FF1B-2E37-96AE-65039066B97B}"/>
                  </a:ext>
                </a:extLst>
              </p:cNvPr>
              <p:cNvSpPr/>
              <p:nvPr/>
            </p:nvSpPr>
            <p:spPr>
              <a:xfrm>
                <a:off x="8436099" y="5025804"/>
                <a:ext cx="7203" cy="59426"/>
              </a:xfrm>
              <a:custGeom>
                <a:avLst/>
                <a:gdLst>
                  <a:gd name="connsiteX0" fmla="*/ 4322 w 7203"/>
                  <a:gd name="connsiteY0" fmla="*/ 28093 h 59426"/>
                  <a:gd name="connsiteX1" fmla="*/ 0 w 7203"/>
                  <a:gd name="connsiteY1" fmla="*/ 0 h 59426"/>
                  <a:gd name="connsiteX2" fmla="*/ 1441 w 7203"/>
                  <a:gd name="connsiteY2" fmla="*/ 15127 h 59426"/>
                  <a:gd name="connsiteX3" fmla="*/ 3241 w 7203"/>
                  <a:gd name="connsiteY3" fmla="*/ 29893 h 59426"/>
                  <a:gd name="connsiteX4" fmla="*/ 5042 w 7203"/>
                  <a:gd name="connsiteY4" fmla="*/ 44660 h 59426"/>
                  <a:gd name="connsiteX5" fmla="*/ 7203 w 7203"/>
                  <a:gd name="connsiteY5" fmla="*/ 59427 h 59426"/>
                  <a:gd name="connsiteX6" fmla="*/ 7203 w 7203"/>
                  <a:gd name="connsiteY6" fmla="*/ 52584 h 59426"/>
                  <a:gd name="connsiteX7" fmla="*/ 4682 w 7203"/>
                  <a:gd name="connsiteY7" fmla="*/ 27733 h 5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03" h="59426">
                    <a:moveTo>
                      <a:pt x="4322" y="28093"/>
                    </a:moveTo>
                    <a:cubicBezTo>
                      <a:pt x="3602" y="24491"/>
                      <a:pt x="1080" y="12966"/>
                      <a:pt x="0" y="0"/>
                    </a:cubicBezTo>
                    <a:cubicBezTo>
                      <a:pt x="360" y="5042"/>
                      <a:pt x="720" y="10085"/>
                      <a:pt x="1441" y="15127"/>
                    </a:cubicBezTo>
                    <a:lnTo>
                      <a:pt x="3241" y="29893"/>
                    </a:lnTo>
                    <a:lnTo>
                      <a:pt x="5042" y="44660"/>
                    </a:lnTo>
                    <a:cubicBezTo>
                      <a:pt x="5763" y="49702"/>
                      <a:pt x="6123" y="54745"/>
                      <a:pt x="7203" y="59427"/>
                    </a:cubicBezTo>
                    <a:cubicBezTo>
                      <a:pt x="7203" y="59427"/>
                      <a:pt x="7203" y="57266"/>
                      <a:pt x="7203" y="52584"/>
                    </a:cubicBezTo>
                    <a:cubicBezTo>
                      <a:pt x="6843" y="47902"/>
                      <a:pt x="6123" y="39978"/>
                      <a:pt x="4682" y="27733"/>
                    </a:cubicBezTo>
                    <a:close/>
                  </a:path>
                </a:pathLst>
              </a:custGeom>
              <a:solidFill>
                <a:schemeClr val="accent2"/>
              </a:solidFill>
              <a:ln w="0" cap="flat">
                <a:noFill/>
                <a:prstDash val="solid"/>
                <a:miter/>
              </a:ln>
            </p:spPr>
            <p:txBody>
              <a:bodyPr rtlCol="0" anchor="ctr"/>
              <a:lstStyle/>
              <a:p>
                <a:endParaRPr lang="en-US" sz="744"/>
              </a:p>
            </p:txBody>
          </p:sp>
          <p:sp>
            <p:nvSpPr>
              <p:cNvPr id="3420" name="Freeform: Shape 3419">
                <a:extLst>
                  <a:ext uri="{FF2B5EF4-FFF2-40B4-BE49-F238E27FC236}">
                    <a16:creationId xmlns:a16="http://schemas.microsoft.com/office/drawing/2014/main" id="{4E4F2ABD-2332-3EE4-3167-60BE6D27F45F}"/>
                  </a:ext>
                </a:extLst>
              </p:cNvPr>
              <p:cNvSpPr/>
              <p:nvPr/>
            </p:nvSpPr>
            <p:spPr>
              <a:xfrm>
                <a:off x="8397562" y="5020042"/>
                <a:ext cx="6122" cy="50782"/>
              </a:xfrm>
              <a:custGeom>
                <a:avLst/>
                <a:gdLst>
                  <a:gd name="connsiteX0" fmla="*/ 5763 w 6122"/>
                  <a:gd name="connsiteY0" fmla="*/ 50783 h 50782"/>
                  <a:gd name="connsiteX1" fmla="*/ 3241 w 6122"/>
                  <a:gd name="connsiteY1" fmla="*/ 30614 h 50782"/>
                  <a:gd name="connsiteX2" fmla="*/ 0 w 6122"/>
                  <a:gd name="connsiteY2" fmla="*/ 0 h 50782"/>
                  <a:gd name="connsiteX3" fmla="*/ 2521 w 6122"/>
                  <a:gd name="connsiteY3" fmla="*/ 25211 h 50782"/>
                  <a:gd name="connsiteX4" fmla="*/ 6123 w 6122"/>
                  <a:gd name="connsiteY4" fmla="*/ 50423 h 507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22" h="50782">
                    <a:moveTo>
                      <a:pt x="5763" y="50783"/>
                    </a:moveTo>
                    <a:lnTo>
                      <a:pt x="3241" y="30614"/>
                    </a:lnTo>
                    <a:cubicBezTo>
                      <a:pt x="1441" y="20529"/>
                      <a:pt x="1080" y="10445"/>
                      <a:pt x="0" y="0"/>
                    </a:cubicBezTo>
                    <a:cubicBezTo>
                      <a:pt x="720" y="8284"/>
                      <a:pt x="1441" y="16927"/>
                      <a:pt x="2521" y="25211"/>
                    </a:cubicBezTo>
                    <a:lnTo>
                      <a:pt x="6123" y="50423"/>
                    </a:lnTo>
                    <a:close/>
                  </a:path>
                </a:pathLst>
              </a:custGeom>
              <a:solidFill>
                <a:schemeClr val="accent2"/>
              </a:solidFill>
              <a:ln w="0" cap="flat">
                <a:noFill/>
                <a:prstDash val="solid"/>
                <a:miter/>
              </a:ln>
            </p:spPr>
            <p:txBody>
              <a:bodyPr rtlCol="0" anchor="ctr"/>
              <a:lstStyle/>
              <a:p>
                <a:endParaRPr lang="en-US" sz="744"/>
              </a:p>
            </p:txBody>
          </p:sp>
          <p:sp>
            <p:nvSpPr>
              <p:cNvPr id="3421" name="Freeform: Shape 3420">
                <a:extLst>
                  <a:ext uri="{FF2B5EF4-FFF2-40B4-BE49-F238E27FC236}">
                    <a16:creationId xmlns:a16="http://schemas.microsoft.com/office/drawing/2014/main" id="{86020F5E-D48A-062F-F72D-1B31480C6F0A}"/>
                  </a:ext>
                </a:extLst>
              </p:cNvPr>
              <p:cNvSpPr/>
              <p:nvPr/>
            </p:nvSpPr>
            <p:spPr>
              <a:xfrm>
                <a:off x="8397442" y="4756042"/>
                <a:ext cx="640" cy="84638"/>
              </a:xfrm>
              <a:custGeom>
                <a:avLst/>
                <a:gdLst>
                  <a:gd name="connsiteX0" fmla="*/ 480 w 640"/>
                  <a:gd name="connsiteY0" fmla="*/ 0 h 84638"/>
                  <a:gd name="connsiteX1" fmla="*/ 480 w 640"/>
                  <a:gd name="connsiteY1" fmla="*/ 84638 h 84638"/>
                  <a:gd name="connsiteX2" fmla="*/ 480 w 640"/>
                  <a:gd name="connsiteY2" fmla="*/ 0 h 84638"/>
                </a:gdLst>
                <a:ahLst/>
                <a:cxnLst>
                  <a:cxn ang="0">
                    <a:pos x="connsiteX0" y="connsiteY0"/>
                  </a:cxn>
                  <a:cxn ang="0">
                    <a:pos x="connsiteX1" y="connsiteY1"/>
                  </a:cxn>
                  <a:cxn ang="0">
                    <a:pos x="connsiteX2" y="connsiteY2"/>
                  </a:cxn>
                </a:cxnLst>
                <a:rect l="l" t="t" r="r" b="b"/>
                <a:pathLst>
                  <a:path w="640" h="84638">
                    <a:moveTo>
                      <a:pt x="480" y="0"/>
                    </a:moveTo>
                    <a:cubicBezTo>
                      <a:pt x="-600" y="23771"/>
                      <a:pt x="480" y="69512"/>
                      <a:pt x="480" y="84638"/>
                    </a:cubicBezTo>
                    <a:cubicBezTo>
                      <a:pt x="480" y="32415"/>
                      <a:pt x="840" y="55105"/>
                      <a:pt x="480" y="0"/>
                    </a:cubicBezTo>
                    <a:close/>
                  </a:path>
                </a:pathLst>
              </a:custGeom>
              <a:solidFill>
                <a:schemeClr val="accent2"/>
              </a:solidFill>
              <a:ln w="0" cap="flat">
                <a:noFill/>
                <a:prstDash val="solid"/>
                <a:miter/>
              </a:ln>
            </p:spPr>
            <p:txBody>
              <a:bodyPr rtlCol="0" anchor="ctr"/>
              <a:lstStyle/>
              <a:p>
                <a:endParaRPr lang="en-US" sz="744"/>
              </a:p>
            </p:txBody>
          </p:sp>
          <p:sp>
            <p:nvSpPr>
              <p:cNvPr id="3422" name="Freeform: Shape 3421">
                <a:extLst>
                  <a:ext uri="{FF2B5EF4-FFF2-40B4-BE49-F238E27FC236}">
                    <a16:creationId xmlns:a16="http://schemas.microsoft.com/office/drawing/2014/main" id="{6054878B-229F-FB21-1B56-95D5787D77F2}"/>
                  </a:ext>
                </a:extLst>
              </p:cNvPr>
              <p:cNvSpPr/>
              <p:nvPr/>
            </p:nvSpPr>
            <p:spPr>
              <a:xfrm>
                <a:off x="8385316" y="4770449"/>
                <a:ext cx="720" cy="50422"/>
              </a:xfrm>
              <a:custGeom>
                <a:avLst/>
                <a:gdLst>
                  <a:gd name="connsiteX0" fmla="*/ 720 w 720"/>
                  <a:gd name="connsiteY0" fmla="*/ 50423 h 50422"/>
                  <a:gd name="connsiteX1" fmla="*/ 0 w 720"/>
                  <a:gd name="connsiteY1" fmla="*/ 0 h 50422"/>
                  <a:gd name="connsiteX2" fmla="*/ 0 w 720"/>
                  <a:gd name="connsiteY2" fmla="*/ 4682 h 50422"/>
                  <a:gd name="connsiteX3" fmla="*/ 720 w 720"/>
                  <a:gd name="connsiteY3" fmla="*/ 50423 h 50422"/>
                </a:gdLst>
                <a:ahLst/>
                <a:cxnLst>
                  <a:cxn ang="0">
                    <a:pos x="connsiteX0" y="connsiteY0"/>
                  </a:cxn>
                  <a:cxn ang="0">
                    <a:pos x="connsiteX1" y="connsiteY1"/>
                  </a:cxn>
                  <a:cxn ang="0">
                    <a:pos x="connsiteX2" y="connsiteY2"/>
                  </a:cxn>
                  <a:cxn ang="0">
                    <a:pos x="connsiteX3" y="connsiteY3"/>
                  </a:cxn>
                </a:cxnLst>
                <a:rect l="l" t="t" r="r" b="b"/>
                <a:pathLst>
                  <a:path w="720" h="50422">
                    <a:moveTo>
                      <a:pt x="720" y="50423"/>
                    </a:moveTo>
                    <a:lnTo>
                      <a:pt x="0" y="0"/>
                    </a:lnTo>
                    <a:lnTo>
                      <a:pt x="0" y="4682"/>
                    </a:lnTo>
                    <a:lnTo>
                      <a:pt x="720" y="50423"/>
                    </a:lnTo>
                    <a:close/>
                  </a:path>
                </a:pathLst>
              </a:custGeom>
              <a:solidFill>
                <a:schemeClr val="accent2"/>
              </a:solidFill>
              <a:ln w="0" cap="flat">
                <a:noFill/>
                <a:prstDash val="solid"/>
                <a:miter/>
              </a:ln>
            </p:spPr>
            <p:txBody>
              <a:bodyPr rtlCol="0" anchor="ctr"/>
              <a:lstStyle/>
              <a:p>
                <a:endParaRPr lang="en-US" sz="744"/>
              </a:p>
            </p:txBody>
          </p:sp>
          <p:sp>
            <p:nvSpPr>
              <p:cNvPr id="3423" name="Freeform: Shape 3422">
                <a:extLst>
                  <a:ext uri="{FF2B5EF4-FFF2-40B4-BE49-F238E27FC236}">
                    <a16:creationId xmlns:a16="http://schemas.microsoft.com/office/drawing/2014/main" id="{A137731A-9839-6683-A837-406737C71E9F}"/>
                  </a:ext>
                </a:extLst>
              </p:cNvPr>
              <p:cNvSpPr/>
              <p:nvPr/>
            </p:nvSpPr>
            <p:spPr>
              <a:xfrm>
                <a:off x="8558915" y="3261008"/>
                <a:ext cx="12965" cy="20529"/>
              </a:xfrm>
              <a:custGeom>
                <a:avLst/>
                <a:gdLst>
                  <a:gd name="connsiteX0" fmla="*/ 0 w 12965"/>
                  <a:gd name="connsiteY0" fmla="*/ 20529 h 20529"/>
                  <a:gd name="connsiteX1" fmla="*/ 12966 w 12965"/>
                  <a:gd name="connsiteY1" fmla="*/ 0 h 20529"/>
                  <a:gd name="connsiteX2" fmla="*/ 0 w 12965"/>
                  <a:gd name="connsiteY2" fmla="*/ 20529 h 20529"/>
                </a:gdLst>
                <a:ahLst/>
                <a:cxnLst>
                  <a:cxn ang="0">
                    <a:pos x="connsiteX0" y="connsiteY0"/>
                  </a:cxn>
                  <a:cxn ang="0">
                    <a:pos x="connsiteX1" y="connsiteY1"/>
                  </a:cxn>
                  <a:cxn ang="0">
                    <a:pos x="connsiteX2" y="connsiteY2"/>
                  </a:cxn>
                </a:cxnLst>
                <a:rect l="l" t="t" r="r" b="b"/>
                <a:pathLst>
                  <a:path w="12965" h="20529">
                    <a:moveTo>
                      <a:pt x="0" y="20529"/>
                    </a:moveTo>
                    <a:cubicBezTo>
                      <a:pt x="4322" y="13686"/>
                      <a:pt x="8644" y="7203"/>
                      <a:pt x="12966" y="0"/>
                    </a:cubicBezTo>
                    <a:cubicBezTo>
                      <a:pt x="7203" y="9364"/>
                      <a:pt x="3241" y="15487"/>
                      <a:pt x="0" y="20529"/>
                    </a:cubicBezTo>
                    <a:close/>
                  </a:path>
                </a:pathLst>
              </a:custGeom>
              <a:solidFill>
                <a:schemeClr val="accent2"/>
              </a:solidFill>
              <a:ln w="0" cap="flat">
                <a:noFill/>
                <a:prstDash val="solid"/>
                <a:miter/>
              </a:ln>
            </p:spPr>
            <p:txBody>
              <a:bodyPr rtlCol="0" anchor="ctr"/>
              <a:lstStyle/>
              <a:p>
                <a:endParaRPr lang="en-US" sz="744"/>
              </a:p>
            </p:txBody>
          </p:sp>
          <p:sp>
            <p:nvSpPr>
              <p:cNvPr id="3424" name="Freeform: Shape 3423">
                <a:extLst>
                  <a:ext uri="{FF2B5EF4-FFF2-40B4-BE49-F238E27FC236}">
                    <a16:creationId xmlns:a16="http://schemas.microsoft.com/office/drawing/2014/main" id="{781C7F61-8902-D0CF-620F-005836BD7A66}"/>
                  </a:ext>
                </a:extLst>
              </p:cNvPr>
              <p:cNvSpPr/>
              <p:nvPr/>
            </p:nvSpPr>
            <p:spPr>
              <a:xfrm>
                <a:off x="8428536" y="3061448"/>
                <a:ext cx="330269" cy="663920"/>
              </a:xfrm>
              <a:custGeom>
                <a:avLst/>
                <a:gdLst>
                  <a:gd name="connsiteX0" fmla="*/ 720 w 330269"/>
                  <a:gd name="connsiteY0" fmla="*/ 618790 h 663920"/>
                  <a:gd name="connsiteX1" fmla="*/ 2521 w 330269"/>
                  <a:gd name="connsiteY1" fmla="*/ 600421 h 663920"/>
                  <a:gd name="connsiteX2" fmla="*/ 4322 w 330269"/>
                  <a:gd name="connsiteY2" fmla="*/ 588536 h 663920"/>
                  <a:gd name="connsiteX3" fmla="*/ 5763 w 330269"/>
                  <a:gd name="connsiteY3" fmla="*/ 580973 h 663920"/>
                  <a:gd name="connsiteX4" fmla="*/ 5042 w 330269"/>
                  <a:gd name="connsiteY4" fmla="*/ 589977 h 663920"/>
                  <a:gd name="connsiteX5" fmla="*/ 3962 w 330269"/>
                  <a:gd name="connsiteY5" fmla="*/ 598621 h 663920"/>
                  <a:gd name="connsiteX6" fmla="*/ 3241 w 330269"/>
                  <a:gd name="connsiteY6" fmla="*/ 609065 h 663920"/>
                  <a:gd name="connsiteX7" fmla="*/ 1801 w 330269"/>
                  <a:gd name="connsiteY7" fmla="*/ 631755 h 663920"/>
                  <a:gd name="connsiteX8" fmla="*/ 1080 w 330269"/>
                  <a:gd name="connsiteY8" fmla="*/ 642560 h 663920"/>
                  <a:gd name="connsiteX9" fmla="*/ 1080 w 330269"/>
                  <a:gd name="connsiteY9" fmla="*/ 651925 h 663920"/>
                  <a:gd name="connsiteX10" fmla="*/ 2521 w 330269"/>
                  <a:gd name="connsiteY10" fmla="*/ 659128 h 663920"/>
                  <a:gd name="connsiteX11" fmla="*/ 2521 w 330269"/>
                  <a:gd name="connsiteY11" fmla="*/ 643281 h 663920"/>
                  <a:gd name="connsiteX12" fmla="*/ 3602 w 330269"/>
                  <a:gd name="connsiteY12" fmla="*/ 627434 h 663920"/>
                  <a:gd name="connsiteX13" fmla="*/ 5763 w 330269"/>
                  <a:gd name="connsiteY13" fmla="*/ 595739 h 663920"/>
                  <a:gd name="connsiteX14" fmla="*/ 5763 w 330269"/>
                  <a:gd name="connsiteY14" fmla="*/ 601142 h 663920"/>
                  <a:gd name="connsiteX15" fmla="*/ 10445 w 330269"/>
                  <a:gd name="connsiteY15" fmla="*/ 562604 h 663920"/>
                  <a:gd name="connsiteX16" fmla="*/ 13326 w 330269"/>
                  <a:gd name="connsiteY16" fmla="*/ 543516 h 663920"/>
                  <a:gd name="connsiteX17" fmla="*/ 16567 w 330269"/>
                  <a:gd name="connsiteY17" fmla="*/ 524427 h 663920"/>
                  <a:gd name="connsiteX18" fmla="*/ 9724 w 330269"/>
                  <a:gd name="connsiteY18" fmla="*/ 548198 h 663920"/>
                  <a:gd name="connsiteX19" fmla="*/ 15487 w 330269"/>
                  <a:gd name="connsiteY19" fmla="*/ 517224 h 663920"/>
                  <a:gd name="connsiteX20" fmla="*/ 16567 w 330269"/>
                  <a:gd name="connsiteY20" fmla="*/ 511461 h 663920"/>
                  <a:gd name="connsiteX21" fmla="*/ 17648 w 330269"/>
                  <a:gd name="connsiteY21" fmla="*/ 506779 h 663920"/>
                  <a:gd name="connsiteX22" fmla="*/ 19449 w 330269"/>
                  <a:gd name="connsiteY22" fmla="*/ 498856 h 663920"/>
                  <a:gd name="connsiteX23" fmla="*/ 23411 w 330269"/>
                  <a:gd name="connsiteY23" fmla="*/ 484809 h 663920"/>
                  <a:gd name="connsiteX24" fmla="*/ 26292 w 330269"/>
                  <a:gd name="connsiteY24" fmla="*/ 475805 h 663920"/>
                  <a:gd name="connsiteX25" fmla="*/ 36376 w 330269"/>
                  <a:gd name="connsiteY25" fmla="*/ 442670 h 663920"/>
                  <a:gd name="connsiteX26" fmla="*/ 40338 w 330269"/>
                  <a:gd name="connsiteY26" fmla="*/ 428624 h 663920"/>
                  <a:gd name="connsiteX27" fmla="*/ 45020 w 330269"/>
                  <a:gd name="connsiteY27" fmla="*/ 414938 h 663920"/>
                  <a:gd name="connsiteX28" fmla="*/ 54385 w 330269"/>
                  <a:gd name="connsiteY28" fmla="*/ 387565 h 663920"/>
                  <a:gd name="connsiteX29" fmla="*/ 64829 w 330269"/>
                  <a:gd name="connsiteY29" fmla="*/ 360553 h 663920"/>
                  <a:gd name="connsiteX30" fmla="*/ 70232 w 330269"/>
                  <a:gd name="connsiteY30" fmla="*/ 347227 h 663920"/>
                  <a:gd name="connsiteX31" fmla="*/ 75994 w 330269"/>
                  <a:gd name="connsiteY31" fmla="*/ 333901 h 663920"/>
                  <a:gd name="connsiteX32" fmla="*/ 72393 w 330269"/>
                  <a:gd name="connsiteY32" fmla="*/ 342545 h 663920"/>
                  <a:gd name="connsiteX33" fmla="*/ 79236 w 330269"/>
                  <a:gd name="connsiteY33" fmla="*/ 326338 h 663920"/>
                  <a:gd name="connsiteX34" fmla="*/ 178280 w 330269"/>
                  <a:gd name="connsiteY34" fmla="*/ 158502 h 663920"/>
                  <a:gd name="connsiteX35" fmla="*/ 311901 w 330269"/>
                  <a:gd name="connsiteY35" fmla="*/ 16598 h 663920"/>
                  <a:gd name="connsiteX36" fmla="*/ 320184 w 330269"/>
                  <a:gd name="connsiteY36" fmla="*/ 9035 h 663920"/>
                  <a:gd name="connsiteX37" fmla="*/ 325947 w 330269"/>
                  <a:gd name="connsiteY37" fmla="*/ 3992 h 663920"/>
                  <a:gd name="connsiteX38" fmla="*/ 330269 w 330269"/>
                  <a:gd name="connsiteY38" fmla="*/ 30 h 663920"/>
                  <a:gd name="connsiteX39" fmla="*/ 320905 w 330269"/>
                  <a:gd name="connsiteY39" fmla="*/ 6153 h 663920"/>
                  <a:gd name="connsiteX40" fmla="*/ 319104 w 330269"/>
                  <a:gd name="connsiteY40" fmla="*/ 4352 h 663920"/>
                  <a:gd name="connsiteX41" fmla="*/ 269041 w 330269"/>
                  <a:gd name="connsiteY41" fmla="*/ 49013 h 663920"/>
                  <a:gd name="connsiteX42" fmla="*/ 256436 w 330269"/>
                  <a:gd name="connsiteY42" fmla="*/ 60898 h 663920"/>
                  <a:gd name="connsiteX43" fmla="*/ 244550 w 330269"/>
                  <a:gd name="connsiteY43" fmla="*/ 73143 h 663920"/>
                  <a:gd name="connsiteX44" fmla="*/ 233025 w 330269"/>
                  <a:gd name="connsiteY44" fmla="*/ 85389 h 663920"/>
                  <a:gd name="connsiteX45" fmla="*/ 222220 w 330269"/>
                  <a:gd name="connsiteY45" fmla="*/ 97274 h 663920"/>
                  <a:gd name="connsiteX46" fmla="*/ 203132 w 330269"/>
                  <a:gd name="connsiteY46" fmla="*/ 119604 h 663920"/>
                  <a:gd name="connsiteX47" fmla="*/ 198810 w 330269"/>
                  <a:gd name="connsiteY47" fmla="*/ 124647 h 663920"/>
                  <a:gd name="connsiteX48" fmla="*/ 194848 w 330269"/>
                  <a:gd name="connsiteY48" fmla="*/ 129689 h 663920"/>
                  <a:gd name="connsiteX49" fmla="*/ 188005 w 330269"/>
                  <a:gd name="connsiteY49" fmla="*/ 138693 h 663920"/>
                  <a:gd name="connsiteX50" fmla="*/ 173958 w 330269"/>
                  <a:gd name="connsiteY50" fmla="*/ 158862 h 663920"/>
                  <a:gd name="connsiteX51" fmla="*/ 175399 w 330269"/>
                  <a:gd name="connsiteY51" fmla="*/ 155981 h 663920"/>
                  <a:gd name="connsiteX52" fmla="*/ 167836 w 330269"/>
                  <a:gd name="connsiteY52" fmla="*/ 164985 h 663920"/>
                  <a:gd name="connsiteX53" fmla="*/ 154870 w 330269"/>
                  <a:gd name="connsiteY53" fmla="*/ 185154 h 663920"/>
                  <a:gd name="connsiteX54" fmla="*/ 148387 w 330269"/>
                  <a:gd name="connsiteY54" fmla="*/ 195239 h 663920"/>
                  <a:gd name="connsiteX55" fmla="*/ 142264 w 330269"/>
                  <a:gd name="connsiteY55" fmla="*/ 205683 h 663920"/>
                  <a:gd name="connsiteX56" fmla="*/ 148387 w 330269"/>
                  <a:gd name="connsiteY56" fmla="*/ 196319 h 663920"/>
                  <a:gd name="connsiteX57" fmla="*/ 155230 w 330269"/>
                  <a:gd name="connsiteY57" fmla="*/ 186955 h 663920"/>
                  <a:gd name="connsiteX58" fmla="*/ 168556 w 330269"/>
                  <a:gd name="connsiteY58" fmla="*/ 168586 h 663920"/>
                  <a:gd name="connsiteX59" fmla="*/ 104447 w 330269"/>
                  <a:gd name="connsiteY59" fmla="*/ 273394 h 663920"/>
                  <a:gd name="connsiteX60" fmla="*/ 88240 w 330269"/>
                  <a:gd name="connsiteY60" fmla="*/ 304728 h 663920"/>
                  <a:gd name="connsiteX61" fmla="*/ 74914 w 330269"/>
                  <a:gd name="connsiteY61" fmla="*/ 333181 h 663920"/>
                  <a:gd name="connsiteX62" fmla="*/ 69151 w 330269"/>
                  <a:gd name="connsiteY62" fmla="*/ 345426 h 663920"/>
                  <a:gd name="connsiteX63" fmla="*/ 64829 w 330269"/>
                  <a:gd name="connsiteY63" fmla="*/ 356231 h 663920"/>
                  <a:gd name="connsiteX64" fmla="*/ 58346 w 330269"/>
                  <a:gd name="connsiteY64" fmla="*/ 370998 h 663920"/>
                  <a:gd name="connsiteX65" fmla="*/ 68071 w 330269"/>
                  <a:gd name="connsiteY65" fmla="*/ 345426 h 663920"/>
                  <a:gd name="connsiteX66" fmla="*/ 75274 w 330269"/>
                  <a:gd name="connsiteY66" fmla="*/ 328499 h 663920"/>
                  <a:gd name="connsiteX67" fmla="*/ 84638 w 330269"/>
                  <a:gd name="connsiteY67" fmla="*/ 305808 h 663920"/>
                  <a:gd name="connsiteX68" fmla="*/ 98324 w 330269"/>
                  <a:gd name="connsiteY68" fmla="*/ 278076 h 663920"/>
                  <a:gd name="connsiteX69" fmla="*/ 103727 w 330269"/>
                  <a:gd name="connsiteY69" fmla="*/ 267271 h 663920"/>
                  <a:gd name="connsiteX70" fmla="*/ 110930 w 330269"/>
                  <a:gd name="connsiteY70" fmla="*/ 254665 h 663920"/>
                  <a:gd name="connsiteX71" fmla="*/ 119934 w 330269"/>
                  <a:gd name="connsiteY71" fmla="*/ 239539 h 663920"/>
                  <a:gd name="connsiteX72" fmla="*/ 124976 w 330269"/>
                  <a:gd name="connsiteY72" fmla="*/ 230895 h 663920"/>
                  <a:gd name="connsiteX73" fmla="*/ 131099 w 330269"/>
                  <a:gd name="connsiteY73" fmla="*/ 221530 h 663920"/>
                  <a:gd name="connsiteX74" fmla="*/ 128938 w 330269"/>
                  <a:gd name="connsiteY74" fmla="*/ 220810 h 663920"/>
                  <a:gd name="connsiteX75" fmla="*/ 121735 w 330269"/>
                  <a:gd name="connsiteY75" fmla="*/ 232335 h 663920"/>
                  <a:gd name="connsiteX76" fmla="*/ 115252 w 330269"/>
                  <a:gd name="connsiteY76" fmla="*/ 243860 h 663920"/>
                  <a:gd name="connsiteX77" fmla="*/ 101926 w 330269"/>
                  <a:gd name="connsiteY77" fmla="*/ 266911 h 663920"/>
                  <a:gd name="connsiteX78" fmla="*/ 90041 w 330269"/>
                  <a:gd name="connsiteY78" fmla="*/ 290321 h 663920"/>
                  <a:gd name="connsiteX79" fmla="*/ 78515 w 330269"/>
                  <a:gd name="connsiteY79" fmla="*/ 313732 h 663920"/>
                  <a:gd name="connsiteX80" fmla="*/ 57986 w 330269"/>
                  <a:gd name="connsiteY80" fmla="*/ 361273 h 663920"/>
                  <a:gd name="connsiteX81" fmla="*/ 48622 w 330269"/>
                  <a:gd name="connsiteY81" fmla="*/ 385404 h 663920"/>
                  <a:gd name="connsiteX82" fmla="*/ 40338 w 330269"/>
                  <a:gd name="connsiteY82" fmla="*/ 409895 h 663920"/>
                  <a:gd name="connsiteX83" fmla="*/ 25572 w 330269"/>
                  <a:gd name="connsiteY83" fmla="*/ 459598 h 663920"/>
                  <a:gd name="connsiteX84" fmla="*/ 19449 w 330269"/>
                  <a:gd name="connsiteY84" fmla="*/ 485169 h 663920"/>
                  <a:gd name="connsiteX85" fmla="*/ 13686 w 330269"/>
                  <a:gd name="connsiteY85" fmla="*/ 511101 h 663920"/>
                  <a:gd name="connsiteX86" fmla="*/ 9004 w 330269"/>
                  <a:gd name="connsiteY86" fmla="*/ 537393 h 663920"/>
                  <a:gd name="connsiteX87" fmla="*/ 5042 w 330269"/>
                  <a:gd name="connsiteY87" fmla="*/ 564045 h 663920"/>
                  <a:gd name="connsiteX88" fmla="*/ 1801 w 330269"/>
                  <a:gd name="connsiteY88" fmla="*/ 591417 h 663920"/>
                  <a:gd name="connsiteX89" fmla="*/ 1080 w 330269"/>
                  <a:gd name="connsiteY89" fmla="*/ 598260 h 663920"/>
                  <a:gd name="connsiteX90" fmla="*/ 720 w 330269"/>
                  <a:gd name="connsiteY90" fmla="*/ 605103 h 663920"/>
                  <a:gd name="connsiteX91" fmla="*/ 0 w 330269"/>
                  <a:gd name="connsiteY91" fmla="*/ 619150 h 663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Lst>
                <a:rect l="l" t="t" r="r" b="b"/>
                <a:pathLst>
                  <a:path w="330269" h="663920">
                    <a:moveTo>
                      <a:pt x="720" y="618790"/>
                    </a:moveTo>
                    <a:cubicBezTo>
                      <a:pt x="1441" y="611586"/>
                      <a:pt x="2161" y="605464"/>
                      <a:pt x="2521" y="600421"/>
                    </a:cubicBezTo>
                    <a:cubicBezTo>
                      <a:pt x="3241" y="595379"/>
                      <a:pt x="3962" y="591417"/>
                      <a:pt x="4322" y="588536"/>
                    </a:cubicBezTo>
                    <a:cubicBezTo>
                      <a:pt x="5402" y="582773"/>
                      <a:pt x="5763" y="580612"/>
                      <a:pt x="5763" y="580973"/>
                    </a:cubicBezTo>
                    <a:cubicBezTo>
                      <a:pt x="5763" y="581693"/>
                      <a:pt x="5763" y="584934"/>
                      <a:pt x="5042" y="589977"/>
                    </a:cubicBezTo>
                    <a:cubicBezTo>
                      <a:pt x="5042" y="592498"/>
                      <a:pt x="4322" y="595379"/>
                      <a:pt x="3962" y="598621"/>
                    </a:cubicBezTo>
                    <a:cubicBezTo>
                      <a:pt x="3962" y="601862"/>
                      <a:pt x="3602" y="605464"/>
                      <a:pt x="3241" y="609065"/>
                    </a:cubicBezTo>
                    <a:cubicBezTo>
                      <a:pt x="2881" y="616269"/>
                      <a:pt x="2521" y="624192"/>
                      <a:pt x="1801" y="631755"/>
                    </a:cubicBezTo>
                    <a:cubicBezTo>
                      <a:pt x="1801" y="635357"/>
                      <a:pt x="1441" y="639319"/>
                      <a:pt x="1080" y="642560"/>
                    </a:cubicBezTo>
                    <a:cubicBezTo>
                      <a:pt x="1080" y="645802"/>
                      <a:pt x="1080" y="649043"/>
                      <a:pt x="1080" y="651925"/>
                    </a:cubicBezTo>
                    <a:cubicBezTo>
                      <a:pt x="1080" y="663090"/>
                      <a:pt x="1441" y="668492"/>
                      <a:pt x="2521" y="659128"/>
                    </a:cubicBezTo>
                    <a:cubicBezTo>
                      <a:pt x="2521" y="653725"/>
                      <a:pt x="2521" y="648683"/>
                      <a:pt x="2521" y="643281"/>
                    </a:cubicBezTo>
                    <a:lnTo>
                      <a:pt x="3602" y="627434"/>
                    </a:lnTo>
                    <a:cubicBezTo>
                      <a:pt x="4322" y="616989"/>
                      <a:pt x="4682" y="606184"/>
                      <a:pt x="5763" y="595739"/>
                    </a:cubicBezTo>
                    <a:cubicBezTo>
                      <a:pt x="5763" y="597540"/>
                      <a:pt x="5763" y="599341"/>
                      <a:pt x="5763" y="601142"/>
                    </a:cubicBezTo>
                    <a:cubicBezTo>
                      <a:pt x="7203" y="588176"/>
                      <a:pt x="9004" y="575570"/>
                      <a:pt x="10445" y="562604"/>
                    </a:cubicBezTo>
                    <a:cubicBezTo>
                      <a:pt x="11165" y="556121"/>
                      <a:pt x="12246" y="549638"/>
                      <a:pt x="13326" y="543516"/>
                    </a:cubicBezTo>
                    <a:lnTo>
                      <a:pt x="16567" y="524427"/>
                    </a:lnTo>
                    <a:cubicBezTo>
                      <a:pt x="12606" y="539914"/>
                      <a:pt x="10445" y="551799"/>
                      <a:pt x="9724" y="548198"/>
                    </a:cubicBezTo>
                    <a:cubicBezTo>
                      <a:pt x="12246" y="535592"/>
                      <a:pt x="14046" y="525508"/>
                      <a:pt x="15487" y="517224"/>
                    </a:cubicBezTo>
                    <a:cubicBezTo>
                      <a:pt x="15847" y="515063"/>
                      <a:pt x="16207" y="513262"/>
                      <a:pt x="16567" y="511461"/>
                    </a:cubicBezTo>
                    <a:cubicBezTo>
                      <a:pt x="16928" y="509660"/>
                      <a:pt x="17288" y="508220"/>
                      <a:pt x="17648" y="506779"/>
                    </a:cubicBezTo>
                    <a:cubicBezTo>
                      <a:pt x="18368" y="503898"/>
                      <a:pt x="19089" y="501017"/>
                      <a:pt x="19449" y="498856"/>
                    </a:cubicBezTo>
                    <a:cubicBezTo>
                      <a:pt x="21610" y="489851"/>
                      <a:pt x="22690" y="486970"/>
                      <a:pt x="23411" y="484809"/>
                    </a:cubicBezTo>
                    <a:cubicBezTo>
                      <a:pt x="24131" y="482648"/>
                      <a:pt x="24851" y="481208"/>
                      <a:pt x="26292" y="475805"/>
                    </a:cubicBezTo>
                    <a:cubicBezTo>
                      <a:pt x="27733" y="470403"/>
                      <a:pt x="30974" y="461038"/>
                      <a:pt x="36376" y="442670"/>
                    </a:cubicBezTo>
                    <a:lnTo>
                      <a:pt x="40338" y="428624"/>
                    </a:lnTo>
                    <a:cubicBezTo>
                      <a:pt x="41779" y="423942"/>
                      <a:pt x="43219" y="419620"/>
                      <a:pt x="45020" y="414938"/>
                    </a:cubicBezTo>
                    <a:lnTo>
                      <a:pt x="54385" y="387565"/>
                    </a:lnTo>
                    <a:lnTo>
                      <a:pt x="64829" y="360553"/>
                    </a:lnTo>
                    <a:lnTo>
                      <a:pt x="70232" y="347227"/>
                    </a:lnTo>
                    <a:lnTo>
                      <a:pt x="75994" y="333901"/>
                    </a:lnTo>
                    <a:lnTo>
                      <a:pt x="72393" y="342545"/>
                    </a:lnTo>
                    <a:cubicBezTo>
                      <a:pt x="76354" y="333541"/>
                      <a:pt x="78155" y="329579"/>
                      <a:pt x="79236" y="326338"/>
                    </a:cubicBezTo>
                    <a:cubicBezTo>
                      <a:pt x="105888" y="266911"/>
                      <a:pt x="139023" y="210365"/>
                      <a:pt x="178280" y="158502"/>
                    </a:cubicBezTo>
                    <a:cubicBezTo>
                      <a:pt x="217538" y="106639"/>
                      <a:pt x="262558" y="58737"/>
                      <a:pt x="311901" y="16598"/>
                    </a:cubicBezTo>
                    <a:cubicBezTo>
                      <a:pt x="315142" y="13717"/>
                      <a:pt x="318023" y="11195"/>
                      <a:pt x="320184" y="9035"/>
                    </a:cubicBezTo>
                    <a:cubicBezTo>
                      <a:pt x="322345" y="6874"/>
                      <a:pt x="324506" y="5433"/>
                      <a:pt x="325947" y="3992"/>
                    </a:cubicBezTo>
                    <a:cubicBezTo>
                      <a:pt x="328828" y="1471"/>
                      <a:pt x="330269" y="391"/>
                      <a:pt x="330269" y="30"/>
                    </a:cubicBezTo>
                    <a:cubicBezTo>
                      <a:pt x="330269" y="-330"/>
                      <a:pt x="325947" y="2552"/>
                      <a:pt x="320905" y="6153"/>
                    </a:cubicBezTo>
                    <a:cubicBezTo>
                      <a:pt x="311180" y="13356"/>
                      <a:pt x="299655" y="22361"/>
                      <a:pt x="319104" y="4352"/>
                    </a:cubicBezTo>
                    <a:cubicBezTo>
                      <a:pt x="303617" y="18039"/>
                      <a:pt x="285609" y="32805"/>
                      <a:pt x="269041" y="49013"/>
                    </a:cubicBezTo>
                    <a:cubicBezTo>
                      <a:pt x="264719" y="52974"/>
                      <a:pt x="260397" y="56936"/>
                      <a:pt x="256436" y="60898"/>
                    </a:cubicBezTo>
                    <a:cubicBezTo>
                      <a:pt x="252474" y="64860"/>
                      <a:pt x="248512" y="69182"/>
                      <a:pt x="244550" y="73143"/>
                    </a:cubicBezTo>
                    <a:cubicBezTo>
                      <a:pt x="240589" y="77105"/>
                      <a:pt x="236627" y="81427"/>
                      <a:pt x="233025" y="85389"/>
                    </a:cubicBezTo>
                    <a:cubicBezTo>
                      <a:pt x="229063" y="89351"/>
                      <a:pt x="225462" y="93313"/>
                      <a:pt x="222220" y="97274"/>
                    </a:cubicBezTo>
                    <a:cubicBezTo>
                      <a:pt x="215377" y="105198"/>
                      <a:pt x="208894" y="112761"/>
                      <a:pt x="203132" y="119604"/>
                    </a:cubicBezTo>
                    <a:cubicBezTo>
                      <a:pt x="201691" y="121405"/>
                      <a:pt x="200250" y="122846"/>
                      <a:pt x="198810" y="124647"/>
                    </a:cubicBezTo>
                    <a:cubicBezTo>
                      <a:pt x="197369" y="126447"/>
                      <a:pt x="196289" y="127888"/>
                      <a:pt x="194848" y="129689"/>
                    </a:cubicBezTo>
                    <a:cubicBezTo>
                      <a:pt x="192327" y="132930"/>
                      <a:pt x="190166" y="135812"/>
                      <a:pt x="188005" y="138693"/>
                    </a:cubicBezTo>
                    <a:cubicBezTo>
                      <a:pt x="179721" y="149858"/>
                      <a:pt x="174319" y="157061"/>
                      <a:pt x="173958" y="158862"/>
                    </a:cubicBezTo>
                    <a:cubicBezTo>
                      <a:pt x="174679" y="157782"/>
                      <a:pt x="175759" y="155981"/>
                      <a:pt x="175399" y="155981"/>
                    </a:cubicBezTo>
                    <a:cubicBezTo>
                      <a:pt x="175039" y="155981"/>
                      <a:pt x="172878" y="158142"/>
                      <a:pt x="167836" y="164985"/>
                    </a:cubicBezTo>
                    <a:lnTo>
                      <a:pt x="154870" y="185154"/>
                    </a:lnTo>
                    <a:cubicBezTo>
                      <a:pt x="152709" y="188395"/>
                      <a:pt x="150548" y="191997"/>
                      <a:pt x="148387" y="195239"/>
                    </a:cubicBezTo>
                    <a:lnTo>
                      <a:pt x="142264" y="205683"/>
                    </a:lnTo>
                    <a:lnTo>
                      <a:pt x="148387" y="196319"/>
                    </a:lnTo>
                    <a:cubicBezTo>
                      <a:pt x="150548" y="193078"/>
                      <a:pt x="152709" y="190196"/>
                      <a:pt x="155230" y="186955"/>
                    </a:cubicBezTo>
                    <a:lnTo>
                      <a:pt x="168556" y="168586"/>
                    </a:lnTo>
                    <a:cubicBezTo>
                      <a:pt x="155230" y="188395"/>
                      <a:pt x="127137" y="230895"/>
                      <a:pt x="104447" y="273394"/>
                    </a:cubicBezTo>
                    <a:cubicBezTo>
                      <a:pt x="99045" y="284199"/>
                      <a:pt x="93642" y="294643"/>
                      <a:pt x="88240" y="304728"/>
                    </a:cubicBezTo>
                    <a:cubicBezTo>
                      <a:pt x="83198" y="314812"/>
                      <a:pt x="78876" y="324537"/>
                      <a:pt x="74914" y="333181"/>
                    </a:cubicBezTo>
                    <a:cubicBezTo>
                      <a:pt x="72753" y="337503"/>
                      <a:pt x="70952" y="341464"/>
                      <a:pt x="69151" y="345426"/>
                    </a:cubicBezTo>
                    <a:cubicBezTo>
                      <a:pt x="67711" y="349388"/>
                      <a:pt x="65910" y="352990"/>
                      <a:pt x="64829" y="356231"/>
                    </a:cubicBezTo>
                    <a:cubicBezTo>
                      <a:pt x="62308" y="362714"/>
                      <a:pt x="60147" y="367756"/>
                      <a:pt x="58346" y="370998"/>
                    </a:cubicBezTo>
                    <a:cubicBezTo>
                      <a:pt x="62308" y="360553"/>
                      <a:pt x="65550" y="352269"/>
                      <a:pt x="68071" y="345426"/>
                    </a:cubicBezTo>
                    <a:cubicBezTo>
                      <a:pt x="70952" y="338583"/>
                      <a:pt x="73473" y="333181"/>
                      <a:pt x="75274" y="328499"/>
                    </a:cubicBezTo>
                    <a:cubicBezTo>
                      <a:pt x="79236" y="319134"/>
                      <a:pt x="81757" y="313012"/>
                      <a:pt x="84638" y="305808"/>
                    </a:cubicBezTo>
                    <a:cubicBezTo>
                      <a:pt x="87880" y="298965"/>
                      <a:pt x="91841" y="291042"/>
                      <a:pt x="98324" y="278076"/>
                    </a:cubicBezTo>
                    <a:cubicBezTo>
                      <a:pt x="100125" y="274834"/>
                      <a:pt x="101926" y="271233"/>
                      <a:pt x="103727" y="267271"/>
                    </a:cubicBezTo>
                    <a:cubicBezTo>
                      <a:pt x="105888" y="263309"/>
                      <a:pt x="108409" y="259347"/>
                      <a:pt x="110930" y="254665"/>
                    </a:cubicBezTo>
                    <a:cubicBezTo>
                      <a:pt x="113811" y="249983"/>
                      <a:pt x="116693" y="244941"/>
                      <a:pt x="119934" y="239539"/>
                    </a:cubicBezTo>
                    <a:cubicBezTo>
                      <a:pt x="121735" y="236657"/>
                      <a:pt x="123176" y="233776"/>
                      <a:pt x="124976" y="230895"/>
                    </a:cubicBezTo>
                    <a:cubicBezTo>
                      <a:pt x="126777" y="228013"/>
                      <a:pt x="128938" y="224772"/>
                      <a:pt x="131099" y="221530"/>
                    </a:cubicBezTo>
                    <a:cubicBezTo>
                      <a:pt x="127498" y="225852"/>
                      <a:pt x="114532" y="244221"/>
                      <a:pt x="128938" y="220810"/>
                    </a:cubicBezTo>
                    <a:cubicBezTo>
                      <a:pt x="126417" y="224772"/>
                      <a:pt x="123896" y="228373"/>
                      <a:pt x="121735" y="232335"/>
                    </a:cubicBezTo>
                    <a:cubicBezTo>
                      <a:pt x="119574" y="236297"/>
                      <a:pt x="117413" y="240259"/>
                      <a:pt x="115252" y="243860"/>
                    </a:cubicBezTo>
                    <a:cubicBezTo>
                      <a:pt x="110930" y="251784"/>
                      <a:pt x="106248" y="259347"/>
                      <a:pt x="101926" y="266911"/>
                    </a:cubicBezTo>
                    <a:cubicBezTo>
                      <a:pt x="97964" y="274834"/>
                      <a:pt x="94002" y="282758"/>
                      <a:pt x="90041" y="290321"/>
                    </a:cubicBezTo>
                    <a:cubicBezTo>
                      <a:pt x="86079" y="298245"/>
                      <a:pt x="82117" y="305808"/>
                      <a:pt x="78515" y="313732"/>
                    </a:cubicBezTo>
                    <a:cubicBezTo>
                      <a:pt x="71312" y="329579"/>
                      <a:pt x="63749" y="345066"/>
                      <a:pt x="57986" y="361273"/>
                    </a:cubicBezTo>
                    <a:lnTo>
                      <a:pt x="48622" y="385404"/>
                    </a:lnTo>
                    <a:cubicBezTo>
                      <a:pt x="45741" y="393688"/>
                      <a:pt x="43219" y="401612"/>
                      <a:pt x="40338" y="409895"/>
                    </a:cubicBezTo>
                    <a:cubicBezTo>
                      <a:pt x="34576" y="426103"/>
                      <a:pt x="30254" y="443030"/>
                      <a:pt x="25572" y="459598"/>
                    </a:cubicBezTo>
                    <a:cubicBezTo>
                      <a:pt x="23050" y="467882"/>
                      <a:pt x="21250" y="476525"/>
                      <a:pt x="19449" y="485169"/>
                    </a:cubicBezTo>
                    <a:cubicBezTo>
                      <a:pt x="17648" y="493813"/>
                      <a:pt x="15487" y="502457"/>
                      <a:pt x="13686" y="511101"/>
                    </a:cubicBezTo>
                    <a:cubicBezTo>
                      <a:pt x="12246" y="519745"/>
                      <a:pt x="10805" y="528749"/>
                      <a:pt x="9004" y="537393"/>
                    </a:cubicBezTo>
                    <a:cubicBezTo>
                      <a:pt x="7563" y="546397"/>
                      <a:pt x="5763" y="555041"/>
                      <a:pt x="5042" y="564045"/>
                    </a:cubicBezTo>
                    <a:cubicBezTo>
                      <a:pt x="3962" y="573049"/>
                      <a:pt x="2881" y="582053"/>
                      <a:pt x="1801" y="591417"/>
                    </a:cubicBezTo>
                    <a:lnTo>
                      <a:pt x="1080" y="598260"/>
                    </a:lnTo>
                    <a:cubicBezTo>
                      <a:pt x="1080" y="600421"/>
                      <a:pt x="1080" y="602942"/>
                      <a:pt x="720" y="605103"/>
                    </a:cubicBezTo>
                    <a:cubicBezTo>
                      <a:pt x="720" y="609786"/>
                      <a:pt x="0" y="614468"/>
                      <a:pt x="0" y="619150"/>
                    </a:cubicBezTo>
                    <a:close/>
                  </a:path>
                </a:pathLst>
              </a:custGeom>
              <a:solidFill>
                <a:schemeClr val="accent2"/>
              </a:solidFill>
              <a:ln w="0" cap="flat">
                <a:noFill/>
                <a:prstDash val="solid"/>
                <a:miter/>
              </a:ln>
            </p:spPr>
            <p:txBody>
              <a:bodyPr rtlCol="0" anchor="ctr"/>
              <a:lstStyle/>
              <a:p>
                <a:endParaRPr lang="en-US" sz="744"/>
              </a:p>
            </p:txBody>
          </p:sp>
          <p:sp>
            <p:nvSpPr>
              <p:cNvPr id="3425" name="Freeform: Shape 3424">
                <a:extLst>
                  <a:ext uri="{FF2B5EF4-FFF2-40B4-BE49-F238E27FC236}">
                    <a16:creationId xmlns:a16="http://schemas.microsoft.com/office/drawing/2014/main" id="{3C2FA93C-53D0-3C12-4902-1A5B40F9AD52}"/>
                  </a:ext>
                </a:extLst>
              </p:cNvPr>
              <p:cNvSpPr/>
              <p:nvPr/>
            </p:nvSpPr>
            <p:spPr>
              <a:xfrm>
                <a:off x="9440232" y="2862668"/>
                <a:ext cx="2515" cy="3601"/>
              </a:xfrm>
              <a:custGeom>
                <a:avLst/>
                <a:gdLst>
                  <a:gd name="connsiteX0" fmla="*/ 1081 w 2515"/>
                  <a:gd name="connsiteY0" fmla="*/ 0 h 3601"/>
                  <a:gd name="connsiteX1" fmla="*/ 0 w 2515"/>
                  <a:gd name="connsiteY1" fmla="*/ 0 h 3601"/>
                  <a:gd name="connsiteX2" fmla="*/ 1081 w 2515"/>
                  <a:gd name="connsiteY2" fmla="*/ 0 h 3601"/>
                </a:gdLst>
                <a:ahLst/>
                <a:cxnLst>
                  <a:cxn ang="0">
                    <a:pos x="connsiteX0" y="connsiteY0"/>
                  </a:cxn>
                  <a:cxn ang="0">
                    <a:pos x="connsiteX1" y="connsiteY1"/>
                  </a:cxn>
                  <a:cxn ang="0">
                    <a:pos x="connsiteX2" y="connsiteY2"/>
                  </a:cxn>
                </a:cxnLst>
                <a:rect l="l" t="t" r="r" b="b"/>
                <a:pathLst>
                  <a:path w="2515" h="3601">
                    <a:moveTo>
                      <a:pt x="1081" y="0"/>
                    </a:moveTo>
                    <a:lnTo>
                      <a:pt x="0" y="0"/>
                    </a:lnTo>
                    <a:cubicBezTo>
                      <a:pt x="2521" y="0"/>
                      <a:pt x="3602" y="0"/>
                      <a:pt x="1081" y="0"/>
                    </a:cubicBezTo>
                    <a:close/>
                  </a:path>
                </a:pathLst>
              </a:custGeom>
              <a:solidFill>
                <a:schemeClr val="accent2"/>
              </a:solidFill>
              <a:ln w="0" cap="flat">
                <a:noFill/>
                <a:prstDash val="solid"/>
                <a:miter/>
              </a:ln>
            </p:spPr>
            <p:txBody>
              <a:bodyPr rtlCol="0" anchor="ctr"/>
              <a:lstStyle/>
              <a:p>
                <a:endParaRPr lang="en-US" sz="744"/>
              </a:p>
            </p:txBody>
          </p:sp>
          <p:sp>
            <p:nvSpPr>
              <p:cNvPr id="3426" name="Freeform: Shape 3425">
                <a:extLst>
                  <a:ext uri="{FF2B5EF4-FFF2-40B4-BE49-F238E27FC236}">
                    <a16:creationId xmlns:a16="http://schemas.microsoft.com/office/drawing/2014/main" id="{033BAFFE-8BBC-C3DD-72D9-AA6DE7BA7CC3}"/>
                  </a:ext>
                </a:extLst>
              </p:cNvPr>
              <p:cNvSpPr/>
              <p:nvPr/>
            </p:nvSpPr>
            <p:spPr>
              <a:xfrm>
                <a:off x="9319578" y="2862308"/>
                <a:ext cx="120654" cy="2521"/>
              </a:xfrm>
              <a:custGeom>
                <a:avLst/>
                <a:gdLst>
                  <a:gd name="connsiteX0" fmla="*/ 72033 w 120654"/>
                  <a:gd name="connsiteY0" fmla="*/ 0 h 2521"/>
                  <a:gd name="connsiteX1" fmla="*/ 0 w 120654"/>
                  <a:gd name="connsiteY1" fmla="*/ 2521 h 2521"/>
                  <a:gd name="connsiteX2" fmla="*/ 112371 w 120654"/>
                  <a:gd name="connsiteY2" fmla="*/ 2521 h 2521"/>
                  <a:gd name="connsiteX3" fmla="*/ 120654 w 120654"/>
                  <a:gd name="connsiteY3" fmla="*/ 360 h 2521"/>
                  <a:gd name="connsiteX4" fmla="*/ 56185 w 120654"/>
                  <a:gd name="connsiteY4" fmla="*/ 1080 h 2521"/>
                  <a:gd name="connsiteX5" fmla="*/ 72393 w 120654"/>
                  <a:gd name="connsiteY5" fmla="*/ 0 h 2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654" h="2521">
                    <a:moveTo>
                      <a:pt x="72033" y="0"/>
                    </a:moveTo>
                    <a:lnTo>
                      <a:pt x="0" y="2521"/>
                    </a:lnTo>
                    <a:lnTo>
                      <a:pt x="112371" y="2521"/>
                    </a:lnTo>
                    <a:cubicBezTo>
                      <a:pt x="112371" y="2521"/>
                      <a:pt x="120654" y="360"/>
                      <a:pt x="120654" y="360"/>
                    </a:cubicBezTo>
                    <a:cubicBezTo>
                      <a:pt x="110570" y="720"/>
                      <a:pt x="71312" y="1801"/>
                      <a:pt x="56185" y="1080"/>
                    </a:cubicBezTo>
                    <a:lnTo>
                      <a:pt x="72393" y="0"/>
                    </a:lnTo>
                    <a:close/>
                  </a:path>
                </a:pathLst>
              </a:custGeom>
              <a:solidFill>
                <a:schemeClr val="accent2"/>
              </a:solidFill>
              <a:ln w="0" cap="flat">
                <a:noFill/>
                <a:prstDash val="solid"/>
                <a:miter/>
              </a:ln>
            </p:spPr>
            <p:txBody>
              <a:bodyPr rtlCol="0" anchor="ctr"/>
              <a:lstStyle/>
              <a:p>
                <a:endParaRPr lang="en-US" sz="744"/>
              </a:p>
            </p:txBody>
          </p:sp>
          <p:sp>
            <p:nvSpPr>
              <p:cNvPr id="3427" name="Freeform: Shape 3426">
                <a:extLst>
                  <a:ext uri="{FF2B5EF4-FFF2-40B4-BE49-F238E27FC236}">
                    <a16:creationId xmlns:a16="http://schemas.microsoft.com/office/drawing/2014/main" id="{59449989-BF0D-E64B-DE41-EC85AA80E687}"/>
                  </a:ext>
                </a:extLst>
              </p:cNvPr>
              <p:cNvSpPr/>
              <p:nvPr/>
            </p:nvSpPr>
            <p:spPr>
              <a:xfrm>
                <a:off x="9238181" y="2861228"/>
                <a:ext cx="86078" cy="8643"/>
              </a:xfrm>
              <a:custGeom>
                <a:avLst/>
                <a:gdLst>
                  <a:gd name="connsiteX0" fmla="*/ 0 w 86078"/>
                  <a:gd name="connsiteY0" fmla="*/ 8644 h 8643"/>
                  <a:gd name="connsiteX1" fmla="*/ 31694 w 86078"/>
                  <a:gd name="connsiteY1" fmla="*/ 5402 h 8643"/>
                  <a:gd name="connsiteX2" fmla="*/ 43940 w 86078"/>
                  <a:gd name="connsiteY2" fmla="*/ 3962 h 8643"/>
                  <a:gd name="connsiteX3" fmla="*/ 39978 w 86078"/>
                  <a:gd name="connsiteY3" fmla="*/ 2881 h 8643"/>
                  <a:gd name="connsiteX4" fmla="*/ 22330 w 86078"/>
                  <a:gd name="connsiteY4" fmla="*/ 2881 h 8643"/>
                  <a:gd name="connsiteX5" fmla="*/ 38537 w 86078"/>
                  <a:gd name="connsiteY5" fmla="*/ 1801 h 8643"/>
                  <a:gd name="connsiteX6" fmla="*/ 49342 w 86078"/>
                  <a:gd name="connsiteY6" fmla="*/ 1801 h 8643"/>
                  <a:gd name="connsiteX7" fmla="*/ 60147 w 86078"/>
                  <a:gd name="connsiteY7" fmla="*/ 1801 h 8643"/>
                  <a:gd name="connsiteX8" fmla="*/ 68071 w 86078"/>
                  <a:gd name="connsiteY8" fmla="*/ 1801 h 8643"/>
                  <a:gd name="connsiteX9" fmla="*/ 74914 w 86078"/>
                  <a:gd name="connsiteY9" fmla="*/ 1441 h 8643"/>
                  <a:gd name="connsiteX10" fmla="*/ 86079 w 86078"/>
                  <a:gd name="connsiteY10" fmla="*/ 720 h 8643"/>
                  <a:gd name="connsiteX11" fmla="*/ 74914 w 86078"/>
                  <a:gd name="connsiteY11" fmla="*/ 0 h 8643"/>
                  <a:gd name="connsiteX12" fmla="*/ 50783 w 86078"/>
                  <a:gd name="connsiteY12" fmla="*/ 360 h 8643"/>
                  <a:gd name="connsiteX13" fmla="*/ 37097 w 86078"/>
                  <a:gd name="connsiteY13" fmla="*/ 720 h 8643"/>
                  <a:gd name="connsiteX14" fmla="*/ 24131 w 86078"/>
                  <a:gd name="connsiteY14" fmla="*/ 1441 h 8643"/>
                  <a:gd name="connsiteX15" fmla="*/ 5763 w 86078"/>
                  <a:gd name="connsiteY15" fmla="*/ 3241 h 8643"/>
                  <a:gd name="connsiteX16" fmla="*/ 360 w 86078"/>
                  <a:gd name="connsiteY16" fmla="*/ 7924 h 8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6078" h="8643">
                    <a:moveTo>
                      <a:pt x="0" y="8644"/>
                    </a:moveTo>
                    <a:cubicBezTo>
                      <a:pt x="14046" y="7563"/>
                      <a:pt x="24491" y="6123"/>
                      <a:pt x="31694" y="5402"/>
                    </a:cubicBezTo>
                    <a:cubicBezTo>
                      <a:pt x="38898" y="5042"/>
                      <a:pt x="42859" y="4322"/>
                      <a:pt x="43940" y="3962"/>
                    </a:cubicBezTo>
                    <a:cubicBezTo>
                      <a:pt x="45020" y="3602"/>
                      <a:pt x="43940" y="3241"/>
                      <a:pt x="39978" y="2881"/>
                    </a:cubicBezTo>
                    <a:cubicBezTo>
                      <a:pt x="36376" y="2881"/>
                      <a:pt x="30254" y="2161"/>
                      <a:pt x="22330" y="2881"/>
                    </a:cubicBezTo>
                    <a:cubicBezTo>
                      <a:pt x="28813" y="2161"/>
                      <a:pt x="34215" y="2161"/>
                      <a:pt x="38537" y="1801"/>
                    </a:cubicBezTo>
                    <a:cubicBezTo>
                      <a:pt x="42859" y="1801"/>
                      <a:pt x="46461" y="1801"/>
                      <a:pt x="49342" y="1801"/>
                    </a:cubicBezTo>
                    <a:cubicBezTo>
                      <a:pt x="54745" y="1801"/>
                      <a:pt x="57986" y="1801"/>
                      <a:pt x="60147" y="1801"/>
                    </a:cubicBezTo>
                    <a:cubicBezTo>
                      <a:pt x="62668" y="1801"/>
                      <a:pt x="64469" y="1801"/>
                      <a:pt x="68071" y="1801"/>
                    </a:cubicBezTo>
                    <a:cubicBezTo>
                      <a:pt x="69872" y="1801"/>
                      <a:pt x="72033" y="1801"/>
                      <a:pt x="74914" y="1441"/>
                    </a:cubicBezTo>
                    <a:cubicBezTo>
                      <a:pt x="77795" y="1441"/>
                      <a:pt x="81397" y="1441"/>
                      <a:pt x="86079" y="720"/>
                    </a:cubicBezTo>
                    <a:cubicBezTo>
                      <a:pt x="86079" y="360"/>
                      <a:pt x="81397" y="0"/>
                      <a:pt x="74914" y="0"/>
                    </a:cubicBezTo>
                    <a:cubicBezTo>
                      <a:pt x="68431" y="0"/>
                      <a:pt x="59787" y="0"/>
                      <a:pt x="50783" y="360"/>
                    </a:cubicBezTo>
                    <a:cubicBezTo>
                      <a:pt x="46101" y="360"/>
                      <a:pt x="41779" y="360"/>
                      <a:pt x="37097" y="720"/>
                    </a:cubicBezTo>
                    <a:cubicBezTo>
                      <a:pt x="32415" y="720"/>
                      <a:pt x="28093" y="720"/>
                      <a:pt x="24131" y="1441"/>
                    </a:cubicBezTo>
                    <a:cubicBezTo>
                      <a:pt x="16207" y="2161"/>
                      <a:pt x="9364" y="2881"/>
                      <a:pt x="5763" y="3241"/>
                    </a:cubicBezTo>
                    <a:lnTo>
                      <a:pt x="360" y="7924"/>
                    </a:lnTo>
                    <a:close/>
                  </a:path>
                </a:pathLst>
              </a:custGeom>
              <a:solidFill>
                <a:schemeClr val="accent2"/>
              </a:solidFill>
              <a:ln w="0" cap="flat">
                <a:noFill/>
                <a:prstDash val="solid"/>
                <a:miter/>
              </a:ln>
            </p:spPr>
            <p:txBody>
              <a:bodyPr rtlCol="0" anchor="ctr"/>
              <a:lstStyle/>
              <a:p>
                <a:endParaRPr lang="en-US" sz="744"/>
              </a:p>
            </p:txBody>
          </p:sp>
          <p:sp>
            <p:nvSpPr>
              <p:cNvPr id="3428" name="Freeform: Shape 3427">
                <a:extLst>
                  <a:ext uri="{FF2B5EF4-FFF2-40B4-BE49-F238E27FC236}">
                    <a16:creationId xmlns:a16="http://schemas.microsoft.com/office/drawing/2014/main" id="{9B171AF3-9C65-85E5-8AE3-0A82BCCF0109}"/>
                  </a:ext>
                </a:extLst>
              </p:cNvPr>
              <p:cNvSpPr/>
              <p:nvPr/>
            </p:nvSpPr>
            <p:spPr>
              <a:xfrm>
                <a:off x="8825795" y="2990166"/>
                <a:ext cx="33134" cy="20529"/>
              </a:xfrm>
              <a:custGeom>
                <a:avLst/>
                <a:gdLst>
                  <a:gd name="connsiteX0" fmla="*/ 20169 w 33134"/>
                  <a:gd name="connsiteY0" fmla="*/ 9004 h 20529"/>
                  <a:gd name="connsiteX1" fmla="*/ 33135 w 33134"/>
                  <a:gd name="connsiteY1" fmla="*/ 0 h 20529"/>
                  <a:gd name="connsiteX2" fmla="*/ 16567 w 33134"/>
                  <a:gd name="connsiteY2" fmla="*/ 10085 h 20529"/>
                  <a:gd name="connsiteX3" fmla="*/ 0 w 33134"/>
                  <a:gd name="connsiteY3" fmla="*/ 20529 h 20529"/>
                  <a:gd name="connsiteX4" fmla="*/ 20169 w 33134"/>
                  <a:gd name="connsiteY4" fmla="*/ 9004 h 205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134" h="20529">
                    <a:moveTo>
                      <a:pt x="20169" y="9004"/>
                    </a:moveTo>
                    <a:cubicBezTo>
                      <a:pt x="24491" y="5763"/>
                      <a:pt x="28813" y="2881"/>
                      <a:pt x="33135" y="0"/>
                    </a:cubicBezTo>
                    <a:cubicBezTo>
                      <a:pt x="27372" y="3241"/>
                      <a:pt x="21970" y="6843"/>
                      <a:pt x="16567" y="10085"/>
                    </a:cubicBezTo>
                    <a:lnTo>
                      <a:pt x="0" y="20529"/>
                    </a:lnTo>
                    <a:lnTo>
                      <a:pt x="20169" y="9004"/>
                    </a:lnTo>
                    <a:close/>
                  </a:path>
                </a:pathLst>
              </a:custGeom>
              <a:solidFill>
                <a:schemeClr val="accent2"/>
              </a:solidFill>
              <a:ln w="0" cap="flat">
                <a:noFill/>
                <a:prstDash val="solid"/>
                <a:miter/>
              </a:ln>
            </p:spPr>
            <p:txBody>
              <a:bodyPr rtlCol="0" anchor="ctr"/>
              <a:lstStyle/>
              <a:p>
                <a:endParaRPr lang="en-US" sz="744"/>
              </a:p>
            </p:txBody>
          </p:sp>
          <p:sp>
            <p:nvSpPr>
              <p:cNvPr id="3429" name="Freeform: Shape 3428">
                <a:extLst>
                  <a:ext uri="{FF2B5EF4-FFF2-40B4-BE49-F238E27FC236}">
                    <a16:creationId xmlns:a16="http://schemas.microsoft.com/office/drawing/2014/main" id="{D4ABA888-1480-730E-EEAF-88DE433B986F}"/>
                  </a:ext>
                </a:extLst>
              </p:cNvPr>
              <p:cNvSpPr/>
              <p:nvPr/>
            </p:nvSpPr>
            <p:spPr>
              <a:xfrm>
                <a:off x="8859290" y="2971077"/>
                <a:ext cx="33855" cy="19088"/>
              </a:xfrm>
              <a:custGeom>
                <a:avLst/>
                <a:gdLst>
                  <a:gd name="connsiteX0" fmla="*/ 0 w 33855"/>
                  <a:gd name="connsiteY0" fmla="*/ 19089 h 19088"/>
                  <a:gd name="connsiteX1" fmla="*/ 33855 w 33855"/>
                  <a:gd name="connsiteY1" fmla="*/ 0 h 19088"/>
                  <a:gd name="connsiteX2" fmla="*/ 22690 w 33855"/>
                  <a:gd name="connsiteY2" fmla="*/ 4322 h 19088"/>
                  <a:gd name="connsiteX3" fmla="*/ 0 w 33855"/>
                  <a:gd name="connsiteY3" fmla="*/ 19089 h 19088"/>
                </a:gdLst>
                <a:ahLst/>
                <a:cxnLst>
                  <a:cxn ang="0">
                    <a:pos x="connsiteX0" y="connsiteY0"/>
                  </a:cxn>
                  <a:cxn ang="0">
                    <a:pos x="connsiteX1" y="connsiteY1"/>
                  </a:cxn>
                  <a:cxn ang="0">
                    <a:pos x="connsiteX2" y="connsiteY2"/>
                  </a:cxn>
                  <a:cxn ang="0">
                    <a:pos x="connsiteX3" y="connsiteY3"/>
                  </a:cxn>
                </a:cxnLst>
                <a:rect l="l" t="t" r="r" b="b"/>
                <a:pathLst>
                  <a:path w="33855" h="19088">
                    <a:moveTo>
                      <a:pt x="0" y="19089"/>
                    </a:moveTo>
                    <a:cubicBezTo>
                      <a:pt x="11165" y="12606"/>
                      <a:pt x="22690" y="6123"/>
                      <a:pt x="33855" y="0"/>
                    </a:cubicBezTo>
                    <a:cubicBezTo>
                      <a:pt x="30974" y="720"/>
                      <a:pt x="28453" y="1441"/>
                      <a:pt x="22690" y="4322"/>
                    </a:cubicBezTo>
                    <a:lnTo>
                      <a:pt x="0" y="19089"/>
                    </a:lnTo>
                    <a:close/>
                  </a:path>
                </a:pathLst>
              </a:custGeom>
              <a:solidFill>
                <a:schemeClr val="accent2"/>
              </a:solidFill>
              <a:ln w="0" cap="flat">
                <a:noFill/>
                <a:prstDash val="solid"/>
                <a:miter/>
              </a:ln>
            </p:spPr>
            <p:txBody>
              <a:bodyPr rtlCol="0" anchor="ctr"/>
              <a:lstStyle/>
              <a:p>
                <a:endParaRPr lang="en-US" sz="744"/>
              </a:p>
            </p:txBody>
          </p:sp>
          <p:sp>
            <p:nvSpPr>
              <p:cNvPr id="3430" name="Freeform: Shape 3429">
                <a:extLst>
                  <a:ext uri="{FF2B5EF4-FFF2-40B4-BE49-F238E27FC236}">
                    <a16:creationId xmlns:a16="http://schemas.microsoft.com/office/drawing/2014/main" id="{E4C2CBD2-CA61-4DFB-0B65-AE4EEE4C47AE}"/>
                  </a:ext>
                </a:extLst>
              </p:cNvPr>
              <p:cNvSpPr/>
              <p:nvPr/>
            </p:nvSpPr>
            <p:spPr>
              <a:xfrm>
                <a:off x="8985347" y="2909489"/>
                <a:ext cx="53664" cy="19088"/>
              </a:xfrm>
              <a:custGeom>
                <a:avLst/>
                <a:gdLst>
                  <a:gd name="connsiteX0" fmla="*/ 360 w 53664"/>
                  <a:gd name="connsiteY0" fmla="*/ 19089 h 19088"/>
                  <a:gd name="connsiteX1" fmla="*/ 24851 w 53664"/>
                  <a:gd name="connsiteY1" fmla="*/ 9724 h 19088"/>
                  <a:gd name="connsiteX2" fmla="*/ 53664 w 53664"/>
                  <a:gd name="connsiteY2" fmla="*/ 0 h 19088"/>
                  <a:gd name="connsiteX3" fmla="*/ 26652 w 53664"/>
                  <a:gd name="connsiteY3" fmla="*/ 9004 h 19088"/>
                  <a:gd name="connsiteX4" fmla="*/ 0 w 53664"/>
                  <a:gd name="connsiteY4" fmla="*/ 19089 h 190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64" h="19088">
                    <a:moveTo>
                      <a:pt x="360" y="19089"/>
                    </a:moveTo>
                    <a:cubicBezTo>
                      <a:pt x="7924" y="16207"/>
                      <a:pt x="16207" y="12966"/>
                      <a:pt x="24851" y="9724"/>
                    </a:cubicBezTo>
                    <a:cubicBezTo>
                      <a:pt x="33855" y="6843"/>
                      <a:pt x="43220" y="3602"/>
                      <a:pt x="53664" y="0"/>
                    </a:cubicBezTo>
                    <a:lnTo>
                      <a:pt x="26652" y="9004"/>
                    </a:lnTo>
                    <a:cubicBezTo>
                      <a:pt x="17648" y="12246"/>
                      <a:pt x="9004" y="15847"/>
                      <a:pt x="0" y="19089"/>
                    </a:cubicBezTo>
                    <a:close/>
                  </a:path>
                </a:pathLst>
              </a:custGeom>
              <a:solidFill>
                <a:schemeClr val="accent2"/>
              </a:solidFill>
              <a:ln w="0" cap="flat">
                <a:noFill/>
                <a:prstDash val="solid"/>
                <a:miter/>
              </a:ln>
            </p:spPr>
            <p:txBody>
              <a:bodyPr rtlCol="0" anchor="ctr"/>
              <a:lstStyle/>
              <a:p>
                <a:endParaRPr lang="en-US" sz="744"/>
              </a:p>
            </p:txBody>
          </p:sp>
          <p:sp>
            <p:nvSpPr>
              <p:cNvPr id="3431" name="Freeform: Shape 3430">
                <a:extLst>
                  <a:ext uri="{FF2B5EF4-FFF2-40B4-BE49-F238E27FC236}">
                    <a16:creationId xmlns:a16="http://schemas.microsoft.com/office/drawing/2014/main" id="{8B09ECFE-E457-9D8A-877C-4C826514E55D}"/>
                  </a:ext>
                </a:extLst>
              </p:cNvPr>
              <p:cNvSpPr/>
              <p:nvPr/>
            </p:nvSpPr>
            <p:spPr>
              <a:xfrm>
                <a:off x="8944649" y="2928578"/>
                <a:ext cx="41418" cy="17287"/>
              </a:xfrm>
              <a:custGeom>
                <a:avLst/>
                <a:gdLst>
                  <a:gd name="connsiteX0" fmla="*/ 0 w 41418"/>
                  <a:gd name="connsiteY0" fmla="*/ 16928 h 17287"/>
                  <a:gd name="connsiteX1" fmla="*/ 1441 w 41418"/>
                  <a:gd name="connsiteY1" fmla="*/ 16928 h 17287"/>
                  <a:gd name="connsiteX2" fmla="*/ 21250 w 41418"/>
                  <a:gd name="connsiteY2" fmla="*/ 7924 h 17287"/>
                  <a:gd name="connsiteX3" fmla="*/ 41419 w 41418"/>
                  <a:gd name="connsiteY3" fmla="*/ 0 h 17287"/>
                  <a:gd name="connsiteX4" fmla="*/ 30614 w 41418"/>
                  <a:gd name="connsiteY4" fmla="*/ 4322 h 17287"/>
                  <a:gd name="connsiteX5" fmla="*/ 20169 w 41418"/>
                  <a:gd name="connsiteY5" fmla="*/ 8644 h 17287"/>
                  <a:gd name="connsiteX6" fmla="*/ 360 w 41418"/>
                  <a:gd name="connsiteY6" fmla="*/ 17288 h 17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418" h="17287">
                    <a:moveTo>
                      <a:pt x="0" y="16928"/>
                    </a:moveTo>
                    <a:lnTo>
                      <a:pt x="1441" y="16928"/>
                    </a:lnTo>
                    <a:cubicBezTo>
                      <a:pt x="1441" y="16928"/>
                      <a:pt x="21250" y="7924"/>
                      <a:pt x="21250" y="7924"/>
                    </a:cubicBezTo>
                    <a:cubicBezTo>
                      <a:pt x="27732" y="5042"/>
                      <a:pt x="34576" y="2521"/>
                      <a:pt x="41419" y="0"/>
                    </a:cubicBezTo>
                    <a:cubicBezTo>
                      <a:pt x="37817" y="1441"/>
                      <a:pt x="34215" y="2881"/>
                      <a:pt x="30614" y="4322"/>
                    </a:cubicBezTo>
                    <a:cubicBezTo>
                      <a:pt x="27012" y="5763"/>
                      <a:pt x="23411" y="6843"/>
                      <a:pt x="20169" y="8644"/>
                    </a:cubicBezTo>
                    <a:cubicBezTo>
                      <a:pt x="13326" y="11525"/>
                      <a:pt x="6843" y="14407"/>
                      <a:pt x="360" y="17288"/>
                    </a:cubicBezTo>
                    <a:close/>
                  </a:path>
                </a:pathLst>
              </a:custGeom>
              <a:solidFill>
                <a:schemeClr val="accent2"/>
              </a:solidFill>
              <a:ln w="0" cap="flat">
                <a:noFill/>
                <a:prstDash val="solid"/>
                <a:miter/>
              </a:ln>
            </p:spPr>
            <p:txBody>
              <a:bodyPr rtlCol="0" anchor="ctr"/>
              <a:lstStyle/>
              <a:p>
                <a:endParaRPr lang="en-US" sz="744"/>
              </a:p>
            </p:txBody>
          </p:sp>
          <p:sp>
            <p:nvSpPr>
              <p:cNvPr id="3432" name="Freeform: Shape 3431">
                <a:extLst>
                  <a:ext uri="{FF2B5EF4-FFF2-40B4-BE49-F238E27FC236}">
                    <a16:creationId xmlns:a16="http://schemas.microsoft.com/office/drawing/2014/main" id="{8B1CC5D4-20CD-8D7B-A96F-B632A2F68BEB}"/>
                  </a:ext>
                </a:extLst>
              </p:cNvPr>
              <p:cNvSpPr/>
              <p:nvPr/>
            </p:nvSpPr>
            <p:spPr>
              <a:xfrm>
                <a:off x="8893146" y="2942624"/>
                <a:ext cx="64108" cy="28452"/>
              </a:xfrm>
              <a:custGeom>
                <a:avLst/>
                <a:gdLst>
                  <a:gd name="connsiteX0" fmla="*/ 0 w 64108"/>
                  <a:gd name="connsiteY0" fmla="*/ 28453 h 28452"/>
                  <a:gd name="connsiteX1" fmla="*/ 15487 w 64108"/>
                  <a:gd name="connsiteY1" fmla="*/ 22690 h 28452"/>
                  <a:gd name="connsiteX2" fmla="*/ 33495 w 64108"/>
                  <a:gd name="connsiteY2" fmla="*/ 14046 h 28452"/>
                  <a:gd name="connsiteX3" fmla="*/ 46821 w 64108"/>
                  <a:gd name="connsiteY3" fmla="*/ 7924 h 28452"/>
                  <a:gd name="connsiteX4" fmla="*/ 64109 w 64108"/>
                  <a:gd name="connsiteY4" fmla="*/ 0 h 28452"/>
                  <a:gd name="connsiteX5" fmla="*/ 52944 w 64108"/>
                  <a:gd name="connsiteY5" fmla="*/ 2521 h 28452"/>
                  <a:gd name="connsiteX6" fmla="*/ 39618 w 64108"/>
                  <a:gd name="connsiteY6" fmla="*/ 8644 h 28452"/>
                  <a:gd name="connsiteX7" fmla="*/ 26292 w 64108"/>
                  <a:gd name="connsiteY7" fmla="*/ 15127 h 28452"/>
                  <a:gd name="connsiteX8" fmla="*/ 0 w 64108"/>
                  <a:gd name="connsiteY8" fmla="*/ 28453 h 28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108" h="28452">
                    <a:moveTo>
                      <a:pt x="0" y="28453"/>
                    </a:moveTo>
                    <a:cubicBezTo>
                      <a:pt x="3241" y="27733"/>
                      <a:pt x="6483" y="26652"/>
                      <a:pt x="15487" y="22690"/>
                    </a:cubicBezTo>
                    <a:cubicBezTo>
                      <a:pt x="19809" y="20889"/>
                      <a:pt x="25572" y="18008"/>
                      <a:pt x="33495" y="14046"/>
                    </a:cubicBezTo>
                    <a:cubicBezTo>
                      <a:pt x="37457" y="11885"/>
                      <a:pt x="41779" y="10085"/>
                      <a:pt x="46821" y="7924"/>
                    </a:cubicBezTo>
                    <a:cubicBezTo>
                      <a:pt x="51863" y="5763"/>
                      <a:pt x="57626" y="2881"/>
                      <a:pt x="64109" y="0"/>
                    </a:cubicBezTo>
                    <a:lnTo>
                      <a:pt x="52944" y="2521"/>
                    </a:lnTo>
                    <a:lnTo>
                      <a:pt x="39618" y="8644"/>
                    </a:lnTo>
                    <a:cubicBezTo>
                      <a:pt x="34936" y="10445"/>
                      <a:pt x="30974" y="12966"/>
                      <a:pt x="26292" y="15127"/>
                    </a:cubicBezTo>
                    <a:lnTo>
                      <a:pt x="0" y="28453"/>
                    </a:lnTo>
                    <a:close/>
                  </a:path>
                </a:pathLst>
              </a:custGeom>
              <a:solidFill>
                <a:schemeClr val="accent2"/>
              </a:solidFill>
              <a:ln w="0" cap="flat">
                <a:noFill/>
                <a:prstDash val="solid"/>
                <a:miter/>
              </a:ln>
            </p:spPr>
            <p:txBody>
              <a:bodyPr rtlCol="0" anchor="ctr"/>
              <a:lstStyle/>
              <a:p>
                <a:endParaRPr lang="en-US" sz="744"/>
              </a:p>
            </p:txBody>
          </p:sp>
          <p:sp>
            <p:nvSpPr>
              <p:cNvPr id="3433" name="Freeform: Shape 3432">
                <a:extLst>
                  <a:ext uri="{FF2B5EF4-FFF2-40B4-BE49-F238E27FC236}">
                    <a16:creationId xmlns:a16="http://schemas.microsoft.com/office/drawing/2014/main" id="{8C68A33B-0DF7-6019-A1B0-B2F702E4145C}"/>
                  </a:ext>
                </a:extLst>
              </p:cNvPr>
              <p:cNvSpPr/>
              <p:nvPr/>
            </p:nvSpPr>
            <p:spPr>
              <a:xfrm>
                <a:off x="8387117" y="4408126"/>
                <a:ext cx="1080" cy="50422"/>
              </a:xfrm>
              <a:custGeom>
                <a:avLst/>
                <a:gdLst>
                  <a:gd name="connsiteX0" fmla="*/ 1080 w 1080"/>
                  <a:gd name="connsiteY0" fmla="*/ 45741 h 50422"/>
                  <a:gd name="connsiteX1" fmla="*/ 360 w 1080"/>
                  <a:gd name="connsiteY1" fmla="*/ 0 h 50422"/>
                  <a:gd name="connsiteX2" fmla="*/ 0 w 1080"/>
                  <a:gd name="connsiteY2" fmla="*/ 5042 h 50422"/>
                  <a:gd name="connsiteX3" fmla="*/ 1080 w 1080"/>
                  <a:gd name="connsiteY3" fmla="*/ 50423 h 50422"/>
                  <a:gd name="connsiteX4" fmla="*/ 1080 w 1080"/>
                  <a:gd name="connsiteY4" fmla="*/ 45741 h 504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 h="50422">
                    <a:moveTo>
                      <a:pt x="1080" y="45741"/>
                    </a:moveTo>
                    <a:lnTo>
                      <a:pt x="360" y="0"/>
                    </a:lnTo>
                    <a:lnTo>
                      <a:pt x="0" y="5042"/>
                    </a:lnTo>
                    <a:lnTo>
                      <a:pt x="1080" y="50423"/>
                    </a:lnTo>
                    <a:lnTo>
                      <a:pt x="1080" y="45741"/>
                    </a:lnTo>
                    <a:close/>
                  </a:path>
                </a:pathLst>
              </a:custGeom>
              <a:solidFill>
                <a:schemeClr val="accent2"/>
              </a:solidFill>
              <a:ln w="0" cap="flat">
                <a:noFill/>
                <a:prstDash val="solid"/>
                <a:miter/>
              </a:ln>
            </p:spPr>
            <p:txBody>
              <a:bodyPr rtlCol="0" anchor="ctr"/>
              <a:lstStyle/>
              <a:p>
                <a:endParaRPr lang="en-US" sz="744"/>
              </a:p>
            </p:txBody>
          </p:sp>
          <p:sp>
            <p:nvSpPr>
              <p:cNvPr id="3434" name="Freeform: Shape 3433">
                <a:extLst>
                  <a:ext uri="{FF2B5EF4-FFF2-40B4-BE49-F238E27FC236}">
                    <a16:creationId xmlns:a16="http://schemas.microsoft.com/office/drawing/2014/main" id="{37464437-4547-4D21-8CF6-DEF2F40002F6}"/>
                  </a:ext>
                </a:extLst>
              </p:cNvPr>
              <p:cNvSpPr/>
              <p:nvPr/>
            </p:nvSpPr>
            <p:spPr>
              <a:xfrm>
                <a:off x="8388918" y="4163215"/>
                <a:ext cx="720" cy="27732"/>
              </a:xfrm>
              <a:custGeom>
                <a:avLst/>
                <a:gdLst>
                  <a:gd name="connsiteX0" fmla="*/ 720 w 720"/>
                  <a:gd name="connsiteY0" fmla="*/ 27733 h 27732"/>
                  <a:gd name="connsiteX1" fmla="*/ 0 w 720"/>
                  <a:gd name="connsiteY1" fmla="*/ 0 h 27732"/>
                  <a:gd name="connsiteX2" fmla="*/ 720 w 720"/>
                  <a:gd name="connsiteY2" fmla="*/ 27733 h 27732"/>
                </a:gdLst>
                <a:ahLst/>
                <a:cxnLst>
                  <a:cxn ang="0">
                    <a:pos x="connsiteX0" y="connsiteY0"/>
                  </a:cxn>
                  <a:cxn ang="0">
                    <a:pos x="connsiteX1" y="connsiteY1"/>
                  </a:cxn>
                  <a:cxn ang="0">
                    <a:pos x="connsiteX2" y="connsiteY2"/>
                  </a:cxn>
                </a:cxnLst>
                <a:rect l="l" t="t" r="r" b="b"/>
                <a:pathLst>
                  <a:path w="720" h="27732">
                    <a:moveTo>
                      <a:pt x="720" y="27733"/>
                    </a:moveTo>
                    <a:cubicBezTo>
                      <a:pt x="720" y="16567"/>
                      <a:pt x="0" y="7924"/>
                      <a:pt x="0" y="0"/>
                    </a:cubicBezTo>
                    <a:cubicBezTo>
                      <a:pt x="0" y="11885"/>
                      <a:pt x="360" y="21250"/>
                      <a:pt x="720" y="27733"/>
                    </a:cubicBezTo>
                    <a:close/>
                  </a:path>
                </a:pathLst>
              </a:custGeom>
              <a:solidFill>
                <a:schemeClr val="accent2"/>
              </a:solidFill>
              <a:ln w="0" cap="flat">
                <a:noFill/>
                <a:prstDash val="solid"/>
                <a:miter/>
              </a:ln>
            </p:spPr>
            <p:txBody>
              <a:bodyPr rtlCol="0" anchor="ctr"/>
              <a:lstStyle/>
              <a:p>
                <a:endParaRPr lang="en-US" sz="744"/>
              </a:p>
            </p:txBody>
          </p:sp>
          <p:sp>
            <p:nvSpPr>
              <p:cNvPr id="3435" name="Freeform: Shape 3434">
                <a:extLst>
                  <a:ext uri="{FF2B5EF4-FFF2-40B4-BE49-F238E27FC236}">
                    <a16:creationId xmlns:a16="http://schemas.microsoft.com/office/drawing/2014/main" id="{E7684917-BFED-CCBB-08CE-0D498514DD2B}"/>
                  </a:ext>
                </a:extLst>
              </p:cNvPr>
              <p:cNvSpPr/>
              <p:nvPr/>
            </p:nvSpPr>
            <p:spPr>
              <a:xfrm>
                <a:off x="8377916" y="3862215"/>
                <a:ext cx="11002" cy="301360"/>
              </a:xfrm>
              <a:custGeom>
                <a:avLst/>
                <a:gdLst>
                  <a:gd name="connsiteX0" fmla="*/ 1638 w 11002"/>
                  <a:gd name="connsiteY0" fmla="*/ 133164 h 301360"/>
                  <a:gd name="connsiteX1" fmla="*/ 4159 w 11002"/>
                  <a:gd name="connsiteY1" fmla="*/ 107953 h 301360"/>
                  <a:gd name="connsiteX2" fmla="*/ 6680 w 11002"/>
                  <a:gd name="connsiteY2" fmla="*/ 192591 h 301360"/>
                  <a:gd name="connsiteX3" fmla="*/ 4519 w 11002"/>
                  <a:gd name="connsiteY3" fmla="*/ 175664 h 301360"/>
                  <a:gd name="connsiteX4" fmla="*/ 7041 w 11002"/>
                  <a:gd name="connsiteY4" fmla="*/ 207718 h 301360"/>
                  <a:gd name="connsiteX5" fmla="*/ 11002 w 11002"/>
                  <a:gd name="connsiteY5" fmla="*/ 301360 h 301360"/>
                  <a:gd name="connsiteX6" fmla="*/ 9562 w 11002"/>
                  <a:gd name="connsiteY6" fmla="*/ 25476 h 301360"/>
                  <a:gd name="connsiteX7" fmla="*/ 558 w 11002"/>
                  <a:gd name="connsiteY7" fmla="*/ 7828 h 301360"/>
                  <a:gd name="connsiteX8" fmla="*/ 1638 w 11002"/>
                  <a:gd name="connsiteY8" fmla="*/ 133164 h 30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02" h="301360">
                    <a:moveTo>
                      <a:pt x="1638" y="133164"/>
                    </a:moveTo>
                    <a:cubicBezTo>
                      <a:pt x="3079" y="79500"/>
                      <a:pt x="3799" y="206998"/>
                      <a:pt x="4159" y="107953"/>
                    </a:cubicBezTo>
                    <a:cubicBezTo>
                      <a:pt x="5600" y="99309"/>
                      <a:pt x="7401" y="145770"/>
                      <a:pt x="6680" y="192591"/>
                    </a:cubicBezTo>
                    <a:cubicBezTo>
                      <a:pt x="5240" y="188989"/>
                      <a:pt x="5960" y="147211"/>
                      <a:pt x="4519" y="175664"/>
                    </a:cubicBezTo>
                    <a:cubicBezTo>
                      <a:pt x="5960" y="206637"/>
                      <a:pt x="4880" y="218523"/>
                      <a:pt x="7041" y="207718"/>
                    </a:cubicBezTo>
                    <a:cubicBezTo>
                      <a:pt x="8121" y="259942"/>
                      <a:pt x="9562" y="265704"/>
                      <a:pt x="11002" y="301360"/>
                    </a:cubicBezTo>
                    <a:cubicBezTo>
                      <a:pt x="10282" y="238332"/>
                      <a:pt x="12083" y="105792"/>
                      <a:pt x="9562" y="25476"/>
                    </a:cubicBezTo>
                    <a:cubicBezTo>
                      <a:pt x="7041" y="-18824"/>
                      <a:pt x="3799" y="8188"/>
                      <a:pt x="558" y="7828"/>
                    </a:cubicBezTo>
                    <a:cubicBezTo>
                      <a:pt x="-163" y="14311"/>
                      <a:pt x="-523" y="128842"/>
                      <a:pt x="1638" y="133164"/>
                    </a:cubicBezTo>
                    <a:close/>
                  </a:path>
                </a:pathLst>
              </a:custGeom>
              <a:solidFill>
                <a:schemeClr val="accent2"/>
              </a:solidFill>
              <a:ln w="0" cap="flat">
                <a:noFill/>
                <a:prstDash val="solid"/>
                <a:miter/>
              </a:ln>
            </p:spPr>
            <p:txBody>
              <a:bodyPr rtlCol="0" anchor="ctr"/>
              <a:lstStyle/>
              <a:p>
                <a:endParaRPr lang="en-US" sz="744"/>
              </a:p>
            </p:txBody>
          </p:sp>
          <p:sp>
            <p:nvSpPr>
              <p:cNvPr id="3436" name="Freeform: Shape 3435">
                <a:extLst>
                  <a:ext uri="{FF2B5EF4-FFF2-40B4-BE49-F238E27FC236}">
                    <a16:creationId xmlns:a16="http://schemas.microsoft.com/office/drawing/2014/main" id="{5A684C80-4D71-17C8-D9B4-B2801ABF46CA}"/>
                  </a:ext>
                </a:extLst>
              </p:cNvPr>
              <p:cNvSpPr/>
              <p:nvPr/>
            </p:nvSpPr>
            <p:spPr>
              <a:xfrm>
                <a:off x="8375952" y="4079657"/>
                <a:ext cx="480" cy="47541"/>
              </a:xfrm>
              <a:custGeom>
                <a:avLst/>
                <a:gdLst>
                  <a:gd name="connsiteX0" fmla="*/ 0 w 480"/>
                  <a:gd name="connsiteY0" fmla="*/ 0 h 47541"/>
                  <a:gd name="connsiteX1" fmla="*/ 0 w 480"/>
                  <a:gd name="connsiteY1" fmla="*/ 47541 h 47541"/>
                  <a:gd name="connsiteX2" fmla="*/ 0 w 480"/>
                  <a:gd name="connsiteY2" fmla="*/ 0 h 47541"/>
                </a:gdLst>
                <a:ahLst/>
                <a:cxnLst>
                  <a:cxn ang="0">
                    <a:pos x="connsiteX0" y="connsiteY0"/>
                  </a:cxn>
                  <a:cxn ang="0">
                    <a:pos x="connsiteX1" y="connsiteY1"/>
                  </a:cxn>
                  <a:cxn ang="0">
                    <a:pos x="connsiteX2" y="connsiteY2"/>
                  </a:cxn>
                </a:cxnLst>
                <a:rect l="l" t="t" r="r" b="b"/>
                <a:pathLst>
                  <a:path w="480" h="47541">
                    <a:moveTo>
                      <a:pt x="0" y="0"/>
                    </a:moveTo>
                    <a:cubicBezTo>
                      <a:pt x="0" y="24851"/>
                      <a:pt x="0" y="32415"/>
                      <a:pt x="0" y="47541"/>
                    </a:cubicBezTo>
                    <a:cubicBezTo>
                      <a:pt x="1080" y="43580"/>
                      <a:pt x="0" y="19809"/>
                      <a:pt x="0" y="0"/>
                    </a:cubicBezTo>
                    <a:close/>
                  </a:path>
                </a:pathLst>
              </a:custGeom>
              <a:solidFill>
                <a:schemeClr val="accent2"/>
              </a:solidFill>
              <a:ln w="0" cap="flat">
                <a:noFill/>
                <a:prstDash val="solid"/>
                <a:miter/>
              </a:ln>
            </p:spPr>
            <p:txBody>
              <a:bodyPr rtlCol="0" anchor="ctr"/>
              <a:lstStyle/>
              <a:p>
                <a:endParaRPr lang="en-US" sz="744"/>
              </a:p>
            </p:txBody>
          </p:sp>
          <p:sp>
            <p:nvSpPr>
              <p:cNvPr id="3437" name="Freeform: Shape 3436">
                <a:extLst>
                  <a:ext uri="{FF2B5EF4-FFF2-40B4-BE49-F238E27FC236}">
                    <a16:creationId xmlns:a16="http://schemas.microsoft.com/office/drawing/2014/main" id="{66E89246-2B91-D5D7-EA06-67F54ED49F31}"/>
                  </a:ext>
                </a:extLst>
              </p:cNvPr>
              <p:cNvSpPr/>
              <p:nvPr/>
            </p:nvSpPr>
            <p:spPr>
              <a:xfrm>
                <a:off x="8425655" y="3471010"/>
                <a:ext cx="18329" cy="67683"/>
              </a:xfrm>
              <a:custGeom>
                <a:avLst/>
                <a:gdLst>
                  <a:gd name="connsiteX0" fmla="*/ 8284 w 18329"/>
                  <a:gd name="connsiteY0" fmla="*/ 40311 h 67683"/>
                  <a:gd name="connsiteX1" fmla="*/ 14407 w 18329"/>
                  <a:gd name="connsiteY1" fmla="*/ 15460 h 67683"/>
                  <a:gd name="connsiteX2" fmla="*/ 16207 w 18329"/>
                  <a:gd name="connsiteY2" fmla="*/ 8256 h 67683"/>
                  <a:gd name="connsiteX3" fmla="*/ 17648 w 18329"/>
                  <a:gd name="connsiteY3" fmla="*/ 2854 h 67683"/>
                  <a:gd name="connsiteX4" fmla="*/ 17648 w 18329"/>
                  <a:gd name="connsiteY4" fmla="*/ 1413 h 67683"/>
                  <a:gd name="connsiteX5" fmla="*/ 15127 w 18329"/>
                  <a:gd name="connsiteY5" fmla="*/ 9697 h 67683"/>
                  <a:gd name="connsiteX6" fmla="*/ 12966 w 18329"/>
                  <a:gd name="connsiteY6" fmla="*/ 17981 h 67683"/>
                  <a:gd name="connsiteX7" fmla="*/ 8284 w 18329"/>
                  <a:gd name="connsiteY7" fmla="*/ 34548 h 67683"/>
                  <a:gd name="connsiteX8" fmla="*/ 3602 w 18329"/>
                  <a:gd name="connsiteY8" fmla="*/ 51116 h 67683"/>
                  <a:gd name="connsiteX9" fmla="*/ 0 w 18329"/>
                  <a:gd name="connsiteY9" fmla="*/ 67683 h 67683"/>
                  <a:gd name="connsiteX10" fmla="*/ 4682 w 18329"/>
                  <a:gd name="connsiteY10" fmla="*/ 50755 h 67683"/>
                  <a:gd name="connsiteX11" fmla="*/ 8284 w 18329"/>
                  <a:gd name="connsiteY11" fmla="*/ 41031 h 67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329" h="67683">
                    <a:moveTo>
                      <a:pt x="8284" y="40311"/>
                    </a:moveTo>
                    <a:cubicBezTo>
                      <a:pt x="8644" y="37790"/>
                      <a:pt x="11885" y="25904"/>
                      <a:pt x="14407" y="15460"/>
                    </a:cubicBezTo>
                    <a:cubicBezTo>
                      <a:pt x="15127" y="12938"/>
                      <a:pt x="15847" y="10417"/>
                      <a:pt x="16207" y="8256"/>
                    </a:cubicBezTo>
                    <a:cubicBezTo>
                      <a:pt x="16928" y="6095"/>
                      <a:pt x="17288" y="4294"/>
                      <a:pt x="17648" y="2854"/>
                    </a:cubicBezTo>
                    <a:cubicBezTo>
                      <a:pt x="18368" y="-28"/>
                      <a:pt x="18728" y="-1108"/>
                      <a:pt x="17648" y="1413"/>
                    </a:cubicBezTo>
                    <a:cubicBezTo>
                      <a:pt x="16928" y="4294"/>
                      <a:pt x="15847" y="6816"/>
                      <a:pt x="15127" y="9697"/>
                    </a:cubicBezTo>
                    <a:lnTo>
                      <a:pt x="12966" y="17981"/>
                    </a:lnTo>
                    <a:lnTo>
                      <a:pt x="8284" y="34548"/>
                    </a:lnTo>
                    <a:lnTo>
                      <a:pt x="3602" y="51116"/>
                    </a:lnTo>
                    <a:cubicBezTo>
                      <a:pt x="2161" y="56518"/>
                      <a:pt x="1080" y="62281"/>
                      <a:pt x="0" y="67683"/>
                    </a:cubicBezTo>
                    <a:cubicBezTo>
                      <a:pt x="1801" y="59759"/>
                      <a:pt x="3241" y="54717"/>
                      <a:pt x="4682" y="50755"/>
                    </a:cubicBezTo>
                    <a:cubicBezTo>
                      <a:pt x="6123" y="46794"/>
                      <a:pt x="7203" y="43912"/>
                      <a:pt x="8284" y="41031"/>
                    </a:cubicBezTo>
                    <a:close/>
                  </a:path>
                </a:pathLst>
              </a:custGeom>
              <a:solidFill>
                <a:schemeClr val="accent2"/>
              </a:solidFill>
              <a:ln w="0" cap="flat">
                <a:noFill/>
                <a:prstDash val="solid"/>
                <a:miter/>
              </a:ln>
            </p:spPr>
            <p:txBody>
              <a:bodyPr rtlCol="0" anchor="ctr"/>
              <a:lstStyle/>
              <a:p>
                <a:endParaRPr lang="en-US" sz="744"/>
              </a:p>
            </p:txBody>
          </p:sp>
          <p:sp>
            <p:nvSpPr>
              <p:cNvPr id="3438" name="Freeform: Shape 3437">
                <a:extLst>
                  <a:ext uri="{FF2B5EF4-FFF2-40B4-BE49-F238E27FC236}">
                    <a16:creationId xmlns:a16="http://schemas.microsoft.com/office/drawing/2014/main" id="{FE27EF86-8E5A-3A5E-BB9A-31BB84F85A14}"/>
                  </a:ext>
                </a:extLst>
              </p:cNvPr>
              <p:cNvSpPr/>
              <p:nvPr/>
            </p:nvSpPr>
            <p:spPr>
              <a:xfrm>
                <a:off x="8419532" y="3538693"/>
                <a:ext cx="6482" cy="29173"/>
              </a:xfrm>
              <a:custGeom>
                <a:avLst/>
                <a:gdLst>
                  <a:gd name="connsiteX0" fmla="*/ 0 w 6482"/>
                  <a:gd name="connsiteY0" fmla="*/ 29173 h 29173"/>
                  <a:gd name="connsiteX1" fmla="*/ 6483 w 6482"/>
                  <a:gd name="connsiteY1" fmla="*/ 0 h 29173"/>
                  <a:gd name="connsiteX2" fmla="*/ 0 w 6482"/>
                  <a:gd name="connsiteY2" fmla="*/ 29173 h 29173"/>
                </a:gdLst>
                <a:ahLst/>
                <a:cxnLst>
                  <a:cxn ang="0">
                    <a:pos x="connsiteX0" y="connsiteY0"/>
                  </a:cxn>
                  <a:cxn ang="0">
                    <a:pos x="connsiteX1" y="connsiteY1"/>
                  </a:cxn>
                  <a:cxn ang="0">
                    <a:pos x="connsiteX2" y="connsiteY2"/>
                  </a:cxn>
                </a:cxnLst>
                <a:rect l="l" t="t" r="r" b="b"/>
                <a:pathLst>
                  <a:path w="6482" h="29173">
                    <a:moveTo>
                      <a:pt x="0" y="29173"/>
                    </a:moveTo>
                    <a:lnTo>
                      <a:pt x="6483" y="0"/>
                    </a:lnTo>
                    <a:cubicBezTo>
                      <a:pt x="4682" y="7203"/>
                      <a:pt x="2521" y="16207"/>
                      <a:pt x="0" y="29173"/>
                    </a:cubicBezTo>
                    <a:close/>
                  </a:path>
                </a:pathLst>
              </a:custGeom>
              <a:solidFill>
                <a:schemeClr val="accent2"/>
              </a:solidFill>
              <a:ln w="0" cap="flat">
                <a:noFill/>
                <a:prstDash val="solid"/>
                <a:miter/>
              </a:ln>
            </p:spPr>
            <p:txBody>
              <a:bodyPr rtlCol="0" anchor="ctr"/>
              <a:lstStyle/>
              <a:p>
                <a:endParaRPr lang="en-US" sz="744"/>
              </a:p>
            </p:txBody>
          </p:sp>
          <p:sp>
            <p:nvSpPr>
              <p:cNvPr id="3439" name="Freeform: Shape 3438">
                <a:extLst>
                  <a:ext uri="{FF2B5EF4-FFF2-40B4-BE49-F238E27FC236}">
                    <a16:creationId xmlns:a16="http://schemas.microsoft.com/office/drawing/2014/main" id="{1E5EB714-8EDD-6C2B-096D-F7F4CCA7B103}"/>
                  </a:ext>
                </a:extLst>
              </p:cNvPr>
              <p:cNvSpPr/>
              <p:nvPr/>
            </p:nvSpPr>
            <p:spPr>
              <a:xfrm>
                <a:off x="8434299" y="3508440"/>
                <a:ext cx="1080" cy="3417"/>
              </a:xfrm>
              <a:custGeom>
                <a:avLst/>
                <a:gdLst>
                  <a:gd name="connsiteX0" fmla="*/ 1080 w 1080"/>
                  <a:gd name="connsiteY0" fmla="*/ 0 h 3417"/>
                  <a:gd name="connsiteX1" fmla="*/ 0 w 1080"/>
                  <a:gd name="connsiteY1" fmla="*/ 2881 h 3417"/>
                  <a:gd name="connsiteX2" fmla="*/ 1080 w 1080"/>
                  <a:gd name="connsiteY2" fmla="*/ 0 h 3417"/>
                </a:gdLst>
                <a:ahLst/>
                <a:cxnLst>
                  <a:cxn ang="0">
                    <a:pos x="connsiteX0" y="connsiteY0"/>
                  </a:cxn>
                  <a:cxn ang="0">
                    <a:pos x="connsiteX1" y="connsiteY1"/>
                  </a:cxn>
                  <a:cxn ang="0">
                    <a:pos x="connsiteX2" y="connsiteY2"/>
                  </a:cxn>
                </a:cxnLst>
                <a:rect l="l" t="t" r="r" b="b"/>
                <a:pathLst>
                  <a:path w="1080" h="3417">
                    <a:moveTo>
                      <a:pt x="1080" y="0"/>
                    </a:moveTo>
                    <a:cubicBezTo>
                      <a:pt x="720" y="1080"/>
                      <a:pt x="360" y="1801"/>
                      <a:pt x="0" y="2881"/>
                    </a:cubicBezTo>
                    <a:cubicBezTo>
                      <a:pt x="0" y="3962"/>
                      <a:pt x="0" y="3602"/>
                      <a:pt x="1080" y="0"/>
                    </a:cubicBezTo>
                    <a:close/>
                  </a:path>
                </a:pathLst>
              </a:custGeom>
              <a:solidFill>
                <a:schemeClr val="accent2"/>
              </a:solidFill>
              <a:ln w="0" cap="flat">
                <a:noFill/>
                <a:prstDash val="solid"/>
                <a:miter/>
              </a:ln>
            </p:spPr>
            <p:txBody>
              <a:bodyPr rtlCol="0" anchor="ctr"/>
              <a:lstStyle/>
              <a:p>
                <a:endParaRPr lang="en-US" sz="744"/>
              </a:p>
            </p:txBody>
          </p:sp>
          <p:sp>
            <p:nvSpPr>
              <p:cNvPr id="3440" name="Freeform: Shape 3439">
                <a:extLst>
                  <a:ext uri="{FF2B5EF4-FFF2-40B4-BE49-F238E27FC236}">
                    <a16:creationId xmlns:a16="http://schemas.microsoft.com/office/drawing/2014/main" id="{4FE0024B-670F-11B7-6BC8-BDF974D3B2C4}"/>
                  </a:ext>
                </a:extLst>
              </p:cNvPr>
              <p:cNvSpPr/>
              <p:nvPr/>
            </p:nvSpPr>
            <p:spPr>
              <a:xfrm>
                <a:off x="9139857" y="2875994"/>
                <a:ext cx="42859" cy="7754"/>
              </a:xfrm>
              <a:custGeom>
                <a:avLst/>
                <a:gdLst>
                  <a:gd name="connsiteX0" fmla="*/ 360 w 42859"/>
                  <a:gd name="connsiteY0" fmla="*/ 7563 h 7754"/>
                  <a:gd name="connsiteX1" fmla="*/ 15847 w 42859"/>
                  <a:gd name="connsiteY1" fmla="*/ 5402 h 7754"/>
                  <a:gd name="connsiteX2" fmla="*/ 29894 w 42859"/>
                  <a:gd name="connsiteY2" fmla="*/ 2521 h 7754"/>
                  <a:gd name="connsiteX3" fmla="*/ 42859 w 42859"/>
                  <a:gd name="connsiteY3" fmla="*/ 0 h 7754"/>
                  <a:gd name="connsiteX4" fmla="*/ 33135 w 42859"/>
                  <a:gd name="connsiteY4" fmla="*/ 1441 h 7754"/>
                  <a:gd name="connsiteX5" fmla="*/ 22330 w 42859"/>
                  <a:gd name="connsiteY5" fmla="*/ 3241 h 7754"/>
                  <a:gd name="connsiteX6" fmla="*/ 0 w 42859"/>
                  <a:gd name="connsiteY6" fmla="*/ 7203 h 7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859" h="7754">
                    <a:moveTo>
                      <a:pt x="360" y="7563"/>
                    </a:moveTo>
                    <a:cubicBezTo>
                      <a:pt x="0" y="8284"/>
                      <a:pt x="7203" y="6843"/>
                      <a:pt x="15847" y="5402"/>
                    </a:cubicBezTo>
                    <a:cubicBezTo>
                      <a:pt x="20169" y="4682"/>
                      <a:pt x="25211" y="3602"/>
                      <a:pt x="29894" y="2521"/>
                    </a:cubicBezTo>
                    <a:cubicBezTo>
                      <a:pt x="34576" y="1441"/>
                      <a:pt x="39258" y="720"/>
                      <a:pt x="42859" y="0"/>
                    </a:cubicBezTo>
                    <a:cubicBezTo>
                      <a:pt x="39978" y="0"/>
                      <a:pt x="36737" y="720"/>
                      <a:pt x="33135" y="1441"/>
                    </a:cubicBezTo>
                    <a:cubicBezTo>
                      <a:pt x="29533" y="2161"/>
                      <a:pt x="25932" y="2521"/>
                      <a:pt x="22330" y="3241"/>
                    </a:cubicBezTo>
                    <a:cubicBezTo>
                      <a:pt x="14767" y="4682"/>
                      <a:pt x="7203" y="5763"/>
                      <a:pt x="0" y="7203"/>
                    </a:cubicBezTo>
                    <a:close/>
                  </a:path>
                </a:pathLst>
              </a:custGeom>
              <a:solidFill>
                <a:schemeClr val="accent2"/>
              </a:solidFill>
              <a:ln w="0" cap="flat">
                <a:noFill/>
                <a:prstDash val="solid"/>
                <a:miter/>
              </a:ln>
            </p:spPr>
            <p:txBody>
              <a:bodyPr rtlCol="0" anchor="ctr"/>
              <a:lstStyle/>
              <a:p>
                <a:endParaRPr lang="en-US" sz="744"/>
              </a:p>
            </p:txBody>
          </p:sp>
          <p:sp>
            <p:nvSpPr>
              <p:cNvPr id="3441" name="Freeform: Shape 3440">
                <a:extLst>
                  <a:ext uri="{FF2B5EF4-FFF2-40B4-BE49-F238E27FC236}">
                    <a16:creationId xmlns:a16="http://schemas.microsoft.com/office/drawing/2014/main" id="{C3B97DB6-8A49-72EF-6E2D-FB4DC9FF3715}"/>
                  </a:ext>
                </a:extLst>
              </p:cNvPr>
              <p:cNvSpPr/>
              <p:nvPr/>
            </p:nvSpPr>
            <p:spPr>
              <a:xfrm>
                <a:off x="10275809" y="2862668"/>
                <a:ext cx="26652" cy="720"/>
              </a:xfrm>
              <a:custGeom>
                <a:avLst/>
                <a:gdLst>
                  <a:gd name="connsiteX0" fmla="*/ 0 w 26652"/>
                  <a:gd name="connsiteY0" fmla="*/ 0 h 720"/>
                  <a:gd name="connsiteX1" fmla="*/ 26652 w 26652"/>
                  <a:gd name="connsiteY1" fmla="*/ 720 h 720"/>
                  <a:gd name="connsiteX2" fmla="*/ 0 w 26652"/>
                  <a:gd name="connsiteY2" fmla="*/ 0 h 720"/>
                </a:gdLst>
                <a:ahLst/>
                <a:cxnLst>
                  <a:cxn ang="0">
                    <a:pos x="connsiteX0" y="connsiteY0"/>
                  </a:cxn>
                  <a:cxn ang="0">
                    <a:pos x="connsiteX1" y="connsiteY1"/>
                  </a:cxn>
                  <a:cxn ang="0">
                    <a:pos x="connsiteX2" y="connsiteY2"/>
                  </a:cxn>
                </a:cxnLst>
                <a:rect l="l" t="t" r="r" b="b"/>
                <a:pathLst>
                  <a:path w="26652" h="720">
                    <a:moveTo>
                      <a:pt x="0" y="0"/>
                    </a:moveTo>
                    <a:lnTo>
                      <a:pt x="26652" y="720"/>
                    </a:lnTo>
                    <a:cubicBezTo>
                      <a:pt x="17288" y="360"/>
                      <a:pt x="12246" y="0"/>
                      <a:pt x="0" y="0"/>
                    </a:cubicBezTo>
                    <a:close/>
                  </a:path>
                </a:pathLst>
              </a:custGeom>
              <a:solidFill>
                <a:schemeClr val="accent2"/>
              </a:solidFill>
              <a:ln w="0" cap="flat">
                <a:noFill/>
                <a:prstDash val="solid"/>
                <a:miter/>
              </a:ln>
            </p:spPr>
            <p:txBody>
              <a:bodyPr rtlCol="0" anchor="ctr"/>
              <a:lstStyle/>
              <a:p>
                <a:endParaRPr lang="en-US" sz="744"/>
              </a:p>
            </p:txBody>
          </p:sp>
          <p:sp>
            <p:nvSpPr>
              <p:cNvPr id="3442" name="Freeform: Shape 3441">
                <a:extLst>
                  <a:ext uri="{FF2B5EF4-FFF2-40B4-BE49-F238E27FC236}">
                    <a16:creationId xmlns:a16="http://schemas.microsoft.com/office/drawing/2014/main" id="{7F1B34FB-F7E7-CF09-B0A3-8C6F42EE3B4C}"/>
                  </a:ext>
                </a:extLst>
              </p:cNvPr>
              <p:cNvSpPr/>
              <p:nvPr/>
            </p:nvSpPr>
            <p:spPr>
              <a:xfrm>
                <a:off x="10688916" y="2836376"/>
                <a:ext cx="5402" cy="360"/>
              </a:xfrm>
              <a:custGeom>
                <a:avLst/>
                <a:gdLst>
                  <a:gd name="connsiteX0" fmla="*/ 0 w 5402"/>
                  <a:gd name="connsiteY0" fmla="*/ 360 h 360"/>
                  <a:gd name="connsiteX1" fmla="*/ 5402 w 5402"/>
                  <a:gd name="connsiteY1" fmla="*/ 0 h 360"/>
                  <a:gd name="connsiteX2" fmla="*/ 0 w 5402"/>
                  <a:gd name="connsiteY2" fmla="*/ 360 h 360"/>
                </a:gdLst>
                <a:ahLst/>
                <a:cxnLst>
                  <a:cxn ang="0">
                    <a:pos x="connsiteX0" y="connsiteY0"/>
                  </a:cxn>
                  <a:cxn ang="0">
                    <a:pos x="connsiteX1" y="connsiteY1"/>
                  </a:cxn>
                  <a:cxn ang="0">
                    <a:pos x="connsiteX2" y="connsiteY2"/>
                  </a:cxn>
                </a:cxnLst>
                <a:rect l="l" t="t" r="r" b="b"/>
                <a:pathLst>
                  <a:path w="5402" h="360">
                    <a:moveTo>
                      <a:pt x="0" y="360"/>
                    </a:moveTo>
                    <a:cubicBezTo>
                      <a:pt x="720" y="360"/>
                      <a:pt x="2881" y="360"/>
                      <a:pt x="5402" y="0"/>
                    </a:cubicBezTo>
                    <a:cubicBezTo>
                      <a:pt x="2881" y="0"/>
                      <a:pt x="720" y="0"/>
                      <a:pt x="0" y="360"/>
                    </a:cubicBezTo>
                    <a:close/>
                  </a:path>
                </a:pathLst>
              </a:custGeom>
              <a:solidFill>
                <a:schemeClr val="accent2"/>
              </a:solidFill>
              <a:ln w="0" cap="flat">
                <a:noFill/>
                <a:prstDash val="solid"/>
                <a:miter/>
              </a:ln>
            </p:spPr>
            <p:txBody>
              <a:bodyPr rtlCol="0" anchor="ctr"/>
              <a:lstStyle/>
              <a:p>
                <a:endParaRPr lang="en-US" sz="744"/>
              </a:p>
            </p:txBody>
          </p:sp>
          <p:sp>
            <p:nvSpPr>
              <p:cNvPr id="3443" name="Freeform: Shape 3442">
                <a:extLst>
                  <a:ext uri="{FF2B5EF4-FFF2-40B4-BE49-F238E27FC236}">
                    <a16:creationId xmlns:a16="http://schemas.microsoft.com/office/drawing/2014/main" id="{436D8B38-693F-1C46-5F72-84C823FB5BA3}"/>
                  </a:ext>
                </a:extLst>
              </p:cNvPr>
              <p:cNvSpPr/>
              <p:nvPr/>
            </p:nvSpPr>
            <p:spPr>
              <a:xfrm>
                <a:off x="10694318" y="2835656"/>
                <a:ext cx="130378" cy="1080"/>
              </a:xfrm>
              <a:custGeom>
                <a:avLst/>
                <a:gdLst>
                  <a:gd name="connsiteX0" fmla="*/ 0 w 130378"/>
                  <a:gd name="connsiteY0" fmla="*/ 720 h 1080"/>
                  <a:gd name="connsiteX1" fmla="*/ 95083 w 130378"/>
                  <a:gd name="connsiteY1" fmla="*/ 0 h 1080"/>
                  <a:gd name="connsiteX2" fmla="*/ 92562 w 130378"/>
                  <a:gd name="connsiteY2" fmla="*/ 0 h 1080"/>
                  <a:gd name="connsiteX3" fmla="*/ 130379 w 130378"/>
                  <a:gd name="connsiteY3" fmla="*/ 0 h 1080"/>
                  <a:gd name="connsiteX4" fmla="*/ 0 w 130378"/>
                  <a:gd name="connsiteY4" fmla="*/ 1080 h 10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378" h="1080">
                    <a:moveTo>
                      <a:pt x="0" y="720"/>
                    </a:moveTo>
                    <a:cubicBezTo>
                      <a:pt x="18368" y="0"/>
                      <a:pt x="74914" y="1080"/>
                      <a:pt x="95083" y="0"/>
                    </a:cubicBezTo>
                    <a:lnTo>
                      <a:pt x="92562" y="0"/>
                    </a:lnTo>
                    <a:cubicBezTo>
                      <a:pt x="92562" y="360"/>
                      <a:pt x="130379" y="0"/>
                      <a:pt x="130379" y="0"/>
                    </a:cubicBezTo>
                    <a:cubicBezTo>
                      <a:pt x="95083" y="0"/>
                      <a:pt x="20529" y="0"/>
                      <a:pt x="0" y="1080"/>
                    </a:cubicBezTo>
                    <a:close/>
                  </a:path>
                </a:pathLst>
              </a:custGeom>
              <a:solidFill>
                <a:schemeClr val="accent2"/>
              </a:solidFill>
              <a:ln w="0" cap="flat">
                <a:noFill/>
                <a:prstDash val="solid"/>
                <a:miter/>
              </a:ln>
            </p:spPr>
            <p:txBody>
              <a:bodyPr rtlCol="0" anchor="ctr"/>
              <a:lstStyle/>
              <a:p>
                <a:endParaRPr lang="en-US" sz="744"/>
              </a:p>
            </p:txBody>
          </p:sp>
        </p:grpSp>
      </p:grpSp>
      <p:sp>
        <p:nvSpPr>
          <p:cNvPr id="3567" name="TextBox 3566">
            <a:extLst>
              <a:ext uri="{FF2B5EF4-FFF2-40B4-BE49-F238E27FC236}">
                <a16:creationId xmlns:a16="http://schemas.microsoft.com/office/drawing/2014/main" id="{01C1BA47-021F-D0BC-5F04-F6125AA6DD40}"/>
              </a:ext>
            </a:extLst>
          </p:cNvPr>
          <p:cNvSpPr txBox="1"/>
          <p:nvPr/>
        </p:nvSpPr>
        <p:spPr>
          <a:xfrm>
            <a:off x="8984362" y="1634400"/>
            <a:ext cx="1778888" cy="1237198"/>
          </a:xfrm>
          <a:prstGeom prst="rect">
            <a:avLst/>
          </a:prstGeom>
          <a:noFill/>
        </p:spPr>
        <p:txBody>
          <a:bodyPr wrap="square" anchor="ctr">
            <a:spAutoFit/>
          </a:bodyPr>
          <a:lstStyle/>
          <a:p>
            <a:pPr algn="ctr"/>
            <a:r>
              <a:rPr lang="en-US" sz="1488" b="1">
                <a:solidFill>
                  <a:schemeClr val="tx1"/>
                </a:solidFill>
                <a:latin typeface="F37 Lineca Book" pitchFamily="2" charset="0"/>
                <a:ea typeface="+mn-lt"/>
                <a:cs typeface="+mn-lt"/>
              </a:rPr>
              <a:t>When I’m having symptoms and my disease isn’t controlled, my daily routine...</a:t>
            </a:r>
          </a:p>
        </p:txBody>
      </p:sp>
      <p:sp>
        <p:nvSpPr>
          <p:cNvPr id="3568" name="TextBox 3567">
            <a:extLst>
              <a:ext uri="{FF2B5EF4-FFF2-40B4-BE49-F238E27FC236}">
                <a16:creationId xmlns:a16="http://schemas.microsoft.com/office/drawing/2014/main" id="{EE134762-3309-462F-217F-66832C549E9F}"/>
              </a:ext>
            </a:extLst>
          </p:cNvPr>
          <p:cNvSpPr txBox="1"/>
          <p:nvPr/>
        </p:nvSpPr>
        <p:spPr>
          <a:xfrm>
            <a:off x="9135602" y="4497504"/>
            <a:ext cx="1484773" cy="779252"/>
          </a:xfrm>
          <a:prstGeom prst="rect">
            <a:avLst/>
          </a:prstGeom>
          <a:noFill/>
        </p:spPr>
        <p:txBody>
          <a:bodyPr wrap="square" anchor="ctr">
            <a:spAutoFit/>
          </a:bodyPr>
          <a:lstStyle/>
          <a:p>
            <a:pPr algn="ctr"/>
            <a:r>
              <a:rPr lang="en-US" sz="1488" b="1">
                <a:solidFill>
                  <a:schemeClr val="tx1"/>
                </a:solidFill>
                <a:latin typeface="F37 Lineca Book" pitchFamily="2" charset="0"/>
                <a:ea typeface="+mn-lt"/>
                <a:cs typeface="+mn-lt"/>
              </a:rPr>
              <a:t>If my disease is under control, I feel…</a:t>
            </a:r>
          </a:p>
        </p:txBody>
      </p:sp>
    </p:spTree>
    <p:extLst>
      <p:ext uri="{BB962C8B-B14F-4D97-AF65-F5344CB8AC3E}">
        <p14:creationId xmlns:p14="http://schemas.microsoft.com/office/powerpoint/2010/main" val="19200997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8DFC901-3050-6081-8D25-50743FEBF6E6}"/>
              </a:ext>
            </a:extLst>
          </p:cNvPr>
          <p:cNvSpPr>
            <a:spLocks noGrp="1"/>
          </p:cNvSpPr>
          <p:nvPr>
            <p:ph type="title"/>
          </p:nvPr>
        </p:nvSpPr>
        <p:spPr/>
        <p:txBody>
          <a:bodyPr/>
          <a:lstStyle/>
          <a:p>
            <a:r>
              <a:rPr lang="en-US"/>
              <a:t>Payors </a:t>
            </a:r>
          </a:p>
        </p:txBody>
      </p:sp>
      <p:grpSp>
        <p:nvGrpSpPr>
          <p:cNvPr id="1018" name="Group 1017">
            <a:extLst>
              <a:ext uri="{FF2B5EF4-FFF2-40B4-BE49-F238E27FC236}">
                <a16:creationId xmlns:a16="http://schemas.microsoft.com/office/drawing/2014/main" id="{D5059DB4-1D30-2565-0B96-501458B73BBF}"/>
              </a:ext>
            </a:extLst>
          </p:cNvPr>
          <p:cNvGrpSpPr/>
          <p:nvPr/>
        </p:nvGrpSpPr>
        <p:grpSpPr>
          <a:xfrm rot="1059719">
            <a:off x="6388632" y="1933665"/>
            <a:ext cx="780982" cy="538615"/>
            <a:chOff x="22621877" y="7333427"/>
            <a:chExt cx="2073872" cy="1430277"/>
          </a:xfrm>
          <a:solidFill>
            <a:schemeClr val="accent3"/>
          </a:solidFill>
        </p:grpSpPr>
        <p:sp>
          <p:nvSpPr>
            <p:cNvPr id="1019" name="object 223">
              <a:extLst>
                <a:ext uri="{FF2B5EF4-FFF2-40B4-BE49-F238E27FC236}">
                  <a16:creationId xmlns:a16="http://schemas.microsoft.com/office/drawing/2014/main" id="{40F2F2EC-AE96-C275-D926-7A4DFD2FC753}"/>
                </a:ext>
              </a:extLst>
            </p:cNvPr>
            <p:cNvSpPr/>
            <p:nvPr/>
          </p:nvSpPr>
          <p:spPr>
            <a:xfrm rot="8735631">
              <a:off x="23530261" y="7721606"/>
              <a:ext cx="571047" cy="719622"/>
            </a:xfrm>
            <a:custGeom>
              <a:avLst/>
              <a:gdLst/>
              <a:ahLst/>
              <a:cxnLst/>
              <a:rect l="l" t="t" r="r" b="b"/>
              <a:pathLst>
                <a:path w="1481454" h="1866900">
                  <a:moveTo>
                    <a:pt x="68084" y="1295400"/>
                  </a:moveTo>
                  <a:lnTo>
                    <a:pt x="61366" y="1282700"/>
                  </a:lnTo>
                  <a:lnTo>
                    <a:pt x="46583" y="1282700"/>
                  </a:lnTo>
                  <a:lnTo>
                    <a:pt x="54825" y="1295400"/>
                  </a:lnTo>
                  <a:lnTo>
                    <a:pt x="68084" y="1295400"/>
                  </a:lnTo>
                  <a:close/>
                </a:path>
                <a:path w="1481454" h="1866900">
                  <a:moveTo>
                    <a:pt x="87909" y="1409700"/>
                  </a:moveTo>
                  <a:lnTo>
                    <a:pt x="86753" y="1407985"/>
                  </a:lnTo>
                  <a:lnTo>
                    <a:pt x="87350" y="1409700"/>
                  </a:lnTo>
                  <a:lnTo>
                    <a:pt x="87909" y="1409700"/>
                  </a:lnTo>
                  <a:close/>
                </a:path>
                <a:path w="1481454" h="1866900">
                  <a:moveTo>
                    <a:pt x="142595" y="444500"/>
                  </a:moveTo>
                  <a:lnTo>
                    <a:pt x="141185" y="444500"/>
                  </a:lnTo>
                  <a:lnTo>
                    <a:pt x="141211" y="445516"/>
                  </a:lnTo>
                  <a:lnTo>
                    <a:pt x="142595" y="444500"/>
                  </a:lnTo>
                  <a:close/>
                </a:path>
                <a:path w="1481454" h="1866900">
                  <a:moveTo>
                    <a:pt x="168313" y="457200"/>
                  </a:moveTo>
                  <a:lnTo>
                    <a:pt x="157314" y="457200"/>
                  </a:lnTo>
                  <a:lnTo>
                    <a:pt x="156451" y="469900"/>
                  </a:lnTo>
                  <a:lnTo>
                    <a:pt x="168313" y="457200"/>
                  </a:lnTo>
                  <a:close/>
                </a:path>
                <a:path w="1481454" h="1866900">
                  <a:moveTo>
                    <a:pt x="202819" y="1574800"/>
                  </a:moveTo>
                  <a:lnTo>
                    <a:pt x="196291" y="1567688"/>
                  </a:lnTo>
                  <a:lnTo>
                    <a:pt x="199796" y="1574800"/>
                  </a:lnTo>
                  <a:lnTo>
                    <a:pt x="202819" y="1574800"/>
                  </a:lnTo>
                  <a:close/>
                </a:path>
                <a:path w="1481454" h="1866900">
                  <a:moveTo>
                    <a:pt x="214998" y="1600200"/>
                  </a:moveTo>
                  <a:lnTo>
                    <a:pt x="206311" y="1574800"/>
                  </a:lnTo>
                  <a:lnTo>
                    <a:pt x="202819" y="1574800"/>
                  </a:lnTo>
                  <a:lnTo>
                    <a:pt x="214998" y="1600200"/>
                  </a:lnTo>
                  <a:close/>
                </a:path>
                <a:path w="1481454" h="1866900">
                  <a:moveTo>
                    <a:pt x="217805" y="1308100"/>
                  </a:moveTo>
                  <a:lnTo>
                    <a:pt x="216217" y="1295400"/>
                  </a:lnTo>
                  <a:lnTo>
                    <a:pt x="215633" y="1295400"/>
                  </a:lnTo>
                  <a:lnTo>
                    <a:pt x="217487" y="1308100"/>
                  </a:lnTo>
                  <a:lnTo>
                    <a:pt x="217805" y="1308100"/>
                  </a:lnTo>
                  <a:close/>
                </a:path>
                <a:path w="1481454" h="1866900">
                  <a:moveTo>
                    <a:pt x="227571" y="391795"/>
                  </a:moveTo>
                  <a:lnTo>
                    <a:pt x="226390" y="390410"/>
                  </a:lnTo>
                  <a:lnTo>
                    <a:pt x="226479" y="393700"/>
                  </a:lnTo>
                  <a:lnTo>
                    <a:pt x="227571" y="391795"/>
                  </a:lnTo>
                  <a:close/>
                </a:path>
                <a:path w="1481454" h="1866900">
                  <a:moveTo>
                    <a:pt x="260578" y="1625600"/>
                  </a:moveTo>
                  <a:lnTo>
                    <a:pt x="254431" y="1620139"/>
                  </a:lnTo>
                  <a:lnTo>
                    <a:pt x="258076" y="1625600"/>
                  </a:lnTo>
                  <a:lnTo>
                    <a:pt x="260578" y="1625600"/>
                  </a:lnTo>
                  <a:close/>
                </a:path>
                <a:path w="1481454" h="1866900">
                  <a:moveTo>
                    <a:pt x="261239" y="260769"/>
                  </a:moveTo>
                  <a:lnTo>
                    <a:pt x="257543" y="266700"/>
                  </a:lnTo>
                  <a:lnTo>
                    <a:pt x="259168" y="266700"/>
                  </a:lnTo>
                  <a:lnTo>
                    <a:pt x="261239" y="260769"/>
                  </a:lnTo>
                  <a:close/>
                </a:path>
                <a:path w="1481454" h="1866900">
                  <a:moveTo>
                    <a:pt x="265455" y="254000"/>
                  </a:moveTo>
                  <a:lnTo>
                    <a:pt x="263601" y="254000"/>
                  </a:lnTo>
                  <a:lnTo>
                    <a:pt x="261239" y="260769"/>
                  </a:lnTo>
                  <a:lnTo>
                    <a:pt x="265455" y="254000"/>
                  </a:lnTo>
                  <a:close/>
                </a:path>
                <a:path w="1481454" h="1866900">
                  <a:moveTo>
                    <a:pt x="270840" y="1633994"/>
                  </a:moveTo>
                  <a:lnTo>
                    <a:pt x="265976" y="1625600"/>
                  </a:lnTo>
                  <a:lnTo>
                    <a:pt x="260578" y="1625600"/>
                  </a:lnTo>
                  <a:lnTo>
                    <a:pt x="270840" y="1633994"/>
                  </a:lnTo>
                  <a:close/>
                </a:path>
                <a:path w="1481454" h="1866900">
                  <a:moveTo>
                    <a:pt x="276110" y="1638300"/>
                  </a:moveTo>
                  <a:lnTo>
                    <a:pt x="270840" y="1633994"/>
                  </a:lnTo>
                  <a:lnTo>
                    <a:pt x="273329" y="1638300"/>
                  </a:lnTo>
                  <a:lnTo>
                    <a:pt x="276110" y="1638300"/>
                  </a:lnTo>
                  <a:close/>
                </a:path>
                <a:path w="1481454" h="1866900">
                  <a:moveTo>
                    <a:pt x="290931" y="715810"/>
                  </a:moveTo>
                  <a:lnTo>
                    <a:pt x="290017" y="723900"/>
                  </a:lnTo>
                  <a:lnTo>
                    <a:pt x="290550" y="723900"/>
                  </a:lnTo>
                  <a:lnTo>
                    <a:pt x="290931" y="715810"/>
                  </a:lnTo>
                  <a:close/>
                </a:path>
                <a:path w="1481454" h="1866900">
                  <a:moveTo>
                    <a:pt x="291439" y="711200"/>
                  </a:moveTo>
                  <a:lnTo>
                    <a:pt x="291134" y="711200"/>
                  </a:lnTo>
                  <a:lnTo>
                    <a:pt x="290931" y="715810"/>
                  </a:lnTo>
                  <a:lnTo>
                    <a:pt x="291439" y="711200"/>
                  </a:lnTo>
                  <a:close/>
                </a:path>
                <a:path w="1481454" h="1866900">
                  <a:moveTo>
                    <a:pt x="293230" y="266700"/>
                  </a:moveTo>
                  <a:lnTo>
                    <a:pt x="293116" y="254000"/>
                  </a:lnTo>
                  <a:lnTo>
                    <a:pt x="282257" y="254000"/>
                  </a:lnTo>
                  <a:lnTo>
                    <a:pt x="279628" y="266700"/>
                  </a:lnTo>
                  <a:lnTo>
                    <a:pt x="260794" y="266700"/>
                  </a:lnTo>
                  <a:lnTo>
                    <a:pt x="260858" y="292100"/>
                  </a:lnTo>
                  <a:lnTo>
                    <a:pt x="249580" y="304800"/>
                  </a:lnTo>
                  <a:lnTo>
                    <a:pt x="234823" y="330200"/>
                  </a:lnTo>
                  <a:lnTo>
                    <a:pt x="224421" y="355600"/>
                  </a:lnTo>
                  <a:lnTo>
                    <a:pt x="225666" y="330200"/>
                  </a:lnTo>
                  <a:lnTo>
                    <a:pt x="227571" y="317500"/>
                  </a:lnTo>
                  <a:lnTo>
                    <a:pt x="233514" y="304800"/>
                  </a:lnTo>
                  <a:lnTo>
                    <a:pt x="246913" y="292100"/>
                  </a:lnTo>
                  <a:lnTo>
                    <a:pt x="237223" y="292100"/>
                  </a:lnTo>
                  <a:lnTo>
                    <a:pt x="257543" y="266700"/>
                  </a:lnTo>
                  <a:lnTo>
                    <a:pt x="250380" y="266700"/>
                  </a:lnTo>
                  <a:lnTo>
                    <a:pt x="242658" y="279400"/>
                  </a:lnTo>
                  <a:lnTo>
                    <a:pt x="235496" y="292100"/>
                  </a:lnTo>
                  <a:lnTo>
                    <a:pt x="227685" y="304800"/>
                  </a:lnTo>
                  <a:lnTo>
                    <a:pt x="218046" y="317500"/>
                  </a:lnTo>
                  <a:lnTo>
                    <a:pt x="217017" y="317500"/>
                  </a:lnTo>
                  <a:lnTo>
                    <a:pt x="216128" y="330200"/>
                  </a:lnTo>
                  <a:lnTo>
                    <a:pt x="215011" y="330200"/>
                  </a:lnTo>
                  <a:lnTo>
                    <a:pt x="213334" y="342900"/>
                  </a:lnTo>
                  <a:lnTo>
                    <a:pt x="210705" y="342900"/>
                  </a:lnTo>
                  <a:lnTo>
                    <a:pt x="206717" y="355600"/>
                  </a:lnTo>
                  <a:lnTo>
                    <a:pt x="201231" y="368300"/>
                  </a:lnTo>
                  <a:lnTo>
                    <a:pt x="194119" y="381000"/>
                  </a:lnTo>
                  <a:lnTo>
                    <a:pt x="192951" y="368300"/>
                  </a:lnTo>
                  <a:lnTo>
                    <a:pt x="191719" y="381000"/>
                  </a:lnTo>
                  <a:lnTo>
                    <a:pt x="186766" y="393700"/>
                  </a:lnTo>
                  <a:lnTo>
                    <a:pt x="179374" y="406400"/>
                  </a:lnTo>
                  <a:lnTo>
                    <a:pt x="170802" y="419100"/>
                  </a:lnTo>
                  <a:lnTo>
                    <a:pt x="164858" y="419100"/>
                  </a:lnTo>
                  <a:lnTo>
                    <a:pt x="158699" y="431800"/>
                  </a:lnTo>
                  <a:lnTo>
                    <a:pt x="153885" y="431800"/>
                  </a:lnTo>
                  <a:lnTo>
                    <a:pt x="149263" y="444500"/>
                  </a:lnTo>
                  <a:lnTo>
                    <a:pt x="145783" y="444500"/>
                  </a:lnTo>
                  <a:lnTo>
                    <a:pt x="150368" y="457200"/>
                  </a:lnTo>
                  <a:lnTo>
                    <a:pt x="155041" y="457200"/>
                  </a:lnTo>
                  <a:lnTo>
                    <a:pt x="159791" y="444500"/>
                  </a:lnTo>
                  <a:lnTo>
                    <a:pt x="164617" y="444500"/>
                  </a:lnTo>
                  <a:lnTo>
                    <a:pt x="175006" y="419100"/>
                  </a:lnTo>
                  <a:lnTo>
                    <a:pt x="180111" y="419100"/>
                  </a:lnTo>
                  <a:lnTo>
                    <a:pt x="185051" y="406400"/>
                  </a:lnTo>
                  <a:lnTo>
                    <a:pt x="182016" y="419100"/>
                  </a:lnTo>
                  <a:lnTo>
                    <a:pt x="177609" y="431800"/>
                  </a:lnTo>
                  <a:lnTo>
                    <a:pt x="183134" y="431800"/>
                  </a:lnTo>
                  <a:lnTo>
                    <a:pt x="179311" y="444500"/>
                  </a:lnTo>
                  <a:lnTo>
                    <a:pt x="175285" y="444500"/>
                  </a:lnTo>
                  <a:lnTo>
                    <a:pt x="171170" y="457200"/>
                  </a:lnTo>
                  <a:lnTo>
                    <a:pt x="168313" y="457200"/>
                  </a:lnTo>
                  <a:lnTo>
                    <a:pt x="168313" y="469900"/>
                  </a:lnTo>
                  <a:lnTo>
                    <a:pt x="167157" y="469900"/>
                  </a:lnTo>
                  <a:lnTo>
                    <a:pt x="165239" y="482600"/>
                  </a:lnTo>
                  <a:lnTo>
                    <a:pt x="162928" y="482600"/>
                  </a:lnTo>
                  <a:lnTo>
                    <a:pt x="160858" y="495300"/>
                  </a:lnTo>
                  <a:lnTo>
                    <a:pt x="159169" y="495300"/>
                  </a:lnTo>
                  <a:lnTo>
                    <a:pt x="158267" y="508000"/>
                  </a:lnTo>
                  <a:lnTo>
                    <a:pt x="164896" y="508000"/>
                  </a:lnTo>
                  <a:lnTo>
                    <a:pt x="168986" y="495300"/>
                  </a:lnTo>
                  <a:lnTo>
                    <a:pt x="173875" y="482600"/>
                  </a:lnTo>
                  <a:lnTo>
                    <a:pt x="182638" y="469900"/>
                  </a:lnTo>
                  <a:lnTo>
                    <a:pt x="186690" y="482600"/>
                  </a:lnTo>
                  <a:lnTo>
                    <a:pt x="189763" y="469900"/>
                  </a:lnTo>
                  <a:lnTo>
                    <a:pt x="192976" y="457200"/>
                  </a:lnTo>
                  <a:lnTo>
                    <a:pt x="196405" y="444500"/>
                  </a:lnTo>
                  <a:lnTo>
                    <a:pt x="200113" y="431800"/>
                  </a:lnTo>
                  <a:lnTo>
                    <a:pt x="195059" y="419100"/>
                  </a:lnTo>
                  <a:lnTo>
                    <a:pt x="191122" y="419100"/>
                  </a:lnTo>
                  <a:lnTo>
                    <a:pt x="189699" y="406400"/>
                  </a:lnTo>
                  <a:lnTo>
                    <a:pt x="192214" y="393700"/>
                  </a:lnTo>
                  <a:lnTo>
                    <a:pt x="205625" y="393700"/>
                  </a:lnTo>
                  <a:lnTo>
                    <a:pt x="218414" y="381000"/>
                  </a:lnTo>
                  <a:lnTo>
                    <a:pt x="226390" y="390410"/>
                  </a:lnTo>
                  <a:lnTo>
                    <a:pt x="226174" y="381000"/>
                  </a:lnTo>
                  <a:lnTo>
                    <a:pt x="227342" y="381000"/>
                  </a:lnTo>
                  <a:lnTo>
                    <a:pt x="229844" y="368300"/>
                  </a:lnTo>
                  <a:lnTo>
                    <a:pt x="233514" y="355600"/>
                  </a:lnTo>
                  <a:lnTo>
                    <a:pt x="236334" y="355600"/>
                  </a:lnTo>
                  <a:lnTo>
                    <a:pt x="239725" y="342900"/>
                  </a:lnTo>
                  <a:lnTo>
                    <a:pt x="243852" y="342900"/>
                  </a:lnTo>
                  <a:lnTo>
                    <a:pt x="248132" y="330200"/>
                  </a:lnTo>
                  <a:lnTo>
                    <a:pt x="252933" y="330200"/>
                  </a:lnTo>
                  <a:lnTo>
                    <a:pt x="258102" y="317500"/>
                  </a:lnTo>
                  <a:lnTo>
                    <a:pt x="253898" y="330200"/>
                  </a:lnTo>
                  <a:lnTo>
                    <a:pt x="259803" y="330200"/>
                  </a:lnTo>
                  <a:lnTo>
                    <a:pt x="264236" y="317500"/>
                  </a:lnTo>
                  <a:lnTo>
                    <a:pt x="267500" y="317500"/>
                  </a:lnTo>
                  <a:lnTo>
                    <a:pt x="269862" y="304800"/>
                  </a:lnTo>
                  <a:lnTo>
                    <a:pt x="272707" y="304800"/>
                  </a:lnTo>
                  <a:lnTo>
                    <a:pt x="273659" y="292100"/>
                  </a:lnTo>
                  <a:lnTo>
                    <a:pt x="283273" y="292100"/>
                  </a:lnTo>
                  <a:lnTo>
                    <a:pt x="287629" y="279400"/>
                  </a:lnTo>
                  <a:lnTo>
                    <a:pt x="290741" y="279400"/>
                  </a:lnTo>
                  <a:lnTo>
                    <a:pt x="292608" y="266700"/>
                  </a:lnTo>
                  <a:lnTo>
                    <a:pt x="293230" y="266700"/>
                  </a:lnTo>
                  <a:close/>
                </a:path>
                <a:path w="1481454" h="1866900">
                  <a:moveTo>
                    <a:pt x="295630" y="1651000"/>
                  </a:moveTo>
                  <a:lnTo>
                    <a:pt x="287769" y="1638300"/>
                  </a:lnTo>
                  <a:lnTo>
                    <a:pt x="276110" y="1638300"/>
                  </a:lnTo>
                  <a:lnTo>
                    <a:pt x="291261" y="1651000"/>
                  </a:lnTo>
                  <a:lnTo>
                    <a:pt x="295630" y="1651000"/>
                  </a:lnTo>
                  <a:close/>
                </a:path>
                <a:path w="1481454" h="1866900">
                  <a:moveTo>
                    <a:pt x="298551" y="1117600"/>
                  </a:moveTo>
                  <a:lnTo>
                    <a:pt x="294068" y="1104900"/>
                  </a:lnTo>
                  <a:lnTo>
                    <a:pt x="289712" y="1104900"/>
                  </a:lnTo>
                  <a:lnTo>
                    <a:pt x="298551" y="1117600"/>
                  </a:lnTo>
                  <a:close/>
                </a:path>
                <a:path w="1481454" h="1866900">
                  <a:moveTo>
                    <a:pt x="323672" y="1193800"/>
                  </a:moveTo>
                  <a:lnTo>
                    <a:pt x="320205" y="1181100"/>
                  </a:lnTo>
                  <a:lnTo>
                    <a:pt x="318719" y="1181100"/>
                  </a:lnTo>
                  <a:lnTo>
                    <a:pt x="323672" y="1193800"/>
                  </a:lnTo>
                  <a:close/>
                </a:path>
                <a:path w="1481454" h="1866900">
                  <a:moveTo>
                    <a:pt x="344843" y="1460500"/>
                  </a:moveTo>
                  <a:lnTo>
                    <a:pt x="340842" y="1447800"/>
                  </a:lnTo>
                  <a:lnTo>
                    <a:pt x="340436" y="1447800"/>
                  </a:lnTo>
                  <a:lnTo>
                    <a:pt x="344843" y="1460500"/>
                  </a:lnTo>
                  <a:close/>
                </a:path>
                <a:path w="1481454" h="1866900">
                  <a:moveTo>
                    <a:pt x="352336" y="203200"/>
                  </a:moveTo>
                  <a:lnTo>
                    <a:pt x="351815" y="203200"/>
                  </a:lnTo>
                  <a:lnTo>
                    <a:pt x="345198" y="212293"/>
                  </a:lnTo>
                  <a:lnTo>
                    <a:pt x="344500" y="215900"/>
                  </a:lnTo>
                  <a:lnTo>
                    <a:pt x="352336" y="203200"/>
                  </a:lnTo>
                  <a:close/>
                </a:path>
                <a:path w="1481454" h="1866900">
                  <a:moveTo>
                    <a:pt x="387210" y="1511300"/>
                  </a:moveTo>
                  <a:lnTo>
                    <a:pt x="376974" y="1498600"/>
                  </a:lnTo>
                  <a:lnTo>
                    <a:pt x="366268" y="1498600"/>
                  </a:lnTo>
                  <a:lnTo>
                    <a:pt x="376694" y="1511300"/>
                  </a:lnTo>
                  <a:lnTo>
                    <a:pt x="387210" y="1511300"/>
                  </a:lnTo>
                  <a:close/>
                </a:path>
                <a:path w="1481454" h="1866900">
                  <a:moveTo>
                    <a:pt x="438124" y="114300"/>
                  </a:moveTo>
                  <a:lnTo>
                    <a:pt x="429526" y="114300"/>
                  </a:lnTo>
                  <a:lnTo>
                    <a:pt x="420966" y="127000"/>
                  </a:lnTo>
                  <a:lnTo>
                    <a:pt x="412673" y="139700"/>
                  </a:lnTo>
                  <a:lnTo>
                    <a:pt x="416509" y="139700"/>
                  </a:lnTo>
                  <a:lnTo>
                    <a:pt x="424002" y="127000"/>
                  </a:lnTo>
                  <a:lnTo>
                    <a:pt x="431393" y="127000"/>
                  </a:lnTo>
                  <a:lnTo>
                    <a:pt x="438124" y="114300"/>
                  </a:lnTo>
                  <a:close/>
                </a:path>
                <a:path w="1481454" h="1866900">
                  <a:moveTo>
                    <a:pt x="447141" y="101600"/>
                  </a:moveTo>
                  <a:lnTo>
                    <a:pt x="438289" y="114300"/>
                  </a:lnTo>
                  <a:lnTo>
                    <a:pt x="446633" y="114300"/>
                  </a:lnTo>
                  <a:lnTo>
                    <a:pt x="447141" y="101600"/>
                  </a:lnTo>
                  <a:close/>
                </a:path>
                <a:path w="1481454" h="1866900">
                  <a:moveTo>
                    <a:pt x="451497" y="381000"/>
                  </a:moveTo>
                  <a:lnTo>
                    <a:pt x="449707" y="381000"/>
                  </a:lnTo>
                  <a:lnTo>
                    <a:pt x="448932" y="383006"/>
                  </a:lnTo>
                  <a:lnTo>
                    <a:pt x="451497" y="381000"/>
                  </a:lnTo>
                  <a:close/>
                </a:path>
                <a:path w="1481454" h="1866900">
                  <a:moveTo>
                    <a:pt x="462699" y="114300"/>
                  </a:moveTo>
                  <a:lnTo>
                    <a:pt x="458546" y="114300"/>
                  </a:lnTo>
                  <a:lnTo>
                    <a:pt x="458470" y="121031"/>
                  </a:lnTo>
                  <a:lnTo>
                    <a:pt x="462699" y="114300"/>
                  </a:lnTo>
                  <a:close/>
                </a:path>
                <a:path w="1481454" h="1866900">
                  <a:moveTo>
                    <a:pt x="473240" y="101600"/>
                  </a:moveTo>
                  <a:lnTo>
                    <a:pt x="472554" y="101600"/>
                  </a:lnTo>
                  <a:lnTo>
                    <a:pt x="465201" y="114300"/>
                  </a:lnTo>
                  <a:lnTo>
                    <a:pt x="473240" y="101600"/>
                  </a:lnTo>
                  <a:close/>
                </a:path>
                <a:path w="1481454" h="1866900">
                  <a:moveTo>
                    <a:pt x="476529" y="96418"/>
                  </a:moveTo>
                  <a:lnTo>
                    <a:pt x="473240" y="101600"/>
                  </a:lnTo>
                  <a:lnTo>
                    <a:pt x="475094" y="101600"/>
                  </a:lnTo>
                  <a:lnTo>
                    <a:pt x="476529" y="96418"/>
                  </a:lnTo>
                  <a:close/>
                </a:path>
                <a:path w="1481454" h="1866900">
                  <a:moveTo>
                    <a:pt x="481279" y="88900"/>
                  </a:moveTo>
                  <a:lnTo>
                    <a:pt x="478599" y="88900"/>
                  </a:lnTo>
                  <a:lnTo>
                    <a:pt x="476529" y="96418"/>
                  </a:lnTo>
                  <a:lnTo>
                    <a:pt x="481279" y="88900"/>
                  </a:lnTo>
                  <a:close/>
                </a:path>
                <a:path w="1481454" h="1866900">
                  <a:moveTo>
                    <a:pt x="572236" y="215900"/>
                  </a:moveTo>
                  <a:lnTo>
                    <a:pt x="564222" y="215900"/>
                  </a:lnTo>
                  <a:lnTo>
                    <a:pt x="558584" y="228600"/>
                  </a:lnTo>
                  <a:lnTo>
                    <a:pt x="566394" y="228600"/>
                  </a:lnTo>
                  <a:lnTo>
                    <a:pt x="572236" y="215900"/>
                  </a:lnTo>
                  <a:close/>
                </a:path>
                <a:path w="1481454" h="1866900">
                  <a:moveTo>
                    <a:pt x="581748" y="215900"/>
                  </a:moveTo>
                  <a:lnTo>
                    <a:pt x="581736" y="203200"/>
                  </a:lnTo>
                  <a:lnTo>
                    <a:pt x="575843" y="215900"/>
                  </a:lnTo>
                  <a:lnTo>
                    <a:pt x="581748" y="215900"/>
                  </a:lnTo>
                  <a:close/>
                </a:path>
                <a:path w="1481454" h="1866900">
                  <a:moveTo>
                    <a:pt x="600938" y="1689100"/>
                  </a:moveTo>
                  <a:lnTo>
                    <a:pt x="595452" y="1676400"/>
                  </a:lnTo>
                  <a:lnTo>
                    <a:pt x="598017" y="1689100"/>
                  </a:lnTo>
                  <a:lnTo>
                    <a:pt x="600938" y="1689100"/>
                  </a:lnTo>
                  <a:close/>
                </a:path>
                <a:path w="1481454" h="1866900">
                  <a:moveTo>
                    <a:pt x="603415" y="190500"/>
                  </a:moveTo>
                  <a:lnTo>
                    <a:pt x="597814" y="203200"/>
                  </a:lnTo>
                  <a:lnTo>
                    <a:pt x="598347" y="203200"/>
                  </a:lnTo>
                  <a:lnTo>
                    <a:pt x="603415" y="190500"/>
                  </a:lnTo>
                  <a:close/>
                </a:path>
                <a:path w="1481454" h="1866900">
                  <a:moveTo>
                    <a:pt x="632548" y="25400"/>
                  </a:moveTo>
                  <a:lnTo>
                    <a:pt x="600379" y="25400"/>
                  </a:lnTo>
                  <a:lnTo>
                    <a:pt x="589508" y="38100"/>
                  </a:lnTo>
                  <a:lnTo>
                    <a:pt x="545668" y="38100"/>
                  </a:lnTo>
                  <a:lnTo>
                    <a:pt x="535076" y="50800"/>
                  </a:lnTo>
                  <a:lnTo>
                    <a:pt x="515200" y="50800"/>
                  </a:lnTo>
                  <a:lnTo>
                    <a:pt x="527100" y="63500"/>
                  </a:lnTo>
                  <a:lnTo>
                    <a:pt x="510882" y="76200"/>
                  </a:lnTo>
                  <a:lnTo>
                    <a:pt x="508635" y="76200"/>
                  </a:lnTo>
                  <a:lnTo>
                    <a:pt x="507047" y="63500"/>
                  </a:lnTo>
                  <a:lnTo>
                    <a:pt x="492861" y="63500"/>
                  </a:lnTo>
                  <a:lnTo>
                    <a:pt x="489648" y="76200"/>
                  </a:lnTo>
                  <a:lnTo>
                    <a:pt x="483895" y="88900"/>
                  </a:lnTo>
                  <a:lnTo>
                    <a:pt x="497928" y="88900"/>
                  </a:lnTo>
                  <a:lnTo>
                    <a:pt x="495223" y="101600"/>
                  </a:lnTo>
                  <a:lnTo>
                    <a:pt x="501789" y="101600"/>
                  </a:lnTo>
                  <a:lnTo>
                    <a:pt x="501548" y="88900"/>
                  </a:lnTo>
                  <a:lnTo>
                    <a:pt x="518553" y="88900"/>
                  </a:lnTo>
                  <a:lnTo>
                    <a:pt x="529691" y="76200"/>
                  </a:lnTo>
                  <a:lnTo>
                    <a:pt x="537159" y="76200"/>
                  </a:lnTo>
                  <a:lnTo>
                    <a:pt x="549516" y="63500"/>
                  </a:lnTo>
                  <a:lnTo>
                    <a:pt x="558355" y="50800"/>
                  </a:lnTo>
                  <a:lnTo>
                    <a:pt x="571830" y="50800"/>
                  </a:lnTo>
                  <a:lnTo>
                    <a:pt x="592112" y="38100"/>
                  </a:lnTo>
                  <a:lnTo>
                    <a:pt x="597331" y="50800"/>
                  </a:lnTo>
                  <a:lnTo>
                    <a:pt x="604354" y="50800"/>
                  </a:lnTo>
                  <a:lnTo>
                    <a:pt x="612838" y="38100"/>
                  </a:lnTo>
                  <a:lnTo>
                    <a:pt x="622452" y="38100"/>
                  </a:lnTo>
                  <a:lnTo>
                    <a:pt x="632548" y="25400"/>
                  </a:lnTo>
                  <a:close/>
                </a:path>
                <a:path w="1481454" h="1866900">
                  <a:moveTo>
                    <a:pt x="742632" y="12700"/>
                  </a:moveTo>
                  <a:lnTo>
                    <a:pt x="730199" y="12700"/>
                  </a:lnTo>
                  <a:lnTo>
                    <a:pt x="726211" y="25400"/>
                  </a:lnTo>
                  <a:lnTo>
                    <a:pt x="734364" y="25400"/>
                  </a:lnTo>
                  <a:lnTo>
                    <a:pt x="742632" y="12700"/>
                  </a:lnTo>
                  <a:close/>
                </a:path>
                <a:path w="1481454" h="1866900">
                  <a:moveTo>
                    <a:pt x="752868" y="139700"/>
                  </a:moveTo>
                  <a:lnTo>
                    <a:pt x="747179" y="127000"/>
                  </a:lnTo>
                  <a:lnTo>
                    <a:pt x="739521" y="139700"/>
                  </a:lnTo>
                  <a:lnTo>
                    <a:pt x="752868" y="139700"/>
                  </a:lnTo>
                  <a:close/>
                </a:path>
                <a:path w="1481454" h="1866900">
                  <a:moveTo>
                    <a:pt x="797572" y="25400"/>
                  </a:moveTo>
                  <a:lnTo>
                    <a:pt x="758088" y="25400"/>
                  </a:lnTo>
                  <a:lnTo>
                    <a:pt x="758228" y="38100"/>
                  </a:lnTo>
                  <a:lnTo>
                    <a:pt x="769340" y="38100"/>
                  </a:lnTo>
                  <a:lnTo>
                    <a:pt x="780821" y="38100"/>
                  </a:lnTo>
                  <a:lnTo>
                    <a:pt x="797572" y="25400"/>
                  </a:lnTo>
                  <a:close/>
                </a:path>
                <a:path w="1481454" h="1866900">
                  <a:moveTo>
                    <a:pt x="862190" y="12700"/>
                  </a:moveTo>
                  <a:lnTo>
                    <a:pt x="855878" y="0"/>
                  </a:lnTo>
                  <a:lnTo>
                    <a:pt x="801700" y="0"/>
                  </a:lnTo>
                  <a:lnTo>
                    <a:pt x="792124" y="12700"/>
                  </a:lnTo>
                  <a:lnTo>
                    <a:pt x="808431" y="12700"/>
                  </a:lnTo>
                  <a:lnTo>
                    <a:pt x="815784" y="25400"/>
                  </a:lnTo>
                  <a:lnTo>
                    <a:pt x="813358" y="25400"/>
                  </a:lnTo>
                  <a:lnTo>
                    <a:pt x="815924" y="28422"/>
                  </a:lnTo>
                  <a:lnTo>
                    <a:pt x="814908" y="38100"/>
                  </a:lnTo>
                  <a:lnTo>
                    <a:pt x="824115" y="38100"/>
                  </a:lnTo>
                  <a:lnTo>
                    <a:pt x="829881" y="38100"/>
                  </a:lnTo>
                  <a:lnTo>
                    <a:pt x="854773" y="38100"/>
                  </a:lnTo>
                  <a:lnTo>
                    <a:pt x="856792" y="25400"/>
                  </a:lnTo>
                  <a:lnTo>
                    <a:pt x="858735" y="25400"/>
                  </a:lnTo>
                  <a:lnTo>
                    <a:pt x="860437" y="12700"/>
                  </a:lnTo>
                  <a:lnTo>
                    <a:pt x="862190" y="12700"/>
                  </a:lnTo>
                  <a:close/>
                </a:path>
                <a:path w="1481454" h="1866900">
                  <a:moveTo>
                    <a:pt x="907427" y="177800"/>
                  </a:moveTo>
                  <a:lnTo>
                    <a:pt x="901115" y="165100"/>
                  </a:lnTo>
                  <a:lnTo>
                    <a:pt x="897039" y="165100"/>
                  </a:lnTo>
                  <a:lnTo>
                    <a:pt x="903846" y="177800"/>
                  </a:lnTo>
                  <a:lnTo>
                    <a:pt x="907427" y="177800"/>
                  </a:lnTo>
                  <a:close/>
                </a:path>
                <a:path w="1481454" h="1866900">
                  <a:moveTo>
                    <a:pt x="937260" y="165100"/>
                  </a:moveTo>
                  <a:lnTo>
                    <a:pt x="933729" y="165100"/>
                  </a:lnTo>
                  <a:lnTo>
                    <a:pt x="929906" y="177800"/>
                  </a:lnTo>
                  <a:lnTo>
                    <a:pt x="937260" y="165100"/>
                  </a:lnTo>
                  <a:close/>
                </a:path>
                <a:path w="1481454" h="1866900">
                  <a:moveTo>
                    <a:pt x="940244" y="1841500"/>
                  </a:moveTo>
                  <a:lnTo>
                    <a:pt x="922515" y="1841500"/>
                  </a:lnTo>
                  <a:lnTo>
                    <a:pt x="930363" y="1854200"/>
                  </a:lnTo>
                  <a:lnTo>
                    <a:pt x="940244" y="1841500"/>
                  </a:lnTo>
                  <a:close/>
                </a:path>
                <a:path w="1481454" h="1866900">
                  <a:moveTo>
                    <a:pt x="943584" y="1847964"/>
                  </a:moveTo>
                  <a:lnTo>
                    <a:pt x="937298" y="1854200"/>
                  </a:lnTo>
                  <a:lnTo>
                    <a:pt x="939596" y="1854200"/>
                  </a:lnTo>
                  <a:lnTo>
                    <a:pt x="943584" y="1847964"/>
                  </a:lnTo>
                  <a:close/>
                </a:path>
                <a:path w="1481454" h="1866900">
                  <a:moveTo>
                    <a:pt x="1014780" y="304800"/>
                  </a:moveTo>
                  <a:lnTo>
                    <a:pt x="1008037" y="292100"/>
                  </a:lnTo>
                  <a:lnTo>
                    <a:pt x="1011123" y="304800"/>
                  </a:lnTo>
                  <a:lnTo>
                    <a:pt x="1014780" y="304800"/>
                  </a:lnTo>
                  <a:close/>
                </a:path>
                <a:path w="1481454" h="1866900">
                  <a:moveTo>
                    <a:pt x="1045819" y="1689100"/>
                  </a:moveTo>
                  <a:lnTo>
                    <a:pt x="1042682" y="1689100"/>
                  </a:lnTo>
                  <a:lnTo>
                    <a:pt x="1041603" y="1701800"/>
                  </a:lnTo>
                  <a:lnTo>
                    <a:pt x="1045819" y="1689100"/>
                  </a:lnTo>
                  <a:close/>
                </a:path>
                <a:path w="1481454" h="1866900">
                  <a:moveTo>
                    <a:pt x="1099096" y="230124"/>
                  </a:moveTo>
                  <a:lnTo>
                    <a:pt x="1093190" y="226949"/>
                  </a:lnTo>
                  <a:lnTo>
                    <a:pt x="1087386" y="222656"/>
                  </a:lnTo>
                  <a:lnTo>
                    <a:pt x="1081532" y="217309"/>
                  </a:lnTo>
                  <a:lnTo>
                    <a:pt x="1075524" y="211010"/>
                  </a:lnTo>
                  <a:lnTo>
                    <a:pt x="1077391" y="215074"/>
                  </a:lnTo>
                  <a:lnTo>
                    <a:pt x="1080020" y="221018"/>
                  </a:lnTo>
                  <a:lnTo>
                    <a:pt x="1078826" y="224370"/>
                  </a:lnTo>
                  <a:lnTo>
                    <a:pt x="1084935" y="228473"/>
                  </a:lnTo>
                  <a:lnTo>
                    <a:pt x="1091806" y="227355"/>
                  </a:lnTo>
                  <a:lnTo>
                    <a:pt x="1099096" y="230124"/>
                  </a:lnTo>
                  <a:close/>
                </a:path>
                <a:path w="1481454" h="1866900">
                  <a:moveTo>
                    <a:pt x="1099464" y="230251"/>
                  </a:moveTo>
                  <a:lnTo>
                    <a:pt x="1099096" y="230124"/>
                  </a:lnTo>
                  <a:lnTo>
                    <a:pt x="1099273" y="230238"/>
                  </a:lnTo>
                  <a:lnTo>
                    <a:pt x="1099464" y="230251"/>
                  </a:lnTo>
                  <a:close/>
                </a:path>
                <a:path w="1481454" h="1866900">
                  <a:moveTo>
                    <a:pt x="1255331" y="520700"/>
                  </a:moveTo>
                  <a:lnTo>
                    <a:pt x="1251343" y="508000"/>
                  </a:lnTo>
                  <a:lnTo>
                    <a:pt x="1246149" y="508000"/>
                  </a:lnTo>
                  <a:lnTo>
                    <a:pt x="1242783" y="520700"/>
                  </a:lnTo>
                  <a:lnTo>
                    <a:pt x="1255331" y="520700"/>
                  </a:lnTo>
                  <a:close/>
                </a:path>
                <a:path w="1481454" h="1866900">
                  <a:moveTo>
                    <a:pt x="1257973" y="508000"/>
                  </a:moveTo>
                  <a:lnTo>
                    <a:pt x="1249197" y="495300"/>
                  </a:lnTo>
                  <a:lnTo>
                    <a:pt x="1255547" y="508000"/>
                  </a:lnTo>
                  <a:lnTo>
                    <a:pt x="1257973" y="508000"/>
                  </a:lnTo>
                  <a:close/>
                </a:path>
                <a:path w="1481454" h="1866900">
                  <a:moveTo>
                    <a:pt x="1296543" y="1612607"/>
                  </a:moveTo>
                  <a:lnTo>
                    <a:pt x="1296377" y="1612900"/>
                  </a:lnTo>
                  <a:lnTo>
                    <a:pt x="1296543" y="1612607"/>
                  </a:lnTo>
                  <a:close/>
                </a:path>
                <a:path w="1481454" h="1866900">
                  <a:moveTo>
                    <a:pt x="1303235" y="1600200"/>
                  </a:moveTo>
                  <a:lnTo>
                    <a:pt x="1301203" y="1600200"/>
                  </a:lnTo>
                  <a:lnTo>
                    <a:pt x="1296543" y="1612607"/>
                  </a:lnTo>
                  <a:lnTo>
                    <a:pt x="1303235" y="1600200"/>
                  </a:lnTo>
                  <a:close/>
                </a:path>
                <a:path w="1481454" h="1866900">
                  <a:moveTo>
                    <a:pt x="1314373" y="596900"/>
                  </a:moveTo>
                  <a:lnTo>
                    <a:pt x="1310906" y="584200"/>
                  </a:lnTo>
                  <a:lnTo>
                    <a:pt x="1307122" y="584200"/>
                  </a:lnTo>
                  <a:lnTo>
                    <a:pt x="1311427" y="596900"/>
                  </a:lnTo>
                  <a:lnTo>
                    <a:pt x="1314373" y="596900"/>
                  </a:lnTo>
                  <a:close/>
                </a:path>
                <a:path w="1481454" h="1866900">
                  <a:moveTo>
                    <a:pt x="1315072" y="304800"/>
                  </a:moveTo>
                  <a:lnTo>
                    <a:pt x="1310678" y="292100"/>
                  </a:lnTo>
                  <a:lnTo>
                    <a:pt x="1304455" y="292100"/>
                  </a:lnTo>
                  <a:lnTo>
                    <a:pt x="1296835" y="279400"/>
                  </a:lnTo>
                  <a:lnTo>
                    <a:pt x="1284109" y="279400"/>
                  </a:lnTo>
                  <a:lnTo>
                    <a:pt x="1295196" y="292100"/>
                  </a:lnTo>
                  <a:lnTo>
                    <a:pt x="1304886" y="304800"/>
                  </a:lnTo>
                  <a:lnTo>
                    <a:pt x="1315072" y="304800"/>
                  </a:lnTo>
                  <a:close/>
                </a:path>
                <a:path w="1481454" h="1866900">
                  <a:moveTo>
                    <a:pt x="1322260" y="1536700"/>
                  </a:moveTo>
                  <a:lnTo>
                    <a:pt x="1319352" y="1536700"/>
                  </a:lnTo>
                  <a:lnTo>
                    <a:pt x="1312062" y="1549400"/>
                  </a:lnTo>
                  <a:lnTo>
                    <a:pt x="1317205" y="1549400"/>
                  </a:lnTo>
                  <a:lnTo>
                    <a:pt x="1322260" y="1536700"/>
                  </a:lnTo>
                  <a:close/>
                </a:path>
                <a:path w="1481454" h="1866900">
                  <a:moveTo>
                    <a:pt x="1327899" y="520700"/>
                  </a:moveTo>
                  <a:lnTo>
                    <a:pt x="1325587" y="508000"/>
                  </a:lnTo>
                  <a:lnTo>
                    <a:pt x="1322489" y="508000"/>
                  </a:lnTo>
                  <a:lnTo>
                    <a:pt x="1324292" y="520700"/>
                  </a:lnTo>
                  <a:lnTo>
                    <a:pt x="1327899" y="520700"/>
                  </a:lnTo>
                  <a:close/>
                </a:path>
                <a:path w="1481454" h="1866900">
                  <a:moveTo>
                    <a:pt x="1338465" y="268528"/>
                  </a:moveTo>
                  <a:lnTo>
                    <a:pt x="1334528" y="264528"/>
                  </a:lnTo>
                  <a:lnTo>
                    <a:pt x="1328724" y="260921"/>
                  </a:lnTo>
                  <a:lnTo>
                    <a:pt x="1323352" y="257797"/>
                  </a:lnTo>
                  <a:lnTo>
                    <a:pt x="1326756" y="262128"/>
                  </a:lnTo>
                  <a:lnTo>
                    <a:pt x="1330401" y="269011"/>
                  </a:lnTo>
                  <a:lnTo>
                    <a:pt x="1338237" y="272783"/>
                  </a:lnTo>
                  <a:lnTo>
                    <a:pt x="1338465" y="268528"/>
                  </a:lnTo>
                  <a:close/>
                </a:path>
                <a:path w="1481454" h="1866900">
                  <a:moveTo>
                    <a:pt x="1356487" y="520700"/>
                  </a:moveTo>
                  <a:lnTo>
                    <a:pt x="1347660" y="508000"/>
                  </a:lnTo>
                  <a:lnTo>
                    <a:pt x="1355445" y="520700"/>
                  </a:lnTo>
                  <a:lnTo>
                    <a:pt x="1356487" y="520700"/>
                  </a:lnTo>
                  <a:close/>
                </a:path>
                <a:path w="1481454" h="1866900">
                  <a:moveTo>
                    <a:pt x="1358531" y="712368"/>
                  </a:moveTo>
                  <a:lnTo>
                    <a:pt x="1349641" y="697966"/>
                  </a:lnTo>
                  <a:lnTo>
                    <a:pt x="1348828" y="699846"/>
                  </a:lnTo>
                  <a:lnTo>
                    <a:pt x="1357718" y="714222"/>
                  </a:lnTo>
                  <a:lnTo>
                    <a:pt x="1358531" y="712368"/>
                  </a:lnTo>
                  <a:close/>
                </a:path>
                <a:path w="1481454" h="1866900">
                  <a:moveTo>
                    <a:pt x="1366481" y="342900"/>
                  </a:moveTo>
                  <a:lnTo>
                    <a:pt x="1362925" y="330200"/>
                  </a:lnTo>
                  <a:lnTo>
                    <a:pt x="1355864" y="317500"/>
                  </a:lnTo>
                  <a:lnTo>
                    <a:pt x="1349387" y="304800"/>
                  </a:lnTo>
                  <a:lnTo>
                    <a:pt x="1339380" y="304800"/>
                  </a:lnTo>
                  <a:lnTo>
                    <a:pt x="1331201" y="292100"/>
                  </a:lnTo>
                  <a:lnTo>
                    <a:pt x="1324127" y="279400"/>
                  </a:lnTo>
                  <a:lnTo>
                    <a:pt x="1317472" y="266700"/>
                  </a:lnTo>
                  <a:lnTo>
                    <a:pt x="1312418" y="266700"/>
                  </a:lnTo>
                  <a:lnTo>
                    <a:pt x="1318069" y="279400"/>
                  </a:lnTo>
                  <a:lnTo>
                    <a:pt x="1324813" y="292100"/>
                  </a:lnTo>
                  <a:lnTo>
                    <a:pt x="1317586" y="279400"/>
                  </a:lnTo>
                  <a:lnTo>
                    <a:pt x="1316977" y="292100"/>
                  </a:lnTo>
                  <a:lnTo>
                    <a:pt x="1319504" y="292100"/>
                  </a:lnTo>
                  <a:lnTo>
                    <a:pt x="1324470" y="304800"/>
                  </a:lnTo>
                  <a:lnTo>
                    <a:pt x="1330452" y="304800"/>
                  </a:lnTo>
                  <a:lnTo>
                    <a:pt x="1337132" y="317500"/>
                  </a:lnTo>
                  <a:lnTo>
                    <a:pt x="1343901" y="317500"/>
                  </a:lnTo>
                  <a:lnTo>
                    <a:pt x="1350556" y="330200"/>
                  </a:lnTo>
                  <a:lnTo>
                    <a:pt x="1356829" y="342900"/>
                  </a:lnTo>
                  <a:lnTo>
                    <a:pt x="1366481" y="342900"/>
                  </a:lnTo>
                  <a:close/>
                </a:path>
                <a:path w="1481454" h="1866900">
                  <a:moveTo>
                    <a:pt x="1370761" y="635000"/>
                  </a:moveTo>
                  <a:lnTo>
                    <a:pt x="1367028" y="622300"/>
                  </a:lnTo>
                  <a:lnTo>
                    <a:pt x="1361821" y="609600"/>
                  </a:lnTo>
                  <a:lnTo>
                    <a:pt x="1357464" y="596900"/>
                  </a:lnTo>
                  <a:lnTo>
                    <a:pt x="1360182" y="609600"/>
                  </a:lnTo>
                  <a:lnTo>
                    <a:pt x="1360436" y="609600"/>
                  </a:lnTo>
                  <a:lnTo>
                    <a:pt x="1364107" y="622300"/>
                  </a:lnTo>
                  <a:lnTo>
                    <a:pt x="1367396" y="635000"/>
                  </a:lnTo>
                  <a:lnTo>
                    <a:pt x="1370761" y="635000"/>
                  </a:lnTo>
                  <a:close/>
                </a:path>
                <a:path w="1481454" h="1866900">
                  <a:moveTo>
                    <a:pt x="1378902" y="663562"/>
                  </a:moveTo>
                  <a:lnTo>
                    <a:pt x="1377835" y="660400"/>
                  </a:lnTo>
                  <a:lnTo>
                    <a:pt x="1375346" y="660400"/>
                  </a:lnTo>
                  <a:lnTo>
                    <a:pt x="1378902" y="663562"/>
                  </a:lnTo>
                  <a:close/>
                </a:path>
                <a:path w="1481454" h="1866900">
                  <a:moveTo>
                    <a:pt x="1391907" y="663562"/>
                  </a:moveTo>
                  <a:lnTo>
                    <a:pt x="1391323" y="660400"/>
                  </a:lnTo>
                  <a:lnTo>
                    <a:pt x="1388567" y="660400"/>
                  </a:lnTo>
                  <a:lnTo>
                    <a:pt x="1385316" y="647700"/>
                  </a:lnTo>
                  <a:lnTo>
                    <a:pt x="1388021" y="663562"/>
                  </a:lnTo>
                  <a:lnTo>
                    <a:pt x="1391907" y="663562"/>
                  </a:lnTo>
                  <a:close/>
                </a:path>
                <a:path w="1481454" h="1866900">
                  <a:moveTo>
                    <a:pt x="1395501" y="406400"/>
                  </a:moveTo>
                  <a:lnTo>
                    <a:pt x="1382903" y="393700"/>
                  </a:lnTo>
                  <a:lnTo>
                    <a:pt x="1391843" y="419100"/>
                  </a:lnTo>
                  <a:lnTo>
                    <a:pt x="1394548" y="419100"/>
                  </a:lnTo>
                  <a:lnTo>
                    <a:pt x="1389900" y="406400"/>
                  </a:lnTo>
                  <a:lnTo>
                    <a:pt x="1395501" y="406400"/>
                  </a:lnTo>
                  <a:close/>
                </a:path>
                <a:path w="1481454" h="1866900">
                  <a:moveTo>
                    <a:pt x="1397469" y="750595"/>
                  </a:moveTo>
                  <a:lnTo>
                    <a:pt x="1395603" y="729500"/>
                  </a:lnTo>
                  <a:lnTo>
                    <a:pt x="1389253" y="711606"/>
                  </a:lnTo>
                  <a:lnTo>
                    <a:pt x="1378762" y="705459"/>
                  </a:lnTo>
                  <a:lnTo>
                    <a:pt x="1384935" y="711428"/>
                  </a:lnTo>
                  <a:lnTo>
                    <a:pt x="1389735" y="717638"/>
                  </a:lnTo>
                  <a:lnTo>
                    <a:pt x="1393355" y="725322"/>
                  </a:lnTo>
                  <a:lnTo>
                    <a:pt x="1395996" y="735711"/>
                  </a:lnTo>
                  <a:lnTo>
                    <a:pt x="1385417" y="736307"/>
                  </a:lnTo>
                  <a:lnTo>
                    <a:pt x="1379994" y="727011"/>
                  </a:lnTo>
                  <a:lnTo>
                    <a:pt x="1374190" y="715340"/>
                  </a:lnTo>
                  <a:lnTo>
                    <a:pt x="1362494" y="708812"/>
                  </a:lnTo>
                  <a:lnTo>
                    <a:pt x="1382890" y="745210"/>
                  </a:lnTo>
                  <a:lnTo>
                    <a:pt x="1387589" y="751293"/>
                  </a:lnTo>
                  <a:lnTo>
                    <a:pt x="1391602" y="758177"/>
                  </a:lnTo>
                  <a:lnTo>
                    <a:pt x="1394510" y="766356"/>
                  </a:lnTo>
                  <a:lnTo>
                    <a:pt x="1397469" y="750595"/>
                  </a:lnTo>
                  <a:close/>
                </a:path>
                <a:path w="1481454" h="1866900">
                  <a:moveTo>
                    <a:pt x="1401610" y="723900"/>
                  </a:moveTo>
                  <a:lnTo>
                    <a:pt x="1400048" y="711200"/>
                  </a:lnTo>
                  <a:lnTo>
                    <a:pt x="1398562" y="698500"/>
                  </a:lnTo>
                  <a:lnTo>
                    <a:pt x="1397088" y="698500"/>
                  </a:lnTo>
                  <a:lnTo>
                    <a:pt x="1395615" y="685800"/>
                  </a:lnTo>
                  <a:lnTo>
                    <a:pt x="1393647" y="673100"/>
                  </a:lnTo>
                  <a:lnTo>
                    <a:pt x="1389659" y="673100"/>
                  </a:lnTo>
                  <a:lnTo>
                    <a:pt x="1382141" y="673100"/>
                  </a:lnTo>
                  <a:lnTo>
                    <a:pt x="1384960" y="685800"/>
                  </a:lnTo>
                  <a:lnTo>
                    <a:pt x="1386789" y="685800"/>
                  </a:lnTo>
                  <a:lnTo>
                    <a:pt x="1388122" y="698500"/>
                  </a:lnTo>
                  <a:lnTo>
                    <a:pt x="1389735" y="711200"/>
                  </a:lnTo>
                  <a:lnTo>
                    <a:pt x="1392224" y="711200"/>
                  </a:lnTo>
                  <a:lnTo>
                    <a:pt x="1396022" y="723900"/>
                  </a:lnTo>
                  <a:lnTo>
                    <a:pt x="1401610" y="723900"/>
                  </a:lnTo>
                  <a:close/>
                </a:path>
                <a:path w="1481454" h="1866900">
                  <a:moveTo>
                    <a:pt x="1403731" y="431800"/>
                  </a:moveTo>
                  <a:lnTo>
                    <a:pt x="1399921" y="419100"/>
                  </a:lnTo>
                  <a:lnTo>
                    <a:pt x="1399476" y="419100"/>
                  </a:lnTo>
                  <a:lnTo>
                    <a:pt x="1403731" y="431800"/>
                  </a:lnTo>
                  <a:close/>
                </a:path>
                <a:path w="1481454" h="1866900">
                  <a:moveTo>
                    <a:pt x="1408798" y="1409700"/>
                  </a:moveTo>
                  <a:lnTo>
                    <a:pt x="1407947" y="1404772"/>
                  </a:lnTo>
                  <a:lnTo>
                    <a:pt x="1405521" y="1409700"/>
                  </a:lnTo>
                  <a:lnTo>
                    <a:pt x="1408798" y="1409700"/>
                  </a:lnTo>
                  <a:close/>
                </a:path>
                <a:path w="1481454" h="1866900">
                  <a:moveTo>
                    <a:pt x="1414132" y="406400"/>
                  </a:moveTo>
                  <a:lnTo>
                    <a:pt x="1397317" y="406400"/>
                  </a:lnTo>
                  <a:lnTo>
                    <a:pt x="1402791" y="419100"/>
                  </a:lnTo>
                  <a:lnTo>
                    <a:pt x="1407883" y="419100"/>
                  </a:lnTo>
                  <a:lnTo>
                    <a:pt x="1414132" y="406400"/>
                  </a:lnTo>
                  <a:close/>
                </a:path>
                <a:path w="1481454" h="1866900">
                  <a:moveTo>
                    <a:pt x="1426781" y="647700"/>
                  </a:moveTo>
                  <a:lnTo>
                    <a:pt x="1421168" y="635000"/>
                  </a:lnTo>
                  <a:lnTo>
                    <a:pt x="1416634" y="622300"/>
                  </a:lnTo>
                  <a:lnTo>
                    <a:pt x="1413827" y="622300"/>
                  </a:lnTo>
                  <a:lnTo>
                    <a:pt x="1416469" y="635000"/>
                  </a:lnTo>
                  <a:lnTo>
                    <a:pt x="1412557" y="635000"/>
                  </a:lnTo>
                  <a:lnTo>
                    <a:pt x="1416812" y="647700"/>
                  </a:lnTo>
                  <a:lnTo>
                    <a:pt x="1426781" y="647700"/>
                  </a:lnTo>
                  <a:close/>
                </a:path>
                <a:path w="1481454" h="1866900">
                  <a:moveTo>
                    <a:pt x="1437233" y="668451"/>
                  </a:moveTo>
                  <a:lnTo>
                    <a:pt x="1435011" y="662139"/>
                  </a:lnTo>
                  <a:lnTo>
                    <a:pt x="1432052" y="655548"/>
                  </a:lnTo>
                  <a:lnTo>
                    <a:pt x="1432267" y="660107"/>
                  </a:lnTo>
                  <a:lnTo>
                    <a:pt x="1432267" y="669315"/>
                  </a:lnTo>
                  <a:lnTo>
                    <a:pt x="1434642" y="669925"/>
                  </a:lnTo>
                  <a:lnTo>
                    <a:pt x="1437233" y="668451"/>
                  </a:lnTo>
                  <a:close/>
                </a:path>
                <a:path w="1481454" h="1866900">
                  <a:moveTo>
                    <a:pt x="1440014" y="675652"/>
                  </a:moveTo>
                  <a:lnTo>
                    <a:pt x="1437716" y="668172"/>
                  </a:lnTo>
                  <a:lnTo>
                    <a:pt x="1437233" y="668451"/>
                  </a:lnTo>
                  <a:lnTo>
                    <a:pt x="1437398" y="668921"/>
                  </a:lnTo>
                  <a:lnTo>
                    <a:pt x="1440014" y="675652"/>
                  </a:lnTo>
                  <a:close/>
                </a:path>
                <a:path w="1481454" h="1866900">
                  <a:moveTo>
                    <a:pt x="1447431" y="555548"/>
                  </a:moveTo>
                  <a:lnTo>
                    <a:pt x="1444244" y="546100"/>
                  </a:lnTo>
                  <a:lnTo>
                    <a:pt x="1444764" y="552729"/>
                  </a:lnTo>
                  <a:lnTo>
                    <a:pt x="1447431" y="555548"/>
                  </a:lnTo>
                  <a:close/>
                </a:path>
                <a:path w="1481454" h="1866900">
                  <a:moveTo>
                    <a:pt x="1450505" y="558800"/>
                  </a:moveTo>
                  <a:lnTo>
                    <a:pt x="1447431" y="555548"/>
                  </a:lnTo>
                  <a:lnTo>
                    <a:pt x="1448536" y="558800"/>
                  </a:lnTo>
                  <a:lnTo>
                    <a:pt x="1450505" y="558800"/>
                  </a:lnTo>
                  <a:close/>
                </a:path>
                <a:path w="1481454" h="1866900">
                  <a:moveTo>
                    <a:pt x="1451584" y="664146"/>
                  </a:moveTo>
                  <a:lnTo>
                    <a:pt x="1446428" y="660831"/>
                  </a:lnTo>
                  <a:lnTo>
                    <a:pt x="1442554" y="651827"/>
                  </a:lnTo>
                  <a:lnTo>
                    <a:pt x="1438986" y="644664"/>
                  </a:lnTo>
                  <a:lnTo>
                    <a:pt x="1434769" y="646887"/>
                  </a:lnTo>
                  <a:lnTo>
                    <a:pt x="1438922" y="652729"/>
                  </a:lnTo>
                  <a:lnTo>
                    <a:pt x="1442834" y="659676"/>
                  </a:lnTo>
                  <a:lnTo>
                    <a:pt x="1446923" y="664540"/>
                  </a:lnTo>
                  <a:lnTo>
                    <a:pt x="1451584" y="664146"/>
                  </a:lnTo>
                  <a:close/>
                </a:path>
                <a:path w="1481454" h="1866900">
                  <a:moveTo>
                    <a:pt x="1476667" y="596900"/>
                  </a:moveTo>
                  <a:lnTo>
                    <a:pt x="1469110" y="584200"/>
                  </a:lnTo>
                  <a:lnTo>
                    <a:pt x="1461262" y="571500"/>
                  </a:lnTo>
                  <a:lnTo>
                    <a:pt x="1453261" y="571500"/>
                  </a:lnTo>
                  <a:lnTo>
                    <a:pt x="1445260" y="558800"/>
                  </a:lnTo>
                  <a:lnTo>
                    <a:pt x="1444764" y="552729"/>
                  </a:lnTo>
                  <a:lnTo>
                    <a:pt x="1438516" y="546100"/>
                  </a:lnTo>
                  <a:lnTo>
                    <a:pt x="1438427" y="533400"/>
                  </a:lnTo>
                  <a:lnTo>
                    <a:pt x="1436408" y="520700"/>
                  </a:lnTo>
                  <a:lnTo>
                    <a:pt x="1445577" y="520700"/>
                  </a:lnTo>
                  <a:lnTo>
                    <a:pt x="1448600" y="533400"/>
                  </a:lnTo>
                  <a:lnTo>
                    <a:pt x="1450035" y="533400"/>
                  </a:lnTo>
                  <a:lnTo>
                    <a:pt x="1447584" y="520700"/>
                  </a:lnTo>
                  <a:lnTo>
                    <a:pt x="1444688" y="508000"/>
                  </a:lnTo>
                  <a:lnTo>
                    <a:pt x="1441602" y="495300"/>
                  </a:lnTo>
                  <a:lnTo>
                    <a:pt x="1438541" y="482600"/>
                  </a:lnTo>
                  <a:lnTo>
                    <a:pt x="1436243" y="469900"/>
                  </a:lnTo>
                  <a:lnTo>
                    <a:pt x="1435265" y="457200"/>
                  </a:lnTo>
                  <a:lnTo>
                    <a:pt x="1436065" y="444500"/>
                  </a:lnTo>
                  <a:lnTo>
                    <a:pt x="1439125" y="444500"/>
                  </a:lnTo>
                  <a:lnTo>
                    <a:pt x="1434846" y="431800"/>
                  </a:lnTo>
                  <a:lnTo>
                    <a:pt x="1430820" y="431800"/>
                  </a:lnTo>
                  <a:lnTo>
                    <a:pt x="1425943" y="419100"/>
                  </a:lnTo>
                  <a:lnTo>
                    <a:pt x="1419098" y="406400"/>
                  </a:lnTo>
                  <a:lnTo>
                    <a:pt x="1414132" y="406400"/>
                  </a:lnTo>
                  <a:lnTo>
                    <a:pt x="1420393" y="419100"/>
                  </a:lnTo>
                  <a:lnTo>
                    <a:pt x="1424495" y="431800"/>
                  </a:lnTo>
                  <a:lnTo>
                    <a:pt x="1426921" y="444500"/>
                  </a:lnTo>
                  <a:lnTo>
                    <a:pt x="1428140" y="457200"/>
                  </a:lnTo>
                  <a:lnTo>
                    <a:pt x="1428470" y="457200"/>
                  </a:lnTo>
                  <a:lnTo>
                    <a:pt x="1428661" y="469900"/>
                  </a:lnTo>
                  <a:lnTo>
                    <a:pt x="1429181" y="469900"/>
                  </a:lnTo>
                  <a:lnTo>
                    <a:pt x="1430515" y="482600"/>
                  </a:lnTo>
                  <a:lnTo>
                    <a:pt x="1422692" y="469900"/>
                  </a:lnTo>
                  <a:lnTo>
                    <a:pt x="1405636" y="469900"/>
                  </a:lnTo>
                  <a:lnTo>
                    <a:pt x="1402473" y="457200"/>
                  </a:lnTo>
                  <a:lnTo>
                    <a:pt x="1388922" y="444500"/>
                  </a:lnTo>
                  <a:lnTo>
                    <a:pt x="1384401" y="431800"/>
                  </a:lnTo>
                  <a:lnTo>
                    <a:pt x="1388986" y="431800"/>
                  </a:lnTo>
                  <a:lnTo>
                    <a:pt x="1380515" y="419100"/>
                  </a:lnTo>
                  <a:lnTo>
                    <a:pt x="1376641" y="419100"/>
                  </a:lnTo>
                  <a:lnTo>
                    <a:pt x="1373162" y="406400"/>
                  </a:lnTo>
                  <a:lnTo>
                    <a:pt x="1368272" y="406400"/>
                  </a:lnTo>
                  <a:lnTo>
                    <a:pt x="1368425" y="393700"/>
                  </a:lnTo>
                  <a:lnTo>
                    <a:pt x="1341983" y="393700"/>
                  </a:lnTo>
                  <a:lnTo>
                    <a:pt x="1337271" y="381000"/>
                  </a:lnTo>
                  <a:lnTo>
                    <a:pt x="1341120" y="368300"/>
                  </a:lnTo>
                  <a:lnTo>
                    <a:pt x="1363014" y="368300"/>
                  </a:lnTo>
                  <a:lnTo>
                    <a:pt x="1370495" y="381000"/>
                  </a:lnTo>
                  <a:lnTo>
                    <a:pt x="1374965" y="381000"/>
                  </a:lnTo>
                  <a:lnTo>
                    <a:pt x="1377911" y="368300"/>
                  </a:lnTo>
                  <a:lnTo>
                    <a:pt x="1385404" y="368300"/>
                  </a:lnTo>
                  <a:lnTo>
                    <a:pt x="1392885" y="381000"/>
                  </a:lnTo>
                  <a:lnTo>
                    <a:pt x="1404632" y="393700"/>
                  </a:lnTo>
                  <a:lnTo>
                    <a:pt x="1410728" y="381000"/>
                  </a:lnTo>
                  <a:lnTo>
                    <a:pt x="1411363" y="381000"/>
                  </a:lnTo>
                  <a:lnTo>
                    <a:pt x="1408315" y="368300"/>
                  </a:lnTo>
                  <a:lnTo>
                    <a:pt x="1405204" y="368300"/>
                  </a:lnTo>
                  <a:lnTo>
                    <a:pt x="1400759" y="355600"/>
                  </a:lnTo>
                  <a:lnTo>
                    <a:pt x="1395196" y="342900"/>
                  </a:lnTo>
                  <a:lnTo>
                    <a:pt x="1387500" y="342900"/>
                  </a:lnTo>
                  <a:lnTo>
                    <a:pt x="1379588" y="355600"/>
                  </a:lnTo>
                  <a:lnTo>
                    <a:pt x="1371688" y="355600"/>
                  </a:lnTo>
                  <a:lnTo>
                    <a:pt x="1370469" y="368300"/>
                  </a:lnTo>
                  <a:lnTo>
                    <a:pt x="1359662" y="355600"/>
                  </a:lnTo>
                  <a:lnTo>
                    <a:pt x="1349514" y="355600"/>
                  </a:lnTo>
                  <a:lnTo>
                    <a:pt x="1340053" y="342900"/>
                  </a:lnTo>
                  <a:lnTo>
                    <a:pt x="1320634" y="342900"/>
                  </a:lnTo>
                  <a:lnTo>
                    <a:pt x="1315821" y="330200"/>
                  </a:lnTo>
                  <a:lnTo>
                    <a:pt x="1308417" y="330200"/>
                  </a:lnTo>
                  <a:lnTo>
                    <a:pt x="1304747" y="317500"/>
                  </a:lnTo>
                  <a:lnTo>
                    <a:pt x="1303451" y="317500"/>
                  </a:lnTo>
                  <a:lnTo>
                    <a:pt x="1296644" y="304800"/>
                  </a:lnTo>
                  <a:lnTo>
                    <a:pt x="1283119" y="304800"/>
                  </a:lnTo>
                  <a:lnTo>
                    <a:pt x="1269707" y="279400"/>
                  </a:lnTo>
                  <a:lnTo>
                    <a:pt x="1276032" y="279400"/>
                  </a:lnTo>
                  <a:lnTo>
                    <a:pt x="1269606" y="266700"/>
                  </a:lnTo>
                  <a:lnTo>
                    <a:pt x="1256411" y="266700"/>
                  </a:lnTo>
                  <a:lnTo>
                    <a:pt x="1250010" y="254000"/>
                  </a:lnTo>
                  <a:lnTo>
                    <a:pt x="1251229" y="241300"/>
                  </a:lnTo>
                  <a:lnTo>
                    <a:pt x="1264602" y="254000"/>
                  </a:lnTo>
                  <a:lnTo>
                    <a:pt x="1281734" y="266700"/>
                  </a:lnTo>
                  <a:lnTo>
                    <a:pt x="1288389" y="266700"/>
                  </a:lnTo>
                  <a:lnTo>
                    <a:pt x="1283373" y="254000"/>
                  </a:lnTo>
                  <a:lnTo>
                    <a:pt x="1280668" y="241300"/>
                  </a:lnTo>
                  <a:lnTo>
                    <a:pt x="1281785" y="241300"/>
                  </a:lnTo>
                  <a:lnTo>
                    <a:pt x="1289037" y="254000"/>
                  </a:lnTo>
                  <a:lnTo>
                    <a:pt x="1294612" y="254000"/>
                  </a:lnTo>
                  <a:lnTo>
                    <a:pt x="1299184" y="266700"/>
                  </a:lnTo>
                  <a:lnTo>
                    <a:pt x="1310805" y="266700"/>
                  </a:lnTo>
                  <a:lnTo>
                    <a:pt x="1303820" y="254000"/>
                  </a:lnTo>
                  <a:lnTo>
                    <a:pt x="1295920" y="241300"/>
                  </a:lnTo>
                  <a:lnTo>
                    <a:pt x="1286510" y="241300"/>
                  </a:lnTo>
                  <a:lnTo>
                    <a:pt x="1276502" y="228600"/>
                  </a:lnTo>
                  <a:lnTo>
                    <a:pt x="1291348" y="228600"/>
                  </a:lnTo>
                  <a:lnTo>
                    <a:pt x="1280706" y="215900"/>
                  </a:lnTo>
                  <a:lnTo>
                    <a:pt x="1266647" y="215900"/>
                  </a:lnTo>
                  <a:lnTo>
                    <a:pt x="1244307" y="203200"/>
                  </a:lnTo>
                  <a:lnTo>
                    <a:pt x="1232446" y="190500"/>
                  </a:lnTo>
                  <a:lnTo>
                    <a:pt x="1223060" y="165100"/>
                  </a:lnTo>
                  <a:lnTo>
                    <a:pt x="1208125" y="152400"/>
                  </a:lnTo>
                  <a:lnTo>
                    <a:pt x="1188161" y="152400"/>
                  </a:lnTo>
                  <a:lnTo>
                    <a:pt x="1180744" y="139700"/>
                  </a:lnTo>
                  <a:lnTo>
                    <a:pt x="1164628" y="139700"/>
                  </a:lnTo>
                  <a:lnTo>
                    <a:pt x="1156169" y="127000"/>
                  </a:lnTo>
                  <a:lnTo>
                    <a:pt x="1147559" y="127000"/>
                  </a:lnTo>
                  <a:lnTo>
                    <a:pt x="1133944" y="117449"/>
                  </a:lnTo>
                  <a:lnTo>
                    <a:pt x="1133944" y="241300"/>
                  </a:lnTo>
                  <a:lnTo>
                    <a:pt x="1108646" y="241300"/>
                  </a:lnTo>
                  <a:lnTo>
                    <a:pt x="1112710" y="254000"/>
                  </a:lnTo>
                  <a:lnTo>
                    <a:pt x="1113917" y="254000"/>
                  </a:lnTo>
                  <a:lnTo>
                    <a:pt x="1109395" y="266700"/>
                  </a:lnTo>
                  <a:lnTo>
                    <a:pt x="1071626" y="266700"/>
                  </a:lnTo>
                  <a:lnTo>
                    <a:pt x="1075512" y="254000"/>
                  </a:lnTo>
                  <a:lnTo>
                    <a:pt x="1112710" y="254000"/>
                  </a:lnTo>
                  <a:lnTo>
                    <a:pt x="1101280" y="241300"/>
                  </a:lnTo>
                  <a:lnTo>
                    <a:pt x="1067409" y="241300"/>
                  </a:lnTo>
                  <a:lnTo>
                    <a:pt x="1074750" y="254000"/>
                  </a:lnTo>
                  <a:lnTo>
                    <a:pt x="1061110" y="254000"/>
                  </a:lnTo>
                  <a:lnTo>
                    <a:pt x="1057884" y="241300"/>
                  </a:lnTo>
                  <a:lnTo>
                    <a:pt x="1054747" y="241300"/>
                  </a:lnTo>
                  <a:lnTo>
                    <a:pt x="1051115" y="228600"/>
                  </a:lnTo>
                  <a:lnTo>
                    <a:pt x="1039152" y="241300"/>
                  </a:lnTo>
                  <a:lnTo>
                    <a:pt x="1029525" y="228600"/>
                  </a:lnTo>
                  <a:lnTo>
                    <a:pt x="1026845" y="228600"/>
                  </a:lnTo>
                  <a:lnTo>
                    <a:pt x="1027061" y="215900"/>
                  </a:lnTo>
                  <a:lnTo>
                    <a:pt x="1035164" y="215900"/>
                  </a:lnTo>
                  <a:lnTo>
                    <a:pt x="1037082" y="203200"/>
                  </a:lnTo>
                  <a:lnTo>
                    <a:pt x="1013269" y="203200"/>
                  </a:lnTo>
                  <a:lnTo>
                    <a:pt x="1016139" y="190500"/>
                  </a:lnTo>
                  <a:lnTo>
                    <a:pt x="1002296" y="177800"/>
                  </a:lnTo>
                  <a:lnTo>
                    <a:pt x="983576" y="165100"/>
                  </a:lnTo>
                  <a:lnTo>
                    <a:pt x="962660" y="165100"/>
                  </a:lnTo>
                  <a:lnTo>
                    <a:pt x="942251" y="152400"/>
                  </a:lnTo>
                  <a:lnTo>
                    <a:pt x="947267" y="165100"/>
                  </a:lnTo>
                  <a:lnTo>
                    <a:pt x="937260" y="165100"/>
                  </a:lnTo>
                  <a:lnTo>
                    <a:pt x="947115" y="177800"/>
                  </a:lnTo>
                  <a:lnTo>
                    <a:pt x="929906" y="177800"/>
                  </a:lnTo>
                  <a:lnTo>
                    <a:pt x="923798" y="177800"/>
                  </a:lnTo>
                  <a:lnTo>
                    <a:pt x="918400" y="190500"/>
                  </a:lnTo>
                  <a:lnTo>
                    <a:pt x="853859" y="190500"/>
                  </a:lnTo>
                  <a:lnTo>
                    <a:pt x="860412" y="203200"/>
                  </a:lnTo>
                  <a:lnTo>
                    <a:pt x="862152" y="203200"/>
                  </a:lnTo>
                  <a:lnTo>
                    <a:pt x="846594" y="215900"/>
                  </a:lnTo>
                  <a:lnTo>
                    <a:pt x="850544" y="203200"/>
                  </a:lnTo>
                  <a:lnTo>
                    <a:pt x="843127" y="203200"/>
                  </a:lnTo>
                  <a:lnTo>
                    <a:pt x="839597" y="190500"/>
                  </a:lnTo>
                  <a:lnTo>
                    <a:pt x="848753" y="190500"/>
                  </a:lnTo>
                  <a:lnTo>
                    <a:pt x="843102" y="177800"/>
                  </a:lnTo>
                  <a:lnTo>
                    <a:pt x="884275" y="177800"/>
                  </a:lnTo>
                  <a:lnTo>
                    <a:pt x="872477" y="165100"/>
                  </a:lnTo>
                  <a:lnTo>
                    <a:pt x="858342" y="165100"/>
                  </a:lnTo>
                  <a:lnTo>
                    <a:pt x="845451" y="152400"/>
                  </a:lnTo>
                  <a:lnTo>
                    <a:pt x="942251" y="152400"/>
                  </a:lnTo>
                  <a:lnTo>
                    <a:pt x="1004506" y="152400"/>
                  </a:lnTo>
                  <a:lnTo>
                    <a:pt x="1017371" y="165100"/>
                  </a:lnTo>
                  <a:lnTo>
                    <a:pt x="1044498" y="165100"/>
                  </a:lnTo>
                  <a:lnTo>
                    <a:pt x="1034694" y="177800"/>
                  </a:lnTo>
                  <a:lnTo>
                    <a:pt x="1049058" y="177800"/>
                  </a:lnTo>
                  <a:lnTo>
                    <a:pt x="1055636" y="190500"/>
                  </a:lnTo>
                  <a:lnTo>
                    <a:pt x="1091933" y="190500"/>
                  </a:lnTo>
                  <a:lnTo>
                    <a:pt x="1099007" y="203200"/>
                  </a:lnTo>
                  <a:lnTo>
                    <a:pt x="1097495" y="203200"/>
                  </a:lnTo>
                  <a:lnTo>
                    <a:pt x="1100582" y="215900"/>
                  </a:lnTo>
                  <a:lnTo>
                    <a:pt x="1108748" y="228600"/>
                  </a:lnTo>
                  <a:lnTo>
                    <a:pt x="1120406" y="228600"/>
                  </a:lnTo>
                  <a:lnTo>
                    <a:pt x="1133944" y="241300"/>
                  </a:lnTo>
                  <a:lnTo>
                    <a:pt x="1133944" y="117449"/>
                  </a:lnTo>
                  <a:lnTo>
                    <a:pt x="1111364" y="101600"/>
                  </a:lnTo>
                  <a:lnTo>
                    <a:pt x="1102144" y="101600"/>
                  </a:lnTo>
                  <a:lnTo>
                    <a:pt x="1093101" y="88900"/>
                  </a:lnTo>
                  <a:lnTo>
                    <a:pt x="1075804" y="88900"/>
                  </a:lnTo>
                  <a:lnTo>
                    <a:pt x="1083360" y="76200"/>
                  </a:lnTo>
                  <a:lnTo>
                    <a:pt x="1029995" y="76200"/>
                  </a:lnTo>
                  <a:lnTo>
                    <a:pt x="1036548" y="88900"/>
                  </a:lnTo>
                  <a:lnTo>
                    <a:pt x="1008329" y="88900"/>
                  </a:lnTo>
                  <a:lnTo>
                    <a:pt x="1000328" y="76200"/>
                  </a:lnTo>
                  <a:lnTo>
                    <a:pt x="982916" y="76200"/>
                  </a:lnTo>
                  <a:lnTo>
                    <a:pt x="981087" y="88900"/>
                  </a:lnTo>
                  <a:lnTo>
                    <a:pt x="974204" y="88900"/>
                  </a:lnTo>
                  <a:lnTo>
                    <a:pt x="963879" y="76200"/>
                  </a:lnTo>
                  <a:lnTo>
                    <a:pt x="875715" y="76200"/>
                  </a:lnTo>
                  <a:lnTo>
                    <a:pt x="868565" y="63500"/>
                  </a:lnTo>
                  <a:lnTo>
                    <a:pt x="824915" y="63500"/>
                  </a:lnTo>
                  <a:lnTo>
                    <a:pt x="827392" y="50800"/>
                  </a:lnTo>
                  <a:lnTo>
                    <a:pt x="811847" y="50800"/>
                  </a:lnTo>
                  <a:lnTo>
                    <a:pt x="811847" y="114300"/>
                  </a:lnTo>
                  <a:lnTo>
                    <a:pt x="810806" y="127000"/>
                  </a:lnTo>
                  <a:lnTo>
                    <a:pt x="794829" y="127000"/>
                  </a:lnTo>
                  <a:lnTo>
                    <a:pt x="794245" y="139700"/>
                  </a:lnTo>
                  <a:lnTo>
                    <a:pt x="768337" y="139700"/>
                  </a:lnTo>
                  <a:lnTo>
                    <a:pt x="756386" y="152400"/>
                  </a:lnTo>
                  <a:lnTo>
                    <a:pt x="745515" y="152400"/>
                  </a:lnTo>
                  <a:lnTo>
                    <a:pt x="739292" y="139700"/>
                  </a:lnTo>
                  <a:lnTo>
                    <a:pt x="713384" y="139700"/>
                  </a:lnTo>
                  <a:lnTo>
                    <a:pt x="705954" y="152400"/>
                  </a:lnTo>
                  <a:lnTo>
                    <a:pt x="697306" y="152400"/>
                  </a:lnTo>
                  <a:lnTo>
                    <a:pt x="697471" y="165100"/>
                  </a:lnTo>
                  <a:lnTo>
                    <a:pt x="668756" y="165100"/>
                  </a:lnTo>
                  <a:lnTo>
                    <a:pt x="664997" y="152400"/>
                  </a:lnTo>
                  <a:lnTo>
                    <a:pt x="670534" y="152400"/>
                  </a:lnTo>
                  <a:lnTo>
                    <a:pt x="676236" y="139700"/>
                  </a:lnTo>
                  <a:lnTo>
                    <a:pt x="638530" y="165100"/>
                  </a:lnTo>
                  <a:lnTo>
                    <a:pt x="620153" y="165100"/>
                  </a:lnTo>
                  <a:lnTo>
                    <a:pt x="602221" y="177800"/>
                  </a:lnTo>
                  <a:lnTo>
                    <a:pt x="637298" y="177800"/>
                  </a:lnTo>
                  <a:lnTo>
                    <a:pt x="638035" y="190500"/>
                  </a:lnTo>
                  <a:lnTo>
                    <a:pt x="633717" y="190500"/>
                  </a:lnTo>
                  <a:lnTo>
                    <a:pt x="631672" y="203200"/>
                  </a:lnTo>
                  <a:lnTo>
                    <a:pt x="630034" y="203200"/>
                  </a:lnTo>
                  <a:lnTo>
                    <a:pt x="624636" y="215900"/>
                  </a:lnTo>
                  <a:lnTo>
                    <a:pt x="587768" y="215900"/>
                  </a:lnTo>
                  <a:lnTo>
                    <a:pt x="593217" y="203200"/>
                  </a:lnTo>
                  <a:lnTo>
                    <a:pt x="590854" y="203200"/>
                  </a:lnTo>
                  <a:lnTo>
                    <a:pt x="586409" y="215900"/>
                  </a:lnTo>
                  <a:lnTo>
                    <a:pt x="581939" y="215900"/>
                  </a:lnTo>
                  <a:lnTo>
                    <a:pt x="577837" y="228600"/>
                  </a:lnTo>
                  <a:lnTo>
                    <a:pt x="569937" y="228600"/>
                  </a:lnTo>
                  <a:lnTo>
                    <a:pt x="562749" y="241300"/>
                  </a:lnTo>
                  <a:lnTo>
                    <a:pt x="553567" y="241300"/>
                  </a:lnTo>
                  <a:lnTo>
                    <a:pt x="543026" y="254000"/>
                  </a:lnTo>
                  <a:lnTo>
                    <a:pt x="531761" y="254000"/>
                  </a:lnTo>
                  <a:lnTo>
                    <a:pt x="525907" y="266700"/>
                  </a:lnTo>
                  <a:lnTo>
                    <a:pt x="508774" y="266700"/>
                  </a:lnTo>
                  <a:lnTo>
                    <a:pt x="501357" y="279400"/>
                  </a:lnTo>
                  <a:lnTo>
                    <a:pt x="478015" y="279400"/>
                  </a:lnTo>
                  <a:lnTo>
                    <a:pt x="477177" y="292100"/>
                  </a:lnTo>
                  <a:lnTo>
                    <a:pt x="480441" y="292100"/>
                  </a:lnTo>
                  <a:lnTo>
                    <a:pt x="482701" y="304800"/>
                  </a:lnTo>
                  <a:lnTo>
                    <a:pt x="477253" y="304800"/>
                  </a:lnTo>
                  <a:lnTo>
                    <a:pt x="469176" y="317500"/>
                  </a:lnTo>
                  <a:lnTo>
                    <a:pt x="460552" y="317500"/>
                  </a:lnTo>
                  <a:lnTo>
                    <a:pt x="453466" y="330200"/>
                  </a:lnTo>
                  <a:lnTo>
                    <a:pt x="455409" y="330200"/>
                  </a:lnTo>
                  <a:lnTo>
                    <a:pt x="454126" y="342900"/>
                  </a:lnTo>
                  <a:lnTo>
                    <a:pt x="453059" y="342900"/>
                  </a:lnTo>
                  <a:lnTo>
                    <a:pt x="455637" y="355600"/>
                  </a:lnTo>
                  <a:lnTo>
                    <a:pt x="444233" y="355600"/>
                  </a:lnTo>
                  <a:lnTo>
                    <a:pt x="438810" y="368300"/>
                  </a:lnTo>
                  <a:lnTo>
                    <a:pt x="440855" y="381000"/>
                  </a:lnTo>
                  <a:lnTo>
                    <a:pt x="445414" y="368300"/>
                  </a:lnTo>
                  <a:lnTo>
                    <a:pt x="451269" y="368300"/>
                  </a:lnTo>
                  <a:lnTo>
                    <a:pt x="457022" y="355600"/>
                  </a:lnTo>
                  <a:lnTo>
                    <a:pt x="472478" y="355600"/>
                  </a:lnTo>
                  <a:lnTo>
                    <a:pt x="468985" y="368300"/>
                  </a:lnTo>
                  <a:lnTo>
                    <a:pt x="471728" y="368300"/>
                  </a:lnTo>
                  <a:lnTo>
                    <a:pt x="476973" y="355600"/>
                  </a:lnTo>
                  <a:lnTo>
                    <a:pt x="479044" y="355600"/>
                  </a:lnTo>
                  <a:lnTo>
                    <a:pt x="479996" y="342900"/>
                  </a:lnTo>
                  <a:lnTo>
                    <a:pt x="481876" y="342900"/>
                  </a:lnTo>
                  <a:lnTo>
                    <a:pt x="488022" y="330200"/>
                  </a:lnTo>
                  <a:lnTo>
                    <a:pt x="494220" y="330200"/>
                  </a:lnTo>
                  <a:lnTo>
                    <a:pt x="497624" y="342900"/>
                  </a:lnTo>
                  <a:lnTo>
                    <a:pt x="487222" y="342900"/>
                  </a:lnTo>
                  <a:lnTo>
                    <a:pt x="485609" y="355600"/>
                  </a:lnTo>
                  <a:lnTo>
                    <a:pt x="485254" y="355600"/>
                  </a:lnTo>
                  <a:lnTo>
                    <a:pt x="478650" y="368300"/>
                  </a:lnTo>
                  <a:lnTo>
                    <a:pt x="479463" y="368300"/>
                  </a:lnTo>
                  <a:lnTo>
                    <a:pt x="474967" y="381000"/>
                  </a:lnTo>
                  <a:lnTo>
                    <a:pt x="469036" y="381000"/>
                  </a:lnTo>
                  <a:lnTo>
                    <a:pt x="463029" y="393700"/>
                  </a:lnTo>
                  <a:lnTo>
                    <a:pt x="456272" y="393700"/>
                  </a:lnTo>
                  <a:lnTo>
                    <a:pt x="454494" y="406400"/>
                  </a:lnTo>
                  <a:lnTo>
                    <a:pt x="443992" y="406400"/>
                  </a:lnTo>
                  <a:lnTo>
                    <a:pt x="444804" y="393700"/>
                  </a:lnTo>
                  <a:lnTo>
                    <a:pt x="448932" y="383006"/>
                  </a:lnTo>
                  <a:lnTo>
                    <a:pt x="435152" y="393700"/>
                  </a:lnTo>
                  <a:lnTo>
                    <a:pt x="434657" y="393700"/>
                  </a:lnTo>
                  <a:lnTo>
                    <a:pt x="431406" y="381000"/>
                  </a:lnTo>
                  <a:lnTo>
                    <a:pt x="428802" y="381000"/>
                  </a:lnTo>
                  <a:lnTo>
                    <a:pt x="430250" y="368300"/>
                  </a:lnTo>
                  <a:lnTo>
                    <a:pt x="423392" y="381000"/>
                  </a:lnTo>
                  <a:lnTo>
                    <a:pt x="416928" y="381000"/>
                  </a:lnTo>
                  <a:lnTo>
                    <a:pt x="411175" y="393700"/>
                  </a:lnTo>
                  <a:lnTo>
                    <a:pt x="392544" y="393700"/>
                  </a:lnTo>
                  <a:lnTo>
                    <a:pt x="381304" y="406400"/>
                  </a:lnTo>
                  <a:lnTo>
                    <a:pt x="372173" y="406400"/>
                  </a:lnTo>
                  <a:lnTo>
                    <a:pt x="383476" y="393700"/>
                  </a:lnTo>
                  <a:lnTo>
                    <a:pt x="399237" y="381000"/>
                  </a:lnTo>
                  <a:lnTo>
                    <a:pt x="412838" y="368300"/>
                  </a:lnTo>
                  <a:lnTo>
                    <a:pt x="425030" y="368300"/>
                  </a:lnTo>
                  <a:lnTo>
                    <a:pt x="433679" y="355600"/>
                  </a:lnTo>
                  <a:lnTo>
                    <a:pt x="442201" y="355600"/>
                  </a:lnTo>
                  <a:lnTo>
                    <a:pt x="441413" y="330200"/>
                  </a:lnTo>
                  <a:lnTo>
                    <a:pt x="435521" y="330200"/>
                  </a:lnTo>
                  <a:lnTo>
                    <a:pt x="429831" y="342900"/>
                  </a:lnTo>
                  <a:lnTo>
                    <a:pt x="425107" y="342900"/>
                  </a:lnTo>
                  <a:lnTo>
                    <a:pt x="420585" y="355600"/>
                  </a:lnTo>
                  <a:lnTo>
                    <a:pt x="416788" y="355600"/>
                  </a:lnTo>
                  <a:lnTo>
                    <a:pt x="414159" y="342900"/>
                  </a:lnTo>
                  <a:lnTo>
                    <a:pt x="404228" y="368300"/>
                  </a:lnTo>
                  <a:lnTo>
                    <a:pt x="404291" y="355600"/>
                  </a:lnTo>
                  <a:lnTo>
                    <a:pt x="404469" y="355600"/>
                  </a:lnTo>
                  <a:lnTo>
                    <a:pt x="404825" y="342900"/>
                  </a:lnTo>
                  <a:lnTo>
                    <a:pt x="405434" y="342900"/>
                  </a:lnTo>
                  <a:lnTo>
                    <a:pt x="406400" y="330200"/>
                  </a:lnTo>
                  <a:lnTo>
                    <a:pt x="408317" y="330200"/>
                  </a:lnTo>
                  <a:lnTo>
                    <a:pt x="412788" y="317500"/>
                  </a:lnTo>
                  <a:lnTo>
                    <a:pt x="405231" y="317500"/>
                  </a:lnTo>
                  <a:lnTo>
                    <a:pt x="398703" y="330200"/>
                  </a:lnTo>
                  <a:lnTo>
                    <a:pt x="393039" y="330200"/>
                  </a:lnTo>
                  <a:lnTo>
                    <a:pt x="388073" y="342900"/>
                  </a:lnTo>
                  <a:lnTo>
                    <a:pt x="383628" y="342900"/>
                  </a:lnTo>
                  <a:lnTo>
                    <a:pt x="379730" y="355600"/>
                  </a:lnTo>
                  <a:lnTo>
                    <a:pt x="376275" y="355600"/>
                  </a:lnTo>
                  <a:lnTo>
                    <a:pt x="373151" y="368300"/>
                  </a:lnTo>
                  <a:lnTo>
                    <a:pt x="366966" y="381000"/>
                  </a:lnTo>
                  <a:lnTo>
                    <a:pt x="360451" y="393700"/>
                  </a:lnTo>
                  <a:lnTo>
                    <a:pt x="352386" y="393700"/>
                  </a:lnTo>
                  <a:lnTo>
                    <a:pt x="341617" y="406400"/>
                  </a:lnTo>
                  <a:lnTo>
                    <a:pt x="343674" y="406400"/>
                  </a:lnTo>
                  <a:lnTo>
                    <a:pt x="336600" y="419100"/>
                  </a:lnTo>
                  <a:lnTo>
                    <a:pt x="329984" y="419100"/>
                  </a:lnTo>
                  <a:lnTo>
                    <a:pt x="323659" y="431800"/>
                  </a:lnTo>
                  <a:lnTo>
                    <a:pt x="317461" y="444500"/>
                  </a:lnTo>
                  <a:lnTo>
                    <a:pt x="311734" y="444500"/>
                  </a:lnTo>
                  <a:lnTo>
                    <a:pt x="306108" y="457200"/>
                  </a:lnTo>
                  <a:lnTo>
                    <a:pt x="295084" y="457200"/>
                  </a:lnTo>
                  <a:lnTo>
                    <a:pt x="284416" y="469900"/>
                  </a:lnTo>
                  <a:lnTo>
                    <a:pt x="264058" y="469900"/>
                  </a:lnTo>
                  <a:lnTo>
                    <a:pt x="264058" y="609600"/>
                  </a:lnTo>
                  <a:lnTo>
                    <a:pt x="262420" y="622300"/>
                  </a:lnTo>
                  <a:lnTo>
                    <a:pt x="256425" y="635000"/>
                  </a:lnTo>
                  <a:lnTo>
                    <a:pt x="244627" y="635000"/>
                  </a:lnTo>
                  <a:lnTo>
                    <a:pt x="248793" y="647700"/>
                  </a:lnTo>
                  <a:lnTo>
                    <a:pt x="250355" y="647700"/>
                  </a:lnTo>
                  <a:lnTo>
                    <a:pt x="250037" y="660400"/>
                  </a:lnTo>
                  <a:lnTo>
                    <a:pt x="248551" y="660400"/>
                  </a:lnTo>
                  <a:lnTo>
                    <a:pt x="247294" y="673100"/>
                  </a:lnTo>
                  <a:lnTo>
                    <a:pt x="245630" y="673100"/>
                  </a:lnTo>
                  <a:lnTo>
                    <a:pt x="244500" y="685800"/>
                  </a:lnTo>
                  <a:lnTo>
                    <a:pt x="243522" y="685800"/>
                  </a:lnTo>
                  <a:lnTo>
                    <a:pt x="243179" y="698500"/>
                  </a:lnTo>
                  <a:lnTo>
                    <a:pt x="244144" y="698500"/>
                  </a:lnTo>
                  <a:lnTo>
                    <a:pt x="235953" y="723900"/>
                  </a:lnTo>
                  <a:lnTo>
                    <a:pt x="226949" y="723900"/>
                  </a:lnTo>
                  <a:lnTo>
                    <a:pt x="219430" y="736600"/>
                  </a:lnTo>
                  <a:lnTo>
                    <a:pt x="215671" y="762000"/>
                  </a:lnTo>
                  <a:lnTo>
                    <a:pt x="227203" y="749300"/>
                  </a:lnTo>
                  <a:lnTo>
                    <a:pt x="226098" y="762000"/>
                  </a:lnTo>
                  <a:lnTo>
                    <a:pt x="225285" y="762000"/>
                  </a:lnTo>
                  <a:lnTo>
                    <a:pt x="224497" y="774700"/>
                  </a:lnTo>
                  <a:lnTo>
                    <a:pt x="223443" y="787400"/>
                  </a:lnTo>
                  <a:lnTo>
                    <a:pt x="221957" y="787400"/>
                  </a:lnTo>
                  <a:lnTo>
                    <a:pt x="220103" y="800100"/>
                  </a:lnTo>
                  <a:lnTo>
                    <a:pt x="217754" y="812800"/>
                  </a:lnTo>
                  <a:lnTo>
                    <a:pt x="214769" y="825500"/>
                  </a:lnTo>
                  <a:lnTo>
                    <a:pt x="212051" y="825500"/>
                  </a:lnTo>
                  <a:lnTo>
                    <a:pt x="212051" y="1054100"/>
                  </a:lnTo>
                  <a:lnTo>
                    <a:pt x="210718" y="1054100"/>
                  </a:lnTo>
                  <a:lnTo>
                    <a:pt x="205524" y="1066800"/>
                  </a:lnTo>
                  <a:lnTo>
                    <a:pt x="202438" y="1054100"/>
                  </a:lnTo>
                  <a:lnTo>
                    <a:pt x="194576" y="1041400"/>
                  </a:lnTo>
                  <a:lnTo>
                    <a:pt x="194233" y="1040574"/>
                  </a:lnTo>
                  <a:lnTo>
                    <a:pt x="194233" y="1155700"/>
                  </a:lnTo>
                  <a:lnTo>
                    <a:pt x="192913" y="1168400"/>
                  </a:lnTo>
                  <a:lnTo>
                    <a:pt x="192570" y="1168400"/>
                  </a:lnTo>
                  <a:lnTo>
                    <a:pt x="192570" y="1219200"/>
                  </a:lnTo>
                  <a:lnTo>
                    <a:pt x="192252" y="1219200"/>
                  </a:lnTo>
                  <a:lnTo>
                    <a:pt x="191414" y="1206500"/>
                  </a:lnTo>
                  <a:lnTo>
                    <a:pt x="192252" y="1206500"/>
                  </a:lnTo>
                  <a:lnTo>
                    <a:pt x="192570" y="1219200"/>
                  </a:lnTo>
                  <a:lnTo>
                    <a:pt x="192570" y="1168400"/>
                  </a:lnTo>
                  <a:lnTo>
                    <a:pt x="184429" y="1168400"/>
                  </a:lnTo>
                  <a:lnTo>
                    <a:pt x="184061" y="1155700"/>
                  </a:lnTo>
                  <a:lnTo>
                    <a:pt x="194233" y="1155700"/>
                  </a:lnTo>
                  <a:lnTo>
                    <a:pt x="194233" y="1040574"/>
                  </a:lnTo>
                  <a:lnTo>
                    <a:pt x="189357" y="1028700"/>
                  </a:lnTo>
                  <a:lnTo>
                    <a:pt x="194208" y="1016000"/>
                  </a:lnTo>
                  <a:lnTo>
                    <a:pt x="185940" y="1016000"/>
                  </a:lnTo>
                  <a:lnTo>
                    <a:pt x="182994" y="1028700"/>
                  </a:lnTo>
                  <a:lnTo>
                    <a:pt x="176136" y="1028700"/>
                  </a:lnTo>
                  <a:lnTo>
                    <a:pt x="175869" y="1003300"/>
                  </a:lnTo>
                  <a:lnTo>
                    <a:pt x="176479" y="1003300"/>
                  </a:lnTo>
                  <a:lnTo>
                    <a:pt x="177761" y="990600"/>
                  </a:lnTo>
                  <a:lnTo>
                    <a:pt x="181152" y="990600"/>
                  </a:lnTo>
                  <a:lnTo>
                    <a:pt x="189204" y="1003300"/>
                  </a:lnTo>
                  <a:lnTo>
                    <a:pt x="195148" y="1016000"/>
                  </a:lnTo>
                  <a:lnTo>
                    <a:pt x="200875" y="1016000"/>
                  </a:lnTo>
                  <a:lnTo>
                    <a:pt x="208254" y="1028700"/>
                  </a:lnTo>
                  <a:lnTo>
                    <a:pt x="210807" y="1041400"/>
                  </a:lnTo>
                  <a:lnTo>
                    <a:pt x="212051" y="1054100"/>
                  </a:lnTo>
                  <a:lnTo>
                    <a:pt x="212051" y="825500"/>
                  </a:lnTo>
                  <a:lnTo>
                    <a:pt x="210388" y="825500"/>
                  </a:lnTo>
                  <a:lnTo>
                    <a:pt x="212077" y="812800"/>
                  </a:lnTo>
                  <a:lnTo>
                    <a:pt x="215138" y="800100"/>
                  </a:lnTo>
                  <a:lnTo>
                    <a:pt x="214845" y="800100"/>
                  </a:lnTo>
                  <a:lnTo>
                    <a:pt x="201129" y="812800"/>
                  </a:lnTo>
                  <a:lnTo>
                    <a:pt x="200482" y="800100"/>
                  </a:lnTo>
                  <a:lnTo>
                    <a:pt x="199326" y="800100"/>
                  </a:lnTo>
                  <a:lnTo>
                    <a:pt x="200113" y="787400"/>
                  </a:lnTo>
                  <a:lnTo>
                    <a:pt x="194652" y="787400"/>
                  </a:lnTo>
                  <a:lnTo>
                    <a:pt x="194005" y="800100"/>
                  </a:lnTo>
                  <a:lnTo>
                    <a:pt x="191909" y="787400"/>
                  </a:lnTo>
                  <a:lnTo>
                    <a:pt x="190728" y="787400"/>
                  </a:lnTo>
                  <a:lnTo>
                    <a:pt x="190728" y="825500"/>
                  </a:lnTo>
                  <a:lnTo>
                    <a:pt x="188582" y="838200"/>
                  </a:lnTo>
                  <a:lnTo>
                    <a:pt x="182283" y="838200"/>
                  </a:lnTo>
                  <a:lnTo>
                    <a:pt x="182359" y="825500"/>
                  </a:lnTo>
                  <a:lnTo>
                    <a:pt x="182841" y="825500"/>
                  </a:lnTo>
                  <a:lnTo>
                    <a:pt x="183095" y="812800"/>
                  </a:lnTo>
                  <a:lnTo>
                    <a:pt x="186715" y="812800"/>
                  </a:lnTo>
                  <a:lnTo>
                    <a:pt x="189687" y="825500"/>
                  </a:lnTo>
                  <a:lnTo>
                    <a:pt x="190728" y="825500"/>
                  </a:lnTo>
                  <a:lnTo>
                    <a:pt x="190728" y="787400"/>
                  </a:lnTo>
                  <a:lnTo>
                    <a:pt x="184683" y="787400"/>
                  </a:lnTo>
                  <a:lnTo>
                    <a:pt x="185839" y="774700"/>
                  </a:lnTo>
                  <a:lnTo>
                    <a:pt x="188988" y="762000"/>
                  </a:lnTo>
                  <a:lnTo>
                    <a:pt x="192074" y="762000"/>
                  </a:lnTo>
                  <a:lnTo>
                    <a:pt x="196278" y="749300"/>
                  </a:lnTo>
                  <a:lnTo>
                    <a:pt x="206336" y="749300"/>
                  </a:lnTo>
                  <a:lnTo>
                    <a:pt x="205041" y="762000"/>
                  </a:lnTo>
                  <a:lnTo>
                    <a:pt x="205752" y="762000"/>
                  </a:lnTo>
                  <a:lnTo>
                    <a:pt x="210261" y="749300"/>
                  </a:lnTo>
                  <a:lnTo>
                    <a:pt x="212826" y="736600"/>
                  </a:lnTo>
                  <a:lnTo>
                    <a:pt x="213868" y="736600"/>
                  </a:lnTo>
                  <a:lnTo>
                    <a:pt x="213779" y="723900"/>
                  </a:lnTo>
                  <a:lnTo>
                    <a:pt x="208991" y="736600"/>
                  </a:lnTo>
                  <a:lnTo>
                    <a:pt x="193586" y="736600"/>
                  </a:lnTo>
                  <a:lnTo>
                    <a:pt x="194208" y="723900"/>
                  </a:lnTo>
                  <a:lnTo>
                    <a:pt x="195224" y="723900"/>
                  </a:lnTo>
                  <a:lnTo>
                    <a:pt x="196469" y="711200"/>
                  </a:lnTo>
                  <a:lnTo>
                    <a:pt x="198501" y="698500"/>
                  </a:lnTo>
                  <a:lnTo>
                    <a:pt x="200533" y="698500"/>
                  </a:lnTo>
                  <a:lnTo>
                    <a:pt x="200456" y="685800"/>
                  </a:lnTo>
                  <a:lnTo>
                    <a:pt x="207975" y="685800"/>
                  </a:lnTo>
                  <a:lnTo>
                    <a:pt x="216319" y="673100"/>
                  </a:lnTo>
                  <a:lnTo>
                    <a:pt x="228701" y="673100"/>
                  </a:lnTo>
                  <a:lnTo>
                    <a:pt x="229552" y="660400"/>
                  </a:lnTo>
                  <a:lnTo>
                    <a:pt x="231533" y="660400"/>
                  </a:lnTo>
                  <a:lnTo>
                    <a:pt x="232638" y="647700"/>
                  </a:lnTo>
                  <a:lnTo>
                    <a:pt x="230886" y="635000"/>
                  </a:lnTo>
                  <a:lnTo>
                    <a:pt x="228473" y="647700"/>
                  </a:lnTo>
                  <a:lnTo>
                    <a:pt x="214045" y="647700"/>
                  </a:lnTo>
                  <a:lnTo>
                    <a:pt x="212699" y="660400"/>
                  </a:lnTo>
                  <a:lnTo>
                    <a:pt x="205282" y="660400"/>
                  </a:lnTo>
                  <a:lnTo>
                    <a:pt x="206883" y="647700"/>
                  </a:lnTo>
                  <a:lnTo>
                    <a:pt x="213956" y="635000"/>
                  </a:lnTo>
                  <a:lnTo>
                    <a:pt x="223024" y="622300"/>
                  </a:lnTo>
                  <a:lnTo>
                    <a:pt x="222478" y="635000"/>
                  </a:lnTo>
                  <a:lnTo>
                    <a:pt x="229781" y="622300"/>
                  </a:lnTo>
                  <a:lnTo>
                    <a:pt x="233070" y="635000"/>
                  </a:lnTo>
                  <a:lnTo>
                    <a:pt x="232575" y="609600"/>
                  </a:lnTo>
                  <a:lnTo>
                    <a:pt x="227545" y="609600"/>
                  </a:lnTo>
                  <a:lnTo>
                    <a:pt x="220065" y="622300"/>
                  </a:lnTo>
                  <a:lnTo>
                    <a:pt x="212217" y="622300"/>
                  </a:lnTo>
                  <a:lnTo>
                    <a:pt x="214274" y="596900"/>
                  </a:lnTo>
                  <a:lnTo>
                    <a:pt x="214871" y="596900"/>
                  </a:lnTo>
                  <a:lnTo>
                    <a:pt x="216827" y="584200"/>
                  </a:lnTo>
                  <a:lnTo>
                    <a:pt x="220738" y="571500"/>
                  </a:lnTo>
                  <a:lnTo>
                    <a:pt x="237286" y="571500"/>
                  </a:lnTo>
                  <a:lnTo>
                    <a:pt x="235369" y="584200"/>
                  </a:lnTo>
                  <a:lnTo>
                    <a:pt x="248818" y="571500"/>
                  </a:lnTo>
                  <a:lnTo>
                    <a:pt x="242912" y="596900"/>
                  </a:lnTo>
                  <a:lnTo>
                    <a:pt x="250113" y="584200"/>
                  </a:lnTo>
                  <a:lnTo>
                    <a:pt x="253898" y="571500"/>
                  </a:lnTo>
                  <a:lnTo>
                    <a:pt x="256286" y="571500"/>
                  </a:lnTo>
                  <a:lnTo>
                    <a:pt x="259346" y="558800"/>
                  </a:lnTo>
                  <a:lnTo>
                    <a:pt x="263525" y="558800"/>
                  </a:lnTo>
                  <a:lnTo>
                    <a:pt x="262483" y="571500"/>
                  </a:lnTo>
                  <a:lnTo>
                    <a:pt x="261543" y="584200"/>
                  </a:lnTo>
                  <a:lnTo>
                    <a:pt x="261137" y="596900"/>
                  </a:lnTo>
                  <a:lnTo>
                    <a:pt x="261785" y="596900"/>
                  </a:lnTo>
                  <a:lnTo>
                    <a:pt x="264058" y="609600"/>
                  </a:lnTo>
                  <a:lnTo>
                    <a:pt x="264058" y="469900"/>
                  </a:lnTo>
                  <a:lnTo>
                    <a:pt x="256197" y="469900"/>
                  </a:lnTo>
                  <a:lnTo>
                    <a:pt x="259232" y="457200"/>
                  </a:lnTo>
                  <a:lnTo>
                    <a:pt x="262216" y="444500"/>
                  </a:lnTo>
                  <a:lnTo>
                    <a:pt x="275183" y="444500"/>
                  </a:lnTo>
                  <a:lnTo>
                    <a:pt x="285140" y="431800"/>
                  </a:lnTo>
                  <a:lnTo>
                    <a:pt x="293128" y="419100"/>
                  </a:lnTo>
                  <a:lnTo>
                    <a:pt x="299935" y="393700"/>
                  </a:lnTo>
                  <a:lnTo>
                    <a:pt x="306336" y="381000"/>
                  </a:lnTo>
                  <a:lnTo>
                    <a:pt x="309791" y="368300"/>
                  </a:lnTo>
                  <a:lnTo>
                    <a:pt x="313385" y="368300"/>
                  </a:lnTo>
                  <a:lnTo>
                    <a:pt x="317246" y="355600"/>
                  </a:lnTo>
                  <a:lnTo>
                    <a:pt x="321500" y="355600"/>
                  </a:lnTo>
                  <a:lnTo>
                    <a:pt x="326478" y="342900"/>
                  </a:lnTo>
                  <a:lnTo>
                    <a:pt x="331990" y="330200"/>
                  </a:lnTo>
                  <a:lnTo>
                    <a:pt x="338162" y="330200"/>
                  </a:lnTo>
                  <a:lnTo>
                    <a:pt x="345135" y="317500"/>
                  </a:lnTo>
                  <a:lnTo>
                    <a:pt x="343750" y="330200"/>
                  </a:lnTo>
                  <a:lnTo>
                    <a:pt x="339115" y="330200"/>
                  </a:lnTo>
                  <a:lnTo>
                    <a:pt x="335089" y="342900"/>
                  </a:lnTo>
                  <a:lnTo>
                    <a:pt x="335572" y="342900"/>
                  </a:lnTo>
                  <a:lnTo>
                    <a:pt x="345363" y="330200"/>
                  </a:lnTo>
                  <a:lnTo>
                    <a:pt x="347865" y="317500"/>
                  </a:lnTo>
                  <a:lnTo>
                    <a:pt x="352132" y="304800"/>
                  </a:lnTo>
                  <a:lnTo>
                    <a:pt x="367258" y="292100"/>
                  </a:lnTo>
                  <a:lnTo>
                    <a:pt x="358381" y="304800"/>
                  </a:lnTo>
                  <a:lnTo>
                    <a:pt x="365302" y="304800"/>
                  </a:lnTo>
                  <a:lnTo>
                    <a:pt x="373646" y="292100"/>
                  </a:lnTo>
                  <a:lnTo>
                    <a:pt x="369074" y="304800"/>
                  </a:lnTo>
                  <a:lnTo>
                    <a:pt x="374510" y="304800"/>
                  </a:lnTo>
                  <a:lnTo>
                    <a:pt x="380860" y="292100"/>
                  </a:lnTo>
                  <a:lnTo>
                    <a:pt x="387870" y="279400"/>
                  </a:lnTo>
                  <a:lnTo>
                    <a:pt x="395249" y="279400"/>
                  </a:lnTo>
                  <a:lnTo>
                    <a:pt x="403174" y="266700"/>
                  </a:lnTo>
                  <a:lnTo>
                    <a:pt x="411403" y="266700"/>
                  </a:lnTo>
                  <a:lnTo>
                    <a:pt x="419811" y="254000"/>
                  </a:lnTo>
                  <a:lnTo>
                    <a:pt x="428231" y="254000"/>
                  </a:lnTo>
                  <a:lnTo>
                    <a:pt x="436854" y="241300"/>
                  </a:lnTo>
                  <a:lnTo>
                    <a:pt x="445249" y="241300"/>
                  </a:lnTo>
                  <a:lnTo>
                    <a:pt x="453402" y="228600"/>
                  </a:lnTo>
                  <a:lnTo>
                    <a:pt x="468934" y="228600"/>
                  </a:lnTo>
                  <a:lnTo>
                    <a:pt x="475970" y="215900"/>
                  </a:lnTo>
                  <a:lnTo>
                    <a:pt x="488264" y="215900"/>
                  </a:lnTo>
                  <a:lnTo>
                    <a:pt x="484505" y="203200"/>
                  </a:lnTo>
                  <a:lnTo>
                    <a:pt x="487654" y="203200"/>
                  </a:lnTo>
                  <a:lnTo>
                    <a:pt x="492975" y="190500"/>
                  </a:lnTo>
                  <a:lnTo>
                    <a:pt x="505193" y="190500"/>
                  </a:lnTo>
                  <a:lnTo>
                    <a:pt x="498665" y="203200"/>
                  </a:lnTo>
                  <a:lnTo>
                    <a:pt x="511086" y="190500"/>
                  </a:lnTo>
                  <a:lnTo>
                    <a:pt x="519544" y="203200"/>
                  </a:lnTo>
                  <a:lnTo>
                    <a:pt x="526948" y="203200"/>
                  </a:lnTo>
                  <a:lnTo>
                    <a:pt x="518947" y="215900"/>
                  </a:lnTo>
                  <a:lnTo>
                    <a:pt x="511009" y="215900"/>
                  </a:lnTo>
                  <a:lnTo>
                    <a:pt x="503123" y="228600"/>
                  </a:lnTo>
                  <a:lnTo>
                    <a:pt x="525843" y="228600"/>
                  </a:lnTo>
                  <a:lnTo>
                    <a:pt x="529793" y="215900"/>
                  </a:lnTo>
                  <a:lnTo>
                    <a:pt x="538238" y="215900"/>
                  </a:lnTo>
                  <a:lnTo>
                    <a:pt x="542048" y="203200"/>
                  </a:lnTo>
                  <a:lnTo>
                    <a:pt x="537845" y="203200"/>
                  </a:lnTo>
                  <a:lnTo>
                    <a:pt x="541553" y="190500"/>
                  </a:lnTo>
                  <a:lnTo>
                    <a:pt x="545693" y="190500"/>
                  </a:lnTo>
                  <a:lnTo>
                    <a:pt x="550862" y="177800"/>
                  </a:lnTo>
                  <a:lnTo>
                    <a:pt x="554939" y="177800"/>
                  </a:lnTo>
                  <a:lnTo>
                    <a:pt x="559333" y="165100"/>
                  </a:lnTo>
                  <a:lnTo>
                    <a:pt x="564083" y="165100"/>
                  </a:lnTo>
                  <a:lnTo>
                    <a:pt x="569188" y="152400"/>
                  </a:lnTo>
                  <a:lnTo>
                    <a:pt x="569061" y="165100"/>
                  </a:lnTo>
                  <a:lnTo>
                    <a:pt x="578612" y="152400"/>
                  </a:lnTo>
                  <a:lnTo>
                    <a:pt x="588276" y="152400"/>
                  </a:lnTo>
                  <a:lnTo>
                    <a:pt x="598017" y="139700"/>
                  </a:lnTo>
                  <a:lnTo>
                    <a:pt x="615086" y="139700"/>
                  </a:lnTo>
                  <a:lnTo>
                    <a:pt x="625690" y="127000"/>
                  </a:lnTo>
                  <a:lnTo>
                    <a:pt x="628421" y="139700"/>
                  </a:lnTo>
                  <a:lnTo>
                    <a:pt x="662876" y="139700"/>
                  </a:lnTo>
                  <a:lnTo>
                    <a:pt x="673493" y="127000"/>
                  </a:lnTo>
                  <a:lnTo>
                    <a:pt x="697445" y="127000"/>
                  </a:lnTo>
                  <a:lnTo>
                    <a:pt x="710323" y="114300"/>
                  </a:lnTo>
                  <a:lnTo>
                    <a:pt x="723531" y="114300"/>
                  </a:lnTo>
                  <a:lnTo>
                    <a:pt x="719213" y="127000"/>
                  </a:lnTo>
                  <a:lnTo>
                    <a:pt x="736612" y="114300"/>
                  </a:lnTo>
                  <a:lnTo>
                    <a:pt x="811847" y="114300"/>
                  </a:lnTo>
                  <a:lnTo>
                    <a:pt x="811847" y="50800"/>
                  </a:lnTo>
                  <a:lnTo>
                    <a:pt x="783488" y="50800"/>
                  </a:lnTo>
                  <a:lnTo>
                    <a:pt x="766546" y="50800"/>
                  </a:lnTo>
                  <a:lnTo>
                    <a:pt x="748220" y="50800"/>
                  </a:lnTo>
                  <a:lnTo>
                    <a:pt x="740003" y="50800"/>
                  </a:lnTo>
                  <a:lnTo>
                    <a:pt x="720077" y="50800"/>
                  </a:lnTo>
                  <a:lnTo>
                    <a:pt x="723353" y="63500"/>
                  </a:lnTo>
                  <a:lnTo>
                    <a:pt x="706970" y="50800"/>
                  </a:lnTo>
                  <a:lnTo>
                    <a:pt x="689571" y="50800"/>
                  </a:lnTo>
                  <a:lnTo>
                    <a:pt x="682129" y="63500"/>
                  </a:lnTo>
                  <a:lnTo>
                    <a:pt x="655269" y="63500"/>
                  </a:lnTo>
                  <a:lnTo>
                    <a:pt x="649084" y="50800"/>
                  </a:lnTo>
                  <a:lnTo>
                    <a:pt x="665543" y="50800"/>
                  </a:lnTo>
                  <a:lnTo>
                    <a:pt x="673404" y="38100"/>
                  </a:lnTo>
                  <a:lnTo>
                    <a:pt x="671525" y="38100"/>
                  </a:lnTo>
                  <a:lnTo>
                    <a:pt x="668274" y="25400"/>
                  </a:lnTo>
                  <a:lnTo>
                    <a:pt x="669569" y="25400"/>
                  </a:lnTo>
                  <a:lnTo>
                    <a:pt x="674560" y="12700"/>
                  </a:lnTo>
                  <a:lnTo>
                    <a:pt x="659345" y="12700"/>
                  </a:lnTo>
                  <a:lnTo>
                    <a:pt x="650697" y="25400"/>
                  </a:lnTo>
                  <a:lnTo>
                    <a:pt x="651827" y="25400"/>
                  </a:lnTo>
                  <a:lnTo>
                    <a:pt x="659549" y="38100"/>
                  </a:lnTo>
                  <a:lnTo>
                    <a:pt x="641413" y="38100"/>
                  </a:lnTo>
                  <a:lnTo>
                    <a:pt x="641413" y="50800"/>
                  </a:lnTo>
                  <a:lnTo>
                    <a:pt x="626986" y="63500"/>
                  </a:lnTo>
                  <a:lnTo>
                    <a:pt x="619899" y="63500"/>
                  </a:lnTo>
                  <a:lnTo>
                    <a:pt x="628929" y="50800"/>
                  </a:lnTo>
                  <a:lnTo>
                    <a:pt x="641413" y="50800"/>
                  </a:lnTo>
                  <a:lnTo>
                    <a:pt x="641413" y="38100"/>
                  </a:lnTo>
                  <a:lnTo>
                    <a:pt x="631558" y="38100"/>
                  </a:lnTo>
                  <a:lnTo>
                    <a:pt x="623798" y="50800"/>
                  </a:lnTo>
                  <a:lnTo>
                    <a:pt x="614311" y="50800"/>
                  </a:lnTo>
                  <a:lnTo>
                    <a:pt x="608990" y="63500"/>
                  </a:lnTo>
                  <a:lnTo>
                    <a:pt x="618858" y="63500"/>
                  </a:lnTo>
                  <a:lnTo>
                    <a:pt x="608787" y="76200"/>
                  </a:lnTo>
                  <a:lnTo>
                    <a:pt x="570496" y="76200"/>
                  </a:lnTo>
                  <a:lnTo>
                    <a:pt x="563638" y="88900"/>
                  </a:lnTo>
                  <a:lnTo>
                    <a:pt x="543153" y="88900"/>
                  </a:lnTo>
                  <a:lnTo>
                    <a:pt x="536676" y="101600"/>
                  </a:lnTo>
                  <a:lnTo>
                    <a:pt x="524217" y="101600"/>
                  </a:lnTo>
                  <a:lnTo>
                    <a:pt x="518299" y="114300"/>
                  </a:lnTo>
                  <a:lnTo>
                    <a:pt x="493318" y="114300"/>
                  </a:lnTo>
                  <a:lnTo>
                    <a:pt x="495223" y="101600"/>
                  </a:lnTo>
                  <a:lnTo>
                    <a:pt x="494131" y="101600"/>
                  </a:lnTo>
                  <a:lnTo>
                    <a:pt x="493204" y="114300"/>
                  </a:lnTo>
                  <a:lnTo>
                    <a:pt x="466598" y="114300"/>
                  </a:lnTo>
                  <a:lnTo>
                    <a:pt x="461391" y="127000"/>
                  </a:lnTo>
                  <a:lnTo>
                    <a:pt x="458406" y="127000"/>
                  </a:lnTo>
                  <a:lnTo>
                    <a:pt x="458470" y="121031"/>
                  </a:lnTo>
                  <a:lnTo>
                    <a:pt x="454723" y="127000"/>
                  </a:lnTo>
                  <a:lnTo>
                    <a:pt x="446798" y="127000"/>
                  </a:lnTo>
                  <a:lnTo>
                    <a:pt x="439089" y="139700"/>
                  </a:lnTo>
                  <a:lnTo>
                    <a:pt x="431749" y="152400"/>
                  </a:lnTo>
                  <a:lnTo>
                    <a:pt x="428840" y="152400"/>
                  </a:lnTo>
                  <a:lnTo>
                    <a:pt x="435521" y="139700"/>
                  </a:lnTo>
                  <a:lnTo>
                    <a:pt x="424878" y="139700"/>
                  </a:lnTo>
                  <a:lnTo>
                    <a:pt x="418426" y="152400"/>
                  </a:lnTo>
                  <a:lnTo>
                    <a:pt x="411708" y="152400"/>
                  </a:lnTo>
                  <a:lnTo>
                    <a:pt x="404431" y="165100"/>
                  </a:lnTo>
                  <a:lnTo>
                    <a:pt x="396671" y="165100"/>
                  </a:lnTo>
                  <a:lnTo>
                    <a:pt x="380644" y="190500"/>
                  </a:lnTo>
                  <a:lnTo>
                    <a:pt x="373227" y="190500"/>
                  </a:lnTo>
                  <a:lnTo>
                    <a:pt x="366725" y="203200"/>
                  </a:lnTo>
                  <a:lnTo>
                    <a:pt x="361429" y="215900"/>
                  </a:lnTo>
                  <a:lnTo>
                    <a:pt x="373621" y="215900"/>
                  </a:lnTo>
                  <a:lnTo>
                    <a:pt x="370217" y="228600"/>
                  </a:lnTo>
                  <a:lnTo>
                    <a:pt x="360972" y="241300"/>
                  </a:lnTo>
                  <a:lnTo>
                    <a:pt x="359473" y="254000"/>
                  </a:lnTo>
                  <a:lnTo>
                    <a:pt x="349313" y="254000"/>
                  </a:lnTo>
                  <a:lnTo>
                    <a:pt x="339915" y="241300"/>
                  </a:lnTo>
                  <a:lnTo>
                    <a:pt x="336080" y="228600"/>
                  </a:lnTo>
                  <a:lnTo>
                    <a:pt x="342569" y="215900"/>
                  </a:lnTo>
                  <a:lnTo>
                    <a:pt x="345198" y="212293"/>
                  </a:lnTo>
                  <a:lnTo>
                    <a:pt x="346964" y="203200"/>
                  </a:lnTo>
                  <a:lnTo>
                    <a:pt x="334098" y="203200"/>
                  </a:lnTo>
                  <a:lnTo>
                    <a:pt x="327329" y="215900"/>
                  </a:lnTo>
                  <a:lnTo>
                    <a:pt x="316763" y="215900"/>
                  </a:lnTo>
                  <a:lnTo>
                    <a:pt x="317373" y="203200"/>
                  </a:lnTo>
                  <a:lnTo>
                    <a:pt x="322224" y="190500"/>
                  </a:lnTo>
                  <a:lnTo>
                    <a:pt x="333984" y="190500"/>
                  </a:lnTo>
                  <a:lnTo>
                    <a:pt x="347256" y="177800"/>
                  </a:lnTo>
                  <a:lnTo>
                    <a:pt x="366369" y="177800"/>
                  </a:lnTo>
                  <a:lnTo>
                    <a:pt x="358546" y="190500"/>
                  </a:lnTo>
                  <a:lnTo>
                    <a:pt x="352336" y="203200"/>
                  </a:lnTo>
                  <a:lnTo>
                    <a:pt x="360476" y="203200"/>
                  </a:lnTo>
                  <a:lnTo>
                    <a:pt x="369303" y="190500"/>
                  </a:lnTo>
                  <a:lnTo>
                    <a:pt x="379006" y="177800"/>
                  </a:lnTo>
                  <a:lnTo>
                    <a:pt x="371221" y="177800"/>
                  </a:lnTo>
                  <a:lnTo>
                    <a:pt x="378244" y="165100"/>
                  </a:lnTo>
                  <a:lnTo>
                    <a:pt x="382955" y="165100"/>
                  </a:lnTo>
                  <a:lnTo>
                    <a:pt x="387794" y="152400"/>
                  </a:lnTo>
                  <a:lnTo>
                    <a:pt x="397675" y="152400"/>
                  </a:lnTo>
                  <a:lnTo>
                    <a:pt x="402844" y="139700"/>
                  </a:lnTo>
                  <a:lnTo>
                    <a:pt x="405650" y="139700"/>
                  </a:lnTo>
                  <a:lnTo>
                    <a:pt x="403364" y="152400"/>
                  </a:lnTo>
                  <a:lnTo>
                    <a:pt x="409460" y="139700"/>
                  </a:lnTo>
                  <a:lnTo>
                    <a:pt x="409232" y="139700"/>
                  </a:lnTo>
                  <a:lnTo>
                    <a:pt x="410260" y="127000"/>
                  </a:lnTo>
                  <a:lnTo>
                    <a:pt x="398145" y="127000"/>
                  </a:lnTo>
                  <a:lnTo>
                    <a:pt x="391363" y="139700"/>
                  </a:lnTo>
                  <a:lnTo>
                    <a:pt x="383692" y="139700"/>
                  </a:lnTo>
                  <a:lnTo>
                    <a:pt x="375158" y="152400"/>
                  </a:lnTo>
                  <a:lnTo>
                    <a:pt x="374535" y="139700"/>
                  </a:lnTo>
                  <a:lnTo>
                    <a:pt x="353390" y="152400"/>
                  </a:lnTo>
                  <a:lnTo>
                    <a:pt x="332295" y="177800"/>
                  </a:lnTo>
                  <a:lnTo>
                    <a:pt x="312724" y="190500"/>
                  </a:lnTo>
                  <a:lnTo>
                    <a:pt x="296164" y="215900"/>
                  </a:lnTo>
                  <a:lnTo>
                    <a:pt x="301980" y="228600"/>
                  </a:lnTo>
                  <a:lnTo>
                    <a:pt x="305485" y="241300"/>
                  </a:lnTo>
                  <a:lnTo>
                    <a:pt x="308673" y="266700"/>
                  </a:lnTo>
                  <a:lnTo>
                    <a:pt x="313524" y="279400"/>
                  </a:lnTo>
                  <a:lnTo>
                    <a:pt x="248208" y="355600"/>
                  </a:lnTo>
                  <a:lnTo>
                    <a:pt x="227571" y="391795"/>
                  </a:lnTo>
                  <a:lnTo>
                    <a:pt x="229196" y="393700"/>
                  </a:lnTo>
                  <a:lnTo>
                    <a:pt x="236601" y="393700"/>
                  </a:lnTo>
                  <a:lnTo>
                    <a:pt x="228257" y="406400"/>
                  </a:lnTo>
                  <a:lnTo>
                    <a:pt x="220700" y="419100"/>
                  </a:lnTo>
                  <a:lnTo>
                    <a:pt x="206921" y="419100"/>
                  </a:lnTo>
                  <a:lnTo>
                    <a:pt x="207251" y="431800"/>
                  </a:lnTo>
                  <a:lnTo>
                    <a:pt x="206679" y="444500"/>
                  </a:lnTo>
                  <a:lnTo>
                    <a:pt x="205714" y="444500"/>
                  </a:lnTo>
                  <a:lnTo>
                    <a:pt x="204800" y="457200"/>
                  </a:lnTo>
                  <a:lnTo>
                    <a:pt x="204012" y="469900"/>
                  </a:lnTo>
                  <a:lnTo>
                    <a:pt x="204876" y="482600"/>
                  </a:lnTo>
                  <a:lnTo>
                    <a:pt x="209600" y="482600"/>
                  </a:lnTo>
                  <a:lnTo>
                    <a:pt x="195757" y="495300"/>
                  </a:lnTo>
                  <a:lnTo>
                    <a:pt x="181394" y="508000"/>
                  </a:lnTo>
                  <a:lnTo>
                    <a:pt x="177787" y="511149"/>
                  </a:lnTo>
                  <a:lnTo>
                    <a:pt x="177787" y="812800"/>
                  </a:lnTo>
                  <a:lnTo>
                    <a:pt x="177165" y="817219"/>
                  </a:lnTo>
                  <a:lnTo>
                    <a:pt x="177342" y="812800"/>
                  </a:lnTo>
                  <a:lnTo>
                    <a:pt x="177787" y="812800"/>
                  </a:lnTo>
                  <a:lnTo>
                    <a:pt x="177787" y="511149"/>
                  </a:lnTo>
                  <a:lnTo>
                    <a:pt x="166814" y="520700"/>
                  </a:lnTo>
                  <a:lnTo>
                    <a:pt x="152273" y="558800"/>
                  </a:lnTo>
                  <a:lnTo>
                    <a:pt x="155168" y="558800"/>
                  </a:lnTo>
                  <a:lnTo>
                    <a:pt x="165633" y="571500"/>
                  </a:lnTo>
                  <a:lnTo>
                    <a:pt x="160896" y="571500"/>
                  </a:lnTo>
                  <a:lnTo>
                    <a:pt x="156641" y="584200"/>
                  </a:lnTo>
                  <a:lnTo>
                    <a:pt x="146367" y="584200"/>
                  </a:lnTo>
                  <a:lnTo>
                    <a:pt x="145821" y="571500"/>
                  </a:lnTo>
                  <a:lnTo>
                    <a:pt x="147637" y="558800"/>
                  </a:lnTo>
                  <a:lnTo>
                    <a:pt x="140614" y="584200"/>
                  </a:lnTo>
                  <a:lnTo>
                    <a:pt x="133756" y="596900"/>
                  </a:lnTo>
                  <a:lnTo>
                    <a:pt x="127177" y="609600"/>
                  </a:lnTo>
                  <a:lnTo>
                    <a:pt x="121031" y="622300"/>
                  </a:lnTo>
                  <a:lnTo>
                    <a:pt x="117856" y="622300"/>
                  </a:lnTo>
                  <a:lnTo>
                    <a:pt x="116586" y="647700"/>
                  </a:lnTo>
                  <a:lnTo>
                    <a:pt x="119380" y="635000"/>
                  </a:lnTo>
                  <a:lnTo>
                    <a:pt x="124358" y="622300"/>
                  </a:lnTo>
                  <a:lnTo>
                    <a:pt x="137185" y="622300"/>
                  </a:lnTo>
                  <a:lnTo>
                    <a:pt x="133858" y="647700"/>
                  </a:lnTo>
                  <a:lnTo>
                    <a:pt x="128765" y="660400"/>
                  </a:lnTo>
                  <a:lnTo>
                    <a:pt x="125310" y="673100"/>
                  </a:lnTo>
                  <a:lnTo>
                    <a:pt x="126936" y="698500"/>
                  </a:lnTo>
                  <a:lnTo>
                    <a:pt x="99822" y="698500"/>
                  </a:lnTo>
                  <a:lnTo>
                    <a:pt x="93472" y="685800"/>
                  </a:lnTo>
                  <a:lnTo>
                    <a:pt x="95300" y="685800"/>
                  </a:lnTo>
                  <a:lnTo>
                    <a:pt x="89865" y="673100"/>
                  </a:lnTo>
                  <a:lnTo>
                    <a:pt x="85725" y="660400"/>
                  </a:lnTo>
                  <a:lnTo>
                    <a:pt x="83527" y="647700"/>
                  </a:lnTo>
                  <a:lnTo>
                    <a:pt x="83934" y="635000"/>
                  </a:lnTo>
                  <a:lnTo>
                    <a:pt x="72313" y="660400"/>
                  </a:lnTo>
                  <a:lnTo>
                    <a:pt x="67564" y="685800"/>
                  </a:lnTo>
                  <a:lnTo>
                    <a:pt x="64008" y="698500"/>
                  </a:lnTo>
                  <a:lnTo>
                    <a:pt x="55943" y="723900"/>
                  </a:lnTo>
                  <a:lnTo>
                    <a:pt x="50355" y="723900"/>
                  </a:lnTo>
                  <a:lnTo>
                    <a:pt x="49364" y="698500"/>
                  </a:lnTo>
                  <a:lnTo>
                    <a:pt x="48768" y="685800"/>
                  </a:lnTo>
                  <a:lnTo>
                    <a:pt x="44361" y="685800"/>
                  </a:lnTo>
                  <a:lnTo>
                    <a:pt x="48679" y="673100"/>
                  </a:lnTo>
                  <a:lnTo>
                    <a:pt x="53238" y="660400"/>
                  </a:lnTo>
                  <a:lnTo>
                    <a:pt x="57899" y="647700"/>
                  </a:lnTo>
                  <a:lnTo>
                    <a:pt x="62496" y="635000"/>
                  </a:lnTo>
                  <a:lnTo>
                    <a:pt x="61061" y="647700"/>
                  </a:lnTo>
                  <a:lnTo>
                    <a:pt x="64033" y="647700"/>
                  </a:lnTo>
                  <a:lnTo>
                    <a:pt x="64909" y="635000"/>
                  </a:lnTo>
                  <a:lnTo>
                    <a:pt x="66814" y="635000"/>
                  </a:lnTo>
                  <a:lnTo>
                    <a:pt x="69240" y="622300"/>
                  </a:lnTo>
                  <a:lnTo>
                    <a:pt x="71716" y="609600"/>
                  </a:lnTo>
                  <a:lnTo>
                    <a:pt x="73837" y="609600"/>
                  </a:lnTo>
                  <a:lnTo>
                    <a:pt x="75285" y="596900"/>
                  </a:lnTo>
                  <a:lnTo>
                    <a:pt x="75806" y="584200"/>
                  </a:lnTo>
                  <a:lnTo>
                    <a:pt x="75196" y="584200"/>
                  </a:lnTo>
                  <a:lnTo>
                    <a:pt x="79756" y="571500"/>
                  </a:lnTo>
                  <a:lnTo>
                    <a:pt x="80010" y="584200"/>
                  </a:lnTo>
                  <a:lnTo>
                    <a:pt x="79768" y="596900"/>
                  </a:lnTo>
                  <a:lnTo>
                    <a:pt x="82816" y="584200"/>
                  </a:lnTo>
                  <a:lnTo>
                    <a:pt x="82511" y="596900"/>
                  </a:lnTo>
                  <a:lnTo>
                    <a:pt x="85153" y="609600"/>
                  </a:lnTo>
                  <a:lnTo>
                    <a:pt x="89547" y="622300"/>
                  </a:lnTo>
                  <a:lnTo>
                    <a:pt x="94475" y="635000"/>
                  </a:lnTo>
                  <a:lnTo>
                    <a:pt x="100126" y="609600"/>
                  </a:lnTo>
                  <a:lnTo>
                    <a:pt x="97421" y="596900"/>
                  </a:lnTo>
                  <a:lnTo>
                    <a:pt x="92976" y="596900"/>
                  </a:lnTo>
                  <a:lnTo>
                    <a:pt x="93192" y="584200"/>
                  </a:lnTo>
                  <a:lnTo>
                    <a:pt x="93408" y="571500"/>
                  </a:lnTo>
                  <a:lnTo>
                    <a:pt x="102362" y="558800"/>
                  </a:lnTo>
                  <a:lnTo>
                    <a:pt x="106845" y="558800"/>
                  </a:lnTo>
                  <a:lnTo>
                    <a:pt x="111455" y="546100"/>
                  </a:lnTo>
                  <a:lnTo>
                    <a:pt x="104521" y="546100"/>
                  </a:lnTo>
                  <a:lnTo>
                    <a:pt x="109626" y="533400"/>
                  </a:lnTo>
                  <a:lnTo>
                    <a:pt x="114947" y="533400"/>
                  </a:lnTo>
                  <a:lnTo>
                    <a:pt x="119608" y="520700"/>
                  </a:lnTo>
                  <a:lnTo>
                    <a:pt x="115646" y="520700"/>
                  </a:lnTo>
                  <a:lnTo>
                    <a:pt x="109245" y="533400"/>
                  </a:lnTo>
                  <a:lnTo>
                    <a:pt x="106210" y="520700"/>
                  </a:lnTo>
                  <a:lnTo>
                    <a:pt x="111937" y="520700"/>
                  </a:lnTo>
                  <a:lnTo>
                    <a:pt x="116916" y="508000"/>
                  </a:lnTo>
                  <a:lnTo>
                    <a:pt x="121551" y="508000"/>
                  </a:lnTo>
                  <a:lnTo>
                    <a:pt x="126199" y="495300"/>
                  </a:lnTo>
                  <a:lnTo>
                    <a:pt x="131114" y="495300"/>
                  </a:lnTo>
                  <a:lnTo>
                    <a:pt x="136639" y="482600"/>
                  </a:lnTo>
                  <a:lnTo>
                    <a:pt x="143294" y="482600"/>
                  </a:lnTo>
                  <a:lnTo>
                    <a:pt x="151574" y="469900"/>
                  </a:lnTo>
                  <a:lnTo>
                    <a:pt x="144500" y="469900"/>
                  </a:lnTo>
                  <a:lnTo>
                    <a:pt x="141427" y="457200"/>
                  </a:lnTo>
                  <a:lnTo>
                    <a:pt x="141211" y="445516"/>
                  </a:lnTo>
                  <a:lnTo>
                    <a:pt x="125133" y="457200"/>
                  </a:lnTo>
                  <a:lnTo>
                    <a:pt x="116459" y="469900"/>
                  </a:lnTo>
                  <a:lnTo>
                    <a:pt x="108064" y="469900"/>
                  </a:lnTo>
                  <a:lnTo>
                    <a:pt x="93510" y="508000"/>
                  </a:lnTo>
                  <a:lnTo>
                    <a:pt x="79679" y="546100"/>
                  </a:lnTo>
                  <a:lnTo>
                    <a:pt x="67513" y="584200"/>
                  </a:lnTo>
                  <a:lnTo>
                    <a:pt x="57950" y="622300"/>
                  </a:lnTo>
                  <a:lnTo>
                    <a:pt x="52971" y="622300"/>
                  </a:lnTo>
                  <a:lnTo>
                    <a:pt x="40055" y="647700"/>
                  </a:lnTo>
                  <a:lnTo>
                    <a:pt x="34861" y="673100"/>
                  </a:lnTo>
                  <a:lnTo>
                    <a:pt x="35191" y="685800"/>
                  </a:lnTo>
                  <a:lnTo>
                    <a:pt x="38798" y="698500"/>
                  </a:lnTo>
                  <a:lnTo>
                    <a:pt x="43535" y="723900"/>
                  </a:lnTo>
                  <a:lnTo>
                    <a:pt x="47790" y="736600"/>
                  </a:lnTo>
                  <a:lnTo>
                    <a:pt x="49796" y="762000"/>
                  </a:lnTo>
                  <a:lnTo>
                    <a:pt x="47777" y="787400"/>
                  </a:lnTo>
                  <a:lnTo>
                    <a:pt x="40373" y="787400"/>
                  </a:lnTo>
                  <a:lnTo>
                    <a:pt x="38468" y="800100"/>
                  </a:lnTo>
                  <a:lnTo>
                    <a:pt x="36779" y="812800"/>
                  </a:lnTo>
                  <a:lnTo>
                    <a:pt x="30035" y="812800"/>
                  </a:lnTo>
                  <a:lnTo>
                    <a:pt x="31445" y="800100"/>
                  </a:lnTo>
                  <a:lnTo>
                    <a:pt x="19672" y="800100"/>
                  </a:lnTo>
                  <a:lnTo>
                    <a:pt x="23037" y="812800"/>
                  </a:lnTo>
                  <a:lnTo>
                    <a:pt x="26695" y="825500"/>
                  </a:lnTo>
                  <a:lnTo>
                    <a:pt x="28181" y="838200"/>
                  </a:lnTo>
                  <a:lnTo>
                    <a:pt x="146786" y="838200"/>
                  </a:lnTo>
                  <a:lnTo>
                    <a:pt x="152095" y="850900"/>
                  </a:lnTo>
                  <a:lnTo>
                    <a:pt x="158165" y="863600"/>
                  </a:lnTo>
                  <a:lnTo>
                    <a:pt x="164655" y="876300"/>
                  </a:lnTo>
                  <a:lnTo>
                    <a:pt x="176631" y="901700"/>
                  </a:lnTo>
                  <a:lnTo>
                    <a:pt x="180632" y="914400"/>
                  </a:lnTo>
                  <a:lnTo>
                    <a:pt x="181102" y="927100"/>
                  </a:lnTo>
                  <a:lnTo>
                    <a:pt x="180771" y="939800"/>
                  </a:lnTo>
                  <a:lnTo>
                    <a:pt x="179717" y="952500"/>
                  </a:lnTo>
                  <a:lnTo>
                    <a:pt x="177965" y="965200"/>
                  </a:lnTo>
                  <a:lnTo>
                    <a:pt x="175945" y="965200"/>
                  </a:lnTo>
                  <a:lnTo>
                    <a:pt x="175691" y="927100"/>
                  </a:lnTo>
                  <a:lnTo>
                    <a:pt x="173888" y="914400"/>
                  </a:lnTo>
                  <a:lnTo>
                    <a:pt x="170357" y="901700"/>
                  </a:lnTo>
                  <a:lnTo>
                    <a:pt x="157772" y="901700"/>
                  </a:lnTo>
                  <a:lnTo>
                    <a:pt x="149491" y="927100"/>
                  </a:lnTo>
                  <a:lnTo>
                    <a:pt x="140385" y="939800"/>
                  </a:lnTo>
                  <a:lnTo>
                    <a:pt x="130733" y="965200"/>
                  </a:lnTo>
                  <a:lnTo>
                    <a:pt x="131495" y="952500"/>
                  </a:lnTo>
                  <a:lnTo>
                    <a:pt x="132524" y="939800"/>
                  </a:lnTo>
                  <a:lnTo>
                    <a:pt x="133781" y="927100"/>
                  </a:lnTo>
                  <a:lnTo>
                    <a:pt x="135191" y="914400"/>
                  </a:lnTo>
                  <a:lnTo>
                    <a:pt x="137007" y="901700"/>
                  </a:lnTo>
                  <a:lnTo>
                    <a:pt x="138760" y="876300"/>
                  </a:lnTo>
                  <a:lnTo>
                    <a:pt x="140601" y="863600"/>
                  </a:lnTo>
                  <a:lnTo>
                    <a:pt x="142722" y="850900"/>
                  </a:lnTo>
                  <a:lnTo>
                    <a:pt x="136283" y="863600"/>
                  </a:lnTo>
                  <a:lnTo>
                    <a:pt x="137261" y="850900"/>
                  </a:lnTo>
                  <a:lnTo>
                    <a:pt x="24955" y="850900"/>
                  </a:lnTo>
                  <a:lnTo>
                    <a:pt x="10350" y="850900"/>
                  </a:lnTo>
                  <a:lnTo>
                    <a:pt x="6235" y="850900"/>
                  </a:lnTo>
                  <a:lnTo>
                    <a:pt x="4775" y="863600"/>
                  </a:lnTo>
                  <a:lnTo>
                    <a:pt x="4203" y="876300"/>
                  </a:lnTo>
                  <a:lnTo>
                    <a:pt x="4508" y="889000"/>
                  </a:lnTo>
                  <a:lnTo>
                    <a:pt x="5676" y="889000"/>
                  </a:lnTo>
                  <a:lnTo>
                    <a:pt x="7734" y="901700"/>
                  </a:lnTo>
                  <a:lnTo>
                    <a:pt x="10883" y="914400"/>
                  </a:lnTo>
                  <a:lnTo>
                    <a:pt x="15328" y="914400"/>
                  </a:lnTo>
                  <a:lnTo>
                    <a:pt x="17881" y="952500"/>
                  </a:lnTo>
                  <a:lnTo>
                    <a:pt x="12026" y="952500"/>
                  </a:lnTo>
                  <a:lnTo>
                    <a:pt x="5511" y="965200"/>
                  </a:lnTo>
                  <a:lnTo>
                    <a:pt x="6096" y="1003300"/>
                  </a:lnTo>
                  <a:lnTo>
                    <a:pt x="0" y="990600"/>
                  </a:lnTo>
                  <a:lnTo>
                    <a:pt x="711" y="1003300"/>
                  </a:lnTo>
                  <a:lnTo>
                    <a:pt x="1587" y="1003300"/>
                  </a:lnTo>
                  <a:lnTo>
                    <a:pt x="2616" y="1016000"/>
                  </a:lnTo>
                  <a:lnTo>
                    <a:pt x="3759" y="1028700"/>
                  </a:lnTo>
                  <a:lnTo>
                    <a:pt x="10795" y="1016000"/>
                  </a:lnTo>
                  <a:lnTo>
                    <a:pt x="16764" y="1041400"/>
                  </a:lnTo>
                  <a:lnTo>
                    <a:pt x="19799" y="1041400"/>
                  </a:lnTo>
                  <a:lnTo>
                    <a:pt x="22974" y="1054100"/>
                  </a:lnTo>
                  <a:lnTo>
                    <a:pt x="29222" y="1066800"/>
                  </a:lnTo>
                  <a:lnTo>
                    <a:pt x="32423" y="1066800"/>
                  </a:lnTo>
                  <a:lnTo>
                    <a:pt x="34785" y="1054100"/>
                  </a:lnTo>
                  <a:lnTo>
                    <a:pt x="38531" y="1054100"/>
                  </a:lnTo>
                  <a:lnTo>
                    <a:pt x="26593" y="1041400"/>
                  </a:lnTo>
                  <a:lnTo>
                    <a:pt x="25857" y="1028700"/>
                  </a:lnTo>
                  <a:lnTo>
                    <a:pt x="23342" y="1016000"/>
                  </a:lnTo>
                  <a:lnTo>
                    <a:pt x="22085" y="1003300"/>
                  </a:lnTo>
                  <a:lnTo>
                    <a:pt x="25146" y="990600"/>
                  </a:lnTo>
                  <a:lnTo>
                    <a:pt x="28130" y="1003300"/>
                  </a:lnTo>
                  <a:lnTo>
                    <a:pt x="32600" y="1016000"/>
                  </a:lnTo>
                  <a:lnTo>
                    <a:pt x="37528" y="1016000"/>
                  </a:lnTo>
                  <a:lnTo>
                    <a:pt x="41910" y="1028700"/>
                  </a:lnTo>
                  <a:lnTo>
                    <a:pt x="40347" y="1016000"/>
                  </a:lnTo>
                  <a:lnTo>
                    <a:pt x="38747" y="1016000"/>
                  </a:lnTo>
                  <a:lnTo>
                    <a:pt x="37223" y="1003300"/>
                  </a:lnTo>
                  <a:lnTo>
                    <a:pt x="35852" y="1003300"/>
                  </a:lnTo>
                  <a:lnTo>
                    <a:pt x="44259" y="990600"/>
                  </a:lnTo>
                  <a:lnTo>
                    <a:pt x="44157" y="965200"/>
                  </a:lnTo>
                  <a:lnTo>
                    <a:pt x="44018" y="965200"/>
                  </a:lnTo>
                  <a:lnTo>
                    <a:pt x="43700" y="952500"/>
                  </a:lnTo>
                  <a:lnTo>
                    <a:pt x="43065" y="939800"/>
                  </a:lnTo>
                  <a:lnTo>
                    <a:pt x="41808" y="939800"/>
                  </a:lnTo>
                  <a:lnTo>
                    <a:pt x="39776" y="927100"/>
                  </a:lnTo>
                  <a:lnTo>
                    <a:pt x="36017" y="927100"/>
                  </a:lnTo>
                  <a:lnTo>
                    <a:pt x="38239" y="939800"/>
                  </a:lnTo>
                  <a:lnTo>
                    <a:pt x="40081" y="952500"/>
                  </a:lnTo>
                  <a:lnTo>
                    <a:pt x="38112" y="952500"/>
                  </a:lnTo>
                  <a:lnTo>
                    <a:pt x="29768" y="939800"/>
                  </a:lnTo>
                  <a:lnTo>
                    <a:pt x="25006" y="914400"/>
                  </a:lnTo>
                  <a:lnTo>
                    <a:pt x="22453" y="901700"/>
                  </a:lnTo>
                  <a:lnTo>
                    <a:pt x="20789" y="876300"/>
                  </a:lnTo>
                  <a:lnTo>
                    <a:pt x="24244" y="876300"/>
                  </a:lnTo>
                  <a:lnTo>
                    <a:pt x="25857" y="863600"/>
                  </a:lnTo>
                  <a:lnTo>
                    <a:pt x="29743" y="863600"/>
                  </a:lnTo>
                  <a:lnTo>
                    <a:pt x="29273" y="876300"/>
                  </a:lnTo>
                  <a:lnTo>
                    <a:pt x="39827" y="876300"/>
                  </a:lnTo>
                  <a:lnTo>
                    <a:pt x="43815" y="863600"/>
                  </a:lnTo>
                  <a:lnTo>
                    <a:pt x="51587" y="876300"/>
                  </a:lnTo>
                  <a:lnTo>
                    <a:pt x="60020" y="889000"/>
                  </a:lnTo>
                  <a:lnTo>
                    <a:pt x="67386" y="889000"/>
                  </a:lnTo>
                  <a:lnTo>
                    <a:pt x="71945" y="901700"/>
                  </a:lnTo>
                  <a:lnTo>
                    <a:pt x="72834" y="914400"/>
                  </a:lnTo>
                  <a:lnTo>
                    <a:pt x="73190" y="927100"/>
                  </a:lnTo>
                  <a:lnTo>
                    <a:pt x="72542" y="939800"/>
                  </a:lnTo>
                  <a:lnTo>
                    <a:pt x="70421" y="952500"/>
                  </a:lnTo>
                  <a:lnTo>
                    <a:pt x="68338" y="952500"/>
                  </a:lnTo>
                  <a:lnTo>
                    <a:pt x="69011" y="965200"/>
                  </a:lnTo>
                  <a:lnTo>
                    <a:pt x="71297" y="977900"/>
                  </a:lnTo>
                  <a:lnTo>
                    <a:pt x="71958" y="990600"/>
                  </a:lnTo>
                  <a:lnTo>
                    <a:pt x="67754" y="1003300"/>
                  </a:lnTo>
                  <a:lnTo>
                    <a:pt x="70231" y="1016000"/>
                  </a:lnTo>
                  <a:lnTo>
                    <a:pt x="81724" y="1016000"/>
                  </a:lnTo>
                  <a:lnTo>
                    <a:pt x="83820" y="1028700"/>
                  </a:lnTo>
                  <a:lnTo>
                    <a:pt x="85979" y="1041400"/>
                  </a:lnTo>
                  <a:lnTo>
                    <a:pt x="88303" y="1054100"/>
                  </a:lnTo>
                  <a:lnTo>
                    <a:pt x="77139" y="1054100"/>
                  </a:lnTo>
                  <a:lnTo>
                    <a:pt x="69532" y="1066800"/>
                  </a:lnTo>
                  <a:lnTo>
                    <a:pt x="61912" y="1066800"/>
                  </a:lnTo>
                  <a:lnTo>
                    <a:pt x="50736" y="1041400"/>
                  </a:lnTo>
                  <a:lnTo>
                    <a:pt x="60731" y="1092200"/>
                  </a:lnTo>
                  <a:lnTo>
                    <a:pt x="56756" y="1092200"/>
                  </a:lnTo>
                  <a:lnTo>
                    <a:pt x="55308" y="1079500"/>
                  </a:lnTo>
                  <a:lnTo>
                    <a:pt x="57480" y="1079500"/>
                  </a:lnTo>
                  <a:lnTo>
                    <a:pt x="48983" y="1066800"/>
                  </a:lnTo>
                  <a:lnTo>
                    <a:pt x="44437" y="1079500"/>
                  </a:lnTo>
                  <a:lnTo>
                    <a:pt x="43002" y="1092200"/>
                  </a:lnTo>
                  <a:lnTo>
                    <a:pt x="43853" y="1104900"/>
                  </a:lnTo>
                  <a:lnTo>
                    <a:pt x="54851" y="1117600"/>
                  </a:lnTo>
                  <a:lnTo>
                    <a:pt x="53619" y="1117600"/>
                  </a:lnTo>
                  <a:lnTo>
                    <a:pt x="50838" y="1130300"/>
                  </a:lnTo>
                  <a:lnTo>
                    <a:pt x="49784" y="1143000"/>
                  </a:lnTo>
                  <a:lnTo>
                    <a:pt x="49479" y="1155700"/>
                  </a:lnTo>
                  <a:lnTo>
                    <a:pt x="49987" y="1155700"/>
                  </a:lnTo>
                  <a:lnTo>
                    <a:pt x="51536" y="1168400"/>
                  </a:lnTo>
                  <a:lnTo>
                    <a:pt x="54368" y="1181100"/>
                  </a:lnTo>
                  <a:lnTo>
                    <a:pt x="60566" y="1181100"/>
                  </a:lnTo>
                  <a:lnTo>
                    <a:pt x="66929" y="1193800"/>
                  </a:lnTo>
                  <a:lnTo>
                    <a:pt x="73393" y="1193800"/>
                  </a:lnTo>
                  <a:lnTo>
                    <a:pt x="79870" y="1206500"/>
                  </a:lnTo>
                  <a:lnTo>
                    <a:pt x="92773" y="1219200"/>
                  </a:lnTo>
                  <a:lnTo>
                    <a:pt x="99275" y="1231900"/>
                  </a:lnTo>
                  <a:lnTo>
                    <a:pt x="105968" y="1231900"/>
                  </a:lnTo>
                  <a:lnTo>
                    <a:pt x="113131" y="1244600"/>
                  </a:lnTo>
                  <a:lnTo>
                    <a:pt x="112610" y="1257300"/>
                  </a:lnTo>
                  <a:lnTo>
                    <a:pt x="114185" y="1270000"/>
                  </a:lnTo>
                  <a:lnTo>
                    <a:pt x="113741" y="1282700"/>
                  </a:lnTo>
                  <a:lnTo>
                    <a:pt x="104203" y="1282700"/>
                  </a:lnTo>
                  <a:lnTo>
                    <a:pt x="101130" y="1270000"/>
                  </a:lnTo>
                  <a:lnTo>
                    <a:pt x="98552" y="1270000"/>
                  </a:lnTo>
                  <a:lnTo>
                    <a:pt x="97104" y="1257300"/>
                  </a:lnTo>
                  <a:lnTo>
                    <a:pt x="89801" y="1257300"/>
                  </a:lnTo>
                  <a:lnTo>
                    <a:pt x="85572" y="1270000"/>
                  </a:lnTo>
                  <a:lnTo>
                    <a:pt x="81114" y="1270000"/>
                  </a:lnTo>
                  <a:lnTo>
                    <a:pt x="79756" y="1257300"/>
                  </a:lnTo>
                  <a:lnTo>
                    <a:pt x="77571" y="1257300"/>
                  </a:lnTo>
                  <a:lnTo>
                    <a:pt x="73456" y="1244600"/>
                  </a:lnTo>
                  <a:lnTo>
                    <a:pt x="76174" y="1257300"/>
                  </a:lnTo>
                  <a:lnTo>
                    <a:pt x="72415" y="1257300"/>
                  </a:lnTo>
                  <a:lnTo>
                    <a:pt x="67551" y="1244600"/>
                  </a:lnTo>
                  <a:lnTo>
                    <a:pt x="62052" y="1231900"/>
                  </a:lnTo>
                  <a:lnTo>
                    <a:pt x="56362" y="1231900"/>
                  </a:lnTo>
                  <a:lnTo>
                    <a:pt x="50736" y="1219200"/>
                  </a:lnTo>
                  <a:lnTo>
                    <a:pt x="45377" y="1219200"/>
                  </a:lnTo>
                  <a:lnTo>
                    <a:pt x="40627" y="1206500"/>
                  </a:lnTo>
                  <a:lnTo>
                    <a:pt x="36817" y="1206500"/>
                  </a:lnTo>
                  <a:lnTo>
                    <a:pt x="43548" y="1219200"/>
                  </a:lnTo>
                  <a:lnTo>
                    <a:pt x="44716" y="1231900"/>
                  </a:lnTo>
                  <a:lnTo>
                    <a:pt x="43459" y="1231900"/>
                  </a:lnTo>
                  <a:lnTo>
                    <a:pt x="42976" y="1244600"/>
                  </a:lnTo>
                  <a:lnTo>
                    <a:pt x="38290" y="1244600"/>
                  </a:lnTo>
                  <a:lnTo>
                    <a:pt x="33172" y="1231900"/>
                  </a:lnTo>
                  <a:lnTo>
                    <a:pt x="28778" y="1231900"/>
                  </a:lnTo>
                  <a:lnTo>
                    <a:pt x="35090" y="1244600"/>
                  </a:lnTo>
                  <a:lnTo>
                    <a:pt x="42913" y="1257300"/>
                  </a:lnTo>
                  <a:lnTo>
                    <a:pt x="48983" y="1257300"/>
                  </a:lnTo>
                  <a:lnTo>
                    <a:pt x="50050" y="1244600"/>
                  </a:lnTo>
                  <a:lnTo>
                    <a:pt x="55537" y="1257300"/>
                  </a:lnTo>
                  <a:lnTo>
                    <a:pt x="61125" y="1270000"/>
                  </a:lnTo>
                  <a:lnTo>
                    <a:pt x="65684" y="1282700"/>
                  </a:lnTo>
                  <a:lnTo>
                    <a:pt x="68084" y="1295400"/>
                  </a:lnTo>
                  <a:lnTo>
                    <a:pt x="71628" y="1295400"/>
                  </a:lnTo>
                  <a:lnTo>
                    <a:pt x="71996" y="1308100"/>
                  </a:lnTo>
                  <a:lnTo>
                    <a:pt x="71526" y="1333500"/>
                  </a:lnTo>
                  <a:lnTo>
                    <a:pt x="70840" y="1346200"/>
                  </a:lnTo>
                  <a:lnTo>
                    <a:pt x="70548" y="1358900"/>
                  </a:lnTo>
                  <a:lnTo>
                    <a:pt x="71247" y="1371600"/>
                  </a:lnTo>
                  <a:lnTo>
                    <a:pt x="73990" y="1384300"/>
                  </a:lnTo>
                  <a:lnTo>
                    <a:pt x="79362" y="1397000"/>
                  </a:lnTo>
                  <a:lnTo>
                    <a:pt x="86753" y="1407985"/>
                  </a:lnTo>
                  <a:lnTo>
                    <a:pt x="82905" y="1397000"/>
                  </a:lnTo>
                  <a:lnTo>
                    <a:pt x="79514" y="1397000"/>
                  </a:lnTo>
                  <a:lnTo>
                    <a:pt x="82143" y="1384300"/>
                  </a:lnTo>
                  <a:lnTo>
                    <a:pt x="90246" y="1397000"/>
                  </a:lnTo>
                  <a:lnTo>
                    <a:pt x="94742" y="1409700"/>
                  </a:lnTo>
                  <a:lnTo>
                    <a:pt x="96774" y="1422400"/>
                  </a:lnTo>
                  <a:lnTo>
                    <a:pt x="97447" y="1422400"/>
                  </a:lnTo>
                  <a:lnTo>
                    <a:pt x="97713" y="1435100"/>
                  </a:lnTo>
                  <a:lnTo>
                    <a:pt x="98552" y="1447800"/>
                  </a:lnTo>
                  <a:lnTo>
                    <a:pt x="101257" y="1460500"/>
                  </a:lnTo>
                  <a:lnTo>
                    <a:pt x="107061" y="1473200"/>
                  </a:lnTo>
                  <a:lnTo>
                    <a:pt x="115595" y="1447800"/>
                  </a:lnTo>
                  <a:lnTo>
                    <a:pt x="121678" y="1460500"/>
                  </a:lnTo>
                  <a:lnTo>
                    <a:pt x="136169" y="1485900"/>
                  </a:lnTo>
                  <a:lnTo>
                    <a:pt x="142278" y="1498600"/>
                  </a:lnTo>
                  <a:lnTo>
                    <a:pt x="141820" y="1498600"/>
                  </a:lnTo>
                  <a:lnTo>
                    <a:pt x="142227" y="1511300"/>
                  </a:lnTo>
                  <a:lnTo>
                    <a:pt x="140017" y="1524000"/>
                  </a:lnTo>
                  <a:lnTo>
                    <a:pt x="131711" y="1511300"/>
                  </a:lnTo>
                  <a:lnTo>
                    <a:pt x="139941" y="1524000"/>
                  </a:lnTo>
                  <a:lnTo>
                    <a:pt x="149174" y="1536700"/>
                  </a:lnTo>
                  <a:lnTo>
                    <a:pt x="159092" y="1549400"/>
                  </a:lnTo>
                  <a:lnTo>
                    <a:pt x="169405" y="1549400"/>
                  </a:lnTo>
                  <a:lnTo>
                    <a:pt x="180022" y="1562100"/>
                  </a:lnTo>
                  <a:lnTo>
                    <a:pt x="191160" y="1562100"/>
                  </a:lnTo>
                  <a:lnTo>
                    <a:pt x="196291" y="1567688"/>
                  </a:lnTo>
                  <a:lnTo>
                    <a:pt x="193535" y="1562100"/>
                  </a:lnTo>
                  <a:lnTo>
                    <a:pt x="185610" y="1549400"/>
                  </a:lnTo>
                  <a:lnTo>
                    <a:pt x="202603" y="1549400"/>
                  </a:lnTo>
                  <a:lnTo>
                    <a:pt x="207645" y="1562100"/>
                  </a:lnTo>
                  <a:lnTo>
                    <a:pt x="216357" y="1574800"/>
                  </a:lnTo>
                  <a:lnTo>
                    <a:pt x="219748" y="1587500"/>
                  </a:lnTo>
                  <a:lnTo>
                    <a:pt x="208826" y="1574800"/>
                  </a:lnTo>
                  <a:lnTo>
                    <a:pt x="211531" y="1587500"/>
                  </a:lnTo>
                  <a:lnTo>
                    <a:pt x="218605" y="1587500"/>
                  </a:lnTo>
                  <a:lnTo>
                    <a:pt x="222529" y="1600200"/>
                  </a:lnTo>
                  <a:lnTo>
                    <a:pt x="226796" y="1600200"/>
                  </a:lnTo>
                  <a:lnTo>
                    <a:pt x="231038" y="1612900"/>
                  </a:lnTo>
                  <a:lnTo>
                    <a:pt x="237312" y="1612900"/>
                  </a:lnTo>
                  <a:lnTo>
                    <a:pt x="243319" y="1625600"/>
                  </a:lnTo>
                  <a:lnTo>
                    <a:pt x="248399" y="1625600"/>
                  </a:lnTo>
                  <a:lnTo>
                    <a:pt x="246291" y="1612900"/>
                  </a:lnTo>
                  <a:lnTo>
                    <a:pt x="254431" y="1620139"/>
                  </a:lnTo>
                  <a:lnTo>
                    <a:pt x="249580" y="1612900"/>
                  </a:lnTo>
                  <a:lnTo>
                    <a:pt x="240436" y="1600200"/>
                  </a:lnTo>
                  <a:lnTo>
                    <a:pt x="233692" y="1587500"/>
                  </a:lnTo>
                  <a:lnTo>
                    <a:pt x="246799" y="1587500"/>
                  </a:lnTo>
                  <a:lnTo>
                    <a:pt x="247662" y="1574800"/>
                  </a:lnTo>
                  <a:lnTo>
                    <a:pt x="240677" y="1574800"/>
                  </a:lnTo>
                  <a:lnTo>
                    <a:pt x="233768" y="1562100"/>
                  </a:lnTo>
                  <a:lnTo>
                    <a:pt x="219913" y="1549400"/>
                  </a:lnTo>
                  <a:lnTo>
                    <a:pt x="227799" y="1562100"/>
                  </a:lnTo>
                  <a:lnTo>
                    <a:pt x="217004" y="1562100"/>
                  </a:lnTo>
                  <a:lnTo>
                    <a:pt x="211709" y="1549400"/>
                  </a:lnTo>
                  <a:lnTo>
                    <a:pt x="206565" y="1549400"/>
                  </a:lnTo>
                  <a:lnTo>
                    <a:pt x="201815" y="1536700"/>
                  </a:lnTo>
                  <a:lnTo>
                    <a:pt x="187934" y="1536700"/>
                  </a:lnTo>
                  <a:lnTo>
                    <a:pt x="184975" y="1524000"/>
                  </a:lnTo>
                  <a:lnTo>
                    <a:pt x="181864" y="1511300"/>
                  </a:lnTo>
                  <a:lnTo>
                    <a:pt x="178587" y="1498600"/>
                  </a:lnTo>
                  <a:lnTo>
                    <a:pt x="175171" y="1498600"/>
                  </a:lnTo>
                  <a:lnTo>
                    <a:pt x="171602" y="1485900"/>
                  </a:lnTo>
                  <a:lnTo>
                    <a:pt x="168160" y="1473200"/>
                  </a:lnTo>
                  <a:lnTo>
                    <a:pt x="165087" y="1460500"/>
                  </a:lnTo>
                  <a:lnTo>
                    <a:pt x="162585" y="1447800"/>
                  </a:lnTo>
                  <a:lnTo>
                    <a:pt x="158242" y="1447800"/>
                  </a:lnTo>
                  <a:lnTo>
                    <a:pt x="158026" y="1460500"/>
                  </a:lnTo>
                  <a:lnTo>
                    <a:pt x="160299" y="1460500"/>
                  </a:lnTo>
                  <a:lnTo>
                    <a:pt x="163436" y="1473200"/>
                  </a:lnTo>
                  <a:lnTo>
                    <a:pt x="156324" y="1460500"/>
                  </a:lnTo>
                  <a:lnTo>
                    <a:pt x="148323" y="1447800"/>
                  </a:lnTo>
                  <a:lnTo>
                    <a:pt x="141490" y="1447800"/>
                  </a:lnTo>
                  <a:lnTo>
                    <a:pt x="137909" y="1435100"/>
                  </a:lnTo>
                  <a:lnTo>
                    <a:pt x="134759" y="1422400"/>
                  </a:lnTo>
                  <a:lnTo>
                    <a:pt x="131635" y="1435100"/>
                  </a:lnTo>
                  <a:lnTo>
                    <a:pt x="131051" y="1435100"/>
                  </a:lnTo>
                  <a:lnTo>
                    <a:pt x="135496" y="1447800"/>
                  </a:lnTo>
                  <a:lnTo>
                    <a:pt x="129108" y="1435100"/>
                  </a:lnTo>
                  <a:lnTo>
                    <a:pt x="122466" y="1422400"/>
                  </a:lnTo>
                  <a:lnTo>
                    <a:pt x="116065" y="1409700"/>
                  </a:lnTo>
                  <a:lnTo>
                    <a:pt x="110439" y="1397000"/>
                  </a:lnTo>
                  <a:lnTo>
                    <a:pt x="109740" y="1409700"/>
                  </a:lnTo>
                  <a:lnTo>
                    <a:pt x="109613" y="1409700"/>
                  </a:lnTo>
                  <a:lnTo>
                    <a:pt x="109334" y="1422400"/>
                  </a:lnTo>
                  <a:lnTo>
                    <a:pt x="106121" y="1409700"/>
                  </a:lnTo>
                  <a:lnTo>
                    <a:pt x="102781" y="1409700"/>
                  </a:lnTo>
                  <a:lnTo>
                    <a:pt x="99949" y="1397000"/>
                  </a:lnTo>
                  <a:lnTo>
                    <a:pt x="100406" y="1409700"/>
                  </a:lnTo>
                  <a:lnTo>
                    <a:pt x="101206" y="1409700"/>
                  </a:lnTo>
                  <a:lnTo>
                    <a:pt x="102031" y="1422400"/>
                  </a:lnTo>
                  <a:lnTo>
                    <a:pt x="88493" y="1384300"/>
                  </a:lnTo>
                  <a:lnTo>
                    <a:pt x="78257" y="1358900"/>
                  </a:lnTo>
                  <a:lnTo>
                    <a:pt x="73050" y="1333500"/>
                  </a:lnTo>
                  <a:lnTo>
                    <a:pt x="74536" y="1308100"/>
                  </a:lnTo>
                  <a:lnTo>
                    <a:pt x="82410" y="1320800"/>
                  </a:lnTo>
                  <a:lnTo>
                    <a:pt x="90195" y="1333500"/>
                  </a:lnTo>
                  <a:lnTo>
                    <a:pt x="105676" y="1371600"/>
                  </a:lnTo>
                  <a:lnTo>
                    <a:pt x="113880" y="1384300"/>
                  </a:lnTo>
                  <a:lnTo>
                    <a:pt x="122326" y="1397000"/>
                  </a:lnTo>
                  <a:lnTo>
                    <a:pt x="131152" y="1409700"/>
                  </a:lnTo>
                  <a:lnTo>
                    <a:pt x="141236" y="1409700"/>
                  </a:lnTo>
                  <a:lnTo>
                    <a:pt x="135128" y="1397000"/>
                  </a:lnTo>
                  <a:lnTo>
                    <a:pt x="130340" y="1397000"/>
                  </a:lnTo>
                  <a:lnTo>
                    <a:pt x="127127" y="1384300"/>
                  </a:lnTo>
                  <a:lnTo>
                    <a:pt x="124802" y="1384300"/>
                  </a:lnTo>
                  <a:lnTo>
                    <a:pt x="127152" y="1371600"/>
                  </a:lnTo>
                  <a:lnTo>
                    <a:pt x="113550" y="1371600"/>
                  </a:lnTo>
                  <a:lnTo>
                    <a:pt x="106921" y="1358900"/>
                  </a:lnTo>
                  <a:lnTo>
                    <a:pt x="100825" y="1346200"/>
                  </a:lnTo>
                  <a:lnTo>
                    <a:pt x="97878" y="1333500"/>
                  </a:lnTo>
                  <a:lnTo>
                    <a:pt x="100660" y="1320800"/>
                  </a:lnTo>
                  <a:lnTo>
                    <a:pt x="107429" y="1333500"/>
                  </a:lnTo>
                  <a:lnTo>
                    <a:pt x="113614" y="1346200"/>
                  </a:lnTo>
                  <a:lnTo>
                    <a:pt x="119341" y="1346200"/>
                  </a:lnTo>
                  <a:lnTo>
                    <a:pt x="124739" y="1358900"/>
                  </a:lnTo>
                  <a:lnTo>
                    <a:pt x="135382" y="1358900"/>
                  </a:lnTo>
                  <a:lnTo>
                    <a:pt x="140652" y="1371600"/>
                  </a:lnTo>
                  <a:lnTo>
                    <a:pt x="150317" y="1371600"/>
                  </a:lnTo>
                  <a:lnTo>
                    <a:pt x="152666" y="1384300"/>
                  </a:lnTo>
                  <a:lnTo>
                    <a:pt x="160680" y="1397000"/>
                  </a:lnTo>
                  <a:lnTo>
                    <a:pt x="165201" y="1409700"/>
                  </a:lnTo>
                  <a:lnTo>
                    <a:pt x="169811" y="1409700"/>
                  </a:lnTo>
                  <a:lnTo>
                    <a:pt x="172847" y="1422400"/>
                  </a:lnTo>
                  <a:lnTo>
                    <a:pt x="161582" y="1422400"/>
                  </a:lnTo>
                  <a:lnTo>
                    <a:pt x="165582" y="1435100"/>
                  </a:lnTo>
                  <a:lnTo>
                    <a:pt x="172415" y="1447800"/>
                  </a:lnTo>
                  <a:lnTo>
                    <a:pt x="181165" y="1460500"/>
                  </a:lnTo>
                  <a:lnTo>
                    <a:pt x="190944" y="1473200"/>
                  </a:lnTo>
                  <a:lnTo>
                    <a:pt x="201231" y="1473200"/>
                  </a:lnTo>
                  <a:lnTo>
                    <a:pt x="211023" y="1485900"/>
                  </a:lnTo>
                  <a:lnTo>
                    <a:pt x="219773" y="1498600"/>
                  </a:lnTo>
                  <a:lnTo>
                    <a:pt x="226987" y="1511300"/>
                  </a:lnTo>
                  <a:lnTo>
                    <a:pt x="223316" y="1511300"/>
                  </a:lnTo>
                  <a:lnTo>
                    <a:pt x="225602" y="1524000"/>
                  </a:lnTo>
                  <a:lnTo>
                    <a:pt x="227672" y="1536700"/>
                  </a:lnTo>
                  <a:lnTo>
                    <a:pt x="229946" y="1536700"/>
                  </a:lnTo>
                  <a:lnTo>
                    <a:pt x="232016" y="1549400"/>
                  </a:lnTo>
                  <a:lnTo>
                    <a:pt x="237439" y="1562100"/>
                  </a:lnTo>
                  <a:lnTo>
                    <a:pt x="243065" y="1562100"/>
                  </a:lnTo>
                  <a:lnTo>
                    <a:pt x="248831" y="1574800"/>
                  </a:lnTo>
                  <a:lnTo>
                    <a:pt x="266928" y="1574800"/>
                  </a:lnTo>
                  <a:lnTo>
                    <a:pt x="272745" y="1587500"/>
                  </a:lnTo>
                  <a:lnTo>
                    <a:pt x="274180" y="1587500"/>
                  </a:lnTo>
                  <a:lnTo>
                    <a:pt x="280619" y="1600200"/>
                  </a:lnTo>
                  <a:lnTo>
                    <a:pt x="285064" y="1612900"/>
                  </a:lnTo>
                  <a:lnTo>
                    <a:pt x="280492" y="1612900"/>
                  </a:lnTo>
                  <a:lnTo>
                    <a:pt x="306222" y="1625600"/>
                  </a:lnTo>
                  <a:lnTo>
                    <a:pt x="314833" y="1638300"/>
                  </a:lnTo>
                  <a:lnTo>
                    <a:pt x="326504" y="1651000"/>
                  </a:lnTo>
                  <a:lnTo>
                    <a:pt x="336397" y="1663700"/>
                  </a:lnTo>
                  <a:lnTo>
                    <a:pt x="339648" y="1663700"/>
                  </a:lnTo>
                  <a:lnTo>
                    <a:pt x="348361" y="1676400"/>
                  </a:lnTo>
                  <a:lnTo>
                    <a:pt x="359384" y="1676400"/>
                  </a:lnTo>
                  <a:lnTo>
                    <a:pt x="368134" y="1689100"/>
                  </a:lnTo>
                  <a:lnTo>
                    <a:pt x="369455" y="1689100"/>
                  </a:lnTo>
                  <a:lnTo>
                    <a:pt x="379691" y="1701800"/>
                  </a:lnTo>
                  <a:lnTo>
                    <a:pt x="391528" y="1714500"/>
                  </a:lnTo>
                  <a:lnTo>
                    <a:pt x="397344" y="1714500"/>
                  </a:lnTo>
                  <a:lnTo>
                    <a:pt x="395668" y="1701800"/>
                  </a:lnTo>
                  <a:lnTo>
                    <a:pt x="386524" y="1701800"/>
                  </a:lnTo>
                  <a:lnTo>
                    <a:pt x="392582" y="1689100"/>
                  </a:lnTo>
                  <a:lnTo>
                    <a:pt x="403212" y="1701800"/>
                  </a:lnTo>
                  <a:lnTo>
                    <a:pt x="415823" y="1714500"/>
                  </a:lnTo>
                  <a:lnTo>
                    <a:pt x="417995" y="1716786"/>
                  </a:lnTo>
                  <a:lnTo>
                    <a:pt x="415137" y="1727200"/>
                  </a:lnTo>
                  <a:lnTo>
                    <a:pt x="418998" y="1727200"/>
                  </a:lnTo>
                  <a:lnTo>
                    <a:pt x="423227" y="1739900"/>
                  </a:lnTo>
                  <a:lnTo>
                    <a:pt x="423697" y="1739900"/>
                  </a:lnTo>
                  <a:lnTo>
                    <a:pt x="454698" y="1765300"/>
                  </a:lnTo>
                  <a:lnTo>
                    <a:pt x="484809" y="1778000"/>
                  </a:lnTo>
                  <a:lnTo>
                    <a:pt x="515251" y="1778000"/>
                  </a:lnTo>
                  <a:lnTo>
                    <a:pt x="547204" y="1790700"/>
                  </a:lnTo>
                  <a:lnTo>
                    <a:pt x="565150" y="1790700"/>
                  </a:lnTo>
                  <a:lnTo>
                    <a:pt x="583920" y="1803400"/>
                  </a:lnTo>
                  <a:lnTo>
                    <a:pt x="603211" y="1803400"/>
                  </a:lnTo>
                  <a:lnTo>
                    <a:pt x="622719" y="1816100"/>
                  </a:lnTo>
                  <a:lnTo>
                    <a:pt x="642175" y="1816100"/>
                  </a:lnTo>
                  <a:lnTo>
                    <a:pt x="651713" y="1828800"/>
                  </a:lnTo>
                  <a:lnTo>
                    <a:pt x="724166" y="1828800"/>
                  </a:lnTo>
                  <a:lnTo>
                    <a:pt x="734466" y="1841500"/>
                  </a:lnTo>
                  <a:lnTo>
                    <a:pt x="683018" y="1841500"/>
                  </a:lnTo>
                  <a:lnTo>
                    <a:pt x="670801" y="1854200"/>
                  </a:lnTo>
                  <a:lnTo>
                    <a:pt x="788733" y="1854200"/>
                  </a:lnTo>
                  <a:lnTo>
                    <a:pt x="783615" y="1866900"/>
                  </a:lnTo>
                  <a:lnTo>
                    <a:pt x="886675" y="1866900"/>
                  </a:lnTo>
                  <a:lnTo>
                    <a:pt x="909180" y="1854200"/>
                  </a:lnTo>
                  <a:lnTo>
                    <a:pt x="896277" y="1854200"/>
                  </a:lnTo>
                  <a:lnTo>
                    <a:pt x="897623" y="1841500"/>
                  </a:lnTo>
                  <a:lnTo>
                    <a:pt x="906614" y="1841500"/>
                  </a:lnTo>
                  <a:lnTo>
                    <a:pt x="922032" y="1828800"/>
                  </a:lnTo>
                  <a:lnTo>
                    <a:pt x="933970" y="1828800"/>
                  </a:lnTo>
                  <a:lnTo>
                    <a:pt x="940866" y="1841500"/>
                  </a:lnTo>
                  <a:lnTo>
                    <a:pt x="947712" y="1841500"/>
                  </a:lnTo>
                  <a:lnTo>
                    <a:pt x="943584" y="1847964"/>
                  </a:lnTo>
                  <a:lnTo>
                    <a:pt x="950087" y="1841500"/>
                  </a:lnTo>
                  <a:lnTo>
                    <a:pt x="952334" y="1841500"/>
                  </a:lnTo>
                  <a:lnTo>
                    <a:pt x="966838" y="1828800"/>
                  </a:lnTo>
                  <a:lnTo>
                    <a:pt x="958011" y="1841500"/>
                  </a:lnTo>
                  <a:lnTo>
                    <a:pt x="983462" y="1841500"/>
                  </a:lnTo>
                  <a:lnTo>
                    <a:pt x="1001547" y="1828800"/>
                  </a:lnTo>
                  <a:lnTo>
                    <a:pt x="1042289" y="1828800"/>
                  </a:lnTo>
                  <a:lnTo>
                    <a:pt x="1048524" y="1816100"/>
                  </a:lnTo>
                  <a:lnTo>
                    <a:pt x="1050239" y="1816100"/>
                  </a:lnTo>
                  <a:lnTo>
                    <a:pt x="1065085" y="1803400"/>
                  </a:lnTo>
                  <a:lnTo>
                    <a:pt x="1081786" y="1778000"/>
                  </a:lnTo>
                  <a:lnTo>
                    <a:pt x="1098550" y="1765300"/>
                  </a:lnTo>
                  <a:lnTo>
                    <a:pt x="1113599" y="1752600"/>
                  </a:lnTo>
                  <a:lnTo>
                    <a:pt x="1123911" y="1739900"/>
                  </a:lnTo>
                  <a:lnTo>
                    <a:pt x="1143419" y="1739900"/>
                  </a:lnTo>
                  <a:lnTo>
                    <a:pt x="1152779" y="1727200"/>
                  </a:lnTo>
                  <a:lnTo>
                    <a:pt x="1161834" y="1727200"/>
                  </a:lnTo>
                  <a:lnTo>
                    <a:pt x="1171016" y="1714500"/>
                  </a:lnTo>
                  <a:lnTo>
                    <a:pt x="1180338" y="1714500"/>
                  </a:lnTo>
                  <a:lnTo>
                    <a:pt x="1189774" y="1701800"/>
                  </a:lnTo>
                  <a:lnTo>
                    <a:pt x="1188618" y="1714500"/>
                  </a:lnTo>
                  <a:lnTo>
                    <a:pt x="1194511" y="1701800"/>
                  </a:lnTo>
                  <a:lnTo>
                    <a:pt x="1200670" y="1701800"/>
                  </a:lnTo>
                  <a:lnTo>
                    <a:pt x="1207071" y="1689100"/>
                  </a:lnTo>
                  <a:lnTo>
                    <a:pt x="1213662" y="1689100"/>
                  </a:lnTo>
                  <a:lnTo>
                    <a:pt x="1220304" y="1676400"/>
                  </a:lnTo>
                  <a:lnTo>
                    <a:pt x="1227251" y="1676400"/>
                  </a:lnTo>
                  <a:lnTo>
                    <a:pt x="1234478" y="1663700"/>
                  </a:lnTo>
                  <a:lnTo>
                    <a:pt x="1252664" y="1663700"/>
                  </a:lnTo>
                  <a:lnTo>
                    <a:pt x="1262748" y="1651000"/>
                  </a:lnTo>
                  <a:lnTo>
                    <a:pt x="1275537" y="1638300"/>
                  </a:lnTo>
                  <a:lnTo>
                    <a:pt x="1289519" y="1625600"/>
                  </a:lnTo>
                  <a:lnTo>
                    <a:pt x="1296377" y="1612900"/>
                  </a:lnTo>
                  <a:lnTo>
                    <a:pt x="1280350" y="1612900"/>
                  </a:lnTo>
                  <a:lnTo>
                    <a:pt x="1276172" y="1625600"/>
                  </a:lnTo>
                  <a:lnTo>
                    <a:pt x="1278331" y="1625600"/>
                  </a:lnTo>
                  <a:lnTo>
                    <a:pt x="1271790" y="1638300"/>
                  </a:lnTo>
                  <a:lnTo>
                    <a:pt x="1251521" y="1638300"/>
                  </a:lnTo>
                  <a:lnTo>
                    <a:pt x="1259268" y="1625600"/>
                  </a:lnTo>
                  <a:lnTo>
                    <a:pt x="1266786" y="1612900"/>
                  </a:lnTo>
                  <a:lnTo>
                    <a:pt x="1274114" y="1600200"/>
                  </a:lnTo>
                  <a:lnTo>
                    <a:pt x="1281315" y="1600200"/>
                  </a:lnTo>
                  <a:lnTo>
                    <a:pt x="1284401" y="1587500"/>
                  </a:lnTo>
                  <a:lnTo>
                    <a:pt x="1281214" y="1587500"/>
                  </a:lnTo>
                  <a:lnTo>
                    <a:pt x="1289583" y="1574800"/>
                  </a:lnTo>
                  <a:lnTo>
                    <a:pt x="1295882" y="1574800"/>
                  </a:lnTo>
                  <a:lnTo>
                    <a:pt x="1300607" y="1562100"/>
                  </a:lnTo>
                  <a:lnTo>
                    <a:pt x="1303820" y="1562100"/>
                  </a:lnTo>
                  <a:lnTo>
                    <a:pt x="1306195" y="1549400"/>
                  </a:lnTo>
                  <a:lnTo>
                    <a:pt x="1308379" y="1536700"/>
                  </a:lnTo>
                  <a:lnTo>
                    <a:pt x="1310830" y="1536700"/>
                  </a:lnTo>
                  <a:lnTo>
                    <a:pt x="1313903" y="1524000"/>
                  </a:lnTo>
                  <a:lnTo>
                    <a:pt x="1318158" y="1524000"/>
                  </a:lnTo>
                  <a:lnTo>
                    <a:pt x="1324165" y="1511300"/>
                  </a:lnTo>
                  <a:lnTo>
                    <a:pt x="1324165" y="1524000"/>
                  </a:lnTo>
                  <a:lnTo>
                    <a:pt x="1322971" y="1536700"/>
                  </a:lnTo>
                  <a:lnTo>
                    <a:pt x="1327200" y="1536700"/>
                  </a:lnTo>
                  <a:lnTo>
                    <a:pt x="1331963" y="1524000"/>
                  </a:lnTo>
                  <a:lnTo>
                    <a:pt x="1326095" y="1549400"/>
                  </a:lnTo>
                  <a:lnTo>
                    <a:pt x="1314627" y="1562100"/>
                  </a:lnTo>
                  <a:lnTo>
                    <a:pt x="1306576" y="1587500"/>
                  </a:lnTo>
                  <a:lnTo>
                    <a:pt x="1310970" y="1587500"/>
                  </a:lnTo>
                  <a:lnTo>
                    <a:pt x="1326197" y="1562100"/>
                  </a:lnTo>
                  <a:lnTo>
                    <a:pt x="1340802" y="1536700"/>
                  </a:lnTo>
                  <a:lnTo>
                    <a:pt x="1344777" y="1524000"/>
                  </a:lnTo>
                  <a:lnTo>
                    <a:pt x="1348765" y="1511300"/>
                  </a:lnTo>
                  <a:lnTo>
                    <a:pt x="1352740" y="1498600"/>
                  </a:lnTo>
                  <a:lnTo>
                    <a:pt x="1359966" y="1473200"/>
                  </a:lnTo>
                  <a:lnTo>
                    <a:pt x="1371130" y="1460500"/>
                  </a:lnTo>
                  <a:lnTo>
                    <a:pt x="1378648" y="1447800"/>
                  </a:lnTo>
                  <a:lnTo>
                    <a:pt x="1385824" y="1435100"/>
                  </a:lnTo>
                  <a:lnTo>
                    <a:pt x="1395895" y="1409700"/>
                  </a:lnTo>
                  <a:lnTo>
                    <a:pt x="1399997" y="1409700"/>
                  </a:lnTo>
                  <a:lnTo>
                    <a:pt x="1406601" y="1397000"/>
                  </a:lnTo>
                  <a:lnTo>
                    <a:pt x="1407947" y="1404772"/>
                  </a:lnTo>
                  <a:lnTo>
                    <a:pt x="1411770" y="1397000"/>
                  </a:lnTo>
                  <a:lnTo>
                    <a:pt x="1418005" y="1384300"/>
                  </a:lnTo>
                  <a:lnTo>
                    <a:pt x="1422590" y="1371600"/>
                  </a:lnTo>
                  <a:lnTo>
                    <a:pt x="1350124" y="1371600"/>
                  </a:lnTo>
                  <a:lnTo>
                    <a:pt x="1346923" y="1371600"/>
                  </a:lnTo>
                  <a:lnTo>
                    <a:pt x="1344206" y="1371600"/>
                  </a:lnTo>
                  <a:lnTo>
                    <a:pt x="1337729" y="1384300"/>
                  </a:lnTo>
                  <a:lnTo>
                    <a:pt x="1330794" y="1397000"/>
                  </a:lnTo>
                  <a:lnTo>
                    <a:pt x="1324000" y="1409700"/>
                  </a:lnTo>
                  <a:lnTo>
                    <a:pt x="1317320" y="1409700"/>
                  </a:lnTo>
                  <a:lnTo>
                    <a:pt x="1311414" y="1422400"/>
                  </a:lnTo>
                  <a:lnTo>
                    <a:pt x="1306601" y="1435100"/>
                  </a:lnTo>
                  <a:lnTo>
                    <a:pt x="1303159" y="1447800"/>
                  </a:lnTo>
                  <a:lnTo>
                    <a:pt x="1301445" y="1435100"/>
                  </a:lnTo>
                  <a:lnTo>
                    <a:pt x="1303616" y="1435100"/>
                  </a:lnTo>
                  <a:lnTo>
                    <a:pt x="1306258" y="1422400"/>
                  </a:lnTo>
                  <a:lnTo>
                    <a:pt x="1305928" y="1422400"/>
                  </a:lnTo>
                  <a:lnTo>
                    <a:pt x="1291386" y="1447800"/>
                  </a:lnTo>
                  <a:lnTo>
                    <a:pt x="1282750" y="1473200"/>
                  </a:lnTo>
                  <a:lnTo>
                    <a:pt x="1273975" y="1498600"/>
                  </a:lnTo>
                  <a:lnTo>
                    <a:pt x="1259065" y="1524000"/>
                  </a:lnTo>
                  <a:lnTo>
                    <a:pt x="1257134" y="1511300"/>
                  </a:lnTo>
                  <a:lnTo>
                    <a:pt x="1251216" y="1511300"/>
                  </a:lnTo>
                  <a:lnTo>
                    <a:pt x="1242885" y="1524000"/>
                  </a:lnTo>
                  <a:lnTo>
                    <a:pt x="1233728" y="1524000"/>
                  </a:lnTo>
                  <a:lnTo>
                    <a:pt x="1226477" y="1536700"/>
                  </a:lnTo>
                  <a:lnTo>
                    <a:pt x="1216596" y="1562100"/>
                  </a:lnTo>
                  <a:lnTo>
                    <a:pt x="1204455" y="1574800"/>
                  </a:lnTo>
                  <a:lnTo>
                    <a:pt x="1190434" y="1587500"/>
                  </a:lnTo>
                  <a:lnTo>
                    <a:pt x="1183030" y="1600200"/>
                  </a:lnTo>
                  <a:lnTo>
                    <a:pt x="1175270" y="1612900"/>
                  </a:lnTo>
                  <a:lnTo>
                    <a:pt x="1159421" y="1625600"/>
                  </a:lnTo>
                  <a:lnTo>
                    <a:pt x="1151318" y="1638300"/>
                  </a:lnTo>
                  <a:lnTo>
                    <a:pt x="1143393" y="1638300"/>
                  </a:lnTo>
                  <a:lnTo>
                    <a:pt x="1135646" y="1651000"/>
                  </a:lnTo>
                  <a:lnTo>
                    <a:pt x="1110564" y="1651000"/>
                  </a:lnTo>
                  <a:lnTo>
                    <a:pt x="1100772" y="1663700"/>
                  </a:lnTo>
                  <a:lnTo>
                    <a:pt x="1090002" y="1663700"/>
                  </a:lnTo>
                  <a:lnTo>
                    <a:pt x="1079538" y="1676400"/>
                  </a:lnTo>
                  <a:lnTo>
                    <a:pt x="1055497" y="1676400"/>
                  </a:lnTo>
                  <a:lnTo>
                    <a:pt x="1047940" y="1689100"/>
                  </a:lnTo>
                  <a:lnTo>
                    <a:pt x="1062520" y="1689100"/>
                  </a:lnTo>
                  <a:lnTo>
                    <a:pt x="1062863" y="1701800"/>
                  </a:lnTo>
                  <a:lnTo>
                    <a:pt x="1046632" y="1701800"/>
                  </a:lnTo>
                  <a:lnTo>
                    <a:pt x="1042327" y="1714500"/>
                  </a:lnTo>
                  <a:lnTo>
                    <a:pt x="1030986" y="1714500"/>
                  </a:lnTo>
                  <a:lnTo>
                    <a:pt x="1025563" y="1727200"/>
                  </a:lnTo>
                  <a:lnTo>
                    <a:pt x="1002245" y="1727200"/>
                  </a:lnTo>
                  <a:lnTo>
                    <a:pt x="1002626" y="1739900"/>
                  </a:lnTo>
                  <a:lnTo>
                    <a:pt x="996505" y="1739900"/>
                  </a:lnTo>
                  <a:lnTo>
                    <a:pt x="989241" y="1752600"/>
                  </a:lnTo>
                  <a:lnTo>
                    <a:pt x="973010" y="1739900"/>
                  </a:lnTo>
                  <a:lnTo>
                    <a:pt x="974979" y="1752600"/>
                  </a:lnTo>
                  <a:lnTo>
                    <a:pt x="976528" y="1752600"/>
                  </a:lnTo>
                  <a:lnTo>
                    <a:pt x="976274" y="1765300"/>
                  </a:lnTo>
                  <a:lnTo>
                    <a:pt x="955598" y="1765300"/>
                  </a:lnTo>
                  <a:lnTo>
                    <a:pt x="960183" y="1752600"/>
                  </a:lnTo>
                  <a:lnTo>
                    <a:pt x="964120" y="1752600"/>
                  </a:lnTo>
                  <a:lnTo>
                    <a:pt x="967028" y="1739900"/>
                  </a:lnTo>
                  <a:lnTo>
                    <a:pt x="953058" y="1739900"/>
                  </a:lnTo>
                  <a:lnTo>
                    <a:pt x="948791" y="1752600"/>
                  </a:lnTo>
                  <a:lnTo>
                    <a:pt x="941158" y="1752600"/>
                  </a:lnTo>
                  <a:lnTo>
                    <a:pt x="945438" y="1739900"/>
                  </a:lnTo>
                  <a:lnTo>
                    <a:pt x="952944" y="1727200"/>
                  </a:lnTo>
                  <a:lnTo>
                    <a:pt x="930732" y="1727200"/>
                  </a:lnTo>
                  <a:lnTo>
                    <a:pt x="921867" y="1739900"/>
                  </a:lnTo>
                  <a:lnTo>
                    <a:pt x="911656" y="1752600"/>
                  </a:lnTo>
                  <a:lnTo>
                    <a:pt x="894143" y="1752600"/>
                  </a:lnTo>
                  <a:lnTo>
                    <a:pt x="887793" y="1765300"/>
                  </a:lnTo>
                  <a:lnTo>
                    <a:pt x="856081" y="1765300"/>
                  </a:lnTo>
                  <a:lnTo>
                    <a:pt x="857580" y="1752600"/>
                  </a:lnTo>
                  <a:lnTo>
                    <a:pt x="834720" y="1752600"/>
                  </a:lnTo>
                  <a:lnTo>
                    <a:pt x="827659" y="1765300"/>
                  </a:lnTo>
                  <a:lnTo>
                    <a:pt x="769759" y="1765300"/>
                  </a:lnTo>
                  <a:lnTo>
                    <a:pt x="759510" y="1752600"/>
                  </a:lnTo>
                  <a:lnTo>
                    <a:pt x="685939" y="1752600"/>
                  </a:lnTo>
                  <a:lnTo>
                    <a:pt x="682078" y="1739900"/>
                  </a:lnTo>
                  <a:lnTo>
                    <a:pt x="676783" y="1739900"/>
                  </a:lnTo>
                  <a:lnTo>
                    <a:pt x="671830" y="1727200"/>
                  </a:lnTo>
                  <a:lnTo>
                    <a:pt x="666343" y="1727200"/>
                  </a:lnTo>
                  <a:lnTo>
                    <a:pt x="659460" y="1714500"/>
                  </a:lnTo>
                  <a:lnTo>
                    <a:pt x="651090" y="1701800"/>
                  </a:lnTo>
                  <a:lnTo>
                    <a:pt x="631037" y="1701800"/>
                  </a:lnTo>
                  <a:lnTo>
                    <a:pt x="642099" y="1714500"/>
                  </a:lnTo>
                  <a:lnTo>
                    <a:pt x="611378" y="1714500"/>
                  </a:lnTo>
                  <a:lnTo>
                    <a:pt x="615594" y="1701800"/>
                  </a:lnTo>
                  <a:lnTo>
                    <a:pt x="630059" y="1701800"/>
                  </a:lnTo>
                  <a:lnTo>
                    <a:pt x="609092" y="1689100"/>
                  </a:lnTo>
                  <a:lnTo>
                    <a:pt x="601662" y="1689100"/>
                  </a:lnTo>
                  <a:lnTo>
                    <a:pt x="601332" y="1701800"/>
                  </a:lnTo>
                  <a:lnTo>
                    <a:pt x="603656" y="1714500"/>
                  </a:lnTo>
                  <a:lnTo>
                    <a:pt x="584746" y="1714500"/>
                  </a:lnTo>
                  <a:lnTo>
                    <a:pt x="580796" y="1701800"/>
                  </a:lnTo>
                  <a:lnTo>
                    <a:pt x="579805" y="1689100"/>
                  </a:lnTo>
                  <a:lnTo>
                    <a:pt x="580732" y="1689100"/>
                  </a:lnTo>
                  <a:lnTo>
                    <a:pt x="572566" y="1676400"/>
                  </a:lnTo>
                  <a:lnTo>
                    <a:pt x="559523" y="1676400"/>
                  </a:lnTo>
                  <a:lnTo>
                    <a:pt x="553097" y="1663700"/>
                  </a:lnTo>
                  <a:lnTo>
                    <a:pt x="541312" y="1663700"/>
                  </a:lnTo>
                  <a:lnTo>
                    <a:pt x="535381" y="1651000"/>
                  </a:lnTo>
                  <a:lnTo>
                    <a:pt x="522058" y="1651000"/>
                  </a:lnTo>
                  <a:lnTo>
                    <a:pt x="516712" y="1638300"/>
                  </a:lnTo>
                  <a:lnTo>
                    <a:pt x="504710" y="1638300"/>
                  </a:lnTo>
                  <a:lnTo>
                    <a:pt x="497941" y="1625600"/>
                  </a:lnTo>
                  <a:lnTo>
                    <a:pt x="451396" y="1625600"/>
                  </a:lnTo>
                  <a:lnTo>
                    <a:pt x="443966" y="1612900"/>
                  </a:lnTo>
                  <a:lnTo>
                    <a:pt x="437235" y="1600200"/>
                  </a:lnTo>
                  <a:lnTo>
                    <a:pt x="437045" y="1600200"/>
                  </a:lnTo>
                  <a:lnTo>
                    <a:pt x="432346" y="1587500"/>
                  </a:lnTo>
                  <a:lnTo>
                    <a:pt x="407162" y="1587500"/>
                  </a:lnTo>
                  <a:lnTo>
                    <a:pt x="406133" y="1600200"/>
                  </a:lnTo>
                  <a:lnTo>
                    <a:pt x="398259" y="1587500"/>
                  </a:lnTo>
                  <a:lnTo>
                    <a:pt x="397611" y="1574800"/>
                  </a:lnTo>
                  <a:lnTo>
                    <a:pt x="401218" y="1562100"/>
                  </a:lnTo>
                  <a:lnTo>
                    <a:pt x="400304" y="1562100"/>
                  </a:lnTo>
                  <a:lnTo>
                    <a:pt x="395947" y="1549400"/>
                  </a:lnTo>
                  <a:lnTo>
                    <a:pt x="388785" y="1549400"/>
                  </a:lnTo>
                  <a:lnTo>
                    <a:pt x="386003" y="1536700"/>
                  </a:lnTo>
                  <a:lnTo>
                    <a:pt x="383057" y="1536700"/>
                  </a:lnTo>
                  <a:lnTo>
                    <a:pt x="378396" y="1524000"/>
                  </a:lnTo>
                  <a:lnTo>
                    <a:pt x="373100" y="1511300"/>
                  </a:lnTo>
                  <a:lnTo>
                    <a:pt x="366331" y="1511300"/>
                  </a:lnTo>
                  <a:lnTo>
                    <a:pt x="357263" y="1498600"/>
                  </a:lnTo>
                  <a:lnTo>
                    <a:pt x="354291" y="1496250"/>
                  </a:lnTo>
                  <a:lnTo>
                    <a:pt x="346024" y="1485900"/>
                  </a:lnTo>
                  <a:lnTo>
                    <a:pt x="347421" y="1490865"/>
                  </a:lnTo>
                  <a:lnTo>
                    <a:pt x="341109" y="1485900"/>
                  </a:lnTo>
                  <a:lnTo>
                    <a:pt x="334238" y="1473200"/>
                  </a:lnTo>
                  <a:lnTo>
                    <a:pt x="329717" y="1447800"/>
                  </a:lnTo>
                  <a:lnTo>
                    <a:pt x="334416" y="1447800"/>
                  </a:lnTo>
                  <a:lnTo>
                    <a:pt x="327380" y="1435100"/>
                  </a:lnTo>
                  <a:lnTo>
                    <a:pt x="319887" y="1435100"/>
                  </a:lnTo>
                  <a:lnTo>
                    <a:pt x="315747" y="1422400"/>
                  </a:lnTo>
                  <a:lnTo>
                    <a:pt x="304723" y="1422400"/>
                  </a:lnTo>
                  <a:lnTo>
                    <a:pt x="298310" y="1409700"/>
                  </a:lnTo>
                  <a:lnTo>
                    <a:pt x="291807" y="1409700"/>
                  </a:lnTo>
                  <a:lnTo>
                    <a:pt x="285394" y="1397000"/>
                  </a:lnTo>
                  <a:lnTo>
                    <a:pt x="279209" y="1397000"/>
                  </a:lnTo>
                  <a:lnTo>
                    <a:pt x="273418" y="1384300"/>
                  </a:lnTo>
                  <a:lnTo>
                    <a:pt x="271894" y="1384300"/>
                  </a:lnTo>
                  <a:lnTo>
                    <a:pt x="270446" y="1371600"/>
                  </a:lnTo>
                  <a:lnTo>
                    <a:pt x="265671" y="1358900"/>
                  </a:lnTo>
                  <a:lnTo>
                    <a:pt x="264782" y="1358900"/>
                  </a:lnTo>
                  <a:lnTo>
                    <a:pt x="263144" y="1346200"/>
                  </a:lnTo>
                  <a:lnTo>
                    <a:pt x="261264" y="1346200"/>
                  </a:lnTo>
                  <a:lnTo>
                    <a:pt x="259715" y="1333500"/>
                  </a:lnTo>
                  <a:lnTo>
                    <a:pt x="239763" y="1333500"/>
                  </a:lnTo>
                  <a:lnTo>
                    <a:pt x="229184" y="1320800"/>
                  </a:lnTo>
                  <a:lnTo>
                    <a:pt x="222758" y="1320800"/>
                  </a:lnTo>
                  <a:lnTo>
                    <a:pt x="219925" y="1308100"/>
                  </a:lnTo>
                  <a:lnTo>
                    <a:pt x="217805" y="1308100"/>
                  </a:lnTo>
                  <a:lnTo>
                    <a:pt x="220459" y="1320800"/>
                  </a:lnTo>
                  <a:lnTo>
                    <a:pt x="224269" y="1333500"/>
                  </a:lnTo>
                  <a:lnTo>
                    <a:pt x="217716" y="1333500"/>
                  </a:lnTo>
                  <a:lnTo>
                    <a:pt x="214591" y="1320800"/>
                  </a:lnTo>
                  <a:lnTo>
                    <a:pt x="211810" y="1308100"/>
                  </a:lnTo>
                  <a:lnTo>
                    <a:pt x="209181" y="1295400"/>
                  </a:lnTo>
                  <a:lnTo>
                    <a:pt x="206502" y="1282700"/>
                  </a:lnTo>
                  <a:lnTo>
                    <a:pt x="204127" y="1270000"/>
                  </a:lnTo>
                  <a:lnTo>
                    <a:pt x="201930" y="1270000"/>
                  </a:lnTo>
                  <a:lnTo>
                    <a:pt x="197726" y="1244600"/>
                  </a:lnTo>
                  <a:lnTo>
                    <a:pt x="201587" y="1257300"/>
                  </a:lnTo>
                  <a:lnTo>
                    <a:pt x="205054" y="1257300"/>
                  </a:lnTo>
                  <a:lnTo>
                    <a:pt x="207975" y="1270000"/>
                  </a:lnTo>
                  <a:lnTo>
                    <a:pt x="210146" y="1270000"/>
                  </a:lnTo>
                  <a:lnTo>
                    <a:pt x="208178" y="1257300"/>
                  </a:lnTo>
                  <a:lnTo>
                    <a:pt x="204241" y="1244600"/>
                  </a:lnTo>
                  <a:lnTo>
                    <a:pt x="200317" y="1231900"/>
                  </a:lnTo>
                  <a:lnTo>
                    <a:pt x="197345" y="1219200"/>
                  </a:lnTo>
                  <a:lnTo>
                    <a:pt x="194360" y="1206500"/>
                  </a:lnTo>
                  <a:lnTo>
                    <a:pt x="198081" y="1193800"/>
                  </a:lnTo>
                  <a:lnTo>
                    <a:pt x="212471" y="1219200"/>
                  </a:lnTo>
                  <a:lnTo>
                    <a:pt x="221018" y="1244600"/>
                  </a:lnTo>
                  <a:lnTo>
                    <a:pt x="228536" y="1257300"/>
                  </a:lnTo>
                  <a:lnTo>
                    <a:pt x="239864" y="1295400"/>
                  </a:lnTo>
                  <a:lnTo>
                    <a:pt x="234886" y="1295400"/>
                  </a:lnTo>
                  <a:lnTo>
                    <a:pt x="228346" y="1282700"/>
                  </a:lnTo>
                  <a:lnTo>
                    <a:pt x="221411" y="1270000"/>
                  </a:lnTo>
                  <a:lnTo>
                    <a:pt x="216255" y="1270000"/>
                  </a:lnTo>
                  <a:lnTo>
                    <a:pt x="217373" y="1282700"/>
                  </a:lnTo>
                  <a:lnTo>
                    <a:pt x="218579" y="1282700"/>
                  </a:lnTo>
                  <a:lnTo>
                    <a:pt x="219849" y="1295400"/>
                  </a:lnTo>
                  <a:lnTo>
                    <a:pt x="226085" y="1295400"/>
                  </a:lnTo>
                  <a:lnTo>
                    <a:pt x="230047" y="1308100"/>
                  </a:lnTo>
                  <a:lnTo>
                    <a:pt x="234403" y="1308100"/>
                  </a:lnTo>
                  <a:lnTo>
                    <a:pt x="239255" y="1320800"/>
                  </a:lnTo>
                  <a:lnTo>
                    <a:pt x="253796" y="1320800"/>
                  </a:lnTo>
                  <a:lnTo>
                    <a:pt x="243509" y="1282700"/>
                  </a:lnTo>
                  <a:lnTo>
                    <a:pt x="234022" y="1244600"/>
                  </a:lnTo>
                  <a:lnTo>
                    <a:pt x="225374" y="1206500"/>
                  </a:lnTo>
                  <a:lnTo>
                    <a:pt x="217589" y="1168400"/>
                  </a:lnTo>
                  <a:lnTo>
                    <a:pt x="242443" y="1168400"/>
                  </a:lnTo>
                  <a:lnTo>
                    <a:pt x="267195" y="1181100"/>
                  </a:lnTo>
                  <a:lnTo>
                    <a:pt x="318719" y="1181100"/>
                  </a:lnTo>
                  <a:lnTo>
                    <a:pt x="312762" y="1168400"/>
                  </a:lnTo>
                  <a:lnTo>
                    <a:pt x="278688" y="1168400"/>
                  </a:lnTo>
                  <a:lnTo>
                    <a:pt x="275450" y="1155700"/>
                  </a:lnTo>
                  <a:lnTo>
                    <a:pt x="269405" y="1155700"/>
                  </a:lnTo>
                  <a:lnTo>
                    <a:pt x="270598" y="1143000"/>
                  </a:lnTo>
                  <a:lnTo>
                    <a:pt x="276390" y="1143000"/>
                  </a:lnTo>
                  <a:lnTo>
                    <a:pt x="270002" y="1130300"/>
                  </a:lnTo>
                  <a:lnTo>
                    <a:pt x="261404" y="1130300"/>
                  </a:lnTo>
                  <a:lnTo>
                    <a:pt x="258826" y="1117600"/>
                  </a:lnTo>
                  <a:lnTo>
                    <a:pt x="254101" y="1104900"/>
                  </a:lnTo>
                  <a:lnTo>
                    <a:pt x="253987" y="1117600"/>
                  </a:lnTo>
                  <a:lnTo>
                    <a:pt x="250380" y="1117600"/>
                  </a:lnTo>
                  <a:lnTo>
                    <a:pt x="249326" y="1104900"/>
                  </a:lnTo>
                  <a:lnTo>
                    <a:pt x="236880" y="1104900"/>
                  </a:lnTo>
                  <a:lnTo>
                    <a:pt x="232689" y="1092200"/>
                  </a:lnTo>
                  <a:lnTo>
                    <a:pt x="229374" y="1092200"/>
                  </a:lnTo>
                  <a:lnTo>
                    <a:pt x="227761" y="1079500"/>
                  </a:lnTo>
                  <a:lnTo>
                    <a:pt x="228688" y="1066800"/>
                  </a:lnTo>
                  <a:lnTo>
                    <a:pt x="243230" y="1066800"/>
                  </a:lnTo>
                  <a:lnTo>
                    <a:pt x="247662" y="1079500"/>
                  </a:lnTo>
                  <a:lnTo>
                    <a:pt x="249516" y="1079500"/>
                  </a:lnTo>
                  <a:lnTo>
                    <a:pt x="251714" y="1066800"/>
                  </a:lnTo>
                  <a:lnTo>
                    <a:pt x="254114" y="1066800"/>
                  </a:lnTo>
                  <a:lnTo>
                    <a:pt x="258076" y="1079500"/>
                  </a:lnTo>
                  <a:lnTo>
                    <a:pt x="261035" y="1079500"/>
                  </a:lnTo>
                  <a:lnTo>
                    <a:pt x="263563" y="1092200"/>
                  </a:lnTo>
                  <a:lnTo>
                    <a:pt x="273367" y="1104900"/>
                  </a:lnTo>
                  <a:lnTo>
                    <a:pt x="284632" y="1104900"/>
                  </a:lnTo>
                  <a:lnTo>
                    <a:pt x="282143" y="1092200"/>
                  </a:lnTo>
                  <a:lnTo>
                    <a:pt x="283540" y="1079500"/>
                  </a:lnTo>
                  <a:lnTo>
                    <a:pt x="286308" y="1092200"/>
                  </a:lnTo>
                  <a:lnTo>
                    <a:pt x="293293" y="1092200"/>
                  </a:lnTo>
                  <a:lnTo>
                    <a:pt x="286740" y="1079500"/>
                  </a:lnTo>
                  <a:lnTo>
                    <a:pt x="288963" y="1066800"/>
                  </a:lnTo>
                  <a:lnTo>
                    <a:pt x="291592" y="1066800"/>
                  </a:lnTo>
                  <a:lnTo>
                    <a:pt x="286296" y="1054100"/>
                  </a:lnTo>
                  <a:lnTo>
                    <a:pt x="268770" y="1054100"/>
                  </a:lnTo>
                  <a:lnTo>
                    <a:pt x="263994" y="1066800"/>
                  </a:lnTo>
                  <a:lnTo>
                    <a:pt x="261721" y="1054100"/>
                  </a:lnTo>
                  <a:lnTo>
                    <a:pt x="263982" y="1041400"/>
                  </a:lnTo>
                  <a:lnTo>
                    <a:pt x="269951" y="1028700"/>
                  </a:lnTo>
                  <a:lnTo>
                    <a:pt x="269519" y="1028700"/>
                  </a:lnTo>
                  <a:lnTo>
                    <a:pt x="268960" y="1016000"/>
                  </a:lnTo>
                  <a:lnTo>
                    <a:pt x="271932" y="1016000"/>
                  </a:lnTo>
                  <a:lnTo>
                    <a:pt x="265785" y="1003300"/>
                  </a:lnTo>
                  <a:lnTo>
                    <a:pt x="260477" y="1016000"/>
                  </a:lnTo>
                  <a:lnTo>
                    <a:pt x="257225" y="1028700"/>
                  </a:lnTo>
                  <a:lnTo>
                    <a:pt x="256743" y="1028700"/>
                  </a:lnTo>
                  <a:lnTo>
                    <a:pt x="259778" y="1041400"/>
                  </a:lnTo>
                  <a:lnTo>
                    <a:pt x="253047" y="1041400"/>
                  </a:lnTo>
                  <a:lnTo>
                    <a:pt x="246380" y="1054100"/>
                  </a:lnTo>
                  <a:lnTo>
                    <a:pt x="240372" y="1041400"/>
                  </a:lnTo>
                  <a:lnTo>
                    <a:pt x="235661" y="1028700"/>
                  </a:lnTo>
                  <a:lnTo>
                    <a:pt x="245706" y="1028700"/>
                  </a:lnTo>
                  <a:lnTo>
                    <a:pt x="243827" y="1016000"/>
                  </a:lnTo>
                  <a:lnTo>
                    <a:pt x="242785" y="1016000"/>
                  </a:lnTo>
                  <a:lnTo>
                    <a:pt x="242468" y="1003300"/>
                  </a:lnTo>
                  <a:lnTo>
                    <a:pt x="242785" y="990600"/>
                  </a:lnTo>
                  <a:lnTo>
                    <a:pt x="243954" y="990600"/>
                  </a:lnTo>
                  <a:lnTo>
                    <a:pt x="246341" y="977900"/>
                  </a:lnTo>
                  <a:lnTo>
                    <a:pt x="248831" y="977900"/>
                  </a:lnTo>
                  <a:lnTo>
                    <a:pt x="252412" y="965200"/>
                  </a:lnTo>
                  <a:lnTo>
                    <a:pt x="255460" y="952500"/>
                  </a:lnTo>
                  <a:lnTo>
                    <a:pt x="257060" y="939800"/>
                  </a:lnTo>
                  <a:lnTo>
                    <a:pt x="256273" y="927100"/>
                  </a:lnTo>
                  <a:lnTo>
                    <a:pt x="257644" y="927100"/>
                  </a:lnTo>
                  <a:lnTo>
                    <a:pt x="258127" y="939800"/>
                  </a:lnTo>
                  <a:lnTo>
                    <a:pt x="257759" y="952500"/>
                  </a:lnTo>
                  <a:lnTo>
                    <a:pt x="257771" y="965200"/>
                  </a:lnTo>
                  <a:lnTo>
                    <a:pt x="258457" y="965200"/>
                  </a:lnTo>
                  <a:lnTo>
                    <a:pt x="260032" y="977900"/>
                  </a:lnTo>
                  <a:lnTo>
                    <a:pt x="262712" y="990600"/>
                  </a:lnTo>
                  <a:lnTo>
                    <a:pt x="266369" y="977900"/>
                  </a:lnTo>
                  <a:lnTo>
                    <a:pt x="264617" y="965200"/>
                  </a:lnTo>
                  <a:lnTo>
                    <a:pt x="261302" y="952500"/>
                  </a:lnTo>
                  <a:lnTo>
                    <a:pt x="260299" y="939800"/>
                  </a:lnTo>
                  <a:lnTo>
                    <a:pt x="264033" y="952500"/>
                  </a:lnTo>
                  <a:lnTo>
                    <a:pt x="271106" y="952500"/>
                  </a:lnTo>
                  <a:lnTo>
                    <a:pt x="274802" y="939800"/>
                  </a:lnTo>
                  <a:lnTo>
                    <a:pt x="267741" y="939800"/>
                  </a:lnTo>
                  <a:lnTo>
                    <a:pt x="268058" y="927100"/>
                  </a:lnTo>
                  <a:lnTo>
                    <a:pt x="267233" y="914400"/>
                  </a:lnTo>
                  <a:lnTo>
                    <a:pt x="266153" y="914400"/>
                  </a:lnTo>
                  <a:lnTo>
                    <a:pt x="263867" y="927100"/>
                  </a:lnTo>
                  <a:lnTo>
                    <a:pt x="260604" y="914400"/>
                  </a:lnTo>
                  <a:lnTo>
                    <a:pt x="258241" y="914400"/>
                  </a:lnTo>
                  <a:lnTo>
                    <a:pt x="256641" y="901700"/>
                  </a:lnTo>
                  <a:lnTo>
                    <a:pt x="255663" y="889000"/>
                  </a:lnTo>
                  <a:lnTo>
                    <a:pt x="255562" y="876300"/>
                  </a:lnTo>
                  <a:lnTo>
                    <a:pt x="255803" y="876300"/>
                  </a:lnTo>
                  <a:lnTo>
                    <a:pt x="256298" y="863600"/>
                  </a:lnTo>
                  <a:lnTo>
                    <a:pt x="256959" y="863600"/>
                  </a:lnTo>
                  <a:lnTo>
                    <a:pt x="257797" y="850900"/>
                  </a:lnTo>
                  <a:lnTo>
                    <a:pt x="258914" y="850900"/>
                  </a:lnTo>
                  <a:lnTo>
                    <a:pt x="260350" y="838200"/>
                  </a:lnTo>
                  <a:lnTo>
                    <a:pt x="262153" y="825500"/>
                  </a:lnTo>
                  <a:lnTo>
                    <a:pt x="268871" y="838200"/>
                  </a:lnTo>
                  <a:lnTo>
                    <a:pt x="272884" y="863600"/>
                  </a:lnTo>
                  <a:lnTo>
                    <a:pt x="279577" y="863600"/>
                  </a:lnTo>
                  <a:lnTo>
                    <a:pt x="276618" y="850900"/>
                  </a:lnTo>
                  <a:lnTo>
                    <a:pt x="272529" y="838200"/>
                  </a:lnTo>
                  <a:lnTo>
                    <a:pt x="270954" y="825500"/>
                  </a:lnTo>
                  <a:lnTo>
                    <a:pt x="275513" y="800100"/>
                  </a:lnTo>
                  <a:lnTo>
                    <a:pt x="280212" y="812800"/>
                  </a:lnTo>
                  <a:lnTo>
                    <a:pt x="284251" y="800100"/>
                  </a:lnTo>
                  <a:lnTo>
                    <a:pt x="291884" y="800100"/>
                  </a:lnTo>
                  <a:lnTo>
                    <a:pt x="285991" y="774700"/>
                  </a:lnTo>
                  <a:lnTo>
                    <a:pt x="283171" y="774700"/>
                  </a:lnTo>
                  <a:lnTo>
                    <a:pt x="280619" y="762000"/>
                  </a:lnTo>
                  <a:lnTo>
                    <a:pt x="282676" y="749300"/>
                  </a:lnTo>
                  <a:lnTo>
                    <a:pt x="284619" y="749300"/>
                  </a:lnTo>
                  <a:lnTo>
                    <a:pt x="286410" y="736600"/>
                  </a:lnTo>
                  <a:lnTo>
                    <a:pt x="287997" y="736600"/>
                  </a:lnTo>
                  <a:lnTo>
                    <a:pt x="289483" y="723900"/>
                  </a:lnTo>
                  <a:lnTo>
                    <a:pt x="284302" y="723900"/>
                  </a:lnTo>
                  <a:lnTo>
                    <a:pt x="284657" y="711200"/>
                  </a:lnTo>
                  <a:lnTo>
                    <a:pt x="287261" y="698500"/>
                  </a:lnTo>
                  <a:lnTo>
                    <a:pt x="291414" y="698500"/>
                  </a:lnTo>
                  <a:lnTo>
                    <a:pt x="296278" y="685800"/>
                  </a:lnTo>
                  <a:lnTo>
                    <a:pt x="300812" y="673100"/>
                  </a:lnTo>
                  <a:lnTo>
                    <a:pt x="304444" y="673100"/>
                  </a:lnTo>
                  <a:lnTo>
                    <a:pt x="306603" y="660400"/>
                  </a:lnTo>
                  <a:lnTo>
                    <a:pt x="307060" y="660400"/>
                  </a:lnTo>
                  <a:lnTo>
                    <a:pt x="307276" y="673100"/>
                  </a:lnTo>
                  <a:lnTo>
                    <a:pt x="307975" y="673100"/>
                  </a:lnTo>
                  <a:lnTo>
                    <a:pt x="314325" y="660400"/>
                  </a:lnTo>
                  <a:lnTo>
                    <a:pt x="317919" y="647700"/>
                  </a:lnTo>
                  <a:lnTo>
                    <a:pt x="319811" y="622300"/>
                  </a:lnTo>
                  <a:lnTo>
                    <a:pt x="321081" y="609600"/>
                  </a:lnTo>
                  <a:lnTo>
                    <a:pt x="331127" y="622300"/>
                  </a:lnTo>
                  <a:lnTo>
                    <a:pt x="325247" y="609600"/>
                  </a:lnTo>
                  <a:lnTo>
                    <a:pt x="325640" y="596900"/>
                  </a:lnTo>
                  <a:lnTo>
                    <a:pt x="328549" y="571500"/>
                  </a:lnTo>
                  <a:lnTo>
                    <a:pt x="330263" y="558800"/>
                  </a:lnTo>
                  <a:lnTo>
                    <a:pt x="324815" y="584200"/>
                  </a:lnTo>
                  <a:lnTo>
                    <a:pt x="319328" y="596900"/>
                  </a:lnTo>
                  <a:lnTo>
                    <a:pt x="313867" y="596900"/>
                  </a:lnTo>
                  <a:lnTo>
                    <a:pt x="308546" y="609600"/>
                  </a:lnTo>
                  <a:lnTo>
                    <a:pt x="301447" y="622300"/>
                  </a:lnTo>
                  <a:lnTo>
                    <a:pt x="298234" y="622300"/>
                  </a:lnTo>
                  <a:lnTo>
                    <a:pt x="296113" y="635000"/>
                  </a:lnTo>
                  <a:lnTo>
                    <a:pt x="294157" y="635000"/>
                  </a:lnTo>
                  <a:lnTo>
                    <a:pt x="292392" y="647700"/>
                  </a:lnTo>
                  <a:lnTo>
                    <a:pt x="290855" y="660400"/>
                  </a:lnTo>
                  <a:lnTo>
                    <a:pt x="288417" y="647700"/>
                  </a:lnTo>
                  <a:lnTo>
                    <a:pt x="286715" y="647700"/>
                  </a:lnTo>
                  <a:lnTo>
                    <a:pt x="285546" y="635000"/>
                  </a:lnTo>
                  <a:lnTo>
                    <a:pt x="284695" y="622300"/>
                  </a:lnTo>
                  <a:lnTo>
                    <a:pt x="284086" y="622300"/>
                  </a:lnTo>
                  <a:lnTo>
                    <a:pt x="283502" y="609600"/>
                  </a:lnTo>
                  <a:lnTo>
                    <a:pt x="282651" y="596900"/>
                  </a:lnTo>
                  <a:lnTo>
                    <a:pt x="281292" y="596900"/>
                  </a:lnTo>
                  <a:lnTo>
                    <a:pt x="285419" y="584200"/>
                  </a:lnTo>
                  <a:lnTo>
                    <a:pt x="292671" y="584200"/>
                  </a:lnTo>
                  <a:lnTo>
                    <a:pt x="290131" y="571500"/>
                  </a:lnTo>
                  <a:lnTo>
                    <a:pt x="286931" y="571500"/>
                  </a:lnTo>
                  <a:lnTo>
                    <a:pt x="284543" y="558800"/>
                  </a:lnTo>
                  <a:lnTo>
                    <a:pt x="291604" y="546100"/>
                  </a:lnTo>
                  <a:lnTo>
                    <a:pt x="300634" y="533400"/>
                  </a:lnTo>
                  <a:lnTo>
                    <a:pt x="299834" y="508000"/>
                  </a:lnTo>
                  <a:lnTo>
                    <a:pt x="299110" y="495300"/>
                  </a:lnTo>
                  <a:lnTo>
                    <a:pt x="308381" y="482600"/>
                  </a:lnTo>
                  <a:lnTo>
                    <a:pt x="315048" y="482600"/>
                  </a:lnTo>
                  <a:lnTo>
                    <a:pt x="313944" y="495300"/>
                  </a:lnTo>
                  <a:lnTo>
                    <a:pt x="309460" y="520700"/>
                  </a:lnTo>
                  <a:lnTo>
                    <a:pt x="306044" y="533400"/>
                  </a:lnTo>
                  <a:lnTo>
                    <a:pt x="311226" y="533400"/>
                  </a:lnTo>
                  <a:lnTo>
                    <a:pt x="312978" y="546100"/>
                  </a:lnTo>
                  <a:lnTo>
                    <a:pt x="311175" y="546100"/>
                  </a:lnTo>
                  <a:lnTo>
                    <a:pt x="310210" y="558800"/>
                  </a:lnTo>
                  <a:lnTo>
                    <a:pt x="310857" y="558800"/>
                  </a:lnTo>
                  <a:lnTo>
                    <a:pt x="314172" y="571500"/>
                  </a:lnTo>
                  <a:lnTo>
                    <a:pt x="321233" y="558800"/>
                  </a:lnTo>
                  <a:lnTo>
                    <a:pt x="319125" y="558800"/>
                  </a:lnTo>
                  <a:lnTo>
                    <a:pt x="318109" y="546100"/>
                  </a:lnTo>
                  <a:lnTo>
                    <a:pt x="330454" y="546100"/>
                  </a:lnTo>
                  <a:lnTo>
                    <a:pt x="330111" y="533400"/>
                  </a:lnTo>
                  <a:lnTo>
                    <a:pt x="328117" y="533400"/>
                  </a:lnTo>
                  <a:lnTo>
                    <a:pt x="336245" y="520700"/>
                  </a:lnTo>
                  <a:lnTo>
                    <a:pt x="341757" y="508000"/>
                  </a:lnTo>
                  <a:lnTo>
                    <a:pt x="345554" y="508000"/>
                  </a:lnTo>
                  <a:lnTo>
                    <a:pt x="348551" y="520700"/>
                  </a:lnTo>
                  <a:lnTo>
                    <a:pt x="356412" y="520700"/>
                  </a:lnTo>
                  <a:lnTo>
                    <a:pt x="363321" y="508000"/>
                  </a:lnTo>
                  <a:lnTo>
                    <a:pt x="372503" y="508000"/>
                  </a:lnTo>
                  <a:lnTo>
                    <a:pt x="370687" y="520700"/>
                  </a:lnTo>
                  <a:lnTo>
                    <a:pt x="374218" y="520700"/>
                  </a:lnTo>
                  <a:lnTo>
                    <a:pt x="369963" y="533400"/>
                  </a:lnTo>
                  <a:lnTo>
                    <a:pt x="365645" y="533400"/>
                  </a:lnTo>
                  <a:lnTo>
                    <a:pt x="361365" y="546100"/>
                  </a:lnTo>
                  <a:lnTo>
                    <a:pt x="357251" y="546100"/>
                  </a:lnTo>
                  <a:lnTo>
                    <a:pt x="366801" y="558800"/>
                  </a:lnTo>
                  <a:lnTo>
                    <a:pt x="376859" y="533400"/>
                  </a:lnTo>
                  <a:lnTo>
                    <a:pt x="381241" y="508000"/>
                  </a:lnTo>
                  <a:lnTo>
                    <a:pt x="381203" y="495300"/>
                  </a:lnTo>
                  <a:lnTo>
                    <a:pt x="378002" y="469900"/>
                  </a:lnTo>
                  <a:lnTo>
                    <a:pt x="372071" y="482600"/>
                  </a:lnTo>
                  <a:lnTo>
                    <a:pt x="352221" y="482600"/>
                  </a:lnTo>
                  <a:lnTo>
                    <a:pt x="351155" y="469900"/>
                  </a:lnTo>
                  <a:lnTo>
                    <a:pt x="361721" y="469900"/>
                  </a:lnTo>
                  <a:lnTo>
                    <a:pt x="362153" y="457200"/>
                  </a:lnTo>
                  <a:lnTo>
                    <a:pt x="363918" y="457200"/>
                  </a:lnTo>
                  <a:lnTo>
                    <a:pt x="364744" y="444500"/>
                  </a:lnTo>
                  <a:lnTo>
                    <a:pt x="376656" y="444500"/>
                  </a:lnTo>
                  <a:lnTo>
                    <a:pt x="390690" y="431800"/>
                  </a:lnTo>
                  <a:lnTo>
                    <a:pt x="408978" y="431800"/>
                  </a:lnTo>
                  <a:lnTo>
                    <a:pt x="420535" y="419100"/>
                  </a:lnTo>
                  <a:lnTo>
                    <a:pt x="438924" y="419100"/>
                  </a:lnTo>
                  <a:lnTo>
                    <a:pt x="444385" y="431800"/>
                  </a:lnTo>
                  <a:lnTo>
                    <a:pt x="451840" y="419100"/>
                  </a:lnTo>
                  <a:lnTo>
                    <a:pt x="460235" y="406400"/>
                  </a:lnTo>
                  <a:lnTo>
                    <a:pt x="469544" y="393700"/>
                  </a:lnTo>
                  <a:lnTo>
                    <a:pt x="479755" y="381000"/>
                  </a:lnTo>
                  <a:lnTo>
                    <a:pt x="490702" y="368300"/>
                  </a:lnTo>
                  <a:lnTo>
                    <a:pt x="494525" y="368300"/>
                  </a:lnTo>
                  <a:lnTo>
                    <a:pt x="498576" y="355600"/>
                  </a:lnTo>
                  <a:lnTo>
                    <a:pt x="508546" y="355600"/>
                  </a:lnTo>
                  <a:lnTo>
                    <a:pt x="514718" y="342900"/>
                  </a:lnTo>
                  <a:lnTo>
                    <a:pt x="520941" y="342900"/>
                  </a:lnTo>
                  <a:lnTo>
                    <a:pt x="527075" y="330200"/>
                  </a:lnTo>
                  <a:lnTo>
                    <a:pt x="522820" y="342900"/>
                  </a:lnTo>
                  <a:lnTo>
                    <a:pt x="537629" y="342900"/>
                  </a:lnTo>
                  <a:lnTo>
                    <a:pt x="546658" y="330200"/>
                  </a:lnTo>
                  <a:lnTo>
                    <a:pt x="551332" y="330200"/>
                  </a:lnTo>
                  <a:lnTo>
                    <a:pt x="553135" y="317500"/>
                  </a:lnTo>
                  <a:lnTo>
                    <a:pt x="553516" y="317500"/>
                  </a:lnTo>
                  <a:lnTo>
                    <a:pt x="554075" y="304800"/>
                  </a:lnTo>
                  <a:lnTo>
                    <a:pt x="556183" y="292100"/>
                  </a:lnTo>
                  <a:lnTo>
                    <a:pt x="596696" y="292100"/>
                  </a:lnTo>
                  <a:lnTo>
                    <a:pt x="606234" y="279400"/>
                  </a:lnTo>
                  <a:lnTo>
                    <a:pt x="616381" y="254000"/>
                  </a:lnTo>
                  <a:lnTo>
                    <a:pt x="629285" y="254000"/>
                  </a:lnTo>
                  <a:lnTo>
                    <a:pt x="647115" y="241300"/>
                  </a:lnTo>
                  <a:lnTo>
                    <a:pt x="654024" y="241300"/>
                  </a:lnTo>
                  <a:lnTo>
                    <a:pt x="661098" y="254000"/>
                  </a:lnTo>
                  <a:lnTo>
                    <a:pt x="680466" y="254000"/>
                  </a:lnTo>
                  <a:lnTo>
                    <a:pt x="689127" y="241300"/>
                  </a:lnTo>
                  <a:lnTo>
                    <a:pt x="716584" y="241300"/>
                  </a:lnTo>
                  <a:lnTo>
                    <a:pt x="725690" y="228600"/>
                  </a:lnTo>
                  <a:lnTo>
                    <a:pt x="750684" y="228600"/>
                  </a:lnTo>
                  <a:lnTo>
                    <a:pt x="741565" y="215900"/>
                  </a:lnTo>
                  <a:lnTo>
                    <a:pt x="767435" y="215900"/>
                  </a:lnTo>
                  <a:lnTo>
                    <a:pt x="780072" y="203200"/>
                  </a:lnTo>
                  <a:lnTo>
                    <a:pt x="800760" y="203200"/>
                  </a:lnTo>
                  <a:lnTo>
                    <a:pt x="806437" y="190500"/>
                  </a:lnTo>
                  <a:lnTo>
                    <a:pt x="829398" y="190500"/>
                  </a:lnTo>
                  <a:lnTo>
                    <a:pt x="820166" y="203200"/>
                  </a:lnTo>
                  <a:lnTo>
                    <a:pt x="806805" y="203200"/>
                  </a:lnTo>
                  <a:lnTo>
                    <a:pt x="808647" y="215900"/>
                  </a:lnTo>
                  <a:lnTo>
                    <a:pt x="807847" y="215900"/>
                  </a:lnTo>
                  <a:lnTo>
                    <a:pt x="804976" y="228600"/>
                  </a:lnTo>
                  <a:lnTo>
                    <a:pt x="905713" y="228600"/>
                  </a:lnTo>
                  <a:lnTo>
                    <a:pt x="908939" y="215900"/>
                  </a:lnTo>
                  <a:lnTo>
                    <a:pt x="930363" y="215900"/>
                  </a:lnTo>
                  <a:lnTo>
                    <a:pt x="934961" y="228600"/>
                  </a:lnTo>
                  <a:lnTo>
                    <a:pt x="970534" y="228600"/>
                  </a:lnTo>
                  <a:lnTo>
                    <a:pt x="977696" y="241300"/>
                  </a:lnTo>
                  <a:lnTo>
                    <a:pt x="998677" y="241300"/>
                  </a:lnTo>
                  <a:lnTo>
                    <a:pt x="1005306" y="254000"/>
                  </a:lnTo>
                  <a:lnTo>
                    <a:pt x="1023239" y="254000"/>
                  </a:lnTo>
                  <a:lnTo>
                    <a:pt x="1029106" y="266700"/>
                  </a:lnTo>
                  <a:lnTo>
                    <a:pt x="1034821" y="266700"/>
                  </a:lnTo>
                  <a:lnTo>
                    <a:pt x="1040434" y="279400"/>
                  </a:lnTo>
                  <a:lnTo>
                    <a:pt x="1037285" y="279400"/>
                  </a:lnTo>
                  <a:lnTo>
                    <a:pt x="1042111" y="292100"/>
                  </a:lnTo>
                  <a:lnTo>
                    <a:pt x="1046378" y="292100"/>
                  </a:lnTo>
                  <a:lnTo>
                    <a:pt x="1045667" y="304800"/>
                  </a:lnTo>
                  <a:lnTo>
                    <a:pt x="1036434" y="292100"/>
                  </a:lnTo>
                  <a:lnTo>
                    <a:pt x="1021854" y="292100"/>
                  </a:lnTo>
                  <a:lnTo>
                    <a:pt x="1026972" y="304800"/>
                  </a:lnTo>
                  <a:lnTo>
                    <a:pt x="1033983" y="304800"/>
                  </a:lnTo>
                  <a:lnTo>
                    <a:pt x="1041565" y="317500"/>
                  </a:lnTo>
                  <a:lnTo>
                    <a:pt x="1047750" y="317500"/>
                  </a:lnTo>
                  <a:lnTo>
                    <a:pt x="1049566" y="330200"/>
                  </a:lnTo>
                  <a:lnTo>
                    <a:pt x="1077874" y="330200"/>
                  </a:lnTo>
                  <a:lnTo>
                    <a:pt x="1085342" y="342900"/>
                  </a:lnTo>
                  <a:lnTo>
                    <a:pt x="1098842" y="342900"/>
                  </a:lnTo>
                  <a:lnTo>
                    <a:pt x="1104099" y="355600"/>
                  </a:lnTo>
                  <a:lnTo>
                    <a:pt x="1102194" y="355600"/>
                  </a:lnTo>
                  <a:lnTo>
                    <a:pt x="1107643" y="368300"/>
                  </a:lnTo>
                  <a:lnTo>
                    <a:pt x="1106449" y="368300"/>
                  </a:lnTo>
                  <a:lnTo>
                    <a:pt x="1114513" y="381000"/>
                  </a:lnTo>
                  <a:lnTo>
                    <a:pt x="1121651" y="381000"/>
                  </a:lnTo>
                  <a:lnTo>
                    <a:pt x="1128255" y="393700"/>
                  </a:lnTo>
                  <a:lnTo>
                    <a:pt x="1130236" y="393700"/>
                  </a:lnTo>
                  <a:lnTo>
                    <a:pt x="1123099" y="381000"/>
                  </a:lnTo>
                  <a:lnTo>
                    <a:pt x="1137729" y="381000"/>
                  </a:lnTo>
                  <a:lnTo>
                    <a:pt x="1143215" y="393700"/>
                  </a:lnTo>
                  <a:lnTo>
                    <a:pt x="1184084" y="393700"/>
                  </a:lnTo>
                  <a:lnTo>
                    <a:pt x="1198029" y="419100"/>
                  </a:lnTo>
                  <a:lnTo>
                    <a:pt x="1201864" y="419100"/>
                  </a:lnTo>
                  <a:lnTo>
                    <a:pt x="1198181" y="431800"/>
                  </a:lnTo>
                  <a:lnTo>
                    <a:pt x="1189570" y="419100"/>
                  </a:lnTo>
                  <a:lnTo>
                    <a:pt x="1165580" y="419100"/>
                  </a:lnTo>
                  <a:lnTo>
                    <a:pt x="1176401" y="431800"/>
                  </a:lnTo>
                  <a:lnTo>
                    <a:pt x="1186662" y="444500"/>
                  </a:lnTo>
                  <a:lnTo>
                    <a:pt x="1192631" y="457200"/>
                  </a:lnTo>
                  <a:lnTo>
                    <a:pt x="1199235" y="457200"/>
                  </a:lnTo>
                  <a:lnTo>
                    <a:pt x="1203426" y="469900"/>
                  </a:lnTo>
                  <a:lnTo>
                    <a:pt x="1238427" y="469900"/>
                  </a:lnTo>
                  <a:lnTo>
                    <a:pt x="1257973" y="508000"/>
                  </a:lnTo>
                  <a:lnTo>
                    <a:pt x="1258963" y="508000"/>
                  </a:lnTo>
                  <a:lnTo>
                    <a:pt x="1262710" y="520700"/>
                  </a:lnTo>
                  <a:lnTo>
                    <a:pt x="1259497" y="520700"/>
                  </a:lnTo>
                  <a:lnTo>
                    <a:pt x="1268196" y="533400"/>
                  </a:lnTo>
                  <a:lnTo>
                    <a:pt x="1284947" y="533400"/>
                  </a:lnTo>
                  <a:lnTo>
                    <a:pt x="1280020" y="520700"/>
                  </a:lnTo>
                  <a:lnTo>
                    <a:pt x="1287627" y="533400"/>
                  </a:lnTo>
                  <a:lnTo>
                    <a:pt x="1289354" y="546100"/>
                  </a:lnTo>
                  <a:lnTo>
                    <a:pt x="1289875" y="558800"/>
                  </a:lnTo>
                  <a:lnTo>
                    <a:pt x="1279410" y="558800"/>
                  </a:lnTo>
                  <a:lnTo>
                    <a:pt x="1282344" y="571500"/>
                  </a:lnTo>
                  <a:lnTo>
                    <a:pt x="1285214" y="584200"/>
                  </a:lnTo>
                  <a:lnTo>
                    <a:pt x="1288681" y="584200"/>
                  </a:lnTo>
                  <a:lnTo>
                    <a:pt x="1293380" y="596900"/>
                  </a:lnTo>
                  <a:lnTo>
                    <a:pt x="1293545" y="584200"/>
                  </a:lnTo>
                  <a:lnTo>
                    <a:pt x="1297762" y="584200"/>
                  </a:lnTo>
                  <a:lnTo>
                    <a:pt x="1297406" y="571500"/>
                  </a:lnTo>
                  <a:lnTo>
                    <a:pt x="1302194" y="584200"/>
                  </a:lnTo>
                  <a:lnTo>
                    <a:pt x="1306537" y="584200"/>
                  </a:lnTo>
                  <a:lnTo>
                    <a:pt x="1306703" y="571500"/>
                  </a:lnTo>
                  <a:lnTo>
                    <a:pt x="1314081" y="584200"/>
                  </a:lnTo>
                  <a:lnTo>
                    <a:pt x="1319834" y="596900"/>
                  </a:lnTo>
                  <a:lnTo>
                    <a:pt x="1323873" y="609600"/>
                  </a:lnTo>
                  <a:lnTo>
                    <a:pt x="1326083" y="622300"/>
                  </a:lnTo>
                  <a:lnTo>
                    <a:pt x="1320190" y="622300"/>
                  </a:lnTo>
                  <a:lnTo>
                    <a:pt x="1326908" y="635000"/>
                  </a:lnTo>
                  <a:lnTo>
                    <a:pt x="1332915" y="635000"/>
                  </a:lnTo>
                  <a:lnTo>
                    <a:pt x="1338402" y="647700"/>
                  </a:lnTo>
                  <a:lnTo>
                    <a:pt x="1343558" y="660400"/>
                  </a:lnTo>
                  <a:lnTo>
                    <a:pt x="1348397" y="673100"/>
                  </a:lnTo>
                  <a:lnTo>
                    <a:pt x="1353489" y="673100"/>
                  </a:lnTo>
                  <a:lnTo>
                    <a:pt x="1359052" y="685800"/>
                  </a:lnTo>
                  <a:lnTo>
                    <a:pt x="1365885" y="685800"/>
                  </a:lnTo>
                  <a:lnTo>
                    <a:pt x="1360500" y="673100"/>
                  </a:lnTo>
                  <a:lnTo>
                    <a:pt x="1356626" y="660400"/>
                  </a:lnTo>
                  <a:lnTo>
                    <a:pt x="1375346" y="660400"/>
                  </a:lnTo>
                  <a:lnTo>
                    <a:pt x="1368158" y="647700"/>
                  </a:lnTo>
                  <a:lnTo>
                    <a:pt x="1360716" y="635000"/>
                  </a:lnTo>
                  <a:lnTo>
                    <a:pt x="1361020" y="635000"/>
                  </a:lnTo>
                  <a:lnTo>
                    <a:pt x="1356741" y="622300"/>
                  </a:lnTo>
                  <a:lnTo>
                    <a:pt x="1353261" y="609600"/>
                  </a:lnTo>
                  <a:lnTo>
                    <a:pt x="1360182" y="609600"/>
                  </a:lnTo>
                  <a:lnTo>
                    <a:pt x="1346593" y="584200"/>
                  </a:lnTo>
                  <a:lnTo>
                    <a:pt x="1334236" y="571500"/>
                  </a:lnTo>
                  <a:lnTo>
                    <a:pt x="1321803" y="546100"/>
                  </a:lnTo>
                  <a:lnTo>
                    <a:pt x="1314907" y="533400"/>
                  </a:lnTo>
                  <a:lnTo>
                    <a:pt x="1313370" y="530580"/>
                  </a:lnTo>
                  <a:lnTo>
                    <a:pt x="1314869" y="520700"/>
                  </a:lnTo>
                  <a:lnTo>
                    <a:pt x="1313586" y="520700"/>
                  </a:lnTo>
                  <a:lnTo>
                    <a:pt x="1312240" y="508000"/>
                  </a:lnTo>
                  <a:lnTo>
                    <a:pt x="1322031" y="508000"/>
                  </a:lnTo>
                  <a:lnTo>
                    <a:pt x="1321485" y="495300"/>
                  </a:lnTo>
                  <a:lnTo>
                    <a:pt x="1314589" y="495300"/>
                  </a:lnTo>
                  <a:lnTo>
                    <a:pt x="1306588" y="482600"/>
                  </a:lnTo>
                  <a:lnTo>
                    <a:pt x="1300378" y="482600"/>
                  </a:lnTo>
                  <a:lnTo>
                    <a:pt x="1298803" y="495300"/>
                  </a:lnTo>
                  <a:lnTo>
                    <a:pt x="1295222" y="482600"/>
                  </a:lnTo>
                  <a:lnTo>
                    <a:pt x="1287957" y="469900"/>
                  </a:lnTo>
                  <a:lnTo>
                    <a:pt x="1280655" y="457200"/>
                  </a:lnTo>
                  <a:lnTo>
                    <a:pt x="1270546" y="457200"/>
                  </a:lnTo>
                  <a:lnTo>
                    <a:pt x="1263256" y="444500"/>
                  </a:lnTo>
                  <a:lnTo>
                    <a:pt x="1256093" y="444500"/>
                  </a:lnTo>
                  <a:lnTo>
                    <a:pt x="1250048" y="431800"/>
                  </a:lnTo>
                  <a:lnTo>
                    <a:pt x="1247444" y="431800"/>
                  </a:lnTo>
                  <a:lnTo>
                    <a:pt x="1246073" y="419100"/>
                  </a:lnTo>
                  <a:lnTo>
                    <a:pt x="1254112" y="419100"/>
                  </a:lnTo>
                  <a:lnTo>
                    <a:pt x="1262824" y="431800"/>
                  </a:lnTo>
                  <a:lnTo>
                    <a:pt x="1272082" y="444500"/>
                  </a:lnTo>
                  <a:lnTo>
                    <a:pt x="1281836" y="444500"/>
                  </a:lnTo>
                  <a:lnTo>
                    <a:pt x="1283843" y="457200"/>
                  </a:lnTo>
                  <a:lnTo>
                    <a:pt x="1294028" y="457200"/>
                  </a:lnTo>
                  <a:lnTo>
                    <a:pt x="1313192" y="469900"/>
                  </a:lnTo>
                  <a:lnTo>
                    <a:pt x="1330591" y="482600"/>
                  </a:lnTo>
                  <a:lnTo>
                    <a:pt x="1338541" y="495300"/>
                  </a:lnTo>
                  <a:lnTo>
                    <a:pt x="1345514" y="508000"/>
                  </a:lnTo>
                  <a:lnTo>
                    <a:pt x="1347660" y="508000"/>
                  </a:lnTo>
                  <a:lnTo>
                    <a:pt x="1351495" y="508000"/>
                  </a:lnTo>
                  <a:lnTo>
                    <a:pt x="1356487" y="520700"/>
                  </a:lnTo>
                  <a:lnTo>
                    <a:pt x="1361389" y="520700"/>
                  </a:lnTo>
                  <a:lnTo>
                    <a:pt x="1365935" y="533400"/>
                  </a:lnTo>
                  <a:lnTo>
                    <a:pt x="1369555" y="546100"/>
                  </a:lnTo>
                  <a:lnTo>
                    <a:pt x="1373060" y="546100"/>
                  </a:lnTo>
                  <a:lnTo>
                    <a:pt x="1376972" y="558800"/>
                  </a:lnTo>
                  <a:lnTo>
                    <a:pt x="1381823" y="571500"/>
                  </a:lnTo>
                  <a:lnTo>
                    <a:pt x="1385239" y="571500"/>
                  </a:lnTo>
                  <a:lnTo>
                    <a:pt x="1389481" y="584200"/>
                  </a:lnTo>
                  <a:lnTo>
                    <a:pt x="1394510" y="596900"/>
                  </a:lnTo>
                  <a:lnTo>
                    <a:pt x="1399844" y="596900"/>
                  </a:lnTo>
                  <a:lnTo>
                    <a:pt x="1405039" y="609600"/>
                  </a:lnTo>
                  <a:lnTo>
                    <a:pt x="1409382" y="609600"/>
                  </a:lnTo>
                  <a:lnTo>
                    <a:pt x="1412836" y="622300"/>
                  </a:lnTo>
                  <a:lnTo>
                    <a:pt x="1413827" y="622300"/>
                  </a:lnTo>
                  <a:lnTo>
                    <a:pt x="1409827" y="609600"/>
                  </a:lnTo>
                  <a:lnTo>
                    <a:pt x="1415669" y="609600"/>
                  </a:lnTo>
                  <a:lnTo>
                    <a:pt x="1422107" y="622300"/>
                  </a:lnTo>
                  <a:lnTo>
                    <a:pt x="1427734" y="635000"/>
                  </a:lnTo>
                  <a:lnTo>
                    <a:pt x="1442567" y="635000"/>
                  </a:lnTo>
                  <a:lnTo>
                    <a:pt x="1450365" y="647700"/>
                  </a:lnTo>
                  <a:lnTo>
                    <a:pt x="1452867" y="660400"/>
                  </a:lnTo>
                  <a:lnTo>
                    <a:pt x="1455178" y="673100"/>
                  </a:lnTo>
                  <a:lnTo>
                    <a:pt x="1462430" y="685800"/>
                  </a:lnTo>
                  <a:lnTo>
                    <a:pt x="1464640" y="660400"/>
                  </a:lnTo>
                  <a:lnTo>
                    <a:pt x="1463268" y="660400"/>
                  </a:lnTo>
                  <a:lnTo>
                    <a:pt x="1459344" y="647700"/>
                  </a:lnTo>
                  <a:lnTo>
                    <a:pt x="1456296" y="647700"/>
                  </a:lnTo>
                  <a:lnTo>
                    <a:pt x="1449730" y="635000"/>
                  </a:lnTo>
                  <a:lnTo>
                    <a:pt x="1449311" y="609600"/>
                  </a:lnTo>
                  <a:lnTo>
                    <a:pt x="1452283" y="609600"/>
                  </a:lnTo>
                  <a:lnTo>
                    <a:pt x="1455902" y="596900"/>
                  </a:lnTo>
                  <a:lnTo>
                    <a:pt x="1457769" y="584200"/>
                  </a:lnTo>
                  <a:lnTo>
                    <a:pt x="1463586" y="584200"/>
                  </a:lnTo>
                  <a:lnTo>
                    <a:pt x="1470748" y="596900"/>
                  </a:lnTo>
                  <a:lnTo>
                    <a:pt x="1476667" y="596900"/>
                  </a:lnTo>
                  <a:close/>
                </a:path>
                <a:path w="1481454" h="1866900">
                  <a:moveTo>
                    <a:pt x="1481048" y="1079500"/>
                  </a:moveTo>
                  <a:lnTo>
                    <a:pt x="1481023" y="1054100"/>
                  </a:lnTo>
                  <a:lnTo>
                    <a:pt x="1480756" y="1054100"/>
                  </a:lnTo>
                  <a:lnTo>
                    <a:pt x="1480007" y="1041400"/>
                  </a:lnTo>
                  <a:lnTo>
                    <a:pt x="1478851" y="1028700"/>
                  </a:lnTo>
                  <a:lnTo>
                    <a:pt x="1477340" y="1016000"/>
                  </a:lnTo>
                  <a:lnTo>
                    <a:pt x="1475498" y="1016000"/>
                  </a:lnTo>
                  <a:lnTo>
                    <a:pt x="1473123" y="1003300"/>
                  </a:lnTo>
                  <a:lnTo>
                    <a:pt x="1470190" y="990600"/>
                  </a:lnTo>
                  <a:lnTo>
                    <a:pt x="1468767" y="990600"/>
                  </a:lnTo>
                  <a:lnTo>
                    <a:pt x="1471333" y="1003300"/>
                  </a:lnTo>
                  <a:lnTo>
                    <a:pt x="1472603" y="1003300"/>
                  </a:lnTo>
                  <a:lnTo>
                    <a:pt x="1470837" y="1016000"/>
                  </a:lnTo>
                  <a:lnTo>
                    <a:pt x="1465326" y="1016000"/>
                  </a:lnTo>
                  <a:lnTo>
                    <a:pt x="1466824" y="1003300"/>
                  </a:lnTo>
                  <a:lnTo>
                    <a:pt x="1460576" y="1003300"/>
                  </a:lnTo>
                  <a:lnTo>
                    <a:pt x="1462163" y="1016000"/>
                  </a:lnTo>
                  <a:lnTo>
                    <a:pt x="1464081" y="1028700"/>
                  </a:lnTo>
                  <a:lnTo>
                    <a:pt x="1461477" y="1041400"/>
                  </a:lnTo>
                  <a:lnTo>
                    <a:pt x="1450975" y="1016000"/>
                  </a:lnTo>
                  <a:lnTo>
                    <a:pt x="1440446" y="1028700"/>
                  </a:lnTo>
                  <a:lnTo>
                    <a:pt x="1434706" y="1016000"/>
                  </a:lnTo>
                  <a:lnTo>
                    <a:pt x="1428572" y="990600"/>
                  </a:lnTo>
                  <a:lnTo>
                    <a:pt x="1422171" y="977900"/>
                  </a:lnTo>
                  <a:lnTo>
                    <a:pt x="1415669" y="952500"/>
                  </a:lnTo>
                  <a:lnTo>
                    <a:pt x="1414640" y="965200"/>
                  </a:lnTo>
                  <a:lnTo>
                    <a:pt x="1414564" y="977900"/>
                  </a:lnTo>
                  <a:lnTo>
                    <a:pt x="1415275" y="990600"/>
                  </a:lnTo>
                  <a:lnTo>
                    <a:pt x="1416634" y="990600"/>
                  </a:lnTo>
                  <a:lnTo>
                    <a:pt x="1418310" y="1003300"/>
                  </a:lnTo>
                  <a:lnTo>
                    <a:pt x="1420228" y="1016000"/>
                  </a:lnTo>
                  <a:lnTo>
                    <a:pt x="1422336" y="1016000"/>
                  </a:lnTo>
                  <a:lnTo>
                    <a:pt x="1424546" y="1028700"/>
                  </a:lnTo>
                  <a:lnTo>
                    <a:pt x="1426705" y="1028700"/>
                  </a:lnTo>
                  <a:lnTo>
                    <a:pt x="1428496" y="1041400"/>
                  </a:lnTo>
                  <a:lnTo>
                    <a:pt x="1429816" y="1054100"/>
                  </a:lnTo>
                  <a:lnTo>
                    <a:pt x="1430515" y="1054100"/>
                  </a:lnTo>
                  <a:lnTo>
                    <a:pt x="1430578" y="1066800"/>
                  </a:lnTo>
                  <a:lnTo>
                    <a:pt x="1429867" y="1066800"/>
                  </a:lnTo>
                  <a:lnTo>
                    <a:pt x="1428127" y="1079500"/>
                  </a:lnTo>
                  <a:lnTo>
                    <a:pt x="1425041" y="1092200"/>
                  </a:lnTo>
                  <a:lnTo>
                    <a:pt x="1422908" y="1079500"/>
                  </a:lnTo>
                  <a:lnTo>
                    <a:pt x="1419186" y="1092200"/>
                  </a:lnTo>
                  <a:lnTo>
                    <a:pt x="1416405" y="1092200"/>
                  </a:lnTo>
                  <a:lnTo>
                    <a:pt x="1417815" y="1104900"/>
                  </a:lnTo>
                  <a:lnTo>
                    <a:pt x="1418450" y="1117600"/>
                  </a:lnTo>
                  <a:lnTo>
                    <a:pt x="1419428" y="1117600"/>
                  </a:lnTo>
                  <a:lnTo>
                    <a:pt x="1421879" y="1130300"/>
                  </a:lnTo>
                  <a:lnTo>
                    <a:pt x="1417408" y="1155700"/>
                  </a:lnTo>
                  <a:lnTo>
                    <a:pt x="1412544" y="1155700"/>
                  </a:lnTo>
                  <a:lnTo>
                    <a:pt x="1407426" y="1143000"/>
                  </a:lnTo>
                  <a:lnTo>
                    <a:pt x="1404150" y="1130300"/>
                  </a:lnTo>
                  <a:lnTo>
                    <a:pt x="1404848" y="1117600"/>
                  </a:lnTo>
                  <a:lnTo>
                    <a:pt x="1400276" y="1143000"/>
                  </a:lnTo>
                  <a:lnTo>
                    <a:pt x="1397012" y="1181100"/>
                  </a:lnTo>
                  <a:lnTo>
                    <a:pt x="1394256" y="1206500"/>
                  </a:lnTo>
                  <a:lnTo>
                    <a:pt x="1391221" y="1231900"/>
                  </a:lnTo>
                  <a:lnTo>
                    <a:pt x="1386611" y="1257300"/>
                  </a:lnTo>
                  <a:lnTo>
                    <a:pt x="1379956" y="1295400"/>
                  </a:lnTo>
                  <a:lnTo>
                    <a:pt x="1370279" y="1320800"/>
                  </a:lnTo>
                  <a:lnTo>
                    <a:pt x="1356652" y="1346200"/>
                  </a:lnTo>
                  <a:lnTo>
                    <a:pt x="1353985" y="1346200"/>
                  </a:lnTo>
                  <a:lnTo>
                    <a:pt x="1358087" y="1333500"/>
                  </a:lnTo>
                  <a:lnTo>
                    <a:pt x="1352905" y="1346200"/>
                  </a:lnTo>
                  <a:lnTo>
                    <a:pt x="1352448" y="1346200"/>
                  </a:lnTo>
                  <a:lnTo>
                    <a:pt x="1350822" y="1358900"/>
                  </a:lnTo>
                  <a:lnTo>
                    <a:pt x="1427175" y="1358900"/>
                  </a:lnTo>
                  <a:lnTo>
                    <a:pt x="1433156" y="1333500"/>
                  </a:lnTo>
                  <a:lnTo>
                    <a:pt x="1436001" y="1308100"/>
                  </a:lnTo>
                  <a:lnTo>
                    <a:pt x="1441551" y="1295400"/>
                  </a:lnTo>
                  <a:lnTo>
                    <a:pt x="1452714" y="1295400"/>
                  </a:lnTo>
                  <a:lnTo>
                    <a:pt x="1457960" y="1282700"/>
                  </a:lnTo>
                  <a:lnTo>
                    <a:pt x="1458620" y="1270000"/>
                  </a:lnTo>
                  <a:lnTo>
                    <a:pt x="1443913" y="1270000"/>
                  </a:lnTo>
                  <a:lnTo>
                    <a:pt x="1442859" y="1257300"/>
                  </a:lnTo>
                  <a:lnTo>
                    <a:pt x="1445361" y="1244600"/>
                  </a:lnTo>
                  <a:lnTo>
                    <a:pt x="1450873" y="1231900"/>
                  </a:lnTo>
                  <a:lnTo>
                    <a:pt x="1455902" y="1219200"/>
                  </a:lnTo>
                  <a:lnTo>
                    <a:pt x="1460360" y="1219200"/>
                  </a:lnTo>
                  <a:lnTo>
                    <a:pt x="1464170" y="1206500"/>
                  </a:lnTo>
                  <a:lnTo>
                    <a:pt x="1467624" y="1193800"/>
                  </a:lnTo>
                  <a:lnTo>
                    <a:pt x="1471041" y="1181100"/>
                  </a:lnTo>
                  <a:lnTo>
                    <a:pt x="1474533" y="1168400"/>
                  </a:lnTo>
                  <a:lnTo>
                    <a:pt x="1478254" y="1168400"/>
                  </a:lnTo>
                  <a:lnTo>
                    <a:pt x="1479105" y="1155700"/>
                  </a:lnTo>
                  <a:lnTo>
                    <a:pt x="1471803" y="1155700"/>
                  </a:lnTo>
                  <a:lnTo>
                    <a:pt x="1470748" y="1168400"/>
                  </a:lnTo>
                  <a:lnTo>
                    <a:pt x="1469212" y="1168400"/>
                  </a:lnTo>
                  <a:lnTo>
                    <a:pt x="1467510" y="1181100"/>
                  </a:lnTo>
                  <a:lnTo>
                    <a:pt x="1465402" y="1181100"/>
                  </a:lnTo>
                  <a:lnTo>
                    <a:pt x="1462417" y="1168400"/>
                  </a:lnTo>
                  <a:lnTo>
                    <a:pt x="1463713" y="1155700"/>
                  </a:lnTo>
                  <a:lnTo>
                    <a:pt x="1466723" y="1143000"/>
                  </a:lnTo>
                  <a:lnTo>
                    <a:pt x="1470101" y="1143000"/>
                  </a:lnTo>
                  <a:lnTo>
                    <a:pt x="1472501" y="1130300"/>
                  </a:lnTo>
                  <a:lnTo>
                    <a:pt x="1474584" y="1130300"/>
                  </a:lnTo>
                  <a:lnTo>
                    <a:pt x="1479042" y="1143000"/>
                  </a:lnTo>
                  <a:lnTo>
                    <a:pt x="1478546" y="1130300"/>
                  </a:lnTo>
                  <a:lnTo>
                    <a:pt x="1479207" y="1117600"/>
                  </a:lnTo>
                  <a:lnTo>
                    <a:pt x="1480248" y="1104900"/>
                  </a:lnTo>
                  <a:lnTo>
                    <a:pt x="1481048" y="1079500"/>
                  </a:lnTo>
                  <a:close/>
                </a:path>
              </a:pathLst>
            </a:custGeom>
            <a:grpFill/>
          </p:spPr>
          <p:txBody>
            <a:bodyPr wrap="square" lIns="0" tIns="0" rIns="0" bIns="0" rtlCol="0"/>
            <a:lstStyle/>
            <a:p>
              <a:endParaRPr/>
            </a:p>
          </p:txBody>
        </p:sp>
        <p:sp>
          <p:nvSpPr>
            <p:cNvPr id="1020" name="object 223">
              <a:extLst>
                <a:ext uri="{FF2B5EF4-FFF2-40B4-BE49-F238E27FC236}">
                  <a16:creationId xmlns:a16="http://schemas.microsoft.com/office/drawing/2014/main" id="{45386E58-F72D-6A47-9A13-C834F4737746}"/>
                </a:ext>
              </a:extLst>
            </p:cNvPr>
            <p:cNvSpPr/>
            <p:nvPr/>
          </p:nvSpPr>
          <p:spPr>
            <a:xfrm rot="17471081">
              <a:off x="24157784" y="8225740"/>
              <a:ext cx="476037" cy="599892"/>
            </a:xfrm>
            <a:custGeom>
              <a:avLst/>
              <a:gdLst/>
              <a:ahLst/>
              <a:cxnLst/>
              <a:rect l="l" t="t" r="r" b="b"/>
              <a:pathLst>
                <a:path w="1481454" h="1866900">
                  <a:moveTo>
                    <a:pt x="68084" y="1295400"/>
                  </a:moveTo>
                  <a:lnTo>
                    <a:pt x="61366" y="1282700"/>
                  </a:lnTo>
                  <a:lnTo>
                    <a:pt x="46583" y="1282700"/>
                  </a:lnTo>
                  <a:lnTo>
                    <a:pt x="54825" y="1295400"/>
                  </a:lnTo>
                  <a:lnTo>
                    <a:pt x="68084" y="1295400"/>
                  </a:lnTo>
                  <a:close/>
                </a:path>
                <a:path w="1481454" h="1866900">
                  <a:moveTo>
                    <a:pt x="87909" y="1409700"/>
                  </a:moveTo>
                  <a:lnTo>
                    <a:pt x="86753" y="1407985"/>
                  </a:lnTo>
                  <a:lnTo>
                    <a:pt x="87350" y="1409700"/>
                  </a:lnTo>
                  <a:lnTo>
                    <a:pt x="87909" y="1409700"/>
                  </a:lnTo>
                  <a:close/>
                </a:path>
                <a:path w="1481454" h="1866900">
                  <a:moveTo>
                    <a:pt x="142595" y="444500"/>
                  </a:moveTo>
                  <a:lnTo>
                    <a:pt x="141185" y="444500"/>
                  </a:lnTo>
                  <a:lnTo>
                    <a:pt x="141211" y="445516"/>
                  </a:lnTo>
                  <a:lnTo>
                    <a:pt x="142595" y="444500"/>
                  </a:lnTo>
                  <a:close/>
                </a:path>
                <a:path w="1481454" h="1866900">
                  <a:moveTo>
                    <a:pt x="168313" y="457200"/>
                  </a:moveTo>
                  <a:lnTo>
                    <a:pt x="157314" y="457200"/>
                  </a:lnTo>
                  <a:lnTo>
                    <a:pt x="156451" y="469900"/>
                  </a:lnTo>
                  <a:lnTo>
                    <a:pt x="168313" y="457200"/>
                  </a:lnTo>
                  <a:close/>
                </a:path>
                <a:path w="1481454" h="1866900">
                  <a:moveTo>
                    <a:pt x="202819" y="1574800"/>
                  </a:moveTo>
                  <a:lnTo>
                    <a:pt x="196291" y="1567688"/>
                  </a:lnTo>
                  <a:lnTo>
                    <a:pt x="199796" y="1574800"/>
                  </a:lnTo>
                  <a:lnTo>
                    <a:pt x="202819" y="1574800"/>
                  </a:lnTo>
                  <a:close/>
                </a:path>
                <a:path w="1481454" h="1866900">
                  <a:moveTo>
                    <a:pt x="214998" y="1600200"/>
                  </a:moveTo>
                  <a:lnTo>
                    <a:pt x="206311" y="1574800"/>
                  </a:lnTo>
                  <a:lnTo>
                    <a:pt x="202819" y="1574800"/>
                  </a:lnTo>
                  <a:lnTo>
                    <a:pt x="214998" y="1600200"/>
                  </a:lnTo>
                  <a:close/>
                </a:path>
                <a:path w="1481454" h="1866900">
                  <a:moveTo>
                    <a:pt x="217805" y="1308100"/>
                  </a:moveTo>
                  <a:lnTo>
                    <a:pt x="216217" y="1295400"/>
                  </a:lnTo>
                  <a:lnTo>
                    <a:pt x="215633" y="1295400"/>
                  </a:lnTo>
                  <a:lnTo>
                    <a:pt x="217487" y="1308100"/>
                  </a:lnTo>
                  <a:lnTo>
                    <a:pt x="217805" y="1308100"/>
                  </a:lnTo>
                  <a:close/>
                </a:path>
                <a:path w="1481454" h="1866900">
                  <a:moveTo>
                    <a:pt x="227571" y="391795"/>
                  </a:moveTo>
                  <a:lnTo>
                    <a:pt x="226390" y="390410"/>
                  </a:lnTo>
                  <a:lnTo>
                    <a:pt x="226479" y="393700"/>
                  </a:lnTo>
                  <a:lnTo>
                    <a:pt x="227571" y="391795"/>
                  </a:lnTo>
                  <a:close/>
                </a:path>
                <a:path w="1481454" h="1866900">
                  <a:moveTo>
                    <a:pt x="260578" y="1625600"/>
                  </a:moveTo>
                  <a:lnTo>
                    <a:pt x="254431" y="1620139"/>
                  </a:lnTo>
                  <a:lnTo>
                    <a:pt x="258076" y="1625600"/>
                  </a:lnTo>
                  <a:lnTo>
                    <a:pt x="260578" y="1625600"/>
                  </a:lnTo>
                  <a:close/>
                </a:path>
                <a:path w="1481454" h="1866900">
                  <a:moveTo>
                    <a:pt x="261239" y="260769"/>
                  </a:moveTo>
                  <a:lnTo>
                    <a:pt x="257543" y="266700"/>
                  </a:lnTo>
                  <a:lnTo>
                    <a:pt x="259168" y="266700"/>
                  </a:lnTo>
                  <a:lnTo>
                    <a:pt x="261239" y="260769"/>
                  </a:lnTo>
                  <a:close/>
                </a:path>
                <a:path w="1481454" h="1866900">
                  <a:moveTo>
                    <a:pt x="265455" y="254000"/>
                  </a:moveTo>
                  <a:lnTo>
                    <a:pt x="263601" y="254000"/>
                  </a:lnTo>
                  <a:lnTo>
                    <a:pt x="261239" y="260769"/>
                  </a:lnTo>
                  <a:lnTo>
                    <a:pt x="265455" y="254000"/>
                  </a:lnTo>
                  <a:close/>
                </a:path>
                <a:path w="1481454" h="1866900">
                  <a:moveTo>
                    <a:pt x="270840" y="1633994"/>
                  </a:moveTo>
                  <a:lnTo>
                    <a:pt x="265976" y="1625600"/>
                  </a:lnTo>
                  <a:lnTo>
                    <a:pt x="260578" y="1625600"/>
                  </a:lnTo>
                  <a:lnTo>
                    <a:pt x="270840" y="1633994"/>
                  </a:lnTo>
                  <a:close/>
                </a:path>
                <a:path w="1481454" h="1866900">
                  <a:moveTo>
                    <a:pt x="276110" y="1638300"/>
                  </a:moveTo>
                  <a:lnTo>
                    <a:pt x="270840" y="1633994"/>
                  </a:lnTo>
                  <a:lnTo>
                    <a:pt x="273329" y="1638300"/>
                  </a:lnTo>
                  <a:lnTo>
                    <a:pt x="276110" y="1638300"/>
                  </a:lnTo>
                  <a:close/>
                </a:path>
                <a:path w="1481454" h="1866900">
                  <a:moveTo>
                    <a:pt x="290931" y="715810"/>
                  </a:moveTo>
                  <a:lnTo>
                    <a:pt x="290017" y="723900"/>
                  </a:lnTo>
                  <a:lnTo>
                    <a:pt x="290550" y="723900"/>
                  </a:lnTo>
                  <a:lnTo>
                    <a:pt x="290931" y="715810"/>
                  </a:lnTo>
                  <a:close/>
                </a:path>
                <a:path w="1481454" h="1866900">
                  <a:moveTo>
                    <a:pt x="291439" y="711200"/>
                  </a:moveTo>
                  <a:lnTo>
                    <a:pt x="291134" y="711200"/>
                  </a:lnTo>
                  <a:lnTo>
                    <a:pt x="290931" y="715810"/>
                  </a:lnTo>
                  <a:lnTo>
                    <a:pt x="291439" y="711200"/>
                  </a:lnTo>
                  <a:close/>
                </a:path>
                <a:path w="1481454" h="1866900">
                  <a:moveTo>
                    <a:pt x="293230" y="266700"/>
                  </a:moveTo>
                  <a:lnTo>
                    <a:pt x="293116" y="254000"/>
                  </a:lnTo>
                  <a:lnTo>
                    <a:pt x="282257" y="254000"/>
                  </a:lnTo>
                  <a:lnTo>
                    <a:pt x="279628" y="266700"/>
                  </a:lnTo>
                  <a:lnTo>
                    <a:pt x="260794" y="266700"/>
                  </a:lnTo>
                  <a:lnTo>
                    <a:pt x="260858" y="292100"/>
                  </a:lnTo>
                  <a:lnTo>
                    <a:pt x="249580" y="304800"/>
                  </a:lnTo>
                  <a:lnTo>
                    <a:pt x="234823" y="330200"/>
                  </a:lnTo>
                  <a:lnTo>
                    <a:pt x="224421" y="355600"/>
                  </a:lnTo>
                  <a:lnTo>
                    <a:pt x="225666" y="330200"/>
                  </a:lnTo>
                  <a:lnTo>
                    <a:pt x="227571" y="317500"/>
                  </a:lnTo>
                  <a:lnTo>
                    <a:pt x="233514" y="304800"/>
                  </a:lnTo>
                  <a:lnTo>
                    <a:pt x="246913" y="292100"/>
                  </a:lnTo>
                  <a:lnTo>
                    <a:pt x="237223" y="292100"/>
                  </a:lnTo>
                  <a:lnTo>
                    <a:pt x="257543" y="266700"/>
                  </a:lnTo>
                  <a:lnTo>
                    <a:pt x="250380" y="266700"/>
                  </a:lnTo>
                  <a:lnTo>
                    <a:pt x="242658" y="279400"/>
                  </a:lnTo>
                  <a:lnTo>
                    <a:pt x="235496" y="292100"/>
                  </a:lnTo>
                  <a:lnTo>
                    <a:pt x="227685" y="304800"/>
                  </a:lnTo>
                  <a:lnTo>
                    <a:pt x="218046" y="317500"/>
                  </a:lnTo>
                  <a:lnTo>
                    <a:pt x="217017" y="317500"/>
                  </a:lnTo>
                  <a:lnTo>
                    <a:pt x="216128" y="330200"/>
                  </a:lnTo>
                  <a:lnTo>
                    <a:pt x="215011" y="330200"/>
                  </a:lnTo>
                  <a:lnTo>
                    <a:pt x="213334" y="342900"/>
                  </a:lnTo>
                  <a:lnTo>
                    <a:pt x="210705" y="342900"/>
                  </a:lnTo>
                  <a:lnTo>
                    <a:pt x="206717" y="355600"/>
                  </a:lnTo>
                  <a:lnTo>
                    <a:pt x="201231" y="368300"/>
                  </a:lnTo>
                  <a:lnTo>
                    <a:pt x="194119" y="381000"/>
                  </a:lnTo>
                  <a:lnTo>
                    <a:pt x="192951" y="368300"/>
                  </a:lnTo>
                  <a:lnTo>
                    <a:pt x="191719" y="381000"/>
                  </a:lnTo>
                  <a:lnTo>
                    <a:pt x="186766" y="393700"/>
                  </a:lnTo>
                  <a:lnTo>
                    <a:pt x="179374" y="406400"/>
                  </a:lnTo>
                  <a:lnTo>
                    <a:pt x="170802" y="419100"/>
                  </a:lnTo>
                  <a:lnTo>
                    <a:pt x="164858" y="419100"/>
                  </a:lnTo>
                  <a:lnTo>
                    <a:pt x="158699" y="431800"/>
                  </a:lnTo>
                  <a:lnTo>
                    <a:pt x="153885" y="431800"/>
                  </a:lnTo>
                  <a:lnTo>
                    <a:pt x="149263" y="444500"/>
                  </a:lnTo>
                  <a:lnTo>
                    <a:pt x="145783" y="444500"/>
                  </a:lnTo>
                  <a:lnTo>
                    <a:pt x="150368" y="457200"/>
                  </a:lnTo>
                  <a:lnTo>
                    <a:pt x="155041" y="457200"/>
                  </a:lnTo>
                  <a:lnTo>
                    <a:pt x="159791" y="444500"/>
                  </a:lnTo>
                  <a:lnTo>
                    <a:pt x="164617" y="444500"/>
                  </a:lnTo>
                  <a:lnTo>
                    <a:pt x="175006" y="419100"/>
                  </a:lnTo>
                  <a:lnTo>
                    <a:pt x="180111" y="419100"/>
                  </a:lnTo>
                  <a:lnTo>
                    <a:pt x="185051" y="406400"/>
                  </a:lnTo>
                  <a:lnTo>
                    <a:pt x="182016" y="419100"/>
                  </a:lnTo>
                  <a:lnTo>
                    <a:pt x="177609" y="431800"/>
                  </a:lnTo>
                  <a:lnTo>
                    <a:pt x="183134" y="431800"/>
                  </a:lnTo>
                  <a:lnTo>
                    <a:pt x="179311" y="444500"/>
                  </a:lnTo>
                  <a:lnTo>
                    <a:pt x="175285" y="444500"/>
                  </a:lnTo>
                  <a:lnTo>
                    <a:pt x="171170" y="457200"/>
                  </a:lnTo>
                  <a:lnTo>
                    <a:pt x="168313" y="457200"/>
                  </a:lnTo>
                  <a:lnTo>
                    <a:pt x="168313" y="469900"/>
                  </a:lnTo>
                  <a:lnTo>
                    <a:pt x="167157" y="469900"/>
                  </a:lnTo>
                  <a:lnTo>
                    <a:pt x="165239" y="482600"/>
                  </a:lnTo>
                  <a:lnTo>
                    <a:pt x="162928" y="482600"/>
                  </a:lnTo>
                  <a:lnTo>
                    <a:pt x="160858" y="495300"/>
                  </a:lnTo>
                  <a:lnTo>
                    <a:pt x="159169" y="495300"/>
                  </a:lnTo>
                  <a:lnTo>
                    <a:pt x="158267" y="508000"/>
                  </a:lnTo>
                  <a:lnTo>
                    <a:pt x="164896" y="508000"/>
                  </a:lnTo>
                  <a:lnTo>
                    <a:pt x="168986" y="495300"/>
                  </a:lnTo>
                  <a:lnTo>
                    <a:pt x="173875" y="482600"/>
                  </a:lnTo>
                  <a:lnTo>
                    <a:pt x="182638" y="469900"/>
                  </a:lnTo>
                  <a:lnTo>
                    <a:pt x="186690" y="482600"/>
                  </a:lnTo>
                  <a:lnTo>
                    <a:pt x="189763" y="469900"/>
                  </a:lnTo>
                  <a:lnTo>
                    <a:pt x="192976" y="457200"/>
                  </a:lnTo>
                  <a:lnTo>
                    <a:pt x="196405" y="444500"/>
                  </a:lnTo>
                  <a:lnTo>
                    <a:pt x="200113" y="431800"/>
                  </a:lnTo>
                  <a:lnTo>
                    <a:pt x="195059" y="419100"/>
                  </a:lnTo>
                  <a:lnTo>
                    <a:pt x="191122" y="419100"/>
                  </a:lnTo>
                  <a:lnTo>
                    <a:pt x="189699" y="406400"/>
                  </a:lnTo>
                  <a:lnTo>
                    <a:pt x="192214" y="393700"/>
                  </a:lnTo>
                  <a:lnTo>
                    <a:pt x="205625" y="393700"/>
                  </a:lnTo>
                  <a:lnTo>
                    <a:pt x="218414" y="381000"/>
                  </a:lnTo>
                  <a:lnTo>
                    <a:pt x="226390" y="390410"/>
                  </a:lnTo>
                  <a:lnTo>
                    <a:pt x="226174" y="381000"/>
                  </a:lnTo>
                  <a:lnTo>
                    <a:pt x="227342" y="381000"/>
                  </a:lnTo>
                  <a:lnTo>
                    <a:pt x="229844" y="368300"/>
                  </a:lnTo>
                  <a:lnTo>
                    <a:pt x="233514" y="355600"/>
                  </a:lnTo>
                  <a:lnTo>
                    <a:pt x="236334" y="355600"/>
                  </a:lnTo>
                  <a:lnTo>
                    <a:pt x="239725" y="342900"/>
                  </a:lnTo>
                  <a:lnTo>
                    <a:pt x="243852" y="342900"/>
                  </a:lnTo>
                  <a:lnTo>
                    <a:pt x="248132" y="330200"/>
                  </a:lnTo>
                  <a:lnTo>
                    <a:pt x="252933" y="330200"/>
                  </a:lnTo>
                  <a:lnTo>
                    <a:pt x="258102" y="317500"/>
                  </a:lnTo>
                  <a:lnTo>
                    <a:pt x="253898" y="330200"/>
                  </a:lnTo>
                  <a:lnTo>
                    <a:pt x="259803" y="330200"/>
                  </a:lnTo>
                  <a:lnTo>
                    <a:pt x="264236" y="317500"/>
                  </a:lnTo>
                  <a:lnTo>
                    <a:pt x="267500" y="317500"/>
                  </a:lnTo>
                  <a:lnTo>
                    <a:pt x="269862" y="304800"/>
                  </a:lnTo>
                  <a:lnTo>
                    <a:pt x="272707" y="304800"/>
                  </a:lnTo>
                  <a:lnTo>
                    <a:pt x="273659" y="292100"/>
                  </a:lnTo>
                  <a:lnTo>
                    <a:pt x="283273" y="292100"/>
                  </a:lnTo>
                  <a:lnTo>
                    <a:pt x="287629" y="279400"/>
                  </a:lnTo>
                  <a:lnTo>
                    <a:pt x="290741" y="279400"/>
                  </a:lnTo>
                  <a:lnTo>
                    <a:pt x="292608" y="266700"/>
                  </a:lnTo>
                  <a:lnTo>
                    <a:pt x="293230" y="266700"/>
                  </a:lnTo>
                  <a:close/>
                </a:path>
                <a:path w="1481454" h="1866900">
                  <a:moveTo>
                    <a:pt x="295630" y="1651000"/>
                  </a:moveTo>
                  <a:lnTo>
                    <a:pt x="287769" y="1638300"/>
                  </a:lnTo>
                  <a:lnTo>
                    <a:pt x="276110" y="1638300"/>
                  </a:lnTo>
                  <a:lnTo>
                    <a:pt x="291261" y="1651000"/>
                  </a:lnTo>
                  <a:lnTo>
                    <a:pt x="295630" y="1651000"/>
                  </a:lnTo>
                  <a:close/>
                </a:path>
                <a:path w="1481454" h="1866900">
                  <a:moveTo>
                    <a:pt x="298551" y="1117600"/>
                  </a:moveTo>
                  <a:lnTo>
                    <a:pt x="294068" y="1104900"/>
                  </a:lnTo>
                  <a:lnTo>
                    <a:pt x="289712" y="1104900"/>
                  </a:lnTo>
                  <a:lnTo>
                    <a:pt x="298551" y="1117600"/>
                  </a:lnTo>
                  <a:close/>
                </a:path>
                <a:path w="1481454" h="1866900">
                  <a:moveTo>
                    <a:pt x="323672" y="1193800"/>
                  </a:moveTo>
                  <a:lnTo>
                    <a:pt x="320205" y="1181100"/>
                  </a:lnTo>
                  <a:lnTo>
                    <a:pt x="318719" y="1181100"/>
                  </a:lnTo>
                  <a:lnTo>
                    <a:pt x="323672" y="1193800"/>
                  </a:lnTo>
                  <a:close/>
                </a:path>
                <a:path w="1481454" h="1866900">
                  <a:moveTo>
                    <a:pt x="344843" y="1460500"/>
                  </a:moveTo>
                  <a:lnTo>
                    <a:pt x="340842" y="1447800"/>
                  </a:lnTo>
                  <a:lnTo>
                    <a:pt x="340436" y="1447800"/>
                  </a:lnTo>
                  <a:lnTo>
                    <a:pt x="344843" y="1460500"/>
                  </a:lnTo>
                  <a:close/>
                </a:path>
                <a:path w="1481454" h="1866900">
                  <a:moveTo>
                    <a:pt x="352336" y="203200"/>
                  </a:moveTo>
                  <a:lnTo>
                    <a:pt x="351815" y="203200"/>
                  </a:lnTo>
                  <a:lnTo>
                    <a:pt x="345198" y="212293"/>
                  </a:lnTo>
                  <a:lnTo>
                    <a:pt x="344500" y="215900"/>
                  </a:lnTo>
                  <a:lnTo>
                    <a:pt x="352336" y="203200"/>
                  </a:lnTo>
                  <a:close/>
                </a:path>
                <a:path w="1481454" h="1866900">
                  <a:moveTo>
                    <a:pt x="387210" y="1511300"/>
                  </a:moveTo>
                  <a:lnTo>
                    <a:pt x="376974" y="1498600"/>
                  </a:lnTo>
                  <a:lnTo>
                    <a:pt x="366268" y="1498600"/>
                  </a:lnTo>
                  <a:lnTo>
                    <a:pt x="376694" y="1511300"/>
                  </a:lnTo>
                  <a:lnTo>
                    <a:pt x="387210" y="1511300"/>
                  </a:lnTo>
                  <a:close/>
                </a:path>
                <a:path w="1481454" h="1866900">
                  <a:moveTo>
                    <a:pt x="438124" y="114300"/>
                  </a:moveTo>
                  <a:lnTo>
                    <a:pt x="429526" y="114300"/>
                  </a:lnTo>
                  <a:lnTo>
                    <a:pt x="420966" y="127000"/>
                  </a:lnTo>
                  <a:lnTo>
                    <a:pt x="412673" y="139700"/>
                  </a:lnTo>
                  <a:lnTo>
                    <a:pt x="416509" y="139700"/>
                  </a:lnTo>
                  <a:lnTo>
                    <a:pt x="424002" y="127000"/>
                  </a:lnTo>
                  <a:lnTo>
                    <a:pt x="431393" y="127000"/>
                  </a:lnTo>
                  <a:lnTo>
                    <a:pt x="438124" y="114300"/>
                  </a:lnTo>
                  <a:close/>
                </a:path>
                <a:path w="1481454" h="1866900">
                  <a:moveTo>
                    <a:pt x="447141" y="101600"/>
                  </a:moveTo>
                  <a:lnTo>
                    <a:pt x="438289" y="114300"/>
                  </a:lnTo>
                  <a:lnTo>
                    <a:pt x="446633" y="114300"/>
                  </a:lnTo>
                  <a:lnTo>
                    <a:pt x="447141" y="101600"/>
                  </a:lnTo>
                  <a:close/>
                </a:path>
                <a:path w="1481454" h="1866900">
                  <a:moveTo>
                    <a:pt x="451497" y="381000"/>
                  </a:moveTo>
                  <a:lnTo>
                    <a:pt x="449707" y="381000"/>
                  </a:lnTo>
                  <a:lnTo>
                    <a:pt x="448932" y="383006"/>
                  </a:lnTo>
                  <a:lnTo>
                    <a:pt x="451497" y="381000"/>
                  </a:lnTo>
                  <a:close/>
                </a:path>
                <a:path w="1481454" h="1866900">
                  <a:moveTo>
                    <a:pt x="462699" y="114300"/>
                  </a:moveTo>
                  <a:lnTo>
                    <a:pt x="458546" y="114300"/>
                  </a:lnTo>
                  <a:lnTo>
                    <a:pt x="458470" y="121031"/>
                  </a:lnTo>
                  <a:lnTo>
                    <a:pt x="462699" y="114300"/>
                  </a:lnTo>
                  <a:close/>
                </a:path>
                <a:path w="1481454" h="1866900">
                  <a:moveTo>
                    <a:pt x="473240" y="101600"/>
                  </a:moveTo>
                  <a:lnTo>
                    <a:pt x="472554" y="101600"/>
                  </a:lnTo>
                  <a:lnTo>
                    <a:pt x="465201" y="114300"/>
                  </a:lnTo>
                  <a:lnTo>
                    <a:pt x="473240" y="101600"/>
                  </a:lnTo>
                  <a:close/>
                </a:path>
                <a:path w="1481454" h="1866900">
                  <a:moveTo>
                    <a:pt x="476529" y="96418"/>
                  </a:moveTo>
                  <a:lnTo>
                    <a:pt x="473240" y="101600"/>
                  </a:lnTo>
                  <a:lnTo>
                    <a:pt x="475094" y="101600"/>
                  </a:lnTo>
                  <a:lnTo>
                    <a:pt x="476529" y="96418"/>
                  </a:lnTo>
                  <a:close/>
                </a:path>
                <a:path w="1481454" h="1866900">
                  <a:moveTo>
                    <a:pt x="481279" y="88900"/>
                  </a:moveTo>
                  <a:lnTo>
                    <a:pt x="478599" y="88900"/>
                  </a:lnTo>
                  <a:lnTo>
                    <a:pt x="476529" y="96418"/>
                  </a:lnTo>
                  <a:lnTo>
                    <a:pt x="481279" y="88900"/>
                  </a:lnTo>
                  <a:close/>
                </a:path>
                <a:path w="1481454" h="1866900">
                  <a:moveTo>
                    <a:pt x="572236" y="215900"/>
                  </a:moveTo>
                  <a:lnTo>
                    <a:pt x="564222" y="215900"/>
                  </a:lnTo>
                  <a:lnTo>
                    <a:pt x="558584" y="228600"/>
                  </a:lnTo>
                  <a:lnTo>
                    <a:pt x="566394" y="228600"/>
                  </a:lnTo>
                  <a:lnTo>
                    <a:pt x="572236" y="215900"/>
                  </a:lnTo>
                  <a:close/>
                </a:path>
                <a:path w="1481454" h="1866900">
                  <a:moveTo>
                    <a:pt x="581748" y="215900"/>
                  </a:moveTo>
                  <a:lnTo>
                    <a:pt x="581736" y="203200"/>
                  </a:lnTo>
                  <a:lnTo>
                    <a:pt x="575843" y="215900"/>
                  </a:lnTo>
                  <a:lnTo>
                    <a:pt x="581748" y="215900"/>
                  </a:lnTo>
                  <a:close/>
                </a:path>
                <a:path w="1481454" h="1866900">
                  <a:moveTo>
                    <a:pt x="600938" y="1689100"/>
                  </a:moveTo>
                  <a:lnTo>
                    <a:pt x="595452" y="1676400"/>
                  </a:lnTo>
                  <a:lnTo>
                    <a:pt x="598017" y="1689100"/>
                  </a:lnTo>
                  <a:lnTo>
                    <a:pt x="600938" y="1689100"/>
                  </a:lnTo>
                  <a:close/>
                </a:path>
                <a:path w="1481454" h="1866900">
                  <a:moveTo>
                    <a:pt x="603415" y="190500"/>
                  </a:moveTo>
                  <a:lnTo>
                    <a:pt x="597814" y="203200"/>
                  </a:lnTo>
                  <a:lnTo>
                    <a:pt x="598347" y="203200"/>
                  </a:lnTo>
                  <a:lnTo>
                    <a:pt x="603415" y="190500"/>
                  </a:lnTo>
                  <a:close/>
                </a:path>
                <a:path w="1481454" h="1866900">
                  <a:moveTo>
                    <a:pt x="632548" y="25400"/>
                  </a:moveTo>
                  <a:lnTo>
                    <a:pt x="600379" y="25400"/>
                  </a:lnTo>
                  <a:lnTo>
                    <a:pt x="589508" y="38100"/>
                  </a:lnTo>
                  <a:lnTo>
                    <a:pt x="545668" y="38100"/>
                  </a:lnTo>
                  <a:lnTo>
                    <a:pt x="535076" y="50800"/>
                  </a:lnTo>
                  <a:lnTo>
                    <a:pt x="515200" y="50800"/>
                  </a:lnTo>
                  <a:lnTo>
                    <a:pt x="527100" y="63500"/>
                  </a:lnTo>
                  <a:lnTo>
                    <a:pt x="510882" y="76200"/>
                  </a:lnTo>
                  <a:lnTo>
                    <a:pt x="508635" y="76200"/>
                  </a:lnTo>
                  <a:lnTo>
                    <a:pt x="507047" y="63500"/>
                  </a:lnTo>
                  <a:lnTo>
                    <a:pt x="492861" y="63500"/>
                  </a:lnTo>
                  <a:lnTo>
                    <a:pt x="489648" y="76200"/>
                  </a:lnTo>
                  <a:lnTo>
                    <a:pt x="483895" y="88900"/>
                  </a:lnTo>
                  <a:lnTo>
                    <a:pt x="497928" y="88900"/>
                  </a:lnTo>
                  <a:lnTo>
                    <a:pt x="495223" y="101600"/>
                  </a:lnTo>
                  <a:lnTo>
                    <a:pt x="501789" y="101600"/>
                  </a:lnTo>
                  <a:lnTo>
                    <a:pt x="501548" y="88900"/>
                  </a:lnTo>
                  <a:lnTo>
                    <a:pt x="518553" y="88900"/>
                  </a:lnTo>
                  <a:lnTo>
                    <a:pt x="529691" y="76200"/>
                  </a:lnTo>
                  <a:lnTo>
                    <a:pt x="537159" y="76200"/>
                  </a:lnTo>
                  <a:lnTo>
                    <a:pt x="549516" y="63500"/>
                  </a:lnTo>
                  <a:lnTo>
                    <a:pt x="558355" y="50800"/>
                  </a:lnTo>
                  <a:lnTo>
                    <a:pt x="571830" y="50800"/>
                  </a:lnTo>
                  <a:lnTo>
                    <a:pt x="592112" y="38100"/>
                  </a:lnTo>
                  <a:lnTo>
                    <a:pt x="597331" y="50800"/>
                  </a:lnTo>
                  <a:lnTo>
                    <a:pt x="604354" y="50800"/>
                  </a:lnTo>
                  <a:lnTo>
                    <a:pt x="612838" y="38100"/>
                  </a:lnTo>
                  <a:lnTo>
                    <a:pt x="622452" y="38100"/>
                  </a:lnTo>
                  <a:lnTo>
                    <a:pt x="632548" y="25400"/>
                  </a:lnTo>
                  <a:close/>
                </a:path>
                <a:path w="1481454" h="1866900">
                  <a:moveTo>
                    <a:pt x="742632" y="12700"/>
                  </a:moveTo>
                  <a:lnTo>
                    <a:pt x="730199" y="12700"/>
                  </a:lnTo>
                  <a:lnTo>
                    <a:pt x="726211" y="25400"/>
                  </a:lnTo>
                  <a:lnTo>
                    <a:pt x="734364" y="25400"/>
                  </a:lnTo>
                  <a:lnTo>
                    <a:pt x="742632" y="12700"/>
                  </a:lnTo>
                  <a:close/>
                </a:path>
                <a:path w="1481454" h="1866900">
                  <a:moveTo>
                    <a:pt x="752868" y="139700"/>
                  </a:moveTo>
                  <a:lnTo>
                    <a:pt x="747179" y="127000"/>
                  </a:lnTo>
                  <a:lnTo>
                    <a:pt x="739521" y="139700"/>
                  </a:lnTo>
                  <a:lnTo>
                    <a:pt x="752868" y="139700"/>
                  </a:lnTo>
                  <a:close/>
                </a:path>
                <a:path w="1481454" h="1866900">
                  <a:moveTo>
                    <a:pt x="797572" y="25400"/>
                  </a:moveTo>
                  <a:lnTo>
                    <a:pt x="758088" y="25400"/>
                  </a:lnTo>
                  <a:lnTo>
                    <a:pt x="758228" y="38100"/>
                  </a:lnTo>
                  <a:lnTo>
                    <a:pt x="769340" y="38100"/>
                  </a:lnTo>
                  <a:lnTo>
                    <a:pt x="780821" y="38100"/>
                  </a:lnTo>
                  <a:lnTo>
                    <a:pt x="797572" y="25400"/>
                  </a:lnTo>
                  <a:close/>
                </a:path>
                <a:path w="1481454" h="1866900">
                  <a:moveTo>
                    <a:pt x="862190" y="12700"/>
                  </a:moveTo>
                  <a:lnTo>
                    <a:pt x="855878" y="0"/>
                  </a:lnTo>
                  <a:lnTo>
                    <a:pt x="801700" y="0"/>
                  </a:lnTo>
                  <a:lnTo>
                    <a:pt x="792124" y="12700"/>
                  </a:lnTo>
                  <a:lnTo>
                    <a:pt x="808431" y="12700"/>
                  </a:lnTo>
                  <a:lnTo>
                    <a:pt x="815784" y="25400"/>
                  </a:lnTo>
                  <a:lnTo>
                    <a:pt x="813358" y="25400"/>
                  </a:lnTo>
                  <a:lnTo>
                    <a:pt x="815924" y="28422"/>
                  </a:lnTo>
                  <a:lnTo>
                    <a:pt x="814908" y="38100"/>
                  </a:lnTo>
                  <a:lnTo>
                    <a:pt x="824115" y="38100"/>
                  </a:lnTo>
                  <a:lnTo>
                    <a:pt x="829881" y="38100"/>
                  </a:lnTo>
                  <a:lnTo>
                    <a:pt x="854773" y="38100"/>
                  </a:lnTo>
                  <a:lnTo>
                    <a:pt x="856792" y="25400"/>
                  </a:lnTo>
                  <a:lnTo>
                    <a:pt x="858735" y="25400"/>
                  </a:lnTo>
                  <a:lnTo>
                    <a:pt x="860437" y="12700"/>
                  </a:lnTo>
                  <a:lnTo>
                    <a:pt x="862190" y="12700"/>
                  </a:lnTo>
                  <a:close/>
                </a:path>
                <a:path w="1481454" h="1866900">
                  <a:moveTo>
                    <a:pt x="907427" y="177800"/>
                  </a:moveTo>
                  <a:lnTo>
                    <a:pt x="901115" y="165100"/>
                  </a:lnTo>
                  <a:lnTo>
                    <a:pt x="897039" y="165100"/>
                  </a:lnTo>
                  <a:lnTo>
                    <a:pt x="903846" y="177800"/>
                  </a:lnTo>
                  <a:lnTo>
                    <a:pt x="907427" y="177800"/>
                  </a:lnTo>
                  <a:close/>
                </a:path>
                <a:path w="1481454" h="1866900">
                  <a:moveTo>
                    <a:pt x="937260" y="165100"/>
                  </a:moveTo>
                  <a:lnTo>
                    <a:pt x="933729" y="165100"/>
                  </a:lnTo>
                  <a:lnTo>
                    <a:pt x="929906" y="177800"/>
                  </a:lnTo>
                  <a:lnTo>
                    <a:pt x="937260" y="165100"/>
                  </a:lnTo>
                  <a:close/>
                </a:path>
                <a:path w="1481454" h="1866900">
                  <a:moveTo>
                    <a:pt x="940244" y="1841500"/>
                  </a:moveTo>
                  <a:lnTo>
                    <a:pt x="922515" y="1841500"/>
                  </a:lnTo>
                  <a:lnTo>
                    <a:pt x="930363" y="1854200"/>
                  </a:lnTo>
                  <a:lnTo>
                    <a:pt x="940244" y="1841500"/>
                  </a:lnTo>
                  <a:close/>
                </a:path>
                <a:path w="1481454" h="1866900">
                  <a:moveTo>
                    <a:pt x="943584" y="1847964"/>
                  </a:moveTo>
                  <a:lnTo>
                    <a:pt x="937298" y="1854200"/>
                  </a:lnTo>
                  <a:lnTo>
                    <a:pt x="939596" y="1854200"/>
                  </a:lnTo>
                  <a:lnTo>
                    <a:pt x="943584" y="1847964"/>
                  </a:lnTo>
                  <a:close/>
                </a:path>
                <a:path w="1481454" h="1866900">
                  <a:moveTo>
                    <a:pt x="1014780" y="304800"/>
                  </a:moveTo>
                  <a:lnTo>
                    <a:pt x="1008037" y="292100"/>
                  </a:lnTo>
                  <a:lnTo>
                    <a:pt x="1011123" y="304800"/>
                  </a:lnTo>
                  <a:lnTo>
                    <a:pt x="1014780" y="304800"/>
                  </a:lnTo>
                  <a:close/>
                </a:path>
                <a:path w="1481454" h="1866900">
                  <a:moveTo>
                    <a:pt x="1045819" y="1689100"/>
                  </a:moveTo>
                  <a:lnTo>
                    <a:pt x="1042682" y="1689100"/>
                  </a:lnTo>
                  <a:lnTo>
                    <a:pt x="1041603" y="1701800"/>
                  </a:lnTo>
                  <a:lnTo>
                    <a:pt x="1045819" y="1689100"/>
                  </a:lnTo>
                  <a:close/>
                </a:path>
                <a:path w="1481454" h="1866900">
                  <a:moveTo>
                    <a:pt x="1099096" y="230124"/>
                  </a:moveTo>
                  <a:lnTo>
                    <a:pt x="1093190" y="226949"/>
                  </a:lnTo>
                  <a:lnTo>
                    <a:pt x="1087386" y="222656"/>
                  </a:lnTo>
                  <a:lnTo>
                    <a:pt x="1081532" y="217309"/>
                  </a:lnTo>
                  <a:lnTo>
                    <a:pt x="1075524" y="211010"/>
                  </a:lnTo>
                  <a:lnTo>
                    <a:pt x="1077391" y="215074"/>
                  </a:lnTo>
                  <a:lnTo>
                    <a:pt x="1080020" y="221018"/>
                  </a:lnTo>
                  <a:lnTo>
                    <a:pt x="1078826" y="224370"/>
                  </a:lnTo>
                  <a:lnTo>
                    <a:pt x="1084935" y="228473"/>
                  </a:lnTo>
                  <a:lnTo>
                    <a:pt x="1091806" y="227355"/>
                  </a:lnTo>
                  <a:lnTo>
                    <a:pt x="1099096" y="230124"/>
                  </a:lnTo>
                  <a:close/>
                </a:path>
                <a:path w="1481454" h="1866900">
                  <a:moveTo>
                    <a:pt x="1099464" y="230251"/>
                  </a:moveTo>
                  <a:lnTo>
                    <a:pt x="1099096" y="230124"/>
                  </a:lnTo>
                  <a:lnTo>
                    <a:pt x="1099273" y="230238"/>
                  </a:lnTo>
                  <a:lnTo>
                    <a:pt x="1099464" y="230251"/>
                  </a:lnTo>
                  <a:close/>
                </a:path>
                <a:path w="1481454" h="1866900">
                  <a:moveTo>
                    <a:pt x="1255331" y="520700"/>
                  </a:moveTo>
                  <a:lnTo>
                    <a:pt x="1251343" y="508000"/>
                  </a:lnTo>
                  <a:lnTo>
                    <a:pt x="1246149" y="508000"/>
                  </a:lnTo>
                  <a:lnTo>
                    <a:pt x="1242783" y="520700"/>
                  </a:lnTo>
                  <a:lnTo>
                    <a:pt x="1255331" y="520700"/>
                  </a:lnTo>
                  <a:close/>
                </a:path>
                <a:path w="1481454" h="1866900">
                  <a:moveTo>
                    <a:pt x="1257973" y="508000"/>
                  </a:moveTo>
                  <a:lnTo>
                    <a:pt x="1249197" y="495300"/>
                  </a:lnTo>
                  <a:lnTo>
                    <a:pt x="1255547" y="508000"/>
                  </a:lnTo>
                  <a:lnTo>
                    <a:pt x="1257973" y="508000"/>
                  </a:lnTo>
                  <a:close/>
                </a:path>
                <a:path w="1481454" h="1866900">
                  <a:moveTo>
                    <a:pt x="1296543" y="1612607"/>
                  </a:moveTo>
                  <a:lnTo>
                    <a:pt x="1296377" y="1612900"/>
                  </a:lnTo>
                  <a:lnTo>
                    <a:pt x="1296543" y="1612607"/>
                  </a:lnTo>
                  <a:close/>
                </a:path>
                <a:path w="1481454" h="1866900">
                  <a:moveTo>
                    <a:pt x="1303235" y="1600200"/>
                  </a:moveTo>
                  <a:lnTo>
                    <a:pt x="1301203" y="1600200"/>
                  </a:lnTo>
                  <a:lnTo>
                    <a:pt x="1296543" y="1612607"/>
                  </a:lnTo>
                  <a:lnTo>
                    <a:pt x="1303235" y="1600200"/>
                  </a:lnTo>
                  <a:close/>
                </a:path>
                <a:path w="1481454" h="1866900">
                  <a:moveTo>
                    <a:pt x="1314373" y="596900"/>
                  </a:moveTo>
                  <a:lnTo>
                    <a:pt x="1310906" y="584200"/>
                  </a:lnTo>
                  <a:lnTo>
                    <a:pt x="1307122" y="584200"/>
                  </a:lnTo>
                  <a:lnTo>
                    <a:pt x="1311427" y="596900"/>
                  </a:lnTo>
                  <a:lnTo>
                    <a:pt x="1314373" y="596900"/>
                  </a:lnTo>
                  <a:close/>
                </a:path>
                <a:path w="1481454" h="1866900">
                  <a:moveTo>
                    <a:pt x="1315072" y="304800"/>
                  </a:moveTo>
                  <a:lnTo>
                    <a:pt x="1310678" y="292100"/>
                  </a:lnTo>
                  <a:lnTo>
                    <a:pt x="1304455" y="292100"/>
                  </a:lnTo>
                  <a:lnTo>
                    <a:pt x="1296835" y="279400"/>
                  </a:lnTo>
                  <a:lnTo>
                    <a:pt x="1284109" y="279400"/>
                  </a:lnTo>
                  <a:lnTo>
                    <a:pt x="1295196" y="292100"/>
                  </a:lnTo>
                  <a:lnTo>
                    <a:pt x="1304886" y="304800"/>
                  </a:lnTo>
                  <a:lnTo>
                    <a:pt x="1315072" y="304800"/>
                  </a:lnTo>
                  <a:close/>
                </a:path>
                <a:path w="1481454" h="1866900">
                  <a:moveTo>
                    <a:pt x="1322260" y="1536700"/>
                  </a:moveTo>
                  <a:lnTo>
                    <a:pt x="1319352" y="1536700"/>
                  </a:lnTo>
                  <a:lnTo>
                    <a:pt x="1312062" y="1549400"/>
                  </a:lnTo>
                  <a:lnTo>
                    <a:pt x="1317205" y="1549400"/>
                  </a:lnTo>
                  <a:lnTo>
                    <a:pt x="1322260" y="1536700"/>
                  </a:lnTo>
                  <a:close/>
                </a:path>
                <a:path w="1481454" h="1866900">
                  <a:moveTo>
                    <a:pt x="1327899" y="520700"/>
                  </a:moveTo>
                  <a:lnTo>
                    <a:pt x="1325587" y="508000"/>
                  </a:lnTo>
                  <a:lnTo>
                    <a:pt x="1322489" y="508000"/>
                  </a:lnTo>
                  <a:lnTo>
                    <a:pt x="1324292" y="520700"/>
                  </a:lnTo>
                  <a:lnTo>
                    <a:pt x="1327899" y="520700"/>
                  </a:lnTo>
                  <a:close/>
                </a:path>
                <a:path w="1481454" h="1866900">
                  <a:moveTo>
                    <a:pt x="1338465" y="268528"/>
                  </a:moveTo>
                  <a:lnTo>
                    <a:pt x="1334528" y="264528"/>
                  </a:lnTo>
                  <a:lnTo>
                    <a:pt x="1328724" y="260921"/>
                  </a:lnTo>
                  <a:lnTo>
                    <a:pt x="1323352" y="257797"/>
                  </a:lnTo>
                  <a:lnTo>
                    <a:pt x="1326756" y="262128"/>
                  </a:lnTo>
                  <a:lnTo>
                    <a:pt x="1330401" y="269011"/>
                  </a:lnTo>
                  <a:lnTo>
                    <a:pt x="1338237" y="272783"/>
                  </a:lnTo>
                  <a:lnTo>
                    <a:pt x="1338465" y="268528"/>
                  </a:lnTo>
                  <a:close/>
                </a:path>
                <a:path w="1481454" h="1866900">
                  <a:moveTo>
                    <a:pt x="1356487" y="520700"/>
                  </a:moveTo>
                  <a:lnTo>
                    <a:pt x="1347660" y="508000"/>
                  </a:lnTo>
                  <a:lnTo>
                    <a:pt x="1355445" y="520700"/>
                  </a:lnTo>
                  <a:lnTo>
                    <a:pt x="1356487" y="520700"/>
                  </a:lnTo>
                  <a:close/>
                </a:path>
                <a:path w="1481454" h="1866900">
                  <a:moveTo>
                    <a:pt x="1358531" y="712368"/>
                  </a:moveTo>
                  <a:lnTo>
                    <a:pt x="1349641" y="697966"/>
                  </a:lnTo>
                  <a:lnTo>
                    <a:pt x="1348828" y="699846"/>
                  </a:lnTo>
                  <a:lnTo>
                    <a:pt x="1357718" y="714222"/>
                  </a:lnTo>
                  <a:lnTo>
                    <a:pt x="1358531" y="712368"/>
                  </a:lnTo>
                  <a:close/>
                </a:path>
                <a:path w="1481454" h="1866900">
                  <a:moveTo>
                    <a:pt x="1366481" y="342900"/>
                  </a:moveTo>
                  <a:lnTo>
                    <a:pt x="1362925" y="330200"/>
                  </a:lnTo>
                  <a:lnTo>
                    <a:pt x="1355864" y="317500"/>
                  </a:lnTo>
                  <a:lnTo>
                    <a:pt x="1349387" y="304800"/>
                  </a:lnTo>
                  <a:lnTo>
                    <a:pt x="1339380" y="304800"/>
                  </a:lnTo>
                  <a:lnTo>
                    <a:pt x="1331201" y="292100"/>
                  </a:lnTo>
                  <a:lnTo>
                    <a:pt x="1324127" y="279400"/>
                  </a:lnTo>
                  <a:lnTo>
                    <a:pt x="1317472" y="266700"/>
                  </a:lnTo>
                  <a:lnTo>
                    <a:pt x="1312418" y="266700"/>
                  </a:lnTo>
                  <a:lnTo>
                    <a:pt x="1318069" y="279400"/>
                  </a:lnTo>
                  <a:lnTo>
                    <a:pt x="1324813" y="292100"/>
                  </a:lnTo>
                  <a:lnTo>
                    <a:pt x="1317586" y="279400"/>
                  </a:lnTo>
                  <a:lnTo>
                    <a:pt x="1316977" y="292100"/>
                  </a:lnTo>
                  <a:lnTo>
                    <a:pt x="1319504" y="292100"/>
                  </a:lnTo>
                  <a:lnTo>
                    <a:pt x="1324470" y="304800"/>
                  </a:lnTo>
                  <a:lnTo>
                    <a:pt x="1330452" y="304800"/>
                  </a:lnTo>
                  <a:lnTo>
                    <a:pt x="1337132" y="317500"/>
                  </a:lnTo>
                  <a:lnTo>
                    <a:pt x="1343901" y="317500"/>
                  </a:lnTo>
                  <a:lnTo>
                    <a:pt x="1350556" y="330200"/>
                  </a:lnTo>
                  <a:lnTo>
                    <a:pt x="1356829" y="342900"/>
                  </a:lnTo>
                  <a:lnTo>
                    <a:pt x="1366481" y="342900"/>
                  </a:lnTo>
                  <a:close/>
                </a:path>
                <a:path w="1481454" h="1866900">
                  <a:moveTo>
                    <a:pt x="1370761" y="635000"/>
                  </a:moveTo>
                  <a:lnTo>
                    <a:pt x="1367028" y="622300"/>
                  </a:lnTo>
                  <a:lnTo>
                    <a:pt x="1361821" y="609600"/>
                  </a:lnTo>
                  <a:lnTo>
                    <a:pt x="1357464" y="596900"/>
                  </a:lnTo>
                  <a:lnTo>
                    <a:pt x="1360182" y="609600"/>
                  </a:lnTo>
                  <a:lnTo>
                    <a:pt x="1360436" y="609600"/>
                  </a:lnTo>
                  <a:lnTo>
                    <a:pt x="1364107" y="622300"/>
                  </a:lnTo>
                  <a:lnTo>
                    <a:pt x="1367396" y="635000"/>
                  </a:lnTo>
                  <a:lnTo>
                    <a:pt x="1370761" y="635000"/>
                  </a:lnTo>
                  <a:close/>
                </a:path>
                <a:path w="1481454" h="1866900">
                  <a:moveTo>
                    <a:pt x="1378902" y="663562"/>
                  </a:moveTo>
                  <a:lnTo>
                    <a:pt x="1377835" y="660400"/>
                  </a:lnTo>
                  <a:lnTo>
                    <a:pt x="1375346" y="660400"/>
                  </a:lnTo>
                  <a:lnTo>
                    <a:pt x="1378902" y="663562"/>
                  </a:lnTo>
                  <a:close/>
                </a:path>
                <a:path w="1481454" h="1866900">
                  <a:moveTo>
                    <a:pt x="1391907" y="663562"/>
                  </a:moveTo>
                  <a:lnTo>
                    <a:pt x="1391323" y="660400"/>
                  </a:lnTo>
                  <a:lnTo>
                    <a:pt x="1388567" y="660400"/>
                  </a:lnTo>
                  <a:lnTo>
                    <a:pt x="1385316" y="647700"/>
                  </a:lnTo>
                  <a:lnTo>
                    <a:pt x="1388021" y="663562"/>
                  </a:lnTo>
                  <a:lnTo>
                    <a:pt x="1391907" y="663562"/>
                  </a:lnTo>
                  <a:close/>
                </a:path>
                <a:path w="1481454" h="1866900">
                  <a:moveTo>
                    <a:pt x="1395501" y="406400"/>
                  </a:moveTo>
                  <a:lnTo>
                    <a:pt x="1382903" y="393700"/>
                  </a:lnTo>
                  <a:lnTo>
                    <a:pt x="1391843" y="419100"/>
                  </a:lnTo>
                  <a:lnTo>
                    <a:pt x="1394548" y="419100"/>
                  </a:lnTo>
                  <a:lnTo>
                    <a:pt x="1389900" y="406400"/>
                  </a:lnTo>
                  <a:lnTo>
                    <a:pt x="1395501" y="406400"/>
                  </a:lnTo>
                  <a:close/>
                </a:path>
                <a:path w="1481454" h="1866900">
                  <a:moveTo>
                    <a:pt x="1397469" y="750595"/>
                  </a:moveTo>
                  <a:lnTo>
                    <a:pt x="1395603" y="729500"/>
                  </a:lnTo>
                  <a:lnTo>
                    <a:pt x="1389253" y="711606"/>
                  </a:lnTo>
                  <a:lnTo>
                    <a:pt x="1378762" y="705459"/>
                  </a:lnTo>
                  <a:lnTo>
                    <a:pt x="1384935" y="711428"/>
                  </a:lnTo>
                  <a:lnTo>
                    <a:pt x="1389735" y="717638"/>
                  </a:lnTo>
                  <a:lnTo>
                    <a:pt x="1393355" y="725322"/>
                  </a:lnTo>
                  <a:lnTo>
                    <a:pt x="1395996" y="735711"/>
                  </a:lnTo>
                  <a:lnTo>
                    <a:pt x="1385417" y="736307"/>
                  </a:lnTo>
                  <a:lnTo>
                    <a:pt x="1379994" y="727011"/>
                  </a:lnTo>
                  <a:lnTo>
                    <a:pt x="1374190" y="715340"/>
                  </a:lnTo>
                  <a:lnTo>
                    <a:pt x="1362494" y="708812"/>
                  </a:lnTo>
                  <a:lnTo>
                    <a:pt x="1382890" y="745210"/>
                  </a:lnTo>
                  <a:lnTo>
                    <a:pt x="1387589" y="751293"/>
                  </a:lnTo>
                  <a:lnTo>
                    <a:pt x="1391602" y="758177"/>
                  </a:lnTo>
                  <a:lnTo>
                    <a:pt x="1394510" y="766356"/>
                  </a:lnTo>
                  <a:lnTo>
                    <a:pt x="1397469" y="750595"/>
                  </a:lnTo>
                  <a:close/>
                </a:path>
                <a:path w="1481454" h="1866900">
                  <a:moveTo>
                    <a:pt x="1401610" y="723900"/>
                  </a:moveTo>
                  <a:lnTo>
                    <a:pt x="1400048" y="711200"/>
                  </a:lnTo>
                  <a:lnTo>
                    <a:pt x="1398562" y="698500"/>
                  </a:lnTo>
                  <a:lnTo>
                    <a:pt x="1397088" y="698500"/>
                  </a:lnTo>
                  <a:lnTo>
                    <a:pt x="1395615" y="685800"/>
                  </a:lnTo>
                  <a:lnTo>
                    <a:pt x="1393647" y="673100"/>
                  </a:lnTo>
                  <a:lnTo>
                    <a:pt x="1389659" y="673100"/>
                  </a:lnTo>
                  <a:lnTo>
                    <a:pt x="1382141" y="673100"/>
                  </a:lnTo>
                  <a:lnTo>
                    <a:pt x="1384960" y="685800"/>
                  </a:lnTo>
                  <a:lnTo>
                    <a:pt x="1386789" y="685800"/>
                  </a:lnTo>
                  <a:lnTo>
                    <a:pt x="1388122" y="698500"/>
                  </a:lnTo>
                  <a:lnTo>
                    <a:pt x="1389735" y="711200"/>
                  </a:lnTo>
                  <a:lnTo>
                    <a:pt x="1392224" y="711200"/>
                  </a:lnTo>
                  <a:lnTo>
                    <a:pt x="1396022" y="723900"/>
                  </a:lnTo>
                  <a:lnTo>
                    <a:pt x="1401610" y="723900"/>
                  </a:lnTo>
                  <a:close/>
                </a:path>
                <a:path w="1481454" h="1866900">
                  <a:moveTo>
                    <a:pt x="1403731" y="431800"/>
                  </a:moveTo>
                  <a:lnTo>
                    <a:pt x="1399921" y="419100"/>
                  </a:lnTo>
                  <a:lnTo>
                    <a:pt x="1399476" y="419100"/>
                  </a:lnTo>
                  <a:lnTo>
                    <a:pt x="1403731" y="431800"/>
                  </a:lnTo>
                  <a:close/>
                </a:path>
                <a:path w="1481454" h="1866900">
                  <a:moveTo>
                    <a:pt x="1408798" y="1409700"/>
                  </a:moveTo>
                  <a:lnTo>
                    <a:pt x="1407947" y="1404772"/>
                  </a:lnTo>
                  <a:lnTo>
                    <a:pt x="1405521" y="1409700"/>
                  </a:lnTo>
                  <a:lnTo>
                    <a:pt x="1408798" y="1409700"/>
                  </a:lnTo>
                  <a:close/>
                </a:path>
                <a:path w="1481454" h="1866900">
                  <a:moveTo>
                    <a:pt x="1414132" y="406400"/>
                  </a:moveTo>
                  <a:lnTo>
                    <a:pt x="1397317" y="406400"/>
                  </a:lnTo>
                  <a:lnTo>
                    <a:pt x="1402791" y="419100"/>
                  </a:lnTo>
                  <a:lnTo>
                    <a:pt x="1407883" y="419100"/>
                  </a:lnTo>
                  <a:lnTo>
                    <a:pt x="1414132" y="406400"/>
                  </a:lnTo>
                  <a:close/>
                </a:path>
                <a:path w="1481454" h="1866900">
                  <a:moveTo>
                    <a:pt x="1426781" y="647700"/>
                  </a:moveTo>
                  <a:lnTo>
                    <a:pt x="1421168" y="635000"/>
                  </a:lnTo>
                  <a:lnTo>
                    <a:pt x="1416634" y="622300"/>
                  </a:lnTo>
                  <a:lnTo>
                    <a:pt x="1413827" y="622300"/>
                  </a:lnTo>
                  <a:lnTo>
                    <a:pt x="1416469" y="635000"/>
                  </a:lnTo>
                  <a:lnTo>
                    <a:pt x="1412557" y="635000"/>
                  </a:lnTo>
                  <a:lnTo>
                    <a:pt x="1416812" y="647700"/>
                  </a:lnTo>
                  <a:lnTo>
                    <a:pt x="1426781" y="647700"/>
                  </a:lnTo>
                  <a:close/>
                </a:path>
                <a:path w="1481454" h="1866900">
                  <a:moveTo>
                    <a:pt x="1437233" y="668451"/>
                  </a:moveTo>
                  <a:lnTo>
                    <a:pt x="1435011" y="662139"/>
                  </a:lnTo>
                  <a:lnTo>
                    <a:pt x="1432052" y="655548"/>
                  </a:lnTo>
                  <a:lnTo>
                    <a:pt x="1432267" y="660107"/>
                  </a:lnTo>
                  <a:lnTo>
                    <a:pt x="1432267" y="669315"/>
                  </a:lnTo>
                  <a:lnTo>
                    <a:pt x="1434642" y="669925"/>
                  </a:lnTo>
                  <a:lnTo>
                    <a:pt x="1437233" y="668451"/>
                  </a:lnTo>
                  <a:close/>
                </a:path>
                <a:path w="1481454" h="1866900">
                  <a:moveTo>
                    <a:pt x="1440014" y="675652"/>
                  </a:moveTo>
                  <a:lnTo>
                    <a:pt x="1437716" y="668172"/>
                  </a:lnTo>
                  <a:lnTo>
                    <a:pt x="1437233" y="668451"/>
                  </a:lnTo>
                  <a:lnTo>
                    <a:pt x="1437398" y="668921"/>
                  </a:lnTo>
                  <a:lnTo>
                    <a:pt x="1440014" y="675652"/>
                  </a:lnTo>
                  <a:close/>
                </a:path>
                <a:path w="1481454" h="1866900">
                  <a:moveTo>
                    <a:pt x="1447431" y="555548"/>
                  </a:moveTo>
                  <a:lnTo>
                    <a:pt x="1444244" y="546100"/>
                  </a:lnTo>
                  <a:lnTo>
                    <a:pt x="1444764" y="552729"/>
                  </a:lnTo>
                  <a:lnTo>
                    <a:pt x="1447431" y="555548"/>
                  </a:lnTo>
                  <a:close/>
                </a:path>
                <a:path w="1481454" h="1866900">
                  <a:moveTo>
                    <a:pt x="1450505" y="558800"/>
                  </a:moveTo>
                  <a:lnTo>
                    <a:pt x="1447431" y="555548"/>
                  </a:lnTo>
                  <a:lnTo>
                    <a:pt x="1448536" y="558800"/>
                  </a:lnTo>
                  <a:lnTo>
                    <a:pt x="1450505" y="558800"/>
                  </a:lnTo>
                  <a:close/>
                </a:path>
                <a:path w="1481454" h="1866900">
                  <a:moveTo>
                    <a:pt x="1451584" y="664146"/>
                  </a:moveTo>
                  <a:lnTo>
                    <a:pt x="1446428" y="660831"/>
                  </a:lnTo>
                  <a:lnTo>
                    <a:pt x="1442554" y="651827"/>
                  </a:lnTo>
                  <a:lnTo>
                    <a:pt x="1438986" y="644664"/>
                  </a:lnTo>
                  <a:lnTo>
                    <a:pt x="1434769" y="646887"/>
                  </a:lnTo>
                  <a:lnTo>
                    <a:pt x="1438922" y="652729"/>
                  </a:lnTo>
                  <a:lnTo>
                    <a:pt x="1442834" y="659676"/>
                  </a:lnTo>
                  <a:lnTo>
                    <a:pt x="1446923" y="664540"/>
                  </a:lnTo>
                  <a:lnTo>
                    <a:pt x="1451584" y="664146"/>
                  </a:lnTo>
                  <a:close/>
                </a:path>
                <a:path w="1481454" h="1866900">
                  <a:moveTo>
                    <a:pt x="1476667" y="596900"/>
                  </a:moveTo>
                  <a:lnTo>
                    <a:pt x="1469110" y="584200"/>
                  </a:lnTo>
                  <a:lnTo>
                    <a:pt x="1461262" y="571500"/>
                  </a:lnTo>
                  <a:lnTo>
                    <a:pt x="1453261" y="571500"/>
                  </a:lnTo>
                  <a:lnTo>
                    <a:pt x="1445260" y="558800"/>
                  </a:lnTo>
                  <a:lnTo>
                    <a:pt x="1444764" y="552729"/>
                  </a:lnTo>
                  <a:lnTo>
                    <a:pt x="1438516" y="546100"/>
                  </a:lnTo>
                  <a:lnTo>
                    <a:pt x="1438427" y="533400"/>
                  </a:lnTo>
                  <a:lnTo>
                    <a:pt x="1436408" y="520700"/>
                  </a:lnTo>
                  <a:lnTo>
                    <a:pt x="1445577" y="520700"/>
                  </a:lnTo>
                  <a:lnTo>
                    <a:pt x="1448600" y="533400"/>
                  </a:lnTo>
                  <a:lnTo>
                    <a:pt x="1450035" y="533400"/>
                  </a:lnTo>
                  <a:lnTo>
                    <a:pt x="1447584" y="520700"/>
                  </a:lnTo>
                  <a:lnTo>
                    <a:pt x="1444688" y="508000"/>
                  </a:lnTo>
                  <a:lnTo>
                    <a:pt x="1441602" y="495300"/>
                  </a:lnTo>
                  <a:lnTo>
                    <a:pt x="1438541" y="482600"/>
                  </a:lnTo>
                  <a:lnTo>
                    <a:pt x="1436243" y="469900"/>
                  </a:lnTo>
                  <a:lnTo>
                    <a:pt x="1435265" y="457200"/>
                  </a:lnTo>
                  <a:lnTo>
                    <a:pt x="1436065" y="444500"/>
                  </a:lnTo>
                  <a:lnTo>
                    <a:pt x="1439125" y="444500"/>
                  </a:lnTo>
                  <a:lnTo>
                    <a:pt x="1434846" y="431800"/>
                  </a:lnTo>
                  <a:lnTo>
                    <a:pt x="1430820" y="431800"/>
                  </a:lnTo>
                  <a:lnTo>
                    <a:pt x="1425943" y="419100"/>
                  </a:lnTo>
                  <a:lnTo>
                    <a:pt x="1419098" y="406400"/>
                  </a:lnTo>
                  <a:lnTo>
                    <a:pt x="1414132" y="406400"/>
                  </a:lnTo>
                  <a:lnTo>
                    <a:pt x="1420393" y="419100"/>
                  </a:lnTo>
                  <a:lnTo>
                    <a:pt x="1424495" y="431800"/>
                  </a:lnTo>
                  <a:lnTo>
                    <a:pt x="1426921" y="444500"/>
                  </a:lnTo>
                  <a:lnTo>
                    <a:pt x="1428140" y="457200"/>
                  </a:lnTo>
                  <a:lnTo>
                    <a:pt x="1428470" y="457200"/>
                  </a:lnTo>
                  <a:lnTo>
                    <a:pt x="1428661" y="469900"/>
                  </a:lnTo>
                  <a:lnTo>
                    <a:pt x="1429181" y="469900"/>
                  </a:lnTo>
                  <a:lnTo>
                    <a:pt x="1430515" y="482600"/>
                  </a:lnTo>
                  <a:lnTo>
                    <a:pt x="1422692" y="469900"/>
                  </a:lnTo>
                  <a:lnTo>
                    <a:pt x="1405636" y="469900"/>
                  </a:lnTo>
                  <a:lnTo>
                    <a:pt x="1402473" y="457200"/>
                  </a:lnTo>
                  <a:lnTo>
                    <a:pt x="1388922" y="444500"/>
                  </a:lnTo>
                  <a:lnTo>
                    <a:pt x="1384401" y="431800"/>
                  </a:lnTo>
                  <a:lnTo>
                    <a:pt x="1388986" y="431800"/>
                  </a:lnTo>
                  <a:lnTo>
                    <a:pt x="1380515" y="419100"/>
                  </a:lnTo>
                  <a:lnTo>
                    <a:pt x="1376641" y="419100"/>
                  </a:lnTo>
                  <a:lnTo>
                    <a:pt x="1373162" y="406400"/>
                  </a:lnTo>
                  <a:lnTo>
                    <a:pt x="1368272" y="406400"/>
                  </a:lnTo>
                  <a:lnTo>
                    <a:pt x="1368425" y="393700"/>
                  </a:lnTo>
                  <a:lnTo>
                    <a:pt x="1341983" y="393700"/>
                  </a:lnTo>
                  <a:lnTo>
                    <a:pt x="1337271" y="381000"/>
                  </a:lnTo>
                  <a:lnTo>
                    <a:pt x="1341120" y="368300"/>
                  </a:lnTo>
                  <a:lnTo>
                    <a:pt x="1363014" y="368300"/>
                  </a:lnTo>
                  <a:lnTo>
                    <a:pt x="1370495" y="381000"/>
                  </a:lnTo>
                  <a:lnTo>
                    <a:pt x="1374965" y="381000"/>
                  </a:lnTo>
                  <a:lnTo>
                    <a:pt x="1377911" y="368300"/>
                  </a:lnTo>
                  <a:lnTo>
                    <a:pt x="1385404" y="368300"/>
                  </a:lnTo>
                  <a:lnTo>
                    <a:pt x="1392885" y="381000"/>
                  </a:lnTo>
                  <a:lnTo>
                    <a:pt x="1404632" y="393700"/>
                  </a:lnTo>
                  <a:lnTo>
                    <a:pt x="1410728" y="381000"/>
                  </a:lnTo>
                  <a:lnTo>
                    <a:pt x="1411363" y="381000"/>
                  </a:lnTo>
                  <a:lnTo>
                    <a:pt x="1408315" y="368300"/>
                  </a:lnTo>
                  <a:lnTo>
                    <a:pt x="1405204" y="368300"/>
                  </a:lnTo>
                  <a:lnTo>
                    <a:pt x="1400759" y="355600"/>
                  </a:lnTo>
                  <a:lnTo>
                    <a:pt x="1395196" y="342900"/>
                  </a:lnTo>
                  <a:lnTo>
                    <a:pt x="1387500" y="342900"/>
                  </a:lnTo>
                  <a:lnTo>
                    <a:pt x="1379588" y="355600"/>
                  </a:lnTo>
                  <a:lnTo>
                    <a:pt x="1371688" y="355600"/>
                  </a:lnTo>
                  <a:lnTo>
                    <a:pt x="1370469" y="368300"/>
                  </a:lnTo>
                  <a:lnTo>
                    <a:pt x="1359662" y="355600"/>
                  </a:lnTo>
                  <a:lnTo>
                    <a:pt x="1349514" y="355600"/>
                  </a:lnTo>
                  <a:lnTo>
                    <a:pt x="1340053" y="342900"/>
                  </a:lnTo>
                  <a:lnTo>
                    <a:pt x="1320634" y="342900"/>
                  </a:lnTo>
                  <a:lnTo>
                    <a:pt x="1315821" y="330200"/>
                  </a:lnTo>
                  <a:lnTo>
                    <a:pt x="1308417" y="330200"/>
                  </a:lnTo>
                  <a:lnTo>
                    <a:pt x="1304747" y="317500"/>
                  </a:lnTo>
                  <a:lnTo>
                    <a:pt x="1303451" y="317500"/>
                  </a:lnTo>
                  <a:lnTo>
                    <a:pt x="1296644" y="304800"/>
                  </a:lnTo>
                  <a:lnTo>
                    <a:pt x="1283119" y="304800"/>
                  </a:lnTo>
                  <a:lnTo>
                    <a:pt x="1269707" y="279400"/>
                  </a:lnTo>
                  <a:lnTo>
                    <a:pt x="1276032" y="279400"/>
                  </a:lnTo>
                  <a:lnTo>
                    <a:pt x="1269606" y="266700"/>
                  </a:lnTo>
                  <a:lnTo>
                    <a:pt x="1256411" y="266700"/>
                  </a:lnTo>
                  <a:lnTo>
                    <a:pt x="1250010" y="254000"/>
                  </a:lnTo>
                  <a:lnTo>
                    <a:pt x="1251229" y="241300"/>
                  </a:lnTo>
                  <a:lnTo>
                    <a:pt x="1264602" y="254000"/>
                  </a:lnTo>
                  <a:lnTo>
                    <a:pt x="1281734" y="266700"/>
                  </a:lnTo>
                  <a:lnTo>
                    <a:pt x="1288389" y="266700"/>
                  </a:lnTo>
                  <a:lnTo>
                    <a:pt x="1283373" y="254000"/>
                  </a:lnTo>
                  <a:lnTo>
                    <a:pt x="1280668" y="241300"/>
                  </a:lnTo>
                  <a:lnTo>
                    <a:pt x="1281785" y="241300"/>
                  </a:lnTo>
                  <a:lnTo>
                    <a:pt x="1289037" y="254000"/>
                  </a:lnTo>
                  <a:lnTo>
                    <a:pt x="1294612" y="254000"/>
                  </a:lnTo>
                  <a:lnTo>
                    <a:pt x="1299184" y="266700"/>
                  </a:lnTo>
                  <a:lnTo>
                    <a:pt x="1310805" y="266700"/>
                  </a:lnTo>
                  <a:lnTo>
                    <a:pt x="1303820" y="254000"/>
                  </a:lnTo>
                  <a:lnTo>
                    <a:pt x="1295920" y="241300"/>
                  </a:lnTo>
                  <a:lnTo>
                    <a:pt x="1286510" y="241300"/>
                  </a:lnTo>
                  <a:lnTo>
                    <a:pt x="1276502" y="228600"/>
                  </a:lnTo>
                  <a:lnTo>
                    <a:pt x="1291348" y="228600"/>
                  </a:lnTo>
                  <a:lnTo>
                    <a:pt x="1280706" y="215900"/>
                  </a:lnTo>
                  <a:lnTo>
                    <a:pt x="1266647" y="215900"/>
                  </a:lnTo>
                  <a:lnTo>
                    <a:pt x="1244307" y="203200"/>
                  </a:lnTo>
                  <a:lnTo>
                    <a:pt x="1232446" y="190500"/>
                  </a:lnTo>
                  <a:lnTo>
                    <a:pt x="1223060" y="165100"/>
                  </a:lnTo>
                  <a:lnTo>
                    <a:pt x="1208125" y="152400"/>
                  </a:lnTo>
                  <a:lnTo>
                    <a:pt x="1188161" y="152400"/>
                  </a:lnTo>
                  <a:lnTo>
                    <a:pt x="1180744" y="139700"/>
                  </a:lnTo>
                  <a:lnTo>
                    <a:pt x="1164628" y="139700"/>
                  </a:lnTo>
                  <a:lnTo>
                    <a:pt x="1156169" y="127000"/>
                  </a:lnTo>
                  <a:lnTo>
                    <a:pt x="1147559" y="127000"/>
                  </a:lnTo>
                  <a:lnTo>
                    <a:pt x="1133944" y="117449"/>
                  </a:lnTo>
                  <a:lnTo>
                    <a:pt x="1133944" y="241300"/>
                  </a:lnTo>
                  <a:lnTo>
                    <a:pt x="1108646" y="241300"/>
                  </a:lnTo>
                  <a:lnTo>
                    <a:pt x="1112710" y="254000"/>
                  </a:lnTo>
                  <a:lnTo>
                    <a:pt x="1113917" y="254000"/>
                  </a:lnTo>
                  <a:lnTo>
                    <a:pt x="1109395" y="266700"/>
                  </a:lnTo>
                  <a:lnTo>
                    <a:pt x="1071626" y="266700"/>
                  </a:lnTo>
                  <a:lnTo>
                    <a:pt x="1075512" y="254000"/>
                  </a:lnTo>
                  <a:lnTo>
                    <a:pt x="1112710" y="254000"/>
                  </a:lnTo>
                  <a:lnTo>
                    <a:pt x="1101280" y="241300"/>
                  </a:lnTo>
                  <a:lnTo>
                    <a:pt x="1067409" y="241300"/>
                  </a:lnTo>
                  <a:lnTo>
                    <a:pt x="1074750" y="254000"/>
                  </a:lnTo>
                  <a:lnTo>
                    <a:pt x="1061110" y="254000"/>
                  </a:lnTo>
                  <a:lnTo>
                    <a:pt x="1057884" y="241300"/>
                  </a:lnTo>
                  <a:lnTo>
                    <a:pt x="1054747" y="241300"/>
                  </a:lnTo>
                  <a:lnTo>
                    <a:pt x="1051115" y="228600"/>
                  </a:lnTo>
                  <a:lnTo>
                    <a:pt x="1039152" y="241300"/>
                  </a:lnTo>
                  <a:lnTo>
                    <a:pt x="1029525" y="228600"/>
                  </a:lnTo>
                  <a:lnTo>
                    <a:pt x="1026845" y="228600"/>
                  </a:lnTo>
                  <a:lnTo>
                    <a:pt x="1027061" y="215900"/>
                  </a:lnTo>
                  <a:lnTo>
                    <a:pt x="1035164" y="215900"/>
                  </a:lnTo>
                  <a:lnTo>
                    <a:pt x="1037082" y="203200"/>
                  </a:lnTo>
                  <a:lnTo>
                    <a:pt x="1013269" y="203200"/>
                  </a:lnTo>
                  <a:lnTo>
                    <a:pt x="1016139" y="190500"/>
                  </a:lnTo>
                  <a:lnTo>
                    <a:pt x="1002296" y="177800"/>
                  </a:lnTo>
                  <a:lnTo>
                    <a:pt x="983576" y="165100"/>
                  </a:lnTo>
                  <a:lnTo>
                    <a:pt x="962660" y="165100"/>
                  </a:lnTo>
                  <a:lnTo>
                    <a:pt x="942251" y="152400"/>
                  </a:lnTo>
                  <a:lnTo>
                    <a:pt x="947267" y="165100"/>
                  </a:lnTo>
                  <a:lnTo>
                    <a:pt x="937260" y="165100"/>
                  </a:lnTo>
                  <a:lnTo>
                    <a:pt x="947115" y="177800"/>
                  </a:lnTo>
                  <a:lnTo>
                    <a:pt x="929906" y="177800"/>
                  </a:lnTo>
                  <a:lnTo>
                    <a:pt x="923798" y="177800"/>
                  </a:lnTo>
                  <a:lnTo>
                    <a:pt x="918400" y="190500"/>
                  </a:lnTo>
                  <a:lnTo>
                    <a:pt x="853859" y="190500"/>
                  </a:lnTo>
                  <a:lnTo>
                    <a:pt x="860412" y="203200"/>
                  </a:lnTo>
                  <a:lnTo>
                    <a:pt x="862152" y="203200"/>
                  </a:lnTo>
                  <a:lnTo>
                    <a:pt x="846594" y="215900"/>
                  </a:lnTo>
                  <a:lnTo>
                    <a:pt x="850544" y="203200"/>
                  </a:lnTo>
                  <a:lnTo>
                    <a:pt x="843127" y="203200"/>
                  </a:lnTo>
                  <a:lnTo>
                    <a:pt x="839597" y="190500"/>
                  </a:lnTo>
                  <a:lnTo>
                    <a:pt x="848753" y="190500"/>
                  </a:lnTo>
                  <a:lnTo>
                    <a:pt x="843102" y="177800"/>
                  </a:lnTo>
                  <a:lnTo>
                    <a:pt x="884275" y="177800"/>
                  </a:lnTo>
                  <a:lnTo>
                    <a:pt x="872477" y="165100"/>
                  </a:lnTo>
                  <a:lnTo>
                    <a:pt x="858342" y="165100"/>
                  </a:lnTo>
                  <a:lnTo>
                    <a:pt x="845451" y="152400"/>
                  </a:lnTo>
                  <a:lnTo>
                    <a:pt x="942251" y="152400"/>
                  </a:lnTo>
                  <a:lnTo>
                    <a:pt x="1004506" y="152400"/>
                  </a:lnTo>
                  <a:lnTo>
                    <a:pt x="1017371" y="165100"/>
                  </a:lnTo>
                  <a:lnTo>
                    <a:pt x="1044498" y="165100"/>
                  </a:lnTo>
                  <a:lnTo>
                    <a:pt x="1034694" y="177800"/>
                  </a:lnTo>
                  <a:lnTo>
                    <a:pt x="1049058" y="177800"/>
                  </a:lnTo>
                  <a:lnTo>
                    <a:pt x="1055636" y="190500"/>
                  </a:lnTo>
                  <a:lnTo>
                    <a:pt x="1091933" y="190500"/>
                  </a:lnTo>
                  <a:lnTo>
                    <a:pt x="1099007" y="203200"/>
                  </a:lnTo>
                  <a:lnTo>
                    <a:pt x="1097495" y="203200"/>
                  </a:lnTo>
                  <a:lnTo>
                    <a:pt x="1100582" y="215900"/>
                  </a:lnTo>
                  <a:lnTo>
                    <a:pt x="1108748" y="228600"/>
                  </a:lnTo>
                  <a:lnTo>
                    <a:pt x="1120406" y="228600"/>
                  </a:lnTo>
                  <a:lnTo>
                    <a:pt x="1133944" y="241300"/>
                  </a:lnTo>
                  <a:lnTo>
                    <a:pt x="1133944" y="117449"/>
                  </a:lnTo>
                  <a:lnTo>
                    <a:pt x="1111364" y="101600"/>
                  </a:lnTo>
                  <a:lnTo>
                    <a:pt x="1102144" y="101600"/>
                  </a:lnTo>
                  <a:lnTo>
                    <a:pt x="1093101" y="88900"/>
                  </a:lnTo>
                  <a:lnTo>
                    <a:pt x="1075804" y="88900"/>
                  </a:lnTo>
                  <a:lnTo>
                    <a:pt x="1083360" y="76200"/>
                  </a:lnTo>
                  <a:lnTo>
                    <a:pt x="1029995" y="76200"/>
                  </a:lnTo>
                  <a:lnTo>
                    <a:pt x="1036548" y="88900"/>
                  </a:lnTo>
                  <a:lnTo>
                    <a:pt x="1008329" y="88900"/>
                  </a:lnTo>
                  <a:lnTo>
                    <a:pt x="1000328" y="76200"/>
                  </a:lnTo>
                  <a:lnTo>
                    <a:pt x="982916" y="76200"/>
                  </a:lnTo>
                  <a:lnTo>
                    <a:pt x="981087" y="88900"/>
                  </a:lnTo>
                  <a:lnTo>
                    <a:pt x="974204" y="88900"/>
                  </a:lnTo>
                  <a:lnTo>
                    <a:pt x="963879" y="76200"/>
                  </a:lnTo>
                  <a:lnTo>
                    <a:pt x="875715" y="76200"/>
                  </a:lnTo>
                  <a:lnTo>
                    <a:pt x="868565" y="63500"/>
                  </a:lnTo>
                  <a:lnTo>
                    <a:pt x="824915" y="63500"/>
                  </a:lnTo>
                  <a:lnTo>
                    <a:pt x="827392" y="50800"/>
                  </a:lnTo>
                  <a:lnTo>
                    <a:pt x="811847" y="50800"/>
                  </a:lnTo>
                  <a:lnTo>
                    <a:pt x="811847" y="114300"/>
                  </a:lnTo>
                  <a:lnTo>
                    <a:pt x="810806" y="127000"/>
                  </a:lnTo>
                  <a:lnTo>
                    <a:pt x="794829" y="127000"/>
                  </a:lnTo>
                  <a:lnTo>
                    <a:pt x="794245" y="139700"/>
                  </a:lnTo>
                  <a:lnTo>
                    <a:pt x="768337" y="139700"/>
                  </a:lnTo>
                  <a:lnTo>
                    <a:pt x="756386" y="152400"/>
                  </a:lnTo>
                  <a:lnTo>
                    <a:pt x="745515" y="152400"/>
                  </a:lnTo>
                  <a:lnTo>
                    <a:pt x="739292" y="139700"/>
                  </a:lnTo>
                  <a:lnTo>
                    <a:pt x="713384" y="139700"/>
                  </a:lnTo>
                  <a:lnTo>
                    <a:pt x="705954" y="152400"/>
                  </a:lnTo>
                  <a:lnTo>
                    <a:pt x="697306" y="152400"/>
                  </a:lnTo>
                  <a:lnTo>
                    <a:pt x="697471" y="165100"/>
                  </a:lnTo>
                  <a:lnTo>
                    <a:pt x="668756" y="165100"/>
                  </a:lnTo>
                  <a:lnTo>
                    <a:pt x="664997" y="152400"/>
                  </a:lnTo>
                  <a:lnTo>
                    <a:pt x="670534" y="152400"/>
                  </a:lnTo>
                  <a:lnTo>
                    <a:pt x="676236" y="139700"/>
                  </a:lnTo>
                  <a:lnTo>
                    <a:pt x="638530" y="165100"/>
                  </a:lnTo>
                  <a:lnTo>
                    <a:pt x="620153" y="165100"/>
                  </a:lnTo>
                  <a:lnTo>
                    <a:pt x="602221" y="177800"/>
                  </a:lnTo>
                  <a:lnTo>
                    <a:pt x="637298" y="177800"/>
                  </a:lnTo>
                  <a:lnTo>
                    <a:pt x="638035" y="190500"/>
                  </a:lnTo>
                  <a:lnTo>
                    <a:pt x="633717" y="190500"/>
                  </a:lnTo>
                  <a:lnTo>
                    <a:pt x="631672" y="203200"/>
                  </a:lnTo>
                  <a:lnTo>
                    <a:pt x="630034" y="203200"/>
                  </a:lnTo>
                  <a:lnTo>
                    <a:pt x="624636" y="215900"/>
                  </a:lnTo>
                  <a:lnTo>
                    <a:pt x="587768" y="215900"/>
                  </a:lnTo>
                  <a:lnTo>
                    <a:pt x="593217" y="203200"/>
                  </a:lnTo>
                  <a:lnTo>
                    <a:pt x="590854" y="203200"/>
                  </a:lnTo>
                  <a:lnTo>
                    <a:pt x="586409" y="215900"/>
                  </a:lnTo>
                  <a:lnTo>
                    <a:pt x="581939" y="215900"/>
                  </a:lnTo>
                  <a:lnTo>
                    <a:pt x="577837" y="228600"/>
                  </a:lnTo>
                  <a:lnTo>
                    <a:pt x="569937" y="228600"/>
                  </a:lnTo>
                  <a:lnTo>
                    <a:pt x="562749" y="241300"/>
                  </a:lnTo>
                  <a:lnTo>
                    <a:pt x="553567" y="241300"/>
                  </a:lnTo>
                  <a:lnTo>
                    <a:pt x="543026" y="254000"/>
                  </a:lnTo>
                  <a:lnTo>
                    <a:pt x="531761" y="254000"/>
                  </a:lnTo>
                  <a:lnTo>
                    <a:pt x="525907" y="266700"/>
                  </a:lnTo>
                  <a:lnTo>
                    <a:pt x="508774" y="266700"/>
                  </a:lnTo>
                  <a:lnTo>
                    <a:pt x="501357" y="279400"/>
                  </a:lnTo>
                  <a:lnTo>
                    <a:pt x="478015" y="279400"/>
                  </a:lnTo>
                  <a:lnTo>
                    <a:pt x="477177" y="292100"/>
                  </a:lnTo>
                  <a:lnTo>
                    <a:pt x="480441" y="292100"/>
                  </a:lnTo>
                  <a:lnTo>
                    <a:pt x="482701" y="304800"/>
                  </a:lnTo>
                  <a:lnTo>
                    <a:pt x="477253" y="304800"/>
                  </a:lnTo>
                  <a:lnTo>
                    <a:pt x="469176" y="317500"/>
                  </a:lnTo>
                  <a:lnTo>
                    <a:pt x="460552" y="317500"/>
                  </a:lnTo>
                  <a:lnTo>
                    <a:pt x="453466" y="330200"/>
                  </a:lnTo>
                  <a:lnTo>
                    <a:pt x="455409" y="330200"/>
                  </a:lnTo>
                  <a:lnTo>
                    <a:pt x="454126" y="342900"/>
                  </a:lnTo>
                  <a:lnTo>
                    <a:pt x="453059" y="342900"/>
                  </a:lnTo>
                  <a:lnTo>
                    <a:pt x="455637" y="355600"/>
                  </a:lnTo>
                  <a:lnTo>
                    <a:pt x="444233" y="355600"/>
                  </a:lnTo>
                  <a:lnTo>
                    <a:pt x="438810" y="368300"/>
                  </a:lnTo>
                  <a:lnTo>
                    <a:pt x="440855" y="381000"/>
                  </a:lnTo>
                  <a:lnTo>
                    <a:pt x="445414" y="368300"/>
                  </a:lnTo>
                  <a:lnTo>
                    <a:pt x="451269" y="368300"/>
                  </a:lnTo>
                  <a:lnTo>
                    <a:pt x="457022" y="355600"/>
                  </a:lnTo>
                  <a:lnTo>
                    <a:pt x="472478" y="355600"/>
                  </a:lnTo>
                  <a:lnTo>
                    <a:pt x="468985" y="368300"/>
                  </a:lnTo>
                  <a:lnTo>
                    <a:pt x="471728" y="368300"/>
                  </a:lnTo>
                  <a:lnTo>
                    <a:pt x="476973" y="355600"/>
                  </a:lnTo>
                  <a:lnTo>
                    <a:pt x="479044" y="355600"/>
                  </a:lnTo>
                  <a:lnTo>
                    <a:pt x="479996" y="342900"/>
                  </a:lnTo>
                  <a:lnTo>
                    <a:pt x="481876" y="342900"/>
                  </a:lnTo>
                  <a:lnTo>
                    <a:pt x="488022" y="330200"/>
                  </a:lnTo>
                  <a:lnTo>
                    <a:pt x="494220" y="330200"/>
                  </a:lnTo>
                  <a:lnTo>
                    <a:pt x="497624" y="342900"/>
                  </a:lnTo>
                  <a:lnTo>
                    <a:pt x="487222" y="342900"/>
                  </a:lnTo>
                  <a:lnTo>
                    <a:pt x="485609" y="355600"/>
                  </a:lnTo>
                  <a:lnTo>
                    <a:pt x="485254" y="355600"/>
                  </a:lnTo>
                  <a:lnTo>
                    <a:pt x="478650" y="368300"/>
                  </a:lnTo>
                  <a:lnTo>
                    <a:pt x="479463" y="368300"/>
                  </a:lnTo>
                  <a:lnTo>
                    <a:pt x="474967" y="381000"/>
                  </a:lnTo>
                  <a:lnTo>
                    <a:pt x="469036" y="381000"/>
                  </a:lnTo>
                  <a:lnTo>
                    <a:pt x="463029" y="393700"/>
                  </a:lnTo>
                  <a:lnTo>
                    <a:pt x="456272" y="393700"/>
                  </a:lnTo>
                  <a:lnTo>
                    <a:pt x="454494" y="406400"/>
                  </a:lnTo>
                  <a:lnTo>
                    <a:pt x="443992" y="406400"/>
                  </a:lnTo>
                  <a:lnTo>
                    <a:pt x="444804" y="393700"/>
                  </a:lnTo>
                  <a:lnTo>
                    <a:pt x="448932" y="383006"/>
                  </a:lnTo>
                  <a:lnTo>
                    <a:pt x="435152" y="393700"/>
                  </a:lnTo>
                  <a:lnTo>
                    <a:pt x="434657" y="393700"/>
                  </a:lnTo>
                  <a:lnTo>
                    <a:pt x="431406" y="381000"/>
                  </a:lnTo>
                  <a:lnTo>
                    <a:pt x="428802" y="381000"/>
                  </a:lnTo>
                  <a:lnTo>
                    <a:pt x="430250" y="368300"/>
                  </a:lnTo>
                  <a:lnTo>
                    <a:pt x="423392" y="381000"/>
                  </a:lnTo>
                  <a:lnTo>
                    <a:pt x="416928" y="381000"/>
                  </a:lnTo>
                  <a:lnTo>
                    <a:pt x="411175" y="393700"/>
                  </a:lnTo>
                  <a:lnTo>
                    <a:pt x="392544" y="393700"/>
                  </a:lnTo>
                  <a:lnTo>
                    <a:pt x="381304" y="406400"/>
                  </a:lnTo>
                  <a:lnTo>
                    <a:pt x="372173" y="406400"/>
                  </a:lnTo>
                  <a:lnTo>
                    <a:pt x="383476" y="393700"/>
                  </a:lnTo>
                  <a:lnTo>
                    <a:pt x="399237" y="381000"/>
                  </a:lnTo>
                  <a:lnTo>
                    <a:pt x="412838" y="368300"/>
                  </a:lnTo>
                  <a:lnTo>
                    <a:pt x="425030" y="368300"/>
                  </a:lnTo>
                  <a:lnTo>
                    <a:pt x="433679" y="355600"/>
                  </a:lnTo>
                  <a:lnTo>
                    <a:pt x="442201" y="355600"/>
                  </a:lnTo>
                  <a:lnTo>
                    <a:pt x="441413" y="330200"/>
                  </a:lnTo>
                  <a:lnTo>
                    <a:pt x="435521" y="330200"/>
                  </a:lnTo>
                  <a:lnTo>
                    <a:pt x="429831" y="342900"/>
                  </a:lnTo>
                  <a:lnTo>
                    <a:pt x="425107" y="342900"/>
                  </a:lnTo>
                  <a:lnTo>
                    <a:pt x="420585" y="355600"/>
                  </a:lnTo>
                  <a:lnTo>
                    <a:pt x="416788" y="355600"/>
                  </a:lnTo>
                  <a:lnTo>
                    <a:pt x="414159" y="342900"/>
                  </a:lnTo>
                  <a:lnTo>
                    <a:pt x="404228" y="368300"/>
                  </a:lnTo>
                  <a:lnTo>
                    <a:pt x="404291" y="355600"/>
                  </a:lnTo>
                  <a:lnTo>
                    <a:pt x="404469" y="355600"/>
                  </a:lnTo>
                  <a:lnTo>
                    <a:pt x="404825" y="342900"/>
                  </a:lnTo>
                  <a:lnTo>
                    <a:pt x="405434" y="342900"/>
                  </a:lnTo>
                  <a:lnTo>
                    <a:pt x="406400" y="330200"/>
                  </a:lnTo>
                  <a:lnTo>
                    <a:pt x="408317" y="330200"/>
                  </a:lnTo>
                  <a:lnTo>
                    <a:pt x="412788" y="317500"/>
                  </a:lnTo>
                  <a:lnTo>
                    <a:pt x="405231" y="317500"/>
                  </a:lnTo>
                  <a:lnTo>
                    <a:pt x="398703" y="330200"/>
                  </a:lnTo>
                  <a:lnTo>
                    <a:pt x="393039" y="330200"/>
                  </a:lnTo>
                  <a:lnTo>
                    <a:pt x="388073" y="342900"/>
                  </a:lnTo>
                  <a:lnTo>
                    <a:pt x="383628" y="342900"/>
                  </a:lnTo>
                  <a:lnTo>
                    <a:pt x="379730" y="355600"/>
                  </a:lnTo>
                  <a:lnTo>
                    <a:pt x="376275" y="355600"/>
                  </a:lnTo>
                  <a:lnTo>
                    <a:pt x="373151" y="368300"/>
                  </a:lnTo>
                  <a:lnTo>
                    <a:pt x="366966" y="381000"/>
                  </a:lnTo>
                  <a:lnTo>
                    <a:pt x="360451" y="393700"/>
                  </a:lnTo>
                  <a:lnTo>
                    <a:pt x="352386" y="393700"/>
                  </a:lnTo>
                  <a:lnTo>
                    <a:pt x="341617" y="406400"/>
                  </a:lnTo>
                  <a:lnTo>
                    <a:pt x="343674" y="406400"/>
                  </a:lnTo>
                  <a:lnTo>
                    <a:pt x="336600" y="419100"/>
                  </a:lnTo>
                  <a:lnTo>
                    <a:pt x="329984" y="419100"/>
                  </a:lnTo>
                  <a:lnTo>
                    <a:pt x="323659" y="431800"/>
                  </a:lnTo>
                  <a:lnTo>
                    <a:pt x="317461" y="444500"/>
                  </a:lnTo>
                  <a:lnTo>
                    <a:pt x="311734" y="444500"/>
                  </a:lnTo>
                  <a:lnTo>
                    <a:pt x="306108" y="457200"/>
                  </a:lnTo>
                  <a:lnTo>
                    <a:pt x="295084" y="457200"/>
                  </a:lnTo>
                  <a:lnTo>
                    <a:pt x="284416" y="469900"/>
                  </a:lnTo>
                  <a:lnTo>
                    <a:pt x="264058" y="469900"/>
                  </a:lnTo>
                  <a:lnTo>
                    <a:pt x="264058" y="609600"/>
                  </a:lnTo>
                  <a:lnTo>
                    <a:pt x="262420" y="622300"/>
                  </a:lnTo>
                  <a:lnTo>
                    <a:pt x="256425" y="635000"/>
                  </a:lnTo>
                  <a:lnTo>
                    <a:pt x="244627" y="635000"/>
                  </a:lnTo>
                  <a:lnTo>
                    <a:pt x="248793" y="647700"/>
                  </a:lnTo>
                  <a:lnTo>
                    <a:pt x="250355" y="647700"/>
                  </a:lnTo>
                  <a:lnTo>
                    <a:pt x="250037" y="660400"/>
                  </a:lnTo>
                  <a:lnTo>
                    <a:pt x="248551" y="660400"/>
                  </a:lnTo>
                  <a:lnTo>
                    <a:pt x="247294" y="673100"/>
                  </a:lnTo>
                  <a:lnTo>
                    <a:pt x="245630" y="673100"/>
                  </a:lnTo>
                  <a:lnTo>
                    <a:pt x="244500" y="685800"/>
                  </a:lnTo>
                  <a:lnTo>
                    <a:pt x="243522" y="685800"/>
                  </a:lnTo>
                  <a:lnTo>
                    <a:pt x="243179" y="698500"/>
                  </a:lnTo>
                  <a:lnTo>
                    <a:pt x="244144" y="698500"/>
                  </a:lnTo>
                  <a:lnTo>
                    <a:pt x="235953" y="723900"/>
                  </a:lnTo>
                  <a:lnTo>
                    <a:pt x="226949" y="723900"/>
                  </a:lnTo>
                  <a:lnTo>
                    <a:pt x="219430" y="736600"/>
                  </a:lnTo>
                  <a:lnTo>
                    <a:pt x="215671" y="762000"/>
                  </a:lnTo>
                  <a:lnTo>
                    <a:pt x="227203" y="749300"/>
                  </a:lnTo>
                  <a:lnTo>
                    <a:pt x="226098" y="762000"/>
                  </a:lnTo>
                  <a:lnTo>
                    <a:pt x="225285" y="762000"/>
                  </a:lnTo>
                  <a:lnTo>
                    <a:pt x="224497" y="774700"/>
                  </a:lnTo>
                  <a:lnTo>
                    <a:pt x="223443" y="787400"/>
                  </a:lnTo>
                  <a:lnTo>
                    <a:pt x="221957" y="787400"/>
                  </a:lnTo>
                  <a:lnTo>
                    <a:pt x="220103" y="800100"/>
                  </a:lnTo>
                  <a:lnTo>
                    <a:pt x="217754" y="812800"/>
                  </a:lnTo>
                  <a:lnTo>
                    <a:pt x="214769" y="825500"/>
                  </a:lnTo>
                  <a:lnTo>
                    <a:pt x="212051" y="825500"/>
                  </a:lnTo>
                  <a:lnTo>
                    <a:pt x="212051" y="1054100"/>
                  </a:lnTo>
                  <a:lnTo>
                    <a:pt x="210718" y="1054100"/>
                  </a:lnTo>
                  <a:lnTo>
                    <a:pt x="205524" y="1066800"/>
                  </a:lnTo>
                  <a:lnTo>
                    <a:pt x="202438" y="1054100"/>
                  </a:lnTo>
                  <a:lnTo>
                    <a:pt x="194576" y="1041400"/>
                  </a:lnTo>
                  <a:lnTo>
                    <a:pt x="194233" y="1040574"/>
                  </a:lnTo>
                  <a:lnTo>
                    <a:pt x="194233" y="1155700"/>
                  </a:lnTo>
                  <a:lnTo>
                    <a:pt x="192913" y="1168400"/>
                  </a:lnTo>
                  <a:lnTo>
                    <a:pt x="192570" y="1168400"/>
                  </a:lnTo>
                  <a:lnTo>
                    <a:pt x="192570" y="1219200"/>
                  </a:lnTo>
                  <a:lnTo>
                    <a:pt x="192252" y="1219200"/>
                  </a:lnTo>
                  <a:lnTo>
                    <a:pt x="191414" y="1206500"/>
                  </a:lnTo>
                  <a:lnTo>
                    <a:pt x="192252" y="1206500"/>
                  </a:lnTo>
                  <a:lnTo>
                    <a:pt x="192570" y="1219200"/>
                  </a:lnTo>
                  <a:lnTo>
                    <a:pt x="192570" y="1168400"/>
                  </a:lnTo>
                  <a:lnTo>
                    <a:pt x="184429" y="1168400"/>
                  </a:lnTo>
                  <a:lnTo>
                    <a:pt x="184061" y="1155700"/>
                  </a:lnTo>
                  <a:lnTo>
                    <a:pt x="194233" y="1155700"/>
                  </a:lnTo>
                  <a:lnTo>
                    <a:pt x="194233" y="1040574"/>
                  </a:lnTo>
                  <a:lnTo>
                    <a:pt x="189357" y="1028700"/>
                  </a:lnTo>
                  <a:lnTo>
                    <a:pt x="194208" y="1016000"/>
                  </a:lnTo>
                  <a:lnTo>
                    <a:pt x="185940" y="1016000"/>
                  </a:lnTo>
                  <a:lnTo>
                    <a:pt x="182994" y="1028700"/>
                  </a:lnTo>
                  <a:lnTo>
                    <a:pt x="176136" y="1028700"/>
                  </a:lnTo>
                  <a:lnTo>
                    <a:pt x="175869" y="1003300"/>
                  </a:lnTo>
                  <a:lnTo>
                    <a:pt x="176479" y="1003300"/>
                  </a:lnTo>
                  <a:lnTo>
                    <a:pt x="177761" y="990600"/>
                  </a:lnTo>
                  <a:lnTo>
                    <a:pt x="181152" y="990600"/>
                  </a:lnTo>
                  <a:lnTo>
                    <a:pt x="189204" y="1003300"/>
                  </a:lnTo>
                  <a:lnTo>
                    <a:pt x="195148" y="1016000"/>
                  </a:lnTo>
                  <a:lnTo>
                    <a:pt x="200875" y="1016000"/>
                  </a:lnTo>
                  <a:lnTo>
                    <a:pt x="208254" y="1028700"/>
                  </a:lnTo>
                  <a:lnTo>
                    <a:pt x="210807" y="1041400"/>
                  </a:lnTo>
                  <a:lnTo>
                    <a:pt x="212051" y="1054100"/>
                  </a:lnTo>
                  <a:lnTo>
                    <a:pt x="212051" y="825500"/>
                  </a:lnTo>
                  <a:lnTo>
                    <a:pt x="210388" y="825500"/>
                  </a:lnTo>
                  <a:lnTo>
                    <a:pt x="212077" y="812800"/>
                  </a:lnTo>
                  <a:lnTo>
                    <a:pt x="215138" y="800100"/>
                  </a:lnTo>
                  <a:lnTo>
                    <a:pt x="214845" y="800100"/>
                  </a:lnTo>
                  <a:lnTo>
                    <a:pt x="201129" y="812800"/>
                  </a:lnTo>
                  <a:lnTo>
                    <a:pt x="200482" y="800100"/>
                  </a:lnTo>
                  <a:lnTo>
                    <a:pt x="199326" y="800100"/>
                  </a:lnTo>
                  <a:lnTo>
                    <a:pt x="200113" y="787400"/>
                  </a:lnTo>
                  <a:lnTo>
                    <a:pt x="194652" y="787400"/>
                  </a:lnTo>
                  <a:lnTo>
                    <a:pt x="194005" y="800100"/>
                  </a:lnTo>
                  <a:lnTo>
                    <a:pt x="191909" y="787400"/>
                  </a:lnTo>
                  <a:lnTo>
                    <a:pt x="190728" y="787400"/>
                  </a:lnTo>
                  <a:lnTo>
                    <a:pt x="190728" y="825500"/>
                  </a:lnTo>
                  <a:lnTo>
                    <a:pt x="188582" y="838200"/>
                  </a:lnTo>
                  <a:lnTo>
                    <a:pt x="182283" y="838200"/>
                  </a:lnTo>
                  <a:lnTo>
                    <a:pt x="182359" y="825500"/>
                  </a:lnTo>
                  <a:lnTo>
                    <a:pt x="182841" y="825500"/>
                  </a:lnTo>
                  <a:lnTo>
                    <a:pt x="183095" y="812800"/>
                  </a:lnTo>
                  <a:lnTo>
                    <a:pt x="186715" y="812800"/>
                  </a:lnTo>
                  <a:lnTo>
                    <a:pt x="189687" y="825500"/>
                  </a:lnTo>
                  <a:lnTo>
                    <a:pt x="190728" y="825500"/>
                  </a:lnTo>
                  <a:lnTo>
                    <a:pt x="190728" y="787400"/>
                  </a:lnTo>
                  <a:lnTo>
                    <a:pt x="184683" y="787400"/>
                  </a:lnTo>
                  <a:lnTo>
                    <a:pt x="185839" y="774700"/>
                  </a:lnTo>
                  <a:lnTo>
                    <a:pt x="188988" y="762000"/>
                  </a:lnTo>
                  <a:lnTo>
                    <a:pt x="192074" y="762000"/>
                  </a:lnTo>
                  <a:lnTo>
                    <a:pt x="196278" y="749300"/>
                  </a:lnTo>
                  <a:lnTo>
                    <a:pt x="206336" y="749300"/>
                  </a:lnTo>
                  <a:lnTo>
                    <a:pt x="205041" y="762000"/>
                  </a:lnTo>
                  <a:lnTo>
                    <a:pt x="205752" y="762000"/>
                  </a:lnTo>
                  <a:lnTo>
                    <a:pt x="210261" y="749300"/>
                  </a:lnTo>
                  <a:lnTo>
                    <a:pt x="212826" y="736600"/>
                  </a:lnTo>
                  <a:lnTo>
                    <a:pt x="213868" y="736600"/>
                  </a:lnTo>
                  <a:lnTo>
                    <a:pt x="213779" y="723900"/>
                  </a:lnTo>
                  <a:lnTo>
                    <a:pt x="208991" y="736600"/>
                  </a:lnTo>
                  <a:lnTo>
                    <a:pt x="193586" y="736600"/>
                  </a:lnTo>
                  <a:lnTo>
                    <a:pt x="194208" y="723900"/>
                  </a:lnTo>
                  <a:lnTo>
                    <a:pt x="195224" y="723900"/>
                  </a:lnTo>
                  <a:lnTo>
                    <a:pt x="196469" y="711200"/>
                  </a:lnTo>
                  <a:lnTo>
                    <a:pt x="198501" y="698500"/>
                  </a:lnTo>
                  <a:lnTo>
                    <a:pt x="200533" y="698500"/>
                  </a:lnTo>
                  <a:lnTo>
                    <a:pt x="200456" y="685800"/>
                  </a:lnTo>
                  <a:lnTo>
                    <a:pt x="207975" y="685800"/>
                  </a:lnTo>
                  <a:lnTo>
                    <a:pt x="216319" y="673100"/>
                  </a:lnTo>
                  <a:lnTo>
                    <a:pt x="228701" y="673100"/>
                  </a:lnTo>
                  <a:lnTo>
                    <a:pt x="229552" y="660400"/>
                  </a:lnTo>
                  <a:lnTo>
                    <a:pt x="231533" y="660400"/>
                  </a:lnTo>
                  <a:lnTo>
                    <a:pt x="232638" y="647700"/>
                  </a:lnTo>
                  <a:lnTo>
                    <a:pt x="230886" y="635000"/>
                  </a:lnTo>
                  <a:lnTo>
                    <a:pt x="228473" y="647700"/>
                  </a:lnTo>
                  <a:lnTo>
                    <a:pt x="214045" y="647700"/>
                  </a:lnTo>
                  <a:lnTo>
                    <a:pt x="212699" y="660400"/>
                  </a:lnTo>
                  <a:lnTo>
                    <a:pt x="205282" y="660400"/>
                  </a:lnTo>
                  <a:lnTo>
                    <a:pt x="206883" y="647700"/>
                  </a:lnTo>
                  <a:lnTo>
                    <a:pt x="213956" y="635000"/>
                  </a:lnTo>
                  <a:lnTo>
                    <a:pt x="223024" y="622300"/>
                  </a:lnTo>
                  <a:lnTo>
                    <a:pt x="222478" y="635000"/>
                  </a:lnTo>
                  <a:lnTo>
                    <a:pt x="229781" y="622300"/>
                  </a:lnTo>
                  <a:lnTo>
                    <a:pt x="233070" y="635000"/>
                  </a:lnTo>
                  <a:lnTo>
                    <a:pt x="232575" y="609600"/>
                  </a:lnTo>
                  <a:lnTo>
                    <a:pt x="227545" y="609600"/>
                  </a:lnTo>
                  <a:lnTo>
                    <a:pt x="220065" y="622300"/>
                  </a:lnTo>
                  <a:lnTo>
                    <a:pt x="212217" y="622300"/>
                  </a:lnTo>
                  <a:lnTo>
                    <a:pt x="214274" y="596900"/>
                  </a:lnTo>
                  <a:lnTo>
                    <a:pt x="214871" y="596900"/>
                  </a:lnTo>
                  <a:lnTo>
                    <a:pt x="216827" y="584200"/>
                  </a:lnTo>
                  <a:lnTo>
                    <a:pt x="220738" y="571500"/>
                  </a:lnTo>
                  <a:lnTo>
                    <a:pt x="237286" y="571500"/>
                  </a:lnTo>
                  <a:lnTo>
                    <a:pt x="235369" y="584200"/>
                  </a:lnTo>
                  <a:lnTo>
                    <a:pt x="248818" y="571500"/>
                  </a:lnTo>
                  <a:lnTo>
                    <a:pt x="242912" y="596900"/>
                  </a:lnTo>
                  <a:lnTo>
                    <a:pt x="250113" y="584200"/>
                  </a:lnTo>
                  <a:lnTo>
                    <a:pt x="253898" y="571500"/>
                  </a:lnTo>
                  <a:lnTo>
                    <a:pt x="256286" y="571500"/>
                  </a:lnTo>
                  <a:lnTo>
                    <a:pt x="259346" y="558800"/>
                  </a:lnTo>
                  <a:lnTo>
                    <a:pt x="263525" y="558800"/>
                  </a:lnTo>
                  <a:lnTo>
                    <a:pt x="262483" y="571500"/>
                  </a:lnTo>
                  <a:lnTo>
                    <a:pt x="261543" y="584200"/>
                  </a:lnTo>
                  <a:lnTo>
                    <a:pt x="261137" y="596900"/>
                  </a:lnTo>
                  <a:lnTo>
                    <a:pt x="261785" y="596900"/>
                  </a:lnTo>
                  <a:lnTo>
                    <a:pt x="264058" y="609600"/>
                  </a:lnTo>
                  <a:lnTo>
                    <a:pt x="264058" y="469900"/>
                  </a:lnTo>
                  <a:lnTo>
                    <a:pt x="256197" y="469900"/>
                  </a:lnTo>
                  <a:lnTo>
                    <a:pt x="259232" y="457200"/>
                  </a:lnTo>
                  <a:lnTo>
                    <a:pt x="262216" y="444500"/>
                  </a:lnTo>
                  <a:lnTo>
                    <a:pt x="275183" y="444500"/>
                  </a:lnTo>
                  <a:lnTo>
                    <a:pt x="285140" y="431800"/>
                  </a:lnTo>
                  <a:lnTo>
                    <a:pt x="293128" y="419100"/>
                  </a:lnTo>
                  <a:lnTo>
                    <a:pt x="299935" y="393700"/>
                  </a:lnTo>
                  <a:lnTo>
                    <a:pt x="306336" y="381000"/>
                  </a:lnTo>
                  <a:lnTo>
                    <a:pt x="309791" y="368300"/>
                  </a:lnTo>
                  <a:lnTo>
                    <a:pt x="313385" y="368300"/>
                  </a:lnTo>
                  <a:lnTo>
                    <a:pt x="317246" y="355600"/>
                  </a:lnTo>
                  <a:lnTo>
                    <a:pt x="321500" y="355600"/>
                  </a:lnTo>
                  <a:lnTo>
                    <a:pt x="326478" y="342900"/>
                  </a:lnTo>
                  <a:lnTo>
                    <a:pt x="331990" y="330200"/>
                  </a:lnTo>
                  <a:lnTo>
                    <a:pt x="338162" y="330200"/>
                  </a:lnTo>
                  <a:lnTo>
                    <a:pt x="345135" y="317500"/>
                  </a:lnTo>
                  <a:lnTo>
                    <a:pt x="343750" y="330200"/>
                  </a:lnTo>
                  <a:lnTo>
                    <a:pt x="339115" y="330200"/>
                  </a:lnTo>
                  <a:lnTo>
                    <a:pt x="335089" y="342900"/>
                  </a:lnTo>
                  <a:lnTo>
                    <a:pt x="335572" y="342900"/>
                  </a:lnTo>
                  <a:lnTo>
                    <a:pt x="345363" y="330200"/>
                  </a:lnTo>
                  <a:lnTo>
                    <a:pt x="347865" y="317500"/>
                  </a:lnTo>
                  <a:lnTo>
                    <a:pt x="352132" y="304800"/>
                  </a:lnTo>
                  <a:lnTo>
                    <a:pt x="367258" y="292100"/>
                  </a:lnTo>
                  <a:lnTo>
                    <a:pt x="358381" y="304800"/>
                  </a:lnTo>
                  <a:lnTo>
                    <a:pt x="365302" y="304800"/>
                  </a:lnTo>
                  <a:lnTo>
                    <a:pt x="373646" y="292100"/>
                  </a:lnTo>
                  <a:lnTo>
                    <a:pt x="369074" y="304800"/>
                  </a:lnTo>
                  <a:lnTo>
                    <a:pt x="374510" y="304800"/>
                  </a:lnTo>
                  <a:lnTo>
                    <a:pt x="380860" y="292100"/>
                  </a:lnTo>
                  <a:lnTo>
                    <a:pt x="387870" y="279400"/>
                  </a:lnTo>
                  <a:lnTo>
                    <a:pt x="395249" y="279400"/>
                  </a:lnTo>
                  <a:lnTo>
                    <a:pt x="403174" y="266700"/>
                  </a:lnTo>
                  <a:lnTo>
                    <a:pt x="411403" y="266700"/>
                  </a:lnTo>
                  <a:lnTo>
                    <a:pt x="419811" y="254000"/>
                  </a:lnTo>
                  <a:lnTo>
                    <a:pt x="428231" y="254000"/>
                  </a:lnTo>
                  <a:lnTo>
                    <a:pt x="436854" y="241300"/>
                  </a:lnTo>
                  <a:lnTo>
                    <a:pt x="445249" y="241300"/>
                  </a:lnTo>
                  <a:lnTo>
                    <a:pt x="453402" y="228600"/>
                  </a:lnTo>
                  <a:lnTo>
                    <a:pt x="468934" y="228600"/>
                  </a:lnTo>
                  <a:lnTo>
                    <a:pt x="475970" y="215900"/>
                  </a:lnTo>
                  <a:lnTo>
                    <a:pt x="488264" y="215900"/>
                  </a:lnTo>
                  <a:lnTo>
                    <a:pt x="484505" y="203200"/>
                  </a:lnTo>
                  <a:lnTo>
                    <a:pt x="487654" y="203200"/>
                  </a:lnTo>
                  <a:lnTo>
                    <a:pt x="492975" y="190500"/>
                  </a:lnTo>
                  <a:lnTo>
                    <a:pt x="505193" y="190500"/>
                  </a:lnTo>
                  <a:lnTo>
                    <a:pt x="498665" y="203200"/>
                  </a:lnTo>
                  <a:lnTo>
                    <a:pt x="511086" y="190500"/>
                  </a:lnTo>
                  <a:lnTo>
                    <a:pt x="519544" y="203200"/>
                  </a:lnTo>
                  <a:lnTo>
                    <a:pt x="526948" y="203200"/>
                  </a:lnTo>
                  <a:lnTo>
                    <a:pt x="518947" y="215900"/>
                  </a:lnTo>
                  <a:lnTo>
                    <a:pt x="511009" y="215900"/>
                  </a:lnTo>
                  <a:lnTo>
                    <a:pt x="503123" y="228600"/>
                  </a:lnTo>
                  <a:lnTo>
                    <a:pt x="525843" y="228600"/>
                  </a:lnTo>
                  <a:lnTo>
                    <a:pt x="529793" y="215900"/>
                  </a:lnTo>
                  <a:lnTo>
                    <a:pt x="538238" y="215900"/>
                  </a:lnTo>
                  <a:lnTo>
                    <a:pt x="542048" y="203200"/>
                  </a:lnTo>
                  <a:lnTo>
                    <a:pt x="537845" y="203200"/>
                  </a:lnTo>
                  <a:lnTo>
                    <a:pt x="541553" y="190500"/>
                  </a:lnTo>
                  <a:lnTo>
                    <a:pt x="545693" y="190500"/>
                  </a:lnTo>
                  <a:lnTo>
                    <a:pt x="550862" y="177800"/>
                  </a:lnTo>
                  <a:lnTo>
                    <a:pt x="554939" y="177800"/>
                  </a:lnTo>
                  <a:lnTo>
                    <a:pt x="559333" y="165100"/>
                  </a:lnTo>
                  <a:lnTo>
                    <a:pt x="564083" y="165100"/>
                  </a:lnTo>
                  <a:lnTo>
                    <a:pt x="569188" y="152400"/>
                  </a:lnTo>
                  <a:lnTo>
                    <a:pt x="569061" y="165100"/>
                  </a:lnTo>
                  <a:lnTo>
                    <a:pt x="578612" y="152400"/>
                  </a:lnTo>
                  <a:lnTo>
                    <a:pt x="588276" y="152400"/>
                  </a:lnTo>
                  <a:lnTo>
                    <a:pt x="598017" y="139700"/>
                  </a:lnTo>
                  <a:lnTo>
                    <a:pt x="615086" y="139700"/>
                  </a:lnTo>
                  <a:lnTo>
                    <a:pt x="625690" y="127000"/>
                  </a:lnTo>
                  <a:lnTo>
                    <a:pt x="628421" y="139700"/>
                  </a:lnTo>
                  <a:lnTo>
                    <a:pt x="662876" y="139700"/>
                  </a:lnTo>
                  <a:lnTo>
                    <a:pt x="673493" y="127000"/>
                  </a:lnTo>
                  <a:lnTo>
                    <a:pt x="697445" y="127000"/>
                  </a:lnTo>
                  <a:lnTo>
                    <a:pt x="710323" y="114300"/>
                  </a:lnTo>
                  <a:lnTo>
                    <a:pt x="723531" y="114300"/>
                  </a:lnTo>
                  <a:lnTo>
                    <a:pt x="719213" y="127000"/>
                  </a:lnTo>
                  <a:lnTo>
                    <a:pt x="736612" y="114300"/>
                  </a:lnTo>
                  <a:lnTo>
                    <a:pt x="811847" y="114300"/>
                  </a:lnTo>
                  <a:lnTo>
                    <a:pt x="811847" y="50800"/>
                  </a:lnTo>
                  <a:lnTo>
                    <a:pt x="783488" y="50800"/>
                  </a:lnTo>
                  <a:lnTo>
                    <a:pt x="766546" y="50800"/>
                  </a:lnTo>
                  <a:lnTo>
                    <a:pt x="748220" y="50800"/>
                  </a:lnTo>
                  <a:lnTo>
                    <a:pt x="740003" y="50800"/>
                  </a:lnTo>
                  <a:lnTo>
                    <a:pt x="720077" y="50800"/>
                  </a:lnTo>
                  <a:lnTo>
                    <a:pt x="723353" y="63500"/>
                  </a:lnTo>
                  <a:lnTo>
                    <a:pt x="706970" y="50800"/>
                  </a:lnTo>
                  <a:lnTo>
                    <a:pt x="689571" y="50800"/>
                  </a:lnTo>
                  <a:lnTo>
                    <a:pt x="682129" y="63500"/>
                  </a:lnTo>
                  <a:lnTo>
                    <a:pt x="655269" y="63500"/>
                  </a:lnTo>
                  <a:lnTo>
                    <a:pt x="649084" y="50800"/>
                  </a:lnTo>
                  <a:lnTo>
                    <a:pt x="665543" y="50800"/>
                  </a:lnTo>
                  <a:lnTo>
                    <a:pt x="673404" y="38100"/>
                  </a:lnTo>
                  <a:lnTo>
                    <a:pt x="671525" y="38100"/>
                  </a:lnTo>
                  <a:lnTo>
                    <a:pt x="668274" y="25400"/>
                  </a:lnTo>
                  <a:lnTo>
                    <a:pt x="669569" y="25400"/>
                  </a:lnTo>
                  <a:lnTo>
                    <a:pt x="674560" y="12700"/>
                  </a:lnTo>
                  <a:lnTo>
                    <a:pt x="659345" y="12700"/>
                  </a:lnTo>
                  <a:lnTo>
                    <a:pt x="650697" y="25400"/>
                  </a:lnTo>
                  <a:lnTo>
                    <a:pt x="651827" y="25400"/>
                  </a:lnTo>
                  <a:lnTo>
                    <a:pt x="659549" y="38100"/>
                  </a:lnTo>
                  <a:lnTo>
                    <a:pt x="641413" y="38100"/>
                  </a:lnTo>
                  <a:lnTo>
                    <a:pt x="641413" y="50800"/>
                  </a:lnTo>
                  <a:lnTo>
                    <a:pt x="626986" y="63500"/>
                  </a:lnTo>
                  <a:lnTo>
                    <a:pt x="619899" y="63500"/>
                  </a:lnTo>
                  <a:lnTo>
                    <a:pt x="628929" y="50800"/>
                  </a:lnTo>
                  <a:lnTo>
                    <a:pt x="641413" y="50800"/>
                  </a:lnTo>
                  <a:lnTo>
                    <a:pt x="641413" y="38100"/>
                  </a:lnTo>
                  <a:lnTo>
                    <a:pt x="631558" y="38100"/>
                  </a:lnTo>
                  <a:lnTo>
                    <a:pt x="623798" y="50800"/>
                  </a:lnTo>
                  <a:lnTo>
                    <a:pt x="614311" y="50800"/>
                  </a:lnTo>
                  <a:lnTo>
                    <a:pt x="608990" y="63500"/>
                  </a:lnTo>
                  <a:lnTo>
                    <a:pt x="618858" y="63500"/>
                  </a:lnTo>
                  <a:lnTo>
                    <a:pt x="608787" y="76200"/>
                  </a:lnTo>
                  <a:lnTo>
                    <a:pt x="570496" y="76200"/>
                  </a:lnTo>
                  <a:lnTo>
                    <a:pt x="563638" y="88900"/>
                  </a:lnTo>
                  <a:lnTo>
                    <a:pt x="543153" y="88900"/>
                  </a:lnTo>
                  <a:lnTo>
                    <a:pt x="536676" y="101600"/>
                  </a:lnTo>
                  <a:lnTo>
                    <a:pt x="524217" y="101600"/>
                  </a:lnTo>
                  <a:lnTo>
                    <a:pt x="518299" y="114300"/>
                  </a:lnTo>
                  <a:lnTo>
                    <a:pt x="493318" y="114300"/>
                  </a:lnTo>
                  <a:lnTo>
                    <a:pt x="495223" y="101600"/>
                  </a:lnTo>
                  <a:lnTo>
                    <a:pt x="494131" y="101600"/>
                  </a:lnTo>
                  <a:lnTo>
                    <a:pt x="493204" y="114300"/>
                  </a:lnTo>
                  <a:lnTo>
                    <a:pt x="466598" y="114300"/>
                  </a:lnTo>
                  <a:lnTo>
                    <a:pt x="461391" y="127000"/>
                  </a:lnTo>
                  <a:lnTo>
                    <a:pt x="458406" y="127000"/>
                  </a:lnTo>
                  <a:lnTo>
                    <a:pt x="458470" y="121031"/>
                  </a:lnTo>
                  <a:lnTo>
                    <a:pt x="454723" y="127000"/>
                  </a:lnTo>
                  <a:lnTo>
                    <a:pt x="446798" y="127000"/>
                  </a:lnTo>
                  <a:lnTo>
                    <a:pt x="439089" y="139700"/>
                  </a:lnTo>
                  <a:lnTo>
                    <a:pt x="431749" y="152400"/>
                  </a:lnTo>
                  <a:lnTo>
                    <a:pt x="428840" y="152400"/>
                  </a:lnTo>
                  <a:lnTo>
                    <a:pt x="435521" y="139700"/>
                  </a:lnTo>
                  <a:lnTo>
                    <a:pt x="424878" y="139700"/>
                  </a:lnTo>
                  <a:lnTo>
                    <a:pt x="418426" y="152400"/>
                  </a:lnTo>
                  <a:lnTo>
                    <a:pt x="411708" y="152400"/>
                  </a:lnTo>
                  <a:lnTo>
                    <a:pt x="404431" y="165100"/>
                  </a:lnTo>
                  <a:lnTo>
                    <a:pt x="396671" y="165100"/>
                  </a:lnTo>
                  <a:lnTo>
                    <a:pt x="380644" y="190500"/>
                  </a:lnTo>
                  <a:lnTo>
                    <a:pt x="373227" y="190500"/>
                  </a:lnTo>
                  <a:lnTo>
                    <a:pt x="366725" y="203200"/>
                  </a:lnTo>
                  <a:lnTo>
                    <a:pt x="361429" y="215900"/>
                  </a:lnTo>
                  <a:lnTo>
                    <a:pt x="373621" y="215900"/>
                  </a:lnTo>
                  <a:lnTo>
                    <a:pt x="370217" y="228600"/>
                  </a:lnTo>
                  <a:lnTo>
                    <a:pt x="360972" y="241300"/>
                  </a:lnTo>
                  <a:lnTo>
                    <a:pt x="359473" y="254000"/>
                  </a:lnTo>
                  <a:lnTo>
                    <a:pt x="349313" y="254000"/>
                  </a:lnTo>
                  <a:lnTo>
                    <a:pt x="339915" y="241300"/>
                  </a:lnTo>
                  <a:lnTo>
                    <a:pt x="336080" y="228600"/>
                  </a:lnTo>
                  <a:lnTo>
                    <a:pt x="342569" y="215900"/>
                  </a:lnTo>
                  <a:lnTo>
                    <a:pt x="345198" y="212293"/>
                  </a:lnTo>
                  <a:lnTo>
                    <a:pt x="346964" y="203200"/>
                  </a:lnTo>
                  <a:lnTo>
                    <a:pt x="334098" y="203200"/>
                  </a:lnTo>
                  <a:lnTo>
                    <a:pt x="327329" y="215900"/>
                  </a:lnTo>
                  <a:lnTo>
                    <a:pt x="316763" y="215900"/>
                  </a:lnTo>
                  <a:lnTo>
                    <a:pt x="317373" y="203200"/>
                  </a:lnTo>
                  <a:lnTo>
                    <a:pt x="322224" y="190500"/>
                  </a:lnTo>
                  <a:lnTo>
                    <a:pt x="333984" y="190500"/>
                  </a:lnTo>
                  <a:lnTo>
                    <a:pt x="347256" y="177800"/>
                  </a:lnTo>
                  <a:lnTo>
                    <a:pt x="366369" y="177800"/>
                  </a:lnTo>
                  <a:lnTo>
                    <a:pt x="358546" y="190500"/>
                  </a:lnTo>
                  <a:lnTo>
                    <a:pt x="352336" y="203200"/>
                  </a:lnTo>
                  <a:lnTo>
                    <a:pt x="360476" y="203200"/>
                  </a:lnTo>
                  <a:lnTo>
                    <a:pt x="369303" y="190500"/>
                  </a:lnTo>
                  <a:lnTo>
                    <a:pt x="379006" y="177800"/>
                  </a:lnTo>
                  <a:lnTo>
                    <a:pt x="371221" y="177800"/>
                  </a:lnTo>
                  <a:lnTo>
                    <a:pt x="378244" y="165100"/>
                  </a:lnTo>
                  <a:lnTo>
                    <a:pt x="382955" y="165100"/>
                  </a:lnTo>
                  <a:lnTo>
                    <a:pt x="387794" y="152400"/>
                  </a:lnTo>
                  <a:lnTo>
                    <a:pt x="397675" y="152400"/>
                  </a:lnTo>
                  <a:lnTo>
                    <a:pt x="402844" y="139700"/>
                  </a:lnTo>
                  <a:lnTo>
                    <a:pt x="405650" y="139700"/>
                  </a:lnTo>
                  <a:lnTo>
                    <a:pt x="403364" y="152400"/>
                  </a:lnTo>
                  <a:lnTo>
                    <a:pt x="409460" y="139700"/>
                  </a:lnTo>
                  <a:lnTo>
                    <a:pt x="409232" y="139700"/>
                  </a:lnTo>
                  <a:lnTo>
                    <a:pt x="410260" y="127000"/>
                  </a:lnTo>
                  <a:lnTo>
                    <a:pt x="398145" y="127000"/>
                  </a:lnTo>
                  <a:lnTo>
                    <a:pt x="391363" y="139700"/>
                  </a:lnTo>
                  <a:lnTo>
                    <a:pt x="383692" y="139700"/>
                  </a:lnTo>
                  <a:lnTo>
                    <a:pt x="375158" y="152400"/>
                  </a:lnTo>
                  <a:lnTo>
                    <a:pt x="374535" y="139700"/>
                  </a:lnTo>
                  <a:lnTo>
                    <a:pt x="353390" y="152400"/>
                  </a:lnTo>
                  <a:lnTo>
                    <a:pt x="332295" y="177800"/>
                  </a:lnTo>
                  <a:lnTo>
                    <a:pt x="312724" y="190500"/>
                  </a:lnTo>
                  <a:lnTo>
                    <a:pt x="296164" y="215900"/>
                  </a:lnTo>
                  <a:lnTo>
                    <a:pt x="301980" y="228600"/>
                  </a:lnTo>
                  <a:lnTo>
                    <a:pt x="305485" y="241300"/>
                  </a:lnTo>
                  <a:lnTo>
                    <a:pt x="308673" y="266700"/>
                  </a:lnTo>
                  <a:lnTo>
                    <a:pt x="313524" y="279400"/>
                  </a:lnTo>
                  <a:lnTo>
                    <a:pt x="248208" y="355600"/>
                  </a:lnTo>
                  <a:lnTo>
                    <a:pt x="227571" y="391795"/>
                  </a:lnTo>
                  <a:lnTo>
                    <a:pt x="229196" y="393700"/>
                  </a:lnTo>
                  <a:lnTo>
                    <a:pt x="236601" y="393700"/>
                  </a:lnTo>
                  <a:lnTo>
                    <a:pt x="228257" y="406400"/>
                  </a:lnTo>
                  <a:lnTo>
                    <a:pt x="220700" y="419100"/>
                  </a:lnTo>
                  <a:lnTo>
                    <a:pt x="206921" y="419100"/>
                  </a:lnTo>
                  <a:lnTo>
                    <a:pt x="207251" y="431800"/>
                  </a:lnTo>
                  <a:lnTo>
                    <a:pt x="206679" y="444500"/>
                  </a:lnTo>
                  <a:lnTo>
                    <a:pt x="205714" y="444500"/>
                  </a:lnTo>
                  <a:lnTo>
                    <a:pt x="204800" y="457200"/>
                  </a:lnTo>
                  <a:lnTo>
                    <a:pt x="204012" y="469900"/>
                  </a:lnTo>
                  <a:lnTo>
                    <a:pt x="204876" y="482600"/>
                  </a:lnTo>
                  <a:lnTo>
                    <a:pt x="209600" y="482600"/>
                  </a:lnTo>
                  <a:lnTo>
                    <a:pt x="195757" y="495300"/>
                  </a:lnTo>
                  <a:lnTo>
                    <a:pt x="181394" y="508000"/>
                  </a:lnTo>
                  <a:lnTo>
                    <a:pt x="177787" y="511149"/>
                  </a:lnTo>
                  <a:lnTo>
                    <a:pt x="177787" y="812800"/>
                  </a:lnTo>
                  <a:lnTo>
                    <a:pt x="177165" y="817219"/>
                  </a:lnTo>
                  <a:lnTo>
                    <a:pt x="177342" y="812800"/>
                  </a:lnTo>
                  <a:lnTo>
                    <a:pt x="177787" y="812800"/>
                  </a:lnTo>
                  <a:lnTo>
                    <a:pt x="177787" y="511149"/>
                  </a:lnTo>
                  <a:lnTo>
                    <a:pt x="166814" y="520700"/>
                  </a:lnTo>
                  <a:lnTo>
                    <a:pt x="152273" y="558800"/>
                  </a:lnTo>
                  <a:lnTo>
                    <a:pt x="155168" y="558800"/>
                  </a:lnTo>
                  <a:lnTo>
                    <a:pt x="165633" y="571500"/>
                  </a:lnTo>
                  <a:lnTo>
                    <a:pt x="160896" y="571500"/>
                  </a:lnTo>
                  <a:lnTo>
                    <a:pt x="156641" y="584200"/>
                  </a:lnTo>
                  <a:lnTo>
                    <a:pt x="146367" y="584200"/>
                  </a:lnTo>
                  <a:lnTo>
                    <a:pt x="145821" y="571500"/>
                  </a:lnTo>
                  <a:lnTo>
                    <a:pt x="147637" y="558800"/>
                  </a:lnTo>
                  <a:lnTo>
                    <a:pt x="140614" y="584200"/>
                  </a:lnTo>
                  <a:lnTo>
                    <a:pt x="133756" y="596900"/>
                  </a:lnTo>
                  <a:lnTo>
                    <a:pt x="127177" y="609600"/>
                  </a:lnTo>
                  <a:lnTo>
                    <a:pt x="121031" y="622300"/>
                  </a:lnTo>
                  <a:lnTo>
                    <a:pt x="117856" y="622300"/>
                  </a:lnTo>
                  <a:lnTo>
                    <a:pt x="116586" y="647700"/>
                  </a:lnTo>
                  <a:lnTo>
                    <a:pt x="119380" y="635000"/>
                  </a:lnTo>
                  <a:lnTo>
                    <a:pt x="124358" y="622300"/>
                  </a:lnTo>
                  <a:lnTo>
                    <a:pt x="137185" y="622300"/>
                  </a:lnTo>
                  <a:lnTo>
                    <a:pt x="133858" y="647700"/>
                  </a:lnTo>
                  <a:lnTo>
                    <a:pt x="128765" y="660400"/>
                  </a:lnTo>
                  <a:lnTo>
                    <a:pt x="125310" y="673100"/>
                  </a:lnTo>
                  <a:lnTo>
                    <a:pt x="126936" y="698500"/>
                  </a:lnTo>
                  <a:lnTo>
                    <a:pt x="99822" y="698500"/>
                  </a:lnTo>
                  <a:lnTo>
                    <a:pt x="93472" y="685800"/>
                  </a:lnTo>
                  <a:lnTo>
                    <a:pt x="95300" y="685800"/>
                  </a:lnTo>
                  <a:lnTo>
                    <a:pt x="89865" y="673100"/>
                  </a:lnTo>
                  <a:lnTo>
                    <a:pt x="85725" y="660400"/>
                  </a:lnTo>
                  <a:lnTo>
                    <a:pt x="83527" y="647700"/>
                  </a:lnTo>
                  <a:lnTo>
                    <a:pt x="83934" y="635000"/>
                  </a:lnTo>
                  <a:lnTo>
                    <a:pt x="72313" y="660400"/>
                  </a:lnTo>
                  <a:lnTo>
                    <a:pt x="67564" y="685800"/>
                  </a:lnTo>
                  <a:lnTo>
                    <a:pt x="64008" y="698500"/>
                  </a:lnTo>
                  <a:lnTo>
                    <a:pt x="55943" y="723900"/>
                  </a:lnTo>
                  <a:lnTo>
                    <a:pt x="50355" y="723900"/>
                  </a:lnTo>
                  <a:lnTo>
                    <a:pt x="49364" y="698500"/>
                  </a:lnTo>
                  <a:lnTo>
                    <a:pt x="48768" y="685800"/>
                  </a:lnTo>
                  <a:lnTo>
                    <a:pt x="44361" y="685800"/>
                  </a:lnTo>
                  <a:lnTo>
                    <a:pt x="48679" y="673100"/>
                  </a:lnTo>
                  <a:lnTo>
                    <a:pt x="53238" y="660400"/>
                  </a:lnTo>
                  <a:lnTo>
                    <a:pt x="57899" y="647700"/>
                  </a:lnTo>
                  <a:lnTo>
                    <a:pt x="62496" y="635000"/>
                  </a:lnTo>
                  <a:lnTo>
                    <a:pt x="61061" y="647700"/>
                  </a:lnTo>
                  <a:lnTo>
                    <a:pt x="64033" y="647700"/>
                  </a:lnTo>
                  <a:lnTo>
                    <a:pt x="64909" y="635000"/>
                  </a:lnTo>
                  <a:lnTo>
                    <a:pt x="66814" y="635000"/>
                  </a:lnTo>
                  <a:lnTo>
                    <a:pt x="69240" y="622300"/>
                  </a:lnTo>
                  <a:lnTo>
                    <a:pt x="71716" y="609600"/>
                  </a:lnTo>
                  <a:lnTo>
                    <a:pt x="73837" y="609600"/>
                  </a:lnTo>
                  <a:lnTo>
                    <a:pt x="75285" y="596900"/>
                  </a:lnTo>
                  <a:lnTo>
                    <a:pt x="75806" y="584200"/>
                  </a:lnTo>
                  <a:lnTo>
                    <a:pt x="75196" y="584200"/>
                  </a:lnTo>
                  <a:lnTo>
                    <a:pt x="79756" y="571500"/>
                  </a:lnTo>
                  <a:lnTo>
                    <a:pt x="80010" y="584200"/>
                  </a:lnTo>
                  <a:lnTo>
                    <a:pt x="79768" y="596900"/>
                  </a:lnTo>
                  <a:lnTo>
                    <a:pt x="82816" y="584200"/>
                  </a:lnTo>
                  <a:lnTo>
                    <a:pt x="82511" y="596900"/>
                  </a:lnTo>
                  <a:lnTo>
                    <a:pt x="85153" y="609600"/>
                  </a:lnTo>
                  <a:lnTo>
                    <a:pt x="89547" y="622300"/>
                  </a:lnTo>
                  <a:lnTo>
                    <a:pt x="94475" y="635000"/>
                  </a:lnTo>
                  <a:lnTo>
                    <a:pt x="100126" y="609600"/>
                  </a:lnTo>
                  <a:lnTo>
                    <a:pt x="97421" y="596900"/>
                  </a:lnTo>
                  <a:lnTo>
                    <a:pt x="92976" y="596900"/>
                  </a:lnTo>
                  <a:lnTo>
                    <a:pt x="93192" y="584200"/>
                  </a:lnTo>
                  <a:lnTo>
                    <a:pt x="93408" y="571500"/>
                  </a:lnTo>
                  <a:lnTo>
                    <a:pt x="102362" y="558800"/>
                  </a:lnTo>
                  <a:lnTo>
                    <a:pt x="106845" y="558800"/>
                  </a:lnTo>
                  <a:lnTo>
                    <a:pt x="111455" y="546100"/>
                  </a:lnTo>
                  <a:lnTo>
                    <a:pt x="104521" y="546100"/>
                  </a:lnTo>
                  <a:lnTo>
                    <a:pt x="109626" y="533400"/>
                  </a:lnTo>
                  <a:lnTo>
                    <a:pt x="114947" y="533400"/>
                  </a:lnTo>
                  <a:lnTo>
                    <a:pt x="119608" y="520700"/>
                  </a:lnTo>
                  <a:lnTo>
                    <a:pt x="115646" y="520700"/>
                  </a:lnTo>
                  <a:lnTo>
                    <a:pt x="109245" y="533400"/>
                  </a:lnTo>
                  <a:lnTo>
                    <a:pt x="106210" y="520700"/>
                  </a:lnTo>
                  <a:lnTo>
                    <a:pt x="111937" y="520700"/>
                  </a:lnTo>
                  <a:lnTo>
                    <a:pt x="116916" y="508000"/>
                  </a:lnTo>
                  <a:lnTo>
                    <a:pt x="121551" y="508000"/>
                  </a:lnTo>
                  <a:lnTo>
                    <a:pt x="126199" y="495300"/>
                  </a:lnTo>
                  <a:lnTo>
                    <a:pt x="131114" y="495300"/>
                  </a:lnTo>
                  <a:lnTo>
                    <a:pt x="136639" y="482600"/>
                  </a:lnTo>
                  <a:lnTo>
                    <a:pt x="143294" y="482600"/>
                  </a:lnTo>
                  <a:lnTo>
                    <a:pt x="151574" y="469900"/>
                  </a:lnTo>
                  <a:lnTo>
                    <a:pt x="144500" y="469900"/>
                  </a:lnTo>
                  <a:lnTo>
                    <a:pt x="141427" y="457200"/>
                  </a:lnTo>
                  <a:lnTo>
                    <a:pt x="141211" y="445516"/>
                  </a:lnTo>
                  <a:lnTo>
                    <a:pt x="125133" y="457200"/>
                  </a:lnTo>
                  <a:lnTo>
                    <a:pt x="116459" y="469900"/>
                  </a:lnTo>
                  <a:lnTo>
                    <a:pt x="108064" y="469900"/>
                  </a:lnTo>
                  <a:lnTo>
                    <a:pt x="93510" y="508000"/>
                  </a:lnTo>
                  <a:lnTo>
                    <a:pt x="79679" y="546100"/>
                  </a:lnTo>
                  <a:lnTo>
                    <a:pt x="67513" y="584200"/>
                  </a:lnTo>
                  <a:lnTo>
                    <a:pt x="57950" y="622300"/>
                  </a:lnTo>
                  <a:lnTo>
                    <a:pt x="52971" y="622300"/>
                  </a:lnTo>
                  <a:lnTo>
                    <a:pt x="40055" y="647700"/>
                  </a:lnTo>
                  <a:lnTo>
                    <a:pt x="34861" y="673100"/>
                  </a:lnTo>
                  <a:lnTo>
                    <a:pt x="35191" y="685800"/>
                  </a:lnTo>
                  <a:lnTo>
                    <a:pt x="38798" y="698500"/>
                  </a:lnTo>
                  <a:lnTo>
                    <a:pt x="43535" y="723900"/>
                  </a:lnTo>
                  <a:lnTo>
                    <a:pt x="47790" y="736600"/>
                  </a:lnTo>
                  <a:lnTo>
                    <a:pt x="49796" y="762000"/>
                  </a:lnTo>
                  <a:lnTo>
                    <a:pt x="47777" y="787400"/>
                  </a:lnTo>
                  <a:lnTo>
                    <a:pt x="40373" y="787400"/>
                  </a:lnTo>
                  <a:lnTo>
                    <a:pt x="38468" y="800100"/>
                  </a:lnTo>
                  <a:lnTo>
                    <a:pt x="36779" y="812800"/>
                  </a:lnTo>
                  <a:lnTo>
                    <a:pt x="30035" y="812800"/>
                  </a:lnTo>
                  <a:lnTo>
                    <a:pt x="31445" y="800100"/>
                  </a:lnTo>
                  <a:lnTo>
                    <a:pt x="19672" y="800100"/>
                  </a:lnTo>
                  <a:lnTo>
                    <a:pt x="23037" y="812800"/>
                  </a:lnTo>
                  <a:lnTo>
                    <a:pt x="26695" y="825500"/>
                  </a:lnTo>
                  <a:lnTo>
                    <a:pt x="28181" y="838200"/>
                  </a:lnTo>
                  <a:lnTo>
                    <a:pt x="146786" y="838200"/>
                  </a:lnTo>
                  <a:lnTo>
                    <a:pt x="152095" y="850900"/>
                  </a:lnTo>
                  <a:lnTo>
                    <a:pt x="158165" y="863600"/>
                  </a:lnTo>
                  <a:lnTo>
                    <a:pt x="164655" y="876300"/>
                  </a:lnTo>
                  <a:lnTo>
                    <a:pt x="176631" y="901700"/>
                  </a:lnTo>
                  <a:lnTo>
                    <a:pt x="180632" y="914400"/>
                  </a:lnTo>
                  <a:lnTo>
                    <a:pt x="181102" y="927100"/>
                  </a:lnTo>
                  <a:lnTo>
                    <a:pt x="180771" y="939800"/>
                  </a:lnTo>
                  <a:lnTo>
                    <a:pt x="179717" y="952500"/>
                  </a:lnTo>
                  <a:lnTo>
                    <a:pt x="177965" y="965200"/>
                  </a:lnTo>
                  <a:lnTo>
                    <a:pt x="175945" y="965200"/>
                  </a:lnTo>
                  <a:lnTo>
                    <a:pt x="175691" y="927100"/>
                  </a:lnTo>
                  <a:lnTo>
                    <a:pt x="173888" y="914400"/>
                  </a:lnTo>
                  <a:lnTo>
                    <a:pt x="170357" y="901700"/>
                  </a:lnTo>
                  <a:lnTo>
                    <a:pt x="157772" y="901700"/>
                  </a:lnTo>
                  <a:lnTo>
                    <a:pt x="149491" y="927100"/>
                  </a:lnTo>
                  <a:lnTo>
                    <a:pt x="140385" y="939800"/>
                  </a:lnTo>
                  <a:lnTo>
                    <a:pt x="130733" y="965200"/>
                  </a:lnTo>
                  <a:lnTo>
                    <a:pt x="131495" y="952500"/>
                  </a:lnTo>
                  <a:lnTo>
                    <a:pt x="132524" y="939800"/>
                  </a:lnTo>
                  <a:lnTo>
                    <a:pt x="133781" y="927100"/>
                  </a:lnTo>
                  <a:lnTo>
                    <a:pt x="135191" y="914400"/>
                  </a:lnTo>
                  <a:lnTo>
                    <a:pt x="137007" y="901700"/>
                  </a:lnTo>
                  <a:lnTo>
                    <a:pt x="138760" y="876300"/>
                  </a:lnTo>
                  <a:lnTo>
                    <a:pt x="140601" y="863600"/>
                  </a:lnTo>
                  <a:lnTo>
                    <a:pt x="142722" y="850900"/>
                  </a:lnTo>
                  <a:lnTo>
                    <a:pt x="136283" y="863600"/>
                  </a:lnTo>
                  <a:lnTo>
                    <a:pt x="137261" y="850900"/>
                  </a:lnTo>
                  <a:lnTo>
                    <a:pt x="24955" y="850900"/>
                  </a:lnTo>
                  <a:lnTo>
                    <a:pt x="10350" y="850900"/>
                  </a:lnTo>
                  <a:lnTo>
                    <a:pt x="6235" y="850900"/>
                  </a:lnTo>
                  <a:lnTo>
                    <a:pt x="4775" y="863600"/>
                  </a:lnTo>
                  <a:lnTo>
                    <a:pt x="4203" y="876300"/>
                  </a:lnTo>
                  <a:lnTo>
                    <a:pt x="4508" y="889000"/>
                  </a:lnTo>
                  <a:lnTo>
                    <a:pt x="5676" y="889000"/>
                  </a:lnTo>
                  <a:lnTo>
                    <a:pt x="7734" y="901700"/>
                  </a:lnTo>
                  <a:lnTo>
                    <a:pt x="10883" y="914400"/>
                  </a:lnTo>
                  <a:lnTo>
                    <a:pt x="15328" y="914400"/>
                  </a:lnTo>
                  <a:lnTo>
                    <a:pt x="17881" y="952500"/>
                  </a:lnTo>
                  <a:lnTo>
                    <a:pt x="12026" y="952500"/>
                  </a:lnTo>
                  <a:lnTo>
                    <a:pt x="5511" y="965200"/>
                  </a:lnTo>
                  <a:lnTo>
                    <a:pt x="6096" y="1003300"/>
                  </a:lnTo>
                  <a:lnTo>
                    <a:pt x="0" y="990600"/>
                  </a:lnTo>
                  <a:lnTo>
                    <a:pt x="711" y="1003300"/>
                  </a:lnTo>
                  <a:lnTo>
                    <a:pt x="1587" y="1003300"/>
                  </a:lnTo>
                  <a:lnTo>
                    <a:pt x="2616" y="1016000"/>
                  </a:lnTo>
                  <a:lnTo>
                    <a:pt x="3759" y="1028700"/>
                  </a:lnTo>
                  <a:lnTo>
                    <a:pt x="10795" y="1016000"/>
                  </a:lnTo>
                  <a:lnTo>
                    <a:pt x="16764" y="1041400"/>
                  </a:lnTo>
                  <a:lnTo>
                    <a:pt x="19799" y="1041400"/>
                  </a:lnTo>
                  <a:lnTo>
                    <a:pt x="22974" y="1054100"/>
                  </a:lnTo>
                  <a:lnTo>
                    <a:pt x="29222" y="1066800"/>
                  </a:lnTo>
                  <a:lnTo>
                    <a:pt x="32423" y="1066800"/>
                  </a:lnTo>
                  <a:lnTo>
                    <a:pt x="34785" y="1054100"/>
                  </a:lnTo>
                  <a:lnTo>
                    <a:pt x="38531" y="1054100"/>
                  </a:lnTo>
                  <a:lnTo>
                    <a:pt x="26593" y="1041400"/>
                  </a:lnTo>
                  <a:lnTo>
                    <a:pt x="25857" y="1028700"/>
                  </a:lnTo>
                  <a:lnTo>
                    <a:pt x="23342" y="1016000"/>
                  </a:lnTo>
                  <a:lnTo>
                    <a:pt x="22085" y="1003300"/>
                  </a:lnTo>
                  <a:lnTo>
                    <a:pt x="25146" y="990600"/>
                  </a:lnTo>
                  <a:lnTo>
                    <a:pt x="28130" y="1003300"/>
                  </a:lnTo>
                  <a:lnTo>
                    <a:pt x="32600" y="1016000"/>
                  </a:lnTo>
                  <a:lnTo>
                    <a:pt x="37528" y="1016000"/>
                  </a:lnTo>
                  <a:lnTo>
                    <a:pt x="41910" y="1028700"/>
                  </a:lnTo>
                  <a:lnTo>
                    <a:pt x="40347" y="1016000"/>
                  </a:lnTo>
                  <a:lnTo>
                    <a:pt x="38747" y="1016000"/>
                  </a:lnTo>
                  <a:lnTo>
                    <a:pt x="37223" y="1003300"/>
                  </a:lnTo>
                  <a:lnTo>
                    <a:pt x="35852" y="1003300"/>
                  </a:lnTo>
                  <a:lnTo>
                    <a:pt x="44259" y="990600"/>
                  </a:lnTo>
                  <a:lnTo>
                    <a:pt x="44157" y="965200"/>
                  </a:lnTo>
                  <a:lnTo>
                    <a:pt x="44018" y="965200"/>
                  </a:lnTo>
                  <a:lnTo>
                    <a:pt x="43700" y="952500"/>
                  </a:lnTo>
                  <a:lnTo>
                    <a:pt x="43065" y="939800"/>
                  </a:lnTo>
                  <a:lnTo>
                    <a:pt x="41808" y="939800"/>
                  </a:lnTo>
                  <a:lnTo>
                    <a:pt x="39776" y="927100"/>
                  </a:lnTo>
                  <a:lnTo>
                    <a:pt x="36017" y="927100"/>
                  </a:lnTo>
                  <a:lnTo>
                    <a:pt x="38239" y="939800"/>
                  </a:lnTo>
                  <a:lnTo>
                    <a:pt x="40081" y="952500"/>
                  </a:lnTo>
                  <a:lnTo>
                    <a:pt x="38112" y="952500"/>
                  </a:lnTo>
                  <a:lnTo>
                    <a:pt x="29768" y="939800"/>
                  </a:lnTo>
                  <a:lnTo>
                    <a:pt x="25006" y="914400"/>
                  </a:lnTo>
                  <a:lnTo>
                    <a:pt x="22453" y="901700"/>
                  </a:lnTo>
                  <a:lnTo>
                    <a:pt x="20789" y="876300"/>
                  </a:lnTo>
                  <a:lnTo>
                    <a:pt x="24244" y="876300"/>
                  </a:lnTo>
                  <a:lnTo>
                    <a:pt x="25857" y="863600"/>
                  </a:lnTo>
                  <a:lnTo>
                    <a:pt x="29743" y="863600"/>
                  </a:lnTo>
                  <a:lnTo>
                    <a:pt x="29273" y="876300"/>
                  </a:lnTo>
                  <a:lnTo>
                    <a:pt x="39827" y="876300"/>
                  </a:lnTo>
                  <a:lnTo>
                    <a:pt x="43815" y="863600"/>
                  </a:lnTo>
                  <a:lnTo>
                    <a:pt x="51587" y="876300"/>
                  </a:lnTo>
                  <a:lnTo>
                    <a:pt x="60020" y="889000"/>
                  </a:lnTo>
                  <a:lnTo>
                    <a:pt x="67386" y="889000"/>
                  </a:lnTo>
                  <a:lnTo>
                    <a:pt x="71945" y="901700"/>
                  </a:lnTo>
                  <a:lnTo>
                    <a:pt x="72834" y="914400"/>
                  </a:lnTo>
                  <a:lnTo>
                    <a:pt x="73190" y="927100"/>
                  </a:lnTo>
                  <a:lnTo>
                    <a:pt x="72542" y="939800"/>
                  </a:lnTo>
                  <a:lnTo>
                    <a:pt x="70421" y="952500"/>
                  </a:lnTo>
                  <a:lnTo>
                    <a:pt x="68338" y="952500"/>
                  </a:lnTo>
                  <a:lnTo>
                    <a:pt x="69011" y="965200"/>
                  </a:lnTo>
                  <a:lnTo>
                    <a:pt x="71297" y="977900"/>
                  </a:lnTo>
                  <a:lnTo>
                    <a:pt x="71958" y="990600"/>
                  </a:lnTo>
                  <a:lnTo>
                    <a:pt x="67754" y="1003300"/>
                  </a:lnTo>
                  <a:lnTo>
                    <a:pt x="70231" y="1016000"/>
                  </a:lnTo>
                  <a:lnTo>
                    <a:pt x="81724" y="1016000"/>
                  </a:lnTo>
                  <a:lnTo>
                    <a:pt x="83820" y="1028700"/>
                  </a:lnTo>
                  <a:lnTo>
                    <a:pt x="85979" y="1041400"/>
                  </a:lnTo>
                  <a:lnTo>
                    <a:pt x="88303" y="1054100"/>
                  </a:lnTo>
                  <a:lnTo>
                    <a:pt x="77139" y="1054100"/>
                  </a:lnTo>
                  <a:lnTo>
                    <a:pt x="69532" y="1066800"/>
                  </a:lnTo>
                  <a:lnTo>
                    <a:pt x="61912" y="1066800"/>
                  </a:lnTo>
                  <a:lnTo>
                    <a:pt x="50736" y="1041400"/>
                  </a:lnTo>
                  <a:lnTo>
                    <a:pt x="60731" y="1092200"/>
                  </a:lnTo>
                  <a:lnTo>
                    <a:pt x="56756" y="1092200"/>
                  </a:lnTo>
                  <a:lnTo>
                    <a:pt x="55308" y="1079500"/>
                  </a:lnTo>
                  <a:lnTo>
                    <a:pt x="57480" y="1079500"/>
                  </a:lnTo>
                  <a:lnTo>
                    <a:pt x="48983" y="1066800"/>
                  </a:lnTo>
                  <a:lnTo>
                    <a:pt x="44437" y="1079500"/>
                  </a:lnTo>
                  <a:lnTo>
                    <a:pt x="43002" y="1092200"/>
                  </a:lnTo>
                  <a:lnTo>
                    <a:pt x="43853" y="1104900"/>
                  </a:lnTo>
                  <a:lnTo>
                    <a:pt x="54851" y="1117600"/>
                  </a:lnTo>
                  <a:lnTo>
                    <a:pt x="53619" y="1117600"/>
                  </a:lnTo>
                  <a:lnTo>
                    <a:pt x="50838" y="1130300"/>
                  </a:lnTo>
                  <a:lnTo>
                    <a:pt x="49784" y="1143000"/>
                  </a:lnTo>
                  <a:lnTo>
                    <a:pt x="49479" y="1155700"/>
                  </a:lnTo>
                  <a:lnTo>
                    <a:pt x="49987" y="1155700"/>
                  </a:lnTo>
                  <a:lnTo>
                    <a:pt x="51536" y="1168400"/>
                  </a:lnTo>
                  <a:lnTo>
                    <a:pt x="54368" y="1181100"/>
                  </a:lnTo>
                  <a:lnTo>
                    <a:pt x="60566" y="1181100"/>
                  </a:lnTo>
                  <a:lnTo>
                    <a:pt x="66929" y="1193800"/>
                  </a:lnTo>
                  <a:lnTo>
                    <a:pt x="73393" y="1193800"/>
                  </a:lnTo>
                  <a:lnTo>
                    <a:pt x="79870" y="1206500"/>
                  </a:lnTo>
                  <a:lnTo>
                    <a:pt x="92773" y="1219200"/>
                  </a:lnTo>
                  <a:lnTo>
                    <a:pt x="99275" y="1231900"/>
                  </a:lnTo>
                  <a:lnTo>
                    <a:pt x="105968" y="1231900"/>
                  </a:lnTo>
                  <a:lnTo>
                    <a:pt x="113131" y="1244600"/>
                  </a:lnTo>
                  <a:lnTo>
                    <a:pt x="112610" y="1257300"/>
                  </a:lnTo>
                  <a:lnTo>
                    <a:pt x="114185" y="1270000"/>
                  </a:lnTo>
                  <a:lnTo>
                    <a:pt x="113741" y="1282700"/>
                  </a:lnTo>
                  <a:lnTo>
                    <a:pt x="104203" y="1282700"/>
                  </a:lnTo>
                  <a:lnTo>
                    <a:pt x="101130" y="1270000"/>
                  </a:lnTo>
                  <a:lnTo>
                    <a:pt x="98552" y="1270000"/>
                  </a:lnTo>
                  <a:lnTo>
                    <a:pt x="97104" y="1257300"/>
                  </a:lnTo>
                  <a:lnTo>
                    <a:pt x="89801" y="1257300"/>
                  </a:lnTo>
                  <a:lnTo>
                    <a:pt x="85572" y="1270000"/>
                  </a:lnTo>
                  <a:lnTo>
                    <a:pt x="81114" y="1270000"/>
                  </a:lnTo>
                  <a:lnTo>
                    <a:pt x="79756" y="1257300"/>
                  </a:lnTo>
                  <a:lnTo>
                    <a:pt x="77571" y="1257300"/>
                  </a:lnTo>
                  <a:lnTo>
                    <a:pt x="73456" y="1244600"/>
                  </a:lnTo>
                  <a:lnTo>
                    <a:pt x="76174" y="1257300"/>
                  </a:lnTo>
                  <a:lnTo>
                    <a:pt x="72415" y="1257300"/>
                  </a:lnTo>
                  <a:lnTo>
                    <a:pt x="67551" y="1244600"/>
                  </a:lnTo>
                  <a:lnTo>
                    <a:pt x="62052" y="1231900"/>
                  </a:lnTo>
                  <a:lnTo>
                    <a:pt x="56362" y="1231900"/>
                  </a:lnTo>
                  <a:lnTo>
                    <a:pt x="50736" y="1219200"/>
                  </a:lnTo>
                  <a:lnTo>
                    <a:pt x="45377" y="1219200"/>
                  </a:lnTo>
                  <a:lnTo>
                    <a:pt x="40627" y="1206500"/>
                  </a:lnTo>
                  <a:lnTo>
                    <a:pt x="36817" y="1206500"/>
                  </a:lnTo>
                  <a:lnTo>
                    <a:pt x="43548" y="1219200"/>
                  </a:lnTo>
                  <a:lnTo>
                    <a:pt x="44716" y="1231900"/>
                  </a:lnTo>
                  <a:lnTo>
                    <a:pt x="43459" y="1231900"/>
                  </a:lnTo>
                  <a:lnTo>
                    <a:pt x="42976" y="1244600"/>
                  </a:lnTo>
                  <a:lnTo>
                    <a:pt x="38290" y="1244600"/>
                  </a:lnTo>
                  <a:lnTo>
                    <a:pt x="33172" y="1231900"/>
                  </a:lnTo>
                  <a:lnTo>
                    <a:pt x="28778" y="1231900"/>
                  </a:lnTo>
                  <a:lnTo>
                    <a:pt x="35090" y="1244600"/>
                  </a:lnTo>
                  <a:lnTo>
                    <a:pt x="42913" y="1257300"/>
                  </a:lnTo>
                  <a:lnTo>
                    <a:pt x="48983" y="1257300"/>
                  </a:lnTo>
                  <a:lnTo>
                    <a:pt x="50050" y="1244600"/>
                  </a:lnTo>
                  <a:lnTo>
                    <a:pt x="55537" y="1257300"/>
                  </a:lnTo>
                  <a:lnTo>
                    <a:pt x="61125" y="1270000"/>
                  </a:lnTo>
                  <a:lnTo>
                    <a:pt x="65684" y="1282700"/>
                  </a:lnTo>
                  <a:lnTo>
                    <a:pt x="68084" y="1295400"/>
                  </a:lnTo>
                  <a:lnTo>
                    <a:pt x="71628" y="1295400"/>
                  </a:lnTo>
                  <a:lnTo>
                    <a:pt x="71996" y="1308100"/>
                  </a:lnTo>
                  <a:lnTo>
                    <a:pt x="71526" y="1333500"/>
                  </a:lnTo>
                  <a:lnTo>
                    <a:pt x="70840" y="1346200"/>
                  </a:lnTo>
                  <a:lnTo>
                    <a:pt x="70548" y="1358900"/>
                  </a:lnTo>
                  <a:lnTo>
                    <a:pt x="71247" y="1371600"/>
                  </a:lnTo>
                  <a:lnTo>
                    <a:pt x="73990" y="1384300"/>
                  </a:lnTo>
                  <a:lnTo>
                    <a:pt x="79362" y="1397000"/>
                  </a:lnTo>
                  <a:lnTo>
                    <a:pt x="86753" y="1407985"/>
                  </a:lnTo>
                  <a:lnTo>
                    <a:pt x="82905" y="1397000"/>
                  </a:lnTo>
                  <a:lnTo>
                    <a:pt x="79514" y="1397000"/>
                  </a:lnTo>
                  <a:lnTo>
                    <a:pt x="82143" y="1384300"/>
                  </a:lnTo>
                  <a:lnTo>
                    <a:pt x="90246" y="1397000"/>
                  </a:lnTo>
                  <a:lnTo>
                    <a:pt x="94742" y="1409700"/>
                  </a:lnTo>
                  <a:lnTo>
                    <a:pt x="96774" y="1422400"/>
                  </a:lnTo>
                  <a:lnTo>
                    <a:pt x="97447" y="1422400"/>
                  </a:lnTo>
                  <a:lnTo>
                    <a:pt x="97713" y="1435100"/>
                  </a:lnTo>
                  <a:lnTo>
                    <a:pt x="98552" y="1447800"/>
                  </a:lnTo>
                  <a:lnTo>
                    <a:pt x="101257" y="1460500"/>
                  </a:lnTo>
                  <a:lnTo>
                    <a:pt x="107061" y="1473200"/>
                  </a:lnTo>
                  <a:lnTo>
                    <a:pt x="115595" y="1447800"/>
                  </a:lnTo>
                  <a:lnTo>
                    <a:pt x="121678" y="1460500"/>
                  </a:lnTo>
                  <a:lnTo>
                    <a:pt x="136169" y="1485900"/>
                  </a:lnTo>
                  <a:lnTo>
                    <a:pt x="142278" y="1498600"/>
                  </a:lnTo>
                  <a:lnTo>
                    <a:pt x="141820" y="1498600"/>
                  </a:lnTo>
                  <a:lnTo>
                    <a:pt x="142227" y="1511300"/>
                  </a:lnTo>
                  <a:lnTo>
                    <a:pt x="140017" y="1524000"/>
                  </a:lnTo>
                  <a:lnTo>
                    <a:pt x="131711" y="1511300"/>
                  </a:lnTo>
                  <a:lnTo>
                    <a:pt x="139941" y="1524000"/>
                  </a:lnTo>
                  <a:lnTo>
                    <a:pt x="149174" y="1536700"/>
                  </a:lnTo>
                  <a:lnTo>
                    <a:pt x="159092" y="1549400"/>
                  </a:lnTo>
                  <a:lnTo>
                    <a:pt x="169405" y="1549400"/>
                  </a:lnTo>
                  <a:lnTo>
                    <a:pt x="180022" y="1562100"/>
                  </a:lnTo>
                  <a:lnTo>
                    <a:pt x="191160" y="1562100"/>
                  </a:lnTo>
                  <a:lnTo>
                    <a:pt x="196291" y="1567688"/>
                  </a:lnTo>
                  <a:lnTo>
                    <a:pt x="193535" y="1562100"/>
                  </a:lnTo>
                  <a:lnTo>
                    <a:pt x="185610" y="1549400"/>
                  </a:lnTo>
                  <a:lnTo>
                    <a:pt x="202603" y="1549400"/>
                  </a:lnTo>
                  <a:lnTo>
                    <a:pt x="207645" y="1562100"/>
                  </a:lnTo>
                  <a:lnTo>
                    <a:pt x="216357" y="1574800"/>
                  </a:lnTo>
                  <a:lnTo>
                    <a:pt x="219748" y="1587500"/>
                  </a:lnTo>
                  <a:lnTo>
                    <a:pt x="208826" y="1574800"/>
                  </a:lnTo>
                  <a:lnTo>
                    <a:pt x="211531" y="1587500"/>
                  </a:lnTo>
                  <a:lnTo>
                    <a:pt x="218605" y="1587500"/>
                  </a:lnTo>
                  <a:lnTo>
                    <a:pt x="222529" y="1600200"/>
                  </a:lnTo>
                  <a:lnTo>
                    <a:pt x="226796" y="1600200"/>
                  </a:lnTo>
                  <a:lnTo>
                    <a:pt x="231038" y="1612900"/>
                  </a:lnTo>
                  <a:lnTo>
                    <a:pt x="237312" y="1612900"/>
                  </a:lnTo>
                  <a:lnTo>
                    <a:pt x="243319" y="1625600"/>
                  </a:lnTo>
                  <a:lnTo>
                    <a:pt x="248399" y="1625600"/>
                  </a:lnTo>
                  <a:lnTo>
                    <a:pt x="246291" y="1612900"/>
                  </a:lnTo>
                  <a:lnTo>
                    <a:pt x="254431" y="1620139"/>
                  </a:lnTo>
                  <a:lnTo>
                    <a:pt x="249580" y="1612900"/>
                  </a:lnTo>
                  <a:lnTo>
                    <a:pt x="240436" y="1600200"/>
                  </a:lnTo>
                  <a:lnTo>
                    <a:pt x="233692" y="1587500"/>
                  </a:lnTo>
                  <a:lnTo>
                    <a:pt x="246799" y="1587500"/>
                  </a:lnTo>
                  <a:lnTo>
                    <a:pt x="247662" y="1574800"/>
                  </a:lnTo>
                  <a:lnTo>
                    <a:pt x="240677" y="1574800"/>
                  </a:lnTo>
                  <a:lnTo>
                    <a:pt x="233768" y="1562100"/>
                  </a:lnTo>
                  <a:lnTo>
                    <a:pt x="219913" y="1549400"/>
                  </a:lnTo>
                  <a:lnTo>
                    <a:pt x="227799" y="1562100"/>
                  </a:lnTo>
                  <a:lnTo>
                    <a:pt x="217004" y="1562100"/>
                  </a:lnTo>
                  <a:lnTo>
                    <a:pt x="211709" y="1549400"/>
                  </a:lnTo>
                  <a:lnTo>
                    <a:pt x="206565" y="1549400"/>
                  </a:lnTo>
                  <a:lnTo>
                    <a:pt x="201815" y="1536700"/>
                  </a:lnTo>
                  <a:lnTo>
                    <a:pt x="187934" y="1536700"/>
                  </a:lnTo>
                  <a:lnTo>
                    <a:pt x="184975" y="1524000"/>
                  </a:lnTo>
                  <a:lnTo>
                    <a:pt x="181864" y="1511300"/>
                  </a:lnTo>
                  <a:lnTo>
                    <a:pt x="178587" y="1498600"/>
                  </a:lnTo>
                  <a:lnTo>
                    <a:pt x="175171" y="1498600"/>
                  </a:lnTo>
                  <a:lnTo>
                    <a:pt x="171602" y="1485900"/>
                  </a:lnTo>
                  <a:lnTo>
                    <a:pt x="168160" y="1473200"/>
                  </a:lnTo>
                  <a:lnTo>
                    <a:pt x="165087" y="1460500"/>
                  </a:lnTo>
                  <a:lnTo>
                    <a:pt x="162585" y="1447800"/>
                  </a:lnTo>
                  <a:lnTo>
                    <a:pt x="158242" y="1447800"/>
                  </a:lnTo>
                  <a:lnTo>
                    <a:pt x="158026" y="1460500"/>
                  </a:lnTo>
                  <a:lnTo>
                    <a:pt x="160299" y="1460500"/>
                  </a:lnTo>
                  <a:lnTo>
                    <a:pt x="163436" y="1473200"/>
                  </a:lnTo>
                  <a:lnTo>
                    <a:pt x="156324" y="1460500"/>
                  </a:lnTo>
                  <a:lnTo>
                    <a:pt x="148323" y="1447800"/>
                  </a:lnTo>
                  <a:lnTo>
                    <a:pt x="141490" y="1447800"/>
                  </a:lnTo>
                  <a:lnTo>
                    <a:pt x="137909" y="1435100"/>
                  </a:lnTo>
                  <a:lnTo>
                    <a:pt x="134759" y="1422400"/>
                  </a:lnTo>
                  <a:lnTo>
                    <a:pt x="131635" y="1435100"/>
                  </a:lnTo>
                  <a:lnTo>
                    <a:pt x="131051" y="1435100"/>
                  </a:lnTo>
                  <a:lnTo>
                    <a:pt x="135496" y="1447800"/>
                  </a:lnTo>
                  <a:lnTo>
                    <a:pt x="129108" y="1435100"/>
                  </a:lnTo>
                  <a:lnTo>
                    <a:pt x="122466" y="1422400"/>
                  </a:lnTo>
                  <a:lnTo>
                    <a:pt x="116065" y="1409700"/>
                  </a:lnTo>
                  <a:lnTo>
                    <a:pt x="110439" y="1397000"/>
                  </a:lnTo>
                  <a:lnTo>
                    <a:pt x="109740" y="1409700"/>
                  </a:lnTo>
                  <a:lnTo>
                    <a:pt x="109613" y="1409700"/>
                  </a:lnTo>
                  <a:lnTo>
                    <a:pt x="109334" y="1422400"/>
                  </a:lnTo>
                  <a:lnTo>
                    <a:pt x="106121" y="1409700"/>
                  </a:lnTo>
                  <a:lnTo>
                    <a:pt x="102781" y="1409700"/>
                  </a:lnTo>
                  <a:lnTo>
                    <a:pt x="99949" y="1397000"/>
                  </a:lnTo>
                  <a:lnTo>
                    <a:pt x="100406" y="1409700"/>
                  </a:lnTo>
                  <a:lnTo>
                    <a:pt x="101206" y="1409700"/>
                  </a:lnTo>
                  <a:lnTo>
                    <a:pt x="102031" y="1422400"/>
                  </a:lnTo>
                  <a:lnTo>
                    <a:pt x="88493" y="1384300"/>
                  </a:lnTo>
                  <a:lnTo>
                    <a:pt x="78257" y="1358900"/>
                  </a:lnTo>
                  <a:lnTo>
                    <a:pt x="73050" y="1333500"/>
                  </a:lnTo>
                  <a:lnTo>
                    <a:pt x="74536" y="1308100"/>
                  </a:lnTo>
                  <a:lnTo>
                    <a:pt x="82410" y="1320800"/>
                  </a:lnTo>
                  <a:lnTo>
                    <a:pt x="90195" y="1333500"/>
                  </a:lnTo>
                  <a:lnTo>
                    <a:pt x="105676" y="1371600"/>
                  </a:lnTo>
                  <a:lnTo>
                    <a:pt x="113880" y="1384300"/>
                  </a:lnTo>
                  <a:lnTo>
                    <a:pt x="122326" y="1397000"/>
                  </a:lnTo>
                  <a:lnTo>
                    <a:pt x="131152" y="1409700"/>
                  </a:lnTo>
                  <a:lnTo>
                    <a:pt x="141236" y="1409700"/>
                  </a:lnTo>
                  <a:lnTo>
                    <a:pt x="135128" y="1397000"/>
                  </a:lnTo>
                  <a:lnTo>
                    <a:pt x="130340" y="1397000"/>
                  </a:lnTo>
                  <a:lnTo>
                    <a:pt x="127127" y="1384300"/>
                  </a:lnTo>
                  <a:lnTo>
                    <a:pt x="124802" y="1384300"/>
                  </a:lnTo>
                  <a:lnTo>
                    <a:pt x="127152" y="1371600"/>
                  </a:lnTo>
                  <a:lnTo>
                    <a:pt x="113550" y="1371600"/>
                  </a:lnTo>
                  <a:lnTo>
                    <a:pt x="106921" y="1358900"/>
                  </a:lnTo>
                  <a:lnTo>
                    <a:pt x="100825" y="1346200"/>
                  </a:lnTo>
                  <a:lnTo>
                    <a:pt x="97878" y="1333500"/>
                  </a:lnTo>
                  <a:lnTo>
                    <a:pt x="100660" y="1320800"/>
                  </a:lnTo>
                  <a:lnTo>
                    <a:pt x="107429" y="1333500"/>
                  </a:lnTo>
                  <a:lnTo>
                    <a:pt x="113614" y="1346200"/>
                  </a:lnTo>
                  <a:lnTo>
                    <a:pt x="119341" y="1346200"/>
                  </a:lnTo>
                  <a:lnTo>
                    <a:pt x="124739" y="1358900"/>
                  </a:lnTo>
                  <a:lnTo>
                    <a:pt x="135382" y="1358900"/>
                  </a:lnTo>
                  <a:lnTo>
                    <a:pt x="140652" y="1371600"/>
                  </a:lnTo>
                  <a:lnTo>
                    <a:pt x="150317" y="1371600"/>
                  </a:lnTo>
                  <a:lnTo>
                    <a:pt x="152666" y="1384300"/>
                  </a:lnTo>
                  <a:lnTo>
                    <a:pt x="160680" y="1397000"/>
                  </a:lnTo>
                  <a:lnTo>
                    <a:pt x="165201" y="1409700"/>
                  </a:lnTo>
                  <a:lnTo>
                    <a:pt x="169811" y="1409700"/>
                  </a:lnTo>
                  <a:lnTo>
                    <a:pt x="172847" y="1422400"/>
                  </a:lnTo>
                  <a:lnTo>
                    <a:pt x="161582" y="1422400"/>
                  </a:lnTo>
                  <a:lnTo>
                    <a:pt x="165582" y="1435100"/>
                  </a:lnTo>
                  <a:lnTo>
                    <a:pt x="172415" y="1447800"/>
                  </a:lnTo>
                  <a:lnTo>
                    <a:pt x="181165" y="1460500"/>
                  </a:lnTo>
                  <a:lnTo>
                    <a:pt x="190944" y="1473200"/>
                  </a:lnTo>
                  <a:lnTo>
                    <a:pt x="201231" y="1473200"/>
                  </a:lnTo>
                  <a:lnTo>
                    <a:pt x="211023" y="1485900"/>
                  </a:lnTo>
                  <a:lnTo>
                    <a:pt x="219773" y="1498600"/>
                  </a:lnTo>
                  <a:lnTo>
                    <a:pt x="226987" y="1511300"/>
                  </a:lnTo>
                  <a:lnTo>
                    <a:pt x="223316" y="1511300"/>
                  </a:lnTo>
                  <a:lnTo>
                    <a:pt x="225602" y="1524000"/>
                  </a:lnTo>
                  <a:lnTo>
                    <a:pt x="227672" y="1536700"/>
                  </a:lnTo>
                  <a:lnTo>
                    <a:pt x="229946" y="1536700"/>
                  </a:lnTo>
                  <a:lnTo>
                    <a:pt x="232016" y="1549400"/>
                  </a:lnTo>
                  <a:lnTo>
                    <a:pt x="237439" y="1562100"/>
                  </a:lnTo>
                  <a:lnTo>
                    <a:pt x="243065" y="1562100"/>
                  </a:lnTo>
                  <a:lnTo>
                    <a:pt x="248831" y="1574800"/>
                  </a:lnTo>
                  <a:lnTo>
                    <a:pt x="266928" y="1574800"/>
                  </a:lnTo>
                  <a:lnTo>
                    <a:pt x="272745" y="1587500"/>
                  </a:lnTo>
                  <a:lnTo>
                    <a:pt x="274180" y="1587500"/>
                  </a:lnTo>
                  <a:lnTo>
                    <a:pt x="280619" y="1600200"/>
                  </a:lnTo>
                  <a:lnTo>
                    <a:pt x="285064" y="1612900"/>
                  </a:lnTo>
                  <a:lnTo>
                    <a:pt x="280492" y="1612900"/>
                  </a:lnTo>
                  <a:lnTo>
                    <a:pt x="306222" y="1625600"/>
                  </a:lnTo>
                  <a:lnTo>
                    <a:pt x="314833" y="1638300"/>
                  </a:lnTo>
                  <a:lnTo>
                    <a:pt x="326504" y="1651000"/>
                  </a:lnTo>
                  <a:lnTo>
                    <a:pt x="336397" y="1663700"/>
                  </a:lnTo>
                  <a:lnTo>
                    <a:pt x="339648" y="1663700"/>
                  </a:lnTo>
                  <a:lnTo>
                    <a:pt x="348361" y="1676400"/>
                  </a:lnTo>
                  <a:lnTo>
                    <a:pt x="359384" y="1676400"/>
                  </a:lnTo>
                  <a:lnTo>
                    <a:pt x="368134" y="1689100"/>
                  </a:lnTo>
                  <a:lnTo>
                    <a:pt x="369455" y="1689100"/>
                  </a:lnTo>
                  <a:lnTo>
                    <a:pt x="379691" y="1701800"/>
                  </a:lnTo>
                  <a:lnTo>
                    <a:pt x="391528" y="1714500"/>
                  </a:lnTo>
                  <a:lnTo>
                    <a:pt x="397344" y="1714500"/>
                  </a:lnTo>
                  <a:lnTo>
                    <a:pt x="395668" y="1701800"/>
                  </a:lnTo>
                  <a:lnTo>
                    <a:pt x="386524" y="1701800"/>
                  </a:lnTo>
                  <a:lnTo>
                    <a:pt x="392582" y="1689100"/>
                  </a:lnTo>
                  <a:lnTo>
                    <a:pt x="403212" y="1701800"/>
                  </a:lnTo>
                  <a:lnTo>
                    <a:pt x="415823" y="1714500"/>
                  </a:lnTo>
                  <a:lnTo>
                    <a:pt x="417995" y="1716786"/>
                  </a:lnTo>
                  <a:lnTo>
                    <a:pt x="415137" y="1727200"/>
                  </a:lnTo>
                  <a:lnTo>
                    <a:pt x="418998" y="1727200"/>
                  </a:lnTo>
                  <a:lnTo>
                    <a:pt x="423227" y="1739900"/>
                  </a:lnTo>
                  <a:lnTo>
                    <a:pt x="423697" y="1739900"/>
                  </a:lnTo>
                  <a:lnTo>
                    <a:pt x="454698" y="1765300"/>
                  </a:lnTo>
                  <a:lnTo>
                    <a:pt x="484809" y="1778000"/>
                  </a:lnTo>
                  <a:lnTo>
                    <a:pt x="515251" y="1778000"/>
                  </a:lnTo>
                  <a:lnTo>
                    <a:pt x="547204" y="1790700"/>
                  </a:lnTo>
                  <a:lnTo>
                    <a:pt x="565150" y="1790700"/>
                  </a:lnTo>
                  <a:lnTo>
                    <a:pt x="583920" y="1803400"/>
                  </a:lnTo>
                  <a:lnTo>
                    <a:pt x="603211" y="1803400"/>
                  </a:lnTo>
                  <a:lnTo>
                    <a:pt x="622719" y="1816100"/>
                  </a:lnTo>
                  <a:lnTo>
                    <a:pt x="642175" y="1816100"/>
                  </a:lnTo>
                  <a:lnTo>
                    <a:pt x="651713" y="1828800"/>
                  </a:lnTo>
                  <a:lnTo>
                    <a:pt x="724166" y="1828800"/>
                  </a:lnTo>
                  <a:lnTo>
                    <a:pt x="734466" y="1841500"/>
                  </a:lnTo>
                  <a:lnTo>
                    <a:pt x="683018" y="1841500"/>
                  </a:lnTo>
                  <a:lnTo>
                    <a:pt x="670801" y="1854200"/>
                  </a:lnTo>
                  <a:lnTo>
                    <a:pt x="788733" y="1854200"/>
                  </a:lnTo>
                  <a:lnTo>
                    <a:pt x="783615" y="1866900"/>
                  </a:lnTo>
                  <a:lnTo>
                    <a:pt x="886675" y="1866900"/>
                  </a:lnTo>
                  <a:lnTo>
                    <a:pt x="909180" y="1854200"/>
                  </a:lnTo>
                  <a:lnTo>
                    <a:pt x="896277" y="1854200"/>
                  </a:lnTo>
                  <a:lnTo>
                    <a:pt x="897623" y="1841500"/>
                  </a:lnTo>
                  <a:lnTo>
                    <a:pt x="906614" y="1841500"/>
                  </a:lnTo>
                  <a:lnTo>
                    <a:pt x="922032" y="1828800"/>
                  </a:lnTo>
                  <a:lnTo>
                    <a:pt x="933970" y="1828800"/>
                  </a:lnTo>
                  <a:lnTo>
                    <a:pt x="940866" y="1841500"/>
                  </a:lnTo>
                  <a:lnTo>
                    <a:pt x="947712" y="1841500"/>
                  </a:lnTo>
                  <a:lnTo>
                    <a:pt x="943584" y="1847964"/>
                  </a:lnTo>
                  <a:lnTo>
                    <a:pt x="950087" y="1841500"/>
                  </a:lnTo>
                  <a:lnTo>
                    <a:pt x="952334" y="1841500"/>
                  </a:lnTo>
                  <a:lnTo>
                    <a:pt x="966838" y="1828800"/>
                  </a:lnTo>
                  <a:lnTo>
                    <a:pt x="958011" y="1841500"/>
                  </a:lnTo>
                  <a:lnTo>
                    <a:pt x="983462" y="1841500"/>
                  </a:lnTo>
                  <a:lnTo>
                    <a:pt x="1001547" y="1828800"/>
                  </a:lnTo>
                  <a:lnTo>
                    <a:pt x="1042289" y="1828800"/>
                  </a:lnTo>
                  <a:lnTo>
                    <a:pt x="1048524" y="1816100"/>
                  </a:lnTo>
                  <a:lnTo>
                    <a:pt x="1050239" y="1816100"/>
                  </a:lnTo>
                  <a:lnTo>
                    <a:pt x="1065085" y="1803400"/>
                  </a:lnTo>
                  <a:lnTo>
                    <a:pt x="1081786" y="1778000"/>
                  </a:lnTo>
                  <a:lnTo>
                    <a:pt x="1098550" y="1765300"/>
                  </a:lnTo>
                  <a:lnTo>
                    <a:pt x="1113599" y="1752600"/>
                  </a:lnTo>
                  <a:lnTo>
                    <a:pt x="1123911" y="1739900"/>
                  </a:lnTo>
                  <a:lnTo>
                    <a:pt x="1143419" y="1739900"/>
                  </a:lnTo>
                  <a:lnTo>
                    <a:pt x="1152779" y="1727200"/>
                  </a:lnTo>
                  <a:lnTo>
                    <a:pt x="1161834" y="1727200"/>
                  </a:lnTo>
                  <a:lnTo>
                    <a:pt x="1171016" y="1714500"/>
                  </a:lnTo>
                  <a:lnTo>
                    <a:pt x="1180338" y="1714500"/>
                  </a:lnTo>
                  <a:lnTo>
                    <a:pt x="1189774" y="1701800"/>
                  </a:lnTo>
                  <a:lnTo>
                    <a:pt x="1188618" y="1714500"/>
                  </a:lnTo>
                  <a:lnTo>
                    <a:pt x="1194511" y="1701800"/>
                  </a:lnTo>
                  <a:lnTo>
                    <a:pt x="1200670" y="1701800"/>
                  </a:lnTo>
                  <a:lnTo>
                    <a:pt x="1207071" y="1689100"/>
                  </a:lnTo>
                  <a:lnTo>
                    <a:pt x="1213662" y="1689100"/>
                  </a:lnTo>
                  <a:lnTo>
                    <a:pt x="1220304" y="1676400"/>
                  </a:lnTo>
                  <a:lnTo>
                    <a:pt x="1227251" y="1676400"/>
                  </a:lnTo>
                  <a:lnTo>
                    <a:pt x="1234478" y="1663700"/>
                  </a:lnTo>
                  <a:lnTo>
                    <a:pt x="1252664" y="1663700"/>
                  </a:lnTo>
                  <a:lnTo>
                    <a:pt x="1262748" y="1651000"/>
                  </a:lnTo>
                  <a:lnTo>
                    <a:pt x="1275537" y="1638300"/>
                  </a:lnTo>
                  <a:lnTo>
                    <a:pt x="1289519" y="1625600"/>
                  </a:lnTo>
                  <a:lnTo>
                    <a:pt x="1296377" y="1612900"/>
                  </a:lnTo>
                  <a:lnTo>
                    <a:pt x="1280350" y="1612900"/>
                  </a:lnTo>
                  <a:lnTo>
                    <a:pt x="1276172" y="1625600"/>
                  </a:lnTo>
                  <a:lnTo>
                    <a:pt x="1278331" y="1625600"/>
                  </a:lnTo>
                  <a:lnTo>
                    <a:pt x="1271790" y="1638300"/>
                  </a:lnTo>
                  <a:lnTo>
                    <a:pt x="1251521" y="1638300"/>
                  </a:lnTo>
                  <a:lnTo>
                    <a:pt x="1259268" y="1625600"/>
                  </a:lnTo>
                  <a:lnTo>
                    <a:pt x="1266786" y="1612900"/>
                  </a:lnTo>
                  <a:lnTo>
                    <a:pt x="1274114" y="1600200"/>
                  </a:lnTo>
                  <a:lnTo>
                    <a:pt x="1281315" y="1600200"/>
                  </a:lnTo>
                  <a:lnTo>
                    <a:pt x="1284401" y="1587500"/>
                  </a:lnTo>
                  <a:lnTo>
                    <a:pt x="1281214" y="1587500"/>
                  </a:lnTo>
                  <a:lnTo>
                    <a:pt x="1289583" y="1574800"/>
                  </a:lnTo>
                  <a:lnTo>
                    <a:pt x="1295882" y="1574800"/>
                  </a:lnTo>
                  <a:lnTo>
                    <a:pt x="1300607" y="1562100"/>
                  </a:lnTo>
                  <a:lnTo>
                    <a:pt x="1303820" y="1562100"/>
                  </a:lnTo>
                  <a:lnTo>
                    <a:pt x="1306195" y="1549400"/>
                  </a:lnTo>
                  <a:lnTo>
                    <a:pt x="1308379" y="1536700"/>
                  </a:lnTo>
                  <a:lnTo>
                    <a:pt x="1310830" y="1536700"/>
                  </a:lnTo>
                  <a:lnTo>
                    <a:pt x="1313903" y="1524000"/>
                  </a:lnTo>
                  <a:lnTo>
                    <a:pt x="1318158" y="1524000"/>
                  </a:lnTo>
                  <a:lnTo>
                    <a:pt x="1324165" y="1511300"/>
                  </a:lnTo>
                  <a:lnTo>
                    <a:pt x="1324165" y="1524000"/>
                  </a:lnTo>
                  <a:lnTo>
                    <a:pt x="1322971" y="1536700"/>
                  </a:lnTo>
                  <a:lnTo>
                    <a:pt x="1327200" y="1536700"/>
                  </a:lnTo>
                  <a:lnTo>
                    <a:pt x="1331963" y="1524000"/>
                  </a:lnTo>
                  <a:lnTo>
                    <a:pt x="1326095" y="1549400"/>
                  </a:lnTo>
                  <a:lnTo>
                    <a:pt x="1314627" y="1562100"/>
                  </a:lnTo>
                  <a:lnTo>
                    <a:pt x="1306576" y="1587500"/>
                  </a:lnTo>
                  <a:lnTo>
                    <a:pt x="1310970" y="1587500"/>
                  </a:lnTo>
                  <a:lnTo>
                    <a:pt x="1326197" y="1562100"/>
                  </a:lnTo>
                  <a:lnTo>
                    <a:pt x="1340802" y="1536700"/>
                  </a:lnTo>
                  <a:lnTo>
                    <a:pt x="1344777" y="1524000"/>
                  </a:lnTo>
                  <a:lnTo>
                    <a:pt x="1348765" y="1511300"/>
                  </a:lnTo>
                  <a:lnTo>
                    <a:pt x="1352740" y="1498600"/>
                  </a:lnTo>
                  <a:lnTo>
                    <a:pt x="1359966" y="1473200"/>
                  </a:lnTo>
                  <a:lnTo>
                    <a:pt x="1371130" y="1460500"/>
                  </a:lnTo>
                  <a:lnTo>
                    <a:pt x="1378648" y="1447800"/>
                  </a:lnTo>
                  <a:lnTo>
                    <a:pt x="1385824" y="1435100"/>
                  </a:lnTo>
                  <a:lnTo>
                    <a:pt x="1395895" y="1409700"/>
                  </a:lnTo>
                  <a:lnTo>
                    <a:pt x="1399997" y="1409700"/>
                  </a:lnTo>
                  <a:lnTo>
                    <a:pt x="1406601" y="1397000"/>
                  </a:lnTo>
                  <a:lnTo>
                    <a:pt x="1407947" y="1404772"/>
                  </a:lnTo>
                  <a:lnTo>
                    <a:pt x="1411770" y="1397000"/>
                  </a:lnTo>
                  <a:lnTo>
                    <a:pt x="1418005" y="1384300"/>
                  </a:lnTo>
                  <a:lnTo>
                    <a:pt x="1422590" y="1371600"/>
                  </a:lnTo>
                  <a:lnTo>
                    <a:pt x="1350124" y="1371600"/>
                  </a:lnTo>
                  <a:lnTo>
                    <a:pt x="1346923" y="1371600"/>
                  </a:lnTo>
                  <a:lnTo>
                    <a:pt x="1344206" y="1371600"/>
                  </a:lnTo>
                  <a:lnTo>
                    <a:pt x="1337729" y="1384300"/>
                  </a:lnTo>
                  <a:lnTo>
                    <a:pt x="1330794" y="1397000"/>
                  </a:lnTo>
                  <a:lnTo>
                    <a:pt x="1324000" y="1409700"/>
                  </a:lnTo>
                  <a:lnTo>
                    <a:pt x="1317320" y="1409700"/>
                  </a:lnTo>
                  <a:lnTo>
                    <a:pt x="1311414" y="1422400"/>
                  </a:lnTo>
                  <a:lnTo>
                    <a:pt x="1306601" y="1435100"/>
                  </a:lnTo>
                  <a:lnTo>
                    <a:pt x="1303159" y="1447800"/>
                  </a:lnTo>
                  <a:lnTo>
                    <a:pt x="1301445" y="1435100"/>
                  </a:lnTo>
                  <a:lnTo>
                    <a:pt x="1303616" y="1435100"/>
                  </a:lnTo>
                  <a:lnTo>
                    <a:pt x="1306258" y="1422400"/>
                  </a:lnTo>
                  <a:lnTo>
                    <a:pt x="1305928" y="1422400"/>
                  </a:lnTo>
                  <a:lnTo>
                    <a:pt x="1291386" y="1447800"/>
                  </a:lnTo>
                  <a:lnTo>
                    <a:pt x="1282750" y="1473200"/>
                  </a:lnTo>
                  <a:lnTo>
                    <a:pt x="1273975" y="1498600"/>
                  </a:lnTo>
                  <a:lnTo>
                    <a:pt x="1259065" y="1524000"/>
                  </a:lnTo>
                  <a:lnTo>
                    <a:pt x="1257134" y="1511300"/>
                  </a:lnTo>
                  <a:lnTo>
                    <a:pt x="1251216" y="1511300"/>
                  </a:lnTo>
                  <a:lnTo>
                    <a:pt x="1242885" y="1524000"/>
                  </a:lnTo>
                  <a:lnTo>
                    <a:pt x="1233728" y="1524000"/>
                  </a:lnTo>
                  <a:lnTo>
                    <a:pt x="1226477" y="1536700"/>
                  </a:lnTo>
                  <a:lnTo>
                    <a:pt x="1216596" y="1562100"/>
                  </a:lnTo>
                  <a:lnTo>
                    <a:pt x="1204455" y="1574800"/>
                  </a:lnTo>
                  <a:lnTo>
                    <a:pt x="1190434" y="1587500"/>
                  </a:lnTo>
                  <a:lnTo>
                    <a:pt x="1183030" y="1600200"/>
                  </a:lnTo>
                  <a:lnTo>
                    <a:pt x="1175270" y="1612900"/>
                  </a:lnTo>
                  <a:lnTo>
                    <a:pt x="1159421" y="1625600"/>
                  </a:lnTo>
                  <a:lnTo>
                    <a:pt x="1151318" y="1638300"/>
                  </a:lnTo>
                  <a:lnTo>
                    <a:pt x="1143393" y="1638300"/>
                  </a:lnTo>
                  <a:lnTo>
                    <a:pt x="1135646" y="1651000"/>
                  </a:lnTo>
                  <a:lnTo>
                    <a:pt x="1110564" y="1651000"/>
                  </a:lnTo>
                  <a:lnTo>
                    <a:pt x="1100772" y="1663700"/>
                  </a:lnTo>
                  <a:lnTo>
                    <a:pt x="1090002" y="1663700"/>
                  </a:lnTo>
                  <a:lnTo>
                    <a:pt x="1079538" y="1676400"/>
                  </a:lnTo>
                  <a:lnTo>
                    <a:pt x="1055497" y="1676400"/>
                  </a:lnTo>
                  <a:lnTo>
                    <a:pt x="1047940" y="1689100"/>
                  </a:lnTo>
                  <a:lnTo>
                    <a:pt x="1062520" y="1689100"/>
                  </a:lnTo>
                  <a:lnTo>
                    <a:pt x="1062863" y="1701800"/>
                  </a:lnTo>
                  <a:lnTo>
                    <a:pt x="1046632" y="1701800"/>
                  </a:lnTo>
                  <a:lnTo>
                    <a:pt x="1042327" y="1714500"/>
                  </a:lnTo>
                  <a:lnTo>
                    <a:pt x="1030986" y="1714500"/>
                  </a:lnTo>
                  <a:lnTo>
                    <a:pt x="1025563" y="1727200"/>
                  </a:lnTo>
                  <a:lnTo>
                    <a:pt x="1002245" y="1727200"/>
                  </a:lnTo>
                  <a:lnTo>
                    <a:pt x="1002626" y="1739900"/>
                  </a:lnTo>
                  <a:lnTo>
                    <a:pt x="996505" y="1739900"/>
                  </a:lnTo>
                  <a:lnTo>
                    <a:pt x="989241" y="1752600"/>
                  </a:lnTo>
                  <a:lnTo>
                    <a:pt x="973010" y="1739900"/>
                  </a:lnTo>
                  <a:lnTo>
                    <a:pt x="974979" y="1752600"/>
                  </a:lnTo>
                  <a:lnTo>
                    <a:pt x="976528" y="1752600"/>
                  </a:lnTo>
                  <a:lnTo>
                    <a:pt x="976274" y="1765300"/>
                  </a:lnTo>
                  <a:lnTo>
                    <a:pt x="955598" y="1765300"/>
                  </a:lnTo>
                  <a:lnTo>
                    <a:pt x="960183" y="1752600"/>
                  </a:lnTo>
                  <a:lnTo>
                    <a:pt x="964120" y="1752600"/>
                  </a:lnTo>
                  <a:lnTo>
                    <a:pt x="967028" y="1739900"/>
                  </a:lnTo>
                  <a:lnTo>
                    <a:pt x="953058" y="1739900"/>
                  </a:lnTo>
                  <a:lnTo>
                    <a:pt x="948791" y="1752600"/>
                  </a:lnTo>
                  <a:lnTo>
                    <a:pt x="941158" y="1752600"/>
                  </a:lnTo>
                  <a:lnTo>
                    <a:pt x="945438" y="1739900"/>
                  </a:lnTo>
                  <a:lnTo>
                    <a:pt x="952944" y="1727200"/>
                  </a:lnTo>
                  <a:lnTo>
                    <a:pt x="930732" y="1727200"/>
                  </a:lnTo>
                  <a:lnTo>
                    <a:pt x="921867" y="1739900"/>
                  </a:lnTo>
                  <a:lnTo>
                    <a:pt x="911656" y="1752600"/>
                  </a:lnTo>
                  <a:lnTo>
                    <a:pt x="894143" y="1752600"/>
                  </a:lnTo>
                  <a:lnTo>
                    <a:pt x="887793" y="1765300"/>
                  </a:lnTo>
                  <a:lnTo>
                    <a:pt x="856081" y="1765300"/>
                  </a:lnTo>
                  <a:lnTo>
                    <a:pt x="857580" y="1752600"/>
                  </a:lnTo>
                  <a:lnTo>
                    <a:pt x="834720" y="1752600"/>
                  </a:lnTo>
                  <a:lnTo>
                    <a:pt x="827659" y="1765300"/>
                  </a:lnTo>
                  <a:lnTo>
                    <a:pt x="769759" y="1765300"/>
                  </a:lnTo>
                  <a:lnTo>
                    <a:pt x="759510" y="1752600"/>
                  </a:lnTo>
                  <a:lnTo>
                    <a:pt x="685939" y="1752600"/>
                  </a:lnTo>
                  <a:lnTo>
                    <a:pt x="682078" y="1739900"/>
                  </a:lnTo>
                  <a:lnTo>
                    <a:pt x="676783" y="1739900"/>
                  </a:lnTo>
                  <a:lnTo>
                    <a:pt x="671830" y="1727200"/>
                  </a:lnTo>
                  <a:lnTo>
                    <a:pt x="666343" y="1727200"/>
                  </a:lnTo>
                  <a:lnTo>
                    <a:pt x="659460" y="1714500"/>
                  </a:lnTo>
                  <a:lnTo>
                    <a:pt x="651090" y="1701800"/>
                  </a:lnTo>
                  <a:lnTo>
                    <a:pt x="631037" y="1701800"/>
                  </a:lnTo>
                  <a:lnTo>
                    <a:pt x="642099" y="1714500"/>
                  </a:lnTo>
                  <a:lnTo>
                    <a:pt x="611378" y="1714500"/>
                  </a:lnTo>
                  <a:lnTo>
                    <a:pt x="615594" y="1701800"/>
                  </a:lnTo>
                  <a:lnTo>
                    <a:pt x="630059" y="1701800"/>
                  </a:lnTo>
                  <a:lnTo>
                    <a:pt x="609092" y="1689100"/>
                  </a:lnTo>
                  <a:lnTo>
                    <a:pt x="601662" y="1689100"/>
                  </a:lnTo>
                  <a:lnTo>
                    <a:pt x="601332" y="1701800"/>
                  </a:lnTo>
                  <a:lnTo>
                    <a:pt x="603656" y="1714500"/>
                  </a:lnTo>
                  <a:lnTo>
                    <a:pt x="584746" y="1714500"/>
                  </a:lnTo>
                  <a:lnTo>
                    <a:pt x="580796" y="1701800"/>
                  </a:lnTo>
                  <a:lnTo>
                    <a:pt x="579805" y="1689100"/>
                  </a:lnTo>
                  <a:lnTo>
                    <a:pt x="580732" y="1689100"/>
                  </a:lnTo>
                  <a:lnTo>
                    <a:pt x="572566" y="1676400"/>
                  </a:lnTo>
                  <a:lnTo>
                    <a:pt x="559523" y="1676400"/>
                  </a:lnTo>
                  <a:lnTo>
                    <a:pt x="553097" y="1663700"/>
                  </a:lnTo>
                  <a:lnTo>
                    <a:pt x="541312" y="1663700"/>
                  </a:lnTo>
                  <a:lnTo>
                    <a:pt x="535381" y="1651000"/>
                  </a:lnTo>
                  <a:lnTo>
                    <a:pt x="522058" y="1651000"/>
                  </a:lnTo>
                  <a:lnTo>
                    <a:pt x="516712" y="1638300"/>
                  </a:lnTo>
                  <a:lnTo>
                    <a:pt x="504710" y="1638300"/>
                  </a:lnTo>
                  <a:lnTo>
                    <a:pt x="497941" y="1625600"/>
                  </a:lnTo>
                  <a:lnTo>
                    <a:pt x="451396" y="1625600"/>
                  </a:lnTo>
                  <a:lnTo>
                    <a:pt x="443966" y="1612900"/>
                  </a:lnTo>
                  <a:lnTo>
                    <a:pt x="437235" y="1600200"/>
                  </a:lnTo>
                  <a:lnTo>
                    <a:pt x="437045" y="1600200"/>
                  </a:lnTo>
                  <a:lnTo>
                    <a:pt x="432346" y="1587500"/>
                  </a:lnTo>
                  <a:lnTo>
                    <a:pt x="407162" y="1587500"/>
                  </a:lnTo>
                  <a:lnTo>
                    <a:pt x="406133" y="1600200"/>
                  </a:lnTo>
                  <a:lnTo>
                    <a:pt x="398259" y="1587500"/>
                  </a:lnTo>
                  <a:lnTo>
                    <a:pt x="397611" y="1574800"/>
                  </a:lnTo>
                  <a:lnTo>
                    <a:pt x="401218" y="1562100"/>
                  </a:lnTo>
                  <a:lnTo>
                    <a:pt x="400304" y="1562100"/>
                  </a:lnTo>
                  <a:lnTo>
                    <a:pt x="395947" y="1549400"/>
                  </a:lnTo>
                  <a:lnTo>
                    <a:pt x="388785" y="1549400"/>
                  </a:lnTo>
                  <a:lnTo>
                    <a:pt x="386003" y="1536700"/>
                  </a:lnTo>
                  <a:lnTo>
                    <a:pt x="383057" y="1536700"/>
                  </a:lnTo>
                  <a:lnTo>
                    <a:pt x="378396" y="1524000"/>
                  </a:lnTo>
                  <a:lnTo>
                    <a:pt x="373100" y="1511300"/>
                  </a:lnTo>
                  <a:lnTo>
                    <a:pt x="366331" y="1511300"/>
                  </a:lnTo>
                  <a:lnTo>
                    <a:pt x="357263" y="1498600"/>
                  </a:lnTo>
                  <a:lnTo>
                    <a:pt x="354291" y="1496250"/>
                  </a:lnTo>
                  <a:lnTo>
                    <a:pt x="346024" y="1485900"/>
                  </a:lnTo>
                  <a:lnTo>
                    <a:pt x="347421" y="1490865"/>
                  </a:lnTo>
                  <a:lnTo>
                    <a:pt x="341109" y="1485900"/>
                  </a:lnTo>
                  <a:lnTo>
                    <a:pt x="334238" y="1473200"/>
                  </a:lnTo>
                  <a:lnTo>
                    <a:pt x="329717" y="1447800"/>
                  </a:lnTo>
                  <a:lnTo>
                    <a:pt x="334416" y="1447800"/>
                  </a:lnTo>
                  <a:lnTo>
                    <a:pt x="327380" y="1435100"/>
                  </a:lnTo>
                  <a:lnTo>
                    <a:pt x="319887" y="1435100"/>
                  </a:lnTo>
                  <a:lnTo>
                    <a:pt x="315747" y="1422400"/>
                  </a:lnTo>
                  <a:lnTo>
                    <a:pt x="304723" y="1422400"/>
                  </a:lnTo>
                  <a:lnTo>
                    <a:pt x="298310" y="1409700"/>
                  </a:lnTo>
                  <a:lnTo>
                    <a:pt x="291807" y="1409700"/>
                  </a:lnTo>
                  <a:lnTo>
                    <a:pt x="285394" y="1397000"/>
                  </a:lnTo>
                  <a:lnTo>
                    <a:pt x="279209" y="1397000"/>
                  </a:lnTo>
                  <a:lnTo>
                    <a:pt x="273418" y="1384300"/>
                  </a:lnTo>
                  <a:lnTo>
                    <a:pt x="271894" y="1384300"/>
                  </a:lnTo>
                  <a:lnTo>
                    <a:pt x="270446" y="1371600"/>
                  </a:lnTo>
                  <a:lnTo>
                    <a:pt x="265671" y="1358900"/>
                  </a:lnTo>
                  <a:lnTo>
                    <a:pt x="264782" y="1358900"/>
                  </a:lnTo>
                  <a:lnTo>
                    <a:pt x="263144" y="1346200"/>
                  </a:lnTo>
                  <a:lnTo>
                    <a:pt x="261264" y="1346200"/>
                  </a:lnTo>
                  <a:lnTo>
                    <a:pt x="259715" y="1333500"/>
                  </a:lnTo>
                  <a:lnTo>
                    <a:pt x="239763" y="1333500"/>
                  </a:lnTo>
                  <a:lnTo>
                    <a:pt x="229184" y="1320800"/>
                  </a:lnTo>
                  <a:lnTo>
                    <a:pt x="222758" y="1320800"/>
                  </a:lnTo>
                  <a:lnTo>
                    <a:pt x="219925" y="1308100"/>
                  </a:lnTo>
                  <a:lnTo>
                    <a:pt x="217805" y="1308100"/>
                  </a:lnTo>
                  <a:lnTo>
                    <a:pt x="220459" y="1320800"/>
                  </a:lnTo>
                  <a:lnTo>
                    <a:pt x="224269" y="1333500"/>
                  </a:lnTo>
                  <a:lnTo>
                    <a:pt x="217716" y="1333500"/>
                  </a:lnTo>
                  <a:lnTo>
                    <a:pt x="214591" y="1320800"/>
                  </a:lnTo>
                  <a:lnTo>
                    <a:pt x="211810" y="1308100"/>
                  </a:lnTo>
                  <a:lnTo>
                    <a:pt x="209181" y="1295400"/>
                  </a:lnTo>
                  <a:lnTo>
                    <a:pt x="206502" y="1282700"/>
                  </a:lnTo>
                  <a:lnTo>
                    <a:pt x="204127" y="1270000"/>
                  </a:lnTo>
                  <a:lnTo>
                    <a:pt x="201930" y="1270000"/>
                  </a:lnTo>
                  <a:lnTo>
                    <a:pt x="197726" y="1244600"/>
                  </a:lnTo>
                  <a:lnTo>
                    <a:pt x="201587" y="1257300"/>
                  </a:lnTo>
                  <a:lnTo>
                    <a:pt x="205054" y="1257300"/>
                  </a:lnTo>
                  <a:lnTo>
                    <a:pt x="207975" y="1270000"/>
                  </a:lnTo>
                  <a:lnTo>
                    <a:pt x="210146" y="1270000"/>
                  </a:lnTo>
                  <a:lnTo>
                    <a:pt x="208178" y="1257300"/>
                  </a:lnTo>
                  <a:lnTo>
                    <a:pt x="204241" y="1244600"/>
                  </a:lnTo>
                  <a:lnTo>
                    <a:pt x="200317" y="1231900"/>
                  </a:lnTo>
                  <a:lnTo>
                    <a:pt x="197345" y="1219200"/>
                  </a:lnTo>
                  <a:lnTo>
                    <a:pt x="194360" y="1206500"/>
                  </a:lnTo>
                  <a:lnTo>
                    <a:pt x="198081" y="1193800"/>
                  </a:lnTo>
                  <a:lnTo>
                    <a:pt x="212471" y="1219200"/>
                  </a:lnTo>
                  <a:lnTo>
                    <a:pt x="221018" y="1244600"/>
                  </a:lnTo>
                  <a:lnTo>
                    <a:pt x="228536" y="1257300"/>
                  </a:lnTo>
                  <a:lnTo>
                    <a:pt x="239864" y="1295400"/>
                  </a:lnTo>
                  <a:lnTo>
                    <a:pt x="234886" y="1295400"/>
                  </a:lnTo>
                  <a:lnTo>
                    <a:pt x="228346" y="1282700"/>
                  </a:lnTo>
                  <a:lnTo>
                    <a:pt x="221411" y="1270000"/>
                  </a:lnTo>
                  <a:lnTo>
                    <a:pt x="216255" y="1270000"/>
                  </a:lnTo>
                  <a:lnTo>
                    <a:pt x="217373" y="1282700"/>
                  </a:lnTo>
                  <a:lnTo>
                    <a:pt x="218579" y="1282700"/>
                  </a:lnTo>
                  <a:lnTo>
                    <a:pt x="219849" y="1295400"/>
                  </a:lnTo>
                  <a:lnTo>
                    <a:pt x="226085" y="1295400"/>
                  </a:lnTo>
                  <a:lnTo>
                    <a:pt x="230047" y="1308100"/>
                  </a:lnTo>
                  <a:lnTo>
                    <a:pt x="234403" y="1308100"/>
                  </a:lnTo>
                  <a:lnTo>
                    <a:pt x="239255" y="1320800"/>
                  </a:lnTo>
                  <a:lnTo>
                    <a:pt x="253796" y="1320800"/>
                  </a:lnTo>
                  <a:lnTo>
                    <a:pt x="243509" y="1282700"/>
                  </a:lnTo>
                  <a:lnTo>
                    <a:pt x="234022" y="1244600"/>
                  </a:lnTo>
                  <a:lnTo>
                    <a:pt x="225374" y="1206500"/>
                  </a:lnTo>
                  <a:lnTo>
                    <a:pt x="217589" y="1168400"/>
                  </a:lnTo>
                  <a:lnTo>
                    <a:pt x="242443" y="1168400"/>
                  </a:lnTo>
                  <a:lnTo>
                    <a:pt x="267195" y="1181100"/>
                  </a:lnTo>
                  <a:lnTo>
                    <a:pt x="318719" y="1181100"/>
                  </a:lnTo>
                  <a:lnTo>
                    <a:pt x="312762" y="1168400"/>
                  </a:lnTo>
                  <a:lnTo>
                    <a:pt x="278688" y="1168400"/>
                  </a:lnTo>
                  <a:lnTo>
                    <a:pt x="275450" y="1155700"/>
                  </a:lnTo>
                  <a:lnTo>
                    <a:pt x="269405" y="1155700"/>
                  </a:lnTo>
                  <a:lnTo>
                    <a:pt x="270598" y="1143000"/>
                  </a:lnTo>
                  <a:lnTo>
                    <a:pt x="276390" y="1143000"/>
                  </a:lnTo>
                  <a:lnTo>
                    <a:pt x="270002" y="1130300"/>
                  </a:lnTo>
                  <a:lnTo>
                    <a:pt x="261404" y="1130300"/>
                  </a:lnTo>
                  <a:lnTo>
                    <a:pt x="258826" y="1117600"/>
                  </a:lnTo>
                  <a:lnTo>
                    <a:pt x="254101" y="1104900"/>
                  </a:lnTo>
                  <a:lnTo>
                    <a:pt x="253987" y="1117600"/>
                  </a:lnTo>
                  <a:lnTo>
                    <a:pt x="250380" y="1117600"/>
                  </a:lnTo>
                  <a:lnTo>
                    <a:pt x="249326" y="1104900"/>
                  </a:lnTo>
                  <a:lnTo>
                    <a:pt x="236880" y="1104900"/>
                  </a:lnTo>
                  <a:lnTo>
                    <a:pt x="232689" y="1092200"/>
                  </a:lnTo>
                  <a:lnTo>
                    <a:pt x="229374" y="1092200"/>
                  </a:lnTo>
                  <a:lnTo>
                    <a:pt x="227761" y="1079500"/>
                  </a:lnTo>
                  <a:lnTo>
                    <a:pt x="228688" y="1066800"/>
                  </a:lnTo>
                  <a:lnTo>
                    <a:pt x="243230" y="1066800"/>
                  </a:lnTo>
                  <a:lnTo>
                    <a:pt x="247662" y="1079500"/>
                  </a:lnTo>
                  <a:lnTo>
                    <a:pt x="249516" y="1079500"/>
                  </a:lnTo>
                  <a:lnTo>
                    <a:pt x="251714" y="1066800"/>
                  </a:lnTo>
                  <a:lnTo>
                    <a:pt x="254114" y="1066800"/>
                  </a:lnTo>
                  <a:lnTo>
                    <a:pt x="258076" y="1079500"/>
                  </a:lnTo>
                  <a:lnTo>
                    <a:pt x="261035" y="1079500"/>
                  </a:lnTo>
                  <a:lnTo>
                    <a:pt x="263563" y="1092200"/>
                  </a:lnTo>
                  <a:lnTo>
                    <a:pt x="273367" y="1104900"/>
                  </a:lnTo>
                  <a:lnTo>
                    <a:pt x="284632" y="1104900"/>
                  </a:lnTo>
                  <a:lnTo>
                    <a:pt x="282143" y="1092200"/>
                  </a:lnTo>
                  <a:lnTo>
                    <a:pt x="283540" y="1079500"/>
                  </a:lnTo>
                  <a:lnTo>
                    <a:pt x="286308" y="1092200"/>
                  </a:lnTo>
                  <a:lnTo>
                    <a:pt x="293293" y="1092200"/>
                  </a:lnTo>
                  <a:lnTo>
                    <a:pt x="286740" y="1079500"/>
                  </a:lnTo>
                  <a:lnTo>
                    <a:pt x="288963" y="1066800"/>
                  </a:lnTo>
                  <a:lnTo>
                    <a:pt x="291592" y="1066800"/>
                  </a:lnTo>
                  <a:lnTo>
                    <a:pt x="286296" y="1054100"/>
                  </a:lnTo>
                  <a:lnTo>
                    <a:pt x="268770" y="1054100"/>
                  </a:lnTo>
                  <a:lnTo>
                    <a:pt x="263994" y="1066800"/>
                  </a:lnTo>
                  <a:lnTo>
                    <a:pt x="261721" y="1054100"/>
                  </a:lnTo>
                  <a:lnTo>
                    <a:pt x="263982" y="1041400"/>
                  </a:lnTo>
                  <a:lnTo>
                    <a:pt x="269951" y="1028700"/>
                  </a:lnTo>
                  <a:lnTo>
                    <a:pt x="269519" y="1028700"/>
                  </a:lnTo>
                  <a:lnTo>
                    <a:pt x="268960" y="1016000"/>
                  </a:lnTo>
                  <a:lnTo>
                    <a:pt x="271932" y="1016000"/>
                  </a:lnTo>
                  <a:lnTo>
                    <a:pt x="265785" y="1003300"/>
                  </a:lnTo>
                  <a:lnTo>
                    <a:pt x="260477" y="1016000"/>
                  </a:lnTo>
                  <a:lnTo>
                    <a:pt x="257225" y="1028700"/>
                  </a:lnTo>
                  <a:lnTo>
                    <a:pt x="256743" y="1028700"/>
                  </a:lnTo>
                  <a:lnTo>
                    <a:pt x="259778" y="1041400"/>
                  </a:lnTo>
                  <a:lnTo>
                    <a:pt x="253047" y="1041400"/>
                  </a:lnTo>
                  <a:lnTo>
                    <a:pt x="246380" y="1054100"/>
                  </a:lnTo>
                  <a:lnTo>
                    <a:pt x="240372" y="1041400"/>
                  </a:lnTo>
                  <a:lnTo>
                    <a:pt x="235661" y="1028700"/>
                  </a:lnTo>
                  <a:lnTo>
                    <a:pt x="245706" y="1028700"/>
                  </a:lnTo>
                  <a:lnTo>
                    <a:pt x="243827" y="1016000"/>
                  </a:lnTo>
                  <a:lnTo>
                    <a:pt x="242785" y="1016000"/>
                  </a:lnTo>
                  <a:lnTo>
                    <a:pt x="242468" y="1003300"/>
                  </a:lnTo>
                  <a:lnTo>
                    <a:pt x="242785" y="990600"/>
                  </a:lnTo>
                  <a:lnTo>
                    <a:pt x="243954" y="990600"/>
                  </a:lnTo>
                  <a:lnTo>
                    <a:pt x="246341" y="977900"/>
                  </a:lnTo>
                  <a:lnTo>
                    <a:pt x="248831" y="977900"/>
                  </a:lnTo>
                  <a:lnTo>
                    <a:pt x="252412" y="965200"/>
                  </a:lnTo>
                  <a:lnTo>
                    <a:pt x="255460" y="952500"/>
                  </a:lnTo>
                  <a:lnTo>
                    <a:pt x="257060" y="939800"/>
                  </a:lnTo>
                  <a:lnTo>
                    <a:pt x="256273" y="927100"/>
                  </a:lnTo>
                  <a:lnTo>
                    <a:pt x="257644" y="927100"/>
                  </a:lnTo>
                  <a:lnTo>
                    <a:pt x="258127" y="939800"/>
                  </a:lnTo>
                  <a:lnTo>
                    <a:pt x="257759" y="952500"/>
                  </a:lnTo>
                  <a:lnTo>
                    <a:pt x="257771" y="965200"/>
                  </a:lnTo>
                  <a:lnTo>
                    <a:pt x="258457" y="965200"/>
                  </a:lnTo>
                  <a:lnTo>
                    <a:pt x="260032" y="977900"/>
                  </a:lnTo>
                  <a:lnTo>
                    <a:pt x="262712" y="990600"/>
                  </a:lnTo>
                  <a:lnTo>
                    <a:pt x="266369" y="977900"/>
                  </a:lnTo>
                  <a:lnTo>
                    <a:pt x="264617" y="965200"/>
                  </a:lnTo>
                  <a:lnTo>
                    <a:pt x="261302" y="952500"/>
                  </a:lnTo>
                  <a:lnTo>
                    <a:pt x="260299" y="939800"/>
                  </a:lnTo>
                  <a:lnTo>
                    <a:pt x="264033" y="952500"/>
                  </a:lnTo>
                  <a:lnTo>
                    <a:pt x="271106" y="952500"/>
                  </a:lnTo>
                  <a:lnTo>
                    <a:pt x="274802" y="939800"/>
                  </a:lnTo>
                  <a:lnTo>
                    <a:pt x="267741" y="939800"/>
                  </a:lnTo>
                  <a:lnTo>
                    <a:pt x="268058" y="927100"/>
                  </a:lnTo>
                  <a:lnTo>
                    <a:pt x="267233" y="914400"/>
                  </a:lnTo>
                  <a:lnTo>
                    <a:pt x="266153" y="914400"/>
                  </a:lnTo>
                  <a:lnTo>
                    <a:pt x="263867" y="927100"/>
                  </a:lnTo>
                  <a:lnTo>
                    <a:pt x="260604" y="914400"/>
                  </a:lnTo>
                  <a:lnTo>
                    <a:pt x="258241" y="914400"/>
                  </a:lnTo>
                  <a:lnTo>
                    <a:pt x="256641" y="901700"/>
                  </a:lnTo>
                  <a:lnTo>
                    <a:pt x="255663" y="889000"/>
                  </a:lnTo>
                  <a:lnTo>
                    <a:pt x="255562" y="876300"/>
                  </a:lnTo>
                  <a:lnTo>
                    <a:pt x="255803" y="876300"/>
                  </a:lnTo>
                  <a:lnTo>
                    <a:pt x="256298" y="863600"/>
                  </a:lnTo>
                  <a:lnTo>
                    <a:pt x="256959" y="863600"/>
                  </a:lnTo>
                  <a:lnTo>
                    <a:pt x="257797" y="850900"/>
                  </a:lnTo>
                  <a:lnTo>
                    <a:pt x="258914" y="850900"/>
                  </a:lnTo>
                  <a:lnTo>
                    <a:pt x="260350" y="838200"/>
                  </a:lnTo>
                  <a:lnTo>
                    <a:pt x="262153" y="825500"/>
                  </a:lnTo>
                  <a:lnTo>
                    <a:pt x="268871" y="838200"/>
                  </a:lnTo>
                  <a:lnTo>
                    <a:pt x="272884" y="863600"/>
                  </a:lnTo>
                  <a:lnTo>
                    <a:pt x="279577" y="863600"/>
                  </a:lnTo>
                  <a:lnTo>
                    <a:pt x="276618" y="850900"/>
                  </a:lnTo>
                  <a:lnTo>
                    <a:pt x="272529" y="838200"/>
                  </a:lnTo>
                  <a:lnTo>
                    <a:pt x="270954" y="825500"/>
                  </a:lnTo>
                  <a:lnTo>
                    <a:pt x="275513" y="800100"/>
                  </a:lnTo>
                  <a:lnTo>
                    <a:pt x="280212" y="812800"/>
                  </a:lnTo>
                  <a:lnTo>
                    <a:pt x="284251" y="800100"/>
                  </a:lnTo>
                  <a:lnTo>
                    <a:pt x="291884" y="800100"/>
                  </a:lnTo>
                  <a:lnTo>
                    <a:pt x="285991" y="774700"/>
                  </a:lnTo>
                  <a:lnTo>
                    <a:pt x="283171" y="774700"/>
                  </a:lnTo>
                  <a:lnTo>
                    <a:pt x="280619" y="762000"/>
                  </a:lnTo>
                  <a:lnTo>
                    <a:pt x="282676" y="749300"/>
                  </a:lnTo>
                  <a:lnTo>
                    <a:pt x="284619" y="749300"/>
                  </a:lnTo>
                  <a:lnTo>
                    <a:pt x="286410" y="736600"/>
                  </a:lnTo>
                  <a:lnTo>
                    <a:pt x="287997" y="736600"/>
                  </a:lnTo>
                  <a:lnTo>
                    <a:pt x="289483" y="723900"/>
                  </a:lnTo>
                  <a:lnTo>
                    <a:pt x="284302" y="723900"/>
                  </a:lnTo>
                  <a:lnTo>
                    <a:pt x="284657" y="711200"/>
                  </a:lnTo>
                  <a:lnTo>
                    <a:pt x="287261" y="698500"/>
                  </a:lnTo>
                  <a:lnTo>
                    <a:pt x="291414" y="698500"/>
                  </a:lnTo>
                  <a:lnTo>
                    <a:pt x="296278" y="685800"/>
                  </a:lnTo>
                  <a:lnTo>
                    <a:pt x="300812" y="673100"/>
                  </a:lnTo>
                  <a:lnTo>
                    <a:pt x="304444" y="673100"/>
                  </a:lnTo>
                  <a:lnTo>
                    <a:pt x="306603" y="660400"/>
                  </a:lnTo>
                  <a:lnTo>
                    <a:pt x="307060" y="660400"/>
                  </a:lnTo>
                  <a:lnTo>
                    <a:pt x="307276" y="673100"/>
                  </a:lnTo>
                  <a:lnTo>
                    <a:pt x="307975" y="673100"/>
                  </a:lnTo>
                  <a:lnTo>
                    <a:pt x="314325" y="660400"/>
                  </a:lnTo>
                  <a:lnTo>
                    <a:pt x="317919" y="647700"/>
                  </a:lnTo>
                  <a:lnTo>
                    <a:pt x="319811" y="622300"/>
                  </a:lnTo>
                  <a:lnTo>
                    <a:pt x="321081" y="609600"/>
                  </a:lnTo>
                  <a:lnTo>
                    <a:pt x="331127" y="622300"/>
                  </a:lnTo>
                  <a:lnTo>
                    <a:pt x="325247" y="609600"/>
                  </a:lnTo>
                  <a:lnTo>
                    <a:pt x="325640" y="596900"/>
                  </a:lnTo>
                  <a:lnTo>
                    <a:pt x="328549" y="571500"/>
                  </a:lnTo>
                  <a:lnTo>
                    <a:pt x="330263" y="558800"/>
                  </a:lnTo>
                  <a:lnTo>
                    <a:pt x="324815" y="584200"/>
                  </a:lnTo>
                  <a:lnTo>
                    <a:pt x="319328" y="596900"/>
                  </a:lnTo>
                  <a:lnTo>
                    <a:pt x="313867" y="596900"/>
                  </a:lnTo>
                  <a:lnTo>
                    <a:pt x="308546" y="609600"/>
                  </a:lnTo>
                  <a:lnTo>
                    <a:pt x="301447" y="622300"/>
                  </a:lnTo>
                  <a:lnTo>
                    <a:pt x="298234" y="622300"/>
                  </a:lnTo>
                  <a:lnTo>
                    <a:pt x="296113" y="635000"/>
                  </a:lnTo>
                  <a:lnTo>
                    <a:pt x="294157" y="635000"/>
                  </a:lnTo>
                  <a:lnTo>
                    <a:pt x="292392" y="647700"/>
                  </a:lnTo>
                  <a:lnTo>
                    <a:pt x="290855" y="660400"/>
                  </a:lnTo>
                  <a:lnTo>
                    <a:pt x="288417" y="647700"/>
                  </a:lnTo>
                  <a:lnTo>
                    <a:pt x="286715" y="647700"/>
                  </a:lnTo>
                  <a:lnTo>
                    <a:pt x="285546" y="635000"/>
                  </a:lnTo>
                  <a:lnTo>
                    <a:pt x="284695" y="622300"/>
                  </a:lnTo>
                  <a:lnTo>
                    <a:pt x="284086" y="622300"/>
                  </a:lnTo>
                  <a:lnTo>
                    <a:pt x="283502" y="609600"/>
                  </a:lnTo>
                  <a:lnTo>
                    <a:pt x="282651" y="596900"/>
                  </a:lnTo>
                  <a:lnTo>
                    <a:pt x="281292" y="596900"/>
                  </a:lnTo>
                  <a:lnTo>
                    <a:pt x="285419" y="584200"/>
                  </a:lnTo>
                  <a:lnTo>
                    <a:pt x="292671" y="584200"/>
                  </a:lnTo>
                  <a:lnTo>
                    <a:pt x="290131" y="571500"/>
                  </a:lnTo>
                  <a:lnTo>
                    <a:pt x="286931" y="571500"/>
                  </a:lnTo>
                  <a:lnTo>
                    <a:pt x="284543" y="558800"/>
                  </a:lnTo>
                  <a:lnTo>
                    <a:pt x="291604" y="546100"/>
                  </a:lnTo>
                  <a:lnTo>
                    <a:pt x="300634" y="533400"/>
                  </a:lnTo>
                  <a:lnTo>
                    <a:pt x="299834" y="508000"/>
                  </a:lnTo>
                  <a:lnTo>
                    <a:pt x="299110" y="495300"/>
                  </a:lnTo>
                  <a:lnTo>
                    <a:pt x="308381" y="482600"/>
                  </a:lnTo>
                  <a:lnTo>
                    <a:pt x="315048" y="482600"/>
                  </a:lnTo>
                  <a:lnTo>
                    <a:pt x="313944" y="495300"/>
                  </a:lnTo>
                  <a:lnTo>
                    <a:pt x="309460" y="520700"/>
                  </a:lnTo>
                  <a:lnTo>
                    <a:pt x="306044" y="533400"/>
                  </a:lnTo>
                  <a:lnTo>
                    <a:pt x="311226" y="533400"/>
                  </a:lnTo>
                  <a:lnTo>
                    <a:pt x="312978" y="546100"/>
                  </a:lnTo>
                  <a:lnTo>
                    <a:pt x="311175" y="546100"/>
                  </a:lnTo>
                  <a:lnTo>
                    <a:pt x="310210" y="558800"/>
                  </a:lnTo>
                  <a:lnTo>
                    <a:pt x="310857" y="558800"/>
                  </a:lnTo>
                  <a:lnTo>
                    <a:pt x="314172" y="571500"/>
                  </a:lnTo>
                  <a:lnTo>
                    <a:pt x="321233" y="558800"/>
                  </a:lnTo>
                  <a:lnTo>
                    <a:pt x="319125" y="558800"/>
                  </a:lnTo>
                  <a:lnTo>
                    <a:pt x="318109" y="546100"/>
                  </a:lnTo>
                  <a:lnTo>
                    <a:pt x="330454" y="546100"/>
                  </a:lnTo>
                  <a:lnTo>
                    <a:pt x="330111" y="533400"/>
                  </a:lnTo>
                  <a:lnTo>
                    <a:pt x="328117" y="533400"/>
                  </a:lnTo>
                  <a:lnTo>
                    <a:pt x="336245" y="520700"/>
                  </a:lnTo>
                  <a:lnTo>
                    <a:pt x="341757" y="508000"/>
                  </a:lnTo>
                  <a:lnTo>
                    <a:pt x="345554" y="508000"/>
                  </a:lnTo>
                  <a:lnTo>
                    <a:pt x="348551" y="520700"/>
                  </a:lnTo>
                  <a:lnTo>
                    <a:pt x="356412" y="520700"/>
                  </a:lnTo>
                  <a:lnTo>
                    <a:pt x="363321" y="508000"/>
                  </a:lnTo>
                  <a:lnTo>
                    <a:pt x="372503" y="508000"/>
                  </a:lnTo>
                  <a:lnTo>
                    <a:pt x="370687" y="520700"/>
                  </a:lnTo>
                  <a:lnTo>
                    <a:pt x="374218" y="520700"/>
                  </a:lnTo>
                  <a:lnTo>
                    <a:pt x="369963" y="533400"/>
                  </a:lnTo>
                  <a:lnTo>
                    <a:pt x="365645" y="533400"/>
                  </a:lnTo>
                  <a:lnTo>
                    <a:pt x="361365" y="546100"/>
                  </a:lnTo>
                  <a:lnTo>
                    <a:pt x="357251" y="546100"/>
                  </a:lnTo>
                  <a:lnTo>
                    <a:pt x="366801" y="558800"/>
                  </a:lnTo>
                  <a:lnTo>
                    <a:pt x="376859" y="533400"/>
                  </a:lnTo>
                  <a:lnTo>
                    <a:pt x="381241" y="508000"/>
                  </a:lnTo>
                  <a:lnTo>
                    <a:pt x="381203" y="495300"/>
                  </a:lnTo>
                  <a:lnTo>
                    <a:pt x="378002" y="469900"/>
                  </a:lnTo>
                  <a:lnTo>
                    <a:pt x="372071" y="482600"/>
                  </a:lnTo>
                  <a:lnTo>
                    <a:pt x="352221" y="482600"/>
                  </a:lnTo>
                  <a:lnTo>
                    <a:pt x="351155" y="469900"/>
                  </a:lnTo>
                  <a:lnTo>
                    <a:pt x="361721" y="469900"/>
                  </a:lnTo>
                  <a:lnTo>
                    <a:pt x="362153" y="457200"/>
                  </a:lnTo>
                  <a:lnTo>
                    <a:pt x="363918" y="457200"/>
                  </a:lnTo>
                  <a:lnTo>
                    <a:pt x="364744" y="444500"/>
                  </a:lnTo>
                  <a:lnTo>
                    <a:pt x="376656" y="444500"/>
                  </a:lnTo>
                  <a:lnTo>
                    <a:pt x="390690" y="431800"/>
                  </a:lnTo>
                  <a:lnTo>
                    <a:pt x="408978" y="431800"/>
                  </a:lnTo>
                  <a:lnTo>
                    <a:pt x="420535" y="419100"/>
                  </a:lnTo>
                  <a:lnTo>
                    <a:pt x="438924" y="419100"/>
                  </a:lnTo>
                  <a:lnTo>
                    <a:pt x="444385" y="431800"/>
                  </a:lnTo>
                  <a:lnTo>
                    <a:pt x="451840" y="419100"/>
                  </a:lnTo>
                  <a:lnTo>
                    <a:pt x="460235" y="406400"/>
                  </a:lnTo>
                  <a:lnTo>
                    <a:pt x="469544" y="393700"/>
                  </a:lnTo>
                  <a:lnTo>
                    <a:pt x="479755" y="381000"/>
                  </a:lnTo>
                  <a:lnTo>
                    <a:pt x="490702" y="368300"/>
                  </a:lnTo>
                  <a:lnTo>
                    <a:pt x="494525" y="368300"/>
                  </a:lnTo>
                  <a:lnTo>
                    <a:pt x="498576" y="355600"/>
                  </a:lnTo>
                  <a:lnTo>
                    <a:pt x="508546" y="355600"/>
                  </a:lnTo>
                  <a:lnTo>
                    <a:pt x="514718" y="342900"/>
                  </a:lnTo>
                  <a:lnTo>
                    <a:pt x="520941" y="342900"/>
                  </a:lnTo>
                  <a:lnTo>
                    <a:pt x="527075" y="330200"/>
                  </a:lnTo>
                  <a:lnTo>
                    <a:pt x="522820" y="342900"/>
                  </a:lnTo>
                  <a:lnTo>
                    <a:pt x="537629" y="342900"/>
                  </a:lnTo>
                  <a:lnTo>
                    <a:pt x="546658" y="330200"/>
                  </a:lnTo>
                  <a:lnTo>
                    <a:pt x="551332" y="330200"/>
                  </a:lnTo>
                  <a:lnTo>
                    <a:pt x="553135" y="317500"/>
                  </a:lnTo>
                  <a:lnTo>
                    <a:pt x="553516" y="317500"/>
                  </a:lnTo>
                  <a:lnTo>
                    <a:pt x="554075" y="304800"/>
                  </a:lnTo>
                  <a:lnTo>
                    <a:pt x="556183" y="292100"/>
                  </a:lnTo>
                  <a:lnTo>
                    <a:pt x="596696" y="292100"/>
                  </a:lnTo>
                  <a:lnTo>
                    <a:pt x="606234" y="279400"/>
                  </a:lnTo>
                  <a:lnTo>
                    <a:pt x="616381" y="254000"/>
                  </a:lnTo>
                  <a:lnTo>
                    <a:pt x="629285" y="254000"/>
                  </a:lnTo>
                  <a:lnTo>
                    <a:pt x="647115" y="241300"/>
                  </a:lnTo>
                  <a:lnTo>
                    <a:pt x="654024" y="241300"/>
                  </a:lnTo>
                  <a:lnTo>
                    <a:pt x="661098" y="254000"/>
                  </a:lnTo>
                  <a:lnTo>
                    <a:pt x="680466" y="254000"/>
                  </a:lnTo>
                  <a:lnTo>
                    <a:pt x="689127" y="241300"/>
                  </a:lnTo>
                  <a:lnTo>
                    <a:pt x="716584" y="241300"/>
                  </a:lnTo>
                  <a:lnTo>
                    <a:pt x="725690" y="228600"/>
                  </a:lnTo>
                  <a:lnTo>
                    <a:pt x="750684" y="228600"/>
                  </a:lnTo>
                  <a:lnTo>
                    <a:pt x="741565" y="215900"/>
                  </a:lnTo>
                  <a:lnTo>
                    <a:pt x="767435" y="215900"/>
                  </a:lnTo>
                  <a:lnTo>
                    <a:pt x="780072" y="203200"/>
                  </a:lnTo>
                  <a:lnTo>
                    <a:pt x="800760" y="203200"/>
                  </a:lnTo>
                  <a:lnTo>
                    <a:pt x="806437" y="190500"/>
                  </a:lnTo>
                  <a:lnTo>
                    <a:pt x="829398" y="190500"/>
                  </a:lnTo>
                  <a:lnTo>
                    <a:pt x="820166" y="203200"/>
                  </a:lnTo>
                  <a:lnTo>
                    <a:pt x="806805" y="203200"/>
                  </a:lnTo>
                  <a:lnTo>
                    <a:pt x="808647" y="215900"/>
                  </a:lnTo>
                  <a:lnTo>
                    <a:pt x="807847" y="215900"/>
                  </a:lnTo>
                  <a:lnTo>
                    <a:pt x="804976" y="228600"/>
                  </a:lnTo>
                  <a:lnTo>
                    <a:pt x="905713" y="228600"/>
                  </a:lnTo>
                  <a:lnTo>
                    <a:pt x="908939" y="215900"/>
                  </a:lnTo>
                  <a:lnTo>
                    <a:pt x="930363" y="215900"/>
                  </a:lnTo>
                  <a:lnTo>
                    <a:pt x="934961" y="228600"/>
                  </a:lnTo>
                  <a:lnTo>
                    <a:pt x="970534" y="228600"/>
                  </a:lnTo>
                  <a:lnTo>
                    <a:pt x="977696" y="241300"/>
                  </a:lnTo>
                  <a:lnTo>
                    <a:pt x="998677" y="241300"/>
                  </a:lnTo>
                  <a:lnTo>
                    <a:pt x="1005306" y="254000"/>
                  </a:lnTo>
                  <a:lnTo>
                    <a:pt x="1023239" y="254000"/>
                  </a:lnTo>
                  <a:lnTo>
                    <a:pt x="1029106" y="266700"/>
                  </a:lnTo>
                  <a:lnTo>
                    <a:pt x="1034821" y="266700"/>
                  </a:lnTo>
                  <a:lnTo>
                    <a:pt x="1040434" y="279400"/>
                  </a:lnTo>
                  <a:lnTo>
                    <a:pt x="1037285" y="279400"/>
                  </a:lnTo>
                  <a:lnTo>
                    <a:pt x="1042111" y="292100"/>
                  </a:lnTo>
                  <a:lnTo>
                    <a:pt x="1046378" y="292100"/>
                  </a:lnTo>
                  <a:lnTo>
                    <a:pt x="1045667" y="304800"/>
                  </a:lnTo>
                  <a:lnTo>
                    <a:pt x="1036434" y="292100"/>
                  </a:lnTo>
                  <a:lnTo>
                    <a:pt x="1021854" y="292100"/>
                  </a:lnTo>
                  <a:lnTo>
                    <a:pt x="1026972" y="304800"/>
                  </a:lnTo>
                  <a:lnTo>
                    <a:pt x="1033983" y="304800"/>
                  </a:lnTo>
                  <a:lnTo>
                    <a:pt x="1041565" y="317500"/>
                  </a:lnTo>
                  <a:lnTo>
                    <a:pt x="1047750" y="317500"/>
                  </a:lnTo>
                  <a:lnTo>
                    <a:pt x="1049566" y="330200"/>
                  </a:lnTo>
                  <a:lnTo>
                    <a:pt x="1077874" y="330200"/>
                  </a:lnTo>
                  <a:lnTo>
                    <a:pt x="1085342" y="342900"/>
                  </a:lnTo>
                  <a:lnTo>
                    <a:pt x="1098842" y="342900"/>
                  </a:lnTo>
                  <a:lnTo>
                    <a:pt x="1104099" y="355600"/>
                  </a:lnTo>
                  <a:lnTo>
                    <a:pt x="1102194" y="355600"/>
                  </a:lnTo>
                  <a:lnTo>
                    <a:pt x="1107643" y="368300"/>
                  </a:lnTo>
                  <a:lnTo>
                    <a:pt x="1106449" y="368300"/>
                  </a:lnTo>
                  <a:lnTo>
                    <a:pt x="1114513" y="381000"/>
                  </a:lnTo>
                  <a:lnTo>
                    <a:pt x="1121651" y="381000"/>
                  </a:lnTo>
                  <a:lnTo>
                    <a:pt x="1128255" y="393700"/>
                  </a:lnTo>
                  <a:lnTo>
                    <a:pt x="1130236" y="393700"/>
                  </a:lnTo>
                  <a:lnTo>
                    <a:pt x="1123099" y="381000"/>
                  </a:lnTo>
                  <a:lnTo>
                    <a:pt x="1137729" y="381000"/>
                  </a:lnTo>
                  <a:lnTo>
                    <a:pt x="1143215" y="393700"/>
                  </a:lnTo>
                  <a:lnTo>
                    <a:pt x="1184084" y="393700"/>
                  </a:lnTo>
                  <a:lnTo>
                    <a:pt x="1198029" y="419100"/>
                  </a:lnTo>
                  <a:lnTo>
                    <a:pt x="1201864" y="419100"/>
                  </a:lnTo>
                  <a:lnTo>
                    <a:pt x="1198181" y="431800"/>
                  </a:lnTo>
                  <a:lnTo>
                    <a:pt x="1189570" y="419100"/>
                  </a:lnTo>
                  <a:lnTo>
                    <a:pt x="1165580" y="419100"/>
                  </a:lnTo>
                  <a:lnTo>
                    <a:pt x="1176401" y="431800"/>
                  </a:lnTo>
                  <a:lnTo>
                    <a:pt x="1186662" y="444500"/>
                  </a:lnTo>
                  <a:lnTo>
                    <a:pt x="1192631" y="457200"/>
                  </a:lnTo>
                  <a:lnTo>
                    <a:pt x="1199235" y="457200"/>
                  </a:lnTo>
                  <a:lnTo>
                    <a:pt x="1203426" y="469900"/>
                  </a:lnTo>
                  <a:lnTo>
                    <a:pt x="1238427" y="469900"/>
                  </a:lnTo>
                  <a:lnTo>
                    <a:pt x="1257973" y="508000"/>
                  </a:lnTo>
                  <a:lnTo>
                    <a:pt x="1258963" y="508000"/>
                  </a:lnTo>
                  <a:lnTo>
                    <a:pt x="1262710" y="520700"/>
                  </a:lnTo>
                  <a:lnTo>
                    <a:pt x="1259497" y="520700"/>
                  </a:lnTo>
                  <a:lnTo>
                    <a:pt x="1268196" y="533400"/>
                  </a:lnTo>
                  <a:lnTo>
                    <a:pt x="1284947" y="533400"/>
                  </a:lnTo>
                  <a:lnTo>
                    <a:pt x="1280020" y="520700"/>
                  </a:lnTo>
                  <a:lnTo>
                    <a:pt x="1287627" y="533400"/>
                  </a:lnTo>
                  <a:lnTo>
                    <a:pt x="1289354" y="546100"/>
                  </a:lnTo>
                  <a:lnTo>
                    <a:pt x="1289875" y="558800"/>
                  </a:lnTo>
                  <a:lnTo>
                    <a:pt x="1279410" y="558800"/>
                  </a:lnTo>
                  <a:lnTo>
                    <a:pt x="1282344" y="571500"/>
                  </a:lnTo>
                  <a:lnTo>
                    <a:pt x="1285214" y="584200"/>
                  </a:lnTo>
                  <a:lnTo>
                    <a:pt x="1288681" y="584200"/>
                  </a:lnTo>
                  <a:lnTo>
                    <a:pt x="1293380" y="596900"/>
                  </a:lnTo>
                  <a:lnTo>
                    <a:pt x="1293545" y="584200"/>
                  </a:lnTo>
                  <a:lnTo>
                    <a:pt x="1297762" y="584200"/>
                  </a:lnTo>
                  <a:lnTo>
                    <a:pt x="1297406" y="571500"/>
                  </a:lnTo>
                  <a:lnTo>
                    <a:pt x="1302194" y="584200"/>
                  </a:lnTo>
                  <a:lnTo>
                    <a:pt x="1306537" y="584200"/>
                  </a:lnTo>
                  <a:lnTo>
                    <a:pt x="1306703" y="571500"/>
                  </a:lnTo>
                  <a:lnTo>
                    <a:pt x="1314081" y="584200"/>
                  </a:lnTo>
                  <a:lnTo>
                    <a:pt x="1319834" y="596900"/>
                  </a:lnTo>
                  <a:lnTo>
                    <a:pt x="1323873" y="609600"/>
                  </a:lnTo>
                  <a:lnTo>
                    <a:pt x="1326083" y="622300"/>
                  </a:lnTo>
                  <a:lnTo>
                    <a:pt x="1320190" y="622300"/>
                  </a:lnTo>
                  <a:lnTo>
                    <a:pt x="1326908" y="635000"/>
                  </a:lnTo>
                  <a:lnTo>
                    <a:pt x="1332915" y="635000"/>
                  </a:lnTo>
                  <a:lnTo>
                    <a:pt x="1338402" y="647700"/>
                  </a:lnTo>
                  <a:lnTo>
                    <a:pt x="1343558" y="660400"/>
                  </a:lnTo>
                  <a:lnTo>
                    <a:pt x="1348397" y="673100"/>
                  </a:lnTo>
                  <a:lnTo>
                    <a:pt x="1353489" y="673100"/>
                  </a:lnTo>
                  <a:lnTo>
                    <a:pt x="1359052" y="685800"/>
                  </a:lnTo>
                  <a:lnTo>
                    <a:pt x="1365885" y="685800"/>
                  </a:lnTo>
                  <a:lnTo>
                    <a:pt x="1360500" y="673100"/>
                  </a:lnTo>
                  <a:lnTo>
                    <a:pt x="1356626" y="660400"/>
                  </a:lnTo>
                  <a:lnTo>
                    <a:pt x="1375346" y="660400"/>
                  </a:lnTo>
                  <a:lnTo>
                    <a:pt x="1368158" y="647700"/>
                  </a:lnTo>
                  <a:lnTo>
                    <a:pt x="1360716" y="635000"/>
                  </a:lnTo>
                  <a:lnTo>
                    <a:pt x="1361020" y="635000"/>
                  </a:lnTo>
                  <a:lnTo>
                    <a:pt x="1356741" y="622300"/>
                  </a:lnTo>
                  <a:lnTo>
                    <a:pt x="1353261" y="609600"/>
                  </a:lnTo>
                  <a:lnTo>
                    <a:pt x="1360182" y="609600"/>
                  </a:lnTo>
                  <a:lnTo>
                    <a:pt x="1346593" y="584200"/>
                  </a:lnTo>
                  <a:lnTo>
                    <a:pt x="1334236" y="571500"/>
                  </a:lnTo>
                  <a:lnTo>
                    <a:pt x="1321803" y="546100"/>
                  </a:lnTo>
                  <a:lnTo>
                    <a:pt x="1314907" y="533400"/>
                  </a:lnTo>
                  <a:lnTo>
                    <a:pt x="1313370" y="530580"/>
                  </a:lnTo>
                  <a:lnTo>
                    <a:pt x="1314869" y="520700"/>
                  </a:lnTo>
                  <a:lnTo>
                    <a:pt x="1313586" y="520700"/>
                  </a:lnTo>
                  <a:lnTo>
                    <a:pt x="1312240" y="508000"/>
                  </a:lnTo>
                  <a:lnTo>
                    <a:pt x="1322031" y="508000"/>
                  </a:lnTo>
                  <a:lnTo>
                    <a:pt x="1321485" y="495300"/>
                  </a:lnTo>
                  <a:lnTo>
                    <a:pt x="1314589" y="495300"/>
                  </a:lnTo>
                  <a:lnTo>
                    <a:pt x="1306588" y="482600"/>
                  </a:lnTo>
                  <a:lnTo>
                    <a:pt x="1300378" y="482600"/>
                  </a:lnTo>
                  <a:lnTo>
                    <a:pt x="1298803" y="495300"/>
                  </a:lnTo>
                  <a:lnTo>
                    <a:pt x="1295222" y="482600"/>
                  </a:lnTo>
                  <a:lnTo>
                    <a:pt x="1287957" y="469900"/>
                  </a:lnTo>
                  <a:lnTo>
                    <a:pt x="1280655" y="457200"/>
                  </a:lnTo>
                  <a:lnTo>
                    <a:pt x="1270546" y="457200"/>
                  </a:lnTo>
                  <a:lnTo>
                    <a:pt x="1263256" y="444500"/>
                  </a:lnTo>
                  <a:lnTo>
                    <a:pt x="1256093" y="444500"/>
                  </a:lnTo>
                  <a:lnTo>
                    <a:pt x="1250048" y="431800"/>
                  </a:lnTo>
                  <a:lnTo>
                    <a:pt x="1247444" y="431800"/>
                  </a:lnTo>
                  <a:lnTo>
                    <a:pt x="1246073" y="419100"/>
                  </a:lnTo>
                  <a:lnTo>
                    <a:pt x="1254112" y="419100"/>
                  </a:lnTo>
                  <a:lnTo>
                    <a:pt x="1262824" y="431800"/>
                  </a:lnTo>
                  <a:lnTo>
                    <a:pt x="1272082" y="444500"/>
                  </a:lnTo>
                  <a:lnTo>
                    <a:pt x="1281836" y="444500"/>
                  </a:lnTo>
                  <a:lnTo>
                    <a:pt x="1283843" y="457200"/>
                  </a:lnTo>
                  <a:lnTo>
                    <a:pt x="1294028" y="457200"/>
                  </a:lnTo>
                  <a:lnTo>
                    <a:pt x="1313192" y="469900"/>
                  </a:lnTo>
                  <a:lnTo>
                    <a:pt x="1330591" y="482600"/>
                  </a:lnTo>
                  <a:lnTo>
                    <a:pt x="1338541" y="495300"/>
                  </a:lnTo>
                  <a:lnTo>
                    <a:pt x="1345514" y="508000"/>
                  </a:lnTo>
                  <a:lnTo>
                    <a:pt x="1347660" y="508000"/>
                  </a:lnTo>
                  <a:lnTo>
                    <a:pt x="1351495" y="508000"/>
                  </a:lnTo>
                  <a:lnTo>
                    <a:pt x="1356487" y="520700"/>
                  </a:lnTo>
                  <a:lnTo>
                    <a:pt x="1361389" y="520700"/>
                  </a:lnTo>
                  <a:lnTo>
                    <a:pt x="1365935" y="533400"/>
                  </a:lnTo>
                  <a:lnTo>
                    <a:pt x="1369555" y="546100"/>
                  </a:lnTo>
                  <a:lnTo>
                    <a:pt x="1373060" y="546100"/>
                  </a:lnTo>
                  <a:lnTo>
                    <a:pt x="1376972" y="558800"/>
                  </a:lnTo>
                  <a:lnTo>
                    <a:pt x="1381823" y="571500"/>
                  </a:lnTo>
                  <a:lnTo>
                    <a:pt x="1385239" y="571500"/>
                  </a:lnTo>
                  <a:lnTo>
                    <a:pt x="1389481" y="584200"/>
                  </a:lnTo>
                  <a:lnTo>
                    <a:pt x="1394510" y="596900"/>
                  </a:lnTo>
                  <a:lnTo>
                    <a:pt x="1399844" y="596900"/>
                  </a:lnTo>
                  <a:lnTo>
                    <a:pt x="1405039" y="609600"/>
                  </a:lnTo>
                  <a:lnTo>
                    <a:pt x="1409382" y="609600"/>
                  </a:lnTo>
                  <a:lnTo>
                    <a:pt x="1412836" y="622300"/>
                  </a:lnTo>
                  <a:lnTo>
                    <a:pt x="1413827" y="622300"/>
                  </a:lnTo>
                  <a:lnTo>
                    <a:pt x="1409827" y="609600"/>
                  </a:lnTo>
                  <a:lnTo>
                    <a:pt x="1415669" y="609600"/>
                  </a:lnTo>
                  <a:lnTo>
                    <a:pt x="1422107" y="622300"/>
                  </a:lnTo>
                  <a:lnTo>
                    <a:pt x="1427734" y="635000"/>
                  </a:lnTo>
                  <a:lnTo>
                    <a:pt x="1442567" y="635000"/>
                  </a:lnTo>
                  <a:lnTo>
                    <a:pt x="1450365" y="647700"/>
                  </a:lnTo>
                  <a:lnTo>
                    <a:pt x="1452867" y="660400"/>
                  </a:lnTo>
                  <a:lnTo>
                    <a:pt x="1455178" y="673100"/>
                  </a:lnTo>
                  <a:lnTo>
                    <a:pt x="1462430" y="685800"/>
                  </a:lnTo>
                  <a:lnTo>
                    <a:pt x="1464640" y="660400"/>
                  </a:lnTo>
                  <a:lnTo>
                    <a:pt x="1463268" y="660400"/>
                  </a:lnTo>
                  <a:lnTo>
                    <a:pt x="1459344" y="647700"/>
                  </a:lnTo>
                  <a:lnTo>
                    <a:pt x="1456296" y="647700"/>
                  </a:lnTo>
                  <a:lnTo>
                    <a:pt x="1449730" y="635000"/>
                  </a:lnTo>
                  <a:lnTo>
                    <a:pt x="1449311" y="609600"/>
                  </a:lnTo>
                  <a:lnTo>
                    <a:pt x="1452283" y="609600"/>
                  </a:lnTo>
                  <a:lnTo>
                    <a:pt x="1455902" y="596900"/>
                  </a:lnTo>
                  <a:lnTo>
                    <a:pt x="1457769" y="584200"/>
                  </a:lnTo>
                  <a:lnTo>
                    <a:pt x="1463586" y="584200"/>
                  </a:lnTo>
                  <a:lnTo>
                    <a:pt x="1470748" y="596900"/>
                  </a:lnTo>
                  <a:lnTo>
                    <a:pt x="1476667" y="596900"/>
                  </a:lnTo>
                  <a:close/>
                </a:path>
                <a:path w="1481454" h="1866900">
                  <a:moveTo>
                    <a:pt x="1481048" y="1079500"/>
                  </a:moveTo>
                  <a:lnTo>
                    <a:pt x="1481023" y="1054100"/>
                  </a:lnTo>
                  <a:lnTo>
                    <a:pt x="1480756" y="1054100"/>
                  </a:lnTo>
                  <a:lnTo>
                    <a:pt x="1480007" y="1041400"/>
                  </a:lnTo>
                  <a:lnTo>
                    <a:pt x="1478851" y="1028700"/>
                  </a:lnTo>
                  <a:lnTo>
                    <a:pt x="1477340" y="1016000"/>
                  </a:lnTo>
                  <a:lnTo>
                    <a:pt x="1475498" y="1016000"/>
                  </a:lnTo>
                  <a:lnTo>
                    <a:pt x="1473123" y="1003300"/>
                  </a:lnTo>
                  <a:lnTo>
                    <a:pt x="1470190" y="990600"/>
                  </a:lnTo>
                  <a:lnTo>
                    <a:pt x="1468767" y="990600"/>
                  </a:lnTo>
                  <a:lnTo>
                    <a:pt x="1471333" y="1003300"/>
                  </a:lnTo>
                  <a:lnTo>
                    <a:pt x="1472603" y="1003300"/>
                  </a:lnTo>
                  <a:lnTo>
                    <a:pt x="1470837" y="1016000"/>
                  </a:lnTo>
                  <a:lnTo>
                    <a:pt x="1465326" y="1016000"/>
                  </a:lnTo>
                  <a:lnTo>
                    <a:pt x="1466824" y="1003300"/>
                  </a:lnTo>
                  <a:lnTo>
                    <a:pt x="1460576" y="1003300"/>
                  </a:lnTo>
                  <a:lnTo>
                    <a:pt x="1462163" y="1016000"/>
                  </a:lnTo>
                  <a:lnTo>
                    <a:pt x="1464081" y="1028700"/>
                  </a:lnTo>
                  <a:lnTo>
                    <a:pt x="1461477" y="1041400"/>
                  </a:lnTo>
                  <a:lnTo>
                    <a:pt x="1450975" y="1016000"/>
                  </a:lnTo>
                  <a:lnTo>
                    <a:pt x="1440446" y="1028700"/>
                  </a:lnTo>
                  <a:lnTo>
                    <a:pt x="1434706" y="1016000"/>
                  </a:lnTo>
                  <a:lnTo>
                    <a:pt x="1428572" y="990600"/>
                  </a:lnTo>
                  <a:lnTo>
                    <a:pt x="1422171" y="977900"/>
                  </a:lnTo>
                  <a:lnTo>
                    <a:pt x="1415669" y="952500"/>
                  </a:lnTo>
                  <a:lnTo>
                    <a:pt x="1414640" y="965200"/>
                  </a:lnTo>
                  <a:lnTo>
                    <a:pt x="1414564" y="977900"/>
                  </a:lnTo>
                  <a:lnTo>
                    <a:pt x="1415275" y="990600"/>
                  </a:lnTo>
                  <a:lnTo>
                    <a:pt x="1416634" y="990600"/>
                  </a:lnTo>
                  <a:lnTo>
                    <a:pt x="1418310" y="1003300"/>
                  </a:lnTo>
                  <a:lnTo>
                    <a:pt x="1420228" y="1016000"/>
                  </a:lnTo>
                  <a:lnTo>
                    <a:pt x="1422336" y="1016000"/>
                  </a:lnTo>
                  <a:lnTo>
                    <a:pt x="1424546" y="1028700"/>
                  </a:lnTo>
                  <a:lnTo>
                    <a:pt x="1426705" y="1028700"/>
                  </a:lnTo>
                  <a:lnTo>
                    <a:pt x="1428496" y="1041400"/>
                  </a:lnTo>
                  <a:lnTo>
                    <a:pt x="1429816" y="1054100"/>
                  </a:lnTo>
                  <a:lnTo>
                    <a:pt x="1430515" y="1054100"/>
                  </a:lnTo>
                  <a:lnTo>
                    <a:pt x="1430578" y="1066800"/>
                  </a:lnTo>
                  <a:lnTo>
                    <a:pt x="1429867" y="1066800"/>
                  </a:lnTo>
                  <a:lnTo>
                    <a:pt x="1428127" y="1079500"/>
                  </a:lnTo>
                  <a:lnTo>
                    <a:pt x="1425041" y="1092200"/>
                  </a:lnTo>
                  <a:lnTo>
                    <a:pt x="1422908" y="1079500"/>
                  </a:lnTo>
                  <a:lnTo>
                    <a:pt x="1419186" y="1092200"/>
                  </a:lnTo>
                  <a:lnTo>
                    <a:pt x="1416405" y="1092200"/>
                  </a:lnTo>
                  <a:lnTo>
                    <a:pt x="1417815" y="1104900"/>
                  </a:lnTo>
                  <a:lnTo>
                    <a:pt x="1418450" y="1117600"/>
                  </a:lnTo>
                  <a:lnTo>
                    <a:pt x="1419428" y="1117600"/>
                  </a:lnTo>
                  <a:lnTo>
                    <a:pt x="1421879" y="1130300"/>
                  </a:lnTo>
                  <a:lnTo>
                    <a:pt x="1417408" y="1155700"/>
                  </a:lnTo>
                  <a:lnTo>
                    <a:pt x="1412544" y="1155700"/>
                  </a:lnTo>
                  <a:lnTo>
                    <a:pt x="1407426" y="1143000"/>
                  </a:lnTo>
                  <a:lnTo>
                    <a:pt x="1404150" y="1130300"/>
                  </a:lnTo>
                  <a:lnTo>
                    <a:pt x="1404848" y="1117600"/>
                  </a:lnTo>
                  <a:lnTo>
                    <a:pt x="1400276" y="1143000"/>
                  </a:lnTo>
                  <a:lnTo>
                    <a:pt x="1397012" y="1181100"/>
                  </a:lnTo>
                  <a:lnTo>
                    <a:pt x="1394256" y="1206500"/>
                  </a:lnTo>
                  <a:lnTo>
                    <a:pt x="1391221" y="1231900"/>
                  </a:lnTo>
                  <a:lnTo>
                    <a:pt x="1386611" y="1257300"/>
                  </a:lnTo>
                  <a:lnTo>
                    <a:pt x="1379956" y="1295400"/>
                  </a:lnTo>
                  <a:lnTo>
                    <a:pt x="1370279" y="1320800"/>
                  </a:lnTo>
                  <a:lnTo>
                    <a:pt x="1356652" y="1346200"/>
                  </a:lnTo>
                  <a:lnTo>
                    <a:pt x="1353985" y="1346200"/>
                  </a:lnTo>
                  <a:lnTo>
                    <a:pt x="1358087" y="1333500"/>
                  </a:lnTo>
                  <a:lnTo>
                    <a:pt x="1352905" y="1346200"/>
                  </a:lnTo>
                  <a:lnTo>
                    <a:pt x="1352448" y="1346200"/>
                  </a:lnTo>
                  <a:lnTo>
                    <a:pt x="1350822" y="1358900"/>
                  </a:lnTo>
                  <a:lnTo>
                    <a:pt x="1427175" y="1358900"/>
                  </a:lnTo>
                  <a:lnTo>
                    <a:pt x="1433156" y="1333500"/>
                  </a:lnTo>
                  <a:lnTo>
                    <a:pt x="1436001" y="1308100"/>
                  </a:lnTo>
                  <a:lnTo>
                    <a:pt x="1441551" y="1295400"/>
                  </a:lnTo>
                  <a:lnTo>
                    <a:pt x="1452714" y="1295400"/>
                  </a:lnTo>
                  <a:lnTo>
                    <a:pt x="1457960" y="1282700"/>
                  </a:lnTo>
                  <a:lnTo>
                    <a:pt x="1458620" y="1270000"/>
                  </a:lnTo>
                  <a:lnTo>
                    <a:pt x="1443913" y="1270000"/>
                  </a:lnTo>
                  <a:lnTo>
                    <a:pt x="1442859" y="1257300"/>
                  </a:lnTo>
                  <a:lnTo>
                    <a:pt x="1445361" y="1244600"/>
                  </a:lnTo>
                  <a:lnTo>
                    <a:pt x="1450873" y="1231900"/>
                  </a:lnTo>
                  <a:lnTo>
                    <a:pt x="1455902" y="1219200"/>
                  </a:lnTo>
                  <a:lnTo>
                    <a:pt x="1460360" y="1219200"/>
                  </a:lnTo>
                  <a:lnTo>
                    <a:pt x="1464170" y="1206500"/>
                  </a:lnTo>
                  <a:lnTo>
                    <a:pt x="1467624" y="1193800"/>
                  </a:lnTo>
                  <a:lnTo>
                    <a:pt x="1471041" y="1181100"/>
                  </a:lnTo>
                  <a:lnTo>
                    <a:pt x="1474533" y="1168400"/>
                  </a:lnTo>
                  <a:lnTo>
                    <a:pt x="1478254" y="1168400"/>
                  </a:lnTo>
                  <a:lnTo>
                    <a:pt x="1479105" y="1155700"/>
                  </a:lnTo>
                  <a:lnTo>
                    <a:pt x="1471803" y="1155700"/>
                  </a:lnTo>
                  <a:lnTo>
                    <a:pt x="1470748" y="1168400"/>
                  </a:lnTo>
                  <a:lnTo>
                    <a:pt x="1469212" y="1168400"/>
                  </a:lnTo>
                  <a:lnTo>
                    <a:pt x="1467510" y="1181100"/>
                  </a:lnTo>
                  <a:lnTo>
                    <a:pt x="1465402" y="1181100"/>
                  </a:lnTo>
                  <a:lnTo>
                    <a:pt x="1462417" y="1168400"/>
                  </a:lnTo>
                  <a:lnTo>
                    <a:pt x="1463713" y="1155700"/>
                  </a:lnTo>
                  <a:lnTo>
                    <a:pt x="1466723" y="1143000"/>
                  </a:lnTo>
                  <a:lnTo>
                    <a:pt x="1470101" y="1143000"/>
                  </a:lnTo>
                  <a:lnTo>
                    <a:pt x="1472501" y="1130300"/>
                  </a:lnTo>
                  <a:lnTo>
                    <a:pt x="1474584" y="1130300"/>
                  </a:lnTo>
                  <a:lnTo>
                    <a:pt x="1479042" y="1143000"/>
                  </a:lnTo>
                  <a:lnTo>
                    <a:pt x="1478546" y="1130300"/>
                  </a:lnTo>
                  <a:lnTo>
                    <a:pt x="1479207" y="1117600"/>
                  </a:lnTo>
                  <a:lnTo>
                    <a:pt x="1480248" y="1104900"/>
                  </a:lnTo>
                  <a:lnTo>
                    <a:pt x="1481048" y="1079500"/>
                  </a:lnTo>
                  <a:close/>
                </a:path>
              </a:pathLst>
            </a:custGeom>
            <a:grpFill/>
          </p:spPr>
          <p:txBody>
            <a:bodyPr wrap="square" lIns="0" tIns="0" rIns="0" bIns="0" rtlCol="0"/>
            <a:lstStyle/>
            <a:p>
              <a:endParaRPr/>
            </a:p>
          </p:txBody>
        </p:sp>
        <p:sp>
          <p:nvSpPr>
            <p:cNvPr id="1021" name="object 223">
              <a:extLst>
                <a:ext uri="{FF2B5EF4-FFF2-40B4-BE49-F238E27FC236}">
                  <a16:creationId xmlns:a16="http://schemas.microsoft.com/office/drawing/2014/main" id="{DE87A0B2-6654-15FC-CAA7-6DCCF9839630}"/>
                </a:ext>
              </a:extLst>
            </p:cNvPr>
            <p:cNvSpPr/>
            <p:nvPr/>
          </p:nvSpPr>
          <p:spPr>
            <a:xfrm rot="18735592">
              <a:off x="22713014" y="7242290"/>
              <a:ext cx="700564" cy="882837"/>
            </a:xfrm>
            <a:custGeom>
              <a:avLst/>
              <a:gdLst/>
              <a:ahLst/>
              <a:cxnLst/>
              <a:rect l="l" t="t" r="r" b="b"/>
              <a:pathLst>
                <a:path w="1481454" h="1866900">
                  <a:moveTo>
                    <a:pt x="68084" y="1295400"/>
                  </a:moveTo>
                  <a:lnTo>
                    <a:pt x="61366" y="1282700"/>
                  </a:lnTo>
                  <a:lnTo>
                    <a:pt x="46583" y="1282700"/>
                  </a:lnTo>
                  <a:lnTo>
                    <a:pt x="54825" y="1295400"/>
                  </a:lnTo>
                  <a:lnTo>
                    <a:pt x="68084" y="1295400"/>
                  </a:lnTo>
                  <a:close/>
                </a:path>
                <a:path w="1481454" h="1866900">
                  <a:moveTo>
                    <a:pt x="87909" y="1409700"/>
                  </a:moveTo>
                  <a:lnTo>
                    <a:pt x="86753" y="1407985"/>
                  </a:lnTo>
                  <a:lnTo>
                    <a:pt x="87350" y="1409700"/>
                  </a:lnTo>
                  <a:lnTo>
                    <a:pt x="87909" y="1409700"/>
                  </a:lnTo>
                  <a:close/>
                </a:path>
                <a:path w="1481454" h="1866900">
                  <a:moveTo>
                    <a:pt x="142595" y="444500"/>
                  </a:moveTo>
                  <a:lnTo>
                    <a:pt x="141185" y="444500"/>
                  </a:lnTo>
                  <a:lnTo>
                    <a:pt x="141211" y="445516"/>
                  </a:lnTo>
                  <a:lnTo>
                    <a:pt x="142595" y="444500"/>
                  </a:lnTo>
                  <a:close/>
                </a:path>
                <a:path w="1481454" h="1866900">
                  <a:moveTo>
                    <a:pt x="168313" y="457200"/>
                  </a:moveTo>
                  <a:lnTo>
                    <a:pt x="157314" y="457200"/>
                  </a:lnTo>
                  <a:lnTo>
                    <a:pt x="156451" y="469900"/>
                  </a:lnTo>
                  <a:lnTo>
                    <a:pt x="168313" y="457200"/>
                  </a:lnTo>
                  <a:close/>
                </a:path>
                <a:path w="1481454" h="1866900">
                  <a:moveTo>
                    <a:pt x="202819" y="1574800"/>
                  </a:moveTo>
                  <a:lnTo>
                    <a:pt x="196291" y="1567688"/>
                  </a:lnTo>
                  <a:lnTo>
                    <a:pt x="199796" y="1574800"/>
                  </a:lnTo>
                  <a:lnTo>
                    <a:pt x="202819" y="1574800"/>
                  </a:lnTo>
                  <a:close/>
                </a:path>
                <a:path w="1481454" h="1866900">
                  <a:moveTo>
                    <a:pt x="214998" y="1600200"/>
                  </a:moveTo>
                  <a:lnTo>
                    <a:pt x="206311" y="1574800"/>
                  </a:lnTo>
                  <a:lnTo>
                    <a:pt x="202819" y="1574800"/>
                  </a:lnTo>
                  <a:lnTo>
                    <a:pt x="214998" y="1600200"/>
                  </a:lnTo>
                  <a:close/>
                </a:path>
                <a:path w="1481454" h="1866900">
                  <a:moveTo>
                    <a:pt x="217805" y="1308100"/>
                  </a:moveTo>
                  <a:lnTo>
                    <a:pt x="216217" y="1295400"/>
                  </a:lnTo>
                  <a:lnTo>
                    <a:pt x="215633" y="1295400"/>
                  </a:lnTo>
                  <a:lnTo>
                    <a:pt x="217487" y="1308100"/>
                  </a:lnTo>
                  <a:lnTo>
                    <a:pt x="217805" y="1308100"/>
                  </a:lnTo>
                  <a:close/>
                </a:path>
                <a:path w="1481454" h="1866900">
                  <a:moveTo>
                    <a:pt x="227571" y="391795"/>
                  </a:moveTo>
                  <a:lnTo>
                    <a:pt x="226390" y="390410"/>
                  </a:lnTo>
                  <a:lnTo>
                    <a:pt x="226479" y="393700"/>
                  </a:lnTo>
                  <a:lnTo>
                    <a:pt x="227571" y="391795"/>
                  </a:lnTo>
                  <a:close/>
                </a:path>
                <a:path w="1481454" h="1866900">
                  <a:moveTo>
                    <a:pt x="260578" y="1625600"/>
                  </a:moveTo>
                  <a:lnTo>
                    <a:pt x="254431" y="1620139"/>
                  </a:lnTo>
                  <a:lnTo>
                    <a:pt x="258076" y="1625600"/>
                  </a:lnTo>
                  <a:lnTo>
                    <a:pt x="260578" y="1625600"/>
                  </a:lnTo>
                  <a:close/>
                </a:path>
                <a:path w="1481454" h="1866900">
                  <a:moveTo>
                    <a:pt x="261239" y="260769"/>
                  </a:moveTo>
                  <a:lnTo>
                    <a:pt x="257543" y="266700"/>
                  </a:lnTo>
                  <a:lnTo>
                    <a:pt x="259168" y="266700"/>
                  </a:lnTo>
                  <a:lnTo>
                    <a:pt x="261239" y="260769"/>
                  </a:lnTo>
                  <a:close/>
                </a:path>
                <a:path w="1481454" h="1866900">
                  <a:moveTo>
                    <a:pt x="265455" y="254000"/>
                  </a:moveTo>
                  <a:lnTo>
                    <a:pt x="263601" y="254000"/>
                  </a:lnTo>
                  <a:lnTo>
                    <a:pt x="261239" y="260769"/>
                  </a:lnTo>
                  <a:lnTo>
                    <a:pt x="265455" y="254000"/>
                  </a:lnTo>
                  <a:close/>
                </a:path>
                <a:path w="1481454" h="1866900">
                  <a:moveTo>
                    <a:pt x="270840" y="1633994"/>
                  </a:moveTo>
                  <a:lnTo>
                    <a:pt x="265976" y="1625600"/>
                  </a:lnTo>
                  <a:lnTo>
                    <a:pt x="260578" y="1625600"/>
                  </a:lnTo>
                  <a:lnTo>
                    <a:pt x="270840" y="1633994"/>
                  </a:lnTo>
                  <a:close/>
                </a:path>
                <a:path w="1481454" h="1866900">
                  <a:moveTo>
                    <a:pt x="276110" y="1638300"/>
                  </a:moveTo>
                  <a:lnTo>
                    <a:pt x="270840" y="1633994"/>
                  </a:lnTo>
                  <a:lnTo>
                    <a:pt x="273329" y="1638300"/>
                  </a:lnTo>
                  <a:lnTo>
                    <a:pt x="276110" y="1638300"/>
                  </a:lnTo>
                  <a:close/>
                </a:path>
                <a:path w="1481454" h="1866900">
                  <a:moveTo>
                    <a:pt x="290931" y="715810"/>
                  </a:moveTo>
                  <a:lnTo>
                    <a:pt x="290017" y="723900"/>
                  </a:lnTo>
                  <a:lnTo>
                    <a:pt x="290550" y="723900"/>
                  </a:lnTo>
                  <a:lnTo>
                    <a:pt x="290931" y="715810"/>
                  </a:lnTo>
                  <a:close/>
                </a:path>
                <a:path w="1481454" h="1866900">
                  <a:moveTo>
                    <a:pt x="291439" y="711200"/>
                  </a:moveTo>
                  <a:lnTo>
                    <a:pt x="291134" y="711200"/>
                  </a:lnTo>
                  <a:lnTo>
                    <a:pt x="290931" y="715810"/>
                  </a:lnTo>
                  <a:lnTo>
                    <a:pt x="291439" y="711200"/>
                  </a:lnTo>
                  <a:close/>
                </a:path>
                <a:path w="1481454" h="1866900">
                  <a:moveTo>
                    <a:pt x="293230" y="266700"/>
                  </a:moveTo>
                  <a:lnTo>
                    <a:pt x="293116" y="254000"/>
                  </a:lnTo>
                  <a:lnTo>
                    <a:pt x="282257" y="254000"/>
                  </a:lnTo>
                  <a:lnTo>
                    <a:pt x="279628" y="266700"/>
                  </a:lnTo>
                  <a:lnTo>
                    <a:pt x="260794" y="266700"/>
                  </a:lnTo>
                  <a:lnTo>
                    <a:pt x="260858" y="292100"/>
                  </a:lnTo>
                  <a:lnTo>
                    <a:pt x="249580" y="304800"/>
                  </a:lnTo>
                  <a:lnTo>
                    <a:pt x="234823" y="330200"/>
                  </a:lnTo>
                  <a:lnTo>
                    <a:pt x="224421" y="355600"/>
                  </a:lnTo>
                  <a:lnTo>
                    <a:pt x="225666" y="330200"/>
                  </a:lnTo>
                  <a:lnTo>
                    <a:pt x="227571" y="317500"/>
                  </a:lnTo>
                  <a:lnTo>
                    <a:pt x="233514" y="304800"/>
                  </a:lnTo>
                  <a:lnTo>
                    <a:pt x="246913" y="292100"/>
                  </a:lnTo>
                  <a:lnTo>
                    <a:pt x="237223" y="292100"/>
                  </a:lnTo>
                  <a:lnTo>
                    <a:pt x="257543" y="266700"/>
                  </a:lnTo>
                  <a:lnTo>
                    <a:pt x="250380" y="266700"/>
                  </a:lnTo>
                  <a:lnTo>
                    <a:pt x="242658" y="279400"/>
                  </a:lnTo>
                  <a:lnTo>
                    <a:pt x="235496" y="292100"/>
                  </a:lnTo>
                  <a:lnTo>
                    <a:pt x="227685" y="304800"/>
                  </a:lnTo>
                  <a:lnTo>
                    <a:pt x="218046" y="317500"/>
                  </a:lnTo>
                  <a:lnTo>
                    <a:pt x="217017" y="317500"/>
                  </a:lnTo>
                  <a:lnTo>
                    <a:pt x="216128" y="330200"/>
                  </a:lnTo>
                  <a:lnTo>
                    <a:pt x="215011" y="330200"/>
                  </a:lnTo>
                  <a:lnTo>
                    <a:pt x="213334" y="342900"/>
                  </a:lnTo>
                  <a:lnTo>
                    <a:pt x="210705" y="342900"/>
                  </a:lnTo>
                  <a:lnTo>
                    <a:pt x="206717" y="355600"/>
                  </a:lnTo>
                  <a:lnTo>
                    <a:pt x="201231" y="368300"/>
                  </a:lnTo>
                  <a:lnTo>
                    <a:pt x="194119" y="381000"/>
                  </a:lnTo>
                  <a:lnTo>
                    <a:pt x="192951" y="368300"/>
                  </a:lnTo>
                  <a:lnTo>
                    <a:pt x="191719" y="381000"/>
                  </a:lnTo>
                  <a:lnTo>
                    <a:pt x="186766" y="393700"/>
                  </a:lnTo>
                  <a:lnTo>
                    <a:pt x="179374" y="406400"/>
                  </a:lnTo>
                  <a:lnTo>
                    <a:pt x="170802" y="419100"/>
                  </a:lnTo>
                  <a:lnTo>
                    <a:pt x="164858" y="419100"/>
                  </a:lnTo>
                  <a:lnTo>
                    <a:pt x="158699" y="431800"/>
                  </a:lnTo>
                  <a:lnTo>
                    <a:pt x="153885" y="431800"/>
                  </a:lnTo>
                  <a:lnTo>
                    <a:pt x="149263" y="444500"/>
                  </a:lnTo>
                  <a:lnTo>
                    <a:pt x="145783" y="444500"/>
                  </a:lnTo>
                  <a:lnTo>
                    <a:pt x="150368" y="457200"/>
                  </a:lnTo>
                  <a:lnTo>
                    <a:pt x="155041" y="457200"/>
                  </a:lnTo>
                  <a:lnTo>
                    <a:pt x="159791" y="444500"/>
                  </a:lnTo>
                  <a:lnTo>
                    <a:pt x="164617" y="444500"/>
                  </a:lnTo>
                  <a:lnTo>
                    <a:pt x="175006" y="419100"/>
                  </a:lnTo>
                  <a:lnTo>
                    <a:pt x="180111" y="419100"/>
                  </a:lnTo>
                  <a:lnTo>
                    <a:pt x="185051" y="406400"/>
                  </a:lnTo>
                  <a:lnTo>
                    <a:pt x="182016" y="419100"/>
                  </a:lnTo>
                  <a:lnTo>
                    <a:pt x="177609" y="431800"/>
                  </a:lnTo>
                  <a:lnTo>
                    <a:pt x="183134" y="431800"/>
                  </a:lnTo>
                  <a:lnTo>
                    <a:pt x="179311" y="444500"/>
                  </a:lnTo>
                  <a:lnTo>
                    <a:pt x="175285" y="444500"/>
                  </a:lnTo>
                  <a:lnTo>
                    <a:pt x="171170" y="457200"/>
                  </a:lnTo>
                  <a:lnTo>
                    <a:pt x="168313" y="457200"/>
                  </a:lnTo>
                  <a:lnTo>
                    <a:pt x="168313" y="469900"/>
                  </a:lnTo>
                  <a:lnTo>
                    <a:pt x="167157" y="469900"/>
                  </a:lnTo>
                  <a:lnTo>
                    <a:pt x="165239" y="482600"/>
                  </a:lnTo>
                  <a:lnTo>
                    <a:pt x="162928" y="482600"/>
                  </a:lnTo>
                  <a:lnTo>
                    <a:pt x="160858" y="495300"/>
                  </a:lnTo>
                  <a:lnTo>
                    <a:pt x="159169" y="495300"/>
                  </a:lnTo>
                  <a:lnTo>
                    <a:pt x="158267" y="508000"/>
                  </a:lnTo>
                  <a:lnTo>
                    <a:pt x="164896" y="508000"/>
                  </a:lnTo>
                  <a:lnTo>
                    <a:pt x="168986" y="495300"/>
                  </a:lnTo>
                  <a:lnTo>
                    <a:pt x="173875" y="482600"/>
                  </a:lnTo>
                  <a:lnTo>
                    <a:pt x="182638" y="469900"/>
                  </a:lnTo>
                  <a:lnTo>
                    <a:pt x="186690" y="482600"/>
                  </a:lnTo>
                  <a:lnTo>
                    <a:pt x="189763" y="469900"/>
                  </a:lnTo>
                  <a:lnTo>
                    <a:pt x="192976" y="457200"/>
                  </a:lnTo>
                  <a:lnTo>
                    <a:pt x="196405" y="444500"/>
                  </a:lnTo>
                  <a:lnTo>
                    <a:pt x="200113" y="431800"/>
                  </a:lnTo>
                  <a:lnTo>
                    <a:pt x="195059" y="419100"/>
                  </a:lnTo>
                  <a:lnTo>
                    <a:pt x="191122" y="419100"/>
                  </a:lnTo>
                  <a:lnTo>
                    <a:pt x="189699" y="406400"/>
                  </a:lnTo>
                  <a:lnTo>
                    <a:pt x="192214" y="393700"/>
                  </a:lnTo>
                  <a:lnTo>
                    <a:pt x="205625" y="393700"/>
                  </a:lnTo>
                  <a:lnTo>
                    <a:pt x="218414" y="381000"/>
                  </a:lnTo>
                  <a:lnTo>
                    <a:pt x="226390" y="390410"/>
                  </a:lnTo>
                  <a:lnTo>
                    <a:pt x="226174" y="381000"/>
                  </a:lnTo>
                  <a:lnTo>
                    <a:pt x="227342" y="381000"/>
                  </a:lnTo>
                  <a:lnTo>
                    <a:pt x="229844" y="368300"/>
                  </a:lnTo>
                  <a:lnTo>
                    <a:pt x="233514" y="355600"/>
                  </a:lnTo>
                  <a:lnTo>
                    <a:pt x="236334" y="355600"/>
                  </a:lnTo>
                  <a:lnTo>
                    <a:pt x="239725" y="342900"/>
                  </a:lnTo>
                  <a:lnTo>
                    <a:pt x="243852" y="342900"/>
                  </a:lnTo>
                  <a:lnTo>
                    <a:pt x="248132" y="330200"/>
                  </a:lnTo>
                  <a:lnTo>
                    <a:pt x="252933" y="330200"/>
                  </a:lnTo>
                  <a:lnTo>
                    <a:pt x="258102" y="317500"/>
                  </a:lnTo>
                  <a:lnTo>
                    <a:pt x="253898" y="330200"/>
                  </a:lnTo>
                  <a:lnTo>
                    <a:pt x="259803" y="330200"/>
                  </a:lnTo>
                  <a:lnTo>
                    <a:pt x="264236" y="317500"/>
                  </a:lnTo>
                  <a:lnTo>
                    <a:pt x="267500" y="317500"/>
                  </a:lnTo>
                  <a:lnTo>
                    <a:pt x="269862" y="304800"/>
                  </a:lnTo>
                  <a:lnTo>
                    <a:pt x="272707" y="304800"/>
                  </a:lnTo>
                  <a:lnTo>
                    <a:pt x="273659" y="292100"/>
                  </a:lnTo>
                  <a:lnTo>
                    <a:pt x="283273" y="292100"/>
                  </a:lnTo>
                  <a:lnTo>
                    <a:pt x="287629" y="279400"/>
                  </a:lnTo>
                  <a:lnTo>
                    <a:pt x="290741" y="279400"/>
                  </a:lnTo>
                  <a:lnTo>
                    <a:pt x="292608" y="266700"/>
                  </a:lnTo>
                  <a:lnTo>
                    <a:pt x="293230" y="266700"/>
                  </a:lnTo>
                  <a:close/>
                </a:path>
                <a:path w="1481454" h="1866900">
                  <a:moveTo>
                    <a:pt x="295630" y="1651000"/>
                  </a:moveTo>
                  <a:lnTo>
                    <a:pt x="287769" y="1638300"/>
                  </a:lnTo>
                  <a:lnTo>
                    <a:pt x="276110" y="1638300"/>
                  </a:lnTo>
                  <a:lnTo>
                    <a:pt x="291261" y="1651000"/>
                  </a:lnTo>
                  <a:lnTo>
                    <a:pt x="295630" y="1651000"/>
                  </a:lnTo>
                  <a:close/>
                </a:path>
                <a:path w="1481454" h="1866900">
                  <a:moveTo>
                    <a:pt x="298551" y="1117600"/>
                  </a:moveTo>
                  <a:lnTo>
                    <a:pt x="294068" y="1104900"/>
                  </a:lnTo>
                  <a:lnTo>
                    <a:pt x="289712" y="1104900"/>
                  </a:lnTo>
                  <a:lnTo>
                    <a:pt x="298551" y="1117600"/>
                  </a:lnTo>
                  <a:close/>
                </a:path>
                <a:path w="1481454" h="1866900">
                  <a:moveTo>
                    <a:pt x="323672" y="1193800"/>
                  </a:moveTo>
                  <a:lnTo>
                    <a:pt x="320205" y="1181100"/>
                  </a:lnTo>
                  <a:lnTo>
                    <a:pt x="318719" y="1181100"/>
                  </a:lnTo>
                  <a:lnTo>
                    <a:pt x="323672" y="1193800"/>
                  </a:lnTo>
                  <a:close/>
                </a:path>
                <a:path w="1481454" h="1866900">
                  <a:moveTo>
                    <a:pt x="344843" y="1460500"/>
                  </a:moveTo>
                  <a:lnTo>
                    <a:pt x="340842" y="1447800"/>
                  </a:lnTo>
                  <a:lnTo>
                    <a:pt x="340436" y="1447800"/>
                  </a:lnTo>
                  <a:lnTo>
                    <a:pt x="344843" y="1460500"/>
                  </a:lnTo>
                  <a:close/>
                </a:path>
                <a:path w="1481454" h="1866900">
                  <a:moveTo>
                    <a:pt x="352336" y="203200"/>
                  </a:moveTo>
                  <a:lnTo>
                    <a:pt x="351815" y="203200"/>
                  </a:lnTo>
                  <a:lnTo>
                    <a:pt x="345198" y="212293"/>
                  </a:lnTo>
                  <a:lnTo>
                    <a:pt x="344500" y="215900"/>
                  </a:lnTo>
                  <a:lnTo>
                    <a:pt x="352336" y="203200"/>
                  </a:lnTo>
                  <a:close/>
                </a:path>
                <a:path w="1481454" h="1866900">
                  <a:moveTo>
                    <a:pt x="387210" y="1511300"/>
                  </a:moveTo>
                  <a:lnTo>
                    <a:pt x="376974" y="1498600"/>
                  </a:lnTo>
                  <a:lnTo>
                    <a:pt x="366268" y="1498600"/>
                  </a:lnTo>
                  <a:lnTo>
                    <a:pt x="376694" y="1511300"/>
                  </a:lnTo>
                  <a:lnTo>
                    <a:pt x="387210" y="1511300"/>
                  </a:lnTo>
                  <a:close/>
                </a:path>
                <a:path w="1481454" h="1866900">
                  <a:moveTo>
                    <a:pt x="438124" y="114300"/>
                  </a:moveTo>
                  <a:lnTo>
                    <a:pt x="429526" y="114300"/>
                  </a:lnTo>
                  <a:lnTo>
                    <a:pt x="420966" y="127000"/>
                  </a:lnTo>
                  <a:lnTo>
                    <a:pt x="412673" y="139700"/>
                  </a:lnTo>
                  <a:lnTo>
                    <a:pt x="416509" y="139700"/>
                  </a:lnTo>
                  <a:lnTo>
                    <a:pt x="424002" y="127000"/>
                  </a:lnTo>
                  <a:lnTo>
                    <a:pt x="431393" y="127000"/>
                  </a:lnTo>
                  <a:lnTo>
                    <a:pt x="438124" y="114300"/>
                  </a:lnTo>
                  <a:close/>
                </a:path>
                <a:path w="1481454" h="1866900">
                  <a:moveTo>
                    <a:pt x="447141" y="101600"/>
                  </a:moveTo>
                  <a:lnTo>
                    <a:pt x="438289" y="114300"/>
                  </a:lnTo>
                  <a:lnTo>
                    <a:pt x="446633" y="114300"/>
                  </a:lnTo>
                  <a:lnTo>
                    <a:pt x="447141" y="101600"/>
                  </a:lnTo>
                  <a:close/>
                </a:path>
                <a:path w="1481454" h="1866900">
                  <a:moveTo>
                    <a:pt x="451497" y="381000"/>
                  </a:moveTo>
                  <a:lnTo>
                    <a:pt x="449707" y="381000"/>
                  </a:lnTo>
                  <a:lnTo>
                    <a:pt x="448932" y="383006"/>
                  </a:lnTo>
                  <a:lnTo>
                    <a:pt x="451497" y="381000"/>
                  </a:lnTo>
                  <a:close/>
                </a:path>
                <a:path w="1481454" h="1866900">
                  <a:moveTo>
                    <a:pt x="462699" y="114300"/>
                  </a:moveTo>
                  <a:lnTo>
                    <a:pt x="458546" y="114300"/>
                  </a:lnTo>
                  <a:lnTo>
                    <a:pt x="458470" y="121031"/>
                  </a:lnTo>
                  <a:lnTo>
                    <a:pt x="462699" y="114300"/>
                  </a:lnTo>
                  <a:close/>
                </a:path>
                <a:path w="1481454" h="1866900">
                  <a:moveTo>
                    <a:pt x="473240" y="101600"/>
                  </a:moveTo>
                  <a:lnTo>
                    <a:pt x="472554" y="101600"/>
                  </a:lnTo>
                  <a:lnTo>
                    <a:pt x="465201" y="114300"/>
                  </a:lnTo>
                  <a:lnTo>
                    <a:pt x="473240" y="101600"/>
                  </a:lnTo>
                  <a:close/>
                </a:path>
                <a:path w="1481454" h="1866900">
                  <a:moveTo>
                    <a:pt x="476529" y="96418"/>
                  </a:moveTo>
                  <a:lnTo>
                    <a:pt x="473240" y="101600"/>
                  </a:lnTo>
                  <a:lnTo>
                    <a:pt x="475094" y="101600"/>
                  </a:lnTo>
                  <a:lnTo>
                    <a:pt x="476529" y="96418"/>
                  </a:lnTo>
                  <a:close/>
                </a:path>
                <a:path w="1481454" h="1866900">
                  <a:moveTo>
                    <a:pt x="481279" y="88900"/>
                  </a:moveTo>
                  <a:lnTo>
                    <a:pt x="478599" y="88900"/>
                  </a:lnTo>
                  <a:lnTo>
                    <a:pt x="476529" y="96418"/>
                  </a:lnTo>
                  <a:lnTo>
                    <a:pt x="481279" y="88900"/>
                  </a:lnTo>
                  <a:close/>
                </a:path>
                <a:path w="1481454" h="1866900">
                  <a:moveTo>
                    <a:pt x="572236" y="215900"/>
                  </a:moveTo>
                  <a:lnTo>
                    <a:pt x="564222" y="215900"/>
                  </a:lnTo>
                  <a:lnTo>
                    <a:pt x="558584" y="228600"/>
                  </a:lnTo>
                  <a:lnTo>
                    <a:pt x="566394" y="228600"/>
                  </a:lnTo>
                  <a:lnTo>
                    <a:pt x="572236" y="215900"/>
                  </a:lnTo>
                  <a:close/>
                </a:path>
                <a:path w="1481454" h="1866900">
                  <a:moveTo>
                    <a:pt x="581748" y="215900"/>
                  </a:moveTo>
                  <a:lnTo>
                    <a:pt x="581736" y="203200"/>
                  </a:lnTo>
                  <a:lnTo>
                    <a:pt x="575843" y="215900"/>
                  </a:lnTo>
                  <a:lnTo>
                    <a:pt x="581748" y="215900"/>
                  </a:lnTo>
                  <a:close/>
                </a:path>
                <a:path w="1481454" h="1866900">
                  <a:moveTo>
                    <a:pt x="600938" y="1689100"/>
                  </a:moveTo>
                  <a:lnTo>
                    <a:pt x="595452" y="1676400"/>
                  </a:lnTo>
                  <a:lnTo>
                    <a:pt x="598017" y="1689100"/>
                  </a:lnTo>
                  <a:lnTo>
                    <a:pt x="600938" y="1689100"/>
                  </a:lnTo>
                  <a:close/>
                </a:path>
                <a:path w="1481454" h="1866900">
                  <a:moveTo>
                    <a:pt x="603415" y="190500"/>
                  </a:moveTo>
                  <a:lnTo>
                    <a:pt x="597814" y="203200"/>
                  </a:lnTo>
                  <a:lnTo>
                    <a:pt x="598347" y="203200"/>
                  </a:lnTo>
                  <a:lnTo>
                    <a:pt x="603415" y="190500"/>
                  </a:lnTo>
                  <a:close/>
                </a:path>
                <a:path w="1481454" h="1866900">
                  <a:moveTo>
                    <a:pt x="632548" y="25400"/>
                  </a:moveTo>
                  <a:lnTo>
                    <a:pt x="600379" y="25400"/>
                  </a:lnTo>
                  <a:lnTo>
                    <a:pt x="589508" y="38100"/>
                  </a:lnTo>
                  <a:lnTo>
                    <a:pt x="545668" y="38100"/>
                  </a:lnTo>
                  <a:lnTo>
                    <a:pt x="535076" y="50800"/>
                  </a:lnTo>
                  <a:lnTo>
                    <a:pt x="515200" y="50800"/>
                  </a:lnTo>
                  <a:lnTo>
                    <a:pt x="527100" y="63500"/>
                  </a:lnTo>
                  <a:lnTo>
                    <a:pt x="510882" y="76200"/>
                  </a:lnTo>
                  <a:lnTo>
                    <a:pt x="508635" y="76200"/>
                  </a:lnTo>
                  <a:lnTo>
                    <a:pt x="507047" y="63500"/>
                  </a:lnTo>
                  <a:lnTo>
                    <a:pt x="492861" y="63500"/>
                  </a:lnTo>
                  <a:lnTo>
                    <a:pt x="489648" y="76200"/>
                  </a:lnTo>
                  <a:lnTo>
                    <a:pt x="483895" y="88900"/>
                  </a:lnTo>
                  <a:lnTo>
                    <a:pt x="497928" y="88900"/>
                  </a:lnTo>
                  <a:lnTo>
                    <a:pt x="495223" y="101600"/>
                  </a:lnTo>
                  <a:lnTo>
                    <a:pt x="501789" y="101600"/>
                  </a:lnTo>
                  <a:lnTo>
                    <a:pt x="501548" y="88900"/>
                  </a:lnTo>
                  <a:lnTo>
                    <a:pt x="518553" y="88900"/>
                  </a:lnTo>
                  <a:lnTo>
                    <a:pt x="529691" y="76200"/>
                  </a:lnTo>
                  <a:lnTo>
                    <a:pt x="537159" y="76200"/>
                  </a:lnTo>
                  <a:lnTo>
                    <a:pt x="549516" y="63500"/>
                  </a:lnTo>
                  <a:lnTo>
                    <a:pt x="558355" y="50800"/>
                  </a:lnTo>
                  <a:lnTo>
                    <a:pt x="571830" y="50800"/>
                  </a:lnTo>
                  <a:lnTo>
                    <a:pt x="592112" y="38100"/>
                  </a:lnTo>
                  <a:lnTo>
                    <a:pt x="597331" y="50800"/>
                  </a:lnTo>
                  <a:lnTo>
                    <a:pt x="604354" y="50800"/>
                  </a:lnTo>
                  <a:lnTo>
                    <a:pt x="612838" y="38100"/>
                  </a:lnTo>
                  <a:lnTo>
                    <a:pt x="622452" y="38100"/>
                  </a:lnTo>
                  <a:lnTo>
                    <a:pt x="632548" y="25400"/>
                  </a:lnTo>
                  <a:close/>
                </a:path>
                <a:path w="1481454" h="1866900">
                  <a:moveTo>
                    <a:pt x="742632" y="12700"/>
                  </a:moveTo>
                  <a:lnTo>
                    <a:pt x="730199" y="12700"/>
                  </a:lnTo>
                  <a:lnTo>
                    <a:pt x="726211" y="25400"/>
                  </a:lnTo>
                  <a:lnTo>
                    <a:pt x="734364" y="25400"/>
                  </a:lnTo>
                  <a:lnTo>
                    <a:pt x="742632" y="12700"/>
                  </a:lnTo>
                  <a:close/>
                </a:path>
                <a:path w="1481454" h="1866900">
                  <a:moveTo>
                    <a:pt x="752868" y="139700"/>
                  </a:moveTo>
                  <a:lnTo>
                    <a:pt x="747179" y="127000"/>
                  </a:lnTo>
                  <a:lnTo>
                    <a:pt x="739521" y="139700"/>
                  </a:lnTo>
                  <a:lnTo>
                    <a:pt x="752868" y="139700"/>
                  </a:lnTo>
                  <a:close/>
                </a:path>
                <a:path w="1481454" h="1866900">
                  <a:moveTo>
                    <a:pt x="797572" y="25400"/>
                  </a:moveTo>
                  <a:lnTo>
                    <a:pt x="758088" y="25400"/>
                  </a:lnTo>
                  <a:lnTo>
                    <a:pt x="758228" y="38100"/>
                  </a:lnTo>
                  <a:lnTo>
                    <a:pt x="769340" y="38100"/>
                  </a:lnTo>
                  <a:lnTo>
                    <a:pt x="780821" y="38100"/>
                  </a:lnTo>
                  <a:lnTo>
                    <a:pt x="797572" y="25400"/>
                  </a:lnTo>
                  <a:close/>
                </a:path>
                <a:path w="1481454" h="1866900">
                  <a:moveTo>
                    <a:pt x="862190" y="12700"/>
                  </a:moveTo>
                  <a:lnTo>
                    <a:pt x="855878" y="0"/>
                  </a:lnTo>
                  <a:lnTo>
                    <a:pt x="801700" y="0"/>
                  </a:lnTo>
                  <a:lnTo>
                    <a:pt x="792124" y="12700"/>
                  </a:lnTo>
                  <a:lnTo>
                    <a:pt x="808431" y="12700"/>
                  </a:lnTo>
                  <a:lnTo>
                    <a:pt x="815784" y="25400"/>
                  </a:lnTo>
                  <a:lnTo>
                    <a:pt x="813358" y="25400"/>
                  </a:lnTo>
                  <a:lnTo>
                    <a:pt x="815924" y="28422"/>
                  </a:lnTo>
                  <a:lnTo>
                    <a:pt x="814908" y="38100"/>
                  </a:lnTo>
                  <a:lnTo>
                    <a:pt x="824115" y="38100"/>
                  </a:lnTo>
                  <a:lnTo>
                    <a:pt x="829881" y="38100"/>
                  </a:lnTo>
                  <a:lnTo>
                    <a:pt x="854773" y="38100"/>
                  </a:lnTo>
                  <a:lnTo>
                    <a:pt x="856792" y="25400"/>
                  </a:lnTo>
                  <a:lnTo>
                    <a:pt x="858735" y="25400"/>
                  </a:lnTo>
                  <a:lnTo>
                    <a:pt x="860437" y="12700"/>
                  </a:lnTo>
                  <a:lnTo>
                    <a:pt x="862190" y="12700"/>
                  </a:lnTo>
                  <a:close/>
                </a:path>
                <a:path w="1481454" h="1866900">
                  <a:moveTo>
                    <a:pt x="907427" y="177800"/>
                  </a:moveTo>
                  <a:lnTo>
                    <a:pt x="901115" y="165100"/>
                  </a:lnTo>
                  <a:lnTo>
                    <a:pt x="897039" y="165100"/>
                  </a:lnTo>
                  <a:lnTo>
                    <a:pt x="903846" y="177800"/>
                  </a:lnTo>
                  <a:lnTo>
                    <a:pt x="907427" y="177800"/>
                  </a:lnTo>
                  <a:close/>
                </a:path>
                <a:path w="1481454" h="1866900">
                  <a:moveTo>
                    <a:pt x="937260" y="165100"/>
                  </a:moveTo>
                  <a:lnTo>
                    <a:pt x="933729" y="165100"/>
                  </a:lnTo>
                  <a:lnTo>
                    <a:pt x="929906" y="177800"/>
                  </a:lnTo>
                  <a:lnTo>
                    <a:pt x="937260" y="165100"/>
                  </a:lnTo>
                  <a:close/>
                </a:path>
                <a:path w="1481454" h="1866900">
                  <a:moveTo>
                    <a:pt x="940244" y="1841500"/>
                  </a:moveTo>
                  <a:lnTo>
                    <a:pt x="922515" y="1841500"/>
                  </a:lnTo>
                  <a:lnTo>
                    <a:pt x="930363" y="1854200"/>
                  </a:lnTo>
                  <a:lnTo>
                    <a:pt x="940244" y="1841500"/>
                  </a:lnTo>
                  <a:close/>
                </a:path>
                <a:path w="1481454" h="1866900">
                  <a:moveTo>
                    <a:pt x="943584" y="1847964"/>
                  </a:moveTo>
                  <a:lnTo>
                    <a:pt x="937298" y="1854200"/>
                  </a:lnTo>
                  <a:lnTo>
                    <a:pt x="939596" y="1854200"/>
                  </a:lnTo>
                  <a:lnTo>
                    <a:pt x="943584" y="1847964"/>
                  </a:lnTo>
                  <a:close/>
                </a:path>
                <a:path w="1481454" h="1866900">
                  <a:moveTo>
                    <a:pt x="1014780" y="304800"/>
                  </a:moveTo>
                  <a:lnTo>
                    <a:pt x="1008037" y="292100"/>
                  </a:lnTo>
                  <a:lnTo>
                    <a:pt x="1011123" y="304800"/>
                  </a:lnTo>
                  <a:lnTo>
                    <a:pt x="1014780" y="304800"/>
                  </a:lnTo>
                  <a:close/>
                </a:path>
                <a:path w="1481454" h="1866900">
                  <a:moveTo>
                    <a:pt x="1045819" y="1689100"/>
                  </a:moveTo>
                  <a:lnTo>
                    <a:pt x="1042682" y="1689100"/>
                  </a:lnTo>
                  <a:lnTo>
                    <a:pt x="1041603" y="1701800"/>
                  </a:lnTo>
                  <a:lnTo>
                    <a:pt x="1045819" y="1689100"/>
                  </a:lnTo>
                  <a:close/>
                </a:path>
                <a:path w="1481454" h="1866900">
                  <a:moveTo>
                    <a:pt x="1099096" y="230124"/>
                  </a:moveTo>
                  <a:lnTo>
                    <a:pt x="1093190" y="226949"/>
                  </a:lnTo>
                  <a:lnTo>
                    <a:pt x="1087386" y="222656"/>
                  </a:lnTo>
                  <a:lnTo>
                    <a:pt x="1081532" y="217309"/>
                  </a:lnTo>
                  <a:lnTo>
                    <a:pt x="1075524" y="211010"/>
                  </a:lnTo>
                  <a:lnTo>
                    <a:pt x="1077391" y="215074"/>
                  </a:lnTo>
                  <a:lnTo>
                    <a:pt x="1080020" y="221018"/>
                  </a:lnTo>
                  <a:lnTo>
                    <a:pt x="1078826" y="224370"/>
                  </a:lnTo>
                  <a:lnTo>
                    <a:pt x="1084935" y="228473"/>
                  </a:lnTo>
                  <a:lnTo>
                    <a:pt x="1091806" y="227355"/>
                  </a:lnTo>
                  <a:lnTo>
                    <a:pt x="1099096" y="230124"/>
                  </a:lnTo>
                  <a:close/>
                </a:path>
                <a:path w="1481454" h="1866900">
                  <a:moveTo>
                    <a:pt x="1099464" y="230251"/>
                  </a:moveTo>
                  <a:lnTo>
                    <a:pt x="1099096" y="230124"/>
                  </a:lnTo>
                  <a:lnTo>
                    <a:pt x="1099273" y="230238"/>
                  </a:lnTo>
                  <a:lnTo>
                    <a:pt x="1099464" y="230251"/>
                  </a:lnTo>
                  <a:close/>
                </a:path>
                <a:path w="1481454" h="1866900">
                  <a:moveTo>
                    <a:pt x="1255331" y="520700"/>
                  </a:moveTo>
                  <a:lnTo>
                    <a:pt x="1251343" y="508000"/>
                  </a:lnTo>
                  <a:lnTo>
                    <a:pt x="1246149" y="508000"/>
                  </a:lnTo>
                  <a:lnTo>
                    <a:pt x="1242783" y="520700"/>
                  </a:lnTo>
                  <a:lnTo>
                    <a:pt x="1255331" y="520700"/>
                  </a:lnTo>
                  <a:close/>
                </a:path>
                <a:path w="1481454" h="1866900">
                  <a:moveTo>
                    <a:pt x="1257973" y="508000"/>
                  </a:moveTo>
                  <a:lnTo>
                    <a:pt x="1249197" y="495300"/>
                  </a:lnTo>
                  <a:lnTo>
                    <a:pt x="1255547" y="508000"/>
                  </a:lnTo>
                  <a:lnTo>
                    <a:pt x="1257973" y="508000"/>
                  </a:lnTo>
                  <a:close/>
                </a:path>
                <a:path w="1481454" h="1866900">
                  <a:moveTo>
                    <a:pt x="1296543" y="1612607"/>
                  </a:moveTo>
                  <a:lnTo>
                    <a:pt x="1296377" y="1612900"/>
                  </a:lnTo>
                  <a:lnTo>
                    <a:pt x="1296543" y="1612607"/>
                  </a:lnTo>
                  <a:close/>
                </a:path>
                <a:path w="1481454" h="1866900">
                  <a:moveTo>
                    <a:pt x="1303235" y="1600200"/>
                  </a:moveTo>
                  <a:lnTo>
                    <a:pt x="1301203" y="1600200"/>
                  </a:lnTo>
                  <a:lnTo>
                    <a:pt x="1296543" y="1612607"/>
                  </a:lnTo>
                  <a:lnTo>
                    <a:pt x="1303235" y="1600200"/>
                  </a:lnTo>
                  <a:close/>
                </a:path>
                <a:path w="1481454" h="1866900">
                  <a:moveTo>
                    <a:pt x="1314373" y="596900"/>
                  </a:moveTo>
                  <a:lnTo>
                    <a:pt x="1310906" y="584200"/>
                  </a:lnTo>
                  <a:lnTo>
                    <a:pt x="1307122" y="584200"/>
                  </a:lnTo>
                  <a:lnTo>
                    <a:pt x="1311427" y="596900"/>
                  </a:lnTo>
                  <a:lnTo>
                    <a:pt x="1314373" y="596900"/>
                  </a:lnTo>
                  <a:close/>
                </a:path>
                <a:path w="1481454" h="1866900">
                  <a:moveTo>
                    <a:pt x="1315072" y="304800"/>
                  </a:moveTo>
                  <a:lnTo>
                    <a:pt x="1310678" y="292100"/>
                  </a:lnTo>
                  <a:lnTo>
                    <a:pt x="1304455" y="292100"/>
                  </a:lnTo>
                  <a:lnTo>
                    <a:pt x="1296835" y="279400"/>
                  </a:lnTo>
                  <a:lnTo>
                    <a:pt x="1284109" y="279400"/>
                  </a:lnTo>
                  <a:lnTo>
                    <a:pt x="1295196" y="292100"/>
                  </a:lnTo>
                  <a:lnTo>
                    <a:pt x="1304886" y="304800"/>
                  </a:lnTo>
                  <a:lnTo>
                    <a:pt x="1315072" y="304800"/>
                  </a:lnTo>
                  <a:close/>
                </a:path>
                <a:path w="1481454" h="1866900">
                  <a:moveTo>
                    <a:pt x="1322260" y="1536700"/>
                  </a:moveTo>
                  <a:lnTo>
                    <a:pt x="1319352" y="1536700"/>
                  </a:lnTo>
                  <a:lnTo>
                    <a:pt x="1312062" y="1549400"/>
                  </a:lnTo>
                  <a:lnTo>
                    <a:pt x="1317205" y="1549400"/>
                  </a:lnTo>
                  <a:lnTo>
                    <a:pt x="1322260" y="1536700"/>
                  </a:lnTo>
                  <a:close/>
                </a:path>
                <a:path w="1481454" h="1866900">
                  <a:moveTo>
                    <a:pt x="1327899" y="520700"/>
                  </a:moveTo>
                  <a:lnTo>
                    <a:pt x="1325587" y="508000"/>
                  </a:lnTo>
                  <a:lnTo>
                    <a:pt x="1322489" y="508000"/>
                  </a:lnTo>
                  <a:lnTo>
                    <a:pt x="1324292" y="520700"/>
                  </a:lnTo>
                  <a:lnTo>
                    <a:pt x="1327899" y="520700"/>
                  </a:lnTo>
                  <a:close/>
                </a:path>
                <a:path w="1481454" h="1866900">
                  <a:moveTo>
                    <a:pt x="1338465" y="268528"/>
                  </a:moveTo>
                  <a:lnTo>
                    <a:pt x="1334528" y="264528"/>
                  </a:lnTo>
                  <a:lnTo>
                    <a:pt x="1328724" y="260921"/>
                  </a:lnTo>
                  <a:lnTo>
                    <a:pt x="1323352" y="257797"/>
                  </a:lnTo>
                  <a:lnTo>
                    <a:pt x="1326756" y="262128"/>
                  </a:lnTo>
                  <a:lnTo>
                    <a:pt x="1330401" y="269011"/>
                  </a:lnTo>
                  <a:lnTo>
                    <a:pt x="1338237" y="272783"/>
                  </a:lnTo>
                  <a:lnTo>
                    <a:pt x="1338465" y="268528"/>
                  </a:lnTo>
                  <a:close/>
                </a:path>
                <a:path w="1481454" h="1866900">
                  <a:moveTo>
                    <a:pt x="1356487" y="520700"/>
                  </a:moveTo>
                  <a:lnTo>
                    <a:pt x="1347660" y="508000"/>
                  </a:lnTo>
                  <a:lnTo>
                    <a:pt x="1355445" y="520700"/>
                  </a:lnTo>
                  <a:lnTo>
                    <a:pt x="1356487" y="520700"/>
                  </a:lnTo>
                  <a:close/>
                </a:path>
                <a:path w="1481454" h="1866900">
                  <a:moveTo>
                    <a:pt x="1358531" y="712368"/>
                  </a:moveTo>
                  <a:lnTo>
                    <a:pt x="1349641" y="697966"/>
                  </a:lnTo>
                  <a:lnTo>
                    <a:pt x="1348828" y="699846"/>
                  </a:lnTo>
                  <a:lnTo>
                    <a:pt x="1357718" y="714222"/>
                  </a:lnTo>
                  <a:lnTo>
                    <a:pt x="1358531" y="712368"/>
                  </a:lnTo>
                  <a:close/>
                </a:path>
                <a:path w="1481454" h="1866900">
                  <a:moveTo>
                    <a:pt x="1366481" y="342900"/>
                  </a:moveTo>
                  <a:lnTo>
                    <a:pt x="1362925" y="330200"/>
                  </a:lnTo>
                  <a:lnTo>
                    <a:pt x="1355864" y="317500"/>
                  </a:lnTo>
                  <a:lnTo>
                    <a:pt x="1349387" y="304800"/>
                  </a:lnTo>
                  <a:lnTo>
                    <a:pt x="1339380" y="304800"/>
                  </a:lnTo>
                  <a:lnTo>
                    <a:pt x="1331201" y="292100"/>
                  </a:lnTo>
                  <a:lnTo>
                    <a:pt x="1324127" y="279400"/>
                  </a:lnTo>
                  <a:lnTo>
                    <a:pt x="1317472" y="266700"/>
                  </a:lnTo>
                  <a:lnTo>
                    <a:pt x="1312418" y="266700"/>
                  </a:lnTo>
                  <a:lnTo>
                    <a:pt x="1318069" y="279400"/>
                  </a:lnTo>
                  <a:lnTo>
                    <a:pt x="1324813" y="292100"/>
                  </a:lnTo>
                  <a:lnTo>
                    <a:pt x="1317586" y="279400"/>
                  </a:lnTo>
                  <a:lnTo>
                    <a:pt x="1316977" y="292100"/>
                  </a:lnTo>
                  <a:lnTo>
                    <a:pt x="1319504" y="292100"/>
                  </a:lnTo>
                  <a:lnTo>
                    <a:pt x="1324470" y="304800"/>
                  </a:lnTo>
                  <a:lnTo>
                    <a:pt x="1330452" y="304800"/>
                  </a:lnTo>
                  <a:lnTo>
                    <a:pt x="1337132" y="317500"/>
                  </a:lnTo>
                  <a:lnTo>
                    <a:pt x="1343901" y="317500"/>
                  </a:lnTo>
                  <a:lnTo>
                    <a:pt x="1350556" y="330200"/>
                  </a:lnTo>
                  <a:lnTo>
                    <a:pt x="1356829" y="342900"/>
                  </a:lnTo>
                  <a:lnTo>
                    <a:pt x="1366481" y="342900"/>
                  </a:lnTo>
                  <a:close/>
                </a:path>
                <a:path w="1481454" h="1866900">
                  <a:moveTo>
                    <a:pt x="1370761" y="635000"/>
                  </a:moveTo>
                  <a:lnTo>
                    <a:pt x="1367028" y="622300"/>
                  </a:lnTo>
                  <a:lnTo>
                    <a:pt x="1361821" y="609600"/>
                  </a:lnTo>
                  <a:lnTo>
                    <a:pt x="1357464" y="596900"/>
                  </a:lnTo>
                  <a:lnTo>
                    <a:pt x="1360182" y="609600"/>
                  </a:lnTo>
                  <a:lnTo>
                    <a:pt x="1360436" y="609600"/>
                  </a:lnTo>
                  <a:lnTo>
                    <a:pt x="1364107" y="622300"/>
                  </a:lnTo>
                  <a:lnTo>
                    <a:pt x="1367396" y="635000"/>
                  </a:lnTo>
                  <a:lnTo>
                    <a:pt x="1370761" y="635000"/>
                  </a:lnTo>
                  <a:close/>
                </a:path>
                <a:path w="1481454" h="1866900">
                  <a:moveTo>
                    <a:pt x="1378902" y="663562"/>
                  </a:moveTo>
                  <a:lnTo>
                    <a:pt x="1377835" y="660400"/>
                  </a:lnTo>
                  <a:lnTo>
                    <a:pt x="1375346" y="660400"/>
                  </a:lnTo>
                  <a:lnTo>
                    <a:pt x="1378902" y="663562"/>
                  </a:lnTo>
                  <a:close/>
                </a:path>
                <a:path w="1481454" h="1866900">
                  <a:moveTo>
                    <a:pt x="1391907" y="663562"/>
                  </a:moveTo>
                  <a:lnTo>
                    <a:pt x="1391323" y="660400"/>
                  </a:lnTo>
                  <a:lnTo>
                    <a:pt x="1388567" y="660400"/>
                  </a:lnTo>
                  <a:lnTo>
                    <a:pt x="1385316" y="647700"/>
                  </a:lnTo>
                  <a:lnTo>
                    <a:pt x="1388021" y="663562"/>
                  </a:lnTo>
                  <a:lnTo>
                    <a:pt x="1391907" y="663562"/>
                  </a:lnTo>
                  <a:close/>
                </a:path>
                <a:path w="1481454" h="1866900">
                  <a:moveTo>
                    <a:pt x="1395501" y="406400"/>
                  </a:moveTo>
                  <a:lnTo>
                    <a:pt x="1382903" y="393700"/>
                  </a:lnTo>
                  <a:lnTo>
                    <a:pt x="1391843" y="419100"/>
                  </a:lnTo>
                  <a:lnTo>
                    <a:pt x="1394548" y="419100"/>
                  </a:lnTo>
                  <a:lnTo>
                    <a:pt x="1389900" y="406400"/>
                  </a:lnTo>
                  <a:lnTo>
                    <a:pt x="1395501" y="406400"/>
                  </a:lnTo>
                  <a:close/>
                </a:path>
                <a:path w="1481454" h="1866900">
                  <a:moveTo>
                    <a:pt x="1397469" y="750595"/>
                  </a:moveTo>
                  <a:lnTo>
                    <a:pt x="1395603" y="729500"/>
                  </a:lnTo>
                  <a:lnTo>
                    <a:pt x="1389253" y="711606"/>
                  </a:lnTo>
                  <a:lnTo>
                    <a:pt x="1378762" y="705459"/>
                  </a:lnTo>
                  <a:lnTo>
                    <a:pt x="1384935" y="711428"/>
                  </a:lnTo>
                  <a:lnTo>
                    <a:pt x="1389735" y="717638"/>
                  </a:lnTo>
                  <a:lnTo>
                    <a:pt x="1393355" y="725322"/>
                  </a:lnTo>
                  <a:lnTo>
                    <a:pt x="1395996" y="735711"/>
                  </a:lnTo>
                  <a:lnTo>
                    <a:pt x="1385417" y="736307"/>
                  </a:lnTo>
                  <a:lnTo>
                    <a:pt x="1379994" y="727011"/>
                  </a:lnTo>
                  <a:lnTo>
                    <a:pt x="1374190" y="715340"/>
                  </a:lnTo>
                  <a:lnTo>
                    <a:pt x="1362494" y="708812"/>
                  </a:lnTo>
                  <a:lnTo>
                    <a:pt x="1382890" y="745210"/>
                  </a:lnTo>
                  <a:lnTo>
                    <a:pt x="1387589" y="751293"/>
                  </a:lnTo>
                  <a:lnTo>
                    <a:pt x="1391602" y="758177"/>
                  </a:lnTo>
                  <a:lnTo>
                    <a:pt x="1394510" y="766356"/>
                  </a:lnTo>
                  <a:lnTo>
                    <a:pt x="1397469" y="750595"/>
                  </a:lnTo>
                  <a:close/>
                </a:path>
                <a:path w="1481454" h="1866900">
                  <a:moveTo>
                    <a:pt x="1401610" y="723900"/>
                  </a:moveTo>
                  <a:lnTo>
                    <a:pt x="1400048" y="711200"/>
                  </a:lnTo>
                  <a:lnTo>
                    <a:pt x="1398562" y="698500"/>
                  </a:lnTo>
                  <a:lnTo>
                    <a:pt x="1397088" y="698500"/>
                  </a:lnTo>
                  <a:lnTo>
                    <a:pt x="1395615" y="685800"/>
                  </a:lnTo>
                  <a:lnTo>
                    <a:pt x="1393647" y="673100"/>
                  </a:lnTo>
                  <a:lnTo>
                    <a:pt x="1389659" y="673100"/>
                  </a:lnTo>
                  <a:lnTo>
                    <a:pt x="1382141" y="673100"/>
                  </a:lnTo>
                  <a:lnTo>
                    <a:pt x="1384960" y="685800"/>
                  </a:lnTo>
                  <a:lnTo>
                    <a:pt x="1386789" y="685800"/>
                  </a:lnTo>
                  <a:lnTo>
                    <a:pt x="1388122" y="698500"/>
                  </a:lnTo>
                  <a:lnTo>
                    <a:pt x="1389735" y="711200"/>
                  </a:lnTo>
                  <a:lnTo>
                    <a:pt x="1392224" y="711200"/>
                  </a:lnTo>
                  <a:lnTo>
                    <a:pt x="1396022" y="723900"/>
                  </a:lnTo>
                  <a:lnTo>
                    <a:pt x="1401610" y="723900"/>
                  </a:lnTo>
                  <a:close/>
                </a:path>
                <a:path w="1481454" h="1866900">
                  <a:moveTo>
                    <a:pt x="1403731" y="431800"/>
                  </a:moveTo>
                  <a:lnTo>
                    <a:pt x="1399921" y="419100"/>
                  </a:lnTo>
                  <a:lnTo>
                    <a:pt x="1399476" y="419100"/>
                  </a:lnTo>
                  <a:lnTo>
                    <a:pt x="1403731" y="431800"/>
                  </a:lnTo>
                  <a:close/>
                </a:path>
                <a:path w="1481454" h="1866900">
                  <a:moveTo>
                    <a:pt x="1408798" y="1409700"/>
                  </a:moveTo>
                  <a:lnTo>
                    <a:pt x="1407947" y="1404772"/>
                  </a:lnTo>
                  <a:lnTo>
                    <a:pt x="1405521" y="1409700"/>
                  </a:lnTo>
                  <a:lnTo>
                    <a:pt x="1408798" y="1409700"/>
                  </a:lnTo>
                  <a:close/>
                </a:path>
                <a:path w="1481454" h="1866900">
                  <a:moveTo>
                    <a:pt x="1414132" y="406400"/>
                  </a:moveTo>
                  <a:lnTo>
                    <a:pt x="1397317" y="406400"/>
                  </a:lnTo>
                  <a:lnTo>
                    <a:pt x="1402791" y="419100"/>
                  </a:lnTo>
                  <a:lnTo>
                    <a:pt x="1407883" y="419100"/>
                  </a:lnTo>
                  <a:lnTo>
                    <a:pt x="1414132" y="406400"/>
                  </a:lnTo>
                  <a:close/>
                </a:path>
                <a:path w="1481454" h="1866900">
                  <a:moveTo>
                    <a:pt x="1426781" y="647700"/>
                  </a:moveTo>
                  <a:lnTo>
                    <a:pt x="1421168" y="635000"/>
                  </a:lnTo>
                  <a:lnTo>
                    <a:pt x="1416634" y="622300"/>
                  </a:lnTo>
                  <a:lnTo>
                    <a:pt x="1413827" y="622300"/>
                  </a:lnTo>
                  <a:lnTo>
                    <a:pt x="1416469" y="635000"/>
                  </a:lnTo>
                  <a:lnTo>
                    <a:pt x="1412557" y="635000"/>
                  </a:lnTo>
                  <a:lnTo>
                    <a:pt x="1416812" y="647700"/>
                  </a:lnTo>
                  <a:lnTo>
                    <a:pt x="1426781" y="647700"/>
                  </a:lnTo>
                  <a:close/>
                </a:path>
                <a:path w="1481454" h="1866900">
                  <a:moveTo>
                    <a:pt x="1437233" y="668451"/>
                  </a:moveTo>
                  <a:lnTo>
                    <a:pt x="1435011" y="662139"/>
                  </a:lnTo>
                  <a:lnTo>
                    <a:pt x="1432052" y="655548"/>
                  </a:lnTo>
                  <a:lnTo>
                    <a:pt x="1432267" y="660107"/>
                  </a:lnTo>
                  <a:lnTo>
                    <a:pt x="1432267" y="669315"/>
                  </a:lnTo>
                  <a:lnTo>
                    <a:pt x="1434642" y="669925"/>
                  </a:lnTo>
                  <a:lnTo>
                    <a:pt x="1437233" y="668451"/>
                  </a:lnTo>
                  <a:close/>
                </a:path>
                <a:path w="1481454" h="1866900">
                  <a:moveTo>
                    <a:pt x="1440014" y="675652"/>
                  </a:moveTo>
                  <a:lnTo>
                    <a:pt x="1437716" y="668172"/>
                  </a:lnTo>
                  <a:lnTo>
                    <a:pt x="1437233" y="668451"/>
                  </a:lnTo>
                  <a:lnTo>
                    <a:pt x="1437398" y="668921"/>
                  </a:lnTo>
                  <a:lnTo>
                    <a:pt x="1440014" y="675652"/>
                  </a:lnTo>
                  <a:close/>
                </a:path>
                <a:path w="1481454" h="1866900">
                  <a:moveTo>
                    <a:pt x="1447431" y="555548"/>
                  </a:moveTo>
                  <a:lnTo>
                    <a:pt x="1444244" y="546100"/>
                  </a:lnTo>
                  <a:lnTo>
                    <a:pt x="1444764" y="552729"/>
                  </a:lnTo>
                  <a:lnTo>
                    <a:pt x="1447431" y="555548"/>
                  </a:lnTo>
                  <a:close/>
                </a:path>
                <a:path w="1481454" h="1866900">
                  <a:moveTo>
                    <a:pt x="1450505" y="558800"/>
                  </a:moveTo>
                  <a:lnTo>
                    <a:pt x="1447431" y="555548"/>
                  </a:lnTo>
                  <a:lnTo>
                    <a:pt x="1448536" y="558800"/>
                  </a:lnTo>
                  <a:lnTo>
                    <a:pt x="1450505" y="558800"/>
                  </a:lnTo>
                  <a:close/>
                </a:path>
                <a:path w="1481454" h="1866900">
                  <a:moveTo>
                    <a:pt x="1451584" y="664146"/>
                  </a:moveTo>
                  <a:lnTo>
                    <a:pt x="1446428" y="660831"/>
                  </a:lnTo>
                  <a:lnTo>
                    <a:pt x="1442554" y="651827"/>
                  </a:lnTo>
                  <a:lnTo>
                    <a:pt x="1438986" y="644664"/>
                  </a:lnTo>
                  <a:lnTo>
                    <a:pt x="1434769" y="646887"/>
                  </a:lnTo>
                  <a:lnTo>
                    <a:pt x="1438922" y="652729"/>
                  </a:lnTo>
                  <a:lnTo>
                    <a:pt x="1442834" y="659676"/>
                  </a:lnTo>
                  <a:lnTo>
                    <a:pt x="1446923" y="664540"/>
                  </a:lnTo>
                  <a:lnTo>
                    <a:pt x="1451584" y="664146"/>
                  </a:lnTo>
                  <a:close/>
                </a:path>
                <a:path w="1481454" h="1866900">
                  <a:moveTo>
                    <a:pt x="1476667" y="596900"/>
                  </a:moveTo>
                  <a:lnTo>
                    <a:pt x="1469110" y="584200"/>
                  </a:lnTo>
                  <a:lnTo>
                    <a:pt x="1461262" y="571500"/>
                  </a:lnTo>
                  <a:lnTo>
                    <a:pt x="1453261" y="571500"/>
                  </a:lnTo>
                  <a:lnTo>
                    <a:pt x="1445260" y="558800"/>
                  </a:lnTo>
                  <a:lnTo>
                    <a:pt x="1444764" y="552729"/>
                  </a:lnTo>
                  <a:lnTo>
                    <a:pt x="1438516" y="546100"/>
                  </a:lnTo>
                  <a:lnTo>
                    <a:pt x="1438427" y="533400"/>
                  </a:lnTo>
                  <a:lnTo>
                    <a:pt x="1436408" y="520700"/>
                  </a:lnTo>
                  <a:lnTo>
                    <a:pt x="1445577" y="520700"/>
                  </a:lnTo>
                  <a:lnTo>
                    <a:pt x="1448600" y="533400"/>
                  </a:lnTo>
                  <a:lnTo>
                    <a:pt x="1450035" y="533400"/>
                  </a:lnTo>
                  <a:lnTo>
                    <a:pt x="1447584" y="520700"/>
                  </a:lnTo>
                  <a:lnTo>
                    <a:pt x="1444688" y="508000"/>
                  </a:lnTo>
                  <a:lnTo>
                    <a:pt x="1441602" y="495300"/>
                  </a:lnTo>
                  <a:lnTo>
                    <a:pt x="1438541" y="482600"/>
                  </a:lnTo>
                  <a:lnTo>
                    <a:pt x="1436243" y="469900"/>
                  </a:lnTo>
                  <a:lnTo>
                    <a:pt x="1435265" y="457200"/>
                  </a:lnTo>
                  <a:lnTo>
                    <a:pt x="1436065" y="444500"/>
                  </a:lnTo>
                  <a:lnTo>
                    <a:pt x="1439125" y="444500"/>
                  </a:lnTo>
                  <a:lnTo>
                    <a:pt x="1434846" y="431800"/>
                  </a:lnTo>
                  <a:lnTo>
                    <a:pt x="1430820" y="431800"/>
                  </a:lnTo>
                  <a:lnTo>
                    <a:pt x="1425943" y="419100"/>
                  </a:lnTo>
                  <a:lnTo>
                    <a:pt x="1419098" y="406400"/>
                  </a:lnTo>
                  <a:lnTo>
                    <a:pt x="1414132" y="406400"/>
                  </a:lnTo>
                  <a:lnTo>
                    <a:pt x="1420393" y="419100"/>
                  </a:lnTo>
                  <a:lnTo>
                    <a:pt x="1424495" y="431800"/>
                  </a:lnTo>
                  <a:lnTo>
                    <a:pt x="1426921" y="444500"/>
                  </a:lnTo>
                  <a:lnTo>
                    <a:pt x="1428140" y="457200"/>
                  </a:lnTo>
                  <a:lnTo>
                    <a:pt x="1428470" y="457200"/>
                  </a:lnTo>
                  <a:lnTo>
                    <a:pt x="1428661" y="469900"/>
                  </a:lnTo>
                  <a:lnTo>
                    <a:pt x="1429181" y="469900"/>
                  </a:lnTo>
                  <a:lnTo>
                    <a:pt x="1430515" y="482600"/>
                  </a:lnTo>
                  <a:lnTo>
                    <a:pt x="1422692" y="469900"/>
                  </a:lnTo>
                  <a:lnTo>
                    <a:pt x="1405636" y="469900"/>
                  </a:lnTo>
                  <a:lnTo>
                    <a:pt x="1402473" y="457200"/>
                  </a:lnTo>
                  <a:lnTo>
                    <a:pt x="1388922" y="444500"/>
                  </a:lnTo>
                  <a:lnTo>
                    <a:pt x="1384401" y="431800"/>
                  </a:lnTo>
                  <a:lnTo>
                    <a:pt x="1388986" y="431800"/>
                  </a:lnTo>
                  <a:lnTo>
                    <a:pt x="1380515" y="419100"/>
                  </a:lnTo>
                  <a:lnTo>
                    <a:pt x="1376641" y="419100"/>
                  </a:lnTo>
                  <a:lnTo>
                    <a:pt x="1373162" y="406400"/>
                  </a:lnTo>
                  <a:lnTo>
                    <a:pt x="1368272" y="406400"/>
                  </a:lnTo>
                  <a:lnTo>
                    <a:pt x="1368425" y="393700"/>
                  </a:lnTo>
                  <a:lnTo>
                    <a:pt x="1341983" y="393700"/>
                  </a:lnTo>
                  <a:lnTo>
                    <a:pt x="1337271" y="381000"/>
                  </a:lnTo>
                  <a:lnTo>
                    <a:pt x="1341120" y="368300"/>
                  </a:lnTo>
                  <a:lnTo>
                    <a:pt x="1363014" y="368300"/>
                  </a:lnTo>
                  <a:lnTo>
                    <a:pt x="1370495" y="381000"/>
                  </a:lnTo>
                  <a:lnTo>
                    <a:pt x="1374965" y="381000"/>
                  </a:lnTo>
                  <a:lnTo>
                    <a:pt x="1377911" y="368300"/>
                  </a:lnTo>
                  <a:lnTo>
                    <a:pt x="1385404" y="368300"/>
                  </a:lnTo>
                  <a:lnTo>
                    <a:pt x="1392885" y="381000"/>
                  </a:lnTo>
                  <a:lnTo>
                    <a:pt x="1404632" y="393700"/>
                  </a:lnTo>
                  <a:lnTo>
                    <a:pt x="1410728" y="381000"/>
                  </a:lnTo>
                  <a:lnTo>
                    <a:pt x="1411363" y="381000"/>
                  </a:lnTo>
                  <a:lnTo>
                    <a:pt x="1408315" y="368300"/>
                  </a:lnTo>
                  <a:lnTo>
                    <a:pt x="1405204" y="368300"/>
                  </a:lnTo>
                  <a:lnTo>
                    <a:pt x="1400759" y="355600"/>
                  </a:lnTo>
                  <a:lnTo>
                    <a:pt x="1395196" y="342900"/>
                  </a:lnTo>
                  <a:lnTo>
                    <a:pt x="1387500" y="342900"/>
                  </a:lnTo>
                  <a:lnTo>
                    <a:pt x="1379588" y="355600"/>
                  </a:lnTo>
                  <a:lnTo>
                    <a:pt x="1371688" y="355600"/>
                  </a:lnTo>
                  <a:lnTo>
                    <a:pt x="1370469" y="368300"/>
                  </a:lnTo>
                  <a:lnTo>
                    <a:pt x="1359662" y="355600"/>
                  </a:lnTo>
                  <a:lnTo>
                    <a:pt x="1349514" y="355600"/>
                  </a:lnTo>
                  <a:lnTo>
                    <a:pt x="1340053" y="342900"/>
                  </a:lnTo>
                  <a:lnTo>
                    <a:pt x="1320634" y="342900"/>
                  </a:lnTo>
                  <a:lnTo>
                    <a:pt x="1315821" y="330200"/>
                  </a:lnTo>
                  <a:lnTo>
                    <a:pt x="1308417" y="330200"/>
                  </a:lnTo>
                  <a:lnTo>
                    <a:pt x="1304747" y="317500"/>
                  </a:lnTo>
                  <a:lnTo>
                    <a:pt x="1303451" y="317500"/>
                  </a:lnTo>
                  <a:lnTo>
                    <a:pt x="1296644" y="304800"/>
                  </a:lnTo>
                  <a:lnTo>
                    <a:pt x="1283119" y="304800"/>
                  </a:lnTo>
                  <a:lnTo>
                    <a:pt x="1269707" y="279400"/>
                  </a:lnTo>
                  <a:lnTo>
                    <a:pt x="1276032" y="279400"/>
                  </a:lnTo>
                  <a:lnTo>
                    <a:pt x="1269606" y="266700"/>
                  </a:lnTo>
                  <a:lnTo>
                    <a:pt x="1256411" y="266700"/>
                  </a:lnTo>
                  <a:lnTo>
                    <a:pt x="1250010" y="254000"/>
                  </a:lnTo>
                  <a:lnTo>
                    <a:pt x="1251229" y="241300"/>
                  </a:lnTo>
                  <a:lnTo>
                    <a:pt x="1264602" y="254000"/>
                  </a:lnTo>
                  <a:lnTo>
                    <a:pt x="1281734" y="266700"/>
                  </a:lnTo>
                  <a:lnTo>
                    <a:pt x="1288389" y="266700"/>
                  </a:lnTo>
                  <a:lnTo>
                    <a:pt x="1283373" y="254000"/>
                  </a:lnTo>
                  <a:lnTo>
                    <a:pt x="1280668" y="241300"/>
                  </a:lnTo>
                  <a:lnTo>
                    <a:pt x="1281785" y="241300"/>
                  </a:lnTo>
                  <a:lnTo>
                    <a:pt x="1289037" y="254000"/>
                  </a:lnTo>
                  <a:lnTo>
                    <a:pt x="1294612" y="254000"/>
                  </a:lnTo>
                  <a:lnTo>
                    <a:pt x="1299184" y="266700"/>
                  </a:lnTo>
                  <a:lnTo>
                    <a:pt x="1310805" y="266700"/>
                  </a:lnTo>
                  <a:lnTo>
                    <a:pt x="1303820" y="254000"/>
                  </a:lnTo>
                  <a:lnTo>
                    <a:pt x="1295920" y="241300"/>
                  </a:lnTo>
                  <a:lnTo>
                    <a:pt x="1286510" y="241300"/>
                  </a:lnTo>
                  <a:lnTo>
                    <a:pt x="1276502" y="228600"/>
                  </a:lnTo>
                  <a:lnTo>
                    <a:pt x="1291348" y="228600"/>
                  </a:lnTo>
                  <a:lnTo>
                    <a:pt x="1280706" y="215900"/>
                  </a:lnTo>
                  <a:lnTo>
                    <a:pt x="1266647" y="215900"/>
                  </a:lnTo>
                  <a:lnTo>
                    <a:pt x="1244307" y="203200"/>
                  </a:lnTo>
                  <a:lnTo>
                    <a:pt x="1232446" y="190500"/>
                  </a:lnTo>
                  <a:lnTo>
                    <a:pt x="1223060" y="165100"/>
                  </a:lnTo>
                  <a:lnTo>
                    <a:pt x="1208125" y="152400"/>
                  </a:lnTo>
                  <a:lnTo>
                    <a:pt x="1188161" y="152400"/>
                  </a:lnTo>
                  <a:lnTo>
                    <a:pt x="1180744" y="139700"/>
                  </a:lnTo>
                  <a:lnTo>
                    <a:pt x="1164628" y="139700"/>
                  </a:lnTo>
                  <a:lnTo>
                    <a:pt x="1156169" y="127000"/>
                  </a:lnTo>
                  <a:lnTo>
                    <a:pt x="1147559" y="127000"/>
                  </a:lnTo>
                  <a:lnTo>
                    <a:pt x="1133944" y="117449"/>
                  </a:lnTo>
                  <a:lnTo>
                    <a:pt x="1133944" y="241300"/>
                  </a:lnTo>
                  <a:lnTo>
                    <a:pt x="1108646" y="241300"/>
                  </a:lnTo>
                  <a:lnTo>
                    <a:pt x="1112710" y="254000"/>
                  </a:lnTo>
                  <a:lnTo>
                    <a:pt x="1113917" y="254000"/>
                  </a:lnTo>
                  <a:lnTo>
                    <a:pt x="1109395" y="266700"/>
                  </a:lnTo>
                  <a:lnTo>
                    <a:pt x="1071626" y="266700"/>
                  </a:lnTo>
                  <a:lnTo>
                    <a:pt x="1075512" y="254000"/>
                  </a:lnTo>
                  <a:lnTo>
                    <a:pt x="1112710" y="254000"/>
                  </a:lnTo>
                  <a:lnTo>
                    <a:pt x="1101280" y="241300"/>
                  </a:lnTo>
                  <a:lnTo>
                    <a:pt x="1067409" y="241300"/>
                  </a:lnTo>
                  <a:lnTo>
                    <a:pt x="1074750" y="254000"/>
                  </a:lnTo>
                  <a:lnTo>
                    <a:pt x="1061110" y="254000"/>
                  </a:lnTo>
                  <a:lnTo>
                    <a:pt x="1057884" y="241300"/>
                  </a:lnTo>
                  <a:lnTo>
                    <a:pt x="1054747" y="241300"/>
                  </a:lnTo>
                  <a:lnTo>
                    <a:pt x="1051115" y="228600"/>
                  </a:lnTo>
                  <a:lnTo>
                    <a:pt x="1039152" y="241300"/>
                  </a:lnTo>
                  <a:lnTo>
                    <a:pt x="1029525" y="228600"/>
                  </a:lnTo>
                  <a:lnTo>
                    <a:pt x="1026845" y="228600"/>
                  </a:lnTo>
                  <a:lnTo>
                    <a:pt x="1027061" y="215900"/>
                  </a:lnTo>
                  <a:lnTo>
                    <a:pt x="1035164" y="215900"/>
                  </a:lnTo>
                  <a:lnTo>
                    <a:pt x="1037082" y="203200"/>
                  </a:lnTo>
                  <a:lnTo>
                    <a:pt x="1013269" y="203200"/>
                  </a:lnTo>
                  <a:lnTo>
                    <a:pt x="1016139" y="190500"/>
                  </a:lnTo>
                  <a:lnTo>
                    <a:pt x="1002296" y="177800"/>
                  </a:lnTo>
                  <a:lnTo>
                    <a:pt x="983576" y="165100"/>
                  </a:lnTo>
                  <a:lnTo>
                    <a:pt x="962660" y="165100"/>
                  </a:lnTo>
                  <a:lnTo>
                    <a:pt x="942251" y="152400"/>
                  </a:lnTo>
                  <a:lnTo>
                    <a:pt x="947267" y="165100"/>
                  </a:lnTo>
                  <a:lnTo>
                    <a:pt x="937260" y="165100"/>
                  </a:lnTo>
                  <a:lnTo>
                    <a:pt x="947115" y="177800"/>
                  </a:lnTo>
                  <a:lnTo>
                    <a:pt x="929906" y="177800"/>
                  </a:lnTo>
                  <a:lnTo>
                    <a:pt x="923798" y="177800"/>
                  </a:lnTo>
                  <a:lnTo>
                    <a:pt x="918400" y="190500"/>
                  </a:lnTo>
                  <a:lnTo>
                    <a:pt x="853859" y="190500"/>
                  </a:lnTo>
                  <a:lnTo>
                    <a:pt x="860412" y="203200"/>
                  </a:lnTo>
                  <a:lnTo>
                    <a:pt x="862152" y="203200"/>
                  </a:lnTo>
                  <a:lnTo>
                    <a:pt x="846594" y="215900"/>
                  </a:lnTo>
                  <a:lnTo>
                    <a:pt x="850544" y="203200"/>
                  </a:lnTo>
                  <a:lnTo>
                    <a:pt x="843127" y="203200"/>
                  </a:lnTo>
                  <a:lnTo>
                    <a:pt x="839597" y="190500"/>
                  </a:lnTo>
                  <a:lnTo>
                    <a:pt x="848753" y="190500"/>
                  </a:lnTo>
                  <a:lnTo>
                    <a:pt x="843102" y="177800"/>
                  </a:lnTo>
                  <a:lnTo>
                    <a:pt x="884275" y="177800"/>
                  </a:lnTo>
                  <a:lnTo>
                    <a:pt x="872477" y="165100"/>
                  </a:lnTo>
                  <a:lnTo>
                    <a:pt x="858342" y="165100"/>
                  </a:lnTo>
                  <a:lnTo>
                    <a:pt x="845451" y="152400"/>
                  </a:lnTo>
                  <a:lnTo>
                    <a:pt x="942251" y="152400"/>
                  </a:lnTo>
                  <a:lnTo>
                    <a:pt x="1004506" y="152400"/>
                  </a:lnTo>
                  <a:lnTo>
                    <a:pt x="1017371" y="165100"/>
                  </a:lnTo>
                  <a:lnTo>
                    <a:pt x="1044498" y="165100"/>
                  </a:lnTo>
                  <a:lnTo>
                    <a:pt x="1034694" y="177800"/>
                  </a:lnTo>
                  <a:lnTo>
                    <a:pt x="1049058" y="177800"/>
                  </a:lnTo>
                  <a:lnTo>
                    <a:pt x="1055636" y="190500"/>
                  </a:lnTo>
                  <a:lnTo>
                    <a:pt x="1091933" y="190500"/>
                  </a:lnTo>
                  <a:lnTo>
                    <a:pt x="1099007" y="203200"/>
                  </a:lnTo>
                  <a:lnTo>
                    <a:pt x="1097495" y="203200"/>
                  </a:lnTo>
                  <a:lnTo>
                    <a:pt x="1100582" y="215900"/>
                  </a:lnTo>
                  <a:lnTo>
                    <a:pt x="1108748" y="228600"/>
                  </a:lnTo>
                  <a:lnTo>
                    <a:pt x="1120406" y="228600"/>
                  </a:lnTo>
                  <a:lnTo>
                    <a:pt x="1133944" y="241300"/>
                  </a:lnTo>
                  <a:lnTo>
                    <a:pt x="1133944" y="117449"/>
                  </a:lnTo>
                  <a:lnTo>
                    <a:pt x="1111364" y="101600"/>
                  </a:lnTo>
                  <a:lnTo>
                    <a:pt x="1102144" y="101600"/>
                  </a:lnTo>
                  <a:lnTo>
                    <a:pt x="1093101" y="88900"/>
                  </a:lnTo>
                  <a:lnTo>
                    <a:pt x="1075804" y="88900"/>
                  </a:lnTo>
                  <a:lnTo>
                    <a:pt x="1083360" y="76200"/>
                  </a:lnTo>
                  <a:lnTo>
                    <a:pt x="1029995" y="76200"/>
                  </a:lnTo>
                  <a:lnTo>
                    <a:pt x="1036548" y="88900"/>
                  </a:lnTo>
                  <a:lnTo>
                    <a:pt x="1008329" y="88900"/>
                  </a:lnTo>
                  <a:lnTo>
                    <a:pt x="1000328" y="76200"/>
                  </a:lnTo>
                  <a:lnTo>
                    <a:pt x="982916" y="76200"/>
                  </a:lnTo>
                  <a:lnTo>
                    <a:pt x="981087" y="88900"/>
                  </a:lnTo>
                  <a:lnTo>
                    <a:pt x="974204" y="88900"/>
                  </a:lnTo>
                  <a:lnTo>
                    <a:pt x="963879" y="76200"/>
                  </a:lnTo>
                  <a:lnTo>
                    <a:pt x="875715" y="76200"/>
                  </a:lnTo>
                  <a:lnTo>
                    <a:pt x="868565" y="63500"/>
                  </a:lnTo>
                  <a:lnTo>
                    <a:pt x="824915" y="63500"/>
                  </a:lnTo>
                  <a:lnTo>
                    <a:pt x="827392" y="50800"/>
                  </a:lnTo>
                  <a:lnTo>
                    <a:pt x="811847" y="50800"/>
                  </a:lnTo>
                  <a:lnTo>
                    <a:pt x="811847" y="114300"/>
                  </a:lnTo>
                  <a:lnTo>
                    <a:pt x="810806" y="127000"/>
                  </a:lnTo>
                  <a:lnTo>
                    <a:pt x="794829" y="127000"/>
                  </a:lnTo>
                  <a:lnTo>
                    <a:pt x="794245" y="139700"/>
                  </a:lnTo>
                  <a:lnTo>
                    <a:pt x="768337" y="139700"/>
                  </a:lnTo>
                  <a:lnTo>
                    <a:pt x="756386" y="152400"/>
                  </a:lnTo>
                  <a:lnTo>
                    <a:pt x="745515" y="152400"/>
                  </a:lnTo>
                  <a:lnTo>
                    <a:pt x="739292" y="139700"/>
                  </a:lnTo>
                  <a:lnTo>
                    <a:pt x="713384" y="139700"/>
                  </a:lnTo>
                  <a:lnTo>
                    <a:pt x="705954" y="152400"/>
                  </a:lnTo>
                  <a:lnTo>
                    <a:pt x="697306" y="152400"/>
                  </a:lnTo>
                  <a:lnTo>
                    <a:pt x="697471" y="165100"/>
                  </a:lnTo>
                  <a:lnTo>
                    <a:pt x="668756" y="165100"/>
                  </a:lnTo>
                  <a:lnTo>
                    <a:pt x="664997" y="152400"/>
                  </a:lnTo>
                  <a:lnTo>
                    <a:pt x="670534" y="152400"/>
                  </a:lnTo>
                  <a:lnTo>
                    <a:pt x="676236" y="139700"/>
                  </a:lnTo>
                  <a:lnTo>
                    <a:pt x="638530" y="165100"/>
                  </a:lnTo>
                  <a:lnTo>
                    <a:pt x="620153" y="165100"/>
                  </a:lnTo>
                  <a:lnTo>
                    <a:pt x="602221" y="177800"/>
                  </a:lnTo>
                  <a:lnTo>
                    <a:pt x="637298" y="177800"/>
                  </a:lnTo>
                  <a:lnTo>
                    <a:pt x="638035" y="190500"/>
                  </a:lnTo>
                  <a:lnTo>
                    <a:pt x="633717" y="190500"/>
                  </a:lnTo>
                  <a:lnTo>
                    <a:pt x="631672" y="203200"/>
                  </a:lnTo>
                  <a:lnTo>
                    <a:pt x="630034" y="203200"/>
                  </a:lnTo>
                  <a:lnTo>
                    <a:pt x="624636" y="215900"/>
                  </a:lnTo>
                  <a:lnTo>
                    <a:pt x="587768" y="215900"/>
                  </a:lnTo>
                  <a:lnTo>
                    <a:pt x="593217" y="203200"/>
                  </a:lnTo>
                  <a:lnTo>
                    <a:pt x="590854" y="203200"/>
                  </a:lnTo>
                  <a:lnTo>
                    <a:pt x="586409" y="215900"/>
                  </a:lnTo>
                  <a:lnTo>
                    <a:pt x="581939" y="215900"/>
                  </a:lnTo>
                  <a:lnTo>
                    <a:pt x="577837" y="228600"/>
                  </a:lnTo>
                  <a:lnTo>
                    <a:pt x="569937" y="228600"/>
                  </a:lnTo>
                  <a:lnTo>
                    <a:pt x="562749" y="241300"/>
                  </a:lnTo>
                  <a:lnTo>
                    <a:pt x="553567" y="241300"/>
                  </a:lnTo>
                  <a:lnTo>
                    <a:pt x="543026" y="254000"/>
                  </a:lnTo>
                  <a:lnTo>
                    <a:pt x="531761" y="254000"/>
                  </a:lnTo>
                  <a:lnTo>
                    <a:pt x="525907" y="266700"/>
                  </a:lnTo>
                  <a:lnTo>
                    <a:pt x="508774" y="266700"/>
                  </a:lnTo>
                  <a:lnTo>
                    <a:pt x="501357" y="279400"/>
                  </a:lnTo>
                  <a:lnTo>
                    <a:pt x="478015" y="279400"/>
                  </a:lnTo>
                  <a:lnTo>
                    <a:pt x="477177" y="292100"/>
                  </a:lnTo>
                  <a:lnTo>
                    <a:pt x="480441" y="292100"/>
                  </a:lnTo>
                  <a:lnTo>
                    <a:pt x="482701" y="304800"/>
                  </a:lnTo>
                  <a:lnTo>
                    <a:pt x="477253" y="304800"/>
                  </a:lnTo>
                  <a:lnTo>
                    <a:pt x="469176" y="317500"/>
                  </a:lnTo>
                  <a:lnTo>
                    <a:pt x="460552" y="317500"/>
                  </a:lnTo>
                  <a:lnTo>
                    <a:pt x="453466" y="330200"/>
                  </a:lnTo>
                  <a:lnTo>
                    <a:pt x="455409" y="330200"/>
                  </a:lnTo>
                  <a:lnTo>
                    <a:pt x="454126" y="342900"/>
                  </a:lnTo>
                  <a:lnTo>
                    <a:pt x="453059" y="342900"/>
                  </a:lnTo>
                  <a:lnTo>
                    <a:pt x="455637" y="355600"/>
                  </a:lnTo>
                  <a:lnTo>
                    <a:pt x="444233" y="355600"/>
                  </a:lnTo>
                  <a:lnTo>
                    <a:pt x="438810" y="368300"/>
                  </a:lnTo>
                  <a:lnTo>
                    <a:pt x="440855" y="381000"/>
                  </a:lnTo>
                  <a:lnTo>
                    <a:pt x="445414" y="368300"/>
                  </a:lnTo>
                  <a:lnTo>
                    <a:pt x="451269" y="368300"/>
                  </a:lnTo>
                  <a:lnTo>
                    <a:pt x="457022" y="355600"/>
                  </a:lnTo>
                  <a:lnTo>
                    <a:pt x="472478" y="355600"/>
                  </a:lnTo>
                  <a:lnTo>
                    <a:pt x="468985" y="368300"/>
                  </a:lnTo>
                  <a:lnTo>
                    <a:pt x="471728" y="368300"/>
                  </a:lnTo>
                  <a:lnTo>
                    <a:pt x="476973" y="355600"/>
                  </a:lnTo>
                  <a:lnTo>
                    <a:pt x="479044" y="355600"/>
                  </a:lnTo>
                  <a:lnTo>
                    <a:pt x="479996" y="342900"/>
                  </a:lnTo>
                  <a:lnTo>
                    <a:pt x="481876" y="342900"/>
                  </a:lnTo>
                  <a:lnTo>
                    <a:pt x="488022" y="330200"/>
                  </a:lnTo>
                  <a:lnTo>
                    <a:pt x="494220" y="330200"/>
                  </a:lnTo>
                  <a:lnTo>
                    <a:pt x="497624" y="342900"/>
                  </a:lnTo>
                  <a:lnTo>
                    <a:pt x="487222" y="342900"/>
                  </a:lnTo>
                  <a:lnTo>
                    <a:pt x="485609" y="355600"/>
                  </a:lnTo>
                  <a:lnTo>
                    <a:pt x="485254" y="355600"/>
                  </a:lnTo>
                  <a:lnTo>
                    <a:pt x="478650" y="368300"/>
                  </a:lnTo>
                  <a:lnTo>
                    <a:pt x="479463" y="368300"/>
                  </a:lnTo>
                  <a:lnTo>
                    <a:pt x="474967" y="381000"/>
                  </a:lnTo>
                  <a:lnTo>
                    <a:pt x="469036" y="381000"/>
                  </a:lnTo>
                  <a:lnTo>
                    <a:pt x="463029" y="393700"/>
                  </a:lnTo>
                  <a:lnTo>
                    <a:pt x="456272" y="393700"/>
                  </a:lnTo>
                  <a:lnTo>
                    <a:pt x="454494" y="406400"/>
                  </a:lnTo>
                  <a:lnTo>
                    <a:pt x="443992" y="406400"/>
                  </a:lnTo>
                  <a:lnTo>
                    <a:pt x="444804" y="393700"/>
                  </a:lnTo>
                  <a:lnTo>
                    <a:pt x="448932" y="383006"/>
                  </a:lnTo>
                  <a:lnTo>
                    <a:pt x="435152" y="393700"/>
                  </a:lnTo>
                  <a:lnTo>
                    <a:pt x="434657" y="393700"/>
                  </a:lnTo>
                  <a:lnTo>
                    <a:pt x="431406" y="381000"/>
                  </a:lnTo>
                  <a:lnTo>
                    <a:pt x="428802" y="381000"/>
                  </a:lnTo>
                  <a:lnTo>
                    <a:pt x="430250" y="368300"/>
                  </a:lnTo>
                  <a:lnTo>
                    <a:pt x="423392" y="381000"/>
                  </a:lnTo>
                  <a:lnTo>
                    <a:pt x="416928" y="381000"/>
                  </a:lnTo>
                  <a:lnTo>
                    <a:pt x="411175" y="393700"/>
                  </a:lnTo>
                  <a:lnTo>
                    <a:pt x="392544" y="393700"/>
                  </a:lnTo>
                  <a:lnTo>
                    <a:pt x="381304" y="406400"/>
                  </a:lnTo>
                  <a:lnTo>
                    <a:pt x="372173" y="406400"/>
                  </a:lnTo>
                  <a:lnTo>
                    <a:pt x="383476" y="393700"/>
                  </a:lnTo>
                  <a:lnTo>
                    <a:pt x="399237" y="381000"/>
                  </a:lnTo>
                  <a:lnTo>
                    <a:pt x="412838" y="368300"/>
                  </a:lnTo>
                  <a:lnTo>
                    <a:pt x="425030" y="368300"/>
                  </a:lnTo>
                  <a:lnTo>
                    <a:pt x="433679" y="355600"/>
                  </a:lnTo>
                  <a:lnTo>
                    <a:pt x="442201" y="355600"/>
                  </a:lnTo>
                  <a:lnTo>
                    <a:pt x="441413" y="330200"/>
                  </a:lnTo>
                  <a:lnTo>
                    <a:pt x="435521" y="330200"/>
                  </a:lnTo>
                  <a:lnTo>
                    <a:pt x="429831" y="342900"/>
                  </a:lnTo>
                  <a:lnTo>
                    <a:pt x="425107" y="342900"/>
                  </a:lnTo>
                  <a:lnTo>
                    <a:pt x="420585" y="355600"/>
                  </a:lnTo>
                  <a:lnTo>
                    <a:pt x="416788" y="355600"/>
                  </a:lnTo>
                  <a:lnTo>
                    <a:pt x="414159" y="342900"/>
                  </a:lnTo>
                  <a:lnTo>
                    <a:pt x="404228" y="368300"/>
                  </a:lnTo>
                  <a:lnTo>
                    <a:pt x="404291" y="355600"/>
                  </a:lnTo>
                  <a:lnTo>
                    <a:pt x="404469" y="355600"/>
                  </a:lnTo>
                  <a:lnTo>
                    <a:pt x="404825" y="342900"/>
                  </a:lnTo>
                  <a:lnTo>
                    <a:pt x="405434" y="342900"/>
                  </a:lnTo>
                  <a:lnTo>
                    <a:pt x="406400" y="330200"/>
                  </a:lnTo>
                  <a:lnTo>
                    <a:pt x="408317" y="330200"/>
                  </a:lnTo>
                  <a:lnTo>
                    <a:pt x="412788" y="317500"/>
                  </a:lnTo>
                  <a:lnTo>
                    <a:pt x="405231" y="317500"/>
                  </a:lnTo>
                  <a:lnTo>
                    <a:pt x="398703" y="330200"/>
                  </a:lnTo>
                  <a:lnTo>
                    <a:pt x="393039" y="330200"/>
                  </a:lnTo>
                  <a:lnTo>
                    <a:pt x="388073" y="342900"/>
                  </a:lnTo>
                  <a:lnTo>
                    <a:pt x="383628" y="342900"/>
                  </a:lnTo>
                  <a:lnTo>
                    <a:pt x="379730" y="355600"/>
                  </a:lnTo>
                  <a:lnTo>
                    <a:pt x="376275" y="355600"/>
                  </a:lnTo>
                  <a:lnTo>
                    <a:pt x="373151" y="368300"/>
                  </a:lnTo>
                  <a:lnTo>
                    <a:pt x="366966" y="381000"/>
                  </a:lnTo>
                  <a:lnTo>
                    <a:pt x="360451" y="393700"/>
                  </a:lnTo>
                  <a:lnTo>
                    <a:pt x="352386" y="393700"/>
                  </a:lnTo>
                  <a:lnTo>
                    <a:pt x="341617" y="406400"/>
                  </a:lnTo>
                  <a:lnTo>
                    <a:pt x="343674" y="406400"/>
                  </a:lnTo>
                  <a:lnTo>
                    <a:pt x="336600" y="419100"/>
                  </a:lnTo>
                  <a:lnTo>
                    <a:pt x="329984" y="419100"/>
                  </a:lnTo>
                  <a:lnTo>
                    <a:pt x="323659" y="431800"/>
                  </a:lnTo>
                  <a:lnTo>
                    <a:pt x="317461" y="444500"/>
                  </a:lnTo>
                  <a:lnTo>
                    <a:pt x="311734" y="444500"/>
                  </a:lnTo>
                  <a:lnTo>
                    <a:pt x="306108" y="457200"/>
                  </a:lnTo>
                  <a:lnTo>
                    <a:pt x="295084" y="457200"/>
                  </a:lnTo>
                  <a:lnTo>
                    <a:pt x="284416" y="469900"/>
                  </a:lnTo>
                  <a:lnTo>
                    <a:pt x="264058" y="469900"/>
                  </a:lnTo>
                  <a:lnTo>
                    <a:pt x="264058" y="609600"/>
                  </a:lnTo>
                  <a:lnTo>
                    <a:pt x="262420" y="622300"/>
                  </a:lnTo>
                  <a:lnTo>
                    <a:pt x="256425" y="635000"/>
                  </a:lnTo>
                  <a:lnTo>
                    <a:pt x="244627" y="635000"/>
                  </a:lnTo>
                  <a:lnTo>
                    <a:pt x="248793" y="647700"/>
                  </a:lnTo>
                  <a:lnTo>
                    <a:pt x="250355" y="647700"/>
                  </a:lnTo>
                  <a:lnTo>
                    <a:pt x="250037" y="660400"/>
                  </a:lnTo>
                  <a:lnTo>
                    <a:pt x="248551" y="660400"/>
                  </a:lnTo>
                  <a:lnTo>
                    <a:pt x="247294" y="673100"/>
                  </a:lnTo>
                  <a:lnTo>
                    <a:pt x="245630" y="673100"/>
                  </a:lnTo>
                  <a:lnTo>
                    <a:pt x="244500" y="685800"/>
                  </a:lnTo>
                  <a:lnTo>
                    <a:pt x="243522" y="685800"/>
                  </a:lnTo>
                  <a:lnTo>
                    <a:pt x="243179" y="698500"/>
                  </a:lnTo>
                  <a:lnTo>
                    <a:pt x="244144" y="698500"/>
                  </a:lnTo>
                  <a:lnTo>
                    <a:pt x="235953" y="723900"/>
                  </a:lnTo>
                  <a:lnTo>
                    <a:pt x="226949" y="723900"/>
                  </a:lnTo>
                  <a:lnTo>
                    <a:pt x="219430" y="736600"/>
                  </a:lnTo>
                  <a:lnTo>
                    <a:pt x="215671" y="762000"/>
                  </a:lnTo>
                  <a:lnTo>
                    <a:pt x="227203" y="749300"/>
                  </a:lnTo>
                  <a:lnTo>
                    <a:pt x="226098" y="762000"/>
                  </a:lnTo>
                  <a:lnTo>
                    <a:pt x="225285" y="762000"/>
                  </a:lnTo>
                  <a:lnTo>
                    <a:pt x="224497" y="774700"/>
                  </a:lnTo>
                  <a:lnTo>
                    <a:pt x="223443" y="787400"/>
                  </a:lnTo>
                  <a:lnTo>
                    <a:pt x="221957" y="787400"/>
                  </a:lnTo>
                  <a:lnTo>
                    <a:pt x="220103" y="800100"/>
                  </a:lnTo>
                  <a:lnTo>
                    <a:pt x="217754" y="812800"/>
                  </a:lnTo>
                  <a:lnTo>
                    <a:pt x="214769" y="825500"/>
                  </a:lnTo>
                  <a:lnTo>
                    <a:pt x="212051" y="825500"/>
                  </a:lnTo>
                  <a:lnTo>
                    <a:pt x="212051" y="1054100"/>
                  </a:lnTo>
                  <a:lnTo>
                    <a:pt x="210718" y="1054100"/>
                  </a:lnTo>
                  <a:lnTo>
                    <a:pt x="205524" y="1066800"/>
                  </a:lnTo>
                  <a:lnTo>
                    <a:pt x="202438" y="1054100"/>
                  </a:lnTo>
                  <a:lnTo>
                    <a:pt x="194576" y="1041400"/>
                  </a:lnTo>
                  <a:lnTo>
                    <a:pt x="194233" y="1040574"/>
                  </a:lnTo>
                  <a:lnTo>
                    <a:pt x="194233" y="1155700"/>
                  </a:lnTo>
                  <a:lnTo>
                    <a:pt x="192913" y="1168400"/>
                  </a:lnTo>
                  <a:lnTo>
                    <a:pt x="192570" y="1168400"/>
                  </a:lnTo>
                  <a:lnTo>
                    <a:pt x="192570" y="1219200"/>
                  </a:lnTo>
                  <a:lnTo>
                    <a:pt x="192252" y="1219200"/>
                  </a:lnTo>
                  <a:lnTo>
                    <a:pt x="191414" y="1206500"/>
                  </a:lnTo>
                  <a:lnTo>
                    <a:pt x="192252" y="1206500"/>
                  </a:lnTo>
                  <a:lnTo>
                    <a:pt x="192570" y="1219200"/>
                  </a:lnTo>
                  <a:lnTo>
                    <a:pt x="192570" y="1168400"/>
                  </a:lnTo>
                  <a:lnTo>
                    <a:pt x="184429" y="1168400"/>
                  </a:lnTo>
                  <a:lnTo>
                    <a:pt x="184061" y="1155700"/>
                  </a:lnTo>
                  <a:lnTo>
                    <a:pt x="194233" y="1155700"/>
                  </a:lnTo>
                  <a:lnTo>
                    <a:pt x="194233" y="1040574"/>
                  </a:lnTo>
                  <a:lnTo>
                    <a:pt x="189357" y="1028700"/>
                  </a:lnTo>
                  <a:lnTo>
                    <a:pt x="194208" y="1016000"/>
                  </a:lnTo>
                  <a:lnTo>
                    <a:pt x="185940" y="1016000"/>
                  </a:lnTo>
                  <a:lnTo>
                    <a:pt x="182994" y="1028700"/>
                  </a:lnTo>
                  <a:lnTo>
                    <a:pt x="176136" y="1028700"/>
                  </a:lnTo>
                  <a:lnTo>
                    <a:pt x="175869" y="1003300"/>
                  </a:lnTo>
                  <a:lnTo>
                    <a:pt x="176479" y="1003300"/>
                  </a:lnTo>
                  <a:lnTo>
                    <a:pt x="177761" y="990600"/>
                  </a:lnTo>
                  <a:lnTo>
                    <a:pt x="181152" y="990600"/>
                  </a:lnTo>
                  <a:lnTo>
                    <a:pt x="189204" y="1003300"/>
                  </a:lnTo>
                  <a:lnTo>
                    <a:pt x="195148" y="1016000"/>
                  </a:lnTo>
                  <a:lnTo>
                    <a:pt x="200875" y="1016000"/>
                  </a:lnTo>
                  <a:lnTo>
                    <a:pt x="208254" y="1028700"/>
                  </a:lnTo>
                  <a:lnTo>
                    <a:pt x="210807" y="1041400"/>
                  </a:lnTo>
                  <a:lnTo>
                    <a:pt x="212051" y="1054100"/>
                  </a:lnTo>
                  <a:lnTo>
                    <a:pt x="212051" y="825500"/>
                  </a:lnTo>
                  <a:lnTo>
                    <a:pt x="210388" y="825500"/>
                  </a:lnTo>
                  <a:lnTo>
                    <a:pt x="212077" y="812800"/>
                  </a:lnTo>
                  <a:lnTo>
                    <a:pt x="215138" y="800100"/>
                  </a:lnTo>
                  <a:lnTo>
                    <a:pt x="214845" y="800100"/>
                  </a:lnTo>
                  <a:lnTo>
                    <a:pt x="201129" y="812800"/>
                  </a:lnTo>
                  <a:lnTo>
                    <a:pt x="200482" y="800100"/>
                  </a:lnTo>
                  <a:lnTo>
                    <a:pt x="199326" y="800100"/>
                  </a:lnTo>
                  <a:lnTo>
                    <a:pt x="200113" y="787400"/>
                  </a:lnTo>
                  <a:lnTo>
                    <a:pt x="194652" y="787400"/>
                  </a:lnTo>
                  <a:lnTo>
                    <a:pt x="194005" y="800100"/>
                  </a:lnTo>
                  <a:lnTo>
                    <a:pt x="191909" y="787400"/>
                  </a:lnTo>
                  <a:lnTo>
                    <a:pt x="190728" y="787400"/>
                  </a:lnTo>
                  <a:lnTo>
                    <a:pt x="190728" y="825500"/>
                  </a:lnTo>
                  <a:lnTo>
                    <a:pt x="188582" y="838200"/>
                  </a:lnTo>
                  <a:lnTo>
                    <a:pt x="182283" y="838200"/>
                  </a:lnTo>
                  <a:lnTo>
                    <a:pt x="182359" y="825500"/>
                  </a:lnTo>
                  <a:lnTo>
                    <a:pt x="182841" y="825500"/>
                  </a:lnTo>
                  <a:lnTo>
                    <a:pt x="183095" y="812800"/>
                  </a:lnTo>
                  <a:lnTo>
                    <a:pt x="186715" y="812800"/>
                  </a:lnTo>
                  <a:lnTo>
                    <a:pt x="189687" y="825500"/>
                  </a:lnTo>
                  <a:lnTo>
                    <a:pt x="190728" y="825500"/>
                  </a:lnTo>
                  <a:lnTo>
                    <a:pt x="190728" y="787400"/>
                  </a:lnTo>
                  <a:lnTo>
                    <a:pt x="184683" y="787400"/>
                  </a:lnTo>
                  <a:lnTo>
                    <a:pt x="185839" y="774700"/>
                  </a:lnTo>
                  <a:lnTo>
                    <a:pt x="188988" y="762000"/>
                  </a:lnTo>
                  <a:lnTo>
                    <a:pt x="192074" y="762000"/>
                  </a:lnTo>
                  <a:lnTo>
                    <a:pt x="196278" y="749300"/>
                  </a:lnTo>
                  <a:lnTo>
                    <a:pt x="206336" y="749300"/>
                  </a:lnTo>
                  <a:lnTo>
                    <a:pt x="205041" y="762000"/>
                  </a:lnTo>
                  <a:lnTo>
                    <a:pt x="205752" y="762000"/>
                  </a:lnTo>
                  <a:lnTo>
                    <a:pt x="210261" y="749300"/>
                  </a:lnTo>
                  <a:lnTo>
                    <a:pt x="212826" y="736600"/>
                  </a:lnTo>
                  <a:lnTo>
                    <a:pt x="213868" y="736600"/>
                  </a:lnTo>
                  <a:lnTo>
                    <a:pt x="213779" y="723900"/>
                  </a:lnTo>
                  <a:lnTo>
                    <a:pt x="208991" y="736600"/>
                  </a:lnTo>
                  <a:lnTo>
                    <a:pt x="193586" y="736600"/>
                  </a:lnTo>
                  <a:lnTo>
                    <a:pt x="194208" y="723900"/>
                  </a:lnTo>
                  <a:lnTo>
                    <a:pt x="195224" y="723900"/>
                  </a:lnTo>
                  <a:lnTo>
                    <a:pt x="196469" y="711200"/>
                  </a:lnTo>
                  <a:lnTo>
                    <a:pt x="198501" y="698500"/>
                  </a:lnTo>
                  <a:lnTo>
                    <a:pt x="200533" y="698500"/>
                  </a:lnTo>
                  <a:lnTo>
                    <a:pt x="200456" y="685800"/>
                  </a:lnTo>
                  <a:lnTo>
                    <a:pt x="207975" y="685800"/>
                  </a:lnTo>
                  <a:lnTo>
                    <a:pt x="216319" y="673100"/>
                  </a:lnTo>
                  <a:lnTo>
                    <a:pt x="228701" y="673100"/>
                  </a:lnTo>
                  <a:lnTo>
                    <a:pt x="229552" y="660400"/>
                  </a:lnTo>
                  <a:lnTo>
                    <a:pt x="231533" y="660400"/>
                  </a:lnTo>
                  <a:lnTo>
                    <a:pt x="232638" y="647700"/>
                  </a:lnTo>
                  <a:lnTo>
                    <a:pt x="230886" y="635000"/>
                  </a:lnTo>
                  <a:lnTo>
                    <a:pt x="228473" y="647700"/>
                  </a:lnTo>
                  <a:lnTo>
                    <a:pt x="214045" y="647700"/>
                  </a:lnTo>
                  <a:lnTo>
                    <a:pt x="212699" y="660400"/>
                  </a:lnTo>
                  <a:lnTo>
                    <a:pt x="205282" y="660400"/>
                  </a:lnTo>
                  <a:lnTo>
                    <a:pt x="206883" y="647700"/>
                  </a:lnTo>
                  <a:lnTo>
                    <a:pt x="213956" y="635000"/>
                  </a:lnTo>
                  <a:lnTo>
                    <a:pt x="223024" y="622300"/>
                  </a:lnTo>
                  <a:lnTo>
                    <a:pt x="222478" y="635000"/>
                  </a:lnTo>
                  <a:lnTo>
                    <a:pt x="229781" y="622300"/>
                  </a:lnTo>
                  <a:lnTo>
                    <a:pt x="233070" y="635000"/>
                  </a:lnTo>
                  <a:lnTo>
                    <a:pt x="232575" y="609600"/>
                  </a:lnTo>
                  <a:lnTo>
                    <a:pt x="227545" y="609600"/>
                  </a:lnTo>
                  <a:lnTo>
                    <a:pt x="220065" y="622300"/>
                  </a:lnTo>
                  <a:lnTo>
                    <a:pt x="212217" y="622300"/>
                  </a:lnTo>
                  <a:lnTo>
                    <a:pt x="214274" y="596900"/>
                  </a:lnTo>
                  <a:lnTo>
                    <a:pt x="214871" y="596900"/>
                  </a:lnTo>
                  <a:lnTo>
                    <a:pt x="216827" y="584200"/>
                  </a:lnTo>
                  <a:lnTo>
                    <a:pt x="220738" y="571500"/>
                  </a:lnTo>
                  <a:lnTo>
                    <a:pt x="237286" y="571500"/>
                  </a:lnTo>
                  <a:lnTo>
                    <a:pt x="235369" y="584200"/>
                  </a:lnTo>
                  <a:lnTo>
                    <a:pt x="248818" y="571500"/>
                  </a:lnTo>
                  <a:lnTo>
                    <a:pt x="242912" y="596900"/>
                  </a:lnTo>
                  <a:lnTo>
                    <a:pt x="250113" y="584200"/>
                  </a:lnTo>
                  <a:lnTo>
                    <a:pt x="253898" y="571500"/>
                  </a:lnTo>
                  <a:lnTo>
                    <a:pt x="256286" y="571500"/>
                  </a:lnTo>
                  <a:lnTo>
                    <a:pt x="259346" y="558800"/>
                  </a:lnTo>
                  <a:lnTo>
                    <a:pt x="263525" y="558800"/>
                  </a:lnTo>
                  <a:lnTo>
                    <a:pt x="262483" y="571500"/>
                  </a:lnTo>
                  <a:lnTo>
                    <a:pt x="261543" y="584200"/>
                  </a:lnTo>
                  <a:lnTo>
                    <a:pt x="261137" y="596900"/>
                  </a:lnTo>
                  <a:lnTo>
                    <a:pt x="261785" y="596900"/>
                  </a:lnTo>
                  <a:lnTo>
                    <a:pt x="264058" y="609600"/>
                  </a:lnTo>
                  <a:lnTo>
                    <a:pt x="264058" y="469900"/>
                  </a:lnTo>
                  <a:lnTo>
                    <a:pt x="256197" y="469900"/>
                  </a:lnTo>
                  <a:lnTo>
                    <a:pt x="259232" y="457200"/>
                  </a:lnTo>
                  <a:lnTo>
                    <a:pt x="262216" y="444500"/>
                  </a:lnTo>
                  <a:lnTo>
                    <a:pt x="275183" y="444500"/>
                  </a:lnTo>
                  <a:lnTo>
                    <a:pt x="285140" y="431800"/>
                  </a:lnTo>
                  <a:lnTo>
                    <a:pt x="293128" y="419100"/>
                  </a:lnTo>
                  <a:lnTo>
                    <a:pt x="299935" y="393700"/>
                  </a:lnTo>
                  <a:lnTo>
                    <a:pt x="306336" y="381000"/>
                  </a:lnTo>
                  <a:lnTo>
                    <a:pt x="309791" y="368300"/>
                  </a:lnTo>
                  <a:lnTo>
                    <a:pt x="313385" y="368300"/>
                  </a:lnTo>
                  <a:lnTo>
                    <a:pt x="317246" y="355600"/>
                  </a:lnTo>
                  <a:lnTo>
                    <a:pt x="321500" y="355600"/>
                  </a:lnTo>
                  <a:lnTo>
                    <a:pt x="326478" y="342900"/>
                  </a:lnTo>
                  <a:lnTo>
                    <a:pt x="331990" y="330200"/>
                  </a:lnTo>
                  <a:lnTo>
                    <a:pt x="338162" y="330200"/>
                  </a:lnTo>
                  <a:lnTo>
                    <a:pt x="345135" y="317500"/>
                  </a:lnTo>
                  <a:lnTo>
                    <a:pt x="343750" y="330200"/>
                  </a:lnTo>
                  <a:lnTo>
                    <a:pt x="339115" y="330200"/>
                  </a:lnTo>
                  <a:lnTo>
                    <a:pt x="335089" y="342900"/>
                  </a:lnTo>
                  <a:lnTo>
                    <a:pt x="335572" y="342900"/>
                  </a:lnTo>
                  <a:lnTo>
                    <a:pt x="345363" y="330200"/>
                  </a:lnTo>
                  <a:lnTo>
                    <a:pt x="347865" y="317500"/>
                  </a:lnTo>
                  <a:lnTo>
                    <a:pt x="352132" y="304800"/>
                  </a:lnTo>
                  <a:lnTo>
                    <a:pt x="367258" y="292100"/>
                  </a:lnTo>
                  <a:lnTo>
                    <a:pt x="358381" y="304800"/>
                  </a:lnTo>
                  <a:lnTo>
                    <a:pt x="365302" y="304800"/>
                  </a:lnTo>
                  <a:lnTo>
                    <a:pt x="373646" y="292100"/>
                  </a:lnTo>
                  <a:lnTo>
                    <a:pt x="369074" y="304800"/>
                  </a:lnTo>
                  <a:lnTo>
                    <a:pt x="374510" y="304800"/>
                  </a:lnTo>
                  <a:lnTo>
                    <a:pt x="380860" y="292100"/>
                  </a:lnTo>
                  <a:lnTo>
                    <a:pt x="387870" y="279400"/>
                  </a:lnTo>
                  <a:lnTo>
                    <a:pt x="395249" y="279400"/>
                  </a:lnTo>
                  <a:lnTo>
                    <a:pt x="403174" y="266700"/>
                  </a:lnTo>
                  <a:lnTo>
                    <a:pt x="411403" y="266700"/>
                  </a:lnTo>
                  <a:lnTo>
                    <a:pt x="419811" y="254000"/>
                  </a:lnTo>
                  <a:lnTo>
                    <a:pt x="428231" y="254000"/>
                  </a:lnTo>
                  <a:lnTo>
                    <a:pt x="436854" y="241300"/>
                  </a:lnTo>
                  <a:lnTo>
                    <a:pt x="445249" y="241300"/>
                  </a:lnTo>
                  <a:lnTo>
                    <a:pt x="453402" y="228600"/>
                  </a:lnTo>
                  <a:lnTo>
                    <a:pt x="468934" y="228600"/>
                  </a:lnTo>
                  <a:lnTo>
                    <a:pt x="475970" y="215900"/>
                  </a:lnTo>
                  <a:lnTo>
                    <a:pt x="488264" y="215900"/>
                  </a:lnTo>
                  <a:lnTo>
                    <a:pt x="484505" y="203200"/>
                  </a:lnTo>
                  <a:lnTo>
                    <a:pt x="487654" y="203200"/>
                  </a:lnTo>
                  <a:lnTo>
                    <a:pt x="492975" y="190500"/>
                  </a:lnTo>
                  <a:lnTo>
                    <a:pt x="505193" y="190500"/>
                  </a:lnTo>
                  <a:lnTo>
                    <a:pt x="498665" y="203200"/>
                  </a:lnTo>
                  <a:lnTo>
                    <a:pt x="511086" y="190500"/>
                  </a:lnTo>
                  <a:lnTo>
                    <a:pt x="519544" y="203200"/>
                  </a:lnTo>
                  <a:lnTo>
                    <a:pt x="526948" y="203200"/>
                  </a:lnTo>
                  <a:lnTo>
                    <a:pt x="518947" y="215900"/>
                  </a:lnTo>
                  <a:lnTo>
                    <a:pt x="511009" y="215900"/>
                  </a:lnTo>
                  <a:lnTo>
                    <a:pt x="503123" y="228600"/>
                  </a:lnTo>
                  <a:lnTo>
                    <a:pt x="525843" y="228600"/>
                  </a:lnTo>
                  <a:lnTo>
                    <a:pt x="529793" y="215900"/>
                  </a:lnTo>
                  <a:lnTo>
                    <a:pt x="538238" y="215900"/>
                  </a:lnTo>
                  <a:lnTo>
                    <a:pt x="542048" y="203200"/>
                  </a:lnTo>
                  <a:lnTo>
                    <a:pt x="537845" y="203200"/>
                  </a:lnTo>
                  <a:lnTo>
                    <a:pt x="541553" y="190500"/>
                  </a:lnTo>
                  <a:lnTo>
                    <a:pt x="545693" y="190500"/>
                  </a:lnTo>
                  <a:lnTo>
                    <a:pt x="550862" y="177800"/>
                  </a:lnTo>
                  <a:lnTo>
                    <a:pt x="554939" y="177800"/>
                  </a:lnTo>
                  <a:lnTo>
                    <a:pt x="559333" y="165100"/>
                  </a:lnTo>
                  <a:lnTo>
                    <a:pt x="564083" y="165100"/>
                  </a:lnTo>
                  <a:lnTo>
                    <a:pt x="569188" y="152400"/>
                  </a:lnTo>
                  <a:lnTo>
                    <a:pt x="569061" y="165100"/>
                  </a:lnTo>
                  <a:lnTo>
                    <a:pt x="578612" y="152400"/>
                  </a:lnTo>
                  <a:lnTo>
                    <a:pt x="588276" y="152400"/>
                  </a:lnTo>
                  <a:lnTo>
                    <a:pt x="598017" y="139700"/>
                  </a:lnTo>
                  <a:lnTo>
                    <a:pt x="615086" y="139700"/>
                  </a:lnTo>
                  <a:lnTo>
                    <a:pt x="625690" y="127000"/>
                  </a:lnTo>
                  <a:lnTo>
                    <a:pt x="628421" y="139700"/>
                  </a:lnTo>
                  <a:lnTo>
                    <a:pt x="662876" y="139700"/>
                  </a:lnTo>
                  <a:lnTo>
                    <a:pt x="673493" y="127000"/>
                  </a:lnTo>
                  <a:lnTo>
                    <a:pt x="697445" y="127000"/>
                  </a:lnTo>
                  <a:lnTo>
                    <a:pt x="710323" y="114300"/>
                  </a:lnTo>
                  <a:lnTo>
                    <a:pt x="723531" y="114300"/>
                  </a:lnTo>
                  <a:lnTo>
                    <a:pt x="719213" y="127000"/>
                  </a:lnTo>
                  <a:lnTo>
                    <a:pt x="736612" y="114300"/>
                  </a:lnTo>
                  <a:lnTo>
                    <a:pt x="811847" y="114300"/>
                  </a:lnTo>
                  <a:lnTo>
                    <a:pt x="811847" y="50800"/>
                  </a:lnTo>
                  <a:lnTo>
                    <a:pt x="783488" y="50800"/>
                  </a:lnTo>
                  <a:lnTo>
                    <a:pt x="766546" y="50800"/>
                  </a:lnTo>
                  <a:lnTo>
                    <a:pt x="748220" y="50800"/>
                  </a:lnTo>
                  <a:lnTo>
                    <a:pt x="740003" y="50800"/>
                  </a:lnTo>
                  <a:lnTo>
                    <a:pt x="720077" y="50800"/>
                  </a:lnTo>
                  <a:lnTo>
                    <a:pt x="723353" y="63500"/>
                  </a:lnTo>
                  <a:lnTo>
                    <a:pt x="706970" y="50800"/>
                  </a:lnTo>
                  <a:lnTo>
                    <a:pt x="689571" y="50800"/>
                  </a:lnTo>
                  <a:lnTo>
                    <a:pt x="682129" y="63500"/>
                  </a:lnTo>
                  <a:lnTo>
                    <a:pt x="655269" y="63500"/>
                  </a:lnTo>
                  <a:lnTo>
                    <a:pt x="649084" y="50800"/>
                  </a:lnTo>
                  <a:lnTo>
                    <a:pt x="665543" y="50800"/>
                  </a:lnTo>
                  <a:lnTo>
                    <a:pt x="673404" y="38100"/>
                  </a:lnTo>
                  <a:lnTo>
                    <a:pt x="671525" y="38100"/>
                  </a:lnTo>
                  <a:lnTo>
                    <a:pt x="668274" y="25400"/>
                  </a:lnTo>
                  <a:lnTo>
                    <a:pt x="669569" y="25400"/>
                  </a:lnTo>
                  <a:lnTo>
                    <a:pt x="674560" y="12700"/>
                  </a:lnTo>
                  <a:lnTo>
                    <a:pt x="659345" y="12700"/>
                  </a:lnTo>
                  <a:lnTo>
                    <a:pt x="650697" y="25400"/>
                  </a:lnTo>
                  <a:lnTo>
                    <a:pt x="651827" y="25400"/>
                  </a:lnTo>
                  <a:lnTo>
                    <a:pt x="659549" y="38100"/>
                  </a:lnTo>
                  <a:lnTo>
                    <a:pt x="641413" y="38100"/>
                  </a:lnTo>
                  <a:lnTo>
                    <a:pt x="641413" y="50800"/>
                  </a:lnTo>
                  <a:lnTo>
                    <a:pt x="626986" y="63500"/>
                  </a:lnTo>
                  <a:lnTo>
                    <a:pt x="619899" y="63500"/>
                  </a:lnTo>
                  <a:lnTo>
                    <a:pt x="628929" y="50800"/>
                  </a:lnTo>
                  <a:lnTo>
                    <a:pt x="641413" y="50800"/>
                  </a:lnTo>
                  <a:lnTo>
                    <a:pt x="641413" y="38100"/>
                  </a:lnTo>
                  <a:lnTo>
                    <a:pt x="631558" y="38100"/>
                  </a:lnTo>
                  <a:lnTo>
                    <a:pt x="623798" y="50800"/>
                  </a:lnTo>
                  <a:lnTo>
                    <a:pt x="614311" y="50800"/>
                  </a:lnTo>
                  <a:lnTo>
                    <a:pt x="608990" y="63500"/>
                  </a:lnTo>
                  <a:lnTo>
                    <a:pt x="618858" y="63500"/>
                  </a:lnTo>
                  <a:lnTo>
                    <a:pt x="608787" y="76200"/>
                  </a:lnTo>
                  <a:lnTo>
                    <a:pt x="570496" y="76200"/>
                  </a:lnTo>
                  <a:lnTo>
                    <a:pt x="563638" y="88900"/>
                  </a:lnTo>
                  <a:lnTo>
                    <a:pt x="543153" y="88900"/>
                  </a:lnTo>
                  <a:lnTo>
                    <a:pt x="536676" y="101600"/>
                  </a:lnTo>
                  <a:lnTo>
                    <a:pt x="524217" y="101600"/>
                  </a:lnTo>
                  <a:lnTo>
                    <a:pt x="518299" y="114300"/>
                  </a:lnTo>
                  <a:lnTo>
                    <a:pt x="493318" y="114300"/>
                  </a:lnTo>
                  <a:lnTo>
                    <a:pt x="495223" y="101600"/>
                  </a:lnTo>
                  <a:lnTo>
                    <a:pt x="494131" y="101600"/>
                  </a:lnTo>
                  <a:lnTo>
                    <a:pt x="493204" y="114300"/>
                  </a:lnTo>
                  <a:lnTo>
                    <a:pt x="466598" y="114300"/>
                  </a:lnTo>
                  <a:lnTo>
                    <a:pt x="461391" y="127000"/>
                  </a:lnTo>
                  <a:lnTo>
                    <a:pt x="458406" y="127000"/>
                  </a:lnTo>
                  <a:lnTo>
                    <a:pt x="458470" y="121031"/>
                  </a:lnTo>
                  <a:lnTo>
                    <a:pt x="454723" y="127000"/>
                  </a:lnTo>
                  <a:lnTo>
                    <a:pt x="446798" y="127000"/>
                  </a:lnTo>
                  <a:lnTo>
                    <a:pt x="439089" y="139700"/>
                  </a:lnTo>
                  <a:lnTo>
                    <a:pt x="431749" y="152400"/>
                  </a:lnTo>
                  <a:lnTo>
                    <a:pt x="428840" y="152400"/>
                  </a:lnTo>
                  <a:lnTo>
                    <a:pt x="435521" y="139700"/>
                  </a:lnTo>
                  <a:lnTo>
                    <a:pt x="424878" y="139700"/>
                  </a:lnTo>
                  <a:lnTo>
                    <a:pt x="418426" y="152400"/>
                  </a:lnTo>
                  <a:lnTo>
                    <a:pt x="411708" y="152400"/>
                  </a:lnTo>
                  <a:lnTo>
                    <a:pt x="404431" y="165100"/>
                  </a:lnTo>
                  <a:lnTo>
                    <a:pt x="396671" y="165100"/>
                  </a:lnTo>
                  <a:lnTo>
                    <a:pt x="380644" y="190500"/>
                  </a:lnTo>
                  <a:lnTo>
                    <a:pt x="373227" y="190500"/>
                  </a:lnTo>
                  <a:lnTo>
                    <a:pt x="366725" y="203200"/>
                  </a:lnTo>
                  <a:lnTo>
                    <a:pt x="361429" y="215900"/>
                  </a:lnTo>
                  <a:lnTo>
                    <a:pt x="373621" y="215900"/>
                  </a:lnTo>
                  <a:lnTo>
                    <a:pt x="370217" y="228600"/>
                  </a:lnTo>
                  <a:lnTo>
                    <a:pt x="360972" y="241300"/>
                  </a:lnTo>
                  <a:lnTo>
                    <a:pt x="359473" y="254000"/>
                  </a:lnTo>
                  <a:lnTo>
                    <a:pt x="349313" y="254000"/>
                  </a:lnTo>
                  <a:lnTo>
                    <a:pt x="339915" y="241300"/>
                  </a:lnTo>
                  <a:lnTo>
                    <a:pt x="336080" y="228600"/>
                  </a:lnTo>
                  <a:lnTo>
                    <a:pt x="342569" y="215900"/>
                  </a:lnTo>
                  <a:lnTo>
                    <a:pt x="345198" y="212293"/>
                  </a:lnTo>
                  <a:lnTo>
                    <a:pt x="346964" y="203200"/>
                  </a:lnTo>
                  <a:lnTo>
                    <a:pt x="334098" y="203200"/>
                  </a:lnTo>
                  <a:lnTo>
                    <a:pt x="327329" y="215900"/>
                  </a:lnTo>
                  <a:lnTo>
                    <a:pt x="316763" y="215900"/>
                  </a:lnTo>
                  <a:lnTo>
                    <a:pt x="317373" y="203200"/>
                  </a:lnTo>
                  <a:lnTo>
                    <a:pt x="322224" y="190500"/>
                  </a:lnTo>
                  <a:lnTo>
                    <a:pt x="333984" y="190500"/>
                  </a:lnTo>
                  <a:lnTo>
                    <a:pt x="347256" y="177800"/>
                  </a:lnTo>
                  <a:lnTo>
                    <a:pt x="366369" y="177800"/>
                  </a:lnTo>
                  <a:lnTo>
                    <a:pt x="358546" y="190500"/>
                  </a:lnTo>
                  <a:lnTo>
                    <a:pt x="352336" y="203200"/>
                  </a:lnTo>
                  <a:lnTo>
                    <a:pt x="360476" y="203200"/>
                  </a:lnTo>
                  <a:lnTo>
                    <a:pt x="369303" y="190500"/>
                  </a:lnTo>
                  <a:lnTo>
                    <a:pt x="379006" y="177800"/>
                  </a:lnTo>
                  <a:lnTo>
                    <a:pt x="371221" y="177800"/>
                  </a:lnTo>
                  <a:lnTo>
                    <a:pt x="378244" y="165100"/>
                  </a:lnTo>
                  <a:lnTo>
                    <a:pt x="382955" y="165100"/>
                  </a:lnTo>
                  <a:lnTo>
                    <a:pt x="387794" y="152400"/>
                  </a:lnTo>
                  <a:lnTo>
                    <a:pt x="397675" y="152400"/>
                  </a:lnTo>
                  <a:lnTo>
                    <a:pt x="402844" y="139700"/>
                  </a:lnTo>
                  <a:lnTo>
                    <a:pt x="405650" y="139700"/>
                  </a:lnTo>
                  <a:lnTo>
                    <a:pt x="403364" y="152400"/>
                  </a:lnTo>
                  <a:lnTo>
                    <a:pt x="409460" y="139700"/>
                  </a:lnTo>
                  <a:lnTo>
                    <a:pt x="409232" y="139700"/>
                  </a:lnTo>
                  <a:lnTo>
                    <a:pt x="410260" y="127000"/>
                  </a:lnTo>
                  <a:lnTo>
                    <a:pt x="398145" y="127000"/>
                  </a:lnTo>
                  <a:lnTo>
                    <a:pt x="391363" y="139700"/>
                  </a:lnTo>
                  <a:lnTo>
                    <a:pt x="383692" y="139700"/>
                  </a:lnTo>
                  <a:lnTo>
                    <a:pt x="375158" y="152400"/>
                  </a:lnTo>
                  <a:lnTo>
                    <a:pt x="374535" y="139700"/>
                  </a:lnTo>
                  <a:lnTo>
                    <a:pt x="353390" y="152400"/>
                  </a:lnTo>
                  <a:lnTo>
                    <a:pt x="332295" y="177800"/>
                  </a:lnTo>
                  <a:lnTo>
                    <a:pt x="312724" y="190500"/>
                  </a:lnTo>
                  <a:lnTo>
                    <a:pt x="296164" y="215900"/>
                  </a:lnTo>
                  <a:lnTo>
                    <a:pt x="301980" y="228600"/>
                  </a:lnTo>
                  <a:lnTo>
                    <a:pt x="305485" y="241300"/>
                  </a:lnTo>
                  <a:lnTo>
                    <a:pt x="308673" y="266700"/>
                  </a:lnTo>
                  <a:lnTo>
                    <a:pt x="313524" y="279400"/>
                  </a:lnTo>
                  <a:lnTo>
                    <a:pt x="248208" y="355600"/>
                  </a:lnTo>
                  <a:lnTo>
                    <a:pt x="227571" y="391795"/>
                  </a:lnTo>
                  <a:lnTo>
                    <a:pt x="229196" y="393700"/>
                  </a:lnTo>
                  <a:lnTo>
                    <a:pt x="236601" y="393700"/>
                  </a:lnTo>
                  <a:lnTo>
                    <a:pt x="228257" y="406400"/>
                  </a:lnTo>
                  <a:lnTo>
                    <a:pt x="220700" y="419100"/>
                  </a:lnTo>
                  <a:lnTo>
                    <a:pt x="206921" y="419100"/>
                  </a:lnTo>
                  <a:lnTo>
                    <a:pt x="207251" y="431800"/>
                  </a:lnTo>
                  <a:lnTo>
                    <a:pt x="206679" y="444500"/>
                  </a:lnTo>
                  <a:lnTo>
                    <a:pt x="205714" y="444500"/>
                  </a:lnTo>
                  <a:lnTo>
                    <a:pt x="204800" y="457200"/>
                  </a:lnTo>
                  <a:lnTo>
                    <a:pt x="204012" y="469900"/>
                  </a:lnTo>
                  <a:lnTo>
                    <a:pt x="204876" y="482600"/>
                  </a:lnTo>
                  <a:lnTo>
                    <a:pt x="209600" y="482600"/>
                  </a:lnTo>
                  <a:lnTo>
                    <a:pt x="195757" y="495300"/>
                  </a:lnTo>
                  <a:lnTo>
                    <a:pt x="181394" y="508000"/>
                  </a:lnTo>
                  <a:lnTo>
                    <a:pt x="177787" y="511149"/>
                  </a:lnTo>
                  <a:lnTo>
                    <a:pt x="177787" y="812800"/>
                  </a:lnTo>
                  <a:lnTo>
                    <a:pt x="177165" y="817219"/>
                  </a:lnTo>
                  <a:lnTo>
                    <a:pt x="177342" y="812800"/>
                  </a:lnTo>
                  <a:lnTo>
                    <a:pt x="177787" y="812800"/>
                  </a:lnTo>
                  <a:lnTo>
                    <a:pt x="177787" y="511149"/>
                  </a:lnTo>
                  <a:lnTo>
                    <a:pt x="166814" y="520700"/>
                  </a:lnTo>
                  <a:lnTo>
                    <a:pt x="152273" y="558800"/>
                  </a:lnTo>
                  <a:lnTo>
                    <a:pt x="155168" y="558800"/>
                  </a:lnTo>
                  <a:lnTo>
                    <a:pt x="165633" y="571500"/>
                  </a:lnTo>
                  <a:lnTo>
                    <a:pt x="160896" y="571500"/>
                  </a:lnTo>
                  <a:lnTo>
                    <a:pt x="156641" y="584200"/>
                  </a:lnTo>
                  <a:lnTo>
                    <a:pt x="146367" y="584200"/>
                  </a:lnTo>
                  <a:lnTo>
                    <a:pt x="145821" y="571500"/>
                  </a:lnTo>
                  <a:lnTo>
                    <a:pt x="147637" y="558800"/>
                  </a:lnTo>
                  <a:lnTo>
                    <a:pt x="140614" y="584200"/>
                  </a:lnTo>
                  <a:lnTo>
                    <a:pt x="133756" y="596900"/>
                  </a:lnTo>
                  <a:lnTo>
                    <a:pt x="127177" y="609600"/>
                  </a:lnTo>
                  <a:lnTo>
                    <a:pt x="121031" y="622300"/>
                  </a:lnTo>
                  <a:lnTo>
                    <a:pt x="117856" y="622300"/>
                  </a:lnTo>
                  <a:lnTo>
                    <a:pt x="116586" y="647700"/>
                  </a:lnTo>
                  <a:lnTo>
                    <a:pt x="119380" y="635000"/>
                  </a:lnTo>
                  <a:lnTo>
                    <a:pt x="124358" y="622300"/>
                  </a:lnTo>
                  <a:lnTo>
                    <a:pt x="137185" y="622300"/>
                  </a:lnTo>
                  <a:lnTo>
                    <a:pt x="133858" y="647700"/>
                  </a:lnTo>
                  <a:lnTo>
                    <a:pt x="128765" y="660400"/>
                  </a:lnTo>
                  <a:lnTo>
                    <a:pt x="125310" y="673100"/>
                  </a:lnTo>
                  <a:lnTo>
                    <a:pt x="126936" y="698500"/>
                  </a:lnTo>
                  <a:lnTo>
                    <a:pt x="99822" y="698500"/>
                  </a:lnTo>
                  <a:lnTo>
                    <a:pt x="93472" y="685800"/>
                  </a:lnTo>
                  <a:lnTo>
                    <a:pt x="95300" y="685800"/>
                  </a:lnTo>
                  <a:lnTo>
                    <a:pt x="89865" y="673100"/>
                  </a:lnTo>
                  <a:lnTo>
                    <a:pt x="85725" y="660400"/>
                  </a:lnTo>
                  <a:lnTo>
                    <a:pt x="83527" y="647700"/>
                  </a:lnTo>
                  <a:lnTo>
                    <a:pt x="83934" y="635000"/>
                  </a:lnTo>
                  <a:lnTo>
                    <a:pt x="72313" y="660400"/>
                  </a:lnTo>
                  <a:lnTo>
                    <a:pt x="67564" y="685800"/>
                  </a:lnTo>
                  <a:lnTo>
                    <a:pt x="64008" y="698500"/>
                  </a:lnTo>
                  <a:lnTo>
                    <a:pt x="55943" y="723900"/>
                  </a:lnTo>
                  <a:lnTo>
                    <a:pt x="50355" y="723900"/>
                  </a:lnTo>
                  <a:lnTo>
                    <a:pt x="49364" y="698500"/>
                  </a:lnTo>
                  <a:lnTo>
                    <a:pt x="48768" y="685800"/>
                  </a:lnTo>
                  <a:lnTo>
                    <a:pt x="44361" y="685800"/>
                  </a:lnTo>
                  <a:lnTo>
                    <a:pt x="48679" y="673100"/>
                  </a:lnTo>
                  <a:lnTo>
                    <a:pt x="53238" y="660400"/>
                  </a:lnTo>
                  <a:lnTo>
                    <a:pt x="57899" y="647700"/>
                  </a:lnTo>
                  <a:lnTo>
                    <a:pt x="62496" y="635000"/>
                  </a:lnTo>
                  <a:lnTo>
                    <a:pt x="61061" y="647700"/>
                  </a:lnTo>
                  <a:lnTo>
                    <a:pt x="64033" y="647700"/>
                  </a:lnTo>
                  <a:lnTo>
                    <a:pt x="64909" y="635000"/>
                  </a:lnTo>
                  <a:lnTo>
                    <a:pt x="66814" y="635000"/>
                  </a:lnTo>
                  <a:lnTo>
                    <a:pt x="69240" y="622300"/>
                  </a:lnTo>
                  <a:lnTo>
                    <a:pt x="71716" y="609600"/>
                  </a:lnTo>
                  <a:lnTo>
                    <a:pt x="73837" y="609600"/>
                  </a:lnTo>
                  <a:lnTo>
                    <a:pt x="75285" y="596900"/>
                  </a:lnTo>
                  <a:lnTo>
                    <a:pt x="75806" y="584200"/>
                  </a:lnTo>
                  <a:lnTo>
                    <a:pt x="75196" y="584200"/>
                  </a:lnTo>
                  <a:lnTo>
                    <a:pt x="79756" y="571500"/>
                  </a:lnTo>
                  <a:lnTo>
                    <a:pt x="80010" y="584200"/>
                  </a:lnTo>
                  <a:lnTo>
                    <a:pt x="79768" y="596900"/>
                  </a:lnTo>
                  <a:lnTo>
                    <a:pt x="82816" y="584200"/>
                  </a:lnTo>
                  <a:lnTo>
                    <a:pt x="82511" y="596900"/>
                  </a:lnTo>
                  <a:lnTo>
                    <a:pt x="85153" y="609600"/>
                  </a:lnTo>
                  <a:lnTo>
                    <a:pt x="89547" y="622300"/>
                  </a:lnTo>
                  <a:lnTo>
                    <a:pt x="94475" y="635000"/>
                  </a:lnTo>
                  <a:lnTo>
                    <a:pt x="100126" y="609600"/>
                  </a:lnTo>
                  <a:lnTo>
                    <a:pt x="97421" y="596900"/>
                  </a:lnTo>
                  <a:lnTo>
                    <a:pt x="92976" y="596900"/>
                  </a:lnTo>
                  <a:lnTo>
                    <a:pt x="93192" y="584200"/>
                  </a:lnTo>
                  <a:lnTo>
                    <a:pt x="93408" y="571500"/>
                  </a:lnTo>
                  <a:lnTo>
                    <a:pt x="102362" y="558800"/>
                  </a:lnTo>
                  <a:lnTo>
                    <a:pt x="106845" y="558800"/>
                  </a:lnTo>
                  <a:lnTo>
                    <a:pt x="111455" y="546100"/>
                  </a:lnTo>
                  <a:lnTo>
                    <a:pt x="104521" y="546100"/>
                  </a:lnTo>
                  <a:lnTo>
                    <a:pt x="109626" y="533400"/>
                  </a:lnTo>
                  <a:lnTo>
                    <a:pt x="114947" y="533400"/>
                  </a:lnTo>
                  <a:lnTo>
                    <a:pt x="119608" y="520700"/>
                  </a:lnTo>
                  <a:lnTo>
                    <a:pt x="115646" y="520700"/>
                  </a:lnTo>
                  <a:lnTo>
                    <a:pt x="109245" y="533400"/>
                  </a:lnTo>
                  <a:lnTo>
                    <a:pt x="106210" y="520700"/>
                  </a:lnTo>
                  <a:lnTo>
                    <a:pt x="111937" y="520700"/>
                  </a:lnTo>
                  <a:lnTo>
                    <a:pt x="116916" y="508000"/>
                  </a:lnTo>
                  <a:lnTo>
                    <a:pt x="121551" y="508000"/>
                  </a:lnTo>
                  <a:lnTo>
                    <a:pt x="126199" y="495300"/>
                  </a:lnTo>
                  <a:lnTo>
                    <a:pt x="131114" y="495300"/>
                  </a:lnTo>
                  <a:lnTo>
                    <a:pt x="136639" y="482600"/>
                  </a:lnTo>
                  <a:lnTo>
                    <a:pt x="143294" y="482600"/>
                  </a:lnTo>
                  <a:lnTo>
                    <a:pt x="151574" y="469900"/>
                  </a:lnTo>
                  <a:lnTo>
                    <a:pt x="144500" y="469900"/>
                  </a:lnTo>
                  <a:lnTo>
                    <a:pt x="141427" y="457200"/>
                  </a:lnTo>
                  <a:lnTo>
                    <a:pt x="141211" y="445516"/>
                  </a:lnTo>
                  <a:lnTo>
                    <a:pt x="125133" y="457200"/>
                  </a:lnTo>
                  <a:lnTo>
                    <a:pt x="116459" y="469900"/>
                  </a:lnTo>
                  <a:lnTo>
                    <a:pt x="108064" y="469900"/>
                  </a:lnTo>
                  <a:lnTo>
                    <a:pt x="93510" y="508000"/>
                  </a:lnTo>
                  <a:lnTo>
                    <a:pt x="79679" y="546100"/>
                  </a:lnTo>
                  <a:lnTo>
                    <a:pt x="67513" y="584200"/>
                  </a:lnTo>
                  <a:lnTo>
                    <a:pt x="57950" y="622300"/>
                  </a:lnTo>
                  <a:lnTo>
                    <a:pt x="52971" y="622300"/>
                  </a:lnTo>
                  <a:lnTo>
                    <a:pt x="40055" y="647700"/>
                  </a:lnTo>
                  <a:lnTo>
                    <a:pt x="34861" y="673100"/>
                  </a:lnTo>
                  <a:lnTo>
                    <a:pt x="35191" y="685800"/>
                  </a:lnTo>
                  <a:lnTo>
                    <a:pt x="38798" y="698500"/>
                  </a:lnTo>
                  <a:lnTo>
                    <a:pt x="43535" y="723900"/>
                  </a:lnTo>
                  <a:lnTo>
                    <a:pt x="47790" y="736600"/>
                  </a:lnTo>
                  <a:lnTo>
                    <a:pt x="49796" y="762000"/>
                  </a:lnTo>
                  <a:lnTo>
                    <a:pt x="47777" y="787400"/>
                  </a:lnTo>
                  <a:lnTo>
                    <a:pt x="40373" y="787400"/>
                  </a:lnTo>
                  <a:lnTo>
                    <a:pt x="38468" y="800100"/>
                  </a:lnTo>
                  <a:lnTo>
                    <a:pt x="36779" y="812800"/>
                  </a:lnTo>
                  <a:lnTo>
                    <a:pt x="30035" y="812800"/>
                  </a:lnTo>
                  <a:lnTo>
                    <a:pt x="31445" y="800100"/>
                  </a:lnTo>
                  <a:lnTo>
                    <a:pt x="19672" y="800100"/>
                  </a:lnTo>
                  <a:lnTo>
                    <a:pt x="23037" y="812800"/>
                  </a:lnTo>
                  <a:lnTo>
                    <a:pt x="26695" y="825500"/>
                  </a:lnTo>
                  <a:lnTo>
                    <a:pt x="28181" y="838200"/>
                  </a:lnTo>
                  <a:lnTo>
                    <a:pt x="146786" y="838200"/>
                  </a:lnTo>
                  <a:lnTo>
                    <a:pt x="152095" y="850900"/>
                  </a:lnTo>
                  <a:lnTo>
                    <a:pt x="158165" y="863600"/>
                  </a:lnTo>
                  <a:lnTo>
                    <a:pt x="164655" y="876300"/>
                  </a:lnTo>
                  <a:lnTo>
                    <a:pt x="176631" y="901700"/>
                  </a:lnTo>
                  <a:lnTo>
                    <a:pt x="180632" y="914400"/>
                  </a:lnTo>
                  <a:lnTo>
                    <a:pt x="181102" y="927100"/>
                  </a:lnTo>
                  <a:lnTo>
                    <a:pt x="180771" y="939800"/>
                  </a:lnTo>
                  <a:lnTo>
                    <a:pt x="179717" y="952500"/>
                  </a:lnTo>
                  <a:lnTo>
                    <a:pt x="177965" y="965200"/>
                  </a:lnTo>
                  <a:lnTo>
                    <a:pt x="175945" y="965200"/>
                  </a:lnTo>
                  <a:lnTo>
                    <a:pt x="175691" y="927100"/>
                  </a:lnTo>
                  <a:lnTo>
                    <a:pt x="173888" y="914400"/>
                  </a:lnTo>
                  <a:lnTo>
                    <a:pt x="170357" y="901700"/>
                  </a:lnTo>
                  <a:lnTo>
                    <a:pt x="157772" y="901700"/>
                  </a:lnTo>
                  <a:lnTo>
                    <a:pt x="149491" y="927100"/>
                  </a:lnTo>
                  <a:lnTo>
                    <a:pt x="140385" y="939800"/>
                  </a:lnTo>
                  <a:lnTo>
                    <a:pt x="130733" y="965200"/>
                  </a:lnTo>
                  <a:lnTo>
                    <a:pt x="131495" y="952500"/>
                  </a:lnTo>
                  <a:lnTo>
                    <a:pt x="132524" y="939800"/>
                  </a:lnTo>
                  <a:lnTo>
                    <a:pt x="133781" y="927100"/>
                  </a:lnTo>
                  <a:lnTo>
                    <a:pt x="135191" y="914400"/>
                  </a:lnTo>
                  <a:lnTo>
                    <a:pt x="137007" y="901700"/>
                  </a:lnTo>
                  <a:lnTo>
                    <a:pt x="138760" y="876300"/>
                  </a:lnTo>
                  <a:lnTo>
                    <a:pt x="140601" y="863600"/>
                  </a:lnTo>
                  <a:lnTo>
                    <a:pt x="142722" y="850900"/>
                  </a:lnTo>
                  <a:lnTo>
                    <a:pt x="136283" y="863600"/>
                  </a:lnTo>
                  <a:lnTo>
                    <a:pt x="137261" y="850900"/>
                  </a:lnTo>
                  <a:lnTo>
                    <a:pt x="24955" y="850900"/>
                  </a:lnTo>
                  <a:lnTo>
                    <a:pt x="10350" y="850900"/>
                  </a:lnTo>
                  <a:lnTo>
                    <a:pt x="6235" y="850900"/>
                  </a:lnTo>
                  <a:lnTo>
                    <a:pt x="4775" y="863600"/>
                  </a:lnTo>
                  <a:lnTo>
                    <a:pt x="4203" y="876300"/>
                  </a:lnTo>
                  <a:lnTo>
                    <a:pt x="4508" y="889000"/>
                  </a:lnTo>
                  <a:lnTo>
                    <a:pt x="5676" y="889000"/>
                  </a:lnTo>
                  <a:lnTo>
                    <a:pt x="7734" y="901700"/>
                  </a:lnTo>
                  <a:lnTo>
                    <a:pt x="10883" y="914400"/>
                  </a:lnTo>
                  <a:lnTo>
                    <a:pt x="15328" y="914400"/>
                  </a:lnTo>
                  <a:lnTo>
                    <a:pt x="17881" y="952500"/>
                  </a:lnTo>
                  <a:lnTo>
                    <a:pt x="12026" y="952500"/>
                  </a:lnTo>
                  <a:lnTo>
                    <a:pt x="5511" y="965200"/>
                  </a:lnTo>
                  <a:lnTo>
                    <a:pt x="6096" y="1003300"/>
                  </a:lnTo>
                  <a:lnTo>
                    <a:pt x="0" y="990600"/>
                  </a:lnTo>
                  <a:lnTo>
                    <a:pt x="711" y="1003300"/>
                  </a:lnTo>
                  <a:lnTo>
                    <a:pt x="1587" y="1003300"/>
                  </a:lnTo>
                  <a:lnTo>
                    <a:pt x="2616" y="1016000"/>
                  </a:lnTo>
                  <a:lnTo>
                    <a:pt x="3759" y="1028700"/>
                  </a:lnTo>
                  <a:lnTo>
                    <a:pt x="10795" y="1016000"/>
                  </a:lnTo>
                  <a:lnTo>
                    <a:pt x="16764" y="1041400"/>
                  </a:lnTo>
                  <a:lnTo>
                    <a:pt x="19799" y="1041400"/>
                  </a:lnTo>
                  <a:lnTo>
                    <a:pt x="22974" y="1054100"/>
                  </a:lnTo>
                  <a:lnTo>
                    <a:pt x="29222" y="1066800"/>
                  </a:lnTo>
                  <a:lnTo>
                    <a:pt x="32423" y="1066800"/>
                  </a:lnTo>
                  <a:lnTo>
                    <a:pt x="34785" y="1054100"/>
                  </a:lnTo>
                  <a:lnTo>
                    <a:pt x="38531" y="1054100"/>
                  </a:lnTo>
                  <a:lnTo>
                    <a:pt x="26593" y="1041400"/>
                  </a:lnTo>
                  <a:lnTo>
                    <a:pt x="25857" y="1028700"/>
                  </a:lnTo>
                  <a:lnTo>
                    <a:pt x="23342" y="1016000"/>
                  </a:lnTo>
                  <a:lnTo>
                    <a:pt x="22085" y="1003300"/>
                  </a:lnTo>
                  <a:lnTo>
                    <a:pt x="25146" y="990600"/>
                  </a:lnTo>
                  <a:lnTo>
                    <a:pt x="28130" y="1003300"/>
                  </a:lnTo>
                  <a:lnTo>
                    <a:pt x="32600" y="1016000"/>
                  </a:lnTo>
                  <a:lnTo>
                    <a:pt x="37528" y="1016000"/>
                  </a:lnTo>
                  <a:lnTo>
                    <a:pt x="41910" y="1028700"/>
                  </a:lnTo>
                  <a:lnTo>
                    <a:pt x="40347" y="1016000"/>
                  </a:lnTo>
                  <a:lnTo>
                    <a:pt x="38747" y="1016000"/>
                  </a:lnTo>
                  <a:lnTo>
                    <a:pt x="37223" y="1003300"/>
                  </a:lnTo>
                  <a:lnTo>
                    <a:pt x="35852" y="1003300"/>
                  </a:lnTo>
                  <a:lnTo>
                    <a:pt x="44259" y="990600"/>
                  </a:lnTo>
                  <a:lnTo>
                    <a:pt x="44157" y="965200"/>
                  </a:lnTo>
                  <a:lnTo>
                    <a:pt x="44018" y="965200"/>
                  </a:lnTo>
                  <a:lnTo>
                    <a:pt x="43700" y="952500"/>
                  </a:lnTo>
                  <a:lnTo>
                    <a:pt x="43065" y="939800"/>
                  </a:lnTo>
                  <a:lnTo>
                    <a:pt x="41808" y="939800"/>
                  </a:lnTo>
                  <a:lnTo>
                    <a:pt x="39776" y="927100"/>
                  </a:lnTo>
                  <a:lnTo>
                    <a:pt x="36017" y="927100"/>
                  </a:lnTo>
                  <a:lnTo>
                    <a:pt x="38239" y="939800"/>
                  </a:lnTo>
                  <a:lnTo>
                    <a:pt x="40081" y="952500"/>
                  </a:lnTo>
                  <a:lnTo>
                    <a:pt x="38112" y="952500"/>
                  </a:lnTo>
                  <a:lnTo>
                    <a:pt x="29768" y="939800"/>
                  </a:lnTo>
                  <a:lnTo>
                    <a:pt x="25006" y="914400"/>
                  </a:lnTo>
                  <a:lnTo>
                    <a:pt x="22453" y="901700"/>
                  </a:lnTo>
                  <a:lnTo>
                    <a:pt x="20789" y="876300"/>
                  </a:lnTo>
                  <a:lnTo>
                    <a:pt x="24244" y="876300"/>
                  </a:lnTo>
                  <a:lnTo>
                    <a:pt x="25857" y="863600"/>
                  </a:lnTo>
                  <a:lnTo>
                    <a:pt x="29743" y="863600"/>
                  </a:lnTo>
                  <a:lnTo>
                    <a:pt x="29273" y="876300"/>
                  </a:lnTo>
                  <a:lnTo>
                    <a:pt x="39827" y="876300"/>
                  </a:lnTo>
                  <a:lnTo>
                    <a:pt x="43815" y="863600"/>
                  </a:lnTo>
                  <a:lnTo>
                    <a:pt x="51587" y="876300"/>
                  </a:lnTo>
                  <a:lnTo>
                    <a:pt x="60020" y="889000"/>
                  </a:lnTo>
                  <a:lnTo>
                    <a:pt x="67386" y="889000"/>
                  </a:lnTo>
                  <a:lnTo>
                    <a:pt x="71945" y="901700"/>
                  </a:lnTo>
                  <a:lnTo>
                    <a:pt x="72834" y="914400"/>
                  </a:lnTo>
                  <a:lnTo>
                    <a:pt x="73190" y="927100"/>
                  </a:lnTo>
                  <a:lnTo>
                    <a:pt x="72542" y="939800"/>
                  </a:lnTo>
                  <a:lnTo>
                    <a:pt x="70421" y="952500"/>
                  </a:lnTo>
                  <a:lnTo>
                    <a:pt x="68338" y="952500"/>
                  </a:lnTo>
                  <a:lnTo>
                    <a:pt x="69011" y="965200"/>
                  </a:lnTo>
                  <a:lnTo>
                    <a:pt x="71297" y="977900"/>
                  </a:lnTo>
                  <a:lnTo>
                    <a:pt x="71958" y="990600"/>
                  </a:lnTo>
                  <a:lnTo>
                    <a:pt x="67754" y="1003300"/>
                  </a:lnTo>
                  <a:lnTo>
                    <a:pt x="70231" y="1016000"/>
                  </a:lnTo>
                  <a:lnTo>
                    <a:pt x="81724" y="1016000"/>
                  </a:lnTo>
                  <a:lnTo>
                    <a:pt x="83820" y="1028700"/>
                  </a:lnTo>
                  <a:lnTo>
                    <a:pt x="85979" y="1041400"/>
                  </a:lnTo>
                  <a:lnTo>
                    <a:pt x="88303" y="1054100"/>
                  </a:lnTo>
                  <a:lnTo>
                    <a:pt x="77139" y="1054100"/>
                  </a:lnTo>
                  <a:lnTo>
                    <a:pt x="69532" y="1066800"/>
                  </a:lnTo>
                  <a:lnTo>
                    <a:pt x="61912" y="1066800"/>
                  </a:lnTo>
                  <a:lnTo>
                    <a:pt x="50736" y="1041400"/>
                  </a:lnTo>
                  <a:lnTo>
                    <a:pt x="60731" y="1092200"/>
                  </a:lnTo>
                  <a:lnTo>
                    <a:pt x="56756" y="1092200"/>
                  </a:lnTo>
                  <a:lnTo>
                    <a:pt x="55308" y="1079500"/>
                  </a:lnTo>
                  <a:lnTo>
                    <a:pt x="57480" y="1079500"/>
                  </a:lnTo>
                  <a:lnTo>
                    <a:pt x="48983" y="1066800"/>
                  </a:lnTo>
                  <a:lnTo>
                    <a:pt x="44437" y="1079500"/>
                  </a:lnTo>
                  <a:lnTo>
                    <a:pt x="43002" y="1092200"/>
                  </a:lnTo>
                  <a:lnTo>
                    <a:pt x="43853" y="1104900"/>
                  </a:lnTo>
                  <a:lnTo>
                    <a:pt x="54851" y="1117600"/>
                  </a:lnTo>
                  <a:lnTo>
                    <a:pt x="53619" y="1117600"/>
                  </a:lnTo>
                  <a:lnTo>
                    <a:pt x="50838" y="1130300"/>
                  </a:lnTo>
                  <a:lnTo>
                    <a:pt x="49784" y="1143000"/>
                  </a:lnTo>
                  <a:lnTo>
                    <a:pt x="49479" y="1155700"/>
                  </a:lnTo>
                  <a:lnTo>
                    <a:pt x="49987" y="1155700"/>
                  </a:lnTo>
                  <a:lnTo>
                    <a:pt x="51536" y="1168400"/>
                  </a:lnTo>
                  <a:lnTo>
                    <a:pt x="54368" y="1181100"/>
                  </a:lnTo>
                  <a:lnTo>
                    <a:pt x="60566" y="1181100"/>
                  </a:lnTo>
                  <a:lnTo>
                    <a:pt x="66929" y="1193800"/>
                  </a:lnTo>
                  <a:lnTo>
                    <a:pt x="73393" y="1193800"/>
                  </a:lnTo>
                  <a:lnTo>
                    <a:pt x="79870" y="1206500"/>
                  </a:lnTo>
                  <a:lnTo>
                    <a:pt x="92773" y="1219200"/>
                  </a:lnTo>
                  <a:lnTo>
                    <a:pt x="99275" y="1231900"/>
                  </a:lnTo>
                  <a:lnTo>
                    <a:pt x="105968" y="1231900"/>
                  </a:lnTo>
                  <a:lnTo>
                    <a:pt x="113131" y="1244600"/>
                  </a:lnTo>
                  <a:lnTo>
                    <a:pt x="112610" y="1257300"/>
                  </a:lnTo>
                  <a:lnTo>
                    <a:pt x="114185" y="1270000"/>
                  </a:lnTo>
                  <a:lnTo>
                    <a:pt x="113741" y="1282700"/>
                  </a:lnTo>
                  <a:lnTo>
                    <a:pt x="104203" y="1282700"/>
                  </a:lnTo>
                  <a:lnTo>
                    <a:pt x="101130" y="1270000"/>
                  </a:lnTo>
                  <a:lnTo>
                    <a:pt x="98552" y="1270000"/>
                  </a:lnTo>
                  <a:lnTo>
                    <a:pt x="97104" y="1257300"/>
                  </a:lnTo>
                  <a:lnTo>
                    <a:pt x="89801" y="1257300"/>
                  </a:lnTo>
                  <a:lnTo>
                    <a:pt x="85572" y="1270000"/>
                  </a:lnTo>
                  <a:lnTo>
                    <a:pt x="81114" y="1270000"/>
                  </a:lnTo>
                  <a:lnTo>
                    <a:pt x="79756" y="1257300"/>
                  </a:lnTo>
                  <a:lnTo>
                    <a:pt x="77571" y="1257300"/>
                  </a:lnTo>
                  <a:lnTo>
                    <a:pt x="73456" y="1244600"/>
                  </a:lnTo>
                  <a:lnTo>
                    <a:pt x="76174" y="1257300"/>
                  </a:lnTo>
                  <a:lnTo>
                    <a:pt x="72415" y="1257300"/>
                  </a:lnTo>
                  <a:lnTo>
                    <a:pt x="67551" y="1244600"/>
                  </a:lnTo>
                  <a:lnTo>
                    <a:pt x="62052" y="1231900"/>
                  </a:lnTo>
                  <a:lnTo>
                    <a:pt x="56362" y="1231900"/>
                  </a:lnTo>
                  <a:lnTo>
                    <a:pt x="50736" y="1219200"/>
                  </a:lnTo>
                  <a:lnTo>
                    <a:pt x="45377" y="1219200"/>
                  </a:lnTo>
                  <a:lnTo>
                    <a:pt x="40627" y="1206500"/>
                  </a:lnTo>
                  <a:lnTo>
                    <a:pt x="36817" y="1206500"/>
                  </a:lnTo>
                  <a:lnTo>
                    <a:pt x="43548" y="1219200"/>
                  </a:lnTo>
                  <a:lnTo>
                    <a:pt x="44716" y="1231900"/>
                  </a:lnTo>
                  <a:lnTo>
                    <a:pt x="43459" y="1231900"/>
                  </a:lnTo>
                  <a:lnTo>
                    <a:pt x="42976" y="1244600"/>
                  </a:lnTo>
                  <a:lnTo>
                    <a:pt x="38290" y="1244600"/>
                  </a:lnTo>
                  <a:lnTo>
                    <a:pt x="33172" y="1231900"/>
                  </a:lnTo>
                  <a:lnTo>
                    <a:pt x="28778" y="1231900"/>
                  </a:lnTo>
                  <a:lnTo>
                    <a:pt x="35090" y="1244600"/>
                  </a:lnTo>
                  <a:lnTo>
                    <a:pt x="42913" y="1257300"/>
                  </a:lnTo>
                  <a:lnTo>
                    <a:pt x="48983" y="1257300"/>
                  </a:lnTo>
                  <a:lnTo>
                    <a:pt x="50050" y="1244600"/>
                  </a:lnTo>
                  <a:lnTo>
                    <a:pt x="55537" y="1257300"/>
                  </a:lnTo>
                  <a:lnTo>
                    <a:pt x="61125" y="1270000"/>
                  </a:lnTo>
                  <a:lnTo>
                    <a:pt x="65684" y="1282700"/>
                  </a:lnTo>
                  <a:lnTo>
                    <a:pt x="68084" y="1295400"/>
                  </a:lnTo>
                  <a:lnTo>
                    <a:pt x="71628" y="1295400"/>
                  </a:lnTo>
                  <a:lnTo>
                    <a:pt x="71996" y="1308100"/>
                  </a:lnTo>
                  <a:lnTo>
                    <a:pt x="71526" y="1333500"/>
                  </a:lnTo>
                  <a:lnTo>
                    <a:pt x="70840" y="1346200"/>
                  </a:lnTo>
                  <a:lnTo>
                    <a:pt x="70548" y="1358900"/>
                  </a:lnTo>
                  <a:lnTo>
                    <a:pt x="71247" y="1371600"/>
                  </a:lnTo>
                  <a:lnTo>
                    <a:pt x="73990" y="1384300"/>
                  </a:lnTo>
                  <a:lnTo>
                    <a:pt x="79362" y="1397000"/>
                  </a:lnTo>
                  <a:lnTo>
                    <a:pt x="86753" y="1407985"/>
                  </a:lnTo>
                  <a:lnTo>
                    <a:pt x="82905" y="1397000"/>
                  </a:lnTo>
                  <a:lnTo>
                    <a:pt x="79514" y="1397000"/>
                  </a:lnTo>
                  <a:lnTo>
                    <a:pt x="82143" y="1384300"/>
                  </a:lnTo>
                  <a:lnTo>
                    <a:pt x="90246" y="1397000"/>
                  </a:lnTo>
                  <a:lnTo>
                    <a:pt x="94742" y="1409700"/>
                  </a:lnTo>
                  <a:lnTo>
                    <a:pt x="96774" y="1422400"/>
                  </a:lnTo>
                  <a:lnTo>
                    <a:pt x="97447" y="1422400"/>
                  </a:lnTo>
                  <a:lnTo>
                    <a:pt x="97713" y="1435100"/>
                  </a:lnTo>
                  <a:lnTo>
                    <a:pt x="98552" y="1447800"/>
                  </a:lnTo>
                  <a:lnTo>
                    <a:pt x="101257" y="1460500"/>
                  </a:lnTo>
                  <a:lnTo>
                    <a:pt x="107061" y="1473200"/>
                  </a:lnTo>
                  <a:lnTo>
                    <a:pt x="115595" y="1447800"/>
                  </a:lnTo>
                  <a:lnTo>
                    <a:pt x="121678" y="1460500"/>
                  </a:lnTo>
                  <a:lnTo>
                    <a:pt x="136169" y="1485900"/>
                  </a:lnTo>
                  <a:lnTo>
                    <a:pt x="142278" y="1498600"/>
                  </a:lnTo>
                  <a:lnTo>
                    <a:pt x="141820" y="1498600"/>
                  </a:lnTo>
                  <a:lnTo>
                    <a:pt x="142227" y="1511300"/>
                  </a:lnTo>
                  <a:lnTo>
                    <a:pt x="140017" y="1524000"/>
                  </a:lnTo>
                  <a:lnTo>
                    <a:pt x="131711" y="1511300"/>
                  </a:lnTo>
                  <a:lnTo>
                    <a:pt x="139941" y="1524000"/>
                  </a:lnTo>
                  <a:lnTo>
                    <a:pt x="149174" y="1536700"/>
                  </a:lnTo>
                  <a:lnTo>
                    <a:pt x="159092" y="1549400"/>
                  </a:lnTo>
                  <a:lnTo>
                    <a:pt x="169405" y="1549400"/>
                  </a:lnTo>
                  <a:lnTo>
                    <a:pt x="180022" y="1562100"/>
                  </a:lnTo>
                  <a:lnTo>
                    <a:pt x="191160" y="1562100"/>
                  </a:lnTo>
                  <a:lnTo>
                    <a:pt x="196291" y="1567688"/>
                  </a:lnTo>
                  <a:lnTo>
                    <a:pt x="193535" y="1562100"/>
                  </a:lnTo>
                  <a:lnTo>
                    <a:pt x="185610" y="1549400"/>
                  </a:lnTo>
                  <a:lnTo>
                    <a:pt x="202603" y="1549400"/>
                  </a:lnTo>
                  <a:lnTo>
                    <a:pt x="207645" y="1562100"/>
                  </a:lnTo>
                  <a:lnTo>
                    <a:pt x="216357" y="1574800"/>
                  </a:lnTo>
                  <a:lnTo>
                    <a:pt x="219748" y="1587500"/>
                  </a:lnTo>
                  <a:lnTo>
                    <a:pt x="208826" y="1574800"/>
                  </a:lnTo>
                  <a:lnTo>
                    <a:pt x="211531" y="1587500"/>
                  </a:lnTo>
                  <a:lnTo>
                    <a:pt x="218605" y="1587500"/>
                  </a:lnTo>
                  <a:lnTo>
                    <a:pt x="222529" y="1600200"/>
                  </a:lnTo>
                  <a:lnTo>
                    <a:pt x="226796" y="1600200"/>
                  </a:lnTo>
                  <a:lnTo>
                    <a:pt x="231038" y="1612900"/>
                  </a:lnTo>
                  <a:lnTo>
                    <a:pt x="237312" y="1612900"/>
                  </a:lnTo>
                  <a:lnTo>
                    <a:pt x="243319" y="1625600"/>
                  </a:lnTo>
                  <a:lnTo>
                    <a:pt x="248399" y="1625600"/>
                  </a:lnTo>
                  <a:lnTo>
                    <a:pt x="246291" y="1612900"/>
                  </a:lnTo>
                  <a:lnTo>
                    <a:pt x="254431" y="1620139"/>
                  </a:lnTo>
                  <a:lnTo>
                    <a:pt x="249580" y="1612900"/>
                  </a:lnTo>
                  <a:lnTo>
                    <a:pt x="240436" y="1600200"/>
                  </a:lnTo>
                  <a:lnTo>
                    <a:pt x="233692" y="1587500"/>
                  </a:lnTo>
                  <a:lnTo>
                    <a:pt x="246799" y="1587500"/>
                  </a:lnTo>
                  <a:lnTo>
                    <a:pt x="247662" y="1574800"/>
                  </a:lnTo>
                  <a:lnTo>
                    <a:pt x="240677" y="1574800"/>
                  </a:lnTo>
                  <a:lnTo>
                    <a:pt x="233768" y="1562100"/>
                  </a:lnTo>
                  <a:lnTo>
                    <a:pt x="219913" y="1549400"/>
                  </a:lnTo>
                  <a:lnTo>
                    <a:pt x="227799" y="1562100"/>
                  </a:lnTo>
                  <a:lnTo>
                    <a:pt x="217004" y="1562100"/>
                  </a:lnTo>
                  <a:lnTo>
                    <a:pt x="211709" y="1549400"/>
                  </a:lnTo>
                  <a:lnTo>
                    <a:pt x="206565" y="1549400"/>
                  </a:lnTo>
                  <a:lnTo>
                    <a:pt x="201815" y="1536700"/>
                  </a:lnTo>
                  <a:lnTo>
                    <a:pt x="187934" y="1536700"/>
                  </a:lnTo>
                  <a:lnTo>
                    <a:pt x="184975" y="1524000"/>
                  </a:lnTo>
                  <a:lnTo>
                    <a:pt x="181864" y="1511300"/>
                  </a:lnTo>
                  <a:lnTo>
                    <a:pt x="178587" y="1498600"/>
                  </a:lnTo>
                  <a:lnTo>
                    <a:pt x="175171" y="1498600"/>
                  </a:lnTo>
                  <a:lnTo>
                    <a:pt x="171602" y="1485900"/>
                  </a:lnTo>
                  <a:lnTo>
                    <a:pt x="168160" y="1473200"/>
                  </a:lnTo>
                  <a:lnTo>
                    <a:pt x="165087" y="1460500"/>
                  </a:lnTo>
                  <a:lnTo>
                    <a:pt x="162585" y="1447800"/>
                  </a:lnTo>
                  <a:lnTo>
                    <a:pt x="158242" y="1447800"/>
                  </a:lnTo>
                  <a:lnTo>
                    <a:pt x="158026" y="1460500"/>
                  </a:lnTo>
                  <a:lnTo>
                    <a:pt x="160299" y="1460500"/>
                  </a:lnTo>
                  <a:lnTo>
                    <a:pt x="163436" y="1473200"/>
                  </a:lnTo>
                  <a:lnTo>
                    <a:pt x="156324" y="1460500"/>
                  </a:lnTo>
                  <a:lnTo>
                    <a:pt x="148323" y="1447800"/>
                  </a:lnTo>
                  <a:lnTo>
                    <a:pt x="141490" y="1447800"/>
                  </a:lnTo>
                  <a:lnTo>
                    <a:pt x="137909" y="1435100"/>
                  </a:lnTo>
                  <a:lnTo>
                    <a:pt x="134759" y="1422400"/>
                  </a:lnTo>
                  <a:lnTo>
                    <a:pt x="131635" y="1435100"/>
                  </a:lnTo>
                  <a:lnTo>
                    <a:pt x="131051" y="1435100"/>
                  </a:lnTo>
                  <a:lnTo>
                    <a:pt x="135496" y="1447800"/>
                  </a:lnTo>
                  <a:lnTo>
                    <a:pt x="129108" y="1435100"/>
                  </a:lnTo>
                  <a:lnTo>
                    <a:pt x="122466" y="1422400"/>
                  </a:lnTo>
                  <a:lnTo>
                    <a:pt x="116065" y="1409700"/>
                  </a:lnTo>
                  <a:lnTo>
                    <a:pt x="110439" y="1397000"/>
                  </a:lnTo>
                  <a:lnTo>
                    <a:pt x="109740" y="1409700"/>
                  </a:lnTo>
                  <a:lnTo>
                    <a:pt x="109613" y="1409700"/>
                  </a:lnTo>
                  <a:lnTo>
                    <a:pt x="109334" y="1422400"/>
                  </a:lnTo>
                  <a:lnTo>
                    <a:pt x="106121" y="1409700"/>
                  </a:lnTo>
                  <a:lnTo>
                    <a:pt x="102781" y="1409700"/>
                  </a:lnTo>
                  <a:lnTo>
                    <a:pt x="99949" y="1397000"/>
                  </a:lnTo>
                  <a:lnTo>
                    <a:pt x="100406" y="1409700"/>
                  </a:lnTo>
                  <a:lnTo>
                    <a:pt x="101206" y="1409700"/>
                  </a:lnTo>
                  <a:lnTo>
                    <a:pt x="102031" y="1422400"/>
                  </a:lnTo>
                  <a:lnTo>
                    <a:pt x="88493" y="1384300"/>
                  </a:lnTo>
                  <a:lnTo>
                    <a:pt x="78257" y="1358900"/>
                  </a:lnTo>
                  <a:lnTo>
                    <a:pt x="73050" y="1333500"/>
                  </a:lnTo>
                  <a:lnTo>
                    <a:pt x="74536" y="1308100"/>
                  </a:lnTo>
                  <a:lnTo>
                    <a:pt x="82410" y="1320800"/>
                  </a:lnTo>
                  <a:lnTo>
                    <a:pt x="90195" y="1333500"/>
                  </a:lnTo>
                  <a:lnTo>
                    <a:pt x="105676" y="1371600"/>
                  </a:lnTo>
                  <a:lnTo>
                    <a:pt x="113880" y="1384300"/>
                  </a:lnTo>
                  <a:lnTo>
                    <a:pt x="122326" y="1397000"/>
                  </a:lnTo>
                  <a:lnTo>
                    <a:pt x="131152" y="1409700"/>
                  </a:lnTo>
                  <a:lnTo>
                    <a:pt x="141236" y="1409700"/>
                  </a:lnTo>
                  <a:lnTo>
                    <a:pt x="135128" y="1397000"/>
                  </a:lnTo>
                  <a:lnTo>
                    <a:pt x="130340" y="1397000"/>
                  </a:lnTo>
                  <a:lnTo>
                    <a:pt x="127127" y="1384300"/>
                  </a:lnTo>
                  <a:lnTo>
                    <a:pt x="124802" y="1384300"/>
                  </a:lnTo>
                  <a:lnTo>
                    <a:pt x="127152" y="1371600"/>
                  </a:lnTo>
                  <a:lnTo>
                    <a:pt x="113550" y="1371600"/>
                  </a:lnTo>
                  <a:lnTo>
                    <a:pt x="106921" y="1358900"/>
                  </a:lnTo>
                  <a:lnTo>
                    <a:pt x="100825" y="1346200"/>
                  </a:lnTo>
                  <a:lnTo>
                    <a:pt x="97878" y="1333500"/>
                  </a:lnTo>
                  <a:lnTo>
                    <a:pt x="100660" y="1320800"/>
                  </a:lnTo>
                  <a:lnTo>
                    <a:pt x="107429" y="1333500"/>
                  </a:lnTo>
                  <a:lnTo>
                    <a:pt x="113614" y="1346200"/>
                  </a:lnTo>
                  <a:lnTo>
                    <a:pt x="119341" y="1346200"/>
                  </a:lnTo>
                  <a:lnTo>
                    <a:pt x="124739" y="1358900"/>
                  </a:lnTo>
                  <a:lnTo>
                    <a:pt x="135382" y="1358900"/>
                  </a:lnTo>
                  <a:lnTo>
                    <a:pt x="140652" y="1371600"/>
                  </a:lnTo>
                  <a:lnTo>
                    <a:pt x="150317" y="1371600"/>
                  </a:lnTo>
                  <a:lnTo>
                    <a:pt x="152666" y="1384300"/>
                  </a:lnTo>
                  <a:lnTo>
                    <a:pt x="160680" y="1397000"/>
                  </a:lnTo>
                  <a:lnTo>
                    <a:pt x="165201" y="1409700"/>
                  </a:lnTo>
                  <a:lnTo>
                    <a:pt x="169811" y="1409700"/>
                  </a:lnTo>
                  <a:lnTo>
                    <a:pt x="172847" y="1422400"/>
                  </a:lnTo>
                  <a:lnTo>
                    <a:pt x="161582" y="1422400"/>
                  </a:lnTo>
                  <a:lnTo>
                    <a:pt x="165582" y="1435100"/>
                  </a:lnTo>
                  <a:lnTo>
                    <a:pt x="172415" y="1447800"/>
                  </a:lnTo>
                  <a:lnTo>
                    <a:pt x="181165" y="1460500"/>
                  </a:lnTo>
                  <a:lnTo>
                    <a:pt x="190944" y="1473200"/>
                  </a:lnTo>
                  <a:lnTo>
                    <a:pt x="201231" y="1473200"/>
                  </a:lnTo>
                  <a:lnTo>
                    <a:pt x="211023" y="1485900"/>
                  </a:lnTo>
                  <a:lnTo>
                    <a:pt x="219773" y="1498600"/>
                  </a:lnTo>
                  <a:lnTo>
                    <a:pt x="226987" y="1511300"/>
                  </a:lnTo>
                  <a:lnTo>
                    <a:pt x="223316" y="1511300"/>
                  </a:lnTo>
                  <a:lnTo>
                    <a:pt x="225602" y="1524000"/>
                  </a:lnTo>
                  <a:lnTo>
                    <a:pt x="227672" y="1536700"/>
                  </a:lnTo>
                  <a:lnTo>
                    <a:pt x="229946" y="1536700"/>
                  </a:lnTo>
                  <a:lnTo>
                    <a:pt x="232016" y="1549400"/>
                  </a:lnTo>
                  <a:lnTo>
                    <a:pt x="237439" y="1562100"/>
                  </a:lnTo>
                  <a:lnTo>
                    <a:pt x="243065" y="1562100"/>
                  </a:lnTo>
                  <a:lnTo>
                    <a:pt x="248831" y="1574800"/>
                  </a:lnTo>
                  <a:lnTo>
                    <a:pt x="266928" y="1574800"/>
                  </a:lnTo>
                  <a:lnTo>
                    <a:pt x="272745" y="1587500"/>
                  </a:lnTo>
                  <a:lnTo>
                    <a:pt x="274180" y="1587500"/>
                  </a:lnTo>
                  <a:lnTo>
                    <a:pt x="280619" y="1600200"/>
                  </a:lnTo>
                  <a:lnTo>
                    <a:pt x="285064" y="1612900"/>
                  </a:lnTo>
                  <a:lnTo>
                    <a:pt x="280492" y="1612900"/>
                  </a:lnTo>
                  <a:lnTo>
                    <a:pt x="306222" y="1625600"/>
                  </a:lnTo>
                  <a:lnTo>
                    <a:pt x="314833" y="1638300"/>
                  </a:lnTo>
                  <a:lnTo>
                    <a:pt x="326504" y="1651000"/>
                  </a:lnTo>
                  <a:lnTo>
                    <a:pt x="336397" y="1663700"/>
                  </a:lnTo>
                  <a:lnTo>
                    <a:pt x="339648" y="1663700"/>
                  </a:lnTo>
                  <a:lnTo>
                    <a:pt x="348361" y="1676400"/>
                  </a:lnTo>
                  <a:lnTo>
                    <a:pt x="359384" y="1676400"/>
                  </a:lnTo>
                  <a:lnTo>
                    <a:pt x="368134" y="1689100"/>
                  </a:lnTo>
                  <a:lnTo>
                    <a:pt x="369455" y="1689100"/>
                  </a:lnTo>
                  <a:lnTo>
                    <a:pt x="379691" y="1701800"/>
                  </a:lnTo>
                  <a:lnTo>
                    <a:pt x="391528" y="1714500"/>
                  </a:lnTo>
                  <a:lnTo>
                    <a:pt x="397344" y="1714500"/>
                  </a:lnTo>
                  <a:lnTo>
                    <a:pt x="395668" y="1701800"/>
                  </a:lnTo>
                  <a:lnTo>
                    <a:pt x="386524" y="1701800"/>
                  </a:lnTo>
                  <a:lnTo>
                    <a:pt x="392582" y="1689100"/>
                  </a:lnTo>
                  <a:lnTo>
                    <a:pt x="403212" y="1701800"/>
                  </a:lnTo>
                  <a:lnTo>
                    <a:pt x="415823" y="1714500"/>
                  </a:lnTo>
                  <a:lnTo>
                    <a:pt x="417995" y="1716786"/>
                  </a:lnTo>
                  <a:lnTo>
                    <a:pt x="415137" y="1727200"/>
                  </a:lnTo>
                  <a:lnTo>
                    <a:pt x="418998" y="1727200"/>
                  </a:lnTo>
                  <a:lnTo>
                    <a:pt x="423227" y="1739900"/>
                  </a:lnTo>
                  <a:lnTo>
                    <a:pt x="423697" y="1739900"/>
                  </a:lnTo>
                  <a:lnTo>
                    <a:pt x="454698" y="1765300"/>
                  </a:lnTo>
                  <a:lnTo>
                    <a:pt x="484809" y="1778000"/>
                  </a:lnTo>
                  <a:lnTo>
                    <a:pt x="515251" y="1778000"/>
                  </a:lnTo>
                  <a:lnTo>
                    <a:pt x="547204" y="1790700"/>
                  </a:lnTo>
                  <a:lnTo>
                    <a:pt x="565150" y="1790700"/>
                  </a:lnTo>
                  <a:lnTo>
                    <a:pt x="583920" y="1803400"/>
                  </a:lnTo>
                  <a:lnTo>
                    <a:pt x="603211" y="1803400"/>
                  </a:lnTo>
                  <a:lnTo>
                    <a:pt x="622719" y="1816100"/>
                  </a:lnTo>
                  <a:lnTo>
                    <a:pt x="642175" y="1816100"/>
                  </a:lnTo>
                  <a:lnTo>
                    <a:pt x="651713" y="1828800"/>
                  </a:lnTo>
                  <a:lnTo>
                    <a:pt x="724166" y="1828800"/>
                  </a:lnTo>
                  <a:lnTo>
                    <a:pt x="734466" y="1841500"/>
                  </a:lnTo>
                  <a:lnTo>
                    <a:pt x="683018" y="1841500"/>
                  </a:lnTo>
                  <a:lnTo>
                    <a:pt x="670801" y="1854200"/>
                  </a:lnTo>
                  <a:lnTo>
                    <a:pt x="788733" y="1854200"/>
                  </a:lnTo>
                  <a:lnTo>
                    <a:pt x="783615" y="1866900"/>
                  </a:lnTo>
                  <a:lnTo>
                    <a:pt x="886675" y="1866900"/>
                  </a:lnTo>
                  <a:lnTo>
                    <a:pt x="909180" y="1854200"/>
                  </a:lnTo>
                  <a:lnTo>
                    <a:pt x="896277" y="1854200"/>
                  </a:lnTo>
                  <a:lnTo>
                    <a:pt x="897623" y="1841500"/>
                  </a:lnTo>
                  <a:lnTo>
                    <a:pt x="906614" y="1841500"/>
                  </a:lnTo>
                  <a:lnTo>
                    <a:pt x="922032" y="1828800"/>
                  </a:lnTo>
                  <a:lnTo>
                    <a:pt x="933970" y="1828800"/>
                  </a:lnTo>
                  <a:lnTo>
                    <a:pt x="940866" y="1841500"/>
                  </a:lnTo>
                  <a:lnTo>
                    <a:pt x="947712" y="1841500"/>
                  </a:lnTo>
                  <a:lnTo>
                    <a:pt x="943584" y="1847964"/>
                  </a:lnTo>
                  <a:lnTo>
                    <a:pt x="950087" y="1841500"/>
                  </a:lnTo>
                  <a:lnTo>
                    <a:pt x="952334" y="1841500"/>
                  </a:lnTo>
                  <a:lnTo>
                    <a:pt x="966838" y="1828800"/>
                  </a:lnTo>
                  <a:lnTo>
                    <a:pt x="958011" y="1841500"/>
                  </a:lnTo>
                  <a:lnTo>
                    <a:pt x="983462" y="1841500"/>
                  </a:lnTo>
                  <a:lnTo>
                    <a:pt x="1001547" y="1828800"/>
                  </a:lnTo>
                  <a:lnTo>
                    <a:pt x="1042289" y="1828800"/>
                  </a:lnTo>
                  <a:lnTo>
                    <a:pt x="1048524" y="1816100"/>
                  </a:lnTo>
                  <a:lnTo>
                    <a:pt x="1050239" y="1816100"/>
                  </a:lnTo>
                  <a:lnTo>
                    <a:pt x="1065085" y="1803400"/>
                  </a:lnTo>
                  <a:lnTo>
                    <a:pt x="1081786" y="1778000"/>
                  </a:lnTo>
                  <a:lnTo>
                    <a:pt x="1098550" y="1765300"/>
                  </a:lnTo>
                  <a:lnTo>
                    <a:pt x="1113599" y="1752600"/>
                  </a:lnTo>
                  <a:lnTo>
                    <a:pt x="1123911" y="1739900"/>
                  </a:lnTo>
                  <a:lnTo>
                    <a:pt x="1143419" y="1739900"/>
                  </a:lnTo>
                  <a:lnTo>
                    <a:pt x="1152779" y="1727200"/>
                  </a:lnTo>
                  <a:lnTo>
                    <a:pt x="1161834" y="1727200"/>
                  </a:lnTo>
                  <a:lnTo>
                    <a:pt x="1171016" y="1714500"/>
                  </a:lnTo>
                  <a:lnTo>
                    <a:pt x="1180338" y="1714500"/>
                  </a:lnTo>
                  <a:lnTo>
                    <a:pt x="1189774" y="1701800"/>
                  </a:lnTo>
                  <a:lnTo>
                    <a:pt x="1188618" y="1714500"/>
                  </a:lnTo>
                  <a:lnTo>
                    <a:pt x="1194511" y="1701800"/>
                  </a:lnTo>
                  <a:lnTo>
                    <a:pt x="1200670" y="1701800"/>
                  </a:lnTo>
                  <a:lnTo>
                    <a:pt x="1207071" y="1689100"/>
                  </a:lnTo>
                  <a:lnTo>
                    <a:pt x="1213662" y="1689100"/>
                  </a:lnTo>
                  <a:lnTo>
                    <a:pt x="1220304" y="1676400"/>
                  </a:lnTo>
                  <a:lnTo>
                    <a:pt x="1227251" y="1676400"/>
                  </a:lnTo>
                  <a:lnTo>
                    <a:pt x="1234478" y="1663700"/>
                  </a:lnTo>
                  <a:lnTo>
                    <a:pt x="1252664" y="1663700"/>
                  </a:lnTo>
                  <a:lnTo>
                    <a:pt x="1262748" y="1651000"/>
                  </a:lnTo>
                  <a:lnTo>
                    <a:pt x="1275537" y="1638300"/>
                  </a:lnTo>
                  <a:lnTo>
                    <a:pt x="1289519" y="1625600"/>
                  </a:lnTo>
                  <a:lnTo>
                    <a:pt x="1296377" y="1612900"/>
                  </a:lnTo>
                  <a:lnTo>
                    <a:pt x="1280350" y="1612900"/>
                  </a:lnTo>
                  <a:lnTo>
                    <a:pt x="1276172" y="1625600"/>
                  </a:lnTo>
                  <a:lnTo>
                    <a:pt x="1278331" y="1625600"/>
                  </a:lnTo>
                  <a:lnTo>
                    <a:pt x="1271790" y="1638300"/>
                  </a:lnTo>
                  <a:lnTo>
                    <a:pt x="1251521" y="1638300"/>
                  </a:lnTo>
                  <a:lnTo>
                    <a:pt x="1259268" y="1625600"/>
                  </a:lnTo>
                  <a:lnTo>
                    <a:pt x="1266786" y="1612900"/>
                  </a:lnTo>
                  <a:lnTo>
                    <a:pt x="1274114" y="1600200"/>
                  </a:lnTo>
                  <a:lnTo>
                    <a:pt x="1281315" y="1600200"/>
                  </a:lnTo>
                  <a:lnTo>
                    <a:pt x="1284401" y="1587500"/>
                  </a:lnTo>
                  <a:lnTo>
                    <a:pt x="1281214" y="1587500"/>
                  </a:lnTo>
                  <a:lnTo>
                    <a:pt x="1289583" y="1574800"/>
                  </a:lnTo>
                  <a:lnTo>
                    <a:pt x="1295882" y="1574800"/>
                  </a:lnTo>
                  <a:lnTo>
                    <a:pt x="1300607" y="1562100"/>
                  </a:lnTo>
                  <a:lnTo>
                    <a:pt x="1303820" y="1562100"/>
                  </a:lnTo>
                  <a:lnTo>
                    <a:pt x="1306195" y="1549400"/>
                  </a:lnTo>
                  <a:lnTo>
                    <a:pt x="1308379" y="1536700"/>
                  </a:lnTo>
                  <a:lnTo>
                    <a:pt x="1310830" y="1536700"/>
                  </a:lnTo>
                  <a:lnTo>
                    <a:pt x="1313903" y="1524000"/>
                  </a:lnTo>
                  <a:lnTo>
                    <a:pt x="1318158" y="1524000"/>
                  </a:lnTo>
                  <a:lnTo>
                    <a:pt x="1324165" y="1511300"/>
                  </a:lnTo>
                  <a:lnTo>
                    <a:pt x="1324165" y="1524000"/>
                  </a:lnTo>
                  <a:lnTo>
                    <a:pt x="1322971" y="1536700"/>
                  </a:lnTo>
                  <a:lnTo>
                    <a:pt x="1327200" y="1536700"/>
                  </a:lnTo>
                  <a:lnTo>
                    <a:pt x="1331963" y="1524000"/>
                  </a:lnTo>
                  <a:lnTo>
                    <a:pt x="1326095" y="1549400"/>
                  </a:lnTo>
                  <a:lnTo>
                    <a:pt x="1314627" y="1562100"/>
                  </a:lnTo>
                  <a:lnTo>
                    <a:pt x="1306576" y="1587500"/>
                  </a:lnTo>
                  <a:lnTo>
                    <a:pt x="1310970" y="1587500"/>
                  </a:lnTo>
                  <a:lnTo>
                    <a:pt x="1326197" y="1562100"/>
                  </a:lnTo>
                  <a:lnTo>
                    <a:pt x="1340802" y="1536700"/>
                  </a:lnTo>
                  <a:lnTo>
                    <a:pt x="1344777" y="1524000"/>
                  </a:lnTo>
                  <a:lnTo>
                    <a:pt x="1348765" y="1511300"/>
                  </a:lnTo>
                  <a:lnTo>
                    <a:pt x="1352740" y="1498600"/>
                  </a:lnTo>
                  <a:lnTo>
                    <a:pt x="1359966" y="1473200"/>
                  </a:lnTo>
                  <a:lnTo>
                    <a:pt x="1371130" y="1460500"/>
                  </a:lnTo>
                  <a:lnTo>
                    <a:pt x="1378648" y="1447800"/>
                  </a:lnTo>
                  <a:lnTo>
                    <a:pt x="1385824" y="1435100"/>
                  </a:lnTo>
                  <a:lnTo>
                    <a:pt x="1395895" y="1409700"/>
                  </a:lnTo>
                  <a:lnTo>
                    <a:pt x="1399997" y="1409700"/>
                  </a:lnTo>
                  <a:lnTo>
                    <a:pt x="1406601" y="1397000"/>
                  </a:lnTo>
                  <a:lnTo>
                    <a:pt x="1407947" y="1404772"/>
                  </a:lnTo>
                  <a:lnTo>
                    <a:pt x="1411770" y="1397000"/>
                  </a:lnTo>
                  <a:lnTo>
                    <a:pt x="1418005" y="1384300"/>
                  </a:lnTo>
                  <a:lnTo>
                    <a:pt x="1422590" y="1371600"/>
                  </a:lnTo>
                  <a:lnTo>
                    <a:pt x="1350124" y="1371600"/>
                  </a:lnTo>
                  <a:lnTo>
                    <a:pt x="1346923" y="1371600"/>
                  </a:lnTo>
                  <a:lnTo>
                    <a:pt x="1344206" y="1371600"/>
                  </a:lnTo>
                  <a:lnTo>
                    <a:pt x="1337729" y="1384300"/>
                  </a:lnTo>
                  <a:lnTo>
                    <a:pt x="1330794" y="1397000"/>
                  </a:lnTo>
                  <a:lnTo>
                    <a:pt x="1324000" y="1409700"/>
                  </a:lnTo>
                  <a:lnTo>
                    <a:pt x="1317320" y="1409700"/>
                  </a:lnTo>
                  <a:lnTo>
                    <a:pt x="1311414" y="1422400"/>
                  </a:lnTo>
                  <a:lnTo>
                    <a:pt x="1306601" y="1435100"/>
                  </a:lnTo>
                  <a:lnTo>
                    <a:pt x="1303159" y="1447800"/>
                  </a:lnTo>
                  <a:lnTo>
                    <a:pt x="1301445" y="1435100"/>
                  </a:lnTo>
                  <a:lnTo>
                    <a:pt x="1303616" y="1435100"/>
                  </a:lnTo>
                  <a:lnTo>
                    <a:pt x="1306258" y="1422400"/>
                  </a:lnTo>
                  <a:lnTo>
                    <a:pt x="1305928" y="1422400"/>
                  </a:lnTo>
                  <a:lnTo>
                    <a:pt x="1291386" y="1447800"/>
                  </a:lnTo>
                  <a:lnTo>
                    <a:pt x="1282750" y="1473200"/>
                  </a:lnTo>
                  <a:lnTo>
                    <a:pt x="1273975" y="1498600"/>
                  </a:lnTo>
                  <a:lnTo>
                    <a:pt x="1259065" y="1524000"/>
                  </a:lnTo>
                  <a:lnTo>
                    <a:pt x="1257134" y="1511300"/>
                  </a:lnTo>
                  <a:lnTo>
                    <a:pt x="1251216" y="1511300"/>
                  </a:lnTo>
                  <a:lnTo>
                    <a:pt x="1242885" y="1524000"/>
                  </a:lnTo>
                  <a:lnTo>
                    <a:pt x="1233728" y="1524000"/>
                  </a:lnTo>
                  <a:lnTo>
                    <a:pt x="1226477" y="1536700"/>
                  </a:lnTo>
                  <a:lnTo>
                    <a:pt x="1216596" y="1562100"/>
                  </a:lnTo>
                  <a:lnTo>
                    <a:pt x="1204455" y="1574800"/>
                  </a:lnTo>
                  <a:lnTo>
                    <a:pt x="1190434" y="1587500"/>
                  </a:lnTo>
                  <a:lnTo>
                    <a:pt x="1183030" y="1600200"/>
                  </a:lnTo>
                  <a:lnTo>
                    <a:pt x="1175270" y="1612900"/>
                  </a:lnTo>
                  <a:lnTo>
                    <a:pt x="1159421" y="1625600"/>
                  </a:lnTo>
                  <a:lnTo>
                    <a:pt x="1151318" y="1638300"/>
                  </a:lnTo>
                  <a:lnTo>
                    <a:pt x="1143393" y="1638300"/>
                  </a:lnTo>
                  <a:lnTo>
                    <a:pt x="1135646" y="1651000"/>
                  </a:lnTo>
                  <a:lnTo>
                    <a:pt x="1110564" y="1651000"/>
                  </a:lnTo>
                  <a:lnTo>
                    <a:pt x="1100772" y="1663700"/>
                  </a:lnTo>
                  <a:lnTo>
                    <a:pt x="1090002" y="1663700"/>
                  </a:lnTo>
                  <a:lnTo>
                    <a:pt x="1079538" y="1676400"/>
                  </a:lnTo>
                  <a:lnTo>
                    <a:pt x="1055497" y="1676400"/>
                  </a:lnTo>
                  <a:lnTo>
                    <a:pt x="1047940" y="1689100"/>
                  </a:lnTo>
                  <a:lnTo>
                    <a:pt x="1062520" y="1689100"/>
                  </a:lnTo>
                  <a:lnTo>
                    <a:pt x="1062863" y="1701800"/>
                  </a:lnTo>
                  <a:lnTo>
                    <a:pt x="1046632" y="1701800"/>
                  </a:lnTo>
                  <a:lnTo>
                    <a:pt x="1042327" y="1714500"/>
                  </a:lnTo>
                  <a:lnTo>
                    <a:pt x="1030986" y="1714500"/>
                  </a:lnTo>
                  <a:lnTo>
                    <a:pt x="1025563" y="1727200"/>
                  </a:lnTo>
                  <a:lnTo>
                    <a:pt x="1002245" y="1727200"/>
                  </a:lnTo>
                  <a:lnTo>
                    <a:pt x="1002626" y="1739900"/>
                  </a:lnTo>
                  <a:lnTo>
                    <a:pt x="996505" y="1739900"/>
                  </a:lnTo>
                  <a:lnTo>
                    <a:pt x="989241" y="1752600"/>
                  </a:lnTo>
                  <a:lnTo>
                    <a:pt x="973010" y="1739900"/>
                  </a:lnTo>
                  <a:lnTo>
                    <a:pt x="974979" y="1752600"/>
                  </a:lnTo>
                  <a:lnTo>
                    <a:pt x="976528" y="1752600"/>
                  </a:lnTo>
                  <a:lnTo>
                    <a:pt x="976274" y="1765300"/>
                  </a:lnTo>
                  <a:lnTo>
                    <a:pt x="955598" y="1765300"/>
                  </a:lnTo>
                  <a:lnTo>
                    <a:pt x="960183" y="1752600"/>
                  </a:lnTo>
                  <a:lnTo>
                    <a:pt x="964120" y="1752600"/>
                  </a:lnTo>
                  <a:lnTo>
                    <a:pt x="967028" y="1739900"/>
                  </a:lnTo>
                  <a:lnTo>
                    <a:pt x="953058" y="1739900"/>
                  </a:lnTo>
                  <a:lnTo>
                    <a:pt x="948791" y="1752600"/>
                  </a:lnTo>
                  <a:lnTo>
                    <a:pt x="941158" y="1752600"/>
                  </a:lnTo>
                  <a:lnTo>
                    <a:pt x="945438" y="1739900"/>
                  </a:lnTo>
                  <a:lnTo>
                    <a:pt x="952944" y="1727200"/>
                  </a:lnTo>
                  <a:lnTo>
                    <a:pt x="930732" y="1727200"/>
                  </a:lnTo>
                  <a:lnTo>
                    <a:pt x="921867" y="1739900"/>
                  </a:lnTo>
                  <a:lnTo>
                    <a:pt x="911656" y="1752600"/>
                  </a:lnTo>
                  <a:lnTo>
                    <a:pt x="894143" y="1752600"/>
                  </a:lnTo>
                  <a:lnTo>
                    <a:pt x="887793" y="1765300"/>
                  </a:lnTo>
                  <a:lnTo>
                    <a:pt x="856081" y="1765300"/>
                  </a:lnTo>
                  <a:lnTo>
                    <a:pt x="857580" y="1752600"/>
                  </a:lnTo>
                  <a:lnTo>
                    <a:pt x="834720" y="1752600"/>
                  </a:lnTo>
                  <a:lnTo>
                    <a:pt x="827659" y="1765300"/>
                  </a:lnTo>
                  <a:lnTo>
                    <a:pt x="769759" y="1765300"/>
                  </a:lnTo>
                  <a:lnTo>
                    <a:pt x="759510" y="1752600"/>
                  </a:lnTo>
                  <a:lnTo>
                    <a:pt x="685939" y="1752600"/>
                  </a:lnTo>
                  <a:lnTo>
                    <a:pt x="682078" y="1739900"/>
                  </a:lnTo>
                  <a:lnTo>
                    <a:pt x="676783" y="1739900"/>
                  </a:lnTo>
                  <a:lnTo>
                    <a:pt x="671830" y="1727200"/>
                  </a:lnTo>
                  <a:lnTo>
                    <a:pt x="666343" y="1727200"/>
                  </a:lnTo>
                  <a:lnTo>
                    <a:pt x="659460" y="1714500"/>
                  </a:lnTo>
                  <a:lnTo>
                    <a:pt x="651090" y="1701800"/>
                  </a:lnTo>
                  <a:lnTo>
                    <a:pt x="631037" y="1701800"/>
                  </a:lnTo>
                  <a:lnTo>
                    <a:pt x="642099" y="1714500"/>
                  </a:lnTo>
                  <a:lnTo>
                    <a:pt x="611378" y="1714500"/>
                  </a:lnTo>
                  <a:lnTo>
                    <a:pt x="615594" y="1701800"/>
                  </a:lnTo>
                  <a:lnTo>
                    <a:pt x="630059" y="1701800"/>
                  </a:lnTo>
                  <a:lnTo>
                    <a:pt x="609092" y="1689100"/>
                  </a:lnTo>
                  <a:lnTo>
                    <a:pt x="601662" y="1689100"/>
                  </a:lnTo>
                  <a:lnTo>
                    <a:pt x="601332" y="1701800"/>
                  </a:lnTo>
                  <a:lnTo>
                    <a:pt x="603656" y="1714500"/>
                  </a:lnTo>
                  <a:lnTo>
                    <a:pt x="584746" y="1714500"/>
                  </a:lnTo>
                  <a:lnTo>
                    <a:pt x="580796" y="1701800"/>
                  </a:lnTo>
                  <a:lnTo>
                    <a:pt x="579805" y="1689100"/>
                  </a:lnTo>
                  <a:lnTo>
                    <a:pt x="580732" y="1689100"/>
                  </a:lnTo>
                  <a:lnTo>
                    <a:pt x="572566" y="1676400"/>
                  </a:lnTo>
                  <a:lnTo>
                    <a:pt x="559523" y="1676400"/>
                  </a:lnTo>
                  <a:lnTo>
                    <a:pt x="553097" y="1663700"/>
                  </a:lnTo>
                  <a:lnTo>
                    <a:pt x="541312" y="1663700"/>
                  </a:lnTo>
                  <a:lnTo>
                    <a:pt x="535381" y="1651000"/>
                  </a:lnTo>
                  <a:lnTo>
                    <a:pt x="522058" y="1651000"/>
                  </a:lnTo>
                  <a:lnTo>
                    <a:pt x="516712" y="1638300"/>
                  </a:lnTo>
                  <a:lnTo>
                    <a:pt x="504710" y="1638300"/>
                  </a:lnTo>
                  <a:lnTo>
                    <a:pt x="497941" y="1625600"/>
                  </a:lnTo>
                  <a:lnTo>
                    <a:pt x="451396" y="1625600"/>
                  </a:lnTo>
                  <a:lnTo>
                    <a:pt x="443966" y="1612900"/>
                  </a:lnTo>
                  <a:lnTo>
                    <a:pt x="437235" y="1600200"/>
                  </a:lnTo>
                  <a:lnTo>
                    <a:pt x="437045" y="1600200"/>
                  </a:lnTo>
                  <a:lnTo>
                    <a:pt x="432346" y="1587500"/>
                  </a:lnTo>
                  <a:lnTo>
                    <a:pt x="407162" y="1587500"/>
                  </a:lnTo>
                  <a:lnTo>
                    <a:pt x="406133" y="1600200"/>
                  </a:lnTo>
                  <a:lnTo>
                    <a:pt x="398259" y="1587500"/>
                  </a:lnTo>
                  <a:lnTo>
                    <a:pt x="397611" y="1574800"/>
                  </a:lnTo>
                  <a:lnTo>
                    <a:pt x="401218" y="1562100"/>
                  </a:lnTo>
                  <a:lnTo>
                    <a:pt x="400304" y="1562100"/>
                  </a:lnTo>
                  <a:lnTo>
                    <a:pt x="395947" y="1549400"/>
                  </a:lnTo>
                  <a:lnTo>
                    <a:pt x="388785" y="1549400"/>
                  </a:lnTo>
                  <a:lnTo>
                    <a:pt x="386003" y="1536700"/>
                  </a:lnTo>
                  <a:lnTo>
                    <a:pt x="383057" y="1536700"/>
                  </a:lnTo>
                  <a:lnTo>
                    <a:pt x="378396" y="1524000"/>
                  </a:lnTo>
                  <a:lnTo>
                    <a:pt x="373100" y="1511300"/>
                  </a:lnTo>
                  <a:lnTo>
                    <a:pt x="366331" y="1511300"/>
                  </a:lnTo>
                  <a:lnTo>
                    <a:pt x="357263" y="1498600"/>
                  </a:lnTo>
                  <a:lnTo>
                    <a:pt x="354291" y="1496250"/>
                  </a:lnTo>
                  <a:lnTo>
                    <a:pt x="346024" y="1485900"/>
                  </a:lnTo>
                  <a:lnTo>
                    <a:pt x="347421" y="1490865"/>
                  </a:lnTo>
                  <a:lnTo>
                    <a:pt x="341109" y="1485900"/>
                  </a:lnTo>
                  <a:lnTo>
                    <a:pt x="334238" y="1473200"/>
                  </a:lnTo>
                  <a:lnTo>
                    <a:pt x="329717" y="1447800"/>
                  </a:lnTo>
                  <a:lnTo>
                    <a:pt x="334416" y="1447800"/>
                  </a:lnTo>
                  <a:lnTo>
                    <a:pt x="327380" y="1435100"/>
                  </a:lnTo>
                  <a:lnTo>
                    <a:pt x="319887" y="1435100"/>
                  </a:lnTo>
                  <a:lnTo>
                    <a:pt x="315747" y="1422400"/>
                  </a:lnTo>
                  <a:lnTo>
                    <a:pt x="304723" y="1422400"/>
                  </a:lnTo>
                  <a:lnTo>
                    <a:pt x="298310" y="1409700"/>
                  </a:lnTo>
                  <a:lnTo>
                    <a:pt x="291807" y="1409700"/>
                  </a:lnTo>
                  <a:lnTo>
                    <a:pt x="285394" y="1397000"/>
                  </a:lnTo>
                  <a:lnTo>
                    <a:pt x="279209" y="1397000"/>
                  </a:lnTo>
                  <a:lnTo>
                    <a:pt x="273418" y="1384300"/>
                  </a:lnTo>
                  <a:lnTo>
                    <a:pt x="271894" y="1384300"/>
                  </a:lnTo>
                  <a:lnTo>
                    <a:pt x="270446" y="1371600"/>
                  </a:lnTo>
                  <a:lnTo>
                    <a:pt x="265671" y="1358900"/>
                  </a:lnTo>
                  <a:lnTo>
                    <a:pt x="264782" y="1358900"/>
                  </a:lnTo>
                  <a:lnTo>
                    <a:pt x="263144" y="1346200"/>
                  </a:lnTo>
                  <a:lnTo>
                    <a:pt x="261264" y="1346200"/>
                  </a:lnTo>
                  <a:lnTo>
                    <a:pt x="259715" y="1333500"/>
                  </a:lnTo>
                  <a:lnTo>
                    <a:pt x="239763" y="1333500"/>
                  </a:lnTo>
                  <a:lnTo>
                    <a:pt x="229184" y="1320800"/>
                  </a:lnTo>
                  <a:lnTo>
                    <a:pt x="222758" y="1320800"/>
                  </a:lnTo>
                  <a:lnTo>
                    <a:pt x="219925" y="1308100"/>
                  </a:lnTo>
                  <a:lnTo>
                    <a:pt x="217805" y="1308100"/>
                  </a:lnTo>
                  <a:lnTo>
                    <a:pt x="220459" y="1320800"/>
                  </a:lnTo>
                  <a:lnTo>
                    <a:pt x="224269" y="1333500"/>
                  </a:lnTo>
                  <a:lnTo>
                    <a:pt x="217716" y="1333500"/>
                  </a:lnTo>
                  <a:lnTo>
                    <a:pt x="214591" y="1320800"/>
                  </a:lnTo>
                  <a:lnTo>
                    <a:pt x="211810" y="1308100"/>
                  </a:lnTo>
                  <a:lnTo>
                    <a:pt x="209181" y="1295400"/>
                  </a:lnTo>
                  <a:lnTo>
                    <a:pt x="206502" y="1282700"/>
                  </a:lnTo>
                  <a:lnTo>
                    <a:pt x="204127" y="1270000"/>
                  </a:lnTo>
                  <a:lnTo>
                    <a:pt x="201930" y="1270000"/>
                  </a:lnTo>
                  <a:lnTo>
                    <a:pt x="197726" y="1244600"/>
                  </a:lnTo>
                  <a:lnTo>
                    <a:pt x="201587" y="1257300"/>
                  </a:lnTo>
                  <a:lnTo>
                    <a:pt x="205054" y="1257300"/>
                  </a:lnTo>
                  <a:lnTo>
                    <a:pt x="207975" y="1270000"/>
                  </a:lnTo>
                  <a:lnTo>
                    <a:pt x="210146" y="1270000"/>
                  </a:lnTo>
                  <a:lnTo>
                    <a:pt x="208178" y="1257300"/>
                  </a:lnTo>
                  <a:lnTo>
                    <a:pt x="204241" y="1244600"/>
                  </a:lnTo>
                  <a:lnTo>
                    <a:pt x="200317" y="1231900"/>
                  </a:lnTo>
                  <a:lnTo>
                    <a:pt x="197345" y="1219200"/>
                  </a:lnTo>
                  <a:lnTo>
                    <a:pt x="194360" y="1206500"/>
                  </a:lnTo>
                  <a:lnTo>
                    <a:pt x="198081" y="1193800"/>
                  </a:lnTo>
                  <a:lnTo>
                    <a:pt x="212471" y="1219200"/>
                  </a:lnTo>
                  <a:lnTo>
                    <a:pt x="221018" y="1244600"/>
                  </a:lnTo>
                  <a:lnTo>
                    <a:pt x="228536" y="1257300"/>
                  </a:lnTo>
                  <a:lnTo>
                    <a:pt x="239864" y="1295400"/>
                  </a:lnTo>
                  <a:lnTo>
                    <a:pt x="234886" y="1295400"/>
                  </a:lnTo>
                  <a:lnTo>
                    <a:pt x="228346" y="1282700"/>
                  </a:lnTo>
                  <a:lnTo>
                    <a:pt x="221411" y="1270000"/>
                  </a:lnTo>
                  <a:lnTo>
                    <a:pt x="216255" y="1270000"/>
                  </a:lnTo>
                  <a:lnTo>
                    <a:pt x="217373" y="1282700"/>
                  </a:lnTo>
                  <a:lnTo>
                    <a:pt x="218579" y="1282700"/>
                  </a:lnTo>
                  <a:lnTo>
                    <a:pt x="219849" y="1295400"/>
                  </a:lnTo>
                  <a:lnTo>
                    <a:pt x="226085" y="1295400"/>
                  </a:lnTo>
                  <a:lnTo>
                    <a:pt x="230047" y="1308100"/>
                  </a:lnTo>
                  <a:lnTo>
                    <a:pt x="234403" y="1308100"/>
                  </a:lnTo>
                  <a:lnTo>
                    <a:pt x="239255" y="1320800"/>
                  </a:lnTo>
                  <a:lnTo>
                    <a:pt x="253796" y="1320800"/>
                  </a:lnTo>
                  <a:lnTo>
                    <a:pt x="243509" y="1282700"/>
                  </a:lnTo>
                  <a:lnTo>
                    <a:pt x="234022" y="1244600"/>
                  </a:lnTo>
                  <a:lnTo>
                    <a:pt x="225374" y="1206500"/>
                  </a:lnTo>
                  <a:lnTo>
                    <a:pt x="217589" y="1168400"/>
                  </a:lnTo>
                  <a:lnTo>
                    <a:pt x="242443" y="1168400"/>
                  </a:lnTo>
                  <a:lnTo>
                    <a:pt x="267195" y="1181100"/>
                  </a:lnTo>
                  <a:lnTo>
                    <a:pt x="318719" y="1181100"/>
                  </a:lnTo>
                  <a:lnTo>
                    <a:pt x="312762" y="1168400"/>
                  </a:lnTo>
                  <a:lnTo>
                    <a:pt x="278688" y="1168400"/>
                  </a:lnTo>
                  <a:lnTo>
                    <a:pt x="275450" y="1155700"/>
                  </a:lnTo>
                  <a:lnTo>
                    <a:pt x="269405" y="1155700"/>
                  </a:lnTo>
                  <a:lnTo>
                    <a:pt x="270598" y="1143000"/>
                  </a:lnTo>
                  <a:lnTo>
                    <a:pt x="276390" y="1143000"/>
                  </a:lnTo>
                  <a:lnTo>
                    <a:pt x="270002" y="1130300"/>
                  </a:lnTo>
                  <a:lnTo>
                    <a:pt x="261404" y="1130300"/>
                  </a:lnTo>
                  <a:lnTo>
                    <a:pt x="258826" y="1117600"/>
                  </a:lnTo>
                  <a:lnTo>
                    <a:pt x="254101" y="1104900"/>
                  </a:lnTo>
                  <a:lnTo>
                    <a:pt x="253987" y="1117600"/>
                  </a:lnTo>
                  <a:lnTo>
                    <a:pt x="250380" y="1117600"/>
                  </a:lnTo>
                  <a:lnTo>
                    <a:pt x="249326" y="1104900"/>
                  </a:lnTo>
                  <a:lnTo>
                    <a:pt x="236880" y="1104900"/>
                  </a:lnTo>
                  <a:lnTo>
                    <a:pt x="232689" y="1092200"/>
                  </a:lnTo>
                  <a:lnTo>
                    <a:pt x="229374" y="1092200"/>
                  </a:lnTo>
                  <a:lnTo>
                    <a:pt x="227761" y="1079500"/>
                  </a:lnTo>
                  <a:lnTo>
                    <a:pt x="228688" y="1066800"/>
                  </a:lnTo>
                  <a:lnTo>
                    <a:pt x="243230" y="1066800"/>
                  </a:lnTo>
                  <a:lnTo>
                    <a:pt x="247662" y="1079500"/>
                  </a:lnTo>
                  <a:lnTo>
                    <a:pt x="249516" y="1079500"/>
                  </a:lnTo>
                  <a:lnTo>
                    <a:pt x="251714" y="1066800"/>
                  </a:lnTo>
                  <a:lnTo>
                    <a:pt x="254114" y="1066800"/>
                  </a:lnTo>
                  <a:lnTo>
                    <a:pt x="258076" y="1079500"/>
                  </a:lnTo>
                  <a:lnTo>
                    <a:pt x="261035" y="1079500"/>
                  </a:lnTo>
                  <a:lnTo>
                    <a:pt x="263563" y="1092200"/>
                  </a:lnTo>
                  <a:lnTo>
                    <a:pt x="273367" y="1104900"/>
                  </a:lnTo>
                  <a:lnTo>
                    <a:pt x="284632" y="1104900"/>
                  </a:lnTo>
                  <a:lnTo>
                    <a:pt x="282143" y="1092200"/>
                  </a:lnTo>
                  <a:lnTo>
                    <a:pt x="283540" y="1079500"/>
                  </a:lnTo>
                  <a:lnTo>
                    <a:pt x="286308" y="1092200"/>
                  </a:lnTo>
                  <a:lnTo>
                    <a:pt x="293293" y="1092200"/>
                  </a:lnTo>
                  <a:lnTo>
                    <a:pt x="286740" y="1079500"/>
                  </a:lnTo>
                  <a:lnTo>
                    <a:pt x="288963" y="1066800"/>
                  </a:lnTo>
                  <a:lnTo>
                    <a:pt x="291592" y="1066800"/>
                  </a:lnTo>
                  <a:lnTo>
                    <a:pt x="286296" y="1054100"/>
                  </a:lnTo>
                  <a:lnTo>
                    <a:pt x="268770" y="1054100"/>
                  </a:lnTo>
                  <a:lnTo>
                    <a:pt x="263994" y="1066800"/>
                  </a:lnTo>
                  <a:lnTo>
                    <a:pt x="261721" y="1054100"/>
                  </a:lnTo>
                  <a:lnTo>
                    <a:pt x="263982" y="1041400"/>
                  </a:lnTo>
                  <a:lnTo>
                    <a:pt x="269951" y="1028700"/>
                  </a:lnTo>
                  <a:lnTo>
                    <a:pt x="269519" y="1028700"/>
                  </a:lnTo>
                  <a:lnTo>
                    <a:pt x="268960" y="1016000"/>
                  </a:lnTo>
                  <a:lnTo>
                    <a:pt x="271932" y="1016000"/>
                  </a:lnTo>
                  <a:lnTo>
                    <a:pt x="265785" y="1003300"/>
                  </a:lnTo>
                  <a:lnTo>
                    <a:pt x="260477" y="1016000"/>
                  </a:lnTo>
                  <a:lnTo>
                    <a:pt x="257225" y="1028700"/>
                  </a:lnTo>
                  <a:lnTo>
                    <a:pt x="256743" y="1028700"/>
                  </a:lnTo>
                  <a:lnTo>
                    <a:pt x="259778" y="1041400"/>
                  </a:lnTo>
                  <a:lnTo>
                    <a:pt x="253047" y="1041400"/>
                  </a:lnTo>
                  <a:lnTo>
                    <a:pt x="246380" y="1054100"/>
                  </a:lnTo>
                  <a:lnTo>
                    <a:pt x="240372" y="1041400"/>
                  </a:lnTo>
                  <a:lnTo>
                    <a:pt x="235661" y="1028700"/>
                  </a:lnTo>
                  <a:lnTo>
                    <a:pt x="245706" y="1028700"/>
                  </a:lnTo>
                  <a:lnTo>
                    <a:pt x="243827" y="1016000"/>
                  </a:lnTo>
                  <a:lnTo>
                    <a:pt x="242785" y="1016000"/>
                  </a:lnTo>
                  <a:lnTo>
                    <a:pt x="242468" y="1003300"/>
                  </a:lnTo>
                  <a:lnTo>
                    <a:pt x="242785" y="990600"/>
                  </a:lnTo>
                  <a:lnTo>
                    <a:pt x="243954" y="990600"/>
                  </a:lnTo>
                  <a:lnTo>
                    <a:pt x="246341" y="977900"/>
                  </a:lnTo>
                  <a:lnTo>
                    <a:pt x="248831" y="977900"/>
                  </a:lnTo>
                  <a:lnTo>
                    <a:pt x="252412" y="965200"/>
                  </a:lnTo>
                  <a:lnTo>
                    <a:pt x="255460" y="952500"/>
                  </a:lnTo>
                  <a:lnTo>
                    <a:pt x="257060" y="939800"/>
                  </a:lnTo>
                  <a:lnTo>
                    <a:pt x="256273" y="927100"/>
                  </a:lnTo>
                  <a:lnTo>
                    <a:pt x="257644" y="927100"/>
                  </a:lnTo>
                  <a:lnTo>
                    <a:pt x="258127" y="939800"/>
                  </a:lnTo>
                  <a:lnTo>
                    <a:pt x="257759" y="952500"/>
                  </a:lnTo>
                  <a:lnTo>
                    <a:pt x="257771" y="965200"/>
                  </a:lnTo>
                  <a:lnTo>
                    <a:pt x="258457" y="965200"/>
                  </a:lnTo>
                  <a:lnTo>
                    <a:pt x="260032" y="977900"/>
                  </a:lnTo>
                  <a:lnTo>
                    <a:pt x="262712" y="990600"/>
                  </a:lnTo>
                  <a:lnTo>
                    <a:pt x="266369" y="977900"/>
                  </a:lnTo>
                  <a:lnTo>
                    <a:pt x="264617" y="965200"/>
                  </a:lnTo>
                  <a:lnTo>
                    <a:pt x="261302" y="952500"/>
                  </a:lnTo>
                  <a:lnTo>
                    <a:pt x="260299" y="939800"/>
                  </a:lnTo>
                  <a:lnTo>
                    <a:pt x="264033" y="952500"/>
                  </a:lnTo>
                  <a:lnTo>
                    <a:pt x="271106" y="952500"/>
                  </a:lnTo>
                  <a:lnTo>
                    <a:pt x="274802" y="939800"/>
                  </a:lnTo>
                  <a:lnTo>
                    <a:pt x="267741" y="939800"/>
                  </a:lnTo>
                  <a:lnTo>
                    <a:pt x="268058" y="927100"/>
                  </a:lnTo>
                  <a:lnTo>
                    <a:pt x="267233" y="914400"/>
                  </a:lnTo>
                  <a:lnTo>
                    <a:pt x="266153" y="914400"/>
                  </a:lnTo>
                  <a:lnTo>
                    <a:pt x="263867" y="927100"/>
                  </a:lnTo>
                  <a:lnTo>
                    <a:pt x="260604" y="914400"/>
                  </a:lnTo>
                  <a:lnTo>
                    <a:pt x="258241" y="914400"/>
                  </a:lnTo>
                  <a:lnTo>
                    <a:pt x="256641" y="901700"/>
                  </a:lnTo>
                  <a:lnTo>
                    <a:pt x="255663" y="889000"/>
                  </a:lnTo>
                  <a:lnTo>
                    <a:pt x="255562" y="876300"/>
                  </a:lnTo>
                  <a:lnTo>
                    <a:pt x="255803" y="876300"/>
                  </a:lnTo>
                  <a:lnTo>
                    <a:pt x="256298" y="863600"/>
                  </a:lnTo>
                  <a:lnTo>
                    <a:pt x="256959" y="863600"/>
                  </a:lnTo>
                  <a:lnTo>
                    <a:pt x="257797" y="850900"/>
                  </a:lnTo>
                  <a:lnTo>
                    <a:pt x="258914" y="850900"/>
                  </a:lnTo>
                  <a:lnTo>
                    <a:pt x="260350" y="838200"/>
                  </a:lnTo>
                  <a:lnTo>
                    <a:pt x="262153" y="825500"/>
                  </a:lnTo>
                  <a:lnTo>
                    <a:pt x="268871" y="838200"/>
                  </a:lnTo>
                  <a:lnTo>
                    <a:pt x="272884" y="863600"/>
                  </a:lnTo>
                  <a:lnTo>
                    <a:pt x="279577" y="863600"/>
                  </a:lnTo>
                  <a:lnTo>
                    <a:pt x="276618" y="850900"/>
                  </a:lnTo>
                  <a:lnTo>
                    <a:pt x="272529" y="838200"/>
                  </a:lnTo>
                  <a:lnTo>
                    <a:pt x="270954" y="825500"/>
                  </a:lnTo>
                  <a:lnTo>
                    <a:pt x="275513" y="800100"/>
                  </a:lnTo>
                  <a:lnTo>
                    <a:pt x="280212" y="812800"/>
                  </a:lnTo>
                  <a:lnTo>
                    <a:pt x="284251" y="800100"/>
                  </a:lnTo>
                  <a:lnTo>
                    <a:pt x="291884" y="800100"/>
                  </a:lnTo>
                  <a:lnTo>
                    <a:pt x="285991" y="774700"/>
                  </a:lnTo>
                  <a:lnTo>
                    <a:pt x="283171" y="774700"/>
                  </a:lnTo>
                  <a:lnTo>
                    <a:pt x="280619" y="762000"/>
                  </a:lnTo>
                  <a:lnTo>
                    <a:pt x="282676" y="749300"/>
                  </a:lnTo>
                  <a:lnTo>
                    <a:pt x="284619" y="749300"/>
                  </a:lnTo>
                  <a:lnTo>
                    <a:pt x="286410" y="736600"/>
                  </a:lnTo>
                  <a:lnTo>
                    <a:pt x="287997" y="736600"/>
                  </a:lnTo>
                  <a:lnTo>
                    <a:pt x="289483" y="723900"/>
                  </a:lnTo>
                  <a:lnTo>
                    <a:pt x="284302" y="723900"/>
                  </a:lnTo>
                  <a:lnTo>
                    <a:pt x="284657" y="711200"/>
                  </a:lnTo>
                  <a:lnTo>
                    <a:pt x="287261" y="698500"/>
                  </a:lnTo>
                  <a:lnTo>
                    <a:pt x="291414" y="698500"/>
                  </a:lnTo>
                  <a:lnTo>
                    <a:pt x="296278" y="685800"/>
                  </a:lnTo>
                  <a:lnTo>
                    <a:pt x="300812" y="673100"/>
                  </a:lnTo>
                  <a:lnTo>
                    <a:pt x="304444" y="673100"/>
                  </a:lnTo>
                  <a:lnTo>
                    <a:pt x="306603" y="660400"/>
                  </a:lnTo>
                  <a:lnTo>
                    <a:pt x="307060" y="660400"/>
                  </a:lnTo>
                  <a:lnTo>
                    <a:pt x="307276" y="673100"/>
                  </a:lnTo>
                  <a:lnTo>
                    <a:pt x="307975" y="673100"/>
                  </a:lnTo>
                  <a:lnTo>
                    <a:pt x="314325" y="660400"/>
                  </a:lnTo>
                  <a:lnTo>
                    <a:pt x="317919" y="647700"/>
                  </a:lnTo>
                  <a:lnTo>
                    <a:pt x="319811" y="622300"/>
                  </a:lnTo>
                  <a:lnTo>
                    <a:pt x="321081" y="609600"/>
                  </a:lnTo>
                  <a:lnTo>
                    <a:pt x="331127" y="622300"/>
                  </a:lnTo>
                  <a:lnTo>
                    <a:pt x="325247" y="609600"/>
                  </a:lnTo>
                  <a:lnTo>
                    <a:pt x="325640" y="596900"/>
                  </a:lnTo>
                  <a:lnTo>
                    <a:pt x="328549" y="571500"/>
                  </a:lnTo>
                  <a:lnTo>
                    <a:pt x="330263" y="558800"/>
                  </a:lnTo>
                  <a:lnTo>
                    <a:pt x="324815" y="584200"/>
                  </a:lnTo>
                  <a:lnTo>
                    <a:pt x="319328" y="596900"/>
                  </a:lnTo>
                  <a:lnTo>
                    <a:pt x="313867" y="596900"/>
                  </a:lnTo>
                  <a:lnTo>
                    <a:pt x="308546" y="609600"/>
                  </a:lnTo>
                  <a:lnTo>
                    <a:pt x="301447" y="622300"/>
                  </a:lnTo>
                  <a:lnTo>
                    <a:pt x="298234" y="622300"/>
                  </a:lnTo>
                  <a:lnTo>
                    <a:pt x="296113" y="635000"/>
                  </a:lnTo>
                  <a:lnTo>
                    <a:pt x="294157" y="635000"/>
                  </a:lnTo>
                  <a:lnTo>
                    <a:pt x="292392" y="647700"/>
                  </a:lnTo>
                  <a:lnTo>
                    <a:pt x="290855" y="660400"/>
                  </a:lnTo>
                  <a:lnTo>
                    <a:pt x="288417" y="647700"/>
                  </a:lnTo>
                  <a:lnTo>
                    <a:pt x="286715" y="647700"/>
                  </a:lnTo>
                  <a:lnTo>
                    <a:pt x="285546" y="635000"/>
                  </a:lnTo>
                  <a:lnTo>
                    <a:pt x="284695" y="622300"/>
                  </a:lnTo>
                  <a:lnTo>
                    <a:pt x="284086" y="622300"/>
                  </a:lnTo>
                  <a:lnTo>
                    <a:pt x="283502" y="609600"/>
                  </a:lnTo>
                  <a:lnTo>
                    <a:pt x="282651" y="596900"/>
                  </a:lnTo>
                  <a:lnTo>
                    <a:pt x="281292" y="596900"/>
                  </a:lnTo>
                  <a:lnTo>
                    <a:pt x="285419" y="584200"/>
                  </a:lnTo>
                  <a:lnTo>
                    <a:pt x="292671" y="584200"/>
                  </a:lnTo>
                  <a:lnTo>
                    <a:pt x="290131" y="571500"/>
                  </a:lnTo>
                  <a:lnTo>
                    <a:pt x="286931" y="571500"/>
                  </a:lnTo>
                  <a:lnTo>
                    <a:pt x="284543" y="558800"/>
                  </a:lnTo>
                  <a:lnTo>
                    <a:pt x="291604" y="546100"/>
                  </a:lnTo>
                  <a:lnTo>
                    <a:pt x="300634" y="533400"/>
                  </a:lnTo>
                  <a:lnTo>
                    <a:pt x="299834" y="508000"/>
                  </a:lnTo>
                  <a:lnTo>
                    <a:pt x="299110" y="495300"/>
                  </a:lnTo>
                  <a:lnTo>
                    <a:pt x="308381" y="482600"/>
                  </a:lnTo>
                  <a:lnTo>
                    <a:pt x="315048" y="482600"/>
                  </a:lnTo>
                  <a:lnTo>
                    <a:pt x="313944" y="495300"/>
                  </a:lnTo>
                  <a:lnTo>
                    <a:pt x="309460" y="520700"/>
                  </a:lnTo>
                  <a:lnTo>
                    <a:pt x="306044" y="533400"/>
                  </a:lnTo>
                  <a:lnTo>
                    <a:pt x="311226" y="533400"/>
                  </a:lnTo>
                  <a:lnTo>
                    <a:pt x="312978" y="546100"/>
                  </a:lnTo>
                  <a:lnTo>
                    <a:pt x="311175" y="546100"/>
                  </a:lnTo>
                  <a:lnTo>
                    <a:pt x="310210" y="558800"/>
                  </a:lnTo>
                  <a:lnTo>
                    <a:pt x="310857" y="558800"/>
                  </a:lnTo>
                  <a:lnTo>
                    <a:pt x="314172" y="571500"/>
                  </a:lnTo>
                  <a:lnTo>
                    <a:pt x="321233" y="558800"/>
                  </a:lnTo>
                  <a:lnTo>
                    <a:pt x="319125" y="558800"/>
                  </a:lnTo>
                  <a:lnTo>
                    <a:pt x="318109" y="546100"/>
                  </a:lnTo>
                  <a:lnTo>
                    <a:pt x="330454" y="546100"/>
                  </a:lnTo>
                  <a:lnTo>
                    <a:pt x="330111" y="533400"/>
                  </a:lnTo>
                  <a:lnTo>
                    <a:pt x="328117" y="533400"/>
                  </a:lnTo>
                  <a:lnTo>
                    <a:pt x="336245" y="520700"/>
                  </a:lnTo>
                  <a:lnTo>
                    <a:pt x="341757" y="508000"/>
                  </a:lnTo>
                  <a:lnTo>
                    <a:pt x="345554" y="508000"/>
                  </a:lnTo>
                  <a:lnTo>
                    <a:pt x="348551" y="520700"/>
                  </a:lnTo>
                  <a:lnTo>
                    <a:pt x="356412" y="520700"/>
                  </a:lnTo>
                  <a:lnTo>
                    <a:pt x="363321" y="508000"/>
                  </a:lnTo>
                  <a:lnTo>
                    <a:pt x="372503" y="508000"/>
                  </a:lnTo>
                  <a:lnTo>
                    <a:pt x="370687" y="520700"/>
                  </a:lnTo>
                  <a:lnTo>
                    <a:pt x="374218" y="520700"/>
                  </a:lnTo>
                  <a:lnTo>
                    <a:pt x="369963" y="533400"/>
                  </a:lnTo>
                  <a:lnTo>
                    <a:pt x="365645" y="533400"/>
                  </a:lnTo>
                  <a:lnTo>
                    <a:pt x="361365" y="546100"/>
                  </a:lnTo>
                  <a:lnTo>
                    <a:pt x="357251" y="546100"/>
                  </a:lnTo>
                  <a:lnTo>
                    <a:pt x="366801" y="558800"/>
                  </a:lnTo>
                  <a:lnTo>
                    <a:pt x="376859" y="533400"/>
                  </a:lnTo>
                  <a:lnTo>
                    <a:pt x="381241" y="508000"/>
                  </a:lnTo>
                  <a:lnTo>
                    <a:pt x="381203" y="495300"/>
                  </a:lnTo>
                  <a:lnTo>
                    <a:pt x="378002" y="469900"/>
                  </a:lnTo>
                  <a:lnTo>
                    <a:pt x="372071" y="482600"/>
                  </a:lnTo>
                  <a:lnTo>
                    <a:pt x="352221" y="482600"/>
                  </a:lnTo>
                  <a:lnTo>
                    <a:pt x="351155" y="469900"/>
                  </a:lnTo>
                  <a:lnTo>
                    <a:pt x="361721" y="469900"/>
                  </a:lnTo>
                  <a:lnTo>
                    <a:pt x="362153" y="457200"/>
                  </a:lnTo>
                  <a:lnTo>
                    <a:pt x="363918" y="457200"/>
                  </a:lnTo>
                  <a:lnTo>
                    <a:pt x="364744" y="444500"/>
                  </a:lnTo>
                  <a:lnTo>
                    <a:pt x="376656" y="444500"/>
                  </a:lnTo>
                  <a:lnTo>
                    <a:pt x="390690" y="431800"/>
                  </a:lnTo>
                  <a:lnTo>
                    <a:pt x="408978" y="431800"/>
                  </a:lnTo>
                  <a:lnTo>
                    <a:pt x="420535" y="419100"/>
                  </a:lnTo>
                  <a:lnTo>
                    <a:pt x="438924" y="419100"/>
                  </a:lnTo>
                  <a:lnTo>
                    <a:pt x="444385" y="431800"/>
                  </a:lnTo>
                  <a:lnTo>
                    <a:pt x="451840" y="419100"/>
                  </a:lnTo>
                  <a:lnTo>
                    <a:pt x="460235" y="406400"/>
                  </a:lnTo>
                  <a:lnTo>
                    <a:pt x="469544" y="393700"/>
                  </a:lnTo>
                  <a:lnTo>
                    <a:pt x="479755" y="381000"/>
                  </a:lnTo>
                  <a:lnTo>
                    <a:pt x="490702" y="368300"/>
                  </a:lnTo>
                  <a:lnTo>
                    <a:pt x="494525" y="368300"/>
                  </a:lnTo>
                  <a:lnTo>
                    <a:pt x="498576" y="355600"/>
                  </a:lnTo>
                  <a:lnTo>
                    <a:pt x="508546" y="355600"/>
                  </a:lnTo>
                  <a:lnTo>
                    <a:pt x="514718" y="342900"/>
                  </a:lnTo>
                  <a:lnTo>
                    <a:pt x="520941" y="342900"/>
                  </a:lnTo>
                  <a:lnTo>
                    <a:pt x="527075" y="330200"/>
                  </a:lnTo>
                  <a:lnTo>
                    <a:pt x="522820" y="342900"/>
                  </a:lnTo>
                  <a:lnTo>
                    <a:pt x="537629" y="342900"/>
                  </a:lnTo>
                  <a:lnTo>
                    <a:pt x="546658" y="330200"/>
                  </a:lnTo>
                  <a:lnTo>
                    <a:pt x="551332" y="330200"/>
                  </a:lnTo>
                  <a:lnTo>
                    <a:pt x="553135" y="317500"/>
                  </a:lnTo>
                  <a:lnTo>
                    <a:pt x="553516" y="317500"/>
                  </a:lnTo>
                  <a:lnTo>
                    <a:pt x="554075" y="304800"/>
                  </a:lnTo>
                  <a:lnTo>
                    <a:pt x="556183" y="292100"/>
                  </a:lnTo>
                  <a:lnTo>
                    <a:pt x="596696" y="292100"/>
                  </a:lnTo>
                  <a:lnTo>
                    <a:pt x="606234" y="279400"/>
                  </a:lnTo>
                  <a:lnTo>
                    <a:pt x="616381" y="254000"/>
                  </a:lnTo>
                  <a:lnTo>
                    <a:pt x="629285" y="254000"/>
                  </a:lnTo>
                  <a:lnTo>
                    <a:pt x="647115" y="241300"/>
                  </a:lnTo>
                  <a:lnTo>
                    <a:pt x="654024" y="241300"/>
                  </a:lnTo>
                  <a:lnTo>
                    <a:pt x="661098" y="254000"/>
                  </a:lnTo>
                  <a:lnTo>
                    <a:pt x="680466" y="254000"/>
                  </a:lnTo>
                  <a:lnTo>
                    <a:pt x="689127" y="241300"/>
                  </a:lnTo>
                  <a:lnTo>
                    <a:pt x="716584" y="241300"/>
                  </a:lnTo>
                  <a:lnTo>
                    <a:pt x="725690" y="228600"/>
                  </a:lnTo>
                  <a:lnTo>
                    <a:pt x="750684" y="228600"/>
                  </a:lnTo>
                  <a:lnTo>
                    <a:pt x="741565" y="215900"/>
                  </a:lnTo>
                  <a:lnTo>
                    <a:pt x="767435" y="215900"/>
                  </a:lnTo>
                  <a:lnTo>
                    <a:pt x="780072" y="203200"/>
                  </a:lnTo>
                  <a:lnTo>
                    <a:pt x="800760" y="203200"/>
                  </a:lnTo>
                  <a:lnTo>
                    <a:pt x="806437" y="190500"/>
                  </a:lnTo>
                  <a:lnTo>
                    <a:pt x="829398" y="190500"/>
                  </a:lnTo>
                  <a:lnTo>
                    <a:pt x="820166" y="203200"/>
                  </a:lnTo>
                  <a:lnTo>
                    <a:pt x="806805" y="203200"/>
                  </a:lnTo>
                  <a:lnTo>
                    <a:pt x="808647" y="215900"/>
                  </a:lnTo>
                  <a:lnTo>
                    <a:pt x="807847" y="215900"/>
                  </a:lnTo>
                  <a:lnTo>
                    <a:pt x="804976" y="228600"/>
                  </a:lnTo>
                  <a:lnTo>
                    <a:pt x="905713" y="228600"/>
                  </a:lnTo>
                  <a:lnTo>
                    <a:pt x="908939" y="215900"/>
                  </a:lnTo>
                  <a:lnTo>
                    <a:pt x="930363" y="215900"/>
                  </a:lnTo>
                  <a:lnTo>
                    <a:pt x="934961" y="228600"/>
                  </a:lnTo>
                  <a:lnTo>
                    <a:pt x="970534" y="228600"/>
                  </a:lnTo>
                  <a:lnTo>
                    <a:pt x="977696" y="241300"/>
                  </a:lnTo>
                  <a:lnTo>
                    <a:pt x="998677" y="241300"/>
                  </a:lnTo>
                  <a:lnTo>
                    <a:pt x="1005306" y="254000"/>
                  </a:lnTo>
                  <a:lnTo>
                    <a:pt x="1023239" y="254000"/>
                  </a:lnTo>
                  <a:lnTo>
                    <a:pt x="1029106" y="266700"/>
                  </a:lnTo>
                  <a:lnTo>
                    <a:pt x="1034821" y="266700"/>
                  </a:lnTo>
                  <a:lnTo>
                    <a:pt x="1040434" y="279400"/>
                  </a:lnTo>
                  <a:lnTo>
                    <a:pt x="1037285" y="279400"/>
                  </a:lnTo>
                  <a:lnTo>
                    <a:pt x="1042111" y="292100"/>
                  </a:lnTo>
                  <a:lnTo>
                    <a:pt x="1046378" y="292100"/>
                  </a:lnTo>
                  <a:lnTo>
                    <a:pt x="1045667" y="304800"/>
                  </a:lnTo>
                  <a:lnTo>
                    <a:pt x="1036434" y="292100"/>
                  </a:lnTo>
                  <a:lnTo>
                    <a:pt x="1021854" y="292100"/>
                  </a:lnTo>
                  <a:lnTo>
                    <a:pt x="1026972" y="304800"/>
                  </a:lnTo>
                  <a:lnTo>
                    <a:pt x="1033983" y="304800"/>
                  </a:lnTo>
                  <a:lnTo>
                    <a:pt x="1041565" y="317500"/>
                  </a:lnTo>
                  <a:lnTo>
                    <a:pt x="1047750" y="317500"/>
                  </a:lnTo>
                  <a:lnTo>
                    <a:pt x="1049566" y="330200"/>
                  </a:lnTo>
                  <a:lnTo>
                    <a:pt x="1077874" y="330200"/>
                  </a:lnTo>
                  <a:lnTo>
                    <a:pt x="1085342" y="342900"/>
                  </a:lnTo>
                  <a:lnTo>
                    <a:pt x="1098842" y="342900"/>
                  </a:lnTo>
                  <a:lnTo>
                    <a:pt x="1104099" y="355600"/>
                  </a:lnTo>
                  <a:lnTo>
                    <a:pt x="1102194" y="355600"/>
                  </a:lnTo>
                  <a:lnTo>
                    <a:pt x="1107643" y="368300"/>
                  </a:lnTo>
                  <a:lnTo>
                    <a:pt x="1106449" y="368300"/>
                  </a:lnTo>
                  <a:lnTo>
                    <a:pt x="1114513" y="381000"/>
                  </a:lnTo>
                  <a:lnTo>
                    <a:pt x="1121651" y="381000"/>
                  </a:lnTo>
                  <a:lnTo>
                    <a:pt x="1128255" y="393700"/>
                  </a:lnTo>
                  <a:lnTo>
                    <a:pt x="1130236" y="393700"/>
                  </a:lnTo>
                  <a:lnTo>
                    <a:pt x="1123099" y="381000"/>
                  </a:lnTo>
                  <a:lnTo>
                    <a:pt x="1137729" y="381000"/>
                  </a:lnTo>
                  <a:lnTo>
                    <a:pt x="1143215" y="393700"/>
                  </a:lnTo>
                  <a:lnTo>
                    <a:pt x="1184084" y="393700"/>
                  </a:lnTo>
                  <a:lnTo>
                    <a:pt x="1198029" y="419100"/>
                  </a:lnTo>
                  <a:lnTo>
                    <a:pt x="1201864" y="419100"/>
                  </a:lnTo>
                  <a:lnTo>
                    <a:pt x="1198181" y="431800"/>
                  </a:lnTo>
                  <a:lnTo>
                    <a:pt x="1189570" y="419100"/>
                  </a:lnTo>
                  <a:lnTo>
                    <a:pt x="1165580" y="419100"/>
                  </a:lnTo>
                  <a:lnTo>
                    <a:pt x="1176401" y="431800"/>
                  </a:lnTo>
                  <a:lnTo>
                    <a:pt x="1186662" y="444500"/>
                  </a:lnTo>
                  <a:lnTo>
                    <a:pt x="1192631" y="457200"/>
                  </a:lnTo>
                  <a:lnTo>
                    <a:pt x="1199235" y="457200"/>
                  </a:lnTo>
                  <a:lnTo>
                    <a:pt x="1203426" y="469900"/>
                  </a:lnTo>
                  <a:lnTo>
                    <a:pt x="1238427" y="469900"/>
                  </a:lnTo>
                  <a:lnTo>
                    <a:pt x="1257973" y="508000"/>
                  </a:lnTo>
                  <a:lnTo>
                    <a:pt x="1258963" y="508000"/>
                  </a:lnTo>
                  <a:lnTo>
                    <a:pt x="1262710" y="520700"/>
                  </a:lnTo>
                  <a:lnTo>
                    <a:pt x="1259497" y="520700"/>
                  </a:lnTo>
                  <a:lnTo>
                    <a:pt x="1268196" y="533400"/>
                  </a:lnTo>
                  <a:lnTo>
                    <a:pt x="1284947" y="533400"/>
                  </a:lnTo>
                  <a:lnTo>
                    <a:pt x="1280020" y="520700"/>
                  </a:lnTo>
                  <a:lnTo>
                    <a:pt x="1287627" y="533400"/>
                  </a:lnTo>
                  <a:lnTo>
                    <a:pt x="1289354" y="546100"/>
                  </a:lnTo>
                  <a:lnTo>
                    <a:pt x="1289875" y="558800"/>
                  </a:lnTo>
                  <a:lnTo>
                    <a:pt x="1279410" y="558800"/>
                  </a:lnTo>
                  <a:lnTo>
                    <a:pt x="1282344" y="571500"/>
                  </a:lnTo>
                  <a:lnTo>
                    <a:pt x="1285214" y="584200"/>
                  </a:lnTo>
                  <a:lnTo>
                    <a:pt x="1288681" y="584200"/>
                  </a:lnTo>
                  <a:lnTo>
                    <a:pt x="1293380" y="596900"/>
                  </a:lnTo>
                  <a:lnTo>
                    <a:pt x="1293545" y="584200"/>
                  </a:lnTo>
                  <a:lnTo>
                    <a:pt x="1297762" y="584200"/>
                  </a:lnTo>
                  <a:lnTo>
                    <a:pt x="1297406" y="571500"/>
                  </a:lnTo>
                  <a:lnTo>
                    <a:pt x="1302194" y="584200"/>
                  </a:lnTo>
                  <a:lnTo>
                    <a:pt x="1306537" y="584200"/>
                  </a:lnTo>
                  <a:lnTo>
                    <a:pt x="1306703" y="571500"/>
                  </a:lnTo>
                  <a:lnTo>
                    <a:pt x="1314081" y="584200"/>
                  </a:lnTo>
                  <a:lnTo>
                    <a:pt x="1319834" y="596900"/>
                  </a:lnTo>
                  <a:lnTo>
                    <a:pt x="1323873" y="609600"/>
                  </a:lnTo>
                  <a:lnTo>
                    <a:pt x="1326083" y="622300"/>
                  </a:lnTo>
                  <a:lnTo>
                    <a:pt x="1320190" y="622300"/>
                  </a:lnTo>
                  <a:lnTo>
                    <a:pt x="1326908" y="635000"/>
                  </a:lnTo>
                  <a:lnTo>
                    <a:pt x="1332915" y="635000"/>
                  </a:lnTo>
                  <a:lnTo>
                    <a:pt x="1338402" y="647700"/>
                  </a:lnTo>
                  <a:lnTo>
                    <a:pt x="1343558" y="660400"/>
                  </a:lnTo>
                  <a:lnTo>
                    <a:pt x="1348397" y="673100"/>
                  </a:lnTo>
                  <a:lnTo>
                    <a:pt x="1353489" y="673100"/>
                  </a:lnTo>
                  <a:lnTo>
                    <a:pt x="1359052" y="685800"/>
                  </a:lnTo>
                  <a:lnTo>
                    <a:pt x="1365885" y="685800"/>
                  </a:lnTo>
                  <a:lnTo>
                    <a:pt x="1360500" y="673100"/>
                  </a:lnTo>
                  <a:lnTo>
                    <a:pt x="1356626" y="660400"/>
                  </a:lnTo>
                  <a:lnTo>
                    <a:pt x="1375346" y="660400"/>
                  </a:lnTo>
                  <a:lnTo>
                    <a:pt x="1368158" y="647700"/>
                  </a:lnTo>
                  <a:lnTo>
                    <a:pt x="1360716" y="635000"/>
                  </a:lnTo>
                  <a:lnTo>
                    <a:pt x="1361020" y="635000"/>
                  </a:lnTo>
                  <a:lnTo>
                    <a:pt x="1356741" y="622300"/>
                  </a:lnTo>
                  <a:lnTo>
                    <a:pt x="1353261" y="609600"/>
                  </a:lnTo>
                  <a:lnTo>
                    <a:pt x="1360182" y="609600"/>
                  </a:lnTo>
                  <a:lnTo>
                    <a:pt x="1346593" y="584200"/>
                  </a:lnTo>
                  <a:lnTo>
                    <a:pt x="1334236" y="571500"/>
                  </a:lnTo>
                  <a:lnTo>
                    <a:pt x="1321803" y="546100"/>
                  </a:lnTo>
                  <a:lnTo>
                    <a:pt x="1314907" y="533400"/>
                  </a:lnTo>
                  <a:lnTo>
                    <a:pt x="1313370" y="530580"/>
                  </a:lnTo>
                  <a:lnTo>
                    <a:pt x="1314869" y="520700"/>
                  </a:lnTo>
                  <a:lnTo>
                    <a:pt x="1313586" y="520700"/>
                  </a:lnTo>
                  <a:lnTo>
                    <a:pt x="1312240" y="508000"/>
                  </a:lnTo>
                  <a:lnTo>
                    <a:pt x="1322031" y="508000"/>
                  </a:lnTo>
                  <a:lnTo>
                    <a:pt x="1321485" y="495300"/>
                  </a:lnTo>
                  <a:lnTo>
                    <a:pt x="1314589" y="495300"/>
                  </a:lnTo>
                  <a:lnTo>
                    <a:pt x="1306588" y="482600"/>
                  </a:lnTo>
                  <a:lnTo>
                    <a:pt x="1300378" y="482600"/>
                  </a:lnTo>
                  <a:lnTo>
                    <a:pt x="1298803" y="495300"/>
                  </a:lnTo>
                  <a:lnTo>
                    <a:pt x="1295222" y="482600"/>
                  </a:lnTo>
                  <a:lnTo>
                    <a:pt x="1287957" y="469900"/>
                  </a:lnTo>
                  <a:lnTo>
                    <a:pt x="1280655" y="457200"/>
                  </a:lnTo>
                  <a:lnTo>
                    <a:pt x="1270546" y="457200"/>
                  </a:lnTo>
                  <a:lnTo>
                    <a:pt x="1263256" y="444500"/>
                  </a:lnTo>
                  <a:lnTo>
                    <a:pt x="1256093" y="444500"/>
                  </a:lnTo>
                  <a:lnTo>
                    <a:pt x="1250048" y="431800"/>
                  </a:lnTo>
                  <a:lnTo>
                    <a:pt x="1247444" y="431800"/>
                  </a:lnTo>
                  <a:lnTo>
                    <a:pt x="1246073" y="419100"/>
                  </a:lnTo>
                  <a:lnTo>
                    <a:pt x="1254112" y="419100"/>
                  </a:lnTo>
                  <a:lnTo>
                    <a:pt x="1262824" y="431800"/>
                  </a:lnTo>
                  <a:lnTo>
                    <a:pt x="1272082" y="444500"/>
                  </a:lnTo>
                  <a:lnTo>
                    <a:pt x="1281836" y="444500"/>
                  </a:lnTo>
                  <a:lnTo>
                    <a:pt x="1283843" y="457200"/>
                  </a:lnTo>
                  <a:lnTo>
                    <a:pt x="1294028" y="457200"/>
                  </a:lnTo>
                  <a:lnTo>
                    <a:pt x="1313192" y="469900"/>
                  </a:lnTo>
                  <a:lnTo>
                    <a:pt x="1330591" y="482600"/>
                  </a:lnTo>
                  <a:lnTo>
                    <a:pt x="1338541" y="495300"/>
                  </a:lnTo>
                  <a:lnTo>
                    <a:pt x="1345514" y="508000"/>
                  </a:lnTo>
                  <a:lnTo>
                    <a:pt x="1347660" y="508000"/>
                  </a:lnTo>
                  <a:lnTo>
                    <a:pt x="1351495" y="508000"/>
                  </a:lnTo>
                  <a:lnTo>
                    <a:pt x="1356487" y="520700"/>
                  </a:lnTo>
                  <a:lnTo>
                    <a:pt x="1361389" y="520700"/>
                  </a:lnTo>
                  <a:lnTo>
                    <a:pt x="1365935" y="533400"/>
                  </a:lnTo>
                  <a:lnTo>
                    <a:pt x="1369555" y="546100"/>
                  </a:lnTo>
                  <a:lnTo>
                    <a:pt x="1373060" y="546100"/>
                  </a:lnTo>
                  <a:lnTo>
                    <a:pt x="1376972" y="558800"/>
                  </a:lnTo>
                  <a:lnTo>
                    <a:pt x="1381823" y="571500"/>
                  </a:lnTo>
                  <a:lnTo>
                    <a:pt x="1385239" y="571500"/>
                  </a:lnTo>
                  <a:lnTo>
                    <a:pt x="1389481" y="584200"/>
                  </a:lnTo>
                  <a:lnTo>
                    <a:pt x="1394510" y="596900"/>
                  </a:lnTo>
                  <a:lnTo>
                    <a:pt x="1399844" y="596900"/>
                  </a:lnTo>
                  <a:lnTo>
                    <a:pt x="1405039" y="609600"/>
                  </a:lnTo>
                  <a:lnTo>
                    <a:pt x="1409382" y="609600"/>
                  </a:lnTo>
                  <a:lnTo>
                    <a:pt x="1412836" y="622300"/>
                  </a:lnTo>
                  <a:lnTo>
                    <a:pt x="1413827" y="622300"/>
                  </a:lnTo>
                  <a:lnTo>
                    <a:pt x="1409827" y="609600"/>
                  </a:lnTo>
                  <a:lnTo>
                    <a:pt x="1415669" y="609600"/>
                  </a:lnTo>
                  <a:lnTo>
                    <a:pt x="1422107" y="622300"/>
                  </a:lnTo>
                  <a:lnTo>
                    <a:pt x="1427734" y="635000"/>
                  </a:lnTo>
                  <a:lnTo>
                    <a:pt x="1442567" y="635000"/>
                  </a:lnTo>
                  <a:lnTo>
                    <a:pt x="1450365" y="647700"/>
                  </a:lnTo>
                  <a:lnTo>
                    <a:pt x="1452867" y="660400"/>
                  </a:lnTo>
                  <a:lnTo>
                    <a:pt x="1455178" y="673100"/>
                  </a:lnTo>
                  <a:lnTo>
                    <a:pt x="1462430" y="685800"/>
                  </a:lnTo>
                  <a:lnTo>
                    <a:pt x="1464640" y="660400"/>
                  </a:lnTo>
                  <a:lnTo>
                    <a:pt x="1463268" y="660400"/>
                  </a:lnTo>
                  <a:lnTo>
                    <a:pt x="1459344" y="647700"/>
                  </a:lnTo>
                  <a:lnTo>
                    <a:pt x="1456296" y="647700"/>
                  </a:lnTo>
                  <a:lnTo>
                    <a:pt x="1449730" y="635000"/>
                  </a:lnTo>
                  <a:lnTo>
                    <a:pt x="1449311" y="609600"/>
                  </a:lnTo>
                  <a:lnTo>
                    <a:pt x="1452283" y="609600"/>
                  </a:lnTo>
                  <a:lnTo>
                    <a:pt x="1455902" y="596900"/>
                  </a:lnTo>
                  <a:lnTo>
                    <a:pt x="1457769" y="584200"/>
                  </a:lnTo>
                  <a:lnTo>
                    <a:pt x="1463586" y="584200"/>
                  </a:lnTo>
                  <a:lnTo>
                    <a:pt x="1470748" y="596900"/>
                  </a:lnTo>
                  <a:lnTo>
                    <a:pt x="1476667" y="596900"/>
                  </a:lnTo>
                  <a:close/>
                </a:path>
                <a:path w="1481454" h="1866900">
                  <a:moveTo>
                    <a:pt x="1481048" y="1079500"/>
                  </a:moveTo>
                  <a:lnTo>
                    <a:pt x="1481023" y="1054100"/>
                  </a:lnTo>
                  <a:lnTo>
                    <a:pt x="1480756" y="1054100"/>
                  </a:lnTo>
                  <a:lnTo>
                    <a:pt x="1480007" y="1041400"/>
                  </a:lnTo>
                  <a:lnTo>
                    <a:pt x="1478851" y="1028700"/>
                  </a:lnTo>
                  <a:lnTo>
                    <a:pt x="1477340" y="1016000"/>
                  </a:lnTo>
                  <a:lnTo>
                    <a:pt x="1475498" y="1016000"/>
                  </a:lnTo>
                  <a:lnTo>
                    <a:pt x="1473123" y="1003300"/>
                  </a:lnTo>
                  <a:lnTo>
                    <a:pt x="1470190" y="990600"/>
                  </a:lnTo>
                  <a:lnTo>
                    <a:pt x="1468767" y="990600"/>
                  </a:lnTo>
                  <a:lnTo>
                    <a:pt x="1471333" y="1003300"/>
                  </a:lnTo>
                  <a:lnTo>
                    <a:pt x="1472603" y="1003300"/>
                  </a:lnTo>
                  <a:lnTo>
                    <a:pt x="1470837" y="1016000"/>
                  </a:lnTo>
                  <a:lnTo>
                    <a:pt x="1465326" y="1016000"/>
                  </a:lnTo>
                  <a:lnTo>
                    <a:pt x="1466824" y="1003300"/>
                  </a:lnTo>
                  <a:lnTo>
                    <a:pt x="1460576" y="1003300"/>
                  </a:lnTo>
                  <a:lnTo>
                    <a:pt x="1462163" y="1016000"/>
                  </a:lnTo>
                  <a:lnTo>
                    <a:pt x="1464081" y="1028700"/>
                  </a:lnTo>
                  <a:lnTo>
                    <a:pt x="1461477" y="1041400"/>
                  </a:lnTo>
                  <a:lnTo>
                    <a:pt x="1450975" y="1016000"/>
                  </a:lnTo>
                  <a:lnTo>
                    <a:pt x="1440446" y="1028700"/>
                  </a:lnTo>
                  <a:lnTo>
                    <a:pt x="1434706" y="1016000"/>
                  </a:lnTo>
                  <a:lnTo>
                    <a:pt x="1428572" y="990600"/>
                  </a:lnTo>
                  <a:lnTo>
                    <a:pt x="1422171" y="977900"/>
                  </a:lnTo>
                  <a:lnTo>
                    <a:pt x="1415669" y="952500"/>
                  </a:lnTo>
                  <a:lnTo>
                    <a:pt x="1414640" y="965200"/>
                  </a:lnTo>
                  <a:lnTo>
                    <a:pt x="1414564" y="977900"/>
                  </a:lnTo>
                  <a:lnTo>
                    <a:pt x="1415275" y="990600"/>
                  </a:lnTo>
                  <a:lnTo>
                    <a:pt x="1416634" y="990600"/>
                  </a:lnTo>
                  <a:lnTo>
                    <a:pt x="1418310" y="1003300"/>
                  </a:lnTo>
                  <a:lnTo>
                    <a:pt x="1420228" y="1016000"/>
                  </a:lnTo>
                  <a:lnTo>
                    <a:pt x="1422336" y="1016000"/>
                  </a:lnTo>
                  <a:lnTo>
                    <a:pt x="1424546" y="1028700"/>
                  </a:lnTo>
                  <a:lnTo>
                    <a:pt x="1426705" y="1028700"/>
                  </a:lnTo>
                  <a:lnTo>
                    <a:pt x="1428496" y="1041400"/>
                  </a:lnTo>
                  <a:lnTo>
                    <a:pt x="1429816" y="1054100"/>
                  </a:lnTo>
                  <a:lnTo>
                    <a:pt x="1430515" y="1054100"/>
                  </a:lnTo>
                  <a:lnTo>
                    <a:pt x="1430578" y="1066800"/>
                  </a:lnTo>
                  <a:lnTo>
                    <a:pt x="1429867" y="1066800"/>
                  </a:lnTo>
                  <a:lnTo>
                    <a:pt x="1428127" y="1079500"/>
                  </a:lnTo>
                  <a:lnTo>
                    <a:pt x="1425041" y="1092200"/>
                  </a:lnTo>
                  <a:lnTo>
                    <a:pt x="1422908" y="1079500"/>
                  </a:lnTo>
                  <a:lnTo>
                    <a:pt x="1419186" y="1092200"/>
                  </a:lnTo>
                  <a:lnTo>
                    <a:pt x="1416405" y="1092200"/>
                  </a:lnTo>
                  <a:lnTo>
                    <a:pt x="1417815" y="1104900"/>
                  </a:lnTo>
                  <a:lnTo>
                    <a:pt x="1418450" y="1117600"/>
                  </a:lnTo>
                  <a:lnTo>
                    <a:pt x="1419428" y="1117600"/>
                  </a:lnTo>
                  <a:lnTo>
                    <a:pt x="1421879" y="1130300"/>
                  </a:lnTo>
                  <a:lnTo>
                    <a:pt x="1417408" y="1155700"/>
                  </a:lnTo>
                  <a:lnTo>
                    <a:pt x="1412544" y="1155700"/>
                  </a:lnTo>
                  <a:lnTo>
                    <a:pt x="1407426" y="1143000"/>
                  </a:lnTo>
                  <a:lnTo>
                    <a:pt x="1404150" y="1130300"/>
                  </a:lnTo>
                  <a:lnTo>
                    <a:pt x="1404848" y="1117600"/>
                  </a:lnTo>
                  <a:lnTo>
                    <a:pt x="1400276" y="1143000"/>
                  </a:lnTo>
                  <a:lnTo>
                    <a:pt x="1397012" y="1181100"/>
                  </a:lnTo>
                  <a:lnTo>
                    <a:pt x="1394256" y="1206500"/>
                  </a:lnTo>
                  <a:lnTo>
                    <a:pt x="1391221" y="1231900"/>
                  </a:lnTo>
                  <a:lnTo>
                    <a:pt x="1386611" y="1257300"/>
                  </a:lnTo>
                  <a:lnTo>
                    <a:pt x="1379956" y="1295400"/>
                  </a:lnTo>
                  <a:lnTo>
                    <a:pt x="1370279" y="1320800"/>
                  </a:lnTo>
                  <a:lnTo>
                    <a:pt x="1356652" y="1346200"/>
                  </a:lnTo>
                  <a:lnTo>
                    <a:pt x="1353985" y="1346200"/>
                  </a:lnTo>
                  <a:lnTo>
                    <a:pt x="1358087" y="1333500"/>
                  </a:lnTo>
                  <a:lnTo>
                    <a:pt x="1352905" y="1346200"/>
                  </a:lnTo>
                  <a:lnTo>
                    <a:pt x="1352448" y="1346200"/>
                  </a:lnTo>
                  <a:lnTo>
                    <a:pt x="1350822" y="1358900"/>
                  </a:lnTo>
                  <a:lnTo>
                    <a:pt x="1427175" y="1358900"/>
                  </a:lnTo>
                  <a:lnTo>
                    <a:pt x="1433156" y="1333500"/>
                  </a:lnTo>
                  <a:lnTo>
                    <a:pt x="1436001" y="1308100"/>
                  </a:lnTo>
                  <a:lnTo>
                    <a:pt x="1441551" y="1295400"/>
                  </a:lnTo>
                  <a:lnTo>
                    <a:pt x="1452714" y="1295400"/>
                  </a:lnTo>
                  <a:lnTo>
                    <a:pt x="1457960" y="1282700"/>
                  </a:lnTo>
                  <a:lnTo>
                    <a:pt x="1458620" y="1270000"/>
                  </a:lnTo>
                  <a:lnTo>
                    <a:pt x="1443913" y="1270000"/>
                  </a:lnTo>
                  <a:lnTo>
                    <a:pt x="1442859" y="1257300"/>
                  </a:lnTo>
                  <a:lnTo>
                    <a:pt x="1445361" y="1244600"/>
                  </a:lnTo>
                  <a:lnTo>
                    <a:pt x="1450873" y="1231900"/>
                  </a:lnTo>
                  <a:lnTo>
                    <a:pt x="1455902" y="1219200"/>
                  </a:lnTo>
                  <a:lnTo>
                    <a:pt x="1460360" y="1219200"/>
                  </a:lnTo>
                  <a:lnTo>
                    <a:pt x="1464170" y="1206500"/>
                  </a:lnTo>
                  <a:lnTo>
                    <a:pt x="1467624" y="1193800"/>
                  </a:lnTo>
                  <a:lnTo>
                    <a:pt x="1471041" y="1181100"/>
                  </a:lnTo>
                  <a:lnTo>
                    <a:pt x="1474533" y="1168400"/>
                  </a:lnTo>
                  <a:lnTo>
                    <a:pt x="1478254" y="1168400"/>
                  </a:lnTo>
                  <a:lnTo>
                    <a:pt x="1479105" y="1155700"/>
                  </a:lnTo>
                  <a:lnTo>
                    <a:pt x="1471803" y="1155700"/>
                  </a:lnTo>
                  <a:lnTo>
                    <a:pt x="1470748" y="1168400"/>
                  </a:lnTo>
                  <a:lnTo>
                    <a:pt x="1469212" y="1168400"/>
                  </a:lnTo>
                  <a:lnTo>
                    <a:pt x="1467510" y="1181100"/>
                  </a:lnTo>
                  <a:lnTo>
                    <a:pt x="1465402" y="1181100"/>
                  </a:lnTo>
                  <a:lnTo>
                    <a:pt x="1462417" y="1168400"/>
                  </a:lnTo>
                  <a:lnTo>
                    <a:pt x="1463713" y="1155700"/>
                  </a:lnTo>
                  <a:lnTo>
                    <a:pt x="1466723" y="1143000"/>
                  </a:lnTo>
                  <a:lnTo>
                    <a:pt x="1470101" y="1143000"/>
                  </a:lnTo>
                  <a:lnTo>
                    <a:pt x="1472501" y="1130300"/>
                  </a:lnTo>
                  <a:lnTo>
                    <a:pt x="1474584" y="1130300"/>
                  </a:lnTo>
                  <a:lnTo>
                    <a:pt x="1479042" y="1143000"/>
                  </a:lnTo>
                  <a:lnTo>
                    <a:pt x="1478546" y="1130300"/>
                  </a:lnTo>
                  <a:lnTo>
                    <a:pt x="1479207" y="1117600"/>
                  </a:lnTo>
                  <a:lnTo>
                    <a:pt x="1480248" y="1104900"/>
                  </a:lnTo>
                  <a:lnTo>
                    <a:pt x="1481048" y="1079500"/>
                  </a:lnTo>
                  <a:close/>
                </a:path>
              </a:pathLst>
            </a:custGeom>
            <a:grpFill/>
          </p:spPr>
          <p:txBody>
            <a:bodyPr wrap="square" lIns="0" tIns="0" rIns="0" bIns="0" rtlCol="0"/>
            <a:lstStyle/>
            <a:p>
              <a:endParaRPr/>
            </a:p>
          </p:txBody>
        </p:sp>
      </p:grpSp>
      <p:grpSp>
        <p:nvGrpSpPr>
          <p:cNvPr id="1022" name="Group 1021">
            <a:extLst>
              <a:ext uri="{FF2B5EF4-FFF2-40B4-BE49-F238E27FC236}">
                <a16:creationId xmlns:a16="http://schemas.microsoft.com/office/drawing/2014/main" id="{133A0B6A-F3A1-76BA-3A6B-8585A37CA4EB}"/>
              </a:ext>
            </a:extLst>
          </p:cNvPr>
          <p:cNvGrpSpPr/>
          <p:nvPr/>
        </p:nvGrpSpPr>
        <p:grpSpPr>
          <a:xfrm rot="20540281" flipH="1">
            <a:off x="8080765" y="2719884"/>
            <a:ext cx="780982" cy="538615"/>
            <a:chOff x="22621877" y="7333427"/>
            <a:chExt cx="2073872" cy="1430277"/>
          </a:xfrm>
          <a:solidFill>
            <a:schemeClr val="accent3"/>
          </a:solidFill>
        </p:grpSpPr>
        <p:sp>
          <p:nvSpPr>
            <p:cNvPr id="1023" name="object 223">
              <a:extLst>
                <a:ext uri="{FF2B5EF4-FFF2-40B4-BE49-F238E27FC236}">
                  <a16:creationId xmlns:a16="http://schemas.microsoft.com/office/drawing/2014/main" id="{46CA80A0-08D4-D90A-B9FB-0EC6F792D957}"/>
                </a:ext>
              </a:extLst>
            </p:cNvPr>
            <p:cNvSpPr/>
            <p:nvPr/>
          </p:nvSpPr>
          <p:spPr>
            <a:xfrm rot="8735631">
              <a:off x="23530261" y="7721606"/>
              <a:ext cx="571047" cy="719622"/>
            </a:xfrm>
            <a:custGeom>
              <a:avLst/>
              <a:gdLst/>
              <a:ahLst/>
              <a:cxnLst/>
              <a:rect l="l" t="t" r="r" b="b"/>
              <a:pathLst>
                <a:path w="1481454" h="1866900">
                  <a:moveTo>
                    <a:pt x="68084" y="1295400"/>
                  </a:moveTo>
                  <a:lnTo>
                    <a:pt x="61366" y="1282700"/>
                  </a:lnTo>
                  <a:lnTo>
                    <a:pt x="46583" y="1282700"/>
                  </a:lnTo>
                  <a:lnTo>
                    <a:pt x="54825" y="1295400"/>
                  </a:lnTo>
                  <a:lnTo>
                    <a:pt x="68084" y="1295400"/>
                  </a:lnTo>
                  <a:close/>
                </a:path>
                <a:path w="1481454" h="1866900">
                  <a:moveTo>
                    <a:pt x="87909" y="1409700"/>
                  </a:moveTo>
                  <a:lnTo>
                    <a:pt x="86753" y="1407985"/>
                  </a:lnTo>
                  <a:lnTo>
                    <a:pt x="87350" y="1409700"/>
                  </a:lnTo>
                  <a:lnTo>
                    <a:pt x="87909" y="1409700"/>
                  </a:lnTo>
                  <a:close/>
                </a:path>
                <a:path w="1481454" h="1866900">
                  <a:moveTo>
                    <a:pt x="142595" y="444500"/>
                  </a:moveTo>
                  <a:lnTo>
                    <a:pt x="141185" y="444500"/>
                  </a:lnTo>
                  <a:lnTo>
                    <a:pt x="141211" y="445516"/>
                  </a:lnTo>
                  <a:lnTo>
                    <a:pt x="142595" y="444500"/>
                  </a:lnTo>
                  <a:close/>
                </a:path>
                <a:path w="1481454" h="1866900">
                  <a:moveTo>
                    <a:pt x="168313" y="457200"/>
                  </a:moveTo>
                  <a:lnTo>
                    <a:pt x="157314" y="457200"/>
                  </a:lnTo>
                  <a:lnTo>
                    <a:pt x="156451" y="469900"/>
                  </a:lnTo>
                  <a:lnTo>
                    <a:pt x="168313" y="457200"/>
                  </a:lnTo>
                  <a:close/>
                </a:path>
                <a:path w="1481454" h="1866900">
                  <a:moveTo>
                    <a:pt x="202819" y="1574800"/>
                  </a:moveTo>
                  <a:lnTo>
                    <a:pt x="196291" y="1567688"/>
                  </a:lnTo>
                  <a:lnTo>
                    <a:pt x="199796" y="1574800"/>
                  </a:lnTo>
                  <a:lnTo>
                    <a:pt x="202819" y="1574800"/>
                  </a:lnTo>
                  <a:close/>
                </a:path>
                <a:path w="1481454" h="1866900">
                  <a:moveTo>
                    <a:pt x="214998" y="1600200"/>
                  </a:moveTo>
                  <a:lnTo>
                    <a:pt x="206311" y="1574800"/>
                  </a:lnTo>
                  <a:lnTo>
                    <a:pt x="202819" y="1574800"/>
                  </a:lnTo>
                  <a:lnTo>
                    <a:pt x="214998" y="1600200"/>
                  </a:lnTo>
                  <a:close/>
                </a:path>
                <a:path w="1481454" h="1866900">
                  <a:moveTo>
                    <a:pt x="217805" y="1308100"/>
                  </a:moveTo>
                  <a:lnTo>
                    <a:pt x="216217" y="1295400"/>
                  </a:lnTo>
                  <a:lnTo>
                    <a:pt x="215633" y="1295400"/>
                  </a:lnTo>
                  <a:lnTo>
                    <a:pt x="217487" y="1308100"/>
                  </a:lnTo>
                  <a:lnTo>
                    <a:pt x="217805" y="1308100"/>
                  </a:lnTo>
                  <a:close/>
                </a:path>
                <a:path w="1481454" h="1866900">
                  <a:moveTo>
                    <a:pt x="227571" y="391795"/>
                  </a:moveTo>
                  <a:lnTo>
                    <a:pt x="226390" y="390410"/>
                  </a:lnTo>
                  <a:lnTo>
                    <a:pt x="226479" y="393700"/>
                  </a:lnTo>
                  <a:lnTo>
                    <a:pt x="227571" y="391795"/>
                  </a:lnTo>
                  <a:close/>
                </a:path>
                <a:path w="1481454" h="1866900">
                  <a:moveTo>
                    <a:pt x="260578" y="1625600"/>
                  </a:moveTo>
                  <a:lnTo>
                    <a:pt x="254431" y="1620139"/>
                  </a:lnTo>
                  <a:lnTo>
                    <a:pt x="258076" y="1625600"/>
                  </a:lnTo>
                  <a:lnTo>
                    <a:pt x="260578" y="1625600"/>
                  </a:lnTo>
                  <a:close/>
                </a:path>
                <a:path w="1481454" h="1866900">
                  <a:moveTo>
                    <a:pt x="261239" y="260769"/>
                  </a:moveTo>
                  <a:lnTo>
                    <a:pt x="257543" y="266700"/>
                  </a:lnTo>
                  <a:lnTo>
                    <a:pt x="259168" y="266700"/>
                  </a:lnTo>
                  <a:lnTo>
                    <a:pt x="261239" y="260769"/>
                  </a:lnTo>
                  <a:close/>
                </a:path>
                <a:path w="1481454" h="1866900">
                  <a:moveTo>
                    <a:pt x="265455" y="254000"/>
                  </a:moveTo>
                  <a:lnTo>
                    <a:pt x="263601" y="254000"/>
                  </a:lnTo>
                  <a:lnTo>
                    <a:pt x="261239" y="260769"/>
                  </a:lnTo>
                  <a:lnTo>
                    <a:pt x="265455" y="254000"/>
                  </a:lnTo>
                  <a:close/>
                </a:path>
                <a:path w="1481454" h="1866900">
                  <a:moveTo>
                    <a:pt x="270840" y="1633994"/>
                  </a:moveTo>
                  <a:lnTo>
                    <a:pt x="265976" y="1625600"/>
                  </a:lnTo>
                  <a:lnTo>
                    <a:pt x="260578" y="1625600"/>
                  </a:lnTo>
                  <a:lnTo>
                    <a:pt x="270840" y="1633994"/>
                  </a:lnTo>
                  <a:close/>
                </a:path>
                <a:path w="1481454" h="1866900">
                  <a:moveTo>
                    <a:pt x="276110" y="1638300"/>
                  </a:moveTo>
                  <a:lnTo>
                    <a:pt x="270840" y="1633994"/>
                  </a:lnTo>
                  <a:lnTo>
                    <a:pt x="273329" y="1638300"/>
                  </a:lnTo>
                  <a:lnTo>
                    <a:pt x="276110" y="1638300"/>
                  </a:lnTo>
                  <a:close/>
                </a:path>
                <a:path w="1481454" h="1866900">
                  <a:moveTo>
                    <a:pt x="290931" y="715810"/>
                  </a:moveTo>
                  <a:lnTo>
                    <a:pt x="290017" y="723900"/>
                  </a:lnTo>
                  <a:lnTo>
                    <a:pt x="290550" y="723900"/>
                  </a:lnTo>
                  <a:lnTo>
                    <a:pt x="290931" y="715810"/>
                  </a:lnTo>
                  <a:close/>
                </a:path>
                <a:path w="1481454" h="1866900">
                  <a:moveTo>
                    <a:pt x="291439" y="711200"/>
                  </a:moveTo>
                  <a:lnTo>
                    <a:pt x="291134" y="711200"/>
                  </a:lnTo>
                  <a:lnTo>
                    <a:pt x="290931" y="715810"/>
                  </a:lnTo>
                  <a:lnTo>
                    <a:pt x="291439" y="711200"/>
                  </a:lnTo>
                  <a:close/>
                </a:path>
                <a:path w="1481454" h="1866900">
                  <a:moveTo>
                    <a:pt x="293230" y="266700"/>
                  </a:moveTo>
                  <a:lnTo>
                    <a:pt x="293116" y="254000"/>
                  </a:lnTo>
                  <a:lnTo>
                    <a:pt x="282257" y="254000"/>
                  </a:lnTo>
                  <a:lnTo>
                    <a:pt x="279628" y="266700"/>
                  </a:lnTo>
                  <a:lnTo>
                    <a:pt x="260794" y="266700"/>
                  </a:lnTo>
                  <a:lnTo>
                    <a:pt x="260858" y="292100"/>
                  </a:lnTo>
                  <a:lnTo>
                    <a:pt x="249580" y="304800"/>
                  </a:lnTo>
                  <a:lnTo>
                    <a:pt x="234823" y="330200"/>
                  </a:lnTo>
                  <a:lnTo>
                    <a:pt x="224421" y="355600"/>
                  </a:lnTo>
                  <a:lnTo>
                    <a:pt x="225666" y="330200"/>
                  </a:lnTo>
                  <a:lnTo>
                    <a:pt x="227571" y="317500"/>
                  </a:lnTo>
                  <a:lnTo>
                    <a:pt x="233514" y="304800"/>
                  </a:lnTo>
                  <a:lnTo>
                    <a:pt x="246913" y="292100"/>
                  </a:lnTo>
                  <a:lnTo>
                    <a:pt x="237223" y="292100"/>
                  </a:lnTo>
                  <a:lnTo>
                    <a:pt x="257543" y="266700"/>
                  </a:lnTo>
                  <a:lnTo>
                    <a:pt x="250380" y="266700"/>
                  </a:lnTo>
                  <a:lnTo>
                    <a:pt x="242658" y="279400"/>
                  </a:lnTo>
                  <a:lnTo>
                    <a:pt x="235496" y="292100"/>
                  </a:lnTo>
                  <a:lnTo>
                    <a:pt x="227685" y="304800"/>
                  </a:lnTo>
                  <a:lnTo>
                    <a:pt x="218046" y="317500"/>
                  </a:lnTo>
                  <a:lnTo>
                    <a:pt x="217017" y="317500"/>
                  </a:lnTo>
                  <a:lnTo>
                    <a:pt x="216128" y="330200"/>
                  </a:lnTo>
                  <a:lnTo>
                    <a:pt x="215011" y="330200"/>
                  </a:lnTo>
                  <a:lnTo>
                    <a:pt x="213334" y="342900"/>
                  </a:lnTo>
                  <a:lnTo>
                    <a:pt x="210705" y="342900"/>
                  </a:lnTo>
                  <a:lnTo>
                    <a:pt x="206717" y="355600"/>
                  </a:lnTo>
                  <a:lnTo>
                    <a:pt x="201231" y="368300"/>
                  </a:lnTo>
                  <a:lnTo>
                    <a:pt x="194119" y="381000"/>
                  </a:lnTo>
                  <a:lnTo>
                    <a:pt x="192951" y="368300"/>
                  </a:lnTo>
                  <a:lnTo>
                    <a:pt x="191719" y="381000"/>
                  </a:lnTo>
                  <a:lnTo>
                    <a:pt x="186766" y="393700"/>
                  </a:lnTo>
                  <a:lnTo>
                    <a:pt x="179374" y="406400"/>
                  </a:lnTo>
                  <a:lnTo>
                    <a:pt x="170802" y="419100"/>
                  </a:lnTo>
                  <a:lnTo>
                    <a:pt x="164858" y="419100"/>
                  </a:lnTo>
                  <a:lnTo>
                    <a:pt x="158699" y="431800"/>
                  </a:lnTo>
                  <a:lnTo>
                    <a:pt x="153885" y="431800"/>
                  </a:lnTo>
                  <a:lnTo>
                    <a:pt x="149263" y="444500"/>
                  </a:lnTo>
                  <a:lnTo>
                    <a:pt x="145783" y="444500"/>
                  </a:lnTo>
                  <a:lnTo>
                    <a:pt x="150368" y="457200"/>
                  </a:lnTo>
                  <a:lnTo>
                    <a:pt x="155041" y="457200"/>
                  </a:lnTo>
                  <a:lnTo>
                    <a:pt x="159791" y="444500"/>
                  </a:lnTo>
                  <a:lnTo>
                    <a:pt x="164617" y="444500"/>
                  </a:lnTo>
                  <a:lnTo>
                    <a:pt x="175006" y="419100"/>
                  </a:lnTo>
                  <a:lnTo>
                    <a:pt x="180111" y="419100"/>
                  </a:lnTo>
                  <a:lnTo>
                    <a:pt x="185051" y="406400"/>
                  </a:lnTo>
                  <a:lnTo>
                    <a:pt x="182016" y="419100"/>
                  </a:lnTo>
                  <a:lnTo>
                    <a:pt x="177609" y="431800"/>
                  </a:lnTo>
                  <a:lnTo>
                    <a:pt x="183134" y="431800"/>
                  </a:lnTo>
                  <a:lnTo>
                    <a:pt x="179311" y="444500"/>
                  </a:lnTo>
                  <a:lnTo>
                    <a:pt x="175285" y="444500"/>
                  </a:lnTo>
                  <a:lnTo>
                    <a:pt x="171170" y="457200"/>
                  </a:lnTo>
                  <a:lnTo>
                    <a:pt x="168313" y="457200"/>
                  </a:lnTo>
                  <a:lnTo>
                    <a:pt x="168313" y="469900"/>
                  </a:lnTo>
                  <a:lnTo>
                    <a:pt x="167157" y="469900"/>
                  </a:lnTo>
                  <a:lnTo>
                    <a:pt x="165239" y="482600"/>
                  </a:lnTo>
                  <a:lnTo>
                    <a:pt x="162928" y="482600"/>
                  </a:lnTo>
                  <a:lnTo>
                    <a:pt x="160858" y="495300"/>
                  </a:lnTo>
                  <a:lnTo>
                    <a:pt x="159169" y="495300"/>
                  </a:lnTo>
                  <a:lnTo>
                    <a:pt x="158267" y="508000"/>
                  </a:lnTo>
                  <a:lnTo>
                    <a:pt x="164896" y="508000"/>
                  </a:lnTo>
                  <a:lnTo>
                    <a:pt x="168986" y="495300"/>
                  </a:lnTo>
                  <a:lnTo>
                    <a:pt x="173875" y="482600"/>
                  </a:lnTo>
                  <a:lnTo>
                    <a:pt x="182638" y="469900"/>
                  </a:lnTo>
                  <a:lnTo>
                    <a:pt x="186690" y="482600"/>
                  </a:lnTo>
                  <a:lnTo>
                    <a:pt x="189763" y="469900"/>
                  </a:lnTo>
                  <a:lnTo>
                    <a:pt x="192976" y="457200"/>
                  </a:lnTo>
                  <a:lnTo>
                    <a:pt x="196405" y="444500"/>
                  </a:lnTo>
                  <a:lnTo>
                    <a:pt x="200113" y="431800"/>
                  </a:lnTo>
                  <a:lnTo>
                    <a:pt x="195059" y="419100"/>
                  </a:lnTo>
                  <a:lnTo>
                    <a:pt x="191122" y="419100"/>
                  </a:lnTo>
                  <a:lnTo>
                    <a:pt x="189699" y="406400"/>
                  </a:lnTo>
                  <a:lnTo>
                    <a:pt x="192214" y="393700"/>
                  </a:lnTo>
                  <a:lnTo>
                    <a:pt x="205625" y="393700"/>
                  </a:lnTo>
                  <a:lnTo>
                    <a:pt x="218414" y="381000"/>
                  </a:lnTo>
                  <a:lnTo>
                    <a:pt x="226390" y="390410"/>
                  </a:lnTo>
                  <a:lnTo>
                    <a:pt x="226174" y="381000"/>
                  </a:lnTo>
                  <a:lnTo>
                    <a:pt x="227342" y="381000"/>
                  </a:lnTo>
                  <a:lnTo>
                    <a:pt x="229844" y="368300"/>
                  </a:lnTo>
                  <a:lnTo>
                    <a:pt x="233514" y="355600"/>
                  </a:lnTo>
                  <a:lnTo>
                    <a:pt x="236334" y="355600"/>
                  </a:lnTo>
                  <a:lnTo>
                    <a:pt x="239725" y="342900"/>
                  </a:lnTo>
                  <a:lnTo>
                    <a:pt x="243852" y="342900"/>
                  </a:lnTo>
                  <a:lnTo>
                    <a:pt x="248132" y="330200"/>
                  </a:lnTo>
                  <a:lnTo>
                    <a:pt x="252933" y="330200"/>
                  </a:lnTo>
                  <a:lnTo>
                    <a:pt x="258102" y="317500"/>
                  </a:lnTo>
                  <a:lnTo>
                    <a:pt x="253898" y="330200"/>
                  </a:lnTo>
                  <a:lnTo>
                    <a:pt x="259803" y="330200"/>
                  </a:lnTo>
                  <a:lnTo>
                    <a:pt x="264236" y="317500"/>
                  </a:lnTo>
                  <a:lnTo>
                    <a:pt x="267500" y="317500"/>
                  </a:lnTo>
                  <a:lnTo>
                    <a:pt x="269862" y="304800"/>
                  </a:lnTo>
                  <a:lnTo>
                    <a:pt x="272707" y="304800"/>
                  </a:lnTo>
                  <a:lnTo>
                    <a:pt x="273659" y="292100"/>
                  </a:lnTo>
                  <a:lnTo>
                    <a:pt x="283273" y="292100"/>
                  </a:lnTo>
                  <a:lnTo>
                    <a:pt x="287629" y="279400"/>
                  </a:lnTo>
                  <a:lnTo>
                    <a:pt x="290741" y="279400"/>
                  </a:lnTo>
                  <a:lnTo>
                    <a:pt x="292608" y="266700"/>
                  </a:lnTo>
                  <a:lnTo>
                    <a:pt x="293230" y="266700"/>
                  </a:lnTo>
                  <a:close/>
                </a:path>
                <a:path w="1481454" h="1866900">
                  <a:moveTo>
                    <a:pt x="295630" y="1651000"/>
                  </a:moveTo>
                  <a:lnTo>
                    <a:pt x="287769" y="1638300"/>
                  </a:lnTo>
                  <a:lnTo>
                    <a:pt x="276110" y="1638300"/>
                  </a:lnTo>
                  <a:lnTo>
                    <a:pt x="291261" y="1651000"/>
                  </a:lnTo>
                  <a:lnTo>
                    <a:pt x="295630" y="1651000"/>
                  </a:lnTo>
                  <a:close/>
                </a:path>
                <a:path w="1481454" h="1866900">
                  <a:moveTo>
                    <a:pt x="298551" y="1117600"/>
                  </a:moveTo>
                  <a:lnTo>
                    <a:pt x="294068" y="1104900"/>
                  </a:lnTo>
                  <a:lnTo>
                    <a:pt x="289712" y="1104900"/>
                  </a:lnTo>
                  <a:lnTo>
                    <a:pt x="298551" y="1117600"/>
                  </a:lnTo>
                  <a:close/>
                </a:path>
                <a:path w="1481454" h="1866900">
                  <a:moveTo>
                    <a:pt x="323672" y="1193800"/>
                  </a:moveTo>
                  <a:lnTo>
                    <a:pt x="320205" y="1181100"/>
                  </a:lnTo>
                  <a:lnTo>
                    <a:pt x="318719" y="1181100"/>
                  </a:lnTo>
                  <a:lnTo>
                    <a:pt x="323672" y="1193800"/>
                  </a:lnTo>
                  <a:close/>
                </a:path>
                <a:path w="1481454" h="1866900">
                  <a:moveTo>
                    <a:pt x="344843" y="1460500"/>
                  </a:moveTo>
                  <a:lnTo>
                    <a:pt x="340842" y="1447800"/>
                  </a:lnTo>
                  <a:lnTo>
                    <a:pt x="340436" y="1447800"/>
                  </a:lnTo>
                  <a:lnTo>
                    <a:pt x="344843" y="1460500"/>
                  </a:lnTo>
                  <a:close/>
                </a:path>
                <a:path w="1481454" h="1866900">
                  <a:moveTo>
                    <a:pt x="352336" y="203200"/>
                  </a:moveTo>
                  <a:lnTo>
                    <a:pt x="351815" y="203200"/>
                  </a:lnTo>
                  <a:lnTo>
                    <a:pt x="345198" y="212293"/>
                  </a:lnTo>
                  <a:lnTo>
                    <a:pt x="344500" y="215900"/>
                  </a:lnTo>
                  <a:lnTo>
                    <a:pt x="352336" y="203200"/>
                  </a:lnTo>
                  <a:close/>
                </a:path>
                <a:path w="1481454" h="1866900">
                  <a:moveTo>
                    <a:pt x="387210" y="1511300"/>
                  </a:moveTo>
                  <a:lnTo>
                    <a:pt x="376974" y="1498600"/>
                  </a:lnTo>
                  <a:lnTo>
                    <a:pt x="366268" y="1498600"/>
                  </a:lnTo>
                  <a:lnTo>
                    <a:pt x="376694" y="1511300"/>
                  </a:lnTo>
                  <a:lnTo>
                    <a:pt x="387210" y="1511300"/>
                  </a:lnTo>
                  <a:close/>
                </a:path>
                <a:path w="1481454" h="1866900">
                  <a:moveTo>
                    <a:pt x="438124" y="114300"/>
                  </a:moveTo>
                  <a:lnTo>
                    <a:pt x="429526" y="114300"/>
                  </a:lnTo>
                  <a:lnTo>
                    <a:pt x="420966" y="127000"/>
                  </a:lnTo>
                  <a:lnTo>
                    <a:pt x="412673" y="139700"/>
                  </a:lnTo>
                  <a:lnTo>
                    <a:pt x="416509" y="139700"/>
                  </a:lnTo>
                  <a:lnTo>
                    <a:pt x="424002" y="127000"/>
                  </a:lnTo>
                  <a:lnTo>
                    <a:pt x="431393" y="127000"/>
                  </a:lnTo>
                  <a:lnTo>
                    <a:pt x="438124" y="114300"/>
                  </a:lnTo>
                  <a:close/>
                </a:path>
                <a:path w="1481454" h="1866900">
                  <a:moveTo>
                    <a:pt x="447141" y="101600"/>
                  </a:moveTo>
                  <a:lnTo>
                    <a:pt x="438289" y="114300"/>
                  </a:lnTo>
                  <a:lnTo>
                    <a:pt x="446633" y="114300"/>
                  </a:lnTo>
                  <a:lnTo>
                    <a:pt x="447141" y="101600"/>
                  </a:lnTo>
                  <a:close/>
                </a:path>
                <a:path w="1481454" h="1866900">
                  <a:moveTo>
                    <a:pt x="451497" y="381000"/>
                  </a:moveTo>
                  <a:lnTo>
                    <a:pt x="449707" y="381000"/>
                  </a:lnTo>
                  <a:lnTo>
                    <a:pt x="448932" y="383006"/>
                  </a:lnTo>
                  <a:lnTo>
                    <a:pt x="451497" y="381000"/>
                  </a:lnTo>
                  <a:close/>
                </a:path>
                <a:path w="1481454" h="1866900">
                  <a:moveTo>
                    <a:pt x="462699" y="114300"/>
                  </a:moveTo>
                  <a:lnTo>
                    <a:pt x="458546" y="114300"/>
                  </a:lnTo>
                  <a:lnTo>
                    <a:pt x="458470" y="121031"/>
                  </a:lnTo>
                  <a:lnTo>
                    <a:pt x="462699" y="114300"/>
                  </a:lnTo>
                  <a:close/>
                </a:path>
                <a:path w="1481454" h="1866900">
                  <a:moveTo>
                    <a:pt x="473240" y="101600"/>
                  </a:moveTo>
                  <a:lnTo>
                    <a:pt x="472554" y="101600"/>
                  </a:lnTo>
                  <a:lnTo>
                    <a:pt x="465201" y="114300"/>
                  </a:lnTo>
                  <a:lnTo>
                    <a:pt x="473240" y="101600"/>
                  </a:lnTo>
                  <a:close/>
                </a:path>
                <a:path w="1481454" h="1866900">
                  <a:moveTo>
                    <a:pt x="476529" y="96418"/>
                  </a:moveTo>
                  <a:lnTo>
                    <a:pt x="473240" y="101600"/>
                  </a:lnTo>
                  <a:lnTo>
                    <a:pt x="475094" y="101600"/>
                  </a:lnTo>
                  <a:lnTo>
                    <a:pt x="476529" y="96418"/>
                  </a:lnTo>
                  <a:close/>
                </a:path>
                <a:path w="1481454" h="1866900">
                  <a:moveTo>
                    <a:pt x="481279" y="88900"/>
                  </a:moveTo>
                  <a:lnTo>
                    <a:pt x="478599" y="88900"/>
                  </a:lnTo>
                  <a:lnTo>
                    <a:pt x="476529" y="96418"/>
                  </a:lnTo>
                  <a:lnTo>
                    <a:pt x="481279" y="88900"/>
                  </a:lnTo>
                  <a:close/>
                </a:path>
                <a:path w="1481454" h="1866900">
                  <a:moveTo>
                    <a:pt x="572236" y="215900"/>
                  </a:moveTo>
                  <a:lnTo>
                    <a:pt x="564222" y="215900"/>
                  </a:lnTo>
                  <a:lnTo>
                    <a:pt x="558584" y="228600"/>
                  </a:lnTo>
                  <a:lnTo>
                    <a:pt x="566394" y="228600"/>
                  </a:lnTo>
                  <a:lnTo>
                    <a:pt x="572236" y="215900"/>
                  </a:lnTo>
                  <a:close/>
                </a:path>
                <a:path w="1481454" h="1866900">
                  <a:moveTo>
                    <a:pt x="581748" y="215900"/>
                  </a:moveTo>
                  <a:lnTo>
                    <a:pt x="581736" y="203200"/>
                  </a:lnTo>
                  <a:lnTo>
                    <a:pt x="575843" y="215900"/>
                  </a:lnTo>
                  <a:lnTo>
                    <a:pt x="581748" y="215900"/>
                  </a:lnTo>
                  <a:close/>
                </a:path>
                <a:path w="1481454" h="1866900">
                  <a:moveTo>
                    <a:pt x="600938" y="1689100"/>
                  </a:moveTo>
                  <a:lnTo>
                    <a:pt x="595452" y="1676400"/>
                  </a:lnTo>
                  <a:lnTo>
                    <a:pt x="598017" y="1689100"/>
                  </a:lnTo>
                  <a:lnTo>
                    <a:pt x="600938" y="1689100"/>
                  </a:lnTo>
                  <a:close/>
                </a:path>
                <a:path w="1481454" h="1866900">
                  <a:moveTo>
                    <a:pt x="603415" y="190500"/>
                  </a:moveTo>
                  <a:lnTo>
                    <a:pt x="597814" y="203200"/>
                  </a:lnTo>
                  <a:lnTo>
                    <a:pt x="598347" y="203200"/>
                  </a:lnTo>
                  <a:lnTo>
                    <a:pt x="603415" y="190500"/>
                  </a:lnTo>
                  <a:close/>
                </a:path>
                <a:path w="1481454" h="1866900">
                  <a:moveTo>
                    <a:pt x="632548" y="25400"/>
                  </a:moveTo>
                  <a:lnTo>
                    <a:pt x="600379" y="25400"/>
                  </a:lnTo>
                  <a:lnTo>
                    <a:pt x="589508" y="38100"/>
                  </a:lnTo>
                  <a:lnTo>
                    <a:pt x="545668" y="38100"/>
                  </a:lnTo>
                  <a:lnTo>
                    <a:pt x="535076" y="50800"/>
                  </a:lnTo>
                  <a:lnTo>
                    <a:pt x="515200" y="50800"/>
                  </a:lnTo>
                  <a:lnTo>
                    <a:pt x="527100" y="63500"/>
                  </a:lnTo>
                  <a:lnTo>
                    <a:pt x="510882" y="76200"/>
                  </a:lnTo>
                  <a:lnTo>
                    <a:pt x="508635" y="76200"/>
                  </a:lnTo>
                  <a:lnTo>
                    <a:pt x="507047" y="63500"/>
                  </a:lnTo>
                  <a:lnTo>
                    <a:pt x="492861" y="63500"/>
                  </a:lnTo>
                  <a:lnTo>
                    <a:pt x="489648" y="76200"/>
                  </a:lnTo>
                  <a:lnTo>
                    <a:pt x="483895" y="88900"/>
                  </a:lnTo>
                  <a:lnTo>
                    <a:pt x="497928" y="88900"/>
                  </a:lnTo>
                  <a:lnTo>
                    <a:pt x="495223" y="101600"/>
                  </a:lnTo>
                  <a:lnTo>
                    <a:pt x="501789" y="101600"/>
                  </a:lnTo>
                  <a:lnTo>
                    <a:pt x="501548" y="88900"/>
                  </a:lnTo>
                  <a:lnTo>
                    <a:pt x="518553" y="88900"/>
                  </a:lnTo>
                  <a:lnTo>
                    <a:pt x="529691" y="76200"/>
                  </a:lnTo>
                  <a:lnTo>
                    <a:pt x="537159" y="76200"/>
                  </a:lnTo>
                  <a:lnTo>
                    <a:pt x="549516" y="63500"/>
                  </a:lnTo>
                  <a:lnTo>
                    <a:pt x="558355" y="50800"/>
                  </a:lnTo>
                  <a:lnTo>
                    <a:pt x="571830" y="50800"/>
                  </a:lnTo>
                  <a:lnTo>
                    <a:pt x="592112" y="38100"/>
                  </a:lnTo>
                  <a:lnTo>
                    <a:pt x="597331" y="50800"/>
                  </a:lnTo>
                  <a:lnTo>
                    <a:pt x="604354" y="50800"/>
                  </a:lnTo>
                  <a:lnTo>
                    <a:pt x="612838" y="38100"/>
                  </a:lnTo>
                  <a:lnTo>
                    <a:pt x="622452" y="38100"/>
                  </a:lnTo>
                  <a:lnTo>
                    <a:pt x="632548" y="25400"/>
                  </a:lnTo>
                  <a:close/>
                </a:path>
                <a:path w="1481454" h="1866900">
                  <a:moveTo>
                    <a:pt x="742632" y="12700"/>
                  </a:moveTo>
                  <a:lnTo>
                    <a:pt x="730199" y="12700"/>
                  </a:lnTo>
                  <a:lnTo>
                    <a:pt x="726211" y="25400"/>
                  </a:lnTo>
                  <a:lnTo>
                    <a:pt x="734364" y="25400"/>
                  </a:lnTo>
                  <a:lnTo>
                    <a:pt x="742632" y="12700"/>
                  </a:lnTo>
                  <a:close/>
                </a:path>
                <a:path w="1481454" h="1866900">
                  <a:moveTo>
                    <a:pt x="752868" y="139700"/>
                  </a:moveTo>
                  <a:lnTo>
                    <a:pt x="747179" y="127000"/>
                  </a:lnTo>
                  <a:lnTo>
                    <a:pt x="739521" y="139700"/>
                  </a:lnTo>
                  <a:lnTo>
                    <a:pt x="752868" y="139700"/>
                  </a:lnTo>
                  <a:close/>
                </a:path>
                <a:path w="1481454" h="1866900">
                  <a:moveTo>
                    <a:pt x="797572" y="25400"/>
                  </a:moveTo>
                  <a:lnTo>
                    <a:pt x="758088" y="25400"/>
                  </a:lnTo>
                  <a:lnTo>
                    <a:pt x="758228" y="38100"/>
                  </a:lnTo>
                  <a:lnTo>
                    <a:pt x="769340" y="38100"/>
                  </a:lnTo>
                  <a:lnTo>
                    <a:pt x="780821" y="38100"/>
                  </a:lnTo>
                  <a:lnTo>
                    <a:pt x="797572" y="25400"/>
                  </a:lnTo>
                  <a:close/>
                </a:path>
                <a:path w="1481454" h="1866900">
                  <a:moveTo>
                    <a:pt x="862190" y="12700"/>
                  </a:moveTo>
                  <a:lnTo>
                    <a:pt x="855878" y="0"/>
                  </a:lnTo>
                  <a:lnTo>
                    <a:pt x="801700" y="0"/>
                  </a:lnTo>
                  <a:lnTo>
                    <a:pt x="792124" y="12700"/>
                  </a:lnTo>
                  <a:lnTo>
                    <a:pt x="808431" y="12700"/>
                  </a:lnTo>
                  <a:lnTo>
                    <a:pt x="815784" y="25400"/>
                  </a:lnTo>
                  <a:lnTo>
                    <a:pt x="813358" y="25400"/>
                  </a:lnTo>
                  <a:lnTo>
                    <a:pt x="815924" y="28422"/>
                  </a:lnTo>
                  <a:lnTo>
                    <a:pt x="814908" y="38100"/>
                  </a:lnTo>
                  <a:lnTo>
                    <a:pt x="824115" y="38100"/>
                  </a:lnTo>
                  <a:lnTo>
                    <a:pt x="829881" y="38100"/>
                  </a:lnTo>
                  <a:lnTo>
                    <a:pt x="854773" y="38100"/>
                  </a:lnTo>
                  <a:lnTo>
                    <a:pt x="856792" y="25400"/>
                  </a:lnTo>
                  <a:lnTo>
                    <a:pt x="858735" y="25400"/>
                  </a:lnTo>
                  <a:lnTo>
                    <a:pt x="860437" y="12700"/>
                  </a:lnTo>
                  <a:lnTo>
                    <a:pt x="862190" y="12700"/>
                  </a:lnTo>
                  <a:close/>
                </a:path>
                <a:path w="1481454" h="1866900">
                  <a:moveTo>
                    <a:pt x="907427" y="177800"/>
                  </a:moveTo>
                  <a:lnTo>
                    <a:pt x="901115" y="165100"/>
                  </a:lnTo>
                  <a:lnTo>
                    <a:pt x="897039" y="165100"/>
                  </a:lnTo>
                  <a:lnTo>
                    <a:pt x="903846" y="177800"/>
                  </a:lnTo>
                  <a:lnTo>
                    <a:pt x="907427" y="177800"/>
                  </a:lnTo>
                  <a:close/>
                </a:path>
                <a:path w="1481454" h="1866900">
                  <a:moveTo>
                    <a:pt x="937260" y="165100"/>
                  </a:moveTo>
                  <a:lnTo>
                    <a:pt x="933729" y="165100"/>
                  </a:lnTo>
                  <a:lnTo>
                    <a:pt x="929906" y="177800"/>
                  </a:lnTo>
                  <a:lnTo>
                    <a:pt x="937260" y="165100"/>
                  </a:lnTo>
                  <a:close/>
                </a:path>
                <a:path w="1481454" h="1866900">
                  <a:moveTo>
                    <a:pt x="940244" y="1841500"/>
                  </a:moveTo>
                  <a:lnTo>
                    <a:pt x="922515" y="1841500"/>
                  </a:lnTo>
                  <a:lnTo>
                    <a:pt x="930363" y="1854200"/>
                  </a:lnTo>
                  <a:lnTo>
                    <a:pt x="940244" y="1841500"/>
                  </a:lnTo>
                  <a:close/>
                </a:path>
                <a:path w="1481454" h="1866900">
                  <a:moveTo>
                    <a:pt x="943584" y="1847964"/>
                  </a:moveTo>
                  <a:lnTo>
                    <a:pt x="937298" y="1854200"/>
                  </a:lnTo>
                  <a:lnTo>
                    <a:pt x="939596" y="1854200"/>
                  </a:lnTo>
                  <a:lnTo>
                    <a:pt x="943584" y="1847964"/>
                  </a:lnTo>
                  <a:close/>
                </a:path>
                <a:path w="1481454" h="1866900">
                  <a:moveTo>
                    <a:pt x="1014780" y="304800"/>
                  </a:moveTo>
                  <a:lnTo>
                    <a:pt x="1008037" y="292100"/>
                  </a:lnTo>
                  <a:lnTo>
                    <a:pt x="1011123" y="304800"/>
                  </a:lnTo>
                  <a:lnTo>
                    <a:pt x="1014780" y="304800"/>
                  </a:lnTo>
                  <a:close/>
                </a:path>
                <a:path w="1481454" h="1866900">
                  <a:moveTo>
                    <a:pt x="1045819" y="1689100"/>
                  </a:moveTo>
                  <a:lnTo>
                    <a:pt x="1042682" y="1689100"/>
                  </a:lnTo>
                  <a:lnTo>
                    <a:pt x="1041603" y="1701800"/>
                  </a:lnTo>
                  <a:lnTo>
                    <a:pt x="1045819" y="1689100"/>
                  </a:lnTo>
                  <a:close/>
                </a:path>
                <a:path w="1481454" h="1866900">
                  <a:moveTo>
                    <a:pt x="1099096" y="230124"/>
                  </a:moveTo>
                  <a:lnTo>
                    <a:pt x="1093190" y="226949"/>
                  </a:lnTo>
                  <a:lnTo>
                    <a:pt x="1087386" y="222656"/>
                  </a:lnTo>
                  <a:lnTo>
                    <a:pt x="1081532" y="217309"/>
                  </a:lnTo>
                  <a:lnTo>
                    <a:pt x="1075524" y="211010"/>
                  </a:lnTo>
                  <a:lnTo>
                    <a:pt x="1077391" y="215074"/>
                  </a:lnTo>
                  <a:lnTo>
                    <a:pt x="1080020" y="221018"/>
                  </a:lnTo>
                  <a:lnTo>
                    <a:pt x="1078826" y="224370"/>
                  </a:lnTo>
                  <a:lnTo>
                    <a:pt x="1084935" y="228473"/>
                  </a:lnTo>
                  <a:lnTo>
                    <a:pt x="1091806" y="227355"/>
                  </a:lnTo>
                  <a:lnTo>
                    <a:pt x="1099096" y="230124"/>
                  </a:lnTo>
                  <a:close/>
                </a:path>
                <a:path w="1481454" h="1866900">
                  <a:moveTo>
                    <a:pt x="1099464" y="230251"/>
                  </a:moveTo>
                  <a:lnTo>
                    <a:pt x="1099096" y="230124"/>
                  </a:lnTo>
                  <a:lnTo>
                    <a:pt x="1099273" y="230238"/>
                  </a:lnTo>
                  <a:lnTo>
                    <a:pt x="1099464" y="230251"/>
                  </a:lnTo>
                  <a:close/>
                </a:path>
                <a:path w="1481454" h="1866900">
                  <a:moveTo>
                    <a:pt x="1255331" y="520700"/>
                  </a:moveTo>
                  <a:lnTo>
                    <a:pt x="1251343" y="508000"/>
                  </a:lnTo>
                  <a:lnTo>
                    <a:pt x="1246149" y="508000"/>
                  </a:lnTo>
                  <a:lnTo>
                    <a:pt x="1242783" y="520700"/>
                  </a:lnTo>
                  <a:lnTo>
                    <a:pt x="1255331" y="520700"/>
                  </a:lnTo>
                  <a:close/>
                </a:path>
                <a:path w="1481454" h="1866900">
                  <a:moveTo>
                    <a:pt x="1257973" y="508000"/>
                  </a:moveTo>
                  <a:lnTo>
                    <a:pt x="1249197" y="495300"/>
                  </a:lnTo>
                  <a:lnTo>
                    <a:pt x="1255547" y="508000"/>
                  </a:lnTo>
                  <a:lnTo>
                    <a:pt x="1257973" y="508000"/>
                  </a:lnTo>
                  <a:close/>
                </a:path>
                <a:path w="1481454" h="1866900">
                  <a:moveTo>
                    <a:pt x="1296543" y="1612607"/>
                  </a:moveTo>
                  <a:lnTo>
                    <a:pt x="1296377" y="1612900"/>
                  </a:lnTo>
                  <a:lnTo>
                    <a:pt x="1296543" y="1612607"/>
                  </a:lnTo>
                  <a:close/>
                </a:path>
                <a:path w="1481454" h="1866900">
                  <a:moveTo>
                    <a:pt x="1303235" y="1600200"/>
                  </a:moveTo>
                  <a:lnTo>
                    <a:pt x="1301203" y="1600200"/>
                  </a:lnTo>
                  <a:lnTo>
                    <a:pt x="1296543" y="1612607"/>
                  </a:lnTo>
                  <a:lnTo>
                    <a:pt x="1303235" y="1600200"/>
                  </a:lnTo>
                  <a:close/>
                </a:path>
                <a:path w="1481454" h="1866900">
                  <a:moveTo>
                    <a:pt x="1314373" y="596900"/>
                  </a:moveTo>
                  <a:lnTo>
                    <a:pt x="1310906" y="584200"/>
                  </a:lnTo>
                  <a:lnTo>
                    <a:pt x="1307122" y="584200"/>
                  </a:lnTo>
                  <a:lnTo>
                    <a:pt x="1311427" y="596900"/>
                  </a:lnTo>
                  <a:lnTo>
                    <a:pt x="1314373" y="596900"/>
                  </a:lnTo>
                  <a:close/>
                </a:path>
                <a:path w="1481454" h="1866900">
                  <a:moveTo>
                    <a:pt x="1315072" y="304800"/>
                  </a:moveTo>
                  <a:lnTo>
                    <a:pt x="1310678" y="292100"/>
                  </a:lnTo>
                  <a:lnTo>
                    <a:pt x="1304455" y="292100"/>
                  </a:lnTo>
                  <a:lnTo>
                    <a:pt x="1296835" y="279400"/>
                  </a:lnTo>
                  <a:lnTo>
                    <a:pt x="1284109" y="279400"/>
                  </a:lnTo>
                  <a:lnTo>
                    <a:pt x="1295196" y="292100"/>
                  </a:lnTo>
                  <a:lnTo>
                    <a:pt x="1304886" y="304800"/>
                  </a:lnTo>
                  <a:lnTo>
                    <a:pt x="1315072" y="304800"/>
                  </a:lnTo>
                  <a:close/>
                </a:path>
                <a:path w="1481454" h="1866900">
                  <a:moveTo>
                    <a:pt x="1322260" y="1536700"/>
                  </a:moveTo>
                  <a:lnTo>
                    <a:pt x="1319352" y="1536700"/>
                  </a:lnTo>
                  <a:lnTo>
                    <a:pt x="1312062" y="1549400"/>
                  </a:lnTo>
                  <a:lnTo>
                    <a:pt x="1317205" y="1549400"/>
                  </a:lnTo>
                  <a:lnTo>
                    <a:pt x="1322260" y="1536700"/>
                  </a:lnTo>
                  <a:close/>
                </a:path>
                <a:path w="1481454" h="1866900">
                  <a:moveTo>
                    <a:pt x="1327899" y="520700"/>
                  </a:moveTo>
                  <a:lnTo>
                    <a:pt x="1325587" y="508000"/>
                  </a:lnTo>
                  <a:lnTo>
                    <a:pt x="1322489" y="508000"/>
                  </a:lnTo>
                  <a:lnTo>
                    <a:pt x="1324292" y="520700"/>
                  </a:lnTo>
                  <a:lnTo>
                    <a:pt x="1327899" y="520700"/>
                  </a:lnTo>
                  <a:close/>
                </a:path>
                <a:path w="1481454" h="1866900">
                  <a:moveTo>
                    <a:pt x="1338465" y="268528"/>
                  </a:moveTo>
                  <a:lnTo>
                    <a:pt x="1334528" y="264528"/>
                  </a:lnTo>
                  <a:lnTo>
                    <a:pt x="1328724" y="260921"/>
                  </a:lnTo>
                  <a:lnTo>
                    <a:pt x="1323352" y="257797"/>
                  </a:lnTo>
                  <a:lnTo>
                    <a:pt x="1326756" y="262128"/>
                  </a:lnTo>
                  <a:lnTo>
                    <a:pt x="1330401" y="269011"/>
                  </a:lnTo>
                  <a:lnTo>
                    <a:pt x="1338237" y="272783"/>
                  </a:lnTo>
                  <a:lnTo>
                    <a:pt x="1338465" y="268528"/>
                  </a:lnTo>
                  <a:close/>
                </a:path>
                <a:path w="1481454" h="1866900">
                  <a:moveTo>
                    <a:pt x="1356487" y="520700"/>
                  </a:moveTo>
                  <a:lnTo>
                    <a:pt x="1347660" y="508000"/>
                  </a:lnTo>
                  <a:lnTo>
                    <a:pt x="1355445" y="520700"/>
                  </a:lnTo>
                  <a:lnTo>
                    <a:pt x="1356487" y="520700"/>
                  </a:lnTo>
                  <a:close/>
                </a:path>
                <a:path w="1481454" h="1866900">
                  <a:moveTo>
                    <a:pt x="1358531" y="712368"/>
                  </a:moveTo>
                  <a:lnTo>
                    <a:pt x="1349641" y="697966"/>
                  </a:lnTo>
                  <a:lnTo>
                    <a:pt x="1348828" y="699846"/>
                  </a:lnTo>
                  <a:lnTo>
                    <a:pt x="1357718" y="714222"/>
                  </a:lnTo>
                  <a:lnTo>
                    <a:pt x="1358531" y="712368"/>
                  </a:lnTo>
                  <a:close/>
                </a:path>
                <a:path w="1481454" h="1866900">
                  <a:moveTo>
                    <a:pt x="1366481" y="342900"/>
                  </a:moveTo>
                  <a:lnTo>
                    <a:pt x="1362925" y="330200"/>
                  </a:lnTo>
                  <a:lnTo>
                    <a:pt x="1355864" y="317500"/>
                  </a:lnTo>
                  <a:lnTo>
                    <a:pt x="1349387" y="304800"/>
                  </a:lnTo>
                  <a:lnTo>
                    <a:pt x="1339380" y="304800"/>
                  </a:lnTo>
                  <a:lnTo>
                    <a:pt x="1331201" y="292100"/>
                  </a:lnTo>
                  <a:lnTo>
                    <a:pt x="1324127" y="279400"/>
                  </a:lnTo>
                  <a:lnTo>
                    <a:pt x="1317472" y="266700"/>
                  </a:lnTo>
                  <a:lnTo>
                    <a:pt x="1312418" y="266700"/>
                  </a:lnTo>
                  <a:lnTo>
                    <a:pt x="1318069" y="279400"/>
                  </a:lnTo>
                  <a:lnTo>
                    <a:pt x="1324813" y="292100"/>
                  </a:lnTo>
                  <a:lnTo>
                    <a:pt x="1317586" y="279400"/>
                  </a:lnTo>
                  <a:lnTo>
                    <a:pt x="1316977" y="292100"/>
                  </a:lnTo>
                  <a:lnTo>
                    <a:pt x="1319504" y="292100"/>
                  </a:lnTo>
                  <a:lnTo>
                    <a:pt x="1324470" y="304800"/>
                  </a:lnTo>
                  <a:lnTo>
                    <a:pt x="1330452" y="304800"/>
                  </a:lnTo>
                  <a:lnTo>
                    <a:pt x="1337132" y="317500"/>
                  </a:lnTo>
                  <a:lnTo>
                    <a:pt x="1343901" y="317500"/>
                  </a:lnTo>
                  <a:lnTo>
                    <a:pt x="1350556" y="330200"/>
                  </a:lnTo>
                  <a:lnTo>
                    <a:pt x="1356829" y="342900"/>
                  </a:lnTo>
                  <a:lnTo>
                    <a:pt x="1366481" y="342900"/>
                  </a:lnTo>
                  <a:close/>
                </a:path>
                <a:path w="1481454" h="1866900">
                  <a:moveTo>
                    <a:pt x="1370761" y="635000"/>
                  </a:moveTo>
                  <a:lnTo>
                    <a:pt x="1367028" y="622300"/>
                  </a:lnTo>
                  <a:lnTo>
                    <a:pt x="1361821" y="609600"/>
                  </a:lnTo>
                  <a:lnTo>
                    <a:pt x="1357464" y="596900"/>
                  </a:lnTo>
                  <a:lnTo>
                    <a:pt x="1360182" y="609600"/>
                  </a:lnTo>
                  <a:lnTo>
                    <a:pt x="1360436" y="609600"/>
                  </a:lnTo>
                  <a:lnTo>
                    <a:pt x="1364107" y="622300"/>
                  </a:lnTo>
                  <a:lnTo>
                    <a:pt x="1367396" y="635000"/>
                  </a:lnTo>
                  <a:lnTo>
                    <a:pt x="1370761" y="635000"/>
                  </a:lnTo>
                  <a:close/>
                </a:path>
                <a:path w="1481454" h="1866900">
                  <a:moveTo>
                    <a:pt x="1378902" y="663562"/>
                  </a:moveTo>
                  <a:lnTo>
                    <a:pt x="1377835" y="660400"/>
                  </a:lnTo>
                  <a:lnTo>
                    <a:pt x="1375346" y="660400"/>
                  </a:lnTo>
                  <a:lnTo>
                    <a:pt x="1378902" y="663562"/>
                  </a:lnTo>
                  <a:close/>
                </a:path>
                <a:path w="1481454" h="1866900">
                  <a:moveTo>
                    <a:pt x="1391907" y="663562"/>
                  </a:moveTo>
                  <a:lnTo>
                    <a:pt x="1391323" y="660400"/>
                  </a:lnTo>
                  <a:lnTo>
                    <a:pt x="1388567" y="660400"/>
                  </a:lnTo>
                  <a:lnTo>
                    <a:pt x="1385316" y="647700"/>
                  </a:lnTo>
                  <a:lnTo>
                    <a:pt x="1388021" y="663562"/>
                  </a:lnTo>
                  <a:lnTo>
                    <a:pt x="1391907" y="663562"/>
                  </a:lnTo>
                  <a:close/>
                </a:path>
                <a:path w="1481454" h="1866900">
                  <a:moveTo>
                    <a:pt x="1395501" y="406400"/>
                  </a:moveTo>
                  <a:lnTo>
                    <a:pt x="1382903" y="393700"/>
                  </a:lnTo>
                  <a:lnTo>
                    <a:pt x="1391843" y="419100"/>
                  </a:lnTo>
                  <a:lnTo>
                    <a:pt x="1394548" y="419100"/>
                  </a:lnTo>
                  <a:lnTo>
                    <a:pt x="1389900" y="406400"/>
                  </a:lnTo>
                  <a:lnTo>
                    <a:pt x="1395501" y="406400"/>
                  </a:lnTo>
                  <a:close/>
                </a:path>
                <a:path w="1481454" h="1866900">
                  <a:moveTo>
                    <a:pt x="1397469" y="750595"/>
                  </a:moveTo>
                  <a:lnTo>
                    <a:pt x="1395603" y="729500"/>
                  </a:lnTo>
                  <a:lnTo>
                    <a:pt x="1389253" y="711606"/>
                  </a:lnTo>
                  <a:lnTo>
                    <a:pt x="1378762" y="705459"/>
                  </a:lnTo>
                  <a:lnTo>
                    <a:pt x="1384935" y="711428"/>
                  </a:lnTo>
                  <a:lnTo>
                    <a:pt x="1389735" y="717638"/>
                  </a:lnTo>
                  <a:lnTo>
                    <a:pt x="1393355" y="725322"/>
                  </a:lnTo>
                  <a:lnTo>
                    <a:pt x="1395996" y="735711"/>
                  </a:lnTo>
                  <a:lnTo>
                    <a:pt x="1385417" y="736307"/>
                  </a:lnTo>
                  <a:lnTo>
                    <a:pt x="1379994" y="727011"/>
                  </a:lnTo>
                  <a:lnTo>
                    <a:pt x="1374190" y="715340"/>
                  </a:lnTo>
                  <a:lnTo>
                    <a:pt x="1362494" y="708812"/>
                  </a:lnTo>
                  <a:lnTo>
                    <a:pt x="1382890" y="745210"/>
                  </a:lnTo>
                  <a:lnTo>
                    <a:pt x="1387589" y="751293"/>
                  </a:lnTo>
                  <a:lnTo>
                    <a:pt x="1391602" y="758177"/>
                  </a:lnTo>
                  <a:lnTo>
                    <a:pt x="1394510" y="766356"/>
                  </a:lnTo>
                  <a:lnTo>
                    <a:pt x="1397469" y="750595"/>
                  </a:lnTo>
                  <a:close/>
                </a:path>
                <a:path w="1481454" h="1866900">
                  <a:moveTo>
                    <a:pt x="1401610" y="723900"/>
                  </a:moveTo>
                  <a:lnTo>
                    <a:pt x="1400048" y="711200"/>
                  </a:lnTo>
                  <a:lnTo>
                    <a:pt x="1398562" y="698500"/>
                  </a:lnTo>
                  <a:lnTo>
                    <a:pt x="1397088" y="698500"/>
                  </a:lnTo>
                  <a:lnTo>
                    <a:pt x="1395615" y="685800"/>
                  </a:lnTo>
                  <a:lnTo>
                    <a:pt x="1393647" y="673100"/>
                  </a:lnTo>
                  <a:lnTo>
                    <a:pt x="1389659" y="673100"/>
                  </a:lnTo>
                  <a:lnTo>
                    <a:pt x="1382141" y="673100"/>
                  </a:lnTo>
                  <a:lnTo>
                    <a:pt x="1384960" y="685800"/>
                  </a:lnTo>
                  <a:lnTo>
                    <a:pt x="1386789" y="685800"/>
                  </a:lnTo>
                  <a:lnTo>
                    <a:pt x="1388122" y="698500"/>
                  </a:lnTo>
                  <a:lnTo>
                    <a:pt x="1389735" y="711200"/>
                  </a:lnTo>
                  <a:lnTo>
                    <a:pt x="1392224" y="711200"/>
                  </a:lnTo>
                  <a:lnTo>
                    <a:pt x="1396022" y="723900"/>
                  </a:lnTo>
                  <a:lnTo>
                    <a:pt x="1401610" y="723900"/>
                  </a:lnTo>
                  <a:close/>
                </a:path>
                <a:path w="1481454" h="1866900">
                  <a:moveTo>
                    <a:pt x="1403731" y="431800"/>
                  </a:moveTo>
                  <a:lnTo>
                    <a:pt x="1399921" y="419100"/>
                  </a:lnTo>
                  <a:lnTo>
                    <a:pt x="1399476" y="419100"/>
                  </a:lnTo>
                  <a:lnTo>
                    <a:pt x="1403731" y="431800"/>
                  </a:lnTo>
                  <a:close/>
                </a:path>
                <a:path w="1481454" h="1866900">
                  <a:moveTo>
                    <a:pt x="1408798" y="1409700"/>
                  </a:moveTo>
                  <a:lnTo>
                    <a:pt x="1407947" y="1404772"/>
                  </a:lnTo>
                  <a:lnTo>
                    <a:pt x="1405521" y="1409700"/>
                  </a:lnTo>
                  <a:lnTo>
                    <a:pt x="1408798" y="1409700"/>
                  </a:lnTo>
                  <a:close/>
                </a:path>
                <a:path w="1481454" h="1866900">
                  <a:moveTo>
                    <a:pt x="1414132" y="406400"/>
                  </a:moveTo>
                  <a:lnTo>
                    <a:pt x="1397317" y="406400"/>
                  </a:lnTo>
                  <a:lnTo>
                    <a:pt x="1402791" y="419100"/>
                  </a:lnTo>
                  <a:lnTo>
                    <a:pt x="1407883" y="419100"/>
                  </a:lnTo>
                  <a:lnTo>
                    <a:pt x="1414132" y="406400"/>
                  </a:lnTo>
                  <a:close/>
                </a:path>
                <a:path w="1481454" h="1866900">
                  <a:moveTo>
                    <a:pt x="1426781" y="647700"/>
                  </a:moveTo>
                  <a:lnTo>
                    <a:pt x="1421168" y="635000"/>
                  </a:lnTo>
                  <a:lnTo>
                    <a:pt x="1416634" y="622300"/>
                  </a:lnTo>
                  <a:lnTo>
                    <a:pt x="1413827" y="622300"/>
                  </a:lnTo>
                  <a:lnTo>
                    <a:pt x="1416469" y="635000"/>
                  </a:lnTo>
                  <a:lnTo>
                    <a:pt x="1412557" y="635000"/>
                  </a:lnTo>
                  <a:lnTo>
                    <a:pt x="1416812" y="647700"/>
                  </a:lnTo>
                  <a:lnTo>
                    <a:pt x="1426781" y="647700"/>
                  </a:lnTo>
                  <a:close/>
                </a:path>
                <a:path w="1481454" h="1866900">
                  <a:moveTo>
                    <a:pt x="1437233" y="668451"/>
                  </a:moveTo>
                  <a:lnTo>
                    <a:pt x="1435011" y="662139"/>
                  </a:lnTo>
                  <a:lnTo>
                    <a:pt x="1432052" y="655548"/>
                  </a:lnTo>
                  <a:lnTo>
                    <a:pt x="1432267" y="660107"/>
                  </a:lnTo>
                  <a:lnTo>
                    <a:pt x="1432267" y="669315"/>
                  </a:lnTo>
                  <a:lnTo>
                    <a:pt x="1434642" y="669925"/>
                  </a:lnTo>
                  <a:lnTo>
                    <a:pt x="1437233" y="668451"/>
                  </a:lnTo>
                  <a:close/>
                </a:path>
                <a:path w="1481454" h="1866900">
                  <a:moveTo>
                    <a:pt x="1440014" y="675652"/>
                  </a:moveTo>
                  <a:lnTo>
                    <a:pt x="1437716" y="668172"/>
                  </a:lnTo>
                  <a:lnTo>
                    <a:pt x="1437233" y="668451"/>
                  </a:lnTo>
                  <a:lnTo>
                    <a:pt x="1437398" y="668921"/>
                  </a:lnTo>
                  <a:lnTo>
                    <a:pt x="1440014" y="675652"/>
                  </a:lnTo>
                  <a:close/>
                </a:path>
                <a:path w="1481454" h="1866900">
                  <a:moveTo>
                    <a:pt x="1447431" y="555548"/>
                  </a:moveTo>
                  <a:lnTo>
                    <a:pt x="1444244" y="546100"/>
                  </a:lnTo>
                  <a:lnTo>
                    <a:pt x="1444764" y="552729"/>
                  </a:lnTo>
                  <a:lnTo>
                    <a:pt x="1447431" y="555548"/>
                  </a:lnTo>
                  <a:close/>
                </a:path>
                <a:path w="1481454" h="1866900">
                  <a:moveTo>
                    <a:pt x="1450505" y="558800"/>
                  </a:moveTo>
                  <a:lnTo>
                    <a:pt x="1447431" y="555548"/>
                  </a:lnTo>
                  <a:lnTo>
                    <a:pt x="1448536" y="558800"/>
                  </a:lnTo>
                  <a:lnTo>
                    <a:pt x="1450505" y="558800"/>
                  </a:lnTo>
                  <a:close/>
                </a:path>
                <a:path w="1481454" h="1866900">
                  <a:moveTo>
                    <a:pt x="1451584" y="664146"/>
                  </a:moveTo>
                  <a:lnTo>
                    <a:pt x="1446428" y="660831"/>
                  </a:lnTo>
                  <a:lnTo>
                    <a:pt x="1442554" y="651827"/>
                  </a:lnTo>
                  <a:lnTo>
                    <a:pt x="1438986" y="644664"/>
                  </a:lnTo>
                  <a:lnTo>
                    <a:pt x="1434769" y="646887"/>
                  </a:lnTo>
                  <a:lnTo>
                    <a:pt x="1438922" y="652729"/>
                  </a:lnTo>
                  <a:lnTo>
                    <a:pt x="1442834" y="659676"/>
                  </a:lnTo>
                  <a:lnTo>
                    <a:pt x="1446923" y="664540"/>
                  </a:lnTo>
                  <a:lnTo>
                    <a:pt x="1451584" y="664146"/>
                  </a:lnTo>
                  <a:close/>
                </a:path>
                <a:path w="1481454" h="1866900">
                  <a:moveTo>
                    <a:pt x="1476667" y="596900"/>
                  </a:moveTo>
                  <a:lnTo>
                    <a:pt x="1469110" y="584200"/>
                  </a:lnTo>
                  <a:lnTo>
                    <a:pt x="1461262" y="571500"/>
                  </a:lnTo>
                  <a:lnTo>
                    <a:pt x="1453261" y="571500"/>
                  </a:lnTo>
                  <a:lnTo>
                    <a:pt x="1445260" y="558800"/>
                  </a:lnTo>
                  <a:lnTo>
                    <a:pt x="1444764" y="552729"/>
                  </a:lnTo>
                  <a:lnTo>
                    <a:pt x="1438516" y="546100"/>
                  </a:lnTo>
                  <a:lnTo>
                    <a:pt x="1438427" y="533400"/>
                  </a:lnTo>
                  <a:lnTo>
                    <a:pt x="1436408" y="520700"/>
                  </a:lnTo>
                  <a:lnTo>
                    <a:pt x="1445577" y="520700"/>
                  </a:lnTo>
                  <a:lnTo>
                    <a:pt x="1448600" y="533400"/>
                  </a:lnTo>
                  <a:lnTo>
                    <a:pt x="1450035" y="533400"/>
                  </a:lnTo>
                  <a:lnTo>
                    <a:pt x="1447584" y="520700"/>
                  </a:lnTo>
                  <a:lnTo>
                    <a:pt x="1444688" y="508000"/>
                  </a:lnTo>
                  <a:lnTo>
                    <a:pt x="1441602" y="495300"/>
                  </a:lnTo>
                  <a:lnTo>
                    <a:pt x="1438541" y="482600"/>
                  </a:lnTo>
                  <a:lnTo>
                    <a:pt x="1436243" y="469900"/>
                  </a:lnTo>
                  <a:lnTo>
                    <a:pt x="1435265" y="457200"/>
                  </a:lnTo>
                  <a:lnTo>
                    <a:pt x="1436065" y="444500"/>
                  </a:lnTo>
                  <a:lnTo>
                    <a:pt x="1439125" y="444500"/>
                  </a:lnTo>
                  <a:lnTo>
                    <a:pt x="1434846" y="431800"/>
                  </a:lnTo>
                  <a:lnTo>
                    <a:pt x="1430820" y="431800"/>
                  </a:lnTo>
                  <a:lnTo>
                    <a:pt x="1425943" y="419100"/>
                  </a:lnTo>
                  <a:lnTo>
                    <a:pt x="1419098" y="406400"/>
                  </a:lnTo>
                  <a:lnTo>
                    <a:pt x="1414132" y="406400"/>
                  </a:lnTo>
                  <a:lnTo>
                    <a:pt x="1420393" y="419100"/>
                  </a:lnTo>
                  <a:lnTo>
                    <a:pt x="1424495" y="431800"/>
                  </a:lnTo>
                  <a:lnTo>
                    <a:pt x="1426921" y="444500"/>
                  </a:lnTo>
                  <a:lnTo>
                    <a:pt x="1428140" y="457200"/>
                  </a:lnTo>
                  <a:lnTo>
                    <a:pt x="1428470" y="457200"/>
                  </a:lnTo>
                  <a:lnTo>
                    <a:pt x="1428661" y="469900"/>
                  </a:lnTo>
                  <a:lnTo>
                    <a:pt x="1429181" y="469900"/>
                  </a:lnTo>
                  <a:lnTo>
                    <a:pt x="1430515" y="482600"/>
                  </a:lnTo>
                  <a:lnTo>
                    <a:pt x="1422692" y="469900"/>
                  </a:lnTo>
                  <a:lnTo>
                    <a:pt x="1405636" y="469900"/>
                  </a:lnTo>
                  <a:lnTo>
                    <a:pt x="1402473" y="457200"/>
                  </a:lnTo>
                  <a:lnTo>
                    <a:pt x="1388922" y="444500"/>
                  </a:lnTo>
                  <a:lnTo>
                    <a:pt x="1384401" y="431800"/>
                  </a:lnTo>
                  <a:lnTo>
                    <a:pt x="1388986" y="431800"/>
                  </a:lnTo>
                  <a:lnTo>
                    <a:pt x="1380515" y="419100"/>
                  </a:lnTo>
                  <a:lnTo>
                    <a:pt x="1376641" y="419100"/>
                  </a:lnTo>
                  <a:lnTo>
                    <a:pt x="1373162" y="406400"/>
                  </a:lnTo>
                  <a:lnTo>
                    <a:pt x="1368272" y="406400"/>
                  </a:lnTo>
                  <a:lnTo>
                    <a:pt x="1368425" y="393700"/>
                  </a:lnTo>
                  <a:lnTo>
                    <a:pt x="1341983" y="393700"/>
                  </a:lnTo>
                  <a:lnTo>
                    <a:pt x="1337271" y="381000"/>
                  </a:lnTo>
                  <a:lnTo>
                    <a:pt x="1341120" y="368300"/>
                  </a:lnTo>
                  <a:lnTo>
                    <a:pt x="1363014" y="368300"/>
                  </a:lnTo>
                  <a:lnTo>
                    <a:pt x="1370495" y="381000"/>
                  </a:lnTo>
                  <a:lnTo>
                    <a:pt x="1374965" y="381000"/>
                  </a:lnTo>
                  <a:lnTo>
                    <a:pt x="1377911" y="368300"/>
                  </a:lnTo>
                  <a:lnTo>
                    <a:pt x="1385404" y="368300"/>
                  </a:lnTo>
                  <a:lnTo>
                    <a:pt x="1392885" y="381000"/>
                  </a:lnTo>
                  <a:lnTo>
                    <a:pt x="1404632" y="393700"/>
                  </a:lnTo>
                  <a:lnTo>
                    <a:pt x="1410728" y="381000"/>
                  </a:lnTo>
                  <a:lnTo>
                    <a:pt x="1411363" y="381000"/>
                  </a:lnTo>
                  <a:lnTo>
                    <a:pt x="1408315" y="368300"/>
                  </a:lnTo>
                  <a:lnTo>
                    <a:pt x="1405204" y="368300"/>
                  </a:lnTo>
                  <a:lnTo>
                    <a:pt x="1400759" y="355600"/>
                  </a:lnTo>
                  <a:lnTo>
                    <a:pt x="1395196" y="342900"/>
                  </a:lnTo>
                  <a:lnTo>
                    <a:pt x="1387500" y="342900"/>
                  </a:lnTo>
                  <a:lnTo>
                    <a:pt x="1379588" y="355600"/>
                  </a:lnTo>
                  <a:lnTo>
                    <a:pt x="1371688" y="355600"/>
                  </a:lnTo>
                  <a:lnTo>
                    <a:pt x="1370469" y="368300"/>
                  </a:lnTo>
                  <a:lnTo>
                    <a:pt x="1359662" y="355600"/>
                  </a:lnTo>
                  <a:lnTo>
                    <a:pt x="1349514" y="355600"/>
                  </a:lnTo>
                  <a:lnTo>
                    <a:pt x="1340053" y="342900"/>
                  </a:lnTo>
                  <a:lnTo>
                    <a:pt x="1320634" y="342900"/>
                  </a:lnTo>
                  <a:lnTo>
                    <a:pt x="1315821" y="330200"/>
                  </a:lnTo>
                  <a:lnTo>
                    <a:pt x="1308417" y="330200"/>
                  </a:lnTo>
                  <a:lnTo>
                    <a:pt x="1304747" y="317500"/>
                  </a:lnTo>
                  <a:lnTo>
                    <a:pt x="1303451" y="317500"/>
                  </a:lnTo>
                  <a:lnTo>
                    <a:pt x="1296644" y="304800"/>
                  </a:lnTo>
                  <a:lnTo>
                    <a:pt x="1283119" y="304800"/>
                  </a:lnTo>
                  <a:lnTo>
                    <a:pt x="1269707" y="279400"/>
                  </a:lnTo>
                  <a:lnTo>
                    <a:pt x="1276032" y="279400"/>
                  </a:lnTo>
                  <a:lnTo>
                    <a:pt x="1269606" y="266700"/>
                  </a:lnTo>
                  <a:lnTo>
                    <a:pt x="1256411" y="266700"/>
                  </a:lnTo>
                  <a:lnTo>
                    <a:pt x="1250010" y="254000"/>
                  </a:lnTo>
                  <a:lnTo>
                    <a:pt x="1251229" y="241300"/>
                  </a:lnTo>
                  <a:lnTo>
                    <a:pt x="1264602" y="254000"/>
                  </a:lnTo>
                  <a:lnTo>
                    <a:pt x="1281734" y="266700"/>
                  </a:lnTo>
                  <a:lnTo>
                    <a:pt x="1288389" y="266700"/>
                  </a:lnTo>
                  <a:lnTo>
                    <a:pt x="1283373" y="254000"/>
                  </a:lnTo>
                  <a:lnTo>
                    <a:pt x="1280668" y="241300"/>
                  </a:lnTo>
                  <a:lnTo>
                    <a:pt x="1281785" y="241300"/>
                  </a:lnTo>
                  <a:lnTo>
                    <a:pt x="1289037" y="254000"/>
                  </a:lnTo>
                  <a:lnTo>
                    <a:pt x="1294612" y="254000"/>
                  </a:lnTo>
                  <a:lnTo>
                    <a:pt x="1299184" y="266700"/>
                  </a:lnTo>
                  <a:lnTo>
                    <a:pt x="1310805" y="266700"/>
                  </a:lnTo>
                  <a:lnTo>
                    <a:pt x="1303820" y="254000"/>
                  </a:lnTo>
                  <a:lnTo>
                    <a:pt x="1295920" y="241300"/>
                  </a:lnTo>
                  <a:lnTo>
                    <a:pt x="1286510" y="241300"/>
                  </a:lnTo>
                  <a:lnTo>
                    <a:pt x="1276502" y="228600"/>
                  </a:lnTo>
                  <a:lnTo>
                    <a:pt x="1291348" y="228600"/>
                  </a:lnTo>
                  <a:lnTo>
                    <a:pt x="1280706" y="215900"/>
                  </a:lnTo>
                  <a:lnTo>
                    <a:pt x="1266647" y="215900"/>
                  </a:lnTo>
                  <a:lnTo>
                    <a:pt x="1244307" y="203200"/>
                  </a:lnTo>
                  <a:lnTo>
                    <a:pt x="1232446" y="190500"/>
                  </a:lnTo>
                  <a:lnTo>
                    <a:pt x="1223060" y="165100"/>
                  </a:lnTo>
                  <a:lnTo>
                    <a:pt x="1208125" y="152400"/>
                  </a:lnTo>
                  <a:lnTo>
                    <a:pt x="1188161" y="152400"/>
                  </a:lnTo>
                  <a:lnTo>
                    <a:pt x="1180744" y="139700"/>
                  </a:lnTo>
                  <a:lnTo>
                    <a:pt x="1164628" y="139700"/>
                  </a:lnTo>
                  <a:lnTo>
                    <a:pt x="1156169" y="127000"/>
                  </a:lnTo>
                  <a:lnTo>
                    <a:pt x="1147559" y="127000"/>
                  </a:lnTo>
                  <a:lnTo>
                    <a:pt x="1133944" y="117449"/>
                  </a:lnTo>
                  <a:lnTo>
                    <a:pt x="1133944" y="241300"/>
                  </a:lnTo>
                  <a:lnTo>
                    <a:pt x="1108646" y="241300"/>
                  </a:lnTo>
                  <a:lnTo>
                    <a:pt x="1112710" y="254000"/>
                  </a:lnTo>
                  <a:lnTo>
                    <a:pt x="1113917" y="254000"/>
                  </a:lnTo>
                  <a:lnTo>
                    <a:pt x="1109395" y="266700"/>
                  </a:lnTo>
                  <a:lnTo>
                    <a:pt x="1071626" y="266700"/>
                  </a:lnTo>
                  <a:lnTo>
                    <a:pt x="1075512" y="254000"/>
                  </a:lnTo>
                  <a:lnTo>
                    <a:pt x="1112710" y="254000"/>
                  </a:lnTo>
                  <a:lnTo>
                    <a:pt x="1101280" y="241300"/>
                  </a:lnTo>
                  <a:lnTo>
                    <a:pt x="1067409" y="241300"/>
                  </a:lnTo>
                  <a:lnTo>
                    <a:pt x="1074750" y="254000"/>
                  </a:lnTo>
                  <a:lnTo>
                    <a:pt x="1061110" y="254000"/>
                  </a:lnTo>
                  <a:lnTo>
                    <a:pt x="1057884" y="241300"/>
                  </a:lnTo>
                  <a:lnTo>
                    <a:pt x="1054747" y="241300"/>
                  </a:lnTo>
                  <a:lnTo>
                    <a:pt x="1051115" y="228600"/>
                  </a:lnTo>
                  <a:lnTo>
                    <a:pt x="1039152" y="241300"/>
                  </a:lnTo>
                  <a:lnTo>
                    <a:pt x="1029525" y="228600"/>
                  </a:lnTo>
                  <a:lnTo>
                    <a:pt x="1026845" y="228600"/>
                  </a:lnTo>
                  <a:lnTo>
                    <a:pt x="1027061" y="215900"/>
                  </a:lnTo>
                  <a:lnTo>
                    <a:pt x="1035164" y="215900"/>
                  </a:lnTo>
                  <a:lnTo>
                    <a:pt x="1037082" y="203200"/>
                  </a:lnTo>
                  <a:lnTo>
                    <a:pt x="1013269" y="203200"/>
                  </a:lnTo>
                  <a:lnTo>
                    <a:pt x="1016139" y="190500"/>
                  </a:lnTo>
                  <a:lnTo>
                    <a:pt x="1002296" y="177800"/>
                  </a:lnTo>
                  <a:lnTo>
                    <a:pt x="983576" y="165100"/>
                  </a:lnTo>
                  <a:lnTo>
                    <a:pt x="962660" y="165100"/>
                  </a:lnTo>
                  <a:lnTo>
                    <a:pt x="942251" y="152400"/>
                  </a:lnTo>
                  <a:lnTo>
                    <a:pt x="947267" y="165100"/>
                  </a:lnTo>
                  <a:lnTo>
                    <a:pt x="937260" y="165100"/>
                  </a:lnTo>
                  <a:lnTo>
                    <a:pt x="947115" y="177800"/>
                  </a:lnTo>
                  <a:lnTo>
                    <a:pt x="929906" y="177800"/>
                  </a:lnTo>
                  <a:lnTo>
                    <a:pt x="923798" y="177800"/>
                  </a:lnTo>
                  <a:lnTo>
                    <a:pt x="918400" y="190500"/>
                  </a:lnTo>
                  <a:lnTo>
                    <a:pt x="853859" y="190500"/>
                  </a:lnTo>
                  <a:lnTo>
                    <a:pt x="860412" y="203200"/>
                  </a:lnTo>
                  <a:lnTo>
                    <a:pt x="862152" y="203200"/>
                  </a:lnTo>
                  <a:lnTo>
                    <a:pt x="846594" y="215900"/>
                  </a:lnTo>
                  <a:lnTo>
                    <a:pt x="850544" y="203200"/>
                  </a:lnTo>
                  <a:lnTo>
                    <a:pt x="843127" y="203200"/>
                  </a:lnTo>
                  <a:lnTo>
                    <a:pt x="839597" y="190500"/>
                  </a:lnTo>
                  <a:lnTo>
                    <a:pt x="848753" y="190500"/>
                  </a:lnTo>
                  <a:lnTo>
                    <a:pt x="843102" y="177800"/>
                  </a:lnTo>
                  <a:lnTo>
                    <a:pt x="884275" y="177800"/>
                  </a:lnTo>
                  <a:lnTo>
                    <a:pt x="872477" y="165100"/>
                  </a:lnTo>
                  <a:lnTo>
                    <a:pt x="858342" y="165100"/>
                  </a:lnTo>
                  <a:lnTo>
                    <a:pt x="845451" y="152400"/>
                  </a:lnTo>
                  <a:lnTo>
                    <a:pt x="942251" y="152400"/>
                  </a:lnTo>
                  <a:lnTo>
                    <a:pt x="1004506" y="152400"/>
                  </a:lnTo>
                  <a:lnTo>
                    <a:pt x="1017371" y="165100"/>
                  </a:lnTo>
                  <a:lnTo>
                    <a:pt x="1044498" y="165100"/>
                  </a:lnTo>
                  <a:lnTo>
                    <a:pt x="1034694" y="177800"/>
                  </a:lnTo>
                  <a:lnTo>
                    <a:pt x="1049058" y="177800"/>
                  </a:lnTo>
                  <a:lnTo>
                    <a:pt x="1055636" y="190500"/>
                  </a:lnTo>
                  <a:lnTo>
                    <a:pt x="1091933" y="190500"/>
                  </a:lnTo>
                  <a:lnTo>
                    <a:pt x="1099007" y="203200"/>
                  </a:lnTo>
                  <a:lnTo>
                    <a:pt x="1097495" y="203200"/>
                  </a:lnTo>
                  <a:lnTo>
                    <a:pt x="1100582" y="215900"/>
                  </a:lnTo>
                  <a:lnTo>
                    <a:pt x="1108748" y="228600"/>
                  </a:lnTo>
                  <a:lnTo>
                    <a:pt x="1120406" y="228600"/>
                  </a:lnTo>
                  <a:lnTo>
                    <a:pt x="1133944" y="241300"/>
                  </a:lnTo>
                  <a:lnTo>
                    <a:pt x="1133944" y="117449"/>
                  </a:lnTo>
                  <a:lnTo>
                    <a:pt x="1111364" y="101600"/>
                  </a:lnTo>
                  <a:lnTo>
                    <a:pt x="1102144" y="101600"/>
                  </a:lnTo>
                  <a:lnTo>
                    <a:pt x="1093101" y="88900"/>
                  </a:lnTo>
                  <a:lnTo>
                    <a:pt x="1075804" y="88900"/>
                  </a:lnTo>
                  <a:lnTo>
                    <a:pt x="1083360" y="76200"/>
                  </a:lnTo>
                  <a:lnTo>
                    <a:pt x="1029995" y="76200"/>
                  </a:lnTo>
                  <a:lnTo>
                    <a:pt x="1036548" y="88900"/>
                  </a:lnTo>
                  <a:lnTo>
                    <a:pt x="1008329" y="88900"/>
                  </a:lnTo>
                  <a:lnTo>
                    <a:pt x="1000328" y="76200"/>
                  </a:lnTo>
                  <a:lnTo>
                    <a:pt x="982916" y="76200"/>
                  </a:lnTo>
                  <a:lnTo>
                    <a:pt x="981087" y="88900"/>
                  </a:lnTo>
                  <a:lnTo>
                    <a:pt x="974204" y="88900"/>
                  </a:lnTo>
                  <a:lnTo>
                    <a:pt x="963879" y="76200"/>
                  </a:lnTo>
                  <a:lnTo>
                    <a:pt x="875715" y="76200"/>
                  </a:lnTo>
                  <a:lnTo>
                    <a:pt x="868565" y="63500"/>
                  </a:lnTo>
                  <a:lnTo>
                    <a:pt x="824915" y="63500"/>
                  </a:lnTo>
                  <a:lnTo>
                    <a:pt x="827392" y="50800"/>
                  </a:lnTo>
                  <a:lnTo>
                    <a:pt x="811847" y="50800"/>
                  </a:lnTo>
                  <a:lnTo>
                    <a:pt x="811847" y="114300"/>
                  </a:lnTo>
                  <a:lnTo>
                    <a:pt x="810806" y="127000"/>
                  </a:lnTo>
                  <a:lnTo>
                    <a:pt x="794829" y="127000"/>
                  </a:lnTo>
                  <a:lnTo>
                    <a:pt x="794245" y="139700"/>
                  </a:lnTo>
                  <a:lnTo>
                    <a:pt x="768337" y="139700"/>
                  </a:lnTo>
                  <a:lnTo>
                    <a:pt x="756386" y="152400"/>
                  </a:lnTo>
                  <a:lnTo>
                    <a:pt x="745515" y="152400"/>
                  </a:lnTo>
                  <a:lnTo>
                    <a:pt x="739292" y="139700"/>
                  </a:lnTo>
                  <a:lnTo>
                    <a:pt x="713384" y="139700"/>
                  </a:lnTo>
                  <a:lnTo>
                    <a:pt x="705954" y="152400"/>
                  </a:lnTo>
                  <a:lnTo>
                    <a:pt x="697306" y="152400"/>
                  </a:lnTo>
                  <a:lnTo>
                    <a:pt x="697471" y="165100"/>
                  </a:lnTo>
                  <a:lnTo>
                    <a:pt x="668756" y="165100"/>
                  </a:lnTo>
                  <a:lnTo>
                    <a:pt x="664997" y="152400"/>
                  </a:lnTo>
                  <a:lnTo>
                    <a:pt x="670534" y="152400"/>
                  </a:lnTo>
                  <a:lnTo>
                    <a:pt x="676236" y="139700"/>
                  </a:lnTo>
                  <a:lnTo>
                    <a:pt x="638530" y="165100"/>
                  </a:lnTo>
                  <a:lnTo>
                    <a:pt x="620153" y="165100"/>
                  </a:lnTo>
                  <a:lnTo>
                    <a:pt x="602221" y="177800"/>
                  </a:lnTo>
                  <a:lnTo>
                    <a:pt x="637298" y="177800"/>
                  </a:lnTo>
                  <a:lnTo>
                    <a:pt x="638035" y="190500"/>
                  </a:lnTo>
                  <a:lnTo>
                    <a:pt x="633717" y="190500"/>
                  </a:lnTo>
                  <a:lnTo>
                    <a:pt x="631672" y="203200"/>
                  </a:lnTo>
                  <a:lnTo>
                    <a:pt x="630034" y="203200"/>
                  </a:lnTo>
                  <a:lnTo>
                    <a:pt x="624636" y="215900"/>
                  </a:lnTo>
                  <a:lnTo>
                    <a:pt x="587768" y="215900"/>
                  </a:lnTo>
                  <a:lnTo>
                    <a:pt x="593217" y="203200"/>
                  </a:lnTo>
                  <a:lnTo>
                    <a:pt x="590854" y="203200"/>
                  </a:lnTo>
                  <a:lnTo>
                    <a:pt x="586409" y="215900"/>
                  </a:lnTo>
                  <a:lnTo>
                    <a:pt x="581939" y="215900"/>
                  </a:lnTo>
                  <a:lnTo>
                    <a:pt x="577837" y="228600"/>
                  </a:lnTo>
                  <a:lnTo>
                    <a:pt x="569937" y="228600"/>
                  </a:lnTo>
                  <a:lnTo>
                    <a:pt x="562749" y="241300"/>
                  </a:lnTo>
                  <a:lnTo>
                    <a:pt x="553567" y="241300"/>
                  </a:lnTo>
                  <a:lnTo>
                    <a:pt x="543026" y="254000"/>
                  </a:lnTo>
                  <a:lnTo>
                    <a:pt x="531761" y="254000"/>
                  </a:lnTo>
                  <a:lnTo>
                    <a:pt x="525907" y="266700"/>
                  </a:lnTo>
                  <a:lnTo>
                    <a:pt x="508774" y="266700"/>
                  </a:lnTo>
                  <a:lnTo>
                    <a:pt x="501357" y="279400"/>
                  </a:lnTo>
                  <a:lnTo>
                    <a:pt x="478015" y="279400"/>
                  </a:lnTo>
                  <a:lnTo>
                    <a:pt x="477177" y="292100"/>
                  </a:lnTo>
                  <a:lnTo>
                    <a:pt x="480441" y="292100"/>
                  </a:lnTo>
                  <a:lnTo>
                    <a:pt x="482701" y="304800"/>
                  </a:lnTo>
                  <a:lnTo>
                    <a:pt x="477253" y="304800"/>
                  </a:lnTo>
                  <a:lnTo>
                    <a:pt x="469176" y="317500"/>
                  </a:lnTo>
                  <a:lnTo>
                    <a:pt x="460552" y="317500"/>
                  </a:lnTo>
                  <a:lnTo>
                    <a:pt x="453466" y="330200"/>
                  </a:lnTo>
                  <a:lnTo>
                    <a:pt x="455409" y="330200"/>
                  </a:lnTo>
                  <a:lnTo>
                    <a:pt x="454126" y="342900"/>
                  </a:lnTo>
                  <a:lnTo>
                    <a:pt x="453059" y="342900"/>
                  </a:lnTo>
                  <a:lnTo>
                    <a:pt x="455637" y="355600"/>
                  </a:lnTo>
                  <a:lnTo>
                    <a:pt x="444233" y="355600"/>
                  </a:lnTo>
                  <a:lnTo>
                    <a:pt x="438810" y="368300"/>
                  </a:lnTo>
                  <a:lnTo>
                    <a:pt x="440855" y="381000"/>
                  </a:lnTo>
                  <a:lnTo>
                    <a:pt x="445414" y="368300"/>
                  </a:lnTo>
                  <a:lnTo>
                    <a:pt x="451269" y="368300"/>
                  </a:lnTo>
                  <a:lnTo>
                    <a:pt x="457022" y="355600"/>
                  </a:lnTo>
                  <a:lnTo>
                    <a:pt x="472478" y="355600"/>
                  </a:lnTo>
                  <a:lnTo>
                    <a:pt x="468985" y="368300"/>
                  </a:lnTo>
                  <a:lnTo>
                    <a:pt x="471728" y="368300"/>
                  </a:lnTo>
                  <a:lnTo>
                    <a:pt x="476973" y="355600"/>
                  </a:lnTo>
                  <a:lnTo>
                    <a:pt x="479044" y="355600"/>
                  </a:lnTo>
                  <a:lnTo>
                    <a:pt x="479996" y="342900"/>
                  </a:lnTo>
                  <a:lnTo>
                    <a:pt x="481876" y="342900"/>
                  </a:lnTo>
                  <a:lnTo>
                    <a:pt x="488022" y="330200"/>
                  </a:lnTo>
                  <a:lnTo>
                    <a:pt x="494220" y="330200"/>
                  </a:lnTo>
                  <a:lnTo>
                    <a:pt x="497624" y="342900"/>
                  </a:lnTo>
                  <a:lnTo>
                    <a:pt x="487222" y="342900"/>
                  </a:lnTo>
                  <a:lnTo>
                    <a:pt x="485609" y="355600"/>
                  </a:lnTo>
                  <a:lnTo>
                    <a:pt x="485254" y="355600"/>
                  </a:lnTo>
                  <a:lnTo>
                    <a:pt x="478650" y="368300"/>
                  </a:lnTo>
                  <a:lnTo>
                    <a:pt x="479463" y="368300"/>
                  </a:lnTo>
                  <a:lnTo>
                    <a:pt x="474967" y="381000"/>
                  </a:lnTo>
                  <a:lnTo>
                    <a:pt x="469036" y="381000"/>
                  </a:lnTo>
                  <a:lnTo>
                    <a:pt x="463029" y="393700"/>
                  </a:lnTo>
                  <a:lnTo>
                    <a:pt x="456272" y="393700"/>
                  </a:lnTo>
                  <a:lnTo>
                    <a:pt x="454494" y="406400"/>
                  </a:lnTo>
                  <a:lnTo>
                    <a:pt x="443992" y="406400"/>
                  </a:lnTo>
                  <a:lnTo>
                    <a:pt x="444804" y="393700"/>
                  </a:lnTo>
                  <a:lnTo>
                    <a:pt x="448932" y="383006"/>
                  </a:lnTo>
                  <a:lnTo>
                    <a:pt x="435152" y="393700"/>
                  </a:lnTo>
                  <a:lnTo>
                    <a:pt x="434657" y="393700"/>
                  </a:lnTo>
                  <a:lnTo>
                    <a:pt x="431406" y="381000"/>
                  </a:lnTo>
                  <a:lnTo>
                    <a:pt x="428802" y="381000"/>
                  </a:lnTo>
                  <a:lnTo>
                    <a:pt x="430250" y="368300"/>
                  </a:lnTo>
                  <a:lnTo>
                    <a:pt x="423392" y="381000"/>
                  </a:lnTo>
                  <a:lnTo>
                    <a:pt x="416928" y="381000"/>
                  </a:lnTo>
                  <a:lnTo>
                    <a:pt x="411175" y="393700"/>
                  </a:lnTo>
                  <a:lnTo>
                    <a:pt x="392544" y="393700"/>
                  </a:lnTo>
                  <a:lnTo>
                    <a:pt x="381304" y="406400"/>
                  </a:lnTo>
                  <a:lnTo>
                    <a:pt x="372173" y="406400"/>
                  </a:lnTo>
                  <a:lnTo>
                    <a:pt x="383476" y="393700"/>
                  </a:lnTo>
                  <a:lnTo>
                    <a:pt x="399237" y="381000"/>
                  </a:lnTo>
                  <a:lnTo>
                    <a:pt x="412838" y="368300"/>
                  </a:lnTo>
                  <a:lnTo>
                    <a:pt x="425030" y="368300"/>
                  </a:lnTo>
                  <a:lnTo>
                    <a:pt x="433679" y="355600"/>
                  </a:lnTo>
                  <a:lnTo>
                    <a:pt x="442201" y="355600"/>
                  </a:lnTo>
                  <a:lnTo>
                    <a:pt x="441413" y="330200"/>
                  </a:lnTo>
                  <a:lnTo>
                    <a:pt x="435521" y="330200"/>
                  </a:lnTo>
                  <a:lnTo>
                    <a:pt x="429831" y="342900"/>
                  </a:lnTo>
                  <a:lnTo>
                    <a:pt x="425107" y="342900"/>
                  </a:lnTo>
                  <a:lnTo>
                    <a:pt x="420585" y="355600"/>
                  </a:lnTo>
                  <a:lnTo>
                    <a:pt x="416788" y="355600"/>
                  </a:lnTo>
                  <a:lnTo>
                    <a:pt x="414159" y="342900"/>
                  </a:lnTo>
                  <a:lnTo>
                    <a:pt x="404228" y="368300"/>
                  </a:lnTo>
                  <a:lnTo>
                    <a:pt x="404291" y="355600"/>
                  </a:lnTo>
                  <a:lnTo>
                    <a:pt x="404469" y="355600"/>
                  </a:lnTo>
                  <a:lnTo>
                    <a:pt x="404825" y="342900"/>
                  </a:lnTo>
                  <a:lnTo>
                    <a:pt x="405434" y="342900"/>
                  </a:lnTo>
                  <a:lnTo>
                    <a:pt x="406400" y="330200"/>
                  </a:lnTo>
                  <a:lnTo>
                    <a:pt x="408317" y="330200"/>
                  </a:lnTo>
                  <a:lnTo>
                    <a:pt x="412788" y="317500"/>
                  </a:lnTo>
                  <a:lnTo>
                    <a:pt x="405231" y="317500"/>
                  </a:lnTo>
                  <a:lnTo>
                    <a:pt x="398703" y="330200"/>
                  </a:lnTo>
                  <a:lnTo>
                    <a:pt x="393039" y="330200"/>
                  </a:lnTo>
                  <a:lnTo>
                    <a:pt x="388073" y="342900"/>
                  </a:lnTo>
                  <a:lnTo>
                    <a:pt x="383628" y="342900"/>
                  </a:lnTo>
                  <a:lnTo>
                    <a:pt x="379730" y="355600"/>
                  </a:lnTo>
                  <a:lnTo>
                    <a:pt x="376275" y="355600"/>
                  </a:lnTo>
                  <a:lnTo>
                    <a:pt x="373151" y="368300"/>
                  </a:lnTo>
                  <a:lnTo>
                    <a:pt x="366966" y="381000"/>
                  </a:lnTo>
                  <a:lnTo>
                    <a:pt x="360451" y="393700"/>
                  </a:lnTo>
                  <a:lnTo>
                    <a:pt x="352386" y="393700"/>
                  </a:lnTo>
                  <a:lnTo>
                    <a:pt x="341617" y="406400"/>
                  </a:lnTo>
                  <a:lnTo>
                    <a:pt x="343674" y="406400"/>
                  </a:lnTo>
                  <a:lnTo>
                    <a:pt x="336600" y="419100"/>
                  </a:lnTo>
                  <a:lnTo>
                    <a:pt x="329984" y="419100"/>
                  </a:lnTo>
                  <a:lnTo>
                    <a:pt x="323659" y="431800"/>
                  </a:lnTo>
                  <a:lnTo>
                    <a:pt x="317461" y="444500"/>
                  </a:lnTo>
                  <a:lnTo>
                    <a:pt x="311734" y="444500"/>
                  </a:lnTo>
                  <a:lnTo>
                    <a:pt x="306108" y="457200"/>
                  </a:lnTo>
                  <a:lnTo>
                    <a:pt x="295084" y="457200"/>
                  </a:lnTo>
                  <a:lnTo>
                    <a:pt x="284416" y="469900"/>
                  </a:lnTo>
                  <a:lnTo>
                    <a:pt x="264058" y="469900"/>
                  </a:lnTo>
                  <a:lnTo>
                    <a:pt x="264058" y="609600"/>
                  </a:lnTo>
                  <a:lnTo>
                    <a:pt x="262420" y="622300"/>
                  </a:lnTo>
                  <a:lnTo>
                    <a:pt x="256425" y="635000"/>
                  </a:lnTo>
                  <a:lnTo>
                    <a:pt x="244627" y="635000"/>
                  </a:lnTo>
                  <a:lnTo>
                    <a:pt x="248793" y="647700"/>
                  </a:lnTo>
                  <a:lnTo>
                    <a:pt x="250355" y="647700"/>
                  </a:lnTo>
                  <a:lnTo>
                    <a:pt x="250037" y="660400"/>
                  </a:lnTo>
                  <a:lnTo>
                    <a:pt x="248551" y="660400"/>
                  </a:lnTo>
                  <a:lnTo>
                    <a:pt x="247294" y="673100"/>
                  </a:lnTo>
                  <a:lnTo>
                    <a:pt x="245630" y="673100"/>
                  </a:lnTo>
                  <a:lnTo>
                    <a:pt x="244500" y="685800"/>
                  </a:lnTo>
                  <a:lnTo>
                    <a:pt x="243522" y="685800"/>
                  </a:lnTo>
                  <a:lnTo>
                    <a:pt x="243179" y="698500"/>
                  </a:lnTo>
                  <a:lnTo>
                    <a:pt x="244144" y="698500"/>
                  </a:lnTo>
                  <a:lnTo>
                    <a:pt x="235953" y="723900"/>
                  </a:lnTo>
                  <a:lnTo>
                    <a:pt x="226949" y="723900"/>
                  </a:lnTo>
                  <a:lnTo>
                    <a:pt x="219430" y="736600"/>
                  </a:lnTo>
                  <a:lnTo>
                    <a:pt x="215671" y="762000"/>
                  </a:lnTo>
                  <a:lnTo>
                    <a:pt x="227203" y="749300"/>
                  </a:lnTo>
                  <a:lnTo>
                    <a:pt x="226098" y="762000"/>
                  </a:lnTo>
                  <a:lnTo>
                    <a:pt x="225285" y="762000"/>
                  </a:lnTo>
                  <a:lnTo>
                    <a:pt x="224497" y="774700"/>
                  </a:lnTo>
                  <a:lnTo>
                    <a:pt x="223443" y="787400"/>
                  </a:lnTo>
                  <a:lnTo>
                    <a:pt x="221957" y="787400"/>
                  </a:lnTo>
                  <a:lnTo>
                    <a:pt x="220103" y="800100"/>
                  </a:lnTo>
                  <a:lnTo>
                    <a:pt x="217754" y="812800"/>
                  </a:lnTo>
                  <a:lnTo>
                    <a:pt x="214769" y="825500"/>
                  </a:lnTo>
                  <a:lnTo>
                    <a:pt x="212051" y="825500"/>
                  </a:lnTo>
                  <a:lnTo>
                    <a:pt x="212051" y="1054100"/>
                  </a:lnTo>
                  <a:lnTo>
                    <a:pt x="210718" y="1054100"/>
                  </a:lnTo>
                  <a:lnTo>
                    <a:pt x="205524" y="1066800"/>
                  </a:lnTo>
                  <a:lnTo>
                    <a:pt x="202438" y="1054100"/>
                  </a:lnTo>
                  <a:lnTo>
                    <a:pt x="194576" y="1041400"/>
                  </a:lnTo>
                  <a:lnTo>
                    <a:pt x="194233" y="1040574"/>
                  </a:lnTo>
                  <a:lnTo>
                    <a:pt x="194233" y="1155700"/>
                  </a:lnTo>
                  <a:lnTo>
                    <a:pt x="192913" y="1168400"/>
                  </a:lnTo>
                  <a:lnTo>
                    <a:pt x="192570" y="1168400"/>
                  </a:lnTo>
                  <a:lnTo>
                    <a:pt x="192570" y="1219200"/>
                  </a:lnTo>
                  <a:lnTo>
                    <a:pt x="192252" y="1219200"/>
                  </a:lnTo>
                  <a:lnTo>
                    <a:pt x="191414" y="1206500"/>
                  </a:lnTo>
                  <a:lnTo>
                    <a:pt x="192252" y="1206500"/>
                  </a:lnTo>
                  <a:lnTo>
                    <a:pt x="192570" y="1219200"/>
                  </a:lnTo>
                  <a:lnTo>
                    <a:pt x="192570" y="1168400"/>
                  </a:lnTo>
                  <a:lnTo>
                    <a:pt x="184429" y="1168400"/>
                  </a:lnTo>
                  <a:lnTo>
                    <a:pt x="184061" y="1155700"/>
                  </a:lnTo>
                  <a:lnTo>
                    <a:pt x="194233" y="1155700"/>
                  </a:lnTo>
                  <a:lnTo>
                    <a:pt x="194233" y="1040574"/>
                  </a:lnTo>
                  <a:lnTo>
                    <a:pt x="189357" y="1028700"/>
                  </a:lnTo>
                  <a:lnTo>
                    <a:pt x="194208" y="1016000"/>
                  </a:lnTo>
                  <a:lnTo>
                    <a:pt x="185940" y="1016000"/>
                  </a:lnTo>
                  <a:lnTo>
                    <a:pt x="182994" y="1028700"/>
                  </a:lnTo>
                  <a:lnTo>
                    <a:pt x="176136" y="1028700"/>
                  </a:lnTo>
                  <a:lnTo>
                    <a:pt x="175869" y="1003300"/>
                  </a:lnTo>
                  <a:lnTo>
                    <a:pt x="176479" y="1003300"/>
                  </a:lnTo>
                  <a:lnTo>
                    <a:pt x="177761" y="990600"/>
                  </a:lnTo>
                  <a:lnTo>
                    <a:pt x="181152" y="990600"/>
                  </a:lnTo>
                  <a:lnTo>
                    <a:pt x="189204" y="1003300"/>
                  </a:lnTo>
                  <a:lnTo>
                    <a:pt x="195148" y="1016000"/>
                  </a:lnTo>
                  <a:lnTo>
                    <a:pt x="200875" y="1016000"/>
                  </a:lnTo>
                  <a:lnTo>
                    <a:pt x="208254" y="1028700"/>
                  </a:lnTo>
                  <a:lnTo>
                    <a:pt x="210807" y="1041400"/>
                  </a:lnTo>
                  <a:lnTo>
                    <a:pt x="212051" y="1054100"/>
                  </a:lnTo>
                  <a:lnTo>
                    <a:pt x="212051" y="825500"/>
                  </a:lnTo>
                  <a:lnTo>
                    <a:pt x="210388" y="825500"/>
                  </a:lnTo>
                  <a:lnTo>
                    <a:pt x="212077" y="812800"/>
                  </a:lnTo>
                  <a:lnTo>
                    <a:pt x="215138" y="800100"/>
                  </a:lnTo>
                  <a:lnTo>
                    <a:pt x="214845" y="800100"/>
                  </a:lnTo>
                  <a:lnTo>
                    <a:pt x="201129" y="812800"/>
                  </a:lnTo>
                  <a:lnTo>
                    <a:pt x="200482" y="800100"/>
                  </a:lnTo>
                  <a:lnTo>
                    <a:pt x="199326" y="800100"/>
                  </a:lnTo>
                  <a:lnTo>
                    <a:pt x="200113" y="787400"/>
                  </a:lnTo>
                  <a:lnTo>
                    <a:pt x="194652" y="787400"/>
                  </a:lnTo>
                  <a:lnTo>
                    <a:pt x="194005" y="800100"/>
                  </a:lnTo>
                  <a:lnTo>
                    <a:pt x="191909" y="787400"/>
                  </a:lnTo>
                  <a:lnTo>
                    <a:pt x="190728" y="787400"/>
                  </a:lnTo>
                  <a:lnTo>
                    <a:pt x="190728" y="825500"/>
                  </a:lnTo>
                  <a:lnTo>
                    <a:pt x="188582" y="838200"/>
                  </a:lnTo>
                  <a:lnTo>
                    <a:pt x="182283" y="838200"/>
                  </a:lnTo>
                  <a:lnTo>
                    <a:pt x="182359" y="825500"/>
                  </a:lnTo>
                  <a:lnTo>
                    <a:pt x="182841" y="825500"/>
                  </a:lnTo>
                  <a:lnTo>
                    <a:pt x="183095" y="812800"/>
                  </a:lnTo>
                  <a:lnTo>
                    <a:pt x="186715" y="812800"/>
                  </a:lnTo>
                  <a:lnTo>
                    <a:pt x="189687" y="825500"/>
                  </a:lnTo>
                  <a:lnTo>
                    <a:pt x="190728" y="825500"/>
                  </a:lnTo>
                  <a:lnTo>
                    <a:pt x="190728" y="787400"/>
                  </a:lnTo>
                  <a:lnTo>
                    <a:pt x="184683" y="787400"/>
                  </a:lnTo>
                  <a:lnTo>
                    <a:pt x="185839" y="774700"/>
                  </a:lnTo>
                  <a:lnTo>
                    <a:pt x="188988" y="762000"/>
                  </a:lnTo>
                  <a:lnTo>
                    <a:pt x="192074" y="762000"/>
                  </a:lnTo>
                  <a:lnTo>
                    <a:pt x="196278" y="749300"/>
                  </a:lnTo>
                  <a:lnTo>
                    <a:pt x="206336" y="749300"/>
                  </a:lnTo>
                  <a:lnTo>
                    <a:pt x="205041" y="762000"/>
                  </a:lnTo>
                  <a:lnTo>
                    <a:pt x="205752" y="762000"/>
                  </a:lnTo>
                  <a:lnTo>
                    <a:pt x="210261" y="749300"/>
                  </a:lnTo>
                  <a:lnTo>
                    <a:pt x="212826" y="736600"/>
                  </a:lnTo>
                  <a:lnTo>
                    <a:pt x="213868" y="736600"/>
                  </a:lnTo>
                  <a:lnTo>
                    <a:pt x="213779" y="723900"/>
                  </a:lnTo>
                  <a:lnTo>
                    <a:pt x="208991" y="736600"/>
                  </a:lnTo>
                  <a:lnTo>
                    <a:pt x="193586" y="736600"/>
                  </a:lnTo>
                  <a:lnTo>
                    <a:pt x="194208" y="723900"/>
                  </a:lnTo>
                  <a:lnTo>
                    <a:pt x="195224" y="723900"/>
                  </a:lnTo>
                  <a:lnTo>
                    <a:pt x="196469" y="711200"/>
                  </a:lnTo>
                  <a:lnTo>
                    <a:pt x="198501" y="698500"/>
                  </a:lnTo>
                  <a:lnTo>
                    <a:pt x="200533" y="698500"/>
                  </a:lnTo>
                  <a:lnTo>
                    <a:pt x="200456" y="685800"/>
                  </a:lnTo>
                  <a:lnTo>
                    <a:pt x="207975" y="685800"/>
                  </a:lnTo>
                  <a:lnTo>
                    <a:pt x="216319" y="673100"/>
                  </a:lnTo>
                  <a:lnTo>
                    <a:pt x="228701" y="673100"/>
                  </a:lnTo>
                  <a:lnTo>
                    <a:pt x="229552" y="660400"/>
                  </a:lnTo>
                  <a:lnTo>
                    <a:pt x="231533" y="660400"/>
                  </a:lnTo>
                  <a:lnTo>
                    <a:pt x="232638" y="647700"/>
                  </a:lnTo>
                  <a:lnTo>
                    <a:pt x="230886" y="635000"/>
                  </a:lnTo>
                  <a:lnTo>
                    <a:pt x="228473" y="647700"/>
                  </a:lnTo>
                  <a:lnTo>
                    <a:pt x="214045" y="647700"/>
                  </a:lnTo>
                  <a:lnTo>
                    <a:pt x="212699" y="660400"/>
                  </a:lnTo>
                  <a:lnTo>
                    <a:pt x="205282" y="660400"/>
                  </a:lnTo>
                  <a:lnTo>
                    <a:pt x="206883" y="647700"/>
                  </a:lnTo>
                  <a:lnTo>
                    <a:pt x="213956" y="635000"/>
                  </a:lnTo>
                  <a:lnTo>
                    <a:pt x="223024" y="622300"/>
                  </a:lnTo>
                  <a:lnTo>
                    <a:pt x="222478" y="635000"/>
                  </a:lnTo>
                  <a:lnTo>
                    <a:pt x="229781" y="622300"/>
                  </a:lnTo>
                  <a:lnTo>
                    <a:pt x="233070" y="635000"/>
                  </a:lnTo>
                  <a:lnTo>
                    <a:pt x="232575" y="609600"/>
                  </a:lnTo>
                  <a:lnTo>
                    <a:pt x="227545" y="609600"/>
                  </a:lnTo>
                  <a:lnTo>
                    <a:pt x="220065" y="622300"/>
                  </a:lnTo>
                  <a:lnTo>
                    <a:pt x="212217" y="622300"/>
                  </a:lnTo>
                  <a:lnTo>
                    <a:pt x="214274" y="596900"/>
                  </a:lnTo>
                  <a:lnTo>
                    <a:pt x="214871" y="596900"/>
                  </a:lnTo>
                  <a:lnTo>
                    <a:pt x="216827" y="584200"/>
                  </a:lnTo>
                  <a:lnTo>
                    <a:pt x="220738" y="571500"/>
                  </a:lnTo>
                  <a:lnTo>
                    <a:pt x="237286" y="571500"/>
                  </a:lnTo>
                  <a:lnTo>
                    <a:pt x="235369" y="584200"/>
                  </a:lnTo>
                  <a:lnTo>
                    <a:pt x="248818" y="571500"/>
                  </a:lnTo>
                  <a:lnTo>
                    <a:pt x="242912" y="596900"/>
                  </a:lnTo>
                  <a:lnTo>
                    <a:pt x="250113" y="584200"/>
                  </a:lnTo>
                  <a:lnTo>
                    <a:pt x="253898" y="571500"/>
                  </a:lnTo>
                  <a:lnTo>
                    <a:pt x="256286" y="571500"/>
                  </a:lnTo>
                  <a:lnTo>
                    <a:pt x="259346" y="558800"/>
                  </a:lnTo>
                  <a:lnTo>
                    <a:pt x="263525" y="558800"/>
                  </a:lnTo>
                  <a:lnTo>
                    <a:pt x="262483" y="571500"/>
                  </a:lnTo>
                  <a:lnTo>
                    <a:pt x="261543" y="584200"/>
                  </a:lnTo>
                  <a:lnTo>
                    <a:pt x="261137" y="596900"/>
                  </a:lnTo>
                  <a:lnTo>
                    <a:pt x="261785" y="596900"/>
                  </a:lnTo>
                  <a:lnTo>
                    <a:pt x="264058" y="609600"/>
                  </a:lnTo>
                  <a:lnTo>
                    <a:pt x="264058" y="469900"/>
                  </a:lnTo>
                  <a:lnTo>
                    <a:pt x="256197" y="469900"/>
                  </a:lnTo>
                  <a:lnTo>
                    <a:pt x="259232" y="457200"/>
                  </a:lnTo>
                  <a:lnTo>
                    <a:pt x="262216" y="444500"/>
                  </a:lnTo>
                  <a:lnTo>
                    <a:pt x="275183" y="444500"/>
                  </a:lnTo>
                  <a:lnTo>
                    <a:pt x="285140" y="431800"/>
                  </a:lnTo>
                  <a:lnTo>
                    <a:pt x="293128" y="419100"/>
                  </a:lnTo>
                  <a:lnTo>
                    <a:pt x="299935" y="393700"/>
                  </a:lnTo>
                  <a:lnTo>
                    <a:pt x="306336" y="381000"/>
                  </a:lnTo>
                  <a:lnTo>
                    <a:pt x="309791" y="368300"/>
                  </a:lnTo>
                  <a:lnTo>
                    <a:pt x="313385" y="368300"/>
                  </a:lnTo>
                  <a:lnTo>
                    <a:pt x="317246" y="355600"/>
                  </a:lnTo>
                  <a:lnTo>
                    <a:pt x="321500" y="355600"/>
                  </a:lnTo>
                  <a:lnTo>
                    <a:pt x="326478" y="342900"/>
                  </a:lnTo>
                  <a:lnTo>
                    <a:pt x="331990" y="330200"/>
                  </a:lnTo>
                  <a:lnTo>
                    <a:pt x="338162" y="330200"/>
                  </a:lnTo>
                  <a:lnTo>
                    <a:pt x="345135" y="317500"/>
                  </a:lnTo>
                  <a:lnTo>
                    <a:pt x="343750" y="330200"/>
                  </a:lnTo>
                  <a:lnTo>
                    <a:pt x="339115" y="330200"/>
                  </a:lnTo>
                  <a:lnTo>
                    <a:pt x="335089" y="342900"/>
                  </a:lnTo>
                  <a:lnTo>
                    <a:pt x="335572" y="342900"/>
                  </a:lnTo>
                  <a:lnTo>
                    <a:pt x="345363" y="330200"/>
                  </a:lnTo>
                  <a:lnTo>
                    <a:pt x="347865" y="317500"/>
                  </a:lnTo>
                  <a:lnTo>
                    <a:pt x="352132" y="304800"/>
                  </a:lnTo>
                  <a:lnTo>
                    <a:pt x="367258" y="292100"/>
                  </a:lnTo>
                  <a:lnTo>
                    <a:pt x="358381" y="304800"/>
                  </a:lnTo>
                  <a:lnTo>
                    <a:pt x="365302" y="304800"/>
                  </a:lnTo>
                  <a:lnTo>
                    <a:pt x="373646" y="292100"/>
                  </a:lnTo>
                  <a:lnTo>
                    <a:pt x="369074" y="304800"/>
                  </a:lnTo>
                  <a:lnTo>
                    <a:pt x="374510" y="304800"/>
                  </a:lnTo>
                  <a:lnTo>
                    <a:pt x="380860" y="292100"/>
                  </a:lnTo>
                  <a:lnTo>
                    <a:pt x="387870" y="279400"/>
                  </a:lnTo>
                  <a:lnTo>
                    <a:pt x="395249" y="279400"/>
                  </a:lnTo>
                  <a:lnTo>
                    <a:pt x="403174" y="266700"/>
                  </a:lnTo>
                  <a:lnTo>
                    <a:pt x="411403" y="266700"/>
                  </a:lnTo>
                  <a:lnTo>
                    <a:pt x="419811" y="254000"/>
                  </a:lnTo>
                  <a:lnTo>
                    <a:pt x="428231" y="254000"/>
                  </a:lnTo>
                  <a:lnTo>
                    <a:pt x="436854" y="241300"/>
                  </a:lnTo>
                  <a:lnTo>
                    <a:pt x="445249" y="241300"/>
                  </a:lnTo>
                  <a:lnTo>
                    <a:pt x="453402" y="228600"/>
                  </a:lnTo>
                  <a:lnTo>
                    <a:pt x="468934" y="228600"/>
                  </a:lnTo>
                  <a:lnTo>
                    <a:pt x="475970" y="215900"/>
                  </a:lnTo>
                  <a:lnTo>
                    <a:pt x="488264" y="215900"/>
                  </a:lnTo>
                  <a:lnTo>
                    <a:pt x="484505" y="203200"/>
                  </a:lnTo>
                  <a:lnTo>
                    <a:pt x="487654" y="203200"/>
                  </a:lnTo>
                  <a:lnTo>
                    <a:pt x="492975" y="190500"/>
                  </a:lnTo>
                  <a:lnTo>
                    <a:pt x="505193" y="190500"/>
                  </a:lnTo>
                  <a:lnTo>
                    <a:pt x="498665" y="203200"/>
                  </a:lnTo>
                  <a:lnTo>
                    <a:pt x="511086" y="190500"/>
                  </a:lnTo>
                  <a:lnTo>
                    <a:pt x="519544" y="203200"/>
                  </a:lnTo>
                  <a:lnTo>
                    <a:pt x="526948" y="203200"/>
                  </a:lnTo>
                  <a:lnTo>
                    <a:pt x="518947" y="215900"/>
                  </a:lnTo>
                  <a:lnTo>
                    <a:pt x="511009" y="215900"/>
                  </a:lnTo>
                  <a:lnTo>
                    <a:pt x="503123" y="228600"/>
                  </a:lnTo>
                  <a:lnTo>
                    <a:pt x="525843" y="228600"/>
                  </a:lnTo>
                  <a:lnTo>
                    <a:pt x="529793" y="215900"/>
                  </a:lnTo>
                  <a:lnTo>
                    <a:pt x="538238" y="215900"/>
                  </a:lnTo>
                  <a:lnTo>
                    <a:pt x="542048" y="203200"/>
                  </a:lnTo>
                  <a:lnTo>
                    <a:pt x="537845" y="203200"/>
                  </a:lnTo>
                  <a:lnTo>
                    <a:pt x="541553" y="190500"/>
                  </a:lnTo>
                  <a:lnTo>
                    <a:pt x="545693" y="190500"/>
                  </a:lnTo>
                  <a:lnTo>
                    <a:pt x="550862" y="177800"/>
                  </a:lnTo>
                  <a:lnTo>
                    <a:pt x="554939" y="177800"/>
                  </a:lnTo>
                  <a:lnTo>
                    <a:pt x="559333" y="165100"/>
                  </a:lnTo>
                  <a:lnTo>
                    <a:pt x="564083" y="165100"/>
                  </a:lnTo>
                  <a:lnTo>
                    <a:pt x="569188" y="152400"/>
                  </a:lnTo>
                  <a:lnTo>
                    <a:pt x="569061" y="165100"/>
                  </a:lnTo>
                  <a:lnTo>
                    <a:pt x="578612" y="152400"/>
                  </a:lnTo>
                  <a:lnTo>
                    <a:pt x="588276" y="152400"/>
                  </a:lnTo>
                  <a:lnTo>
                    <a:pt x="598017" y="139700"/>
                  </a:lnTo>
                  <a:lnTo>
                    <a:pt x="615086" y="139700"/>
                  </a:lnTo>
                  <a:lnTo>
                    <a:pt x="625690" y="127000"/>
                  </a:lnTo>
                  <a:lnTo>
                    <a:pt x="628421" y="139700"/>
                  </a:lnTo>
                  <a:lnTo>
                    <a:pt x="662876" y="139700"/>
                  </a:lnTo>
                  <a:lnTo>
                    <a:pt x="673493" y="127000"/>
                  </a:lnTo>
                  <a:lnTo>
                    <a:pt x="697445" y="127000"/>
                  </a:lnTo>
                  <a:lnTo>
                    <a:pt x="710323" y="114300"/>
                  </a:lnTo>
                  <a:lnTo>
                    <a:pt x="723531" y="114300"/>
                  </a:lnTo>
                  <a:lnTo>
                    <a:pt x="719213" y="127000"/>
                  </a:lnTo>
                  <a:lnTo>
                    <a:pt x="736612" y="114300"/>
                  </a:lnTo>
                  <a:lnTo>
                    <a:pt x="811847" y="114300"/>
                  </a:lnTo>
                  <a:lnTo>
                    <a:pt x="811847" y="50800"/>
                  </a:lnTo>
                  <a:lnTo>
                    <a:pt x="783488" y="50800"/>
                  </a:lnTo>
                  <a:lnTo>
                    <a:pt x="766546" y="50800"/>
                  </a:lnTo>
                  <a:lnTo>
                    <a:pt x="748220" y="50800"/>
                  </a:lnTo>
                  <a:lnTo>
                    <a:pt x="740003" y="50800"/>
                  </a:lnTo>
                  <a:lnTo>
                    <a:pt x="720077" y="50800"/>
                  </a:lnTo>
                  <a:lnTo>
                    <a:pt x="723353" y="63500"/>
                  </a:lnTo>
                  <a:lnTo>
                    <a:pt x="706970" y="50800"/>
                  </a:lnTo>
                  <a:lnTo>
                    <a:pt x="689571" y="50800"/>
                  </a:lnTo>
                  <a:lnTo>
                    <a:pt x="682129" y="63500"/>
                  </a:lnTo>
                  <a:lnTo>
                    <a:pt x="655269" y="63500"/>
                  </a:lnTo>
                  <a:lnTo>
                    <a:pt x="649084" y="50800"/>
                  </a:lnTo>
                  <a:lnTo>
                    <a:pt x="665543" y="50800"/>
                  </a:lnTo>
                  <a:lnTo>
                    <a:pt x="673404" y="38100"/>
                  </a:lnTo>
                  <a:lnTo>
                    <a:pt x="671525" y="38100"/>
                  </a:lnTo>
                  <a:lnTo>
                    <a:pt x="668274" y="25400"/>
                  </a:lnTo>
                  <a:lnTo>
                    <a:pt x="669569" y="25400"/>
                  </a:lnTo>
                  <a:lnTo>
                    <a:pt x="674560" y="12700"/>
                  </a:lnTo>
                  <a:lnTo>
                    <a:pt x="659345" y="12700"/>
                  </a:lnTo>
                  <a:lnTo>
                    <a:pt x="650697" y="25400"/>
                  </a:lnTo>
                  <a:lnTo>
                    <a:pt x="651827" y="25400"/>
                  </a:lnTo>
                  <a:lnTo>
                    <a:pt x="659549" y="38100"/>
                  </a:lnTo>
                  <a:lnTo>
                    <a:pt x="641413" y="38100"/>
                  </a:lnTo>
                  <a:lnTo>
                    <a:pt x="641413" y="50800"/>
                  </a:lnTo>
                  <a:lnTo>
                    <a:pt x="626986" y="63500"/>
                  </a:lnTo>
                  <a:lnTo>
                    <a:pt x="619899" y="63500"/>
                  </a:lnTo>
                  <a:lnTo>
                    <a:pt x="628929" y="50800"/>
                  </a:lnTo>
                  <a:lnTo>
                    <a:pt x="641413" y="50800"/>
                  </a:lnTo>
                  <a:lnTo>
                    <a:pt x="641413" y="38100"/>
                  </a:lnTo>
                  <a:lnTo>
                    <a:pt x="631558" y="38100"/>
                  </a:lnTo>
                  <a:lnTo>
                    <a:pt x="623798" y="50800"/>
                  </a:lnTo>
                  <a:lnTo>
                    <a:pt x="614311" y="50800"/>
                  </a:lnTo>
                  <a:lnTo>
                    <a:pt x="608990" y="63500"/>
                  </a:lnTo>
                  <a:lnTo>
                    <a:pt x="618858" y="63500"/>
                  </a:lnTo>
                  <a:lnTo>
                    <a:pt x="608787" y="76200"/>
                  </a:lnTo>
                  <a:lnTo>
                    <a:pt x="570496" y="76200"/>
                  </a:lnTo>
                  <a:lnTo>
                    <a:pt x="563638" y="88900"/>
                  </a:lnTo>
                  <a:lnTo>
                    <a:pt x="543153" y="88900"/>
                  </a:lnTo>
                  <a:lnTo>
                    <a:pt x="536676" y="101600"/>
                  </a:lnTo>
                  <a:lnTo>
                    <a:pt x="524217" y="101600"/>
                  </a:lnTo>
                  <a:lnTo>
                    <a:pt x="518299" y="114300"/>
                  </a:lnTo>
                  <a:lnTo>
                    <a:pt x="493318" y="114300"/>
                  </a:lnTo>
                  <a:lnTo>
                    <a:pt x="495223" y="101600"/>
                  </a:lnTo>
                  <a:lnTo>
                    <a:pt x="494131" y="101600"/>
                  </a:lnTo>
                  <a:lnTo>
                    <a:pt x="493204" y="114300"/>
                  </a:lnTo>
                  <a:lnTo>
                    <a:pt x="466598" y="114300"/>
                  </a:lnTo>
                  <a:lnTo>
                    <a:pt x="461391" y="127000"/>
                  </a:lnTo>
                  <a:lnTo>
                    <a:pt x="458406" y="127000"/>
                  </a:lnTo>
                  <a:lnTo>
                    <a:pt x="458470" y="121031"/>
                  </a:lnTo>
                  <a:lnTo>
                    <a:pt x="454723" y="127000"/>
                  </a:lnTo>
                  <a:lnTo>
                    <a:pt x="446798" y="127000"/>
                  </a:lnTo>
                  <a:lnTo>
                    <a:pt x="439089" y="139700"/>
                  </a:lnTo>
                  <a:lnTo>
                    <a:pt x="431749" y="152400"/>
                  </a:lnTo>
                  <a:lnTo>
                    <a:pt x="428840" y="152400"/>
                  </a:lnTo>
                  <a:lnTo>
                    <a:pt x="435521" y="139700"/>
                  </a:lnTo>
                  <a:lnTo>
                    <a:pt x="424878" y="139700"/>
                  </a:lnTo>
                  <a:lnTo>
                    <a:pt x="418426" y="152400"/>
                  </a:lnTo>
                  <a:lnTo>
                    <a:pt x="411708" y="152400"/>
                  </a:lnTo>
                  <a:lnTo>
                    <a:pt x="404431" y="165100"/>
                  </a:lnTo>
                  <a:lnTo>
                    <a:pt x="396671" y="165100"/>
                  </a:lnTo>
                  <a:lnTo>
                    <a:pt x="380644" y="190500"/>
                  </a:lnTo>
                  <a:lnTo>
                    <a:pt x="373227" y="190500"/>
                  </a:lnTo>
                  <a:lnTo>
                    <a:pt x="366725" y="203200"/>
                  </a:lnTo>
                  <a:lnTo>
                    <a:pt x="361429" y="215900"/>
                  </a:lnTo>
                  <a:lnTo>
                    <a:pt x="373621" y="215900"/>
                  </a:lnTo>
                  <a:lnTo>
                    <a:pt x="370217" y="228600"/>
                  </a:lnTo>
                  <a:lnTo>
                    <a:pt x="360972" y="241300"/>
                  </a:lnTo>
                  <a:lnTo>
                    <a:pt x="359473" y="254000"/>
                  </a:lnTo>
                  <a:lnTo>
                    <a:pt x="349313" y="254000"/>
                  </a:lnTo>
                  <a:lnTo>
                    <a:pt x="339915" y="241300"/>
                  </a:lnTo>
                  <a:lnTo>
                    <a:pt x="336080" y="228600"/>
                  </a:lnTo>
                  <a:lnTo>
                    <a:pt x="342569" y="215900"/>
                  </a:lnTo>
                  <a:lnTo>
                    <a:pt x="345198" y="212293"/>
                  </a:lnTo>
                  <a:lnTo>
                    <a:pt x="346964" y="203200"/>
                  </a:lnTo>
                  <a:lnTo>
                    <a:pt x="334098" y="203200"/>
                  </a:lnTo>
                  <a:lnTo>
                    <a:pt x="327329" y="215900"/>
                  </a:lnTo>
                  <a:lnTo>
                    <a:pt x="316763" y="215900"/>
                  </a:lnTo>
                  <a:lnTo>
                    <a:pt x="317373" y="203200"/>
                  </a:lnTo>
                  <a:lnTo>
                    <a:pt x="322224" y="190500"/>
                  </a:lnTo>
                  <a:lnTo>
                    <a:pt x="333984" y="190500"/>
                  </a:lnTo>
                  <a:lnTo>
                    <a:pt x="347256" y="177800"/>
                  </a:lnTo>
                  <a:lnTo>
                    <a:pt x="366369" y="177800"/>
                  </a:lnTo>
                  <a:lnTo>
                    <a:pt x="358546" y="190500"/>
                  </a:lnTo>
                  <a:lnTo>
                    <a:pt x="352336" y="203200"/>
                  </a:lnTo>
                  <a:lnTo>
                    <a:pt x="360476" y="203200"/>
                  </a:lnTo>
                  <a:lnTo>
                    <a:pt x="369303" y="190500"/>
                  </a:lnTo>
                  <a:lnTo>
                    <a:pt x="379006" y="177800"/>
                  </a:lnTo>
                  <a:lnTo>
                    <a:pt x="371221" y="177800"/>
                  </a:lnTo>
                  <a:lnTo>
                    <a:pt x="378244" y="165100"/>
                  </a:lnTo>
                  <a:lnTo>
                    <a:pt x="382955" y="165100"/>
                  </a:lnTo>
                  <a:lnTo>
                    <a:pt x="387794" y="152400"/>
                  </a:lnTo>
                  <a:lnTo>
                    <a:pt x="397675" y="152400"/>
                  </a:lnTo>
                  <a:lnTo>
                    <a:pt x="402844" y="139700"/>
                  </a:lnTo>
                  <a:lnTo>
                    <a:pt x="405650" y="139700"/>
                  </a:lnTo>
                  <a:lnTo>
                    <a:pt x="403364" y="152400"/>
                  </a:lnTo>
                  <a:lnTo>
                    <a:pt x="409460" y="139700"/>
                  </a:lnTo>
                  <a:lnTo>
                    <a:pt x="409232" y="139700"/>
                  </a:lnTo>
                  <a:lnTo>
                    <a:pt x="410260" y="127000"/>
                  </a:lnTo>
                  <a:lnTo>
                    <a:pt x="398145" y="127000"/>
                  </a:lnTo>
                  <a:lnTo>
                    <a:pt x="391363" y="139700"/>
                  </a:lnTo>
                  <a:lnTo>
                    <a:pt x="383692" y="139700"/>
                  </a:lnTo>
                  <a:lnTo>
                    <a:pt x="375158" y="152400"/>
                  </a:lnTo>
                  <a:lnTo>
                    <a:pt x="374535" y="139700"/>
                  </a:lnTo>
                  <a:lnTo>
                    <a:pt x="353390" y="152400"/>
                  </a:lnTo>
                  <a:lnTo>
                    <a:pt x="332295" y="177800"/>
                  </a:lnTo>
                  <a:lnTo>
                    <a:pt x="312724" y="190500"/>
                  </a:lnTo>
                  <a:lnTo>
                    <a:pt x="296164" y="215900"/>
                  </a:lnTo>
                  <a:lnTo>
                    <a:pt x="301980" y="228600"/>
                  </a:lnTo>
                  <a:lnTo>
                    <a:pt x="305485" y="241300"/>
                  </a:lnTo>
                  <a:lnTo>
                    <a:pt x="308673" y="266700"/>
                  </a:lnTo>
                  <a:lnTo>
                    <a:pt x="313524" y="279400"/>
                  </a:lnTo>
                  <a:lnTo>
                    <a:pt x="248208" y="355600"/>
                  </a:lnTo>
                  <a:lnTo>
                    <a:pt x="227571" y="391795"/>
                  </a:lnTo>
                  <a:lnTo>
                    <a:pt x="229196" y="393700"/>
                  </a:lnTo>
                  <a:lnTo>
                    <a:pt x="236601" y="393700"/>
                  </a:lnTo>
                  <a:lnTo>
                    <a:pt x="228257" y="406400"/>
                  </a:lnTo>
                  <a:lnTo>
                    <a:pt x="220700" y="419100"/>
                  </a:lnTo>
                  <a:lnTo>
                    <a:pt x="206921" y="419100"/>
                  </a:lnTo>
                  <a:lnTo>
                    <a:pt x="207251" y="431800"/>
                  </a:lnTo>
                  <a:lnTo>
                    <a:pt x="206679" y="444500"/>
                  </a:lnTo>
                  <a:lnTo>
                    <a:pt x="205714" y="444500"/>
                  </a:lnTo>
                  <a:lnTo>
                    <a:pt x="204800" y="457200"/>
                  </a:lnTo>
                  <a:lnTo>
                    <a:pt x="204012" y="469900"/>
                  </a:lnTo>
                  <a:lnTo>
                    <a:pt x="204876" y="482600"/>
                  </a:lnTo>
                  <a:lnTo>
                    <a:pt x="209600" y="482600"/>
                  </a:lnTo>
                  <a:lnTo>
                    <a:pt x="195757" y="495300"/>
                  </a:lnTo>
                  <a:lnTo>
                    <a:pt x="181394" y="508000"/>
                  </a:lnTo>
                  <a:lnTo>
                    <a:pt x="177787" y="511149"/>
                  </a:lnTo>
                  <a:lnTo>
                    <a:pt x="177787" y="812800"/>
                  </a:lnTo>
                  <a:lnTo>
                    <a:pt x="177165" y="817219"/>
                  </a:lnTo>
                  <a:lnTo>
                    <a:pt x="177342" y="812800"/>
                  </a:lnTo>
                  <a:lnTo>
                    <a:pt x="177787" y="812800"/>
                  </a:lnTo>
                  <a:lnTo>
                    <a:pt x="177787" y="511149"/>
                  </a:lnTo>
                  <a:lnTo>
                    <a:pt x="166814" y="520700"/>
                  </a:lnTo>
                  <a:lnTo>
                    <a:pt x="152273" y="558800"/>
                  </a:lnTo>
                  <a:lnTo>
                    <a:pt x="155168" y="558800"/>
                  </a:lnTo>
                  <a:lnTo>
                    <a:pt x="165633" y="571500"/>
                  </a:lnTo>
                  <a:lnTo>
                    <a:pt x="160896" y="571500"/>
                  </a:lnTo>
                  <a:lnTo>
                    <a:pt x="156641" y="584200"/>
                  </a:lnTo>
                  <a:lnTo>
                    <a:pt x="146367" y="584200"/>
                  </a:lnTo>
                  <a:lnTo>
                    <a:pt x="145821" y="571500"/>
                  </a:lnTo>
                  <a:lnTo>
                    <a:pt x="147637" y="558800"/>
                  </a:lnTo>
                  <a:lnTo>
                    <a:pt x="140614" y="584200"/>
                  </a:lnTo>
                  <a:lnTo>
                    <a:pt x="133756" y="596900"/>
                  </a:lnTo>
                  <a:lnTo>
                    <a:pt x="127177" y="609600"/>
                  </a:lnTo>
                  <a:lnTo>
                    <a:pt x="121031" y="622300"/>
                  </a:lnTo>
                  <a:lnTo>
                    <a:pt x="117856" y="622300"/>
                  </a:lnTo>
                  <a:lnTo>
                    <a:pt x="116586" y="647700"/>
                  </a:lnTo>
                  <a:lnTo>
                    <a:pt x="119380" y="635000"/>
                  </a:lnTo>
                  <a:lnTo>
                    <a:pt x="124358" y="622300"/>
                  </a:lnTo>
                  <a:lnTo>
                    <a:pt x="137185" y="622300"/>
                  </a:lnTo>
                  <a:lnTo>
                    <a:pt x="133858" y="647700"/>
                  </a:lnTo>
                  <a:lnTo>
                    <a:pt x="128765" y="660400"/>
                  </a:lnTo>
                  <a:lnTo>
                    <a:pt x="125310" y="673100"/>
                  </a:lnTo>
                  <a:lnTo>
                    <a:pt x="126936" y="698500"/>
                  </a:lnTo>
                  <a:lnTo>
                    <a:pt x="99822" y="698500"/>
                  </a:lnTo>
                  <a:lnTo>
                    <a:pt x="93472" y="685800"/>
                  </a:lnTo>
                  <a:lnTo>
                    <a:pt x="95300" y="685800"/>
                  </a:lnTo>
                  <a:lnTo>
                    <a:pt x="89865" y="673100"/>
                  </a:lnTo>
                  <a:lnTo>
                    <a:pt x="85725" y="660400"/>
                  </a:lnTo>
                  <a:lnTo>
                    <a:pt x="83527" y="647700"/>
                  </a:lnTo>
                  <a:lnTo>
                    <a:pt x="83934" y="635000"/>
                  </a:lnTo>
                  <a:lnTo>
                    <a:pt x="72313" y="660400"/>
                  </a:lnTo>
                  <a:lnTo>
                    <a:pt x="67564" y="685800"/>
                  </a:lnTo>
                  <a:lnTo>
                    <a:pt x="64008" y="698500"/>
                  </a:lnTo>
                  <a:lnTo>
                    <a:pt x="55943" y="723900"/>
                  </a:lnTo>
                  <a:lnTo>
                    <a:pt x="50355" y="723900"/>
                  </a:lnTo>
                  <a:lnTo>
                    <a:pt x="49364" y="698500"/>
                  </a:lnTo>
                  <a:lnTo>
                    <a:pt x="48768" y="685800"/>
                  </a:lnTo>
                  <a:lnTo>
                    <a:pt x="44361" y="685800"/>
                  </a:lnTo>
                  <a:lnTo>
                    <a:pt x="48679" y="673100"/>
                  </a:lnTo>
                  <a:lnTo>
                    <a:pt x="53238" y="660400"/>
                  </a:lnTo>
                  <a:lnTo>
                    <a:pt x="57899" y="647700"/>
                  </a:lnTo>
                  <a:lnTo>
                    <a:pt x="62496" y="635000"/>
                  </a:lnTo>
                  <a:lnTo>
                    <a:pt x="61061" y="647700"/>
                  </a:lnTo>
                  <a:lnTo>
                    <a:pt x="64033" y="647700"/>
                  </a:lnTo>
                  <a:lnTo>
                    <a:pt x="64909" y="635000"/>
                  </a:lnTo>
                  <a:lnTo>
                    <a:pt x="66814" y="635000"/>
                  </a:lnTo>
                  <a:lnTo>
                    <a:pt x="69240" y="622300"/>
                  </a:lnTo>
                  <a:lnTo>
                    <a:pt x="71716" y="609600"/>
                  </a:lnTo>
                  <a:lnTo>
                    <a:pt x="73837" y="609600"/>
                  </a:lnTo>
                  <a:lnTo>
                    <a:pt x="75285" y="596900"/>
                  </a:lnTo>
                  <a:lnTo>
                    <a:pt x="75806" y="584200"/>
                  </a:lnTo>
                  <a:lnTo>
                    <a:pt x="75196" y="584200"/>
                  </a:lnTo>
                  <a:lnTo>
                    <a:pt x="79756" y="571500"/>
                  </a:lnTo>
                  <a:lnTo>
                    <a:pt x="80010" y="584200"/>
                  </a:lnTo>
                  <a:lnTo>
                    <a:pt x="79768" y="596900"/>
                  </a:lnTo>
                  <a:lnTo>
                    <a:pt x="82816" y="584200"/>
                  </a:lnTo>
                  <a:lnTo>
                    <a:pt x="82511" y="596900"/>
                  </a:lnTo>
                  <a:lnTo>
                    <a:pt x="85153" y="609600"/>
                  </a:lnTo>
                  <a:lnTo>
                    <a:pt x="89547" y="622300"/>
                  </a:lnTo>
                  <a:lnTo>
                    <a:pt x="94475" y="635000"/>
                  </a:lnTo>
                  <a:lnTo>
                    <a:pt x="100126" y="609600"/>
                  </a:lnTo>
                  <a:lnTo>
                    <a:pt x="97421" y="596900"/>
                  </a:lnTo>
                  <a:lnTo>
                    <a:pt x="92976" y="596900"/>
                  </a:lnTo>
                  <a:lnTo>
                    <a:pt x="93192" y="584200"/>
                  </a:lnTo>
                  <a:lnTo>
                    <a:pt x="93408" y="571500"/>
                  </a:lnTo>
                  <a:lnTo>
                    <a:pt x="102362" y="558800"/>
                  </a:lnTo>
                  <a:lnTo>
                    <a:pt x="106845" y="558800"/>
                  </a:lnTo>
                  <a:lnTo>
                    <a:pt x="111455" y="546100"/>
                  </a:lnTo>
                  <a:lnTo>
                    <a:pt x="104521" y="546100"/>
                  </a:lnTo>
                  <a:lnTo>
                    <a:pt x="109626" y="533400"/>
                  </a:lnTo>
                  <a:lnTo>
                    <a:pt x="114947" y="533400"/>
                  </a:lnTo>
                  <a:lnTo>
                    <a:pt x="119608" y="520700"/>
                  </a:lnTo>
                  <a:lnTo>
                    <a:pt x="115646" y="520700"/>
                  </a:lnTo>
                  <a:lnTo>
                    <a:pt x="109245" y="533400"/>
                  </a:lnTo>
                  <a:lnTo>
                    <a:pt x="106210" y="520700"/>
                  </a:lnTo>
                  <a:lnTo>
                    <a:pt x="111937" y="520700"/>
                  </a:lnTo>
                  <a:lnTo>
                    <a:pt x="116916" y="508000"/>
                  </a:lnTo>
                  <a:lnTo>
                    <a:pt x="121551" y="508000"/>
                  </a:lnTo>
                  <a:lnTo>
                    <a:pt x="126199" y="495300"/>
                  </a:lnTo>
                  <a:lnTo>
                    <a:pt x="131114" y="495300"/>
                  </a:lnTo>
                  <a:lnTo>
                    <a:pt x="136639" y="482600"/>
                  </a:lnTo>
                  <a:lnTo>
                    <a:pt x="143294" y="482600"/>
                  </a:lnTo>
                  <a:lnTo>
                    <a:pt x="151574" y="469900"/>
                  </a:lnTo>
                  <a:lnTo>
                    <a:pt x="144500" y="469900"/>
                  </a:lnTo>
                  <a:lnTo>
                    <a:pt x="141427" y="457200"/>
                  </a:lnTo>
                  <a:lnTo>
                    <a:pt x="141211" y="445516"/>
                  </a:lnTo>
                  <a:lnTo>
                    <a:pt x="125133" y="457200"/>
                  </a:lnTo>
                  <a:lnTo>
                    <a:pt x="116459" y="469900"/>
                  </a:lnTo>
                  <a:lnTo>
                    <a:pt x="108064" y="469900"/>
                  </a:lnTo>
                  <a:lnTo>
                    <a:pt x="93510" y="508000"/>
                  </a:lnTo>
                  <a:lnTo>
                    <a:pt x="79679" y="546100"/>
                  </a:lnTo>
                  <a:lnTo>
                    <a:pt x="67513" y="584200"/>
                  </a:lnTo>
                  <a:lnTo>
                    <a:pt x="57950" y="622300"/>
                  </a:lnTo>
                  <a:lnTo>
                    <a:pt x="52971" y="622300"/>
                  </a:lnTo>
                  <a:lnTo>
                    <a:pt x="40055" y="647700"/>
                  </a:lnTo>
                  <a:lnTo>
                    <a:pt x="34861" y="673100"/>
                  </a:lnTo>
                  <a:lnTo>
                    <a:pt x="35191" y="685800"/>
                  </a:lnTo>
                  <a:lnTo>
                    <a:pt x="38798" y="698500"/>
                  </a:lnTo>
                  <a:lnTo>
                    <a:pt x="43535" y="723900"/>
                  </a:lnTo>
                  <a:lnTo>
                    <a:pt x="47790" y="736600"/>
                  </a:lnTo>
                  <a:lnTo>
                    <a:pt x="49796" y="762000"/>
                  </a:lnTo>
                  <a:lnTo>
                    <a:pt x="47777" y="787400"/>
                  </a:lnTo>
                  <a:lnTo>
                    <a:pt x="40373" y="787400"/>
                  </a:lnTo>
                  <a:lnTo>
                    <a:pt x="38468" y="800100"/>
                  </a:lnTo>
                  <a:lnTo>
                    <a:pt x="36779" y="812800"/>
                  </a:lnTo>
                  <a:lnTo>
                    <a:pt x="30035" y="812800"/>
                  </a:lnTo>
                  <a:lnTo>
                    <a:pt x="31445" y="800100"/>
                  </a:lnTo>
                  <a:lnTo>
                    <a:pt x="19672" y="800100"/>
                  </a:lnTo>
                  <a:lnTo>
                    <a:pt x="23037" y="812800"/>
                  </a:lnTo>
                  <a:lnTo>
                    <a:pt x="26695" y="825500"/>
                  </a:lnTo>
                  <a:lnTo>
                    <a:pt x="28181" y="838200"/>
                  </a:lnTo>
                  <a:lnTo>
                    <a:pt x="146786" y="838200"/>
                  </a:lnTo>
                  <a:lnTo>
                    <a:pt x="152095" y="850900"/>
                  </a:lnTo>
                  <a:lnTo>
                    <a:pt x="158165" y="863600"/>
                  </a:lnTo>
                  <a:lnTo>
                    <a:pt x="164655" y="876300"/>
                  </a:lnTo>
                  <a:lnTo>
                    <a:pt x="176631" y="901700"/>
                  </a:lnTo>
                  <a:lnTo>
                    <a:pt x="180632" y="914400"/>
                  </a:lnTo>
                  <a:lnTo>
                    <a:pt x="181102" y="927100"/>
                  </a:lnTo>
                  <a:lnTo>
                    <a:pt x="180771" y="939800"/>
                  </a:lnTo>
                  <a:lnTo>
                    <a:pt x="179717" y="952500"/>
                  </a:lnTo>
                  <a:lnTo>
                    <a:pt x="177965" y="965200"/>
                  </a:lnTo>
                  <a:lnTo>
                    <a:pt x="175945" y="965200"/>
                  </a:lnTo>
                  <a:lnTo>
                    <a:pt x="175691" y="927100"/>
                  </a:lnTo>
                  <a:lnTo>
                    <a:pt x="173888" y="914400"/>
                  </a:lnTo>
                  <a:lnTo>
                    <a:pt x="170357" y="901700"/>
                  </a:lnTo>
                  <a:lnTo>
                    <a:pt x="157772" y="901700"/>
                  </a:lnTo>
                  <a:lnTo>
                    <a:pt x="149491" y="927100"/>
                  </a:lnTo>
                  <a:lnTo>
                    <a:pt x="140385" y="939800"/>
                  </a:lnTo>
                  <a:lnTo>
                    <a:pt x="130733" y="965200"/>
                  </a:lnTo>
                  <a:lnTo>
                    <a:pt x="131495" y="952500"/>
                  </a:lnTo>
                  <a:lnTo>
                    <a:pt x="132524" y="939800"/>
                  </a:lnTo>
                  <a:lnTo>
                    <a:pt x="133781" y="927100"/>
                  </a:lnTo>
                  <a:lnTo>
                    <a:pt x="135191" y="914400"/>
                  </a:lnTo>
                  <a:lnTo>
                    <a:pt x="137007" y="901700"/>
                  </a:lnTo>
                  <a:lnTo>
                    <a:pt x="138760" y="876300"/>
                  </a:lnTo>
                  <a:lnTo>
                    <a:pt x="140601" y="863600"/>
                  </a:lnTo>
                  <a:lnTo>
                    <a:pt x="142722" y="850900"/>
                  </a:lnTo>
                  <a:lnTo>
                    <a:pt x="136283" y="863600"/>
                  </a:lnTo>
                  <a:lnTo>
                    <a:pt x="137261" y="850900"/>
                  </a:lnTo>
                  <a:lnTo>
                    <a:pt x="24955" y="850900"/>
                  </a:lnTo>
                  <a:lnTo>
                    <a:pt x="10350" y="850900"/>
                  </a:lnTo>
                  <a:lnTo>
                    <a:pt x="6235" y="850900"/>
                  </a:lnTo>
                  <a:lnTo>
                    <a:pt x="4775" y="863600"/>
                  </a:lnTo>
                  <a:lnTo>
                    <a:pt x="4203" y="876300"/>
                  </a:lnTo>
                  <a:lnTo>
                    <a:pt x="4508" y="889000"/>
                  </a:lnTo>
                  <a:lnTo>
                    <a:pt x="5676" y="889000"/>
                  </a:lnTo>
                  <a:lnTo>
                    <a:pt x="7734" y="901700"/>
                  </a:lnTo>
                  <a:lnTo>
                    <a:pt x="10883" y="914400"/>
                  </a:lnTo>
                  <a:lnTo>
                    <a:pt x="15328" y="914400"/>
                  </a:lnTo>
                  <a:lnTo>
                    <a:pt x="17881" y="952500"/>
                  </a:lnTo>
                  <a:lnTo>
                    <a:pt x="12026" y="952500"/>
                  </a:lnTo>
                  <a:lnTo>
                    <a:pt x="5511" y="965200"/>
                  </a:lnTo>
                  <a:lnTo>
                    <a:pt x="6096" y="1003300"/>
                  </a:lnTo>
                  <a:lnTo>
                    <a:pt x="0" y="990600"/>
                  </a:lnTo>
                  <a:lnTo>
                    <a:pt x="711" y="1003300"/>
                  </a:lnTo>
                  <a:lnTo>
                    <a:pt x="1587" y="1003300"/>
                  </a:lnTo>
                  <a:lnTo>
                    <a:pt x="2616" y="1016000"/>
                  </a:lnTo>
                  <a:lnTo>
                    <a:pt x="3759" y="1028700"/>
                  </a:lnTo>
                  <a:lnTo>
                    <a:pt x="10795" y="1016000"/>
                  </a:lnTo>
                  <a:lnTo>
                    <a:pt x="16764" y="1041400"/>
                  </a:lnTo>
                  <a:lnTo>
                    <a:pt x="19799" y="1041400"/>
                  </a:lnTo>
                  <a:lnTo>
                    <a:pt x="22974" y="1054100"/>
                  </a:lnTo>
                  <a:lnTo>
                    <a:pt x="29222" y="1066800"/>
                  </a:lnTo>
                  <a:lnTo>
                    <a:pt x="32423" y="1066800"/>
                  </a:lnTo>
                  <a:lnTo>
                    <a:pt x="34785" y="1054100"/>
                  </a:lnTo>
                  <a:lnTo>
                    <a:pt x="38531" y="1054100"/>
                  </a:lnTo>
                  <a:lnTo>
                    <a:pt x="26593" y="1041400"/>
                  </a:lnTo>
                  <a:lnTo>
                    <a:pt x="25857" y="1028700"/>
                  </a:lnTo>
                  <a:lnTo>
                    <a:pt x="23342" y="1016000"/>
                  </a:lnTo>
                  <a:lnTo>
                    <a:pt x="22085" y="1003300"/>
                  </a:lnTo>
                  <a:lnTo>
                    <a:pt x="25146" y="990600"/>
                  </a:lnTo>
                  <a:lnTo>
                    <a:pt x="28130" y="1003300"/>
                  </a:lnTo>
                  <a:lnTo>
                    <a:pt x="32600" y="1016000"/>
                  </a:lnTo>
                  <a:lnTo>
                    <a:pt x="37528" y="1016000"/>
                  </a:lnTo>
                  <a:lnTo>
                    <a:pt x="41910" y="1028700"/>
                  </a:lnTo>
                  <a:lnTo>
                    <a:pt x="40347" y="1016000"/>
                  </a:lnTo>
                  <a:lnTo>
                    <a:pt x="38747" y="1016000"/>
                  </a:lnTo>
                  <a:lnTo>
                    <a:pt x="37223" y="1003300"/>
                  </a:lnTo>
                  <a:lnTo>
                    <a:pt x="35852" y="1003300"/>
                  </a:lnTo>
                  <a:lnTo>
                    <a:pt x="44259" y="990600"/>
                  </a:lnTo>
                  <a:lnTo>
                    <a:pt x="44157" y="965200"/>
                  </a:lnTo>
                  <a:lnTo>
                    <a:pt x="44018" y="965200"/>
                  </a:lnTo>
                  <a:lnTo>
                    <a:pt x="43700" y="952500"/>
                  </a:lnTo>
                  <a:lnTo>
                    <a:pt x="43065" y="939800"/>
                  </a:lnTo>
                  <a:lnTo>
                    <a:pt x="41808" y="939800"/>
                  </a:lnTo>
                  <a:lnTo>
                    <a:pt x="39776" y="927100"/>
                  </a:lnTo>
                  <a:lnTo>
                    <a:pt x="36017" y="927100"/>
                  </a:lnTo>
                  <a:lnTo>
                    <a:pt x="38239" y="939800"/>
                  </a:lnTo>
                  <a:lnTo>
                    <a:pt x="40081" y="952500"/>
                  </a:lnTo>
                  <a:lnTo>
                    <a:pt x="38112" y="952500"/>
                  </a:lnTo>
                  <a:lnTo>
                    <a:pt x="29768" y="939800"/>
                  </a:lnTo>
                  <a:lnTo>
                    <a:pt x="25006" y="914400"/>
                  </a:lnTo>
                  <a:lnTo>
                    <a:pt x="22453" y="901700"/>
                  </a:lnTo>
                  <a:lnTo>
                    <a:pt x="20789" y="876300"/>
                  </a:lnTo>
                  <a:lnTo>
                    <a:pt x="24244" y="876300"/>
                  </a:lnTo>
                  <a:lnTo>
                    <a:pt x="25857" y="863600"/>
                  </a:lnTo>
                  <a:lnTo>
                    <a:pt x="29743" y="863600"/>
                  </a:lnTo>
                  <a:lnTo>
                    <a:pt x="29273" y="876300"/>
                  </a:lnTo>
                  <a:lnTo>
                    <a:pt x="39827" y="876300"/>
                  </a:lnTo>
                  <a:lnTo>
                    <a:pt x="43815" y="863600"/>
                  </a:lnTo>
                  <a:lnTo>
                    <a:pt x="51587" y="876300"/>
                  </a:lnTo>
                  <a:lnTo>
                    <a:pt x="60020" y="889000"/>
                  </a:lnTo>
                  <a:lnTo>
                    <a:pt x="67386" y="889000"/>
                  </a:lnTo>
                  <a:lnTo>
                    <a:pt x="71945" y="901700"/>
                  </a:lnTo>
                  <a:lnTo>
                    <a:pt x="72834" y="914400"/>
                  </a:lnTo>
                  <a:lnTo>
                    <a:pt x="73190" y="927100"/>
                  </a:lnTo>
                  <a:lnTo>
                    <a:pt x="72542" y="939800"/>
                  </a:lnTo>
                  <a:lnTo>
                    <a:pt x="70421" y="952500"/>
                  </a:lnTo>
                  <a:lnTo>
                    <a:pt x="68338" y="952500"/>
                  </a:lnTo>
                  <a:lnTo>
                    <a:pt x="69011" y="965200"/>
                  </a:lnTo>
                  <a:lnTo>
                    <a:pt x="71297" y="977900"/>
                  </a:lnTo>
                  <a:lnTo>
                    <a:pt x="71958" y="990600"/>
                  </a:lnTo>
                  <a:lnTo>
                    <a:pt x="67754" y="1003300"/>
                  </a:lnTo>
                  <a:lnTo>
                    <a:pt x="70231" y="1016000"/>
                  </a:lnTo>
                  <a:lnTo>
                    <a:pt x="81724" y="1016000"/>
                  </a:lnTo>
                  <a:lnTo>
                    <a:pt x="83820" y="1028700"/>
                  </a:lnTo>
                  <a:lnTo>
                    <a:pt x="85979" y="1041400"/>
                  </a:lnTo>
                  <a:lnTo>
                    <a:pt x="88303" y="1054100"/>
                  </a:lnTo>
                  <a:lnTo>
                    <a:pt x="77139" y="1054100"/>
                  </a:lnTo>
                  <a:lnTo>
                    <a:pt x="69532" y="1066800"/>
                  </a:lnTo>
                  <a:lnTo>
                    <a:pt x="61912" y="1066800"/>
                  </a:lnTo>
                  <a:lnTo>
                    <a:pt x="50736" y="1041400"/>
                  </a:lnTo>
                  <a:lnTo>
                    <a:pt x="60731" y="1092200"/>
                  </a:lnTo>
                  <a:lnTo>
                    <a:pt x="56756" y="1092200"/>
                  </a:lnTo>
                  <a:lnTo>
                    <a:pt x="55308" y="1079500"/>
                  </a:lnTo>
                  <a:lnTo>
                    <a:pt x="57480" y="1079500"/>
                  </a:lnTo>
                  <a:lnTo>
                    <a:pt x="48983" y="1066800"/>
                  </a:lnTo>
                  <a:lnTo>
                    <a:pt x="44437" y="1079500"/>
                  </a:lnTo>
                  <a:lnTo>
                    <a:pt x="43002" y="1092200"/>
                  </a:lnTo>
                  <a:lnTo>
                    <a:pt x="43853" y="1104900"/>
                  </a:lnTo>
                  <a:lnTo>
                    <a:pt x="54851" y="1117600"/>
                  </a:lnTo>
                  <a:lnTo>
                    <a:pt x="53619" y="1117600"/>
                  </a:lnTo>
                  <a:lnTo>
                    <a:pt x="50838" y="1130300"/>
                  </a:lnTo>
                  <a:lnTo>
                    <a:pt x="49784" y="1143000"/>
                  </a:lnTo>
                  <a:lnTo>
                    <a:pt x="49479" y="1155700"/>
                  </a:lnTo>
                  <a:lnTo>
                    <a:pt x="49987" y="1155700"/>
                  </a:lnTo>
                  <a:lnTo>
                    <a:pt x="51536" y="1168400"/>
                  </a:lnTo>
                  <a:lnTo>
                    <a:pt x="54368" y="1181100"/>
                  </a:lnTo>
                  <a:lnTo>
                    <a:pt x="60566" y="1181100"/>
                  </a:lnTo>
                  <a:lnTo>
                    <a:pt x="66929" y="1193800"/>
                  </a:lnTo>
                  <a:lnTo>
                    <a:pt x="73393" y="1193800"/>
                  </a:lnTo>
                  <a:lnTo>
                    <a:pt x="79870" y="1206500"/>
                  </a:lnTo>
                  <a:lnTo>
                    <a:pt x="92773" y="1219200"/>
                  </a:lnTo>
                  <a:lnTo>
                    <a:pt x="99275" y="1231900"/>
                  </a:lnTo>
                  <a:lnTo>
                    <a:pt x="105968" y="1231900"/>
                  </a:lnTo>
                  <a:lnTo>
                    <a:pt x="113131" y="1244600"/>
                  </a:lnTo>
                  <a:lnTo>
                    <a:pt x="112610" y="1257300"/>
                  </a:lnTo>
                  <a:lnTo>
                    <a:pt x="114185" y="1270000"/>
                  </a:lnTo>
                  <a:lnTo>
                    <a:pt x="113741" y="1282700"/>
                  </a:lnTo>
                  <a:lnTo>
                    <a:pt x="104203" y="1282700"/>
                  </a:lnTo>
                  <a:lnTo>
                    <a:pt x="101130" y="1270000"/>
                  </a:lnTo>
                  <a:lnTo>
                    <a:pt x="98552" y="1270000"/>
                  </a:lnTo>
                  <a:lnTo>
                    <a:pt x="97104" y="1257300"/>
                  </a:lnTo>
                  <a:lnTo>
                    <a:pt x="89801" y="1257300"/>
                  </a:lnTo>
                  <a:lnTo>
                    <a:pt x="85572" y="1270000"/>
                  </a:lnTo>
                  <a:lnTo>
                    <a:pt x="81114" y="1270000"/>
                  </a:lnTo>
                  <a:lnTo>
                    <a:pt x="79756" y="1257300"/>
                  </a:lnTo>
                  <a:lnTo>
                    <a:pt x="77571" y="1257300"/>
                  </a:lnTo>
                  <a:lnTo>
                    <a:pt x="73456" y="1244600"/>
                  </a:lnTo>
                  <a:lnTo>
                    <a:pt x="76174" y="1257300"/>
                  </a:lnTo>
                  <a:lnTo>
                    <a:pt x="72415" y="1257300"/>
                  </a:lnTo>
                  <a:lnTo>
                    <a:pt x="67551" y="1244600"/>
                  </a:lnTo>
                  <a:lnTo>
                    <a:pt x="62052" y="1231900"/>
                  </a:lnTo>
                  <a:lnTo>
                    <a:pt x="56362" y="1231900"/>
                  </a:lnTo>
                  <a:lnTo>
                    <a:pt x="50736" y="1219200"/>
                  </a:lnTo>
                  <a:lnTo>
                    <a:pt x="45377" y="1219200"/>
                  </a:lnTo>
                  <a:lnTo>
                    <a:pt x="40627" y="1206500"/>
                  </a:lnTo>
                  <a:lnTo>
                    <a:pt x="36817" y="1206500"/>
                  </a:lnTo>
                  <a:lnTo>
                    <a:pt x="43548" y="1219200"/>
                  </a:lnTo>
                  <a:lnTo>
                    <a:pt x="44716" y="1231900"/>
                  </a:lnTo>
                  <a:lnTo>
                    <a:pt x="43459" y="1231900"/>
                  </a:lnTo>
                  <a:lnTo>
                    <a:pt x="42976" y="1244600"/>
                  </a:lnTo>
                  <a:lnTo>
                    <a:pt x="38290" y="1244600"/>
                  </a:lnTo>
                  <a:lnTo>
                    <a:pt x="33172" y="1231900"/>
                  </a:lnTo>
                  <a:lnTo>
                    <a:pt x="28778" y="1231900"/>
                  </a:lnTo>
                  <a:lnTo>
                    <a:pt x="35090" y="1244600"/>
                  </a:lnTo>
                  <a:lnTo>
                    <a:pt x="42913" y="1257300"/>
                  </a:lnTo>
                  <a:lnTo>
                    <a:pt x="48983" y="1257300"/>
                  </a:lnTo>
                  <a:lnTo>
                    <a:pt x="50050" y="1244600"/>
                  </a:lnTo>
                  <a:lnTo>
                    <a:pt x="55537" y="1257300"/>
                  </a:lnTo>
                  <a:lnTo>
                    <a:pt x="61125" y="1270000"/>
                  </a:lnTo>
                  <a:lnTo>
                    <a:pt x="65684" y="1282700"/>
                  </a:lnTo>
                  <a:lnTo>
                    <a:pt x="68084" y="1295400"/>
                  </a:lnTo>
                  <a:lnTo>
                    <a:pt x="71628" y="1295400"/>
                  </a:lnTo>
                  <a:lnTo>
                    <a:pt x="71996" y="1308100"/>
                  </a:lnTo>
                  <a:lnTo>
                    <a:pt x="71526" y="1333500"/>
                  </a:lnTo>
                  <a:lnTo>
                    <a:pt x="70840" y="1346200"/>
                  </a:lnTo>
                  <a:lnTo>
                    <a:pt x="70548" y="1358900"/>
                  </a:lnTo>
                  <a:lnTo>
                    <a:pt x="71247" y="1371600"/>
                  </a:lnTo>
                  <a:lnTo>
                    <a:pt x="73990" y="1384300"/>
                  </a:lnTo>
                  <a:lnTo>
                    <a:pt x="79362" y="1397000"/>
                  </a:lnTo>
                  <a:lnTo>
                    <a:pt x="86753" y="1407985"/>
                  </a:lnTo>
                  <a:lnTo>
                    <a:pt x="82905" y="1397000"/>
                  </a:lnTo>
                  <a:lnTo>
                    <a:pt x="79514" y="1397000"/>
                  </a:lnTo>
                  <a:lnTo>
                    <a:pt x="82143" y="1384300"/>
                  </a:lnTo>
                  <a:lnTo>
                    <a:pt x="90246" y="1397000"/>
                  </a:lnTo>
                  <a:lnTo>
                    <a:pt x="94742" y="1409700"/>
                  </a:lnTo>
                  <a:lnTo>
                    <a:pt x="96774" y="1422400"/>
                  </a:lnTo>
                  <a:lnTo>
                    <a:pt x="97447" y="1422400"/>
                  </a:lnTo>
                  <a:lnTo>
                    <a:pt x="97713" y="1435100"/>
                  </a:lnTo>
                  <a:lnTo>
                    <a:pt x="98552" y="1447800"/>
                  </a:lnTo>
                  <a:lnTo>
                    <a:pt x="101257" y="1460500"/>
                  </a:lnTo>
                  <a:lnTo>
                    <a:pt x="107061" y="1473200"/>
                  </a:lnTo>
                  <a:lnTo>
                    <a:pt x="115595" y="1447800"/>
                  </a:lnTo>
                  <a:lnTo>
                    <a:pt x="121678" y="1460500"/>
                  </a:lnTo>
                  <a:lnTo>
                    <a:pt x="136169" y="1485900"/>
                  </a:lnTo>
                  <a:lnTo>
                    <a:pt x="142278" y="1498600"/>
                  </a:lnTo>
                  <a:lnTo>
                    <a:pt x="141820" y="1498600"/>
                  </a:lnTo>
                  <a:lnTo>
                    <a:pt x="142227" y="1511300"/>
                  </a:lnTo>
                  <a:lnTo>
                    <a:pt x="140017" y="1524000"/>
                  </a:lnTo>
                  <a:lnTo>
                    <a:pt x="131711" y="1511300"/>
                  </a:lnTo>
                  <a:lnTo>
                    <a:pt x="139941" y="1524000"/>
                  </a:lnTo>
                  <a:lnTo>
                    <a:pt x="149174" y="1536700"/>
                  </a:lnTo>
                  <a:lnTo>
                    <a:pt x="159092" y="1549400"/>
                  </a:lnTo>
                  <a:lnTo>
                    <a:pt x="169405" y="1549400"/>
                  </a:lnTo>
                  <a:lnTo>
                    <a:pt x="180022" y="1562100"/>
                  </a:lnTo>
                  <a:lnTo>
                    <a:pt x="191160" y="1562100"/>
                  </a:lnTo>
                  <a:lnTo>
                    <a:pt x="196291" y="1567688"/>
                  </a:lnTo>
                  <a:lnTo>
                    <a:pt x="193535" y="1562100"/>
                  </a:lnTo>
                  <a:lnTo>
                    <a:pt x="185610" y="1549400"/>
                  </a:lnTo>
                  <a:lnTo>
                    <a:pt x="202603" y="1549400"/>
                  </a:lnTo>
                  <a:lnTo>
                    <a:pt x="207645" y="1562100"/>
                  </a:lnTo>
                  <a:lnTo>
                    <a:pt x="216357" y="1574800"/>
                  </a:lnTo>
                  <a:lnTo>
                    <a:pt x="219748" y="1587500"/>
                  </a:lnTo>
                  <a:lnTo>
                    <a:pt x="208826" y="1574800"/>
                  </a:lnTo>
                  <a:lnTo>
                    <a:pt x="211531" y="1587500"/>
                  </a:lnTo>
                  <a:lnTo>
                    <a:pt x="218605" y="1587500"/>
                  </a:lnTo>
                  <a:lnTo>
                    <a:pt x="222529" y="1600200"/>
                  </a:lnTo>
                  <a:lnTo>
                    <a:pt x="226796" y="1600200"/>
                  </a:lnTo>
                  <a:lnTo>
                    <a:pt x="231038" y="1612900"/>
                  </a:lnTo>
                  <a:lnTo>
                    <a:pt x="237312" y="1612900"/>
                  </a:lnTo>
                  <a:lnTo>
                    <a:pt x="243319" y="1625600"/>
                  </a:lnTo>
                  <a:lnTo>
                    <a:pt x="248399" y="1625600"/>
                  </a:lnTo>
                  <a:lnTo>
                    <a:pt x="246291" y="1612900"/>
                  </a:lnTo>
                  <a:lnTo>
                    <a:pt x="254431" y="1620139"/>
                  </a:lnTo>
                  <a:lnTo>
                    <a:pt x="249580" y="1612900"/>
                  </a:lnTo>
                  <a:lnTo>
                    <a:pt x="240436" y="1600200"/>
                  </a:lnTo>
                  <a:lnTo>
                    <a:pt x="233692" y="1587500"/>
                  </a:lnTo>
                  <a:lnTo>
                    <a:pt x="246799" y="1587500"/>
                  </a:lnTo>
                  <a:lnTo>
                    <a:pt x="247662" y="1574800"/>
                  </a:lnTo>
                  <a:lnTo>
                    <a:pt x="240677" y="1574800"/>
                  </a:lnTo>
                  <a:lnTo>
                    <a:pt x="233768" y="1562100"/>
                  </a:lnTo>
                  <a:lnTo>
                    <a:pt x="219913" y="1549400"/>
                  </a:lnTo>
                  <a:lnTo>
                    <a:pt x="227799" y="1562100"/>
                  </a:lnTo>
                  <a:lnTo>
                    <a:pt x="217004" y="1562100"/>
                  </a:lnTo>
                  <a:lnTo>
                    <a:pt x="211709" y="1549400"/>
                  </a:lnTo>
                  <a:lnTo>
                    <a:pt x="206565" y="1549400"/>
                  </a:lnTo>
                  <a:lnTo>
                    <a:pt x="201815" y="1536700"/>
                  </a:lnTo>
                  <a:lnTo>
                    <a:pt x="187934" y="1536700"/>
                  </a:lnTo>
                  <a:lnTo>
                    <a:pt x="184975" y="1524000"/>
                  </a:lnTo>
                  <a:lnTo>
                    <a:pt x="181864" y="1511300"/>
                  </a:lnTo>
                  <a:lnTo>
                    <a:pt x="178587" y="1498600"/>
                  </a:lnTo>
                  <a:lnTo>
                    <a:pt x="175171" y="1498600"/>
                  </a:lnTo>
                  <a:lnTo>
                    <a:pt x="171602" y="1485900"/>
                  </a:lnTo>
                  <a:lnTo>
                    <a:pt x="168160" y="1473200"/>
                  </a:lnTo>
                  <a:lnTo>
                    <a:pt x="165087" y="1460500"/>
                  </a:lnTo>
                  <a:lnTo>
                    <a:pt x="162585" y="1447800"/>
                  </a:lnTo>
                  <a:lnTo>
                    <a:pt x="158242" y="1447800"/>
                  </a:lnTo>
                  <a:lnTo>
                    <a:pt x="158026" y="1460500"/>
                  </a:lnTo>
                  <a:lnTo>
                    <a:pt x="160299" y="1460500"/>
                  </a:lnTo>
                  <a:lnTo>
                    <a:pt x="163436" y="1473200"/>
                  </a:lnTo>
                  <a:lnTo>
                    <a:pt x="156324" y="1460500"/>
                  </a:lnTo>
                  <a:lnTo>
                    <a:pt x="148323" y="1447800"/>
                  </a:lnTo>
                  <a:lnTo>
                    <a:pt x="141490" y="1447800"/>
                  </a:lnTo>
                  <a:lnTo>
                    <a:pt x="137909" y="1435100"/>
                  </a:lnTo>
                  <a:lnTo>
                    <a:pt x="134759" y="1422400"/>
                  </a:lnTo>
                  <a:lnTo>
                    <a:pt x="131635" y="1435100"/>
                  </a:lnTo>
                  <a:lnTo>
                    <a:pt x="131051" y="1435100"/>
                  </a:lnTo>
                  <a:lnTo>
                    <a:pt x="135496" y="1447800"/>
                  </a:lnTo>
                  <a:lnTo>
                    <a:pt x="129108" y="1435100"/>
                  </a:lnTo>
                  <a:lnTo>
                    <a:pt x="122466" y="1422400"/>
                  </a:lnTo>
                  <a:lnTo>
                    <a:pt x="116065" y="1409700"/>
                  </a:lnTo>
                  <a:lnTo>
                    <a:pt x="110439" y="1397000"/>
                  </a:lnTo>
                  <a:lnTo>
                    <a:pt x="109740" y="1409700"/>
                  </a:lnTo>
                  <a:lnTo>
                    <a:pt x="109613" y="1409700"/>
                  </a:lnTo>
                  <a:lnTo>
                    <a:pt x="109334" y="1422400"/>
                  </a:lnTo>
                  <a:lnTo>
                    <a:pt x="106121" y="1409700"/>
                  </a:lnTo>
                  <a:lnTo>
                    <a:pt x="102781" y="1409700"/>
                  </a:lnTo>
                  <a:lnTo>
                    <a:pt x="99949" y="1397000"/>
                  </a:lnTo>
                  <a:lnTo>
                    <a:pt x="100406" y="1409700"/>
                  </a:lnTo>
                  <a:lnTo>
                    <a:pt x="101206" y="1409700"/>
                  </a:lnTo>
                  <a:lnTo>
                    <a:pt x="102031" y="1422400"/>
                  </a:lnTo>
                  <a:lnTo>
                    <a:pt x="88493" y="1384300"/>
                  </a:lnTo>
                  <a:lnTo>
                    <a:pt x="78257" y="1358900"/>
                  </a:lnTo>
                  <a:lnTo>
                    <a:pt x="73050" y="1333500"/>
                  </a:lnTo>
                  <a:lnTo>
                    <a:pt x="74536" y="1308100"/>
                  </a:lnTo>
                  <a:lnTo>
                    <a:pt x="82410" y="1320800"/>
                  </a:lnTo>
                  <a:lnTo>
                    <a:pt x="90195" y="1333500"/>
                  </a:lnTo>
                  <a:lnTo>
                    <a:pt x="105676" y="1371600"/>
                  </a:lnTo>
                  <a:lnTo>
                    <a:pt x="113880" y="1384300"/>
                  </a:lnTo>
                  <a:lnTo>
                    <a:pt x="122326" y="1397000"/>
                  </a:lnTo>
                  <a:lnTo>
                    <a:pt x="131152" y="1409700"/>
                  </a:lnTo>
                  <a:lnTo>
                    <a:pt x="141236" y="1409700"/>
                  </a:lnTo>
                  <a:lnTo>
                    <a:pt x="135128" y="1397000"/>
                  </a:lnTo>
                  <a:lnTo>
                    <a:pt x="130340" y="1397000"/>
                  </a:lnTo>
                  <a:lnTo>
                    <a:pt x="127127" y="1384300"/>
                  </a:lnTo>
                  <a:lnTo>
                    <a:pt x="124802" y="1384300"/>
                  </a:lnTo>
                  <a:lnTo>
                    <a:pt x="127152" y="1371600"/>
                  </a:lnTo>
                  <a:lnTo>
                    <a:pt x="113550" y="1371600"/>
                  </a:lnTo>
                  <a:lnTo>
                    <a:pt x="106921" y="1358900"/>
                  </a:lnTo>
                  <a:lnTo>
                    <a:pt x="100825" y="1346200"/>
                  </a:lnTo>
                  <a:lnTo>
                    <a:pt x="97878" y="1333500"/>
                  </a:lnTo>
                  <a:lnTo>
                    <a:pt x="100660" y="1320800"/>
                  </a:lnTo>
                  <a:lnTo>
                    <a:pt x="107429" y="1333500"/>
                  </a:lnTo>
                  <a:lnTo>
                    <a:pt x="113614" y="1346200"/>
                  </a:lnTo>
                  <a:lnTo>
                    <a:pt x="119341" y="1346200"/>
                  </a:lnTo>
                  <a:lnTo>
                    <a:pt x="124739" y="1358900"/>
                  </a:lnTo>
                  <a:lnTo>
                    <a:pt x="135382" y="1358900"/>
                  </a:lnTo>
                  <a:lnTo>
                    <a:pt x="140652" y="1371600"/>
                  </a:lnTo>
                  <a:lnTo>
                    <a:pt x="150317" y="1371600"/>
                  </a:lnTo>
                  <a:lnTo>
                    <a:pt x="152666" y="1384300"/>
                  </a:lnTo>
                  <a:lnTo>
                    <a:pt x="160680" y="1397000"/>
                  </a:lnTo>
                  <a:lnTo>
                    <a:pt x="165201" y="1409700"/>
                  </a:lnTo>
                  <a:lnTo>
                    <a:pt x="169811" y="1409700"/>
                  </a:lnTo>
                  <a:lnTo>
                    <a:pt x="172847" y="1422400"/>
                  </a:lnTo>
                  <a:lnTo>
                    <a:pt x="161582" y="1422400"/>
                  </a:lnTo>
                  <a:lnTo>
                    <a:pt x="165582" y="1435100"/>
                  </a:lnTo>
                  <a:lnTo>
                    <a:pt x="172415" y="1447800"/>
                  </a:lnTo>
                  <a:lnTo>
                    <a:pt x="181165" y="1460500"/>
                  </a:lnTo>
                  <a:lnTo>
                    <a:pt x="190944" y="1473200"/>
                  </a:lnTo>
                  <a:lnTo>
                    <a:pt x="201231" y="1473200"/>
                  </a:lnTo>
                  <a:lnTo>
                    <a:pt x="211023" y="1485900"/>
                  </a:lnTo>
                  <a:lnTo>
                    <a:pt x="219773" y="1498600"/>
                  </a:lnTo>
                  <a:lnTo>
                    <a:pt x="226987" y="1511300"/>
                  </a:lnTo>
                  <a:lnTo>
                    <a:pt x="223316" y="1511300"/>
                  </a:lnTo>
                  <a:lnTo>
                    <a:pt x="225602" y="1524000"/>
                  </a:lnTo>
                  <a:lnTo>
                    <a:pt x="227672" y="1536700"/>
                  </a:lnTo>
                  <a:lnTo>
                    <a:pt x="229946" y="1536700"/>
                  </a:lnTo>
                  <a:lnTo>
                    <a:pt x="232016" y="1549400"/>
                  </a:lnTo>
                  <a:lnTo>
                    <a:pt x="237439" y="1562100"/>
                  </a:lnTo>
                  <a:lnTo>
                    <a:pt x="243065" y="1562100"/>
                  </a:lnTo>
                  <a:lnTo>
                    <a:pt x="248831" y="1574800"/>
                  </a:lnTo>
                  <a:lnTo>
                    <a:pt x="266928" y="1574800"/>
                  </a:lnTo>
                  <a:lnTo>
                    <a:pt x="272745" y="1587500"/>
                  </a:lnTo>
                  <a:lnTo>
                    <a:pt x="274180" y="1587500"/>
                  </a:lnTo>
                  <a:lnTo>
                    <a:pt x="280619" y="1600200"/>
                  </a:lnTo>
                  <a:lnTo>
                    <a:pt x="285064" y="1612900"/>
                  </a:lnTo>
                  <a:lnTo>
                    <a:pt x="280492" y="1612900"/>
                  </a:lnTo>
                  <a:lnTo>
                    <a:pt x="306222" y="1625600"/>
                  </a:lnTo>
                  <a:lnTo>
                    <a:pt x="314833" y="1638300"/>
                  </a:lnTo>
                  <a:lnTo>
                    <a:pt x="326504" y="1651000"/>
                  </a:lnTo>
                  <a:lnTo>
                    <a:pt x="336397" y="1663700"/>
                  </a:lnTo>
                  <a:lnTo>
                    <a:pt x="339648" y="1663700"/>
                  </a:lnTo>
                  <a:lnTo>
                    <a:pt x="348361" y="1676400"/>
                  </a:lnTo>
                  <a:lnTo>
                    <a:pt x="359384" y="1676400"/>
                  </a:lnTo>
                  <a:lnTo>
                    <a:pt x="368134" y="1689100"/>
                  </a:lnTo>
                  <a:lnTo>
                    <a:pt x="369455" y="1689100"/>
                  </a:lnTo>
                  <a:lnTo>
                    <a:pt x="379691" y="1701800"/>
                  </a:lnTo>
                  <a:lnTo>
                    <a:pt x="391528" y="1714500"/>
                  </a:lnTo>
                  <a:lnTo>
                    <a:pt x="397344" y="1714500"/>
                  </a:lnTo>
                  <a:lnTo>
                    <a:pt x="395668" y="1701800"/>
                  </a:lnTo>
                  <a:lnTo>
                    <a:pt x="386524" y="1701800"/>
                  </a:lnTo>
                  <a:lnTo>
                    <a:pt x="392582" y="1689100"/>
                  </a:lnTo>
                  <a:lnTo>
                    <a:pt x="403212" y="1701800"/>
                  </a:lnTo>
                  <a:lnTo>
                    <a:pt x="415823" y="1714500"/>
                  </a:lnTo>
                  <a:lnTo>
                    <a:pt x="417995" y="1716786"/>
                  </a:lnTo>
                  <a:lnTo>
                    <a:pt x="415137" y="1727200"/>
                  </a:lnTo>
                  <a:lnTo>
                    <a:pt x="418998" y="1727200"/>
                  </a:lnTo>
                  <a:lnTo>
                    <a:pt x="423227" y="1739900"/>
                  </a:lnTo>
                  <a:lnTo>
                    <a:pt x="423697" y="1739900"/>
                  </a:lnTo>
                  <a:lnTo>
                    <a:pt x="454698" y="1765300"/>
                  </a:lnTo>
                  <a:lnTo>
                    <a:pt x="484809" y="1778000"/>
                  </a:lnTo>
                  <a:lnTo>
                    <a:pt x="515251" y="1778000"/>
                  </a:lnTo>
                  <a:lnTo>
                    <a:pt x="547204" y="1790700"/>
                  </a:lnTo>
                  <a:lnTo>
                    <a:pt x="565150" y="1790700"/>
                  </a:lnTo>
                  <a:lnTo>
                    <a:pt x="583920" y="1803400"/>
                  </a:lnTo>
                  <a:lnTo>
                    <a:pt x="603211" y="1803400"/>
                  </a:lnTo>
                  <a:lnTo>
                    <a:pt x="622719" y="1816100"/>
                  </a:lnTo>
                  <a:lnTo>
                    <a:pt x="642175" y="1816100"/>
                  </a:lnTo>
                  <a:lnTo>
                    <a:pt x="651713" y="1828800"/>
                  </a:lnTo>
                  <a:lnTo>
                    <a:pt x="724166" y="1828800"/>
                  </a:lnTo>
                  <a:lnTo>
                    <a:pt x="734466" y="1841500"/>
                  </a:lnTo>
                  <a:lnTo>
                    <a:pt x="683018" y="1841500"/>
                  </a:lnTo>
                  <a:lnTo>
                    <a:pt x="670801" y="1854200"/>
                  </a:lnTo>
                  <a:lnTo>
                    <a:pt x="788733" y="1854200"/>
                  </a:lnTo>
                  <a:lnTo>
                    <a:pt x="783615" y="1866900"/>
                  </a:lnTo>
                  <a:lnTo>
                    <a:pt x="886675" y="1866900"/>
                  </a:lnTo>
                  <a:lnTo>
                    <a:pt x="909180" y="1854200"/>
                  </a:lnTo>
                  <a:lnTo>
                    <a:pt x="896277" y="1854200"/>
                  </a:lnTo>
                  <a:lnTo>
                    <a:pt x="897623" y="1841500"/>
                  </a:lnTo>
                  <a:lnTo>
                    <a:pt x="906614" y="1841500"/>
                  </a:lnTo>
                  <a:lnTo>
                    <a:pt x="922032" y="1828800"/>
                  </a:lnTo>
                  <a:lnTo>
                    <a:pt x="933970" y="1828800"/>
                  </a:lnTo>
                  <a:lnTo>
                    <a:pt x="940866" y="1841500"/>
                  </a:lnTo>
                  <a:lnTo>
                    <a:pt x="947712" y="1841500"/>
                  </a:lnTo>
                  <a:lnTo>
                    <a:pt x="943584" y="1847964"/>
                  </a:lnTo>
                  <a:lnTo>
                    <a:pt x="950087" y="1841500"/>
                  </a:lnTo>
                  <a:lnTo>
                    <a:pt x="952334" y="1841500"/>
                  </a:lnTo>
                  <a:lnTo>
                    <a:pt x="966838" y="1828800"/>
                  </a:lnTo>
                  <a:lnTo>
                    <a:pt x="958011" y="1841500"/>
                  </a:lnTo>
                  <a:lnTo>
                    <a:pt x="983462" y="1841500"/>
                  </a:lnTo>
                  <a:lnTo>
                    <a:pt x="1001547" y="1828800"/>
                  </a:lnTo>
                  <a:lnTo>
                    <a:pt x="1042289" y="1828800"/>
                  </a:lnTo>
                  <a:lnTo>
                    <a:pt x="1048524" y="1816100"/>
                  </a:lnTo>
                  <a:lnTo>
                    <a:pt x="1050239" y="1816100"/>
                  </a:lnTo>
                  <a:lnTo>
                    <a:pt x="1065085" y="1803400"/>
                  </a:lnTo>
                  <a:lnTo>
                    <a:pt x="1081786" y="1778000"/>
                  </a:lnTo>
                  <a:lnTo>
                    <a:pt x="1098550" y="1765300"/>
                  </a:lnTo>
                  <a:lnTo>
                    <a:pt x="1113599" y="1752600"/>
                  </a:lnTo>
                  <a:lnTo>
                    <a:pt x="1123911" y="1739900"/>
                  </a:lnTo>
                  <a:lnTo>
                    <a:pt x="1143419" y="1739900"/>
                  </a:lnTo>
                  <a:lnTo>
                    <a:pt x="1152779" y="1727200"/>
                  </a:lnTo>
                  <a:lnTo>
                    <a:pt x="1161834" y="1727200"/>
                  </a:lnTo>
                  <a:lnTo>
                    <a:pt x="1171016" y="1714500"/>
                  </a:lnTo>
                  <a:lnTo>
                    <a:pt x="1180338" y="1714500"/>
                  </a:lnTo>
                  <a:lnTo>
                    <a:pt x="1189774" y="1701800"/>
                  </a:lnTo>
                  <a:lnTo>
                    <a:pt x="1188618" y="1714500"/>
                  </a:lnTo>
                  <a:lnTo>
                    <a:pt x="1194511" y="1701800"/>
                  </a:lnTo>
                  <a:lnTo>
                    <a:pt x="1200670" y="1701800"/>
                  </a:lnTo>
                  <a:lnTo>
                    <a:pt x="1207071" y="1689100"/>
                  </a:lnTo>
                  <a:lnTo>
                    <a:pt x="1213662" y="1689100"/>
                  </a:lnTo>
                  <a:lnTo>
                    <a:pt x="1220304" y="1676400"/>
                  </a:lnTo>
                  <a:lnTo>
                    <a:pt x="1227251" y="1676400"/>
                  </a:lnTo>
                  <a:lnTo>
                    <a:pt x="1234478" y="1663700"/>
                  </a:lnTo>
                  <a:lnTo>
                    <a:pt x="1252664" y="1663700"/>
                  </a:lnTo>
                  <a:lnTo>
                    <a:pt x="1262748" y="1651000"/>
                  </a:lnTo>
                  <a:lnTo>
                    <a:pt x="1275537" y="1638300"/>
                  </a:lnTo>
                  <a:lnTo>
                    <a:pt x="1289519" y="1625600"/>
                  </a:lnTo>
                  <a:lnTo>
                    <a:pt x="1296377" y="1612900"/>
                  </a:lnTo>
                  <a:lnTo>
                    <a:pt x="1280350" y="1612900"/>
                  </a:lnTo>
                  <a:lnTo>
                    <a:pt x="1276172" y="1625600"/>
                  </a:lnTo>
                  <a:lnTo>
                    <a:pt x="1278331" y="1625600"/>
                  </a:lnTo>
                  <a:lnTo>
                    <a:pt x="1271790" y="1638300"/>
                  </a:lnTo>
                  <a:lnTo>
                    <a:pt x="1251521" y="1638300"/>
                  </a:lnTo>
                  <a:lnTo>
                    <a:pt x="1259268" y="1625600"/>
                  </a:lnTo>
                  <a:lnTo>
                    <a:pt x="1266786" y="1612900"/>
                  </a:lnTo>
                  <a:lnTo>
                    <a:pt x="1274114" y="1600200"/>
                  </a:lnTo>
                  <a:lnTo>
                    <a:pt x="1281315" y="1600200"/>
                  </a:lnTo>
                  <a:lnTo>
                    <a:pt x="1284401" y="1587500"/>
                  </a:lnTo>
                  <a:lnTo>
                    <a:pt x="1281214" y="1587500"/>
                  </a:lnTo>
                  <a:lnTo>
                    <a:pt x="1289583" y="1574800"/>
                  </a:lnTo>
                  <a:lnTo>
                    <a:pt x="1295882" y="1574800"/>
                  </a:lnTo>
                  <a:lnTo>
                    <a:pt x="1300607" y="1562100"/>
                  </a:lnTo>
                  <a:lnTo>
                    <a:pt x="1303820" y="1562100"/>
                  </a:lnTo>
                  <a:lnTo>
                    <a:pt x="1306195" y="1549400"/>
                  </a:lnTo>
                  <a:lnTo>
                    <a:pt x="1308379" y="1536700"/>
                  </a:lnTo>
                  <a:lnTo>
                    <a:pt x="1310830" y="1536700"/>
                  </a:lnTo>
                  <a:lnTo>
                    <a:pt x="1313903" y="1524000"/>
                  </a:lnTo>
                  <a:lnTo>
                    <a:pt x="1318158" y="1524000"/>
                  </a:lnTo>
                  <a:lnTo>
                    <a:pt x="1324165" y="1511300"/>
                  </a:lnTo>
                  <a:lnTo>
                    <a:pt x="1324165" y="1524000"/>
                  </a:lnTo>
                  <a:lnTo>
                    <a:pt x="1322971" y="1536700"/>
                  </a:lnTo>
                  <a:lnTo>
                    <a:pt x="1327200" y="1536700"/>
                  </a:lnTo>
                  <a:lnTo>
                    <a:pt x="1331963" y="1524000"/>
                  </a:lnTo>
                  <a:lnTo>
                    <a:pt x="1326095" y="1549400"/>
                  </a:lnTo>
                  <a:lnTo>
                    <a:pt x="1314627" y="1562100"/>
                  </a:lnTo>
                  <a:lnTo>
                    <a:pt x="1306576" y="1587500"/>
                  </a:lnTo>
                  <a:lnTo>
                    <a:pt x="1310970" y="1587500"/>
                  </a:lnTo>
                  <a:lnTo>
                    <a:pt x="1326197" y="1562100"/>
                  </a:lnTo>
                  <a:lnTo>
                    <a:pt x="1340802" y="1536700"/>
                  </a:lnTo>
                  <a:lnTo>
                    <a:pt x="1344777" y="1524000"/>
                  </a:lnTo>
                  <a:lnTo>
                    <a:pt x="1348765" y="1511300"/>
                  </a:lnTo>
                  <a:lnTo>
                    <a:pt x="1352740" y="1498600"/>
                  </a:lnTo>
                  <a:lnTo>
                    <a:pt x="1359966" y="1473200"/>
                  </a:lnTo>
                  <a:lnTo>
                    <a:pt x="1371130" y="1460500"/>
                  </a:lnTo>
                  <a:lnTo>
                    <a:pt x="1378648" y="1447800"/>
                  </a:lnTo>
                  <a:lnTo>
                    <a:pt x="1385824" y="1435100"/>
                  </a:lnTo>
                  <a:lnTo>
                    <a:pt x="1395895" y="1409700"/>
                  </a:lnTo>
                  <a:lnTo>
                    <a:pt x="1399997" y="1409700"/>
                  </a:lnTo>
                  <a:lnTo>
                    <a:pt x="1406601" y="1397000"/>
                  </a:lnTo>
                  <a:lnTo>
                    <a:pt x="1407947" y="1404772"/>
                  </a:lnTo>
                  <a:lnTo>
                    <a:pt x="1411770" y="1397000"/>
                  </a:lnTo>
                  <a:lnTo>
                    <a:pt x="1418005" y="1384300"/>
                  </a:lnTo>
                  <a:lnTo>
                    <a:pt x="1422590" y="1371600"/>
                  </a:lnTo>
                  <a:lnTo>
                    <a:pt x="1350124" y="1371600"/>
                  </a:lnTo>
                  <a:lnTo>
                    <a:pt x="1346923" y="1371600"/>
                  </a:lnTo>
                  <a:lnTo>
                    <a:pt x="1344206" y="1371600"/>
                  </a:lnTo>
                  <a:lnTo>
                    <a:pt x="1337729" y="1384300"/>
                  </a:lnTo>
                  <a:lnTo>
                    <a:pt x="1330794" y="1397000"/>
                  </a:lnTo>
                  <a:lnTo>
                    <a:pt x="1324000" y="1409700"/>
                  </a:lnTo>
                  <a:lnTo>
                    <a:pt x="1317320" y="1409700"/>
                  </a:lnTo>
                  <a:lnTo>
                    <a:pt x="1311414" y="1422400"/>
                  </a:lnTo>
                  <a:lnTo>
                    <a:pt x="1306601" y="1435100"/>
                  </a:lnTo>
                  <a:lnTo>
                    <a:pt x="1303159" y="1447800"/>
                  </a:lnTo>
                  <a:lnTo>
                    <a:pt x="1301445" y="1435100"/>
                  </a:lnTo>
                  <a:lnTo>
                    <a:pt x="1303616" y="1435100"/>
                  </a:lnTo>
                  <a:lnTo>
                    <a:pt x="1306258" y="1422400"/>
                  </a:lnTo>
                  <a:lnTo>
                    <a:pt x="1305928" y="1422400"/>
                  </a:lnTo>
                  <a:lnTo>
                    <a:pt x="1291386" y="1447800"/>
                  </a:lnTo>
                  <a:lnTo>
                    <a:pt x="1282750" y="1473200"/>
                  </a:lnTo>
                  <a:lnTo>
                    <a:pt x="1273975" y="1498600"/>
                  </a:lnTo>
                  <a:lnTo>
                    <a:pt x="1259065" y="1524000"/>
                  </a:lnTo>
                  <a:lnTo>
                    <a:pt x="1257134" y="1511300"/>
                  </a:lnTo>
                  <a:lnTo>
                    <a:pt x="1251216" y="1511300"/>
                  </a:lnTo>
                  <a:lnTo>
                    <a:pt x="1242885" y="1524000"/>
                  </a:lnTo>
                  <a:lnTo>
                    <a:pt x="1233728" y="1524000"/>
                  </a:lnTo>
                  <a:lnTo>
                    <a:pt x="1226477" y="1536700"/>
                  </a:lnTo>
                  <a:lnTo>
                    <a:pt x="1216596" y="1562100"/>
                  </a:lnTo>
                  <a:lnTo>
                    <a:pt x="1204455" y="1574800"/>
                  </a:lnTo>
                  <a:lnTo>
                    <a:pt x="1190434" y="1587500"/>
                  </a:lnTo>
                  <a:lnTo>
                    <a:pt x="1183030" y="1600200"/>
                  </a:lnTo>
                  <a:lnTo>
                    <a:pt x="1175270" y="1612900"/>
                  </a:lnTo>
                  <a:lnTo>
                    <a:pt x="1159421" y="1625600"/>
                  </a:lnTo>
                  <a:lnTo>
                    <a:pt x="1151318" y="1638300"/>
                  </a:lnTo>
                  <a:lnTo>
                    <a:pt x="1143393" y="1638300"/>
                  </a:lnTo>
                  <a:lnTo>
                    <a:pt x="1135646" y="1651000"/>
                  </a:lnTo>
                  <a:lnTo>
                    <a:pt x="1110564" y="1651000"/>
                  </a:lnTo>
                  <a:lnTo>
                    <a:pt x="1100772" y="1663700"/>
                  </a:lnTo>
                  <a:lnTo>
                    <a:pt x="1090002" y="1663700"/>
                  </a:lnTo>
                  <a:lnTo>
                    <a:pt x="1079538" y="1676400"/>
                  </a:lnTo>
                  <a:lnTo>
                    <a:pt x="1055497" y="1676400"/>
                  </a:lnTo>
                  <a:lnTo>
                    <a:pt x="1047940" y="1689100"/>
                  </a:lnTo>
                  <a:lnTo>
                    <a:pt x="1062520" y="1689100"/>
                  </a:lnTo>
                  <a:lnTo>
                    <a:pt x="1062863" y="1701800"/>
                  </a:lnTo>
                  <a:lnTo>
                    <a:pt x="1046632" y="1701800"/>
                  </a:lnTo>
                  <a:lnTo>
                    <a:pt x="1042327" y="1714500"/>
                  </a:lnTo>
                  <a:lnTo>
                    <a:pt x="1030986" y="1714500"/>
                  </a:lnTo>
                  <a:lnTo>
                    <a:pt x="1025563" y="1727200"/>
                  </a:lnTo>
                  <a:lnTo>
                    <a:pt x="1002245" y="1727200"/>
                  </a:lnTo>
                  <a:lnTo>
                    <a:pt x="1002626" y="1739900"/>
                  </a:lnTo>
                  <a:lnTo>
                    <a:pt x="996505" y="1739900"/>
                  </a:lnTo>
                  <a:lnTo>
                    <a:pt x="989241" y="1752600"/>
                  </a:lnTo>
                  <a:lnTo>
                    <a:pt x="973010" y="1739900"/>
                  </a:lnTo>
                  <a:lnTo>
                    <a:pt x="974979" y="1752600"/>
                  </a:lnTo>
                  <a:lnTo>
                    <a:pt x="976528" y="1752600"/>
                  </a:lnTo>
                  <a:lnTo>
                    <a:pt x="976274" y="1765300"/>
                  </a:lnTo>
                  <a:lnTo>
                    <a:pt x="955598" y="1765300"/>
                  </a:lnTo>
                  <a:lnTo>
                    <a:pt x="960183" y="1752600"/>
                  </a:lnTo>
                  <a:lnTo>
                    <a:pt x="964120" y="1752600"/>
                  </a:lnTo>
                  <a:lnTo>
                    <a:pt x="967028" y="1739900"/>
                  </a:lnTo>
                  <a:lnTo>
                    <a:pt x="953058" y="1739900"/>
                  </a:lnTo>
                  <a:lnTo>
                    <a:pt x="948791" y="1752600"/>
                  </a:lnTo>
                  <a:lnTo>
                    <a:pt x="941158" y="1752600"/>
                  </a:lnTo>
                  <a:lnTo>
                    <a:pt x="945438" y="1739900"/>
                  </a:lnTo>
                  <a:lnTo>
                    <a:pt x="952944" y="1727200"/>
                  </a:lnTo>
                  <a:lnTo>
                    <a:pt x="930732" y="1727200"/>
                  </a:lnTo>
                  <a:lnTo>
                    <a:pt x="921867" y="1739900"/>
                  </a:lnTo>
                  <a:lnTo>
                    <a:pt x="911656" y="1752600"/>
                  </a:lnTo>
                  <a:lnTo>
                    <a:pt x="894143" y="1752600"/>
                  </a:lnTo>
                  <a:lnTo>
                    <a:pt x="887793" y="1765300"/>
                  </a:lnTo>
                  <a:lnTo>
                    <a:pt x="856081" y="1765300"/>
                  </a:lnTo>
                  <a:lnTo>
                    <a:pt x="857580" y="1752600"/>
                  </a:lnTo>
                  <a:lnTo>
                    <a:pt x="834720" y="1752600"/>
                  </a:lnTo>
                  <a:lnTo>
                    <a:pt x="827659" y="1765300"/>
                  </a:lnTo>
                  <a:lnTo>
                    <a:pt x="769759" y="1765300"/>
                  </a:lnTo>
                  <a:lnTo>
                    <a:pt x="759510" y="1752600"/>
                  </a:lnTo>
                  <a:lnTo>
                    <a:pt x="685939" y="1752600"/>
                  </a:lnTo>
                  <a:lnTo>
                    <a:pt x="682078" y="1739900"/>
                  </a:lnTo>
                  <a:lnTo>
                    <a:pt x="676783" y="1739900"/>
                  </a:lnTo>
                  <a:lnTo>
                    <a:pt x="671830" y="1727200"/>
                  </a:lnTo>
                  <a:lnTo>
                    <a:pt x="666343" y="1727200"/>
                  </a:lnTo>
                  <a:lnTo>
                    <a:pt x="659460" y="1714500"/>
                  </a:lnTo>
                  <a:lnTo>
                    <a:pt x="651090" y="1701800"/>
                  </a:lnTo>
                  <a:lnTo>
                    <a:pt x="631037" y="1701800"/>
                  </a:lnTo>
                  <a:lnTo>
                    <a:pt x="642099" y="1714500"/>
                  </a:lnTo>
                  <a:lnTo>
                    <a:pt x="611378" y="1714500"/>
                  </a:lnTo>
                  <a:lnTo>
                    <a:pt x="615594" y="1701800"/>
                  </a:lnTo>
                  <a:lnTo>
                    <a:pt x="630059" y="1701800"/>
                  </a:lnTo>
                  <a:lnTo>
                    <a:pt x="609092" y="1689100"/>
                  </a:lnTo>
                  <a:lnTo>
                    <a:pt x="601662" y="1689100"/>
                  </a:lnTo>
                  <a:lnTo>
                    <a:pt x="601332" y="1701800"/>
                  </a:lnTo>
                  <a:lnTo>
                    <a:pt x="603656" y="1714500"/>
                  </a:lnTo>
                  <a:lnTo>
                    <a:pt x="584746" y="1714500"/>
                  </a:lnTo>
                  <a:lnTo>
                    <a:pt x="580796" y="1701800"/>
                  </a:lnTo>
                  <a:lnTo>
                    <a:pt x="579805" y="1689100"/>
                  </a:lnTo>
                  <a:lnTo>
                    <a:pt x="580732" y="1689100"/>
                  </a:lnTo>
                  <a:lnTo>
                    <a:pt x="572566" y="1676400"/>
                  </a:lnTo>
                  <a:lnTo>
                    <a:pt x="559523" y="1676400"/>
                  </a:lnTo>
                  <a:lnTo>
                    <a:pt x="553097" y="1663700"/>
                  </a:lnTo>
                  <a:lnTo>
                    <a:pt x="541312" y="1663700"/>
                  </a:lnTo>
                  <a:lnTo>
                    <a:pt x="535381" y="1651000"/>
                  </a:lnTo>
                  <a:lnTo>
                    <a:pt x="522058" y="1651000"/>
                  </a:lnTo>
                  <a:lnTo>
                    <a:pt x="516712" y="1638300"/>
                  </a:lnTo>
                  <a:lnTo>
                    <a:pt x="504710" y="1638300"/>
                  </a:lnTo>
                  <a:lnTo>
                    <a:pt x="497941" y="1625600"/>
                  </a:lnTo>
                  <a:lnTo>
                    <a:pt x="451396" y="1625600"/>
                  </a:lnTo>
                  <a:lnTo>
                    <a:pt x="443966" y="1612900"/>
                  </a:lnTo>
                  <a:lnTo>
                    <a:pt x="437235" y="1600200"/>
                  </a:lnTo>
                  <a:lnTo>
                    <a:pt x="437045" y="1600200"/>
                  </a:lnTo>
                  <a:lnTo>
                    <a:pt x="432346" y="1587500"/>
                  </a:lnTo>
                  <a:lnTo>
                    <a:pt x="407162" y="1587500"/>
                  </a:lnTo>
                  <a:lnTo>
                    <a:pt x="406133" y="1600200"/>
                  </a:lnTo>
                  <a:lnTo>
                    <a:pt x="398259" y="1587500"/>
                  </a:lnTo>
                  <a:lnTo>
                    <a:pt x="397611" y="1574800"/>
                  </a:lnTo>
                  <a:lnTo>
                    <a:pt x="401218" y="1562100"/>
                  </a:lnTo>
                  <a:lnTo>
                    <a:pt x="400304" y="1562100"/>
                  </a:lnTo>
                  <a:lnTo>
                    <a:pt x="395947" y="1549400"/>
                  </a:lnTo>
                  <a:lnTo>
                    <a:pt x="388785" y="1549400"/>
                  </a:lnTo>
                  <a:lnTo>
                    <a:pt x="386003" y="1536700"/>
                  </a:lnTo>
                  <a:lnTo>
                    <a:pt x="383057" y="1536700"/>
                  </a:lnTo>
                  <a:lnTo>
                    <a:pt x="378396" y="1524000"/>
                  </a:lnTo>
                  <a:lnTo>
                    <a:pt x="373100" y="1511300"/>
                  </a:lnTo>
                  <a:lnTo>
                    <a:pt x="366331" y="1511300"/>
                  </a:lnTo>
                  <a:lnTo>
                    <a:pt x="357263" y="1498600"/>
                  </a:lnTo>
                  <a:lnTo>
                    <a:pt x="354291" y="1496250"/>
                  </a:lnTo>
                  <a:lnTo>
                    <a:pt x="346024" y="1485900"/>
                  </a:lnTo>
                  <a:lnTo>
                    <a:pt x="347421" y="1490865"/>
                  </a:lnTo>
                  <a:lnTo>
                    <a:pt x="341109" y="1485900"/>
                  </a:lnTo>
                  <a:lnTo>
                    <a:pt x="334238" y="1473200"/>
                  </a:lnTo>
                  <a:lnTo>
                    <a:pt x="329717" y="1447800"/>
                  </a:lnTo>
                  <a:lnTo>
                    <a:pt x="334416" y="1447800"/>
                  </a:lnTo>
                  <a:lnTo>
                    <a:pt x="327380" y="1435100"/>
                  </a:lnTo>
                  <a:lnTo>
                    <a:pt x="319887" y="1435100"/>
                  </a:lnTo>
                  <a:lnTo>
                    <a:pt x="315747" y="1422400"/>
                  </a:lnTo>
                  <a:lnTo>
                    <a:pt x="304723" y="1422400"/>
                  </a:lnTo>
                  <a:lnTo>
                    <a:pt x="298310" y="1409700"/>
                  </a:lnTo>
                  <a:lnTo>
                    <a:pt x="291807" y="1409700"/>
                  </a:lnTo>
                  <a:lnTo>
                    <a:pt x="285394" y="1397000"/>
                  </a:lnTo>
                  <a:lnTo>
                    <a:pt x="279209" y="1397000"/>
                  </a:lnTo>
                  <a:lnTo>
                    <a:pt x="273418" y="1384300"/>
                  </a:lnTo>
                  <a:lnTo>
                    <a:pt x="271894" y="1384300"/>
                  </a:lnTo>
                  <a:lnTo>
                    <a:pt x="270446" y="1371600"/>
                  </a:lnTo>
                  <a:lnTo>
                    <a:pt x="265671" y="1358900"/>
                  </a:lnTo>
                  <a:lnTo>
                    <a:pt x="264782" y="1358900"/>
                  </a:lnTo>
                  <a:lnTo>
                    <a:pt x="263144" y="1346200"/>
                  </a:lnTo>
                  <a:lnTo>
                    <a:pt x="261264" y="1346200"/>
                  </a:lnTo>
                  <a:lnTo>
                    <a:pt x="259715" y="1333500"/>
                  </a:lnTo>
                  <a:lnTo>
                    <a:pt x="239763" y="1333500"/>
                  </a:lnTo>
                  <a:lnTo>
                    <a:pt x="229184" y="1320800"/>
                  </a:lnTo>
                  <a:lnTo>
                    <a:pt x="222758" y="1320800"/>
                  </a:lnTo>
                  <a:lnTo>
                    <a:pt x="219925" y="1308100"/>
                  </a:lnTo>
                  <a:lnTo>
                    <a:pt x="217805" y="1308100"/>
                  </a:lnTo>
                  <a:lnTo>
                    <a:pt x="220459" y="1320800"/>
                  </a:lnTo>
                  <a:lnTo>
                    <a:pt x="224269" y="1333500"/>
                  </a:lnTo>
                  <a:lnTo>
                    <a:pt x="217716" y="1333500"/>
                  </a:lnTo>
                  <a:lnTo>
                    <a:pt x="214591" y="1320800"/>
                  </a:lnTo>
                  <a:lnTo>
                    <a:pt x="211810" y="1308100"/>
                  </a:lnTo>
                  <a:lnTo>
                    <a:pt x="209181" y="1295400"/>
                  </a:lnTo>
                  <a:lnTo>
                    <a:pt x="206502" y="1282700"/>
                  </a:lnTo>
                  <a:lnTo>
                    <a:pt x="204127" y="1270000"/>
                  </a:lnTo>
                  <a:lnTo>
                    <a:pt x="201930" y="1270000"/>
                  </a:lnTo>
                  <a:lnTo>
                    <a:pt x="197726" y="1244600"/>
                  </a:lnTo>
                  <a:lnTo>
                    <a:pt x="201587" y="1257300"/>
                  </a:lnTo>
                  <a:lnTo>
                    <a:pt x="205054" y="1257300"/>
                  </a:lnTo>
                  <a:lnTo>
                    <a:pt x="207975" y="1270000"/>
                  </a:lnTo>
                  <a:lnTo>
                    <a:pt x="210146" y="1270000"/>
                  </a:lnTo>
                  <a:lnTo>
                    <a:pt x="208178" y="1257300"/>
                  </a:lnTo>
                  <a:lnTo>
                    <a:pt x="204241" y="1244600"/>
                  </a:lnTo>
                  <a:lnTo>
                    <a:pt x="200317" y="1231900"/>
                  </a:lnTo>
                  <a:lnTo>
                    <a:pt x="197345" y="1219200"/>
                  </a:lnTo>
                  <a:lnTo>
                    <a:pt x="194360" y="1206500"/>
                  </a:lnTo>
                  <a:lnTo>
                    <a:pt x="198081" y="1193800"/>
                  </a:lnTo>
                  <a:lnTo>
                    <a:pt x="212471" y="1219200"/>
                  </a:lnTo>
                  <a:lnTo>
                    <a:pt x="221018" y="1244600"/>
                  </a:lnTo>
                  <a:lnTo>
                    <a:pt x="228536" y="1257300"/>
                  </a:lnTo>
                  <a:lnTo>
                    <a:pt x="239864" y="1295400"/>
                  </a:lnTo>
                  <a:lnTo>
                    <a:pt x="234886" y="1295400"/>
                  </a:lnTo>
                  <a:lnTo>
                    <a:pt x="228346" y="1282700"/>
                  </a:lnTo>
                  <a:lnTo>
                    <a:pt x="221411" y="1270000"/>
                  </a:lnTo>
                  <a:lnTo>
                    <a:pt x="216255" y="1270000"/>
                  </a:lnTo>
                  <a:lnTo>
                    <a:pt x="217373" y="1282700"/>
                  </a:lnTo>
                  <a:lnTo>
                    <a:pt x="218579" y="1282700"/>
                  </a:lnTo>
                  <a:lnTo>
                    <a:pt x="219849" y="1295400"/>
                  </a:lnTo>
                  <a:lnTo>
                    <a:pt x="226085" y="1295400"/>
                  </a:lnTo>
                  <a:lnTo>
                    <a:pt x="230047" y="1308100"/>
                  </a:lnTo>
                  <a:lnTo>
                    <a:pt x="234403" y="1308100"/>
                  </a:lnTo>
                  <a:lnTo>
                    <a:pt x="239255" y="1320800"/>
                  </a:lnTo>
                  <a:lnTo>
                    <a:pt x="253796" y="1320800"/>
                  </a:lnTo>
                  <a:lnTo>
                    <a:pt x="243509" y="1282700"/>
                  </a:lnTo>
                  <a:lnTo>
                    <a:pt x="234022" y="1244600"/>
                  </a:lnTo>
                  <a:lnTo>
                    <a:pt x="225374" y="1206500"/>
                  </a:lnTo>
                  <a:lnTo>
                    <a:pt x="217589" y="1168400"/>
                  </a:lnTo>
                  <a:lnTo>
                    <a:pt x="242443" y="1168400"/>
                  </a:lnTo>
                  <a:lnTo>
                    <a:pt x="267195" y="1181100"/>
                  </a:lnTo>
                  <a:lnTo>
                    <a:pt x="318719" y="1181100"/>
                  </a:lnTo>
                  <a:lnTo>
                    <a:pt x="312762" y="1168400"/>
                  </a:lnTo>
                  <a:lnTo>
                    <a:pt x="278688" y="1168400"/>
                  </a:lnTo>
                  <a:lnTo>
                    <a:pt x="275450" y="1155700"/>
                  </a:lnTo>
                  <a:lnTo>
                    <a:pt x="269405" y="1155700"/>
                  </a:lnTo>
                  <a:lnTo>
                    <a:pt x="270598" y="1143000"/>
                  </a:lnTo>
                  <a:lnTo>
                    <a:pt x="276390" y="1143000"/>
                  </a:lnTo>
                  <a:lnTo>
                    <a:pt x="270002" y="1130300"/>
                  </a:lnTo>
                  <a:lnTo>
                    <a:pt x="261404" y="1130300"/>
                  </a:lnTo>
                  <a:lnTo>
                    <a:pt x="258826" y="1117600"/>
                  </a:lnTo>
                  <a:lnTo>
                    <a:pt x="254101" y="1104900"/>
                  </a:lnTo>
                  <a:lnTo>
                    <a:pt x="253987" y="1117600"/>
                  </a:lnTo>
                  <a:lnTo>
                    <a:pt x="250380" y="1117600"/>
                  </a:lnTo>
                  <a:lnTo>
                    <a:pt x="249326" y="1104900"/>
                  </a:lnTo>
                  <a:lnTo>
                    <a:pt x="236880" y="1104900"/>
                  </a:lnTo>
                  <a:lnTo>
                    <a:pt x="232689" y="1092200"/>
                  </a:lnTo>
                  <a:lnTo>
                    <a:pt x="229374" y="1092200"/>
                  </a:lnTo>
                  <a:lnTo>
                    <a:pt x="227761" y="1079500"/>
                  </a:lnTo>
                  <a:lnTo>
                    <a:pt x="228688" y="1066800"/>
                  </a:lnTo>
                  <a:lnTo>
                    <a:pt x="243230" y="1066800"/>
                  </a:lnTo>
                  <a:lnTo>
                    <a:pt x="247662" y="1079500"/>
                  </a:lnTo>
                  <a:lnTo>
                    <a:pt x="249516" y="1079500"/>
                  </a:lnTo>
                  <a:lnTo>
                    <a:pt x="251714" y="1066800"/>
                  </a:lnTo>
                  <a:lnTo>
                    <a:pt x="254114" y="1066800"/>
                  </a:lnTo>
                  <a:lnTo>
                    <a:pt x="258076" y="1079500"/>
                  </a:lnTo>
                  <a:lnTo>
                    <a:pt x="261035" y="1079500"/>
                  </a:lnTo>
                  <a:lnTo>
                    <a:pt x="263563" y="1092200"/>
                  </a:lnTo>
                  <a:lnTo>
                    <a:pt x="273367" y="1104900"/>
                  </a:lnTo>
                  <a:lnTo>
                    <a:pt x="284632" y="1104900"/>
                  </a:lnTo>
                  <a:lnTo>
                    <a:pt x="282143" y="1092200"/>
                  </a:lnTo>
                  <a:lnTo>
                    <a:pt x="283540" y="1079500"/>
                  </a:lnTo>
                  <a:lnTo>
                    <a:pt x="286308" y="1092200"/>
                  </a:lnTo>
                  <a:lnTo>
                    <a:pt x="293293" y="1092200"/>
                  </a:lnTo>
                  <a:lnTo>
                    <a:pt x="286740" y="1079500"/>
                  </a:lnTo>
                  <a:lnTo>
                    <a:pt x="288963" y="1066800"/>
                  </a:lnTo>
                  <a:lnTo>
                    <a:pt x="291592" y="1066800"/>
                  </a:lnTo>
                  <a:lnTo>
                    <a:pt x="286296" y="1054100"/>
                  </a:lnTo>
                  <a:lnTo>
                    <a:pt x="268770" y="1054100"/>
                  </a:lnTo>
                  <a:lnTo>
                    <a:pt x="263994" y="1066800"/>
                  </a:lnTo>
                  <a:lnTo>
                    <a:pt x="261721" y="1054100"/>
                  </a:lnTo>
                  <a:lnTo>
                    <a:pt x="263982" y="1041400"/>
                  </a:lnTo>
                  <a:lnTo>
                    <a:pt x="269951" y="1028700"/>
                  </a:lnTo>
                  <a:lnTo>
                    <a:pt x="269519" y="1028700"/>
                  </a:lnTo>
                  <a:lnTo>
                    <a:pt x="268960" y="1016000"/>
                  </a:lnTo>
                  <a:lnTo>
                    <a:pt x="271932" y="1016000"/>
                  </a:lnTo>
                  <a:lnTo>
                    <a:pt x="265785" y="1003300"/>
                  </a:lnTo>
                  <a:lnTo>
                    <a:pt x="260477" y="1016000"/>
                  </a:lnTo>
                  <a:lnTo>
                    <a:pt x="257225" y="1028700"/>
                  </a:lnTo>
                  <a:lnTo>
                    <a:pt x="256743" y="1028700"/>
                  </a:lnTo>
                  <a:lnTo>
                    <a:pt x="259778" y="1041400"/>
                  </a:lnTo>
                  <a:lnTo>
                    <a:pt x="253047" y="1041400"/>
                  </a:lnTo>
                  <a:lnTo>
                    <a:pt x="246380" y="1054100"/>
                  </a:lnTo>
                  <a:lnTo>
                    <a:pt x="240372" y="1041400"/>
                  </a:lnTo>
                  <a:lnTo>
                    <a:pt x="235661" y="1028700"/>
                  </a:lnTo>
                  <a:lnTo>
                    <a:pt x="245706" y="1028700"/>
                  </a:lnTo>
                  <a:lnTo>
                    <a:pt x="243827" y="1016000"/>
                  </a:lnTo>
                  <a:lnTo>
                    <a:pt x="242785" y="1016000"/>
                  </a:lnTo>
                  <a:lnTo>
                    <a:pt x="242468" y="1003300"/>
                  </a:lnTo>
                  <a:lnTo>
                    <a:pt x="242785" y="990600"/>
                  </a:lnTo>
                  <a:lnTo>
                    <a:pt x="243954" y="990600"/>
                  </a:lnTo>
                  <a:lnTo>
                    <a:pt x="246341" y="977900"/>
                  </a:lnTo>
                  <a:lnTo>
                    <a:pt x="248831" y="977900"/>
                  </a:lnTo>
                  <a:lnTo>
                    <a:pt x="252412" y="965200"/>
                  </a:lnTo>
                  <a:lnTo>
                    <a:pt x="255460" y="952500"/>
                  </a:lnTo>
                  <a:lnTo>
                    <a:pt x="257060" y="939800"/>
                  </a:lnTo>
                  <a:lnTo>
                    <a:pt x="256273" y="927100"/>
                  </a:lnTo>
                  <a:lnTo>
                    <a:pt x="257644" y="927100"/>
                  </a:lnTo>
                  <a:lnTo>
                    <a:pt x="258127" y="939800"/>
                  </a:lnTo>
                  <a:lnTo>
                    <a:pt x="257759" y="952500"/>
                  </a:lnTo>
                  <a:lnTo>
                    <a:pt x="257771" y="965200"/>
                  </a:lnTo>
                  <a:lnTo>
                    <a:pt x="258457" y="965200"/>
                  </a:lnTo>
                  <a:lnTo>
                    <a:pt x="260032" y="977900"/>
                  </a:lnTo>
                  <a:lnTo>
                    <a:pt x="262712" y="990600"/>
                  </a:lnTo>
                  <a:lnTo>
                    <a:pt x="266369" y="977900"/>
                  </a:lnTo>
                  <a:lnTo>
                    <a:pt x="264617" y="965200"/>
                  </a:lnTo>
                  <a:lnTo>
                    <a:pt x="261302" y="952500"/>
                  </a:lnTo>
                  <a:lnTo>
                    <a:pt x="260299" y="939800"/>
                  </a:lnTo>
                  <a:lnTo>
                    <a:pt x="264033" y="952500"/>
                  </a:lnTo>
                  <a:lnTo>
                    <a:pt x="271106" y="952500"/>
                  </a:lnTo>
                  <a:lnTo>
                    <a:pt x="274802" y="939800"/>
                  </a:lnTo>
                  <a:lnTo>
                    <a:pt x="267741" y="939800"/>
                  </a:lnTo>
                  <a:lnTo>
                    <a:pt x="268058" y="927100"/>
                  </a:lnTo>
                  <a:lnTo>
                    <a:pt x="267233" y="914400"/>
                  </a:lnTo>
                  <a:lnTo>
                    <a:pt x="266153" y="914400"/>
                  </a:lnTo>
                  <a:lnTo>
                    <a:pt x="263867" y="927100"/>
                  </a:lnTo>
                  <a:lnTo>
                    <a:pt x="260604" y="914400"/>
                  </a:lnTo>
                  <a:lnTo>
                    <a:pt x="258241" y="914400"/>
                  </a:lnTo>
                  <a:lnTo>
                    <a:pt x="256641" y="901700"/>
                  </a:lnTo>
                  <a:lnTo>
                    <a:pt x="255663" y="889000"/>
                  </a:lnTo>
                  <a:lnTo>
                    <a:pt x="255562" y="876300"/>
                  </a:lnTo>
                  <a:lnTo>
                    <a:pt x="255803" y="876300"/>
                  </a:lnTo>
                  <a:lnTo>
                    <a:pt x="256298" y="863600"/>
                  </a:lnTo>
                  <a:lnTo>
                    <a:pt x="256959" y="863600"/>
                  </a:lnTo>
                  <a:lnTo>
                    <a:pt x="257797" y="850900"/>
                  </a:lnTo>
                  <a:lnTo>
                    <a:pt x="258914" y="850900"/>
                  </a:lnTo>
                  <a:lnTo>
                    <a:pt x="260350" y="838200"/>
                  </a:lnTo>
                  <a:lnTo>
                    <a:pt x="262153" y="825500"/>
                  </a:lnTo>
                  <a:lnTo>
                    <a:pt x="268871" y="838200"/>
                  </a:lnTo>
                  <a:lnTo>
                    <a:pt x="272884" y="863600"/>
                  </a:lnTo>
                  <a:lnTo>
                    <a:pt x="279577" y="863600"/>
                  </a:lnTo>
                  <a:lnTo>
                    <a:pt x="276618" y="850900"/>
                  </a:lnTo>
                  <a:lnTo>
                    <a:pt x="272529" y="838200"/>
                  </a:lnTo>
                  <a:lnTo>
                    <a:pt x="270954" y="825500"/>
                  </a:lnTo>
                  <a:lnTo>
                    <a:pt x="275513" y="800100"/>
                  </a:lnTo>
                  <a:lnTo>
                    <a:pt x="280212" y="812800"/>
                  </a:lnTo>
                  <a:lnTo>
                    <a:pt x="284251" y="800100"/>
                  </a:lnTo>
                  <a:lnTo>
                    <a:pt x="291884" y="800100"/>
                  </a:lnTo>
                  <a:lnTo>
                    <a:pt x="285991" y="774700"/>
                  </a:lnTo>
                  <a:lnTo>
                    <a:pt x="283171" y="774700"/>
                  </a:lnTo>
                  <a:lnTo>
                    <a:pt x="280619" y="762000"/>
                  </a:lnTo>
                  <a:lnTo>
                    <a:pt x="282676" y="749300"/>
                  </a:lnTo>
                  <a:lnTo>
                    <a:pt x="284619" y="749300"/>
                  </a:lnTo>
                  <a:lnTo>
                    <a:pt x="286410" y="736600"/>
                  </a:lnTo>
                  <a:lnTo>
                    <a:pt x="287997" y="736600"/>
                  </a:lnTo>
                  <a:lnTo>
                    <a:pt x="289483" y="723900"/>
                  </a:lnTo>
                  <a:lnTo>
                    <a:pt x="284302" y="723900"/>
                  </a:lnTo>
                  <a:lnTo>
                    <a:pt x="284657" y="711200"/>
                  </a:lnTo>
                  <a:lnTo>
                    <a:pt x="287261" y="698500"/>
                  </a:lnTo>
                  <a:lnTo>
                    <a:pt x="291414" y="698500"/>
                  </a:lnTo>
                  <a:lnTo>
                    <a:pt x="296278" y="685800"/>
                  </a:lnTo>
                  <a:lnTo>
                    <a:pt x="300812" y="673100"/>
                  </a:lnTo>
                  <a:lnTo>
                    <a:pt x="304444" y="673100"/>
                  </a:lnTo>
                  <a:lnTo>
                    <a:pt x="306603" y="660400"/>
                  </a:lnTo>
                  <a:lnTo>
                    <a:pt x="307060" y="660400"/>
                  </a:lnTo>
                  <a:lnTo>
                    <a:pt x="307276" y="673100"/>
                  </a:lnTo>
                  <a:lnTo>
                    <a:pt x="307975" y="673100"/>
                  </a:lnTo>
                  <a:lnTo>
                    <a:pt x="314325" y="660400"/>
                  </a:lnTo>
                  <a:lnTo>
                    <a:pt x="317919" y="647700"/>
                  </a:lnTo>
                  <a:lnTo>
                    <a:pt x="319811" y="622300"/>
                  </a:lnTo>
                  <a:lnTo>
                    <a:pt x="321081" y="609600"/>
                  </a:lnTo>
                  <a:lnTo>
                    <a:pt x="331127" y="622300"/>
                  </a:lnTo>
                  <a:lnTo>
                    <a:pt x="325247" y="609600"/>
                  </a:lnTo>
                  <a:lnTo>
                    <a:pt x="325640" y="596900"/>
                  </a:lnTo>
                  <a:lnTo>
                    <a:pt x="328549" y="571500"/>
                  </a:lnTo>
                  <a:lnTo>
                    <a:pt x="330263" y="558800"/>
                  </a:lnTo>
                  <a:lnTo>
                    <a:pt x="324815" y="584200"/>
                  </a:lnTo>
                  <a:lnTo>
                    <a:pt x="319328" y="596900"/>
                  </a:lnTo>
                  <a:lnTo>
                    <a:pt x="313867" y="596900"/>
                  </a:lnTo>
                  <a:lnTo>
                    <a:pt x="308546" y="609600"/>
                  </a:lnTo>
                  <a:lnTo>
                    <a:pt x="301447" y="622300"/>
                  </a:lnTo>
                  <a:lnTo>
                    <a:pt x="298234" y="622300"/>
                  </a:lnTo>
                  <a:lnTo>
                    <a:pt x="296113" y="635000"/>
                  </a:lnTo>
                  <a:lnTo>
                    <a:pt x="294157" y="635000"/>
                  </a:lnTo>
                  <a:lnTo>
                    <a:pt x="292392" y="647700"/>
                  </a:lnTo>
                  <a:lnTo>
                    <a:pt x="290855" y="660400"/>
                  </a:lnTo>
                  <a:lnTo>
                    <a:pt x="288417" y="647700"/>
                  </a:lnTo>
                  <a:lnTo>
                    <a:pt x="286715" y="647700"/>
                  </a:lnTo>
                  <a:lnTo>
                    <a:pt x="285546" y="635000"/>
                  </a:lnTo>
                  <a:lnTo>
                    <a:pt x="284695" y="622300"/>
                  </a:lnTo>
                  <a:lnTo>
                    <a:pt x="284086" y="622300"/>
                  </a:lnTo>
                  <a:lnTo>
                    <a:pt x="283502" y="609600"/>
                  </a:lnTo>
                  <a:lnTo>
                    <a:pt x="282651" y="596900"/>
                  </a:lnTo>
                  <a:lnTo>
                    <a:pt x="281292" y="596900"/>
                  </a:lnTo>
                  <a:lnTo>
                    <a:pt x="285419" y="584200"/>
                  </a:lnTo>
                  <a:lnTo>
                    <a:pt x="292671" y="584200"/>
                  </a:lnTo>
                  <a:lnTo>
                    <a:pt x="290131" y="571500"/>
                  </a:lnTo>
                  <a:lnTo>
                    <a:pt x="286931" y="571500"/>
                  </a:lnTo>
                  <a:lnTo>
                    <a:pt x="284543" y="558800"/>
                  </a:lnTo>
                  <a:lnTo>
                    <a:pt x="291604" y="546100"/>
                  </a:lnTo>
                  <a:lnTo>
                    <a:pt x="300634" y="533400"/>
                  </a:lnTo>
                  <a:lnTo>
                    <a:pt x="299834" y="508000"/>
                  </a:lnTo>
                  <a:lnTo>
                    <a:pt x="299110" y="495300"/>
                  </a:lnTo>
                  <a:lnTo>
                    <a:pt x="308381" y="482600"/>
                  </a:lnTo>
                  <a:lnTo>
                    <a:pt x="315048" y="482600"/>
                  </a:lnTo>
                  <a:lnTo>
                    <a:pt x="313944" y="495300"/>
                  </a:lnTo>
                  <a:lnTo>
                    <a:pt x="309460" y="520700"/>
                  </a:lnTo>
                  <a:lnTo>
                    <a:pt x="306044" y="533400"/>
                  </a:lnTo>
                  <a:lnTo>
                    <a:pt x="311226" y="533400"/>
                  </a:lnTo>
                  <a:lnTo>
                    <a:pt x="312978" y="546100"/>
                  </a:lnTo>
                  <a:lnTo>
                    <a:pt x="311175" y="546100"/>
                  </a:lnTo>
                  <a:lnTo>
                    <a:pt x="310210" y="558800"/>
                  </a:lnTo>
                  <a:lnTo>
                    <a:pt x="310857" y="558800"/>
                  </a:lnTo>
                  <a:lnTo>
                    <a:pt x="314172" y="571500"/>
                  </a:lnTo>
                  <a:lnTo>
                    <a:pt x="321233" y="558800"/>
                  </a:lnTo>
                  <a:lnTo>
                    <a:pt x="319125" y="558800"/>
                  </a:lnTo>
                  <a:lnTo>
                    <a:pt x="318109" y="546100"/>
                  </a:lnTo>
                  <a:lnTo>
                    <a:pt x="330454" y="546100"/>
                  </a:lnTo>
                  <a:lnTo>
                    <a:pt x="330111" y="533400"/>
                  </a:lnTo>
                  <a:lnTo>
                    <a:pt x="328117" y="533400"/>
                  </a:lnTo>
                  <a:lnTo>
                    <a:pt x="336245" y="520700"/>
                  </a:lnTo>
                  <a:lnTo>
                    <a:pt x="341757" y="508000"/>
                  </a:lnTo>
                  <a:lnTo>
                    <a:pt x="345554" y="508000"/>
                  </a:lnTo>
                  <a:lnTo>
                    <a:pt x="348551" y="520700"/>
                  </a:lnTo>
                  <a:lnTo>
                    <a:pt x="356412" y="520700"/>
                  </a:lnTo>
                  <a:lnTo>
                    <a:pt x="363321" y="508000"/>
                  </a:lnTo>
                  <a:lnTo>
                    <a:pt x="372503" y="508000"/>
                  </a:lnTo>
                  <a:lnTo>
                    <a:pt x="370687" y="520700"/>
                  </a:lnTo>
                  <a:lnTo>
                    <a:pt x="374218" y="520700"/>
                  </a:lnTo>
                  <a:lnTo>
                    <a:pt x="369963" y="533400"/>
                  </a:lnTo>
                  <a:lnTo>
                    <a:pt x="365645" y="533400"/>
                  </a:lnTo>
                  <a:lnTo>
                    <a:pt x="361365" y="546100"/>
                  </a:lnTo>
                  <a:lnTo>
                    <a:pt x="357251" y="546100"/>
                  </a:lnTo>
                  <a:lnTo>
                    <a:pt x="366801" y="558800"/>
                  </a:lnTo>
                  <a:lnTo>
                    <a:pt x="376859" y="533400"/>
                  </a:lnTo>
                  <a:lnTo>
                    <a:pt x="381241" y="508000"/>
                  </a:lnTo>
                  <a:lnTo>
                    <a:pt x="381203" y="495300"/>
                  </a:lnTo>
                  <a:lnTo>
                    <a:pt x="378002" y="469900"/>
                  </a:lnTo>
                  <a:lnTo>
                    <a:pt x="372071" y="482600"/>
                  </a:lnTo>
                  <a:lnTo>
                    <a:pt x="352221" y="482600"/>
                  </a:lnTo>
                  <a:lnTo>
                    <a:pt x="351155" y="469900"/>
                  </a:lnTo>
                  <a:lnTo>
                    <a:pt x="361721" y="469900"/>
                  </a:lnTo>
                  <a:lnTo>
                    <a:pt x="362153" y="457200"/>
                  </a:lnTo>
                  <a:lnTo>
                    <a:pt x="363918" y="457200"/>
                  </a:lnTo>
                  <a:lnTo>
                    <a:pt x="364744" y="444500"/>
                  </a:lnTo>
                  <a:lnTo>
                    <a:pt x="376656" y="444500"/>
                  </a:lnTo>
                  <a:lnTo>
                    <a:pt x="390690" y="431800"/>
                  </a:lnTo>
                  <a:lnTo>
                    <a:pt x="408978" y="431800"/>
                  </a:lnTo>
                  <a:lnTo>
                    <a:pt x="420535" y="419100"/>
                  </a:lnTo>
                  <a:lnTo>
                    <a:pt x="438924" y="419100"/>
                  </a:lnTo>
                  <a:lnTo>
                    <a:pt x="444385" y="431800"/>
                  </a:lnTo>
                  <a:lnTo>
                    <a:pt x="451840" y="419100"/>
                  </a:lnTo>
                  <a:lnTo>
                    <a:pt x="460235" y="406400"/>
                  </a:lnTo>
                  <a:lnTo>
                    <a:pt x="469544" y="393700"/>
                  </a:lnTo>
                  <a:lnTo>
                    <a:pt x="479755" y="381000"/>
                  </a:lnTo>
                  <a:lnTo>
                    <a:pt x="490702" y="368300"/>
                  </a:lnTo>
                  <a:lnTo>
                    <a:pt x="494525" y="368300"/>
                  </a:lnTo>
                  <a:lnTo>
                    <a:pt x="498576" y="355600"/>
                  </a:lnTo>
                  <a:lnTo>
                    <a:pt x="508546" y="355600"/>
                  </a:lnTo>
                  <a:lnTo>
                    <a:pt x="514718" y="342900"/>
                  </a:lnTo>
                  <a:lnTo>
                    <a:pt x="520941" y="342900"/>
                  </a:lnTo>
                  <a:lnTo>
                    <a:pt x="527075" y="330200"/>
                  </a:lnTo>
                  <a:lnTo>
                    <a:pt x="522820" y="342900"/>
                  </a:lnTo>
                  <a:lnTo>
                    <a:pt x="537629" y="342900"/>
                  </a:lnTo>
                  <a:lnTo>
                    <a:pt x="546658" y="330200"/>
                  </a:lnTo>
                  <a:lnTo>
                    <a:pt x="551332" y="330200"/>
                  </a:lnTo>
                  <a:lnTo>
                    <a:pt x="553135" y="317500"/>
                  </a:lnTo>
                  <a:lnTo>
                    <a:pt x="553516" y="317500"/>
                  </a:lnTo>
                  <a:lnTo>
                    <a:pt x="554075" y="304800"/>
                  </a:lnTo>
                  <a:lnTo>
                    <a:pt x="556183" y="292100"/>
                  </a:lnTo>
                  <a:lnTo>
                    <a:pt x="596696" y="292100"/>
                  </a:lnTo>
                  <a:lnTo>
                    <a:pt x="606234" y="279400"/>
                  </a:lnTo>
                  <a:lnTo>
                    <a:pt x="616381" y="254000"/>
                  </a:lnTo>
                  <a:lnTo>
                    <a:pt x="629285" y="254000"/>
                  </a:lnTo>
                  <a:lnTo>
                    <a:pt x="647115" y="241300"/>
                  </a:lnTo>
                  <a:lnTo>
                    <a:pt x="654024" y="241300"/>
                  </a:lnTo>
                  <a:lnTo>
                    <a:pt x="661098" y="254000"/>
                  </a:lnTo>
                  <a:lnTo>
                    <a:pt x="680466" y="254000"/>
                  </a:lnTo>
                  <a:lnTo>
                    <a:pt x="689127" y="241300"/>
                  </a:lnTo>
                  <a:lnTo>
                    <a:pt x="716584" y="241300"/>
                  </a:lnTo>
                  <a:lnTo>
                    <a:pt x="725690" y="228600"/>
                  </a:lnTo>
                  <a:lnTo>
                    <a:pt x="750684" y="228600"/>
                  </a:lnTo>
                  <a:lnTo>
                    <a:pt x="741565" y="215900"/>
                  </a:lnTo>
                  <a:lnTo>
                    <a:pt x="767435" y="215900"/>
                  </a:lnTo>
                  <a:lnTo>
                    <a:pt x="780072" y="203200"/>
                  </a:lnTo>
                  <a:lnTo>
                    <a:pt x="800760" y="203200"/>
                  </a:lnTo>
                  <a:lnTo>
                    <a:pt x="806437" y="190500"/>
                  </a:lnTo>
                  <a:lnTo>
                    <a:pt x="829398" y="190500"/>
                  </a:lnTo>
                  <a:lnTo>
                    <a:pt x="820166" y="203200"/>
                  </a:lnTo>
                  <a:lnTo>
                    <a:pt x="806805" y="203200"/>
                  </a:lnTo>
                  <a:lnTo>
                    <a:pt x="808647" y="215900"/>
                  </a:lnTo>
                  <a:lnTo>
                    <a:pt x="807847" y="215900"/>
                  </a:lnTo>
                  <a:lnTo>
                    <a:pt x="804976" y="228600"/>
                  </a:lnTo>
                  <a:lnTo>
                    <a:pt x="905713" y="228600"/>
                  </a:lnTo>
                  <a:lnTo>
                    <a:pt x="908939" y="215900"/>
                  </a:lnTo>
                  <a:lnTo>
                    <a:pt x="930363" y="215900"/>
                  </a:lnTo>
                  <a:lnTo>
                    <a:pt x="934961" y="228600"/>
                  </a:lnTo>
                  <a:lnTo>
                    <a:pt x="970534" y="228600"/>
                  </a:lnTo>
                  <a:lnTo>
                    <a:pt x="977696" y="241300"/>
                  </a:lnTo>
                  <a:lnTo>
                    <a:pt x="998677" y="241300"/>
                  </a:lnTo>
                  <a:lnTo>
                    <a:pt x="1005306" y="254000"/>
                  </a:lnTo>
                  <a:lnTo>
                    <a:pt x="1023239" y="254000"/>
                  </a:lnTo>
                  <a:lnTo>
                    <a:pt x="1029106" y="266700"/>
                  </a:lnTo>
                  <a:lnTo>
                    <a:pt x="1034821" y="266700"/>
                  </a:lnTo>
                  <a:lnTo>
                    <a:pt x="1040434" y="279400"/>
                  </a:lnTo>
                  <a:lnTo>
                    <a:pt x="1037285" y="279400"/>
                  </a:lnTo>
                  <a:lnTo>
                    <a:pt x="1042111" y="292100"/>
                  </a:lnTo>
                  <a:lnTo>
                    <a:pt x="1046378" y="292100"/>
                  </a:lnTo>
                  <a:lnTo>
                    <a:pt x="1045667" y="304800"/>
                  </a:lnTo>
                  <a:lnTo>
                    <a:pt x="1036434" y="292100"/>
                  </a:lnTo>
                  <a:lnTo>
                    <a:pt x="1021854" y="292100"/>
                  </a:lnTo>
                  <a:lnTo>
                    <a:pt x="1026972" y="304800"/>
                  </a:lnTo>
                  <a:lnTo>
                    <a:pt x="1033983" y="304800"/>
                  </a:lnTo>
                  <a:lnTo>
                    <a:pt x="1041565" y="317500"/>
                  </a:lnTo>
                  <a:lnTo>
                    <a:pt x="1047750" y="317500"/>
                  </a:lnTo>
                  <a:lnTo>
                    <a:pt x="1049566" y="330200"/>
                  </a:lnTo>
                  <a:lnTo>
                    <a:pt x="1077874" y="330200"/>
                  </a:lnTo>
                  <a:lnTo>
                    <a:pt x="1085342" y="342900"/>
                  </a:lnTo>
                  <a:lnTo>
                    <a:pt x="1098842" y="342900"/>
                  </a:lnTo>
                  <a:lnTo>
                    <a:pt x="1104099" y="355600"/>
                  </a:lnTo>
                  <a:lnTo>
                    <a:pt x="1102194" y="355600"/>
                  </a:lnTo>
                  <a:lnTo>
                    <a:pt x="1107643" y="368300"/>
                  </a:lnTo>
                  <a:lnTo>
                    <a:pt x="1106449" y="368300"/>
                  </a:lnTo>
                  <a:lnTo>
                    <a:pt x="1114513" y="381000"/>
                  </a:lnTo>
                  <a:lnTo>
                    <a:pt x="1121651" y="381000"/>
                  </a:lnTo>
                  <a:lnTo>
                    <a:pt x="1128255" y="393700"/>
                  </a:lnTo>
                  <a:lnTo>
                    <a:pt x="1130236" y="393700"/>
                  </a:lnTo>
                  <a:lnTo>
                    <a:pt x="1123099" y="381000"/>
                  </a:lnTo>
                  <a:lnTo>
                    <a:pt x="1137729" y="381000"/>
                  </a:lnTo>
                  <a:lnTo>
                    <a:pt x="1143215" y="393700"/>
                  </a:lnTo>
                  <a:lnTo>
                    <a:pt x="1184084" y="393700"/>
                  </a:lnTo>
                  <a:lnTo>
                    <a:pt x="1198029" y="419100"/>
                  </a:lnTo>
                  <a:lnTo>
                    <a:pt x="1201864" y="419100"/>
                  </a:lnTo>
                  <a:lnTo>
                    <a:pt x="1198181" y="431800"/>
                  </a:lnTo>
                  <a:lnTo>
                    <a:pt x="1189570" y="419100"/>
                  </a:lnTo>
                  <a:lnTo>
                    <a:pt x="1165580" y="419100"/>
                  </a:lnTo>
                  <a:lnTo>
                    <a:pt x="1176401" y="431800"/>
                  </a:lnTo>
                  <a:lnTo>
                    <a:pt x="1186662" y="444500"/>
                  </a:lnTo>
                  <a:lnTo>
                    <a:pt x="1192631" y="457200"/>
                  </a:lnTo>
                  <a:lnTo>
                    <a:pt x="1199235" y="457200"/>
                  </a:lnTo>
                  <a:lnTo>
                    <a:pt x="1203426" y="469900"/>
                  </a:lnTo>
                  <a:lnTo>
                    <a:pt x="1238427" y="469900"/>
                  </a:lnTo>
                  <a:lnTo>
                    <a:pt x="1257973" y="508000"/>
                  </a:lnTo>
                  <a:lnTo>
                    <a:pt x="1258963" y="508000"/>
                  </a:lnTo>
                  <a:lnTo>
                    <a:pt x="1262710" y="520700"/>
                  </a:lnTo>
                  <a:lnTo>
                    <a:pt x="1259497" y="520700"/>
                  </a:lnTo>
                  <a:lnTo>
                    <a:pt x="1268196" y="533400"/>
                  </a:lnTo>
                  <a:lnTo>
                    <a:pt x="1284947" y="533400"/>
                  </a:lnTo>
                  <a:lnTo>
                    <a:pt x="1280020" y="520700"/>
                  </a:lnTo>
                  <a:lnTo>
                    <a:pt x="1287627" y="533400"/>
                  </a:lnTo>
                  <a:lnTo>
                    <a:pt x="1289354" y="546100"/>
                  </a:lnTo>
                  <a:lnTo>
                    <a:pt x="1289875" y="558800"/>
                  </a:lnTo>
                  <a:lnTo>
                    <a:pt x="1279410" y="558800"/>
                  </a:lnTo>
                  <a:lnTo>
                    <a:pt x="1282344" y="571500"/>
                  </a:lnTo>
                  <a:lnTo>
                    <a:pt x="1285214" y="584200"/>
                  </a:lnTo>
                  <a:lnTo>
                    <a:pt x="1288681" y="584200"/>
                  </a:lnTo>
                  <a:lnTo>
                    <a:pt x="1293380" y="596900"/>
                  </a:lnTo>
                  <a:lnTo>
                    <a:pt x="1293545" y="584200"/>
                  </a:lnTo>
                  <a:lnTo>
                    <a:pt x="1297762" y="584200"/>
                  </a:lnTo>
                  <a:lnTo>
                    <a:pt x="1297406" y="571500"/>
                  </a:lnTo>
                  <a:lnTo>
                    <a:pt x="1302194" y="584200"/>
                  </a:lnTo>
                  <a:lnTo>
                    <a:pt x="1306537" y="584200"/>
                  </a:lnTo>
                  <a:lnTo>
                    <a:pt x="1306703" y="571500"/>
                  </a:lnTo>
                  <a:lnTo>
                    <a:pt x="1314081" y="584200"/>
                  </a:lnTo>
                  <a:lnTo>
                    <a:pt x="1319834" y="596900"/>
                  </a:lnTo>
                  <a:lnTo>
                    <a:pt x="1323873" y="609600"/>
                  </a:lnTo>
                  <a:lnTo>
                    <a:pt x="1326083" y="622300"/>
                  </a:lnTo>
                  <a:lnTo>
                    <a:pt x="1320190" y="622300"/>
                  </a:lnTo>
                  <a:lnTo>
                    <a:pt x="1326908" y="635000"/>
                  </a:lnTo>
                  <a:lnTo>
                    <a:pt x="1332915" y="635000"/>
                  </a:lnTo>
                  <a:lnTo>
                    <a:pt x="1338402" y="647700"/>
                  </a:lnTo>
                  <a:lnTo>
                    <a:pt x="1343558" y="660400"/>
                  </a:lnTo>
                  <a:lnTo>
                    <a:pt x="1348397" y="673100"/>
                  </a:lnTo>
                  <a:lnTo>
                    <a:pt x="1353489" y="673100"/>
                  </a:lnTo>
                  <a:lnTo>
                    <a:pt x="1359052" y="685800"/>
                  </a:lnTo>
                  <a:lnTo>
                    <a:pt x="1365885" y="685800"/>
                  </a:lnTo>
                  <a:lnTo>
                    <a:pt x="1360500" y="673100"/>
                  </a:lnTo>
                  <a:lnTo>
                    <a:pt x="1356626" y="660400"/>
                  </a:lnTo>
                  <a:lnTo>
                    <a:pt x="1375346" y="660400"/>
                  </a:lnTo>
                  <a:lnTo>
                    <a:pt x="1368158" y="647700"/>
                  </a:lnTo>
                  <a:lnTo>
                    <a:pt x="1360716" y="635000"/>
                  </a:lnTo>
                  <a:lnTo>
                    <a:pt x="1361020" y="635000"/>
                  </a:lnTo>
                  <a:lnTo>
                    <a:pt x="1356741" y="622300"/>
                  </a:lnTo>
                  <a:lnTo>
                    <a:pt x="1353261" y="609600"/>
                  </a:lnTo>
                  <a:lnTo>
                    <a:pt x="1360182" y="609600"/>
                  </a:lnTo>
                  <a:lnTo>
                    <a:pt x="1346593" y="584200"/>
                  </a:lnTo>
                  <a:lnTo>
                    <a:pt x="1334236" y="571500"/>
                  </a:lnTo>
                  <a:lnTo>
                    <a:pt x="1321803" y="546100"/>
                  </a:lnTo>
                  <a:lnTo>
                    <a:pt x="1314907" y="533400"/>
                  </a:lnTo>
                  <a:lnTo>
                    <a:pt x="1313370" y="530580"/>
                  </a:lnTo>
                  <a:lnTo>
                    <a:pt x="1314869" y="520700"/>
                  </a:lnTo>
                  <a:lnTo>
                    <a:pt x="1313586" y="520700"/>
                  </a:lnTo>
                  <a:lnTo>
                    <a:pt x="1312240" y="508000"/>
                  </a:lnTo>
                  <a:lnTo>
                    <a:pt x="1322031" y="508000"/>
                  </a:lnTo>
                  <a:lnTo>
                    <a:pt x="1321485" y="495300"/>
                  </a:lnTo>
                  <a:lnTo>
                    <a:pt x="1314589" y="495300"/>
                  </a:lnTo>
                  <a:lnTo>
                    <a:pt x="1306588" y="482600"/>
                  </a:lnTo>
                  <a:lnTo>
                    <a:pt x="1300378" y="482600"/>
                  </a:lnTo>
                  <a:lnTo>
                    <a:pt x="1298803" y="495300"/>
                  </a:lnTo>
                  <a:lnTo>
                    <a:pt x="1295222" y="482600"/>
                  </a:lnTo>
                  <a:lnTo>
                    <a:pt x="1287957" y="469900"/>
                  </a:lnTo>
                  <a:lnTo>
                    <a:pt x="1280655" y="457200"/>
                  </a:lnTo>
                  <a:lnTo>
                    <a:pt x="1270546" y="457200"/>
                  </a:lnTo>
                  <a:lnTo>
                    <a:pt x="1263256" y="444500"/>
                  </a:lnTo>
                  <a:lnTo>
                    <a:pt x="1256093" y="444500"/>
                  </a:lnTo>
                  <a:lnTo>
                    <a:pt x="1250048" y="431800"/>
                  </a:lnTo>
                  <a:lnTo>
                    <a:pt x="1247444" y="431800"/>
                  </a:lnTo>
                  <a:lnTo>
                    <a:pt x="1246073" y="419100"/>
                  </a:lnTo>
                  <a:lnTo>
                    <a:pt x="1254112" y="419100"/>
                  </a:lnTo>
                  <a:lnTo>
                    <a:pt x="1262824" y="431800"/>
                  </a:lnTo>
                  <a:lnTo>
                    <a:pt x="1272082" y="444500"/>
                  </a:lnTo>
                  <a:lnTo>
                    <a:pt x="1281836" y="444500"/>
                  </a:lnTo>
                  <a:lnTo>
                    <a:pt x="1283843" y="457200"/>
                  </a:lnTo>
                  <a:lnTo>
                    <a:pt x="1294028" y="457200"/>
                  </a:lnTo>
                  <a:lnTo>
                    <a:pt x="1313192" y="469900"/>
                  </a:lnTo>
                  <a:lnTo>
                    <a:pt x="1330591" y="482600"/>
                  </a:lnTo>
                  <a:lnTo>
                    <a:pt x="1338541" y="495300"/>
                  </a:lnTo>
                  <a:lnTo>
                    <a:pt x="1345514" y="508000"/>
                  </a:lnTo>
                  <a:lnTo>
                    <a:pt x="1347660" y="508000"/>
                  </a:lnTo>
                  <a:lnTo>
                    <a:pt x="1351495" y="508000"/>
                  </a:lnTo>
                  <a:lnTo>
                    <a:pt x="1356487" y="520700"/>
                  </a:lnTo>
                  <a:lnTo>
                    <a:pt x="1361389" y="520700"/>
                  </a:lnTo>
                  <a:lnTo>
                    <a:pt x="1365935" y="533400"/>
                  </a:lnTo>
                  <a:lnTo>
                    <a:pt x="1369555" y="546100"/>
                  </a:lnTo>
                  <a:lnTo>
                    <a:pt x="1373060" y="546100"/>
                  </a:lnTo>
                  <a:lnTo>
                    <a:pt x="1376972" y="558800"/>
                  </a:lnTo>
                  <a:lnTo>
                    <a:pt x="1381823" y="571500"/>
                  </a:lnTo>
                  <a:lnTo>
                    <a:pt x="1385239" y="571500"/>
                  </a:lnTo>
                  <a:lnTo>
                    <a:pt x="1389481" y="584200"/>
                  </a:lnTo>
                  <a:lnTo>
                    <a:pt x="1394510" y="596900"/>
                  </a:lnTo>
                  <a:lnTo>
                    <a:pt x="1399844" y="596900"/>
                  </a:lnTo>
                  <a:lnTo>
                    <a:pt x="1405039" y="609600"/>
                  </a:lnTo>
                  <a:lnTo>
                    <a:pt x="1409382" y="609600"/>
                  </a:lnTo>
                  <a:lnTo>
                    <a:pt x="1412836" y="622300"/>
                  </a:lnTo>
                  <a:lnTo>
                    <a:pt x="1413827" y="622300"/>
                  </a:lnTo>
                  <a:lnTo>
                    <a:pt x="1409827" y="609600"/>
                  </a:lnTo>
                  <a:lnTo>
                    <a:pt x="1415669" y="609600"/>
                  </a:lnTo>
                  <a:lnTo>
                    <a:pt x="1422107" y="622300"/>
                  </a:lnTo>
                  <a:lnTo>
                    <a:pt x="1427734" y="635000"/>
                  </a:lnTo>
                  <a:lnTo>
                    <a:pt x="1442567" y="635000"/>
                  </a:lnTo>
                  <a:lnTo>
                    <a:pt x="1450365" y="647700"/>
                  </a:lnTo>
                  <a:lnTo>
                    <a:pt x="1452867" y="660400"/>
                  </a:lnTo>
                  <a:lnTo>
                    <a:pt x="1455178" y="673100"/>
                  </a:lnTo>
                  <a:lnTo>
                    <a:pt x="1462430" y="685800"/>
                  </a:lnTo>
                  <a:lnTo>
                    <a:pt x="1464640" y="660400"/>
                  </a:lnTo>
                  <a:lnTo>
                    <a:pt x="1463268" y="660400"/>
                  </a:lnTo>
                  <a:lnTo>
                    <a:pt x="1459344" y="647700"/>
                  </a:lnTo>
                  <a:lnTo>
                    <a:pt x="1456296" y="647700"/>
                  </a:lnTo>
                  <a:lnTo>
                    <a:pt x="1449730" y="635000"/>
                  </a:lnTo>
                  <a:lnTo>
                    <a:pt x="1449311" y="609600"/>
                  </a:lnTo>
                  <a:lnTo>
                    <a:pt x="1452283" y="609600"/>
                  </a:lnTo>
                  <a:lnTo>
                    <a:pt x="1455902" y="596900"/>
                  </a:lnTo>
                  <a:lnTo>
                    <a:pt x="1457769" y="584200"/>
                  </a:lnTo>
                  <a:lnTo>
                    <a:pt x="1463586" y="584200"/>
                  </a:lnTo>
                  <a:lnTo>
                    <a:pt x="1470748" y="596900"/>
                  </a:lnTo>
                  <a:lnTo>
                    <a:pt x="1476667" y="596900"/>
                  </a:lnTo>
                  <a:close/>
                </a:path>
                <a:path w="1481454" h="1866900">
                  <a:moveTo>
                    <a:pt x="1481048" y="1079500"/>
                  </a:moveTo>
                  <a:lnTo>
                    <a:pt x="1481023" y="1054100"/>
                  </a:lnTo>
                  <a:lnTo>
                    <a:pt x="1480756" y="1054100"/>
                  </a:lnTo>
                  <a:lnTo>
                    <a:pt x="1480007" y="1041400"/>
                  </a:lnTo>
                  <a:lnTo>
                    <a:pt x="1478851" y="1028700"/>
                  </a:lnTo>
                  <a:lnTo>
                    <a:pt x="1477340" y="1016000"/>
                  </a:lnTo>
                  <a:lnTo>
                    <a:pt x="1475498" y="1016000"/>
                  </a:lnTo>
                  <a:lnTo>
                    <a:pt x="1473123" y="1003300"/>
                  </a:lnTo>
                  <a:lnTo>
                    <a:pt x="1470190" y="990600"/>
                  </a:lnTo>
                  <a:lnTo>
                    <a:pt x="1468767" y="990600"/>
                  </a:lnTo>
                  <a:lnTo>
                    <a:pt x="1471333" y="1003300"/>
                  </a:lnTo>
                  <a:lnTo>
                    <a:pt x="1472603" y="1003300"/>
                  </a:lnTo>
                  <a:lnTo>
                    <a:pt x="1470837" y="1016000"/>
                  </a:lnTo>
                  <a:lnTo>
                    <a:pt x="1465326" y="1016000"/>
                  </a:lnTo>
                  <a:lnTo>
                    <a:pt x="1466824" y="1003300"/>
                  </a:lnTo>
                  <a:lnTo>
                    <a:pt x="1460576" y="1003300"/>
                  </a:lnTo>
                  <a:lnTo>
                    <a:pt x="1462163" y="1016000"/>
                  </a:lnTo>
                  <a:lnTo>
                    <a:pt x="1464081" y="1028700"/>
                  </a:lnTo>
                  <a:lnTo>
                    <a:pt x="1461477" y="1041400"/>
                  </a:lnTo>
                  <a:lnTo>
                    <a:pt x="1450975" y="1016000"/>
                  </a:lnTo>
                  <a:lnTo>
                    <a:pt x="1440446" y="1028700"/>
                  </a:lnTo>
                  <a:lnTo>
                    <a:pt x="1434706" y="1016000"/>
                  </a:lnTo>
                  <a:lnTo>
                    <a:pt x="1428572" y="990600"/>
                  </a:lnTo>
                  <a:lnTo>
                    <a:pt x="1422171" y="977900"/>
                  </a:lnTo>
                  <a:lnTo>
                    <a:pt x="1415669" y="952500"/>
                  </a:lnTo>
                  <a:lnTo>
                    <a:pt x="1414640" y="965200"/>
                  </a:lnTo>
                  <a:lnTo>
                    <a:pt x="1414564" y="977900"/>
                  </a:lnTo>
                  <a:lnTo>
                    <a:pt x="1415275" y="990600"/>
                  </a:lnTo>
                  <a:lnTo>
                    <a:pt x="1416634" y="990600"/>
                  </a:lnTo>
                  <a:lnTo>
                    <a:pt x="1418310" y="1003300"/>
                  </a:lnTo>
                  <a:lnTo>
                    <a:pt x="1420228" y="1016000"/>
                  </a:lnTo>
                  <a:lnTo>
                    <a:pt x="1422336" y="1016000"/>
                  </a:lnTo>
                  <a:lnTo>
                    <a:pt x="1424546" y="1028700"/>
                  </a:lnTo>
                  <a:lnTo>
                    <a:pt x="1426705" y="1028700"/>
                  </a:lnTo>
                  <a:lnTo>
                    <a:pt x="1428496" y="1041400"/>
                  </a:lnTo>
                  <a:lnTo>
                    <a:pt x="1429816" y="1054100"/>
                  </a:lnTo>
                  <a:lnTo>
                    <a:pt x="1430515" y="1054100"/>
                  </a:lnTo>
                  <a:lnTo>
                    <a:pt x="1430578" y="1066800"/>
                  </a:lnTo>
                  <a:lnTo>
                    <a:pt x="1429867" y="1066800"/>
                  </a:lnTo>
                  <a:lnTo>
                    <a:pt x="1428127" y="1079500"/>
                  </a:lnTo>
                  <a:lnTo>
                    <a:pt x="1425041" y="1092200"/>
                  </a:lnTo>
                  <a:lnTo>
                    <a:pt x="1422908" y="1079500"/>
                  </a:lnTo>
                  <a:lnTo>
                    <a:pt x="1419186" y="1092200"/>
                  </a:lnTo>
                  <a:lnTo>
                    <a:pt x="1416405" y="1092200"/>
                  </a:lnTo>
                  <a:lnTo>
                    <a:pt x="1417815" y="1104900"/>
                  </a:lnTo>
                  <a:lnTo>
                    <a:pt x="1418450" y="1117600"/>
                  </a:lnTo>
                  <a:lnTo>
                    <a:pt x="1419428" y="1117600"/>
                  </a:lnTo>
                  <a:lnTo>
                    <a:pt x="1421879" y="1130300"/>
                  </a:lnTo>
                  <a:lnTo>
                    <a:pt x="1417408" y="1155700"/>
                  </a:lnTo>
                  <a:lnTo>
                    <a:pt x="1412544" y="1155700"/>
                  </a:lnTo>
                  <a:lnTo>
                    <a:pt x="1407426" y="1143000"/>
                  </a:lnTo>
                  <a:lnTo>
                    <a:pt x="1404150" y="1130300"/>
                  </a:lnTo>
                  <a:lnTo>
                    <a:pt x="1404848" y="1117600"/>
                  </a:lnTo>
                  <a:lnTo>
                    <a:pt x="1400276" y="1143000"/>
                  </a:lnTo>
                  <a:lnTo>
                    <a:pt x="1397012" y="1181100"/>
                  </a:lnTo>
                  <a:lnTo>
                    <a:pt x="1394256" y="1206500"/>
                  </a:lnTo>
                  <a:lnTo>
                    <a:pt x="1391221" y="1231900"/>
                  </a:lnTo>
                  <a:lnTo>
                    <a:pt x="1386611" y="1257300"/>
                  </a:lnTo>
                  <a:lnTo>
                    <a:pt x="1379956" y="1295400"/>
                  </a:lnTo>
                  <a:lnTo>
                    <a:pt x="1370279" y="1320800"/>
                  </a:lnTo>
                  <a:lnTo>
                    <a:pt x="1356652" y="1346200"/>
                  </a:lnTo>
                  <a:lnTo>
                    <a:pt x="1353985" y="1346200"/>
                  </a:lnTo>
                  <a:lnTo>
                    <a:pt x="1358087" y="1333500"/>
                  </a:lnTo>
                  <a:lnTo>
                    <a:pt x="1352905" y="1346200"/>
                  </a:lnTo>
                  <a:lnTo>
                    <a:pt x="1352448" y="1346200"/>
                  </a:lnTo>
                  <a:lnTo>
                    <a:pt x="1350822" y="1358900"/>
                  </a:lnTo>
                  <a:lnTo>
                    <a:pt x="1427175" y="1358900"/>
                  </a:lnTo>
                  <a:lnTo>
                    <a:pt x="1433156" y="1333500"/>
                  </a:lnTo>
                  <a:lnTo>
                    <a:pt x="1436001" y="1308100"/>
                  </a:lnTo>
                  <a:lnTo>
                    <a:pt x="1441551" y="1295400"/>
                  </a:lnTo>
                  <a:lnTo>
                    <a:pt x="1452714" y="1295400"/>
                  </a:lnTo>
                  <a:lnTo>
                    <a:pt x="1457960" y="1282700"/>
                  </a:lnTo>
                  <a:lnTo>
                    <a:pt x="1458620" y="1270000"/>
                  </a:lnTo>
                  <a:lnTo>
                    <a:pt x="1443913" y="1270000"/>
                  </a:lnTo>
                  <a:lnTo>
                    <a:pt x="1442859" y="1257300"/>
                  </a:lnTo>
                  <a:lnTo>
                    <a:pt x="1445361" y="1244600"/>
                  </a:lnTo>
                  <a:lnTo>
                    <a:pt x="1450873" y="1231900"/>
                  </a:lnTo>
                  <a:lnTo>
                    <a:pt x="1455902" y="1219200"/>
                  </a:lnTo>
                  <a:lnTo>
                    <a:pt x="1460360" y="1219200"/>
                  </a:lnTo>
                  <a:lnTo>
                    <a:pt x="1464170" y="1206500"/>
                  </a:lnTo>
                  <a:lnTo>
                    <a:pt x="1467624" y="1193800"/>
                  </a:lnTo>
                  <a:lnTo>
                    <a:pt x="1471041" y="1181100"/>
                  </a:lnTo>
                  <a:lnTo>
                    <a:pt x="1474533" y="1168400"/>
                  </a:lnTo>
                  <a:lnTo>
                    <a:pt x="1478254" y="1168400"/>
                  </a:lnTo>
                  <a:lnTo>
                    <a:pt x="1479105" y="1155700"/>
                  </a:lnTo>
                  <a:lnTo>
                    <a:pt x="1471803" y="1155700"/>
                  </a:lnTo>
                  <a:lnTo>
                    <a:pt x="1470748" y="1168400"/>
                  </a:lnTo>
                  <a:lnTo>
                    <a:pt x="1469212" y="1168400"/>
                  </a:lnTo>
                  <a:lnTo>
                    <a:pt x="1467510" y="1181100"/>
                  </a:lnTo>
                  <a:lnTo>
                    <a:pt x="1465402" y="1181100"/>
                  </a:lnTo>
                  <a:lnTo>
                    <a:pt x="1462417" y="1168400"/>
                  </a:lnTo>
                  <a:lnTo>
                    <a:pt x="1463713" y="1155700"/>
                  </a:lnTo>
                  <a:lnTo>
                    <a:pt x="1466723" y="1143000"/>
                  </a:lnTo>
                  <a:lnTo>
                    <a:pt x="1470101" y="1143000"/>
                  </a:lnTo>
                  <a:lnTo>
                    <a:pt x="1472501" y="1130300"/>
                  </a:lnTo>
                  <a:lnTo>
                    <a:pt x="1474584" y="1130300"/>
                  </a:lnTo>
                  <a:lnTo>
                    <a:pt x="1479042" y="1143000"/>
                  </a:lnTo>
                  <a:lnTo>
                    <a:pt x="1478546" y="1130300"/>
                  </a:lnTo>
                  <a:lnTo>
                    <a:pt x="1479207" y="1117600"/>
                  </a:lnTo>
                  <a:lnTo>
                    <a:pt x="1480248" y="1104900"/>
                  </a:lnTo>
                  <a:lnTo>
                    <a:pt x="1481048" y="1079500"/>
                  </a:lnTo>
                  <a:close/>
                </a:path>
              </a:pathLst>
            </a:custGeom>
            <a:grpFill/>
          </p:spPr>
          <p:txBody>
            <a:bodyPr wrap="square" lIns="0" tIns="0" rIns="0" bIns="0" rtlCol="0"/>
            <a:lstStyle/>
            <a:p>
              <a:endParaRPr/>
            </a:p>
          </p:txBody>
        </p:sp>
        <p:sp>
          <p:nvSpPr>
            <p:cNvPr id="1024" name="object 223">
              <a:extLst>
                <a:ext uri="{FF2B5EF4-FFF2-40B4-BE49-F238E27FC236}">
                  <a16:creationId xmlns:a16="http://schemas.microsoft.com/office/drawing/2014/main" id="{1AC9578C-D7C5-1AA1-AE8F-B5840D5B035B}"/>
                </a:ext>
              </a:extLst>
            </p:cNvPr>
            <p:cNvSpPr/>
            <p:nvPr/>
          </p:nvSpPr>
          <p:spPr>
            <a:xfrm rot="17471081">
              <a:off x="24157784" y="8225740"/>
              <a:ext cx="476037" cy="599892"/>
            </a:xfrm>
            <a:custGeom>
              <a:avLst/>
              <a:gdLst/>
              <a:ahLst/>
              <a:cxnLst/>
              <a:rect l="l" t="t" r="r" b="b"/>
              <a:pathLst>
                <a:path w="1481454" h="1866900">
                  <a:moveTo>
                    <a:pt x="68084" y="1295400"/>
                  </a:moveTo>
                  <a:lnTo>
                    <a:pt x="61366" y="1282700"/>
                  </a:lnTo>
                  <a:lnTo>
                    <a:pt x="46583" y="1282700"/>
                  </a:lnTo>
                  <a:lnTo>
                    <a:pt x="54825" y="1295400"/>
                  </a:lnTo>
                  <a:lnTo>
                    <a:pt x="68084" y="1295400"/>
                  </a:lnTo>
                  <a:close/>
                </a:path>
                <a:path w="1481454" h="1866900">
                  <a:moveTo>
                    <a:pt x="87909" y="1409700"/>
                  </a:moveTo>
                  <a:lnTo>
                    <a:pt x="86753" y="1407985"/>
                  </a:lnTo>
                  <a:lnTo>
                    <a:pt x="87350" y="1409700"/>
                  </a:lnTo>
                  <a:lnTo>
                    <a:pt x="87909" y="1409700"/>
                  </a:lnTo>
                  <a:close/>
                </a:path>
                <a:path w="1481454" h="1866900">
                  <a:moveTo>
                    <a:pt x="142595" y="444500"/>
                  </a:moveTo>
                  <a:lnTo>
                    <a:pt x="141185" y="444500"/>
                  </a:lnTo>
                  <a:lnTo>
                    <a:pt x="141211" y="445516"/>
                  </a:lnTo>
                  <a:lnTo>
                    <a:pt x="142595" y="444500"/>
                  </a:lnTo>
                  <a:close/>
                </a:path>
                <a:path w="1481454" h="1866900">
                  <a:moveTo>
                    <a:pt x="168313" y="457200"/>
                  </a:moveTo>
                  <a:lnTo>
                    <a:pt x="157314" y="457200"/>
                  </a:lnTo>
                  <a:lnTo>
                    <a:pt x="156451" y="469900"/>
                  </a:lnTo>
                  <a:lnTo>
                    <a:pt x="168313" y="457200"/>
                  </a:lnTo>
                  <a:close/>
                </a:path>
                <a:path w="1481454" h="1866900">
                  <a:moveTo>
                    <a:pt x="202819" y="1574800"/>
                  </a:moveTo>
                  <a:lnTo>
                    <a:pt x="196291" y="1567688"/>
                  </a:lnTo>
                  <a:lnTo>
                    <a:pt x="199796" y="1574800"/>
                  </a:lnTo>
                  <a:lnTo>
                    <a:pt x="202819" y="1574800"/>
                  </a:lnTo>
                  <a:close/>
                </a:path>
                <a:path w="1481454" h="1866900">
                  <a:moveTo>
                    <a:pt x="214998" y="1600200"/>
                  </a:moveTo>
                  <a:lnTo>
                    <a:pt x="206311" y="1574800"/>
                  </a:lnTo>
                  <a:lnTo>
                    <a:pt x="202819" y="1574800"/>
                  </a:lnTo>
                  <a:lnTo>
                    <a:pt x="214998" y="1600200"/>
                  </a:lnTo>
                  <a:close/>
                </a:path>
                <a:path w="1481454" h="1866900">
                  <a:moveTo>
                    <a:pt x="217805" y="1308100"/>
                  </a:moveTo>
                  <a:lnTo>
                    <a:pt x="216217" y="1295400"/>
                  </a:lnTo>
                  <a:lnTo>
                    <a:pt x="215633" y="1295400"/>
                  </a:lnTo>
                  <a:lnTo>
                    <a:pt x="217487" y="1308100"/>
                  </a:lnTo>
                  <a:lnTo>
                    <a:pt x="217805" y="1308100"/>
                  </a:lnTo>
                  <a:close/>
                </a:path>
                <a:path w="1481454" h="1866900">
                  <a:moveTo>
                    <a:pt x="227571" y="391795"/>
                  </a:moveTo>
                  <a:lnTo>
                    <a:pt x="226390" y="390410"/>
                  </a:lnTo>
                  <a:lnTo>
                    <a:pt x="226479" y="393700"/>
                  </a:lnTo>
                  <a:lnTo>
                    <a:pt x="227571" y="391795"/>
                  </a:lnTo>
                  <a:close/>
                </a:path>
                <a:path w="1481454" h="1866900">
                  <a:moveTo>
                    <a:pt x="260578" y="1625600"/>
                  </a:moveTo>
                  <a:lnTo>
                    <a:pt x="254431" y="1620139"/>
                  </a:lnTo>
                  <a:lnTo>
                    <a:pt x="258076" y="1625600"/>
                  </a:lnTo>
                  <a:lnTo>
                    <a:pt x="260578" y="1625600"/>
                  </a:lnTo>
                  <a:close/>
                </a:path>
                <a:path w="1481454" h="1866900">
                  <a:moveTo>
                    <a:pt x="261239" y="260769"/>
                  </a:moveTo>
                  <a:lnTo>
                    <a:pt x="257543" y="266700"/>
                  </a:lnTo>
                  <a:lnTo>
                    <a:pt x="259168" y="266700"/>
                  </a:lnTo>
                  <a:lnTo>
                    <a:pt x="261239" y="260769"/>
                  </a:lnTo>
                  <a:close/>
                </a:path>
                <a:path w="1481454" h="1866900">
                  <a:moveTo>
                    <a:pt x="265455" y="254000"/>
                  </a:moveTo>
                  <a:lnTo>
                    <a:pt x="263601" y="254000"/>
                  </a:lnTo>
                  <a:lnTo>
                    <a:pt x="261239" y="260769"/>
                  </a:lnTo>
                  <a:lnTo>
                    <a:pt x="265455" y="254000"/>
                  </a:lnTo>
                  <a:close/>
                </a:path>
                <a:path w="1481454" h="1866900">
                  <a:moveTo>
                    <a:pt x="270840" y="1633994"/>
                  </a:moveTo>
                  <a:lnTo>
                    <a:pt x="265976" y="1625600"/>
                  </a:lnTo>
                  <a:lnTo>
                    <a:pt x="260578" y="1625600"/>
                  </a:lnTo>
                  <a:lnTo>
                    <a:pt x="270840" y="1633994"/>
                  </a:lnTo>
                  <a:close/>
                </a:path>
                <a:path w="1481454" h="1866900">
                  <a:moveTo>
                    <a:pt x="276110" y="1638300"/>
                  </a:moveTo>
                  <a:lnTo>
                    <a:pt x="270840" y="1633994"/>
                  </a:lnTo>
                  <a:lnTo>
                    <a:pt x="273329" y="1638300"/>
                  </a:lnTo>
                  <a:lnTo>
                    <a:pt x="276110" y="1638300"/>
                  </a:lnTo>
                  <a:close/>
                </a:path>
                <a:path w="1481454" h="1866900">
                  <a:moveTo>
                    <a:pt x="290931" y="715810"/>
                  </a:moveTo>
                  <a:lnTo>
                    <a:pt x="290017" y="723900"/>
                  </a:lnTo>
                  <a:lnTo>
                    <a:pt x="290550" y="723900"/>
                  </a:lnTo>
                  <a:lnTo>
                    <a:pt x="290931" y="715810"/>
                  </a:lnTo>
                  <a:close/>
                </a:path>
                <a:path w="1481454" h="1866900">
                  <a:moveTo>
                    <a:pt x="291439" y="711200"/>
                  </a:moveTo>
                  <a:lnTo>
                    <a:pt x="291134" y="711200"/>
                  </a:lnTo>
                  <a:lnTo>
                    <a:pt x="290931" y="715810"/>
                  </a:lnTo>
                  <a:lnTo>
                    <a:pt x="291439" y="711200"/>
                  </a:lnTo>
                  <a:close/>
                </a:path>
                <a:path w="1481454" h="1866900">
                  <a:moveTo>
                    <a:pt x="293230" y="266700"/>
                  </a:moveTo>
                  <a:lnTo>
                    <a:pt x="293116" y="254000"/>
                  </a:lnTo>
                  <a:lnTo>
                    <a:pt x="282257" y="254000"/>
                  </a:lnTo>
                  <a:lnTo>
                    <a:pt x="279628" y="266700"/>
                  </a:lnTo>
                  <a:lnTo>
                    <a:pt x="260794" y="266700"/>
                  </a:lnTo>
                  <a:lnTo>
                    <a:pt x="260858" y="292100"/>
                  </a:lnTo>
                  <a:lnTo>
                    <a:pt x="249580" y="304800"/>
                  </a:lnTo>
                  <a:lnTo>
                    <a:pt x="234823" y="330200"/>
                  </a:lnTo>
                  <a:lnTo>
                    <a:pt x="224421" y="355600"/>
                  </a:lnTo>
                  <a:lnTo>
                    <a:pt x="225666" y="330200"/>
                  </a:lnTo>
                  <a:lnTo>
                    <a:pt x="227571" y="317500"/>
                  </a:lnTo>
                  <a:lnTo>
                    <a:pt x="233514" y="304800"/>
                  </a:lnTo>
                  <a:lnTo>
                    <a:pt x="246913" y="292100"/>
                  </a:lnTo>
                  <a:lnTo>
                    <a:pt x="237223" y="292100"/>
                  </a:lnTo>
                  <a:lnTo>
                    <a:pt x="257543" y="266700"/>
                  </a:lnTo>
                  <a:lnTo>
                    <a:pt x="250380" y="266700"/>
                  </a:lnTo>
                  <a:lnTo>
                    <a:pt x="242658" y="279400"/>
                  </a:lnTo>
                  <a:lnTo>
                    <a:pt x="235496" y="292100"/>
                  </a:lnTo>
                  <a:lnTo>
                    <a:pt x="227685" y="304800"/>
                  </a:lnTo>
                  <a:lnTo>
                    <a:pt x="218046" y="317500"/>
                  </a:lnTo>
                  <a:lnTo>
                    <a:pt x="217017" y="317500"/>
                  </a:lnTo>
                  <a:lnTo>
                    <a:pt x="216128" y="330200"/>
                  </a:lnTo>
                  <a:lnTo>
                    <a:pt x="215011" y="330200"/>
                  </a:lnTo>
                  <a:lnTo>
                    <a:pt x="213334" y="342900"/>
                  </a:lnTo>
                  <a:lnTo>
                    <a:pt x="210705" y="342900"/>
                  </a:lnTo>
                  <a:lnTo>
                    <a:pt x="206717" y="355600"/>
                  </a:lnTo>
                  <a:lnTo>
                    <a:pt x="201231" y="368300"/>
                  </a:lnTo>
                  <a:lnTo>
                    <a:pt x="194119" y="381000"/>
                  </a:lnTo>
                  <a:lnTo>
                    <a:pt x="192951" y="368300"/>
                  </a:lnTo>
                  <a:lnTo>
                    <a:pt x="191719" y="381000"/>
                  </a:lnTo>
                  <a:lnTo>
                    <a:pt x="186766" y="393700"/>
                  </a:lnTo>
                  <a:lnTo>
                    <a:pt x="179374" y="406400"/>
                  </a:lnTo>
                  <a:lnTo>
                    <a:pt x="170802" y="419100"/>
                  </a:lnTo>
                  <a:lnTo>
                    <a:pt x="164858" y="419100"/>
                  </a:lnTo>
                  <a:lnTo>
                    <a:pt x="158699" y="431800"/>
                  </a:lnTo>
                  <a:lnTo>
                    <a:pt x="153885" y="431800"/>
                  </a:lnTo>
                  <a:lnTo>
                    <a:pt x="149263" y="444500"/>
                  </a:lnTo>
                  <a:lnTo>
                    <a:pt x="145783" y="444500"/>
                  </a:lnTo>
                  <a:lnTo>
                    <a:pt x="150368" y="457200"/>
                  </a:lnTo>
                  <a:lnTo>
                    <a:pt x="155041" y="457200"/>
                  </a:lnTo>
                  <a:lnTo>
                    <a:pt x="159791" y="444500"/>
                  </a:lnTo>
                  <a:lnTo>
                    <a:pt x="164617" y="444500"/>
                  </a:lnTo>
                  <a:lnTo>
                    <a:pt x="175006" y="419100"/>
                  </a:lnTo>
                  <a:lnTo>
                    <a:pt x="180111" y="419100"/>
                  </a:lnTo>
                  <a:lnTo>
                    <a:pt x="185051" y="406400"/>
                  </a:lnTo>
                  <a:lnTo>
                    <a:pt x="182016" y="419100"/>
                  </a:lnTo>
                  <a:lnTo>
                    <a:pt x="177609" y="431800"/>
                  </a:lnTo>
                  <a:lnTo>
                    <a:pt x="183134" y="431800"/>
                  </a:lnTo>
                  <a:lnTo>
                    <a:pt x="179311" y="444500"/>
                  </a:lnTo>
                  <a:lnTo>
                    <a:pt x="175285" y="444500"/>
                  </a:lnTo>
                  <a:lnTo>
                    <a:pt x="171170" y="457200"/>
                  </a:lnTo>
                  <a:lnTo>
                    <a:pt x="168313" y="457200"/>
                  </a:lnTo>
                  <a:lnTo>
                    <a:pt x="168313" y="469900"/>
                  </a:lnTo>
                  <a:lnTo>
                    <a:pt x="167157" y="469900"/>
                  </a:lnTo>
                  <a:lnTo>
                    <a:pt x="165239" y="482600"/>
                  </a:lnTo>
                  <a:lnTo>
                    <a:pt x="162928" y="482600"/>
                  </a:lnTo>
                  <a:lnTo>
                    <a:pt x="160858" y="495300"/>
                  </a:lnTo>
                  <a:lnTo>
                    <a:pt x="159169" y="495300"/>
                  </a:lnTo>
                  <a:lnTo>
                    <a:pt x="158267" y="508000"/>
                  </a:lnTo>
                  <a:lnTo>
                    <a:pt x="164896" y="508000"/>
                  </a:lnTo>
                  <a:lnTo>
                    <a:pt x="168986" y="495300"/>
                  </a:lnTo>
                  <a:lnTo>
                    <a:pt x="173875" y="482600"/>
                  </a:lnTo>
                  <a:lnTo>
                    <a:pt x="182638" y="469900"/>
                  </a:lnTo>
                  <a:lnTo>
                    <a:pt x="186690" y="482600"/>
                  </a:lnTo>
                  <a:lnTo>
                    <a:pt x="189763" y="469900"/>
                  </a:lnTo>
                  <a:lnTo>
                    <a:pt x="192976" y="457200"/>
                  </a:lnTo>
                  <a:lnTo>
                    <a:pt x="196405" y="444500"/>
                  </a:lnTo>
                  <a:lnTo>
                    <a:pt x="200113" y="431800"/>
                  </a:lnTo>
                  <a:lnTo>
                    <a:pt x="195059" y="419100"/>
                  </a:lnTo>
                  <a:lnTo>
                    <a:pt x="191122" y="419100"/>
                  </a:lnTo>
                  <a:lnTo>
                    <a:pt x="189699" y="406400"/>
                  </a:lnTo>
                  <a:lnTo>
                    <a:pt x="192214" y="393700"/>
                  </a:lnTo>
                  <a:lnTo>
                    <a:pt x="205625" y="393700"/>
                  </a:lnTo>
                  <a:lnTo>
                    <a:pt x="218414" y="381000"/>
                  </a:lnTo>
                  <a:lnTo>
                    <a:pt x="226390" y="390410"/>
                  </a:lnTo>
                  <a:lnTo>
                    <a:pt x="226174" y="381000"/>
                  </a:lnTo>
                  <a:lnTo>
                    <a:pt x="227342" y="381000"/>
                  </a:lnTo>
                  <a:lnTo>
                    <a:pt x="229844" y="368300"/>
                  </a:lnTo>
                  <a:lnTo>
                    <a:pt x="233514" y="355600"/>
                  </a:lnTo>
                  <a:lnTo>
                    <a:pt x="236334" y="355600"/>
                  </a:lnTo>
                  <a:lnTo>
                    <a:pt x="239725" y="342900"/>
                  </a:lnTo>
                  <a:lnTo>
                    <a:pt x="243852" y="342900"/>
                  </a:lnTo>
                  <a:lnTo>
                    <a:pt x="248132" y="330200"/>
                  </a:lnTo>
                  <a:lnTo>
                    <a:pt x="252933" y="330200"/>
                  </a:lnTo>
                  <a:lnTo>
                    <a:pt x="258102" y="317500"/>
                  </a:lnTo>
                  <a:lnTo>
                    <a:pt x="253898" y="330200"/>
                  </a:lnTo>
                  <a:lnTo>
                    <a:pt x="259803" y="330200"/>
                  </a:lnTo>
                  <a:lnTo>
                    <a:pt x="264236" y="317500"/>
                  </a:lnTo>
                  <a:lnTo>
                    <a:pt x="267500" y="317500"/>
                  </a:lnTo>
                  <a:lnTo>
                    <a:pt x="269862" y="304800"/>
                  </a:lnTo>
                  <a:lnTo>
                    <a:pt x="272707" y="304800"/>
                  </a:lnTo>
                  <a:lnTo>
                    <a:pt x="273659" y="292100"/>
                  </a:lnTo>
                  <a:lnTo>
                    <a:pt x="283273" y="292100"/>
                  </a:lnTo>
                  <a:lnTo>
                    <a:pt x="287629" y="279400"/>
                  </a:lnTo>
                  <a:lnTo>
                    <a:pt x="290741" y="279400"/>
                  </a:lnTo>
                  <a:lnTo>
                    <a:pt x="292608" y="266700"/>
                  </a:lnTo>
                  <a:lnTo>
                    <a:pt x="293230" y="266700"/>
                  </a:lnTo>
                  <a:close/>
                </a:path>
                <a:path w="1481454" h="1866900">
                  <a:moveTo>
                    <a:pt x="295630" y="1651000"/>
                  </a:moveTo>
                  <a:lnTo>
                    <a:pt x="287769" y="1638300"/>
                  </a:lnTo>
                  <a:lnTo>
                    <a:pt x="276110" y="1638300"/>
                  </a:lnTo>
                  <a:lnTo>
                    <a:pt x="291261" y="1651000"/>
                  </a:lnTo>
                  <a:lnTo>
                    <a:pt x="295630" y="1651000"/>
                  </a:lnTo>
                  <a:close/>
                </a:path>
                <a:path w="1481454" h="1866900">
                  <a:moveTo>
                    <a:pt x="298551" y="1117600"/>
                  </a:moveTo>
                  <a:lnTo>
                    <a:pt x="294068" y="1104900"/>
                  </a:lnTo>
                  <a:lnTo>
                    <a:pt x="289712" y="1104900"/>
                  </a:lnTo>
                  <a:lnTo>
                    <a:pt x="298551" y="1117600"/>
                  </a:lnTo>
                  <a:close/>
                </a:path>
                <a:path w="1481454" h="1866900">
                  <a:moveTo>
                    <a:pt x="323672" y="1193800"/>
                  </a:moveTo>
                  <a:lnTo>
                    <a:pt x="320205" y="1181100"/>
                  </a:lnTo>
                  <a:lnTo>
                    <a:pt x="318719" y="1181100"/>
                  </a:lnTo>
                  <a:lnTo>
                    <a:pt x="323672" y="1193800"/>
                  </a:lnTo>
                  <a:close/>
                </a:path>
                <a:path w="1481454" h="1866900">
                  <a:moveTo>
                    <a:pt x="344843" y="1460500"/>
                  </a:moveTo>
                  <a:lnTo>
                    <a:pt x="340842" y="1447800"/>
                  </a:lnTo>
                  <a:lnTo>
                    <a:pt x="340436" y="1447800"/>
                  </a:lnTo>
                  <a:lnTo>
                    <a:pt x="344843" y="1460500"/>
                  </a:lnTo>
                  <a:close/>
                </a:path>
                <a:path w="1481454" h="1866900">
                  <a:moveTo>
                    <a:pt x="352336" y="203200"/>
                  </a:moveTo>
                  <a:lnTo>
                    <a:pt x="351815" y="203200"/>
                  </a:lnTo>
                  <a:lnTo>
                    <a:pt x="345198" y="212293"/>
                  </a:lnTo>
                  <a:lnTo>
                    <a:pt x="344500" y="215900"/>
                  </a:lnTo>
                  <a:lnTo>
                    <a:pt x="352336" y="203200"/>
                  </a:lnTo>
                  <a:close/>
                </a:path>
                <a:path w="1481454" h="1866900">
                  <a:moveTo>
                    <a:pt x="387210" y="1511300"/>
                  </a:moveTo>
                  <a:lnTo>
                    <a:pt x="376974" y="1498600"/>
                  </a:lnTo>
                  <a:lnTo>
                    <a:pt x="366268" y="1498600"/>
                  </a:lnTo>
                  <a:lnTo>
                    <a:pt x="376694" y="1511300"/>
                  </a:lnTo>
                  <a:lnTo>
                    <a:pt x="387210" y="1511300"/>
                  </a:lnTo>
                  <a:close/>
                </a:path>
                <a:path w="1481454" h="1866900">
                  <a:moveTo>
                    <a:pt x="438124" y="114300"/>
                  </a:moveTo>
                  <a:lnTo>
                    <a:pt x="429526" y="114300"/>
                  </a:lnTo>
                  <a:lnTo>
                    <a:pt x="420966" y="127000"/>
                  </a:lnTo>
                  <a:lnTo>
                    <a:pt x="412673" y="139700"/>
                  </a:lnTo>
                  <a:lnTo>
                    <a:pt x="416509" y="139700"/>
                  </a:lnTo>
                  <a:lnTo>
                    <a:pt x="424002" y="127000"/>
                  </a:lnTo>
                  <a:lnTo>
                    <a:pt x="431393" y="127000"/>
                  </a:lnTo>
                  <a:lnTo>
                    <a:pt x="438124" y="114300"/>
                  </a:lnTo>
                  <a:close/>
                </a:path>
                <a:path w="1481454" h="1866900">
                  <a:moveTo>
                    <a:pt x="447141" y="101600"/>
                  </a:moveTo>
                  <a:lnTo>
                    <a:pt x="438289" y="114300"/>
                  </a:lnTo>
                  <a:lnTo>
                    <a:pt x="446633" y="114300"/>
                  </a:lnTo>
                  <a:lnTo>
                    <a:pt x="447141" y="101600"/>
                  </a:lnTo>
                  <a:close/>
                </a:path>
                <a:path w="1481454" h="1866900">
                  <a:moveTo>
                    <a:pt x="451497" y="381000"/>
                  </a:moveTo>
                  <a:lnTo>
                    <a:pt x="449707" y="381000"/>
                  </a:lnTo>
                  <a:lnTo>
                    <a:pt x="448932" y="383006"/>
                  </a:lnTo>
                  <a:lnTo>
                    <a:pt x="451497" y="381000"/>
                  </a:lnTo>
                  <a:close/>
                </a:path>
                <a:path w="1481454" h="1866900">
                  <a:moveTo>
                    <a:pt x="462699" y="114300"/>
                  </a:moveTo>
                  <a:lnTo>
                    <a:pt x="458546" y="114300"/>
                  </a:lnTo>
                  <a:lnTo>
                    <a:pt x="458470" y="121031"/>
                  </a:lnTo>
                  <a:lnTo>
                    <a:pt x="462699" y="114300"/>
                  </a:lnTo>
                  <a:close/>
                </a:path>
                <a:path w="1481454" h="1866900">
                  <a:moveTo>
                    <a:pt x="473240" y="101600"/>
                  </a:moveTo>
                  <a:lnTo>
                    <a:pt x="472554" y="101600"/>
                  </a:lnTo>
                  <a:lnTo>
                    <a:pt x="465201" y="114300"/>
                  </a:lnTo>
                  <a:lnTo>
                    <a:pt x="473240" y="101600"/>
                  </a:lnTo>
                  <a:close/>
                </a:path>
                <a:path w="1481454" h="1866900">
                  <a:moveTo>
                    <a:pt x="476529" y="96418"/>
                  </a:moveTo>
                  <a:lnTo>
                    <a:pt x="473240" y="101600"/>
                  </a:lnTo>
                  <a:lnTo>
                    <a:pt x="475094" y="101600"/>
                  </a:lnTo>
                  <a:lnTo>
                    <a:pt x="476529" y="96418"/>
                  </a:lnTo>
                  <a:close/>
                </a:path>
                <a:path w="1481454" h="1866900">
                  <a:moveTo>
                    <a:pt x="481279" y="88900"/>
                  </a:moveTo>
                  <a:lnTo>
                    <a:pt x="478599" y="88900"/>
                  </a:lnTo>
                  <a:lnTo>
                    <a:pt x="476529" y="96418"/>
                  </a:lnTo>
                  <a:lnTo>
                    <a:pt x="481279" y="88900"/>
                  </a:lnTo>
                  <a:close/>
                </a:path>
                <a:path w="1481454" h="1866900">
                  <a:moveTo>
                    <a:pt x="572236" y="215900"/>
                  </a:moveTo>
                  <a:lnTo>
                    <a:pt x="564222" y="215900"/>
                  </a:lnTo>
                  <a:lnTo>
                    <a:pt x="558584" y="228600"/>
                  </a:lnTo>
                  <a:lnTo>
                    <a:pt x="566394" y="228600"/>
                  </a:lnTo>
                  <a:lnTo>
                    <a:pt x="572236" y="215900"/>
                  </a:lnTo>
                  <a:close/>
                </a:path>
                <a:path w="1481454" h="1866900">
                  <a:moveTo>
                    <a:pt x="581748" y="215900"/>
                  </a:moveTo>
                  <a:lnTo>
                    <a:pt x="581736" y="203200"/>
                  </a:lnTo>
                  <a:lnTo>
                    <a:pt x="575843" y="215900"/>
                  </a:lnTo>
                  <a:lnTo>
                    <a:pt x="581748" y="215900"/>
                  </a:lnTo>
                  <a:close/>
                </a:path>
                <a:path w="1481454" h="1866900">
                  <a:moveTo>
                    <a:pt x="600938" y="1689100"/>
                  </a:moveTo>
                  <a:lnTo>
                    <a:pt x="595452" y="1676400"/>
                  </a:lnTo>
                  <a:lnTo>
                    <a:pt x="598017" y="1689100"/>
                  </a:lnTo>
                  <a:lnTo>
                    <a:pt x="600938" y="1689100"/>
                  </a:lnTo>
                  <a:close/>
                </a:path>
                <a:path w="1481454" h="1866900">
                  <a:moveTo>
                    <a:pt x="603415" y="190500"/>
                  </a:moveTo>
                  <a:lnTo>
                    <a:pt x="597814" y="203200"/>
                  </a:lnTo>
                  <a:lnTo>
                    <a:pt x="598347" y="203200"/>
                  </a:lnTo>
                  <a:lnTo>
                    <a:pt x="603415" y="190500"/>
                  </a:lnTo>
                  <a:close/>
                </a:path>
                <a:path w="1481454" h="1866900">
                  <a:moveTo>
                    <a:pt x="632548" y="25400"/>
                  </a:moveTo>
                  <a:lnTo>
                    <a:pt x="600379" y="25400"/>
                  </a:lnTo>
                  <a:lnTo>
                    <a:pt x="589508" y="38100"/>
                  </a:lnTo>
                  <a:lnTo>
                    <a:pt x="545668" y="38100"/>
                  </a:lnTo>
                  <a:lnTo>
                    <a:pt x="535076" y="50800"/>
                  </a:lnTo>
                  <a:lnTo>
                    <a:pt x="515200" y="50800"/>
                  </a:lnTo>
                  <a:lnTo>
                    <a:pt x="527100" y="63500"/>
                  </a:lnTo>
                  <a:lnTo>
                    <a:pt x="510882" y="76200"/>
                  </a:lnTo>
                  <a:lnTo>
                    <a:pt x="508635" y="76200"/>
                  </a:lnTo>
                  <a:lnTo>
                    <a:pt x="507047" y="63500"/>
                  </a:lnTo>
                  <a:lnTo>
                    <a:pt x="492861" y="63500"/>
                  </a:lnTo>
                  <a:lnTo>
                    <a:pt x="489648" y="76200"/>
                  </a:lnTo>
                  <a:lnTo>
                    <a:pt x="483895" y="88900"/>
                  </a:lnTo>
                  <a:lnTo>
                    <a:pt x="497928" y="88900"/>
                  </a:lnTo>
                  <a:lnTo>
                    <a:pt x="495223" y="101600"/>
                  </a:lnTo>
                  <a:lnTo>
                    <a:pt x="501789" y="101600"/>
                  </a:lnTo>
                  <a:lnTo>
                    <a:pt x="501548" y="88900"/>
                  </a:lnTo>
                  <a:lnTo>
                    <a:pt x="518553" y="88900"/>
                  </a:lnTo>
                  <a:lnTo>
                    <a:pt x="529691" y="76200"/>
                  </a:lnTo>
                  <a:lnTo>
                    <a:pt x="537159" y="76200"/>
                  </a:lnTo>
                  <a:lnTo>
                    <a:pt x="549516" y="63500"/>
                  </a:lnTo>
                  <a:lnTo>
                    <a:pt x="558355" y="50800"/>
                  </a:lnTo>
                  <a:lnTo>
                    <a:pt x="571830" y="50800"/>
                  </a:lnTo>
                  <a:lnTo>
                    <a:pt x="592112" y="38100"/>
                  </a:lnTo>
                  <a:lnTo>
                    <a:pt x="597331" y="50800"/>
                  </a:lnTo>
                  <a:lnTo>
                    <a:pt x="604354" y="50800"/>
                  </a:lnTo>
                  <a:lnTo>
                    <a:pt x="612838" y="38100"/>
                  </a:lnTo>
                  <a:lnTo>
                    <a:pt x="622452" y="38100"/>
                  </a:lnTo>
                  <a:lnTo>
                    <a:pt x="632548" y="25400"/>
                  </a:lnTo>
                  <a:close/>
                </a:path>
                <a:path w="1481454" h="1866900">
                  <a:moveTo>
                    <a:pt x="742632" y="12700"/>
                  </a:moveTo>
                  <a:lnTo>
                    <a:pt x="730199" y="12700"/>
                  </a:lnTo>
                  <a:lnTo>
                    <a:pt x="726211" y="25400"/>
                  </a:lnTo>
                  <a:lnTo>
                    <a:pt x="734364" y="25400"/>
                  </a:lnTo>
                  <a:lnTo>
                    <a:pt x="742632" y="12700"/>
                  </a:lnTo>
                  <a:close/>
                </a:path>
                <a:path w="1481454" h="1866900">
                  <a:moveTo>
                    <a:pt x="752868" y="139700"/>
                  </a:moveTo>
                  <a:lnTo>
                    <a:pt x="747179" y="127000"/>
                  </a:lnTo>
                  <a:lnTo>
                    <a:pt x="739521" y="139700"/>
                  </a:lnTo>
                  <a:lnTo>
                    <a:pt x="752868" y="139700"/>
                  </a:lnTo>
                  <a:close/>
                </a:path>
                <a:path w="1481454" h="1866900">
                  <a:moveTo>
                    <a:pt x="797572" y="25400"/>
                  </a:moveTo>
                  <a:lnTo>
                    <a:pt x="758088" y="25400"/>
                  </a:lnTo>
                  <a:lnTo>
                    <a:pt x="758228" y="38100"/>
                  </a:lnTo>
                  <a:lnTo>
                    <a:pt x="769340" y="38100"/>
                  </a:lnTo>
                  <a:lnTo>
                    <a:pt x="780821" y="38100"/>
                  </a:lnTo>
                  <a:lnTo>
                    <a:pt x="797572" y="25400"/>
                  </a:lnTo>
                  <a:close/>
                </a:path>
                <a:path w="1481454" h="1866900">
                  <a:moveTo>
                    <a:pt x="862190" y="12700"/>
                  </a:moveTo>
                  <a:lnTo>
                    <a:pt x="855878" y="0"/>
                  </a:lnTo>
                  <a:lnTo>
                    <a:pt x="801700" y="0"/>
                  </a:lnTo>
                  <a:lnTo>
                    <a:pt x="792124" y="12700"/>
                  </a:lnTo>
                  <a:lnTo>
                    <a:pt x="808431" y="12700"/>
                  </a:lnTo>
                  <a:lnTo>
                    <a:pt x="815784" y="25400"/>
                  </a:lnTo>
                  <a:lnTo>
                    <a:pt x="813358" y="25400"/>
                  </a:lnTo>
                  <a:lnTo>
                    <a:pt x="815924" y="28422"/>
                  </a:lnTo>
                  <a:lnTo>
                    <a:pt x="814908" y="38100"/>
                  </a:lnTo>
                  <a:lnTo>
                    <a:pt x="824115" y="38100"/>
                  </a:lnTo>
                  <a:lnTo>
                    <a:pt x="829881" y="38100"/>
                  </a:lnTo>
                  <a:lnTo>
                    <a:pt x="854773" y="38100"/>
                  </a:lnTo>
                  <a:lnTo>
                    <a:pt x="856792" y="25400"/>
                  </a:lnTo>
                  <a:lnTo>
                    <a:pt x="858735" y="25400"/>
                  </a:lnTo>
                  <a:lnTo>
                    <a:pt x="860437" y="12700"/>
                  </a:lnTo>
                  <a:lnTo>
                    <a:pt x="862190" y="12700"/>
                  </a:lnTo>
                  <a:close/>
                </a:path>
                <a:path w="1481454" h="1866900">
                  <a:moveTo>
                    <a:pt x="907427" y="177800"/>
                  </a:moveTo>
                  <a:lnTo>
                    <a:pt x="901115" y="165100"/>
                  </a:lnTo>
                  <a:lnTo>
                    <a:pt x="897039" y="165100"/>
                  </a:lnTo>
                  <a:lnTo>
                    <a:pt x="903846" y="177800"/>
                  </a:lnTo>
                  <a:lnTo>
                    <a:pt x="907427" y="177800"/>
                  </a:lnTo>
                  <a:close/>
                </a:path>
                <a:path w="1481454" h="1866900">
                  <a:moveTo>
                    <a:pt x="937260" y="165100"/>
                  </a:moveTo>
                  <a:lnTo>
                    <a:pt x="933729" y="165100"/>
                  </a:lnTo>
                  <a:lnTo>
                    <a:pt x="929906" y="177800"/>
                  </a:lnTo>
                  <a:lnTo>
                    <a:pt x="937260" y="165100"/>
                  </a:lnTo>
                  <a:close/>
                </a:path>
                <a:path w="1481454" h="1866900">
                  <a:moveTo>
                    <a:pt x="940244" y="1841500"/>
                  </a:moveTo>
                  <a:lnTo>
                    <a:pt x="922515" y="1841500"/>
                  </a:lnTo>
                  <a:lnTo>
                    <a:pt x="930363" y="1854200"/>
                  </a:lnTo>
                  <a:lnTo>
                    <a:pt x="940244" y="1841500"/>
                  </a:lnTo>
                  <a:close/>
                </a:path>
                <a:path w="1481454" h="1866900">
                  <a:moveTo>
                    <a:pt x="943584" y="1847964"/>
                  </a:moveTo>
                  <a:lnTo>
                    <a:pt x="937298" y="1854200"/>
                  </a:lnTo>
                  <a:lnTo>
                    <a:pt x="939596" y="1854200"/>
                  </a:lnTo>
                  <a:lnTo>
                    <a:pt x="943584" y="1847964"/>
                  </a:lnTo>
                  <a:close/>
                </a:path>
                <a:path w="1481454" h="1866900">
                  <a:moveTo>
                    <a:pt x="1014780" y="304800"/>
                  </a:moveTo>
                  <a:lnTo>
                    <a:pt x="1008037" y="292100"/>
                  </a:lnTo>
                  <a:lnTo>
                    <a:pt x="1011123" y="304800"/>
                  </a:lnTo>
                  <a:lnTo>
                    <a:pt x="1014780" y="304800"/>
                  </a:lnTo>
                  <a:close/>
                </a:path>
                <a:path w="1481454" h="1866900">
                  <a:moveTo>
                    <a:pt x="1045819" y="1689100"/>
                  </a:moveTo>
                  <a:lnTo>
                    <a:pt x="1042682" y="1689100"/>
                  </a:lnTo>
                  <a:lnTo>
                    <a:pt x="1041603" y="1701800"/>
                  </a:lnTo>
                  <a:lnTo>
                    <a:pt x="1045819" y="1689100"/>
                  </a:lnTo>
                  <a:close/>
                </a:path>
                <a:path w="1481454" h="1866900">
                  <a:moveTo>
                    <a:pt x="1099096" y="230124"/>
                  </a:moveTo>
                  <a:lnTo>
                    <a:pt x="1093190" y="226949"/>
                  </a:lnTo>
                  <a:lnTo>
                    <a:pt x="1087386" y="222656"/>
                  </a:lnTo>
                  <a:lnTo>
                    <a:pt x="1081532" y="217309"/>
                  </a:lnTo>
                  <a:lnTo>
                    <a:pt x="1075524" y="211010"/>
                  </a:lnTo>
                  <a:lnTo>
                    <a:pt x="1077391" y="215074"/>
                  </a:lnTo>
                  <a:lnTo>
                    <a:pt x="1080020" y="221018"/>
                  </a:lnTo>
                  <a:lnTo>
                    <a:pt x="1078826" y="224370"/>
                  </a:lnTo>
                  <a:lnTo>
                    <a:pt x="1084935" y="228473"/>
                  </a:lnTo>
                  <a:lnTo>
                    <a:pt x="1091806" y="227355"/>
                  </a:lnTo>
                  <a:lnTo>
                    <a:pt x="1099096" y="230124"/>
                  </a:lnTo>
                  <a:close/>
                </a:path>
                <a:path w="1481454" h="1866900">
                  <a:moveTo>
                    <a:pt x="1099464" y="230251"/>
                  </a:moveTo>
                  <a:lnTo>
                    <a:pt x="1099096" y="230124"/>
                  </a:lnTo>
                  <a:lnTo>
                    <a:pt x="1099273" y="230238"/>
                  </a:lnTo>
                  <a:lnTo>
                    <a:pt x="1099464" y="230251"/>
                  </a:lnTo>
                  <a:close/>
                </a:path>
                <a:path w="1481454" h="1866900">
                  <a:moveTo>
                    <a:pt x="1255331" y="520700"/>
                  </a:moveTo>
                  <a:lnTo>
                    <a:pt x="1251343" y="508000"/>
                  </a:lnTo>
                  <a:lnTo>
                    <a:pt x="1246149" y="508000"/>
                  </a:lnTo>
                  <a:lnTo>
                    <a:pt x="1242783" y="520700"/>
                  </a:lnTo>
                  <a:lnTo>
                    <a:pt x="1255331" y="520700"/>
                  </a:lnTo>
                  <a:close/>
                </a:path>
                <a:path w="1481454" h="1866900">
                  <a:moveTo>
                    <a:pt x="1257973" y="508000"/>
                  </a:moveTo>
                  <a:lnTo>
                    <a:pt x="1249197" y="495300"/>
                  </a:lnTo>
                  <a:lnTo>
                    <a:pt x="1255547" y="508000"/>
                  </a:lnTo>
                  <a:lnTo>
                    <a:pt x="1257973" y="508000"/>
                  </a:lnTo>
                  <a:close/>
                </a:path>
                <a:path w="1481454" h="1866900">
                  <a:moveTo>
                    <a:pt x="1296543" y="1612607"/>
                  </a:moveTo>
                  <a:lnTo>
                    <a:pt x="1296377" y="1612900"/>
                  </a:lnTo>
                  <a:lnTo>
                    <a:pt x="1296543" y="1612607"/>
                  </a:lnTo>
                  <a:close/>
                </a:path>
                <a:path w="1481454" h="1866900">
                  <a:moveTo>
                    <a:pt x="1303235" y="1600200"/>
                  </a:moveTo>
                  <a:lnTo>
                    <a:pt x="1301203" y="1600200"/>
                  </a:lnTo>
                  <a:lnTo>
                    <a:pt x="1296543" y="1612607"/>
                  </a:lnTo>
                  <a:lnTo>
                    <a:pt x="1303235" y="1600200"/>
                  </a:lnTo>
                  <a:close/>
                </a:path>
                <a:path w="1481454" h="1866900">
                  <a:moveTo>
                    <a:pt x="1314373" y="596900"/>
                  </a:moveTo>
                  <a:lnTo>
                    <a:pt x="1310906" y="584200"/>
                  </a:lnTo>
                  <a:lnTo>
                    <a:pt x="1307122" y="584200"/>
                  </a:lnTo>
                  <a:lnTo>
                    <a:pt x="1311427" y="596900"/>
                  </a:lnTo>
                  <a:lnTo>
                    <a:pt x="1314373" y="596900"/>
                  </a:lnTo>
                  <a:close/>
                </a:path>
                <a:path w="1481454" h="1866900">
                  <a:moveTo>
                    <a:pt x="1315072" y="304800"/>
                  </a:moveTo>
                  <a:lnTo>
                    <a:pt x="1310678" y="292100"/>
                  </a:lnTo>
                  <a:lnTo>
                    <a:pt x="1304455" y="292100"/>
                  </a:lnTo>
                  <a:lnTo>
                    <a:pt x="1296835" y="279400"/>
                  </a:lnTo>
                  <a:lnTo>
                    <a:pt x="1284109" y="279400"/>
                  </a:lnTo>
                  <a:lnTo>
                    <a:pt x="1295196" y="292100"/>
                  </a:lnTo>
                  <a:lnTo>
                    <a:pt x="1304886" y="304800"/>
                  </a:lnTo>
                  <a:lnTo>
                    <a:pt x="1315072" y="304800"/>
                  </a:lnTo>
                  <a:close/>
                </a:path>
                <a:path w="1481454" h="1866900">
                  <a:moveTo>
                    <a:pt x="1322260" y="1536700"/>
                  </a:moveTo>
                  <a:lnTo>
                    <a:pt x="1319352" y="1536700"/>
                  </a:lnTo>
                  <a:lnTo>
                    <a:pt x="1312062" y="1549400"/>
                  </a:lnTo>
                  <a:lnTo>
                    <a:pt x="1317205" y="1549400"/>
                  </a:lnTo>
                  <a:lnTo>
                    <a:pt x="1322260" y="1536700"/>
                  </a:lnTo>
                  <a:close/>
                </a:path>
                <a:path w="1481454" h="1866900">
                  <a:moveTo>
                    <a:pt x="1327899" y="520700"/>
                  </a:moveTo>
                  <a:lnTo>
                    <a:pt x="1325587" y="508000"/>
                  </a:lnTo>
                  <a:lnTo>
                    <a:pt x="1322489" y="508000"/>
                  </a:lnTo>
                  <a:lnTo>
                    <a:pt x="1324292" y="520700"/>
                  </a:lnTo>
                  <a:lnTo>
                    <a:pt x="1327899" y="520700"/>
                  </a:lnTo>
                  <a:close/>
                </a:path>
                <a:path w="1481454" h="1866900">
                  <a:moveTo>
                    <a:pt x="1338465" y="268528"/>
                  </a:moveTo>
                  <a:lnTo>
                    <a:pt x="1334528" y="264528"/>
                  </a:lnTo>
                  <a:lnTo>
                    <a:pt x="1328724" y="260921"/>
                  </a:lnTo>
                  <a:lnTo>
                    <a:pt x="1323352" y="257797"/>
                  </a:lnTo>
                  <a:lnTo>
                    <a:pt x="1326756" y="262128"/>
                  </a:lnTo>
                  <a:lnTo>
                    <a:pt x="1330401" y="269011"/>
                  </a:lnTo>
                  <a:lnTo>
                    <a:pt x="1338237" y="272783"/>
                  </a:lnTo>
                  <a:lnTo>
                    <a:pt x="1338465" y="268528"/>
                  </a:lnTo>
                  <a:close/>
                </a:path>
                <a:path w="1481454" h="1866900">
                  <a:moveTo>
                    <a:pt x="1356487" y="520700"/>
                  </a:moveTo>
                  <a:lnTo>
                    <a:pt x="1347660" y="508000"/>
                  </a:lnTo>
                  <a:lnTo>
                    <a:pt x="1355445" y="520700"/>
                  </a:lnTo>
                  <a:lnTo>
                    <a:pt x="1356487" y="520700"/>
                  </a:lnTo>
                  <a:close/>
                </a:path>
                <a:path w="1481454" h="1866900">
                  <a:moveTo>
                    <a:pt x="1358531" y="712368"/>
                  </a:moveTo>
                  <a:lnTo>
                    <a:pt x="1349641" y="697966"/>
                  </a:lnTo>
                  <a:lnTo>
                    <a:pt x="1348828" y="699846"/>
                  </a:lnTo>
                  <a:lnTo>
                    <a:pt x="1357718" y="714222"/>
                  </a:lnTo>
                  <a:lnTo>
                    <a:pt x="1358531" y="712368"/>
                  </a:lnTo>
                  <a:close/>
                </a:path>
                <a:path w="1481454" h="1866900">
                  <a:moveTo>
                    <a:pt x="1366481" y="342900"/>
                  </a:moveTo>
                  <a:lnTo>
                    <a:pt x="1362925" y="330200"/>
                  </a:lnTo>
                  <a:lnTo>
                    <a:pt x="1355864" y="317500"/>
                  </a:lnTo>
                  <a:lnTo>
                    <a:pt x="1349387" y="304800"/>
                  </a:lnTo>
                  <a:lnTo>
                    <a:pt x="1339380" y="304800"/>
                  </a:lnTo>
                  <a:lnTo>
                    <a:pt x="1331201" y="292100"/>
                  </a:lnTo>
                  <a:lnTo>
                    <a:pt x="1324127" y="279400"/>
                  </a:lnTo>
                  <a:lnTo>
                    <a:pt x="1317472" y="266700"/>
                  </a:lnTo>
                  <a:lnTo>
                    <a:pt x="1312418" y="266700"/>
                  </a:lnTo>
                  <a:lnTo>
                    <a:pt x="1318069" y="279400"/>
                  </a:lnTo>
                  <a:lnTo>
                    <a:pt x="1324813" y="292100"/>
                  </a:lnTo>
                  <a:lnTo>
                    <a:pt x="1317586" y="279400"/>
                  </a:lnTo>
                  <a:lnTo>
                    <a:pt x="1316977" y="292100"/>
                  </a:lnTo>
                  <a:lnTo>
                    <a:pt x="1319504" y="292100"/>
                  </a:lnTo>
                  <a:lnTo>
                    <a:pt x="1324470" y="304800"/>
                  </a:lnTo>
                  <a:lnTo>
                    <a:pt x="1330452" y="304800"/>
                  </a:lnTo>
                  <a:lnTo>
                    <a:pt x="1337132" y="317500"/>
                  </a:lnTo>
                  <a:lnTo>
                    <a:pt x="1343901" y="317500"/>
                  </a:lnTo>
                  <a:lnTo>
                    <a:pt x="1350556" y="330200"/>
                  </a:lnTo>
                  <a:lnTo>
                    <a:pt x="1356829" y="342900"/>
                  </a:lnTo>
                  <a:lnTo>
                    <a:pt x="1366481" y="342900"/>
                  </a:lnTo>
                  <a:close/>
                </a:path>
                <a:path w="1481454" h="1866900">
                  <a:moveTo>
                    <a:pt x="1370761" y="635000"/>
                  </a:moveTo>
                  <a:lnTo>
                    <a:pt x="1367028" y="622300"/>
                  </a:lnTo>
                  <a:lnTo>
                    <a:pt x="1361821" y="609600"/>
                  </a:lnTo>
                  <a:lnTo>
                    <a:pt x="1357464" y="596900"/>
                  </a:lnTo>
                  <a:lnTo>
                    <a:pt x="1360182" y="609600"/>
                  </a:lnTo>
                  <a:lnTo>
                    <a:pt x="1360436" y="609600"/>
                  </a:lnTo>
                  <a:lnTo>
                    <a:pt x="1364107" y="622300"/>
                  </a:lnTo>
                  <a:lnTo>
                    <a:pt x="1367396" y="635000"/>
                  </a:lnTo>
                  <a:lnTo>
                    <a:pt x="1370761" y="635000"/>
                  </a:lnTo>
                  <a:close/>
                </a:path>
                <a:path w="1481454" h="1866900">
                  <a:moveTo>
                    <a:pt x="1378902" y="663562"/>
                  </a:moveTo>
                  <a:lnTo>
                    <a:pt x="1377835" y="660400"/>
                  </a:lnTo>
                  <a:lnTo>
                    <a:pt x="1375346" y="660400"/>
                  </a:lnTo>
                  <a:lnTo>
                    <a:pt x="1378902" y="663562"/>
                  </a:lnTo>
                  <a:close/>
                </a:path>
                <a:path w="1481454" h="1866900">
                  <a:moveTo>
                    <a:pt x="1391907" y="663562"/>
                  </a:moveTo>
                  <a:lnTo>
                    <a:pt x="1391323" y="660400"/>
                  </a:lnTo>
                  <a:lnTo>
                    <a:pt x="1388567" y="660400"/>
                  </a:lnTo>
                  <a:lnTo>
                    <a:pt x="1385316" y="647700"/>
                  </a:lnTo>
                  <a:lnTo>
                    <a:pt x="1388021" y="663562"/>
                  </a:lnTo>
                  <a:lnTo>
                    <a:pt x="1391907" y="663562"/>
                  </a:lnTo>
                  <a:close/>
                </a:path>
                <a:path w="1481454" h="1866900">
                  <a:moveTo>
                    <a:pt x="1395501" y="406400"/>
                  </a:moveTo>
                  <a:lnTo>
                    <a:pt x="1382903" y="393700"/>
                  </a:lnTo>
                  <a:lnTo>
                    <a:pt x="1391843" y="419100"/>
                  </a:lnTo>
                  <a:lnTo>
                    <a:pt x="1394548" y="419100"/>
                  </a:lnTo>
                  <a:lnTo>
                    <a:pt x="1389900" y="406400"/>
                  </a:lnTo>
                  <a:lnTo>
                    <a:pt x="1395501" y="406400"/>
                  </a:lnTo>
                  <a:close/>
                </a:path>
                <a:path w="1481454" h="1866900">
                  <a:moveTo>
                    <a:pt x="1397469" y="750595"/>
                  </a:moveTo>
                  <a:lnTo>
                    <a:pt x="1395603" y="729500"/>
                  </a:lnTo>
                  <a:lnTo>
                    <a:pt x="1389253" y="711606"/>
                  </a:lnTo>
                  <a:lnTo>
                    <a:pt x="1378762" y="705459"/>
                  </a:lnTo>
                  <a:lnTo>
                    <a:pt x="1384935" y="711428"/>
                  </a:lnTo>
                  <a:lnTo>
                    <a:pt x="1389735" y="717638"/>
                  </a:lnTo>
                  <a:lnTo>
                    <a:pt x="1393355" y="725322"/>
                  </a:lnTo>
                  <a:lnTo>
                    <a:pt x="1395996" y="735711"/>
                  </a:lnTo>
                  <a:lnTo>
                    <a:pt x="1385417" y="736307"/>
                  </a:lnTo>
                  <a:lnTo>
                    <a:pt x="1379994" y="727011"/>
                  </a:lnTo>
                  <a:lnTo>
                    <a:pt x="1374190" y="715340"/>
                  </a:lnTo>
                  <a:lnTo>
                    <a:pt x="1362494" y="708812"/>
                  </a:lnTo>
                  <a:lnTo>
                    <a:pt x="1382890" y="745210"/>
                  </a:lnTo>
                  <a:lnTo>
                    <a:pt x="1387589" y="751293"/>
                  </a:lnTo>
                  <a:lnTo>
                    <a:pt x="1391602" y="758177"/>
                  </a:lnTo>
                  <a:lnTo>
                    <a:pt x="1394510" y="766356"/>
                  </a:lnTo>
                  <a:lnTo>
                    <a:pt x="1397469" y="750595"/>
                  </a:lnTo>
                  <a:close/>
                </a:path>
                <a:path w="1481454" h="1866900">
                  <a:moveTo>
                    <a:pt x="1401610" y="723900"/>
                  </a:moveTo>
                  <a:lnTo>
                    <a:pt x="1400048" y="711200"/>
                  </a:lnTo>
                  <a:lnTo>
                    <a:pt x="1398562" y="698500"/>
                  </a:lnTo>
                  <a:lnTo>
                    <a:pt x="1397088" y="698500"/>
                  </a:lnTo>
                  <a:lnTo>
                    <a:pt x="1395615" y="685800"/>
                  </a:lnTo>
                  <a:lnTo>
                    <a:pt x="1393647" y="673100"/>
                  </a:lnTo>
                  <a:lnTo>
                    <a:pt x="1389659" y="673100"/>
                  </a:lnTo>
                  <a:lnTo>
                    <a:pt x="1382141" y="673100"/>
                  </a:lnTo>
                  <a:lnTo>
                    <a:pt x="1384960" y="685800"/>
                  </a:lnTo>
                  <a:lnTo>
                    <a:pt x="1386789" y="685800"/>
                  </a:lnTo>
                  <a:lnTo>
                    <a:pt x="1388122" y="698500"/>
                  </a:lnTo>
                  <a:lnTo>
                    <a:pt x="1389735" y="711200"/>
                  </a:lnTo>
                  <a:lnTo>
                    <a:pt x="1392224" y="711200"/>
                  </a:lnTo>
                  <a:lnTo>
                    <a:pt x="1396022" y="723900"/>
                  </a:lnTo>
                  <a:lnTo>
                    <a:pt x="1401610" y="723900"/>
                  </a:lnTo>
                  <a:close/>
                </a:path>
                <a:path w="1481454" h="1866900">
                  <a:moveTo>
                    <a:pt x="1403731" y="431800"/>
                  </a:moveTo>
                  <a:lnTo>
                    <a:pt x="1399921" y="419100"/>
                  </a:lnTo>
                  <a:lnTo>
                    <a:pt x="1399476" y="419100"/>
                  </a:lnTo>
                  <a:lnTo>
                    <a:pt x="1403731" y="431800"/>
                  </a:lnTo>
                  <a:close/>
                </a:path>
                <a:path w="1481454" h="1866900">
                  <a:moveTo>
                    <a:pt x="1408798" y="1409700"/>
                  </a:moveTo>
                  <a:lnTo>
                    <a:pt x="1407947" y="1404772"/>
                  </a:lnTo>
                  <a:lnTo>
                    <a:pt x="1405521" y="1409700"/>
                  </a:lnTo>
                  <a:lnTo>
                    <a:pt x="1408798" y="1409700"/>
                  </a:lnTo>
                  <a:close/>
                </a:path>
                <a:path w="1481454" h="1866900">
                  <a:moveTo>
                    <a:pt x="1414132" y="406400"/>
                  </a:moveTo>
                  <a:lnTo>
                    <a:pt x="1397317" y="406400"/>
                  </a:lnTo>
                  <a:lnTo>
                    <a:pt x="1402791" y="419100"/>
                  </a:lnTo>
                  <a:lnTo>
                    <a:pt x="1407883" y="419100"/>
                  </a:lnTo>
                  <a:lnTo>
                    <a:pt x="1414132" y="406400"/>
                  </a:lnTo>
                  <a:close/>
                </a:path>
                <a:path w="1481454" h="1866900">
                  <a:moveTo>
                    <a:pt x="1426781" y="647700"/>
                  </a:moveTo>
                  <a:lnTo>
                    <a:pt x="1421168" y="635000"/>
                  </a:lnTo>
                  <a:lnTo>
                    <a:pt x="1416634" y="622300"/>
                  </a:lnTo>
                  <a:lnTo>
                    <a:pt x="1413827" y="622300"/>
                  </a:lnTo>
                  <a:lnTo>
                    <a:pt x="1416469" y="635000"/>
                  </a:lnTo>
                  <a:lnTo>
                    <a:pt x="1412557" y="635000"/>
                  </a:lnTo>
                  <a:lnTo>
                    <a:pt x="1416812" y="647700"/>
                  </a:lnTo>
                  <a:lnTo>
                    <a:pt x="1426781" y="647700"/>
                  </a:lnTo>
                  <a:close/>
                </a:path>
                <a:path w="1481454" h="1866900">
                  <a:moveTo>
                    <a:pt x="1437233" y="668451"/>
                  </a:moveTo>
                  <a:lnTo>
                    <a:pt x="1435011" y="662139"/>
                  </a:lnTo>
                  <a:lnTo>
                    <a:pt x="1432052" y="655548"/>
                  </a:lnTo>
                  <a:lnTo>
                    <a:pt x="1432267" y="660107"/>
                  </a:lnTo>
                  <a:lnTo>
                    <a:pt x="1432267" y="669315"/>
                  </a:lnTo>
                  <a:lnTo>
                    <a:pt x="1434642" y="669925"/>
                  </a:lnTo>
                  <a:lnTo>
                    <a:pt x="1437233" y="668451"/>
                  </a:lnTo>
                  <a:close/>
                </a:path>
                <a:path w="1481454" h="1866900">
                  <a:moveTo>
                    <a:pt x="1440014" y="675652"/>
                  </a:moveTo>
                  <a:lnTo>
                    <a:pt x="1437716" y="668172"/>
                  </a:lnTo>
                  <a:lnTo>
                    <a:pt x="1437233" y="668451"/>
                  </a:lnTo>
                  <a:lnTo>
                    <a:pt x="1437398" y="668921"/>
                  </a:lnTo>
                  <a:lnTo>
                    <a:pt x="1440014" y="675652"/>
                  </a:lnTo>
                  <a:close/>
                </a:path>
                <a:path w="1481454" h="1866900">
                  <a:moveTo>
                    <a:pt x="1447431" y="555548"/>
                  </a:moveTo>
                  <a:lnTo>
                    <a:pt x="1444244" y="546100"/>
                  </a:lnTo>
                  <a:lnTo>
                    <a:pt x="1444764" y="552729"/>
                  </a:lnTo>
                  <a:lnTo>
                    <a:pt x="1447431" y="555548"/>
                  </a:lnTo>
                  <a:close/>
                </a:path>
                <a:path w="1481454" h="1866900">
                  <a:moveTo>
                    <a:pt x="1450505" y="558800"/>
                  </a:moveTo>
                  <a:lnTo>
                    <a:pt x="1447431" y="555548"/>
                  </a:lnTo>
                  <a:lnTo>
                    <a:pt x="1448536" y="558800"/>
                  </a:lnTo>
                  <a:lnTo>
                    <a:pt x="1450505" y="558800"/>
                  </a:lnTo>
                  <a:close/>
                </a:path>
                <a:path w="1481454" h="1866900">
                  <a:moveTo>
                    <a:pt x="1451584" y="664146"/>
                  </a:moveTo>
                  <a:lnTo>
                    <a:pt x="1446428" y="660831"/>
                  </a:lnTo>
                  <a:lnTo>
                    <a:pt x="1442554" y="651827"/>
                  </a:lnTo>
                  <a:lnTo>
                    <a:pt x="1438986" y="644664"/>
                  </a:lnTo>
                  <a:lnTo>
                    <a:pt x="1434769" y="646887"/>
                  </a:lnTo>
                  <a:lnTo>
                    <a:pt x="1438922" y="652729"/>
                  </a:lnTo>
                  <a:lnTo>
                    <a:pt x="1442834" y="659676"/>
                  </a:lnTo>
                  <a:lnTo>
                    <a:pt x="1446923" y="664540"/>
                  </a:lnTo>
                  <a:lnTo>
                    <a:pt x="1451584" y="664146"/>
                  </a:lnTo>
                  <a:close/>
                </a:path>
                <a:path w="1481454" h="1866900">
                  <a:moveTo>
                    <a:pt x="1476667" y="596900"/>
                  </a:moveTo>
                  <a:lnTo>
                    <a:pt x="1469110" y="584200"/>
                  </a:lnTo>
                  <a:lnTo>
                    <a:pt x="1461262" y="571500"/>
                  </a:lnTo>
                  <a:lnTo>
                    <a:pt x="1453261" y="571500"/>
                  </a:lnTo>
                  <a:lnTo>
                    <a:pt x="1445260" y="558800"/>
                  </a:lnTo>
                  <a:lnTo>
                    <a:pt x="1444764" y="552729"/>
                  </a:lnTo>
                  <a:lnTo>
                    <a:pt x="1438516" y="546100"/>
                  </a:lnTo>
                  <a:lnTo>
                    <a:pt x="1438427" y="533400"/>
                  </a:lnTo>
                  <a:lnTo>
                    <a:pt x="1436408" y="520700"/>
                  </a:lnTo>
                  <a:lnTo>
                    <a:pt x="1445577" y="520700"/>
                  </a:lnTo>
                  <a:lnTo>
                    <a:pt x="1448600" y="533400"/>
                  </a:lnTo>
                  <a:lnTo>
                    <a:pt x="1450035" y="533400"/>
                  </a:lnTo>
                  <a:lnTo>
                    <a:pt x="1447584" y="520700"/>
                  </a:lnTo>
                  <a:lnTo>
                    <a:pt x="1444688" y="508000"/>
                  </a:lnTo>
                  <a:lnTo>
                    <a:pt x="1441602" y="495300"/>
                  </a:lnTo>
                  <a:lnTo>
                    <a:pt x="1438541" y="482600"/>
                  </a:lnTo>
                  <a:lnTo>
                    <a:pt x="1436243" y="469900"/>
                  </a:lnTo>
                  <a:lnTo>
                    <a:pt x="1435265" y="457200"/>
                  </a:lnTo>
                  <a:lnTo>
                    <a:pt x="1436065" y="444500"/>
                  </a:lnTo>
                  <a:lnTo>
                    <a:pt x="1439125" y="444500"/>
                  </a:lnTo>
                  <a:lnTo>
                    <a:pt x="1434846" y="431800"/>
                  </a:lnTo>
                  <a:lnTo>
                    <a:pt x="1430820" y="431800"/>
                  </a:lnTo>
                  <a:lnTo>
                    <a:pt x="1425943" y="419100"/>
                  </a:lnTo>
                  <a:lnTo>
                    <a:pt x="1419098" y="406400"/>
                  </a:lnTo>
                  <a:lnTo>
                    <a:pt x="1414132" y="406400"/>
                  </a:lnTo>
                  <a:lnTo>
                    <a:pt x="1420393" y="419100"/>
                  </a:lnTo>
                  <a:lnTo>
                    <a:pt x="1424495" y="431800"/>
                  </a:lnTo>
                  <a:lnTo>
                    <a:pt x="1426921" y="444500"/>
                  </a:lnTo>
                  <a:lnTo>
                    <a:pt x="1428140" y="457200"/>
                  </a:lnTo>
                  <a:lnTo>
                    <a:pt x="1428470" y="457200"/>
                  </a:lnTo>
                  <a:lnTo>
                    <a:pt x="1428661" y="469900"/>
                  </a:lnTo>
                  <a:lnTo>
                    <a:pt x="1429181" y="469900"/>
                  </a:lnTo>
                  <a:lnTo>
                    <a:pt x="1430515" y="482600"/>
                  </a:lnTo>
                  <a:lnTo>
                    <a:pt x="1422692" y="469900"/>
                  </a:lnTo>
                  <a:lnTo>
                    <a:pt x="1405636" y="469900"/>
                  </a:lnTo>
                  <a:lnTo>
                    <a:pt x="1402473" y="457200"/>
                  </a:lnTo>
                  <a:lnTo>
                    <a:pt x="1388922" y="444500"/>
                  </a:lnTo>
                  <a:lnTo>
                    <a:pt x="1384401" y="431800"/>
                  </a:lnTo>
                  <a:lnTo>
                    <a:pt x="1388986" y="431800"/>
                  </a:lnTo>
                  <a:lnTo>
                    <a:pt x="1380515" y="419100"/>
                  </a:lnTo>
                  <a:lnTo>
                    <a:pt x="1376641" y="419100"/>
                  </a:lnTo>
                  <a:lnTo>
                    <a:pt x="1373162" y="406400"/>
                  </a:lnTo>
                  <a:lnTo>
                    <a:pt x="1368272" y="406400"/>
                  </a:lnTo>
                  <a:lnTo>
                    <a:pt x="1368425" y="393700"/>
                  </a:lnTo>
                  <a:lnTo>
                    <a:pt x="1341983" y="393700"/>
                  </a:lnTo>
                  <a:lnTo>
                    <a:pt x="1337271" y="381000"/>
                  </a:lnTo>
                  <a:lnTo>
                    <a:pt x="1341120" y="368300"/>
                  </a:lnTo>
                  <a:lnTo>
                    <a:pt x="1363014" y="368300"/>
                  </a:lnTo>
                  <a:lnTo>
                    <a:pt x="1370495" y="381000"/>
                  </a:lnTo>
                  <a:lnTo>
                    <a:pt x="1374965" y="381000"/>
                  </a:lnTo>
                  <a:lnTo>
                    <a:pt x="1377911" y="368300"/>
                  </a:lnTo>
                  <a:lnTo>
                    <a:pt x="1385404" y="368300"/>
                  </a:lnTo>
                  <a:lnTo>
                    <a:pt x="1392885" y="381000"/>
                  </a:lnTo>
                  <a:lnTo>
                    <a:pt x="1404632" y="393700"/>
                  </a:lnTo>
                  <a:lnTo>
                    <a:pt x="1410728" y="381000"/>
                  </a:lnTo>
                  <a:lnTo>
                    <a:pt x="1411363" y="381000"/>
                  </a:lnTo>
                  <a:lnTo>
                    <a:pt x="1408315" y="368300"/>
                  </a:lnTo>
                  <a:lnTo>
                    <a:pt x="1405204" y="368300"/>
                  </a:lnTo>
                  <a:lnTo>
                    <a:pt x="1400759" y="355600"/>
                  </a:lnTo>
                  <a:lnTo>
                    <a:pt x="1395196" y="342900"/>
                  </a:lnTo>
                  <a:lnTo>
                    <a:pt x="1387500" y="342900"/>
                  </a:lnTo>
                  <a:lnTo>
                    <a:pt x="1379588" y="355600"/>
                  </a:lnTo>
                  <a:lnTo>
                    <a:pt x="1371688" y="355600"/>
                  </a:lnTo>
                  <a:lnTo>
                    <a:pt x="1370469" y="368300"/>
                  </a:lnTo>
                  <a:lnTo>
                    <a:pt x="1359662" y="355600"/>
                  </a:lnTo>
                  <a:lnTo>
                    <a:pt x="1349514" y="355600"/>
                  </a:lnTo>
                  <a:lnTo>
                    <a:pt x="1340053" y="342900"/>
                  </a:lnTo>
                  <a:lnTo>
                    <a:pt x="1320634" y="342900"/>
                  </a:lnTo>
                  <a:lnTo>
                    <a:pt x="1315821" y="330200"/>
                  </a:lnTo>
                  <a:lnTo>
                    <a:pt x="1308417" y="330200"/>
                  </a:lnTo>
                  <a:lnTo>
                    <a:pt x="1304747" y="317500"/>
                  </a:lnTo>
                  <a:lnTo>
                    <a:pt x="1303451" y="317500"/>
                  </a:lnTo>
                  <a:lnTo>
                    <a:pt x="1296644" y="304800"/>
                  </a:lnTo>
                  <a:lnTo>
                    <a:pt x="1283119" y="304800"/>
                  </a:lnTo>
                  <a:lnTo>
                    <a:pt x="1269707" y="279400"/>
                  </a:lnTo>
                  <a:lnTo>
                    <a:pt x="1276032" y="279400"/>
                  </a:lnTo>
                  <a:lnTo>
                    <a:pt x="1269606" y="266700"/>
                  </a:lnTo>
                  <a:lnTo>
                    <a:pt x="1256411" y="266700"/>
                  </a:lnTo>
                  <a:lnTo>
                    <a:pt x="1250010" y="254000"/>
                  </a:lnTo>
                  <a:lnTo>
                    <a:pt x="1251229" y="241300"/>
                  </a:lnTo>
                  <a:lnTo>
                    <a:pt x="1264602" y="254000"/>
                  </a:lnTo>
                  <a:lnTo>
                    <a:pt x="1281734" y="266700"/>
                  </a:lnTo>
                  <a:lnTo>
                    <a:pt x="1288389" y="266700"/>
                  </a:lnTo>
                  <a:lnTo>
                    <a:pt x="1283373" y="254000"/>
                  </a:lnTo>
                  <a:lnTo>
                    <a:pt x="1280668" y="241300"/>
                  </a:lnTo>
                  <a:lnTo>
                    <a:pt x="1281785" y="241300"/>
                  </a:lnTo>
                  <a:lnTo>
                    <a:pt x="1289037" y="254000"/>
                  </a:lnTo>
                  <a:lnTo>
                    <a:pt x="1294612" y="254000"/>
                  </a:lnTo>
                  <a:lnTo>
                    <a:pt x="1299184" y="266700"/>
                  </a:lnTo>
                  <a:lnTo>
                    <a:pt x="1310805" y="266700"/>
                  </a:lnTo>
                  <a:lnTo>
                    <a:pt x="1303820" y="254000"/>
                  </a:lnTo>
                  <a:lnTo>
                    <a:pt x="1295920" y="241300"/>
                  </a:lnTo>
                  <a:lnTo>
                    <a:pt x="1286510" y="241300"/>
                  </a:lnTo>
                  <a:lnTo>
                    <a:pt x="1276502" y="228600"/>
                  </a:lnTo>
                  <a:lnTo>
                    <a:pt x="1291348" y="228600"/>
                  </a:lnTo>
                  <a:lnTo>
                    <a:pt x="1280706" y="215900"/>
                  </a:lnTo>
                  <a:lnTo>
                    <a:pt x="1266647" y="215900"/>
                  </a:lnTo>
                  <a:lnTo>
                    <a:pt x="1244307" y="203200"/>
                  </a:lnTo>
                  <a:lnTo>
                    <a:pt x="1232446" y="190500"/>
                  </a:lnTo>
                  <a:lnTo>
                    <a:pt x="1223060" y="165100"/>
                  </a:lnTo>
                  <a:lnTo>
                    <a:pt x="1208125" y="152400"/>
                  </a:lnTo>
                  <a:lnTo>
                    <a:pt x="1188161" y="152400"/>
                  </a:lnTo>
                  <a:lnTo>
                    <a:pt x="1180744" y="139700"/>
                  </a:lnTo>
                  <a:lnTo>
                    <a:pt x="1164628" y="139700"/>
                  </a:lnTo>
                  <a:lnTo>
                    <a:pt x="1156169" y="127000"/>
                  </a:lnTo>
                  <a:lnTo>
                    <a:pt x="1147559" y="127000"/>
                  </a:lnTo>
                  <a:lnTo>
                    <a:pt x="1133944" y="117449"/>
                  </a:lnTo>
                  <a:lnTo>
                    <a:pt x="1133944" y="241300"/>
                  </a:lnTo>
                  <a:lnTo>
                    <a:pt x="1108646" y="241300"/>
                  </a:lnTo>
                  <a:lnTo>
                    <a:pt x="1112710" y="254000"/>
                  </a:lnTo>
                  <a:lnTo>
                    <a:pt x="1113917" y="254000"/>
                  </a:lnTo>
                  <a:lnTo>
                    <a:pt x="1109395" y="266700"/>
                  </a:lnTo>
                  <a:lnTo>
                    <a:pt x="1071626" y="266700"/>
                  </a:lnTo>
                  <a:lnTo>
                    <a:pt x="1075512" y="254000"/>
                  </a:lnTo>
                  <a:lnTo>
                    <a:pt x="1112710" y="254000"/>
                  </a:lnTo>
                  <a:lnTo>
                    <a:pt x="1101280" y="241300"/>
                  </a:lnTo>
                  <a:lnTo>
                    <a:pt x="1067409" y="241300"/>
                  </a:lnTo>
                  <a:lnTo>
                    <a:pt x="1074750" y="254000"/>
                  </a:lnTo>
                  <a:lnTo>
                    <a:pt x="1061110" y="254000"/>
                  </a:lnTo>
                  <a:lnTo>
                    <a:pt x="1057884" y="241300"/>
                  </a:lnTo>
                  <a:lnTo>
                    <a:pt x="1054747" y="241300"/>
                  </a:lnTo>
                  <a:lnTo>
                    <a:pt x="1051115" y="228600"/>
                  </a:lnTo>
                  <a:lnTo>
                    <a:pt x="1039152" y="241300"/>
                  </a:lnTo>
                  <a:lnTo>
                    <a:pt x="1029525" y="228600"/>
                  </a:lnTo>
                  <a:lnTo>
                    <a:pt x="1026845" y="228600"/>
                  </a:lnTo>
                  <a:lnTo>
                    <a:pt x="1027061" y="215900"/>
                  </a:lnTo>
                  <a:lnTo>
                    <a:pt x="1035164" y="215900"/>
                  </a:lnTo>
                  <a:lnTo>
                    <a:pt x="1037082" y="203200"/>
                  </a:lnTo>
                  <a:lnTo>
                    <a:pt x="1013269" y="203200"/>
                  </a:lnTo>
                  <a:lnTo>
                    <a:pt x="1016139" y="190500"/>
                  </a:lnTo>
                  <a:lnTo>
                    <a:pt x="1002296" y="177800"/>
                  </a:lnTo>
                  <a:lnTo>
                    <a:pt x="983576" y="165100"/>
                  </a:lnTo>
                  <a:lnTo>
                    <a:pt x="962660" y="165100"/>
                  </a:lnTo>
                  <a:lnTo>
                    <a:pt x="942251" y="152400"/>
                  </a:lnTo>
                  <a:lnTo>
                    <a:pt x="947267" y="165100"/>
                  </a:lnTo>
                  <a:lnTo>
                    <a:pt x="937260" y="165100"/>
                  </a:lnTo>
                  <a:lnTo>
                    <a:pt x="947115" y="177800"/>
                  </a:lnTo>
                  <a:lnTo>
                    <a:pt x="929906" y="177800"/>
                  </a:lnTo>
                  <a:lnTo>
                    <a:pt x="923798" y="177800"/>
                  </a:lnTo>
                  <a:lnTo>
                    <a:pt x="918400" y="190500"/>
                  </a:lnTo>
                  <a:lnTo>
                    <a:pt x="853859" y="190500"/>
                  </a:lnTo>
                  <a:lnTo>
                    <a:pt x="860412" y="203200"/>
                  </a:lnTo>
                  <a:lnTo>
                    <a:pt x="862152" y="203200"/>
                  </a:lnTo>
                  <a:lnTo>
                    <a:pt x="846594" y="215900"/>
                  </a:lnTo>
                  <a:lnTo>
                    <a:pt x="850544" y="203200"/>
                  </a:lnTo>
                  <a:lnTo>
                    <a:pt x="843127" y="203200"/>
                  </a:lnTo>
                  <a:lnTo>
                    <a:pt x="839597" y="190500"/>
                  </a:lnTo>
                  <a:lnTo>
                    <a:pt x="848753" y="190500"/>
                  </a:lnTo>
                  <a:lnTo>
                    <a:pt x="843102" y="177800"/>
                  </a:lnTo>
                  <a:lnTo>
                    <a:pt x="884275" y="177800"/>
                  </a:lnTo>
                  <a:lnTo>
                    <a:pt x="872477" y="165100"/>
                  </a:lnTo>
                  <a:lnTo>
                    <a:pt x="858342" y="165100"/>
                  </a:lnTo>
                  <a:lnTo>
                    <a:pt x="845451" y="152400"/>
                  </a:lnTo>
                  <a:lnTo>
                    <a:pt x="942251" y="152400"/>
                  </a:lnTo>
                  <a:lnTo>
                    <a:pt x="1004506" y="152400"/>
                  </a:lnTo>
                  <a:lnTo>
                    <a:pt x="1017371" y="165100"/>
                  </a:lnTo>
                  <a:lnTo>
                    <a:pt x="1044498" y="165100"/>
                  </a:lnTo>
                  <a:lnTo>
                    <a:pt x="1034694" y="177800"/>
                  </a:lnTo>
                  <a:lnTo>
                    <a:pt x="1049058" y="177800"/>
                  </a:lnTo>
                  <a:lnTo>
                    <a:pt x="1055636" y="190500"/>
                  </a:lnTo>
                  <a:lnTo>
                    <a:pt x="1091933" y="190500"/>
                  </a:lnTo>
                  <a:lnTo>
                    <a:pt x="1099007" y="203200"/>
                  </a:lnTo>
                  <a:lnTo>
                    <a:pt x="1097495" y="203200"/>
                  </a:lnTo>
                  <a:lnTo>
                    <a:pt x="1100582" y="215900"/>
                  </a:lnTo>
                  <a:lnTo>
                    <a:pt x="1108748" y="228600"/>
                  </a:lnTo>
                  <a:lnTo>
                    <a:pt x="1120406" y="228600"/>
                  </a:lnTo>
                  <a:lnTo>
                    <a:pt x="1133944" y="241300"/>
                  </a:lnTo>
                  <a:lnTo>
                    <a:pt x="1133944" y="117449"/>
                  </a:lnTo>
                  <a:lnTo>
                    <a:pt x="1111364" y="101600"/>
                  </a:lnTo>
                  <a:lnTo>
                    <a:pt x="1102144" y="101600"/>
                  </a:lnTo>
                  <a:lnTo>
                    <a:pt x="1093101" y="88900"/>
                  </a:lnTo>
                  <a:lnTo>
                    <a:pt x="1075804" y="88900"/>
                  </a:lnTo>
                  <a:lnTo>
                    <a:pt x="1083360" y="76200"/>
                  </a:lnTo>
                  <a:lnTo>
                    <a:pt x="1029995" y="76200"/>
                  </a:lnTo>
                  <a:lnTo>
                    <a:pt x="1036548" y="88900"/>
                  </a:lnTo>
                  <a:lnTo>
                    <a:pt x="1008329" y="88900"/>
                  </a:lnTo>
                  <a:lnTo>
                    <a:pt x="1000328" y="76200"/>
                  </a:lnTo>
                  <a:lnTo>
                    <a:pt x="982916" y="76200"/>
                  </a:lnTo>
                  <a:lnTo>
                    <a:pt x="981087" y="88900"/>
                  </a:lnTo>
                  <a:lnTo>
                    <a:pt x="974204" y="88900"/>
                  </a:lnTo>
                  <a:lnTo>
                    <a:pt x="963879" y="76200"/>
                  </a:lnTo>
                  <a:lnTo>
                    <a:pt x="875715" y="76200"/>
                  </a:lnTo>
                  <a:lnTo>
                    <a:pt x="868565" y="63500"/>
                  </a:lnTo>
                  <a:lnTo>
                    <a:pt x="824915" y="63500"/>
                  </a:lnTo>
                  <a:lnTo>
                    <a:pt x="827392" y="50800"/>
                  </a:lnTo>
                  <a:lnTo>
                    <a:pt x="811847" y="50800"/>
                  </a:lnTo>
                  <a:lnTo>
                    <a:pt x="811847" y="114300"/>
                  </a:lnTo>
                  <a:lnTo>
                    <a:pt x="810806" y="127000"/>
                  </a:lnTo>
                  <a:lnTo>
                    <a:pt x="794829" y="127000"/>
                  </a:lnTo>
                  <a:lnTo>
                    <a:pt x="794245" y="139700"/>
                  </a:lnTo>
                  <a:lnTo>
                    <a:pt x="768337" y="139700"/>
                  </a:lnTo>
                  <a:lnTo>
                    <a:pt x="756386" y="152400"/>
                  </a:lnTo>
                  <a:lnTo>
                    <a:pt x="745515" y="152400"/>
                  </a:lnTo>
                  <a:lnTo>
                    <a:pt x="739292" y="139700"/>
                  </a:lnTo>
                  <a:lnTo>
                    <a:pt x="713384" y="139700"/>
                  </a:lnTo>
                  <a:lnTo>
                    <a:pt x="705954" y="152400"/>
                  </a:lnTo>
                  <a:lnTo>
                    <a:pt x="697306" y="152400"/>
                  </a:lnTo>
                  <a:lnTo>
                    <a:pt x="697471" y="165100"/>
                  </a:lnTo>
                  <a:lnTo>
                    <a:pt x="668756" y="165100"/>
                  </a:lnTo>
                  <a:lnTo>
                    <a:pt x="664997" y="152400"/>
                  </a:lnTo>
                  <a:lnTo>
                    <a:pt x="670534" y="152400"/>
                  </a:lnTo>
                  <a:lnTo>
                    <a:pt x="676236" y="139700"/>
                  </a:lnTo>
                  <a:lnTo>
                    <a:pt x="638530" y="165100"/>
                  </a:lnTo>
                  <a:lnTo>
                    <a:pt x="620153" y="165100"/>
                  </a:lnTo>
                  <a:lnTo>
                    <a:pt x="602221" y="177800"/>
                  </a:lnTo>
                  <a:lnTo>
                    <a:pt x="637298" y="177800"/>
                  </a:lnTo>
                  <a:lnTo>
                    <a:pt x="638035" y="190500"/>
                  </a:lnTo>
                  <a:lnTo>
                    <a:pt x="633717" y="190500"/>
                  </a:lnTo>
                  <a:lnTo>
                    <a:pt x="631672" y="203200"/>
                  </a:lnTo>
                  <a:lnTo>
                    <a:pt x="630034" y="203200"/>
                  </a:lnTo>
                  <a:lnTo>
                    <a:pt x="624636" y="215900"/>
                  </a:lnTo>
                  <a:lnTo>
                    <a:pt x="587768" y="215900"/>
                  </a:lnTo>
                  <a:lnTo>
                    <a:pt x="593217" y="203200"/>
                  </a:lnTo>
                  <a:lnTo>
                    <a:pt x="590854" y="203200"/>
                  </a:lnTo>
                  <a:lnTo>
                    <a:pt x="586409" y="215900"/>
                  </a:lnTo>
                  <a:lnTo>
                    <a:pt x="581939" y="215900"/>
                  </a:lnTo>
                  <a:lnTo>
                    <a:pt x="577837" y="228600"/>
                  </a:lnTo>
                  <a:lnTo>
                    <a:pt x="569937" y="228600"/>
                  </a:lnTo>
                  <a:lnTo>
                    <a:pt x="562749" y="241300"/>
                  </a:lnTo>
                  <a:lnTo>
                    <a:pt x="553567" y="241300"/>
                  </a:lnTo>
                  <a:lnTo>
                    <a:pt x="543026" y="254000"/>
                  </a:lnTo>
                  <a:lnTo>
                    <a:pt x="531761" y="254000"/>
                  </a:lnTo>
                  <a:lnTo>
                    <a:pt x="525907" y="266700"/>
                  </a:lnTo>
                  <a:lnTo>
                    <a:pt x="508774" y="266700"/>
                  </a:lnTo>
                  <a:lnTo>
                    <a:pt x="501357" y="279400"/>
                  </a:lnTo>
                  <a:lnTo>
                    <a:pt x="478015" y="279400"/>
                  </a:lnTo>
                  <a:lnTo>
                    <a:pt x="477177" y="292100"/>
                  </a:lnTo>
                  <a:lnTo>
                    <a:pt x="480441" y="292100"/>
                  </a:lnTo>
                  <a:lnTo>
                    <a:pt x="482701" y="304800"/>
                  </a:lnTo>
                  <a:lnTo>
                    <a:pt x="477253" y="304800"/>
                  </a:lnTo>
                  <a:lnTo>
                    <a:pt x="469176" y="317500"/>
                  </a:lnTo>
                  <a:lnTo>
                    <a:pt x="460552" y="317500"/>
                  </a:lnTo>
                  <a:lnTo>
                    <a:pt x="453466" y="330200"/>
                  </a:lnTo>
                  <a:lnTo>
                    <a:pt x="455409" y="330200"/>
                  </a:lnTo>
                  <a:lnTo>
                    <a:pt x="454126" y="342900"/>
                  </a:lnTo>
                  <a:lnTo>
                    <a:pt x="453059" y="342900"/>
                  </a:lnTo>
                  <a:lnTo>
                    <a:pt x="455637" y="355600"/>
                  </a:lnTo>
                  <a:lnTo>
                    <a:pt x="444233" y="355600"/>
                  </a:lnTo>
                  <a:lnTo>
                    <a:pt x="438810" y="368300"/>
                  </a:lnTo>
                  <a:lnTo>
                    <a:pt x="440855" y="381000"/>
                  </a:lnTo>
                  <a:lnTo>
                    <a:pt x="445414" y="368300"/>
                  </a:lnTo>
                  <a:lnTo>
                    <a:pt x="451269" y="368300"/>
                  </a:lnTo>
                  <a:lnTo>
                    <a:pt x="457022" y="355600"/>
                  </a:lnTo>
                  <a:lnTo>
                    <a:pt x="472478" y="355600"/>
                  </a:lnTo>
                  <a:lnTo>
                    <a:pt x="468985" y="368300"/>
                  </a:lnTo>
                  <a:lnTo>
                    <a:pt x="471728" y="368300"/>
                  </a:lnTo>
                  <a:lnTo>
                    <a:pt x="476973" y="355600"/>
                  </a:lnTo>
                  <a:lnTo>
                    <a:pt x="479044" y="355600"/>
                  </a:lnTo>
                  <a:lnTo>
                    <a:pt x="479996" y="342900"/>
                  </a:lnTo>
                  <a:lnTo>
                    <a:pt x="481876" y="342900"/>
                  </a:lnTo>
                  <a:lnTo>
                    <a:pt x="488022" y="330200"/>
                  </a:lnTo>
                  <a:lnTo>
                    <a:pt x="494220" y="330200"/>
                  </a:lnTo>
                  <a:lnTo>
                    <a:pt x="497624" y="342900"/>
                  </a:lnTo>
                  <a:lnTo>
                    <a:pt x="487222" y="342900"/>
                  </a:lnTo>
                  <a:lnTo>
                    <a:pt x="485609" y="355600"/>
                  </a:lnTo>
                  <a:lnTo>
                    <a:pt x="485254" y="355600"/>
                  </a:lnTo>
                  <a:lnTo>
                    <a:pt x="478650" y="368300"/>
                  </a:lnTo>
                  <a:lnTo>
                    <a:pt x="479463" y="368300"/>
                  </a:lnTo>
                  <a:lnTo>
                    <a:pt x="474967" y="381000"/>
                  </a:lnTo>
                  <a:lnTo>
                    <a:pt x="469036" y="381000"/>
                  </a:lnTo>
                  <a:lnTo>
                    <a:pt x="463029" y="393700"/>
                  </a:lnTo>
                  <a:lnTo>
                    <a:pt x="456272" y="393700"/>
                  </a:lnTo>
                  <a:lnTo>
                    <a:pt x="454494" y="406400"/>
                  </a:lnTo>
                  <a:lnTo>
                    <a:pt x="443992" y="406400"/>
                  </a:lnTo>
                  <a:lnTo>
                    <a:pt x="444804" y="393700"/>
                  </a:lnTo>
                  <a:lnTo>
                    <a:pt x="448932" y="383006"/>
                  </a:lnTo>
                  <a:lnTo>
                    <a:pt x="435152" y="393700"/>
                  </a:lnTo>
                  <a:lnTo>
                    <a:pt x="434657" y="393700"/>
                  </a:lnTo>
                  <a:lnTo>
                    <a:pt x="431406" y="381000"/>
                  </a:lnTo>
                  <a:lnTo>
                    <a:pt x="428802" y="381000"/>
                  </a:lnTo>
                  <a:lnTo>
                    <a:pt x="430250" y="368300"/>
                  </a:lnTo>
                  <a:lnTo>
                    <a:pt x="423392" y="381000"/>
                  </a:lnTo>
                  <a:lnTo>
                    <a:pt x="416928" y="381000"/>
                  </a:lnTo>
                  <a:lnTo>
                    <a:pt x="411175" y="393700"/>
                  </a:lnTo>
                  <a:lnTo>
                    <a:pt x="392544" y="393700"/>
                  </a:lnTo>
                  <a:lnTo>
                    <a:pt x="381304" y="406400"/>
                  </a:lnTo>
                  <a:lnTo>
                    <a:pt x="372173" y="406400"/>
                  </a:lnTo>
                  <a:lnTo>
                    <a:pt x="383476" y="393700"/>
                  </a:lnTo>
                  <a:lnTo>
                    <a:pt x="399237" y="381000"/>
                  </a:lnTo>
                  <a:lnTo>
                    <a:pt x="412838" y="368300"/>
                  </a:lnTo>
                  <a:lnTo>
                    <a:pt x="425030" y="368300"/>
                  </a:lnTo>
                  <a:lnTo>
                    <a:pt x="433679" y="355600"/>
                  </a:lnTo>
                  <a:lnTo>
                    <a:pt x="442201" y="355600"/>
                  </a:lnTo>
                  <a:lnTo>
                    <a:pt x="441413" y="330200"/>
                  </a:lnTo>
                  <a:lnTo>
                    <a:pt x="435521" y="330200"/>
                  </a:lnTo>
                  <a:lnTo>
                    <a:pt x="429831" y="342900"/>
                  </a:lnTo>
                  <a:lnTo>
                    <a:pt x="425107" y="342900"/>
                  </a:lnTo>
                  <a:lnTo>
                    <a:pt x="420585" y="355600"/>
                  </a:lnTo>
                  <a:lnTo>
                    <a:pt x="416788" y="355600"/>
                  </a:lnTo>
                  <a:lnTo>
                    <a:pt x="414159" y="342900"/>
                  </a:lnTo>
                  <a:lnTo>
                    <a:pt x="404228" y="368300"/>
                  </a:lnTo>
                  <a:lnTo>
                    <a:pt x="404291" y="355600"/>
                  </a:lnTo>
                  <a:lnTo>
                    <a:pt x="404469" y="355600"/>
                  </a:lnTo>
                  <a:lnTo>
                    <a:pt x="404825" y="342900"/>
                  </a:lnTo>
                  <a:lnTo>
                    <a:pt x="405434" y="342900"/>
                  </a:lnTo>
                  <a:lnTo>
                    <a:pt x="406400" y="330200"/>
                  </a:lnTo>
                  <a:lnTo>
                    <a:pt x="408317" y="330200"/>
                  </a:lnTo>
                  <a:lnTo>
                    <a:pt x="412788" y="317500"/>
                  </a:lnTo>
                  <a:lnTo>
                    <a:pt x="405231" y="317500"/>
                  </a:lnTo>
                  <a:lnTo>
                    <a:pt x="398703" y="330200"/>
                  </a:lnTo>
                  <a:lnTo>
                    <a:pt x="393039" y="330200"/>
                  </a:lnTo>
                  <a:lnTo>
                    <a:pt x="388073" y="342900"/>
                  </a:lnTo>
                  <a:lnTo>
                    <a:pt x="383628" y="342900"/>
                  </a:lnTo>
                  <a:lnTo>
                    <a:pt x="379730" y="355600"/>
                  </a:lnTo>
                  <a:lnTo>
                    <a:pt x="376275" y="355600"/>
                  </a:lnTo>
                  <a:lnTo>
                    <a:pt x="373151" y="368300"/>
                  </a:lnTo>
                  <a:lnTo>
                    <a:pt x="366966" y="381000"/>
                  </a:lnTo>
                  <a:lnTo>
                    <a:pt x="360451" y="393700"/>
                  </a:lnTo>
                  <a:lnTo>
                    <a:pt x="352386" y="393700"/>
                  </a:lnTo>
                  <a:lnTo>
                    <a:pt x="341617" y="406400"/>
                  </a:lnTo>
                  <a:lnTo>
                    <a:pt x="343674" y="406400"/>
                  </a:lnTo>
                  <a:lnTo>
                    <a:pt x="336600" y="419100"/>
                  </a:lnTo>
                  <a:lnTo>
                    <a:pt x="329984" y="419100"/>
                  </a:lnTo>
                  <a:lnTo>
                    <a:pt x="323659" y="431800"/>
                  </a:lnTo>
                  <a:lnTo>
                    <a:pt x="317461" y="444500"/>
                  </a:lnTo>
                  <a:lnTo>
                    <a:pt x="311734" y="444500"/>
                  </a:lnTo>
                  <a:lnTo>
                    <a:pt x="306108" y="457200"/>
                  </a:lnTo>
                  <a:lnTo>
                    <a:pt x="295084" y="457200"/>
                  </a:lnTo>
                  <a:lnTo>
                    <a:pt x="284416" y="469900"/>
                  </a:lnTo>
                  <a:lnTo>
                    <a:pt x="264058" y="469900"/>
                  </a:lnTo>
                  <a:lnTo>
                    <a:pt x="264058" y="609600"/>
                  </a:lnTo>
                  <a:lnTo>
                    <a:pt x="262420" y="622300"/>
                  </a:lnTo>
                  <a:lnTo>
                    <a:pt x="256425" y="635000"/>
                  </a:lnTo>
                  <a:lnTo>
                    <a:pt x="244627" y="635000"/>
                  </a:lnTo>
                  <a:lnTo>
                    <a:pt x="248793" y="647700"/>
                  </a:lnTo>
                  <a:lnTo>
                    <a:pt x="250355" y="647700"/>
                  </a:lnTo>
                  <a:lnTo>
                    <a:pt x="250037" y="660400"/>
                  </a:lnTo>
                  <a:lnTo>
                    <a:pt x="248551" y="660400"/>
                  </a:lnTo>
                  <a:lnTo>
                    <a:pt x="247294" y="673100"/>
                  </a:lnTo>
                  <a:lnTo>
                    <a:pt x="245630" y="673100"/>
                  </a:lnTo>
                  <a:lnTo>
                    <a:pt x="244500" y="685800"/>
                  </a:lnTo>
                  <a:lnTo>
                    <a:pt x="243522" y="685800"/>
                  </a:lnTo>
                  <a:lnTo>
                    <a:pt x="243179" y="698500"/>
                  </a:lnTo>
                  <a:lnTo>
                    <a:pt x="244144" y="698500"/>
                  </a:lnTo>
                  <a:lnTo>
                    <a:pt x="235953" y="723900"/>
                  </a:lnTo>
                  <a:lnTo>
                    <a:pt x="226949" y="723900"/>
                  </a:lnTo>
                  <a:lnTo>
                    <a:pt x="219430" y="736600"/>
                  </a:lnTo>
                  <a:lnTo>
                    <a:pt x="215671" y="762000"/>
                  </a:lnTo>
                  <a:lnTo>
                    <a:pt x="227203" y="749300"/>
                  </a:lnTo>
                  <a:lnTo>
                    <a:pt x="226098" y="762000"/>
                  </a:lnTo>
                  <a:lnTo>
                    <a:pt x="225285" y="762000"/>
                  </a:lnTo>
                  <a:lnTo>
                    <a:pt x="224497" y="774700"/>
                  </a:lnTo>
                  <a:lnTo>
                    <a:pt x="223443" y="787400"/>
                  </a:lnTo>
                  <a:lnTo>
                    <a:pt x="221957" y="787400"/>
                  </a:lnTo>
                  <a:lnTo>
                    <a:pt x="220103" y="800100"/>
                  </a:lnTo>
                  <a:lnTo>
                    <a:pt x="217754" y="812800"/>
                  </a:lnTo>
                  <a:lnTo>
                    <a:pt x="214769" y="825500"/>
                  </a:lnTo>
                  <a:lnTo>
                    <a:pt x="212051" y="825500"/>
                  </a:lnTo>
                  <a:lnTo>
                    <a:pt x="212051" y="1054100"/>
                  </a:lnTo>
                  <a:lnTo>
                    <a:pt x="210718" y="1054100"/>
                  </a:lnTo>
                  <a:lnTo>
                    <a:pt x="205524" y="1066800"/>
                  </a:lnTo>
                  <a:lnTo>
                    <a:pt x="202438" y="1054100"/>
                  </a:lnTo>
                  <a:lnTo>
                    <a:pt x="194576" y="1041400"/>
                  </a:lnTo>
                  <a:lnTo>
                    <a:pt x="194233" y="1040574"/>
                  </a:lnTo>
                  <a:lnTo>
                    <a:pt x="194233" y="1155700"/>
                  </a:lnTo>
                  <a:lnTo>
                    <a:pt x="192913" y="1168400"/>
                  </a:lnTo>
                  <a:lnTo>
                    <a:pt x="192570" y="1168400"/>
                  </a:lnTo>
                  <a:lnTo>
                    <a:pt x="192570" y="1219200"/>
                  </a:lnTo>
                  <a:lnTo>
                    <a:pt x="192252" y="1219200"/>
                  </a:lnTo>
                  <a:lnTo>
                    <a:pt x="191414" y="1206500"/>
                  </a:lnTo>
                  <a:lnTo>
                    <a:pt x="192252" y="1206500"/>
                  </a:lnTo>
                  <a:lnTo>
                    <a:pt x="192570" y="1219200"/>
                  </a:lnTo>
                  <a:lnTo>
                    <a:pt x="192570" y="1168400"/>
                  </a:lnTo>
                  <a:lnTo>
                    <a:pt x="184429" y="1168400"/>
                  </a:lnTo>
                  <a:lnTo>
                    <a:pt x="184061" y="1155700"/>
                  </a:lnTo>
                  <a:lnTo>
                    <a:pt x="194233" y="1155700"/>
                  </a:lnTo>
                  <a:lnTo>
                    <a:pt x="194233" y="1040574"/>
                  </a:lnTo>
                  <a:lnTo>
                    <a:pt x="189357" y="1028700"/>
                  </a:lnTo>
                  <a:lnTo>
                    <a:pt x="194208" y="1016000"/>
                  </a:lnTo>
                  <a:lnTo>
                    <a:pt x="185940" y="1016000"/>
                  </a:lnTo>
                  <a:lnTo>
                    <a:pt x="182994" y="1028700"/>
                  </a:lnTo>
                  <a:lnTo>
                    <a:pt x="176136" y="1028700"/>
                  </a:lnTo>
                  <a:lnTo>
                    <a:pt x="175869" y="1003300"/>
                  </a:lnTo>
                  <a:lnTo>
                    <a:pt x="176479" y="1003300"/>
                  </a:lnTo>
                  <a:lnTo>
                    <a:pt x="177761" y="990600"/>
                  </a:lnTo>
                  <a:lnTo>
                    <a:pt x="181152" y="990600"/>
                  </a:lnTo>
                  <a:lnTo>
                    <a:pt x="189204" y="1003300"/>
                  </a:lnTo>
                  <a:lnTo>
                    <a:pt x="195148" y="1016000"/>
                  </a:lnTo>
                  <a:lnTo>
                    <a:pt x="200875" y="1016000"/>
                  </a:lnTo>
                  <a:lnTo>
                    <a:pt x="208254" y="1028700"/>
                  </a:lnTo>
                  <a:lnTo>
                    <a:pt x="210807" y="1041400"/>
                  </a:lnTo>
                  <a:lnTo>
                    <a:pt x="212051" y="1054100"/>
                  </a:lnTo>
                  <a:lnTo>
                    <a:pt x="212051" y="825500"/>
                  </a:lnTo>
                  <a:lnTo>
                    <a:pt x="210388" y="825500"/>
                  </a:lnTo>
                  <a:lnTo>
                    <a:pt x="212077" y="812800"/>
                  </a:lnTo>
                  <a:lnTo>
                    <a:pt x="215138" y="800100"/>
                  </a:lnTo>
                  <a:lnTo>
                    <a:pt x="214845" y="800100"/>
                  </a:lnTo>
                  <a:lnTo>
                    <a:pt x="201129" y="812800"/>
                  </a:lnTo>
                  <a:lnTo>
                    <a:pt x="200482" y="800100"/>
                  </a:lnTo>
                  <a:lnTo>
                    <a:pt x="199326" y="800100"/>
                  </a:lnTo>
                  <a:lnTo>
                    <a:pt x="200113" y="787400"/>
                  </a:lnTo>
                  <a:lnTo>
                    <a:pt x="194652" y="787400"/>
                  </a:lnTo>
                  <a:lnTo>
                    <a:pt x="194005" y="800100"/>
                  </a:lnTo>
                  <a:lnTo>
                    <a:pt x="191909" y="787400"/>
                  </a:lnTo>
                  <a:lnTo>
                    <a:pt x="190728" y="787400"/>
                  </a:lnTo>
                  <a:lnTo>
                    <a:pt x="190728" y="825500"/>
                  </a:lnTo>
                  <a:lnTo>
                    <a:pt x="188582" y="838200"/>
                  </a:lnTo>
                  <a:lnTo>
                    <a:pt x="182283" y="838200"/>
                  </a:lnTo>
                  <a:lnTo>
                    <a:pt x="182359" y="825500"/>
                  </a:lnTo>
                  <a:lnTo>
                    <a:pt x="182841" y="825500"/>
                  </a:lnTo>
                  <a:lnTo>
                    <a:pt x="183095" y="812800"/>
                  </a:lnTo>
                  <a:lnTo>
                    <a:pt x="186715" y="812800"/>
                  </a:lnTo>
                  <a:lnTo>
                    <a:pt x="189687" y="825500"/>
                  </a:lnTo>
                  <a:lnTo>
                    <a:pt x="190728" y="825500"/>
                  </a:lnTo>
                  <a:lnTo>
                    <a:pt x="190728" y="787400"/>
                  </a:lnTo>
                  <a:lnTo>
                    <a:pt x="184683" y="787400"/>
                  </a:lnTo>
                  <a:lnTo>
                    <a:pt x="185839" y="774700"/>
                  </a:lnTo>
                  <a:lnTo>
                    <a:pt x="188988" y="762000"/>
                  </a:lnTo>
                  <a:lnTo>
                    <a:pt x="192074" y="762000"/>
                  </a:lnTo>
                  <a:lnTo>
                    <a:pt x="196278" y="749300"/>
                  </a:lnTo>
                  <a:lnTo>
                    <a:pt x="206336" y="749300"/>
                  </a:lnTo>
                  <a:lnTo>
                    <a:pt x="205041" y="762000"/>
                  </a:lnTo>
                  <a:lnTo>
                    <a:pt x="205752" y="762000"/>
                  </a:lnTo>
                  <a:lnTo>
                    <a:pt x="210261" y="749300"/>
                  </a:lnTo>
                  <a:lnTo>
                    <a:pt x="212826" y="736600"/>
                  </a:lnTo>
                  <a:lnTo>
                    <a:pt x="213868" y="736600"/>
                  </a:lnTo>
                  <a:lnTo>
                    <a:pt x="213779" y="723900"/>
                  </a:lnTo>
                  <a:lnTo>
                    <a:pt x="208991" y="736600"/>
                  </a:lnTo>
                  <a:lnTo>
                    <a:pt x="193586" y="736600"/>
                  </a:lnTo>
                  <a:lnTo>
                    <a:pt x="194208" y="723900"/>
                  </a:lnTo>
                  <a:lnTo>
                    <a:pt x="195224" y="723900"/>
                  </a:lnTo>
                  <a:lnTo>
                    <a:pt x="196469" y="711200"/>
                  </a:lnTo>
                  <a:lnTo>
                    <a:pt x="198501" y="698500"/>
                  </a:lnTo>
                  <a:lnTo>
                    <a:pt x="200533" y="698500"/>
                  </a:lnTo>
                  <a:lnTo>
                    <a:pt x="200456" y="685800"/>
                  </a:lnTo>
                  <a:lnTo>
                    <a:pt x="207975" y="685800"/>
                  </a:lnTo>
                  <a:lnTo>
                    <a:pt x="216319" y="673100"/>
                  </a:lnTo>
                  <a:lnTo>
                    <a:pt x="228701" y="673100"/>
                  </a:lnTo>
                  <a:lnTo>
                    <a:pt x="229552" y="660400"/>
                  </a:lnTo>
                  <a:lnTo>
                    <a:pt x="231533" y="660400"/>
                  </a:lnTo>
                  <a:lnTo>
                    <a:pt x="232638" y="647700"/>
                  </a:lnTo>
                  <a:lnTo>
                    <a:pt x="230886" y="635000"/>
                  </a:lnTo>
                  <a:lnTo>
                    <a:pt x="228473" y="647700"/>
                  </a:lnTo>
                  <a:lnTo>
                    <a:pt x="214045" y="647700"/>
                  </a:lnTo>
                  <a:lnTo>
                    <a:pt x="212699" y="660400"/>
                  </a:lnTo>
                  <a:lnTo>
                    <a:pt x="205282" y="660400"/>
                  </a:lnTo>
                  <a:lnTo>
                    <a:pt x="206883" y="647700"/>
                  </a:lnTo>
                  <a:lnTo>
                    <a:pt x="213956" y="635000"/>
                  </a:lnTo>
                  <a:lnTo>
                    <a:pt x="223024" y="622300"/>
                  </a:lnTo>
                  <a:lnTo>
                    <a:pt x="222478" y="635000"/>
                  </a:lnTo>
                  <a:lnTo>
                    <a:pt x="229781" y="622300"/>
                  </a:lnTo>
                  <a:lnTo>
                    <a:pt x="233070" y="635000"/>
                  </a:lnTo>
                  <a:lnTo>
                    <a:pt x="232575" y="609600"/>
                  </a:lnTo>
                  <a:lnTo>
                    <a:pt x="227545" y="609600"/>
                  </a:lnTo>
                  <a:lnTo>
                    <a:pt x="220065" y="622300"/>
                  </a:lnTo>
                  <a:lnTo>
                    <a:pt x="212217" y="622300"/>
                  </a:lnTo>
                  <a:lnTo>
                    <a:pt x="214274" y="596900"/>
                  </a:lnTo>
                  <a:lnTo>
                    <a:pt x="214871" y="596900"/>
                  </a:lnTo>
                  <a:lnTo>
                    <a:pt x="216827" y="584200"/>
                  </a:lnTo>
                  <a:lnTo>
                    <a:pt x="220738" y="571500"/>
                  </a:lnTo>
                  <a:lnTo>
                    <a:pt x="237286" y="571500"/>
                  </a:lnTo>
                  <a:lnTo>
                    <a:pt x="235369" y="584200"/>
                  </a:lnTo>
                  <a:lnTo>
                    <a:pt x="248818" y="571500"/>
                  </a:lnTo>
                  <a:lnTo>
                    <a:pt x="242912" y="596900"/>
                  </a:lnTo>
                  <a:lnTo>
                    <a:pt x="250113" y="584200"/>
                  </a:lnTo>
                  <a:lnTo>
                    <a:pt x="253898" y="571500"/>
                  </a:lnTo>
                  <a:lnTo>
                    <a:pt x="256286" y="571500"/>
                  </a:lnTo>
                  <a:lnTo>
                    <a:pt x="259346" y="558800"/>
                  </a:lnTo>
                  <a:lnTo>
                    <a:pt x="263525" y="558800"/>
                  </a:lnTo>
                  <a:lnTo>
                    <a:pt x="262483" y="571500"/>
                  </a:lnTo>
                  <a:lnTo>
                    <a:pt x="261543" y="584200"/>
                  </a:lnTo>
                  <a:lnTo>
                    <a:pt x="261137" y="596900"/>
                  </a:lnTo>
                  <a:lnTo>
                    <a:pt x="261785" y="596900"/>
                  </a:lnTo>
                  <a:lnTo>
                    <a:pt x="264058" y="609600"/>
                  </a:lnTo>
                  <a:lnTo>
                    <a:pt x="264058" y="469900"/>
                  </a:lnTo>
                  <a:lnTo>
                    <a:pt x="256197" y="469900"/>
                  </a:lnTo>
                  <a:lnTo>
                    <a:pt x="259232" y="457200"/>
                  </a:lnTo>
                  <a:lnTo>
                    <a:pt x="262216" y="444500"/>
                  </a:lnTo>
                  <a:lnTo>
                    <a:pt x="275183" y="444500"/>
                  </a:lnTo>
                  <a:lnTo>
                    <a:pt x="285140" y="431800"/>
                  </a:lnTo>
                  <a:lnTo>
                    <a:pt x="293128" y="419100"/>
                  </a:lnTo>
                  <a:lnTo>
                    <a:pt x="299935" y="393700"/>
                  </a:lnTo>
                  <a:lnTo>
                    <a:pt x="306336" y="381000"/>
                  </a:lnTo>
                  <a:lnTo>
                    <a:pt x="309791" y="368300"/>
                  </a:lnTo>
                  <a:lnTo>
                    <a:pt x="313385" y="368300"/>
                  </a:lnTo>
                  <a:lnTo>
                    <a:pt x="317246" y="355600"/>
                  </a:lnTo>
                  <a:lnTo>
                    <a:pt x="321500" y="355600"/>
                  </a:lnTo>
                  <a:lnTo>
                    <a:pt x="326478" y="342900"/>
                  </a:lnTo>
                  <a:lnTo>
                    <a:pt x="331990" y="330200"/>
                  </a:lnTo>
                  <a:lnTo>
                    <a:pt x="338162" y="330200"/>
                  </a:lnTo>
                  <a:lnTo>
                    <a:pt x="345135" y="317500"/>
                  </a:lnTo>
                  <a:lnTo>
                    <a:pt x="343750" y="330200"/>
                  </a:lnTo>
                  <a:lnTo>
                    <a:pt x="339115" y="330200"/>
                  </a:lnTo>
                  <a:lnTo>
                    <a:pt x="335089" y="342900"/>
                  </a:lnTo>
                  <a:lnTo>
                    <a:pt x="335572" y="342900"/>
                  </a:lnTo>
                  <a:lnTo>
                    <a:pt x="345363" y="330200"/>
                  </a:lnTo>
                  <a:lnTo>
                    <a:pt x="347865" y="317500"/>
                  </a:lnTo>
                  <a:lnTo>
                    <a:pt x="352132" y="304800"/>
                  </a:lnTo>
                  <a:lnTo>
                    <a:pt x="367258" y="292100"/>
                  </a:lnTo>
                  <a:lnTo>
                    <a:pt x="358381" y="304800"/>
                  </a:lnTo>
                  <a:lnTo>
                    <a:pt x="365302" y="304800"/>
                  </a:lnTo>
                  <a:lnTo>
                    <a:pt x="373646" y="292100"/>
                  </a:lnTo>
                  <a:lnTo>
                    <a:pt x="369074" y="304800"/>
                  </a:lnTo>
                  <a:lnTo>
                    <a:pt x="374510" y="304800"/>
                  </a:lnTo>
                  <a:lnTo>
                    <a:pt x="380860" y="292100"/>
                  </a:lnTo>
                  <a:lnTo>
                    <a:pt x="387870" y="279400"/>
                  </a:lnTo>
                  <a:lnTo>
                    <a:pt x="395249" y="279400"/>
                  </a:lnTo>
                  <a:lnTo>
                    <a:pt x="403174" y="266700"/>
                  </a:lnTo>
                  <a:lnTo>
                    <a:pt x="411403" y="266700"/>
                  </a:lnTo>
                  <a:lnTo>
                    <a:pt x="419811" y="254000"/>
                  </a:lnTo>
                  <a:lnTo>
                    <a:pt x="428231" y="254000"/>
                  </a:lnTo>
                  <a:lnTo>
                    <a:pt x="436854" y="241300"/>
                  </a:lnTo>
                  <a:lnTo>
                    <a:pt x="445249" y="241300"/>
                  </a:lnTo>
                  <a:lnTo>
                    <a:pt x="453402" y="228600"/>
                  </a:lnTo>
                  <a:lnTo>
                    <a:pt x="468934" y="228600"/>
                  </a:lnTo>
                  <a:lnTo>
                    <a:pt x="475970" y="215900"/>
                  </a:lnTo>
                  <a:lnTo>
                    <a:pt x="488264" y="215900"/>
                  </a:lnTo>
                  <a:lnTo>
                    <a:pt x="484505" y="203200"/>
                  </a:lnTo>
                  <a:lnTo>
                    <a:pt x="487654" y="203200"/>
                  </a:lnTo>
                  <a:lnTo>
                    <a:pt x="492975" y="190500"/>
                  </a:lnTo>
                  <a:lnTo>
                    <a:pt x="505193" y="190500"/>
                  </a:lnTo>
                  <a:lnTo>
                    <a:pt x="498665" y="203200"/>
                  </a:lnTo>
                  <a:lnTo>
                    <a:pt x="511086" y="190500"/>
                  </a:lnTo>
                  <a:lnTo>
                    <a:pt x="519544" y="203200"/>
                  </a:lnTo>
                  <a:lnTo>
                    <a:pt x="526948" y="203200"/>
                  </a:lnTo>
                  <a:lnTo>
                    <a:pt x="518947" y="215900"/>
                  </a:lnTo>
                  <a:lnTo>
                    <a:pt x="511009" y="215900"/>
                  </a:lnTo>
                  <a:lnTo>
                    <a:pt x="503123" y="228600"/>
                  </a:lnTo>
                  <a:lnTo>
                    <a:pt x="525843" y="228600"/>
                  </a:lnTo>
                  <a:lnTo>
                    <a:pt x="529793" y="215900"/>
                  </a:lnTo>
                  <a:lnTo>
                    <a:pt x="538238" y="215900"/>
                  </a:lnTo>
                  <a:lnTo>
                    <a:pt x="542048" y="203200"/>
                  </a:lnTo>
                  <a:lnTo>
                    <a:pt x="537845" y="203200"/>
                  </a:lnTo>
                  <a:lnTo>
                    <a:pt x="541553" y="190500"/>
                  </a:lnTo>
                  <a:lnTo>
                    <a:pt x="545693" y="190500"/>
                  </a:lnTo>
                  <a:lnTo>
                    <a:pt x="550862" y="177800"/>
                  </a:lnTo>
                  <a:lnTo>
                    <a:pt x="554939" y="177800"/>
                  </a:lnTo>
                  <a:lnTo>
                    <a:pt x="559333" y="165100"/>
                  </a:lnTo>
                  <a:lnTo>
                    <a:pt x="564083" y="165100"/>
                  </a:lnTo>
                  <a:lnTo>
                    <a:pt x="569188" y="152400"/>
                  </a:lnTo>
                  <a:lnTo>
                    <a:pt x="569061" y="165100"/>
                  </a:lnTo>
                  <a:lnTo>
                    <a:pt x="578612" y="152400"/>
                  </a:lnTo>
                  <a:lnTo>
                    <a:pt x="588276" y="152400"/>
                  </a:lnTo>
                  <a:lnTo>
                    <a:pt x="598017" y="139700"/>
                  </a:lnTo>
                  <a:lnTo>
                    <a:pt x="615086" y="139700"/>
                  </a:lnTo>
                  <a:lnTo>
                    <a:pt x="625690" y="127000"/>
                  </a:lnTo>
                  <a:lnTo>
                    <a:pt x="628421" y="139700"/>
                  </a:lnTo>
                  <a:lnTo>
                    <a:pt x="662876" y="139700"/>
                  </a:lnTo>
                  <a:lnTo>
                    <a:pt x="673493" y="127000"/>
                  </a:lnTo>
                  <a:lnTo>
                    <a:pt x="697445" y="127000"/>
                  </a:lnTo>
                  <a:lnTo>
                    <a:pt x="710323" y="114300"/>
                  </a:lnTo>
                  <a:lnTo>
                    <a:pt x="723531" y="114300"/>
                  </a:lnTo>
                  <a:lnTo>
                    <a:pt x="719213" y="127000"/>
                  </a:lnTo>
                  <a:lnTo>
                    <a:pt x="736612" y="114300"/>
                  </a:lnTo>
                  <a:lnTo>
                    <a:pt x="811847" y="114300"/>
                  </a:lnTo>
                  <a:lnTo>
                    <a:pt x="811847" y="50800"/>
                  </a:lnTo>
                  <a:lnTo>
                    <a:pt x="783488" y="50800"/>
                  </a:lnTo>
                  <a:lnTo>
                    <a:pt x="766546" y="50800"/>
                  </a:lnTo>
                  <a:lnTo>
                    <a:pt x="748220" y="50800"/>
                  </a:lnTo>
                  <a:lnTo>
                    <a:pt x="740003" y="50800"/>
                  </a:lnTo>
                  <a:lnTo>
                    <a:pt x="720077" y="50800"/>
                  </a:lnTo>
                  <a:lnTo>
                    <a:pt x="723353" y="63500"/>
                  </a:lnTo>
                  <a:lnTo>
                    <a:pt x="706970" y="50800"/>
                  </a:lnTo>
                  <a:lnTo>
                    <a:pt x="689571" y="50800"/>
                  </a:lnTo>
                  <a:lnTo>
                    <a:pt x="682129" y="63500"/>
                  </a:lnTo>
                  <a:lnTo>
                    <a:pt x="655269" y="63500"/>
                  </a:lnTo>
                  <a:lnTo>
                    <a:pt x="649084" y="50800"/>
                  </a:lnTo>
                  <a:lnTo>
                    <a:pt x="665543" y="50800"/>
                  </a:lnTo>
                  <a:lnTo>
                    <a:pt x="673404" y="38100"/>
                  </a:lnTo>
                  <a:lnTo>
                    <a:pt x="671525" y="38100"/>
                  </a:lnTo>
                  <a:lnTo>
                    <a:pt x="668274" y="25400"/>
                  </a:lnTo>
                  <a:lnTo>
                    <a:pt x="669569" y="25400"/>
                  </a:lnTo>
                  <a:lnTo>
                    <a:pt x="674560" y="12700"/>
                  </a:lnTo>
                  <a:lnTo>
                    <a:pt x="659345" y="12700"/>
                  </a:lnTo>
                  <a:lnTo>
                    <a:pt x="650697" y="25400"/>
                  </a:lnTo>
                  <a:lnTo>
                    <a:pt x="651827" y="25400"/>
                  </a:lnTo>
                  <a:lnTo>
                    <a:pt x="659549" y="38100"/>
                  </a:lnTo>
                  <a:lnTo>
                    <a:pt x="641413" y="38100"/>
                  </a:lnTo>
                  <a:lnTo>
                    <a:pt x="641413" y="50800"/>
                  </a:lnTo>
                  <a:lnTo>
                    <a:pt x="626986" y="63500"/>
                  </a:lnTo>
                  <a:lnTo>
                    <a:pt x="619899" y="63500"/>
                  </a:lnTo>
                  <a:lnTo>
                    <a:pt x="628929" y="50800"/>
                  </a:lnTo>
                  <a:lnTo>
                    <a:pt x="641413" y="50800"/>
                  </a:lnTo>
                  <a:lnTo>
                    <a:pt x="641413" y="38100"/>
                  </a:lnTo>
                  <a:lnTo>
                    <a:pt x="631558" y="38100"/>
                  </a:lnTo>
                  <a:lnTo>
                    <a:pt x="623798" y="50800"/>
                  </a:lnTo>
                  <a:lnTo>
                    <a:pt x="614311" y="50800"/>
                  </a:lnTo>
                  <a:lnTo>
                    <a:pt x="608990" y="63500"/>
                  </a:lnTo>
                  <a:lnTo>
                    <a:pt x="618858" y="63500"/>
                  </a:lnTo>
                  <a:lnTo>
                    <a:pt x="608787" y="76200"/>
                  </a:lnTo>
                  <a:lnTo>
                    <a:pt x="570496" y="76200"/>
                  </a:lnTo>
                  <a:lnTo>
                    <a:pt x="563638" y="88900"/>
                  </a:lnTo>
                  <a:lnTo>
                    <a:pt x="543153" y="88900"/>
                  </a:lnTo>
                  <a:lnTo>
                    <a:pt x="536676" y="101600"/>
                  </a:lnTo>
                  <a:lnTo>
                    <a:pt x="524217" y="101600"/>
                  </a:lnTo>
                  <a:lnTo>
                    <a:pt x="518299" y="114300"/>
                  </a:lnTo>
                  <a:lnTo>
                    <a:pt x="493318" y="114300"/>
                  </a:lnTo>
                  <a:lnTo>
                    <a:pt x="495223" y="101600"/>
                  </a:lnTo>
                  <a:lnTo>
                    <a:pt x="494131" y="101600"/>
                  </a:lnTo>
                  <a:lnTo>
                    <a:pt x="493204" y="114300"/>
                  </a:lnTo>
                  <a:lnTo>
                    <a:pt x="466598" y="114300"/>
                  </a:lnTo>
                  <a:lnTo>
                    <a:pt x="461391" y="127000"/>
                  </a:lnTo>
                  <a:lnTo>
                    <a:pt x="458406" y="127000"/>
                  </a:lnTo>
                  <a:lnTo>
                    <a:pt x="458470" y="121031"/>
                  </a:lnTo>
                  <a:lnTo>
                    <a:pt x="454723" y="127000"/>
                  </a:lnTo>
                  <a:lnTo>
                    <a:pt x="446798" y="127000"/>
                  </a:lnTo>
                  <a:lnTo>
                    <a:pt x="439089" y="139700"/>
                  </a:lnTo>
                  <a:lnTo>
                    <a:pt x="431749" y="152400"/>
                  </a:lnTo>
                  <a:lnTo>
                    <a:pt x="428840" y="152400"/>
                  </a:lnTo>
                  <a:lnTo>
                    <a:pt x="435521" y="139700"/>
                  </a:lnTo>
                  <a:lnTo>
                    <a:pt x="424878" y="139700"/>
                  </a:lnTo>
                  <a:lnTo>
                    <a:pt x="418426" y="152400"/>
                  </a:lnTo>
                  <a:lnTo>
                    <a:pt x="411708" y="152400"/>
                  </a:lnTo>
                  <a:lnTo>
                    <a:pt x="404431" y="165100"/>
                  </a:lnTo>
                  <a:lnTo>
                    <a:pt x="396671" y="165100"/>
                  </a:lnTo>
                  <a:lnTo>
                    <a:pt x="380644" y="190500"/>
                  </a:lnTo>
                  <a:lnTo>
                    <a:pt x="373227" y="190500"/>
                  </a:lnTo>
                  <a:lnTo>
                    <a:pt x="366725" y="203200"/>
                  </a:lnTo>
                  <a:lnTo>
                    <a:pt x="361429" y="215900"/>
                  </a:lnTo>
                  <a:lnTo>
                    <a:pt x="373621" y="215900"/>
                  </a:lnTo>
                  <a:lnTo>
                    <a:pt x="370217" y="228600"/>
                  </a:lnTo>
                  <a:lnTo>
                    <a:pt x="360972" y="241300"/>
                  </a:lnTo>
                  <a:lnTo>
                    <a:pt x="359473" y="254000"/>
                  </a:lnTo>
                  <a:lnTo>
                    <a:pt x="349313" y="254000"/>
                  </a:lnTo>
                  <a:lnTo>
                    <a:pt x="339915" y="241300"/>
                  </a:lnTo>
                  <a:lnTo>
                    <a:pt x="336080" y="228600"/>
                  </a:lnTo>
                  <a:lnTo>
                    <a:pt x="342569" y="215900"/>
                  </a:lnTo>
                  <a:lnTo>
                    <a:pt x="345198" y="212293"/>
                  </a:lnTo>
                  <a:lnTo>
                    <a:pt x="346964" y="203200"/>
                  </a:lnTo>
                  <a:lnTo>
                    <a:pt x="334098" y="203200"/>
                  </a:lnTo>
                  <a:lnTo>
                    <a:pt x="327329" y="215900"/>
                  </a:lnTo>
                  <a:lnTo>
                    <a:pt x="316763" y="215900"/>
                  </a:lnTo>
                  <a:lnTo>
                    <a:pt x="317373" y="203200"/>
                  </a:lnTo>
                  <a:lnTo>
                    <a:pt x="322224" y="190500"/>
                  </a:lnTo>
                  <a:lnTo>
                    <a:pt x="333984" y="190500"/>
                  </a:lnTo>
                  <a:lnTo>
                    <a:pt x="347256" y="177800"/>
                  </a:lnTo>
                  <a:lnTo>
                    <a:pt x="366369" y="177800"/>
                  </a:lnTo>
                  <a:lnTo>
                    <a:pt x="358546" y="190500"/>
                  </a:lnTo>
                  <a:lnTo>
                    <a:pt x="352336" y="203200"/>
                  </a:lnTo>
                  <a:lnTo>
                    <a:pt x="360476" y="203200"/>
                  </a:lnTo>
                  <a:lnTo>
                    <a:pt x="369303" y="190500"/>
                  </a:lnTo>
                  <a:lnTo>
                    <a:pt x="379006" y="177800"/>
                  </a:lnTo>
                  <a:lnTo>
                    <a:pt x="371221" y="177800"/>
                  </a:lnTo>
                  <a:lnTo>
                    <a:pt x="378244" y="165100"/>
                  </a:lnTo>
                  <a:lnTo>
                    <a:pt x="382955" y="165100"/>
                  </a:lnTo>
                  <a:lnTo>
                    <a:pt x="387794" y="152400"/>
                  </a:lnTo>
                  <a:lnTo>
                    <a:pt x="397675" y="152400"/>
                  </a:lnTo>
                  <a:lnTo>
                    <a:pt x="402844" y="139700"/>
                  </a:lnTo>
                  <a:lnTo>
                    <a:pt x="405650" y="139700"/>
                  </a:lnTo>
                  <a:lnTo>
                    <a:pt x="403364" y="152400"/>
                  </a:lnTo>
                  <a:lnTo>
                    <a:pt x="409460" y="139700"/>
                  </a:lnTo>
                  <a:lnTo>
                    <a:pt x="409232" y="139700"/>
                  </a:lnTo>
                  <a:lnTo>
                    <a:pt x="410260" y="127000"/>
                  </a:lnTo>
                  <a:lnTo>
                    <a:pt x="398145" y="127000"/>
                  </a:lnTo>
                  <a:lnTo>
                    <a:pt x="391363" y="139700"/>
                  </a:lnTo>
                  <a:lnTo>
                    <a:pt x="383692" y="139700"/>
                  </a:lnTo>
                  <a:lnTo>
                    <a:pt x="375158" y="152400"/>
                  </a:lnTo>
                  <a:lnTo>
                    <a:pt x="374535" y="139700"/>
                  </a:lnTo>
                  <a:lnTo>
                    <a:pt x="353390" y="152400"/>
                  </a:lnTo>
                  <a:lnTo>
                    <a:pt x="332295" y="177800"/>
                  </a:lnTo>
                  <a:lnTo>
                    <a:pt x="312724" y="190500"/>
                  </a:lnTo>
                  <a:lnTo>
                    <a:pt x="296164" y="215900"/>
                  </a:lnTo>
                  <a:lnTo>
                    <a:pt x="301980" y="228600"/>
                  </a:lnTo>
                  <a:lnTo>
                    <a:pt x="305485" y="241300"/>
                  </a:lnTo>
                  <a:lnTo>
                    <a:pt x="308673" y="266700"/>
                  </a:lnTo>
                  <a:lnTo>
                    <a:pt x="313524" y="279400"/>
                  </a:lnTo>
                  <a:lnTo>
                    <a:pt x="248208" y="355600"/>
                  </a:lnTo>
                  <a:lnTo>
                    <a:pt x="227571" y="391795"/>
                  </a:lnTo>
                  <a:lnTo>
                    <a:pt x="229196" y="393700"/>
                  </a:lnTo>
                  <a:lnTo>
                    <a:pt x="236601" y="393700"/>
                  </a:lnTo>
                  <a:lnTo>
                    <a:pt x="228257" y="406400"/>
                  </a:lnTo>
                  <a:lnTo>
                    <a:pt x="220700" y="419100"/>
                  </a:lnTo>
                  <a:lnTo>
                    <a:pt x="206921" y="419100"/>
                  </a:lnTo>
                  <a:lnTo>
                    <a:pt x="207251" y="431800"/>
                  </a:lnTo>
                  <a:lnTo>
                    <a:pt x="206679" y="444500"/>
                  </a:lnTo>
                  <a:lnTo>
                    <a:pt x="205714" y="444500"/>
                  </a:lnTo>
                  <a:lnTo>
                    <a:pt x="204800" y="457200"/>
                  </a:lnTo>
                  <a:lnTo>
                    <a:pt x="204012" y="469900"/>
                  </a:lnTo>
                  <a:lnTo>
                    <a:pt x="204876" y="482600"/>
                  </a:lnTo>
                  <a:lnTo>
                    <a:pt x="209600" y="482600"/>
                  </a:lnTo>
                  <a:lnTo>
                    <a:pt x="195757" y="495300"/>
                  </a:lnTo>
                  <a:lnTo>
                    <a:pt x="181394" y="508000"/>
                  </a:lnTo>
                  <a:lnTo>
                    <a:pt x="177787" y="511149"/>
                  </a:lnTo>
                  <a:lnTo>
                    <a:pt x="177787" y="812800"/>
                  </a:lnTo>
                  <a:lnTo>
                    <a:pt x="177165" y="817219"/>
                  </a:lnTo>
                  <a:lnTo>
                    <a:pt x="177342" y="812800"/>
                  </a:lnTo>
                  <a:lnTo>
                    <a:pt x="177787" y="812800"/>
                  </a:lnTo>
                  <a:lnTo>
                    <a:pt x="177787" y="511149"/>
                  </a:lnTo>
                  <a:lnTo>
                    <a:pt x="166814" y="520700"/>
                  </a:lnTo>
                  <a:lnTo>
                    <a:pt x="152273" y="558800"/>
                  </a:lnTo>
                  <a:lnTo>
                    <a:pt x="155168" y="558800"/>
                  </a:lnTo>
                  <a:lnTo>
                    <a:pt x="165633" y="571500"/>
                  </a:lnTo>
                  <a:lnTo>
                    <a:pt x="160896" y="571500"/>
                  </a:lnTo>
                  <a:lnTo>
                    <a:pt x="156641" y="584200"/>
                  </a:lnTo>
                  <a:lnTo>
                    <a:pt x="146367" y="584200"/>
                  </a:lnTo>
                  <a:lnTo>
                    <a:pt x="145821" y="571500"/>
                  </a:lnTo>
                  <a:lnTo>
                    <a:pt x="147637" y="558800"/>
                  </a:lnTo>
                  <a:lnTo>
                    <a:pt x="140614" y="584200"/>
                  </a:lnTo>
                  <a:lnTo>
                    <a:pt x="133756" y="596900"/>
                  </a:lnTo>
                  <a:lnTo>
                    <a:pt x="127177" y="609600"/>
                  </a:lnTo>
                  <a:lnTo>
                    <a:pt x="121031" y="622300"/>
                  </a:lnTo>
                  <a:lnTo>
                    <a:pt x="117856" y="622300"/>
                  </a:lnTo>
                  <a:lnTo>
                    <a:pt x="116586" y="647700"/>
                  </a:lnTo>
                  <a:lnTo>
                    <a:pt x="119380" y="635000"/>
                  </a:lnTo>
                  <a:lnTo>
                    <a:pt x="124358" y="622300"/>
                  </a:lnTo>
                  <a:lnTo>
                    <a:pt x="137185" y="622300"/>
                  </a:lnTo>
                  <a:lnTo>
                    <a:pt x="133858" y="647700"/>
                  </a:lnTo>
                  <a:lnTo>
                    <a:pt x="128765" y="660400"/>
                  </a:lnTo>
                  <a:lnTo>
                    <a:pt x="125310" y="673100"/>
                  </a:lnTo>
                  <a:lnTo>
                    <a:pt x="126936" y="698500"/>
                  </a:lnTo>
                  <a:lnTo>
                    <a:pt x="99822" y="698500"/>
                  </a:lnTo>
                  <a:lnTo>
                    <a:pt x="93472" y="685800"/>
                  </a:lnTo>
                  <a:lnTo>
                    <a:pt x="95300" y="685800"/>
                  </a:lnTo>
                  <a:lnTo>
                    <a:pt x="89865" y="673100"/>
                  </a:lnTo>
                  <a:lnTo>
                    <a:pt x="85725" y="660400"/>
                  </a:lnTo>
                  <a:lnTo>
                    <a:pt x="83527" y="647700"/>
                  </a:lnTo>
                  <a:lnTo>
                    <a:pt x="83934" y="635000"/>
                  </a:lnTo>
                  <a:lnTo>
                    <a:pt x="72313" y="660400"/>
                  </a:lnTo>
                  <a:lnTo>
                    <a:pt x="67564" y="685800"/>
                  </a:lnTo>
                  <a:lnTo>
                    <a:pt x="64008" y="698500"/>
                  </a:lnTo>
                  <a:lnTo>
                    <a:pt x="55943" y="723900"/>
                  </a:lnTo>
                  <a:lnTo>
                    <a:pt x="50355" y="723900"/>
                  </a:lnTo>
                  <a:lnTo>
                    <a:pt x="49364" y="698500"/>
                  </a:lnTo>
                  <a:lnTo>
                    <a:pt x="48768" y="685800"/>
                  </a:lnTo>
                  <a:lnTo>
                    <a:pt x="44361" y="685800"/>
                  </a:lnTo>
                  <a:lnTo>
                    <a:pt x="48679" y="673100"/>
                  </a:lnTo>
                  <a:lnTo>
                    <a:pt x="53238" y="660400"/>
                  </a:lnTo>
                  <a:lnTo>
                    <a:pt x="57899" y="647700"/>
                  </a:lnTo>
                  <a:lnTo>
                    <a:pt x="62496" y="635000"/>
                  </a:lnTo>
                  <a:lnTo>
                    <a:pt x="61061" y="647700"/>
                  </a:lnTo>
                  <a:lnTo>
                    <a:pt x="64033" y="647700"/>
                  </a:lnTo>
                  <a:lnTo>
                    <a:pt x="64909" y="635000"/>
                  </a:lnTo>
                  <a:lnTo>
                    <a:pt x="66814" y="635000"/>
                  </a:lnTo>
                  <a:lnTo>
                    <a:pt x="69240" y="622300"/>
                  </a:lnTo>
                  <a:lnTo>
                    <a:pt x="71716" y="609600"/>
                  </a:lnTo>
                  <a:lnTo>
                    <a:pt x="73837" y="609600"/>
                  </a:lnTo>
                  <a:lnTo>
                    <a:pt x="75285" y="596900"/>
                  </a:lnTo>
                  <a:lnTo>
                    <a:pt x="75806" y="584200"/>
                  </a:lnTo>
                  <a:lnTo>
                    <a:pt x="75196" y="584200"/>
                  </a:lnTo>
                  <a:lnTo>
                    <a:pt x="79756" y="571500"/>
                  </a:lnTo>
                  <a:lnTo>
                    <a:pt x="80010" y="584200"/>
                  </a:lnTo>
                  <a:lnTo>
                    <a:pt x="79768" y="596900"/>
                  </a:lnTo>
                  <a:lnTo>
                    <a:pt x="82816" y="584200"/>
                  </a:lnTo>
                  <a:lnTo>
                    <a:pt x="82511" y="596900"/>
                  </a:lnTo>
                  <a:lnTo>
                    <a:pt x="85153" y="609600"/>
                  </a:lnTo>
                  <a:lnTo>
                    <a:pt x="89547" y="622300"/>
                  </a:lnTo>
                  <a:lnTo>
                    <a:pt x="94475" y="635000"/>
                  </a:lnTo>
                  <a:lnTo>
                    <a:pt x="100126" y="609600"/>
                  </a:lnTo>
                  <a:lnTo>
                    <a:pt x="97421" y="596900"/>
                  </a:lnTo>
                  <a:lnTo>
                    <a:pt x="92976" y="596900"/>
                  </a:lnTo>
                  <a:lnTo>
                    <a:pt x="93192" y="584200"/>
                  </a:lnTo>
                  <a:lnTo>
                    <a:pt x="93408" y="571500"/>
                  </a:lnTo>
                  <a:lnTo>
                    <a:pt x="102362" y="558800"/>
                  </a:lnTo>
                  <a:lnTo>
                    <a:pt x="106845" y="558800"/>
                  </a:lnTo>
                  <a:lnTo>
                    <a:pt x="111455" y="546100"/>
                  </a:lnTo>
                  <a:lnTo>
                    <a:pt x="104521" y="546100"/>
                  </a:lnTo>
                  <a:lnTo>
                    <a:pt x="109626" y="533400"/>
                  </a:lnTo>
                  <a:lnTo>
                    <a:pt x="114947" y="533400"/>
                  </a:lnTo>
                  <a:lnTo>
                    <a:pt x="119608" y="520700"/>
                  </a:lnTo>
                  <a:lnTo>
                    <a:pt x="115646" y="520700"/>
                  </a:lnTo>
                  <a:lnTo>
                    <a:pt x="109245" y="533400"/>
                  </a:lnTo>
                  <a:lnTo>
                    <a:pt x="106210" y="520700"/>
                  </a:lnTo>
                  <a:lnTo>
                    <a:pt x="111937" y="520700"/>
                  </a:lnTo>
                  <a:lnTo>
                    <a:pt x="116916" y="508000"/>
                  </a:lnTo>
                  <a:lnTo>
                    <a:pt x="121551" y="508000"/>
                  </a:lnTo>
                  <a:lnTo>
                    <a:pt x="126199" y="495300"/>
                  </a:lnTo>
                  <a:lnTo>
                    <a:pt x="131114" y="495300"/>
                  </a:lnTo>
                  <a:lnTo>
                    <a:pt x="136639" y="482600"/>
                  </a:lnTo>
                  <a:lnTo>
                    <a:pt x="143294" y="482600"/>
                  </a:lnTo>
                  <a:lnTo>
                    <a:pt x="151574" y="469900"/>
                  </a:lnTo>
                  <a:lnTo>
                    <a:pt x="144500" y="469900"/>
                  </a:lnTo>
                  <a:lnTo>
                    <a:pt x="141427" y="457200"/>
                  </a:lnTo>
                  <a:lnTo>
                    <a:pt x="141211" y="445516"/>
                  </a:lnTo>
                  <a:lnTo>
                    <a:pt x="125133" y="457200"/>
                  </a:lnTo>
                  <a:lnTo>
                    <a:pt x="116459" y="469900"/>
                  </a:lnTo>
                  <a:lnTo>
                    <a:pt x="108064" y="469900"/>
                  </a:lnTo>
                  <a:lnTo>
                    <a:pt x="93510" y="508000"/>
                  </a:lnTo>
                  <a:lnTo>
                    <a:pt x="79679" y="546100"/>
                  </a:lnTo>
                  <a:lnTo>
                    <a:pt x="67513" y="584200"/>
                  </a:lnTo>
                  <a:lnTo>
                    <a:pt x="57950" y="622300"/>
                  </a:lnTo>
                  <a:lnTo>
                    <a:pt x="52971" y="622300"/>
                  </a:lnTo>
                  <a:lnTo>
                    <a:pt x="40055" y="647700"/>
                  </a:lnTo>
                  <a:lnTo>
                    <a:pt x="34861" y="673100"/>
                  </a:lnTo>
                  <a:lnTo>
                    <a:pt x="35191" y="685800"/>
                  </a:lnTo>
                  <a:lnTo>
                    <a:pt x="38798" y="698500"/>
                  </a:lnTo>
                  <a:lnTo>
                    <a:pt x="43535" y="723900"/>
                  </a:lnTo>
                  <a:lnTo>
                    <a:pt x="47790" y="736600"/>
                  </a:lnTo>
                  <a:lnTo>
                    <a:pt x="49796" y="762000"/>
                  </a:lnTo>
                  <a:lnTo>
                    <a:pt x="47777" y="787400"/>
                  </a:lnTo>
                  <a:lnTo>
                    <a:pt x="40373" y="787400"/>
                  </a:lnTo>
                  <a:lnTo>
                    <a:pt x="38468" y="800100"/>
                  </a:lnTo>
                  <a:lnTo>
                    <a:pt x="36779" y="812800"/>
                  </a:lnTo>
                  <a:lnTo>
                    <a:pt x="30035" y="812800"/>
                  </a:lnTo>
                  <a:lnTo>
                    <a:pt x="31445" y="800100"/>
                  </a:lnTo>
                  <a:lnTo>
                    <a:pt x="19672" y="800100"/>
                  </a:lnTo>
                  <a:lnTo>
                    <a:pt x="23037" y="812800"/>
                  </a:lnTo>
                  <a:lnTo>
                    <a:pt x="26695" y="825500"/>
                  </a:lnTo>
                  <a:lnTo>
                    <a:pt x="28181" y="838200"/>
                  </a:lnTo>
                  <a:lnTo>
                    <a:pt x="146786" y="838200"/>
                  </a:lnTo>
                  <a:lnTo>
                    <a:pt x="152095" y="850900"/>
                  </a:lnTo>
                  <a:lnTo>
                    <a:pt x="158165" y="863600"/>
                  </a:lnTo>
                  <a:lnTo>
                    <a:pt x="164655" y="876300"/>
                  </a:lnTo>
                  <a:lnTo>
                    <a:pt x="176631" y="901700"/>
                  </a:lnTo>
                  <a:lnTo>
                    <a:pt x="180632" y="914400"/>
                  </a:lnTo>
                  <a:lnTo>
                    <a:pt x="181102" y="927100"/>
                  </a:lnTo>
                  <a:lnTo>
                    <a:pt x="180771" y="939800"/>
                  </a:lnTo>
                  <a:lnTo>
                    <a:pt x="179717" y="952500"/>
                  </a:lnTo>
                  <a:lnTo>
                    <a:pt x="177965" y="965200"/>
                  </a:lnTo>
                  <a:lnTo>
                    <a:pt x="175945" y="965200"/>
                  </a:lnTo>
                  <a:lnTo>
                    <a:pt x="175691" y="927100"/>
                  </a:lnTo>
                  <a:lnTo>
                    <a:pt x="173888" y="914400"/>
                  </a:lnTo>
                  <a:lnTo>
                    <a:pt x="170357" y="901700"/>
                  </a:lnTo>
                  <a:lnTo>
                    <a:pt x="157772" y="901700"/>
                  </a:lnTo>
                  <a:lnTo>
                    <a:pt x="149491" y="927100"/>
                  </a:lnTo>
                  <a:lnTo>
                    <a:pt x="140385" y="939800"/>
                  </a:lnTo>
                  <a:lnTo>
                    <a:pt x="130733" y="965200"/>
                  </a:lnTo>
                  <a:lnTo>
                    <a:pt x="131495" y="952500"/>
                  </a:lnTo>
                  <a:lnTo>
                    <a:pt x="132524" y="939800"/>
                  </a:lnTo>
                  <a:lnTo>
                    <a:pt x="133781" y="927100"/>
                  </a:lnTo>
                  <a:lnTo>
                    <a:pt x="135191" y="914400"/>
                  </a:lnTo>
                  <a:lnTo>
                    <a:pt x="137007" y="901700"/>
                  </a:lnTo>
                  <a:lnTo>
                    <a:pt x="138760" y="876300"/>
                  </a:lnTo>
                  <a:lnTo>
                    <a:pt x="140601" y="863600"/>
                  </a:lnTo>
                  <a:lnTo>
                    <a:pt x="142722" y="850900"/>
                  </a:lnTo>
                  <a:lnTo>
                    <a:pt x="136283" y="863600"/>
                  </a:lnTo>
                  <a:lnTo>
                    <a:pt x="137261" y="850900"/>
                  </a:lnTo>
                  <a:lnTo>
                    <a:pt x="24955" y="850900"/>
                  </a:lnTo>
                  <a:lnTo>
                    <a:pt x="10350" y="850900"/>
                  </a:lnTo>
                  <a:lnTo>
                    <a:pt x="6235" y="850900"/>
                  </a:lnTo>
                  <a:lnTo>
                    <a:pt x="4775" y="863600"/>
                  </a:lnTo>
                  <a:lnTo>
                    <a:pt x="4203" y="876300"/>
                  </a:lnTo>
                  <a:lnTo>
                    <a:pt x="4508" y="889000"/>
                  </a:lnTo>
                  <a:lnTo>
                    <a:pt x="5676" y="889000"/>
                  </a:lnTo>
                  <a:lnTo>
                    <a:pt x="7734" y="901700"/>
                  </a:lnTo>
                  <a:lnTo>
                    <a:pt x="10883" y="914400"/>
                  </a:lnTo>
                  <a:lnTo>
                    <a:pt x="15328" y="914400"/>
                  </a:lnTo>
                  <a:lnTo>
                    <a:pt x="17881" y="952500"/>
                  </a:lnTo>
                  <a:lnTo>
                    <a:pt x="12026" y="952500"/>
                  </a:lnTo>
                  <a:lnTo>
                    <a:pt x="5511" y="965200"/>
                  </a:lnTo>
                  <a:lnTo>
                    <a:pt x="6096" y="1003300"/>
                  </a:lnTo>
                  <a:lnTo>
                    <a:pt x="0" y="990600"/>
                  </a:lnTo>
                  <a:lnTo>
                    <a:pt x="711" y="1003300"/>
                  </a:lnTo>
                  <a:lnTo>
                    <a:pt x="1587" y="1003300"/>
                  </a:lnTo>
                  <a:lnTo>
                    <a:pt x="2616" y="1016000"/>
                  </a:lnTo>
                  <a:lnTo>
                    <a:pt x="3759" y="1028700"/>
                  </a:lnTo>
                  <a:lnTo>
                    <a:pt x="10795" y="1016000"/>
                  </a:lnTo>
                  <a:lnTo>
                    <a:pt x="16764" y="1041400"/>
                  </a:lnTo>
                  <a:lnTo>
                    <a:pt x="19799" y="1041400"/>
                  </a:lnTo>
                  <a:lnTo>
                    <a:pt x="22974" y="1054100"/>
                  </a:lnTo>
                  <a:lnTo>
                    <a:pt x="29222" y="1066800"/>
                  </a:lnTo>
                  <a:lnTo>
                    <a:pt x="32423" y="1066800"/>
                  </a:lnTo>
                  <a:lnTo>
                    <a:pt x="34785" y="1054100"/>
                  </a:lnTo>
                  <a:lnTo>
                    <a:pt x="38531" y="1054100"/>
                  </a:lnTo>
                  <a:lnTo>
                    <a:pt x="26593" y="1041400"/>
                  </a:lnTo>
                  <a:lnTo>
                    <a:pt x="25857" y="1028700"/>
                  </a:lnTo>
                  <a:lnTo>
                    <a:pt x="23342" y="1016000"/>
                  </a:lnTo>
                  <a:lnTo>
                    <a:pt x="22085" y="1003300"/>
                  </a:lnTo>
                  <a:lnTo>
                    <a:pt x="25146" y="990600"/>
                  </a:lnTo>
                  <a:lnTo>
                    <a:pt x="28130" y="1003300"/>
                  </a:lnTo>
                  <a:lnTo>
                    <a:pt x="32600" y="1016000"/>
                  </a:lnTo>
                  <a:lnTo>
                    <a:pt x="37528" y="1016000"/>
                  </a:lnTo>
                  <a:lnTo>
                    <a:pt x="41910" y="1028700"/>
                  </a:lnTo>
                  <a:lnTo>
                    <a:pt x="40347" y="1016000"/>
                  </a:lnTo>
                  <a:lnTo>
                    <a:pt x="38747" y="1016000"/>
                  </a:lnTo>
                  <a:lnTo>
                    <a:pt x="37223" y="1003300"/>
                  </a:lnTo>
                  <a:lnTo>
                    <a:pt x="35852" y="1003300"/>
                  </a:lnTo>
                  <a:lnTo>
                    <a:pt x="44259" y="990600"/>
                  </a:lnTo>
                  <a:lnTo>
                    <a:pt x="44157" y="965200"/>
                  </a:lnTo>
                  <a:lnTo>
                    <a:pt x="44018" y="965200"/>
                  </a:lnTo>
                  <a:lnTo>
                    <a:pt x="43700" y="952500"/>
                  </a:lnTo>
                  <a:lnTo>
                    <a:pt x="43065" y="939800"/>
                  </a:lnTo>
                  <a:lnTo>
                    <a:pt x="41808" y="939800"/>
                  </a:lnTo>
                  <a:lnTo>
                    <a:pt x="39776" y="927100"/>
                  </a:lnTo>
                  <a:lnTo>
                    <a:pt x="36017" y="927100"/>
                  </a:lnTo>
                  <a:lnTo>
                    <a:pt x="38239" y="939800"/>
                  </a:lnTo>
                  <a:lnTo>
                    <a:pt x="40081" y="952500"/>
                  </a:lnTo>
                  <a:lnTo>
                    <a:pt x="38112" y="952500"/>
                  </a:lnTo>
                  <a:lnTo>
                    <a:pt x="29768" y="939800"/>
                  </a:lnTo>
                  <a:lnTo>
                    <a:pt x="25006" y="914400"/>
                  </a:lnTo>
                  <a:lnTo>
                    <a:pt x="22453" y="901700"/>
                  </a:lnTo>
                  <a:lnTo>
                    <a:pt x="20789" y="876300"/>
                  </a:lnTo>
                  <a:lnTo>
                    <a:pt x="24244" y="876300"/>
                  </a:lnTo>
                  <a:lnTo>
                    <a:pt x="25857" y="863600"/>
                  </a:lnTo>
                  <a:lnTo>
                    <a:pt x="29743" y="863600"/>
                  </a:lnTo>
                  <a:lnTo>
                    <a:pt x="29273" y="876300"/>
                  </a:lnTo>
                  <a:lnTo>
                    <a:pt x="39827" y="876300"/>
                  </a:lnTo>
                  <a:lnTo>
                    <a:pt x="43815" y="863600"/>
                  </a:lnTo>
                  <a:lnTo>
                    <a:pt x="51587" y="876300"/>
                  </a:lnTo>
                  <a:lnTo>
                    <a:pt x="60020" y="889000"/>
                  </a:lnTo>
                  <a:lnTo>
                    <a:pt x="67386" y="889000"/>
                  </a:lnTo>
                  <a:lnTo>
                    <a:pt x="71945" y="901700"/>
                  </a:lnTo>
                  <a:lnTo>
                    <a:pt x="72834" y="914400"/>
                  </a:lnTo>
                  <a:lnTo>
                    <a:pt x="73190" y="927100"/>
                  </a:lnTo>
                  <a:lnTo>
                    <a:pt x="72542" y="939800"/>
                  </a:lnTo>
                  <a:lnTo>
                    <a:pt x="70421" y="952500"/>
                  </a:lnTo>
                  <a:lnTo>
                    <a:pt x="68338" y="952500"/>
                  </a:lnTo>
                  <a:lnTo>
                    <a:pt x="69011" y="965200"/>
                  </a:lnTo>
                  <a:lnTo>
                    <a:pt x="71297" y="977900"/>
                  </a:lnTo>
                  <a:lnTo>
                    <a:pt x="71958" y="990600"/>
                  </a:lnTo>
                  <a:lnTo>
                    <a:pt x="67754" y="1003300"/>
                  </a:lnTo>
                  <a:lnTo>
                    <a:pt x="70231" y="1016000"/>
                  </a:lnTo>
                  <a:lnTo>
                    <a:pt x="81724" y="1016000"/>
                  </a:lnTo>
                  <a:lnTo>
                    <a:pt x="83820" y="1028700"/>
                  </a:lnTo>
                  <a:lnTo>
                    <a:pt x="85979" y="1041400"/>
                  </a:lnTo>
                  <a:lnTo>
                    <a:pt x="88303" y="1054100"/>
                  </a:lnTo>
                  <a:lnTo>
                    <a:pt x="77139" y="1054100"/>
                  </a:lnTo>
                  <a:lnTo>
                    <a:pt x="69532" y="1066800"/>
                  </a:lnTo>
                  <a:lnTo>
                    <a:pt x="61912" y="1066800"/>
                  </a:lnTo>
                  <a:lnTo>
                    <a:pt x="50736" y="1041400"/>
                  </a:lnTo>
                  <a:lnTo>
                    <a:pt x="60731" y="1092200"/>
                  </a:lnTo>
                  <a:lnTo>
                    <a:pt x="56756" y="1092200"/>
                  </a:lnTo>
                  <a:lnTo>
                    <a:pt x="55308" y="1079500"/>
                  </a:lnTo>
                  <a:lnTo>
                    <a:pt x="57480" y="1079500"/>
                  </a:lnTo>
                  <a:lnTo>
                    <a:pt x="48983" y="1066800"/>
                  </a:lnTo>
                  <a:lnTo>
                    <a:pt x="44437" y="1079500"/>
                  </a:lnTo>
                  <a:lnTo>
                    <a:pt x="43002" y="1092200"/>
                  </a:lnTo>
                  <a:lnTo>
                    <a:pt x="43853" y="1104900"/>
                  </a:lnTo>
                  <a:lnTo>
                    <a:pt x="54851" y="1117600"/>
                  </a:lnTo>
                  <a:lnTo>
                    <a:pt x="53619" y="1117600"/>
                  </a:lnTo>
                  <a:lnTo>
                    <a:pt x="50838" y="1130300"/>
                  </a:lnTo>
                  <a:lnTo>
                    <a:pt x="49784" y="1143000"/>
                  </a:lnTo>
                  <a:lnTo>
                    <a:pt x="49479" y="1155700"/>
                  </a:lnTo>
                  <a:lnTo>
                    <a:pt x="49987" y="1155700"/>
                  </a:lnTo>
                  <a:lnTo>
                    <a:pt x="51536" y="1168400"/>
                  </a:lnTo>
                  <a:lnTo>
                    <a:pt x="54368" y="1181100"/>
                  </a:lnTo>
                  <a:lnTo>
                    <a:pt x="60566" y="1181100"/>
                  </a:lnTo>
                  <a:lnTo>
                    <a:pt x="66929" y="1193800"/>
                  </a:lnTo>
                  <a:lnTo>
                    <a:pt x="73393" y="1193800"/>
                  </a:lnTo>
                  <a:lnTo>
                    <a:pt x="79870" y="1206500"/>
                  </a:lnTo>
                  <a:lnTo>
                    <a:pt x="92773" y="1219200"/>
                  </a:lnTo>
                  <a:lnTo>
                    <a:pt x="99275" y="1231900"/>
                  </a:lnTo>
                  <a:lnTo>
                    <a:pt x="105968" y="1231900"/>
                  </a:lnTo>
                  <a:lnTo>
                    <a:pt x="113131" y="1244600"/>
                  </a:lnTo>
                  <a:lnTo>
                    <a:pt x="112610" y="1257300"/>
                  </a:lnTo>
                  <a:lnTo>
                    <a:pt x="114185" y="1270000"/>
                  </a:lnTo>
                  <a:lnTo>
                    <a:pt x="113741" y="1282700"/>
                  </a:lnTo>
                  <a:lnTo>
                    <a:pt x="104203" y="1282700"/>
                  </a:lnTo>
                  <a:lnTo>
                    <a:pt x="101130" y="1270000"/>
                  </a:lnTo>
                  <a:lnTo>
                    <a:pt x="98552" y="1270000"/>
                  </a:lnTo>
                  <a:lnTo>
                    <a:pt x="97104" y="1257300"/>
                  </a:lnTo>
                  <a:lnTo>
                    <a:pt x="89801" y="1257300"/>
                  </a:lnTo>
                  <a:lnTo>
                    <a:pt x="85572" y="1270000"/>
                  </a:lnTo>
                  <a:lnTo>
                    <a:pt x="81114" y="1270000"/>
                  </a:lnTo>
                  <a:lnTo>
                    <a:pt x="79756" y="1257300"/>
                  </a:lnTo>
                  <a:lnTo>
                    <a:pt x="77571" y="1257300"/>
                  </a:lnTo>
                  <a:lnTo>
                    <a:pt x="73456" y="1244600"/>
                  </a:lnTo>
                  <a:lnTo>
                    <a:pt x="76174" y="1257300"/>
                  </a:lnTo>
                  <a:lnTo>
                    <a:pt x="72415" y="1257300"/>
                  </a:lnTo>
                  <a:lnTo>
                    <a:pt x="67551" y="1244600"/>
                  </a:lnTo>
                  <a:lnTo>
                    <a:pt x="62052" y="1231900"/>
                  </a:lnTo>
                  <a:lnTo>
                    <a:pt x="56362" y="1231900"/>
                  </a:lnTo>
                  <a:lnTo>
                    <a:pt x="50736" y="1219200"/>
                  </a:lnTo>
                  <a:lnTo>
                    <a:pt x="45377" y="1219200"/>
                  </a:lnTo>
                  <a:lnTo>
                    <a:pt x="40627" y="1206500"/>
                  </a:lnTo>
                  <a:lnTo>
                    <a:pt x="36817" y="1206500"/>
                  </a:lnTo>
                  <a:lnTo>
                    <a:pt x="43548" y="1219200"/>
                  </a:lnTo>
                  <a:lnTo>
                    <a:pt x="44716" y="1231900"/>
                  </a:lnTo>
                  <a:lnTo>
                    <a:pt x="43459" y="1231900"/>
                  </a:lnTo>
                  <a:lnTo>
                    <a:pt x="42976" y="1244600"/>
                  </a:lnTo>
                  <a:lnTo>
                    <a:pt x="38290" y="1244600"/>
                  </a:lnTo>
                  <a:lnTo>
                    <a:pt x="33172" y="1231900"/>
                  </a:lnTo>
                  <a:lnTo>
                    <a:pt x="28778" y="1231900"/>
                  </a:lnTo>
                  <a:lnTo>
                    <a:pt x="35090" y="1244600"/>
                  </a:lnTo>
                  <a:lnTo>
                    <a:pt x="42913" y="1257300"/>
                  </a:lnTo>
                  <a:lnTo>
                    <a:pt x="48983" y="1257300"/>
                  </a:lnTo>
                  <a:lnTo>
                    <a:pt x="50050" y="1244600"/>
                  </a:lnTo>
                  <a:lnTo>
                    <a:pt x="55537" y="1257300"/>
                  </a:lnTo>
                  <a:lnTo>
                    <a:pt x="61125" y="1270000"/>
                  </a:lnTo>
                  <a:lnTo>
                    <a:pt x="65684" y="1282700"/>
                  </a:lnTo>
                  <a:lnTo>
                    <a:pt x="68084" y="1295400"/>
                  </a:lnTo>
                  <a:lnTo>
                    <a:pt x="71628" y="1295400"/>
                  </a:lnTo>
                  <a:lnTo>
                    <a:pt x="71996" y="1308100"/>
                  </a:lnTo>
                  <a:lnTo>
                    <a:pt x="71526" y="1333500"/>
                  </a:lnTo>
                  <a:lnTo>
                    <a:pt x="70840" y="1346200"/>
                  </a:lnTo>
                  <a:lnTo>
                    <a:pt x="70548" y="1358900"/>
                  </a:lnTo>
                  <a:lnTo>
                    <a:pt x="71247" y="1371600"/>
                  </a:lnTo>
                  <a:lnTo>
                    <a:pt x="73990" y="1384300"/>
                  </a:lnTo>
                  <a:lnTo>
                    <a:pt x="79362" y="1397000"/>
                  </a:lnTo>
                  <a:lnTo>
                    <a:pt x="86753" y="1407985"/>
                  </a:lnTo>
                  <a:lnTo>
                    <a:pt x="82905" y="1397000"/>
                  </a:lnTo>
                  <a:lnTo>
                    <a:pt x="79514" y="1397000"/>
                  </a:lnTo>
                  <a:lnTo>
                    <a:pt x="82143" y="1384300"/>
                  </a:lnTo>
                  <a:lnTo>
                    <a:pt x="90246" y="1397000"/>
                  </a:lnTo>
                  <a:lnTo>
                    <a:pt x="94742" y="1409700"/>
                  </a:lnTo>
                  <a:lnTo>
                    <a:pt x="96774" y="1422400"/>
                  </a:lnTo>
                  <a:lnTo>
                    <a:pt x="97447" y="1422400"/>
                  </a:lnTo>
                  <a:lnTo>
                    <a:pt x="97713" y="1435100"/>
                  </a:lnTo>
                  <a:lnTo>
                    <a:pt x="98552" y="1447800"/>
                  </a:lnTo>
                  <a:lnTo>
                    <a:pt x="101257" y="1460500"/>
                  </a:lnTo>
                  <a:lnTo>
                    <a:pt x="107061" y="1473200"/>
                  </a:lnTo>
                  <a:lnTo>
                    <a:pt x="115595" y="1447800"/>
                  </a:lnTo>
                  <a:lnTo>
                    <a:pt x="121678" y="1460500"/>
                  </a:lnTo>
                  <a:lnTo>
                    <a:pt x="136169" y="1485900"/>
                  </a:lnTo>
                  <a:lnTo>
                    <a:pt x="142278" y="1498600"/>
                  </a:lnTo>
                  <a:lnTo>
                    <a:pt x="141820" y="1498600"/>
                  </a:lnTo>
                  <a:lnTo>
                    <a:pt x="142227" y="1511300"/>
                  </a:lnTo>
                  <a:lnTo>
                    <a:pt x="140017" y="1524000"/>
                  </a:lnTo>
                  <a:lnTo>
                    <a:pt x="131711" y="1511300"/>
                  </a:lnTo>
                  <a:lnTo>
                    <a:pt x="139941" y="1524000"/>
                  </a:lnTo>
                  <a:lnTo>
                    <a:pt x="149174" y="1536700"/>
                  </a:lnTo>
                  <a:lnTo>
                    <a:pt x="159092" y="1549400"/>
                  </a:lnTo>
                  <a:lnTo>
                    <a:pt x="169405" y="1549400"/>
                  </a:lnTo>
                  <a:lnTo>
                    <a:pt x="180022" y="1562100"/>
                  </a:lnTo>
                  <a:lnTo>
                    <a:pt x="191160" y="1562100"/>
                  </a:lnTo>
                  <a:lnTo>
                    <a:pt x="196291" y="1567688"/>
                  </a:lnTo>
                  <a:lnTo>
                    <a:pt x="193535" y="1562100"/>
                  </a:lnTo>
                  <a:lnTo>
                    <a:pt x="185610" y="1549400"/>
                  </a:lnTo>
                  <a:lnTo>
                    <a:pt x="202603" y="1549400"/>
                  </a:lnTo>
                  <a:lnTo>
                    <a:pt x="207645" y="1562100"/>
                  </a:lnTo>
                  <a:lnTo>
                    <a:pt x="216357" y="1574800"/>
                  </a:lnTo>
                  <a:lnTo>
                    <a:pt x="219748" y="1587500"/>
                  </a:lnTo>
                  <a:lnTo>
                    <a:pt x="208826" y="1574800"/>
                  </a:lnTo>
                  <a:lnTo>
                    <a:pt x="211531" y="1587500"/>
                  </a:lnTo>
                  <a:lnTo>
                    <a:pt x="218605" y="1587500"/>
                  </a:lnTo>
                  <a:lnTo>
                    <a:pt x="222529" y="1600200"/>
                  </a:lnTo>
                  <a:lnTo>
                    <a:pt x="226796" y="1600200"/>
                  </a:lnTo>
                  <a:lnTo>
                    <a:pt x="231038" y="1612900"/>
                  </a:lnTo>
                  <a:lnTo>
                    <a:pt x="237312" y="1612900"/>
                  </a:lnTo>
                  <a:lnTo>
                    <a:pt x="243319" y="1625600"/>
                  </a:lnTo>
                  <a:lnTo>
                    <a:pt x="248399" y="1625600"/>
                  </a:lnTo>
                  <a:lnTo>
                    <a:pt x="246291" y="1612900"/>
                  </a:lnTo>
                  <a:lnTo>
                    <a:pt x="254431" y="1620139"/>
                  </a:lnTo>
                  <a:lnTo>
                    <a:pt x="249580" y="1612900"/>
                  </a:lnTo>
                  <a:lnTo>
                    <a:pt x="240436" y="1600200"/>
                  </a:lnTo>
                  <a:lnTo>
                    <a:pt x="233692" y="1587500"/>
                  </a:lnTo>
                  <a:lnTo>
                    <a:pt x="246799" y="1587500"/>
                  </a:lnTo>
                  <a:lnTo>
                    <a:pt x="247662" y="1574800"/>
                  </a:lnTo>
                  <a:lnTo>
                    <a:pt x="240677" y="1574800"/>
                  </a:lnTo>
                  <a:lnTo>
                    <a:pt x="233768" y="1562100"/>
                  </a:lnTo>
                  <a:lnTo>
                    <a:pt x="219913" y="1549400"/>
                  </a:lnTo>
                  <a:lnTo>
                    <a:pt x="227799" y="1562100"/>
                  </a:lnTo>
                  <a:lnTo>
                    <a:pt x="217004" y="1562100"/>
                  </a:lnTo>
                  <a:lnTo>
                    <a:pt x="211709" y="1549400"/>
                  </a:lnTo>
                  <a:lnTo>
                    <a:pt x="206565" y="1549400"/>
                  </a:lnTo>
                  <a:lnTo>
                    <a:pt x="201815" y="1536700"/>
                  </a:lnTo>
                  <a:lnTo>
                    <a:pt x="187934" y="1536700"/>
                  </a:lnTo>
                  <a:lnTo>
                    <a:pt x="184975" y="1524000"/>
                  </a:lnTo>
                  <a:lnTo>
                    <a:pt x="181864" y="1511300"/>
                  </a:lnTo>
                  <a:lnTo>
                    <a:pt x="178587" y="1498600"/>
                  </a:lnTo>
                  <a:lnTo>
                    <a:pt x="175171" y="1498600"/>
                  </a:lnTo>
                  <a:lnTo>
                    <a:pt x="171602" y="1485900"/>
                  </a:lnTo>
                  <a:lnTo>
                    <a:pt x="168160" y="1473200"/>
                  </a:lnTo>
                  <a:lnTo>
                    <a:pt x="165087" y="1460500"/>
                  </a:lnTo>
                  <a:lnTo>
                    <a:pt x="162585" y="1447800"/>
                  </a:lnTo>
                  <a:lnTo>
                    <a:pt x="158242" y="1447800"/>
                  </a:lnTo>
                  <a:lnTo>
                    <a:pt x="158026" y="1460500"/>
                  </a:lnTo>
                  <a:lnTo>
                    <a:pt x="160299" y="1460500"/>
                  </a:lnTo>
                  <a:lnTo>
                    <a:pt x="163436" y="1473200"/>
                  </a:lnTo>
                  <a:lnTo>
                    <a:pt x="156324" y="1460500"/>
                  </a:lnTo>
                  <a:lnTo>
                    <a:pt x="148323" y="1447800"/>
                  </a:lnTo>
                  <a:lnTo>
                    <a:pt x="141490" y="1447800"/>
                  </a:lnTo>
                  <a:lnTo>
                    <a:pt x="137909" y="1435100"/>
                  </a:lnTo>
                  <a:lnTo>
                    <a:pt x="134759" y="1422400"/>
                  </a:lnTo>
                  <a:lnTo>
                    <a:pt x="131635" y="1435100"/>
                  </a:lnTo>
                  <a:lnTo>
                    <a:pt x="131051" y="1435100"/>
                  </a:lnTo>
                  <a:lnTo>
                    <a:pt x="135496" y="1447800"/>
                  </a:lnTo>
                  <a:lnTo>
                    <a:pt x="129108" y="1435100"/>
                  </a:lnTo>
                  <a:lnTo>
                    <a:pt x="122466" y="1422400"/>
                  </a:lnTo>
                  <a:lnTo>
                    <a:pt x="116065" y="1409700"/>
                  </a:lnTo>
                  <a:lnTo>
                    <a:pt x="110439" y="1397000"/>
                  </a:lnTo>
                  <a:lnTo>
                    <a:pt x="109740" y="1409700"/>
                  </a:lnTo>
                  <a:lnTo>
                    <a:pt x="109613" y="1409700"/>
                  </a:lnTo>
                  <a:lnTo>
                    <a:pt x="109334" y="1422400"/>
                  </a:lnTo>
                  <a:lnTo>
                    <a:pt x="106121" y="1409700"/>
                  </a:lnTo>
                  <a:lnTo>
                    <a:pt x="102781" y="1409700"/>
                  </a:lnTo>
                  <a:lnTo>
                    <a:pt x="99949" y="1397000"/>
                  </a:lnTo>
                  <a:lnTo>
                    <a:pt x="100406" y="1409700"/>
                  </a:lnTo>
                  <a:lnTo>
                    <a:pt x="101206" y="1409700"/>
                  </a:lnTo>
                  <a:lnTo>
                    <a:pt x="102031" y="1422400"/>
                  </a:lnTo>
                  <a:lnTo>
                    <a:pt x="88493" y="1384300"/>
                  </a:lnTo>
                  <a:lnTo>
                    <a:pt x="78257" y="1358900"/>
                  </a:lnTo>
                  <a:lnTo>
                    <a:pt x="73050" y="1333500"/>
                  </a:lnTo>
                  <a:lnTo>
                    <a:pt x="74536" y="1308100"/>
                  </a:lnTo>
                  <a:lnTo>
                    <a:pt x="82410" y="1320800"/>
                  </a:lnTo>
                  <a:lnTo>
                    <a:pt x="90195" y="1333500"/>
                  </a:lnTo>
                  <a:lnTo>
                    <a:pt x="105676" y="1371600"/>
                  </a:lnTo>
                  <a:lnTo>
                    <a:pt x="113880" y="1384300"/>
                  </a:lnTo>
                  <a:lnTo>
                    <a:pt x="122326" y="1397000"/>
                  </a:lnTo>
                  <a:lnTo>
                    <a:pt x="131152" y="1409700"/>
                  </a:lnTo>
                  <a:lnTo>
                    <a:pt x="141236" y="1409700"/>
                  </a:lnTo>
                  <a:lnTo>
                    <a:pt x="135128" y="1397000"/>
                  </a:lnTo>
                  <a:lnTo>
                    <a:pt x="130340" y="1397000"/>
                  </a:lnTo>
                  <a:lnTo>
                    <a:pt x="127127" y="1384300"/>
                  </a:lnTo>
                  <a:lnTo>
                    <a:pt x="124802" y="1384300"/>
                  </a:lnTo>
                  <a:lnTo>
                    <a:pt x="127152" y="1371600"/>
                  </a:lnTo>
                  <a:lnTo>
                    <a:pt x="113550" y="1371600"/>
                  </a:lnTo>
                  <a:lnTo>
                    <a:pt x="106921" y="1358900"/>
                  </a:lnTo>
                  <a:lnTo>
                    <a:pt x="100825" y="1346200"/>
                  </a:lnTo>
                  <a:lnTo>
                    <a:pt x="97878" y="1333500"/>
                  </a:lnTo>
                  <a:lnTo>
                    <a:pt x="100660" y="1320800"/>
                  </a:lnTo>
                  <a:lnTo>
                    <a:pt x="107429" y="1333500"/>
                  </a:lnTo>
                  <a:lnTo>
                    <a:pt x="113614" y="1346200"/>
                  </a:lnTo>
                  <a:lnTo>
                    <a:pt x="119341" y="1346200"/>
                  </a:lnTo>
                  <a:lnTo>
                    <a:pt x="124739" y="1358900"/>
                  </a:lnTo>
                  <a:lnTo>
                    <a:pt x="135382" y="1358900"/>
                  </a:lnTo>
                  <a:lnTo>
                    <a:pt x="140652" y="1371600"/>
                  </a:lnTo>
                  <a:lnTo>
                    <a:pt x="150317" y="1371600"/>
                  </a:lnTo>
                  <a:lnTo>
                    <a:pt x="152666" y="1384300"/>
                  </a:lnTo>
                  <a:lnTo>
                    <a:pt x="160680" y="1397000"/>
                  </a:lnTo>
                  <a:lnTo>
                    <a:pt x="165201" y="1409700"/>
                  </a:lnTo>
                  <a:lnTo>
                    <a:pt x="169811" y="1409700"/>
                  </a:lnTo>
                  <a:lnTo>
                    <a:pt x="172847" y="1422400"/>
                  </a:lnTo>
                  <a:lnTo>
                    <a:pt x="161582" y="1422400"/>
                  </a:lnTo>
                  <a:lnTo>
                    <a:pt x="165582" y="1435100"/>
                  </a:lnTo>
                  <a:lnTo>
                    <a:pt x="172415" y="1447800"/>
                  </a:lnTo>
                  <a:lnTo>
                    <a:pt x="181165" y="1460500"/>
                  </a:lnTo>
                  <a:lnTo>
                    <a:pt x="190944" y="1473200"/>
                  </a:lnTo>
                  <a:lnTo>
                    <a:pt x="201231" y="1473200"/>
                  </a:lnTo>
                  <a:lnTo>
                    <a:pt x="211023" y="1485900"/>
                  </a:lnTo>
                  <a:lnTo>
                    <a:pt x="219773" y="1498600"/>
                  </a:lnTo>
                  <a:lnTo>
                    <a:pt x="226987" y="1511300"/>
                  </a:lnTo>
                  <a:lnTo>
                    <a:pt x="223316" y="1511300"/>
                  </a:lnTo>
                  <a:lnTo>
                    <a:pt x="225602" y="1524000"/>
                  </a:lnTo>
                  <a:lnTo>
                    <a:pt x="227672" y="1536700"/>
                  </a:lnTo>
                  <a:lnTo>
                    <a:pt x="229946" y="1536700"/>
                  </a:lnTo>
                  <a:lnTo>
                    <a:pt x="232016" y="1549400"/>
                  </a:lnTo>
                  <a:lnTo>
                    <a:pt x="237439" y="1562100"/>
                  </a:lnTo>
                  <a:lnTo>
                    <a:pt x="243065" y="1562100"/>
                  </a:lnTo>
                  <a:lnTo>
                    <a:pt x="248831" y="1574800"/>
                  </a:lnTo>
                  <a:lnTo>
                    <a:pt x="266928" y="1574800"/>
                  </a:lnTo>
                  <a:lnTo>
                    <a:pt x="272745" y="1587500"/>
                  </a:lnTo>
                  <a:lnTo>
                    <a:pt x="274180" y="1587500"/>
                  </a:lnTo>
                  <a:lnTo>
                    <a:pt x="280619" y="1600200"/>
                  </a:lnTo>
                  <a:lnTo>
                    <a:pt x="285064" y="1612900"/>
                  </a:lnTo>
                  <a:lnTo>
                    <a:pt x="280492" y="1612900"/>
                  </a:lnTo>
                  <a:lnTo>
                    <a:pt x="306222" y="1625600"/>
                  </a:lnTo>
                  <a:lnTo>
                    <a:pt x="314833" y="1638300"/>
                  </a:lnTo>
                  <a:lnTo>
                    <a:pt x="326504" y="1651000"/>
                  </a:lnTo>
                  <a:lnTo>
                    <a:pt x="336397" y="1663700"/>
                  </a:lnTo>
                  <a:lnTo>
                    <a:pt x="339648" y="1663700"/>
                  </a:lnTo>
                  <a:lnTo>
                    <a:pt x="348361" y="1676400"/>
                  </a:lnTo>
                  <a:lnTo>
                    <a:pt x="359384" y="1676400"/>
                  </a:lnTo>
                  <a:lnTo>
                    <a:pt x="368134" y="1689100"/>
                  </a:lnTo>
                  <a:lnTo>
                    <a:pt x="369455" y="1689100"/>
                  </a:lnTo>
                  <a:lnTo>
                    <a:pt x="379691" y="1701800"/>
                  </a:lnTo>
                  <a:lnTo>
                    <a:pt x="391528" y="1714500"/>
                  </a:lnTo>
                  <a:lnTo>
                    <a:pt x="397344" y="1714500"/>
                  </a:lnTo>
                  <a:lnTo>
                    <a:pt x="395668" y="1701800"/>
                  </a:lnTo>
                  <a:lnTo>
                    <a:pt x="386524" y="1701800"/>
                  </a:lnTo>
                  <a:lnTo>
                    <a:pt x="392582" y="1689100"/>
                  </a:lnTo>
                  <a:lnTo>
                    <a:pt x="403212" y="1701800"/>
                  </a:lnTo>
                  <a:lnTo>
                    <a:pt x="415823" y="1714500"/>
                  </a:lnTo>
                  <a:lnTo>
                    <a:pt x="417995" y="1716786"/>
                  </a:lnTo>
                  <a:lnTo>
                    <a:pt x="415137" y="1727200"/>
                  </a:lnTo>
                  <a:lnTo>
                    <a:pt x="418998" y="1727200"/>
                  </a:lnTo>
                  <a:lnTo>
                    <a:pt x="423227" y="1739900"/>
                  </a:lnTo>
                  <a:lnTo>
                    <a:pt x="423697" y="1739900"/>
                  </a:lnTo>
                  <a:lnTo>
                    <a:pt x="454698" y="1765300"/>
                  </a:lnTo>
                  <a:lnTo>
                    <a:pt x="484809" y="1778000"/>
                  </a:lnTo>
                  <a:lnTo>
                    <a:pt x="515251" y="1778000"/>
                  </a:lnTo>
                  <a:lnTo>
                    <a:pt x="547204" y="1790700"/>
                  </a:lnTo>
                  <a:lnTo>
                    <a:pt x="565150" y="1790700"/>
                  </a:lnTo>
                  <a:lnTo>
                    <a:pt x="583920" y="1803400"/>
                  </a:lnTo>
                  <a:lnTo>
                    <a:pt x="603211" y="1803400"/>
                  </a:lnTo>
                  <a:lnTo>
                    <a:pt x="622719" y="1816100"/>
                  </a:lnTo>
                  <a:lnTo>
                    <a:pt x="642175" y="1816100"/>
                  </a:lnTo>
                  <a:lnTo>
                    <a:pt x="651713" y="1828800"/>
                  </a:lnTo>
                  <a:lnTo>
                    <a:pt x="724166" y="1828800"/>
                  </a:lnTo>
                  <a:lnTo>
                    <a:pt x="734466" y="1841500"/>
                  </a:lnTo>
                  <a:lnTo>
                    <a:pt x="683018" y="1841500"/>
                  </a:lnTo>
                  <a:lnTo>
                    <a:pt x="670801" y="1854200"/>
                  </a:lnTo>
                  <a:lnTo>
                    <a:pt x="788733" y="1854200"/>
                  </a:lnTo>
                  <a:lnTo>
                    <a:pt x="783615" y="1866900"/>
                  </a:lnTo>
                  <a:lnTo>
                    <a:pt x="886675" y="1866900"/>
                  </a:lnTo>
                  <a:lnTo>
                    <a:pt x="909180" y="1854200"/>
                  </a:lnTo>
                  <a:lnTo>
                    <a:pt x="896277" y="1854200"/>
                  </a:lnTo>
                  <a:lnTo>
                    <a:pt x="897623" y="1841500"/>
                  </a:lnTo>
                  <a:lnTo>
                    <a:pt x="906614" y="1841500"/>
                  </a:lnTo>
                  <a:lnTo>
                    <a:pt x="922032" y="1828800"/>
                  </a:lnTo>
                  <a:lnTo>
                    <a:pt x="933970" y="1828800"/>
                  </a:lnTo>
                  <a:lnTo>
                    <a:pt x="940866" y="1841500"/>
                  </a:lnTo>
                  <a:lnTo>
                    <a:pt x="947712" y="1841500"/>
                  </a:lnTo>
                  <a:lnTo>
                    <a:pt x="943584" y="1847964"/>
                  </a:lnTo>
                  <a:lnTo>
                    <a:pt x="950087" y="1841500"/>
                  </a:lnTo>
                  <a:lnTo>
                    <a:pt x="952334" y="1841500"/>
                  </a:lnTo>
                  <a:lnTo>
                    <a:pt x="966838" y="1828800"/>
                  </a:lnTo>
                  <a:lnTo>
                    <a:pt x="958011" y="1841500"/>
                  </a:lnTo>
                  <a:lnTo>
                    <a:pt x="983462" y="1841500"/>
                  </a:lnTo>
                  <a:lnTo>
                    <a:pt x="1001547" y="1828800"/>
                  </a:lnTo>
                  <a:lnTo>
                    <a:pt x="1042289" y="1828800"/>
                  </a:lnTo>
                  <a:lnTo>
                    <a:pt x="1048524" y="1816100"/>
                  </a:lnTo>
                  <a:lnTo>
                    <a:pt x="1050239" y="1816100"/>
                  </a:lnTo>
                  <a:lnTo>
                    <a:pt x="1065085" y="1803400"/>
                  </a:lnTo>
                  <a:lnTo>
                    <a:pt x="1081786" y="1778000"/>
                  </a:lnTo>
                  <a:lnTo>
                    <a:pt x="1098550" y="1765300"/>
                  </a:lnTo>
                  <a:lnTo>
                    <a:pt x="1113599" y="1752600"/>
                  </a:lnTo>
                  <a:lnTo>
                    <a:pt x="1123911" y="1739900"/>
                  </a:lnTo>
                  <a:lnTo>
                    <a:pt x="1143419" y="1739900"/>
                  </a:lnTo>
                  <a:lnTo>
                    <a:pt x="1152779" y="1727200"/>
                  </a:lnTo>
                  <a:lnTo>
                    <a:pt x="1161834" y="1727200"/>
                  </a:lnTo>
                  <a:lnTo>
                    <a:pt x="1171016" y="1714500"/>
                  </a:lnTo>
                  <a:lnTo>
                    <a:pt x="1180338" y="1714500"/>
                  </a:lnTo>
                  <a:lnTo>
                    <a:pt x="1189774" y="1701800"/>
                  </a:lnTo>
                  <a:lnTo>
                    <a:pt x="1188618" y="1714500"/>
                  </a:lnTo>
                  <a:lnTo>
                    <a:pt x="1194511" y="1701800"/>
                  </a:lnTo>
                  <a:lnTo>
                    <a:pt x="1200670" y="1701800"/>
                  </a:lnTo>
                  <a:lnTo>
                    <a:pt x="1207071" y="1689100"/>
                  </a:lnTo>
                  <a:lnTo>
                    <a:pt x="1213662" y="1689100"/>
                  </a:lnTo>
                  <a:lnTo>
                    <a:pt x="1220304" y="1676400"/>
                  </a:lnTo>
                  <a:lnTo>
                    <a:pt x="1227251" y="1676400"/>
                  </a:lnTo>
                  <a:lnTo>
                    <a:pt x="1234478" y="1663700"/>
                  </a:lnTo>
                  <a:lnTo>
                    <a:pt x="1252664" y="1663700"/>
                  </a:lnTo>
                  <a:lnTo>
                    <a:pt x="1262748" y="1651000"/>
                  </a:lnTo>
                  <a:lnTo>
                    <a:pt x="1275537" y="1638300"/>
                  </a:lnTo>
                  <a:lnTo>
                    <a:pt x="1289519" y="1625600"/>
                  </a:lnTo>
                  <a:lnTo>
                    <a:pt x="1296377" y="1612900"/>
                  </a:lnTo>
                  <a:lnTo>
                    <a:pt x="1280350" y="1612900"/>
                  </a:lnTo>
                  <a:lnTo>
                    <a:pt x="1276172" y="1625600"/>
                  </a:lnTo>
                  <a:lnTo>
                    <a:pt x="1278331" y="1625600"/>
                  </a:lnTo>
                  <a:lnTo>
                    <a:pt x="1271790" y="1638300"/>
                  </a:lnTo>
                  <a:lnTo>
                    <a:pt x="1251521" y="1638300"/>
                  </a:lnTo>
                  <a:lnTo>
                    <a:pt x="1259268" y="1625600"/>
                  </a:lnTo>
                  <a:lnTo>
                    <a:pt x="1266786" y="1612900"/>
                  </a:lnTo>
                  <a:lnTo>
                    <a:pt x="1274114" y="1600200"/>
                  </a:lnTo>
                  <a:lnTo>
                    <a:pt x="1281315" y="1600200"/>
                  </a:lnTo>
                  <a:lnTo>
                    <a:pt x="1284401" y="1587500"/>
                  </a:lnTo>
                  <a:lnTo>
                    <a:pt x="1281214" y="1587500"/>
                  </a:lnTo>
                  <a:lnTo>
                    <a:pt x="1289583" y="1574800"/>
                  </a:lnTo>
                  <a:lnTo>
                    <a:pt x="1295882" y="1574800"/>
                  </a:lnTo>
                  <a:lnTo>
                    <a:pt x="1300607" y="1562100"/>
                  </a:lnTo>
                  <a:lnTo>
                    <a:pt x="1303820" y="1562100"/>
                  </a:lnTo>
                  <a:lnTo>
                    <a:pt x="1306195" y="1549400"/>
                  </a:lnTo>
                  <a:lnTo>
                    <a:pt x="1308379" y="1536700"/>
                  </a:lnTo>
                  <a:lnTo>
                    <a:pt x="1310830" y="1536700"/>
                  </a:lnTo>
                  <a:lnTo>
                    <a:pt x="1313903" y="1524000"/>
                  </a:lnTo>
                  <a:lnTo>
                    <a:pt x="1318158" y="1524000"/>
                  </a:lnTo>
                  <a:lnTo>
                    <a:pt x="1324165" y="1511300"/>
                  </a:lnTo>
                  <a:lnTo>
                    <a:pt x="1324165" y="1524000"/>
                  </a:lnTo>
                  <a:lnTo>
                    <a:pt x="1322971" y="1536700"/>
                  </a:lnTo>
                  <a:lnTo>
                    <a:pt x="1327200" y="1536700"/>
                  </a:lnTo>
                  <a:lnTo>
                    <a:pt x="1331963" y="1524000"/>
                  </a:lnTo>
                  <a:lnTo>
                    <a:pt x="1326095" y="1549400"/>
                  </a:lnTo>
                  <a:lnTo>
                    <a:pt x="1314627" y="1562100"/>
                  </a:lnTo>
                  <a:lnTo>
                    <a:pt x="1306576" y="1587500"/>
                  </a:lnTo>
                  <a:lnTo>
                    <a:pt x="1310970" y="1587500"/>
                  </a:lnTo>
                  <a:lnTo>
                    <a:pt x="1326197" y="1562100"/>
                  </a:lnTo>
                  <a:lnTo>
                    <a:pt x="1340802" y="1536700"/>
                  </a:lnTo>
                  <a:lnTo>
                    <a:pt x="1344777" y="1524000"/>
                  </a:lnTo>
                  <a:lnTo>
                    <a:pt x="1348765" y="1511300"/>
                  </a:lnTo>
                  <a:lnTo>
                    <a:pt x="1352740" y="1498600"/>
                  </a:lnTo>
                  <a:lnTo>
                    <a:pt x="1359966" y="1473200"/>
                  </a:lnTo>
                  <a:lnTo>
                    <a:pt x="1371130" y="1460500"/>
                  </a:lnTo>
                  <a:lnTo>
                    <a:pt x="1378648" y="1447800"/>
                  </a:lnTo>
                  <a:lnTo>
                    <a:pt x="1385824" y="1435100"/>
                  </a:lnTo>
                  <a:lnTo>
                    <a:pt x="1395895" y="1409700"/>
                  </a:lnTo>
                  <a:lnTo>
                    <a:pt x="1399997" y="1409700"/>
                  </a:lnTo>
                  <a:lnTo>
                    <a:pt x="1406601" y="1397000"/>
                  </a:lnTo>
                  <a:lnTo>
                    <a:pt x="1407947" y="1404772"/>
                  </a:lnTo>
                  <a:lnTo>
                    <a:pt x="1411770" y="1397000"/>
                  </a:lnTo>
                  <a:lnTo>
                    <a:pt x="1418005" y="1384300"/>
                  </a:lnTo>
                  <a:lnTo>
                    <a:pt x="1422590" y="1371600"/>
                  </a:lnTo>
                  <a:lnTo>
                    <a:pt x="1350124" y="1371600"/>
                  </a:lnTo>
                  <a:lnTo>
                    <a:pt x="1346923" y="1371600"/>
                  </a:lnTo>
                  <a:lnTo>
                    <a:pt x="1344206" y="1371600"/>
                  </a:lnTo>
                  <a:lnTo>
                    <a:pt x="1337729" y="1384300"/>
                  </a:lnTo>
                  <a:lnTo>
                    <a:pt x="1330794" y="1397000"/>
                  </a:lnTo>
                  <a:lnTo>
                    <a:pt x="1324000" y="1409700"/>
                  </a:lnTo>
                  <a:lnTo>
                    <a:pt x="1317320" y="1409700"/>
                  </a:lnTo>
                  <a:lnTo>
                    <a:pt x="1311414" y="1422400"/>
                  </a:lnTo>
                  <a:lnTo>
                    <a:pt x="1306601" y="1435100"/>
                  </a:lnTo>
                  <a:lnTo>
                    <a:pt x="1303159" y="1447800"/>
                  </a:lnTo>
                  <a:lnTo>
                    <a:pt x="1301445" y="1435100"/>
                  </a:lnTo>
                  <a:lnTo>
                    <a:pt x="1303616" y="1435100"/>
                  </a:lnTo>
                  <a:lnTo>
                    <a:pt x="1306258" y="1422400"/>
                  </a:lnTo>
                  <a:lnTo>
                    <a:pt x="1305928" y="1422400"/>
                  </a:lnTo>
                  <a:lnTo>
                    <a:pt x="1291386" y="1447800"/>
                  </a:lnTo>
                  <a:lnTo>
                    <a:pt x="1282750" y="1473200"/>
                  </a:lnTo>
                  <a:lnTo>
                    <a:pt x="1273975" y="1498600"/>
                  </a:lnTo>
                  <a:lnTo>
                    <a:pt x="1259065" y="1524000"/>
                  </a:lnTo>
                  <a:lnTo>
                    <a:pt x="1257134" y="1511300"/>
                  </a:lnTo>
                  <a:lnTo>
                    <a:pt x="1251216" y="1511300"/>
                  </a:lnTo>
                  <a:lnTo>
                    <a:pt x="1242885" y="1524000"/>
                  </a:lnTo>
                  <a:lnTo>
                    <a:pt x="1233728" y="1524000"/>
                  </a:lnTo>
                  <a:lnTo>
                    <a:pt x="1226477" y="1536700"/>
                  </a:lnTo>
                  <a:lnTo>
                    <a:pt x="1216596" y="1562100"/>
                  </a:lnTo>
                  <a:lnTo>
                    <a:pt x="1204455" y="1574800"/>
                  </a:lnTo>
                  <a:lnTo>
                    <a:pt x="1190434" y="1587500"/>
                  </a:lnTo>
                  <a:lnTo>
                    <a:pt x="1183030" y="1600200"/>
                  </a:lnTo>
                  <a:lnTo>
                    <a:pt x="1175270" y="1612900"/>
                  </a:lnTo>
                  <a:lnTo>
                    <a:pt x="1159421" y="1625600"/>
                  </a:lnTo>
                  <a:lnTo>
                    <a:pt x="1151318" y="1638300"/>
                  </a:lnTo>
                  <a:lnTo>
                    <a:pt x="1143393" y="1638300"/>
                  </a:lnTo>
                  <a:lnTo>
                    <a:pt x="1135646" y="1651000"/>
                  </a:lnTo>
                  <a:lnTo>
                    <a:pt x="1110564" y="1651000"/>
                  </a:lnTo>
                  <a:lnTo>
                    <a:pt x="1100772" y="1663700"/>
                  </a:lnTo>
                  <a:lnTo>
                    <a:pt x="1090002" y="1663700"/>
                  </a:lnTo>
                  <a:lnTo>
                    <a:pt x="1079538" y="1676400"/>
                  </a:lnTo>
                  <a:lnTo>
                    <a:pt x="1055497" y="1676400"/>
                  </a:lnTo>
                  <a:lnTo>
                    <a:pt x="1047940" y="1689100"/>
                  </a:lnTo>
                  <a:lnTo>
                    <a:pt x="1062520" y="1689100"/>
                  </a:lnTo>
                  <a:lnTo>
                    <a:pt x="1062863" y="1701800"/>
                  </a:lnTo>
                  <a:lnTo>
                    <a:pt x="1046632" y="1701800"/>
                  </a:lnTo>
                  <a:lnTo>
                    <a:pt x="1042327" y="1714500"/>
                  </a:lnTo>
                  <a:lnTo>
                    <a:pt x="1030986" y="1714500"/>
                  </a:lnTo>
                  <a:lnTo>
                    <a:pt x="1025563" y="1727200"/>
                  </a:lnTo>
                  <a:lnTo>
                    <a:pt x="1002245" y="1727200"/>
                  </a:lnTo>
                  <a:lnTo>
                    <a:pt x="1002626" y="1739900"/>
                  </a:lnTo>
                  <a:lnTo>
                    <a:pt x="996505" y="1739900"/>
                  </a:lnTo>
                  <a:lnTo>
                    <a:pt x="989241" y="1752600"/>
                  </a:lnTo>
                  <a:lnTo>
                    <a:pt x="973010" y="1739900"/>
                  </a:lnTo>
                  <a:lnTo>
                    <a:pt x="974979" y="1752600"/>
                  </a:lnTo>
                  <a:lnTo>
                    <a:pt x="976528" y="1752600"/>
                  </a:lnTo>
                  <a:lnTo>
                    <a:pt x="976274" y="1765300"/>
                  </a:lnTo>
                  <a:lnTo>
                    <a:pt x="955598" y="1765300"/>
                  </a:lnTo>
                  <a:lnTo>
                    <a:pt x="960183" y="1752600"/>
                  </a:lnTo>
                  <a:lnTo>
                    <a:pt x="964120" y="1752600"/>
                  </a:lnTo>
                  <a:lnTo>
                    <a:pt x="967028" y="1739900"/>
                  </a:lnTo>
                  <a:lnTo>
                    <a:pt x="953058" y="1739900"/>
                  </a:lnTo>
                  <a:lnTo>
                    <a:pt x="948791" y="1752600"/>
                  </a:lnTo>
                  <a:lnTo>
                    <a:pt x="941158" y="1752600"/>
                  </a:lnTo>
                  <a:lnTo>
                    <a:pt x="945438" y="1739900"/>
                  </a:lnTo>
                  <a:lnTo>
                    <a:pt x="952944" y="1727200"/>
                  </a:lnTo>
                  <a:lnTo>
                    <a:pt x="930732" y="1727200"/>
                  </a:lnTo>
                  <a:lnTo>
                    <a:pt x="921867" y="1739900"/>
                  </a:lnTo>
                  <a:lnTo>
                    <a:pt x="911656" y="1752600"/>
                  </a:lnTo>
                  <a:lnTo>
                    <a:pt x="894143" y="1752600"/>
                  </a:lnTo>
                  <a:lnTo>
                    <a:pt x="887793" y="1765300"/>
                  </a:lnTo>
                  <a:lnTo>
                    <a:pt x="856081" y="1765300"/>
                  </a:lnTo>
                  <a:lnTo>
                    <a:pt x="857580" y="1752600"/>
                  </a:lnTo>
                  <a:lnTo>
                    <a:pt x="834720" y="1752600"/>
                  </a:lnTo>
                  <a:lnTo>
                    <a:pt x="827659" y="1765300"/>
                  </a:lnTo>
                  <a:lnTo>
                    <a:pt x="769759" y="1765300"/>
                  </a:lnTo>
                  <a:lnTo>
                    <a:pt x="759510" y="1752600"/>
                  </a:lnTo>
                  <a:lnTo>
                    <a:pt x="685939" y="1752600"/>
                  </a:lnTo>
                  <a:lnTo>
                    <a:pt x="682078" y="1739900"/>
                  </a:lnTo>
                  <a:lnTo>
                    <a:pt x="676783" y="1739900"/>
                  </a:lnTo>
                  <a:lnTo>
                    <a:pt x="671830" y="1727200"/>
                  </a:lnTo>
                  <a:lnTo>
                    <a:pt x="666343" y="1727200"/>
                  </a:lnTo>
                  <a:lnTo>
                    <a:pt x="659460" y="1714500"/>
                  </a:lnTo>
                  <a:lnTo>
                    <a:pt x="651090" y="1701800"/>
                  </a:lnTo>
                  <a:lnTo>
                    <a:pt x="631037" y="1701800"/>
                  </a:lnTo>
                  <a:lnTo>
                    <a:pt x="642099" y="1714500"/>
                  </a:lnTo>
                  <a:lnTo>
                    <a:pt x="611378" y="1714500"/>
                  </a:lnTo>
                  <a:lnTo>
                    <a:pt x="615594" y="1701800"/>
                  </a:lnTo>
                  <a:lnTo>
                    <a:pt x="630059" y="1701800"/>
                  </a:lnTo>
                  <a:lnTo>
                    <a:pt x="609092" y="1689100"/>
                  </a:lnTo>
                  <a:lnTo>
                    <a:pt x="601662" y="1689100"/>
                  </a:lnTo>
                  <a:lnTo>
                    <a:pt x="601332" y="1701800"/>
                  </a:lnTo>
                  <a:lnTo>
                    <a:pt x="603656" y="1714500"/>
                  </a:lnTo>
                  <a:lnTo>
                    <a:pt x="584746" y="1714500"/>
                  </a:lnTo>
                  <a:lnTo>
                    <a:pt x="580796" y="1701800"/>
                  </a:lnTo>
                  <a:lnTo>
                    <a:pt x="579805" y="1689100"/>
                  </a:lnTo>
                  <a:lnTo>
                    <a:pt x="580732" y="1689100"/>
                  </a:lnTo>
                  <a:lnTo>
                    <a:pt x="572566" y="1676400"/>
                  </a:lnTo>
                  <a:lnTo>
                    <a:pt x="559523" y="1676400"/>
                  </a:lnTo>
                  <a:lnTo>
                    <a:pt x="553097" y="1663700"/>
                  </a:lnTo>
                  <a:lnTo>
                    <a:pt x="541312" y="1663700"/>
                  </a:lnTo>
                  <a:lnTo>
                    <a:pt x="535381" y="1651000"/>
                  </a:lnTo>
                  <a:lnTo>
                    <a:pt x="522058" y="1651000"/>
                  </a:lnTo>
                  <a:lnTo>
                    <a:pt x="516712" y="1638300"/>
                  </a:lnTo>
                  <a:lnTo>
                    <a:pt x="504710" y="1638300"/>
                  </a:lnTo>
                  <a:lnTo>
                    <a:pt x="497941" y="1625600"/>
                  </a:lnTo>
                  <a:lnTo>
                    <a:pt x="451396" y="1625600"/>
                  </a:lnTo>
                  <a:lnTo>
                    <a:pt x="443966" y="1612900"/>
                  </a:lnTo>
                  <a:lnTo>
                    <a:pt x="437235" y="1600200"/>
                  </a:lnTo>
                  <a:lnTo>
                    <a:pt x="437045" y="1600200"/>
                  </a:lnTo>
                  <a:lnTo>
                    <a:pt x="432346" y="1587500"/>
                  </a:lnTo>
                  <a:lnTo>
                    <a:pt x="407162" y="1587500"/>
                  </a:lnTo>
                  <a:lnTo>
                    <a:pt x="406133" y="1600200"/>
                  </a:lnTo>
                  <a:lnTo>
                    <a:pt x="398259" y="1587500"/>
                  </a:lnTo>
                  <a:lnTo>
                    <a:pt x="397611" y="1574800"/>
                  </a:lnTo>
                  <a:lnTo>
                    <a:pt x="401218" y="1562100"/>
                  </a:lnTo>
                  <a:lnTo>
                    <a:pt x="400304" y="1562100"/>
                  </a:lnTo>
                  <a:lnTo>
                    <a:pt x="395947" y="1549400"/>
                  </a:lnTo>
                  <a:lnTo>
                    <a:pt x="388785" y="1549400"/>
                  </a:lnTo>
                  <a:lnTo>
                    <a:pt x="386003" y="1536700"/>
                  </a:lnTo>
                  <a:lnTo>
                    <a:pt x="383057" y="1536700"/>
                  </a:lnTo>
                  <a:lnTo>
                    <a:pt x="378396" y="1524000"/>
                  </a:lnTo>
                  <a:lnTo>
                    <a:pt x="373100" y="1511300"/>
                  </a:lnTo>
                  <a:lnTo>
                    <a:pt x="366331" y="1511300"/>
                  </a:lnTo>
                  <a:lnTo>
                    <a:pt x="357263" y="1498600"/>
                  </a:lnTo>
                  <a:lnTo>
                    <a:pt x="354291" y="1496250"/>
                  </a:lnTo>
                  <a:lnTo>
                    <a:pt x="346024" y="1485900"/>
                  </a:lnTo>
                  <a:lnTo>
                    <a:pt x="347421" y="1490865"/>
                  </a:lnTo>
                  <a:lnTo>
                    <a:pt x="341109" y="1485900"/>
                  </a:lnTo>
                  <a:lnTo>
                    <a:pt x="334238" y="1473200"/>
                  </a:lnTo>
                  <a:lnTo>
                    <a:pt x="329717" y="1447800"/>
                  </a:lnTo>
                  <a:lnTo>
                    <a:pt x="334416" y="1447800"/>
                  </a:lnTo>
                  <a:lnTo>
                    <a:pt x="327380" y="1435100"/>
                  </a:lnTo>
                  <a:lnTo>
                    <a:pt x="319887" y="1435100"/>
                  </a:lnTo>
                  <a:lnTo>
                    <a:pt x="315747" y="1422400"/>
                  </a:lnTo>
                  <a:lnTo>
                    <a:pt x="304723" y="1422400"/>
                  </a:lnTo>
                  <a:lnTo>
                    <a:pt x="298310" y="1409700"/>
                  </a:lnTo>
                  <a:lnTo>
                    <a:pt x="291807" y="1409700"/>
                  </a:lnTo>
                  <a:lnTo>
                    <a:pt x="285394" y="1397000"/>
                  </a:lnTo>
                  <a:lnTo>
                    <a:pt x="279209" y="1397000"/>
                  </a:lnTo>
                  <a:lnTo>
                    <a:pt x="273418" y="1384300"/>
                  </a:lnTo>
                  <a:lnTo>
                    <a:pt x="271894" y="1384300"/>
                  </a:lnTo>
                  <a:lnTo>
                    <a:pt x="270446" y="1371600"/>
                  </a:lnTo>
                  <a:lnTo>
                    <a:pt x="265671" y="1358900"/>
                  </a:lnTo>
                  <a:lnTo>
                    <a:pt x="264782" y="1358900"/>
                  </a:lnTo>
                  <a:lnTo>
                    <a:pt x="263144" y="1346200"/>
                  </a:lnTo>
                  <a:lnTo>
                    <a:pt x="261264" y="1346200"/>
                  </a:lnTo>
                  <a:lnTo>
                    <a:pt x="259715" y="1333500"/>
                  </a:lnTo>
                  <a:lnTo>
                    <a:pt x="239763" y="1333500"/>
                  </a:lnTo>
                  <a:lnTo>
                    <a:pt x="229184" y="1320800"/>
                  </a:lnTo>
                  <a:lnTo>
                    <a:pt x="222758" y="1320800"/>
                  </a:lnTo>
                  <a:lnTo>
                    <a:pt x="219925" y="1308100"/>
                  </a:lnTo>
                  <a:lnTo>
                    <a:pt x="217805" y="1308100"/>
                  </a:lnTo>
                  <a:lnTo>
                    <a:pt x="220459" y="1320800"/>
                  </a:lnTo>
                  <a:lnTo>
                    <a:pt x="224269" y="1333500"/>
                  </a:lnTo>
                  <a:lnTo>
                    <a:pt x="217716" y="1333500"/>
                  </a:lnTo>
                  <a:lnTo>
                    <a:pt x="214591" y="1320800"/>
                  </a:lnTo>
                  <a:lnTo>
                    <a:pt x="211810" y="1308100"/>
                  </a:lnTo>
                  <a:lnTo>
                    <a:pt x="209181" y="1295400"/>
                  </a:lnTo>
                  <a:lnTo>
                    <a:pt x="206502" y="1282700"/>
                  </a:lnTo>
                  <a:lnTo>
                    <a:pt x="204127" y="1270000"/>
                  </a:lnTo>
                  <a:lnTo>
                    <a:pt x="201930" y="1270000"/>
                  </a:lnTo>
                  <a:lnTo>
                    <a:pt x="197726" y="1244600"/>
                  </a:lnTo>
                  <a:lnTo>
                    <a:pt x="201587" y="1257300"/>
                  </a:lnTo>
                  <a:lnTo>
                    <a:pt x="205054" y="1257300"/>
                  </a:lnTo>
                  <a:lnTo>
                    <a:pt x="207975" y="1270000"/>
                  </a:lnTo>
                  <a:lnTo>
                    <a:pt x="210146" y="1270000"/>
                  </a:lnTo>
                  <a:lnTo>
                    <a:pt x="208178" y="1257300"/>
                  </a:lnTo>
                  <a:lnTo>
                    <a:pt x="204241" y="1244600"/>
                  </a:lnTo>
                  <a:lnTo>
                    <a:pt x="200317" y="1231900"/>
                  </a:lnTo>
                  <a:lnTo>
                    <a:pt x="197345" y="1219200"/>
                  </a:lnTo>
                  <a:lnTo>
                    <a:pt x="194360" y="1206500"/>
                  </a:lnTo>
                  <a:lnTo>
                    <a:pt x="198081" y="1193800"/>
                  </a:lnTo>
                  <a:lnTo>
                    <a:pt x="212471" y="1219200"/>
                  </a:lnTo>
                  <a:lnTo>
                    <a:pt x="221018" y="1244600"/>
                  </a:lnTo>
                  <a:lnTo>
                    <a:pt x="228536" y="1257300"/>
                  </a:lnTo>
                  <a:lnTo>
                    <a:pt x="239864" y="1295400"/>
                  </a:lnTo>
                  <a:lnTo>
                    <a:pt x="234886" y="1295400"/>
                  </a:lnTo>
                  <a:lnTo>
                    <a:pt x="228346" y="1282700"/>
                  </a:lnTo>
                  <a:lnTo>
                    <a:pt x="221411" y="1270000"/>
                  </a:lnTo>
                  <a:lnTo>
                    <a:pt x="216255" y="1270000"/>
                  </a:lnTo>
                  <a:lnTo>
                    <a:pt x="217373" y="1282700"/>
                  </a:lnTo>
                  <a:lnTo>
                    <a:pt x="218579" y="1282700"/>
                  </a:lnTo>
                  <a:lnTo>
                    <a:pt x="219849" y="1295400"/>
                  </a:lnTo>
                  <a:lnTo>
                    <a:pt x="226085" y="1295400"/>
                  </a:lnTo>
                  <a:lnTo>
                    <a:pt x="230047" y="1308100"/>
                  </a:lnTo>
                  <a:lnTo>
                    <a:pt x="234403" y="1308100"/>
                  </a:lnTo>
                  <a:lnTo>
                    <a:pt x="239255" y="1320800"/>
                  </a:lnTo>
                  <a:lnTo>
                    <a:pt x="253796" y="1320800"/>
                  </a:lnTo>
                  <a:lnTo>
                    <a:pt x="243509" y="1282700"/>
                  </a:lnTo>
                  <a:lnTo>
                    <a:pt x="234022" y="1244600"/>
                  </a:lnTo>
                  <a:lnTo>
                    <a:pt x="225374" y="1206500"/>
                  </a:lnTo>
                  <a:lnTo>
                    <a:pt x="217589" y="1168400"/>
                  </a:lnTo>
                  <a:lnTo>
                    <a:pt x="242443" y="1168400"/>
                  </a:lnTo>
                  <a:lnTo>
                    <a:pt x="267195" y="1181100"/>
                  </a:lnTo>
                  <a:lnTo>
                    <a:pt x="318719" y="1181100"/>
                  </a:lnTo>
                  <a:lnTo>
                    <a:pt x="312762" y="1168400"/>
                  </a:lnTo>
                  <a:lnTo>
                    <a:pt x="278688" y="1168400"/>
                  </a:lnTo>
                  <a:lnTo>
                    <a:pt x="275450" y="1155700"/>
                  </a:lnTo>
                  <a:lnTo>
                    <a:pt x="269405" y="1155700"/>
                  </a:lnTo>
                  <a:lnTo>
                    <a:pt x="270598" y="1143000"/>
                  </a:lnTo>
                  <a:lnTo>
                    <a:pt x="276390" y="1143000"/>
                  </a:lnTo>
                  <a:lnTo>
                    <a:pt x="270002" y="1130300"/>
                  </a:lnTo>
                  <a:lnTo>
                    <a:pt x="261404" y="1130300"/>
                  </a:lnTo>
                  <a:lnTo>
                    <a:pt x="258826" y="1117600"/>
                  </a:lnTo>
                  <a:lnTo>
                    <a:pt x="254101" y="1104900"/>
                  </a:lnTo>
                  <a:lnTo>
                    <a:pt x="253987" y="1117600"/>
                  </a:lnTo>
                  <a:lnTo>
                    <a:pt x="250380" y="1117600"/>
                  </a:lnTo>
                  <a:lnTo>
                    <a:pt x="249326" y="1104900"/>
                  </a:lnTo>
                  <a:lnTo>
                    <a:pt x="236880" y="1104900"/>
                  </a:lnTo>
                  <a:lnTo>
                    <a:pt x="232689" y="1092200"/>
                  </a:lnTo>
                  <a:lnTo>
                    <a:pt x="229374" y="1092200"/>
                  </a:lnTo>
                  <a:lnTo>
                    <a:pt x="227761" y="1079500"/>
                  </a:lnTo>
                  <a:lnTo>
                    <a:pt x="228688" y="1066800"/>
                  </a:lnTo>
                  <a:lnTo>
                    <a:pt x="243230" y="1066800"/>
                  </a:lnTo>
                  <a:lnTo>
                    <a:pt x="247662" y="1079500"/>
                  </a:lnTo>
                  <a:lnTo>
                    <a:pt x="249516" y="1079500"/>
                  </a:lnTo>
                  <a:lnTo>
                    <a:pt x="251714" y="1066800"/>
                  </a:lnTo>
                  <a:lnTo>
                    <a:pt x="254114" y="1066800"/>
                  </a:lnTo>
                  <a:lnTo>
                    <a:pt x="258076" y="1079500"/>
                  </a:lnTo>
                  <a:lnTo>
                    <a:pt x="261035" y="1079500"/>
                  </a:lnTo>
                  <a:lnTo>
                    <a:pt x="263563" y="1092200"/>
                  </a:lnTo>
                  <a:lnTo>
                    <a:pt x="273367" y="1104900"/>
                  </a:lnTo>
                  <a:lnTo>
                    <a:pt x="284632" y="1104900"/>
                  </a:lnTo>
                  <a:lnTo>
                    <a:pt x="282143" y="1092200"/>
                  </a:lnTo>
                  <a:lnTo>
                    <a:pt x="283540" y="1079500"/>
                  </a:lnTo>
                  <a:lnTo>
                    <a:pt x="286308" y="1092200"/>
                  </a:lnTo>
                  <a:lnTo>
                    <a:pt x="293293" y="1092200"/>
                  </a:lnTo>
                  <a:lnTo>
                    <a:pt x="286740" y="1079500"/>
                  </a:lnTo>
                  <a:lnTo>
                    <a:pt x="288963" y="1066800"/>
                  </a:lnTo>
                  <a:lnTo>
                    <a:pt x="291592" y="1066800"/>
                  </a:lnTo>
                  <a:lnTo>
                    <a:pt x="286296" y="1054100"/>
                  </a:lnTo>
                  <a:lnTo>
                    <a:pt x="268770" y="1054100"/>
                  </a:lnTo>
                  <a:lnTo>
                    <a:pt x="263994" y="1066800"/>
                  </a:lnTo>
                  <a:lnTo>
                    <a:pt x="261721" y="1054100"/>
                  </a:lnTo>
                  <a:lnTo>
                    <a:pt x="263982" y="1041400"/>
                  </a:lnTo>
                  <a:lnTo>
                    <a:pt x="269951" y="1028700"/>
                  </a:lnTo>
                  <a:lnTo>
                    <a:pt x="269519" y="1028700"/>
                  </a:lnTo>
                  <a:lnTo>
                    <a:pt x="268960" y="1016000"/>
                  </a:lnTo>
                  <a:lnTo>
                    <a:pt x="271932" y="1016000"/>
                  </a:lnTo>
                  <a:lnTo>
                    <a:pt x="265785" y="1003300"/>
                  </a:lnTo>
                  <a:lnTo>
                    <a:pt x="260477" y="1016000"/>
                  </a:lnTo>
                  <a:lnTo>
                    <a:pt x="257225" y="1028700"/>
                  </a:lnTo>
                  <a:lnTo>
                    <a:pt x="256743" y="1028700"/>
                  </a:lnTo>
                  <a:lnTo>
                    <a:pt x="259778" y="1041400"/>
                  </a:lnTo>
                  <a:lnTo>
                    <a:pt x="253047" y="1041400"/>
                  </a:lnTo>
                  <a:lnTo>
                    <a:pt x="246380" y="1054100"/>
                  </a:lnTo>
                  <a:lnTo>
                    <a:pt x="240372" y="1041400"/>
                  </a:lnTo>
                  <a:lnTo>
                    <a:pt x="235661" y="1028700"/>
                  </a:lnTo>
                  <a:lnTo>
                    <a:pt x="245706" y="1028700"/>
                  </a:lnTo>
                  <a:lnTo>
                    <a:pt x="243827" y="1016000"/>
                  </a:lnTo>
                  <a:lnTo>
                    <a:pt x="242785" y="1016000"/>
                  </a:lnTo>
                  <a:lnTo>
                    <a:pt x="242468" y="1003300"/>
                  </a:lnTo>
                  <a:lnTo>
                    <a:pt x="242785" y="990600"/>
                  </a:lnTo>
                  <a:lnTo>
                    <a:pt x="243954" y="990600"/>
                  </a:lnTo>
                  <a:lnTo>
                    <a:pt x="246341" y="977900"/>
                  </a:lnTo>
                  <a:lnTo>
                    <a:pt x="248831" y="977900"/>
                  </a:lnTo>
                  <a:lnTo>
                    <a:pt x="252412" y="965200"/>
                  </a:lnTo>
                  <a:lnTo>
                    <a:pt x="255460" y="952500"/>
                  </a:lnTo>
                  <a:lnTo>
                    <a:pt x="257060" y="939800"/>
                  </a:lnTo>
                  <a:lnTo>
                    <a:pt x="256273" y="927100"/>
                  </a:lnTo>
                  <a:lnTo>
                    <a:pt x="257644" y="927100"/>
                  </a:lnTo>
                  <a:lnTo>
                    <a:pt x="258127" y="939800"/>
                  </a:lnTo>
                  <a:lnTo>
                    <a:pt x="257759" y="952500"/>
                  </a:lnTo>
                  <a:lnTo>
                    <a:pt x="257771" y="965200"/>
                  </a:lnTo>
                  <a:lnTo>
                    <a:pt x="258457" y="965200"/>
                  </a:lnTo>
                  <a:lnTo>
                    <a:pt x="260032" y="977900"/>
                  </a:lnTo>
                  <a:lnTo>
                    <a:pt x="262712" y="990600"/>
                  </a:lnTo>
                  <a:lnTo>
                    <a:pt x="266369" y="977900"/>
                  </a:lnTo>
                  <a:lnTo>
                    <a:pt x="264617" y="965200"/>
                  </a:lnTo>
                  <a:lnTo>
                    <a:pt x="261302" y="952500"/>
                  </a:lnTo>
                  <a:lnTo>
                    <a:pt x="260299" y="939800"/>
                  </a:lnTo>
                  <a:lnTo>
                    <a:pt x="264033" y="952500"/>
                  </a:lnTo>
                  <a:lnTo>
                    <a:pt x="271106" y="952500"/>
                  </a:lnTo>
                  <a:lnTo>
                    <a:pt x="274802" y="939800"/>
                  </a:lnTo>
                  <a:lnTo>
                    <a:pt x="267741" y="939800"/>
                  </a:lnTo>
                  <a:lnTo>
                    <a:pt x="268058" y="927100"/>
                  </a:lnTo>
                  <a:lnTo>
                    <a:pt x="267233" y="914400"/>
                  </a:lnTo>
                  <a:lnTo>
                    <a:pt x="266153" y="914400"/>
                  </a:lnTo>
                  <a:lnTo>
                    <a:pt x="263867" y="927100"/>
                  </a:lnTo>
                  <a:lnTo>
                    <a:pt x="260604" y="914400"/>
                  </a:lnTo>
                  <a:lnTo>
                    <a:pt x="258241" y="914400"/>
                  </a:lnTo>
                  <a:lnTo>
                    <a:pt x="256641" y="901700"/>
                  </a:lnTo>
                  <a:lnTo>
                    <a:pt x="255663" y="889000"/>
                  </a:lnTo>
                  <a:lnTo>
                    <a:pt x="255562" y="876300"/>
                  </a:lnTo>
                  <a:lnTo>
                    <a:pt x="255803" y="876300"/>
                  </a:lnTo>
                  <a:lnTo>
                    <a:pt x="256298" y="863600"/>
                  </a:lnTo>
                  <a:lnTo>
                    <a:pt x="256959" y="863600"/>
                  </a:lnTo>
                  <a:lnTo>
                    <a:pt x="257797" y="850900"/>
                  </a:lnTo>
                  <a:lnTo>
                    <a:pt x="258914" y="850900"/>
                  </a:lnTo>
                  <a:lnTo>
                    <a:pt x="260350" y="838200"/>
                  </a:lnTo>
                  <a:lnTo>
                    <a:pt x="262153" y="825500"/>
                  </a:lnTo>
                  <a:lnTo>
                    <a:pt x="268871" y="838200"/>
                  </a:lnTo>
                  <a:lnTo>
                    <a:pt x="272884" y="863600"/>
                  </a:lnTo>
                  <a:lnTo>
                    <a:pt x="279577" y="863600"/>
                  </a:lnTo>
                  <a:lnTo>
                    <a:pt x="276618" y="850900"/>
                  </a:lnTo>
                  <a:lnTo>
                    <a:pt x="272529" y="838200"/>
                  </a:lnTo>
                  <a:lnTo>
                    <a:pt x="270954" y="825500"/>
                  </a:lnTo>
                  <a:lnTo>
                    <a:pt x="275513" y="800100"/>
                  </a:lnTo>
                  <a:lnTo>
                    <a:pt x="280212" y="812800"/>
                  </a:lnTo>
                  <a:lnTo>
                    <a:pt x="284251" y="800100"/>
                  </a:lnTo>
                  <a:lnTo>
                    <a:pt x="291884" y="800100"/>
                  </a:lnTo>
                  <a:lnTo>
                    <a:pt x="285991" y="774700"/>
                  </a:lnTo>
                  <a:lnTo>
                    <a:pt x="283171" y="774700"/>
                  </a:lnTo>
                  <a:lnTo>
                    <a:pt x="280619" y="762000"/>
                  </a:lnTo>
                  <a:lnTo>
                    <a:pt x="282676" y="749300"/>
                  </a:lnTo>
                  <a:lnTo>
                    <a:pt x="284619" y="749300"/>
                  </a:lnTo>
                  <a:lnTo>
                    <a:pt x="286410" y="736600"/>
                  </a:lnTo>
                  <a:lnTo>
                    <a:pt x="287997" y="736600"/>
                  </a:lnTo>
                  <a:lnTo>
                    <a:pt x="289483" y="723900"/>
                  </a:lnTo>
                  <a:lnTo>
                    <a:pt x="284302" y="723900"/>
                  </a:lnTo>
                  <a:lnTo>
                    <a:pt x="284657" y="711200"/>
                  </a:lnTo>
                  <a:lnTo>
                    <a:pt x="287261" y="698500"/>
                  </a:lnTo>
                  <a:lnTo>
                    <a:pt x="291414" y="698500"/>
                  </a:lnTo>
                  <a:lnTo>
                    <a:pt x="296278" y="685800"/>
                  </a:lnTo>
                  <a:lnTo>
                    <a:pt x="300812" y="673100"/>
                  </a:lnTo>
                  <a:lnTo>
                    <a:pt x="304444" y="673100"/>
                  </a:lnTo>
                  <a:lnTo>
                    <a:pt x="306603" y="660400"/>
                  </a:lnTo>
                  <a:lnTo>
                    <a:pt x="307060" y="660400"/>
                  </a:lnTo>
                  <a:lnTo>
                    <a:pt x="307276" y="673100"/>
                  </a:lnTo>
                  <a:lnTo>
                    <a:pt x="307975" y="673100"/>
                  </a:lnTo>
                  <a:lnTo>
                    <a:pt x="314325" y="660400"/>
                  </a:lnTo>
                  <a:lnTo>
                    <a:pt x="317919" y="647700"/>
                  </a:lnTo>
                  <a:lnTo>
                    <a:pt x="319811" y="622300"/>
                  </a:lnTo>
                  <a:lnTo>
                    <a:pt x="321081" y="609600"/>
                  </a:lnTo>
                  <a:lnTo>
                    <a:pt x="331127" y="622300"/>
                  </a:lnTo>
                  <a:lnTo>
                    <a:pt x="325247" y="609600"/>
                  </a:lnTo>
                  <a:lnTo>
                    <a:pt x="325640" y="596900"/>
                  </a:lnTo>
                  <a:lnTo>
                    <a:pt x="328549" y="571500"/>
                  </a:lnTo>
                  <a:lnTo>
                    <a:pt x="330263" y="558800"/>
                  </a:lnTo>
                  <a:lnTo>
                    <a:pt x="324815" y="584200"/>
                  </a:lnTo>
                  <a:lnTo>
                    <a:pt x="319328" y="596900"/>
                  </a:lnTo>
                  <a:lnTo>
                    <a:pt x="313867" y="596900"/>
                  </a:lnTo>
                  <a:lnTo>
                    <a:pt x="308546" y="609600"/>
                  </a:lnTo>
                  <a:lnTo>
                    <a:pt x="301447" y="622300"/>
                  </a:lnTo>
                  <a:lnTo>
                    <a:pt x="298234" y="622300"/>
                  </a:lnTo>
                  <a:lnTo>
                    <a:pt x="296113" y="635000"/>
                  </a:lnTo>
                  <a:lnTo>
                    <a:pt x="294157" y="635000"/>
                  </a:lnTo>
                  <a:lnTo>
                    <a:pt x="292392" y="647700"/>
                  </a:lnTo>
                  <a:lnTo>
                    <a:pt x="290855" y="660400"/>
                  </a:lnTo>
                  <a:lnTo>
                    <a:pt x="288417" y="647700"/>
                  </a:lnTo>
                  <a:lnTo>
                    <a:pt x="286715" y="647700"/>
                  </a:lnTo>
                  <a:lnTo>
                    <a:pt x="285546" y="635000"/>
                  </a:lnTo>
                  <a:lnTo>
                    <a:pt x="284695" y="622300"/>
                  </a:lnTo>
                  <a:lnTo>
                    <a:pt x="284086" y="622300"/>
                  </a:lnTo>
                  <a:lnTo>
                    <a:pt x="283502" y="609600"/>
                  </a:lnTo>
                  <a:lnTo>
                    <a:pt x="282651" y="596900"/>
                  </a:lnTo>
                  <a:lnTo>
                    <a:pt x="281292" y="596900"/>
                  </a:lnTo>
                  <a:lnTo>
                    <a:pt x="285419" y="584200"/>
                  </a:lnTo>
                  <a:lnTo>
                    <a:pt x="292671" y="584200"/>
                  </a:lnTo>
                  <a:lnTo>
                    <a:pt x="290131" y="571500"/>
                  </a:lnTo>
                  <a:lnTo>
                    <a:pt x="286931" y="571500"/>
                  </a:lnTo>
                  <a:lnTo>
                    <a:pt x="284543" y="558800"/>
                  </a:lnTo>
                  <a:lnTo>
                    <a:pt x="291604" y="546100"/>
                  </a:lnTo>
                  <a:lnTo>
                    <a:pt x="300634" y="533400"/>
                  </a:lnTo>
                  <a:lnTo>
                    <a:pt x="299834" y="508000"/>
                  </a:lnTo>
                  <a:lnTo>
                    <a:pt x="299110" y="495300"/>
                  </a:lnTo>
                  <a:lnTo>
                    <a:pt x="308381" y="482600"/>
                  </a:lnTo>
                  <a:lnTo>
                    <a:pt x="315048" y="482600"/>
                  </a:lnTo>
                  <a:lnTo>
                    <a:pt x="313944" y="495300"/>
                  </a:lnTo>
                  <a:lnTo>
                    <a:pt x="309460" y="520700"/>
                  </a:lnTo>
                  <a:lnTo>
                    <a:pt x="306044" y="533400"/>
                  </a:lnTo>
                  <a:lnTo>
                    <a:pt x="311226" y="533400"/>
                  </a:lnTo>
                  <a:lnTo>
                    <a:pt x="312978" y="546100"/>
                  </a:lnTo>
                  <a:lnTo>
                    <a:pt x="311175" y="546100"/>
                  </a:lnTo>
                  <a:lnTo>
                    <a:pt x="310210" y="558800"/>
                  </a:lnTo>
                  <a:lnTo>
                    <a:pt x="310857" y="558800"/>
                  </a:lnTo>
                  <a:lnTo>
                    <a:pt x="314172" y="571500"/>
                  </a:lnTo>
                  <a:lnTo>
                    <a:pt x="321233" y="558800"/>
                  </a:lnTo>
                  <a:lnTo>
                    <a:pt x="319125" y="558800"/>
                  </a:lnTo>
                  <a:lnTo>
                    <a:pt x="318109" y="546100"/>
                  </a:lnTo>
                  <a:lnTo>
                    <a:pt x="330454" y="546100"/>
                  </a:lnTo>
                  <a:lnTo>
                    <a:pt x="330111" y="533400"/>
                  </a:lnTo>
                  <a:lnTo>
                    <a:pt x="328117" y="533400"/>
                  </a:lnTo>
                  <a:lnTo>
                    <a:pt x="336245" y="520700"/>
                  </a:lnTo>
                  <a:lnTo>
                    <a:pt x="341757" y="508000"/>
                  </a:lnTo>
                  <a:lnTo>
                    <a:pt x="345554" y="508000"/>
                  </a:lnTo>
                  <a:lnTo>
                    <a:pt x="348551" y="520700"/>
                  </a:lnTo>
                  <a:lnTo>
                    <a:pt x="356412" y="520700"/>
                  </a:lnTo>
                  <a:lnTo>
                    <a:pt x="363321" y="508000"/>
                  </a:lnTo>
                  <a:lnTo>
                    <a:pt x="372503" y="508000"/>
                  </a:lnTo>
                  <a:lnTo>
                    <a:pt x="370687" y="520700"/>
                  </a:lnTo>
                  <a:lnTo>
                    <a:pt x="374218" y="520700"/>
                  </a:lnTo>
                  <a:lnTo>
                    <a:pt x="369963" y="533400"/>
                  </a:lnTo>
                  <a:lnTo>
                    <a:pt x="365645" y="533400"/>
                  </a:lnTo>
                  <a:lnTo>
                    <a:pt x="361365" y="546100"/>
                  </a:lnTo>
                  <a:lnTo>
                    <a:pt x="357251" y="546100"/>
                  </a:lnTo>
                  <a:lnTo>
                    <a:pt x="366801" y="558800"/>
                  </a:lnTo>
                  <a:lnTo>
                    <a:pt x="376859" y="533400"/>
                  </a:lnTo>
                  <a:lnTo>
                    <a:pt x="381241" y="508000"/>
                  </a:lnTo>
                  <a:lnTo>
                    <a:pt x="381203" y="495300"/>
                  </a:lnTo>
                  <a:lnTo>
                    <a:pt x="378002" y="469900"/>
                  </a:lnTo>
                  <a:lnTo>
                    <a:pt x="372071" y="482600"/>
                  </a:lnTo>
                  <a:lnTo>
                    <a:pt x="352221" y="482600"/>
                  </a:lnTo>
                  <a:lnTo>
                    <a:pt x="351155" y="469900"/>
                  </a:lnTo>
                  <a:lnTo>
                    <a:pt x="361721" y="469900"/>
                  </a:lnTo>
                  <a:lnTo>
                    <a:pt x="362153" y="457200"/>
                  </a:lnTo>
                  <a:lnTo>
                    <a:pt x="363918" y="457200"/>
                  </a:lnTo>
                  <a:lnTo>
                    <a:pt x="364744" y="444500"/>
                  </a:lnTo>
                  <a:lnTo>
                    <a:pt x="376656" y="444500"/>
                  </a:lnTo>
                  <a:lnTo>
                    <a:pt x="390690" y="431800"/>
                  </a:lnTo>
                  <a:lnTo>
                    <a:pt x="408978" y="431800"/>
                  </a:lnTo>
                  <a:lnTo>
                    <a:pt x="420535" y="419100"/>
                  </a:lnTo>
                  <a:lnTo>
                    <a:pt x="438924" y="419100"/>
                  </a:lnTo>
                  <a:lnTo>
                    <a:pt x="444385" y="431800"/>
                  </a:lnTo>
                  <a:lnTo>
                    <a:pt x="451840" y="419100"/>
                  </a:lnTo>
                  <a:lnTo>
                    <a:pt x="460235" y="406400"/>
                  </a:lnTo>
                  <a:lnTo>
                    <a:pt x="469544" y="393700"/>
                  </a:lnTo>
                  <a:lnTo>
                    <a:pt x="479755" y="381000"/>
                  </a:lnTo>
                  <a:lnTo>
                    <a:pt x="490702" y="368300"/>
                  </a:lnTo>
                  <a:lnTo>
                    <a:pt x="494525" y="368300"/>
                  </a:lnTo>
                  <a:lnTo>
                    <a:pt x="498576" y="355600"/>
                  </a:lnTo>
                  <a:lnTo>
                    <a:pt x="508546" y="355600"/>
                  </a:lnTo>
                  <a:lnTo>
                    <a:pt x="514718" y="342900"/>
                  </a:lnTo>
                  <a:lnTo>
                    <a:pt x="520941" y="342900"/>
                  </a:lnTo>
                  <a:lnTo>
                    <a:pt x="527075" y="330200"/>
                  </a:lnTo>
                  <a:lnTo>
                    <a:pt x="522820" y="342900"/>
                  </a:lnTo>
                  <a:lnTo>
                    <a:pt x="537629" y="342900"/>
                  </a:lnTo>
                  <a:lnTo>
                    <a:pt x="546658" y="330200"/>
                  </a:lnTo>
                  <a:lnTo>
                    <a:pt x="551332" y="330200"/>
                  </a:lnTo>
                  <a:lnTo>
                    <a:pt x="553135" y="317500"/>
                  </a:lnTo>
                  <a:lnTo>
                    <a:pt x="553516" y="317500"/>
                  </a:lnTo>
                  <a:lnTo>
                    <a:pt x="554075" y="304800"/>
                  </a:lnTo>
                  <a:lnTo>
                    <a:pt x="556183" y="292100"/>
                  </a:lnTo>
                  <a:lnTo>
                    <a:pt x="596696" y="292100"/>
                  </a:lnTo>
                  <a:lnTo>
                    <a:pt x="606234" y="279400"/>
                  </a:lnTo>
                  <a:lnTo>
                    <a:pt x="616381" y="254000"/>
                  </a:lnTo>
                  <a:lnTo>
                    <a:pt x="629285" y="254000"/>
                  </a:lnTo>
                  <a:lnTo>
                    <a:pt x="647115" y="241300"/>
                  </a:lnTo>
                  <a:lnTo>
                    <a:pt x="654024" y="241300"/>
                  </a:lnTo>
                  <a:lnTo>
                    <a:pt x="661098" y="254000"/>
                  </a:lnTo>
                  <a:lnTo>
                    <a:pt x="680466" y="254000"/>
                  </a:lnTo>
                  <a:lnTo>
                    <a:pt x="689127" y="241300"/>
                  </a:lnTo>
                  <a:lnTo>
                    <a:pt x="716584" y="241300"/>
                  </a:lnTo>
                  <a:lnTo>
                    <a:pt x="725690" y="228600"/>
                  </a:lnTo>
                  <a:lnTo>
                    <a:pt x="750684" y="228600"/>
                  </a:lnTo>
                  <a:lnTo>
                    <a:pt x="741565" y="215900"/>
                  </a:lnTo>
                  <a:lnTo>
                    <a:pt x="767435" y="215900"/>
                  </a:lnTo>
                  <a:lnTo>
                    <a:pt x="780072" y="203200"/>
                  </a:lnTo>
                  <a:lnTo>
                    <a:pt x="800760" y="203200"/>
                  </a:lnTo>
                  <a:lnTo>
                    <a:pt x="806437" y="190500"/>
                  </a:lnTo>
                  <a:lnTo>
                    <a:pt x="829398" y="190500"/>
                  </a:lnTo>
                  <a:lnTo>
                    <a:pt x="820166" y="203200"/>
                  </a:lnTo>
                  <a:lnTo>
                    <a:pt x="806805" y="203200"/>
                  </a:lnTo>
                  <a:lnTo>
                    <a:pt x="808647" y="215900"/>
                  </a:lnTo>
                  <a:lnTo>
                    <a:pt x="807847" y="215900"/>
                  </a:lnTo>
                  <a:lnTo>
                    <a:pt x="804976" y="228600"/>
                  </a:lnTo>
                  <a:lnTo>
                    <a:pt x="905713" y="228600"/>
                  </a:lnTo>
                  <a:lnTo>
                    <a:pt x="908939" y="215900"/>
                  </a:lnTo>
                  <a:lnTo>
                    <a:pt x="930363" y="215900"/>
                  </a:lnTo>
                  <a:lnTo>
                    <a:pt x="934961" y="228600"/>
                  </a:lnTo>
                  <a:lnTo>
                    <a:pt x="970534" y="228600"/>
                  </a:lnTo>
                  <a:lnTo>
                    <a:pt x="977696" y="241300"/>
                  </a:lnTo>
                  <a:lnTo>
                    <a:pt x="998677" y="241300"/>
                  </a:lnTo>
                  <a:lnTo>
                    <a:pt x="1005306" y="254000"/>
                  </a:lnTo>
                  <a:lnTo>
                    <a:pt x="1023239" y="254000"/>
                  </a:lnTo>
                  <a:lnTo>
                    <a:pt x="1029106" y="266700"/>
                  </a:lnTo>
                  <a:lnTo>
                    <a:pt x="1034821" y="266700"/>
                  </a:lnTo>
                  <a:lnTo>
                    <a:pt x="1040434" y="279400"/>
                  </a:lnTo>
                  <a:lnTo>
                    <a:pt x="1037285" y="279400"/>
                  </a:lnTo>
                  <a:lnTo>
                    <a:pt x="1042111" y="292100"/>
                  </a:lnTo>
                  <a:lnTo>
                    <a:pt x="1046378" y="292100"/>
                  </a:lnTo>
                  <a:lnTo>
                    <a:pt x="1045667" y="304800"/>
                  </a:lnTo>
                  <a:lnTo>
                    <a:pt x="1036434" y="292100"/>
                  </a:lnTo>
                  <a:lnTo>
                    <a:pt x="1021854" y="292100"/>
                  </a:lnTo>
                  <a:lnTo>
                    <a:pt x="1026972" y="304800"/>
                  </a:lnTo>
                  <a:lnTo>
                    <a:pt x="1033983" y="304800"/>
                  </a:lnTo>
                  <a:lnTo>
                    <a:pt x="1041565" y="317500"/>
                  </a:lnTo>
                  <a:lnTo>
                    <a:pt x="1047750" y="317500"/>
                  </a:lnTo>
                  <a:lnTo>
                    <a:pt x="1049566" y="330200"/>
                  </a:lnTo>
                  <a:lnTo>
                    <a:pt x="1077874" y="330200"/>
                  </a:lnTo>
                  <a:lnTo>
                    <a:pt x="1085342" y="342900"/>
                  </a:lnTo>
                  <a:lnTo>
                    <a:pt x="1098842" y="342900"/>
                  </a:lnTo>
                  <a:lnTo>
                    <a:pt x="1104099" y="355600"/>
                  </a:lnTo>
                  <a:lnTo>
                    <a:pt x="1102194" y="355600"/>
                  </a:lnTo>
                  <a:lnTo>
                    <a:pt x="1107643" y="368300"/>
                  </a:lnTo>
                  <a:lnTo>
                    <a:pt x="1106449" y="368300"/>
                  </a:lnTo>
                  <a:lnTo>
                    <a:pt x="1114513" y="381000"/>
                  </a:lnTo>
                  <a:lnTo>
                    <a:pt x="1121651" y="381000"/>
                  </a:lnTo>
                  <a:lnTo>
                    <a:pt x="1128255" y="393700"/>
                  </a:lnTo>
                  <a:lnTo>
                    <a:pt x="1130236" y="393700"/>
                  </a:lnTo>
                  <a:lnTo>
                    <a:pt x="1123099" y="381000"/>
                  </a:lnTo>
                  <a:lnTo>
                    <a:pt x="1137729" y="381000"/>
                  </a:lnTo>
                  <a:lnTo>
                    <a:pt x="1143215" y="393700"/>
                  </a:lnTo>
                  <a:lnTo>
                    <a:pt x="1184084" y="393700"/>
                  </a:lnTo>
                  <a:lnTo>
                    <a:pt x="1198029" y="419100"/>
                  </a:lnTo>
                  <a:lnTo>
                    <a:pt x="1201864" y="419100"/>
                  </a:lnTo>
                  <a:lnTo>
                    <a:pt x="1198181" y="431800"/>
                  </a:lnTo>
                  <a:lnTo>
                    <a:pt x="1189570" y="419100"/>
                  </a:lnTo>
                  <a:lnTo>
                    <a:pt x="1165580" y="419100"/>
                  </a:lnTo>
                  <a:lnTo>
                    <a:pt x="1176401" y="431800"/>
                  </a:lnTo>
                  <a:lnTo>
                    <a:pt x="1186662" y="444500"/>
                  </a:lnTo>
                  <a:lnTo>
                    <a:pt x="1192631" y="457200"/>
                  </a:lnTo>
                  <a:lnTo>
                    <a:pt x="1199235" y="457200"/>
                  </a:lnTo>
                  <a:lnTo>
                    <a:pt x="1203426" y="469900"/>
                  </a:lnTo>
                  <a:lnTo>
                    <a:pt x="1238427" y="469900"/>
                  </a:lnTo>
                  <a:lnTo>
                    <a:pt x="1257973" y="508000"/>
                  </a:lnTo>
                  <a:lnTo>
                    <a:pt x="1258963" y="508000"/>
                  </a:lnTo>
                  <a:lnTo>
                    <a:pt x="1262710" y="520700"/>
                  </a:lnTo>
                  <a:lnTo>
                    <a:pt x="1259497" y="520700"/>
                  </a:lnTo>
                  <a:lnTo>
                    <a:pt x="1268196" y="533400"/>
                  </a:lnTo>
                  <a:lnTo>
                    <a:pt x="1284947" y="533400"/>
                  </a:lnTo>
                  <a:lnTo>
                    <a:pt x="1280020" y="520700"/>
                  </a:lnTo>
                  <a:lnTo>
                    <a:pt x="1287627" y="533400"/>
                  </a:lnTo>
                  <a:lnTo>
                    <a:pt x="1289354" y="546100"/>
                  </a:lnTo>
                  <a:lnTo>
                    <a:pt x="1289875" y="558800"/>
                  </a:lnTo>
                  <a:lnTo>
                    <a:pt x="1279410" y="558800"/>
                  </a:lnTo>
                  <a:lnTo>
                    <a:pt x="1282344" y="571500"/>
                  </a:lnTo>
                  <a:lnTo>
                    <a:pt x="1285214" y="584200"/>
                  </a:lnTo>
                  <a:lnTo>
                    <a:pt x="1288681" y="584200"/>
                  </a:lnTo>
                  <a:lnTo>
                    <a:pt x="1293380" y="596900"/>
                  </a:lnTo>
                  <a:lnTo>
                    <a:pt x="1293545" y="584200"/>
                  </a:lnTo>
                  <a:lnTo>
                    <a:pt x="1297762" y="584200"/>
                  </a:lnTo>
                  <a:lnTo>
                    <a:pt x="1297406" y="571500"/>
                  </a:lnTo>
                  <a:lnTo>
                    <a:pt x="1302194" y="584200"/>
                  </a:lnTo>
                  <a:lnTo>
                    <a:pt x="1306537" y="584200"/>
                  </a:lnTo>
                  <a:lnTo>
                    <a:pt x="1306703" y="571500"/>
                  </a:lnTo>
                  <a:lnTo>
                    <a:pt x="1314081" y="584200"/>
                  </a:lnTo>
                  <a:lnTo>
                    <a:pt x="1319834" y="596900"/>
                  </a:lnTo>
                  <a:lnTo>
                    <a:pt x="1323873" y="609600"/>
                  </a:lnTo>
                  <a:lnTo>
                    <a:pt x="1326083" y="622300"/>
                  </a:lnTo>
                  <a:lnTo>
                    <a:pt x="1320190" y="622300"/>
                  </a:lnTo>
                  <a:lnTo>
                    <a:pt x="1326908" y="635000"/>
                  </a:lnTo>
                  <a:lnTo>
                    <a:pt x="1332915" y="635000"/>
                  </a:lnTo>
                  <a:lnTo>
                    <a:pt x="1338402" y="647700"/>
                  </a:lnTo>
                  <a:lnTo>
                    <a:pt x="1343558" y="660400"/>
                  </a:lnTo>
                  <a:lnTo>
                    <a:pt x="1348397" y="673100"/>
                  </a:lnTo>
                  <a:lnTo>
                    <a:pt x="1353489" y="673100"/>
                  </a:lnTo>
                  <a:lnTo>
                    <a:pt x="1359052" y="685800"/>
                  </a:lnTo>
                  <a:lnTo>
                    <a:pt x="1365885" y="685800"/>
                  </a:lnTo>
                  <a:lnTo>
                    <a:pt x="1360500" y="673100"/>
                  </a:lnTo>
                  <a:lnTo>
                    <a:pt x="1356626" y="660400"/>
                  </a:lnTo>
                  <a:lnTo>
                    <a:pt x="1375346" y="660400"/>
                  </a:lnTo>
                  <a:lnTo>
                    <a:pt x="1368158" y="647700"/>
                  </a:lnTo>
                  <a:lnTo>
                    <a:pt x="1360716" y="635000"/>
                  </a:lnTo>
                  <a:lnTo>
                    <a:pt x="1361020" y="635000"/>
                  </a:lnTo>
                  <a:lnTo>
                    <a:pt x="1356741" y="622300"/>
                  </a:lnTo>
                  <a:lnTo>
                    <a:pt x="1353261" y="609600"/>
                  </a:lnTo>
                  <a:lnTo>
                    <a:pt x="1360182" y="609600"/>
                  </a:lnTo>
                  <a:lnTo>
                    <a:pt x="1346593" y="584200"/>
                  </a:lnTo>
                  <a:lnTo>
                    <a:pt x="1334236" y="571500"/>
                  </a:lnTo>
                  <a:lnTo>
                    <a:pt x="1321803" y="546100"/>
                  </a:lnTo>
                  <a:lnTo>
                    <a:pt x="1314907" y="533400"/>
                  </a:lnTo>
                  <a:lnTo>
                    <a:pt x="1313370" y="530580"/>
                  </a:lnTo>
                  <a:lnTo>
                    <a:pt x="1314869" y="520700"/>
                  </a:lnTo>
                  <a:lnTo>
                    <a:pt x="1313586" y="520700"/>
                  </a:lnTo>
                  <a:lnTo>
                    <a:pt x="1312240" y="508000"/>
                  </a:lnTo>
                  <a:lnTo>
                    <a:pt x="1322031" y="508000"/>
                  </a:lnTo>
                  <a:lnTo>
                    <a:pt x="1321485" y="495300"/>
                  </a:lnTo>
                  <a:lnTo>
                    <a:pt x="1314589" y="495300"/>
                  </a:lnTo>
                  <a:lnTo>
                    <a:pt x="1306588" y="482600"/>
                  </a:lnTo>
                  <a:lnTo>
                    <a:pt x="1300378" y="482600"/>
                  </a:lnTo>
                  <a:lnTo>
                    <a:pt x="1298803" y="495300"/>
                  </a:lnTo>
                  <a:lnTo>
                    <a:pt x="1295222" y="482600"/>
                  </a:lnTo>
                  <a:lnTo>
                    <a:pt x="1287957" y="469900"/>
                  </a:lnTo>
                  <a:lnTo>
                    <a:pt x="1280655" y="457200"/>
                  </a:lnTo>
                  <a:lnTo>
                    <a:pt x="1270546" y="457200"/>
                  </a:lnTo>
                  <a:lnTo>
                    <a:pt x="1263256" y="444500"/>
                  </a:lnTo>
                  <a:lnTo>
                    <a:pt x="1256093" y="444500"/>
                  </a:lnTo>
                  <a:lnTo>
                    <a:pt x="1250048" y="431800"/>
                  </a:lnTo>
                  <a:lnTo>
                    <a:pt x="1247444" y="431800"/>
                  </a:lnTo>
                  <a:lnTo>
                    <a:pt x="1246073" y="419100"/>
                  </a:lnTo>
                  <a:lnTo>
                    <a:pt x="1254112" y="419100"/>
                  </a:lnTo>
                  <a:lnTo>
                    <a:pt x="1262824" y="431800"/>
                  </a:lnTo>
                  <a:lnTo>
                    <a:pt x="1272082" y="444500"/>
                  </a:lnTo>
                  <a:lnTo>
                    <a:pt x="1281836" y="444500"/>
                  </a:lnTo>
                  <a:lnTo>
                    <a:pt x="1283843" y="457200"/>
                  </a:lnTo>
                  <a:lnTo>
                    <a:pt x="1294028" y="457200"/>
                  </a:lnTo>
                  <a:lnTo>
                    <a:pt x="1313192" y="469900"/>
                  </a:lnTo>
                  <a:lnTo>
                    <a:pt x="1330591" y="482600"/>
                  </a:lnTo>
                  <a:lnTo>
                    <a:pt x="1338541" y="495300"/>
                  </a:lnTo>
                  <a:lnTo>
                    <a:pt x="1345514" y="508000"/>
                  </a:lnTo>
                  <a:lnTo>
                    <a:pt x="1347660" y="508000"/>
                  </a:lnTo>
                  <a:lnTo>
                    <a:pt x="1351495" y="508000"/>
                  </a:lnTo>
                  <a:lnTo>
                    <a:pt x="1356487" y="520700"/>
                  </a:lnTo>
                  <a:lnTo>
                    <a:pt x="1361389" y="520700"/>
                  </a:lnTo>
                  <a:lnTo>
                    <a:pt x="1365935" y="533400"/>
                  </a:lnTo>
                  <a:lnTo>
                    <a:pt x="1369555" y="546100"/>
                  </a:lnTo>
                  <a:lnTo>
                    <a:pt x="1373060" y="546100"/>
                  </a:lnTo>
                  <a:lnTo>
                    <a:pt x="1376972" y="558800"/>
                  </a:lnTo>
                  <a:lnTo>
                    <a:pt x="1381823" y="571500"/>
                  </a:lnTo>
                  <a:lnTo>
                    <a:pt x="1385239" y="571500"/>
                  </a:lnTo>
                  <a:lnTo>
                    <a:pt x="1389481" y="584200"/>
                  </a:lnTo>
                  <a:lnTo>
                    <a:pt x="1394510" y="596900"/>
                  </a:lnTo>
                  <a:lnTo>
                    <a:pt x="1399844" y="596900"/>
                  </a:lnTo>
                  <a:lnTo>
                    <a:pt x="1405039" y="609600"/>
                  </a:lnTo>
                  <a:lnTo>
                    <a:pt x="1409382" y="609600"/>
                  </a:lnTo>
                  <a:lnTo>
                    <a:pt x="1412836" y="622300"/>
                  </a:lnTo>
                  <a:lnTo>
                    <a:pt x="1413827" y="622300"/>
                  </a:lnTo>
                  <a:lnTo>
                    <a:pt x="1409827" y="609600"/>
                  </a:lnTo>
                  <a:lnTo>
                    <a:pt x="1415669" y="609600"/>
                  </a:lnTo>
                  <a:lnTo>
                    <a:pt x="1422107" y="622300"/>
                  </a:lnTo>
                  <a:lnTo>
                    <a:pt x="1427734" y="635000"/>
                  </a:lnTo>
                  <a:lnTo>
                    <a:pt x="1442567" y="635000"/>
                  </a:lnTo>
                  <a:lnTo>
                    <a:pt x="1450365" y="647700"/>
                  </a:lnTo>
                  <a:lnTo>
                    <a:pt x="1452867" y="660400"/>
                  </a:lnTo>
                  <a:lnTo>
                    <a:pt x="1455178" y="673100"/>
                  </a:lnTo>
                  <a:lnTo>
                    <a:pt x="1462430" y="685800"/>
                  </a:lnTo>
                  <a:lnTo>
                    <a:pt x="1464640" y="660400"/>
                  </a:lnTo>
                  <a:lnTo>
                    <a:pt x="1463268" y="660400"/>
                  </a:lnTo>
                  <a:lnTo>
                    <a:pt x="1459344" y="647700"/>
                  </a:lnTo>
                  <a:lnTo>
                    <a:pt x="1456296" y="647700"/>
                  </a:lnTo>
                  <a:lnTo>
                    <a:pt x="1449730" y="635000"/>
                  </a:lnTo>
                  <a:lnTo>
                    <a:pt x="1449311" y="609600"/>
                  </a:lnTo>
                  <a:lnTo>
                    <a:pt x="1452283" y="609600"/>
                  </a:lnTo>
                  <a:lnTo>
                    <a:pt x="1455902" y="596900"/>
                  </a:lnTo>
                  <a:lnTo>
                    <a:pt x="1457769" y="584200"/>
                  </a:lnTo>
                  <a:lnTo>
                    <a:pt x="1463586" y="584200"/>
                  </a:lnTo>
                  <a:lnTo>
                    <a:pt x="1470748" y="596900"/>
                  </a:lnTo>
                  <a:lnTo>
                    <a:pt x="1476667" y="596900"/>
                  </a:lnTo>
                  <a:close/>
                </a:path>
                <a:path w="1481454" h="1866900">
                  <a:moveTo>
                    <a:pt x="1481048" y="1079500"/>
                  </a:moveTo>
                  <a:lnTo>
                    <a:pt x="1481023" y="1054100"/>
                  </a:lnTo>
                  <a:lnTo>
                    <a:pt x="1480756" y="1054100"/>
                  </a:lnTo>
                  <a:lnTo>
                    <a:pt x="1480007" y="1041400"/>
                  </a:lnTo>
                  <a:lnTo>
                    <a:pt x="1478851" y="1028700"/>
                  </a:lnTo>
                  <a:lnTo>
                    <a:pt x="1477340" y="1016000"/>
                  </a:lnTo>
                  <a:lnTo>
                    <a:pt x="1475498" y="1016000"/>
                  </a:lnTo>
                  <a:lnTo>
                    <a:pt x="1473123" y="1003300"/>
                  </a:lnTo>
                  <a:lnTo>
                    <a:pt x="1470190" y="990600"/>
                  </a:lnTo>
                  <a:lnTo>
                    <a:pt x="1468767" y="990600"/>
                  </a:lnTo>
                  <a:lnTo>
                    <a:pt x="1471333" y="1003300"/>
                  </a:lnTo>
                  <a:lnTo>
                    <a:pt x="1472603" y="1003300"/>
                  </a:lnTo>
                  <a:lnTo>
                    <a:pt x="1470837" y="1016000"/>
                  </a:lnTo>
                  <a:lnTo>
                    <a:pt x="1465326" y="1016000"/>
                  </a:lnTo>
                  <a:lnTo>
                    <a:pt x="1466824" y="1003300"/>
                  </a:lnTo>
                  <a:lnTo>
                    <a:pt x="1460576" y="1003300"/>
                  </a:lnTo>
                  <a:lnTo>
                    <a:pt x="1462163" y="1016000"/>
                  </a:lnTo>
                  <a:lnTo>
                    <a:pt x="1464081" y="1028700"/>
                  </a:lnTo>
                  <a:lnTo>
                    <a:pt x="1461477" y="1041400"/>
                  </a:lnTo>
                  <a:lnTo>
                    <a:pt x="1450975" y="1016000"/>
                  </a:lnTo>
                  <a:lnTo>
                    <a:pt x="1440446" y="1028700"/>
                  </a:lnTo>
                  <a:lnTo>
                    <a:pt x="1434706" y="1016000"/>
                  </a:lnTo>
                  <a:lnTo>
                    <a:pt x="1428572" y="990600"/>
                  </a:lnTo>
                  <a:lnTo>
                    <a:pt x="1422171" y="977900"/>
                  </a:lnTo>
                  <a:lnTo>
                    <a:pt x="1415669" y="952500"/>
                  </a:lnTo>
                  <a:lnTo>
                    <a:pt x="1414640" y="965200"/>
                  </a:lnTo>
                  <a:lnTo>
                    <a:pt x="1414564" y="977900"/>
                  </a:lnTo>
                  <a:lnTo>
                    <a:pt x="1415275" y="990600"/>
                  </a:lnTo>
                  <a:lnTo>
                    <a:pt x="1416634" y="990600"/>
                  </a:lnTo>
                  <a:lnTo>
                    <a:pt x="1418310" y="1003300"/>
                  </a:lnTo>
                  <a:lnTo>
                    <a:pt x="1420228" y="1016000"/>
                  </a:lnTo>
                  <a:lnTo>
                    <a:pt x="1422336" y="1016000"/>
                  </a:lnTo>
                  <a:lnTo>
                    <a:pt x="1424546" y="1028700"/>
                  </a:lnTo>
                  <a:lnTo>
                    <a:pt x="1426705" y="1028700"/>
                  </a:lnTo>
                  <a:lnTo>
                    <a:pt x="1428496" y="1041400"/>
                  </a:lnTo>
                  <a:lnTo>
                    <a:pt x="1429816" y="1054100"/>
                  </a:lnTo>
                  <a:lnTo>
                    <a:pt x="1430515" y="1054100"/>
                  </a:lnTo>
                  <a:lnTo>
                    <a:pt x="1430578" y="1066800"/>
                  </a:lnTo>
                  <a:lnTo>
                    <a:pt x="1429867" y="1066800"/>
                  </a:lnTo>
                  <a:lnTo>
                    <a:pt x="1428127" y="1079500"/>
                  </a:lnTo>
                  <a:lnTo>
                    <a:pt x="1425041" y="1092200"/>
                  </a:lnTo>
                  <a:lnTo>
                    <a:pt x="1422908" y="1079500"/>
                  </a:lnTo>
                  <a:lnTo>
                    <a:pt x="1419186" y="1092200"/>
                  </a:lnTo>
                  <a:lnTo>
                    <a:pt x="1416405" y="1092200"/>
                  </a:lnTo>
                  <a:lnTo>
                    <a:pt x="1417815" y="1104900"/>
                  </a:lnTo>
                  <a:lnTo>
                    <a:pt x="1418450" y="1117600"/>
                  </a:lnTo>
                  <a:lnTo>
                    <a:pt x="1419428" y="1117600"/>
                  </a:lnTo>
                  <a:lnTo>
                    <a:pt x="1421879" y="1130300"/>
                  </a:lnTo>
                  <a:lnTo>
                    <a:pt x="1417408" y="1155700"/>
                  </a:lnTo>
                  <a:lnTo>
                    <a:pt x="1412544" y="1155700"/>
                  </a:lnTo>
                  <a:lnTo>
                    <a:pt x="1407426" y="1143000"/>
                  </a:lnTo>
                  <a:lnTo>
                    <a:pt x="1404150" y="1130300"/>
                  </a:lnTo>
                  <a:lnTo>
                    <a:pt x="1404848" y="1117600"/>
                  </a:lnTo>
                  <a:lnTo>
                    <a:pt x="1400276" y="1143000"/>
                  </a:lnTo>
                  <a:lnTo>
                    <a:pt x="1397012" y="1181100"/>
                  </a:lnTo>
                  <a:lnTo>
                    <a:pt x="1394256" y="1206500"/>
                  </a:lnTo>
                  <a:lnTo>
                    <a:pt x="1391221" y="1231900"/>
                  </a:lnTo>
                  <a:lnTo>
                    <a:pt x="1386611" y="1257300"/>
                  </a:lnTo>
                  <a:lnTo>
                    <a:pt x="1379956" y="1295400"/>
                  </a:lnTo>
                  <a:lnTo>
                    <a:pt x="1370279" y="1320800"/>
                  </a:lnTo>
                  <a:lnTo>
                    <a:pt x="1356652" y="1346200"/>
                  </a:lnTo>
                  <a:lnTo>
                    <a:pt x="1353985" y="1346200"/>
                  </a:lnTo>
                  <a:lnTo>
                    <a:pt x="1358087" y="1333500"/>
                  </a:lnTo>
                  <a:lnTo>
                    <a:pt x="1352905" y="1346200"/>
                  </a:lnTo>
                  <a:lnTo>
                    <a:pt x="1352448" y="1346200"/>
                  </a:lnTo>
                  <a:lnTo>
                    <a:pt x="1350822" y="1358900"/>
                  </a:lnTo>
                  <a:lnTo>
                    <a:pt x="1427175" y="1358900"/>
                  </a:lnTo>
                  <a:lnTo>
                    <a:pt x="1433156" y="1333500"/>
                  </a:lnTo>
                  <a:lnTo>
                    <a:pt x="1436001" y="1308100"/>
                  </a:lnTo>
                  <a:lnTo>
                    <a:pt x="1441551" y="1295400"/>
                  </a:lnTo>
                  <a:lnTo>
                    <a:pt x="1452714" y="1295400"/>
                  </a:lnTo>
                  <a:lnTo>
                    <a:pt x="1457960" y="1282700"/>
                  </a:lnTo>
                  <a:lnTo>
                    <a:pt x="1458620" y="1270000"/>
                  </a:lnTo>
                  <a:lnTo>
                    <a:pt x="1443913" y="1270000"/>
                  </a:lnTo>
                  <a:lnTo>
                    <a:pt x="1442859" y="1257300"/>
                  </a:lnTo>
                  <a:lnTo>
                    <a:pt x="1445361" y="1244600"/>
                  </a:lnTo>
                  <a:lnTo>
                    <a:pt x="1450873" y="1231900"/>
                  </a:lnTo>
                  <a:lnTo>
                    <a:pt x="1455902" y="1219200"/>
                  </a:lnTo>
                  <a:lnTo>
                    <a:pt x="1460360" y="1219200"/>
                  </a:lnTo>
                  <a:lnTo>
                    <a:pt x="1464170" y="1206500"/>
                  </a:lnTo>
                  <a:lnTo>
                    <a:pt x="1467624" y="1193800"/>
                  </a:lnTo>
                  <a:lnTo>
                    <a:pt x="1471041" y="1181100"/>
                  </a:lnTo>
                  <a:lnTo>
                    <a:pt x="1474533" y="1168400"/>
                  </a:lnTo>
                  <a:lnTo>
                    <a:pt x="1478254" y="1168400"/>
                  </a:lnTo>
                  <a:lnTo>
                    <a:pt x="1479105" y="1155700"/>
                  </a:lnTo>
                  <a:lnTo>
                    <a:pt x="1471803" y="1155700"/>
                  </a:lnTo>
                  <a:lnTo>
                    <a:pt x="1470748" y="1168400"/>
                  </a:lnTo>
                  <a:lnTo>
                    <a:pt x="1469212" y="1168400"/>
                  </a:lnTo>
                  <a:lnTo>
                    <a:pt x="1467510" y="1181100"/>
                  </a:lnTo>
                  <a:lnTo>
                    <a:pt x="1465402" y="1181100"/>
                  </a:lnTo>
                  <a:lnTo>
                    <a:pt x="1462417" y="1168400"/>
                  </a:lnTo>
                  <a:lnTo>
                    <a:pt x="1463713" y="1155700"/>
                  </a:lnTo>
                  <a:lnTo>
                    <a:pt x="1466723" y="1143000"/>
                  </a:lnTo>
                  <a:lnTo>
                    <a:pt x="1470101" y="1143000"/>
                  </a:lnTo>
                  <a:lnTo>
                    <a:pt x="1472501" y="1130300"/>
                  </a:lnTo>
                  <a:lnTo>
                    <a:pt x="1474584" y="1130300"/>
                  </a:lnTo>
                  <a:lnTo>
                    <a:pt x="1479042" y="1143000"/>
                  </a:lnTo>
                  <a:lnTo>
                    <a:pt x="1478546" y="1130300"/>
                  </a:lnTo>
                  <a:lnTo>
                    <a:pt x="1479207" y="1117600"/>
                  </a:lnTo>
                  <a:lnTo>
                    <a:pt x="1480248" y="1104900"/>
                  </a:lnTo>
                  <a:lnTo>
                    <a:pt x="1481048" y="1079500"/>
                  </a:lnTo>
                  <a:close/>
                </a:path>
              </a:pathLst>
            </a:custGeom>
            <a:grpFill/>
          </p:spPr>
          <p:txBody>
            <a:bodyPr wrap="square" lIns="0" tIns="0" rIns="0" bIns="0" rtlCol="0"/>
            <a:lstStyle/>
            <a:p>
              <a:endParaRPr/>
            </a:p>
          </p:txBody>
        </p:sp>
        <p:sp>
          <p:nvSpPr>
            <p:cNvPr id="1025" name="object 223">
              <a:extLst>
                <a:ext uri="{FF2B5EF4-FFF2-40B4-BE49-F238E27FC236}">
                  <a16:creationId xmlns:a16="http://schemas.microsoft.com/office/drawing/2014/main" id="{30E62D56-E246-9E20-8843-261C7224B247}"/>
                </a:ext>
              </a:extLst>
            </p:cNvPr>
            <p:cNvSpPr/>
            <p:nvPr/>
          </p:nvSpPr>
          <p:spPr>
            <a:xfrm rot="18735592">
              <a:off x="22713014" y="7242290"/>
              <a:ext cx="700564" cy="882837"/>
            </a:xfrm>
            <a:custGeom>
              <a:avLst/>
              <a:gdLst/>
              <a:ahLst/>
              <a:cxnLst/>
              <a:rect l="l" t="t" r="r" b="b"/>
              <a:pathLst>
                <a:path w="1481454" h="1866900">
                  <a:moveTo>
                    <a:pt x="68084" y="1295400"/>
                  </a:moveTo>
                  <a:lnTo>
                    <a:pt x="61366" y="1282700"/>
                  </a:lnTo>
                  <a:lnTo>
                    <a:pt x="46583" y="1282700"/>
                  </a:lnTo>
                  <a:lnTo>
                    <a:pt x="54825" y="1295400"/>
                  </a:lnTo>
                  <a:lnTo>
                    <a:pt x="68084" y="1295400"/>
                  </a:lnTo>
                  <a:close/>
                </a:path>
                <a:path w="1481454" h="1866900">
                  <a:moveTo>
                    <a:pt x="87909" y="1409700"/>
                  </a:moveTo>
                  <a:lnTo>
                    <a:pt x="86753" y="1407985"/>
                  </a:lnTo>
                  <a:lnTo>
                    <a:pt x="87350" y="1409700"/>
                  </a:lnTo>
                  <a:lnTo>
                    <a:pt x="87909" y="1409700"/>
                  </a:lnTo>
                  <a:close/>
                </a:path>
                <a:path w="1481454" h="1866900">
                  <a:moveTo>
                    <a:pt x="142595" y="444500"/>
                  </a:moveTo>
                  <a:lnTo>
                    <a:pt x="141185" y="444500"/>
                  </a:lnTo>
                  <a:lnTo>
                    <a:pt x="141211" y="445516"/>
                  </a:lnTo>
                  <a:lnTo>
                    <a:pt x="142595" y="444500"/>
                  </a:lnTo>
                  <a:close/>
                </a:path>
                <a:path w="1481454" h="1866900">
                  <a:moveTo>
                    <a:pt x="168313" y="457200"/>
                  </a:moveTo>
                  <a:lnTo>
                    <a:pt x="157314" y="457200"/>
                  </a:lnTo>
                  <a:lnTo>
                    <a:pt x="156451" y="469900"/>
                  </a:lnTo>
                  <a:lnTo>
                    <a:pt x="168313" y="457200"/>
                  </a:lnTo>
                  <a:close/>
                </a:path>
                <a:path w="1481454" h="1866900">
                  <a:moveTo>
                    <a:pt x="202819" y="1574800"/>
                  </a:moveTo>
                  <a:lnTo>
                    <a:pt x="196291" y="1567688"/>
                  </a:lnTo>
                  <a:lnTo>
                    <a:pt x="199796" y="1574800"/>
                  </a:lnTo>
                  <a:lnTo>
                    <a:pt x="202819" y="1574800"/>
                  </a:lnTo>
                  <a:close/>
                </a:path>
                <a:path w="1481454" h="1866900">
                  <a:moveTo>
                    <a:pt x="214998" y="1600200"/>
                  </a:moveTo>
                  <a:lnTo>
                    <a:pt x="206311" y="1574800"/>
                  </a:lnTo>
                  <a:lnTo>
                    <a:pt x="202819" y="1574800"/>
                  </a:lnTo>
                  <a:lnTo>
                    <a:pt x="214998" y="1600200"/>
                  </a:lnTo>
                  <a:close/>
                </a:path>
                <a:path w="1481454" h="1866900">
                  <a:moveTo>
                    <a:pt x="217805" y="1308100"/>
                  </a:moveTo>
                  <a:lnTo>
                    <a:pt x="216217" y="1295400"/>
                  </a:lnTo>
                  <a:lnTo>
                    <a:pt x="215633" y="1295400"/>
                  </a:lnTo>
                  <a:lnTo>
                    <a:pt x="217487" y="1308100"/>
                  </a:lnTo>
                  <a:lnTo>
                    <a:pt x="217805" y="1308100"/>
                  </a:lnTo>
                  <a:close/>
                </a:path>
                <a:path w="1481454" h="1866900">
                  <a:moveTo>
                    <a:pt x="227571" y="391795"/>
                  </a:moveTo>
                  <a:lnTo>
                    <a:pt x="226390" y="390410"/>
                  </a:lnTo>
                  <a:lnTo>
                    <a:pt x="226479" y="393700"/>
                  </a:lnTo>
                  <a:lnTo>
                    <a:pt x="227571" y="391795"/>
                  </a:lnTo>
                  <a:close/>
                </a:path>
                <a:path w="1481454" h="1866900">
                  <a:moveTo>
                    <a:pt x="260578" y="1625600"/>
                  </a:moveTo>
                  <a:lnTo>
                    <a:pt x="254431" y="1620139"/>
                  </a:lnTo>
                  <a:lnTo>
                    <a:pt x="258076" y="1625600"/>
                  </a:lnTo>
                  <a:lnTo>
                    <a:pt x="260578" y="1625600"/>
                  </a:lnTo>
                  <a:close/>
                </a:path>
                <a:path w="1481454" h="1866900">
                  <a:moveTo>
                    <a:pt x="261239" y="260769"/>
                  </a:moveTo>
                  <a:lnTo>
                    <a:pt x="257543" y="266700"/>
                  </a:lnTo>
                  <a:lnTo>
                    <a:pt x="259168" y="266700"/>
                  </a:lnTo>
                  <a:lnTo>
                    <a:pt x="261239" y="260769"/>
                  </a:lnTo>
                  <a:close/>
                </a:path>
                <a:path w="1481454" h="1866900">
                  <a:moveTo>
                    <a:pt x="265455" y="254000"/>
                  </a:moveTo>
                  <a:lnTo>
                    <a:pt x="263601" y="254000"/>
                  </a:lnTo>
                  <a:lnTo>
                    <a:pt x="261239" y="260769"/>
                  </a:lnTo>
                  <a:lnTo>
                    <a:pt x="265455" y="254000"/>
                  </a:lnTo>
                  <a:close/>
                </a:path>
                <a:path w="1481454" h="1866900">
                  <a:moveTo>
                    <a:pt x="270840" y="1633994"/>
                  </a:moveTo>
                  <a:lnTo>
                    <a:pt x="265976" y="1625600"/>
                  </a:lnTo>
                  <a:lnTo>
                    <a:pt x="260578" y="1625600"/>
                  </a:lnTo>
                  <a:lnTo>
                    <a:pt x="270840" y="1633994"/>
                  </a:lnTo>
                  <a:close/>
                </a:path>
                <a:path w="1481454" h="1866900">
                  <a:moveTo>
                    <a:pt x="276110" y="1638300"/>
                  </a:moveTo>
                  <a:lnTo>
                    <a:pt x="270840" y="1633994"/>
                  </a:lnTo>
                  <a:lnTo>
                    <a:pt x="273329" y="1638300"/>
                  </a:lnTo>
                  <a:lnTo>
                    <a:pt x="276110" y="1638300"/>
                  </a:lnTo>
                  <a:close/>
                </a:path>
                <a:path w="1481454" h="1866900">
                  <a:moveTo>
                    <a:pt x="290931" y="715810"/>
                  </a:moveTo>
                  <a:lnTo>
                    <a:pt x="290017" y="723900"/>
                  </a:lnTo>
                  <a:lnTo>
                    <a:pt x="290550" y="723900"/>
                  </a:lnTo>
                  <a:lnTo>
                    <a:pt x="290931" y="715810"/>
                  </a:lnTo>
                  <a:close/>
                </a:path>
                <a:path w="1481454" h="1866900">
                  <a:moveTo>
                    <a:pt x="291439" y="711200"/>
                  </a:moveTo>
                  <a:lnTo>
                    <a:pt x="291134" y="711200"/>
                  </a:lnTo>
                  <a:lnTo>
                    <a:pt x="290931" y="715810"/>
                  </a:lnTo>
                  <a:lnTo>
                    <a:pt x="291439" y="711200"/>
                  </a:lnTo>
                  <a:close/>
                </a:path>
                <a:path w="1481454" h="1866900">
                  <a:moveTo>
                    <a:pt x="293230" y="266700"/>
                  </a:moveTo>
                  <a:lnTo>
                    <a:pt x="293116" y="254000"/>
                  </a:lnTo>
                  <a:lnTo>
                    <a:pt x="282257" y="254000"/>
                  </a:lnTo>
                  <a:lnTo>
                    <a:pt x="279628" y="266700"/>
                  </a:lnTo>
                  <a:lnTo>
                    <a:pt x="260794" y="266700"/>
                  </a:lnTo>
                  <a:lnTo>
                    <a:pt x="260858" y="292100"/>
                  </a:lnTo>
                  <a:lnTo>
                    <a:pt x="249580" y="304800"/>
                  </a:lnTo>
                  <a:lnTo>
                    <a:pt x="234823" y="330200"/>
                  </a:lnTo>
                  <a:lnTo>
                    <a:pt x="224421" y="355600"/>
                  </a:lnTo>
                  <a:lnTo>
                    <a:pt x="225666" y="330200"/>
                  </a:lnTo>
                  <a:lnTo>
                    <a:pt x="227571" y="317500"/>
                  </a:lnTo>
                  <a:lnTo>
                    <a:pt x="233514" y="304800"/>
                  </a:lnTo>
                  <a:lnTo>
                    <a:pt x="246913" y="292100"/>
                  </a:lnTo>
                  <a:lnTo>
                    <a:pt x="237223" y="292100"/>
                  </a:lnTo>
                  <a:lnTo>
                    <a:pt x="257543" y="266700"/>
                  </a:lnTo>
                  <a:lnTo>
                    <a:pt x="250380" y="266700"/>
                  </a:lnTo>
                  <a:lnTo>
                    <a:pt x="242658" y="279400"/>
                  </a:lnTo>
                  <a:lnTo>
                    <a:pt x="235496" y="292100"/>
                  </a:lnTo>
                  <a:lnTo>
                    <a:pt x="227685" y="304800"/>
                  </a:lnTo>
                  <a:lnTo>
                    <a:pt x="218046" y="317500"/>
                  </a:lnTo>
                  <a:lnTo>
                    <a:pt x="217017" y="317500"/>
                  </a:lnTo>
                  <a:lnTo>
                    <a:pt x="216128" y="330200"/>
                  </a:lnTo>
                  <a:lnTo>
                    <a:pt x="215011" y="330200"/>
                  </a:lnTo>
                  <a:lnTo>
                    <a:pt x="213334" y="342900"/>
                  </a:lnTo>
                  <a:lnTo>
                    <a:pt x="210705" y="342900"/>
                  </a:lnTo>
                  <a:lnTo>
                    <a:pt x="206717" y="355600"/>
                  </a:lnTo>
                  <a:lnTo>
                    <a:pt x="201231" y="368300"/>
                  </a:lnTo>
                  <a:lnTo>
                    <a:pt x="194119" y="381000"/>
                  </a:lnTo>
                  <a:lnTo>
                    <a:pt x="192951" y="368300"/>
                  </a:lnTo>
                  <a:lnTo>
                    <a:pt x="191719" y="381000"/>
                  </a:lnTo>
                  <a:lnTo>
                    <a:pt x="186766" y="393700"/>
                  </a:lnTo>
                  <a:lnTo>
                    <a:pt x="179374" y="406400"/>
                  </a:lnTo>
                  <a:lnTo>
                    <a:pt x="170802" y="419100"/>
                  </a:lnTo>
                  <a:lnTo>
                    <a:pt x="164858" y="419100"/>
                  </a:lnTo>
                  <a:lnTo>
                    <a:pt x="158699" y="431800"/>
                  </a:lnTo>
                  <a:lnTo>
                    <a:pt x="153885" y="431800"/>
                  </a:lnTo>
                  <a:lnTo>
                    <a:pt x="149263" y="444500"/>
                  </a:lnTo>
                  <a:lnTo>
                    <a:pt x="145783" y="444500"/>
                  </a:lnTo>
                  <a:lnTo>
                    <a:pt x="150368" y="457200"/>
                  </a:lnTo>
                  <a:lnTo>
                    <a:pt x="155041" y="457200"/>
                  </a:lnTo>
                  <a:lnTo>
                    <a:pt x="159791" y="444500"/>
                  </a:lnTo>
                  <a:lnTo>
                    <a:pt x="164617" y="444500"/>
                  </a:lnTo>
                  <a:lnTo>
                    <a:pt x="175006" y="419100"/>
                  </a:lnTo>
                  <a:lnTo>
                    <a:pt x="180111" y="419100"/>
                  </a:lnTo>
                  <a:lnTo>
                    <a:pt x="185051" y="406400"/>
                  </a:lnTo>
                  <a:lnTo>
                    <a:pt x="182016" y="419100"/>
                  </a:lnTo>
                  <a:lnTo>
                    <a:pt x="177609" y="431800"/>
                  </a:lnTo>
                  <a:lnTo>
                    <a:pt x="183134" y="431800"/>
                  </a:lnTo>
                  <a:lnTo>
                    <a:pt x="179311" y="444500"/>
                  </a:lnTo>
                  <a:lnTo>
                    <a:pt x="175285" y="444500"/>
                  </a:lnTo>
                  <a:lnTo>
                    <a:pt x="171170" y="457200"/>
                  </a:lnTo>
                  <a:lnTo>
                    <a:pt x="168313" y="457200"/>
                  </a:lnTo>
                  <a:lnTo>
                    <a:pt x="168313" y="469900"/>
                  </a:lnTo>
                  <a:lnTo>
                    <a:pt x="167157" y="469900"/>
                  </a:lnTo>
                  <a:lnTo>
                    <a:pt x="165239" y="482600"/>
                  </a:lnTo>
                  <a:lnTo>
                    <a:pt x="162928" y="482600"/>
                  </a:lnTo>
                  <a:lnTo>
                    <a:pt x="160858" y="495300"/>
                  </a:lnTo>
                  <a:lnTo>
                    <a:pt x="159169" y="495300"/>
                  </a:lnTo>
                  <a:lnTo>
                    <a:pt x="158267" y="508000"/>
                  </a:lnTo>
                  <a:lnTo>
                    <a:pt x="164896" y="508000"/>
                  </a:lnTo>
                  <a:lnTo>
                    <a:pt x="168986" y="495300"/>
                  </a:lnTo>
                  <a:lnTo>
                    <a:pt x="173875" y="482600"/>
                  </a:lnTo>
                  <a:lnTo>
                    <a:pt x="182638" y="469900"/>
                  </a:lnTo>
                  <a:lnTo>
                    <a:pt x="186690" y="482600"/>
                  </a:lnTo>
                  <a:lnTo>
                    <a:pt x="189763" y="469900"/>
                  </a:lnTo>
                  <a:lnTo>
                    <a:pt x="192976" y="457200"/>
                  </a:lnTo>
                  <a:lnTo>
                    <a:pt x="196405" y="444500"/>
                  </a:lnTo>
                  <a:lnTo>
                    <a:pt x="200113" y="431800"/>
                  </a:lnTo>
                  <a:lnTo>
                    <a:pt x="195059" y="419100"/>
                  </a:lnTo>
                  <a:lnTo>
                    <a:pt x="191122" y="419100"/>
                  </a:lnTo>
                  <a:lnTo>
                    <a:pt x="189699" y="406400"/>
                  </a:lnTo>
                  <a:lnTo>
                    <a:pt x="192214" y="393700"/>
                  </a:lnTo>
                  <a:lnTo>
                    <a:pt x="205625" y="393700"/>
                  </a:lnTo>
                  <a:lnTo>
                    <a:pt x="218414" y="381000"/>
                  </a:lnTo>
                  <a:lnTo>
                    <a:pt x="226390" y="390410"/>
                  </a:lnTo>
                  <a:lnTo>
                    <a:pt x="226174" y="381000"/>
                  </a:lnTo>
                  <a:lnTo>
                    <a:pt x="227342" y="381000"/>
                  </a:lnTo>
                  <a:lnTo>
                    <a:pt x="229844" y="368300"/>
                  </a:lnTo>
                  <a:lnTo>
                    <a:pt x="233514" y="355600"/>
                  </a:lnTo>
                  <a:lnTo>
                    <a:pt x="236334" y="355600"/>
                  </a:lnTo>
                  <a:lnTo>
                    <a:pt x="239725" y="342900"/>
                  </a:lnTo>
                  <a:lnTo>
                    <a:pt x="243852" y="342900"/>
                  </a:lnTo>
                  <a:lnTo>
                    <a:pt x="248132" y="330200"/>
                  </a:lnTo>
                  <a:lnTo>
                    <a:pt x="252933" y="330200"/>
                  </a:lnTo>
                  <a:lnTo>
                    <a:pt x="258102" y="317500"/>
                  </a:lnTo>
                  <a:lnTo>
                    <a:pt x="253898" y="330200"/>
                  </a:lnTo>
                  <a:lnTo>
                    <a:pt x="259803" y="330200"/>
                  </a:lnTo>
                  <a:lnTo>
                    <a:pt x="264236" y="317500"/>
                  </a:lnTo>
                  <a:lnTo>
                    <a:pt x="267500" y="317500"/>
                  </a:lnTo>
                  <a:lnTo>
                    <a:pt x="269862" y="304800"/>
                  </a:lnTo>
                  <a:lnTo>
                    <a:pt x="272707" y="304800"/>
                  </a:lnTo>
                  <a:lnTo>
                    <a:pt x="273659" y="292100"/>
                  </a:lnTo>
                  <a:lnTo>
                    <a:pt x="283273" y="292100"/>
                  </a:lnTo>
                  <a:lnTo>
                    <a:pt x="287629" y="279400"/>
                  </a:lnTo>
                  <a:lnTo>
                    <a:pt x="290741" y="279400"/>
                  </a:lnTo>
                  <a:lnTo>
                    <a:pt x="292608" y="266700"/>
                  </a:lnTo>
                  <a:lnTo>
                    <a:pt x="293230" y="266700"/>
                  </a:lnTo>
                  <a:close/>
                </a:path>
                <a:path w="1481454" h="1866900">
                  <a:moveTo>
                    <a:pt x="295630" y="1651000"/>
                  </a:moveTo>
                  <a:lnTo>
                    <a:pt x="287769" y="1638300"/>
                  </a:lnTo>
                  <a:lnTo>
                    <a:pt x="276110" y="1638300"/>
                  </a:lnTo>
                  <a:lnTo>
                    <a:pt x="291261" y="1651000"/>
                  </a:lnTo>
                  <a:lnTo>
                    <a:pt x="295630" y="1651000"/>
                  </a:lnTo>
                  <a:close/>
                </a:path>
                <a:path w="1481454" h="1866900">
                  <a:moveTo>
                    <a:pt x="298551" y="1117600"/>
                  </a:moveTo>
                  <a:lnTo>
                    <a:pt x="294068" y="1104900"/>
                  </a:lnTo>
                  <a:lnTo>
                    <a:pt x="289712" y="1104900"/>
                  </a:lnTo>
                  <a:lnTo>
                    <a:pt x="298551" y="1117600"/>
                  </a:lnTo>
                  <a:close/>
                </a:path>
                <a:path w="1481454" h="1866900">
                  <a:moveTo>
                    <a:pt x="323672" y="1193800"/>
                  </a:moveTo>
                  <a:lnTo>
                    <a:pt x="320205" y="1181100"/>
                  </a:lnTo>
                  <a:lnTo>
                    <a:pt x="318719" y="1181100"/>
                  </a:lnTo>
                  <a:lnTo>
                    <a:pt x="323672" y="1193800"/>
                  </a:lnTo>
                  <a:close/>
                </a:path>
                <a:path w="1481454" h="1866900">
                  <a:moveTo>
                    <a:pt x="344843" y="1460500"/>
                  </a:moveTo>
                  <a:lnTo>
                    <a:pt x="340842" y="1447800"/>
                  </a:lnTo>
                  <a:lnTo>
                    <a:pt x="340436" y="1447800"/>
                  </a:lnTo>
                  <a:lnTo>
                    <a:pt x="344843" y="1460500"/>
                  </a:lnTo>
                  <a:close/>
                </a:path>
                <a:path w="1481454" h="1866900">
                  <a:moveTo>
                    <a:pt x="352336" y="203200"/>
                  </a:moveTo>
                  <a:lnTo>
                    <a:pt x="351815" y="203200"/>
                  </a:lnTo>
                  <a:lnTo>
                    <a:pt x="345198" y="212293"/>
                  </a:lnTo>
                  <a:lnTo>
                    <a:pt x="344500" y="215900"/>
                  </a:lnTo>
                  <a:lnTo>
                    <a:pt x="352336" y="203200"/>
                  </a:lnTo>
                  <a:close/>
                </a:path>
                <a:path w="1481454" h="1866900">
                  <a:moveTo>
                    <a:pt x="387210" y="1511300"/>
                  </a:moveTo>
                  <a:lnTo>
                    <a:pt x="376974" y="1498600"/>
                  </a:lnTo>
                  <a:lnTo>
                    <a:pt x="366268" y="1498600"/>
                  </a:lnTo>
                  <a:lnTo>
                    <a:pt x="376694" y="1511300"/>
                  </a:lnTo>
                  <a:lnTo>
                    <a:pt x="387210" y="1511300"/>
                  </a:lnTo>
                  <a:close/>
                </a:path>
                <a:path w="1481454" h="1866900">
                  <a:moveTo>
                    <a:pt x="438124" y="114300"/>
                  </a:moveTo>
                  <a:lnTo>
                    <a:pt x="429526" y="114300"/>
                  </a:lnTo>
                  <a:lnTo>
                    <a:pt x="420966" y="127000"/>
                  </a:lnTo>
                  <a:lnTo>
                    <a:pt x="412673" y="139700"/>
                  </a:lnTo>
                  <a:lnTo>
                    <a:pt x="416509" y="139700"/>
                  </a:lnTo>
                  <a:lnTo>
                    <a:pt x="424002" y="127000"/>
                  </a:lnTo>
                  <a:lnTo>
                    <a:pt x="431393" y="127000"/>
                  </a:lnTo>
                  <a:lnTo>
                    <a:pt x="438124" y="114300"/>
                  </a:lnTo>
                  <a:close/>
                </a:path>
                <a:path w="1481454" h="1866900">
                  <a:moveTo>
                    <a:pt x="447141" y="101600"/>
                  </a:moveTo>
                  <a:lnTo>
                    <a:pt x="438289" y="114300"/>
                  </a:lnTo>
                  <a:lnTo>
                    <a:pt x="446633" y="114300"/>
                  </a:lnTo>
                  <a:lnTo>
                    <a:pt x="447141" y="101600"/>
                  </a:lnTo>
                  <a:close/>
                </a:path>
                <a:path w="1481454" h="1866900">
                  <a:moveTo>
                    <a:pt x="451497" y="381000"/>
                  </a:moveTo>
                  <a:lnTo>
                    <a:pt x="449707" y="381000"/>
                  </a:lnTo>
                  <a:lnTo>
                    <a:pt x="448932" y="383006"/>
                  </a:lnTo>
                  <a:lnTo>
                    <a:pt x="451497" y="381000"/>
                  </a:lnTo>
                  <a:close/>
                </a:path>
                <a:path w="1481454" h="1866900">
                  <a:moveTo>
                    <a:pt x="462699" y="114300"/>
                  </a:moveTo>
                  <a:lnTo>
                    <a:pt x="458546" y="114300"/>
                  </a:lnTo>
                  <a:lnTo>
                    <a:pt x="458470" y="121031"/>
                  </a:lnTo>
                  <a:lnTo>
                    <a:pt x="462699" y="114300"/>
                  </a:lnTo>
                  <a:close/>
                </a:path>
                <a:path w="1481454" h="1866900">
                  <a:moveTo>
                    <a:pt x="473240" y="101600"/>
                  </a:moveTo>
                  <a:lnTo>
                    <a:pt x="472554" y="101600"/>
                  </a:lnTo>
                  <a:lnTo>
                    <a:pt x="465201" y="114300"/>
                  </a:lnTo>
                  <a:lnTo>
                    <a:pt x="473240" y="101600"/>
                  </a:lnTo>
                  <a:close/>
                </a:path>
                <a:path w="1481454" h="1866900">
                  <a:moveTo>
                    <a:pt x="476529" y="96418"/>
                  </a:moveTo>
                  <a:lnTo>
                    <a:pt x="473240" y="101600"/>
                  </a:lnTo>
                  <a:lnTo>
                    <a:pt x="475094" y="101600"/>
                  </a:lnTo>
                  <a:lnTo>
                    <a:pt x="476529" y="96418"/>
                  </a:lnTo>
                  <a:close/>
                </a:path>
                <a:path w="1481454" h="1866900">
                  <a:moveTo>
                    <a:pt x="481279" y="88900"/>
                  </a:moveTo>
                  <a:lnTo>
                    <a:pt x="478599" y="88900"/>
                  </a:lnTo>
                  <a:lnTo>
                    <a:pt x="476529" y="96418"/>
                  </a:lnTo>
                  <a:lnTo>
                    <a:pt x="481279" y="88900"/>
                  </a:lnTo>
                  <a:close/>
                </a:path>
                <a:path w="1481454" h="1866900">
                  <a:moveTo>
                    <a:pt x="572236" y="215900"/>
                  </a:moveTo>
                  <a:lnTo>
                    <a:pt x="564222" y="215900"/>
                  </a:lnTo>
                  <a:lnTo>
                    <a:pt x="558584" y="228600"/>
                  </a:lnTo>
                  <a:lnTo>
                    <a:pt x="566394" y="228600"/>
                  </a:lnTo>
                  <a:lnTo>
                    <a:pt x="572236" y="215900"/>
                  </a:lnTo>
                  <a:close/>
                </a:path>
                <a:path w="1481454" h="1866900">
                  <a:moveTo>
                    <a:pt x="581748" y="215900"/>
                  </a:moveTo>
                  <a:lnTo>
                    <a:pt x="581736" y="203200"/>
                  </a:lnTo>
                  <a:lnTo>
                    <a:pt x="575843" y="215900"/>
                  </a:lnTo>
                  <a:lnTo>
                    <a:pt x="581748" y="215900"/>
                  </a:lnTo>
                  <a:close/>
                </a:path>
                <a:path w="1481454" h="1866900">
                  <a:moveTo>
                    <a:pt x="600938" y="1689100"/>
                  </a:moveTo>
                  <a:lnTo>
                    <a:pt x="595452" y="1676400"/>
                  </a:lnTo>
                  <a:lnTo>
                    <a:pt x="598017" y="1689100"/>
                  </a:lnTo>
                  <a:lnTo>
                    <a:pt x="600938" y="1689100"/>
                  </a:lnTo>
                  <a:close/>
                </a:path>
                <a:path w="1481454" h="1866900">
                  <a:moveTo>
                    <a:pt x="603415" y="190500"/>
                  </a:moveTo>
                  <a:lnTo>
                    <a:pt x="597814" y="203200"/>
                  </a:lnTo>
                  <a:lnTo>
                    <a:pt x="598347" y="203200"/>
                  </a:lnTo>
                  <a:lnTo>
                    <a:pt x="603415" y="190500"/>
                  </a:lnTo>
                  <a:close/>
                </a:path>
                <a:path w="1481454" h="1866900">
                  <a:moveTo>
                    <a:pt x="632548" y="25400"/>
                  </a:moveTo>
                  <a:lnTo>
                    <a:pt x="600379" y="25400"/>
                  </a:lnTo>
                  <a:lnTo>
                    <a:pt x="589508" y="38100"/>
                  </a:lnTo>
                  <a:lnTo>
                    <a:pt x="545668" y="38100"/>
                  </a:lnTo>
                  <a:lnTo>
                    <a:pt x="535076" y="50800"/>
                  </a:lnTo>
                  <a:lnTo>
                    <a:pt x="515200" y="50800"/>
                  </a:lnTo>
                  <a:lnTo>
                    <a:pt x="527100" y="63500"/>
                  </a:lnTo>
                  <a:lnTo>
                    <a:pt x="510882" y="76200"/>
                  </a:lnTo>
                  <a:lnTo>
                    <a:pt x="508635" y="76200"/>
                  </a:lnTo>
                  <a:lnTo>
                    <a:pt x="507047" y="63500"/>
                  </a:lnTo>
                  <a:lnTo>
                    <a:pt x="492861" y="63500"/>
                  </a:lnTo>
                  <a:lnTo>
                    <a:pt x="489648" y="76200"/>
                  </a:lnTo>
                  <a:lnTo>
                    <a:pt x="483895" y="88900"/>
                  </a:lnTo>
                  <a:lnTo>
                    <a:pt x="497928" y="88900"/>
                  </a:lnTo>
                  <a:lnTo>
                    <a:pt x="495223" y="101600"/>
                  </a:lnTo>
                  <a:lnTo>
                    <a:pt x="501789" y="101600"/>
                  </a:lnTo>
                  <a:lnTo>
                    <a:pt x="501548" y="88900"/>
                  </a:lnTo>
                  <a:lnTo>
                    <a:pt x="518553" y="88900"/>
                  </a:lnTo>
                  <a:lnTo>
                    <a:pt x="529691" y="76200"/>
                  </a:lnTo>
                  <a:lnTo>
                    <a:pt x="537159" y="76200"/>
                  </a:lnTo>
                  <a:lnTo>
                    <a:pt x="549516" y="63500"/>
                  </a:lnTo>
                  <a:lnTo>
                    <a:pt x="558355" y="50800"/>
                  </a:lnTo>
                  <a:lnTo>
                    <a:pt x="571830" y="50800"/>
                  </a:lnTo>
                  <a:lnTo>
                    <a:pt x="592112" y="38100"/>
                  </a:lnTo>
                  <a:lnTo>
                    <a:pt x="597331" y="50800"/>
                  </a:lnTo>
                  <a:lnTo>
                    <a:pt x="604354" y="50800"/>
                  </a:lnTo>
                  <a:lnTo>
                    <a:pt x="612838" y="38100"/>
                  </a:lnTo>
                  <a:lnTo>
                    <a:pt x="622452" y="38100"/>
                  </a:lnTo>
                  <a:lnTo>
                    <a:pt x="632548" y="25400"/>
                  </a:lnTo>
                  <a:close/>
                </a:path>
                <a:path w="1481454" h="1866900">
                  <a:moveTo>
                    <a:pt x="742632" y="12700"/>
                  </a:moveTo>
                  <a:lnTo>
                    <a:pt x="730199" y="12700"/>
                  </a:lnTo>
                  <a:lnTo>
                    <a:pt x="726211" y="25400"/>
                  </a:lnTo>
                  <a:lnTo>
                    <a:pt x="734364" y="25400"/>
                  </a:lnTo>
                  <a:lnTo>
                    <a:pt x="742632" y="12700"/>
                  </a:lnTo>
                  <a:close/>
                </a:path>
                <a:path w="1481454" h="1866900">
                  <a:moveTo>
                    <a:pt x="752868" y="139700"/>
                  </a:moveTo>
                  <a:lnTo>
                    <a:pt x="747179" y="127000"/>
                  </a:lnTo>
                  <a:lnTo>
                    <a:pt x="739521" y="139700"/>
                  </a:lnTo>
                  <a:lnTo>
                    <a:pt x="752868" y="139700"/>
                  </a:lnTo>
                  <a:close/>
                </a:path>
                <a:path w="1481454" h="1866900">
                  <a:moveTo>
                    <a:pt x="797572" y="25400"/>
                  </a:moveTo>
                  <a:lnTo>
                    <a:pt x="758088" y="25400"/>
                  </a:lnTo>
                  <a:lnTo>
                    <a:pt x="758228" y="38100"/>
                  </a:lnTo>
                  <a:lnTo>
                    <a:pt x="769340" y="38100"/>
                  </a:lnTo>
                  <a:lnTo>
                    <a:pt x="780821" y="38100"/>
                  </a:lnTo>
                  <a:lnTo>
                    <a:pt x="797572" y="25400"/>
                  </a:lnTo>
                  <a:close/>
                </a:path>
                <a:path w="1481454" h="1866900">
                  <a:moveTo>
                    <a:pt x="862190" y="12700"/>
                  </a:moveTo>
                  <a:lnTo>
                    <a:pt x="855878" y="0"/>
                  </a:lnTo>
                  <a:lnTo>
                    <a:pt x="801700" y="0"/>
                  </a:lnTo>
                  <a:lnTo>
                    <a:pt x="792124" y="12700"/>
                  </a:lnTo>
                  <a:lnTo>
                    <a:pt x="808431" y="12700"/>
                  </a:lnTo>
                  <a:lnTo>
                    <a:pt x="815784" y="25400"/>
                  </a:lnTo>
                  <a:lnTo>
                    <a:pt x="813358" y="25400"/>
                  </a:lnTo>
                  <a:lnTo>
                    <a:pt x="815924" y="28422"/>
                  </a:lnTo>
                  <a:lnTo>
                    <a:pt x="814908" y="38100"/>
                  </a:lnTo>
                  <a:lnTo>
                    <a:pt x="824115" y="38100"/>
                  </a:lnTo>
                  <a:lnTo>
                    <a:pt x="829881" y="38100"/>
                  </a:lnTo>
                  <a:lnTo>
                    <a:pt x="854773" y="38100"/>
                  </a:lnTo>
                  <a:lnTo>
                    <a:pt x="856792" y="25400"/>
                  </a:lnTo>
                  <a:lnTo>
                    <a:pt x="858735" y="25400"/>
                  </a:lnTo>
                  <a:lnTo>
                    <a:pt x="860437" y="12700"/>
                  </a:lnTo>
                  <a:lnTo>
                    <a:pt x="862190" y="12700"/>
                  </a:lnTo>
                  <a:close/>
                </a:path>
                <a:path w="1481454" h="1866900">
                  <a:moveTo>
                    <a:pt x="907427" y="177800"/>
                  </a:moveTo>
                  <a:lnTo>
                    <a:pt x="901115" y="165100"/>
                  </a:lnTo>
                  <a:lnTo>
                    <a:pt x="897039" y="165100"/>
                  </a:lnTo>
                  <a:lnTo>
                    <a:pt x="903846" y="177800"/>
                  </a:lnTo>
                  <a:lnTo>
                    <a:pt x="907427" y="177800"/>
                  </a:lnTo>
                  <a:close/>
                </a:path>
                <a:path w="1481454" h="1866900">
                  <a:moveTo>
                    <a:pt x="937260" y="165100"/>
                  </a:moveTo>
                  <a:lnTo>
                    <a:pt x="933729" y="165100"/>
                  </a:lnTo>
                  <a:lnTo>
                    <a:pt x="929906" y="177800"/>
                  </a:lnTo>
                  <a:lnTo>
                    <a:pt x="937260" y="165100"/>
                  </a:lnTo>
                  <a:close/>
                </a:path>
                <a:path w="1481454" h="1866900">
                  <a:moveTo>
                    <a:pt x="940244" y="1841500"/>
                  </a:moveTo>
                  <a:lnTo>
                    <a:pt x="922515" y="1841500"/>
                  </a:lnTo>
                  <a:lnTo>
                    <a:pt x="930363" y="1854200"/>
                  </a:lnTo>
                  <a:lnTo>
                    <a:pt x="940244" y="1841500"/>
                  </a:lnTo>
                  <a:close/>
                </a:path>
                <a:path w="1481454" h="1866900">
                  <a:moveTo>
                    <a:pt x="943584" y="1847964"/>
                  </a:moveTo>
                  <a:lnTo>
                    <a:pt x="937298" y="1854200"/>
                  </a:lnTo>
                  <a:lnTo>
                    <a:pt x="939596" y="1854200"/>
                  </a:lnTo>
                  <a:lnTo>
                    <a:pt x="943584" y="1847964"/>
                  </a:lnTo>
                  <a:close/>
                </a:path>
                <a:path w="1481454" h="1866900">
                  <a:moveTo>
                    <a:pt x="1014780" y="304800"/>
                  </a:moveTo>
                  <a:lnTo>
                    <a:pt x="1008037" y="292100"/>
                  </a:lnTo>
                  <a:lnTo>
                    <a:pt x="1011123" y="304800"/>
                  </a:lnTo>
                  <a:lnTo>
                    <a:pt x="1014780" y="304800"/>
                  </a:lnTo>
                  <a:close/>
                </a:path>
                <a:path w="1481454" h="1866900">
                  <a:moveTo>
                    <a:pt x="1045819" y="1689100"/>
                  </a:moveTo>
                  <a:lnTo>
                    <a:pt x="1042682" y="1689100"/>
                  </a:lnTo>
                  <a:lnTo>
                    <a:pt x="1041603" y="1701800"/>
                  </a:lnTo>
                  <a:lnTo>
                    <a:pt x="1045819" y="1689100"/>
                  </a:lnTo>
                  <a:close/>
                </a:path>
                <a:path w="1481454" h="1866900">
                  <a:moveTo>
                    <a:pt x="1099096" y="230124"/>
                  </a:moveTo>
                  <a:lnTo>
                    <a:pt x="1093190" y="226949"/>
                  </a:lnTo>
                  <a:lnTo>
                    <a:pt x="1087386" y="222656"/>
                  </a:lnTo>
                  <a:lnTo>
                    <a:pt x="1081532" y="217309"/>
                  </a:lnTo>
                  <a:lnTo>
                    <a:pt x="1075524" y="211010"/>
                  </a:lnTo>
                  <a:lnTo>
                    <a:pt x="1077391" y="215074"/>
                  </a:lnTo>
                  <a:lnTo>
                    <a:pt x="1080020" y="221018"/>
                  </a:lnTo>
                  <a:lnTo>
                    <a:pt x="1078826" y="224370"/>
                  </a:lnTo>
                  <a:lnTo>
                    <a:pt x="1084935" y="228473"/>
                  </a:lnTo>
                  <a:lnTo>
                    <a:pt x="1091806" y="227355"/>
                  </a:lnTo>
                  <a:lnTo>
                    <a:pt x="1099096" y="230124"/>
                  </a:lnTo>
                  <a:close/>
                </a:path>
                <a:path w="1481454" h="1866900">
                  <a:moveTo>
                    <a:pt x="1099464" y="230251"/>
                  </a:moveTo>
                  <a:lnTo>
                    <a:pt x="1099096" y="230124"/>
                  </a:lnTo>
                  <a:lnTo>
                    <a:pt x="1099273" y="230238"/>
                  </a:lnTo>
                  <a:lnTo>
                    <a:pt x="1099464" y="230251"/>
                  </a:lnTo>
                  <a:close/>
                </a:path>
                <a:path w="1481454" h="1866900">
                  <a:moveTo>
                    <a:pt x="1255331" y="520700"/>
                  </a:moveTo>
                  <a:lnTo>
                    <a:pt x="1251343" y="508000"/>
                  </a:lnTo>
                  <a:lnTo>
                    <a:pt x="1246149" y="508000"/>
                  </a:lnTo>
                  <a:lnTo>
                    <a:pt x="1242783" y="520700"/>
                  </a:lnTo>
                  <a:lnTo>
                    <a:pt x="1255331" y="520700"/>
                  </a:lnTo>
                  <a:close/>
                </a:path>
                <a:path w="1481454" h="1866900">
                  <a:moveTo>
                    <a:pt x="1257973" y="508000"/>
                  </a:moveTo>
                  <a:lnTo>
                    <a:pt x="1249197" y="495300"/>
                  </a:lnTo>
                  <a:lnTo>
                    <a:pt x="1255547" y="508000"/>
                  </a:lnTo>
                  <a:lnTo>
                    <a:pt x="1257973" y="508000"/>
                  </a:lnTo>
                  <a:close/>
                </a:path>
                <a:path w="1481454" h="1866900">
                  <a:moveTo>
                    <a:pt x="1296543" y="1612607"/>
                  </a:moveTo>
                  <a:lnTo>
                    <a:pt x="1296377" y="1612900"/>
                  </a:lnTo>
                  <a:lnTo>
                    <a:pt x="1296543" y="1612607"/>
                  </a:lnTo>
                  <a:close/>
                </a:path>
                <a:path w="1481454" h="1866900">
                  <a:moveTo>
                    <a:pt x="1303235" y="1600200"/>
                  </a:moveTo>
                  <a:lnTo>
                    <a:pt x="1301203" y="1600200"/>
                  </a:lnTo>
                  <a:lnTo>
                    <a:pt x="1296543" y="1612607"/>
                  </a:lnTo>
                  <a:lnTo>
                    <a:pt x="1303235" y="1600200"/>
                  </a:lnTo>
                  <a:close/>
                </a:path>
                <a:path w="1481454" h="1866900">
                  <a:moveTo>
                    <a:pt x="1314373" y="596900"/>
                  </a:moveTo>
                  <a:lnTo>
                    <a:pt x="1310906" y="584200"/>
                  </a:lnTo>
                  <a:lnTo>
                    <a:pt x="1307122" y="584200"/>
                  </a:lnTo>
                  <a:lnTo>
                    <a:pt x="1311427" y="596900"/>
                  </a:lnTo>
                  <a:lnTo>
                    <a:pt x="1314373" y="596900"/>
                  </a:lnTo>
                  <a:close/>
                </a:path>
                <a:path w="1481454" h="1866900">
                  <a:moveTo>
                    <a:pt x="1315072" y="304800"/>
                  </a:moveTo>
                  <a:lnTo>
                    <a:pt x="1310678" y="292100"/>
                  </a:lnTo>
                  <a:lnTo>
                    <a:pt x="1304455" y="292100"/>
                  </a:lnTo>
                  <a:lnTo>
                    <a:pt x="1296835" y="279400"/>
                  </a:lnTo>
                  <a:lnTo>
                    <a:pt x="1284109" y="279400"/>
                  </a:lnTo>
                  <a:lnTo>
                    <a:pt x="1295196" y="292100"/>
                  </a:lnTo>
                  <a:lnTo>
                    <a:pt x="1304886" y="304800"/>
                  </a:lnTo>
                  <a:lnTo>
                    <a:pt x="1315072" y="304800"/>
                  </a:lnTo>
                  <a:close/>
                </a:path>
                <a:path w="1481454" h="1866900">
                  <a:moveTo>
                    <a:pt x="1322260" y="1536700"/>
                  </a:moveTo>
                  <a:lnTo>
                    <a:pt x="1319352" y="1536700"/>
                  </a:lnTo>
                  <a:lnTo>
                    <a:pt x="1312062" y="1549400"/>
                  </a:lnTo>
                  <a:lnTo>
                    <a:pt x="1317205" y="1549400"/>
                  </a:lnTo>
                  <a:lnTo>
                    <a:pt x="1322260" y="1536700"/>
                  </a:lnTo>
                  <a:close/>
                </a:path>
                <a:path w="1481454" h="1866900">
                  <a:moveTo>
                    <a:pt x="1327899" y="520700"/>
                  </a:moveTo>
                  <a:lnTo>
                    <a:pt x="1325587" y="508000"/>
                  </a:lnTo>
                  <a:lnTo>
                    <a:pt x="1322489" y="508000"/>
                  </a:lnTo>
                  <a:lnTo>
                    <a:pt x="1324292" y="520700"/>
                  </a:lnTo>
                  <a:lnTo>
                    <a:pt x="1327899" y="520700"/>
                  </a:lnTo>
                  <a:close/>
                </a:path>
                <a:path w="1481454" h="1866900">
                  <a:moveTo>
                    <a:pt x="1338465" y="268528"/>
                  </a:moveTo>
                  <a:lnTo>
                    <a:pt x="1334528" y="264528"/>
                  </a:lnTo>
                  <a:lnTo>
                    <a:pt x="1328724" y="260921"/>
                  </a:lnTo>
                  <a:lnTo>
                    <a:pt x="1323352" y="257797"/>
                  </a:lnTo>
                  <a:lnTo>
                    <a:pt x="1326756" y="262128"/>
                  </a:lnTo>
                  <a:lnTo>
                    <a:pt x="1330401" y="269011"/>
                  </a:lnTo>
                  <a:lnTo>
                    <a:pt x="1338237" y="272783"/>
                  </a:lnTo>
                  <a:lnTo>
                    <a:pt x="1338465" y="268528"/>
                  </a:lnTo>
                  <a:close/>
                </a:path>
                <a:path w="1481454" h="1866900">
                  <a:moveTo>
                    <a:pt x="1356487" y="520700"/>
                  </a:moveTo>
                  <a:lnTo>
                    <a:pt x="1347660" y="508000"/>
                  </a:lnTo>
                  <a:lnTo>
                    <a:pt x="1355445" y="520700"/>
                  </a:lnTo>
                  <a:lnTo>
                    <a:pt x="1356487" y="520700"/>
                  </a:lnTo>
                  <a:close/>
                </a:path>
                <a:path w="1481454" h="1866900">
                  <a:moveTo>
                    <a:pt x="1358531" y="712368"/>
                  </a:moveTo>
                  <a:lnTo>
                    <a:pt x="1349641" y="697966"/>
                  </a:lnTo>
                  <a:lnTo>
                    <a:pt x="1348828" y="699846"/>
                  </a:lnTo>
                  <a:lnTo>
                    <a:pt x="1357718" y="714222"/>
                  </a:lnTo>
                  <a:lnTo>
                    <a:pt x="1358531" y="712368"/>
                  </a:lnTo>
                  <a:close/>
                </a:path>
                <a:path w="1481454" h="1866900">
                  <a:moveTo>
                    <a:pt x="1366481" y="342900"/>
                  </a:moveTo>
                  <a:lnTo>
                    <a:pt x="1362925" y="330200"/>
                  </a:lnTo>
                  <a:lnTo>
                    <a:pt x="1355864" y="317500"/>
                  </a:lnTo>
                  <a:lnTo>
                    <a:pt x="1349387" y="304800"/>
                  </a:lnTo>
                  <a:lnTo>
                    <a:pt x="1339380" y="304800"/>
                  </a:lnTo>
                  <a:lnTo>
                    <a:pt x="1331201" y="292100"/>
                  </a:lnTo>
                  <a:lnTo>
                    <a:pt x="1324127" y="279400"/>
                  </a:lnTo>
                  <a:lnTo>
                    <a:pt x="1317472" y="266700"/>
                  </a:lnTo>
                  <a:lnTo>
                    <a:pt x="1312418" y="266700"/>
                  </a:lnTo>
                  <a:lnTo>
                    <a:pt x="1318069" y="279400"/>
                  </a:lnTo>
                  <a:lnTo>
                    <a:pt x="1324813" y="292100"/>
                  </a:lnTo>
                  <a:lnTo>
                    <a:pt x="1317586" y="279400"/>
                  </a:lnTo>
                  <a:lnTo>
                    <a:pt x="1316977" y="292100"/>
                  </a:lnTo>
                  <a:lnTo>
                    <a:pt x="1319504" y="292100"/>
                  </a:lnTo>
                  <a:lnTo>
                    <a:pt x="1324470" y="304800"/>
                  </a:lnTo>
                  <a:lnTo>
                    <a:pt x="1330452" y="304800"/>
                  </a:lnTo>
                  <a:lnTo>
                    <a:pt x="1337132" y="317500"/>
                  </a:lnTo>
                  <a:lnTo>
                    <a:pt x="1343901" y="317500"/>
                  </a:lnTo>
                  <a:lnTo>
                    <a:pt x="1350556" y="330200"/>
                  </a:lnTo>
                  <a:lnTo>
                    <a:pt x="1356829" y="342900"/>
                  </a:lnTo>
                  <a:lnTo>
                    <a:pt x="1366481" y="342900"/>
                  </a:lnTo>
                  <a:close/>
                </a:path>
                <a:path w="1481454" h="1866900">
                  <a:moveTo>
                    <a:pt x="1370761" y="635000"/>
                  </a:moveTo>
                  <a:lnTo>
                    <a:pt x="1367028" y="622300"/>
                  </a:lnTo>
                  <a:lnTo>
                    <a:pt x="1361821" y="609600"/>
                  </a:lnTo>
                  <a:lnTo>
                    <a:pt x="1357464" y="596900"/>
                  </a:lnTo>
                  <a:lnTo>
                    <a:pt x="1360182" y="609600"/>
                  </a:lnTo>
                  <a:lnTo>
                    <a:pt x="1360436" y="609600"/>
                  </a:lnTo>
                  <a:lnTo>
                    <a:pt x="1364107" y="622300"/>
                  </a:lnTo>
                  <a:lnTo>
                    <a:pt x="1367396" y="635000"/>
                  </a:lnTo>
                  <a:lnTo>
                    <a:pt x="1370761" y="635000"/>
                  </a:lnTo>
                  <a:close/>
                </a:path>
                <a:path w="1481454" h="1866900">
                  <a:moveTo>
                    <a:pt x="1378902" y="663562"/>
                  </a:moveTo>
                  <a:lnTo>
                    <a:pt x="1377835" y="660400"/>
                  </a:lnTo>
                  <a:lnTo>
                    <a:pt x="1375346" y="660400"/>
                  </a:lnTo>
                  <a:lnTo>
                    <a:pt x="1378902" y="663562"/>
                  </a:lnTo>
                  <a:close/>
                </a:path>
                <a:path w="1481454" h="1866900">
                  <a:moveTo>
                    <a:pt x="1391907" y="663562"/>
                  </a:moveTo>
                  <a:lnTo>
                    <a:pt x="1391323" y="660400"/>
                  </a:lnTo>
                  <a:lnTo>
                    <a:pt x="1388567" y="660400"/>
                  </a:lnTo>
                  <a:lnTo>
                    <a:pt x="1385316" y="647700"/>
                  </a:lnTo>
                  <a:lnTo>
                    <a:pt x="1388021" y="663562"/>
                  </a:lnTo>
                  <a:lnTo>
                    <a:pt x="1391907" y="663562"/>
                  </a:lnTo>
                  <a:close/>
                </a:path>
                <a:path w="1481454" h="1866900">
                  <a:moveTo>
                    <a:pt x="1395501" y="406400"/>
                  </a:moveTo>
                  <a:lnTo>
                    <a:pt x="1382903" y="393700"/>
                  </a:lnTo>
                  <a:lnTo>
                    <a:pt x="1391843" y="419100"/>
                  </a:lnTo>
                  <a:lnTo>
                    <a:pt x="1394548" y="419100"/>
                  </a:lnTo>
                  <a:lnTo>
                    <a:pt x="1389900" y="406400"/>
                  </a:lnTo>
                  <a:lnTo>
                    <a:pt x="1395501" y="406400"/>
                  </a:lnTo>
                  <a:close/>
                </a:path>
                <a:path w="1481454" h="1866900">
                  <a:moveTo>
                    <a:pt x="1397469" y="750595"/>
                  </a:moveTo>
                  <a:lnTo>
                    <a:pt x="1395603" y="729500"/>
                  </a:lnTo>
                  <a:lnTo>
                    <a:pt x="1389253" y="711606"/>
                  </a:lnTo>
                  <a:lnTo>
                    <a:pt x="1378762" y="705459"/>
                  </a:lnTo>
                  <a:lnTo>
                    <a:pt x="1384935" y="711428"/>
                  </a:lnTo>
                  <a:lnTo>
                    <a:pt x="1389735" y="717638"/>
                  </a:lnTo>
                  <a:lnTo>
                    <a:pt x="1393355" y="725322"/>
                  </a:lnTo>
                  <a:lnTo>
                    <a:pt x="1395996" y="735711"/>
                  </a:lnTo>
                  <a:lnTo>
                    <a:pt x="1385417" y="736307"/>
                  </a:lnTo>
                  <a:lnTo>
                    <a:pt x="1379994" y="727011"/>
                  </a:lnTo>
                  <a:lnTo>
                    <a:pt x="1374190" y="715340"/>
                  </a:lnTo>
                  <a:lnTo>
                    <a:pt x="1362494" y="708812"/>
                  </a:lnTo>
                  <a:lnTo>
                    <a:pt x="1382890" y="745210"/>
                  </a:lnTo>
                  <a:lnTo>
                    <a:pt x="1387589" y="751293"/>
                  </a:lnTo>
                  <a:lnTo>
                    <a:pt x="1391602" y="758177"/>
                  </a:lnTo>
                  <a:lnTo>
                    <a:pt x="1394510" y="766356"/>
                  </a:lnTo>
                  <a:lnTo>
                    <a:pt x="1397469" y="750595"/>
                  </a:lnTo>
                  <a:close/>
                </a:path>
                <a:path w="1481454" h="1866900">
                  <a:moveTo>
                    <a:pt x="1401610" y="723900"/>
                  </a:moveTo>
                  <a:lnTo>
                    <a:pt x="1400048" y="711200"/>
                  </a:lnTo>
                  <a:lnTo>
                    <a:pt x="1398562" y="698500"/>
                  </a:lnTo>
                  <a:lnTo>
                    <a:pt x="1397088" y="698500"/>
                  </a:lnTo>
                  <a:lnTo>
                    <a:pt x="1395615" y="685800"/>
                  </a:lnTo>
                  <a:lnTo>
                    <a:pt x="1393647" y="673100"/>
                  </a:lnTo>
                  <a:lnTo>
                    <a:pt x="1389659" y="673100"/>
                  </a:lnTo>
                  <a:lnTo>
                    <a:pt x="1382141" y="673100"/>
                  </a:lnTo>
                  <a:lnTo>
                    <a:pt x="1384960" y="685800"/>
                  </a:lnTo>
                  <a:lnTo>
                    <a:pt x="1386789" y="685800"/>
                  </a:lnTo>
                  <a:lnTo>
                    <a:pt x="1388122" y="698500"/>
                  </a:lnTo>
                  <a:lnTo>
                    <a:pt x="1389735" y="711200"/>
                  </a:lnTo>
                  <a:lnTo>
                    <a:pt x="1392224" y="711200"/>
                  </a:lnTo>
                  <a:lnTo>
                    <a:pt x="1396022" y="723900"/>
                  </a:lnTo>
                  <a:lnTo>
                    <a:pt x="1401610" y="723900"/>
                  </a:lnTo>
                  <a:close/>
                </a:path>
                <a:path w="1481454" h="1866900">
                  <a:moveTo>
                    <a:pt x="1403731" y="431800"/>
                  </a:moveTo>
                  <a:lnTo>
                    <a:pt x="1399921" y="419100"/>
                  </a:lnTo>
                  <a:lnTo>
                    <a:pt x="1399476" y="419100"/>
                  </a:lnTo>
                  <a:lnTo>
                    <a:pt x="1403731" y="431800"/>
                  </a:lnTo>
                  <a:close/>
                </a:path>
                <a:path w="1481454" h="1866900">
                  <a:moveTo>
                    <a:pt x="1408798" y="1409700"/>
                  </a:moveTo>
                  <a:lnTo>
                    <a:pt x="1407947" y="1404772"/>
                  </a:lnTo>
                  <a:lnTo>
                    <a:pt x="1405521" y="1409700"/>
                  </a:lnTo>
                  <a:lnTo>
                    <a:pt x="1408798" y="1409700"/>
                  </a:lnTo>
                  <a:close/>
                </a:path>
                <a:path w="1481454" h="1866900">
                  <a:moveTo>
                    <a:pt x="1414132" y="406400"/>
                  </a:moveTo>
                  <a:lnTo>
                    <a:pt x="1397317" y="406400"/>
                  </a:lnTo>
                  <a:lnTo>
                    <a:pt x="1402791" y="419100"/>
                  </a:lnTo>
                  <a:lnTo>
                    <a:pt x="1407883" y="419100"/>
                  </a:lnTo>
                  <a:lnTo>
                    <a:pt x="1414132" y="406400"/>
                  </a:lnTo>
                  <a:close/>
                </a:path>
                <a:path w="1481454" h="1866900">
                  <a:moveTo>
                    <a:pt x="1426781" y="647700"/>
                  </a:moveTo>
                  <a:lnTo>
                    <a:pt x="1421168" y="635000"/>
                  </a:lnTo>
                  <a:lnTo>
                    <a:pt x="1416634" y="622300"/>
                  </a:lnTo>
                  <a:lnTo>
                    <a:pt x="1413827" y="622300"/>
                  </a:lnTo>
                  <a:lnTo>
                    <a:pt x="1416469" y="635000"/>
                  </a:lnTo>
                  <a:lnTo>
                    <a:pt x="1412557" y="635000"/>
                  </a:lnTo>
                  <a:lnTo>
                    <a:pt x="1416812" y="647700"/>
                  </a:lnTo>
                  <a:lnTo>
                    <a:pt x="1426781" y="647700"/>
                  </a:lnTo>
                  <a:close/>
                </a:path>
                <a:path w="1481454" h="1866900">
                  <a:moveTo>
                    <a:pt x="1437233" y="668451"/>
                  </a:moveTo>
                  <a:lnTo>
                    <a:pt x="1435011" y="662139"/>
                  </a:lnTo>
                  <a:lnTo>
                    <a:pt x="1432052" y="655548"/>
                  </a:lnTo>
                  <a:lnTo>
                    <a:pt x="1432267" y="660107"/>
                  </a:lnTo>
                  <a:lnTo>
                    <a:pt x="1432267" y="669315"/>
                  </a:lnTo>
                  <a:lnTo>
                    <a:pt x="1434642" y="669925"/>
                  </a:lnTo>
                  <a:lnTo>
                    <a:pt x="1437233" y="668451"/>
                  </a:lnTo>
                  <a:close/>
                </a:path>
                <a:path w="1481454" h="1866900">
                  <a:moveTo>
                    <a:pt x="1440014" y="675652"/>
                  </a:moveTo>
                  <a:lnTo>
                    <a:pt x="1437716" y="668172"/>
                  </a:lnTo>
                  <a:lnTo>
                    <a:pt x="1437233" y="668451"/>
                  </a:lnTo>
                  <a:lnTo>
                    <a:pt x="1437398" y="668921"/>
                  </a:lnTo>
                  <a:lnTo>
                    <a:pt x="1440014" y="675652"/>
                  </a:lnTo>
                  <a:close/>
                </a:path>
                <a:path w="1481454" h="1866900">
                  <a:moveTo>
                    <a:pt x="1447431" y="555548"/>
                  </a:moveTo>
                  <a:lnTo>
                    <a:pt x="1444244" y="546100"/>
                  </a:lnTo>
                  <a:lnTo>
                    <a:pt x="1444764" y="552729"/>
                  </a:lnTo>
                  <a:lnTo>
                    <a:pt x="1447431" y="555548"/>
                  </a:lnTo>
                  <a:close/>
                </a:path>
                <a:path w="1481454" h="1866900">
                  <a:moveTo>
                    <a:pt x="1450505" y="558800"/>
                  </a:moveTo>
                  <a:lnTo>
                    <a:pt x="1447431" y="555548"/>
                  </a:lnTo>
                  <a:lnTo>
                    <a:pt x="1448536" y="558800"/>
                  </a:lnTo>
                  <a:lnTo>
                    <a:pt x="1450505" y="558800"/>
                  </a:lnTo>
                  <a:close/>
                </a:path>
                <a:path w="1481454" h="1866900">
                  <a:moveTo>
                    <a:pt x="1451584" y="664146"/>
                  </a:moveTo>
                  <a:lnTo>
                    <a:pt x="1446428" y="660831"/>
                  </a:lnTo>
                  <a:lnTo>
                    <a:pt x="1442554" y="651827"/>
                  </a:lnTo>
                  <a:lnTo>
                    <a:pt x="1438986" y="644664"/>
                  </a:lnTo>
                  <a:lnTo>
                    <a:pt x="1434769" y="646887"/>
                  </a:lnTo>
                  <a:lnTo>
                    <a:pt x="1438922" y="652729"/>
                  </a:lnTo>
                  <a:lnTo>
                    <a:pt x="1442834" y="659676"/>
                  </a:lnTo>
                  <a:lnTo>
                    <a:pt x="1446923" y="664540"/>
                  </a:lnTo>
                  <a:lnTo>
                    <a:pt x="1451584" y="664146"/>
                  </a:lnTo>
                  <a:close/>
                </a:path>
                <a:path w="1481454" h="1866900">
                  <a:moveTo>
                    <a:pt x="1476667" y="596900"/>
                  </a:moveTo>
                  <a:lnTo>
                    <a:pt x="1469110" y="584200"/>
                  </a:lnTo>
                  <a:lnTo>
                    <a:pt x="1461262" y="571500"/>
                  </a:lnTo>
                  <a:lnTo>
                    <a:pt x="1453261" y="571500"/>
                  </a:lnTo>
                  <a:lnTo>
                    <a:pt x="1445260" y="558800"/>
                  </a:lnTo>
                  <a:lnTo>
                    <a:pt x="1444764" y="552729"/>
                  </a:lnTo>
                  <a:lnTo>
                    <a:pt x="1438516" y="546100"/>
                  </a:lnTo>
                  <a:lnTo>
                    <a:pt x="1438427" y="533400"/>
                  </a:lnTo>
                  <a:lnTo>
                    <a:pt x="1436408" y="520700"/>
                  </a:lnTo>
                  <a:lnTo>
                    <a:pt x="1445577" y="520700"/>
                  </a:lnTo>
                  <a:lnTo>
                    <a:pt x="1448600" y="533400"/>
                  </a:lnTo>
                  <a:lnTo>
                    <a:pt x="1450035" y="533400"/>
                  </a:lnTo>
                  <a:lnTo>
                    <a:pt x="1447584" y="520700"/>
                  </a:lnTo>
                  <a:lnTo>
                    <a:pt x="1444688" y="508000"/>
                  </a:lnTo>
                  <a:lnTo>
                    <a:pt x="1441602" y="495300"/>
                  </a:lnTo>
                  <a:lnTo>
                    <a:pt x="1438541" y="482600"/>
                  </a:lnTo>
                  <a:lnTo>
                    <a:pt x="1436243" y="469900"/>
                  </a:lnTo>
                  <a:lnTo>
                    <a:pt x="1435265" y="457200"/>
                  </a:lnTo>
                  <a:lnTo>
                    <a:pt x="1436065" y="444500"/>
                  </a:lnTo>
                  <a:lnTo>
                    <a:pt x="1439125" y="444500"/>
                  </a:lnTo>
                  <a:lnTo>
                    <a:pt x="1434846" y="431800"/>
                  </a:lnTo>
                  <a:lnTo>
                    <a:pt x="1430820" y="431800"/>
                  </a:lnTo>
                  <a:lnTo>
                    <a:pt x="1425943" y="419100"/>
                  </a:lnTo>
                  <a:lnTo>
                    <a:pt x="1419098" y="406400"/>
                  </a:lnTo>
                  <a:lnTo>
                    <a:pt x="1414132" y="406400"/>
                  </a:lnTo>
                  <a:lnTo>
                    <a:pt x="1420393" y="419100"/>
                  </a:lnTo>
                  <a:lnTo>
                    <a:pt x="1424495" y="431800"/>
                  </a:lnTo>
                  <a:lnTo>
                    <a:pt x="1426921" y="444500"/>
                  </a:lnTo>
                  <a:lnTo>
                    <a:pt x="1428140" y="457200"/>
                  </a:lnTo>
                  <a:lnTo>
                    <a:pt x="1428470" y="457200"/>
                  </a:lnTo>
                  <a:lnTo>
                    <a:pt x="1428661" y="469900"/>
                  </a:lnTo>
                  <a:lnTo>
                    <a:pt x="1429181" y="469900"/>
                  </a:lnTo>
                  <a:lnTo>
                    <a:pt x="1430515" y="482600"/>
                  </a:lnTo>
                  <a:lnTo>
                    <a:pt x="1422692" y="469900"/>
                  </a:lnTo>
                  <a:lnTo>
                    <a:pt x="1405636" y="469900"/>
                  </a:lnTo>
                  <a:lnTo>
                    <a:pt x="1402473" y="457200"/>
                  </a:lnTo>
                  <a:lnTo>
                    <a:pt x="1388922" y="444500"/>
                  </a:lnTo>
                  <a:lnTo>
                    <a:pt x="1384401" y="431800"/>
                  </a:lnTo>
                  <a:lnTo>
                    <a:pt x="1388986" y="431800"/>
                  </a:lnTo>
                  <a:lnTo>
                    <a:pt x="1380515" y="419100"/>
                  </a:lnTo>
                  <a:lnTo>
                    <a:pt x="1376641" y="419100"/>
                  </a:lnTo>
                  <a:lnTo>
                    <a:pt x="1373162" y="406400"/>
                  </a:lnTo>
                  <a:lnTo>
                    <a:pt x="1368272" y="406400"/>
                  </a:lnTo>
                  <a:lnTo>
                    <a:pt x="1368425" y="393700"/>
                  </a:lnTo>
                  <a:lnTo>
                    <a:pt x="1341983" y="393700"/>
                  </a:lnTo>
                  <a:lnTo>
                    <a:pt x="1337271" y="381000"/>
                  </a:lnTo>
                  <a:lnTo>
                    <a:pt x="1341120" y="368300"/>
                  </a:lnTo>
                  <a:lnTo>
                    <a:pt x="1363014" y="368300"/>
                  </a:lnTo>
                  <a:lnTo>
                    <a:pt x="1370495" y="381000"/>
                  </a:lnTo>
                  <a:lnTo>
                    <a:pt x="1374965" y="381000"/>
                  </a:lnTo>
                  <a:lnTo>
                    <a:pt x="1377911" y="368300"/>
                  </a:lnTo>
                  <a:lnTo>
                    <a:pt x="1385404" y="368300"/>
                  </a:lnTo>
                  <a:lnTo>
                    <a:pt x="1392885" y="381000"/>
                  </a:lnTo>
                  <a:lnTo>
                    <a:pt x="1404632" y="393700"/>
                  </a:lnTo>
                  <a:lnTo>
                    <a:pt x="1410728" y="381000"/>
                  </a:lnTo>
                  <a:lnTo>
                    <a:pt x="1411363" y="381000"/>
                  </a:lnTo>
                  <a:lnTo>
                    <a:pt x="1408315" y="368300"/>
                  </a:lnTo>
                  <a:lnTo>
                    <a:pt x="1405204" y="368300"/>
                  </a:lnTo>
                  <a:lnTo>
                    <a:pt x="1400759" y="355600"/>
                  </a:lnTo>
                  <a:lnTo>
                    <a:pt x="1395196" y="342900"/>
                  </a:lnTo>
                  <a:lnTo>
                    <a:pt x="1387500" y="342900"/>
                  </a:lnTo>
                  <a:lnTo>
                    <a:pt x="1379588" y="355600"/>
                  </a:lnTo>
                  <a:lnTo>
                    <a:pt x="1371688" y="355600"/>
                  </a:lnTo>
                  <a:lnTo>
                    <a:pt x="1370469" y="368300"/>
                  </a:lnTo>
                  <a:lnTo>
                    <a:pt x="1359662" y="355600"/>
                  </a:lnTo>
                  <a:lnTo>
                    <a:pt x="1349514" y="355600"/>
                  </a:lnTo>
                  <a:lnTo>
                    <a:pt x="1340053" y="342900"/>
                  </a:lnTo>
                  <a:lnTo>
                    <a:pt x="1320634" y="342900"/>
                  </a:lnTo>
                  <a:lnTo>
                    <a:pt x="1315821" y="330200"/>
                  </a:lnTo>
                  <a:lnTo>
                    <a:pt x="1308417" y="330200"/>
                  </a:lnTo>
                  <a:lnTo>
                    <a:pt x="1304747" y="317500"/>
                  </a:lnTo>
                  <a:lnTo>
                    <a:pt x="1303451" y="317500"/>
                  </a:lnTo>
                  <a:lnTo>
                    <a:pt x="1296644" y="304800"/>
                  </a:lnTo>
                  <a:lnTo>
                    <a:pt x="1283119" y="304800"/>
                  </a:lnTo>
                  <a:lnTo>
                    <a:pt x="1269707" y="279400"/>
                  </a:lnTo>
                  <a:lnTo>
                    <a:pt x="1276032" y="279400"/>
                  </a:lnTo>
                  <a:lnTo>
                    <a:pt x="1269606" y="266700"/>
                  </a:lnTo>
                  <a:lnTo>
                    <a:pt x="1256411" y="266700"/>
                  </a:lnTo>
                  <a:lnTo>
                    <a:pt x="1250010" y="254000"/>
                  </a:lnTo>
                  <a:lnTo>
                    <a:pt x="1251229" y="241300"/>
                  </a:lnTo>
                  <a:lnTo>
                    <a:pt x="1264602" y="254000"/>
                  </a:lnTo>
                  <a:lnTo>
                    <a:pt x="1281734" y="266700"/>
                  </a:lnTo>
                  <a:lnTo>
                    <a:pt x="1288389" y="266700"/>
                  </a:lnTo>
                  <a:lnTo>
                    <a:pt x="1283373" y="254000"/>
                  </a:lnTo>
                  <a:lnTo>
                    <a:pt x="1280668" y="241300"/>
                  </a:lnTo>
                  <a:lnTo>
                    <a:pt x="1281785" y="241300"/>
                  </a:lnTo>
                  <a:lnTo>
                    <a:pt x="1289037" y="254000"/>
                  </a:lnTo>
                  <a:lnTo>
                    <a:pt x="1294612" y="254000"/>
                  </a:lnTo>
                  <a:lnTo>
                    <a:pt x="1299184" y="266700"/>
                  </a:lnTo>
                  <a:lnTo>
                    <a:pt x="1310805" y="266700"/>
                  </a:lnTo>
                  <a:lnTo>
                    <a:pt x="1303820" y="254000"/>
                  </a:lnTo>
                  <a:lnTo>
                    <a:pt x="1295920" y="241300"/>
                  </a:lnTo>
                  <a:lnTo>
                    <a:pt x="1286510" y="241300"/>
                  </a:lnTo>
                  <a:lnTo>
                    <a:pt x="1276502" y="228600"/>
                  </a:lnTo>
                  <a:lnTo>
                    <a:pt x="1291348" y="228600"/>
                  </a:lnTo>
                  <a:lnTo>
                    <a:pt x="1280706" y="215900"/>
                  </a:lnTo>
                  <a:lnTo>
                    <a:pt x="1266647" y="215900"/>
                  </a:lnTo>
                  <a:lnTo>
                    <a:pt x="1244307" y="203200"/>
                  </a:lnTo>
                  <a:lnTo>
                    <a:pt x="1232446" y="190500"/>
                  </a:lnTo>
                  <a:lnTo>
                    <a:pt x="1223060" y="165100"/>
                  </a:lnTo>
                  <a:lnTo>
                    <a:pt x="1208125" y="152400"/>
                  </a:lnTo>
                  <a:lnTo>
                    <a:pt x="1188161" y="152400"/>
                  </a:lnTo>
                  <a:lnTo>
                    <a:pt x="1180744" y="139700"/>
                  </a:lnTo>
                  <a:lnTo>
                    <a:pt x="1164628" y="139700"/>
                  </a:lnTo>
                  <a:lnTo>
                    <a:pt x="1156169" y="127000"/>
                  </a:lnTo>
                  <a:lnTo>
                    <a:pt x="1147559" y="127000"/>
                  </a:lnTo>
                  <a:lnTo>
                    <a:pt x="1133944" y="117449"/>
                  </a:lnTo>
                  <a:lnTo>
                    <a:pt x="1133944" y="241300"/>
                  </a:lnTo>
                  <a:lnTo>
                    <a:pt x="1108646" y="241300"/>
                  </a:lnTo>
                  <a:lnTo>
                    <a:pt x="1112710" y="254000"/>
                  </a:lnTo>
                  <a:lnTo>
                    <a:pt x="1113917" y="254000"/>
                  </a:lnTo>
                  <a:lnTo>
                    <a:pt x="1109395" y="266700"/>
                  </a:lnTo>
                  <a:lnTo>
                    <a:pt x="1071626" y="266700"/>
                  </a:lnTo>
                  <a:lnTo>
                    <a:pt x="1075512" y="254000"/>
                  </a:lnTo>
                  <a:lnTo>
                    <a:pt x="1112710" y="254000"/>
                  </a:lnTo>
                  <a:lnTo>
                    <a:pt x="1101280" y="241300"/>
                  </a:lnTo>
                  <a:lnTo>
                    <a:pt x="1067409" y="241300"/>
                  </a:lnTo>
                  <a:lnTo>
                    <a:pt x="1074750" y="254000"/>
                  </a:lnTo>
                  <a:lnTo>
                    <a:pt x="1061110" y="254000"/>
                  </a:lnTo>
                  <a:lnTo>
                    <a:pt x="1057884" y="241300"/>
                  </a:lnTo>
                  <a:lnTo>
                    <a:pt x="1054747" y="241300"/>
                  </a:lnTo>
                  <a:lnTo>
                    <a:pt x="1051115" y="228600"/>
                  </a:lnTo>
                  <a:lnTo>
                    <a:pt x="1039152" y="241300"/>
                  </a:lnTo>
                  <a:lnTo>
                    <a:pt x="1029525" y="228600"/>
                  </a:lnTo>
                  <a:lnTo>
                    <a:pt x="1026845" y="228600"/>
                  </a:lnTo>
                  <a:lnTo>
                    <a:pt x="1027061" y="215900"/>
                  </a:lnTo>
                  <a:lnTo>
                    <a:pt x="1035164" y="215900"/>
                  </a:lnTo>
                  <a:lnTo>
                    <a:pt x="1037082" y="203200"/>
                  </a:lnTo>
                  <a:lnTo>
                    <a:pt x="1013269" y="203200"/>
                  </a:lnTo>
                  <a:lnTo>
                    <a:pt x="1016139" y="190500"/>
                  </a:lnTo>
                  <a:lnTo>
                    <a:pt x="1002296" y="177800"/>
                  </a:lnTo>
                  <a:lnTo>
                    <a:pt x="983576" y="165100"/>
                  </a:lnTo>
                  <a:lnTo>
                    <a:pt x="962660" y="165100"/>
                  </a:lnTo>
                  <a:lnTo>
                    <a:pt x="942251" y="152400"/>
                  </a:lnTo>
                  <a:lnTo>
                    <a:pt x="947267" y="165100"/>
                  </a:lnTo>
                  <a:lnTo>
                    <a:pt x="937260" y="165100"/>
                  </a:lnTo>
                  <a:lnTo>
                    <a:pt x="947115" y="177800"/>
                  </a:lnTo>
                  <a:lnTo>
                    <a:pt x="929906" y="177800"/>
                  </a:lnTo>
                  <a:lnTo>
                    <a:pt x="923798" y="177800"/>
                  </a:lnTo>
                  <a:lnTo>
                    <a:pt x="918400" y="190500"/>
                  </a:lnTo>
                  <a:lnTo>
                    <a:pt x="853859" y="190500"/>
                  </a:lnTo>
                  <a:lnTo>
                    <a:pt x="860412" y="203200"/>
                  </a:lnTo>
                  <a:lnTo>
                    <a:pt x="862152" y="203200"/>
                  </a:lnTo>
                  <a:lnTo>
                    <a:pt x="846594" y="215900"/>
                  </a:lnTo>
                  <a:lnTo>
                    <a:pt x="850544" y="203200"/>
                  </a:lnTo>
                  <a:lnTo>
                    <a:pt x="843127" y="203200"/>
                  </a:lnTo>
                  <a:lnTo>
                    <a:pt x="839597" y="190500"/>
                  </a:lnTo>
                  <a:lnTo>
                    <a:pt x="848753" y="190500"/>
                  </a:lnTo>
                  <a:lnTo>
                    <a:pt x="843102" y="177800"/>
                  </a:lnTo>
                  <a:lnTo>
                    <a:pt x="884275" y="177800"/>
                  </a:lnTo>
                  <a:lnTo>
                    <a:pt x="872477" y="165100"/>
                  </a:lnTo>
                  <a:lnTo>
                    <a:pt x="858342" y="165100"/>
                  </a:lnTo>
                  <a:lnTo>
                    <a:pt x="845451" y="152400"/>
                  </a:lnTo>
                  <a:lnTo>
                    <a:pt x="942251" y="152400"/>
                  </a:lnTo>
                  <a:lnTo>
                    <a:pt x="1004506" y="152400"/>
                  </a:lnTo>
                  <a:lnTo>
                    <a:pt x="1017371" y="165100"/>
                  </a:lnTo>
                  <a:lnTo>
                    <a:pt x="1044498" y="165100"/>
                  </a:lnTo>
                  <a:lnTo>
                    <a:pt x="1034694" y="177800"/>
                  </a:lnTo>
                  <a:lnTo>
                    <a:pt x="1049058" y="177800"/>
                  </a:lnTo>
                  <a:lnTo>
                    <a:pt x="1055636" y="190500"/>
                  </a:lnTo>
                  <a:lnTo>
                    <a:pt x="1091933" y="190500"/>
                  </a:lnTo>
                  <a:lnTo>
                    <a:pt x="1099007" y="203200"/>
                  </a:lnTo>
                  <a:lnTo>
                    <a:pt x="1097495" y="203200"/>
                  </a:lnTo>
                  <a:lnTo>
                    <a:pt x="1100582" y="215900"/>
                  </a:lnTo>
                  <a:lnTo>
                    <a:pt x="1108748" y="228600"/>
                  </a:lnTo>
                  <a:lnTo>
                    <a:pt x="1120406" y="228600"/>
                  </a:lnTo>
                  <a:lnTo>
                    <a:pt x="1133944" y="241300"/>
                  </a:lnTo>
                  <a:lnTo>
                    <a:pt x="1133944" y="117449"/>
                  </a:lnTo>
                  <a:lnTo>
                    <a:pt x="1111364" y="101600"/>
                  </a:lnTo>
                  <a:lnTo>
                    <a:pt x="1102144" y="101600"/>
                  </a:lnTo>
                  <a:lnTo>
                    <a:pt x="1093101" y="88900"/>
                  </a:lnTo>
                  <a:lnTo>
                    <a:pt x="1075804" y="88900"/>
                  </a:lnTo>
                  <a:lnTo>
                    <a:pt x="1083360" y="76200"/>
                  </a:lnTo>
                  <a:lnTo>
                    <a:pt x="1029995" y="76200"/>
                  </a:lnTo>
                  <a:lnTo>
                    <a:pt x="1036548" y="88900"/>
                  </a:lnTo>
                  <a:lnTo>
                    <a:pt x="1008329" y="88900"/>
                  </a:lnTo>
                  <a:lnTo>
                    <a:pt x="1000328" y="76200"/>
                  </a:lnTo>
                  <a:lnTo>
                    <a:pt x="982916" y="76200"/>
                  </a:lnTo>
                  <a:lnTo>
                    <a:pt x="981087" y="88900"/>
                  </a:lnTo>
                  <a:lnTo>
                    <a:pt x="974204" y="88900"/>
                  </a:lnTo>
                  <a:lnTo>
                    <a:pt x="963879" y="76200"/>
                  </a:lnTo>
                  <a:lnTo>
                    <a:pt x="875715" y="76200"/>
                  </a:lnTo>
                  <a:lnTo>
                    <a:pt x="868565" y="63500"/>
                  </a:lnTo>
                  <a:lnTo>
                    <a:pt x="824915" y="63500"/>
                  </a:lnTo>
                  <a:lnTo>
                    <a:pt x="827392" y="50800"/>
                  </a:lnTo>
                  <a:lnTo>
                    <a:pt x="811847" y="50800"/>
                  </a:lnTo>
                  <a:lnTo>
                    <a:pt x="811847" y="114300"/>
                  </a:lnTo>
                  <a:lnTo>
                    <a:pt x="810806" y="127000"/>
                  </a:lnTo>
                  <a:lnTo>
                    <a:pt x="794829" y="127000"/>
                  </a:lnTo>
                  <a:lnTo>
                    <a:pt x="794245" y="139700"/>
                  </a:lnTo>
                  <a:lnTo>
                    <a:pt x="768337" y="139700"/>
                  </a:lnTo>
                  <a:lnTo>
                    <a:pt x="756386" y="152400"/>
                  </a:lnTo>
                  <a:lnTo>
                    <a:pt x="745515" y="152400"/>
                  </a:lnTo>
                  <a:lnTo>
                    <a:pt x="739292" y="139700"/>
                  </a:lnTo>
                  <a:lnTo>
                    <a:pt x="713384" y="139700"/>
                  </a:lnTo>
                  <a:lnTo>
                    <a:pt x="705954" y="152400"/>
                  </a:lnTo>
                  <a:lnTo>
                    <a:pt x="697306" y="152400"/>
                  </a:lnTo>
                  <a:lnTo>
                    <a:pt x="697471" y="165100"/>
                  </a:lnTo>
                  <a:lnTo>
                    <a:pt x="668756" y="165100"/>
                  </a:lnTo>
                  <a:lnTo>
                    <a:pt x="664997" y="152400"/>
                  </a:lnTo>
                  <a:lnTo>
                    <a:pt x="670534" y="152400"/>
                  </a:lnTo>
                  <a:lnTo>
                    <a:pt x="676236" y="139700"/>
                  </a:lnTo>
                  <a:lnTo>
                    <a:pt x="638530" y="165100"/>
                  </a:lnTo>
                  <a:lnTo>
                    <a:pt x="620153" y="165100"/>
                  </a:lnTo>
                  <a:lnTo>
                    <a:pt x="602221" y="177800"/>
                  </a:lnTo>
                  <a:lnTo>
                    <a:pt x="637298" y="177800"/>
                  </a:lnTo>
                  <a:lnTo>
                    <a:pt x="638035" y="190500"/>
                  </a:lnTo>
                  <a:lnTo>
                    <a:pt x="633717" y="190500"/>
                  </a:lnTo>
                  <a:lnTo>
                    <a:pt x="631672" y="203200"/>
                  </a:lnTo>
                  <a:lnTo>
                    <a:pt x="630034" y="203200"/>
                  </a:lnTo>
                  <a:lnTo>
                    <a:pt x="624636" y="215900"/>
                  </a:lnTo>
                  <a:lnTo>
                    <a:pt x="587768" y="215900"/>
                  </a:lnTo>
                  <a:lnTo>
                    <a:pt x="593217" y="203200"/>
                  </a:lnTo>
                  <a:lnTo>
                    <a:pt x="590854" y="203200"/>
                  </a:lnTo>
                  <a:lnTo>
                    <a:pt x="586409" y="215900"/>
                  </a:lnTo>
                  <a:lnTo>
                    <a:pt x="581939" y="215900"/>
                  </a:lnTo>
                  <a:lnTo>
                    <a:pt x="577837" y="228600"/>
                  </a:lnTo>
                  <a:lnTo>
                    <a:pt x="569937" y="228600"/>
                  </a:lnTo>
                  <a:lnTo>
                    <a:pt x="562749" y="241300"/>
                  </a:lnTo>
                  <a:lnTo>
                    <a:pt x="553567" y="241300"/>
                  </a:lnTo>
                  <a:lnTo>
                    <a:pt x="543026" y="254000"/>
                  </a:lnTo>
                  <a:lnTo>
                    <a:pt x="531761" y="254000"/>
                  </a:lnTo>
                  <a:lnTo>
                    <a:pt x="525907" y="266700"/>
                  </a:lnTo>
                  <a:lnTo>
                    <a:pt x="508774" y="266700"/>
                  </a:lnTo>
                  <a:lnTo>
                    <a:pt x="501357" y="279400"/>
                  </a:lnTo>
                  <a:lnTo>
                    <a:pt x="478015" y="279400"/>
                  </a:lnTo>
                  <a:lnTo>
                    <a:pt x="477177" y="292100"/>
                  </a:lnTo>
                  <a:lnTo>
                    <a:pt x="480441" y="292100"/>
                  </a:lnTo>
                  <a:lnTo>
                    <a:pt x="482701" y="304800"/>
                  </a:lnTo>
                  <a:lnTo>
                    <a:pt x="477253" y="304800"/>
                  </a:lnTo>
                  <a:lnTo>
                    <a:pt x="469176" y="317500"/>
                  </a:lnTo>
                  <a:lnTo>
                    <a:pt x="460552" y="317500"/>
                  </a:lnTo>
                  <a:lnTo>
                    <a:pt x="453466" y="330200"/>
                  </a:lnTo>
                  <a:lnTo>
                    <a:pt x="455409" y="330200"/>
                  </a:lnTo>
                  <a:lnTo>
                    <a:pt x="454126" y="342900"/>
                  </a:lnTo>
                  <a:lnTo>
                    <a:pt x="453059" y="342900"/>
                  </a:lnTo>
                  <a:lnTo>
                    <a:pt x="455637" y="355600"/>
                  </a:lnTo>
                  <a:lnTo>
                    <a:pt x="444233" y="355600"/>
                  </a:lnTo>
                  <a:lnTo>
                    <a:pt x="438810" y="368300"/>
                  </a:lnTo>
                  <a:lnTo>
                    <a:pt x="440855" y="381000"/>
                  </a:lnTo>
                  <a:lnTo>
                    <a:pt x="445414" y="368300"/>
                  </a:lnTo>
                  <a:lnTo>
                    <a:pt x="451269" y="368300"/>
                  </a:lnTo>
                  <a:lnTo>
                    <a:pt x="457022" y="355600"/>
                  </a:lnTo>
                  <a:lnTo>
                    <a:pt x="472478" y="355600"/>
                  </a:lnTo>
                  <a:lnTo>
                    <a:pt x="468985" y="368300"/>
                  </a:lnTo>
                  <a:lnTo>
                    <a:pt x="471728" y="368300"/>
                  </a:lnTo>
                  <a:lnTo>
                    <a:pt x="476973" y="355600"/>
                  </a:lnTo>
                  <a:lnTo>
                    <a:pt x="479044" y="355600"/>
                  </a:lnTo>
                  <a:lnTo>
                    <a:pt x="479996" y="342900"/>
                  </a:lnTo>
                  <a:lnTo>
                    <a:pt x="481876" y="342900"/>
                  </a:lnTo>
                  <a:lnTo>
                    <a:pt x="488022" y="330200"/>
                  </a:lnTo>
                  <a:lnTo>
                    <a:pt x="494220" y="330200"/>
                  </a:lnTo>
                  <a:lnTo>
                    <a:pt x="497624" y="342900"/>
                  </a:lnTo>
                  <a:lnTo>
                    <a:pt x="487222" y="342900"/>
                  </a:lnTo>
                  <a:lnTo>
                    <a:pt x="485609" y="355600"/>
                  </a:lnTo>
                  <a:lnTo>
                    <a:pt x="485254" y="355600"/>
                  </a:lnTo>
                  <a:lnTo>
                    <a:pt x="478650" y="368300"/>
                  </a:lnTo>
                  <a:lnTo>
                    <a:pt x="479463" y="368300"/>
                  </a:lnTo>
                  <a:lnTo>
                    <a:pt x="474967" y="381000"/>
                  </a:lnTo>
                  <a:lnTo>
                    <a:pt x="469036" y="381000"/>
                  </a:lnTo>
                  <a:lnTo>
                    <a:pt x="463029" y="393700"/>
                  </a:lnTo>
                  <a:lnTo>
                    <a:pt x="456272" y="393700"/>
                  </a:lnTo>
                  <a:lnTo>
                    <a:pt x="454494" y="406400"/>
                  </a:lnTo>
                  <a:lnTo>
                    <a:pt x="443992" y="406400"/>
                  </a:lnTo>
                  <a:lnTo>
                    <a:pt x="444804" y="393700"/>
                  </a:lnTo>
                  <a:lnTo>
                    <a:pt x="448932" y="383006"/>
                  </a:lnTo>
                  <a:lnTo>
                    <a:pt x="435152" y="393700"/>
                  </a:lnTo>
                  <a:lnTo>
                    <a:pt x="434657" y="393700"/>
                  </a:lnTo>
                  <a:lnTo>
                    <a:pt x="431406" y="381000"/>
                  </a:lnTo>
                  <a:lnTo>
                    <a:pt x="428802" y="381000"/>
                  </a:lnTo>
                  <a:lnTo>
                    <a:pt x="430250" y="368300"/>
                  </a:lnTo>
                  <a:lnTo>
                    <a:pt x="423392" y="381000"/>
                  </a:lnTo>
                  <a:lnTo>
                    <a:pt x="416928" y="381000"/>
                  </a:lnTo>
                  <a:lnTo>
                    <a:pt x="411175" y="393700"/>
                  </a:lnTo>
                  <a:lnTo>
                    <a:pt x="392544" y="393700"/>
                  </a:lnTo>
                  <a:lnTo>
                    <a:pt x="381304" y="406400"/>
                  </a:lnTo>
                  <a:lnTo>
                    <a:pt x="372173" y="406400"/>
                  </a:lnTo>
                  <a:lnTo>
                    <a:pt x="383476" y="393700"/>
                  </a:lnTo>
                  <a:lnTo>
                    <a:pt x="399237" y="381000"/>
                  </a:lnTo>
                  <a:lnTo>
                    <a:pt x="412838" y="368300"/>
                  </a:lnTo>
                  <a:lnTo>
                    <a:pt x="425030" y="368300"/>
                  </a:lnTo>
                  <a:lnTo>
                    <a:pt x="433679" y="355600"/>
                  </a:lnTo>
                  <a:lnTo>
                    <a:pt x="442201" y="355600"/>
                  </a:lnTo>
                  <a:lnTo>
                    <a:pt x="441413" y="330200"/>
                  </a:lnTo>
                  <a:lnTo>
                    <a:pt x="435521" y="330200"/>
                  </a:lnTo>
                  <a:lnTo>
                    <a:pt x="429831" y="342900"/>
                  </a:lnTo>
                  <a:lnTo>
                    <a:pt x="425107" y="342900"/>
                  </a:lnTo>
                  <a:lnTo>
                    <a:pt x="420585" y="355600"/>
                  </a:lnTo>
                  <a:lnTo>
                    <a:pt x="416788" y="355600"/>
                  </a:lnTo>
                  <a:lnTo>
                    <a:pt x="414159" y="342900"/>
                  </a:lnTo>
                  <a:lnTo>
                    <a:pt x="404228" y="368300"/>
                  </a:lnTo>
                  <a:lnTo>
                    <a:pt x="404291" y="355600"/>
                  </a:lnTo>
                  <a:lnTo>
                    <a:pt x="404469" y="355600"/>
                  </a:lnTo>
                  <a:lnTo>
                    <a:pt x="404825" y="342900"/>
                  </a:lnTo>
                  <a:lnTo>
                    <a:pt x="405434" y="342900"/>
                  </a:lnTo>
                  <a:lnTo>
                    <a:pt x="406400" y="330200"/>
                  </a:lnTo>
                  <a:lnTo>
                    <a:pt x="408317" y="330200"/>
                  </a:lnTo>
                  <a:lnTo>
                    <a:pt x="412788" y="317500"/>
                  </a:lnTo>
                  <a:lnTo>
                    <a:pt x="405231" y="317500"/>
                  </a:lnTo>
                  <a:lnTo>
                    <a:pt x="398703" y="330200"/>
                  </a:lnTo>
                  <a:lnTo>
                    <a:pt x="393039" y="330200"/>
                  </a:lnTo>
                  <a:lnTo>
                    <a:pt x="388073" y="342900"/>
                  </a:lnTo>
                  <a:lnTo>
                    <a:pt x="383628" y="342900"/>
                  </a:lnTo>
                  <a:lnTo>
                    <a:pt x="379730" y="355600"/>
                  </a:lnTo>
                  <a:lnTo>
                    <a:pt x="376275" y="355600"/>
                  </a:lnTo>
                  <a:lnTo>
                    <a:pt x="373151" y="368300"/>
                  </a:lnTo>
                  <a:lnTo>
                    <a:pt x="366966" y="381000"/>
                  </a:lnTo>
                  <a:lnTo>
                    <a:pt x="360451" y="393700"/>
                  </a:lnTo>
                  <a:lnTo>
                    <a:pt x="352386" y="393700"/>
                  </a:lnTo>
                  <a:lnTo>
                    <a:pt x="341617" y="406400"/>
                  </a:lnTo>
                  <a:lnTo>
                    <a:pt x="343674" y="406400"/>
                  </a:lnTo>
                  <a:lnTo>
                    <a:pt x="336600" y="419100"/>
                  </a:lnTo>
                  <a:lnTo>
                    <a:pt x="329984" y="419100"/>
                  </a:lnTo>
                  <a:lnTo>
                    <a:pt x="323659" y="431800"/>
                  </a:lnTo>
                  <a:lnTo>
                    <a:pt x="317461" y="444500"/>
                  </a:lnTo>
                  <a:lnTo>
                    <a:pt x="311734" y="444500"/>
                  </a:lnTo>
                  <a:lnTo>
                    <a:pt x="306108" y="457200"/>
                  </a:lnTo>
                  <a:lnTo>
                    <a:pt x="295084" y="457200"/>
                  </a:lnTo>
                  <a:lnTo>
                    <a:pt x="284416" y="469900"/>
                  </a:lnTo>
                  <a:lnTo>
                    <a:pt x="264058" y="469900"/>
                  </a:lnTo>
                  <a:lnTo>
                    <a:pt x="264058" y="609600"/>
                  </a:lnTo>
                  <a:lnTo>
                    <a:pt x="262420" y="622300"/>
                  </a:lnTo>
                  <a:lnTo>
                    <a:pt x="256425" y="635000"/>
                  </a:lnTo>
                  <a:lnTo>
                    <a:pt x="244627" y="635000"/>
                  </a:lnTo>
                  <a:lnTo>
                    <a:pt x="248793" y="647700"/>
                  </a:lnTo>
                  <a:lnTo>
                    <a:pt x="250355" y="647700"/>
                  </a:lnTo>
                  <a:lnTo>
                    <a:pt x="250037" y="660400"/>
                  </a:lnTo>
                  <a:lnTo>
                    <a:pt x="248551" y="660400"/>
                  </a:lnTo>
                  <a:lnTo>
                    <a:pt x="247294" y="673100"/>
                  </a:lnTo>
                  <a:lnTo>
                    <a:pt x="245630" y="673100"/>
                  </a:lnTo>
                  <a:lnTo>
                    <a:pt x="244500" y="685800"/>
                  </a:lnTo>
                  <a:lnTo>
                    <a:pt x="243522" y="685800"/>
                  </a:lnTo>
                  <a:lnTo>
                    <a:pt x="243179" y="698500"/>
                  </a:lnTo>
                  <a:lnTo>
                    <a:pt x="244144" y="698500"/>
                  </a:lnTo>
                  <a:lnTo>
                    <a:pt x="235953" y="723900"/>
                  </a:lnTo>
                  <a:lnTo>
                    <a:pt x="226949" y="723900"/>
                  </a:lnTo>
                  <a:lnTo>
                    <a:pt x="219430" y="736600"/>
                  </a:lnTo>
                  <a:lnTo>
                    <a:pt x="215671" y="762000"/>
                  </a:lnTo>
                  <a:lnTo>
                    <a:pt x="227203" y="749300"/>
                  </a:lnTo>
                  <a:lnTo>
                    <a:pt x="226098" y="762000"/>
                  </a:lnTo>
                  <a:lnTo>
                    <a:pt x="225285" y="762000"/>
                  </a:lnTo>
                  <a:lnTo>
                    <a:pt x="224497" y="774700"/>
                  </a:lnTo>
                  <a:lnTo>
                    <a:pt x="223443" y="787400"/>
                  </a:lnTo>
                  <a:lnTo>
                    <a:pt x="221957" y="787400"/>
                  </a:lnTo>
                  <a:lnTo>
                    <a:pt x="220103" y="800100"/>
                  </a:lnTo>
                  <a:lnTo>
                    <a:pt x="217754" y="812800"/>
                  </a:lnTo>
                  <a:lnTo>
                    <a:pt x="214769" y="825500"/>
                  </a:lnTo>
                  <a:lnTo>
                    <a:pt x="212051" y="825500"/>
                  </a:lnTo>
                  <a:lnTo>
                    <a:pt x="212051" y="1054100"/>
                  </a:lnTo>
                  <a:lnTo>
                    <a:pt x="210718" y="1054100"/>
                  </a:lnTo>
                  <a:lnTo>
                    <a:pt x="205524" y="1066800"/>
                  </a:lnTo>
                  <a:lnTo>
                    <a:pt x="202438" y="1054100"/>
                  </a:lnTo>
                  <a:lnTo>
                    <a:pt x="194576" y="1041400"/>
                  </a:lnTo>
                  <a:lnTo>
                    <a:pt x="194233" y="1040574"/>
                  </a:lnTo>
                  <a:lnTo>
                    <a:pt x="194233" y="1155700"/>
                  </a:lnTo>
                  <a:lnTo>
                    <a:pt x="192913" y="1168400"/>
                  </a:lnTo>
                  <a:lnTo>
                    <a:pt x="192570" y="1168400"/>
                  </a:lnTo>
                  <a:lnTo>
                    <a:pt x="192570" y="1219200"/>
                  </a:lnTo>
                  <a:lnTo>
                    <a:pt x="192252" y="1219200"/>
                  </a:lnTo>
                  <a:lnTo>
                    <a:pt x="191414" y="1206500"/>
                  </a:lnTo>
                  <a:lnTo>
                    <a:pt x="192252" y="1206500"/>
                  </a:lnTo>
                  <a:lnTo>
                    <a:pt x="192570" y="1219200"/>
                  </a:lnTo>
                  <a:lnTo>
                    <a:pt x="192570" y="1168400"/>
                  </a:lnTo>
                  <a:lnTo>
                    <a:pt x="184429" y="1168400"/>
                  </a:lnTo>
                  <a:lnTo>
                    <a:pt x="184061" y="1155700"/>
                  </a:lnTo>
                  <a:lnTo>
                    <a:pt x="194233" y="1155700"/>
                  </a:lnTo>
                  <a:lnTo>
                    <a:pt x="194233" y="1040574"/>
                  </a:lnTo>
                  <a:lnTo>
                    <a:pt x="189357" y="1028700"/>
                  </a:lnTo>
                  <a:lnTo>
                    <a:pt x="194208" y="1016000"/>
                  </a:lnTo>
                  <a:lnTo>
                    <a:pt x="185940" y="1016000"/>
                  </a:lnTo>
                  <a:lnTo>
                    <a:pt x="182994" y="1028700"/>
                  </a:lnTo>
                  <a:lnTo>
                    <a:pt x="176136" y="1028700"/>
                  </a:lnTo>
                  <a:lnTo>
                    <a:pt x="175869" y="1003300"/>
                  </a:lnTo>
                  <a:lnTo>
                    <a:pt x="176479" y="1003300"/>
                  </a:lnTo>
                  <a:lnTo>
                    <a:pt x="177761" y="990600"/>
                  </a:lnTo>
                  <a:lnTo>
                    <a:pt x="181152" y="990600"/>
                  </a:lnTo>
                  <a:lnTo>
                    <a:pt x="189204" y="1003300"/>
                  </a:lnTo>
                  <a:lnTo>
                    <a:pt x="195148" y="1016000"/>
                  </a:lnTo>
                  <a:lnTo>
                    <a:pt x="200875" y="1016000"/>
                  </a:lnTo>
                  <a:lnTo>
                    <a:pt x="208254" y="1028700"/>
                  </a:lnTo>
                  <a:lnTo>
                    <a:pt x="210807" y="1041400"/>
                  </a:lnTo>
                  <a:lnTo>
                    <a:pt x="212051" y="1054100"/>
                  </a:lnTo>
                  <a:lnTo>
                    <a:pt x="212051" y="825500"/>
                  </a:lnTo>
                  <a:lnTo>
                    <a:pt x="210388" y="825500"/>
                  </a:lnTo>
                  <a:lnTo>
                    <a:pt x="212077" y="812800"/>
                  </a:lnTo>
                  <a:lnTo>
                    <a:pt x="215138" y="800100"/>
                  </a:lnTo>
                  <a:lnTo>
                    <a:pt x="214845" y="800100"/>
                  </a:lnTo>
                  <a:lnTo>
                    <a:pt x="201129" y="812800"/>
                  </a:lnTo>
                  <a:lnTo>
                    <a:pt x="200482" y="800100"/>
                  </a:lnTo>
                  <a:lnTo>
                    <a:pt x="199326" y="800100"/>
                  </a:lnTo>
                  <a:lnTo>
                    <a:pt x="200113" y="787400"/>
                  </a:lnTo>
                  <a:lnTo>
                    <a:pt x="194652" y="787400"/>
                  </a:lnTo>
                  <a:lnTo>
                    <a:pt x="194005" y="800100"/>
                  </a:lnTo>
                  <a:lnTo>
                    <a:pt x="191909" y="787400"/>
                  </a:lnTo>
                  <a:lnTo>
                    <a:pt x="190728" y="787400"/>
                  </a:lnTo>
                  <a:lnTo>
                    <a:pt x="190728" y="825500"/>
                  </a:lnTo>
                  <a:lnTo>
                    <a:pt x="188582" y="838200"/>
                  </a:lnTo>
                  <a:lnTo>
                    <a:pt x="182283" y="838200"/>
                  </a:lnTo>
                  <a:lnTo>
                    <a:pt x="182359" y="825500"/>
                  </a:lnTo>
                  <a:lnTo>
                    <a:pt x="182841" y="825500"/>
                  </a:lnTo>
                  <a:lnTo>
                    <a:pt x="183095" y="812800"/>
                  </a:lnTo>
                  <a:lnTo>
                    <a:pt x="186715" y="812800"/>
                  </a:lnTo>
                  <a:lnTo>
                    <a:pt x="189687" y="825500"/>
                  </a:lnTo>
                  <a:lnTo>
                    <a:pt x="190728" y="825500"/>
                  </a:lnTo>
                  <a:lnTo>
                    <a:pt x="190728" y="787400"/>
                  </a:lnTo>
                  <a:lnTo>
                    <a:pt x="184683" y="787400"/>
                  </a:lnTo>
                  <a:lnTo>
                    <a:pt x="185839" y="774700"/>
                  </a:lnTo>
                  <a:lnTo>
                    <a:pt x="188988" y="762000"/>
                  </a:lnTo>
                  <a:lnTo>
                    <a:pt x="192074" y="762000"/>
                  </a:lnTo>
                  <a:lnTo>
                    <a:pt x="196278" y="749300"/>
                  </a:lnTo>
                  <a:lnTo>
                    <a:pt x="206336" y="749300"/>
                  </a:lnTo>
                  <a:lnTo>
                    <a:pt x="205041" y="762000"/>
                  </a:lnTo>
                  <a:lnTo>
                    <a:pt x="205752" y="762000"/>
                  </a:lnTo>
                  <a:lnTo>
                    <a:pt x="210261" y="749300"/>
                  </a:lnTo>
                  <a:lnTo>
                    <a:pt x="212826" y="736600"/>
                  </a:lnTo>
                  <a:lnTo>
                    <a:pt x="213868" y="736600"/>
                  </a:lnTo>
                  <a:lnTo>
                    <a:pt x="213779" y="723900"/>
                  </a:lnTo>
                  <a:lnTo>
                    <a:pt x="208991" y="736600"/>
                  </a:lnTo>
                  <a:lnTo>
                    <a:pt x="193586" y="736600"/>
                  </a:lnTo>
                  <a:lnTo>
                    <a:pt x="194208" y="723900"/>
                  </a:lnTo>
                  <a:lnTo>
                    <a:pt x="195224" y="723900"/>
                  </a:lnTo>
                  <a:lnTo>
                    <a:pt x="196469" y="711200"/>
                  </a:lnTo>
                  <a:lnTo>
                    <a:pt x="198501" y="698500"/>
                  </a:lnTo>
                  <a:lnTo>
                    <a:pt x="200533" y="698500"/>
                  </a:lnTo>
                  <a:lnTo>
                    <a:pt x="200456" y="685800"/>
                  </a:lnTo>
                  <a:lnTo>
                    <a:pt x="207975" y="685800"/>
                  </a:lnTo>
                  <a:lnTo>
                    <a:pt x="216319" y="673100"/>
                  </a:lnTo>
                  <a:lnTo>
                    <a:pt x="228701" y="673100"/>
                  </a:lnTo>
                  <a:lnTo>
                    <a:pt x="229552" y="660400"/>
                  </a:lnTo>
                  <a:lnTo>
                    <a:pt x="231533" y="660400"/>
                  </a:lnTo>
                  <a:lnTo>
                    <a:pt x="232638" y="647700"/>
                  </a:lnTo>
                  <a:lnTo>
                    <a:pt x="230886" y="635000"/>
                  </a:lnTo>
                  <a:lnTo>
                    <a:pt x="228473" y="647700"/>
                  </a:lnTo>
                  <a:lnTo>
                    <a:pt x="214045" y="647700"/>
                  </a:lnTo>
                  <a:lnTo>
                    <a:pt x="212699" y="660400"/>
                  </a:lnTo>
                  <a:lnTo>
                    <a:pt x="205282" y="660400"/>
                  </a:lnTo>
                  <a:lnTo>
                    <a:pt x="206883" y="647700"/>
                  </a:lnTo>
                  <a:lnTo>
                    <a:pt x="213956" y="635000"/>
                  </a:lnTo>
                  <a:lnTo>
                    <a:pt x="223024" y="622300"/>
                  </a:lnTo>
                  <a:lnTo>
                    <a:pt x="222478" y="635000"/>
                  </a:lnTo>
                  <a:lnTo>
                    <a:pt x="229781" y="622300"/>
                  </a:lnTo>
                  <a:lnTo>
                    <a:pt x="233070" y="635000"/>
                  </a:lnTo>
                  <a:lnTo>
                    <a:pt x="232575" y="609600"/>
                  </a:lnTo>
                  <a:lnTo>
                    <a:pt x="227545" y="609600"/>
                  </a:lnTo>
                  <a:lnTo>
                    <a:pt x="220065" y="622300"/>
                  </a:lnTo>
                  <a:lnTo>
                    <a:pt x="212217" y="622300"/>
                  </a:lnTo>
                  <a:lnTo>
                    <a:pt x="214274" y="596900"/>
                  </a:lnTo>
                  <a:lnTo>
                    <a:pt x="214871" y="596900"/>
                  </a:lnTo>
                  <a:lnTo>
                    <a:pt x="216827" y="584200"/>
                  </a:lnTo>
                  <a:lnTo>
                    <a:pt x="220738" y="571500"/>
                  </a:lnTo>
                  <a:lnTo>
                    <a:pt x="237286" y="571500"/>
                  </a:lnTo>
                  <a:lnTo>
                    <a:pt x="235369" y="584200"/>
                  </a:lnTo>
                  <a:lnTo>
                    <a:pt x="248818" y="571500"/>
                  </a:lnTo>
                  <a:lnTo>
                    <a:pt x="242912" y="596900"/>
                  </a:lnTo>
                  <a:lnTo>
                    <a:pt x="250113" y="584200"/>
                  </a:lnTo>
                  <a:lnTo>
                    <a:pt x="253898" y="571500"/>
                  </a:lnTo>
                  <a:lnTo>
                    <a:pt x="256286" y="571500"/>
                  </a:lnTo>
                  <a:lnTo>
                    <a:pt x="259346" y="558800"/>
                  </a:lnTo>
                  <a:lnTo>
                    <a:pt x="263525" y="558800"/>
                  </a:lnTo>
                  <a:lnTo>
                    <a:pt x="262483" y="571500"/>
                  </a:lnTo>
                  <a:lnTo>
                    <a:pt x="261543" y="584200"/>
                  </a:lnTo>
                  <a:lnTo>
                    <a:pt x="261137" y="596900"/>
                  </a:lnTo>
                  <a:lnTo>
                    <a:pt x="261785" y="596900"/>
                  </a:lnTo>
                  <a:lnTo>
                    <a:pt x="264058" y="609600"/>
                  </a:lnTo>
                  <a:lnTo>
                    <a:pt x="264058" y="469900"/>
                  </a:lnTo>
                  <a:lnTo>
                    <a:pt x="256197" y="469900"/>
                  </a:lnTo>
                  <a:lnTo>
                    <a:pt x="259232" y="457200"/>
                  </a:lnTo>
                  <a:lnTo>
                    <a:pt x="262216" y="444500"/>
                  </a:lnTo>
                  <a:lnTo>
                    <a:pt x="275183" y="444500"/>
                  </a:lnTo>
                  <a:lnTo>
                    <a:pt x="285140" y="431800"/>
                  </a:lnTo>
                  <a:lnTo>
                    <a:pt x="293128" y="419100"/>
                  </a:lnTo>
                  <a:lnTo>
                    <a:pt x="299935" y="393700"/>
                  </a:lnTo>
                  <a:lnTo>
                    <a:pt x="306336" y="381000"/>
                  </a:lnTo>
                  <a:lnTo>
                    <a:pt x="309791" y="368300"/>
                  </a:lnTo>
                  <a:lnTo>
                    <a:pt x="313385" y="368300"/>
                  </a:lnTo>
                  <a:lnTo>
                    <a:pt x="317246" y="355600"/>
                  </a:lnTo>
                  <a:lnTo>
                    <a:pt x="321500" y="355600"/>
                  </a:lnTo>
                  <a:lnTo>
                    <a:pt x="326478" y="342900"/>
                  </a:lnTo>
                  <a:lnTo>
                    <a:pt x="331990" y="330200"/>
                  </a:lnTo>
                  <a:lnTo>
                    <a:pt x="338162" y="330200"/>
                  </a:lnTo>
                  <a:lnTo>
                    <a:pt x="345135" y="317500"/>
                  </a:lnTo>
                  <a:lnTo>
                    <a:pt x="343750" y="330200"/>
                  </a:lnTo>
                  <a:lnTo>
                    <a:pt x="339115" y="330200"/>
                  </a:lnTo>
                  <a:lnTo>
                    <a:pt x="335089" y="342900"/>
                  </a:lnTo>
                  <a:lnTo>
                    <a:pt x="335572" y="342900"/>
                  </a:lnTo>
                  <a:lnTo>
                    <a:pt x="345363" y="330200"/>
                  </a:lnTo>
                  <a:lnTo>
                    <a:pt x="347865" y="317500"/>
                  </a:lnTo>
                  <a:lnTo>
                    <a:pt x="352132" y="304800"/>
                  </a:lnTo>
                  <a:lnTo>
                    <a:pt x="367258" y="292100"/>
                  </a:lnTo>
                  <a:lnTo>
                    <a:pt x="358381" y="304800"/>
                  </a:lnTo>
                  <a:lnTo>
                    <a:pt x="365302" y="304800"/>
                  </a:lnTo>
                  <a:lnTo>
                    <a:pt x="373646" y="292100"/>
                  </a:lnTo>
                  <a:lnTo>
                    <a:pt x="369074" y="304800"/>
                  </a:lnTo>
                  <a:lnTo>
                    <a:pt x="374510" y="304800"/>
                  </a:lnTo>
                  <a:lnTo>
                    <a:pt x="380860" y="292100"/>
                  </a:lnTo>
                  <a:lnTo>
                    <a:pt x="387870" y="279400"/>
                  </a:lnTo>
                  <a:lnTo>
                    <a:pt x="395249" y="279400"/>
                  </a:lnTo>
                  <a:lnTo>
                    <a:pt x="403174" y="266700"/>
                  </a:lnTo>
                  <a:lnTo>
                    <a:pt x="411403" y="266700"/>
                  </a:lnTo>
                  <a:lnTo>
                    <a:pt x="419811" y="254000"/>
                  </a:lnTo>
                  <a:lnTo>
                    <a:pt x="428231" y="254000"/>
                  </a:lnTo>
                  <a:lnTo>
                    <a:pt x="436854" y="241300"/>
                  </a:lnTo>
                  <a:lnTo>
                    <a:pt x="445249" y="241300"/>
                  </a:lnTo>
                  <a:lnTo>
                    <a:pt x="453402" y="228600"/>
                  </a:lnTo>
                  <a:lnTo>
                    <a:pt x="468934" y="228600"/>
                  </a:lnTo>
                  <a:lnTo>
                    <a:pt x="475970" y="215900"/>
                  </a:lnTo>
                  <a:lnTo>
                    <a:pt x="488264" y="215900"/>
                  </a:lnTo>
                  <a:lnTo>
                    <a:pt x="484505" y="203200"/>
                  </a:lnTo>
                  <a:lnTo>
                    <a:pt x="487654" y="203200"/>
                  </a:lnTo>
                  <a:lnTo>
                    <a:pt x="492975" y="190500"/>
                  </a:lnTo>
                  <a:lnTo>
                    <a:pt x="505193" y="190500"/>
                  </a:lnTo>
                  <a:lnTo>
                    <a:pt x="498665" y="203200"/>
                  </a:lnTo>
                  <a:lnTo>
                    <a:pt x="511086" y="190500"/>
                  </a:lnTo>
                  <a:lnTo>
                    <a:pt x="519544" y="203200"/>
                  </a:lnTo>
                  <a:lnTo>
                    <a:pt x="526948" y="203200"/>
                  </a:lnTo>
                  <a:lnTo>
                    <a:pt x="518947" y="215900"/>
                  </a:lnTo>
                  <a:lnTo>
                    <a:pt x="511009" y="215900"/>
                  </a:lnTo>
                  <a:lnTo>
                    <a:pt x="503123" y="228600"/>
                  </a:lnTo>
                  <a:lnTo>
                    <a:pt x="525843" y="228600"/>
                  </a:lnTo>
                  <a:lnTo>
                    <a:pt x="529793" y="215900"/>
                  </a:lnTo>
                  <a:lnTo>
                    <a:pt x="538238" y="215900"/>
                  </a:lnTo>
                  <a:lnTo>
                    <a:pt x="542048" y="203200"/>
                  </a:lnTo>
                  <a:lnTo>
                    <a:pt x="537845" y="203200"/>
                  </a:lnTo>
                  <a:lnTo>
                    <a:pt x="541553" y="190500"/>
                  </a:lnTo>
                  <a:lnTo>
                    <a:pt x="545693" y="190500"/>
                  </a:lnTo>
                  <a:lnTo>
                    <a:pt x="550862" y="177800"/>
                  </a:lnTo>
                  <a:lnTo>
                    <a:pt x="554939" y="177800"/>
                  </a:lnTo>
                  <a:lnTo>
                    <a:pt x="559333" y="165100"/>
                  </a:lnTo>
                  <a:lnTo>
                    <a:pt x="564083" y="165100"/>
                  </a:lnTo>
                  <a:lnTo>
                    <a:pt x="569188" y="152400"/>
                  </a:lnTo>
                  <a:lnTo>
                    <a:pt x="569061" y="165100"/>
                  </a:lnTo>
                  <a:lnTo>
                    <a:pt x="578612" y="152400"/>
                  </a:lnTo>
                  <a:lnTo>
                    <a:pt x="588276" y="152400"/>
                  </a:lnTo>
                  <a:lnTo>
                    <a:pt x="598017" y="139700"/>
                  </a:lnTo>
                  <a:lnTo>
                    <a:pt x="615086" y="139700"/>
                  </a:lnTo>
                  <a:lnTo>
                    <a:pt x="625690" y="127000"/>
                  </a:lnTo>
                  <a:lnTo>
                    <a:pt x="628421" y="139700"/>
                  </a:lnTo>
                  <a:lnTo>
                    <a:pt x="662876" y="139700"/>
                  </a:lnTo>
                  <a:lnTo>
                    <a:pt x="673493" y="127000"/>
                  </a:lnTo>
                  <a:lnTo>
                    <a:pt x="697445" y="127000"/>
                  </a:lnTo>
                  <a:lnTo>
                    <a:pt x="710323" y="114300"/>
                  </a:lnTo>
                  <a:lnTo>
                    <a:pt x="723531" y="114300"/>
                  </a:lnTo>
                  <a:lnTo>
                    <a:pt x="719213" y="127000"/>
                  </a:lnTo>
                  <a:lnTo>
                    <a:pt x="736612" y="114300"/>
                  </a:lnTo>
                  <a:lnTo>
                    <a:pt x="811847" y="114300"/>
                  </a:lnTo>
                  <a:lnTo>
                    <a:pt x="811847" y="50800"/>
                  </a:lnTo>
                  <a:lnTo>
                    <a:pt x="783488" y="50800"/>
                  </a:lnTo>
                  <a:lnTo>
                    <a:pt x="766546" y="50800"/>
                  </a:lnTo>
                  <a:lnTo>
                    <a:pt x="748220" y="50800"/>
                  </a:lnTo>
                  <a:lnTo>
                    <a:pt x="740003" y="50800"/>
                  </a:lnTo>
                  <a:lnTo>
                    <a:pt x="720077" y="50800"/>
                  </a:lnTo>
                  <a:lnTo>
                    <a:pt x="723353" y="63500"/>
                  </a:lnTo>
                  <a:lnTo>
                    <a:pt x="706970" y="50800"/>
                  </a:lnTo>
                  <a:lnTo>
                    <a:pt x="689571" y="50800"/>
                  </a:lnTo>
                  <a:lnTo>
                    <a:pt x="682129" y="63500"/>
                  </a:lnTo>
                  <a:lnTo>
                    <a:pt x="655269" y="63500"/>
                  </a:lnTo>
                  <a:lnTo>
                    <a:pt x="649084" y="50800"/>
                  </a:lnTo>
                  <a:lnTo>
                    <a:pt x="665543" y="50800"/>
                  </a:lnTo>
                  <a:lnTo>
                    <a:pt x="673404" y="38100"/>
                  </a:lnTo>
                  <a:lnTo>
                    <a:pt x="671525" y="38100"/>
                  </a:lnTo>
                  <a:lnTo>
                    <a:pt x="668274" y="25400"/>
                  </a:lnTo>
                  <a:lnTo>
                    <a:pt x="669569" y="25400"/>
                  </a:lnTo>
                  <a:lnTo>
                    <a:pt x="674560" y="12700"/>
                  </a:lnTo>
                  <a:lnTo>
                    <a:pt x="659345" y="12700"/>
                  </a:lnTo>
                  <a:lnTo>
                    <a:pt x="650697" y="25400"/>
                  </a:lnTo>
                  <a:lnTo>
                    <a:pt x="651827" y="25400"/>
                  </a:lnTo>
                  <a:lnTo>
                    <a:pt x="659549" y="38100"/>
                  </a:lnTo>
                  <a:lnTo>
                    <a:pt x="641413" y="38100"/>
                  </a:lnTo>
                  <a:lnTo>
                    <a:pt x="641413" y="50800"/>
                  </a:lnTo>
                  <a:lnTo>
                    <a:pt x="626986" y="63500"/>
                  </a:lnTo>
                  <a:lnTo>
                    <a:pt x="619899" y="63500"/>
                  </a:lnTo>
                  <a:lnTo>
                    <a:pt x="628929" y="50800"/>
                  </a:lnTo>
                  <a:lnTo>
                    <a:pt x="641413" y="50800"/>
                  </a:lnTo>
                  <a:lnTo>
                    <a:pt x="641413" y="38100"/>
                  </a:lnTo>
                  <a:lnTo>
                    <a:pt x="631558" y="38100"/>
                  </a:lnTo>
                  <a:lnTo>
                    <a:pt x="623798" y="50800"/>
                  </a:lnTo>
                  <a:lnTo>
                    <a:pt x="614311" y="50800"/>
                  </a:lnTo>
                  <a:lnTo>
                    <a:pt x="608990" y="63500"/>
                  </a:lnTo>
                  <a:lnTo>
                    <a:pt x="618858" y="63500"/>
                  </a:lnTo>
                  <a:lnTo>
                    <a:pt x="608787" y="76200"/>
                  </a:lnTo>
                  <a:lnTo>
                    <a:pt x="570496" y="76200"/>
                  </a:lnTo>
                  <a:lnTo>
                    <a:pt x="563638" y="88900"/>
                  </a:lnTo>
                  <a:lnTo>
                    <a:pt x="543153" y="88900"/>
                  </a:lnTo>
                  <a:lnTo>
                    <a:pt x="536676" y="101600"/>
                  </a:lnTo>
                  <a:lnTo>
                    <a:pt x="524217" y="101600"/>
                  </a:lnTo>
                  <a:lnTo>
                    <a:pt x="518299" y="114300"/>
                  </a:lnTo>
                  <a:lnTo>
                    <a:pt x="493318" y="114300"/>
                  </a:lnTo>
                  <a:lnTo>
                    <a:pt x="495223" y="101600"/>
                  </a:lnTo>
                  <a:lnTo>
                    <a:pt x="494131" y="101600"/>
                  </a:lnTo>
                  <a:lnTo>
                    <a:pt x="493204" y="114300"/>
                  </a:lnTo>
                  <a:lnTo>
                    <a:pt x="466598" y="114300"/>
                  </a:lnTo>
                  <a:lnTo>
                    <a:pt x="461391" y="127000"/>
                  </a:lnTo>
                  <a:lnTo>
                    <a:pt x="458406" y="127000"/>
                  </a:lnTo>
                  <a:lnTo>
                    <a:pt x="458470" y="121031"/>
                  </a:lnTo>
                  <a:lnTo>
                    <a:pt x="454723" y="127000"/>
                  </a:lnTo>
                  <a:lnTo>
                    <a:pt x="446798" y="127000"/>
                  </a:lnTo>
                  <a:lnTo>
                    <a:pt x="439089" y="139700"/>
                  </a:lnTo>
                  <a:lnTo>
                    <a:pt x="431749" y="152400"/>
                  </a:lnTo>
                  <a:lnTo>
                    <a:pt x="428840" y="152400"/>
                  </a:lnTo>
                  <a:lnTo>
                    <a:pt x="435521" y="139700"/>
                  </a:lnTo>
                  <a:lnTo>
                    <a:pt x="424878" y="139700"/>
                  </a:lnTo>
                  <a:lnTo>
                    <a:pt x="418426" y="152400"/>
                  </a:lnTo>
                  <a:lnTo>
                    <a:pt x="411708" y="152400"/>
                  </a:lnTo>
                  <a:lnTo>
                    <a:pt x="404431" y="165100"/>
                  </a:lnTo>
                  <a:lnTo>
                    <a:pt x="396671" y="165100"/>
                  </a:lnTo>
                  <a:lnTo>
                    <a:pt x="380644" y="190500"/>
                  </a:lnTo>
                  <a:lnTo>
                    <a:pt x="373227" y="190500"/>
                  </a:lnTo>
                  <a:lnTo>
                    <a:pt x="366725" y="203200"/>
                  </a:lnTo>
                  <a:lnTo>
                    <a:pt x="361429" y="215900"/>
                  </a:lnTo>
                  <a:lnTo>
                    <a:pt x="373621" y="215900"/>
                  </a:lnTo>
                  <a:lnTo>
                    <a:pt x="370217" y="228600"/>
                  </a:lnTo>
                  <a:lnTo>
                    <a:pt x="360972" y="241300"/>
                  </a:lnTo>
                  <a:lnTo>
                    <a:pt x="359473" y="254000"/>
                  </a:lnTo>
                  <a:lnTo>
                    <a:pt x="349313" y="254000"/>
                  </a:lnTo>
                  <a:lnTo>
                    <a:pt x="339915" y="241300"/>
                  </a:lnTo>
                  <a:lnTo>
                    <a:pt x="336080" y="228600"/>
                  </a:lnTo>
                  <a:lnTo>
                    <a:pt x="342569" y="215900"/>
                  </a:lnTo>
                  <a:lnTo>
                    <a:pt x="345198" y="212293"/>
                  </a:lnTo>
                  <a:lnTo>
                    <a:pt x="346964" y="203200"/>
                  </a:lnTo>
                  <a:lnTo>
                    <a:pt x="334098" y="203200"/>
                  </a:lnTo>
                  <a:lnTo>
                    <a:pt x="327329" y="215900"/>
                  </a:lnTo>
                  <a:lnTo>
                    <a:pt x="316763" y="215900"/>
                  </a:lnTo>
                  <a:lnTo>
                    <a:pt x="317373" y="203200"/>
                  </a:lnTo>
                  <a:lnTo>
                    <a:pt x="322224" y="190500"/>
                  </a:lnTo>
                  <a:lnTo>
                    <a:pt x="333984" y="190500"/>
                  </a:lnTo>
                  <a:lnTo>
                    <a:pt x="347256" y="177800"/>
                  </a:lnTo>
                  <a:lnTo>
                    <a:pt x="366369" y="177800"/>
                  </a:lnTo>
                  <a:lnTo>
                    <a:pt x="358546" y="190500"/>
                  </a:lnTo>
                  <a:lnTo>
                    <a:pt x="352336" y="203200"/>
                  </a:lnTo>
                  <a:lnTo>
                    <a:pt x="360476" y="203200"/>
                  </a:lnTo>
                  <a:lnTo>
                    <a:pt x="369303" y="190500"/>
                  </a:lnTo>
                  <a:lnTo>
                    <a:pt x="379006" y="177800"/>
                  </a:lnTo>
                  <a:lnTo>
                    <a:pt x="371221" y="177800"/>
                  </a:lnTo>
                  <a:lnTo>
                    <a:pt x="378244" y="165100"/>
                  </a:lnTo>
                  <a:lnTo>
                    <a:pt x="382955" y="165100"/>
                  </a:lnTo>
                  <a:lnTo>
                    <a:pt x="387794" y="152400"/>
                  </a:lnTo>
                  <a:lnTo>
                    <a:pt x="397675" y="152400"/>
                  </a:lnTo>
                  <a:lnTo>
                    <a:pt x="402844" y="139700"/>
                  </a:lnTo>
                  <a:lnTo>
                    <a:pt x="405650" y="139700"/>
                  </a:lnTo>
                  <a:lnTo>
                    <a:pt x="403364" y="152400"/>
                  </a:lnTo>
                  <a:lnTo>
                    <a:pt x="409460" y="139700"/>
                  </a:lnTo>
                  <a:lnTo>
                    <a:pt x="409232" y="139700"/>
                  </a:lnTo>
                  <a:lnTo>
                    <a:pt x="410260" y="127000"/>
                  </a:lnTo>
                  <a:lnTo>
                    <a:pt x="398145" y="127000"/>
                  </a:lnTo>
                  <a:lnTo>
                    <a:pt x="391363" y="139700"/>
                  </a:lnTo>
                  <a:lnTo>
                    <a:pt x="383692" y="139700"/>
                  </a:lnTo>
                  <a:lnTo>
                    <a:pt x="375158" y="152400"/>
                  </a:lnTo>
                  <a:lnTo>
                    <a:pt x="374535" y="139700"/>
                  </a:lnTo>
                  <a:lnTo>
                    <a:pt x="353390" y="152400"/>
                  </a:lnTo>
                  <a:lnTo>
                    <a:pt x="332295" y="177800"/>
                  </a:lnTo>
                  <a:lnTo>
                    <a:pt x="312724" y="190500"/>
                  </a:lnTo>
                  <a:lnTo>
                    <a:pt x="296164" y="215900"/>
                  </a:lnTo>
                  <a:lnTo>
                    <a:pt x="301980" y="228600"/>
                  </a:lnTo>
                  <a:lnTo>
                    <a:pt x="305485" y="241300"/>
                  </a:lnTo>
                  <a:lnTo>
                    <a:pt x="308673" y="266700"/>
                  </a:lnTo>
                  <a:lnTo>
                    <a:pt x="313524" y="279400"/>
                  </a:lnTo>
                  <a:lnTo>
                    <a:pt x="248208" y="355600"/>
                  </a:lnTo>
                  <a:lnTo>
                    <a:pt x="227571" y="391795"/>
                  </a:lnTo>
                  <a:lnTo>
                    <a:pt x="229196" y="393700"/>
                  </a:lnTo>
                  <a:lnTo>
                    <a:pt x="236601" y="393700"/>
                  </a:lnTo>
                  <a:lnTo>
                    <a:pt x="228257" y="406400"/>
                  </a:lnTo>
                  <a:lnTo>
                    <a:pt x="220700" y="419100"/>
                  </a:lnTo>
                  <a:lnTo>
                    <a:pt x="206921" y="419100"/>
                  </a:lnTo>
                  <a:lnTo>
                    <a:pt x="207251" y="431800"/>
                  </a:lnTo>
                  <a:lnTo>
                    <a:pt x="206679" y="444500"/>
                  </a:lnTo>
                  <a:lnTo>
                    <a:pt x="205714" y="444500"/>
                  </a:lnTo>
                  <a:lnTo>
                    <a:pt x="204800" y="457200"/>
                  </a:lnTo>
                  <a:lnTo>
                    <a:pt x="204012" y="469900"/>
                  </a:lnTo>
                  <a:lnTo>
                    <a:pt x="204876" y="482600"/>
                  </a:lnTo>
                  <a:lnTo>
                    <a:pt x="209600" y="482600"/>
                  </a:lnTo>
                  <a:lnTo>
                    <a:pt x="195757" y="495300"/>
                  </a:lnTo>
                  <a:lnTo>
                    <a:pt x="181394" y="508000"/>
                  </a:lnTo>
                  <a:lnTo>
                    <a:pt x="177787" y="511149"/>
                  </a:lnTo>
                  <a:lnTo>
                    <a:pt x="177787" y="812800"/>
                  </a:lnTo>
                  <a:lnTo>
                    <a:pt x="177165" y="817219"/>
                  </a:lnTo>
                  <a:lnTo>
                    <a:pt x="177342" y="812800"/>
                  </a:lnTo>
                  <a:lnTo>
                    <a:pt x="177787" y="812800"/>
                  </a:lnTo>
                  <a:lnTo>
                    <a:pt x="177787" y="511149"/>
                  </a:lnTo>
                  <a:lnTo>
                    <a:pt x="166814" y="520700"/>
                  </a:lnTo>
                  <a:lnTo>
                    <a:pt x="152273" y="558800"/>
                  </a:lnTo>
                  <a:lnTo>
                    <a:pt x="155168" y="558800"/>
                  </a:lnTo>
                  <a:lnTo>
                    <a:pt x="165633" y="571500"/>
                  </a:lnTo>
                  <a:lnTo>
                    <a:pt x="160896" y="571500"/>
                  </a:lnTo>
                  <a:lnTo>
                    <a:pt x="156641" y="584200"/>
                  </a:lnTo>
                  <a:lnTo>
                    <a:pt x="146367" y="584200"/>
                  </a:lnTo>
                  <a:lnTo>
                    <a:pt x="145821" y="571500"/>
                  </a:lnTo>
                  <a:lnTo>
                    <a:pt x="147637" y="558800"/>
                  </a:lnTo>
                  <a:lnTo>
                    <a:pt x="140614" y="584200"/>
                  </a:lnTo>
                  <a:lnTo>
                    <a:pt x="133756" y="596900"/>
                  </a:lnTo>
                  <a:lnTo>
                    <a:pt x="127177" y="609600"/>
                  </a:lnTo>
                  <a:lnTo>
                    <a:pt x="121031" y="622300"/>
                  </a:lnTo>
                  <a:lnTo>
                    <a:pt x="117856" y="622300"/>
                  </a:lnTo>
                  <a:lnTo>
                    <a:pt x="116586" y="647700"/>
                  </a:lnTo>
                  <a:lnTo>
                    <a:pt x="119380" y="635000"/>
                  </a:lnTo>
                  <a:lnTo>
                    <a:pt x="124358" y="622300"/>
                  </a:lnTo>
                  <a:lnTo>
                    <a:pt x="137185" y="622300"/>
                  </a:lnTo>
                  <a:lnTo>
                    <a:pt x="133858" y="647700"/>
                  </a:lnTo>
                  <a:lnTo>
                    <a:pt x="128765" y="660400"/>
                  </a:lnTo>
                  <a:lnTo>
                    <a:pt x="125310" y="673100"/>
                  </a:lnTo>
                  <a:lnTo>
                    <a:pt x="126936" y="698500"/>
                  </a:lnTo>
                  <a:lnTo>
                    <a:pt x="99822" y="698500"/>
                  </a:lnTo>
                  <a:lnTo>
                    <a:pt x="93472" y="685800"/>
                  </a:lnTo>
                  <a:lnTo>
                    <a:pt x="95300" y="685800"/>
                  </a:lnTo>
                  <a:lnTo>
                    <a:pt x="89865" y="673100"/>
                  </a:lnTo>
                  <a:lnTo>
                    <a:pt x="85725" y="660400"/>
                  </a:lnTo>
                  <a:lnTo>
                    <a:pt x="83527" y="647700"/>
                  </a:lnTo>
                  <a:lnTo>
                    <a:pt x="83934" y="635000"/>
                  </a:lnTo>
                  <a:lnTo>
                    <a:pt x="72313" y="660400"/>
                  </a:lnTo>
                  <a:lnTo>
                    <a:pt x="67564" y="685800"/>
                  </a:lnTo>
                  <a:lnTo>
                    <a:pt x="64008" y="698500"/>
                  </a:lnTo>
                  <a:lnTo>
                    <a:pt x="55943" y="723900"/>
                  </a:lnTo>
                  <a:lnTo>
                    <a:pt x="50355" y="723900"/>
                  </a:lnTo>
                  <a:lnTo>
                    <a:pt x="49364" y="698500"/>
                  </a:lnTo>
                  <a:lnTo>
                    <a:pt x="48768" y="685800"/>
                  </a:lnTo>
                  <a:lnTo>
                    <a:pt x="44361" y="685800"/>
                  </a:lnTo>
                  <a:lnTo>
                    <a:pt x="48679" y="673100"/>
                  </a:lnTo>
                  <a:lnTo>
                    <a:pt x="53238" y="660400"/>
                  </a:lnTo>
                  <a:lnTo>
                    <a:pt x="57899" y="647700"/>
                  </a:lnTo>
                  <a:lnTo>
                    <a:pt x="62496" y="635000"/>
                  </a:lnTo>
                  <a:lnTo>
                    <a:pt x="61061" y="647700"/>
                  </a:lnTo>
                  <a:lnTo>
                    <a:pt x="64033" y="647700"/>
                  </a:lnTo>
                  <a:lnTo>
                    <a:pt x="64909" y="635000"/>
                  </a:lnTo>
                  <a:lnTo>
                    <a:pt x="66814" y="635000"/>
                  </a:lnTo>
                  <a:lnTo>
                    <a:pt x="69240" y="622300"/>
                  </a:lnTo>
                  <a:lnTo>
                    <a:pt x="71716" y="609600"/>
                  </a:lnTo>
                  <a:lnTo>
                    <a:pt x="73837" y="609600"/>
                  </a:lnTo>
                  <a:lnTo>
                    <a:pt x="75285" y="596900"/>
                  </a:lnTo>
                  <a:lnTo>
                    <a:pt x="75806" y="584200"/>
                  </a:lnTo>
                  <a:lnTo>
                    <a:pt x="75196" y="584200"/>
                  </a:lnTo>
                  <a:lnTo>
                    <a:pt x="79756" y="571500"/>
                  </a:lnTo>
                  <a:lnTo>
                    <a:pt x="80010" y="584200"/>
                  </a:lnTo>
                  <a:lnTo>
                    <a:pt x="79768" y="596900"/>
                  </a:lnTo>
                  <a:lnTo>
                    <a:pt x="82816" y="584200"/>
                  </a:lnTo>
                  <a:lnTo>
                    <a:pt x="82511" y="596900"/>
                  </a:lnTo>
                  <a:lnTo>
                    <a:pt x="85153" y="609600"/>
                  </a:lnTo>
                  <a:lnTo>
                    <a:pt x="89547" y="622300"/>
                  </a:lnTo>
                  <a:lnTo>
                    <a:pt x="94475" y="635000"/>
                  </a:lnTo>
                  <a:lnTo>
                    <a:pt x="100126" y="609600"/>
                  </a:lnTo>
                  <a:lnTo>
                    <a:pt x="97421" y="596900"/>
                  </a:lnTo>
                  <a:lnTo>
                    <a:pt x="92976" y="596900"/>
                  </a:lnTo>
                  <a:lnTo>
                    <a:pt x="93192" y="584200"/>
                  </a:lnTo>
                  <a:lnTo>
                    <a:pt x="93408" y="571500"/>
                  </a:lnTo>
                  <a:lnTo>
                    <a:pt x="102362" y="558800"/>
                  </a:lnTo>
                  <a:lnTo>
                    <a:pt x="106845" y="558800"/>
                  </a:lnTo>
                  <a:lnTo>
                    <a:pt x="111455" y="546100"/>
                  </a:lnTo>
                  <a:lnTo>
                    <a:pt x="104521" y="546100"/>
                  </a:lnTo>
                  <a:lnTo>
                    <a:pt x="109626" y="533400"/>
                  </a:lnTo>
                  <a:lnTo>
                    <a:pt x="114947" y="533400"/>
                  </a:lnTo>
                  <a:lnTo>
                    <a:pt x="119608" y="520700"/>
                  </a:lnTo>
                  <a:lnTo>
                    <a:pt x="115646" y="520700"/>
                  </a:lnTo>
                  <a:lnTo>
                    <a:pt x="109245" y="533400"/>
                  </a:lnTo>
                  <a:lnTo>
                    <a:pt x="106210" y="520700"/>
                  </a:lnTo>
                  <a:lnTo>
                    <a:pt x="111937" y="520700"/>
                  </a:lnTo>
                  <a:lnTo>
                    <a:pt x="116916" y="508000"/>
                  </a:lnTo>
                  <a:lnTo>
                    <a:pt x="121551" y="508000"/>
                  </a:lnTo>
                  <a:lnTo>
                    <a:pt x="126199" y="495300"/>
                  </a:lnTo>
                  <a:lnTo>
                    <a:pt x="131114" y="495300"/>
                  </a:lnTo>
                  <a:lnTo>
                    <a:pt x="136639" y="482600"/>
                  </a:lnTo>
                  <a:lnTo>
                    <a:pt x="143294" y="482600"/>
                  </a:lnTo>
                  <a:lnTo>
                    <a:pt x="151574" y="469900"/>
                  </a:lnTo>
                  <a:lnTo>
                    <a:pt x="144500" y="469900"/>
                  </a:lnTo>
                  <a:lnTo>
                    <a:pt x="141427" y="457200"/>
                  </a:lnTo>
                  <a:lnTo>
                    <a:pt x="141211" y="445516"/>
                  </a:lnTo>
                  <a:lnTo>
                    <a:pt x="125133" y="457200"/>
                  </a:lnTo>
                  <a:lnTo>
                    <a:pt x="116459" y="469900"/>
                  </a:lnTo>
                  <a:lnTo>
                    <a:pt x="108064" y="469900"/>
                  </a:lnTo>
                  <a:lnTo>
                    <a:pt x="93510" y="508000"/>
                  </a:lnTo>
                  <a:lnTo>
                    <a:pt x="79679" y="546100"/>
                  </a:lnTo>
                  <a:lnTo>
                    <a:pt x="67513" y="584200"/>
                  </a:lnTo>
                  <a:lnTo>
                    <a:pt x="57950" y="622300"/>
                  </a:lnTo>
                  <a:lnTo>
                    <a:pt x="52971" y="622300"/>
                  </a:lnTo>
                  <a:lnTo>
                    <a:pt x="40055" y="647700"/>
                  </a:lnTo>
                  <a:lnTo>
                    <a:pt x="34861" y="673100"/>
                  </a:lnTo>
                  <a:lnTo>
                    <a:pt x="35191" y="685800"/>
                  </a:lnTo>
                  <a:lnTo>
                    <a:pt x="38798" y="698500"/>
                  </a:lnTo>
                  <a:lnTo>
                    <a:pt x="43535" y="723900"/>
                  </a:lnTo>
                  <a:lnTo>
                    <a:pt x="47790" y="736600"/>
                  </a:lnTo>
                  <a:lnTo>
                    <a:pt x="49796" y="762000"/>
                  </a:lnTo>
                  <a:lnTo>
                    <a:pt x="47777" y="787400"/>
                  </a:lnTo>
                  <a:lnTo>
                    <a:pt x="40373" y="787400"/>
                  </a:lnTo>
                  <a:lnTo>
                    <a:pt x="38468" y="800100"/>
                  </a:lnTo>
                  <a:lnTo>
                    <a:pt x="36779" y="812800"/>
                  </a:lnTo>
                  <a:lnTo>
                    <a:pt x="30035" y="812800"/>
                  </a:lnTo>
                  <a:lnTo>
                    <a:pt x="31445" y="800100"/>
                  </a:lnTo>
                  <a:lnTo>
                    <a:pt x="19672" y="800100"/>
                  </a:lnTo>
                  <a:lnTo>
                    <a:pt x="23037" y="812800"/>
                  </a:lnTo>
                  <a:lnTo>
                    <a:pt x="26695" y="825500"/>
                  </a:lnTo>
                  <a:lnTo>
                    <a:pt x="28181" y="838200"/>
                  </a:lnTo>
                  <a:lnTo>
                    <a:pt x="146786" y="838200"/>
                  </a:lnTo>
                  <a:lnTo>
                    <a:pt x="152095" y="850900"/>
                  </a:lnTo>
                  <a:lnTo>
                    <a:pt x="158165" y="863600"/>
                  </a:lnTo>
                  <a:lnTo>
                    <a:pt x="164655" y="876300"/>
                  </a:lnTo>
                  <a:lnTo>
                    <a:pt x="176631" y="901700"/>
                  </a:lnTo>
                  <a:lnTo>
                    <a:pt x="180632" y="914400"/>
                  </a:lnTo>
                  <a:lnTo>
                    <a:pt x="181102" y="927100"/>
                  </a:lnTo>
                  <a:lnTo>
                    <a:pt x="180771" y="939800"/>
                  </a:lnTo>
                  <a:lnTo>
                    <a:pt x="179717" y="952500"/>
                  </a:lnTo>
                  <a:lnTo>
                    <a:pt x="177965" y="965200"/>
                  </a:lnTo>
                  <a:lnTo>
                    <a:pt x="175945" y="965200"/>
                  </a:lnTo>
                  <a:lnTo>
                    <a:pt x="175691" y="927100"/>
                  </a:lnTo>
                  <a:lnTo>
                    <a:pt x="173888" y="914400"/>
                  </a:lnTo>
                  <a:lnTo>
                    <a:pt x="170357" y="901700"/>
                  </a:lnTo>
                  <a:lnTo>
                    <a:pt x="157772" y="901700"/>
                  </a:lnTo>
                  <a:lnTo>
                    <a:pt x="149491" y="927100"/>
                  </a:lnTo>
                  <a:lnTo>
                    <a:pt x="140385" y="939800"/>
                  </a:lnTo>
                  <a:lnTo>
                    <a:pt x="130733" y="965200"/>
                  </a:lnTo>
                  <a:lnTo>
                    <a:pt x="131495" y="952500"/>
                  </a:lnTo>
                  <a:lnTo>
                    <a:pt x="132524" y="939800"/>
                  </a:lnTo>
                  <a:lnTo>
                    <a:pt x="133781" y="927100"/>
                  </a:lnTo>
                  <a:lnTo>
                    <a:pt x="135191" y="914400"/>
                  </a:lnTo>
                  <a:lnTo>
                    <a:pt x="137007" y="901700"/>
                  </a:lnTo>
                  <a:lnTo>
                    <a:pt x="138760" y="876300"/>
                  </a:lnTo>
                  <a:lnTo>
                    <a:pt x="140601" y="863600"/>
                  </a:lnTo>
                  <a:lnTo>
                    <a:pt x="142722" y="850900"/>
                  </a:lnTo>
                  <a:lnTo>
                    <a:pt x="136283" y="863600"/>
                  </a:lnTo>
                  <a:lnTo>
                    <a:pt x="137261" y="850900"/>
                  </a:lnTo>
                  <a:lnTo>
                    <a:pt x="24955" y="850900"/>
                  </a:lnTo>
                  <a:lnTo>
                    <a:pt x="10350" y="850900"/>
                  </a:lnTo>
                  <a:lnTo>
                    <a:pt x="6235" y="850900"/>
                  </a:lnTo>
                  <a:lnTo>
                    <a:pt x="4775" y="863600"/>
                  </a:lnTo>
                  <a:lnTo>
                    <a:pt x="4203" y="876300"/>
                  </a:lnTo>
                  <a:lnTo>
                    <a:pt x="4508" y="889000"/>
                  </a:lnTo>
                  <a:lnTo>
                    <a:pt x="5676" y="889000"/>
                  </a:lnTo>
                  <a:lnTo>
                    <a:pt x="7734" y="901700"/>
                  </a:lnTo>
                  <a:lnTo>
                    <a:pt x="10883" y="914400"/>
                  </a:lnTo>
                  <a:lnTo>
                    <a:pt x="15328" y="914400"/>
                  </a:lnTo>
                  <a:lnTo>
                    <a:pt x="17881" y="952500"/>
                  </a:lnTo>
                  <a:lnTo>
                    <a:pt x="12026" y="952500"/>
                  </a:lnTo>
                  <a:lnTo>
                    <a:pt x="5511" y="965200"/>
                  </a:lnTo>
                  <a:lnTo>
                    <a:pt x="6096" y="1003300"/>
                  </a:lnTo>
                  <a:lnTo>
                    <a:pt x="0" y="990600"/>
                  </a:lnTo>
                  <a:lnTo>
                    <a:pt x="711" y="1003300"/>
                  </a:lnTo>
                  <a:lnTo>
                    <a:pt x="1587" y="1003300"/>
                  </a:lnTo>
                  <a:lnTo>
                    <a:pt x="2616" y="1016000"/>
                  </a:lnTo>
                  <a:lnTo>
                    <a:pt x="3759" y="1028700"/>
                  </a:lnTo>
                  <a:lnTo>
                    <a:pt x="10795" y="1016000"/>
                  </a:lnTo>
                  <a:lnTo>
                    <a:pt x="16764" y="1041400"/>
                  </a:lnTo>
                  <a:lnTo>
                    <a:pt x="19799" y="1041400"/>
                  </a:lnTo>
                  <a:lnTo>
                    <a:pt x="22974" y="1054100"/>
                  </a:lnTo>
                  <a:lnTo>
                    <a:pt x="29222" y="1066800"/>
                  </a:lnTo>
                  <a:lnTo>
                    <a:pt x="32423" y="1066800"/>
                  </a:lnTo>
                  <a:lnTo>
                    <a:pt x="34785" y="1054100"/>
                  </a:lnTo>
                  <a:lnTo>
                    <a:pt x="38531" y="1054100"/>
                  </a:lnTo>
                  <a:lnTo>
                    <a:pt x="26593" y="1041400"/>
                  </a:lnTo>
                  <a:lnTo>
                    <a:pt x="25857" y="1028700"/>
                  </a:lnTo>
                  <a:lnTo>
                    <a:pt x="23342" y="1016000"/>
                  </a:lnTo>
                  <a:lnTo>
                    <a:pt x="22085" y="1003300"/>
                  </a:lnTo>
                  <a:lnTo>
                    <a:pt x="25146" y="990600"/>
                  </a:lnTo>
                  <a:lnTo>
                    <a:pt x="28130" y="1003300"/>
                  </a:lnTo>
                  <a:lnTo>
                    <a:pt x="32600" y="1016000"/>
                  </a:lnTo>
                  <a:lnTo>
                    <a:pt x="37528" y="1016000"/>
                  </a:lnTo>
                  <a:lnTo>
                    <a:pt x="41910" y="1028700"/>
                  </a:lnTo>
                  <a:lnTo>
                    <a:pt x="40347" y="1016000"/>
                  </a:lnTo>
                  <a:lnTo>
                    <a:pt x="38747" y="1016000"/>
                  </a:lnTo>
                  <a:lnTo>
                    <a:pt x="37223" y="1003300"/>
                  </a:lnTo>
                  <a:lnTo>
                    <a:pt x="35852" y="1003300"/>
                  </a:lnTo>
                  <a:lnTo>
                    <a:pt x="44259" y="990600"/>
                  </a:lnTo>
                  <a:lnTo>
                    <a:pt x="44157" y="965200"/>
                  </a:lnTo>
                  <a:lnTo>
                    <a:pt x="44018" y="965200"/>
                  </a:lnTo>
                  <a:lnTo>
                    <a:pt x="43700" y="952500"/>
                  </a:lnTo>
                  <a:lnTo>
                    <a:pt x="43065" y="939800"/>
                  </a:lnTo>
                  <a:lnTo>
                    <a:pt x="41808" y="939800"/>
                  </a:lnTo>
                  <a:lnTo>
                    <a:pt x="39776" y="927100"/>
                  </a:lnTo>
                  <a:lnTo>
                    <a:pt x="36017" y="927100"/>
                  </a:lnTo>
                  <a:lnTo>
                    <a:pt x="38239" y="939800"/>
                  </a:lnTo>
                  <a:lnTo>
                    <a:pt x="40081" y="952500"/>
                  </a:lnTo>
                  <a:lnTo>
                    <a:pt x="38112" y="952500"/>
                  </a:lnTo>
                  <a:lnTo>
                    <a:pt x="29768" y="939800"/>
                  </a:lnTo>
                  <a:lnTo>
                    <a:pt x="25006" y="914400"/>
                  </a:lnTo>
                  <a:lnTo>
                    <a:pt x="22453" y="901700"/>
                  </a:lnTo>
                  <a:lnTo>
                    <a:pt x="20789" y="876300"/>
                  </a:lnTo>
                  <a:lnTo>
                    <a:pt x="24244" y="876300"/>
                  </a:lnTo>
                  <a:lnTo>
                    <a:pt x="25857" y="863600"/>
                  </a:lnTo>
                  <a:lnTo>
                    <a:pt x="29743" y="863600"/>
                  </a:lnTo>
                  <a:lnTo>
                    <a:pt x="29273" y="876300"/>
                  </a:lnTo>
                  <a:lnTo>
                    <a:pt x="39827" y="876300"/>
                  </a:lnTo>
                  <a:lnTo>
                    <a:pt x="43815" y="863600"/>
                  </a:lnTo>
                  <a:lnTo>
                    <a:pt x="51587" y="876300"/>
                  </a:lnTo>
                  <a:lnTo>
                    <a:pt x="60020" y="889000"/>
                  </a:lnTo>
                  <a:lnTo>
                    <a:pt x="67386" y="889000"/>
                  </a:lnTo>
                  <a:lnTo>
                    <a:pt x="71945" y="901700"/>
                  </a:lnTo>
                  <a:lnTo>
                    <a:pt x="72834" y="914400"/>
                  </a:lnTo>
                  <a:lnTo>
                    <a:pt x="73190" y="927100"/>
                  </a:lnTo>
                  <a:lnTo>
                    <a:pt x="72542" y="939800"/>
                  </a:lnTo>
                  <a:lnTo>
                    <a:pt x="70421" y="952500"/>
                  </a:lnTo>
                  <a:lnTo>
                    <a:pt x="68338" y="952500"/>
                  </a:lnTo>
                  <a:lnTo>
                    <a:pt x="69011" y="965200"/>
                  </a:lnTo>
                  <a:lnTo>
                    <a:pt x="71297" y="977900"/>
                  </a:lnTo>
                  <a:lnTo>
                    <a:pt x="71958" y="990600"/>
                  </a:lnTo>
                  <a:lnTo>
                    <a:pt x="67754" y="1003300"/>
                  </a:lnTo>
                  <a:lnTo>
                    <a:pt x="70231" y="1016000"/>
                  </a:lnTo>
                  <a:lnTo>
                    <a:pt x="81724" y="1016000"/>
                  </a:lnTo>
                  <a:lnTo>
                    <a:pt x="83820" y="1028700"/>
                  </a:lnTo>
                  <a:lnTo>
                    <a:pt x="85979" y="1041400"/>
                  </a:lnTo>
                  <a:lnTo>
                    <a:pt x="88303" y="1054100"/>
                  </a:lnTo>
                  <a:lnTo>
                    <a:pt x="77139" y="1054100"/>
                  </a:lnTo>
                  <a:lnTo>
                    <a:pt x="69532" y="1066800"/>
                  </a:lnTo>
                  <a:lnTo>
                    <a:pt x="61912" y="1066800"/>
                  </a:lnTo>
                  <a:lnTo>
                    <a:pt x="50736" y="1041400"/>
                  </a:lnTo>
                  <a:lnTo>
                    <a:pt x="60731" y="1092200"/>
                  </a:lnTo>
                  <a:lnTo>
                    <a:pt x="56756" y="1092200"/>
                  </a:lnTo>
                  <a:lnTo>
                    <a:pt x="55308" y="1079500"/>
                  </a:lnTo>
                  <a:lnTo>
                    <a:pt x="57480" y="1079500"/>
                  </a:lnTo>
                  <a:lnTo>
                    <a:pt x="48983" y="1066800"/>
                  </a:lnTo>
                  <a:lnTo>
                    <a:pt x="44437" y="1079500"/>
                  </a:lnTo>
                  <a:lnTo>
                    <a:pt x="43002" y="1092200"/>
                  </a:lnTo>
                  <a:lnTo>
                    <a:pt x="43853" y="1104900"/>
                  </a:lnTo>
                  <a:lnTo>
                    <a:pt x="54851" y="1117600"/>
                  </a:lnTo>
                  <a:lnTo>
                    <a:pt x="53619" y="1117600"/>
                  </a:lnTo>
                  <a:lnTo>
                    <a:pt x="50838" y="1130300"/>
                  </a:lnTo>
                  <a:lnTo>
                    <a:pt x="49784" y="1143000"/>
                  </a:lnTo>
                  <a:lnTo>
                    <a:pt x="49479" y="1155700"/>
                  </a:lnTo>
                  <a:lnTo>
                    <a:pt x="49987" y="1155700"/>
                  </a:lnTo>
                  <a:lnTo>
                    <a:pt x="51536" y="1168400"/>
                  </a:lnTo>
                  <a:lnTo>
                    <a:pt x="54368" y="1181100"/>
                  </a:lnTo>
                  <a:lnTo>
                    <a:pt x="60566" y="1181100"/>
                  </a:lnTo>
                  <a:lnTo>
                    <a:pt x="66929" y="1193800"/>
                  </a:lnTo>
                  <a:lnTo>
                    <a:pt x="73393" y="1193800"/>
                  </a:lnTo>
                  <a:lnTo>
                    <a:pt x="79870" y="1206500"/>
                  </a:lnTo>
                  <a:lnTo>
                    <a:pt x="92773" y="1219200"/>
                  </a:lnTo>
                  <a:lnTo>
                    <a:pt x="99275" y="1231900"/>
                  </a:lnTo>
                  <a:lnTo>
                    <a:pt x="105968" y="1231900"/>
                  </a:lnTo>
                  <a:lnTo>
                    <a:pt x="113131" y="1244600"/>
                  </a:lnTo>
                  <a:lnTo>
                    <a:pt x="112610" y="1257300"/>
                  </a:lnTo>
                  <a:lnTo>
                    <a:pt x="114185" y="1270000"/>
                  </a:lnTo>
                  <a:lnTo>
                    <a:pt x="113741" y="1282700"/>
                  </a:lnTo>
                  <a:lnTo>
                    <a:pt x="104203" y="1282700"/>
                  </a:lnTo>
                  <a:lnTo>
                    <a:pt x="101130" y="1270000"/>
                  </a:lnTo>
                  <a:lnTo>
                    <a:pt x="98552" y="1270000"/>
                  </a:lnTo>
                  <a:lnTo>
                    <a:pt x="97104" y="1257300"/>
                  </a:lnTo>
                  <a:lnTo>
                    <a:pt x="89801" y="1257300"/>
                  </a:lnTo>
                  <a:lnTo>
                    <a:pt x="85572" y="1270000"/>
                  </a:lnTo>
                  <a:lnTo>
                    <a:pt x="81114" y="1270000"/>
                  </a:lnTo>
                  <a:lnTo>
                    <a:pt x="79756" y="1257300"/>
                  </a:lnTo>
                  <a:lnTo>
                    <a:pt x="77571" y="1257300"/>
                  </a:lnTo>
                  <a:lnTo>
                    <a:pt x="73456" y="1244600"/>
                  </a:lnTo>
                  <a:lnTo>
                    <a:pt x="76174" y="1257300"/>
                  </a:lnTo>
                  <a:lnTo>
                    <a:pt x="72415" y="1257300"/>
                  </a:lnTo>
                  <a:lnTo>
                    <a:pt x="67551" y="1244600"/>
                  </a:lnTo>
                  <a:lnTo>
                    <a:pt x="62052" y="1231900"/>
                  </a:lnTo>
                  <a:lnTo>
                    <a:pt x="56362" y="1231900"/>
                  </a:lnTo>
                  <a:lnTo>
                    <a:pt x="50736" y="1219200"/>
                  </a:lnTo>
                  <a:lnTo>
                    <a:pt x="45377" y="1219200"/>
                  </a:lnTo>
                  <a:lnTo>
                    <a:pt x="40627" y="1206500"/>
                  </a:lnTo>
                  <a:lnTo>
                    <a:pt x="36817" y="1206500"/>
                  </a:lnTo>
                  <a:lnTo>
                    <a:pt x="43548" y="1219200"/>
                  </a:lnTo>
                  <a:lnTo>
                    <a:pt x="44716" y="1231900"/>
                  </a:lnTo>
                  <a:lnTo>
                    <a:pt x="43459" y="1231900"/>
                  </a:lnTo>
                  <a:lnTo>
                    <a:pt x="42976" y="1244600"/>
                  </a:lnTo>
                  <a:lnTo>
                    <a:pt x="38290" y="1244600"/>
                  </a:lnTo>
                  <a:lnTo>
                    <a:pt x="33172" y="1231900"/>
                  </a:lnTo>
                  <a:lnTo>
                    <a:pt x="28778" y="1231900"/>
                  </a:lnTo>
                  <a:lnTo>
                    <a:pt x="35090" y="1244600"/>
                  </a:lnTo>
                  <a:lnTo>
                    <a:pt x="42913" y="1257300"/>
                  </a:lnTo>
                  <a:lnTo>
                    <a:pt x="48983" y="1257300"/>
                  </a:lnTo>
                  <a:lnTo>
                    <a:pt x="50050" y="1244600"/>
                  </a:lnTo>
                  <a:lnTo>
                    <a:pt x="55537" y="1257300"/>
                  </a:lnTo>
                  <a:lnTo>
                    <a:pt x="61125" y="1270000"/>
                  </a:lnTo>
                  <a:lnTo>
                    <a:pt x="65684" y="1282700"/>
                  </a:lnTo>
                  <a:lnTo>
                    <a:pt x="68084" y="1295400"/>
                  </a:lnTo>
                  <a:lnTo>
                    <a:pt x="71628" y="1295400"/>
                  </a:lnTo>
                  <a:lnTo>
                    <a:pt x="71996" y="1308100"/>
                  </a:lnTo>
                  <a:lnTo>
                    <a:pt x="71526" y="1333500"/>
                  </a:lnTo>
                  <a:lnTo>
                    <a:pt x="70840" y="1346200"/>
                  </a:lnTo>
                  <a:lnTo>
                    <a:pt x="70548" y="1358900"/>
                  </a:lnTo>
                  <a:lnTo>
                    <a:pt x="71247" y="1371600"/>
                  </a:lnTo>
                  <a:lnTo>
                    <a:pt x="73990" y="1384300"/>
                  </a:lnTo>
                  <a:lnTo>
                    <a:pt x="79362" y="1397000"/>
                  </a:lnTo>
                  <a:lnTo>
                    <a:pt x="86753" y="1407985"/>
                  </a:lnTo>
                  <a:lnTo>
                    <a:pt x="82905" y="1397000"/>
                  </a:lnTo>
                  <a:lnTo>
                    <a:pt x="79514" y="1397000"/>
                  </a:lnTo>
                  <a:lnTo>
                    <a:pt x="82143" y="1384300"/>
                  </a:lnTo>
                  <a:lnTo>
                    <a:pt x="90246" y="1397000"/>
                  </a:lnTo>
                  <a:lnTo>
                    <a:pt x="94742" y="1409700"/>
                  </a:lnTo>
                  <a:lnTo>
                    <a:pt x="96774" y="1422400"/>
                  </a:lnTo>
                  <a:lnTo>
                    <a:pt x="97447" y="1422400"/>
                  </a:lnTo>
                  <a:lnTo>
                    <a:pt x="97713" y="1435100"/>
                  </a:lnTo>
                  <a:lnTo>
                    <a:pt x="98552" y="1447800"/>
                  </a:lnTo>
                  <a:lnTo>
                    <a:pt x="101257" y="1460500"/>
                  </a:lnTo>
                  <a:lnTo>
                    <a:pt x="107061" y="1473200"/>
                  </a:lnTo>
                  <a:lnTo>
                    <a:pt x="115595" y="1447800"/>
                  </a:lnTo>
                  <a:lnTo>
                    <a:pt x="121678" y="1460500"/>
                  </a:lnTo>
                  <a:lnTo>
                    <a:pt x="136169" y="1485900"/>
                  </a:lnTo>
                  <a:lnTo>
                    <a:pt x="142278" y="1498600"/>
                  </a:lnTo>
                  <a:lnTo>
                    <a:pt x="141820" y="1498600"/>
                  </a:lnTo>
                  <a:lnTo>
                    <a:pt x="142227" y="1511300"/>
                  </a:lnTo>
                  <a:lnTo>
                    <a:pt x="140017" y="1524000"/>
                  </a:lnTo>
                  <a:lnTo>
                    <a:pt x="131711" y="1511300"/>
                  </a:lnTo>
                  <a:lnTo>
                    <a:pt x="139941" y="1524000"/>
                  </a:lnTo>
                  <a:lnTo>
                    <a:pt x="149174" y="1536700"/>
                  </a:lnTo>
                  <a:lnTo>
                    <a:pt x="159092" y="1549400"/>
                  </a:lnTo>
                  <a:lnTo>
                    <a:pt x="169405" y="1549400"/>
                  </a:lnTo>
                  <a:lnTo>
                    <a:pt x="180022" y="1562100"/>
                  </a:lnTo>
                  <a:lnTo>
                    <a:pt x="191160" y="1562100"/>
                  </a:lnTo>
                  <a:lnTo>
                    <a:pt x="196291" y="1567688"/>
                  </a:lnTo>
                  <a:lnTo>
                    <a:pt x="193535" y="1562100"/>
                  </a:lnTo>
                  <a:lnTo>
                    <a:pt x="185610" y="1549400"/>
                  </a:lnTo>
                  <a:lnTo>
                    <a:pt x="202603" y="1549400"/>
                  </a:lnTo>
                  <a:lnTo>
                    <a:pt x="207645" y="1562100"/>
                  </a:lnTo>
                  <a:lnTo>
                    <a:pt x="216357" y="1574800"/>
                  </a:lnTo>
                  <a:lnTo>
                    <a:pt x="219748" y="1587500"/>
                  </a:lnTo>
                  <a:lnTo>
                    <a:pt x="208826" y="1574800"/>
                  </a:lnTo>
                  <a:lnTo>
                    <a:pt x="211531" y="1587500"/>
                  </a:lnTo>
                  <a:lnTo>
                    <a:pt x="218605" y="1587500"/>
                  </a:lnTo>
                  <a:lnTo>
                    <a:pt x="222529" y="1600200"/>
                  </a:lnTo>
                  <a:lnTo>
                    <a:pt x="226796" y="1600200"/>
                  </a:lnTo>
                  <a:lnTo>
                    <a:pt x="231038" y="1612900"/>
                  </a:lnTo>
                  <a:lnTo>
                    <a:pt x="237312" y="1612900"/>
                  </a:lnTo>
                  <a:lnTo>
                    <a:pt x="243319" y="1625600"/>
                  </a:lnTo>
                  <a:lnTo>
                    <a:pt x="248399" y="1625600"/>
                  </a:lnTo>
                  <a:lnTo>
                    <a:pt x="246291" y="1612900"/>
                  </a:lnTo>
                  <a:lnTo>
                    <a:pt x="254431" y="1620139"/>
                  </a:lnTo>
                  <a:lnTo>
                    <a:pt x="249580" y="1612900"/>
                  </a:lnTo>
                  <a:lnTo>
                    <a:pt x="240436" y="1600200"/>
                  </a:lnTo>
                  <a:lnTo>
                    <a:pt x="233692" y="1587500"/>
                  </a:lnTo>
                  <a:lnTo>
                    <a:pt x="246799" y="1587500"/>
                  </a:lnTo>
                  <a:lnTo>
                    <a:pt x="247662" y="1574800"/>
                  </a:lnTo>
                  <a:lnTo>
                    <a:pt x="240677" y="1574800"/>
                  </a:lnTo>
                  <a:lnTo>
                    <a:pt x="233768" y="1562100"/>
                  </a:lnTo>
                  <a:lnTo>
                    <a:pt x="219913" y="1549400"/>
                  </a:lnTo>
                  <a:lnTo>
                    <a:pt x="227799" y="1562100"/>
                  </a:lnTo>
                  <a:lnTo>
                    <a:pt x="217004" y="1562100"/>
                  </a:lnTo>
                  <a:lnTo>
                    <a:pt x="211709" y="1549400"/>
                  </a:lnTo>
                  <a:lnTo>
                    <a:pt x="206565" y="1549400"/>
                  </a:lnTo>
                  <a:lnTo>
                    <a:pt x="201815" y="1536700"/>
                  </a:lnTo>
                  <a:lnTo>
                    <a:pt x="187934" y="1536700"/>
                  </a:lnTo>
                  <a:lnTo>
                    <a:pt x="184975" y="1524000"/>
                  </a:lnTo>
                  <a:lnTo>
                    <a:pt x="181864" y="1511300"/>
                  </a:lnTo>
                  <a:lnTo>
                    <a:pt x="178587" y="1498600"/>
                  </a:lnTo>
                  <a:lnTo>
                    <a:pt x="175171" y="1498600"/>
                  </a:lnTo>
                  <a:lnTo>
                    <a:pt x="171602" y="1485900"/>
                  </a:lnTo>
                  <a:lnTo>
                    <a:pt x="168160" y="1473200"/>
                  </a:lnTo>
                  <a:lnTo>
                    <a:pt x="165087" y="1460500"/>
                  </a:lnTo>
                  <a:lnTo>
                    <a:pt x="162585" y="1447800"/>
                  </a:lnTo>
                  <a:lnTo>
                    <a:pt x="158242" y="1447800"/>
                  </a:lnTo>
                  <a:lnTo>
                    <a:pt x="158026" y="1460500"/>
                  </a:lnTo>
                  <a:lnTo>
                    <a:pt x="160299" y="1460500"/>
                  </a:lnTo>
                  <a:lnTo>
                    <a:pt x="163436" y="1473200"/>
                  </a:lnTo>
                  <a:lnTo>
                    <a:pt x="156324" y="1460500"/>
                  </a:lnTo>
                  <a:lnTo>
                    <a:pt x="148323" y="1447800"/>
                  </a:lnTo>
                  <a:lnTo>
                    <a:pt x="141490" y="1447800"/>
                  </a:lnTo>
                  <a:lnTo>
                    <a:pt x="137909" y="1435100"/>
                  </a:lnTo>
                  <a:lnTo>
                    <a:pt x="134759" y="1422400"/>
                  </a:lnTo>
                  <a:lnTo>
                    <a:pt x="131635" y="1435100"/>
                  </a:lnTo>
                  <a:lnTo>
                    <a:pt x="131051" y="1435100"/>
                  </a:lnTo>
                  <a:lnTo>
                    <a:pt x="135496" y="1447800"/>
                  </a:lnTo>
                  <a:lnTo>
                    <a:pt x="129108" y="1435100"/>
                  </a:lnTo>
                  <a:lnTo>
                    <a:pt x="122466" y="1422400"/>
                  </a:lnTo>
                  <a:lnTo>
                    <a:pt x="116065" y="1409700"/>
                  </a:lnTo>
                  <a:lnTo>
                    <a:pt x="110439" y="1397000"/>
                  </a:lnTo>
                  <a:lnTo>
                    <a:pt x="109740" y="1409700"/>
                  </a:lnTo>
                  <a:lnTo>
                    <a:pt x="109613" y="1409700"/>
                  </a:lnTo>
                  <a:lnTo>
                    <a:pt x="109334" y="1422400"/>
                  </a:lnTo>
                  <a:lnTo>
                    <a:pt x="106121" y="1409700"/>
                  </a:lnTo>
                  <a:lnTo>
                    <a:pt x="102781" y="1409700"/>
                  </a:lnTo>
                  <a:lnTo>
                    <a:pt x="99949" y="1397000"/>
                  </a:lnTo>
                  <a:lnTo>
                    <a:pt x="100406" y="1409700"/>
                  </a:lnTo>
                  <a:lnTo>
                    <a:pt x="101206" y="1409700"/>
                  </a:lnTo>
                  <a:lnTo>
                    <a:pt x="102031" y="1422400"/>
                  </a:lnTo>
                  <a:lnTo>
                    <a:pt x="88493" y="1384300"/>
                  </a:lnTo>
                  <a:lnTo>
                    <a:pt x="78257" y="1358900"/>
                  </a:lnTo>
                  <a:lnTo>
                    <a:pt x="73050" y="1333500"/>
                  </a:lnTo>
                  <a:lnTo>
                    <a:pt x="74536" y="1308100"/>
                  </a:lnTo>
                  <a:lnTo>
                    <a:pt x="82410" y="1320800"/>
                  </a:lnTo>
                  <a:lnTo>
                    <a:pt x="90195" y="1333500"/>
                  </a:lnTo>
                  <a:lnTo>
                    <a:pt x="105676" y="1371600"/>
                  </a:lnTo>
                  <a:lnTo>
                    <a:pt x="113880" y="1384300"/>
                  </a:lnTo>
                  <a:lnTo>
                    <a:pt x="122326" y="1397000"/>
                  </a:lnTo>
                  <a:lnTo>
                    <a:pt x="131152" y="1409700"/>
                  </a:lnTo>
                  <a:lnTo>
                    <a:pt x="141236" y="1409700"/>
                  </a:lnTo>
                  <a:lnTo>
                    <a:pt x="135128" y="1397000"/>
                  </a:lnTo>
                  <a:lnTo>
                    <a:pt x="130340" y="1397000"/>
                  </a:lnTo>
                  <a:lnTo>
                    <a:pt x="127127" y="1384300"/>
                  </a:lnTo>
                  <a:lnTo>
                    <a:pt x="124802" y="1384300"/>
                  </a:lnTo>
                  <a:lnTo>
                    <a:pt x="127152" y="1371600"/>
                  </a:lnTo>
                  <a:lnTo>
                    <a:pt x="113550" y="1371600"/>
                  </a:lnTo>
                  <a:lnTo>
                    <a:pt x="106921" y="1358900"/>
                  </a:lnTo>
                  <a:lnTo>
                    <a:pt x="100825" y="1346200"/>
                  </a:lnTo>
                  <a:lnTo>
                    <a:pt x="97878" y="1333500"/>
                  </a:lnTo>
                  <a:lnTo>
                    <a:pt x="100660" y="1320800"/>
                  </a:lnTo>
                  <a:lnTo>
                    <a:pt x="107429" y="1333500"/>
                  </a:lnTo>
                  <a:lnTo>
                    <a:pt x="113614" y="1346200"/>
                  </a:lnTo>
                  <a:lnTo>
                    <a:pt x="119341" y="1346200"/>
                  </a:lnTo>
                  <a:lnTo>
                    <a:pt x="124739" y="1358900"/>
                  </a:lnTo>
                  <a:lnTo>
                    <a:pt x="135382" y="1358900"/>
                  </a:lnTo>
                  <a:lnTo>
                    <a:pt x="140652" y="1371600"/>
                  </a:lnTo>
                  <a:lnTo>
                    <a:pt x="150317" y="1371600"/>
                  </a:lnTo>
                  <a:lnTo>
                    <a:pt x="152666" y="1384300"/>
                  </a:lnTo>
                  <a:lnTo>
                    <a:pt x="160680" y="1397000"/>
                  </a:lnTo>
                  <a:lnTo>
                    <a:pt x="165201" y="1409700"/>
                  </a:lnTo>
                  <a:lnTo>
                    <a:pt x="169811" y="1409700"/>
                  </a:lnTo>
                  <a:lnTo>
                    <a:pt x="172847" y="1422400"/>
                  </a:lnTo>
                  <a:lnTo>
                    <a:pt x="161582" y="1422400"/>
                  </a:lnTo>
                  <a:lnTo>
                    <a:pt x="165582" y="1435100"/>
                  </a:lnTo>
                  <a:lnTo>
                    <a:pt x="172415" y="1447800"/>
                  </a:lnTo>
                  <a:lnTo>
                    <a:pt x="181165" y="1460500"/>
                  </a:lnTo>
                  <a:lnTo>
                    <a:pt x="190944" y="1473200"/>
                  </a:lnTo>
                  <a:lnTo>
                    <a:pt x="201231" y="1473200"/>
                  </a:lnTo>
                  <a:lnTo>
                    <a:pt x="211023" y="1485900"/>
                  </a:lnTo>
                  <a:lnTo>
                    <a:pt x="219773" y="1498600"/>
                  </a:lnTo>
                  <a:lnTo>
                    <a:pt x="226987" y="1511300"/>
                  </a:lnTo>
                  <a:lnTo>
                    <a:pt x="223316" y="1511300"/>
                  </a:lnTo>
                  <a:lnTo>
                    <a:pt x="225602" y="1524000"/>
                  </a:lnTo>
                  <a:lnTo>
                    <a:pt x="227672" y="1536700"/>
                  </a:lnTo>
                  <a:lnTo>
                    <a:pt x="229946" y="1536700"/>
                  </a:lnTo>
                  <a:lnTo>
                    <a:pt x="232016" y="1549400"/>
                  </a:lnTo>
                  <a:lnTo>
                    <a:pt x="237439" y="1562100"/>
                  </a:lnTo>
                  <a:lnTo>
                    <a:pt x="243065" y="1562100"/>
                  </a:lnTo>
                  <a:lnTo>
                    <a:pt x="248831" y="1574800"/>
                  </a:lnTo>
                  <a:lnTo>
                    <a:pt x="266928" y="1574800"/>
                  </a:lnTo>
                  <a:lnTo>
                    <a:pt x="272745" y="1587500"/>
                  </a:lnTo>
                  <a:lnTo>
                    <a:pt x="274180" y="1587500"/>
                  </a:lnTo>
                  <a:lnTo>
                    <a:pt x="280619" y="1600200"/>
                  </a:lnTo>
                  <a:lnTo>
                    <a:pt x="285064" y="1612900"/>
                  </a:lnTo>
                  <a:lnTo>
                    <a:pt x="280492" y="1612900"/>
                  </a:lnTo>
                  <a:lnTo>
                    <a:pt x="306222" y="1625600"/>
                  </a:lnTo>
                  <a:lnTo>
                    <a:pt x="314833" y="1638300"/>
                  </a:lnTo>
                  <a:lnTo>
                    <a:pt x="326504" y="1651000"/>
                  </a:lnTo>
                  <a:lnTo>
                    <a:pt x="336397" y="1663700"/>
                  </a:lnTo>
                  <a:lnTo>
                    <a:pt x="339648" y="1663700"/>
                  </a:lnTo>
                  <a:lnTo>
                    <a:pt x="348361" y="1676400"/>
                  </a:lnTo>
                  <a:lnTo>
                    <a:pt x="359384" y="1676400"/>
                  </a:lnTo>
                  <a:lnTo>
                    <a:pt x="368134" y="1689100"/>
                  </a:lnTo>
                  <a:lnTo>
                    <a:pt x="369455" y="1689100"/>
                  </a:lnTo>
                  <a:lnTo>
                    <a:pt x="379691" y="1701800"/>
                  </a:lnTo>
                  <a:lnTo>
                    <a:pt x="391528" y="1714500"/>
                  </a:lnTo>
                  <a:lnTo>
                    <a:pt x="397344" y="1714500"/>
                  </a:lnTo>
                  <a:lnTo>
                    <a:pt x="395668" y="1701800"/>
                  </a:lnTo>
                  <a:lnTo>
                    <a:pt x="386524" y="1701800"/>
                  </a:lnTo>
                  <a:lnTo>
                    <a:pt x="392582" y="1689100"/>
                  </a:lnTo>
                  <a:lnTo>
                    <a:pt x="403212" y="1701800"/>
                  </a:lnTo>
                  <a:lnTo>
                    <a:pt x="415823" y="1714500"/>
                  </a:lnTo>
                  <a:lnTo>
                    <a:pt x="417995" y="1716786"/>
                  </a:lnTo>
                  <a:lnTo>
                    <a:pt x="415137" y="1727200"/>
                  </a:lnTo>
                  <a:lnTo>
                    <a:pt x="418998" y="1727200"/>
                  </a:lnTo>
                  <a:lnTo>
                    <a:pt x="423227" y="1739900"/>
                  </a:lnTo>
                  <a:lnTo>
                    <a:pt x="423697" y="1739900"/>
                  </a:lnTo>
                  <a:lnTo>
                    <a:pt x="454698" y="1765300"/>
                  </a:lnTo>
                  <a:lnTo>
                    <a:pt x="484809" y="1778000"/>
                  </a:lnTo>
                  <a:lnTo>
                    <a:pt x="515251" y="1778000"/>
                  </a:lnTo>
                  <a:lnTo>
                    <a:pt x="547204" y="1790700"/>
                  </a:lnTo>
                  <a:lnTo>
                    <a:pt x="565150" y="1790700"/>
                  </a:lnTo>
                  <a:lnTo>
                    <a:pt x="583920" y="1803400"/>
                  </a:lnTo>
                  <a:lnTo>
                    <a:pt x="603211" y="1803400"/>
                  </a:lnTo>
                  <a:lnTo>
                    <a:pt x="622719" y="1816100"/>
                  </a:lnTo>
                  <a:lnTo>
                    <a:pt x="642175" y="1816100"/>
                  </a:lnTo>
                  <a:lnTo>
                    <a:pt x="651713" y="1828800"/>
                  </a:lnTo>
                  <a:lnTo>
                    <a:pt x="724166" y="1828800"/>
                  </a:lnTo>
                  <a:lnTo>
                    <a:pt x="734466" y="1841500"/>
                  </a:lnTo>
                  <a:lnTo>
                    <a:pt x="683018" y="1841500"/>
                  </a:lnTo>
                  <a:lnTo>
                    <a:pt x="670801" y="1854200"/>
                  </a:lnTo>
                  <a:lnTo>
                    <a:pt x="788733" y="1854200"/>
                  </a:lnTo>
                  <a:lnTo>
                    <a:pt x="783615" y="1866900"/>
                  </a:lnTo>
                  <a:lnTo>
                    <a:pt x="886675" y="1866900"/>
                  </a:lnTo>
                  <a:lnTo>
                    <a:pt x="909180" y="1854200"/>
                  </a:lnTo>
                  <a:lnTo>
                    <a:pt x="896277" y="1854200"/>
                  </a:lnTo>
                  <a:lnTo>
                    <a:pt x="897623" y="1841500"/>
                  </a:lnTo>
                  <a:lnTo>
                    <a:pt x="906614" y="1841500"/>
                  </a:lnTo>
                  <a:lnTo>
                    <a:pt x="922032" y="1828800"/>
                  </a:lnTo>
                  <a:lnTo>
                    <a:pt x="933970" y="1828800"/>
                  </a:lnTo>
                  <a:lnTo>
                    <a:pt x="940866" y="1841500"/>
                  </a:lnTo>
                  <a:lnTo>
                    <a:pt x="947712" y="1841500"/>
                  </a:lnTo>
                  <a:lnTo>
                    <a:pt x="943584" y="1847964"/>
                  </a:lnTo>
                  <a:lnTo>
                    <a:pt x="950087" y="1841500"/>
                  </a:lnTo>
                  <a:lnTo>
                    <a:pt x="952334" y="1841500"/>
                  </a:lnTo>
                  <a:lnTo>
                    <a:pt x="966838" y="1828800"/>
                  </a:lnTo>
                  <a:lnTo>
                    <a:pt x="958011" y="1841500"/>
                  </a:lnTo>
                  <a:lnTo>
                    <a:pt x="983462" y="1841500"/>
                  </a:lnTo>
                  <a:lnTo>
                    <a:pt x="1001547" y="1828800"/>
                  </a:lnTo>
                  <a:lnTo>
                    <a:pt x="1042289" y="1828800"/>
                  </a:lnTo>
                  <a:lnTo>
                    <a:pt x="1048524" y="1816100"/>
                  </a:lnTo>
                  <a:lnTo>
                    <a:pt x="1050239" y="1816100"/>
                  </a:lnTo>
                  <a:lnTo>
                    <a:pt x="1065085" y="1803400"/>
                  </a:lnTo>
                  <a:lnTo>
                    <a:pt x="1081786" y="1778000"/>
                  </a:lnTo>
                  <a:lnTo>
                    <a:pt x="1098550" y="1765300"/>
                  </a:lnTo>
                  <a:lnTo>
                    <a:pt x="1113599" y="1752600"/>
                  </a:lnTo>
                  <a:lnTo>
                    <a:pt x="1123911" y="1739900"/>
                  </a:lnTo>
                  <a:lnTo>
                    <a:pt x="1143419" y="1739900"/>
                  </a:lnTo>
                  <a:lnTo>
                    <a:pt x="1152779" y="1727200"/>
                  </a:lnTo>
                  <a:lnTo>
                    <a:pt x="1161834" y="1727200"/>
                  </a:lnTo>
                  <a:lnTo>
                    <a:pt x="1171016" y="1714500"/>
                  </a:lnTo>
                  <a:lnTo>
                    <a:pt x="1180338" y="1714500"/>
                  </a:lnTo>
                  <a:lnTo>
                    <a:pt x="1189774" y="1701800"/>
                  </a:lnTo>
                  <a:lnTo>
                    <a:pt x="1188618" y="1714500"/>
                  </a:lnTo>
                  <a:lnTo>
                    <a:pt x="1194511" y="1701800"/>
                  </a:lnTo>
                  <a:lnTo>
                    <a:pt x="1200670" y="1701800"/>
                  </a:lnTo>
                  <a:lnTo>
                    <a:pt x="1207071" y="1689100"/>
                  </a:lnTo>
                  <a:lnTo>
                    <a:pt x="1213662" y="1689100"/>
                  </a:lnTo>
                  <a:lnTo>
                    <a:pt x="1220304" y="1676400"/>
                  </a:lnTo>
                  <a:lnTo>
                    <a:pt x="1227251" y="1676400"/>
                  </a:lnTo>
                  <a:lnTo>
                    <a:pt x="1234478" y="1663700"/>
                  </a:lnTo>
                  <a:lnTo>
                    <a:pt x="1252664" y="1663700"/>
                  </a:lnTo>
                  <a:lnTo>
                    <a:pt x="1262748" y="1651000"/>
                  </a:lnTo>
                  <a:lnTo>
                    <a:pt x="1275537" y="1638300"/>
                  </a:lnTo>
                  <a:lnTo>
                    <a:pt x="1289519" y="1625600"/>
                  </a:lnTo>
                  <a:lnTo>
                    <a:pt x="1296377" y="1612900"/>
                  </a:lnTo>
                  <a:lnTo>
                    <a:pt x="1280350" y="1612900"/>
                  </a:lnTo>
                  <a:lnTo>
                    <a:pt x="1276172" y="1625600"/>
                  </a:lnTo>
                  <a:lnTo>
                    <a:pt x="1278331" y="1625600"/>
                  </a:lnTo>
                  <a:lnTo>
                    <a:pt x="1271790" y="1638300"/>
                  </a:lnTo>
                  <a:lnTo>
                    <a:pt x="1251521" y="1638300"/>
                  </a:lnTo>
                  <a:lnTo>
                    <a:pt x="1259268" y="1625600"/>
                  </a:lnTo>
                  <a:lnTo>
                    <a:pt x="1266786" y="1612900"/>
                  </a:lnTo>
                  <a:lnTo>
                    <a:pt x="1274114" y="1600200"/>
                  </a:lnTo>
                  <a:lnTo>
                    <a:pt x="1281315" y="1600200"/>
                  </a:lnTo>
                  <a:lnTo>
                    <a:pt x="1284401" y="1587500"/>
                  </a:lnTo>
                  <a:lnTo>
                    <a:pt x="1281214" y="1587500"/>
                  </a:lnTo>
                  <a:lnTo>
                    <a:pt x="1289583" y="1574800"/>
                  </a:lnTo>
                  <a:lnTo>
                    <a:pt x="1295882" y="1574800"/>
                  </a:lnTo>
                  <a:lnTo>
                    <a:pt x="1300607" y="1562100"/>
                  </a:lnTo>
                  <a:lnTo>
                    <a:pt x="1303820" y="1562100"/>
                  </a:lnTo>
                  <a:lnTo>
                    <a:pt x="1306195" y="1549400"/>
                  </a:lnTo>
                  <a:lnTo>
                    <a:pt x="1308379" y="1536700"/>
                  </a:lnTo>
                  <a:lnTo>
                    <a:pt x="1310830" y="1536700"/>
                  </a:lnTo>
                  <a:lnTo>
                    <a:pt x="1313903" y="1524000"/>
                  </a:lnTo>
                  <a:lnTo>
                    <a:pt x="1318158" y="1524000"/>
                  </a:lnTo>
                  <a:lnTo>
                    <a:pt x="1324165" y="1511300"/>
                  </a:lnTo>
                  <a:lnTo>
                    <a:pt x="1324165" y="1524000"/>
                  </a:lnTo>
                  <a:lnTo>
                    <a:pt x="1322971" y="1536700"/>
                  </a:lnTo>
                  <a:lnTo>
                    <a:pt x="1327200" y="1536700"/>
                  </a:lnTo>
                  <a:lnTo>
                    <a:pt x="1331963" y="1524000"/>
                  </a:lnTo>
                  <a:lnTo>
                    <a:pt x="1326095" y="1549400"/>
                  </a:lnTo>
                  <a:lnTo>
                    <a:pt x="1314627" y="1562100"/>
                  </a:lnTo>
                  <a:lnTo>
                    <a:pt x="1306576" y="1587500"/>
                  </a:lnTo>
                  <a:lnTo>
                    <a:pt x="1310970" y="1587500"/>
                  </a:lnTo>
                  <a:lnTo>
                    <a:pt x="1326197" y="1562100"/>
                  </a:lnTo>
                  <a:lnTo>
                    <a:pt x="1340802" y="1536700"/>
                  </a:lnTo>
                  <a:lnTo>
                    <a:pt x="1344777" y="1524000"/>
                  </a:lnTo>
                  <a:lnTo>
                    <a:pt x="1348765" y="1511300"/>
                  </a:lnTo>
                  <a:lnTo>
                    <a:pt x="1352740" y="1498600"/>
                  </a:lnTo>
                  <a:lnTo>
                    <a:pt x="1359966" y="1473200"/>
                  </a:lnTo>
                  <a:lnTo>
                    <a:pt x="1371130" y="1460500"/>
                  </a:lnTo>
                  <a:lnTo>
                    <a:pt x="1378648" y="1447800"/>
                  </a:lnTo>
                  <a:lnTo>
                    <a:pt x="1385824" y="1435100"/>
                  </a:lnTo>
                  <a:lnTo>
                    <a:pt x="1395895" y="1409700"/>
                  </a:lnTo>
                  <a:lnTo>
                    <a:pt x="1399997" y="1409700"/>
                  </a:lnTo>
                  <a:lnTo>
                    <a:pt x="1406601" y="1397000"/>
                  </a:lnTo>
                  <a:lnTo>
                    <a:pt x="1407947" y="1404772"/>
                  </a:lnTo>
                  <a:lnTo>
                    <a:pt x="1411770" y="1397000"/>
                  </a:lnTo>
                  <a:lnTo>
                    <a:pt x="1418005" y="1384300"/>
                  </a:lnTo>
                  <a:lnTo>
                    <a:pt x="1422590" y="1371600"/>
                  </a:lnTo>
                  <a:lnTo>
                    <a:pt x="1350124" y="1371600"/>
                  </a:lnTo>
                  <a:lnTo>
                    <a:pt x="1346923" y="1371600"/>
                  </a:lnTo>
                  <a:lnTo>
                    <a:pt x="1344206" y="1371600"/>
                  </a:lnTo>
                  <a:lnTo>
                    <a:pt x="1337729" y="1384300"/>
                  </a:lnTo>
                  <a:lnTo>
                    <a:pt x="1330794" y="1397000"/>
                  </a:lnTo>
                  <a:lnTo>
                    <a:pt x="1324000" y="1409700"/>
                  </a:lnTo>
                  <a:lnTo>
                    <a:pt x="1317320" y="1409700"/>
                  </a:lnTo>
                  <a:lnTo>
                    <a:pt x="1311414" y="1422400"/>
                  </a:lnTo>
                  <a:lnTo>
                    <a:pt x="1306601" y="1435100"/>
                  </a:lnTo>
                  <a:lnTo>
                    <a:pt x="1303159" y="1447800"/>
                  </a:lnTo>
                  <a:lnTo>
                    <a:pt x="1301445" y="1435100"/>
                  </a:lnTo>
                  <a:lnTo>
                    <a:pt x="1303616" y="1435100"/>
                  </a:lnTo>
                  <a:lnTo>
                    <a:pt x="1306258" y="1422400"/>
                  </a:lnTo>
                  <a:lnTo>
                    <a:pt x="1305928" y="1422400"/>
                  </a:lnTo>
                  <a:lnTo>
                    <a:pt x="1291386" y="1447800"/>
                  </a:lnTo>
                  <a:lnTo>
                    <a:pt x="1282750" y="1473200"/>
                  </a:lnTo>
                  <a:lnTo>
                    <a:pt x="1273975" y="1498600"/>
                  </a:lnTo>
                  <a:lnTo>
                    <a:pt x="1259065" y="1524000"/>
                  </a:lnTo>
                  <a:lnTo>
                    <a:pt x="1257134" y="1511300"/>
                  </a:lnTo>
                  <a:lnTo>
                    <a:pt x="1251216" y="1511300"/>
                  </a:lnTo>
                  <a:lnTo>
                    <a:pt x="1242885" y="1524000"/>
                  </a:lnTo>
                  <a:lnTo>
                    <a:pt x="1233728" y="1524000"/>
                  </a:lnTo>
                  <a:lnTo>
                    <a:pt x="1226477" y="1536700"/>
                  </a:lnTo>
                  <a:lnTo>
                    <a:pt x="1216596" y="1562100"/>
                  </a:lnTo>
                  <a:lnTo>
                    <a:pt x="1204455" y="1574800"/>
                  </a:lnTo>
                  <a:lnTo>
                    <a:pt x="1190434" y="1587500"/>
                  </a:lnTo>
                  <a:lnTo>
                    <a:pt x="1183030" y="1600200"/>
                  </a:lnTo>
                  <a:lnTo>
                    <a:pt x="1175270" y="1612900"/>
                  </a:lnTo>
                  <a:lnTo>
                    <a:pt x="1159421" y="1625600"/>
                  </a:lnTo>
                  <a:lnTo>
                    <a:pt x="1151318" y="1638300"/>
                  </a:lnTo>
                  <a:lnTo>
                    <a:pt x="1143393" y="1638300"/>
                  </a:lnTo>
                  <a:lnTo>
                    <a:pt x="1135646" y="1651000"/>
                  </a:lnTo>
                  <a:lnTo>
                    <a:pt x="1110564" y="1651000"/>
                  </a:lnTo>
                  <a:lnTo>
                    <a:pt x="1100772" y="1663700"/>
                  </a:lnTo>
                  <a:lnTo>
                    <a:pt x="1090002" y="1663700"/>
                  </a:lnTo>
                  <a:lnTo>
                    <a:pt x="1079538" y="1676400"/>
                  </a:lnTo>
                  <a:lnTo>
                    <a:pt x="1055497" y="1676400"/>
                  </a:lnTo>
                  <a:lnTo>
                    <a:pt x="1047940" y="1689100"/>
                  </a:lnTo>
                  <a:lnTo>
                    <a:pt x="1062520" y="1689100"/>
                  </a:lnTo>
                  <a:lnTo>
                    <a:pt x="1062863" y="1701800"/>
                  </a:lnTo>
                  <a:lnTo>
                    <a:pt x="1046632" y="1701800"/>
                  </a:lnTo>
                  <a:lnTo>
                    <a:pt x="1042327" y="1714500"/>
                  </a:lnTo>
                  <a:lnTo>
                    <a:pt x="1030986" y="1714500"/>
                  </a:lnTo>
                  <a:lnTo>
                    <a:pt x="1025563" y="1727200"/>
                  </a:lnTo>
                  <a:lnTo>
                    <a:pt x="1002245" y="1727200"/>
                  </a:lnTo>
                  <a:lnTo>
                    <a:pt x="1002626" y="1739900"/>
                  </a:lnTo>
                  <a:lnTo>
                    <a:pt x="996505" y="1739900"/>
                  </a:lnTo>
                  <a:lnTo>
                    <a:pt x="989241" y="1752600"/>
                  </a:lnTo>
                  <a:lnTo>
                    <a:pt x="973010" y="1739900"/>
                  </a:lnTo>
                  <a:lnTo>
                    <a:pt x="974979" y="1752600"/>
                  </a:lnTo>
                  <a:lnTo>
                    <a:pt x="976528" y="1752600"/>
                  </a:lnTo>
                  <a:lnTo>
                    <a:pt x="976274" y="1765300"/>
                  </a:lnTo>
                  <a:lnTo>
                    <a:pt x="955598" y="1765300"/>
                  </a:lnTo>
                  <a:lnTo>
                    <a:pt x="960183" y="1752600"/>
                  </a:lnTo>
                  <a:lnTo>
                    <a:pt x="964120" y="1752600"/>
                  </a:lnTo>
                  <a:lnTo>
                    <a:pt x="967028" y="1739900"/>
                  </a:lnTo>
                  <a:lnTo>
                    <a:pt x="953058" y="1739900"/>
                  </a:lnTo>
                  <a:lnTo>
                    <a:pt x="948791" y="1752600"/>
                  </a:lnTo>
                  <a:lnTo>
                    <a:pt x="941158" y="1752600"/>
                  </a:lnTo>
                  <a:lnTo>
                    <a:pt x="945438" y="1739900"/>
                  </a:lnTo>
                  <a:lnTo>
                    <a:pt x="952944" y="1727200"/>
                  </a:lnTo>
                  <a:lnTo>
                    <a:pt x="930732" y="1727200"/>
                  </a:lnTo>
                  <a:lnTo>
                    <a:pt x="921867" y="1739900"/>
                  </a:lnTo>
                  <a:lnTo>
                    <a:pt x="911656" y="1752600"/>
                  </a:lnTo>
                  <a:lnTo>
                    <a:pt x="894143" y="1752600"/>
                  </a:lnTo>
                  <a:lnTo>
                    <a:pt x="887793" y="1765300"/>
                  </a:lnTo>
                  <a:lnTo>
                    <a:pt x="856081" y="1765300"/>
                  </a:lnTo>
                  <a:lnTo>
                    <a:pt x="857580" y="1752600"/>
                  </a:lnTo>
                  <a:lnTo>
                    <a:pt x="834720" y="1752600"/>
                  </a:lnTo>
                  <a:lnTo>
                    <a:pt x="827659" y="1765300"/>
                  </a:lnTo>
                  <a:lnTo>
                    <a:pt x="769759" y="1765300"/>
                  </a:lnTo>
                  <a:lnTo>
                    <a:pt x="759510" y="1752600"/>
                  </a:lnTo>
                  <a:lnTo>
                    <a:pt x="685939" y="1752600"/>
                  </a:lnTo>
                  <a:lnTo>
                    <a:pt x="682078" y="1739900"/>
                  </a:lnTo>
                  <a:lnTo>
                    <a:pt x="676783" y="1739900"/>
                  </a:lnTo>
                  <a:lnTo>
                    <a:pt x="671830" y="1727200"/>
                  </a:lnTo>
                  <a:lnTo>
                    <a:pt x="666343" y="1727200"/>
                  </a:lnTo>
                  <a:lnTo>
                    <a:pt x="659460" y="1714500"/>
                  </a:lnTo>
                  <a:lnTo>
                    <a:pt x="651090" y="1701800"/>
                  </a:lnTo>
                  <a:lnTo>
                    <a:pt x="631037" y="1701800"/>
                  </a:lnTo>
                  <a:lnTo>
                    <a:pt x="642099" y="1714500"/>
                  </a:lnTo>
                  <a:lnTo>
                    <a:pt x="611378" y="1714500"/>
                  </a:lnTo>
                  <a:lnTo>
                    <a:pt x="615594" y="1701800"/>
                  </a:lnTo>
                  <a:lnTo>
                    <a:pt x="630059" y="1701800"/>
                  </a:lnTo>
                  <a:lnTo>
                    <a:pt x="609092" y="1689100"/>
                  </a:lnTo>
                  <a:lnTo>
                    <a:pt x="601662" y="1689100"/>
                  </a:lnTo>
                  <a:lnTo>
                    <a:pt x="601332" y="1701800"/>
                  </a:lnTo>
                  <a:lnTo>
                    <a:pt x="603656" y="1714500"/>
                  </a:lnTo>
                  <a:lnTo>
                    <a:pt x="584746" y="1714500"/>
                  </a:lnTo>
                  <a:lnTo>
                    <a:pt x="580796" y="1701800"/>
                  </a:lnTo>
                  <a:lnTo>
                    <a:pt x="579805" y="1689100"/>
                  </a:lnTo>
                  <a:lnTo>
                    <a:pt x="580732" y="1689100"/>
                  </a:lnTo>
                  <a:lnTo>
                    <a:pt x="572566" y="1676400"/>
                  </a:lnTo>
                  <a:lnTo>
                    <a:pt x="559523" y="1676400"/>
                  </a:lnTo>
                  <a:lnTo>
                    <a:pt x="553097" y="1663700"/>
                  </a:lnTo>
                  <a:lnTo>
                    <a:pt x="541312" y="1663700"/>
                  </a:lnTo>
                  <a:lnTo>
                    <a:pt x="535381" y="1651000"/>
                  </a:lnTo>
                  <a:lnTo>
                    <a:pt x="522058" y="1651000"/>
                  </a:lnTo>
                  <a:lnTo>
                    <a:pt x="516712" y="1638300"/>
                  </a:lnTo>
                  <a:lnTo>
                    <a:pt x="504710" y="1638300"/>
                  </a:lnTo>
                  <a:lnTo>
                    <a:pt x="497941" y="1625600"/>
                  </a:lnTo>
                  <a:lnTo>
                    <a:pt x="451396" y="1625600"/>
                  </a:lnTo>
                  <a:lnTo>
                    <a:pt x="443966" y="1612900"/>
                  </a:lnTo>
                  <a:lnTo>
                    <a:pt x="437235" y="1600200"/>
                  </a:lnTo>
                  <a:lnTo>
                    <a:pt x="437045" y="1600200"/>
                  </a:lnTo>
                  <a:lnTo>
                    <a:pt x="432346" y="1587500"/>
                  </a:lnTo>
                  <a:lnTo>
                    <a:pt x="407162" y="1587500"/>
                  </a:lnTo>
                  <a:lnTo>
                    <a:pt x="406133" y="1600200"/>
                  </a:lnTo>
                  <a:lnTo>
                    <a:pt x="398259" y="1587500"/>
                  </a:lnTo>
                  <a:lnTo>
                    <a:pt x="397611" y="1574800"/>
                  </a:lnTo>
                  <a:lnTo>
                    <a:pt x="401218" y="1562100"/>
                  </a:lnTo>
                  <a:lnTo>
                    <a:pt x="400304" y="1562100"/>
                  </a:lnTo>
                  <a:lnTo>
                    <a:pt x="395947" y="1549400"/>
                  </a:lnTo>
                  <a:lnTo>
                    <a:pt x="388785" y="1549400"/>
                  </a:lnTo>
                  <a:lnTo>
                    <a:pt x="386003" y="1536700"/>
                  </a:lnTo>
                  <a:lnTo>
                    <a:pt x="383057" y="1536700"/>
                  </a:lnTo>
                  <a:lnTo>
                    <a:pt x="378396" y="1524000"/>
                  </a:lnTo>
                  <a:lnTo>
                    <a:pt x="373100" y="1511300"/>
                  </a:lnTo>
                  <a:lnTo>
                    <a:pt x="366331" y="1511300"/>
                  </a:lnTo>
                  <a:lnTo>
                    <a:pt x="357263" y="1498600"/>
                  </a:lnTo>
                  <a:lnTo>
                    <a:pt x="354291" y="1496250"/>
                  </a:lnTo>
                  <a:lnTo>
                    <a:pt x="346024" y="1485900"/>
                  </a:lnTo>
                  <a:lnTo>
                    <a:pt x="347421" y="1490865"/>
                  </a:lnTo>
                  <a:lnTo>
                    <a:pt x="341109" y="1485900"/>
                  </a:lnTo>
                  <a:lnTo>
                    <a:pt x="334238" y="1473200"/>
                  </a:lnTo>
                  <a:lnTo>
                    <a:pt x="329717" y="1447800"/>
                  </a:lnTo>
                  <a:lnTo>
                    <a:pt x="334416" y="1447800"/>
                  </a:lnTo>
                  <a:lnTo>
                    <a:pt x="327380" y="1435100"/>
                  </a:lnTo>
                  <a:lnTo>
                    <a:pt x="319887" y="1435100"/>
                  </a:lnTo>
                  <a:lnTo>
                    <a:pt x="315747" y="1422400"/>
                  </a:lnTo>
                  <a:lnTo>
                    <a:pt x="304723" y="1422400"/>
                  </a:lnTo>
                  <a:lnTo>
                    <a:pt x="298310" y="1409700"/>
                  </a:lnTo>
                  <a:lnTo>
                    <a:pt x="291807" y="1409700"/>
                  </a:lnTo>
                  <a:lnTo>
                    <a:pt x="285394" y="1397000"/>
                  </a:lnTo>
                  <a:lnTo>
                    <a:pt x="279209" y="1397000"/>
                  </a:lnTo>
                  <a:lnTo>
                    <a:pt x="273418" y="1384300"/>
                  </a:lnTo>
                  <a:lnTo>
                    <a:pt x="271894" y="1384300"/>
                  </a:lnTo>
                  <a:lnTo>
                    <a:pt x="270446" y="1371600"/>
                  </a:lnTo>
                  <a:lnTo>
                    <a:pt x="265671" y="1358900"/>
                  </a:lnTo>
                  <a:lnTo>
                    <a:pt x="264782" y="1358900"/>
                  </a:lnTo>
                  <a:lnTo>
                    <a:pt x="263144" y="1346200"/>
                  </a:lnTo>
                  <a:lnTo>
                    <a:pt x="261264" y="1346200"/>
                  </a:lnTo>
                  <a:lnTo>
                    <a:pt x="259715" y="1333500"/>
                  </a:lnTo>
                  <a:lnTo>
                    <a:pt x="239763" y="1333500"/>
                  </a:lnTo>
                  <a:lnTo>
                    <a:pt x="229184" y="1320800"/>
                  </a:lnTo>
                  <a:lnTo>
                    <a:pt x="222758" y="1320800"/>
                  </a:lnTo>
                  <a:lnTo>
                    <a:pt x="219925" y="1308100"/>
                  </a:lnTo>
                  <a:lnTo>
                    <a:pt x="217805" y="1308100"/>
                  </a:lnTo>
                  <a:lnTo>
                    <a:pt x="220459" y="1320800"/>
                  </a:lnTo>
                  <a:lnTo>
                    <a:pt x="224269" y="1333500"/>
                  </a:lnTo>
                  <a:lnTo>
                    <a:pt x="217716" y="1333500"/>
                  </a:lnTo>
                  <a:lnTo>
                    <a:pt x="214591" y="1320800"/>
                  </a:lnTo>
                  <a:lnTo>
                    <a:pt x="211810" y="1308100"/>
                  </a:lnTo>
                  <a:lnTo>
                    <a:pt x="209181" y="1295400"/>
                  </a:lnTo>
                  <a:lnTo>
                    <a:pt x="206502" y="1282700"/>
                  </a:lnTo>
                  <a:lnTo>
                    <a:pt x="204127" y="1270000"/>
                  </a:lnTo>
                  <a:lnTo>
                    <a:pt x="201930" y="1270000"/>
                  </a:lnTo>
                  <a:lnTo>
                    <a:pt x="197726" y="1244600"/>
                  </a:lnTo>
                  <a:lnTo>
                    <a:pt x="201587" y="1257300"/>
                  </a:lnTo>
                  <a:lnTo>
                    <a:pt x="205054" y="1257300"/>
                  </a:lnTo>
                  <a:lnTo>
                    <a:pt x="207975" y="1270000"/>
                  </a:lnTo>
                  <a:lnTo>
                    <a:pt x="210146" y="1270000"/>
                  </a:lnTo>
                  <a:lnTo>
                    <a:pt x="208178" y="1257300"/>
                  </a:lnTo>
                  <a:lnTo>
                    <a:pt x="204241" y="1244600"/>
                  </a:lnTo>
                  <a:lnTo>
                    <a:pt x="200317" y="1231900"/>
                  </a:lnTo>
                  <a:lnTo>
                    <a:pt x="197345" y="1219200"/>
                  </a:lnTo>
                  <a:lnTo>
                    <a:pt x="194360" y="1206500"/>
                  </a:lnTo>
                  <a:lnTo>
                    <a:pt x="198081" y="1193800"/>
                  </a:lnTo>
                  <a:lnTo>
                    <a:pt x="212471" y="1219200"/>
                  </a:lnTo>
                  <a:lnTo>
                    <a:pt x="221018" y="1244600"/>
                  </a:lnTo>
                  <a:lnTo>
                    <a:pt x="228536" y="1257300"/>
                  </a:lnTo>
                  <a:lnTo>
                    <a:pt x="239864" y="1295400"/>
                  </a:lnTo>
                  <a:lnTo>
                    <a:pt x="234886" y="1295400"/>
                  </a:lnTo>
                  <a:lnTo>
                    <a:pt x="228346" y="1282700"/>
                  </a:lnTo>
                  <a:lnTo>
                    <a:pt x="221411" y="1270000"/>
                  </a:lnTo>
                  <a:lnTo>
                    <a:pt x="216255" y="1270000"/>
                  </a:lnTo>
                  <a:lnTo>
                    <a:pt x="217373" y="1282700"/>
                  </a:lnTo>
                  <a:lnTo>
                    <a:pt x="218579" y="1282700"/>
                  </a:lnTo>
                  <a:lnTo>
                    <a:pt x="219849" y="1295400"/>
                  </a:lnTo>
                  <a:lnTo>
                    <a:pt x="226085" y="1295400"/>
                  </a:lnTo>
                  <a:lnTo>
                    <a:pt x="230047" y="1308100"/>
                  </a:lnTo>
                  <a:lnTo>
                    <a:pt x="234403" y="1308100"/>
                  </a:lnTo>
                  <a:lnTo>
                    <a:pt x="239255" y="1320800"/>
                  </a:lnTo>
                  <a:lnTo>
                    <a:pt x="253796" y="1320800"/>
                  </a:lnTo>
                  <a:lnTo>
                    <a:pt x="243509" y="1282700"/>
                  </a:lnTo>
                  <a:lnTo>
                    <a:pt x="234022" y="1244600"/>
                  </a:lnTo>
                  <a:lnTo>
                    <a:pt x="225374" y="1206500"/>
                  </a:lnTo>
                  <a:lnTo>
                    <a:pt x="217589" y="1168400"/>
                  </a:lnTo>
                  <a:lnTo>
                    <a:pt x="242443" y="1168400"/>
                  </a:lnTo>
                  <a:lnTo>
                    <a:pt x="267195" y="1181100"/>
                  </a:lnTo>
                  <a:lnTo>
                    <a:pt x="318719" y="1181100"/>
                  </a:lnTo>
                  <a:lnTo>
                    <a:pt x="312762" y="1168400"/>
                  </a:lnTo>
                  <a:lnTo>
                    <a:pt x="278688" y="1168400"/>
                  </a:lnTo>
                  <a:lnTo>
                    <a:pt x="275450" y="1155700"/>
                  </a:lnTo>
                  <a:lnTo>
                    <a:pt x="269405" y="1155700"/>
                  </a:lnTo>
                  <a:lnTo>
                    <a:pt x="270598" y="1143000"/>
                  </a:lnTo>
                  <a:lnTo>
                    <a:pt x="276390" y="1143000"/>
                  </a:lnTo>
                  <a:lnTo>
                    <a:pt x="270002" y="1130300"/>
                  </a:lnTo>
                  <a:lnTo>
                    <a:pt x="261404" y="1130300"/>
                  </a:lnTo>
                  <a:lnTo>
                    <a:pt x="258826" y="1117600"/>
                  </a:lnTo>
                  <a:lnTo>
                    <a:pt x="254101" y="1104900"/>
                  </a:lnTo>
                  <a:lnTo>
                    <a:pt x="253987" y="1117600"/>
                  </a:lnTo>
                  <a:lnTo>
                    <a:pt x="250380" y="1117600"/>
                  </a:lnTo>
                  <a:lnTo>
                    <a:pt x="249326" y="1104900"/>
                  </a:lnTo>
                  <a:lnTo>
                    <a:pt x="236880" y="1104900"/>
                  </a:lnTo>
                  <a:lnTo>
                    <a:pt x="232689" y="1092200"/>
                  </a:lnTo>
                  <a:lnTo>
                    <a:pt x="229374" y="1092200"/>
                  </a:lnTo>
                  <a:lnTo>
                    <a:pt x="227761" y="1079500"/>
                  </a:lnTo>
                  <a:lnTo>
                    <a:pt x="228688" y="1066800"/>
                  </a:lnTo>
                  <a:lnTo>
                    <a:pt x="243230" y="1066800"/>
                  </a:lnTo>
                  <a:lnTo>
                    <a:pt x="247662" y="1079500"/>
                  </a:lnTo>
                  <a:lnTo>
                    <a:pt x="249516" y="1079500"/>
                  </a:lnTo>
                  <a:lnTo>
                    <a:pt x="251714" y="1066800"/>
                  </a:lnTo>
                  <a:lnTo>
                    <a:pt x="254114" y="1066800"/>
                  </a:lnTo>
                  <a:lnTo>
                    <a:pt x="258076" y="1079500"/>
                  </a:lnTo>
                  <a:lnTo>
                    <a:pt x="261035" y="1079500"/>
                  </a:lnTo>
                  <a:lnTo>
                    <a:pt x="263563" y="1092200"/>
                  </a:lnTo>
                  <a:lnTo>
                    <a:pt x="273367" y="1104900"/>
                  </a:lnTo>
                  <a:lnTo>
                    <a:pt x="284632" y="1104900"/>
                  </a:lnTo>
                  <a:lnTo>
                    <a:pt x="282143" y="1092200"/>
                  </a:lnTo>
                  <a:lnTo>
                    <a:pt x="283540" y="1079500"/>
                  </a:lnTo>
                  <a:lnTo>
                    <a:pt x="286308" y="1092200"/>
                  </a:lnTo>
                  <a:lnTo>
                    <a:pt x="293293" y="1092200"/>
                  </a:lnTo>
                  <a:lnTo>
                    <a:pt x="286740" y="1079500"/>
                  </a:lnTo>
                  <a:lnTo>
                    <a:pt x="288963" y="1066800"/>
                  </a:lnTo>
                  <a:lnTo>
                    <a:pt x="291592" y="1066800"/>
                  </a:lnTo>
                  <a:lnTo>
                    <a:pt x="286296" y="1054100"/>
                  </a:lnTo>
                  <a:lnTo>
                    <a:pt x="268770" y="1054100"/>
                  </a:lnTo>
                  <a:lnTo>
                    <a:pt x="263994" y="1066800"/>
                  </a:lnTo>
                  <a:lnTo>
                    <a:pt x="261721" y="1054100"/>
                  </a:lnTo>
                  <a:lnTo>
                    <a:pt x="263982" y="1041400"/>
                  </a:lnTo>
                  <a:lnTo>
                    <a:pt x="269951" y="1028700"/>
                  </a:lnTo>
                  <a:lnTo>
                    <a:pt x="269519" y="1028700"/>
                  </a:lnTo>
                  <a:lnTo>
                    <a:pt x="268960" y="1016000"/>
                  </a:lnTo>
                  <a:lnTo>
                    <a:pt x="271932" y="1016000"/>
                  </a:lnTo>
                  <a:lnTo>
                    <a:pt x="265785" y="1003300"/>
                  </a:lnTo>
                  <a:lnTo>
                    <a:pt x="260477" y="1016000"/>
                  </a:lnTo>
                  <a:lnTo>
                    <a:pt x="257225" y="1028700"/>
                  </a:lnTo>
                  <a:lnTo>
                    <a:pt x="256743" y="1028700"/>
                  </a:lnTo>
                  <a:lnTo>
                    <a:pt x="259778" y="1041400"/>
                  </a:lnTo>
                  <a:lnTo>
                    <a:pt x="253047" y="1041400"/>
                  </a:lnTo>
                  <a:lnTo>
                    <a:pt x="246380" y="1054100"/>
                  </a:lnTo>
                  <a:lnTo>
                    <a:pt x="240372" y="1041400"/>
                  </a:lnTo>
                  <a:lnTo>
                    <a:pt x="235661" y="1028700"/>
                  </a:lnTo>
                  <a:lnTo>
                    <a:pt x="245706" y="1028700"/>
                  </a:lnTo>
                  <a:lnTo>
                    <a:pt x="243827" y="1016000"/>
                  </a:lnTo>
                  <a:lnTo>
                    <a:pt x="242785" y="1016000"/>
                  </a:lnTo>
                  <a:lnTo>
                    <a:pt x="242468" y="1003300"/>
                  </a:lnTo>
                  <a:lnTo>
                    <a:pt x="242785" y="990600"/>
                  </a:lnTo>
                  <a:lnTo>
                    <a:pt x="243954" y="990600"/>
                  </a:lnTo>
                  <a:lnTo>
                    <a:pt x="246341" y="977900"/>
                  </a:lnTo>
                  <a:lnTo>
                    <a:pt x="248831" y="977900"/>
                  </a:lnTo>
                  <a:lnTo>
                    <a:pt x="252412" y="965200"/>
                  </a:lnTo>
                  <a:lnTo>
                    <a:pt x="255460" y="952500"/>
                  </a:lnTo>
                  <a:lnTo>
                    <a:pt x="257060" y="939800"/>
                  </a:lnTo>
                  <a:lnTo>
                    <a:pt x="256273" y="927100"/>
                  </a:lnTo>
                  <a:lnTo>
                    <a:pt x="257644" y="927100"/>
                  </a:lnTo>
                  <a:lnTo>
                    <a:pt x="258127" y="939800"/>
                  </a:lnTo>
                  <a:lnTo>
                    <a:pt x="257759" y="952500"/>
                  </a:lnTo>
                  <a:lnTo>
                    <a:pt x="257771" y="965200"/>
                  </a:lnTo>
                  <a:lnTo>
                    <a:pt x="258457" y="965200"/>
                  </a:lnTo>
                  <a:lnTo>
                    <a:pt x="260032" y="977900"/>
                  </a:lnTo>
                  <a:lnTo>
                    <a:pt x="262712" y="990600"/>
                  </a:lnTo>
                  <a:lnTo>
                    <a:pt x="266369" y="977900"/>
                  </a:lnTo>
                  <a:lnTo>
                    <a:pt x="264617" y="965200"/>
                  </a:lnTo>
                  <a:lnTo>
                    <a:pt x="261302" y="952500"/>
                  </a:lnTo>
                  <a:lnTo>
                    <a:pt x="260299" y="939800"/>
                  </a:lnTo>
                  <a:lnTo>
                    <a:pt x="264033" y="952500"/>
                  </a:lnTo>
                  <a:lnTo>
                    <a:pt x="271106" y="952500"/>
                  </a:lnTo>
                  <a:lnTo>
                    <a:pt x="274802" y="939800"/>
                  </a:lnTo>
                  <a:lnTo>
                    <a:pt x="267741" y="939800"/>
                  </a:lnTo>
                  <a:lnTo>
                    <a:pt x="268058" y="927100"/>
                  </a:lnTo>
                  <a:lnTo>
                    <a:pt x="267233" y="914400"/>
                  </a:lnTo>
                  <a:lnTo>
                    <a:pt x="266153" y="914400"/>
                  </a:lnTo>
                  <a:lnTo>
                    <a:pt x="263867" y="927100"/>
                  </a:lnTo>
                  <a:lnTo>
                    <a:pt x="260604" y="914400"/>
                  </a:lnTo>
                  <a:lnTo>
                    <a:pt x="258241" y="914400"/>
                  </a:lnTo>
                  <a:lnTo>
                    <a:pt x="256641" y="901700"/>
                  </a:lnTo>
                  <a:lnTo>
                    <a:pt x="255663" y="889000"/>
                  </a:lnTo>
                  <a:lnTo>
                    <a:pt x="255562" y="876300"/>
                  </a:lnTo>
                  <a:lnTo>
                    <a:pt x="255803" y="876300"/>
                  </a:lnTo>
                  <a:lnTo>
                    <a:pt x="256298" y="863600"/>
                  </a:lnTo>
                  <a:lnTo>
                    <a:pt x="256959" y="863600"/>
                  </a:lnTo>
                  <a:lnTo>
                    <a:pt x="257797" y="850900"/>
                  </a:lnTo>
                  <a:lnTo>
                    <a:pt x="258914" y="850900"/>
                  </a:lnTo>
                  <a:lnTo>
                    <a:pt x="260350" y="838200"/>
                  </a:lnTo>
                  <a:lnTo>
                    <a:pt x="262153" y="825500"/>
                  </a:lnTo>
                  <a:lnTo>
                    <a:pt x="268871" y="838200"/>
                  </a:lnTo>
                  <a:lnTo>
                    <a:pt x="272884" y="863600"/>
                  </a:lnTo>
                  <a:lnTo>
                    <a:pt x="279577" y="863600"/>
                  </a:lnTo>
                  <a:lnTo>
                    <a:pt x="276618" y="850900"/>
                  </a:lnTo>
                  <a:lnTo>
                    <a:pt x="272529" y="838200"/>
                  </a:lnTo>
                  <a:lnTo>
                    <a:pt x="270954" y="825500"/>
                  </a:lnTo>
                  <a:lnTo>
                    <a:pt x="275513" y="800100"/>
                  </a:lnTo>
                  <a:lnTo>
                    <a:pt x="280212" y="812800"/>
                  </a:lnTo>
                  <a:lnTo>
                    <a:pt x="284251" y="800100"/>
                  </a:lnTo>
                  <a:lnTo>
                    <a:pt x="291884" y="800100"/>
                  </a:lnTo>
                  <a:lnTo>
                    <a:pt x="285991" y="774700"/>
                  </a:lnTo>
                  <a:lnTo>
                    <a:pt x="283171" y="774700"/>
                  </a:lnTo>
                  <a:lnTo>
                    <a:pt x="280619" y="762000"/>
                  </a:lnTo>
                  <a:lnTo>
                    <a:pt x="282676" y="749300"/>
                  </a:lnTo>
                  <a:lnTo>
                    <a:pt x="284619" y="749300"/>
                  </a:lnTo>
                  <a:lnTo>
                    <a:pt x="286410" y="736600"/>
                  </a:lnTo>
                  <a:lnTo>
                    <a:pt x="287997" y="736600"/>
                  </a:lnTo>
                  <a:lnTo>
                    <a:pt x="289483" y="723900"/>
                  </a:lnTo>
                  <a:lnTo>
                    <a:pt x="284302" y="723900"/>
                  </a:lnTo>
                  <a:lnTo>
                    <a:pt x="284657" y="711200"/>
                  </a:lnTo>
                  <a:lnTo>
                    <a:pt x="287261" y="698500"/>
                  </a:lnTo>
                  <a:lnTo>
                    <a:pt x="291414" y="698500"/>
                  </a:lnTo>
                  <a:lnTo>
                    <a:pt x="296278" y="685800"/>
                  </a:lnTo>
                  <a:lnTo>
                    <a:pt x="300812" y="673100"/>
                  </a:lnTo>
                  <a:lnTo>
                    <a:pt x="304444" y="673100"/>
                  </a:lnTo>
                  <a:lnTo>
                    <a:pt x="306603" y="660400"/>
                  </a:lnTo>
                  <a:lnTo>
                    <a:pt x="307060" y="660400"/>
                  </a:lnTo>
                  <a:lnTo>
                    <a:pt x="307276" y="673100"/>
                  </a:lnTo>
                  <a:lnTo>
                    <a:pt x="307975" y="673100"/>
                  </a:lnTo>
                  <a:lnTo>
                    <a:pt x="314325" y="660400"/>
                  </a:lnTo>
                  <a:lnTo>
                    <a:pt x="317919" y="647700"/>
                  </a:lnTo>
                  <a:lnTo>
                    <a:pt x="319811" y="622300"/>
                  </a:lnTo>
                  <a:lnTo>
                    <a:pt x="321081" y="609600"/>
                  </a:lnTo>
                  <a:lnTo>
                    <a:pt x="331127" y="622300"/>
                  </a:lnTo>
                  <a:lnTo>
                    <a:pt x="325247" y="609600"/>
                  </a:lnTo>
                  <a:lnTo>
                    <a:pt x="325640" y="596900"/>
                  </a:lnTo>
                  <a:lnTo>
                    <a:pt x="328549" y="571500"/>
                  </a:lnTo>
                  <a:lnTo>
                    <a:pt x="330263" y="558800"/>
                  </a:lnTo>
                  <a:lnTo>
                    <a:pt x="324815" y="584200"/>
                  </a:lnTo>
                  <a:lnTo>
                    <a:pt x="319328" y="596900"/>
                  </a:lnTo>
                  <a:lnTo>
                    <a:pt x="313867" y="596900"/>
                  </a:lnTo>
                  <a:lnTo>
                    <a:pt x="308546" y="609600"/>
                  </a:lnTo>
                  <a:lnTo>
                    <a:pt x="301447" y="622300"/>
                  </a:lnTo>
                  <a:lnTo>
                    <a:pt x="298234" y="622300"/>
                  </a:lnTo>
                  <a:lnTo>
                    <a:pt x="296113" y="635000"/>
                  </a:lnTo>
                  <a:lnTo>
                    <a:pt x="294157" y="635000"/>
                  </a:lnTo>
                  <a:lnTo>
                    <a:pt x="292392" y="647700"/>
                  </a:lnTo>
                  <a:lnTo>
                    <a:pt x="290855" y="660400"/>
                  </a:lnTo>
                  <a:lnTo>
                    <a:pt x="288417" y="647700"/>
                  </a:lnTo>
                  <a:lnTo>
                    <a:pt x="286715" y="647700"/>
                  </a:lnTo>
                  <a:lnTo>
                    <a:pt x="285546" y="635000"/>
                  </a:lnTo>
                  <a:lnTo>
                    <a:pt x="284695" y="622300"/>
                  </a:lnTo>
                  <a:lnTo>
                    <a:pt x="284086" y="622300"/>
                  </a:lnTo>
                  <a:lnTo>
                    <a:pt x="283502" y="609600"/>
                  </a:lnTo>
                  <a:lnTo>
                    <a:pt x="282651" y="596900"/>
                  </a:lnTo>
                  <a:lnTo>
                    <a:pt x="281292" y="596900"/>
                  </a:lnTo>
                  <a:lnTo>
                    <a:pt x="285419" y="584200"/>
                  </a:lnTo>
                  <a:lnTo>
                    <a:pt x="292671" y="584200"/>
                  </a:lnTo>
                  <a:lnTo>
                    <a:pt x="290131" y="571500"/>
                  </a:lnTo>
                  <a:lnTo>
                    <a:pt x="286931" y="571500"/>
                  </a:lnTo>
                  <a:lnTo>
                    <a:pt x="284543" y="558800"/>
                  </a:lnTo>
                  <a:lnTo>
                    <a:pt x="291604" y="546100"/>
                  </a:lnTo>
                  <a:lnTo>
                    <a:pt x="300634" y="533400"/>
                  </a:lnTo>
                  <a:lnTo>
                    <a:pt x="299834" y="508000"/>
                  </a:lnTo>
                  <a:lnTo>
                    <a:pt x="299110" y="495300"/>
                  </a:lnTo>
                  <a:lnTo>
                    <a:pt x="308381" y="482600"/>
                  </a:lnTo>
                  <a:lnTo>
                    <a:pt x="315048" y="482600"/>
                  </a:lnTo>
                  <a:lnTo>
                    <a:pt x="313944" y="495300"/>
                  </a:lnTo>
                  <a:lnTo>
                    <a:pt x="309460" y="520700"/>
                  </a:lnTo>
                  <a:lnTo>
                    <a:pt x="306044" y="533400"/>
                  </a:lnTo>
                  <a:lnTo>
                    <a:pt x="311226" y="533400"/>
                  </a:lnTo>
                  <a:lnTo>
                    <a:pt x="312978" y="546100"/>
                  </a:lnTo>
                  <a:lnTo>
                    <a:pt x="311175" y="546100"/>
                  </a:lnTo>
                  <a:lnTo>
                    <a:pt x="310210" y="558800"/>
                  </a:lnTo>
                  <a:lnTo>
                    <a:pt x="310857" y="558800"/>
                  </a:lnTo>
                  <a:lnTo>
                    <a:pt x="314172" y="571500"/>
                  </a:lnTo>
                  <a:lnTo>
                    <a:pt x="321233" y="558800"/>
                  </a:lnTo>
                  <a:lnTo>
                    <a:pt x="319125" y="558800"/>
                  </a:lnTo>
                  <a:lnTo>
                    <a:pt x="318109" y="546100"/>
                  </a:lnTo>
                  <a:lnTo>
                    <a:pt x="330454" y="546100"/>
                  </a:lnTo>
                  <a:lnTo>
                    <a:pt x="330111" y="533400"/>
                  </a:lnTo>
                  <a:lnTo>
                    <a:pt x="328117" y="533400"/>
                  </a:lnTo>
                  <a:lnTo>
                    <a:pt x="336245" y="520700"/>
                  </a:lnTo>
                  <a:lnTo>
                    <a:pt x="341757" y="508000"/>
                  </a:lnTo>
                  <a:lnTo>
                    <a:pt x="345554" y="508000"/>
                  </a:lnTo>
                  <a:lnTo>
                    <a:pt x="348551" y="520700"/>
                  </a:lnTo>
                  <a:lnTo>
                    <a:pt x="356412" y="520700"/>
                  </a:lnTo>
                  <a:lnTo>
                    <a:pt x="363321" y="508000"/>
                  </a:lnTo>
                  <a:lnTo>
                    <a:pt x="372503" y="508000"/>
                  </a:lnTo>
                  <a:lnTo>
                    <a:pt x="370687" y="520700"/>
                  </a:lnTo>
                  <a:lnTo>
                    <a:pt x="374218" y="520700"/>
                  </a:lnTo>
                  <a:lnTo>
                    <a:pt x="369963" y="533400"/>
                  </a:lnTo>
                  <a:lnTo>
                    <a:pt x="365645" y="533400"/>
                  </a:lnTo>
                  <a:lnTo>
                    <a:pt x="361365" y="546100"/>
                  </a:lnTo>
                  <a:lnTo>
                    <a:pt x="357251" y="546100"/>
                  </a:lnTo>
                  <a:lnTo>
                    <a:pt x="366801" y="558800"/>
                  </a:lnTo>
                  <a:lnTo>
                    <a:pt x="376859" y="533400"/>
                  </a:lnTo>
                  <a:lnTo>
                    <a:pt x="381241" y="508000"/>
                  </a:lnTo>
                  <a:lnTo>
                    <a:pt x="381203" y="495300"/>
                  </a:lnTo>
                  <a:lnTo>
                    <a:pt x="378002" y="469900"/>
                  </a:lnTo>
                  <a:lnTo>
                    <a:pt x="372071" y="482600"/>
                  </a:lnTo>
                  <a:lnTo>
                    <a:pt x="352221" y="482600"/>
                  </a:lnTo>
                  <a:lnTo>
                    <a:pt x="351155" y="469900"/>
                  </a:lnTo>
                  <a:lnTo>
                    <a:pt x="361721" y="469900"/>
                  </a:lnTo>
                  <a:lnTo>
                    <a:pt x="362153" y="457200"/>
                  </a:lnTo>
                  <a:lnTo>
                    <a:pt x="363918" y="457200"/>
                  </a:lnTo>
                  <a:lnTo>
                    <a:pt x="364744" y="444500"/>
                  </a:lnTo>
                  <a:lnTo>
                    <a:pt x="376656" y="444500"/>
                  </a:lnTo>
                  <a:lnTo>
                    <a:pt x="390690" y="431800"/>
                  </a:lnTo>
                  <a:lnTo>
                    <a:pt x="408978" y="431800"/>
                  </a:lnTo>
                  <a:lnTo>
                    <a:pt x="420535" y="419100"/>
                  </a:lnTo>
                  <a:lnTo>
                    <a:pt x="438924" y="419100"/>
                  </a:lnTo>
                  <a:lnTo>
                    <a:pt x="444385" y="431800"/>
                  </a:lnTo>
                  <a:lnTo>
                    <a:pt x="451840" y="419100"/>
                  </a:lnTo>
                  <a:lnTo>
                    <a:pt x="460235" y="406400"/>
                  </a:lnTo>
                  <a:lnTo>
                    <a:pt x="469544" y="393700"/>
                  </a:lnTo>
                  <a:lnTo>
                    <a:pt x="479755" y="381000"/>
                  </a:lnTo>
                  <a:lnTo>
                    <a:pt x="490702" y="368300"/>
                  </a:lnTo>
                  <a:lnTo>
                    <a:pt x="494525" y="368300"/>
                  </a:lnTo>
                  <a:lnTo>
                    <a:pt x="498576" y="355600"/>
                  </a:lnTo>
                  <a:lnTo>
                    <a:pt x="508546" y="355600"/>
                  </a:lnTo>
                  <a:lnTo>
                    <a:pt x="514718" y="342900"/>
                  </a:lnTo>
                  <a:lnTo>
                    <a:pt x="520941" y="342900"/>
                  </a:lnTo>
                  <a:lnTo>
                    <a:pt x="527075" y="330200"/>
                  </a:lnTo>
                  <a:lnTo>
                    <a:pt x="522820" y="342900"/>
                  </a:lnTo>
                  <a:lnTo>
                    <a:pt x="537629" y="342900"/>
                  </a:lnTo>
                  <a:lnTo>
                    <a:pt x="546658" y="330200"/>
                  </a:lnTo>
                  <a:lnTo>
                    <a:pt x="551332" y="330200"/>
                  </a:lnTo>
                  <a:lnTo>
                    <a:pt x="553135" y="317500"/>
                  </a:lnTo>
                  <a:lnTo>
                    <a:pt x="553516" y="317500"/>
                  </a:lnTo>
                  <a:lnTo>
                    <a:pt x="554075" y="304800"/>
                  </a:lnTo>
                  <a:lnTo>
                    <a:pt x="556183" y="292100"/>
                  </a:lnTo>
                  <a:lnTo>
                    <a:pt x="596696" y="292100"/>
                  </a:lnTo>
                  <a:lnTo>
                    <a:pt x="606234" y="279400"/>
                  </a:lnTo>
                  <a:lnTo>
                    <a:pt x="616381" y="254000"/>
                  </a:lnTo>
                  <a:lnTo>
                    <a:pt x="629285" y="254000"/>
                  </a:lnTo>
                  <a:lnTo>
                    <a:pt x="647115" y="241300"/>
                  </a:lnTo>
                  <a:lnTo>
                    <a:pt x="654024" y="241300"/>
                  </a:lnTo>
                  <a:lnTo>
                    <a:pt x="661098" y="254000"/>
                  </a:lnTo>
                  <a:lnTo>
                    <a:pt x="680466" y="254000"/>
                  </a:lnTo>
                  <a:lnTo>
                    <a:pt x="689127" y="241300"/>
                  </a:lnTo>
                  <a:lnTo>
                    <a:pt x="716584" y="241300"/>
                  </a:lnTo>
                  <a:lnTo>
                    <a:pt x="725690" y="228600"/>
                  </a:lnTo>
                  <a:lnTo>
                    <a:pt x="750684" y="228600"/>
                  </a:lnTo>
                  <a:lnTo>
                    <a:pt x="741565" y="215900"/>
                  </a:lnTo>
                  <a:lnTo>
                    <a:pt x="767435" y="215900"/>
                  </a:lnTo>
                  <a:lnTo>
                    <a:pt x="780072" y="203200"/>
                  </a:lnTo>
                  <a:lnTo>
                    <a:pt x="800760" y="203200"/>
                  </a:lnTo>
                  <a:lnTo>
                    <a:pt x="806437" y="190500"/>
                  </a:lnTo>
                  <a:lnTo>
                    <a:pt x="829398" y="190500"/>
                  </a:lnTo>
                  <a:lnTo>
                    <a:pt x="820166" y="203200"/>
                  </a:lnTo>
                  <a:lnTo>
                    <a:pt x="806805" y="203200"/>
                  </a:lnTo>
                  <a:lnTo>
                    <a:pt x="808647" y="215900"/>
                  </a:lnTo>
                  <a:lnTo>
                    <a:pt x="807847" y="215900"/>
                  </a:lnTo>
                  <a:lnTo>
                    <a:pt x="804976" y="228600"/>
                  </a:lnTo>
                  <a:lnTo>
                    <a:pt x="905713" y="228600"/>
                  </a:lnTo>
                  <a:lnTo>
                    <a:pt x="908939" y="215900"/>
                  </a:lnTo>
                  <a:lnTo>
                    <a:pt x="930363" y="215900"/>
                  </a:lnTo>
                  <a:lnTo>
                    <a:pt x="934961" y="228600"/>
                  </a:lnTo>
                  <a:lnTo>
                    <a:pt x="970534" y="228600"/>
                  </a:lnTo>
                  <a:lnTo>
                    <a:pt x="977696" y="241300"/>
                  </a:lnTo>
                  <a:lnTo>
                    <a:pt x="998677" y="241300"/>
                  </a:lnTo>
                  <a:lnTo>
                    <a:pt x="1005306" y="254000"/>
                  </a:lnTo>
                  <a:lnTo>
                    <a:pt x="1023239" y="254000"/>
                  </a:lnTo>
                  <a:lnTo>
                    <a:pt x="1029106" y="266700"/>
                  </a:lnTo>
                  <a:lnTo>
                    <a:pt x="1034821" y="266700"/>
                  </a:lnTo>
                  <a:lnTo>
                    <a:pt x="1040434" y="279400"/>
                  </a:lnTo>
                  <a:lnTo>
                    <a:pt x="1037285" y="279400"/>
                  </a:lnTo>
                  <a:lnTo>
                    <a:pt x="1042111" y="292100"/>
                  </a:lnTo>
                  <a:lnTo>
                    <a:pt x="1046378" y="292100"/>
                  </a:lnTo>
                  <a:lnTo>
                    <a:pt x="1045667" y="304800"/>
                  </a:lnTo>
                  <a:lnTo>
                    <a:pt x="1036434" y="292100"/>
                  </a:lnTo>
                  <a:lnTo>
                    <a:pt x="1021854" y="292100"/>
                  </a:lnTo>
                  <a:lnTo>
                    <a:pt x="1026972" y="304800"/>
                  </a:lnTo>
                  <a:lnTo>
                    <a:pt x="1033983" y="304800"/>
                  </a:lnTo>
                  <a:lnTo>
                    <a:pt x="1041565" y="317500"/>
                  </a:lnTo>
                  <a:lnTo>
                    <a:pt x="1047750" y="317500"/>
                  </a:lnTo>
                  <a:lnTo>
                    <a:pt x="1049566" y="330200"/>
                  </a:lnTo>
                  <a:lnTo>
                    <a:pt x="1077874" y="330200"/>
                  </a:lnTo>
                  <a:lnTo>
                    <a:pt x="1085342" y="342900"/>
                  </a:lnTo>
                  <a:lnTo>
                    <a:pt x="1098842" y="342900"/>
                  </a:lnTo>
                  <a:lnTo>
                    <a:pt x="1104099" y="355600"/>
                  </a:lnTo>
                  <a:lnTo>
                    <a:pt x="1102194" y="355600"/>
                  </a:lnTo>
                  <a:lnTo>
                    <a:pt x="1107643" y="368300"/>
                  </a:lnTo>
                  <a:lnTo>
                    <a:pt x="1106449" y="368300"/>
                  </a:lnTo>
                  <a:lnTo>
                    <a:pt x="1114513" y="381000"/>
                  </a:lnTo>
                  <a:lnTo>
                    <a:pt x="1121651" y="381000"/>
                  </a:lnTo>
                  <a:lnTo>
                    <a:pt x="1128255" y="393700"/>
                  </a:lnTo>
                  <a:lnTo>
                    <a:pt x="1130236" y="393700"/>
                  </a:lnTo>
                  <a:lnTo>
                    <a:pt x="1123099" y="381000"/>
                  </a:lnTo>
                  <a:lnTo>
                    <a:pt x="1137729" y="381000"/>
                  </a:lnTo>
                  <a:lnTo>
                    <a:pt x="1143215" y="393700"/>
                  </a:lnTo>
                  <a:lnTo>
                    <a:pt x="1184084" y="393700"/>
                  </a:lnTo>
                  <a:lnTo>
                    <a:pt x="1198029" y="419100"/>
                  </a:lnTo>
                  <a:lnTo>
                    <a:pt x="1201864" y="419100"/>
                  </a:lnTo>
                  <a:lnTo>
                    <a:pt x="1198181" y="431800"/>
                  </a:lnTo>
                  <a:lnTo>
                    <a:pt x="1189570" y="419100"/>
                  </a:lnTo>
                  <a:lnTo>
                    <a:pt x="1165580" y="419100"/>
                  </a:lnTo>
                  <a:lnTo>
                    <a:pt x="1176401" y="431800"/>
                  </a:lnTo>
                  <a:lnTo>
                    <a:pt x="1186662" y="444500"/>
                  </a:lnTo>
                  <a:lnTo>
                    <a:pt x="1192631" y="457200"/>
                  </a:lnTo>
                  <a:lnTo>
                    <a:pt x="1199235" y="457200"/>
                  </a:lnTo>
                  <a:lnTo>
                    <a:pt x="1203426" y="469900"/>
                  </a:lnTo>
                  <a:lnTo>
                    <a:pt x="1238427" y="469900"/>
                  </a:lnTo>
                  <a:lnTo>
                    <a:pt x="1257973" y="508000"/>
                  </a:lnTo>
                  <a:lnTo>
                    <a:pt x="1258963" y="508000"/>
                  </a:lnTo>
                  <a:lnTo>
                    <a:pt x="1262710" y="520700"/>
                  </a:lnTo>
                  <a:lnTo>
                    <a:pt x="1259497" y="520700"/>
                  </a:lnTo>
                  <a:lnTo>
                    <a:pt x="1268196" y="533400"/>
                  </a:lnTo>
                  <a:lnTo>
                    <a:pt x="1284947" y="533400"/>
                  </a:lnTo>
                  <a:lnTo>
                    <a:pt x="1280020" y="520700"/>
                  </a:lnTo>
                  <a:lnTo>
                    <a:pt x="1287627" y="533400"/>
                  </a:lnTo>
                  <a:lnTo>
                    <a:pt x="1289354" y="546100"/>
                  </a:lnTo>
                  <a:lnTo>
                    <a:pt x="1289875" y="558800"/>
                  </a:lnTo>
                  <a:lnTo>
                    <a:pt x="1279410" y="558800"/>
                  </a:lnTo>
                  <a:lnTo>
                    <a:pt x="1282344" y="571500"/>
                  </a:lnTo>
                  <a:lnTo>
                    <a:pt x="1285214" y="584200"/>
                  </a:lnTo>
                  <a:lnTo>
                    <a:pt x="1288681" y="584200"/>
                  </a:lnTo>
                  <a:lnTo>
                    <a:pt x="1293380" y="596900"/>
                  </a:lnTo>
                  <a:lnTo>
                    <a:pt x="1293545" y="584200"/>
                  </a:lnTo>
                  <a:lnTo>
                    <a:pt x="1297762" y="584200"/>
                  </a:lnTo>
                  <a:lnTo>
                    <a:pt x="1297406" y="571500"/>
                  </a:lnTo>
                  <a:lnTo>
                    <a:pt x="1302194" y="584200"/>
                  </a:lnTo>
                  <a:lnTo>
                    <a:pt x="1306537" y="584200"/>
                  </a:lnTo>
                  <a:lnTo>
                    <a:pt x="1306703" y="571500"/>
                  </a:lnTo>
                  <a:lnTo>
                    <a:pt x="1314081" y="584200"/>
                  </a:lnTo>
                  <a:lnTo>
                    <a:pt x="1319834" y="596900"/>
                  </a:lnTo>
                  <a:lnTo>
                    <a:pt x="1323873" y="609600"/>
                  </a:lnTo>
                  <a:lnTo>
                    <a:pt x="1326083" y="622300"/>
                  </a:lnTo>
                  <a:lnTo>
                    <a:pt x="1320190" y="622300"/>
                  </a:lnTo>
                  <a:lnTo>
                    <a:pt x="1326908" y="635000"/>
                  </a:lnTo>
                  <a:lnTo>
                    <a:pt x="1332915" y="635000"/>
                  </a:lnTo>
                  <a:lnTo>
                    <a:pt x="1338402" y="647700"/>
                  </a:lnTo>
                  <a:lnTo>
                    <a:pt x="1343558" y="660400"/>
                  </a:lnTo>
                  <a:lnTo>
                    <a:pt x="1348397" y="673100"/>
                  </a:lnTo>
                  <a:lnTo>
                    <a:pt x="1353489" y="673100"/>
                  </a:lnTo>
                  <a:lnTo>
                    <a:pt x="1359052" y="685800"/>
                  </a:lnTo>
                  <a:lnTo>
                    <a:pt x="1365885" y="685800"/>
                  </a:lnTo>
                  <a:lnTo>
                    <a:pt x="1360500" y="673100"/>
                  </a:lnTo>
                  <a:lnTo>
                    <a:pt x="1356626" y="660400"/>
                  </a:lnTo>
                  <a:lnTo>
                    <a:pt x="1375346" y="660400"/>
                  </a:lnTo>
                  <a:lnTo>
                    <a:pt x="1368158" y="647700"/>
                  </a:lnTo>
                  <a:lnTo>
                    <a:pt x="1360716" y="635000"/>
                  </a:lnTo>
                  <a:lnTo>
                    <a:pt x="1361020" y="635000"/>
                  </a:lnTo>
                  <a:lnTo>
                    <a:pt x="1356741" y="622300"/>
                  </a:lnTo>
                  <a:lnTo>
                    <a:pt x="1353261" y="609600"/>
                  </a:lnTo>
                  <a:lnTo>
                    <a:pt x="1360182" y="609600"/>
                  </a:lnTo>
                  <a:lnTo>
                    <a:pt x="1346593" y="584200"/>
                  </a:lnTo>
                  <a:lnTo>
                    <a:pt x="1334236" y="571500"/>
                  </a:lnTo>
                  <a:lnTo>
                    <a:pt x="1321803" y="546100"/>
                  </a:lnTo>
                  <a:lnTo>
                    <a:pt x="1314907" y="533400"/>
                  </a:lnTo>
                  <a:lnTo>
                    <a:pt x="1313370" y="530580"/>
                  </a:lnTo>
                  <a:lnTo>
                    <a:pt x="1314869" y="520700"/>
                  </a:lnTo>
                  <a:lnTo>
                    <a:pt x="1313586" y="520700"/>
                  </a:lnTo>
                  <a:lnTo>
                    <a:pt x="1312240" y="508000"/>
                  </a:lnTo>
                  <a:lnTo>
                    <a:pt x="1322031" y="508000"/>
                  </a:lnTo>
                  <a:lnTo>
                    <a:pt x="1321485" y="495300"/>
                  </a:lnTo>
                  <a:lnTo>
                    <a:pt x="1314589" y="495300"/>
                  </a:lnTo>
                  <a:lnTo>
                    <a:pt x="1306588" y="482600"/>
                  </a:lnTo>
                  <a:lnTo>
                    <a:pt x="1300378" y="482600"/>
                  </a:lnTo>
                  <a:lnTo>
                    <a:pt x="1298803" y="495300"/>
                  </a:lnTo>
                  <a:lnTo>
                    <a:pt x="1295222" y="482600"/>
                  </a:lnTo>
                  <a:lnTo>
                    <a:pt x="1287957" y="469900"/>
                  </a:lnTo>
                  <a:lnTo>
                    <a:pt x="1280655" y="457200"/>
                  </a:lnTo>
                  <a:lnTo>
                    <a:pt x="1270546" y="457200"/>
                  </a:lnTo>
                  <a:lnTo>
                    <a:pt x="1263256" y="444500"/>
                  </a:lnTo>
                  <a:lnTo>
                    <a:pt x="1256093" y="444500"/>
                  </a:lnTo>
                  <a:lnTo>
                    <a:pt x="1250048" y="431800"/>
                  </a:lnTo>
                  <a:lnTo>
                    <a:pt x="1247444" y="431800"/>
                  </a:lnTo>
                  <a:lnTo>
                    <a:pt x="1246073" y="419100"/>
                  </a:lnTo>
                  <a:lnTo>
                    <a:pt x="1254112" y="419100"/>
                  </a:lnTo>
                  <a:lnTo>
                    <a:pt x="1262824" y="431800"/>
                  </a:lnTo>
                  <a:lnTo>
                    <a:pt x="1272082" y="444500"/>
                  </a:lnTo>
                  <a:lnTo>
                    <a:pt x="1281836" y="444500"/>
                  </a:lnTo>
                  <a:lnTo>
                    <a:pt x="1283843" y="457200"/>
                  </a:lnTo>
                  <a:lnTo>
                    <a:pt x="1294028" y="457200"/>
                  </a:lnTo>
                  <a:lnTo>
                    <a:pt x="1313192" y="469900"/>
                  </a:lnTo>
                  <a:lnTo>
                    <a:pt x="1330591" y="482600"/>
                  </a:lnTo>
                  <a:lnTo>
                    <a:pt x="1338541" y="495300"/>
                  </a:lnTo>
                  <a:lnTo>
                    <a:pt x="1345514" y="508000"/>
                  </a:lnTo>
                  <a:lnTo>
                    <a:pt x="1347660" y="508000"/>
                  </a:lnTo>
                  <a:lnTo>
                    <a:pt x="1351495" y="508000"/>
                  </a:lnTo>
                  <a:lnTo>
                    <a:pt x="1356487" y="520700"/>
                  </a:lnTo>
                  <a:lnTo>
                    <a:pt x="1361389" y="520700"/>
                  </a:lnTo>
                  <a:lnTo>
                    <a:pt x="1365935" y="533400"/>
                  </a:lnTo>
                  <a:lnTo>
                    <a:pt x="1369555" y="546100"/>
                  </a:lnTo>
                  <a:lnTo>
                    <a:pt x="1373060" y="546100"/>
                  </a:lnTo>
                  <a:lnTo>
                    <a:pt x="1376972" y="558800"/>
                  </a:lnTo>
                  <a:lnTo>
                    <a:pt x="1381823" y="571500"/>
                  </a:lnTo>
                  <a:lnTo>
                    <a:pt x="1385239" y="571500"/>
                  </a:lnTo>
                  <a:lnTo>
                    <a:pt x="1389481" y="584200"/>
                  </a:lnTo>
                  <a:lnTo>
                    <a:pt x="1394510" y="596900"/>
                  </a:lnTo>
                  <a:lnTo>
                    <a:pt x="1399844" y="596900"/>
                  </a:lnTo>
                  <a:lnTo>
                    <a:pt x="1405039" y="609600"/>
                  </a:lnTo>
                  <a:lnTo>
                    <a:pt x="1409382" y="609600"/>
                  </a:lnTo>
                  <a:lnTo>
                    <a:pt x="1412836" y="622300"/>
                  </a:lnTo>
                  <a:lnTo>
                    <a:pt x="1413827" y="622300"/>
                  </a:lnTo>
                  <a:lnTo>
                    <a:pt x="1409827" y="609600"/>
                  </a:lnTo>
                  <a:lnTo>
                    <a:pt x="1415669" y="609600"/>
                  </a:lnTo>
                  <a:lnTo>
                    <a:pt x="1422107" y="622300"/>
                  </a:lnTo>
                  <a:lnTo>
                    <a:pt x="1427734" y="635000"/>
                  </a:lnTo>
                  <a:lnTo>
                    <a:pt x="1442567" y="635000"/>
                  </a:lnTo>
                  <a:lnTo>
                    <a:pt x="1450365" y="647700"/>
                  </a:lnTo>
                  <a:lnTo>
                    <a:pt x="1452867" y="660400"/>
                  </a:lnTo>
                  <a:lnTo>
                    <a:pt x="1455178" y="673100"/>
                  </a:lnTo>
                  <a:lnTo>
                    <a:pt x="1462430" y="685800"/>
                  </a:lnTo>
                  <a:lnTo>
                    <a:pt x="1464640" y="660400"/>
                  </a:lnTo>
                  <a:lnTo>
                    <a:pt x="1463268" y="660400"/>
                  </a:lnTo>
                  <a:lnTo>
                    <a:pt x="1459344" y="647700"/>
                  </a:lnTo>
                  <a:lnTo>
                    <a:pt x="1456296" y="647700"/>
                  </a:lnTo>
                  <a:lnTo>
                    <a:pt x="1449730" y="635000"/>
                  </a:lnTo>
                  <a:lnTo>
                    <a:pt x="1449311" y="609600"/>
                  </a:lnTo>
                  <a:lnTo>
                    <a:pt x="1452283" y="609600"/>
                  </a:lnTo>
                  <a:lnTo>
                    <a:pt x="1455902" y="596900"/>
                  </a:lnTo>
                  <a:lnTo>
                    <a:pt x="1457769" y="584200"/>
                  </a:lnTo>
                  <a:lnTo>
                    <a:pt x="1463586" y="584200"/>
                  </a:lnTo>
                  <a:lnTo>
                    <a:pt x="1470748" y="596900"/>
                  </a:lnTo>
                  <a:lnTo>
                    <a:pt x="1476667" y="596900"/>
                  </a:lnTo>
                  <a:close/>
                </a:path>
                <a:path w="1481454" h="1866900">
                  <a:moveTo>
                    <a:pt x="1481048" y="1079500"/>
                  </a:moveTo>
                  <a:lnTo>
                    <a:pt x="1481023" y="1054100"/>
                  </a:lnTo>
                  <a:lnTo>
                    <a:pt x="1480756" y="1054100"/>
                  </a:lnTo>
                  <a:lnTo>
                    <a:pt x="1480007" y="1041400"/>
                  </a:lnTo>
                  <a:lnTo>
                    <a:pt x="1478851" y="1028700"/>
                  </a:lnTo>
                  <a:lnTo>
                    <a:pt x="1477340" y="1016000"/>
                  </a:lnTo>
                  <a:lnTo>
                    <a:pt x="1475498" y="1016000"/>
                  </a:lnTo>
                  <a:lnTo>
                    <a:pt x="1473123" y="1003300"/>
                  </a:lnTo>
                  <a:lnTo>
                    <a:pt x="1470190" y="990600"/>
                  </a:lnTo>
                  <a:lnTo>
                    <a:pt x="1468767" y="990600"/>
                  </a:lnTo>
                  <a:lnTo>
                    <a:pt x="1471333" y="1003300"/>
                  </a:lnTo>
                  <a:lnTo>
                    <a:pt x="1472603" y="1003300"/>
                  </a:lnTo>
                  <a:lnTo>
                    <a:pt x="1470837" y="1016000"/>
                  </a:lnTo>
                  <a:lnTo>
                    <a:pt x="1465326" y="1016000"/>
                  </a:lnTo>
                  <a:lnTo>
                    <a:pt x="1466824" y="1003300"/>
                  </a:lnTo>
                  <a:lnTo>
                    <a:pt x="1460576" y="1003300"/>
                  </a:lnTo>
                  <a:lnTo>
                    <a:pt x="1462163" y="1016000"/>
                  </a:lnTo>
                  <a:lnTo>
                    <a:pt x="1464081" y="1028700"/>
                  </a:lnTo>
                  <a:lnTo>
                    <a:pt x="1461477" y="1041400"/>
                  </a:lnTo>
                  <a:lnTo>
                    <a:pt x="1450975" y="1016000"/>
                  </a:lnTo>
                  <a:lnTo>
                    <a:pt x="1440446" y="1028700"/>
                  </a:lnTo>
                  <a:lnTo>
                    <a:pt x="1434706" y="1016000"/>
                  </a:lnTo>
                  <a:lnTo>
                    <a:pt x="1428572" y="990600"/>
                  </a:lnTo>
                  <a:lnTo>
                    <a:pt x="1422171" y="977900"/>
                  </a:lnTo>
                  <a:lnTo>
                    <a:pt x="1415669" y="952500"/>
                  </a:lnTo>
                  <a:lnTo>
                    <a:pt x="1414640" y="965200"/>
                  </a:lnTo>
                  <a:lnTo>
                    <a:pt x="1414564" y="977900"/>
                  </a:lnTo>
                  <a:lnTo>
                    <a:pt x="1415275" y="990600"/>
                  </a:lnTo>
                  <a:lnTo>
                    <a:pt x="1416634" y="990600"/>
                  </a:lnTo>
                  <a:lnTo>
                    <a:pt x="1418310" y="1003300"/>
                  </a:lnTo>
                  <a:lnTo>
                    <a:pt x="1420228" y="1016000"/>
                  </a:lnTo>
                  <a:lnTo>
                    <a:pt x="1422336" y="1016000"/>
                  </a:lnTo>
                  <a:lnTo>
                    <a:pt x="1424546" y="1028700"/>
                  </a:lnTo>
                  <a:lnTo>
                    <a:pt x="1426705" y="1028700"/>
                  </a:lnTo>
                  <a:lnTo>
                    <a:pt x="1428496" y="1041400"/>
                  </a:lnTo>
                  <a:lnTo>
                    <a:pt x="1429816" y="1054100"/>
                  </a:lnTo>
                  <a:lnTo>
                    <a:pt x="1430515" y="1054100"/>
                  </a:lnTo>
                  <a:lnTo>
                    <a:pt x="1430578" y="1066800"/>
                  </a:lnTo>
                  <a:lnTo>
                    <a:pt x="1429867" y="1066800"/>
                  </a:lnTo>
                  <a:lnTo>
                    <a:pt x="1428127" y="1079500"/>
                  </a:lnTo>
                  <a:lnTo>
                    <a:pt x="1425041" y="1092200"/>
                  </a:lnTo>
                  <a:lnTo>
                    <a:pt x="1422908" y="1079500"/>
                  </a:lnTo>
                  <a:lnTo>
                    <a:pt x="1419186" y="1092200"/>
                  </a:lnTo>
                  <a:lnTo>
                    <a:pt x="1416405" y="1092200"/>
                  </a:lnTo>
                  <a:lnTo>
                    <a:pt x="1417815" y="1104900"/>
                  </a:lnTo>
                  <a:lnTo>
                    <a:pt x="1418450" y="1117600"/>
                  </a:lnTo>
                  <a:lnTo>
                    <a:pt x="1419428" y="1117600"/>
                  </a:lnTo>
                  <a:lnTo>
                    <a:pt x="1421879" y="1130300"/>
                  </a:lnTo>
                  <a:lnTo>
                    <a:pt x="1417408" y="1155700"/>
                  </a:lnTo>
                  <a:lnTo>
                    <a:pt x="1412544" y="1155700"/>
                  </a:lnTo>
                  <a:lnTo>
                    <a:pt x="1407426" y="1143000"/>
                  </a:lnTo>
                  <a:lnTo>
                    <a:pt x="1404150" y="1130300"/>
                  </a:lnTo>
                  <a:lnTo>
                    <a:pt x="1404848" y="1117600"/>
                  </a:lnTo>
                  <a:lnTo>
                    <a:pt x="1400276" y="1143000"/>
                  </a:lnTo>
                  <a:lnTo>
                    <a:pt x="1397012" y="1181100"/>
                  </a:lnTo>
                  <a:lnTo>
                    <a:pt x="1394256" y="1206500"/>
                  </a:lnTo>
                  <a:lnTo>
                    <a:pt x="1391221" y="1231900"/>
                  </a:lnTo>
                  <a:lnTo>
                    <a:pt x="1386611" y="1257300"/>
                  </a:lnTo>
                  <a:lnTo>
                    <a:pt x="1379956" y="1295400"/>
                  </a:lnTo>
                  <a:lnTo>
                    <a:pt x="1370279" y="1320800"/>
                  </a:lnTo>
                  <a:lnTo>
                    <a:pt x="1356652" y="1346200"/>
                  </a:lnTo>
                  <a:lnTo>
                    <a:pt x="1353985" y="1346200"/>
                  </a:lnTo>
                  <a:lnTo>
                    <a:pt x="1358087" y="1333500"/>
                  </a:lnTo>
                  <a:lnTo>
                    <a:pt x="1352905" y="1346200"/>
                  </a:lnTo>
                  <a:lnTo>
                    <a:pt x="1352448" y="1346200"/>
                  </a:lnTo>
                  <a:lnTo>
                    <a:pt x="1350822" y="1358900"/>
                  </a:lnTo>
                  <a:lnTo>
                    <a:pt x="1427175" y="1358900"/>
                  </a:lnTo>
                  <a:lnTo>
                    <a:pt x="1433156" y="1333500"/>
                  </a:lnTo>
                  <a:lnTo>
                    <a:pt x="1436001" y="1308100"/>
                  </a:lnTo>
                  <a:lnTo>
                    <a:pt x="1441551" y="1295400"/>
                  </a:lnTo>
                  <a:lnTo>
                    <a:pt x="1452714" y="1295400"/>
                  </a:lnTo>
                  <a:lnTo>
                    <a:pt x="1457960" y="1282700"/>
                  </a:lnTo>
                  <a:lnTo>
                    <a:pt x="1458620" y="1270000"/>
                  </a:lnTo>
                  <a:lnTo>
                    <a:pt x="1443913" y="1270000"/>
                  </a:lnTo>
                  <a:lnTo>
                    <a:pt x="1442859" y="1257300"/>
                  </a:lnTo>
                  <a:lnTo>
                    <a:pt x="1445361" y="1244600"/>
                  </a:lnTo>
                  <a:lnTo>
                    <a:pt x="1450873" y="1231900"/>
                  </a:lnTo>
                  <a:lnTo>
                    <a:pt x="1455902" y="1219200"/>
                  </a:lnTo>
                  <a:lnTo>
                    <a:pt x="1460360" y="1219200"/>
                  </a:lnTo>
                  <a:lnTo>
                    <a:pt x="1464170" y="1206500"/>
                  </a:lnTo>
                  <a:lnTo>
                    <a:pt x="1467624" y="1193800"/>
                  </a:lnTo>
                  <a:lnTo>
                    <a:pt x="1471041" y="1181100"/>
                  </a:lnTo>
                  <a:lnTo>
                    <a:pt x="1474533" y="1168400"/>
                  </a:lnTo>
                  <a:lnTo>
                    <a:pt x="1478254" y="1168400"/>
                  </a:lnTo>
                  <a:lnTo>
                    <a:pt x="1479105" y="1155700"/>
                  </a:lnTo>
                  <a:lnTo>
                    <a:pt x="1471803" y="1155700"/>
                  </a:lnTo>
                  <a:lnTo>
                    <a:pt x="1470748" y="1168400"/>
                  </a:lnTo>
                  <a:lnTo>
                    <a:pt x="1469212" y="1168400"/>
                  </a:lnTo>
                  <a:lnTo>
                    <a:pt x="1467510" y="1181100"/>
                  </a:lnTo>
                  <a:lnTo>
                    <a:pt x="1465402" y="1181100"/>
                  </a:lnTo>
                  <a:lnTo>
                    <a:pt x="1462417" y="1168400"/>
                  </a:lnTo>
                  <a:lnTo>
                    <a:pt x="1463713" y="1155700"/>
                  </a:lnTo>
                  <a:lnTo>
                    <a:pt x="1466723" y="1143000"/>
                  </a:lnTo>
                  <a:lnTo>
                    <a:pt x="1470101" y="1143000"/>
                  </a:lnTo>
                  <a:lnTo>
                    <a:pt x="1472501" y="1130300"/>
                  </a:lnTo>
                  <a:lnTo>
                    <a:pt x="1474584" y="1130300"/>
                  </a:lnTo>
                  <a:lnTo>
                    <a:pt x="1479042" y="1143000"/>
                  </a:lnTo>
                  <a:lnTo>
                    <a:pt x="1478546" y="1130300"/>
                  </a:lnTo>
                  <a:lnTo>
                    <a:pt x="1479207" y="1117600"/>
                  </a:lnTo>
                  <a:lnTo>
                    <a:pt x="1480248" y="1104900"/>
                  </a:lnTo>
                  <a:lnTo>
                    <a:pt x="1481048" y="1079500"/>
                  </a:lnTo>
                  <a:close/>
                </a:path>
              </a:pathLst>
            </a:custGeom>
            <a:grpFill/>
          </p:spPr>
          <p:txBody>
            <a:bodyPr wrap="square" lIns="0" tIns="0" rIns="0" bIns="0" rtlCol="0"/>
            <a:lstStyle/>
            <a:p>
              <a:endParaRPr/>
            </a:p>
          </p:txBody>
        </p:sp>
      </p:grpSp>
      <p:sp>
        <p:nvSpPr>
          <p:cNvPr id="1048" name="Graphic 1037" descr="noun-man-5240483.svg">
            <a:extLst>
              <a:ext uri="{FF2B5EF4-FFF2-40B4-BE49-F238E27FC236}">
                <a16:creationId xmlns:a16="http://schemas.microsoft.com/office/drawing/2014/main" id="{B7C02239-FD17-ECF4-5653-7167EAF1A1F8}"/>
              </a:ext>
            </a:extLst>
          </p:cNvPr>
          <p:cNvSpPr/>
          <p:nvPr/>
        </p:nvSpPr>
        <p:spPr>
          <a:xfrm>
            <a:off x="7499107" y="3429000"/>
            <a:ext cx="1272414" cy="1441398"/>
          </a:xfrm>
          <a:custGeom>
            <a:avLst/>
            <a:gdLst>
              <a:gd name="connsiteX0" fmla="*/ 119120 w 4088526"/>
              <a:gd name="connsiteY0" fmla="*/ 4631506 h 4631506"/>
              <a:gd name="connsiteX1" fmla="*/ 0 w 4088526"/>
              <a:gd name="connsiteY1" fmla="*/ 4631506 h 4631506"/>
              <a:gd name="connsiteX2" fmla="*/ 0 w 4088526"/>
              <a:gd name="connsiteY2" fmla="*/ 3897077 h 4631506"/>
              <a:gd name="connsiteX3" fmla="*/ 119994 w 4088526"/>
              <a:gd name="connsiteY3" fmla="*/ 3486012 h 4631506"/>
              <a:gd name="connsiteX4" fmla="*/ 440812 w 4088526"/>
              <a:gd name="connsiteY4" fmla="*/ 3202414 h 4631506"/>
              <a:gd name="connsiteX5" fmla="*/ 1194960 w 4088526"/>
              <a:gd name="connsiteY5" fmla="*/ 2847515 h 4631506"/>
              <a:gd name="connsiteX6" fmla="*/ 1331875 w 4088526"/>
              <a:gd name="connsiteY6" fmla="*/ 2436765 h 4631506"/>
              <a:gd name="connsiteX7" fmla="*/ 1517399 w 4088526"/>
              <a:gd name="connsiteY7" fmla="*/ 2544268 h 4631506"/>
              <a:gd name="connsiteX8" fmla="*/ 1517420 w 4088526"/>
              <a:gd name="connsiteY8" fmla="*/ 2398586 h 4631506"/>
              <a:gd name="connsiteX9" fmla="*/ 1636540 w 4088526"/>
              <a:gd name="connsiteY9" fmla="*/ 2398586 h 4631506"/>
              <a:gd name="connsiteX10" fmla="*/ 1636540 w 4088526"/>
              <a:gd name="connsiteY10" fmla="*/ 2613277 h 4631506"/>
              <a:gd name="connsiteX11" fmla="*/ 2100812 w 4088526"/>
              <a:gd name="connsiteY11" fmla="*/ 2882262 h 4631506"/>
              <a:gd name="connsiteX12" fmla="*/ 2100812 w 4088526"/>
              <a:gd name="connsiteY12" fmla="*/ 4631506 h 4631506"/>
              <a:gd name="connsiteX13" fmla="*/ 1981676 w 4088526"/>
              <a:gd name="connsiteY13" fmla="*/ 4631506 h 4631506"/>
              <a:gd name="connsiteX14" fmla="*/ 1981676 w 4088526"/>
              <a:gd name="connsiteY14" fmla="*/ 2950904 h 4631506"/>
              <a:gd name="connsiteX15" fmla="*/ 1398651 w 4088526"/>
              <a:gd name="connsiteY15" fmla="*/ 2613117 h 4631506"/>
              <a:gd name="connsiteX16" fmla="*/ 1316234 w 4088526"/>
              <a:gd name="connsiteY16" fmla="*/ 2860386 h 4631506"/>
              <a:gd name="connsiteX17" fmla="*/ 1828848 w 4088526"/>
              <a:gd name="connsiteY17" fmla="*/ 3253692 h 4631506"/>
              <a:gd name="connsiteX18" fmla="*/ 1546710 w 4088526"/>
              <a:gd name="connsiteY18" fmla="*/ 3253692 h 4631506"/>
              <a:gd name="connsiteX19" fmla="*/ 1899045 w 4088526"/>
              <a:gd name="connsiteY19" fmla="*/ 3619308 h 4631506"/>
              <a:gd name="connsiteX20" fmla="*/ 1813254 w 4088526"/>
              <a:gd name="connsiteY20" fmla="*/ 3701977 h 4631506"/>
              <a:gd name="connsiteX21" fmla="*/ 1266469 w 4088526"/>
              <a:gd name="connsiteY21" fmla="*/ 3134567 h 4631506"/>
              <a:gd name="connsiteX22" fmla="*/ 1477893 w 4088526"/>
              <a:gd name="connsiteY22" fmla="*/ 3134567 h 4631506"/>
              <a:gd name="connsiteX23" fmla="*/ 1244779 w 4088526"/>
              <a:gd name="connsiteY23" fmla="*/ 2955721 h 4631506"/>
              <a:gd name="connsiteX24" fmla="*/ 491537 w 4088526"/>
              <a:gd name="connsiteY24" fmla="*/ 3310183 h 4631506"/>
              <a:gd name="connsiteX25" fmla="*/ 220494 w 4088526"/>
              <a:gd name="connsiteY25" fmla="*/ 3549772 h 4631506"/>
              <a:gd name="connsiteX26" fmla="*/ 119115 w 4088526"/>
              <a:gd name="connsiteY26" fmla="*/ 3897050 h 4631506"/>
              <a:gd name="connsiteX27" fmla="*/ 3647698 w 4088526"/>
              <a:gd name="connsiteY27" fmla="*/ 3202404 h 4631506"/>
              <a:gd name="connsiteX28" fmla="*/ 2893550 w 4088526"/>
              <a:gd name="connsiteY28" fmla="*/ 2847504 h 4631506"/>
              <a:gd name="connsiteX29" fmla="*/ 2756880 w 4088526"/>
              <a:gd name="connsiteY29" fmla="*/ 2437565 h 4631506"/>
              <a:gd name="connsiteX30" fmla="*/ 2614444 w 4088526"/>
              <a:gd name="connsiteY30" fmla="*/ 2517920 h 4631506"/>
              <a:gd name="connsiteX31" fmla="*/ 2614444 w 4088526"/>
              <a:gd name="connsiteY31" fmla="*/ 2398570 h 4631506"/>
              <a:gd name="connsiteX32" fmla="*/ 2495308 w 4088526"/>
              <a:gd name="connsiteY32" fmla="*/ 2398570 h 4631506"/>
              <a:gd name="connsiteX33" fmla="*/ 2495308 w 4088526"/>
              <a:gd name="connsiteY33" fmla="*/ 2585117 h 4631506"/>
              <a:gd name="connsiteX34" fmla="*/ 2217332 w 4088526"/>
              <a:gd name="connsiteY34" fmla="*/ 2741915 h 4631506"/>
              <a:gd name="connsiteX35" fmla="*/ 2275869 w 4088526"/>
              <a:gd name="connsiteY35" fmla="*/ 2845671 h 4631506"/>
              <a:gd name="connsiteX36" fmla="*/ 2689576 w 4088526"/>
              <a:gd name="connsiteY36" fmla="*/ 2612307 h 4631506"/>
              <a:gd name="connsiteX37" fmla="*/ 2775175 w 4088526"/>
              <a:gd name="connsiteY37" fmla="*/ 2869115 h 4631506"/>
              <a:gd name="connsiteX38" fmla="*/ 2273908 w 4088526"/>
              <a:gd name="connsiteY38" fmla="*/ 3253698 h 4631506"/>
              <a:gd name="connsiteX39" fmla="*/ 2556088 w 4088526"/>
              <a:gd name="connsiteY39" fmla="*/ 3253698 h 4631506"/>
              <a:gd name="connsiteX40" fmla="*/ 2203732 w 4088526"/>
              <a:gd name="connsiteY40" fmla="*/ 3619314 h 4631506"/>
              <a:gd name="connsiteX41" fmla="*/ 2289522 w 4088526"/>
              <a:gd name="connsiteY41" fmla="*/ 3701982 h 4631506"/>
              <a:gd name="connsiteX42" fmla="*/ 2836308 w 4088526"/>
              <a:gd name="connsiteY42" fmla="*/ 3134572 h 4631506"/>
              <a:gd name="connsiteX43" fmla="*/ 2624863 w 4088526"/>
              <a:gd name="connsiteY43" fmla="*/ 3134572 h 4631506"/>
              <a:gd name="connsiteX44" fmla="*/ 2852567 w 4088526"/>
              <a:gd name="connsiteY44" fmla="*/ 2959894 h 4631506"/>
              <a:gd name="connsiteX45" fmla="*/ 3596963 w 4088526"/>
              <a:gd name="connsiteY45" fmla="*/ 3310188 h 4631506"/>
              <a:gd name="connsiteX46" fmla="*/ 3868027 w 4088526"/>
              <a:gd name="connsiteY46" fmla="*/ 3549777 h 4631506"/>
              <a:gd name="connsiteX47" fmla="*/ 3969406 w 4088526"/>
              <a:gd name="connsiteY47" fmla="*/ 3897055 h 4631506"/>
              <a:gd name="connsiteX48" fmla="*/ 3969406 w 4088526"/>
              <a:gd name="connsiteY48" fmla="*/ 4631506 h 4631506"/>
              <a:gd name="connsiteX49" fmla="*/ 4088526 w 4088526"/>
              <a:gd name="connsiteY49" fmla="*/ 4631506 h 4631506"/>
              <a:gd name="connsiteX50" fmla="*/ 4088526 w 4088526"/>
              <a:gd name="connsiteY50" fmla="*/ 3897055 h 4631506"/>
              <a:gd name="connsiteX51" fmla="*/ 3968532 w 4088526"/>
              <a:gd name="connsiteY51" fmla="*/ 3485991 h 4631506"/>
              <a:gd name="connsiteX52" fmla="*/ 3647693 w 4088526"/>
              <a:gd name="connsiteY52" fmla="*/ 3202393 h 4631506"/>
              <a:gd name="connsiteX53" fmla="*/ 2888434 w 4088526"/>
              <a:gd name="connsiteY53" fmla="*/ 1225609 h 4631506"/>
              <a:gd name="connsiteX54" fmla="*/ 2965937 w 4088526"/>
              <a:gd name="connsiteY54" fmla="*/ 1316085 h 4631506"/>
              <a:gd name="connsiteX55" fmla="*/ 2965937 w 4088526"/>
              <a:gd name="connsiteY55" fmla="*/ 1316063 h 4631506"/>
              <a:gd name="connsiteX56" fmla="*/ 3068420 w 4088526"/>
              <a:gd name="connsiteY56" fmla="*/ 1289022 h 4631506"/>
              <a:gd name="connsiteX57" fmla="*/ 3079830 w 4088526"/>
              <a:gd name="connsiteY57" fmla="*/ 1477962 h 4631506"/>
              <a:gd name="connsiteX58" fmla="*/ 3079286 w 4088526"/>
              <a:gd name="connsiteY58" fmla="*/ 1488391 h 4631506"/>
              <a:gd name="connsiteX59" fmla="*/ 3079265 w 4088526"/>
              <a:gd name="connsiteY59" fmla="*/ 1488370 h 4631506"/>
              <a:gd name="connsiteX60" fmla="*/ 2993516 w 4088526"/>
              <a:gd name="connsiteY60" fmla="*/ 1612670 h 4631506"/>
              <a:gd name="connsiteX61" fmla="*/ 2900776 w 4088526"/>
              <a:gd name="connsiteY61" fmla="*/ 1679036 h 4631506"/>
              <a:gd name="connsiteX62" fmla="*/ 2970121 w 4088526"/>
              <a:gd name="connsiteY62" fmla="*/ 1775901 h 4631506"/>
              <a:gd name="connsiteX63" fmla="*/ 3062861 w 4088526"/>
              <a:gd name="connsiteY63" fmla="*/ 1709536 h 4631506"/>
              <a:gd name="connsiteX64" fmla="*/ 3198215 w 4088526"/>
              <a:gd name="connsiteY64" fmla="*/ 1494531 h 4631506"/>
              <a:gd name="connsiteX65" fmla="*/ 3198758 w 4088526"/>
              <a:gd name="connsiteY65" fmla="*/ 1484208 h 4631506"/>
              <a:gd name="connsiteX66" fmla="*/ 3128726 w 4088526"/>
              <a:gd name="connsiteY66" fmla="*/ 1186226 h 4631506"/>
              <a:gd name="connsiteX67" fmla="*/ 2888428 w 4088526"/>
              <a:gd name="connsiteY67" fmla="*/ 1225588 h 4631506"/>
              <a:gd name="connsiteX68" fmla="*/ 922564 w 4088526"/>
              <a:gd name="connsiteY68" fmla="*/ 1494552 h 4631506"/>
              <a:gd name="connsiteX69" fmla="*/ 922564 w 4088526"/>
              <a:gd name="connsiteY69" fmla="*/ 1494531 h 4631506"/>
              <a:gd name="connsiteX70" fmla="*/ 1057939 w 4088526"/>
              <a:gd name="connsiteY70" fmla="*/ 1709536 h 4631506"/>
              <a:gd name="connsiteX71" fmla="*/ 1150679 w 4088526"/>
              <a:gd name="connsiteY71" fmla="*/ 1775901 h 4631506"/>
              <a:gd name="connsiteX72" fmla="*/ 1220024 w 4088526"/>
              <a:gd name="connsiteY72" fmla="*/ 1679036 h 4631506"/>
              <a:gd name="connsiteX73" fmla="*/ 1127284 w 4088526"/>
              <a:gd name="connsiteY73" fmla="*/ 1612670 h 4631506"/>
              <a:gd name="connsiteX74" fmla="*/ 1041535 w 4088526"/>
              <a:gd name="connsiteY74" fmla="*/ 1488370 h 4631506"/>
              <a:gd name="connsiteX75" fmla="*/ 1040992 w 4088526"/>
              <a:gd name="connsiteY75" fmla="*/ 1477855 h 4631506"/>
              <a:gd name="connsiteX76" fmla="*/ 1052402 w 4088526"/>
              <a:gd name="connsiteY76" fmla="*/ 1288996 h 4631506"/>
              <a:gd name="connsiteX77" fmla="*/ 1052402 w 4088526"/>
              <a:gd name="connsiteY77" fmla="*/ 1289017 h 4631506"/>
              <a:gd name="connsiteX78" fmla="*/ 1154884 w 4088526"/>
              <a:gd name="connsiteY78" fmla="*/ 1316063 h 4631506"/>
              <a:gd name="connsiteX79" fmla="*/ 1232367 w 4088526"/>
              <a:gd name="connsiteY79" fmla="*/ 1225567 h 4631506"/>
              <a:gd name="connsiteX80" fmla="*/ 992069 w 4088526"/>
              <a:gd name="connsiteY80" fmla="*/ 1186247 h 4631506"/>
              <a:gd name="connsiteX81" fmla="*/ 922015 w 4088526"/>
              <a:gd name="connsiteY81" fmla="*/ 1484107 h 4631506"/>
              <a:gd name="connsiteX82" fmla="*/ 1263868 w 4088526"/>
              <a:gd name="connsiteY82" fmla="*/ 1770220 h 4631506"/>
              <a:gd name="connsiteX83" fmla="*/ 1764886 w 4088526"/>
              <a:gd name="connsiteY83" fmla="*/ 2378665 h 4631506"/>
              <a:gd name="connsiteX84" fmla="*/ 1764907 w 4088526"/>
              <a:gd name="connsiteY84" fmla="*/ 2378644 h 4631506"/>
              <a:gd name="connsiteX85" fmla="*/ 2357844 w 4088526"/>
              <a:gd name="connsiteY85" fmla="*/ 2378644 h 4631506"/>
              <a:gd name="connsiteX86" fmla="*/ 2858883 w 4088526"/>
              <a:gd name="connsiteY86" fmla="*/ 1770199 h 4631506"/>
              <a:gd name="connsiteX87" fmla="*/ 2858861 w 4088526"/>
              <a:gd name="connsiteY87" fmla="*/ 1091460 h 4631506"/>
              <a:gd name="connsiteX88" fmla="*/ 2739741 w 4088526"/>
              <a:gd name="connsiteY88" fmla="*/ 1091460 h 4631506"/>
              <a:gd name="connsiteX89" fmla="*/ 2739741 w 4088526"/>
              <a:gd name="connsiteY89" fmla="*/ 1770199 h 4631506"/>
              <a:gd name="connsiteX90" fmla="*/ 2298284 w 4088526"/>
              <a:gd name="connsiteY90" fmla="*/ 2275464 h 4631506"/>
              <a:gd name="connsiteX91" fmla="*/ 1824435 w 4088526"/>
              <a:gd name="connsiteY91" fmla="*/ 2275464 h 4631506"/>
              <a:gd name="connsiteX92" fmla="*/ 1382999 w 4088526"/>
              <a:gd name="connsiteY92" fmla="*/ 1770199 h 4631506"/>
              <a:gd name="connsiteX93" fmla="*/ 1382999 w 4088526"/>
              <a:gd name="connsiteY93" fmla="*/ 1128392 h 4631506"/>
              <a:gd name="connsiteX94" fmla="*/ 1263879 w 4088526"/>
              <a:gd name="connsiteY94" fmla="*/ 1128392 h 4631506"/>
              <a:gd name="connsiteX95" fmla="*/ 1310313 w 4088526"/>
              <a:gd name="connsiteY95" fmla="*/ 937518 h 4631506"/>
              <a:gd name="connsiteX96" fmla="*/ 1789534 w 4088526"/>
              <a:gd name="connsiteY96" fmla="*/ 1083344 h 4631506"/>
              <a:gd name="connsiteX97" fmla="*/ 1789534 w 4088526"/>
              <a:gd name="connsiteY97" fmla="*/ 1083322 h 4631506"/>
              <a:gd name="connsiteX98" fmla="*/ 2406239 w 4088526"/>
              <a:gd name="connsiteY98" fmla="*/ 862780 h 4631506"/>
              <a:gd name="connsiteX99" fmla="*/ 2845133 w 4088526"/>
              <a:gd name="connsiteY99" fmla="*/ 1036878 h 4631506"/>
              <a:gd name="connsiteX100" fmla="*/ 2845133 w 4088526"/>
              <a:gd name="connsiteY100" fmla="*/ 917757 h 4631506"/>
              <a:gd name="connsiteX101" fmla="*/ 2386313 w 4088526"/>
              <a:gd name="connsiteY101" fmla="*/ 655498 h 4631506"/>
              <a:gd name="connsiteX102" fmla="*/ 2266633 w 4088526"/>
              <a:gd name="connsiteY102" fmla="*/ 380437 h 4631506"/>
              <a:gd name="connsiteX103" fmla="*/ 2208384 w 4088526"/>
              <a:gd name="connsiteY103" fmla="*/ 392886 h 4631506"/>
              <a:gd name="connsiteX104" fmla="*/ 2150113 w 4088526"/>
              <a:gd name="connsiteY104" fmla="*/ 405250 h 4631506"/>
              <a:gd name="connsiteX105" fmla="*/ 2326311 w 4088526"/>
              <a:gd name="connsiteY105" fmla="*/ 773723 h 4631506"/>
              <a:gd name="connsiteX106" fmla="*/ 1789544 w 4088526"/>
              <a:gd name="connsiteY106" fmla="*/ 964202 h 4631506"/>
              <a:gd name="connsiteX107" fmla="*/ 1395864 w 4088526"/>
              <a:gd name="connsiteY107" fmla="*/ 854557 h 4631506"/>
              <a:gd name="connsiteX108" fmla="*/ 1026800 w 4088526"/>
              <a:gd name="connsiteY108" fmla="*/ 1036382 h 4631506"/>
              <a:gd name="connsiteX109" fmla="*/ 1145126 w 4088526"/>
              <a:gd name="connsiteY109" fmla="*/ 1022707 h 4631506"/>
              <a:gd name="connsiteX110" fmla="*/ 1136925 w 4088526"/>
              <a:gd name="connsiteY110" fmla="*/ 951657 h 4631506"/>
              <a:gd name="connsiteX111" fmla="*/ 1136903 w 4088526"/>
              <a:gd name="connsiteY111" fmla="*/ 951657 h 4631506"/>
              <a:gd name="connsiteX112" fmla="*/ 1301781 w 4088526"/>
              <a:gd name="connsiteY112" fmla="*/ 394853 h 4631506"/>
              <a:gd name="connsiteX113" fmla="*/ 1817368 w 4088526"/>
              <a:gd name="connsiteY113" fmla="*/ 127658 h 4631506"/>
              <a:gd name="connsiteX114" fmla="*/ 2078211 w 4088526"/>
              <a:gd name="connsiteY114" fmla="*/ 119142 h 4631506"/>
              <a:gd name="connsiteX115" fmla="*/ 2271190 w 4088526"/>
              <a:gd name="connsiteY115" fmla="*/ 127658 h 4631506"/>
              <a:gd name="connsiteX116" fmla="*/ 2271168 w 4088526"/>
              <a:gd name="connsiteY116" fmla="*/ 127658 h 4631506"/>
              <a:gd name="connsiteX117" fmla="*/ 2786756 w 4088526"/>
              <a:gd name="connsiteY117" fmla="*/ 394853 h 4631506"/>
              <a:gd name="connsiteX118" fmla="*/ 2951633 w 4088526"/>
              <a:gd name="connsiteY118" fmla="*/ 951657 h 4631506"/>
              <a:gd name="connsiteX119" fmla="*/ 2943432 w 4088526"/>
              <a:gd name="connsiteY119" fmla="*/ 1022707 h 4631506"/>
              <a:gd name="connsiteX120" fmla="*/ 3061758 w 4088526"/>
              <a:gd name="connsiteY120" fmla="*/ 1036382 h 4631506"/>
              <a:gd name="connsiteX121" fmla="*/ 3069960 w 4088526"/>
              <a:gd name="connsiteY121" fmla="*/ 965311 h 4631506"/>
              <a:gd name="connsiteX122" fmla="*/ 2878649 w 4088526"/>
              <a:gd name="connsiteY122" fmla="*/ 319027 h 4631506"/>
              <a:gd name="connsiteX123" fmla="*/ 2280276 w 4088526"/>
              <a:gd name="connsiteY123" fmla="*/ 8868 h 4631506"/>
              <a:gd name="connsiteX124" fmla="*/ 2078179 w 4088526"/>
              <a:gd name="connsiteY124" fmla="*/ 0 h 4631506"/>
              <a:gd name="connsiteX125" fmla="*/ 1808239 w 4088526"/>
              <a:gd name="connsiteY125" fmla="*/ 8868 h 4631506"/>
              <a:gd name="connsiteX126" fmla="*/ 1209866 w 4088526"/>
              <a:gd name="connsiteY126" fmla="*/ 319027 h 4631506"/>
              <a:gd name="connsiteX127" fmla="*/ 1018556 w 4088526"/>
              <a:gd name="connsiteY127" fmla="*/ 965311 h 4631506"/>
              <a:gd name="connsiteX128" fmla="*/ 1746414 w 4088526"/>
              <a:gd name="connsiteY128" fmla="*/ 737483 h 4631506"/>
              <a:gd name="connsiteX129" fmla="*/ 1670285 w 4088526"/>
              <a:gd name="connsiteY129" fmla="*/ 764982 h 4631506"/>
              <a:gd name="connsiteX130" fmla="*/ 1648989 w 4088526"/>
              <a:gd name="connsiteY130" fmla="*/ 882184 h 4631506"/>
              <a:gd name="connsiteX131" fmla="*/ 1648989 w 4088526"/>
              <a:gd name="connsiteY131" fmla="*/ 882163 h 4631506"/>
              <a:gd name="connsiteX132" fmla="*/ 1678945 w 4088526"/>
              <a:gd name="connsiteY132" fmla="*/ 884870 h 4631506"/>
              <a:gd name="connsiteX133" fmla="*/ 1815594 w 4088526"/>
              <a:gd name="connsiteY133" fmla="*/ 834450 h 4631506"/>
              <a:gd name="connsiteX134" fmla="*/ 1894014 w 4088526"/>
              <a:gd name="connsiteY134" fmla="*/ 712334 h 4631506"/>
              <a:gd name="connsiteX135" fmla="*/ 1866824 w 4088526"/>
              <a:gd name="connsiteY135" fmla="*/ 569776 h 4631506"/>
              <a:gd name="connsiteX136" fmla="*/ 1812156 w 4088526"/>
              <a:gd name="connsiteY136" fmla="*/ 380170 h 4631506"/>
              <a:gd name="connsiteX137" fmla="*/ 1752596 w 4088526"/>
              <a:gd name="connsiteY137" fmla="*/ 380336 h 4631506"/>
              <a:gd name="connsiteX138" fmla="*/ 1693036 w 4088526"/>
              <a:gd name="connsiteY138" fmla="*/ 380336 h 4631506"/>
              <a:gd name="connsiteX139" fmla="*/ 1766335 w 4088526"/>
              <a:gd name="connsiteY139" fmla="*/ 633749 h 4631506"/>
              <a:gd name="connsiteX140" fmla="*/ 1776722 w 4088526"/>
              <a:gd name="connsiteY140" fmla="*/ 689520 h 4631506"/>
              <a:gd name="connsiteX141" fmla="*/ 1746414 w 4088526"/>
              <a:gd name="connsiteY141" fmla="*/ 737483 h 4631506"/>
              <a:gd name="connsiteX142" fmla="*/ 1976363 w 4088526"/>
              <a:gd name="connsiteY142" fmla="*/ 380336 h 4631506"/>
              <a:gd name="connsiteX143" fmla="*/ 1917554 w 4088526"/>
              <a:gd name="connsiteY143" fmla="*/ 389763 h 4631506"/>
              <a:gd name="connsiteX144" fmla="*/ 2051996 w 4088526"/>
              <a:gd name="connsiteY144" fmla="*/ 697364 h 4631506"/>
              <a:gd name="connsiteX145" fmla="*/ 2139657 w 4088526"/>
              <a:gd name="connsiteY145" fmla="*/ 616674 h 4631506"/>
              <a:gd name="connsiteX146" fmla="*/ 2035193 w 4088526"/>
              <a:gd name="connsiteY146" fmla="*/ 370844 h 4631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Lst>
            <a:rect l="l" t="t" r="r" b="b"/>
            <a:pathLst>
              <a:path w="4088526" h="4631506">
                <a:moveTo>
                  <a:pt x="119120" y="4631506"/>
                </a:moveTo>
                <a:lnTo>
                  <a:pt x="0" y="4631506"/>
                </a:lnTo>
                <a:lnTo>
                  <a:pt x="0" y="3897077"/>
                </a:lnTo>
                <a:cubicBezTo>
                  <a:pt x="373" y="3751480"/>
                  <a:pt x="41968" y="3608943"/>
                  <a:pt x="119994" y="3486012"/>
                </a:cubicBezTo>
                <a:cubicBezTo>
                  <a:pt x="197999" y="3363087"/>
                  <a:pt x="309248" y="3264740"/>
                  <a:pt x="440812" y="3202414"/>
                </a:cubicBezTo>
                <a:lnTo>
                  <a:pt x="1194960" y="2847515"/>
                </a:lnTo>
                <a:lnTo>
                  <a:pt x="1331875" y="2436765"/>
                </a:lnTo>
                <a:lnTo>
                  <a:pt x="1517399" y="2544268"/>
                </a:lnTo>
                <a:lnTo>
                  <a:pt x="1517420" y="2398586"/>
                </a:lnTo>
                <a:lnTo>
                  <a:pt x="1636540" y="2398586"/>
                </a:lnTo>
                <a:lnTo>
                  <a:pt x="1636540" y="2613277"/>
                </a:lnTo>
                <a:lnTo>
                  <a:pt x="2100812" y="2882262"/>
                </a:lnTo>
                <a:lnTo>
                  <a:pt x="2100812" y="4631506"/>
                </a:lnTo>
                <a:lnTo>
                  <a:pt x="1981676" y="4631506"/>
                </a:lnTo>
                <a:lnTo>
                  <a:pt x="1981676" y="2950904"/>
                </a:lnTo>
                <a:lnTo>
                  <a:pt x="1398651" y="2613117"/>
                </a:lnTo>
                <a:lnTo>
                  <a:pt x="1316234" y="2860386"/>
                </a:lnTo>
                <a:lnTo>
                  <a:pt x="1828848" y="3253692"/>
                </a:lnTo>
                <a:lnTo>
                  <a:pt x="1546710" y="3253692"/>
                </a:lnTo>
                <a:lnTo>
                  <a:pt x="1899045" y="3619308"/>
                </a:lnTo>
                <a:lnTo>
                  <a:pt x="1813254" y="3701977"/>
                </a:lnTo>
                <a:lnTo>
                  <a:pt x="1266469" y="3134567"/>
                </a:lnTo>
                <a:lnTo>
                  <a:pt x="1477893" y="3134567"/>
                </a:lnTo>
                <a:lnTo>
                  <a:pt x="1244779" y="2955721"/>
                </a:lnTo>
                <a:lnTo>
                  <a:pt x="491537" y="3310183"/>
                </a:lnTo>
                <a:cubicBezTo>
                  <a:pt x="380373" y="3362831"/>
                  <a:pt x="286401" y="3445915"/>
                  <a:pt x="220494" y="3549772"/>
                </a:cubicBezTo>
                <a:cubicBezTo>
                  <a:pt x="154587" y="3653629"/>
                  <a:pt x="119424" y="3774039"/>
                  <a:pt x="119115" y="3897050"/>
                </a:cubicBezTo>
                <a:close/>
                <a:moveTo>
                  <a:pt x="3647698" y="3202404"/>
                </a:moveTo>
                <a:lnTo>
                  <a:pt x="2893550" y="2847504"/>
                </a:lnTo>
                <a:lnTo>
                  <a:pt x="2756880" y="2437565"/>
                </a:lnTo>
                <a:lnTo>
                  <a:pt x="2614444" y="2517920"/>
                </a:lnTo>
                <a:lnTo>
                  <a:pt x="2614444" y="2398570"/>
                </a:lnTo>
                <a:lnTo>
                  <a:pt x="2495308" y="2398570"/>
                </a:lnTo>
                <a:lnTo>
                  <a:pt x="2495308" y="2585117"/>
                </a:lnTo>
                <a:lnTo>
                  <a:pt x="2217332" y="2741915"/>
                </a:lnTo>
                <a:lnTo>
                  <a:pt x="2275869" y="2845671"/>
                </a:lnTo>
                <a:lnTo>
                  <a:pt x="2689576" y="2612307"/>
                </a:lnTo>
                <a:lnTo>
                  <a:pt x="2775175" y="2869115"/>
                </a:lnTo>
                <a:lnTo>
                  <a:pt x="2273908" y="3253698"/>
                </a:lnTo>
                <a:lnTo>
                  <a:pt x="2556088" y="3253698"/>
                </a:lnTo>
                <a:lnTo>
                  <a:pt x="2203732" y="3619314"/>
                </a:lnTo>
                <a:lnTo>
                  <a:pt x="2289522" y="3701982"/>
                </a:lnTo>
                <a:lnTo>
                  <a:pt x="2836308" y="3134572"/>
                </a:lnTo>
                <a:lnTo>
                  <a:pt x="2624863" y="3134572"/>
                </a:lnTo>
                <a:lnTo>
                  <a:pt x="2852567" y="2959894"/>
                </a:lnTo>
                <a:lnTo>
                  <a:pt x="3596963" y="3310188"/>
                </a:lnTo>
                <a:cubicBezTo>
                  <a:pt x="3708148" y="3362836"/>
                  <a:pt x="3802119" y="3445920"/>
                  <a:pt x="3868027" y="3549777"/>
                </a:cubicBezTo>
                <a:cubicBezTo>
                  <a:pt x="3933934" y="3653635"/>
                  <a:pt x="3969097" y="3774045"/>
                  <a:pt x="3969406" y="3897055"/>
                </a:cubicBezTo>
                <a:lnTo>
                  <a:pt x="3969406" y="4631506"/>
                </a:lnTo>
                <a:lnTo>
                  <a:pt x="4088526" y="4631506"/>
                </a:lnTo>
                <a:lnTo>
                  <a:pt x="4088526" y="3897055"/>
                </a:lnTo>
                <a:cubicBezTo>
                  <a:pt x="4088153" y="3751438"/>
                  <a:pt x="4046558" y="3608922"/>
                  <a:pt x="3968532" y="3485991"/>
                </a:cubicBezTo>
                <a:cubicBezTo>
                  <a:pt x="3890506" y="3363044"/>
                  <a:pt x="3779278" y="3264719"/>
                  <a:pt x="3647693" y="3202393"/>
                </a:cubicBezTo>
                <a:close/>
                <a:moveTo>
                  <a:pt x="2888434" y="1225609"/>
                </a:moveTo>
                <a:lnTo>
                  <a:pt x="2965937" y="1316085"/>
                </a:lnTo>
                <a:lnTo>
                  <a:pt x="2965937" y="1316063"/>
                </a:lnTo>
                <a:cubicBezTo>
                  <a:pt x="2994497" y="1292497"/>
                  <a:pt x="3031951" y="1282633"/>
                  <a:pt x="3068420" y="1289022"/>
                </a:cubicBezTo>
                <a:cubicBezTo>
                  <a:pt x="3088549" y="1312173"/>
                  <a:pt x="3082223" y="1432455"/>
                  <a:pt x="3079830" y="1477962"/>
                </a:cubicBezTo>
                <a:lnTo>
                  <a:pt x="3079286" y="1488391"/>
                </a:lnTo>
                <a:lnTo>
                  <a:pt x="3079265" y="1488370"/>
                </a:lnTo>
                <a:cubicBezTo>
                  <a:pt x="3069192" y="1539915"/>
                  <a:pt x="3038128" y="1584942"/>
                  <a:pt x="2993516" y="1612670"/>
                </a:cubicBezTo>
                <a:lnTo>
                  <a:pt x="2900776" y="1679036"/>
                </a:lnTo>
                <a:lnTo>
                  <a:pt x="2970121" y="1775901"/>
                </a:lnTo>
                <a:lnTo>
                  <a:pt x="3062861" y="1709536"/>
                </a:lnTo>
                <a:cubicBezTo>
                  <a:pt x="3137679" y="1661551"/>
                  <a:pt x="3187290" y="1582757"/>
                  <a:pt x="3198215" y="1494531"/>
                </a:cubicBezTo>
                <a:lnTo>
                  <a:pt x="3198758" y="1484208"/>
                </a:lnTo>
                <a:cubicBezTo>
                  <a:pt x="3204940" y="1366937"/>
                  <a:pt x="3211932" y="1234019"/>
                  <a:pt x="3128726" y="1186226"/>
                </a:cubicBezTo>
                <a:cubicBezTo>
                  <a:pt x="3049368" y="1140655"/>
                  <a:pt x="2938412" y="1182767"/>
                  <a:pt x="2888428" y="1225588"/>
                </a:cubicBezTo>
                <a:close/>
                <a:moveTo>
                  <a:pt x="922564" y="1494552"/>
                </a:moveTo>
                <a:lnTo>
                  <a:pt x="922564" y="1494531"/>
                </a:lnTo>
                <a:cubicBezTo>
                  <a:pt x="933516" y="1582757"/>
                  <a:pt x="983121" y="1661551"/>
                  <a:pt x="1057939" y="1709536"/>
                </a:cubicBezTo>
                <a:lnTo>
                  <a:pt x="1150679" y="1775901"/>
                </a:lnTo>
                <a:lnTo>
                  <a:pt x="1220024" y="1679036"/>
                </a:lnTo>
                <a:lnTo>
                  <a:pt x="1127284" y="1612670"/>
                </a:lnTo>
                <a:cubicBezTo>
                  <a:pt x="1082694" y="1584942"/>
                  <a:pt x="1051635" y="1539915"/>
                  <a:pt x="1041535" y="1488370"/>
                </a:cubicBezTo>
                <a:lnTo>
                  <a:pt x="1040992" y="1477855"/>
                </a:lnTo>
                <a:cubicBezTo>
                  <a:pt x="1038599" y="1432370"/>
                  <a:pt x="1032294" y="1312146"/>
                  <a:pt x="1052402" y="1288996"/>
                </a:cubicBezTo>
                <a:lnTo>
                  <a:pt x="1052402" y="1289017"/>
                </a:lnTo>
                <a:cubicBezTo>
                  <a:pt x="1088876" y="1282649"/>
                  <a:pt x="1126303" y="1292534"/>
                  <a:pt x="1154884" y="1316063"/>
                </a:cubicBezTo>
                <a:lnTo>
                  <a:pt x="1232367" y="1225567"/>
                </a:lnTo>
                <a:cubicBezTo>
                  <a:pt x="1182405" y="1182788"/>
                  <a:pt x="1071470" y="1140655"/>
                  <a:pt x="992069" y="1186247"/>
                </a:cubicBezTo>
                <a:cubicBezTo>
                  <a:pt x="908884" y="1234040"/>
                  <a:pt x="915855" y="1366883"/>
                  <a:pt x="922015" y="1484107"/>
                </a:cubicBezTo>
                <a:close/>
                <a:moveTo>
                  <a:pt x="1263868" y="1770220"/>
                </a:moveTo>
                <a:cubicBezTo>
                  <a:pt x="1263868" y="2034105"/>
                  <a:pt x="1536328" y="2246733"/>
                  <a:pt x="1764886" y="2378665"/>
                </a:cubicBezTo>
                <a:lnTo>
                  <a:pt x="1764907" y="2378644"/>
                </a:lnTo>
                <a:cubicBezTo>
                  <a:pt x="1948453" y="2484191"/>
                  <a:pt x="2174282" y="2484191"/>
                  <a:pt x="2357844" y="2378644"/>
                </a:cubicBezTo>
                <a:cubicBezTo>
                  <a:pt x="2586422" y="2246744"/>
                  <a:pt x="2858883" y="2034116"/>
                  <a:pt x="2858883" y="1770199"/>
                </a:cubicBezTo>
                <a:lnTo>
                  <a:pt x="2858861" y="1091460"/>
                </a:lnTo>
                <a:lnTo>
                  <a:pt x="2739741" y="1091460"/>
                </a:lnTo>
                <a:lnTo>
                  <a:pt x="2739741" y="1770199"/>
                </a:lnTo>
                <a:cubicBezTo>
                  <a:pt x="2739741" y="1863755"/>
                  <a:pt x="2682387" y="2053797"/>
                  <a:pt x="2298284" y="2275464"/>
                </a:cubicBezTo>
                <a:cubicBezTo>
                  <a:pt x="2151606" y="2359816"/>
                  <a:pt x="1971113" y="2359816"/>
                  <a:pt x="1824435" y="2275464"/>
                </a:cubicBezTo>
                <a:cubicBezTo>
                  <a:pt x="1440353" y="2053797"/>
                  <a:pt x="1382999" y="1863755"/>
                  <a:pt x="1382999" y="1770199"/>
                </a:cubicBezTo>
                <a:lnTo>
                  <a:pt x="1382999" y="1128392"/>
                </a:lnTo>
                <a:lnTo>
                  <a:pt x="1263879" y="1128392"/>
                </a:lnTo>
                <a:close/>
                <a:moveTo>
                  <a:pt x="1310313" y="937518"/>
                </a:moveTo>
                <a:cubicBezTo>
                  <a:pt x="1316079" y="943471"/>
                  <a:pt x="1455558" y="1083344"/>
                  <a:pt x="1789534" y="1083344"/>
                </a:cubicBezTo>
                <a:lnTo>
                  <a:pt x="1789534" y="1083322"/>
                </a:lnTo>
                <a:cubicBezTo>
                  <a:pt x="2014424" y="1083344"/>
                  <a:pt x="2232366" y="1005403"/>
                  <a:pt x="2406239" y="862780"/>
                </a:cubicBezTo>
                <a:cubicBezTo>
                  <a:pt x="2523734" y="976630"/>
                  <a:pt x="2681551" y="1039228"/>
                  <a:pt x="2845133" y="1036878"/>
                </a:cubicBezTo>
                <a:lnTo>
                  <a:pt x="2845133" y="917757"/>
                </a:lnTo>
                <a:cubicBezTo>
                  <a:pt x="2655027" y="917757"/>
                  <a:pt x="2500664" y="829531"/>
                  <a:pt x="2386313" y="655498"/>
                </a:cubicBezTo>
                <a:cubicBezTo>
                  <a:pt x="2331581" y="571002"/>
                  <a:pt x="2291158" y="478069"/>
                  <a:pt x="2266633" y="380437"/>
                </a:cubicBezTo>
                <a:lnTo>
                  <a:pt x="2208384" y="392886"/>
                </a:lnTo>
                <a:lnTo>
                  <a:pt x="2150113" y="405250"/>
                </a:lnTo>
                <a:cubicBezTo>
                  <a:pt x="2183944" y="538504"/>
                  <a:pt x="2243834" y="663721"/>
                  <a:pt x="2326311" y="773723"/>
                </a:cubicBezTo>
                <a:cubicBezTo>
                  <a:pt x="2174133" y="896190"/>
                  <a:pt x="1984884" y="963349"/>
                  <a:pt x="1789544" y="964202"/>
                </a:cubicBezTo>
                <a:cubicBezTo>
                  <a:pt x="1510529" y="964202"/>
                  <a:pt x="1396488" y="855181"/>
                  <a:pt x="1395864" y="854557"/>
                </a:cubicBezTo>
                <a:close/>
                <a:moveTo>
                  <a:pt x="1026800" y="1036382"/>
                </a:moveTo>
                <a:lnTo>
                  <a:pt x="1145126" y="1022707"/>
                </a:lnTo>
                <a:lnTo>
                  <a:pt x="1136925" y="951657"/>
                </a:lnTo>
                <a:lnTo>
                  <a:pt x="1136903" y="951657"/>
                </a:lnTo>
                <a:cubicBezTo>
                  <a:pt x="1113859" y="751372"/>
                  <a:pt x="1173393" y="550313"/>
                  <a:pt x="1301781" y="394853"/>
                </a:cubicBezTo>
                <a:cubicBezTo>
                  <a:pt x="1430163" y="239386"/>
                  <a:pt x="1616316" y="142921"/>
                  <a:pt x="1817368" y="127658"/>
                </a:cubicBezTo>
                <a:cubicBezTo>
                  <a:pt x="1890167" y="122078"/>
                  <a:pt x="2003686" y="119142"/>
                  <a:pt x="2078211" y="119142"/>
                </a:cubicBezTo>
                <a:cubicBezTo>
                  <a:pt x="2156338" y="119142"/>
                  <a:pt x="2202431" y="122366"/>
                  <a:pt x="2271190" y="127658"/>
                </a:cubicBezTo>
                <a:lnTo>
                  <a:pt x="2271168" y="127658"/>
                </a:lnTo>
                <a:cubicBezTo>
                  <a:pt x="2472227" y="142916"/>
                  <a:pt x="2658373" y="239386"/>
                  <a:pt x="2786756" y="394853"/>
                </a:cubicBezTo>
                <a:cubicBezTo>
                  <a:pt x="2915139" y="550319"/>
                  <a:pt x="2974678" y="751356"/>
                  <a:pt x="2951633" y="951657"/>
                </a:cubicBezTo>
                <a:lnTo>
                  <a:pt x="2943432" y="1022707"/>
                </a:lnTo>
                <a:lnTo>
                  <a:pt x="3061758" y="1036382"/>
                </a:lnTo>
                <a:lnTo>
                  <a:pt x="3069960" y="965311"/>
                </a:lnTo>
                <a:cubicBezTo>
                  <a:pt x="3096708" y="732842"/>
                  <a:pt x="3027640" y="499499"/>
                  <a:pt x="2878649" y="319027"/>
                </a:cubicBezTo>
                <a:cubicBezTo>
                  <a:pt x="2729679" y="138583"/>
                  <a:pt x="2513614" y="26582"/>
                  <a:pt x="2280276" y="8868"/>
                </a:cubicBezTo>
                <a:cubicBezTo>
                  <a:pt x="2208704" y="3373"/>
                  <a:pt x="2160660" y="0"/>
                  <a:pt x="2078179" y="0"/>
                </a:cubicBezTo>
                <a:cubicBezTo>
                  <a:pt x="2001405" y="0"/>
                  <a:pt x="1884011" y="3038"/>
                  <a:pt x="1808239" y="8868"/>
                </a:cubicBezTo>
                <a:cubicBezTo>
                  <a:pt x="1574918" y="26582"/>
                  <a:pt x="1358852" y="138583"/>
                  <a:pt x="1209866" y="319027"/>
                </a:cubicBezTo>
                <a:cubicBezTo>
                  <a:pt x="1060875" y="499493"/>
                  <a:pt x="991802" y="732836"/>
                  <a:pt x="1018556" y="965311"/>
                </a:cubicBezTo>
                <a:close/>
                <a:moveTo>
                  <a:pt x="1746414" y="737483"/>
                </a:moveTo>
                <a:cubicBezTo>
                  <a:pt x="1725198" y="755555"/>
                  <a:pt x="1698158" y="765318"/>
                  <a:pt x="1670285" y="764982"/>
                </a:cubicBezTo>
                <a:lnTo>
                  <a:pt x="1648989" y="882184"/>
                </a:lnTo>
                <a:lnTo>
                  <a:pt x="1648989" y="882163"/>
                </a:lnTo>
                <a:cubicBezTo>
                  <a:pt x="1658875" y="883975"/>
                  <a:pt x="1668889" y="884870"/>
                  <a:pt x="1678945" y="884870"/>
                </a:cubicBezTo>
                <a:cubicBezTo>
                  <a:pt x="1728636" y="882787"/>
                  <a:pt x="1776455" y="865157"/>
                  <a:pt x="1815594" y="834450"/>
                </a:cubicBezTo>
                <a:cubicBezTo>
                  <a:pt x="1856416" y="805304"/>
                  <a:pt x="1884480" y="761588"/>
                  <a:pt x="1894014" y="712334"/>
                </a:cubicBezTo>
                <a:cubicBezTo>
                  <a:pt x="1903548" y="663081"/>
                  <a:pt x="1893806" y="612059"/>
                  <a:pt x="1866824" y="569776"/>
                </a:cubicBezTo>
                <a:cubicBezTo>
                  <a:pt x="1833266" y="512049"/>
                  <a:pt x="1814491" y="446909"/>
                  <a:pt x="1812156" y="380170"/>
                </a:cubicBezTo>
                <a:lnTo>
                  <a:pt x="1752596" y="380336"/>
                </a:lnTo>
                <a:lnTo>
                  <a:pt x="1693036" y="380336"/>
                </a:lnTo>
                <a:cubicBezTo>
                  <a:pt x="1695413" y="469686"/>
                  <a:pt x="1720642" y="556932"/>
                  <a:pt x="1766335" y="633749"/>
                </a:cubicBezTo>
                <a:cubicBezTo>
                  <a:pt x="1776701" y="650365"/>
                  <a:pt x="1780410" y="670286"/>
                  <a:pt x="1776722" y="689520"/>
                </a:cubicBezTo>
                <a:cubicBezTo>
                  <a:pt x="1773039" y="708758"/>
                  <a:pt x="1762215" y="725892"/>
                  <a:pt x="1746414" y="737483"/>
                </a:cubicBezTo>
                <a:close/>
                <a:moveTo>
                  <a:pt x="1976363" y="380336"/>
                </a:moveTo>
                <a:lnTo>
                  <a:pt x="1917554" y="389763"/>
                </a:lnTo>
                <a:cubicBezTo>
                  <a:pt x="1918822" y="397757"/>
                  <a:pt x="1950068" y="586680"/>
                  <a:pt x="2051996" y="697364"/>
                </a:cubicBezTo>
                <a:lnTo>
                  <a:pt x="2139657" y="616674"/>
                </a:lnTo>
                <a:cubicBezTo>
                  <a:pt x="2062239" y="532615"/>
                  <a:pt x="2035464" y="372443"/>
                  <a:pt x="2035193" y="370844"/>
                </a:cubicBezTo>
                <a:close/>
              </a:path>
            </a:pathLst>
          </a:custGeom>
          <a:solidFill>
            <a:schemeClr val="accent3"/>
          </a:solidFill>
          <a:ln w="5326" cap="flat">
            <a:noFill/>
            <a:prstDash val="solid"/>
            <a:miter/>
          </a:ln>
        </p:spPr>
        <p:txBody>
          <a:bodyPr rtlCol="0" anchor="ctr"/>
          <a:lstStyle/>
          <a:p>
            <a:endParaRPr lang="en-US"/>
          </a:p>
        </p:txBody>
      </p:sp>
      <p:sp>
        <p:nvSpPr>
          <p:cNvPr id="1053" name="Graphic 1043" descr="noun-woman-5240478.svg">
            <a:extLst>
              <a:ext uri="{FF2B5EF4-FFF2-40B4-BE49-F238E27FC236}">
                <a16:creationId xmlns:a16="http://schemas.microsoft.com/office/drawing/2014/main" id="{38E1FFEC-C572-8676-C10D-8517618C9061}"/>
              </a:ext>
            </a:extLst>
          </p:cNvPr>
          <p:cNvSpPr/>
          <p:nvPr/>
        </p:nvSpPr>
        <p:spPr>
          <a:xfrm>
            <a:off x="6442913" y="2700815"/>
            <a:ext cx="1144971" cy="1456370"/>
          </a:xfrm>
          <a:custGeom>
            <a:avLst/>
            <a:gdLst>
              <a:gd name="connsiteX0" fmla="*/ 3639150 w 3679026"/>
              <a:gd name="connsiteY0" fmla="*/ 3729296 h 4679614"/>
              <a:gd name="connsiteX1" fmla="*/ 3657989 w 3679026"/>
              <a:gd name="connsiteY1" fmla="*/ 4679615 h 4679614"/>
              <a:gd name="connsiteX2" fmla="*/ 3539306 w 3679026"/>
              <a:gd name="connsiteY2" fmla="*/ 4669329 h 4679614"/>
              <a:gd name="connsiteX3" fmla="*/ 3524027 w 3679026"/>
              <a:gd name="connsiteY3" fmla="*/ 3759854 h 4679614"/>
              <a:gd name="connsiteX4" fmla="*/ 2734279 w 3679026"/>
              <a:gd name="connsiteY4" fmla="*/ 2883665 h 4679614"/>
              <a:gd name="connsiteX5" fmla="*/ 1854360 w 3679026"/>
              <a:gd name="connsiteY5" fmla="*/ 3353309 h 4679614"/>
              <a:gd name="connsiteX6" fmla="*/ 946568 w 3679026"/>
              <a:gd name="connsiteY6" fmla="*/ 2882061 h 4679614"/>
              <a:gd name="connsiteX7" fmla="*/ 155008 w 3679026"/>
              <a:gd name="connsiteY7" fmla="*/ 3759849 h 4679614"/>
              <a:gd name="connsiteX8" fmla="*/ 139729 w 3679026"/>
              <a:gd name="connsiteY8" fmla="*/ 4669329 h 4679614"/>
              <a:gd name="connsiteX9" fmla="*/ 21046 w 3679026"/>
              <a:gd name="connsiteY9" fmla="*/ 4679615 h 4679614"/>
              <a:gd name="connsiteX10" fmla="*/ 39864 w 3679026"/>
              <a:gd name="connsiteY10" fmla="*/ 3729291 h 4679614"/>
              <a:gd name="connsiteX11" fmla="*/ 512358 w 3679026"/>
              <a:gd name="connsiteY11" fmla="*/ 3123670 h 4679614"/>
              <a:gd name="connsiteX12" fmla="*/ 917054 w 3679026"/>
              <a:gd name="connsiteY12" fmla="*/ 2749975 h 4679614"/>
              <a:gd name="connsiteX13" fmla="*/ 967912 w 3679026"/>
              <a:gd name="connsiteY13" fmla="*/ 2706381 h 4679614"/>
              <a:gd name="connsiteX14" fmla="*/ 1005259 w 3679026"/>
              <a:gd name="connsiteY14" fmla="*/ 2761987 h 4679614"/>
              <a:gd name="connsiteX15" fmla="*/ 1854375 w 3679026"/>
              <a:gd name="connsiteY15" fmla="*/ 3234210 h 4679614"/>
              <a:gd name="connsiteX16" fmla="*/ 2672422 w 3679026"/>
              <a:gd name="connsiteY16" fmla="*/ 2764108 h 4679614"/>
              <a:gd name="connsiteX17" fmla="*/ 2708911 w 3679026"/>
              <a:gd name="connsiteY17" fmla="*/ 2704484 h 4679614"/>
              <a:gd name="connsiteX18" fmla="*/ 2761996 w 3679026"/>
              <a:gd name="connsiteY18" fmla="*/ 2749969 h 4679614"/>
              <a:gd name="connsiteX19" fmla="*/ 3166692 w 3679026"/>
              <a:gd name="connsiteY19" fmla="*/ 3123670 h 4679614"/>
              <a:gd name="connsiteX20" fmla="*/ 3639166 w 3679026"/>
              <a:gd name="connsiteY20" fmla="*/ 3729291 h 4679614"/>
              <a:gd name="connsiteX21" fmla="*/ 2603722 w 3679026"/>
              <a:gd name="connsiteY21" fmla="*/ 1067101 h 4679614"/>
              <a:gd name="connsiteX22" fmla="*/ 2484601 w 3679026"/>
              <a:gd name="connsiteY22" fmla="*/ 1067101 h 4679614"/>
              <a:gd name="connsiteX23" fmla="*/ 2484601 w 3679026"/>
              <a:gd name="connsiteY23" fmla="*/ 1822795 h 4679614"/>
              <a:gd name="connsiteX24" fmla="*/ 2072455 w 3679026"/>
              <a:gd name="connsiteY24" fmla="*/ 2293478 h 4679614"/>
              <a:gd name="connsiteX25" fmla="*/ 2072434 w 3679026"/>
              <a:gd name="connsiteY25" fmla="*/ 2293499 h 4679614"/>
              <a:gd name="connsiteX26" fmla="*/ 1631520 w 3679026"/>
              <a:gd name="connsiteY26" fmla="*/ 2293499 h 4679614"/>
              <a:gd name="connsiteX27" fmla="*/ 1219374 w 3679026"/>
              <a:gd name="connsiteY27" fmla="*/ 1822816 h 4679614"/>
              <a:gd name="connsiteX28" fmla="*/ 1219374 w 3679026"/>
              <a:gd name="connsiteY28" fmla="*/ 958618 h 4679614"/>
              <a:gd name="connsiteX29" fmla="*/ 1100238 w 3679026"/>
              <a:gd name="connsiteY29" fmla="*/ 958618 h 4679614"/>
              <a:gd name="connsiteX30" fmla="*/ 1100238 w 3679026"/>
              <a:gd name="connsiteY30" fmla="*/ 1822816 h 4679614"/>
              <a:gd name="connsiteX31" fmla="*/ 1571966 w 3679026"/>
              <a:gd name="connsiteY31" fmla="*/ 2396675 h 4679614"/>
              <a:gd name="connsiteX32" fmla="*/ 1571987 w 3679026"/>
              <a:gd name="connsiteY32" fmla="*/ 2396696 h 4679614"/>
              <a:gd name="connsiteX33" fmla="*/ 2131989 w 3679026"/>
              <a:gd name="connsiteY33" fmla="*/ 2396696 h 4679614"/>
              <a:gd name="connsiteX34" fmla="*/ 2603716 w 3679026"/>
              <a:gd name="connsiteY34" fmla="*/ 1822838 h 4679614"/>
              <a:gd name="connsiteX35" fmla="*/ 2803048 w 3679026"/>
              <a:gd name="connsiteY35" fmla="*/ 1558292 h 4679614"/>
              <a:gd name="connsiteX36" fmla="*/ 2803069 w 3679026"/>
              <a:gd name="connsiteY36" fmla="*/ 1558270 h 4679614"/>
              <a:gd name="connsiteX37" fmla="*/ 2724169 w 3679026"/>
              <a:gd name="connsiteY37" fmla="*/ 1672061 h 4679614"/>
              <a:gd name="connsiteX38" fmla="*/ 2637195 w 3679026"/>
              <a:gd name="connsiteY38" fmla="*/ 1734307 h 4679614"/>
              <a:gd name="connsiteX39" fmla="*/ 2706519 w 3679026"/>
              <a:gd name="connsiteY39" fmla="*/ 1831173 h 4679614"/>
              <a:gd name="connsiteX40" fmla="*/ 2793492 w 3679026"/>
              <a:gd name="connsiteY40" fmla="*/ 1768926 h 4679614"/>
              <a:gd name="connsiteX41" fmla="*/ 2793514 w 3679026"/>
              <a:gd name="connsiteY41" fmla="*/ 1768948 h 4679614"/>
              <a:gd name="connsiteX42" fmla="*/ 2922019 w 3679026"/>
              <a:gd name="connsiteY42" fmla="*/ 1564457 h 4679614"/>
              <a:gd name="connsiteX43" fmla="*/ 2922536 w 3679026"/>
              <a:gd name="connsiteY43" fmla="*/ 1554716 h 4679614"/>
              <a:gd name="connsiteX44" fmla="*/ 2855003 w 3679026"/>
              <a:gd name="connsiteY44" fmla="*/ 1271890 h 4679614"/>
              <a:gd name="connsiteX45" fmla="*/ 2625364 w 3679026"/>
              <a:gd name="connsiteY45" fmla="*/ 1309174 h 4679614"/>
              <a:gd name="connsiteX46" fmla="*/ 2702847 w 3679026"/>
              <a:gd name="connsiteY46" fmla="*/ 1399665 h 4679614"/>
              <a:gd name="connsiteX47" fmla="*/ 2702831 w 3679026"/>
              <a:gd name="connsiteY47" fmla="*/ 1399665 h 4679614"/>
              <a:gd name="connsiteX48" fmla="*/ 2794137 w 3679026"/>
              <a:gd name="connsiteY48" fmla="*/ 1374415 h 4679614"/>
              <a:gd name="connsiteX49" fmla="*/ 2803586 w 3679026"/>
              <a:gd name="connsiteY49" fmla="*/ 1548448 h 4679614"/>
              <a:gd name="connsiteX50" fmla="*/ 999296 w 3679026"/>
              <a:gd name="connsiteY50" fmla="*/ 1399660 h 4679614"/>
              <a:gd name="connsiteX51" fmla="*/ 1076779 w 3679026"/>
              <a:gd name="connsiteY51" fmla="*/ 1309169 h 4679614"/>
              <a:gd name="connsiteX52" fmla="*/ 847139 w 3679026"/>
              <a:gd name="connsiteY52" fmla="*/ 1271885 h 4679614"/>
              <a:gd name="connsiteX53" fmla="*/ 779606 w 3679026"/>
              <a:gd name="connsiteY53" fmla="*/ 1554689 h 4679614"/>
              <a:gd name="connsiteX54" fmla="*/ 780129 w 3679026"/>
              <a:gd name="connsiteY54" fmla="*/ 1564431 h 4679614"/>
              <a:gd name="connsiteX55" fmla="*/ 780107 w 3679026"/>
              <a:gd name="connsiteY55" fmla="*/ 1564452 h 4679614"/>
              <a:gd name="connsiteX56" fmla="*/ 908634 w 3679026"/>
              <a:gd name="connsiteY56" fmla="*/ 1768942 h 4679614"/>
              <a:gd name="connsiteX57" fmla="*/ 995608 w 3679026"/>
              <a:gd name="connsiteY57" fmla="*/ 1831189 h 4679614"/>
              <a:gd name="connsiteX58" fmla="*/ 1064931 w 3679026"/>
              <a:gd name="connsiteY58" fmla="*/ 1734323 h 4679614"/>
              <a:gd name="connsiteX59" fmla="*/ 977957 w 3679026"/>
              <a:gd name="connsiteY59" fmla="*/ 1672056 h 4679614"/>
              <a:gd name="connsiteX60" fmla="*/ 899078 w 3679026"/>
              <a:gd name="connsiteY60" fmla="*/ 1558265 h 4679614"/>
              <a:gd name="connsiteX61" fmla="*/ 898556 w 3679026"/>
              <a:gd name="connsiteY61" fmla="*/ 1548438 h 4679614"/>
              <a:gd name="connsiteX62" fmla="*/ 908005 w 3679026"/>
              <a:gd name="connsiteY62" fmla="*/ 1374404 h 4679614"/>
              <a:gd name="connsiteX63" fmla="*/ 999291 w 3679026"/>
              <a:gd name="connsiteY63" fmla="*/ 1399655 h 4679614"/>
              <a:gd name="connsiteX64" fmla="*/ 2192311 w 3679026"/>
              <a:gd name="connsiteY64" fmla="*/ 2435941 h 4679614"/>
              <a:gd name="connsiteX65" fmla="*/ 2192311 w 3679026"/>
              <a:gd name="connsiteY65" fmla="*/ 2698344 h 4679614"/>
              <a:gd name="connsiteX66" fmla="*/ 2227868 w 3679026"/>
              <a:gd name="connsiteY66" fmla="*/ 2713996 h 4679614"/>
              <a:gd name="connsiteX67" fmla="*/ 2517814 w 3679026"/>
              <a:gd name="connsiteY67" fmla="*/ 2848625 h 4679614"/>
              <a:gd name="connsiteX68" fmla="*/ 2570520 w 3679026"/>
              <a:gd name="connsiteY68" fmla="*/ 2741810 h 4679614"/>
              <a:gd name="connsiteX69" fmla="*/ 2311432 w 3679026"/>
              <a:gd name="connsiteY69" fmla="*/ 2620825 h 4679614"/>
              <a:gd name="connsiteX70" fmla="*/ 2311432 w 3679026"/>
              <a:gd name="connsiteY70" fmla="*/ 2435957 h 4679614"/>
              <a:gd name="connsiteX71" fmla="*/ 1101192 w 3679026"/>
              <a:gd name="connsiteY71" fmla="*/ 2741815 h 4679614"/>
              <a:gd name="connsiteX72" fmla="*/ 1153904 w 3679026"/>
              <a:gd name="connsiteY72" fmla="*/ 2848652 h 4679614"/>
              <a:gd name="connsiteX73" fmla="*/ 1443828 w 3679026"/>
              <a:gd name="connsiteY73" fmla="*/ 2714023 h 4679614"/>
              <a:gd name="connsiteX74" fmla="*/ 1479385 w 3679026"/>
              <a:gd name="connsiteY74" fmla="*/ 2698366 h 4679614"/>
              <a:gd name="connsiteX75" fmla="*/ 1479401 w 3679026"/>
              <a:gd name="connsiteY75" fmla="*/ 2435941 h 4679614"/>
              <a:gd name="connsiteX76" fmla="*/ 1360265 w 3679026"/>
              <a:gd name="connsiteY76" fmla="*/ 2435941 h 4679614"/>
              <a:gd name="connsiteX77" fmla="*/ 1360265 w 3679026"/>
              <a:gd name="connsiteY77" fmla="*/ 2620803 h 4679614"/>
              <a:gd name="connsiteX78" fmla="*/ 1101192 w 3679026"/>
              <a:gd name="connsiteY78" fmla="*/ 2741821 h 4679614"/>
              <a:gd name="connsiteX79" fmla="*/ 2357466 w 3679026"/>
              <a:gd name="connsiteY79" fmla="*/ 1131890 h 4679614"/>
              <a:gd name="connsiteX80" fmla="*/ 2357466 w 3679026"/>
              <a:gd name="connsiteY80" fmla="*/ 1012753 h 4679614"/>
              <a:gd name="connsiteX81" fmla="*/ 1756375 w 3679026"/>
              <a:gd name="connsiteY81" fmla="*/ 1012753 h 4679614"/>
              <a:gd name="connsiteX82" fmla="*/ 1329925 w 3679026"/>
              <a:gd name="connsiteY82" fmla="*/ 723096 h 4679614"/>
              <a:gd name="connsiteX83" fmla="*/ 1223899 w 3679026"/>
              <a:gd name="connsiteY83" fmla="*/ 777428 h 4679614"/>
              <a:gd name="connsiteX84" fmla="*/ 1756348 w 3679026"/>
              <a:gd name="connsiteY84" fmla="*/ 1131890 h 4679614"/>
              <a:gd name="connsiteX85" fmla="*/ 3060133 w 3679026"/>
              <a:gd name="connsiteY85" fmla="*/ 722723 h 4679614"/>
              <a:gd name="connsiteX86" fmla="*/ 2446359 w 3679026"/>
              <a:gd name="connsiteY86" fmla="*/ 112465 h 4679614"/>
              <a:gd name="connsiteX87" fmla="*/ 1583173 w 3679026"/>
              <a:gd name="connsiteY87" fmla="*/ 48887 h 4679614"/>
              <a:gd name="connsiteX88" fmla="*/ 1059986 w 3679026"/>
              <a:gd name="connsiteY88" fmla="*/ 404345 h 4679614"/>
              <a:gd name="connsiteX89" fmla="*/ 672802 w 3679026"/>
              <a:gd name="connsiteY89" fmla="*/ 667415 h 4679614"/>
              <a:gd name="connsiteX90" fmla="*/ 656692 w 3679026"/>
              <a:gd name="connsiteY90" fmla="*/ 699764 h 4679614"/>
              <a:gd name="connsiteX91" fmla="*/ 656692 w 3679026"/>
              <a:gd name="connsiteY91" fmla="*/ 699743 h 4679614"/>
              <a:gd name="connsiteX92" fmla="*/ 546631 w 3679026"/>
              <a:gd name="connsiteY92" fmla="*/ 1148629 h 4679614"/>
              <a:gd name="connsiteX93" fmla="*/ 616807 w 3679026"/>
              <a:gd name="connsiteY93" fmla="*/ 1605450 h 4679614"/>
              <a:gd name="connsiteX94" fmla="*/ 674907 w 3679026"/>
              <a:gd name="connsiteY94" fmla="*/ 2364235 h 4679614"/>
              <a:gd name="connsiteX95" fmla="*/ 584975 w 3679026"/>
              <a:gd name="connsiteY95" fmla="*/ 2598372 h 4679614"/>
              <a:gd name="connsiteX96" fmla="*/ 477974 w 3679026"/>
              <a:gd name="connsiteY96" fmla="*/ 3016348 h 4679614"/>
              <a:gd name="connsiteX97" fmla="*/ 597009 w 3679026"/>
              <a:gd name="connsiteY97" fmla="*/ 3011915 h 4679614"/>
              <a:gd name="connsiteX98" fmla="*/ 695249 w 3679026"/>
              <a:gd name="connsiteY98" fmla="*/ 2643442 h 4679614"/>
              <a:gd name="connsiteX99" fmla="*/ 787574 w 3679026"/>
              <a:gd name="connsiteY99" fmla="*/ 2402979 h 4679614"/>
              <a:gd name="connsiteX100" fmla="*/ 729016 w 3679026"/>
              <a:gd name="connsiteY100" fmla="*/ 1565427 h 4679614"/>
              <a:gd name="connsiteX101" fmla="*/ 728994 w 3679026"/>
              <a:gd name="connsiteY101" fmla="*/ 1565406 h 4679614"/>
              <a:gd name="connsiteX102" fmla="*/ 665544 w 3679026"/>
              <a:gd name="connsiteY102" fmla="*/ 1154907 h 4679614"/>
              <a:gd name="connsiteX103" fmla="*/ 764050 w 3679026"/>
              <a:gd name="connsiteY103" fmla="*/ 751399 h 4679614"/>
              <a:gd name="connsiteX104" fmla="*/ 778685 w 3679026"/>
              <a:gd name="connsiteY104" fmla="*/ 722030 h 4679614"/>
              <a:gd name="connsiteX105" fmla="*/ 1088657 w 3679026"/>
              <a:gd name="connsiteY105" fmla="*/ 523620 h 4679614"/>
              <a:gd name="connsiteX106" fmla="*/ 1123341 w 3679026"/>
              <a:gd name="connsiteY106" fmla="*/ 525011 h 4679614"/>
              <a:gd name="connsiteX107" fmla="*/ 1141657 w 3679026"/>
              <a:gd name="connsiteY107" fmla="*/ 495513 h 4679614"/>
              <a:gd name="connsiteX108" fmla="*/ 1614819 w 3679026"/>
              <a:gd name="connsiteY108" fmla="*/ 163765 h 4679614"/>
              <a:gd name="connsiteX109" fmla="*/ 2395933 w 3679026"/>
              <a:gd name="connsiteY109" fmla="*/ 220597 h 4679614"/>
              <a:gd name="connsiteX110" fmla="*/ 2951831 w 3679026"/>
              <a:gd name="connsiteY110" fmla="*/ 772232 h 4679614"/>
              <a:gd name="connsiteX111" fmla="*/ 2979080 w 3679026"/>
              <a:gd name="connsiteY111" fmla="*/ 1562726 h 4679614"/>
              <a:gd name="connsiteX112" fmla="*/ 2921231 w 3679026"/>
              <a:gd name="connsiteY112" fmla="*/ 2403208 h 4679614"/>
              <a:gd name="connsiteX113" fmla="*/ 3013555 w 3679026"/>
              <a:gd name="connsiteY113" fmla="*/ 2643650 h 4679614"/>
              <a:gd name="connsiteX114" fmla="*/ 3111795 w 3679026"/>
              <a:gd name="connsiteY114" fmla="*/ 3012144 h 4679614"/>
              <a:gd name="connsiteX115" fmla="*/ 3230830 w 3679026"/>
              <a:gd name="connsiteY115" fmla="*/ 3016578 h 4679614"/>
              <a:gd name="connsiteX116" fmla="*/ 3123807 w 3679026"/>
              <a:gd name="connsiteY116" fmla="*/ 2598580 h 4679614"/>
              <a:gd name="connsiteX117" fmla="*/ 3033897 w 3679026"/>
              <a:gd name="connsiteY117" fmla="*/ 2364464 h 4679614"/>
              <a:gd name="connsiteX118" fmla="*/ 3091352 w 3679026"/>
              <a:gd name="connsiteY118" fmla="*/ 1602642 h 4679614"/>
              <a:gd name="connsiteX119" fmla="*/ 3091352 w 3679026"/>
              <a:gd name="connsiteY119" fmla="*/ 1602621 h 4679614"/>
              <a:gd name="connsiteX120" fmla="*/ 3060192 w 3679026"/>
              <a:gd name="connsiteY120" fmla="*/ 722754 h 4679614"/>
              <a:gd name="connsiteX121" fmla="*/ 1854381 w 3679026"/>
              <a:gd name="connsiteY121" fmla="*/ 3570590 h 4679614"/>
              <a:gd name="connsiteX122" fmla="*/ 985919 w 3679026"/>
              <a:gd name="connsiteY122" fmla="*/ 3180821 h 4679614"/>
              <a:gd name="connsiteX123" fmla="*/ 888201 w 3679026"/>
              <a:gd name="connsiteY123" fmla="*/ 3248956 h 4679614"/>
              <a:gd name="connsiteX124" fmla="*/ 1854402 w 3679026"/>
              <a:gd name="connsiteY124" fmla="*/ 3689726 h 4679614"/>
              <a:gd name="connsiteX125" fmla="*/ 2781539 w 3679026"/>
              <a:gd name="connsiteY125" fmla="*/ 3245439 h 4679614"/>
              <a:gd name="connsiteX126" fmla="*/ 2679201 w 3679026"/>
              <a:gd name="connsiteY126" fmla="*/ 3184466 h 4679614"/>
              <a:gd name="connsiteX127" fmla="*/ 1854386 w 3679026"/>
              <a:gd name="connsiteY127" fmla="*/ 3570590 h 4679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Lst>
            <a:rect l="l" t="t" r="r" b="b"/>
            <a:pathLst>
              <a:path w="3679026" h="4679614">
                <a:moveTo>
                  <a:pt x="3639150" y="3729296"/>
                </a:moveTo>
                <a:cubicBezTo>
                  <a:pt x="3714533" y="4012958"/>
                  <a:pt x="3660323" y="4652543"/>
                  <a:pt x="3657989" y="4679615"/>
                </a:cubicBezTo>
                <a:lnTo>
                  <a:pt x="3539306" y="4669329"/>
                </a:lnTo>
                <a:cubicBezTo>
                  <a:pt x="3539870" y="4662935"/>
                  <a:pt x="3594075" y="4023441"/>
                  <a:pt x="3524027" y="3759854"/>
                </a:cubicBezTo>
                <a:cubicBezTo>
                  <a:pt x="3471522" y="3562319"/>
                  <a:pt x="2975749" y="3095718"/>
                  <a:pt x="2734279" y="2883665"/>
                </a:cubicBezTo>
                <a:cubicBezTo>
                  <a:pt x="2631525" y="3020830"/>
                  <a:pt x="2333084" y="3353309"/>
                  <a:pt x="1854360" y="3353309"/>
                </a:cubicBezTo>
                <a:cubicBezTo>
                  <a:pt x="1372847" y="3353309"/>
                  <a:pt x="1054379" y="3016439"/>
                  <a:pt x="946568" y="2882061"/>
                </a:cubicBezTo>
                <a:cubicBezTo>
                  <a:pt x="705732" y="3093399"/>
                  <a:pt x="207608" y="3561812"/>
                  <a:pt x="155008" y="3759849"/>
                </a:cubicBezTo>
                <a:cubicBezTo>
                  <a:pt x="84955" y="4023462"/>
                  <a:pt x="139164" y="4662881"/>
                  <a:pt x="139729" y="4669329"/>
                </a:cubicBezTo>
                <a:lnTo>
                  <a:pt x="21046" y="4679615"/>
                </a:lnTo>
                <a:cubicBezTo>
                  <a:pt x="18690" y="4652543"/>
                  <a:pt x="-35493" y="4012915"/>
                  <a:pt x="39864" y="3729291"/>
                </a:cubicBezTo>
                <a:cubicBezTo>
                  <a:pt x="73609" y="3602304"/>
                  <a:pt x="228179" y="3404204"/>
                  <a:pt x="512358" y="3123670"/>
                </a:cubicBezTo>
                <a:cubicBezTo>
                  <a:pt x="716891" y="2921802"/>
                  <a:pt x="915072" y="2751659"/>
                  <a:pt x="917054" y="2749975"/>
                </a:cubicBezTo>
                <a:lnTo>
                  <a:pt x="967912" y="2706381"/>
                </a:lnTo>
                <a:lnTo>
                  <a:pt x="1005259" y="2761987"/>
                </a:lnTo>
                <a:cubicBezTo>
                  <a:pt x="1008404" y="2766650"/>
                  <a:pt x="1330261" y="3234210"/>
                  <a:pt x="1854375" y="3234210"/>
                </a:cubicBezTo>
                <a:cubicBezTo>
                  <a:pt x="2378623" y="3234210"/>
                  <a:pt x="2669544" y="2768814"/>
                  <a:pt x="2672422" y="2764108"/>
                </a:cubicBezTo>
                <a:lnTo>
                  <a:pt x="2708911" y="2704484"/>
                </a:lnTo>
                <a:lnTo>
                  <a:pt x="2761996" y="2749969"/>
                </a:lnTo>
                <a:cubicBezTo>
                  <a:pt x="2763979" y="2751659"/>
                  <a:pt x="2962159" y="2921796"/>
                  <a:pt x="3166692" y="3123670"/>
                </a:cubicBezTo>
                <a:cubicBezTo>
                  <a:pt x="3450871" y="3404204"/>
                  <a:pt x="3605421" y="3602304"/>
                  <a:pt x="3639166" y="3729291"/>
                </a:cubicBezTo>
                <a:close/>
                <a:moveTo>
                  <a:pt x="2603722" y="1067101"/>
                </a:moveTo>
                <a:lnTo>
                  <a:pt x="2484601" y="1067101"/>
                </a:lnTo>
                <a:lnTo>
                  <a:pt x="2484601" y="1822795"/>
                </a:lnTo>
                <a:cubicBezTo>
                  <a:pt x="2484601" y="2025372"/>
                  <a:pt x="2226381" y="2204649"/>
                  <a:pt x="2072455" y="2293478"/>
                </a:cubicBezTo>
                <a:lnTo>
                  <a:pt x="2072434" y="2293499"/>
                </a:lnTo>
                <a:cubicBezTo>
                  <a:pt x="1935956" y="2371984"/>
                  <a:pt x="1768019" y="2371984"/>
                  <a:pt x="1631520" y="2293499"/>
                </a:cubicBezTo>
                <a:cubicBezTo>
                  <a:pt x="1477595" y="2204649"/>
                  <a:pt x="1219374" y="2025372"/>
                  <a:pt x="1219374" y="1822816"/>
                </a:cubicBezTo>
                <a:lnTo>
                  <a:pt x="1219374" y="958618"/>
                </a:lnTo>
                <a:lnTo>
                  <a:pt x="1100238" y="958618"/>
                </a:lnTo>
                <a:lnTo>
                  <a:pt x="1100238" y="1822816"/>
                </a:lnTo>
                <a:cubicBezTo>
                  <a:pt x="1100238" y="2072105"/>
                  <a:pt x="1356774" y="2272475"/>
                  <a:pt x="1571966" y="2396675"/>
                </a:cubicBezTo>
                <a:lnTo>
                  <a:pt x="1571987" y="2396696"/>
                </a:lnTo>
                <a:cubicBezTo>
                  <a:pt x="1745333" y="2496391"/>
                  <a:pt x="1958632" y="2496391"/>
                  <a:pt x="2131989" y="2396696"/>
                </a:cubicBezTo>
                <a:cubicBezTo>
                  <a:pt x="2347181" y="2272497"/>
                  <a:pt x="2603716" y="2072110"/>
                  <a:pt x="2603716" y="1822838"/>
                </a:cubicBezTo>
                <a:close/>
                <a:moveTo>
                  <a:pt x="2803048" y="1558292"/>
                </a:moveTo>
                <a:lnTo>
                  <a:pt x="2803069" y="1558270"/>
                </a:lnTo>
                <a:cubicBezTo>
                  <a:pt x="2793658" y="1605488"/>
                  <a:pt x="2765098" y="1646683"/>
                  <a:pt x="2724169" y="1672061"/>
                </a:cubicBezTo>
                <a:lnTo>
                  <a:pt x="2637195" y="1734307"/>
                </a:lnTo>
                <a:lnTo>
                  <a:pt x="2706519" y="1831173"/>
                </a:lnTo>
                <a:lnTo>
                  <a:pt x="2793492" y="1768926"/>
                </a:lnTo>
                <a:lnTo>
                  <a:pt x="2793514" y="1768948"/>
                </a:lnTo>
                <a:cubicBezTo>
                  <a:pt x="2864607" y="1723276"/>
                  <a:pt x="2911718" y="1648330"/>
                  <a:pt x="2922019" y="1564457"/>
                </a:cubicBezTo>
                <a:lnTo>
                  <a:pt x="2922536" y="1554716"/>
                </a:lnTo>
                <a:cubicBezTo>
                  <a:pt x="2928388" y="1443696"/>
                  <a:pt x="2935007" y="1317855"/>
                  <a:pt x="2855003" y="1271890"/>
                </a:cubicBezTo>
                <a:cubicBezTo>
                  <a:pt x="2779040" y="1228254"/>
                  <a:pt x="2673056" y="1268351"/>
                  <a:pt x="2625364" y="1309174"/>
                </a:cubicBezTo>
                <a:lnTo>
                  <a:pt x="2702847" y="1399665"/>
                </a:lnTo>
                <a:lnTo>
                  <a:pt x="2702831" y="1399665"/>
                </a:lnTo>
                <a:cubicBezTo>
                  <a:pt x="2728374" y="1378828"/>
                  <a:pt x="2761496" y="1369667"/>
                  <a:pt x="2794137" y="1374415"/>
                </a:cubicBezTo>
                <a:cubicBezTo>
                  <a:pt x="2811495" y="1397832"/>
                  <a:pt x="2805958" y="1503128"/>
                  <a:pt x="2803586" y="1548448"/>
                </a:cubicBezTo>
                <a:close/>
                <a:moveTo>
                  <a:pt x="999296" y="1399660"/>
                </a:moveTo>
                <a:lnTo>
                  <a:pt x="1076779" y="1309169"/>
                </a:lnTo>
                <a:cubicBezTo>
                  <a:pt x="1029087" y="1268325"/>
                  <a:pt x="923103" y="1228227"/>
                  <a:pt x="847139" y="1271885"/>
                </a:cubicBezTo>
                <a:cubicBezTo>
                  <a:pt x="767136" y="1317829"/>
                  <a:pt x="773755" y="1443669"/>
                  <a:pt x="779606" y="1554689"/>
                </a:cubicBezTo>
                <a:lnTo>
                  <a:pt x="780129" y="1564431"/>
                </a:lnTo>
                <a:lnTo>
                  <a:pt x="780107" y="1564452"/>
                </a:lnTo>
                <a:cubicBezTo>
                  <a:pt x="790430" y="1648325"/>
                  <a:pt x="837520" y="1723270"/>
                  <a:pt x="908634" y="1768942"/>
                </a:cubicBezTo>
                <a:lnTo>
                  <a:pt x="995608" y="1831189"/>
                </a:lnTo>
                <a:lnTo>
                  <a:pt x="1064931" y="1734323"/>
                </a:lnTo>
                <a:lnTo>
                  <a:pt x="977957" y="1672056"/>
                </a:lnTo>
                <a:cubicBezTo>
                  <a:pt x="937050" y="1646699"/>
                  <a:pt x="908490" y="1605482"/>
                  <a:pt x="899078" y="1558265"/>
                </a:cubicBezTo>
                <a:lnTo>
                  <a:pt x="898556" y="1548438"/>
                </a:lnTo>
                <a:cubicBezTo>
                  <a:pt x="896163" y="1503117"/>
                  <a:pt x="890648" y="1397821"/>
                  <a:pt x="908005" y="1374404"/>
                </a:cubicBezTo>
                <a:cubicBezTo>
                  <a:pt x="940631" y="1369661"/>
                  <a:pt x="973747" y="1378817"/>
                  <a:pt x="999291" y="1399655"/>
                </a:cubicBezTo>
                <a:close/>
                <a:moveTo>
                  <a:pt x="2192311" y="2435941"/>
                </a:moveTo>
                <a:lnTo>
                  <a:pt x="2192311" y="2698344"/>
                </a:lnTo>
                <a:lnTo>
                  <a:pt x="2227868" y="2713996"/>
                </a:lnTo>
                <a:cubicBezTo>
                  <a:pt x="2229451" y="2714705"/>
                  <a:pt x="2388019" y="2784594"/>
                  <a:pt x="2517814" y="2848625"/>
                </a:cubicBezTo>
                <a:lnTo>
                  <a:pt x="2570520" y="2741810"/>
                </a:lnTo>
                <a:cubicBezTo>
                  <a:pt x="2475909" y="2695120"/>
                  <a:pt x="2366488" y="2645488"/>
                  <a:pt x="2311432" y="2620825"/>
                </a:cubicBezTo>
                <a:lnTo>
                  <a:pt x="2311432" y="2435957"/>
                </a:lnTo>
                <a:close/>
                <a:moveTo>
                  <a:pt x="1101192" y="2741815"/>
                </a:moveTo>
                <a:lnTo>
                  <a:pt x="1153904" y="2848652"/>
                </a:lnTo>
                <a:cubicBezTo>
                  <a:pt x="1283619" y="2784636"/>
                  <a:pt x="1442245" y="2714711"/>
                  <a:pt x="1443828" y="2714023"/>
                </a:cubicBezTo>
                <a:lnTo>
                  <a:pt x="1479385" y="2698366"/>
                </a:lnTo>
                <a:lnTo>
                  <a:pt x="1479401" y="2435941"/>
                </a:lnTo>
                <a:lnTo>
                  <a:pt x="1360265" y="2435941"/>
                </a:lnTo>
                <a:lnTo>
                  <a:pt x="1360265" y="2620803"/>
                </a:lnTo>
                <a:cubicBezTo>
                  <a:pt x="1305203" y="2645494"/>
                  <a:pt x="1195787" y="2695120"/>
                  <a:pt x="1101192" y="2741821"/>
                </a:cubicBezTo>
                <a:close/>
                <a:moveTo>
                  <a:pt x="2357466" y="1131890"/>
                </a:moveTo>
                <a:lnTo>
                  <a:pt x="2357466" y="1012753"/>
                </a:lnTo>
                <a:lnTo>
                  <a:pt x="1756375" y="1012753"/>
                </a:lnTo>
                <a:cubicBezTo>
                  <a:pt x="1482705" y="1012753"/>
                  <a:pt x="1331428" y="725989"/>
                  <a:pt x="1329925" y="723096"/>
                </a:cubicBezTo>
                <a:lnTo>
                  <a:pt x="1223899" y="777428"/>
                </a:lnTo>
                <a:cubicBezTo>
                  <a:pt x="1231312" y="791897"/>
                  <a:pt x="1409070" y="1131890"/>
                  <a:pt x="1756348" y="1131890"/>
                </a:cubicBezTo>
                <a:close/>
                <a:moveTo>
                  <a:pt x="3060133" y="722723"/>
                </a:moveTo>
                <a:cubicBezTo>
                  <a:pt x="2934980" y="452533"/>
                  <a:pt x="2717247" y="236073"/>
                  <a:pt x="2446359" y="112465"/>
                </a:cubicBezTo>
                <a:cubicBezTo>
                  <a:pt x="2175460" y="-11126"/>
                  <a:pt x="1869249" y="-33675"/>
                  <a:pt x="1583173" y="48887"/>
                </a:cubicBezTo>
                <a:cubicBezTo>
                  <a:pt x="1374542" y="106843"/>
                  <a:pt x="1190719" y="231730"/>
                  <a:pt x="1059986" y="404345"/>
                </a:cubicBezTo>
                <a:cubicBezTo>
                  <a:pt x="892966" y="408801"/>
                  <a:pt x="759568" y="499191"/>
                  <a:pt x="672802" y="667415"/>
                </a:cubicBezTo>
                <a:cubicBezTo>
                  <a:pt x="667308" y="678074"/>
                  <a:pt x="661936" y="688855"/>
                  <a:pt x="656692" y="699764"/>
                </a:cubicBezTo>
                <a:lnTo>
                  <a:pt x="656692" y="699743"/>
                </a:lnTo>
                <a:cubicBezTo>
                  <a:pt x="590864" y="840697"/>
                  <a:pt x="553479" y="993227"/>
                  <a:pt x="546631" y="1148629"/>
                </a:cubicBezTo>
                <a:cubicBezTo>
                  <a:pt x="539778" y="1304031"/>
                  <a:pt x="563637" y="1459268"/>
                  <a:pt x="616807" y="1605450"/>
                </a:cubicBezTo>
                <a:cubicBezTo>
                  <a:pt x="690959" y="1813042"/>
                  <a:pt x="761242" y="2113188"/>
                  <a:pt x="674907" y="2364235"/>
                </a:cubicBezTo>
                <a:cubicBezTo>
                  <a:pt x="644365" y="2453042"/>
                  <a:pt x="612810" y="2530232"/>
                  <a:pt x="584975" y="2598372"/>
                </a:cubicBezTo>
                <a:cubicBezTo>
                  <a:pt x="522212" y="2751920"/>
                  <a:pt x="472623" y="2873204"/>
                  <a:pt x="477974" y="3016348"/>
                </a:cubicBezTo>
                <a:lnTo>
                  <a:pt x="597009" y="3011915"/>
                </a:lnTo>
                <a:cubicBezTo>
                  <a:pt x="592634" y="2894484"/>
                  <a:pt x="635662" y="2789166"/>
                  <a:pt x="695249" y="2643442"/>
                </a:cubicBezTo>
                <a:cubicBezTo>
                  <a:pt x="723681" y="2573868"/>
                  <a:pt x="755934" y="2494995"/>
                  <a:pt x="787574" y="2402979"/>
                </a:cubicBezTo>
                <a:cubicBezTo>
                  <a:pt x="885126" y="2119317"/>
                  <a:pt x="809573" y="1790963"/>
                  <a:pt x="729016" y="1565427"/>
                </a:cubicBezTo>
                <a:lnTo>
                  <a:pt x="728994" y="1565406"/>
                </a:lnTo>
                <a:cubicBezTo>
                  <a:pt x="681068" y="1434066"/>
                  <a:pt x="659527" y="1294593"/>
                  <a:pt x="665544" y="1154907"/>
                </a:cubicBezTo>
                <a:cubicBezTo>
                  <a:pt x="671560" y="1015242"/>
                  <a:pt x="705034" y="878135"/>
                  <a:pt x="764050" y="751399"/>
                </a:cubicBezTo>
                <a:cubicBezTo>
                  <a:pt x="768815" y="741492"/>
                  <a:pt x="773686" y="731708"/>
                  <a:pt x="778685" y="722030"/>
                </a:cubicBezTo>
                <a:cubicBezTo>
                  <a:pt x="850401" y="583031"/>
                  <a:pt x="951513" y="518206"/>
                  <a:pt x="1088657" y="523620"/>
                </a:cubicBezTo>
                <a:lnTo>
                  <a:pt x="1123341" y="525011"/>
                </a:lnTo>
                <a:lnTo>
                  <a:pt x="1141657" y="495513"/>
                </a:lnTo>
                <a:cubicBezTo>
                  <a:pt x="1256487" y="333759"/>
                  <a:pt x="1423609" y="216578"/>
                  <a:pt x="1614819" y="163765"/>
                </a:cubicBezTo>
                <a:cubicBezTo>
                  <a:pt x="1873619" y="88825"/>
                  <a:pt x="2150679" y="108975"/>
                  <a:pt x="2395933" y="220597"/>
                </a:cubicBezTo>
                <a:cubicBezTo>
                  <a:pt x="2641166" y="332197"/>
                  <a:pt x="2838349" y="527884"/>
                  <a:pt x="2951831" y="772232"/>
                </a:cubicBezTo>
                <a:cubicBezTo>
                  <a:pt x="3063789" y="1022063"/>
                  <a:pt x="3073574" y="1305747"/>
                  <a:pt x="2979080" y="1562726"/>
                </a:cubicBezTo>
                <a:cubicBezTo>
                  <a:pt x="2898661" y="1789055"/>
                  <a:pt x="2823363" y="2118571"/>
                  <a:pt x="2921231" y="2403208"/>
                </a:cubicBezTo>
                <a:cubicBezTo>
                  <a:pt x="2952876" y="2495202"/>
                  <a:pt x="2985096" y="2574076"/>
                  <a:pt x="3013555" y="2643650"/>
                </a:cubicBezTo>
                <a:cubicBezTo>
                  <a:pt x="3073136" y="2789395"/>
                  <a:pt x="3116187" y="2894686"/>
                  <a:pt x="3111795" y="3012144"/>
                </a:cubicBezTo>
                <a:lnTo>
                  <a:pt x="3230830" y="3016578"/>
                </a:lnTo>
                <a:cubicBezTo>
                  <a:pt x="3236181" y="2873438"/>
                  <a:pt x="3186597" y="2752154"/>
                  <a:pt x="3123807" y="2598580"/>
                </a:cubicBezTo>
                <a:cubicBezTo>
                  <a:pt x="3095999" y="2530466"/>
                  <a:pt x="3064434" y="2453272"/>
                  <a:pt x="3033897" y="2364464"/>
                </a:cubicBezTo>
                <a:cubicBezTo>
                  <a:pt x="2947211" y="2112426"/>
                  <a:pt x="3017286" y="1811070"/>
                  <a:pt x="3091352" y="1602642"/>
                </a:cubicBezTo>
                <a:lnTo>
                  <a:pt x="3091352" y="1602621"/>
                </a:lnTo>
                <a:cubicBezTo>
                  <a:pt x="3196254" y="1316523"/>
                  <a:pt x="3185073" y="1000730"/>
                  <a:pt x="3060192" y="722754"/>
                </a:cubicBezTo>
                <a:close/>
                <a:moveTo>
                  <a:pt x="1854381" y="3570590"/>
                </a:moveTo>
                <a:cubicBezTo>
                  <a:pt x="1266720" y="3570590"/>
                  <a:pt x="997058" y="3196729"/>
                  <a:pt x="985919" y="3180821"/>
                </a:cubicBezTo>
                <a:lnTo>
                  <a:pt x="888201" y="3248956"/>
                </a:lnTo>
                <a:cubicBezTo>
                  <a:pt x="900715" y="3266964"/>
                  <a:pt x="1202193" y="3689726"/>
                  <a:pt x="1854402" y="3689726"/>
                </a:cubicBezTo>
                <a:cubicBezTo>
                  <a:pt x="2509319" y="3689726"/>
                  <a:pt x="2770774" y="3263590"/>
                  <a:pt x="2781539" y="3245439"/>
                </a:cubicBezTo>
                <a:lnTo>
                  <a:pt x="2679201" y="3184466"/>
                </a:lnTo>
                <a:cubicBezTo>
                  <a:pt x="2676888" y="3188319"/>
                  <a:pt x="2442340" y="3570590"/>
                  <a:pt x="1854386" y="3570590"/>
                </a:cubicBezTo>
                <a:close/>
              </a:path>
            </a:pathLst>
          </a:custGeom>
          <a:solidFill>
            <a:schemeClr val="accent3"/>
          </a:solidFill>
          <a:ln w="5326" cap="flat">
            <a:noFill/>
            <a:prstDash val="solid"/>
            <a:miter/>
          </a:ln>
        </p:spPr>
        <p:txBody>
          <a:bodyPr rtlCol="0" anchor="ctr"/>
          <a:lstStyle/>
          <a:p>
            <a:endParaRPr lang="en-US"/>
          </a:p>
        </p:txBody>
      </p:sp>
      <p:grpSp>
        <p:nvGrpSpPr>
          <p:cNvPr id="2026" name="Graphic 163">
            <a:extLst>
              <a:ext uri="{FF2B5EF4-FFF2-40B4-BE49-F238E27FC236}">
                <a16:creationId xmlns:a16="http://schemas.microsoft.com/office/drawing/2014/main" id="{B775884E-EA37-670A-6545-60506E1B3580}"/>
              </a:ext>
            </a:extLst>
          </p:cNvPr>
          <p:cNvGrpSpPr/>
          <p:nvPr/>
        </p:nvGrpSpPr>
        <p:grpSpPr>
          <a:xfrm>
            <a:off x="4336350" y="1443805"/>
            <a:ext cx="1855456" cy="1842364"/>
            <a:chOff x="8375952" y="2834014"/>
            <a:chExt cx="3506542" cy="3481800"/>
          </a:xfrm>
          <a:solidFill>
            <a:schemeClr val="accent2"/>
          </a:solidFill>
        </p:grpSpPr>
        <p:sp>
          <p:nvSpPr>
            <p:cNvPr id="2027" name="Freeform: Shape 2026">
              <a:extLst>
                <a:ext uri="{FF2B5EF4-FFF2-40B4-BE49-F238E27FC236}">
                  <a16:creationId xmlns:a16="http://schemas.microsoft.com/office/drawing/2014/main" id="{12509DD3-5E45-BC6F-BAFD-0F63930804B6}"/>
                </a:ext>
              </a:extLst>
            </p:cNvPr>
            <p:cNvSpPr/>
            <p:nvPr/>
          </p:nvSpPr>
          <p:spPr>
            <a:xfrm>
              <a:off x="8405486" y="2843220"/>
              <a:ext cx="3457199" cy="3457560"/>
            </a:xfrm>
            <a:custGeom>
              <a:avLst/>
              <a:gdLst>
                <a:gd name="connsiteX0" fmla="*/ 2549951 w 3457199"/>
                <a:gd name="connsiteY0" fmla="*/ 0 h 3457560"/>
                <a:gd name="connsiteX1" fmla="*/ 907610 w 3457199"/>
                <a:gd name="connsiteY1" fmla="*/ 0 h 3457560"/>
                <a:gd name="connsiteX2" fmla="*/ 0 w 3457199"/>
                <a:gd name="connsiteY2" fmla="*/ 907610 h 3457560"/>
                <a:gd name="connsiteX3" fmla="*/ 0 w 3457199"/>
                <a:gd name="connsiteY3" fmla="*/ 2104430 h 3457560"/>
                <a:gd name="connsiteX4" fmla="*/ 907610 w 3457199"/>
                <a:gd name="connsiteY4" fmla="*/ 3012039 h 3457560"/>
                <a:gd name="connsiteX5" fmla="*/ 1992419 w 3457199"/>
                <a:gd name="connsiteY5" fmla="*/ 3012039 h 3457560"/>
                <a:gd name="connsiteX6" fmla="*/ 2613699 w 3457199"/>
                <a:gd name="connsiteY6" fmla="*/ 3455759 h 3457560"/>
                <a:gd name="connsiteX7" fmla="*/ 2626305 w 3457199"/>
                <a:gd name="connsiteY7" fmla="*/ 3457560 h 3457560"/>
                <a:gd name="connsiteX8" fmla="*/ 2664122 w 3457199"/>
                <a:gd name="connsiteY8" fmla="*/ 3434870 h 3457560"/>
                <a:gd name="connsiteX9" fmla="*/ 2653317 w 3457199"/>
                <a:gd name="connsiteY9" fmla="*/ 3380845 h 3457560"/>
                <a:gd name="connsiteX10" fmla="*/ 2525820 w 3457199"/>
                <a:gd name="connsiteY10" fmla="*/ 3012039 h 3457560"/>
                <a:gd name="connsiteX11" fmla="*/ 2549591 w 3457199"/>
                <a:gd name="connsiteY11" fmla="*/ 3012039 h 3457560"/>
                <a:gd name="connsiteX12" fmla="*/ 3457200 w 3457199"/>
                <a:gd name="connsiteY12" fmla="*/ 2104430 h 3457560"/>
                <a:gd name="connsiteX13" fmla="*/ 3457200 w 3457199"/>
                <a:gd name="connsiteY13" fmla="*/ 907610 h 3457560"/>
                <a:gd name="connsiteX14" fmla="*/ 2549591 w 3457199"/>
                <a:gd name="connsiteY14" fmla="*/ 0 h 3457560"/>
                <a:gd name="connsiteX15" fmla="*/ 2549591 w 3457199"/>
                <a:gd name="connsiteY15" fmla="*/ 0 h 3457560"/>
                <a:gd name="connsiteX16" fmla="*/ 3371121 w 3457199"/>
                <a:gd name="connsiteY16" fmla="*/ 2104430 h 3457560"/>
                <a:gd name="connsiteX17" fmla="*/ 2549951 w 3457199"/>
                <a:gd name="connsiteY17" fmla="*/ 2925600 h 3457560"/>
                <a:gd name="connsiteX18" fmla="*/ 2482240 w 3457199"/>
                <a:gd name="connsiteY18" fmla="*/ 2925600 h 3457560"/>
                <a:gd name="connsiteX19" fmla="*/ 2439021 w 3457199"/>
                <a:gd name="connsiteY19" fmla="*/ 2968820 h 3457560"/>
                <a:gd name="connsiteX20" fmla="*/ 2511053 w 3457199"/>
                <a:gd name="connsiteY20" fmla="*/ 3326461 h 3457560"/>
                <a:gd name="connsiteX21" fmla="*/ 2052206 w 3457199"/>
                <a:gd name="connsiteY21" fmla="*/ 2945769 h 3457560"/>
                <a:gd name="connsiteX22" fmla="*/ 2015469 w 3457199"/>
                <a:gd name="connsiteY22" fmla="*/ 2925600 h 3457560"/>
                <a:gd name="connsiteX23" fmla="*/ 907249 w 3457199"/>
                <a:gd name="connsiteY23" fmla="*/ 2925600 h 3457560"/>
                <a:gd name="connsiteX24" fmla="*/ 86079 w 3457199"/>
                <a:gd name="connsiteY24" fmla="*/ 2104430 h 3457560"/>
                <a:gd name="connsiteX25" fmla="*/ 86079 w 3457199"/>
                <a:gd name="connsiteY25" fmla="*/ 907610 h 3457560"/>
                <a:gd name="connsiteX26" fmla="*/ 907249 w 3457199"/>
                <a:gd name="connsiteY26" fmla="*/ 86439 h 3457560"/>
                <a:gd name="connsiteX27" fmla="*/ 2549591 w 3457199"/>
                <a:gd name="connsiteY27" fmla="*/ 86439 h 3457560"/>
                <a:gd name="connsiteX28" fmla="*/ 3370761 w 3457199"/>
                <a:gd name="connsiteY28" fmla="*/ 907610 h 3457560"/>
                <a:gd name="connsiteX29" fmla="*/ 3370761 w 3457199"/>
                <a:gd name="connsiteY29" fmla="*/ 2104430 h 3457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457199" h="3457560">
                  <a:moveTo>
                    <a:pt x="2549951" y="0"/>
                  </a:moveTo>
                  <a:lnTo>
                    <a:pt x="907610" y="0"/>
                  </a:lnTo>
                  <a:cubicBezTo>
                    <a:pt x="407344" y="0"/>
                    <a:pt x="0" y="407344"/>
                    <a:pt x="0" y="907610"/>
                  </a:cubicBezTo>
                  <a:lnTo>
                    <a:pt x="0" y="2104430"/>
                  </a:lnTo>
                  <a:cubicBezTo>
                    <a:pt x="0" y="2604695"/>
                    <a:pt x="407344" y="3012039"/>
                    <a:pt x="907610" y="3012039"/>
                  </a:cubicBezTo>
                  <a:lnTo>
                    <a:pt x="1992419" y="3012039"/>
                  </a:lnTo>
                  <a:cubicBezTo>
                    <a:pt x="2091464" y="3161507"/>
                    <a:pt x="2277668" y="3352393"/>
                    <a:pt x="2613699" y="3455759"/>
                  </a:cubicBezTo>
                  <a:cubicBezTo>
                    <a:pt x="2618021" y="3457200"/>
                    <a:pt x="2621983" y="3457560"/>
                    <a:pt x="2626305" y="3457560"/>
                  </a:cubicBezTo>
                  <a:cubicBezTo>
                    <a:pt x="2641792" y="3457560"/>
                    <a:pt x="2656559" y="3449276"/>
                    <a:pt x="2664122" y="3434870"/>
                  </a:cubicBezTo>
                  <a:cubicBezTo>
                    <a:pt x="2673847" y="3416502"/>
                    <a:pt x="2669525" y="3394172"/>
                    <a:pt x="2653317" y="3380845"/>
                  </a:cubicBezTo>
                  <a:cubicBezTo>
                    <a:pt x="2652237" y="3379765"/>
                    <a:pt x="2536264" y="3280720"/>
                    <a:pt x="2525820" y="3012039"/>
                  </a:cubicBezTo>
                  <a:lnTo>
                    <a:pt x="2549591" y="3012039"/>
                  </a:lnTo>
                  <a:cubicBezTo>
                    <a:pt x="3049856" y="3012039"/>
                    <a:pt x="3457200" y="2605055"/>
                    <a:pt x="3457200" y="2104430"/>
                  </a:cubicBezTo>
                  <a:lnTo>
                    <a:pt x="3457200" y="907610"/>
                  </a:lnTo>
                  <a:cubicBezTo>
                    <a:pt x="3457200" y="407344"/>
                    <a:pt x="3049856" y="0"/>
                    <a:pt x="2549591" y="0"/>
                  </a:cubicBezTo>
                  <a:lnTo>
                    <a:pt x="2549591" y="0"/>
                  </a:lnTo>
                  <a:close/>
                  <a:moveTo>
                    <a:pt x="3371121" y="2104430"/>
                  </a:moveTo>
                  <a:cubicBezTo>
                    <a:pt x="3371121" y="2557154"/>
                    <a:pt x="3002675" y="2925600"/>
                    <a:pt x="2549951" y="2925600"/>
                  </a:cubicBezTo>
                  <a:lnTo>
                    <a:pt x="2482240" y="2925600"/>
                  </a:lnTo>
                  <a:cubicBezTo>
                    <a:pt x="2458469" y="2925600"/>
                    <a:pt x="2439021" y="2944689"/>
                    <a:pt x="2439021" y="2968820"/>
                  </a:cubicBezTo>
                  <a:cubicBezTo>
                    <a:pt x="2438300" y="3134494"/>
                    <a:pt x="2473596" y="3250467"/>
                    <a:pt x="2511053" y="3326461"/>
                  </a:cubicBezTo>
                  <a:cubicBezTo>
                    <a:pt x="2266143" y="3221294"/>
                    <a:pt x="2127480" y="3066063"/>
                    <a:pt x="2052206" y="2945769"/>
                  </a:cubicBezTo>
                  <a:cubicBezTo>
                    <a:pt x="2044282" y="2933164"/>
                    <a:pt x="2030596" y="2925600"/>
                    <a:pt x="2015469" y="2925600"/>
                  </a:cubicBezTo>
                  <a:lnTo>
                    <a:pt x="907249" y="2925600"/>
                  </a:lnTo>
                  <a:cubicBezTo>
                    <a:pt x="454525" y="2925600"/>
                    <a:pt x="86079" y="2557154"/>
                    <a:pt x="86079" y="2104430"/>
                  </a:cubicBezTo>
                  <a:lnTo>
                    <a:pt x="86079" y="907610"/>
                  </a:lnTo>
                  <a:cubicBezTo>
                    <a:pt x="86079" y="454885"/>
                    <a:pt x="454525" y="86439"/>
                    <a:pt x="907249" y="86439"/>
                  </a:cubicBezTo>
                  <a:lnTo>
                    <a:pt x="2549591" y="86439"/>
                  </a:lnTo>
                  <a:cubicBezTo>
                    <a:pt x="3002315" y="86439"/>
                    <a:pt x="3370761" y="454885"/>
                    <a:pt x="3370761" y="907610"/>
                  </a:cubicBezTo>
                  <a:lnTo>
                    <a:pt x="3370761" y="2104430"/>
                  </a:lnTo>
                  <a:close/>
                </a:path>
              </a:pathLst>
            </a:custGeom>
            <a:solidFill>
              <a:schemeClr val="accent2"/>
            </a:solidFill>
            <a:ln w="0" cap="flat">
              <a:noFill/>
              <a:prstDash val="solid"/>
              <a:miter/>
            </a:ln>
          </p:spPr>
          <p:txBody>
            <a:bodyPr rtlCol="0" anchor="ctr"/>
            <a:lstStyle/>
            <a:p>
              <a:endParaRPr lang="en-US" sz="744"/>
            </a:p>
          </p:txBody>
        </p:sp>
        <p:grpSp>
          <p:nvGrpSpPr>
            <p:cNvPr id="2028" name="Graphic 163">
              <a:extLst>
                <a:ext uri="{FF2B5EF4-FFF2-40B4-BE49-F238E27FC236}">
                  <a16:creationId xmlns:a16="http://schemas.microsoft.com/office/drawing/2014/main" id="{025B1943-D49D-4178-8136-E9EE3D8091AB}"/>
                </a:ext>
              </a:extLst>
            </p:cNvPr>
            <p:cNvGrpSpPr/>
            <p:nvPr/>
          </p:nvGrpSpPr>
          <p:grpSpPr>
            <a:xfrm>
              <a:off x="8459510" y="2905528"/>
              <a:ext cx="3335824" cy="3289003"/>
              <a:chOff x="8459510" y="2905528"/>
              <a:chExt cx="3335824" cy="3289003"/>
            </a:xfrm>
            <a:solidFill>
              <a:schemeClr val="accent2"/>
            </a:solidFill>
          </p:grpSpPr>
          <p:sp>
            <p:nvSpPr>
              <p:cNvPr id="2153" name="Freeform: Shape 2152">
                <a:extLst>
                  <a:ext uri="{FF2B5EF4-FFF2-40B4-BE49-F238E27FC236}">
                    <a16:creationId xmlns:a16="http://schemas.microsoft.com/office/drawing/2014/main" id="{8EC6F27C-93BC-7BEC-3A7E-4997CAA9312D}"/>
                  </a:ext>
                </a:extLst>
              </p:cNvPr>
              <p:cNvSpPr/>
              <p:nvPr/>
            </p:nvSpPr>
            <p:spPr>
              <a:xfrm>
                <a:off x="11784170" y="4638990"/>
                <a:ext cx="6123" cy="308659"/>
              </a:xfrm>
              <a:custGeom>
                <a:avLst/>
                <a:gdLst>
                  <a:gd name="connsiteX0" fmla="*/ 1441 w 6123"/>
                  <a:gd name="connsiteY0" fmla="*/ 26292 h 308659"/>
                  <a:gd name="connsiteX1" fmla="*/ 0 w 6123"/>
                  <a:gd name="connsiteY1" fmla="*/ 65190 h 308659"/>
                  <a:gd name="connsiteX2" fmla="*/ 2521 w 6123"/>
                  <a:gd name="connsiteY2" fmla="*/ 126057 h 308659"/>
                  <a:gd name="connsiteX3" fmla="*/ 1081 w 6123"/>
                  <a:gd name="connsiteY3" fmla="*/ 157391 h 308659"/>
                  <a:gd name="connsiteX4" fmla="*/ 2521 w 6123"/>
                  <a:gd name="connsiteY4" fmla="*/ 254995 h 308659"/>
                  <a:gd name="connsiteX5" fmla="*/ 2521 w 6123"/>
                  <a:gd name="connsiteY5" fmla="*/ 196649 h 308659"/>
                  <a:gd name="connsiteX6" fmla="*/ 4682 w 6123"/>
                  <a:gd name="connsiteY6" fmla="*/ 308659 h 308659"/>
                  <a:gd name="connsiteX7" fmla="*/ 4682 w 6123"/>
                  <a:gd name="connsiteY7" fmla="*/ 202772 h 308659"/>
                  <a:gd name="connsiteX8" fmla="*/ 5042 w 6123"/>
                  <a:gd name="connsiteY8" fmla="*/ 208174 h 308659"/>
                  <a:gd name="connsiteX9" fmla="*/ 5042 w 6123"/>
                  <a:gd name="connsiteY9" fmla="*/ 121015 h 308659"/>
                  <a:gd name="connsiteX10" fmla="*/ 6123 w 6123"/>
                  <a:gd name="connsiteY10" fmla="*/ 140463 h 308659"/>
                  <a:gd name="connsiteX11" fmla="*/ 1441 w 6123"/>
                  <a:gd name="connsiteY11" fmla="*/ 0 h 308659"/>
                  <a:gd name="connsiteX12" fmla="*/ 1441 w 6123"/>
                  <a:gd name="connsiteY12" fmla="*/ 26292 h 308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123" h="308659">
                    <a:moveTo>
                      <a:pt x="1441" y="26292"/>
                    </a:moveTo>
                    <a:cubicBezTo>
                      <a:pt x="1441" y="52224"/>
                      <a:pt x="360" y="74914"/>
                      <a:pt x="0" y="65190"/>
                    </a:cubicBezTo>
                    <a:cubicBezTo>
                      <a:pt x="1441" y="118133"/>
                      <a:pt x="0" y="119214"/>
                      <a:pt x="2521" y="126057"/>
                    </a:cubicBezTo>
                    <a:cubicBezTo>
                      <a:pt x="3962" y="159912"/>
                      <a:pt x="2161" y="195928"/>
                      <a:pt x="1081" y="157391"/>
                    </a:cubicBezTo>
                    <a:lnTo>
                      <a:pt x="2521" y="254995"/>
                    </a:lnTo>
                    <a:lnTo>
                      <a:pt x="2521" y="196649"/>
                    </a:lnTo>
                    <a:cubicBezTo>
                      <a:pt x="5042" y="212496"/>
                      <a:pt x="2521" y="289931"/>
                      <a:pt x="4682" y="308659"/>
                    </a:cubicBezTo>
                    <a:lnTo>
                      <a:pt x="4682" y="202772"/>
                    </a:lnTo>
                    <a:cubicBezTo>
                      <a:pt x="4682" y="202772"/>
                      <a:pt x="5042" y="208174"/>
                      <a:pt x="5042" y="208174"/>
                    </a:cubicBezTo>
                    <a:cubicBezTo>
                      <a:pt x="4322" y="184043"/>
                      <a:pt x="4682" y="137222"/>
                      <a:pt x="5042" y="121015"/>
                    </a:cubicBezTo>
                    <a:cubicBezTo>
                      <a:pt x="5402" y="123536"/>
                      <a:pt x="6123" y="122095"/>
                      <a:pt x="6123" y="140463"/>
                    </a:cubicBezTo>
                    <a:cubicBezTo>
                      <a:pt x="6123" y="12606"/>
                      <a:pt x="2161" y="105888"/>
                      <a:pt x="1441" y="0"/>
                    </a:cubicBezTo>
                    <a:cubicBezTo>
                      <a:pt x="1441" y="6483"/>
                      <a:pt x="1441" y="14767"/>
                      <a:pt x="1441" y="26292"/>
                    </a:cubicBezTo>
                    <a:close/>
                  </a:path>
                </a:pathLst>
              </a:custGeom>
              <a:solidFill>
                <a:schemeClr val="accent2"/>
              </a:solidFill>
              <a:ln w="0" cap="flat">
                <a:noFill/>
                <a:prstDash val="solid"/>
                <a:miter/>
              </a:ln>
            </p:spPr>
            <p:txBody>
              <a:bodyPr rtlCol="0" anchor="ctr"/>
              <a:lstStyle/>
              <a:p>
                <a:endParaRPr lang="en-US" sz="744"/>
              </a:p>
            </p:txBody>
          </p:sp>
          <p:sp>
            <p:nvSpPr>
              <p:cNvPr id="2154" name="Freeform: Shape 2153">
                <a:extLst>
                  <a:ext uri="{FF2B5EF4-FFF2-40B4-BE49-F238E27FC236}">
                    <a16:creationId xmlns:a16="http://schemas.microsoft.com/office/drawing/2014/main" id="{3DB6D7FD-89B3-AAFD-C5BB-678895101FFC}"/>
                  </a:ext>
                </a:extLst>
              </p:cNvPr>
              <p:cNvSpPr/>
              <p:nvPr/>
            </p:nvSpPr>
            <p:spPr>
              <a:xfrm>
                <a:off x="11783090" y="4370862"/>
                <a:ext cx="11164" cy="284695"/>
              </a:xfrm>
              <a:custGeom>
                <a:avLst/>
                <a:gdLst>
                  <a:gd name="connsiteX0" fmla="*/ 7923 w 11164"/>
                  <a:gd name="connsiteY0" fmla="*/ 186010 h 284695"/>
                  <a:gd name="connsiteX1" fmla="*/ 5042 w 11164"/>
                  <a:gd name="connsiteY1" fmla="*/ 141350 h 284695"/>
                  <a:gd name="connsiteX2" fmla="*/ 5763 w 11164"/>
                  <a:gd name="connsiteY2" fmla="*/ 66436 h 284695"/>
                  <a:gd name="connsiteX3" fmla="*/ 3241 w 11164"/>
                  <a:gd name="connsiteY3" fmla="*/ 48068 h 284695"/>
                  <a:gd name="connsiteX4" fmla="*/ 3241 w 11164"/>
                  <a:gd name="connsiteY4" fmla="*/ 80843 h 284695"/>
                  <a:gd name="connsiteX5" fmla="*/ 0 w 11164"/>
                  <a:gd name="connsiteY5" fmla="*/ 3408 h 284695"/>
                  <a:gd name="connsiteX6" fmla="*/ 1801 w 11164"/>
                  <a:gd name="connsiteY6" fmla="*/ 107855 h 284695"/>
                  <a:gd name="connsiteX7" fmla="*/ 360 w 11164"/>
                  <a:gd name="connsiteY7" fmla="*/ 226709 h 284695"/>
                  <a:gd name="connsiteX8" fmla="*/ 2161 w 11164"/>
                  <a:gd name="connsiteY8" fmla="*/ 265606 h 284695"/>
                  <a:gd name="connsiteX9" fmla="*/ 2161 w 11164"/>
                  <a:gd name="connsiteY9" fmla="*/ 251560 h 284695"/>
                  <a:gd name="connsiteX10" fmla="*/ 5402 w 11164"/>
                  <a:gd name="connsiteY10" fmla="*/ 249399 h 284695"/>
                  <a:gd name="connsiteX11" fmla="*/ 5042 w 11164"/>
                  <a:gd name="connsiteY11" fmla="*/ 197176 h 284695"/>
                  <a:gd name="connsiteX12" fmla="*/ 8644 w 11164"/>
                  <a:gd name="connsiteY12" fmla="*/ 284695 h 284695"/>
                  <a:gd name="connsiteX13" fmla="*/ 11165 w 11164"/>
                  <a:gd name="connsiteY13" fmla="*/ 136308 h 284695"/>
                  <a:gd name="connsiteX14" fmla="*/ 7923 w 11164"/>
                  <a:gd name="connsiteY14" fmla="*/ 185290 h 284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164" h="284695">
                    <a:moveTo>
                      <a:pt x="7923" y="186010"/>
                    </a:moveTo>
                    <a:lnTo>
                      <a:pt x="5042" y="141350"/>
                    </a:lnTo>
                    <a:lnTo>
                      <a:pt x="5763" y="66436"/>
                    </a:lnTo>
                    <a:cubicBezTo>
                      <a:pt x="4682" y="65716"/>
                      <a:pt x="3962" y="10972"/>
                      <a:pt x="3241" y="48068"/>
                    </a:cubicBezTo>
                    <a:cubicBezTo>
                      <a:pt x="3241" y="55271"/>
                      <a:pt x="3602" y="69678"/>
                      <a:pt x="3241" y="80843"/>
                    </a:cubicBezTo>
                    <a:cubicBezTo>
                      <a:pt x="1080" y="72559"/>
                      <a:pt x="2161" y="-18562"/>
                      <a:pt x="0" y="3408"/>
                    </a:cubicBezTo>
                    <a:cubicBezTo>
                      <a:pt x="720" y="62475"/>
                      <a:pt x="0" y="71479"/>
                      <a:pt x="1801" y="107855"/>
                    </a:cubicBezTo>
                    <a:cubicBezTo>
                      <a:pt x="1801" y="161880"/>
                      <a:pt x="1080" y="201497"/>
                      <a:pt x="360" y="226709"/>
                    </a:cubicBezTo>
                    <a:cubicBezTo>
                      <a:pt x="360" y="242916"/>
                      <a:pt x="1801" y="245077"/>
                      <a:pt x="2161" y="265606"/>
                    </a:cubicBezTo>
                    <a:cubicBezTo>
                      <a:pt x="2161" y="260924"/>
                      <a:pt x="2161" y="256962"/>
                      <a:pt x="2161" y="251560"/>
                    </a:cubicBezTo>
                    <a:lnTo>
                      <a:pt x="5402" y="249399"/>
                    </a:lnTo>
                    <a:cubicBezTo>
                      <a:pt x="4682" y="232471"/>
                      <a:pt x="5402" y="216264"/>
                      <a:pt x="5042" y="197176"/>
                    </a:cubicBezTo>
                    <a:lnTo>
                      <a:pt x="8644" y="284695"/>
                    </a:lnTo>
                    <a:cubicBezTo>
                      <a:pt x="11525" y="256602"/>
                      <a:pt x="9724" y="170523"/>
                      <a:pt x="11165" y="136308"/>
                    </a:cubicBezTo>
                    <a:cubicBezTo>
                      <a:pt x="8644" y="178807"/>
                      <a:pt x="9724" y="102453"/>
                      <a:pt x="7923" y="185290"/>
                    </a:cubicBezTo>
                    <a:close/>
                  </a:path>
                </a:pathLst>
              </a:custGeom>
              <a:solidFill>
                <a:schemeClr val="accent2"/>
              </a:solidFill>
              <a:ln w="0" cap="flat">
                <a:noFill/>
                <a:prstDash val="solid"/>
                <a:miter/>
              </a:ln>
            </p:spPr>
            <p:txBody>
              <a:bodyPr rtlCol="0" anchor="ctr"/>
              <a:lstStyle/>
              <a:p>
                <a:endParaRPr lang="en-US" sz="744"/>
              </a:p>
            </p:txBody>
          </p:sp>
          <p:sp>
            <p:nvSpPr>
              <p:cNvPr id="2155" name="Freeform: Shape 2154">
                <a:extLst>
                  <a:ext uri="{FF2B5EF4-FFF2-40B4-BE49-F238E27FC236}">
                    <a16:creationId xmlns:a16="http://schemas.microsoft.com/office/drawing/2014/main" id="{AE7AC367-BF00-FDBB-52AE-5847CEA82ED1}"/>
                  </a:ext>
                </a:extLst>
              </p:cNvPr>
              <p:cNvSpPr/>
              <p:nvPr/>
            </p:nvSpPr>
            <p:spPr>
              <a:xfrm>
                <a:off x="11785971" y="4636829"/>
                <a:ext cx="3601" cy="2160"/>
              </a:xfrm>
              <a:custGeom>
                <a:avLst/>
                <a:gdLst>
                  <a:gd name="connsiteX0" fmla="*/ 0 w 3601"/>
                  <a:gd name="connsiteY0" fmla="*/ 0 h 2160"/>
                  <a:gd name="connsiteX1" fmla="*/ 0 w 3601"/>
                  <a:gd name="connsiteY1" fmla="*/ 2161 h 2160"/>
                  <a:gd name="connsiteX2" fmla="*/ 0 w 3601"/>
                  <a:gd name="connsiteY2" fmla="*/ 0 h 2160"/>
                </a:gdLst>
                <a:ahLst/>
                <a:cxnLst>
                  <a:cxn ang="0">
                    <a:pos x="connsiteX0" y="connsiteY0"/>
                  </a:cxn>
                  <a:cxn ang="0">
                    <a:pos x="connsiteX1" y="connsiteY1"/>
                  </a:cxn>
                  <a:cxn ang="0">
                    <a:pos x="connsiteX2" y="connsiteY2"/>
                  </a:cxn>
                </a:cxnLst>
                <a:rect l="l" t="t" r="r" b="b"/>
                <a:pathLst>
                  <a:path w="3601" h="2160">
                    <a:moveTo>
                      <a:pt x="0" y="0"/>
                    </a:moveTo>
                    <a:cubicBezTo>
                      <a:pt x="0" y="720"/>
                      <a:pt x="0" y="1441"/>
                      <a:pt x="0" y="2161"/>
                    </a:cubicBezTo>
                    <a:cubicBezTo>
                      <a:pt x="0" y="1441"/>
                      <a:pt x="0" y="720"/>
                      <a:pt x="0" y="0"/>
                    </a:cubicBezTo>
                    <a:close/>
                  </a:path>
                </a:pathLst>
              </a:custGeom>
              <a:solidFill>
                <a:schemeClr val="accent2"/>
              </a:solidFill>
              <a:ln w="0" cap="flat">
                <a:noFill/>
                <a:prstDash val="solid"/>
                <a:miter/>
              </a:ln>
            </p:spPr>
            <p:txBody>
              <a:bodyPr rtlCol="0" anchor="ctr"/>
              <a:lstStyle/>
              <a:p>
                <a:endParaRPr lang="en-US" sz="744"/>
              </a:p>
            </p:txBody>
          </p:sp>
          <p:sp>
            <p:nvSpPr>
              <p:cNvPr id="2156" name="Freeform: Shape 2155">
                <a:extLst>
                  <a:ext uri="{FF2B5EF4-FFF2-40B4-BE49-F238E27FC236}">
                    <a16:creationId xmlns:a16="http://schemas.microsoft.com/office/drawing/2014/main" id="{8DE62FE5-8DC6-FAB1-807E-A3C99745D2AF}"/>
                  </a:ext>
                </a:extLst>
              </p:cNvPr>
              <p:cNvSpPr/>
              <p:nvPr/>
            </p:nvSpPr>
            <p:spPr>
              <a:xfrm>
                <a:off x="8503450" y="4996271"/>
                <a:ext cx="63748" cy="267240"/>
              </a:xfrm>
              <a:custGeom>
                <a:avLst/>
                <a:gdLst>
                  <a:gd name="connsiteX0" fmla="*/ 29533 w 63748"/>
                  <a:gd name="connsiteY0" fmla="*/ 177920 h 267240"/>
                  <a:gd name="connsiteX1" fmla="*/ 38537 w 63748"/>
                  <a:gd name="connsiteY1" fmla="*/ 202771 h 267240"/>
                  <a:gd name="connsiteX2" fmla="*/ 34576 w 63748"/>
                  <a:gd name="connsiteY2" fmla="*/ 190526 h 267240"/>
                  <a:gd name="connsiteX3" fmla="*/ 30974 w 63748"/>
                  <a:gd name="connsiteY3" fmla="*/ 177920 h 267240"/>
                  <a:gd name="connsiteX4" fmla="*/ 23771 w 63748"/>
                  <a:gd name="connsiteY4" fmla="*/ 153069 h 267240"/>
                  <a:gd name="connsiteX5" fmla="*/ 18008 w 63748"/>
                  <a:gd name="connsiteY5" fmla="*/ 127858 h 267240"/>
                  <a:gd name="connsiteX6" fmla="*/ 15127 w 63748"/>
                  <a:gd name="connsiteY6" fmla="*/ 115252 h 267240"/>
                  <a:gd name="connsiteX7" fmla="*/ 12966 w 63748"/>
                  <a:gd name="connsiteY7" fmla="*/ 102646 h 267240"/>
                  <a:gd name="connsiteX8" fmla="*/ 8284 w 63748"/>
                  <a:gd name="connsiteY8" fmla="*/ 77075 h 267240"/>
                  <a:gd name="connsiteX9" fmla="*/ 5042 w 63748"/>
                  <a:gd name="connsiteY9" fmla="*/ 51503 h 267240"/>
                  <a:gd name="connsiteX10" fmla="*/ 360 w 63748"/>
                  <a:gd name="connsiteY10" fmla="*/ 0 h 267240"/>
                  <a:gd name="connsiteX11" fmla="*/ 1441 w 63748"/>
                  <a:gd name="connsiteY11" fmla="*/ 30614 h 267240"/>
                  <a:gd name="connsiteX12" fmla="*/ 1801 w 63748"/>
                  <a:gd name="connsiteY12" fmla="*/ 39978 h 267240"/>
                  <a:gd name="connsiteX13" fmla="*/ 1080 w 63748"/>
                  <a:gd name="connsiteY13" fmla="*/ 37097 h 267240"/>
                  <a:gd name="connsiteX14" fmla="*/ 0 w 63748"/>
                  <a:gd name="connsiteY14" fmla="*/ 26652 h 267240"/>
                  <a:gd name="connsiteX15" fmla="*/ 360 w 63748"/>
                  <a:gd name="connsiteY15" fmla="*/ 34936 h 267240"/>
                  <a:gd name="connsiteX16" fmla="*/ 1441 w 63748"/>
                  <a:gd name="connsiteY16" fmla="*/ 45381 h 267240"/>
                  <a:gd name="connsiteX17" fmla="*/ 4682 w 63748"/>
                  <a:gd name="connsiteY17" fmla="*/ 69872 h 267240"/>
                  <a:gd name="connsiteX18" fmla="*/ 6843 w 63748"/>
                  <a:gd name="connsiteY18" fmla="*/ 81757 h 267240"/>
                  <a:gd name="connsiteX19" fmla="*/ 9004 w 63748"/>
                  <a:gd name="connsiteY19" fmla="*/ 92202 h 267240"/>
                  <a:gd name="connsiteX20" fmla="*/ 12246 w 63748"/>
                  <a:gd name="connsiteY20" fmla="*/ 105167 h 267240"/>
                  <a:gd name="connsiteX21" fmla="*/ 8284 w 63748"/>
                  <a:gd name="connsiteY21" fmla="*/ 90761 h 267240"/>
                  <a:gd name="connsiteX22" fmla="*/ 11525 w 63748"/>
                  <a:gd name="connsiteY22" fmla="*/ 107689 h 267240"/>
                  <a:gd name="connsiteX23" fmla="*/ 12966 w 63748"/>
                  <a:gd name="connsiteY23" fmla="*/ 115252 h 267240"/>
                  <a:gd name="connsiteX24" fmla="*/ 14407 w 63748"/>
                  <a:gd name="connsiteY24" fmla="*/ 122455 h 267240"/>
                  <a:gd name="connsiteX25" fmla="*/ 18728 w 63748"/>
                  <a:gd name="connsiteY25" fmla="*/ 144065 h 267240"/>
                  <a:gd name="connsiteX26" fmla="*/ 15487 w 63748"/>
                  <a:gd name="connsiteY26" fmla="*/ 139743 h 267240"/>
                  <a:gd name="connsiteX27" fmla="*/ 16567 w 63748"/>
                  <a:gd name="connsiteY27" fmla="*/ 143705 h 267240"/>
                  <a:gd name="connsiteX28" fmla="*/ 63749 w 63748"/>
                  <a:gd name="connsiteY28" fmla="*/ 267241 h 267240"/>
                  <a:gd name="connsiteX29" fmla="*/ 29893 w 63748"/>
                  <a:gd name="connsiteY29" fmla="*/ 177920 h 267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63748" h="267240">
                    <a:moveTo>
                      <a:pt x="29533" y="177920"/>
                    </a:moveTo>
                    <a:cubicBezTo>
                      <a:pt x="34576" y="195568"/>
                      <a:pt x="37457" y="200611"/>
                      <a:pt x="38537" y="202771"/>
                    </a:cubicBezTo>
                    <a:cubicBezTo>
                      <a:pt x="37097" y="198810"/>
                      <a:pt x="35656" y="194488"/>
                      <a:pt x="34576" y="190526"/>
                    </a:cubicBezTo>
                    <a:lnTo>
                      <a:pt x="30974" y="177920"/>
                    </a:lnTo>
                    <a:lnTo>
                      <a:pt x="23771" y="153069"/>
                    </a:lnTo>
                    <a:lnTo>
                      <a:pt x="18008" y="127858"/>
                    </a:lnTo>
                    <a:lnTo>
                      <a:pt x="15127" y="115252"/>
                    </a:lnTo>
                    <a:cubicBezTo>
                      <a:pt x="14407" y="110930"/>
                      <a:pt x="13686" y="106608"/>
                      <a:pt x="12966" y="102646"/>
                    </a:cubicBezTo>
                    <a:lnTo>
                      <a:pt x="8284" y="77075"/>
                    </a:lnTo>
                    <a:cubicBezTo>
                      <a:pt x="6843" y="68431"/>
                      <a:pt x="6123" y="60147"/>
                      <a:pt x="5042" y="51503"/>
                    </a:cubicBezTo>
                    <a:cubicBezTo>
                      <a:pt x="2521" y="34576"/>
                      <a:pt x="1441" y="17288"/>
                      <a:pt x="360" y="0"/>
                    </a:cubicBezTo>
                    <a:cubicBezTo>
                      <a:pt x="360" y="3242"/>
                      <a:pt x="1080" y="19809"/>
                      <a:pt x="1441" y="30614"/>
                    </a:cubicBezTo>
                    <a:cubicBezTo>
                      <a:pt x="1441" y="36016"/>
                      <a:pt x="2161" y="39978"/>
                      <a:pt x="1801" y="39978"/>
                    </a:cubicBezTo>
                    <a:cubicBezTo>
                      <a:pt x="1801" y="39978"/>
                      <a:pt x="1801" y="39258"/>
                      <a:pt x="1080" y="37097"/>
                    </a:cubicBezTo>
                    <a:cubicBezTo>
                      <a:pt x="720" y="34936"/>
                      <a:pt x="360" y="31694"/>
                      <a:pt x="0" y="26652"/>
                    </a:cubicBezTo>
                    <a:cubicBezTo>
                      <a:pt x="0" y="28813"/>
                      <a:pt x="0" y="31694"/>
                      <a:pt x="360" y="34936"/>
                    </a:cubicBezTo>
                    <a:cubicBezTo>
                      <a:pt x="720" y="38177"/>
                      <a:pt x="1080" y="41779"/>
                      <a:pt x="1441" y="45381"/>
                    </a:cubicBezTo>
                    <a:cubicBezTo>
                      <a:pt x="2521" y="52944"/>
                      <a:pt x="3602" y="61588"/>
                      <a:pt x="4682" y="69872"/>
                    </a:cubicBezTo>
                    <a:cubicBezTo>
                      <a:pt x="5042" y="74194"/>
                      <a:pt x="6123" y="78155"/>
                      <a:pt x="6843" y="81757"/>
                    </a:cubicBezTo>
                    <a:cubicBezTo>
                      <a:pt x="7563" y="85719"/>
                      <a:pt x="8284" y="88960"/>
                      <a:pt x="9004" y="92202"/>
                    </a:cubicBezTo>
                    <a:cubicBezTo>
                      <a:pt x="10445" y="98685"/>
                      <a:pt x="11525" y="103367"/>
                      <a:pt x="12246" y="105167"/>
                    </a:cubicBezTo>
                    <a:lnTo>
                      <a:pt x="8284" y="90761"/>
                    </a:lnTo>
                    <a:cubicBezTo>
                      <a:pt x="9364" y="96524"/>
                      <a:pt x="10805" y="102286"/>
                      <a:pt x="11525" y="107689"/>
                    </a:cubicBezTo>
                    <a:cubicBezTo>
                      <a:pt x="11885" y="110210"/>
                      <a:pt x="12606" y="113091"/>
                      <a:pt x="12966" y="115252"/>
                    </a:cubicBezTo>
                    <a:cubicBezTo>
                      <a:pt x="13686" y="117773"/>
                      <a:pt x="14046" y="119934"/>
                      <a:pt x="14407" y="122455"/>
                    </a:cubicBezTo>
                    <a:cubicBezTo>
                      <a:pt x="16567" y="131459"/>
                      <a:pt x="18008" y="139023"/>
                      <a:pt x="18728" y="144065"/>
                    </a:cubicBezTo>
                    <a:cubicBezTo>
                      <a:pt x="20529" y="154150"/>
                      <a:pt x="19449" y="154870"/>
                      <a:pt x="15487" y="139743"/>
                    </a:cubicBezTo>
                    <a:lnTo>
                      <a:pt x="16567" y="143705"/>
                    </a:lnTo>
                    <a:cubicBezTo>
                      <a:pt x="29173" y="186204"/>
                      <a:pt x="45020" y="227623"/>
                      <a:pt x="63749" y="267241"/>
                    </a:cubicBezTo>
                    <a:cubicBezTo>
                      <a:pt x="46461" y="222220"/>
                      <a:pt x="47181" y="233746"/>
                      <a:pt x="29893" y="177920"/>
                    </a:cubicBezTo>
                    <a:close/>
                  </a:path>
                </a:pathLst>
              </a:custGeom>
              <a:solidFill>
                <a:schemeClr val="accent2"/>
              </a:solidFill>
              <a:ln w="0" cap="flat">
                <a:noFill/>
                <a:prstDash val="solid"/>
                <a:miter/>
              </a:ln>
            </p:spPr>
            <p:txBody>
              <a:bodyPr rtlCol="0" anchor="ctr"/>
              <a:lstStyle/>
              <a:p>
                <a:endParaRPr lang="en-US" sz="744"/>
              </a:p>
            </p:txBody>
          </p:sp>
          <p:sp>
            <p:nvSpPr>
              <p:cNvPr id="2157" name="Freeform: Shape 2156">
                <a:extLst>
                  <a:ext uri="{FF2B5EF4-FFF2-40B4-BE49-F238E27FC236}">
                    <a16:creationId xmlns:a16="http://schemas.microsoft.com/office/drawing/2014/main" id="{028802C9-27EF-679A-33EF-9DC916FA2214}"/>
                  </a:ext>
                </a:extLst>
              </p:cNvPr>
              <p:cNvSpPr/>
              <p:nvPr/>
            </p:nvSpPr>
            <p:spPr>
              <a:xfrm>
                <a:off x="11704671" y="5244423"/>
                <a:ext cx="9988" cy="26309"/>
              </a:xfrm>
              <a:custGeom>
                <a:avLst/>
                <a:gdLst>
                  <a:gd name="connsiteX0" fmla="*/ 9988 w 9988"/>
                  <a:gd name="connsiteY0" fmla="*/ 0 h 26309"/>
                  <a:gd name="connsiteX1" fmla="*/ 623 w 9988"/>
                  <a:gd name="connsiteY1" fmla="*/ 25571 h 26309"/>
                  <a:gd name="connsiteX2" fmla="*/ 5666 w 9988"/>
                  <a:gd name="connsiteY2" fmla="*/ 12245 h 26309"/>
                  <a:gd name="connsiteX3" fmla="*/ 9988 w 9988"/>
                  <a:gd name="connsiteY3" fmla="*/ 0 h 26309"/>
                </a:gdLst>
                <a:ahLst/>
                <a:cxnLst>
                  <a:cxn ang="0">
                    <a:pos x="connsiteX0" y="connsiteY0"/>
                  </a:cxn>
                  <a:cxn ang="0">
                    <a:pos x="connsiteX1" y="connsiteY1"/>
                  </a:cxn>
                  <a:cxn ang="0">
                    <a:pos x="connsiteX2" y="connsiteY2"/>
                  </a:cxn>
                  <a:cxn ang="0">
                    <a:pos x="connsiteX3" y="connsiteY3"/>
                  </a:cxn>
                </a:cxnLst>
                <a:rect l="l" t="t" r="r" b="b"/>
                <a:pathLst>
                  <a:path w="9988" h="26309">
                    <a:moveTo>
                      <a:pt x="9988" y="0"/>
                    </a:moveTo>
                    <a:cubicBezTo>
                      <a:pt x="623" y="25211"/>
                      <a:pt x="-1177" y="28093"/>
                      <a:pt x="623" y="25571"/>
                    </a:cubicBezTo>
                    <a:cubicBezTo>
                      <a:pt x="2424" y="21249"/>
                      <a:pt x="4225" y="16567"/>
                      <a:pt x="5666" y="12245"/>
                    </a:cubicBezTo>
                    <a:cubicBezTo>
                      <a:pt x="7107" y="7924"/>
                      <a:pt x="8547" y="3962"/>
                      <a:pt x="9988" y="0"/>
                    </a:cubicBezTo>
                    <a:close/>
                  </a:path>
                </a:pathLst>
              </a:custGeom>
              <a:solidFill>
                <a:schemeClr val="accent2"/>
              </a:solidFill>
              <a:ln w="0" cap="flat">
                <a:noFill/>
                <a:prstDash val="solid"/>
                <a:miter/>
              </a:ln>
            </p:spPr>
            <p:txBody>
              <a:bodyPr rtlCol="0" anchor="ctr"/>
              <a:lstStyle/>
              <a:p>
                <a:endParaRPr lang="en-US" sz="744"/>
              </a:p>
            </p:txBody>
          </p:sp>
          <p:sp>
            <p:nvSpPr>
              <p:cNvPr id="2158" name="Freeform: Shape 2157">
                <a:extLst>
                  <a:ext uri="{FF2B5EF4-FFF2-40B4-BE49-F238E27FC236}">
                    <a16:creationId xmlns:a16="http://schemas.microsoft.com/office/drawing/2014/main" id="{2792971D-7C41-A9BC-4796-C60B57E43282}"/>
                  </a:ext>
                </a:extLst>
              </p:cNvPr>
              <p:cNvSpPr/>
              <p:nvPr/>
            </p:nvSpPr>
            <p:spPr>
              <a:xfrm>
                <a:off x="8581245" y="5290884"/>
                <a:ext cx="20169" cy="36376"/>
              </a:xfrm>
              <a:custGeom>
                <a:avLst/>
                <a:gdLst>
                  <a:gd name="connsiteX0" fmla="*/ 0 w 20169"/>
                  <a:gd name="connsiteY0" fmla="*/ 360 h 36376"/>
                  <a:gd name="connsiteX1" fmla="*/ 10085 w 20169"/>
                  <a:gd name="connsiteY1" fmla="*/ 18368 h 36376"/>
                  <a:gd name="connsiteX2" fmla="*/ 20169 w 20169"/>
                  <a:gd name="connsiteY2" fmla="*/ 36377 h 36376"/>
                  <a:gd name="connsiteX3" fmla="*/ 9004 w 20169"/>
                  <a:gd name="connsiteY3" fmla="*/ 16207 h 36376"/>
                  <a:gd name="connsiteX4" fmla="*/ 3962 w 20169"/>
                  <a:gd name="connsiteY4" fmla="*/ 7564 h 36376"/>
                  <a:gd name="connsiteX5" fmla="*/ 0 w 20169"/>
                  <a:gd name="connsiteY5" fmla="*/ 0 h 36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69" h="36376">
                    <a:moveTo>
                      <a:pt x="0" y="360"/>
                    </a:moveTo>
                    <a:cubicBezTo>
                      <a:pt x="2881" y="6483"/>
                      <a:pt x="6483" y="12606"/>
                      <a:pt x="10085" y="18368"/>
                    </a:cubicBezTo>
                    <a:lnTo>
                      <a:pt x="20169" y="36377"/>
                    </a:lnTo>
                    <a:cubicBezTo>
                      <a:pt x="16207" y="29173"/>
                      <a:pt x="12246" y="22330"/>
                      <a:pt x="9004" y="16207"/>
                    </a:cubicBezTo>
                    <a:cubicBezTo>
                      <a:pt x="7203" y="13326"/>
                      <a:pt x="5763" y="10445"/>
                      <a:pt x="3962" y="7564"/>
                    </a:cubicBezTo>
                    <a:cubicBezTo>
                      <a:pt x="2521" y="5042"/>
                      <a:pt x="1080" y="2521"/>
                      <a:pt x="0" y="0"/>
                    </a:cubicBezTo>
                    <a:close/>
                  </a:path>
                </a:pathLst>
              </a:custGeom>
              <a:solidFill>
                <a:schemeClr val="accent2"/>
              </a:solidFill>
              <a:ln w="0" cap="flat">
                <a:noFill/>
                <a:prstDash val="solid"/>
                <a:miter/>
              </a:ln>
            </p:spPr>
            <p:txBody>
              <a:bodyPr rtlCol="0" anchor="ctr"/>
              <a:lstStyle/>
              <a:p>
                <a:endParaRPr lang="en-US" sz="744"/>
              </a:p>
            </p:txBody>
          </p:sp>
          <p:sp>
            <p:nvSpPr>
              <p:cNvPr id="2159" name="Freeform: Shape 2158">
                <a:extLst>
                  <a:ext uri="{FF2B5EF4-FFF2-40B4-BE49-F238E27FC236}">
                    <a16:creationId xmlns:a16="http://schemas.microsoft.com/office/drawing/2014/main" id="{C04B8D66-4FB2-DB15-518B-6787D32A6EC3}"/>
                  </a:ext>
                </a:extLst>
              </p:cNvPr>
              <p:cNvSpPr/>
              <p:nvPr/>
            </p:nvSpPr>
            <p:spPr>
              <a:xfrm>
                <a:off x="8478598" y="5019264"/>
                <a:ext cx="2881" cy="19866"/>
              </a:xfrm>
              <a:custGeom>
                <a:avLst/>
                <a:gdLst>
                  <a:gd name="connsiteX0" fmla="*/ 0 w 2881"/>
                  <a:gd name="connsiteY0" fmla="*/ 58 h 19866"/>
                  <a:gd name="connsiteX1" fmla="*/ 0 w 2881"/>
                  <a:gd name="connsiteY1" fmla="*/ 778 h 19866"/>
                  <a:gd name="connsiteX2" fmla="*/ 2881 w 2881"/>
                  <a:gd name="connsiteY2" fmla="*/ 19867 h 19866"/>
                  <a:gd name="connsiteX3" fmla="*/ 2881 w 2881"/>
                  <a:gd name="connsiteY3" fmla="*/ 19506 h 19866"/>
                  <a:gd name="connsiteX4" fmla="*/ 360 w 2881"/>
                  <a:gd name="connsiteY4" fmla="*/ 418 h 198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1" h="19866">
                    <a:moveTo>
                      <a:pt x="0" y="58"/>
                    </a:moveTo>
                    <a:cubicBezTo>
                      <a:pt x="0" y="58"/>
                      <a:pt x="0" y="-303"/>
                      <a:pt x="0" y="778"/>
                    </a:cubicBezTo>
                    <a:cubicBezTo>
                      <a:pt x="720" y="7261"/>
                      <a:pt x="1441" y="13384"/>
                      <a:pt x="2881" y="19867"/>
                    </a:cubicBezTo>
                    <a:cubicBezTo>
                      <a:pt x="2881" y="19867"/>
                      <a:pt x="2881" y="19506"/>
                      <a:pt x="2881" y="19506"/>
                    </a:cubicBezTo>
                    <a:cubicBezTo>
                      <a:pt x="1801" y="12663"/>
                      <a:pt x="1080" y="6180"/>
                      <a:pt x="360" y="418"/>
                    </a:cubicBezTo>
                    <a:close/>
                  </a:path>
                </a:pathLst>
              </a:custGeom>
              <a:solidFill>
                <a:schemeClr val="accent2"/>
              </a:solidFill>
              <a:ln w="0" cap="flat">
                <a:noFill/>
                <a:prstDash val="solid"/>
                <a:miter/>
              </a:ln>
            </p:spPr>
            <p:txBody>
              <a:bodyPr rtlCol="0" anchor="ctr"/>
              <a:lstStyle/>
              <a:p>
                <a:endParaRPr lang="en-US" sz="744"/>
              </a:p>
            </p:txBody>
          </p:sp>
          <p:sp>
            <p:nvSpPr>
              <p:cNvPr id="2160" name="Freeform: Shape 2159">
                <a:extLst>
                  <a:ext uri="{FF2B5EF4-FFF2-40B4-BE49-F238E27FC236}">
                    <a16:creationId xmlns:a16="http://schemas.microsoft.com/office/drawing/2014/main" id="{3D4488DE-3D36-97D5-BA5B-3BFFB5D80BBD}"/>
                  </a:ext>
                </a:extLst>
              </p:cNvPr>
              <p:cNvSpPr/>
              <p:nvPr/>
            </p:nvSpPr>
            <p:spPr>
              <a:xfrm>
                <a:off x="9334345" y="5749371"/>
                <a:ext cx="13686" cy="3601"/>
              </a:xfrm>
              <a:custGeom>
                <a:avLst/>
                <a:gdLst>
                  <a:gd name="connsiteX0" fmla="*/ 0 w 13686"/>
                  <a:gd name="connsiteY0" fmla="*/ 0 h 3601"/>
                  <a:gd name="connsiteX1" fmla="*/ 13686 w 13686"/>
                  <a:gd name="connsiteY1" fmla="*/ 0 h 3601"/>
                  <a:gd name="connsiteX2" fmla="*/ 0 w 13686"/>
                  <a:gd name="connsiteY2" fmla="*/ 0 h 3601"/>
                </a:gdLst>
                <a:ahLst/>
                <a:cxnLst>
                  <a:cxn ang="0">
                    <a:pos x="connsiteX0" y="connsiteY0"/>
                  </a:cxn>
                  <a:cxn ang="0">
                    <a:pos x="connsiteX1" y="connsiteY1"/>
                  </a:cxn>
                  <a:cxn ang="0">
                    <a:pos x="connsiteX2" y="connsiteY2"/>
                  </a:cxn>
                </a:cxnLst>
                <a:rect l="l" t="t" r="r" b="b"/>
                <a:pathLst>
                  <a:path w="13686" h="3601">
                    <a:moveTo>
                      <a:pt x="0" y="0"/>
                    </a:moveTo>
                    <a:cubicBezTo>
                      <a:pt x="4682" y="0"/>
                      <a:pt x="8284" y="0"/>
                      <a:pt x="13686" y="0"/>
                    </a:cubicBezTo>
                    <a:cubicBezTo>
                      <a:pt x="8644" y="0"/>
                      <a:pt x="4322" y="0"/>
                      <a:pt x="0" y="0"/>
                    </a:cubicBezTo>
                    <a:close/>
                  </a:path>
                </a:pathLst>
              </a:custGeom>
              <a:solidFill>
                <a:schemeClr val="accent2"/>
              </a:solidFill>
              <a:ln w="0" cap="flat">
                <a:noFill/>
                <a:prstDash val="solid"/>
                <a:miter/>
              </a:ln>
            </p:spPr>
            <p:txBody>
              <a:bodyPr rtlCol="0" anchor="ctr"/>
              <a:lstStyle/>
              <a:p>
                <a:endParaRPr lang="en-US" sz="744"/>
              </a:p>
            </p:txBody>
          </p:sp>
          <p:sp>
            <p:nvSpPr>
              <p:cNvPr id="2161" name="Freeform: Shape 2160">
                <a:extLst>
                  <a:ext uri="{FF2B5EF4-FFF2-40B4-BE49-F238E27FC236}">
                    <a16:creationId xmlns:a16="http://schemas.microsoft.com/office/drawing/2014/main" id="{8C8474E2-0CF1-C462-E506-FDBDA1BD3EFE}"/>
                  </a:ext>
                </a:extLst>
              </p:cNvPr>
              <p:cNvSpPr/>
              <p:nvPr/>
            </p:nvSpPr>
            <p:spPr>
              <a:xfrm>
                <a:off x="8464552" y="4450625"/>
                <a:ext cx="7449" cy="219339"/>
              </a:xfrm>
              <a:custGeom>
                <a:avLst/>
                <a:gdLst>
                  <a:gd name="connsiteX0" fmla="*/ 0 w 7449"/>
                  <a:gd name="connsiteY0" fmla="*/ 0 h 219339"/>
                  <a:gd name="connsiteX1" fmla="*/ 1801 w 7449"/>
                  <a:gd name="connsiteY1" fmla="*/ 93282 h 219339"/>
                  <a:gd name="connsiteX2" fmla="*/ 360 w 7449"/>
                  <a:gd name="connsiteY2" fmla="*/ 106248 h 219339"/>
                  <a:gd name="connsiteX3" fmla="*/ 1441 w 7449"/>
                  <a:gd name="connsiteY3" fmla="*/ 137582 h 219339"/>
                  <a:gd name="connsiteX4" fmla="*/ 1441 w 7449"/>
                  <a:gd name="connsiteY4" fmla="*/ 118494 h 219339"/>
                  <a:gd name="connsiteX5" fmla="*/ 6843 w 7449"/>
                  <a:gd name="connsiteY5" fmla="*/ 219339 h 219339"/>
                  <a:gd name="connsiteX6" fmla="*/ 5763 w 7449"/>
                  <a:gd name="connsiteY6" fmla="*/ 119934 h 219339"/>
                  <a:gd name="connsiteX7" fmla="*/ 5763 w 7449"/>
                  <a:gd name="connsiteY7" fmla="*/ 95443 h 219339"/>
                  <a:gd name="connsiteX8" fmla="*/ 2161 w 7449"/>
                  <a:gd name="connsiteY8" fmla="*/ 18008 h 219339"/>
                  <a:gd name="connsiteX9" fmla="*/ 720 w 7449"/>
                  <a:gd name="connsiteY9" fmla="*/ 360 h 219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449" h="219339">
                    <a:moveTo>
                      <a:pt x="0" y="0"/>
                    </a:moveTo>
                    <a:lnTo>
                      <a:pt x="1801" y="93282"/>
                    </a:lnTo>
                    <a:cubicBezTo>
                      <a:pt x="1080" y="81037"/>
                      <a:pt x="1080" y="125697"/>
                      <a:pt x="360" y="106248"/>
                    </a:cubicBezTo>
                    <a:cubicBezTo>
                      <a:pt x="360" y="113451"/>
                      <a:pt x="720" y="146586"/>
                      <a:pt x="1441" y="137582"/>
                    </a:cubicBezTo>
                    <a:lnTo>
                      <a:pt x="1441" y="118494"/>
                    </a:lnTo>
                    <a:cubicBezTo>
                      <a:pt x="3962" y="167476"/>
                      <a:pt x="5042" y="137942"/>
                      <a:pt x="6843" y="219339"/>
                    </a:cubicBezTo>
                    <a:cubicBezTo>
                      <a:pt x="8284" y="168916"/>
                      <a:pt x="6843" y="146586"/>
                      <a:pt x="5763" y="119934"/>
                    </a:cubicBezTo>
                    <a:cubicBezTo>
                      <a:pt x="5763" y="110930"/>
                      <a:pt x="5763" y="103367"/>
                      <a:pt x="5763" y="95443"/>
                    </a:cubicBezTo>
                    <a:lnTo>
                      <a:pt x="2161" y="18008"/>
                    </a:lnTo>
                    <a:lnTo>
                      <a:pt x="720" y="360"/>
                    </a:lnTo>
                    <a:close/>
                  </a:path>
                </a:pathLst>
              </a:custGeom>
              <a:solidFill>
                <a:schemeClr val="accent2"/>
              </a:solidFill>
              <a:ln w="0" cap="flat">
                <a:noFill/>
                <a:prstDash val="solid"/>
                <a:miter/>
              </a:ln>
            </p:spPr>
            <p:txBody>
              <a:bodyPr rtlCol="0" anchor="ctr"/>
              <a:lstStyle/>
              <a:p>
                <a:endParaRPr lang="en-US" sz="744"/>
              </a:p>
            </p:txBody>
          </p:sp>
          <p:sp>
            <p:nvSpPr>
              <p:cNvPr id="2162" name="Freeform: Shape 2161">
                <a:extLst>
                  <a:ext uri="{FF2B5EF4-FFF2-40B4-BE49-F238E27FC236}">
                    <a16:creationId xmlns:a16="http://schemas.microsoft.com/office/drawing/2014/main" id="{66A49CF3-349F-9464-7BC3-8BC2B8259AED}"/>
                  </a:ext>
                </a:extLst>
              </p:cNvPr>
              <p:cNvSpPr/>
              <p:nvPr/>
            </p:nvSpPr>
            <p:spPr>
              <a:xfrm>
                <a:off x="10867917" y="5987798"/>
                <a:ext cx="3601" cy="1080"/>
              </a:xfrm>
              <a:custGeom>
                <a:avLst/>
                <a:gdLst>
                  <a:gd name="connsiteX0" fmla="*/ 0 w 3601"/>
                  <a:gd name="connsiteY0" fmla="*/ 0 h 1080"/>
                  <a:gd name="connsiteX1" fmla="*/ 0 w 3601"/>
                  <a:gd name="connsiteY1" fmla="*/ 1081 h 1080"/>
                  <a:gd name="connsiteX2" fmla="*/ 0 w 3601"/>
                  <a:gd name="connsiteY2" fmla="*/ 0 h 1080"/>
                </a:gdLst>
                <a:ahLst/>
                <a:cxnLst>
                  <a:cxn ang="0">
                    <a:pos x="connsiteX0" y="connsiteY0"/>
                  </a:cxn>
                  <a:cxn ang="0">
                    <a:pos x="connsiteX1" y="connsiteY1"/>
                  </a:cxn>
                  <a:cxn ang="0">
                    <a:pos x="connsiteX2" y="connsiteY2"/>
                  </a:cxn>
                </a:cxnLst>
                <a:rect l="l" t="t" r="r" b="b"/>
                <a:pathLst>
                  <a:path w="3601" h="1080">
                    <a:moveTo>
                      <a:pt x="0" y="0"/>
                    </a:moveTo>
                    <a:lnTo>
                      <a:pt x="0" y="1081"/>
                    </a:lnTo>
                    <a:cubicBezTo>
                      <a:pt x="0" y="0"/>
                      <a:pt x="0" y="0"/>
                      <a:pt x="0" y="0"/>
                    </a:cubicBezTo>
                    <a:close/>
                  </a:path>
                </a:pathLst>
              </a:custGeom>
              <a:solidFill>
                <a:schemeClr val="accent2"/>
              </a:solidFill>
              <a:ln w="0" cap="flat">
                <a:noFill/>
                <a:prstDash val="solid"/>
                <a:miter/>
              </a:ln>
            </p:spPr>
            <p:txBody>
              <a:bodyPr rtlCol="0" anchor="ctr"/>
              <a:lstStyle/>
              <a:p>
                <a:endParaRPr lang="en-US" sz="744"/>
              </a:p>
            </p:txBody>
          </p:sp>
          <p:sp>
            <p:nvSpPr>
              <p:cNvPr id="2163" name="Freeform: Shape 2162">
                <a:extLst>
                  <a:ext uri="{FF2B5EF4-FFF2-40B4-BE49-F238E27FC236}">
                    <a16:creationId xmlns:a16="http://schemas.microsoft.com/office/drawing/2014/main" id="{8A750237-9E99-51D4-D47E-EEB8B0A4773E}"/>
                  </a:ext>
                </a:extLst>
              </p:cNvPr>
              <p:cNvSpPr/>
              <p:nvPr/>
            </p:nvSpPr>
            <p:spPr>
              <a:xfrm>
                <a:off x="10868277" y="5988879"/>
                <a:ext cx="2922" cy="12620"/>
              </a:xfrm>
              <a:custGeom>
                <a:avLst/>
                <a:gdLst>
                  <a:gd name="connsiteX0" fmla="*/ 1441 w 2922"/>
                  <a:gd name="connsiteY0" fmla="*/ 3962 h 12620"/>
                  <a:gd name="connsiteX1" fmla="*/ 0 w 2922"/>
                  <a:gd name="connsiteY1" fmla="*/ 0 h 12620"/>
                  <a:gd name="connsiteX2" fmla="*/ 1441 w 2922"/>
                  <a:gd name="connsiteY2" fmla="*/ 3962 h 12620"/>
                </a:gdLst>
                <a:ahLst/>
                <a:cxnLst>
                  <a:cxn ang="0">
                    <a:pos x="connsiteX0" y="connsiteY0"/>
                  </a:cxn>
                  <a:cxn ang="0">
                    <a:pos x="connsiteX1" y="connsiteY1"/>
                  </a:cxn>
                  <a:cxn ang="0">
                    <a:pos x="connsiteX2" y="connsiteY2"/>
                  </a:cxn>
                </a:cxnLst>
                <a:rect l="l" t="t" r="r" b="b"/>
                <a:pathLst>
                  <a:path w="2922" h="12620">
                    <a:moveTo>
                      <a:pt x="1441" y="3962"/>
                    </a:moveTo>
                    <a:lnTo>
                      <a:pt x="0" y="0"/>
                    </a:lnTo>
                    <a:cubicBezTo>
                      <a:pt x="1080" y="4682"/>
                      <a:pt x="5042" y="23411"/>
                      <a:pt x="1441" y="3962"/>
                    </a:cubicBezTo>
                    <a:close/>
                  </a:path>
                </a:pathLst>
              </a:custGeom>
              <a:solidFill>
                <a:schemeClr val="accent2"/>
              </a:solidFill>
              <a:ln w="0" cap="flat">
                <a:noFill/>
                <a:prstDash val="solid"/>
                <a:miter/>
              </a:ln>
            </p:spPr>
            <p:txBody>
              <a:bodyPr rtlCol="0" anchor="ctr"/>
              <a:lstStyle/>
              <a:p>
                <a:endParaRPr lang="en-US" sz="744"/>
              </a:p>
            </p:txBody>
          </p:sp>
          <p:sp>
            <p:nvSpPr>
              <p:cNvPr id="2164" name="Freeform: Shape 2163">
                <a:extLst>
                  <a:ext uri="{FF2B5EF4-FFF2-40B4-BE49-F238E27FC236}">
                    <a16:creationId xmlns:a16="http://schemas.microsoft.com/office/drawing/2014/main" id="{4EDCBE32-969D-3E8E-1A2A-3DC39BEF5535}"/>
                  </a:ext>
                </a:extLst>
              </p:cNvPr>
              <p:cNvSpPr/>
              <p:nvPr/>
            </p:nvSpPr>
            <p:spPr>
              <a:xfrm>
                <a:off x="8566838" y="5263872"/>
                <a:ext cx="14046" cy="27372"/>
              </a:xfrm>
              <a:custGeom>
                <a:avLst/>
                <a:gdLst>
                  <a:gd name="connsiteX0" fmla="*/ 6483 w 14046"/>
                  <a:gd name="connsiteY0" fmla="*/ 14407 h 27372"/>
                  <a:gd name="connsiteX1" fmla="*/ 14046 w 14046"/>
                  <a:gd name="connsiteY1" fmla="*/ 27372 h 27372"/>
                  <a:gd name="connsiteX2" fmla="*/ 0 w 14046"/>
                  <a:gd name="connsiteY2" fmla="*/ 0 h 27372"/>
                  <a:gd name="connsiteX3" fmla="*/ 6123 w 14046"/>
                  <a:gd name="connsiteY3" fmla="*/ 14407 h 27372"/>
                </a:gdLst>
                <a:ahLst/>
                <a:cxnLst>
                  <a:cxn ang="0">
                    <a:pos x="connsiteX0" y="connsiteY0"/>
                  </a:cxn>
                  <a:cxn ang="0">
                    <a:pos x="connsiteX1" y="connsiteY1"/>
                  </a:cxn>
                  <a:cxn ang="0">
                    <a:pos x="connsiteX2" y="connsiteY2"/>
                  </a:cxn>
                  <a:cxn ang="0">
                    <a:pos x="connsiteX3" y="connsiteY3"/>
                  </a:cxn>
                </a:cxnLst>
                <a:rect l="l" t="t" r="r" b="b"/>
                <a:pathLst>
                  <a:path w="14046" h="27372">
                    <a:moveTo>
                      <a:pt x="6483" y="14407"/>
                    </a:moveTo>
                    <a:cubicBezTo>
                      <a:pt x="7563" y="15487"/>
                      <a:pt x="10085" y="19809"/>
                      <a:pt x="14046" y="27372"/>
                    </a:cubicBezTo>
                    <a:lnTo>
                      <a:pt x="0" y="0"/>
                    </a:lnTo>
                    <a:cubicBezTo>
                      <a:pt x="1801" y="3962"/>
                      <a:pt x="3962" y="9364"/>
                      <a:pt x="6123" y="14407"/>
                    </a:cubicBezTo>
                    <a:close/>
                  </a:path>
                </a:pathLst>
              </a:custGeom>
              <a:solidFill>
                <a:schemeClr val="accent2"/>
              </a:solidFill>
              <a:ln w="0" cap="flat">
                <a:noFill/>
                <a:prstDash val="solid"/>
                <a:miter/>
              </a:ln>
            </p:spPr>
            <p:txBody>
              <a:bodyPr rtlCol="0" anchor="ctr"/>
              <a:lstStyle/>
              <a:p>
                <a:endParaRPr lang="en-US" sz="744"/>
              </a:p>
            </p:txBody>
          </p:sp>
          <p:sp>
            <p:nvSpPr>
              <p:cNvPr id="2165" name="Freeform: Shape 2164">
                <a:extLst>
                  <a:ext uri="{FF2B5EF4-FFF2-40B4-BE49-F238E27FC236}">
                    <a16:creationId xmlns:a16="http://schemas.microsoft.com/office/drawing/2014/main" id="{131FF6DF-690D-99DB-F176-94E1E8C8649E}"/>
                  </a:ext>
                </a:extLst>
              </p:cNvPr>
              <p:cNvSpPr/>
              <p:nvPr/>
            </p:nvSpPr>
            <p:spPr>
              <a:xfrm>
                <a:off x="8512094" y="5112603"/>
                <a:ext cx="30253" cy="102286"/>
              </a:xfrm>
              <a:custGeom>
                <a:avLst/>
                <a:gdLst>
                  <a:gd name="connsiteX0" fmla="*/ 30254 w 30253"/>
                  <a:gd name="connsiteY0" fmla="*/ 102286 h 102286"/>
                  <a:gd name="connsiteX1" fmla="*/ 18008 w 30253"/>
                  <a:gd name="connsiteY1" fmla="*/ 65190 h 102286"/>
                  <a:gd name="connsiteX2" fmla="*/ 12606 w 30253"/>
                  <a:gd name="connsiteY2" fmla="*/ 46461 h 102286"/>
                  <a:gd name="connsiteX3" fmla="*/ 10085 w 30253"/>
                  <a:gd name="connsiteY3" fmla="*/ 37097 h 102286"/>
                  <a:gd name="connsiteX4" fmla="*/ 7924 w 30253"/>
                  <a:gd name="connsiteY4" fmla="*/ 27733 h 102286"/>
                  <a:gd name="connsiteX5" fmla="*/ 0 w 30253"/>
                  <a:gd name="connsiteY5" fmla="*/ 0 h 102286"/>
                  <a:gd name="connsiteX6" fmla="*/ 30254 w 30253"/>
                  <a:gd name="connsiteY6" fmla="*/ 102286 h 102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253" h="102286">
                    <a:moveTo>
                      <a:pt x="30254" y="102286"/>
                    </a:moveTo>
                    <a:cubicBezTo>
                      <a:pt x="25932" y="90041"/>
                      <a:pt x="21610" y="77795"/>
                      <a:pt x="18008" y="65190"/>
                    </a:cubicBezTo>
                    <a:lnTo>
                      <a:pt x="12606" y="46461"/>
                    </a:lnTo>
                    <a:cubicBezTo>
                      <a:pt x="11885" y="43220"/>
                      <a:pt x="10805" y="40338"/>
                      <a:pt x="10085" y="37097"/>
                    </a:cubicBezTo>
                    <a:lnTo>
                      <a:pt x="7924" y="27733"/>
                    </a:lnTo>
                    <a:lnTo>
                      <a:pt x="0" y="0"/>
                    </a:lnTo>
                    <a:cubicBezTo>
                      <a:pt x="7203" y="29173"/>
                      <a:pt x="15127" y="63028"/>
                      <a:pt x="30254" y="102286"/>
                    </a:cubicBezTo>
                    <a:close/>
                  </a:path>
                </a:pathLst>
              </a:custGeom>
              <a:solidFill>
                <a:schemeClr val="accent2"/>
              </a:solidFill>
              <a:ln w="0" cap="flat">
                <a:noFill/>
                <a:prstDash val="solid"/>
                <a:miter/>
              </a:ln>
            </p:spPr>
            <p:txBody>
              <a:bodyPr rtlCol="0" anchor="ctr"/>
              <a:lstStyle/>
              <a:p>
                <a:endParaRPr lang="en-US" sz="744"/>
              </a:p>
            </p:txBody>
          </p:sp>
          <p:sp>
            <p:nvSpPr>
              <p:cNvPr id="2166" name="Freeform: Shape 2165">
                <a:extLst>
                  <a:ext uri="{FF2B5EF4-FFF2-40B4-BE49-F238E27FC236}">
                    <a16:creationId xmlns:a16="http://schemas.microsoft.com/office/drawing/2014/main" id="{A926B4EB-D8C5-0C0C-4EE2-E69882197056}"/>
                  </a:ext>
                </a:extLst>
              </p:cNvPr>
              <p:cNvSpPr/>
              <p:nvPr/>
            </p:nvSpPr>
            <p:spPr>
              <a:xfrm>
                <a:off x="8599613" y="5325459"/>
                <a:ext cx="1077597" cy="424271"/>
              </a:xfrm>
              <a:custGeom>
                <a:avLst/>
                <a:gdLst>
                  <a:gd name="connsiteX0" fmla="*/ 613717 w 1077597"/>
                  <a:gd name="connsiteY0" fmla="*/ 415988 h 424271"/>
                  <a:gd name="connsiteX1" fmla="*/ 657297 w 1077597"/>
                  <a:gd name="connsiteY1" fmla="*/ 420310 h 424271"/>
                  <a:gd name="connsiteX2" fmla="*/ 675305 w 1077597"/>
                  <a:gd name="connsiteY2" fmla="*/ 421750 h 424271"/>
                  <a:gd name="connsiteX3" fmla="*/ 662339 w 1077597"/>
                  <a:gd name="connsiteY3" fmla="*/ 421750 h 424271"/>
                  <a:gd name="connsiteX4" fmla="*/ 646852 w 1077597"/>
                  <a:gd name="connsiteY4" fmla="*/ 422831 h 424271"/>
                  <a:gd name="connsiteX5" fmla="*/ 675305 w 1077597"/>
                  <a:gd name="connsiteY5" fmla="*/ 424271 h 424271"/>
                  <a:gd name="connsiteX6" fmla="*/ 696914 w 1077597"/>
                  <a:gd name="connsiteY6" fmla="*/ 424271 h 424271"/>
                  <a:gd name="connsiteX7" fmla="*/ 715283 w 1077597"/>
                  <a:gd name="connsiteY7" fmla="*/ 424271 h 424271"/>
                  <a:gd name="connsiteX8" fmla="*/ 734732 w 1077597"/>
                  <a:gd name="connsiteY8" fmla="*/ 423911 h 424271"/>
                  <a:gd name="connsiteX9" fmla="*/ 713482 w 1077597"/>
                  <a:gd name="connsiteY9" fmla="*/ 423911 h 424271"/>
                  <a:gd name="connsiteX10" fmla="*/ 698355 w 1077597"/>
                  <a:gd name="connsiteY10" fmla="*/ 423551 h 424271"/>
                  <a:gd name="connsiteX11" fmla="*/ 681428 w 1077597"/>
                  <a:gd name="connsiteY11" fmla="*/ 422831 h 424271"/>
                  <a:gd name="connsiteX12" fmla="*/ 679267 w 1077597"/>
                  <a:gd name="connsiteY12" fmla="*/ 421390 h 424271"/>
                  <a:gd name="connsiteX13" fmla="*/ 677106 w 1077597"/>
                  <a:gd name="connsiteY13" fmla="*/ 419589 h 424271"/>
                  <a:gd name="connsiteX14" fmla="*/ 660178 w 1077597"/>
                  <a:gd name="connsiteY14" fmla="*/ 418149 h 424271"/>
                  <a:gd name="connsiteX15" fmla="*/ 645051 w 1077597"/>
                  <a:gd name="connsiteY15" fmla="*/ 417068 h 424271"/>
                  <a:gd name="connsiteX16" fmla="*/ 624522 w 1077597"/>
                  <a:gd name="connsiteY16" fmla="*/ 415267 h 424271"/>
                  <a:gd name="connsiteX17" fmla="*/ 633526 w 1077597"/>
                  <a:gd name="connsiteY17" fmla="*/ 415267 h 424271"/>
                  <a:gd name="connsiteX18" fmla="*/ 646852 w 1077597"/>
                  <a:gd name="connsiteY18" fmla="*/ 415627 h 424271"/>
                  <a:gd name="connsiteX19" fmla="*/ 663419 w 1077597"/>
                  <a:gd name="connsiteY19" fmla="*/ 416348 h 424271"/>
                  <a:gd name="connsiteX20" fmla="*/ 672423 w 1077597"/>
                  <a:gd name="connsiteY20" fmla="*/ 416708 h 424271"/>
                  <a:gd name="connsiteX21" fmla="*/ 681788 w 1077597"/>
                  <a:gd name="connsiteY21" fmla="*/ 416708 h 424271"/>
                  <a:gd name="connsiteX22" fmla="*/ 701597 w 1077597"/>
                  <a:gd name="connsiteY22" fmla="*/ 416708 h 424271"/>
                  <a:gd name="connsiteX23" fmla="*/ 711681 w 1077597"/>
                  <a:gd name="connsiteY23" fmla="*/ 416708 h 424271"/>
                  <a:gd name="connsiteX24" fmla="*/ 721766 w 1077597"/>
                  <a:gd name="connsiteY24" fmla="*/ 416708 h 424271"/>
                  <a:gd name="connsiteX25" fmla="*/ 759223 w 1077597"/>
                  <a:gd name="connsiteY25" fmla="*/ 416708 h 424271"/>
                  <a:gd name="connsiteX26" fmla="*/ 754540 w 1077597"/>
                  <a:gd name="connsiteY26" fmla="*/ 418869 h 424271"/>
                  <a:gd name="connsiteX27" fmla="*/ 704478 w 1077597"/>
                  <a:gd name="connsiteY27" fmla="*/ 420670 h 424271"/>
                  <a:gd name="connsiteX28" fmla="*/ 713482 w 1077597"/>
                  <a:gd name="connsiteY28" fmla="*/ 420670 h 424271"/>
                  <a:gd name="connsiteX29" fmla="*/ 721406 w 1077597"/>
                  <a:gd name="connsiteY29" fmla="*/ 420670 h 424271"/>
                  <a:gd name="connsiteX30" fmla="*/ 733651 w 1077597"/>
                  <a:gd name="connsiteY30" fmla="*/ 420670 h 424271"/>
                  <a:gd name="connsiteX31" fmla="*/ 748418 w 1077597"/>
                  <a:gd name="connsiteY31" fmla="*/ 420310 h 424271"/>
                  <a:gd name="connsiteX32" fmla="*/ 769667 w 1077597"/>
                  <a:gd name="connsiteY32" fmla="*/ 418869 h 424271"/>
                  <a:gd name="connsiteX33" fmla="*/ 987926 w 1077597"/>
                  <a:gd name="connsiteY33" fmla="*/ 419229 h 424271"/>
                  <a:gd name="connsiteX34" fmla="*/ 1077246 w 1077597"/>
                  <a:gd name="connsiteY34" fmla="*/ 416348 h 424271"/>
                  <a:gd name="connsiteX35" fmla="*/ 967036 w 1077597"/>
                  <a:gd name="connsiteY35" fmla="*/ 412746 h 424271"/>
                  <a:gd name="connsiteX36" fmla="*/ 977841 w 1077597"/>
                  <a:gd name="connsiteY36" fmla="*/ 413827 h 424271"/>
                  <a:gd name="connsiteX37" fmla="*/ 926698 w 1077597"/>
                  <a:gd name="connsiteY37" fmla="*/ 413106 h 424271"/>
                  <a:gd name="connsiteX38" fmla="*/ 893923 w 1077597"/>
                  <a:gd name="connsiteY38" fmla="*/ 415988 h 424271"/>
                  <a:gd name="connsiteX39" fmla="*/ 842420 w 1077597"/>
                  <a:gd name="connsiteY39" fmla="*/ 415267 h 424271"/>
                  <a:gd name="connsiteX40" fmla="*/ 871233 w 1077597"/>
                  <a:gd name="connsiteY40" fmla="*/ 414547 h 424271"/>
                  <a:gd name="connsiteX41" fmla="*/ 750939 w 1077597"/>
                  <a:gd name="connsiteY41" fmla="*/ 414907 h 424271"/>
                  <a:gd name="connsiteX42" fmla="*/ 765706 w 1077597"/>
                  <a:gd name="connsiteY42" fmla="*/ 413827 h 424271"/>
                  <a:gd name="connsiteX43" fmla="*/ 732931 w 1077597"/>
                  <a:gd name="connsiteY43" fmla="*/ 414907 h 424271"/>
                  <a:gd name="connsiteX44" fmla="*/ 716003 w 1077597"/>
                  <a:gd name="connsiteY44" fmla="*/ 414907 h 424271"/>
                  <a:gd name="connsiteX45" fmla="*/ 698715 w 1077597"/>
                  <a:gd name="connsiteY45" fmla="*/ 414907 h 424271"/>
                  <a:gd name="connsiteX46" fmla="*/ 618399 w 1077597"/>
                  <a:gd name="connsiteY46" fmla="*/ 410945 h 424271"/>
                  <a:gd name="connsiteX47" fmla="*/ 654776 w 1077597"/>
                  <a:gd name="connsiteY47" fmla="*/ 411666 h 424271"/>
                  <a:gd name="connsiteX48" fmla="*/ 633166 w 1077597"/>
                  <a:gd name="connsiteY48" fmla="*/ 410945 h 424271"/>
                  <a:gd name="connsiteX49" fmla="*/ 606874 w 1077597"/>
                  <a:gd name="connsiteY49" fmla="*/ 408424 h 424271"/>
                  <a:gd name="connsiteX50" fmla="*/ 592467 w 1077597"/>
                  <a:gd name="connsiteY50" fmla="*/ 406623 h 424271"/>
                  <a:gd name="connsiteX51" fmla="*/ 577341 w 1077597"/>
                  <a:gd name="connsiteY51" fmla="*/ 404102 h 424271"/>
                  <a:gd name="connsiteX52" fmla="*/ 561493 w 1077597"/>
                  <a:gd name="connsiteY52" fmla="*/ 401221 h 424271"/>
                  <a:gd name="connsiteX53" fmla="*/ 545286 w 1077597"/>
                  <a:gd name="connsiteY53" fmla="*/ 397980 h 424271"/>
                  <a:gd name="connsiteX54" fmla="*/ 419950 w 1077597"/>
                  <a:gd name="connsiteY54" fmla="*/ 358362 h 424271"/>
                  <a:gd name="connsiteX55" fmla="*/ 433276 w 1077597"/>
                  <a:gd name="connsiteY55" fmla="*/ 365205 h 424271"/>
                  <a:gd name="connsiteX56" fmla="*/ 403742 w 1077597"/>
                  <a:gd name="connsiteY56" fmla="*/ 353680 h 424271"/>
                  <a:gd name="connsiteX57" fmla="*/ 382853 w 1077597"/>
                  <a:gd name="connsiteY57" fmla="*/ 343595 h 424271"/>
                  <a:gd name="connsiteX58" fmla="*/ 379611 w 1077597"/>
                  <a:gd name="connsiteY58" fmla="*/ 339993 h 424271"/>
                  <a:gd name="connsiteX59" fmla="*/ 337472 w 1077597"/>
                  <a:gd name="connsiteY59" fmla="*/ 319824 h 424271"/>
                  <a:gd name="connsiteX60" fmla="*/ 311180 w 1077597"/>
                  <a:gd name="connsiteY60" fmla="*/ 304697 h 424271"/>
                  <a:gd name="connsiteX61" fmla="*/ 283448 w 1077597"/>
                  <a:gd name="connsiteY61" fmla="*/ 287050 h 424271"/>
                  <a:gd name="connsiteX62" fmla="*/ 185484 w 1077597"/>
                  <a:gd name="connsiteY62" fmla="*/ 213576 h 424271"/>
                  <a:gd name="connsiteX63" fmla="*/ 0 w 1077597"/>
                  <a:gd name="connsiteY63" fmla="*/ 0 h 424271"/>
                  <a:gd name="connsiteX64" fmla="*/ 8284 w 1077597"/>
                  <a:gd name="connsiteY64" fmla="*/ 14407 h 424271"/>
                  <a:gd name="connsiteX65" fmla="*/ 17288 w 1077597"/>
                  <a:gd name="connsiteY65" fmla="*/ 29533 h 424271"/>
                  <a:gd name="connsiteX66" fmla="*/ 21250 w 1077597"/>
                  <a:gd name="connsiteY66" fmla="*/ 37817 h 424271"/>
                  <a:gd name="connsiteX67" fmla="*/ 24851 w 1077597"/>
                  <a:gd name="connsiteY67" fmla="*/ 44300 h 424271"/>
                  <a:gd name="connsiteX68" fmla="*/ 28093 w 1077597"/>
                  <a:gd name="connsiteY68" fmla="*/ 51143 h 424271"/>
                  <a:gd name="connsiteX69" fmla="*/ 24131 w 1077597"/>
                  <a:gd name="connsiteY69" fmla="*/ 46461 h 424271"/>
                  <a:gd name="connsiteX70" fmla="*/ 18728 w 1077597"/>
                  <a:gd name="connsiteY70" fmla="*/ 38898 h 424271"/>
                  <a:gd name="connsiteX71" fmla="*/ 10805 w 1077597"/>
                  <a:gd name="connsiteY71" fmla="*/ 26652 h 424271"/>
                  <a:gd name="connsiteX72" fmla="*/ 18368 w 1077597"/>
                  <a:gd name="connsiteY72" fmla="*/ 38898 h 424271"/>
                  <a:gd name="connsiteX73" fmla="*/ 24131 w 1077597"/>
                  <a:gd name="connsiteY73" fmla="*/ 47181 h 424271"/>
                  <a:gd name="connsiteX74" fmla="*/ 33135 w 1077597"/>
                  <a:gd name="connsiteY74" fmla="*/ 59067 h 424271"/>
                  <a:gd name="connsiteX75" fmla="*/ 44300 w 1077597"/>
                  <a:gd name="connsiteY75" fmla="*/ 74554 h 424271"/>
                  <a:gd name="connsiteX76" fmla="*/ 65910 w 1077597"/>
                  <a:gd name="connsiteY76" fmla="*/ 104447 h 424271"/>
                  <a:gd name="connsiteX77" fmla="*/ 53304 w 1077597"/>
                  <a:gd name="connsiteY77" fmla="*/ 90761 h 424271"/>
                  <a:gd name="connsiteX78" fmla="*/ 60507 w 1077597"/>
                  <a:gd name="connsiteY78" fmla="*/ 103006 h 424271"/>
                  <a:gd name="connsiteX79" fmla="*/ 82117 w 1077597"/>
                  <a:gd name="connsiteY79" fmla="*/ 131819 h 424271"/>
                  <a:gd name="connsiteX80" fmla="*/ 91841 w 1077597"/>
                  <a:gd name="connsiteY80" fmla="*/ 143345 h 424271"/>
                  <a:gd name="connsiteX81" fmla="*/ 101566 w 1077597"/>
                  <a:gd name="connsiteY81" fmla="*/ 154150 h 424271"/>
                  <a:gd name="connsiteX82" fmla="*/ 111290 w 1077597"/>
                  <a:gd name="connsiteY82" fmla="*/ 164954 h 424271"/>
                  <a:gd name="connsiteX83" fmla="*/ 121375 w 1077597"/>
                  <a:gd name="connsiteY83" fmla="*/ 175039 h 424271"/>
                  <a:gd name="connsiteX84" fmla="*/ 140824 w 1077597"/>
                  <a:gd name="connsiteY84" fmla="*/ 194488 h 424271"/>
                  <a:gd name="connsiteX85" fmla="*/ 160633 w 1077597"/>
                  <a:gd name="connsiteY85" fmla="*/ 212496 h 424271"/>
                  <a:gd name="connsiteX86" fmla="*/ 180441 w 1077597"/>
                  <a:gd name="connsiteY86" fmla="*/ 229424 h 424271"/>
                  <a:gd name="connsiteX87" fmla="*/ 200250 w 1077597"/>
                  <a:gd name="connsiteY87" fmla="*/ 245271 h 424271"/>
                  <a:gd name="connsiteX88" fmla="*/ 220420 w 1077597"/>
                  <a:gd name="connsiteY88" fmla="*/ 260037 h 424271"/>
                  <a:gd name="connsiteX89" fmla="*/ 230504 w 1077597"/>
                  <a:gd name="connsiteY89" fmla="*/ 267241 h 424271"/>
                  <a:gd name="connsiteX90" fmla="*/ 240949 w 1077597"/>
                  <a:gd name="connsiteY90" fmla="*/ 274084 h 424271"/>
                  <a:gd name="connsiteX91" fmla="*/ 261478 w 1077597"/>
                  <a:gd name="connsiteY91" fmla="*/ 287770 h 424271"/>
                  <a:gd name="connsiteX92" fmla="*/ 282728 w 1077597"/>
                  <a:gd name="connsiteY92" fmla="*/ 300375 h 424271"/>
                  <a:gd name="connsiteX93" fmla="*/ 326307 w 1077597"/>
                  <a:gd name="connsiteY93" fmla="*/ 324146 h 424271"/>
                  <a:gd name="connsiteX94" fmla="*/ 422831 w 1077597"/>
                  <a:gd name="connsiteY94" fmla="*/ 365925 h 424271"/>
                  <a:gd name="connsiteX95" fmla="*/ 489101 w 1077597"/>
                  <a:gd name="connsiteY95" fmla="*/ 389696 h 424271"/>
                  <a:gd name="connsiteX96" fmla="*/ 502787 w 1077597"/>
                  <a:gd name="connsiteY96" fmla="*/ 393658 h 424271"/>
                  <a:gd name="connsiteX97" fmla="*/ 516833 w 1077597"/>
                  <a:gd name="connsiteY97" fmla="*/ 397259 h 424271"/>
                  <a:gd name="connsiteX98" fmla="*/ 545286 w 1077597"/>
                  <a:gd name="connsiteY98" fmla="*/ 403742 h 424271"/>
                  <a:gd name="connsiteX99" fmla="*/ 558972 w 1077597"/>
                  <a:gd name="connsiteY99" fmla="*/ 406623 h 424271"/>
                  <a:gd name="connsiteX100" fmla="*/ 572298 w 1077597"/>
                  <a:gd name="connsiteY100" fmla="*/ 409145 h 424271"/>
                  <a:gd name="connsiteX101" fmla="*/ 584544 w 1077597"/>
                  <a:gd name="connsiteY101" fmla="*/ 411306 h 424271"/>
                  <a:gd name="connsiteX102" fmla="*/ 590306 w 1077597"/>
                  <a:gd name="connsiteY102" fmla="*/ 412386 h 424271"/>
                  <a:gd name="connsiteX103" fmla="*/ 595709 w 1077597"/>
                  <a:gd name="connsiteY103" fmla="*/ 413106 h 424271"/>
                  <a:gd name="connsiteX104" fmla="*/ 575900 w 1077597"/>
                  <a:gd name="connsiteY104" fmla="*/ 410945 h 424271"/>
                  <a:gd name="connsiteX105" fmla="*/ 550328 w 1077597"/>
                  <a:gd name="connsiteY105" fmla="*/ 407344 h 424271"/>
                  <a:gd name="connsiteX106" fmla="*/ 489461 w 1077597"/>
                  <a:gd name="connsiteY106" fmla="*/ 392937 h 424271"/>
                  <a:gd name="connsiteX107" fmla="*/ 597510 w 1077597"/>
                  <a:gd name="connsiteY107" fmla="*/ 416348 h 424271"/>
                  <a:gd name="connsiteX108" fmla="*/ 612276 w 1077597"/>
                  <a:gd name="connsiteY108" fmla="*/ 414547 h 424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Lst>
                <a:rect l="l" t="t" r="r" b="b"/>
                <a:pathLst>
                  <a:path w="1077597" h="424271">
                    <a:moveTo>
                      <a:pt x="613717" y="415988"/>
                    </a:moveTo>
                    <a:cubicBezTo>
                      <a:pt x="633166" y="418869"/>
                      <a:pt x="647572" y="419229"/>
                      <a:pt x="657297" y="420310"/>
                    </a:cubicBezTo>
                    <a:cubicBezTo>
                      <a:pt x="667021" y="421030"/>
                      <a:pt x="672784" y="421750"/>
                      <a:pt x="675305" y="421750"/>
                    </a:cubicBezTo>
                    <a:cubicBezTo>
                      <a:pt x="680347" y="422111"/>
                      <a:pt x="672784" y="422471"/>
                      <a:pt x="662339" y="421750"/>
                    </a:cubicBezTo>
                    <a:cubicBezTo>
                      <a:pt x="641810" y="421030"/>
                      <a:pt x="610475" y="419589"/>
                      <a:pt x="646852" y="422831"/>
                    </a:cubicBezTo>
                    <a:cubicBezTo>
                      <a:pt x="658017" y="423551"/>
                      <a:pt x="667021" y="424271"/>
                      <a:pt x="675305" y="424271"/>
                    </a:cubicBezTo>
                    <a:cubicBezTo>
                      <a:pt x="683228" y="424271"/>
                      <a:pt x="690432" y="424271"/>
                      <a:pt x="696914" y="424271"/>
                    </a:cubicBezTo>
                    <a:cubicBezTo>
                      <a:pt x="703397" y="424271"/>
                      <a:pt x="709160" y="424271"/>
                      <a:pt x="715283" y="424271"/>
                    </a:cubicBezTo>
                    <a:cubicBezTo>
                      <a:pt x="721406" y="424271"/>
                      <a:pt x="727528" y="424271"/>
                      <a:pt x="734732" y="423911"/>
                    </a:cubicBezTo>
                    <a:cubicBezTo>
                      <a:pt x="726808" y="423911"/>
                      <a:pt x="719605" y="423911"/>
                      <a:pt x="713482" y="423911"/>
                    </a:cubicBezTo>
                    <a:cubicBezTo>
                      <a:pt x="707719" y="423911"/>
                      <a:pt x="702677" y="423911"/>
                      <a:pt x="698355" y="423551"/>
                    </a:cubicBezTo>
                    <a:cubicBezTo>
                      <a:pt x="690071" y="423551"/>
                      <a:pt x="684669" y="423191"/>
                      <a:pt x="681428" y="422831"/>
                    </a:cubicBezTo>
                    <a:cubicBezTo>
                      <a:pt x="675305" y="422471"/>
                      <a:pt x="677466" y="421750"/>
                      <a:pt x="679267" y="421390"/>
                    </a:cubicBezTo>
                    <a:cubicBezTo>
                      <a:pt x="681428" y="420670"/>
                      <a:pt x="683228" y="420310"/>
                      <a:pt x="677106" y="419589"/>
                    </a:cubicBezTo>
                    <a:cubicBezTo>
                      <a:pt x="673864" y="419589"/>
                      <a:pt x="668462" y="418869"/>
                      <a:pt x="660178" y="418149"/>
                    </a:cubicBezTo>
                    <a:cubicBezTo>
                      <a:pt x="655856" y="418149"/>
                      <a:pt x="650814" y="417428"/>
                      <a:pt x="645051" y="417068"/>
                    </a:cubicBezTo>
                    <a:cubicBezTo>
                      <a:pt x="639288" y="416708"/>
                      <a:pt x="632445" y="416348"/>
                      <a:pt x="624522" y="415267"/>
                    </a:cubicBezTo>
                    <a:cubicBezTo>
                      <a:pt x="626683" y="415267"/>
                      <a:pt x="629924" y="415267"/>
                      <a:pt x="633526" y="415267"/>
                    </a:cubicBezTo>
                    <a:cubicBezTo>
                      <a:pt x="637488" y="415267"/>
                      <a:pt x="641810" y="415267"/>
                      <a:pt x="646852" y="415627"/>
                    </a:cubicBezTo>
                    <a:cubicBezTo>
                      <a:pt x="651894" y="415627"/>
                      <a:pt x="657297" y="415988"/>
                      <a:pt x="663419" y="416348"/>
                    </a:cubicBezTo>
                    <a:cubicBezTo>
                      <a:pt x="666301" y="416348"/>
                      <a:pt x="669542" y="416348"/>
                      <a:pt x="672423" y="416708"/>
                    </a:cubicBezTo>
                    <a:cubicBezTo>
                      <a:pt x="675665" y="416708"/>
                      <a:pt x="678546" y="416708"/>
                      <a:pt x="681788" y="416708"/>
                    </a:cubicBezTo>
                    <a:cubicBezTo>
                      <a:pt x="688271" y="416708"/>
                      <a:pt x="694753" y="416708"/>
                      <a:pt x="701597" y="416708"/>
                    </a:cubicBezTo>
                    <a:cubicBezTo>
                      <a:pt x="704838" y="416708"/>
                      <a:pt x="708440" y="416708"/>
                      <a:pt x="711681" y="416708"/>
                    </a:cubicBezTo>
                    <a:cubicBezTo>
                      <a:pt x="715283" y="416708"/>
                      <a:pt x="718524" y="416708"/>
                      <a:pt x="721766" y="416708"/>
                    </a:cubicBezTo>
                    <a:cubicBezTo>
                      <a:pt x="735452" y="416708"/>
                      <a:pt x="748418" y="416708"/>
                      <a:pt x="759223" y="416708"/>
                    </a:cubicBezTo>
                    <a:cubicBezTo>
                      <a:pt x="784074" y="417789"/>
                      <a:pt x="773269" y="418509"/>
                      <a:pt x="754540" y="418869"/>
                    </a:cubicBezTo>
                    <a:cubicBezTo>
                      <a:pt x="736172" y="419229"/>
                      <a:pt x="709520" y="419949"/>
                      <a:pt x="704478" y="420670"/>
                    </a:cubicBezTo>
                    <a:cubicBezTo>
                      <a:pt x="707719" y="420670"/>
                      <a:pt x="710601" y="420670"/>
                      <a:pt x="713482" y="420670"/>
                    </a:cubicBezTo>
                    <a:cubicBezTo>
                      <a:pt x="716363" y="420670"/>
                      <a:pt x="718884" y="420670"/>
                      <a:pt x="721406" y="420670"/>
                    </a:cubicBezTo>
                    <a:cubicBezTo>
                      <a:pt x="726088" y="420670"/>
                      <a:pt x="730049" y="420670"/>
                      <a:pt x="733651" y="420670"/>
                    </a:cubicBezTo>
                    <a:cubicBezTo>
                      <a:pt x="740494" y="420670"/>
                      <a:pt x="744816" y="420670"/>
                      <a:pt x="748418" y="420310"/>
                    </a:cubicBezTo>
                    <a:cubicBezTo>
                      <a:pt x="755261" y="420310"/>
                      <a:pt x="758502" y="419589"/>
                      <a:pt x="769667" y="418869"/>
                    </a:cubicBezTo>
                    <a:cubicBezTo>
                      <a:pt x="851424" y="419589"/>
                      <a:pt x="938944" y="415988"/>
                      <a:pt x="987926" y="419229"/>
                    </a:cubicBezTo>
                    <a:cubicBezTo>
                      <a:pt x="1047353" y="418509"/>
                      <a:pt x="1043391" y="417428"/>
                      <a:pt x="1077246" y="416348"/>
                    </a:cubicBezTo>
                    <a:cubicBezTo>
                      <a:pt x="1084089" y="413827"/>
                      <a:pt x="989006" y="414907"/>
                      <a:pt x="967036" y="412746"/>
                    </a:cubicBezTo>
                    <a:cubicBezTo>
                      <a:pt x="971719" y="412746"/>
                      <a:pt x="980362" y="413467"/>
                      <a:pt x="977841" y="413827"/>
                    </a:cubicBezTo>
                    <a:lnTo>
                      <a:pt x="926698" y="413106"/>
                    </a:lnTo>
                    <a:cubicBezTo>
                      <a:pt x="975320" y="414187"/>
                      <a:pt x="919855" y="415627"/>
                      <a:pt x="893923" y="415988"/>
                    </a:cubicBezTo>
                    <a:cubicBezTo>
                      <a:pt x="875195" y="415988"/>
                      <a:pt x="837378" y="415988"/>
                      <a:pt x="842420" y="415267"/>
                    </a:cubicBezTo>
                    <a:lnTo>
                      <a:pt x="871233" y="414547"/>
                    </a:lnTo>
                    <a:cubicBezTo>
                      <a:pt x="834497" y="413827"/>
                      <a:pt x="789836" y="416348"/>
                      <a:pt x="750939" y="414907"/>
                    </a:cubicBezTo>
                    <a:cubicBezTo>
                      <a:pt x="748778" y="414187"/>
                      <a:pt x="763545" y="414187"/>
                      <a:pt x="765706" y="413827"/>
                    </a:cubicBezTo>
                    <a:cubicBezTo>
                      <a:pt x="754901" y="414187"/>
                      <a:pt x="744096" y="414547"/>
                      <a:pt x="732931" y="414907"/>
                    </a:cubicBezTo>
                    <a:cubicBezTo>
                      <a:pt x="727528" y="414907"/>
                      <a:pt x="721766" y="414907"/>
                      <a:pt x="716003" y="414907"/>
                    </a:cubicBezTo>
                    <a:cubicBezTo>
                      <a:pt x="710241" y="414907"/>
                      <a:pt x="704838" y="414907"/>
                      <a:pt x="698715" y="414907"/>
                    </a:cubicBezTo>
                    <a:cubicBezTo>
                      <a:pt x="675305" y="414907"/>
                      <a:pt x="649733" y="413827"/>
                      <a:pt x="618399" y="410945"/>
                    </a:cubicBezTo>
                    <a:cubicBezTo>
                      <a:pt x="630645" y="412026"/>
                      <a:pt x="642530" y="411666"/>
                      <a:pt x="654776" y="411666"/>
                    </a:cubicBezTo>
                    <a:cubicBezTo>
                      <a:pt x="648653" y="411666"/>
                      <a:pt x="641449" y="411306"/>
                      <a:pt x="633166" y="410945"/>
                    </a:cubicBezTo>
                    <a:cubicBezTo>
                      <a:pt x="625242" y="410225"/>
                      <a:pt x="616238" y="409145"/>
                      <a:pt x="606874" y="408424"/>
                    </a:cubicBezTo>
                    <a:cubicBezTo>
                      <a:pt x="602192" y="408064"/>
                      <a:pt x="597510" y="407344"/>
                      <a:pt x="592467" y="406623"/>
                    </a:cubicBezTo>
                    <a:cubicBezTo>
                      <a:pt x="587425" y="405903"/>
                      <a:pt x="582383" y="404823"/>
                      <a:pt x="577341" y="404102"/>
                    </a:cubicBezTo>
                    <a:cubicBezTo>
                      <a:pt x="572298" y="403382"/>
                      <a:pt x="566896" y="402302"/>
                      <a:pt x="561493" y="401221"/>
                    </a:cubicBezTo>
                    <a:cubicBezTo>
                      <a:pt x="556091" y="400140"/>
                      <a:pt x="550688" y="399420"/>
                      <a:pt x="545286" y="397980"/>
                    </a:cubicBezTo>
                    <a:cubicBezTo>
                      <a:pt x="501706" y="388976"/>
                      <a:pt x="456326" y="373849"/>
                      <a:pt x="419950" y="358362"/>
                    </a:cubicBezTo>
                    <a:cubicBezTo>
                      <a:pt x="427873" y="361963"/>
                      <a:pt x="442280" y="368086"/>
                      <a:pt x="433276" y="365205"/>
                    </a:cubicBezTo>
                    <a:cubicBezTo>
                      <a:pt x="422471" y="361243"/>
                      <a:pt x="412386" y="357281"/>
                      <a:pt x="403742" y="353680"/>
                    </a:cubicBezTo>
                    <a:cubicBezTo>
                      <a:pt x="395098" y="349718"/>
                      <a:pt x="387895" y="346116"/>
                      <a:pt x="382853" y="343595"/>
                    </a:cubicBezTo>
                    <a:cubicBezTo>
                      <a:pt x="372408" y="338192"/>
                      <a:pt x="369527" y="336032"/>
                      <a:pt x="379611" y="339993"/>
                    </a:cubicBezTo>
                    <a:cubicBezTo>
                      <a:pt x="369167" y="336032"/>
                      <a:pt x="354760" y="328468"/>
                      <a:pt x="337472" y="319824"/>
                    </a:cubicBezTo>
                    <a:cubicBezTo>
                      <a:pt x="329189" y="315502"/>
                      <a:pt x="320184" y="310100"/>
                      <a:pt x="311180" y="304697"/>
                    </a:cubicBezTo>
                    <a:cubicBezTo>
                      <a:pt x="301816" y="299655"/>
                      <a:pt x="292812" y="293172"/>
                      <a:pt x="283448" y="287050"/>
                    </a:cubicBezTo>
                    <a:cubicBezTo>
                      <a:pt x="245991" y="262558"/>
                      <a:pt x="209254" y="233385"/>
                      <a:pt x="185484" y="213576"/>
                    </a:cubicBezTo>
                    <a:cubicBezTo>
                      <a:pt x="112371" y="154510"/>
                      <a:pt x="48982" y="82117"/>
                      <a:pt x="0" y="0"/>
                    </a:cubicBezTo>
                    <a:cubicBezTo>
                      <a:pt x="2521" y="4682"/>
                      <a:pt x="5402" y="9364"/>
                      <a:pt x="8284" y="14407"/>
                    </a:cubicBezTo>
                    <a:cubicBezTo>
                      <a:pt x="11165" y="19449"/>
                      <a:pt x="14046" y="24131"/>
                      <a:pt x="17288" y="29533"/>
                    </a:cubicBezTo>
                    <a:cubicBezTo>
                      <a:pt x="18728" y="32415"/>
                      <a:pt x="20169" y="35296"/>
                      <a:pt x="21250" y="37817"/>
                    </a:cubicBezTo>
                    <a:cubicBezTo>
                      <a:pt x="22330" y="40338"/>
                      <a:pt x="23771" y="42499"/>
                      <a:pt x="24851" y="44300"/>
                    </a:cubicBezTo>
                    <a:cubicBezTo>
                      <a:pt x="27012" y="47902"/>
                      <a:pt x="28093" y="50423"/>
                      <a:pt x="28093" y="51143"/>
                    </a:cubicBezTo>
                    <a:cubicBezTo>
                      <a:pt x="28093" y="51863"/>
                      <a:pt x="27012" y="50423"/>
                      <a:pt x="24131" y="46461"/>
                    </a:cubicBezTo>
                    <a:cubicBezTo>
                      <a:pt x="22690" y="44660"/>
                      <a:pt x="20889" y="42139"/>
                      <a:pt x="18728" y="38898"/>
                    </a:cubicBezTo>
                    <a:cubicBezTo>
                      <a:pt x="16567" y="35656"/>
                      <a:pt x="14046" y="31694"/>
                      <a:pt x="10805" y="26652"/>
                    </a:cubicBezTo>
                    <a:cubicBezTo>
                      <a:pt x="13686" y="31334"/>
                      <a:pt x="16207" y="35296"/>
                      <a:pt x="18368" y="38898"/>
                    </a:cubicBezTo>
                    <a:cubicBezTo>
                      <a:pt x="20529" y="42139"/>
                      <a:pt x="22690" y="44660"/>
                      <a:pt x="24131" y="47181"/>
                    </a:cubicBezTo>
                    <a:cubicBezTo>
                      <a:pt x="27733" y="51863"/>
                      <a:pt x="29893" y="55105"/>
                      <a:pt x="33135" y="59067"/>
                    </a:cubicBezTo>
                    <a:cubicBezTo>
                      <a:pt x="36016" y="63028"/>
                      <a:pt x="39258" y="67711"/>
                      <a:pt x="44300" y="74554"/>
                    </a:cubicBezTo>
                    <a:cubicBezTo>
                      <a:pt x="49342" y="81397"/>
                      <a:pt x="56185" y="90761"/>
                      <a:pt x="65910" y="104447"/>
                    </a:cubicBezTo>
                    <a:cubicBezTo>
                      <a:pt x="57626" y="94002"/>
                      <a:pt x="52224" y="87880"/>
                      <a:pt x="53304" y="90761"/>
                    </a:cubicBezTo>
                    <a:cubicBezTo>
                      <a:pt x="54024" y="92202"/>
                      <a:pt x="56185" y="96163"/>
                      <a:pt x="60507" y="103006"/>
                    </a:cubicBezTo>
                    <a:cubicBezTo>
                      <a:pt x="65189" y="109850"/>
                      <a:pt x="72393" y="118854"/>
                      <a:pt x="82117" y="131819"/>
                    </a:cubicBezTo>
                    <a:cubicBezTo>
                      <a:pt x="85359" y="135781"/>
                      <a:pt x="88600" y="139383"/>
                      <a:pt x="91841" y="143345"/>
                    </a:cubicBezTo>
                    <a:cubicBezTo>
                      <a:pt x="95083" y="146946"/>
                      <a:pt x="98324" y="150548"/>
                      <a:pt x="101566" y="154150"/>
                    </a:cubicBezTo>
                    <a:cubicBezTo>
                      <a:pt x="104807" y="157751"/>
                      <a:pt x="108049" y="161353"/>
                      <a:pt x="111290" y="164954"/>
                    </a:cubicBezTo>
                    <a:cubicBezTo>
                      <a:pt x="114532" y="168196"/>
                      <a:pt x="118133" y="171798"/>
                      <a:pt x="121375" y="175039"/>
                    </a:cubicBezTo>
                    <a:cubicBezTo>
                      <a:pt x="127858" y="181522"/>
                      <a:pt x="134341" y="188365"/>
                      <a:pt x="140824" y="194488"/>
                    </a:cubicBezTo>
                    <a:cubicBezTo>
                      <a:pt x="147667" y="200611"/>
                      <a:pt x="154150" y="206373"/>
                      <a:pt x="160633" y="212496"/>
                    </a:cubicBezTo>
                    <a:cubicBezTo>
                      <a:pt x="167115" y="218619"/>
                      <a:pt x="173959" y="224021"/>
                      <a:pt x="180441" y="229424"/>
                    </a:cubicBezTo>
                    <a:cubicBezTo>
                      <a:pt x="187285" y="234826"/>
                      <a:pt x="193407" y="240228"/>
                      <a:pt x="200250" y="245271"/>
                    </a:cubicBezTo>
                    <a:cubicBezTo>
                      <a:pt x="207093" y="250313"/>
                      <a:pt x="213576" y="254995"/>
                      <a:pt x="220420" y="260037"/>
                    </a:cubicBezTo>
                    <a:cubicBezTo>
                      <a:pt x="223661" y="262558"/>
                      <a:pt x="226902" y="265080"/>
                      <a:pt x="230504" y="267241"/>
                    </a:cubicBezTo>
                    <a:lnTo>
                      <a:pt x="240949" y="274084"/>
                    </a:lnTo>
                    <a:cubicBezTo>
                      <a:pt x="247792" y="278766"/>
                      <a:pt x="254635" y="283088"/>
                      <a:pt x="261478" y="287770"/>
                    </a:cubicBezTo>
                    <a:cubicBezTo>
                      <a:pt x="268681" y="292092"/>
                      <a:pt x="275524" y="296054"/>
                      <a:pt x="282728" y="300375"/>
                    </a:cubicBezTo>
                    <a:cubicBezTo>
                      <a:pt x="296774" y="309019"/>
                      <a:pt x="311541" y="316223"/>
                      <a:pt x="326307" y="324146"/>
                    </a:cubicBezTo>
                    <a:cubicBezTo>
                      <a:pt x="356201" y="338913"/>
                      <a:pt x="387895" y="353680"/>
                      <a:pt x="422831" y="365925"/>
                    </a:cubicBezTo>
                    <a:cubicBezTo>
                      <a:pt x="424992" y="367726"/>
                      <a:pt x="453445" y="379611"/>
                      <a:pt x="489101" y="389696"/>
                    </a:cubicBezTo>
                    <a:cubicBezTo>
                      <a:pt x="493423" y="391136"/>
                      <a:pt x="498105" y="392217"/>
                      <a:pt x="502787" y="393658"/>
                    </a:cubicBezTo>
                    <a:cubicBezTo>
                      <a:pt x="507469" y="395098"/>
                      <a:pt x="512151" y="396539"/>
                      <a:pt x="516833" y="397259"/>
                    </a:cubicBezTo>
                    <a:cubicBezTo>
                      <a:pt x="526197" y="399420"/>
                      <a:pt x="535922" y="401581"/>
                      <a:pt x="545286" y="403742"/>
                    </a:cubicBezTo>
                    <a:cubicBezTo>
                      <a:pt x="549968" y="404823"/>
                      <a:pt x="554650" y="405903"/>
                      <a:pt x="558972" y="406623"/>
                    </a:cubicBezTo>
                    <a:cubicBezTo>
                      <a:pt x="563654" y="407344"/>
                      <a:pt x="567976" y="408424"/>
                      <a:pt x="572298" y="409145"/>
                    </a:cubicBezTo>
                    <a:cubicBezTo>
                      <a:pt x="576620" y="409865"/>
                      <a:pt x="580582" y="410585"/>
                      <a:pt x="584544" y="411306"/>
                    </a:cubicBezTo>
                    <a:cubicBezTo>
                      <a:pt x="586345" y="411666"/>
                      <a:pt x="588506" y="412026"/>
                      <a:pt x="590306" y="412386"/>
                    </a:cubicBezTo>
                    <a:cubicBezTo>
                      <a:pt x="592107" y="412386"/>
                      <a:pt x="593908" y="412746"/>
                      <a:pt x="595709" y="413106"/>
                    </a:cubicBezTo>
                    <a:cubicBezTo>
                      <a:pt x="590306" y="413106"/>
                      <a:pt x="583463" y="412026"/>
                      <a:pt x="575900" y="410945"/>
                    </a:cubicBezTo>
                    <a:cubicBezTo>
                      <a:pt x="568337" y="409865"/>
                      <a:pt x="559693" y="408784"/>
                      <a:pt x="550328" y="407344"/>
                    </a:cubicBezTo>
                    <a:cubicBezTo>
                      <a:pt x="531960" y="403382"/>
                      <a:pt x="510711" y="399420"/>
                      <a:pt x="489461" y="392937"/>
                    </a:cubicBezTo>
                    <a:cubicBezTo>
                      <a:pt x="515753" y="401581"/>
                      <a:pt x="562574" y="411306"/>
                      <a:pt x="597510" y="416348"/>
                    </a:cubicBezTo>
                    <a:lnTo>
                      <a:pt x="612276" y="414547"/>
                    </a:lnTo>
                    <a:close/>
                  </a:path>
                </a:pathLst>
              </a:custGeom>
              <a:solidFill>
                <a:schemeClr val="accent2"/>
              </a:solidFill>
              <a:ln w="0" cap="flat">
                <a:noFill/>
                <a:prstDash val="solid"/>
                <a:miter/>
              </a:ln>
            </p:spPr>
            <p:txBody>
              <a:bodyPr rtlCol="0" anchor="ctr"/>
              <a:lstStyle/>
              <a:p>
                <a:endParaRPr lang="en-US" sz="744"/>
              </a:p>
            </p:txBody>
          </p:sp>
          <p:sp>
            <p:nvSpPr>
              <p:cNvPr id="2167" name="Freeform: Shape 2166">
                <a:extLst>
                  <a:ext uri="{FF2B5EF4-FFF2-40B4-BE49-F238E27FC236}">
                    <a16:creationId xmlns:a16="http://schemas.microsoft.com/office/drawing/2014/main" id="{82CE2FE6-227C-6848-E67D-6D96122B01FB}"/>
                  </a:ext>
                </a:extLst>
              </p:cNvPr>
              <p:cNvSpPr/>
              <p:nvPr/>
            </p:nvSpPr>
            <p:spPr>
              <a:xfrm>
                <a:off x="8865773" y="5617551"/>
                <a:ext cx="10444" cy="6843"/>
              </a:xfrm>
              <a:custGeom>
                <a:avLst/>
                <a:gdLst>
                  <a:gd name="connsiteX0" fmla="*/ 0 w 10444"/>
                  <a:gd name="connsiteY0" fmla="*/ 0 h 6843"/>
                  <a:gd name="connsiteX1" fmla="*/ 10445 w 10444"/>
                  <a:gd name="connsiteY1" fmla="*/ 6843 h 6843"/>
                  <a:gd name="connsiteX2" fmla="*/ 0 w 10444"/>
                  <a:gd name="connsiteY2" fmla="*/ 0 h 6843"/>
                </a:gdLst>
                <a:ahLst/>
                <a:cxnLst>
                  <a:cxn ang="0">
                    <a:pos x="connsiteX0" y="connsiteY0"/>
                  </a:cxn>
                  <a:cxn ang="0">
                    <a:pos x="connsiteX1" y="connsiteY1"/>
                  </a:cxn>
                  <a:cxn ang="0">
                    <a:pos x="connsiteX2" y="connsiteY2"/>
                  </a:cxn>
                </a:cxnLst>
                <a:rect l="l" t="t" r="r" b="b"/>
                <a:pathLst>
                  <a:path w="10444" h="6843">
                    <a:moveTo>
                      <a:pt x="0" y="0"/>
                    </a:moveTo>
                    <a:cubicBezTo>
                      <a:pt x="3241" y="2161"/>
                      <a:pt x="6843" y="4682"/>
                      <a:pt x="10445" y="6843"/>
                    </a:cubicBezTo>
                    <a:cubicBezTo>
                      <a:pt x="8644" y="5402"/>
                      <a:pt x="5402" y="3242"/>
                      <a:pt x="0" y="0"/>
                    </a:cubicBezTo>
                    <a:close/>
                  </a:path>
                </a:pathLst>
              </a:custGeom>
              <a:solidFill>
                <a:schemeClr val="accent2"/>
              </a:solidFill>
              <a:ln w="0" cap="flat">
                <a:noFill/>
                <a:prstDash val="solid"/>
                <a:miter/>
              </a:ln>
            </p:spPr>
            <p:txBody>
              <a:bodyPr rtlCol="0" anchor="ctr"/>
              <a:lstStyle/>
              <a:p>
                <a:endParaRPr lang="en-US" sz="744"/>
              </a:p>
            </p:txBody>
          </p:sp>
          <p:sp>
            <p:nvSpPr>
              <p:cNvPr id="2168" name="Freeform: Shape 2167">
                <a:extLst>
                  <a:ext uri="{FF2B5EF4-FFF2-40B4-BE49-F238E27FC236}">
                    <a16:creationId xmlns:a16="http://schemas.microsoft.com/office/drawing/2014/main" id="{0050E82E-A022-E40A-C8E0-531DF54D9F75}"/>
                  </a:ext>
                </a:extLst>
              </p:cNvPr>
              <p:cNvSpPr/>
              <p:nvPr/>
            </p:nvSpPr>
            <p:spPr>
              <a:xfrm>
                <a:off x="9077189" y="5715876"/>
                <a:ext cx="13326" cy="3601"/>
              </a:xfrm>
              <a:custGeom>
                <a:avLst/>
                <a:gdLst>
                  <a:gd name="connsiteX0" fmla="*/ 720 w 13326"/>
                  <a:gd name="connsiteY0" fmla="*/ 0 h 3601"/>
                  <a:gd name="connsiteX1" fmla="*/ 0 w 13326"/>
                  <a:gd name="connsiteY1" fmla="*/ 0 h 3601"/>
                  <a:gd name="connsiteX2" fmla="*/ 13326 w 13326"/>
                  <a:gd name="connsiteY2" fmla="*/ 3602 h 3601"/>
                  <a:gd name="connsiteX3" fmla="*/ 360 w 13326"/>
                  <a:gd name="connsiteY3" fmla="*/ 0 h 3601"/>
                </a:gdLst>
                <a:ahLst/>
                <a:cxnLst>
                  <a:cxn ang="0">
                    <a:pos x="connsiteX0" y="connsiteY0"/>
                  </a:cxn>
                  <a:cxn ang="0">
                    <a:pos x="connsiteX1" y="connsiteY1"/>
                  </a:cxn>
                  <a:cxn ang="0">
                    <a:pos x="connsiteX2" y="connsiteY2"/>
                  </a:cxn>
                  <a:cxn ang="0">
                    <a:pos x="connsiteX3" y="connsiteY3"/>
                  </a:cxn>
                </a:cxnLst>
                <a:rect l="l" t="t" r="r" b="b"/>
                <a:pathLst>
                  <a:path w="13326" h="3601">
                    <a:moveTo>
                      <a:pt x="720" y="0"/>
                    </a:moveTo>
                    <a:cubicBezTo>
                      <a:pt x="0" y="0"/>
                      <a:pt x="360" y="0"/>
                      <a:pt x="0" y="0"/>
                    </a:cubicBezTo>
                    <a:cubicBezTo>
                      <a:pt x="4322" y="1081"/>
                      <a:pt x="9004" y="2521"/>
                      <a:pt x="13326" y="3602"/>
                    </a:cubicBezTo>
                    <a:cubicBezTo>
                      <a:pt x="8644" y="2161"/>
                      <a:pt x="3602" y="720"/>
                      <a:pt x="360" y="0"/>
                    </a:cubicBezTo>
                    <a:close/>
                  </a:path>
                </a:pathLst>
              </a:custGeom>
              <a:solidFill>
                <a:schemeClr val="accent2"/>
              </a:solidFill>
              <a:ln w="0" cap="flat">
                <a:noFill/>
                <a:prstDash val="solid"/>
                <a:miter/>
              </a:ln>
            </p:spPr>
            <p:txBody>
              <a:bodyPr rtlCol="0" anchor="ctr"/>
              <a:lstStyle/>
              <a:p>
                <a:endParaRPr lang="en-US" sz="744"/>
              </a:p>
            </p:txBody>
          </p:sp>
          <p:sp>
            <p:nvSpPr>
              <p:cNvPr id="2169" name="Freeform: Shape 2168">
                <a:extLst>
                  <a:ext uri="{FF2B5EF4-FFF2-40B4-BE49-F238E27FC236}">
                    <a16:creationId xmlns:a16="http://schemas.microsoft.com/office/drawing/2014/main" id="{E59E5F71-06B4-6583-31A2-441C4B8662D6}"/>
                  </a:ext>
                </a:extLst>
              </p:cNvPr>
              <p:cNvSpPr/>
              <p:nvPr/>
            </p:nvSpPr>
            <p:spPr>
              <a:xfrm>
                <a:off x="8573681" y="5290884"/>
                <a:ext cx="13319" cy="25070"/>
              </a:xfrm>
              <a:custGeom>
                <a:avLst/>
                <a:gdLst>
                  <a:gd name="connsiteX0" fmla="*/ 12606 w 13319"/>
                  <a:gd name="connsiteY0" fmla="*/ 23411 h 25070"/>
                  <a:gd name="connsiteX1" fmla="*/ 6123 w 13319"/>
                  <a:gd name="connsiteY1" fmla="*/ 11886 h 25070"/>
                  <a:gd name="connsiteX2" fmla="*/ 0 w 13319"/>
                  <a:gd name="connsiteY2" fmla="*/ 0 h 25070"/>
                  <a:gd name="connsiteX3" fmla="*/ 4322 w 13319"/>
                  <a:gd name="connsiteY3" fmla="*/ 9004 h 25070"/>
                  <a:gd name="connsiteX4" fmla="*/ 9364 w 13319"/>
                  <a:gd name="connsiteY4" fmla="*/ 18368 h 25070"/>
                  <a:gd name="connsiteX5" fmla="*/ 12606 w 13319"/>
                  <a:gd name="connsiteY5" fmla="*/ 23411 h 25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19" h="25070">
                    <a:moveTo>
                      <a:pt x="12606" y="23411"/>
                    </a:moveTo>
                    <a:cubicBezTo>
                      <a:pt x="10085" y="19089"/>
                      <a:pt x="8284" y="15487"/>
                      <a:pt x="6123" y="11886"/>
                    </a:cubicBezTo>
                    <a:cubicBezTo>
                      <a:pt x="3962" y="8284"/>
                      <a:pt x="2161" y="4322"/>
                      <a:pt x="0" y="0"/>
                    </a:cubicBezTo>
                    <a:cubicBezTo>
                      <a:pt x="1441" y="2521"/>
                      <a:pt x="2881" y="5763"/>
                      <a:pt x="4322" y="9004"/>
                    </a:cubicBezTo>
                    <a:cubicBezTo>
                      <a:pt x="5763" y="12246"/>
                      <a:pt x="7563" y="15487"/>
                      <a:pt x="9364" y="18368"/>
                    </a:cubicBezTo>
                    <a:cubicBezTo>
                      <a:pt x="12606" y="24491"/>
                      <a:pt x="14407" y="27012"/>
                      <a:pt x="12606" y="23411"/>
                    </a:cubicBezTo>
                    <a:close/>
                  </a:path>
                </a:pathLst>
              </a:custGeom>
              <a:solidFill>
                <a:schemeClr val="accent2"/>
              </a:solidFill>
              <a:ln w="0" cap="flat">
                <a:noFill/>
                <a:prstDash val="solid"/>
                <a:miter/>
              </a:ln>
            </p:spPr>
            <p:txBody>
              <a:bodyPr rtlCol="0" anchor="ctr"/>
              <a:lstStyle/>
              <a:p>
                <a:endParaRPr lang="en-US" sz="744"/>
              </a:p>
            </p:txBody>
          </p:sp>
          <p:sp>
            <p:nvSpPr>
              <p:cNvPr id="2170" name="Freeform: Shape 2169">
                <a:extLst>
                  <a:ext uri="{FF2B5EF4-FFF2-40B4-BE49-F238E27FC236}">
                    <a16:creationId xmlns:a16="http://schemas.microsoft.com/office/drawing/2014/main" id="{502C0E3A-F65D-AB5A-5FDE-FB5D69D0976E}"/>
                  </a:ext>
                </a:extLst>
              </p:cNvPr>
              <p:cNvSpPr/>
              <p:nvPr/>
            </p:nvSpPr>
            <p:spPr>
              <a:xfrm>
                <a:off x="8572890" y="5278077"/>
                <a:ext cx="4752" cy="9925"/>
              </a:xfrm>
              <a:custGeom>
                <a:avLst/>
                <a:gdLst>
                  <a:gd name="connsiteX0" fmla="*/ 1871 w 4752"/>
                  <a:gd name="connsiteY0" fmla="*/ 5604 h 9925"/>
                  <a:gd name="connsiteX1" fmla="*/ 4753 w 4752"/>
                  <a:gd name="connsiteY1" fmla="*/ 9926 h 9925"/>
                  <a:gd name="connsiteX2" fmla="*/ 431 w 4752"/>
                  <a:gd name="connsiteY2" fmla="*/ 201 h 9925"/>
                  <a:gd name="connsiteX3" fmla="*/ 1871 w 4752"/>
                  <a:gd name="connsiteY3" fmla="*/ 5604 h 9925"/>
                </a:gdLst>
                <a:ahLst/>
                <a:cxnLst>
                  <a:cxn ang="0">
                    <a:pos x="connsiteX0" y="connsiteY0"/>
                  </a:cxn>
                  <a:cxn ang="0">
                    <a:pos x="connsiteX1" y="connsiteY1"/>
                  </a:cxn>
                  <a:cxn ang="0">
                    <a:pos x="connsiteX2" y="connsiteY2"/>
                  </a:cxn>
                  <a:cxn ang="0">
                    <a:pos x="connsiteX3" y="connsiteY3"/>
                  </a:cxn>
                </a:cxnLst>
                <a:rect l="l" t="t" r="r" b="b"/>
                <a:pathLst>
                  <a:path w="4752" h="9925">
                    <a:moveTo>
                      <a:pt x="1871" y="5604"/>
                    </a:moveTo>
                    <a:lnTo>
                      <a:pt x="4753" y="9926"/>
                    </a:lnTo>
                    <a:cubicBezTo>
                      <a:pt x="2952" y="5964"/>
                      <a:pt x="1871" y="3443"/>
                      <a:pt x="431" y="201"/>
                    </a:cubicBezTo>
                    <a:cubicBezTo>
                      <a:pt x="-290" y="-519"/>
                      <a:pt x="-290" y="562"/>
                      <a:pt x="1871" y="5604"/>
                    </a:cubicBezTo>
                    <a:close/>
                  </a:path>
                </a:pathLst>
              </a:custGeom>
              <a:solidFill>
                <a:schemeClr val="accent2"/>
              </a:solidFill>
              <a:ln w="0" cap="flat">
                <a:noFill/>
                <a:prstDash val="solid"/>
                <a:miter/>
              </a:ln>
            </p:spPr>
            <p:txBody>
              <a:bodyPr rtlCol="0" anchor="ctr"/>
              <a:lstStyle/>
              <a:p>
                <a:endParaRPr lang="en-US" sz="744"/>
              </a:p>
            </p:txBody>
          </p:sp>
          <p:sp>
            <p:nvSpPr>
              <p:cNvPr id="2171" name="Freeform: Shape 2170">
                <a:extLst>
                  <a:ext uri="{FF2B5EF4-FFF2-40B4-BE49-F238E27FC236}">
                    <a16:creationId xmlns:a16="http://schemas.microsoft.com/office/drawing/2014/main" id="{7E40015A-A91D-A5C7-CC27-ECF91D7D883E}"/>
                  </a:ext>
                </a:extLst>
              </p:cNvPr>
              <p:cNvSpPr/>
              <p:nvPr/>
            </p:nvSpPr>
            <p:spPr>
              <a:xfrm>
                <a:off x="9831369" y="5763777"/>
                <a:ext cx="15486" cy="3601"/>
              </a:xfrm>
              <a:custGeom>
                <a:avLst/>
                <a:gdLst>
                  <a:gd name="connsiteX0" fmla="*/ 0 w 15486"/>
                  <a:gd name="connsiteY0" fmla="*/ 0 h 3601"/>
                  <a:gd name="connsiteX1" fmla="*/ 15487 w 15486"/>
                  <a:gd name="connsiteY1" fmla="*/ 0 h 3601"/>
                  <a:gd name="connsiteX2" fmla="*/ 0 w 15486"/>
                  <a:gd name="connsiteY2" fmla="*/ 0 h 3601"/>
                </a:gdLst>
                <a:ahLst/>
                <a:cxnLst>
                  <a:cxn ang="0">
                    <a:pos x="connsiteX0" y="connsiteY0"/>
                  </a:cxn>
                  <a:cxn ang="0">
                    <a:pos x="connsiteX1" y="connsiteY1"/>
                  </a:cxn>
                  <a:cxn ang="0">
                    <a:pos x="connsiteX2" y="connsiteY2"/>
                  </a:cxn>
                </a:cxnLst>
                <a:rect l="l" t="t" r="r" b="b"/>
                <a:pathLst>
                  <a:path w="15486" h="3601">
                    <a:moveTo>
                      <a:pt x="0" y="0"/>
                    </a:moveTo>
                    <a:lnTo>
                      <a:pt x="15487" y="0"/>
                    </a:lnTo>
                    <a:cubicBezTo>
                      <a:pt x="6123" y="0"/>
                      <a:pt x="2161" y="0"/>
                      <a:pt x="0" y="0"/>
                    </a:cubicBezTo>
                    <a:close/>
                  </a:path>
                </a:pathLst>
              </a:custGeom>
              <a:solidFill>
                <a:schemeClr val="accent2"/>
              </a:solidFill>
              <a:ln w="0" cap="flat">
                <a:noFill/>
                <a:prstDash val="solid"/>
                <a:miter/>
              </a:ln>
            </p:spPr>
            <p:txBody>
              <a:bodyPr rtlCol="0" anchor="ctr"/>
              <a:lstStyle/>
              <a:p>
                <a:endParaRPr lang="en-US" sz="744"/>
              </a:p>
            </p:txBody>
          </p:sp>
          <p:sp>
            <p:nvSpPr>
              <p:cNvPr id="2172" name="Freeform: Shape 2171">
                <a:extLst>
                  <a:ext uri="{FF2B5EF4-FFF2-40B4-BE49-F238E27FC236}">
                    <a16:creationId xmlns:a16="http://schemas.microsoft.com/office/drawing/2014/main" id="{5418B3D3-5D70-E253-060F-97966E5EC2CE}"/>
                  </a:ext>
                </a:extLst>
              </p:cNvPr>
              <p:cNvSpPr/>
              <p:nvPr/>
            </p:nvSpPr>
            <p:spPr>
              <a:xfrm>
                <a:off x="8866225" y="5620848"/>
                <a:ext cx="631275" cy="134303"/>
              </a:xfrm>
              <a:custGeom>
                <a:avLst/>
                <a:gdLst>
                  <a:gd name="connsiteX0" fmla="*/ 525025 w 631275"/>
                  <a:gd name="connsiteY0" fmla="*/ 129963 h 134303"/>
                  <a:gd name="connsiteX1" fmla="*/ 490450 w 631275"/>
                  <a:gd name="connsiteY1" fmla="*/ 131404 h 134303"/>
                  <a:gd name="connsiteX2" fmla="*/ 477484 w 631275"/>
                  <a:gd name="connsiteY2" fmla="*/ 132124 h 134303"/>
                  <a:gd name="connsiteX3" fmla="*/ 462357 w 631275"/>
                  <a:gd name="connsiteY3" fmla="*/ 132124 h 134303"/>
                  <a:gd name="connsiteX4" fmla="*/ 438226 w 631275"/>
                  <a:gd name="connsiteY4" fmla="*/ 132124 h 134303"/>
                  <a:gd name="connsiteX5" fmla="*/ 461637 w 631275"/>
                  <a:gd name="connsiteY5" fmla="*/ 132485 h 134303"/>
                  <a:gd name="connsiteX6" fmla="*/ 412294 w 631275"/>
                  <a:gd name="connsiteY6" fmla="*/ 132485 h 134303"/>
                  <a:gd name="connsiteX7" fmla="*/ 405451 w 631275"/>
                  <a:gd name="connsiteY7" fmla="*/ 132485 h 134303"/>
                  <a:gd name="connsiteX8" fmla="*/ 398608 w 631275"/>
                  <a:gd name="connsiteY8" fmla="*/ 132124 h 134303"/>
                  <a:gd name="connsiteX9" fmla="*/ 384202 w 631275"/>
                  <a:gd name="connsiteY9" fmla="*/ 131044 h 134303"/>
                  <a:gd name="connsiteX10" fmla="*/ 354668 w 631275"/>
                  <a:gd name="connsiteY10" fmla="*/ 128163 h 134303"/>
                  <a:gd name="connsiteX11" fmla="*/ 324775 w 631275"/>
                  <a:gd name="connsiteY11" fmla="*/ 124201 h 134303"/>
                  <a:gd name="connsiteX12" fmla="*/ 295241 w 631275"/>
                  <a:gd name="connsiteY12" fmla="*/ 118798 h 134303"/>
                  <a:gd name="connsiteX13" fmla="*/ 267149 w 631275"/>
                  <a:gd name="connsiteY13" fmla="*/ 113036 h 134303"/>
                  <a:gd name="connsiteX14" fmla="*/ 241577 w 631275"/>
                  <a:gd name="connsiteY14" fmla="*/ 106913 h 134303"/>
                  <a:gd name="connsiteX15" fmla="*/ 210963 w 631275"/>
                  <a:gd name="connsiteY15" fmla="*/ 95028 h 134303"/>
                  <a:gd name="connsiteX16" fmla="*/ 103635 w 631275"/>
                  <a:gd name="connsiteY16" fmla="*/ 55770 h 134303"/>
                  <a:gd name="connsiteX17" fmla="*/ 82385 w 631275"/>
                  <a:gd name="connsiteY17" fmla="*/ 45325 h 134303"/>
                  <a:gd name="connsiteX18" fmla="*/ 70500 w 631275"/>
                  <a:gd name="connsiteY18" fmla="*/ 39202 h 134303"/>
                  <a:gd name="connsiteX19" fmla="*/ 58255 w 631275"/>
                  <a:gd name="connsiteY19" fmla="*/ 32719 h 134303"/>
                  <a:gd name="connsiteX20" fmla="*/ 33403 w 631275"/>
                  <a:gd name="connsiteY20" fmla="*/ 18673 h 134303"/>
                  <a:gd name="connsiteX21" fmla="*/ 21158 w 631275"/>
                  <a:gd name="connsiteY21" fmla="*/ 11110 h 134303"/>
                  <a:gd name="connsiteX22" fmla="*/ 9633 w 631275"/>
                  <a:gd name="connsiteY22" fmla="*/ 3546 h 134303"/>
                  <a:gd name="connsiteX23" fmla="*/ 989 w 631275"/>
                  <a:gd name="connsiteY23" fmla="*/ 305 h 134303"/>
                  <a:gd name="connsiteX24" fmla="*/ 4590 w 631275"/>
                  <a:gd name="connsiteY24" fmla="*/ 3546 h 134303"/>
                  <a:gd name="connsiteX25" fmla="*/ 16836 w 631275"/>
                  <a:gd name="connsiteY25" fmla="*/ 11470 h 134303"/>
                  <a:gd name="connsiteX26" fmla="*/ 26560 w 631275"/>
                  <a:gd name="connsiteY26" fmla="*/ 17593 h 134303"/>
                  <a:gd name="connsiteX27" fmla="*/ 39526 w 631275"/>
                  <a:gd name="connsiteY27" fmla="*/ 24796 h 134303"/>
                  <a:gd name="connsiteX28" fmla="*/ 30882 w 631275"/>
                  <a:gd name="connsiteY28" fmla="*/ 20474 h 134303"/>
                  <a:gd name="connsiteX29" fmla="*/ 62937 w 631275"/>
                  <a:gd name="connsiteY29" fmla="*/ 39202 h 134303"/>
                  <a:gd name="connsiteX30" fmla="*/ 89949 w 631275"/>
                  <a:gd name="connsiteY30" fmla="*/ 52528 h 134303"/>
                  <a:gd name="connsiteX31" fmla="*/ 96432 w 631275"/>
                  <a:gd name="connsiteY31" fmla="*/ 55770 h 134303"/>
                  <a:gd name="connsiteX32" fmla="*/ 102915 w 631275"/>
                  <a:gd name="connsiteY32" fmla="*/ 58651 h 134303"/>
                  <a:gd name="connsiteX33" fmla="*/ 116241 w 631275"/>
                  <a:gd name="connsiteY33" fmla="*/ 64414 h 134303"/>
                  <a:gd name="connsiteX34" fmla="*/ 130287 w 631275"/>
                  <a:gd name="connsiteY34" fmla="*/ 70537 h 134303"/>
                  <a:gd name="connsiteX35" fmla="*/ 146134 w 631275"/>
                  <a:gd name="connsiteY35" fmla="*/ 77019 h 134303"/>
                  <a:gd name="connsiteX36" fmla="*/ 136770 w 631275"/>
                  <a:gd name="connsiteY36" fmla="*/ 74498 h 134303"/>
                  <a:gd name="connsiteX37" fmla="*/ 122724 w 631275"/>
                  <a:gd name="connsiteY37" fmla="*/ 68736 h 134303"/>
                  <a:gd name="connsiteX38" fmla="*/ 126685 w 631275"/>
                  <a:gd name="connsiteY38" fmla="*/ 70897 h 134303"/>
                  <a:gd name="connsiteX39" fmla="*/ 238336 w 631275"/>
                  <a:gd name="connsiteY39" fmla="*/ 109434 h 134303"/>
                  <a:gd name="connsiteX40" fmla="*/ 245539 w 631275"/>
                  <a:gd name="connsiteY40" fmla="*/ 111235 h 134303"/>
                  <a:gd name="connsiteX41" fmla="*/ 252382 w 631275"/>
                  <a:gd name="connsiteY41" fmla="*/ 112676 h 134303"/>
                  <a:gd name="connsiteX42" fmla="*/ 265348 w 631275"/>
                  <a:gd name="connsiteY42" fmla="*/ 115557 h 134303"/>
                  <a:gd name="connsiteX43" fmla="*/ 287318 w 631275"/>
                  <a:gd name="connsiteY43" fmla="*/ 120239 h 134303"/>
                  <a:gd name="connsiteX44" fmla="*/ 306407 w 631275"/>
                  <a:gd name="connsiteY44" fmla="*/ 121680 h 134303"/>
                  <a:gd name="connsiteX45" fmla="*/ 332698 w 631275"/>
                  <a:gd name="connsiteY45" fmla="*/ 126002 h 134303"/>
                  <a:gd name="connsiteX46" fmla="*/ 349266 w 631275"/>
                  <a:gd name="connsiteY46" fmla="*/ 128523 h 134303"/>
                  <a:gd name="connsiteX47" fmla="*/ 369075 w 631275"/>
                  <a:gd name="connsiteY47" fmla="*/ 131764 h 134303"/>
                  <a:gd name="connsiteX48" fmla="*/ 400409 w 631275"/>
                  <a:gd name="connsiteY48" fmla="*/ 133205 h 134303"/>
                  <a:gd name="connsiteX49" fmla="*/ 419137 w 631275"/>
                  <a:gd name="connsiteY49" fmla="*/ 133565 h 134303"/>
                  <a:gd name="connsiteX50" fmla="*/ 439306 w 631275"/>
                  <a:gd name="connsiteY50" fmla="*/ 133925 h 134303"/>
                  <a:gd name="connsiteX51" fmla="*/ 526466 w 631275"/>
                  <a:gd name="connsiteY51" fmla="*/ 134285 h 134303"/>
                  <a:gd name="connsiteX52" fmla="*/ 631273 w 631275"/>
                  <a:gd name="connsiteY52" fmla="*/ 132124 h 134303"/>
                  <a:gd name="connsiteX53" fmla="*/ 524665 w 631275"/>
                  <a:gd name="connsiteY53" fmla="*/ 133205 h 134303"/>
                  <a:gd name="connsiteX54" fmla="*/ 524665 w 631275"/>
                  <a:gd name="connsiteY54" fmla="*/ 129603 h 134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631275" h="134303">
                    <a:moveTo>
                      <a:pt x="525025" y="129963"/>
                    </a:moveTo>
                    <a:cubicBezTo>
                      <a:pt x="496932" y="129963"/>
                      <a:pt x="495132" y="130684"/>
                      <a:pt x="490450" y="131404"/>
                    </a:cubicBezTo>
                    <a:cubicBezTo>
                      <a:pt x="488289" y="131404"/>
                      <a:pt x="485047" y="132124"/>
                      <a:pt x="477484" y="132124"/>
                    </a:cubicBezTo>
                    <a:cubicBezTo>
                      <a:pt x="473882" y="132124"/>
                      <a:pt x="468840" y="132124"/>
                      <a:pt x="462357" y="132124"/>
                    </a:cubicBezTo>
                    <a:cubicBezTo>
                      <a:pt x="455874" y="132124"/>
                      <a:pt x="447950" y="132124"/>
                      <a:pt x="438226" y="132124"/>
                    </a:cubicBezTo>
                    <a:cubicBezTo>
                      <a:pt x="445789" y="132124"/>
                      <a:pt x="453713" y="132124"/>
                      <a:pt x="461637" y="132485"/>
                    </a:cubicBezTo>
                    <a:cubicBezTo>
                      <a:pt x="447230" y="132845"/>
                      <a:pt x="430663" y="132485"/>
                      <a:pt x="412294" y="132485"/>
                    </a:cubicBezTo>
                    <a:cubicBezTo>
                      <a:pt x="410133" y="132485"/>
                      <a:pt x="407612" y="132485"/>
                      <a:pt x="405451" y="132485"/>
                    </a:cubicBezTo>
                    <a:cubicBezTo>
                      <a:pt x="403290" y="132485"/>
                      <a:pt x="400769" y="132485"/>
                      <a:pt x="398608" y="132124"/>
                    </a:cubicBezTo>
                    <a:cubicBezTo>
                      <a:pt x="393926" y="132124"/>
                      <a:pt x="389244" y="131404"/>
                      <a:pt x="384202" y="131044"/>
                    </a:cubicBezTo>
                    <a:cubicBezTo>
                      <a:pt x="374477" y="130324"/>
                      <a:pt x="364393" y="129963"/>
                      <a:pt x="354668" y="128163"/>
                    </a:cubicBezTo>
                    <a:cubicBezTo>
                      <a:pt x="344584" y="126722"/>
                      <a:pt x="334499" y="125641"/>
                      <a:pt x="324775" y="124201"/>
                    </a:cubicBezTo>
                    <a:cubicBezTo>
                      <a:pt x="315050" y="122400"/>
                      <a:pt x="304966" y="120599"/>
                      <a:pt x="295241" y="118798"/>
                    </a:cubicBezTo>
                    <a:cubicBezTo>
                      <a:pt x="285517" y="117358"/>
                      <a:pt x="276153" y="114836"/>
                      <a:pt x="267149" y="113036"/>
                    </a:cubicBezTo>
                    <a:cubicBezTo>
                      <a:pt x="258145" y="110875"/>
                      <a:pt x="249501" y="109074"/>
                      <a:pt x="241577" y="106913"/>
                    </a:cubicBezTo>
                    <a:cubicBezTo>
                      <a:pt x="249141" y="107994"/>
                      <a:pt x="203040" y="94667"/>
                      <a:pt x="210963" y="95028"/>
                    </a:cubicBezTo>
                    <a:cubicBezTo>
                      <a:pt x="167384" y="82062"/>
                      <a:pt x="125605" y="64414"/>
                      <a:pt x="103635" y="55770"/>
                    </a:cubicBezTo>
                    <a:cubicBezTo>
                      <a:pt x="97152" y="52889"/>
                      <a:pt x="90309" y="48927"/>
                      <a:pt x="82385" y="45325"/>
                    </a:cubicBezTo>
                    <a:cubicBezTo>
                      <a:pt x="78424" y="43524"/>
                      <a:pt x="74462" y="41363"/>
                      <a:pt x="70500" y="39202"/>
                    </a:cubicBezTo>
                    <a:cubicBezTo>
                      <a:pt x="66538" y="37041"/>
                      <a:pt x="62216" y="35241"/>
                      <a:pt x="58255" y="32719"/>
                    </a:cubicBezTo>
                    <a:cubicBezTo>
                      <a:pt x="49971" y="28037"/>
                      <a:pt x="41687" y="23355"/>
                      <a:pt x="33403" y="18673"/>
                    </a:cubicBezTo>
                    <a:cubicBezTo>
                      <a:pt x="29081" y="16512"/>
                      <a:pt x="25120" y="13631"/>
                      <a:pt x="21158" y="11110"/>
                    </a:cubicBezTo>
                    <a:cubicBezTo>
                      <a:pt x="17196" y="8589"/>
                      <a:pt x="13234" y="6068"/>
                      <a:pt x="9633" y="3546"/>
                    </a:cubicBezTo>
                    <a:cubicBezTo>
                      <a:pt x="15755" y="8228"/>
                      <a:pt x="4590" y="1746"/>
                      <a:pt x="989" y="305"/>
                    </a:cubicBezTo>
                    <a:cubicBezTo>
                      <a:pt x="-812" y="-416"/>
                      <a:pt x="-452" y="-55"/>
                      <a:pt x="4590" y="3546"/>
                    </a:cubicBezTo>
                    <a:cubicBezTo>
                      <a:pt x="7111" y="5347"/>
                      <a:pt x="11073" y="7868"/>
                      <a:pt x="16836" y="11470"/>
                    </a:cubicBezTo>
                    <a:cubicBezTo>
                      <a:pt x="19717" y="13271"/>
                      <a:pt x="22959" y="15432"/>
                      <a:pt x="26560" y="17593"/>
                    </a:cubicBezTo>
                    <a:cubicBezTo>
                      <a:pt x="30162" y="19754"/>
                      <a:pt x="34484" y="22275"/>
                      <a:pt x="39526" y="24796"/>
                    </a:cubicBezTo>
                    <a:cubicBezTo>
                      <a:pt x="33403" y="21194"/>
                      <a:pt x="37005" y="23715"/>
                      <a:pt x="30882" y="20474"/>
                    </a:cubicBezTo>
                    <a:cubicBezTo>
                      <a:pt x="43128" y="27677"/>
                      <a:pt x="53212" y="34160"/>
                      <a:pt x="62937" y="39202"/>
                    </a:cubicBezTo>
                    <a:cubicBezTo>
                      <a:pt x="72661" y="44245"/>
                      <a:pt x="81305" y="48567"/>
                      <a:pt x="89949" y="52528"/>
                    </a:cubicBezTo>
                    <a:cubicBezTo>
                      <a:pt x="92110" y="53609"/>
                      <a:pt x="94271" y="54689"/>
                      <a:pt x="96432" y="55770"/>
                    </a:cubicBezTo>
                    <a:cubicBezTo>
                      <a:pt x="98593" y="56850"/>
                      <a:pt x="100754" y="57571"/>
                      <a:pt x="102915" y="58651"/>
                    </a:cubicBezTo>
                    <a:cubicBezTo>
                      <a:pt x="107237" y="60452"/>
                      <a:pt x="111559" y="62253"/>
                      <a:pt x="116241" y="64414"/>
                    </a:cubicBezTo>
                    <a:cubicBezTo>
                      <a:pt x="120923" y="66215"/>
                      <a:pt x="125605" y="68376"/>
                      <a:pt x="130287" y="70537"/>
                    </a:cubicBezTo>
                    <a:cubicBezTo>
                      <a:pt x="135329" y="72698"/>
                      <a:pt x="140732" y="74498"/>
                      <a:pt x="146134" y="77019"/>
                    </a:cubicBezTo>
                    <a:cubicBezTo>
                      <a:pt x="159460" y="82782"/>
                      <a:pt x="148295" y="78820"/>
                      <a:pt x="136770" y="74498"/>
                    </a:cubicBezTo>
                    <a:cubicBezTo>
                      <a:pt x="131007" y="72698"/>
                      <a:pt x="125605" y="69816"/>
                      <a:pt x="122724" y="68736"/>
                    </a:cubicBezTo>
                    <a:cubicBezTo>
                      <a:pt x="120202" y="67655"/>
                      <a:pt x="120202" y="68015"/>
                      <a:pt x="126685" y="70897"/>
                    </a:cubicBezTo>
                    <a:cubicBezTo>
                      <a:pt x="154778" y="82422"/>
                      <a:pt x="199798" y="99710"/>
                      <a:pt x="238336" y="109434"/>
                    </a:cubicBezTo>
                    <a:cubicBezTo>
                      <a:pt x="240857" y="110154"/>
                      <a:pt x="243018" y="110875"/>
                      <a:pt x="245539" y="111235"/>
                    </a:cubicBezTo>
                    <a:cubicBezTo>
                      <a:pt x="248060" y="111595"/>
                      <a:pt x="250221" y="112315"/>
                      <a:pt x="252382" y="112676"/>
                    </a:cubicBezTo>
                    <a:cubicBezTo>
                      <a:pt x="257064" y="113756"/>
                      <a:pt x="261386" y="114836"/>
                      <a:pt x="265348" y="115557"/>
                    </a:cubicBezTo>
                    <a:cubicBezTo>
                      <a:pt x="273632" y="117358"/>
                      <a:pt x="281195" y="119158"/>
                      <a:pt x="287318" y="120239"/>
                    </a:cubicBezTo>
                    <a:cubicBezTo>
                      <a:pt x="299924" y="122040"/>
                      <a:pt x="307127" y="122760"/>
                      <a:pt x="306407" y="121680"/>
                    </a:cubicBezTo>
                    <a:cubicBezTo>
                      <a:pt x="317211" y="123480"/>
                      <a:pt x="325855" y="125281"/>
                      <a:pt x="332698" y="126002"/>
                    </a:cubicBezTo>
                    <a:cubicBezTo>
                      <a:pt x="339542" y="127082"/>
                      <a:pt x="344944" y="127802"/>
                      <a:pt x="349266" y="128523"/>
                    </a:cubicBezTo>
                    <a:cubicBezTo>
                      <a:pt x="357910" y="129603"/>
                      <a:pt x="362592" y="131044"/>
                      <a:pt x="369075" y="131764"/>
                    </a:cubicBezTo>
                    <a:cubicBezTo>
                      <a:pt x="377719" y="131764"/>
                      <a:pt x="388524" y="132485"/>
                      <a:pt x="400409" y="133205"/>
                    </a:cubicBezTo>
                    <a:cubicBezTo>
                      <a:pt x="406172" y="133565"/>
                      <a:pt x="412654" y="133205"/>
                      <a:pt x="419137" y="133565"/>
                    </a:cubicBezTo>
                    <a:cubicBezTo>
                      <a:pt x="425620" y="133565"/>
                      <a:pt x="432463" y="133565"/>
                      <a:pt x="439306" y="133925"/>
                    </a:cubicBezTo>
                    <a:cubicBezTo>
                      <a:pt x="467399" y="133925"/>
                      <a:pt x="498013" y="133925"/>
                      <a:pt x="526466" y="134285"/>
                    </a:cubicBezTo>
                    <a:cubicBezTo>
                      <a:pt x="583732" y="134285"/>
                      <a:pt x="631633" y="134645"/>
                      <a:pt x="631273" y="132124"/>
                    </a:cubicBezTo>
                    <a:cubicBezTo>
                      <a:pt x="605341" y="132124"/>
                      <a:pt x="562842" y="132124"/>
                      <a:pt x="524665" y="133205"/>
                    </a:cubicBezTo>
                    <a:lnTo>
                      <a:pt x="524665" y="129603"/>
                    </a:lnTo>
                    <a:close/>
                  </a:path>
                </a:pathLst>
              </a:custGeom>
              <a:solidFill>
                <a:schemeClr val="accent2"/>
              </a:solidFill>
              <a:ln w="0" cap="flat">
                <a:noFill/>
                <a:prstDash val="solid"/>
                <a:miter/>
              </a:ln>
            </p:spPr>
            <p:txBody>
              <a:bodyPr rtlCol="0" anchor="ctr"/>
              <a:lstStyle/>
              <a:p>
                <a:endParaRPr lang="en-US" sz="744"/>
              </a:p>
            </p:txBody>
          </p:sp>
          <p:sp>
            <p:nvSpPr>
              <p:cNvPr id="2173" name="Freeform: Shape 2172">
                <a:extLst>
                  <a:ext uri="{FF2B5EF4-FFF2-40B4-BE49-F238E27FC236}">
                    <a16:creationId xmlns:a16="http://schemas.microsoft.com/office/drawing/2014/main" id="{5CE2FF8C-BBFF-6ECB-B13F-40CEE9590498}"/>
                  </a:ext>
                </a:extLst>
              </p:cNvPr>
              <p:cNvSpPr/>
              <p:nvPr/>
            </p:nvSpPr>
            <p:spPr>
              <a:xfrm>
                <a:off x="8633468" y="5395331"/>
                <a:ext cx="5762" cy="9004"/>
              </a:xfrm>
              <a:custGeom>
                <a:avLst/>
                <a:gdLst>
                  <a:gd name="connsiteX0" fmla="*/ 0 w 5762"/>
                  <a:gd name="connsiteY0" fmla="*/ 0 h 9004"/>
                  <a:gd name="connsiteX1" fmla="*/ 5763 w 5762"/>
                  <a:gd name="connsiteY1" fmla="*/ 9004 h 9004"/>
                  <a:gd name="connsiteX2" fmla="*/ 0 w 5762"/>
                  <a:gd name="connsiteY2" fmla="*/ 0 h 9004"/>
                </a:gdLst>
                <a:ahLst/>
                <a:cxnLst>
                  <a:cxn ang="0">
                    <a:pos x="connsiteX0" y="connsiteY0"/>
                  </a:cxn>
                  <a:cxn ang="0">
                    <a:pos x="connsiteX1" y="connsiteY1"/>
                  </a:cxn>
                  <a:cxn ang="0">
                    <a:pos x="connsiteX2" y="connsiteY2"/>
                  </a:cxn>
                </a:cxnLst>
                <a:rect l="l" t="t" r="r" b="b"/>
                <a:pathLst>
                  <a:path w="5762" h="9004">
                    <a:moveTo>
                      <a:pt x="0" y="0"/>
                    </a:moveTo>
                    <a:cubicBezTo>
                      <a:pt x="1801" y="2881"/>
                      <a:pt x="4322" y="6843"/>
                      <a:pt x="5763" y="9004"/>
                    </a:cubicBezTo>
                    <a:cubicBezTo>
                      <a:pt x="3962" y="6483"/>
                      <a:pt x="1801" y="2881"/>
                      <a:pt x="0" y="0"/>
                    </a:cubicBezTo>
                    <a:close/>
                  </a:path>
                </a:pathLst>
              </a:custGeom>
              <a:solidFill>
                <a:schemeClr val="accent2"/>
              </a:solidFill>
              <a:ln w="0" cap="flat">
                <a:noFill/>
                <a:prstDash val="solid"/>
                <a:miter/>
              </a:ln>
            </p:spPr>
            <p:txBody>
              <a:bodyPr rtlCol="0" anchor="ctr"/>
              <a:lstStyle/>
              <a:p>
                <a:endParaRPr lang="en-US" sz="744"/>
              </a:p>
            </p:txBody>
          </p:sp>
          <p:sp>
            <p:nvSpPr>
              <p:cNvPr id="2174" name="Freeform: Shape 2173">
                <a:extLst>
                  <a:ext uri="{FF2B5EF4-FFF2-40B4-BE49-F238E27FC236}">
                    <a16:creationId xmlns:a16="http://schemas.microsoft.com/office/drawing/2014/main" id="{C48F1CBC-D0A2-43A5-566F-57020354AD1C}"/>
                  </a:ext>
                </a:extLst>
              </p:cNvPr>
              <p:cNvSpPr/>
              <p:nvPr/>
            </p:nvSpPr>
            <p:spPr>
              <a:xfrm>
                <a:off x="8505251" y="4712823"/>
                <a:ext cx="129372" cy="655439"/>
              </a:xfrm>
              <a:custGeom>
                <a:avLst/>
                <a:gdLst>
                  <a:gd name="connsiteX0" fmla="*/ 7924 w 129372"/>
                  <a:gd name="connsiteY0" fmla="*/ 0 h 655439"/>
                  <a:gd name="connsiteX1" fmla="*/ 11165 w 129372"/>
                  <a:gd name="connsiteY1" fmla="*/ 23771 h 655439"/>
                  <a:gd name="connsiteX2" fmla="*/ 11165 w 129372"/>
                  <a:gd name="connsiteY2" fmla="*/ 180442 h 655439"/>
                  <a:gd name="connsiteX3" fmla="*/ 11165 w 129372"/>
                  <a:gd name="connsiteY3" fmla="*/ 213216 h 655439"/>
                  <a:gd name="connsiteX4" fmla="*/ 11165 w 129372"/>
                  <a:gd name="connsiteY4" fmla="*/ 246711 h 655439"/>
                  <a:gd name="connsiteX5" fmla="*/ 11525 w 129372"/>
                  <a:gd name="connsiteY5" fmla="*/ 263999 h 655439"/>
                  <a:gd name="connsiteX6" fmla="*/ 12246 w 129372"/>
                  <a:gd name="connsiteY6" fmla="*/ 282007 h 655439"/>
                  <a:gd name="connsiteX7" fmla="*/ 13686 w 129372"/>
                  <a:gd name="connsiteY7" fmla="*/ 301096 h 655439"/>
                  <a:gd name="connsiteX8" fmla="*/ 15487 w 129372"/>
                  <a:gd name="connsiteY8" fmla="*/ 321625 h 655439"/>
                  <a:gd name="connsiteX9" fmla="*/ 14767 w 129372"/>
                  <a:gd name="connsiteY9" fmla="*/ 321625 h 655439"/>
                  <a:gd name="connsiteX10" fmla="*/ 13686 w 129372"/>
                  <a:gd name="connsiteY10" fmla="*/ 315863 h 655439"/>
                  <a:gd name="connsiteX11" fmla="*/ 12966 w 129372"/>
                  <a:gd name="connsiteY11" fmla="*/ 309740 h 655439"/>
                  <a:gd name="connsiteX12" fmla="*/ 14767 w 129372"/>
                  <a:gd name="connsiteY12" fmla="*/ 325227 h 655439"/>
                  <a:gd name="connsiteX13" fmla="*/ 16928 w 129372"/>
                  <a:gd name="connsiteY13" fmla="*/ 341434 h 655439"/>
                  <a:gd name="connsiteX14" fmla="*/ 19089 w 129372"/>
                  <a:gd name="connsiteY14" fmla="*/ 358362 h 655439"/>
                  <a:gd name="connsiteX15" fmla="*/ 22330 w 129372"/>
                  <a:gd name="connsiteY15" fmla="*/ 375650 h 655439"/>
                  <a:gd name="connsiteX16" fmla="*/ 25572 w 129372"/>
                  <a:gd name="connsiteY16" fmla="*/ 392937 h 655439"/>
                  <a:gd name="connsiteX17" fmla="*/ 29533 w 129372"/>
                  <a:gd name="connsiteY17" fmla="*/ 410585 h 655439"/>
                  <a:gd name="connsiteX18" fmla="*/ 38177 w 129372"/>
                  <a:gd name="connsiteY18" fmla="*/ 445521 h 655439"/>
                  <a:gd name="connsiteX19" fmla="*/ 42859 w 129372"/>
                  <a:gd name="connsiteY19" fmla="*/ 462449 h 655439"/>
                  <a:gd name="connsiteX20" fmla="*/ 45380 w 129372"/>
                  <a:gd name="connsiteY20" fmla="*/ 470732 h 655439"/>
                  <a:gd name="connsiteX21" fmla="*/ 48262 w 129372"/>
                  <a:gd name="connsiteY21" fmla="*/ 478656 h 655439"/>
                  <a:gd name="connsiteX22" fmla="*/ 59067 w 129372"/>
                  <a:gd name="connsiteY22" fmla="*/ 509630 h 655439"/>
                  <a:gd name="connsiteX23" fmla="*/ 80316 w 129372"/>
                  <a:gd name="connsiteY23" fmla="*/ 558972 h 655439"/>
                  <a:gd name="connsiteX24" fmla="*/ 90401 w 129372"/>
                  <a:gd name="connsiteY24" fmla="*/ 581662 h 655439"/>
                  <a:gd name="connsiteX25" fmla="*/ 102646 w 129372"/>
                  <a:gd name="connsiteY25" fmla="*/ 606514 h 655439"/>
                  <a:gd name="connsiteX26" fmla="*/ 110930 w 129372"/>
                  <a:gd name="connsiteY26" fmla="*/ 623081 h 655439"/>
                  <a:gd name="connsiteX27" fmla="*/ 108409 w 129372"/>
                  <a:gd name="connsiteY27" fmla="*/ 620200 h 655439"/>
                  <a:gd name="connsiteX28" fmla="*/ 118493 w 129372"/>
                  <a:gd name="connsiteY28" fmla="*/ 637128 h 655439"/>
                  <a:gd name="connsiteX29" fmla="*/ 129298 w 129372"/>
                  <a:gd name="connsiteY29" fmla="*/ 655136 h 655439"/>
                  <a:gd name="connsiteX30" fmla="*/ 121015 w 129372"/>
                  <a:gd name="connsiteY30" fmla="*/ 642890 h 655439"/>
                  <a:gd name="connsiteX31" fmla="*/ 111290 w 129372"/>
                  <a:gd name="connsiteY31" fmla="*/ 627403 h 655439"/>
                  <a:gd name="connsiteX32" fmla="*/ 120654 w 129372"/>
                  <a:gd name="connsiteY32" fmla="*/ 643250 h 655439"/>
                  <a:gd name="connsiteX33" fmla="*/ 114532 w 129372"/>
                  <a:gd name="connsiteY33" fmla="*/ 637128 h 655439"/>
                  <a:gd name="connsiteX34" fmla="*/ 84278 w 129372"/>
                  <a:gd name="connsiteY34" fmla="*/ 583824 h 655439"/>
                  <a:gd name="connsiteX35" fmla="*/ 92922 w 129372"/>
                  <a:gd name="connsiteY35" fmla="*/ 596789 h 655439"/>
                  <a:gd name="connsiteX36" fmla="*/ 104087 w 129372"/>
                  <a:gd name="connsiteY36" fmla="*/ 617319 h 655439"/>
                  <a:gd name="connsiteX37" fmla="*/ 106608 w 129372"/>
                  <a:gd name="connsiteY37" fmla="*/ 619119 h 655439"/>
                  <a:gd name="connsiteX38" fmla="*/ 91841 w 129372"/>
                  <a:gd name="connsiteY38" fmla="*/ 594268 h 655439"/>
                  <a:gd name="connsiteX39" fmla="*/ 86079 w 129372"/>
                  <a:gd name="connsiteY39" fmla="*/ 583103 h 655439"/>
                  <a:gd name="connsiteX40" fmla="*/ 82117 w 129372"/>
                  <a:gd name="connsiteY40" fmla="*/ 574820 h 655439"/>
                  <a:gd name="connsiteX41" fmla="*/ 78155 w 129372"/>
                  <a:gd name="connsiteY41" fmla="*/ 565095 h 655439"/>
                  <a:gd name="connsiteX42" fmla="*/ 78155 w 129372"/>
                  <a:gd name="connsiteY42" fmla="*/ 562574 h 655439"/>
                  <a:gd name="connsiteX43" fmla="*/ 71312 w 129372"/>
                  <a:gd name="connsiteY43" fmla="*/ 548167 h 655439"/>
                  <a:gd name="connsiteX44" fmla="*/ 63028 w 129372"/>
                  <a:gd name="connsiteY44" fmla="*/ 526918 h 655439"/>
                  <a:gd name="connsiteX45" fmla="*/ 58707 w 129372"/>
                  <a:gd name="connsiteY45" fmla="*/ 515753 h 655439"/>
                  <a:gd name="connsiteX46" fmla="*/ 56546 w 129372"/>
                  <a:gd name="connsiteY46" fmla="*/ 510350 h 655439"/>
                  <a:gd name="connsiteX47" fmla="*/ 54745 w 129372"/>
                  <a:gd name="connsiteY47" fmla="*/ 504948 h 655439"/>
                  <a:gd name="connsiteX48" fmla="*/ 47902 w 129372"/>
                  <a:gd name="connsiteY48" fmla="*/ 486940 h 655439"/>
                  <a:gd name="connsiteX49" fmla="*/ 38898 w 129372"/>
                  <a:gd name="connsiteY49" fmla="*/ 457046 h 655439"/>
                  <a:gd name="connsiteX50" fmla="*/ 39618 w 129372"/>
                  <a:gd name="connsiteY50" fmla="*/ 456326 h 655439"/>
                  <a:gd name="connsiteX51" fmla="*/ 37457 w 129372"/>
                  <a:gd name="connsiteY51" fmla="*/ 444081 h 655439"/>
                  <a:gd name="connsiteX52" fmla="*/ 27733 w 129372"/>
                  <a:gd name="connsiteY52" fmla="*/ 418149 h 655439"/>
                  <a:gd name="connsiteX53" fmla="*/ 23411 w 129372"/>
                  <a:gd name="connsiteY53" fmla="*/ 398700 h 655439"/>
                  <a:gd name="connsiteX54" fmla="*/ 19809 w 129372"/>
                  <a:gd name="connsiteY54" fmla="*/ 378891 h 655439"/>
                  <a:gd name="connsiteX55" fmla="*/ 16567 w 129372"/>
                  <a:gd name="connsiteY55" fmla="*/ 359082 h 655439"/>
                  <a:gd name="connsiteX56" fmla="*/ 14046 w 129372"/>
                  <a:gd name="connsiteY56" fmla="*/ 339273 h 655439"/>
                  <a:gd name="connsiteX57" fmla="*/ 9724 w 129372"/>
                  <a:gd name="connsiteY57" fmla="*/ 306859 h 655439"/>
                  <a:gd name="connsiteX58" fmla="*/ 7924 w 129372"/>
                  <a:gd name="connsiteY58" fmla="*/ 291372 h 655439"/>
                  <a:gd name="connsiteX59" fmla="*/ 5763 w 129372"/>
                  <a:gd name="connsiteY59" fmla="*/ 288130 h 655439"/>
                  <a:gd name="connsiteX60" fmla="*/ 0 w 129372"/>
                  <a:gd name="connsiteY60" fmla="*/ 223661 h 655439"/>
                  <a:gd name="connsiteX61" fmla="*/ 5042 w 129372"/>
                  <a:gd name="connsiteY61" fmla="*/ 124256 h 655439"/>
                  <a:gd name="connsiteX62" fmla="*/ 6123 w 129372"/>
                  <a:gd name="connsiteY62" fmla="*/ 198089 h 655439"/>
                  <a:gd name="connsiteX63" fmla="*/ 6843 w 129372"/>
                  <a:gd name="connsiteY63" fmla="*/ 240589 h 655439"/>
                  <a:gd name="connsiteX64" fmla="*/ 7924 w 129372"/>
                  <a:gd name="connsiteY64" fmla="*/ 279126 h 655439"/>
                  <a:gd name="connsiteX65" fmla="*/ 8644 w 129372"/>
                  <a:gd name="connsiteY65" fmla="*/ 264719 h 655439"/>
                  <a:gd name="connsiteX66" fmla="*/ 9364 w 129372"/>
                  <a:gd name="connsiteY66" fmla="*/ 276965 h 655439"/>
                  <a:gd name="connsiteX67" fmla="*/ 10805 w 129372"/>
                  <a:gd name="connsiteY67" fmla="*/ 295694 h 655439"/>
                  <a:gd name="connsiteX68" fmla="*/ 12606 w 129372"/>
                  <a:gd name="connsiteY68" fmla="*/ 315863 h 655439"/>
                  <a:gd name="connsiteX69" fmla="*/ 14767 w 129372"/>
                  <a:gd name="connsiteY69" fmla="*/ 332430 h 655439"/>
                  <a:gd name="connsiteX70" fmla="*/ 16567 w 129372"/>
                  <a:gd name="connsiteY70" fmla="*/ 336032 h 655439"/>
                  <a:gd name="connsiteX71" fmla="*/ 14407 w 129372"/>
                  <a:gd name="connsiteY71" fmla="*/ 322706 h 655439"/>
                  <a:gd name="connsiteX72" fmla="*/ 13326 w 129372"/>
                  <a:gd name="connsiteY72" fmla="*/ 315502 h 655439"/>
                  <a:gd name="connsiteX73" fmla="*/ 12606 w 129372"/>
                  <a:gd name="connsiteY73" fmla="*/ 307939 h 655439"/>
                  <a:gd name="connsiteX74" fmla="*/ 9724 w 129372"/>
                  <a:gd name="connsiteY74" fmla="*/ 274804 h 655439"/>
                  <a:gd name="connsiteX75" fmla="*/ 9004 w 129372"/>
                  <a:gd name="connsiteY75" fmla="*/ 239508 h 655439"/>
                  <a:gd name="connsiteX76" fmla="*/ 9004 w 129372"/>
                  <a:gd name="connsiteY76" fmla="*/ 204933 h 655439"/>
                  <a:gd name="connsiteX77" fmla="*/ 9004 w 129372"/>
                  <a:gd name="connsiteY77" fmla="*/ 219339 h 655439"/>
                  <a:gd name="connsiteX78" fmla="*/ 7563 w 129372"/>
                  <a:gd name="connsiteY78" fmla="*/ 72393 h 655439"/>
                  <a:gd name="connsiteX79" fmla="*/ 9004 w 129372"/>
                  <a:gd name="connsiteY79" fmla="*/ 51863 h 655439"/>
                  <a:gd name="connsiteX80" fmla="*/ 8284 w 129372"/>
                  <a:gd name="connsiteY80" fmla="*/ 15847 h 655439"/>
                  <a:gd name="connsiteX81" fmla="*/ 8284 w 129372"/>
                  <a:gd name="connsiteY81" fmla="*/ 360 h 655439"/>
                  <a:gd name="connsiteX82" fmla="*/ 8644 w 129372"/>
                  <a:gd name="connsiteY82" fmla="*/ 70232 h 655439"/>
                  <a:gd name="connsiteX83" fmla="*/ 8644 w 129372"/>
                  <a:gd name="connsiteY83" fmla="*/ 113091 h 655439"/>
                  <a:gd name="connsiteX84" fmla="*/ 8644 w 129372"/>
                  <a:gd name="connsiteY84" fmla="*/ 70232 h 655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129372" h="655439">
                    <a:moveTo>
                      <a:pt x="7924" y="0"/>
                    </a:moveTo>
                    <a:lnTo>
                      <a:pt x="11165" y="23771"/>
                    </a:lnTo>
                    <a:cubicBezTo>
                      <a:pt x="11525" y="91121"/>
                      <a:pt x="11165" y="136862"/>
                      <a:pt x="11165" y="180442"/>
                    </a:cubicBezTo>
                    <a:cubicBezTo>
                      <a:pt x="11165" y="191246"/>
                      <a:pt x="11165" y="202051"/>
                      <a:pt x="11165" y="213216"/>
                    </a:cubicBezTo>
                    <a:cubicBezTo>
                      <a:pt x="11165" y="224021"/>
                      <a:pt x="11165" y="235546"/>
                      <a:pt x="11165" y="246711"/>
                    </a:cubicBezTo>
                    <a:cubicBezTo>
                      <a:pt x="11165" y="252474"/>
                      <a:pt x="11165" y="258237"/>
                      <a:pt x="11525" y="263999"/>
                    </a:cubicBezTo>
                    <a:cubicBezTo>
                      <a:pt x="11525" y="269762"/>
                      <a:pt x="11525" y="275885"/>
                      <a:pt x="12246" y="282007"/>
                    </a:cubicBezTo>
                    <a:cubicBezTo>
                      <a:pt x="12606" y="288130"/>
                      <a:pt x="13326" y="294613"/>
                      <a:pt x="13686" y="301096"/>
                    </a:cubicBezTo>
                    <a:cubicBezTo>
                      <a:pt x="14407" y="307579"/>
                      <a:pt x="14407" y="314782"/>
                      <a:pt x="15487" y="321625"/>
                    </a:cubicBezTo>
                    <a:cubicBezTo>
                      <a:pt x="15487" y="325947"/>
                      <a:pt x="15487" y="324867"/>
                      <a:pt x="14767" y="321625"/>
                    </a:cubicBezTo>
                    <a:cubicBezTo>
                      <a:pt x="14767" y="320185"/>
                      <a:pt x="14046" y="318024"/>
                      <a:pt x="13686" y="315863"/>
                    </a:cubicBezTo>
                    <a:cubicBezTo>
                      <a:pt x="13686" y="313702"/>
                      <a:pt x="13326" y="311541"/>
                      <a:pt x="12966" y="309740"/>
                    </a:cubicBezTo>
                    <a:cubicBezTo>
                      <a:pt x="12966" y="314782"/>
                      <a:pt x="14046" y="319824"/>
                      <a:pt x="14767" y="325227"/>
                    </a:cubicBezTo>
                    <a:cubicBezTo>
                      <a:pt x="15487" y="330629"/>
                      <a:pt x="16207" y="336032"/>
                      <a:pt x="16928" y="341434"/>
                    </a:cubicBezTo>
                    <a:cubicBezTo>
                      <a:pt x="17648" y="346837"/>
                      <a:pt x="18368" y="352599"/>
                      <a:pt x="19089" y="358362"/>
                    </a:cubicBezTo>
                    <a:cubicBezTo>
                      <a:pt x="20169" y="364124"/>
                      <a:pt x="21250" y="369887"/>
                      <a:pt x="22330" y="375650"/>
                    </a:cubicBezTo>
                    <a:cubicBezTo>
                      <a:pt x="23411" y="381412"/>
                      <a:pt x="24491" y="387175"/>
                      <a:pt x="25572" y="392937"/>
                    </a:cubicBezTo>
                    <a:cubicBezTo>
                      <a:pt x="26652" y="398700"/>
                      <a:pt x="28093" y="404463"/>
                      <a:pt x="29533" y="410585"/>
                    </a:cubicBezTo>
                    <a:cubicBezTo>
                      <a:pt x="32415" y="422111"/>
                      <a:pt x="34576" y="433996"/>
                      <a:pt x="38177" y="445521"/>
                    </a:cubicBezTo>
                    <a:cubicBezTo>
                      <a:pt x="39978" y="451284"/>
                      <a:pt x="41419" y="456686"/>
                      <a:pt x="42859" y="462449"/>
                    </a:cubicBezTo>
                    <a:cubicBezTo>
                      <a:pt x="43580" y="465330"/>
                      <a:pt x="44300" y="467851"/>
                      <a:pt x="45380" y="470732"/>
                    </a:cubicBezTo>
                    <a:cubicBezTo>
                      <a:pt x="46101" y="473614"/>
                      <a:pt x="47181" y="476135"/>
                      <a:pt x="48262" y="478656"/>
                    </a:cubicBezTo>
                    <a:cubicBezTo>
                      <a:pt x="51863" y="489461"/>
                      <a:pt x="55465" y="499545"/>
                      <a:pt x="59067" y="509630"/>
                    </a:cubicBezTo>
                    <a:cubicBezTo>
                      <a:pt x="66990" y="528719"/>
                      <a:pt x="73473" y="546007"/>
                      <a:pt x="80316" y="558972"/>
                    </a:cubicBezTo>
                    <a:cubicBezTo>
                      <a:pt x="82837" y="564735"/>
                      <a:pt x="86439" y="573019"/>
                      <a:pt x="90401" y="581662"/>
                    </a:cubicBezTo>
                    <a:cubicBezTo>
                      <a:pt x="94723" y="590306"/>
                      <a:pt x="99045" y="598950"/>
                      <a:pt x="102646" y="606514"/>
                    </a:cubicBezTo>
                    <a:cubicBezTo>
                      <a:pt x="106248" y="614077"/>
                      <a:pt x="109489" y="620200"/>
                      <a:pt x="110930" y="623081"/>
                    </a:cubicBezTo>
                    <a:cubicBezTo>
                      <a:pt x="112371" y="625963"/>
                      <a:pt x="111650" y="625602"/>
                      <a:pt x="108409" y="620200"/>
                    </a:cubicBezTo>
                    <a:cubicBezTo>
                      <a:pt x="111650" y="625602"/>
                      <a:pt x="114892" y="631365"/>
                      <a:pt x="118493" y="637128"/>
                    </a:cubicBezTo>
                    <a:cubicBezTo>
                      <a:pt x="122095" y="642890"/>
                      <a:pt x="125337" y="649373"/>
                      <a:pt x="129298" y="655136"/>
                    </a:cubicBezTo>
                    <a:cubicBezTo>
                      <a:pt x="130019" y="656937"/>
                      <a:pt x="125337" y="650454"/>
                      <a:pt x="121015" y="642890"/>
                    </a:cubicBezTo>
                    <a:cubicBezTo>
                      <a:pt x="116693" y="635327"/>
                      <a:pt x="112011" y="627403"/>
                      <a:pt x="111290" y="627403"/>
                    </a:cubicBezTo>
                    <a:cubicBezTo>
                      <a:pt x="117053" y="637128"/>
                      <a:pt x="118854" y="641089"/>
                      <a:pt x="120654" y="643250"/>
                    </a:cubicBezTo>
                    <a:cubicBezTo>
                      <a:pt x="115612" y="635327"/>
                      <a:pt x="117053" y="640009"/>
                      <a:pt x="114532" y="637128"/>
                    </a:cubicBezTo>
                    <a:cubicBezTo>
                      <a:pt x="112011" y="634246"/>
                      <a:pt x="104447" y="624162"/>
                      <a:pt x="84278" y="583824"/>
                    </a:cubicBezTo>
                    <a:cubicBezTo>
                      <a:pt x="78155" y="567616"/>
                      <a:pt x="84278" y="581662"/>
                      <a:pt x="92922" y="596789"/>
                    </a:cubicBezTo>
                    <a:cubicBezTo>
                      <a:pt x="96884" y="604353"/>
                      <a:pt x="101206" y="612637"/>
                      <a:pt x="104087" y="617319"/>
                    </a:cubicBezTo>
                    <a:cubicBezTo>
                      <a:pt x="106968" y="622001"/>
                      <a:pt x="108409" y="623802"/>
                      <a:pt x="106608" y="619119"/>
                    </a:cubicBezTo>
                    <a:cubicBezTo>
                      <a:pt x="92922" y="592828"/>
                      <a:pt x="93642" y="596429"/>
                      <a:pt x="91841" y="594268"/>
                    </a:cubicBezTo>
                    <a:cubicBezTo>
                      <a:pt x="89680" y="589946"/>
                      <a:pt x="87880" y="586345"/>
                      <a:pt x="86079" y="583103"/>
                    </a:cubicBezTo>
                    <a:cubicBezTo>
                      <a:pt x="84638" y="579862"/>
                      <a:pt x="83198" y="576980"/>
                      <a:pt x="82117" y="574820"/>
                    </a:cubicBezTo>
                    <a:cubicBezTo>
                      <a:pt x="79956" y="570137"/>
                      <a:pt x="78876" y="566896"/>
                      <a:pt x="78155" y="565095"/>
                    </a:cubicBezTo>
                    <a:cubicBezTo>
                      <a:pt x="76715" y="561133"/>
                      <a:pt x="77435" y="561493"/>
                      <a:pt x="78155" y="562574"/>
                    </a:cubicBezTo>
                    <a:cubicBezTo>
                      <a:pt x="76354" y="559333"/>
                      <a:pt x="74194" y="554290"/>
                      <a:pt x="71312" y="548167"/>
                    </a:cubicBezTo>
                    <a:cubicBezTo>
                      <a:pt x="68431" y="542045"/>
                      <a:pt x="65910" y="534481"/>
                      <a:pt x="63028" y="526918"/>
                    </a:cubicBezTo>
                    <a:cubicBezTo>
                      <a:pt x="61588" y="523316"/>
                      <a:pt x="60147" y="519354"/>
                      <a:pt x="58707" y="515753"/>
                    </a:cubicBezTo>
                    <a:cubicBezTo>
                      <a:pt x="57986" y="513952"/>
                      <a:pt x="57266" y="512151"/>
                      <a:pt x="56546" y="510350"/>
                    </a:cubicBezTo>
                    <a:cubicBezTo>
                      <a:pt x="55825" y="508550"/>
                      <a:pt x="55105" y="506749"/>
                      <a:pt x="54745" y="504948"/>
                    </a:cubicBezTo>
                    <a:cubicBezTo>
                      <a:pt x="52224" y="497745"/>
                      <a:pt x="50063" y="491622"/>
                      <a:pt x="47902" y="486940"/>
                    </a:cubicBezTo>
                    <a:cubicBezTo>
                      <a:pt x="41779" y="469652"/>
                      <a:pt x="39978" y="461008"/>
                      <a:pt x="38898" y="457046"/>
                    </a:cubicBezTo>
                    <a:cubicBezTo>
                      <a:pt x="38177" y="453445"/>
                      <a:pt x="38898" y="454525"/>
                      <a:pt x="39618" y="456326"/>
                    </a:cubicBezTo>
                    <a:cubicBezTo>
                      <a:pt x="41419" y="460288"/>
                      <a:pt x="43940" y="467131"/>
                      <a:pt x="37457" y="444081"/>
                    </a:cubicBezTo>
                    <a:cubicBezTo>
                      <a:pt x="33855" y="435437"/>
                      <a:pt x="30974" y="426793"/>
                      <a:pt x="27733" y="418149"/>
                    </a:cubicBezTo>
                    <a:lnTo>
                      <a:pt x="23411" y="398700"/>
                    </a:lnTo>
                    <a:cubicBezTo>
                      <a:pt x="21970" y="392217"/>
                      <a:pt x="21250" y="385734"/>
                      <a:pt x="19809" y="378891"/>
                    </a:cubicBezTo>
                    <a:lnTo>
                      <a:pt x="16567" y="359082"/>
                    </a:lnTo>
                    <a:cubicBezTo>
                      <a:pt x="15487" y="352599"/>
                      <a:pt x="14767" y="345756"/>
                      <a:pt x="14046" y="339273"/>
                    </a:cubicBezTo>
                    <a:cubicBezTo>
                      <a:pt x="12246" y="324867"/>
                      <a:pt x="10445" y="314422"/>
                      <a:pt x="9724" y="306859"/>
                    </a:cubicBezTo>
                    <a:cubicBezTo>
                      <a:pt x="9004" y="299295"/>
                      <a:pt x="8284" y="294253"/>
                      <a:pt x="7924" y="291372"/>
                    </a:cubicBezTo>
                    <a:cubicBezTo>
                      <a:pt x="6843" y="285609"/>
                      <a:pt x="6483" y="287050"/>
                      <a:pt x="5763" y="288130"/>
                    </a:cubicBezTo>
                    <a:cubicBezTo>
                      <a:pt x="5042" y="290291"/>
                      <a:pt x="1801" y="290651"/>
                      <a:pt x="0" y="223661"/>
                    </a:cubicBezTo>
                    <a:cubicBezTo>
                      <a:pt x="1441" y="241309"/>
                      <a:pt x="4322" y="187285"/>
                      <a:pt x="5042" y="124256"/>
                    </a:cubicBezTo>
                    <a:cubicBezTo>
                      <a:pt x="5042" y="142985"/>
                      <a:pt x="5763" y="169997"/>
                      <a:pt x="6123" y="198089"/>
                    </a:cubicBezTo>
                    <a:cubicBezTo>
                      <a:pt x="6123" y="212136"/>
                      <a:pt x="6123" y="226902"/>
                      <a:pt x="6843" y="240589"/>
                    </a:cubicBezTo>
                    <a:cubicBezTo>
                      <a:pt x="6843" y="254275"/>
                      <a:pt x="7563" y="267241"/>
                      <a:pt x="7924" y="279126"/>
                    </a:cubicBezTo>
                    <a:cubicBezTo>
                      <a:pt x="7924" y="262198"/>
                      <a:pt x="7924" y="259677"/>
                      <a:pt x="8644" y="264719"/>
                    </a:cubicBezTo>
                    <a:cubicBezTo>
                      <a:pt x="8644" y="267241"/>
                      <a:pt x="8644" y="271563"/>
                      <a:pt x="9364" y="276965"/>
                    </a:cubicBezTo>
                    <a:cubicBezTo>
                      <a:pt x="9724" y="282368"/>
                      <a:pt x="10445" y="288850"/>
                      <a:pt x="10805" y="295694"/>
                    </a:cubicBezTo>
                    <a:cubicBezTo>
                      <a:pt x="11525" y="302537"/>
                      <a:pt x="11885" y="309380"/>
                      <a:pt x="12606" y="315863"/>
                    </a:cubicBezTo>
                    <a:cubicBezTo>
                      <a:pt x="13326" y="322345"/>
                      <a:pt x="14407" y="328108"/>
                      <a:pt x="14767" y="332430"/>
                    </a:cubicBezTo>
                    <a:cubicBezTo>
                      <a:pt x="16207" y="341434"/>
                      <a:pt x="16928" y="344676"/>
                      <a:pt x="16567" y="336032"/>
                    </a:cubicBezTo>
                    <a:cubicBezTo>
                      <a:pt x="15847" y="332070"/>
                      <a:pt x="15127" y="327388"/>
                      <a:pt x="14407" y="322706"/>
                    </a:cubicBezTo>
                    <a:cubicBezTo>
                      <a:pt x="14407" y="320185"/>
                      <a:pt x="13686" y="318024"/>
                      <a:pt x="13326" y="315502"/>
                    </a:cubicBezTo>
                    <a:cubicBezTo>
                      <a:pt x="13326" y="312981"/>
                      <a:pt x="12966" y="310460"/>
                      <a:pt x="12606" y="307939"/>
                    </a:cubicBezTo>
                    <a:cubicBezTo>
                      <a:pt x="11525" y="297494"/>
                      <a:pt x="10445" y="286329"/>
                      <a:pt x="9724" y="274804"/>
                    </a:cubicBezTo>
                    <a:cubicBezTo>
                      <a:pt x="9724" y="263279"/>
                      <a:pt x="9004" y="251394"/>
                      <a:pt x="9004" y="239508"/>
                    </a:cubicBezTo>
                    <a:cubicBezTo>
                      <a:pt x="9004" y="227623"/>
                      <a:pt x="9004" y="215737"/>
                      <a:pt x="9004" y="204933"/>
                    </a:cubicBezTo>
                    <a:lnTo>
                      <a:pt x="9004" y="219339"/>
                    </a:lnTo>
                    <a:cubicBezTo>
                      <a:pt x="9724" y="172518"/>
                      <a:pt x="6483" y="136862"/>
                      <a:pt x="7563" y="72393"/>
                    </a:cubicBezTo>
                    <a:cubicBezTo>
                      <a:pt x="7563" y="40338"/>
                      <a:pt x="8284" y="46101"/>
                      <a:pt x="9004" y="51863"/>
                    </a:cubicBezTo>
                    <a:cubicBezTo>
                      <a:pt x="9004" y="38177"/>
                      <a:pt x="8644" y="25572"/>
                      <a:pt x="8284" y="15847"/>
                    </a:cubicBezTo>
                    <a:cubicBezTo>
                      <a:pt x="8284" y="6483"/>
                      <a:pt x="8284" y="360"/>
                      <a:pt x="8284" y="360"/>
                    </a:cubicBezTo>
                    <a:close/>
                    <a:moveTo>
                      <a:pt x="8644" y="70232"/>
                    </a:moveTo>
                    <a:lnTo>
                      <a:pt x="8644" y="113091"/>
                    </a:lnTo>
                    <a:cubicBezTo>
                      <a:pt x="8644" y="103007"/>
                      <a:pt x="8644" y="86799"/>
                      <a:pt x="8644" y="70232"/>
                    </a:cubicBezTo>
                    <a:close/>
                  </a:path>
                </a:pathLst>
              </a:custGeom>
              <a:solidFill>
                <a:schemeClr val="accent2"/>
              </a:solidFill>
              <a:ln w="0" cap="flat">
                <a:noFill/>
                <a:prstDash val="solid"/>
                <a:miter/>
              </a:ln>
            </p:spPr>
            <p:txBody>
              <a:bodyPr rtlCol="0" anchor="ctr"/>
              <a:lstStyle/>
              <a:p>
                <a:endParaRPr lang="en-US" sz="744"/>
              </a:p>
            </p:txBody>
          </p:sp>
          <p:sp>
            <p:nvSpPr>
              <p:cNvPr id="2175" name="Freeform: Shape 2174">
                <a:extLst>
                  <a:ext uri="{FF2B5EF4-FFF2-40B4-BE49-F238E27FC236}">
                    <a16:creationId xmlns:a16="http://schemas.microsoft.com/office/drawing/2014/main" id="{545A2805-8294-4EB7-DC01-4821C3AA85CE}"/>
                  </a:ext>
                </a:extLst>
              </p:cNvPr>
              <p:cNvSpPr/>
              <p:nvPr/>
            </p:nvSpPr>
            <p:spPr>
              <a:xfrm>
                <a:off x="11790653" y="3955401"/>
                <a:ext cx="3601" cy="12965"/>
              </a:xfrm>
              <a:custGeom>
                <a:avLst/>
                <a:gdLst>
                  <a:gd name="connsiteX0" fmla="*/ 0 w 3601"/>
                  <a:gd name="connsiteY0" fmla="*/ 0 h 12965"/>
                  <a:gd name="connsiteX1" fmla="*/ 0 w 3601"/>
                  <a:gd name="connsiteY1" fmla="*/ 12966 h 12965"/>
                  <a:gd name="connsiteX2" fmla="*/ 0 w 3601"/>
                  <a:gd name="connsiteY2" fmla="*/ 0 h 12965"/>
                </a:gdLst>
                <a:ahLst/>
                <a:cxnLst>
                  <a:cxn ang="0">
                    <a:pos x="connsiteX0" y="connsiteY0"/>
                  </a:cxn>
                  <a:cxn ang="0">
                    <a:pos x="connsiteX1" y="connsiteY1"/>
                  </a:cxn>
                  <a:cxn ang="0">
                    <a:pos x="connsiteX2" y="connsiteY2"/>
                  </a:cxn>
                </a:cxnLst>
                <a:rect l="l" t="t" r="r" b="b"/>
                <a:pathLst>
                  <a:path w="3601" h="12965">
                    <a:moveTo>
                      <a:pt x="0" y="0"/>
                    </a:moveTo>
                    <a:cubicBezTo>
                      <a:pt x="0" y="4322"/>
                      <a:pt x="0" y="9364"/>
                      <a:pt x="0" y="12966"/>
                    </a:cubicBezTo>
                    <a:cubicBezTo>
                      <a:pt x="0" y="10085"/>
                      <a:pt x="0" y="5042"/>
                      <a:pt x="0" y="0"/>
                    </a:cubicBezTo>
                    <a:close/>
                  </a:path>
                </a:pathLst>
              </a:custGeom>
              <a:solidFill>
                <a:schemeClr val="accent2"/>
              </a:solidFill>
              <a:ln w="0" cap="flat">
                <a:noFill/>
                <a:prstDash val="solid"/>
                <a:miter/>
              </a:ln>
            </p:spPr>
            <p:txBody>
              <a:bodyPr rtlCol="0" anchor="ctr"/>
              <a:lstStyle/>
              <a:p>
                <a:endParaRPr lang="en-US" sz="744"/>
              </a:p>
            </p:txBody>
          </p:sp>
          <p:sp>
            <p:nvSpPr>
              <p:cNvPr id="2176" name="Freeform: Shape 2175">
                <a:extLst>
                  <a:ext uri="{FF2B5EF4-FFF2-40B4-BE49-F238E27FC236}">
                    <a16:creationId xmlns:a16="http://schemas.microsoft.com/office/drawing/2014/main" id="{397BB93A-ACCE-3C1E-304F-63FAE3C524E3}"/>
                  </a:ext>
                </a:extLst>
              </p:cNvPr>
              <p:cNvSpPr/>
              <p:nvPr/>
            </p:nvSpPr>
            <p:spPr>
              <a:xfrm>
                <a:off x="8697577" y="3167006"/>
                <a:ext cx="17647" cy="18368"/>
              </a:xfrm>
              <a:custGeom>
                <a:avLst/>
                <a:gdLst>
                  <a:gd name="connsiteX0" fmla="*/ 0 w 17647"/>
                  <a:gd name="connsiteY0" fmla="*/ 18368 h 18368"/>
                  <a:gd name="connsiteX1" fmla="*/ 17648 w 17647"/>
                  <a:gd name="connsiteY1" fmla="*/ 0 h 18368"/>
                  <a:gd name="connsiteX2" fmla="*/ 0 w 17647"/>
                  <a:gd name="connsiteY2" fmla="*/ 18368 h 18368"/>
                </a:gdLst>
                <a:ahLst/>
                <a:cxnLst>
                  <a:cxn ang="0">
                    <a:pos x="connsiteX0" y="connsiteY0"/>
                  </a:cxn>
                  <a:cxn ang="0">
                    <a:pos x="connsiteX1" y="connsiteY1"/>
                  </a:cxn>
                  <a:cxn ang="0">
                    <a:pos x="connsiteX2" y="connsiteY2"/>
                  </a:cxn>
                </a:cxnLst>
                <a:rect l="l" t="t" r="r" b="b"/>
                <a:pathLst>
                  <a:path w="17647" h="18368">
                    <a:moveTo>
                      <a:pt x="0" y="18368"/>
                    </a:moveTo>
                    <a:lnTo>
                      <a:pt x="17648" y="0"/>
                    </a:lnTo>
                    <a:cubicBezTo>
                      <a:pt x="10805" y="7203"/>
                      <a:pt x="5042" y="12966"/>
                      <a:pt x="0" y="18368"/>
                    </a:cubicBezTo>
                    <a:close/>
                  </a:path>
                </a:pathLst>
              </a:custGeom>
              <a:solidFill>
                <a:schemeClr val="accent2"/>
              </a:solidFill>
              <a:ln w="0" cap="flat">
                <a:noFill/>
                <a:prstDash val="solid"/>
                <a:miter/>
              </a:ln>
            </p:spPr>
            <p:txBody>
              <a:bodyPr rtlCol="0" anchor="ctr"/>
              <a:lstStyle/>
              <a:p>
                <a:endParaRPr lang="en-US" sz="744"/>
              </a:p>
            </p:txBody>
          </p:sp>
          <p:sp>
            <p:nvSpPr>
              <p:cNvPr id="2177" name="Freeform: Shape 2176">
                <a:extLst>
                  <a:ext uri="{FF2B5EF4-FFF2-40B4-BE49-F238E27FC236}">
                    <a16:creationId xmlns:a16="http://schemas.microsoft.com/office/drawing/2014/main" id="{6531EFBD-7A5E-3F00-B8F1-1A9604557C0E}"/>
                  </a:ext>
                </a:extLst>
              </p:cNvPr>
              <p:cNvSpPr/>
              <p:nvPr/>
            </p:nvSpPr>
            <p:spPr>
              <a:xfrm>
                <a:off x="9189199" y="2908049"/>
                <a:ext cx="37096" cy="5402"/>
              </a:xfrm>
              <a:custGeom>
                <a:avLst/>
                <a:gdLst>
                  <a:gd name="connsiteX0" fmla="*/ 0 w 37096"/>
                  <a:gd name="connsiteY0" fmla="*/ 5402 h 5402"/>
                  <a:gd name="connsiteX1" fmla="*/ 37097 w 37096"/>
                  <a:gd name="connsiteY1" fmla="*/ 0 h 5402"/>
                  <a:gd name="connsiteX2" fmla="*/ 0 w 37096"/>
                  <a:gd name="connsiteY2" fmla="*/ 5402 h 5402"/>
                </a:gdLst>
                <a:ahLst/>
                <a:cxnLst>
                  <a:cxn ang="0">
                    <a:pos x="connsiteX0" y="connsiteY0"/>
                  </a:cxn>
                  <a:cxn ang="0">
                    <a:pos x="connsiteX1" y="connsiteY1"/>
                  </a:cxn>
                  <a:cxn ang="0">
                    <a:pos x="connsiteX2" y="connsiteY2"/>
                  </a:cxn>
                </a:cxnLst>
                <a:rect l="l" t="t" r="r" b="b"/>
                <a:pathLst>
                  <a:path w="37096" h="5402">
                    <a:moveTo>
                      <a:pt x="0" y="5402"/>
                    </a:moveTo>
                    <a:lnTo>
                      <a:pt x="37097" y="0"/>
                    </a:lnTo>
                    <a:cubicBezTo>
                      <a:pt x="22330" y="1801"/>
                      <a:pt x="10805" y="3602"/>
                      <a:pt x="0" y="5402"/>
                    </a:cubicBezTo>
                    <a:close/>
                  </a:path>
                </a:pathLst>
              </a:custGeom>
              <a:solidFill>
                <a:schemeClr val="accent2"/>
              </a:solidFill>
              <a:ln w="0" cap="flat">
                <a:noFill/>
                <a:prstDash val="solid"/>
                <a:miter/>
              </a:ln>
            </p:spPr>
            <p:txBody>
              <a:bodyPr rtlCol="0" anchor="ctr"/>
              <a:lstStyle/>
              <a:p>
                <a:endParaRPr lang="en-US" sz="744"/>
              </a:p>
            </p:txBody>
          </p:sp>
          <p:sp>
            <p:nvSpPr>
              <p:cNvPr id="2178" name="Freeform: Shape 2177">
                <a:extLst>
                  <a:ext uri="{FF2B5EF4-FFF2-40B4-BE49-F238E27FC236}">
                    <a16:creationId xmlns:a16="http://schemas.microsoft.com/office/drawing/2014/main" id="{EDD625E8-C6DD-C654-D865-F74A503869EC}"/>
                  </a:ext>
                </a:extLst>
              </p:cNvPr>
              <p:cNvSpPr/>
              <p:nvPr/>
            </p:nvSpPr>
            <p:spPr>
              <a:xfrm>
                <a:off x="11784170" y="3650344"/>
                <a:ext cx="1080" cy="6843"/>
              </a:xfrm>
              <a:custGeom>
                <a:avLst/>
                <a:gdLst>
                  <a:gd name="connsiteX0" fmla="*/ 1081 w 1080"/>
                  <a:gd name="connsiteY0" fmla="*/ 6843 h 6843"/>
                  <a:gd name="connsiteX1" fmla="*/ 1081 w 1080"/>
                  <a:gd name="connsiteY1" fmla="*/ 5763 h 6843"/>
                  <a:gd name="connsiteX2" fmla="*/ 0 w 1080"/>
                  <a:gd name="connsiteY2" fmla="*/ 0 h 6843"/>
                  <a:gd name="connsiteX3" fmla="*/ 1081 w 1080"/>
                  <a:gd name="connsiteY3" fmla="*/ 6843 h 6843"/>
                </a:gdLst>
                <a:ahLst/>
                <a:cxnLst>
                  <a:cxn ang="0">
                    <a:pos x="connsiteX0" y="connsiteY0"/>
                  </a:cxn>
                  <a:cxn ang="0">
                    <a:pos x="connsiteX1" y="connsiteY1"/>
                  </a:cxn>
                  <a:cxn ang="0">
                    <a:pos x="connsiteX2" y="connsiteY2"/>
                  </a:cxn>
                  <a:cxn ang="0">
                    <a:pos x="connsiteX3" y="connsiteY3"/>
                  </a:cxn>
                </a:cxnLst>
                <a:rect l="l" t="t" r="r" b="b"/>
                <a:pathLst>
                  <a:path w="1080" h="6843">
                    <a:moveTo>
                      <a:pt x="1081" y="6843"/>
                    </a:moveTo>
                    <a:lnTo>
                      <a:pt x="1081" y="5763"/>
                    </a:lnTo>
                    <a:cubicBezTo>
                      <a:pt x="721" y="3602"/>
                      <a:pt x="360" y="2161"/>
                      <a:pt x="0" y="0"/>
                    </a:cubicBezTo>
                    <a:lnTo>
                      <a:pt x="1081" y="6843"/>
                    </a:lnTo>
                    <a:close/>
                  </a:path>
                </a:pathLst>
              </a:custGeom>
              <a:solidFill>
                <a:schemeClr val="accent2"/>
              </a:solidFill>
              <a:ln w="0" cap="flat">
                <a:noFill/>
                <a:prstDash val="solid"/>
                <a:miter/>
              </a:ln>
            </p:spPr>
            <p:txBody>
              <a:bodyPr rtlCol="0" anchor="ctr"/>
              <a:lstStyle/>
              <a:p>
                <a:endParaRPr lang="en-US" sz="744"/>
              </a:p>
            </p:txBody>
          </p:sp>
          <p:sp>
            <p:nvSpPr>
              <p:cNvPr id="2179" name="Freeform: Shape 2178">
                <a:extLst>
                  <a:ext uri="{FF2B5EF4-FFF2-40B4-BE49-F238E27FC236}">
                    <a16:creationId xmlns:a16="http://schemas.microsoft.com/office/drawing/2014/main" id="{17A29D4A-1C81-38DC-DC14-E73339A594C4}"/>
                  </a:ext>
                </a:extLst>
              </p:cNvPr>
              <p:cNvSpPr/>
              <p:nvPr/>
            </p:nvSpPr>
            <p:spPr>
              <a:xfrm>
                <a:off x="10313626" y="2911650"/>
                <a:ext cx="20169" cy="720"/>
              </a:xfrm>
              <a:custGeom>
                <a:avLst/>
                <a:gdLst>
                  <a:gd name="connsiteX0" fmla="*/ 0 w 20169"/>
                  <a:gd name="connsiteY0" fmla="*/ 0 h 720"/>
                  <a:gd name="connsiteX1" fmla="*/ 20169 w 20169"/>
                  <a:gd name="connsiteY1" fmla="*/ 720 h 720"/>
                  <a:gd name="connsiteX2" fmla="*/ 0 w 20169"/>
                  <a:gd name="connsiteY2" fmla="*/ 0 h 720"/>
                </a:gdLst>
                <a:ahLst/>
                <a:cxnLst>
                  <a:cxn ang="0">
                    <a:pos x="connsiteX0" y="connsiteY0"/>
                  </a:cxn>
                  <a:cxn ang="0">
                    <a:pos x="connsiteX1" y="connsiteY1"/>
                  </a:cxn>
                  <a:cxn ang="0">
                    <a:pos x="connsiteX2" y="connsiteY2"/>
                  </a:cxn>
                </a:cxnLst>
                <a:rect l="l" t="t" r="r" b="b"/>
                <a:pathLst>
                  <a:path w="20169" h="720">
                    <a:moveTo>
                      <a:pt x="0" y="0"/>
                    </a:moveTo>
                    <a:cubicBezTo>
                      <a:pt x="5402" y="0"/>
                      <a:pt x="11885" y="360"/>
                      <a:pt x="20169" y="720"/>
                    </a:cubicBezTo>
                    <a:cubicBezTo>
                      <a:pt x="19089" y="720"/>
                      <a:pt x="11525" y="360"/>
                      <a:pt x="0" y="0"/>
                    </a:cubicBezTo>
                    <a:close/>
                  </a:path>
                </a:pathLst>
              </a:custGeom>
              <a:solidFill>
                <a:schemeClr val="accent2"/>
              </a:solidFill>
              <a:ln w="0" cap="flat">
                <a:noFill/>
                <a:prstDash val="solid"/>
                <a:miter/>
              </a:ln>
            </p:spPr>
            <p:txBody>
              <a:bodyPr rtlCol="0" anchor="ctr"/>
              <a:lstStyle/>
              <a:p>
                <a:endParaRPr lang="en-US" sz="744"/>
              </a:p>
            </p:txBody>
          </p:sp>
          <p:sp>
            <p:nvSpPr>
              <p:cNvPr id="2180" name="Freeform: Shape 2179">
                <a:extLst>
                  <a:ext uri="{FF2B5EF4-FFF2-40B4-BE49-F238E27FC236}">
                    <a16:creationId xmlns:a16="http://schemas.microsoft.com/office/drawing/2014/main" id="{7F8FEDBB-9B39-FDBC-17A4-CF07CA693F99}"/>
                  </a:ext>
                </a:extLst>
              </p:cNvPr>
              <p:cNvSpPr/>
              <p:nvPr/>
            </p:nvSpPr>
            <p:spPr>
              <a:xfrm>
                <a:off x="9182356" y="2913811"/>
                <a:ext cx="6843" cy="1080"/>
              </a:xfrm>
              <a:custGeom>
                <a:avLst/>
                <a:gdLst>
                  <a:gd name="connsiteX0" fmla="*/ 0 w 6843"/>
                  <a:gd name="connsiteY0" fmla="*/ 720 h 1080"/>
                  <a:gd name="connsiteX1" fmla="*/ 2161 w 6843"/>
                  <a:gd name="connsiteY1" fmla="*/ 720 h 1080"/>
                  <a:gd name="connsiteX2" fmla="*/ 6843 w 6843"/>
                  <a:gd name="connsiteY2" fmla="*/ 0 h 1080"/>
                  <a:gd name="connsiteX3" fmla="*/ 0 w 6843"/>
                  <a:gd name="connsiteY3" fmla="*/ 1080 h 1080"/>
                </a:gdLst>
                <a:ahLst/>
                <a:cxnLst>
                  <a:cxn ang="0">
                    <a:pos x="connsiteX0" y="connsiteY0"/>
                  </a:cxn>
                  <a:cxn ang="0">
                    <a:pos x="connsiteX1" y="connsiteY1"/>
                  </a:cxn>
                  <a:cxn ang="0">
                    <a:pos x="connsiteX2" y="connsiteY2"/>
                  </a:cxn>
                  <a:cxn ang="0">
                    <a:pos x="connsiteX3" y="connsiteY3"/>
                  </a:cxn>
                </a:cxnLst>
                <a:rect l="l" t="t" r="r" b="b"/>
                <a:pathLst>
                  <a:path w="6843" h="1080">
                    <a:moveTo>
                      <a:pt x="0" y="720"/>
                    </a:moveTo>
                    <a:cubicBezTo>
                      <a:pt x="1080" y="720"/>
                      <a:pt x="1441" y="720"/>
                      <a:pt x="2161" y="720"/>
                    </a:cubicBezTo>
                    <a:cubicBezTo>
                      <a:pt x="3602" y="720"/>
                      <a:pt x="5042" y="360"/>
                      <a:pt x="6843" y="0"/>
                    </a:cubicBezTo>
                    <a:cubicBezTo>
                      <a:pt x="4682" y="0"/>
                      <a:pt x="2161" y="720"/>
                      <a:pt x="0" y="1080"/>
                    </a:cubicBezTo>
                    <a:close/>
                  </a:path>
                </a:pathLst>
              </a:custGeom>
              <a:solidFill>
                <a:schemeClr val="accent2"/>
              </a:solidFill>
              <a:ln w="0" cap="flat">
                <a:noFill/>
                <a:prstDash val="solid"/>
                <a:miter/>
              </a:ln>
            </p:spPr>
            <p:txBody>
              <a:bodyPr rtlCol="0" anchor="ctr"/>
              <a:lstStyle/>
              <a:p>
                <a:endParaRPr lang="en-US" sz="744"/>
              </a:p>
            </p:txBody>
          </p:sp>
          <p:sp>
            <p:nvSpPr>
              <p:cNvPr id="2181" name="Freeform: Shape 2180">
                <a:extLst>
                  <a:ext uri="{FF2B5EF4-FFF2-40B4-BE49-F238E27FC236}">
                    <a16:creationId xmlns:a16="http://schemas.microsoft.com/office/drawing/2014/main" id="{CEC4C57F-D58D-DEEE-745A-7F8C109AEFEB}"/>
                  </a:ext>
                </a:extLst>
              </p:cNvPr>
              <p:cNvSpPr/>
              <p:nvPr/>
            </p:nvSpPr>
            <p:spPr>
              <a:xfrm>
                <a:off x="8543068" y="3388506"/>
                <a:ext cx="6482" cy="15126"/>
              </a:xfrm>
              <a:custGeom>
                <a:avLst/>
                <a:gdLst>
                  <a:gd name="connsiteX0" fmla="*/ 6483 w 6482"/>
                  <a:gd name="connsiteY0" fmla="*/ 0 h 15126"/>
                  <a:gd name="connsiteX1" fmla="*/ 0 w 6482"/>
                  <a:gd name="connsiteY1" fmla="*/ 15127 h 15126"/>
                  <a:gd name="connsiteX2" fmla="*/ 6483 w 6482"/>
                  <a:gd name="connsiteY2" fmla="*/ 0 h 15126"/>
                </a:gdLst>
                <a:ahLst/>
                <a:cxnLst>
                  <a:cxn ang="0">
                    <a:pos x="connsiteX0" y="connsiteY0"/>
                  </a:cxn>
                  <a:cxn ang="0">
                    <a:pos x="connsiteX1" y="connsiteY1"/>
                  </a:cxn>
                  <a:cxn ang="0">
                    <a:pos x="connsiteX2" y="connsiteY2"/>
                  </a:cxn>
                </a:cxnLst>
                <a:rect l="l" t="t" r="r" b="b"/>
                <a:pathLst>
                  <a:path w="6482" h="15126">
                    <a:moveTo>
                      <a:pt x="6483" y="0"/>
                    </a:moveTo>
                    <a:cubicBezTo>
                      <a:pt x="4322" y="5042"/>
                      <a:pt x="2161" y="9724"/>
                      <a:pt x="0" y="15127"/>
                    </a:cubicBezTo>
                    <a:cubicBezTo>
                      <a:pt x="3241" y="7924"/>
                      <a:pt x="5042" y="3602"/>
                      <a:pt x="6483" y="0"/>
                    </a:cubicBezTo>
                    <a:close/>
                  </a:path>
                </a:pathLst>
              </a:custGeom>
              <a:solidFill>
                <a:schemeClr val="accent2"/>
              </a:solidFill>
              <a:ln w="0" cap="flat">
                <a:noFill/>
                <a:prstDash val="solid"/>
                <a:miter/>
              </a:ln>
            </p:spPr>
            <p:txBody>
              <a:bodyPr rtlCol="0" anchor="ctr"/>
              <a:lstStyle/>
              <a:p>
                <a:endParaRPr lang="en-US" sz="744"/>
              </a:p>
            </p:txBody>
          </p:sp>
          <p:sp>
            <p:nvSpPr>
              <p:cNvPr id="2182" name="Freeform: Shape 2181">
                <a:extLst>
                  <a:ext uri="{FF2B5EF4-FFF2-40B4-BE49-F238E27FC236}">
                    <a16:creationId xmlns:a16="http://schemas.microsoft.com/office/drawing/2014/main" id="{A4BD7206-3DF6-DCC4-8D67-8097BF8B2E20}"/>
                  </a:ext>
                </a:extLst>
              </p:cNvPr>
              <p:cNvSpPr/>
              <p:nvPr/>
            </p:nvSpPr>
            <p:spPr>
              <a:xfrm>
                <a:off x="8566838" y="3360413"/>
                <a:ext cx="6843" cy="14046"/>
              </a:xfrm>
              <a:custGeom>
                <a:avLst/>
                <a:gdLst>
                  <a:gd name="connsiteX0" fmla="*/ 6843 w 6843"/>
                  <a:gd name="connsiteY0" fmla="*/ 0 h 14046"/>
                  <a:gd name="connsiteX1" fmla="*/ 0 w 6843"/>
                  <a:gd name="connsiteY1" fmla="*/ 14046 h 14046"/>
                  <a:gd name="connsiteX2" fmla="*/ 6843 w 6843"/>
                  <a:gd name="connsiteY2" fmla="*/ 0 h 14046"/>
                </a:gdLst>
                <a:ahLst/>
                <a:cxnLst>
                  <a:cxn ang="0">
                    <a:pos x="connsiteX0" y="connsiteY0"/>
                  </a:cxn>
                  <a:cxn ang="0">
                    <a:pos x="connsiteX1" y="connsiteY1"/>
                  </a:cxn>
                  <a:cxn ang="0">
                    <a:pos x="connsiteX2" y="connsiteY2"/>
                  </a:cxn>
                </a:cxnLst>
                <a:rect l="l" t="t" r="r" b="b"/>
                <a:pathLst>
                  <a:path w="6843" h="14046">
                    <a:moveTo>
                      <a:pt x="6843" y="0"/>
                    </a:moveTo>
                    <a:cubicBezTo>
                      <a:pt x="4322" y="5402"/>
                      <a:pt x="1801" y="10445"/>
                      <a:pt x="0" y="14046"/>
                    </a:cubicBezTo>
                    <a:lnTo>
                      <a:pt x="6843" y="0"/>
                    </a:lnTo>
                    <a:close/>
                  </a:path>
                </a:pathLst>
              </a:custGeom>
              <a:solidFill>
                <a:schemeClr val="accent2"/>
              </a:solidFill>
              <a:ln w="0" cap="flat">
                <a:noFill/>
                <a:prstDash val="solid"/>
                <a:miter/>
              </a:ln>
            </p:spPr>
            <p:txBody>
              <a:bodyPr rtlCol="0" anchor="ctr"/>
              <a:lstStyle/>
              <a:p>
                <a:endParaRPr lang="en-US" sz="744"/>
              </a:p>
            </p:txBody>
          </p:sp>
          <p:sp>
            <p:nvSpPr>
              <p:cNvPr id="2183" name="Freeform: Shape 2182">
                <a:extLst>
                  <a:ext uri="{FF2B5EF4-FFF2-40B4-BE49-F238E27FC236}">
                    <a16:creationId xmlns:a16="http://schemas.microsoft.com/office/drawing/2014/main" id="{262DD0D7-2192-20DB-FA11-417285184498}"/>
                  </a:ext>
                </a:extLst>
              </p:cNvPr>
              <p:cNvSpPr/>
              <p:nvPr/>
            </p:nvSpPr>
            <p:spPr>
              <a:xfrm>
                <a:off x="8470675" y="4213278"/>
                <a:ext cx="160" cy="33495"/>
              </a:xfrm>
              <a:custGeom>
                <a:avLst/>
                <a:gdLst>
                  <a:gd name="connsiteX0" fmla="*/ 0 w 160"/>
                  <a:gd name="connsiteY0" fmla="*/ 0 h 33495"/>
                  <a:gd name="connsiteX1" fmla="*/ 0 w 160"/>
                  <a:gd name="connsiteY1" fmla="*/ 33495 h 33495"/>
                  <a:gd name="connsiteX2" fmla="*/ 0 w 160"/>
                  <a:gd name="connsiteY2" fmla="*/ 0 h 33495"/>
                </a:gdLst>
                <a:ahLst/>
                <a:cxnLst>
                  <a:cxn ang="0">
                    <a:pos x="connsiteX0" y="connsiteY0"/>
                  </a:cxn>
                  <a:cxn ang="0">
                    <a:pos x="connsiteX1" y="connsiteY1"/>
                  </a:cxn>
                  <a:cxn ang="0">
                    <a:pos x="connsiteX2" y="connsiteY2"/>
                  </a:cxn>
                </a:cxnLst>
                <a:rect l="l" t="t" r="r" b="b"/>
                <a:pathLst>
                  <a:path w="160" h="33495">
                    <a:moveTo>
                      <a:pt x="0" y="0"/>
                    </a:moveTo>
                    <a:lnTo>
                      <a:pt x="0" y="33495"/>
                    </a:lnTo>
                    <a:cubicBezTo>
                      <a:pt x="360" y="16928"/>
                      <a:pt x="0" y="7203"/>
                      <a:pt x="0" y="0"/>
                    </a:cubicBezTo>
                    <a:close/>
                  </a:path>
                </a:pathLst>
              </a:custGeom>
              <a:solidFill>
                <a:schemeClr val="accent2"/>
              </a:solidFill>
              <a:ln w="0" cap="flat">
                <a:noFill/>
                <a:prstDash val="solid"/>
                <a:miter/>
              </a:ln>
            </p:spPr>
            <p:txBody>
              <a:bodyPr rtlCol="0" anchor="ctr"/>
              <a:lstStyle/>
              <a:p>
                <a:endParaRPr lang="en-US" sz="744"/>
              </a:p>
            </p:txBody>
          </p:sp>
          <p:sp>
            <p:nvSpPr>
              <p:cNvPr id="2184" name="Freeform: Shape 2183">
                <a:extLst>
                  <a:ext uri="{FF2B5EF4-FFF2-40B4-BE49-F238E27FC236}">
                    <a16:creationId xmlns:a16="http://schemas.microsoft.com/office/drawing/2014/main" id="{FFFE4E2F-4B6B-9FAF-80B8-C556B735B94A}"/>
                  </a:ext>
                </a:extLst>
              </p:cNvPr>
              <p:cNvSpPr/>
              <p:nvPr/>
            </p:nvSpPr>
            <p:spPr>
              <a:xfrm>
                <a:off x="8532263" y="3441365"/>
                <a:ext cx="1788" cy="5486"/>
              </a:xfrm>
              <a:custGeom>
                <a:avLst/>
                <a:gdLst>
                  <a:gd name="connsiteX0" fmla="*/ 1441 w 1788"/>
                  <a:gd name="connsiteY0" fmla="*/ 445 h 5486"/>
                  <a:gd name="connsiteX1" fmla="*/ 0 w 1788"/>
                  <a:gd name="connsiteY1" fmla="*/ 5487 h 5486"/>
                  <a:gd name="connsiteX2" fmla="*/ 1441 w 1788"/>
                  <a:gd name="connsiteY2" fmla="*/ 445 h 5486"/>
                </a:gdLst>
                <a:ahLst/>
                <a:cxnLst>
                  <a:cxn ang="0">
                    <a:pos x="connsiteX0" y="connsiteY0"/>
                  </a:cxn>
                  <a:cxn ang="0">
                    <a:pos x="connsiteX1" y="connsiteY1"/>
                  </a:cxn>
                  <a:cxn ang="0">
                    <a:pos x="connsiteX2" y="connsiteY2"/>
                  </a:cxn>
                </a:cxnLst>
                <a:rect l="l" t="t" r="r" b="b"/>
                <a:pathLst>
                  <a:path w="1788" h="5486">
                    <a:moveTo>
                      <a:pt x="1441" y="445"/>
                    </a:moveTo>
                    <a:cubicBezTo>
                      <a:pt x="720" y="2245"/>
                      <a:pt x="360" y="4406"/>
                      <a:pt x="0" y="5487"/>
                    </a:cubicBezTo>
                    <a:cubicBezTo>
                      <a:pt x="1801" y="1165"/>
                      <a:pt x="2161" y="-996"/>
                      <a:pt x="1441" y="445"/>
                    </a:cubicBezTo>
                    <a:close/>
                  </a:path>
                </a:pathLst>
              </a:custGeom>
              <a:solidFill>
                <a:schemeClr val="accent2"/>
              </a:solidFill>
              <a:ln w="0" cap="flat">
                <a:noFill/>
                <a:prstDash val="solid"/>
                <a:miter/>
              </a:ln>
            </p:spPr>
            <p:txBody>
              <a:bodyPr rtlCol="0" anchor="ctr"/>
              <a:lstStyle/>
              <a:p>
                <a:endParaRPr lang="en-US" sz="744"/>
              </a:p>
            </p:txBody>
          </p:sp>
          <p:sp>
            <p:nvSpPr>
              <p:cNvPr id="2185" name="Freeform: Shape 2184">
                <a:extLst>
                  <a:ext uri="{FF2B5EF4-FFF2-40B4-BE49-F238E27FC236}">
                    <a16:creationId xmlns:a16="http://schemas.microsoft.com/office/drawing/2014/main" id="{2DC40C15-705A-6716-CACE-FDF75D5E20C1}"/>
                  </a:ext>
                </a:extLst>
              </p:cNvPr>
              <p:cNvSpPr/>
              <p:nvPr/>
            </p:nvSpPr>
            <p:spPr>
              <a:xfrm>
                <a:off x="11781289" y="4165736"/>
                <a:ext cx="3601" cy="2881"/>
              </a:xfrm>
              <a:custGeom>
                <a:avLst/>
                <a:gdLst>
                  <a:gd name="connsiteX0" fmla="*/ 0 w 3601"/>
                  <a:gd name="connsiteY0" fmla="*/ 2881 h 2881"/>
                  <a:gd name="connsiteX1" fmla="*/ 0 w 3601"/>
                  <a:gd name="connsiteY1" fmla="*/ 720 h 2881"/>
                  <a:gd name="connsiteX2" fmla="*/ 0 w 3601"/>
                  <a:gd name="connsiteY2" fmla="*/ 0 h 2881"/>
                  <a:gd name="connsiteX3" fmla="*/ 0 w 3601"/>
                  <a:gd name="connsiteY3" fmla="*/ 2881 h 2881"/>
                </a:gdLst>
                <a:ahLst/>
                <a:cxnLst>
                  <a:cxn ang="0">
                    <a:pos x="connsiteX0" y="connsiteY0"/>
                  </a:cxn>
                  <a:cxn ang="0">
                    <a:pos x="connsiteX1" y="connsiteY1"/>
                  </a:cxn>
                  <a:cxn ang="0">
                    <a:pos x="connsiteX2" y="connsiteY2"/>
                  </a:cxn>
                  <a:cxn ang="0">
                    <a:pos x="connsiteX3" y="connsiteY3"/>
                  </a:cxn>
                </a:cxnLst>
                <a:rect l="l" t="t" r="r" b="b"/>
                <a:pathLst>
                  <a:path w="3601" h="2881">
                    <a:moveTo>
                      <a:pt x="0" y="2881"/>
                    </a:moveTo>
                    <a:cubicBezTo>
                      <a:pt x="0" y="2161"/>
                      <a:pt x="0" y="1441"/>
                      <a:pt x="0" y="720"/>
                    </a:cubicBezTo>
                    <a:lnTo>
                      <a:pt x="0" y="0"/>
                    </a:lnTo>
                    <a:cubicBezTo>
                      <a:pt x="0" y="0"/>
                      <a:pt x="0" y="2881"/>
                      <a:pt x="0" y="2881"/>
                    </a:cubicBezTo>
                    <a:close/>
                  </a:path>
                </a:pathLst>
              </a:custGeom>
              <a:solidFill>
                <a:schemeClr val="accent2"/>
              </a:solidFill>
              <a:ln w="0" cap="flat">
                <a:noFill/>
                <a:prstDash val="solid"/>
                <a:miter/>
              </a:ln>
            </p:spPr>
            <p:txBody>
              <a:bodyPr rtlCol="0" anchor="ctr"/>
              <a:lstStyle/>
              <a:p>
                <a:endParaRPr lang="en-US" sz="744"/>
              </a:p>
            </p:txBody>
          </p:sp>
          <p:sp>
            <p:nvSpPr>
              <p:cNvPr id="2186" name="Freeform: Shape 2185">
                <a:extLst>
                  <a:ext uri="{FF2B5EF4-FFF2-40B4-BE49-F238E27FC236}">
                    <a16:creationId xmlns:a16="http://schemas.microsoft.com/office/drawing/2014/main" id="{8AC62EE0-F15F-C485-EBFF-C882F993096B}"/>
                  </a:ext>
                </a:extLst>
              </p:cNvPr>
              <p:cNvSpPr/>
              <p:nvPr/>
            </p:nvSpPr>
            <p:spPr>
              <a:xfrm>
                <a:off x="11785971" y="4250014"/>
                <a:ext cx="3601" cy="29533"/>
              </a:xfrm>
              <a:custGeom>
                <a:avLst/>
                <a:gdLst>
                  <a:gd name="connsiteX0" fmla="*/ 0 w 3601"/>
                  <a:gd name="connsiteY0" fmla="*/ 0 h 29533"/>
                  <a:gd name="connsiteX1" fmla="*/ 0 w 3601"/>
                  <a:gd name="connsiteY1" fmla="*/ 29533 h 29533"/>
                  <a:gd name="connsiteX2" fmla="*/ 0 w 3601"/>
                  <a:gd name="connsiteY2" fmla="*/ 0 h 29533"/>
                </a:gdLst>
                <a:ahLst/>
                <a:cxnLst>
                  <a:cxn ang="0">
                    <a:pos x="connsiteX0" y="connsiteY0"/>
                  </a:cxn>
                  <a:cxn ang="0">
                    <a:pos x="connsiteX1" y="connsiteY1"/>
                  </a:cxn>
                  <a:cxn ang="0">
                    <a:pos x="connsiteX2" y="connsiteY2"/>
                  </a:cxn>
                </a:cxnLst>
                <a:rect l="l" t="t" r="r" b="b"/>
                <a:pathLst>
                  <a:path w="3601" h="29533">
                    <a:moveTo>
                      <a:pt x="0" y="0"/>
                    </a:moveTo>
                    <a:cubicBezTo>
                      <a:pt x="0" y="9724"/>
                      <a:pt x="0" y="19449"/>
                      <a:pt x="0" y="29533"/>
                    </a:cubicBezTo>
                    <a:cubicBezTo>
                      <a:pt x="0" y="18728"/>
                      <a:pt x="0" y="7924"/>
                      <a:pt x="0" y="0"/>
                    </a:cubicBezTo>
                    <a:close/>
                  </a:path>
                </a:pathLst>
              </a:custGeom>
              <a:solidFill>
                <a:schemeClr val="accent2"/>
              </a:solidFill>
              <a:ln w="0" cap="flat">
                <a:noFill/>
                <a:prstDash val="solid"/>
                <a:miter/>
              </a:ln>
            </p:spPr>
            <p:txBody>
              <a:bodyPr rtlCol="0" anchor="ctr"/>
              <a:lstStyle/>
              <a:p>
                <a:endParaRPr lang="en-US" sz="744"/>
              </a:p>
            </p:txBody>
          </p:sp>
          <p:sp>
            <p:nvSpPr>
              <p:cNvPr id="2187" name="Freeform: Shape 2186">
                <a:extLst>
                  <a:ext uri="{FF2B5EF4-FFF2-40B4-BE49-F238E27FC236}">
                    <a16:creationId xmlns:a16="http://schemas.microsoft.com/office/drawing/2014/main" id="{A50B6AA3-4DAC-7287-C7D2-C2D3D7DAE336}"/>
                  </a:ext>
                </a:extLst>
              </p:cNvPr>
              <p:cNvSpPr/>
              <p:nvPr/>
            </p:nvSpPr>
            <p:spPr>
              <a:xfrm>
                <a:off x="10800566" y="2916136"/>
                <a:ext cx="30418" cy="1636"/>
              </a:xfrm>
              <a:custGeom>
                <a:avLst/>
                <a:gdLst>
                  <a:gd name="connsiteX0" fmla="*/ 0 w 30418"/>
                  <a:gd name="connsiteY0" fmla="*/ 196 h 1636"/>
                  <a:gd name="connsiteX1" fmla="*/ 19809 w 30418"/>
                  <a:gd name="connsiteY1" fmla="*/ 1637 h 1636"/>
                  <a:gd name="connsiteX2" fmla="*/ 0 w 30418"/>
                  <a:gd name="connsiteY2" fmla="*/ 196 h 1636"/>
                </a:gdLst>
                <a:ahLst/>
                <a:cxnLst>
                  <a:cxn ang="0">
                    <a:pos x="connsiteX0" y="connsiteY0"/>
                  </a:cxn>
                  <a:cxn ang="0">
                    <a:pos x="connsiteX1" y="connsiteY1"/>
                  </a:cxn>
                  <a:cxn ang="0">
                    <a:pos x="connsiteX2" y="connsiteY2"/>
                  </a:cxn>
                </a:cxnLst>
                <a:rect l="l" t="t" r="r" b="b"/>
                <a:pathLst>
                  <a:path w="30418" h="1636">
                    <a:moveTo>
                      <a:pt x="0" y="196"/>
                    </a:moveTo>
                    <a:cubicBezTo>
                      <a:pt x="9004" y="556"/>
                      <a:pt x="29533" y="1277"/>
                      <a:pt x="19809" y="1637"/>
                    </a:cubicBezTo>
                    <a:cubicBezTo>
                      <a:pt x="36737" y="917"/>
                      <a:pt x="35656" y="-524"/>
                      <a:pt x="0" y="196"/>
                    </a:cubicBezTo>
                    <a:close/>
                  </a:path>
                </a:pathLst>
              </a:custGeom>
              <a:solidFill>
                <a:schemeClr val="accent2"/>
              </a:solidFill>
              <a:ln w="0" cap="flat">
                <a:noFill/>
                <a:prstDash val="solid"/>
                <a:miter/>
              </a:ln>
            </p:spPr>
            <p:txBody>
              <a:bodyPr rtlCol="0" anchor="ctr"/>
              <a:lstStyle/>
              <a:p>
                <a:endParaRPr lang="en-US" sz="744"/>
              </a:p>
            </p:txBody>
          </p:sp>
          <p:sp>
            <p:nvSpPr>
              <p:cNvPr id="2188" name="Freeform: Shape 2187">
                <a:extLst>
                  <a:ext uri="{FF2B5EF4-FFF2-40B4-BE49-F238E27FC236}">
                    <a16:creationId xmlns:a16="http://schemas.microsoft.com/office/drawing/2014/main" id="{14B79B6B-A62F-DA47-5B38-BCD788B1378E}"/>
                  </a:ext>
                </a:extLst>
              </p:cNvPr>
              <p:cNvSpPr/>
              <p:nvPr/>
            </p:nvSpPr>
            <p:spPr>
              <a:xfrm>
                <a:off x="11762200" y="4004013"/>
                <a:ext cx="1080" cy="19819"/>
              </a:xfrm>
              <a:custGeom>
                <a:avLst/>
                <a:gdLst>
                  <a:gd name="connsiteX0" fmla="*/ 0 w 1080"/>
                  <a:gd name="connsiteY0" fmla="*/ 1091 h 19819"/>
                  <a:gd name="connsiteX1" fmla="*/ 1081 w 1080"/>
                  <a:gd name="connsiteY1" fmla="*/ 19819 h 19819"/>
                  <a:gd name="connsiteX2" fmla="*/ 0 w 1080"/>
                  <a:gd name="connsiteY2" fmla="*/ 1091 h 19819"/>
                </a:gdLst>
                <a:ahLst/>
                <a:cxnLst>
                  <a:cxn ang="0">
                    <a:pos x="connsiteX0" y="connsiteY0"/>
                  </a:cxn>
                  <a:cxn ang="0">
                    <a:pos x="connsiteX1" y="connsiteY1"/>
                  </a:cxn>
                  <a:cxn ang="0">
                    <a:pos x="connsiteX2" y="connsiteY2"/>
                  </a:cxn>
                </a:cxnLst>
                <a:rect l="l" t="t" r="r" b="b"/>
                <a:pathLst>
                  <a:path w="1080" h="19819">
                    <a:moveTo>
                      <a:pt x="0" y="1091"/>
                    </a:moveTo>
                    <a:cubicBezTo>
                      <a:pt x="360" y="6493"/>
                      <a:pt x="720" y="12976"/>
                      <a:pt x="1081" y="19819"/>
                    </a:cubicBezTo>
                    <a:cubicBezTo>
                      <a:pt x="720" y="7574"/>
                      <a:pt x="360" y="-3591"/>
                      <a:pt x="0" y="1091"/>
                    </a:cubicBezTo>
                    <a:close/>
                  </a:path>
                </a:pathLst>
              </a:custGeom>
              <a:solidFill>
                <a:schemeClr val="accent2"/>
              </a:solidFill>
              <a:ln w="0" cap="flat">
                <a:noFill/>
                <a:prstDash val="solid"/>
                <a:miter/>
              </a:ln>
            </p:spPr>
            <p:txBody>
              <a:bodyPr rtlCol="0" anchor="ctr"/>
              <a:lstStyle/>
              <a:p>
                <a:endParaRPr lang="en-US" sz="744"/>
              </a:p>
            </p:txBody>
          </p:sp>
          <p:sp>
            <p:nvSpPr>
              <p:cNvPr id="2189" name="Freeform: Shape 2188">
                <a:extLst>
                  <a:ext uri="{FF2B5EF4-FFF2-40B4-BE49-F238E27FC236}">
                    <a16:creationId xmlns:a16="http://schemas.microsoft.com/office/drawing/2014/main" id="{C675F396-BF35-8181-A7A3-BC6C165E193D}"/>
                  </a:ext>
                </a:extLst>
              </p:cNvPr>
              <p:cNvSpPr/>
              <p:nvPr/>
            </p:nvSpPr>
            <p:spPr>
              <a:xfrm>
                <a:off x="11763281" y="4023832"/>
                <a:ext cx="720" cy="18008"/>
              </a:xfrm>
              <a:custGeom>
                <a:avLst/>
                <a:gdLst>
                  <a:gd name="connsiteX0" fmla="*/ 0 w 720"/>
                  <a:gd name="connsiteY0" fmla="*/ 0 h 18008"/>
                  <a:gd name="connsiteX1" fmla="*/ 720 w 720"/>
                  <a:gd name="connsiteY1" fmla="*/ 18008 h 18008"/>
                  <a:gd name="connsiteX2" fmla="*/ 0 w 720"/>
                  <a:gd name="connsiteY2" fmla="*/ 0 h 18008"/>
                </a:gdLst>
                <a:ahLst/>
                <a:cxnLst>
                  <a:cxn ang="0">
                    <a:pos x="connsiteX0" y="connsiteY0"/>
                  </a:cxn>
                  <a:cxn ang="0">
                    <a:pos x="connsiteX1" y="connsiteY1"/>
                  </a:cxn>
                  <a:cxn ang="0">
                    <a:pos x="connsiteX2" y="connsiteY2"/>
                  </a:cxn>
                </a:cxnLst>
                <a:rect l="l" t="t" r="r" b="b"/>
                <a:pathLst>
                  <a:path w="720" h="18008">
                    <a:moveTo>
                      <a:pt x="0" y="0"/>
                    </a:moveTo>
                    <a:cubicBezTo>
                      <a:pt x="0" y="6123"/>
                      <a:pt x="360" y="12606"/>
                      <a:pt x="720" y="18008"/>
                    </a:cubicBezTo>
                    <a:cubicBezTo>
                      <a:pt x="720" y="11525"/>
                      <a:pt x="360" y="5402"/>
                      <a:pt x="0" y="0"/>
                    </a:cubicBezTo>
                    <a:close/>
                  </a:path>
                </a:pathLst>
              </a:custGeom>
              <a:solidFill>
                <a:schemeClr val="accent2"/>
              </a:solidFill>
              <a:ln w="0" cap="flat">
                <a:noFill/>
                <a:prstDash val="solid"/>
                <a:miter/>
              </a:ln>
            </p:spPr>
            <p:txBody>
              <a:bodyPr rtlCol="0" anchor="ctr"/>
              <a:lstStyle/>
              <a:p>
                <a:endParaRPr lang="en-US" sz="744"/>
              </a:p>
            </p:txBody>
          </p:sp>
          <p:sp>
            <p:nvSpPr>
              <p:cNvPr id="2190" name="Freeform: Shape 2189">
                <a:extLst>
                  <a:ext uri="{FF2B5EF4-FFF2-40B4-BE49-F238E27FC236}">
                    <a16:creationId xmlns:a16="http://schemas.microsoft.com/office/drawing/2014/main" id="{C33674D3-8D21-D270-C8EA-318064A99574}"/>
                  </a:ext>
                </a:extLst>
              </p:cNvPr>
              <p:cNvSpPr/>
              <p:nvPr/>
            </p:nvSpPr>
            <p:spPr>
              <a:xfrm>
                <a:off x="10564660" y="2941544"/>
                <a:ext cx="10084" cy="360"/>
              </a:xfrm>
              <a:custGeom>
                <a:avLst/>
                <a:gdLst>
                  <a:gd name="connsiteX0" fmla="*/ 10085 w 10084"/>
                  <a:gd name="connsiteY0" fmla="*/ 360 h 360"/>
                  <a:gd name="connsiteX1" fmla="*/ 0 w 10084"/>
                  <a:gd name="connsiteY1" fmla="*/ 0 h 360"/>
                  <a:gd name="connsiteX2" fmla="*/ 10085 w 10084"/>
                  <a:gd name="connsiteY2" fmla="*/ 360 h 360"/>
                </a:gdLst>
                <a:ahLst/>
                <a:cxnLst>
                  <a:cxn ang="0">
                    <a:pos x="connsiteX0" y="connsiteY0"/>
                  </a:cxn>
                  <a:cxn ang="0">
                    <a:pos x="connsiteX1" y="connsiteY1"/>
                  </a:cxn>
                  <a:cxn ang="0">
                    <a:pos x="connsiteX2" y="connsiteY2"/>
                  </a:cxn>
                </a:cxnLst>
                <a:rect l="l" t="t" r="r" b="b"/>
                <a:pathLst>
                  <a:path w="10084" h="360">
                    <a:moveTo>
                      <a:pt x="10085" y="360"/>
                    </a:moveTo>
                    <a:cubicBezTo>
                      <a:pt x="7924" y="360"/>
                      <a:pt x="4322" y="0"/>
                      <a:pt x="0" y="0"/>
                    </a:cubicBezTo>
                    <a:cubicBezTo>
                      <a:pt x="1441" y="360"/>
                      <a:pt x="5042" y="360"/>
                      <a:pt x="10085" y="360"/>
                    </a:cubicBezTo>
                    <a:close/>
                  </a:path>
                </a:pathLst>
              </a:custGeom>
              <a:solidFill>
                <a:schemeClr val="accent2"/>
              </a:solidFill>
              <a:ln w="0" cap="flat">
                <a:noFill/>
                <a:prstDash val="solid"/>
                <a:miter/>
              </a:ln>
            </p:spPr>
            <p:txBody>
              <a:bodyPr rtlCol="0" anchor="ctr"/>
              <a:lstStyle/>
              <a:p>
                <a:endParaRPr lang="en-US" sz="744"/>
              </a:p>
            </p:txBody>
          </p:sp>
          <p:sp>
            <p:nvSpPr>
              <p:cNvPr id="2191" name="Freeform: Shape 2190">
                <a:extLst>
                  <a:ext uri="{FF2B5EF4-FFF2-40B4-BE49-F238E27FC236}">
                    <a16:creationId xmlns:a16="http://schemas.microsoft.com/office/drawing/2014/main" id="{CE5F65FB-B5F7-89D2-DD74-DD2D1934E16D}"/>
                  </a:ext>
                </a:extLst>
              </p:cNvPr>
              <p:cNvSpPr/>
              <p:nvPr/>
            </p:nvSpPr>
            <p:spPr>
              <a:xfrm>
                <a:off x="11785250" y="4173300"/>
                <a:ext cx="10084" cy="267163"/>
              </a:xfrm>
              <a:custGeom>
                <a:avLst/>
                <a:gdLst>
                  <a:gd name="connsiteX0" fmla="*/ 360 w 10084"/>
                  <a:gd name="connsiteY0" fmla="*/ 130019 h 267163"/>
                  <a:gd name="connsiteX1" fmla="*/ 2881 w 10084"/>
                  <a:gd name="connsiteY1" fmla="*/ 155590 h 267163"/>
                  <a:gd name="connsiteX2" fmla="*/ 4322 w 10084"/>
                  <a:gd name="connsiteY2" fmla="*/ 253554 h 267163"/>
                  <a:gd name="connsiteX3" fmla="*/ 6483 w 10084"/>
                  <a:gd name="connsiteY3" fmla="*/ 257516 h 267163"/>
                  <a:gd name="connsiteX4" fmla="*/ 5763 w 10084"/>
                  <a:gd name="connsiteY4" fmla="*/ 202771 h 267163"/>
                  <a:gd name="connsiteX5" fmla="*/ 7203 w 10084"/>
                  <a:gd name="connsiteY5" fmla="*/ 255715 h 267163"/>
                  <a:gd name="connsiteX6" fmla="*/ 10084 w 10084"/>
                  <a:gd name="connsiteY6" fmla="*/ 250673 h 267163"/>
                  <a:gd name="connsiteX7" fmla="*/ 5042 w 10084"/>
                  <a:gd name="connsiteY7" fmla="*/ 0 h 267163"/>
                  <a:gd name="connsiteX8" fmla="*/ 5042 w 10084"/>
                  <a:gd name="connsiteY8" fmla="*/ 174319 h 267163"/>
                  <a:gd name="connsiteX9" fmla="*/ 3242 w 10084"/>
                  <a:gd name="connsiteY9" fmla="*/ 153789 h 267163"/>
                  <a:gd name="connsiteX10" fmla="*/ 3962 w 10084"/>
                  <a:gd name="connsiteY10" fmla="*/ 10805 h 267163"/>
                  <a:gd name="connsiteX11" fmla="*/ 2881 w 10084"/>
                  <a:gd name="connsiteY11" fmla="*/ 132180 h 267163"/>
                  <a:gd name="connsiteX12" fmla="*/ 360 w 10084"/>
                  <a:gd name="connsiteY12" fmla="*/ 106248 h 267163"/>
                  <a:gd name="connsiteX13" fmla="*/ 0 w 10084"/>
                  <a:gd name="connsiteY13" fmla="*/ 130019 h 2671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084" h="267163">
                    <a:moveTo>
                      <a:pt x="360" y="130019"/>
                    </a:moveTo>
                    <a:cubicBezTo>
                      <a:pt x="1080" y="135421"/>
                      <a:pt x="2521" y="263279"/>
                      <a:pt x="2881" y="155590"/>
                    </a:cubicBezTo>
                    <a:cubicBezTo>
                      <a:pt x="5042" y="159912"/>
                      <a:pt x="3962" y="224741"/>
                      <a:pt x="4322" y="253554"/>
                    </a:cubicBezTo>
                    <a:cubicBezTo>
                      <a:pt x="4682" y="232665"/>
                      <a:pt x="5763" y="263999"/>
                      <a:pt x="6483" y="257516"/>
                    </a:cubicBezTo>
                    <a:cubicBezTo>
                      <a:pt x="6483" y="243110"/>
                      <a:pt x="5402" y="226182"/>
                      <a:pt x="5763" y="202771"/>
                    </a:cubicBezTo>
                    <a:cubicBezTo>
                      <a:pt x="6843" y="191967"/>
                      <a:pt x="7563" y="227623"/>
                      <a:pt x="7203" y="255715"/>
                    </a:cubicBezTo>
                    <a:cubicBezTo>
                      <a:pt x="8283" y="221500"/>
                      <a:pt x="9004" y="299295"/>
                      <a:pt x="10084" y="250673"/>
                    </a:cubicBezTo>
                    <a:cubicBezTo>
                      <a:pt x="9364" y="146586"/>
                      <a:pt x="8283" y="73113"/>
                      <a:pt x="5042" y="0"/>
                    </a:cubicBezTo>
                    <a:cubicBezTo>
                      <a:pt x="5763" y="59427"/>
                      <a:pt x="6123" y="125697"/>
                      <a:pt x="5042" y="174319"/>
                    </a:cubicBezTo>
                    <a:lnTo>
                      <a:pt x="3242" y="153789"/>
                    </a:lnTo>
                    <a:cubicBezTo>
                      <a:pt x="5042" y="98685"/>
                      <a:pt x="3602" y="64829"/>
                      <a:pt x="3962" y="10805"/>
                    </a:cubicBezTo>
                    <a:lnTo>
                      <a:pt x="2881" y="132180"/>
                    </a:lnTo>
                    <a:cubicBezTo>
                      <a:pt x="1080" y="189085"/>
                      <a:pt x="720" y="150908"/>
                      <a:pt x="360" y="106248"/>
                    </a:cubicBezTo>
                    <a:cubicBezTo>
                      <a:pt x="360" y="117413"/>
                      <a:pt x="360" y="127137"/>
                      <a:pt x="0" y="130019"/>
                    </a:cubicBezTo>
                    <a:close/>
                  </a:path>
                </a:pathLst>
              </a:custGeom>
              <a:solidFill>
                <a:schemeClr val="accent2"/>
              </a:solidFill>
              <a:ln w="0" cap="flat">
                <a:noFill/>
                <a:prstDash val="solid"/>
                <a:miter/>
              </a:ln>
            </p:spPr>
            <p:txBody>
              <a:bodyPr rtlCol="0" anchor="ctr"/>
              <a:lstStyle/>
              <a:p>
                <a:endParaRPr lang="en-US" sz="744"/>
              </a:p>
            </p:txBody>
          </p:sp>
          <p:sp>
            <p:nvSpPr>
              <p:cNvPr id="2192" name="Freeform: Shape 2191">
                <a:extLst>
                  <a:ext uri="{FF2B5EF4-FFF2-40B4-BE49-F238E27FC236}">
                    <a16:creationId xmlns:a16="http://schemas.microsoft.com/office/drawing/2014/main" id="{E3191547-949D-5357-D8AC-CD9ABB042736}"/>
                  </a:ext>
                </a:extLst>
              </p:cNvPr>
              <p:cNvSpPr/>
              <p:nvPr/>
            </p:nvSpPr>
            <p:spPr>
              <a:xfrm>
                <a:off x="11768323" y="4221561"/>
                <a:ext cx="3601" cy="7203"/>
              </a:xfrm>
              <a:custGeom>
                <a:avLst/>
                <a:gdLst>
                  <a:gd name="connsiteX0" fmla="*/ 0 w 3601"/>
                  <a:gd name="connsiteY0" fmla="*/ 0 h 7203"/>
                  <a:gd name="connsiteX1" fmla="*/ 0 w 3601"/>
                  <a:gd name="connsiteY1" fmla="*/ 2161 h 7203"/>
                  <a:gd name="connsiteX2" fmla="*/ 0 w 3601"/>
                  <a:gd name="connsiteY2" fmla="*/ 7203 h 7203"/>
                  <a:gd name="connsiteX3" fmla="*/ 0 w 3601"/>
                  <a:gd name="connsiteY3" fmla="*/ 0 h 7203"/>
                </a:gdLst>
                <a:ahLst/>
                <a:cxnLst>
                  <a:cxn ang="0">
                    <a:pos x="connsiteX0" y="connsiteY0"/>
                  </a:cxn>
                  <a:cxn ang="0">
                    <a:pos x="connsiteX1" y="connsiteY1"/>
                  </a:cxn>
                  <a:cxn ang="0">
                    <a:pos x="connsiteX2" y="connsiteY2"/>
                  </a:cxn>
                  <a:cxn ang="0">
                    <a:pos x="connsiteX3" y="connsiteY3"/>
                  </a:cxn>
                </a:cxnLst>
                <a:rect l="l" t="t" r="r" b="b"/>
                <a:pathLst>
                  <a:path w="3601" h="7203">
                    <a:moveTo>
                      <a:pt x="0" y="0"/>
                    </a:moveTo>
                    <a:lnTo>
                      <a:pt x="0" y="2161"/>
                    </a:lnTo>
                    <a:cubicBezTo>
                      <a:pt x="0" y="3962"/>
                      <a:pt x="0" y="6123"/>
                      <a:pt x="0" y="7203"/>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2193" name="Freeform: Shape 2192">
                <a:extLst>
                  <a:ext uri="{FF2B5EF4-FFF2-40B4-BE49-F238E27FC236}">
                    <a16:creationId xmlns:a16="http://schemas.microsoft.com/office/drawing/2014/main" id="{7E964D72-8A13-799D-D632-562E6259073D}"/>
                  </a:ext>
                </a:extLst>
              </p:cNvPr>
              <p:cNvSpPr/>
              <p:nvPr/>
            </p:nvSpPr>
            <p:spPr>
              <a:xfrm>
                <a:off x="8510293" y="4206578"/>
                <a:ext cx="720" cy="10661"/>
              </a:xfrm>
              <a:custGeom>
                <a:avLst/>
                <a:gdLst>
                  <a:gd name="connsiteX0" fmla="*/ 0 w 720"/>
                  <a:gd name="connsiteY0" fmla="*/ 217 h 10661"/>
                  <a:gd name="connsiteX1" fmla="*/ 720 w 720"/>
                  <a:gd name="connsiteY1" fmla="*/ 10661 h 10661"/>
                  <a:gd name="connsiteX2" fmla="*/ 0 w 720"/>
                  <a:gd name="connsiteY2" fmla="*/ 217 h 10661"/>
                </a:gdLst>
                <a:ahLst/>
                <a:cxnLst>
                  <a:cxn ang="0">
                    <a:pos x="connsiteX0" y="connsiteY0"/>
                  </a:cxn>
                  <a:cxn ang="0">
                    <a:pos x="connsiteX1" y="connsiteY1"/>
                  </a:cxn>
                  <a:cxn ang="0">
                    <a:pos x="connsiteX2" y="connsiteY2"/>
                  </a:cxn>
                </a:cxnLst>
                <a:rect l="l" t="t" r="r" b="b"/>
                <a:pathLst>
                  <a:path w="720" h="10661">
                    <a:moveTo>
                      <a:pt x="0" y="217"/>
                    </a:moveTo>
                    <a:lnTo>
                      <a:pt x="720" y="10661"/>
                    </a:lnTo>
                    <a:cubicBezTo>
                      <a:pt x="720" y="2017"/>
                      <a:pt x="0" y="-864"/>
                      <a:pt x="0" y="217"/>
                    </a:cubicBezTo>
                    <a:close/>
                  </a:path>
                </a:pathLst>
              </a:custGeom>
              <a:solidFill>
                <a:schemeClr val="accent2"/>
              </a:solidFill>
              <a:ln w="0" cap="flat">
                <a:noFill/>
                <a:prstDash val="solid"/>
                <a:miter/>
              </a:ln>
            </p:spPr>
            <p:txBody>
              <a:bodyPr rtlCol="0" anchor="ctr"/>
              <a:lstStyle/>
              <a:p>
                <a:endParaRPr lang="en-US" sz="744"/>
              </a:p>
            </p:txBody>
          </p:sp>
          <p:sp>
            <p:nvSpPr>
              <p:cNvPr id="2194" name="Freeform: Shape 2193">
                <a:extLst>
                  <a:ext uri="{FF2B5EF4-FFF2-40B4-BE49-F238E27FC236}">
                    <a16:creationId xmlns:a16="http://schemas.microsoft.com/office/drawing/2014/main" id="{1904621A-F3B8-AE44-6249-5C4B68C0D742}"/>
                  </a:ext>
                </a:extLst>
              </p:cNvPr>
              <p:cNvSpPr/>
              <p:nvPr/>
            </p:nvSpPr>
            <p:spPr>
              <a:xfrm>
                <a:off x="11778047" y="4148487"/>
                <a:ext cx="3601" cy="681"/>
              </a:xfrm>
              <a:custGeom>
                <a:avLst/>
                <a:gdLst>
                  <a:gd name="connsiteX0" fmla="*/ 0 w 3601"/>
                  <a:gd name="connsiteY0" fmla="*/ 682 h 681"/>
                  <a:gd name="connsiteX1" fmla="*/ 0 w 3601"/>
                  <a:gd name="connsiteY1" fmla="*/ 682 h 681"/>
                  <a:gd name="connsiteX2" fmla="*/ 0 w 3601"/>
                  <a:gd name="connsiteY2" fmla="*/ 682 h 681"/>
                </a:gdLst>
                <a:ahLst/>
                <a:cxnLst>
                  <a:cxn ang="0">
                    <a:pos x="connsiteX0" y="connsiteY0"/>
                  </a:cxn>
                  <a:cxn ang="0">
                    <a:pos x="connsiteX1" y="connsiteY1"/>
                  </a:cxn>
                  <a:cxn ang="0">
                    <a:pos x="connsiteX2" y="connsiteY2"/>
                  </a:cxn>
                </a:cxnLst>
                <a:rect l="l" t="t" r="r" b="b"/>
                <a:pathLst>
                  <a:path w="3601" h="681">
                    <a:moveTo>
                      <a:pt x="0" y="682"/>
                    </a:moveTo>
                    <a:lnTo>
                      <a:pt x="0" y="682"/>
                    </a:lnTo>
                    <a:cubicBezTo>
                      <a:pt x="0" y="-38"/>
                      <a:pt x="0" y="-399"/>
                      <a:pt x="0" y="682"/>
                    </a:cubicBezTo>
                    <a:close/>
                  </a:path>
                </a:pathLst>
              </a:custGeom>
              <a:solidFill>
                <a:schemeClr val="accent2"/>
              </a:solidFill>
              <a:ln w="0" cap="flat">
                <a:noFill/>
                <a:prstDash val="solid"/>
                <a:miter/>
              </a:ln>
            </p:spPr>
            <p:txBody>
              <a:bodyPr rtlCol="0" anchor="ctr"/>
              <a:lstStyle/>
              <a:p>
                <a:endParaRPr lang="en-US" sz="744"/>
              </a:p>
            </p:txBody>
          </p:sp>
          <p:sp>
            <p:nvSpPr>
              <p:cNvPr id="2195" name="Freeform: Shape 2194">
                <a:extLst>
                  <a:ext uri="{FF2B5EF4-FFF2-40B4-BE49-F238E27FC236}">
                    <a16:creationId xmlns:a16="http://schemas.microsoft.com/office/drawing/2014/main" id="{A67E838A-3834-C5DB-84FE-AA337DC726FB}"/>
                  </a:ext>
                </a:extLst>
              </p:cNvPr>
              <p:cNvSpPr/>
              <p:nvPr/>
            </p:nvSpPr>
            <p:spPr>
              <a:xfrm>
                <a:off x="8510293" y="3947478"/>
                <a:ext cx="3601" cy="1440"/>
              </a:xfrm>
              <a:custGeom>
                <a:avLst/>
                <a:gdLst>
                  <a:gd name="connsiteX0" fmla="*/ 0 w 3601"/>
                  <a:gd name="connsiteY0" fmla="*/ 0 h 1440"/>
                  <a:gd name="connsiteX1" fmla="*/ 0 w 3601"/>
                  <a:gd name="connsiteY1" fmla="*/ 1441 h 1440"/>
                  <a:gd name="connsiteX2" fmla="*/ 0 w 3601"/>
                  <a:gd name="connsiteY2" fmla="*/ 0 h 1440"/>
                </a:gdLst>
                <a:ahLst/>
                <a:cxnLst>
                  <a:cxn ang="0">
                    <a:pos x="connsiteX0" y="connsiteY0"/>
                  </a:cxn>
                  <a:cxn ang="0">
                    <a:pos x="connsiteX1" y="connsiteY1"/>
                  </a:cxn>
                  <a:cxn ang="0">
                    <a:pos x="connsiteX2" y="connsiteY2"/>
                  </a:cxn>
                </a:cxnLst>
                <a:rect l="l" t="t" r="r" b="b"/>
                <a:pathLst>
                  <a:path w="3601" h="1440">
                    <a:moveTo>
                      <a:pt x="0" y="0"/>
                    </a:moveTo>
                    <a:cubicBezTo>
                      <a:pt x="0" y="360"/>
                      <a:pt x="0" y="720"/>
                      <a:pt x="0" y="1441"/>
                    </a:cubicBezTo>
                    <a:cubicBezTo>
                      <a:pt x="0" y="360"/>
                      <a:pt x="0" y="360"/>
                      <a:pt x="0" y="0"/>
                    </a:cubicBezTo>
                    <a:close/>
                  </a:path>
                </a:pathLst>
              </a:custGeom>
              <a:solidFill>
                <a:schemeClr val="accent2"/>
              </a:solidFill>
              <a:ln w="0" cap="flat">
                <a:noFill/>
                <a:prstDash val="solid"/>
                <a:miter/>
              </a:ln>
            </p:spPr>
            <p:txBody>
              <a:bodyPr rtlCol="0" anchor="ctr"/>
              <a:lstStyle/>
              <a:p>
                <a:endParaRPr lang="en-US" sz="744"/>
              </a:p>
            </p:txBody>
          </p:sp>
          <p:sp>
            <p:nvSpPr>
              <p:cNvPr id="2196" name="Freeform: Shape 2195">
                <a:extLst>
                  <a:ext uri="{FF2B5EF4-FFF2-40B4-BE49-F238E27FC236}">
                    <a16:creationId xmlns:a16="http://schemas.microsoft.com/office/drawing/2014/main" id="{6D31F81E-F0E5-66C8-F4E8-FB1C7CB126B2}"/>
                  </a:ext>
                </a:extLst>
              </p:cNvPr>
              <p:cNvSpPr/>
              <p:nvPr/>
            </p:nvSpPr>
            <p:spPr>
              <a:xfrm>
                <a:off x="8468154" y="3877966"/>
                <a:ext cx="3601" cy="4849"/>
              </a:xfrm>
              <a:custGeom>
                <a:avLst/>
                <a:gdLst>
                  <a:gd name="connsiteX0" fmla="*/ 0 w 3601"/>
                  <a:gd name="connsiteY0" fmla="*/ 0 h 4849"/>
                  <a:gd name="connsiteX1" fmla="*/ 0 w 3601"/>
                  <a:gd name="connsiteY1" fmla="*/ 1801 h 4849"/>
                  <a:gd name="connsiteX2" fmla="*/ 0 w 3601"/>
                  <a:gd name="connsiteY2" fmla="*/ 0 h 4849"/>
                </a:gdLst>
                <a:ahLst/>
                <a:cxnLst>
                  <a:cxn ang="0">
                    <a:pos x="connsiteX0" y="connsiteY0"/>
                  </a:cxn>
                  <a:cxn ang="0">
                    <a:pos x="connsiteX1" y="connsiteY1"/>
                  </a:cxn>
                  <a:cxn ang="0">
                    <a:pos x="connsiteX2" y="connsiteY2"/>
                  </a:cxn>
                </a:cxnLst>
                <a:rect l="l" t="t" r="r" b="b"/>
                <a:pathLst>
                  <a:path w="3601" h="4849">
                    <a:moveTo>
                      <a:pt x="0" y="0"/>
                    </a:moveTo>
                    <a:cubicBezTo>
                      <a:pt x="0" y="360"/>
                      <a:pt x="0" y="720"/>
                      <a:pt x="0" y="1801"/>
                    </a:cubicBezTo>
                    <a:cubicBezTo>
                      <a:pt x="0" y="7203"/>
                      <a:pt x="0" y="4682"/>
                      <a:pt x="0" y="0"/>
                    </a:cubicBezTo>
                    <a:close/>
                  </a:path>
                </a:pathLst>
              </a:custGeom>
              <a:solidFill>
                <a:schemeClr val="accent2"/>
              </a:solidFill>
              <a:ln w="0" cap="flat">
                <a:noFill/>
                <a:prstDash val="solid"/>
                <a:miter/>
              </a:ln>
            </p:spPr>
            <p:txBody>
              <a:bodyPr rtlCol="0" anchor="ctr"/>
              <a:lstStyle/>
              <a:p>
                <a:endParaRPr lang="en-US" sz="744"/>
              </a:p>
            </p:txBody>
          </p:sp>
          <p:sp>
            <p:nvSpPr>
              <p:cNvPr id="2197" name="Freeform: Shape 2196">
                <a:extLst>
                  <a:ext uri="{FF2B5EF4-FFF2-40B4-BE49-F238E27FC236}">
                    <a16:creationId xmlns:a16="http://schemas.microsoft.com/office/drawing/2014/main" id="{75DCDE91-2086-B031-188F-892B168FF1CD}"/>
                  </a:ext>
                </a:extLst>
              </p:cNvPr>
              <p:cNvSpPr/>
              <p:nvPr/>
            </p:nvSpPr>
            <p:spPr>
              <a:xfrm>
                <a:off x="8510293" y="3946797"/>
                <a:ext cx="3601" cy="320"/>
              </a:xfrm>
              <a:custGeom>
                <a:avLst/>
                <a:gdLst>
                  <a:gd name="connsiteX0" fmla="*/ 0 w 3601"/>
                  <a:gd name="connsiteY0" fmla="*/ 320 h 320"/>
                  <a:gd name="connsiteX1" fmla="*/ 0 w 3601"/>
                  <a:gd name="connsiteY1" fmla="*/ 320 h 320"/>
                  <a:gd name="connsiteX2" fmla="*/ 0 w 3601"/>
                  <a:gd name="connsiteY2" fmla="*/ 320 h 320"/>
                </a:gdLst>
                <a:ahLst/>
                <a:cxnLst>
                  <a:cxn ang="0">
                    <a:pos x="connsiteX0" y="connsiteY0"/>
                  </a:cxn>
                  <a:cxn ang="0">
                    <a:pos x="connsiteX1" y="connsiteY1"/>
                  </a:cxn>
                  <a:cxn ang="0">
                    <a:pos x="connsiteX2" y="connsiteY2"/>
                  </a:cxn>
                </a:cxnLst>
                <a:rect l="l" t="t" r="r" b="b"/>
                <a:pathLst>
                  <a:path w="3601" h="320">
                    <a:moveTo>
                      <a:pt x="0" y="320"/>
                    </a:moveTo>
                    <a:cubicBezTo>
                      <a:pt x="0" y="320"/>
                      <a:pt x="0" y="320"/>
                      <a:pt x="0" y="320"/>
                    </a:cubicBezTo>
                    <a:cubicBezTo>
                      <a:pt x="0" y="320"/>
                      <a:pt x="0" y="-400"/>
                      <a:pt x="0" y="320"/>
                    </a:cubicBezTo>
                    <a:close/>
                  </a:path>
                </a:pathLst>
              </a:custGeom>
              <a:solidFill>
                <a:schemeClr val="accent2"/>
              </a:solidFill>
              <a:ln w="0" cap="flat">
                <a:noFill/>
                <a:prstDash val="solid"/>
                <a:miter/>
              </a:ln>
            </p:spPr>
            <p:txBody>
              <a:bodyPr rtlCol="0" anchor="ctr"/>
              <a:lstStyle/>
              <a:p>
                <a:endParaRPr lang="en-US" sz="744"/>
              </a:p>
            </p:txBody>
          </p:sp>
          <p:sp>
            <p:nvSpPr>
              <p:cNvPr id="2198" name="Freeform: Shape 2197">
                <a:extLst>
                  <a:ext uri="{FF2B5EF4-FFF2-40B4-BE49-F238E27FC236}">
                    <a16:creationId xmlns:a16="http://schemas.microsoft.com/office/drawing/2014/main" id="{826FBCCA-B6D6-7171-2771-FAB16CD03823}"/>
                  </a:ext>
                </a:extLst>
              </p:cNvPr>
              <p:cNvSpPr/>
              <p:nvPr/>
            </p:nvSpPr>
            <p:spPr>
              <a:xfrm>
                <a:off x="9083630" y="2971077"/>
                <a:ext cx="10845" cy="2488"/>
              </a:xfrm>
              <a:custGeom>
                <a:avLst/>
                <a:gdLst>
                  <a:gd name="connsiteX0" fmla="*/ 10846 w 10845"/>
                  <a:gd name="connsiteY0" fmla="*/ 0 h 2488"/>
                  <a:gd name="connsiteX1" fmla="*/ 761 w 10845"/>
                  <a:gd name="connsiteY1" fmla="*/ 2161 h 2488"/>
                  <a:gd name="connsiteX2" fmla="*/ 10846 w 10845"/>
                  <a:gd name="connsiteY2" fmla="*/ 0 h 2488"/>
                </a:gdLst>
                <a:ahLst/>
                <a:cxnLst>
                  <a:cxn ang="0">
                    <a:pos x="connsiteX0" y="connsiteY0"/>
                  </a:cxn>
                  <a:cxn ang="0">
                    <a:pos x="connsiteX1" y="connsiteY1"/>
                  </a:cxn>
                  <a:cxn ang="0">
                    <a:pos x="connsiteX2" y="connsiteY2"/>
                  </a:cxn>
                </a:cxnLst>
                <a:rect l="l" t="t" r="r" b="b"/>
                <a:pathLst>
                  <a:path w="10845" h="2488">
                    <a:moveTo>
                      <a:pt x="10846" y="0"/>
                    </a:moveTo>
                    <a:cubicBezTo>
                      <a:pt x="10846" y="0"/>
                      <a:pt x="6884" y="720"/>
                      <a:pt x="761" y="2161"/>
                    </a:cubicBezTo>
                    <a:cubicBezTo>
                      <a:pt x="-1400" y="2881"/>
                      <a:pt x="761" y="2521"/>
                      <a:pt x="10846" y="0"/>
                    </a:cubicBezTo>
                    <a:close/>
                  </a:path>
                </a:pathLst>
              </a:custGeom>
              <a:solidFill>
                <a:schemeClr val="accent2"/>
              </a:solidFill>
              <a:ln w="0" cap="flat">
                <a:noFill/>
                <a:prstDash val="solid"/>
                <a:miter/>
              </a:ln>
            </p:spPr>
            <p:txBody>
              <a:bodyPr rtlCol="0" anchor="ctr"/>
              <a:lstStyle/>
              <a:p>
                <a:endParaRPr lang="en-US" sz="744"/>
              </a:p>
            </p:txBody>
          </p:sp>
          <p:sp>
            <p:nvSpPr>
              <p:cNvPr id="2199" name="Freeform: Shape 2198">
                <a:extLst>
                  <a:ext uri="{FF2B5EF4-FFF2-40B4-BE49-F238E27FC236}">
                    <a16:creationId xmlns:a16="http://schemas.microsoft.com/office/drawing/2014/main" id="{DCA54693-AEDA-AC2B-D68B-DE13E98EF1E6}"/>
                  </a:ext>
                </a:extLst>
              </p:cNvPr>
              <p:cNvSpPr/>
              <p:nvPr/>
            </p:nvSpPr>
            <p:spPr>
              <a:xfrm>
                <a:off x="8866133" y="3069762"/>
                <a:ext cx="3961" cy="2160"/>
              </a:xfrm>
              <a:custGeom>
                <a:avLst/>
                <a:gdLst>
                  <a:gd name="connsiteX0" fmla="*/ 3962 w 3961"/>
                  <a:gd name="connsiteY0" fmla="*/ 0 h 2160"/>
                  <a:gd name="connsiteX1" fmla="*/ 0 w 3961"/>
                  <a:gd name="connsiteY1" fmla="*/ 2161 h 2160"/>
                  <a:gd name="connsiteX2" fmla="*/ 3962 w 3961"/>
                  <a:gd name="connsiteY2" fmla="*/ 0 h 2160"/>
                </a:gdLst>
                <a:ahLst/>
                <a:cxnLst>
                  <a:cxn ang="0">
                    <a:pos x="connsiteX0" y="connsiteY0"/>
                  </a:cxn>
                  <a:cxn ang="0">
                    <a:pos x="connsiteX1" y="connsiteY1"/>
                  </a:cxn>
                  <a:cxn ang="0">
                    <a:pos x="connsiteX2" y="connsiteY2"/>
                  </a:cxn>
                </a:cxnLst>
                <a:rect l="l" t="t" r="r" b="b"/>
                <a:pathLst>
                  <a:path w="3961" h="2160">
                    <a:moveTo>
                      <a:pt x="3962" y="0"/>
                    </a:moveTo>
                    <a:cubicBezTo>
                      <a:pt x="2521" y="720"/>
                      <a:pt x="1801" y="1080"/>
                      <a:pt x="0" y="2161"/>
                    </a:cubicBezTo>
                    <a:lnTo>
                      <a:pt x="3962" y="0"/>
                    </a:lnTo>
                    <a:close/>
                  </a:path>
                </a:pathLst>
              </a:custGeom>
              <a:solidFill>
                <a:schemeClr val="accent2"/>
              </a:solidFill>
              <a:ln w="0" cap="flat">
                <a:noFill/>
                <a:prstDash val="solid"/>
                <a:miter/>
              </a:ln>
            </p:spPr>
            <p:txBody>
              <a:bodyPr rtlCol="0" anchor="ctr"/>
              <a:lstStyle/>
              <a:p>
                <a:endParaRPr lang="en-US" sz="744"/>
              </a:p>
            </p:txBody>
          </p:sp>
          <p:sp>
            <p:nvSpPr>
              <p:cNvPr id="2200" name="Freeform: Shape 2199">
                <a:extLst>
                  <a:ext uri="{FF2B5EF4-FFF2-40B4-BE49-F238E27FC236}">
                    <a16:creationId xmlns:a16="http://schemas.microsoft.com/office/drawing/2014/main" id="{626020A5-FE3E-C120-25F7-16CD2077FF57}"/>
                  </a:ext>
                </a:extLst>
              </p:cNvPr>
              <p:cNvSpPr/>
              <p:nvPr/>
            </p:nvSpPr>
            <p:spPr>
              <a:xfrm>
                <a:off x="10711966" y="2907689"/>
                <a:ext cx="29533" cy="3601"/>
              </a:xfrm>
              <a:custGeom>
                <a:avLst/>
                <a:gdLst>
                  <a:gd name="connsiteX0" fmla="*/ 29533 w 29533"/>
                  <a:gd name="connsiteY0" fmla="*/ 0 h 3601"/>
                  <a:gd name="connsiteX1" fmla="*/ 0 w 29533"/>
                  <a:gd name="connsiteY1" fmla="*/ 0 h 3601"/>
                  <a:gd name="connsiteX2" fmla="*/ 29533 w 29533"/>
                  <a:gd name="connsiteY2" fmla="*/ 0 h 3601"/>
                </a:gdLst>
                <a:ahLst/>
                <a:cxnLst>
                  <a:cxn ang="0">
                    <a:pos x="connsiteX0" y="connsiteY0"/>
                  </a:cxn>
                  <a:cxn ang="0">
                    <a:pos x="connsiteX1" y="connsiteY1"/>
                  </a:cxn>
                  <a:cxn ang="0">
                    <a:pos x="connsiteX2" y="connsiteY2"/>
                  </a:cxn>
                </a:cxnLst>
                <a:rect l="l" t="t" r="r" b="b"/>
                <a:pathLst>
                  <a:path w="29533" h="3601">
                    <a:moveTo>
                      <a:pt x="29533" y="0"/>
                    </a:moveTo>
                    <a:cubicBezTo>
                      <a:pt x="17288" y="0"/>
                      <a:pt x="7923" y="0"/>
                      <a:pt x="0" y="0"/>
                    </a:cubicBezTo>
                    <a:cubicBezTo>
                      <a:pt x="9004" y="0"/>
                      <a:pt x="18728" y="0"/>
                      <a:pt x="29533" y="0"/>
                    </a:cubicBezTo>
                    <a:close/>
                  </a:path>
                </a:pathLst>
              </a:custGeom>
              <a:solidFill>
                <a:schemeClr val="accent2"/>
              </a:solidFill>
              <a:ln w="0" cap="flat">
                <a:noFill/>
                <a:prstDash val="solid"/>
                <a:miter/>
              </a:ln>
            </p:spPr>
            <p:txBody>
              <a:bodyPr rtlCol="0" anchor="ctr"/>
              <a:lstStyle/>
              <a:p>
                <a:endParaRPr lang="en-US" sz="744"/>
              </a:p>
            </p:txBody>
          </p:sp>
          <p:sp>
            <p:nvSpPr>
              <p:cNvPr id="2201" name="Freeform: Shape 2200">
                <a:extLst>
                  <a:ext uri="{FF2B5EF4-FFF2-40B4-BE49-F238E27FC236}">
                    <a16:creationId xmlns:a16="http://schemas.microsoft.com/office/drawing/2014/main" id="{F94167B5-9B63-0E1E-21CE-9262C9C6B635}"/>
                  </a:ext>
                </a:extLst>
              </p:cNvPr>
              <p:cNvSpPr/>
              <p:nvPr/>
            </p:nvSpPr>
            <p:spPr>
              <a:xfrm>
                <a:off x="8510653" y="3948918"/>
                <a:ext cx="720" cy="12245"/>
              </a:xfrm>
              <a:custGeom>
                <a:avLst/>
                <a:gdLst>
                  <a:gd name="connsiteX0" fmla="*/ 0 w 720"/>
                  <a:gd name="connsiteY0" fmla="*/ 0 h 12245"/>
                  <a:gd name="connsiteX1" fmla="*/ 720 w 720"/>
                  <a:gd name="connsiteY1" fmla="*/ 12246 h 12245"/>
                  <a:gd name="connsiteX2" fmla="*/ 0 w 720"/>
                  <a:gd name="connsiteY2" fmla="*/ 0 h 12245"/>
                </a:gdLst>
                <a:ahLst/>
                <a:cxnLst>
                  <a:cxn ang="0">
                    <a:pos x="connsiteX0" y="connsiteY0"/>
                  </a:cxn>
                  <a:cxn ang="0">
                    <a:pos x="connsiteX1" y="connsiteY1"/>
                  </a:cxn>
                  <a:cxn ang="0">
                    <a:pos x="connsiteX2" y="connsiteY2"/>
                  </a:cxn>
                </a:cxnLst>
                <a:rect l="l" t="t" r="r" b="b"/>
                <a:pathLst>
                  <a:path w="720" h="12245">
                    <a:moveTo>
                      <a:pt x="0" y="0"/>
                    </a:moveTo>
                    <a:cubicBezTo>
                      <a:pt x="0" y="2521"/>
                      <a:pt x="360" y="6123"/>
                      <a:pt x="720" y="12246"/>
                    </a:cubicBezTo>
                    <a:cubicBezTo>
                      <a:pt x="720" y="5402"/>
                      <a:pt x="360" y="1801"/>
                      <a:pt x="0" y="0"/>
                    </a:cubicBezTo>
                    <a:close/>
                  </a:path>
                </a:pathLst>
              </a:custGeom>
              <a:solidFill>
                <a:schemeClr val="accent2"/>
              </a:solidFill>
              <a:ln w="0" cap="flat">
                <a:noFill/>
                <a:prstDash val="solid"/>
                <a:miter/>
              </a:ln>
            </p:spPr>
            <p:txBody>
              <a:bodyPr rtlCol="0" anchor="ctr"/>
              <a:lstStyle/>
              <a:p>
                <a:endParaRPr lang="en-US" sz="744"/>
              </a:p>
            </p:txBody>
          </p:sp>
          <p:sp>
            <p:nvSpPr>
              <p:cNvPr id="2202" name="Freeform: Shape 2201">
                <a:extLst>
                  <a:ext uri="{FF2B5EF4-FFF2-40B4-BE49-F238E27FC236}">
                    <a16:creationId xmlns:a16="http://schemas.microsoft.com/office/drawing/2014/main" id="{6A957499-2FDD-96FF-39A8-3AC1C18F37F1}"/>
                  </a:ext>
                </a:extLst>
              </p:cNvPr>
              <p:cNvSpPr/>
              <p:nvPr/>
            </p:nvSpPr>
            <p:spPr>
              <a:xfrm>
                <a:off x="9461122" y="2930739"/>
                <a:ext cx="7923" cy="3601"/>
              </a:xfrm>
              <a:custGeom>
                <a:avLst/>
                <a:gdLst>
                  <a:gd name="connsiteX0" fmla="*/ 7563 w 7923"/>
                  <a:gd name="connsiteY0" fmla="*/ 0 h 3601"/>
                  <a:gd name="connsiteX1" fmla="*/ 0 w 7923"/>
                  <a:gd name="connsiteY1" fmla="*/ 0 h 3601"/>
                  <a:gd name="connsiteX2" fmla="*/ 4682 w 7923"/>
                  <a:gd name="connsiteY2" fmla="*/ 0 h 3601"/>
                  <a:gd name="connsiteX3" fmla="*/ 7924 w 7923"/>
                  <a:gd name="connsiteY3" fmla="*/ 0 h 3601"/>
                </a:gdLst>
                <a:ahLst/>
                <a:cxnLst>
                  <a:cxn ang="0">
                    <a:pos x="connsiteX0" y="connsiteY0"/>
                  </a:cxn>
                  <a:cxn ang="0">
                    <a:pos x="connsiteX1" y="connsiteY1"/>
                  </a:cxn>
                  <a:cxn ang="0">
                    <a:pos x="connsiteX2" y="connsiteY2"/>
                  </a:cxn>
                  <a:cxn ang="0">
                    <a:pos x="connsiteX3" y="connsiteY3"/>
                  </a:cxn>
                </a:cxnLst>
                <a:rect l="l" t="t" r="r" b="b"/>
                <a:pathLst>
                  <a:path w="7923" h="3601">
                    <a:moveTo>
                      <a:pt x="7563" y="0"/>
                    </a:moveTo>
                    <a:cubicBezTo>
                      <a:pt x="5042" y="0"/>
                      <a:pt x="2521" y="0"/>
                      <a:pt x="0" y="0"/>
                    </a:cubicBezTo>
                    <a:cubicBezTo>
                      <a:pt x="1441" y="0"/>
                      <a:pt x="2881" y="0"/>
                      <a:pt x="4682" y="0"/>
                    </a:cubicBezTo>
                    <a:lnTo>
                      <a:pt x="7924" y="0"/>
                    </a:lnTo>
                    <a:close/>
                  </a:path>
                </a:pathLst>
              </a:custGeom>
              <a:solidFill>
                <a:schemeClr val="accent2"/>
              </a:solidFill>
              <a:ln w="0" cap="flat">
                <a:noFill/>
                <a:prstDash val="solid"/>
                <a:miter/>
              </a:ln>
            </p:spPr>
            <p:txBody>
              <a:bodyPr rtlCol="0" anchor="ctr"/>
              <a:lstStyle/>
              <a:p>
                <a:endParaRPr lang="en-US" sz="744"/>
              </a:p>
            </p:txBody>
          </p:sp>
          <p:sp>
            <p:nvSpPr>
              <p:cNvPr id="2203" name="Freeform: Shape 2202">
                <a:extLst>
                  <a:ext uri="{FF2B5EF4-FFF2-40B4-BE49-F238E27FC236}">
                    <a16:creationId xmlns:a16="http://schemas.microsoft.com/office/drawing/2014/main" id="{7B3334B7-777A-944E-380C-039C6B040215}"/>
                  </a:ext>
                </a:extLst>
              </p:cNvPr>
              <p:cNvSpPr/>
              <p:nvPr/>
            </p:nvSpPr>
            <p:spPr>
              <a:xfrm>
                <a:off x="9422224" y="2927439"/>
                <a:ext cx="308659" cy="5460"/>
              </a:xfrm>
              <a:custGeom>
                <a:avLst/>
                <a:gdLst>
                  <a:gd name="connsiteX0" fmla="*/ 176120 w 308659"/>
                  <a:gd name="connsiteY0" fmla="*/ 4740 h 5460"/>
                  <a:gd name="connsiteX1" fmla="*/ 167115 w 308659"/>
                  <a:gd name="connsiteY1" fmla="*/ 5461 h 5460"/>
                  <a:gd name="connsiteX2" fmla="*/ 308659 w 308659"/>
                  <a:gd name="connsiteY2" fmla="*/ 3300 h 5460"/>
                  <a:gd name="connsiteX3" fmla="*/ 225102 w 308659"/>
                  <a:gd name="connsiteY3" fmla="*/ 779 h 5460"/>
                  <a:gd name="connsiteX4" fmla="*/ 127498 w 308659"/>
                  <a:gd name="connsiteY4" fmla="*/ 58 h 5460"/>
                  <a:gd name="connsiteX5" fmla="*/ 97244 w 308659"/>
                  <a:gd name="connsiteY5" fmla="*/ 2579 h 5460"/>
                  <a:gd name="connsiteX6" fmla="*/ 75274 w 308659"/>
                  <a:gd name="connsiteY6" fmla="*/ 418 h 5460"/>
                  <a:gd name="connsiteX7" fmla="*/ 0 w 308659"/>
                  <a:gd name="connsiteY7" fmla="*/ 418 h 5460"/>
                  <a:gd name="connsiteX8" fmla="*/ 65550 w 308659"/>
                  <a:gd name="connsiteY8" fmla="*/ 779 h 5460"/>
                  <a:gd name="connsiteX9" fmla="*/ 45741 w 308659"/>
                  <a:gd name="connsiteY9" fmla="*/ 2940 h 5460"/>
                  <a:gd name="connsiteX10" fmla="*/ 52584 w 308659"/>
                  <a:gd name="connsiteY10" fmla="*/ 2940 h 5460"/>
                  <a:gd name="connsiteX11" fmla="*/ 175759 w 308659"/>
                  <a:gd name="connsiteY11" fmla="*/ 4740 h 5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8659" h="5460">
                    <a:moveTo>
                      <a:pt x="176120" y="4740"/>
                    </a:moveTo>
                    <a:cubicBezTo>
                      <a:pt x="171798" y="4740"/>
                      <a:pt x="169637" y="5101"/>
                      <a:pt x="167115" y="5461"/>
                    </a:cubicBezTo>
                    <a:cubicBezTo>
                      <a:pt x="213576" y="4740"/>
                      <a:pt x="298575" y="5461"/>
                      <a:pt x="308659" y="3300"/>
                    </a:cubicBezTo>
                    <a:cubicBezTo>
                      <a:pt x="292812" y="3300"/>
                      <a:pt x="211415" y="2219"/>
                      <a:pt x="225102" y="779"/>
                    </a:cubicBezTo>
                    <a:cubicBezTo>
                      <a:pt x="192687" y="1139"/>
                      <a:pt x="144785" y="-302"/>
                      <a:pt x="127498" y="58"/>
                    </a:cubicBezTo>
                    <a:cubicBezTo>
                      <a:pt x="180441" y="1139"/>
                      <a:pt x="133260" y="1859"/>
                      <a:pt x="97244" y="2579"/>
                    </a:cubicBezTo>
                    <a:cubicBezTo>
                      <a:pt x="64829" y="1859"/>
                      <a:pt x="103367" y="779"/>
                      <a:pt x="75274" y="418"/>
                    </a:cubicBezTo>
                    <a:lnTo>
                      <a:pt x="0" y="418"/>
                    </a:lnTo>
                    <a:cubicBezTo>
                      <a:pt x="0" y="418"/>
                      <a:pt x="65550" y="779"/>
                      <a:pt x="65550" y="779"/>
                    </a:cubicBezTo>
                    <a:lnTo>
                      <a:pt x="45741" y="2940"/>
                    </a:lnTo>
                    <a:cubicBezTo>
                      <a:pt x="48262" y="2940"/>
                      <a:pt x="49702" y="2940"/>
                      <a:pt x="52584" y="2940"/>
                    </a:cubicBezTo>
                    <a:cubicBezTo>
                      <a:pt x="163874" y="1859"/>
                      <a:pt x="61948" y="5821"/>
                      <a:pt x="175759" y="4740"/>
                    </a:cubicBezTo>
                    <a:close/>
                  </a:path>
                </a:pathLst>
              </a:custGeom>
              <a:solidFill>
                <a:schemeClr val="accent2"/>
              </a:solidFill>
              <a:ln w="0" cap="flat">
                <a:noFill/>
                <a:prstDash val="solid"/>
                <a:miter/>
              </a:ln>
            </p:spPr>
            <p:txBody>
              <a:bodyPr rtlCol="0" anchor="ctr"/>
              <a:lstStyle/>
              <a:p>
                <a:endParaRPr lang="en-US" sz="744"/>
              </a:p>
            </p:txBody>
          </p:sp>
          <p:sp>
            <p:nvSpPr>
              <p:cNvPr id="2204" name="Freeform: Shape 2203">
                <a:extLst>
                  <a:ext uri="{FF2B5EF4-FFF2-40B4-BE49-F238E27FC236}">
                    <a16:creationId xmlns:a16="http://schemas.microsoft.com/office/drawing/2014/main" id="{BE55804B-5631-11BB-A61A-440B35ABF2EE}"/>
                  </a:ext>
                </a:extLst>
              </p:cNvPr>
              <p:cNvSpPr/>
              <p:nvPr/>
            </p:nvSpPr>
            <p:spPr>
              <a:xfrm>
                <a:off x="9572052" y="2932900"/>
                <a:ext cx="17647" cy="360"/>
              </a:xfrm>
              <a:custGeom>
                <a:avLst/>
                <a:gdLst>
                  <a:gd name="connsiteX0" fmla="*/ 17648 w 17647"/>
                  <a:gd name="connsiteY0" fmla="*/ 0 h 360"/>
                  <a:gd name="connsiteX1" fmla="*/ 0 w 17647"/>
                  <a:gd name="connsiteY1" fmla="*/ 360 h 360"/>
                  <a:gd name="connsiteX2" fmla="*/ 17648 w 17647"/>
                  <a:gd name="connsiteY2" fmla="*/ 0 h 360"/>
                </a:gdLst>
                <a:ahLst/>
                <a:cxnLst>
                  <a:cxn ang="0">
                    <a:pos x="connsiteX0" y="connsiteY0"/>
                  </a:cxn>
                  <a:cxn ang="0">
                    <a:pos x="connsiteX1" y="connsiteY1"/>
                  </a:cxn>
                  <a:cxn ang="0">
                    <a:pos x="connsiteX2" y="connsiteY2"/>
                  </a:cxn>
                </a:cxnLst>
                <a:rect l="l" t="t" r="r" b="b"/>
                <a:pathLst>
                  <a:path w="17647" h="360">
                    <a:moveTo>
                      <a:pt x="17648" y="0"/>
                    </a:moveTo>
                    <a:cubicBezTo>
                      <a:pt x="10805" y="0"/>
                      <a:pt x="4682" y="0"/>
                      <a:pt x="0" y="360"/>
                    </a:cubicBezTo>
                    <a:cubicBezTo>
                      <a:pt x="10445" y="360"/>
                      <a:pt x="14407" y="360"/>
                      <a:pt x="17648" y="0"/>
                    </a:cubicBezTo>
                    <a:close/>
                  </a:path>
                </a:pathLst>
              </a:custGeom>
              <a:solidFill>
                <a:schemeClr val="accent2"/>
              </a:solidFill>
              <a:ln w="0" cap="flat">
                <a:noFill/>
                <a:prstDash val="solid"/>
                <a:miter/>
              </a:ln>
            </p:spPr>
            <p:txBody>
              <a:bodyPr rtlCol="0" anchor="ctr"/>
              <a:lstStyle/>
              <a:p>
                <a:endParaRPr lang="en-US" sz="744"/>
              </a:p>
            </p:txBody>
          </p:sp>
          <p:sp>
            <p:nvSpPr>
              <p:cNvPr id="2205" name="Freeform: Shape 2204">
                <a:extLst>
                  <a:ext uri="{FF2B5EF4-FFF2-40B4-BE49-F238E27FC236}">
                    <a16:creationId xmlns:a16="http://schemas.microsoft.com/office/drawing/2014/main" id="{5A63A019-3BEF-B521-ABF4-AB22A5C0D806}"/>
                  </a:ext>
                </a:extLst>
              </p:cNvPr>
              <p:cNvSpPr/>
              <p:nvPr/>
            </p:nvSpPr>
            <p:spPr>
              <a:xfrm>
                <a:off x="10043505" y="2936141"/>
                <a:ext cx="19808" cy="3601"/>
              </a:xfrm>
              <a:custGeom>
                <a:avLst/>
                <a:gdLst>
                  <a:gd name="connsiteX0" fmla="*/ 0 w 19808"/>
                  <a:gd name="connsiteY0" fmla="*/ 0 h 3601"/>
                  <a:gd name="connsiteX1" fmla="*/ 19809 w 19808"/>
                  <a:gd name="connsiteY1" fmla="*/ 0 h 3601"/>
                  <a:gd name="connsiteX2" fmla="*/ 0 w 19808"/>
                  <a:gd name="connsiteY2" fmla="*/ 0 h 3601"/>
                </a:gdLst>
                <a:ahLst/>
                <a:cxnLst>
                  <a:cxn ang="0">
                    <a:pos x="connsiteX0" y="connsiteY0"/>
                  </a:cxn>
                  <a:cxn ang="0">
                    <a:pos x="connsiteX1" y="connsiteY1"/>
                  </a:cxn>
                  <a:cxn ang="0">
                    <a:pos x="connsiteX2" y="connsiteY2"/>
                  </a:cxn>
                </a:cxnLst>
                <a:rect l="l" t="t" r="r" b="b"/>
                <a:pathLst>
                  <a:path w="19808" h="3601">
                    <a:moveTo>
                      <a:pt x="0" y="0"/>
                    </a:moveTo>
                    <a:cubicBezTo>
                      <a:pt x="5763" y="0"/>
                      <a:pt x="11885" y="0"/>
                      <a:pt x="19809" y="0"/>
                    </a:cubicBezTo>
                    <a:cubicBezTo>
                      <a:pt x="16207" y="0"/>
                      <a:pt x="7564" y="0"/>
                      <a:pt x="0" y="0"/>
                    </a:cubicBezTo>
                    <a:close/>
                  </a:path>
                </a:pathLst>
              </a:custGeom>
              <a:solidFill>
                <a:schemeClr val="accent2"/>
              </a:solidFill>
              <a:ln w="0" cap="flat">
                <a:noFill/>
                <a:prstDash val="solid"/>
                <a:miter/>
              </a:ln>
            </p:spPr>
            <p:txBody>
              <a:bodyPr rtlCol="0" anchor="ctr"/>
              <a:lstStyle/>
              <a:p>
                <a:endParaRPr lang="en-US" sz="744"/>
              </a:p>
            </p:txBody>
          </p:sp>
          <p:sp>
            <p:nvSpPr>
              <p:cNvPr id="2206" name="Freeform: Shape 2205">
                <a:extLst>
                  <a:ext uri="{FF2B5EF4-FFF2-40B4-BE49-F238E27FC236}">
                    <a16:creationId xmlns:a16="http://schemas.microsoft.com/office/drawing/2014/main" id="{9471591E-B829-60F7-65C3-E28700360E2E}"/>
                  </a:ext>
                </a:extLst>
              </p:cNvPr>
              <p:cNvSpPr/>
              <p:nvPr/>
            </p:nvSpPr>
            <p:spPr>
              <a:xfrm>
                <a:off x="8497327" y="4992646"/>
                <a:ext cx="6122" cy="65213"/>
              </a:xfrm>
              <a:custGeom>
                <a:avLst/>
                <a:gdLst>
                  <a:gd name="connsiteX0" fmla="*/ 6123 w 6122"/>
                  <a:gd name="connsiteY0" fmla="*/ 64853 h 65213"/>
                  <a:gd name="connsiteX1" fmla="*/ 5042 w 6122"/>
                  <a:gd name="connsiteY1" fmla="*/ 53688 h 65213"/>
                  <a:gd name="connsiteX2" fmla="*/ 2881 w 6122"/>
                  <a:gd name="connsiteY2" fmla="*/ 31358 h 65213"/>
                  <a:gd name="connsiteX3" fmla="*/ 0 w 6122"/>
                  <a:gd name="connsiteY3" fmla="*/ 24 h 65213"/>
                  <a:gd name="connsiteX4" fmla="*/ 5042 w 6122"/>
                  <a:gd name="connsiteY4" fmla="*/ 57650 h 65213"/>
                  <a:gd name="connsiteX5" fmla="*/ 6123 w 6122"/>
                  <a:gd name="connsiteY5" fmla="*/ 65213 h 65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22" h="65213">
                    <a:moveTo>
                      <a:pt x="6123" y="64853"/>
                    </a:moveTo>
                    <a:cubicBezTo>
                      <a:pt x="6123" y="64493"/>
                      <a:pt x="6123" y="59811"/>
                      <a:pt x="5042" y="53688"/>
                    </a:cubicBezTo>
                    <a:cubicBezTo>
                      <a:pt x="4682" y="47565"/>
                      <a:pt x="3241" y="39281"/>
                      <a:pt x="2881" y="31358"/>
                    </a:cubicBezTo>
                    <a:cubicBezTo>
                      <a:pt x="1801" y="15151"/>
                      <a:pt x="720" y="-697"/>
                      <a:pt x="0" y="24"/>
                    </a:cubicBezTo>
                    <a:cubicBezTo>
                      <a:pt x="1441" y="19112"/>
                      <a:pt x="2161" y="38201"/>
                      <a:pt x="5042" y="57650"/>
                    </a:cubicBezTo>
                    <a:lnTo>
                      <a:pt x="6123" y="65213"/>
                    </a:lnTo>
                    <a:close/>
                  </a:path>
                </a:pathLst>
              </a:custGeom>
              <a:solidFill>
                <a:schemeClr val="accent2"/>
              </a:solidFill>
              <a:ln w="0" cap="flat">
                <a:noFill/>
                <a:prstDash val="solid"/>
                <a:miter/>
              </a:ln>
            </p:spPr>
            <p:txBody>
              <a:bodyPr rtlCol="0" anchor="ctr"/>
              <a:lstStyle/>
              <a:p>
                <a:endParaRPr lang="en-US" sz="744"/>
              </a:p>
            </p:txBody>
          </p:sp>
          <p:sp>
            <p:nvSpPr>
              <p:cNvPr id="2207" name="Freeform: Shape 2206">
                <a:extLst>
                  <a:ext uri="{FF2B5EF4-FFF2-40B4-BE49-F238E27FC236}">
                    <a16:creationId xmlns:a16="http://schemas.microsoft.com/office/drawing/2014/main" id="{7290B0B3-CA0A-6659-4C3D-DCF42C103F88}"/>
                  </a:ext>
                </a:extLst>
              </p:cNvPr>
              <p:cNvSpPr/>
              <p:nvPr/>
            </p:nvSpPr>
            <p:spPr>
              <a:xfrm>
                <a:off x="11248968" y="2981882"/>
                <a:ext cx="24130" cy="9364"/>
              </a:xfrm>
              <a:custGeom>
                <a:avLst/>
                <a:gdLst>
                  <a:gd name="connsiteX0" fmla="*/ 24131 w 24130"/>
                  <a:gd name="connsiteY0" fmla="*/ 9364 h 9364"/>
                  <a:gd name="connsiteX1" fmla="*/ 3962 w 24130"/>
                  <a:gd name="connsiteY1" fmla="*/ 1441 h 9364"/>
                  <a:gd name="connsiteX2" fmla="*/ 0 w 24130"/>
                  <a:gd name="connsiteY2" fmla="*/ 0 h 9364"/>
                  <a:gd name="connsiteX3" fmla="*/ 24131 w 24130"/>
                  <a:gd name="connsiteY3" fmla="*/ 9364 h 9364"/>
                </a:gdLst>
                <a:ahLst/>
                <a:cxnLst>
                  <a:cxn ang="0">
                    <a:pos x="connsiteX0" y="connsiteY0"/>
                  </a:cxn>
                  <a:cxn ang="0">
                    <a:pos x="connsiteX1" y="connsiteY1"/>
                  </a:cxn>
                  <a:cxn ang="0">
                    <a:pos x="connsiteX2" y="connsiteY2"/>
                  </a:cxn>
                  <a:cxn ang="0">
                    <a:pos x="connsiteX3" y="connsiteY3"/>
                  </a:cxn>
                </a:cxnLst>
                <a:rect l="l" t="t" r="r" b="b"/>
                <a:pathLst>
                  <a:path w="24130" h="9364">
                    <a:moveTo>
                      <a:pt x="24131" y="9364"/>
                    </a:moveTo>
                    <a:cubicBezTo>
                      <a:pt x="17288" y="6843"/>
                      <a:pt x="10805" y="3962"/>
                      <a:pt x="3962" y="1441"/>
                    </a:cubicBezTo>
                    <a:cubicBezTo>
                      <a:pt x="2521" y="1080"/>
                      <a:pt x="1080" y="360"/>
                      <a:pt x="0" y="0"/>
                    </a:cubicBezTo>
                    <a:cubicBezTo>
                      <a:pt x="3962" y="1801"/>
                      <a:pt x="17288" y="6843"/>
                      <a:pt x="24131" y="9364"/>
                    </a:cubicBezTo>
                    <a:close/>
                  </a:path>
                </a:pathLst>
              </a:custGeom>
              <a:solidFill>
                <a:schemeClr val="accent2"/>
              </a:solidFill>
              <a:ln w="0" cap="flat">
                <a:noFill/>
                <a:prstDash val="solid"/>
                <a:miter/>
              </a:ln>
            </p:spPr>
            <p:txBody>
              <a:bodyPr rtlCol="0" anchor="ctr"/>
              <a:lstStyle/>
              <a:p>
                <a:endParaRPr lang="en-US" sz="744"/>
              </a:p>
            </p:txBody>
          </p:sp>
          <p:sp>
            <p:nvSpPr>
              <p:cNvPr id="2208" name="Freeform: Shape 2207">
                <a:extLst>
                  <a:ext uri="{FF2B5EF4-FFF2-40B4-BE49-F238E27FC236}">
                    <a16:creationId xmlns:a16="http://schemas.microsoft.com/office/drawing/2014/main" id="{84A96850-3BAE-932F-B385-0484D8DC36C1}"/>
                  </a:ext>
                </a:extLst>
              </p:cNvPr>
              <p:cNvSpPr/>
              <p:nvPr/>
            </p:nvSpPr>
            <p:spPr>
              <a:xfrm>
                <a:off x="9647686" y="2927858"/>
                <a:ext cx="20169" cy="720"/>
              </a:xfrm>
              <a:custGeom>
                <a:avLst/>
                <a:gdLst>
                  <a:gd name="connsiteX0" fmla="*/ 20169 w 20169"/>
                  <a:gd name="connsiteY0" fmla="*/ 0 h 720"/>
                  <a:gd name="connsiteX1" fmla="*/ 0 w 20169"/>
                  <a:gd name="connsiteY1" fmla="*/ 720 h 720"/>
                  <a:gd name="connsiteX2" fmla="*/ 20169 w 20169"/>
                  <a:gd name="connsiteY2" fmla="*/ 0 h 720"/>
                </a:gdLst>
                <a:ahLst/>
                <a:cxnLst>
                  <a:cxn ang="0">
                    <a:pos x="connsiteX0" y="connsiteY0"/>
                  </a:cxn>
                  <a:cxn ang="0">
                    <a:pos x="connsiteX1" y="connsiteY1"/>
                  </a:cxn>
                  <a:cxn ang="0">
                    <a:pos x="connsiteX2" y="connsiteY2"/>
                  </a:cxn>
                </a:cxnLst>
                <a:rect l="l" t="t" r="r" b="b"/>
                <a:pathLst>
                  <a:path w="20169" h="720">
                    <a:moveTo>
                      <a:pt x="20169" y="0"/>
                    </a:moveTo>
                    <a:cubicBezTo>
                      <a:pt x="8284" y="0"/>
                      <a:pt x="2881" y="360"/>
                      <a:pt x="0" y="720"/>
                    </a:cubicBezTo>
                    <a:cubicBezTo>
                      <a:pt x="7563" y="720"/>
                      <a:pt x="14767" y="720"/>
                      <a:pt x="20169" y="0"/>
                    </a:cubicBezTo>
                    <a:close/>
                  </a:path>
                </a:pathLst>
              </a:custGeom>
              <a:solidFill>
                <a:schemeClr val="accent2"/>
              </a:solidFill>
              <a:ln w="0" cap="flat">
                <a:noFill/>
                <a:prstDash val="solid"/>
                <a:miter/>
              </a:ln>
            </p:spPr>
            <p:txBody>
              <a:bodyPr rtlCol="0" anchor="ctr"/>
              <a:lstStyle/>
              <a:p>
                <a:endParaRPr lang="en-US" sz="744"/>
              </a:p>
            </p:txBody>
          </p:sp>
          <p:sp>
            <p:nvSpPr>
              <p:cNvPr id="2209" name="Freeform: Shape 2208">
                <a:extLst>
                  <a:ext uri="{FF2B5EF4-FFF2-40B4-BE49-F238E27FC236}">
                    <a16:creationId xmlns:a16="http://schemas.microsoft.com/office/drawing/2014/main" id="{D89B50CC-FA52-98DD-FC9E-F99BDB692F7F}"/>
                  </a:ext>
                </a:extLst>
              </p:cNvPr>
              <p:cNvSpPr/>
              <p:nvPr/>
            </p:nvSpPr>
            <p:spPr>
              <a:xfrm>
                <a:off x="11275260" y="2995928"/>
                <a:ext cx="67710" cy="33495"/>
              </a:xfrm>
              <a:custGeom>
                <a:avLst/>
                <a:gdLst>
                  <a:gd name="connsiteX0" fmla="*/ 360 w 67710"/>
                  <a:gd name="connsiteY0" fmla="*/ 0 h 33495"/>
                  <a:gd name="connsiteX1" fmla="*/ 21970 w 67710"/>
                  <a:gd name="connsiteY1" fmla="*/ 11525 h 33495"/>
                  <a:gd name="connsiteX2" fmla="*/ 33855 w 67710"/>
                  <a:gd name="connsiteY2" fmla="*/ 16928 h 33495"/>
                  <a:gd name="connsiteX3" fmla="*/ 44660 w 67710"/>
                  <a:gd name="connsiteY3" fmla="*/ 22330 h 33495"/>
                  <a:gd name="connsiteX4" fmla="*/ 67711 w 67710"/>
                  <a:gd name="connsiteY4" fmla="*/ 33495 h 33495"/>
                  <a:gd name="connsiteX5" fmla="*/ 36737 w 67710"/>
                  <a:gd name="connsiteY5" fmla="*/ 17648 h 33495"/>
                  <a:gd name="connsiteX6" fmla="*/ 0 w 67710"/>
                  <a:gd name="connsiteY6" fmla="*/ 360 h 33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710" h="33495">
                    <a:moveTo>
                      <a:pt x="360" y="0"/>
                    </a:moveTo>
                    <a:cubicBezTo>
                      <a:pt x="8644" y="4322"/>
                      <a:pt x="20529" y="10445"/>
                      <a:pt x="21970" y="11525"/>
                    </a:cubicBezTo>
                    <a:cubicBezTo>
                      <a:pt x="26292" y="13326"/>
                      <a:pt x="30254" y="15127"/>
                      <a:pt x="33855" y="16928"/>
                    </a:cubicBezTo>
                    <a:cubicBezTo>
                      <a:pt x="37457" y="18728"/>
                      <a:pt x="41059" y="20529"/>
                      <a:pt x="44660" y="22330"/>
                    </a:cubicBezTo>
                    <a:cubicBezTo>
                      <a:pt x="51863" y="25932"/>
                      <a:pt x="59067" y="29173"/>
                      <a:pt x="67711" y="33495"/>
                    </a:cubicBezTo>
                    <a:cubicBezTo>
                      <a:pt x="57986" y="28813"/>
                      <a:pt x="47902" y="23411"/>
                      <a:pt x="36737" y="17648"/>
                    </a:cubicBezTo>
                    <a:cubicBezTo>
                      <a:pt x="25211" y="12246"/>
                      <a:pt x="13326" y="6483"/>
                      <a:pt x="0" y="360"/>
                    </a:cubicBezTo>
                    <a:close/>
                  </a:path>
                </a:pathLst>
              </a:custGeom>
              <a:solidFill>
                <a:schemeClr val="accent2"/>
              </a:solidFill>
              <a:ln w="0" cap="flat">
                <a:noFill/>
                <a:prstDash val="solid"/>
                <a:miter/>
              </a:ln>
            </p:spPr>
            <p:txBody>
              <a:bodyPr rtlCol="0" anchor="ctr"/>
              <a:lstStyle/>
              <a:p>
                <a:endParaRPr lang="en-US" sz="744"/>
              </a:p>
            </p:txBody>
          </p:sp>
          <p:sp>
            <p:nvSpPr>
              <p:cNvPr id="2210" name="Freeform: Shape 2209">
                <a:extLst>
                  <a:ext uri="{FF2B5EF4-FFF2-40B4-BE49-F238E27FC236}">
                    <a16:creationId xmlns:a16="http://schemas.microsoft.com/office/drawing/2014/main" id="{5480AF09-6A0F-30A5-E90E-8E0C8509CB1B}"/>
                  </a:ext>
                </a:extLst>
              </p:cNvPr>
              <p:cNvSpPr/>
              <p:nvPr/>
            </p:nvSpPr>
            <p:spPr>
              <a:xfrm>
                <a:off x="11343331" y="3029424"/>
                <a:ext cx="1440" cy="720"/>
              </a:xfrm>
              <a:custGeom>
                <a:avLst/>
                <a:gdLst>
                  <a:gd name="connsiteX0" fmla="*/ 1441 w 1440"/>
                  <a:gd name="connsiteY0" fmla="*/ 720 h 720"/>
                  <a:gd name="connsiteX1" fmla="*/ 0 w 1440"/>
                  <a:gd name="connsiteY1" fmla="*/ 0 h 720"/>
                  <a:gd name="connsiteX2" fmla="*/ 1441 w 1440"/>
                  <a:gd name="connsiteY2" fmla="*/ 720 h 720"/>
                </a:gdLst>
                <a:ahLst/>
                <a:cxnLst>
                  <a:cxn ang="0">
                    <a:pos x="connsiteX0" y="connsiteY0"/>
                  </a:cxn>
                  <a:cxn ang="0">
                    <a:pos x="connsiteX1" y="connsiteY1"/>
                  </a:cxn>
                  <a:cxn ang="0">
                    <a:pos x="connsiteX2" y="connsiteY2"/>
                  </a:cxn>
                </a:cxnLst>
                <a:rect l="l" t="t" r="r" b="b"/>
                <a:pathLst>
                  <a:path w="1440" h="720">
                    <a:moveTo>
                      <a:pt x="1441" y="720"/>
                    </a:moveTo>
                    <a:cubicBezTo>
                      <a:pt x="1080" y="720"/>
                      <a:pt x="360" y="360"/>
                      <a:pt x="0" y="0"/>
                    </a:cubicBezTo>
                    <a:cubicBezTo>
                      <a:pt x="360" y="0"/>
                      <a:pt x="1080" y="360"/>
                      <a:pt x="1441" y="720"/>
                    </a:cubicBezTo>
                    <a:close/>
                  </a:path>
                </a:pathLst>
              </a:custGeom>
              <a:solidFill>
                <a:schemeClr val="accent2"/>
              </a:solidFill>
              <a:ln w="0" cap="flat">
                <a:noFill/>
                <a:prstDash val="solid"/>
                <a:miter/>
              </a:ln>
            </p:spPr>
            <p:txBody>
              <a:bodyPr rtlCol="0" anchor="ctr"/>
              <a:lstStyle/>
              <a:p>
                <a:endParaRPr lang="en-US" sz="744"/>
              </a:p>
            </p:txBody>
          </p:sp>
          <p:sp>
            <p:nvSpPr>
              <p:cNvPr id="2211" name="Freeform: Shape 2210">
                <a:extLst>
                  <a:ext uri="{FF2B5EF4-FFF2-40B4-BE49-F238E27FC236}">
                    <a16:creationId xmlns:a16="http://schemas.microsoft.com/office/drawing/2014/main" id="{4A069703-F1B2-3AA9-CBFA-9901AC4E8C1C}"/>
                  </a:ext>
                </a:extLst>
              </p:cNvPr>
              <p:cNvSpPr/>
              <p:nvPr/>
            </p:nvSpPr>
            <p:spPr>
              <a:xfrm>
                <a:off x="8459510" y="2905528"/>
                <a:ext cx="3329862" cy="3287563"/>
              </a:xfrm>
              <a:custGeom>
                <a:avLst/>
                <a:gdLst>
                  <a:gd name="connsiteX0" fmla="*/ 49342 w 3329862"/>
                  <a:gd name="connsiteY0" fmla="*/ 2190148 h 3287563"/>
                  <a:gd name="connsiteX1" fmla="*/ 52584 w 3329862"/>
                  <a:gd name="connsiteY1" fmla="*/ 2207076 h 3287563"/>
                  <a:gd name="connsiteX2" fmla="*/ 50423 w 3329862"/>
                  <a:gd name="connsiteY2" fmla="*/ 2198432 h 3287563"/>
                  <a:gd name="connsiteX3" fmla="*/ 54745 w 3329862"/>
                  <a:gd name="connsiteY3" fmla="*/ 2220042 h 3287563"/>
                  <a:gd name="connsiteX4" fmla="*/ 59427 w 3329862"/>
                  <a:gd name="connsiteY4" fmla="*/ 2241652 h 3287563"/>
                  <a:gd name="connsiteX5" fmla="*/ 64469 w 3329862"/>
                  <a:gd name="connsiteY5" fmla="*/ 2259299 h 3287563"/>
                  <a:gd name="connsiteX6" fmla="*/ 62308 w 3329862"/>
                  <a:gd name="connsiteY6" fmla="*/ 2253177 h 3287563"/>
                  <a:gd name="connsiteX7" fmla="*/ 65910 w 3329862"/>
                  <a:gd name="connsiteY7" fmla="*/ 2266863 h 3287563"/>
                  <a:gd name="connsiteX8" fmla="*/ 70592 w 3329862"/>
                  <a:gd name="connsiteY8" fmla="*/ 2281630 h 3287563"/>
                  <a:gd name="connsiteX9" fmla="*/ 77075 w 3329862"/>
                  <a:gd name="connsiteY9" fmla="*/ 2299638 h 3287563"/>
                  <a:gd name="connsiteX10" fmla="*/ 84278 w 3329862"/>
                  <a:gd name="connsiteY10" fmla="*/ 2319807 h 3287563"/>
                  <a:gd name="connsiteX11" fmla="*/ 92562 w 3329862"/>
                  <a:gd name="connsiteY11" fmla="*/ 2340336 h 3287563"/>
                  <a:gd name="connsiteX12" fmla="*/ 100846 w 3329862"/>
                  <a:gd name="connsiteY12" fmla="*/ 2360505 h 3287563"/>
                  <a:gd name="connsiteX13" fmla="*/ 109489 w 3329862"/>
                  <a:gd name="connsiteY13" fmla="*/ 2378513 h 3287563"/>
                  <a:gd name="connsiteX14" fmla="*/ 116693 w 3329862"/>
                  <a:gd name="connsiteY14" fmla="*/ 2393640 h 3287563"/>
                  <a:gd name="connsiteX15" fmla="*/ 122455 w 3329862"/>
                  <a:gd name="connsiteY15" fmla="*/ 2404445 h 3287563"/>
                  <a:gd name="connsiteX16" fmla="*/ 134701 w 3329862"/>
                  <a:gd name="connsiteY16" fmla="*/ 2427495 h 3287563"/>
                  <a:gd name="connsiteX17" fmla="*/ 148027 w 3329862"/>
                  <a:gd name="connsiteY17" fmla="*/ 2450546 h 3287563"/>
                  <a:gd name="connsiteX18" fmla="*/ 172878 w 3329862"/>
                  <a:gd name="connsiteY18" fmla="*/ 2490524 h 3287563"/>
                  <a:gd name="connsiteX19" fmla="*/ 162793 w 3329862"/>
                  <a:gd name="connsiteY19" fmla="*/ 2475037 h 3287563"/>
                  <a:gd name="connsiteX20" fmla="*/ 153789 w 3329862"/>
                  <a:gd name="connsiteY20" fmla="*/ 2460990 h 3287563"/>
                  <a:gd name="connsiteX21" fmla="*/ 147667 w 3329862"/>
                  <a:gd name="connsiteY21" fmla="*/ 2452347 h 3287563"/>
                  <a:gd name="connsiteX22" fmla="*/ 155950 w 3329862"/>
                  <a:gd name="connsiteY22" fmla="*/ 2467473 h 3287563"/>
                  <a:gd name="connsiteX23" fmla="*/ 164234 w 3329862"/>
                  <a:gd name="connsiteY23" fmla="*/ 2481160 h 3287563"/>
                  <a:gd name="connsiteX24" fmla="*/ 180802 w 3329862"/>
                  <a:gd name="connsiteY24" fmla="*/ 2508172 h 3287563"/>
                  <a:gd name="connsiteX25" fmla="*/ 190886 w 3329862"/>
                  <a:gd name="connsiteY25" fmla="*/ 2522938 h 3287563"/>
                  <a:gd name="connsiteX26" fmla="*/ 196649 w 3329862"/>
                  <a:gd name="connsiteY26" fmla="*/ 2530862 h 3287563"/>
                  <a:gd name="connsiteX27" fmla="*/ 203132 w 3329862"/>
                  <a:gd name="connsiteY27" fmla="*/ 2539146 h 3287563"/>
                  <a:gd name="connsiteX28" fmla="*/ 218259 w 3329862"/>
                  <a:gd name="connsiteY28" fmla="*/ 2557874 h 3287563"/>
                  <a:gd name="connsiteX29" fmla="*/ 222580 w 3329862"/>
                  <a:gd name="connsiteY29" fmla="*/ 2562917 h 3287563"/>
                  <a:gd name="connsiteX30" fmla="*/ 227263 w 3329862"/>
                  <a:gd name="connsiteY30" fmla="*/ 2567959 h 3287563"/>
                  <a:gd name="connsiteX31" fmla="*/ 237347 w 3329862"/>
                  <a:gd name="connsiteY31" fmla="*/ 2579124 h 3287563"/>
                  <a:gd name="connsiteX32" fmla="*/ 221500 w 3329862"/>
                  <a:gd name="connsiteY32" fmla="*/ 2560395 h 3287563"/>
                  <a:gd name="connsiteX33" fmla="*/ 206373 w 3329862"/>
                  <a:gd name="connsiteY33" fmla="*/ 2541307 h 3287563"/>
                  <a:gd name="connsiteX34" fmla="*/ 224021 w 3329862"/>
                  <a:gd name="connsiteY34" fmla="*/ 2562556 h 3287563"/>
                  <a:gd name="connsiteX35" fmla="*/ 242750 w 3329862"/>
                  <a:gd name="connsiteY35" fmla="*/ 2582725 h 3287563"/>
                  <a:gd name="connsiteX36" fmla="*/ 261838 w 3329862"/>
                  <a:gd name="connsiteY36" fmla="*/ 2602534 h 3287563"/>
                  <a:gd name="connsiteX37" fmla="*/ 271563 w 3329862"/>
                  <a:gd name="connsiteY37" fmla="*/ 2612259 h 3287563"/>
                  <a:gd name="connsiteX38" fmla="*/ 281647 w 3329862"/>
                  <a:gd name="connsiteY38" fmla="*/ 2621623 h 3287563"/>
                  <a:gd name="connsiteX39" fmla="*/ 286329 w 3329862"/>
                  <a:gd name="connsiteY39" fmla="*/ 2627386 h 3287563"/>
                  <a:gd name="connsiteX40" fmla="*/ 270122 w 3329862"/>
                  <a:gd name="connsiteY40" fmla="*/ 2612259 h 3287563"/>
                  <a:gd name="connsiteX41" fmla="*/ 247432 w 3329862"/>
                  <a:gd name="connsiteY41" fmla="*/ 2589208 h 3287563"/>
                  <a:gd name="connsiteX42" fmla="*/ 231945 w 3329862"/>
                  <a:gd name="connsiteY42" fmla="*/ 2572281 h 3287563"/>
                  <a:gd name="connsiteX43" fmla="*/ 376010 w 3329862"/>
                  <a:gd name="connsiteY43" fmla="*/ 2705181 h 3287563"/>
                  <a:gd name="connsiteX44" fmla="*/ 387895 w 3329862"/>
                  <a:gd name="connsiteY44" fmla="*/ 2717426 h 3287563"/>
                  <a:gd name="connsiteX45" fmla="*/ 394738 w 3329862"/>
                  <a:gd name="connsiteY45" fmla="*/ 2723189 h 3287563"/>
                  <a:gd name="connsiteX46" fmla="*/ 404463 w 3329862"/>
                  <a:gd name="connsiteY46" fmla="*/ 2730032 h 3287563"/>
                  <a:gd name="connsiteX47" fmla="*/ 417068 w 3329862"/>
                  <a:gd name="connsiteY47" fmla="*/ 2738316 h 3287563"/>
                  <a:gd name="connsiteX48" fmla="*/ 433276 w 3329862"/>
                  <a:gd name="connsiteY48" fmla="*/ 2748400 h 3287563"/>
                  <a:gd name="connsiteX49" fmla="*/ 427873 w 3329862"/>
                  <a:gd name="connsiteY49" fmla="*/ 2744799 h 3287563"/>
                  <a:gd name="connsiteX50" fmla="*/ 424632 w 3329862"/>
                  <a:gd name="connsiteY50" fmla="*/ 2742277 h 3287563"/>
                  <a:gd name="connsiteX51" fmla="*/ 423191 w 3329862"/>
                  <a:gd name="connsiteY51" fmla="*/ 2740837 h 3287563"/>
                  <a:gd name="connsiteX52" fmla="*/ 431835 w 3329862"/>
                  <a:gd name="connsiteY52" fmla="*/ 2745519 h 3287563"/>
                  <a:gd name="connsiteX53" fmla="*/ 435436 w 3329862"/>
                  <a:gd name="connsiteY53" fmla="*/ 2745519 h 3287563"/>
                  <a:gd name="connsiteX54" fmla="*/ 451284 w 3329862"/>
                  <a:gd name="connsiteY54" fmla="*/ 2754163 h 3287563"/>
                  <a:gd name="connsiteX55" fmla="*/ 469652 w 3329862"/>
                  <a:gd name="connsiteY55" fmla="*/ 2764608 h 3287563"/>
                  <a:gd name="connsiteX56" fmla="*/ 493783 w 3329862"/>
                  <a:gd name="connsiteY56" fmla="*/ 2776493 h 3287563"/>
                  <a:gd name="connsiteX57" fmla="*/ 488741 w 3329862"/>
                  <a:gd name="connsiteY57" fmla="*/ 2774692 h 3287563"/>
                  <a:gd name="connsiteX58" fmla="*/ 585264 w 3329862"/>
                  <a:gd name="connsiteY58" fmla="*/ 2815390 h 3287563"/>
                  <a:gd name="connsiteX59" fmla="*/ 602192 w 3329862"/>
                  <a:gd name="connsiteY59" fmla="*/ 2820433 h 3287563"/>
                  <a:gd name="connsiteX60" fmla="*/ 610115 w 3329862"/>
                  <a:gd name="connsiteY60" fmla="*/ 2822594 h 3287563"/>
                  <a:gd name="connsiteX61" fmla="*/ 617679 w 3329862"/>
                  <a:gd name="connsiteY61" fmla="*/ 2824394 h 3287563"/>
                  <a:gd name="connsiteX62" fmla="*/ 646852 w 3329862"/>
                  <a:gd name="connsiteY62" fmla="*/ 2831238 h 3287563"/>
                  <a:gd name="connsiteX63" fmla="*/ 686110 w 3329862"/>
                  <a:gd name="connsiteY63" fmla="*/ 2840242 h 3287563"/>
                  <a:gd name="connsiteX64" fmla="*/ 721045 w 3329862"/>
                  <a:gd name="connsiteY64" fmla="*/ 2846725 h 3287563"/>
                  <a:gd name="connsiteX65" fmla="*/ 729329 w 3329862"/>
                  <a:gd name="connsiteY65" fmla="*/ 2848165 h 3287563"/>
                  <a:gd name="connsiteX66" fmla="*/ 737253 w 3329862"/>
                  <a:gd name="connsiteY66" fmla="*/ 2849246 h 3287563"/>
                  <a:gd name="connsiteX67" fmla="*/ 752740 w 3329862"/>
                  <a:gd name="connsiteY67" fmla="*/ 2851407 h 3287563"/>
                  <a:gd name="connsiteX68" fmla="*/ 767867 w 3329862"/>
                  <a:gd name="connsiteY68" fmla="*/ 2853207 h 3287563"/>
                  <a:gd name="connsiteX69" fmla="*/ 782633 w 3329862"/>
                  <a:gd name="connsiteY69" fmla="*/ 2854288 h 3287563"/>
                  <a:gd name="connsiteX70" fmla="*/ 811806 w 3329862"/>
                  <a:gd name="connsiteY70" fmla="*/ 2856449 h 3287563"/>
                  <a:gd name="connsiteX71" fmla="*/ 840979 w 3329862"/>
                  <a:gd name="connsiteY71" fmla="*/ 2857169 h 3287563"/>
                  <a:gd name="connsiteX72" fmla="*/ 871953 w 3329862"/>
                  <a:gd name="connsiteY72" fmla="*/ 2857169 h 3287563"/>
                  <a:gd name="connsiteX73" fmla="*/ 905449 w 3329862"/>
                  <a:gd name="connsiteY73" fmla="*/ 2857169 h 3287563"/>
                  <a:gd name="connsiteX74" fmla="*/ 972799 w 3329862"/>
                  <a:gd name="connsiteY74" fmla="*/ 2861491 h 3287563"/>
                  <a:gd name="connsiteX75" fmla="*/ 1084449 w 3329862"/>
                  <a:gd name="connsiteY75" fmla="*/ 2857169 h 3287563"/>
                  <a:gd name="connsiteX76" fmla="*/ 988646 w 3329862"/>
                  <a:gd name="connsiteY76" fmla="*/ 2859330 h 3287563"/>
                  <a:gd name="connsiteX77" fmla="*/ 939664 w 3329862"/>
                  <a:gd name="connsiteY77" fmla="*/ 2856089 h 3287563"/>
                  <a:gd name="connsiteX78" fmla="*/ 1148198 w 3329862"/>
                  <a:gd name="connsiteY78" fmla="*/ 2856809 h 3287563"/>
                  <a:gd name="connsiteX79" fmla="*/ 1133792 w 3329862"/>
                  <a:gd name="connsiteY79" fmla="*/ 2856809 h 3287563"/>
                  <a:gd name="connsiteX80" fmla="*/ 1319275 w 3329862"/>
                  <a:gd name="connsiteY80" fmla="*/ 2860411 h 3287563"/>
                  <a:gd name="connsiteX81" fmla="*/ 1370778 w 3329862"/>
                  <a:gd name="connsiteY81" fmla="*/ 2859330 h 3287563"/>
                  <a:gd name="connsiteX82" fmla="*/ 1366817 w 3329862"/>
                  <a:gd name="connsiteY82" fmla="*/ 2860051 h 3287563"/>
                  <a:gd name="connsiteX83" fmla="*/ 1521687 w 3329862"/>
                  <a:gd name="connsiteY83" fmla="*/ 2860771 h 3287563"/>
                  <a:gd name="connsiteX84" fmla="*/ 1511602 w 3329862"/>
                  <a:gd name="connsiteY84" fmla="*/ 2861131 h 3287563"/>
                  <a:gd name="connsiteX85" fmla="*/ 1658548 w 3329862"/>
                  <a:gd name="connsiteY85" fmla="*/ 2859330 h 3287563"/>
                  <a:gd name="connsiteX86" fmla="*/ 1637659 w 3329862"/>
                  <a:gd name="connsiteY86" fmla="*/ 2862212 h 3287563"/>
                  <a:gd name="connsiteX87" fmla="*/ 1890133 w 3329862"/>
                  <a:gd name="connsiteY87" fmla="*/ 2857890 h 3287563"/>
                  <a:gd name="connsiteX88" fmla="*/ 1950280 w 3329862"/>
                  <a:gd name="connsiteY88" fmla="*/ 2858970 h 3287563"/>
                  <a:gd name="connsiteX89" fmla="*/ 1881849 w 3329862"/>
                  <a:gd name="connsiteY89" fmla="*/ 2862572 h 3287563"/>
                  <a:gd name="connsiteX90" fmla="*/ 1955322 w 3329862"/>
                  <a:gd name="connsiteY90" fmla="*/ 2861851 h 3287563"/>
                  <a:gd name="connsiteX91" fmla="*/ 1905620 w 3329862"/>
                  <a:gd name="connsiteY91" fmla="*/ 2865453 h 3287563"/>
                  <a:gd name="connsiteX92" fmla="*/ 1961445 w 3329862"/>
                  <a:gd name="connsiteY92" fmla="*/ 2864733 h 3287563"/>
                  <a:gd name="connsiteX93" fmla="*/ 1966487 w 3329862"/>
                  <a:gd name="connsiteY93" fmla="*/ 2864372 h 3287563"/>
                  <a:gd name="connsiteX94" fmla="*/ 1975851 w 3329862"/>
                  <a:gd name="connsiteY94" fmla="*/ 2866894 h 3287563"/>
                  <a:gd name="connsiteX95" fmla="*/ 1991339 w 3329862"/>
                  <a:gd name="connsiteY95" fmla="*/ 2878059 h 3287563"/>
                  <a:gd name="connsiteX96" fmla="*/ 1997821 w 3329862"/>
                  <a:gd name="connsiteY96" fmla="*/ 2886342 h 3287563"/>
                  <a:gd name="connsiteX97" fmla="*/ 2003224 w 3329862"/>
                  <a:gd name="connsiteY97" fmla="*/ 2894266 h 3287563"/>
                  <a:gd name="connsiteX98" fmla="*/ 2012228 w 3329862"/>
                  <a:gd name="connsiteY98" fmla="*/ 2906872 h 3287563"/>
                  <a:gd name="connsiteX99" fmla="*/ 2022673 w 3329862"/>
                  <a:gd name="connsiteY99" fmla="*/ 2918397 h 3287563"/>
                  <a:gd name="connsiteX100" fmla="*/ 2030236 w 3329862"/>
                  <a:gd name="connsiteY100" fmla="*/ 2929922 h 3287563"/>
                  <a:gd name="connsiteX101" fmla="*/ 2038160 w 3329862"/>
                  <a:gd name="connsiteY101" fmla="*/ 2941087 h 3287563"/>
                  <a:gd name="connsiteX102" fmla="*/ 2054367 w 3329862"/>
                  <a:gd name="connsiteY102" fmla="*/ 2963417 h 3287563"/>
                  <a:gd name="connsiteX103" fmla="*/ 2064452 w 3329862"/>
                  <a:gd name="connsiteY103" fmla="*/ 2974582 h 3287563"/>
                  <a:gd name="connsiteX104" fmla="*/ 2084260 w 3329862"/>
                  <a:gd name="connsiteY104" fmla="*/ 2997272 h 3287563"/>
                  <a:gd name="connsiteX105" fmla="*/ 2090023 w 3329862"/>
                  <a:gd name="connsiteY105" fmla="*/ 3004116 h 3287563"/>
                  <a:gd name="connsiteX106" fmla="*/ 2096506 w 3329862"/>
                  <a:gd name="connsiteY106" fmla="*/ 3010959 h 3287563"/>
                  <a:gd name="connsiteX107" fmla="*/ 2109472 w 3329862"/>
                  <a:gd name="connsiteY107" fmla="*/ 3025005 h 3287563"/>
                  <a:gd name="connsiteX108" fmla="*/ 2135043 w 3329862"/>
                  <a:gd name="connsiteY108" fmla="*/ 3050937 h 3287563"/>
                  <a:gd name="connsiteX109" fmla="*/ 2099387 w 3329862"/>
                  <a:gd name="connsiteY109" fmla="*/ 3012039 h 3287563"/>
                  <a:gd name="connsiteX110" fmla="*/ 2157734 w 3329862"/>
                  <a:gd name="connsiteY110" fmla="*/ 3067864 h 3287563"/>
                  <a:gd name="connsiteX111" fmla="*/ 2233008 w 3329862"/>
                  <a:gd name="connsiteY111" fmla="*/ 3132333 h 3287563"/>
                  <a:gd name="connsiteX112" fmla="*/ 2258219 w 3329862"/>
                  <a:gd name="connsiteY112" fmla="*/ 3150702 h 3287563"/>
                  <a:gd name="connsiteX113" fmla="*/ 2278028 w 3329862"/>
                  <a:gd name="connsiteY113" fmla="*/ 3164388 h 3287563"/>
                  <a:gd name="connsiteX114" fmla="*/ 2284151 w 3329862"/>
                  <a:gd name="connsiteY114" fmla="*/ 3170871 h 3287563"/>
                  <a:gd name="connsiteX115" fmla="*/ 2293875 w 3329862"/>
                  <a:gd name="connsiteY115" fmla="*/ 3176994 h 3287563"/>
                  <a:gd name="connsiteX116" fmla="*/ 2303960 w 3329862"/>
                  <a:gd name="connsiteY116" fmla="*/ 3183116 h 3287563"/>
                  <a:gd name="connsiteX117" fmla="*/ 2324489 w 3329862"/>
                  <a:gd name="connsiteY117" fmla="*/ 3195362 h 3287563"/>
                  <a:gd name="connsiteX118" fmla="*/ 2346099 w 3329862"/>
                  <a:gd name="connsiteY118" fmla="*/ 3207607 h 3287563"/>
                  <a:gd name="connsiteX119" fmla="*/ 2368069 w 3329862"/>
                  <a:gd name="connsiteY119" fmla="*/ 3219853 h 3287563"/>
                  <a:gd name="connsiteX120" fmla="*/ 2379594 w 3329862"/>
                  <a:gd name="connsiteY120" fmla="*/ 3225616 h 3287563"/>
                  <a:gd name="connsiteX121" fmla="*/ 2390759 w 3329862"/>
                  <a:gd name="connsiteY121" fmla="*/ 3231018 h 3287563"/>
                  <a:gd name="connsiteX122" fmla="*/ 2411648 w 3329862"/>
                  <a:gd name="connsiteY122" fmla="*/ 3241102 h 3287563"/>
                  <a:gd name="connsiteX123" fmla="*/ 2432538 w 3329862"/>
                  <a:gd name="connsiteY123" fmla="*/ 3250467 h 3287563"/>
                  <a:gd name="connsiteX124" fmla="*/ 2442982 w 3329862"/>
                  <a:gd name="connsiteY124" fmla="*/ 3255149 h 3287563"/>
                  <a:gd name="connsiteX125" fmla="*/ 2448025 w 3329862"/>
                  <a:gd name="connsiteY125" fmla="*/ 3257310 h 3287563"/>
                  <a:gd name="connsiteX126" fmla="*/ 2449465 w 3329862"/>
                  <a:gd name="connsiteY126" fmla="*/ 3258030 h 3287563"/>
                  <a:gd name="connsiteX127" fmla="*/ 2449465 w 3329862"/>
                  <a:gd name="connsiteY127" fmla="*/ 3258030 h 3287563"/>
                  <a:gd name="connsiteX128" fmla="*/ 2449465 w 3329862"/>
                  <a:gd name="connsiteY128" fmla="*/ 3258030 h 3287563"/>
                  <a:gd name="connsiteX129" fmla="*/ 2449465 w 3329862"/>
                  <a:gd name="connsiteY129" fmla="*/ 3258030 h 3287563"/>
                  <a:gd name="connsiteX130" fmla="*/ 2449465 w 3329862"/>
                  <a:gd name="connsiteY130" fmla="*/ 3257310 h 3287563"/>
                  <a:gd name="connsiteX131" fmla="*/ 2448385 w 3329862"/>
                  <a:gd name="connsiteY131" fmla="*/ 3254789 h 3287563"/>
                  <a:gd name="connsiteX132" fmla="*/ 2426055 w 3329862"/>
                  <a:gd name="connsiteY132" fmla="*/ 3202565 h 3287563"/>
                  <a:gd name="connsiteX133" fmla="*/ 2424974 w 3329862"/>
                  <a:gd name="connsiteY133" fmla="*/ 3199324 h 3287563"/>
                  <a:gd name="connsiteX134" fmla="*/ 2423894 w 3329862"/>
                  <a:gd name="connsiteY134" fmla="*/ 3196082 h 3287563"/>
                  <a:gd name="connsiteX135" fmla="*/ 2421373 w 3329862"/>
                  <a:gd name="connsiteY135" fmla="*/ 3188879 h 3287563"/>
                  <a:gd name="connsiteX136" fmla="*/ 2416691 w 3329862"/>
                  <a:gd name="connsiteY136" fmla="*/ 3174472 h 3287563"/>
                  <a:gd name="connsiteX137" fmla="*/ 2408407 w 3329862"/>
                  <a:gd name="connsiteY137" fmla="*/ 3146380 h 3287563"/>
                  <a:gd name="connsiteX138" fmla="*/ 2388598 w 3329862"/>
                  <a:gd name="connsiteY138" fmla="*/ 3051657 h 3287563"/>
                  <a:gd name="connsiteX139" fmla="*/ 2386077 w 3329862"/>
                  <a:gd name="connsiteY139" fmla="*/ 3025365 h 3287563"/>
                  <a:gd name="connsiteX140" fmla="*/ 2384276 w 3329862"/>
                  <a:gd name="connsiteY140" fmla="*/ 2999433 h 3287563"/>
                  <a:gd name="connsiteX141" fmla="*/ 2385717 w 3329862"/>
                  <a:gd name="connsiteY141" fmla="*/ 2996912 h 3287563"/>
                  <a:gd name="connsiteX142" fmla="*/ 2384276 w 3329862"/>
                  <a:gd name="connsiteY142" fmla="*/ 2976743 h 3287563"/>
                  <a:gd name="connsiteX143" fmla="*/ 2383556 w 3329862"/>
                  <a:gd name="connsiteY143" fmla="*/ 2967019 h 3287563"/>
                  <a:gd name="connsiteX144" fmla="*/ 2383195 w 3329862"/>
                  <a:gd name="connsiteY144" fmla="*/ 2957655 h 3287563"/>
                  <a:gd name="connsiteX145" fmla="*/ 2382475 w 3329862"/>
                  <a:gd name="connsiteY145" fmla="*/ 2939646 h 3287563"/>
                  <a:gd name="connsiteX146" fmla="*/ 2382115 w 3329862"/>
                  <a:gd name="connsiteY146" fmla="*/ 2922359 h 3287563"/>
                  <a:gd name="connsiteX147" fmla="*/ 2382115 w 3329862"/>
                  <a:gd name="connsiteY147" fmla="*/ 2905431 h 3287563"/>
                  <a:gd name="connsiteX148" fmla="*/ 2385717 w 3329862"/>
                  <a:gd name="connsiteY148" fmla="*/ 2888503 h 3287563"/>
                  <a:gd name="connsiteX149" fmla="*/ 2409127 w 3329862"/>
                  <a:gd name="connsiteY149" fmla="*/ 2864372 h 3287563"/>
                  <a:gd name="connsiteX150" fmla="*/ 2425695 w 3329862"/>
                  <a:gd name="connsiteY150" fmla="*/ 2860051 h 3287563"/>
                  <a:gd name="connsiteX151" fmla="*/ 2433978 w 3329862"/>
                  <a:gd name="connsiteY151" fmla="*/ 2860051 h 3287563"/>
                  <a:gd name="connsiteX152" fmla="*/ 2441902 w 3329862"/>
                  <a:gd name="connsiteY152" fmla="*/ 2860051 h 3287563"/>
                  <a:gd name="connsiteX153" fmla="*/ 2474677 w 3329862"/>
                  <a:gd name="connsiteY153" fmla="*/ 2859690 h 3287563"/>
                  <a:gd name="connsiteX154" fmla="*/ 2509612 w 3329862"/>
                  <a:gd name="connsiteY154" fmla="*/ 2859330 h 3287563"/>
                  <a:gd name="connsiteX155" fmla="*/ 2528341 w 3329862"/>
                  <a:gd name="connsiteY155" fmla="*/ 2858970 h 3287563"/>
                  <a:gd name="connsiteX156" fmla="*/ 2538065 w 3329862"/>
                  <a:gd name="connsiteY156" fmla="*/ 2858970 h 3287563"/>
                  <a:gd name="connsiteX157" fmla="*/ 2548150 w 3329862"/>
                  <a:gd name="connsiteY157" fmla="*/ 2858250 h 3287563"/>
                  <a:gd name="connsiteX158" fmla="*/ 2544188 w 3329862"/>
                  <a:gd name="connsiteY158" fmla="*/ 2858610 h 3287563"/>
                  <a:gd name="connsiteX159" fmla="*/ 2536625 w 3329862"/>
                  <a:gd name="connsiteY159" fmla="*/ 2859330 h 3287563"/>
                  <a:gd name="connsiteX160" fmla="*/ 2527260 w 3329862"/>
                  <a:gd name="connsiteY160" fmla="*/ 2859330 h 3287563"/>
                  <a:gd name="connsiteX161" fmla="*/ 2502769 w 3329862"/>
                  <a:gd name="connsiteY161" fmla="*/ 2860771 h 3287563"/>
                  <a:gd name="connsiteX162" fmla="*/ 2554633 w 3329862"/>
                  <a:gd name="connsiteY162" fmla="*/ 2858250 h 3287563"/>
                  <a:gd name="connsiteX163" fmla="*/ 2580564 w 3329862"/>
                  <a:gd name="connsiteY163" fmla="*/ 2856449 h 3287563"/>
                  <a:gd name="connsiteX164" fmla="*/ 2607577 w 3329862"/>
                  <a:gd name="connsiteY164" fmla="*/ 2853207 h 3287563"/>
                  <a:gd name="connsiteX165" fmla="*/ 2739396 w 3329862"/>
                  <a:gd name="connsiteY165" fmla="*/ 2824394 h 3287563"/>
                  <a:gd name="connsiteX166" fmla="*/ 2714185 w 3329862"/>
                  <a:gd name="connsiteY166" fmla="*/ 2832678 h 3287563"/>
                  <a:gd name="connsiteX167" fmla="*/ 2738676 w 3329862"/>
                  <a:gd name="connsiteY167" fmla="*/ 2824755 h 3287563"/>
                  <a:gd name="connsiteX168" fmla="*/ 2761726 w 3329862"/>
                  <a:gd name="connsiteY168" fmla="*/ 2816471 h 3287563"/>
                  <a:gd name="connsiteX169" fmla="*/ 2784056 w 3329862"/>
                  <a:gd name="connsiteY169" fmla="*/ 2808187 h 3287563"/>
                  <a:gd name="connsiteX170" fmla="*/ 2780815 w 3329862"/>
                  <a:gd name="connsiteY170" fmla="*/ 2809988 h 3287563"/>
                  <a:gd name="connsiteX171" fmla="*/ 2772531 w 3329862"/>
                  <a:gd name="connsiteY171" fmla="*/ 2813590 h 3287563"/>
                  <a:gd name="connsiteX172" fmla="*/ 2910473 w 3329862"/>
                  <a:gd name="connsiteY172" fmla="*/ 2748760 h 3287563"/>
                  <a:gd name="connsiteX173" fmla="*/ 3025725 w 3329862"/>
                  <a:gd name="connsiteY173" fmla="*/ 2664842 h 3287563"/>
                  <a:gd name="connsiteX174" fmla="*/ 3209048 w 3329862"/>
                  <a:gd name="connsiteY174" fmla="*/ 2437220 h 3287563"/>
                  <a:gd name="connsiteX175" fmla="*/ 3198603 w 3329862"/>
                  <a:gd name="connsiteY175" fmla="*/ 2455588 h 3287563"/>
                  <a:gd name="connsiteX176" fmla="*/ 3189959 w 3329862"/>
                  <a:gd name="connsiteY176" fmla="*/ 2470715 h 3287563"/>
                  <a:gd name="connsiteX177" fmla="*/ 3176633 w 3329862"/>
                  <a:gd name="connsiteY177" fmla="*/ 2493045 h 3287563"/>
                  <a:gd name="connsiteX178" fmla="*/ 3172311 w 3329862"/>
                  <a:gd name="connsiteY178" fmla="*/ 2500608 h 3287563"/>
                  <a:gd name="connsiteX179" fmla="*/ 3169430 w 3329862"/>
                  <a:gd name="connsiteY179" fmla="*/ 2506011 h 3287563"/>
                  <a:gd name="connsiteX180" fmla="*/ 3167269 w 3329862"/>
                  <a:gd name="connsiteY180" fmla="*/ 2510693 h 3287563"/>
                  <a:gd name="connsiteX181" fmla="*/ 3175913 w 3329862"/>
                  <a:gd name="connsiteY181" fmla="*/ 2498447 h 3287563"/>
                  <a:gd name="connsiteX182" fmla="*/ 3183837 w 3329862"/>
                  <a:gd name="connsiteY182" fmla="*/ 2485842 h 3287563"/>
                  <a:gd name="connsiteX183" fmla="*/ 3191760 w 3329862"/>
                  <a:gd name="connsiteY183" fmla="*/ 2473236 h 3287563"/>
                  <a:gd name="connsiteX184" fmla="*/ 3195722 w 3329862"/>
                  <a:gd name="connsiteY184" fmla="*/ 2467113 h 3287563"/>
                  <a:gd name="connsiteX185" fmla="*/ 3199324 w 3329862"/>
                  <a:gd name="connsiteY185" fmla="*/ 2460630 h 3287563"/>
                  <a:gd name="connsiteX186" fmla="*/ 3245424 w 3329862"/>
                  <a:gd name="connsiteY186" fmla="*/ 2366268 h 3287563"/>
                  <a:gd name="connsiteX187" fmla="*/ 3247946 w 3329862"/>
                  <a:gd name="connsiteY187" fmla="*/ 2361586 h 3287563"/>
                  <a:gd name="connsiteX188" fmla="*/ 3250467 w 3329862"/>
                  <a:gd name="connsiteY188" fmla="*/ 2356543 h 3287563"/>
                  <a:gd name="connsiteX189" fmla="*/ 3248666 w 3329862"/>
                  <a:gd name="connsiteY189" fmla="*/ 2363026 h 3287563"/>
                  <a:gd name="connsiteX190" fmla="*/ 3294046 w 3329862"/>
                  <a:gd name="connsiteY190" fmla="*/ 2216080 h 3287563"/>
                  <a:gd name="connsiteX191" fmla="*/ 3305211 w 3329862"/>
                  <a:gd name="connsiteY191" fmla="*/ 2138645 h 3287563"/>
                  <a:gd name="connsiteX192" fmla="*/ 3306292 w 3329862"/>
                  <a:gd name="connsiteY192" fmla="*/ 2127840 h 3287563"/>
                  <a:gd name="connsiteX193" fmla="*/ 3307012 w 3329862"/>
                  <a:gd name="connsiteY193" fmla="*/ 2117035 h 3287563"/>
                  <a:gd name="connsiteX194" fmla="*/ 3308453 w 3329862"/>
                  <a:gd name="connsiteY194" fmla="*/ 2093985 h 3287563"/>
                  <a:gd name="connsiteX195" fmla="*/ 3309533 w 3329862"/>
                  <a:gd name="connsiteY195" fmla="*/ 2069494 h 3287563"/>
                  <a:gd name="connsiteX196" fmla="*/ 3310254 w 3329862"/>
                  <a:gd name="connsiteY196" fmla="*/ 2043562 h 3287563"/>
                  <a:gd name="connsiteX197" fmla="*/ 3296207 w 3329862"/>
                  <a:gd name="connsiteY197" fmla="*/ 2217161 h 3287563"/>
                  <a:gd name="connsiteX198" fmla="*/ 3299089 w 3329862"/>
                  <a:gd name="connsiteY198" fmla="*/ 2206716 h 3287563"/>
                  <a:gd name="connsiteX199" fmla="*/ 3301250 w 3329862"/>
                  <a:gd name="connsiteY199" fmla="*/ 2196271 h 3287563"/>
                  <a:gd name="connsiteX200" fmla="*/ 3305932 w 3329862"/>
                  <a:gd name="connsiteY200" fmla="*/ 2175021 h 3287563"/>
                  <a:gd name="connsiteX201" fmla="*/ 3299809 w 3329862"/>
                  <a:gd name="connsiteY201" fmla="*/ 2213199 h 3287563"/>
                  <a:gd name="connsiteX202" fmla="*/ 3291885 w 3329862"/>
                  <a:gd name="connsiteY202" fmla="*/ 2251016 h 3287563"/>
                  <a:gd name="connsiteX203" fmla="*/ 3304851 w 3329862"/>
                  <a:gd name="connsiteY203" fmla="*/ 2191229 h 3287563"/>
                  <a:gd name="connsiteX204" fmla="*/ 3308093 w 3329862"/>
                  <a:gd name="connsiteY204" fmla="*/ 2171060 h 3287563"/>
                  <a:gd name="connsiteX205" fmla="*/ 3309894 w 3329862"/>
                  <a:gd name="connsiteY205" fmla="*/ 2160975 h 3287563"/>
                  <a:gd name="connsiteX206" fmla="*/ 3308813 w 3329862"/>
                  <a:gd name="connsiteY206" fmla="*/ 2170339 h 3287563"/>
                  <a:gd name="connsiteX207" fmla="*/ 3307012 w 3329862"/>
                  <a:gd name="connsiteY207" fmla="*/ 2181144 h 3287563"/>
                  <a:gd name="connsiteX208" fmla="*/ 3305572 w 3329862"/>
                  <a:gd name="connsiteY208" fmla="*/ 2194830 h 3287563"/>
                  <a:gd name="connsiteX209" fmla="*/ 3310254 w 3329862"/>
                  <a:gd name="connsiteY209" fmla="*/ 2168539 h 3287563"/>
                  <a:gd name="connsiteX210" fmla="*/ 3312414 w 3329862"/>
                  <a:gd name="connsiteY210" fmla="*/ 2150530 h 3287563"/>
                  <a:gd name="connsiteX211" fmla="*/ 3315296 w 3329862"/>
                  <a:gd name="connsiteY211" fmla="*/ 2114154 h 3287563"/>
                  <a:gd name="connsiteX212" fmla="*/ 3314576 w 3329862"/>
                  <a:gd name="connsiteY212" fmla="*/ 2131442 h 3287563"/>
                  <a:gd name="connsiteX213" fmla="*/ 3312775 w 3329862"/>
                  <a:gd name="connsiteY213" fmla="*/ 2150530 h 3287563"/>
                  <a:gd name="connsiteX214" fmla="*/ 3310614 w 3329862"/>
                  <a:gd name="connsiteY214" fmla="*/ 2171060 h 3287563"/>
                  <a:gd name="connsiteX215" fmla="*/ 3307012 w 3329862"/>
                  <a:gd name="connsiteY215" fmla="*/ 2192669 h 3287563"/>
                  <a:gd name="connsiteX216" fmla="*/ 3285763 w 3329862"/>
                  <a:gd name="connsiteY216" fmla="*/ 2285952 h 3287563"/>
                  <a:gd name="connsiteX217" fmla="*/ 3278199 w 3329862"/>
                  <a:gd name="connsiteY217" fmla="*/ 2309362 h 3287563"/>
                  <a:gd name="connsiteX218" fmla="*/ 3274237 w 3329862"/>
                  <a:gd name="connsiteY218" fmla="*/ 2320887 h 3287563"/>
                  <a:gd name="connsiteX219" fmla="*/ 3270276 w 3329862"/>
                  <a:gd name="connsiteY219" fmla="*/ 2332413 h 3287563"/>
                  <a:gd name="connsiteX220" fmla="*/ 3261632 w 3329862"/>
                  <a:gd name="connsiteY220" fmla="*/ 2354742 h 3287563"/>
                  <a:gd name="connsiteX221" fmla="*/ 3257310 w 3329862"/>
                  <a:gd name="connsiteY221" fmla="*/ 2365908 h 3287563"/>
                  <a:gd name="connsiteX222" fmla="*/ 3252628 w 3329862"/>
                  <a:gd name="connsiteY222" fmla="*/ 2376352 h 3287563"/>
                  <a:gd name="connsiteX223" fmla="*/ 3243624 w 3329862"/>
                  <a:gd name="connsiteY223" fmla="*/ 2396882 h 3287563"/>
                  <a:gd name="connsiteX224" fmla="*/ 3241463 w 3329862"/>
                  <a:gd name="connsiteY224" fmla="*/ 2401924 h 3287563"/>
                  <a:gd name="connsiteX225" fmla="*/ 3238942 w 3329862"/>
                  <a:gd name="connsiteY225" fmla="*/ 2406606 h 3287563"/>
                  <a:gd name="connsiteX226" fmla="*/ 3234259 w 3329862"/>
                  <a:gd name="connsiteY226" fmla="*/ 2415970 h 3287563"/>
                  <a:gd name="connsiteX227" fmla="*/ 3225255 w 3329862"/>
                  <a:gd name="connsiteY227" fmla="*/ 2433978 h 3287563"/>
                  <a:gd name="connsiteX228" fmla="*/ 3216251 w 3329862"/>
                  <a:gd name="connsiteY228" fmla="*/ 2450186 h 3287563"/>
                  <a:gd name="connsiteX229" fmla="*/ 3222734 w 3329862"/>
                  <a:gd name="connsiteY229" fmla="*/ 2436499 h 3287563"/>
                  <a:gd name="connsiteX230" fmla="*/ 3209768 w 3329862"/>
                  <a:gd name="connsiteY230" fmla="*/ 2459190 h 3287563"/>
                  <a:gd name="connsiteX231" fmla="*/ 3203646 w 3329862"/>
                  <a:gd name="connsiteY231" fmla="*/ 2469634 h 3287563"/>
                  <a:gd name="connsiteX232" fmla="*/ 3197163 w 3329862"/>
                  <a:gd name="connsiteY232" fmla="*/ 2479719 h 3287563"/>
                  <a:gd name="connsiteX233" fmla="*/ 3182756 w 3329862"/>
                  <a:gd name="connsiteY233" fmla="*/ 2501689 h 3287563"/>
                  <a:gd name="connsiteX234" fmla="*/ 3164748 w 3329862"/>
                  <a:gd name="connsiteY234" fmla="*/ 2527620 h 3287563"/>
                  <a:gd name="connsiteX235" fmla="*/ 3167629 w 3329862"/>
                  <a:gd name="connsiteY235" fmla="*/ 2525820 h 3287563"/>
                  <a:gd name="connsiteX236" fmla="*/ 3180235 w 3329862"/>
                  <a:gd name="connsiteY236" fmla="*/ 2508172 h 3287563"/>
                  <a:gd name="connsiteX237" fmla="*/ 3191760 w 3329862"/>
                  <a:gd name="connsiteY237" fmla="*/ 2490164 h 3287563"/>
                  <a:gd name="connsiteX238" fmla="*/ 3169790 w 3329862"/>
                  <a:gd name="connsiteY238" fmla="*/ 2525099 h 3287563"/>
                  <a:gd name="connsiteX239" fmla="*/ 3120088 w 3329862"/>
                  <a:gd name="connsiteY239" fmla="*/ 2585967 h 3287563"/>
                  <a:gd name="connsiteX240" fmla="*/ 3110363 w 3329862"/>
                  <a:gd name="connsiteY240" fmla="*/ 2597132 h 3287563"/>
                  <a:gd name="connsiteX241" fmla="*/ 3100279 w 3329862"/>
                  <a:gd name="connsiteY241" fmla="*/ 2607937 h 3287563"/>
                  <a:gd name="connsiteX242" fmla="*/ 3080470 w 3329862"/>
                  <a:gd name="connsiteY242" fmla="*/ 2628106 h 3287563"/>
                  <a:gd name="connsiteX243" fmla="*/ 3049856 w 3329862"/>
                  <a:gd name="connsiteY243" fmla="*/ 2655838 h 3287563"/>
                  <a:gd name="connsiteX244" fmla="*/ 3020323 w 3329862"/>
                  <a:gd name="connsiteY244" fmla="*/ 2681770 h 3287563"/>
                  <a:gd name="connsiteX245" fmla="*/ 3006277 w 3329862"/>
                  <a:gd name="connsiteY245" fmla="*/ 2693655 h 3287563"/>
                  <a:gd name="connsiteX246" fmla="*/ 3006277 w 3329862"/>
                  <a:gd name="connsiteY246" fmla="*/ 2695096 h 3287563"/>
                  <a:gd name="connsiteX247" fmla="*/ 3006997 w 3329862"/>
                  <a:gd name="connsiteY247" fmla="*/ 2696177 h 3287563"/>
                  <a:gd name="connsiteX248" fmla="*/ 2993311 w 3329862"/>
                  <a:gd name="connsiteY248" fmla="*/ 2707342 h 3287563"/>
                  <a:gd name="connsiteX249" fmla="*/ 2961977 w 3329862"/>
                  <a:gd name="connsiteY249" fmla="*/ 2729672 h 3287563"/>
                  <a:gd name="connsiteX250" fmla="*/ 2926320 w 3329862"/>
                  <a:gd name="connsiteY250" fmla="*/ 2750201 h 3287563"/>
                  <a:gd name="connsiteX251" fmla="*/ 2809268 w 3329862"/>
                  <a:gd name="connsiteY251" fmla="*/ 2811789 h 3287563"/>
                  <a:gd name="connsiteX252" fmla="*/ 2793060 w 3329862"/>
                  <a:gd name="connsiteY252" fmla="*/ 2818272 h 3287563"/>
                  <a:gd name="connsiteX253" fmla="*/ 2776493 w 3329862"/>
                  <a:gd name="connsiteY253" fmla="*/ 2824755 h 3287563"/>
                  <a:gd name="connsiteX254" fmla="*/ 2742998 w 3329862"/>
                  <a:gd name="connsiteY254" fmla="*/ 2836280 h 3287563"/>
                  <a:gd name="connsiteX255" fmla="*/ 2709142 w 3329862"/>
                  <a:gd name="connsiteY255" fmla="*/ 2846004 h 3287563"/>
                  <a:gd name="connsiteX256" fmla="*/ 2692215 w 3329862"/>
                  <a:gd name="connsiteY256" fmla="*/ 2850326 h 3287563"/>
                  <a:gd name="connsiteX257" fmla="*/ 2675647 w 3329862"/>
                  <a:gd name="connsiteY257" fmla="*/ 2854288 h 3287563"/>
                  <a:gd name="connsiteX258" fmla="*/ 2694016 w 3329862"/>
                  <a:gd name="connsiteY258" fmla="*/ 2849966 h 3287563"/>
                  <a:gd name="connsiteX259" fmla="*/ 2676368 w 3329862"/>
                  <a:gd name="connsiteY259" fmla="*/ 2852127 h 3287563"/>
                  <a:gd name="connsiteX260" fmla="*/ 2664122 w 3329862"/>
                  <a:gd name="connsiteY260" fmla="*/ 2855008 h 3287563"/>
                  <a:gd name="connsiteX261" fmla="*/ 2651877 w 3329862"/>
                  <a:gd name="connsiteY261" fmla="*/ 2857169 h 3287563"/>
                  <a:gd name="connsiteX262" fmla="*/ 2627746 w 3329862"/>
                  <a:gd name="connsiteY262" fmla="*/ 2861491 h 3287563"/>
                  <a:gd name="connsiteX263" fmla="*/ 2621983 w 3329862"/>
                  <a:gd name="connsiteY263" fmla="*/ 2862572 h 3287563"/>
                  <a:gd name="connsiteX264" fmla="*/ 2616221 w 3329862"/>
                  <a:gd name="connsiteY264" fmla="*/ 2863292 h 3287563"/>
                  <a:gd name="connsiteX265" fmla="*/ 2604695 w 3329862"/>
                  <a:gd name="connsiteY265" fmla="*/ 2864733 h 3287563"/>
                  <a:gd name="connsiteX266" fmla="*/ 2582725 w 3329862"/>
                  <a:gd name="connsiteY266" fmla="*/ 2867614 h 3287563"/>
                  <a:gd name="connsiteX267" fmla="*/ 2542027 w 3329862"/>
                  <a:gd name="connsiteY267" fmla="*/ 2870855 h 3287563"/>
                  <a:gd name="connsiteX268" fmla="*/ 2507451 w 3329862"/>
                  <a:gd name="connsiteY268" fmla="*/ 2870855 h 3287563"/>
                  <a:gd name="connsiteX269" fmla="*/ 2476117 w 3329862"/>
                  <a:gd name="connsiteY269" fmla="*/ 2871936 h 3287563"/>
                  <a:gd name="connsiteX270" fmla="*/ 2441182 w 3329862"/>
                  <a:gd name="connsiteY270" fmla="*/ 2872656 h 3287563"/>
                  <a:gd name="connsiteX271" fmla="*/ 2432177 w 3329862"/>
                  <a:gd name="connsiteY271" fmla="*/ 2872656 h 3287563"/>
                  <a:gd name="connsiteX272" fmla="*/ 2427495 w 3329862"/>
                  <a:gd name="connsiteY272" fmla="*/ 2872656 h 3287563"/>
                  <a:gd name="connsiteX273" fmla="*/ 2423894 w 3329862"/>
                  <a:gd name="connsiteY273" fmla="*/ 2872656 h 3287563"/>
                  <a:gd name="connsiteX274" fmla="*/ 2410208 w 3329862"/>
                  <a:gd name="connsiteY274" fmla="*/ 2878059 h 3287563"/>
                  <a:gd name="connsiteX275" fmla="*/ 2394721 w 3329862"/>
                  <a:gd name="connsiteY275" fmla="*/ 2902910 h 3287563"/>
                  <a:gd name="connsiteX276" fmla="*/ 2394721 w 3329862"/>
                  <a:gd name="connsiteY276" fmla="*/ 2906872 h 3287563"/>
                  <a:gd name="connsiteX277" fmla="*/ 2394721 w 3329862"/>
                  <a:gd name="connsiteY277" fmla="*/ 2911914 h 3287563"/>
                  <a:gd name="connsiteX278" fmla="*/ 2394721 w 3329862"/>
                  <a:gd name="connsiteY278" fmla="*/ 2921638 h 3287563"/>
                  <a:gd name="connsiteX279" fmla="*/ 2395441 w 3329862"/>
                  <a:gd name="connsiteY279" fmla="*/ 2941087 h 3287563"/>
                  <a:gd name="connsiteX280" fmla="*/ 2397602 w 3329862"/>
                  <a:gd name="connsiteY280" fmla="*/ 2979624 h 3287563"/>
                  <a:gd name="connsiteX281" fmla="*/ 2405526 w 3329862"/>
                  <a:gd name="connsiteY281" fmla="*/ 3050216 h 3287563"/>
                  <a:gd name="connsiteX282" fmla="*/ 2397242 w 3329862"/>
                  <a:gd name="connsiteY282" fmla="*/ 2998353 h 3287563"/>
                  <a:gd name="connsiteX283" fmla="*/ 2395081 w 3329862"/>
                  <a:gd name="connsiteY283" fmla="*/ 2970620 h 3287563"/>
                  <a:gd name="connsiteX284" fmla="*/ 2393640 w 3329862"/>
                  <a:gd name="connsiteY284" fmla="*/ 2943248 h 3287563"/>
                  <a:gd name="connsiteX285" fmla="*/ 2392920 w 3329862"/>
                  <a:gd name="connsiteY285" fmla="*/ 2919117 h 3287563"/>
                  <a:gd name="connsiteX286" fmla="*/ 2392920 w 3329862"/>
                  <a:gd name="connsiteY286" fmla="*/ 2909033 h 3287563"/>
                  <a:gd name="connsiteX287" fmla="*/ 2392920 w 3329862"/>
                  <a:gd name="connsiteY287" fmla="*/ 2906872 h 3287563"/>
                  <a:gd name="connsiteX288" fmla="*/ 2392920 w 3329862"/>
                  <a:gd name="connsiteY288" fmla="*/ 2905071 h 3287563"/>
                  <a:gd name="connsiteX289" fmla="*/ 2392920 w 3329862"/>
                  <a:gd name="connsiteY289" fmla="*/ 2902189 h 3287563"/>
                  <a:gd name="connsiteX290" fmla="*/ 2392920 w 3329862"/>
                  <a:gd name="connsiteY290" fmla="*/ 2906151 h 3287563"/>
                  <a:gd name="connsiteX291" fmla="*/ 2392920 w 3329862"/>
                  <a:gd name="connsiteY291" fmla="*/ 2911194 h 3287563"/>
                  <a:gd name="connsiteX292" fmla="*/ 2392920 w 3329862"/>
                  <a:gd name="connsiteY292" fmla="*/ 2921278 h 3287563"/>
                  <a:gd name="connsiteX293" fmla="*/ 2393280 w 3329862"/>
                  <a:gd name="connsiteY293" fmla="*/ 2941087 h 3287563"/>
                  <a:gd name="connsiteX294" fmla="*/ 2395081 w 3329862"/>
                  <a:gd name="connsiteY294" fmla="*/ 2980705 h 3287563"/>
                  <a:gd name="connsiteX295" fmla="*/ 2394000 w 3329862"/>
                  <a:gd name="connsiteY295" fmla="*/ 2963777 h 3287563"/>
                  <a:gd name="connsiteX296" fmla="*/ 2393280 w 3329862"/>
                  <a:gd name="connsiteY296" fmla="*/ 2949011 h 3287563"/>
                  <a:gd name="connsiteX297" fmla="*/ 2392560 w 3329862"/>
                  <a:gd name="connsiteY297" fmla="*/ 2936045 h 3287563"/>
                  <a:gd name="connsiteX298" fmla="*/ 2392199 w 3329862"/>
                  <a:gd name="connsiteY298" fmla="*/ 2924520 h 3287563"/>
                  <a:gd name="connsiteX299" fmla="*/ 2391839 w 3329862"/>
                  <a:gd name="connsiteY299" fmla="*/ 2914075 h 3287563"/>
                  <a:gd name="connsiteX300" fmla="*/ 2391839 w 3329862"/>
                  <a:gd name="connsiteY300" fmla="*/ 2904351 h 3287563"/>
                  <a:gd name="connsiteX301" fmla="*/ 2396521 w 3329862"/>
                  <a:gd name="connsiteY301" fmla="*/ 2887063 h 3287563"/>
                  <a:gd name="connsiteX302" fmla="*/ 2390759 w 3329862"/>
                  <a:gd name="connsiteY302" fmla="*/ 2907232 h 3287563"/>
                  <a:gd name="connsiteX303" fmla="*/ 2390759 w 3329862"/>
                  <a:gd name="connsiteY303" fmla="*/ 2928121 h 3287563"/>
                  <a:gd name="connsiteX304" fmla="*/ 2390759 w 3329862"/>
                  <a:gd name="connsiteY304" fmla="*/ 2937486 h 3287563"/>
                  <a:gd name="connsiteX305" fmla="*/ 2391119 w 3329862"/>
                  <a:gd name="connsiteY305" fmla="*/ 2946490 h 3287563"/>
                  <a:gd name="connsiteX306" fmla="*/ 2392199 w 3329862"/>
                  <a:gd name="connsiteY306" fmla="*/ 2963777 h 3287563"/>
                  <a:gd name="connsiteX307" fmla="*/ 2400843 w 3329862"/>
                  <a:gd name="connsiteY307" fmla="*/ 3041212 h 3287563"/>
                  <a:gd name="connsiteX308" fmla="*/ 2404805 w 3329862"/>
                  <a:gd name="connsiteY308" fmla="*/ 3075067 h 3287563"/>
                  <a:gd name="connsiteX309" fmla="*/ 2408047 w 3329862"/>
                  <a:gd name="connsiteY309" fmla="*/ 3083351 h 3287563"/>
                  <a:gd name="connsiteX310" fmla="*/ 2410208 w 3329862"/>
                  <a:gd name="connsiteY310" fmla="*/ 3096677 h 3287563"/>
                  <a:gd name="connsiteX311" fmla="*/ 2416691 w 3329862"/>
                  <a:gd name="connsiteY311" fmla="*/ 3125130 h 3287563"/>
                  <a:gd name="connsiteX312" fmla="*/ 2420292 w 3329862"/>
                  <a:gd name="connsiteY312" fmla="*/ 3139177 h 3287563"/>
                  <a:gd name="connsiteX313" fmla="*/ 2424254 w 3329862"/>
                  <a:gd name="connsiteY313" fmla="*/ 3153223 h 3287563"/>
                  <a:gd name="connsiteX314" fmla="*/ 2428576 w 3329862"/>
                  <a:gd name="connsiteY314" fmla="*/ 3167269 h 3287563"/>
                  <a:gd name="connsiteX315" fmla="*/ 2432898 w 3329862"/>
                  <a:gd name="connsiteY315" fmla="*/ 3181315 h 3287563"/>
                  <a:gd name="connsiteX316" fmla="*/ 2437940 w 3329862"/>
                  <a:gd name="connsiteY316" fmla="*/ 3195722 h 3287563"/>
                  <a:gd name="connsiteX317" fmla="*/ 2445143 w 3329862"/>
                  <a:gd name="connsiteY317" fmla="*/ 3214090 h 3287563"/>
                  <a:gd name="connsiteX318" fmla="*/ 2438660 w 3329862"/>
                  <a:gd name="connsiteY318" fmla="*/ 3195002 h 3287563"/>
                  <a:gd name="connsiteX319" fmla="*/ 2437580 w 3329862"/>
                  <a:gd name="connsiteY319" fmla="*/ 3191400 h 3287563"/>
                  <a:gd name="connsiteX320" fmla="*/ 2436860 w 3329862"/>
                  <a:gd name="connsiteY320" fmla="*/ 3188879 h 3287563"/>
                  <a:gd name="connsiteX321" fmla="*/ 2435419 w 3329862"/>
                  <a:gd name="connsiteY321" fmla="*/ 3183837 h 3287563"/>
                  <a:gd name="connsiteX322" fmla="*/ 2432177 w 3329862"/>
                  <a:gd name="connsiteY322" fmla="*/ 3172311 h 3287563"/>
                  <a:gd name="connsiteX323" fmla="*/ 2427135 w 3329862"/>
                  <a:gd name="connsiteY323" fmla="*/ 3155024 h 3287563"/>
                  <a:gd name="connsiteX324" fmla="*/ 2415250 w 3329862"/>
                  <a:gd name="connsiteY324" fmla="*/ 3111804 h 3287563"/>
                  <a:gd name="connsiteX325" fmla="*/ 2411648 w 3329862"/>
                  <a:gd name="connsiteY325" fmla="*/ 3083351 h 3287563"/>
                  <a:gd name="connsiteX326" fmla="*/ 2434339 w 3329862"/>
                  <a:gd name="connsiteY326" fmla="*/ 3175193 h 3287563"/>
                  <a:gd name="connsiteX327" fmla="*/ 2437940 w 3329862"/>
                  <a:gd name="connsiteY327" fmla="*/ 3185998 h 3287563"/>
                  <a:gd name="connsiteX328" fmla="*/ 2439741 w 3329862"/>
                  <a:gd name="connsiteY328" fmla="*/ 3191400 h 3287563"/>
                  <a:gd name="connsiteX329" fmla="*/ 2440821 w 3329862"/>
                  <a:gd name="connsiteY329" fmla="*/ 3195002 h 3287563"/>
                  <a:gd name="connsiteX330" fmla="*/ 2442262 w 3329862"/>
                  <a:gd name="connsiteY330" fmla="*/ 3198963 h 3287563"/>
                  <a:gd name="connsiteX331" fmla="*/ 2448025 w 3329862"/>
                  <a:gd name="connsiteY331" fmla="*/ 3213730 h 3287563"/>
                  <a:gd name="connsiteX332" fmla="*/ 2453787 w 3329862"/>
                  <a:gd name="connsiteY332" fmla="*/ 3228137 h 3287563"/>
                  <a:gd name="connsiteX333" fmla="*/ 2466033 w 3329862"/>
                  <a:gd name="connsiteY333" fmla="*/ 3255149 h 3287563"/>
                  <a:gd name="connsiteX334" fmla="*/ 2477198 w 3329862"/>
                  <a:gd name="connsiteY334" fmla="*/ 3278559 h 3287563"/>
                  <a:gd name="connsiteX335" fmla="*/ 2480439 w 3329862"/>
                  <a:gd name="connsiteY335" fmla="*/ 3287563 h 3287563"/>
                  <a:gd name="connsiteX336" fmla="*/ 2478999 w 3329862"/>
                  <a:gd name="connsiteY336" fmla="*/ 3287563 h 3287563"/>
                  <a:gd name="connsiteX337" fmla="*/ 2478278 w 3329862"/>
                  <a:gd name="connsiteY337" fmla="*/ 3287563 h 3287563"/>
                  <a:gd name="connsiteX338" fmla="*/ 2477198 w 3329862"/>
                  <a:gd name="connsiteY338" fmla="*/ 3287563 h 3287563"/>
                  <a:gd name="connsiteX339" fmla="*/ 2422093 w 3329862"/>
                  <a:gd name="connsiteY339" fmla="*/ 3262352 h 3287563"/>
                  <a:gd name="connsiteX340" fmla="*/ 2408767 w 3329862"/>
                  <a:gd name="connsiteY340" fmla="*/ 3256229 h 3287563"/>
                  <a:gd name="connsiteX341" fmla="*/ 2395441 w 3329862"/>
                  <a:gd name="connsiteY341" fmla="*/ 3249746 h 3287563"/>
                  <a:gd name="connsiteX342" fmla="*/ 2372391 w 3329862"/>
                  <a:gd name="connsiteY342" fmla="*/ 3238221 h 3287563"/>
                  <a:gd name="connsiteX343" fmla="*/ 2363026 w 3329862"/>
                  <a:gd name="connsiteY343" fmla="*/ 3233539 h 3287563"/>
                  <a:gd name="connsiteX344" fmla="*/ 2354022 w 3329862"/>
                  <a:gd name="connsiteY344" fmla="*/ 3228497 h 3287563"/>
                  <a:gd name="connsiteX345" fmla="*/ 2337095 w 3329862"/>
                  <a:gd name="connsiteY345" fmla="*/ 3219132 h 3287563"/>
                  <a:gd name="connsiteX346" fmla="*/ 2321608 w 3329862"/>
                  <a:gd name="connsiteY346" fmla="*/ 3210488 h 3287563"/>
                  <a:gd name="connsiteX347" fmla="*/ 2307921 w 3329862"/>
                  <a:gd name="connsiteY347" fmla="*/ 3201845 h 3287563"/>
                  <a:gd name="connsiteX348" fmla="*/ 2319087 w 3329862"/>
                  <a:gd name="connsiteY348" fmla="*/ 3207607 h 3287563"/>
                  <a:gd name="connsiteX349" fmla="*/ 2155933 w 3329862"/>
                  <a:gd name="connsiteY349" fmla="*/ 3086953 h 3287563"/>
                  <a:gd name="connsiteX350" fmla="*/ 2082460 w 3329862"/>
                  <a:gd name="connsiteY350" fmla="*/ 3017081 h 3287563"/>
                  <a:gd name="connsiteX351" fmla="*/ 2021592 w 3329862"/>
                  <a:gd name="connsiteY351" fmla="*/ 2946490 h 3287563"/>
                  <a:gd name="connsiteX352" fmla="*/ 2011868 w 3329862"/>
                  <a:gd name="connsiteY352" fmla="*/ 2933524 h 3287563"/>
                  <a:gd name="connsiteX353" fmla="*/ 1997101 w 3329862"/>
                  <a:gd name="connsiteY353" fmla="*/ 2912274 h 3287563"/>
                  <a:gd name="connsiteX354" fmla="*/ 1988457 w 3329862"/>
                  <a:gd name="connsiteY354" fmla="*/ 2898948 h 3287563"/>
                  <a:gd name="connsiteX355" fmla="*/ 1984135 w 3329862"/>
                  <a:gd name="connsiteY355" fmla="*/ 2892105 h 3287563"/>
                  <a:gd name="connsiteX356" fmla="*/ 1980534 w 3329862"/>
                  <a:gd name="connsiteY356" fmla="*/ 2887783 h 3287563"/>
                  <a:gd name="connsiteX357" fmla="*/ 1970809 w 3329862"/>
                  <a:gd name="connsiteY357" fmla="*/ 2881300 h 3287563"/>
                  <a:gd name="connsiteX358" fmla="*/ 1965047 w 3329862"/>
                  <a:gd name="connsiteY358" fmla="*/ 2879499 h 3287563"/>
                  <a:gd name="connsiteX359" fmla="*/ 1957483 w 3329862"/>
                  <a:gd name="connsiteY359" fmla="*/ 2879139 h 3287563"/>
                  <a:gd name="connsiteX360" fmla="*/ 1814139 w 3329862"/>
                  <a:gd name="connsiteY360" fmla="*/ 2879499 h 3287563"/>
                  <a:gd name="connsiteX361" fmla="*/ 1886531 w 3329862"/>
                  <a:gd name="connsiteY361" fmla="*/ 2876978 h 3287563"/>
                  <a:gd name="connsiteX362" fmla="*/ 1787487 w 3329862"/>
                  <a:gd name="connsiteY362" fmla="*/ 2876978 h 3287563"/>
                  <a:gd name="connsiteX363" fmla="*/ 1829265 w 3329862"/>
                  <a:gd name="connsiteY363" fmla="*/ 2874457 h 3287563"/>
                  <a:gd name="connsiteX364" fmla="*/ 1703929 w 3329862"/>
                  <a:gd name="connsiteY364" fmla="*/ 2875538 h 3287563"/>
                  <a:gd name="connsiteX365" fmla="*/ 1756513 w 3329862"/>
                  <a:gd name="connsiteY365" fmla="*/ 2877698 h 3287563"/>
                  <a:gd name="connsiteX366" fmla="*/ 1533932 w 3329862"/>
                  <a:gd name="connsiteY366" fmla="*/ 2879499 h 3287563"/>
                  <a:gd name="connsiteX367" fmla="*/ 1497556 w 3329862"/>
                  <a:gd name="connsiteY367" fmla="*/ 2877698 h 3287563"/>
                  <a:gd name="connsiteX368" fmla="*/ 1475226 w 3329862"/>
                  <a:gd name="connsiteY368" fmla="*/ 2879139 h 3287563"/>
                  <a:gd name="connsiteX369" fmla="*/ 1472344 w 3329862"/>
                  <a:gd name="connsiteY369" fmla="*/ 2876978 h 3287563"/>
                  <a:gd name="connsiteX370" fmla="*/ 1223112 w 3329862"/>
                  <a:gd name="connsiteY370" fmla="*/ 2879860 h 3287563"/>
                  <a:gd name="connsiteX371" fmla="*/ 1245082 w 3329862"/>
                  <a:gd name="connsiteY371" fmla="*/ 2875898 h 3287563"/>
                  <a:gd name="connsiteX372" fmla="*/ 1375821 w 3329862"/>
                  <a:gd name="connsiteY372" fmla="*/ 2874097 h 3287563"/>
                  <a:gd name="connsiteX373" fmla="*/ 1327919 w 3329862"/>
                  <a:gd name="connsiteY373" fmla="*/ 2872296 h 3287563"/>
                  <a:gd name="connsiteX374" fmla="*/ 1274975 w 3329862"/>
                  <a:gd name="connsiteY374" fmla="*/ 2873737 h 3287563"/>
                  <a:gd name="connsiteX375" fmla="*/ 1286501 w 3329862"/>
                  <a:gd name="connsiteY375" fmla="*/ 2873737 h 3287563"/>
                  <a:gd name="connsiteX376" fmla="*/ 944346 w 3329862"/>
                  <a:gd name="connsiteY376" fmla="*/ 2875177 h 3287563"/>
                  <a:gd name="connsiteX377" fmla="*/ 876996 w 3329862"/>
                  <a:gd name="connsiteY377" fmla="*/ 2876978 h 3287563"/>
                  <a:gd name="connsiteX378" fmla="*/ 844941 w 3329862"/>
                  <a:gd name="connsiteY378" fmla="*/ 2877698 h 3287563"/>
                  <a:gd name="connsiteX379" fmla="*/ 812527 w 3329862"/>
                  <a:gd name="connsiteY379" fmla="*/ 2877698 h 3287563"/>
                  <a:gd name="connsiteX380" fmla="*/ 665580 w 3329862"/>
                  <a:gd name="connsiteY380" fmla="*/ 2859330 h 3287563"/>
                  <a:gd name="connsiteX381" fmla="*/ 640009 w 3329862"/>
                  <a:gd name="connsiteY381" fmla="*/ 2851767 h 3287563"/>
                  <a:gd name="connsiteX382" fmla="*/ 643250 w 3329862"/>
                  <a:gd name="connsiteY382" fmla="*/ 2850326 h 3287563"/>
                  <a:gd name="connsiteX383" fmla="*/ 605433 w 3329862"/>
                  <a:gd name="connsiteY383" fmla="*/ 2839161 h 3287563"/>
                  <a:gd name="connsiteX384" fmla="*/ 572658 w 3329862"/>
                  <a:gd name="connsiteY384" fmla="*/ 2828356 h 3287563"/>
                  <a:gd name="connsiteX385" fmla="*/ 565815 w 3329862"/>
                  <a:gd name="connsiteY385" fmla="*/ 2826195 h 3287563"/>
                  <a:gd name="connsiteX386" fmla="*/ 559693 w 3329862"/>
                  <a:gd name="connsiteY386" fmla="*/ 2824034 h 3287563"/>
                  <a:gd name="connsiteX387" fmla="*/ 549608 w 3329862"/>
                  <a:gd name="connsiteY387" fmla="*/ 2820433 h 3287563"/>
                  <a:gd name="connsiteX388" fmla="*/ 540244 w 3329862"/>
                  <a:gd name="connsiteY388" fmla="*/ 2817551 h 3287563"/>
                  <a:gd name="connsiteX389" fmla="*/ 569417 w 3329862"/>
                  <a:gd name="connsiteY389" fmla="*/ 2829077 h 3287563"/>
                  <a:gd name="connsiteX390" fmla="*/ 593548 w 3329862"/>
                  <a:gd name="connsiteY390" fmla="*/ 2837720 h 3287563"/>
                  <a:gd name="connsiteX391" fmla="*/ 569057 w 3329862"/>
                  <a:gd name="connsiteY391" fmla="*/ 2830157 h 3287563"/>
                  <a:gd name="connsiteX392" fmla="*/ 554290 w 3329862"/>
                  <a:gd name="connsiteY392" fmla="*/ 2824755 h 3287563"/>
                  <a:gd name="connsiteX393" fmla="*/ 538803 w 3329862"/>
                  <a:gd name="connsiteY393" fmla="*/ 2818632 h 3287563"/>
                  <a:gd name="connsiteX394" fmla="*/ 523676 w 3329862"/>
                  <a:gd name="connsiteY394" fmla="*/ 2812509 h 3287563"/>
                  <a:gd name="connsiteX395" fmla="*/ 509630 w 3329862"/>
                  <a:gd name="connsiteY395" fmla="*/ 2806026 h 3287563"/>
                  <a:gd name="connsiteX396" fmla="*/ 486940 w 3329862"/>
                  <a:gd name="connsiteY396" fmla="*/ 2795221 h 3287563"/>
                  <a:gd name="connsiteX397" fmla="*/ 496304 w 3329862"/>
                  <a:gd name="connsiteY397" fmla="*/ 2799183 h 3287563"/>
                  <a:gd name="connsiteX398" fmla="*/ 480457 w 3329862"/>
                  <a:gd name="connsiteY398" fmla="*/ 2791259 h 3287563"/>
                  <a:gd name="connsiteX399" fmla="*/ 470372 w 3329862"/>
                  <a:gd name="connsiteY399" fmla="*/ 2786217 h 3287563"/>
                  <a:gd name="connsiteX400" fmla="*/ 460288 w 3329862"/>
                  <a:gd name="connsiteY400" fmla="*/ 2781535 h 3287563"/>
                  <a:gd name="connsiteX401" fmla="*/ 452724 w 3329862"/>
                  <a:gd name="connsiteY401" fmla="*/ 2778294 h 3287563"/>
                  <a:gd name="connsiteX402" fmla="*/ 435076 w 3329862"/>
                  <a:gd name="connsiteY402" fmla="*/ 2768929 h 3287563"/>
                  <a:gd name="connsiteX403" fmla="*/ 417789 w 3329862"/>
                  <a:gd name="connsiteY403" fmla="*/ 2758124 h 3287563"/>
                  <a:gd name="connsiteX404" fmla="*/ 388615 w 3329862"/>
                  <a:gd name="connsiteY404" fmla="*/ 2739396 h 3287563"/>
                  <a:gd name="connsiteX405" fmla="*/ 356561 w 3329862"/>
                  <a:gd name="connsiteY405" fmla="*/ 2716706 h 3287563"/>
                  <a:gd name="connsiteX406" fmla="*/ 342154 w 3329862"/>
                  <a:gd name="connsiteY406" fmla="*/ 2705541 h 3287563"/>
                  <a:gd name="connsiteX407" fmla="*/ 329909 w 3329862"/>
                  <a:gd name="connsiteY407" fmla="*/ 2695456 h 3287563"/>
                  <a:gd name="connsiteX408" fmla="*/ 318744 w 3329862"/>
                  <a:gd name="connsiteY408" fmla="*/ 2687533 h 3287563"/>
                  <a:gd name="connsiteX409" fmla="*/ 307939 w 3329862"/>
                  <a:gd name="connsiteY409" fmla="*/ 2678889 h 3287563"/>
                  <a:gd name="connsiteX410" fmla="*/ 286689 w 3329862"/>
                  <a:gd name="connsiteY410" fmla="*/ 2661961 h 3287563"/>
                  <a:gd name="connsiteX411" fmla="*/ 275885 w 3329862"/>
                  <a:gd name="connsiteY411" fmla="*/ 2650076 h 3287563"/>
                  <a:gd name="connsiteX412" fmla="*/ 265800 w 3329862"/>
                  <a:gd name="connsiteY412" fmla="*/ 2640351 h 3287563"/>
                  <a:gd name="connsiteX413" fmla="*/ 256436 w 3329862"/>
                  <a:gd name="connsiteY413" fmla="*/ 2630627 h 3287563"/>
                  <a:gd name="connsiteX414" fmla="*/ 244911 w 3329862"/>
                  <a:gd name="connsiteY414" fmla="*/ 2617661 h 3287563"/>
                  <a:gd name="connsiteX415" fmla="*/ 234826 w 3329862"/>
                  <a:gd name="connsiteY415" fmla="*/ 2607577 h 3287563"/>
                  <a:gd name="connsiteX416" fmla="*/ 225102 w 3329862"/>
                  <a:gd name="connsiteY416" fmla="*/ 2597132 h 3287563"/>
                  <a:gd name="connsiteX417" fmla="*/ 205293 w 3329862"/>
                  <a:gd name="connsiteY417" fmla="*/ 2575522 h 3287563"/>
                  <a:gd name="connsiteX418" fmla="*/ 184403 w 3329862"/>
                  <a:gd name="connsiteY418" fmla="*/ 2549951 h 3287563"/>
                  <a:gd name="connsiteX419" fmla="*/ 172878 w 3329862"/>
                  <a:gd name="connsiteY419" fmla="*/ 2534824 h 3287563"/>
                  <a:gd name="connsiteX420" fmla="*/ 160633 w 3329862"/>
                  <a:gd name="connsiteY420" fmla="*/ 2517536 h 3287563"/>
                  <a:gd name="connsiteX421" fmla="*/ 162073 w 3329862"/>
                  <a:gd name="connsiteY421" fmla="*/ 2518616 h 3287563"/>
                  <a:gd name="connsiteX422" fmla="*/ 157391 w 3329862"/>
                  <a:gd name="connsiteY422" fmla="*/ 2511773 h 3287563"/>
                  <a:gd name="connsiteX423" fmla="*/ 151268 w 3329862"/>
                  <a:gd name="connsiteY423" fmla="*/ 2501689 h 3287563"/>
                  <a:gd name="connsiteX424" fmla="*/ 138302 w 3329862"/>
                  <a:gd name="connsiteY424" fmla="*/ 2480439 h 3287563"/>
                  <a:gd name="connsiteX425" fmla="*/ 132540 w 3329862"/>
                  <a:gd name="connsiteY425" fmla="*/ 2469274 h 3287563"/>
                  <a:gd name="connsiteX426" fmla="*/ 123536 w 3329862"/>
                  <a:gd name="connsiteY426" fmla="*/ 2453067 h 3287563"/>
                  <a:gd name="connsiteX427" fmla="*/ 114892 w 3329862"/>
                  <a:gd name="connsiteY427" fmla="*/ 2437220 h 3287563"/>
                  <a:gd name="connsiteX428" fmla="*/ 99045 w 3329862"/>
                  <a:gd name="connsiteY428" fmla="*/ 2406966 h 3287563"/>
                  <a:gd name="connsiteX429" fmla="*/ 72393 w 3329862"/>
                  <a:gd name="connsiteY429" fmla="*/ 2348980 h 3287563"/>
                  <a:gd name="connsiteX430" fmla="*/ 60867 w 3329862"/>
                  <a:gd name="connsiteY430" fmla="*/ 2320167 h 3287563"/>
                  <a:gd name="connsiteX431" fmla="*/ 50423 w 3329862"/>
                  <a:gd name="connsiteY431" fmla="*/ 2290273 h 3287563"/>
                  <a:gd name="connsiteX432" fmla="*/ 41419 w 3329862"/>
                  <a:gd name="connsiteY432" fmla="*/ 2258579 h 3287563"/>
                  <a:gd name="connsiteX433" fmla="*/ 37457 w 3329862"/>
                  <a:gd name="connsiteY433" fmla="*/ 2242012 h 3287563"/>
                  <a:gd name="connsiteX434" fmla="*/ 33855 w 3329862"/>
                  <a:gd name="connsiteY434" fmla="*/ 2224724 h 3287563"/>
                  <a:gd name="connsiteX435" fmla="*/ 34215 w 3329862"/>
                  <a:gd name="connsiteY435" fmla="*/ 2218601 h 3287563"/>
                  <a:gd name="connsiteX436" fmla="*/ 30254 w 3329862"/>
                  <a:gd name="connsiteY436" fmla="*/ 2199873 h 3287563"/>
                  <a:gd name="connsiteX437" fmla="*/ 26292 w 3329862"/>
                  <a:gd name="connsiteY437" fmla="*/ 2177543 h 3287563"/>
                  <a:gd name="connsiteX438" fmla="*/ 23050 w 3329862"/>
                  <a:gd name="connsiteY438" fmla="*/ 2154852 h 3287563"/>
                  <a:gd name="connsiteX439" fmla="*/ 20529 w 3329862"/>
                  <a:gd name="connsiteY439" fmla="*/ 2134683 h 3287563"/>
                  <a:gd name="connsiteX440" fmla="*/ 20529 w 3329862"/>
                  <a:gd name="connsiteY440" fmla="*/ 2135404 h 3287563"/>
                  <a:gd name="connsiteX441" fmla="*/ 20529 w 3329862"/>
                  <a:gd name="connsiteY441" fmla="*/ 2134323 h 3287563"/>
                  <a:gd name="connsiteX442" fmla="*/ 19089 w 3329862"/>
                  <a:gd name="connsiteY442" fmla="*/ 2120637 h 3287563"/>
                  <a:gd name="connsiteX443" fmla="*/ 18368 w 3329862"/>
                  <a:gd name="connsiteY443" fmla="*/ 2115234 h 3287563"/>
                  <a:gd name="connsiteX444" fmla="*/ 15127 w 3329862"/>
                  <a:gd name="connsiteY444" fmla="*/ 2087142 h 3287563"/>
                  <a:gd name="connsiteX445" fmla="*/ 13326 w 3329862"/>
                  <a:gd name="connsiteY445" fmla="*/ 2059049 h 3287563"/>
                  <a:gd name="connsiteX446" fmla="*/ 12246 w 3329862"/>
                  <a:gd name="connsiteY446" fmla="*/ 2042842 h 3287563"/>
                  <a:gd name="connsiteX447" fmla="*/ 11885 w 3329862"/>
                  <a:gd name="connsiteY447" fmla="*/ 2024113 h 3287563"/>
                  <a:gd name="connsiteX448" fmla="*/ 10805 w 3329862"/>
                  <a:gd name="connsiteY448" fmla="*/ 1974771 h 3287563"/>
                  <a:gd name="connsiteX449" fmla="*/ 9724 w 3329862"/>
                  <a:gd name="connsiteY449" fmla="*/ 2016550 h 3287563"/>
                  <a:gd name="connsiteX450" fmla="*/ 9724 w 3329862"/>
                  <a:gd name="connsiteY450" fmla="*/ 2048604 h 3287563"/>
                  <a:gd name="connsiteX451" fmla="*/ 10805 w 3329862"/>
                  <a:gd name="connsiteY451" fmla="*/ 2076337 h 3287563"/>
                  <a:gd name="connsiteX452" fmla="*/ 12246 w 3329862"/>
                  <a:gd name="connsiteY452" fmla="*/ 2088943 h 3287563"/>
                  <a:gd name="connsiteX453" fmla="*/ 14046 w 3329862"/>
                  <a:gd name="connsiteY453" fmla="*/ 2101548 h 3287563"/>
                  <a:gd name="connsiteX454" fmla="*/ 14767 w 3329862"/>
                  <a:gd name="connsiteY454" fmla="*/ 2123518 h 3287563"/>
                  <a:gd name="connsiteX455" fmla="*/ 15127 w 3329862"/>
                  <a:gd name="connsiteY455" fmla="*/ 2129641 h 3287563"/>
                  <a:gd name="connsiteX456" fmla="*/ 15847 w 3329862"/>
                  <a:gd name="connsiteY456" fmla="*/ 2136124 h 3287563"/>
                  <a:gd name="connsiteX457" fmla="*/ 17648 w 3329862"/>
                  <a:gd name="connsiteY457" fmla="*/ 2149090 h 3287563"/>
                  <a:gd name="connsiteX458" fmla="*/ 21250 w 3329862"/>
                  <a:gd name="connsiteY458" fmla="*/ 2173581 h 3287563"/>
                  <a:gd name="connsiteX459" fmla="*/ 24491 w 3329862"/>
                  <a:gd name="connsiteY459" fmla="*/ 2191949 h 3287563"/>
                  <a:gd name="connsiteX460" fmla="*/ 19809 w 3329862"/>
                  <a:gd name="connsiteY460" fmla="*/ 2170339 h 3287563"/>
                  <a:gd name="connsiteX461" fmla="*/ 15487 w 3329862"/>
                  <a:gd name="connsiteY461" fmla="*/ 2141887 h 3287563"/>
                  <a:gd name="connsiteX462" fmla="*/ 13326 w 3329862"/>
                  <a:gd name="connsiteY462" fmla="*/ 2125679 h 3287563"/>
                  <a:gd name="connsiteX463" fmla="*/ 11885 w 3329862"/>
                  <a:gd name="connsiteY463" fmla="*/ 2108031 h 3287563"/>
                  <a:gd name="connsiteX464" fmla="*/ 10445 w 3329862"/>
                  <a:gd name="connsiteY464" fmla="*/ 2089663 h 3287563"/>
                  <a:gd name="connsiteX465" fmla="*/ 9724 w 3329862"/>
                  <a:gd name="connsiteY465" fmla="*/ 2070574 h 3287563"/>
                  <a:gd name="connsiteX466" fmla="*/ 8284 w 3329862"/>
                  <a:gd name="connsiteY466" fmla="*/ 1993860 h 3287563"/>
                  <a:gd name="connsiteX467" fmla="*/ 7203 w 3329862"/>
                  <a:gd name="connsiteY467" fmla="*/ 1924708 h 3287563"/>
                  <a:gd name="connsiteX468" fmla="*/ 5042 w 3329862"/>
                  <a:gd name="connsiteY468" fmla="*/ 2033838 h 3287563"/>
                  <a:gd name="connsiteX469" fmla="*/ 5042 w 3329862"/>
                  <a:gd name="connsiteY469" fmla="*/ 2042482 h 3287563"/>
                  <a:gd name="connsiteX470" fmla="*/ 5042 w 3329862"/>
                  <a:gd name="connsiteY470" fmla="*/ 2051486 h 3287563"/>
                  <a:gd name="connsiteX471" fmla="*/ 5402 w 3329862"/>
                  <a:gd name="connsiteY471" fmla="*/ 2069494 h 3287563"/>
                  <a:gd name="connsiteX472" fmla="*/ 5763 w 3329862"/>
                  <a:gd name="connsiteY472" fmla="*/ 2087862 h 3287563"/>
                  <a:gd name="connsiteX473" fmla="*/ 7203 w 3329862"/>
                  <a:gd name="connsiteY473" fmla="*/ 2106591 h 3287563"/>
                  <a:gd name="connsiteX474" fmla="*/ 8644 w 3329862"/>
                  <a:gd name="connsiteY474" fmla="*/ 2125319 h 3287563"/>
                  <a:gd name="connsiteX475" fmla="*/ 9724 w 3329862"/>
                  <a:gd name="connsiteY475" fmla="*/ 2134683 h 3287563"/>
                  <a:gd name="connsiteX476" fmla="*/ 10805 w 3329862"/>
                  <a:gd name="connsiteY476" fmla="*/ 2144047 h 3287563"/>
                  <a:gd name="connsiteX477" fmla="*/ 13326 w 3329862"/>
                  <a:gd name="connsiteY477" fmla="*/ 2162416 h 3287563"/>
                  <a:gd name="connsiteX478" fmla="*/ 14407 w 3329862"/>
                  <a:gd name="connsiteY478" fmla="*/ 2171420 h 3287563"/>
                  <a:gd name="connsiteX479" fmla="*/ 15847 w 3329862"/>
                  <a:gd name="connsiteY479" fmla="*/ 2180424 h 3287563"/>
                  <a:gd name="connsiteX480" fmla="*/ 13326 w 3329862"/>
                  <a:gd name="connsiteY480" fmla="*/ 2159174 h 3287563"/>
                  <a:gd name="connsiteX481" fmla="*/ 11165 w 3329862"/>
                  <a:gd name="connsiteY481" fmla="*/ 2137925 h 3287563"/>
                  <a:gd name="connsiteX482" fmla="*/ 18368 w 3329862"/>
                  <a:gd name="connsiteY482" fmla="*/ 2188348 h 3287563"/>
                  <a:gd name="connsiteX483" fmla="*/ 13326 w 3329862"/>
                  <a:gd name="connsiteY483" fmla="*/ 2139365 h 3287563"/>
                  <a:gd name="connsiteX484" fmla="*/ 38898 w 3329862"/>
                  <a:gd name="connsiteY484" fmla="*/ 2269744 h 3287563"/>
                  <a:gd name="connsiteX485" fmla="*/ 34215 w 3329862"/>
                  <a:gd name="connsiteY485" fmla="*/ 2252817 h 3287563"/>
                  <a:gd name="connsiteX486" fmla="*/ 31334 w 3329862"/>
                  <a:gd name="connsiteY486" fmla="*/ 2238770 h 3287563"/>
                  <a:gd name="connsiteX487" fmla="*/ 27733 w 3329862"/>
                  <a:gd name="connsiteY487" fmla="*/ 2220402 h 3287563"/>
                  <a:gd name="connsiteX488" fmla="*/ 30614 w 3329862"/>
                  <a:gd name="connsiteY488" fmla="*/ 2229046 h 3287563"/>
                  <a:gd name="connsiteX489" fmla="*/ 44660 w 3329862"/>
                  <a:gd name="connsiteY489" fmla="*/ 2283430 h 3287563"/>
                  <a:gd name="connsiteX490" fmla="*/ 47541 w 3329862"/>
                  <a:gd name="connsiteY490" fmla="*/ 2292795 h 3287563"/>
                  <a:gd name="connsiteX491" fmla="*/ 51143 w 3329862"/>
                  <a:gd name="connsiteY491" fmla="*/ 2302159 h 3287563"/>
                  <a:gd name="connsiteX492" fmla="*/ 59787 w 3329862"/>
                  <a:gd name="connsiteY492" fmla="*/ 2327010 h 3287563"/>
                  <a:gd name="connsiteX493" fmla="*/ 48982 w 3329862"/>
                  <a:gd name="connsiteY493" fmla="*/ 2294595 h 3287563"/>
                  <a:gd name="connsiteX494" fmla="*/ 49702 w 3329862"/>
                  <a:gd name="connsiteY494" fmla="*/ 2293515 h 3287563"/>
                  <a:gd name="connsiteX495" fmla="*/ 58346 w 3329862"/>
                  <a:gd name="connsiteY495" fmla="*/ 2321247 h 3287563"/>
                  <a:gd name="connsiteX496" fmla="*/ 62308 w 3329862"/>
                  <a:gd name="connsiteY496" fmla="*/ 2333493 h 3287563"/>
                  <a:gd name="connsiteX497" fmla="*/ 66630 w 3329862"/>
                  <a:gd name="connsiteY497" fmla="*/ 2344658 h 3287563"/>
                  <a:gd name="connsiteX498" fmla="*/ 82117 w 3329862"/>
                  <a:gd name="connsiteY498" fmla="*/ 2383195 h 3287563"/>
                  <a:gd name="connsiteX499" fmla="*/ 90041 w 3329862"/>
                  <a:gd name="connsiteY499" fmla="*/ 2401204 h 3287563"/>
                  <a:gd name="connsiteX500" fmla="*/ 94363 w 3329862"/>
                  <a:gd name="connsiteY500" fmla="*/ 2410568 h 3287563"/>
                  <a:gd name="connsiteX501" fmla="*/ 99045 w 3329862"/>
                  <a:gd name="connsiteY501" fmla="*/ 2419932 h 3287563"/>
                  <a:gd name="connsiteX502" fmla="*/ 109129 w 3329862"/>
                  <a:gd name="connsiteY502" fmla="*/ 2440461 h 3287563"/>
                  <a:gd name="connsiteX503" fmla="*/ 114892 w 3329862"/>
                  <a:gd name="connsiteY503" fmla="*/ 2451986 h 3287563"/>
                  <a:gd name="connsiteX504" fmla="*/ 121375 w 3329862"/>
                  <a:gd name="connsiteY504" fmla="*/ 2464232 h 3287563"/>
                  <a:gd name="connsiteX505" fmla="*/ 146946 w 3329862"/>
                  <a:gd name="connsiteY505" fmla="*/ 2502769 h 3287563"/>
                  <a:gd name="connsiteX506" fmla="*/ 168916 w 3329862"/>
                  <a:gd name="connsiteY506" fmla="*/ 2534824 h 3287563"/>
                  <a:gd name="connsiteX507" fmla="*/ 177920 w 3329862"/>
                  <a:gd name="connsiteY507" fmla="*/ 2546709 h 3287563"/>
                  <a:gd name="connsiteX508" fmla="*/ 183683 w 3329862"/>
                  <a:gd name="connsiteY508" fmla="*/ 2552832 h 3287563"/>
                  <a:gd name="connsiteX509" fmla="*/ 178280 w 3329862"/>
                  <a:gd name="connsiteY509" fmla="*/ 2545629 h 3287563"/>
                  <a:gd name="connsiteX510" fmla="*/ 173238 w 3329862"/>
                  <a:gd name="connsiteY510" fmla="*/ 2538425 h 3287563"/>
                  <a:gd name="connsiteX511" fmla="*/ 162793 w 3329862"/>
                  <a:gd name="connsiteY511" fmla="*/ 2523659 h 3287563"/>
                  <a:gd name="connsiteX512" fmla="*/ 210335 w 3329862"/>
                  <a:gd name="connsiteY512" fmla="*/ 2582725 h 3287563"/>
                  <a:gd name="connsiteX513" fmla="*/ 214297 w 3329862"/>
                  <a:gd name="connsiteY513" fmla="*/ 2590649 h 3287563"/>
                  <a:gd name="connsiteX514" fmla="*/ 209615 w 3329862"/>
                  <a:gd name="connsiteY514" fmla="*/ 2586687 h 3287563"/>
                  <a:gd name="connsiteX515" fmla="*/ 217538 w 3329862"/>
                  <a:gd name="connsiteY515" fmla="*/ 2596412 h 3287563"/>
                  <a:gd name="connsiteX516" fmla="*/ 236987 w 3329862"/>
                  <a:gd name="connsiteY516" fmla="*/ 2618742 h 3287563"/>
                  <a:gd name="connsiteX517" fmla="*/ 259677 w 3329862"/>
                  <a:gd name="connsiteY517" fmla="*/ 2642152 h 3287563"/>
                  <a:gd name="connsiteX518" fmla="*/ 278045 w 3329862"/>
                  <a:gd name="connsiteY518" fmla="*/ 2659440 h 3287563"/>
                  <a:gd name="connsiteX519" fmla="*/ 285969 w 3329862"/>
                  <a:gd name="connsiteY519" fmla="*/ 2666643 h 3287563"/>
                  <a:gd name="connsiteX520" fmla="*/ 293172 w 3329862"/>
                  <a:gd name="connsiteY520" fmla="*/ 2672766 h 3287563"/>
                  <a:gd name="connsiteX521" fmla="*/ 306138 w 3329862"/>
                  <a:gd name="connsiteY521" fmla="*/ 2683571 h 3287563"/>
                  <a:gd name="connsiteX522" fmla="*/ 318384 w 3329862"/>
                  <a:gd name="connsiteY522" fmla="*/ 2693655 h 3287563"/>
                  <a:gd name="connsiteX523" fmla="*/ 332070 w 3329862"/>
                  <a:gd name="connsiteY523" fmla="*/ 2703740 h 3287563"/>
                  <a:gd name="connsiteX524" fmla="*/ 348277 w 3329862"/>
                  <a:gd name="connsiteY524" fmla="*/ 2715986 h 3287563"/>
                  <a:gd name="connsiteX525" fmla="*/ 369167 w 3329862"/>
                  <a:gd name="connsiteY525" fmla="*/ 2730752 h 3287563"/>
                  <a:gd name="connsiteX526" fmla="*/ 252834 w 3329862"/>
                  <a:gd name="connsiteY526" fmla="*/ 2636750 h 3287563"/>
                  <a:gd name="connsiteX527" fmla="*/ 279486 w 3329862"/>
                  <a:gd name="connsiteY527" fmla="*/ 2663762 h 3287563"/>
                  <a:gd name="connsiteX528" fmla="*/ 260398 w 3329862"/>
                  <a:gd name="connsiteY528" fmla="*/ 2646474 h 3287563"/>
                  <a:gd name="connsiteX529" fmla="*/ 246711 w 3329862"/>
                  <a:gd name="connsiteY529" fmla="*/ 2633148 h 3287563"/>
                  <a:gd name="connsiteX530" fmla="*/ 231945 w 3329862"/>
                  <a:gd name="connsiteY530" fmla="*/ 2617661 h 3287563"/>
                  <a:gd name="connsiteX531" fmla="*/ 216818 w 3329862"/>
                  <a:gd name="connsiteY531" fmla="*/ 2600734 h 3287563"/>
                  <a:gd name="connsiteX532" fmla="*/ 202051 w 3329862"/>
                  <a:gd name="connsiteY532" fmla="*/ 2583806 h 3287563"/>
                  <a:gd name="connsiteX533" fmla="*/ 177920 w 3329862"/>
                  <a:gd name="connsiteY533" fmla="*/ 2553192 h 3287563"/>
                  <a:gd name="connsiteX534" fmla="*/ 182602 w 3329862"/>
                  <a:gd name="connsiteY534" fmla="*/ 2557154 h 3287563"/>
                  <a:gd name="connsiteX535" fmla="*/ 160272 w 3329862"/>
                  <a:gd name="connsiteY535" fmla="*/ 2526540 h 3287563"/>
                  <a:gd name="connsiteX536" fmla="*/ 141904 w 3329862"/>
                  <a:gd name="connsiteY536" fmla="*/ 2497727 h 3287563"/>
                  <a:gd name="connsiteX537" fmla="*/ 131820 w 3329862"/>
                  <a:gd name="connsiteY537" fmla="*/ 2487282 h 3287563"/>
                  <a:gd name="connsiteX538" fmla="*/ 148747 w 3329862"/>
                  <a:gd name="connsiteY538" fmla="*/ 2513934 h 3287563"/>
                  <a:gd name="connsiteX539" fmla="*/ 162793 w 3329862"/>
                  <a:gd name="connsiteY539" fmla="*/ 2534104 h 3287563"/>
                  <a:gd name="connsiteX540" fmla="*/ 203132 w 3329862"/>
                  <a:gd name="connsiteY540" fmla="*/ 2587408 h 3287563"/>
                  <a:gd name="connsiteX541" fmla="*/ 198810 w 3329862"/>
                  <a:gd name="connsiteY541" fmla="*/ 2582365 h 3287563"/>
                  <a:gd name="connsiteX542" fmla="*/ 194848 w 3329862"/>
                  <a:gd name="connsiteY542" fmla="*/ 2577323 h 3287563"/>
                  <a:gd name="connsiteX543" fmla="*/ 187645 w 3329862"/>
                  <a:gd name="connsiteY543" fmla="*/ 2567959 h 3287563"/>
                  <a:gd name="connsiteX544" fmla="*/ 174319 w 3329862"/>
                  <a:gd name="connsiteY544" fmla="*/ 2551391 h 3287563"/>
                  <a:gd name="connsiteX545" fmla="*/ 153789 w 3329862"/>
                  <a:gd name="connsiteY545" fmla="*/ 2523299 h 3287563"/>
                  <a:gd name="connsiteX546" fmla="*/ 149467 w 3329862"/>
                  <a:gd name="connsiteY546" fmla="*/ 2517536 h 3287563"/>
                  <a:gd name="connsiteX547" fmla="*/ 145506 w 3329862"/>
                  <a:gd name="connsiteY547" fmla="*/ 2511773 h 3287563"/>
                  <a:gd name="connsiteX548" fmla="*/ 138302 w 3329862"/>
                  <a:gd name="connsiteY548" fmla="*/ 2501329 h 3287563"/>
                  <a:gd name="connsiteX549" fmla="*/ 124976 w 3329862"/>
                  <a:gd name="connsiteY549" fmla="*/ 2482600 h 3287563"/>
                  <a:gd name="connsiteX550" fmla="*/ 113091 w 3329862"/>
                  <a:gd name="connsiteY550" fmla="*/ 2463872 h 3287563"/>
                  <a:gd name="connsiteX551" fmla="*/ 100485 w 3329862"/>
                  <a:gd name="connsiteY551" fmla="*/ 2442622 h 3287563"/>
                  <a:gd name="connsiteX552" fmla="*/ 86079 w 3329862"/>
                  <a:gd name="connsiteY552" fmla="*/ 2415250 h 3287563"/>
                  <a:gd name="connsiteX553" fmla="*/ 69511 w 3329862"/>
                  <a:gd name="connsiteY553" fmla="*/ 2378513 h 3287563"/>
                  <a:gd name="connsiteX554" fmla="*/ 75274 w 3329862"/>
                  <a:gd name="connsiteY554" fmla="*/ 2387517 h 3287563"/>
                  <a:gd name="connsiteX555" fmla="*/ 62668 w 3329862"/>
                  <a:gd name="connsiteY555" fmla="*/ 2352582 h 3287563"/>
                  <a:gd name="connsiteX556" fmla="*/ 58346 w 3329862"/>
                  <a:gd name="connsiteY556" fmla="*/ 2342137 h 3287563"/>
                  <a:gd name="connsiteX557" fmla="*/ 53664 w 3329862"/>
                  <a:gd name="connsiteY557" fmla="*/ 2329891 h 3287563"/>
                  <a:gd name="connsiteX558" fmla="*/ 44300 w 3329862"/>
                  <a:gd name="connsiteY558" fmla="*/ 2302519 h 3287563"/>
                  <a:gd name="connsiteX559" fmla="*/ 41779 w 3329862"/>
                  <a:gd name="connsiteY559" fmla="*/ 2295676 h 3287563"/>
                  <a:gd name="connsiteX560" fmla="*/ 39618 w 3329862"/>
                  <a:gd name="connsiteY560" fmla="*/ 2288833 h 3287563"/>
                  <a:gd name="connsiteX561" fmla="*/ 35656 w 3329862"/>
                  <a:gd name="connsiteY561" fmla="*/ 2275867 h 3287563"/>
                  <a:gd name="connsiteX562" fmla="*/ 29533 w 3329862"/>
                  <a:gd name="connsiteY562" fmla="*/ 2254978 h 3287563"/>
                  <a:gd name="connsiteX563" fmla="*/ 32775 w 3329862"/>
                  <a:gd name="connsiteY563" fmla="*/ 2275147 h 3287563"/>
                  <a:gd name="connsiteX564" fmla="*/ 29173 w 3329862"/>
                  <a:gd name="connsiteY564" fmla="*/ 2262901 h 3287563"/>
                  <a:gd name="connsiteX565" fmla="*/ 27372 w 3329862"/>
                  <a:gd name="connsiteY565" fmla="*/ 2257139 h 3287563"/>
                  <a:gd name="connsiteX566" fmla="*/ 25932 w 3329862"/>
                  <a:gd name="connsiteY566" fmla="*/ 2251376 h 3287563"/>
                  <a:gd name="connsiteX567" fmla="*/ 21250 w 3329862"/>
                  <a:gd name="connsiteY567" fmla="*/ 2230126 h 3287563"/>
                  <a:gd name="connsiteX568" fmla="*/ 14767 w 3329862"/>
                  <a:gd name="connsiteY568" fmla="*/ 2191949 h 3287563"/>
                  <a:gd name="connsiteX569" fmla="*/ 11885 w 3329862"/>
                  <a:gd name="connsiteY569" fmla="*/ 2172500 h 3287563"/>
                  <a:gd name="connsiteX570" fmla="*/ 9364 w 3329862"/>
                  <a:gd name="connsiteY570" fmla="*/ 2151251 h 3287563"/>
                  <a:gd name="connsiteX571" fmla="*/ 6483 w 3329862"/>
                  <a:gd name="connsiteY571" fmla="*/ 2127120 h 3287563"/>
                  <a:gd name="connsiteX572" fmla="*/ 3602 w 3329862"/>
                  <a:gd name="connsiteY572" fmla="*/ 2098667 h 3287563"/>
                  <a:gd name="connsiteX573" fmla="*/ 5042 w 3329862"/>
                  <a:gd name="connsiteY573" fmla="*/ 2128921 h 3287563"/>
                  <a:gd name="connsiteX574" fmla="*/ 8284 w 3329862"/>
                  <a:gd name="connsiteY574" fmla="*/ 2155933 h 3287563"/>
                  <a:gd name="connsiteX575" fmla="*/ 3602 w 3329862"/>
                  <a:gd name="connsiteY575" fmla="*/ 2117035 h 3287563"/>
                  <a:gd name="connsiteX576" fmla="*/ 2161 w 3329862"/>
                  <a:gd name="connsiteY576" fmla="*/ 2099387 h 3287563"/>
                  <a:gd name="connsiteX577" fmla="*/ 1080 w 3329862"/>
                  <a:gd name="connsiteY577" fmla="*/ 2082820 h 3287563"/>
                  <a:gd name="connsiteX578" fmla="*/ 1080 w 3329862"/>
                  <a:gd name="connsiteY578" fmla="*/ 2024834 h 3287563"/>
                  <a:gd name="connsiteX579" fmla="*/ 4322 w 3329862"/>
                  <a:gd name="connsiteY579" fmla="*/ 1906700 h 3287563"/>
                  <a:gd name="connsiteX580" fmla="*/ 720 w 3329862"/>
                  <a:gd name="connsiteY580" fmla="*/ 1868523 h 3287563"/>
                  <a:gd name="connsiteX581" fmla="*/ 3962 w 3329862"/>
                  <a:gd name="connsiteY581" fmla="*/ 1892294 h 3287563"/>
                  <a:gd name="connsiteX582" fmla="*/ 2881 w 3329862"/>
                  <a:gd name="connsiteY582" fmla="*/ 1792889 h 3287563"/>
                  <a:gd name="connsiteX583" fmla="*/ 0 w 3329862"/>
                  <a:gd name="connsiteY583" fmla="*/ 1752911 h 3287563"/>
                  <a:gd name="connsiteX584" fmla="*/ 1801 w 3329862"/>
                  <a:gd name="connsiteY584" fmla="*/ 1784965 h 3287563"/>
                  <a:gd name="connsiteX585" fmla="*/ 1801 w 3329862"/>
                  <a:gd name="connsiteY585" fmla="*/ 1707531 h 3287563"/>
                  <a:gd name="connsiteX586" fmla="*/ 4322 w 3329862"/>
                  <a:gd name="connsiteY586" fmla="*/ 1752911 h 3287563"/>
                  <a:gd name="connsiteX587" fmla="*/ 6123 w 3329862"/>
                  <a:gd name="connsiteY587" fmla="*/ 1838269 h 3287563"/>
                  <a:gd name="connsiteX588" fmla="*/ 6123 w 3329862"/>
                  <a:gd name="connsiteY588" fmla="*/ 1803334 h 3287563"/>
                  <a:gd name="connsiteX589" fmla="*/ 6843 w 3329862"/>
                  <a:gd name="connsiteY589" fmla="*/ 1866722 h 3287563"/>
                  <a:gd name="connsiteX590" fmla="*/ 10445 w 3329862"/>
                  <a:gd name="connsiteY590" fmla="*/ 1844032 h 3287563"/>
                  <a:gd name="connsiteX591" fmla="*/ 9724 w 3329862"/>
                  <a:gd name="connsiteY591" fmla="*/ 1845833 h 3287563"/>
                  <a:gd name="connsiteX592" fmla="*/ 10445 w 3329862"/>
                  <a:gd name="connsiteY592" fmla="*/ 1889052 h 3287563"/>
                  <a:gd name="connsiteX593" fmla="*/ 12606 w 3329862"/>
                  <a:gd name="connsiteY593" fmla="*/ 1831066 h 3287563"/>
                  <a:gd name="connsiteX594" fmla="*/ 12246 w 3329862"/>
                  <a:gd name="connsiteY594" fmla="*/ 1788207 h 3287563"/>
                  <a:gd name="connsiteX595" fmla="*/ 5763 w 3329862"/>
                  <a:gd name="connsiteY595" fmla="*/ 1642341 h 3287563"/>
                  <a:gd name="connsiteX596" fmla="*/ 7563 w 3329862"/>
                  <a:gd name="connsiteY596" fmla="*/ 1505479 h 3287563"/>
                  <a:gd name="connsiteX597" fmla="*/ 5763 w 3329862"/>
                  <a:gd name="connsiteY597" fmla="*/ 1492513 h 3287563"/>
                  <a:gd name="connsiteX598" fmla="*/ 8644 w 3329862"/>
                  <a:gd name="connsiteY598" fmla="*/ 1421922 h 3287563"/>
                  <a:gd name="connsiteX599" fmla="*/ 8284 w 3329862"/>
                  <a:gd name="connsiteY599" fmla="*/ 1442811 h 3287563"/>
                  <a:gd name="connsiteX600" fmla="*/ 9004 w 3329862"/>
                  <a:gd name="connsiteY600" fmla="*/ 1450374 h 3287563"/>
                  <a:gd name="connsiteX601" fmla="*/ 9004 w 3329862"/>
                  <a:gd name="connsiteY601" fmla="*/ 1452896 h 3287563"/>
                  <a:gd name="connsiteX602" fmla="*/ 7924 w 3329862"/>
                  <a:gd name="connsiteY602" fmla="*/ 1355291 h 3287563"/>
                  <a:gd name="connsiteX603" fmla="*/ 14407 w 3329862"/>
                  <a:gd name="connsiteY603" fmla="*/ 1376541 h 3287563"/>
                  <a:gd name="connsiteX604" fmla="*/ 13326 w 3329862"/>
                  <a:gd name="connsiteY604" fmla="*/ 1277136 h 3287563"/>
                  <a:gd name="connsiteX605" fmla="*/ 11525 w 3329862"/>
                  <a:gd name="connsiteY605" fmla="*/ 1256967 h 3287563"/>
                  <a:gd name="connsiteX606" fmla="*/ 11525 w 3329862"/>
                  <a:gd name="connsiteY606" fmla="*/ 1142075 h 3287563"/>
                  <a:gd name="connsiteX607" fmla="*/ 11525 w 3329862"/>
                  <a:gd name="connsiteY607" fmla="*/ 1144596 h 3287563"/>
                  <a:gd name="connsiteX608" fmla="*/ 11525 w 3329862"/>
                  <a:gd name="connsiteY608" fmla="*/ 1015298 h 3287563"/>
                  <a:gd name="connsiteX609" fmla="*/ 6483 w 3329862"/>
                  <a:gd name="connsiteY609" fmla="*/ 940744 h 3287563"/>
                  <a:gd name="connsiteX610" fmla="*/ 3962 w 3329862"/>
                  <a:gd name="connsiteY610" fmla="*/ 974240 h 3287563"/>
                  <a:gd name="connsiteX611" fmla="*/ 3962 w 3329862"/>
                  <a:gd name="connsiteY611" fmla="*/ 952630 h 3287563"/>
                  <a:gd name="connsiteX612" fmla="*/ 2881 w 3329862"/>
                  <a:gd name="connsiteY612" fmla="*/ 968117 h 3287563"/>
                  <a:gd name="connsiteX613" fmla="*/ 6483 w 3329862"/>
                  <a:gd name="connsiteY613" fmla="*/ 1147118 h 3287563"/>
                  <a:gd name="connsiteX614" fmla="*/ 6483 w 3329862"/>
                  <a:gd name="connsiteY614" fmla="*/ 1083369 h 3287563"/>
                  <a:gd name="connsiteX615" fmla="*/ 7924 w 3329862"/>
                  <a:gd name="connsiteY615" fmla="*/ 1227794 h 3287563"/>
                  <a:gd name="connsiteX616" fmla="*/ 6483 w 3329862"/>
                  <a:gd name="connsiteY616" fmla="*/ 1247963 h 3287563"/>
                  <a:gd name="connsiteX617" fmla="*/ 7203 w 3329862"/>
                  <a:gd name="connsiteY617" fmla="*/ 1309551 h 3287563"/>
                  <a:gd name="connsiteX618" fmla="*/ 4682 w 3329862"/>
                  <a:gd name="connsiteY618" fmla="*/ 1234997 h 3287563"/>
                  <a:gd name="connsiteX619" fmla="*/ 4682 w 3329862"/>
                  <a:gd name="connsiteY619" fmla="*/ 1338364 h 3287563"/>
                  <a:gd name="connsiteX620" fmla="*/ 6483 w 3329862"/>
                  <a:gd name="connsiteY620" fmla="*/ 1358533 h 3287563"/>
                  <a:gd name="connsiteX621" fmla="*/ 3602 w 3329862"/>
                  <a:gd name="connsiteY621" fmla="*/ 1375100 h 3287563"/>
                  <a:gd name="connsiteX622" fmla="*/ 2161 w 3329862"/>
                  <a:gd name="connsiteY622" fmla="*/ 1277496 h 3287563"/>
                  <a:gd name="connsiteX623" fmla="*/ 720 w 3329862"/>
                  <a:gd name="connsiteY623" fmla="*/ 1304509 h 3287563"/>
                  <a:gd name="connsiteX624" fmla="*/ 720 w 3329862"/>
                  <a:gd name="connsiteY624" fmla="*/ 1222031 h 3287563"/>
                  <a:gd name="connsiteX625" fmla="*/ 1441 w 3329862"/>
                  <a:gd name="connsiteY625" fmla="*/ 1241480 h 3287563"/>
                  <a:gd name="connsiteX626" fmla="*/ 2881 w 3329862"/>
                  <a:gd name="connsiteY626" fmla="*/ 1068962 h 3287563"/>
                  <a:gd name="connsiteX627" fmla="*/ 720 w 3329862"/>
                  <a:gd name="connsiteY627" fmla="*/ 900406 h 3287563"/>
                  <a:gd name="connsiteX628" fmla="*/ 3602 w 3329862"/>
                  <a:gd name="connsiteY628" fmla="*/ 928859 h 3287563"/>
                  <a:gd name="connsiteX629" fmla="*/ 2521 w 3329862"/>
                  <a:gd name="connsiteY629" fmla="*/ 815768 h 3287563"/>
                  <a:gd name="connsiteX630" fmla="*/ 3962 w 3329862"/>
                  <a:gd name="connsiteY630" fmla="*/ 844221 h 3287563"/>
                  <a:gd name="connsiteX631" fmla="*/ 5763 w 3329862"/>
                  <a:gd name="connsiteY631" fmla="*/ 809645 h 3287563"/>
                  <a:gd name="connsiteX632" fmla="*/ 6483 w 3329862"/>
                  <a:gd name="connsiteY632" fmla="*/ 794879 h 3287563"/>
                  <a:gd name="connsiteX633" fmla="*/ 7563 w 3329862"/>
                  <a:gd name="connsiteY633" fmla="*/ 781553 h 3287563"/>
                  <a:gd name="connsiteX634" fmla="*/ 9724 w 3329862"/>
                  <a:gd name="connsiteY634" fmla="*/ 766426 h 3287563"/>
                  <a:gd name="connsiteX635" fmla="*/ 24851 w 3329862"/>
                  <a:gd name="connsiteY635" fmla="*/ 663780 h 3287563"/>
                  <a:gd name="connsiteX636" fmla="*/ 28453 w 3329862"/>
                  <a:gd name="connsiteY636" fmla="*/ 645771 h 3287563"/>
                  <a:gd name="connsiteX637" fmla="*/ 31694 w 3329862"/>
                  <a:gd name="connsiteY637" fmla="*/ 629564 h 3287563"/>
                  <a:gd name="connsiteX638" fmla="*/ 38898 w 3329862"/>
                  <a:gd name="connsiteY638" fmla="*/ 599671 h 3287563"/>
                  <a:gd name="connsiteX639" fmla="*/ 47902 w 3329862"/>
                  <a:gd name="connsiteY639" fmla="*/ 568697 h 3287563"/>
                  <a:gd name="connsiteX640" fmla="*/ 50423 w 3329862"/>
                  <a:gd name="connsiteY640" fmla="*/ 560053 h 3287563"/>
                  <a:gd name="connsiteX641" fmla="*/ 51863 w 3329862"/>
                  <a:gd name="connsiteY641" fmla="*/ 555731 h 3287563"/>
                  <a:gd name="connsiteX642" fmla="*/ 53664 w 3329862"/>
                  <a:gd name="connsiteY642" fmla="*/ 551049 h 3287563"/>
                  <a:gd name="connsiteX643" fmla="*/ 60867 w 3329862"/>
                  <a:gd name="connsiteY643" fmla="*/ 531600 h 3287563"/>
                  <a:gd name="connsiteX644" fmla="*/ 81397 w 3329862"/>
                  <a:gd name="connsiteY644" fmla="*/ 484058 h 3287563"/>
                  <a:gd name="connsiteX645" fmla="*/ 88240 w 3329862"/>
                  <a:gd name="connsiteY645" fmla="*/ 470012 h 3287563"/>
                  <a:gd name="connsiteX646" fmla="*/ 96163 w 3329862"/>
                  <a:gd name="connsiteY646" fmla="*/ 455245 h 3287563"/>
                  <a:gd name="connsiteX647" fmla="*/ 104807 w 3329862"/>
                  <a:gd name="connsiteY647" fmla="*/ 439398 h 3287563"/>
                  <a:gd name="connsiteX648" fmla="*/ 114892 w 3329862"/>
                  <a:gd name="connsiteY648" fmla="*/ 422471 h 3287563"/>
                  <a:gd name="connsiteX649" fmla="*/ 111650 w 3329862"/>
                  <a:gd name="connsiteY649" fmla="*/ 430034 h 3287563"/>
                  <a:gd name="connsiteX650" fmla="*/ 123896 w 3329862"/>
                  <a:gd name="connsiteY650" fmla="*/ 408064 h 3287563"/>
                  <a:gd name="connsiteX651" fmla="*/ 136502 w 3329862"/>
                  <a:gd name="connsiteY651" fmla="*/ 387895 h 3287563"/>
                  <a:gd name="connsiteX652" fmla="*/ 142624 w 3329862"/>
                  <a:gd name="connsiteY652" fmla="*/ 378171 h 3287563"/>
                  <a:gd name="connsiteX653" fmla="*/ 145506 w 3329862"/>
                  <a:gd name="connsiteY653" fmla="*/ 373489 h 3287563"/>
                  <a:gd name="connsiteX654" fmla="*/ 148747 w 3329862"/>
                  <a:gd name="connsiteY654" fmla="*/ 368806 h 3287563"/>
                  <a:gd name="connsiteX655" fmla="*/ 161353 w 3329862"/>
                  <a:gd name="connsiteY655" fmla="*/ 350798 h 3287563"/>
                  <a:gd name="connsiteX656" fmla="*/ 186564 w 3329862"/>
                  <a:gd name="connsiteY656" fmla="*/ 317663 h 3287563"/>
                  <a:gd name="connsiteX657" fmla="*/ 212136 w 3329862"/>
                  <a:gd name="connsiteY657" fmla="*/ 287050 h 3287563"/>
                  <a:gd name="connsiteX658" fmla="*/ 239148 w 3329862"/>
                  <a:gd name="connsiteY658" fmla="*/ 257876 h 3287563"/>
                  <a:gd name="connsiteX659" fmla="*/ 267961 w 3329862"/>
                  <a:gd name="connsiteY659" fmla="*/ 229424 h 3287563"/>
                  <a:gd name="connsiteX660" fmla="*/ 299295 w 3329862"/>
                  <a:gd name="connsiteY660" fmla="*/ 200971 h 3287563"/>
                  <a:gd name="connsiteX661" fmla="*/ 334591 w 3329862"/>
                  <a:gd name="connsiteY661" fmla="*/ 172158 h 3287563"/>
                  <a:gd name="connsiteX662" fmla="*/ 355120 w 3329862"/>
                  <a:gd name="connsiteY662" fmla="*/ 157751 h 3287563"/>
                  <a:gd name="connsiteX663" fmla="*/ 376010 w 3329862"/>
                  <a:gd name="connsiteY663" fmla="*/ 144065 h 3287563"/>
                  <a:gd name="connsiteX664" fmla="*/ 397259 w 3329862"/>
                  <a:gd name="connsiteY664" fmla="*/ 131099 h 3287563"/>
                  <a:gd name="connsiteX665" fmla="*/ 418869 w 3329862"/>
                  <a:gd name="connsiteY665" fmla="*/ 118493 h 3287563"/>
                  <a:gd name="connsiteX666" fmla="*/ 410585 w 3329862"/>
                  <a:gd name="connsiteY666" fmla="*/ 123536 h 3287563"/>
                  <a:gd name="connsiteX667" fmla="*/ 400861 w 3329862"/>
                  <a:gd name="connsiteY667" fmla="*/ 130379 h 3287563"/>
                  <a:gd name="connsiteX668" fmla="*/ 381052 w 3329862"/>
                  <a:gd name="connsiteY668" fmla="*/ 144065 h 3287563"/>
                  <a:gd name="connsiteX669" fmla="*/ 375650 w 3329862"/>
                  <a:gd name="connsiteY669" fmla="*/ 150548 h 3287563"/>
                  <a:gd name="connsiteX670" fmla="*/ 256436 w 3329862"/>
                  <a:gd name="connsiteY670" fmla="*/ 244190 h 3287563"/>
                  <a:gd name="connsiteX671" fmla="*/ 275885 w 3329862"/>
                  <a:gd name="connsiteY671" fmla="*/ 227983 h 3287563"/>
                  <a:gd name="connsiteX672" fmla="*/ 260398 w 3329862"/>
                  <a:gd name="connsiteY672" fmla="*/ 242389 h 3287563"/>
                  <a:gd name="connsiteX673" fmla="*/ 253194 w 3329862"/>
                  <a:gd name="connsiteY673" fmla="*/ 248872 h 3287563"/>
                  <a:gd name="connsiteX674" fmla="*/ 246351 w 3329862"/>
                  <a:gd name="connsiteY674" fmla="*/ 255715 h 3287563"/>
                  <a:gd name="connsiteX675" fmla="*/ 231585 w 3329862"/>
                  <a:gd name="connsiteY675" fmla="*/ 270842 h 3287563"/>
                  <a:gd name="connsiteX676" fmla="*/ 222941 w 3329862"/>
                  <a:gd name="connsiteY676" fmla="*/ 279846 h 3287563"/>
                  <a:gd name="connsiteX677" fmla="*/ 213576 w 3329862"/>
                  <a:gd name="connsiteY677" fmla="*/ 291011 h 3287563"/>
                  <a:gd name="connsiteX678" fmla="*/ 227623 w 3329862"/>
                  <a:gd name="connsiteY678" fmla="*/ 276605 h 3287563"/>
                  <a:gd name="connsiteX679" fmla="*/ 223301 w 3329862"/>
                  <a:gd name="connsiteY679" fmla="*/ 282367 h 3287563"/>
                  <a:gd name="connsiteX680" fmla="*/ 185844 w 3329862"/>
                  <a:gd name="connsiteY680" fmla="*/ 324506 h 3287563"/>
                  <a:gd name="connsiteX681" fmla="*/ 171798 w 3329862"/>
                  <a:gd name="connsiteY681" fmla="*/ 343235 h 3287563"/>
                  <a:gd name="connsiteX682" fmla="*/ 163154 w 3329862"/>
                  <a:gd name="connsiteY682" fmla="*/ 356201 h 3287563"/>
                  <a:gd name="connsiteX683" fmla="*/ 153069 w 3329862"/>
                  <a:gd name="connsiteY683" fmla="*/ 372408 h 3287563"/>
                  <a:gd name="connsiteX684" fmla="*/ 142264 w 3329862"/>
                  <a:gd name="connsiteY684" fmla="*/ 390776 h 3287563"/>
                  <a:gd name="connsiteX685" fmla="*/ 132540 w 3329862"/>
                  <a:gd name="connsiteY685" fmla="*/ 406623 h 3287563"/>
                  <a:gd name="connsiteX686" fmla="*/ 118493 w 3329862"/>
                  <a:gd name="connsiteY686" fmla="*/ 430394 h 3287563"/>
                  <a:gd name="connsiteX687" fmla="*/ 124976 w 3329862"/>
                  <a:gd name="connsiteY687" fmla="*/ 416348 h 3287563"/>
                  <a:gd name="connsiteX688" fmla="*/ 129298 w 3329862"/>
                  <a:gd name="connsiteY688" fmla="*/ 407704 h 3287563"/>
                  <a:gd name="connsiteX689" fmla="*/ 134341 w 3329862"/>
                  <a:gd name="connsiteY689" fmla="*/ 398340 h 3287563"/>
                  <a:gd name="connsiteX690" fmla="*/ 146226 w 3329862"/>
                  <a:gd name="connsiteY690" fmla="*/ 377810 h 3287563"/>
                  <a:gd name="connsiteX691" fmla="*/ 153069 w 3329862"/>
                  <a:gd name="connsiteY691" fmla="*/ 367366 h 3287563"/>
                  <a:gd name="connsiteX692" fmla="*/ 160272 w 3329862"/>
                  <a:gd name="connsiteY692" fmla="*/ 356921 h 3287563"/>
                  <a:gd name="connsiteX693" fmla="*/ 163874 w 3329862"/>
                  <a:gd name="connsiteY693" fmla="*/ 350798 h 3287563"/>
                  <a:gd name="connsiteX694" fmla="*/ 173598 w 3329862"/>
                  <a:gd name="connsiteY694" fmla="*/ 336752 h 3287563"/>
                  <a:gd name="connsiteX695" fmla="*/ 168556 w 3329862"/>
                  <a:gd name="connsiteY695" fmla="*/ 342154 h 3287563"/>
                  <a:gd name="connsiteX696" fmla="*/ 146586 w 3329862"/>
                  <a:gd name="connsiteY696" fmla="*/ 374929 h 3287563"/>
                  <a:gd name="connsiteX697" fmla="*/ 127498 w 3329862"/>
                  <a:gd name="connsiteY697" fmla="*/ 405183 h 3287563"/>
                  <a:gd name="connsiteX698" fmla="*/ 107689 w 3329862"/>
                  <a:gd name="connsiteY698" fmla="*/ 439038 h 3287563"/>
                  <a:gd name="connsiteX699" fmla="*/ 102286 w 3329862"/>
                  <a:gd name="connsiteY699" fmla="*/ 449123 h 3287563"/>
                  <a:gd name="connsiteX700" fmla="*/ 96884 w 3329862"/>
                  <a:gd name="connsiteY700" fmla="*/ 459928 h 3287563"/>
                  <a:gd name="connsiteX701" fmla="*/ 84998 w 3329862"/>
                  <a:gd name="connsiteY701" fmla="*/ 484058 h 3287563"/>
                  <a:gd name="connsiteX702" fmla="*/ 97964 w 3329862"/>
                  <a:gd name="connsiteY702" fmla="*/ 456326 h 3287563"/>
                  <a:gd name="connsiteX703" fmla="*/ 84998 w 3329862"/>
                  <a:gd name="connsiteY703" fmla="*/ 481537 h 3287563"/>
                  <a:gd name="connsiteX704" fmla="*/ 73113 w 3329862"/>
                  <a:gd name="connsiteY704" fmla="*/ 507109 h 3287563"/>
                  <a:gd name="connsiteX705" fmla="*/ 67350 w 3329862"/>
                  <a:gd name="connsiteY705" fmla="*/ 520075 h 3287563"/>
                  <a:gd name="connsiteX706" fmla="*/ 61948 w 3329862"/>
                  <a:gd name="connsiteY706" fmla="*/ 533040 h 3287563"/>
                  <a:gd name="connsiteX707" fmla="*/ 51503 w 3329862"/>
                  <a:gd name="connsiteY707" fmla="*/ 559332 h 3287563"/>
                  <a:gd name="connsiteX708" fmla="*/ 41779 w 3329862"/>
                  <a:gd name="connsiteY708" fmla="*/ 592827 h 3287563"/>
                  <a:gd name="connsiteX709" fmla="*/ 30614 w 3329862"/>
                  <a:gd name="connsiteY709" fmla="*/ 639288 h 3287563"/>
                  <a:gd name="connsiteX710" fmla="*/ 41059 w 3329862"/>
                  <a:gd name="connsiteY710" fmla="*/ 602552 h 3287563"/>
                  <a:gd name="connsiteX711" fmla="*/ 43220 w 3329862"/>
                  <a:gd name="connsiteY711" fmla="*/ 594988 h 3287563"/>
                  <a:gd name="connsiteX712" fmla="*/ 45380 w 3329862"/>
                  <a:gd name="connsiteY712" fmla="*/ 588145 h 3287563"/>
                  <a:gd name="connsiteX713" fmla="*/ 49342 w 3329862"/>
                  <a:gd name="connsiteY713" fmla="*/ 576260 h 3287563"/>
                  <a:gd name="connsiteX714" fmla="*/ 56185 w 3329862"/>
                  <a:gd name="connsiteY714" fmla="*/ 556451 h 3287563"/>
                  <a:gd name="connsiteX715" fmla="*/ 62668 w 3329862"/>
                  <a:gd name="connsiteY715" fmla="*/ 539884 h 3287563"/>
                  <a:gd name="connsiteX716" fmla="*/ 69511 w 3329862"/>
                  <a:gd name="connsiteY716" fmla="*/ 522596 h 3287563"/>
                  <a:gd name="connsiteX717" fmla="*/ 73833 w 3329862"/>
                  <a:gd name="connsiteY717" fmla="*/ 512871 h 3287563"/>
                  <a:gd name="connsiteX718" fmla="*/ 78876 w 3329862"/>
                  <a:gd name="connsiteY718" fmla="*/ 501706 h 3287563"/>
                  <a:gd name="connsiteX719" fmla="*/ 113091 w 3329862"/>
                  <a:gd name="connsiteY719" fmla="*/ 434716 h 3287563"/>
                  <a:gd name="connsiteX720" fmla="*/ 105888 w 3329862"/>
                  <a:gd name="connsiteY720" fmla="*/ 448042 h 3287563"/>
                  <a:gd name="connsiteX721" fmla="*/ 99045 w 3329862"/>
                  <a:gd name="connsiteY721" fmla="*/ 462089 h 3287563"/>
                  <a:gd name="connsiteX722" fmla="*/ 86079 w 3329862"/>
                  <a:gd name="connsiteY722" fmla="*/ 490541 h 3287563"/>
                  <a:gd name="connsiteX723" fmla="*/ 75634 w 3329862"/>
                  <a:gd name="connsiteY723" fmla="*/ 516833 h 3287563"/>
                  <a:gd name="connsiteX724" fmla="*/ 68791 w 3329862"/>
                  <a:gd name="connsiteY724" fmla="*/ 537723 h 3287563"/>
                  <a:gd name="connsiteX725" fmla="*/ 65910 w 3329862"/>
                  <a:gd name="connsiteY725" fmla="*/ 544566 h 3287563"/>
                  <a:gd name="connsiteX726" fmla="*/ 71312 w 3329862"/>
                  <a:gd name="connsiteY726" fmla="*/ 546727 h 3287563"/>
                  <a:gd name="connsiteX727" fmla="*/ 78876 w 3329862"/>
                  <a:gd name="connsiteY727" fmla="*/ 525837 h 3287563"/>
                  <a:gd name="connsiteX728" fmla="*/ 87159 w 3329862"/>
                  <a:gd name="connsiteY728" fmla="*/ 506388 h 3287563"/>
                  <a:gd name="connsiteX729" fmla="*/ 95443 w 3329862"/>
                  <a:gd name="connsiteY729" fmla="*/ 487660 h 3287563"/>
                  <a:gd name="connsiteX730" fmla="*/ 104447 w 3329862"/>
                  <a:gd name="connsiteY730" fmla="*/ 469652 h 3287563"/>
                  <a:gd name="connsiteX731" fmla="*/ 113811 w 3329862"/>
                  <a:gd name="connsiteY731" fmla="*/ 451284 h 3287563"/>
                  <a:gd name="connsiteX732" fmla="*/ 124616 w 3329862"/>
                  <a:gd name="connsiteY732" fmla="*/ 432195 h 3287563"/>
                  <a:gd name="connsiteX733" fmla="*/ 136502 w 3329862"/>
                  <a:gd name="connsiteY733" fmla="*/ 411666 h 3287563"/>
                  <a:gd name="connsiteX734" fmla="*/ 150188 w 3329862"/>
                  <a:gd name="connsiteY734" fmla="*/ 389696 h 3287563"/>
                  <a:gd name="connsiteX735" fmla="*/ 137582 w 3329862"/>
                  <a:gd name="connsiteY735" fmla="*/ 405903 h 3287563"/>
                  <a:gd name="connsiteX736" fmla="*/ 122815 w 3329862"/>
                  <a:gd name="connsiteY736" fmla="*/ 430394 h 3287563"/>
                  <a:gd name="connsiteX737" fmla="*/ 108769 w 3329862"/>
                  <a:gd name="connsiteY737" fmla="*/ 456326 h 3287563"/>
                  <a:gd name="connsiteX738" fmla="*/ 112371 w 3329862"/>
                  <a:gd name="connsiteY738" fmla="*/ 449123 h 3287563"/>
                  <a:gd name="connsiteX739" fmla="*/ 116333 w 3329862"/>
                  <a:gd name="connsiteY739" fmla="*/ 441919 h 3287563"/>
                  <a:gd name="connsiteX740" fmla="*/ 124256 w 3329862"/>
                  <a:gd name="connsiteY740" fmla="*/ 427873 h 3287563"/>
                  <a:gd name="connsiteX741" fmla="*/ 132180 w 3329862"/>
                  <a:gd name="connsiteY741" fmla="*/ 413827 h 3287563"/>
                  <a:gd name="connsiteX742" fmla="*/ 140463 w 3329862"/>
                  <a:gd name="connsiteY742" fmla="*/ 400141 h 3287563"/>
                  <a:gd name="connsiteX743" fmla="*/ 134341 w 3329862"/>
                  <a:gd name="connsiteY743" fmla="*/ 411306 h 3287563"/>
                  <a:gd name="connsiteX744" fmla="*/ 233025 w 3329862"/>
                  <a:gd name="connsiteY744" fmla="*/ 281647 h 3287563"/>
                  <a:gd name="connsiteX745" fmla="*/ 211055 w 3329862"/>
                  <a:gd name="connsiteY745" fmla="*/ 307939 h 3287563"/>
                  <a:gd name="connsiteX746" fmla="*/ 203852 w 3329862"/>
                  <a:gd name="connsiteY746" fmla="*/ 317303 h 3287563"/>
                  <a:gd name="connsiteX747" fmla="*/ 197369 w 3329862"/>
                  <a:gd name="connsiteY747" fmla="*/ 326667 h 3287563"/>
                  <a:gd name="connsiteX748" fmla="*/ 207454 w 3329862"/>
                  <a:gd name="connsiteY748" fmla="*/ 314422 h 3287563"/>
                  <a:gd name="connsiteX749" fmla="*/ 217898 w 3329862"/>
                  <a:gd name="connsiteY749" fmla="*/ 302537 h 3287563"/>
                  <a:gd name="connsiteX750" fmla="*/ 239868 w 3329862"/>
                  <a:gd name="connsiteY750" fmla="*/ 278766 h 3287563"/>
                  <a:gd name="connsiteX751" fmla="*/ 250673 w 3329862"/>
                  <a:gd name="connsiteY751" fmla="*/ 262919 h 3287563"/>
                  <a:gd name="connsiteX752" fmla="*/ 257516 w 3329862"/>
                  <a:gd name="connsiteY752" fmla="*/ 256076 h 3287563"/>
                  <a:gd name="connsiteX753" fmla="*/ 264359 w 3329862"/>
                  <a:gd name="connsiteY753" fmla="*/ 249593 h 3287563"/>
                  <a:gd name="connsiteX754" fmla="*/ 277685 w 3329862"/>
                  <a:gd name="connsiteY754" fmla="*/ 237347 h 3287563"/>
                  <a:gd name="connsiteX755" fmla="*/ 302537 w 3329862"/>
                  <a:gd name="connsiteY755" fmla="*/ 215377 h 3287563"/>
                  <a:gd name="connsiteX756" fmla="*/ 346116 w 3329862"/>
                  <a:gd name="connsiteY756" fmla="*/ 181162 h 3287563"/>
                  <a:gd name="connsiteX757" fmla="*/ 381772 w 3329862"/>
                  <a:gd name="connsiteY757" fmla="*/ 157031 h 3287563"/>
                  <a:gd name="connsiteX758" fmla="*/ 410225 w 3329862"/>
                  <a:gd name="connsiteY758" fmla="*/ 140463 h 3287563"/>
                  <a:gd name="connsiteX759" fmla="*/ 420670 w 3329862"/>
                  <a:gd name="connsiteY759" fmla="*/ 133980 h 3287563"/>
                  <a:gd name="connsiteX760" fmla="*/ 449483 w 3329862"/>
                  <a:gd name="connsiteY760" fmla="*/ 114532 h 3287563"/>
                  <a:gd name="connsiteX761" fmla="*/ 484058 w 3329862"/>
                  <a:gd name="connsiteY761" fmla="*/ 95443 h 3287563"/>
                  <a:gd name="connsiteX762" fmla="*/ 513592 w 3329862"/>
                  <a:gd name="connsiteY762" fmla="*/ 80316 h 3287563"/>
                  <a:gd name="connsiteX763" fmla="*/ 521515 w 3329862"/>
                  <a:gd name="connsiteY763" fmla="*/ 77795 h 3287563"/>
                  <a:gd name="connsiteX764" fmla="*/ 542045 w 3329862"/>
                  <a:gd name="connsiteY764" fmla="*/ 69872 h 3287563"/>
                  <a:gd name="connsiteX765" fmla="*/ 555010 w 3329862"/>
                  <a:gd name="connsiteY765" fmla="*/ 64829 h 3287563"/>
                  <a:gd name="connsiteX766" fmla="*/ 561493 w 3329862"/>
                  <a:gd name="connsiteY766" fmla="*/ 62308 h 3287563"/>
                  <a:gd name="connsiteX767" fmla="*/ 568336 w 3329862"/>
                  <a:gd name="connsiteY767" fmla="*/ 60147 h 3287563"/>
                  <a:gd name="connsiteX768" fmla="*/ 593188 w 3329862"/>
                  <a:gd name="connsiteY768" fmla="*/ 52224 h 3287563"/>
                  <a:gd name="connsiteX769" fmla="*/ 591027 w 3329862"/>
                  <a:gd name="connsiteY769" fmla="*/ 49342 h 3287563"/>
                  <a:gd name="connsiteX770" fmla="*/ 574819 w 3329862"/>
                  <a:gd name="connsiteY770" fmla="*/ 52944 h 3287563"/>
                  <a:gd name="connsiteX771" fmla="*/ 551049 w 3329862"/>
                  <a:gd name="connsiteY771" fmla="*/ 59787 h 3287563"/>
                  <a:gd name="connsiteX772" fmla="*/ 504588 w 3329862"/>
                  <a:gd name="connsiteY772" fmla="*/ 81397 h 3287563"/>
                  <a:gd name="connsiteX773" fmla="*/ 485139 w 3329862"/>
                  <a:gd name="connsiteY773" fmla="*/ 93282 h 3287563"/>
                  <a:gd name="connsiteX774" fmla="*/ 435076 w 3329862"/>
                  <a:gd name="connsiteY774" fmla="*/ 121015 h 3287563"/>
                  <a:gd name="connsiteX775" fmla="*/ 422831 w 3329862"/>
                  <a:gd name="connsiteY775" fmla="*/ 128218 h 3287563"/>
                  <a:gd name="connsiteX776" fmla="*/ 410585 w 3329862"/>
                  <a:gd name="connsiteY776" fmla="*/ 135781 h 3287563"/>
                  <a:gd name="connsiteX777" fmla="*/ 386815 w 3329862"/>
                  <a:gd name="connsiteY777" fmla="*/ 151628 h 3287563"/>
                  <a:gd name="connsiteX778" fmla="*/ 407344 w 3329862"/>
                  <a:gd name="connsiteY778" fmla="*/ 136502 h 3287563"/>
                  <a:gd name="connsiteX779" fmla="*/ 344315 w 3329862"/>
                  <a:gd name="connsiteY779" fmla="*/ 180081 h 3287563"/>
                  <a:gd name="connsiteX780" fmla="*/ 319464 w 3329862"/>
                  <a:gd name="connsiteY780" fmla="*/ 198450 h 3287563"/>
                  <a:gd name="connsiteX781" fmla="*/ 407704 w 3329862"/>
                  <a:gd name="connsiteY781" fmla="*/ 132900 h 3287563"/>
                  <a:gd name="connsiteX782" fmla="*/ 375650 w 3329862"/>
                  <a:gd name="connsiteY782" fmla="*/ 152709 h 3287563"/>
                  <a:gd name="connsiteX783" fmla="*/ 404463 w 3329862"/>
                  <a:gd name="connsiteY783" fmla="*/ 133260 h 3287563"/>
                  <a:gd name="connsiteX784" fmla="*/ 412746 w 3329862"/>
                  <a:gd name="connsiteY784" fmla="*/ 128218 h 3287563"/>
                  <a:gd name="connsiteX785" fmla="*/ 419589 w 3329862"/>
                  <a:gd name="connsiteY785" fmla="*/ 124616 h 3287563"/>
                  <a:gd name="connsiteX786" fmla="*/ 437237 w 3329862"/>
                  <a:gd name="connsiteY786" fmla="*/ 115252 h 3287563"/>
                  <a:gd name="connsiteX787" fmla="*/ 452364 w 3329862"/>
                  <a:gd name="connsiteY787" fmla="*/ 106968 h 3287563"/>
                  <a:gd name="connsiteX788" fmla="*/ 474694 w 3329862"/>
                  <a:gd name="connsiteY788" fmla="*/ 95083 h 3287563"/>
                  <a:gd name="connsiteX789" fmla="*/ 471453 w 3329862"/>
                  <a:gd name="connsiteY789" fmla="*/ 95803 h 3287563"/>
                  <a:gd name="connsiteX790" fmla="*/ 479376 w 3329862"/>
                  <a:gd name="connsiteY790" fmla="*/ 91841 h 3287563"/>
                  <a:gd name="connsiteX791" fmla="*/ 489101 w 3329862"/>
                  <a:gd name="connsiteY791" fmla="*/ 87159 h 3287563"/>
                  <a:gd name="connsiteX792" fmla="*/ 512151 w 3329862"/>
                  <a:gd name="connsiteY792" fmla="*/ 76354 h 3287563"/>
                  <a:gd name="connsiteX793" fmla="*/ 481177 w 3329862"/>
                  <a:gd name="connsiteY793" fmla="*/ 90041 h 3287563"/>
                  <a:gd name="connsiteX794" fmla="*/ 461368 w 3329862"/>
                  <a:gd name="connsiteY794" fmla="*/ 100125 h 3287563"/>
                  <a:gd name="connsiteX795" fmla="*/ 441559 w 3329862"/>
                  <a:gd name="connsiteY795" fmla="*/ 110570 h 3287563"/>
                  <a:gd name="connsiteX796" fmla="*/ 410945 w 3329862"/>
                  <a:gd name="connsiteY796" fmla="*/ 127858 h 3287563"/>
                  <a:gd name="connsiteX797" fmla="*/ 406623 w 3329862"/>
                  <a:gd name="connsiteY797" fmla="*/ 128938 h 3287563"/>
                  <a:gd name="connsiteX798" fmla="*/ 422110 w 3329862"/>
                  <a:gd name="connsiteY798" fmla="*/ 119214 h 3287563"/>
                  <a:gd name="connsiteX799" fmla="*/ 441919 w 3329862"/>
                  <a:gd name="connsiteY799" fmla="*/ 108049 h 3287563"/>
                  <a:gd name="connsiteX800" fmla="*/ 447322 w 3329862"/>
                  <a:gd name="connsiteY800" fmla="*/ 105167 h 3287563"/>
                  <a:gd name="connsiteX801" fmla="*/ 453084 w 3329862"/>
                  <a:gd name="connsiteY801" fmla="*/ 102286 h 3287563"/>
                  <a:gd name="connsiteX802" fmla="*/ 464970 w 3329862"/>
                  <a:gd name="connsiteY802" fmla="*/ 96524 h 3287563"/>
                  <a:gd name="connsiteX803" fmla="*/ 477215 w 3329862"/>
                  <a:gd name="connsiteY803" fmla="*/ 90761 h 3287563"/>
                  <a:gd name="connsiteX804" fmla="*/ 489821 w 3329862"/>
                  <a:gd name="connsiteY804" fmla="*/ 84998 h 3287563"/>
                  <a:gd name="connsiteX805" fmla="*/ 515393 w 3329862"/>
                  <a:gd name="connsiteY805" fmla="*/ 73833 h 3287563"/>
                  <a:gd name="connsiteX806" fmla="*/ 521875 w 3329862"/>
                  <a:gd name="connsiteY806" fmla="*/ 70952 h 3287563"/>
                  <a:gd name="connsiteX807" fmla="*/ 528358 w 3329862"/>
                  <a:gd name="connsiteY807" fmla="*/ 68431 h 3287563"/>
                  <a:gd name="connsiteX808" fmla="*/ 540964 w 3329862"/>
                  <a:gd name="connsiteY808" fmla="*/ 63389 h 3287563"/>
                  <a:gd name="connsiteX809" fmla="*/ 553210 w 3329862"/>
                  <a:gd name="connsiteY809" fmla="*/ 58346 h 3287563"/>
                  <a:gd name="connsiteX810" fmla="*/ 564735 w 3329862"/>
                  <a:gd name="connsiteY810" fmla="*/ 53664 h 3287563"/>
                  <a:gd name="connsiteX811" fmla="*/ 585984 w 3329862"/>
                  <a:gd name="connsiteY811" fmla="*/ 45380 h 3287563"/>
                  <a:gd name="connsiteX812" fmla="*/ 583463 w 3329862"/>
                  <a:gd name="connsiteY812" fmla="*/ 46461 h 3287563"/>
                  <a:gd name="connsiteX813" fmla="*/ 597510 w 3329862"/>
                  <a:gd name="connsiteY813" fmla="*/ 41779 h 3287563"/>
                  <a:gd name="connsiteX814" fmla="*/ 610475 w 3329862"/>
                  <a:gd name="connsiteY814" fmla="*/ 37817 h 3287563"/>
                  <a:gd name="connsiteX815" fmla="*/ 633526 w 3329862"/>
                  <a:gd name="connsiteY815" fmla="*/ 30974 h 3287563"/>
                  <a:gd name="connsiteX816" fmla="*/ 638568 w 3329862"/>
                  <a:gd name="connsiteY816" fmla="*/ 29533 h 3287563"/>
                  <a:gd name="connsiteX817" fmla="*/ 643610 w 3329862"/>
                  <a:gd name="connsiteY817" fmla="*/ 28453 h 3287563"/>
                  <a:gd name="connsiteX818" fmla="*/ 652975 w 3329862"/>
                  <a:gd name="connsiteY818" fmla="*/ 25932 h 3287563"/>
                  <a:gd name="connsiteX819" fmla="*/ 669902 w 3329862"/>
                  <a:gd name="connsiteY819" fmla="*/ 21610 h 3287563"/>
                  <a:gd name="connsiteX820" fmla="*/ 697275 w 3329862"/>
                  <a:gd name="connsiteY820" fmla="*/ 15127 h 3287563"/>
                  <a:gd name="connsiteX821" fmla="*/ 720325 w 3329862"/>
                  <a:gd name="connsiteY821" fmla="*/ 10085 h 3287563"/>
                  <a:gd name="connsiteX822" fmla="*/ 841700 w 3329862"/>
                  <a:gd name="connsiteY822" fmla="*/ 0 h 3287563"/>
                  <a:gd name="connsiteX823" fmla="*/ 840619 w 3329862"/>
                  <a:gd name="connsiteY823" fmla="*/ 1080 h 3287563"/>
                  <a:gd name="connsiteX824" fmla="*/ 866911 w 3329862"/>
                  <a:gd name="connsiteY824" fmla="*/ 720 h 3287563"/>
                  <a:gd name="connsiteX825" fmla="*/ 892843 w 3329862"/>
                  <a:gd name="connsiteY825" fmla="*/ 720 h 3287563"/>
                  <a:gd name="connsiteX826" fmla="*/ 847462 w 3329862"/>
                  <a:gd name="connsiteY826" fmla="*/ 1080 h 3287563"/>
                  <a:gd name="connsiteX827" fmla="*/ 818289 w 3329862"/>
                  <a:gd name="connsiteY827" fmla="*/ 1441 h 3287563"/>
                  <a:gd name="connsiteX828" fmla="*/ 802442 w 3329862"/>
                  <a:gd name="connsiteY828" fmla="*/ 1801 h 3287563"/>
                  <a:gd name="connsiteX829" fmla="*/ 785514 w 3329862"/>
                  <a:gd name="connsiteY829" fmla="*/ 3241 h 3287563"/>
                  <a:gd name="connsiteX830" fmla="*/ 791277 w 3329862"/>
                  <a:gd name="connsiteY830" fmla="*/ 4682 h 3287563"/>
                  <a:gd name="connsiteX831" fmla="*/ 772188 w 3329862"/>
                  <a:gd name="connsiteY831" fmla="*/ 5763 h 3287563"/>
                  <a:gd name="connsiteX832" fmla="*/ 763184 w 3329862"/>
                  <a:gd name="connsiteY832" fmla="*/ 6483 h 3287563"/>
                  <a:gd name="connsiteX833" fmla="*/ 754540 w 3329862"/>
                  <a:gd name="connsiteY833" fmla="*/ 7563 h 3287563"/>
                  <a:gd name="connsiteX834" fmla="*/ 722486 w 3329862"/>
                  <a:gd name="connsiteY834" fmla="*/ 12246 h 3287563"/>
                  <a:gd name="connsiteX835" fmla="*/ 692953 w 3329862"/>
                  <a:gd name="connsiteY835" fmla="*/ 18728 h 3287563"/>
                  <a:gd name="connsiteX836" fmla="*/ 678546 w 3329862"/>
                  <a:gd name="connsiteY836" fmla="*/ 21970 h 3287563"/>
                  <a:gd name="connsiteX837" fmla="*/ 663779 w 3329862"/>
                  <a:gd name="connsiteY837" fmla="*/ 25932 h 3287563"/>
                  <a:gd name="connsiteX838" fmla="*/ 714562 w 3329862"/>
                  <a:gd name="connsiteY838" fmla="*/ 15487 h 3287563"/>
                  <a:gd name="connsiteX839" fmla="*/ 721405 w 3329862"/>
                  <a:gd name="connsiteY839" fmla="*/ 14407 h 3287563"/>
                  <a:gd name="connsiteX840" fmla="*/ 728609 w 3329862"/>
                  <a:gd name="connsiteY840" fmla="*/ 13326 h 3287563"/>
                  <a:gd name="connsiteX841" fmla="*/ 743015 w 3329862"/>
                  <a:gd name="connsiteY841" fmla="*/ 11525 h 3287563"/>
                  <a:gd name="connsiteX842" fmla="*/ 771108 w 3329862"/>
                  <a:gd name="connsiteY842" fmla="*/ 8284 h 3287563"/>
                  <a:gd name="connsiteX843" fmla="*/ 845301 w 3329862"/>
                  <a:gd name="connsiteY843" fmla="*/ 2521 h 3287563"/>
                  <a:gd name="connsiteX844" fmla="*/ 881318 w 3329862"/>
                  <a:gd name="connsiteY844" fmla="*/ 4322 h 3287563"/>
                  <a:gd name="connsiteX845" fmla="*/ 898605 w 3329862"/>
                  <a:gd name="connsiteY845" fmla="*/ 3602 h 3287563"/>
                  <a:gd name="connsiteX846" fmla="*/ 846022 w 3329862"/>
                  <a:gd name="connsiteY846" fmla="*/ 7563 h 3287563"/>
                  <a:gd name="connsiteX847" fmla="*/ 834857 w 3329862"/>
                  <a:gd name="connsiteY847" fmla="*/ 6843 h 3287563"/>
                  <a:gd name="connsiteX848" fmla="*/ 816128 w 3329862"/>
                  <a:gd name="connsiteY848" fmla="*/ 7924 h 3287563"/>
                  <a:gd name="connsiteX849" fmla="*/ 806044 w 3329862"/>
                  <a:gd name="connsiteY849" fmla="*/ 8644 h 3287563"/>
                  <a:gd name="connsiteX850" fmla="*/ 794519 w 3329862"/>
                  <a:gd name="connsiteY850" fmla="*/ 9724 h 3287563"/>
                  <a:gd name="connsiteX851" fmla="*/ 766426 w 3329862"/>
                  <a:gd name="connsiteY851" fmla="*/ 12246 h 3287563"/>
                  <a:gd name="connsiteX852" fmla="*/ 728249 w 3329862"/>
                  <a:gd name="connsiteY852" fmla="*/ 16928 h 3287563"/>
                  <a:gd name="connsiteX853" fmla="*/ 759943 w 3329862"/>
                  <a:gd name="connsiteY853" fmla="*/ 11885 h 3287563"/>
                  <a:gd name="connsiteX854" fmla="*/ 732571 w 3329862"/>
                  <a:gd name="connsiteY854" fmla="*/ 15487 h 3287563"/>
                  <a:gd name="connsiteX855" fmla="*/ 719245 w 3329862"/>
                  <a:gd name="connsiteY855" fmla="*/ 17288 h 3287563"/>
                  <a:gd name="connsiteX856" fmla="*/ 706279 w 3329862"/>
                  <a:gd name="connsiteY856" fmla="*/ 19809 h 3287563"/>
                  <a:gd name="connsiteX857" fmla="*/ 681788 w 3329862"/>
                  <a:gd name="connsiteY857" fmla="*/ 24491 h 3287563"/>
                  <a:gd name="connsiteX858" fmla="*/ 659097 w 3329862"/>
                  <a:gd name="connsiteY858" fmla="*/ 29893 h 3287563"/>
                  <a:gd name="connsiteX859" fmla="*/ 638928 w 3329862"/>
                  <a:gd name="connsiteY859" fmla="*/ 34936 h 3287563"/>
                  <a:gd name="connsiteX860" fmla="*/ 621641 w 3329862"/>
                  <a:gd name="connsiteY860" fmla="*/ 40338 h 3287563"/>
                  <a:gd name="connsiteX861" fmla="*/ 596429 w 3329862"/>
                  <a:gd name="connsiteY861" fmla="*/ 48982 h 3287563"/>
                  <a:gd name="connsiteX862" fmla="*/ 752019 w 3329862"/>
                  <a:gd name="connsiteY862" fmla="*/ 16567 h 3287563"/>
                  <a:gd name="connsiteX863" fmla="*/ 790917 w 3329862"/>
                  <a:gd name="connsiteY863" fmla="*/ 12966 h 3287563"/>
                  <a:gd name="connsiteX864" fmla="*/ 810366 w 3329862"/>
                  <a:gd name="connsiteY864" fmla="*/ 11885 h 3287563"/>
                  <a:gd name="connsiteX865" fmla="*/ 829814 w 3329862"/>
                  <a:gd name="connsiteY865" fmla="*/ 11525 h 3287563"/>
                  <a:gd name="connsiteX866" fmla="*/ 848903 w 3329862"/>
                  <a:gd name="connsiteY866" fmla="*/ 11165 h 3287563"/>
                  <a:gd name="connsiteX867" fmla="*/ 867631 w 3329862"/>
                  <a:gd name="connsiteY867" fmla="*/ 11165 h 3287563"/>
                  <a:gd name="connsiteX868" fmla="*/ 904728 w 3329862"/>
                  <a:gd name="connsiteY868" fmla="*/ 11165 h 3287563"/>
                  <a:gd name="connsiteX869" fmla="*/ 983244 w 3329862"/>
                  <a:gd name="connsiteY869" fmla="*/ 1080 h 3287563"/>
                  <a:gd name="connsiteX870" fmla="*/ 1196820 w 3329862"/>
                  <a:gd name="connsiteY870" fmla="*/ 1080 h 3287563"/>
                  <a:gd name="connsiteX871" fmla="*/ 1191418 w 3329862"/>
                  <a:gd name="connsiteY871" fmla="*/ 1801 h 3287563"/>
                  <a:gd name="connsiteX872" fmla="*/ 1267052 w 3329862"/>
                  <a:gd name="connsiteY872" fmla="*/ 1801 h 3287563"/>
                  <a:gd name="connsiteX873" fmla="*/ 1267412 w 3329862"/>
                  <a:gd name="connsiteY873" fmla="*/ 4322 h 3287563"/>
                  <a:gd name="connsiteX874" fmla="*/ 1362135 w 3329862"/>
                  <a:gd name="connsiteY874" fmla="*/ 3241 h 3287563"/>
                  <a:gd name="connsiteX875" fmla="*/ 1238599 w 3329862"/>
                  <a:gd name="connsiteY875" fmla="*/ 5042 h 3287563"/>
                  <a:gd name="connsiteX876" fmla="*/ 1255527 w 3329862"/>
                  <a:gd name="connsiteY876" fmla="*/ 4322 h 3287563"/>
                  <a:gd name="connsiteX877" fmla="*/ 1110021 w 3329862"/>
                  <a:gd name="connsiteY877" fmla="*/ 4322 h 3287563"/>
                  <a:gd name="connsiteX878" fmla="*/ 1080848 w 3329862"/>
                  <a:gd name="connsiteY878" fmla="*/ 2521 h 3287563"/>
                  <a:gd name="connsiteX879" fmla="*/ 1011336 w 3329862"/>
                  <a:gd name="connsiteY879" fmla="*/ 4682 h 3287563"/>
                  <a:gd name="connsiteX880" fmla="*/ 1061039 w 3329862"/>
                  <a:gd name="connsiteY880" fmla="*/ 7203 h 3287563"/>
                  <a:gd name="connsiteX881" fmla="*/ 1162605 w 3329862"/>
                  <a:gd name="connsiteY881" fmla="*/ 6843 h 3287563"/>
                  <a:gd name="connsiteX882" fmla="*/ 1053836 w 3329862"/>
                  <a:gd name="connsiteY882" fmla="*/ 7563 h 3287563"/>
                  <a:gd name="connsiteX883" fmla="*/ 1025383 w 3329862"/>
                  <a:gd name="connsiteY883" fmla="*/ 14046 h 3287563"/>
                  <a:gd name="connsiteX884" fmla="*/ 1063560 w 3329862"/>
                  <a:gd name="connsiteY884" fmla="*/ 10445 h 3287563"/>
                  <a:gd name="connsiteX885" fmla="*/ 1244362 w 3329862"/>
                  <a:gd name="connsiteY885" fmla="*/ 7563 h 3287563"/>
                  <a:gd name="connsiteX886" fmla="*/ 1241840 w 3329862"/>
                  <a:gd name="connsiteY886" fmla="*/ 7563 h 3287563"/>
                  <a:gd name="connsiteX887" fmla="*/ 1312792 w 3329862"/>
                  <a:gd name="connsiteY887" fmla="*/ 7563 h 3287563"/>
                  <a:gd name="connsiteX888" fmla="*/ 1280738 w 3329862"/>
                  <a:gd name="connsiteY888" fmla="*/ 9364 h 3287563"/>
                  <a:gd name="connsiteX889" fmla="*/ 1379062 w 3329862"/>
                  <a:gd name="connsiteY889" fmla="*/ 6843 h 3287563"/>
                  <a:gd name="connsiteX890" fmla="*/ 1438489 w 3329862"/>
                  <a:gd name="connsiteY890" fmla="*/ 8644 h 3287563"/>
                  <a:gd name="connsiteX891" fmla="*/ 1450735 w 3329862"/>
                  <a:gd name="connsiteY891" fmla="*/ 5402 h 3287563"/>
                  <a:gd name="connsiteX892" fmla="*/ 1388787 w 3329862"/>
                  <a:gd name="connsiteY892" fmla="*/ 6123 h 3287563"/>
                  <a:gd name="connsiteX893" fmla="*/ 1442091 w 3329862"/>
                  <a:gd name="connsiteY893" fmla="*/ 3962 h 3287563"/>
                  <a:gd name="connsiteX894" fmla="*/ 1446773 w 3329862"/>
                  <a:gd name="connsiteY894" fmla="*/ 3962 h 3287563"/>
                  <a:gd name="connsiteX895" fmla="*/ 1478827 w 3329862"/>
                  <a:gd name="connsiteY895" fmla="*/ 2161 h 3287563"/>
                  <a:gd name="connsiteX896" fmla="*/ 1540415 w 3329862"/>
                  <a:gd name="connsiteY896" fmla="*/ 4682 h 3287563"/>
                  <a:gd name="connsiteX897" fmla="*/ 1528170 w 3329862"/>
                  <a:gd name="connsiteY897" fmla="*/ 2161 h 3287563"/>
                  <a:gd name="connsiteX898" fmla="*/ 1850875 w 3329862"/>
                  <a:gd name="connsiteY898" fmla="*/ 4322 h 3287563"/>
                  <a:gd name="connsiteX899" fmla="*/ 1849435 w 3329862"/>
                  <a:gd name="connsiteY899" fmla="*/ 9364 h 3287563"/>
                  <a:gd name="connsiteX900" fmla="*/ 1703209 w 3329862"/>
                  <a:gd name="connsiteY900" fmla="*/ 9364 h 3287563"/>
                  <a:gd name="connsiteX901" fmla="*/ 1813418 w 3329862"/>
                  <a:gd name="connsiteY901" fmla="*/ 6843 h 3287563"/>
                  <a:gd name="connsiteX902" fmla="*/ 1678717 w 3329862"/>
                  <a:gd name="connsiteY902" fmla="*/ 5042 h 3287563"/>
                  <a:gd name="connsiteX903" fmla="*/ 1470544 w 3329862"/>
                  <a:gd name="connsiteY903" fmla="*/ 6483 h 3287563"/>
                  <a:gd name="connsiteX904" fmla="*/ 1433087 w 3329862"/>
                  <a:gd name="connsiteY904" fmla="*/ 9004 h 3287563"/>
                  <a:gd name="connsiteX905" fmla="*/ 1653146 w 3329862"/>
                  <a:gd name="connsiteY905" fmla="*/ 10085 h 3287563"/>
                  <a:gd name="connsiteX906" fmla="*/ 1629015 w 3329862"/>
                  <a:gd name="connsiteY906" fmla="*/ 10805 h 3287563"/>
                  <a:gd name="connsiteX907" fmla="*/ 1737424 w 3329862"/>
                  <a:gd name="connsiteY907" fmla="*/ 10085 h 3287563"/>
                  <a:gd name="connsiteX908" fmla="*/ 1732742 w 3329862"/>
                  <a:gd name="connsiteY908" fmla="*/ 10085 h 3287563"/>
                  <a:gd name="connsiteX909" fmla="*/ 1808376 w 3329862"/>
                  <a:gd name="connsiteY909" fmla="*/ 12246 h 3287563"/>
                  <a:gd name="connsiteX910" fmla="*/ 1865642 w 3329862"/>
                  <a:gd name="connsiteY910" fmla="*/ 11165 h 3287563"/>
                  <a:gd name="connsiteX911" fmla="*/ 1932632 w 3329862"/>
                  <a:gd name="connsiteY911" fmla="*/ 12966 h 3287563"/>
                  <a:gd name="connsiteX912" fmla="*/ 1929391 w 3329862"/>
                  <a:gd name="connsiteY912" fmla="*/ 10805 h 3287563"/>
                  <a:gd name="connsiteX913" fmla="*/ 2009707 w 3329862"/>
                  <a:gd name="connsiteY913" fmla="*/ 10805 h 3287563"/>
                  <a:gd name="connsiteX914" fmla="*/ 2011148 w 3329862"/>
                  <a:gd name="connsiteY914" fmla="*/ 9004 h 3287563"/>
                  <a:gd name="connsiteX915" fmla="*/ 1917505 w 3329862"/>
                  <a:gd name="connsiteY915" fmla="*/ 8284 h 3287563"/>
                  <a:gd name="connsiteX916" fmla="*/ 1983055 w 3329862"/>
                  <a:gd name="connsiteY916" fmla="*/ 6123 h 3287563"/>
                  <a:gd name="connsiteX917" fmla="*/ 2029876 w 3329862"/>
                  <a:gd name="connsiteY917" fmla="*/ 9004 h 3287563"/>
                  <a:gd name="connsiteX918" fmla="*/ 2068413 w 3329862"/>
                  <a:gd name="connsiteY918" fmla="*/ 7924 h 3287563"/>
                  <a:gd name="connsiteX919" fmla="*/ 2058689 w 3329862"/>
                  <a:gd name="connsiteY919" fmla="*/ 7924 h 3287563"/>
                  <a:gd name="connsiteX920" fmla="*/ 2129641 w 3329862"/>
                  <a:gd name="connsiteY920" fmla="*/ 7924 h 3287563"/>
                  <a:gd name="connsiteX921" fmla="*/ 2008266 w 3329862"/>
                  <a:gd name="connsiteY921" fmla="*/ 6843 h 3287563"/>
                  <a:gd name="connsiteX922" fmla="*/ 2141526 w 3329862"/>
                  <a:gd name="connsiteY922" fmla="*/ 4682 h 3287563"/>
                  <a:gd name="connsiteX923" fmla="*/ 2247774 w 3329862"/>
                  <a:gd name="connsiteY923" fmla="*/ 5402 h 3287563"/>
                  <a:gd name="connsiteX924" fmla="*/ 2127840 w 3329862"/>
                  <a:gd name="connsiteY924" fmla="*/ 9724 h 3287563"/>
                  <a:gd name="connsiteX925" fmla="*/ 2146929 w 3329862"/>
                  <a:gd name="connsiteY925" fmla="*/ 9724 h 3287563"/>
                  <a:gd name="connsiteX926" fmla="*/ 2028435 w 3329862"/>
                  <a:gd name="connsiteY926" fmla="*/ 10805 h 3287563"/>
                  <a:gd name="connsiteX927" fmla="*/ 2059409 w 3329862"/>
                  <a:gd name="connsiteY927" fmla="*/ 13326 h 3287563"/>
                  <a:gd name="connsiteX928" fmla="*/ 2159534 w 3329862"/>
                  <a:gd name="connsiteY928" fmla="*/ 11525 h 3287563"/>
                  <a:gd name="connsiteX929" fmla="*/ 2150170 w 3329862"/>
                  <a:gd name="connsiteY929" fmla="*/ 14407 h 3287563"/>
                  <a:gd name="connsiteX930" fmla="*/ 2227605 w 3329862"/>
                  <a:gd name="connsiteY930" fmla="*/ 14407 h 3287563"/>
                  <a:gd name="connsiteX931" fmla="*/ 2220402 w 3329862"/>
                  <a:gd name="connsiteY931" fmla="*/ 14767 h 3287563"/>
                  <a:gd name="connsiteX932" fmla="*/ 2356183 w 3329862"/>
                  <a:gd name="connsiteY932" fmla="*/ 15487 h 3287563"/>
                  <a:gd name="connsiteX933" fmla="*/ 2478638 w 3329862"/>
                  <a:gd name="connsiteY933" fmla="*/ 12246 h 3287563"/>
                  <a:gd name="connsiteX934" fmla="*/ 2622343 w 3329862"/>
                  <a:gd name="connsiteY934" fmla="*/ 21610 h 3287563"/>
                  <a:gd name="connsiteX935" fmla="*/ 2589569 w 3329862"/>
                  <a:gd name="connsiteY935" fmla="*/ 16567 h 3287563"/>
                  <a:gd name="connsiteX936" fmla="*/ 2573001 w 3329862"/>
                  <a:gd name="connsiteY936" fmla="*/ 14407 h 3287563"/>
                  <a:gd name="connsiteX937" fmla="*/ 2556434 w 3329862"/>
                  <a:gd name="connsiteY937" fmla="*/ 12966 h 3287563"/>
                  <a:gd name="connsiteX938" fmla="*/ 2570120 w 3329862"/>
                  <a:gd name="connsiteY938" fmla="*/ 13686 h 3287563"/>
                  <a:gd name="connsiteX939" fmla="*/ 2576242 w 3329862"/>
                  <a:gd name="connsiteY939" fmla="*/ 13686 h 3287563"/>
                  <a:gd name="connsiteX940" fmla="*/ 2581645 w 3329862"/>
                  <a:gd name="connsiteY940" fmla="*/ 14046 h 3287563"/>
                  <a:gd name="connsiteX941" fmla="*/ 2599293 w 3329862"/>
                  <a:gd name="connsiteY941" fmla="*/ 15847 h 3287563"/>
                  <a:gd name="connsiteX942" fmla="*/ 2621623 w 3329862"/>
                  <a:gd name="connsiteY942" fmla="*/ 18368 h 3287563"/>
                  <a:gd name="connsiteX943" fmla="*/ 2641072 w 3329862"/>
                  <a:gd name="connsiteY943" fmla="*/ 20889 h 3287563"/>
                  <a:gd name="connsiteX944" fmla="*/ 2674927 w 3329862"/>
                  <a:gd name="connsiteY944" fmla="*/ 25932 h 3287563"/>
                  <a:gd name="connsiteX945" fmla="*/ 2681770 w 3329862"/>
                  <a:gd name="connsiteY945" fmla="*/ 29893 h 3287563"/>
                  <a:gd name="connsiteX946" fmla="*/ 2701579 w 3329862"/>
                  <a:gd name="connsiteY946" fmla="*/ 34576 h 3287563"/>
                  <a:gd name="connsiteX947" fmla="*/ 2722108 w 3329862"/>
                  <a:gd name="connsiteY947" fmla="*/ 40338 h 3287563"/>
                  <a:gd name="connsiteX948" fmla="*/ 2742998 w 3329862"/>
                  <a:gd name="connsiteY948" fmla="*/ 46461 h 3287563"/>
                  <a:gd name="connsiteX949" fmla="*/ 2764247 w 3329862"/>
                  <a:gd name="connsiteY949" fmla="*/ 53664 h 3287563"/>
                  <a:gd name="connsiteX950" fmla="*/ 2806746 w 3329862"/>
                  <a:gd name="connsiteY950" fmla="*/ 69511 h 3287563"/>
                  <a:gd name="connsiteX951" fmla="*/ 2817191 w 3329862"/>
                  <a:gd name="connsiteY951" fmla="*/ 73833 h 3287563"/>
                  <a:gd name="connsiteX952" fmla="*/ 2827276 w 3329862"/>
                  <a:gd name="connsiteY952" fmla="*/ 78515 h 3287563"/>
                  <a:gd name="connsiteX953" fmla="*/ 2847445 w 3329862"/>
                  <a:gd name="connsiteY953" fmla="*/ 87520 h 3287563"/>
                  <a:gd name="connsiteX954" fmla="*/ 2866894 w 3329862"/>
                  <a:gd name="connsiteY954" fmla="*/ 96884 h 3287563"/>
                  <a:gd name="connsiteX955" fmla="*/ 2885622 w 3329862"/>
                  <a:gd name="connsiteY955" fmla="*/ 106248 h 3287563"/>
                  <a:gd name="connsiteX956" fmla="*/ 2903270 w 3329862"/>
                  <a:gd name="connsiteY956" fmla="*/ 115972 h 3287563"/>
                  <a:gd name="connsiteX957" fmla="*/ 2919838 w 3329862"/>
                  <a:gd name="connsiteY957" fmla="*/ 125337 h 3287563"/>
                  <a:gd name="connsiteX958" fmla="*/ 2927761 w 3329862"/>
                  <a:gd name="connsiteY958" fmla="*/ 129659 h 3287563"/>
                  <a:gd name="connsiteX959" fmla="*/ 2934964 w 3329862"/>
                  <a:gd name="connsiteY959" fmla="*/ 134341 h 3287563"/>
                  <a:gd name="connsiteX960" fmla="*/ 2948651 w 3329862"/>
                  <a:gd name="connsiteY960" fmla="*/ 142985 h 3287563"/>
                  <a:gd name="connsiteX961" fmla="*/ 2960896 w 3329862"/>
                  <a:gd name="connsiteY961" fmla="*/ 150548 h 3287563"/>
                  <a:gd name="connsiteX962" fmla="*/ 2971341 w 3329862"/>
                  <a:gd name="connsiteY962" fmla="*/ 157391 h 3287563"/>
                  <a:gd name="connsiteX963" fmla="*/ 2991870 w 3329862"/>
                  <a:gd name="connsiteY963" fmla="*/ 172158 h 3287563"/>
                  <a:gd name="connsiteX964" fmla="*/ 3008437 w 3329862"/>
                  <a:gd name="connsiteY964" fmla="*/ 185484 h 3287563"/>
                  <a:gd name="connsiteX965" fmla="*/ 3023204 w 3329862"/>
                  <a:gd name="connsiteY965" fmla="*/ 197729 h 3287563"/>
                  <a:gd name="connsiteX966" fmla="*/ 3036890 w 3329862"/>
                  <a:gd name="connsiteY966" fmla="*/ 210335 h 3287563"/>
                  <a:gd name="connsiteX967" fmla="*/ 3051657 w 3329862"/>
                  <a:gd name="connsiteY967" fmla="*/ 223661 h 3287563"/>
                  <a:gd name="connsiteX968" fmla="*/ 3068225 w 3329862"/>
                  <a:gd name="connsiteY968" fmla="*/ 239868 h 3287563"/>
                  <a:gd name="connsiteX969" fmla="*/ 3077949 w 3329862"/>
                  <a:gd name="connsiteY969" fmla="*/ 249232 h 3287563"/>
                  <a:gd name="connsiteX970" fmla="*/ 3083351 w 3329862"/>
                  <a:gd name="connsiteY970" fmla="*/ 254275 h 3287563"/>
                  <a:gd name="connsiteX971" fmla="*/ 3088754 w 3329862"/>
                  <a:gd name="connsiteY971" fmla="*/ 259677 h 3287563"/>
                  <a:gd name="connsiteX972" fmla="*/ 3113245 w 3329862"/>
                  <a:gd name="connsiteY972" fmla="*/ 284889 h 3287563"/>
                  <a:gd name="connsiteX973" fmla="*/ 3119728 w 3329862"/>
                  <a:gd name="connsiteY973" fmla="*/ 290291 h 3287563"/>
                  <a:gd name="connsiteX974" fmla="*/ 3126571 w 3329862"/>
                  <a:gd name="connsiteY974" fmla="*/ 297134 h 3287563"/>
                  <a:gd name="connsiteX975" fmla="*/ 3135215 w 3329862"/>
                  <a:gd name="connsiteY975" fmla="*/ 306858 h 3287563"/>
                  <a:gd name="connsiteX976" fmla="*/ 3141337 w 3329862"/>
                  <a:gd name="connsiteY976" fmla="*/ 314062 h 3287563"/>
                  <a:gd name="connsiteX977" fmla="*/ 3148541 w 3329862"/>
                  <a:gd name="connsiteY977" fmla="*/ 323426 h 3287563"/>
                  <a:gd name="connsiteX978" fmla="*/ 3133774 w 3329862"/>
                  <a:gd name="connsiteY978" fmla="*/ 307219 h 3287563"/>
                  <a:gd name="connsiteX979" fmla="*/ 3132694 w 3329862"/>
                  <a:gd name="connsiteY979" fmla="*/ 306858 h 3287563"/>
                  <a:gd name="connsiteX980" fmla="*/ 3139897 w 3329862"/>
                  <a:gd name="connsiteY980" fmla="*/ 315502 h 3287563"/>
                  <a:gd name="connsiteX981" fmla="*/ 3153583 w 3329862"/>
                  <a:gd name="connsiteY981" fmla="*/ 333150 h 3287563"/>
                  <a:gd name="connsiteX982" fmla="*/ 3160426 w 3329862"/>
                  <a:gd name="connsiteY982" fmla="*/ 341074 h 3287563"/>
                  <a:gd name="connsiteX983" fmla="*/ 3167269 w 3329862"/>
                  <a:gd name="connsiteY983" fmla="*/ 349718 h 3287563"/>
                  <a:gd name="connsiteX984" fmla="*/ 3180595 w 3329862"/>
                  <a:gd name="connsiteY984" fmla="*/ 368446 h 3287563"/>
                  <a:gd name="connsiteX985" fmla="*/ 3187438 w 3329862"/>
                  <a:gd name="connsiteY985" fmla="*/ 378171 h 3287563"/>
                  <a:gd name="connsiteX986" fmla="*/ 3193921 w 3329862"/>
                  <a:gd name="connsiteY986" fmla="*/ 388615 h 3287563"/>
                  <a:gd name="connsiteX987" fmla="*/ 3207247 w 3329862"/>
                  <a:gd name="connsiteY987" fmla="*/ 409865 h 3287563"/>
                  <a:gd name="connsiteX988" fmla="*/ 3256950 w 3329862"/>
                  <a:gd name="connsiteY988" fmla="*/ 503507 h 3287563"/>
                  <a:gd name="connsiteX989" fmla="*/ 3269195 w 3329862"/>
                  <a:gd name="connsiteY989" fmla="*/ 533040 h 3287563"/>
                  <a:gd name="connsiteX990" fmla="*/ 3280360 w 3329862"/>
                  <a:gd name="connsiteY990" fmla="*/ 563294 h 3287563"/>
                  <a:gd name="connsiteX991" fmla="*/ 3287203 w 3329862"/>
                  <a:gd name="connsiteY991" fmla="*/ 587785 h 3287563"/>
                  <a:gd name="connsiteX992" fmla="*/ 3280000 w 3329862"/>
                  <a:gd name="connsiteY992" fmla="*/ 565815 h 3287563"/>
                  <a:gd name="connsiteX993" fmla="*/ 3275678 w 3329862"/>
                  <a:gd name="connsiteY993" fmla="*/ 554290 h 3287563"/>
                  <a:gd name="connsiteX994" fmla="*/ 3270996 w 3329862"/>
                  <a:gd name="connsiteY994" fmla="*/ 542765 h 3287563"/>
                  <a:gd name="connsiteX995" fmla="*/ 3261992 w 3329862"/>
                  <a:gd name="connsiteY995" fmla="*/ 520075 h 3287563"/>
                  <a:gd name="connsiteX996" fmla="*/ 3252268 w 3329862"/>
                  <a:gd name="connsiteY996" fmla="*/ 498825 h 3287563"/>
                  <a:gd name="connsiteX997" fmla="*/ 3234619 w 3329862"/>
                  <a:gd name="connsiteY997" fmla="*/ 463889 h 3287563"/>
                  <a:gd name="connsiteX998" fmla="*/ 3224175 w 3329862"/>
                  <a:gd name="connsiteY998" fmla="*/ 445161 h 3287563"/>
                  <a:gd name="connsiteX999" fmla="*/ 3226696 w 3329862"/>
                  <a:gd name="connsiteY999" fmla="*/ 445521 h 3287563"/>
                  <a:gd name="connsiteX1000" fmla="*/ 3202565 w 3329862"/>
                  <a:gd name="connsiteY1000" fmla="*/ 403742 h 3287563"/>
                  <a:gd name="connsiteX1001" fmla="*/ 3188879 w 3329862"/>
                  <a:gd name="connsiteY1001" fmla="*/ 383213 h 3287563"/>
                  <a:gd name="connsiteX1002" fmla="*/ 3175193 w 3329862"/>
                  <a:gd name="connsiteY1002" fmla="*/ 364484 h 3287563"/>
                  <a:gd name="connsiteX1003" fmla="*/ 3164748 w 3329862"/>
                  <a:gd name="connsiteY1003" fmla="*/ 350078 h 3287563"/>
                  <a:gd name="connsiteX1004" fmla="*/ 3149261 w 3329862"/>
                  <a:gd name="connsiteY1004" fmla="*/ 329909 h 3287563"/>
                  <a:gd name="connsiteX1005" fmla="*/ 3161146 w 3329862"/>
                  <a:gd name="connsiteY1005" fmla="*/ 346837 h 3287563"/>
                  <a:gd name="connsiteX1006" fmla="*/ 3183116 w 3329862"/>
                  <a:gd name="connsiteY1006" fmla="*/ 377810 h 3287563"/>
                  <a:gd name="connsiteX1007" fmla="*/ 3168350 w 3329862"/>
                  <a:gd name="connsiteY1007" fmla="*/ 359442 h 3287563"/>
                  <a:gd name="connsiteX1008" fmla="*/ 3139537 w 3329862"/>
                  <a:gd name="connsiteY1008" fmla="*/ 322706 h 3287563"/>
                  <a:gd name="connsiteX1009" fmla="*/ 3125851 w 3329862"/>
                  <a:gd name="connsiteY1009" fmla="*/ 307219 h 3287563"/>
                  <a:gd name="connsiteX1010" fmla="*/ 3117207 w 3329862"/>
                  <a:gd name="connsiteY1010" fmla="*/ 297854 h 3287563"/>
                  <a:gd name="connsiteX1011" fmla="*/ 3126931 w 3329862"/>
                  <a:gd name="connsiteY1011" fmla="*/ 311180 h 3287563"/>
                  <a:gd name="connsiteX1012" fmla="*/ 3145659 w 3329862"/>
                  <a:gd name="connsiteY1012" fmla="*/ 333871 h 3287563"/>
                  <a:gd name="connsiteX1013" fmla="*/ 3161507 w 3329862"/>
                  <a:gd name="connsiteY1013" fmla="*/ 353319 h 3287563"/>
                  <a:gd name="connsiteX1014" fmla="*/ 3174833 w 3329862"/>
                  <a:gd name="connsiteY1014" fmla="*/ 370967 h 3287563"/>
                  <a:gd name="connsiteX1015" fmla="*/ 3187078 w 3329862"/>
                  <a:gd name="connsiteY1015" fmla="*/ 387175 h 3287563"/>
                  <a:gd name="connsiteX1016" fmla="*/ 3198243 w 3329862"/>
                  <a:gd name="connsiteY1016" fmla="*/ 403382 h 3287563"/>
                  <a:gd name="connsiteX1017" fmla="*/ 3209408 w 3329862"/>
                  <a:gd name="connsiteY1017" fmla="*/ 420670 h 3287563"/>
                  <a:gd name="connsiteX1018" fmla="*/ 3220573 w 3329862"/>
                  <a:gd name="connsiteY1018" fmla="*/ 440119 h 3287563"/>
                  <a:gd name="connsiteX1019" fmla="*/ 3226336 w 3329862"/>
                  <a:gd name="connsiteY1019" fmla="*/ 450923 h 3287563"/>
                  <a:gd name="connsiteX1020" fmla="*/ 3232098 w 3329862"/>
                  <a:gd name="connsiteY1020" fmla="*/ 463169 h 3287563"/>
                  <a:gd name="connsiteX1021" fmla="*/ 3204726 w 3329862"/>
                  <a:gd name="connsiteY1021" fmla="*/ 416348 h 3287563"/>
                  <a:gd name="connsiteX1022" fmla="*/ 3170150 w 3329862"/>
                  <a:gd name="connsiteY1022" fmla="*/ 367366 h 3287563"/>
                  <a:gd name="connsiteX1023" fmla="*/ 3187078 w 3329862"/>
                  <a:gd name="connsiteY1023" fmla="*/ 392937 h 3287563"/>
                  <a:gd name="connsiteX1024" fmla="*/ 3202925 w 3329862"/>
                  <a:gd name="connsiteY1024" fmla="*/ 418869 h 3287563"/>
                  <a:gd name="connsiteX1025" fmla="*/ 3214811 w 3329862"/>
                  <a:gd name="connsiteY1025" fmla="*/ 437597 h 3287563"/>
                  <a:gd name="connsiteX1026" fmla="*/ 3226336 w 3329862"/>
                  <a:gd name="connsiteY1026" fmla="*/ 456686 h 3287563"/>
                  <a:gd name="connsiteX1027" fmla="*/ 3224895 w 3329862"/>
                  <a:gd name="connsiteY1027" fmla="*/ 454525 h 3287563"/>
                  <a:gd name="connsiteX1028" fmla="*/ 3240742 w 3329862"/>
                  <a:gd name="connsiteY1028" fmla="*/ 486219 h 3287563"/>
                  <a:gd name="connsiteX1029" fmla="*/ 3251907 w 3329862"/>
                  <a:gd name="connsiteY1029" fmla="*/ 511071 h 3287563"/>
                  <a:gd name="connsiteX1030" fmla="*/ 3268115 w 3329862"/>
                  <a:gd name="connsiteY1030" fmla="*/ 547447 h 3287563"/>
                  <a:gd name="connsiteX1031" fmla="*/ 3275318 w 3329862"/>
                  <a:gd name="connsiteY1031" fmla="*/ 563654 h 3287563"/>
                  <a:gd name="connsiteX1032" fmla="*/ 3282521 w 3329862"/>
                  <a:gd name="connsiteY1032" fmla="*/ 582383 h 3287563"/>
                  <a:gd name="connsiteX1033" fmla="*/ 3286483 w 3329862"/>
                  <a:gd name="connsiteY1033" fmla="*/ 593188 h 3287563"/>
                  <a:gd name="connsiteX1034" fmla="*/ 3290805 w 3329862"/>
                  <a:gd name="connsiteY1034" fmla="*/ 605433 h 3287563"/>
                  <a:gd name="connsiteX1035" fmla="*/ 3300169 w 3329862"/>
                  <a:gd name="connsiteY1035" fmla="*/ 636047 h 3287563"/>
                  <a:gd name="connsiteX1036" fmla="*/ 3297288 w 3329862"/>
                  <a:gd name="connsiteY1036" fmla="*/ 606514 h 3287563"/>
                  <a:gd name="connsiteX1037" fmla="*/ 3316737 w 3329862"/>
                  <a:gd name="connsiteY1037" fmla="*/ 685389 h 3287563"/>
                  <a:gd name="connsiteX1038" fmla="*/ 3320338 w 3329862"/>
                  <a:gd name="connsiteY1038" fmla="*/ 717804 h 3287563"/>
                  <a:gd name="connsiteX1039" fmla="*/ 3313495 w 3329862"/>
                  <a:gd name="connsiteY1039" fmla="*/ 682868 h 3287563"/>
                  <a:gd name="connsiteX1040" fmla="*/ 3308813 w 3329862"/>
                  <a:gd name="connsiteY1040" fmla="*/ 664860 h 3287563"/>
                  <a:gd name="connsiteX1041" fmla="*/ 3305572 w 3329862"/>
                  <a:gd name="connsiteY1041" fmla="*/ 656216 h 3287563"/>
                  <a:gd name="connsiteX1042" fmla="*/ 3302690 w 3329862"/>
                  <a:gd name="connsiteY1042" fmla="*/ 649373 h 3287563"/>
                  <a:gd name="connsiteX1043" fmla="*/ 3288284 w 3329862"/>
                  <a:gd name="connsiteY1043" fmla="*/ 602912 h 3287563"/>
                  <a:gd name="connsiteX1044" fmla="*/ 3295487 w 3329862"/>
                  <a:gd name="connsiteY1044" fmla="*/ 642530 h 3287563"/>
                  <a:gd name="connsiteX1045" fmla="*/ 3303050 w 3329862"/>
                  <a:gd name="connsiteY1045" fmla="*/ 667741 h 3287563"/>
                  <a:gd name="connsiteX1046" fmla="*/ 3303050 w 3329862"/>
                  <a:gd name="connsiteY1046" fmla="*/ 664500 h 3287563"/>
                  <a:gd name="connsiteX1047" fmla="*/ 3305211 w 3329862"/>
                  <a:gd name="connsiteY1047" fmla="*/ 672784 h 3287563"/>
                  <a:gd name="connsiteX1048" fmla="*/ 3307373 w 3329862"/>
                  <a:gd name="connsiteY1048" fmla="*/ 681067 h 3287563"/>
                  <a:gd name="connsiteX1049" fmla="*/ 3309533 w 3329862"/>
                  <a:gd name="connsiteY1049" fmla="*/ 692953 h 3287563"/>
                  <a:gd name="connsiteX1050" fmla="*/ 3309533 w 3329862"/>
                  <a:gd name="connsiteY1050" fmla="*/ 699436 h 3287563"/>
                  <a:gd name="connsiteX1051" fmla="*/ 3313855 w 3329862"/>
                  <a:gd name="connsiteY1051" fmla="*/ 720325 h 3287563"/>
                  <a:gd name="connsiteX1052" fmla="*/ 3316016 w 3329862"/>
                  <a:gd name="connsiteY1052" fmla="*/ 736892 h 3287563"/>
                  <a:gd name="connsiteX1053" fmla="*/ 3318177 w 3329862"/>
                  <a:gd name="connsiteY1053" fmla="*/ 754901 h 3287563"/>
                  <a:gd name="connsiteX1054" fmla="*/ 3319618 w 3329862"/>
                  <a:gd name="connsiteY1054" fmla="*/ 766066 h 3287563"/>
                  <a:gd name="connsiteX1055" fmla="*/ 3321058 w 3329862"/>
                  <a:gd name="connsiteY1055" fmla="*/ 780112 h 3287563"/>
                  <a:gd name="connsiteX1056" fmla="*/ 3319978 w 3329862"/>
                  <a:gd name="connsiteY1056" fmla="*/ 770388 h 3287563"/>
                  <a:gd name="connsiteX1057" fmla="*/ 3321779 w 3329862"/>
                  <a:gd name="connsiteY1057" fmla="*/ 801362 h 3287563"/>
                  <a:gd name="connsiteX1058" fmla="*/ 3322499 w 3329862"/>
                  <a:gd name="connsiteY1058" fmla="*/ 812887 h 3287563"/>
                  <a:gd name="connsiteX1059" fmla="*/ 3323219 w 3329862"/>
                  <a:gd name="connsiteY1059" fmla="*/ 822971 h 3287563"/>
                  <a:gd name="connsiteX1060" fmla="*/ 3323940 w 3329862"/>
                  <a:gd name="connsiteY1060" fmla="*/ 870153 h 3287563"/>
                  <a:gd name="connsiteX1061" fmla="*/ 3326461 w 3329862"/>
                  <a:gd name="connsiteY1061" fmla="*/ 926338 h 3287563"/>
                  <a:gd name="connsiteX1062" fmla="*/ 3328262 w 3329862"/>
                  <a:gd name="connsiteY1062" fmla="*/ 864750 h 3287563"/>
                  <a:gd name="connsiteX1063" fmla="*/ 3328622 w 3329862"/>
                  <a:gd name="connsiteY1063" fmla="*/ 846742 h 3287563"/>
                  <a:gd name="connsiteX1064" fmla="*/ 3328622 w 3329862"/>
                  <a:gd name="connsiteY1064" fmla="*/ 825492 h 3287563"/>
                  <a:gd name="connsiteX1065" fmla="*/ 3328622 w 3329862"/>
                  <a:gd name="connsiteY1065" fmla="*/ 813247 h 3287563"/>
                  <a:gd name="connsiteX1066" fmla="*/ 3328262 w 3329862"/>
                  <a:gd name="connsiteY1066" fmla="*/ 799921 h 3287563"/>
                  <a:gd name="connsiteX1067" fmla="*/ 3326101 w 3329862"/>
                  <a:gd name="connsiteY1067" fmla="*/ 769667 h 3287563"/>
                  <a:gd name="connsiteX1068" fmla="*/ 3318177 w 3329862"/>
                  <a:gd name="connsiteY1068" fmla="*/ 729689 h 3287563"/>
                  <a:gd name="connsiteX1069" fmla="*/ 3321779 w 3329862"/>
                  <a:gd name="connsiteY1069" fmla="*/ 758142 h 3287563"/>
                  <a:gd name="connsiteX1070" fmla="*/ 3323219 w 3329862"/>
                  <a:gd name="connsiteY1070" fmla="*/ 772549 h 3287563"/>
                  <a:gd name="connsiteX1071" fmla="*/ 3324300 w 3329862"/>
                  <a:gd name="connsiteY1071" fmla="*/ 786955 h 3287563"/>
                  <a:gd name="connsiteX1072" fmla="*/ 3320338 w 3329862"/>
                  <a:gd name="connsiteY1072" fmla="*/ 753820 h 3287563"/>
                  <a:gd name="connsiteX1073" fmla="*/ 3317097 w 3329862"/>
                  <a:gd name="connsiteY1073" fmla="*/ 726448 h 3287563"/>
                  <a:gd name="connsiteX1074" fmla="*/ 3314936 w 3329862"/>
                  <a:gd name="connsiteY1074" fmla="*/ 712762 h 3287563"/>
                  <a:gd name="connsiteX1075" fmla="*/ 3312775 w 3329862"/>
                  <a:gd name="connsiteY1075" fmla="*/ 699075 h 3287563"/>
                  <a:gd name="connsiteX1076" fmla="*/ 3317097 w 3329862"/>
                  <a:gd name="connsiteY1076" fmla="*/ 720685 h 3287563"/>
                  <a:gd name="connsiteX1077" fmla="*/ 3319258 w 3329862"/>
                  <a:gd name="connsiteY1077" fmla="*/ 734731 h 3287563"/>
                  <a:gd name="connsiteX1078" fmla="*/ 3321779 w 3329862"/>
                  <a:gd name="connsiteY1078" fmla="*/ 747697 h 3287563"/>
                  <a:gd name="connsiteX1079" fmla="*/ 3326101 w 3329862"/>
                  <a:gd name="connsiteY1079" fmla="*/ 766066 h 3287563"/>
                  <a:gd name="connsiteX1080" fmla="*/ 3328622 w 3329862"/>
                  <a:gd name="connsiteY1080" fmla="*/ 802082 h 3287563"/>
                  <a:gd name="connsiteX1081" fmla="*/ 3329342 w 3329862"/>
                  <a:gd name="connsiteY1081" fmla="*/ 821891 h 3287563"/>
                  <a:gd name="connsiteX1082" fmla="*/ 3329702 w 3329862"/>
                  <a:gd name="connsiteY1082" fmla="*/ 837018 h 3287563"/>
                  <a:gd name="connsiteX1083" fmla="*/ 3329702 w 3329862"/>
                  <a:gd name="connsiteY1083" fmla="*/ 859348 h 3287563"/>
                  <a:gd name="connsiteX1084" fmla="*/ 3324660 w 3329862"/>
                  <a:gd name="connsiteY1084" fmla="*/ 1053475 h 3287563"/>
                  <a:gd name="connsiteX1085" fmla="*/ 3324660 w 3329862"/>
                  <a:gd name="connsiteY1085" fmla="*/ 1019620 h 3287563"/>
                  <a:gd name="connsiteX1086" fmla="*/ 3322139 w 3329862"/>
                  <a:gd name="connsiteY1086" fmla="*/ 1057797 h 3287563"/>
                  <a:gd name="connsiteX1087" fmla="*/ 3323219 w 3329862"/>
                  <a:gd name="connsiteY1087" fmla="*/ 1096335 h 3287563"/>
                  <a:gd name="connsiteX1088" fmla="*/ 3322139 w 3329862"/>
                  <a:gd name="connsiteY1088" fmla="*/ 1095614 h 3287563"/>
                  <a:gd name="connsiteX1089" fmla="*/ 3325020 w 3329862"/>
                  <a:gd name="connsiteY1089" fmla="*/ 1196460 h 3287563"/>
                  <a:gd name="connsiteX1090" fmla="*/ 3321419 w 3329862"/>
                  <a:gd name="connsiteY1090" fmla="*/ 1188896 h 3287563"/>
                  <a:gd name="connsiteX1091" fmla="*/ 3318537 w 3329862"/>
                  <a:gd name="connsiteY1091" fmla="*/ 1304509 h 3287563"/>
                  <a:gd name="connsiteX1092" fmla="*/ 3319258 w 3329862"/>
                  <a:gd name="connsiteY1092" fmla="*/ 1348088 h 3287563"/>
                  <a:gd name="connsiteX1093" fmla="*/ 3319258 w 3329862"/>
                  <a:gd name="connsiteY1093" fmla="*/ 1340165 h 3287563"/>
                  <a:gd name="connsiteX1094" fmla="*/ 3317817 w 3329862"/>
                  <a:gd name="connsiteY1094" fmla="*/ 1385905 h 3287563"/>
                  <a:gd name="connsiteX1095" fmla="*/ 3316737 w 3329862"/>
                  <a:gd name="connsiteY1095" fmla="*/ 1267772 h 3287563"/>
                  <a:gd name="connsiteX1096" fmla="*/ 3314936 w 3329862"/>
                  <a:gd name="connsiteY1096" fmla="*/ 1264531 h 3287563"/>
                  <a:gd name="connsiteX1097" fmla="*/ 3313135 w 3329862"/>
                  <a:gd name="connsiteY1097" fmla="*/ 1173409 h 3287563"/>
                  <a:gd name="connsiteX1098" fmla="*/ 3313855 w 3329862"/>
                  <a:gd name="connsiteY1098" fmla="*/ 1281818 h 3287563"/>
                  <a:gd name="connsiteX1099" fmla="*/ 3311694 w 3329862"/>
                  <a:gd name="connsiteY1099" fmla="*/ 1247243 h 3287563"/>
                  <a:gd name="connsiteX1100" fmla="*/ 3312775 w 3329862"/>
                  <a:gd name="connsiteY1100" fmla="*/ 1255166 h 3287563"/>
                  <a:gd name="connsiteX1101" fmla="*/ 3311334 w 3329862"/>
                  <a:gd name="connsiteY1101" fmla="*/ 1084810 h 3287563"/>
                  <a:gd name="connsiteX1102" fmla="*/ 3312054 w 3329862"/>
                  <a:gd name="connsiteY1102" fmla="*/ 1083009 h 3287563"/>
                  <a:gd name="connsiteX1103" fmla="*/ 3310254 w 3329862"/>
                  <a:gd name="connsiteY1103" fmla="*/ 898245 h 3287563"/>
                  <a:gd name="connsiteX1104" fmla="*/ 3311334 w 3329862"/>
                  <a:gd name="connsiteY1104" fmla="*/ 918054 h 3287563"/>
                  <a:gd name="connsiteX1105" fmla="*/ 3310614 w 3329862"/>
                  <a:gd name="connsiteY1105" fmla="*/ 880237 h 3287563"/>
                  <a:gd name="connsiteX1106" fmla="*/ 3309173 w 3329862"/>
                  <a:gd name="connsiteY1106" fmla="*/ 831255 h 3287563"/>
                  <a:gd name="connsiteX1107" fmla="*/ 3295847 w 3329862"/>
                  <a:gd name="connsiteY1107" fmla="*/ 716003 h 3287563"/>
                  <a:gd name="connsiteX1108" fmla="*/ 3295127 w 3329862"/>
                  <a:gd name="connsiteY1108" fmla="*/ 716003 h 3287563"/>
                  <a:gd name="connsiteX1109" fmla="*/ 3293326 w 3329862"/>
                  <a:gd name="connsiteY1109" fmla="*/ 706279 h 3287563"/>
                  <a:gd name="connsiteX1110" fmla="*/ 3290805 w 3329862"/>
                  <a:gd name="connsiteY1110" fmla="*/ 692232 h 3287563"/>
                  <a:gd name="connsiteX1111" fmla="*/ 3289724 w 3329862"/>
                  <a:gd name="connsiteY1111" fmla="*/ 685029 h 3287563"/>
                  <a:gd name="connsiteX1112" fmla="*/ 3288284 w 3329862"/>
                  <a:gd name="connsiteY1112" fmla="*/ 678546 h 3287563"/>
                  <a:gd name="connsiteX1113" fmla="*/ 3288284 w 3329862"/>
                  <a:gd name="connsiteY1113" fmla="*/ 678546 h 3287563"/>
                  <a:gd name="connsiteX1114" fmla="*/ 3281081 w 3329862"/>
                  <a:gd name="connsiteY1114" fmla="*/ 649733 h 3287563"/>
                  <a:gd name="connsiteX1115" fmla="*/ 3272797 w 3329862"/>
                  <a:gd name="connsiteY1115" fmla="*/ 622361 h 3287563"/>
                  <a:gd name="connsiteX1116" fmla="*/ 3268835 w 3329862"/>
                  <a:gd name="connsiteY1116" fmla="*/ 609035 h 3287563"/>
                  <a:gd name="connsiteX1117" fmla="*/ 3264513 w 3329862"/>
                  <a:gd name="connsiteY1117" fmla="*/ 596429 h 3287563"/>
                  <a:gd name="connsiteX1118" fmla="*/ 3255869 w 3329862"/>
                  <a:gd name="connsiteY1118" fmla="*/ 573019 h 3287563"/>
                  <a:gd name="connsiteX1119" fmla="*/ 3267034 w 3329862"/>
                  <a:gd name="connsiteY1119" fmla="*/ 609395 h 3287563"/>
                  <a:gd name="connsiteX1120" fmla="*/ 3272437 w 3329862"/>
                  <a:gd name="connsiteY1120" fmla="*/ 627043 h 3287563"/>
                  <a:gd name="connsiteX1121" fmla="*/ 3276398 w 3329862"/>
                  <a:gd name="connsiteY1121" fmla="*/ 640009 h 3287563"/>
                  <a:gd name="connsiteX1122" fmla="*/ 3278199 w 3329862"/>
                  <a:gd name="connsiteY1122" fmla="*/ 646852 h 3287563"/>
                  <a:gd name="connsiteX1123" fmla="*/ 3280000 w 3329862"/>
                  <a:gd name="connsiteY1123" fmla="*/ 653695 h 3287563"/>
                  <a:gd name="connsiteX1124" fmla="*/ 3288284 w 3329862"/>
                  <a:gd name="connsiteY1124" fmla="*/ 682148 h 3287563"/>
                  <a:gd name="connsiteX1125" fmla="*/ 3292966 w 3329862"/>
                  <a:gd name="connsiteY1125" fmla="*/ 710601 h 3287563"/>
                  <a:gd name="connsiteX1126" fmla="*/ 3295847 w 3329862"/>
                  <a:gd name="connsiteY1126" fmla="*/ 726088 h 3287563"/>
                  <a:gd name="connsiteX1127" fmla="*/ 3298008 w 3329862"/>
                  <a:gd name="connsiteY1127" fmla="*/ 741935 h 3287563"/>
                  <a:gd name="connsiteX1128" fmla="*/ 3300169 w 3329862"/>
                  <a:gd name="connsiteY1128" fmla="*/ 757422 h 3287563"/>
                  <a:gd name="connsiteX1129" fmla="*/ 3301970 w 3329862"/>
                  <a:gd name="connsiteY1129" fmla="*/ 771828 h 3287563"/>
                  <a:gd name="connsiteX1130" fmla="*/ 3303410 w 3329862"/>
                  <a:gd name="connsiteY1130" fmla="*/ 795239 h 3287563"/>
                  <a:gd name="connsiteX1131" fmla="*/ 3304851 w 3329862"/>
                  <a:gd name="connsiteY1131" fmla="*/ 795239 h 3287563"/>
                  <a:gd name="connsiteX1132" fmla="*/ 3305932 w 3329862"/>
                  <a:gd name="connsiteY1132" fmla="*/ 807124 h 3287563"/>
                  <a:gd name="connsiteX1133" fmla="*/ 3306652 w 3329862"/>
                  <a:gd name="connsiteY1133" fmla="*/ 819370 h 3287563"/>
                  <a:gd name="connsiteX1134" fmla="*/ 3307733 w 3329862"/>
                  <a:gd name="connsiteY1134" fmla="*/ 835577 h 3287563"/>
                  <a:gd name="connsiteX1135" fmla="*/ 3307733 w 3329862"/>
                  <a:gd name="connsiteY1135" fmla="*/ 852505 h 3287563"/>
                  <a:gd name="connsiteX1136" fmla="*/ 3307733 w 3329862"/>
                  <a:gd name="connsiteY1136" fmla="*/ 874475 h 3287563"/>
                  <a:gd name="connsiteX1137" fmla="*/ 3306652 w 3329862"/>
                  <a:gd name="connsiteY1137" fmla="*/ 897525 h 3287563"/>
                  <a:gd name="connsiteX1138" fmla="*/ 3306652 w 3329862"/>
                  <a:gd name="connsiteY1138" fmla="*/ 855386 h 3287563"/>
                  <a:gd name="connsiteX1139" fmla="*/ 3303771 w 3329862"/>
                  <a:gd name="connsiteY1139" fmla="*/ 883479 h 3287563"/>
                  <a:gd name="connsiteX1140" fmla="*/ 3305932 w 3329862"/>
                  <a:gd name="connsiteY1140" fmla="*/ 1139194 h 3287563"/>
                  <a:gd name="connsiteX1141" fmla="*/ 3306652 w 3329862"/>
                  <a:gd name="connsiteY1141" fmla="*/ 1095254 h 3287563"/>
                  <a:gd name="connsiteX1142" fmla="*/ 3305932 w 3329862"/>
                  <a:gd name="connsiteY1142" fmla="*/ 1219150 h 3287563"/>
                  <a:gd name="connsiteX1143" fmla="*/ 3305572 w 3329862"/>
                  <a:gd name="connsiteY1143" fmla="*/ 1129470 h 3287563"/>
                  <a:gd name="connsiteX1144" fmla="*/ 3304491 w 3329862"/>
                  <a:gd name="connsiteY1144" fmla="*/ 1213027 h 3287563"/>
                  <a:gd name="connsiteX1145" fmla="*/ 3307733 w 3329862"/>
                  <a:gd name="connsiteY1145" fmla="*/ 1309551 h 3287563"/>
                  <a:gd name="connsiteX1146" fmla="*/ 3307733 w 3329862"/>
                  <a:gd name="connsiteY1146" fmla="*/ 1267052 h 3287563"/>
                  <a:gd name="connsiteX1147" fmla="*/ 3307373 w 3329862"/>
                  <a:gd name="connsiteY1147" fmla="*/ 1447853 h 3287563"/>
                  <a:gd name="connsiteX1148" fmla="*/ 3306292 w 3329862"/>
                  <a:gd name="connsiteY1148" fmla="*/ 1280018 h 3287563"/>
                  <a:gd name="connsiteX1149" fmla="*/ 3303050 w 3329862"/>
                  <a:gd name="connsiteY1149" fmla="*/ 1263450 h 3287563"/>
                  <a:gd name="connsiteX1150" fmla="*/ 3303050 w 3329862"/>
                  <a:gd name="connsiteY1150" fmla="*/ 1321796 h 3287563"/>
                  <a:gd name="connsiteX1151" fmla="*/ 3303050 w 3329862"/>
                  <a:gd name="connsiteY1151" fmla="*/ 1340525 h 3287563"/>
                  <a:gd name="connsiteX1152" fmla="*/ 3298729 w 3329862"/>
                  <a:gd name="connsiteY1152" fmla="*/ 1140275 h 3287563"/>
                  <a:gd name="connsiteX1153" fmla="*/ 3299449 w 3329862"/>
                  <a:gd name="connsiteY1153" fmla="*/ 1152520 h 3287563"/>
                  <a:gd name="connsiteX1154" fmla="*/ 3299449 w 3329862"/>
                  <a:gd name="connsiteY1154" fmla="*/ 1007014 h 3287563"/>
                  <a:gd name="connsiteX1155" fmla="*/ 3299449 w 3329862"/>
                  <a:gd name="connsiteY1155" fmla="*/ 1056357 h 3287563"/>
                  <a:gd name="connsiteX1156" fmla="*/ 3298008 w 3329862"/>
                  <a:gd name="connsiteY1156" fmla="*/ 996570 h 3287563"/>
                  <a:gd name="connsiteX1157" fmla="*/ 3296207 w 3329862"/>
                  <a:gd name="connsiteY1157" fmla="*/ 1032586 h 3287563"/>
                  <a:gd name="connsiteX1158" fmla="*/ 3296207 w 3329862"/>
                  <a:gd name="connsiteY1158" fmla="*/ 945427 h 3287563"/>
                  <a:gd name="connsiteX1159" fmla="*/ 3298729 w 3329862"/>
                  <a:gd name="connsiteY1159" fmla="*/ 956592 h 3287563"/>
                  <a:gd name="connsiteX1160" fmla="*/ 3299449 w 3329862"/>
                  <a:gd name="connsiteY1160" fmla="*/ 851424 h 3287563"/>
                  <a:gd name="connsiteX1161" fmla="*/ 3298008 w 3329862"/>
                  <a:gd name="connsiteY1161" fmla="*/ 865471 h 3287563"/>
                  <a:gd name="connsiteX1162" fmla="*/ 3295127 w 3329862"/>
                  <a:gd name="connsiteY1162" fmla="*/ 809645 h 3287563"/>
                  <a:gd name="connsiteX1163" fmla="*/ 3295127 w 3329862"/>
                  <a:gd name="connsiteY1163" fmla="*/ 821170 h 3287563"/>
                  <a:gd name="connsiteX1164" fmla="*/ 3294046 w 3329862"/>
                  <a:gd name="connsiteY1164" fmla="*/ 805323 h 3287563"/>
                  <a:gd name="connsiteX1165" fmla="*/ 3292606 w 3329862"/>
                  <a:gd name="connsiteY1165" fmla="*/ 790917 h 3287563"/>
                  <a:gd name="connsiteX1166" fmla="*/ 3291525 w 3329862"/>
                  <a:gd name="connsiteY1166" fmla="*/ 765705 h 3287563"/>
                  <a:gd name="connsiteX1167" fmla="*/ 3294767 w 3329862"/>
                  <a:gd name="connsiteY1167" fmla="*/ 802802 h 3287563"/>
                  <a:gd name="connsiteX1168" fmla="*/ 3295487 w 3329862"/>
                  <a:gd name="connsiteY1168" fmla="*/ 812887 h 3287563"/>
                  <a:gd name="connsiteX1169" fmla="*/ 3296207 w 3329862"/>
                  <a:gd name="connsiteY1169" fmla="*/ 812887 h 3287563"/>
                  <a:gd name="connsiteX1170" fmla="*/ 3295487 w 3329862"/>
                  <a:gd name="connsiteY1170" fmla="*/ 798840 h 3287563"/>
                  <a:gd name="connsiteX1171" fmla="*/ 3294406 w 3329862"/>
                  <a:gd name="connsiteY1171" fmla="*/ 784794 h 3287563"/>
                  <a:gd name="connsiteX1172" fmla="*/ 3292966 w 3329862"/>
                  <a:gd name="connsiteY1172" fmla="*/ 770027 h 3287563"/>
                  <a:gd name="connsiteX1173" fmla="*/ 3290805 w 3329862"/>
                  <a:gd name="connsiteY1173" fmla="*/ 754901 h 3287563"/>
                  <a:gd name="connsiteX1174" fmla="*/ 3293686 w 3329862"/>
                  <a:gd name="connsiteY1174" fmla="*/ 773989 h 3287563"/>
                  <a:gd name="connsiteX1175" fmla="*/ 3291165 w 3329862"/>
                  <a:gd name="connsiteY1175" fmla="*/ 750939 h 3287563"/>
                  <a:gd name="connsiteX1176" fmla="*/ 3288284 w 3329862"/>
                  <a:gd name="connsiteY1176" fmla="*/ 727888 h 3287563"/>
                  <a:gd name="connsiteX1177" fmla="*/ 3284322 w 3329862"/>
                  <a:gd name="connsiteY1177" fmla="*/ 705198 h 3287563"/>
                  <a:gd name="connsiteX1178" fmla="*/ 3282161 w 3329862"/>
                  <a:gd name="connsiteY1178" fmla="*/ 693673 h 3287563"/>
                  <a:gd name="connsiteX1179" fmla="*/ 3280000 w 3329862"/>
                  <a:gd name="connsiteY1179" fmla="*/ 682148 h 3287563"/>
                  <a:gd name="connsiteX1180" fmla="*/ 3262712 w 3329862"/>
                  <a:gd name="connsiteY1180" fmla="*/ 632806 h 3287563"/>
                  <a:gd name="connsiteX1181" fmla="*/ 3252268 w 3329862"/>
                  <a:gd name="connsiteY1181" fmla="*/ 596789 h 3287563"/>
                  <a:gd name="connsiteX1182" fmla="*/ 3239302 w 3329862"/>
                  <a:gd name="connsiteY1182" fmla="*/ 562574 h 3287563"/>
                  <a:gd name="connsiteX1183" fmla="*/ 3243263 w 3329862"/>
                  <a:gd name="connsiteY1183" fmla="*/ 571578 h 3287563"/>
                  <a:gd name="connsiteX1184" fmla="*/ 3229938 w 3329862"/>
                  <a:gd name="connsiteY1184" fmla="*/ 536282 h 3287563"/>
                  <a:gd name="connsiteX1185" fmla="*/ 3220934 w 3329862"/>
                  <a:gd name="connsiteY1185" fmla="*/ 516113 h 3287563"/>
                  <a:gd name="connsiteX1186" fmla="*/ 3216251 w 3329862"/>
                  <a:gd name="connsiteY1186" fmla="*/ 506028 h 3287563"/>
                  <a:gd name="connsiteX1187" fmla="*/ 3211569 w 3329862"/>
                  <a:gd name="connsiteY1187" fmla="*/ 496304 h 3287563"/>
                  <a:gd name="connsiteX1188" fmla="*/ 3193561 w 3329862"/>
                  <a:gd name="connsiteY1188" fmla="*/ 462809 h 3287563"/>
                  <a:gd name="connsiteX1189" fmla="*/ 3183477 w 3329862"/>
                  <a:gd name="connsiteY1189" fmla="*/ 446601 h 3287563"/>
                  <a:gd name="connsiteX1190" fmla="*/ 3193201 w 3329862"/>
                  <a:gd name="connsiteY1190" fmla="*/ 460288 h 3287563"/>
                  <a:gd name="connsiteX1191" fmla="*/ 3205806 w 3329862"/>
                  <a:gd name="connsiteY1191" fmla="*/ 481537 h 3287563"/>
                  <a:gd name="connsiteX1192" fmla="*/ 3218052 w 3329862"/>
                  <a:gd name="connsiteY1192" fmla="*/ 503147 h 3287563"/>
                  <a:gd name="connsiteX1193" fmla="*/ 3226696 w 3329862"/>
                  <a:gd name="connsiteY1193" fmla="*/ 517554 h 3287563"/>
                  <a:gd name="connsiteX1194" fmla="*/ 3188879 w 3329862"/>
                  <a:gd name="connsiteY1194" fmla="*/ 443720 h 3287563"/>
                  <a:gd name="connsiteX1195" fmla="*/ 3182036 w 3329862"/>
                  <a:gd name="connsiteY1195" fmla="*/ 432195 h 3287563"/>
                  <a:gd name="connsiteX1196" fmla="*/ 3175913 w 3329862"/>
                  <a:gd name="connsiteY1196" fmla="*/ 422831 h 3287563"/>
                  <a:gd name="connsiteX1197" fmla="*/ 3166549 w 3329862"/>
                  <a:gd name="connsiteY1197" fmla="*/ 409145 h 3287563"/>
                  <a:gd name="connsiteX1198" fmla="*/ 3155384 w 3329862"/>
                  <a:gd name="connsiteY1198" fmla="*/ 394738 h 3287563"/>
                  <a:gd name="connsiteX1199" fmla="*/ 3133414 w 3329862"/>
                  <a:gd name="connsiteY1199" fmla="*/ 368446 h 3287563"/>
                  <a:gd name="connsiteX1200" fmla="*/ 3132694 w 3329862"/>
                  <a:gd name="connsiteY1200" fmla="*/ 366645 h 3287563"/>
                  <a:gd name="connsiteX1201" fmla="*/ 3110724 w 3329862"/>
                  <a:gd name="connsiteY1201" fmla="*/ 339273 h 3287563"/>
                  <a:gd name="connsiteX1202" fmla="*/ 3089834 w 3329862"/>
                  <a:gd name="connsiteY1202" fmla="*/ 316943 h 3287563"/>
                  <a:gd name="connsiteX1203" fmla="*/ 3100639 w 3329862"/>
                  <a:gd name="connsiteY1203" fmla="*/ 329549 h 3287563"/>
                  <a:gd name="connsiteX1204" fmla="*/ 3111804 w 3329862"/>
                  <a:gd name="connsiteY1204" fmla="*/ 342875 h 3287563"/>
                  <a:gd name="connsiteX1205" fmla="*/ 3128011 w 3329862"/>
                  <a:gd name="connsiteY1205" fmla="*/ 363044 h 3287563"/>
                  <a:gd name="connsiteX1206" fmla="*/ 3117567 w 3329862"/>
                  <a:gd name="connsiteY1206" fmla="*/ 350798 h 3287563"/>
                  <a:gd name="connsiteX1207" fmla="*/ 3109643 w 3329862"/>
                  <a:gd name="connsiteY1207" fmla="*/ 341074 h 3287563"/>
                  <a:gd name="connsiteX1208" fmla="*/ 3100279 w 3329862"/>
                  <a:gd name="connsiteY1208" fmla="*/ 330269 h 3287563"/>
                  <a:gd name="connsiteX1209" fmla="*/ 3080830 w 3329862"/>
                  <a:gd name="connsiteY1209" fmla="*/ 307939 h 3287563"/>
                  <a:gd name="connsiteX1210" fmla="*/ 3063542 w 3329862"/>
                  <a:gd name="connsiteY1210" fmla="*/ 290291 h 3287563"/>
                  <a:gd name="connsiteX1211" fmla="*/ 3067504 w 3329862"/>
                  <a:gd name="connsiteY1211" fmla="*/ 292812 h 3287563"/>
                  <a:gd name="connsiteX1212" fmla="*/ 3061381 w 3329862"/>
                  <a:gd name="connsiteY1212" fmla="*/ 285969 h 3287563"/>
                  <a:gd name="connsiteX1213" fmla="*/ 3057420 w 3329862"/>
                  <a:gd name="connsiteY1213" fmla="*/ 281647 h 3287563"/>
                  <a:gd name="connsiteX1214" fmla="*/ 3052737 w 3329862"/>
                  <a:gd name="connsiteY1214" fmla="*/ 277325 h 3287563"/>
                  <a:gd name="connsiteX1215" fmla="*/ 3036890 w 3329862"/>
                  <a:gd name="connsiteY1215" fmla="*/ 261118 h 3287563"/>
                  <a:gd name="connsiteX1216" fmla="*/ 3018162 w 3329862"/>
                  <a:gd name="connsiteY1216" fmla="*/ 243830 h 3287563"/>
                  <a:gd name="connsiteX1217" fmla="*/ 2998713 w 3329862"/>
                  <a:gd name="connsiteY1217" fmla="*/ 226902 h 3287563"/>
                  <a:gd name="connsiteX1218" fmla="*/ 2978904 w 3329862"/>
                  <a:gd name="connsiteY1218" fmla="*/ 211415 h 3287563"/>
                  <a:gd name="connsiteX1219" fmla="*/ 2969180 w 3329862"/>
                  <a:gd name="connsiteY1219" fmla="*/ 204212 h 3287563"/>
                  <a:gd name="connsiteX1220" fmla="*/ 2959455 w 3329862"/>
                  <a:gd name="connsiteY1220" fmla="*/ 197369 h 3287563"/>
                  <a:gd name="connsiteX1221" fmla="*/ 2940727 w 3329862"/>
                  <a:gd name="connsiteY1221" fmla="*/ 184763 h 3287563"/>
                  <a:gd name="connsiteX1222" fmla="*/ 2923079 w 3329862"/>
                  <a:gd name="connsiteY1222" fmla="*/ 173959 h 3287563"/>
                  <a:gd name="connsiteX1223" fmla="*/ 2907592 w 3329862"/>
                  <a:gd name="connsiteY1223" fmla="*/ 164594 h 3287563"/>
                  <a:gd name="connsiteX1224" fmla="*/ 2894266 w 3329862"/>
                  <a:gd name="connsiteY1224" fmla="*/ 157391 h 3287563"/>
                  <a:gd name="connsiteX1225" fmla="*/ 2880220 w 3329862"/>
                  <a:gd name="connsiteY1225" fmla="*/ 148387 h 3287563"/>
                  <a:gd name="connsiteX1226" fmla="*/ 2866173 w 3329862"/>
                  <a:gd name="connsiteY1226" fmla="*/ 140103 h 3287563"/>
                  <a:gd name="connsiteX1227" fmla="*/ 2835920 w 3329862"/>
                  <a:gd name="connsiteY1227" fmla="*/ 124976 h 3287563"/>
                  <a:gd name="connsiteX1228" fmla="*/ 2799903 w 3329862"/>
                  <a:gd name="connsiteY1228" fmla="*/ 109129 h 3287563"/>
                  <a:gd name="connsiteX1229" fmla="*/ 2778294 w 3329862"/>
                  <a:gd name="connsiteY1229" fmla="*/ 100485 h 3287563"/>
                  <a:gd name="connsiteX1230" fmla="*/ 2766408 w 3329862"/>
                  <a:gd name="connsiteY1230" fmla="*/ 95803 h 3287563"/>
                  <a:gd name="connsiteX1231" fmla="*/ 2753803 w 3329862"/>
                  <a:gd name="connsiteY1231" fmla="*/ 91121 h 3287563"/>
                  <a:gd name="connsiteX1232" fmla="*/ 2763527 w 3329862"/>
                  <a:gd name="connsiteY1232" fmla="*/ 94363 h 3287563"/>
                  <a:gd name="connsiteX1233" fmla="*/ 2775052 w 3329862"/>
                  <a:gd name="connsiteY1233" fmla="*/ 98685 h 3287563"/>
                  <a:gd name="connsiteX1234" fmla="*/ 2799183 w 3329862"/>
                  <a:gd name="connsiteY1234" fmla="*/ 108409 h 3287563"/>
                  <a:gd name="connsiteX1235" fmla="*/ 2786217 w 3329862"/>
                  <a:gd name="connsiteY1235" fmla="*/ 101926 h 3287563"/>
                  <a:gd name="connsiteX1236" fmla="*/ 2789099 w 3329862"/>
                  <a:gd name="connsiteY1236" fmla="*/ 101926 h 3287563"/>
                  <a:gd name="connsiteX1237" fmla="*/ 2801344 w 3329862"/>
                  <a:gd name="connsiteY1237" fmla="*/ 107328 h 3287563"/>
                  <a:gd name="connsiteX1238" fmla="*/ 2840962 w 3329862"/>
                  <a:gd name="connsiteY1238" fmla="*/ 123176 h 3287563"/>
                  <a:gd name="connsiteX1239" fmla="*/ 2785497 w 3329862"/>
                  <a:gd name="connsiteY1239" fmla="*/ 97244 h 3287563"/>
                  <a:gd name="connsiteX1240" fmla="*/ 2805666 w 3329862"/>
                  <a:gd name="connsiteY1240" fmla="*/ 104807 h 3287563"/>
                  <a:gd name="connsiteX1241" fmla="*/ 2784416 w 3329862"/>
                  <a:gd name="connsiteY1241" fmla="*/ 95803 h 3287563"/>
                  <a:gd name="connsiteX1242" fmla="*/ 2773611 w 3329862"/>
                  <a:gd name="connsiteY1242" fmla="*/ 91121 h 3287563"/>
                  <a:gd name="connsiteX1243" fmla="*/ 2768209 w 3329862"/>
                  <a:gd name="connsiteY1243" fmla="*/ 88960 h 3287563"/>
                  <a:gd name="connsiteX1244" fmla="*/ 2762807 w 3329862"/>
                  <a:gd name="connsiteY1244" fmla="*/ 86799 h 3287563"/>
                  <a:gd name="connsiteX1245" fmla="*/ 2740837 w 3329862"/>
                  <a:gd name="connsiteY1245" fmla="*/ 78876 h 3287563"/>
                  <a:gd name="connsiteX1246" fmla="*/ 2730032 w 3329862"/>
                  <a:gd name="connsiteY1246" fmla="*/ 74914 h 3287563"/>
                  <a:gd name="connsiteX1247" fmla="*/ 2718867 w 3329862"/>
                  <a:gd name="connsiteY1247" fmla="*/ 71312 h 3287563"/>
                  <a:gd name="connsiteX1248" fmla="*/ 2728951 w 3329862"/>
                  <a:gd name="connsiteY1248" fmla="*/ 75274 h 3287563"/>
                  <a:gd name="connsiteX1249" fmla="*/ 2563997 w 3329862"/>
                  <a:gd name="connsiteY1249" fmla="*/ 42499 h 3287563"/>
                  <a:gd name="connsiteX1250" fmla="*/ 2543107 w 3329862"/>
                  <a:gd name="connsiteY1250" fmla="*/ 41059 h 3287563"/>
                  <a:gd name="connsiteX1251" fmla="*/ 2532663 w 3329862"/>
                  <a:gd name="connsiteY1251" fmla="*/ 40338 h 3287563"/>
                  <a:gd name="connsiteX1252" fmla="*/ 2522218 w 3329862"/>
                  <a:gd name="connsiteY1252" fmla="*/ 40338 h 3287563"/>
                  <a:gd name="connsiteX1253" fmla="*/ 2501689 w 3329862"/>
                  <a:gd name="connsiteY1253" fmla="*/ 39978 h 3287563"/>
                  <a:gd name="connsiteX1254" fmla="*/ 2481520 w 3329862"/>
                  <a:gd name="connsiteY1254" fmla="*/ 39978 h 3287563"/>
                  <a:gd name="connsiteX1255" fmla="*/ 2404445 w 3329862"/>
                  <a:gd name="connsiteY1255" fmla="*/ 39978 h 3287563"/>
                  <a:gd name="connsiteX1256" fmla="*/ 2090023 w 3329862"/>
                  <a:gd name="connsiteY1256" fmla="*/ 45380 h 3287563"/>
                  <a:gd name="connsiteX1257" fmla="*/ 2109472 w 3329862"/>
                  <a:gd name="connsiteY1257" fmla="*/ 40338 h 3287563"/>
                  <a:gd name="connsiteX1258" fmla="*/ 2201673 w 3329862"/>
                  <a:gd name="connsiteY1258" fmla="*/ 38537 h 3287563"/>
                  <a:gd name="connsiteX1259" fmla="*/ 2225084 w 3329862"/>
                  <a:gd name="connsiteY1259" fmla="*/ 41059 h 3287563"/>
                  <a:gd name="connsiteX1260" fmla="*/ 2242372 w 3329862"/>
                  <a:gd name="connsiteY1260" fmla="*/ 37097 h 3287563"/>
                  <a:gd name="connsiteX1261" fmla="*/ 1975491 w 3329862"/>
                  <a:gd name="connsiteY1261" fmla="*/ 41779 h 3287563"/>
                  <a:gd name="connsiteX1262" fmla="*/ 1973691 w 3329862"/>
                  <a:gd name="connsiteY1262" fmla="*/ 41059 h 3287563"/>
                  <a:gd name="connsiteX1263" fmla="*/ 1916425 w 3329862"/>
                  <a:gd name="connsiteY1263" fmla="*/ 42139 h 3287563"/>
                  <a:gd name="connsiteX1264" fmla="*/ 1900578 w 3329862"/>
                  <a:gd name="connsiteY1264" fmla="*/ 44300 h 3287563"/>
                  <a:gd name="connsiteX1265" fmla="*/ 1907781 w 3329862"/>
                  <a:gd name="connsiteY1265" fmla="*/ 44300 h 3287563"/>
                  <a:gd name="connsiteX1266" fmla="*/ 1747869 w 3329862"/>
                  <a:gd name="connsiteY1266" fmla="*/ 44300 h 3287563"/>
                  <a:gd name="connsiteX1267" fmla="*/ 1711492 w 3329862"/>
                  <a:gd name="connsiteY1267" fmla="*/ 46101 h 3287563"/>
                  <a:gd name="connsiteX1268" fmla="*/ 1637659 w 3329862"/>
                  <a:gd name="connsiteY1268" fmla="*/ 41059 h 3287563"/>
                  <a:gd name="connsiteX1269" fmla="*/ 1444252 w 3329862"/>
                  <a:gd name="connsiteY1269" fmla="*/ 45020 h 3287563"/>
                  <a:gd name="connsiteX1270" fmla="*/ 1357453 w 3329862"/>
                  <a:gd name="connsiteY1270" fmla="*/ 41779 h 3287563"/>
                  <a:gd name="connsiteX1271" fmla="*/ 1165846 w 3329862"/>
                  <a:gd name="connsiteY1271" fmla="*/ 46101 h 3287563"/>
                  <a:gd name="connsiteX1272" fmla="*/ 1199701 w 3329862"/>
                  <a:gd name="connsiteY1272" fmla="*/ 44660 h 3287563"/>
                  <a:gd name="connsiteX1273" fmla="*/ 994049 w 3329862"/>
                  <a:gd name="connsiteY1273" fmla="*/ 46101 h 3287563"/>
                  <a:gd name="connsiteX1274" fmla="*/ 901847 w 3329862"/>
                  <a:gd name="connsiteY1274" fmla="*/ 46461 h 3287563"/>
                  <a:gd name="connsiteX1275" fmla="*/ 838818 w 3329862"/>
                  <a:gd name="connsiteY1275" fmla="*/ 46461 h 3287563"/>
                  <a:gd name="connsiteX1276" fmla="*/ 833776 w 3329862"/>
                  <a:gd name="connsiteY1276" fmla="*/ 43940 h 3287563"/>
                  <a:gd name="connsiteX1277" fmla="*/ 809285 w 3329862"/>
                  <a:gd name="connsiteY1277" fmla="*/ 43580 h 3287563"/>
                  <a:gd name="connsiteX1278" fmla="*/ 776510 w 3329862"/>
                  <a:gd name="connsiteY1278" fmla="*/ 45020 h 3287563"/>
                  <a:gd name="connsiteX1279" fmla="*/ 664140 w 3329862"/>
                  <a:gd name="connsiteY1279" fmla="*/ 58346 h 3287563"/>
                  <a:gd name="connsiteX1280" fmla="*/ 646132 w 3329862"/>
                  <a:gd name="connsiteY1280" fmla="*/ 63749 h 3287563"/>
                  <a:gd name="connsiteX1281" fmla="*/ 619119 w 3329862"/>
                  <a:gd name="connsiteY1281" fmla="*/ 72033 h 3287563"/>
                  <a:gd name="connsiteX1282" fmla="*/ 576260 w 3329862"/>
                  <a:gd name="connsiteY1282" fmla="*/ 85719 h 3287563"/>
                  <a:gd name="connsiteX1283" fmla="*/ 588866 w 3329862"/>
                  <a:gd name="connsiteY1283" fmla="*/ 83918 h 3287563"/>
                  <a:gd name="connsiteX1284" fmla="*/ 593188 w 3329862"/>
                  <a:gd name="connsiteY1284" fmla="*/ 83198 h 3287563"/>
                  <a:gd name="connsiteX1285" fmla="*/ 606514 w 3329862"/>
                  <a:gd name="connsiteY1285" fmla="*/ 78515 h 3287563"/>
                  <a:gd name="connsiteX1286" fmla="*/ 632085 w 3329862"/>
                  <a:gd name="connsiteY1286" fmla="*/ 70592 h 3287563"/>
                  <a:gd name="connsiteX1287" fmla="*/ 615158 w 3329862"/>
                  <a:gd name="connsiteY1287" fmla="*/ 76715 h 3287563"/>
                  <a:gd name="connsiteX1288" fmla="*/ 606153 w 3329862"/>
                  <a:gd name="connsiteY1288" fmla="*/ 79956 h 3287563"/>
                  <a:gd name="connsiteX1289" fmla="*/ 596789 w 3329862"/>
                  <a:gd name="connsiteY1289" fmla="*/ 83558 h 3287563"/>
                  <a:gd name="connsiteX1290" fmla="*/ 554650 w 3329862"/>
                  <a:gd name="connsiteY1290" fmla="*/ 100485 h 3287563"/>
                  <a:gd name="connsiteX1291" fmla="*/ 444080 w 3329862"/>
                  <a:gd name="connsiteY1291" fmla="*/ 155590 h 3287563"/>
                  <a:gd name="connsiteX1292" fmla="*/ 444080 w 3329862"/>
                  <a:gd name="connsiteY1292" fmla="*/ 153069 h 3287563"/>
                  <a:gd name="connsiteX1293" fmla="*/ 461728 w 3329862"/>
                  <a:gd name="connsiteY1293" fmla="*/ 143345 h 3287563"/>
                  <a:gd name="connsiteX1294" fmla="*/ 479376 w 3329862"/>
                  <a:gd name="connsiteY1294" fmla="*/ 134341 h 3287563"/>
                  <a:gd name="connsiteX1295" fmla="*/ 497384 w 3329862"/>
                  <a:gd name="connsiteY1295" fmla="*/ 125337 h 3287563"/>
                  <a:gd name="connsiteX1296" fmla="*/ 515753 w 3329862"/>
                  <a:gd name="connsiteY1296" fmla="*/ 117053 h 3287563"/>
                  <a:gd name="connsiteX1297" fmla="*/ 529439 w 3329862"/>
                  <a:gd name="connsiteY1297" fmla="*/ 109489 h 3287563"/>
                  <a:gd name="connsiteX1298" fmla="*/ 546367 w 3329862"/>
                  <a:gd name="connsiteY1298" fmla="*/ 102286 h 3287563"/>
                  <a:gd name="connsiteX1299" fmla="*/ 561133 w 3329862"/>
                  <a:gd name="connsiteY1299" fmla="*/ 96163 h 3287563"/>
                  <a:gd name="connsiteX1300" fmla="*/ 538443 w 3329862"/>
                  <a:gd name="connsiteY1300" fmla="*/ 104807 h 3287563"/>
                  <a:gd name="connsiteX1301" fmla="*/ 533761 w 3329862"/>
                  <a:gd name="connsiteY1301" fmla="*/ 106608 h 3287563"/>
                  <a:gd name="connsiteX1302" fmla="*/ 529439 w 3329862"/>
                  <a:gd name="connsiteY1302" fmla="*/ 108409 h 3287563"/>
                  <a:gd name="connsiteX1303" fmla="*/ 521875 w 3329862"/>
                  <a:gd name="connsiteY1303" fmla="*/ 111650 h 3287563"/>
                  <a:gd name="connsiteX1304" fmla="*/ 503507 w 3329862"/>
                  <a:gd name="connsiteY1304" fmla="*/ 119214 h 3287563"/>
                  <a:gd name="connsiteX1305" fmla="*/ 500266 w 3329862"/>
                  <a:gd name="connsiteY1305" fmla="*/ 119214 h 3287563"/>
                  <a:gd name="connsiteX1306" fmla="*/ 496304 w 3329862"/>
                  <a:gd name="connsiteY1306" fmla="*/ 119574 h 3287563"/>
                  <a:gd name="connsiteX1307" fmla="*/ 477576 w 3329862"/>
                  <a:gd name="connsiteY1307" fmla="*/ 128938 h 3287563"/>
                  <a:gd name="connsiteX1308" fmla="*/ 461008 w 3329862"/>
                  <a:gd name="connsiteY1308" fmla="*/ 137222 h 3287563"/>
                  <a:gd name="connsiteX1309" fmla="*/ 439398 w 3329862"/>
                  <a:gd name="connsiteY1309" fmla="*/ 149828 h 3287563"/>
                  <a:gd name="connsiteX1310" fmla="*/ 428593 w 3329862"/>
                  <a:gd name="connsiteY1310" fmla="*/ 157031 h 3287563"/>
                  <a:gd name="connsiteX1311" fmla="*/ 401941 w 3329862"/>
                  <a:gd name="connsiteY1311" fmla="*/ 174679 h 3287563"/>
                  <a:gd name="connsiteX1312" fmla="*/ 394378 w 3329862"/>
                  <a:gd name="connsiteY1312" fmla="*/ 177920 h 3287563"/>
                  <a:gd name="connsiteX1313" fmla="*/ 371688 w 3329862"/>
                  <a:gd name="connsiteY1313" fmla="*/ 195928 h 3287563"/>
                  <a:gd name="connsiteX1314" fmla="*/ 363044 w 3329862"/>
                  <a:gd name="connsiteY1314" fmla="*/ 199890 h 3287563"/>
                  <a:gd name="connsiteX1315" fmla="*/ 385374 w 3329862"/>
                  <a:gd name="connsiteY1315" fmla="*/ 182963 h 3287563"/>
                  <a:gd name="connsiteX1316" fmla="*/ 409505 w 3329862"/>
                  <a:gd name="connsiteY1316" fmla="*/ 166035 h 3287563"/>
                  <a:gd name="connsiteX1317" fmla="*/ 404463 w 3329862"/>
                  <a:gd name="connsiteY1317" fmla="*/ 167836 h 3287563"/>
                  <a:gd name="connsiteX1318" fmla="*/ 424271 w 3329862"/>
                  <a:gd name="connsiteY1318" fmla="*/ 154510 h 3287563"/>
                  <a:gd name="connsiteX1319" fmla="*/ 446602 w 3329862"/>
                  <a:gd name="connsiteY1319" fmla="*/ 140824 h 3287563"/>
                  <a:gd name="connsiteX1320" fmla="*/ 458127 w 3329862"/>
                  <a:gd name="connsiteY1320" fmla="*/ 133980 h 3287563"/>
                  <a:gd name="connsiteX1321" fmla="*/ 469652 w 3329862"/>
                  <a:gd name="connsiteY1321" fmla="*/ 127858 h 3287563"/>
                  <a:gd name="connsiteX1322" fmla="*/ 491262 w 3329862"/>
                  <a:gd name="connsiteY1322" fmla="*/ 116333 h 3287563"/>
                  <a:gd name="connsiteX1323" fmla="*/ 528719 w 3329862"/>
                  <a:gd name="connsiteY1323" fmla="*/ 96163 h 3287563"/>
                  <a:gd name="connsiteX1324" fmla="*/ 499545 w 3329862"/>
                  <a:gd name="connsiteY1324" fmla="*/ 109129 h 3287563"/>
                  <a:gd name="connsiteX1325" fmla="*/ 493423 w 3329862"/>
                  <a:gd name="connsiteY1325" fmla="*/ 112011 h 3287563"/>
                  <a:gd name="connsiteX1326" fmla="*/ 488020 w 3329862"/>
                  <a:gd name="connsiteY1326" fmla="*/ 114892 h 3287563"/>
                  <a:gd name="connsiteX1327" fmla="*/ 477936 w 3329862"/>
                  <a:gd name="connsiteY1327" fmla="*/ 120294 h 3287563"/>
                  <a:gd name="connsiteX1328" fmla="*/ 461008 w 3329862"/>
                  <a:gd name="connsiteY1328" fmla="*/ 129659 h 3287563"/>
                  <a:gd name="connsiteX1329" fmla="*/ 446602 w 3329862"/>
                  <a:gd name="connsiteY1329" fmla="*/ 138663 h 3287563"/>
                  <a:gd name="connsiteX1330" fmla="*/ 415267 w 3329862"/>
                  <a:gd name="connsiteY1330" fmla="*/ 159192 h 3287563"/>
                  <a:gd name="connsiteX1331" fmla="*/ 394018 w 3329862"/>
                  <a:gd name="connsiteY1331" fmla="*/ 173238 h 3287563"/>
                  <a:gd name="connsiteX1332" fmla="*/ 366645 w 3329862"/>
                  <a:gd name="connsiteY1332" fmla="*/ 192327 h 3287563"/>
                  <a:gd name="connsiteX1333" fmla="*/ 357281 w 3329862"/>
                  <a:gd name="connsiteY1333" fmla="*/ 198089 h 3287563"/>
                  <a:gd name="connsiteX1334" fmla="*/ 329549 w 3329862"/>
                  <a:gd name="connsiteY1334" fmla="*/ 221860 h 3287563"/>
                  <a:gd name="connsiteX1335" fmla="*/ 312261 w 3329862"/>
                  <a:gd name="connsiteY1335" fmla="*/ 239148 h 3287563"/>
                  <a:gd name="connsiteX1336" fmla="*/ 286689 w 3329862"/>
                  <a:gd name="connsiteY1336" fmla="*/ 261118 h 3287563"/>
                  <a:gd name="connsiteX1337" fmla="*/ 271563 w 3329862"/>
                  <a:gd name="connsiteY1337" fmla="*/ 276965 h 3287563"/>
                  <a:gd name="connsiteX1338" fmla="*/ 258237 w 3329862"/>
                  <a:gd name="connsiteY1338" fmla="*/ 292092 h 3287563"/>
                  <a:gd name="connsiteX1339" fmla="*/ 245631 w 3329862"/>
                  <a:gd name="connsiteY1339" fmla="*/ 306498 h 3287563"/>
                  <a:gd name="connsiteX1340" fmla="*/ 234106 w 3329862"/>
                  <a:gd name="connsiteY1340" fmla="*/ 320905 h 3287563"/>
                  <a:gd name="connsiteX1341" fmla="*/ 222580 w 3329862"/>
                  <a:gd name="connsiteY1341" fmla="*/ 334951 h 3287563"/>
                  <a:gd name="connsiteX1342" fmla="*/ 211776 w 3329862"/>
                  <a:gd name="connsiteY1342" fmla="*/ 349718 h 3287563"/>
                  <a:gd name="connsiteX1343" fmla="*/ 200611 w 3329862"/>
                  <a:gd name="connsiteY1343" fmla="*/ 365205 h 3287563"/>
                  <a:gd name="connsiteX1344" fmla="*/ 189806 w 3329862"/>
                  <a:gd name="connsiteY1344" fmla="*/ 382132 h 3287563"/>
                  <a:gd name="connsiteX1345" fmla="*/ 197369 w 3329862"/>
                  <a:gd name="connsiteY1345" fmla="*/ 371328 h 3287563"/>
                  <a:gd name="connsiteX1346" fmla="*/ 200971 w 3329862"/>
                  <a:gd name="connsiteY1346" fmla="*/ 366285 h 3287563"/>
                  <a:gd name="connsiteX1347" fmla="*/ 204572 w 3329862"/>
                  <a:gd name="connsiteY1347" fmla="*/ 361603 h 3287563"/>
                  <a:gd name="connsiteX1348" fmla="*/ 218259 w 3329862"/>
                  <a:gd name="connsiteY1348" fmla="*/ 343955 h 3287563"/>
                  <a:gd name="connsiteX1349" fmla="*/ 224381 w 3329862"/>
                  <a:gd name="connsiteY1349" fmla="*/ 336032 h 3287563"/>
                  <a:gd name="connsiteX1350" fmla="*/ 230504 w 3329862"/>
                  <a:gd name="connsiteY1350" fmla="*/ 328828 h 3287563"/>
                  <a:gd name="connsiteX1351" fmla="*/ 241669 w 3329862"/>
                  <a:gd name="connsiteY1351" fmla="*/ 316223 h 3287563"/>
                  <a:gd name="connsiteX1352" fmla="*/ 251393 w 3329862"/>
                  <a:gd name="connsiteY1352" fmla="*/ 305058 h 3287563"/>
                  <a:gd name="connsiteX1353" fmla="*/ 260758 w 3329862"/>
                  <a:gd name="connsiteY1353" fmla="*/ 295333 h 3287563"/>
                  <a:gd name="connsiteX1354" fmla="*/ 278045 w 3329862"/>
                  <a:gd name="connsiteY1354" fmla="*/ 277685 h 3287563"/>
                  <a:gd name="connsiteX1355" fmla="*/ 296054 w 3329862"/>
                  <a:gd name="connsiteY1355" fmla="*/ 260758 h 3287563"/>
                  <a:gd name="connsiteX1356" fmla="*/ 306138 w 3329862"/>
                  <a:gd name="connsiteY1356" fmla="*/ 251393 h 3287563"/>
                  <a:gd name="connsiteX1357" fmla="*/ 317663 w 3329862"/>
                  <a:gd name="connsiteY1357" fmla="*/ 241309 h 3287563"/>
                  <a:gd name="connsiteX1358" fmla="*/ 346116 w 3329862"/>
                  <a:gd name="connsiteY1358" fmla="*/ 217538 h 3287563"/>
                  <a:gd name="connsiteX1359" fmla="*/ 364124 w 3329862"/>
                  <a:gd name="connsiteY1359" fmla="*/ 203132 h 3287563"/>
                  <a:gd name="connsiteX1360" fmla="*/ 385374 w 3329862"/>
                  <a:gd name="connsiteY1360" fmla="*/ 187645 h 3287563"/>
                  <a:gd name="connsiteX1361" fmla="*/ 375289 w 3329862"/>
                  <a:gd name="connsiteY1361" fmla="*/ 195208 h 3287563"/>
                  <a:gd name="connsiteX1362" fmla="*/ 360883 w 3329862"/>
                  <a:gd name="connsiteY1362" fmla="*/ 206013 h 3287563"/>
                  <a:gd name="connsiteX1363" fmla="*/ 344315 w 3329862"/>
                  <a:gd name="connsiteY1363" fmla="*/ 219699 h 3287563"/>
                  <a:gd name="connsiteX1364" fmla="*/ 335311 w 3329862"/>
                  <a:gd name="connsiteY1364" fmla="*/ 226902 h 3287563"/>
                  <a:gd name="connsiteX1365" fmla="*/ 326667 w 3329862"/>
                  <a:gd name="connsiteY1365" fmla="*/ 234466 h 3287563"/>
                  <a:gd name="connsiteX1366" fmla="*/ 310460 w 3329862"/>
                  <a:gd name="connsiteY1366" fmla="*/ 249232 h 3287563"/>
                  <a:gd name="connsiteX1367" fmla="*/ 306498 w 3329862"/>
                  <a:gd name="connsiteY1367" fmla="*/ 252834 h 3287563"/>
                  <a:gd name="connsiteX1368" fmla="*/ 302897 w 3329862"/>
                  <a:gd name="connsiteY1368" fmla="*/ 256436 h 3287563"/>
                  <a:gd name="connsiteX1369" fmla="*/ 296414 w 3329862"/>
                  <a:gd name="connsiteY1369" fmla="*/ 262919 h 3287563"/>
                  <a:gd name="connsiteX1370" fmla="*/ 282367 w 3329862"/>
                  <a:gd name="connsiteY1370" fmla="*/ 278406 h 3287563"/>
                  <a:gd name="connsiteX1371" fmla="*/ 282367 w 3329862"/>
                  <a:gd name="connsiteY1371" fmla="*/ 276245 h 3287563"/>
                  <a:gd name="connsiteX1372" fmla="*/ 269402 w 3329862"/>
                  <a:gd name="connsiteY1372" fmla="*/ 289571 h 3287563"/>
                  <a:gd name="connsiteX1373" fmla="*/ 256796 w 3329862"/>
                  <a:gd name="connsiteY1373" fmla="*/ 303257 h 3287563"/>
                  <a:gd name="connsiteX1374" fmla="*/ 244550 w 3329862"/>
                  <a:gd name="connsiteY1374" fmla="*/ 317663 h 3287563"/>
                  <a:gd name="connsiteX1375" fmla="*/ 231945 w 3329862"/>
                  <a:gd name="connsiteY1375" fmla="*/ 332430 h 3287563"/>
                  <a:gd name="connsiteX1376" fmla="*/ 219339 w 3329862"/>
                  <a:gd name="connsiteY1376" fmla="*/ 347917 h 3287563"/>
                  <a:gd name="connsiteX1377" fmla="*/ 206733 w 3329862"/>
                  <a:gd name="connsiteY1377" fmla="*/ 364124 h 3287563"/>
                  <a:gd name="connsiteX1378" fmla="*/ 203492 w 3329862"/>
                  <a:gd name="connsiteY1378" fmla="*/ 368446 h 3287563"/>
                  <a:gd name="connsiteX1379" fmla="*/ 200250 w 3329862"/>
                  <a:gd name="connsiteY1379" fmla="*/ 372768 h 3287563"/>
                  <a:gd name="connsiteX1380" fmla="*/ 193767 w 3329862"/>
                  <a:gd name="connsiteY1380" fmla="*/ 381772 h 3287563"/>
                  <a:gd name="connsiteX1381" fmla="*/ 180441 w 3329862"/>
                  <a:gd name="connsiteY1381" fmla="*/ 400141 h 3287563"/>
                  <a:gd name="connsiteX1382" fmla="*/ 201331 w 3329862"/>
                  <a:gd name="connsiteY1382" fmla="*/ 368806 h 3287563"/>
                  <a:gd name="connsiteX1383" fmla="*/ 169276 w 3329862"/>
                  <a:gd name="connsiteY1383" fmla="*/ 415628 h 3287563"/>
                  <a:gd name="connsiteX1384" fmla="*/ 162073 w 3329862"/>
                  <a:gd name="connsiteY1384" fmla="*/ 426432 h 3287563"/>
                  <a:gd name="connsiteX1385" fmla="*/ 158472 w 3329862"/>
                  <a:gd name="connsiteY1385" fmla="*/ 431835 h 3287563"/>
                  <a:gd name="connsiteX1386" fmla="*/ 155230 w 3329862"/>
                  <a:gd name="connsiteY1386" fmla="*/ 437237 h 3287563"/>
                  <a:gd name="connsiteX1387" fmla="*/ 142624 w 3329862"/>
                  <a:gd name="connsiteY1387" fmla="*/ 458127 h 3287563"/>
                  <a:gd name="connsiteX1388" fmla="*/ 131099 w 3329862"/>
                  <a:gd name="connsiteY1388" fmla="*/ 478656 h 3287563"/>
                  <a:gd name="connsiteX1389" fmla="*/ 120294 w 3329862"/>
                  <a:gd name="connsiteY1389" fmla="*/ 499185 h 3287563"/>
                  <a:gd name="connsiteX1390" fmla="*/ 110930 w 3329862"/>
                  <a:gd name="connsiteY1390" fmla="*/ 520435 h 3287563"/>
                  <a:gd name="connsiteX1391" fmla="*/ 102286 w 3329862"/>
                  <a:gd name="connsiteY1391" fmla="*/ 542765 h 3287563"/>
                  <a:gd name="connsiteX1392" fmla="*/ 108769 w 3329862"/>
                  <a:gd name="connsiteY1392" fmla="*/ 527998 h 3287563"/>
                  <a:gd name="connsiteX1393" fmla="*/ 114892 w 3329862"/>
                  <a:gd name="connsiteY1393" fmla="*/ 514672 h 3287563"/>
                  <a:gd name="connsiteX1394" fmla="*/ 120294 w 3329862"/>
                  <a:gd name="connsiteY1394" fmla="*/ 502787 h 3287563"/>
                  <a:gd name="connsiteX1395" fmla="*/ 125337 w 3329862"/>
                  <a:gd name="connsiteY1395" fmla="*/ 492702 h 3287563"/>
                  <a:gd name="connsiteX1396" fmla="*/ 121735 w 3329862"/>
                  <a:gd name="connsiteY1396" fmla="*/ 499906 h 3287563"/>
                  <a:gd name="connsiteX1397" fmla="*/ 118493 w 3329862"/>
                  <a:gd name="connsiteY1397" fmla="*/ 507469 h 3287563"/>
                  <a:gd name="connsiteX1398" fmla="*/ 111650 w 3329862"/>
                  <a:gd name="connsiteY1398" fmla="*/ 522956 h 3287563"/>
                  <a:gd name="connsiteX1399" fmla="*/ 104447 w 3329862"/>
                  <a:gd name="connsiteY1399" fmla="*/ 539163 h 3287563"/>
                  <a:gd name="connsiteX1400" fmla="*/ 97964 w 3329862"/>
                  <a:gd name="connsiteY1400" fmla="*/ 556091 h 3287563"/>
                  <a:gd name="connsiteX1401" fmla="*/ 91121 w 3329862"/>
                  <a:gd name="connsiteY1401" fmla="*/ 573019 h 3287563"/>
                  <a:gd name="connsiteX1402" fmla="*/ 85359 w 3329862"/>
                  <a:gd name="connsiteY1402" fmla="*/ 590306 h 3287563"/>
                  <a:gd name="connsiteX1403" fmla="*/ 79596 w 3329862"/>
                  <a:gd name="connsiteY1403" fmla="*/ 607234 h 3287563"/>
                  <a:gd name="connsiteX1404" fmla="*/ 74554 w 3329862"/>
                  <a:gd name="connsiteY1404" fmla="*/ 623801 h 3287563"/>
                  <a:gd name="connsiteX1405" fmla="*/ 68791 w 3329862"/>
                  <a:gd name="connsiteY1405" fmla="*/ 646852 h 3287563"/>
                  <a:gd name="connsiteX1406" fmla="*/ 64109 w 3329862"/>
                  <a:gd name="connsiteY1406" fmla="*/ 669902 h 3287563"/>
                  <a:gd name="connsiteX1407" fmla="*/ 61948 w 3329862"/>
                  <a:gd name="connsiteY1407" fmla="*/ 681427 h 3287563"/>
                  <a:gd name="connsiteX1408" fmla="*/ 59787 w 3329862"/>
                  <a:gd name="connsiteY1408" fmla="*/ 692953 h 3287563"/>
                  <a:gd name="connsiteX1409" fmla="*/ 56546 w 3329862"/>
                  <a:gd name="connsiteY1409" fmla="*/ 716363 h 3287563"/>
                  <a:gd name="connsiteX1410" fmla="*/ 49702 w 3329862"/>
                  <a:gd name="connsiteY1410" fmla="*/ 745897 h 3287563"/>
                  <a:gd name="connsiteX1411" fmla="*/ 46461 w 3329862"/>
                  <a:gd name="connsiteY1411" fmla="*/ 769667 h 3287563"/>
                  <a:gd name="connsiteX1412" fmla="*/ 44660 w 3329862"/>
                  <a:gd name="connsiteY1412" fmla="*/ 790557 h 3287563"/>
                  <a:gd name="connsiteX1413" fmla="*/ 43580 w 3329862"/>
                  <a:gd name="connsiteY1413" fmla="*/ 809285 h 3287563"/>
                  <a:gd name="connsiteX1414" fmla="*/ 43580 w 3329862"/>
                  <a:gd name="connsiteY1414" fmla="*/ 826213 h 3287563"/>
                  <a:gd name="connsiteX1415" fmla="*/ 43580 w 3329862"/>
                  <a:gd name="connsiteY1415" fmla="*/ 841700 h 3287563"/>
                  <a:gd name="connsiteX1416" fmla="*/ 43580 w 3329862"/>
                  <a:gd name="connsiteY1416" fmla="*/ 856466 h 3287563"/>
                  <a:gd name="connsiteX1417" fmla="*/ 44300 w 3329862"/>
                  <a:gd name="connsiteY1417" fmla="*/ 886000 h 3287563"/>
                  <a:gd name="connsiteX1418" fmla="*/ 41419 w 3329862"/>
                  <a:gd name="connsiteY1418" fmla="*/ 817929 h 3287563"/>
                  <a:gd name="connsiteX1419" fmla="*/ 40338 w 3329862"/>
                  <a:gd name="connsiteY1419" fmla="*/ 854305 h 3287563"/>
                  <a:gd name="connsiteX1420" fmla="*/ 40338 w 3329862"/>
                  <a:gd name="connsiteY1420" fmla="*/ 891042 h 3287563"/>
                  <a:gd name="connsiteX1421" fmla="*/ 40338 w 3329862"/>
                  <a:gd name="connsiteY1421" fmla="*/ 961994 h 3287563"/>
                  <a:gd name="connsiteX1422" fmla="*/ 42139 w 3329862"/>
                  <a:gd name="connsiteY1422" fmla="*/ 1074725 h 3287563"/>
                  <a:gd name="connsiteX1423" fmla="*/ 43220 w 3329862"/>
                  <a:gd name="connsiteY1423" fmla="*/ 1045912 h 3287563"/>
                  <a:gd name="connsiteX1424" fmla="*/ 42859 w 3329862"/>
                  <a:gd name="connsiteY1424" fmla="*/ 1110381 h 3287563"/>
                  <a:gd name="connsiteX1425" fmla="*/ 43940 w 3329862"/>
                  <a:gd name="connsiteY1425" fmla="*/ 1125508 h 3287563"/>
                  <a:gd name="connsiteX1426" fmla="*/ 41419 w 3329862"/>
                  <a:gd name="connsiteY1426" fmla="*/ 1125508 h 3287563"/>
                  <a:gd name="connsiteX1427" fmla="*/ 41419 w 3329862"/>
                  <a:gd name="connsiteY1427" fmla="*/ 1238599 h 3287563"/>
                  <a:gd name="connsiteX1428" fmla="*/ 40338 w 3329862"/>
                  <a:gd name="connsiteY1428" fmla="*/ 1071123 h 3287563"/>
                  <a:gd name="connsiteX1429" fmla="*/ 38177 w 3329862"/>
                  <a:gd name="connsiteY1429" fmla="*/ 1356012 h 3287563"/>
                  <a:gd name="connsiteX1430" fmla="*/ 36376 w 3329862"/>
                  <a:gd name="connsiteY1430" fmla="*/ 1361775 h 3287563"/>
                  <a:gd name="connsiteX1431" fmla="*/ 40338 w 3329862"/>
                  <a:gd name="connsiteY1431" fmla="*/ 1402473 h 3287563"/>
                  <a:gd name="connsiteX1432" fmla="*/ 41779 w 3329862"/>
                  <a:gd name="connsiteY1432" fmla="*/ 1290822 h 3287563"/>
                  <a:gd name="connsiteX1433" fmla="*/ 42859 w 3329862"/>
                  <a:gd name="connsiteY1433" fmla="*/ 1305229 h 3287563"/>
                  <a:gd name="connsiteX1434" fmla="*/ 41779 w 3329862"/>
                  <a:gd name="connsiteY1434" fmla="*/ 1351690 h 3287563"/>
                  <a:gd name="connsiteX1435" fmla="*/ 43940 w 3329862"/>
                  <a:gd name="connsiteY1435" fmla="*/ 1360334 h 3287563"/>
                  <a:gd name="connsiteX1436" fmla="*/ 40698 w 3329862"/>
                  <a:gd name="connsiteY1436" fmla="*/ 1454336 h 3287563"/>
                  <a:gd name="connsiteX1437" fmla="*/ 44660 w 3329862"/>
                  <a:gd name="connsiteY1437" fmla="*/ 1410757 h 3287563"/>
                  <a:gd name="connsiteX1438" fmla="*/ 44660 w 3329862"/>
                  <a:gd name="connsiteY1438" fmla="*/ 1546898 h 3287563"/>
                  <a:gd name="connsiteX1439" fmla="*/ 42859 w 3329862"/>
                  <a:gd name="connsiteY1439" fmla="*/ 1533932 h 3287563"/>
                  <a:gd name="connsiteX1440" fmla="*/ 45020 w 3329862"/>
                  <a:gd name="connsiteY1440" fmla="*/ 1599122 h 3287563"/>
                  <a:gd name="connsiteX1441" fmla="*/ 39618 w 3329862"/>
                  <a:gd name="connsiteY1441" fmla="*/ 1540775 h 3287563"/>
                  <a:gd name="connsiteX1442" fmla="*/ 38898 w 3329862"/>
                  <a:gd name="connsiteY1442" fmla="*/ 1436688 h 3287563"/>
                  <a:gd name="connsiteX1443" fmla="*/ 37457 w 3329862"/>
                  <a:gd name="connsiteY1443" fmla="*/ 1498996 h 3287563"/>
                  <a:gd name="connsiteX1444" fmla="*/ 34576 w 3329862"/>
                  <a:gd name="connsiteY1444" fmla="*/ 1447493 h 3287563"/>
                  <a:gd name="connsiteX1445" fmla="*/ 37097 w 3329862"/>
                  <a:gd name="connsiteY1445" fmla="*/ 1599842 h 3287563"/>
                  <a:gd name="connsiteX1446" fmla="*/ 38898 w 3329862"/>
                  <a:gd name="connsiteY1446" fmla="*/ 1586876 h 3287563"/>
                  <a:gd name="connsiteX1447" fmla="*/ 41059 w 3329862"/>
                  <a:gd name="connsiteY1447" fmla="*/ 1675476 h 3287563"/>
                  <a:gd name="connsiteX1448" fmla="*/ 40338 w 3329862"/>
                  <a:gd name="connsiteY1448" fmla="*/ 1663230 h 3287563"/>
                  <a:gd name="connsiteX1449" fmla="*/ 40698 w 3329862"/>
                  <a:gd name="connsiteY1449" fmla="*/ 1734182 h 3287563"/>
                  <a:gd name="connsiteX1450" fmla="*/ 47541 w 3329862"/>
                  <a:gd name="connsiteY1450" fmla="*/ 1819541 h 3287563"/>
                  <a:gd name="connsiteX1451" fmla="*/ 46461 w 3329862"/>
                  <a:gd name="connsiteY1451" fmla="*/ 1811617 h 3287563"/>
                  <a:gd name="connsiteX1452" fmla="*/ 30614 w 3329862"/>
                  <a:gd name="connsiteY1452" fmla="*/ 1696726 h 3287563"/>
                  <a:gd name="connsiteX1453" fmla="*/ 30614 w 3329862"/>
                  <a:gd name="connsiteY1453" fmla="*/ 1887252 h 3287563"/>
                  <a:gd name="connsiteX1454" fmla="*/ 30254 w 3329862"/>
                  <a:gd name="connsiteY1454" fmla="*/ 1988457 h 3287563"/>
                  <a:gd name="connsiteX1455" fmla="*/ 30254 w 3329862"/>
                  <a:gd name="connsiteY1455" fmla="*/ 2039960 h 3287563"/>
                  <a:gd name="connsiteX1456" fmla="*/ 30254 w 3329862"/>
                  <a:gd name="connsiteY1456" fmla="*/ 2065532 h 3287563"/>
                  <a:gd name="connsiteX1457" fmla="*/ 30974 w 3329862"/>
                  <a:gd name="connsiteY1457" fmla="*/ 2091104 h 3287563"/>
                  <a:gd name="connsiteX1458" fmla="*/ 29173 w 3329862"/>
                  <a:gd name="connsiteY1458" fmla="*/ 2089663 h 3287563"/>
                  <a:gd name="connsiteX1459" fmla="*/ 27372 w 3329862"/>
                  <a:gd name="connsiteY1459" fmla="*/ 2055447 h 3287563"/>
                  <a:gd name="connsiteX1460" fmla="*/ 27012 w 3329862"/>
                  <a:gd name="connsiteY1460" fmla="*/ 2034918 h 3287563"/>
                  <a:gd name="connsiteX1461" fmla="*/ 27012 w 3329862"/>
                  <a:gd name="connsiteY1461" fmla="*/ 2016550 h 3287563"/>
                  <a:gd name="connsiteX1462" fmla="*/ 26292 w 3329862"/>
                  <a:gd name="connsiteY1462" fmla="*/ 2001423 h 3287563"/>
                  <a:gd name="connsiteX1463" fmla="*/ 27012 w 3329862"/>
                  <a:gd name="connsiteY1463" fmla="*/ 1938395 h 3287563"/>
                  <a:gd name="connsiteX1464" fmla="*/ 29893 w 3329862"/>
                  <a:gd name="connsiteY1464" fmla="*/ 2013669 h 3287563"/>
                  <a:gd name="connsiteX1465" fmla="*/ 27733 w 3329862"/>
                  <a:gd name="connsiteY1465" fmla="*/ 1746428 h 3287563"/>
                  <a:gd name="connsiteX1466" fmla="*/ 25932 w 3329862"/>
                  <a:gd name="connsiteY1466" fmla="*/ 1954242 h 3287563"/>
                  <a:gd name="connsiteX1467" fmla="*/ 25211 w 3329862"/>
                  <a:gd name="connsiteY1467" fmla="*/ 1877527 h 3287563"/>
                  <a:gd name="connsiteX1468" fmla="*/ 24491 w 3329862"/>
                  <a:gd name="connsiteY1468" fmla="*/ 1977652 h 3287563"/>
                  <a:gd name="connsiteX1469" fmla="*/ 24491 w 3329862"/>
                  <a:gd name="connsiteY1469" fmla="*/ 2084621 h 3287563"/>
                  <a:gd name="connsiteX1470" fmla="*/ 26292 w 3329862"/>
                  <a:gd name="connsiteY1470" fmla="*/ 2101188 h 3287563"/>
                  <a:gd name="connsiteX1471" fmla="*/ 24851 w 3329862"/>
                  <a:gd name="connsiteY1471" fmla="*/ 2012948 h 3287563"/>
                  <a:gd name="connsiteX1472" fmla="*/ 25211 w 3329862"/>
                  <a:gd name="connsiteY1472" fmla="*/ 2059409 h 3287563"/>
                  <a:gd name="connsiteX1473" fmla="*/ 25932 w 3329862"/>
                  <a:gd name="connsiteY1473" fmla="*/ 2079938 h 3287563"/>
                  <a:gd name="connsiteX1474" fmla="*/ 26292 w 3329862"/>
                  <a:gd name="connsiteY1474" fmla="*/ 2089303 h 3287563"/>
                  <a:gd name="connsiteX1475" fmla="*/ 27372 w 3329862"/>
                  <a:gd name="connsiteY1475" fmla="*/ 2097947 h 3287563"/>
                  <a:gd name="connsiteX1476" fmla="*/ 30614 w 3329862"/>
                  <a:gd name="connsiteY1476" fmla="*/ 2125319 h 3287563"/>
                  <a:gd name="connsiteX1477" fmla="*/ 33495 w 3329862"/>
                  <a:gd name="connsiteY1477" fmla="*/ 2137204 h 3287563"/>
                  <a:gd name="connsiteX1478" fmla="*/ 32415 w 3329862"/>
                  <a:gd name="connsiteY1478" fmla="*/ 2125679 h 3287563"/>
                  <a:gd name="connsiteX1479" fmla="*/ 36016 w 3329862"/>
                  <a:gd name="connsiteY1479" fmla="*/ 2149090 h 3287563"/>
                  <a:gd name="connsiteX1480" fmla="*/ 38898 w 3329862"/>
                  <a:gd name="connsiteY1480" fmla="*/ 2171780 h 3287563"/>
                  <a:gd name="connsiteX1481" fmla="*/ 42859 w 3329862"/>
                  <a:gd name="connsiteY1481" fmla="*/ 2194470 h 3287563"/>
                  <a:gd name="connsiteX1482" fmla="*/ 3198963 w 3329862"/>
                  <a:gd name="connsiteY1482" fmla="*/ 2460270 h 3287563"/>
                  <a:gd name="connsiteX1483" fmla="*/ 3195002 w 3329862"/>
                  <a:gd name="connsiteY1483" fmla="*/ 2468914 h 3287563"/>
                  <a:gd name="connsiteX1484" fmla="*/ 3198963 w 3329862"/>
                  <a:gd name="connsiteY1484" fmla="*/ 2460270 h 3287563"/>
                  <a:gd name="connsiteX1485" fmla="*/ 28093 w 3329862"/>
                  <a:gd name="connsiteY1485" fmla="*/ 907609 h 3287563"/>
                  <a:gd name="connsiteX1486" fmla="*/ 27012 w 3329862"/>
                  <a:gd name="connsiteY1486" fmla="*/ 1167287 h 3287563"/>
                  <a:gd name="connsiteX1487" fmla="*/ 34936 w 3329862"/>
                  <a:gd name="connsiteY1487" fmla="*/ 1162244 h 3287563"/>
                  <a:gd name="connsiteX1488" fmla="*/ 34936 w 3329862"/>
                  <a:gd name="connsiteY1488" fmla="*/ 1178812 h 3287563"/>
                  <a:gd name="connsiteX1489" fmla="*/ 35656 w 3329862"/>
                  <a:gd name="connsiteY1489" fmla="*/ 1035107 h 3287563"/>
                  <a:gd name="connsiteX1490" fmla="*/ 31334 w 3329862"/>
                  <a:gd name="connsiteY1490" fmla="*/ 927418 h 3287563"/>
                  <a:gd name="connsiteX1491" fmla="*/ 29173 w 3329862"/>
                  <a:gd name="connsiteY1491" fmla="*/ 874835 h 3287563"/>
                  <a:gd name="connsiteX1492" fmla="*/ 28453 w 3329862"/>
                  <a:gd name="connsiteY1492" fmla="*/ 858627 h 3287563"/>
                  <a:gd name="connsiteX1493" fmla="*/ 28093 w 3329862"/>
                  <a:gd name="connsiteY1493" fmla="*/ 852865 h 3287563"/>
                  <a:gd name="connsiteX1494" fmla="*/ 28093 w 3329862"/>
                  <a:gd name="connsiteY1494" fmla="*/ 918775 h 3287563"/>
                  <a:gd name="connsiteX1495" fmla="*/ 29173 w 3329862"/>
                  <a:gd name="connsiteY1495" fmla="*/ 907609 h 3287563"/>
                  <a:gd name="connsiteX1496" fmla="*/ 35296 w 3329862"/>
                  <a:gd name="connsiteY1496" fmla="*/ 845662 h 3287563"/>
                  <a:gd name="connsiteX1497" fmla="*/ 35296 w 3329862"/>
                  <a:gd name="connsiteY1497" fmla="*/ 799921 h 3287563"/>
                  <a:gd name="connsiteX1498" fmla="*/ 34576 w 3329862"/>
                  <a:gd name="connsiteY1498" fmla="*/ 825853 h 3287563"/>
                  <a:gd name="connsiteX1499" fmla="*/ 34576 w 3329862"/>
                  <a:gd name="connsiteY1499" fmla="*/ 851784 h 3287563"/>
                  <a:gd name="connsiteX1500" fmla="*/ 35656 w 3329862"/>
                  <a:gd name="connsiteY1500" fmla="*/ 845662 h 3287563"/>
                  <a:gd name="connsiteX1501" fmla="*/ 34215 w 3329862"/>
                  <a:gd name="connsiteY1501" fmla="*/ 802442 h 3287563"/>
                  <a:gd name="connsiteX1502" fmla="*/ 33855 w 3329862"/>
                  <a:gd name="connsiteY1502" fmla="*/ 815048 h 3287563"/>
                  <a:gd name="connsiteX1503" fmla="*/ 33855 w 3329862"/>
                  <a:gd name="connsiteY1503" fmla="*/ 802442 h 3287563"/>
                  <a:gd name="connsiteX1504" fmla="*/ 32054 w 3329862"/>
                  <a:gd name="connsiteY1504" fmla="*/ 1766237 h 3287563"/>
                  <a:gd name="connsiteX1505" fmla="*/ 32054 w 3329862"/>
                  <a:gd name="connsiteY1505" fmla="*/ 1761195 h 3287563"/>
                  <a:gd name="connsiteX1506" fmla="*/ 32054 w 3329862"/>
                  <a:gd name="connsiteY1506" fmla="*/ 1796851 h 3287563"/>
                  <a:gd name="connsiteX1507" fmla="*/ 32054 w 3329862"/>
                  <a:gd name="connsiteY1507" fmla="*/ 1766237 h 3287563"/>
                  <a:gd name="connsiteX1508" fmla="*/ 34215 w 3329862"/>
                  <a:gd name="connsiteY1508" fmla="*/ 1665752 h 3287563"/>
                  <a:gd name="connsiteX1509" fmla="*/ 32415 w 3329862"/>
                  <a:gd name="connsiteY1509" fmla="*/ 1653866 h 3287563"/>
                  <a:gd name="connsiteX1510" fmla="*/ 32415 w 3329862"/>
                  <a:gd name="connsiteY1510" fmla="*/ 1687361 h 3287563"/>
                  <a:gd name="connsiteX1511" fmla="*/ 34215 w 3329862"/>
                  <a:gd name="connsiteY1511" fmla="*/ 1665752 h 3287563"/>
                  <a:gd name="connsiteX1512" fmla="*/ 39618 w 3329862"/>
                  <a:gd name="connsiteY1512" fmla="*/ 1342326 h 3287563"/>
                  <a:gd name="connsiteX1513" fmla="*/ 35296 w 3329862"/>
                  <a:gd name="connsiteY1513" fmla="*/ 1249404 h 3287563"/>
                  <a:gd name="connsiteX1514" fmla="*/ 34215 w 3329862"/>
                  <a:gd name="connsiteY1514" fmla="*/ 1275696 h 3287563"/>
                  <a:gd name="connsiteX1515" fmla="*/ 34215 w 3329862"/>
                  <a:gd name="connsiteY1515" fmla="*/ 1333322 h 3287563"/>
                  <a:gd name="connsiteX1516" fmla="*/ 35296 w 3329862"/>
                  <a:gd name="connsiteY1516" fmla="*/ 1344847 h 3287563"/>
                  <a:gd name="connsiteX1517" fmla="*/ 37457 w 3329862"/>
                  <a:gd name="connsiteY1517" fmla="*/ 1319275 h 3287563"/>
                  <a:gd name="connsiteX1518" fmla="*/ 38898 w 3329862"/>
                  <a:gd name="connsiteY1518" fmla="*/ 1421561 h 3287563"/>
                  <a:gd name="connsiteX1519" fmla="*/ 39978 w 3329862"/>
                  <a:gd name="connsiteY1519" fmla="*/ 1342326 h 3287563"/>
                  <a:gd name="connsiteX1520" fmla="*/ 3207967 w 3329862"/>
                  <a:gd name="connsiteY1520" fmla="*/ 439758 h 3287563"/>
                  <a:gd name="connsiteX1521" fmla="*/ 3214090 w 3329862"/>
                  <a:gd name="connsiteY1521" fmla="*/ 453084 h 3287563"/>
                  <a:gd name="connsiteX1522" fmla="*/ 3193561 w 3329862"/>
                  <a:gd name="connsiteY1522" fmla="*/ 419589 h 3287563"/>
                  <a:gd name="connsiteX1523" fmla="*/ 3179875 w 3329862"/>
                  <a:gd name="connsiteY1523" fmla="*/ 397980 h 3287563"/>
                  <a:gd name="connsiteX1524" fmla="*/ 3173392 w 3329862"/>
                  <a:gd name="connsiteY1524" fmla="*/ 387535 h 3287563"/>
                  <a:gd name="connsiteX1525" fmla="*/ 3166549 w 3329862"/>
                  <a:gd name="connsiteY1525" fmla="*/ 377450 h 3287563"/>
                  <a:gd name="connsiteX1526" fmla="*/ 3153223 w 3329862"/>
                  <a:gd name="connsiteY1526" fmla="*/ 357641 h 3287563"/>
                  <a:gd name="connsiteX1527" fmla="*/ 3139176 w 3329862"/>
                  <a:gd name="connsiteY1527" fmla="*/ 338913 h 3287563"/>
                  <a:gd name="connsiteX1528" fmla="*/ 3125130 w 3329862"/>
                  <a:gd name="connsiteY1528" fmla="*/ 320905 h 3287563"/>
                  <a:gd name="connsiteX1529" fmla="*/ 3110363 w 3329862"/>
                  <a:gd name="connsiteY1529" fmla="*/ 303617 h 3287563"/>
                  <a:gd name="connsiteX1530" fmla="*/ 3102800 w 3329862"/>
                  <a:gd name="connsiteY1530" fmla="*/ 294973 h 3287563"/>
                  <a:gd name="connsiteX1531" fmla="*/ 3094876 w 3329862"/>
                  <a:gd name="connsiteY1531" fmla="*/ 286689 h 3287563"/>
                  <a:gd name="connsiteX1532" fmla="*/ 3078309 w 3329862"/>
                  <a:gd name="connsiteY1532" fmla="*/ 270482 h 3287563"/>
                  <a:gd name="connsiteX1533" fmla="*/ 3074707 w 3329862"/>
                  <a:gd name="connsiteY1533" fmla="*/ 266520 h 3287563"/>
                  <a:gd name="connsiteX1534" fmla="*/ 3071106 w 3329862"/>
                  <a:gd name="connsiteY1534" fmla="*/ 262919 h 3287563"/>
                  <a:gd name="connsiteX1535" fmla="*/ 3064623 w 3329862"/>
                  <a:gd name="connsiteY1535" fmla="*/ 256076 h 3287563"/>
                  <a:gd name="connsiteX1536" fmla="*/ 3053818 w 3329862"/>
                  <a:gd name="connsiteY1536" fmla="*/ 244550 h 3287563"/>
                  <a:gd name="connsiteX1537" fmla="*/ 3036530 w 3329862"/>
                  <a:gd name="connsiteY1537" fmla="*/ 226542 h 3287563"/>
                  <a:gd name="connsiteX1538" fmla="*/ 3065343 w 3329862"/>
                  <a:gd name="connsiteY1538" fmla="*/ 253554 h 3287563"/>
                  <a:gd name="connsiteX1539" fmla="*/ 3077229 w 3329862"/>
                  <a:gd name="connsiteY1539" fmla="*/ 264359 h 3287563"/>
                  <a:gd name="connsiteX1540" fmla="*/ 3087313 w 3329862"/>
                  <a:gd name="connsiteY1540" fmla="*/ 274444 h 3287563"/>
                  <a:gd name="connsiteX1541" fmla="*/ 3104601 w 3329862"/>
                  <a:gd name="connsiteY1541" fmla="*/ 292092 h 3287563"/>
                  <a:gd name="connsiteX1542" fmla="*/ 3128372 w 3329862"/>
                  <a:gd name="connsiteY1542" fmla="*/ 319464 h 3287563"/>
                  <a:gd name="connsiteX1543" fmla="*/ 3151422 w 3329862"/>
                  <a:gd name="connsiteY1543" fmla="*/ 351158 h 3287563"/>
                  <a:gd name="connsiteX1544" fmla="*/ 3169070 w 3329862"/>
                  <a:gd name="connsiteY1544" fmla="*/ 378531 h 3287563"/>
                  <a:gd name="connsiteX1545" fmla="*/ 3176273 w 3329862"/>
                  <a:gd name="connsiteY1545" fmla="*/ 388976 h 3287563"/>
                  <a:gd name="connsiteX1546" fmla="*/ 3184917 w 3329862"/>
                  <a:gd name="connsiteY1546" fmla="*/ 402302 h 3287563"/>
                  <a:gd name="connsiteX1547" fmla="*/ 3195722 w 3329862"/>
                  <a:gd name="connsiteY1547" fmla="*/ 418869 h 3287563"/>
                  <a:gd name="connsiteX1548" fmla="*/ 3208328 w 3329862"/>
                  <a:gd name="connsiteY1548" fmla="*/ 439758 h 3287563"/>
                  <a:gd name="connsiteX1549" fmla="*/ 2553552 w 3329862"/>
                  <a:gd name="connsiteY1549" fmla="*/ 23771 h 3287563"/>
                  <a:gd name="connsiteX1550" fmla="*/ 2563277 w 3329862"/>
                  <a:gd name="connsiteY1550" fmla="*/ 23771 h 3287563"/>
                  <a:gd name="connsiteX1551" fmla="*/ 2534103 w 3329862"/>
                  <a:gd name="connsiteY1551" fmla="*/ 22330 h 3287563"/>
                  <a:gd name="connsiteX1552" fmla="*/ 2505651 w 3329862"/>
                  <a:gd name="connsiteY1552" fmla="*/ 22330 h 3287563"/>
                  <a:gd name="connsiteX1553" fmla="*/ 2477918 w 3329862"/>
                  <a:gd name="connsiteY1553" fmla="*/ 22690 h 3287563"/>
                  <a:gd name="connsiteX1554" fmla="*/ 2450906 w 3329862"/>
                  <a:gd name="connsiteY1554" fmla="*/ 23411 h 3287563"/>
                  <a:gd name="connsiteX1555" fmla="*/ 2350781 w 3329862"/>
                  <a:gd name="connsiteY1555" fmla="*/ 25211 h 3287563"/>
                  <a:gd name="connsiteX1556" fmla="*/ 2192669 w 3329862"/>
                  <a:gd name="connsiteY1556" fmla="*/ 26292 h 3287563"/>
                  <a:gd name="connsiteX1557" fmla="*/ 2320887 w 3329862"/>
                  <a:gd name="connsiteY1557" fmla="*/ 29893 h 3287563"/>
                  <a:gd name="connsiteX1558" fmla="*/ 2288833 w 3329862"/>
                  <a:gd name="connsiteY1558" fmla="*/ 31694 h 3287563"/>
                  <a:gd name="connsiteX1559" fmla="*/ 2269024 w 3329862"/>
                  <a:gd name="connsiteY1559" fmla="*/ 30254 h 3287563"/>
                  <a:gd name="connsiteX1560" fmla="*/ 2213559 w 3329862"/>
                  <a:gd name="connsiteY1560" fmla="*/ 32054 h 3287563"/>
                  <a:gd name="connsiteX1561" fmla="*/ 2303599 w 3329862"/>
                  <a:gd name="connsiteY1561" fmla="*/ 33855 h 3287563"/>
                  <a:gd name="connsiteX1562" fmla="*/ 2428576 w 3329862"/>
                  <a:gd name="connsiteY1562" fmla="*/ 30254 h 3287563"/>
                  <a:gd name="connsiteX1563" fmla="*/ 2352221 w 3329862"/>
                  <a:gd name="connsiteY1563" fmla="*/ 28813 h 3287563"/>
                  <a:gd name="connsiteX1564" fmla="*/ 2426055 w 3329862"/>
                  <a:gd name="connsiteY1564" fmla="*/ 28813 h 3287563"/>
                  <a:gd name="connsiteX1565" fmla="*/ 2475037 w 3329862"/>
                  <a:gd name="connsiteY1565" fmla="*/ 28813 h 3287563"/>
                  <a:gd name="connsiteX1566" fmla="*/ 2496647 w 3329862"/>
                  <a:gd name="connsiteY1566" fmla="*/ 28813 h 3287563"/>
                  <a:gd name="connsiteX1567" fmla="*/ 2514294 w 3329862"/>
                  <a:gd name="connsiteY1567" fmla="*/ 28813 h 3287563"/>
                  <a:gd name="connsiteX1568" fmla="*/ 2503850 w 3329862"/>
                  <a:gd name="connsiteY1568" fmla="*/ 27733 h 3287563"/>
                  <a:gd name="connsiteX1569" fmla="*/ 2479359 w 3329862"/>
                  <a:gd name="connsiteY1569" fmla="*/ 27012 h 3287563"/>
                  <a:gd name="connsiteX1570" fmla="*/ 2437220 w 3329862"/>
                  <a:gd name="connsiteY1570" fmla="*/ 28093 h 3287563"/>
                  <a:gd name="connsiteX1571" fmla="*/ 2458469 w 3329862"/>
                  <a:gd name="connsiteY1571" fmla="*/ 25211 h 3287563"/>
                  <a:gd name="connsiteX1572" fmla="*/ 2482600 w 3329862"/>
                  <a:gd name="connsiteY1572" fmla="*/ 24851 h 3287563"/>
                  <a:gd name="connsiteX1573" fmla="*/ 2495566 w 3329862"/>
                  <a:gd name="connsiteY1573" fmla="*/ 24851 h 3287563"/>
                  <a:gd name="connsiteX1574" fmla="*/ 2508892 w 3329862"/>
                  <a:gd name="connsiteY1574" fmla="*/ 24851 h 3287563"/>
                  <a:gd name="connsiteX1575" fmla="*/ 2536264 w 3329862"/>
                  <a:gd name="connsiteY1575" fmla="*/ 25572 h 3287563"/>
                  <a:gd name="connsiteX1576" fmla="*/ 2563997 w 3329862"/>
                  <a:gd name="connsiteY1576" fmla="*/ 27733 h 3287563"/>
                  <a:gd name="connsiteX1577" fmla="*/ 2577683 w 3329862"/>
                  <a:gd name="connsiteY1577" fmla="*/ 28813 h 3287563"/>
                  <a:gd name="connsiteX1578" fmla="*/ 2591009 w 3329862"/>
                  <a:gd name="connsiteY1578" fmla="*/ 30614 h 3287563"/>
                  <a:gd name="connsiteX1579" fmla="*/ 2616221 w 3329862"/>
                  <a:gd name="connsiteY1579" fmla="*/ 34215 h 3287563"/>
                  <a:gd name="connsiteX1580" fmla="*/ 2656919 w 3329862"/>
                  <a:gd name="connsiteY1580" fmla="*/ 41779 h 3287563"/>
                  <a:gd name="connsiteX1581" fmla="*/ 2663762 w 3329862"/>
                  <a:gd name="connsiteY1581" fmla="*/ 45741 h 3287563"/>
                  <a:gd name="connsiteX1582" fmla="*/ 2689334 w 3329862"/>
                  <a:gd name="connsiteY1582" fmla="*/ 51503 h 3287563"/>
                  <a:gd name="connsiteX1583" fmla="*/ 2704460 w 3329862"/>
                  <a:gd name="connsiteY1583" fmla="*/ 54385 h 3287563"/>
                  <a:gd name="connsiteX1584" fmla="*/ 2721028 w 3329862"/>
                  <a:gd name="connsiteY1584" fmla="*/ 58346 h 3287563"/>
                  <a:gd name="connsiteX1585" fmla="*/ 2751282 w 3329862"/>
                  <a:gd name="connsiteY1585" fmla="*/ 67711 h 3287563"/>
                  <a:gd name="connsiteX1586" fmla="*/ 2740477 w 3329862"/>
                  <a:gd name="connsiteY1586" fmla="*/ 64109 h 3287563"/>
                  <a:gd name="connsiteX1587" fmla="*/ 2732553 w 3329862"/>
                  <a:gd name="connsiteY1587" fmla="*/ 61948 h 3287563"/>
                  <a:gd name="connsiteX1588" fmla="*/ 2723909 w 3329862"/>
                  <a:gd name="connsiteY1588" fmla="*/ 59787 h 3287563"/>
                  <a:gd name="connsiteX1589" fmla="*/ 2724990 w 3329862"/>
                  <a:gd name="connsiteY1589" fmla="*/ 60867 h 3287563"/>
                  <a:gd name="connsiteX1590" fmla="*/ 2708782 w 3329862"/>
                  <a:gd name="connsiteY1590" fmla="*/ 57626 h 3287563"/>
                  <a:gd name="connsiteX1591" fmla="*/ 2721748 w 3329862"/>
                  <a:gd name="connsiteY1591" fmla="*/ 63028 h 3287563"/>
                  <a:gd name="connsiteX1592" fmla="*/ 2762086 w 3329862"/>
                  <a:gd name="connsiteY1592" fmla="*/ 76715 h 3287563"/>
                  <a:gd name="connsiteX1593" fmla="*/ 2777573 w 3329862"/>
                  <a:gd name="connsiteY1593" fmla="*/ 81037 h 3287563"/>
                  <a:gd name="connsiteX1594" fmla="*/ 2790179 w 3329862"/>
                  <a:gd name="connsiteY1594" fmla="*/ 85719 h 3287563"/>
                  <a:gd name="connsiteX1595" fmla="*/ 2811429 w 3329862"/>
                  <a:gd name="connsiteY1595" fmla="*/ 94723 h 3287563"/>
                  <a:gd name="connsiteX1596" fmla="*/ 2831598 w 3329862"/>
                  <a:gd name="connsiteY1596" fmla="*/ 104447 h 3287563"/>
                  <a:gd name="connsiteX1597" fmla="*/ 2843483 w 3329862"/>
                  <a:gd name="connsiteY1597" fmla="*/ 109489 h 3287563"/>
                  <a:gd name="connsiteX1598" fmla="*/ 2857529 w 3329862"/>
                  <a:gd name="connsiteY1598" fmla="*/ 115612 h 3287563"/>
                  <a:gd name="connsiteX1599" fmla="*/ 2879859 w 3329862"/>
                  <a:gd name="connsiteY1599" fmla="*/ 129659 h 3287563"/>
                  <a:gd name="connsiteX1600" fmla="*/ 2913355 w 3329862"/>
                  <a:gd name="connsiteY1600" fmla="*/ 147306 h 3287563"/>
                  <a:gd name="connsiteX1601" fmla="*/ 2923439 w 3329862"/>
                  <a:gd name="connsiteY1601" fmla="*/ 152709 h 3287563"/>
                  <a:gd name="connsiteX1602" fmla="*/ 2929922 w 3329862"/>
                  <a:gd name="connsiteY1602" fmla="*/ 156311 h 3287563"/>
                  <a:gd name="connsiteX1603" fmla="*/ 2940007 w 3329862"/>
                  <a:gd name="connsiteY1603" fmla="*/ 159552 h 3287563"/>
                  <a:gd name="connsiteX1604" fmla="*/ 2922359 w 3329862"/>
                  <a:gd name="connsiteY1604" fmla="*/ 148027 h 3287563"/>
                  <a:gd name="connsiteX1605" fmla="*/ 2907592 w 3329862"/>
                  <a:gd name="connsiteY1605" fmla="*/ 139743 h 3287563"/>
                  <a:gd name="connsiteX1606" fmla="*/ 2883821 w 3329862"/>
                  <a:gd name="connsiteY1606" fmla="*/ 127498 h 3287563"/>
                  <a:gd name="connsiteX1607" fmla="*/ 2861491 w 3329862"/>
                  <a:gd name="connsiteY1607" fmla="*/ 117053 h 3287563"/>
                  <a:gd name="connsiteX1608" fmla="*/ 2848525 w 3329862"/>
                  <a:gd name="connsiteY1608" fmla="*/ 110930 h 3287563"/>
                  <a:gd name="connsiteX1609" fmla="*/ 2832678 w 3329862"/>
                  <a:gd name="connsiteY1609" fmla="*/ 103727 h 3287563"/>
                  <a:gd name="connsiteX1610" fmla="*/ 2844564 w 3329862"/>
                  <a:gd name="connsiteY1610" fmla="*/ 108409 h 3287563"/>
                  <a:gd name="connsiteX1611" fmla="*/ 2850326 w 3329862"/>
                  <a:gd name="connsiteY1611" fmla="*/ 110930 h 3287563"/>
                  <a:gd name="connsiteX1612" fmla="*/ 2856089 w 3329862"/>
                  <a:gd name="connsiteY1612" fmla="*/ 113451 h 3287563"/>
                  <a:gd name="connsiteX1613" fmla="*/ 2879139 w 3329862"/>
                  <a:gd name="connsiteY1613" fmla="*/ 124256 h 3287563"/>
                  <a:gd name="connsiteX1614" fmla="*/ 2901829 w 3329862"/>
                  <a:gd name="connsiteY1614" fmla="*/ 135781 h 3287563"/>
                  <a:gd name="connsiteX1615" fmla="*/ 2924160 w 3329862"/>
                  <a:gd name="connsiteY1615" fmla="*/ 147667 h 3287563"/>
                  <a:gd name="connsiteX1616" fmla="*/ 2902910 w 3329862"/>
                  <a:gd name="connsiteY1616" fmla="*/ 134701 h 3287563"/>
                  <a:gd name="connsiteX1617" fmla="*/ 2885982 w 3329862"/>
                  <a:gd name="connsiteY1617" fmla="*/ 124976 h 3287563"/>
                  <a:gd name="connsiteX1618" fmla="*/ 2910833 w 3329862"/>
                  <a:gd name="connsiteY1618" fmla="*/ 138663 h 3287563"/>
                  <a:gd name="connsiteX1619" fmla="*/ 2921998 w 3329862"/>
                  <a:gd name="connsiteY1619" fmla="*/ 144425 h 3287563"/>
                  <a:gd name="connsiteX1620" fmla="*/ 2932083 w 3329862"/>
                  <a:gd name="connsiteY1620" fmla="*/ 150188 h 3287563"/>
                  <a:gd name="connsiteX1621" fmla="*/ 2952612 w 3329862"/>
                  <a:gd name="connsiteY1621" fmla="*/ 162073 h 3287563"/>
                  <a:gd name="connsiteX1622" fmla="*/ 2934604 w 3329862"/>
                  <a:gd name="connsiteY1622" fmla="*/ 150548 h 3287563"/>
                  <a:gd name="connsiteX1623" fmla="*/ 2917316 w 3329862"/>
                  <a:gd name="connsiteY1623" fmla="*/ 139743 h 3287563"/>
                  <a:gd name="connsiteX1624" fmla="*/ 2886342 w 3329862"/>
                  <a:gd name="connsiteY1624" fmla="*/ 121735 h 3287563"/>
                  <a:gd name="connsiteX1625" fmla="*/ 2850326 w 3329862"/>
                  <a:gd name="connsiteY1625" fmla="*/ 102286 h 3287563"/>
                  <a:gd name="connsiteX1626" fmla="*/ 2857890 w 3329862"/>
                  <a:gd name="connsiteY1626" fmla="*/ 104807 h 3287563"/>
                  <a:gd name="connsiteX1627" fmla="*/ 2842403 w 3329862"/>
                  <a:gd name="connsiteY1627" fmla="*/ 96884 h 3287563"/>
                  <a:gd name="connsiteX1628" fmla="*/ 2824755 w 3329862"/>
                  <a:gd name="connsiteY1628" fmla="*/ 88960 h 3287563"/>
                  <a:gd name="connsiteX1629" fmla="*/ 2816111 w 3329862"/>
                  <a:gd name="connsiteY1629" fmla="*/ 85359 h 3287563"/>
                  <a:gd name="connsiteX1630" fmla="*/ 2807827 w 3329862"/>
                  <a:gd name="connsiteY1630" fmla="*/ 82477 h 3287563"/>
                  <a:gd name="connsiteX1631" fmla="*/ 2794141 w 3329862"/>
                  <a:gd name="connsiteY1631" fmla="*/ 77795 h 3287563"/>
                  <a:gd name="connsiteX1632" fmla="*/ 2776133 w 3329862"/>
                  <a:gd name="connsiteY1632" fmla="*/ 70952 h 3287563"/>
                  <a:gd name="connsiteX1633" fmla="*/ 2758125 w 3329862"/>
                  <a:gd name="connsiteY1633" fmla="*/ 65189 h 3287563"/>
                  <a:gd name="connsiteX1634" fmla="*/ 2741197 w 3329862"/>
                  <a:gd name="connsiteY1634" fmla="*/ 59787 h 3287563"/>
                  <a:gd name="connsiteX1635" fmla="*/ 2725350 w 3329862"/>
                  <a:gd name="connsiteY1635" fmla="*/ 55465 h 3287563"/>
                  <a:gd name="connsiteX1636" fmla="*/ 2699418 w 3329862"/>
                  <a:gd name="connsiteY1636" fmla="*/ 48262 h 3287563"/>
                  <a:gd name="connsiteX1637" fmla="*/ 2684651 w 3329862"/>
                  <a:gd name="connsiteY1637" fmla="*/ 44300 h 3287563"/>
                  <a:gd name="connsiteX1638" fmla="*/ 2704100 w 3329862"/>
                  <a:gd name="connsiteY1638" fmla="*/ 47902 h 3287563"/>
                  <a:gd name="connsiteX1639" fmla="*/ 2665923 w 3329862"/>
                  <a:gd name="connsiteY1639" fmla="*/ 39258 h 3287563"/>
                  <a:gd name="connsiteX1640" fmla="*/ 2636030 w 3329862"/>
                  <a:gd name="connsiteY1640" fmla="*/ 33855 h 3287563"/>
                  <a:gd name="connsiteX1641" fmla="*/ 2620903 w 3329862"/>
                  <a:gd name="connsiteY1641" fmla="*/ 31334 h 3287563"/>
                  <a:gd name="connsiteX1642" fmla="*/ 2603255 w 3329862"/>
                  <a:gd name="connsiteY1642" fmla="*/ 29173 h 3287563"/>
                  <a:gd name="connsiteX1643" fmla="*/ 2581645 w 3329862"/>
                  <a:gd name="connsiteY1643" fmla="*/ 26292 h 3287563"/>
                  <a:gd name="connsiteX1644" fmla="*/ 2554633 w 3329862"/>
                  <a:gd name="connsiteY1644" fmla="*/ 24131 h 3287563"/>
                  <a:gd name="connsiteX1645" fmla="*/ 479376 w 3329862"/>
                  <a:gd name="connsiteY1645" fmla="*/ 109129 h 3287563"/>
                  <a:gd name="connsiteX1646" fmla="*/ 493423 w 3329862"/>
                  <a:gd name="connsiteY1646" fmla="*/ 103727 h 3287563"/>
                  <a:gd name="connsiteX1647" fmla="*/ 509270 w 3329862"/>
                  <a:gd name="connsiteY1647" fmla="*/ 97964 h 3287563"/>
                  <a:gd name="connsiteX1648" fmla="*/ 552129 w 3329862"/>
                  <a:gd name="connsiteY1648" fmla="*/ 82117 h 3287563"/>
                  <a:gd name="connsiteX1649" fmla="*/ 582383 w 3329862"/>
                  <a:gd name="connsiteY1649" fmla="*/ 71672 h 3287563"/>
                  <a:gd name="connsiteX1650" fmla="*/ 600391 w 3329862"/>
                  <a:gd name="connsiteY1650" fmla="*/ 65910 h 3287563"/>
                  <a:gd name="connsiteX1651" fmla="*/ 610115 w 3329862"/>
                  <a:gd name="connsiteY1651" fmla="*/ 62668 h 3287563"/>
                  <a:gd name="connsiteX1652" fmla="*/ 620560 w 3329862"/>
                  <a:gd name="connsiteY1652" fmla="*/ 59787 h 3287563"/>
                  <a:gd name="connsiteX1653" fmla="*/ 643250 w 3329862"/>
                  <a:gd name="connsiteY1653" fmla="*/ 53664 h 3287563"/>
                  <a:gd name="connsiteX1654" fmla="*/ 649373 w 3329862"/>
                  <a:gd name="connsiteY1654" fmla="*/ 51863 h 3287563"/>
                  <a:gd name="connsiteX1655" fmla="*/ 655856 w 3329862"/>
                  <a:gd name="connsiteY1655" fmla="*/ 50423 h 3287563"/>
                  <a:gd name="connsiteX1656" fmla="*/ 668822 w 3329862"/>
                  <a:gd name="connsiteY1656" fmla="*/ 47541 h 3287563"/>
                  <a:gd name="connsiteX1657" fmla="*/ 728969 w 3329862"/>
                  <a:gd name="connsiteY1657" fmla="*/ 35656 h 3287563"/>
                  <a:gd name="connsiteX1658" fmla="*/ 715283 w 3329862"/>
                  <a:gd name="connsiteY1658" fmla="*/ 38537 h 3287563"/>
                  <a:gd name="connsiteX1659" fmla="*/ 731850 w 3329862"/>
                  <a:gd name="connsiteY1659" fmla="*/ 36016 h 3287563"/>
                  <a:gd name="connsiteX1660" fmla="*/ 748418 w 3329862"/>
                  <a:gd name="connsiteY1660" fmla="*/ 34215 h 3287563"/>
                  <a:gd name="connsiteX1661" fmla="*/ 781913 w 3329862"/>
                  <a:gd name="connsiteY1661" fmla="*/ 30614 h 3287563"/>
                  <a:gd name="connsiteX1662" fmla="*/ 798840 w 3329862"/>
                  <a:gd name="connsiteY1662" fmla="*/ 29173 h 3287563"/>
                  <a:gd name="connsiteX1663" fmla="*/ 815768 w 3329862"/>
                  <a:gd name="connsiteY1663" fmla="*/ 27733 h 3287563"/>
                  <a:gd name="connsiteX1664" fmla="*/ 850344 w 3329862"/>
                  <a:gd name="connsiteY1664" fmla="*/ 26292 h 3287563"/>
                  <a:gd name="connsiteX1665" fmla="*/ 1001252 w 3329862"/>
                  <a:gd name="connsiteY1665" fmla="*/ 26292 h 3287563"/>
                  <a:gd name="connsiteX1666" fmla="*/ 891402 w 3329862"/>
                  <a:gd name="connsiteY1666" fmla="*/ 30974 h 3287563"/>
                  <a:gd name="connsiteX1667" fmla="*/ 948668 w 3329862"/>
                  <a:gd name="connsiteY1667" fmla="*/ 29893 h 3287563"/>
                  <a:gd name="connsiteX1668" fmla="*/ 1032226 w 3329862"/>
                  <a:gd name="connsiteY1668" fmla="*/ 30974 h 3287563"/>
                  <a:gd name="connsiteX1669" fmla="*/ 995129 w 3329862"/>
                  <a:gd name="connsiteY1669" fmla="*/ 33495 h 3287563"/>
                  <a:gd name="connsiteX1670" fmla="*/ 906169 w 3329862"/>
                  <a:gd name="connsiteY1670" fmla="*/ 33135 h 3287563"/>
                  <a:gd name="connsiteX1671" fmla="*/ 861509 w 3329862"/>
                  <a:gd name="connsiteY1671" fmla="*/ 31334 h 3287563"/>
                  <a:gd name="connsiteX1672" fmla="*/ 812527 w 3329862"/>
                  <a:gd name="connsiteY1672" fmla="*/ 31334 h 3287563"/>
                  <a:gd name="connsiteX1673" fmla="*/ 788036 w 3329862"/>
                  <a:gd name="connsiteY1673" fmla="*/ 33135 h 3287563"/>
                  <a:gd name="connsiteX1674" fmla="*/ 776510 w 3329862"/>
                  <a:gd name="connsiteY1674" fmla="*/ 33855 h 3287563"/>
                  <a:gd name="connsiteX1675" fmla="*/ 765706 w 3329862"/>
                  <a:gd name="connsiteY1675" fmla="*/ 34936 h 3287563"/>
                  <a:gd name="connsiteX1676" fmla="*/ 772549 w 3329862"/>
                  <a:gd name="connsiteY1676" fmla="*/ 34936 h 3287563"/>
                  <a:gd name="connsiteX1677" fmla="*/ 786235 w 3329862"/>
                  <a:gd name="connsiteY1677" fmla="*/ 34215 h 3287563"/>
                  <a:gd name="connsiteX1678" fmla="*/ 803523 w 3329862"/>
                  <a:gd name="connsiteY1678" fmla="*/ 33135 h 3287563"/>
                  <a:gd name="connsiteX1679" fmla="*/ 812527 w 3329862"/>
                  <a:gd name="connsiteY1679" fmla="*/ 32775 h 3287563"/>
                  <a:gd name="connsiteX1680" fmla="*/ 821531 w 3329862"/>
                  <a:gd name="connsiteY1680" fmla="*/ 32775 h 3287563"/>
                  <a:gd name="connsiteX1681" fmla="*/ 834857 w 3329862"/>
                  <a:gd name="connsiteY1681" fmla="*/ 34936 h 3287563"/>
                  <a:gd name="connsiteX1682" fmla="*/ 883119 w 3329862"/>
                  <a:gd name="connsiteY1682" fmla="*/ 34215 h 3287563"/>
                  <a:gd name="connsiteX1683" fmla="*/ 933181 w 3329862"/>
                  <a:gd name="connsiteY1683" fmla="*/ 34215 h 3287563"/>
                  <a:gd name="connsiteX1684" fmla="*/ 887801 w 3329862"/>
                  <a:gd name="connsiteY1684" fmla="*/ 37817 h 3287563"/>
                  <a:gd name="connsiteX1685" fmla="*/ 965956 w 3329862"/>
                  <a:gd name="connsiteY1685" fmla="*/ 37097 h 3287563"/>
                  <a:gd name="connsiteX1686" fmla="*/ 916253 w 3329862"/>
                  <a:gd name="connsiteY1686" fmla="*/ 40698 h 3287563"/>
                  <a:gd name="connsiteX1687" fmla="*/ 1032586 w 3329862"/>
                  <a:gd name="connsiteY1687" fmla="*/ 38898 h 3287563"/>
                  <a:gd name="connsiteX1688" fmla="*/ 1034387 w 3329862"/>
                  <a:gd name="connsiteY1688" fmla="*/ 39618 h 3287563"/>
                  <a:gd name="connsiteX1689" fmla="*/ 1131991 w 3329862"/>
                  <a:gd name="connsiteY1689" fmla="*/ 38177 h 3287563"/>
                  <a:gd name="connsiteX1690" fmla="*/ 1093453 w 3329862"/>
                  <a:gd name="connsiteY1690" fmla="*/ 36737 h 3287563"/>
                  <a:gd name="connsiteX1691" fmla="*/ 1023582 w 3329862"/>
                  <a:gd name="connsiteY1691" fmla="*/ 38898 h 3287563"/>
                  <a:gd name="connsiteX1692" fmla="*/ 1046632 w 3329862"/>
                  <a:gd name="connsiteY1692" fmla="*/ 36737 h 3287563"/>
                  <a:gd name="connsiteX1693" fmla="*/ 960914 w 3329862"/>
                  <a:gd name="connsiteY1693" fmla="*/ 34936 h 3287563"/>
                  <a:gd name="connsiteX1694" fmla="*/ 1019260 w 3329862"/>
                  <a:gd name="connsiteY1694" fmla="*/ 34936 h 3287563"/>
                  <a:gd name="connsiteX1695" fmla="*/ 1061759 w 3329862"/>
                  <a:gd name="connsiteY1695" fmla="*/ 32054 h 3287563"/>
                  <a:gd name="connsiteX1696" fmla="*/ 1167647 w 3329862"/>
                  <a:gd name="connsiteY1696" fmla="*/ 32054 h 3287563"/>
                  <a:gd name="connsiteX1697" fmla="*/ 1216629 w 3329862"/>
                  <a:gd name="connsiteY1697" fmla="*/ 29533 h 3287563"/>
                  <a:gd name="connsiteX1698" fmla="*/ 1455057 w 3329862"/>
                  <a:gd name="connsiteY1698" fmla="*/ 31334 h 3287563"/>
                  <a:gd name="connsiteX1699" fmla="*/ 1500797 w 3329862"/>
                  <a:gd name="connsiteY1699" fmla="*/ 30254 h 3287563"/>
                  <a:gd name="connsiteX1700" fmla="*/ 1442811 w 3329862"/>
                  <a:gd name="connsiteY1700" fmla="*/ 28813 h 3287563"/>
                  <a:gd name="connsiteX1701" fmla="*/ 1513763 w 3329862"/>
                  <a:gd name="connsiteY1701" fmla="*/ 28813 h 3287563"/>
                  <a:gd name="connsiteX1702" fmla="*/ 1508361 w 3329862"/>
                  <a:gd name="connsiteY1702" fmla="*/ 28813 h 3287563"/>
                  <a:gd name="connsiteX1703" fmla="*/ 1577512 w 3329862"/>
                  <a:gd name="connsiteY1703" fmla="*/ 27733 h 3287563"/>
                  <a:gd name="connsiteX1704" fmla="*/ 1514483 w 3329862"/>
                  <a:gd name="connsiteY1704" fmla="*/ 30614 h 3287563"/>
                  <a:gd name="connsiteX1705" fmla="*/ 1583635 w 3329862"/>
                  <a:gd name="connsiteY1705" fmla="*/ 31334 h 3287563"/>
                  <a:gd name="connsiteX1706" fmla="*/ 1572109 w 3329862"/>
                  <a:gd name="connsiteY1706" fmla="*/ 32054 h 3287563"/>
                  <a:gd name="connsiteX1707" fmla="*/ 1654226 w 3329862"/>
                  <a:gd name="connsiteY1707" fmla="*/ 29173 h 3287563"/>
                  <a:gd name="connsiteX1708" fmla="*/ 1594439 w 3329862"/>
                  <a:gd name="connsiteY1708" fmla="*/ 24851 h 3287563"/>
                  <a:gd name="connsiteX1709" fmla="*/ 1792529 w 3329862"/>
                  <a:gd name="connsiteY1709" fmla="*/ 23771 h 3287563"/>
                  <a:gd name="connsiteX1710" fmla="*/ 1764796 w 3329862"/>
                  <a:gd name="connsiteY1710" fmla="*/ 25932 h 3287563"/>
                  <a:gd name="connsiteX1711" fmla="*/ 1834308 w 3329862"/>
                  <a:gd name="connsiteY1711" fmla="*/ 27372 h 3287563"/>
                  <a:gd name="connsiteX1712" fmla="*/ 1968648 w 3329862"/>
                  <a:gd name="connsiteY1712" fmla="*/ 24131 h 3287563"/>
                  <a:gd name="connsiteX1713" fmla="*/ 1946678 w 3329862"/>
                  <a:gd name="connsiteY1713" fmla="*/ 25572 h 3287563"/>
                  <a:gd name="connsiteX1714" fmla="*/ 2042121 w 3329862"/>
                  <a:gd name="connsiteY1714" fmla="*/ 26652 h 3287563"/>
                  <a:gd name="connsiteX1715" fmla="*/ 2093625 w 3329862"/>
                  <a:gd name="connsiteY1715" fmla="*/ 25572 h 3287563"/>
                  <a:gd name="connsiteX1716" fmla="*/ 2124959 w 3329862"/>
                  <a:gd name="connsiteY1716" fmla="*/ 22690 h 3287563"/>
                  <a:gd name="connsiteX1717" fmla="*/ 2127480 w 3329862"/>
                  <a:gd name="connsiteY1717" fmla="*/ 22690 h 3287563"/>
                  <a:gd name="connsiteX1718" fmla="*/ 1904900 w 3329862"/>
                  <a:gd name="connsiteY1718" fmla="*/ 21610 h 3287563"/>
                  <a:gd name="connsiteX1719" fmla="*/ 1917145 w 3329862"/>
                  <a:gd name="connsiteY1719" fmla="*/ 20889 h 3287563"/>
                  <a:gd name="connsiteX1720" fmla="*/ 1703569 w 3329862"/>
                  <a:gd name="connsiteY1720" fmla="*/ 20889 h 3287563"/>
                  <a:gd name="connsiteX1721" fmla="*/ 1688802 w 3329862"/>
                  <a:gd name="connsiteY1721" fmla="*/ 18728 h 3287563"/>
                  <a:gd name="connsiteX1722" fmla="*/ 1629015 w 3329862"/>
                  <a:gd name="connsiteY1722" fmla="*/ 20169 h 3287563"/>
                  <a:gd name="connsiteX1723" fmla="*/ 1641261 w 3329862"/>
                  <a:gd name="connsiteY1723" fmla="*/ 19449 h 3287563"/>
                  <a:gd name="connsiteX1724" fmla="*/ 1539695 w 3329862"/>
                  <a:gd name="connsiteY1724" fmla="*/ 19449 h 3287563"/>
                  <a:gd name="connsiteX1725" fmla="*/ 1542216 w 3329862"/>
                  <a:gd name="connsiteY1725" fmla="*/ 19449 h 3287563"/>
                  <a:gd name="connsiteX1726" fmla="*/ 1425883 w 3329862"/>
                  <a:gd name="connsiteY1726" fmla="*/ 23771 h 3287563"/>
                  <a:gd name="connsiteX1727" fmla="*/ 1412918 w 3329862"/>
                  <a:gd name="connsiteY1727" fmla="*/ 25572 h 3287563"/>
                  <a:gd name="connsiteX1728" fmla="*/ 1373660 w 3329862"/>
                  <a:gd name="connsiteY1728" fmla="*/ 25932 h 3287563"/>
                  <a:gd name="connsiteX1729" fmla="*/ 1373660 w 3329862"/>
                  <a:gd name="connsiteY1729" fmla="*/ 25932 h 3287563"/>
                  <a:gd name="connsiteX1730" fmla="*/ 1373660 w 3329862"/>
                  <a:gd name="connsiteY1730" fmla="*/ 25932 h 3287563"/>
                  <a:gd name="connsiteX1731" fmla="*/ 1301627 w 3329862"/>
                  <a:gd name="connsiteY1731" fmla="*/ 24131 h 3287563"/>
                  <a:gd name="connsiteX1732" fmla="*/ 1395990 w 3329862"/>
                  <a:gd name="connsiteY1732" fmla="*/ 24131 h 3287563"/>
                  <a:gd name="connsiteX1733" fmla="*/ 1349529 w 3329862"/>
                  <a:gd name="connsiteY1733" fmla="*/ 20169 h 3287563"/>
                  <a:gd name="connsiteX1734" fmla="*/ 1353131 w 3329862"/>
                  <a:gd name="connsiteY1734" fmla="*/ 18728 h 3287563"/>
                  <a:gd name="connsiteX1735" fmla="*/ 1313873 w 3329862"/>
                  <a:gd name="connsiteY1735" fmla="*/ 20889 h 3287563"/>
                  <a:gd name="connsiteX1736" fmla="*/ 942905 w 3329862"/>
                  <a:gd name="connsiteY1736" fmla="*/ 20529 h 3287563"/>
                  <a:gd name="connsiteX1737" fmla="*/ 973159 w 3329862"/>
                  <a:gd name="connsiteY1737" fmla="*/ 18008 h 3287563"/>
                  <a:gd name="connsiteX1738" fmla="*/ 902567 w 3329862"/>
                  <a:gd name="connsiteY1738" fmla="*/ 18008 h 3287563"/>
                  <a:gd name="connsiteX1739" fmla="*/ 874835 w 3329862"/>
                  <a:gd name="connsiteY1739" fmla="*/ 19089 h 3287563"/>
                  <a:gd name="connsiteX1740" fmla="*/ 830535 w 3329862"/>
                  <a:gd name="connsiteY1740" fmla="*/ 20169 h 3287563"/>
                  <a:gd name="connsiteX1741" fmla="*/ 851424 w 3329862"/>
                  <a:gd name="connsiteY1741" fmla="*/ 19089 h 3287563"/>
                  <a:gd name="connsiteX1742" fmla="*/ 890322 w 3329862"/>
                  <a:gd name="connsiteY1742" fmla="*/ 18008 h 3287563"/>
                  <a:gd name="connsiteX1743" fmla="*/ 799921 w 3329862"/>
                  <a:gd name="connsiteY1743" fmla="*/ 20169 h 3287563"/>
                  <a:gd name="connsiteX1744" fmla="*/ 717804 w 3329862"/>
                  <a:gd name="connsiteY1744" fmla="*/ 30614 h 3287563"/>
                  <a:gd name="connsiteX1745" fmla="*/ 554650 w 3329862"/>
                  <a:gd name="connsiteY1745" fmla="*/ 77075 h 3287563"/>
                  <a:gd name="connsiteX1746" fmla="*/ 548888 w 3329862"/>
                  <a:gd name="connsiteY1746" fmla="*/ 77075 h 3287563"/>
                  <a:gd name="connsiteX1747" fmla="*/ 531960 w 3329862"/>
                  <a:gd name="connsiteY1747" fmla="*/ 84278 h 3287563"/>
                  <a:gd name="connsiteX1748" fmla="*/ 514672 w 3329862"/>
                  <a:gd name="connsiteY1748" fmla="*/ 92202 h 3287563"/>
                  <a:gd name="connsiteX1749" fmla="*/ 496664 w 3329862"/>
                  <a:gd name="connsiteY1749" fmla="*/ 100485 h 3287563"/>
                  <a:gd name="connsiteX1750" fmla="*/ 478656 w 3329862"/>
                  <a:gd name="connsiteY1750" fmla="*/ 109850 h 3287563"/>
                  <a:gd name="connsiteX1751" fmla="*/ 280206 w 3329862"/>
                  <a:gd name="connsiteY1751" fmla="*/ 253915 h 3287563"/>
                  <a:gd name="connsiteX1752" fmla="*/ 254995 w 3329862"/>
                  <a:gd name="connsiteY1752" fmla="*/ 279846 h 3287563"/>
                  <a:gd name="connsiteX1753" fmla="*/ 242389 w 3329862"/>
                  <a:gd name="connsiteY1753" fmla="*/ 293172 h 3287563"/>
                  <a:gd name="connsiteX1754" fmla="*/ 230504 w 3329862"/>
                  <a:gd name="connsiteY1754" fmla="*/ 307219 h 3287563"/>
                  <a:gd name="connsiteX1755" fmla="*/ 235186 w 3329862"/>
                  <a:gd name="connsiteY1755" fmla="*/ 301816 h 3287563"/>
                  <a:gd name="connsiteX1756" fmla="*/ 191246 w 3329862"/>
                  <a:gd name="connsiteY1756" fmla="*/ 358722 h 3287563"/>
                  <a:gd name="connsiteX1757" fmla="*/ 200971 w 3329862"/>
                  <a:gd name="connsiteY1757" fmla="*/ 346476 h 3287563"/>
                  <a:gd name="connsiteX1758" fmla="*/ 209615 w 3329862"/>
                  <a:gd name="connsiteY1758" fmla="*/ 336032 h 3287563"/>
                  <a:gd name="connsiteX1759" fmla="*/ 220419 w 3329862"/>
                  <a:gd name="connsiteY1759" fmla="*/ 323786 h 3287563"/>
                  <a:gd name="connsiteX1760" fmla="*/ 200971 w 3329862"/>
                  <a:gd name="connsiteY1760" fmla="*/ 351519 h 3287563"/>
                  <a:gd name="connsiteX1761" fmla="*/ 204572 w 3329862"/>
                  <a:gd name="connsiteY1761" fmla="*/ 343595 h 3287563"/>
                  <a:gd name="connsiteX1762" fmla="*/ 193407 w 3329862"/>
                  <a:gd name="connsiteY1762" fmla="*/ 357281 h 3287563"/>
                  <a:gd name="connsiteX1763" fmla="*/ 181522 w 3329862"/>
                  <a:gd name="connsiteY1763" fmla="*/ 373489 h 3287563"/>
                  <a:gd name="connsiteX1764" fmla="*/ 158472 w 3329862"/>
                  <a:gd name="connsiteY1764" fmla="*/ 407344 h 3287563"/>
                  <a:gd name="connsiteX1765" fmla="*/ 149467 w 3329862"/>
                  <a:gd name="connsiteY1765" fmla="*/ 421750 h 3287563"/>
                  <a:gd name="connsiteX1766" fmla="*/ 143705 w 3329862"/>
                  <a:gd name="connsiteY1766" fmla="*/ 432195 h 3287563"/>
                  <a:gd name="connsiteX1767" fmla="*/ 144425 w 3329862"/>
                  <a:gd name="connsiteY1767" fmla="*/ 433996 h 3287563"/>
                  <a:gd name="connsiteX1768" fmla="*/ 155950 w 3329862"/>
                  <a:gd name="connsiteY1768" fmla="*/ 413467 h 3287563"/>
                  <a:gd name="connsiteX1769" fmla="*/ 163514 w 3329862"/>
                  <a:gd name="connsiteY1769" fmla="*/ 401941 h 3287563"/>
                  <a:gd name="connsiteX1770" fmla="*/ 169637 w 3329862"/>
                  <a:gd name="connsiteY1770" fmla="*/ 394378 h 3287563"/>
                  <a:gd name="connsiteX1771" fmla="*/ 189806 w 3329862"/>
                  <a:gd name="connsiteY1771" fmla="*/ 367006 h 3287563"/>
                  <a:gd name="connsiteX1772" fmla="*/ 176119 w 3329862"/>
                  <a:gd name="connsiteY1772" fmla="*/ 387895 h 3287563"/>
                  <a:gd name="connsiteX1773" fmla="*/ 163154 w 3329862"/>
                  <a:gd name="connsiteY1773" fmla="*/ 408784 h 3287563"/>
                  <a:gd name="connsiteX1774" fmla="*/ 139023 w 3329862"/>
                  <a:gd name="connsiteY1774" fmla="*/ 450563 h 3287563"/>
                  <a:gd name="connsiteX1775" fmla="*/ 109489 w 3329862"/>
                  <a:gd name="connsiteY1775" fmla="*/ 499545 h 3287563"/>
                  <a:gd name="connsiteX1776" fmla="*/ 100485 w 3329862"/>
                  <a:gd name="connsiteY1776" fmla="*/ 519715 h 3287563"/>
                  <a:gd name="connsiteX1777" fmla="*/ 97604 w 3329862"/>
                  <a:gd name="connsiteY1777" fmla="*/ 526197 h 3287563"/>
                  <a:gd name="connsiteX1778" fmla="*/ 94723 w 3329862"/>
                  <a:gd name="connsiteY1778" fmla="*/ 533040 h 3287563"/>
                  <a:gd name="connsiteX1779" fmla="*/ 88960 w 3329862"/>
                  <a:gd name="connsiteY1779" fmla="*/ 547807 h 3287563"/>
                  <a:gd name="connsiteX1780" fmla="*/ 82837 w 3329862"/>
                  <a:gd name="connsiteY1780" fmla="*/ 563294 h 3287563"/>
                  <a:gd name="connsiteX1781" fmla="*/ 77435 w 3329862"/>
                  <a:gd name="connsiteY1781" fmla="*/ 578781 h 3287563"/>
                  <a:gd name="connsiteX1782" fmla="*/ 72393 w 3329862"/>
                  <a:gd name="connsiteY1782" fmla="*/ 593908 h 3287563"/>
                  <a:gd name="connsiteX1783" fmla="*/ 70232 w 3329862"/>
                  <a:gd name="connsiteY1783" fmla="*/ 601111 h 3287563"/>
                  <a:gd name="connsiteX1784" fmla="*/ 68431 w 3329862"/>
                  <a:gd name="connsiteY1784" fmla="*/ 607954 h 3287563"/>
                  <a:gd name="connsiteX1785" fmla="*/ 70952 w 3329862"/>
                  <a:gd name="connsiteY1785" fmla="*/ 605793 h 3287563"/>
                  <a:gd name="connsiteX1786" fmla="*/ 83558 w 3329862"/>
                  <a:gd name="connsiteY1786" fmla="*/ 571218 h 3287563"/>
                  <a:gd name="connsiteX1787" fmla="*/ 78155 w 3329862"/>
                  <a:gd name="connsiteY1787" fmla="*/ 588506 h 3287563"/>
                  <a:gd name="connsiteX1788" fmla="*/ 71672 w 3329862"/>
                  <a:gd name="connsiteY1788" fmla="*/ 609035 h 3287563"/>
                  <a:gd name="connsiteX1789" fmla="*/ 57986 w 3329862"/>
                  <a:gd name="connsiteY1789" fmla="*/ 658737 h 3287563"/>
                  <a:gd name="connsiteX1790" fmla="*/ 66630 w 3329862"/>
                  <a:gd name="connsiteY1790" fmla="*/ 621280 h 3287563"/>
                  <a:gd name="connsiteX1791" fmla="*/ 60867 w 3329862"/>
                  <a:gd name="connsiteY1791" fmla="*/ 638928 h 3287563"/>
                  <a:gd name="connsiteX1792" fmla="*/ 56185 w 3329862"/>
                  <a:gd name="connsiteY1792" fmla="*/ 656576 h 3287563"/>
                  <a:gd name="connsiteX1793" fmla="*/ 52224 w 3329862"/>
                  <a:gd name="connsiteY1793" fmla="*/ 672784 h 3287563"/>
                  <a:gd name="connsiteX1794" fmla="*/ 50423 w 3329862"/>
                  <a:gd name="connsiteY1794" fmla="*/ 679987 h 3287563"/>
                  <a:gd name="connsiteX1795" fmla="*/ 48982 w 3329862"/>
                  <a:gd name="connsiteY1795" fmla="*/ 686110 h 3287563"/>
                  <a:gd name="connsiteX1796" fmla="*/ 42859 w 3329862"/>
                  <a:gd name="connsiteY1796" fmla="*/ 722486 h 3287563"/>
                  <a:gd name="connsiteX1797" fmla="*/ 45020 w 3329862"/>
                  <a:gd name="connsiteY1797" fmla="*/ 713842 h 3287563"/>
                  <a:gd name="connsiteX1798" fmla="*/ 42859 w 3329862"/>
                  <a:gd name="connsiteY1798" fmla="*/ 734371 h 3287563"/>
                  <a:gd name="connsiteX1799" fmla="*/ 41059 w 3329862"/>
                  <a:gd name="connsiteY1799" fmla="*/ 754901 h 3287563"/>
                  <a:gd name="connsiteX1800" fmla="*/ 45741 w 3329862"/>
                  <a:gd name="connsiteY1800" fmla="*/ 730770 h 3287563"/>
                  <a:gd name="connsiteX1801" fmla="*/ 39978 w 3329862"/>
                  <a:gd name="connsiteY1801" fmla="*/ 784074 h 3287563"/>
                  <a:gd name="connsiteX1802" fmla="*/ 42499 w 3329862"/>
                  <a:gd name="connsiteY1802" fmla="*/ 763905 h 3287563"/>
                  <a:gd name="connsiteX1803" fmla="*/ 46101 w 3329862"/>
                  <a:gd name="connsiteY1803" fmla="*/ 744096 h 3287563"/>
                  <a:gd name="connsiteX1804" fmla="*/ 43940 w 3329862"/>
                  <a:gd name="connsiteY1804" fmla="*/ 762824 h 3287563"/>
                  <a:gd name="connsiteX1805" fmla="*/ 42139 w 3329862"/>
                  <a:gd name="connsiteY1805" fmla="*/ 784434 h 3287563"/>
                  <a:gd name="connsiteX1806" fmla="*/ 41419 w 3329862"/>
                  <a:gd name="connsiteY1806" fmla="*/ 802442 h 3287563"/>
                  <a:gd name="connsiteX1807" fmla="*/ 46821 w 3329862"/>
                  <a:gd name="connsiteY1807" fmla="*/ 746977 h 3287563"/>
                  <a:gd name="connsiteX1808" fmla="*/ 49702 w 3329862"/>
                  <a:gd name="connsiteY1808" fmla="*/ 723927 h 3287563"/>
                  <a:gd name="connsiteX1809" fmla="*/ 53304 w 3329862"/>
                  <a:gd name="connsiteY1809" fmla="*/ 702317 h 3287563"/>
                  <a:gd name="connsiteX1810" fmla="*/ 56906 w 3329862"/>
                  <a:gd name="connsiteY1810" fmla="*/ 681067 h 3287563"/>
                  <a:gd name="connsiteX1811" fmla="*/ 61948 w 3329862"/>
                  <a:gd name="connsiteY1811" fmla="*/ 659458 h 3287563"/>
                  <a:gd name="connsiteX1812" fmla="*/ 64469 w 3329862"/>
                  <a:gd name="connsiteY1812" fmla="*/ 647932 h 3287563"/>
                  <a:gd name="connsiteX1813" fmla="*/ 65910 w 3329862"/>
                  <a:gd name="connsiteY1813" fmla="*/ 642170 h 3287563"/>
                  <a:gd name="connsiteX1814" fmla="*/ 67711 w 3329862"/>
                  <a:gd name="connsiteY1814" fmla="*/ 636047 h 3287563"/>
                  <a:gd name="connsiteX1815" fmla="*/ 74914 w 3329862"/>
                  <a:gd name="connsiteY1815" fmla="*/ 609755 h 3287563"/>
                  <a:gd name="connsiteX1816" fmla="*/ 64829 w 3329862"/>
                  <a:gd name="connsiteY1816" fmla="*/ 639649 h 3287563"/>
                  <a:gd name="connsiteX1817" fmla="*/ 87159 w 3329862"/>
                  <a:gd name="connsiteY1817" fmla="*/ 571218 h 3287563"/>
                  <a:gd name="connsiteX1818" fmla="*/ 89320 w 3329862"/>
                  <a:gd name="connsiteY1818" fmla="*/ 565815 h 3287563"/>
                  <a:gd name="connsiteX1819" fmla="*/ 91841 w 3329862"/>
                  <a:gd name="connsiteY1819" fmla="*/ 560053 h 3287563"/>
                  <a:gd name="connsiteX1820" fmla="*/ 97964 w 3329862"/>
                  <a:gd name="connsiteY1820" fmla="*/ 546006 h 3287563"/>
                  <a:gd name="connsiteX1821" fmla="*/ 106608 w 3329862"/>
                  <a:gd name="connsiteY1821" fmla="*/ 526197 h 3287563"/>
                  <a:gd name="connsiteX1822" fmla="*/ 119574 w 3329862"/>
                  <a:gd name="connsiteY1822" fmla="*/ 498105 h 3287563"/>
                  <a:gd name="connsiteX1823" fmla="*/ 127137 w 3329862"/>
                  <a:gd name="connsiteY1823" fmla="*/ 481897 h 3287563"/>
                  <a:gd name="connsiteX1824" fmla="*/ 136862 w 3329862"/>
                  <a:gd name="connsiteY1824" fmla="*/ 462089 h 3287563"/>
                  <a:gd name="connsiteX1825" fmla="*/ 142624 w 3329862"/>
                  <a:gd name="connsiteY1825" fmla="*/ 451644 h 3287563"/>
                  <a:gd name="connsiteX1826" fmla="*/ 148747 w 3329862"/>
                  <a:gd name="connsiteY1826" fmla="*/ 440839 h 3287563"/>
                  <a:gd name="connsiteX1827" fmla="*/ 154870 w 3329862"/>
                  <a:gd name="connsiteY1827" fmla="*/ 430034 h 3287563"/>
                  <a:gd name="connsiteX1828" fmla="*/ 160993 w 3329862"/>
                  <a:gd name="connsiteY1828" fmla="*/ 419589 h 3287563"/>
                  <a:gd name="connsiteX1829" fmla="*/ 173238 w 3329862"/>
                  <a:gd name="connsiteY1829" fmla="*/ 400501 h 3287563"/>
                  <a:gd name="connsiteX1830" fmla="*/ 178641 w 3329862"/>
                  <a:gd name="connsiteY1830" fmla="*/ 391857 h 3287563"/>
                  <a:gd name="connsiteX1831" fmla="*/ 183683 w 3329862"/>
                  <a:gd name="connsiteY1831" fmla="*/ 384654 h 3287563"/>
                  <a:gd name="connsiteX1832" fmla="*/ 193047 w 3329862"/>
                  <a:gd name="connsiteY1832" fmla="*/ 368806 h 3287563"/>
                  <a:gd name="connsiteX1833" fmla="*/ 196649 w 3329862"/>
                  <a:gd name="connsiteY1833" fmla="*/ 365205 h 3287563"/>
                  <a:gd name="connsiteX1834" fmla="*/ 203132 w 3329862"/>
                  <a:gd name="connsiteY1834" fmla="*/ 356561 h 3287563"/>
                  <a:gd name="connsiteX1835" fmla="*/ 212136 w 3329862"/>
                  <a:gd name="connsiteY1835" fmla="*/ 345396 h 3287563"/>
                  <a:gd name="connsiteX1836" fmla="*/ 253554 w 3329862"/>
                  <a:gd name="connsiteY1836" fmla="*/ 296054 h 3287563"/>
                  <a:gd name="connsiteX1837" fmla="*/ 279126 w 3329862"/>
                  <a:gd name="connsiteY1837" fmla="*/ 267241 h 3287563"/>
                  <a:gd name="connsiteX1838" fmla="*/ 295693 w 3329862"/>
                  <a:gd name="connsiteY1838" fmla="*/ 250673 h 3287563"/>
                  <a:gd name="connsiteX1839" fmla="*/ 303977 w 3329862"/>
                  <a:gd name="connsiteY1839" fmla="*/ 242389 h 3287563"/>
                  <a:gd name="connsiteX1840" fmla="*/ 312261 w 3329862"/>
                  <a:gd name="connsiteY1840" fmla="*/ 234826 h 3287563"/>
                  <a:gd name="connsiteX1841" fmla="*/ 336392 w 3329862"/>
                  <a:gd name="connsiteY1841" fmla="*/ 212856 h 3287563"/>
                  <a:gd name="connsiteX1842" fmla="*/ 334591 w 3329862"/>
                  <a:gd name="connsiteY1842" fmla="*/ 212856 h 3287563"/>
                  <a:gd name="connsiteX1843" fmla="*/ 316223 w 3329862"/>
                  <a:gd name="connsiteY1843" fmla="*/ 229063 h 3287563"/>
                  <a:gd name="connsiteX1844" fmla="*/ 297134 w 3329862"/>
                  <a:gd name="connsiteY1844" fmla="*/ 246711 h 3287563"/>
                  <a:gd name="connsiteX1845" fmla="*/ 263999 w 3329862"/>
                  <a:gd name="connsiteY1845" fmla="*/ 278406 h 3287563"/>
                  <a:gd name="connsiteX1846" fmla="*/ 274084 w 3329862"/>
                  <a:gd name="connsiteY1846" fmla="*/ 267601 h 3287563"/>
                  <a:gd name="connsiteX1847" fmla="*/ 284528 w 3329862"/>
                  <a:gd name="connsiteY1847" fmla="*/ 257156 h 3287563"/>
                  <a:gd name="connsiteX1848" fmla="*/ 305778 w 3329862"/>
                  <a:gd name="connsiteY1848" fmla="*/ 236627 h 3287563"/>
                  <a:gd name="connsiteX1849" fmla="*/ 276605 w 3329862"/>
                  <a:gd name="connsiteY1849" fmla="*/ 262198 h 3287563"/>
                  <a:gd name="connsiteX1850" fmla="*/ 280927 w 3329862"/>
                  <a:gd name="connsiteY1850" fmla="*/ 253915 h 3287563"/>
                  <a:gd name="connsiteX1851" fmla="*/ 13326 w 3329862"/>
                  <a:gd name="connsiteY1851" fmla="*/ 1514483 h 3287563"/>
                  <a:gd name="connsiteX1852" fmla="*/ 13326 w 3329862"/>
                  <a:gd name="connsiteY1852" fmla="*/ 1516644 h 3287563"/>
                  <a:gd name="connsiteX1853" fmla="*/ 13326 w 3329862"/>
                  <a:gd name="connsiteY1853" fmla="*/ 1514123 h 3287563"/>
                  <a:gd name="connsiteX1854" fmla="*/ 13326 w 3329862"/>
                  <a:gd name="connsiteY1854" fmla="*/ 1514123 h 3287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Lst>
                <a:rect l="l" t="t" r="r" b="b"/>
                <a:pathLst>
                  <a:path w="3329862" h="3287563">
                    <a:moveTo>
                      <a:pt x="49342" y="2190148"/>
                    </a:moveTo>
                    <a:cubicBezTo>
                      <a:pt x="50423" y="2195551"/>
                      <a:pt x="51503" y="2201313"/>
                      <a:pt x="52584" y="2207076"/>
                    </a:cubicBezTo>
                    <a:lnTo>
                      <a:pt x="50423" y="2198432"/>
                    </a:lnTo>
                    <a:cubicBezTo>
                      <a:pt x="51503" y="2205635"/>
                      <a:pt x="53304" y="2212839"/>
                      <a:pt x="54745" y="2220042"/>
                    </a:cubicBezTo>
                    <a:lnTo>
                      <a:pt x="59427" y="2241652"/>
                    </a:lnTo>
                    <a:cubicBezTo>
                      <a:pt x="60507" y="2247054"/>
                      <a:pt x="62668" y="2252456"/>
                      <a:pt x="64469" y="2259299"/>
                    </a:cubicBezTo>
                    <a:cubicBezTo>
                      <a:pt x="63749" y="2256418"/>
                      <a:pt x="63028" y="2254617"/>
                      <a:pt x="62308" y="2253177"/>
                    </a:cubicBezTo>
                    <a:cubicBezTo>
                      <a:pt x="63389" y="2257859"/>
                      <a:pt x="64829" y="2262541"/>
                      <a:pt x="65910" y="2266863"/>
                    </a:cubicBezTo>
                    <a:cubicBezTo>
                      <a:pt x="67350" y="2271185"/>
                      <a:pt x="68791" y="2276227"/>
                      <a:pt x="70592" y="2281630"/>
                    </a:cubicBezTo>
                    <a:cubicBezTo>
                      <a:pt x="72393" y="2287032"/>
                      <a:pt x="74914" y="2293155"/>
                      <a:pt x="77075" y="2299638"/>
                    </a:cubicBezTo>
                    <a:cubicBezTo>
                      <a:pt x="79236" y="2306121"/>
                      <a:pt x="81757" y="2312604"/>
                      <a:pt x="84278" y="2319807"/>
                    </a:cubicBezTo>
                    <a:cubicBezTo>
                      <a:pt x="86799" y="2326650"/>
                      <a:pt x="90041" y="2333493"/>
                      <a:pt x="92562" y="2340336"/>
                    </a:cubicBezTo>
                    <a:cubicBezTo>
                      <a:pt x="95443" y="2347179"/>
                      <a:pt x="98324" y="2354022"/>
                      <a:pt x="100846" y="2360505"/>
                    </a:cubicBezTo>
                    <a:cubicBezTo>
                      <a:pt x="103727" y="2366988"/>
                      <a:pt x="106608" y="2372751"/>
                      <a:pt x="109489" y="2378513"/>
                    </a:cubicBezTo>
                    <a:cubicBezTo>
                      <a:pt x="112011" y="2383916"/>
                      <a:pt x="114532" y="2389318"/>
                      <a:pt x="116693" y="2393640"/>
                    </a:cubicBezTo>
                    <a:cubicBezTo>
                      <a:pt x="118854" y="2397962"/>
                      <a:pt x="121015" y="2401564"/>
                      <a:pt x="122455" y="2404445"/>
                    </a:cubicBezTo>
                    <a:cubicBezTo>
                      <a:pt x="126417" y="2411648"/>
                      <a:pt x="130739" y="2419572"/>
                      <a:pt x="134701" y="2427495"/>
                    </a:cubicBezTo>
                    <a:cubicBezTo>
                      <a:pt x="139023" y="2435419"/>
                      <a:pt x="143705" y="2442982"/>
                      <a:pt x="148027" y="2450546"/>
                    </a:cubicBezTo>
                    <a:cubicBezTo>
                      <a:pt x="156671" y="2466033"/>
                      <a:pt x="166035" y="2479719"/>
                      <a:pt x="172878" y="2490524"/>
                    </a:cubicBezTo>
                    <a:cubicBezTo>
                      <a:pt x="169637" y="2485482"/>
                      <a:pt x="166035" y="2480079"/>
                      <a:pt x="162793" y="2475037"/>
                    </a:cubicBezTo>
                    <a:cubicBezTo>
                      <a:pt x="159552" y="2469994"/>
                      <a:pt x="155950" y="2464952"/>
                      <a:pt x="153789" y="2460990"/>
                    </a:cubicBezTo>
                    <a:cubicBezTo>
                      <a:pt x="148747" y="2452707"/>
                      <a:pt x="145866" y="2448025"/>
                      <a:pt x="147667" y="2452347"/>
                    </a:cubicBezTo>
                    <a:cubicBezTo>
                      <a:pt x="150548" y="2457749"/>
                      <a:pt x="153069" y="2462791"/>
                      <a:pt x="155950" y="2467473"/>
                    </a:cubicBezTo>
                    <a:cubicBezTo>
                      <a:pt x="158832" y="2472156"/>
                      <a:pt x="161353" y="2476478"/>
                      <a:pt x="164234" y="2481160"/>
                    </a:cubicBezTo>
                    <a:cubicBezTo>
                      <a:pt x="169637" y="2489803"/>
                      <a:pt x="174319" y="2498807"/>
                      <a:pt x="180802" y="2508172"/>
                    </a:cubicBezTo>
                    <a:cubicBezTo>
                      <a:pt x="184043" y="2512854"/>
                      <a:pt x="187285" y="2517536"/>
                      <a:pt x="190886" y="2522938"/>
                    </a:cubicBezTo>
                    <a:cubicBezTo>
                      <a:pt x="192687" y="2525460"/>
                      <a:pt x="194488" y="2528341"/>
                      <a:pt x="196649" y="2530862"/>
                    </a:cubicBezTo>
                    <a:cubicBezTo>
                      <a:pt x="198450" y="2533743"/>
                      <a:pt x="200971" y="2536264"/>
                      <a:pt x="203132" y="2539146"/>
                    </a:cubicBezTo>
                    <a:cubicBezTo>
                      <a:pt x="207814" y="2544908"/>
                      <a:pt x="212856" y="2551031"/>
                      <a:pt x="218259" y="2557874"/>
                    </a:cubicBezTo>
                    <a:cubicBezTo>
                      <a:pt x="219699" y="2559675"/>
                      <a:pt x="221140" y="2561116"/>
                      <a:pt x="222580" y="2562917"/>
                    </a:cubicBezTo>
                    <a:cubicBezTo>
                      <a:pt x="224021" y="2564717"/>
                      <a:pt x="225822" y="2566518"/>
                      <a:pt x="227263" y="2567959"/>
                    </a:cubicBezTo>
                    <a:cubicBezTo>
                      <a:pt x="230504" y="2571560"/>
                      <a:pt x="233745" y="2575162"/>
                      <a:pt x="237347" y="2579124"/>
                    </a:cubicBezTo>
                    <a:cubicBezTo>
                      <a:pt x="231945" y="2573001"/>
                      <a:pt x="226542" y="2566878"/>
                      <a:pt x="221500" y="2560395"/>
                    </a:cubicBezTo>
                    <a:lnTo>
                      <a:pt x="206373" y="2541307"/>
                    </a:lnTo>
                    <a:lnTo>
                      <a:pt x="224021" y="2562556"/>
                    </a:lnTo>
                    <a:lnTo>
                      <a:pt x="242750" y="2582725"/>
                    </a:lnTo>
                    <a:cubicBezTo>
                      <a:pt x="248872" y="2589568"/>
                      <a:pt x="255355" y="2596051"/>
                      <a:pt x="261838" y="2602534"/>
                    </a:cubicBezTo>
                    <a:lnTo>
                      <a:pt x="271563" y="2612259"/>
                    </a:lnTo>
                    <a:cubicBezTo>
                      <a:pt x="274804" y="2615500"/>
                      <a:pt x="278045" y="2618742"/>
                      <a:pt x="281647" y="2621623"/>
                    </a:cubicBezTo>
                    <a:cubicBezTo>
                      <a:pt x="288490" y="2628466"/>
                      <a:pt x="289211" y="2629547"/>
                      <a:pt x="286329" y="2627386"/>
                    </a:cubicBezTo>
                    <a:cubicBezTo>
                      <a:pt x="283448" y="2625225"/>
                      <a:pt x="276965" y="2619462"/>
                      <a:pt x="270122" y="2612259"/>
                    </a:cubicBezTo>
                    <a:cubicBezTo>
                      <a:pt x="262919" y="2605055"/>
                      <a:pt x="254635" y="2596772"/>
                      <a:pt x="247432" y="2589208"/>
                    </a:cubicBezTo>
                    <a:cubicBezTo>
                      <a:pt x="240589" y="2581645"/>
                      <a:pt x="234466" y="2575162"/>
                      <a:pt x="231945" y="2572281"/>
                    </a:cubicBezTo>
                    <a:cubicBezTo>
                      <a:pt x="288490" y="2636750"/>
                      <a:pt x="342154" y="2684291"/>
                      <a:pt x="376010" y="2705181"/>
                    </a:cubicBezTo>
                    <a:cubicBezTo>
                      <a:pt x="377810" y="2707342"/>
                      <a:pt x="379971" y="2710583"/>
                      <a:pt x="387895" y="2717426"/>
                    </a:cubicBezTo>
                    <a:cubicBezTo>
                      <a:pt x="389696" y="2719227"/>
                      <a:pt x="392217" y="2721028"/>
                      <a:pt x="394738" y="2723189"/>
                    </a:cubicBezTo>
                    <a:cubicBezTo>
                      <a:pt x="397619" y="2725350"/>
                      <a:pt x="400501" y="2727511"/>
                      <a:pt x="404463" y="2730032"/>
                    </a:cubicBezTo>
                    <a:cubicBezTo>
                      <a:pt x="408064" y="2732553"/>
                      <a:pt x="412386" y="2735434"/>
                      <a:pt x="417068" y="2738316"/>
                    </a:cubicBezTo>
                    <a:cubicBezTo>
                      <a:pt x="421750" y="2741557"/>
                      <a:pt x="427153" y="2745159"/>
                      <a:pt x="433276" y="2748400"/>
                    </a:cubicBezTo>
                    <a:cubicBezTo>
                      <a:pt x="431115" y="2746960"/>
                      <a:pt x="429314" y="2745879"/>
                      <a:pt x="427873" y="2744799"/>
                    </a:cubicBezTo>
                    <a:cubicBezTo>
                      <a:pt x="426432" y="2743718"/>
                      <a:pt x="425352" y="2742998"/>
                      <a:pt x="424632" y="2742277"/>
                    </a:cubicBezTo>
                    <a:cubicBezTo>
                      <a:pt x="423191" y="2741197"/>
                      <a:pt x="422831" y="2740837"/>
                      <a:pt x="423191" y="2740837"/>
                    </a:cubicBezTo>
                    <a:cubicBezTo>
                      <a:pt x="423911" y="2740837"/>
                      <a:pt x="427873" y="2743358"/>
                      <a:pt x="431835" y="2745519"/>
                    </a:cubicBezTo>
                    <a:cubicBezTo>
                      <a:pt x="440119" y="2749841"/>
                      <a:pt x="449123" y="2754883"/>
                      <a:pt x="435436" y="2745519"/>
                    </a:cubicBezTo>
                    <a:cubicBezTo>
                      <a:pt x="439758" y="2747680"/>
                      <a:pt x="445161" y="2750921"/>
                      <a:pt x="451284" y="2754163"/>
                    </a:cubicBezTo>
                    <a:cubicBezTo>
                      <a:pt x="457406" y="2757404"/>
                      <a:pt x="463529" y="2761366"/>
                      <a:pt x="469652" y="2764608"/>
                    </a:cubicBezTo>
                    <a:cubicBezTo>
                      <a:pt x="481897" y="2771090"/>
                      <a:pt x="491982" y="2776493"/>
                      <a:pt x="493783" y="2776493"/>
                    </a:cubicBezTo>
                    <a:lnTo>
                      <a:pt x="488741" y="2774692"/>
                    </a:lnTo>
                    <a:cubicBezTo>
                      <a:pt x="531240" y="2797022"/>
                      <a:pt x="561493" y="2808187"/>
                      <a:pt x="585264" y="2815390"/>
                    </a:cubicBezTo>
                    <a:cubicBezTo>
                      <a:pt x="591387" y="2817191"/>
                      <a:pt x="596789" y="2818632"/>
                      <a:pt x="602192" y="2820433"/>
                    </a:cubicBezTo>
                    <a:cubicBezTo>
                      <a:pt x="604713" y="2821153"/>
                      <a:pt x="607594" y="2821873"/>
                      <a:pt x="610115" y="2822594"/>
                    </a:cubicBezTo>
                    <a:cubicBezTo>
                      <a:pt x="612636" y="2823314"/>
                      <a:pt x="615158" y="2823674"/>
                      <a:pt x="617679" y="2824394"/>
                    </a:cubicBezTo>
                    <a:cubicBezTo>
                      <a:pt x="627763" y="2826555"/>
                      <a:pt x="637127" y="2828716"/>
                      <a:pt x="646852" y="2831238"/>
                    </a:cubicBezTo>
                    <a:cubicBezTo>
                      <a:pt x="660898" y="2834479"/>
                      <a:pt x="673864" y="2837360"/>
                      <a:pt x="686110" y="2840242"/>
                    </a:cubicBezTo>
                    <a:cubicBezTo>
                      <a:pt x="698355" y="2842763"/>
                      <a:pt x="710241" y="2844563"/>
                      <a:pt x="721045" y="2846725"/>
                    </a:cubicBezTo>
                    <a:cubicBezTo>
                      <a:pt x="723927" y="2847085"/>
                      <a:pt x="726448" y="2847805"/>
                      <a:pt x="729329" y="2848165"/>
                    </a:cubicBezTo>
                    <a:cubicBezTo>
                      <a:pt x="732210" y="2848165"/>
                      <a:pt x="734732" y="2848885"/>
                      <a:pt x="737253" y="2849246"/>
                    </a:cubicBezTo>
                    <a:cubicBezTo>
                      <a:pt x="742655" y="2849966"/>
                      <a:pt x="747697" y="2850686"/>
                      <a:pt x="752740" y="2851407"/>
                    </a:cubicBezTo>
                    <a:cubicBezTo>
                      <a:pt x="757782" y="2852127"/>
                      <a:pt x="762824" y="2852847"/>
                      <a:pt x="767867" y="2853207"/>
                    </a:cubicBezTo>
                    <a:cubicBezTo>
                      <a:pt x="772909" y="2853928"/>
                      <a:pt x="777591" y="2853928"/>
                      <a:pt x="782633" y="2854288"/>
                    </a:cubicBezTo>
                    <a:cubicBezTo>
                      <a:pt x="792358" y="2855008"/>
                      <a:pt x="802082" y="2855729"/>
                      <a:pt x="811806" y="2856449"/>
                    </a:cubicBezTo>
                    <a:cubicBezTo>
                      <a:pt x="821531" y="2856449"/>
                      <a:pt x="831255" y="2857169"/>
                      <a:pt x="840979" y="2857169"/>
                    </a:cubicBezTo>
                    <a:cubicBezTo>
                      <a:pt x="850704" y="2857529"/>
                      <a:pt x="861149" y="2857169"/>
                      <a:pt x="871953" y="2857169"/>
                    </a:cubicBezTo>
                    <a:cubicBezTo>
                      <a:pt x="882758" y="2857169"/>
                      <a:pt x="893923" y="2857169"/>
                      <a:pt x="905449" y="2857169"/>
                    </a:cubicBezTo>
                    <a:cubicBezTo>
                      <a:pt x="909050" y="2858250"/>
                      <a:pt x="934982" y="2861491"/>
                      <a:pt x="972799" y="2861491"/>
                    </a:cubicBezTo>
                    <a:cubicBezTo>
                      <a:pt x="990447" y="2860051"/>
                      <a:pt x="1075805" y="2859330"/>
                      <a:pt x="1084449" y="2857169"/>
                    </a:cubicBezTo>
                    <a:cubicBezTo>
                      <a:pt x="1016739" y="2856449"/>
                      <a:pt x="1028984" y="2858970"/>
                      <a:pt x="988646" y="2859330"/>
                    </a:cubicBezTo>
                    <a:cubicBezTo>
                      <a:pt x="954791" y="2857169"/>
                      <a:pt x="985765" y="2857169"/>
                      <a:pt x="939664" y="2856089"/>
                    </a:cubicBezTo>
                    <a:cubicBezTo>
                      <a:pt x="976761" y="2856809"/>
                      <a:pt x="1107500" y="2855008"/>
                      <a:pt x="1148198" y="2856809"/>
                    </a:cubicBezTo>
                    <a:lnTo>
                      <a:pt x="1133792" y="2856809"/>
                    </a:lnTo>
                    <a:cubicBezTo>
                      <a:pt x="1198621" y="2858250"/>
                      <a:pt x="1211227" y="2863292"/>
                      <a:pt x="1319275" y="2860411"/>
                    </a:cubicBezTo>
                    <a:lnTo>
                      <a:pt x="1370778" y="2859330"/>
                    </a:lnTo>
                    <a:cubicBezTo>
                      <a:pt x="1368257" y="2859330"/>
                      <a:pt x="1367897" y="2859690"/>
                      <a:pt x="1366817" y="2860051"/>
                    </a:cubicBezTo>
                    <a:cubicBezTo>
                      <a:pt x="1451455" y="2860051"/>
                      <a:pt x="1428404" y="2862572"/>
                      <a:pt x="1521687" y="2860771"/>
                    </a:cubicBezTo>
                    <a:cubicBezTo>
                      <a:pt x="1514483" y="2860771"/>
                      <a:pt x="1519165" y="2861131"/>
                      <a:pt x="1511602" y="2861131"/>
                    </a:cubicBezTo>
                    <a:cubicBezTo>
                      <a:pt x="1564906" y="2862212"/>
                      <a:pt x="1618570" y="2860051"/>
                      <a:pt x="1658548" y="2859330"/>
                    </a:cubicBezTo>
                    <a:cubicBezTo>
                      <a:pt x="1683039" y="2861131"/>
                      <a:pt x="1652786" y="2861131"/>
                      <a:pt x="1637659" y="2862212"/>
                    </a:cubicBezTo>
                    <a:cubicBezTo>
                      <a:pt x="1731301" y="2862932"/>
                      <a:pt x="1832147" y="2860051"/>
                      <a:pt x="1890133" y="2857890"/>
                    </a:cubicBezTo>
                    <a:lnTo>
                      <a:pt x="1950280" y="2858970"/>
                    </a:lnTo>
                    <a:cubicBezTo>
                      <a:pt x="1914624" y="2859690"/>
                      <a:pt x="1870684" y="2861491"/>
                      <a:pt x="1881849" y="2862572"/>
                    </a:cubicBezTo>
                    <a:cubicBezTo>
                      <a:pt x="1914984" y="2862572"/>
                      <a:pt x="1908501" y="2861491"/>
                      <a:pt x="1955322" y="2861851"/>
                    </a:cubicBezTo>
                    <a:cubicBezTo>
                      <a:pt x="1947399" y="2862932"/>
                      <a:pt x="1927590" y="2864012"/>
                      <a:pt x="1905620" y="2865453"/>
                    </a:cubicBezTo>
                    <a:cubicBezTo>
                      <a:pt x="1954242" y="2866533"/>
                      <a:pt x="1959644" y="2865453"/>
                      <a:pt x="1961445" y="2864733"/>
                    </a:cubicBezTo>
                    <a:cubicBezTo>
                      <a:pt x="1962165" y="2864733"/>
                      <a:pt x="1962165" y="2864012"/>
                      <a:pt x="1966487" y="2864372"/>
                    </a:cubicBezTo>
                    <a:cubicBezTo>
                      <a:pt x="1968648" y="2864372"/>
                      <a:pt x="1971530" y="2865093"/>
                      <a:pt x="1975851" y="2866894"/>
                    </a:cubicBezTo>
                    <a:cubicBezTo>
                      <a:pt x="1980173" y="2868694"/>
                      <a:pt x="1985936" y="2871576"/>
                      <a:pt x="1991339" y="2878059"/>
                    </a:cubicBezTo>
                    <a:cubicBezTo>
                      <a:pt x="1993860" y="2880580"/>
                      <a:pt x="1996021" y="2883821"/>
                      <a:pt x="1997821" y="2886342"/>
                    </a:cubicBezTo>
                    <a:cubicBezTo>
                      <a:pt x="1999622" y="2889224"/>
                      <a:pt x="2001423" y="2891745"/>
                      <a:pt x="2003224" y="2894266"/>
                    </a:cubicBezTo>
                    <a:cubicBezTo>
                      <a:pt x="2006465" y="2899308"/>
                      <a:pt x="2009707" y="2903270"/>
                      <a:pt x="2012228" y="2906872"/>
                    </a:cubicBezTo>
                    <a:cubicBezTo>
                      <a:pt x="2017630" y="2913715"/>
                      <a:pt x="2021232" y="2917677"/>
                      <a:pt x="2022673" y="2918397"/>
                    </a:cubicBezTo>
                    <a:lnTo>
                      <a:pt x="2030236" y="2929922"/>
                    </a:lnTo>
                    <a:lnTo>
                      <a:pt x="2038160" y="2941087"/>
                    </a:lnTo>
                    <a:cubicBezTo>
                      <a:pt x="2043562" y="2948651"/>
                      <a:pt x="2048604" y="2956214"/>
                      <a:pt x="2054367" y="2963417"/>
                    </a:cubicBezTo>
                    <a:cubicBezTo>
                      <a:pt x="2055808" y="2964498"/>
                      <a:pt x="2059409" y="2968459"/>
                      <a:pt x="2064452" y="2974582"/>
                    </a:cubicBezTo>
                    <a:cubicBezTo>
                      <a:pt x="2069494" y="2980705"/>
                      <a:pt x="2076697" y="2988268"/>
                      <a:pt x="2084260" y="2997272"/>
                    </a:cubicBezTo>
                    <a:cubicBezTo>
                      <a:pt x="2086061" y="2999433"/>
                      <a:pt x="2088222" y="3001594"/>
                      <a:pt x="2090023" y="3004116"/>
                    </a:cubicBezTo>
                    <a:cubicBezTo>
                      <a:pt x="2092184" y="3006277"/>
                      <a:pt x="2094345" y="3008437"/>
                      <a:pt x="2096506" y="3010959"/>
                    </a:cubicBezTo>
                    <a:cubicBezTo>
                      <a:pt x="2100828" y="3015641"/>
                      <a:pt x="2105150" y="3020323"/>
                      <a:pt x="2109472" y="3025005"/>
                    </a:cubicBezTo>
                    <a:cubicBezTo>
                      <a:pt x="2118116" y="3034369"/>
                      <a:pt x="2127480" y="3043013"/>
                      <a:pt x="2135043" y="3050937"/>
                    </a:cubicBezTo>
                    <a:cubicBezTo>
                      <a:pt x="2139365" y="3054178"/>
                      <a:pt x="2110912" y="3024645"/>
                      <a:pt x="2099387" y="3012039"/>
                    </a:cubicBezTo>
                    <a:cubicBezTo>
                      <a:pt x="2102629" y="3013840"/>
                      <a:pt x="2135043" y="3048055"/>
                      <a:pt x="2157734" y="3067864"/>
                    </a:cubicBezTo>
                    <a:cubicBezTo>
                      <a:pt x="2160255" y="3073267"/>
                      <a:pt x="2197712" y="3106042"/>
                      <a:pt x="2233008" y="3132333"/>
                    </a:cubicBezTo>
                    <a:cubicBezTo>
                      <a:pt x="2242012" y="3138816"/>
                      <a:pt x="2250295" y="3144939"/>
                      <a:pt x="2258219" y="3150702"/>
                    </a:cubicBezTo>
                    <a:cubicBezTo>
                      <a:pt x="2266143" y="3156104"/>
                      <a:pt x="2272986" y="3160786"/>
                      <a:pt x="2278028" y="3164388"/>
                    </a:cubicBezTo>
                    <a:cubicBezTo>
                      <a:pt x="2288473" y="3171591"/>
                      <a:pt x="2292434" y="3174833"/>
                      <a:pt x="2284151" y="3170871"/>
                    </a:cubicBezTo>
                    <a:cubicBezTo>
                      <a:pt x="2287392" y="3173032"/>
                      <a:pt x="2290634" y="3175193"/>
                      <a:pt x="2293875" y="3176994"/>
                    </a:cubicBezTo>
                    <a:cubicBezTo>
                      <a:pt x="2297117" y="3179155"/>
                      <a:pt x="2300358" y="3180955"/>
                      <a:pt x="2303960" y="3183116"/>
                    </a:cubicBezTo>
                    <a:cubicBezTo>
                      <a:pt x="2310803" y="3187078"/>
                      <a:pt x="2317646" y="3191400"/>
                      <a:pt x="2324489" y="3195362"/>
                    </a:cubicBezTo>
                    <a:cubicBezTo>
                      <a:pt x="2331332" y="3199684"/>
                      <a:pt x="2338895" y="3203285"/>
                      <a:pt x="2346099" y="3207607"/>
                    </a:cubicBezTo>
                    <a:cubicBezTo>
                      <a:pt x="2353302" y="3211569"/>
                      <a:pt x="2360865" y="3215531"/>
                      <a:pt x="2368069" y="3219853"/>
                    </a:cubicBezTo>
                    <a:cubicBezTo>
                      <a:pt x="2371670" y="3222014"/>
                      <a:pt x="2375632" y="3223815"/>
                      <a:pt x="2379594" y="3225616"/>
                    </a:cubicBezTo>
                    <a:cubicBezTo>
                      <a:pt x="2383195" y="3227416"/>
                      <a:pt x="2387157" y="3229217"/>
                      <a:pt x="2390759" y="3231018"/>
                    </a:cubicBezTo>
                    <a:cubicBezTo>
                      <a:pt x="2397602" y="3234260"/>
                      <a:pt x="2404445" y="3237861"/>
                      <a:pt x="2411648" y="3241102"/>
                    </a:cubicBezTo>
                    <a:cubicBezTo>
                      <a:pt x="2418491" y="3244344"/>
                      <a:pt x="2425695" y="3247225"/>
                      <a:pt x="2432538" y="3250467"/>
                    </a:cubicBezTo>
                    <a:lnTo>
                      <a:pt x="2442982" y="3255149"/>
                    </a:lnTo>
                    <a:lnTo>
                      <a:pt x="2448025" y="3257310"/>
                    </a:lnTo>
                    <a:lnTo>
                      <a:pt x="2449465" y="3258030"/>
                    </a:lnTo>
                    <a:lnTo>
                      <a:pt x="2449465" y="3258030"/>
                    </a:lnTo>
                    <a:cubicBezTo>
                      <a:pt x="2449465" y="3258030"/>
                      <a:pt x="2449465" y="3258030"/>
                      <a:pt x="2449465" y="3258030"/>
                    </a:cubicBezTo>
                    <a:lnTo>
                      <a:pt x="2449465" y="3258030"/>
                    </a:lnTo>
                    <a:cubicBezTo>
                      <a:pt x="2449465" y="3258030"/>
                      <a:pt x="2449465" y="3257310"/>
                      <a:pt x="2449465" y="3257310"/>
                    </a:cubicBezTo>
                    <a:lnTo>
                      <a:pt x="2448385" y="3254789"/>
                    </a:lnTo>
                    <a:cubicBezTo>
                      <a:pt x="2439741" y="3237141"/>
                      <a:pt x="2432177" y="3219493"/>
                      <a:pt x="2426055" y="3202565"/>
                    </a:cubicBezTo>
                    <a:cubicBezTo>
                      <a:pt x="2425695" y="3201484"/>
                      <a:pt x="2425334" y="3200404"/>
                      <a:pt x="2424974" y="3199324"/>
                    </a:cubicBezTo>
                    <a:lnTo>
                      <a:pt x="2423894" y="3196082"/>
                    </a:lnTo>
                    <a:cubicBezTo>
                      <a:pt x="2423173" y="3193561"/>
                      <a:pt x="2422093" y="3191040"/>
                      <a:pt x="2421373" y="3188879"/>
                    </a:cubicBezTo>
                    <a:cubicBezTo>
                      <a:pt x="2419572" y="3184197"/>
                      <a:pt x="2418131" y="3179155"/>
                      <a:pt x="2416691" y="3174472"/>
                    </a:cubicBezTo>
                    <a:cubicBezTo>
                      <a:pt x="2413449" y="3165108"/>
                      <a:pt x="2410928" y="3155384"/>
                      <a:pt x="2408407" y="3146380"/>
                    </a:cubicBezTo>
                    <a:cubicBezTo>
                      <a:pt x="2398322" y="3109643"/>
                      <a:pt x="2392560" y="3076508"/>
                      <a:pt x="2388598" y="3051657"/>
                    </a:cubicBezTo>
                    <a:cubicBezTo>
                      <a:pt x="2387878" y="3044094"/>
                      <a:pt x="2386797" y="3034729"/>
                      <a:pt x="2386077" y="3025365"/>
                    </a:cubicBezTo>
                    <a:cubicBezTo>
                      <a:pt x="2385356" y="3016001"/>
                      <a:pt x="2384636" y="3006637"/>
                      <a:pt x="2384276" y="2999433"/>
                    </a:cubicBezTo>
                    <a:cubicBezTo>
                      <a:pt x="2383556" y="2985027"/>
                      <a:pt x="2383556" y="2978904"/>
                      <a:pt x="2385717" y="2996912"/>
                    </a:cubicBezTo>
                    <a:cubicBezTo>
                      <a:pt x="2385356" y="2990069"/>
                      <a:pt x="2384636" y="2983226"/>
                      <a:pt x="2384276" y="2976743"/>
                    </a:cubicBezTo>
                    <a:cubicBezTo>
                      <a:pt x="2384276" y="2973502"/>
                      <a:pt x="2383916" y="2970260"/>
                      <a:pt x="2383556" y="2967019"/>
                    </a:cubicBezTo>
                    <a:cubicBezTo>
                      <a:pt x="2383556" y="2963777"/>
                      <a:pt x="2383556" y="2960536"/>
                      <a:pt x="2383195" y="2957655"/>
                    </a:cubicBezTo>
                    <a:cubicBezTo>
                      <a:pt x="2383195" y="2951532"/>
                      <a:pt x="2382475" y="2945409"/>
                      <a:pt x="2382475" y="2939646"/>
                    </a:cubicBezTo>
                    <a:cubicBezTo>
                      <a:pt x="2382475" y="2933884"/>
                      <a:pt x="2382475" y="2928121"/>
                      <a:pt x="2382115" y="2922359"/>
                    </a:cubicBezTo>
                    <a:cubicBezTo>
                      <a:pt x="2382115" y="2916596"/>
                      <a:pt x="2381755" y="2911194"/>
                      <a:pt x="2382115" y="2905431"/>
                    </a:cubicBezTo>
                    <a:cubicBezTo>
                      <a:pt x="2382115" y="2899668"/>
                      <a:pt x="2383556" y="2893906"/>
                      <a:pt x="2385717" y="2888503"/>
                    </a:cubicBezTo>
                    <a:cubicBezTo>
                      <a:pt x="2390038" y="2877698"/>
                      <a:pt x="2398682" y="2869055"/>
                      <a:pt x="2409127" y="2864372"/>
                    </a:cubicBezTo>
                    <a:cubicBezTo>
                      <a:pt x="2414169" y="2861851"/>
                      <a:pt x="2419932" y="2860411"/>
                      <a:pt x="2425695" y="2860051"/>
                    </a:cubicBezTo>
                    <a:cubicBezTo>
                      <a:pt x="2428576" y="2860051"/>
                      <a:pt x="2431097" y="2860051"/>
                      <a:pt x="2433978" y="2860051"/>
                    </a:cubicBezTo>
                    <a:cubicBezTo>
                      <a:pt x="2436499" y="2860051"/>
                      <a:pt x="2439381" y="2860051"/>
                      <a:pt x="2441902" y="2860051"/>
                    </a:cubicBezTo>
                    <a:cubicBezTo>
                      <a:pt x="2452707" y="2860051"/>
                      <a:pt x="2463512" y="2860051"/>
                      <a:pt x="2474677" y="2859690"/>
                    </a:cubicBezTo>
                    <a:cubicBezTo>
                      <a:pt x="2485842" y="2859690"/>
                      <a:pt x="2497727" y="2859690"/>
                      <a:pt x="2509612" y="2859330"/>
                    </a:cubicBezTo>
                    <a:cubicBezTo>
                      <a:pt x="2515735" y="2859330"/>
                      <a:pt x="2521858" y="2859330"/>
                      <a:pt x="2528341" y="2858970"/>
                    </a:cubicBezTo>
                    <a:cubicBezTo>
                      <a:pt x="2531582" y="2858970"/>
                      <a:pt x="2534824" y="2858970"/>
                      <a:pt x="2538065" y="2858970"/>
                    </a:cubicBezTo>
                    <a:cubicBezTo>
                      <a:pt x="2541307" y="2858970"/>
                      <a:pt x="2544548" y="2858610"/>
                      <a:pt x="2548150" y="2858250"/>
                    </a:cubicBezTo>
                    <a:cubicBezTo>
                      <a:pt x="2550311" y="2858250"/>
                      <a:pt x="2548150" y="2858250"/>
                      <a:pt x="2544188" y="2858610"/>
                    </a:cubicBezTo>
                    <a:cubicBezTo>
                      <a:pt x="2542027" y="2858610"/>
                      <a:pt x="2539506" y="2858970"/>
                      <a:pt x="2536625" y="2859330"/>
                    </a:cubicBezTo>
                    <a:cubicBezTo>
                      <a:pt x="2533743" y="2859330"/>
                      <a:pt x="2530502" y="2859330"/>
                      <a:pt x="2527260" y="2859330"/>
                    </a:cubicBezTo>
                    <a:cubicBezTo>
                      <a:pt x="2514294" y="2859690"/>
                      <a:pt x="2500608" y="2860411"/>
                      <a:pt x="2502769" y="2860771"/>
                    </a:cubicBezTo>
                    <a:cubicBezTo>
                      <a:pt x="2520417" y="2859690"/>
                      <a:pt x="2537705" y="2860051"/>
                      <a:pt x="2554633" y="2858250"/>
                    </a:cubicBezTo>
                    <a:cubicBezTo>
                      <a:pt x="2563277" y="2857529"/>
                      <a:pt x="2571920" y="2857169"/>
                      <a:pt x="2580564" y="2856449"/>
                    </a:cubicBezTo>
                    <a:cubicBezTo>
                      <a:pt x="2589208" y="2855368"/>
                      <a:pt x="2598212" y="2854288"/>
                      <a:pt x="2607577" y="2853207"/>
                    </a:cubicBezTo>
                    <a:cubicBezTo>
                      <a:pt x="2644673" y="2848165"/>
                      <a:pt x="2686452" y="2841322"/>
                      <a:pt x="2739396" y="2824394"/>
                    </a:cubicBezTo>
                    <a:cubicBezTo>
                      <a:pt x="2721388" y="2829437"/>
                      <a:pt x="2716346" y="2831598"/>
                      <a:pt x="2714185" y="2832678"/>
                    </a:cubicBezTo>
                    <a:cubicBezTo>
                      <a:pt x="2713104" y="2832678"/>
                      <a:pt x="2723909" y="2829437"/>
                      <a:pt x="2738676" y="2824755"/>
                    </a:cubicBezTo>
                    <a:cubicBezTo>
                      <a:pt x="2745879" y="2822234"/>
                      <a:pt x="2753803" y="2819352"/>
                      <a:pt x="2761726" y="2816471"/>
                    </a:cubicBezTo>
                    <a:cubicBezTo>
                      <a:pt x="2769650" y="2813590"/>
                      <a:pt x="2777573" y="2811068"/>
                      <a:pt x="2784056" y="2808187"/>
                    </a:cubicBezTo>
                    <a:cubicBezTo>
                      <a:pt x="2791620" y="2805306"/>
                      <a:pt x="2786577" y="2807467"/>
                      <a:pt x="2780815" y="2809988"/>
                    </a:cubicBezTo>
                    <a:cubicBezTo>
                      <a:pt x="2775052" y="2812509"/>
                      <a:pt x="2768209" y="2814670"/>
                      <a:pt x="2772531" y="2813590"/>
                    </a:cubicBezTo>
                    <a:cubicBezTo>
                      <a:pt x="2822954" y="2795942"/>
                      <a:pt x="2868694" y="2773972"/>
                      <a:pt x="2910473" y="2748760"/>
                    </a:cubicBezTo>
                    <a:cubicBezTo>
                      <a:pt x="2952252" y="2723909"/>
                      <a:pt x="2990429" y="2695816"/>
                      <a:pt x="3025725" y="2664842"/>
                    </a:cubicBezTo>
                    <a:cubicBezTo>
                      <a:pt x="3096317" y="2602895"/>
                      <a:pt x="3157545" y="2529782"/>
                      <a:pt x="3209048" y="2437220"/>
                    </a:cubicBezTo>
                    <a:cubicBezTo>
                      <a:pt x="3205446" y="2443703"/>
                      <a:pt x="3201845" y="2449825"/>
                      <a:pt x="3198603" y="2455588"/>
                    </a:cubicBezTo>
                    <a:cubicBezTo>
                      <a:pt x="3195362" y="2461351"/>
                      <a:pt x="3192841" y="2466393"/>
                      <a:pt x="3189959" y="2470715"/>
                    </a:cubicBezTo>
                    <a:cubicBezTo>
                      <a:pt x="3184557" y="2479719"/>
                      <a:pt x="3179875" y="2487282"/>
                      <a:pt x="3176633" y="2493045"/>
                    </a:cubicBezTo>
                    <a:cubicBezTo>
                      <a:pt x="3174833" y="2495926"/>
                      <a:pt x="3173392" y="2498447"/>
                      <a:pt x="3172311" y="2500608"/>
                    </a:cubicBezTo>
                    <a:cubicBezTo>
                      <a:pt x="3170871" y="2502769"/>
                      <a:pt x="3170150" y="2504570"/>
                      <a:pt x="3169430" y="2506011"/>
                    </a:cubicBezTo>
                    <a:cubicBezTo>
                      <a:pt x="3167989" y="2508892"/>
                      <a:pt x="3167269" y="2510333"/>
                      <a:pt x="3167269" y="2510693"/>
                    </a:cubicBezTo>
                    <a:cubicBezTo>
                      <a:pt x="3170150" y="2506731"/>
                      <a:pt x="3173032" y="2502769"/>
                      <a:pt x="3175913" y="2498447"/>
                    </a:cubicBezTo>
                    <a:lnTo>
                      <a:pt x="3183837" y="2485842"/>
                    </a:lnTo>
                    <a:lnTo>
                      <a:pt x="3191760" y="2473236"/>
                    </a:lnTo>
                    <a:cubicBezTo>
                      <a:pt x="3193201" y="2471075"/>
                      <a:pt x="3194642" y="2468914"/>
                      <a:pt x="3195722" y="2467113"/>
                    </a:cubicBezTo>
                    <a:lnTo>
                      <a:pt x="3199324" y="2460630"/>
                    </a:lnTo>
                    <a:cubicBezTo>
                      <a:pt x="3210129" y="2440461"/>
                      <a:pt x="3231378" y="2401204"/>
                      <a:pt x="3245424" y="2366268"/>
                    </a:cubicBezTo>
                    <a:cubicBezTo>
                      <a:pt x="3246145" y="2365187"/>
                      <a:pt x="3246865" y="2363386"/>
                      <a:pt x="3247946" y="2361586"/>
                    </a:cubicBezTo>
                    <a:cubicBezTo>
                      <a:pt x="3248666" y="2359785"/>
                      <a:pt x="3249747" y="2357984"/>
                      <a:pt x="3250467" y="2356543"/>
                    </a:cubicBezTo>
                    <a:cubicBezTo>
                      <a:pt x="3251547" y="2354022"/>
                      <a:pt x="3251907" y="2354382"/>
                      <a:pt x="3248666" y="2363026"/>
                    </a:cubicBezTo>
                    <a:cubicBezTo>
                      <a:pt x="3272797" y="2309362"/>
                      <a:pt x="3284682" y="2264342"/>
                      <a:pt x="3294046" y="2216080"/>
                    </a:cubicBezTo>
                    <a:cubicBezTo>
                      <a:pt x="3298368" y="2191949"/>
                      <a:pt x="3302330" y="2166738"/>
                      <a:pt x="3305211" y="2138645"/>
                    </a:cubicBezTo>
                    <a:cubicBezTo>
                      <a:pt x="3305572" y="2135043"/>
                      <a:pt x="3305932" y="2131442"/>
                      <a:pt x="3306292" y="2127840"/>
                    </a:cubicBezTo>
                    <a:cubicBezTo>
                      <a:pt x="3306292" y="2124238"/>
                      <a:pt x="3306652" y="2120637"/>
                      <a:pt x="3307012" y="2117035"/>
                    </a:cubicBezTo>
                    <a:cubicBezTo>
                      <a:pt x="3307373" y="2109472"/>
                      <a:pt x="3308093" y="2101909"/>
                      <a:pt x="3308453" y="2093985"/>
                    </a:cubicBezTo>
                    <a:cubicBezTo>
                      <a:pt x="3309173" y="2086061"/>
                      <a:pt x="3309173" y="2078138"/>
                      <a:pt x="3309533" y="2069494"/>
                    </a:cubicBezTo>
                    <a:cubicBezTo>
                      <a:pt x="3309533" y="2061210"/>
                      <a:pt x="3309894" y="2052566"/>
                      <a:pt x="3310254" y="2043562"/>
                    </a:cubicBezTo>
                    <a:cubicBezTo>
                      <a:pt x="3311694" y="2101548"/>
                      <a:pt x="3307012" y="2159895"/>
                      <a:pt x="3296207" y="2217161"/>
                    </a:cubicBezTo>
                    <a:cubicBezTo>
                      <a:pt x="3297288" y="2213559"/>
                      <a:pt x="3298368" y="2210317"/>
                      <a:pt x="3299089" y="2206716"/>
                    </a:cubicBezTo>
                    <a:lnTo>
                      <a:pt x="3301250" y="2196271"/>
                    </a:lnTo>
                    <a:lnTo>
                      <a:pt x="3305932" y="2175021"/>
                    </a:lnTo>
                    <a:cubicBezTo>
                      <a:pt x="3303771" y="2187627"/>
                      <a:pt x="3302330" y="2200593"/>
                      <a:pt x="3299809" y="2213199"/>
                    </a:cubicBezTo>
                    <a:cubicBezTo>
                      <a:pt x="3297288" y="2225804"/>
                      <a:pt x="3294767" y="2238410"/>
                      <a:pt x="3291885" y="2251016"/>
                    </a:cubicBezTo>
                    <a:cubicBezTo>
                      <a:pt x="3297648" y="2228686"/>
                      <a:pt x="3302690" y="2207796"/>
                      <a:pt x="3304851" y="2191229"/>
                    </a:cubicBezTo>
                    <a:cubicBezTo>
                      <a:pt x="3306292" y="2182945"/>
                      <a:pt x="3307012" y="2176102"/>
                      <a:pt x="3308093" y="2171060"/>
                    </a:cubicBezTo>
                    <a:cubicBezTo>
                      <a:pt x="3308813" y="2166017"/>
                      <a:pt x="3309533" y="2162416"/>
                      <a:pt x="3309894" y="2160975"/>
                    </a:cubicBezTo>
                    <a:cubicBezTo>
                      <a:pt x="3309894" y="2163496"/>
                      <a:pt x="3309533" y="2166738"/>
                      <a:pt x="3308813" y="2170339"/>
                    </a:cubicBezTo>
                    <a:cubicBezTo>
                      <a:pt x="3308093" y="2173941"/>
                      <a:pt x="3307733" y="2177543"/>
                      <a:pt x="3307012" y="2181144"/>
                    </a:cubicBezTo>
                    <a:cubicBezTo>
                      <a:pt x="3305932" y="2188348"/>
                      <a:pt x="3304851" y="2194110"/>
                      <a:pt x="3305572" y="2194830"/>
                    </a:cubicBezTo>
                    <a:cubicBezTo>
                      <a:pt x="3307733" y="2184026"/>
                      <a:pt x="3309173" y="2175382"/>
                      <a:pt x="3310254" y="2168539"/>
                    </a:cubicBezTo>
                    <a:cubicBezTo>
                      <a:pt x="3310974" y="2161335"/>
                      <a:pt x="3311694" y="2155933"/>
                      <a:pt x="3312414" y="2150530"/>
                    </a:cubicBezTo>
                    <a:cubicBezTo>
                      <a:pt x="3313495" y="2140086"/>
                      <a:pt x="3314576" y="2130722"/>
                      <a:pt x="3315296" y="2114154"/>
                    </a:cubicBezTo>
                    <a:cubicBezTo>
                      <a:pt x="3315296" y="2119556"/>
                      <a:pt x="3315296" y="2125319"/>
                      <a:pt x="3314576" y="2131442"/>
                    </a:cubicBezTo>
                    <a:cubicBezTo>
                      <a:pt x="3313855" y="2137565"/>
                      <a:pt x="3313495" y="2144047"/>
                      <a:pt x="3312775" y="2150530"/>
                    </a:cubicBezTo>
                    <a:cubicBezTo>
                      <a:pt x="3312054" y="2157013"/>
                      <a:pt x="3311334" y="2164217"/>
                      <a:pt x="3310614" y="2171060"/>
                    </a:cubicBezTo>
                    <a:cubicBezTo>
                      <a:pt x="3309533" y="2178263"/>
                      <a:pt x="3308453" y="2185466"/>
                      <a:pt x="3307012" y="2192669"/>
                    </a:cubicBezTo>
                    <a:cubicBezTo>
                      <a:pt x="3302330" y="2222203"/>
                      <a:pt x="3294767" y="2254257"/>
                      <a:pt x="3285763" y="2285952"/>
                    </a:cubicBezTo>
                    <a:cubicBezTo>
                      <a:pt x="3283601" y="2293875"/>
                      <a:pt x="3280720" y="2301438"/>
                      <a:pt x="3278199" y="2309362"/>
                    </a:cubicBezTo>
                    <a:cubicBezTo>
                      <a:pt x="3276759" y="2313324"/>
                      <a:pt x="3275678" y="2317286"/>
                      <a:pt x="3274237" y="2320887"/>
                    </a:cubicBezTo>
                    <a:cubicBezTo>
                      <a:pt x="3273157" y="2324849"/>
                      <a:pt x="3271716" y="2328811"/>
                      <a:pt x="3270276" y="2332413"/>
                    </a:cubicBezTo>
                    <a:cubicBezTo>
                      <a:pt x="3267394" y="2339976"/>
                      <a:pt x="3264513" y="2347539"/>
                      <a:pt x="3261632" y="2354742"/>
                    </a:cubicBezTo>
                    <a:cubicBezTo>
                      <a:pt x="3260191" y="2358344"/>
                      <a:pt x="3258751" y="2361946"/>
                      <a:pt x="3257310" y="2365908"/>
                    </a:cubicBezTo>
                    <a:cubicBezTo>
                      <a:pt x="3255869" y="2369509"/>
                      <a:pt x="3254068" y="2373111"/>
                      <a:pt x="3252628" y="2376352"/>
                    </a:cubicBezTo>
                    <a:cubicBezTo>
                      <a:pt x="3249386" y="2383195"/>
                      <a:pt x="3246505" y="2390399"/>
                      <a:pt x="3243624" y="2396882"/>
                    </a:cubicBezTo>
                    <a:cubicBezTo>
                      <a:pt x="3242903" y="2398682"/>
                      <a:pt x="3242183" y="2400123"/>
                      <a:pt x="3241463" y="2401924"/>
                    </a:cubicBezTo>
                    <a:cubicBezTo>
                      <a:pt x="3240742" y="2403364"/>
                      <a:pt x="3239662" y="2405165"/>
                      <a:pt x="3238942" y="2406606"/>
                    </a:cubicBezTo>
                    <a:cubicBezTo>
                      <a:pt x="3237501" y="2409847"/>
                      <a:pt x="3235700" y="2413089"/>
                      <a:pt x="3234259" y="2415970"/>
                    </a:cubicBezTo>
                    <a:cubicBezTo>
                      <a:pt x="3231018" y="2422093"/>
                      <a:pt x="3228137" y="2428216"/>
                      <a:pt x="3225255" y="2433978"/>
                    </a:cubicBezTo>
                    <a:cubicBezTo>
                      <a:pt x="3222374" y="2439741"/>
                      <a:pt x="3219133" y="2444783"/>
                      <a:pt x="3216251" y="2450186"/>
                    </a:cubicBezTo>
                    <a:cubicBezTo>
                      <a:pt x="3209048" y="2463151"/>
                      <a:pt x="3221654" y="2439021"/>
                      <a:pt x="3222734" y="2436499"/>
                    </a:cubicBezTo>
                    <a:cubicBezTo>
                      <a:pt x="3218052" y="2444783"/>
                      <a:pt x="3213730" y="2451986"/>
                      <a:pt x="3209768" y="2459190"/>
                    </a:cubicBezTo>
                    <a:cubicBezTo>
                      <a:pt x="3207607" y="2462791"/>
                      <a:pt x="3205806" y="2466033"/>
                      <a:pt x="3203646" y="2469634"/>
                    </a:cubicBezTo>
                    <a:cubicBezTo>
                      <a:pt x="3201485" y="2473236"/>
                      <a:pt x="3199324" y="2476478"/>
                      <a:pt x="3197163" y="2479719"/>
                    </a:cubicBezTo>
                    <a:cubicBezTo>
                      <a:pt x="3192841" y="2486562"/>
                      <a:pt x="3188159" y="2493765"/>
                      <a:pt x="3182756" y="2501689"/>
                    </a:cubicBezTo>
                    <a:cubicBezTo>
                      <a:pt x="3177714" y="2509612"/>
                      <a:pt x="3171231" y="2517896"/>
                      <a:pt x="3164748" y="2527620"/>
                    </a:cubicBezTo>
                    <a:cubicBezTo>
                      <a:pt x="3156824" y="2540226"/>
                      <a:pt x="3160426" y="2535544"/>
                      <a:pt x="3167629" y="2525820"/>
                    </a:cubicBezTo>
                    <a:cubicBezTo>
                      <a:pt x="3171231" y="2520777"/>
                      <a:pt x="3175913" y="2514295"/>
                      <a:pt x="3180235" y="2508172"/>
                    </a:cubicBezTo>
                    <a:cubicBezTo>
                      <a:pt x="3184557" y="2501689"/>
                      <a:pt x="3188519" y="2495206"/>
                      <a:pt x="3191760" y="2490164"/>
                    </a:cubicBezTo>
                    <a:cubicBezTo>
                      <a:pt x="3191040" y="2493405"/>
                      <a:pt x="3184917" y="2503850"/>
                      <a:pt x="3169790" y="2525099"/>
                    </a:cubicBezTo>
                    <a:cubicBezTo>
                      <a:pt x="3167629" y="2526900"/>
                      <a:pt x="3146380" y="2556433"/>
                      <a:pt x="3120088" y="2585967"/>
                    </a:cubicBezTo>
                    <a:cubicBezTo>
                      <a:pt x="3116846" y="2589568"/>
                      <a:pt x="3113605" y="2593530"/>
                      <a:pt x="3110363" y="2597132"/>
                    </a:cubicBezTo>
                    <a:cubicBezTo>
                      <a:pt x="3107122" y="2601094"/>
                      <a:pt x="3103520" y="2604335"/>
                      <a:pt x="3100279" y="2607937"/>
                    </a:cubicBezTo>
                    <a:cubicBezTo>
                      <a:pt x="3093436" y="2615140"/>
                      <a:pt x="3086593" y="2621983"/>
                      <a:pt x="3080470" y="2628106"/>
                    </a:cubicBezTo>
                    <a:cubicBezTo>
                      <a:pt x="3067504" y="2640351"/>
                      <a:pt x="3056339" y="2650436"/>
                      <a:pt x="3049856" y="2655838"/>
                    </a:cubicBezTo>
                    <a:cubicBezTo>
                      <a:pt x="3036530" y="2667364"/>
                      <a:pt x="3027166" y="2675647"/>
                      <a:pt x="3020323" y="2681770"/>
                    </a:cubicBezTo>
                    <a:cubicBezTo>
                      <a:pt x="3013120" y="2687533"/>
                      <a:pt x="3008798" y="2691134"/>
                      <a:pt x="3006277" y="2693655"/>
                    </a:cubicBezTo>
                    <a:cubicBezTo>
                      <a:pt x="3001234" y="2697977"/>
                      <a:pt x="3004115" y="2696537"/>
                      <a:pt x="3006277" y="2695096"/>
                    </a:cubicBezTo>
                    <a:cubicBezTo>
                      <a:pt x="3008798" y="2693655"/>
                      <a:pt x="3011679" y="2691855"/>
                      <a:pt x="3006997" y="2696177"/>
                    </a:cubicBezTo>
                    <a:cubicBezTo>
                      <a:pt x="3004476" y="2698338"/>
                      <a:pt x="3000514" y="2701579"/>
                      <a:pt x="2993311" y="2707342"/>
                    </a:cubicBezTo>
                    <a:cubicBezTo>
                      <a:pt x="2986107" y="2712744"/>
                      <a:pt x="2976023" y="2719947"/>
                      <a:pt x="2961977" y="2729672"/>
                    </a:cubicBezTo>
                    <a:cubicBezTo>
                      <a:pt x="2950091" y="2736875"/>
                      <a:pt x="2938206" y="2743358"/>
                      <a:pt x="2926320" y="2750201"/>
                    </a:cubicBezTo>
                    <a:cubicBezTo>
                      <a:pt x="2892825" y="2771451"/>
                      <a:pt x="2852487" y="2793421"/>
                      <a:pt x="2809268" y="2811789"/>
                    </a:cubicBezTo>
                    <a:cubicBezTo>
                      <a:pt x="2803865" y="2813950"/>
                      <a:pt x="2798463" y="2816111"/>
                      <a:pt x="2793060" y="2818272"/>
                    </a:cubicBezTo>
                    <a:cubicBezTo>
                      <a:pt x="2787658" y="2820433"/>
                      <a:pt x="2782255" y="2822954"/>
                      <a:pt x="2776493" y="2824755"/>
                    </a:cubicBezTo>
                    <a:cubicBezTo>
                      <a:pt x="2765328" y="2828716"/>
                      <a:pt x="2754163" y="2832318"/>
                      <a:pt x="2742998" y="2836280"/>
                    </a:cubicBezTo>
                    <a:cubicBezTo>
                      <a:pt x="2731473" y="2839521"/>
                      <a:pt x="2720307" y="2842763"/>
                      <a:pt x="2709142" y="2846004"/>
                    </a:cubicBezTo>
                    <a:cubicBezTo>
                      <a:pt x="2703740" y="2847805"/>
                      <a:pt x="2697977" y="2848885"/>
                      <a:pt x="2692215" y="2850326"/>
                    </a:cubicBezTo>
                    <a:cubicBezTo>
                      <a:pt x="2686452" y="2851767"/>
                      <a:pt x="2681050" y="2852847"/>
                      <a:pt x="2675647" y="2854288"/>
                    </a:cubicBezTo>
                    <a:lnTo>
                      <a:pt x="2694016" y="2849966"/>
                    </a:lnTo>
                    <a:cubicBezTo>
                      <a:pt x="2706261" y="2846364"/>
                      <a:pt x="2685732" y="2850326"/>
                      <a:pt x="2676368" y="2852127"/>
                    </a:cubicBezTo>
                    <a:cubicBezTo>
                      <a:pt x="2672046" y="2853207"/>
                      <a:pt x="2668084" y="2853928"/>
                      <a:pt x="2664122" y="2855008"/>
                    </a:cubicBezTo>
                    <a:cubicBezTo>
                      <a:pt x="2660160" y="2855729"/>
                      <a:pt x="2655838" y="2856449"/>
                      <a:pt x="2651877" y="2857169"/>
                    </a:cubicBezTo>
                    <a:cubicBezTo>
                      <a:pt x="2643593" y="2858610"/>
                      <a:pt x="2635669" y="2860051"/>
                      <a:pt x="2627746" y="2861491"/>
                    </a:cubicBezTo>
                    <a:cubicBezTo>
                      <a:pt x="2625945" y="2861851"/>
                      <a:pt x="2623784" y="2862212"/>
                      <a:pt x="2621983" y="2862572"/>
                    </a:cubicBezTo>
                    <a:cubicBezTo>
                      <a:pt x="2620182" y="2862572"/>
                      <a:pt x="2618021" y="2862932"/>
                      <a:pt x="2616221" y="2863292"/>
                    </a:cubicBezTo>
                    <a:cubicBezTo>
                      <a:pt x="2612259" y="2863652"/>
                      <a:pt x="2608657" y="2864372"/>
                      <a:pt x="2604695" y="2864733"/>
                    </a:cubicBezTo>
                    <a:cubicBezTo>
                      <a:pt x="2597132" y="2865813"/>
                      <a:pt x="2589929" y="2866894"/>
                      <a:pt x="2582725" y="2867614"/>
                    </a:cubicBezTo>
                    <a:cubicBezTo>
                      <a:pt x="2568319" y="2869055"/>
                      <a:pt x="2554633" y="2870135"/>
                      <a:pt x="2542027" y="2870855"/>
                    </a:cubicBezTo>
                    <a:cubicBezTo>
                      <a:pt x="2529421" y="2871576"/>
                      <a:pt x="2517896" y="2871216"/>
                      <a:pt x="2507451" y="2870855"/>
                    </a:cubicBezTo>
                    <a:cubicBezTo>
                      <a:pt x="2497727" y="2871576"/>
                      <a:pt x="2487282" y="2871576"/>
                      <a:pt x="2476117" y="2871936"/>
                    </a:cubicBezTo>
                    <a:cubicBezTo>
                      <a:pt x="2464952" y="2871936"/>
                      <a:pt x="2453427" y="2872296"/>
                      <a:pt x="2441182" y="2872656"/>
                    </a:cubicBezTo>
                    <a:cubicBezTo>
                      <a:pt x="2438300" y="2872656"/>
                      <a:pt x="2435059" y="2872656"/>
                      <a:pt x="2432177" y="2872656"/>
                    </a:cubicBezTo>
                    <a:cubicBezTo>
                      <a:pt x="2430737" y="2872656"/>
                      <a:pt x="2428936" y="2872656"/>
                      <a:pt x="2427495" y="2872656"/>
                    </a:cubicBezTo>
                    <a:lnTo>
                      <a:pt x="2423894" y="2872656"/>
                    </a:lnTo>
                    <a:cubicBezTo>
                      <a:pt x="2418851" y="2873737"/>
                      <a:pt x="2414169" y="2875538"/>
                      <a:pt x="2410208" y="2878059"/>
                    </a:cubicBezTo>
                    <a:cubicBezTo>
                      <a:pt x="2401564" y="2883461"/>
                      <a:pt x="2395801" y="2892825"/>
                      <a:pt x="2394721" y="2902910"/>
                    </a:cubicBezTo>
                    <a:cubicBezTo>
                      <a:pt x="2394721" y="2904351"/>
                      <a:pt x="2394721" y="2905431"/>
                      <a:pt x="2394721" y="2906872"/>
                    </a:cubicBezTo>
                    <a:lnTo>
                      <a:pt x="2394721" y="2911914"/>
                    </a:lnTo>
                    <a:cubicBezTo>
                      <a:pt x="2394721" y="2911914"/>
                      <a:pt x="2394721" y="2921638"/>
                      <a:pt x="2394721" y="2921638"/>
                    </a:cubicBezTo>
                    <a:cubicBezTo>
                      <a:pt x="2394721" y="2928121"/>
                      <a:pt x="2394721" y="2934604"/>
                      <a:pt x="2395441" y="2941087"/>
                    </a:cubicBezTo>
                    <a:cubicBezTo>
                      <a:pt x="2396161" y="2954053"/>
                      <a:pt x="2396521" y="2967019"/>
                      <a:pt x="2397602" y="2979624"/>
                    </a:cubicBezTo>
                    <a:cubicBezTo>
                      <a:pt x="2399403" y="3004836"/>
                      <a:pt x="2402284" y="3028967"/>
                      <a:pt x="2405526" y="3050216"/>
                    </a:cubicBezTo>
                    <a:cubicBezTo>
                      <a:pt x="2405886" y="3062102"/>
                      <a:pt x="2400843" y="3034009"/>
                      <a:pt x="2397242" y="2998353"/>
                    </a:cubicBezTo>
                    <a:cubicBezTo>
                      <a:pt x="2396161" y="2989349"/>
                      <a:pt x="2395801" y="2979985"/>
                      <a:pt x="2395081" y="2970620"/>
                    </a:cubicBezTo>
                    <a:cubicBezTo>
                      <a:pt x="2394360" y="2961256"/>
                      <a:pt x="2394000" y="2951892"/>
                      <a:pt x="2393640" y="2943248"/>
                    </a:cubicBezTo>
                    <a:cubicBezTo>
                      <a:pt x="2392920" y="2934604"/>
                      <a:pt x="2393280" y="2926320"/>
                      <a:pt x="2392920" y="2919117"/>
                    </a:cubicBezTo>
                    <a:cubicBezTo>
                      <a:pt x="2392920" y="2915516"/>
                      <a:pt x="2392920" y="2912274"/>
                      <a:pt x="2392920" y="2909033"/>
                    </a:cubicBezTo>
                    <a:cubicBezTo>
                      <a:pt x="2392920" y="2908312"/>
                      <a:pt x="2392920" y="2907592"/>
                      <a:pt x="2392920" y="2906872"/>
                    </a:cubicBezTo>
                    <a:cubicBezTo>
                      <a:pt x="2392920" y="2906151"/>
                      <a:pt x="2392920" y="2905791"/>
                      <a:pt x="2392920" y="2905071"/>
                    </a:cubicBezTo>
                    <a:cubicBezTo>
                      <a:pt x="2392920" y="2903990"/>
                      <a:pt x="2392920" y="2902910"/>
                      <a:pt x="2392920" y="2902189"/>
                    </a:cubicBezTo>
                    <a:cubicBezTo>
                      <a:pt x="2392920" y="2903630"/>
                      <a:pt x="2392920" y="2904711"/>
                      <a:pt x="2392920" y="2906151"/>
                    </a:cubicBezTo>
                    <a:cubicBezTo>
                      <a:pt x="2392920" y="2907592"/>
                      <a:pt x="2392920" y="2909393"/>
                      <a:pt x="2392920" y="2911194"/>
                    </a:cubicBezTo>
                    <a:lnTo>
                      <a:pt x="2392920" y="2921278"/>
                    </a:lnTo>
                    <a:cubicBezTo>
                      <a:pt x="2392920" y="2927761"/>
                      <a:pt x="2392920" y="2934604"/>
                      <a:pt x="2393280" y="2941087"/>
                    </a:cubicBezTo>
                    <a:cubicBezTo>
                      <a:pt x="2393640" y="2954413"/>
                      <a:pt x="2394000" y="2967379"/>
                      <a:pt x="2395081" y="2980705"/>
                    </a:cubicBezTo>
                    <a:cubicBezTo>
                      <a:pt x="2394721" y="2974582"/>
                      <a:pt x="2394360" y="2968820"/>
                      <a:pt x="2394000" y="2963777"/>
                    </a:cubicBezTo>
                    <a:cubicBezTo>
                      <a:pt x="2394000" y="2958375"/>
                      <a:pt x="2393640" y="2953693"/>
                      <a:pt x="2393280" y="2949011"/>
                    </a:cubicBezTo>
                    <a:cubicBezTo>
                      <a:pt x="2393280" y="2944329"/>
                      <a:pt x="2392920" y="2940007"/>
                      <a:pt x="2392560" y="2936045"/>
                    </a:cubicBezTo>
                    <a:cubicBezTo>
                      <a:pt x="2392560" y="2932083"/>
                      <a:pt x="2392560" y="2928121"/>
                      <a:pt x="2392199" y="2924520"/>
                    </a:cubicBezTo>
                    <a:cubicBezTo>
                      <a:pt x="2392199" y="2920918"/>
                      <a:pt x="2392199" y="2917316"/>
                      <a:pt x="2391839" y="2914075"/>
                    </a:cubicBezTo>
                    <a:cubicBezTo>
                      <a:pt x="2391839" y="2910833"/>
                      <a:pt x="2391479" y="2906872"/>
                      <a:pt x="2391839" y="2904351"/>
                    </a:cubicBezTo>
                    <a:cubicBezTo>
                      <a:pt x="2391839" y="2898588"/>
                      <a:pt x="2393280" y="2892825"/>
                      <a:pt x="2396521" y="2887063"/>
                    </a:cubicBezTo>
                    <a:cubicBezTo>
                      <a:pt x="2392199" y="2893546"/>
                      <a:pt x="2390759" y="2900389"/>
                      <a:pt x="2390759" y="2907232"/>
                    </a:cubicBezTo>
                    <a:cubicBezTo>
                      <a:pt x="2390759" y="2914795"/>
                      <a:pt x="2390759" y="2921638"/>
                      <a:pt x="2390759" y="2928121"/>
                    </a:cubicBezTo>
                    <a:cubicBezTo>
                      <a:pt x="2390759" y="2931363"/>
                      <a:pt x="2390759" y="2934604"/>
                      <a:pt x="2390759" y="2937486"/>
                    </a:cubicBezTo>
                    <a:cubicBezTo>
                      <a:pt x="2390759" y="2940727"/>
                      <a:pt x="2390759" y="2943608"/>
                      <a:pt x="2391119" y="2946490"/>
                    </a:cubicBezTo>
                    <a:cubicBezTo>
                      <a:pt x="2391119" y="2952252"/>
                      <a:pt x="2391839" y="2958015"/>
                      <a:pt x="2392199" y="2963777"/>
                    </a:cubicBezTo>
                    <a:cubicBezTo>
                      <a:pt x="2394000" y="2986468"/>
                      <a:pt x="2396161" y="3008437"/>
                      <a:pt x="2400843" y="3041212"/>
                    </a:cubicBezTo>
                    <a:cubicBezTo>
                      <a:pt x="2399403" y="3036170"/>
                      <a:pt x="2399763" y="3045174"/>
                      <a:pt x="2404805" y="3075067"/>
                    </a:cubicBezTo>
                    <a:lnTo>
                      <a:pt x="2408047" y="3083351"/>
                    </a:lnTo>
                    <a:cubicBezTo>
                      <a:pt x="2408047" y="3084072"/>
                      <a:pt x="2408407" y="3087313"/>
                      <a:pt x="2410208" y="3096677"/>
                    </a:cubicBezTo>
                    <a:cubicBezTo>
                      <a:pt x="2412369" y="3106042"/>
                      <a:pt x="2414169" y="3115766"/>
                      <a:pt x="2416691" y="3125130"/>
                    </a:cubicBezTo>
                    <a:lnTo>
                      <a:pt x="2420292" y="3139177"/>
                    </a:lnTo>
                    <a:lnTo>
                      <a:pt x="2424254" y="3153223"/>
                    </a:lnTo>
                    <a:cubicBezTo>
                      <a:pt x="2425695" y="3157905"/>
                      <a:pt x="2427135" y="3162587"/>
                      <a:pt x="2428576" y="3167269"/>
                    </a:cubicBezTo>
                    <a:cubicBezTo>
                      <a:pt x="2430017" y="3171951"/>
                      <a:pt x="2431457" y="3176633"/>
                      <a:pt x="2432898" y="3181315"/>
                    </a:cubicBezTo>
                    <a:lnTo>
                      <a:pt x="2437940" y="3195722"/>
                    </a:lnTo>
                    <a:cubicBezTo>
                      <a:pt x="2440101" y="3201845"/>
                      <a:pt x="2442622" y="3207968"/>
                      <a:pt x="2445143" y="3214090"/>
                    </a:cubicBezTo>
                    <a:cubicBezTo>
                      <a:pt x="2442262" y="3206167"/>
                      <a:pt x="2440101" y="3200404"/>
                      <a:pt x="2438660" y="3195002"/>
                    </a:cubicBezTo>
                    <a:cubicBezTo>
                      <a:pt x="2438660" y="3193921"/>
                      <a:pt x="2437940" y="3192841"/>
                      <a:pt x="2437580" y="3191400"/>
                    </a:cubicBezTo>
                    <a:cubicBezTo>
                      <a:pt x="2437580" y="3190319"/>
                      <a:pt x="2437220" y="3189599"/>
                      <a:pt x="2436860" y="3188879"/>
                    </a:cubicBezTo>
                    <a:cubicBezTo>
                      <a:pt x="2436499" y="3187078"/>
                      <a:pt x="2435779" y="3185277"/>
                      <a:pt x="2435419" y="3183837"/>
                    </a:cubicBezTo>
                    <a:cubicBezTo>
                      <a:pt x="2434339" y="3180235"/>
                      <a:pt x="2433618" y="3176633"/>
                      <a:pt x="2432177" y="3172311"/>
                    </a:cubicBezTo>
                    <a:cubicBezTo>
                      <a:pt x="2430737" y="3167629"/>
                      <a:pt x="2429296" y="3162227"/>
                      <a:pt x="2427135" y="3155024"/>
                    </a:cubicBezTo>
                    <a:cubicBezTo>
                      <a:pt x="2429296" y="3165468"/>
                      <a:pt x="2421373" y="3141337"/>
                      <a:pt x="2415250" y="3111804"/>
                    </a:cubicBezTo>
                    <a:cubicBezTo>
                      <a:pt x="2421733" y="3137376"/>
                      <a:pt x="2409847" y="3082991"/>
                      <a:pt x="2411648" y="3083351"/>
                    </a:cubicBezTo>
                    <a:cubicBezTo>
                      <a:pt x="2417051" y="3113245"/>
                      <a:pt x="2424974" y="3145659"/>
                      <a:pt x="2434339" y="3175193"/>
                    </a:cubicBezTo>
                    <a:cubicBezTo>
                      <a:pt x="2435419" y="3178794"/>
                      <a:pt x="2436860" y="3182396"/>
                      <a:pt x="2437940" y="3185998"/>
                    </a:cubicBezTo>
                    <a:cubicBezTo>
                      <a:pt x="2438660" y="3187798"/>
                      <a:pt x="2439021" y="3189599"/>
                      <a:pt x="2439741" y="3191400"/>
                    </a:cubicBezTo>
                    <a:lnTo>
                      <a:pt x="2440821" y="3195002"/>
                    </a:lnTo>
                    <a:lnTo>
                      <a:pt x="2442262" y="3198963"/>
                    </a:lnTo>
                    <a:cubicBezTo>
                      <a:pt x="2444423" y="3204006"/>
                      <a:pt x="2446224" y="3209048"/>
                      <a:pt x="2448025" y="3213730"/>
                    </a:cubicBezTo>
                    <a:cubicBezTo>
                      <a:pt x="2450186" y="3218772"/>
                      <a:pt x="2451626" y="3223094"/>
                      <a:pt x="2453787" y="3228137"/>
                    </a:cubicBezTo>
                    <a:cubicBezTo>
                      <a:pt x="2458109" y="3237861"/>
                      <a:pt x="2462071" y="3246865"/>
                      <a:pt x="2466033" y="3255149"/>
                    </a:cubicBezTo>
                    <a:cubicBezTo>
                      <a:pt x="2469995" y="3263793"/>
                      <a:pt x="2473956" y="3271716"/>
                      <a:pt x="2477198" y="3278559"/>
                    </a:cubicBezTo>
                    <a:lnTo>
                      <a:pt x="2480439" y="3287563"/>
                    </a:lnTo>
                    <a:lnTo>
                      <a:pt x="2478999" y="3287563"/>
                    </a:lnTo>
                    <a:cubicBezTo>
                      <a:pt x="2478999" y="3287563"/>
                      <a:pt x="2478278" y="3287563"/>
                      <a:pt x="2478278" y="3287563"/>
                    </a:cubicBezTo>
                    <a:cubicBezTo>
                      <a:pt x="2478278" y="3287563"/>
                      <a:pt x="2477918" y="3287563"/>
                      <a:pt x="2477198" y="3287563"/>
                    </a:cubicBezTo>
                    <a:cubicBezTo>
                      <a:pt x="2458830" y="3279280"/>
                      <a:pt x="2440461" y="3270636"/>
                      <a:pt x="2422093" y="3262352"/>
                    </a:cubicBezTo>
                    <a:cubicBezTo>
                      <a:pt x="2417411" y="3260191"/>
                      <a:pt x="2413089" y="3258030"/>
                      <a:pt x="2408767" y="3256229"/>
                    </a:cubicBezTo>
                    <a:cubicBezTo>
                      <a:pt x="2404445" y="3254068"/>
                      <a:pt x="2399763" y="3252268"/>
                      <a:pt x="2395441" y="3249746"/>
                    </a:cubicBezTo>
                    <a:cubicBezTo>
                      <a:pt x="2387517" y="3245785"/>
                      <a:pt x="2379954" y="3242183"/>
                      <a:pt x="2372391" y="3238221"/>
                    </a:cubicBezTo>
                    <a:cubicBezTo>
                      <a:pt x="2369149" y="3236781"/>
                      <a:pt x="2366268" y="3234980"/>
                      <a:pt x="2363026" y="3233539"/>
                    </a:cubicBezTo>
                    <a:cubicBezTo>
                      <a:pt x="2360145" y="3231738"/>
                      <a:pt x="2357264" y="3230297"/>
                      <a:pt x="2354022" y="3228497"/>
                    </a:cubicBezTo>
                    <a:cubicBezTo>
                      <a:pt x="2348260" y="3225255"/>
                      <a:pt x="2342497" y="3222014"/>
                      <a:pt x="2337095" y="3219132"/>
                    </a:cubicBezTo>
                    <a:cubicBezTo>
                      <a:pt x="2331692" y="3216251"/>
                      <a:pt x="2326290" y="3213370"/>
                      <a:pt x="2321608" y="3210488"/>
                    </a:cubicBezTo>
                    <a:cubicBezTo>
                      <a:pt x="2316925" y="3207607"/>
                      <a:pt x="2312243" y="3204726"/>
                      <a:pt x="2307921" y="3201845"/>
                    </a:cubicBezTo>
                    <a:lnTo>
                      <a:pt x="2319087" y="3207607"/>
                    </a:lnTo>
                    <a:cubicBezTo>
                      <a:pt x="2258579" y="3170871"/>
                      <a:pt x="2201673" y="3130172"/>
                      <a:pt x="2155933" y="3086953"/>
                    </a:cubicBezTo>
                    <a:cubicBezTo>
                      <a:pt x="2132162" y="3066424"/>
                      <a:pt x="2105870" y="3041933"/>
                      <a:pt x="2082460" y="3017081"/>
                    </a:cubicBezTo>
                    <a:cubicBezTo>
                      <a:pt x="2059049" y="2991870"/>
                      <a:pt x="2037439" y="2967019"/>
                      <a:pt x="2021592" y="2946490"/>
                    </a:cubicBezTo>
                    <a:cubicBezTo>
                      <a:pt x="2019431" y="2943968"/>
                      <a:pt x="2015830" y="2939646"/>
                      <a:pt x="2011868" y="2933524"/>
                    </a:cubicBezTo>
                    <a:cubicBezTo>
                      <a:pt x="2007906" y="2927761"/>
                      <a:pt x="2002504" y="2920558"/>
                      <a:pt x="1997101" y="2912274"/>
                    </a:cubicBezTo>
                    <a:cubicBezTo>
                      <a:pt x="1994580" y="2907952"/>
                      <a:pt x="1991699" y="2903630"/>
                      <a:pt x="1988457" y="2898948"/>
                    </a:cubicBezTo>
                    <a:cubicBezTo>
                      <a:pt x="1987017" y="2896787"/>
                      <a:pt x="1985576" y="2894626"/>
                      <a:pt x="1984135" y="2892105"/>
                    </a:cubicBezTo>
                    <a:cubicBezTo>
                      <a:pt x="1983055" y="2890664"/>
                      <a:pt x="1981974" y="2889224"/>
                      <a:pt x="1980534" y="2887783"/>
                    </a:cubicBezTo>
                    <a:cubicBezTo>
                      <a:pt x="1978013" y="2884902"/>
                      <a:pt x="1974411" y="2882741"/>
                      <a:pt x="1970809" y="2881300"/>
                    </a:cubicBezTo>
                    <a:cubicBezTo>
                      <a:pt x="1969008" y="2880580"/>
                      <a:pt x="1966847" y="2879860"/>
                      <a:pt x="1965047" y="2879499"/>
                    </a:cubicBezTo>
                    <a:cubicBezTo>
                      <a:pt x="1962886" y="2879499"/>
                      <a:pt x="1961445" y="2879139"/>
                      <a:pt x="1957483" y="2879139"/>
                    </a:cubicBezTo>
                    <a:cubicBezTo>
                      <a:pt x="1906340" y="2878419"/>
                      <a:pt x="1849435" y="2878059"/>
                      <a:pt x="1814139" y="2879499"/>
                    </a:cubicBezTo>
                    <a:cubicBezTo>
                      <a:pt x="1809457" y="2879499"/>
                      <a:pt x="1862400" y="2878059"/>
                      <a:pt x="1886531" y="2876978"/>
                    </a:cubicBezTo>
                    <a:cubicBezTo>
                      <a:pt x="1839710" y="2876978"/>
                      <a:pt x="1802253" y="2879139"/>
                      <a:pt x="1787487" y="2876978"/>
                    </a:cubicBezTo>
                    <a:cubicBezTo>
                      <a:pt x="1892654" y="2877698"/>
                      <a:pt x="1781724" y="2875177"/>
                      <a:pt x="1829265" y="2874457"/>
                    </a:cubicBezTo>
                    <a:cubicBezTo>
                      <a:pt x="1779923" y="2874457"/>
                      <a:pt x="1728060" y="2874817"/>
                      <a:pt x="1703929" y="2875538"/>
                    </a:cubicBezTo>
                    <a:cubicBezTo>
                      <a:pt x="1783525" y="2875538"/>
                      <a:pt x="1675476" y="2878419"/>
                      <a:pt x="1756513" y="2877698"/>
                    </a:cubicBezTo>
                    <a:cubicBezTo>
                      <a:pt x="1693844" y="2879499"/>
                      <a:pt x="1608486" y="2880220"/>
                      <a:pt x="1533932" y="2879499"/>
                    </a:cubicBezTo>
                    <a:cubicBezTo>
                      <a:pt x="1534652" y="2878419"/>
                      <a:pt x="1525648" y="2878059"/>
                      <a:pt x="1497556" y="2877698"/>
                    </a:cubicBezTo>
                    <a:lnTo>
                      <a:pt x="1475226" y="2879139"/>
                    </a:lnTo>
                    <a:cubicBezTo>
                      <a:pt x="1440290" y="2879139"/>
                      <a:pt x="1542576" y="2877338"/>
                      <a:pt x="1472344" y="2876978"/>
                    </a:cubicBezTo>
                    <a:cubicBezTo>
                      <a:pt x="1399952" y="2879499"/>
                      <a:pt x="1254806" y="2875538"/>
                      <a:pt x="1223112" y="2879860"/>
                    </a:cubicBezTo>
                    <a:cubicBezTo>
                      <a:pt x="1168007" y="2878059"/>
                      <a:pt x="1327919" y="2878059"/>
                      <a:pt x="1245082" y="2875898"/>
                    </a:cubicBezTo>
                    <a:cubicBezTo>
                      <a:pt x="1293344" y="2874457"/>
                      <a:pt x="1359974" y="2875898"/>
                      <a:pt x="1375821" y="2874097"/>
                    </a:cubicBezTo>
                    <a:cubicBezTo>
                      <a:pt x="1328640" y="2874817"/>
                      <a:pt x="1358533" y="2872296"/>
                      <a:pt x="1327919" y="2872296"/>
                    </a:cubicBezTo>
                    <a:lnTo>
                      <a:pt x="1274975" y="2873737"/>
                    </a:lnTo>
                    <a:lnTo>
                      <a:pt x="1286501" y="2873737"/>
                    </a:lnTo>
                    <a:cubicBezTo>
                      <a:pt x="1197901" y="2875898"/>
                      <a:pt x="1057437" y="2874817"/>
                      <a:pt x="944346" y="2875177"/>
                    </a:cubicBezTo>
                    <a:cubicBezTo>
                      <a:pt x="920575" y="2875898"/>
                      <a:pt x="898245" y="2876258"/>
                      <a:pt x="876996" y="2876978"/>
                    </a:cubicBezTo>
                    <a:cubicBezTo>
                      <a:pt x="866191" y="2876978"/>
                      <a:pt x="855746" y="2877698"/>
                      <a:pt x="844941" y="2877698"/>
                    </a:cubicBezTo>
                    <a:cubicBezTo>
                      <a:pt x="834136" y="2877698"/>
                      <a:pt x="823332" y="2877698"/>
                      <a:pt x="812527" y="2877698"/>
                    </a:cubicBezTo>
                    <a:cubicBezTo>
                      <a:pt x="768947" y="2876258"/>
                      <a:pt x="722846" y="2872296"/>
                      <a:pt x="665580" y="2859330"/>
                    </a:cubicBezTo>
                    <a:cubicBezTo>
                      <a:pt x="682508" y="2862572"/>
                      <a:pt x="658737" y="2856809"/>
                      <a:pt x="640009" y="2851767"/>
                    </a:cubicBezTo>
                    <a:cubicBezTo>
                      <a:pt x="621280" y="2846004"/>
                      <a:pt x="607594" y="2841682"/>
                      <a:pt x="643250" y="2850326"/>
                    </a:cubicBezTo>
                    <a:cubicBezTo>
                      <a:pt x="630284" y="2846364"/>
                      <a:pt x="617319" y="2842403"/>
                      <a:pt x="605433" y="2839161"/>
                    </a:cubicBezTo>
                    <a:cubicBezTo>
                      <a:pt x="593548" y="2835199"/>
                      <a:pt x="582383" y="2831598"/>
                      <a:pt x="572658" y="2828356"/>
                    </a:cubicBezTo>
                    <a:cubicBezTo>
                      <a:pt x="570137" y="2827636"/>
                      <a:pt x="567976" y="2826916"/>
                      <a:pt x="565815" y="2826195"/>
                    </a:cubicBezTo>
                    <a:cubicBezTo>
                      <a:pt x="563654" y="2825475"/>
                      <a:pt x="561493" y="2824755"/>
                      <a:pt x="559693" y="2824034"/>
                    </a:cubicBezTo>
                    <a:cubicBezTo>
                      <a:pt x="555731" y="2822594"/>
                      <a:pt x="552489" y="2821513"/>
                      <a:pt x="549608" y="2820433"/>
                    </a:cubicBezTo>
                    <a:cubicBezTo>
                      <a:pt x="543845" y="2818632"/>
                      <a:pt x="540604" y="2817551"/>
                      <a:pt x="540244" y="2817551"/>
                    </a:cubicBezTo>
                    <a:cubicBezTo>
                      <a:pt x="562214" y="2826555"/>
                      <a:pt x="566176" y="2827996"/>
                      <a:pt x="569417" y="2829077"/>
                    </a:cubicBezTo>
                    <a:cubicBezTo>
                      <a:pt x="572298" y="2830157"/>
                      <a:pt x="574459" y="2830877"/>
                      <a:pt x="593548" y="2837720"/>
                    </a:cubicBezTo>
                    <a:cubicBezTo>
                      <a:pt x="587065" y="2835920"/>
                      <a:pt x="578421" y="2833038"/>
                      <a:pt x="569057" y="2830157"/>
                    </a:cubicBezTo>
                    <a:cubicBezTo>
                      <a:pt x="564375" y="2828716"/>
                      <a:pt x="559332" y="2826555"/>
                      <a:pt x="554290" y="2824755"/>
                    </a:cubicBezTo>
                    <a:cubicBezTo>
                      <a:pt x="549248" y="2822954"/>
                      <a:pt x="544206" y="2820793"/>
                      <a:pt x="538803" y="2818632"/>
                    </a:cubicBezTo>
                    <a:cubicBezTo>
                      <a:pt x="533761" y="2816471"/>
                      <a:pt x="528358" y="2814670"/>
                      <a:pt x="523676" y="2812509"/>
                    </a:cubicBezTo>
                    <a:cubicBezTo>
                      <a:pt x="518634" y="2810348"/>
                      <a:pt x="513952" y="2808187"/>
                      <a:pt x="509630" y="2806026"/>
                    </a:cubicBezTo>
                    <a:cubicBezTo>
                      <a:pt x="500626" y="2801704"/>
                      <a:pt x="492702" y="2798103"/>
                      <a:pt x="486940" y="2795221"/>
                    </a:cubicBezTo>
                    <a:cubicBezTo>
                      <a:pt x="497745" y="2800624"/>
                      <a:pt x="493783" y="2798103"/>
                      <a:pt x="496304" y="2799183"/>
                    </a:cubicBezTo>
                    <a:cubicBezTo>
                      <a:pt x="489821" y="2796302"/>
                      <a:pt x="484779" y="2793421"/>
                      <a:pt x="480457" y="2791259"/>
                    </a:cubicBezTo>
                    <a:cubicBezTo>
                      <a:pt x="476135" y="2789099"/>
                      <a:pt x="472893" y="2787298"/>
                      <a:pt x="470372" y="2786217"/>
                    </a:cubicBezTo>
                    <a:cubicBezTo>
                      <a:pt x="464970" y="2783696"/>
                      <a:pt x="462449" y="2782616"/>
                      <a:pt x="460288" y="2781535"/>
                    </a:cubicBezTo>
                    <a:cubicBezTo>
                      <a:pt x="458127" y="2780455"/>
                      <a:pt x="456326" y="2780094"/>
                      <a:pt x="452724" y="2778294"/>
                    </a:cubicBezTo>
                    <a:cubicBezTo>
                      <a:pt x="449123" y="2776493"/>
                      <a:pt x="444080" y="2773972"/>
                      <a:pt x="435076" y="2768929"/>
                    </a:cubicBezTo>
                    <a:cubicBezTo>
                      <a:pt x="432555" y="2766768"/>
                      <a:pt x="426072" y="2763167"/>
                      <a:pt x="417789" y="2758124"/>
                    </a:cubicBezTo>
                    <a:cubicBezTo>
                      <a:pt x="409505" y="2752722"/>
                      <a:pt x="399420" y="2746239"/>
                      <a:pt x="388615" y="2739396"/>
                    </a:cubicBezTo>
                    <a:cubicBezTo>
                      <a:pt x="377810" y="2732193"/>
                      <a:pt x="367006" y="2724269"/>
                      <a:pt x="356561" y="2716706"/>
                    </a:cubicBezTo>
                    <a:cubicBezTo>
                      <a:pt x="351158" y="2713104"/>
                      <a:pt x="346476" y="2709142"/>
                      <a:pt x="342154" y="2705541"/>
                    </a:cubicBezTo>
                    <a:cubicBezTo>
                      <a:pt x="337832" y="2701939"/>
                      <a:pt x="333511" y="2698698"/>
                      <a:pt x="329909" y="2695456"/>
                    </a:cubicBezTo>
                    <a:cubicBezTo>
                      <a:pt x="326307" y="2692935"/>
                      <a:pt x="322345" y="2690054"/>
                      <a:pt x="318744" y="2687533"/>
                    </a:cubicBezTo>
                    <a:lnTo>
                      <a:pt x="307939" y="2678889"/>
                    </a:lnTo>
                    <a:cubicBezTo>
                      <a:pt x="300736" y="2673126"/>
                      <a:pt x="293532" y="2667724"/>
                      <a:pt x="286689" y="2661961"/>
                    </a:cubicBezTo>
                    <a:cubicBezTo>
                      <a:pt x="298215" y="2671325"/>
                      <a:pt x="288490" y="2662681"/>
                      <a:pt x="275885" y="2650076"/>
                    </a:cubicBezTo>
                    <a:cubicBezTo>
                      <a:pt x="272643" y="2646834"/>
                      <a:pt x="269402" y="2643593"/>
                      <a:pt x="265800" y="2640351"/>
                    </a:cubicBezTo>
                    <a:cubicBezTo>
                      <a:pt x="262558" y="2637110"/>
                      <a:pt x="258957" y="2633868"/>
                      <a:pt x="256436" y="2630627"/>
                    </a:cubicBezTo>
                    <a:cubicBezTo>
                      <a:pt x="250673" y="2624504"/>
                      <a:pt x="246351" y="2619462"/>
                      <a:pt x="244911" y="2617661"/>
                    </a:cubicBezTo>
                    <a:cubicBezTo>
                      <a:pt x="241309" y="2614059"/>
                      <a:pt x="238067" y="2610818"/>
                      <a:pt x="234826" y="2607577"/>
                    </a:cubicBezTo>
                    <a:cubicBezTo>
                      <a:pt x="231585" y="2604335"/>
                      <a:pt x="228343" y="2600734"/>
                      <a:pt x="225102" y="2597132"/>
                    </a:cubicBezTo>
                    <a:cubicBezTo>
                      <a:pt x="218619" y="2590289"/>
                      <a:pt x="212136" y="2583086"/>
                      <a:pt x="205293" y="2575522"/>
                    </a:cubicBezTo>
                    <a:cubicBezTo>
                      <a:pt x="198810" y="2567599"/>
                      <a:pt x="191967" y="2559315"/>
                      <a:pt x="184403" y="2549951"/>
                    </a:cubicBezTo>
                    <a:cubicBezTo>
                      <a:pt x="180441" y="2545269"/>
                      <a:pt x="176840" y="2540226"/>
                      <a:pt x="172878" y="2534824"/>
                    </a:cubicBezTo>
                    <a:cubicBezTo>
                      <a:pt x="168916" y="2529421"/>
                      <a:pt x="164954" y="2523659"/>
                      <a:pt x="160633" y="2517536"/>
                    </a:cubicBezTo>
                    <a:cubicBezTo>
                      <a:pt x="164234" y="2522578"/>
                      <a:pt x="164234" y="2522218"/>
                      <a:pt x="162073" y="2518616"/>
                    </a:cubicBezTo>
                    <a:cubicBezTo>
                      <a:pt x="160993" y="2516816"/>
                      <a:pt x="159552" y="2514655"/>
                      <a:pt x="157391" y="2511773"/>
                    </a:cubicBezTo>
                    <a:cubicBezTo>
                      <a:pt x="155590" y="2508892"/>
                      <a:pt x="153429" y="2505291"/>
                      <a:pt x="151268" y="2501689"/>
                    </a:cubicBezTo>
                    <a:cubicBezTo>
                      <a:pt x="146946" y="2494486"/>
                      <a:pt x="142264" y="2486562"/>
                      <a:pt x="138302" y="2480439"/>
                    </a:cubicBezTo>
                    <a:cubicBezTo>
                      <a:pt x="134701" y="2474316"/>
                      <a:pt x="132540" y="2469634"/>
                      <a:pt x="132540" y="2469274"/>
                    </a:cubicBezTo>
                    <a:cubicBezTo>
                      <a:pt x="129298" y="2463872"/>
                      <a:pt x="126417" y="2458469"/>
                      <a:pt x="123536" y="2453067"/>
                    </a:cubicBezTo>
                    <a:cubicBezTo>
                      <a:pt x="120654" y="2447665"/>
                      <a:pt x="117413" y="2442622"/>
                      <a:pt x="114892" y="2437220"/>
                    </a:cubicBezTo>
                    <a:cubicBezTo>
                      <a:pt x="109489" y="2426775"/>
                      <a:pt x="104087" y="2416690"/>
                      <a:pt x="99045" y="2406966"/>
                    </a:cubicBezTo>
                    <a:cubicBezTo>
                      <a:pt x="89680" y="2387157"/>
                      <a:pt x="80316" y="2368429"/>
                      <a:pt x="72393" y="2348980"/>
                    </a:cubicBezTo>
                    <a:cubicBezTo>
                      <a:pt x="68431" y="2339256"/>
                      <a:pt x="64109" y="2329891"/>
                      <a:pt x="60867" y="2320167"/>
                    </a:cubicBezTo>
                    <a:cubicBezTo>
                      <a:pt x="57266" y="2310443"/>
                      <a:pt x="53664" y="2300358"/>
                      <a:pt x="50423" y="2290273"/>
                    </a:cubicBezTo>
                    <a:cubicBezTo>
                      <a:pt x="47541" y="2279829"/>
                      <a:pt x="44300" y="2269384"/>
                      <a:pt x="41419" y="2258579"/>
                    </a:cubicBezTo>
                    <a:cubicBezTo>
                      <a:pt x="39618" y="2253177"/>
                      <a:pt x="38537" y="2247414"/>
                      <a:pt x="37457" y="2242012"/>
                    </a:cubicBezTo>
                    <a:cubicBezTo>
                      <a:pt x="36376" y="2236249"/>
                      <a:pt x="34936" y="2230486"/>
                      <a:pt x="33855" y="2224724"/>
                    </a:cubicBezTo>
                    <a:cubicBezTo>
                      <a:pt x="34936" y="2227605"/>
                      <a:pt x="40338" y="2246334"/>
                      <a:pt x="34215" y="2218601"/>
                    </a:cubicBezTo>
                    <a:cubicBezTo>
                      <a:pt x="32775" y="2213199"/>
                      <a:pt x="31694" y="2206716"/>
                      <a:pt x="30254" y="2199873"/>
                    </a:cubicBezTo>
                    <a:cubicBezTo>
                      <a:pt x="28813" y="2192669"/>
                      <a:pt x="27733" y="2185106"/>
                      <a:pt x="26292" y="2177543"/>
                    </a:cubicBezTo>
                    <a:cubicBezTo>
                      <a:pt x="24851" y="2169979"/>
                      <a:pt x="24131" y="2162056"/>
                      <a:pt x="23050" y="2154852"/>
                    </a:cubicBezTo>
                    <a:cubicBezTo>
                      <a:pt x="21970" y="2147649"/>
                      <a:pt x="21250" y="2140806"/>
                      <a:pt x="20529" y="2134683"/>
                    </a:cubicBezTo>
                    <a:lnTo>
                      <a:pt x="20529" y="2135404"/>
                    </a:lnTo>
                    <a:cubicBezTo>
                      <a:pt x="20529" y="2135043"/>
                      <a:pt x="20529" y="2134683"/>
                      <a:pt x="20529" y="2134323"/>
                    </a:cubicBezTo>
                    <a:cubicBezTo>
                      <a:pt x="19809" y="2128560"/>
                      <a:pt x="19449" y="2123878"/>
                      <a:pt x="19089" y="2120637"/>
                    </a:cubicBezTo>
                    <a:cubicBezTo>
                      <a:pt x="19089" y="2117395"/>
                      <a:pt x="18368" y="2115595"/>
                      <a:pt x="18368" y="2115234"/>
                    </a:cubicBezTo>
                    <a:cubicBezTo>
                      <a:pt x="17288" y="2105150"/>
                      <a:pt x="16207" y="2096146"/>
                      <a:pt x="15127" y="2087142"/>
                    </a:cubicBezTo>
                    <a:cubicBezTo>
                      <a:pt x="14407" y="2078138"/>
                      <a:pt x="14046" y="2069134"/>
                      <a:pt x="13326" y="2059049"/>
                    </a:cubicBezTo>
                    <a:cubicBezTo>
                      <a:pt x="13326" y="2054007"/>
                      <a:pt x="12606" y="2048604"/>
                      <a:pt x="12246" y="2042842"/>
                    </a:cubicBezTo>
                    <a:cubicBezTo>
                      <a:pt x="12246" y="2037079"/>
                      <a:pt x="12246" y="2030956"/>
                      <a:pt x="11885" y="2024113"/>
                    </a:cubicBezTo>
                    <a:cubicBezTo>
                      <a:pt x="11885" y="2010427"/>
                      <a:pt x="11165" y="1994580"/>
                      <a:pt x="10805" y="1974771"/>
                    </a:cubicBezTo>
                    <a:cubicBezTo>
                      <a:pt x="10085" y="1977652"/>
                      <a:pt x="9724" y="1995661"/>
                      <a:pt x="9724" y="2016550"/>
                    </a:cubicBezTo>
                    <a:cubicBezTo>
                      <a:pt x="9724" y="2026995"/>
                      <a:pt x="9724" y="2038160"/>
                      <a:pt x="9724" y="2048604"/>
                    </a:cubicBezTo>
                    <a:cubicBezTo>
                      <a:pt x="10085" y="2059049"/>
                      <a:pt x="10445" y="2069134"/>
                      <a:pt x="10805" y="2076337"/>
                    </a:cubicBezTo>
                    <a:cubicBezTo>
                      <a:pt x="11165" y="2080659"/>
                      <a:pt x="11525" y="2084981"/>
                      <a:pt x="12246" y="2088943"/>
                    </a:cubicBezTo>
                    <a:lnTo>
                      <a:pt x="14046" y="2101548"/>
                    </a:lnTo>
                    <a:cubicBezTo>
                      <a:pt x="14046" y="2107671"/>
                      <a:pt x="14046" y="2115234"/>
                      <a:pt x="14767" y="2123518"/>
                    </a:cubicBezTo>
                    <a:cubicBezTo>
                      <a:pt x="14767" y="2125679"/>
                      <a:pt x="14767" y="2127840"/>
                      <a:pt x="15127" y="2129641"/>
                    </a:cubicBezTo>
                    <a:cubicBezTo>
                      <a:pt x="15127" y="2131802"/>
                      <a:pt x="15847" y="2133963"/>
                      <a:pt x="15847" y="2136124"/>
                    </a:cubicBezTo>
                    <a:cubicBezTo>
                      <a:pt x="16567" y="2140446"/>
                      <a:pt x="16928" y="2144768"/>
                      <a:pt x="17648" y="2149090"/>
                    </a:cubicBezTo>
                    <a:cubicBezTo>
                      <a:pt x="19089" y="2157734"/>
                      <a:pt x="20169" y="2166017"/>
                      <a:pt x="21250" y="2173581"/>
                    </a:cubicBezTo>
                    <a:cubicBezTo>
                      <a:pt x="22690" y="2180784"/>
                      <a:pt x="23771" y="2187267"/>
                      <a:pt x="24491" y="2191949"/>
                    </a:cubicBezTo>
                    <a:cubicBezTo>
                      <a:pt x="23050" y="2186186"/>
                      <a:pt x="21250" y="2178623"/>
                      <a:pt x="19809" y="2170339"/>
                    </a:cubicBezTo>
                    <a:cubicBezTo>
                      <a:pt x="18368" y="2161695"/>
                      <a:pt x="16928" y="2152331"/>
                      <a:pt x="15487" y="2141887"/>
                    </a:cubicBezTo>
                    <a:cubicBezTo>
                      <a:pt x="14767" y="2136484"/>
                      <a:pt x="13686" y="2131082"/>
                      <a:pt x="13326" y="2125679"/>
                    </a:cubicBezTo>
                    <a:cubicBezTo>
                      <a:pt x="12966" y="2119917"/>
                      <a:pt x="12246" y="2114154"/>
                      <a:pt x="11885" y="2108031"/>
                    </a:cubicBezTo>
                    <a:cubicBezTo>
                      <a:pt x="11525" y="2101909"/>
                      <a:pt x="10805" y="2095786"/>
                      <a:pt x="10445" y="2089663"/>
                    </a:cubicBezTo>
                    <a:cubicBezTo>
                      <a:pt x="10085" y="2083540"/>
                      <a:pt x="10085" y="2077057"/>
                      <a:pt x="9724" y="2070574"/>
                    </a:cubicBezTo>
                    <a:cubicBezTo>
                      <a:pt x="8644" y="2044643"/>
                      <a:pt x="8644" y="2018711"/>
                      <a:pt x="8284" y="1993860"/>
                    </a:cubicBezTo>
                    <a:cubicBezTo>
                      <a:pt x="8284" y="1969008"/>
                      <a:pt x="7563" y="1945238"/>
                      <a:pt x="7203" y="1924708"/>
                    </a:cubicBezTo>
                    <a:cubicBezTo>
                      <a:pt x="6123" y="1949560"/>
                      <a:pt x="5402" y="1988817"/>
                      <a:pt x="5042" y="2033838"/>
                    </a:cubicBezTo>
                    <a:cubicBezTo>
                      <a:pt x="5042" y="2036719"/>
                      <a:pt x="5042" y="2039600"/>
                      <a:pt x="5042" y="2042482"/>
                    </a:cubicBezTo>
                    <a:cubicBezTo>
                      <a:pt x="5042" y="2045363"/>
                      <a:pt x="5042" y="2048244"/>
                      <a:pt x="5042" y="2051486"/>
                    </a:cubicBezTo>
                    <a:cubicBezTo>
                      <a:pt x="5042" y="2057608"/>
                      <a:pt x="5042" y="2063371"/>
                      <a:pt x="5402" y="2069494"/>
                    </a:cubicBezTo>
                    <a:cubicBezTo>
                      <a:pt x="5402" y="2075616"/>
                      <a:pt x="5402" y="2081739"/>
                      <a:pt x="5763" y="2087862"/>
                    </a:cubicBezTo>
                    <a:cubicBezTo>
                      <a:pt x="6123" y="2093985"/>
                      <a:pt x="6843" y="2100108"/>
                      <a:pt x="7203" y="2106591"/>
                    </a:cubicBezTo>
                    <a:cubicBezTo>
                      <a:pt x="7563" y="2112713"/>
                      <a:pt x="8284" y="2119196"/>
                      <a:pt x="8644" y="2125319"/>
                    </a:cubicBezTo>
                    <a:cubicBezTo>
                      <a:pt x="8644" y="2128560"/>
                      <a:pt x="9004" y="2131442"/>
                      <a:pt x="9724" y="2134683"/>
                    </a:cubicBezTo>
                    <a:lnTo>
                      <a:pt x="10805" y="2144047"/>
                    </a:lnTo>
                    <a:cubicBezTo>
                      <a:pt x="11525" y="2150170"/>
                      <a:pt x="12246" y="2156293"/>
                      <a:pt x="13326" y="2162416"/>
                    </a:cubicBezTo>
                    <a:cubicBezTo>
                      <a:pt x="13686" y="2165657"/>
                      <a:pt x="14046" y="2168539"/>
                      <a:pt x="14407" y="2171420"/>
                    </a:cubicBezTo>
                    <a:cubicBezTo>
                      <a:pt x="14767" y="2174301"/>
                      <a:pt x="15487" y="2177543"/>
                      <a:pt x="15847" y="2180424"/>
                    </a:cubicBezTo>
                    <a:cubicBezTo>
                      <a:pt x="14767" y="2173221"/>
                      <a:pt x="14046" y="2166378"/>
                      <a:pt x="13326" y="2159174"/>
                    </a:cubicBezTo>
                    <a:lnTo>
                      <a:pt x="11165" y="2137925"/>
                    </a:lnTo>
                    <a:cubicBezTo>
                      <a:pt x="13326" y="2154852"/>
                      <a:pt x="15127" y="2171780"/>
                      <a:pt x="18368" y="2188348"/>
                    </a:cubicBezTo>
                    <a:cubicBezTo>
                      <a:pt x="15847" y="2172140"/>
                      <a:pt x="14767" y="2155573"/>
                      <a:pt x="13326" y="2139365"/>
                    </a:cubicBezTo>
                    <a:cubicBezTo>
                      <a:pt x="18008" y="2187267"/>
                      <a:pt x="27372" y="2227965"/>
                      <a:pt x="38898" y="2269744"/>
                    </a:cubicBezTo>
                    <a:cubicBezTo>
                      <a:pt x="37097" y="2263621"/>
                      <a:pt x="35656" y="2257859"/>
                      <a:pt x="34215" y="2252817"/>
                    </a:cubicBezTo>
                    <a:cubicBezTo>
                      <a:pt x="33135" y="2247414"/>
                      <a:pt x="32054" y="2242732"/>
                      <a:pt x="31334" y="2238770"/>
                    </a:cubicBezTo>
                    <a:cubicBezTo>
                      <a:pt x="29533" y="2230486"/>
                      <a:pt x="28453" y="2224004"/>
                      <a:pt x="27733" y="2220402"/>
                    </a:cubicBezTo>
                    <a:cubicBezTo>
                      <a:pt x="26652" y="2212839"/>
                      <a:pt x="27733" y="2214999"/>
                      <a:pt x="30614" y="2229046"/>
                    </a:cubicBezTo>
                    <a:cubicBezTo>
                      <a:pt x="35656" y="2256778"/>
                      <a:pt x="40698" y="2270825"/>
                      <a:pt x="44660" y="2283430"/>
                    </a:cubicBezTo>
                    <a:cubicBezTo>
                      <a:pt x="45741" y="2286672"/>
                      <a:pt x="46821" y="2289553"/>
                      <a:pt x="47541" y="2292795"/>
                    </a:cubicBezTo>
                    <a:cubicBezTo>
                      <a:pt x="48622" y="2296036"/>
                      <a:pt x="49702" y="2298917"/>
                      <a:pt x="51143" y="2302159"/>
                    </a:cubicBezTo>
                    <a:cubicBezTo>
                      <a:pt x="53664" y="2309002"/>
                      <a:pt x="56546" y="2316565"/>
                      <a:pt x="59787" y="2327010"/>
                    </a:cubicBezTo>
                    <a:cubicBezTo>
                      <a:pt x="56185" y="2315485"/>
                      <a:pt x="51863" y="2302519"/>
                      <a:pt x="48982" y="2294595"/>
                    </a:cubicBezTo>
                    <a:cubicBezTo>
                      <a:pt x="46821" y="2286672"/>
                      <a:pt x="46461" y="2283791"/>
                      <a:pt x="49702" y="2293515"/>
                    </a:cubicBezTo>
                    <a:cubicBezTo>
                      <a:pt x="52944" y="2303600"/>
                      <a:pt x="55825" y="2312964"/>
                      <a:pt x="58346" y="2321247"/>
                    </a:cubicBezTo>
                    <a:cubicBezTo>
                      <a:pt x="59787" y="2325569"/>
                      <a:pt x="60867" y="2329531"/>
                      <a:pt x="62308" y="2333493"/>
                    </a:cubicBezTo>
                    <a:cubicBezTo>
                      <a:pt x="63749" y="2337455"/>
                      <a:pt x="65189" y="2341056"/>
                      <a:pt x="66630" y="2344658"/>
                    </a:cubicBezTo>
                    <a:cubicBezTo>
                      <a:pt x="72033" y="2359064"/>
                      <a:pt x="76715" y="2371310"/>
                      <a:pt x="82117" y="2383195"/>
                    </a:cubicBezTo>
                    <a:cubicBezTo>
                      <a:pt x="84638" y="2389318"/>
                      <a:pt x="87520" y="2395081"/>
                      <a:pt x="90041" y="2401204"/>
                    </a:cubicBezTo>
                    <a:cubicBezTo>
                      <a:pt x="91481" y="2404085"/>
                      <a:pt x="92562" y="2407326"/>
                      <a:pt x="94363" y="2410568"/>
                    </a:cubicBezTo>
                    <a:cubicBezTo>
                      <a:pt x="95803" y="2413809"/>
                      <a:pt x="97604" y="2416690"/>
                      <a:pt x="99045" y="2419932"/>
                    </a:cubicBezTo>
                    <a:cubicBezTo>
                      <a:pt x="102286" y="2426415"/>
                      <a:pt x="105528" y="2433258"/>
                      <a:pt x="109129" y="2440461"/>
                    </a:cubicBezTo>
                    <a:cubicBezTo>
                      <a:pt x="110930" y="2444063"/>
                      <a:pt x="112731" y="2448025"/>
                      <a:pt x="114892" y="2451986"/>
                    </a:cubicBezTo>
                    <a:cubicBezTo>
                      <a:pt x="117053" y="2455948"/>
                      <a:pt x="119214" y="2459910"/>
                      <a:pt x="121375" y="2464232"/>
                    </a:cubicBezTo>
                    <a:cubicBezTo>
                      <a:pt x="120294" y="2459190"/>
                      <a:pt x="131820" y="2480439"/>
                      <a:pt x="146946" y="2502769"/>
                    </a:cubicBezTo>
                    <a:cubicBezTo>
                      <a:pt x="153789" y="2514295"/>
                      <a:pt x="162433" y="2525460"/>
                      <a:pt x="168916" y="2534824"/>
                    </a:cubicBezTo>
                    <a:cubicBezTo>
                      <a:pt x="172158" y="2539506"/>
                      <a:pt x="175399" y="2543468"/>
                      <a:pt x="177920" y="2546709"/>
                    </a:cubicBezTo>
                    <a:cubicBezTo>
                      <a:pt x="180441" y="2549951"/>
                      <a:pt x="182602" y="2552112"/>
                      <a:pt x="183683" y="2552832"/>
                    </a:cubicBezTo>
                    <a:cubicBezTo>
                      <a:pt x="181882" y="2550311"/>
                      <a:pt x="180081" y="2548150"/>
                      <a:pt x="178280" y="2545629"/>
                    </a:cubicBezTo>
                    <a:lnTo>
                      <a:pt x="173238" y="2538425"/>
                    </a:lnTo>
                    <a:lnTo>
                      <a:pt x="162793" y="2523659"/>
                    </a:lnTo>
                    <a:cubicBezTo>
                      <a:pt x="177560" y="2544188"/>
                      <a:pt x="193767" y="2563997"/>
                      <a:pt x="210335" y="2582725"/>
                    </a:cubicBezTo>
                    <a:cubicBezTo>
                      <a:pt x="232305" y="2610098"/>
                      <a:pt x="221860" y="2598573"/>
                      <a:pt x="214297" y="2590649"/>
                    </a:cubicBezTo>
                    <a:cubicBezTo>
                      <a:pt x="210335" y="2586687"/>
                      <a:pt x="207454" y="2583446"/>
                      <a:pt x="209615" y="2586687"/>
                    </a:cubicBezTo>
                    <a:cubicBezTo>
                      <a:pt x="210695" y="2588128"/>
                      <a:pt x="213216" y="2591369"/>
                      <a:pt x="217538" y="2596412"/>
                    </a:cubicBezTo>
                    <a:cubicBezTo>
                      <a:pt x="221860" y="2601454"/>
                      <a:pt x="227623" y="2609377"/>
                      <a:pt x="236987" y="2618742"/>
                    </a:cubicBezTo>
                    <a:cubicBezTo>
                      <a:pt x="245631" y="2627746"/>
                      <a:pt x="252834" y="2635669"/>
                      <a:pt x="259677" y="2642152"/>
                    </a:cubicBezTo>
                    <a:cubicBezTo>
                      <a:pt x="266520" y="2648635"/>
                      <a:pt x="272643" y="2654398"/>
                      <a:pt x="278045" y="2659440"/>
                    </a:cubicBezTo>
                    <a:cubicBezTo>
                      <a:pt x="280927" y="2661961"/>
                      <a:pt x="283448" y="2664482"/>
                      <a:pt x="285969" y="2666643"/>
                    </a:cubicBezTo>
                    <a:cubicBezTo>
                      <a:pt x="288490" y="2668804"/>
                      <a:pt x="291011" y="2670605"/>
                      <a:pt x="293172" y="2672766"/>
                    </a:cubicBezTo>
                    <a:cubicBezTo>
                      <a:pt x="297854" y="2676728"/>
                      <a:pt x="302176" y="2679969"/>
                      <a:pt x="306138" y="2683571"/>
                    </a:cubicBezTo>
                    <a:cubicBezTo>
                      <a:pt x="310460" y="2686812"/>
                      <a:pt x="314422" y="2690054"/>
                      <a:pt x="318384" y="2693655"/>
                    </a:cubicBezTo>
                    <a:cubicBezTo>
                      <a:pt x="322706" y="2696897"/>
                      <a:pt x="327028" y="2700138"/>
                      <a:pt x="332070" y="2703740"/>
                    </a:cubicBezTo>
                    <a:cubicBezTo>
                      <a:pt x="337112" y="2707342"/>
                      <a:pt x="342154" y="2711303"/>
                      <a:pt x="348277" y="2715986"/>
                    </a:cubicBezTo>
                    <a:cubicBezTo>
                      <a:pt x="354400" y="2720307"/>
                      <a:pt x="361243" y="2724990"/>
                      <a:pt x="369167" y="2730752"/>
                    </a:cubicBezTo>
                    <a:cubicBezTo>
                      <a:pt x="347197" y="2718147"/>
                      <a:pt x="296774" y="2681770"/>
                      <a:pt x="252834" y="2636750"/>
                    </a:cubicBezTo>
                    <a:cubicBezTo>
                      <a:pt x="261478" y="2646114"/>
                      <a:pt x="270842" y="2654758"/>
                      <a:pt x="279486" y="2663762"/>
                    </a:cubicBezTo>
                    <a:cubicBezTo>
                      <a:pt x="275524" y="2660521"/>
                      <a:pt x="269041" y="2654398"/>
                      <a:pt x="260398" y="2646474"/>
                    </a:cubicBezTo>
                    <a:cubicBezTo>
                      <a:pt x="256076" y="2642512"/>
                      <a:pt x="251754" y="2637830"/>
                      <a:pt x="246711" y="2633148"/>
                    </a:cubicBezTo>
                    <a:cubicBezTo>
                      <a:pt x="242029" y="2628106"/>
                      <a:pt x="236987" y="2623064"/>
                      <a:pt x="231945" y="2617661"/>
                    </a:cubicBezTo>
                    <a:cubicBezTo>
                      <a:pt x="226542" y="2612259"/>
                      <a:pt x="221860" y="2606496"/>
                      <a:pt x="216818" y="2600734"/>
                    </a:cubicBezTo>
                    <a:cubicBezTo>
                      <a:pt x="211776" y="2594971"/>
                      <a:pt x="207093" y="2589208"/>
                      <a:pt x="202051" y="2583806"/>
                    </a:cubicBezTo>
                    <a:cubicBezTo>
                      <a:pt x="192687" y="2572641"/>
                      <a:pt x="184763" y="2561836"/>
                      <a:pt x="177920" y="2553192"/>
                    </a:cubicBezTo>
                    <a:cubicBezTo>
                      <a:pt x="200971" y="2580564"/>
                      <a:pt x="195928" y="2574082"/>
                      <a:pt x="182602" y="2557154"/>
                    </a:cubicBezTo>
                    <a:cubicBezTo>
                      <a:pt x="175759" y="2548870"/>
                      <a:pt x="168196" y="2537345"/>
                      <a:pt x="160272" y="2526540"/>
                    </a:cubicBezTo>
                    <a:cubicBezTo>
                      <a:pt x="152349" y="2515735"/>
                      <a:pt x="145866" y="2504930"/>
                      <a:pt x="141904" y="2497727"/>
                    </a:cubicBezTo>
                    <a:cubicBezTo>
                      <a:pt x="137222" y="2493405"/>
                      <a:pt x="162433" y="2532303"/>
                      <a:pt x="131820" y="2487282"/>
                    </a:cubicBezTo>
                    <a:cubicBezTo>
                      <a:pt x="138663" y="2498087"/>
                      <a:pt x="144065" y="2506371"/>
                      <a:pt x="148747" y="2513934"/>
                    </a:cubicBezTo>
                    <a:cubicBezTo>
                      <a:pt x="153789" y="2521498"/>
                      <a:pt x="158472" y="2527620"/>
                      <a:pt x="162793" y="2534104"/>
                    </a:cubicBezTo>
                    <a:cubicBezTo>
                      <a:pt x="172158" y="2547429"/>
                      <a:pt x="182963" y="2561836"/>
                      <a:pt x="203132" y="2587408"/>
                    </a:cubicBezTo>
                    <a:cubicBezTo>
                      <a:pt x="201691" y="2585607"/>
                      <a:pt x="200250" y="2584166"/>
                      <a:pt x="198810" y="2582365"/>
                    </a:cubicBezTo>
                    <a:cubicBezTo>
                      <a:pt x="197369" y="2580564"/>
                      <a:pt x="196289" y="2579124"/>
                      <a:pt x="194848" y="2577323"/>
                    </a:cubicBezTo>
                    <a:cubicBezTo>
                      <a:pt x="192327" y="2574082"/>
                      <a:pt x="189806" y="2570840"/>
                      <a:pt x="187645" y="2567959"/>
                    </a:cubicBezTo>
                    <a:cubicBezTo>
                      <a:pt x="182963" y="2561836"/>
                      <a:pt x="178641" y="2556433"/>
                      <a:pt x="174319" y="2551391"/>
                    </a:cubicBezTo>
                    <a:cubicBezTo>
                      <a:pt x="166395" y="2540586"/>
                      <a:pt x="159552" y="2531582"/>
                      <a:pt x="153789" y="2523299"/>
                    </a:cubicBezTo>
                    <a:cubicBezTo>
                      <a:pt x="152349" y="2521138"/>
                      <a:pt x="150908" y="2519337"/>
                      <a:pt x="149467" y="2517536"/>
                    </a:cubicBezTo>
                    <a:cubicBezTo>
                      <a:pt x="148027" y="2515735"/>
                      <a:pt x="146946" y="2513574"/>
                      <a:pt x="145506" y="2511773"/>
                    </a:cubicBezTo>
                    <a:cubicBezTo>
                      <a:pt x="142985" y="2508172"/>
                      <a:pt x="140463" y="2504570"/>
                      <a:pt x="138302" y="2501329"/>
                    </a:cubicBezTo>
                    <a:cubicBezTo>
                      <a:pt x="133620" y="2494486"/>
                      <a:pt x="129298" y="2488723"/>
                      <a:pt x="124976" y="2482600"/>
                    </a:cubicBezTo>
                    <a:cubicBezTo>
                      <a:pt x="121015" y="2476478"/>
                      <a:pt x="117053" y="2470355"/>
                      <a:pt x="113091" y="2463872"/>
                    </a:cubicBezTo>
                    <a:cubicBezTo>
                      <a:pt x="109129" y="2457389"/>
                      <a:pt x="104447" y="2450546"/>
                      <a:pt x="100485" y="2442622"/>
                    </a:cubicBezTo>
                    <a:cubicBezTo>
                      <a:pt x="96163" y="2434699"/>
                      <a:pt x="91481" y="2425695"/>
                      <a:pt x="86079" y="2415250"/>
                    </a:cubicBezTo>
                    <a:cubicBezTo>
                      <a:pt x="81037" y="2404805"/>
                      <a:pt x="75634" y="2392560"/>
                      <a:pt x="69511" y="2378513"/>
                    </a:cubicBezTo>
                    <a:cubicBezTo>
                      <a:pt x="81397" y="2404085"/>
                      <a:pt x="79956" y="2399403"/>
                      <a:pt x="75274" y="2387517"/>
                    </a:cubicBezTo>
                    <a:cubicBezTo>
                      <a:pt x="70232" y="2375632"/>
                      <a:pt x="63389" y="2356183"/>
                      <a:pt x="62668" y="2352582"/>
                    </a:cubicBezTo>
                    <a:cubicBezTo>
                      <a:pt x="61588" y="2349340"/>
                      <a:pt x="60147" y="2346099"/>
                      <a:pt x="58346" y="2342137"/>
                    </a:cubicBezTo>
                    <a:cubicBezTo>
                      <a:pt x="56906" y="2338535"/>
                      <a:pt x="55105" y="2334213"/>
                      <a:pt x="53664" y="2329891"/>
                    </a:cubicBezTo>
                    <a:cubicBezTo>
                      <a:pt x="50783" y="2321247"/>
                      <a:pt x="47541" y="2311883"/>
                      <a:pt x="44300" y="2302519"/>
                    </a:cubicBezTo>
                    <a:cubicBezTo>
                      <a:pt x="43580" y="2300358"/>
                      <a:pt x="42859" y="2297837"/>
                      <a:pt x="41779" y="2295676"/>
                    </a:cubicBezTo>
                    <a:cubicBezTo>
                      <a:pt x="41059" y="2293515"/>
                      <a:pt x="40338" y="2290994"/>
                      <a:pt x="39618" y="2288833"/>
                    </a:cubicBezTo>
                    <a:cubicBezTo>
                      <a:pt x="38177" y="2284151"/>
                      <a:pt x="37097" y="2279829"/>
                      <a:pt x="35656" y="2275867"/>
                    </a:cubicBezTo>
                    <a:cubicBezTo>
                      <a:pt x="33135" y="2267583"/>
                      <a:pt x="30974" y="2260380"/>
                      <a:pt x="29533" y="2254978"/>
                    </a:cubicBezTo>
                    <a:lnTo>
                      <a:pt x="32775" y="2275147"/>
                    </a:lnTo>
                    <a:cubicBezTo>
                      <a:pt x="31334" y="2270825"/>
                      <a:pt x="30254" y="2266863"/>
                      <a:pt x="29173" y="2262901"/>
                    </a:cubicBezTo>
                    <a:cubicBezTo>
                      <a:pt x="28453" y="2260740"/>
                      <a:pt x="28093" y="2258939"/>
                      <a:pt x="27372" y="2257139"/>
                    </a:cubicBezTo>
                    <a:cubicBezTo>
                      <a:pt x="27012" y="2255338"/>
                      <a:pt x="26652" y="2253177"/>
                      <a:pt x="25932" y="2251376"/>
                    </a:cubicBezTo>
                    <a:cubicBezTo>
                      <a:pt x="24131" y="2243812"/>
                      <a:pt x="22690" y="2236969"/>
                      <a:pt x="21250" y="2230126"/>
                    </a:cubicBezTo>
                    <a:cubicBezTo>
                      <a:pt x="18368" y="2216800"/>
                      <a:pt x="16567" y="2204555"/>
                      <a:pt x="14767" y="2191949"/>
                    </a:cubicBezTo>
                    <a:cubicBezTo>
                      <a:pt x="13686" y="2185826"/>
                      <a:pt x="12966" y="2179343"/>
                      <a:pt x="11885" y="2172500"/>
                    </a:cubicBezTo>
                    <a:cubicBezTo>
                      <a:pt x="11165" y="2165657"/>
                      <a:pt x="10445" y="2158814"/>
                      <a:pt x="9364" y="2151251"/>
                    </a:cubicBezTo>
                    <a:cubicBezTo>
                      <a:pt x="8644" y="2143687"/>
                      <a:pt x="7203" y="2135764"/>
                      <a:pt x="6483" y="2127120"/>
                    </a:cubicBezTo>
                    <a:cubicBezTo>
                      <a:pt x="5763" y="2118476"/>
                      <a:pt x="4682" y="2109112"/>
                      <a:pt x="3602" y="2098667"/>
                    </a:cubicBezTo>
                    <a:cubicBezTo>
                      <a:pt x="2521" y="2093265"/>
                      <a:pt x="3602" y="2111633"/>
                      <a:pt x="5042" y="2128921"/>
                    </a:cubicBezTo>
                    <a:cubicBezTo>
                      <a:pt x="7203" y="2146569"/>
                      <a:pt x="9724" y="2163496"/>
                      <a:pt x="8284" y="2155933"/>
                    </a:cubicBezTo>
                    <a:cubicBezTo>
                      <a:pt x="6483" y="2141887"/>
                      <a:pt x="4322" y="2128921"/>
                      <a:pt x="3602" y="2117035"/>
                    </a:cubicBezTo>
                    <a:cubicBezTo>
                      <a:pt x="3241" y="2110913"/>
                      <a:pt x="2521" y="2105150"/>
                      <a:pt x="2161" y="2099387"/>
                    </a:cubicBezTo>
                    <a:cubicBezTo>
                      <a:pt x="2161" y="2093625"/>
                      <a:pt x="1080" y="2088222"/>
                      <a:pt x="1080" y="2082820"/>
                    </a:cubicBezTo>
                    <a:cubicBezTo>
                      <a:pt x="1080" y="2061570"/>
                      <a:pt x="360" y="2042482"/>
                      <a:pt x="1080" y="2024834"/>
                    </a:cubicBezTo>
                    <a:cubicBezTo>
                      <a:pt x="2161" y="1989177"/>
                      <a:pt x="3602" y="1954962"/>
                      <a:pt x="4322" y="1906700"/>
                    </a:cubicBezTo>
                    <a:cubicBezTo>
                      <a:pt x="3602" y="1901298"/>
                      <a:pt x="2161" y="1902378"/>
                      <a:pt x="720" y="1868523"/>
                    </a:cubicBezTo>
                    <a:cubicBezTo>
                      <a:pt x="2161" y="1879328"/>
                      <a:pt x="2881" y="1854117"/>
                      <a:pt x="3962" y="1892294"/>
                    </a:cubicBezTo>
                    <a:cubicBezTo>
                      <a:pt x="4682" y="1859879"/>
                      <a:pt x="3602" y="1821342"/>
                      <a:pt x="2881" y="1792889"/>
                    </a:cubicBezTo>
                    <a:cubicBezTo>
                      <a:pt x="2161" y="1860239"/>
                      <a:pt x="720" y="1765157"/>
                      <a:pt x="0" y="1752911"/>
                    </a:cubicBezTo>
                    <a:cubicBezTo>
                      <a:pt x="0" y="1717975"/>
                      <a:pt x="1441" y="1763716"/>
                      <a:pt x="1801" y="1784965"/>
                    </a:cubicBezTo>
                    <a:cubicBezTo>
                      <a:pt x="2161" y="1756873"/>
                      <a:pt x="4322" y="1723378"/>
                      <a:pt x="1801" y="1707531"/>
                    </a:cubicBezTo>
                    <a:cubicBezTo>
                      <a:pt x="2521" y="1706810"/>
                      <a:pt x="3602" y="1726619"/>
                      <a:pt x="4322" y="1752911"/>
                    </a:cubicBezTo>
                    <a:cubicBezTo>
                      <a:pt x="5042" y="1779203"/>
                      <a:pt x="5763" y="1811978"/>
                      <a:pt x="6123" y="1838269"/>
                    </a:cubicBezTo>
                    <a:lnTo>
                      <a:pt x="6123" y="1803334"/>
                    </a:lnTo>
                    <a:cubicBezTo>
                      <a:pt x="7203" y="1827465"/>
                      <a:pt x="6843" y="1832147"/>
                      <a:pt x="6843" y="1866722"/>
                    </a:cubicBezTo>
                    <a:cubicBezTo>
                      <a:pt x="7924" y="1832507"/>
                      <a:pt x="9364" y="1836108"/>
                      <a:pt x="10445" y="1844032"/>
                    </a:cubicBezTo>
                    <a:cubicBezTo>
                      <a:pt x="10445" y="1848354"/>
                      <a:pt x="10085" y="1841511"/>
                      <a:pt x="9724" y="1845833"/>
                    </a:cubicBezTo>
                    <a:cubicBezTo>
                      <a:pt x="9364" y="1873925"/>
                      <a:pt x="9724" y="1895535"/>
                      <a:pt x="10445" y="1889052"/>
                    </a:cubicBezTo>
                    <a:cubicBezTo>
                      <a:pt x="12606" y="1914264"/>
                      <a:pt x="11885" y="1850155"/>
                      <a:pt x="12606" y="1831066"/>
                    </a:cubicBezTo>
                    <a:cubicBezTo>
                      <a:pt x="12606" y="1816660"/>
                      <a:pt x="12606" y="1802253"/>
                      <a:pt x="12246" y="1788207"/>
                    </a:cubicBezTo>
                    <a:lnTo>
                      <a:pt x="5763" y="1642341"/>
                    </a:lnTo>
                    <a:cubicBezTo>
                      <a:pt x="5042" y="1580033"/>
                      <a:pt x="6483" y="1551940"/>
                      <a:pt x="7563" y="1505479"/>
                    </a:cubicBezTo>
                    <a:lnTo>
                      <a:pt x="5763" y="1492513"/>
                    </a:lnTo>
                    <a:cubicBezTo>
                      <a:pt x="5763" y="1438489"/>
                      <a:pt x="6483" y="1387346"/>
                      <a:pt x="8644" y="1421922"/>
                    </a:cubicBezTo>
                    <a:cubicBezTo>
                      <a:pt x="7924" y="1423722"/>
                      <a:pt x="8284" y="1430926"/>
                      <a:pt x="8284" y="1442811"/>
                    </a:cubicBezTo>
                    <a:cubicBezTo>
                      <a:pt x="8284" y="1444252"/>
                      <a:pt x="8644" y="1447133"/>
                      <a:pt x="9004" y="1450374"/>
                    </a:cubicBezTo>
                    <a:cubicBezTo>
                      <a:pt x="9004" y="1451455"/>
                      <a:pt x="9004" y="1452175"/>
                      <a:pt x="9004" y="1452896"/>
                    </a:cubicBezTo>
                    <a:cubicBezTo>
                      <a:pt x="8284" y="1394909"/>
                      <a:pt x="7924" y="1358533"/>
                      <a:pt x="7924" y="1355291"/>
                    </a:cubicBezTo>
                    <a:cubicBezTo>
                      <a:pt x="10445" y="1453616"/>
                      <a:pt x="11165" y="1360334"/>
                      <a:pt x="14407" y="1376541"/>
                    </a:cubicBezTo>
                    <a:lnTo>
                      <a:pt x="13326" y="1277136"/>
                    </a:lnTo>
                    <a:cubicBezTo>
                      <a:pt x="12246" y="1337283"/>
                      <a:pt x="11885" y="1278217"/>
                      <a:pt x="11525" y="1256967"/>
                    </a:cubicBezTo>
                    <a:cubicBezTo>
                      <a:pt x="13326" y="1251205"/>
                      <a:pt x="11525" y="1177011"/>
                      <a:pt x="11525" y="1142075"/>
                    </a:cubicBezTo>
                    <a:lnTo>
                      <a:pt x="11525" y="1144596"/>
                    </a:lnTo>
                    <a:cubicBezTo>
                      <a:pt x="12606" y="1112182"/>
                      <a:pt x="12246" y="1055636"/>
                      <a:pt x="11525" y="1015298"/>
                    </a:cubicBezTo>
                    <a:cubicBezTo>
                      <a:pt x="10805" y="1017099"/>
                      <a:pt x="7924" y="965596"/>
                      <a:pt x="6483" y="940744"/>
                    </a:cubicBezTo>
                    <a:cubicBezTo>
                      <a:pt x="5763" y="1009896"/>
                      <a:pt x="5042" y="968837"/>
                      <a:pt x="3962" y="974240"/>
                    </a:cubicBezTo>
                    <a:cubicBezTo>
                      <a:pt x="3962" y="967036"/>
                      <a:pt x="3962" y="954071"/>
                      <a:pt x="3962" y="952630"/>
                    </a:cubicBezTo>
                    <a:cubicBezTo>
                      <a:pt x="3602" y="942905"/>
                      <a:pt x="3241" y="965956"/>
                      <a:pt x="2881" y="968117"/>
                    </a:cubicBezTo>
                    <a:cubicBezTo>
                      <a:pt x="3602" y="1041590"/>
                      <a:pt x="3962" y="1117224"/>
                      <a:pt x="6483" y="1147118"/>
                    </a:cubicBezTo>
                    <a:cubicBezTo>
                      <a:pt x="7563" y="1124427"/>
                      <a:pt x="5402" y="1108580"/>
                      <a:pt x="6483" y="1083369"/>
                    </a:cubicBezTo>
                    <a:cubicBezTo>
                      <a:pt x="8284" y="1119745"/>
                      <a:pt x="7924" y="1166566"/>
                      <a:pt x="7924" y="1227794"/>
                    </a:cubicBezTo>
                    <a:lnTo>
                      <a:pt x="6483" y="1247963"/>
                    </a:lnTo>
                    <a:lnTo>
                      <a:pt x="7203" y="1309551"/>
                    </a:lnTo>
                    <a:cubicBezTo>
                      <a:pt x="6483" y="1283979"/>
                      <a:pt x="5042" y="1299466"/>
                      <a:pt x="4682" y="1234997"/>
                    </a:cubicBezTo>
                    <a:cubicBezTo>
                      <a:pt x="3241" y="1243281"/>
                      <a:pt x="4682" y="1298746"/>
                      <a:pt x="4682" y="1338364"/>
                    </a:cubicBezTo>
                    <a:lnTo>
                      <a:pt x="6483" y="1358533"/>
                    </a:lnTo>
                    <a:cubicBezTo>
                      <a:pt x="5402" y="1350609"/>
                      <a:pt x="5042" y="1435248"/>
                      <a:pt x="3602" y="1375100"/>
                    </a:cubicBezTo>
                    <a:lnTo>
                      <a:pt x="2161" y="1277496"/>
                    </a:lnTo>
                    <a:lnTo>
                      <a:pt x="720" y="1304509"/>
                    </a:lnTo>
                    <a:lnTo>
                      <a:pt x="720" y="1222031"/>
                    </a:lnTo>
                    <a:cubicBezTo>
                      <a:pt x="360" y="1222031"/>
                      <a:pt x="1441" y="1241480"/>
                      <a:pt x="1441" y="1241480"/>
                    </a:cubicBezTo>
                    <a:cubicBezTo>
                      <a:pt x="0" y="1108940"/>
                      <a:pt x="5402" y="1202222"/>
                      <a:pt x="2881" y="1068962"/>
                    </a:cubicBezTo>
                    <a:cubicBezTo>
                      <a:pt x="360" y="1027183"/>
                      <a:pt x="360" y="982163"/>
                      <a:pt x="720" y="900406"/>
                    </a:cubicBezTo>
                    <a:cubicBezTo>
                      <a:pt x="1080" y="959473"/>
                      <a:pt x="2521" y="906529"/>
                      <a:pt x="3602" y="928859"/>
                    </a:cubicBezTo>
                    <a:cubicBezTo>
                      <a:pt x="4682" y="868352"/>
                      <a:pt x="2161" y="848543"/>
                      <a:pt x="2521" y="815768"/>
                    </a:cubicBezTo>
                    <a:cubicBezTo>
                      <a:pt x="4322" y="799921"/>
                      <a:pt x="5402" y="788756"/>
                      <a:pt x="3962" y="844221"/>
                    </a:cubicBezTo>
                    <a:cubicBezTo>
                      <a:pt x="5042" y="847823"/>
                      <a:pt x="5402" y="829454"/>
                      <a:pt x="5763" y="809645"/>
                    </a:cubicBezTo>
                    <a:cubicBezTo>
                      <a:pt x="5763" y="804603"/>
                      <a:pt x="6123" y="799561"/>
                      <a:pt x="6483" y="794879"/>
                    </a:cubicBezTo>
                    <a:cubicBezTo>
                      <a:pt x="6843" y="790197"/>
                      <a:pt x="7203" y="785514"/>
                      <a:pt x="7563" y="781553"/>
                    </a:cubicBezTo>
                    <a:cubicBezTo>
                      <a:pt x="8284" y="773629"/>
                      <a:pt x="9004" y="767506"/>
                      <a:pt x="9724" y="766426"/>
                    </a:cubicBezTo>
                    <a:cubicBezTo>
                      <a:pt x="14407" y="720685"/>
                      <a:pt x="19809" y="688991"/>
                      <a:pt x="24851" y="663780"/>
                    </a:cubicBezTo>
                    <a:cubicBezTo>
                      <a:pt x="25932" y="657297"/>
                      <a:pt x="27372" y="651534"/>
                      <a:pt x="28453" y="645771"/>
                    </a:cubicBezTo>
                    <a:cubicBezTo>
                      <a:pt x="29533" y="640009"/>
                      <a:pt x="30614" y="634606"/>
                      <a:pt x="31694" y="629564"/>
                    </a:cubicBezTo>
                    <a:cubicBezTo>
                      <a:pt x="34215" y="619119"/>
                      <a:pt x="36376" y="609395"/>
                      <a:pt x="38898" y="599671"/>
                    </a:cubicBezTo>
                    <a:cubicBezTo>
                      <a:pt x="41419" y="589586"/>
                      <a:pt x="44660" y="579862"/>
                      <a:pt x="47902" y="568697"/>
                    </a:cubicBezTo>
                    <a:cubicBezTo>
                      <a:pt x="48622" y="565815"/>
                      <a:pt x="49702" y="562934"/>
                      <a:pt x="50423" y="560053"/>
                    </a:cubicBezTo>
                    <a:cubicBezTo>
                      <a:pt x="50783" y="558612"/>
                      <a:pt x="51503" y="557171"/>
                      <a:pt x="51863" y="555731"/>
                    </a:cubicBezTo>
                    <a:cubicBezTo>
                      <a:pt x="52584" y="554290"/>
                      <a:pt x="52944" y="552849"/>
                      <a:pt x="53664" y="551049"/>
                    </a:cubicBezTo>
                    <a:cubicBezTo>
                      <a:pt x="55825" y="544926"/>
                      <a:pt x="58346" y="538443"/>
                      <a:pt x="60867" y="531600"/>
                    </a:cubicBezTo>
                    <a:cubicBezTo>
                      <a:pt x="65910" y="517554"/>
                      <a:pt x="73113" y="502067"/>
                      <a:pt x="81397" y="484058"/>
                    </a:cubicBezTo>
                    <a:cubicBezTo>
                      <a:pt x="83558" y="479376"/>
                      <a:pt x="86079" y="475054"/>
                      <a:pt x="88240" y="470012"/>
                    </a:cubicBezTo>
                    <a:cubicBezTo>
                      <a:pt x="90761" y="465330"/>
                      <a:pt x="93282" y="460288"/>
                      <a:pt x="96163" y="455245"/>
                    </a:cubicBezTo>
                    <a:cubicBezTo>
                      <a:pt x="99045" y="450203"/>
                      <a:pt x="101566" y="444801"/>
                      <a:pt x="104807" y="439398"/>
                    </a:cubicBezTo>
                    <a:cubicBezTo>
                      <a:pt x="108049" y="433996"/>
                      <a:pt x="111290" y="428593"/>
                      <a:pt x="114892" y="422471"/>
                    </a:cubicBezTo>
                    <a:lnTo>
                      <a:pt x="111650" y="430034"/>
                    </a:lnTo>
                    <a:cubicBezTo>
                      <a:pt x="115972" y="422471"/>
                      <a:pt x="119934" y="415267"/>
                      <a:pt x="123896" y="408064"/>
                    </a:cubicBezTo>
                    <a:cubicBezTo>
                      <a:pt x="128218" y="401221"/>
                      <a:pt x="132540" y="394378"/>
                      <a:pt x="136502" y="387895"/>
                    </a:cubicBezTo>
                    <a:cubicBezTo>
                      <a:pt x="138663" y="384654"/>
                      <a:pt x="140463" y="381412"/>
                      <a:pt x="142624" y="378171"/>
                    </a:cubicBezTo>
                    <a:cubicBezTo>
                      <a:pt x="143705" y="376730"/>
                      <a:pt x="144785" y="374929"/>
                      <a:pt x="145506" y="373489"/>
                    </a:cubicBezTo>
                    <a:cubicBezTo>
                      <a:pt x="146586" y="372048"/>
                      <a:pt x="147667" y="370247"/>
                      <a:pt x="148747" y="368806"/>
                    </a:cubicBezTo>
                    <a:cubicBezTo>
                      <a:pt x="153069" y="362684"/>
                      <a:pt x="157391" y="356921"/>
                      <a:pt x="161353" y="350798"/>
                    </a:cubicBezTo>
                    <a:cubicBezTo>
                      <a:pt x="169276" y="338913"/>
                      <a:pt x="178280" y="328468"/>
                      <a:pt x="186564" y="317663"/>
                    </a:cubicBezTo>
                    <a:cubicBezTo>
                      <a:pt x="194848" y="306858"/>
                      <a:pt x="203852" y="297134"/>
                      <a:pt x="212136" y="287050"/>
                    </a:cubicBezTo>
                    <a:cubicBezTo>
                      <a:pt x="220419" y="276965"/>
                      <a:pt x="229784" y="267601"/>
                      <a:pt x="239148" y="257876"/>
                    </a:cubicBezTo>
                    <a:cubicBezTo>
                      <a:pt x="248152" y="248152"/>
                      <a:pt x="257876" y="239148"/>
                      <a:pt x="267961" y="229424"/>
                    </a:cubicBezTo>
                    <a:cubicBezTo>
                      <a:pt x="277685" y="219699"/>
                      <a:pt x="288490" y="210695"/>
                      <a:pt x="299295" y="200971"/>
                    </a:cubicBezTo>
                    <a:cubicBezTo>
                      <a:pt x="310100" y="191246"/>
                      <a:pt x="322345" y="182242"/>
                      <a:pt x="334591" y="172158"/>
                    </a:cubicBezTo>
                    <a:cubicBezTo>
                      <a:pt x="341074" y="167115"/>
                      <a:pt x="348277" y="162433"/>
                      <a:pt x="355120" y="157751"/>
                    </a:cubicBezTo>
                    <a:lnTo>
                      <a:pt x="376010" y="144065"/>
                    </a:lnTo>
                    <a:lnTo>
                      <a:pt x="397259" y="131099"/>
                    </a:lnTo>
                    <a:cubicBezTo>
                      <a:pt x="404463" y="126777"/>
                      <a:pt x="411306" y="122455"/>
                      <a:pt x="418869" y="118493"/>
                    </a:cubicBezTo>
                    <a:cubicBezTo>
                      <a:pt x="416348" y="119934"/>
                      <a:pt x="413467" y="121735"/>
                      <a:pt x="410585" y="123536"/>
                    </a:cubicBezTo>
                    <a:cubicBezTo>
                      <a:pt x="407344" y="125697"/>
                      <a:pt x="404102" y="127858"/>
                      <a:pt x="400861" y="130379"/>
                    </a:cubicBezTo>
                    <a:cubicBezTo>
                      <a:pt x="394018" y="135061"/>
                      <a:pt x="386815" y="140103"/>
                      <a:pt x="381052" y="144065"/>
                    </a:cubicBezTo>
                    <a:cubicBezTo>
                      <a:pt x="369527" y="152709"/>
                      <a:pt x="363764" y="158111"/>
                      <a:pt x="375650" y="150548"/>
                    </a:cubicBezTo>
                    <a:cubicBezTo>
                      <a:pt x="333871" y="175399"/>
                      <a:pt x="294613" y="208894"/>
                      <a:pt x="256436" y="244190"/>
                    </a:cubicBezTo>
                    <a:cubicBezTo>
                      <a:pt x="253194" y="248512"/>
                      <a:pt x="268681" y="234106"/>
                      <a:pt x="275885" y="227983"/>
                    </a:cubicBezTo>
                    <a:cubicBezTo>
                      <a:pt x="270122" y="233385"/>
                      <a:pt x="265080" y="238067"/>
                      <a:pt x="260398" y="242389"/>
                    </a:cubicBezTo>
                    <a:cubicBezTo>
                      <a:pt x="257876" y="244550"/>
                      <a:pt x="255715" y="246711"/>
                      <a:pt x="253194" y="248872"/>
                    </a:cubicBezTo>
                    <a:cubicBezTo>
                      <a:pt x="251033" y="251033"/>
                      <a:pt x="248512" y="253194"/>
                      <a:pt x="246351" y="255715"/>
                    </a:cubicBezTo>
                    <a:cubicBezTo>
                      <a:pt x="241669" y="260398"/>
                      <a:pt x="236987" y="265440"/>
                      <a:pt x="231585" y="270842"/>
                    </a:cubicBezTo>
                    <a:cubicBezTo>
                      <a:pt x="229063" y="273724"/>
                      <a:pt x="225822" y="276605"/>
                      <a:pt x="222941" y="279846"/>
                    </a:cubicBezTo>
                    <a:cubicBezTo>
                      <a:pt x="220059" y="283088"/>
                      <a:pt x="216818" y="287050"/>
                      <a:pt x="213576" y="291011"/>
                    </a:cubicBezTo>
                    <a:cubicBezTo>
                      <a:pt x="214657" y="290651"/>
                      <a:pt x="222220" y="281647"/>
                      <a:pt x="227623" y="276605"/>
                    </a:cubicBezTo>
                    <a:cubicBezTo>
                      <a:pt x="233025" y="271563"/>
                      <a:pt x="234826" y="269402"/>
                      <a:pt x="223301" y="282367"/>
                    </a:cubicBezTo>
                    <a:cubicBezTo>
                      <a:pt x="210695" y="296054"/>
                      <a:pt x="197369" y="309740"/>
                      <a:pt x="185844" y="324506"/>
                    </a:cubicBezTo>
                    <a:cubicBezTo>
                      <a:pt x="180081" y="332070"/>
                      <a:pt x="175399" y="338193"/>
                      <a:pt x="171798" y="343235"/>
                    </a:cubicBezTo>
                    <a:cubicBezTo>
                      <a:pt x="168196" y="348637"/>
                      <a:pt x="165315" y="352599"/>
                      <a:pt x="163154" y="356201"/>
                    </a:cubicBezTo>
                    <a:cubicBezTo>
                      <a:pt x="158472" y="363404"/>
                      <a:pt x="155950" y="367726"/>
                      <a:pt x="153069" y="372408"/>
                    </a:cubicBezTo>
                    <a:cubicBezTo>
                      <a:pt x="150188" y="377090"/>
                      <a:pt x="147667" y="382493"/>
                      <a:pt x="142264" y="390776"/>
                    </a:cubicBezTo>
                    <a:cubicBezTo>
                      <a:pt x="139743" y="395098"/>
                      <a:pt x="136502" y="400141"/>
                      <a:pt x="132540" y="406623"/>
                    </a:cubicBezTo>
                    <a:cubicBezTo>
                      <a:pt x="128578" y="413106"/>
                      <a:pt x="124256" y="421030"/>
                      <a:pt x="118493" y="430394"/>
                    </a:cubicBezTo>
                    <a:cubicBezTo>
                      <a:pt x="120294" y="426793"/>
                      <a:pt x="122455" y="421750"/>
                      <a:pt x="124976" y="416348"/>
                    </a:cubicBezTo>
                    <a:cubicBezTo>
                      <a:pt x="126417" y="413827"/>
                      <a:pt x="127498" y="410585"/>
                      <a:pt x="129298" y="407704"/>
                    </a:cubicBezTo>
                    <a:cubicBezTo>
                      <a:pt x="131099" y="404823"/>
                      <a:pt x="132540" y="401581"/>
                      <a:pt x="134341" y="398340"/>
                    </a:cubicBezTo>
                    <a:cubicBezTo>
                      <a:pt x="137942" y="391857"/>
                      <a:pt x="141904" y="385014"/>
                      <a:pt x="146226" y="377810"/>
                    </a:cubicBezTo>
                    <a:cubicBezTo>
                      <a:pt x="148387" y="374209"/>
                      <a:pt x="150548" y="370607"/>
                      <a:pt x="153069" y="367366"/>
                    </a:cubicBezTo>
                    <a:cubicBezTo>
                      <a:pt x="155590" y="363764"/>
                      <a:pt x="157751" y="360163"/>
                      <a:pt x="160272" y="356921"/>
                    </a:cubicBezTo>
                    <a:cubicBezTo>
                      <a:pt x="148387" y="373489"/>
                      <a:pt x="155950" y="362323"/>
                      <a:pt x="163874" y="350798"/>
                    </a:cubicBezTo>
                    <a:cubicBezTo>
                      <a:pt x="167836" y="345036"/>
                      <a:pt x="171798" y="338913"/>
                      <a:pt x="173598" y="336752"/>
                    </a:cubicBezTo>
                    <a:cubicBezTo>
                      <a:pt x="175399" y="334231"/>
                      <a:pt x="174319" y="334951"/>
                      <a:pt x="168556" y="342154"/>
                    </a:cubicBezTo>
                    <a:cubicBezTo>
                      <a:pt x="160633" y="354400"/>
                      <a:pt x="153429" y="364845"/>
                      <a:pt x="146586" y="374929"/>
                    </a:cubicBezTo>
                    <a:cubicBezTo>
                      <a:pt x="140103" y="385374"/>
                      <a:pt x="133980" y="394738"/>
                      <a:pt x="127498" y="405183"/>
                    </a:cubicBezTo>
                    <a:cubicBezTo>
                      <a:pt x="121375" y="415628"/>
                      <a:pt x="114892" y="426432"/>
                      <a:pt x="107689" y="439038"/>
                    </a:cubicBezTo>
                    <a:cubicBezTo>
                      <a:pt x="105888" y="442280"/>
                      <a:pt x="104087" y="445521"/>
                      <a:pt x="102286" y="449123"/>
                    </a:cubicBezTo>
                    <a:cubicBezTo>
                      <a:pt x="100485" y="452724"/>
                      <a:pt x="98685" y="456326"/>
                      <a:pt x="96884" y="459928"/>
                    </a:cubicBezTo>
                    <a:cubicBezTo>
                      <a:pt x="93282" y="467491"/>
                      <a:pt x="88960" y="475414"/>
                      <a:pt x="84998" y="484058"/>
                    </a:cubicBezTo>
                    <a:cubicBezTo>
                      <a:pt x="88600" y="475775"/>
                      <a:pt x="89320" y="473254"/>
                      <a:pt x="97964" y="456326"/>
                    </a:cubicBezTo>
                    <a:cubicBezTo>
                      <a:pt x="93642" y="464610"/>
                      <a:pt x="89320" y="472893"/>
                      <a:pt x="84998" y="481537"/>
                    </a:cubicBezTo>
                    <a:lnTo>
                      <a:pt x="73113" y="507109"/>
                    </a:lnTo>
                    <a:cubicBezTo>
                      <a:pt x="71312" y="511431"/>
                      <a:pt x="69151" y="515753"/>
                      <a:pt x="67350" y="520075"/>
                    </a:cubicBezTo>
                    <a:lnTo>
                      <a:pt x="61948" y="533040"/>
                    </a:lnTo>
                    <a:cubicBezTo>
                      <a:pt x="58346" y="541684"/>
                      <a:pt x="54745" y="550328"/>
                      <a:pt x="51503" y="559332"/>
                    </a:cubicBezTo>
                    <a:cubicBezTo>
                      <a:pt x="56546" y="546367"/>
                      <a:pt x="49342" y="568697"/>
                      <a:pt x="41779" y="592827"/>
                    </a:cubicBezTo>
                    <a:cubicBezTo>
                      <a:pt x="34936" y="617319"/>
                      <a:pt x="28093" y="644331"/>
                      <a:pt x="30614" y="639288"/>
                    </a:cubicBezTo>
                    <a:cubicBezTo>
                      <a:pt x="34576" y="624882"/>
                      <a:pt x="38177" y="612636"/>
                      <a:pt x="41059" y="602552"/>
                    </a:cubicBezTo>
                    <a:cubicBezTo>
                      <a:pt x="41779" y="600031"/>
                      <a:pt x="42499" y="597510"/>
                      <a:pt x="43220" y="594988"/>
                    </a:cubicBezTo>
                    <a:cubicBezTo>
                      <a:pt x="43940" y="592467"/>
                      <a:pt x="44660" y="590306"/>
                      <a:pt x="45380" y="588145"/>
                    </a:cubicBezTo>
                    <a:cubicBezTo>
                      <a:pt x="46821" y="583823"/>
                      <a:pt x="48262" y="579862"/>
                      <a:pt x="49342" y="576260"/>
                    </a:cubicBezTo>
                    <a:cubicBezTo>
                      <a:pt x="51863" y="568697"/>
                      <a:pt x="54024" y="562574"/>
                      <a:pt x="56185" y="556451"/>
                    </a:cubicBezTo>
                    <a:cubicBezTo>
                      <a:pt x="58346" y="550689"/>
                      <a:pt x="60507" y="545286"/>
                      <a:pt x="62668" y="539884"/>
                    </a:cubicBezTo>
                    <a:cubicBezTo>
                      <a:pt x="64829" y="534481"/>
                      <a:pt x="66990" y="529079"/>
                      <a:pt x="69511" y="522596"/>
                    </a:cubicBezTo>
                    <a:cubicBezTo>
                      <a:pt x="70592" y="519354"/>
                      <a:pt x="72033" y="516113"/>
                      <a:pt x="73833" y="512871"/>
                    </a:cubicBezTo>
                    <a:cubicBezTo>
                      <a:pt x="75274" y="509270"/>
                      <a:pt x="77075" y="505668"/>
                      <a:pt x="78876" y="501706"/>
                    </a:cubicBezTo>
                    <a:cubicBezTo>
                      <a:pt x="86079" y="485499"/>
                      <a:pt x="96163" y="464250"/>
                      <a:pt x="113091" y="434716"/>
                    </a:cubicBezTo>
                    <a:cubicBezTo>
                      <a:pt x="110930" y="439038"/>
                      <a:pt x="108049" y="443360"/>
                      <a:pt x="105888" y="448042"/>
                    </a:cubicBezTo>
                    <a:cubicBezTo>
                      <a:pt x="103727" y="452724"/>
                      <a:pt x="101566" y="457406"/>
                      <a:pt x="99045" y="462089"/>
                    </a:cubicBezTo>
                    <a:cubicBezTo>
                      <a:pt x="94723" y="471453"/>
                      <a:pt x="89680" y="480817"/>
                      <a:pt x="86079" y="490541"/>
                    </a:cubicBezTo>
                    <a:cubicBezTo>
                      <a:pt x="82117" y="499906"/>
                      <a:pt x="78876" y="508910"/>
                      <a:pt x="75634" y="516833"/>
                    </a:cubicBezTo>
                    <a:cubicBezTo>
                      <a:pt x="72753" y="524757"/>
                      <a:pt x="70592" y="531960"/>
                      <a:pt x="68791" y="537723"/>
                    </a:cubicBezTo>
                    <a:cubicBezTo>
                      <a:pt x="68431" y="538803"/>
                      <a:pt x="67350" y="540604"/>
                      <a:pt x="65910" y="544566"/>
                    </a:cubicBezTo>
                    <a:cubicBezTo>
                      <a:pt x="60147" y="564735"/>
                      <a:pt x="68431" y="544926"/>
                      <a:pt x="71312" y="546727"/>
                    </a:cubicBezTo>
                    <a:cubicBezTo>
                      <a:pt x="73833" y="539523"/>
                      <a:pt x="76354" y="532320"/>
                      <a:pt x="78876" y="525837"/>
                    </a:cubicBezTo>
                    <a:cubicBezTo>
                      <a:pt x="81397" y="518994"/>
                      <a:pt x="84278" y="512871"/>
                      <a:pt x="87159" y="506388"/>
                    </a:cubicBezTo>
                    <a:cubicBezTo>
                      <a:pt x="90041" y="500266"/>
                      <a:pt x="92562" y="494143"/>
                      <a:pt x="95443" y="487660"/>
                    </a:cubicBezTo>
                    <a:cubicBezTo>
                      <a:pt x="98324" y="481537"/>
                      <a:pt x="101566" y="475775"/>
                      <a:pt x="104447" y="469652"/>
                    </a:cubicBezTo>
                    <a:cubicBezTo>
                      <a:pt x="107689" y="463529"/>
                      <a:pt x="110570" y="457406"/>
                      <a:pt x="113811" y="451284"/>
                    </a:cubicBezTo>
                    <a:cubicBezTo>
                      <a:pt x="117053" y="445161"/>
                      <a:pt x="121015" y="438678"/>
                      <a:pt x="124616" y="432195"/>
                    </a:cubicBezTo>
                    <a:cubicBezTo>
                      <a:pt x="128578" y="425712"/>
                      <a:pt x="132180" y="418869"/>
                      <a:pt x="136502" y="411666"/>
                    </a:cubicBezTo>
                    <a:cubicBezTo>
                      <a:pt x="140824" y="404823"/>
                      <a:pt x="145506" y="397259"/>
                      <a:pt x="150188" y="389696"/>
                    </a:cubicBezTo>
                    <a:cubicBezTo>
                      <a:pt x="153069" y="383573"/>
                      <a:pt x="146946" y="391857"/>
                      <a:pt x="137582" y="405903"/>
                    </a:cubicBezTo>
                    <a:cubicBezTo>
                      <a:pt x="132900" y="412746"/>
                      <a:pt x="127858" y="421390"/>
                      <a:pt x="122815" y="430394"/>
                    </a:cubicBezTo>
                    <a:cubicBezTo>
                      <a:pt x="117773" y="439398"/>
                      <a:pt x="112371" y="448042"/>
                      <a:pt x="108769" y="456326"/>
                    </a:cubicBezTo>
                    <a:lnTo>
                      <a:pt x="112371" y="449123"/>
                    </a:lnTo>
                    <a:cubicBezTo>
                      <a:pt x="113451" y="446601"/>
                      <a:pt x="114892" y="444441"/>
                      <a:pt x="116333" y="441919"/>
                    </a:cubicBezTo>
                    <a:lnTo>
                      <a:pt x="124256" y="427873"/>
                    </a:lnTo>
                    <a:lnTo>
                      <a:pt x="132180" y="413827"/>
                    </a:lnTo>
                    <a:cubicBezTo>
                      <a:pt x="135061" y="409145"/>
                      <a:pt x="137942" y="404823"/>
                      <a:pt x="140463" y="400141"/>
                    </a:cubicBezTo>
                    <a:lnTo>
                      <a:pt x="134341" y="411306"/>
                    </a:lnTo>
                    <a:cubicBezTo>
                      <a:pt x="162793" y="364845"/>
                      <a:pt x="196289" y="321265"/>
                      <a:pt x="233025" y="281647"/>
                    </a:cubicBezTo>
                    <a:cubicBezTo>
                      <a:pt x="222580" y="293172"/>
                      <a:pt x="216098" y="301456"/>
                      <a:pt x="211055" y="307939"/>
                    </a:cubicBezTo>
                    <a:cubicBezTo>
                      <a:pt x="208534" y="311180"/>
                      <a:pt x="206013" y="314422"/>
                      <a:pt x="203852" y="317303"/>
                    </a:cubicBezTo>
                    <a:cubicBezTo>
                      <a:pt x="201691" y="320545"/>
                      <a:pt x="199530" y="323426"/>
                      <a:pt x="197369" y="326667"/>
                    </a:cubicBezTo>
                    <a:cubicBezTo>
                      <a:pt x="200611" y="322706"/>
                      <a:pt x="203852" y="318384"/>
                      <a:pt x="207454" y="314422"/>
                    </a:cubicBezTo>
                    <a:cubicBezTo>
                      <a:pt x="211055" y="310460"/>
                      <a:pt x="214297" y="306498"/>
                      <a:pt x="217898" y="302537"/>
                    </a:cubicBezTo>
                    <a:cubicBezTo>
                      <a:pt x="225102" y="294613"/>
                      <a:pt x="231945" y="286689"/>
                      <a:pt x="239868" y="278766"/>
                    </a:cubicBezTo>
                    <a:cubicBezTo>
                      <a:pt x="235186" y="280927"/>
                      <a:pt x="236267" y="278045"/>
                      <a:pt x="250673" y="262919"/>
                    </a:cubicBezTo>
                    <a:cubicBezTo>
                      <a:pt x="252834" y="260398"/>
                      <a:pt x="255355" y="258237"/>
                      <a:pt x="257516" y="256076"/>
                    </a:cubicBezTo>
                    <a:cubicBezTo>
                      <a:pt x="259677" y="253915"/>
                      <a:pt x="262198" y="251754"/>
                      <a:pt x="264359" y="249593"/>
                    </a:cubicBezTo>
                    <a:cubicBezTo>
                      <a:pt x="269041" y="245271"/>
                      <a:pt x="273363" y="241309"/>
                      <a:pt x="277685" y="237347"/>
                    </a:cubicBezTo>
                    <a:cubicBezTo>
                      <a:pt x="285969" y="229063"/>
                      <a:pt x="294613" y="222220"/>
                      <a:pt x="302537" y="215377"/>
                    </a:cubicBezTo>
                    <a:cubicBezTo>
                      <a:pt x="318024" y="201691"/>
                      <a:pt x="333150" y="190886"/>
                      <a:pt x="346116" y="181162"/>
                    </a:cubicBezTo>
                    <a:cubicBezTo>
                      <a:pt x="359442" y="171798"/>
                      <a:pt x="371328" y="163874"/>
                      <a:pt x="381772" y="157031"/>
                    </a:cubicBezTo>
                    <a:cubicBezTo>
                      <a:pt x="392577" y="150548"/>
                      <a:pt x="401941" y="145146"/>
                      <a:pt x="410225" y="140463"/>
                    </a:cubicBezTo>
                    <a:cubicBezTo>
                      <a:pt x="413467" y="138302"/>
                      <a:pt x="417428" y="135781"/>
                      <a:pt x="420670" y="133980"/>
                    </a:cubicBezTo>
                    <a:cubicBezTo>
                      <a:pt x="412746" y="137582"/>
                      <a:pt x="428233" y="127498"/>
                      <a:pt x="449483" y="114532"/>
                    </a:cubicBezTo>
                    <a:cubicBezTo>
                      <a:pt x="460288" y="108409"/>
                      <a:pt x="472533" y="101566"/>
                      <a:pt x="484058" y="95443"/>
                    </a:cubicBezTo>
                    <a:cubicBezTo>
                      <a:pt x="495584" y="89320"/>
                      <a:pt x="506389" y="84278"/>
                      <a:pt x="513592" y="80316"/>
                    </a:cubicBezTo>
                    <a:cubicBezTo>
                      <a:pt x="513592" y="81037"/>
                      <a:pt x="516473" y="79956"/>
                      <a:pt x="521515" y="77795"/>
                    </a:cubicBezTo>
                    <a:cubicBezTo>
                      <a:pt x="526558" y="75634"/>
                      <a:pt x="533761" y="73113"/>
                      <a:pt x="542045" y="69872"/>
                    </a:cubicBezTo>
                    <a:cubicBezTo>
                      <a:pt x="546006" y="68431"/>
                      <a:pt x="550328" y="66630"/>
                      <a:pt x="555010" y="64829"/>
                    </a:cubicBezTo>
                    <a:cubicBezTo>
                      <a:pt x="557171" y="64109"/>
                      <a:pt x="559332" y="63028"/>
                      <a:pt x="561493" y="62308"/>
                    </a:cubicBezTo>
                    <a:cubicBezTo>
                      <a:pt x="563654" y="61588"/>
                      <a:pt x="566176" y="60867"/>
                      <a:pt x="568336" y="60147"/>
                    </a:cubicBezTo>
                    <a:cubicBezTo>
                      <a:pt x="577340" y="57266"/>
                      <a:pt x="585984" y="54385"/>
                      <a:pt x="593188" y="52224"/>
                    </a:cubicBezTo>
                    <a:cubicBezTo>
                      <a:pt x="600391" y="48622"/>
                      <a:pt x="598950" y="47902"/>
                      <a:pt x="591027" y="49342"/>
                    </a:cubicBezTo>
                    <a:cubicBezTo>
                      <a:pt x="587065" y="50063"/>
                      <a:pt x="581662" y="51143"/>
                      <a:pt x="574819" y="52944"/>
                    </a:cubicBezTo>
                    <a:cubicBezTo>
                      <a:pt x="567976" y="54745"/>
                      <a:pt x="560053" y="56546"/>
                      <a:pt x="551049" y="59787"/>
                    </a:cubicBezTo>
                    <a:cubicBezTo>
                      <a:pt x="517914" y="73473"/>
                      <a:pt x="509270" y="78876"/>
                      <a:pt x="504588" y="81397"/>
                    </a:cubicBezTo>
                    <a:cubicBezTo>
                      <a:pt x="499906" y="84278"/>
                      <a:pt x="499906" y="84998"/>
                      <a:pt x="485139" y="93282"/>
                    </a:cubicBezTo>
                    <a:cubicBezTo>
                      <a:pt x="468571" y="102286"/>
                      <a:pt x="451284" y="110930"/>
                      <a:pt x="435076" y="121015"/>
                    </a:cubicBezTo>
                    <a:lnTo>
                      <a:pt x="422831" y="128218"/>
                    </a:lnTo>
                    <a:cubicBezTo>
                      <a:pt x="418869" y="130739"/>
                      <a:pt x="414547" y="132900"/>
                      <a:pt x="410585" y="135781"/>
                    </a:cubicBezTo>
                    <a:lnTo>
                      <a:pt x="386815" y="151628"/>
                    </a:lnTo>
                    <a:lnTo>
                      <a:pt x="407344" y="136502"/>
                    </a:lnTo>
                    <a:cubicBezTo>
                      <a:pt x="382853" y="151268"/>
                      <a:pt x="360523" y="167836"/>
                      <a:pt x="344315" y="180081"/>
                    </a:cubicBezTo>
                    <a:cubicBezTo>
                      <a:pt x="328468" y="192687"/>
                      <a:pt x="318744" y="200611"/>
                      <a:pt x="319464" y="198450"/>
                    </a:cubicBezTo>
                    <a:cubicBezTo>
                      <a:pt x="341794" y="177920"/>
                      <a:pt x="382853" y="149828"/>
                      <a:pt x="407704" y="132900"/>
                    </a:cubicBezTo>
                    <a:cubicBezTo>
                      <a:pt x="396899" y="139383"/>
                      <a:pt x="386094" y="145866"/>
                      <a:pt x="375650" y="152709"/>
                    </a:cubicBezTo>
                    <a:cubicBezTo>
                      <a:pt x="388976" y="142985"/>
                      <a:pt x="397980" y="137222"/>
                      <a:pt x="404463" y="133260"/>
                    </a:cubicBezTo>
                    <a:cubicBezTo>
                      <a:pt x="407704" y="131099"/>
                      <a:pt x="410225" y="129659"/>
                      <a:pt x="412746" y="128218"/>
                    </a:cubicBezTo>
                    <a:cubicBezTo>
                      <a:pt x="415267" y="126777"/>
                      <a:pt x="417428" y="125697"/>
                      <a:pt x="419589" y="124616"/>
                    </a:cubicBezTo>
                    <a:cubicBezTo>
                      <a:pt x="424271" y="122455"/>
                      <a:pt x="429314" y="119934"/>
                      <a:pt x="437237" y="115252"/>
                    </a:cubicBezTo>
                    <a:cubicBezTo>
                      <a:pt x="441199" y="113091"/>
                      <a:pt x="446241" y="110210"/>
                      <a:pt x="452364" y="106968"/>
                    </a:cubicBezTo>
                    <a:cubicBezTo>
                      <a:pt x="458487" y="103727"/>
                      <a:pt x="466050" y="99765"/>
                      <a:pt x="474694" y="95083"/>
                    </a:cubicBezTo>
                    <a:cubicBezTo>
                      <a:pt x="461008" y="100846"/>
                      <a:pt x="462809" y="100125"/>
                      <a:pt x="471453" y="95803"/>
                    </a:cubicBezTo>
                    <a:cubicBezTo>
                      <a:pt x="473614" y="94723"/>
                      <a:pt x="476135" y="93282"/>
                      <a:pt x="479376" y="91841"/>
                    </a:cubicBezTo>
                    <a:cubicBezTo>
                      <a:pt x="482258" y="90401"/>
                      <a:pt x="485499" y="88600"/>
                      <a:pt x="489101" y="87159"/>
                    </a:cubicBezTo>
                    <a:cubicBezTo>
                      <a:pt x="496304" y="83918"/>
                      <a:pt x="504228" y="79956"/>
                      <a:pt x="512151" y="76354"/>
                    </a:cubicBezTo>
                    <a:cubicBezTo>
                      <a:pt x="505668" y="78876"/>
                      <a:pt x="494143" y="83918"/>
                      <a:pt x="481177" y="90041"/>
                    </a:cubicBezTo>
                    <a:cubicBezTo>
                      <a:pt x="474694" y="93282"/>
                      <a:pt x="467851" y="96884"/>
                      <a:pt x="461368" y="100125"/>
                    </a:cubicBezTo>
                    <a:cubicBezTo>
                      <a:pt x="454525" y="103727"/>
                      <a:pt x="447682" y="106968"/>
                      <a:pt x="441559" y="110570"/>
                    </a:cubicBezTo>
                    <a:cubicBezTo>
                      <a:pt x="428954" y="117773"/>
                      <a:pt x="417789" y="123896"/>
                      <a:pt x="410945" y="127858"/>
                    </a:cubicBezTo>
                    <a:cubicBezTo>
                      <a:pt x="404102" y="131819"/>
                      <a:pt x="401941" y="132900"/>
                      <a:pt x="406623" y="128938"/>
                    </a:cubicBezTo>
                    <a:cubicBezTo>
                      <a:pt x="410945" y="125697"/>
                      <a:pt x="416348" y="122815"/>
                      <a:pt x="422110" y="119214"/>
                    </a:cubicBezTo>
                    <a:cubicBezTo>
                      <a:pt x="428233" y="115972"/>
                      <a:pt x="434716" y="112011"/>
                      <a:pt x="441919" y="108049"/>
                    </a:cubicBezTo>
                    <a:cubicBezTo>
                      <a:pt x="443720" y="106968"/>
                      <a:pt x="445521" y="106248"/>
                      <a:pt x="447322" y="105167"/>
                    </a:cubicBezTo>
                    <a:cubicBezTo>
                      <a:pt x="449123" y="104087"/>
                      <a:pt x="450924" y="103367"/>
                      <a:pt x="453084" y="102286"/>
                    </a:cubicBezTo>
                    <a:cubicBezTo>
                      <a:pt x="457046" y="100485"/>
                      <a:pt x="461008" y="98324"/>
                      <a:pt x="464970" y="96524"/>
                    </a:cubicBezTo>
                    <a:cubicBezTo>
                      <a:pt x="468932" y="94723"/>
                      <a:pt x="472893" y="92562"/>
                      <a:pt x="477215" y="90761"/>
                    </a:cubicBezTo>
                    <a:cubicBezTo>
                      <a:pt x="481177" y="88600"/>
                      <a:pt x="485499" y="86799"/>
                      <a:pt x="489821" y="84998"/>
                    </a:cubicBezTo>
                    <a:cubicBezTo>
                      <a:pt x="498465" y="81397"/>
                      <a:pt x="507109" y="77435"/>
                      <a:pt x="515393" y="73833"/>
                    </a:cubicBezTo>
                    <a:cubicBezTo>
                      <a:pt x="517554" y="72753"/>
                      <a:pt x="519714" y="72033"/>
                      <a:pt x="521875" y="70952"/>
                    </a:cubicBezTo>
                    <a:cubicBezTo>
                      <a:pt x="524036" y="70232"/>
                      <a:pt x="526197" y="69151"/>
                      <a:pt x="528358" y="68431"/>
                    </a:cubicBezTo>
                    <a:cubicBezTo>
                      <a:pt x="532680" y="66630"/>
                      <a:pt x="537002" y="65189"/>
                      <a:pt x="540964" y="63389"/>
                    </a:cubicBezTo>
                    <a:cubicBezTo>
                      <a:pt x="545286" y="61588"/>
                      <a:pt x="549248" y="60147"/>
                      <a:pt x="553210" y="58346"/>
                    </a:cubicBezTo>
                    <a:cubicBezTo>
                      <a:pt x="557171" y="56546"/>
                      <a:pt x="561133" y="55105"/>
                      <a:pt x="564735" y="53664"/>
                    </a:cubicBezTo>
                    <a:cubicBezTo>
                      <a:pt x="572298" y="50783"/>
                      <a:pt x="579501" y="48262"/>
                      <a:pt x="585984" y="45380"/>
                    </a:cubicBezTo>
                    <a:lnTo>
                      <a:pt x="583463" y="46461"/>
                    </a:lnTo>
                    <a:cubicBezTo>
                      <a:pt x="588506" y="44660"/>
                      <a:pt x="593188" y="43220"/>
                      <a:pt x="597510" y="41779"/>
                    </a:cubicBezTo>
                    <a:cubicBezTo>
                      <a:pt x="602192" y="40338"/>
                      <a:pt x="606514" y="39258"/>
                      <a:pt x="610475" y="37817"/>
                    </a:cubicBezTo>
                    <a:cubicBezTo>
                      <a:pt x="618759" y="35296"/>
                      <a:pt x="626683" y="33135"/>
                      <a:pt x="633526" y="30974"/>
                    </a:cubicBezTo>
                    <a:cubicBezTo>
                      <a:pt x="635327" y="30614"/>
                      <a:pt x="637127" y="29893"/>
                      <a:pt x="638568" y="29533"/>
                    </a:cubicBezTo>
                    <a:cubicBezTo>
                      <a:pt x="640369" y="29173"/>
                      <a:pt x="641810" y="28813"/>
                      <a:pt x="643610" y="28453"/>
                    </a:cubicBezTo>
                    <a:cubicBezTo>
                      <a:pt x="646852" y="27733"/>
                      <a:pt x="650093" y="27012"/>
                      <a:pt x="652975" y="25932"/>
                    </a:cubicBezTo>
                    <a:cubicBezTo>
                      <a:pt x="659097" y="24491"/>
                      <a:pt x="664500" y="23050"/>
                      <a:pt x="669902" y="21610"/>
                    </a:cubicBezTo>
                    <a:cubicBezTo>
                      <a:pt x="680347" y="18728"/>
                      <a:pt x="689351" y="17288"/>
                      <a:pt x="697275" y="15127"/>
                    </a:cubicBezTo>
                    <a:cubicBezTo>
                      <a:pt x="705558" y="13326"/>
                      <a:pt x="712762" y="11525"/>
                      <a:pt x="720325" y="10085"/>
                    </a:cubicBezTo>
                    <a:cubicBezTo>
                      <a:pt x="755261" y="6123"/>
                      <a:pt x="803523" y="0"/>
                      <a:pt x="841700" y="0"/>
                    </a:cubicBezTo>
                    <a:lnTo>
                      <a:pt x="840619" y="1080"/>
                    </a:lnTo>
                    <a:cubicBezTo>
                      <a:pt x="849623" y="720"/>
                      <a:pt x="858267" y="1080"/>
                      <a:pt x="866911" y="720"/>
                    </a:cubicBezTo>
                    <a:lnTo>
                      <a:pt x="892843" y="720"/>
                    </a:lnTo>
                    <a:cubicBezTo>
                      <a:pt x="880237" y="1441"/>
                      <a:pt x="865110" y="1441"/>
                      <a:pt x="847462" y="1080"/>
                    </a:cubicBezTo>
                    <a:cubicBezTo>
                      <a:pt x="838458" y="1080"/>
                      <a:pt x="828374" y="1080"/>
                      <a:pt x="818289" y="1441"/>
                    </a:cubicBezTo>
                    <a:cubicBezTo>
                      <a:pt x="813247" y="1441"/>
                      <a:pt x="807844" y="1441"/>
                      <a:pt x="802442" y="1801"/>
                    </a:cubicBezTo>
                    <a:cubicBezTo>
                      <a:pt x="797040" y="2161"/>
                      <a:pt x="791277" y="2521"/>
                      <a:pt x="785514" y="3241"/>
                    </a:cubicBezTo>
                    <a:lnTo>
                      <a:pt x="791277" y="4682"/>
                    </a:lnTo>
                    <a:cubicBezTo>
                      <a:pt x="784794" y="4682"/>
                      <a:pt x="778311" y="5402"/>
                      <a:pt x="772188" y="5763"/>
                    </a:cubicBezTo>
                    <a:cubicBezTo>
                      <a:pt x="769307" y="5763"/>
                      <a:pt x="766066" y="6123"/>
                      <a:pt x="763184" y="6483"/>
                    </a:cubicBezTo>
                    <a:cubicBezTo>
                      <a:pt x="760303" y="6483"/>
                      <a:pt x="757422" y="7203"/>
                      <a:pt x="754540" y="7563"/>
                    </a:cubicBezTo>
                    <a:cubicBezTo>
                      <a:pt x="743375" y="9004"/>
                      <a:pt x="732571" y="10805"/>
                      <a:pt x="722486" y="12246"/>
                    </a:cubicBezTo>
                    <a:cubicBezTo>
                      <a:pt x="712401" y="14407"/>
                      <a:pt x="702677" y="16567"/>
                      <a:pt x="692953" y="18728"/>
                    </a:cubicBezTo>
                    <a:cubicBezTo>
                      <a:pt x="688271" y="19809"/>
                      <a:pt x="683228" y="20889"/>
                      <a:pt x="678546" y="21970"/>
                    </a:cubicBezTo>
                    <a:cubicBezTo>
                      <a:pt x="673864" y="23411"/>
                      <a:pt x="668822" y="24491"/>
                      <a:pt x="663779" y="25932"/>
                    </a:cubicBezTo>
                    <a:cubicBezTo>
                      <a:pt x="678186" y="21970"/>
                      <a:pt x="695834" y="18728"/>
                      <a:pt x="714562" y="15487"/>
                    </a:cubicBezTo>
                    <a:cubicBezTo>
                      <a:pt x="716723" y="15127"/>
                      <a:pt x="719245" y="14767"/>
                      <a:pt x="721405" y="14407"/>
                    </a:cubicBezTo>
                    <a:cubicBezTo>
                      <a:pt x="723927" y="14407"/>
                      <a:pt x="726088" y="13686"/>
                      <a:pt x="728609" y="13326"/>
                    </a:cubicBezTo>
                    <a:cubicBezTo>
                      <a:pt x="733291" y="12606"/>
                      <a:pt x="737973" y="12246"/>
                      <a:pt x="743015" y="11525"/>
                    </a:cubicBezTo>
                    <a:cubicBezTo>
                      <a:pt x="752379" y="10445"/>
                      <a:pt x="761744" y="8644"/>
                      <a:pt x="771108" y="8284"/>
                    </a:cubicBezTo>
                    <a:cubicBezTo>
                      <a:pt x="807484" y="4682"/>
                      <a:pt x="838098" y="4322"/>
                      <a:pt x="845301" y="2521"/>
                    </a:cubicBezTo>
                    <a:cubicBezTo>
                      <a:pt x="857547" y="2881"/>
                      <a:pt x="869432" y="3602"/>
                      <a:pt x="881318" y="4322"/>
                    </a:cubicBezTo>
                    <a:lnTo>
                      <a:pt x="898605" y="3602"/>
                    </a:lnTo>
                    <a:cubicBezTo>
                      <a:pt x="925257" y="5042"/>
                      <a:pt x="898245" y="6843"/>
                      <a:pt x="846022" y="7563"/>
                    </a:cubicBezTo>
                    <a:cubicBezTo>
                      <a:pt x="836657" y="7563"/>
                      <a:pt x="831975" y="7563"/>
                      <a:pt x="834857" y="6843"/>
                    </a:cubicBezTo>
                    <a:cubicBezTo>
                      <a:pt x="828734" y="7203"/>
                      <a:pt x="822611" y="7563"/>
                      <a:pt x="816128" y="7924"/>
                    </a:cubicBezTo>
                    <a:cubicBezTo>
                      <a:pt x="812887" y="7924"/>
                      <a:pt x="809645" y="8284"/>
                      <a:pt x="806044" y="8644"/>
                    </a:cubicBezTo>
                    <a:cubicBezTo>
                      <a:pt x="802442" y="9004"/>
                      <a:pt x="798840" y="9364"/>
                      <a:pt x="794519" y="9724"/>
                    </a:cubicBezTo>
                    <a:cubicBezTo>
                      <a:pt x="786595" y="10445"/>
                      <a:pt x="777231" y="11525"/>
                      <a:pt x="766426" y="12246"/>
                    </a:cubicBezTo>
                    <a:cubicBezTo>
                      <a:pt x="755621" y="13326"/>
                      <a:pt x="743015" y="15127"/>
                      <a:pt x="728249" y="16928"/>
                    </a:cubicBezTo>
                    <a:lnTo>
                      <a:pt x="759943" y="11885"/>
                    </a:lnTo>
                    <a:cubicBezTo>
                      <a:pt x="750579" y="12966"/>
                      <a:pt x="741575" y="14046"/>
                      <a:pt x="732571" y="15487"/>
                    </a:cubicBezTo>
                    <a:cubicBezTo>
                      <a:pt x="728249" y="16207"/>
                      <a:pt x="723566" y="16567"/>
                      <a:pt x="719245" y="17288"/>
                    </a:cubicBezTo>
                    <a:cubicBezTo>
                      <a:pt x="714923" y="18008"/>
                      <a:pt x="710601" y="18728"/>
                      <a:pt x="706279" y="19809"/>
                    </a:cubicBezTo>
                    <a:cubicBezTo>
                      <a:pt x="697635" y="21250"/>
                      <a:pt x="689711" y="23050"/>
                      <a:pt x="681788" y="24491"/>
                    </a:cubicBezTo>
                    <a:cubicBezTo>
                      <a:pt x="673864" y="26292"/>
                      <a:pt x="666301" y="28093"/>
                      <a:pt x="659097" y="29893"/>
                    </a:cubicBezTo>
                    <a:cubicBezTo>
                      <a:pt x="651894" y="31694"/>
                      <a:pt x="645051" y="33135"/>
                      <a:pt x="638928" y="34936"/>
                    </a:cubicBezTo>
                    <a:cubicBezTo>
                      <a:pt x="632806" y="36737"/>
                      <a:pt x="627043" y="38537"/>
                      <a:pt x="621641" y="40338"/>
                    </a:cubicBezTo>
                    <a:cubicBezTo>
                      <a:pt x="611196" y="43580"/>
                      <a:pt x="602552" y="46461"/>
                      <a:pt x="596429" y="48982"/>
                    </a:cubicBezTo>
                    <a:cubicBezTo>
                      <a:pt x="647572" y="33135"/>
                      <a:pt x="699796" y="22330"/>
                      <a:pt x="752019" y="16567"/>
                    </a:cubicBezTo>
                    <a:cubicBezTo>
                      <a:pt x="764985" y="14767"/>
                      <a:pt x="777951" y="14046"/>
                      <a:pt x="790917" y="12966"/>
                    </a:cubicBezTo>
                    <a:cubicBezTo>
                      <a:pt x="797400" y="12606"/>
                      <a:pt x="803883" y="11885"/>
                      <a:pt x="810366" y="11885"/>
                    </a:cubicBezTo>
                    <a:cubicBezTo>
                      <a:pt x="816849" y="11885"/>
                      <a:pt x="823332" y="11885"/>
                      <a:pt x="829814" y="11525"/>
                    </a:cubicBezTo>
                    <a:cubicBezTo>
                      <a:pt x="836297" y="11525"/>
                      <a:pt x="842780" y="11525"/>
                      <a:pt x="848903" y="11165"/>
                    </a:cubicBezTo>
                    <a:cubicBezTo>
                      <a:pt x="855026" y="11165"/>
                      <a:pt x="861509" y="11165"/>
                      <a:pt x="867631" y="11165"/>
                    </a:cubicBezTo>
                    <a:cubicBezTo>
                      <a:pt x="880237" y="11165"/>
                      <a:pt x="892483" y="11165"/>
                      <a:pt x="904728" y="11165"/>
                    </a:cubicBezTo>
                    <a:cubicBezTo>
                      <a:pt x="933901" y="7203"/>
                      <a:pt x="968477" y="5042"/>
                      <a:pt x="983244" y="1080"/>
                    </a:cubicBezTo>
                    <a:cubicBezTo>
                      <a:pt x="1049514" y="360"/>
                      <a:pt x="1139554" y="0"/>
                      <a:pt x="1196820" y="1080"/>
                    </a:cubicBezTo>
                    <a:lnTo>
                      <a:pt x="1191418" y="1801"/>
                    </a:lnTo>
                    <a:cubicBezTo>
                      <a:pt x="1219510" y="2161"/>
                      <a:pt x="1245442" y="1801"/>
                      <a:pt x="1267052" y="1801"/>
                    </a:cubicBezTo>
                    <a:cubicBezTo>
                      <a:pt x="1296585" y="2881"/>
                      <a:pt x="1246883" y="3602"/>
                      <a:pt x="1267412" y="4322"/>
                    </a:cubicBezTo>
                    <a:lnTo>
                      <a:pt x="1362135" y="3241"/>
                    </a:lnTo>
                    <a:cubicBezTo>
                      <a:pt x="1356372" y="5042"/>
                      <a:pt x="1276416" y="5042"/>
                      <a:pt x="1238599" y="5042"/>
                    </a:cubicBezTo>
                    <a:cubicBezTo>
                      <a:pt x="1245802" y="5042"/>
                      <a:pt x="1260209" y="4682"/>
                      <a:pt x="1255527" y="4322"/>
                    </a:cubicBezTo>
                    <a:cubicBezTo>
                      <a:pt x="1211587" y="3602"/>
                      <a:pt x="1129110" y="6483"/>
                      <a:pt x="1110021" y="4322"/>
                    </a:cubicBezTo>
                    <a:cubicBezTo>
                      <a:pt x="1088411" y="4682"/>
                      <a:pt x="1153601" y="2521"/>
                      <a:pt x="1080848" y="2521"/>
                    </a:cubicBezTo>
                    <a:cubicBezTo>
                      <a:pt x="1032226" y="1441"/>
                      <a:pt x="1016379" y="3962"/>
                      <a:pt x="1011336" y="4682"/>
                    </a:cubicBezTo>
                    <a:cubicBezTo>
                      <a:pt x="1010616" y="5763"/>
                      <a:pt x="1087691" y="6123"/>
                      <a:pt x="1061039" y="7203"/>
                    </a:cubicBezTo>
                    <a:cubicBezTo>
                      <a:pt x="1098856" y="7203"/>
                      <a:pt x="1113983" y="5763"/>
                      <a:pt x="1162605" y="6843"/>
                    </a:cubicBezTo>
                    <a:cubicBezTo>
                      <a:pt x="1125148" y="6843"/>
                      <a:pt x="1074005" y="9004"/>
                      <a:pt x="1053836" y="7563"/>
                    </a:cubicBezTo>
                    <a:cubicBezTo>
                      <a:pt x="979642" y="9364"/>
                      <a:pt x="990087" y="13686"/>
                      <a:pt x="1025383" y="14046"/>
                    </a:cubicBezTo>
                    <a:cubicBezTo>
                      <a:pt x="1017099" y="12606"/>
                      <a:pt x="1160804" y="12246"/>
                      <a:pt x="1063560" y="10445"/>
                    </a:cubicBezTo>
                    <a:cubicBezTo>
                      <a:pt x="1107140" y="8644"/>
                      <a:pt x="1187096" y="8644"/>
                      <a:pt x="1244362" y="7563"/>
                    </a:cubicBezTo>
                    <a:lnTo>
                      <a:pt x="1241840" y="7563"/>
                    </a:lnTo>
                    <a:cubicBezTo>
                      <a:pt x="1241840" y="7563"/>
                      <a:pt x="1312792" y="7563"/>
                      <a:pt x="1312792" y="7563"/>
                    </a:cubicBezTo>
                    <a:cubicBezTo>
                      <a:pt x="1302708" y="7924"/>
                      <a:pt x="1281458" y="8644"/>
                      <a:pt x="1280738" y="9364"/>
                    </a:cubicBezTo>
                    <a:lnTo>
                      <a:pt x="1379062" y="6843"/>
                    </a:lnTo>
                    <a:cubicBezTo>
                      <a:pt x="1323597" y="8644"/>
                      <a:pt x="1413278" y="7924"/>
                      <a:pt x="1438489" y="8644"/>
                    </a:cubicBezTo>
                    <a:cubicBezTo>
                      <a:pt x="1448934" y="7203"/>
                      <a:pt x="1487471" y="6123"/>
                      <a:pt x="1450735" y="5402"/>
                    </a:cubicBezTo>
                    <a:cubicBezTo>
                      <a:pt x="1409316" y="4322"/>
                      <a:pt x="1426604" y="6123"/>
                      <a:pt x="1388787" y="6123"/>
                    </a:cubicBezTo>
                    <a:lnTo>
                      <a:pt x="1442091" y="3962"/>
                    </a:lnTo>
                    <a:lnTo>
                      <a:pt x="1446773" y="3962"/>
                    </a:lnTo>
                    <a:cubicBezTo>
                      <a:pt x="1446773" y="3962"/>
                      <a:pt x="1478827" y="2161"/>
                      <a:pt x="1478827" y="2161"/>
                    </a:cubicBezTo>
                    <a:cubicBezTo>
                      <a:pt x="1551580" y="2161"/>
                      <a:pt x="1447133" y="6483"/>
                      <a:pt x="1540415" y="4682"/>
                    </a:cubicBezTo>
                    <a:lnTo>
                      <a:pt x="1528170" y="2161"/>
                    </a:lnTo>
                    <a:cubicBezTo>
                      <a:pt x="1636218" y="2521"/>
                      <a:pt x="1774521" y="5402"/>
                      <a:pt x="1850875" y="4322"/>
                    </a:cubicBezTo>
                    <a:cubicBezTo>
                      <a:pt x="1829986" y="5763"/>
                      <a:pt x="1820622" y="8284"/>
                      <a:pt x="1849435" y="9364"/>
                    </a:cubicBezTo>
                    <a:cubicBezTo>
                      <a:pt x="1816660" y="9004"/>
                      <a:pt x="1750390" y="9364"/>
                      <a:pt x="1703209" y="9364"/>
                    </a:cubicBezTo>
                    <a:cubicBezTo>
                      <a:pt x="1694205" y="9004"/>
                      <a:pt x="1762275" y="6483"/>
                      <a:pt x="1813418" y="6843"/>
                    </a:cubicBezTo>
                    <a:cubicBezTo>
                      <a:pt x="1788567" y="2521"/>
                      <a:pt x="1684480" y="9364"/>
                      <a:pt x="1678717" y="5042"/>
                    </a:cubicBezTo>
                    <a:cubicBezTo>
                      <a:pt x="1548339" y="3602"/>
                      <a:pt x="1581474" y="9004"/>
                      <a:pt x="1470544" y="6483"/>
                    </a:cubicBezTo>
                    <a:cubicBezTo>
                      <a:pt x="1469103" y="8284"/>
                      <a:pt x="1439209" y="7563"/>
                      <a:pt x="1433087" y="9004"/>
                    </a:cubicBezTo>
                    <a:cubicBezTo>
                      <a:pt x="1465861" y="12246"/>
                      <a:pt x="1581113" y="9004"/>
                      <a:pt x="1653146" y="10085"/>
                    </a:cubicBezTo>
                    <a:cubicBezTo>
                      <a:pt x="1645943" y="10085"/>
                      <a:pt x="1631896" y="10445"/>
                      <a:pt x="1629015" y="10805"/>
                    </a:cubicBezTo>
                    <a:cubicBezTo>
                      <a:pt x="1680518" y="11525"/>
                      <a:pt x="1701768" y="10805"/>
                      <a:pt x="1737424" y="10085"/>
                    </a:cubicBezTo>
                    <a:lnTo>
                      <a:pt x="1732742" y="10085"/>
                    </a:lnTo>
                    <a:cubicBezTo>
                      <a:pt x="1795410" y="7924"/>
                      <a:pt x="1771639" y="11165"/>
                      <a:pt x="1808376" y="12246"/>
                    </a:cubicBezTo>
                    <a:cubicBezTo>
                      <a:pt x="1822782" y="12246"/>
                      <a:pt x="1873926" y="12246"/>
                      <a:pt x="1865642" y="11165"/>
                    </a:cubicBezTo>
                    <a:lnTo>
                      <a:pt x="1932632" y="12966"/>
                    </a:lnTo>
                    <a:lnTo>
                      <a:pt x="1929391" y="10805"/>
                    </a:lnTo>
                    <a:cubicBezTo>
                      <a:pt x="1967208" y="10805"/>
                      <a:pt x="1975491" y="12246"/>
                      <a:pt x="2009707" y="10805"/>
                    </a:cubicBezTo>
                    <a:lnTo>
                      <a:pt x="2011148" y="9004"/>
                    </a:lnTo>
                    <a:lnTo>
                      <a:pt x="1917505" y="8284"/>
                    </a:lnTo>
                    <a:cubicBezTo>
                      <a:pt x="1965047" y="7563"/>
                      <a:pt x="1930831" y="6483"/>
                      <a:pt x="1983055" y="6123"/>
                    </a:cubicBezTo>
                    <a:cubicBezTo>
                      <a:pt x="1924709" y="8284"/>
                      <a:pt x="2024113" y="7203"/>
                      <a:pt x="2029876" y="9004"/>
                    </a:cubicBezTo>
                    <a:lnTo>
                      <a:pt x="2068413" y="7924"/>
                    </a:lnTo>
                    <a:lnTo>
                      <a:pt x="2058689" y="7924"/>
                    </a:lnTo>
                    <a:cubicBezTo>
                      <a:pt x="2088943" y="9364"/>
                      <a:pt x="2094705" y="7924"/>
                      <a:pt x="2129641" y="7924"/>
                    </a:cubicBezTo>
                    <a:cubicBezTo>
                      <a:pt x="2088222" y="6843"/>
                      <a:pt x="2061210" y="5402"/>
                      <a:pt x="2008266" y="6843"/>
                    </a:cubicBezTo>
                    <a:cubicBezTo>
                      <a:pt x="2046804" y="5763"/>
                      <a:pt x="2122798" y="4682"/>
                      <a:pt x="2141526" y="4682"/>
                    </a:cubicBezTo>
                    <a:cubicBezTo>
                      <a:pt x="2181865" y="3962"/>
                      <a:pt x="2209957" y="5402"/>
                      <a:pt x="2247774" y="5402"/>
                    </a:cubicBezTo>
                    <a:cubicBezTo>
                      <a:pt x="2175382" y="6123"/>
                      <a:pt x="2272986" y="11165"/>
                      <a:pt x="2127840" y="9724"/>
                    </a:cubicBezTo>
                    <a:cubicBezTo>
                      <a:pt x="2130361" y="9364"/>
                      <a:pt x="2142247" y="9724"/>
                      <a:pt x="2146929" y="9724"/>
                    </a:cubicBezTo>
                    <a:cubicBezTo>
                      <a:pt x="2127480" y="7203"/>
                      <a:pt x="2059769" y="9724"/>
                      <a:pt x="2028435" y="10805"/>
                    </a:cubicBezTo>
                    <a:cubicBezTo>
                      <a:pt x="2036719" y="12246"/>
                      <a:pt x="2003584" y="12606"/>
                      <a:pt x="2059409" y="13326"/>
                    </a:cubicBezTo>
                    <a:cubicBezTo>
                      <a:pt x="2041041" y="12606"/>
                      <a:pt x="2106591" y="10085"/>
                      <a:pt x="2159534" y="11525"/>
                    </a:cubicBezTo>
                    <a:lnTo>
                      <a:pt x="2150170" y="14407"/>
                    </a:lnTo>
                    <a:lnTo>
                      <a:pt x="2227605" y="14407"/>
                    </a:lnTo>
                    <a:cubicBezTo>
                      <a:pt x="2227605" y="14407"/>
                      <a:pt x="2220402" y="14767"/>
                      <a:pt x="2220402" y="14767"/>
                    </a:cubicBezTo>
                    <a:cubicBezTo>
                      <a:pt x="2249575" y="16567"/>
                      <a:pt x="2302879" y="14407"/>
                      <a:pt x="2356183" y="15487"/>
                    </a:cubicBezTo>
                    <a:cubicBezTo>
                      <a:pt x="2394721" y="14407"/>
                      <a:pt x="2542027" y="15487"/>
                      <a:pt x="2478638" y="12246"/>
                    </a:cubicBezTo>
                    <a:cubicBezTo>
                      <a:pt x="2526900" y="14407"/>
                      <a:pt x="2569760" y="14046"/>
                      <a:pt x="2622343" y="21610"/>
                    </a:cubicBezTo>
                    <a:cubicBezTo>
                      <a:pt x="2611538" y="19449"/>
                      <a:pt x="2600373" y="18368"/>
                      <a:pt x="2589569" y="16567"/>
                    </a:cubicBezTo>
                    <a:cubicBezTo>
                      <a:pt x="2584166" y="15847"/>
                      <a:pt x="2578764" y="14767"/>
                      <a:pt x="2573001" y="14407"/>
                    </a:cubicBezTo>
                    <a:lnTo>
                      <a:pt x="2556434" y="12966"/>
                    </a:lnTo>
                    <a:cubicBezTo>
                      <a:pt x="2561476" y="12966"/>
                      <a:pt x="2565798" y="13326"/>
                      <a:pt x="2570120" y="13686"/>
                    </a:cubicBezTo>
                    <a:cubicBezTo>
                      <a:pt x="2572281" y="13686"/>
                      <a:pt x="2574082" y="13686"/>
                      <a:pt x="2576242" y="13686"/>
                    </a:cubicBezTo>
                    <a:cubicBezTo>
                      <a:pt x="2578043" y="13686"/>
                      <a:pt x="2579844" y="14046"/>
                      <a:pt x="2581645" y="14046"/>
                    </a:cubicBezTo>
                    <a:cubicBezTo>
                      <a:pt x="2588488" y="14767"/>
                      <a:pt x="2594251" y="15487"/>
                      <a:pt x="2599293" y="15847"/>
                    </a:cubicBezTo>
                    <a:cubicBezTo>
                      <a:pt x="2609017" y="16928"/>
                      <a:pt x="2615500" y="17288"/>
                      <a:pt x="2621623" y="18368"/>
                    </a:cubicBezTo>
                    <a:cubicBezTo>
                      <a:pt x="2627746" y="19089"/>
                      <a:pt x="2633148" y="20169"/>
                      <a:pt x="2641072" y="20889"/>
                    </a:cubicBezTo>
                    <a:cubicBezTo>
                      <a:pt x="2648995" y="21970"/>
                      <a:pt x="2659440" y="23050"/>
                      <a:pt x="2674927" y="25932"/>
                    </a:cubicBezTo>
                    <a:cubicBezTo>
                      <a:pt x="2681050" y="28093"/>
                      <a:pt x="2694376" y="32054"/>
                      <a:pt x="2681770" y="29893"/>
                    </a:cubicBezTo>
                    <a:cubicBezTo>
                      <a:pt x="2688253" y="31334"/>
                      <a:pt x="2694736" y="33135"/>
                      <a:pt x="2701579" y="34576"/>
                    </a:cubicBezTo>
                    <a:cubicBezTo>
                      <a:pt x="2708062" y="36376"/>
                      <a:pt x="2714905" y="38537"/>
                      <a:pt x="2722108" y="40338"/>
                    </a:cubicBezTo>
                    <a:cubicBezTo>
                      <a:pt x="2728951" y="42499"/>
                      <a:pt x="2736155" y="44300"/>
                      <a:pt x="2742998" y="46461"/>
                    </a:cubicBezTo>
                    <a:cubicBezTo>
                      <a:pt x="2749841" y="48982"/>
                      <a:pt x="2757044" y="51143"/>
                      <a:pt x="2764247" y="53664"/>
                    </a:cubicBezTo>
                    <a:cubicBezTo>
                      <a:pt x="2778654" y="58346"/>
                      <a:pt x="2792700" y="64109"/>
                      <a:pt x="2806746" y="69511"/>
                    </a:cubicBezTo>
                    <a:cubicBezTo>
                      <a:pt x="2810348" y="70952"/>
                      <a:pt x="2813590" y="72393"/>
                      <a:pt x="2817191" y="73833"/>
                    </a:cubicBezTo>
                    <a:cubicBezTo>
                      <a:pt x="2820793" y="75274"/>
                      <a:pt x="2824034" y="77075"/>
                      <a:pt x="2827276" y="78515"/>
                    </a:cubicBezTo>
                    <a:cubicBezTo>
                      <a:pt x="2834119" y="81757"/>
                      <a:pt x="2840962" y="84638"/>
                      <a:pt x="2847445" y="87520"/>
                    </a:cubicBezTo>
                    <a:cubicBezTo>
                      <a:pt x="2854288" y="90401"/>
                      <a:pt x="2860771" y="93642"/>
                      <a:pt x="2866894" y="96884"/>
                    </a:cubicBezTo>
                    <a:cubicBezTo>
                      <a:pt x="2873377" y="100125"/>
                      <a:pt x="2879499" y="103367"/>
                      <a:pt x="2885622" y="106248"/>
                    </a:cubicBezTo>
                    <a:cubicBezTo>
                      <a:pt x="2891745" y="109129"/>
                      <a:pt x="2897507" y="112731"/>
                      <a:pt x="2903270" y="115972"/>
                    </a:cubicBezTo>
                    <a:cubicBezTo>
                      <a:pt x="2909033" y="119214"/>
                      <a:pt x="2914435" y="122455"/>
                      <a:pt x="2919838" y="125337"/>
                    </a:cubicBezTo>
                    <a:cubicBezTo>
                      <a:pt x="2922359" y="126777"/>
                      <a:pt x="2925240" y="128218"/>
                      <a:pt x="2927761" y="129659"/>
                    </a:cubicBezTo>
                    <a:cubicBezTo>
                      <a:pt x="2930282" y="131099"/>
                      <a:pt x="2932803" y="132900"/>
                      <a:pt x="2934964" y="134341"/>
                    </a:cubicBezTo>
                    <a:cubicBezTo>
                      <a:pt x="2939646" y="137222"/>
                      <a:pt x="2944329" y="140103"/>
                      <a:pt x="2948651" y="142985"/>
                    </a:cubicBezTo>
                    <a:cubicBezTo>
                      <a:pt x="2952973" y="145506"/>
                      <a:pt x="2957294" y="148027"/>
                      <a:pt x="2960896" y="150548"/>
                    </a:cubicBezTo>
                    <a:cubicBezTo>
                      <a:pt x="2964858" y="153069"/>
                      <a:pt x="2968099" y="155230"/>
                      <a:pt x="2971341" y="157391"/>
                    </a:cubicBezTo>
                    <a:cubicBezTo>
                      <a:pt x="2978904" y="162793"/>
                      <a:pt x="2985747" y="167836"/>
                      <a:pt x="2991870" y="172158"/>
                    </a:cubicBezTo>
                    <a:cubicBezTo>
                      <a:pt x="2997993" y="176840"/>
                      <a:pt x="3003395" y="181522"/>
                      <a:pt x="3008437" y="185484"/>
                    </a:cubicBezTo>
                    <a:cubicBezTo>
                      <a:pt x="3013480" y="189806"/>
                      <a:pt x="3018162" y="193767"/>
                      <a:pt x="3023204" y="197729"/>
                    </a:cubicBezTo>
                    <a:cubicBezTo>
                      <a:pt x="3027886" y="201691"/>
                      <a:pt x="3032208" y="206013"/>
                      <a:pt x="3036890" y="210335"/>
                    </a:cubicBezTo>
                    <a:cubicBezTo>
                      <a:pt x="3041572" y="214657"/>
                      <a:pt x="3046255" y="218979"/>
                      <a:pt x="3051657" y="223661"/>
                    </a:cubicBezTo>
                    <a:cubicBezTo>
                      <a:pt x="3057059" y="228343"/>
                      <a:pt x="3062102" y="233745"/>
                      <a:pt x="3068225" y="239868"/>
                    </a:cubicBezTo>
                    <a:cubicBezTo>
                      <a:pt x="3071106" y="242750"/>
                      <a:pt x="3074347" y="245991"/>
                      <a:pt x="3077949" y="249232"/>
                    </a:cubicBezTo>
                    <a:cubicBezTo>
                      <a:pt x="3079750" y="250673"/>
                      <a:pt x="3081550" y="252474"/>
                      <a:pt x="3083351" y="254275"/>
                    </a:cubicBezTo>
                    <a:cubicBezTo>
                      <a:pt x="3085152" y="256076"/>
                      <a:pt x="3086953" y="257876"/>
                      <a:pt x="3088754" y="259677"/>
                    </a:cubicBezTo>
                    <a:cubicBezTo>
                      <a:pt x="3095957" y="267241"/>
                      <a:pt x="3104241" y="275524"/>
                      <a:pt x="3113245" y="284889"/>
                    </a:cubicBezTo>
                    <a:cubicBezTo>
                      <a:pt x="3120448" y="293172"/>
                      <a:pt x="3118287" y="289211"/>
                      <a:pt x="3119728" y="290291"/>
                    </a:cubicBezTo>
                    <a:cubicBezTo>
                      <a:pt x="3120448" y="290651"/>
                      <a:pt x="3122249" y="292452"/>
                      <a:pt x="3126571" y="297134"/>
                    </a:cubicBezTo>
                    <a:cubicBezTo>
                      <a:pt x="3128732" y="299655"/>
                      <a:pt x="3131613" y="302897"/>
                      <a:pt x="3135215" y="306858"/>
                    </a:cubicBezTo>
                    <a:cubicBezTo>
                      <a:pt x="3137016" y="309019"/>
                      <a:pt x="3139176" y="311180"/>
                      <a:pt x="3141337" y="314062"/>
                    </a:cubicBezTo>
                    <a:cubicBezTo>
                      <a:pt x="3143498" y="316943"/>
                      <a:pt x="3146020" y="319824"/>
                      <a:pt x="3148541" y="323426"/>
                    </a:cubicBezTo>
                    <a:cubicBezTo>
                      <a:pt x="3149981" y="325227"/>
                      <a:pt x="3139176" y="312261"/>
                      <a:pt x="3133774" y="307219"/>
                    </a:cubicBezTo>
                    <a:cubicBezTo>
                      <a:pt x="3131253" y="304337"/>
                      <a:pt x="3129812" y="303617"/>
                      <a:pt x="3132694" y="306858"/>
                    </a:cubicBezTo>
                    <a:cubicBezTo>
                      <a:pt x="3134134" y="308659"/>
                      <a:pt x="3136295" y="311180"/>
                      <a:pt x="3139897" y="315502"/>
                    </a:cubicBezTo>
                    <a:cubicBezTo>
                      <a:pt x="3143138" y="319824"/>
                      <a:pt x="3147820" y="325587"/>
                      <a:pt x="3153583" y="333150"/>
                    </a:cubicBezTo>
                    <a:cubicBezTo>
                      <a:pt x="3155744" y="335671"/>
                      <a:pt x="3157905" y="338553"/>
                      <a:pt x="3160426" y="341074"/>
                    </a:cubicBezTo>
                    <a:cubicBezTo>
                      <a:pt x="3162587" y="343955"/>
                      <a:pt x="3165108" y="346476"/>
                      <a:pt x="3167269" y="349718"/>
                    </a:cubicBezTo>
                    <a:cubicBezTo>
                      <a:pt x="3171591" y="355841"/>
                      <a:pt x="3176273" y="361963"/>
                      <a:pt x="3180595" y="368446"/>
                    </a:cubicBezTo>
                    <a:cubicBezTo>
                      <a:pt x="3182756" y="371688"/>
                      <a:pt x="3185277" y="374929"/>
                      <a:pt x="3187438" y="378171"/>
                    </a:cubicBezTo>
                    <a:cubicBezTo>
                      <a:pt x="3189599" y="381412"/>
                      <a:pt x="3191760" y="385014"/>
                      <a:pt x="3193921" y="388615"/>
                    </a:cubicBezTo>
                    <a:cubicBezTo>
                      <a:pt x="3198243" y="395458"/>
                      <a:pt x="3202925" y="402662"/>
                      <a:pt x="3207247" y="409865"/>
                    </a:cubicBezTo>
                    <a:cubicBezTo>
                      <a:pt x="3224535" y="439398"/>
                      <a:pt x="3241823" y="471453"/>
                      <a:pt x="3256950" y="503507"/>
                    </a:cubicBezTo>
                    <a:cubicBezTo>
                      <a:pt x="3260551" y="512151"/>
                      <a:pt x="3265233" y="522236"/>
                      <a:pt x="3269195" y="533040"/>
                    </a:cubicBezTo>
                    <a:cubicBezTo>
                      <a:pt x="3273157" y="543485"/>
                      <a:pt x="3277479" y="553930"/>
                      <a:pt x="3280360" y="563294"/>
                    </a:cubicBezTo>
                    <a:cubicBezTo>
                      <a:pt x="3286483" y="581662"/>
                      <a:pt x="3290085" y="593908"/>
                      <a:pt x="3287203" y="587785"/>
                    </a:cubicBezTo>
                    <a:cubicBezTo>
                      <a:pt x="3284682" y="580582"/>
                      <a:pt x="3282521" y="573379"/>
                      <a:pt x="3280000" y="565815"/>
                    </a:cubicBezTo>
                    <a:cubicBezTo>
                      <a:pt x="3278920" y="561853"/>
                      <a:pt x="3277479" y="558252"/>
                      <a:pt x="3275678" y="554290"/>
                    </a:cubicBezTo>
                    <a:cubicBezTo>
                      <a:pt x="3274237" y="550328"/>
                      <a:pt x="3272797" y="546727"/>
                      <a:pt x="3270996" y="542765"/>
                    </a:cubicBezTo>
                    <a:cubicBezTo>
                      <a:pt x="3267755" y="535201"/>
                      <a:pt x="3264873" y="527278"/>
                      <a:pt x="3261992" y="520075"/>
                    </a:cubicBezTo>
                    <a:cubicBezTo>
                      <a:pt x="3258751" y="512871"/>
                      <a:pt x="3255509" y="505668"/>
                      <a:pt x="3252268" y="498825"/>
                    </a:cubicBezTo>
                    <a:cubicBezTo>
                      <a:pt x="3246145" y="485139"/>
                      <a:pt x="3239662" y="473254"/>
                      <a:pt x="3234619" y="463889"/>
                    </a:cubicBezTo>
                    <a:cubicBezTo>
                      <a:pt x="3229577" y="454525"/>
                      <a:pt x="3225975" y="447682"/>
                      <a:pt x="3224175" y="445161"/>
                    </a:cubicBezTo>
                    <a:cubicBezTo>
                      <a:pt x="3229217" y="451644"/>
                      <a:pt x="3204006" y="408064"/>
                      <a:pt x="3226696" y="445521"/>
                    </a:cubicBezTo>
                    <a:cubicBezTo>
                      <a:pt x="3215891" y="425712"/>
                      <a:pt x="3208688" y="412746"/>
                      <a:pt x="3202565" y="403742"/>
                    </a:cubicBezTo>
                    <a:cubicBezTo>
                      <a:pt x="3196442" y="394378"/>
                      <a:pt x="3192841" y="388615"/>
                      <a:pt x="3188879" y="383213"/>
                    </a:cubicBezTo>
                    <a:cubicBezTo>
                      <a:pt x="3185277" y="377450"/>
                      <a:pt x="3180955" y="372768"/>
                      <a:pt x="3175193" y="364484"/>
                    </a:cubicBezTo>
                    <a:cubicBezTo>
                      <a:pt x="3172311" y="360523"/>
                      <a:pt x="3169070" y="355841"/>
                      <a:pt x="3164748" y="350078"/>
                    </a:cubicBezTo>
                    <a:cubicBezTo>
                      <a:pt x="3160786" y="344315"/>
                      <a:pt x="3155384" y="337832"/>
                      <a:pt x="3149261" y="329909"/>
                    </a:cubicBezTo>
                    <a:cubicBezTo>
                      <a:pt x="3147100" y="328108"/>
                      <a:pt x="3153223" y="336392"/>
                      <a:pt x="3161146" y="346837"/>
                    </a:cubicBezTo>
                    <a:cubicBezTo>
                      <a:pt x="3168710" y="357641"/>
                      <a:pt x="3177714" y="370967"/>
                      <a:pt x="3183116" y="377810"/>
                    </a:cubicBezTo>
                    <a:cubicBezTo>
                      <a:pt x="3182756" y="378171"/>
                      <a:pt x="3176633" y="370247"/>
                      <a:pt x="3168350" y="359442"/>
                    </a:cubicBezTo>
                    <a:cubicBezTo>
                      <a:pt x="3160426" y="348277"/>
                      <a:pt x="3148901" y="334591"/>
                      <a:pt x="3139537" y="322706"/>
                    </a:cubicBezTo>
                    <a:cubicBezTo>
                      <a:pt x="3134855" y="316583"/>
                      <a:pt x="3129812" y="311541"/>
                      <a:pt x="3125851" y="307219"/>
                    </a:cubicBezTo>
                    <a:cubicBezTo>
                      <a:pt x="3121889" y="302897"/>
                      <a:pt x="3119007" y="299655"/>
                      <a:pt x="3117207" y="297854"/>
                    </a:cubicBezTo>
                    <a:cubicBezTo>
                      <a:pt x="3113605" y="294253"/>
                      <a:pt x="3115766" y="297494"/>
                      <a:pt x="3126931" y="311180"/>
                    </a:cubicBezTo>
                    <a:cubicBezTo>
                      <a:pt x="3134134" y="319104"/>
                      <a:pt x="3139897" y="327028"/>
                      <a:pt x="3145659" y="333871"/>
                    </a:cubicBezTo>
                    <a:cubicBezTo>
                      <a:pt x="3151422" y="341074"/>
                      <a:pt x="3156824" y="347197"/>
                      <a:pt x="3161507" y="353319"/>
                    </a:cubicBezTo>
                    <a:cubicBezTo>
                      <a:pt x="3166189" y="359442"/>
                      <a:pt x="3170511" y="365205"/>
                      <a:pt x="3174833" y="370967"/>
                    </a:cubicBezTo>
                    <a:cubicBezTo>
                      <a:pt x="3179155" y="376370"/>
                      <a:pt x="3183116" y="381772"/>
                      <a:pt x="3187078" y="387175"/>
                    </a:cubicBezTo>
                    <a:cubicBezTo>
                      <a:pt x="3190680" y="392577"/>
                      <a:pt x="3194642" y="397980"/>
                      <a:pt x="3198243" y="403382"/>
                    </a:cubicBezTo>
                    <a:cubicBezTo>
                      <a:pt x="3201845" y="408784"/>
                      <a:pt x="3205806" y="414547"/>
                      <a:pt x="3209408" y="420670"/>
                    </a:cubicBezTo>
                    <a:cubicBezTo>
                      <a:pt x="3213010" y="426793"/>
                      <a:pt x="3216611" y="433276"/>
                      <a:pt x="3220573" y="440119"/>
                    </a:cubicBezTo>
                    <a:cubicBezTo>
                      <a:pt x="3222374" y="443720"/>
                      <a:pt x="3224535" y="447322"/>
                      <a:pt x="3226336" y="450923"/>
                    </a:cubicBezTo>
                    <a:cubicBezTo>
                      <a:pt x="3228137" y="454885"/>
                      <a:pt x="3229938" y="458847"/>
                      <a:pt x="3232098" y="463169"/>
                    </a:cubicBezTo>
                    <a:cubicBezTo>
                      <a:pt x="3224895" y="450203"/>
                      <a:pt x="3214811" y="433636"/>
                      <a:pt x="3204726" y="416348"/>
                    </a:cubicBezTo>
                    <a:cubicBezTo>
                      <a:pt x="3193561" y="399420"/>
                      <a:pt x="3182396" y="381772"/>
                      <a:pt x="3170150" y="367366"/>
                    </a:cubicBezTo>
                    <a:cubicBezTo>
                      <a:pt x="3175913" y="375650"/>
                      <a:pt x="3181676" y="383933"/>
                      <a:pt x="3187078" y="392937"/>
                    </a:cubicBezTo>
                    <a:cubicBezTo>
                      <a:pt x="3192481" y="401581"/>
                      <a:pt x="3197883" y="410225"/>
                      <a:pt x="3202925" y="418869"/>
                    </a:cubicBezTo>
                    <a:lnTo>
                      <a:pt x="3214811" y="437597"/>
                    </a:lnTo>
                    <a:cubicBezTo>
                      <a:pt x="3218772" y="443720"/>
                      <a:pt x="3222734" y="449843"/>
                      <a:pt x="3226336" y="456686"/>
                    </a:cubicBezTo>
                    <a:lnTo>
                      <a:pt x="3224895" y="454525"/>
                    </a:lnTo>
                    <a:cubicBezTo>
                      <a:pt x="3231018" y="466771"/>
                      <a:pt x="3236060" y="477215"/>
                      <a:pt x="3240742" y="486219"/>
                    </a:cubicBezTo>
                    <a:cubicBezTo>
                      <a:pt x="3245064" y="495584"/>
                      <a:pt x="3248666" y="503507"/>
                      <a:pt x="3251907" y="511071"/>
                    </a:cubicBezTo>
                    <a:cubicBezTo>
                      <a:pt x="3258751" y="525477"/>
                      <a:pt x="3263432" y="536642"/>
                      <a:pt x="3268115" y="547447"/>
                    </a:cubicBezTo>
                    <a:cubicBezTo>
                      <a:pt x="3270636" y="552849"/>
                      <a:pt x="3273157" y="558252"/>
                      <a:pt x="3275318" y="563654"/>
                    </a:cubicBezTo>
                    <a:cubicBezTo>
                      <a:pt x="3277479" y="569417"/>
                      <a:pt x="3280000" y="575540"/>
                      <a:pt x="3282521" y="582383"/>
                    </a:cubicBezTo>
                    <a:cubicBezTo>
                      <a:pt x="3283962" y="585624"/>
                      <a:pt x="3285042" y="589226"/>
                      <a:pt x="3286483" y="593188"/>
                    </a:cubicBezTo>
                    <a:cubicBezTo>
                      <a:pt x="3287924" y="597149"/>
                      <a:pt x="3289364" y="601111"/>
                      <a:pt x="3290805" y="605433"/>
                    </a:cubicBezTo>
                    <a:cubicBezTo>
                      <a:pt x="3293686" y="614437"/>
                      <a:pt x="3296568" y="624162"/>
                      <a:pt x="3300169" y="636047"/>
                    </a:cubicBezTo>
                    <a:cubicBezTo>
                      <a:pt x="3286483" y="581302"/>
                      <a:pt x="3307733" y="647572"/>
                      <a:pt x="3297288" y="606514"/>
                    </a:cubicBezTo>
                    <a:cubicBezTo>
                      <a:pt x="3307012" y="637848"/>
                      <a:pt x="3313135" y="665580"/>
                      <a:pt x="3316737" y="685389"/>
                    </a:cubicBezTo>
                    <a:cubicBezTo>
                      <a:pt x="3319978" y="705198"/>
                      <a:pt x="3321419" y="717444"/>
                      <a:pt x="3320338" y="717804"/>
                    </a:cubicBezTo>
                    <a:cubicBezTo>
                      <a:pt x="3317457" y="703037"/>
                      <a:pt x="3314936" y="691512"/>
                      <a:pt x="3313495" y="682868"/>
                    </a:cubicBezTo>
                    <a:cubicBezTo>
                      <a:pt x="3311694" y="674224"/>
                      <a:pt x="3309894" y="668822"/>
                      <a:pt x="3308813" y="664860"/>
                    </a:cubicBezTo>
                    <a:cubicBezTo>
                      <a:pt x="3306652" y="656936"/>
                      <a:pt x="3306292" y="656576"/>
                      <a:pt x="3305572" y="656216"/>
                    </a:cubicBezTo>
                    <a:cubicBezTo>
                      <a:pt x="3305211" y="656216"/>
                      <a:pt x="3304851" y="656216"/>
                      <a:pt x="3302690" y="649373"/>
                    </a:cubicBezTo>
                    <a:cubicBezTo>
                      <a:pt x="3300889" y="642530"/>
                      <a:pt x="3296568" y="629564"/>
                      <a:pt x="3288284" y="602912"/>
                    </a:cubicBezTo>
                    <a:cubicBezTo>
                      <a:pt x="3292606" y="620920"/>
                      <a:pt x="3277479" y="578421"/>
                      <a:pt x="3295487" y="642530"/>
                    </a:cubicBezTo>
                    <a:cubicBezTo>
                      <a:pt x="3304851" y="678906"/>
                      <a:pt x="3304131" y="673144"/>
                      <a:pt x="3303050" y="667741"/>
                    </a:cubicBezTo>
                    <a:cubicBezTo>
                      <a:pt x="3302690" y="664860"/>
                      <a:pt x="3301970" y="662339"/>
                      <a:pt x="3303050" y="664500"/>
                    </a:cubicBezTo>
                    <a:cubicBezTo>
                      <a:pt x="3303410" y="665580"/>
                      <a:pt x="3304131" y="668101"/>
                      <a:pt x="3305211" y="672784"/>
                    </a:cubicBezTo>
                    <a:cubicBezTo>
                      <a:pt x="3305932" y="674945"/>
                      <a:pt x="3306292" y="677826"/>
                      <a:pt x="3307373" y="681067"/>
                    </a:cubicBezTo>
                    <a:cubicBezTo>
                      <a:pt x="3308093" y="684309"/>
                      <a:pt x="3308813" y="688271"/>
                      <a:pt x="3309533" y="692953"/>
                    </a:cubicBezTo>
                    <a:cubicBezTo>
                      <a:pt x="3310254" y="697275"/>
                      <a:pt x="3310614" y="701957"/>
                      <a:pt x="3309533" y="699436"/>
                    </a:cubicBezTo>
                    <a:cubicBezTo>
                      <a:pt x="3311334" y="707719"/>
                      <a:pt x="3312775" y="714562"/>
                      <a:pt x="3313855" y="720325"/>
                    </a:cubicBezTo>
                    <a:cubicBezTo>
                      <a:pt x="3314936" y="726088"/>
                      <a:pt x="3315296" y="731490"/>
                      <a:pt x="3316016" y="736892"/>
                    </a:cubicBezTo>
                    <a:cubicBezTo>
                      <a:pt x="3316737" y="742295"/>
                      <a:pt x="3317457" y="748058"/>
                      <a:pt x="3318177" y="754901"/>
                    </a:cubicBezTo>
                    <a:cubicBezTo>
                      <a:pt x="3318537" y="758502"/>
                      <a:pt x="3319258" y="762104"/>
                      <a:pt x="3319618" y="766066"/>
                    </a:cubicBezTo>
                    <a:cubicBezTo>
                      <a:pt x="3319978" y="770388"/>
                      <a:pt x="3320698" y="774710"/>
                      <a:pt x="3321058" y="780112"/>
                    </a:cubicBezTo>
                    <a:lnTo>
                      <a:pt x="3319978" y="770388"/>
                    </a:lnTo>
                    <a:cubicBezTo>
                      <a:pt x="3320698" y="783353"/>
                      <a:pt x="3321419" y="793078"/>
                      <a:pt x="3321779" y="801362"/>
                    </a:cubicBezTo>
                    <a:cubicBezTo>
                      <a:pt x="3322139" y="805684"/>
                      <a:pt x="3322499" y="809285"/>
                      <a:pt x="3322499" y="812887"/>
                    </a:cubicBezTo>
                    <a:cubicBezTo>
                      <a:pt x="3322499" y="816488"/>
                      <a:pt x="3322859" y="819730"/>
                      <a:pt x="3323219" y="822971"/>
                    </a:cubicBezTo>
                    <a:cubicBezTo>
                      <a:pt x="3323940" y="835937"/>
                      <a:pt x="3324660" y="848543"/>
                      <a:pt x="3323940" y="870153"/>
                    </a:cubicBezTo>
                    <a:cubicBezTo>
                      <a:pt x="3325741" y="852865"/>
                      <a:pt x="3325381" y="899326"/>
                      <a:pt x="3326461" y="926338"/>
                    </a:cubicBezTo>
                    <a:cubicBezTo>
                      <a:pt x="3326461" y="904368"/>
                      <a:pt x="3327542" y="887440"/>
                      <a:pt x="3328262" y="864750"/>
                    </a:cubicBezTo>
                    <a:cubicBezTo>
                      <a:pt x="3328262" y="858988"/>
                      <a:pt x="3328622" y="853225"/>
                      <a:pt x="3328622" y="846742"/>
                    </a:cubicBezTo>
                    <a:cubicBezTo>
                      <a:pt x="3328622" y="840259"/>
                      <a:pt x="3328622" y="833056"/>
                      <a:pt x="3328622" y="825492"/>
                    </a:cubicBezTo>
                    <a:cubicBezTo>
                      <a:pt x="3328622" y="821531"/>
                      <a:pt x="3328622" y="817569"/>
                      <a:pt x="3328622" y="813247"/>
                    </a:cubicBezTo>
                    <a:cubicBezTo>
                      <a:pt x="3328622" y="808925"/>
                      <a:pt x="3328622" y="804603"/>
                      <a:pt x="3328262" y="799921"/>
                    </a:cubicBezTo>
                    <a:cubicBezTo>
                      <a:pt x="3327542" y="790557"/>
                      <a:pt x="3326821" y="780472"/>
                      <a:pt x="3326101" y="769667"/>
                    </a:cubicBezTo>
                    <a:cubicBezTo>
                      <a:pt x="3323940" y="759223"/>
                      <a:pt x="3323580" y="765705"/>
                      <a:pt x="3318177" y="729689"/>
                    </a:cubicBezTo>
                    <a:lnTo>
                      <a:pt x="3321779" y="758142"/>
                    </a:lnTo>
                    <a:cubicBezTo>
                      <a:pt x="3322499" y="762824"/>
                      <a:pt x="3322859" y="767866"/>
                      <a:pt x="3323219" y="772549"/>
                    </a:cubicBezTo>
                    <a:lnTo>
                      <a:pt x="3324300" y="786955"/>
                    </a:lnTo>
                    <a:cubicBezTo>
                      <a:pt x="3322859" y="774710"/>
                      <a:pt x="3322499" y="764985"/>
                      <a:pt x="3320338" y="753820"/>
                    </a:cubicBezTo>
                    <a:lnTo>
                      <a:pt x="3317097" y="726448"/>
                    </a:lnTo>
                    <a:cubicBezTo>
                      <a:pt x="3316737" y="721766"/>
                      <a:pt x="3315656" y="717444"/>
                      <a:pt x="3314936" y="712762"/>
                    </a:cubicBezTo>
                    <a:lnTo>
                      <a:pt x="3312775" y="699075"/>
                    </a:lnTo>
                    <a:cubicBezTo>
                      <a:pt x="3314576" y="707719"/>
                      <a:pt x="3316016" y="714562"/>
                      <a:pt x="3317097" y="720685"/>
                    </a:cubicBezTo>
                    <a:cubicBezTo>
                      <a:pt x="3318177" y="726448"/>
                      <a:pt x="3318898" y="731130"/>
                      <a:pt x="3319258" y="734731"/>
                    </a:cubicBezTo>
                    <a:cubicBezTo>
                      <a:pt x="3320338" y="741935"/>
                      <a:pt x="3321419" y="745536"/>
                      <a:pt x="3321779" y="747697"/>
                    </a:cubicBezTo>
                    <a:cubicBezTo>
                      <a:pt x="3322859" y="752019"/>
                      <a:pt x="3323940" y="751299"/>
                      <a:pt x="3326101" y="766066"/>
                    </a:cubicBezTo>
                    <a:cubicBezTo>
                      <a:pt x="3327181" y="782273"/>
                      <a:pt x="3327902" y="793438"/>
                      <a:pt x="3328622" y="802082"/>
                    </a:cubicBezTo>
                    <a:cubicBezTo>
                      <a:pt x="3329342" y="810726"/>
                      <a:pt x="3328982" y="816488"/>
                      <a:pt x="3329342" y="821891"/>
                    </a:cubicBezTo>
                    <a:cubicBezTo>
                      <a:pt x="3329342" y="826933"/>
                      <a:pt x="3329342" y="831615"/>
                      <a:pt x="3329702" y="837018"/>
                    </a:cubicBezTo>
                    <a:cubicBezTo>
                      <a:pt x="3329702" y="842780"/>
                      <a:pt x="3330063" y="849623"/>
                      <a:pt x="3329702" y="859348"/>
                    </a:cubicBezTo>
                    <a:cubicBezTo>
                      <a:pt x="3327542" y="855386"/>
                      <a:pt x="3326101" y="981083"/>
                      <a:pt x="3324660" y="1053475"/>
                    </a:cubicBezTo>
                    <a:cubicBezTo>
                      <a:pt x="3324660" y="1042310"/>
                      <a:pt x="3324660" y="1027544"/>
                      <a:pt x="3324660" y="1019620"/>
                    </a:cubicBezTo>
                    <a:cubicBezTo>
                      <a:pt x="3323219" y="967036"/>
                      <a:pt x="3322859" y="1055997"/>
                      <a:pt x="3322139" y="1057797"/>
                    </a:cubicBezTo>
                    <a:lnTo>
                      <a:pt x="3323219" y="1096335"/>
                    </a:lnTo>
                    <a:cubicBezTo>
                      <a:pt x="3323219" y="1089131"/>
                      <a:pt x="3322499" y="1079047"/>
                      <a:pt x="3322139" y="1095614"/>
                    </a:cubicBezTo>
                    <a:cubicBezTo>
                      <a:pt x="3322499" y="1147838"/>
                      <a:pt x="3324660" y="1144596"/>
                      <a:pt x="3325020" y="1196460"/>
                    </a:cubicBezTo>
                    <a:cubicBezTo>
                      <a:pt x="3323940" y="1200422"/>
                      <a:pt x="3322139" y="1156482"/>
                      <a:pt x="3321419" y="1188896"/>
                    </a:cubicBezTo>
                    <a:cubicBezTo>
                      <a:pt x="3320338" y="1200062"/>
                      <a:pt x="3317817" y="1235357"/>
                      <a:pt x="3318537" y="1304509"/>
                    </a:cubicBezTo>
                    <a:cubicBezTo>
                      <a:pt x="3318898" y="1309551"/>
                      <a:pt x="3319258" y="1327199"/>
                      <a:pt x="3319258" y="1348088"/>
                    </a:cubicBezTo>
                    <a:cubicBezTo>
                      <a:pt x="3319258" y="1345207"/>
                      <a:pt x="3319258" y="1341605"/>
                      <a:pt x="3319258" y="1340165"/>
                    </a:cubicBezTo>
                    <a:lnTo>
                      <a:pt x="3317817" y="1385905"/>
                    </a:lnTo>
                    <a:cubicBezTo>
                      <a:pt x="3315656" y="1347008"/>
                      <a:pt x="3318898" y="1307030"/>
                      <a:pt x="3316737" y="1267772"/>
                    </a:cubicBezTo>
                    <a:lnTo>
                      <a:pt x="3314936" y="1264531"/>
                    </a:lnTo>
                    <a:cubicBezTo>
                      <a:pt x="3314936" y="1233917"/>
                      <a:pt x="3314215" y="1192498"/>
                      <a:pt x="3313135" y="1173409"/>
                    </a:cubicBezTo>
                    <a:cubicBezTo>
                      <a:pt x="3313135" y="1219870"/>
                      <a:pt x="3313135" y="1229955"/>
                      <a:pt x="3313855" y="1281818"/>
                    </a:cubicBezTo>
                    <a:cubicBezTo>
                      <a:pt x="3312775" y="1289022"/>
                      <a:pt x="3311694" y="1252285"/>
                      <a:pt x="3311694" y="1247243"/>
                    </a:cubicBezTo>
                    <a:lnTo>
                      <a:pt x="3312775" y="1255166"/>
                    </a:lnTo>
                    <a:cubicBezTo>
                      <a:pt x="3314215" y="1192858"/>
                      <a:pt x="3310974" y="1162244"/>
                      <a:pt x="3311334" y="1084810"/>
                    </a:cubicBezTo>
                    <a:cubicBezTo>
                      <a:pt x="3311334" y="1073284"/>
                      <a:pt x="3311334" y="1080127"/>
                      <a:pt x="3312054" y="1083009"/>
                    </a:cubicBezTo>
                    <a:cubicBezTo>
                      <a:pt x="3310254" y="1020340"/>
                      <a:pt x="3312775" y="959113"/>
                      <a:pt x="3310254" y="898245"/>
                    </a:cubicBezTo>
                    <a:lnTo>
                      <a:pt x="3311334" y="918054"/>
                    </a:lnTo>
                    <a:cubicBezTo>
                      <a:pt x="3311334" y="907609"/>
                      <a:pt x="3310974" y="895004"/>
                      <a:pt x="3310614" y="880237"/>
                    </a:cubicBezTo>
                    <a:cubicBezTo>
                      <a:pt x="3310614" y="865471"/>
                      <a:pt x="3310254" y="848903"/>
                      <a:pt x="3309173" y="831255"/>
                    </a:cubicBezTo>
                    <a:cubicBezTo>
                      <a:pt x="3308093" y="795599"/>
                      <a:pt x="3303050" y="755621"/>
                      <a:pt x="3295847" y="716003"/>
                    </a:cubicBezTo>
                    <a:lnTo>
                      <a:pt x="3295127" y="716003"/>
                    </a:lnTo>
                    <a:cubicBezTo>
                      <a:pt x="3295847" y="719965"/>
                      <a:pt x="3294767" y="714562"/>
                      <a:pt x="3293326" y="706279"/>
                    </a:cubicBezTo>
                    <a:cubicBezTo>
                      <a:pt x="3292606" y="701957"/>
                      <a:pt x="3291885" y="697275"/>
                      <a:pt x="3290805" y="692232"/>
                    </a:cubicBezTo>
                    <a:cubicBezTo>
                      <a:pt x="3290445" y="689711"/>
                      <a:pt x="3290085" y="687190"/>
                      <a:pt x="3289724" y="685029"/>
                    </a:cubicBezTo>
                    <a:cubicBezTo>
                      <a:pt x="3289364" y="682868"/>
                      <a:pt x="3288644" y="680707"/>
                      <a:pt x="3288284" y="678546"/>
                    </a:cubicBezTo>
                    <a:lnTo>
                      <a:pt x="3288284" y="678546"/>
                    </a:lnTo>
                    <a:cubicBezTo>
                      <a:pt x="3285763" y="668822"/>
                      <a:pt x="3283241" y="659097"/>
                      <a:pt x="3281081" y="649733"/>
                    </a:cubicBezTo>
                    <a:cubicBezTo>
                      <a:pt x="3278560" y="640369"/>
                      <a:pt x="3275318" y="631005"/>
                      <a:pt x="3272797" y="622361"/>
                    </a:cubicBezTo>
                    <a:cubicBezTo>
                      <a:pt x="3271356" y="618039"/>
                      <a:pt x="3269916" y="613357"/>
                      <a:pt x="3268835" y="609035"/>
                    </a:cubicBezTo>
                    <a:cubicBezTo>
                      <a:pt x="3267394" y="604713"/>
                      <a:pt x="3265954" y="600751"/>
                      <a:pt x="3264513" y="596429"/>
                    </a:cubicBezTo>
                    <a:cubicBezTo>
                      <a:pt x="3261632" y="588145"/>
                      <a:pt x="3258751" y="580222"/>
                      <a:pt x="3255869" y="573019"/>
                    </a:cubicBezTo>
                    <a:cubicBezTo>
                      <a:pt x="3258751" y="582743"/>
                      <a:pt x="3262712" y="594988"/>
                      <a:pt x="3267034" y="609395"/>
                    </a:cubicBezTo>
                    <a:cubicBezTo>
                      <a:pt x="3268115" y="612276"/>
                      <a:pt x="3270276" y="619119"/>
                      <a:pt x="3272437" y="627043"/>
                    </a:cubicBezTo>
                    <a:cubicBezTo>
                      <a:pt x="3273517" y="631005"/>
                      <a:pt x="3274958" y="635687"/>
                      <a:pt x="3276398" y="640009"/>
                    </a:cubicBezTo>
                    <a:cubicBezTo>
                      <a:pt x="3277119" y="642170"/>
                      <a:pt x="3277839" y="644691"/>
                      <a:pt x="3278199" y="646852"/>
                    </a:cubicBezTo>
                    <a:cubicBezTo>
                      <a:pt x="3278920" y="649013"/>
                      <a:pt x="3279280" y="651534"/>
                      <a:pt x="3280000" y="653695"/>
                    </a:cubicBezTo>
                    <a:cubicBezTo>
                      <a:pt x="3284322" y="672063"/>
                      <a:pt x="3288284" y="687190"/>
                      <a:pt x="3288284" y="682148"/>
                    </a:cubicBezTo>
                    <a:cubicBezTo>
                      <a:pt x="3289724" y="690432"/>
                      <a:pt x="3291165" y="700156"/>
                      <a:pt x="3292966" y="710601"/>
                    </a:cubicBezTo>
                    <a:cubicBezTo>
                      <a:pt x="3294046" y="715643"/>
                      <a:pt x="3294767" y="721045"/>
                      <a:pt x="3295847" y="726088"/>
                    </a:cubicBezTo>
                    <a:cubicBezTo>
                      <a:pt x="3296568" y="731490"/>
                      <a:pt x="3297288" y="736532"/>
                      <a:pt x="3298008" y="741935"/>
                    </a:cubicBezTo>
                    <a:cubicBezTo>
                      <a:pt x="3298729" y="747337"/>
                      <a:pt x="3299449" y="752380"/>
                      <a:pt x="3300169" y="757422"/>
                    </a:cubicBezTo>
                    <a:cubicBezTo>
                      <a:pt x="3300889" y="762464"/>
                      <a:pt x="3301610" y="767146"/>
                      <a:pt x="3301970" y="771828"/>
                    </a:cubicBezTo>
                    <a:cubicBezTo>
                      <a:pt x="3302690" y="780832"/>
                      <a:pt x="3303410" y="789116"/>
                      <a:pt x="3303410" y="795239"/>
                    </a:cubicBezTo>
                    <a:cubicBezTo>
                      <a:pt x="3302330" y="772549"/>
                      <a:pt x="3303410" y="780472"/>
                      <a:pt x="3304851" y="795239"/>
                    </a:cubicBezTo>
                    <a:cubicBezTo>
                      <a:pt x="3305211" y="798840"/>
                      <a:pt x="3305572" y="802802"/>
                      <a:pt x="3305932" y="807124"/>
                    </a:cubicBezTo>
                    <a:cubicBezTo>
                      <a:pt x="3305932" y="811086"/>
                      <a:pt x="3306292" y="815408"/>
                      <a:pt x="3306652" y="819370"/>
                    </a:cubicBezTo>
                    <a:cubicBezTo>
                      <a:pt x="3307012" y="826933"/>
                      <a:pt x="3307373" y="833416"/>
                      <a:pt x="3307733" y="835577"/>
                    </a:cubicBezTo>
                    <a:cubicBezTo>
                      <a:pt x="3307733" y="839539"/>
                      <a:pt x="3307733" y="845662"/>
                      <a:pt x="3307733" y="852505"/>
                    </a:cubicBezTo>
                    <a:cubicBezTo>
                      <a:pt x="3307733" y="859348"/>
                      <a:pt x="3307733" y="867271"/>
                      <a:pt x="3307733" y="874475"/>
                    </a:cubicBezTo>
                    <a:cubicBezTo>
                      <a:pt x="3307733" y="888881"/>
                      <a:pt x="3307733" y="900406"/>
                      <a:pt x="3306652" y="897525"/>
                    </a:cubicBezTo>
                    <a:cubicBezTo>
                      <a:pt x="3306292" y="906529"/>
                      <a:pt x="3307733" y="874835"/>
                      <a:pt x="3306652" y="855386"/>
                    </a:cubicBezTo>
                    <a:cubicBezTo>
                      <a:pt x="3304851" y="807124"/>
                      <a:pt x="3305211" y="943626"/>
                      <a:pt x="3303771" y="883479"/>
                    </a:cubicBezTo>
                    <a:cubicBezTo>
                      <a:pt x="3304851" y="959833"/>
                      <a:pt x="3304491" y="1060318"/>
                      <a:pt x="3305932" y="1139194"/>
                    </a:cubicBezTo>
                    <a:lnTo>
                      <a:pt x="3306652" y="1095254"/>
                    </a:lnTo>
                    <a:cubicBezTo>
                      <a:pt x="3306652" y="1130190"/>
                      <a:pt x="3306652" y="1213027"/>
                      <a:pt x="3305932" y="1219150"/>
                    </a:cubicBezTo>
                    <a:cubicBezTo>
                      <a:pt x="3305932" y="1193218"/>
                      <a:pt x="3305932" y="1162605"/>
                      <a:pt x="3305572" y="1129470"/>
                    </a:cubicBezTo>
                    <a:cubicBezTo>
                      <a:pt x="3303771" y="1128029"/>
                      <a:pt x="3305572" y="1209426"/>
                      <a:pt x="3304491" y="1213027"/>
                    </a:cubicBezTo>
                    <a:lnTo>
                      <a:pt x="3307733" y="1309551"/>
                    </a:lnTo>
                    <a:lnTo>
                      <a:pt x="3307733" y="1267052"/>
                    </a:lnTo>
                    <a:cubicBezTo>
                      <a:pt x="3308813" y="1293704"/>
                      <a:pt x="3307733" y="1382304"/>
                      <a:pt x="3307373" y="1447853"/>
                    </a:cubicBezTo>
                    <a:cubicBezTo>
                      <a:pt x="3304851" y="1410396"/>
                      <a:pt x="3307373" y="1348809"/>
                      <a:pt x="3306292" y="1280018"/>
                    </a:cubicBezTo>
                    <a:cubicBezTo>
                      <a:pt x="3305211" y="1229955"/>
                      <a:pt x="3303771" y="1310992"/>
                      <a:pt x="3303050" y="1263450"/>
                    </a:cubicBezTo>
                    <a:cubicBezTo>
                      <a:pt x="3302330" y="1275696"/>
                      <a:pt x="3302690" y="1306670"/>
                      <a:pt x="3303050" y="1321796"/>
                    </a:cubicBezTo>
                    <a:lnTo>
                      <a:pt x="3303050" y="1340525"/>
                    </a:lnTo>
                    <a:cubicBezTo>
                      <a:pt x="3300169" y="1298026"/>
                      <a:pt x="3300889" y="1203303"/>
                      <a:pt x="3298729" y="1140275"/>
                    </a:cubicBezTo>
                    <a:cubicBezTo>
                      <a:pt x="3298729" y="1145677"/>
                      <a:pt x="3299089" y="1150719"/>
                      <a:pt x="3299449" y="1152520"/>
                    </a:cubicBezTo>
                    <a:cubicBezTo>
                      <a:pt x="3300529" y="1103898"/>
                      <a:pt x="3300169" y="1054556"/>
                      <a:pt x="3299449" y="1007014"/>
                    </a:cubicBezTo>
                    <a:cubicBezTo>
                      <a:pt x="3298729" y="1032226"/>
                      <a:pt x="3299449" y="1041950"/>
                      <a:pt x="3299449" y="1056357"/>
                    </a:cubicBezTo>
                    <a:cubicBezTo>
                      <a:pt x="3298729" y="1058157"/>
                      <a:pt x="3298729" y="1013497"/>
                      <a:pt x="3298008" y="996570"/>
                    </a:cubicBezTo>
                    <a:cubicBezTo>
                      <a:pt x="3297288" y="1040510"/>
                      <a:pt x="3296568" y="1004853"/>
                      <a:pt x="3296207" y="1032586"/>
                    </a:cubicBezTo>
                    <a:cubicBezTo>
                      <a:pt x="3295487" y="1003773"/>
                      <a:pt x="3295847" y="980723"/>
                      <a:pt x="3296207" y="945427"/>
                    </a:cubicBezTo>
                    <a:cubicBezTo>
                      <a:pt x="3296928" y="927418"/>
                      <a:pt x="3297288" y="960553"/>
                      <a:pt x="3298729" y="956592"/>
                    </a:cubicBezTo>
                    <a:cubicBezTo>
                      <a:pt x="3298008" y="920575"/>
                      <a:pt x="3300889" y="904008"/>
                      <a:pt x="3299449" y="851424"/>
                    </a:cubicBezTo>
                    <a:cubicBezTo>
                      <a:pt x="3299449" y="886360"/>
                      <a:pt x="3298729" y="882038"/>
                      <a:pt x="3298008" y="865471"/>
                    </a:cubicBezTo>
                    <a:cubicBezTo>
                      <a:pt x="3297648" y="848903"/>
                      <a:pt x="3295847" y="821531"/>
                      <a:pt x="3295127" y="809645"/>
                    </a:cubicBezTo>
                    <a:lnTo>
                      <a:pt x="3295127" y="821170"/>
                    </a:lnTo>
                    <a:cubicBezTo>
                      <a:pt x="3295127" y="815768"/>
                      <a:pt x="3294406" y="810366"/>
                      <a:pt x="3294046" y="805323"/>
                    </a:cubicBezTo>
                    <a:cubicBezTo>
                      <a:pt x="3293326" y="800281"/>
                      <a:pt x="3292966" y="795599"/>
                      <a:pt x="3292606" y="790917"/>
                    </a:cubicBezTo>
                    <a:cubicBezTo>
                      <a:pt x="3291885" y="781553"/>
                      <a:pt x="3291525" y="773269"/>
                      <a:pt x="3291525" y="765705"/>
                    </a:cubicBezTo>
                    <a:cubicBezTo>
                      <a:pt x="3292966" y="779752"/>
                      <a:pt x="3294046" y="793438"/>
                      <a:pt x="3294767" y="802802"/>
                    </a:cubicBezTo>
                    <a:cubicBezTo>
                      <a:pt x="3295127" y="807484"/>
                      <a:pt x="3295487" y="811086"/>
                      <a:pt x="3295487" y="812887"/>
                    </a:cubicBezTo>
                    <a:cubicBezTo>
                      <a:pt x="3295487" y="814688"/>
                      <a:pt x="3295847" y="815048"/>
                      <a:pt x="3296207" y="812887"/>
                    </a:cubicBezTo>
                    <a:cubicBezTo>
                      <a:pt x="3296207" y="808205"/>
                      <a:pt x="3295847" y="803523"/>
                      <a:pt x="3295487" y="798840"/>
                    </a:cubicBezTo>
                    <a:cubicBezTo>
                      <a:pt x="3295127" y="794158"/>
                      <a:pt x="3294767" y="789476"/>
                      <a:pt x="3294406" y="784794"/>
                    </a:cubicBezTo>
                    <a:cubicBezTo>
                      <a:pt x="3294046" y="780112"/>
                      <a:pt x="3293686" y="775070"/>
                      <a:pt x="3292966" y="770027"/>
                    </a:cubicBezTo>
                    <a:cubicBezTo>
                      <a:pt x="3292966" y="764985"/>
                      <a:pt x="3291525" y="759943"/>
                      <a:pt x="3290805" y="754901"/>
                    </a:cubicBezTo>
                    <a:cubicBezTo>
                      <a:pt x="3291885" y="761384"/>
                      <a:pt x="3293326" y="767506"/>
                      <a:pt x="3293686" y="773989"/>
                    </a:cubicBezTo>
                    <a:cubicBezTo>
                      <a:pt x="3293326" y="766426"/>
                      <a:pt x="3291885" y="758502"/>
                      <a:pt x="3291165" y="750939"/>
                    </a:cubicBezTo>
                    <a:lnTo>
                      <a:pt x="3288284" y="727888"/>
                    </a:lnTo>
                    <a:cubicBezTo>
                      <a:pt x="3287203" y="720325"/>
                      <a:pt x="3285402" y="712762"/>
                      <a:pt x="3284322" y="705198"/>
                    </a:cubicBezTo>
                    <a:lnTo>
                      <a:pt x="3282161" y="693673"/>
                    </a:lnTo>
                    <a:cubicBezTo>
                      <a:pt x="3281441" y="689711"/>
                      <a:pt x="3280720" y="686110"/>
                      <a:pt x="3280000" y="682148"/>
                    </a:cubicBezTo>
                    <a:cubicBezTo>
                      <a:pt x="3275318" y="668101"/>
                      <a:pt x="3268475" y="644691"/>
                      <a:pt x="3262712" y="632806"/>
                    </a:cubicBezTo>
                    <a:cubicBezTo>
                      <a:pt x="3260191" y="622001"/>
                      <a:pt x="3256950" y="609035"/>
                      <a:pt x="3252268" y="596789"/>
                    </a:cubicBezTo>
                    <a:cubicBezTo>
                      <a:pt x="3247946" y="584544"/>
                      <a:pt x="3243624" y="572298"/>
                      <a:pt x="3239302" y="562574"/>
                    </a:cubicBezTo>
                    <a:lnTo>
                      <a:pt x="3243263" y="571578"/>
                    </a:lnTo>
                    <a:cubicBezTo>
                      <a:pt x="3239662" y="561853"/>
                      <a:pt x="3234980" y="549608"/>
                      <a:pt x="3229938" y="536282"/>
                    </a:cubicBezTo>
                    <a:cubicBezTo>
                      <a:pt x="3227056" y="529799"/>
                      <a:pt x="3223815" y="522956"/>
                      <a:pt x="3220934" y="516113"/>
                    </a:cubicBezTo>
                    <a:cubicBezTo>
                      <a:pt x="3219493" y="512871"/>
                      <a:pt x="3217692" y="509270"/>
                      <a:pt x="3216251" y="506028"/>
                    </a:cubicBezTo>
                    <a:cubicBezTo>
                      <a:pt x="3214811" y="502787"/>
                      <a:pt x="3213370" y="499545"/>
                      <a:pt x="3211569" y="496304"/>
                    </a:cubicBezTo>
                    <a:cubicBezTo>
                      <a:pt x="3204726" y="483698"/>
                      <a:pt x="3198963" y="471813"/>
                      <a:pt x="3193561" y="462809"/>
                    </a:cubicBezTo>
                    <a:cubicBezTo>
                      <a:pt x="3188159" y="454165"/>
                      <a:pt x="3184557" y="448042"/>
                      <a:pt x="3183477" y="446601"/>
                    </a:cubicBezTo>
                    <a:cubicBezTo>
                      <a:pt x="3180235" y="440119"/>
                      <a:pt x="3185277" y="448042"/>
                      <a:pt x="3193201" y="460288"/>
                    </a:cubicBezTo>
                    <a:cubicBezTo>
                      <a:pt x="3197163" y="466410"/>
                      <a:pt x="3201485" y="473974"/>
                      <a:pt x="3205806" y="481537"/>
                    </a:cubicBezTo>
                    <a:cubicBezTo>
                      <a:pt x="3210129" y="489101"/>
                      <a:pt x="3214811" y="496664"/>
                      <a:pt x="3218052" y="503147"/>
                    </a:cubicBezTo>
                    <a:cubicBezTo>
                      <a:pt x="3224895" y="516113"/>
                      <a:pt x="3229217" y="524397"/>
                      <a:pt x="3226696" y="517554"/>
                    </a:cubicBezTo>
                    <a:cubicBezTo>
                      <a:pt x="3223815" y="510710"/>
                      <a:pt x="3215171" y="488380"/>
                      <a:pt x="3188879" y="443720"/>
                    </a:cubicBezTo>
                    <a:cubicBezTo>
                      <a:pt x="3186358" y="439398"/>
                      <a:pt x="3184197" y="435437"/>
                      <a:pt x="3182036" y="432195"/>
                    </a:cubicBezTo>
                    <a:cubicBezTo>
                      <a:pt x="3179875" y="428593"/>
                      <a:pt x="3177714" y="425712"/>
                      <a:pt x="3175913" y="422831"/>
                    </a:cubicBezTo>
                    <a:cubicBezTo>
                      <a:pt x="3172311" y="417068"/>
                      <a:pt x="3169070" y="412746"/>
                      <a:pt x="3166549" y="409145"/>
                    </a:cubicBezTo>
                    <a:cubicBezTo>
                      <a:pt x="3161507" y="401941"/>
                      <a:pt x="3158265" y="397619"/>
                      <a:pt x="3155384" y="394738"/>
                    </a:cubicBezTo>
                    <a:cubicBezTo>
                      <a:pt x="3149981" y="388976"/>
                      <a:pt x="3146740" y="386454"/>
                      <a:pt x="3133414" y="368446"/>
                    </a:cubicBezTo>
                    <a:cubicBezTo>
                      <a:pt x="3133414" y="368446"/>
                      <a:pt x="3135215" y="370247"/>
                      <a:pt x="3132694" y="366645"/>
                    </a:cubicBezTo>
                    <a:cubicBezTo>
                      <a:pt x="3122249" y="352959"/>
                      <a:pt x="3116126" y="345756"/>
                      <a:pt x="3110724" y="339273"/>
                    </a:cubicBezTo>
                    <a:cubicBezTo>
                      <a:pt x="3104961" y="332790"/>
                      <a:pt x="3099198" y="327388"/>
                      <a:pt x="3089834" y="316943"/>
                    </a:cubicBezTo>
                    <a:cubicBezTo>
                      <a:pt x="3093076" y="320905"/>
                      <a:pt x="3096677" y="325227"/>
                      <a:pt x="3100639" y="329549"/>
                    </a:cubicBezTo>
                    <a:cubicBezTo>
                      <a:pt x="3104241" y="333871"/>
                      <a:pt x="3108203" y="338553"/>
                      <a:pt x="3111804" y="342875"/>
                    </a:cubicBezTo>
                    <a:cubicBezTo>
                      <a:pt x="3118647" y="351519"/>
                      <a:pt x="3124770" y="359442"/>
                      <a:pt x="3128011" y="363044"/>
                    </a:cubicBezTo>
                    <a:cubicBezTo>
                      <a:pt x="3126211" y="361243"/>
                      <a:pt x="3122609" y="356921"/>
                      <a:pt x="3117567" y="350798"/>
                    </a:cubicBezTo>
                    <a:cubicBezTo>
                      <a:pt x="3115046" y="347917"/>
                      <a:pt x="3112524" y="344676"/>
                      <a:pt x="3109643" y="341074"/>
                    </a:cubicBezTo>
                    <a:cubicBezTo>
                      <a:pt x="3106762" y="337472"/>
                      <a:pt x="3103520" y="333871"/>
                      <a:pt x="3100279" y="330269"/>
                    </a:cubicBezTo>
                    <a:cubicBezTo>
                      <a:pt x="3093796" y="322706"/>
                      <a:pt x="3087313" y="314782"/>
                      <a:pt x="3080830" y="307939"/>
                    </a:cubicBezTo>
                    <a:cubicBezTo>
                      <a:pt x="3074347" y="301096"/>
                      <a:pt x="3068225" y="294973"/>
                      <a:pt x="3063542" y="290291"/>
                    </a:cubicBezTo>
                    <a:cubicBezTo>
                      <a:pt x="3069665" y="296054"/>
                      <a:pt x="3070025" y="296054"/>
                      <a:pt x="3067504" y="292812"/>
                    </a:cubicBezTo>
                    <a:cubicBezTo>
                      <a:pt x="3066063" y="291371"/>
                      <a:pt x="3063903" y="288850"/>
                      <a:pt x="3061381" y="285969"/>
                    </a:cubicBezTo>
                    <a:cubicBezTo>
                      <a:pt x="3059941" y="284528"/>
                      <a:pt x="3058860" y="283088"/>
                      <a:pt x="3057420" y="281647"/>
                    </a:cubicBezTo>
                    <a:cubicBezTo>
                      <a:pt x="3055979" y="280206"/>
                      <a:pt x="3054178" y="278766"/>
                      <a:pt x="3052737" y="277325"/>
                    </a:cubicBezTo>
                    <a:cubicBezTo>
                      <a:pt x="3040132" y="265080"/>
                      <a:pt x="3026806" y="252474"/>
                      <a:pt x="3036890" y="261118"/>
                    </a:cubicBezTo>
                    <a:cubicBezTo>
                      <a:pt x="3031128" y="254995"/>
                      <a:pt x="3024645" y="249232"/>
                      <a:pt x="3018162" y="243830"/>
                    </a:cubicBezTo>
                    <a:cubicBezTo>
                      <a:pt x="3011679" y="238067"/>
                      <a:pt x="3005556" y="232305"/>
                      <a:pt x="2998713" y="226902"/>
                    </a:cubicBezTo>
                    <a:cubicBezTo>
                      <a:pt x="2991870" y="221860"/>
                      <a:pt x="2985387" y="216458"/>
                      <a:pt x="2978904" y="211415"/>
                    </a:cubicBezTo>
                    <a:cubicBezTo>
                      <a:pt x="2975663" y="208894"/>
                      <a:pt x="2972421" y="206373"/>
                      <a:pt x="2969180" y="204212"/>
                    </a:cubicBezTo>
                    <a:cubicBezTo>
                      <a:pt x="2965938" y="202051"/>
                      <a:pt x="2962697" y="199530"/>
                      <a:pt x="2959455" y="197369"/>
                    </a:cubicBezTo>
                    <a:cubicBezTo>
                      <a:pt x="2952973" y="193047"/>
                      <a:pt x="2946850" y="188725"/>
                      <a:pt x="2940727" y="184763"/>
                    </a:cubicBezTo>
                    <a:cubicBezTo>
                      <a:pt x="2934604" y="180802"/>
                      <a:pt x="2928842" y="177560"/>
                      <a:pt x="2923079" y="173959"/>
                    </a:cubicBezTo>
                    <a:cubicBezTo>
                      <a:pt x="2917676" y="170717"/>
                      <a:pt x="2912274" y="167476"/>
                      <a:pt x="2907592" y="164594"/>
                    </a:cubicBezTo>
                    <a:cubicBezTo>
                      <a:pt x="2902910" y="161713"/>
                      <a:pt x="2898228" y="159552"/>
                      <a:pt x="2894266" y="157391"/>
                    </a:cubicBezTo>
                    <a:cubicBezTo>
                      <a:pt x="2889584" y="154150"/>
                      <a:pt x="2884902" y="151268"/>
                      <a:pt x="2880220" y="148387"/>
                    </a:cubicBezTo>
                    <a:cubicBezTo>
                      <a:pt x="2875538" y="145506"/>
                      <a:pt x="2870855" y="142624"/>
                      <a:pt x="2866173" y="140103"/>
                    </a:cubicBezTo>
                    <a:cubicBezTo>
                      <a:pt x="2856449" y="135061"/>
                      <a:pt x="2846725" y="130019"/>
                      <a:pt x="2835920" y="124976"/>
                    </a:cubicBezTo>
                    <a:cubicBezTo>
                      <a:pt x="2825115" y="120294"/>
                      <a:pt x="2813229" y="115252"/>
                      <a:pt x="2799903" y="109129"/>
                    </a:cubicBezTo>
                    <a:cubicBezTo>
                      <a:pt x="2793060" y="106608"/>
                      <a:pt x="2786217" y="103727"/>
                      <a:pt x="2778294" y="100485"/>
                    </a:cubicBezTo>
                    <a:cubicBezTo>
                      <a:pt x="2774332" y="99045"/>
                      <a:pt x="2770730" y="97244"/>
                      <a:pt x="2766408" y="95803"/>
                    </a:cubicBezTo>
                    <a:cubicBezTo>
                      <a:pt x="2762447" y="94363"/>
                      <a:pt x="2758125" y="92922"/>
                      <a:pt x="2753803" y="91121"/>
                    </a:cubicBezTo>
                    <a:cubicBezTo>
                      <a:pt x="2756684" y="92202"/>
                      <a:pt x="2759925" y="93282"/>
                      <a:pt x="2763527" y="94363"/>
                    </a:cubicBezTo>
                    <a:cubicBezTo>
                      <a:pt x="2767129" y="95443"/>
                      <a:pt x="2771090" y="97244"/>
                      <a:pt x="2775052" y="98685"/>
                    </a:cubicBezTo>
                    <a:cubicBezTo>
                      <a:pt x="2782976" y="101926"/>
                      <a:pt x="2791620" y="105167"/>
                      <a:pt x="2799183" y="108409"/>
                    </a:cubicBezTo>
                    <a:cubicBezTo>
                      <a:pt x="2818992" y="116333"/>
                      <a:pt x="2801704" y="107689"/>
                      <a:pt x="2786217" y="101926"/>
                    </a:cubicBezTo>
                    <a:cubicBezTo>
                      <a:pt x="2771090" y="95803"/>
                      <a:pt x="2758125" y="90401"/>
                      <a:pt x="2789099" y="101926"/>
                    </a:cubicBezTo>
                    <a:cubicBezTo>
                      <a:pt x="2775773" y="96884"/>
                      <a:pt x="2787658" y="102286"/>
                      <a:pt x="2801344" y="107328"/>
                    </a:cubicBezTo>
                    <a:cubicBezTo>
                      <a:pt x="2824394" y="117413"/>
                      <a:pt x="2846364" y="126777"/>
                      <a:pt x="2840962" y="123176"/>
                    </a:cubicBezTo>
                    <a:cubicBezTo>
                      <a:pt x="2822594" y="114172"/>
                      <a:pt x="2804586" y="104807"/>
                      <a:pt x="2785497" y="97244"/>
                    </a:cubicBezTo>
                    <a:cubicBezTo>
                      <a:pt x="2792340" y="99765"/>
                      <a:pt x="2798823" y="102286"/>
                      <a:pt x="2805666" y="104807"/>
                    </a:cubicBezTo>
                    <a:cubicBezTo>
                      <a:pt x="2798463" y="101566"/>
                      <a:pt x="2791260" y="98685"/>
                      <a:pt x="2784416" y="95803"/>
                    </a:cubicBezTo>
                    <a:lnTo>
                      <a:pt x="2773611" y="91121"/>
                    </a:lnTo>
                    <a:lnTo>
                      <a:pt x="2768209" y="88960"/>
                    </a:lnTo>
                    <a:lnTo>
                      <a:pt x="2762807" y="86799"/>
                    </a:lnTo>
                    <a:lnTo>
                      <a:pt x="2740837" y="78876"/>
                    </a:lnTo>
                    <a:cubicBezTo>
                      <a:pt x="2737235" y="77435"/>
                      <a:pt x="2733634" y="75994"/>
                      <a:pt x="2730032" y="74914"/>
                    </a:cubicBezTo>
                    <a:lnTo>
                      <a:pt x="2718867" y="71312"/>
                    </a:lnTo>
                    <a:cubicBezTo>
                      <a:pt x="2716346" y="71312"/>
                      <a:pt x="2724629" y="73833"/>
                      <a:pt x="2728951" y="75274"/>
                    </a:cubicBezTo>
                    <a:cubicBezTo>
                      <a:pt x="2677448" y="58707"/>
                      <a:pt x="2620182" y="47541"/>
                      <a:pt x="2563997" y="42499"/>
                    </a:cubicBezTo>
                    <a:cubicBezTo>
                      <a:pt x="2557154" y="42139"/>
                      <a:pt x="2549951" y="41419"/>
                      <a:pt x="2543107" y="41059"/>
                    </a:cubicBezTo>
                    <a:cubicBezTo>
                      <a:pt x="2539506" y="41059"/>
                      <a:pt x="2536264" y="40698"/>
                      <a:pt x="2532663" y="40338"/>
                    </a:cubicBezTo>
                    <a:cubicBezTo>
                      <a:pt x="2529061" y="40338"/>
                      <a:pt x="2525820" y="40338"/>
                      <a:pt x="2522218" y="40338"/>
                    </a:cubicBezTo>
                    <a:cubicBezTo>
                      <a:pt x="2515375" y="40338"/>
                      <a:pt x="2508532" y="40338"/>
                      <a:pt x="2501689" y="39978"/>
                    </a:cubicBezTo>
                    <a:cubicBezTo>
                      <a:pt x="2494846" y="39978"/>
                      <a:pt x="2488363" y="39978"/>
                      <a:pt x="2481520" y="39978"/>
                    </a:cubicBezTo>
                    <a:cubicBezTo>
                      <a:pt x="2454508" y="39978"/>
                      <a:pt x="2428576" y="39978"/>
                      <a:pt x="2404445" y="39978"/>
                    </a:cubicBezTo>
                    <a:cubicBezTo>
                      <a:pt x="2386437" y="45020"/>
                      <a:pt x="2167818" y="42139"/>
                      <a:pt x="2090023" y="45380"/>
                    </a:cubicBezTo>
                    <a:cubicBezTo>
                      <a:pt x="2110912" y="43940"/>
                      <a:pt x="2122078" y="41419"/>
                      <a:pt x="2109472" y="40338"/>
                    </a:cubicBezTo>
                    <a:cubicBezTo>
                      <a:pt x="2126760" y="40338"/>
                      <a:pt x="2162416" y="38177"/>
                      <a:pt x="2201673" y="38537"/>
                    </a:cubicBezTo>
                    <a:cubicBezTo>
                      <a:pt x="2207796" y="39258"/>
                      <a:pt x="2256418" y="40338"/>
                      <a:pt x="2225084" y="41059"/>
                    </a:cubicBezTo>
                    <a:cubicBezTo>
                      <a:pt x="2333853" y="40338"/>
                      <a:pt x="2210317" y="38898"/>
                      <a:pt x="2242372" y="37097"/>
                    </a:cubicBezTo>
                    <a:cubicBezTo>
                      <a:pt x="2122078" y="37457"/>
                      <a:pt x="2051486" y="40698"/>
                      <a:pt x="1975491" y="41779"/>
                    </a:cubicBezTo>
                    <a:lnTo>
                      <a:pt x="1973691" y="41059"/>
                    </a:lnTo>
                    <a:lnTo>
                      <a:pt x="1916425" y="42139"/>
                    </a:lnTo>
                    <a:cubicBezTo>
                      <a:pt x="1963246" y="42139"/>
                      <a:pt x="1961085" y="45380"/>
                      <a:pt x="1900578" y="44300"/>
                    </a:cubicBezTo>
                    <a:lnTo>
                      <a:pt x="1907781" y="44300"/>
                    </a:lnTo>
                    <a:cubicBezTo>
                      <a:pt x="1873205" y="42859"/>
                      <a:pt x="1801533" y="44300"/>
                      <a:pt x="1747869" y="44300"/>
                    </a:cubicBezTo>
                    <a:lnTo>
                      <a:pt x="1711492" y="46101"/>
                    </a:lnTo>
                    <a:cubicBezTo>
                      <a:pt x="1657468" y="46101"/>
                      <a:pt x="1655307" y="42859"/>
                      <a:pt x="1637659" y="41059"/>
                    </a:cubicBezTo>
                    <a:cubicBezTo>
                      <a:pt x="1553021" y="41059"/>
                      <a:pt x="1504399" y="43220"/>
                      <a:pt x="1444252" y="45020"/>
                    </a:cubicBezTo>
                    <a:cubicBezTo>
                      <a:pt x="1417240" y="43580"/>
                      <a:pt x="1290462" y="43220"/>
                      <a:pt x="1357453" y="41779"/>
                    </a:cubicBezTo>
                    <a:cubicBezTo>
                      <a:pt x="1281098" y="42859"/>
                      <a:pt x="1296585" y="50063"/>
                      <a:pt x="1165846" y="46101"/>
                    </a:cubicBezTo>
                    <a:lnTo>
                      <a:pt x="1199701" y="44660"/>
                    </a:lnTo>
                    <a:cubicBezTo>
                      <a:pt x="1137033" y="44660"/>
                      <a:pt x="1061399" y="45380"/>
                      <a:pt x="994049" y="46101"/>
                    </a:cubicBezTo>
                    <a:cubicBezTo>
                      <a:pt x="960193" y="46101"/>
                      <a:pt x="928859" y="46461"/>
                      <a:pt x="901847" y="46461"/>
                    </a:cubicBezTo>
                    <a:cubicBezTo>
                      <a:pt x="875195" y="46461"/>
                      <a:pt x="853225" y="46461"/>
                      <a:pt x="838818" y="46461"/>
                    </a:cubicBezTo>
                    <a:cubicBezTo>
                      <a:pt x="849984" y="45020"/>
                      <a:pt x="846022" y="44300"/>
                      <a:pt x="833776" y="43940"/>
                    </a:cubicBezTo>
                    <a:cubicBezTo>
                      <a:pt x="827653" y="43940"/>
                      <a:pt x="819010" y="43940"/>
                      <a:pt x="809285" y="43580"/>
                    </a:cubicBezTo>
                    <a:cubicBezTo>
                      <a:pt x="799561" y="43580"/>
                      <a:pt x="788396" y="44660"/>
                      <a:pt x="776510" y="45020"/>
                    </a:cubicBezTo>
                    <a:cubicBezTo>
                      <a:pt x="729689" y="47541"/>
                      <a:pt x="675305" y="57266"/>
                      <a:pt x="664140" y="58346"/>
                    </a:cubicBezTo>
                    <a:cubicBezTo>
                      <a:pt x="667381" y="58346"/>
                      <a:pt x="657657" y="60867"/>
                      <a:pt x="646132" y="63749"/>
                    </a:cubicBezTo>
                    <a:cubicBezTo>
                      <a:pt x="634966" y="66990"/>
                      <a:pt x="622361" y="70952"/>
                      <a:pt x="619119" y="72033"/>
                    </a:cubicBezTo>
                    <a:cubicBezTo>
                      <a:pt x="609035" y="73833"/>
                      <a:pt x="592828" y="79236"/>
                      <a:pt x="576260" y="85719"/>
                    </a:cubicBezTo>
                    <a:cubicBezTo>
                      <a:pt x="599310" y="78515"/>
                      <a:pt x="591387" y="82117"/>
                      <a:pt x="588866" y="83918"/>
                    </a:cubicBezTo>
                    <a:cubicBezTo>
                      <a:pt x="587425" y="84638"/>
                      <a:pt x="587425" y="84998"/>
                      <a:pt x="593188" y="83198"/>
                    </a:cubicBezTo>
                    <a:cubicBezTo>
                      <a:pt x="596069" y="82117"/>
                      <a:pt x="600391" y="80676"/>
                      <a:pt x="606514" y="78515"/>
                    </a:cubicBezTo>
                    <a:cubicBezTo>
                      <a:pt x="612997" y="76715"/>
                      <a:pt x="621280" y="74193"/>
                      <a:pt x="632085" y="70592"/>
                    </a:cubicBezTo>
                    <a:cubicBezTo>
                      <a:pt x="626683" y="72393"/>
                      <a:pt x="620920" y="74554"/>
                      <a:pt x="615158" y="76715"/>
                    </a:cubicBezTo>
                    <a:cubicBezTo>
                      <a:pt x="612276" y="77795"/>
                      <a:pt x="609035" y="78876"/>
                      <a:pt x="606153" y="79956"/>
                    </a:cubicBezTo>
                    <a:cubicBezTo>
                      <a:pt x="603272" y="81037"/>
                      <a:pt x="600031" y="82477"/>
                      <a:pt x="596789" y="83558"/>
                    </a:cubicBezTo>
                    <a:cubicBezTo>
                      <a:pt x="584184" y="88600"/>
                      <a:pt x="570137" y="93642"/>
                      <a:pt x="554650" y="100485"/>
                    </a:cubicBezTo>
                    <a:cubicBezTo>
                      <a:pt x="524036" y="113091"/>
                      <a:pt x="487660" y="130379"/>
                      <a:pt x="444080" y="155590"/>
                    </a:cubicBezTo>
                    <a:lnTo>
                      <a:pt x="444080" y="153069"/>
                    </a:lnTo>
                    <a:cubicBezTo>
                      <a:pt x="444441" y="153069"/>
                      <a:pt x="461728" y="143345"/>
                      <a:pt x="461728" y="143345"/>
                    </a:cubicBezTo>
                    <a:cubicBezTo>
                      <a:pt x="467491" y="140103"/>
                      <a:pt x="473614" y="137222"/>
                      <a:pt x="479376" y="134341"/>
                    </a:cubicBezTo>
                    <a:lnTo>
                      <a:pt x="497384" y="125337"/>
                    </a:lnTo>
                    <a:cubicBezTo>
                      <a:pt x="503507" y="122455"/>
                      <a:pt x="509630" y="119934"/>
                      <a:pt x="515753" y="117053"/>
                    </a:cubicBezTo>
                    <a:cubicBezTo>
                      <a:pt x="511791" y="118133"/>
                      <a:pt x="519354" y="114532"/>
                      <a:pt x="529439" y="109489"/>
                    </a:cubicBezTo>
                    <a:cubicBezTo>
                      <a:pt x="534481" y="106968"/>
                      <a:pt x="540604" y="104807"/>
                      <a:pt x="546367" y="102286"/>
                    </a:cubicBezTo>
                    <a:cubicBezTo>
                      <a:pt x="552129" y="99765"/>
                      <a:pt x="557171" y="97604"/>
                      <a:pt x="561133" y="96163"/>
                    </a:cubicBezTo>
                    <a:cubicBezTo>
                      <a:pt x="552489" y="99405"/>
                      <a:pt x="544926" y="102286"/>
                      <a:pt x="538443" y="104807"/>
                    </a:cubicBezTo>
                    <a:cubicBezTo>
                      <a:pt x="536642" y="105528"/>
                      <a:pt x="535202" y="105888"/>
                      <a:pt x="533761" y="106608"/>
                    </a:cubicBezTo>
                    <a:cubicBezTo>
                      <a:pt x="532320" y="107328"/>
                      <a:pt x="530880" y="108049"/>
                      <a:pt x="529439" y="108409"/>
                    </a:cubicBezTo>
                    <a:cubicBezTo>
                      <a:pt x="526558" y="109489"/>
                      <a:pt x="524036" y="110570"/>
                      <a:pt x="521875" y="111650"/>
                    </a:cubicBezTo>
                    <a:cubicBezTo>
                      <a:pt x="512871" y="115612"/>
                      <a:pt x="507109" y="118133"/>
                      <a:pt x="503507" y="119214"/>
                    </a:cubicBezTo>
                    <a:cubicBezTo>
                      <a:pt x="496304" y="121735"/>
                      <a:pt x="498465" y="120654"/>
                      <a:pt x="500266" y="119214"/>
                    </a:cubicBezTo>
                    <a:cubicBezTo>
                      <a:pt x="502067" y="117773"/>
                      <a:pt x="503867" y="116693"/>
                      <a:pt x="496304" y="119574"/>
                    </a:cubicBezTo>
                    <a:cubicBezTo>
                      <a:pt x="492702" y="121375"/>
                      <a:pt x="486940" y="124256"/>
                      <a:pt x="477576" y="128938"/>
                    </a:cubicBezTo>
                    <a:cubicBezTo>
                      <a:pt x="472893" y="131459"/>
                      <a:pt x="467491" y="133980"/>
                      <a:pt x="461008" y="137222"/>
                    </a:cubicBezTo>
                    <a:cubicBezTo>
                      <a:pt x="454885" y="140824"/>
                      <a:pt x="447682" y="145146"/>
                      <a:pt x="439398" y="149828"/>
                    </a:cubicBezTo>
                    <a:cubicBezTo>
                      <a:pt x="433276" y="154150"/>
                      <a:pt x="432195" y="154870"/>
                      <a:pt x="428593" y="157031"/>
                    </a:cubicBezTo>
                    <a:cubicBezTo>
                      <a:pt x="424992" y="159552"/>
                      <a:pt x="418509" y="163514"/>
                      <a:pt x="401941" y="174679"/>
                    </a:cubicBezTo>
                    <a:cubicBezTo>
                      <a:pt x="417789" y="164594"/>
                      <a:pt x="419950" y="161713"/>
                      <a:pt x="394378" y="177920"/>
                    </a:cubicBezTo>
                    <a:lnTo>
                      <a:pt x="371688" y="195928"/>
                    </a:lnTo>
                    <a:cubicBezTo>
                      <a:pt x="360163" y="203132"/>
                      <a:pt x="359442" y="203492"/>
                      <a:pt x="363044" y="199890"/>
                    </a:cubicBezTo>
                    <a:cubicBezTo>
                      <a:pt x="367006" y="196649"/>
                      <a:pt x="376010" y="189806"/>
                      <a:pt x="385374" y="182963"/>
                    </a:cubicBezTo>
                    <a:cubicBezTo>
                      <a:pt x="394738" y="175759"/>
                      <a:pt x="404463" y="169637"/>
                      <a:pt x="409505" y="166035"/>
                    </a:cubicBezTo>
                    <a:cubicBezTo>
                      <a:pt x="414547" y="162433"/>
                      <a:pt x="414547" y="162073"/>
                      <a:pt x="404463" y="167836"/>
                    </a:cubicBezTo>
                    <a:cubicBezTo>
                      <a:pt x="410585" y="163514"/>
                      <a:pt x="417428" y="159192"/>
                      <a:pt x="424271" y="154510"/>
                    </a:cubicBezTo>
                    <a:cubicBezTo>
                      <a:pt x="431475" y="149828"/>
                      <a:pt x="439038" y="145506"/>
                      <a:pt x="446602" y="140824"/>
                    </a:cubicBezTo>
                    <a:cubicBezTo>
                      <a:pt x="450563" y="138663"/>
                      <a:pt x="454165" y="136141"/>
                      <a:pt x="458127" y="133980"/>
                    </a:cubicBezTo>
                    <a:cubicBezTo>
                      <a:pt x="462088" y="131819"/>
                      <a:pt x="465690" y="129659"/>
                      <a:pt x="469652" y="127858"/>
                    </a:cubicBezTo>
                    <a:cubicBezTo>
                      <a:pt x="477215" y="123896"/>
                      <a:pt x="484419" y="119934"/>
                      <a:pt x="491262" y="116333"/>
                    </a:cubicBezTo>
                    <a:cubicBezTo>
                      <a:pt x="518994" y="102646"/>
                      <a:pt x="537723" y="93642"/>
                      <a:pt x="528719" y="96163"/>
                    </a:cubicBezTo>
                    <a:cubicBezTo>
                      <a:pt x="517554" y="101206"/>
                      <a:pt x="507829" y="105528"/>
                      <a:pt x="499545" y="109129"/>
                    </a:cubicBezTo>
                    <a:cubicBezTo>
                      <a:pt x="497384" y="110210"/>
                      <a:pt x="495584" y="110930"/>
                      <a:pt x="493423" y="112011"/>
                    </a:cubicBezTo>
                    <a:cubicBezTo>
                      <a:pt x="491622" y="113091"/>
                      <a:pt x="489821" y="114172"/>
                      <a:pt x="488020" y="114892"/>
                    </a:cubicBezTo>
                    <a:cubicBezTo>
                      <a:pt x="484419" y="116693"/>
                      <a:pt x="481177" y="118493"/>
                      <a:pt x="477936" y="120294"/>
                    </a:cubicBezTo>
                    <a:cubicBezTo>
                      <a:pt x="471453" y="123896"/>
                      <a:pt x="466050" y="126777"/>
                      <a:pt x="461008" y="129659"/>
                    </a:cubicBezTo>
                    <a:cubicBezTo>
                      <a:pt x="455966" y="132540"/>
                      <a:pt x="451284" y="135781"/>
                      <a:pt x="446602" y="138663"/>
                    </a:cubicBezTo>
                    <a:cubicBezTo>
                      <a:pt x="437237" y="144785"/>
                      <a:pt x="427513" y="150548"/>
                      <a:pt x="415267" y="159192"/>
                    </a:cubicBezTo>
                    <a:cubicBezTo>
                      <a:pt x="409145" y="163514"/>
                      <a:pt x="402302" y="167836"/>
                      <a:pt x="394018" y="173238"/>
                    </a:cubicBezTo>
                    <a:cubicBezTo>
                      <a:pt x="386094" y="178641"/>
                      <a:pt x="377090" y="185124"/>
                      <a:pt x="366645" y="192327"/>
                    </a:cubicBezTo>
                    <a:cubicBezTo>
                      <a:pt x="363404" y="194128"/>
                      <a:pt x="360163" y="195928"/>
                      <a:pt x="357281" y="198089"/>
                    </a:cubicBezTo>
                    <a:cubicBezTo>
                      <a:pt x="343595" y="209615"/>
                      <a:pt x="335671" y="216098"/>
                      <a:pt x="329549" y="221860"/>
                    </a:cubicBezTo>
                    <a:cubicBezTo>
                      <a:pt x="323786" y="227983"/>
                      <a:pt x="319464" y="232305"/>
                      <a:pt x="312261" y="239148"/>
                    </a:cubicBezTo>
                    <a:cubicBezTo>
                      <a:pt x="310460" y="239868"/>
                      <a:pt x="303257" y="245271"/>
                      <a:pt x="286689" y="261118"/>
                    </a:cubicBezTo>
                    <a:cubicBezTo>
                      <a:pt x="281647" y="266520"/>
                      <a:pt x="276245" y="271563"/>
                      <a:pt x="271563" y="276965"/>
                    </a:cubicBezTo>
                    <a:cubicBezTo>
                      <a:pt x="266880" y="282007"/>
                      <a:pt x="262558" y="287050"/>
                      <a:pt x="258237" y="292092"/>
                    </a:cubicBezTo>
                    <a:cubicBezTo>
                      <a:pt x="253915" y="297134"/>
                      <a:pt x="249593" y="301456"/>
                      <a:pt x="245631" y="306498"/>
                    </a:cubicBezTo>
                    <a:cubicBezTo>
                      <a:pt x="241669" y="311180"/>
                      <a:pt x="237707" y="316223"/>
                      <a:pt x="234106" y="320905"/>
                    </a:cubicBezTo>
                    <a:cubicBezTo>
                      <a:pt x="230144" y="325587"/>
                      <a:pt x="226542" y="330269"/>
                      <a:pt x="222580" y="334951"/>
                    </a:cubicBezTo>
                    <a:cubicBezTo>
                      <a:pt x="218979" y="339993"/>
                      <a:pt x="215377" y="344676"/>
                      <a:pt x="211776" y="349718"/>
                    </a:cubicBezTo>
                    <a:cubicBezTo>
                      <a:pt x="208174" y="354760"/>
                      <a:pt x="204572" y="359802"/>
                      <a:pt x="200611" y="365205"/>
                    </a:cubicBezTo>
                    <a:cubicBezTo>
                      <a:pt x="197009" y="370607"/>
                      <a:pt x="193407" y="376370"/>
                      <a:pt x="189806" y="382132"/>
                    </a:cubicBezTo>
                    <a:cubicBezTo>
                      <a:pt x="192327" y="378531"/>
                      <a:pt x="194848" y="374569"/>
                      <a:pt x="197369" y="371328"/>
                    </a:cubicBezTo>
                    <a:cubicBezTo>
                      <a:pt x="198450" y="369527"/>
                      <a:pt x="199890" y="367726"/>
                      <a:pt x="200971" y="366285"/>
                    </a:cubicBezTo>
                    <a:cubicBezTo>
                      <a:pt x="202051" y="364484"/>
                      <a:pt x="203492" y="363044"/>
                      <a:pt x="204572" y="361603"/>
                    </a:cubicBezTo>
                    <a:cubicBezTo>
                      <a:pt x="209615" y="355480"/>
                      <a:pt x="213937" y="349358"/>
                      <a:pt x="218259" y="343955"/>
                    </a:cubicBezTo>
                    <a:cubicBezTo>
                      <a:pt x="220419" y="341074"/>
                      <a:pt x="222580" y="338553"/>
                      <a:pt x="224381" y="336032"/>
                    </a:cubicBezTo>
                    <a:cubicBezTo>
                      <a:pt x="226542" y="333510"/>
                      <a:pt x="228343" y="331350"/>
                      <a:pt x="230504" y="328828"/>
                    </a:cubicBezTo>
                    <a:cubicBezTo>
                      <a:pt x="234466" y="324146"/>
                      <a:pt x="238067" y="320184"/>
                      <a:pt x="241669" y="316223"/>
                    </a:cubicBezTo>
                    <a:cubicBezTo>
                      <a:pt x="245271" y="312261"/>
                      <a:pt x="248152" y="308659"/>
                      <a:pt x="251393" y="305058"/>
                    </a:cubicBezTo>
                    <a:cubicBezTo>
                      <a:pt x="254635" y="301816"/>
                      <a:pt x="257876" y="298575"/>
                      <a:pt x="260758" y="295333"/>
                    </a:cubicBezTo>
                    <a:cubicBezTo>
                      <a:pt x="266880" y="289211"/>
                      <a:pt x="272283" y="283448"/>
                      <a:pt x="278045" y="277685"/>
                    </a:cubicBezTo>
                    <a:cubicBezTo>
                      <a:pt x="283808" y="272283"/>
                      <a:pt x="289931" y="266880"/>
                      <a:pt x="296054" y="260758"/>
                    </a:cubicBezTo>
                    <a:cubicBezTo>
                      <a:pt x="299295" y="257876"/>
                      <a:pt x="302537" y="254635"/>
                      <a:pt x="306138" y="251393"/>
                    </a:cubicBezTo>
                    <a:cubicBezTo>
                      <a:pt x="309740" y="248152"/>
                      <a:pt x="313702" y="244911"/>
                      <a:pt x="317663" y="241309"/>
                    </a:cubicBezTo>
                    <a:cubicBezTo>
                      <a:pt x="325947" y="234466"/>
                      <a:pt x="334951" y="226182"/>
                      <a:pt x="346116" y="217538"/>
                    </a:cubicBezTo>
                    <a:cubicBezTo>
                      <a:pt x="351519" y="213216"/>
                      <a:pt x="357641" y="208534"/>
                      <a:pt x="364124" y="203132"/>
                    </a:cubicBezTo>
                    <a:cubicBezTo>
                      <a:pt x="370607" y="198089"/>
                      <a:pt x="377810" y="193047"/>
                      <a:pt x="385374" y="187645"/>
                    </a:cubicBezTo>
                    <a:cubicBezTo>
                      <a:pt x="382853" y="189445"/>
                      <a:pt x="379611" y="191967"/>
                      <a:pt x="375289" y="195208"/>
                    </a:cubicBezTo>
                    <a:cubicBezTo>
                      <a:pt x="370967" y="198450"/>
                      <a:pt x="365925" y="201691"/>
                      <a:pt x="360883" y="206013"/>
                    </a:cubicBezTo>
                    <a:cubicBezTo>
                      <a:pt x="355841" y="210335"/>
                      <a:pt x="350078" y="215017"/>
                      <a:pt x="344315" y="219699"/>
                    </a:cubicBezTo>
                    <a:cubicBezTo>
                      <a:pt x="341434" y="222220"/>
                      <a:pt x="338553" y="224381"/>
                      <a:pt x="335311" y="226902"/>
                    </a:cubicBezTo>
                    <a:cubicBezTo>
                      <a:pt x="332430" y="229424"/>
                      <a:pt x="329549" y="231945"/>
                      <a:pt x="326667" y="234466"/>
                    </a:cubicBezTo>
                    <a:cubicBezTo>
                      <a:pt x="320905" y="239508"/>
                      <a:pt x="315502" y="244550"/>
                      <a:pt x="310460" y="249232"/>
                    </a:cubicBezTo>
                    <a:cubicBezTo>
                      <a:pt x="309019" y="250313"/>
                      <a:pt x="307939" y="251393"/>
                      <a:pt x="306498" y="252834"/>
                    </a:cubicBezTo>
                    <a:cubicBezTo>
                      <a:pt x="305418" y="253915"/>
                      <a:pt x="304337" y="255355"/>
                      <a:pt x="302897" y="256436"/>
                    </a:cubicBezTo>
                    <a:cubicBezTo>
                      <a:pt x="300736" y="258597"/>
                      <a:pt x="298575" y="260758"/>
                      <a:pt x="296414" y="262919"/>
                    </a:cubicBezTo>
                    <a:cubicBezTo>
                      <a:pt x="288490" y="270842"/>
                      <a:pt x="283088" y="276965"/>
                      <a:pt x="282367" y="278406"/>
                    </a:cubicBezTo>
                    <a:lnTo>
                      <a:pt x="282367" y="276245"/>
                    </a:lnTo>
                    <a:cubicBezTo>
                      <a:pt x="277685" y="280567"/>
                      <a:pt x="273724" y="285249"/>
                      <a:pt x="269402" y="289571"/>
                    </a:cubicBezTo>
                    <a:cubicBezTo>
                      <a:pt x="265080" y="294253"/>
                      <a:pt x="261118" y="298575"/>
                      <a:pt x="256796" y="303257"/>
                    </a:cubicBezTo>
                    <a:cubicBezTo>
                      <a:pt x="252474" y="307939"/>
                      <a:pt x="248512" y="312621"/>
                      <a:pt x="244550" y="317663"/>
                    </a:cubicBezTo>
                    <a:cubicBezTo>
                      <a:pt x="240589" y="322345"/>
                      <a:pt x="236267" y="327388"/>
                      <a:pt x="231945" y="332430"/>
                    </a:cubicBezTo>
                    <a:cubicBezTo>
                      <a:pt x="227623" y="337472"/>
                      <a:pt x="223661" y="342515"/>
                      <a:pt x="219339" y="347917"/>
                    </a:cubicBezTo>
                    <a:cubicBezTo>
                      <a:pt x="215017" y="353319"/>
                      <a:pt x="211055" y="358722"/>
                      <a:pt x="206733" y="364124"/>
                    </a:cubicBezTo>
                    <a:cubicBezTo>
                      <a:pt x="205653" y="365565"/>
                      <a:pt x="204572" y="367006"/>
                      <a:pt x="203492" y="368446"/>
                    </a:cubicBezTo>
                    <a:cubicBezTo>
                      <a:pt x="202411" y="369887"/>
                      <a:pt x="201331" y="371328"/>
                      <a:pt x="200250" y="372768"/>
                    </a:cubicBezTo>
                    <a:cubicBezTo>
                      <a:pt x="198089" y="375650"/>
                      <a:pt x="195928" y="378531"/>
                      <a:pt x="193767" y="381772"/>
                    </a:cubicBezTo>
                    <a:cubicBezTo>
                      <a:pt x="189446" y="387895"/>
                      <a:pt x="185124" y="393658"/>
                      <a:pt x="180441" y="400141"/>
                    </a:cubicBezTo>
                    <a:lnTo>
                      <a:pt x="201331" y="368806"/>
                    </a:lnTo>
                    <a:cubicBezTo>
                      <a:pt x="189806" y="385734"/>
                      <a:pt x="178641" y="400861"/>
                      <a:pt x="169276" y="415628"/>
                    </a:cubicBezTo>
                    <a:cubicBezTo>
                      <a:pt x="166755" y="419229"/>
                      <a:pt x="164594" y="422831"/>
                      <a:pt x="162073" y="426432"/>
                    </a:cubicBezTo>
                    <a:cubicBezTo>
                      <a:pt x="160993" y="428233"/>
                      <a:pt x="159552" y="430034"/>
                      <a:pt x="158472" y="431835"/>
                    </a:cubicBezTo>
                    <a:cubicBezTo>
                      <a:pt x="157391" y="433636"/>
                      <a:pt x="156311" y="435437"/>
                      <a:pt x="155230" y="437237"/>
                    </a:cubicBezTo>
                    <a:cubicBezTo>
                      <a:pt x="150908" y="444441"/>
                      <a:pt x="146946" y="451284"/>
                      <a:pt x="142624" y="458127"/>
                    </a:cubicBezTo>
                    <a:cubicBezTo>
                      <a:pt x="138302" y="464970"/>
                      <a:pt x="134701" y="471813"/>
                      <a:pt x="131099" y="478656"/>
                    </a:cubicBezTo>
                    <a:cubicBezTo>
                      <a:pt x="127498" y="485499"/>
                      <a:pt x="123896" y="492342"/>
                      <a:pt x="120294" y="499185"/>
                    </a:cubicBezTo>
                    <a:cubicBezTo>
                      <a:pt x="117053" y="506028"/>
                      <a:pt x="114172" y="513232"/>
                      <a:pt x="110930" y="520435"/>
                    </a:cubicBezTo>
                    <a:cubicBezTo>
                      <a:pt x="108049" y="527638"/>
                      <a:pt x="104807" y="534841"/>
                      <a:pt x="102286" y="542765"/>
                    </a:cubicBezTo>
                    <a:cubicBezTo>
                      <a:pt x="104447" y="537362"/>
                      <a:pt x="106608" y="532680"/>
                      <a:pt x="108769" y="527998"/>
                    </a:cubicBezTo>
                    <a:cubicBezTo>
                      <a:pt x="110930" y="523316"/>
                      <a:pt x="113091" y="518994"/>
                      <a:pt x="114892" y="514672"/>
                    </a:cubicBezTo>
                    <a:cubicBezTo>
                      <a:pt x="116693" y="510350"/>
                      <a:pt x="118493" y="506388"/>
                      <a:pt x="120294" y="502787"/>
                    </a:cubicBezTo>
                    <a:cubicBezTo>
                      <a:pt x="122095" y="499185"/>
                      <a:pt x="123896" y="495584"/>
                      <a:pt x="125337" y="492702"/>
                    </a:cubicBezTo>
                    <a:cubicBezTo>
                      <a:pt x="124256" y="495223"/>
                      <a:pt x="123176" y="497384"/>
                      <a:pt x="121735" y="499906"/>
                    </a:cubicBezTo>
                    <a:cubicBezTo>
                      <a:pt x="120654" y="502427"/>
                      <a:pt x="119574" y="504948"/>
                      <a:pt x="118493" y="507469"/>
                    </a:cubicBezTo>
                    <a:cubicBezTo>
                      <a:pt x="116333" y="512511"/>
                      <a:pt x="113811" y="517914"/>
                      <a:pt x="111650" y="522956"/>
                    </a:cubicBezTo>
                    <a:cubicBezTo>
                      <a:pt x="109489" y="528358"/>
                      <a:pt x="106608" y="533401"/>
                      <a:pt x="104447" y="539163"/>
                    </a:cubicBezTo>
                    <a:cubicBezTo>
                      <a:pt x="102286" y="544566"/>
                      <a:pt x="100125" y="550328"/>
                      <a:pt x="97964" y="556091"/>
                    </a:cubicBezTo>
                    <a:cubicBezTo>
                      <a:pt x="95803" y="561853"/>
                      <a:pt x="93642" y="567256"/>
                      <a:pt x="91121" y="573019"/>
                    </a:cubicBezTo>
                    <a:cubicBezTo>
                      <a:pt x="89320" y="578781"/>
                      <a:pt x="87159" y="584544"/>
                      <a:pt x="85359" y="590306"/>
                    </a:cubicBezTo>
                    <a:cubicBezTo>
                      <a:pt x="83558" y="596069"/>
                      <a:pt x="81397" y="601471"/>
                      <a:pt x="79596" y="607234"/>
                    </a:cubicBezTo>
                    <a:cubicBezTo>
                      <a:pt x="77435" y="612636"/>
                      <a:pt x="76354" y="618399"/>
                      <a:pt x="74554" y="623801"/>
                    </a:cubicBezTo>
                    <a:lnTo>
                      <a:pt x="68791" y="646852"/>
                    </a:lnTo>
                    <a:cubicBezTo>
                      <a:pt x="66990" y="654415"/>
                      <a:pt x="65550" y="662339"/>
                      <a:pt x="64109" y="669902"/>
                    </a:cubicBezTo>
                    <a:lnTo>
                      <a:pt x="61948" y="681427"/>
                    </a:lnTo>
                    <a:cubicBezTo>
                      <a:pt x="61228" y="685389"/>
                      <a:pt x="60507" y="688991"/>
                      <a:pt x="59787" y="692953"/>
                    </a:cubicBezTo>
                    <a:lnTo>
                      <a:pt x="56546" y="716363"/>
                    </a:lnTo>
                    <a:cubicBezTo>
                      <a:pt x="54745" y="715283"/>
                      <a:pt x="47541" y="774710"/>
                      <a:pt x="49702" y="745897"/>
                    </a:cubicBezTo>
                    <a:cubicBezTo>
                      <a:pt x="48622" y="754180"/>
                      <a:pt x="47181" y="762104"/>
                      <a:pt x="46461" y="769667"/>
                    </a:cubicBezTo>
                    <a:cubicBezTo>
                      <a:pt x="45741" y="777231"/>
                      <a:pt x="45380" y="784074"/>
                      <a:pt x="44660" y="790557"/>
                    </a:cubicBezTo>
                    <a:cubicBezTo>
                      <a:pt x="44300" y="797040"/>
                      <a:pt x="43580" y="803162"/>
                      <a:pt x="43580" y="809285"/>
                    </a:cubicBezTo>
                    <a:cubicBezTo>
                      <a:pt x="43580" y="815048"/>
                      <a:pt x="43580" y="820810"/>
                      <a:pt x="43580" y="826213"/>
                    </a:cubicBezTo>
                    <a:cubicBezTo>
                      <a:pt x="43580" y="831615"/>
                      <a:pt x="43580" y="836658"/>
                      <a:pt x="43580" y="841700"/>
                    </a:cubicBezTo>
                    <a:cubicBezTo>
                      <a:pt x="43580" y="846742"/>
                      <a:pt x="43580" y="851424"/>
                      <a:pt x="43580" y="856466"/>
                    </a:cubicBezTo>
                    <a:cubicBezTo>
                      <a:pt x="43580" y="866191"/>
                      <a:pt x="44300" y="875915"/>
                      <a:pt x="44300" y="886000"/>
                    </a:cubicBezTo>
                    <a:cubicBezTo>
                      <a:pt x="42499" y="957312"/>
                      <a:pt x="43220" y="824052"/>
                      <a:pt x="41419" y="817929"/>
                    </a:cubicBezTo>
                    <a:cubicBezTo>
                      <a:pt x="41419" y="830175"/>
                      <a:pt x="40338" y="842060"/>
                      <a:pt x="40338" y="854305"/>
                    </a:cubicBezTo>
                    <a:cubicBezTo>
                      <a:pt x="40338" y="866551"/>
                      <a:pt x="40338" y="879157"/>
                      <a:pt x="40338" y="891042"/>
                    </a:cubicBezTo>
                    <a:cubicBezTo>
                      <a:pt x="40338" y="915533"/>
                      <a:pt x="40338" y="939304"/>
                      <a:pt x="40338" y="961994"/>
                    </a:cubicBezTo>
                    <a:cubicBezTo>
                      <a:pt x="40338" y="1007014"/>
                      <a:pt x="41419" y="1046992"/>
                      <a:pt x="42139" y="1074725"/>
                    </a:cubicBezTo>
                    <a:cubicBezTo>
                      <a:pt x="42499" y="1054556"/>
                      <a:pt x="42859" y="1044831"/>
                      <a:pt x="43220" y="1045912"/>
                    </a:cubicBezTo>
                    <a:cubicBezTo>
                      <a:pt x="42499" y="1048793"/>
                      <a:pt x="42859" y="1088411"/>
                      <a:pt x="42859" y="1110381"/>
                    </a:cubicBezTo>
                    <a:lnTo>
                      <a:pt x="43940" y="1125508"/>
                    </a:lnTo>
                    <a:cubicBezTo>
                      <a:pt x="43220" y="1162244"/>
                      <a:pt x="42499" y="1157202"/>
                      <a:pt x="41419" y="1125508"/>
                    </a:cubicBezTo>
                    <a:cubicBezTo>
                      <a:pt x="41419" y="1160444"/>
                      <a:pt x="43580" y="1202583"/>
                      <a:pt x="41419" y="1238599"/>
                    </a:cubicBezTo>
                    <a:cubicBezTo>
                      <a:pt x="39978" y="1178812"/>
                      <a:pt x="41419" y="1102457"/>
                      <a:pt x="40338" y="1071123"/>
                    </a:cubicBezTo>
                    <a:cubicBezTo>
                      <a:pt x="41419" y="1196460"/>
                      <a:pt x="36737" y="1197180"/>
                      <a:pt x="38177" y="1356012"/>
                    </a:cubicBezTo>
                    <a:cubicBezTo>
                      <a:pt x="37457" y="1357813"/>
                      <a:pt x="36376" y="1331161"/>
                      <a:pt x="36376" y="1361775"/>
                    </a:cubicBezTo>
                    <a:cubicBezTo>
                      <a:pt x="36737" y="1432726"/>
                      <a:pt x="38898" y="1380143"/>
                      <a:pt x="40338" y="1402473"/>
                    </a:cubicBezTo>
                    <a:cubicBezTo>
                      <a:pt x="39618" y="1348088"/>
                      <a:pt x="40338" y="1322517"/>
                      <a:pt x="41779" y="1290822"/>
                    </a:cubicBezTo>
                    <a:lnTo>
                      <a:pt x="42859" y="1305229"/>
                    </a:lnTo>
                    <a:cubicBezTo>
                      <a:pt x="42499" y="1307390"/>
                      <a:pt x="42139" y="1341605"/>
                      <a:pt x="41779" y="1351690"/>
                    </a:cubicBezTo>
                    <a:lnTo>
                      <a:pt x="43940" y="1360334"/>
                    </a:lnTo>
                    <a:cubicBezTo>
                      <a:pt x="41779" y="1356372"/>
                      <a:pt x="39978" y="1411117"/>
                      <a:pt x="40698" y="1454336"/>
                    </a:cubicBezTo>
                    <a:cubicBezTo>
                      <a:pt x="42499" y="1410757"/>
                      <a:pt x="42139" y="1422642"/>
                      <a:pt x="44660" y="1410757"/>
                    </a:cubicBezTo>
                    <a:cubicBezTo>
                      <a:pt x="47181" y="1471264"/>
                      <a:pt x="42139" y="1479187"/>
                      <a:pt x="44660" y="1546898"/>
                    </a:cubicBezTo>
                    <a:cubicBezTo>
                      <a:pt x="43940" y="1541856"/>
                      <a:pt x="43220" y="1482429"/>
                      <a:pt x="42859" y="1533932"/>
                    </a:cubicBezTo>
                    <a:cubicBezTo>
                      <a:pt x="42859" y="1576431"/>
                      <a:pt x="44660" y="1570669"/>
                      <a:pt x="45020" y="1599122"/>
                    </a:cubicBezTo>
                    <a:cubicBezTo>
                      <a:pt x="43220" y="1567067"/>
                      <a:pt x="41779" y="1575351"/>
                      <a:pt x="39618" y="1540775"/>
                    </a:cubicBezTo>
                    <a:cubicBezTo>
                      <a:pt x="39618" y="1465501"/>
                      <a:pt x="39618" y="1510522"/>
                      <a:pt x="38898" y="1436688"/>
                    </a:cubicBezTo>
                    <a:lnTo>
                      <a:pt x="37457" y="1498996"/>
                    </a:lnTo>
                    <a:cubicBezTo>
                      <a:pt x="37457" y="1435248"/>
                      <a:pt x="35296" y="1452535"/>
                      <a:pt x="34576" y="1447493"/>
                    </a:cubicBezTo>
                    <a:cubicBezTo>
                      <a:pt x="32775" y="1556622"/>
                      <a:pt x="37457" y="1529610"/>
                      <a:pt x="37097" y="1599842"/>
                    </a:cubicBezTo>
                    <a:cubicBezTo>
                      <a:pt x="38537" y="1633697"/>
                      <a:pt x="37097" y="1534292"/>
                      <a:pt x="38898" y="1586876"/>
                    </a:cubicBezTo>
                    <a:cubicBezTo>
                      <a:pt x="38898" y="1652426"/>
                      <a:pt x="39978" y="1602003"/>
                      <a:pt x="41059" y="1675476"/>
                    </a:cubicBezTo>
                    <a:lnTo>
                      <a:pt x="40338" y="1663230"/>
                    </a:lnTo>
                    <a:cubicBezTo>
                      <a:pt x="39258" y="1685561"/>
                      <a:pt x="40338" y="1707891"/>
                      <a:pt x="40698" y="1734182"/>
                    </a:cubicBezTo>
                    <a:cubicBezTo>
                      <a:pt x="41419" y="1762995"/>
                      <a:pt x="47181" y="1701768"/>
                      <a:pt x="47541" y="1819541"/>
                    </a:cubicBezTo>
                    <a:cubicBezTo>
                      <a:pt x="47181" y="1813778"/>
                      <a:pt x="46821" y="1811617"/>
                      <a:pt x="46461" y="1811617"/>
                    </a:cubicBezTo>
                    <a:lnTo>
                      <a:pt x="30614" y="1696726"/>
                    </a:lnTo>
                    <a:cubicBezTo>
                      <a:pt x="30614" y="1756513"/>
                      <a:pt x="30614" y="1820621"/>
                      <a:pt x="30614" y="1887252"/>
                    </a:cubicBezTo>
                    <a:cubicBezTo>
                      <a:pt x="30614" y="1920387"/>
                      <a:pt x="30614" y="1954242"/>
                      <a:pt x="30254" y="1988457"/>
                    </a:cubicBezTo>
                    <a:cubicBezTo>
                      <a:pt x="30254" y="2005385"/>
                      <a:pt x="30254" y="2022673"/>
                      <a:pt x="30254" y="2039960"/>
                    </a:cubicBezTo>
                    <a:cubicBezTo>
                      <a:pt x="30254" y="2048604"/>
                      <a:pt x="30254" y="2057248"/>
                      <a:pt x="30254" y="2065532"/>
                    </a:cubicBezTo>
                    <a:cubicBezTo>
                      <a:pt x="30254" y="2074176"/>
                      <a:pt x="30254" y="2082820"/>
                      <a:pt x="30974" y="2091104"/>
                    </a:cubicBezTo>
                    <a:cubicBezTo>
                      <a:pt x="30974" y="2099387"/>
                      <a:pt x="30254" y="2097226"/>
                      <a:pt x="29173" y="2089663"/>
                    </a:cubicBezTo>
                    <a:cubicBezTo>
                      <a:pt x="28453" y="2082100"/>
                      <a:pt x="28093" y="2069134"/>
                      <a:pt x="27372" y="2055447"/>
                    </a:cubicBezTo>
                    <a:cubicBezTo>
                      <a:pt x="27372" y="2048604"/>
                      <a:pt x="27012" y="2041401"/>
                      <a:pt x="27012" y="2034918"/>
                    </a:cubicBezTo>
                    <a:cubicBezTo>
                      <a:pt x="27012" y="2028075"/>
                      <a:pt x="27012" y="2021952"/>
                      <a:pt x="27012" y="2016550"/>
                    </a:cubicBezTo>
                    <a:cubicBezTo>
                      <a:pt x="27012" y="2006105"/>
                      <a:pt x="26652" y="1999262"/>
                      <a:pt x="26292" y="2001423"/>
                    </a:cubicBezTo>
                    <a:lnTo>
                      <a:pt x="27012" y="1938395"/>
                    </a:lnTo>
                    <a:cubicBezTo>
                      <a:pt x="28453" y="1941996"/>
                      <a:pt x="27372" y="2070574"/>
                      <a:pt x="29893" y="2013669"/>
                    </a:cubicBezTo>
                    <a:cubicBezTo>
                      <a:pt x="28813" y="1902378"/>
                      <a:pt x="30614" y="1851956"/>
                      <a:pt x="27733" y="1746428"/>
                    </a:cubicBezTo>
                    <a:cubicBezTo>
                      <a:pt x="24491" y="1779203"/>
                      <a:pt x="28453" y="1885451"/>
                      <a:pt x="25932" y="1954242"/>
                    </a:cubicBezTo>
                    <a:cubicBezTo>
                      <a:pt x="25932" y="1925429"/>
                      <a:pt x="25932" y="1900938"/>
                      <a:pt x="25211" y="1877527"/>
                    </a:cubicBezTo>
                    <a:cubicBezTo>
                      <a:pt x="25211" y="1909942"/>
                      <a:pt x="24851" y="1943077"/>
                      <a:pt x="24491" y="1977652"/>
                    </a:cubicBezTo>
                    <a:cubicBezTo>
                      <a:pt x="24491" y="2012228"/>
                      <a:pt x="23771" y="2047524"/>
                      <a:pt x="24491" y="2084621"/>
                    </a:cubicBezTo>
                    <a:cubicBezTo>
                      <a:pt x="24491" y="2090023"/>
                      <a:pt x="25572" y="2095425"/>
                      <a:pt x="26292" y="2101188"/>
                    </a:cubicBezTo>
                    <a:cubicBezTo>
                      <a:pt x="23771" y="2051846"/>
                      <a:pt x="25211" y="2017630"/>
                      <a:pt x="24851" y="2012948"/>
                    </a:cubicBezTo>
                    <a:cubicBezTo>
                      <a:pt x="24851" y="2029516"/>
                      <a:pt x="24851" y="2045003"/>
                      <a:pt x="25211" y="2059409"/>
                    </a:cubicBezTo>
                    <a:cubicBezTo>
                      <a:pt x="25211" y="2066612"/>
                      <a:pt x="25932" y="2073456"/>
                      <a:pt x="25932" y="2079938"/>
                    </a:cubicBezTo>
                    <a:cubicBezTo>
                      <a:pt x="25932" y="2083180"/>
                      <a:pt x="25932" y="2086421"/>
                      <a:pt x="26292" y="2089303"/>
                    </a:cubicBezTo>
                    <a:cubicBezTo>
                      <a:pt x="26292" y="2092184"/>
                      <a:pt x="27012" y="2095425"/>
                      <a:pt x="27372" y="2097947"/>
                    </a:cubicBezTo>
                    <a:cubicBezTo>
                      <a:pt x="28453" y="2109112"/>
                      <a:pt x="29533" y="2118476"/>
                      <a:pt x="30614" y="2125319"/>
                    </a:cubicBezTo>
                    <a:cubicBezTo>
                      <a:pt x="31334" y="2132162"/>
                      <a:pt x="32775" y="2136124"/>
                      <a:pt x="33495" y="2137204"/>
                    </a:cubicBezTo>
                    <a:cubicBezTo>
                      <a:pt x="33135" y="2133243"/>
                      <a:pt x="32415" y="2129641"/>
                      <a:pt x="32415" y="2125679"/>
                    </a:cubicBezTo>
                    <a:cubicBezTo>
                      <a:pt x="33135" y="2133603"/>
                      <a:pt x="34576" y="2141166"/>
                      <a:pt x="36016" y="2149090"/>
                    </a:cubicBezTo>
                    <a:cubicBezTo>
                      <a:pt x="37097" y="2156653"/>
                      <a:pt x="37817" y="2164217"/>
                      <a:pt x="38898" y="2171780"/>
                    </a:cubicBezTo>
                    <a:cubicBezTo>
                      <a:pt x="40338" y="2179343"/>
                      <a:pt x="41419" y="2186907"/>
                      <a:pt x="42859" y="2194470"/>
                    </a:cubicBezTo>
                    <a:close/>
                    <a:moveTo>
                      <a:pt x="3198963" y="2460270"/>
                    </a:moveTo>
                    <a:cubicBezTo>
                      <a:pt x="3197163" y="2463872"/>
                      <a:pt x="3195722" y="2466753"/>
                      <a:pt x="3195002" y="2468914"/>
                    </a:cubicBezTo>
                    <a:cubicBezTo>
                      <a:pt x="3196082" y="2466753"/>
                      <a:pt x="3194642" y="2468914"/>
                      <a:pt x="3198963" y="2460270"/>
                    </a:cubicBezTo>
                    <a:close/>
                    <a:moveTo>
                      <a:pt x="28093" y="907609"/>
                    </a:moveTo>
                    <a:cubicBezTo>
                      <a:pt x="27733" y="995129"/>
                      <a:pt x="27372" y="1083369"/>
                      <a:pt x="27012" y="1167287"/>
                    </a:cubicBezTo>
                    <a:cubicBezTo>
                      <a:pt x="31334" y="1015658"/>
                      <a:pt x="34936" y="909050"/>
                      <a:pt x="34936" y="1162244"/>
                    </a:cubicBezTo>
                    <a:lnTo>
                      <a:pt x="34936" y="1178812"/>
                    </a:lnTo>
                    <a:cubicBezTo>
                      <a:pt x="35656" y="1145677"/>
                      <a:pt x="36016" y="1088771"/>
                      <a:pt x="35656" y="1035107"/>
                    </a:cubicBezTo>
                    <a:cubicBezTo>
                      <a:pt x="34936" y="1013497"/>
                      <a:pt x="32775" y="967396"/>
                      <a:pt x="31334" y="927418"/>
                    </a:cubicBezTo>
                    <a:cubicBezTo>
                      <a:pt x="30614" y="907249"/>
                      <a:pt x="29533" y="888521"/>
                      <a:pt x="29173" y="874835"/>
                    </a:cubicBezTo>
                    <a:cubicBezTo>
                      <a:pt x="29173" y="867992"/>
                      <a:pt x="28453" y="862589"/>
                      <a:pt x="28453" y="858627"/>
                    </a:cubicBezTo>
                    <a:cubicBezTo>
                      <a:pt x="28453" y="855026"/>
                      <a:pt x="28453" y="852865"/>
                      <a:pt x="28093" y="852865"/>
                    </a:cubicBezTo>
                    <a:cubicBezTo>
                      <a:pt x="27012" y="868352"/>
                      <a:pt x="28093" y="890682"/>
                      <a:pt x="28093" y="918775"/>
                    </a:cubicBezTo>
                    <a:lnTo>
                      <a:pt x="29173" y="907609"/>
                    </a:lnTo>
                    <a:close/>
                    <a:moveTo>
                      <a:pt x="35296" y="845662"/>
                    </a:moveTo>
                    <a:cubicBezTo>
                      <a:pt x="37097" y="796319"/>
                      <a:pt x="35296" y="807484"/>
                      <a:pt x="35296" y="799921"/>
                    </a:cubicBezTo>
                    <a:cubicBezTo>
                      <a:pt x="34936" y="808565"/>
                      <a:pt x="34936" y="817209"/>
                      <a:pt x="34576" y="825853"/>
                    </a:cubicBezTo>
                    <a:cubicBezTo>
                      <a:pt x="34576" y="834497"/>
                      <a:pt x="34215" y="843140"/>
                      <a:pt x="34576" y="851784"/>
                    </a:cubicBezTo>
                    <a:cubicBezTo>
                      <a:pt x="34576" y="845301"/>
                      <a:pt x="35296" y="842060"/>
                      <a:pt x="35656" y="845662"/>
                    </a:cubicBezTo>
                    <a:close/>
                    <a:moveTo>
                      <a:pt x="34215" y="802442"/>
                    </a:moveTo>
                    <a:cubicBezTo>
                      <a:pt x="34215" y="807845"/>
                      <a:pt x="34215" y="812887"/>
                      <a:pt x="33855" y="815048"/>
                    </a:cubicBezTo>
                    <a:lnTo>
                      <a:pt x="33855" y="802442"/>
                    </a:lnTo>
                    <a:close/>
                    <a:moveTo>
                      <a:pt x="32054" y="1766237"/>
                    </a:moveTo>
                    <a:cubicBezTo>
                      <a:pt x="32054" y="1764076"/>
                      <a:pt x="32054" y="1763356"/>
                      <a:pt x="32054" y="1761195"/>
                    </a:cubicBezTo>
                    <a:cubicBezTo>
                      <a:pt x="32054" y="1773080"/>
                      <a:pt x="32054" y="1784605"/>
                      <a:pt x="32054" y="1796851"/>
                    </a:cubicBezTo>
                    <a:cubicBezTo>
                      <a:pt x="32054" y="1792169"/>
                      <a:pt x="32054" y="1783165"/>
                      <a:pt x="32054" y="1766237"/>
                    </a:cubicBezTo>
                    <a:close/>
                    <a:moveTo>
                      <a:pt x="34215" y="1665752"/>
                    </a:moveTo>
                    <a:lnTo>
                      <a:pt x="32415" y="1653866"/>
                    </a:lnTo>
                    <a:cubicBezTo>
                      <a:pt x="32415" y="1664671"/>
                      <a:pt x="32415" y="1675836"/>
                      <a:pt x="32415" y="1687361"/>
                    </a:cubicBezTo>
                    <a:cubicBezTo>
                      <a:pt x="33135" y="1683760"/>
                      <a:pt x="33855" y="1679798"/>
                      <a:pt x="34215" y="1665752"/>
                    </a:cubicBezTo>
                    <a:close/>
                    <a:moveTo>
                      <a:pt x="39618" y="1342326"/>
                    </a:moveTo>
                    <a:cubicBezTo>
                      <a:pt x="37817" y="1321796"/>
                      <a:pt x="37457" y="1253726"/>
                      <a:pt x="35296" y="1249404"/>
                    </a:cubicBezTo>
                    <a:cubicBezTo>
                      <a:pt x="34576" y="1245082"/>
                      <a:pt x="34576" y="1259488"/>
                      <a:pt x="34215" y="1275696"/>
                    </a:cubicBezTo>
                    <a:cubicBezTo>
                      <a:pt x="34215" y="1293704"/>
                      <a:pt x="34215" y="1312792"/>
                      <a:pt x="34215" y="1333322"/>
                    </a:cubicBezTo>
                    <a:cubicBezTo>
                      <a:pt x="34215" y="1334042"/>
                      <a:pt x="34936" y="1338004"/>
                      <a:pt x="35296" y="1344847"/>
                    </a:cubicBezTo>
                    <a:cubicBezTo>
                      <a:pt x="35296" y="1324678"/>
                      <a:pt x="36016" y="1311352"/>
                      <a:pt x="37457" y="1319275"/>
                    </a:cubicBezTo>
                    <a:cubicBezTo>
                      <a:pt x="34576" y="1370779"/>
                      <a:pt x="39618" y="1365736"/>
                      <a:pt x="38898" y="1421561"/>
                    </a:cubicBezTo>
                    <a:cubicBezTo>
                      <a:pt x="40338" y="1439209"/>
                      <a:pt x="40338" y="1359253"/>
                      <a:pt x="39978" y="1342326"/>
                    </a:cubicBezTo>
                    <a:close/>
                    <a:moveTo>
                      <a:pt x="3207967" y="439758"/>
                    </a:moveTo>
                    <a:cubicBezTo>
                      <a:pt x="3208688" y="441199"/>
                      <a:pt x="3210849" y="446241"/>
                      <a:pt x="3214090" y="453084"/>
                    </a:cubicBezTo>
                    <a:cubicBezTo>
                      <a:pt x="3207247" y="441919"/>
                      <a:pt x="3200404" y="430754"/>
                      <a:pt x="3193561" y="419589"/>
                    </a:cubicBezTo>
                    <a:cubicBezTo>
                      <a:pt x="3188879" y="412026"/>
                      <a:pt x="3184557" y="404823"/>
                      <a:pt x="3179875" y="397980"/>
                    </a:cubicBezTo>
                    <a:cubicBezTo>
                      <a:pt x="3177714" y="394378"/>
                      <a:pt x="3175553" y="390776"/>
                      <a:pt x="3173392" y="387535"/>
                    </a:cubicBezTo>
                    <a:cubicBezTo>
                      <a:pt x="3171231" y="384293"/>
                      <a:pt x="3168710" y="380692"/>
                      <a:pt x="3166549" y="377450"/>
                    </a:cubicBezTo>
                    <a:cubicBezTo>
                      <a:pt x="3161867" y="370967"/>
                      <a:pt x="3157545" y="364124"/>
                      <a:pt x="3153223" y="357641"/>
                    </a:cubicBezTo>
                    <a:cubicBezTo>
                      <a:pt x="3148901" y="351158"/>
                      <a:pt x="3143859" y="345036"/>
                      <a:pt x="3139176" y="338913"/>
                    </a:cubicBezTo>
                    <a:cubicBezTo>
                      <a:pt x="3134494" y="332790"/>
                      <a:pt x="3130172" y="326667"/>
                      <a:pt x="3125130" y="320905"/>
                    </a:cubicBezTo>
                    <a:cubicBezTo>
                      <a:pt x="3120088" y="315142"/>
                      <a:pt x="3115046" y="309380"/>
                      <a:pt x="3110363" y="303617"/>
                    </a:cubicBezTo>
                    <a:cubicBezTo>
                      <a:pt x="3107842" y="300736"/>
                      <a:pt x="3105321" y="297854"/>
                      <a:pt x="3102800" y="294973"/>
                    </a:cubicBezTo>
                    <a:cubicBezTo>
                      <a:pt x="3100279" y="292092"/>
                      <a:pt x="3097398" y="289571"/>
                      <a:pt x="3094876" y="286689"/>
                    </a:cubicBezTo>
                    <a:cubicBezTo>
                      <a:pt x="3089474" y="281287"/>
                      <a:pt x="3083711" y="275884"/>
                      <a:pt x="3078309" y="270482"/>
                    </a:cubicBezTo>
                    <a:cubicBezTo>
                      <a:pt x="3077229" y="269041"/>
                      <a:pt x="3075788" y="267961"/>
                      <a:pt x="3074707" y="266520"/>
                    </a:cubicBezTo>
                    <a:cubicBezTo>
                      <a:pt x="3073627" y="265440"/>
                      <a:pt x="3072186" y="263999"/>
                      <a:pt x="3071106" y="262919"/>
                    </a:cubicBezTo>
                    <a:cubicBezTo>
                      <a:pt x="3068945" y="260398"/>
                      <a:pt x="3066784" y="258237"/>
                      <a:pt x="3064623" y="256076"/>
                    </a:cubicBezTo>
                    <a:cubicBezTo>
                      <a:pt x="3060661" y="251754"/>
                      <a:pt x="3057059" y="248152"/>
                      <a:pt x="3053818" y="244550"/>
                    </a:cubicBezTo>
                    <a:cubicBezTo>
                      <a:pt x="3047335" y="237347"/>
                      <a:pt x="3041933" y="231945"/>
                      <a:pt x="3036530" y="226542"/>
                    </a:cubicBezTo>
                    <a:cubicBezTo>
                      <a:pt x="3047695" y="235906"/>
                      <a:pt x="3057059" y="245631"/>
                      <a:pt x="3065343" y="253554"/>
                    </a:cubicBezTo>
                    <a:cubicBezTo>
                      <a:pt x="3069305" y="257156"/>
                      <a:pt x="3073267" y="260758"/>
                      <a:pt x="3077229" y="264359"/>
                    </a:cubicBezTo>
                    <a:cubicBezTo>
                      <a:pt x="3080830" y="267961"/>
                      <a:pt x="3084072" y="271202"/>
                      <a:pt x="3087313" y="274444"/>
                    </a:cubicBezTo>
                    <a:cubicBezTo>
                      <a:pt x="3093796" y="280927"/>
                      <a:pt x="3099559" y="286689"/>
                      <a:pt x="3104601" y="292092"/>
                    </a:cubicBezTo>
                    <a:cubicBezTo>
                      <a:pt x="3114685" y="303257"/>
                      <a:pt x="3122249" y="312261"/>
                      <a:pt x="3128372" y="319464"/>
                    </a:cubicBezTo>
                    <a:cubicBezTo>
                      <a:pt x="3140257" y="334591"/>
                      <a:pt x="3146380" y="343235"/>
                      <a:pt x="3151422" y="351158"/>
                    </a:cubicBezTo>
                    <a:cubicBezTo>
                      <a:pt x="3156824" y="359082"/>
                      <a:pt x="3160786" y="366285"/>
                      <a:pt x="3169070" y="378531"/>
                    </a:cubicBezTo>
                    <a:cubicBezTo>
                      <a:pt x="3171231" y="381772"/>
                      <a:pt x="3173752" y="385014"/>
                      <a:pt x="3176273" y="388976"/>
                    </a:cubicBezTo>
                    <a:cubicBezTo>
                      <a:pt x="3178794" y="392937"/>
                      <a:pt x="3181676" y="397259"/>
                      <a:pt x="3184917" y="402302"/>
                    </a:cubicBezTo>
                    <a:cubicBezTo>
                      <a:pt x="3188159" y="407344"/>
                      <a:pt x="3191760" y="412746"/>
                      <a:pt x="3195722" y="418869"/>
                    </a:cubicBezTo>
                    <a:cubicBezTo>
                      <a:pt x="3199684" y="424992"/>
                      <a:pt x="3203646" y="431835"/>
                      <a:pt x="3208328" y="439758"/>
                    </a:cubicBezTo>
                    <a:close/>
                    <a:moveTo>
                      <a:pt x="2553552" y="23771"/>
                    </a:moveTo>
                    <a:cubicBezTo>
                      <a:pt x="2560756" y="24131"/>
                      <a:pt x="2563277" y="23771"/>
                      <a:pt x="2563277" y="23771"/>
                    </a:cubicBezTo>
                    <a:cubicBezTo>
                      <a:pt x="2553552" y="23411"/>
                      <a:pt x="2543828" y="22690"/>
                      <a:pt x="2534103" y="22330"/>
                    </a:cubicBezTo>
                    <a:cubicBezTo>
                      <a:pt x="2524379" y="22330"/>
                      <a:pt x="2515015" y="22330"/>
                      <a:pt x="2505651" y="22330"/>
                    </a:cubicBezTo>
                    <a:cubicBezTo>
                      <a:pt x="2496286" y="22330"/>
                      <a:pt x="2486922" y="22330"/>
                      <a:pt x="2477918" y="22690"/>
                    </a:cubicBezTo>
                    <a:cubicBezTo>
                      <a:pt x="2468914" y="22690"/>
                      <a:pt x="2459910" y="23050"/>
                      <a:pt x="2450906" y="23411"/>
                    </a:cubicBezTo>
                    <a:cubicBezTo>
                      <a:pt x="2415250" y="24131"/>
                      <a:pt x="2382115" y="24491"/>
                      <a:pt x="2350781" y="25211"/>
                    </a:cubicBezTo>
                    <a:cubicBezTo>
                      <a:pt x="2288473" y="25932"/>
                      <a:pt x="2234808" y="26292"/>
                      <a:pt x="2192669" y="26292"/>
                    </a:cubicBezTo>
                    <a:cubicBezTo>
                      <a:pt x="2209237" y="28093"/>
                      <a:pt x="2284871" y="29173"/>
                      <a:pt x="2320887" y="29893"/>
                    </a:cubicBezTo>
                    <a:lnTo>
                      <a:pt x="2288833" y="31694"/>
                    </a:lnTo>
                    <a:lnTo>
                      <a:pt x="2269024" y="30254"/>
                    </a:lnTo>
                    <a:lnTo>
                      <a:pt x="2213559" y="32054"/>
                    </a:lnTo>
                    <a:cubicBezTo>
                      <a:pt x="2229046" y="33495"/>
                      <a:pt x="2273706" y="33135"/>
                      <a:pt x="2303599" y="33855"/>
                    </a:cubicBezTo>
                    <a:cubicBezTo>
                      <a:pt x="2306121" y="33855"/>
                      <a:pt x="2401924" y="31334"/>
                      <a:pt x="2428576" y="30254"/>
                    </a:cubicBezTo>
                    <a:lnTo>
                      <a:pt x="2352221" y="28813"/>
                    </a:lnTo>
                    <a:cubicBezTo>
                      <a:pt x="2362666" y="28813"/>
                      <a:pt x="2392920" y="28813"/>
                      <a:pt x="2426055" y="28813"/>
                    </a:cubicBezTo>
                    <a:cubicBezTo>
                      <a:pt x="2442622" y="28813"/>
                      <a:pt x="2459550" y="28813"/>
                      <a:pt x="2475037" y="28813"/>
                    </a:cubicBezTo>
                    <a:cubicBezTo>
                      <a:pt x="2482960" y="28813"/>
                      <a:pt x="2490164" y="28813"/>
                      <a:pt x="2496647" y="28813"/>
                    </a:cubicBezTo>
                    <a:cubicBezTo>
                      <a:pt x="2503130" y="28813"/>
                      <a:pt x="2509252" y="28813"/>
                      <a:pt x="2514294" y="28813"/>
                    </a:cubicBezTo>
                    <a:cubicBezTo>
                      <a:pt x="2514294" y="28813"/>
                      <a:pt x="2510333" y="28093"/>
                      <a:pt x="2503850" y="27733"/>
                    </a:cubicBezTo>
                    <a:cubicBezTo>
                      <a:pt x="2497367" y="27372"/>
                      <a:pt x="2488363" y="27012"/>
                      <a:pt x="2479359" y="27012"/>
                    </a:cubicBezTo>
                    <a:cubicBezTo>
                      <a:pt x="2460990" y="27012"/>
                      <a:pt x="2441542" y="27012"/>
                      <a:pt x="2437220" y="28093"/>
                    </a:cubicBezTo>
                    <a:cubicBezTo>
                      <a:pt x="2428936" y="26652"/>
                      <a:pt x="2508892" y="26652"/>
                      <a:pt x="2458469" y="25211"/>
                    </a:cubicBezTo>
                    <a:cubicBezTo>
                      <a:pt x="2466033" y="25211"/>
                      <a:pt x="2473956" y="25211"/>
                      <a:pt x="2482600" y="24851"/>
                    </a:cubicBezTo>
                    <a:cubicBezTo>
                      <a:pt x="2486922" y="24851"/>
                      <a:pt x="2491244" y="24851"/>
                      <a:pt x="2495566" y="24851"/>
                    </a:cubicBezTo>
                    <a:cubicBezTo>
                      <a:pt x="2499888" y="24851"/>
                      <a:pt x="2504570" y="24851"/>
                      <a:pt x="2508892" y="24851"/>
                    </a:cubicBezTo>
                    <a:cubicBezTo>
                      <a:pt x="2517896" y="24851"/>
                      <a:pt x="2527260" y="25211"/>
                      <a:pt x="2536264" y="25572"/>
                    </a:cubicBezTo>
                    <a:cubicBezTo>
                      <a:pt x="2545629" y="26292"/>
                      <a:pt x="2554993" y="27012"/>
                      <a:pt x="2563997" y="27733"/>
                    </a:cubicBezTo>
                    <a:cubicBezTo>
                      <a:pt x="2568679" y="28093"/>
                      <a:pt x="2573001" y="28453"/>
                      <a:pt x="2577683" y="28813"/>
                    </a:cubicBezTo>
                    <a:cubicBezTo>
                      <a:pt x="2582005" y="29173"/>
                      <a:pt x="2586687" y="29893"/>
                      <a:pt x="2591009" y="30614"/>
                    </a:cubicBezTo>
                    <a:cubicBezTo>
                      <a:pt x="2599653" y="31694"/>
                      <a:pt x="2608297" y="33135"/>
                      <a:pt x="2616221" y="34215"/>
                    </a:cubicBezTo>
                    <a:cubicBezTo>
                      <a:pt x="2632068" y="36737"/>
                      <a:pt x="2646114" y="39978"/>
                      <a:pt x="2656919" y="41779"/>
                    </a:cubicBezTo>
                    <a:cubicBezTo>
                      <a:pt x="2659080" y="42859"/>
                      <a:pt x="2661601" y="44300"/>
                      <a:pt x="2663762" y="45741"/>
                    </a:cubicBezTo>
                    <a:cubicBezTo>
                      <a:pt x="2675647" y="48622"/>
                      <a:pt x="2683211" y="50423"/>
                      <a:pt x="2689334" y="51503"/>
                    </a:cubicBezTo>
                    <a:cubicBezTo>
                      <a:pt x="2695456" y="52584"/>
                      <a:pt x="2699778" y="53304"/>
                      <a:pt x="2704460" y="54385"/>
                    </a:cubicBezTo>
                    <a:cubicBezTo>
                      <a:pt x="2709142" y="55465"/>
                      <a:pt x="2713825" y="56546"/>
                      <a:pt x="2721028" y="58346"/>
                    </a:cubicBezTo>
                    <a:cubicBezTo>
                      <a:pt x="2728231" y="60147"/>
                      <a:pt x="2737595" y="62668"/>
                      <a:pt x="2751282" y="67711"/>
                    </a:cubicBezTo>
                    <a:cubicBezTo>
                      <a:pt x="2746960" y="66270"/>
                      <a:pt x="2743358" y="65189"/>
                      <a:pt x="2740477" y="64109"/>
                    </a:cubicBezTo>
                    <a:cubicBezTo>
                      <a:pt x="2737235" y="63028"/>
                      <a:pt x="2734714" y="62668"/>
                      <a:pt x="2732553" y="61948"/>
                    </a:cubicBezTo>
                    <a:cubicBezTo>
                      <a:pt x="2728231" y="60867"/>
                      <a:pt x="2725350" y="60147"/>
                      <a:pt x="2723909" y="59787"/>
                    </a:cubicBezTo>
                    <a:cubicBezTo>
                      <a:pt x="2721028" y="59067"/>
                      <a:pt x="2722829" y="59787"/>
                      <a:pt x="2724990" y="60867"/>
                    </a:cubicBezTo>
                    <a:cubicBezTo>
                      <a:pt x="2729312" y="62668"/>
                      <a:pt x="2735434" y="65189"/>
                      <a:pt x="2708782" y="57626"/>
                    </a:cubicBezTo>
                    <a:cubicBezTo>
                      <a:pt x="2717426" y="60507"/>
                      <a:pt x="2717066" y="61228"/>
                      <a:pt x="2721748" y="63028"/>
                    </a:cubicBezTo>
                    <a:cubicBezTo>
                      <a:pt x="2726430" y="64829"/>
                      <a:pt x="2735434" y="67350"/>
                      <a:pt x="2762086" y="76715"/>
                    </a:cubicBezTo>
                    <a:cubicBezTo>
                      <a:pt x="2767849" y="78155"/>
                      <a:pt x="2772891" y="79596"/>
                      <a:pt x="2777573" y="81037"/>
                    </a:cubicBezTo>
                    <a:cubicBezTo>
                      <a:pt x="2782255" y="82837"/>
                      <a:pt x="2786217" y="84278"/>
                      <a:pt x="2790179" y="85719"/>
                    </a:cubicBezTo>
                    <a:cubicBezTo>
                      <a:pt x="2798103" y="88960"/>
                      <a:pt x="2804586" y="91841"/>
                      <a:pt x="2811429" y="94723"/>
                    </a:cubicBezTo>
                    <a:cubicBezTo>
                      <a:pt x="2817912" y="97604"/>
                      <a:pt x="2824394" y="101206"/>
                      <a:pt x="2831598" y="104447"/>
                    </a:cubicBezTo>
                    <a:cubicBezTo>
                      <a:pt x="2835199" y="106248"/>
                      <a:pt x="2839161" y="107689"/>
                      <a:pt x="2843483" y="109489"/>
                    </a:cubicBezTo>
                    <a:cubicBezTo>
                      <a:pt x="2847805" y="111290"/>
                      <a:pt x="2852487" y="113451"/>
                      <a:pt x="2857529" y="115612"/>
                    </a:cubicBezTo>
                    <a:cubicBezTo>
                      <a:pt x="2883101" y="130019"/>
                      <a:pt x="2828716" y="103006"/>
                      <a:pt x="2879859" y="129659"/>
                    </a:cubicBezTo>
                    <a:cubicBezTo>
                      <a:pt x="2894626" y="137222"/>
                      <a:pt x="2905071" y="143345"/>
                      <a:pt x="2913355" y="147306"/>
                    </a:cubicBezTo>
                    <a:cubicBezTo>
                      <a:pt x="2917316" y="149467"/>
                      <a:pt x="2920558" y="151268"/>
                      <a:pt x="2923439" y="152709"/>
                    </a:cubicBezTo>
                    <a:cubicBezTo>
                      <a:pt x="2926320" y="154150"/>
                      <a:pt x="2928481" y="155230"/>
                      <a:pt x="2929922" y="156311"/>
                    </a:cubicBezTo>
                    <a:cubicBezTo>
                      <a:pt x="2937125" y="159912"/>
                      <a:pt x="2937485" y="159192"/>
                      <a:pt x="2940007" y="159552"/>
                    </a:cubicBezTo>
                    <a:cubicBezTo>
                      <a:pt x="2933524" y="155230"/>
                      <a:pt x="2927761" y="151628"/>
                      <a:pt x="2922359" y="148027"/>
                    </a:cubicBezTo>
                    <a:cubicBezTo>
                      <a:pt x="2916956" y="144785"/>
                      <a:pt x="2911914" y="142264"/>
                      <a:pt x="2907592" y="139743"/>
                    </a:cubicBezTo>
                    <a:cubicBezTo>
                      <a:pt x="2898588" y="134701"/>
                      <a:pt x="2891025" y="130739"/>
                      <a:pt x="2883821" y="127498"/>
                    </a:cubicBezTo>
                    <a:cubicBezTo>
                      <a:pt x="2876618" y="124256"/>
                      <a:pt x="2869415" y="121015"/>
                      <a:pt x="2861491" y="117053"/>
                    </a:cubicBezTo>
                    <a:cubicBezTo>
                      <a:pt x="2857529" y="115252"/>
                      <a:pt x="2853207" y="113091"/>
                      <a:pt x="2848525" y="110930"/>
                    </a:cubicBezTo>
                    <a:cubicBezTo>
                      <a:pt x="2843843" y="108769"/>
                      <a:pt x="2838441" y="106608"/>
                      <a:pt x="2832678" y="103727"/>
                    </a:cubicBezTo>
                    <a:lnTo>
                      <a:pt x="2844564" y="108409"/>
                    </a:lnTo>
                    <a:lnTo>
                      <a:pt x="2850326" y="110930"/>
                    </a:lnTo>
                    <a:lnTo>
                      <a:pt x="2856089" y="113451"/>
                    </a:lnTo>
                    <a:lnTo>
                      <a:pt x="2879139" y="124256"/>
                    </a:lnTo>
                    <a:cubicBezTo>
                      <a:pt x="2887063" y="127498"/>
                      <a:pt x="2894266" y="131819"/>
                      <a:pt x="2901829" y="135781"/>
                    </a:cubicBezTo>
                    <a:cubicBezTo>
                      <a:pt x="2909393" y="139743"/>
                      <a:pt x="2916956" y="143345"/>
                      <a:pt x="2924160" y="147667"/>
                    </a:cubicBezTo>
                    <a:cubicBezTo>
                      <a:pt x="2916236" y="142624"/>
                      <a:pt x="2909393" y="138302"/>
                      <a:pt x="2902910" y="134701"/>
                    </a:cubicBezTo>
                    <a:cubicBezTo>
                      <a:pt x="2896787" y="131099"/>
                      <a:pt x="2891025" y="127858"/>
                      <a:pt x="2885982" y="124976"/>
                    </a:cubicBezTo>
                    <a:cubicBezTo>
                      <a:pt x="2894986" y="130019"/>
                      <a:pt x="2903270" y="134341"/>
                      <a:pt x="2910833" y="138663"/>
                    </a:cubicBezTo>
                    <a:cubicBezTo>
                      <a:pt x="2914795" y="140824"/>
                      <a:pt x="2918397" y="142624"/>
                      <a:pt x="2921998" y="144425"/>
                    </a:cubicBezTo>
                    <a:cubicBezTo>
                      <a:pt x="2925600" y="146586"/>
                      <a:pt x="2928842" y="148387"/>
                      <a:pt x="2932083" y="150188"/>
                    </a:cubicBezTo>
                    <a:cubicBezTo>
                      <a:pt x="2939286" y="154510"/>
                      <a:pt x="2946129" y="158472"/>
                      <a:pt x="2952612" y="162073"/>
                    </a:cubicBezTo>
                    <a:cubicBezTo>
                      <a:pt x="2946489" y="158111"/>
                      <a:pt x="2940367" y="154150"/>
                      <a:pt x="2934604" y="150548"/>
                    </a:cubicBezTo>
                    <a:cubicBezTo>
                      <a:pt x="2928842" y="146946"/>
                      <a:pt x="2923079" y="142985"/>
                      <a:pt x="2917316" y="139743"/>
                    </a:cubicBezTo>
                    <a:cubicBezTo>
                      <a:pt x="2905791" y="133260"/>
                      <a:pt x="2895707" y="127137"/>
                      <a:pt x="2886342" y="121735"/>
                    </a:cubicBezTo>
                    <a:cubicBezTo>
                      <a:pt x="2867614" y="112011"/>
                      <a:pt x="2854288" y="104807"/>
                      <a:pt x="2850326" y="102286"/>
                    </a:cubicBezTo>
                    <a:cubicBezTo>
                      <a:pt x="2852847" y="103006"/>
                      <a:pt x="2855368" y="104087"/>
                      <a:pt x="2857890" y="104807"/>
                    </a:cubicBezTo>
                    <a:cubicBezTo>
                      <a:pt x="2853568" y="102286"/>
                      <a:pt x="2848165" y="99765"/>
                      <a:pt x="2842403" y="96884"/>
                    </a:cubicBezTo>
                    <a:cubicBezTo>
                      <a:pt x="2836640" y="94363"/>
                      <a:pt x="2830517" y="91481"/>
                      <a:pt x="2824755" y="88960"/>
                    </a:cubicBezTo>
                    <a:cubicBezTo>
                      <a:pt x="2821873" y="87520"/>
                      <a:pt x="2818992" y="86439"/>
                      <a:pt x="2816111" y="85359"/>
                    </a:cubicBezTo>
                    <a:cubicBezTo>
                      <a:pt x="2813229" y="84278"/>
                      <a:pt x="2810348" y="83198"/>
                      <a:pt x="2807827" y="82477"/>
                    </a:cubicBezTo>
                    <a:cubicBezTo>
                      <a:pt x="2802424" y="80676"/>
                      <a:pt x="2797742" y="78876"/>
                      <a:pt x="2794141" y="77795"/>
                    </a:cubicBezTo>
                    <a:cubicBezTo>
                      <a:pt x="2788018" y="75634"/>
                      <a:pt x="2782255" y="72753"/>
                      <a:pt x="2776133" y="70952"/>
                    </a:cubicBezTo>
                    <a:cubicBezTo>
                      <a:pt x="2770010" y="68791"/>
                      <a:pt x="2763887" y="66990"/>
                      <a:pt x="2758125" y="65189"/>
                    </a:cubicBezTo>
                    <a:cubicBezTo>
                      <a:pt x="2752362" y="63389"/>
                      <a:pt x="2746599" y="61588"/>
                      <a:pt x="2741197" y="59787"/>
                    </a:cubicBezTo>
                    <a:cubicBezTo>
                      <a:pt x="2735794" y="58346"/>
                      <a:pt x="2730392" y="56906"/>
                      <a:pt x="2725350" y="55465"/>
                    </a:cubicBezTo>
                    <a:cubicBezTo>
                      <a:pt x="2715265" y="52944"/>
                      <a:pt x="2706621" y="50063"/>
                      <a:pt x="2699418" y="48262"/>
                    </a:cubicBezTo>
                    <a:cubicBezTo>
                      <a:pt x="2692215" y="46461"/>
                      <a:pt x="2687172" y="45020"/>
                      <a:pt x="2684651" y="44300"/>
                    </a:cubicBezTo>
                    <a:cubicBezTo>
                      <a:pt x="2691134" y="45380"/>
                      <a:pt x="2697617" y="46461"/>
                      <a:pt x="2704100" y="47902"/>
                    </a:cubicBezTo>
                    <a:cubicBezTo>
                      <a:pt x="2688613" y="44300"/>
                      <a:pt x="2676368" y="41419"/>
                      <a:pt x="2665923" y="39258"/>
                    </a:cubicBezTo>
                    <a:cubicBezTo>
                      <a:pt x="2655118" y="37097"/>
                      <a:pt x="2646114" y="35656"/>
                      <a:pt x="2636030" y="33855"/>
                    </a:cubicBezTo>
                    <a:cubicBezTo>
                      <a:pt x="2630987" y="33135"/>
                      <a:pt x="2626305" y="32054"/>
                      <a:pt x="2620903" y="31334"/>
                    </a:cubicBezTo>
                    <a:cubicBezTo>
                      <a:pt x="2615500" y="30614"/>
                      <a:pt x="2609738" y="29893"/>
                      <a:pt x="2603255" y="29173"/>
                    </a:cubicBezTo>
                    <a:cubicBezTo>
                      <a:pt x="2596772" y="28453"/>
                      <a:pt x="2589929" y="27372"/>
                      <a:pt x="2581645" y="26292"/>
                    </a:cubicBezTo>
                    <a:cubicBezTo>
                      <a:pt x="2573721" y="25572"/>
                      <a:pt x="2564717" y="24851"/>
                      <a:pt x="2554633" y="24131"/>
                    </a:cubicBezTo>
                    <a:close/>
                    <a:moveTo>
                      <a:pt x="479376" y="109129"/>
                    </a:moveTo>
                    <a:cubicBezTo>
                      <a:pt x="484058" y="107328"/>
                      <a:pt x="488380" y="105528"/>
                      <a:pt x="493423" y="103727"/>
                    </a:cubicBezTo>
                    <a:cubicBezTo>
                      <a:pt x="498105" y="101566"/>
                      <a:pt x="503507" y="100125"/>
                      <a:pt x="509270" y="97964"/>
                    </a:cubicBezTo>
                    <a:cubicBezTo>
                      <a:pt x="520795" y="93642"/>
                      <a:pt x="534121" y="88240"/>
                      <a:pt x="552129" y="82117"/>
                    </a:cubicBezTo>
                    <a:cubicBezTo>
                      <a:pt x="561133" y="78876"/>
                      <a:pt x="570858" y="74914"/>
                      <a:pt x="582383" y="71672"/>
                    </a:cubicBezTo>
                    <a:cubicBezTo>
                      <a:pt x="588145" y="69872"/>
                      <a:pt x="593908" y="68071"/>
                      <a:pt x="600391" y="65910"/>
                    </a:cubicBezTo>
                    <a:cubicBezTo>
                      <a:pt x="603632" y="64829"/>
                      <a:pt x="606874" y="63749"/>
                      <a:pt x="610115" y="62668"/>
                    </a:cubicBezTo>
                    <a:cubicBezTo>
                      <a:pt x="613357" y="61588"/>
                      <a:pt x="616958" y="60867"/>
                      <a:pt x="620560" y="59787"/>
                    </a:cubicBezTo>
                    <a:cubicBezTo>
                      <a:pt x="627763" y="57626"/>
                      <a:pt x="635327" y="55825"/>
                      <a:pt x="643250" y="53664"/>
                    </a:cubicBezTo>
                    <a:cubicBezTo>
                      <a:pt x="645411" y="52944"/>
                      <a:pt x="647212" y="52584"/>
                      <a:pt x="649373" y="51863"/>
                    </a:cubicBezTo>
                    <a:cubicBezTo>
                      <a:pt x="651534" y="51503"/>
                      <a:pt x="653695" y="50783"/>
                      <a:pt x="655856" y="50423"/>
                    </a:cubicBezTo>
                    <a:cubicBezTo>
                      <a:pt x="660178" y="49342"/>
                      <a:pt x="664500" y="48622"/>
                      <a:pt x="668822" y="47541"/>
                    </a:cubicBezTo>
                    <a:cubicBezTo>
                      <a:pt x="686830" y="42859"/>
                      <a:pt x="706639" y="39618"/>
                      <a:pt x="728969" y="35656"/>
                    </a:cubicBezTo>
                    <a:lnTo>
                      <a:pt x="715283" y="38537"/>
                    </a:lnTo>
                    <a:cubicBezTo>
                      <a:pt x="721045" y="37817"/>
                      <a:pt x="726448" y="36737"/>
                      <a:pt x="731850" y="36016"/>
                    </a:cubicBezTo>
                    <a:cubicBezTo>
                      <a:pt x="737613" y="35296"/>
                      <a:pt x="743015" y="34576"/>
                      <a:pt x="748418" y="34215"/>
                    </a:cubicBezTo>
                    <a:cubicBezTo>
                      <a:pt x="759583" y="32775"/>
                      <a:pt x="770748" y="31334"/>
                      <a:pt x="781913" y="30614"/>
                    </a:cubicBezTo>
                    <a:cubicBezTo>
                      <a:pt x="787675" y="30254"/>
                      <a:pt x="793078" y="29533"/>
                      <a:pt x="798840" y="29173"/>
                    </a:cubicBezTo>
                    <a:cubicBezTo>
                      <a:pt x="804603" y="28813"/>
                      <a:pt x="810005" y="28093"/>
                      <a:pt x="815768" y="27733"/>
                    </a:cubicBezTo>
                    <a:cubicBezTo>
                      <a:pt x="827293" y="27372"/>
                      <a:pt x="838458" y="26652"/>
                      <a:pt x="850344" y="26292"/>
                    </a:cubicBezTo>
                    <a:cubicBezTo>
                      <a:pt x="897165" y="25211"/>
                      <a:pt x="946147" y="24851"/>
                      <a:pt x="1001252" y="26292"/>
                    </a:cubicBezTo>
                    <a:cubicBezTo>
                      <a:pt x="947588" y="27733"/>
                      <a:pt x="950469" y="27733"/>
                      <a:pt x="891402" y="30974"/>
                    </a:cubicBezTo>
                    <a:lnTo>
                      <a:pt x="948668" y="29893"/>
                    </a:lnTo>
                    <a:cubicBezTo>
                      <a:pt x="932821" y="32054"/>
                      <a:pt x="990087" y="30974"/>
                      <a:pt x="1032226" y="30974"/>
                    </a:cubicBezTo>
                    <a:lnTo>
                      <a:pt x="995129" y="33495"/>
                    </a:lnTo>
                    <a:cubicBezTo>
                      <a:pt x="969918" y="32775"/>
                      <a:pt x="904368" y="32415"/>
                      <a:pt x="906169" y="33135"/>
                    </a:cubicBezTo>
                    <a:cubicBezTo>
                      <a:pt x="913372" y="33135"/>
                      <a:pt x="891762" y="32054"/>
                      <a:pt x="861509" y="31334"/>
                    </a:cubicBezTo>
                    <a:cubicBezTo>
                      <a:pt x="846382" y="30974"/>
                      <a:pt x="829454" y="31334"/>
                      <a:pt x="812527" y="31334"/>
                    </a:cubicBezTo>
                    <a:cubicBezTo>
                      <a:pt x="804243" y="31694"/>
                      <a:pt x="795959" y="32415"/>
                      <a:pt x="788036" y="33135"/>
                    </a:cubicBezTo>
                    <a:cubicBezTo>
                      <a:pt x="784074" y="33135"/>
                      <a:pt x="780112" y="33855"/>
                      <a:pt x="776510" y="33855"/>
                    </a:cubicBezTo>
                    <a:cubicBezTo>
                      <a:pt x="772909" y="33855"/>
                      <a:pt x="769307" y="34576"/>
                      <a:pt x="765706" y="34936"/>
                    </a:cubicBezTo>
                    <a:cubicBezTo>
                      <a:pt x="766426" y="34936"/>
                      <a:pt x="768947" y="34936"/>
                      <a:pt x="772549" y="34936"/>
                    </a:cubicBezTo>
                    <a:cubicBezTo>
                      <a:pt x="776150" y="34936"/>
                      <a:pt x="780832" y="34936"/>
                      <a:pt x="786235" y="34215"/>
                    </a:cubicBezTo>
                    <a:cubicBezTo>
                      <a:pt x="791637" y="34215"/>
                      <a:pt x="797760" y="33495"/>
                      <a:pt x="803523" y="33135"/>
                    </a:cubicBezTo>
                    <a:cubicBezTo>
                      <a:pt x="806404" y="33135"/>
                      <a:pt x="809645" y="32775"/>
                      <a:pt x="812527" y="32775"/>
                    </a:cubicBezTo>
                    <a:cubicBezTo>
                      <a:pt x="815408" y="32775"/>
                      <a:pt x="818649" y="32775"/>
                      <a:pt x="821531" y="32775"/>
                    </a:cubicBezTo>
                    <a:cubicBezTo>
                      <a:pt x="844581" y="32775"/>
                      <a:pt x="860428" y="32775"/>
                      <a:pt x="834857" y="34936"/>
                    </a:cubicBezTo>
                    <a:cubicBezTo>
                      <a:pt x="857187" y="33495"/>
                      <a:pt x="870153" y="34215"/>
                      <a:pt x="883119" y="34215"/>
                    </a:cubicBezTo>
                    <a:cubicBezTo>
                      <a:pt x="896084" y="34215"/>
                      <a:pt x="909410" y="34576"/>
                      <a:pt x="933181" y="34215"/>
                    </a:cubicBezTo>
                    <a:cubicBezTo>
                      <a:pt x="887440" y="35296"/>
                      <a:pt x="922016" y="36737"/>
                      <a:pt x="887801" y="37817"/>
                    </a:cubicBezTo>
                    <a:lnTo>
                      <a:pt x="965956" y="37097"/>
                    </a:lnTo>
                    <a:cubicBezTo>
                      <a:pt x="968117" y="37817"/>
                      <a:pt x="852145" y="38537"/>
                      <a:pt x="916253" y="40698"/>
                    </a:cubicBezTo>
                    <a:cubicBezTo>
                      <a:pt x="947588" y="39618"/>
                      <a:pt x="1031145" y="40698"/>
                      <a:pt x="1032586" y="38898"/>
                    </a:cubicBezTo>
                    <a:lnTo>
                      <a:pt x="1034387" y="39618"/>
                    </a:lnTo>
                    <a:cubicBezTo>
                      <a:pt x="1093093" y="39978"/>
                      <a:pt x="1059958" y="37097"/>
                      <a:pt x="1131991" y="38177"/>
                    </a:cubicBezTo>
                    <a:cubicBezTo>
                      <a:pt x="1132711" y="37097"/>
                      <a:pt x="1119025" y="36737"/>
                      <a:pt x="1093453" y="36737"/>
                    </a:cubicBezTo>
                    <a:cubicBezTo>
                      <a:pt x="1071844" y="37097"/>
                      <a:pt x="1068242" y="38537"/>
                      <a:pt x="1023582" y="38898"/>
                    </a:cubicBezTo>
                    <a:cubicBezTo>
                      <a:pt x="1003413" y="37457"/>
                      <a:pt x="1077606" y="38898"/>
                      <a:pt x="1046632" y="36737"/>
                    </a:cubicBezTo>
                    <a:cubicBezTo>
                      <a:pt x="1031145" y="35656"/>
                      <a:pt x="928139" y="37817"/>
                      <a:pt x="960914" y="34936"/>
                    </a:cubicBezTo>
                    <a:lnTo>
                      <a:pt x="1019260" y="34936"/>
                    </a:lnTo>
                    <a:cubicBezTo>
                      <a:pt x="1020701" y="33495"/>
                      <a:pt x="1063200" y="33495"/>
                      <a:pt x="1061759" y="32054"/>
                    </a:cubicBezTo>
                    <a:cubicBezTo>
                      <a:pt x="1097415" y="31334"/>
                      <a:pt x="1131270" y="33495"/>
                      <a:pt x="1167647" y="32054"/>
                    </a:cubicBezTo>
                    <a:cubicBezTo>
                      <a:pt x="1182774" y="30974"/>
                      <a:pt x="1156482" y="28453"/>
                      <a:pt x="1216629" y="29533"/>
                    </a:cubicBezTo>
                    <a:cubicBezTo>
                      <a:pt x="1263810" y="32415"/>
                      <a:pt x="1402833" y="31694"/>
                      <a:pt x="1455057" y="31334"/>
                    </a:cubicBezTo>
                    <a:lnTo>
                      <a:pt x="1500797" y="30254"/>
                    </a:lnTo>
                    <a:cubicBezTo>
                      <a:pt x="1496835" y="29173"/>
                      <a:pt x="1413638" y="30254"/>
                      <a:pt x="1442811" y="28813"/>
                    </a:cubicBezTo>
                    <a:lnTo>
                      <a:pt x="1513763" y="28813"/>
                    </a:lnTo>
                    <a:cubicBezTo>
                      <a:pt x="1513763" y="28453"/>
                      <a:pt x="1508361" y="28813"/>
                      <a:pt x="1508361" y="28813"/>
                    </a:cubicBezTo>
                    <a:cubicBezTo>
                      <a:pt x="1531771" y="28813"/>
                      <a:pt x="1555902" y="28093"/>
                      <a:pt x="1577512" y="27733"/>
                    </a:cubicBezTo>
                    <a:cubicBezTo>
                      <a:pt x="1555542" y="29173"/>
                      <a:pt x="1504039" y="28453"/>
                      <a:pt x="1514483" y="30614"/>
                    </a:cubicBezTo>
                    <a:cubicBezTo>
                      <a:pt x="1547978" y="30974"/>
                      <a:pt x="1553021" y="31694"/>
                      <a:pt x="1583635" y="31334"/>
                    </a:cubicBezTo>
                    <a:cubicBezTo>
                      <a:pt x="1576791" y="31334"/>
                      <a:pt x="1571029" y="31334"/>
                      <a:pt x="1572109" y="32054"/>
                    </a:cubicBezTo>
                    <a:cubicBezTo>
                      <a:pt x="1639820" y="32775"/>
                      <a:pt x="1637299" y="29893"/>
                      <a:pt x="1654226" y="29173"/>
                    </a:cubicBezTo>
                    <a:cubicBezTo>
                      <a:pt x="1722297" y="26652"/>
                      <a:pt x="1585796" y="26652"/>
                      <a:pt x="1594439" y="24851"/>
                    </a:cubicBezTo>
                    <a:lnTo>
                      <a:pt x="1792529" y="23771"/>
                    </a:lnTo>
                    <a:cubicBezTo>
                      <a:pt x="1775601" y="24491"/>
                      <a:pt x="1758674" y="25211"/>
                      <a:pt x="1764796" y="25932"/>
                    </a:cubicBezTo>
                    <a:cubicBezTo>
                      <a:pt x="1813418" y="27012"/>
                      <a:pt x="1765877" y="27372"/>
                      <a:pt x="1834308" y="27372"/>
                    </a:cubicBezTo>
                    <a:cubicBezTo>
                      <a:pt x="1829265" y="24491"/>
                      <a:pt x="1920387" y="25572"/>
                      <a:pt x="1968648" y="24131"/>
                    </a:cubicBezTo>
                    <a:cubicBezTo>
                      <a:pt x="1991339" y="25211"/>
                      <a:pt x="1995660" y="25572"/>
                      <a:pt x="1946678" y="25572"/>
                    </a:cubicBezTo>
                    <a:cubicBezTo>
                      <a:pt x="1952441" y="27372"/>
                      <a:pt x="2018351" y="26652"/>
                      <a:pt x="2042121" y="26652"/>
                    </a:cubicBezTo>
                    <a:cubicBezTo>
                      <a:pt x="2055808" y="26652"/>
                      <a:pt x="2078858" y="25932"/>
                      <a:pt x="2093625" y="25572"/>
                    </a:cubicBezTo>
                    <a:cubicBezTo>
                      <a:pt x="2073816" y="24851"/>
                      <a:pt x="2082460" y="23771"/>
                      <a:pt x="2124959" y="22690"/>
                    </a:cubicBezTo>
                    <a:lnTo>
                      <a:pt x="2127480" y="22690"/>
                    </a:lnTo>
                    <a:cubicBezTo>
                      <a:pt x="2057608" y="21970"/>
                      <a:pt x="1948479" y="19809"/>
                      <a:pt x="1904900" y="21610"/>
                    </a:cubicBezTo>
                    <a:lnTo>
                      <a:pt x="1917145" y="20889"/>
                    </a:lnTo>
                    <a:cubicBezTo>
                      <a:pt x="1836108" y="19449"/>
                      <a:pt x="1740665" y="24131"/>
                      <a:pt x="1703569" y="20889"/>
                    </a:cubicBezTo>
                    <a:cubicBezTo>
                      <a:pt x="1707170" y="19449"/>
                      <a:pt x="1687361" y="20889"/>
                      <a:pt x="1688802" y="18728"/>
                    </a:cubicBezTo>
                    <a:lnTo>
                      <a:pt x="1629015" y="20169"/>
                    </a:lnTo>
                    <a:lnTo>
                      <a:pt x="1641261" y="19449"/>
                    </a:lnTo>
                    <a:lnTo>
                      <a:pt x="1539695" y="19449"/>
                    </a:lnTo>
                    <a:cubicBezTo>
                      <a:pt x="1539695" y="19809"/>
                      <a:pt x="1542216" y="19449"/>
                      <a:pt x="1542216" y="19449"/>
                    </a:cubicBezTo>
                    <a:cubicBezTo>
                      <a:pt x="1493954" y="21250"/>
                      <a:pt x="1456137" y="22690"/>
                      <a:pt x="1425883" y="23771"/>
                    </a:cubicBezTo>
                    <a:cubicBezTo>
                      <a:pt x="1425883" y="24491"/>
                      <a:pt x="1428765" y="24851"/>
                      <a:pt x="1412918" y="25572"/>
                    </a:cubicBezTo>
                    <a:cubicBezTo>
                      <a:pt x="1396710" y="25932"/>
                      <a:pt x="1384465" y="25932"/>
                      <a:pt x="1373660" y="25932"/>
                    </a:cubicBezTo>
                    <a:cubicBezTo>
                      <a:pt x="1373660" y="25932"/>
                      <a:pt x="1373660" y="25932"/>
                      <a:pt x="1373660" y="25932"/>
                    </a:cubicBezTo>
                    <a:lnTo>
                      <a:pt x="1373660" y="25932"/>
                    </a:lnTo>
                    <a:cubicBezTo>
                      <a:pt x="1348809" y="25932"/>
                      <a:pt x="1332241" y="24491"/>
                      <a:pt x="1301627" y="24131"/>
                    </a:cubicBezTo>
                    <a:lnTo>
                      <a:pt x="1395990" y="24131"/>
                    </a:lnTo>
                    <a:cubicBezTo>
                      <a:pt x="1403553" y="22690"/>
                      <a:pt x="1395990" y="20889"/>
                      <a:pt x="1349529" y="20169"/>
                    </a:cubicBezTo>
                    <a:cubicBezTo>
                      <a:pt x="1368618" y="20169"/>
                      <a:pt x="1376181" y="19089"/>
                      <a:pt x="1353131" y="18728"/>
                    </a:cubicBezTo>
                    <a:cubicBezTo>
                      <a:pt x="1350609" y="19089"/>
                      <a:pt x="1291183" y="19449"/>
                      <a:pt x="1313873" y="20889"/>
                    </a:cubicBezTo>
                    <a:cubicBezTo>
                      <a:pt x="1224192" y="21250"/>
                      <a:pt x="1079047" y="17648"/>
                      <a:pt x="942905" y="20529"/>
                    </a:cubicBezTo>
                    <a:cubicBezTo>
                      <a:pt x="1040870" y="19089"/>
                      <a:pt x="864390" y="18728"/>
                      <a:pt x="973159" y="18008"/>
                    </a:cubicBezTo>
                    <a:cubicBezTo>
                      <a:pt x="935342" y="16928"/>
                      <a:pt x="919135" y="17288"/>
                      <a:pt x="902567" y="18008"/>
                    </a:cubicBezTo>
                    <a:cubicBezTo>
                      <a:pt x="894283" y="18368"/>
                      <a:pt x="886000" y="18728"/>
                      <a:pt x="874835" y="19089"/>
                    </a:cubicBezTo>
                    <a:cubicBezTo>
                      <a:pt x="863670" y="19089"/>
                      <a:pt x="849984" y="19809"/>
                      <a:pt x="830535" y="20169"/>
                    </a:cubicBezTo>
                    <a:cubicBezTo>
                      <a:pt x="827293" y="20169"/>
                      <a:pt x="837738" y="19449"/>
                      <a:pt x="851424" y="19089"/>
                    </a:cubicBezTo>
                    <a:cubicBezTo>
                      <a:pt x="865110" y="19089"/>
                      <a:pt x="881678" y="19089"/>
                      <a:pt x="890322" y="18008"/>
                    </a:cubicBezTo>
                    <a:cubicBezTo>
                      <a:pt x="858267" y="18008"/>
                      <a:pt x="828374" y="18008"/>
                      <a:pt x="799921" y="20169"/>
                    </a:cubicBezTo>
                    <a:cubicBezTo>
                      <a:pt x="771468" y="22330"/>
                      <a:pt x="744456" y="25932"/>
                      <a:pt x="717804" y="30614"/>
                    </a:cubicBezTo>
                    <a:cubicBezTo>
                      <a:pt x="664500" y="40338"/>
                      <a:pt x="612997" y="54745"/>
                      <a:pt x="554650" y="77075"/>
                    </a:cubicBezTo>
                    <a:lnTo>
                      <a:pt x="548888" y="77075"/>
                    </a:lnTo>
                    <a:cubicBezTo>
                      <a:pt x="543485" y="79596"/>
                      <a:pt x="537723" y="81757"/>
                      <a:pt x="531960" y="84278"/>
                    </a:cubicBezTo>
                    <a:cubicBezTo>
                      <a:pt x="526197" y="86799"/>
                      <a:pt x="520435" y="89680"/>
                      <a:pt x="514672" y="92202"/>
                    </a:cubicBezTo>
                    <a:cubicBezTo>
                      <a:pt x="508910" y="95083"/>
                      <a:pt x="502787" y="97604"/>
                      <a:pt x="496664" y="100485"/>
                    </a:cubicBezTo>
                    <a:cubicBezTo>
                      <a:pt x="490541" y="103367"/>
                      <a:pt x="484779" y="106608"/>
                      <a:pt x="478656" y="109850"/>
                    </a:cubicBezTo>
                    <a:close/>
                    <a:moveTo>
                      <a:pt x="280206" y="253915"/>
                    </a:moveTo>
                    <a:cubicBezTo>
                      <a:pt x="271563" y="262198"/>
                      <a:pt x="263279" y="271202"/>
                      <a:pt x="254995" y="279846"/>
                    </a:cubicBezTo>
                    <a:cubicBezTo>
                      <a:pt x="251033" y="284168"/>
                      <a:pt x="246711" y="288850"/>
                      <a:pt x="242389" y="293172"/>
                    </a:cubicBezTo>
                    <a:cubicBezTo>
                      <a:pt x="238428" y="297854"/>
                      <a:pt x="234466" y="302537"/>
                      <a:pt x="230504" y="307219"/>
                    </a:cubicBezTo>
                    <a:cubicBezTo>
                      <a:pt x="231945" y="305418"/>
                      <a:pt x="233745" y="303617"/>
                      <a:pt x="235186" y="301816"/>
                    </a:cubicBezTo>
                    <a:cubicBezTo>
                      <a:pt x="219699" y="320184"/>
                      <a:pt x="204932" y="339273"/>
                      <a:pt x="191246" y="358722"/>
                    </a:cubicBezTo>
                    <a:cubicBezTo>
                      <a:pt x="194488" y="354040"/>
                      <a:pt x="197729" y="350078"/>
                      <a:pt x="200971" y="346476"/>
                    </a:cubicBezTo>
                    <a:cubicBezTo>
                      <a:pt x="204212" y="342875"/>
                      <a:pt x="207093" y="339273"/>
                      <a:pt x="209615" y="336032"/>
                    </a:cubicBezTo>
                    <a:cubicBezTo>
                      <a:pt x="214657" y="329909"/>
                      <a:pt x="218619" y="325587"/>
                      <a:pt x="220419" y="323786"/>
                    </a:cubicBezTo>
                    <a:cubicBezTo>
                      <a:pt x="224021" y="320184"/>
                      <a:pt x="219699" y="327028"/>
                      <a:pt x="200971" y="351519"/>
                    </a:cubicBezTo>
                    <a:cubicBezTo>
                      <a:pt x="203492" y="346837"/>
                      <a:pt x="191606" y="360523"/>
                      <a:pt x="204572" y="343595"/>
                    </a:cubicBezTo>
                    <a:cubicBezTo>
                      <a:pt x="201331" y="347557"/>
                      <a:pt x="197369" y="352239"/>
                      <a:pt x="193407" y="357281"/>
                    </a:cubicBezTo>
                    <a:cubicBezTo>
                      <a:pt x="189446" y="362323"/>
                      <a:pt x="185484" y="368086"/>
                      <a:pt x="181522" y="373489"/>
                    </a:cubicBezTo>
                    <a:cubicBezTo>
                      <a:pt x="172878" y="384654"/>
                      <a:pt x="165315" y="396899"/>
                      <a:pt x="158472" y="407344"/>
                    </a:cubicBezTo>
                    <a:cubicBezTo>
                      <a:pt x="155230" y="412746"/>
                      <a:pt x="151989" y="417428"/>
                      <a:pt x="149467" y="421750"/>
                    </a:cubicBezTo>
                    <a:cubicBezTo>
                      <a:pt x="146946" y="426072"/>
                      <a:pt x="145146" y="429674"/>
                      <a:pt x="143705" y="432195"/>
                    </a:cubicBezTo>
                    <a:cubicBezTo>
                      <a:pt x="141184" y="437237"/>
                      <a:pt x="140824" y="438678"/>
                      <a:pt x="144425" y="433996"/>
                    </a:cubicBezTo>
                    <a:cubicBezTo>
                      <a:pt x="149107" y="425352"/>
                      <a:pt x="152709" y="418509"/>
                      <a:pt x="155950" y="413467"/>
                    </a:cubicBezTo>
                    <a:cubicBezTo>
                      <a:pt x="159192" y="408424"/>
                      <a:pt x="161713" y="404463"/>
                      <a:pt x="163514" y="401941"/>
                    </a:cubicBezTo>
                    <a:cubicBezTo>
                      <a:pt x="167115" y="396539"/>
                      <a:pt x="168556" y="395458"/>
                      <a:pt x="169637" y="394378"/>
                    </a:cubicBezTo>
                    <a:cubicBezTo>
                      <a:pt x="171798" y="392937"/>
                      <a:pt x="172518" y="392937"/>
                      <a:pt x="189806" y="367006"/>
                    </a:cubicBezTo>
                    <a:cubicBezTo>
                      <a:pt x="185484" y="374209"/>
                      <a:pt x="180802" y="381052"/>
                      <a:pt x="176119" y="387895"/>
                    </a:cubicBezTo>
                    <a:cubicBezTo>
                      <a:pt x="171798" y="395098"/>
                      <a:pt x="167476" y="401941"/>
                      <a:pt x="163154" y="408784"/>
                    </a:cubicBezTo>
                    <a:cubicBezTo>
                      <a:pt x="154150" y="422471"/>
                      <a:pt x="146586" y="436877"/>
                      <a:pt x="139023" y="450563"/>
                    </a:cubicBezTo>
                    <a:cubicBezTo>
                      <a:pt x="154510" y="421390"/>
                      <a:pt x="131099" y="454885"/>
                      <a:pt x="109489" y="499545"/>
                    </a:cubicBezTo>
                    <a:cubicBezTo>
                      <a:pt x="107328" y="504588"/>
                      <a:pt x="104087" y="511431"/>
                      <a:pt x="100485" y="519715"/>
                    </a:cubicBezTo>
                    <a:cubicBezTo>
                      <a:pt x="99405" y="521876"/>
                      <a:pt x="98685" y="524036"/>
                      <a:pt x="97604" y="526197"/>
                    </a:cubicBezTo>
                    <a:cubicBezTo>
                      <a:pt x="96884" y="528358"/>
                      <a:pt x="95803" y="530880"/>
                      <a:pt x="94723" y="533040"/>
                    </a:cubicBezTo>
                    <a:cubicBezTo>
                      <a:pt x="92922" y="537723"/>
                      <a:pt x="90761" y="542765"/>
                      <a:pt x="88960" y="547807"/>
                    </a:cubicBezTo>
                    <a:cubicBezTo>
                      <a:pt x="86799" y="552849"/>
                      <a:pt x="84998" y="557892"/>
                      <a:pt x="82837" y="563294"/>
                    </a:cubicBezTo>
                    <a:cubicBezTo>
                      <a:pt x="81037" y="568697"/>
                      <a:pt x="79236" y="573739"/>
                      <a:pt x="77435" y="578781"/>
                    </a:cubicBezTo>
                    <a:cubicBezTo>
                      <a:pt x="75634" y="583823"/>
                      <a:pt x="74194" y="588866"/>
                      <a:pt x="72393" y="593908"/>
                    </a:cubicBezTo>
                    <a:cubicBezTo>
                      <a:pt x="71672" y="596429"/>
                      <a:pt x="70952" y="598590"/>
                      <a:pt x="70232" y="601111"/>
                    </a:cubicBezTo>
                    <a:cubicBezTo>
                      <a:pt x="69511" y="603272"/>
                      <a:pt x="69151" y="605793"/>
                      <a:pt x="68431" y="607954"/>
                    </a:cubicBezTo>
                    <a:cubicBezTo>
                      <a:pt x="70952" y="602192"/>
                      <a:pt x="70232" y="606514"/>
                      <a:pt x="70952" y="605793"/>
                    </a:cubicBezTo>
                    <a:cubicBezTo>
                      <a:pt x="71672" y="604713"/>
                      <a:pt x="74194" y="598590"/>
                      <a:pt x="83558" y="571218"/>
                    </a:cubicBezTo>
                    <a:cubicBezTo>
                      <a:pt x="81757" y="576260"/>
                      <a:pt x="79956" y="582023"/>
                      <a:pt x="78155" y="588506"/>
                    </a:cubicBezTo>
                    <a:cubicBezTo>
                      <a:pt x="76354" y="594988"/>
                      <a:pt x="73473" y="601832"/>
                      <a:pt x="71672" y="609035"/>
                    </a:cubicBezTo>
                    <a:cubicBezTo>
                      <a:pt x="67711" y="624162"/>
                      <a:pt x="62308" y="640729"/>
                      <a:pt x="57986" y="658737"/>
                    </a:cubicBezTo>
                    <a:cubicBezTo>
                      <a:pt x="60507" y="644331"/>
                      <a:pt x="67711" y="619479"/>
                      <a:pt x="66630" y="621280"/>
                    </a:cubicBezTo>
                    <a:cubicBezTo>
                      <a:pt x="64469" y="627043"/>
                      <a:pt x="62668" y="632806"/>
                      <a:pt x="60867" y="638928"/>
                    </a:cubicBezTo>
                    <a:cubicBezTo>
                      <a:pt x="59067" y="645051"/>
                      <a:pt x="57626" y="650814"/>
                      <a:pt x="56185" y="656576"/>
                    </a:cubicBezTo>
                    <a:cubicBezTo>
                      <a:pt x="54745" y="662339"/>
                      <a:pt x="53304" y="667741"/>
                      <a:pt x="52224" y="672784"/>
                    </a:cubicBezTo>
                    <a:cubicBezTo>
                      <a:pt x="51503" y="675305"/>
                      <a:pt x="51143" y="677826"/>
                      <a:pt x="50423" y="679987"/>
                    </a:cubicBezTo>
                    <a:cubicBezTo>
                      <a:pt x="50063" y="682148"/>
                      <a:pt x="49342" y="684309"/>
                      <a:pt x="48982" y="686110"/>
                    </a:cubicBezTo>
                    <a:cubicBezTo>
                      <a:pt x="46821" y="698355"/>
                      <a:pt x="44660" y="710601"/>
                      <a:pt x="42859" y="722486"/>
                    </a:cubicBezTo>
                    <a:cubicBezTo>
                      <a:pt x="43580" y="718884"/>
                      <a:pt x="44300" y="716003"/>
                      <a:pt x="45020" y="713842"/>
                    </a:cubicBezTo>
                    <a:cubicBezTo>
                      <a:pt x="43940" y="720685"/>
                      <a:pt x="43580" y="727528"/>
                      <a:pt x="42859" y="734371"/>
                    </a:cubicBezTo>
                    <a:lnTo>
                      <a:pt x="41059" y="754901"/>
                    </a:lnTo>
                    <a:cubicBezTo>
                      <a:pt x="47181" y="700876"/>
                      <a:pt x="45020" y="730049"/>
                      <a:pt x="45741" y="730770"/>
                    </a:cubicBezTo>
                    <a:cubicBezTo>
                      <a:pt x="44300" y="728969"/>
                      <a:pt x="40698" y="765345"/>
                      <a:pt x="39978" y="784074"/>
                    </a:cubicBezTo>
                    <a:lnTo>
                      <a:pt x="42499" y="763905"/>
                    </a:lnTo>
                    <a:cubicBezTo>
                      <a:pt x="43580" y="757422"/>
                      <a:pt x="44660" y="750579"/>
                      <a:pt x="46101" y="744096"/>
                    </a:cubicBezTo>
                    <a:cubicBezTo>
                      <a:pt x="45741" y="749138"/>
                      <a:pt x="45020" y="755621"/>
                      <a:pt x="43940" y="762824"/>
                    </a:cubicBezTo>
                    <a:cubicBezTo>
                      <a:pt x="43220" y="770027"/>
                      <a:pt x="42499" y="777591"/>
                      <a:pt x="42139" y="784434"/>
                    </a:cubicBezTo>
                    <a:cubicBezTo>
                      <a:pt x="40698" y="797760"/>
                      <a:pt x="39978" y="807484"/>
                      <a:pt x="41419" y="802442"/>
                    </a:cubicBezTo>
                    <a:cubicBezTo>
                      <a:pt x="43220" y="781193"/>
                      <a:pt x="44300" y="763184"/>
                      <a:pt x="46821" y="746977"/>
                    </a:cubicBezTo>
                    <a:cubicBezTo>
                      <a:pt x="47902" y="739053"/>
                      <a:pt x="48982" y="731130"/>
                      <a:pt x="49702" y="723927"/>
                    </a:cubicBezTo>
                    <a:cubicBezTo>
                      <a:pt x="50783" y="716723"/>
                      <a:pt x="52224" y="709520"/>
                      <a:pt x="53304" y="702317"/>
                    </a:cubicBezTo>
                    <a:cubicBezTo>
                      <a:pt x="54385" y="695114"/>
                      <a:pt x="55825" y="688271"/>
                      <a:pt x="56906" y="681067"/>
                    </a:cubicBezTo>
                    <a:cubicBezTo>
                      <a:pt x="58346" y="673864"/>
                      <a:pt x="60147" y="667021"/>
                      <a:pt x="61948" y="659458"/>
                    </a:cubicBezTo>
                    <a:cubicBezTo>
                      <a:pt x="62668" y="655856"/>
                      <a:pt x="63749" y="651894"/>
                      <a:pt x="64469" y="647932"/>
                    </a:cubicBezTo>
                    <a:cubicBezTo>
                      <a:pt x="64829" y="646132"/>
                      <a:pt x="65189" y="643971"/>
                      <a:pt x="65910" y="642170"/>
                    </a:cubicBezTo>
                    <a:cubicBezTo>
                      <a:pt x="66630" y="640369"/>
                      <a:pt x="66990" y="638208"/>
                      <a:pt x="67711" y="636047"/>
                    </a:cubicBezTo>
                    <a:cubicBezTo>
                      <a:pt x="69872" y="627763"/>
                      <a:pt x="72393" y="619119"/>
                      <a:pt x="74914" y="609755"/>
                    </a:cubicBezTo>
                    <a:lnTo>
                      <a:pt x="64829" y="639649"/>
                    </a:lnTo>
                    <a:cubicBezTo>
                      <a:pt x="75994" y="597149"/>
                      <a:pt x="81757" y="584904"/>
                      <a:pt x="87159" y="571218"/>
                    </a:cubicBezTo>
                    <a:cubicBezTo>
                      <a:pt x="87880" y="569417"/>
                      <a:pt x="88600" y="567616"/>
                      <a:pt x="89320" y="565815"/>
                    </a:cubicBezTo>
                    <a:cubicBezTo>
                      <a:pt x="90041" y="564014"/>
                      <a:pt x="91121" y="562214"/>
                      <a:pt x="91841" y="560053"/>
                    </a:cubicBezTo>
                    <a:cubicBezTo>
                      <a:pt x="93642" y="556091"/>
                      <a:pt x="95443" y="551409"/>
                      <a:pt x="97964" y="546006"/>
                    </a:cubicBezTo>
                    <a:cubicBezTo>
                      <a:pt x="100485" y="540604"/>
                      <a:pt x="103007" y="533761"/>
                      <a:pt x="106608" y="526197"/>
                    </a:cubicBezTo>
                    <a:cubicBezTo>
                      <a:pt x="110210" y="518274"/>
                      <a:pt x="114532" y="509270"/>
                      <a:pt x="119574" y="498105"/>
                    </a:cubicBezTo>
                    <a:cubicBezTo>
                      <a:pt x="121375" y="493423"/>
                      <a:pt x="124256" y="488020"/>
                      <a:pt x="127137" y="481897"/>
                    </a:cubicBezTo>
                    <a:cubicBezTo>
                      <a:pt x="130019" y="475775"/>
                      <a:pt x="133620" y="468932"/>
                      <a:pt x="136862" y="462089"/>
                    </a:cubicBezTo>
                    <a:cubicBezTo>
                      <a:pt x="138663" y="458487"/>
                      <a:pt x="140463" y="454885"/>
                      <a:pt x="142624" y="451644"/>
                    </a:cubicBezTo>
                    <a:cubicBezTo>
                      <a:pt x="144785" y="448042"/>
                      <a:pt x="146586" y="444441"/>
                      <a:pt x="148747" y="440839"/>
                    </a:cubicBezTo>
                    <a:cubicBezTo>
                      <a:pt x="150908" y="437237"/>
                      <a:pt x="152709" y="433636"/>
                      <a:pt x="154870" y="430034"/>
                    </a:cubicBezTo>
                    <a:cubicBezTo>
                      <a:pt x="157031" y="426432"/>
                      <a:pt x="158832" y="422831"/>
                      <a:pt x="160993" y="419589"/>
                    </a:cubicBezTo>
                    <a:cubicBezTo>
                      <a:pt x="165315" y="412746"/>
                      <a:pt x="169276" y="406263"/>
                      <a:pt x="173238" y="400501"/>
                    </a:cubicBezTo>
                    <a:cubicBezTo>
                      <a:pt x="175039" y="397619"/>
                      <a:pt x="176840" y="394738"/>
                      <a:pt x="178641" y="391857"/>
                    </a:cubicBezTo>
                    <a:cubicBezTo>
                      <a:pt x="180441" y="389336"/>
                      <a:pt x="182242" y="386815"/>
                      <a:pt x="183683" y="384654"/>
                    </a:cubicBezTo>
                    <a:cubicBezTo>
                      <a:pt x="189806" y="375650"/>
                      <a:pt x="193407" y="369527"/>
                      <a:pt x="193047" y="368806"/>
                    </a:cubicBezTo>
                    <a:cubicBezTo>
                      <a:pt x="191606" y="371328"/>
                      <a:pt x="193047" y="369887"/>
                      <a:pt x="196649" y="365205"/>
                    </a:cubicBezTo>
                    <a:cubicBezTo>
                      <a:pt x="198450" y="363044"/>
                      <a:pt x="200611" y="359802"/>
                      <a:pt x="203132" y="356561"/>
                    </a:cubicBezTo>
                    <a:cubicBezTo>
                      <a:pt x="206013" y="353319"/>
                      <a:pt x="208894" y="349358"/>
                      <a:pt x="212136" y="345396"/>
                    </a:cubicBezTo>
                    <a:cubicBezTo>
                      <a:pt x="225102" y="328828"/>
                      <a:pt x="242750" y="309019"/>
                      <a:pt x="253554" y="296054"/>
                    </a:cubicBezTo>
                    <a:cubicBezTo>
                      <a:pt x="259677" y="288850"/>
                      <a:pt x="268681" y="278406"/>
                      <a:pt x="279126" y="267241"/>
                    </a:cubicBezTo>
                    <a:cubicBezTo>
                      <a:pt x="284528" y="261838"/>
                      <a:pt x="290291" y="256076"/>
                      <a:pt x="295693" y="250673"/>
                    </a:cubicBezTo>
                    <a:cubicBezTo>
                      <a:pt x="298575" y="247792"/>
                      <a:pt x="301096" y="245271"/>
                      <a:pt x="303977" y="242389"/>
                    </a:cubicBezTo>
                    <a:cubicBezTo>
                      <a:pt x="306498" y="239868"/>
                      <a:pt x="309380" y="237347"/>
                      <a:pt x="312261" y="234826"/>
                    </a:cubicBezTo>
                    <a:cubicBezTo>
                      <a:pt x="323066" y="225462"/>
                      <a:pt x="331710" y="217178"/>
                      <a:pt x="336392" y="212856"/>
                    </a:cubicBezTo>
                    <a:cubicBezTo>
                      <a:pt x="341074" y="208894"/>
                      <a:pt x="341434" y="208174"/>
                      <a:pt x="334591" y="212856"/>
                    </a:cubicBezTo>
                    <a:cubicBezTo>
                      <a:pt x="328828" y="217898"/>
                      <a:pt x="322706" y="223301"/>
                      <a:pt x="316223" y="229063"/>
                    </a:cubicBezTo>
                    <a:cubicBezTo>
                      <a:pt x="309740" y="234826"/>
                      <a:pt x="303257" y="240589"/>
                      <a:pt x="297134" y="246711"/>
                    </a:cubicBezTo>
                    <a:cubicBezTo>
                      <a:pt x="284889" y="258597"/>
                      <a:pt x="273003" y="269762"/>
                      <a:pt x="263999" y="278406"/>
                    </a:cubicBezTo>
                    <a:lnTo>
                      <a:pt x="274084" y="267601"/>
                    </a:lnTo>
                    <a:cubicBezTo>
                      <a:pt x="277685" y="263999"/>
                      <a:pt x="281287" y="260758"/>
                      <a:pt x="284528" y="257156"/>
                    </a:cubicBezTo>
                    <a:cubicBezTo>
                      <a:pt x="291732" y="250313"/>
                      <a:pt x="298575" y="243470"/>
                      <a:pt x="305778" y="236627"/>
                    </a:cubicBezTo>
                    <a:cubicBezTo>
                      <a:pt x="296054" y="244911"/>
                      <a:pt x="286329" y="253915"/>
                      <a:pt x="276605" y="262198"/>
                    </a:cubicBezTo>
                    <a:cubicBezTo>
                      <a:pt x="291371" y="248872"/>
                      <a:pt x="289211" y="248872"/>
                      <a:pt x="280927" y="253915"/>
                    </a:cubicBezTo>
                    <a:close/>
                    <a:moveTo>
                      <a:pt x="13326" y="1514483"/>
                    </a:moveTo>
                    <a:cubicBezTo>
                      <a:pt x="13326" y="1515204"/>
                      <a:pt x="13326" y="1515924"/>
                      <a:pt x="13326" y="1516644"/>
                    </a:cubicBezTo>
                    <a:cubicBezTo>
                      <a:pt x="13326" y="1515924"/>
                      <a:pt x="13326" y="1514844"/>
                      <a:pt x="13326" y="1514123"/>
                    </a:cubicBezTo>
                    <a:lnTo>
                      <a:pt x="13326" y="1514123"/>
                    </a:lnTo>
                    <a:close/>
                  </a:path>
                </a:pathLst>
              </a:custGeom>
              <a:solidFill>
                <a:schemeClr val="accent2"/>
              </a:solidFill>
              <a:ln w="0" cap="flat">
                <a:noFill/>
                <a:prstDash val="solid"/>
                <a:miter/>
              </a:ln>
            </p:spPr>
            <p:txBody>
              <a:bodyPr rtlCol="0" anchor="ctr"/>
              <a:lstStyle/>
              <a:p>
                <a:endParaRPr lang="en-US" sz="744"/>
              </a:p>
            </p:txBody>
          </p:sp>
          <p:sp>
            <p:nvSpPr>
              <p:cNvPr id="2212" name="Freeform: Shape 2211">
                <a:extLst>
                  <a:ext uri="{FF2B5EF4-FFF2-40B4-BE49-F238E27FC236}">
                    <a16:creationId xmlns:a16="http://schemas.microsoft.com/office/drawing/2014/main" id="{FD9416DA-1AB9-171B-6CEC-903F3E984E29}"/>
                  </a:ext>
                </a:extLst>
              </p:cNvPr>
              <p:cNvSpPr/>
              <p:nvPr/>
            </p:nvSpPr>
            <p:spPr>
              <a:xfrm>
                <a:off x="11781289" y="4198347"/>
                <a:ext cx="1800" cy="56696"/>
              </a:xfrm>
              <a:custGeom>
                <a:avLst/>
                <a:gdLst>
                  <a:gd name="connsiteX0" fmla="*/ 0 w 1800"/>
                  <a:gd name="connsiteY0" fmla="*/ 4846 h 56696"/>
                  <a:gd name="connsiteX1" fmla="*/ 1801 w 1800"/>
                  <a:gd name="connsiteY1" fmla="*/ 55629 h 56696"/>
                  <a:gd name="connsiteX2" fmla="*/ 0 w 1800"/>
                  <a:gd name="connsiteY2" fmla="*/ 4846 h 56696"/>
                </a:gdLst>
                <a:ahLst/>
                <a:cxnLst>
                  <a:cxn ang="0">
                    <a:pos x="connsiteX0" y="connsiteY0"/>
                  </a:cxn>
                  <a:cxn ang="0">
                    <a:pos x="connsiteX1" y="connsiteY1"/>
                  </a:cxn>
                  <a:cxn ang="0">
                    <a:pos x="connsiteX2" y="connsiteY2"/>
                  </a:cxn>
                </a:cxnLst>
                <a:rect l="l" t="t" r="r" b="b"/>
                <a:pathLst>
                  <a:path w="1800" h="56696">
                    <a:moveTo>
                      <a:pt x="0" y="4846"/>
                    </a:moveTo>
                    <a:cubicBezTo>
                      <a:pt x="720" y="21774"/>
                      <a:pt x="720" y="63913"/>
                      <a:pt x="1801" y="55629"/>
                    </a:cubicBezTo>
                    <a:cubicBezTo>
                      <a:pt x="360" y="56710"/>
                      <a:pt x="1801" y="-19645"/>
                      <a:pt x="0" y="4846"/>
                    </a:cubicBezTo>
                    <a:close/>
                  </a:path>
                </a:pathLst>
              </a:custGeom>
              <a:solidFill>
                <a:schemeClr val="accent2"/>
              </a:solidFill>
              <a:ln w="0" cap="flat">
                <a:noFill/>
                <a:prstDash val="solid"/>
                <a:miter/>
              </a:ln>
            </p:spPr>
            <p:txBody>
              <a:bodyPr rtlCol="0" anchor="ctr"/>
              <a:lstStyle/>
              <a:p>
                <a:endParaRPr lang="en-US" sz="744"/>
              </a:p>
            </p:txBody>
          </p:sp>
          <p:sp>
            <p:nvSpPr>
              <p:cNvPr id="2213" name="Freeform: Shape 2212">
                <a:extLst>
                  <a:ext uri="{FF2B5EF4-FFF2-40B4-BE49-F238E27FC236}">
                    <a16:creationId xmlns:a16="http://schemas.microsoft.com/office/drawing/2014/main" id="{B698D7BA-9ADD-1767-3340-75982B6F77D1}"/>
                  </a:ext>
                </a:extLst>
              </p:cNvPr>
              <p:cNvSpPr/>
              <p:nvPr/>
            </p:nvSpPr>
            <p:spPr>
              <a:xfrm>
                <a:off x="11779848" y="4221201"/>
                <a:ext cx="1080" cy="52223"/>
              </a:xfrm>
              <a:custGeom>
                <a:avLst/>
                <a:gdLst>
                  <a:gd name="connsiteX0" fmla="*/ 0 w 1080"/>
                  <a:gd name="connsiteY0" fmla="*/ 32415 h 52223"/>
                  <a:gd name="connsiteX1" fmla="*/ 1080 w 1080"/>
                  <a:gd name="connsiteY1" fmla="*/ 52223 h 52223"/>
                  <a:gd name="connsiteX2" fmla="*/ 1080 w 1080"/>
                  <a:gd name="connsiteY2" fmla="*/ 0 h 52223"/>
                  <a:gd name="connsiteX3" fmla="*/ 0 w 1080"/>
                  <a:gd name="connsiteY3" fmla="*/ 32415 h 52223"/>
                </a:gdLst>
                <a:ahLst/>
                <a:cxnLst>
                  <a:cxn ang="0">
                    <a:pos x="connsiteX0" y="connsiteY0"/>
                  </a:cxn>
                  <a:cxn ang="0">
                    <a:pos x="connsiteX1" y="connsiteY1"/>
                  </a:cxn>
                  <a:cxn ang="0">
                    <a:pos x="connsiteX2" y="connsiteY2"/>
                  </a:cxn>
                  <a:cxn ang="0">
                    <a:pos x="connsiteX3" y="connsiteY3"/>
                  </a:cxn>
                </a:cxnLst>
                <a:rect l="l" t="t" r="r" b="b"/>
                <a:pathLst>
                  <a:path w="1080" h="52223">
                    <a:moveTo>
                      <a:pt x="0" y="32415"/>
                    </a:moveTo>
                    <a:cubicBezTo>
                      <a:pt x="360" y="35296"/>
                      <a:pt x="1080" y="33495"/>
                      <a:pt x="1080" y="52223"/>
                    </a:cubicBezTo>
                    <a:lnTo>
                      <a:pt x="1080" y="0"/>
                    </a:lnTo>
                    <a:cubicBezTo>
                      <a:pt x="720" y="0"/>
                      <a:pt x="0" y="32415"/>
                      <a:pt x="0" y="32415"/>
                    </a:cubicBezTo>
                    <a:close/>
                  </a:path>
                </a:pathLst>
              </a:custGeom>
              <a:solidFill>
                <a:schemeClr val="accent2"/>
              </a:solidFill>
              <a:ln w="0" cap="flat">
                <a:noFill/>
                <a:prstDash val="solid"/>
                <a:miter/>
              </a:ln>
            </p:spPr>
            <p:txBody>
              <a:bodyPr rtlCol="0" anchor="ctr"/>
              <a:lstStyle/>
              <a:p>
                <a:endParaRPr lang="en-US" sz="744"/>
              </a:p>
            </p:txBody>
          </p:sp>
          <p:sp>
            <p:nvSpPr>
              <p:cNvPr id="2214" name="Freeform: Shape 2213">
                <a:extLst>
                  <a:ext uri="{FF2B5EF4-FFF2-40B4-BE49-F238E27FC236}">
                    <a16:creationId xmlns:a16="http://schemas.microsoft.com/office/drawing/2014/main" id="{EF6670B5-9550-6A9F-6CF6-41F3CAAF1E42}"/>
                  </a:ext>
                </a:extLst>
              </p:cNvPr>
              <p:cNvSpPr/>
              <p:nvPr/>
            </p:nvSpPr>
            <p:spPr>
              <a:xfrm>
                <a:off x="11766162" y="4304399"/>
                <a:ext cx="4693" cy="164594"/>
              </a:xfrm>
              <a:custGeom>
                <a:avLst/>
                <a:gdLst>
                  <a:gd name="connsiteX0" fmla="*/ 2881 w 4693"/>
                  <a:gd name="connsiteY0" fmla="*/ 2161 h 164594"/>
                  <a:gd name="connsiteX1" fmla="*/ 4682 w 4693"/>
                  <a:gd name="connsiteY1" fmla="*/ 88240 h 164594"/>
                  <a:gd name="connsiteX2" fmla="*/ 0 w 4693"/>
                  <a:gd name="connsiteY2" fmla="*/ 0 h 164594"/>
                  <a:gd name="connsiteX3" fmla="*/ 3242 w 4693"/>
                  <a:gd name="connsiteY3" fmla="*/ 164594 h 164594"/>
                  <a:gd name="connsiteX4" fmla="*/ 2881 w 4693"/>
                  <a:gd name="connsiteY4" fmla="*/ 2161 h 1645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93" h="164594">
                    <a:moveTo>
                      <a:pt x="2881" y="2161"/>
                    </a:moveTo>
                    <a:cubicBezTo>
                      <a:pt x="3962" y="29173"/>
                      <a:pt x="4682" y="46101"/>
                      <a:pt x="4682" y="88240"/>
                    </a:cubicBezTo>
                    <a:cubicBezTo>
                      <a:pt x="1081" y="104087"/>
                      <a:pt x="3602" y="19089"/>
                      <a:pt x="0" y="0"/>
                    </a:cubicBezTo>
                    <a:cubicBezTo>
                      <a:pt x="0" y="77075"/>
                      <a:pt x="2881" y="100846"/>
                      <a:pt x="3242" y="164594"/>
                    </a:cubicBezTo>
                    <a:cubicBezTo>
                      <a:pt x="4682" y="133260"/>
                      <a:pt x="5763" y="4322"/>
                      <a:pt x="2881" y="2161"/>
                    </a:cubicBezTo>
                    <a:close/>
                  </a:path>
                </a:pathLst>
              </a:custGeom>
              <a:solidFill>
                <a:schemeClr val="accent2"/>
              </a:solidFill>
              <a:ln w="0" cap="flat">
                <a:noFill/>
                <a:prstDash val="solid"/>
                <a:miter/>
              </a:ln>
            </p:spPr>
            <p:txBody>
              <a:bodyPr rtlCol="0" anchor="ctr"/>
              <a:lstStyle/>
              <a:p>
                <a:endParaRPr lang="en-US" sz="744"/>
              </a:p>
            </p:txBody>
          </p:sp>
          <p:sp>
            <p:nvSpPr>
              <p:cNvPr id="2215" name="Freeform: Shape 2214">
                <a:extLst>
                  <a:ext uri="{FF2B5EF4-FFF2-40B4-BE49-F238E27FC236}">
                    <a16:creationId xmlns:a16="http://schemas.microsoft.com/office/drawing/2014/main" id="{77E28B6E-6B0A-97CE-BA52-8D80E11BB330}"/>
                  </a:ext>
                </a:extLst>
              </p:cNvPr>
              <p:cNvSpPr/>
              <p:nvPr/>
            </p:nvSpPr>
            <p:spPr>
              <a:xfrm>
                <a:off x="11764361" y="4268022"/>
                <a:ext cx="1080" cy="47181"/>
              </a:xfrm>
              <a:custGeom>
                <a:avLst/>
                <a:gdLst>
                  <a:gd name="connsiteX0" fmla="*/ 0 w 1080"/>
                  <a:gd name="connsiteY0" fmla="*/ 4322 h 47181"/>
                  <a:gd name="connsiteX1" fmla="*/ 1081 w 1080"/>
                  <a:gd name="connsiteY1" fmla="*/ 47181 h 47181"/>
                  <a:gd name="connsiteX2" fmla="*/ 1081 w 1080"/>
                  <a:gd name="connsiteY2" fmla="*/ 42859 h 47181"/>
                  <a:gd name="connsiteX3" fmla="*/ 360 w 1080"/>
                  <a:gd name="connsiteY3" fmla="*/ 0 h 47181"/>
                  <a:gd name="connsiteX4" fmla="*/ 0 w 1080"/>
                  <a:gd name="connsiteY4" fmla="*/ 4322 h 471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 h="47181">
                    <a:moveTo>
                      <a:pt x="0" y="4322"/>
                    </a:moveTo>
                    <a:lnTo>
                      <a:pt x="1081" y="47181"/>
                    </a:lnTo>
                    <a:lnTo>
                      <a:pt x="1081" y="42859"/>
                    </a:lnTo>
                    <a:lnTo>
                      <a:pt x="360" y="0"/>
                    </a:lnTo>
                    <a:lnTo>
                      <a:pt x="0" y="4322"/>
                    </a:lnTo>
                    <a:close/>
                  </a:path>
                </a:pathLst>
              </a:custGeom>
              <a:solidFill>
                <a:schemeClr val="accent2"/>
              </a:solidFill>
              <a:ln w="0" cap="flat">
                <a:noFill/>
                <a:prstDash val="solid"/>
                <a:miter/>
              </a:ln>
            </p:spPr>
            <p:txBody>
              <a:bodyPr rtlCol="0" anchor="ctr"/>
              <a:lstStyle/>
              <a:p>
                <a:endParaRPr lang="en-US" sz="744"/>
              </a:p>
            </p:txBody>
          </p:sp>
          <p:sp>
            <p:nvSpPr>
              <p:cNvPr id="2216" name="Freeform: Shape 2215">
                <a:extLst>
                  <a:ext uri="{FF2B5EF4-FFF2-40B4-BE49-F238E27FC236}">
                    <a16:creationId xmlns:a16="http://schemas.microsoft.com/office/drawing/2014/main" id="{FF6C3B8B-B03F-99E0-E017-1E1DFF0ABB69}"/>
                  </a:ext>
                </a:extLst>
              </p:cNvPr>
              <p:cNvSpPr/>
              <p:nvPr/>
            </p:nvSpPr>
            <p:spPr>
              <a:xfrm>
                <a:off x="11671079" y="3308910"/>
                <a:ext cx="23771" cy="39617"/>
              </a:xfrm>
              <a:custGeom>
                <a:avLst/>
                <a:gdLst>
                  <a:gd name="connsiteX0" fmla="*/ 23411 w 23771"/>
                  <a:gd name="connsiteY0" fmla="*/ 39618 h 39617"/>
                  <a:gd name="connsiteX1" fmla="*/ 14407 w 23771"/>
                  <a:gd name="connsiteY1" fmla="*/ 23050 h 39617"/>
                  <a:gd name="connsiteX2" fmla="*/ 0 w 23771"/>
                  <a:gd name="connsiteY2" fmla="*/ 0 h 39617"/>
                  <a:gd name="connsiteX3" fmla="*/ 10805 w 23771"/>
                  <a:gd name="connsiteY3" fmla="*/ 18008 h 39617"/>
                  <a:gd name="connsiteX4" fmla="*/ 23771 w 23771"/>
                  <a:gd name="connsiteY4" fmla="*/ 39618 h 39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1" h="39617">
                    <a:moveTo>
                      <a:pt x="23411" y="39618"/>
                    </a:moveTo>
                    <a:cubicBezTo>
                      <a:pt x="23050" y="37457"/>
                      <a:pt x="19089" y="30974"/>
                      <a:pt x="14407" y="23050"/>
                    </a:cubicBezTo>
                    <a:cubicBezTo>
                      <a:pt x="9725" y="15127"/>
                      <a:pt x="4322" y="6123"/>
                      <a:pt x="0" y="0"/>
                    </a:cubicBezTo>
                    <a:cubicBezTo>
                      <a:pt x="3242" y="5042"/>
                      <a:pt x="6843" y="11165"/>
                      <a:pt x="10805" y="18008"/>
                    </a:cubicBezTo>
                    <a:cubicBezTo>
                      <a:pt x="14767" y="24851"/>
                      <a:pt x="19089" y="32054"/>
                      <a:pt x="23771" y="39618"/>
                    </a:cubicBezTo>
                    <a:close/>
                  </a:path>
                </a:pathLst>
              </a:custGeom>
              <a:solidFill>
                <a:schemeClr val="accent2"/>
              </a:solidFill>
              <a:ln w="0" cap="flat">
                <a:noFill/>
                <a:prstDash val="solid"/>
                <a:miter/>
              </a:ln>
            </p:spPr>
            <p:txBody>
              <a:bodyPr rtlCol="0" anchor="ctr"/>
              <a:lstStyle/>
              <a:p>
                <a:endParaRPr lang="en-US" sz="744"/>
              </a:p>
            </p:txBody>
          </p:sp>
          <p:sp>
            <p:nvSpPr>
              <p:cNvPr id="2217" name="Freeform: Shape 2216">
                <a:extLst>
                  <a:ext uri="{FF2B5EF4-FFF2-40B4-BE49-F238E27FC236}">
                    <a16:creationId xmlns:a16="http://schemas.microsoft.com/office/drawing/2014/main" id="{8DB69598-623D-254F-B297-7B8208640817}"/>
                  </a:ext>
                </a:extLst>
              </p:cNvPr>
              <p:cNvSpPr/>
              <p:nvPr/>
            </p:nvSpPr>
            <p:spPr>
              <a:xfrm>
                <a:off x="10868277" y="5762697"/>
                <a:ext cx="300735" cy="40338"/>
              </a:xfrm>
              <a:custGeom>
                <a:avLst/>
                <a:gdLst>
                  <a:gd name="connsiteX0" fmla="*/ 0 w 300735"/>
                  <a:gd name="connsiteY0" fmla="*/ 40338 h 40338"/>
                  <a:gd name="connsiteX1" fmla="*/ 15487 w 300735"/>
                  <a:gd name="connsiteY1" fmla="*/ 28093 h 40338"/>
                  <a:gd name="connsiteX2" fmla="*/ 18008 w 300735"/>
                  <a:gd name="connsiteY2" fmla="*/ 28093 h 40338"/>
                  <a:gd name="connsiteX3" fmla="*/ 21610 w 300735"/>
                  <a:gd name="connsiteY3" fmla="*/ 28093 h 40338"/>
                  <a:gd name="connsiteX4" fmla="*/ 31694 w 300735"/>
                  <a:gd name="connsiteY4" fmla="*/ 28093 h 40338"/>
                  <a:gd name="connsiteX5" fmla="*/ 52224 w 300735"/>
                  <a:gd name="connsiteY5" fmla="*/ 28093 h 40338"/>
                  <a:gd name="connsiteX6" fmla="*/ 93282 w 300735"/>
                  <a:gd name="connsiteY6" fmla="*/ 28093 h 40338"/>
                  <a:gd name="connsiteX7" fmla="*/ 114172 w 300735"/>
                  <a:gd name="connsiteY7" fmla="*/ 27372 h 40338"/>
                  <a:gd name="connsiteX8" fmla="*/ 124616 w 300735"/>
                  <a:gd name="connsiteY8" fmla="*/ 27372 h 40338"/>
                  <a:gd name="connsiteX9" fmla="*/ 135061 w 300735"/>
                  <a:gd name="connsiteY9" fmla="*/ 26652 h 40338"/>
                  <a:gd name="connsiteX10" fmla="*/ 300736 w 300735"/>
                  <a:gd name="connsiteY10" fmla="*/ 0 h 40338"/>
                  <a:gd name="connsiteX11" fmla="*/ 155230 w 300735"/>
                  <a:gd name="connsiteY11" fmla="*/ 24851 h 40338"/>
                  <a:gd name="connsiteX12" fmla="*/ 135061 w 300735"/>
                  <a:gd name="connsiteY12" fmla="*/ 26292 h 40338"/>
                  <a:gd name="connsiteX13" fmla="*/ 114172 w 300735"/>
                  <a:gd name="connsiteY13" fmla="*/ 27012 h 40338"/>
                  <a:gd name="connsiteX14" fmla="*/ 92202 w 300735"/>
                  <a:gd name="connsiteY14" fmla="*/ 27733 h 40338"/>
                  <a:gd name="connsiteX15" fmla="*/ 69872 w 300735"/>
                  <a:gd name="connsiteY15" fmla="*/ 27733 h 40338"/>
                  <a:gd name="connsiteX16" fmla="*/ 22330 w 300735"/>
                  <a:gd name="connsiteY16" fmla="*/ 27733 h 40338"/>
                  <a:gd name="connsiteX17" fmla="*/ 19449 w 300735"/>
                  <a:gd name="connsiteY17" fmla="*/ 27733 h 40338"/>
                  <a:gd name="connsiteX18" fmla="*/ 18008 w 300735"/>
                  <a:gd name="connsiteY18" fmla="*/ 27733 h 40338"/>
                  <a:gd name="connsiteX19" fmla="*/ 14767 w 300735"/>
                  <a:gd name="connsiteY19" fmla="*/ 28093 h 40338"/>
                  <a:gd name="connsiteX20" fmla="*/ 9004 w 300735"/>
                  <a:gd name="connsiteY20" fmla="*/ 30614 h 40338"/>
                  <a:gd name="connsiteX21" fmla="*/ 360 w 300735"/>
                  <a:gd name="connsiteY21" fmla="*/ 40338 h 40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0735" h="40338">
                    <a:moveTo>
                      <a:pt x="0" y="40338"/>
                    </a:moveTo>
                    <a:cubicBezTo>
                      <a:pt x="2881" y="34215"/>
                      <a:pt x="8644" y="29173"/>
                      <a:pt x="15487" y="28093"/>
                    </a:cubicBezTo>
                    <a:cubicBezTo>
                      <a:pt x="16207" y="28093"/>
                      <a:pt x="17288" y="28093"/>
                      <a:pt x="18008" y="28093"/>
                    </a:cubicBezTo>
                    <a:cubicBezTo>
                      <a:pt x="19089" y="28093"/>
                      <a:pt x="19449" y="28093"/>
                      <a:pt x="21610" y="28093"/>
                    </a:cubicBezTo>
                    <a:lnTo>
                      <a:pt x="31694" y="28093"/>
                    </a:lnTo>
                    <a:cubicBezTo>
                      <a:pt x="31694" y="28093"/>
                      <a:pt x="52224" y="28093"/>
                      <a:pt x="52224" y="28093"/>
                    </a:cubicBezTo>
                    <a:cubicBezTo>
                      <a:pt x="65910" y="28093"/>
                      <a:pt x="79236" y="28093"/>
                      <a:pt x="93282" y="28093"/>
                    </a:cubicBezTo>
                    <a:lnTo>
                      <a:pt x="114172" y="27372"/>
                    </a:lnTo>
                    <a:lnTo>
                      <a:pt x="124616" y="27372"/>
                    </a:lnTo>
                    <a:cubicBezTo>
                      <a:pt x="128218" y="27012"/>
                      <a:pt x="131459" y="27012"/>
                      <a:pt x="135061" y="26652"/>
                    </a:cubicBezTo>
                    <a:cubicBezTo>
                      <a:pt x="190886" y="23411"/>
                      <a:pt x="246711" y="14407"/>
                      <a:pt x="300736" y="0"/>
                    </a:cubicBezTo>
                    <a:cubicBezTo>
                      <a:pt x="253915" y="12246"/>
                      <a:pt x="208174" y="20529"/>
                      <a:pt x="155230" y="24851"/>
                    </a:cubicBezTo>
                    <a:cubicBezTo>
                      <a:pt x="148747" y="25211"/>
                      <a:pt x="141904" y="25932"/>
                      <a:pt x="135061" y="26292"/>
                    </a:cubicBezTo>
                    <a:cubicBezTo>
                      <a:pt x="128218" y="27012"/>
                      <a:pt x="121375" y="26652"/>
                      <a:pt x="114172" y="27012"/>
                    </a:cubicBezTo>
                    <a:cubicBezTo>
                      <a:pt x="106968" y="27012"/>
                      <a:pt x="99765" y="27372"/>
                      <a:pt x="92202" y="27733"/>
                    </a:cubicBezTo>
                    <a:cubicBezTo>
                      <a:pt x="84638" y="27733"/>
                      <a:pt x="77435" y="27733"/>
                      <a:pt x="69872" y="27733"/>
                    </a:cubicBezTo>
                    <a:cubicBezTo>
                      <a:pt x="54745" y="27733"/>
                      <a:pt x="38898" y="27733"/>
                      <a:pt x="22330" y="27733"/>
                    </a:cubicBezTo>
                    <a:lnTo>
                      <a:pt x="19449" y="27733"/>
                    </a:lnTo>
                    <a:cubicBezTo>
                      <a:pt x="19089" y="27733"/>
                      <a:pt x="18368" y="27733"/>
                      <a:pt x="18008" y="27733"/>
                    </a:cubicBezTo>
                    <a:cubicBezTo>
                      <a:pt x="16928" y="27733"/>
                      <a:pt x="15847" y="27733"/>
                      <a:pt x="14767" y="28093"/>
                    </a:cubicBezTo>
                    <a:cubicBezTo>
                      <a:pt x="12606" y="28453"/>
                      <a:pt x="10805" y="29533"/>
                      <a:pt x="9004" y="30614"/>
                    </a:cubicBezTo>
                    <a:cubicBezTo>
                      <a:pt x="5402" y="32775"/>
                      <a:pt x="2161" y="36377"/>
                      <a:pt x="360" y="40338"/>
                    </a:cubicBezTo>
                    <a:close/>
                  </a:path>
                </a:pathLst>
              </a:custGeom>
              <a:solidFill>
                <a:schemeClr val="accent2"/>
              </a:solidFill>
              <a:ln w="0" cap="flat">
                <a:noFill/>
                <a:prstDash val="solid"/>
                <a:miter/>
              </a:ln>
            </p:spPr>
            <p:txBody>
              <a:bodyPr rtlCol="0" anchor="ctr"/>
              <a:lstStyle/>
              <a:p>
                <a:endParaRPr lang="en-US" sz="744"/>
              </a:p>
            </p:txBody>
          </p:sp>
          <p:sp>
            <p:nvSpPr>
              <p:cNvPr id="2218" name="Freeform: Shape 2217">
                <a:extLst>
                  <a:ext uri="{FF2B5EF4-FFF2-40B4-BE49-F238E27FC236}">
                    <a16:creationId xmlns:a16="http://schemas.microsoft.com/office/drawing/2014/main" id="{517FBC1C-DED8-769C-3082-CA378FEF205D}"/>
                  </a:ext>
                </a:extLst>
              </p:cNvPr>
              <p:cNvSpPr/>
              <p:nvPr/>
            </p:nvSpPr>
            <p:spPr>
              <a:xfrm>
                <a:off x="10710165" y="2913091"/>
                <a:ext cx="254995" cy="4321"/>
              </a:xfrm>
              <a:custGeom>
                <a:avLst/>
                <a:gdLst>
                  <a:gd name="connsiteX0" fmla="*/ 38177 w 254995"/>
                  <a:gd name="connsiteY0" fmla="*/ 3962 h 4321"/>
                  <a:gd name="connsiteX1" fmla="*/ 145866 w 254995"/>
                  <a:gd name="connsiteY1" fmla="*/ 1801 h 4321"/>
                  <a:gd name="connsiteX2" fmla="*/ 195568 w 254995"/>
                  <a:gd name="connsiteY2" fmla="*/ 720 h 4321"/>
                  <a:gd name="connsiteX3" fmla="*/ 223301 w 254995"/>
                  <a:gd name="connsiteY3" fmla="*/ 360 h 4321"/>
                  <a:gd name="connsiteX4" fmla="*/ 254995 w 254995"/>
                  <a:gd name="connsiteY4" fmla="*/ 360 h 4321"/>
                  <a:gd name="connsiteX5" fmla="*/ 243830 w 254995"/>
                  <a:gd name="connsiteY5" fmla="*/ 0 h 4321"/>
                  <a:gd name="connsiteX6" fmla="*/ 233385 w 254995"/>
                  <a:gd name="connsiteY6" fmla="*/ 0 h 4321"/>
                  <a:gd name="connsiteX7" fmla="*/ 213936 w 254995"/>
                  <a:gd name="connsiteY7" fmla="*/ 0 h 4321"/>
                  <a:gd name="connsiteX8" fmla="*/ 179001 w 254995"/>
                  <a:gd name="connsiteY8" fmla="*/ 0 h 4321"/>
                  <a:gd name="connsiteX9" fmla="*/ 120294 w 254995"/>
                  <a:gd name="connsiteY9" fmla="*/ 1080 h 4321"/>
                  <a:gd name="connsiteX10" fmla="*/ 0 w 254995"/>
                  <a:gd name="connsiteY10" fmla="*/ 1801 h 4321"/>
                  <a:gd name="connsiteX11" fmla="*/ 37817 w 254995"/>
                  <a:gd name="connsiteY11" fmla="*/ 4322 h 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4995" h="4321">
                    <a:moveTo>
                      <a:pt x="38177" y="3962"/>
                    </a:moveTo>
                    <a:cubicBezTo>
                      <a:pt x="82117" y="3241"/>
                      <a:pt x="113811" y="2521"/>
                      <a:pt x="145866" y="1801"/>
                    </a:cubicBezTo>
                    <a:cubicBezTo>
                      <a:pt x="161713" y="1801"/>
                      <a:pt x="177920" y="1080"/>
                      <a:pt x="195568" y="720"/>
                    </a:cubicBezTo>
                    <a:cubicBezTo>
                      <a:pt x="204572" y="720"/>
                      <a:pt x="213576" y="720"/>
                      <a:pt x="223301" y="360"/>
                    </a:cubicBezTo>
                    <a:cubicBezTo>
                      <a:pt x="233025" y="360"/>
                      <a:pt x="243470" y="0"/>
                      <a:pt x="254995" y="360"/>
                    </a:cubicBezTo>
                    <a:cubicBezTo>
                      <a:pt x="251393" y="360"/>
                      <a:pt x="247431" y="360"/>
                      <a:pt x="243830" y="0"/>
                    </a:cubicBezTo>
                    <a:cubicBezTo>
                      <a:pt x="240228" y="0"/>
                      <a:pt x="236987" y="0"/>
                      <a:pt x="233385" y="0"/>
                    </a:cubicBezTo>
                    <a:cubicBezTo>
                      <a:pt x="226542" y="0"/>
                      <a:pt x="220059" y="0"/>
                      <a:pt x="213936" y="0"/>
                    </a:cubicBezTo>
                    <a:cubicBezTo>
                      <a:pt x="201331" y="0"/>
                      <a:pt x="189805" y="0"/>
                      <a:pt x="179001" y="0"/>
                    </a:cubicBezTo>
                    <a:cubicBezTo>
                      <a:pt x="157391" y="0"/>
                      <a:pt x="138302" y="720"/>
                      <a:pt x="120294" y="1080"/>
                    </a:cubicBezTo>
                    <a:cubicBezTo>
                      <a:pt x="83558" y="2161"/>
                      <a:pt x="49342" y="2881"/>
                      <a:pt x="0" y="1801"/>
                    </a:cubicBezTo>
                    <a:lnTo>
                      <a:pt x="37817" y="4322"/>
                    </a:lnTo>
                    <a:close/>
                  </a:path>
                </a:pathLst>
              </a:custGeom>
              <a:solidFill>
                <a:schemeClr val="accent2"/>
              </a:solidFill>
              <a:ln w="0" cap="flat">
                <a:noFill/>
                <a:prstDash val="solid"/>
                <a:miter/>
              </a:ln>
            </p:spPr>
            <p:txBody>
              <a:bodyPr rtlCol="0" anchor="ctr"/>
              <a:lstStyle/>
              <a:p>
                <a:endParaRPr lang="en-US" sz="744"/>
              </a:p>
            </p:txBody>
          </p:sp>
          <p:sp>
            <p:nvSpPr>
              <p:cNvPr id="2219" name="Freeform: Shape 2218">
                <a:extLst>
                  <a:ext uri="{FF2B5EF4-FFF2-40B4-BE49-F238E27FC236}">
                    <a16:creationId xmlns:a16="http://schemas.microsoft.com/office/drawing/2014/main" id="{A60C7511-31ED-C08C-E5CB-185A11139544}"/>
                  </a:ext>
                </a:extLst>
              </p:cNvPr>
              <p:cNvSpPr/>
              <p:nvPr/>
            </p:nvSpPr>
            <p:spPr>
              <a:xfrm>
                <a:off x="10722823" y="2907689"/>
                <a:ext cx="82785" cy="4321"/>
              </a:xfrm>
              <a:custGeom>
                <a:avLst/>
                <a:gdLst>
                  <a:gd name="connsiteX0" fmla="*/ 56493 w 82785"/>
                  <a:gd name="connsiteY0" fmla="*/ 0 h 4321"/>
                  <a:gd name="connsiteX1" fmla="*/ 1389 w 82785"/>
                  <a:gd name="connsiteY1" fmla="*/ 4322 h 4321"/>
                  <a:gd name="connsiteX2" fmla="*/ 82785 w 82785"/>
                  <a:gd name="connsiteY2" fmla="*/ 2521 h 4321"/>
                  <a:gd name="connsiteX3" fmla="*/ 56493 w 82785"/>
                  <a:gd name="connsiteY3" fmla="*/ 360 h 4321"/>
                </a:gdLst>
                <a:ahLst/>
                <a:cxnLst>
                  <a:cxn ang="0">
                    <a:pos x="connsiteX0" y="connsiteY0"/>
                  </a:cxn>
                  <a:cxn ang="0">
                    <a:pos x="connsiteX1" y="connsiteY1"/>
                  </a:cxn>
                  <a:cxn ang="0">
                    <a:pos x="connsiteX2" y="connsiteY2"/>
                  </a:cxn>
                  <a:cxn ang="0">
                    <a:pos x="connsiteX3" y="connsiteY3"/>
                  </a:cxn>
                </a:cxnLst>
                <a:rect l="l" t="t" r="r" b="b"/>
                <a:pathLst>
                  <a:path w="82785" h="4321">
                    <a:moveTo>
                      <a:pt x="56493" y="0"/>
                    </a:moveTo>
                    <a:cubicBezTo>
                      <a:pt x="70900" y="2161"/>
                      <a:pt x="-11577" y="2521"/>
                      <a:pt x="1389" y="4322"/>
                    </a:cubicBezTo>
                    <a:cubicBezTo>
                      <a:pt x="60815" y="3962"/>
                      <a:pt x="29121" y="2161"/>
                      <a:pt x="82785" y="2521"/>
                    </a:cubicBezTo>
                    <a:lnTo>
                      <a:pt x="56493" y="360"/>
                    </a:lnTo>
                    <a:close/>
                  </a:path>
                </a:pathLst>
              </a:custGeom>
              <a:solidFill>
                <a:schemeClr val="accent2"/>
              </a:solidFill>
              <a:ln w="0" cap="flat">
                <a:noFill/>
                <a:prstDash val="solid"/>
                <a:miter/>
              </a:ln>
            </p:spPr>
            <p:txBody>
              <a:bodyPr rtlCol="0" anchor="ctr"/>
              <a:lstStyle/>
              <a:p>
                <a:endParaRPr lang="en-US" sz="744"/>
              </a:p>
            </p:txBody>
          </p:sp>
          <p:sp>
            <p:nvSpPr>
              <p:cNvPr id="2220" name="Freeform: Shape 2219">
                <a:extLst>
                  <a:ext uri="{FF2B5EF4-FFF2-40B4-BE49-F238E27FC236}">
                    <a16:creationId xmlns:a16="http://schemas.microsoft.com/office/drawing/2014/main" id="{3491EAFB-C3F1-981E-47CC-FDEFBF6F440D}"/>
                  </a:ext>
                </a:extLst>
              </p:cNvPr>
              <p:cNvSpPr/>
              <p:nvPr/>
            </p:nvSpPr>
            <p:spPr>
              <a:xfrm>
                <a:off x="11145962" y="2968196"/>
                <a:ext cx="25571" cy="5402"/>
              </a:xfrm>
              <a:custGeom>
                <a:avLst/>
                <a:gdLst>
                  <a:gd name="connsiteX0" fmla="*/ 25571 w 25571"/>
                  <a:gd name="connsiteY0" fmla="*/ 5402 h 5402"/>
                  <a:gd name="connsiteX1" fmla="*/ 12966 w 25571"/>
                  <a:gd name="connsiteY1" fmla="*/ 2521 h 5402"/>
                  <a:gd name="connsiteX2" fmla="*/ 0 w 25571"/>
                  <a:gd name="connsiteY2" fmla="*/ 0 h 5402"/>
                  <a:gd name="connsiteX3" fmla="*/ 10445 w 25571"/>
                  <a:gd name="connsiteY3" fmla="*/ 2161 h 5402"/>
                  <a:gd name="connsiteX4" fmla="*/ 20529 w 25571"/>
                  <a:gd name="connsiteY4" fmla="*/ 4682 h 5402"/>
                  <a:gd name="connsiteX5" fmla="*/ 25571 w 25571"/>
                  <a:gd name="connsiteY5" fmla="*/ 5402 h 5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571" h="5402">
                    <a:moveTo>
                      <a:pt x="25571" y="5402"/>
                    </a:moveTo>
                    <a:lnTo>
                      <a:pt x="12966" y="2521"/>
                    </a:lnTo>
                    <a:cubicBezTo>
                      <a:pt x="8644" y="1441"/>
                      <a:pt x="4322" y="720"/>
                      <a:pt x="0" y="0"/>
                    </a:cubicBezTo>
                    <a:lnTo>
                      <a:pt x="10445" y="2161"/>
                    </a:lnTo>
                    <a:lnTo>
                      <a:pt x="20529" y="4682"/>
                    </a:lnTo>
                    <a:lnTo>
                      <a:pt x="25571" y="5402"/>
                    </a:lnTo>
                    <a:close/>
                  </a:path>
                </a:pathLst>
              </a:custGeom>
              <a:solidFill>
                <a:schemeClr val="accent2"/>
              </a:solidFill>
              <a:ln w="0" cap="flat">
                <a:noFill/>
                <a:prstDash val="solid"/>
                <a:miter/>
              </a:ln>
            </p:spPr>
            <p:txBody>
              <a:bodyPr rtlCol="0" anchor="ctr"/>
              <a:lstStyle/>
              <a:p>
                <a:endParaRPr lang="en-US" sz="744"/>
              </a:p>
            </p:txBody>
          </p:sp>
          <p:sp>
            <p:nvSpPr>
              <p:cNvPr id="2221" name="Freeform: Shape 2220">
                <a:extLst>
                  <a:ext uri="{FF2B5EF4-FFF2-40B4-BE49-F238E27FC236}">
                    <a16:creationId xmlns:a16="http://schemas.microsoft.com/office/drawing/2014/main" id="{8CC4CE4A-25E8-87A4-4BAA-F4548E4A56AA}"/>
                  </a:ext>
                </a:extLst>
              </p:cNvPr>
              <p:cNvSpPr/>
              <p:nvPr/>
            </p:nvSpPr>
            <p:spPr>
              <a:xfrm>
                <a:off x="10343880" y="2908409"/>
                <a:ext cx="44299" cy="1080"/>
              </a:xfrm>
              <a:custGeom>
                <a:avLst/>
                <a:gdLst>
                  <a:gd name="connsiteX0" fmla="*/ 34576 w 44299"/>
                  <a:gd name="connsiteY0" fmla="*/ 1080 h 1080"/>
                  <a:gd name="connsiteX1" fmla="*/ 44300 w 44299"/>
                  <a:gd name="connsiteY1" fmla="*/ 720 h 1080"/>
                  <a:gd name="connsiteX2" fmla="*/ 0 w 44299"/>
                  <a:gd name="connsiteY2" fmla="*/ 0 h 1080"/>
                  <a:gd name="connsiteX3" fmla="*/ 34576 w 44299"/>
                  <a:gd name="connsiteY3" fmla="*/ 1080 h 1080"/>
                </a:gdLst>
                <a:ahLst/>
                <a:cxnLst>
                  <a:cxn ang="0">
                    <a:pos x="connsiteX0" y="connsiteY0"/>
                  </a:cxn>
                  <a:cxn ang="0">
                    <a:pos x="connsiteX1" y="connsiteY1"/>
                  </a:cxn>
                  <a:cxn ang="0">
                    <a:pos x="connsiteX2" y="connsiteY2"/>
                  </a:cxn>
                  <a:cxn ang="0">
                    <a:pos x="connsiteX3" y="connsiteY3"/>
                  </a:cxn>
                </a:cxnLst>
                <a:rect l="l" t="t" r="r" b="b"/>
                <a:pathLst>
                  <a:path w="44299" h="1080">
                    <a:moveTo>
                      <a:pt x="34576" y="1080"/>
                    </a:moveTo>
                    <a:lnTo>
                      <a:pt x="44300" y="720"/>
                    </a:lnTo>
                    <a:lnTo>
                      <a:pt x="0" y="0"/>
                    </a:lnTo>
                    <a:lnTo>
                      <a:pt x="34576" y="1080"/>
                    </a:lnTo>
                    <a:close/>
                  </a:path>
                </a:pathLst>
              </a:custGeom>
              <a:solidFill>
                <a:schemeClr val="accent2"/>
              </a:solidFill>
              <a:ln w="0" cap="flat">
                <a:noFill/>
                <a:prstDash val="solid"/>
                <a:miter/>
              </a:ln>
            </p:spPr>
            <p:txBody>
              <a:bodyPr rtlCol="0" anchor="ctr"/>
              <a:lstStyle/>
              <a:p>
                <a:endParaRPr lang="en-US" sz="744"/>
              </a:p>
            </p:txBody>
          </p:sp>
          <p:sp>
            <p:nvSpPr>
              <p:cNvPr id="2222" name="Freeform: Shape 2221">
                <a:extLst>
                  <a:ext uri="{FF2B5EF4-FFF2-40B4-BE49-F238E27FC236}">
                    <a16:creationId xmlns:a16="http://schemas.microsoft.com/office/drawing/2014/main" id="{C58C35E4-716F-439B-4FC4-4F69CFC8B799}"/>
                  </a:ext>
                </a:extLst>
              </p:cNvPr>
              <p:cNvSpPr/>
              <p:nvPr/>
            </p:nvSpPr>
            <p:spPr>
              <a:xfrm>
                <a:off x="10388180" y="2908409"/>
                <a:ext cx="9724" cy="160"/>
              </a:xfrm>
              <a:custGeom>
                <a:avLst/>
                <a:gdLst>
                  <a:gd name="connsiteX0" fmla="*/ 9724 w 9724"/>
                  <a:gd name="connsiteY0" fmla="*/ 0 h 160"/>
                  <a:gd name="connsiteX1" fmla="*/ 0 w 9724"/>
                  <a:gd name="connsiteY1" fmla="*/ 0 h 160"/>
                  <a:gd name="connsiteX2" fmla="*/ 9724 w 9724"/>
                  <a:gd name="connsiteY2" fmla="*/ 0 h 160"/>
                </a:gdLst>
                <a:ahLst/>
                <a:cxnLst>
                  <a:cxn ang="0">
                    <a:pos x="connsiteX0" y="connsiteY0"/>
                  </a:cxn>
                  <a:cxn ang="0">
                    <a:pos x="connsiteX1" y="connsiteY1"/>
                  </a:cxn>
                  <a:cxn ang="0">
                    <a:pos x="connsiteX2" y="connsiteY2"/>
                  </a:cxn>
                </a:cxnLst>
                <a:rect l="l" t="t" r="r" b="b"/>
                <a:pathLst>
                  <a:path w="9724" h="160">
                    <a:moveTo>
                      <a:pt x="9724" y="0"/>
                    </a:moveTo>
                    <a:lnTo>
                      <a:pt x="0" y="0"/>
                    </a:lnTo>
                    <a:cubicBezTo>
                      <a:pt x="0" y="360"/>
                      <a:pt x="9724" y="0"/>
                      <a:pt x="9724" y="0"/>
                    </a:cubicBezTo>
                    <a:close/>
                  </a:path>
                </a:pathLst>
              </a:custGeom>
              <a:solidFill>
                <a:schemeClr val="accent2"/>
              </a:solidFill>
              <a:ln w="0" cap="flat">
                <a:noFill/>
                <a:prstDash val="solid"/>
                <a:miter/>
              </a:ln>
            </p:spPr>
            <p:txBody>
              <a:bodyPr rtlCol="0" anchor="ctr"/>
              <a:lstStyle/>
              <a:p>
                <a:endParaRPr lang="en-US" sz="744"/>
              </a:p>
            </p:txBody>
          </p:sp>
          <p:sp>
            <p:nvSpPr>
              <p:cNvPr id="2223" name="Freeform: Shape 2222">
                <a:extLst>
                  <a:ext uri="{FF2B5EF4-FFF2-40B4-BE49-F238E27FC236}">
                    <a16:creationId xmlns:a16="http://schemas.microsoft.com/office/drawing/2014/main" id="{D4C5354B-3192-81CF-0A21-FF19A6404D01}"/>
                  </a:ext>
                </a:extLst>
              </p:cNvPr>
              <p:cNvSpPr/>
              <p:nvPr/>
            </p:nvSpPr>
            <p:spPr>
              <a:xfrm>
                <a:off x="11137678" y="2969997"/>
                <a:ext cx="56185" cy="14406"/>
              </a:xfrm>
              <a:custGeom>
                <a:avLst/>
                <a:gdLst>
                  <a:gd name="connsiteX0" fmla="*/ 0 w 56185"/>
                  <a:gd name="connsiteY0" fmla="*/ 0 h 14406"/>
                  <a:gd name="connsiteX1" fmla="*/ 18728 w 56185"/>
                  <a:gd name="connsiteY1" fmla="*/ 4682 h 14406"/>
                  <a:gd name="connsiteX2" fmla="*/ 37457 w 56185"/>
                  <a:gd name="connsiteY2" fmla="*/ 10085 h 14406"/>
                  <a:gd name="connsiteX3" fmla="*/ 56185 w 56185"/>
                  <a:gd name="connsiteY3" fmla="*/ 14407 h 14406"/>
                  <a:gd name="connsiteX4" fmla="*/ 0 w 56185"/>
                  <a:gd name="connsiteY4" fmla="*/ 0 h 144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185" h="14406">
                    <a:moveTo>
                      <a:pt x="0" y="0"/>
                    </a:moveTo>
                    <a:cubicBezTo>
                      <a:pt x="6123" y="1441"/>
                      <a:pt x="12606" y="2881"/>
                      <a:pt x="18728" y="4682"/>
                    </a:cubicBezTo>
                    <a:lnTo>
                      <a:pt x="37457" y="10085"/>
                    </a:lnTo>
                    <a:lnTo>
                      <a:pt x="56185" y="14407"/>
                    </a:lnTo>
                    <a:cubicBezTo>
                      <a:pt x="37457" y="9364"/>
                      <a:pt x="19089" y="3602"/>
                      <a:pt x="0" y="0"/>
                    </a:cubicBezTo>
                    <a:close/>
                  </a:path>
                </a:pathLst>
              </a:custGeom>
              <a:solidFill>
                <a:schemeClr val="accent2"/>
              </a:solidFill>
              <a:ln w="0" cap="flat">
                <a:noFill/>
                <a:prstDash val="solid"/>
                <a:miter/>
              </a:ln>
            </p:spPr>
            <p:txBody>
              <a:bodyPr rtlCol="0" anchor="ctr"/>
              <a:lstStyle/>
              <a:p>
                <a:endParaRPr lang="en-US" sz="744"/>
              </a:p>
            </p:txBody>
          </p:sp>
          <p:sp>
            <p:nvSpPr>
              <p:cNvPr id="2224" name="Freeform: Shape 2223">
                <a:extLst>
                  <a:ext uri="{FF2B5EF4-FFF2-40B4-BE49-F238E27FC236}">
                    <a16:creationId xmlns:a16="http://schemas.microsoft.com/office/drawing/2014/main" id="{D1D7821D-983C-AB39-B80D-1270451BD0D9}"/>
                  </a:ext>
                </a:extLst>
              </p:cNvPr>
              <p:cNvSpPr/>
              <p:nvPr/>
            </p:nvSpPr>
            <p:spPr>
              <a:xfrm>
                <a:off x="10788985" y="2935961"/>
                <a:ext cx="40393" cy="900"/>
              </a:xfrm>
              <a:custGeom>
                <a:avLst/>
                <a:gdLst>
                  <a:gd name="connsiteX0" fmla="*/ 4737 w 40393"/>
                  <a:gd name="connsiteY0" fmla="*/ 900 h 900"/>
                  <a:gd name="connsiteX1" fmla="*/ 40394 w 40393"/>
                  <a:gd name="connsiteY1" fmla="*/ 180 h 900"/>
                  <a:gd name="connsiteX2" fmla="*/ 4737 w 40393"/>
                  <a:gd name="connsiteY2" fmla="*/ 900 h 900"/>
                </a:gdLst>
                <a:ahLst/>
                <a:cxnLst>
                  <a:cxn ang="0">
                    <a:pos x="connsiteX0" y="connsiteY0"/>
                  </a:cxn>
                  <a:cxn ang="0">
                    <a:pos x="connsiteX1" y="connsiteY1"/>
                  </a:cxn>
                  <a:cxn ang="0">
                    <a:pos x="connsiteX2" y="connsiteY2"/>
                  </a:cxn>
                </a:cxnLst>
                <a:rect l="l" t="t" r="r" b="b"/>
                <a:pathLst>
                  <a:path w="40393" h="900">
                    <a:moveTo>
                      <a:pt x="4737" y="900"/>
                    </a:moveTo>
                    <a:lnTo>
                      <a:pt x="40394" y="180"/>
                    </a:lnTo>
                    <a:cubicBezTo>
                      <a:pt x="33190" y="180"/>
                      <a:pt x="-15071" y="-540"/>
                      <a:pt x="4737" y="900"/>
                    </a:cubicBezTo>
                    <a:close/>
                  </a:path>
                </a:pathLst>
              </a:custGeom>
              <a:solidFill>
                <a:schemeClr val="accent2"/>
              </a:solidFill>
              <a:ln w="0" cap="flat">
                <a:noFill/>
                <a:prstDash val="solid"/>
                <a:miter/>
              </a:ln>
            </p:spPr>
            <p:txBody>
              <a:bodyPr rtlCol="0" anchor="ctr"/>
              <a:lstStyle/>
              <a:p>
                <a:endParaRPr lang="en-US" sz="744"/>
              </a:p>
            </p:txBody>
          </p:sp>
          <p:sp>
            <p:nvSpPr>
              <p:cNvPr id="2225" name="Freeform: Shape 2224">
                <a:extLst>
                  <a:ext uri="{FF2B5EF4-FFF2-40B4-BE49-F238E27FC236}">
                    <a16:creationId xmlns:a16="http://schemas.microsoft.com/office/drawing/2014/main" id="{4A4E40E5-551E-9730-22F3-D4AB8954A24C}"/>
                  </a:ext>
                </a:extLst>
              </p:cNvPr>
              <p:cNvSpPr/>
              <p:nvPr/>
            </p:nvSpPr>
            <p:spPr>
              <a:xfrm>
                <a:off x="10065475" y="2908409"/>
                <a:ext cx="47541" cy="1080"/>
              </a:xfrm>
              <a:custGeom>
                <a:avLst/>
                <a:gdLst>
                  <a:gd name="connsiteX0" fmla="*/ 43220 w 47541"/>
                  <a:gd name="connsiteY0" fmla="*/ 0 h 1080"/>
                  <a:gd name="connsiteX1" fmla="*/ 0 w 47541"/>
                  <a:gd name="connsiteY1" fmla="*/ 1080 h 1080"/>
                  <a:gd name="connsiteX2" fmla="*/ 4682 w 47541"/>
                  <a:gd name="connsiteY2" fmla="*/ 1080 h 1080"/>
                  <a:gd name="connsiteX3" fmla="*/ 47541 w 47541"/>
                  <a:gd name="connsiteY3" fmla="*/ 360 h 1080"/>
                  <a:gd name="connsiteX4" fmla="*/ 43220 w 47541"/>
                  <a:gd name="connsiteY4" fmla="*/ 0 h 10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541" h="1080">
                    <a:moveTo>
                      <a:pt x="43220" y="0"/>
                    </a:moveTo>
                    <a:lnTo>
                      <a:pt x="0" y="1080"/>
                    </a:lnTo>
                    <a:lnTo>
                      <a:pt x="4682" y="1080"/>
                    </a:lnTo>
                    <a:lnTo>
                      <a:pt x="47541" y="360"/>
                    </a:lnTo>
                    <a:lnTo>
                      <a:pt x="43220" y="0"/>
                    </a:lnTo>
                    <a:close/>
                  </a:path>
                </a:pathLst>
              </a:custGeom>
              <a:solidFill>
                <a:schemeClr val="accent2"/>
              </a:solidFill>
              <a:ln w="0" cap="flat">
                <a:noFill/>
                <a:prstDash val="solid"/>
                <a:miter/>
              </a:ln>
            </p:spPr>
            <p:txBody>
              <a:bodyPr rtlCol="0" anchor="ctr"/>
              <a:lstStyle/>
              <a:p>
                <a:endParaRPr lang="en-US" sz="744"/>
              </a:p>
            </p:txBody>
          </p:sp>
          <p:sp>
            <p:nvSpPr>
              <p:cNvPr id="2226" name="Freeform: Shape 2225">
                <a:extLst>
                  <a:ext uri="{FF2B5EF4-FFF2-40B4-BE49-F238E27FC236}">
                    <a16:creationId xmlns:a16="http://schemas.microsoft.com/office/drawing/2014/main" id="{A486844A-BB9B-D047-ED52-BF0D605F1461}"/>
                  </a:ext>
                </a:extLst>
              </p:cNvPr>
              <p:cNvSpPr/>
              <p:nvPr/>
            </p:nvSpPr>
            <p:spPr>
              <a:xfrm>
                <a:off x="10480572" y="2942985"/>
                <a:ext cx="44388" cy="1800"/>
              </a:xfrm>
              <a:custGeom>
                <a:avLst/>
                <a:gdLst>
                  <a:gd name="connsiteX0" fmla="*/ 35466 w 44388"/>
                  <a:gd name="connsiteY0" fmla="*/ 0 h 1800"/>
                  <a:gd name="connsiteX1" fmla="*/ 14936 w 44388"/>
                  <a:gd name="connsiteY1" fmla="*/ 1801 h 1800"/>
                  <a:gd name="connsiteX2" fmla="*/ 35466 w 44388"/>
                  <a:gd name="connsiteY2" fmla="*/ 0 h 1800"/>
                </a:gdLst>
                <a:ahLst/>
                <a:cxnLst>
                  <a:cxn ang="0">
                    <a:pos x="connsiteX0" y="connsiteY0"/>
                  </a:cxn>
                  <a:cxn ang="0">
                    <a:pos x="connsiteX1" y="connsiteY1"/>
                  </a:cxn>
                  <a:cxn ang="0">
                    <a:pos x="connsiteX2" y="connsiteY2"/>
                  </a:cxn>
                </a:cxnLst>
                <a:rect l="l" t="t" r="r" b="b"/>
                <a:pathLst>
                  <a:path w="44388" h="1800">
                    <a:moveTo>
                      <a:pt x="35466" y="0"/>
                    </a:moveTo>
                    <a:cubicBezTo>
                      <a:pt x="59957" y="1801"/>
                      <a:pt x="-35486" y="360"/>
                      <a:pt x="14936" y="1801"/>
                    </a:cubicBezTo>
                    <a:cubicBezTo>
                      <a:pt x="59957" y="1801"/>
                      <a:pt x="41588" y="720"/>
                      <a:pt x="35466" y="0"/>
                    </a:cubicBezTo>
                    <a:close/>
                  </a:path>
                </a:pathLst>
              </a:custGeom>
              <a:solidFill>
                <a:schemeClr val="accent2"/>
              </a:solidFill>
              <a:ln w="0" cap="flat">
                <a:noFill/>
                <a:prstDash val="solid"/>
                <a:miter/>
              </a:ln>
            </p:spPr>
            <p:txBody>
              <a:bodyPr rtlCol="0" anchor="ctr"/>
              <a:lstStyle/>
              <a:p>
                <a:endParaRPr lang="en-US" sz="744"/>
              </a:p>
            </p:txBody>
          </p:sp>
          <p:sp>
            <p:nvSpPr>
              <p:cNvPr id="2227" name="Freeform: Shape 2226">
                <a:extLst>
                  <a:ext uri="{FF2B5EF4-FFF2-40B4-BE49-F238E27FC236}">
                    <a16:creationId xmlns:a16="http://schemas.microsoft.com/office/drawing/2014/main" id="{1649F0BA-E02E-F647-F81B-4399BE670FC3}"/>
                  </a:ext>
                </a:extLst>
              </p:cNvPr>
              <p:cNvSpPr/>
              <p:nvPr/>
            </p:nvSpPr>
            <p:spPr>
              <a:xfrm>
                <a:off x="9977235" y="2931459"/>
                <a:ext cx="18008" cy="3601"/>
              </a:xfrm>
              <a:custGeom>
                <a:avLst/>
                <a:gdLst>
                  <a:gd name="connsiteX0" fmla="*/ 18008 w 18008"/>
                  <a:gd name="connsiteY0" fmla="*/ 0 h 3601"/>
                  <a:gd name="connsiteX1" fmla="*/ 0 w 18008"/>
                  <a:gd name="connsiteY1" fmla="*/ 0 h 3601"/>
                  <a:gd name="connsiteX2" fmla="*/ 18008 w 18008"/>
                  <a:gd name="connsiteY2" fmla="*/ 0 h 3601"/>
                </a:gdLst>
                <a:ahLst/>
                <a:cxnLst>
                  <a:cxn ang="0">
                    <a:pos x="connsiteX0" y="connsiteY0"/>
                  </a:cxn>
                  <a:cxn ang="0">
                    <a:pos x="connsiteX1" y="connsiteY1"/>
                  </a:cxn>
                  <a:cxn ang="0">
                    <a:pos x="connsiteX2" y="connsiteY2"/>
                  </a:cxn>
                </a:cxnLst>
                <a:rect l="l" t="t" r="r" b="b"/>
                <a:pathLst>
                  <a:path w="18008" h="3601">
                    <a:moveTo>
                      <a:pt x="18008" y="0"/>
                    </a:moveTo>
                    <a:cubicBezTo>
                      <a:pt x="12245" y="0"/>
                      <a:pt x="6123" y="0"/>
                      <a:pt x="0" y="0"/>
                    </a:cubicBezTo>
                    <a:cubicBezTo>
                      <a:pt x="7203" y="0"/>
                      <a:pt x="12966" y="0"/>
                      <a:pt x="18008" y="0"/>
                    </a:cubicBezTo>
                    <a:close/>
                  </a:path>
                </a:pathLst>
              </a:custGeom>
              <a:solidFill>
                <a:schemeClr val="accent2"/>
              </a:solidFill>
              <a:ln w="0" cap="flat">
                <a:noFill/>
                <a:prstDash val="solid"/>
                <a:miter/>
              </a:ln>
            </p:spPr>
            <p:txBody>
              <a:bodyPr rtlCol="0" anchor="ctr"/>
              <a:lstStyle/>
              <a:p>
                <a:endParaRPr lang="en-US" sz="744"/>
              </a:p>
            </p:txBody>
          </p:sp>
          <p:sp>
            <p:nvSpPr>
              <p:cNvPr id="2228" name="Freeform: Shape 2227">
                <a:extLst>
                  <a:ext uri="{FF2B5EF4-FFF2-40B4-BE49-F238E27FC236}">
                    <a16:creationId xmlns:a16="http://schemas.microsoft.com/office/drawing/2014/main" id="{A6BC9446-9C8F-B6A2-117B-C1680477C22F}"/>
                  </a:ext>
                </a:extLst>
              </p:cNvPr>
              <p:cNvSpPr/>
              <p:nvPr/>
            </p:nvSpPr>
            <p:spPr>
              <a:xfrm>
                <a:off x="9995243" y="2931043"/>
                <a:ext cx="50422" cy="736"/>
              </a:xfrm>
              <a:custGeom>
                <a:avLst/>
                <a:gdLst>
                  <a:gd name="connsiteX0" fmla="*/ 0 w 50422"/>
                  <a:gd name="connsiteY0" fmla="*/ 416 h 736"/>
                  <a:gd name="connsiteX1" fmla="*/ 50423 w 50422"/>
                  <a:gd name="connsiteY1" fmla="*/ 416 h 736"/>
                  <a:gd name="connsiteX2" fmla="*/ 0 w 50422"/>
                  <a:gd name="connsiteY2" fmla="*/ 416 h 736"/>
                </a:gdLst>
                <a:ahLst/>
                <a:cxnLst>
                  <a:cxn ang="0">
                    <a:pos x="connsiteX0" y="connsiteY0"/>
                  </a:cxn>
                  <a:cxn ang="0">
                    <a:pos x="connsiteX1" y="connsiteY1"/>
                  </a:cxn>
                  <a:cxn ang="0">
                    <a:pos x="connsiteX2" y="connsiteY2"/>
                  </a:cxn>
                </a:cxnLst>
                <a:rect l="l" t="t" r="r" b="b"/>
                <a:pathLst>
                  <a:path w="50422" h="736">
                    <a:moveTo>
                      <a:pt x="0" y="416"/>
                    </a:moveTo>
                    <a:cubicBezTo>
                      <a:pt x="18728" y="416"/>
                      <a:pt x="37457" y="1136"/>
                      <a:pt x="50423" y="416"/>
                    </a:cubicBezTo>
                    <a:cubicBezTo>
                      <a:pt x="27012" y="-304"/>
                      <a:pt x="18368" y="56"/>
                      <a:pt x="0" y="416"/>
                    </a:cubicBezTo>
                    <a:close/>
                  </a:path>
                </a:pathLst>
              </a:custGeom>
              <a:solidFill>
                <a:schemeClr val="accent2"/>
              </a:solidFill>
              <a:ln w="0" cap="flat">
                <a:noFill/>
                <a:prstDash val="solid"/>
                <a:miter/>
              </a:ln>
            </p:spPr>
            <p:txBody>
              <a:bodyPr rtlCol="0" anchor="ctr"/>
              <a:lstStyle/>
              <a:p>
                <a:endParaRPr lang="en-US" sz="744"/>
              </a:p>
            </p:txBody>
          </p:sp>
          <p:sp>
            <p:nvSpPr>
              <p:cNvPr id="2229" name="Freeform: Shape 2228">
                <a:extLst>
                  <a:ext uri="{FF2B5EF4-FFF2-40B4-BE49-F238E27FC236}">
                    <a16:creationId xmlns:a16="http://schemas.microsoft.com/office/drawing/2014/main" id="{960A5CD7-5EA2-88ED-46ED-4B6480259A00}"/>
                  </a:ext>
                </a:extLst>
              </p:cNvPr>
              <p:cNvSpPr/>
              <p:nvPr/>
            </p:nvSpPr>
            <p:spPr>
              <a:xfrm>
                <a:off x="9778616" y="2930019"/>
                <a:ext cx="54913" cy="2482"/>
              </a:xfrm>
              <a:custGeom>
                <a:avLst/>
                <a:gdLst>
                  <a:gd name="connsiteX0" fmla="*/ 1249 w 54913"/>
                  <a:gd name="connsiteY0" fmla="*/ 1801 h 2482"/>
                  <a:gd name="connsiteX1" fmla="*/ 18177 w 54913"/>
                  <a:gd name="connsiteY1" fmla="*/ 1801 h 2482"/>
                  <a:gd name="connsiteX2" fmla="*/ 24660 w 54913"/>
                  <a:gd name="connsiteY2" fmla="*/ 1801 h 2482"/>
                  <a:gd name="connsiteX3" fmla="*/ 43748 w 54913"/>
                  <a:gd name="connsiteY3" fmla="*/ 720 h 2482"/>
                  <a:gd name="connsiteX4" fmla="*/ 54913 w 54913"/>
                  <a:gd name="connsiteY4" fmla="*/ 0 h 2482"/>
                  <a:gd name="connsiteX5" fmla="*/ 40147 w 54913"/>
                  <a:gd name="connsiteY5" fmla="*/ 720 h 2482"/>
                  <a:gd name="connsiteX6" fmla="*/ 1249 w 54913"/>
                  <a:gd name="connsiteY6" fmla="*/ 1441 h 2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913" h="2482">
                    <a:moveTo>
                      <a:pt x="1249" y="1801"/>
                    </a:moveTo>
                    <a:lnTo>
                      <a:pt x="18177" y="1801"/>
                    </a:lnTo>
                    <a:cubicBezTo>
                      <a:pt x="889" y="2881"/>
                      <a:pt x="9173" y="2521"/>
                      <a:pt x="24660" y="1801"/>
                    </a:cubicBezTo>
                    <a:cubicBezTo>
                      <a:pt x="42668" y="1801"/>
                      <a:pt x="41587" y="1080"/>
                      <a:pt x="43748" y="720"/>
                    </a:cubicBezTo>
                    <a:cubicBezTo>
                      <a:pt x="47350" y="720"/>
                      <a:pt x="50952" y="360"/>
                      <a:pt x="54913" y="0"/>
                    </a:cubicBezTo>
                    <a:cubicBezTo>
                      <a:pt x="49511" y="0"/>
                      <a:pt x="44469" y="360"/>
                      <a:pt x="40147" y="720"/>
                    </a:cubicBezTo>
                    <a:cubicBezTo>
                      <a:pt x="12054" y="720"/>
                      <a:pt x="-4874" y="720"/>
                      <a:pt x="1249" y="1441"/>
                    </a:cubicBezTo>
                    <a:close/>
                  </a:path>
                </a:pathLst>
              </a:custGeom>
              <a:solidFill>
                <a:schemeClr val="accent2"/>
              </a:solidFill>
              <a:ln w="0" cap="flat">
                <a:noFill/>
                <a:prstDash val="solid"/>
                <a:miter/>
              </a:ln>
            </p:spPr>
            <p:txBody>
              <a:bodyPr rtlCol="0" anchor="ctr"/>
              <a:lstStyle/>
              <a:p>
                <a:endParaRPr lang="en-US" sz="744"/>
              </a:p>
            </p:txBody>
          </p:sp>
          <p:sp>
            <p:nvSpPr>
              <p:cNvPr id="2230" name="Freeform: Shape 2229">
                <a:extLst>
                  <a:ext uri="{FF2B5EF4-FFF2-40B4-BE49-F238E27FC236}">
                    <a16:creationId xmlns:a16="http://schemas.microsoft.com/office/drawing/2014/main" id="{172B4C83-4F7D-216C-74AC-4970630B60BD}"/>
                  </a:ext>
                </a:extLst>
              </p:cNvPr>
              <p:cNvSpPr/>
              <p:nvPr/>
            </p:nvSpPr>
            <p:spPr>
              <a:xfrm>
                <a:off x="8978504" y="2921735"/>
                <a:ext cx="159191" cy="50782"/>
              </a:xfrm>
              <a:custGeom>
                <a:avLst/>
                <a:gdLst>
                  <a:gd name="connsiteX0" fmla="*/ 0 w 159191"/>
                  <a:gd name="connsiteY0" fmla="*/ 50423 h 50782"/>
                  <a:gd name="connsiteX1" fmla="*/ 10805 w 159191"/>
                  <a:gd name="connsiteY1" fmla="*/ 46101 h 50782"/>
                  <a:gd name="connsiteX2" fmla="*/ 20529 w 159191"/>
                  <a:gd name="connsiteY2" fmla="*/ 42499 h 50782"/>
                  <a:gd name="connsiteX3" fmla="*/ 37457 w 159191"/>
                  <a:gd name="connsiteY3" fmla="*/ 36016 h 50782"/>
                  <a:gd name="connsiteX4" fmla="*/ 44660 w 159191"/>
                  <a:gd name="connsiteY4" fmla="*/ 33495 h 50782"/>
                  <a:gd name="connsiteX5" fmla="*/ 50783 w 159191"/>
                  <a:gd name="connsiteY5" fmla="*/ 31334 h 50782"/>
                  <a:gd name="connsiteX6" fmla="*/ 60867 w 159191"/>
                  <a:gd name="connsiteY6" fmla="*/ 28093 h 50782"/>
                  <a:gd name="connsiteX7" fmla="*/ 73833 w 159191"/>
                  <a:gd name="connsiteY7" fmla="*/ 25211 h 50782"/>
                  <a:gd name="connsiteX8" fmla="*/ 83918 w 159191"/>
                  <a:gd name="connsiteY8" fmla="*/ 21970 h 50782"/>
                  <a:gd name="connsiteX9" fmla="*/ 92922 w 159191"/>
                  <a:gd name="connsiteY9" fmla="*/ 19449 h 50782"/>
                  <a:gd name="connsiteX10" fmla="*/ 106968 w 159191"/>
                  <a:gd name="connsiteY10" fmla="*/ 15127 h 50782"/>
                  <a:gd name="connsiteX11" fmla="*/ 124976 w 159191"/>
                  <a:gd name="connsiteY11" fmla="*/ 9364 h 50782"/>
                  <a:gd name="connsiteX12" fmla="*/ 159192 w 159191"/>
                  <a:gd name="connsiteY12" fmla="*/ 0 h 50782"/>
                  <a:gd name="connsiteX13" fmla="*/ 136141 w 159191"/>
                  <a:gd name="connsiteY13" fmla="*/ 5402 h 50782"/>
                  <a:gd name="connsiteX14" fmla="*/ 116693 w 159191"/>
                  <a:gd name="connsiteY14" fmla="*/ 10085 h 50782"/>
                  <a:gd name="connsiteX15" fmla="*/ 83198 w 159191"/>
                  <a:gd name="connsiteY15" fmla="*/ 19449 h 50782"/>
                  <a:gd name="connsiteX16" fmla="*/ 47902 w 159191"/>
                  <a:gd name="connsiteY16" fmla="*/ 31334 h 50782"/>
                  <a:gd name="connsiteX17" fmla="*/ 37457 w 159191"/>
                  <a:gd name="connsiteY17" fmla="*/ 35296 h 50782"/>
                  <a:gd name="connsiteX18" fmla="*/ 26292 w 159191"/>
                  <a:gd name="connsiteY18" fmla="*/ 39978 h 50782"/>
                  <a:gd name="connsiteX19" fmla="*/ 13686 w 159191"/>
                  <a:gd name="connsiteY19" fmla="*/ 45020 h 50782"/>
                  <a:gd name="connsiteX20" fmla="*/ 0 w 159191"/>
                  <a:gd name="connsiteY20" fmla="*/ 50783 h 50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9191" h="50782">
                    <a:moveTo>
                      <a:pt x="0" y="50423"/>
                    </a:moveTo>
                    <a:cubicBezTo>
                      <a:pt x="3602" y="48622"/>
                      <a:pt x="7203" y="47181"/>
                      <a:pt x="10805" y="46101"/>
                    </a:cubicBezTo>
                    <a:cubicBezTo>
                      <a:pt x="14407" y="44660"/>
                      <a:pt x="17648" y="43580"/>
                      <a:pt x="20529" y="42499"/>
                    </a:cubicBezTo>
                    <a:cubicBezTo>
                      <a:pt x="26652" y="39978"/>
                      <a:pt x="32415" y="37817"/>
                      <a:pt x="37457" y="36016"/>
                    </a:cubicBezTo>
                    <a:cubicBezTo>
                      <a:pt x="39978" y="34936"/>
                      <a:pt x="42139" y="34215"/>
                      <a:pt x="44660" y="33495"/>
                    </a:cubicBezTo>
                    <a:cubicBezTo>
                      <a:pt x="46821" y="32775"/>
                      <a:pt x="48982" y="32054"/>
                      <a:pt x="50783" y="31334"/>
                    </a:cubicBezTo>
                    <a:cubicBezTo>
                      <a:pt x="54745" y="30254"/>
                      <a:pt x="57986" y="29173"/>
                      <a:pt x="60867" y="28093"/>
                    </a:cubicBezTo>
                    <a:cubicBezTo>
                      <a:pt x="72393" y="24491"/>
                      <a:pt x="75634" y="23771"/>
                      <a:pt x="73833" y="25211"/>
                    </a:cubicBezTo>
                    <a:cubicBezTo>
                      <a:pt x="77435" y="24131"/>
                      <a:pt x="81037" y="23050"/>
                      <a:pt x="83918" y="21970"/>
                    </a:cubicBezTo>
                    <a:cubicBezTo>
                      <a:pt x="87159" y="20889"/>
                      <a:pt x="90041" y="20169"/>
                      <a:pt x="92922" y="19449"/>
                    </a:cubicBezTo>
                    <a:cubicBezTo>
                      <a:pt x="98324" y="18008"/>
                      <a:pt x="103007" y="16567"/>
                      <a:pt x="106968" y="15127"/>
                    </a:cubicBezTo>
                    <a:cubicBezTo>
                      <a:pt x="114892" y="12606"/>
                      <a:pt x="120294" y="10805"/>
                      <a:pt x="124976" y="9364"/>
                    </a:cubicBezTo>
                    <a:cubicBezTo>
                      <a:pt x="134701" y="6483"/>
                      <a:pt x="141184" y="4322"/>
                      <a:pt x="159192" y="0"/>
                    </a:cubicBezTo>
                    <a:cubicBezTo>
                      <a:pt x="150548" y="2161"/>
                      <a:pt x="142984" y="3602"/>
                      <a:pt x="136141" y="5402"/>
                    </a:cubicBezTo>
                    <a:cubicBezTo>
                      <a:pt x="128938" y="7203"/>
                      <a:pt x="122455" y="8284"/>
                      <a:pt x="116693" y="10085"/>
                    </a:cubicBezTo>
                    <a:cubicBezTo>
                      <a:pt x="104807" y="13326"/>
                      <a:pt x="94002" y="16567"/>
                      <a:pt x="83198" y="19449"/>
                    </a:cubicBezTo>
                    <a:cubicBezTo>
                      <a:pt x="72393" y="23050"/>
                      <a:pt x="61228" y="27012"/>
                      <a:pt x="47902" y="31334"/>
                    </a:cubicBezTo>
                    <a:cubicBezTo>
                      <a:pt x="44660" y="32415"/>
                      <a:pt x="41059" y="33855"/>
                      <a:pt x="37457" y="35296"/>
                    </a:cubicBezTo>
                    <a:cubicBezTo>
                      <a:pt x="33855" y="36737"/>
                      <a:pt x="30254" y="38177"/>
                      <a:pt x="26292" y="39978"/>
                    </a:cubicBezTo>
                    <a:cubicBezTo>
                      <a:pt x="22330" y="41419"/>
                      <a:pt x="18008" y="43220"/>
                      <a:pt x="13686" y="45020"/>
                    </a:cubicBezTo>
                    <a:cubicBezTo>
                      <a:pt x="9364" y="46821"/>
                      <a:pt x="4682" y="48622"/>
                      <a:pt x="0" y="50783"/>
                    </a:cubicBezTo>
                    <a:close/>
                  </a:path>
                </a:pathLst>
              </a:custGeom>
              <a:solidFill>
                <a:schemeClr val="accent2"/>
              </a:solidFill>
              <a:ln w="0" cap="flat">
                <a:noFill/>
                <a:prstDash val="solid"/>
                <a:miter/>
              </a:ln>
            </p:spPr>
            <p:txBody>
              <a:bodyPr rtlCol="0" anchor="ctr"/>
              <a:lstStyle/>
              <a:p>
                <a:endParaRPr lang="en-US" sz="744"/>
              </a:p>
            </p:txBody>
          </p:sp>
          <p:sp>
            <p:nvSpPr>
              <p:cNvPr id="2231" name="Freeform: Shape 2230">
                <a:extLst>
                  <a:ext uri="{FF2B5EF4-FFF2-40B4-BE49-F238E27FC236}">
                    <a16:creationId xmlns:a16="http://schemas.microsoft.com/office/drawing/2014/main" id="{CA4E4D33-D8A0-6A97-5929-03982A093FF3}"/>
                  </a:ext>
                </a:extLst>
              </p:cNvPr>
              <p:cNvSpPr/>
              <p:nvPr/>
            </p:nvSpPr>
            <p:spPr>
              <a:xfrm>
                <a:off x="9138056" y="2917053"/>
                <a:ext cx="24130" cy="4682"/>
              </a:xfrm>
              <a:custGeom>
                <a:avLst/>
                <a:gdLst>
                  <a:gd name="connsiteX0" fmla="*/ 0 w 24130"/>
                  <a:gd name="connsiteY0" fmla="*/ 4322 h 4682"/>
                  <a:gd name="connsiteX1" fmla="*/ 11525 w 24130"/>
                  <a:gd name="connsiteY1" fmla="*/ 2161 h 4682"/>
                  <a:gd name="connsiteX2" fmla="*/ 24131 w 24130"/>
                  <a:gd name="connsiteY2" fmla="*/ 0 h 4682"/>
                  <a:gd name="connsiteX3" fmla="*/ 10805 w 24130"/>
                  <a:gd name="connsiteY3" fmla="*/ 2521 h 4682"/>
                  <a:gd name="connsiteX4" fmla="*/ 0 w 24130"/>
                  <a:gd name="connsiteY4" fmla="*/ 4682 h 46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30" h="4682">
                    <a:moveTo>
                      <a:pt x="0" y="4322"/>
                    </a:moveTo>
                    <a:cubicBezTo>
                      <a:pt x="3962" y="3241"/>
                      <a:pt x="7563" y="2521"/>
                      <a:pt x="11525" y="2161"/>
                    </a:cubicBezTo>
                    <a:cubicBezTo>
                      <a:pt x="15487" y="1441"/>
                      <a:pt x="19449" y="720"/>
                      <a:pt x="24131" y="0"/>
                    </a:cubicBezTo>
                    <a:cubicBezTo>
                      <a:pt x="19089" y="720"/>
                      <a:pt x="14767" y="1801"/>
                      <a:pt x="10805" y="2521"/>
                    </a:cubicBezTo>
                    <a:cubicBezTo>
                      <a:pt x="6843" y="3241"/>
                      <a:pt x="3241" y="3962"/>
                      <a:pt x="0" y="4682"/>
                    </a:cubicBezTo>
                    <a:close/>
                  </a:path>
                </a:pathLst>
              </a:custGeom>
              <a:solidFill>
                <a:schemeClr val="accent2"/>
              </a:solidFill>
              <a:ln w="0" cap="flat">
                <a:noFill/>
                <a:prstDash val="solid"/>
                <a:miter/>
              </a:ln>
            </p:spPr>
            <p:txBody>
              <a:bodyPr rtlCol="0" anchor="ctr"/>
              <a:lstStyle/>
              <a:p>
                <a:endParaRPr lang="en-US" sz="744"/>
              </a:p>
            </p:txBody>
          </p:sp>
          <p:sp>
            <p:nvSpPr>
              <p:cNvPr id="2232" name="Freeform: Shape 2231">
                <a:extLst>
                  <a:ext uri="{FF2B5EF4-FFF2-40B4-BE49-F238E27FC236}">
                    <a16:creationId xmlns:a16="http://schemas.microsoft.com/office/drawing/2014/main" id="{1E05EB70-5E1C-A15D-12DD-D02E7339CC00}"/>
                  </a:ext>
                </a:extLst>
              </p:cNvPr>
              <p:cNvSpPr/>
              <p:nvPr/>
            </p:nvSpPr>
            <p:spPr>
              <a:xfrm>
                <a:off x="9992361" y="2946226"/>
                <a:ext cx="39257" cy="2160"/>
              </a:xfrm>
              <a:custGeom>
                <a:avLst/>
                <a:gdLst>
                  <a:gd name="connsiteX0" fmla="*/ 39258 w 39257"/>
                  <a:gd name="connsiteY0" fmla="*/ 0 h 2160"/>
                  <a:gd name="connsiteX1" fmla="*/ 0 w 39257"/>
                  <a:gd name="connsiteY1" fmla="*/ 2161 h 2160"/>
                  <a:gd name="connsiteX2" fmla="*/ 14407 w 39257"/>
                  <a:gd name="connsiteY2" fmla="*/ 1801 h 2160"/>
                  <a:gd name="connsiteX3" fmla="*/ 39258 w 39257"/>
                  <a:gd name="connsiteY3" fmla="*/ 0 h 2160"/>
                </a:gdLst>
                <a:ahLst/>
                <a:cxnLst>
                  <a:cxn ang="0">
                    <a:pos x="connsiteX0" y="connsiteY0"/>
                  </a:cxn>
                  <a:cxn ang="0">
                    <a:pos x="connsiteX1" y="connsiteY1"/>
                  </a:cxn>
                  <a:cxn ang="0">
                    <a:pos x="connsiteX2" y="connsiteY2"/>
                  </a:cxn>
                  <a:cxn ang="0">
                    <a:pos x="connsiteX3" y="connsiteY3"/>
                  </a:cxn>
                </a:cxnLst>
                <a:rect l="l" t="t" r="r" b="b"/>
                <a:pathLst>
                  <a:path w="39257" h="2160">
                    <a:moveTo>
                      <a:pt x="39258" y="0"/>
                    </a:moveTo>
                    <a:lnTo>
                      <a:pt x="0" y="2161"/>
                    </a:lnTo>
                    <a:lnTo>
                      <a:pt x="14407" y="1801"/>
                    </a:lnTo>
                    <a:lnTo>
                      <a:pt x="39258" y="0"/>
                    </a:lnTo>
                    <a:close/>
                  </a:path>
                </a:pathLst>
              </a:custGeom>
              <a:solidFill>
                <a:schemeClr val="accent2"/>
              </a:solidFill>
              <a:ln w="0" cap="flat">
                <a:noFill/>
                <a:prstDash val="solid"/>
                <a:miter/>
              </a:ln>
            </p:spPr>
            <p:txBody>
              <a:bodyPr rtlCol="0" anchor="ctr"/>
              <a:lstStyle/>
              <a:p>
                <a:endParaRPr lang="en-US" sz="744"/>
              </a:p>
            </p:txBody>
          </p:sp>
          <p:sp>
            <p:nvSpPr>
              <p:cNvPr id="2233" name="Freeform: Shape 2232">
                <a:extLst>
                  <a:ext uri="{FF2B5EF4-FFF2-40B4-BE49-F238E27FC236}">
                    <a16:creationId xmlns:a16="http://schemas.microsoft.com/office/drawing/2014/main" id="{4BC4BAFA-6AA5-97EF-F40D-992D001FE96A}"/>
                  </a:ext>
                </a:extLst>
              </p:cNvPr>
              <p:cNvSpPr/>
              <p:nvPr/>
            </p:nvSpPr>
            <p:spPr>
              <a:xfrm>
                <a:off x="8890883" y="2995704"/>
                <a:ext cx="37674" cy="20076"/>
              </a:xfrm>
              <a:custGeom>
                <a:avLst/>
                <a:gdLst>
                  <a:gd name="connsiteX0" fmla="*/ 1182 w 37674"/>
                  <a:gd name="connsiteY0" fmla="*/ 19313 h 20076"/>
                  <a:gd name="connsiteX1" fmla="*/ 19910 w 37674"/>
                  <a:gd name="connsiteY1" fmla="*/ 8868 h 20076"/>
                  <a:gd name="connsiteX2" fmla="*/ 37558 w 37674"/>
                  <a:gd name="connsiteY2" fmla="*/ 224 h 20076"/>
                  <a:gd name="connsiteX3" fmla="*/ 16308 w 37674"/>
                  <a:gd name="connsiteY3" fmla="*/ 10308 h 20076"/>
                  <a:gd name="connsiteX4" fmla="*/ 1542 w 37674"/>
                  <a:gd name="connsiteY4" fmla="*/ 19313 h 200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74" h="20076">
                    <a:moveTo>
                      <a:pt x="1182" y="19313"/>
                    </a:moveTo>
                    <a:cubicBezTo>
                      <a:pt x="6584" y="16431"/>
                      <a:pt x="13067" y="12469"/>
                      <a:pt x="19910" y="8868"/>
                    </a:cubicBezTo>
                    <a:cubicBezTo>
                      <a:pt x="26753" y="5626"/>
                      <a:pt x="33236" y="2385"/>
                      <a:pt x="37558" y="224"/>
                    </a:cubicBezTo>
                    <a:cubicBezTo>
                      <a:pt x="38999" y="-1217"/>
                      <a:pt x="26753" y="4546"/>
                      <a:pt x="16308" y="10308"/>
                    </a:cubicBezTo>
                    <a:cubicBezTo>
                      <a:pt x="5864" y="16431"/>
                      <a:pt x="-3861" y="22194"/>
                      <a:pt x="1542" y="19313"/>
                    </a:cubicBezTo>
                    <a:close/>
                  </a:path>
                </a:pathLst>
              </a:custGeom>
              <a:solidFill>
                <a:schemeClr val="accent2"/>
              </a:solidFill>
              <a:ln w="0" cap="flat">
                <a:noFill/>
                <a:prstDash val="solid"/>
                <a:miter/>
              </a:ln>
            </p:spPr>
            <p:txBody>
              <a:bodyPr rtlCol="0" anchor="ctr"/>
              <a:lstStyle/>
              <a:p>
                <a:endParaRPr lang="en-US" sz="744"/>
              </a:p>
            </p:txBody>
          </p:sp>
          <p:sp>
            <p:nvSpPr>
              <p:cNvPr id="2234" name="Freeform: Shape 2233">
                <a:extLst>
                  <a:ext uri="{FF2B5EF4-FFF2-40B4-BE49-F238E27FC236}">
                    <a16:creationId xmlns:a16="http://schemas.microsoft.com/office/drawing/2014/main" id="{DF31CFB1-FE40-A2F3-4FA9-130CD42F0DAE}"/>
                  </a:ext>
                </a:extLst>
              </p:cNvPr>
              <p:cNvSpPr/>
              <p:nvPr/>
            </p:nvSpPr>
            <p:spPr>
              <a:xfrm>
                <a:off x="9130493" y="2938302"/>
                <a:ext cx="62308" cy="11165"/>
              </a:xfrm>
              <a:custGeom>
                <a:avLst/>
                <a:gdLst>
                  <a:gd name="connsiteX0" fmla="*/ 0 w 62308"/>
                  <a:gd name="connsiteY0" fmla="*/ 10805 h 11165"/>
                  <a:gd name="connsiteX1" fmla="*/ 10085 w 62308"/>
                  <a:gd name="connsiteY1" fmla="*/ 9004 h 11165"/>
                  <a:gd name="connsiteX2" fmla="*/ 18008 w 62308"/>
                  <a:gd name="connsiteY2" fmla="*/ 7203 h 11165"/>
                  <a:gd name="connsiteX3" fmla="*/ 27372 w 62308"/>
                  <a:gd name="connsiteY3" fmla="*/ 5763 h 11165"/>
                  <a:gd name="connsiteX4" fmla="*/ 46461 w 62308"/>
                  <a:gd name="connsiteY4" fmla="*/ 2521 h 11165"/>
                  <a:gd name="connsiteX5" fmla="*/ 62308 w 62308"/>
                  <a:gd name="connsiteY5" fmla="*/ 0 h 11165"/>
                  <a:gd name="connsiteX6" fmla="*/ 29894 w 62308"/>
                  <a:gd name="connsiteY6" fmla="*/ 4322 h 11165"/>
                  <a:gd name="connsiteX7" fmla="*/ 14767 w 62308"/>
                  <a:gd name="connsiteY7" fmla="*/ 6843 h 11165"/>
                  <a:gd name="connsiteX8" fmla="*/ 0 w 62308"/>
                  <a:gd name="connsiteY8" fmla="*/ 11165 h 11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308" h="11165">
                    <a:moveTo>
                      <a:pt x="0" y="10805"/>
                    </a:moveTo>
                    <a:cubicBezTo>
                      <a:pt x="1441" y="10805"/>
                      <a:pt x="5402" y="10085"/>
                      <a:pt x="10085" y="9004"/>
                    </a:cubicBezTo>
                    <a:cubicBezTo>
                      <a:pt x="12606" y="8644"/>
                      <a:pt x="15127" y="7924"/>
                      <a:pt x="18008" y="7203"/>
                    </a:cubicBezTo>
                    <a:cubicBezTo>
                      <a:pt x="20889" y="6843"/>
                      <a:pt x="24131" y="6123"/>
                      <a:pt x="27372" y="5763"/>
                    </a:cubicBezTo>
                    <a:cubicBezTo>
                      <a:pt x="33855" y="4682"/>
                      <a:pt x="40338" y="3602"/>
                      <a:pt x="46461" y="2521"/>
                    </a:cubicBezTo>
                    <a:cubicBezTo>
                      <a:pt x="52584" y="1441"/>
                      <a:pt x="57986" y="360"/>
                      <a:pt x="62308" y="0"/>
                    </a:cubicBezTo>
                    <a:cubicBezTo>
                      <a:pt x="50783" y="1441"/>
                      <a:pt x="39978" y="2881"/>
                      <a:pt x="29894" y="4322"/>
                    </a:cubicBezTo>
                    <a:cubicBezTo>
                      <a:pt x="24851" y="5042"/>
                      <a:pt x="19809" y="5763"/>
                      <a:pt x="14767" y="6843"/>
                    </a:cubicBezTo>
                    <a:cubicBezTo>
                      <a:pt x="9724" y="7924"/>
                      <a:pt x="5042" y="9364"/>
                      <a:pt x="0" y="11165"/>
                    </a:cubicBezTo>
                    <a:close/>
                  </a:path>
                </a:pathLst>
              </a:custGeom>
              <a:solidFill>
                <a:schemeClr val="accent2"/>
              </a:solidFill>
              <a:ln w="0" cap="flat">
                <a:noFill/>
                <a:prstDash val="solid"/>
                <a:miter/>
              </a:ln>
            </p:spPr>
            <p:txBody>
              <a:bodyPr rtlCol="0" anchor="ctr"/>
              <a:lstStyle/>
              <a:p>
                <a:endParaRPr lang="en-US" sz="744"/>
              </a:p>
            </p:txBody>
          </p:sp>
          <p:sp>
            <p:nvSpPr>
              <p:cNvPr id="2235" name="Freeform: Shape 2234">
                <a:extLst>
                  <a:ext uri="{FF2B5EF4-FFF2-40B4-BE49-F238E27FC236}">
                    <a16:creationId xmlns:a16="http://schemas.microsoft.com/office/drawing/2014/main" id="{11511B18-81ED-7901-7AF5-0A0D386FFCAA}"/>
                  </a:ext>
                </a:extLst>
              </p:cNvPr>
              <p:cNvSpPr/>
              <p:nvPr/>
            </p:nvSpPr>
            <p:spPr>
              <a:xfrm>
                <a:off x="8745479" y="3101384"/>
                <a:ext cx="31611" cy="27083"/>
              </a:xfrm>
              <a:custGeom>
                <a:avLst/>
                <a:gdLst>
                  <a:gd name="connsiteX0" fmla="*/ 0 w 31611"/>
                  <a:gd name="connsiteY0" fmla="*/ 27084 h 27083"/>
                  <a:gd name="connsiteX1" fmla="*/ 18368 w 31611"/>
                  <a:gd name="connsiteY1" fmla="*/ 13758 h 27083"/>
                  <a:gd name="connsiteX2" fmla="*/ 0 w 31611"/>
                  <a:gd name="connsiteY2" fmla="*/ 27084 h 27083"/>
                </a:gdLst>
                <a:ahLst/>
                <a:cxnLst>
                  <a:cxn ang="0">
                    <a:pos x="connsiteX0" y="connsiteY0"/>
                  </a:cxn>
                  <a:cxn ang="0">
                    <a:pos x="connsiteX1" y="connsiteY1"/>
                  </a:cxn>
                  <a:cxn ang="0">
                    <a:pos x="connsiteX2" y="connsiteY2"/>
                  </a:cxn>
                </a:cxnLst>
                <a:rect l="l" t="t" r="r" b="b"/>
                <a:pathLst>
                  <a:path w="31611" h="27083">
                    <a:moveTo>
                      <a:pt x="0" y="27084"/>
                    </a:moveTo>
                    <a:cubicBezTo>
                      <a:pt x="9004" y="19160"/>
                      <a:pt x="23411" y="7995"/>
                      <a:pt x="18368" y="13758"/>
                    </a:cubicBezTo>
                    <a:cubicBezTo>
                      <a:pt x="30974" y="1873"/>
                      <a:pt x="47181" y="-15415"/>
                      <a:pt x="0" y="27084"/>
                    </a:cubicBezTo>
                    <a:close/>
                  </a:path>
                </a:pathLst>
              </a:custGeom>
              <a:solidFill>
                <a:schemeClr val="accent2"/>
              </a:solidFill>
              <a:ln w="0" cap="flat">
                <a:noFill/>
                <a:prstDash val="solid"/>
                <a:miter/>
              </a:ln>
            </p:spPr>
            <p:txBody>
              <a:bodyPr rtlCol="0" anchor="ctr"/>
              <a:lstStyle/>
              <a:p>
                <a:endParaRPr lang="en-US" sz="744"/>
              </a:p>
            </p:txBody>
          </p:sp>
          <p:sp>
            <p:nvSpPr>
              <p:cNvPr id="2236" name="Freeform: Shape 2235">
                <a:extLst>
                  <a:ext uri="{FF2B5EF4-FFF2-40B4-BE49-F238E27FC236}">
                    <a16:creationId xmlns:a16="http://schemas.microsoft.com/office/drawing/2014/main" id="{EC707219-5634-92DA-8862-7C83E12833EE}"/>
                  </a:ext>
                </a:extLst>
              </p:cNvPr>
              <p:cNvSpPr/>
              <p:nvPr/>
            </p:nvSpPr>
            <p:spPr>
              <a:xfrm>
                <a:off x="9020283" y="2964594"/>
                <a:ext cx="49342" cy="17647"/>
              </a:xfrm>
              <a:custGeom>
                <a:avLst/>
                <a:gdLst>
                  <a:gd name="connsiteX0" fmla="*/ 0 w 49342"/>
                  <a:gd name="connsiteY0" fmla="*/ 17648 h 17647"/>
                  <a:gd name="connsiteX1" fmla="*/ 8644 w 49342"/>
                  <a:gd name="connsiteY1" fmla="*/ 14767 h 17647"/>
                  <a:gd name="connsiteX2" fmla="*/ 49342 w 49342"/>
                  <a:gd name="connsiteY2" fmla="*/ 0 h 17647"/>
                  <a:gd name="connsiteX3" fmla="*/ 24851 w 49342"/>
                  <a:gd name="connsiteY3" fmla="*/ 8644 h 17647"/>
                  <a:gd name="connsiteX4" fmla="*/ 12606 w 49342"/>
                  <a:gd name="connsiteY4" fmla="*/ 12966 h 17647"/>
                  <a:gd name="connsiteX5" fmla="*/ 360 w 49342"/>
                  <a:gd name="connsiteY5" fmla="*/ 17648 h 17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342" h="17647">
                    <a:moveTo>
                      <a:pt x="0" y="17648"/>
                    </a:moveTo>
                    <a:lnTo>
                      <a:pt x="8644" y="14767"/>
                    </a:lnTo>
                    <a:cubicBezTo>
                      <a:pt x="21970" y="9724"/>
                      <a:pt x="35656" y="5042"/>
                      <a:pt x="49342" y="0"/>
                    </a:cubicBezTo>
                    <a:lnTo>
                      <a:pt x="24851" y="8644"/>
                    </a:lnTo>
                    <a:lnTo>
                      <a:pt x="12606" y="12966"/>
                    </a:lnTo>
                    <a:cubicBezTo>
                      <a:pt x="8644" y="14407"/>
                      <a:pt x="4682" y="16207"/>
                      <a:pt x="360" y="17648"/>
                    </a:cubicBezTo>
                    <a:close/>
                  </a:path>
                </a:pathLst>
              </a:custGeom>
              <a:solidFill>
                <a:schemeClr val="accent2"/>
              </a:solidFill>
              <a:ln w="0" cap="flat">
                <a:noFill/>
                <a:prstDash val="solid"/>
                <a:miter/>
              </a:ln>
            </p:spPr>
            <p:txBody>
              <a:bodyPr rtlCol="0" anchor="ctr"/>
              <a:lstStyle/>
              <a:p>
                <a:endParaRPr lang="en-US" sz="744"/>
              </a:p>
            </p:txBody>
          </p:sp>
          <p:sp>
            <p:nvSpPr>
              <p:cNvPr id="2237" name="Freeform: Shape 2236">
                <a:extLst>
                  <a:ext uri="{FF2B5EF4-FFF2-40B4-BE49-F238E27FC236}">
                    <a16:creationId xmlns:a16="http://schemas.microsoft.com/office/drawing/2014/main" id="{D09E9772-4C3B-45AE-4F0D-A86015713403}"/>
                  </a:ext>
                </a:extLst>
              </p:cNvPr>
              <p:cNvSpPr/>
              <p:nvPr/>
            </p:nvSpPr>
            <p:spPr>
              <a:xfrm>
                <a:off x="9108523" y="2954150"/>
                <a:ext cx="73945" cy="16567"/>
              </a:xfrm>
              <a:custGeom>
                <a:avLst/>
                <a:gdLst>
                  <a:gd name="connsiteX0" fmla="*/ 63028 w 73945"/>
                  <a:gd name="connsiteY0" fmla="*/ 6123 h 16567"/>
                  <a:gd name="connsiteX1" fmla="*/ 52944 w 73945"/>
                  <a:gd name="connsiteY1" fmla="*/ 5042 h 16567"/>
                  <a:gd name="connsiteX2" fmla="*/ 39978 w 73945"/>
                  <a:gd name="connsiteY2" fmla="*/ 6123 h 16567"/>
                  <a:gd name="connsiteX3" fmla="*/ 68071 w 73945"/>
                  <a:gd name="connsiteY3" fmla="*/ 0 h 16567"/>
                  <a:gd name="connsiteX4" fmla="*/ 38177 w 73945"/>
                  <a:gd name="connsiteY4" fmla="*/ 5042 h 16567"/>
                  <a:gd name="connsiteX5" fmla="*/ 24131 w 73945"/>
                  <a:gd name="connsiteY5" fmla="*/ 8284 h 16567"/>
                  <a:gd name="connsiteX6" fmla="*/ 23411 w 73945"/>
                  <a:gd name="connsiteY6" fmla="*/ 9364 h 16567"/>
                  <a:gd name="connsiteX7" fmla="*/ 0 w 73945"/>
                  <a:gd name="connsiteY7" fmla="*/ 16567 h 16567"/>
                  <a:gd name="connsiteX8" fmla="*/ 29173 w 73945"/>
                  <a:gd name="connsiteY8" fmla="*/ 10445 h 16567"/>
                  <a:gd name="connsiteX9" fmla="*/ 40338 w 73945"/>
                  <a:gd name="connsiteY9" fmla="*/ 8284 h 16567"/>
                  <a:gd name="connsiteX10" fmla="*/ 49342 w 73945"/>
                  <a:gd name="connsiteY10" fmla="*/ 7203 h 16567"/>
                  <a:gd name="connsiteX11" fmla="*/ 62308 w 73945"/>
                  <a:gd name="connsiteY11" fmla="*/ 6483 h 16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3945" h="16567">
                    <a:moveTo>
                      <a:pt x="63028" y="6123"/>
                    </a:moveTo>
                    <a:cubicBezTo>
                      <a:pt x="86079" y="1080"/>
                      <a:pt x="67711" y="3602"/>
                      <a:pt x="52944" y="5042"/>
                    </a:cubicBezTo>
                    <a:cubicBezTo>
                      <a:pt x="45741" y="5763"/>
                      <a:pt x="39618" y="6483"/>
                      <a:pt x="39978" y="6123"/>
                    </a:cubicBezTo>
                    <a:cubicBezTo>
                      <a:pt x="40698" y="5402"/>
                      <a:pt x="48262" y="3962"/>
                      <a:pt x="68071" y="0"/>
                    </a:cubicBezTo>
                    <a:cubicBezTo>
                      <a:pt x="55105" y="2161"/>
                      <a:pt x="45380" y="3602"/>
                      <a:pt x="38177" y="5042"/>
                    </a:cubicBezTo>
                    <a:cubicBezTo>
                      <a:pt x="31334" y="6483"/>
                      <a:pt x="26652" y="7563"/>
                      <a:pt x="24131" y="8284"/>
                    </a:cubicBezTo>
                    <a:cubicBezTo>
                      <a:pt x="18728" y="9724"/>
                      <a:pt x="20889" y="9364"/>
                      <a:pt x="23411" y="9364"/>
                    </a:cubicBezTo>
                    <a:cubicBezTo>
                      <a:pt x="28813" y="9004"/>
                      <a:pt x="37817" y="7563"/>
                      <a:pt x="0" y="16567"/>
                    </a:cubicBezTo>
                    <a:cubicBezTo>
                      <a:pt x="11165" y="14046"/>
                      <a:pt x="20889" y="11885"/>
                      <a:pt x="29173" y="10445"/>
                    </a:cubicBezTo>
                    <a:cubicBezTo>
                      <a:pt x="33135" y="9724"/>
                      <a:pt x="37097" y="9004"/>
                      <a:pt x="40338" y="8284"/>
                    </a:cubicBezTo>
                    <a:cubicBezTo>
                      <a:pt x="43580" y="7563"/>
                      <a:pt x="46821" y="7563"/>
                      <a:pt x="49342" y="7203"/>
                    </a:cubicBezTo>
                    <a:cubicBezTo>
                      <a:pt x="60147" y="6123"/>
                      <a:pt x="64469" y="5763"/>
                      <a:pt x="62308" y="6483"/>
                    </a:cubicBezTo>
                    <a:close/>
                  </a:path>
                </a:pathLst>
              </a:custGeom>
              <a:solidFill>
                <a:schemeClr val="accent2"/>
              </a:solidFill>
              <a:ln w="0" cap="flat">
                <a:noFill/>
                <a:prstDash val="solid"/>
                <a:miter/>
              </a:ln>
            </p:spPr>
            <p:txBody>
              <a:bodyPr rtlCol="0" anchor="ctr"/>
              <a:lstStyle/>
              <a:p>
                <a:endParaRPr lang="en-US" sz="744"/>
              </a:p>
            </p:txBody>
          </p:sp>
          <p:sp>
            <p:nvSpPr>
              <p:cNvPr id="2238" name="Freeform: Shape 2237">
                <a:extLst>
                  <a:ext uri="{FF2B5EF4-FFF2-40B4-BE49-F238E27FC236}">
                    <a16:creationId xmlns:a16="http://schemas.microsoft.com/office/drawing/2014/main" id="{A0CF9CFE-AF8C-FB5F-C5A0-CF0620049A57}"/>
                  </a:ext>
                </a:extLst>
              </p:cNvPr>
              <p:cNvSpPr/>
              <p:nvPr/>
            </p:nvSpPr>
            <p:spPr>
              <a:xfrm>
                <a:off x="9088354" y="2970717"/>
                <a:ext cx="20889" cy="5762"/>
              </a:xfrm>
              <a:custGeom>
                <a:avLst/>
                <a:gdLst>
                  <a:gd name="connsiteX0" fmla="*/ 20889 w 20889"/>
                  <a:gd name="connsiteY0" fmla="*/ 0 h 5762"/>
                  <a:gd name="connsiteX1" fmla="*/ 0 w 20889"/>
                  <a:gd name="connsiteY1" fmla="*/ 5763 h 5762"/>
                  <a:gd name="connsiteX2" fmla="*/ 20889 w 20889"/>
                  <a:gd name="connsiteY2" fmla="*/ 0 h 5762"/>
                </a:gdLst>
                <a:ahLst/>
                <a:cxnLst>
                  <a:cxn ang="0">
                    <a:pos x="connsiteX0" y="connsiteY0"/>
                  </a:cxn>
                  <a:cxn ang="0">
                    <a:pos x="connsiteX1" y="connsiteY1"/>
                  </a:cxn>
                  <a:cxn ang="0">
                    <a:pos x="connsiteX2" y="connsiteY2"/>
                  </a:cxn>
                </a:cxnLst>
                <a:rect l="l" t="t" r="r" b="b"/>
                <a:pathLst>
                  <a:path w="20889" h="5762">
                    <a:moveTo>
                      <a:pt x="20889" y="0"/>
                    </a:moveTo>
                    <a:cubicBezTo>
                      <a:pt x="14407" y="1801"/>
                      <a:pt x="7563" y="3602"/>
                      <a:pt x="0" y="5763"/>
                    </a:cubicBezTo>
                    <a:cubicBezTo>
                      <a:pt x="8284" y="3602"/>
                      <a:pt x="15127" y="1441"/>
                      <a:pt x="20889" y="0"/>
                    </a:cubicBezTo>
                    <a:close/>
                  </a:path>
                </a:pathLst>
              </a:custGeom>
              <a:solidFill>
                <a:schemeClr val="accent2"/>
              </a:solidFill>
              <a:ln w="0" cap="flat">
                <a:noFill/>
                <a:prstDash val="solid"/>
                <a:miter/>
              </a:ln>
            </p:spPr>
            <p:txBody>
              <a:bodyPr rtlCol="0" anchor="ctr"/>
              <a:lstStyle/>
              <a:p>
                <a:endParaRPr lang="en-US" sz="744"/>
              </a:p>
            </p:txBody>
          </p:sp>
          <p:sp>
            <p:nvSpPr>
              <p:cNvPr id="2239" name="Freeform: Shape 2238">
                <a:extLst>
                  <a:ext uri="{FF2B5EF4-FFF2-40B4-BE49-F238E27FC236}">
                    <a16:creationId xmlns:a16="http://schemas.microsoft.com/office/drawing/2014/main" id="{696B3355-2191-D98B-1CBC-23312D4CBCCE}"/>
                  </a:ext>
                </a:extLst>
              </p:cNvPr>
              <p:cNvSpPr/>
              <p:nvPr/>
            </p:nvSpPr>
            <p:spPr>
              <a:xfrm>
                <a:off x="8590969" y="3356091"/>
                <a:ext cx="7203" cy="14766"/>
              </a:xfrm>
              <a:custGeom>
                <a:avLst/>
                <a:gdLst>
                  <a:gd name="connsiteX0" fmla="*/ 0 w 7203"/>
                  <a:gd name="connsiteY0" fmla="*/ 14767 h 14766"/>
                  <a:gd name="connsiteX1" fmla="*/ 3962 w 7203"/>
                  <a:gd name="connsiteY1" fmla="*/ 6483 h 14766"/>
                  <a:gd name="connsiteX2" fmla="*/ 7203 w 7203"/>
                  <a:gd name="connsiteY2" fmla="*/ 0 h 14766"/>
                  <a:gd name="connsiteX3" fmla="*/ 0 w 7203"/>
                  <a:gd name="connsiteY3" fmla="*/ 14407 h 14766"/>
                </a:gdLst>
                <a:ahLst/>
                <a:cxnLst>
                  <a:cxn ang="0">
                    <a:pos x="connsiteX0" y="connsiteY0"/>
                  </a:cxn>
                  <a:cxn ang="0">
                    <a:pos x="connsiteX1" y="connsiteY1"/>
                  </a:cxn>
                  <a:cxn ang="0">
                    <a:pos x="connsiteX2" y="connsiteY2"/>
                  </a:cxn>
                  <a:cxn ang="0">
                    <a:pos x="connsiteX3" y="connsiteY3"/>
                  </a:cxn>
                </a:cxnLst>
                <a:rect l="l" t="t" r="r" b="b"/>
                <a:pathLst>
                  <a:path w="7203" h="14766">
                    <a:moveTo>
                      <a:pt x="0" y="14767"/>
                    </a:moveTo>
                    <a:cubicBezTo>
                      <a:pt x="1441" y="11525"/>
                      <a:pt x="2881" y="9004"/>
                      <a:pt x="3962" y="6483"/>
                    </a:cubicBezTo>
                    <a:cubicBezTo>
                      <a:pt x="5042" y="4322"/>
                      <a:pt x="6123" y="2161"/>
                      <a:pt x="7203" y="0"/>
                    </a:cubicBezTo>
                    <a:cubicBezTo>
                      <a:pt x="4322" y="4682"/>
                      <a:pt x="2161" y="9724"/>
                      <a:pt x="0" y="14407"/>
                    </a:cubicBezTo>
                    <a:close/>
                  </a:path>
                </a:pathLst>
              </a:custGeom>
              <a:solidFill>
                <a:schemeClr val="accent2"/>
              </a:solidFill>
              <a:ln w="0" cap="flat">
                <a:noFill/>
                <a:prstDash val="solid"/>
                <a:miter/>
              </a:ln>
            </p:spPr>
            <p:txBody>
              <a:bodyPr rtlCol="0" anchor="ctr"/>
              <a:lstStyle/>
              <a:p>
                <a:endParaRPr lang="en-US" sz="744"/>
              </a:p>
            </p:txBody>
          </p:sp>
          <p:sp>
            <p:nvSpPr>
              <p:cNvPr id="2240" name="Freeform: Shape 2239">
                <a:extLst>
                  <a:ext uri="{FF2B5EF4-FFF2-40B4-BE49-F238E27FC236}">
                    <a16:creationId xmlns:a16="http://schemas.microsoft.com/office/drawing/2014/main" id="{2866D588-2957-F781-4923-17A85F849689}"/>
                  </a:ext>
                </a:extLst>
              </p:cNvPr>
              <p:cNvSpPr/>
              <p:nvPr/>
            </p:nvSpPr>
            <p:spPr>
              <a:xfrm>
                <a:off x="8811350" y="3033385"/>
                <a:ext cx="131857" cy="90120"/>
              </a:xfrm>
              <a:custGeom>
                <a:avLst/>
                <a:gdLst>
                  <a:gd name="connsiteX0" fmla="*/ 71350 w 131857"/>
                  <a:gd name="connsiteY0" fmla="*/ 37457 h 90120"/>
                  <a:gd name="connsiteX1" fmla="*/ 86117 w 131857"/>
                  <a:gd name="connsiteY1" fmla="*/ 27372 h 90120"/>
                  <a:gd name="connsiteX2" fmla="*/ 101244 w 131857"/>
                  <a:gd name="connsiteY2" fmla="*/ 18008 h 90120"/>
                  <a:gd name="connsiteX3" fmla="*/ 116371 w 131857"/>
                  <a:gd name="connsiteY3" fmla="*/ 8644 h 90120"/>
                  <a:gd name="connsiteX4" fmla="*/ 131858 w 131857"/>
                  <a:gd name="connsiteY4" fmla="*/ 0 h 90120"/>
                  <a:gd name="connsiteX5" fmla="*/ 46499 w 131857"/>
                  <a:gd name="connsiteY5" fmla="*/ 52944 h 90120"/>
                  <a:gd name="connsiteX6" fmla="*/ 398 w 131857"/>
                  <a:gd name="connsiteY6" fmla="*/ 90041 h 90120"/>
                  <a:gd name="connsiteX7" fmla="*/ 24169 w 131857"/>
                  <a:gd name="connsiteY7" fmla="*/ 71672 h 90120"/>
                  <a:gd name="connsiteX8" fmla="*/ 48300 w 131857"/>
                  <a:gd name="connsiteY8" fmla="*/ 54385 h 90120"/>
                  <a:gd name="connsiteX9" fmla="*/ 59465 w 131857"/>
                  <a:gd name="connsiteY9" fmla="*/ 46461 h 90120"/>
                  <a:gd name="connsiteX10" fmla="*/ 69550 w 131857"/>
                  <a:gd name="connsiteY10" fmla="*/ 39618 h 90120"/>
                  <a:gd name="connsiteX11" fmla="*/ 85037 w 131857"/>
                  <a:gd name="connsiteY11" fmla="*/ 28813 h 90120"/>
                  <a:gd name="connsiteX12" fmla="*/ 71350 w 131857"/>
                  <a:gd name="connsiteY12" fmla="*/ 37097 h 90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1857" h="90120">
                    <a:moveTo>
                      <a:pt x="71350" y="37457"/>
                    </a:moveTo>
                    <a:cubicBezTo>
                      <a:pt x="76393" y="34215"/>
                      <a:pt x="81075" y="30614"/>
                      <a:pt x="86117" y="27372"/>
                    </a:cubicBezTo>
                    <a:lnTo>
                      <a:pt x="101244" y="18008"/>
                    </a:lnTo>
                    <a:lnTo>
                      <a:pt x="116371" y="8644"/>
                    </a:lnTo>
                    <a:cubicBezTo>
                      <a:pt x="121413" y="5763"/>
                      <a:pt x="126815" y="2881"/>
                      <a:pt x="131858" y="0"/>
                    </a:cubicBezTo>
                    <a:cubicBezTo>
                      <a:pt x="110608" y="11165"/>
                      <a:pt x="74952" y="32775"/>
                      <a:pt x="46499" y="52944"/>
                    </a:cubicBezTo>
                    <a:cubicBezTo>
                      <a:pt x="18046" y="73113"/>
                      <a:pt x="-3203" y="91481"/>
                      <a:pt x="398" y="90041"/>
                    </a:cubicBezTo>
                    <a:cubicBezTo>
                      <a:pt x="7962" y="84278"/>
                      <a:pt x="15885" y="77795"/>
                      <a:pt x="24169" y="71672"/>
                    </a:cubicBezTo>
                    <a:cubicBezTo>
                      <a:pt x="32453" y="65910"/>
                      <a:pt x="40376" y="59787"/>
                      <a:pt x="48300" y="54385"/>
                    </a:cubicBezTo>
                    <a:cubicBezTo>
                      <a:pt x="51902" y="51503"/>
                      <a:pt x="55863" y="48982"/>
                      <a:pt x="59465" y="46461"/>
                    </a:cubicBezTo>
                    <a:cubicBezTo>
                      <a:pt x="63067" y="43940"/>
                      <a:pt x="66308" y="41779"/>
                      <a:pt x="69550" y="39618"/>
                    </a:cubicBezTo>
                    <a:cubicBezTo>
                      <a:pt x="76033" y="35296"/>
                      <a:pt x="81075" y="31694"/>
                      <a:pt x="85037" y="28813"/>
                    </a:cubicBezTo>
                    <a:lnTo>
                      <a:pt x="71350" y="37097"/>
                    </a:lnTo>
                    <a:close/>
                  </a:path>
                </a:pathLst>
              </a:custGeom>
              <a:solidFill>
                <a:schemeClr val="accent2"/>
              </a:solidFill>
              <a:ln w="0" cap="flat">
                <a:noFill/>
                <a:prstDash val="solid"/>
                <a:miter/>
              </a:ln>
            </p:spPr>
            <p:txBody>
              <a:bodyPr rtlCol="0" anchor="ctr"/>
              <a:lstStyle/>
              <a:p>
                <a:endParaRPr lang="en-US" sz="744"/>
              </a:p>
            </p:txBody>
          </p:sp>
          <p:sp>
            <p:nvSpPr>
              <p:cNvPr id="2241" name="Freeform: Shape 2240">
                <a:extLst>
                  <a:ext uri="{FF2B5EF4-FFF2-40B4-BE49-F238E27FC236}">
                    <a16:creationId xmlns:a16="http://schemas.microsoft.com/office/drawing/2014/main" id="{3BC03DB6-9FAC-F20C-42F6-8FADEBF72BF4}"/>
                  </a:ext>
                </a:extLst>
              </p:cNvPr>
              <p:cNvSpPr/>
              <p:nvPr/>
            </p:nvSpPr>
            <p:spPr>
              <a:xfrm>
                <a:off x="8464912" y="3726338"/>
                <a:ext cx="1383" cy="39977"/>
              </a:xfrm>
              <a:custGeom>
                <a:avLst/>
                <a:gdLst>
                  <a:gd name="connsiteX0" fmla="*/ 720 w 1383"/>
                  <a:gd name="connsiteY0" fmla="*/ 32054 h 39977"/>
                  <a:gd name="connsiteX1" fmla="*/ 720 w 1383"/>
                  <a:gd name="connsiteY1" fmla="*/ 24131 h 39977"/>
                  <a:gd name="connsiteX2" fmla="*/ 720 w 1383"/>
                  <a:gd name="connsiteY2" fmla="*/ 16207 h 39977"/>
                  <a:gd name="connsiteX3" fmla="*/ 720 w 1383"/>
                  <a:gd name="connsiteY3" fmla="*/ 0 h 39977"/>
                  <a:gd name="connsiteX4" fmla="*/ 0 w 1383"/>
                  <a:gd name="connsiteY4" fmla="*/ 20169 h 39977"/>
                  <a:gd name="connsiteX5" fmla="*/ 0 w 1383"/>
                  <a:gd name="connsiteY5" fmla="*/ 39978 h 39977"/>
                  <a:gd name="connsiteX6" fmla="*/ 1080 w 1383"/>
                  <a:gd name="connsiteY6" fmla="*/ 32054 h 39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 h="39977">
                    <a:moveTo>
                      <a:pt x="720" y="32054"/>
                    </a:moveTo>
                    <a:lnTo>
                      <a:pt x="720" y="24131"/>
                    </a:lnTo>
                    <a:cubicBezTo>
                      <a:pt x="720" y="24131"/>
                      <a:pt x="720" y="16207"/>
                      <a:pt x="720" y="16207"/>
                    </a:cubicBezTo>
                    <a:lnTo>
                      <a:pt x="720" y="0"/>
                    </a:lnTo>
                    <a:cubicBezTo>
                      <a:pt x="720" y="0"/>
                      <a:pt x="0" y="20169"/>
                      <a:pt x="0" y="20169"/>
                    </a:cubicBezTo>
                    <a:cubicBezTo>
                      <a:pt x="0" y="27012"/>
                      <a:pt x="0" y="33135"/>
                      <a:pt x="0" y="39978"/>
                    </a:cubicBezTo>
                    <a:cubicBezTo>
                      <a:pt x="0" y="28813"/>
                      <a:pt x="2161" y="48982"/>
                      <a:pt x="1080" y="32054"/>
                    </a:cubicBezTo>
                    <a:close/>
                  </a:path>
                </a:pathLst>
              </a:custGeom>
              <a:solidFill>
                <a:schemeClr val="accent2"/>
              </a:solidFill>
              <a:ln w="0" cap="flat">
                <a:noFill/>
                <a:prstDash val="solid"/>
                <a:miter/>
              </a:ln>
            </p:spPr>
            <p:txBody>
              <a:bodyPr rtlCol="0" anchor="ctr"/>
              <a:lstStyle/>
              <a:p>
                <a:endParaRPr lang="en-US" sz="744"/>
              </a:p>
            </p:txBody>
          </p:sp>
          <p:sp>
            <p:nvSpPr>
              <p:cNvPr id="2242" name="Freeform: Shape 2241">
                <a:extLst>
                  <a:ext uri="{FF2B5EF4-FFF2-40B4-BE49-F238E27FC236}">
                    <a16:creationId xmlns:a16="http://schemas.microsoft.com/office/drawing/2014/main" id="{ECEE997B-015C-7D08-AB76-DD32C71F7A33}"/>
                  </a:ext>
                </a:extLst>
              </p:cNvPr>
              <p:cNvSpPr/>
              <p:nvPr/>
            </p:nvSpPr>
            <p:spPr>
              <a:xfrm>
                <a:off x="8464192" y="3765956"/>
                <a:ext cx="3601" cy="7563"/>
              </a:xfrm>
              <a:custGeom>
                <a:avLst/>
                <a:gdLst>
                  <a:gd name="connsiteX0" fmla="*/ 0 w 3601"/>
                  <a:gd name="connsiteY0" fmla="*/ 7563 h 7563"/>
                  <a:gd name="connsiteX1" fmla="*/ 0 w 3601"/>
                  <a:gd name="connsiteY1" fmla="*/ 0 h 7563"/>
                  <a:gd name="connsiteX2" fmla="*/ 0 w 3601"/>
                  <a:gd name="connsiteY2" fmla="*/ 7563 h 7563"/>
                </a:gdLst>
                <a:ahLst/>
                <a:cxnLst>
                  <a:cxn ang="0">
                    <a:pos x="connsiteX0" y="connsiteY0"/>
                  </a:cxn>
                  <a:cxn ang="0">
                    <a:pos x="connsiteX1" y="connsiteY1"/>
                  </a:cxn>
                  <a:cxn ang="0">
                    <a:pos x="connsiteX2" y="connsiteY2"/>
                  </a:cxn>
                </a:cxnLst>
                <a:rect l="l" t="t" r="r" b="b"/>
                <a:pathLst>
                  <a:path w="3601" h="7563">
                    <a:moveTo>
                      <a:pt x="0" y="7563"/>
                    </a:moveTo>
                    <a:lnTo>
                      <a:pt x="0" y="0"/>
                    </a:lnTo>
                    <a:cubicBezTo>
                      <a:pt x="0" y="1801"/>
                      <a:pt x="0" y="3962"/>
                      <a:pt x="0" y="7563"/>
                    </a:cubicBezTo>
                    <a:close/>
                  </a:path>
                </a:pathLst>
              </a:custGeom>
              <a:solidFill>
                <a:schemeClr val="accent2"/>
              </a:solidFill>
              <a:ln w="0" cap="flat">
                <a:noFill/>
                <a:prstDash val="solid"/>
                <a:miter/>
              </a:ln>
            </p:spPr>
            <p:txBody>
              <a:bodyPr rtlCol="0" anchor="ctr"/>
              <a:lstStyle/>
              <a:p>
                <a:endParaRPr lang="en-US" sz="744"/>
              </a:p>
            </p:txBody>
          </p:sp>
          <p:sp>
            <p:nvSpPr>
              <p:cNvPr id="2243" name="Freeform: Shape 2242">
                <a:extLst>
                  <a:ext uri="{FF2B5EF4-FFF2-40B4-BE49-F238E27FC236}">
                    <a16:creationId xmlns:a16="http://schemas.microsoft.com/office/drawing/2014/main" id="{572B58C4-2CF1-06A4-34FD-0C69E4801C8F}"/>
                  </a:ext>
                </a:extLst>
              </p:cNvPr>
              <p:cNvSpPr/>
              <p:nvPr/>
            </p:nvSpPr>
            <p:spPr>
              <a:xfrm>
                <a:off x="8663198" y="3205903"/>
                <a:ext cx="40501" cy="49342"/>
              </a:xfrm>
              <a:custGeom>
                <a:avLst/>
                <a:gdLst>
                  <a:gd name="connsiteX0" fmla="*/ 524 w 40501"/>
                  <a:gd name="connsiteY0" fmla="*/ 49342 h 49342"/>
                  <a:gd name="connsiteX1" fmla="*/ 20693 w 40501"/>
                  <a:gd name="connsiteY1" fmla="*/ 23771 h 49342"/>
                  <a:gd name="connsiteX2" fmla="*/ 40502 w 40501"/>
                  <a:gd name="connsiteY2" fmla="*/ 0 h 49342"/>
                  <a:gd name="connsiteX3" fmla="*/ 16371 w 40501"/>
                  <a:gd name="connsiteY3" fmla="*/ 27372 h 49342"/>
                  <a:gd name="connsiteX4" fmla="*/ 164 w 40501"/>
                  <a:gd name="connsiteY4" fmla="*/ 48982 h 49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501" h="49342">
                    <a:moveTo>
                      <a:pt x="524" y="49342"/>
                    </a:moveTo>
                    <a:cubicBezTo>
                      <a:pt x="7727" y="40338"/>
                      <a:pt x="14210" y="32054"/>
                      <a:pt x="20693" y="23771"/>
                    </a:cubicBezTo>
                    <a:cubicBezTo>
                      <a:pt x="27536" y="15847"/>
                      <a:pt x="33659" y="8284"/>
                      <a:pt x="40502" y="0"/>
                    </a:cubicBezTo>
                    <a:cubicBezTo>
                      <a:pt x="37621" y="3241"/>
                      <a:pt x="26095" y="15487"/>
                      <a:pt x="16371" y="27372"/>
                    </a:cubicBezTo>
                    <a:cubicBezTo>
                      <a:pt x="7007" y="39258"/>
                      <a:pt x="-1277" y="50063"/>
                      <a:pt x="164" y="48982"/>
                    </a:cubicBezTo>
                    <a:close/>
                  </a:path>
                </a:pathLst>
              </a:custGeom>
              <a:solidFill>
                <a:schemeClr val="accent2"/>
              </a:solidFill>
              <a:ln w="0" cap="flat">
                <a:noFill/>
                <a:prstDash val="solid"/>
                <a:miter/>
              </a:ln>
            </p:spPr>
            <p:txBody>
              <a:bodyPr rtlCol="0" anchor="ctr"/>
              <a:lstStyle/>
              <a:p>
                <a:endParaRPr lang="en-US" sz="744"/>
              </a:p>
            </p:txBody>
          </p:sp>
          <p:sp>
            <p:nvSpPr>
              <p:cNvPr id="2244" name="Freeform: Shape 2243">
                <a:extLst>
                  <a:ext uri="{FF2B5EF4-FFF2-40B4-BE49-F238E27FC236}">
                    <a16:creationId xmlns:a16="http://schemas.microsoft.com/office/drawing/2014/main" id="{3695BD0C-081E-19DD-E1FB-E579D12A015D}"/>
                  </a:ext>
                </a:extLst>
              </p:cNvPr>
              <p:cNvSpPr/>
              <p:nvPr/>
            </p:nvSpPr>
            <p:spPr>
              <a:xfrm>
                <a:off x="8468514" y="3927309"/>
                <a:ext cx="360" cy="56545"/>
              </a:xfrm>
              <a:custGeom>
                <a:avLst/>
                <a:gdLst>
                  <a:gd name="connsiteX0" fmla="*/ 360 w 360"/>
                  <a:gd name="connsiteY0" fmla="*/ 51863 h 56545"/>
                  <a:gd name="connsiteX1" fmla="*/ 0 w 360"/>
                  <a:gd name="connsiteY1" fmla="*/ 0 h 56545"/>
                  <a:gd name="connsiteX2" fmla="*/ 0 w 360"/>
                  <a:gd name="connsiteY2" fmla="*/ 56546 h 56545"/>
                  <a:gd name="connsiteX3" fmla="*/ 360 w 360"/>
                  <a:gd name="connsiteY3" fmla="*/ 51863 h 56545"/>
                </a:gdLst>
                <a:ahLst/>
                <a:cxnLst>
                  <a:cxn ang="0">
                    <a:pos x="connsiteX0" y="connsiteY0"/>
                  </a:cxn>
                  <a:cxn ang="0">
                    <a:pos x="connsiteX1" y="connsiteY1"/>
                  </a:cxn>
                  <a:cxn ang="0">
                    <a:pos x="connsiteX2" y="connsiteY2"/>
                  </a:cxn>
                  <a:cxn ang="0">
                    <a:pos x="connsiteX3" y="connsiteY3"/>
                  </a:cxn>
                </a:cxnLst>
                <a:rect l="l" t="t" r="r" b="b"/>
                <a:pathLst>
                  <a:path w="360" h="56545">
                    <a:moveTo>
                      <a:pt x="360" y="51863"/>
                    </a:moveTo>
                    <a:lnTo>
                      <a:pt x="0" y="0"/>
                    </a:lnTo>
                    <a:lnTo>
                      <a:pt x="0" y="56546"/>
                    </a:lnTo>
                    <a:lnTo>
                      <a:pt x="360" y="51863"/>
                    </a:lnTo>
                    <a:close/>
                  </a:path>
                </a:pathLst>
              </a:custGeom>
              <a:solidFill>
                <a:schemeClr val="accent2"/>
              </a:solidFill>
              <a:ln w="0" cap="flat">
                <a:noFill/>
                <a:prstDash val="solid"/>
                <a:miter/>
              </a:ln>
            </p:spPr>
            <p:txBody>
              <a:bodyPr rtlCol="0" anchor="ctr"/>
              <a:lstStyle/>
              <a:p>
                <a:endParaRPr lang="en-US" sz="744"/>
              </a:p>
            </p:txBody>
          </p:sp>
          <p:sp>
            <p:nvSpPr>
              <p:cNvPr id="2245" name="Freeform: Shape 2244">
                <a:extLst>
                  <a:ext uri="{FF2B5EF4-FFF2-40B4-BE49-F238E27FC236}">
                    <a16:creationId xmlns:a16="http://schemas.microsoft.com/office/drawing/2014/main" id="{76D4C2D3-C961-9055-907F-78A9FB71C952}"/>
                  </a:ext>
                </a:extLst>
              </p:cNvPr>
              <p:cNvSpPr/>
              <p:nvPr/>
            </p:nvSpPr>
            <p:spPr>
              <a:xfrm>
                <a:off x="8464552" y="4220841"/>
                <a:ext cx="1080" cy="51863"/>
              </a:xfrm>
              <a:custGeom>
                <a:avLst/>
                <a:gdLst>
                  <a:gd name="connsiteX0" fmla="*/ 360 w 1080"/>
                  <a:gd name="connsiteY0" fmla="*/ 0 h 51863"/>
                  <a:gd name="connsiteX1" fmla="*/ 0 w 1080"/>
                  <a:gd name="connsiteY1" fmla="*/ 9004 h 51863"/>
                  <a:gd name="connsiteX2" fmla="*/ 720 w 1080"/>
                  <a:gd name="connsiteY2" fmla="*/ 51863 h 51863"/>
                  <a:gd name="connsiteX3" fmla="*/ 1080 w 1080"/>
                  <a:gd name="connsiteY3" fmla="*/ 42859 h 51863"/>
                  <a:gd name="connsiteX4" fmla="*/ 360 w 1080"/>
                  <a:gd name="connsiteY4" fmla="*/ 0 h 518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 h="51863">
                    <a:moveTo>
                      <a:pt x="360" y="0"/>
                    </a:moveTo>
                    <a:lnTo>
                      <a:pt x="0" y="9004"/>
                    </a:lnTo>
                    <a:lnTo>
                      <a:pt x="720" y="51863"/>
                    </a:lnTo>
                    <a:lnTo>
                      <a:pt x="1080" y="42859"/>
                    </a:lnTo>
                    <a:lnTo>
                      <a:pt x="360" y="0"/>
                    </a:lnTo>
                    <a:close/>
                  </a:path>
                </a:pathLst>
              </a:custGeom>
              <a:solidFill>
                <a:schemeClr val="accent2"/>
              </a:solidFill>
              <a:ln w="0" cap="flat">
                <a:noFill/>
                <a:prstDash val="solid"/>
                <a:miter/>
              </a:ln>
            </p:spPr>
            <p:txBody>
              <a:bodyPr rtlCol="0" anchor="ctr"/>
              <a:lstStyle/>
              <a:p>
                <a:endParaRPr lang="en-US" sz="744"/>
              </a:p>
            </p:txBody>
          </p:sp>
          <p:sp>
            <p:nvSpPr>
              <p:cNvPr id="2246" name="Freeform: Shape 2245">
                <a:extLst>
                  <a:ext uri="{FF2B5EF4-FFF2-40B4-BE49-F238E27FC236}">
                    <a16:creationId xmlns:a16="http://schemas.microsoft.com/office/drawing/2014/main" id="{11DA7DF6-F145-6807-E8C4-C65158F68148}"/>
                  </a:ext>
                </a:extLst>
              </p:cNvPr>
              <p:cNvSpPr/>
              <p:nvPr/>
            </p:nvSpPr>
            <p:spPr>
              <a:xfrm>
                <a:off x="8508852" y="3849476"/>
                <a:ext cx="2160" cy="69908"/>
              </a:xfrm>
              <a:custGeom>
                <a:avLst/>
                <a:gdLst>
                  <a:gd name="connsiteX0" fmla="*/ 2161 w 2160"/>
                  <a:gd name="connsiteY0" fmla="*/ 55142 h 69908"/>
                  <a:gd name="connsiteX1" fmla="*/ 0 w 2160"/>
                  <a:gd name="connsiteY1" fmla="*/ 1838 h 69908"/>
                  <a:gd name="connsiteX2" fmla="*/ 0 w 2160"/>
                  <a:gd name="connsiteY2" fmla="*/ 69909 h 69908"/>
                  <a:gd name="connsiteX3" fmla="*/ 360 w 2160"/>
                  <a:gd name="connsiteY3" fmla="*/ 11562 h 69908"/>
                  <a:gd name="connsiteX4" fmla="*/ 2161 w 2160"/>
                  <a:gd name="connsiteY4" fmla="*/ 55142 h 699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0" h="69908">
                    <a:moveTo>
                      <a:pt x="2161" y="55142"/>
                    </a:moveTo>
                    <a:cubicBezTo>
                      <a:pt x="2161" y="20206"/>
                      <a:pt x="360" y="-7526"/>
                      <a:pt x="0" y="1838"/>
                    </a:cubicBezTo>
                    <a:lnTo>
                      <a:pt x="0" y="69909"/>
                    </a:lnTo>
                    <a:cubicBezTo>
                      <a:pt x="1801" y="52621"/>
                      <a:pt x="0" y="51180"/>
                      <a:pt x="360" y="11562"/>
                    </a:cubicBezTo>
                    <a:lnTo>
                      <a:pt x="2161" y="55142"/>
                    </a:lnTo>
                    <a:close/>
                  </a:path>
                </a:pathLst>
              </a:custGeom>
              <a:solidFill>
                <a:schemeClr val="accent2"/>
              </a:solidFill>
              <a:ln w="0" cap="flat">
                <a:noFill/>
                <a:prstDash val="solid"/>
                <a:miter/>
              </a:ln>
            </p:spPr>
            <p:txBody>
              <a:bodyPr rtlCol="0" anchor="ctr"/>
              <a:lstStyle/>
              <a:p>
                <a:endParaRPr lang="en-US" sz="744"/>
              </a:p>
            </p:txBody>
          </p:sp>
          <p:sp>
            <p:nvSpPr>
              <p:cNvPr id="2247" name="Freeform: Shape 2246">
                <a:extLst>
                  <a:ext uri="{FF2B5EF4-FFF2-40B4-BE49-F238E27FC236}">
                    <a16:creationId xmlns:a16="http://schemas.microsoft.com/office/drawing/2014/main" id="{70E51F8D-0268-5AEE-2354-D19D50ECAD8C}"/>
                  </a:ext>
                </a:extLst>
              </p:cNvPr>
              <p:cNvSpPr/>
              <p:nvPr/>
            </p:nvSpPr>
            <p:spPr>
              <a:xfrm>
                <a:off x="8786898" y="5612869"/>
                <a:ext cx="1246162" cy="182242"/>
              </a:xfrm>
              <a:custGeom>
                <a:avLst/>
                <a:gdLst>
                  <a:gd name="connsiteX0" fmla="*/ 300015 w 1246162"/>
                  <a:gd name="connsiteY0" fmla="*/ 148387 h 182242"/>
                  <a:gd name="connsiteX1" fmla="*/ 279486 w 1246162"/>
                  <a:gd name="connsiteY1" fmla="*/ 143345 h 182242"/>
                  <a:gd name="connsiteX2" fmla="*/ 265080 w 1246162"/>
                  <a:gd name="connsiteY2" fmla="*/ 138663 h 182242"/>
                  <a:gd name="connsiteX3" fmla="*/ 249593 w 1246162"/>
                  <a:gd name="connsiteY3" fmla="*/ 133260 h 182242"/>
                  <a:gd name="connsiteX4" fmla="*/ 234826 w 1246162"/>
                  <a:gd name="connsiteY4" fmla="*/ 127858 h 182242"/>
                  <a:gd name="connsiteX5" fmla="*/ 222220 w 1246162"/>
                  <a:gd name="connsiteY5" fmla="*/ 122455 h 182242"/>
                  <a:gd name="connsiteX6" fmla="*/ 208894 w 1246162"/>
                  <a:gd name="connsiteY6" fmla="*/ 116332 h 182242"/>
                  <a:gd name="connsiteX7" fmla="*/ 233745 w 1246162"/>
                  <a:gd name="connsiteY7" fmla="*/ 125337 h 182242"/>
                  <a:gd name="connsiteX8" fmla="*/ 240949 w 1246162"/>
                  <a:gd name="connsiteY8" fmla="*/ 127498 h 182242"/>
                  <a:gd name="connsiteX9" fmla="*/ 233385 w 1246162"/>
                  <a:gd name="connsiteY9" fmla="*/ 124256 h 182242"/>
                  <a:gd name="connsiteX10" fmla="*/ 204572 w 1246162"/>
                  <a:gd name="connsiteY10" fmla="*/ 114532 h 182242"/>
                  <a:gd name="connsiteX11" fmla="*/ 197369 w 1246162"/>
                  <a:gd name="connsiteY11" fmla="*/ 112010 h 182242"/>
                  <a:gd name="connsiteX12" fmla="*/ 190166 w 1246162"/>
                  <a:gd name="connsiteY12" fmla="*/ 109129 h 182242"/>
                  <a:gd name="connsiteX13" fmla="*/ 176119 w 1246162"/>
                  <a:gd name="connsiteY13" fmla="*/ 103727 h 182242"/>
                  <a:gd name="connsiteX14" fmla="*/ 155230 w 1246162"/>
                  <a:gd name="connsiteY14" fmla="*/ 92202 h 182242"/>
                  <a:gd name="connsiteX15" fmla="*/ 182242 w 1246162"/>
                  <a:gd name="connsiteY15" fmla="*/ 103367 h 182242"/>
                  <a:gd name="connsiteX16" fmla="*/ 230504 w 1246162"/>
                  <a:gd name="connsiteY16" fmla="*/ 122095 h 182242"/>
                  <a:gd name="connsiteX17" fmla="*/ 236627 w 1246162"/>
                  <a:gd name="connsiteY17" fmla="*/ 124256 h 182242"/>
                  <a:gd name="connsiteX18" fmla="*/ 242750 w 1246162"/>
                  <a:gd name="connsiteY18" fmla="*/ 126057 h 182242"/>
                  <a:gd name="connsiteX19" fmla="*/ 253915 w 1246162"/>
                  <a:gd name="connsiteY19" fmla="*/ 129659 h 182242"/>
                  <a:gd name="connsiteX20" fmla="*/ 271923 w 1246162"/>
                  <a:gd name="connsiteY20" fmla="*/ 135421 h 182242"/>
                  <a:gd name="connsiteX21" fmla="*/ 222580 w 1246162"/>
                  <a:gd name="connsiteY21" fmla="*/ 118133 h 182242"/>
                  <a:gd name="connsiteX22" fmla="*/ 202411 w 1246162"/>
                  <a:gd name="connsiteY22" fmla="*/ 110570 h 182242"/>
                  <a:gd name="connsiteX23" fmla="*/ 183683 w 1246162"/>
                  <a:gd name="connsiteY23" fmla="*/ 102646 h 182242"/>
                  <a:gd name="connsiteX24" fmla="*/ 164594 w 1246162"/>
                  <a:gd name="connsiteY24" fmla="*/ 94363 h 182242"/>
                  <a:gd name="connsiteX25" fmla="*/ 144425 w 1246162"/>
                  <a:gd name="connsiteY25" fmla="*/ 84638 h 182242"/>
                  <a:gd name="connsiteX26" fmla="*/ 121735 w 1246162"/>
                  <a:gd name="connsiteY26" fmla="*/ 73113 h 182242"/>
                  <a:gd name="connsiteX27" fmla="*/ 95803 w 1246162"/>
                  <a:gd name="connsiteY27" fmla="*/ 58346 h 182242"/>
                  <a:gd name="connsiteX28" fmla="*/ 123536 w 1246162"/>
                  <a:gd name="connsiteY28" fmla="*/ 74914 h 182242"/>
                  <a:gd name="connsiteX29" fmla="*/ 143705 w 1246162"/>
                  <a:gd name="connsiteY29" fmla="*/ 86439 h 182242"/>
                  <a:gd name="connsiteX30" fmla="*/ 132540 w 1246162"/>
                  <a:gd name="connsiteY30" fmla="*/ 82117 h 182242"/>
                  <a:gd name="connsiteX31" fmla="*/ 103007 w 1246162"/>
                  <a:gd name="connsiteY31" fmla="*/ 66270 h 182242"/>
                  <a:gd name="connsiteX32" fmla="*/ 84278 w 1246162"/>
                  <a:gd name="connsiteY32" fmla="*/ 55465 h 182242"/>
                  <a:gd name="connsiteX33" fmla="*/ 64829 w 1246162"/>
                  <a:gd name="connsiteY33" fmla="*/ 42859 h 182242"/>
                  <a:gd name="connsiteX34" fmla="*/ 54745 w 1246162"/>
                  <a:gd name="connsiteY34" fmla="*/ 36376 h 182242"/>
                  <a:gd name="connsiteX35" fmla="*/ 45020 w 1246162"/>
                  <a:gd name="connsiteY35" fmla="*/ 29533 h 182242"/>
                  <a:gd name="connsiteX36" fmla="*/ 26652 w 1246162"/>
                  <a:gd name="connsiteY36" fmla="*/ 16207 h 182242"/>
                  <a:gd name="connsiteX37" fmla="*/ 15847 w 1246162"/>
                  <a:gd name="connsiteY37" fmla="*/ 11525 h 182242"/>
                  <a:gd name="connsiteX38" fmla="*/ 7563 w 1246162"/>
                  <a:gd name="connsiteY38" fmla="*/ 5402 h 182242"/>
                  <a:gd name="connsiteX39" fmla="*/ 0 w 1246162"/>
                  <a:gd name="connsiteY39" fmla="*/ 0 h 182242"/>
                  <a:gd name="connsiteX40" fmla="*/ 5402 w 1246162"/>
                  <a:gd name="connsiteY40" fmla="*/ 4322 h 182242"/>
                  <a:gd name="connsiteX41" fmla="*/ 9724 w 1246162"/>
                  <a:gd name="connsiteY41" fmla="*/ 8644 h 182242"/>
                  <a:gd name="connsiteX42" fmla="*/ 16928 w 1246162"/>
                  <a:gd name="connsiteY42" fmla="*/ 14046 h 182242"/>
                  <a:gd name="connsiteX43" fmla="*/ 24131 w 1246162"/>
                  <a:gd name="connsiteY43" fmla="*/ 19089 h 182242"/>
                  <a:gd name="connsiteX44" fmla="*/ 37817 w 1246162"/>
                  <a:gd name="connsiteY44" fmla="*/ 28813 h 182242"/>
                  <a:gd name="connsiteX45" fmla="*/ 50783 w 1246162"/>
                  <a:gd name="connsiteY45" fmla="*/ 38177 h 182242"/>
                  <a:gd name="connsiteX46" fmla="*/ 63389 w 1246162"/>
                  <a:gd name="connsiteY46" fmla="*/ 46461 h 182242"/>
                  <a:gd name="connsiteX47" fmla="*/ 86439 w 1246162"/>
                  <a:gd name="connsiteY47" fmla="*/ 61948 h 182242"/>
                  <a:gd name="connsiteX48" fmla="*/ 108049 w 1246162"/>
                  <a:gd name="connsiteY48" fmla="*/ 74554 h 182242"/>
                  <a:gd name="connsiteX49" fmla="*/ 150548 w 1246162"/>
                  <a:gd name="connsiteY49" fmla="*/ 95083 h 182242"/>
                  <a:gd name="connsiteX50" fmla="*/ 175759 w 1246162"/>
                  <a:gd name="connsiteY50" fmla="*/ 106968 h 182242"/>
                  <a:gd name="connsiteX51" fmla="*/ 188725 w 1246162"/>
                  <a:gd name="connsiteY51" fmla="*/ 112731 h 182242"/>
                  <a:gd name="connsiteX52" fmla="*/ 201331 w 1246162"/>
                  <a:gd name="connsiteY52" fmla="*/ 118133 h 182242"/>
                  <a:gd name="connsiteX53" fmla="*/ 224741 w 1246162"/>
                  <a:gd name="connsiteY53" fmla="*/ 127498 h 182242"/>
                  <a:gd name="connsiteX54" fmla="*/ 234466 w 1246162"/>
                  <a:gd name="connsiteY54" fmla="*/ 131099 h 182242"/>
                  <a:gd name="connsiteX55" fmla="*/ 242750 w 1246162"/>
                  <a:gd name="connsiteY55" fmla="*/ 133620 h 182242"/>
                  <a:gd name="connsiteX56" fmla="*/ 264359 w 1246162"/>
                  <a:gd name="connsiteY56" fmla="*/ 140823 h 182242"/>
                  <a:gd name="connsiteX57" fmla="*/ 275164 w 1246162"/>
                  <a:gd name="connsiteY57" fmla="*/ 144425 h 182242"/>
                  <a:gd name="connsiteX58" fmla="*/ 286329 w 1246162"/>
                  <a:gd name="connsiteY58" fmla="*/ 147307 h 182242"/>
                  <a:gd name="connsiteX59" fmla="*/ 302897 w 1246162"/>
                  <a:gd name="connsiteY59" fmla="*/ 151989 h 182242"/>
                  <a:gd name="connsiteX60" fmla="*/ 275885 w 1246162"/>
                  <a:gd name="connsiteY60" fmla="*/ 145866 h 182242"/>
                  <a:gd name="connsiteX61" fmla="*/ 298935 w 1246162"/>
                  <a:gd name="connsiteY61" fmla="*/ 151989 h 182242"/>
                  <a:gd name="connsiteX62" fmla="*/ 313702 w 1246162"/>
                  <a:gd name="connsiteY62" fmla="*/ 155950 h 182242"/>
                  <a:gd name="connsiteX63" fmla="*/ 328828 w 1246162"/>
                  <a:gd name="connsiteY63" fmla="*/ 159192 h 182242"/>
                  <a:gd name="connsiteX64" fmla="*/ 353680 w 1246162"/>
                  <a:gd name="connsiteY64" fmla="*/ 164594 h 182242"/>
                  <a:gd name="connsiteX65" fmla="*/ 361603 w 1246162"/>
                  <a:gd name="connsiteY65" fmla="*/ 165315 h 182242"/>
                  <a:gd name="connsiteX66" fmla="*/ 526558 w 1246162"/>
                  <a:gd name="connsiteY66" fmla="*/ 181522 h 182242"/>
                  <a:gd name="connsiteX67" fmla="*/ 540244 w 1246162"/>
                  <a:gd name="connsiteY67" fmla="*/ 182242 h 182242"/>
                  <a:gd name="connsiteX68" fmla="*/ 546006 w 1246162"/>
                  <a:gd name="connsiteY68" fmla="*/ 181522 h 182242"/>
                  <a:gd name="connsiteX69" fmla="*/ 1246162 w 1246162"/>
                  <a:gd name="connsiteY69" fmla="*/ 181522 h 182242"/>
                  <a:gd name="connsiteX70" fmla="*/ 1146037 w 1246162"/>
                  <a:gd name="connsiteY70" fmla="*/ 179721 h 182242"/>
                  <a:gd name="connsiteX71" fmla="*/ 1103178 w 1246162"/>
                  <a:gd name="connsiteY71" fmla="*/ 177200 h 182242"/>
                  <a:gd name="connsiteX72" fmla="*/ 1183494 w 1246162"/>
                  <a:gd name="connsiteY72" fmla="*/ 177200 h 182242"/>
                  <a:gd name="connsiteX73" fmla="*/ 1164766 w 1246162"/>
                  <a:gd name="connsiteY73" fmla="*/ 173958 h 182242"/>
                  <a:gd name="connsiteX74" fmla="*/ 976761 w 1246162"/>
                  <a:gd name="connsiteY74" fmla="*/ 177200 h 182242"/>
                  <a:gd name="connsiteX75" fmla="*/ 950469 w 1246162"/>
                  <a:gd name="connsiteY75" fmla="*/ 175039 h 182242"/>
                  <a:gd name="connsiteX76" fmla="*/ 964875 w 1246162"/>
                  <a:gd name="connsiteY76" fmla="*/ 175039 h 182242"/>
                  <a:gd name="connsiteX77" fmla="*/ 837378 w 1246162"/>
                  <a:gd name="connsiteY77" fmla="*/ 175039 h 182242"/>
                  <a:gd name="connsiteX78" fmla="*/ 838818 w 1246162"/>
                  <a:gd name="connsiteY78" fmla="*/ 173238 h 182242"/>
                  <a:gd name="connsiteX79" fmla="*/ 672784 w 1246162"/>
                  <a:gd name="connsiteY79" fmla="*/ 175039 h 182242"/>
                  <a:gd name="connsiteX80" fmla="*/ 675305 w 1246162"/>
                  <a:gd name="connsiteY80" fmla="*/ 175039 h 182242"/>
                  <a:gd name="connsiteX81" fmla="*/ 574819 w 1246162"/>
                  <a:gd name="connsiteY81" fmla="*/ 175759 h 182242"/>
                  <a:gd name="connsiteX82" fmla="*/ 538083 w 1246162"/>
                  <a:gd name="connsiteY82" fmla="*/ 175759 h 182242"/>
                  <a:gd name="connsiteX83" fmla="*/ 524036 w 1246162"/>
                  <a:gd name="connsiteY83" fmla="*/ 175759 h 182242"/>
                  <a:gd name="connsiteX84" fmla="*/ 506749 w 1246162"/>
                  <a:gd name="connsiteY84" fmla="*/ 175399 h 182242"/>
                  <a:gd name="connsiteX85" fmla="*/ 485859 w 1246162"/>
                  <a:gd name="connsiteY85" fmla="*/ 175039 h 182242"/>
                  <a:gd name="connsiteX86" fmla="*/ 461008 w 1246162"/>
                  <a:gd name="connsiteY86" fmla="*/ 173598 h 182242"/>
                  <a:gd name="connsiteX87" fmla="*/ 527638 w 1246162"/>
                  <a:gd name="connsiteY87" fmla="*/ 173958 h 182242"/>
                  <a:gd name="connsiteX88" fmla="*/ 430394 w 1246162"/>
                  <a:gd name="connsiteY88" fmla="*/ 169636 h 182242"/>
                  <a:gd name="connsiteX89" fmla="*/ 432915 w 1246162"/>
                  <a:gd name="connsiteY89" fmla="*/ 168916 h 182242"/>
                  <a:gd name="connsiteX90" fmla="*/ 440479 w 1246162"/>
                  <a:gd name="connsiteY90" fmla="*/ 168916 h 182242"/>
                  <a:gd name="connsiteX91" fmla="*/ 458847 w 1246162"/>
                  <a:gd name="connsiteY91" fmla="*/ 169997 h 182242"/>
                  <a:gd name="connsiteX92" fmla="*/ 285249 w 1246162"/>
                  <a:gd name="connsiteY92" fmla="*/ 141184 h 182242"/>
                  <a:gd name="connsiteX93" fmla="*/ 269402 w 1246162"/>
                  <a:gd name="connsiteY93" fmla="*/ 137222 h 182242"/>
                  <a:gd name="connsiteX94" fmla="*/ 274444 w 1246162"/>
                  <a:gd name="connsiteY94" fmla="*/ 139383 h 182242"/>
                  <a:gd name="connsiteX95" fmla="*/ 298935 w 1246162"/>
                  <a:gd name="connsiteY95" fmla="*/ 147307 h 182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1246162" h="182242">
                    <a:moveTo>
                      <a:pt x="300015" y="148387"/>
                    </a:moveTo>
                    <a:cubicBezTo>
                      <a:pt x="296054" y="147667"/>
                      <a:pt x="288850" y="145506"/>
                      <a:pt x="279486" y="143345"/>
                    </a:cubicBezTo>
                    <a:cubicBezTo>
                      <a:pt x="274804" y="142264"/>
                      <a:pt x="270122" y="140463"/>
                      <a:pt x="265080" y="138663"/>
                    </a:cubicBezTo>
                    <a:cubicBezTo>
                      <a:pt x="260037" y="136862"/>
                      <a:pt x="254995" y="135061"/>
                      <a:pt x="249593" y="133260"/>
                    </a:cubicBezTo>
                    <a:cubicBezTo>
                      <a:pt x="244550" y="131459"/>
                      <a:pt x="239508" y="129659"/>
                      <a:pt x="234826" y="127858"/>
                    </a:cubicBezTo>
                    <a:cubicBezTo>
                      <a:pt x="230144" y="126057"/>
                      <a:pt x="225822" y="124256"/>
                      <a:pt x="222220" y="122455"/>
                    </a:cubicBezTo>
                    <a:cubicBezTo>
                      <a:pt x="215017" y="119214"/>
                      <a:pt x="209975" y="117053"/>
                      <a:pt x="208894" y="116332"/>
                    </a:cubicBezTo>
                    <a:cubicBezTo>
                      <a:pt x="213576" y="118133"/>
                      <a:pt x="225822" y="122455"/>
                      <a:pt x="233745" y="125337"/>
                    </a:cubicBezTo>
                    <a:cubicBezTo>
                      <a:pt x="237707" y="126777"/>
                      <a:pt x="240589" y="127498"/>
                      <a:pt x="240949" y="127498"/>
                    </a:cubicBezTo>
                    <a:cubicBezTo>
                      <a:pt x="241309" y="127498"/>
                      <a:pt x="239148" y="126777"/>
                      <a:pt x="233385" y="124256"/>
                    </a:cubicBezTo>
                    <a:lnTo>
                      <a:pt x="204572" y="114532"/>
                    </a:lnTo>
                    <a:lnTo>
                      <a:pt x="197369" y="112010"/>
                    </a:lnTo>
                    <a:lnTo>
                      <a:pt x="190166" y="109129"/>
                    </a:lnTo>
                    <a:lnTo>
                      <a:pt x="176119" y="103727"/>
                    </a:lnTo>
                    <a:cubicBezTo>
                      <a:pt x="157751" y="95083"/>
                      <a:pt x="152709" y="91481"/>
                      <a:pt x="155230" y="92202"/>
                    </a:cubicBezTo>
                    <a:cubicBezTo>
                      <a:pt x="157751" y="93282"/>
                      <a:pt x="168196" y="97244"/>
                      <a:pt x="182242" y="103367"/>
                    </a:cubicBezTo>
                    <a:cubicBezTo>
                      <a:pt x="195928" y="109489"/>
                      <a:pt x="213937" y="115972"/>
                      <a:pt x="230504" y="122095"/>
                    </a:cubicBezTo>
                    <a:cubicBezTo>
                      <a:pt x="232665" y="122815"/>
                      <a:pt x="234466" y="123536"/>
                      <a:pt x="236627" y="124256"/>
                    </a:cubicBezTo>
                    <a:cubicBezTo>
                      <a:pt x="238788" y="124976"/>
                      <a:pt x="240589" y="125697"/>
                      <a:pt x="242750" y="126057"/>
                    </a:cubicBezTo>
                    <a:cubicBezTo>
                      <a:pt x="246711" y="127137"/>
                      <a:pt x="250673" y="128578"/>
                      <a:pt x="253915" y="129659"/>
                    </a:cubicBezTo>
                    <a:cubicBezTo>
                      <a:pt x="261118" y="131819"/>
                      <a:pt x="267241" y="133981"/>
                      <a:pt x="271923" y="135421"/>
                    </a:cubicBezTo>
                    <a:cubicBezTo>
                      <a:pt x="252474" y="128578"/>
                      <a:pt x="236627" y="123896"/>
                      <a:pt x="222580" y="118133"/>
                    </a:cubicBezTo>
                    <a:cubicBezTo>
                      <a:pt x="215377" y="115612"/>
                      <a:pt x="208894" y="112731"/>
                      <a:pt x="202411" y="110570"/>
                    </a:cubicBezTo>
                    <a:cubicBezTo>
                      <a:pt x="195928" y="108049"/>
                      <a:pt x="189806" y="105167"/>
                      <a:pt x="183683" y="102646"/>
                    </a:cubicBezTo>
                    <a:cubicBezTo>
                      <a:pt x="177560" y="99765"/>
                      <a:pt x="171077" y="97244"/>
                      <a:pt x="164594" y="94363"/>
                    </a:cubicBezTo>
                    <a:cubicBezTo>
                      <a:pt x="158111" y="91481"/>
                      <a:pt x="151628" y="87880"/>
                      <a:pt x="144425" y="84638"/>
                    </a:cubicBezTo>
                    <a:cubicBezTo>
                      <a:pt x="137222" y="81037"/>
                      <a:pt x="129659" y="77435"/>
                      <a:pt x="121735" y="73113"/>
                    </a:cubicBezTo>
                    <a:cubicBezTo>
                      <a:pt x="113811" y="68431"/>
                      <a:pt x="105167" y="63749"/>
                      <a:pt x="95803" y="58346"/>
                    </a:cubicBezTo>
                    <a:cubicBezTo>
                      <a:pt x="106968" y="64829"/>
                      <a:pt x="115972" y="70232"/>
                      <a:pt x="123536" y="74914"/>
                    </a:cubicBezTo>
                    <a:cubicBezTo>
                      <a:pt x="131459" y="79236"/>
                      <a:pt x="137942" y="83197"/>
                      <a:pt x="143705" y="86439"/>
                    </a:cubicBezTo>
                    <a:cubicBezTo>
                      <a:pt x="144065" y="87159"/>
                      <a:pt x="140103" y="85359"/>
                      <a:pt x="132540" y="82117"/>
                    </a:cubicBezTo>
                    <a:cubicBezTo>
                      <a:pt x="124976" y="78876"/>
                      <a:pt x="114892" y="72753"/>
                      <a:pt x="103007" y="66270"/>
                    </a:cubicBezTo>
                    <a:cubicBezTo>
                      <a:pt x="97244" y="62668"/>
                      <a:pt x="90761" y="59427"/>
                      <a:pt x="84278" y="55465"/>
                    </a:cubicBezTo>
                    <a:cubicBezTo>
                      <a:pt x="77795" y="51503"/>
                      <a:pt x="71312" y="47181"/>
                      <a:pt x="64829" y="42859"/>
                    </a:cubicBezTo>
                    <a:lnTo>
                      <a:pt x="54745" y="36376"/>
                    </a:lnTo>
                    <a:cubicBezTo>
                      <a:pt x="51503" y="34215"/>
                      <a:pt x="48262" y="31694"/>
                      <a:pt x="45020" y="29533"/>
                    </a:cubicBezTo>
                    <a:cubicBezTo>
                      <a:pt x="38537" y="24851"/>
                      <a:pt x="32415" y="20529"/>
                      <a:pt x="26652" y="16207"/>
                    </a:cubicBezTo>
                    <a:cubicBezTo>
                      <a:pt x="56185" y="38537"/>
                      <a:pt x="38177" y="26652"/>
                      <a:pt x="15847" y="11525"/>
                    </a:cubicBezTo>
                    <a:cubicBezTo>
                      <a:pt x="11885" y="8644"/>
                      <a:pt x="9364" y="6843"/>
                      <a:pt x="7563" y="5402"/>
                    </a:cubicBezTo>
                    <a:cubicBezTo>
                      <a:pt x="5042" y="3602"/>
                      <a:pt x="2521" y="1801"/>
                      <a:pt x="0" y="0"/>
                    </a:cubicBezTo>
                    <a:lnTo>
                      <a:pt x="5402" y="4322"/>
                    </a:lnTo>
                    <a:cubicBezTo>
                      <a:pt x="4682" y="4322"/>
                      <a:pt x="5763" y="5402"/>
                      <a:pt x="9724" y="8644"/>
                    </a:cubicBezTo>
                    <a:cubicBezTo>
                      <a:pt x="12246" y="10445"/>
                      <a:pt x="14407" y="12246"/>
                      <a:pt x="16928" y="14046"/>
                    </a:cubicBezTo>
                    <a:cubicBezTo>
                      <a:pt x="19449" y="15847"/>
                      <a:pt x="21610" y="17648"/>
                      <a:pt x="24131" y="19089"/>
                    </a:cubicBezTo>
                    <a:cubicBezTo>
                      <a:pt x="28813" y="22330"/>
                      <a:pt x="33495" y="25571"/>
                      <a:pt x="37817" y="28813"/>
                    </a:cubicBezTo>
                    <a:cubicBezTo>
                      <a:pt x="42139" y="32055"/>
                      <a:pt x="46461" y="35296"/>
                      <a:pt x="50783" y="38177"/>
                    </a:cubicBezTo>
                    <a:cubicBezTo>
                      <a:pt x="55105" y="41059"/>
                      <a:pt x="59067" y="43940"/>
                      <a:pt x="63389" y="46461"/>
                    </a:cubicBezTo>
                    <a:cubicBezTo>
                      <a:pt x="71672" y="51863"/>
                      <a:pt x="79236" y="56906"/>
                      <a:pt x="86439" y="61948"/>
                    </a:cubicBezTo>
                    <a:cubicBezTo>
                      <a:pt x="94002" y="66270"/>
                      <a:pt x="101206" y="70592"/>
                      <a:pt x="108049" y="74554"/>
                    </a:cubicBezTo>
                    <a:cubicBezTo>
                      <a:pt x="95443" y="65189"/>
                      <a:pt x="118493" y="79236"/>
                      <a:pt x="150548" y="95083"/>
                    </a:cubicBezTo>
                    <a:cubicBezTo>
                      <a:pt x="158472" y="99405"/>
                      <a:pt x="167115" y="103006"/>
                      <a:pt x="175759" y="106968"/>
                    </a:cubicBezTo>
                    <a:cubicBezTo>
                      <a:pt x="180081" y="109129"/>
                      <a:pt x="184403" y="110930"/>
                      <a:pt x="188725" y="112731"/>
                    </a:cubicBezTo>
                    <a:cubicBezTo>
                      <a:pt x="193047" y="114892"/>
                      <a:pt x="197369" y="116693"/>
                      <a:pt x="201331" y="118133"/>
                    </a:cubicBezTo>
                    <a:cubicBezTo>
                      <a:pt x="209615" y="121375"/>
                      <a:pt x="217538" y="124616"/>
                      <a:pt x="224741" y="127498"/>
                    </a:cubicBezTo>
                    <a:cubicBezTo>
                      <a:pt x="228343" y="128938"/>
                      <a:pt x="231585" y="130019"/>
                      <a:pt x="234466" y="131099"/>
                    </a:cubicBezTo>
                    <a:cubicBezTo>
                      <a:pt x="237347" y="132180"/>
                      <a:pt x="240228" y="132900"/>
                      <a:pt x="242750" y="133620"/>
                    </a:cubicBezTo>
                    <a:lnTo>
                      <a:pt x="264359" y="140823"/>
                    </a:lnTo>
                    <a:cubicBezTo>
                      <a:pt x="267961" y="141904"/>
                      <a:pt x="271563" y="143345"/>
                      <a:pt x="275164" y="144425"/>
                    </a:cubicBezTo>
                    <a:lnTo>
                      <a:pt x="286329" y="147307"/>
                    </a:lnTo>
                    <a:lnTo>
                      <a:pt x="302897" y="151989"/>
                    </a:lnTo>
                    <a:cubicBezTo>
                      <a:pt x="306138" y="153429"/>
                      <a:pt x="301456" y="152349"/>
                      <a:pt x="275885" y="145866"/>
                    </a:cubicBezTo>
                    <a:cubicBezTo>
                      <a:pt x="281287" y="147307"/>
                      <a:pt x="289571" y="149467"/>
                      <a:pt x="298935" y="151989"/>
                    </a:cubicBezTo>
                    <a:cubicBezTo>
                      <a:pt x="303617" y="153429"/>
                      <a:pt x="308659" y="154510"/>
                      <a:pt x="313702" y="155950"/>
                    </a:cubicBezTo>
                    <a:cubicBezTo>
                      <a:pt x="318744" y="157031"/>
                      <a:pt x="323786" y="158111"/>
                      <a:pt x="328828" y="159192"/>
                    </a:cubicBezTo>
                    <a:cubicBezTo>
                      <a:pt x="338553" y="161353"/>
                      <a:pt x="347557" y="163154"/>
                      <a:pt x="353680" y="164594"/>
                    </a:cubicBezTo>
                    <a:cubicBezTo>
                      <a:pt x="359802" y="165675"/>
                      <a:pt x="363044" y="166035"/>
                      <a:pt x="361603" y="165315"/>
                    </a:cubicBezTo>
                    <a:cubicBezTo>
                      <a:pt x="415988" y="176120"/>
                      <a:pt x="471093" y="181522"/>
                      <a:pt x="526558" y="181522"/>
                    </a:cubicBezTo>
                    <a:cubicBezTo>
                      <a:pt x="531600" y="181522"/>
                      <a:pt x="536642" y="181522"/>
                      <a:pt x="540244" y="182242"/>
                    </a:cubicBezTo>
                    <a:cubicBezTo>
                      <a:pt x="545646" y="182242"/>
                      <a:pt x="546727" y="181882"/>
                      <a:pt x="546006" y="181522"/>
                    </a:cubicBezTo>
                    <a:lnTo>
                      <a:pt x="1246162" y="181522"/>
                    </a:lnTo>
                    <a:cubicBezTo>
                      <a:pt x="1211587" y="180802"/>
                      <a:pt x="1181693" y="180441"/>
                      <a:pt x="1146037" y="179721"/>
                    </a:cubicBezTo>
                    <a:cubicBezTo>
                      <a:pt x="1199341" y="177560"/>
                      <a:pt x="1087691" y="179361"/>
                      <a:pt x="1103178" y="177200"/>
                    </a:cubicBezTo>
                    <a:cubicBezTo>
                      <a:pt x="1127309" y="176480"/>
                      <a:pt x="1162244" y="176480"/>
                      <a:pt x="1183494" y="177200"/>
                    </a:cubicBezTo>
                    <a:cubicBezTo>
                      <a:pt x="1191418" y="176120"/>
                      <a:pt x="1161524" y="175039"/>
                      <a:pt x="1164766" y="173958"/>
                    </a:cubicBezTo>
                    <a:cubicBezTo>
                      <a:pt x="1076526" y="172518"/>
                      <a:pt x="1062840" y="177920"/>
                      <a:pt x="976761" y="177200"/>
                    </a:cubicBezTo>
                    <a:cubicBezTo>
                      <a:pt x="980002" y="175759"/>
                      <a:pt x="1007014" y="174679"/>
                      <a:pt x="950469" y="175039"/>
                    </a:cubicBezTo>
                    <a:lnTo>
                      <a:pt x="964875" y="175039"/>
                    </a:lnTo>
                    <a:cubicBezTo>
                      <a:pt x="874475" y="176120"/>
                      <a:pt x="894284" y="171798"/>
                      <a:pt x="837378" y="175039"/>
                    </a:cubicBezTo>
                    <a:lnTo>
                      <a:pt x="838818" y="173238"/>
                    </a:lnTo>
                    <a:cubicBezTo>
                      <a:pt x="797760" y="174679"/>
                      <a:pt x="717804" y="174679"/>
                      <a:pt x="672784" y="175039"/>
                    </a:cubicBezTo>
                    <a:lnTo>
                      <a:pt x="675305" y="175039"/>
                    </a:lnTo>
                    <a:cubicBezTo>
                      <a:pt x="612276" y="175759"/>
                      <a:pt x="594628" y="175759"/>
                      <a:pt x="574819" y="175759"/>
                    </a:cubicBezTo>
                    <a:cubicBezTo>
                      <a:pt x="565095" y="175759"/>
                      <a:pt x="554650" y="175759"/>
                      <a:pt x="538083" y="175759"/>
                    </a:cubicBezTo>
                    <a:cubicBezTo>
                      <a:pt x="533761" y="175759"/>
                      <a:pt x="529439" y="175759"/>
                      <a:pt x="524036" y="175759"/>
                    </a:cubicBezTo>
                    <a:cubicBezTo>
                      <a:pt x="518994" y="175759"/>
                      <a:pt x="513232" y="175759"/>
                      <a:pt x="506749" y="175399"/>
                    </a:cubicBezTo>
                    <a:cubicBezTo>
                      <a:pt x="500266" y="175399"/>
                      <a:pt x="493423" y="175399"/>
                      <a:pt x="485859" y="175039"/>
                    </a:cubicBezTo>
                    <a:cubicBezTo>
                      <a:pt x="478296" y="175039"/>
                      <a:pt x="470012" y="173958"/>
                      <a:pt x="461008" y="173598"/>
                    </a:cubicBezTo>
                    <a:cubicBezTo>
                      <a:pt x="483338" y="175039"/>
                      <a:pt x="505668" y="174319"/>
                      <a:pt x="527638" y="173958"/>
                    </a:cubicBezTo>
                    <a:cubicBezTo>
                      <a:pt x="477936" y="172158"/>
                      <a:pt x="466410" y="173598"/>
                      <a:pt x="430394" y="169636"/>
                    </a:cubicBezTo>
                    <a:cubicBezTo>
                      <a:pt x="431835" y="169636"/>
                      <a:pt x="430394" y="168916"/>
                      <a:pt x="432915" y="168916"/>
                    </a:cubicBezTo>
                    <a:cubicBezTo>
                      <a:pt x="433996" y="168916"/>
                      <a:pt x="436517" y="168916"/>
                      <a:pt x="440479" y="168916"/>
                    </a:cubicBezTo>
                    <a:cubicBezTo>
                      <a:pt x="444441" y="168916"/>
                      <a:pt x="450203" y="169276"/>
                      <a:pt x="458847" y="169997"/>
                    </a:cubicBezTo>
                    <a:cubicBezTo>
                      <a:pt x="400501" y="166395"/>
                      <a:pt x="342154" y="157031"/>
                      <a:pt x="285249" y="141184"/>
                    </a:cubicBezTo>
                    <a:cubicBezTo>
                      <a:pt x="275164" y="138663"/>
                      <a:pt x="270482" y="137222"/>
                      <a:pt x="269402" y="137222"/>
                    </a:cubicBezTo>
                    <a:cubicBezTo>
                      <a:pt x="268321" y="137222"/>
                      <a:pt x="270842" y="137942"/>
                      <a:pt x="274444" y="139383"/>
                    </a:cubicBezTo>
                    <a:cubicBezTo>
                      <a:pt x="282367" y="141904"/>
                      <a:pt x="296054" y="145866"/>
                      <a:pt x="298935" y="147307"/>
                    </a:cubicBezTo>
                    <a:close/>
                  </a:path>
                </a:pathLst>
              </a:custGeom>
              <a:solidFill>
                <a:schemeClr val="accent2"/>
              </a:solidFill>
              <a:ln w="0" cap="flat">
                <a:noFill/>
                <a:prstDash val="solid"/>
                <a:miter/>
              </a:ln>
            </p:spPr>
            <p:txBody>
              <a:bodyPr rtlCol="0" anchor="ctr"/>
              <a:lstStyle/>
              <a:p>
                <a:endParaRPr lang="en-US" sz="744"/>
              </a:p>
            </p:txBody>
          </p:sp>
          <p:sp>
            <p:nvSpPr>
              <p:cNvPr id="2248" name="Freeform: Shape 2247">
                <a:extLst>
                  <a:ext uri="{FF2B5EF4-FFF2-40B4-BE49-F238E27FC236}">
                    <a16:creationId xmlns:a16="http://schemas.microsoft.com/office/drawing/2014/main" id="{6477567D-538E-FEDE-64E5-879F98AA1BF3}"/>
                  </a:ext>
                </a:extLst>
              </p:cNvPr>
              <p:cNvSpPr/>
              <p:nvPr/>
            </p:nvSpPr>
            <p:spPr>
              <a:xfrm>
                <a:off x="8855689" y="5653567"/>
                <a:ext cx="27372" cy="17648"/>
              </a:xfrm>
              <a:custGeom>
                <a:avLst/>
                <a:gdLst>
                  <a:gd name="connsiteX0" fmla="*/ 27372 w 27372"/>
                  <a:gd name="connsiteY0" fmla="*/ 17288 h 17648"/>
                  <a:gd name="connsiteX1" fmla="*/ 21250 w 27372"/>
                  <a:gd name="connsiteY1" fmla="*/ 13686 h 17648"/>
                  <a:gd name="connsiteX2" fmla="*/ 14767 w 27372"/>
                  <a:gd name="connsiteY2" fmla="*/ 9364 h 17648"/>
                  <a:gd name="connsiteX3" fmla="*/ 0 w 27372"/>
                  <a:gd name="connsiteY3" fmla="*/ 0 h 17648"/>
                  <a:gd name="connsiteX4" fmla="*/ 14407 w 27372"/>
                  <a:gd name="connsiteY4" fmla="*/ 9364 h 17648"/>
                  <a:gd name="connsiteX5" fmla="*/ 20889 w 27372"/>
                  <a:gd name="connsiteY5" fmla="*/ 13686 h 17648"/>
                  <a:gd name="connsiteX6" fmla="*/ 27372 w 27372"/>
                  <a:gd name="connsiteY6" fmla="*/ 17648 h 17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372" h="17648">
                    <a:moveTo>
                      <a:pt x="27372" y="17288"/>
                    </a:moveTo>
                    <a:cubicBezTo>
                      <a:pt x="25211" y="16207"/>
                      <a:pt x="23411" y="14767"/>
                      <a:pt x="21250" y="13686"/>
                    </a:cubicBezTo>
                    <a:cubicBezTo>
                      <a:pt x="19089" y="12246"/>
                      <a:pt x="16928" y="10805"/>
                      <a:pt x="14767" y="9364"/>
                    </a:cubicBezTo>
                    <a:cubicBezTo>
                      <a:pt x="10085" y="6483"/>
                      <a:pt x="5402" y="3242"/>
                      <a:pt x="0" y="0"/>
                    </a:cubicBezTo>
                    <a:cubicBezTo>
                      <a:pt x="5042" y="3242"/>
                      <a:pt x="9724" y="6483"/>
                      <a:pt x="14407" y="9364"/>
                    </a:cubicBezTo>
                    <a:cubicBezTo>
                      <a:pt x="16567" y="10805"/>
                      <a:pt x="18728" y="12246"/>
                      <a:pt x="20889" y="13686"/>
                    </a:cubicBezTo>
                    <a:cubicBezTo>
                      <a:pt x="23050" y="15127"/>
                      <a:pt x="25211" y="16207"/>
                      <a:pt x="27372" y="17648"/>
                    </a:cubicBezTo>
                    <a:close/>
                  </a:path>
                </a:pathLst>
              </a:custGeom>
              <a:solidFill>
                <a:schemeClr val="accent2"/>
              </a:solidFill>
              <a:ln w="0" cap="flat">
                <a:noFill/>
                <a:prstDash val="solid"/>
                <a:miter/>
              </a:ln>
            </p:spPr>
            <p:txBody>
              <a:bodyPr rtlCol="0" anchor="ctr"/>
              <a:lstStyle/>
              <a:p>
                <a:endParaRPr lang="en-US" sz="744"/>
              </a:p>
            </p:txBody>
          </p:sp>
          <p:sp>
            <p:nvSpPr>
              <p:cNvPr id="2249" name="Freeform: Shape 2248">
                <a:extLst>
                  <a:ext uri="{FF2B5EF4-FFF2-40B4-BE49-F238E27FC236}">
                    <a16:creationId xmlns:a16="http://schemas.microsoft.com/office/drawing/2014/main" id="{AFC03FD1-78D0-6984-F060-D7C6A39482F5}"/>
                  </a:ext>
                </a:extLst>
              </p:cNvPr>
              <p:cNvSpPr/>
              <p:nvPr/>
            </p:nvSpPr>
            <p:spPr>
              <a:xfrm>
                <a:off x="10033060" y="5795111"/>
                <a:ext cx="49342" cy="3601"/>
              </a:xfrm>
              <a:custGeom>
                <a:avLst/>
                <a:gdLst>
                  <a:gd name="connsiteX0" fmla="*/ 49342 w 49342"/>
                  <a:gd name="connsiteY0" fmla="*/ 0 h 3601"/>
                  <a:gd name="connsiteX1" fmla="*/ 0 w 49342"/>
                  <a:gd name="connsiteY1" fmla="*/ 0 h 3601"/>
                  <a:gd name="connsiteX2" fmla="*/ 49342 w 49342"/>
                  <a:gd name="connsiteY2" fmla="*/ 0 h 3601"/>
                </a:gdLst>
                <a:ahLst/>
                <a:cxnLst>
                  <a:cxn ang="0">
                    <a:pos x="connsiteX0" y="connsiteY0"/>
                  </a:cxn>
                  <a:cxn ang="0">
                    <a:pos x="connsiteX1" y="connsiteY1"/>
                  </a:cxn>
                  <a:cxn ang="0">
                    <a:pos x="connsiteX2" y="connsiteY2"/>
                  </a:cxn>
                </a:cxnLst>
                <a:rect l="l" t="t" r="r" b="b"/>
                <a:pathLst>
                  <a:path w="49342" h="3601">
                    <a:moveTo>
                      <a:pt x="49342" y="0"/>
                    </a:moveTo>
                    <a:lnTo>
                      <a:pt x="0" y="0"/>
                    </a:lnTo>
                    <a:cubicBezTo>
                      <a:pt x="15127" y="0"/>
                      <a:pt x="30974" y="0"/>
                      <a:pt x="49342" y="0"/>
                    </a:cubicBezTo>
                    <a:close/>
                  </a:path>
                </a:pathLst>
              </a:custGeom>
              <a:solidFill>
                <a:schemeClr val="accent2"/>
              </a:solidFill>
              <a:ln w="0" cap="flat">
                <a:noFill/>
                <a:prstDash val="solid"/>
                <a:miter/>
              </a:ln>
            </p:spPr>
            <p:txBody>
              <a:bodyPr rtlCol="0" anchor="ctr"/>
              <a:lstStyle/>
              <a:p>
                <a:endParaRPr lang="en-US" sz="744"/>
              </a:p>
            </p:txBody>
          </p:sp>
          <p:sp>
            <p:nvSpPr>
              <p:cNvPr id="2250" name="Freeform: Shape 2249">
                <a:extLst>
                  <a:ext uri="{FF2B5EF4-FFF2-40B4-BE49-F238E27FC236}">
                    <a16:creationId xmlns:a16="http://schemas.microsoft.com/office/drawing/2014/main" id="{51E1B93B-09D0-505B-FA0A-B8513C9FFE07}"/>
                  </a:ext>
                </a:extLst>
              </p:cNvPr>
              <p:cNvSpPr/>
              <p:nvPr/>
            </p:nvSpPr>
            <p:spPr>
              <a:xfrm>
                <a:off x="8665163" y="5494016"/>
                <a:ext cx="83713" cy="84235"/>
              </a:xfrm>
              <a:custGeom>
                <a:avLst/>
                <a:gdLst>
                  <a:gd name="connsiteX0" fmla="*/ 20169 w 83713"/>
                  <a:gd name="connsiteY0" fmla="*/ 20169 h 84235"/>
                  <a:gd name="connsiteX1" fmla="*/ 25932 w 83713"/>
                  <a:gd name="connsiteY1" fmla="*/ 27372 h 84235"/>
                  <a:gd name="connsiteX2" fmla="*/ 18728 w 83713"/>
                  <a:gd name="connsiteY2" fmla="*/ 20529 h 84235"/>
                  <a:gd name="connsiteX3" fmla="*/ 0 w 83713"/>
                  <a:gd name="connsiteY3" fmla="*/ 0 h 84235"/>
                  <a:gd name="connsiteX4" fmla="*/ 18008 w 83713"/>
                  <a:gd name="connsiteY4" fmla="*/ 20889 h 84235"/>
                  <a:gd name="connsiteX5" fmla="*/ 37097 w 83713"/>
                  <a:gd name="connsiteY5" fmla="*/ 41059 h 84235"/>
                  <a:gd name="connsiteX6" fmla="*/ 46461 w 83713"/>
                  <a:gd name="connsiteY6" fmla="*/ 51143 h 84235"/>
                  <a:gd name="connsiteX7" fmla="*/ 56185 w 83713"/>
                  <a:gd name="connsiteY7" fmla="*/ 60868 h 84235"/>
                  <a:gd name="connsiteX8" fmla="*/ 75994 w 83713"/>
                  <a:gd name="connsiteY8" fmla="*/ 79956 h 84235"/>
                  <a:gd name="connsiteX9" fmla="*/ 83558 w 83713"/>
                  <a:gd name="connsiteY9" fmla="*/ 83918 h 84235"/>
                  <a:gd name="connsiteX10" fmla="*/ 66990 w 83713"/>
                  <a:gd name="connsiteY10" fmla="*/ 68791 h 84235"/>
                  <a:gd name="connsiteX11" fmla="*/ 50783 w 83713"/>
                  <a:gd name="connsiteY11" fmla="*/ 53304 h 84235"/>
                  <a:gd name="connsiteX12" fmla="*/ 19809 w 83713"/>
                  <a:gd name="connsiteY12" fmla="*/ 20889 h 8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3713" h="84235">
                    <a:moveTo>
                      <a:pt x="20169" y="20169"/>
                    </a:moveTo>
                    <a:cubicBezTo>
                      <a:pt x="25211" y="25932"/>
                      <a:pt x="26652" y="27733"/>
                      <a:pt x="25932" y="27372"/>
                    </a:cubicBezTo>
                    <a:cubicBezTo>
                      <a:pt x="25211" y="27012"/>
                      <a:pt x="22330" y="24131"/>
                      <a:pt x="18728" y="20529"/>
                    </a:cubicBezTo>
                    <a:cubicBezTo>
                      <a:pt x="11885" y="12966"/>
                      <a:pt x="1801" y="1801"/>
                      <a:pt x="0" y="0"/>
                    </a:cubicBezTo>
                    <a:lnTo>
                      <a:pt x="18008" y="20889"/>
                    </a:lnTo>
                    <a:cubicBezTo>
                      <a:pt x="24131" y="27733"/>
                      <a:pt x="30614" y="34215"/>
                      <a:pt x="37097" y="41059"/>
                    </a:cubicBezTo>
                    <a:lnTo>
                      <a:pt x="46461" y="51143"/>
                    </a:lnTo>
                    <a:cubicBezTo>
                      <a:pt x="49702" y="54384"/>
                      <a:pt x="52944" y="57626"/>
                      <a:pt x="56185" y="60868"/>
                    </a:cubicBezTo>
                    <a:lnTo>
                      <a:pt x="75994" y="79956"/>
                    </a:lnTo>
                    <a:cubicBezTo>
                      <a:pt x="75994" y="79236"/>
                      <a:pt x="84998" y="85719"/>
                      <a:pt x="83558" y="83918"/>
                    </a:cubicBezTo>
                    <a:cubicBezTo>
                      <a:pt x="77795" y="79236"/>
                      <a:pt x="72753" y="73833"/>
                      <a:pt x="66990" y="68791"/>
                    </a:cubicBezTo>
                    <a:lnTo>
                      <a:pt x="50783" y="53304"/>
                    </a:lnTo>
                    <a:cubicBezTo>
                      <a:pt x="40338" y="42499"/>
                      <a:pt x="29893" y="31694"/>
                      <a:pt x="19809" y="20889"/>
                    </a:cubicBezTo>
                    <a:close/>
                  </a:path>
                </a:pathLst>
              </a:custGeom>
              <a:solidFill>
                <a:schemeClr val="accent2"/>
              </a:solidFill>
              <a:ln w="0" cap="flat">
                <a:noFill/>
                <a:prstDash val="solid"/>
                <a:miter/>
              </a:ln>
            </p:spPr>
            <p:txBody>
              <a:bodyPr rtlCol="0" anchor="ctr"/>
              <a:lstStyle/>
              <a:p>
                <a:endParaRPr lang="en-US" sz="744"/>
              </a:p>
            </p:txBody>
          </p:sp>
          <p:sp>
            <p:nvSpPr>
              <p:cNvPr id="2251" name="Freeform: Shape 2250">
                <a:extLst>
                  <a:ext uri="{FF2B5EF4-FFF2-40B4-BE49-F238E27FC236}">
                    <a16:creationId xmlns:a16="http://schemas.microsoft.com/office/drawing/2014/main" id="{C8C72F01-8BFE-2AB5-6590-E21D08F6AB2C}"/>
                  </a:ext>
                </a:extLst>
              </p:cNvPr>
              <p:cNvSpPr/>
              <p:nvPr/>
            </p:nvSpPr>
            <p:spPr>
              <a:xfrm>
                <a:off x="8741517" y="5573611"/>
                <a:ext cx="46100" cy="38897"/>
              </a:xfrm>
              <a:custGeom>
                <a:avLst/>
                <a:gdLst>
                  <a:gd name="connsiteX0" fmla="*/ 23050 w 46100"/>
                  <a:gd name="connsiteY0" fmla="*/ 21970 h 38897"/>
                  <a:gd name="connsiteX1" fmla="*/ 31694 w 46100"/>
                  <a:gd name="connsiteY1" fmla="*/ 28453 h 38897"/>
                  <a:gd name="connsiteX2" fmla="*/ 46101 w 46100"/>
                  <a:gd name="connsiteY2" fmla="*/ 38898 h 38897"/>
                  <a:gd name="connsiteX3" fmla="*/ 34215 w 46100"/>
                  <a:gd name="connsiteY3" fmla="*/ 29533 h 38897"/>
                  <a:gd name="connsiteX4" fmla="*/ 22690 w 46100"/>
                  <a:gd name="connsiteY4" fmla="*/ 19809 h 38897"/>
                  <a:gd name="connsiteX5" fmla="*/ 0 w 46100"/>
                  <a:gd name="connsiteY5" fmla="*/ 0 h 38897"/>
                  <a:gd name="connsiteX6" fmla="*/ 23050 w 46100"/>
                  <a:gd name="connsiteY6" fmla="*/ 21970 h 38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100" h="38897">
                    <a:moveTo>
                      <a:pt x="23050" y="21970"/>
                    </a:moveTo>
                    <a:cubicBezTo>
                      <a:pt x="24491" y="23050"/>
                      <a:pt x="27733" y="25211"/>
                      <a:pt x="31694" y="28453"/>
                    </a:cubicBezTo>
                    <a:cubicBezTo>
                      <a:pt x="35656" y="31334"/>
                      <a:pt x="40698" y="34936"/>
                      <a:pt x="46101" y="38898"/>
                    </a:cubicBezTo>
                    <a:lnTo>
                      <a:pt x="34215" y="29533"/>
                    </a:lnTo>
                    <a:cubicBezTo>
                      <a:pt x="30254" y="26292"/>
                      <a:pt x="26652" y="23050"/>
                      <a:pt x="22690" y="19809"/>
                    </a:cubicBezTo>
                    <a:cubicBezTo>
                      <a:pt x="15127" y="13326"/>
                      <a:pt x="7563" y="6843"/>
                      <a:pt x="0" y="0"/>
                    </a:cubicBezTo>
                    <a:cubicBezTo>
                      <a:pt x="0" y="720"/>
                      <a:pt x="4682" y="5402"/>
                      <a:pt x="23050" y="21970"/>
                    </a:cubicBezTo>
                    <a:close/>
                  </a:path>
                </a:pathLst>
              </a:custGeom>
              <a:solidFill>
                <a:schemeClr val="accent2"/>
              </a:solidFill>
              <a:ln w="0" cap="flat">
                <a:noFill/>
                <a:prstDash val="solid"/>
                <a:miter/>
              </a:ln>
            </p:spPr>
            <p:txBody>
              <a:bodyPr rtlCol="0" anchor="ctr"/>
              <a:lstStyle/>
              <a:p>
                <a:endParaRPr lang="en-US" sz="744"/>
              </a:p>
            </p:txBody>
          </p:sp>
          <p:sp>
            <p:nvSpPr>
              <p:cNvPr id="2252" name="Freeform: Shape 2251">
                <a:extLst>
                  <a:ext uri="{FF2B5EF4-FFF2-40B4-BE49-F238E27FC236}">
                    <a16:creationId xmlns:a16="http://schemas.microsoft.com/office/drawing/2014/main" id="{550113AF-5CD7-A002-A3A2-1861A837327B}"/>
                  </a:ext>
                </a:extLst>
              </p:cNvPr>
              <p:cNvSpPr/>
              <p:nvPr/>
            </p:nvSpPr>
            <p:spPr>
              <a:xfrm>
                <a:off x="8781135" y="5558485"/>
                <a:ext cx="36736" cy="29533"/>
              </a:xfrm>
              <a:custGeom>
                <a:avLst/>
                <a:gdLst>
                  <a:gd name="connsiteX0" fmla="*/ 360 w 36736"/>
                  <a:gd name="connsiteY0" fmla="*/ 0 h 29533"/>
                  <a:gd name="connsiteX1" fmla="*/ 14407 w 36736"/>
                  <a:gd name="connsiteY1" fmla="*/ 12245 h 29533"/>
                  <a:gd name="connsiteX2" fmla="*/ 36737 w 36736"/>
                  <a:gd name="connsiteY2" fmla="*/ 29533 h 29533"/>
                  <a:gd name="connsiteX3" fmla="*/ 18008 w 36736"/>
                  <a:gd name="connsiteY3" fmla="*/ 15127 h 29533"/>
                  <a:gd name="connsiteX4" fmla="*/ 0 w 36736"/>
                  <a:gd name="connsiteY4" fmla="*/ 0 h 295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736" h="29533">
                    <a:moveTo>
                      <a:pt x="360" y="0"/>
                    </a:moveTo>
                    <a:lnTo>
                      <a:pt x="14407" y="12245"/>
                    </a:lnTo>
                    <a:cubicBezTo>
                      <a:pt x="21610" y="18008"/>
                      <a:pt x="29533" y="23771"/>
                      <a:pt x="36737" y="29533"/>
                    </a:cubicBezTo>
                    <a:lnTo>
                      <a:pt x="18008" y="15127"/>
                    </a:lnTo>
                    <a:cubicBezTo>
                      <a:pt x="11885" y="10085"/>
                      <a:pt x="6123" y="5042"/>
                      <a:pt x="0" y="0"/>
                    </a:cubicBezTo>
                    <a:close/>
                  </a:path>
                </a:pathLst>
              </a:custGeom>
              <a:solidFill>
                <a:schemeClr val="accent2"/>
              </a:solidFill>
              <a:ln w="0" cap="flat">
                <a:noFill/>
                <a:prstDash val="solid"/>
                <a:miter/>
              </a:ln>
            </p:spPr>
            <p:txBody>
              <a:bodyPr rtlCol="0" anchor="ctr"/>
              <a:lstStyle/>
              <a:p>
                <a:endParaRPr lang="en-US" sz="744"/>
              </a:p>
            </p:txBody>
          </p:sp>
          <p:sp>
            <p:nvSpPr>
              <p:cNvPr id="2253" name="Freeform: Shape 2252">
                <a:extLst>
                  <a:ext uri="{FF2B5EF4-FFF2-40B4-BE49-F238E27FC236}">
                    <a16:creationId xmlns:a16="http://schemas.microsoft.com/office/drawing/2014/main" id="{3FBE76C3-724A-C8F5-0D72-91DAA82D593B}"/>
                  </a:ext>
                </a:extLst>
              </p:cNvPr>
              <p:cNvSpPr/>
              <p:nvPr/>
            </p:nvSpPr>
            <p:spPr>
              <a:xfrm>
                <a:off x="8956894" y="5679139"/>
                <a:ext cx="72752" cy="30973"/>
              </a:xfrm>
              <a:custGeom>
                <a:avLst/>
                <a:gdLst>
                  <a:gd name="connsiteX0" fmla="*/ 72753 w 72752"/>
                  <a:gd name="connsiteY0" fmla="*/ 30974 h 30973"/>
                  <a:gd name="connsiteX1" fmla="*/ 54385 w 72752"/>
                  <a:gd name="connsiteY1" fmla="*/ 23411 h 30973"/>
                  <a:gd name="connsiteX2" fmla="*/ 33495 w 72752"/>
                  <a:gd name="connsiteY2" fmla="*/ 14767 h 30973"/>
                  <a:gd name="connsiteX3" fmla="*/ 0 w 72752"/>
                  <a:gd name="connsiteY3" fmla="*/ 0 h 30973"/>
                  <a:gd name="connsiteX4" fmla="*/ 34936 w 72752"/>
                  <a:gd name="connsiteY4" fmla="*/ 16207 h 30973"/>
                  <a:gd name="connsiteX5" fmla="*/ 47181 w 72752"/>
                  <a:gd name="connsiteY5" fmla="*/ 21249 h 30973"/>
                  <a:gd name="connsiteX6" fmla="*/ 72393 w 72752"/>
                  <a:gd name="connsiteY6" fmla="*/ 30974 h 30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752" h="30973">
                    <a:moveTo>
                      <a:pt x="72753" y="30974"/>
                    </a:moveTo>
                    <a:cubicBezTo>
                      <a:pt x="67711" y="28813"/>
                      <a:pt x="61228" y="25932"/>
                      <a:pt x="54385" y="23411"/>
                    </a:cubicBezTo>
                    <a:cubicBezTo>
                      <a:pt x="47541" y="20529"/>
                      <a:pt x="40338" y="18008"/>
                      <a:pt x="33495" y="14767"/>
                    </a:cubicBezTo>
                    <a:cubicBezTo>
                      <a:pt x="19809" y="8644"/>
                      <a:pt x="6483" y="3241"/>
                      <a:pt x="0" y="0"/>
                    </a:cubicBezTo>
                    <a:cubicBezTo>
                      <a:pt x="21970" y="10445"/>
                      <a:pt x="28453" y="12966"/>
                      <a:pt x="34936" y="16207"/>
                    </a:cubicBezTo>
                    <a:cubicBezTo>
                      <a:pt x="38177" y="17648"/>
                      <a:pt x="41779" y="19089"/>
                      <a:pt x="47181" y="21249"/>
                    </a:cubicBezTo>
                    <a:cubicBezTo>
                      <a:pt x="52944" y="23411"/>
                      <a:pt x="60507" y="26292"/>
                      <a:pt x="72393" y="30974"/>
                    </a:cubicBezTo>
                    <a:close/>
                  </a:path>
                </a:pathLst>
              </a:custGeom>
              <a:solidFill>
                <a:schemeClr val="accent2"/>
              </a:solidFill>
              <a:ln w="0" cap="flat">
                <a:noFill/>
                <a:prstDash val="solid"/>
                <a:miter/>
              </a:ln>
            </p:spPr>
            <p:txBody>
              <a:bodyPr rtlCol="0" anchor="ctr"/>
              <a:lstStyle/>
              <a:p>
                <a:endParaRPr lang="en-US" sz="744"/>
              </a:p>
            </p:txBody>
          </p:sp>
          <p:sp>
            <p:nvSpPr>
              <p:cNvPr id="2254" name="Freeform: Shape 2253">
                <a:extLst>
                  <a:ext uri="{FF2B5EF4-FFF2-40B4-BE49-F238E27FC236}">
                    <a16:creationId xmlns:a16="http://schemas.microsoft.com/office/drawing/2014/main" id="{AA68BFDD-6E1E-34E0-3FA9-A16ED9753C71}"/>
                  </a:ext>
                </a:extLst>
              </p:cNvPr>
              <p:cNvSpPr/>
              <p:nvPr/>
            </p:nvSpPr>
            <p:spPr>
              <a:xfrm>
                <a:off x="8978504" y="5675898"/>
                <a:ext cx="43219" cy="17648"/>
              </a:xfrm>
              <a:custGeom>
                <a:avLst/>
                <a:gdLst>
                  <a:gd name="connsiteX0" fmla="*/ 360 w 43219"/>
                  <a:gd name="connsiteY0" fmla="*/ 0 h 17648"/>
                  <a:gd name="connsiteX1" fmla="*/ 21610 w 43219"/>
                  <a:gd name="connsiteY1" fmla="*/ 9364 h 17648"/>
                  <a:gd name="connsiteX2" fmla="*/ 43220 w 43219"/>
                  <a:gd name="connsiteY2" fmla="*/ 17648 h 17648"/>
                  <a:gd name="connsiteX3" fmla="*/ 39258 w 43219"/>
                  <a:gd name="connsiteY3" fmla="*/ 15847 h 17648"/>
                  <a:gd name="connsiteX4" fmla="*/ 19449 w 43219"/>
                  <a:gd name="connsiteY4" fmla="*/ 8284 h 17648"/>
                  <a:gd name="connsiteX5" fmla="*/ 0 w 43219"/>
                  <a:gd name="connsiteY5" fmla="*/ 0 h 17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219" h="17648">
                    <a:moveTo>
                      <a:pt x="360" y="0"/>
                    </a:moveTo>
                    <a:lnTo>
                      <a:pt x="21610" y="9364"/>
                    </a:lnTo>
                    <a:cubicBezTo>
                      <a:pt x="28813" y="12246"/>
                      <a:pt x="36016" y="14767"/>
                      <a:pt x="43220" y="17648"/>
                    </a:cubicBezTo>
                    <a:lnTo>
                      <a:pt x="39258" y="15847"/>
                    </a:lnTo>
                    <a:cubicBezTo>
                      <a:pt x="32775" y="13326"/>
                      <a:pt x="25932" y="11165"/>
                      <a:pt x="19449" y="8284"/>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2255" name="Freeform: Shape 2254">
                <a:extLst>
                  <a:ext uri="{FF2B5EF4-FFF2-40B4-BE49-F238E27FC236}">
                    <a16:creationId xmlns:a16="http://schemas.microsoft.com/office/drawing/2014/main" id="{760774FA-49C0-3D23-A062-06DED287DA19}"/>
                  </a:ext>
                </a:extLst>
              </p:cNvPr>
              <p:cNvSpPr/>
              <p:nvPr/>
            </p:nvSpPr>
            <p:spPr>
              <a:xfrm>
                <a:off x="10434281" y="5791510"/>
                <a:ext cx="10444" cy="11165"/>
              </a:xfrm>
              <a:custGeom>
                <a:avLst/>
                <a:gdLst>
                  <a:gd name="connsiteX0" fmla="*/ 0 w 10444"/>
                  <a:gd name="connsiteY0" fmla="*/ 0 h 11165"/>
                  <a:gd name="connsiteX1" fmla="*/ 5042 w 10444"/>
                  <a:gd name="connsiteY1" fmla="*/ 4322 h 11165"/>
                  <a:gd name="connsiteX2" fmla="*/ 7203 w 10444"/>
                  <a:gd name="connsiteY2" fmla="*/ 6843 h 11165"/>
                  <a:gd name="connsiteX3" fmla="*/ 7203 w 10444"/>
                  <a:gd name="connsiteY3" fmla="*/ 7564 h 11165"/>
                  <a:gd name="connsiteX4" fmla="*/ 8644 w 10444"/>
                  <a:gd name="connsiteY4" fmla="*/ 8644 h 11165"/>
                  <a:gd name="connsiteX5" fmla="*/ 10445 w 10444"/>
                  <a:gd name="connsiteY5" fmla="*/ 11165 h 11165"/>
                  <a:gd name="connsiteX6" fmla="*/ 8284 w 10444"/>
                  <a:gd name="connsiteY6" fmla="*/ 7924 h 11165"/>
                  <a:gd name="connsiteX7" fmla="*/ 7203 w 10444"/>
                  <a:gd name="connsiteY7" fmla="*/ 6123 h 11165"/>
                  <a:gd name="connsiteX8" fmla="*/ 5042 w 10444"/>
                  <a:gd name="connsiteY8" fmla="*/ 3602 h 11165"/>
                  <a:gd name="connsiteX9" fmla="*/ 720 w 10444"/>
                  <a:gd name="connsiteY9" fmla="*/ 360 h 11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44" h="11165">
                    <a:moveTo>
                      <a:pt x="0" y="0"/>
                    </a:moveTo>
                    <a:cubicBezTo>
                      <a:pt x="1801" y="1081"/>
                      <a:pt x="3602" y="2521"/>
                      <a:pt x="5042" y="4322"/>
                    </a:cubicBezTo>
                    <a:cubicBezTo>
                      <a:pt x="5763" y="5042"/>
                      <a:pt x="6483" y="6123"/>
                      <a:pt x="7203" y="6843"/>
                    </a:cubicBezTo>
                    <a:lnTo>
                      <a:pt x="7203" y="7564"/>
                    </a:lnTo>
                    <a:cubicBezTo>
                      <a:pt x="7564" y="7564"/>
                      <a:pt x="8644" y="8644"/>
                      <a:pt x="8644" y="8644"/>
                    </a:cubicBezTo>
                    <a:lnTo>
                      <a:pt x="10445" y="11165"/>
                    </a:lnTo>
                    <a:cubicBezTo>
                      <a:pt x="9724" y="10085"/>
                      <a:pt x="9004" y="9004"/>
                      <a:pt x="8284" y="7924"/>
                    </a:cubicBezTo>
                    <a:cubicBezTo>
                      <a:pt x="7924" y="7203"/>
                      <a:pt x="7564" y="6843"/>
                      <a:pt x="7203" y="6123"/>
                    </a:cubicBezTo>
                    <a:cubicBezTo>
                      <a:pt x="6483" y="5042"/>
                      <a:pt x="5763" y="4322"/>
                      <a:pt x="5042" y="3602"/>
                    </a:cubicBezTo>
                    <a:cubicBezTo>
                      <a:pt x="3602" y="2161"/>
                      <a:pt x="2161" y="1081"/>
                      <a:pt x="720" y="360"/>
                    </a:cubicBezTo>
                    <a:close/>
                  </a:path>
                </a:pathLst>
              </a:custGeom>
              <a:solidFill>
                <a:schemeClr val="accent2"/>
              </a:solidFill>
              <a:ln w="0" cap="flat">
                <a:noFill/>
                <a:prstDash val="solid"/>
                <a:miter/>
              </a:ln>
            </p:spPr>
            <p:txBody>
              <a:bodyPr rtlCol="0" anchor="ctr"/>
              <a:lstStyle/>
              <a:p>
                <a:endParaRPr lang="en-US" sz="744"/>
              </a:p>
            </p:txBody>
          </p:sp>
          <p:sp>
            <p:nvSpPr>
              <p:cNvPr id="2256" name="Freeform: Shape 2255">
                <a:extLst>
                  <a:ext uri="{FF2B5EF4-FFF2-40B4-BE49-F238E27FC236}">
                    <a16:creationId xmlns:a16="http://schemas.microsoft.com/office/drawing/2014/main" id="{0D014F82-226E-56D9-32EF-55574DEDDDFA}"/>
                  </a:ext>
                </a:extLst>
              </p:cNvPr>
              <p:cNvSpPr/>
              <p:nvPr/>
            </p:nvSpPr>
            <p:spPr>
              <a:xfrm>
                <a:off x="9993909" y="5787548"/>
                <a:ext cx="624140" cy="223660"/>
              </a:xfrm>
              <a:custGeom>
                <a:avLst/>
                <a:gdLst>
                  <a:gd name="connsiteX0" fmla="*/ 43473 w 624140"/>
                  <a:gd name="connsiteY0" fmla="*/ 1801 h 223660"/>
                  <a:gd name="connsiteX1" fmla="*/ 4575 w 624140"/>
                  <a:gd name="connsiteY1" fmla="*/ 6123 h 223660"/>
                  <a:gd name="connsiteX2" fmla="*/ 66523 w 624140"/>
                  <a:gd name="connsiteY2" fmla="*/ 5042 h 223660"/>
                  <a:gd name="connsiteX3" fmla="*/ 61121 w 624140"/>
                  <a:gd name="connsiteY3" fmla="*/ 5763 h 223660"/>
                  <a:gd name="connsiteX4" fmla="*/ 136395 w 624140"/>
                  <a:gd name="connsiteY4" fmla="*/ 5763 h 223660"/>
                  <a:gd name="connsiteX5" fmla="*/ 112624 w 624140"/>
                  <a:gd name="connsiteY5" fmla="*/ 2881 h 223660"/>
                  <a:gd name="connsiteX6" fmla="*/ 218152 w 624140"/>
                  <a:gd name="connsiteY6" fmla="*/ 6123 h 223660"/>
                  <a:gd name="connsiteX7" fmla="*/ 330523 w 624140"/>
                  <a:gd name="connsiteY7" fmla="*/ 6123 h 223660"/>
                  <a:gd name="connsiteX8" fmla="*/ 321518 w 624140"/>
                  <a:gd name="connsiteY8" fmla="*/ 6123 h 223660"/>
                  <a:gd name="connsiteX9" fmla="*/ 338446 w 624140"/>
                  <a:gd name="connsiteY9" fmla="*/ 5763 h 223660"/>
                  <a:gd name="connsiteX10" fmla="*/ 385988 w 624140"/>
                  <a:gd name="connsiteY10" fmla="*/ 5763 h 223660"/>
                  <a:gd name="connsiteX11" fmla="*/ 409758 w 624140"/>
                  <a:gd name="connsiteY11" fmla="*/ 5763 h 223660"/>
                  <a:gd name="connsiteX12" fmla="*/ 421644 w 624140"/>
                  <a:gd name="connsiteY12" fmla="*/ 5763 h 223660"/>
                  <a:gd name="connsiteX13" fmla="*/ 427406 w 624140"/>
                  <a:gd name="connsiteY13" fmla="*/ 5763 h 223660"/>
                  <a:gd name="connsiteX14" fmla="*/ 429928 w 624140"/>
                  <a:gd name="connsiteY14" fmla="*/ 5763 h 223660"/>
                  <a:gd name="connsiteX15" fmla="*/ 438932 w 624140"/>
                  <a:gd name="connsiteY15" fmla="*/ 9724 h 223660"/>
                  <a:gd name="connsiteX16" fmla="*/ 442173 w 624140"/>
                  <a:gd name="connsiteY16" fmla="*/ 13326 h 223660"/>
                  <a:gd name="connsiteX17" fmla="*/ 448296 w 624140"/>
                  <a:gd name="connsiteY17" fmla="*/ 22690 h 223660"/>
                  <a:gd name="connsiteX18" fmla="*/ 475668 w 624140"/>
                  <a:gd name="connsiteY18" fmla="*/ 63028 h 223660"/>
                  <a:gd name="connsiteX19" fmla="*/ 536896 w 624140"/>
                  <a:gd name="connsiteY19" fmla="*/ 138663 h 223660"/>
                  <a:gd name="connsiteX20" fmla="*/ 570391 w 624140"/>
                  <a:gd name="connsiteY20" fmla="*/ 173958 h 223660"/>
                  <a:gd name="connsiteX21" fmla="*/ 587679 w 624140"/>
                  <a:gd name="connsiteY21" fmla="*/ 191246 h 223660"/>
                  <a:gd name="connsiteX22" fmla="*/ 605327 w 624140"/>
                  <a:gd name="connsiteY22" fmla="*/ 207814 h 223660"/>
                  <a:gd name="connsiteX23" fmla="*/ 613610 w 624140"/>
                  <a:gd name="connsiteY23" fmla="*/ 215377 h 223660"/>
                  <a:gd name="connsiteX24" fmla="*/ 619373 w 624140"/>
                  <a:gd name="connsiteY24" fmla="*/ 220059 h 223660"/>
                  <a:gd name="connsiteX25" fmla="*/ 624055 w 624140"/>
                  <a:gd name="connsiteY25" fmla="*/ 223661 h 223660"/>
                  <a:gd name="connsiteX26" fmla="*/ 616492 w 624140"/>
                  <a:gd name="connsiteY26" fmla="*/ 215737 h 223660"/>
                  <a:gd name="connsiteX27" fmla="*/ 617932 w 624140"/>
                  <a:gd name="connsiteY27" fmla="*/ 213576 h 223660"/>
                  <a:gd name="connsiteX28" fmla="*/ 594522 w 624140"/>
                  <a:gd name="connsiteY28" fmla="*/ 191607 h 223660"/>
                  <a:gd name="connsiteX29" fmla="*/ 588399 w 624140"/>
                  <a:gd name="connsiteY29" fmla="*/ 185844 h 223660"/>
                  <a:gd name="connsiteX30" fmla="*/ 582276 w 624140"/>
                  <a:gd name="connsiteY30" fmla="*/ 179721 h 223660"/>
                  <a:gd name="connsiteX31" fmla="*/ 570391 w 624140"/>
                  <a:gd name="connsiteY31" fmla="*/ 167476 h 223660"/>
                  <a:gd name="connsiteX32" fmla="*/ 546980 w 624140"/>
                  <a:gd name="connsiteY32" fmla="*/ 142624 h 223660"/>
                  <a:gd name="connsiteX33" fmla="*/ 525731 w 624140"/>
                  <a:gd name="connsiteY33" fmla="*/ 118133 h 223660"/>
                  <a:gd name="connsiteX34" fmla="*/ 477109 w 624140"/>
                  <a:gd name="connsiteY34" fmla="*/ 58346 h 223660"/>
                  <a:gd name="connsiteX35" fmla="*/ 473507 w 624140"/>
                  <a:gd name="connsiteY35" fmla="*/ 50783 h 223660"/>
                  <a:gd name="connsiteX36" fmla="*/ 459101 w 624140"/>
                  <a:gd name="connsiteY36" fmla="*/ 32055 h 223660"/>
                  <a:gd name="connsiteX37" fmla="*/ 445414 w 624140"/>
                  <a:gd name="connsiteY37" fmla="*/ 12966 h 223660"/>
                  <a:gd name="connsiteX38" fmla="*/ 457300 w 624140"/>
                  <a:gd name="connsiteY38" fmla="*/ 32055 h 223660"/>
                  <a:gd name="connsiteX39" fmla="*/ 469905 w 624140"/>
                  <a:gd name="connsiteY39" fmla="*/ 50783 h 223660"/>
                  <a:gd name="connsiteX40" fmla="*/ 456579 w 624140"/>
                  <a:gd name="connsiteY40" fmla="*/ 32775 h 223660"/>
                  <a:gd name="connsiteX41" fmla="*/ 448656 w 624140"/>
                  <a:gd name="connsiteY41" fmla="*/ 21250 h 223660"/>
                  <a:gd name="connsiteX42" fmla="*/ 444334 w 624140"/>
                  <a:gd name="connsiteY42" fmla="*/ 14767 h 223660"/>
                  <a:gd name="connsiteX43" fmla="*/ 443614 w 624140"/>
                  <a:gd name="connsiteY43" fmla="*/ 13686 h 223660"/>
                  <a:gd name="connsiteX44" fmla="*/ 443253 w 624140"/>
                  <a:gd name="connsiteY44" fmla="*/ 12966 h 223660"/>
                  <a:gd name="connsiteX45" fmla="*/ 442173 w 624140"/>
                  <a:gd name="connsiteY45" fmla="*/ 11525 h 223660"/>
                  <a:gd name="connsiteX46" fmla="*/ 429207 w 624140"/>
                  <a:gd name="connsiteY46" fmla="*/ 5402 h 223660"/>
                  <a:gd name="connsiteX47" fmla="*/ 396072 w 624140"/>
                  <a:gd name="connsiteY47" fmla="*/ 5402 h 223660"/>
                  <a:gd name="connsiteX48" fmla="*/ 291625 w 624140"/>
                  <a:gd name="connsiteY48" fmla="*/ 4322 h 223660"/>
                  <a:gd name="connsiteX49" fmla="*/ 359696 w 624140"/>
                  <a:gd name="connsiteY49" fmla="*/ 2521 h 223660"/>
                  <a:gd name="connsiteX50" fmla="*/ 389589 w 624140"/>
                  <a:gd name="connsiteY50" fmla="*/ 1801 h 223660"/>
                  <a:gd name="connsiteX51" fmla="*/ 415521 w 624140"/>
                  <a:gd name="connsiteY51" fmla="*/ 1801 h 223660"/>
                  <a:gd name="connsiteX52" fmla="*/ 423805 w 624140"/>
                  <a:gd name="connsiteY52" fmla="*/ 1801 h 223660"/>
                  <a:gd name="connsiteX53" fmla="*/ 428127 w 624140"/>
                  <a:gd name="connsiteY53" fmla="*/ 1801 h 223660"/>
                  <a:gd name="connsiteX54" fmla="*/ 430648 w 624140"/>
                  <a:gd name="connsiteY54" fmla="*/ 1801 h 223660"/>
                  <a:gd name="connsiteX55" fmla="*/ 440372 w 624140"/>
                  <a:gd name="connsiteY55" fmla="*/ 5402 h 223660"/>
                  <a:gd name="connsiteX56" fmla="*/ 434970 w 624140"/>
                  <a:gd name="connsiteY56" fmla="*/ 1801 h 223660"/>
                  <a:gd name="connsiteX57" fmla="*/ 434970 w 624140"/>
                  <a:gd name="connsiteY57" fmla="*/ 1080 h 223660"/>
                  <a:gd name="connsiteX58" fmla="*/ 441092 w 624140"/>
                  <a:gd name="connsiteY58" fmla="*/ 3602 h 223660"/>
                  <a:gd name="connsiteX59" fmla="*/ 434610 w 624140"/>
                  <a:gd name="connsiteY59" fmla="*/ 720 h 223660"/>
                  <a:gd name="connsiteX60" fmla="*/ 431008 w 624140"/>
                  <a:gd name="connsiteY60" fmla="*/ 0 h 223660"/>
                  <a:gd name="connsiteX61" fmla="*/ 429207 w 624140"/>
                  <a:gd name="connsiteY61" fmla="*/ 0 h 223660"/>
                  <a:gd name="connsiteX62" fmla="*/ 426686 w 624140"/>
                  <a:gd name="connsiteY62" fmla="*/ 0 h 223660"/>
                  <a:gd name="connsiteX63" fmla="*/ 401115 w 624140"/>
                  <a:gd name="connsiteY63" fmla="*/ 0 h 223660"/>
                  <a:gd name="connsiteX64" fmla="*/ 350331 w 624140"/>
                  <a:gd name="connsiteY64" fmla="*/ 0 h 223660"/>
                  <a:gd name="connsiteX65" fmla="*/ 250206 w 624140"/>
                  <a:gd name="connsiteY65" fmla="*/ 0 h 223660"/>
                  <a:gd name="connsiteX66" fmla="*/ 44193 w 624140"/>
                  <a:gd name="connsiteY66" fmla="*/ 1441 h 22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Lst>
                <a:rect l="l" t="t" r="r" b="b"/>
                <a:pathLst>
                  <a:path w="624140" h="223660">
                    <a:moveTo>
                      <a:pt x="43473" y="1801"/>
                    </a:moveTo>
                    <a:cubicBezTo>
                      <a:pt x="156924" y="3962"/>
                      <a:pt x="-31080" y="3602"/>
                      <a:pt x="4575" y="6123"/>
                    </a:cubicBezTo>
                    <a:lnTo>
                      <a:pt x="66523" y="5042"/>
                    </a:lnTo>
                    <a:lnTo>
                      <a:pt x="61121" y="5763"/>
                    </a:lnTo>
                    <a:lnTo>
                      <a:pt x="136395" y="5763"/>
                    </a:lnTo>
                    <a:cubicBezTo>
                      <a:pt x="120908" y="4322"/>
                      <a:pt x="109383" y="4322"/>
                      <a:pt x="112624" y="2881"/>
                    </a:cubicBezTo>
                    <a:cubicBezTo>
                      <a:pt x="213110" y="3242"/>
                      <a:pt x="144318" y="4322"/>
                      <a:pt x="218152" y="6123"/>
                    </a:cubicBezTo>
                    <a:lnTo>
                      <a:pt x="330523" y="6123"/>
                    </a:lnTo>
                    <a:cubicBezTo>
                      <a:pt x="330523" y="6123"/>
                      <a:pt x="321518" y="6123"/>
                      <a:pt x="321518" y="6123"/>
                    </a:cubicBezTo>
                    <a:cubicBezTo>
                      <a:pt x="330883" y="6123"/>
                      <a:pt x="335205" y="6123"/>
                      <a:pt x="338446" y="5763"/>
                    </a:cubicBezTo>
                    <a:lnTo>
                      <a:pt x="385988" y="5763"/>
                    </a:lnTo>
                    <a:cubicBezTo>
                      <a:pt x="385988" y="5763"/>
                      <a:pt x="409758" y="5763"/>
                      <a:pt x="409758" y="5763"/>
                    </a:cubicBezTo>
                    <a:lnTo>
                      <a:pt x="421644" y="5763"/>
                    </a:lnTo>
                    <a:cubicBezTo>
                      <a:pt x="421644" y="5763"/>
                      <a:pt x="427406" y="5763"/>
                      <a:pt x="427406" y="5763"/>
                    </a:cubicBezTo>
                    <a:cubicBezTo>
                      <a:pt x="428127" y="5763"/>
                      <a:pt x="429207" y="5763"/>
                      <a:pt x="429928" y="5763"/>
                    </a:cubicBezTo>
                    <a:cubicBezTo>
                      <a:pt x="433169" y="6123"/>
                      <a:pt x="436410" y="7563"/>
                      <a:pt x="438932" y="9724"/>
                    </a:cubicBezTo>
                    <a:cubicBezTo>
                      <a:pt x="440372" y="10805"/>
                      <a:pt x="441453" y="11885"/>
                      <a:pt x="442173" y="13326"/>
                    </a:cubicBezTo>
                    <a:lnTo>
                      <a:pt x="448296" y="22690"/>
                    </a:lnTo>
                    <a:cubicBezTo>
                      <a:pt x="456940" y="36376"/>
                      <a:pt x="466304" y="49702"/>
                      <a:pt x="475668" y="63028"/>
                    </a:cubicBezTo>
                    <a:cubicBezTo>
                      <a:pt x="494757" y="89320"/>
                      <a:pt x="515286" y="114532"/>
                      <a:pt x="536896" y="138663"/>
                    </a:cubicBezTo>
                    <a:cubicBezTo>
                      <a:pt x="548061" y="150548"/>
                      <a:pt x="558866" y="162794"/>
                      <a:pt x="570391" y="173958"/>
                    </a:cubicBezTo>
                    <a:cubicBezTo>
                      <a:pt x="576153" y="179721"/>
                      <a:pt x="581916" y="185484"/>
                      <a:pt x="587679" y="191246"/>
                    </a:cubicBezTo>
                    <a:lnTo>
                      <a:pt x="605327" y="207814"/>
                    </a:lnTo>
                    <a:cubicBezTo>
                      <a:pt x="608568" y="210695"/>
                      <a:pt x="611449" y="213216"/>
                      <a:pt x="613610" y="215377"/>
                    </a:cubicBezTo>
                    <a:cubicBezTo>
                      <a:pt x="616131" y="217178"/>
                      <a:pt x="617932" y="218979"/>
                      <a:pt x="619373" y="220059"/>
                    </a:cubicBezTo>
                    <a:cubicBezTo>
                      <a:pt x="622254" y="222580"/>
                      <a:pt x="623695" y="223661"/>
                      <a:pt x="624055" y="223661"/>
                    </a:cubicBezTo>
                    <a:cubicBezTo>
                      <a:pt x="624775" y="223661"/>
                      <a:pt x="620814" y="220059"/>
                      <a:pt x="616492" y="215737"/>
                    </a:cubicBezTo>
                    <a:cubicBezTo>
                      <a:pt x="607848" y="207093"/>
                      <a:pt x="598123" y="196649"/>
                      <a:pt x="617932" y="213576"/>
                    </a:cubicBezTo>
                    <a:cubicBezTo>
                      <a:pt x="610369" y="206733"/>
                      <a:pt x="602445" y="199170"/>
                      <a:pt x="594522" y="191607"/>
                    </a:cubicBezTo>
                    <a:cubicBezTo>
                      <a:pt x="592361" y="189806"/>
                      <a:pt x="590560" y="187645"/>
                      <a:pt x="588399" y="185844"/>
                    </a:cubicBezTo>
                    <a:cubicBezTo>
                      <a:pt x="586238" y="183683"/>
                      <a:pt x="584437" y="181882"/>
                      <a:pt x="582276" y="179721"/>
                    </a:cubicBezTo>
                    <a:cubicBezTo>
                      <a:pt x="578314" y="175759"/>
                      <a:pt x="574353" y="171437"/>
                      <a:pt x="570391" y="167476"/>
                    </a:cubicBezTo>
                    <a:cubicBezTo>
                      <a:pt x="562107" y="159552"/>
                      <a:pt x="554544" y="150548"/>
                      <a:pt x="546980" y="142624"/>
                    </a:cubicBezTo>
                    <a:cubicBezTo>
                      <a:pt x="539417" y="134341"/>
                      <a:pt x="532214" y="126057"/>
                      <a:pt x="525731" y="118133"/>
                    </a:cubicBezTo>
                    <a:cubicBezTo>
                      <a:pt x="499079" y="86439"/>
                      <a:pt x="480350" y="60507"/>
                      <a:pt x="477109" y="58346"/>
                    </a:cubicBezTo>
                    <a:cubicBezTo>
                      <a:pt x="478910" y="60507"/>
                      <a:pt x="482511" y="64469"/>
                      <a:pt x="473507" y="50783"/>
                    </a:cubicBezTo>
                    <a:cubicBezTo>
                      <a:pt x="468825" y="44660"/>
                      <a:pt x="463783" y="38177"/>
                      <a:pt x="459101" y="32055"/>
                    </a:cubicBezTo>
                    <a:lnTo>
                      <a:pt x="445414" y="12966"/>
                    </a:lnTo>
                    <a:lnTo>
                      <a:pt x="457300" y="32055"/>
                    </a:lnTo>
                    <a:cubicBezTo>
                      <a:pt x="461262" y="38537"/>
                      <a:pt x="465583" y="44660"/>
                      <a:pt x="469905" y="50783"/>
                    </a:cubicBezTo>
                    <a:cubicBezTo>
                      <a:pt x="466304" y="46101"/>
                      <a:pt x="461622" y="39978"/>
                      <a:pt x="456579" y="32775"/>
                    </a:cubicBezTo>
                    <a:cubicBezTo>
                      <a:pt x="454058" y="29173"/>
                      <a:pt x="451537" y="25211"/>
                      <a:pt x="448656" y="21250"/>
                    </a:cubicBezTo>
                    <a:cubicBezTo>
                      <a:pt x="447215" y="19089"/>
                      <a:pt x="445775" y="16928"/>
                      <a:pt x="444334" y="14767"/>
                    </a:cubicBezTo>
                    <a:cubicBezTo>
                      <a:pt x="443974" y="14046"/>
                      <a:pt x="443974" y="14046"/>
                      <a:pt x="443614" y="13686"/>
                    </a:cubicBezTo>
                    <a:cubicBezTo>
                      <a:pt x="443614" y="13686"/>
                      <a:pt x="443614" y="13326"/>
                      <a:pt x="443253" y="12966"/>
                    </a:cubicBezTo>
                    <a:cubicBezTo>
                      <a:pt x="442893" y="12606"/>
                      <a:pt x="442533" y="11885"/>
                      <a:pt x="442173" y="11525"/>
                    </a:cubicBezTo>
                    <a:cubicBezTo>
                      <a:pt x="438932" y="7924"/>
                      <a:pt x="434249" y="5763"/>
                      <a:pt x="429207" y="5402"/>
                    </a:cubicBezTo>
                    <a:cubicBezTo>
                      <a:pt x="418402" y="5402"/>
                      <a:pt x="407237" y="5402"/>
                      <a:pt x="396072" y="5402"/>
                    </a:cubicBezTo>
                    <a:cubicBezTo>
                      <a:pt x="349251" y="5402"/>
                      <a:pt x="304951" y="5042"/>
                      <a:pt x="291625" y="4322"/>
                    </a:cubicBezTo>
                    <a:cubicBezTo>
                      <a:pt x="334124" y="3962"/>
                      <a:pt x="344929" y="3242"/>
                      <a:pt x="359696" y="2521"/>
                    </a:cubicBezTo>
                    <a:cubicBezTo>
                      <a:pt x="367259" y="2521"/>
                      <a:pt x="375543" y="2161"/>
                      <a:pt x="389589" y="1801"/>
                    </a:cubicBezTo>
                    <a:cubicBezTo>
                      <a:pt x="396432" y="1801"/>
                      <a:pt x="405076" y="1801"/>
                      <a:pt x="415521" y="1801"/>
                    </a:cubicBezTo>
                    <a:cubicBezTo>
                      <a:pt x="418042" y="1801"/>
                      <a:pt x="420923" y="1801"/>
                      <a:pt x="423805" y="1801"/>
                    </a:cubicBezTo>
                    <a:cubicBezTo>
                      <a:pt x="425245" y="1801"/>
                      <a:pt x="426686" y="1801"/>
                      <a:pt x="428127" y="1801"/>
                    </a:cubicBezTo>
                    <a:cubicBezTo>
                      <a:pt x="428847" y="1801"/>
                      <a:pt x="429567" y="1801"/>
                      <a:pt x="430648" y="1801"/>
                    </a:cubicBezTo>
                    <a:cubicBezTo>
                      <a:pt x="433889" y="2161"/>
                      <a:pt x="437131" y="3242"/>
                      <a:pt x="440372" y="5402"/>
                    </a:cubicBezTo>
                    <a:cubicBezTo>
                      <a:pt x="439652" y="4322"/>
                      <a:pt x="436410" y="2521"/>
                      <a:pt x="434970" y="1801"/>
                    </a:cubicBezTo>
                    <a:cubicBezTo>
                      <a:pt x="434249" y="1441"/>
                      <a:pt x="434249" y="1080"/>
                      <a:pt x="434970" y="1080"/>
                    </a:cubicBezTo>
                    <a:cubicBezTo>
                      <a:pt x="435690" y="1080"/>
                      <a:pt x="437851" y="1441"/>
                      <a:pt x="441092" y="3602"/>
                    </a:cubicBezTo>
                    <a:cubicBezTo>
                      <a:pt x="438932" y="2161"/>
                      <a:pt x="436770" y="1441"/>
                      <a:pt x="434610" y="720"/>
                    </a:cubicBezTo>
                    <a:cubicBezTo>
                      <a:pt x="433529" y="720"/>
                      <a:pt x="432088" y="360"/>
                      <a:pt x="431008" y="0"/>
                    </a:cubicBezTo>
                    <a:cubicBezTo>
                      <a:pt x="430288" y="0"/>
                      <a:pt x="429928" y="0"/>
                      <a:pt x="429207" y="0"/>
                    </a:cubicBezTo>
                    <a:lnTo>
                      <a:pt x="426686" y="0"/>
                    </a:lnTo>
                    <a:cubicBezTo>
                      <a:pt x="418042" y="0"/>
                      <a:pt x="409398" y="0"/>
                      <a:pt x="401115" y="0"/>
                    </a:cubicBezTo>
                    <a:cubicBezTo>
                      <a:pt x="384187" y="0"/>
                      <a:pt x="367259" y="0"/>
                      <a:pt x="350331" y="0"/>
                    </a:cubicBezTo>
                    <a:cubicBezTo>
                      <a:pt x="316836" y="0"/>
                      <a:pt x="283701" y="0"/>
                      <a:pt x="250206" y="0"/>
                    </a:cubicBezTo>
                    <a:cubicBezTo>
                      <a:pt x="183576" y="0"/>
                      <a:pt x="116226" y="0"/>
                      <a:pt x="44193" y="1441"/>
                    </a:cubicBezTo>
                    <a:close/>
                  </a:path>
                </a:pathLst>
              </a:custGeom>
              <a:solidFill>
                <a:schemeClr val="accent2"/>
              </a:solidFill>
              <a:ln w="0" cap="flat">
                <a:noFill/>
                <a:prstDash val="solid"/>
                <a:miter/>
              </a:ln>
            </p:spPr>
            <p:txBody>
              <a:bodyPr rtlCol="0" anchor="ctr"/>
              <a:lstStyle/>
              <a:p>
                <a:endParaRPr lang="en-US" sz="744"/>
              </a:p>
            </p:txBody>
          </p:sp>
          <p:sp>
            <p:nvSpPr>
              <p:cNvPr id="2257" name="Freeform: Shape 2256">
                <a:extLst>
                  <a:ext uri="{FF2B5EF4-FFF2-40B4-BE49-F238E27FC236}">
                    <a16:creationId xmlns:a16="http://schemas.microsoft.com/office/drawing/2014/main" id="{61CC9E7A-DF48-B8A7-AC2C-E0767C72362F}"/>
                  </a:ext>
                </a:extLst>
              </p:cNvPr>
              <p:cNvSpPr/>
              <p:nvPr/>
            </p:nvSpPr>
            <p:spPr>
              <a:xfrm>
                <a:off x="10863955" y="5814001"/>
                <a:ext cx="3601" cy="2360"/>
              </a:xfrm>
              <a:custGeom>
                <a:avLst/>
                <a:gdLst>
                  <a:gd name="connsiteX0" fmla="*/ 0 w 3601"/>
                  <a:gd name="connsiteY0" fmla="*/ 1280 h 2360"/>
                  <a:gd name="connsiteX1" fmla="*/ 0 w 3601"/>
                  <a:gd name="connsiteY1" fmla="*/ 2360 h 2360"/>
                  <a:gd name="connsiteX2" fmla="*/ 0 w 3601"/>
                  <a:gd name="connsiteY2" fmla="*/ 1280 h 2360"/>
                </a:gdLst>
                <a:ahLst/>
                <a:cxnLst>
                  <a:cxn ang="0">
                    <a:pos x="connsiteX0" y="connsiteY0"/>
                  </a:cxn>
                  <a:cxn ang="0">
                    <a:pos x="connsiteX1" y="connsiteY1"/>
                  </a:cxn>
                  <a:cxn ang="0">
                    <a:pos x="connsiteX2" y="connsiteY2"/>
                  </a:cxn>
                </a:cxnLst>
                <a:rect l="l" t="t" r="r" b="b"/>
                <a:pathLst>
                  <a:path w="3601" h="2360">
                    <a:moveTo>
                      <a:pt x="0" y="1280"/>
                    </a:moveTo>
                    <a:lnTo>
                      <a:pt x="0" y="2360"/>
                    </a:lnTo>
                    <a:cubicBezTo>
                      <a:pt x="0" y="-161"/>
                      <a:pt x="0" y="-881"/>
                      <a:pt x="0" y="1280"/>
                    </a:cubicBezTo>
                    <a:close/>
                  </a:path>
                </a:pathLst>
              </a:custGeom>
              <a:solidFill>
                <a:schemeClr val="accent2"/>
              </a:solidFill>
              <a:ln w="0" cap="flat">
                <a:noFill/>
                <a:prstDash val="solid"/>
                <a:miter/>
              </a:ln>
            </p:spPr>
            <p:txBody>
              <a:bodyPr rtlCol="0" anchor="ctr"/>
              <a:lstStyle/>
              <a:p>
                <a:endParaRPr lang="en-US" sz="744"/>
              </a:p>
            </p:txBody>
          </p:sp>
          <p:sp>
            <p:nvSpPr>
              <p:cNvPr id="2258" name="Freeform: Shape 2257">
                <a:extLst>
                  <a:ext uri="{FF2B5EF4-FFF2-40B4-BE49-F238E27FC236}">
                    <a16:creationId xmlns:a16="http://schemas.microsoft.com/office/drawing/2014/main" id="{11741CBC-39F1-0DAA-600F-65597B1B4493}"/>
                  </a:ext>
                </a:extLst>
              </p:cNvPr>
              <p:cNvSpPr/>
              <p:nvPr/>
            </p:nvSpPr>
            <p:spPr>
              <a:xfrm>
                <a:off x="10864315" y="5816001"/>
                <a:ext cx="7923" cy="110930"/>
              </a:xfrm>
              <a:custGeom>
                <a:avLst/>
                <a:gdLst>
                  <a:gd name="connsiteX0" fmla="*/ 360 w 7923"/>
                  <a:gd name="connsiteY0" fmla="*/ 45020 h 110930"/>
                  <a:gd name="connsiteX1" fmla="*/ 3602 w 7923"/>
                  <a:gd name="connsiteY1" fmla="*/ 78155 h 110930"/>
                  <a:gd name="connsiteX2" fmla="*/ 7924 w 7923"/>
                  <a:gd name="connsiteY2" fmla="*/ 110930 h 110930"/>
                  <a:gd name="connsiteX3" fmla="*/ 1801 w 7923"/>
                  <a:gd name="connsiteY3" fmla="*/ 7563 h 110930"/>
                  <a:gd name="connsiteX4" fmla="*/ 0 w 7923"/>
                  <a:gd name="connsiteY4" fmla="*/ 0 h 110930"/>
                  <a:gd name="connsiteX5" fmla="*/ 1080 w 7923"/>
                  <a:gd name="connsiteY5" fmla="*/ 28093 h 110930"/>
                  <a:gd name="connsiteX6" fmla="*/ 2161 w 7923"/>
                  <a:gd name="connsiteY6" fmla="*/ 59787 h 110930"/>
                  <a:gd name="connsiteX7" fmla="*/ 360 w 7923"/>
                  <a:gd name="connsiteY7" fmla="*/ 45020 h 110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923" h="110930">
                    <a:moveTo>
                      <a:pt x="360" y="45020"/>
                    </a:moveTo>
                    <a:cubicBezTo>
                      <a:pt x="1080" y="56185"/>
                      <a:pt x="2521" y="66990"/>
                      <a:pt x="3602" y="78155"/>
                    </a:cubicBezTo>
                    <a:cubicBezTo>
                      <a:pt x="5042" y="89320"/>
                      <a:pt x="6483" y="100125"/>
                      <a:pt x="7924" y="110930"/>
                    </a:cubicBezTo>
                    <a:cubicBezTo>
                      <a:pt x="3962" y="76715"/>
                      <a:pt x="2161" y="42139"/>
                      <a:pt x="1801" y="7563"/>
                    </a:cubicBezTo>
                    <a:lnTo>
                      <a:pt x="0" y="0"/>
                    </a:lnTo>
                    <a:cubicBezTo>
                      <a:pt x="0" y="4682"/>
                      <a:pt x="720" y="15847"/>
                      <a:pt x="1080" y="28093"/>
                    </a:cubicBezTo>
                    <a:cubicBezTo>
                      <a:pt x="1801" y="39978"/>
                      <a:pt x="2161" y="52584"/>
                      <a:pt x="2161" y="59787"/>
                    </a:cubicBezTo>
                    <a:cubicBezTo>
                      <a:pt x="1441" y="54745"/>
                      <a:pt x="720" y="50062"/>
                      <a:pt x="360" y="45020"/>
                    </a:cubicBezTo>
                    <a:close/>
                  </a:path>
                </a:pathLst>
              </a:custGeom>
              <a:solidFill>
                <a:schemeClr val="accent2"/>
              </a:solidFill>
              <a:ln w="0" cap="flat">
                <a:noFill/>
                <a:prstDash val="solid"/>
                <a:miter/>
              </a:ln>
            </p:spPr>
            <p:txBody>
              <a:bodyPr rtlCol="0" anchor="ctr"/>
              <a:lstStyle/>
              <a:p>
                <a:endParaRPr lang="en-US" sz="744"/>
              </a:p>
            </p:txBody>
          </p:sp>
          <p:sp>
            <p:nvSpPr>
              <p:cNvPr id="2259" name="Freeform: Shape 2258">
                <a:extLst>
                  <a:ext uri="{FF2B5EF4-FFF2-40B4-BE49-F238E27FC236}">
                    <a16:creationId xmlns:a16="http://schemas.microsoft.com/office/drawing/2014/main" id="{76751A91-D02F-3EB3-1D63-53540D7D74B6}"/>
                  </a:ext>
                </a:extLst>
              </p:cNvPr>
              <p:cNvSpPr/>
              <p:nvPr/>
            </p:nvSpPr>
            <p:spPr>
              <a:xfrm>
                <a:off x="10869892" y="5922969"/>
                <a:ext cx="16392" cy="79956"/>
              </a:xfrm>
              <a:custGeom>
                <a:avLst/>
                <a:gdLst>
                  <a:gd name="connsiteX0" fmla="*/ 15672 w 16392"/>
                  <a:gd name="connsiteY0" fmla="*/ 79956 h 79956"/>
                  <a:gd name="connsiteX1" fmla="*/ 9550 w 16392"/>
                  <a:gd name="connsiteY1" fmla="*/ 50783 h 79956"/>
                  <a:gd name="connsiteX2" fmla="*/ 6668 w 16392"/>
                  <a:gd name="connsiteY2" fmla="*/ 39258 h 79956"/>
                  <a:gd name="connsiteX3" fmla="*/ 6308 w 16392"/>
                  <a:gd name="connsiteY3" fmla="*/ 43220 h 79956"/>
                  <a:gd name="connsiteX4" fmla="*/ 8109 w 16392"/>
                  <a:gd name="connsiteY4" fmla="*/ 59427 h 79956"/>
                  <a:gd name="connsiteX5" fmla="*/ 5588 w 16392"/>
                  <a:gd name="connsiteY5" fmla="*/ 44300 h 79956"/>
                  <a:gd name="connsiteX6" fmla="*/ 4147 w 16392"/>
                  <a:gd name="connsiteY6" fmla="*/ 34215 h 79956"/>
                  <a:gd name="connsiteX7" fmla="*/ 3427 w 16392"/>
                  <a:gd name="connsiteY7" fmla="*/ 23771 h 79956"/>
                  <a:gd name="connsiteX8" fmla="*/ 185 w 16392"/>
                  <a:gd name="connsiteY8" fmla="*/ 0 h 79956"/>
                  <a:gd name="connsiteX9" fmla="*/ 3427 w 16392"/>
                  <a:gd name="connsiteY9" fmla="*/ 32775 h 79956"/>
                  <a:gd name="connsiteX10" fmla="*/ 10990 w 16392"/>
                  <a:gd name="connsiteY10" fmla="*/ 74554 h 79956"/>
                  <a:gd name="connsiteX11" fmla="*/ 16393 w 16392"/>
                  <a:gd name="connsiteY11" fmla="*/ 79236 h 7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392" h="79956">
                    <a:moveTo>
                      <a:pt x="15672" y="79956"/>
                    </a:moveTo>
                    <a:cubicBezTo>
                      <a:pt x="12791" y="66990"/>
                      <a:pt x="10990" y="57266"/>
                      <a:pt x="9550" y="50783"/>
                    </a:cubicBezTo>
                    <a:cubicBezTo>
                      <a:pt x="8109" y="44300"/>
                      <a:pt x="7389" y="40338"/>
                      <a:pt x="6668" y="39258"/>
                    </a:cubicBezTo>
                    <a:cubicBezTo>
                      <a:pt x="5948" y="38177"/>
                      <a:pt x="5948" y="39618"/>
                      <a:pt x="6308" y="43220"/>
                    </a:cubicBezTo>
                    <a:cubicBezTo>
                      <a:pt x="6308" y="46821"/>
                      <a:pt x="7029" y="52584"/>
                      <a:pt x="8109" y="59427"/>
                    </a:cubicBezTo>
                    <a:cubicBezTo>
                      <a:pt x="6668" y="53304"/>
                      <a:pt x="5948" y="48622"/>
                      <a:pt x="5588" y="44300"/>
                    </a:cubicBezTo>
                    <a:cubicBezTo>
                      <a:pt x="4868" y="40338"/>
                      <a:pt x="4507" y="37097"/>
                      <a:pt x="4147" y="34215"/>
                    </a:cubicBezTo>
                    <a:cubicBezTo>
                      <a:pt x="3427" y="29173"/>
                      <a:pt x="3427" y="26292"/>
                      <a:pt x="3427" y="23771"/>
                    </a:cubicBezTo>
                    <a:cubicBezTo>
                      <a:pt x="3427" y="19089"/>
                      <a:pt x="3427" y="16568"/>
                      <a:pt x="185" y="0"/>
                    </a:cubicBezTo>
                    <a:cubicBezTo>
                      <a:pt x="-535" y="720"/>
                      <a:pt x="906" y="15847"/>
                      <a:pt x="3427" y="32775"/>
                    </a:cubicBezTo>
                    <a:cubicBezTo>
                      <a:pt x="5948" y="49703"/>
                      <a:pt x="9550" y="67711"/>
                      <a:pt x="10990" y="74554"/>
                    </a:cubicBezTo>
                    <a:lnTo>
                      <a:pt x="16393" y="79236"/>
                    </a:lnTo>
                    <a:close/>
                  </a:path>
                </a:pathLst>
              </a:custGeom>
              <a:solidFill>
                <a:schemeClr val="accent2"/>
              </a:solidFill>
              <a:ln w="0" cap="flat">
                <a:noFill/>
                <a:prstDash val="solid"/>
                <a:miter/>
              </a:ln>
            </p:spPr>
            <p:txBody>
              <a:bodyPr rtlCol="0" anchor="ctr"/>
              <a:lstStyle/>
              <a:p>
                <a:endParaRPr lang="en-US" sz="744"/>
              </a:p>
            </p:txBody>
          </p:sp>
          <p:sp>
            <p:nvSpPr>
              <p:cNvPr id="2260" name="Freeform: Shape 2259">
                <a:extLst>
                  <a:ext uri="{FF2B5EF4-FFF2-40B4-BE49-F238E27FC236}">
                    <a16:creationId xmlns:a16="http://schemas.microsoft.com/office/drawing/2014/main" id="{00ED96D5-6691-B407-1F09-F156E705613E}"/>
                  </a:ext>
                </a:extLst>
              </p:cNvPr>
              <p:cNvSpPr/>
              <p:nvPr/>
            </p:nvSpPr>
            <p:spPr>
              <a:xfrm>
                <a:off x="10683153" y="6060551"/>
                <a:ext cx="31333" cy="22690"/>
              </a:xfrm>
              <a:custGeom>
                <a:avLst/>
                <a:gdLst>
                  <a:gd name="connsiteX0" fmla="*/ 18008 w 31333"/>
                  <a:gd name="connsiteY0" fmla="*/ 14407 h 22690"/>
                  <a:gd name="connsiteX1" fmla="*/ 31334 w 31333"/>
                  <a:gd name="connsiteY1" fmla="*/ 22690 h 22690"/>
                  <a:gd name="connsiteX2" fmla="*/ 0 w 31333"/>
                  <a:gd name="connsiteY2" fmla="*/ 0 h 22690"/>
                  <a:gd name="connsiteX3" fmla="*/ 18008 w 31333"/>
                  <a:gd name="connsiteY3" fmla="*/ 14407 h 22690"/>
                </a:gdLst>
                <a:ahLst/>
                <a:cxnLst>
                  <a:cxn ang="0">
                    <a:pos x="connsiteX0" y="connsiteY0"/>
                  </a:cxn>
                  <a:cxn ang="0">
                    <a:pos x="connsiteX1" y="connsiteY1"/>
                  </a:cxn>
                  <a:cxn ang="0">
                    <a:pos x="connsiteX2" y="connsiteY2"/>
                  </a:cxn>
                  <a:cxn ang="0">
                    <a:pos x="connsiteX3" y="connsiteY3"/>
                  </a:cxn>
                </a:cxnLst>
                <a:rect l="l" t="t" r="r" b="b"/>
                <a:pathLst>
                  <a:path w="31333" h="22690">
                    <a:moveTo>
                      <a:pt x="18008" y="14407"/>
                    </a:moveTo>
                    <a:cubicBezTo>
                      <a:pt x="22330" y="17288"/>
                      <a:pt x="27012" y="19809"/>
                      <a:pt x="31334" y="22690"/>
                    </a:cubicBezTo>
                    <a:cubicBezTo>
                      <a:pt x="20529" y="15487"/>
                      <a:pt x="10445" y="7564"/>
                      <a:pt x="0" y="0"/>
                    </a:cubicBezTo>
                    <a:lnTo>
                      <a:pt x="18008" y="14407"/>
                    </a:lnTo>
                    <a:close/>
                  </a:path>
                </a:pathLst>
              </a:custGeom>
              <a:solidFill>
                <a:schemeClr val="accent2"/>
              </a:solidFill>
              <a:ln w="0" cap="flat">
                <a:noFill/>
                <a:prstDash val="solid"/>
                <a:miter/>
              </a:ln>
            </p:spPr>
            <p:txBody>
              <a:bodyPr rtlCol="0" anchor="ctr"/>
              <a:lstStyle/>
              <a:p>
                <a:endParaRPr lang="en-US" sz="744"/>
              </a:p>
            </p:txBody>
          </p:sp>
          <p:sp>
            <p:nvSpPr>
              <p:cNvPr id="2261" name="Freeform: Shape 2260">
                <a:extLst>
                  <a:ext uri="{FF2B5EF4-FFF2-40B4-BE49-F238E27FC236}">
                    <a16:creationId xmlns:a16="http://schemas.microsoft.com/office/drawing/2014/main" id="{FE21EFE2-BF28-3060-2FAB-514EBE208BB9}"/>
                  </a:ext>
                </a:extLst>
              </p:cNvPr>
              <p:cNvSpPr/>
              <p:nvPr/>
            </p:nvSpPr>
            <p:spPr>
              <a:xfrm>
                <a:off x="10714847" y="6083241"/>
                <a:ext cx="31694" cy="21249"/>
              </a:xfrm>
              <a:custGeom>
                <a:avLst/>
                <a:gdLst>
                  <a:gd name="connsiteX0" fmla="*/ 0 w 31694"/>
                  <a:gd name="connsiteY0" fmla="*/ 0 h 21249"/>
                  <a:gd name="connsiteX1" fmla="*/ 15847 w 31694"/>
                  <a:gd name="connsiteY1" fmla="*/ 10805 h 21249"/>
                  <a:gd name="connsiteX2" fmla="*/ 31694 w 31694"/>
                  <a:gd name="connsiteY2" fmla="*/ 21250 h 21249"/>
                  <a:gd name="connsiteX3" fmla="*/ 23050 w 31694"/>
                  <a:gd name="connsiteY3" fmla="*/ 13686 h 21249"/>
                  <a:gd name="connsiteX4" fmla="*/ 0 w 31694"/>
                  <a:gd name="connsiteY4" fmla="*/ 0 h 212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694" h="21249">
                    <a:moveTo>
                      <a:pt x="0" y="0"/>
                    </a:moveTo>
                    <a:lnTo>
                      <a:pt x="15847" y="10805"/>
                    </a:lnTo>
                    <a:cubicBezTo>
                      <a:pt x="21249" y="14407"/>
                      <a:pt x="26292" y="18008"/>
                      <a:pt x="31694" y="21250"/>
                    </a:cubicBezTo>
                    <a:cubicBezTo>
                      <a:pt x="29893" y="19089"/>
                      <a:pt x="27733" y="17648"/>
                      <a:pt x="23050" y="13686"/>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2262" name="Freeform: Shape 2261">
                <a:extLst>
                  <a:ext uri="{FF2B5EF4-FFF2-40B4-BE49-F238E27FC236}">
                    <a16:creationId xmlns:a16="http://schemas.microsoft.com/office/drawing/2014/main" id="{BD8672B9-89BD-CB39-9F42-22350CBE075D}"/>
                  </a:ext>
                </a:extLst>
              </p:cNvPr>
              <p:cNvSpPr/>
              <p:nvPr/>
            </p:nvSpPr>
            <p:spPr>
              <a:xfrm>
                <a:off x="10833701" y="6154914"/>
                <a:ext cx="84277" cy="39617"/>
              </a:xfrm>
              <a:custGeom>
                <a:avLst/>
                <a:gdLst>
                  <a:gd name="connsiteX0" fmla="*/ 0 w 84277"/>
                  <a:gd name="connsiteY0" fmla="*/ 0 h 39617"/>
                  <a:gd name="connsiteX1" fmla="*/ 17288 w 84277"/>
                  <a:gd name="connsiteY1" fmla="*/ 8644 h 39617"/>
                  <a:gd name="connsiteX2" fmla="*/ 27372 w 84277"/>
                  <a:gd name="connsiteY2" fmla="*/ 13686 h 39617"/>
                  <a:gd name="connsiteX3" fmla="*/ 37817 w 84277"/>
                  <a:gd name="connsiteY3" fmla="*/ 18368 h 39617"/>
                  <a:gd name="connsiteX4" fmla="*/ 84278 w 84277"/>
                  <a:gd name="connsiteY4" fmla="*/ 39618 h 39617"/>
                  <a:gd name="connsiteX5" fmla="*/ 41058 w 84277"/>
                  <a:gd name="connsiteY5" fmla="*/ 19809 h 39617"/>
                  <a:gd name="connsiteX6" fmla="*/ 19809 w 84277"/>
                  <a:gd name="connsiteY6" fmla="*/ 9724 h 39617"/>
                  <a:gd name="connsiteX7" fmla="*/ 360 w 84277"/>
                  <a:gd name="connsiteY7" fmla="*/ 0 h 39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277" h="39617">
                    <a:moveTo>
                      <a:pt x="0" y="0"/>
                    </a:moveTo>
                    <a:cubicBezTo>
                      <a:pt x="5402" y="2881"/>
                      <a:pt x="11165" y="5763"/>
                      <a:pt x="17288" y="8644"/>
                    </a:cubicBezTo>
                    <a:cubicBezTo>
                      <a:pt x="20529" y="10445"/>
                      <a:pt x="24131" y="12246"/>
                      <a:pt x="27372" y="13686"/>
                    </a:cubicBezTo>
                    <a:cubicBezTo>
                      <a:pt x="30614" y="15127"/>
                      <a:pt x="34215" y="16927"/>
                      <a:pt x="37817" y="18368"/>
                    </a:cubicBezTo>
                    <a:cubicBezTo>
                      <a:pt x="52224" y="24851"/>
                      <a:pt x="67350" y="32055"/>
                      <a:pt x="84278" y="39618"/>
                    </a:cubicBezTo>
                    <a:lnTo>
                      <a:pt x="41058" y="19809"/>
                    </a:lnTo>
                    <a:cubicBezTo>
                      <a:pt x="33855" y="16567"/>
                      <a:pt x="27012" y="13326"/>
                      <a:pt x="19809" y="9724"/>
                    </a:cubicBezTo>
                    <a:lnTo>
                      <a:pt x="360" y="0"/>
                    </a:lnTo>
                    <a:close/>
                  </a:path>
                </a:pathLst>
              </a:custGeom>
              <a:solidFill>
                <a:schemeClr val="accent2"/>
              </a:solidFill>
              <a:ln w="0" cap="flat">
                <a:noFill/>
                <a:prstDash val="solid"/>
                <a:miter/>
              </a:ln>
            </p:spPr>
            <p:txBody>
              <a:bodyPr rtlCol="0" anchor="ctr"/>
              <a:lstStyle/>
              <a:p>
                <a:endParaRPr lang="en-US" sz="744"/>
              </a:p>
            </p:txBody>
          </p:sp>
          <p:sp>
            <p:nvSpPr>
              <p:cNvPr id="2263" name="Freeform: Shape 2262">
                <a:extLst>
                  <a:ext uri="{FF2B5EF4-FFF2-40B4-BE49-F238E27FC236}">
                    <a16:creationId xmlns:a16="http://schemas.microsoft.com/office/drawing/2014/main" id="{94421A81-8C4A-1F8B-BE36-7EE086AC1700}"/>
                  </a:ext>
                </a:extLst>
              </p:cNvPr>
              <p:cNvSpPr/>
              <p:nvPr/>
            </p:nvSpPr>
            <p:spPr>
              <a:xfrm>
                <a:off x="10795164" y="6133304"/>
                <a:ext cx="38177" cy="21249"/>
              </a:xfrm>
              <a:custGeom>
                <a:avLst/>
                <a:gdLst>
                  <a:gd name="connsiteX0" fmla="*/ 0 w 38177"/>
                  <a:gd name="connsiteY0" fmla="*/ 360 h 21249"/>
                  <a:gd name="connsiteX1" fmla="*/ 1080 w 38177"/>
                  <a:gd name="connsiteY1" fmla="*/ 1081 h 21249"/>
                  <a:gd name="connsiteX2" fmla="*/ 19449 w 38177"/>
                  <a:gd name="connsiteY2" fmla="*/ 11525 h 21249"/>
                  <a:gd name="connsiteX3" fmla="*/ 38177 w 38177"/>
                  <a:gd name="connsiteY3" fmla="*/ 21250 h 21249"/>
                  <a:gd name="connsiteX4" fmla="*/ 0 w 38177"/>
                  <a:gd name="connsiteY4" fmla="*/ 0 h 212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77" h="21249">
                    <a:moveTo>
                      <a:pt x="0" y="360"/>
                    </a:moveTo>
                    <a:lnTo>
                      <a:pt x="1080" y="1081"/>
                    </a:lnTo>
                    <a:lnTo>
                      <a:pt x="19449" y="11525"/>
                    </a:lnTo>
                    <a:cubicBezTo>
                      <a:pt x="25571" y="15127"/>
                      <a:pt x="32055" y="18008"/>
                      <a:pt x="38177" y="21250"/>
                    </a:cubicBezTo>
                    <a:cubicBezTo>
                      <a:pt x="24131" y="14407"/>
                      <a:pt x="12246" y="6843"/>
                      <a:pt x="0" y="0"/>
                    </a:cubicBezTo>
                    <a:close/>
                  </a:path>
                </a:pathLst>
              </a:custGeom>
              <a:solidFill>
                <a:schemeClr val="accent2"/>
              </a:solidFill>
              <a:ln w="0" cap="flat">
                <a:noFill/>
                <a:prstDash val="solid"/>
                <a:miter/>
              </a:ln>
            </p:spPr>
            <p:txBody>
              <a:bodyPr rtlCol="0" anchor="ctr"/>
              <a:lstStyle/>
              <a:p>
                <a:endParaRPr lang="en-US" sz="744"/>
              </a:p>
            </p:txBody>
          </p:sp>
          <p:sp>
            <p:nvSpPr>
              <p:cNvPr id="2264" name="Freeform: Shape 2263">
                <a:extLst>
                  <a:ext uri="{FF2B5EF4-FFF2-40B4-BE49-F238E27FC236}">
                    <a16:creationId xmlns:a16="http://schemas.microsoft.com/office/drawing/2014/main" id="{210ABFE5-B043-73BA-80EE-4B6DAA9F1558}"/>
                  </a:ext>
                </a:extLst>
              </p:cNvPr>
              <p:cNvSpPr/>
              <p:nvPr/>
            </p:nvSpPr>
            <p:spPr>
              <a:xfrm>
                <a:off x="10746542" y="6104491"/>
                <a:ext cx="58346" cy="37096"/>
              </a:xfrm>
              <a:custGeom>
                <a:avLst/>
                <a:gdLst>
                  <a:gd name="connsiteX0" fmla="*/ 0 w 58346"/>
                  <a:gd name="connsiteY0" fmla="*/ 0 h 37096"/>
                  <a:gd name="connsiteX1" fmla="*/ 12606 w 58346"/>
                  <a:gd name="connsiteY1" fmla="*/ 10085 h 37096"/>
                  <a:gd name="connsiteX2" fmla="*/ 29173 w 58346"/>
                  <a:gd name="connsiteY2" fmla="*/ 20890 h 37096"/>
                  <a:gd name="connsiteX3" fmla="*/ 58346 w 58346"/>
                  <a:gd name="connsiteY3" fmla="*/ 37097 h 37096"/>
                  <a:gd name="connsiteX4" fmla="*/ 50063 w 58346"/>
                  <a:gd name="connsiteY4" fmla="*/ 29894 h 37096"/>
                  <a:gd name="connsiteX5" fmla="*/ 360 w 58346"/>
                  <a:gd name="connsiteY5" fmla="*/ 0 h 37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346" h="37096">
                    <a:moveTo>
                      <a:pt x="0" y="0"/>
                    </a:moveTo>
                    <a:cubicBezTo>
                      <a:pt x="2161" y="2161"/>
                      <a:pt x="4682" y="4682"/>
                      <a:pt x="12606" y="10085"/>
                    </a:cubicBezTo>
                    <a:cubicBezTo>
                      <a:pt x="16567" y="12966"/>
                      <a:pt x="21970" y="16207"/>
                      <a:pt x="29173" y="20890"/>
                    </a:cubicBezTo>
                    <a:cubicBezTo>
                      <a:pt x="36376" y="25211"/>
                      <a:pt x="46101" y="30614"/>
                      <a:pt x="58346" y="37097"/>
                    </a:cubicBezTo>
                    <a:lnTo>
                      <a:pt x="50063" y="29894"/>
                    </a:lnTo>
                    <a:cubicBezTo>
                      <a:pt x="33135" y="20529"/>
                      <a:pt x="16928" y="10085"/>
                      <a:pt x="360" y="0"/>
                    </a:cubicBezTo>
                    <a:close/>
                  </a:path>
                </a:pathLst>
              </a:custGeom>
              <a:solidFill>
                <a:schemeClr val="accent2"/>
              </a:solidFill>
              <a:ln w="0" cap="flat">
                <a:noFill/>
                <a:prstDash val="solid"/>
                <a:miter/>
              </a:ln>
            </p:spPr>
            <p:txBody>
              <a:bodyPr rtlCol="0" anchor="ctr"/>
              <a:lstStyle/>
              <a:p>
                <a:endParaRPr lang="en-US" sz="744"/>
              </a:p>
            </p:txBody>
          </p:sp>
          <p:sp>
            <p:nvSpPr>
              <p:cNvPr id="2265" name="Freeform: Shape 2264">
                <a:extLst>
                  <a:ext uri="{FF2B5EF4-FFF2-40B4-BE49-F238E27FC236}">
                    <a16:creationId xmlns:a16="http://schemas.microsoft.com/office/drawing/2014/main" id="{6DAD90F1-E065-28B3-2A1D-0041CA40FE66}"/>
                  </a:ext>
                </a:extLst>
              </p:cNvPr>
              <p:cNvSpPr/>
              <p:nvPr/>
            </p:nvSpPr>
            <p:spPr>
              <a:xfrm>
                <a:off x="9301570" y="5750451"/>
                <a:ext cx="47541" cy="720"/>
              </a:xfrm>
              <a:custGeom>
                <a:avLst/>
                <a:gdLst>
                  <a:gd name="connsiteX0" fmla="*/ 4682 w 47541"/>
                  <a:gd name="connsiteY0" fmla="*/ 720 h 720"/>
                  <a:gd name="connsiteX1" fmla="*/ 25932 w 47541"/>
                  <a:gd name="connsiteY1" fmla="*/ 720 h 720"/>
                  <a:gd name="connsiteX2" fmla="*/ 47541 w 47541"/>
                  <a:gd name="connsiteY2" fmla="*/ 720 h 720"/>
                  <a:gd name="connsiteX3" fmla="*/ 42859 w 47541"/>
                  <a:gd name="connsiteY3" fmla="*/ 0 h 720"/>
                  <a:gd name="connsiteX4" fmla="*/ 21250 w 47541"/>
                  <a:gd name="connsiteY4" fmla="*/ 0 h 720"/>
                  <a:gd name="connsiteX5" fmla="*/ 10445 w 47541"/>
                  <a:gd name="connsiteY5" fmla="*/ 720 h 720"/>
                  <a:gd name="connsiteX6" fmla="*/ 0 w 47541"/>
                  <a:gd name="connsiteY6" fmla="*/ 720 h 720"/>
                  <a:gd name="connsiteX7" fmla="*/ 4322 w 47541"/>
                  <a:gd name="connsiteY7" fmla="*/ 720 h 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541" h="720">
                    <a:moveTo>
                      <a:pt x="4682" y="720"/>
                    </a:moveTo>
                    <a:cubicBezTo>
                      <a:pt x="11525" y="720"/>
                      <a:pt x="18728" y="720"/>
                      <a:pt x="25932" y="720"/>
                    </a:cubicBezTo>
                    <a:lnTo>
                      <a:pt x="47541" y="720"/>
                    </a:lnTo>
                    <a:cubicBezTo>
                      <a:pt x="47541" y="360"/>
                      <a:pt x="42859" y="0"/>
                      <a:pt x="42859" y="0"/>
                    </a:cubicBezTo>
                    <a:lnTo>
                      <a:pt x="21250" y="0"/>
                    </a:lnTo>
                    <a:cubicBezTo>
                      <a:pt x="21250" y="360"/>
                      <a:pt x="10445" y="720"/>
                      <a:pt x="10445" y="720"/>
                    </a:cubicBezTo>
                    <a:lnTo>
                      <a:pt x="0" y="720"/>
                    </a:lnTo>
                    <a:cubicBezTo>
                      <a:pt x="0" y="720"/>
                      <a:pt x="4322" y="720"/>
                      <a:pt x="4322" y="720"/>
                    </a:cubicBezTo>
                    <a:close/>
                  </a:path>
                </a:pathLst>
              </a:custGeom>
              <a:solidFill>
                <a:schemeClr val="accent2"/>
              </a:solidFill>
              <a:ln w="0" cap="flat">
                <a:noFill/>
                <a:prstDash val="solid"/>
                <a:miter/>
              </a:ln>
            </p:spPr>
            <p:txBody>
              <a:bodyPr rtlCol="0" anchor="ctr"/>
              <a:lstStyle/>
              <a:p>
                <a:endParaRPr lang="en-US" sz="744"/>
              </a:p>
            </p:txBody>
          </p:sp>
          <p:sp>
            <p:nvSpPr>
              <p:cNvPr id="2266" name="Freeform: Shape 2265">
                <a:extLst>
                  <a:ext uri="{FF2B5EF4-FFF2-40B4-BE49-F238E27FC236}">
                    <a16:creationId xmlns:a16="http://schemas.microsoft.com/office/drawing/2014/main" id="{F6590F2E-423B-17FC-59AF-5FC0439704AE}"/>
                  </a:ext>
                </a:extLst>
              </p:cNvPr>
              <p:cNvSpPr/>
              <p:nvPr/>
            </p:nvSpPr>
            <p:spPr>
              <a:xfrm>
                <a:off x="9554404" y="5752252"/>
                <a:ext cx="25931" cy="720"/>
              </a:xfrm>
              <a:custGeom>
                <a:avLst/>
                <a:gdLst>
                  <a:gd name="connsiteX0" fmla="*/ 0 w 25931"/>
                  <a:gd name="connsiteY0" fmla="*/ 720 h 720"/>
                  <a:gd name="connsiteX1" fmla="*/ 25932 w 25931"/>
                  <a:gd name="connsiteY1" fmla="*/ 0 h 720"/>
                  <a:gd name="connsiteX2" fmla="*/ 0 w 25931"/>
                  <a:gd name="connsiteY2" fmla="*/ 720 h 720"/>
                </a:gdLst>
                <a:ahLst/>
                <a:cxnLst>
                  <a:cxn ang="0">
                    <a:pos x="connsiteX0" y="connsiteY0"/>
                  </a:cxn>
                  <a:cxn ang="0">
                    <a:pos x="connsiteX1" y="connsiteY1"/>
                  </a:cxn>
                  <a:cxn ang="0">
                    <a:pos x="connsiteX2" y="connsiteY2"/>
                  </a:cxn>
                </a:cxnLst>
                <a:rect l="l" t="t" r="r" b="b"/>
                <a:pathLst>
                  <a:path w="25931" h="720">
                    <a:moveTo>
                      <a:pt x="0" y="720"/>
                    </a:moveTo>
                    <a:cubicBezTo>
                      <a:pt x="10805" y="720"/>
                      <a:pt x="18728" y="0"/>
                      <a:pt x="25932" y="0"/>
                    </a:cubicBezTo>
                    <a:cubicBezTo>
                      <a:pt x="14767" y="0"/>
                      <a:pt x="5763" y="360"/>
                      <a:pt x="0" y="720"/>
                    </a:cubicBezTo>
                    <a:close/>
                  </a:path>
                </a:pathLst>
              </a:custGeom>
              <a:solidFill>
                <a:schemeClr val="accent2"/>
              </a:solidFill>
              <a:ln w="0" cap="flat">
                <a:noFill/>
                <a:prstDash val="solid"/>
                <a:miter/>
              </a:ln>
            </p:spPr>
            <p:txBody>
              <a:bodyPr rtlCol="0" anchor="ctr"/>
              <a:lstStyle/>
              <a:p>
                <a:endParaRPr lang="en-US" sz="744"/>
              </a:p>
            </p:txBody>
          </p:sp>
          <p:sp>
            <p:nvSpPr>
              <p:cNvPr id="2267" name="Freeform: Shape 2266">
                <a:extLst>
                  <a:ext uri="{FF2B5EF4-FFF2-40B4-BE49-F238E27FC236}">
                    <a16:creationId xmlns:a16="http://schemas.microsoft.com/office/drawing/2014/main" id="{A0FF1F94-56C1-FADA-DB0E-02BB5F9A2D35}"/>
                  </a:ext>
                </a:extLst>
              </p:cNvPr>
              <p:cNvSpPr/>
              <p:nvPr/>
            </p:nvSpPr>
            <p:spPr>
              <a:xfrm>
                <a:off x="9580336" y="5740889"/>
                <a:ext cx="284144" cy="11002"/>
              </a:xfrm>
              <a:custGeom>
                <a:avLst/>
                <a:gdLst>
                  <a:gd name="connsiteX0" fmla="*/ 158472 w 284144"/>
                  <a:gd name="connsiteY0" fmla="*/ 1638 h 11002"/>
                  <a:gd name="connsiteX1" fmla="*/ 182242 w 284144"/>
                  <a:gd name="connsiteY1" fmla="*/ 4159 h 11002"/>
                  <a:gd name="connsiteX2" fmla="*/ 102646 w 284144"/>
                  <a:gd name="connsiteY2" fmla="*/ 6681 h 11002"/>
                  <a:gd name="connsiteX3" fmla="*/ 118493 w 284144"/>
                  <a:gd name="connsiteY3" fmla="*/ 4519 h 11002"/>
                  <a:gd name="connsiteX4" fmla="*/ 88240 w 284144"/>
                  <a:gd name="connsiteY4" fmla="*/ 7041 h 11002"/>
                  <a:gd name="connsiteX5" fmla="*/ 0 w 284144"/>
                  <a:gd name="connsiteY5" fmla="*/ 11002 h 11002"/>
                  <a:gd name="connsiteX6" fmla="*/ 260037 w 284144"/>
                  <a:gd name="connsiteY6" fmla="*/ 9562 h 11002"/>
                  <a:gd name="connsiteX7" fmla="*/ 276605 w 284144"/>
                  <a:gd name="connsiteY7" fmla="*/ 558 h 11002"/>
                  <a:gd name="connsiteX8" fmla="*/ 158111 w 284144"/>
                  <a:gd name="connsiteY8" fmla="*/ 1638 h 11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4144" h="11002">
                    <a:moveTo>
                      <a:pt x="158472" y="1638"/>
                    </a:moveTo>
                    <a:cubicBezTo>
                      <a:pt x="208894" y="3079"/>
                      <a:pt x="88600" y="3799"/>
                      <a:pt x="182242" y="4159"/>
                    </a:cubicBezTo>
                    <a:cubicBezTo>
                      <a:pt x="190526" y="5600"/>
                      <a:pt x="146586" y="7401"/>
                      <a:pt x="102646" y="6681"/>
                    </a:cubicBezTo>
                    <a:cubicBezTo>
                      <a:pt x="106248" y="5240"/>
                      <a:pt x="145506" y="5960"/>
                      <a:pt x="118493" y="4519"/>
                    </a:cubicBezTo>
                    <a:cubicBezTo>
                      <a:pt x="89320" y="5960"/>
                      <a:pt x="78155" y="4880"/>
                      <a:pt x="88240" y="7041"/>
                    </a:cubicBezTo>
                    <a:cubicBezTo>
                      <a:pt x="38898" y="8121"/>
                      <a:pt x="33495" y="9562"/>
                      <a:pt x="0" y="11002"/>
                    </a:cubicBezTo>
                    <a:cubicBezTo>
                      <a:pt x="59427" y="10282"/>
                      <a:pt x="184763" y="12083"/>
                      <a:pt x="260037" y="9562"/>
                    </a:cubicBezTo>
                    <a:cubicBezTo>
                      <a:pt x="301816" y="7041"/>
                      <a:pt x="276605" y="3799"/>
                      <a:pt x="276605" y="558"/>
                    </a:cubicBezTo>
                    <a:cubicBezTo>
                      <a:pt x="270482" y="-163"/>
                      <a:pt x="162433" y="-523"/>
                      <a:pt x="158111" y="1638"/>
                    </a:cubicBezTo>
                    <a:close/>
                  </a:path>
                </a:pathLst>
              </a:custGeom>
              <a:solidFill>
                <a:schemeClr val="accent2"/>
              </a:solidFill>
              <a:ln w="0" cap="flat">
                <a:noFill/>
                <a:prstDash val="solid"/>
                <a:miter/>
              </a:ln>
            </p:spPr>
            <p:txBody>
              <a:bodyPr rtlCol="0" anchor="ctr"/>
              <a:lstStyle/>
              <a:p>
                <a:endParaRPr lang="en-US" sz="744"/>
              </a:p>
            </p:txBody>
          </p:sp>
          <p:sp>
            <p:nvSpPr>
              <p:cNvPr id="2268" name="Freeform: Shape 2267">
                <a:extLst>
                  <a:ext uri="{FF2B5EF4-FFF2-40B4-BE49-F238E27FC236}">
                    <a16:creationId xmlns:a16="http://schemas.microsoft.com/office/drawing/2014/main" id="{32C350DC-5BCA-FAA3-6E74-8E9BCD7EE4F0}"/>
                  </a:ext>
                </a:extLst>
              </p:cNvPr>
              <p:cNvSpPr/>
              <p:nvPr/>
            </p:nvSpPr>
            <p:spPr>
              <a:xfrm>
                <a:off x="9614191" y="5739286"/>
                <a:ext cx="45020" cy="480"/>
              </a:xfrm>
              <a:custGeom>
                <a:avLst/>
                <a:gdLst>
                  <a:gd name="connsiteX0" fmla="*/ 45020 w 45020"/>
                  <a:gd name="connsiteY0" fmla="*/ 0 h 480"/>
                  <a:gd name="connsiteX1" fmla="*/ 0 w 45020"/>
                  <a:gd name="connsiteY1" fmla="*/ 0 h 480"/>
                  <a:gd name="connsiteX2" fmla="*/ 45020 w 45020"/>
                  <a:gd name="connsiteY2" fmla="*/ 0 h 480"/>
                </a:gdLst>
                <a:ahLst/>
                <a:cxnLst>
                  <a:cxn ang="0">
                    <a:pos x="connsiteX0" y="connsiteY0"/>
                  </a:cxn>
                  <a:cxn ang="0">
                    <a:pos x="connsiteX1" y="connsiteY1"/>
                  </a:cxn>
                  <a:cxn ang="0">
                    <a:pos x="connsiteX2" y="connsiteY2"/>
                  </a:cxn>
                </a:cxnLst>
                <a:rect l="l" t="t" r="r" b="b"/>
                <a:pathLst>
                  <a:path w="45020" h="480">
                    <a:moveTo>
                      <a:pt x="45020" y="0"/>
                    </a:moveTo>
                    <a:cubicBezTo>
                      <a:pt x="21610" y="0"/>
                      <a:pt x="14407" y="0"/>
                      <a:pt x="0" y="0"/>
                    </a:cubicBezTo>
                    <a:cubicBezTo>
                      <a:pt x="3962" y="1081"/>
                      <a:pt x="25932" y="0"/>
                      <a:pt x="45020" y="0"/>
                    </a:cubicBezTo>
                    <a:close/>
                  </a:path>
                </a:pathLst>
              </a:custGeom>
              <a:solidFill>
                <a:schemeClr val="accent2"/>
              </a:solidFill>
              <a:ln w="0" cap="flat">
                <a:noFill/>
                <a:prstDash val="solid"/>
                <a:miter/>
              </a:ln>
            </p:spPr>
            <p:txBody>
              <a:bodyPr rtlCol="0" anchor="ctr"/>
              <a:lstStyle/>
              <a:p>
                <a:endParaRPr lang="en-US" sz="744"/>
              </a:p>
            </p:txBody>
          </p:sp>
          <p:sp>
            <p:nvSpPr>
              <p:cNvPr id="2269" name="Freeform: Shape 2268">
                <a:extLst>
                  <a:ext uri="{FF2B5EF4-FFF2-40B4-BE49-F238E27FC236}">
                    <a16:creationId xmlns:a16="http://schemas.microsoft.com/office/drawing/2014/main" id="{DEAEF61D-7D88-49BF-8CD8-A4E7B836DDFE}"/>
                  </a:ext>
                </a:extLst>
              </p:cNvPr>
              <p:cNvSpPr/>
              <p:nvPr/>
            </p:nvSpPr>
            <p:spPr>
              <a:xfrm>
                <a:off x="10170642" y="5763417"/>
                <a:ext cx="65357" cy="2161"/>
              </a:xfrm>
              <a:custGeom>
                <a:avLst/>
                <a:gdLst>
                  <a:gd name="connsiteX0" fmla="*/ 26292 w 65357"/>
                  <a:gd name="connsiteY0" fmla="*/ 1801 h 2161"/>
                  <a:gd name="connsiteX1" fmla="*/ 64109 w 65357"/>
                  <a:gd name="connsiteY1" fmla="*/ 0 h 2161"/>
                  <a:gd name="connsiteX2" fmla="*/ 0 w 65357"/>
                  <a:gd name="connsiteY2" fmla="*/ 720 h 2161"/>
                  <a:gd name="connsiteX3" fmla="*/ 26652 w 65357"/>
                  <a:gd name="connsiteY3" fmla="*/ 2161 h 2161"/>
                </a:gdLst>
                <a:ahLst/>
                <a:cxnLst>
                  <a:cxn ang="0">
                    <a:pos x="connsiteX0" y="connsiteY0"/>
                  </a:cxn>
                  <a:cxn ang="0">
                    <a:pos x="connsiteX1" y="connsiteY1"/>
                  </a:cxn>
                  <a:cxn ang="0">
                    <a:pos x="connsiteX2" y="connsiteY2"/>
                  </a:cxn>
                  <a:cxn ang="0">
                    <a:pos x="connsiteX3" y="connsiteY3"/>
                  </a:cxn>
                </a:cxnLst>
                <a:rect l="l" t="t" r="r" b="b"/>
                <a:pathLst>
                  <a:path w="65357" h="2161">
                    <a:moveTo>
                      <a:pt x="26292" y="1801"/>
                    </a:moveTo>
                    <a:cubicBezTo>
                      <a:pt x="30614" y="1441"/>
                      <a:pt x="73113" y="720"/>
                      <a:pt x="64109" y="0"/>
                    </a:cubicBezTo>
                    <a:lnTo>
                      <a:pt x="0" y="720"/>
                    </a:lnTo>
                    <a:cubicBezTo>
                      <a:pt x="15127" y="720"/>
                      <a:pt x="20529" y="1441"/>
                      <a:pt x="26652" y="2161"/>
                    </a:cubicBezTo>
                    <a:close/>
                  </a:path>
                </a:pathLst>
              </a:custGeom>
              <a:solidFill>
                <a:schemeClr val="accent2"/>
              </a:solidFill>
              <a:ln w="0" cap="flat">
                <a:noFill/>
                <a:prstDash val="solid"/>
                <a:miter/>
              </a:ln>
            </p:spPr>
            <p:txBody>
              <a:bodyPr rtlCol="0" anchor="ctr"/>
              <a:lstStyle/>
              <a:p>
                <a:endParaRPr lang="en-US" sz="744"/>
              </a:p>
            </p:txBody>
          </p:sp>
          <p:sp>
            <p:nvSpPr>
              <p:cNvPr id="2270" name="Freeform: Shape 2269">
                <a:extLst>
                  <a:ext uri="{FF2B5EF4-FFF2-40B4-BE49-F238E27FC236}">
                    <a16:creationId xmlns:a16="http://schemas.microsoft.com/office/drawing/2014/main" id="{2EE36D4D-B673-867D-29CF-5F708EF97FCE}"/>
                  </a:ext>
                </a:extLst>
              </p:cNvPr>
              <p:cNvSpPr/>
              <p:nvPr/>
            </p:nvSpPr>
            <p:spPr>
              <a:xfrm>
                <a:off x="10142549" y="5764137"/>
                <a:ext cx="28092" cy="3601"/>
              </a:xfrm>
              <a:custGeom>
                <a:avLst/>
                <a:gdLst>
                  <a:gd name="connsiteX0" fmla="*/ 0 w 28092"/>
                  <a:gd name="connsiteY0" fmla="*/ 0 h 3601"/>
                  <a:gd name="connsiteX1" fmla="*/ 28093 w 28092"/>
                  <a:gd name="connsiteY1" fmla="*/ 0 h 3601"/>
                  <a:gd name="connsiteX2" fmla="*/ 0 w 28092"/>
                  <a:gd name="connsiteY2" fmla="*/ 0 h 3601"/>
                </a:gdLst>
                <a:ahLst/>
                <a:cxnLst>
                  <a:cxn ang="0">
                    <a:pos x="connsiteX0" y="connsiteY0"/>
                  </a:cxn>
                  <a:cxn ang="0">
                    <a:pos x="connsiteX1" y="connsiteY1"/>
                  </a:cxn>
                  <a:cxn ang="0">
                    <a:pos x="connsiteX2" y="connsiteY2"/>
                  </a:cxn>
                </a:cxnLst>
                <a:rect l="l" t="t" r="r" b="b"/>
                <a:pathLst>
                  <a:path w="28092" h="3601">
                    <a:moveTo>
                      <a:pt x="0" y="0"/>
                    </a:moveTo>
                    <a:lnTo>
                      <a:pt x="28093" y="0"/>
                    </a:lnTo>
                    <a:cubicBezTo>
                      <a:pt x="20889" y="0"/>
                      <a:pt x="12246" y="0"/>
                      <a:pt x="0" y="0"/>
                    </a:cubicBezTo>
                    <a:close/>
                  </a:path>
                </a:pathLst>
              </a:custGeom>
              <a:solidFill>
                <a:schemeClr val="accent2"/>
              </a:solidFill>
              <a:ln w="0" cap="flat">
                <a:noFill/>
                <a:prstDash val="solid"/>
                <a:miter/>
              </a:ln>
            </p:spPr>
            <p:txBody>
              <a:bodyPr rtlCol="0" anchor="ctr"/>
              <a:lstStyle/>
              <a:p>
                <a:endParaRPr lang="en-US" sz="744"/>
              </a:p>
            </p:txBody>
          </p:sp>
          <p:sp>
            <p:nvSpPr>
              <p:cNvPr id="2271" name="Freeform: Shape 2270">
                <a:extLst>
                  <a:ext uri="{FF2B5EF4-FFF2-40B4-BE49-F238E27FC236}">
                    <a16:creationId xmlns:a16="http://schemas.microsoft.com/office/drawing/2014/main" id="{38E99461-9500-28D9-D6D7-2CEEC3A1343E}"/>
                  </a:ext>
                </a:extLst>
              </p:cNvPr>
              <p:cNvSpPr/>
              <p:nvPr/>
            </p:nvSpPr>
            <p:spPr>
              <a:xfrm>
                <a:off x="10196758" y="5765578"/>
                <a:ext cx="3417" cy="3601"/>
              </a:xfrm>
              <a:custGeom>
                <a:avLst/>
                <a:gdLst>
                  <a:gd name="connsiteX0" fmla="*/ 3417 w 3417"/>
                  <a:gd name="connsiteY0" fmla="*/ 0 h 3601"/>
                  <a:gd name="connsiteX1" fmla="*/ 536 w 3417"/>
                  <a:gd name="connsiteY1" fmla="*/ 0 h 3601"/>
                  <a:gd name="connsiteX2" fmla="*/ 3417 w 3417"/>
                  <a:gd name="connsiteY2" fmla="*/ 0 h 3601"/>
                </a:gdLst>
                <a:ahLst/>
                <a:cxnLst>
                  <a:cxn ang="0">
                    <a:pos x="connsiteX0" y="connsiteY0"/>
                  </a:cxn>
                  <a:cxn ang="0">
                    <a:pos x="connsiteX1" y="connsiteY1"/>
                  </a:cxn>
                  <a:cxn ang="0">
                    <a:pos x="connsiteX2" y="connsiteY2"/>
                  </a:cxn>
                </a:cxnLst>
                <a:rect l="l" t="t" r="r" b="b"/>
                <a:pathLst>
                  <a:path w="3417" h="3601">
                    <a:moveTo>
                      <a:pt x="3417" y="0"/>
                    </a:moveTo>
                    <a:cubicBezTo>
                      <a:pt x="2337" y="0"/>
                      <a:pt x="1616" y="0"/>
                      <a:pt x="536" y="0"/>
                    </a:cubicBezTo>
                    <a:cubicBezTo>
                      <a:pt x="-545" y="0"/>
                      <a:pt x="-184" y="0"/>
                      <a:pt x="3417" y="0"/>
                    </a:cubicBezTo>
                    <a:close/>
                  </a:path>
                </a:pathLst>
              </a:custGeom>
              <a:solidFill>
                <a:schemeClr val="accent2"/>
              </a:solidFill>
              <a:ln w="0" cap="flat">
                <a:noFill/>
                <a:prstDash val="solid"/>
                <a:miter/>
              </a:ln>
            </p:spPr>
            <p:txBody>
              <a:bodyPr rtlCol="0" anchor="ctr"/>
              <a:lstStyle/>
              <a:p>
                <a:endParaRPr lang="en-US" sz="744"/>
              </a:p>
            </p:txBody>
          </p:sp>
          <p:sp>
            <p:nvSpPr>
              <p:cNvPr id="2272" name="Freeform: Shape 2271">
                <a:extLst>
                  <a:ext uri="{FF2B5EF4-FFF2-40B4-BE49-F238E27FC236}">
                    <a16:creationId xmlns:a16="http://schemas.microsoft.com/office/drawing/2014/main" id="{984F3959-2049-E46B-9835-799E4FA4A96A}"/>
                  </a:ext>
                </a:extLst>
              </p:cNvPr>
              <p:cNvSpPr/>
              <p:nvPr/>
            </p:nvSpPr>
            <p:spPr>
              <a:xfrm>
                <a:off x="10897450" y="6053708"/>
                <a:ext cx="12385" cy="38897"/>
              </a:xfrm>
              <a:custGeom>
                <a:avLst/>
                <a:gdLst>
                  <a:gd name="connsiteX0" fmla="*/ 12245 w 12385"/>
                  <a:gd name="connsiteY0" fmla="*/ 38898 h 38897"/>
                  <a:gd name="connsiteX1" fmla="*/ 7923 w 12385"/>
                  <a:gd name="connsiteY1" fmla="*/ 24851 h 38897"/>
                  <a:gd name="connsiteX2" fmla="*/ 0 w 12385"/>
                  <a:gd name="connsiteY2" fmla="*/ 0 h 38897"/>
                  <a:gd name="connsiteX3" fmla="*/ 11885 w 12385"/>
                  <a:gd name="connsiteY3" fmla="*/ 38898 h 38897"/>
                </a:gdLst>
                <a:ahLst/>
                <a:cxnLst>
                  <a:cxn ang="0">
                    <a:pos x="connsiteX0" y="connsiteY0"/>
                  </a:cxn>
                  <a:cxn ang="0">
                    <a:pos x="connsiteX1" y="connsiteY1"/>
                  </a:cxn>
                  <a:cxn ang="0">
                    <a:pos x="connsiteX2" y="connsiteY2"/>
                  </a:cxn>
                  <a:cxn ang="0">
                    <a:pos x="connsiteX3" y="connsiteY3"/>
                  </a:cxn>
                </a:cxnLst>
                <a:rect l="l" t="t" r="r" b="b"/>
                <a:pathLst>
                  <a:path w="12385" h="38897">
                    <a:moveTo>
                      <a:pt x="12245" y="38898"/>
                    </a:moveTo>
                    <a:cubicBezTo>
                      <a:pt x="12966" y="38898"/>
                      <a:pt x="10805" y="32775"/>
                      <a:pt x="7923" y="24851"/>
                    </a:cubicBezTo>
                    <a:cubicBezTo>
                      <a:pt x="5402" y="16567"/>
                      <a:pt x="2161" y="6843"/>
                      <a:pt x="0" y="0"/>
                    </a:cubicBezTo>
                    <a:cubicBezTo>
                      <a:pt x="2881" y="10805"/>
                      <a:pt x="7203" y="26292"/>
                      <a:pt x="11885" y="38898"/>
                    </a:cubicBezTo>
                    <a:close/>
                  </a:path>
                </a:pathLst>
              </a:custGeom>
              <a:solidFill>
                <a:schemeClr val="accent2"/>
              </a:solidFill>
              <a:ln w="0" cap="flat">
                <a:noFill/>
                <a:prstDash val="solid"/>
                <a:miter/>
              </a:ln>
            </p:spPr>
            <p:txBody>
              <a:bodyPr rtlCol="0" anchor="ctr"/>
              <a:lstStyle/>
              <a:p>
                <a:endParaRPr lang="en-US" sz="744"/>
              </a:p>
            </p:txBody>
          </p:sp>
          <p:sp>
            <p:nvSpPr>
              <p:cNvPr id="2273" name="Freeform: Shape 2272">
                <a:extLst>
                  <a:ext uri="{FF2B5EF4-FFF2-40B4-BE49-F238E27FC236}">
                    <a16:creationId xmlns:a16="http://schemas.microsoft.com/office/drawing/2014/main" id="{FECB4F97-942B-F776-AFB1-70A091835DED}"/>
                  </a:ext>
                </a:extLst>
              </p:cNvPr>
              <p:cNvSpPr/>
              <p:nvPr/>
            </p:nvSpPr>
            <p:spPr>
              <a:xfrm>
                <a:off x="11552225" y="5520307"/>
                <a:ext cx="18368" cy="18368"/>
              </a:xfrm>
              <a:custGeom>
                <a:avLst/>
                <a:gdLst>
                  <a:gd name="connsiteX0" fmla="*/ 0 w 18368"/>
                  <a:gd name="connsiteY0" fmla="*/ 18368 h 18368"/>
                  <a:gd name="connsiteX1" fmla="*/ 18368 w 18368"/>
                  <a:gd name="connsiteY1" fmla="*/ 0 h 18368"/>
                  <a:gd name="connsiteX2" fmla="*/ 0 w 18368"/>
                  <a:gd name="connsiteY2" fmla="*/ 18368 h 18368"/>
                </a:gdLst>
                <a:ahLst/>
                <a:cxnLst>
                  <a:cxn ang="0">
                    <a:pos x="connsiteX0" y="connsiteY0"/>
                  </a:cxn>
                  <a:cxn ang="0">
                    <a:pos x="connsiteX1" y="connsiteY1"/>
                  </a:cxn>
                  <a:cxn ang="0">
                    <a:pos x="connsiteX2" y="connsiteY2"/>
                  </a:cxn>
                </a:cxnLst>
                <a:rect l="l" t="t" r="r" b="b"/>
                <a:pathLst>
                  <a:path w="18368" h="18368">
                    <a:moveTo>
                      <a:pt x="0" y="18368"/>
                    </a:moveTo>
                    <a:lnTo>
                      <a:pt x="18368" y="0"/>
                    </a:lnTo>
                    <a:cubicBezTo>
                      <a:pt x="11885" y="6483"/>
                      <a:pt x="8284" y="9724"/>
                      <a:pt x="0" y="18368"/>
                    </a:cubicBezTo>
                    <a:close/>
                  </a:path>
                </a:pathLst>
              </a:custGeom>
              <a:solidFill>
                <a:schemeClr val="accent2"/>
              </a:solidFill>
              <a:ln w="0" cap="flat">
                <a:noFill/>
                <a:prstDash val="solid"/>
                <a:miter/>
              </a:ln>
            </p:spPr>
            <p:txBody>
              <a:bodyPr rtlCol="0" anchor="ctr"/>
              <a:lstStyle/>
              <a:p>
                <a:endParaRPr lang="en-US" sz="744"/>
              </a:p>
            </p:txBody>
          </p:sp>
          <p:sp>
            <p:nvSpPr>
              <p:cNvPr id="2274" name="Freeform: Shape 2273">
                <a:extLst>
                  <a:ext uri="{FF2B5EF4-FFF2-40B4-BE49-F238E27FC236}">
                    <a16:creationId xmlns:a16="http://schemas.microsoft.com/office/drawing/2014/main" id="{5B7DEB18-2A4B-44CE-93A7-52A370E06556}"/>
                  </a:ext>
                </a:extLst>
              </p:cNvPr>
              <p:cNvSpPr/>
              <p:nvPr/>
            </p:nvSpPr>
            <p:spPr>
              <a:xfrm>
                <a:off x="11732306" y="5188237"/>
                <a:ext cx="1080" cy="5042"/>
              </a:xfrm>
              <a:custGeom>
                <a:avLst/>
                <a:gdLst>
                  <a:gd name="connsiteX0" fmla="*/ 0 w 1080"/>
                  <a:gd name="connsiteY0" fmla="*/ 5042 h 5042"/>
                  <a:gd name="connsiteX1" fmla="*/ 1081 w 1080"/>
                  <a:gd name="connsiteY1" fmla="*/ 0 h 5042"/>
                  <a:gd name="connsiteX2" fmla="*/ 0 w 1080"/>
                  <a:gd name="connsiteY2" fmla="*/ 5042 h 5042"/>
                </a:gdLst>
                <a:ahLst/>
                <a:cxnLst>
                  <a:cxn ang="0">
                    <a:pos x="connsiteX0" y="connsiteY0"/>
                  </a:cxn>
                  <a:cxn ang="0">
                    <a:pos x="connsiteX1" y="connsiteY1"/>
                  </a:cxn>
                  <a:cxn ang="0">
                    <a:pos x="connsiteX2" y="connsiteY2"/>
                  </a:cxn>
                </a:cxnLst>
                <a:rect l="l" t="t" r="r" b="b"/>
                <a:pathLst>
                  <a:path w="1080" h="5042">
                    <a:moveTo>
                      <a:pt x="0" y="5042"/>
                    </a:moveTo>
                    <a:cubicBezTo>
                      <a:pt x="0" y="4322"/>
                      <a:pt x="721" y="2521"/>
                      <a:pt x="1081" y="0"/>
                    </a:cubicBezTo>
                    <a:cubicBezTo>
                      <a:pt x="361" y="2521"/>
                      <a:pt x="0" y="3962"/>
                      <a:pt x="0" y="5042"/>
                    </a:cubicBezTo>
                    <a:close/>
                  </a:path>
                </a:pathLst>
              </a:custGeom>
              <a:solidFill>
                <a:schemeClr val="accent2"/>
              </a:solidFill>
              <a:ln w="0" cap="flat">
                <a:noFill/>
                <a:prstDash val="solid"/>
                <a:miter/>
              </a:ln>
            </p:spPr>
            <p:txBody>
              <a:bodyPr rtlCol="0" anchor="ctr"/>
              <a:lstStyle/>
              <a:p>
                <a:endParaRPr lang="en-US" sz="744"/>
              </a:p>
            </p:txBody>
          </p:sp>
          <p:sp>
            <p:nvSpPr>
              <p:cNvPr id="2275" name="Freeform: Shape 2274">
                <a:extLst>
                  <a:ext uri="{FF2B5EF4-FFF2-40B4-BE49-F238E27FC236}">
                    <a16:creationId xmlns:a16="http://schemas.microsoft.com/office/drawing/2014/main" id="{38367D43-AC3F-066E-ECA3-5DBBC1D773C3}"/>
                  </a:ext>
                </a:extLst>
              </p:cNvPr>
              <p:cNvSpPr/>
              <p:nvPr/>
            </p:nvSpPr>
            <p:spPr>
              <a:xfrm>
                <a:off x="11732667" y="5069384"/>
                <a:ext cx="26291" cy="118853"/>
              </a:xfrm>
              <a:custGeom>
                <a:avLst/>
                <a:gdLst>
                  <a:gd name="connsiteX0" fmla="*/ 720 w 26291"/>
                  <a:gd name="connsiteY0" fmla="*/ 118854 h 118853"/>
                  <a:gd name="connsiteX1" fmla="*/ 5402 w 26291"/>
                  <a:gd name="connsiteY1" fmla="*/ 101206 h 118853"/>
                  <a:gd name="connsiteX2" fmla="*/ 8644 w 26291"/>
                  <a:gd name="connsiteY2" fmla="*/ 89320 h 118853"/>
                  <a:gd name="connsiteX3" fmla="*/ 11885 w 26291"/>
                  <a:gd name="connsiteY3" fmla="*/ 76715 h 118853"/>
                  <a:gd name="connsiteX4" fmla="*/ 17648 w 26291"/>
                  <a:gd name="connsiteY4" fmla="*/ 51863 h 118853"/>
                  <a:gd name="connsiteX5" fmla="*/ 19809 w 26291"/>
                  <a:gd name="connsiteY5" fmla="*/ 41059 h 118853"/>
                  <a:gd name="connsiteX6" fmla="*/ 20889 w 26291"/>
                  <a:gd name="connsiteY6" fmla="*/ 32415 h 118853"/>
                  <a:gd name="connsiteX7" fmla="*/ 20889 w 26291"/>
                  <a:gd name="connsiteY7" fmla="*/ 34936 h 118853"/>
                  <a:gd name="connsiteX8" fmla="*/ 26292 w 26291"/>
                  <a:gd name="connsiteY8" fmla="*/ 0 h 118853"/>
                  <a:gd name="connsiteX9" fmla="*/ 13686 w 26291"/>
                  <a:gd name="connsiteY9" fmla="*/ 64829 h 118853"/>
                  <a:gd name="connsiteX10" fmla="*/ 9724 w 26291"/>
                  <a:gd name="connsiteY10" fmla="*/ 81757 h 118853"/>
                  <a:gd name="connsiteX11" fmla="*/ 5402 w 26291"/>
                  <a:gd name="connsiteY11" fmla="*/ 96884 h 118853"/>
                  <a:gd name="connsiteX12" fmla="*/ 0 w 26291"/>
                  <a:gd name="connsiteY12" fmla="*/ 118854 h 118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291" h="118853">
                    <a:moveTo>
                      <a:pt x="720" y="118854"/>
                    </a:moveTo>
                    <a:cubicBezTo>
                      <a:pt x="1801" y="114532"/>
                      <a:pt x="3241" y="108409"/>
                      <a:pt x="5402" y="101206"/>
                    </a:cubicBezTo>
                    <a:cubicBezTo>
                      <a:pt x="6483" y="97604"/>
                      <a:pt x="7563" y="93642"/>
                      <a:pt x="8644" y="89320"/>
                    </a:cubicBezTo>
                    <a:cubicBezTo>
                      <a:pt x="9724" y="85359"/>
                      <a:pt x="11165" y="81037"/>
                      <a:pt x="11885" y="76715"/>
                    </a:cubicBezTo>
                    <a:cubicBezTo>
                      <a:pt x="14046" y="68071"/>
                      <a:pt x="15847" y="59427"/>
                      <a:pt x="17648" y="51863"/>
                    </a:cubicBezTo>
                    <a:cubicBezTo>
                      <a:pt x="18368" y="47902"/>
                      <a:pt x="19448" y="44300"/>
                      <a:pt x="19809" y="41059"/>
                    </a:cubicBezTo>
                    <a:cubicBezTo>
                      <a:pt x="20169" y="37817"/>
                      <a:pt x="20889" y="34936"/>
                      <a:pt x="20889" y="32415"/>
                    </a:cubicBezTo>
                    <a:lnTo>
                      <a:pt x="20889" y="34936"/>
                    </a:lnTo>
                    <a:cubicBezTo>
                      <a:pt x="22690" y="23411"/>
                      <a:pt x="24491" y="11525"/>
                      <a:pt x="26292" y="0"/>
                    </a:cubicBezTo>
                    <a:cubicBezTo>
                      <a:pt x="23411" y="16207"/>
                      <a:pt x="19448" y="41779"/>
                      <a:pt x="13686" y="64829"/>
                    </a:cubicBezTo>
                    <a:cubicBezTo>
                      <a:pt x="12245" y="70592"/>
                      <a:pt x="11165" y="76354"/>
                      <a:pt x="9724" y="81757"/>
                    </a:cubicBezTo>
                    <a:cubicBezTo>
                      <a:pt x="8283" y="87159"/>
                      <a:pt x="6843" y="92202"/>
                      <a:pt x="5402" y="96884"/>
                    </a:cubicBezTo>
                    <a:cubicBezTo>
                      <a:pt x="2881" y="106248"/>
                      <a:pt x="1080" y="113811"/>
                      <a:pt x="0" y="118854"/>
                    </a:cubicBezTo>
                    <a:close/>
                  </a:path>
                </a:pathLst>
              </a:custGeom>
              <a:solidFill>
                <a:schemeClr val="accent2"/>
              </a:solidFill>
              <a:ln w="0" cap="flat">
                <a:noFill/>
                <a:prstDash val="solid"/>
                <a:miter/>
              </a:ln>
            </p:spPr>
            <p:txBody>
              <a:bodyPr rtlCol="0" anchor="ctr"/>
              <a:lstStyle/>
              <a:p>
                <a:endParaRPr lang="en-US" sz="744"/>
              </a:p>
            </p:txBody>
          </p:sp>
        </p:grpSp>
        <p:grpSp>
          <p:nvGrpSpPr>
            <p:cNvPr id="2029" name="Graphic 163">
              <a:extLst>
                <a:ext uri="{FF2B5EF4-FFF2-40B4-BE49-F238E27FC236}">
                  <a16:creationId xmlns:a16="http://schemas.microsoft.com/office/drawing/2014/main" id="{E1FD7F51-D77B-C3D6-7F3B-D62BAD5864A0}"/>
                </a:ext>
              </a:extLst>
            </p:cNvPr>
            <p:cNvGrpSpPr/>
            <p:nvPr/>
          </p:nvGrpSpPr>
          <p:grpSpPr>
            <a:xfrm>
              <a:off x="8375952" y="2834014"/>
              <a:ext cx="3506542" cy="3481800"/>
              <a:chOff x="8375952" y="2834014"/>
              <a:chExt cx="3506542" cy="3481800"/>
            </a:xfrm>
            <a:solidFill>
              <a:schemeClr val="accent2"/>
            </a:solidFill>
          </p:grpSpPr>
          <p:sp>
            <p:nvSpPr>
              <p:cNvPr id="2030" name="Freeform: Shape 2029">
                <a:extLst>
                  <a:ext uri="{FF2B5EF4-FFF2-40B4-BE49-F238E27FC236}">
                    <a16:creationId xmlns:a16="http://schemas.microsoft.com/office/drawing/2014/main" id="{76E7B8CF-76E9-1CB4-E81D-096E3ED8591B}"/>
                  </a:ext>
                </a:extLst>
              </p:cNvPr>
              <p:cNvSpPr/>
              <p:nvPr/>
            </p:nvSpPr>
            <p:spPr>
              <a:xfrm>
                <a:off x="10951114" y="2854385"/>
                <a:ext cx="322705" cy="55465"/>
              </a:xfrm>
              <a:custGeom>
                <a:avLst/>
                <a:gdLst>
                  <a:gd name="connsiteX0" fmla="*/ 294973 w 322705"/>
                  <a:gd name="connsiteY0" fmla="*/ 46461 h 55465"/>
                  <a:gd name="connsiteX1" fmla="*/ 256436 w 322705"/>
                  <a:gd name="connsiteY1" fmla="*/ 32775 h 55465"/>
                  <a:gd name="connsiteX2" fmla="*/ 225102 w 322705"/>
                  <a:gd name="connsiteY2" fmla="*/ 24491 h 55465"/>
                  <a:gd name="connsiteX3" fmla="*/ 207814 w 322705"/>
                  <a:gd name="connsiteY3" fmla="*/ 20529 h 55465"/>
                  <a:gd name="connsiteX4" fmla="*/ 194128 w 322705"/>
                  <a:gd name="connsiteY4" fmla="*/ 19089 h 55465"/>
                  <a:gd name="connsiteX5" fmla="*/ 168556 w 322705"/>
                  <a:gd name="connsiteY5" fmla="*/ 14407 h 55465"/>
                  <a:gd name="connsiteX6" fmla="*/ 149828 w 322705"/>
                  <a:gd name="connsiteY6" fmla="*/ 10805 h 55465"/>
                  <a:gd name="connsiteX7" fmla="*/ 162073 w 322705"/>
                  <a:gd name="connsiteY7" fmla="*/ 11165 h 55465"/>
                  <a:gd name="connsiteX8" fmla="*/ 136862 w 322705"/>
                  <a:gd name="connsiteY8" fmla="*/ 7203 h 55465"/>
                  <a:gd name="connsiteX9" fmla="*/ 111290 w 322705"/>
                  <a:gd name="connsiteY9" fmla="*/ 4322 h 55465"/>
                  <a:gd name="connsiteX10" fmla="*/ 98685 w 322705"/>
                  <a:gd name="connsiteY10" fmla="*/ 2881 h 55465"/>
                  <a:gd name="connsiteX11" fmla="*/ 86079 w 322705"/>
                  <a:gd name="connsiteY11" fmla="*/ 1801 h 55465"/>
                  <a:gd name="connsiteX12" fmla="*/ 60507 w 322705"/>
                  <a:gd name="connsiteY12" fmla="*/ 360 h 55465"/>
                  <a:gd name="connsiteX13" fmla="*/ 91121 w 322705"/>
                  <a:gd name="connsiteY13" fmla="*/ 2881 h 55465"/>
                  <a:gd name="connsiteX14" fmla="*/ 106248 w 322705"/>
                  <a:gd name="connsiteY14" fmla="*/ 4682 h 55465"/>
                  <a:gd name="connsiteX15" fmla="*/ 121375 w 322705"/>
                  <a:gd name="connsiteY15" fmla="*/ 6843 h 55465"/>
                  <a:gd name="connsiteX16" fmla="*/ 98685 w 322705"/>
                  <a:gd name="connsiteY16" fmla="*/ 4682 h 55465"/>
                  <a:gd name="connsiteX17" fmla="*/ 63749 w 322705"/>
                  <a:gd name="connsiteY17" fmla="*/ 1801 h 55465"/>
                  <a:gd name="connsiteX18" fmla="*/ 28453 w 322705"/>
                  <a:gd name="connsiteY18" fmla="*/ 360 h 55465"/>
                  <a:gd name="connsiteX19" fmla="*/ 4322 w 322705"/>
                  <a:gd name="connsiteY19" fmla="*/ 720 h 55465"/>
                  <a:gd name="connsiteX20" fmla="*/ 3242 w 322705"/>
                  <a:gd name="connsiteY20" fmla="*/ 720 h 55465"/>
                  <a:gd name="connsiteX21" fmla="*/ 0 w 322705"/>
                  <a:gd name="connsiteY21" fmla="*/ 0 h 55465"/>
                  <a:gd name="connsiteX22" fmla="*/ 0 w 322705"/>
                  <a:gd name="connsiteY22" fmla="*/ 0 h 55465"/>
                  <a:gd name="connsiteX23" fmla="*/ 0 w 322705"/>
                  <a:gd name="connsiteY23" fmla="*/ 0 h 55465"/>
                  <a:gd name="connsiteX24" fmla="*/ 2161 w 322705"/>
                  <a:gd name="connsiteY24" fmla="*/ 720 h 55465"/>
                  <a:gd name="connsiteX25" fmla="*/ 4682 w 322705"/>
                  <a:gd name="connsiteY25" fmla="*/ 720 h 55465"/>
                  <a:gd name="connsiteX26" fmla="*/ 32415 w 322705"/>
                  <a:gd name="connsiteY26" fmla="*/ 1441 h 55465"/>
                  <a:gd name="connsiteX27" fmla="*/ 60147 w 322705"/>
                  <a:gd name="connsiteY27" fmla="*/ 2521 h 55465"/>
                  <a:gd name="connsiteX28" fmla="*/ 115252 w 322705"/>
                  <a:gd name="connsiteY28" fmla="*/ 7563 h 55465"/>
                  <a:gd name="connsiteX29" fmla="*/ 109850 w 322705"/>
                  <a:gd name="connsiteY29" fmla="*/ 7563 h 55465"/>
                  <a:gd name="connsiteX30" fmla="*/ 158111 w 322705"/>
                  <a:gd name="connsiteY30" fmla="*/ 14046 h 55465"/>
                  <a:gd name="connsiteX31" fmla="*/ 182242 w 322705"/>
                  <a:gd name="connsiteY31" fmla="*/ 18368 h 55465"/>
                  <a:gd name="connsiteX32" fmla="*/ 199530 w 322705"/>
                  <a:gd name="connsiteY32" fmla="*/ 22330 h 55465"/>
                  <a:gd name="connsiteX33" fmla="*/ 195568 w 322705"/>
                  <a:gd name="connsiteY33" fmla="*/ 22330 h 55465"/>
                  <a:gd name="connsiteX34" fmla="*/ 190166 w 322705"/>
                  <a:gd name="connsiteY34" fmla="*/ 21250 h 55465"/>
                  <a:gd name="connsiteX35" fmla="*/ 179361 w 322705"/>
                  <a:gd name="connsiteY35" fmla="*/ 19089 h 55465"/>
                  <a:gd name="connsiteX36" fmla="*/ 185484 w 322705"/>
                  <a:gd name="connsiteY36" fmla="*/ 20169 h 55465"/>
                  <a:gd name="connsiteX37" fmla="*/ 191246 w 322705"/>
                  <a:gd name="connsiteY37" fmla="*/ 21610 h 55465"/>
                  <a:gd name="connsiteX38" fmla="*/ 201691 w 322705"/>
                  <a:gd name="connsiteY38" fmla="*/ 24131 h 55465"/>
                  <a:gd name="connsiteX39" fmla="*/ 218979 w 322705"/>
                  <a:gd name="connsiteY39" fmla="*/ 28093 h 55465"/>
                  <a:gd name="connsiteX40" fmla="*/ 242029 w 322705"/>
                  <a:gd name="connsiteY40" fmla="*/ 33495 h 55465"/>
                  <a:gd name="connsiteX41" fmla="*/ 260037 w 322705"/>
                  <a:gd name="connsiteY41" fmla="*/ 37097 h 55465"/>
                  <a:gd name="connsiteX42" fmla="*/ 274084 w 322705"/>
                  <a:gd name="connsiteY42" fmla="*/ 39618 h 55465"/>
                  <a:gd name="connsiteX43" fmla="*/ 291732 w 322705"/>
                  <a:gd name="connsiteY43" fmla="*/ 45020 h 55465"/>
                  <a:gd name="connsiteX44" fmla="*/ 305418 w 322705"/>
                  <a:gd name="connsiteY44" fmla="*/ 49342 h 55465"/>
                  <a:gd name="connsiteX45" fmla="*/ 313702 w 322705"/>
                  <a:gd name="connsiteY45" fmla="*/ 51863 h 55465"/>
                  <a:gd name="connsiteX46" fmla="*/ 322706 w 322705"/>
                  <a:gd name="connsiteY46" fmla="*/ 55465 h 55465"/>
                  <a:gd name="connsiteX47" fmla="*/ 296774 w 322705"/>
                  <a:gd name="connsiteY47" fmla="*/ 46101 h 55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22705" h="55465">
                    <a:moveTo>
                      <a:pt x="294973" y="46461"/>
                    </a:moveTo>
                    <a:cubicBezTo>
                      <a:pt x="269402" y="37457"/>
                      <a:pt x="246711" y="30614"/>
                      <a:pt x="256436" y="32775"/>
                    </a:cubicBezTo>
                    <a:cubicBezTo>
                      <a:pt x="243110" y="29533"/>
                      <a:pt x="233025" y="26292"/>
                      <a:pt x="225102" y="24491"/>
                    </a:cubicBezTo>
                    <a:cubicBezTo>
                      <a:pt x="217178" y="22690"/>
                      <a:pt x="211776" y="21610"/>
                      <a:pt x="207814" y="20529"/>
                    </a:cubicBezTo>
                    <a:cubicBezTo>
                      <a:pt x="199890" y="18728"/>
                      <a:pt x="197729" y="18728"/>
                      <a:pt x="194128" y="19089"/>
                    </a:cubicBezTo>
                    <a:cubicBezTo>
                      <a:pt x="185484" y="17288"/>
                      <a:pt x="176480" y="15847"/>
                      <a:pt x="168556" y="14407"/>
                    </a:cubicBezTo>
                    <a:cubicBezTo>
                      <a:pt x="160633" y="12966"/>
                      <a:pt x="154150" y="11525"/>
                      <a:pt x="149828" y="10805"/>
                    </a:cubicBezTo>
                    <a:cubicBezTo>
                      <a:pt x="141184" y="9004"/>
                      <a:pt x="141904" y="8284"/>
                      <a:pt x="162073" y="11165"/>
                    </a:cubicBezTo>
                    <a:cubicBezTo>
                      <a:pt x="153789" y="9724"/>
                      <a:pt x="145145" y="8284"/>
                      <a:pt x="136862" y="7203"/>
                    </a:cubicBezTo>
                    <a:lnTo>
                      <a:pt x="111290" y="4322"/>
                    </a:lnTo>
                    <a:lnTo>
                      <a:pt x="98685" y="2881"/>
                    </a:lnTo>
                    <a:cubicBezTo>
                      <a:pt x="94363" y="2521"/>
                      <a:pt x="90041" y="2161"/>
                      <a:pt x="86079" y="1801"/>
                    </a:cubicBezTo>
                    <a:lnTo>
                      <a:pt x="60507" y="360"/>
                    </a:lnTo>
                    <a:lnTo>
                      <a:pt x="91121" y="2881"/>
                    </a:lnTo>
                    <a:cubicBezTo>
                      <a:pt x="96163" y="2881"/>
                      <a:pt x="101206" y="3962"/>
                      <a:pt x="106248" y="4682"/>
                    </a:cubicBezTo>
                    <a:lnTo>
                      <a:pt x="121375" y="6843"/>
                    </a:lnTo>
                    <a:cubicBezTo>
                      <a:pt x="117053" y="6843"/>
                      <a:pt x="109129" y="6123"/>
                      <a:pt x="98685" y="4682"/>
                    </a:cubicBezTo>
                    <a:cubicBezTo>
                      <a:pt x="88600" y="3602"/>
                      <a:pt x="76354" y="2881"/>
                      <a:pt x="63749" y="1801"/>
                    </a:cubicBezTo>
                    <a:cubicBezTo>
                      <a:pt x="51503" y="360"/>
                      <a:pt x="38898" y="360"/>
                      <a:pt x="28453" y="360"/>
                    </a:cubicBezTo>
                    <a:cubicBezTo>
                      <a:pt x="18008" y="360"/>
                      <a:pt x="9004" y="360"/>
                      <a:pt x="4322" y="720"/>
                    </a:cubicBezTo>
                    <a:lnTo>
                      <a:pt x="3242" y="720"/>
                    </a:lnTo>
                    <a:cubicBezTo>
                      <a:pt x="3242" y="720"/>
                      <a:pt x="0" y="0"/>
                      <a:pt x="0" y="0"/>
                    </a:cubicBezTo>
                    <a:cubicBezTo>
                      <a:pt x="0" y="0"/>
                      <a:pt x="0" y="0"/>
                      <a:pt x="0" y="0"/>
                    </a:cubicBezTo>
                    <a:lnTo>
                      <a:pt x="0" y="0"/>
                    </a:lnTo>
                    <a:cubicBezTo>
                      <a:pt x="0" y="0"/>
                      <a:pt x="2161" y="720"/>
                      <a:pt x="2161" y="720"/>
                    </a:cubicBezTo>
                    <a:lnTo>
                      <a:pt x="4682" y="720"/>
                    </a:lnTo>
                    <a:cubicBezTo>
                      <a:pt x="4682" y="720"/>
                      <a:pt x="32415" y="1441"/>
                      <a:pt x="32415" y="1441"/>
                    </a:cubicBezTo>
                    <a:cubicBezTo>
                      <a:pt x="41779" y="1441"/>
                      <a:pt x="50783" y="1441"/>
                      <a:pt x="60147" y="2521"/>
                    </a:cubicBezTo>
                    <a:cubicBezTo>
                      <a:pt x="78515" y="3962"/>
                      <a:pt x="96884" y="5042"/>
                      <a:pt x="115252" y="7563"/>
                    </a:cubicBezTo>
                    <a:lnTo>
                      <a:pt x="109850" y="7563"/>
                    </a:lnTo>
                    <a:cubicBezTo>
                      <a:pt x="122455" y="9004"/>
                      <a:pt x="140824" y="10445"/>
                      <a:pt x="158111" y="14046"/>
                    </a:cubicBezTo>
                    <a:cubicBezTo>
                      <a:pt x="166755" y="15487"/>
                      <a:pt x="175039" y="17288"/>
                      <a:pt x="182242" y="18368"/>
                    </a:cubicBezTo>
                    <a:cubicBezTo>
                      <a:pt x="189446" y="19809"/>
                      <a:pt x="195568" y="21610"/>
                      <a:pt x="199530" y="22330"/>
                    </a:cubicBezTo>
                    <a:cubicBezTo>
                      <a:pt x="198089" y="22330"/>
                      <a:pt x="197729" y="22330"/>
                      <a:pt x="195568" y="22330"/>
                    </a:cubicBezTo>
                    <a:cubicBezTo>
                      <a:pt x="193407" y="22330"/>
                      <a:pt x="192687" y="21970"/>
                      <a:pt x="190166" y="21250"/>
                    </a:cubicBezTo>
                    <a:cubicBezTo>
                      <a:pt x="187645" y="20529"/>
                      <a:pt x="184043" y="19809"/>
                      <a:pt x="179361" y="19089"/>
                    </a:cubicBezTo>
                    <a:cubicBezTo>
                      <a:pt x="181522" y="19449"/>
                      <a:pt x="183323" y="19809"/>
                      <a:pt x="185484" y="20169"/>
                    </a:cubicBezTo>
                    <a:cubicBezTo>
                      <a:pt x="187285" y="20529"/>
                      <a:pt x="189446" y="20889"/>
                      <a:pt x="191246" y="21610"/>
                    </a:cubicBezTo>
                    <a:cubicBezTo>
                      <a:pt x="194848" y="22330"/>
                      <a:pt x="198450" y="23411"/>
                      <a:pt x="201691" y="24131"/>
                    </a:cubicBezTo>
                    <a:cubicBezTo>
                      <a:pt x="208174" y="25572"/>
                      <a:pt x="213937" y="27012"/>
                      <a:pt x="218979" y="28093"/>
                    </a:cubicBezTo>
                    <a:cubicBezTo>
                      <a:pt x="229063" y="30254"/>
                      <a:pt x="236267" y="32415"/>
                      <a:pt x="242029" y="33495"/>
                    </a:cubicBezTo>
                    <a:cubicBezTo>
                      <a:pt x="253194" y="36376"/>
                      <a:pt x="256796" y="36737"/>
                      <a:pt x="260037" y="37097"/>
                    </a:cubicBezTo>
                    <a:cubicBezTo>
                      <a:pt x="263279" y="37457"/>
                      <a:pt x="265440" y="37457"/>
                      <a:pt x="274084" y="39618"/>
                    </a:cubicBezTo>
                    <a:cubicBezTo>
                      <a:pt x="278046" y="40698"/>
                      <a:pt x="283808" y="42499"/>
                      <a:pt x="291732" y="45020"/>
                    </a:cubicBezTo>
                    <a:cubicBezTo>
                      <a:pt x="295694" y="46101"/>
                      <a:pt x="300015" y="47541"/>
                      <a:pt x="305418" y="49342"/>
                    </a:cubicBezTo>
                    <a:cubicBezTo>
                      <a:pt x="307939" y="50063"/>
                      <a:pt x="310820" y="51143"/>
                      <a:pt x="313702" y="51863"/>
                    </a:cubicBezTo>
                    <a:cubicBezTo>
                      <a:pt x="316583" y="52944"/>
                      <a:pt x="319464" y="54024"/>
                      <a:pt x="322706" y="55465"/>
                    </a:cubicBezTo>
                    <a:cubicBezTo>
                      <a:pt x="316223" y="52944"/>
                      <a:pt x="307939" y="50063"/>
                      <a:pt x="296774" y="46101"/>
                    </a:cubicBezTo>
                    <a:close/>
                  </a:path>
                </a:pathLst>
              </a:custGeom>
              <a:solidFill>
                <a:schemeClr val="accent2"/>
              </a:solidFill>
              <a:ln w="0" cap="flat">
                <a:noFill/>
                <a:prstDash val="solid"/>
                <a:miter/>
              </a:ln>
            </p:spPr>
            <p:txBody>
              <a:bodyPr rtlCol="0" anchor="ctr"/>
              <a:lstStyle/>
              <a:p>
                <a:endParaRPr lang="en-US" sz="744"/>
              </a:p>
            </p:txBody>
          </p:sp>
          <p:sp>
            <p:nvSpPr>
              <p:cNvPr id="2031" name="Freeform: Shape 2030">
                <a:extLst>
                  <a:ext uri="{FF2B5EF4-FFF2-40B4-BE49-F238E27FC236}">
                    <a16:creationId xmlns:a16="http://schemas.microsoft.com/office/drawing/2014/main" id="{D7862A50-8212-6277-AFDE-EC4BA6CA5F77}"/>
                  </a:ext>
                </a:extLst>
              </p:cNvPr>
              <p:cNvSpPr/>
              <p:nvPr/>
            </p:nvSpPr>
            <p:spPr>
              <a:xfrm>
                <a:off x="11254011" y="2910930"/>
                <a:ext cx="262440" cy="136984"/>
              </a:xfrm>
              <a:custGeom>
                <a:avLst/>
                <a:gdLst>
                  <a:gd name="connsiteX0" fmla="*/ 95083 w 262440"/>
                  <a:gd name="connsiteY0" fmla="*/ 38177 h 136984"/>
                  <a:gd name="connsiteX1" fmla="*/ 116332 w 262440"/>
                  <a:gd name="connsiteY1" fmla="*/ 47541 h 136984"/>
                  <a:gd name="connsiteX2" fmla="*/ 127137 w 262440"/>
                  <a:gd name="connsiteY2" fmla="*/ 52224 h 136984"/>
                  <a:gd name="connsiteX3" fmla="*/ 137582 w 262440"/>
                  <a:gd name="connsiteY3" fmla="*/ 57266 h 136984"/>
                  <a:gd name="connsiteX4" fmla="*/ 154510 w 262440"/>
                  <a:gd name="connsiteY4" fmla="*/ 67350 h 136984"/>
                  <a:gd name="connsiteX5" fmla="*/ 171077 w 262440"/>
                  <a:gd name="connsiteY5" fmla="*/ 77435 h 136984"/>
                  <a:gd name="connsiteX6" fmla="*/ 203852 w 262440"/>
                  <a:gd name="connsiteY6" fmla="*/ 99045 h 136984"/>
                  <a:gd name="connsiteX7" fmla="*/ 221140 w 262440"/>
                  <a:gd name="connsiteY7" fmla="*/ 108049 h 136984"/>
                  <a:gd name="connsiteX8" fmla="*/ 192327 w 262440"/>
                  <a:gd name="connsiteY8" fmla="*/ 88960 h 136984"/>
                  <a:gd name="connsiteX9" fmla="*/ 198449 w 262440"/>
                  <a:gd name="connsiteY9" fmla="*/ 92202 h 136984"/>
                  <a:gd name="connsiteX10" fmla="*/ 203492 w 262440"/>
                  <a:gd name="connsiteY10" fmla="*/ 95083 h 136984"/>
                  <a:gd name="connsiteX11" fmla="*/ 209254 w 262440"/>
                  <a:gd name="connsiteY11" fmla="*/ 99045 h 136984"/>
                  <a:gd name="connsiteX12" fmla="*/ 236267 w 262440"/>
                  <a:gd name="connsiteY12" fmla="*/ 117773 h 136984"/>
                  <a:gd name="connsiteX13" fmla="*/ 260037 w 262440"/>
                  <a:gd name="connsiteY13" fmla="*/ 134341 h 136984"/>
                  <a:gd name="connsiteX14" fmla="*/ 169276 w 262440"/>
                  <a:gd name="connsiteY14" fmla="*/ 72753 h 136984"/>
                  <a:gd name="connsiteX15" fmla="*/ 135061 w 262440"/>
                  <a:gd name="connsiteY15" fmla="*/ 52584 h 136984"/>
                  <a:gd name="connsiteX16" fmla="*/ 119574 w 262440"/>
                  <a:gd name="connsiteY16" fmla="*/ 44300 h 136984"/>
                  <a:gd name="connsiteX17" fmla="*/ 105167 w 262440"/>
                  <a:gd name="connsiteY17" fmla="*/ 36737 h 136984"/>
                  <a:gd name="connsiteX18" fmla="*/ 91841 w 262440"/>
                  <a:gd name="connsiteY18" fmla="*/ 29893 h 136984"/>
                  <a:gd name="connsiteX19" fmla="*/ 79596 w 262440"/>
                  <a:gd name="connsiteY19" fmla="*/ 24131 h 136984"/>
                  <a:gd name="connsiteX20" fmla="*/ 59067 w 262440"/>
                  <a:gd name="connsiteY20" fmla="*/ 14407 h 136984"/>
                  <a:gd name="connsiteX21" fmla="*/ 41419 w 262440"/>
                  <a:gd name="connsiteY21" fmla="*/ 7924 h 136984"/>
                  <a:gd name="connsiteX22" fmla="*/ 20529 w 262440"/>
                  <a:gd name="connsiteY22" fmla="*/ 720 h 136984"/>
                  <a:gd name="connsiteX23" fmla="*/ 34215 w 262440"/>
                  <a:gd name="connsiteY23" fmla="*/ 6123 h 136984"/>
                  <a:gd name="connsiteX24" fmla="*/ 35296 w 262440"/>
                  <a:gd name="connsiteY24" fmla="*/ 9724 h 136984"/>
                  <a:gd name="connsiteX25" fmla="*/ 47902 w 262440"/>
                  <a:gd name="connsiteY25" fmla="*/ 14407 h 136984"/>
                  <a:gd name="connsiteX26" fmla="*/ 60147 w 262440"/>
                  <a:gd name="connsiteY26" fmla="*/ 19809 h 136984"/>
                  <a:gd name="connsiteX27" fmla="*/ 85719 w 262440"/>
                  <a:gd name="connsiteY27" fmla="*/ 31334 h 136984"/>
                  <a:gd name="connsiteX28" fmla="*/ 64469 w 262440"/>
                  <a:gd name="connsiteY28" fmla="*/ 22690 h 136984"/>
                  <a:gd name="connsiteX29" fmla="*/ 43220 w 262440"/>
                  <a:gd name="connsiteY29" fmla="*/ 14407 h 136984"/>
                  <a:gd name="connsiteX30" fmla="*/ 21610 w 262440"/>
                  <a:gd name="connsiteY30" fmla="*/ 6843 h 136984"/>
                  <a:gd name="connsiteX31" fmla="*/ 10805 w 262440"/>
                  <a:gd name="connsiteY31" fmla="*/ 3241 h 136984"/>
                  <a:gd name="connsiteX32" fmla="*/ 0 w 262440"/>
                  <a:gd name="connsiteY32" fmla="*/ 0 h 136984"/>
                  <a:gd name="connsiteX33" fmla="*/ 28813 w 262440"/>
                  <a:gd name="connsiteY33" fmla="*/ 12606 h 136984"/>
                  <a:gd name="connsiteX34" fmla="*/ 48262 w 262440"/>
                  <a:gd name="connsiteY34" fmla="*/ 20529 h 136984"/>
                  <a:gd name="connsiteX35" fmla="*/ 68791 w 262440"/>
                  <a:gd name="connsiteY35" fmla="*/ 29893 h 136984"/>
                  <a:gd name="connsiteX36" fmla="*/ 89320 w 262440"/>
                  <a:gd name="connsiteY36" fmla="*/ 39258 h 136984"/>
                  <a:gd name="connsiteX37" fmla="*/ 108769 w 262440"/>
                  <a:gd name="connsiteY37" fmla="*/ 49342 h 136984"/>
                  <a:gd name="connsiteX38" fmla="*/ 126057 w 262440"/>
                  <a:gd name="connsiteY38" fmla="*/ 58346 h 136984"/>
                  <a:gd name="connsiteX39" fmla="*/ 139383 w 262440"/>
                  <a:gd name="connsiteY39" fmla="*/ 66270 h 136984"/>
                  <a:gd name="connsiteX40" fmla="*/ 131819 w 262440"/>
                  <a:gd name="connsiteY40" fmla="*/ 59787 h 136984"/>
                  <a:gd name="connsiteX41" fmla="*/ 129298 w 262440"/>
                  <a:gd name="connsiteY41" fmla="*/ 57986 h 136984"/>
                  <a:gd name="connsiteX42" fmla="*/ 95803 w 262440"/>
                  <a:gd name="connsiteY42" fmla="*/ 39618 h 13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262440" h="136984">
                    <a:moveTo>
                      <a:pt x="95083" y="38177"/>
                    </a:moveTo>
                    <a:lnTo>
                      <a:pt x="116332" y="47541"/>
                    </a:lnTo>
                    <a:lnTo>
                      <a:pt x="127137" y="52224"/>
                    </a:lnTo>
                    <a:cubicBezTo>
                      <a:pt x="130739" y="54024"/>
                      <a:pt x="133980" y="55825"/>
                      <a:pt x="137582" y="57266"/>
                    </a:cubicBezTo>
                    <a:lnTo>
                      <a:pt x="154510" y="67350"/>
                    </a:lnTo>
                    <a:cubicBezTo>
                      <a:pt x="160272" y="70592"/>
                      <a:pt x="165675" y="73833"/>
                      <a:pt x="171077" y="77435"/>
                    </a:cubicBezTo>
                    <a:cubicBezTo>
                      <a:pt x="181882" y="84638"/>
                      <a:pt x="193047" y="91481"/>
                      <a:pt x="203852" y="99045"/>
                    </a:cubicBezTo>
                    <a:cubicBezTo>
                      <a:pt x="204932" y="99045"/>
                      <a:pt x="252114" y="131099"/>
                      <a:pt x="221140" y="108049"/>
                    </a:cubicBezTo>
                    <a:cubicBezTo>
                      <a:pt x="215017" y="103727"/>
                      <a:pt x="202771" y="95083"/>
                      <a:pt x="192327" y="88960"/>
                    </a:cubicBezTo>
                    <a:cubicBezTo>
                      <a:pt x="193407" y="89320"/>
                      <a:pt x="195568" y="90401"/>
                      <a:pt x="198449" y="92202"/>
                    </a:cubicBezTo>
                    <a:cubicBezTo>
                      <a:pt x="199890" y="92922"/>
                      <a:pt x="201691" y="94002"/>
                      <a:pt x="203492" y="95083"/>
                    </a:cubicBezTo>
                    <a:cubicBezTo>
                      <a:pt x="205293" y="96163"/>
                      <a:pt x="207093" y="97604"/>
                      <a:pt x="209254" y="99045"/>
                    </a:cubicBezTo>
                    <a:cubicBezTo>
                      <a:pt x="217178" y="104807"/>
                      <a:pt x="227262" y="111650"/>
                      <a:pt x="236267" y="117773"/>
                    </a:cubicBezTo>
                    <a:cubicBezTo>
                      <a:pt x="253915" y="131099"/>
                      <a:pt x="268321" y="142264"/>
                      <a:pt x="260037" y="134341"/>
                    </a:cubicBezTo>
                    <a:cubicBezTo>
                      <a:pt x="210695" y="96524"/>
                      <a:pt x="202051" y="92202"/>
                      <a:pt x="169276" y="72753"/>
                    </a:cubicBezTo>
                    <a:cubicBezTo>
                      <a:pt x="157031" y="65550"/>
                      <a:pt x="145506" y="59067"/>
                      <a:pt x="135061" y="52584"/>
                    </a:cubicBezTo>
                    <a:cubicBezTo>
                      <a:pt x="129659" y="49342"/>
                      <a:pt x="124616" y="46821"/>
                      <a:pt x="119574" y="44300"/>
                    </a:cubicBezTo>
                    <a:cubicBezTo>
                      <a:pt x="114532" y="41779"/>
                      <a:pt x="109850" y="39258"/>
                      <a:pt x="105167" y="36737"/>
                    </a:cubicBezTo>
                    <a:cubicBezTo>
                      <a:pt x="100485" y="34215"/>
                      <a:pt x="96163" y="32054"/>
                      <a:pt x="91841" y="29893"/>
                    </a:cubicBezTo>
                    <a:cubicBezTo>
                      <a:pt x="87519" y="27733"/>
                      <a:pt x="83558" y="25932"/>
                      <a:pt x="79596" y="24131"/>
                    </a:cubicBezTo>
                    <a:cubicBezTo>
                      <a:pt x="72033" y="20529"/>
                      <a:pt x="65189" y="17288"/>
                      <a:pt x="59067" y="14407"/>
                    </a:cubicBezTo>
                    <a:cubicBezTo>
                      <a:pt x="51503" y="10805"/>
                      <a:pt x="46461" y="9724"/>
                      <a:pt x="41419" y="7924"/>
                    </a:cubicBezTo>
                    <a:cubicBezTo>
                      <a:pt x="36376" y="6123"/>
                      <a:pt x="30614" y="4322"/>
                      <a:pt x="20529" y="720"/>
                    </a:cubicBezTo>
                    <a:cubicBezTo>
                      <a:pt x="24851" y="2521"/>
                      <a:pt x="29173" y="3962"/>
                      <a:pt x="34215" y="6123"/>
                    </a:cubicBezTo>
                    <a:lnTo>
                      <a:pt x="35296" y="9724"/>
                    </a:lnTo>
                    <a:cubicBezTo>
                      <a:pt x="39618" y="11165"/>
                      <a:pt x="43580" y="12606"/>
                      <a:pt x="47902" y="14407"/>
                    </a:cubicBezTo>
                    <a:cubicBezTo>
                      <a:pt x="51863" y="15847"/>
                      <a:pt x="55825" y="18008"/>
                      <a:pt x="60147" y="19809"/>
                    </a:cubicBezTo>
                    <a:cubicBezTo>
                      <a:pt x="68431" y="23411"/>
                      <a:pt x="76715" y="27372"/>
                      <a:pt x="85719" y="31334"/>
                    </a:cubicBezTo>
                    <a:lnTo>
                      <a:pt x="64469" y="22690"/>
                    </a:lnTo>
                    <a:cubicBezTo>
                      <a:pt x="57266" y="19809"/>
                      <a:pt x="50423" y="16928"/>
                      <a:pt x="43220" y="14407"/>
                    </a:cubicBezTo>
                    <a:lnTo>
                      <a:pt x="21610" y="6843"/>
                    </a:lnTo>
                    <a:lnTo>
                      <a:pt x="10805" y="3241"/>
                    </a:lnTo>
                    <a:cubicBezTo>
                      <a:pt x="7203" y="1801"/>
                      <a:pt x="3602" y="1080"/>
                      <a:pt x="0" y="0"/>
                    </a:cubicBezTo>
                    <a:cubicBezTo>
                      <a:pt x="6843" y="2881"/>
                      <a:pt x="16927" y="7563"/>
                      <a:pt x="28813" y="12606"/>
                    </a:cubicBezTo>
                    <a:cubicBezTo>
                      <a:pt x="34936" y="15127"/>
                      <a:pt x="41419" y="17648"/>
                      <a:pt x="48262" y="20529"/>
                    </a:cubicBezTo>
                    <a:cubicBezTo>
                      <a:pt x="54745" y="23411"/>
                      <a:pt x="61948" y="26652"/>
                      <a:pt x="68791" y="29893"/>
                    </a:cubicBezTo>
                    <a:cubicBezTo>
                      <a:pt x="75634" y="33135"/>
                      <a:pt x="82837" y="36016"/>
                      <a:pt x="89320" y="39258"/>
                    </a:cubicBezTo>
                    <a:cubicBezTo>
                      <a:pt x="95803" y="42859"/>
                      <a:pt x="102646" y="46101"/>
                      <a:pt x="108769" y="49342"/>
                    </a:cubicBezTo>
                    <a:cubicBezTo>
                      <a:pt x="114892" y="52584"/>
                      <a:pt x="120654" y="55465"/>
                      <a:pt x="126057" y="58346"/>
                    </a:cubicBezTo>
                    <a:cubicBezTo>
                      <a:pt x="131099" y="61228"/>
                      <a:pt x="135781" y="64109"/>
                      <a:pt x="139383" y="66270"/>
                    </a:cubicBezTo>
                    <a:cubicBezTo>
                      <a:pt x="120654" y="54024"/>
                      <a:pt x="128578" y="58346"/>
                      <a:pt x="131819" y="59787"/>
                    </a:cubicBezTo>
                    <a:cubicBezTo>
                      <a:pt x="133260" y="60507"/>
                      <a:pt x="133980" y="60867"/>
                      <a:pt x="129298" y="57986"/>
                    </a:cubicBezTo>
                    <a:cubicBezTo>
                      <a:pt x="124616" y="55105"/>
                      <a:pt x="114892" y="50063"/>
                      <a:pt x="95803" y="39618"/>
                    </a:cubicBezTo>
                    <a:close/>
                  </a:path>
                </a:pathLst>
              </a:custGeom>
              <a:solidFill>
                <a:schemeClr val="accent2"/>
              </a:solidFill>
              <a:ln w="0" cap="flat">
                <a:noFill/>
                <a:prstDash val="solid"/>
                <a:miter/>
              </a:ln>
            </p:spPr>
            <p:txBody>
              <a:bodyPr rtlCol="0" anchor="ctr"/>
              <a:lstStyle/>
              <a:p>
                <a:endParaRPr lang="en-US" sz="744"/>
              </a:p>
            </p:txBody>
          </p:sp>
          <p:sp>
            <p:nvSpPr>
              <p:cNvPr id="2032" name="Freeform: Shape 2031">
                <a:extLst>
                  <a:ext uri="{FF2B5EF4-FFF2-40B4-BE49-F238E27FC236}">
                    <a16:creationId xmlns:a16="http://schemas.microsoft.com/office/drawing/2014/main" id="{4FDED467-D6EA-6ADA-779E-0422B4BF3DBA}"/>
                  </a:ext>
                </a:extLst>
              </p:cNvPr>
              <p:cNvSpPr/>
              <p:nvPr/>
            </p:nvSpPr>
            <p:spPr>
              <a:xfrm>
                <a:off x="11272019" y="2910210"/>
                <a:ext cx="2160" cy="720"/>
              </a:xfrm>
              <a:custGeom>
                <a:avLst/>
                <a:gdLst>
                  <a:gd name="connsiteX0" fmla="*/ 2161 w 2160"/>
                  <a:gd name="connsiteY0" fmla="*/ 720 h 720"/>
                  <a:gd name="connsiteX1" fmla="*/ 0 w 2160"/>
                  <a:gd name="connsiteY1" fmla="*/ 0 h 720"/>
                  <a:gd name="connsiteX2" fmla="*/ 2161 w 2160"/>
                  <a:gd name="connsiteY2" fmla="*/ 720 h 720"/>
                </a:gdLst>
                <a:ahLst/>
                <a:cxnLst>
                  <a:cxn ang="0">
                    <a:pos x="connsiteX0" y="connsiteY0"/>
                  </a:cxn>
                  <a:cxn ang="0">
                    <a:pos x="connsiteX1" y="connsiteY1"/>
                  </a:cxn>
                  <a:cxn ang="0">
                    <a:pos x="connsiteX2" y="connsiteY2"/>
                  </a:cxn>
                </a:cxnLst>
                <a:rect l="l" t="t" r="r" b="b"/>
                <a:pathLst>
                  <a:path w="2160" h="720">
                    <a:moveTo>
                      <a:pt x="2161" y="720"/>
                    </a:moveTo>
                    <a:cubicBezTo>
                      <a:pt x="1441" y="720"/>
                      <a:pt x="720" y="0"/>
                      <a:pt x="0" y="0"/>
                    </a:cubicBezTo>
                    <a:cubicBezTo>
                      <a:pt x="720" y="0"/>
                      <a:pt x="1441" y="720"/>
                      <a:pt x="2161" y="720"/>
                    </a:cubicBezTo>
                    <a:close/>
                  </a:path>
                </a:pathLst>
              </a:custGeom>
              <a:solidFill>
                <a:schemeClr val="accent2"/>
              </a:solidFill>
              <a:ln w="0" cap="flat">
                <a:noFill/>
                <a:prstDash val="solid"/>
                <a:miter/>
              </a:ln>
            </p:spPr>
            <p:txBody>
              <a:bodyPr rtlCol="0" anchor="ctr"/>
              <a:lstStyle/>
              <a:p>
                <a:endParaRPr lang="en-US" sz="744"/>
              </a:p>
            </p:txBody>
          </p:sp>
          <p:sp>
            <p:nvSpPr>
              <p:cNvPr id="2033" name="Freeform: Shape 2032">
                <a:extLst>
                  <a:ext uri="{FF2B5EF4-FFF2-40B4-BE49-F238E27FC236}">
                    <a16:creationId xmlns:a16="http://schemas.microsoft.com/office/drawing/2014/main" id="{41F7AF27-A164-F53E-DFEE-5929F67AA857}"/>
                  </a:ext>
                </a:extLst>
              </p:cNvPr>
              <p:cNvSpPr/>
              <p:nvPr/>
            </p:nvSpPr>
            <p:spPr>
              <a:xfrm>
                <a:off x="8540186" y="5441792"/>
                <a:ext cx="200610" cy="221139"/>
              </a:xfrm>
              <a:custGeom>
                <a:avLst/>
                <a:gdLst>
                  <a:gd name="connsiteX0" fmla="*/ 62308 w 200610"/>
                  <a:gd name="connsiteY0" fmla="*/ 83558 h 221139"/>
                  <a:gd name="connsiteX1" fmla="*/ 43580 w 200610"/>
                  <a:gd name="connsiteY1" fmla="*/ 61588 h 221139"/>
                  <a:gd name="connsiteX2" fmla="*/ 60867 w 200610"/>
                  <a:gd name="connsiteY2" fmla="*/ 83558 h 221139"/>
                  <a:gd name="connsiteX3" fmla="*/ 65189 w 200610"/>
                  <a:gd name="connsiteY3" fmla="*/ 88960 h 221139"/>
                  <a:gd name="connsiteX4" fmla="*/ 69872 w 200610"/>
                  <a:gd name="connsiteY4" fmla="*/ 94363 h 221139"/>
                  <a:gd name="connsiteX5" fmla="*/ 79236 w 200610"/>
                  <a:gd name="connsiteY5" fmla="*/ 104807 h 221139"/>
                  <a:gd name="connsiteX6" fmla="*/ 88600 w 200610"/>
                  <a:gd name="connsiteY6" fmla="*/ 115252 h 221139"/>
                  <a:gd name="connsiteX7" fmla="*/ 97964 w 200610"/>
                  <a:gd name="connsiteY7" fmla="*/ 125697 h 221139"/>
                  <a:gd name="connsiteX8" fmla="*/ 117413 w 200610"/>
                  <a:gd name="connsiteY8" fmla="*/ 145866 h 221139"/>
                  <a:gd name="connsiteX9" fmla="*/ 137222 w 200610"/>
                  <a:gd name="connsiteY9" fmla="*/ 165675 h 221139"/>
                  <a:gd name="connsiteX10" fmla="*/ 157751 w 200610"/>
                  <a:gd name="connsiteY10" fmla="*/ 185124 h 221139"/>
                  <a:gd name="connsiteX11" fmla="*/ 179001 w 200610"/>
                  <a:gd name="connsiteY11" fmla="*/ 203492 h 221139"/>
                  <a:gd name="connsiteX12" fmla="*/ 189446 w 200610"/>
                  <a:gd name="connsiteY12" fmla="*/ 212496 h 221139"/>
                  <a:gd name="connsiteX13" fmla="*/ 200611 w 200610"/>
                  <a:gd name="connsiteY13" fmla="*/ 221140 h 221139"/>
                  <a:gd name="connsiteX14" fmla="*/ 190526 w 200610"/>
                  <a:gd name="connsiteY14" fmla="*/ 212136 h 221139"/>
                  <a:gd name="connsiteX15" fmla="*/ 176120 w 200610"/>
                  <a:gd name="connsiteY15" fmla="*/ 198810 h 221139"/>
                  <a:gd name="connsiteX16" fmla="*/ 180081 w 200610"/>
                  <a:gd name="connsiteY16" fmla="*/ 200971 h 221139"/>
                  <a:gd name="connsiteX17" fmla="*/ 145146 w 200610"/>
                  <a:gd name="connsiteY17" fmla="*/ 169276 h 221139"/>
                  <a:gd name="connsiteX18" fmla="*/ 126777 w 200610"/>
                  <a:gd name="connsiteY18" fmla="*/ 152709 h 221139"/>
                  <a:gd name="connsiteX19" fmla="*/ 116333 w 200610"/>
                  <a:gd name="connsiteY19" fmla="*/ 142985 h 221139"/>
                  <a:gd name="connsiteX20" fmla="*/ 128578 w 200610"/>
                  <a:gd name="connsiteY20" fmla="*/ 153789 h 221139"/>
                  <a:gd name="connsiteX21" fmla="*/ 94002 w 200610"/>
                  <a:gd name="connsiteY21" fmla="*/ 113451 h 221139"/>
                  <a:gd name="connsiteX22" fmla="*/ 91121 w 200610"/>
                  <a:gd name="connsiteY22" fmla="*/ 110210 h 221139"/>
                  <a:gd name="connsiteX23" fmla="*/ 0 w 200610"/>
                  <a:gd name="connsiteY23" fmla="*/ 0 h 221139"/>
                  <a:gd name="connsiteX24" fmla="*/ 27733 w 200610"/>
                  <a:gd name="connsiteY24" fmla="*/ 39258 h 221139"/>
                  <a:gd name="connsiteX25" fmla="*/ 40338 w 200610"/>
                  <a:gd name="connsiteY25" fmla="*/ 55465 h 221139"/>
                  <a:gd name="connsiteX26" fmla="*/ 62668 w 200610"/>
                  <a:gd name="connsiteY26" fmla="*/ 83197 h 221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00610" h="221139">
                    <a:moveTo>
                      <a:pt x="62308" y="83558"/>
                    </a:moveTo>
                    <a:cubicBezTo>
                      <a:pt x="50063" y="68071"/>
                      <a:pt x="45741" y="63749"/>
                      <a:pt x="43580" y="61588"/>
                    </a:cubicBezTo>
                    <a:lnTo>
                      <a:pt x="60867" y="83558"/>
                    </a:lnTo>
                    <a:lnTo>
                      <a:pt x="65189" y="88960"/>
                    </a:lnTo>
                    <a:lnTo>
                      <a:pt x="69872" y="94363"/>
                    </a:lnTo>
                    <a:lnTo>
                      <a:pt x="79236" y="104807"/>
                    </a:lnTo>
                    <a:lnTo>
                      <a:pt x="88600" y="115252"/>
                    </a:lnTo>
                    <a:cubicBezTo>
                      <a:pt x="91481" y="118854"/>
                      <a:pt x="94723" y="122455"/>
                      <a:pt x="97964" y="125697"/>
                    </a:cubicBezTo>
                    <a:lnTo>
                      <a:pt x="117413" y="145866"/>
                    </a:lnTo>
                    <a:cubicBezTo>
                      <a:pt x="123896" y="152709"/>
                      <a:pt x="130739" y="159192"/>
                      <a:pt x="137222" y="165675"/>
                    </a:cubicBezTo>
                    <a:cubicBezTo>
                      <a:pt x="144065" y="172158"/>
                      <a:pt x="150548" y="178641"/>
                      <a:pt x="157751" y="185124"/>
                    </a:cubicBezTo>
                    <a:lnTo>
                      <a:pt x="179001" y="203492"/>
                    </a:lnTo>
                    <a:lnTo>
                      <a:pt x="189446" y="212496"/>
                    </a:lnTo>
                    <a:lnTo>
                      <a:pt x="200611" y="221140"/>
                    </a:lnTo>
                    <a:cubicBezTo>
                      <a:pt x="199530" y="220059"/>
                      <a:pt x="195208" y="216458"/>
                      <a:pt x="190526" y="212136"/>
                    </a:cubicBezTo>
                    <a:cubicBezTo>
                      <a:pt x="185844" y="207814"/>
                      <a:pt x="180441" y="202771"/>
                      <a:pt x="176120" y="198810"/>
                    </a:cubicBezTo>
                    <a:cubicBezTo>
                      <a:pt x="167476" y="190886"/>
                      <a:pt x="163874" y="187285"/>
                      <a:pt x="180081" y="200971"/>
                    </a:cubicBezTo>
                    <a:cubicBezTo>
                      <a:pt x="173238" y="194128"/>
                      <a:pt x="158111" y="181882"/>
                      <a:pt x="145146" y="169276"/>
                    </a:cubicBezTo>
                    <a:cubicBezTo>
                      <a:pt x="138663" y="163154"/>
                      <a:pt x="132180" y="157391"/>
                      <a:pt x="126777" y="152709"/>
                    </a:cubicBezTo>
                    <a:cubicBezTo>
                      <a:pt x="121735" y="148027"/>
                      <a:pt x="118133" y="144065"/>
                      <a:pt x="116333" y="142985"/>
                    </a:cubicBezTo>
                    <a:cubicBezTo>
                      <a:pt x="120294" y="146586"/>
                      <a:pt x="124256" y="150188"/>
                      <a:pt x="128578" y="153789"/>
                    </a:cubicBezTo>
                    <a:cubicBezTo>
                      <a:pt x="91121" y="118133"/>
                      <a:pt x="71312" y="88600"/>
                      <a:pt x="94002" y="113451"/>
                    </a:cubicBezTo>
                    <a:lnTo>
                      <a:pt x="91121" y="110210"/>
                    </a:lnTo>
                    <a:cubicBezTo>
                      <a:pt x="57626" y="76354"/>
                      <a:pt x="27733" y="39258"/>
                      <a:pt x="0" y="0"/>
                    </a:cubicBezTo>
                    <a:cubicBezTo>
                      <a:pt x="13686" y="22330"/>
                      <a:pt x="20889" y="29893"/>
                      <a:pt x="27733" y="39258"/>
                    </a:cubicBezTo>
                    <a:cubicBezTo>
                      <a:pt x="31334" y="43940"/>
                      <a:pt x="34936" y="48622"/>
                      <a:pt x="40338" y="55465"/>
                    </a:cubicBezTo>
                    <a:cubicBezTo>
                      <a:pt x="45741" y="61948"/>
                      <a:pt x="52944" y="70592"/>
                      <a:pt x="62668" y="83197"/>
                    </a:cubicBezTo>
                    <a:close/>
                  </a:path>
                </a:pathLst>
              </a:custGeom>
              <a:solidFill>
                <a:schemeClr val="accent2"/>
              </a:solidFill>
              <a:ln w="0" cap="flat">
                <a:noFill/>
                <a:prstDash val="solid"/>
                <a:miter/>
              </a:ln>
            </p:spPr>
            <p:txBody>
              <a:bodyPr rtlCol="0" anchor="ctr"/>
              <a:lstStyle/>
              <a:p>
                <a:endParaRPr lang="en-US" sz="744"/>
              </a:p>
            </p:txBody>
          </p:sp>
          <p:sp>
            <p:nvSpPr>
              <p:cNvPr id="2034" name="Freeform: Shape 2033">
                <a:extLst>
                  <a:ext uri="{FF2B5EF4-FFF2-40B4-BE49-F238E27FC236}">
                    <a16:creationId xmlns:a16="http://schemas.microsoft.com/office/drawing/2014/main" id="{CB0C2890-F17F-3CBC-D384-EAC9F1485531}"/>
                  </a:ext>
                </a:extLst>
              </p:cNvPr>
              <p:cNvSpPr/>
              <p:nvPr/>
            </p:nvSpPr>
            <p:spPr>
              <a:xfrm>
                <a:off x="10600776" y="2837457"/>
                <a:ext cx="30153" cy="720"/>
              </a:xfrm>
              <a:custGeom>
                <a:avLst/>
                <a:gdLst>
                  <a:gd name="connsiteX0" fmla="*/ 30154 w 30153"/>
                  <a:gd name="connsiteY0" fmla="*/ 0 h 720"/>
                  <a:gd name="connsiteX1" fmla="*/ 981 w 30153"/>
                  <a:gd name="connsiteY1" fmla="*/ 720 h 720"/>
                  <a:gd name="connsiteX2" fmla="*/ 30154 w 30153"/>
                  <a:gd name="connsiteY2" fmla="*/ 0 h 720"/>
                </a:gdLst>
                <a:ahLst/>
                <a:cxnLst>
                  <a:cxn ang="0">
                    <a:pos x="connsiteX0" y="connsiteY0"/>
                  </a:cxn>
                  <a:cxn ang="0">
                    <a:pos x="connsiteX1" y="connsiteY1"/>
                  </a:cxn>
                  <a:cxn ang="0">
                    <a:pos x="connsiteX2" y="connsiteY2"/>
                  </a:cxn>
                </a:cxnLst>
                <a:rect l="l" t="t" r="r" b="b"/>
                <a:pathLst>
                  <a:path w="30153" h="720">
                    <a:moveTo>
                      <a:pt x="30154" y="0"/>
                    </a:moveTo>
                    <a:cubicBezTo>
                      <a:pt x="1341" y="0"/>
                      <a:pt x="-2261" y="720"/>
                      <a:pt x="981" y="720"/>
                    </a:cubicBezTo>
                    <a:cubicBezTo>
                      <a:pt x="11425" y="720"/>
                      <a:pt x="21150" y="360"/>
                      <a:pt x="30154" y="0"/>
                    </a:cubicBezTo>
                    <a:close/>
                  </a:path>
                </a:pathLst>
              </a:custGeom>
              <a:solidFill>
                <a:schemeClr val="accent2"/>
              </a:solidFill>
              <a:ln w="0" cap="flat">
                <a:noFill/>
                <a:prstDash val="solid"/>
                <a:miter/>
              </a:ln>
            </p:spPr>
            <p:txBody>
              <a:bodyPr rtlCol="0" anchor="ctr"/>
              <a:lstStyle/>
              <a:p>
                <a:endParaRPr lang="en-US" sz="744"/>
              </a:p>
            </p:txBody>
          </p:sp>
          <p:sp>
            <p:nvSpPr>
              <p:cNvPr id="2035" name="Freeform: Shape 2034">
                <a:extLst>
                  <a:ext uri="{FF2B5EF4-FFF2-40B4-BE49-F238E27FC236}">
                    <a16:creationId xmlns:a16="http://schemas.microsoft.com/office/drawing/2014/main" id="{F73C7AE2-F628-A9B1-C6BB-5D568E4AF081}"/>
                  </a:ext>
                </a:extLst>
              </p:cNvPr>
              <p:cNvSpPr/>
              <p:nvPr/>
            </p:nvSpPr>
            <p:spPr>
              <a:xfrm>
                <a:off x="8497687" y="5376603"/>
                <a:ext cx="23770" cy="38537"/>
              </a:xfrm>
              <a:custGeom>
                <a:avLst/>
                <a:gdLst>
                  <a:gd name="connsiteX0" fmla="*/ 23411 w 23770"/>
                  <a:gd name="connsiteY0" fmla="*/ 38177 h 38537"/>
                  <a:gd name="connsiteX1" fmla="*/ 11525 w 23770"/>
                  <a:gd name="connsiteY1" fmla="*/ 19089 h 38537"/>
                  <a:gd name="connsiteX2" fmla="*/ 5402 w 23770"/>
                  <a:gd name="connsiteY2" fmla="*/ 9724 h 38537"/>
                  <a:gd name="connsiteX3" fmla="*/ 0 w 23770"/>
                  <a:gd name="connsiteY3" fmla="*/ 0 h 38537"/>
                  <a:gd name="connsiteX4" fmla="*/ 6483 w 23770"/>
                  <a:gd name="connsiteY4" fmla="*/ 11525 h 38537"/>
                  <a:gd name="connsiteX5" fmla="*/ 12966 w 23770"/>
                  <a:gd name="connsiteY5" fmla="*/ 21610 h 38537"/>
                  <a:gd name="connsiteX6" fmla="*/ 23771 w 23770"/>
                  <a:gd name="connsiteY6" fmla="*/ 38537 h 38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770" h="38537">
                    <a:moveTo>
                      <a:pt x="23411" y="38177"/>
                    </a:moveTo>
                    <a:lnTo>
                      <a:pt x="11525" y="19089"/>
                    </a:lnTo>
                    <a:lnTo>
                      <a:pt x="5402" y="9724"/>
                    </a:lnTo>
                    <a:lnTo>
                      <a:pt x="0" y="0"/>
                    </a:lnTo>
                    <a:cubicBezTo>
                      <a:pt x="2161" y="3962"/>
                      <a:pt x="4322" y="7923"/>
                      <a:pt x="6483" y="11525"/>
                    </a:cubicBezTo>
                    <a:cubicBezTo>
                      <a:pt x="8644" y="15127"/>
                      <a:pt x="10805" y="18368"/>
                      <a:pt x="12966" y="21610"/>
                    </a:cubicBezTo>
                    <a:cubicBezTo>
                      <a:pt x="16928" y="28093"/>
                      <a:pt x="20529" y="33855"/>
                      <a:pt x="23771" y="38537"/>
                    </a:cubicBezTo>
                    <a:close/>
                  </a:path>
                </a:pathLst>
              </a:custGeom>
              <a:solidFill>
                <a:schemeClr val="accent2"/>
              </a:solidFill>
              <a:ln w="0" cap="flat">
                <a:noFill/>
                <a:prstDash val="solid"/>
                <a:miter/>
              </a:ln>
            </p:spPr>
            <p:txBody>
              <a:bodyPr rtlCol="0" anchor="ctr"/>
              <a:lstStyle/>
              <a:p>
                <a:endParaRPr lang="en-US" sz="744"/>
              </a:p>
            </p:txBody>
          </p:sp>
          <p:sp>
            <p:nvSpPr>
              <p:cNvPr id="2036" name="Freeform: Shape 2035">
                <a:extLst>
                  <a:ext uri="{FF2B5EF4-FFF2-40B4-BE49-F238E27FC236}">
                    <a16:creationId xmlns:a16="http://schemas.microsoft.com/office/drawing/2014/main" id="{C83EFD24-23A2-D1CC-C181-43DBA47A5190}"/>
                  </a:ext>
                </a:extLst>
              </p:cNvPr>
              <p:cNvSpPr/>
              <p:nvPr/>
            </p:nvSpPr>
            <p:spPr>
              <a:xfrm>
                <a:off x="8724950" y="5616471"/>
                <a:ext cx="15807" cy="12965"/>
              </a:xfrm>
              <a:custGeom>
                <a:avLst/>
                <a:gdLst>
                  <a:gd name="connsiteX0" fmla="*/ 15487 w 15807"/>
                  <a:gd name="connsiteY0" fmla="*/ 12966 h 12965"/>
                  <a:gd name="connsiteX1" fmla="*/ 15487 w 15807"/>
                  <a:gd name="connsiteY1" fmla="*/ 12246 h 12965"/>
                  <a:gd name="connsiteX2" fmla="*/ 0 w 15807"/>
                  <a:gd name="connsiteY2" fmla="*/ 0 h 12965"/>
                  <a:gd name="connsiteX3" fmla="*/ 360 w 15807"/>
                  <a:gd name="connsiteY3" fmla="*/ 0 h 12965"/>
                  <a:gd name="connsiteX4" fmla="*/ 15487 w 15807"/>
                  <a:gd name="connsiteY4" fmla="*/ 12246 h 12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807" h="12965">
                    <a:moveTo>
                      <a:pt x="15487" y="12966"/>
                    </a:moveTo>
                    <a:cubicBezTo>
                      <a:pt x="15487" y="12966"/>
                      <a:pt x="16207" y="12966"/>
                      <a:pt x="15487" y="12246"/>
                    </a:cubicBezTo>
                    <a:lnTo>
                      <a:pt x="0" y="0"/>
                    </a:lnTo>
                    <a:cubicBezTo>
                      <a:pt x="0" y="0"/>
                      <a:pt x="0" y="0"/>
                      <a:pt x="360" y="0"/>
                    </a:cubicBezTo>
                    <a:cubicBezTo>
                      <a:pt x="6123" y="4682"/>
                      <a:pt x="11165" y="8644"/>
                      <a:pt x="15487" y="12246"/>
                    </a:cubicBezTo>
                    <a:close/>
                  </a:path>
                </a:pathLst>
              </a:custGeom>
              <a:solidFill>
                <a:schemeClr val="accent2"/>
              </a:solidFill>
              <a:ln w="0" cap="flat">
                <a:noFill/>
                <a:prstDash val="solid"/>
                <a:miter/>
              </a:ln>
            </p:spPr>
            <p:txBody>
              <a:bodyPr rtlCol="0" anchor="ctr"/>
              <a:lstStyle/>
              <a:p>
                <a:endParaRPr lang="en-US" sz="744"/>
              </a:p>
            </p:txBody>
          </p:sp>
          <p:sp>
            <p:nvSpPr>
              <p:cNvPr id="2037" name="Freeform: Shape 2036">
                <a:extLst>
                  <a:ext uri="{FF2B5EF4-FFF2-40B4-BE49-F238E27FC236}">
                    <a16:creationId xmlns:a16="http://schemas.microsoft.com/office/drawing/2014/main" id="{0A4B272D-9539-63A4-B690-3473C46D7A55}"/>
                  </a:ext>
                </a:extLst>
              </p:cNvPr>
              <p:cNvSpPr/>
              <p:nvPr/>
            </p:nvSpPr>
            <p:spPr>
              <a:xfrm>
                <a:off x="8386037" y="4409566"/>
                <a:ext cx="3601" cy="14406"/>
              </a:xfrm>
              <a:custGeom>
                <a:avLst/>
                <a:gdLst>
                  <a:gd name="connsiteX0" fmla="*/ 0 w 3601"/>
                  <a:gd name="connsiteY0" fmla="*/ 14407 h 14406"/>
                  <a:gd name="connsiteX1" fmla="*/ 0 w 3601"/>
                  <a:gd name="connsiteY1" fmla="*/ 0 h 14406"/>
                  <a:gd name="connsiteX2" fmla="*/ 0 w 3601"/>
                  <a:gd name="connsiteY2" fmla="*/ 14407 h 14406"/>
                </a:gdLst>
                <a:ahLst/>
                <a:cxnLst>
                  <a:cxn ang="0">
                    <a:pos x="connsiteX0" y="connsiteY0"/>
                  </a:cxn>
                  <a:cxn ang="0">
                    <a:pos x="connsiteX1" y="connsiteY1"/>
                  </a:cxn>
                  <a:cxn ang="0">
                    <a:pos x="connsiteX2" y="connsiteY2"/>
                  </a:cxn>
                </a:cxnLst>
                <a:rect l="l" t="t" r="r" b="b"/>
                <a:pathLst>
                  <a:path w="3601" h="14406">
                    <a:moveTo>
                      <a:pt x="0" y="14407"/>
                    </a:moveTo>
                    <a:cubicBezTo>
                      <a:pt x="0" y="9724"/>
                      <a:pt x="0" y="5402"/>
                      <a:pt x="0" y="0"/>
                    </a:cubicBezTo>
                    <a:cubicBezTo>
                      <a:pt x="0" y="5402"/>
                      <a:pt x="0" y="10085"/>
                      <a:pt x="0" y="14407"/>
                    </a:cubicBezTo>
                    <a:close/>
                  </a:path>
                </a:pathLst>
              </a:custGeom>
              <a:solidFill>
                <a:schemeClr val="accent2"/>
              </a:solidFill>
              <a:ln w="0" cap="flat">
                <a:noFill/>
                <a:prstDash val="solid"/>
                <a:miter/>
              </a:ln>
            </p:spPr>
            <p:txBody>
              <a:bodyPr rtlCol="0" anchor="ctr"/>
              <a:lstStyle/>
              <a:p>
                <a:endParaRPr lang="en-US" sz="744"/>
              </a:p>
            </p:txBody>
          </p:sp>
          <p:sp>
            <p:nvSpPr>
              <p:cNvPr id="2038" name="Freeform: Shape 2037">
                <a:extLst>
                  <a:ext uri="{FF2B5EF4-FFF2-40B4-BE49-F238E27FC236}">
                    <a16:creationId xmlns:a16="http://schemas.microsoft.com/office/drawing/2014/main" id="{8EA6E803-30CD-0E2C-7ACD-9EAE8E758A65}"/>
                  </a:ext>
                </a:extLst>
              </p:cNvPr>
              <p:cNvSpPr/>
              <p:nvPr/>
            </p:nvSpPr>
            <p:spPr>
              <a:xfrm>
                <a:off x="9058100" y="5796552"/>
                <a:ext cx="223660" cy="31334"/>
              </a:xfrm>
              <a:custGeom>
                <a:avLst/>
                <a:gdLst>
                  <a:gd name="connsiteX0" fmla="*/ 223301 w 223660"/>
                  <a:gd name="connsiteY0" fmla="*/ 30254 h 31334"/>
                  <a:gd name="connsiteX1" fmla="*/ 127858 w 223660"/>
                  <a:gd name="connsiteY1" fmla="*/ 23411 h 31334"/>
                  <a:gd name="connsiteX2" fmla="*/ 118493 w 223660"/>
                  <a:gd name="connsiteY2" fmla="*/ 21250 h 31334"/>
                  <a:gd name="connsiteX3" fmla="*/ 114892 w 223660"/>
                  <a:gd name="connsiteY3" fmla="*/ 19809 h 31334"/>
                  <a:gd name="connsiteX4" fmla="*/ 83197 w 223660"/>
                  <a:gd name="connsiteY4" fmla="*/ 15127 h 31334"/>
                  <a:gd name="connsiteX5" fmla="*/ 102286 w 223660"/>
                  <a:gd name="connsiteY5" fmla="*/ 18368 h 31334"/>
                  <a:gd name="connsiteX6" fmla="*/ 76715 w 223660"/>
                  <a:gd name="connsiteY6" fmla="*/ 15487 h 31334"/>
                  <a:gd name="connsiteX7" fmla="*/ 63028 w 223660"/>
                  <a:gd name="connsiteY7" fmla="*/ 13686 h 31334"/>
                  <a:gd name="connsiteX8" fmla="*/ 0 w 223660"/>
                  <a:gd name="connsiteY8" fmla="*/ 0 h 31334"/>
                  <a:gd name="connsiteX9" fmla="*/ 32775 w 223660"/>
                  <a:gd name="connsiteY9" fmla="*/ 10085 h 31334"/>
                  <a:gd name="connsiteX10" fmla="*/ 58706 w 223660"/>
                  <a:gd name="connsiteY10" fmla="*/ 15847 h 31334"/>
                  <a:gd name="connsiteX11" fmla="*/ 80316 w 223660"/>
                  <a:gd name="connsiteY11" fmla="*/ 19809 h 31334"/>
                  <a:gd name="connsiteX12" fmla="*/ 100485 w 223660"/>
                  <a:gd name="connsiteY12" fmla="*/ 22690 h 31334"/>
                  <a:gd name="connsiteX13" fmla="*/ 113451 w 223660"/>
                  <a:gd name="connsiteY13" fmla="*/ 24851 h 31334"/>
                  <a:gd name="connsiteX14" fmla="*/ 125337 w 223660"/>
                  <a:gd name="connsiteY14" fmla="*/ 26652 h 31334"/>
                  <a:gd name="connsiteX15" fmla="*/ 165315 w 223660"/>
                  <a:gd name="connsiteY15" fmla="*/ 29893 h 31334"/>
                  <a:gd name="connsiteX16" fmla="*/ 205293 w 223660"/>
                  <a:gd name="connsiteY16" fmla="*/ 31334 h 31334"/>
                  <a:gd name="connsiteX17" fmla="*/ 223661 w 223660"/>
                  <a:gd name="connsiteY17" fmla="*/ 30614 h 31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3660" h="31334">
                    <a:moveTo>
                      <a:pt x="223301" y="30254"/>
                    </a:moveTo>
                    <a:cubicBezTo>
                      <a:pt x="191246" y="29893"/>
                      <a:pt x="159552" y="27372"/>
                      <a:pt x="127858" y="23411"/>
                    </a:cubicBezTo>
                    <a:cubicBezTo>
                      <a:pt x="134341" y="23411"/>
                      <a:pt x="126057" y="22690"/>
                      <a:pt x="118493" y="21250"/>
                    </a:cubicBezTo>
                    <a:cubicBezTo>
                      <a:pt x="111290" y="19809"/>
                      <a:pt x="104807" y="18368"/>
                      <a:pt x="114892" y="19809"/>
                    </a:cubicBezTo>
                    <a:cubicBezTo>
                      <a:pt x="107689" y="18728"/>
                      <a:pt x="73833" y="12966"/>
                      <a:pt x="83197" y="15127"/>
                    </a:cubicBezTo>
                    <a:lnTo>
                      <a:pt x="102286" y="18368"/>
                    </a:lnTo>
                    <a:cubicBezTo>
                      <a:pt x="89680" y="16567"/>
                      <a:pt x="82117" y="15847"/>
                      <a:pt x="76715" y="15487"/>
                    </a:cubicBezTo>
                    <a:cubicBezTo>
                      <a:pt x="71312" y="14767"/>
                      <a:pt x="67711" y="14407"/>
                      <a:pt x="63028" y="13686"/>
                    </a:cubicBezTo>
                    <a:cubicBezTo>
                      <a:pt x="54024" y="12246"/>
                      <a:pt x="40698" y="10805"/>
                      <a:pt x="0" y="0"/>
                    </a:cubicBezTo>
                    <a:cubicBezTo>
                      <a:pt x="12606" y="3962"/>
                      <a:pt x="23411" y="7203"/>
                      <a:pt x="32775" y="10085"/>
                    </a:cubicBezTo>
                    <a:cubicBezTo>
                      <a:pt x="42499" y="12606"/>
                      <a:pt x="50783" y="14407"/>
                      <a:pt x="58706" y="15847"/>
                    </a:cubicBezTo>
                    <a:cubicBezTo>
                      <a:pt x="66270" y="17288"/>
                      <a:pt x="73473" y="19089"/>
                      <a:pt x="80316" y="19809"/>
                    </a:cubicBezTo>
                    <a:cubicBezTo>
                      <a:pt x="87159" y="20889"/>
                      <a:pt x="93642" y="21610"/>
                      <a:pt x="100485" y="22690"/>
                    </a:cubicBezTo>
                    <a:cubicBezTo>
                      <a:pt x="105167" y="23411"/>
                      <a:pt x="109489" y="24131"/>
                      <a:pt x="113451" y="24851"/>
                    </a:cubicBezTo>
                    <a:cubicBezTo>
                      <a:pt x="117413" y="25571"/>
                      <a:pt x="121375" y="26292"/>
                      <a:pt x="125337" y="26652"/>
                    </a:cubicBezTo>
                    <a:lnTo>
                      <a:pt x="165315" y="29893"/>
                    </a:lnTo>
                    <a:lnTo>
                      <a:pt x="205293" y="31334"/>
                    </a:lnTo>
                    <a:cubicBezTo>
                      <a:pt x="211415" y="31334"/>
                      <a:pt x="217538" y="30614"/>
                      <a:pt x="223661" y="30614"/>
                    </a:cubicBezTo>
                    <a:close/>
                  </a:path>
                </a:pathLst>
              </a:custGeom>
              <a:solidFill>
                <a:schemeClr val="accent2"/>
              </a:solidFill>
              <a:ln w="0" cap="flat">
                <a:noFill/>
                <a:prstDash val="solid"/>
                <a:miter/>
              </a:ln>
            </p:spPr>
            <p:txBody>
              <a:bodyPr rtlCol="0" anchor="ctr"/>
              <a:lstStyle/>
              <a:p>
                <a:endParaRPr lang="en-US" sz="744"/>
              </a:p>
            </p:txBody>
          </p:sp>
          <p:sp>
            <p:nvSpPr>
              <p:cNvPr id="2039" name="Freeform: Shape 2038">
                <a:extLst>
                  <a:ext uri="{FF2B5EF4-FFF2-40B4-BE49-F238E27FC236}">
                    <a16:creationId xmlns:a16="http://schemas.microsoft.com/office/drawing/2014/main" id="{B26951BF-99C4-8B1D-4629-9C9C8A49A613}"/>
                  </a:ext>
                </a:extLst>
              </p:cNvPr>
              <p:cNvSpPr/>
              <p:nvPr/>
            </p:nvSpPr>
            <p:spPr>
              <a:xfrm>
                <a:off x="9255109" y="2854024"/>
                <a:ext cx="1080" cy="3601"/>
              </a:xfrm>
              <a:custGeom>
                <a:avLst/>
                <a:gdLst>
                  <a:gd name="connsiteX0" fmla="*/ 1081 w 1080"/>
                  <a:gd name="connsiteY0" fmla="*/ 0 h 3601"/>
                  <a:gd name="connsiteX1" fmla="*/ 0 w 1080"/>
                  <a:gd name="connsiteY1" fmla="*/ 0 h 3601"/>
                  <a:gd name="connsiteX2" fmla="*/ 1081 w 1080"/>
                  <a:gd name="connsiteY2" fmla="*/ 0 h 3601"/>
                </a:gdLst>
                <a:ahLst/>
                <a:cxnLst>
                  <a:cxn ang="0">
                    <a:pos x="connsiteX0" y="connsiteY0"/>
                  </a:cxn>
                  <a:cxn ang="0">
                    <a:pos x="connsiteX1" y="connsiteY1"/>
                  </a:cxn>
                  <a:cxn ang="0">
                    <a:pos x="connsiteX2" y="connsiteY2"/>
                  </a:cxn>
                </a:cxnLst>
                <a:rect l="l" t="t" r="r" b="b"/>
                <a:pathLst>
                  <a:path w="1080" h="3601">
                    <a:moveTo>
                      <a:pt x="1081" y="0"/>
                    </a:moveTo>
                    <a:lnTo>
                      <a:pt x="0" y="0"/>
                    </a:lnTo>
                    <a:cubicBezTo>
                      <a:pt x="1081" y="0"/>
                      <a:pt x="1081" y="0"/>
                      <a:pt x="1081" y="0"/>
                    </a:cubicBezTo>
                    <a:close/>
                  </a:path>
                </a:pathLst>
              </a:custGeom>
              <a:solidFill>
                <a:schemeClr val="accent2"/>
              </a:solidFill>
              <a:ln w="0" cap="flat">
                <a:noFill/>
                <a:prstDash val="solid"/>
                <a:miter/>
              </a:ln>
            </p:spPr>
            <p:txBody>
              <a:bodyPr rtlCol="0" anchor="ctr"/>
              <a:lstStyle/>
              <a:p>
                <a:endParaRPr lang="en-US" sz="744"/>
              </a:p>
            </p:txBody>
          </p:sp>
          <p:sp>
            <p:nvSpPr>
              <p:cNvPr id="2040" name="Freeform: Shape 2039">
                <a:extLst>
                  <a:ext uri="{FF2B5EF4-FFF2-40B4-BE49-F238E27FC236}">
                    <a16:creationId xmlns:a16="http://schemas.microsoft.com/office/drawing/2014/main" id="{5759245A-94E5-AB06-5F86-E5418243B2B0}"/>
                  </a:ext>
                </a:extLst>
              </p:cNvPr>
              <p:cNvSpPr/>
              <p:nvPr/>
            </p:nvSpPr>
            <p:spPr>
              <a:xfrm>
                <a:off x="9241501" y="2854385"/>
                <a:ext cx="13608" cy="1779"/>
              </a:xfrm>
              <a:custGeom>
                <a:avLst/>
                <a:gdLst>
                  <a:gd name="connsiteX0" fmla="*/ 9286 w 13608"/>
                  <a:gd name="connsiteY0" fmla="*/ 1080 h 1779"/>
                  <a:gd name="connsiteX1" fmla="*/ 13608 w 13608"/>
                  <a:gd name="connsiteY1" fmla="*/ 0 h 1779"/>
                  <a:gd name="connsiteX2" fmla="*/ 9286 w 13608"/>
                  <a:gd name="connsiteY2" fmla="*/ 1080 h 1779"/>
                </a:gdLst>
                <a:ahLst/>
                <a:cxnLst>
                  <a:cxn ang="0">
                    <a:pos x="connsiteX0" y="connsiteY0"/>
                  </a:cxn>
                  <a:cxn ang="0">
                    <a:pos x="connsiteX1" y="connsiteY1"/>
                  </a:cxn>
                  <a:cxn ang="0">
                    <a:pos x="connsiteX2" y="connsiteY2"/>
                  </a:cxn>
                </a:cxnLst>
                <a:rect l="l" t="t" r="r" b="b"/>
                <a:pathLst>
                  <a:path w="13608" h="1779">
                    <a:moveTo>
                      <a:pt x="9286" y="1080"/>
                    </a:moveTo>
                    <a:lnTo>
                      <a:pt x="13608" y="0"/>
                    </a:lnTo>
                    <a:cubicBezTo>
                      <a:pt x="8566" y="720"/>
                      <a:pt x="-11603" y="2881"/>
                      <a:pt x="9286" y="1080"/>
                    </a:cubicBezTo>
                    <a:close/>
                  </a:path>
                </a:pathLst>
              </a:custGeom>
              <a:solidFill>
                <a:schemeClr val="accent2"/>
              </a:solidFill>
              <a:ln w="0" cap="flat">
                <a:noFill/>
                <a:prstDash val="solid"/>
                <a:miter/>
              </a:ln>
            </p:spPr>
            <p:txBody>
              <a:bodyPr rtlCol="0" anchor="ctr"/>
              <a:lstStyle/>
              <a:p>
                <a:endParaRPr lang="en-US" sz="744"/>
              </a:p>
            </p:txBody>
          </p:sp>
          <p:sp>
            <p:nvSpPr>
              <p:cNvPr id="2041" name="Freeform: Shape 2040">
                <a:extLst>
                  <a:ext uri="{FF2B5EF4-FFF2-40B4-BE49-F238E27FC236}">
                    <a16:creationId xmlns:a16="http://schemas.microsoft.com/office/drawing/2014/main" id="{E1EF19F4-8BAC-7756-C544-82B9A4C41C9B}"/>
                  </a:ext>
                </a:extLst>
              </p:cNvPr>
              <p:cNvSpPr/>
              <p:nvPr/>
            </p:nvSpPr>
            <p:spPr>
              <a:xfrm>
                <a:off x="8521098" y="5414780"/>
                <a:ext cx="18728" cy="27732"/>
              </a:xfrm>
              <a:custGeom>
                <a:avLst/>
                <a:gdLst>
                  <a:gd name="connsiteX0" fmla="*/ 10085 w 18728"/>
                  <a:gd name="connsiteY0" fmla="*/ 13326 h 27732"/>
                  <a:gd name="connsiteX1" fmla="*/ 6483 w 18728"/>
                  <a:gd name="connsiteY1" fmla="*/ 9364 h 27732"/>
                  <a:gd name="connsiteX2" fmla="*/ 0 w 18728"/>
                  <a:gd name="connsiteY2" fmla="*/ 0 h 27732"/>
                  <a:gd name="connsiteX3" fmla="*/ 18728 w 18728"/>
                  <a:gd name="connsiteY3" fmla="*/ 27733 h 27732"/>
                  <a:gd name="connsiteX4" fmla="*/ 9724 w 18728"/>
                  <a:gd name="connsiteY4" fmla="*/ 13326 h 277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728" h="27732">
                    <a:moveTo>
                      <a:pt x="10085" y="13326"/>
                    </a:moveTo>
                    <a:cubicBezTo>
                      <a:pt x="9364" y="12966"/>
                      <a:pt x="8284" y="11525"/>
                      <a:pt x="6483" y="9364"/>
                    </a:cubicBezTo>
                    <a:cubicBezTo>
                      <a:pt x="4682" y="7203"/>
                      <a:pt x="2881" y="3962"/>
                      <a:pt x="0" y="0"/>
                    </a:cubicBezTo>
                    <a:cubicBezTo>
                      <a:pt x="5763" y="9724"/>
                      <a:pt x="12606" y="18728"/>
                      <a:pt x="18728" y="27733"/>
                    </a:cubicBezTo>
                    <a:cubicBezTo>
                      <a:pt x="16207" y="23771"/>
                      <a:pt x="12966" y="18368"/>
                      <a:pt x="9724" y="13326"/>
                    </a:cubicBezTo>
                    <a:close/>
                  </a:path>
                </a:pathLst>
              </a:custGeom>
              <a:solidFill>
                <a:schemeClr val="accent2"/>
              </a:solidFill>
              <a:ln w="0" cap="flat">
                <a:noFill/>
                <a:prstDash val="solid"/>
                <a:miter/>
              </a:ln>
            </p:spPr>
            <p:txBody>
              <a:bodyPr rtlCol="0" anchor="ctr"/>
              <a:lstStyle/>
              <a:p>
                <a:endParaRPr lang="en-US" sz="744"/>
              </a:p>
            </p:txBody>
          </p:sp>
          <p:sp>
            <p:nvSpPr>
              <p:cNvPr id="2042" name="Freeform: Shape 2041">
                <a:extLst>
                  <a:ext uri="{FF2B5EF4-FFF2-40B4-BE49-F238E27FC236}">
                    <a16:creationId xmlns:a16="http://schemas.microsoft.com/office/drawing/2014/main" id="{D6F9C0A6-5525-AF34-E945-B73888F7C8DB}"/>
                  </a:ext>
                </a:extLst>
              </p:cNvPr>
              <p:cNvSpPr/>
              <p:nvPr/>
            </p:nvSpPr>
            <p:spPr>
              <a:xfrm>
                <a:off x="8578003" y="5487533"/>
                <a:ext cx="74913" cy="86439"/>
              </a:xfrm>
              <a:custGeom>
                <a:avLst/>
                <a:gdLst>
                  <a:gd name="connsiteX0" fmla="*/ 360 w 74913"/>
                  <a:gd name="connsiteY0" fmla="*/ 360 h 86439"/>
                  <a:gd name="connsiteX1" fmla="*/ 12966 w 74913"/>
                  <a:gd name="connsiteY1" fmla="*/ 16928 h 86439"/>
                  <a:gd name="connsiteX2" fmla="*/ 25932 w 74913"/>
                  <a:gd name="connsiteY2" fmla="*/ 33135 h 86439"/>
                  <a:gd name="connsiteX3" fmla="*/ 39258 w 74913"/>
                  <a:gd name="connsiteY3" fmla="*/ 48982 h 86439"/>
                  <a:gd name="connsiteX4" fmla="*/ 52944 w 74913"/>
                  <a:gd name="connsiteY4" fmla="*/ 64829 h 86439"/>
                  <a:gd name="connsiteX5" fmla="*/ 74914 w 74913"/>
                  <a:gd name="connsiteY5" fmla="*/ 86439 h 86439"/>
                  <a:gd name="connsiteX6" fmla="*/ 66270 w 74913"/>
                  <a:gd name="connsiteY6" fmla="*/ 77795 h 86439"/>
                  <a:gd name="connsiteX7" fmla="*/ 57626 w 74913"/>
                  <a:gd name="connsiteY7" fmla="*/ 68431 h 86439"/>
                  <a:gd name="connsiteX8" fmla="*/ 39618 w 74913"/>
                  <a:gd name="connsiteY8" fmla="*/ 47902 h 86439"/>
                  <a:gd name="connsiteX9" fmla="*/ 29893 w 74913"/>
                  <a:gd name="connsiteY9" fmla="*/ 37097 h 86439"/>
                  <a:gd name="connsiteX10" fmla="*/ 20169 w 74913"/>
                  <a:gd name="connsiteY10" fmla="*/ 25211 h 86439"/>
                  <a:gd name="connsiteX11" fmla="*/ 10085 w 74913"/>
                  <a:gd name="connsiteY11" fmla="*/ 12966 h 86439"/>
                  <a:gd name="connsiteX12" fmla="*/ 0 w 74913"/>
                  <a:gd name="connsiteY12" fmla="*/ 0 h 86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4913" h="86439">
                    <a:moveTo>
                      <a:pt x="360" y="360"/>
                    </a:moveTo>
                    <a:cubicBezTo>
                      <a:pt x="4322" y="6123"/>
                      <a:pt x="8644" y="11525"/>
                      <a:pt x="12966" y="16928"/>
                    </a:cubicBezTo>
                    <a:lnTo>
                      <a:pt x="25932" y="33135"/>
                    </a:lnTo>
                    <a:cubicBezTo>
                      <a:pt x="30254" y="38537"/>
                      <a:pt x="34936" y="43940"/>
                      <a:pt x="39258" y="48982"/>
                    </a:cubicBezTo>
                    <a:lnTo>
                      <a:pt x="52944" y="64829"/>
                    </a:lnTo>
                    <a:cubicBezTo>
                      <a:pt x="59787" y="72393"/>
                      <a:pt x="67350" y="79236"/>
                      <a:pt x="74914" y="86439"/>
                    </a:cubicBezTo>
                    <a:cubicBezTo>
                      <a:pt x="72033" y="83558"/>
                      <a:pt x="69151" y="80676"/>
                      <a:pt x="66270" y="77795"/>
                    </a:cubicBezTo>
                    <a:cubicBezTo>
                      <a:pt x="63389" y="74914"/>
                      <a:pt x="60147" y="71672"/>
                      <a:pt x="57626" y="68431"/>
                    </a:cubicBezTo>
                    <a:cubicBezTo>
                      <a:pt x="51863" y="61948"/>
                      <a:pt x="45741" y="55105"/>
                      <a:pt x="39618" y="47902"/>
                    </a:cubicBezTo>
                    <a:cubicBezTo>
                      <a:pt x="36376" y="44300"/>
                      <a:pt x="33135" y="40698"/>
                      <a:pt x="29893" y="37097"/>
                    </a:cubicBezTo>
                    <a:cubicBezTo>
                      <a:pt x="26652" y="33135"/>
                      <a:pt x="23771" y="29173"/>
                      <a:pt x="20169" y="25211"/>
                    </a:cubicBezTo>
                    <a:cubicBezTo>
                      <a:pt x="16928" y="21249"/>
                      <a:pt x="13686" y="16928"/>
                      <a:pt x="10085" y="12966"/>
                    </a:cubicBezTo>
                    <a:cubicBezTo>
                      <a:pt x="6843" y="8644"/>
                      <a:pt x="3241" y="4682"/>
                      <a:pt x="0" y="0"/>
                    </a:cubicBezTo>
                    <a:close/>
                  </a:path>
                </a:pathLst>
              </a:custGeom>
              <a:solidFill>
                <a:schemeClr val="accent2"/>
              </a:solidFill>
              <a:ln w="0" cap="flat">
                <a:noFill/>
                <a:prstDash val="solid"/>
                <a:miter/>
              </a:ln>
            </p:spPr>
            <p:txBody>
              <a:bodyPr rtlCol="0" anchor="ctr"/>
              <a:lstStyle/>
              <a:p>
                <a:endParaRPr lang="en-US" sz="744"/>
              </a:p>
            </p:txBody>
          </p:sp>
          <p:sp>
            <p:nvSpPr>
              <p:cNvPr id="2043" name="Freeform: Shape 2042">
                <a:extLst>
                  <a:ext uri="{FF2B5EF4-FFF2-40B4-BE49-F238E27FC236}">
                    <a16:creationId xmlns:a16="http://schemas.microsoft.com/office/drawing/2014/main" id="{12E0B11D-D5A3-378A-7511-3DA1F5FC7CFF}"/>
                  </a:ext>
                </a:extLst>
              </p:cNvPr>
              <p:cNvSpPr/>
              <p:nvPr/>
            </p:nvSpPr>
            <p:spPr>
              <a:xfrm>
                <a:off x="8375952" y="4059840"/>
                <a:ext cx="120654" cy="1316402"/>
              </a:xfrm>
              <a:custGeom>
                <a:avLst/>
                <a:gdLst>
                  <a:gd name="connsiteX0" fmla="*/ 8644 w 120654"/>
                  <a:gd name="connsiteY0" fmla="*/ 495592 h 1316402"/>
                  <a:gd name="connsiteX1" fmla="*/ 12246 w 120654"/>
                  <a:gd name="connsiteY1" fmla="*/ 458856 h 1316402"/>
                  <a:gd name="connsiteX2" fmla="*/ 10085 w 120654"/>
                  <a:gd name="connsiteY2" fmla="*/ 364493 h 1316402"/>
                  <a:gd name="connsiteX3" fmla="*/ 6123 w 120654"/>
                  <a:gd name="connsiteY3" fmla="*/ 483707 h 1316402"/>
                  <a:gd name="connsiteX4" fmla="*/ 3962 w 120654"/>
                  <a:gd name="connsiteY4" fmla="*/ 337481 h 1316402"/>
                  <a:gd name="connsiteX5" fmla="*/ 8284 w 120654"/>
                  <a:gd name="connsiteY5" fmla="*/ 395827 h 1316402"/>
                  <a:gd name="connsiteX6" fmla="*/ 6123 w 120654"/>
                  <a:gd name="connsiteY6" fmla="*/ 326676 h 1316402"/>
                  <a:gd name="connsiteX7" fmla="*/ 6483 w 120654"/>
                  <a:gd name="connsiteY7" fmla="*/ 95091 h 1316402"/>
                  <a:gd name="connsiteX8" fmla="*/ 3602 w 120654"/>
                  <a:gd name="connsiteY8" fmla="*/ 369 h 1316402"/>
                  <a:gd name="connsiteX9" fmla="*/ 0 w 120654"/>
                  <a:gd name="connsiteY9" fmla="*/ 117061 h 1316402"/>
                  <a:gd name="connsiteX10" fmla="*/ 1080 w 120654"/>
                  <a:gd name="connsiteY10" fmla="*/ 105536 h 1316402"/>
                  <a:gd name="connsiteX11" fmla="*/ 360 w 120654"/>
                  <a:gd name="connsiteY11" fmla="*/ 159921 h 1316402"/>
                  <a:gd name="connsiteX12" fmla="*/ 3241 w 120654"/>
                  <a:gd name="connsiteY12" fmla="*/ 194496 h 1316402"/>
                  <a:gd name="connsiteX13" fmla="*/ 2521 w 120654"/>
                  <a:gd name="connsiteY13" fmla="*/ 248881 h 1316402"/>
                  <a:gd name="connsiteX14" fmla="*/ 1801 w 120654"/>
                  <a:gd name="connsiteY14" fmla="*/ 218627 h 1316402"/>
                  <a:gd name="connsiteX15" fmla="*/ 2161 w 120654"/>
                  <a:gd name="connsiteY15" fmla="*/ 346125 h 1316402"/>
                  <a:gd name="connsiteX16" fmla="*/ 1080 w 120654"/>
                  <a:gd name="connsiteY16" fmla="*/ 330277 h 1316402"/>
                  <a:gd name="connsiteX17" fmla="*/ 3962 w 120654"/>
                  <a:gd name="connsiteY17" fmla="*/ 489469 h 1316402"/>
                  <a:gd name="connsiteX18" fmla="*/ 1441 w 120654"/>
                  <a:gd name="connsiteY18" fmla="*/ 449851 h 1316402"/>
                  <a:gd name="connsiteX19" fmla="*/ 2161 w 120654"/>
                  <a:gd name="connsiteY19" fmla="*/ 714571 h 1316402"/>
                  <a:gd name="connsiteX20" fmla="*/ 3241 w 120654"/>
                  <a:gd name="connsiteY20" fmla="*/ 698003 h 1316402"/>
                  <a:gd name="connsiteX21" fmla="*/ 720 w 120654"/>
                  <a:gd name="connsiteY21" fmla="*/ 763193 h 1316402"/>
                  <a:gd name="connsiteX22" fmla="*/ 720 w 120654"/>
                  <a:gd name="connsiteY22" fmla="*/ 883847 h 1316402"/>
                  <a:gd name="connsiteX23" fmla="*/ 11165 w 120654"/>
                  <a:gd name="connsiteY23" fmla="*/ 1021429 h 1316402"/>
                  <a:gd name="connsiteX24" fmla="*/ 53664 w 120654"/>
                  <a:gd name="connsiteY24" fmla="*/ 1174138 h 1316402"/>
                  <a:gd name="connsiteX25" fmla="*/ 60867 w 120654"/>
                  <a:gd name="connsiteY25" fmla="*/ 1192507 h 1316402"/>
                  <a:gd name="connsiteX26" fmla="*/ 68071 w 120654"/>
                  <a:gd name="connsiteY26" fmla="*/ 1210875 h 1316402"/>
                  <a:gd name="connsiteX27" fmla="*/ 83918 w 120654"/>
                  <a:gd name="connsiteY27" fmla="*/ 1246891 h 1316402"/>
                  <a:gd name="connsiteX28" fmla="*/ 101566 w 120654"/>
                  <a:gd name="connsiteY28" fmla="*/ 1282187 h 1316402"/>
                  <a:gd name="connsiteX29" fmla="*/ 110930 w 120654"/>
                  <a:gd name="connsiteY29" fmla="*/ 1299475 h 1316402"/>
                  <a:gd name="connsiteX30" fmla="*/ 120654 w 120654"/>
                  <a:gd name="connsiteY30" fmla="*/ 1316402 h 1316402"/>
                  <a:gd name="connsiteX31" fmla="*/ 103006 w 120654"/>
                  <a:gd name="connsiteY31" fmla="*/ 1283628 h 1316402"/>
                  <a:gd name="connsiteX32" fmla="*/ 109489 w 120654"/>
                  <a:gd name="connsiteY32" fmla="*/ 1287229 h 1316402"/>
                  <a:gd name="connsiteX33" fmla="*/ 90041 w 120654"/>
                  <a:gd name="connsiteY33" fmla="*/ 1249412 h 1316402"/>
                  <a:gd name="connsiteX34" fmla="*/ 81397 w 120654"/>
                  <a:gd name="connsiteY34" fmla="*/ 1230324 h 1316402"/>
                  <a:gd name="connsiteX35" fmla="*/ 74914 w 120654"/>
                  <a:gd name="connsiteY35" fmla="*/ 1214837 h 1316402"/>
                  <a:gd name="connsiteX36" fmla="*/ 70952 w 120654"/>
                  <a:gd name="connsiteY36" fmla="*/ 1204752 h 1316402"/>
                  <a:gd name="connsiteX37" fmla="*/ 66630 w 120654"/>
                  <a:gd name="connsiteY37" fmla="*/ 1192507 h 1316402"/>
                  <a:gd name="connsiteX38" fmla="*/ 75634 w 120654"/>
                  <a:gd name="connsiteY38" fmla="*/ 1210515 h 1316402"/>
                  <a:gd name="connsiteX39" fmla="*/ 59427 w 120654"/>
                  <a:gd name="connsiteY39" fmla="*/ 1158651 h 1316402"/>
                  <a:gd name="connsiteX40" fmla="*/ 42139 w 120654"/>
                  <a:gd name="connsiteY40" fmla="*/ 1097784 h 1316402"/>
                  <a:gd name="connsiteX41" fmla="*/ 34936 w 120654"/>
                  <a:gd name="connsiteY41" fmla="*/ 1068611 h 1316402"/>
                  <a:gd name="connsiteX42" fmla="*/ 29173 w 120654"/>
                  <a:gd name="connsiteY42" fmla="*/ 1040158 h 1316402"/>
                  <a:gd name="connsiteX43" fmla="*/ 26292 w 120654"/>
                  <a:gd name="connsiteY43" fmla="*/ 1026111 h 1316402"/>
                  <a:gd name="connsiteX44" fmla="*/ 24131 w 120654"/>
                  <a:gd name="connsiteY44" fmla="*/ 1012065 h 1316402"/>
                  <a:gd name="connsiteX45" fmla="*/ 19809 w 120654"/>
                  <a:gd name="connsiteY45" fmla="*/ 984693 h 1316402"/>
                  <a:gd name="connsiteX46" fmla="*/ 16567 w 120654"/>
                  <a:gd name="connsiteY46" fmla="*/ 957681 h 1316402"/>
                  <a:gd name="connsiteX47" fmla="*/ 13686 w 120654"/>
                  <a:gd name="connsiteY47" fmla="*/ 930668 h 1316402"/>
                  <a:gd name="connsiteX48" fmla="*/ 12246 w 120654"/>
                  <a:gd name="connsiteY48" fmla="*/ 903656 h 1316402"/>
                  <a:gd name="connsiteX49" fmla="*/ 10805 w 120654"/>
                  <a:gd name="connsiteY49" fmla="*/ 877004 h 1316402"/>
                  <a:gd name="connsiteX50" fmla="*/ 9004 w 120654"/>
                  <a:gd name="connsiteY50" fmla="*/ 823340 h 1316402"/>
                  <a:gd name="connsiteX51" fmla="*/ 6123 w 120654"/>
                  <a:gd name="connsiteY51" fmla="*/ 708808 h 1316402"/>
                  <a:gd name="connsiteX52" fmla="*/ 7924 w 120654"/>
                  <a:gd name="connsiteY52" fmla="*/ 513600 h 1316402"/>
                  <a:gd name="connsiteX53" fmla="*/ 10805 w 120654"/>
                  <a:gd name="connsiteY53" fmla="*/ 631013 h 1316402"/>
                  <a:gd name="connsiteX54" fmla="*/ 10805 w 120654"/>
                  <a:gd name="connsiteY54" fmla="*/ 511439 h 1316402"/>
                  <a:gd name="connsiteX55" fmla="*/ 7203 w 120654"/>
                  <a:gd name="connsiteY55" fmla="*/ 495952 h 1316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0654" h="1316402">
                    <a:moveTo>
                      <a:pt x="8644" y="495592"/>
                    </a:moveTo>
                    <a:cubicBezTo>
                      <a:pt x="8284" y="323434"/>
                      <a:pt x="11525" y="538091"/>
                      <a:pt x="12246" y="458856"/>
                    </a:cubicBezTo>
                    <a:cubicBezTo>
                      <a:pt x="12246" y="410954"/>
                      <a:pt x="10445" y="394026"/>
                      <a:pt x="10085" y="364493"/>
                    </a:cubicBezTo>
                    <a:cubicBezTo>
                      <a:pt x="11165" y="500995"/>
                      <a:pt x="5402" y="346125"/>
                      <a:pt x="6123" y="483707"/>
                    </a:cubicBezTo>
                    <a:cubicBezTo>
                      <a:pt x="3602" y="464258"/>
                      <a:pt x="3241" y="384302"/>
                      <a:pt x="3962" y="337481"/>
                    </a:cubicBezTo>
                    <a:cubicBezTo>
                      <a:pt x="6483" y="284537"/>
                      <a:pt x="5763" y="383581"/>
                      <a:pt x="8284" y="395827"/>
                    </a:cubicBezTo>
                    <a:cubicBezTo>
                      <a:pt x="7924" y="340362"/>
                      <a:pt x="7563" y="350446"/>
                      <a:pt x="6123" y="326676"/>
                    </a:cubicBezTo>
                    <a:cubicBezTo>
                      <a:pt x="6843" y="239877"/>
                      <a:pt x="3241" y="146955"/>
                      <a:pt x="6483" y="95091"/>
                    </a:cubicBezTo>
                    <a:cubicBezTo>
                      <a:pt x="5763" y="32423"/>
                      <a:pt x="4682" y="36385"/>
                      <a:pt x="3602" y="369"/>
                    </a:cubicBezTo>
                    <a:cubicBezTo>
                      <a:pt x="1080" y="-6835"/>
                      <a:pt x="2161" y="93651"/>
                      <a:pt x="0" y="117061"/>
                    </a:cubicBezTo>
                    <a:cubicBezTo>
                      <a:pt x="0" y="112379"/>
                      <a:pt x="720" y="103015"/>
                      <a:pt x="1080" y="105536"/>
                    </a:cubicBezTo>
                    <a:lnTo>
                      <a:pt x="360" y="159921"/>
                    </a:lnTo>
                    <a:cubicBezTo>
                      <a:pt x="1441" y="108417"/>
                      <a:pt x="2881" y="167124"/>
                      <a:pt x="3241" y="194496"/>
                    </a:cubicBezTo>
                    <a:cubicBezTo>
                      <a:pt x="3241" y="214665"/>
                      <a:pt x="3241" y="254283"/>
                      <a:pt x="2521" y="248881"/>
                    </a:cubicBezTo>
                    <a:lnTo>
                      <a:pt x="1801" y="218627"/>
                    </a:lnTo>
                    <a:cubicBezTo>
                      <a:pt x="1080" y="257885"/>
                      <a:pt x="3602" y="304706"/>
                      <a:pt x="2161" y="346125"/>
                    </a:cubicBezTo>
                    <a:cubicBezTo>
                      <a:pt x="1441" y="348286"/>
                      <a:pt x="1441" y="332799"/>
                      <a:pt x="1080" y="330277"/>
                    </a:cubicBezTo>
                    <a:cubicBezTo>
                      <a:pt x="2881" y="376378"/>
                      <a:pt x="2881" y="421038"/>
                      <a:pt x="3962" y="489469"/>
                    </a:cubicBezTo>
                    <a:lnTo>
                      <a:pt x="1441" y="449851"/>
                    </a:lnTo>
                    <a:cubicBezTo>
                      <a:pt x="4322" y="504596"/>
                      <a:pt x="3602" y="628492"/>
                      <a:pt x="2161" y="714571"/>
                    </a:cubicBezTo>
                    <a:cubicBezTo>
                      <a:pt x="2521" y="705207"/>
                      <a:pt x="2881" y="687919"/>
                      <a:pt x="3241" y="698003"/>
                    </a:cubicBezTo>
                    <a:cubicBezTo>
                      <a:pt x="3962" y="748426"/>
                      <a:pt x="2161" y="786603"/>
                      <a:pt x="720" y="763193"/>
                    </a:cubicBezTo>
                    <a:cubicBezTo>
                      <a:pt x="1801" y="787684"/>
                      <a:pt x="1441" y="834865"/>
                      <a:pt x="720" y="883847"/>
                    </a:cubicBezTo>
                    <a:cubicBezTo>
                      <a:pt x="720" y="934270"/>
                      <a:pt x="4682" y="987574"/>
                      <a:pt x="11165" y="1021429"/>
                    </a:cubicBezTo>
                    <a:cubicBezTo>
                      <a:pt x="20889" y="1073653"/>
                      <a:pt x="35296" y="1124796"/>
                      <a:pt x="53664" y="1174138"/>
                    </a:cubicBezTo>
                    <a:lnTo>
                      <a:pt x="60867" y="1192507"/>
                    </a:lnTo>
                    <a:cubicBezTo>
                      <a:pt x="63389" y="1198629"/>
                      <a:pt x="65550" y="1204752"/>
                      <a:pt x="68071" y="1210875"/>
                    </a:cubicBezTo>
                    <a:lnTo>
                      <a:pt x="83918" y="1246891"/>
                    </a:lnTo>
                    <a:lnTo>
                      <a:pt x="101566" y="1282187"/>
                    </a:lnTo>
                    <a:cubicBezTo>
                      <a:pt x="104447" y="1287950"/>
                      <a:pt x="107689" y="1293712"/>
                      <a:pt x="110930" y="1299475"/>
                    </a:cubicBezTo>
                    <a:lnTo>
                      <a:pt x="120654" y="1316402"/>
                    </a:lnTo>
                    <a:cubicBezTo>
                      <a:pt x="115252" y="1305958"/>
                      <a:pt x="108769" y="1295153"/>
                      <a:pt x="103006" y="1283628"/>
                    </a:cubicBezTo>
                    <a:cubicBezTo>
                      <a:pt x="93282" y="1256616"/>
                      <a:pt x="86799" y="1242929"/>
                      <a:pt x="109489" y="1287229"/>
                    </a:cubicBezTo>
                    <a:cubicBezTo>
                      <a:pt x="98685" y="1265259"/>
                      <a:pt x="95083" y="1258776"/>
                      <a:pt x="90041" y="1249412"/>
                    </a:cubicBezTo>
                    <a:cubicBezTo>
                      <a:pt x="87520" y="1244730"/>
                      <a:pt x="85359" y="1238967"/>
                      <a:pt x="81397" y="1230324"/>
                    </a:cubicBezTo>
                    <a:cubicBezTo>
                      <a:pt x="79596" y="1226002"/>
                      <a:pt x="77435" y="1220959"/>
                      <a:pt x="74914" y="1214837"/>
                    </a:cubicBezTo>
                    <a:cubicBezTo>
                      <a:pt x="73833" y="1211595"/>
                      <a:pt x="72393" y="1208354"/>
                      <a:pt x="70952" y="1204752"/>
                    </a:cubicBezTo>
                    <a:cubicBezTo>
                      <a:pt x="69511" y="1201150"/>
                      <a:pt x="68431" y="1197189"/>
                      <a:pt x="66630" y="1192507"/>
                    </a:cubicBezTo>
                    <a:cubicBezTo>
                      <a:pt x="71672" y="1206193"/>
                      <a:pt x="76354" y="1214116"/>
                      <a:pt x="75634" y="1210515"/>
                    </a:cubicBezTo>
                    <a:cubicBezTo>
                      <a:pt x="74914" y="1207273"/>
                      <a:pt x="70592" y="1192146"/>
                      <a:pt x="59427" y="1158651"/>
                    </a:cubicBezTo>
                    <a:cubicBezTo>
                      <a:pt x="53304" y="1137402"/>
                      <a:pt x="46461" y="1117593"/>
                      <a:pt x="42139" y="1097784"/>
                    </a:cubicBezTo>
                    <a:cubicBezTo>
                      <a:pt x="39618" y="1088060"/>
                      <a:pt x="37097" y="1078335"/>
                      <a:pt x="34936" y="1068611"/>
                    </a:cubicBezTo>
                    <a:cubicBezTo>
                      <a:pt x="33135" y="1058886"/>
                      <a:pt x="30974" y="1049522"/>
                      <a:pt x="29173" y="1040158"/>
                    </a:cubicBezTo>
                    <a:cubicBezTo>
                      <a:pt x="28093" y="1035476"/>
                      <a:pt x="27012" y="1030794"/>
                      <a:pt x="26292" y="1026111"/>
                    </a:cubicBezTo>
                    <a:cubicBezTo>
                      <a:pt x="25572" y="1021429"/>
                      <a:pt x="24851" y="1016747"/>
                      <a:pt x="24131" y="1012065"/>
                    </a:cubicBezTo>
                    <a:cubicBezTo>
                      <a:pt x="22690" y="1002701"/>
                      <a:pt x="21250" y="993697"/>
                      <a:pt x="19809" y="984693"/>
                    </a:cubicBezTo>
                    <a:cubicBezTo>
                      <a:pt x="18368" y="975689"/>
                      <a:pt x="17648" y="966685"/>
                      <a:pt x="16567" y="957681"/>
                    </a:cubicBezTo>
                    <a:cubicBezTo>
                      <a:pt x="15847" y="948677"/>
                      <a:pt x="14407" y="939672"/>
                      <a:pt x="13686" y="930668"/>
                    </a:cubicBezTo>
                    <a:cubicBezTo>
                      <a:pt x="13326" y="921664"/>
                      <a:pt x="12606" y="912660"/>
                      <a:pt x="12246" y="903656"/>
                    </a:cubicBezTo>
                    <a:cubicBezTo>
                      <a:pt x="11885" y="894652"/>
                      <a:pt x="11165" y="885648"/>
                      <a:pt x="10805" y="877004"/>
                    </a:cubicBezTo>
                    <a:cubicBezTo>
                      <a:pt x="10085" y="859356"/>
                      <a:pt x="9724" y="841348"/>
                      <a:pt x="9004" y="823340"/>
                    </a:cubicBezTo>
                    <a:cubicBezTo>
                      <a:pt x="7924" y="786964"/>
                      <a:pt x="6843" y="749507"/>
                      <a:pt x="6123" y="708808"/>
                    </a:cubicBezTo>
                    <a:cubicBezTo>
                      <a:pt x="7924" y="702686"/>
                      <a:pt x="7563" y="575548"/>
                      <a:pt x="7924" y="513600"/>
                    </a:cubicBezTo>
                    <a:cubicBezTo>
                      <a:pt x="9724" y="537371"/>
                      <a:pt x="10445" y="583112"/>
                      <a:pt x="10805" y="631013"/>
                    </a:cubicBezTo>
                    <a:cubicBezTo>
                      <a:pt x="10805" y="601120"/>
                      <a:pt x="10805" y="549617"/>
                      <a:pt x="10805" y="511439"/>
                    </a:cubicBezTo>
                    <a:lnTo>
                      <a:pt x="7203" y="495952"/>
                    </a:lnTo>
                    <a:close/>
                  </a:path>
                </a:pathLst>
              </a:custGeom>
              <a:solidFill>
                <a:schemeClr val="accent2"/>
              </a:solidFill>
              <a:ln w="0" cap="flat">
                <a:noFill/>
                <a:prstDash val="solid"/>
                <a:miter/>
              </a:ln>
            </p:spPr>
            <p:txBody>
              <a:bodyPr rtlCol="0" anchor="ctr"/>
              <a:lstStyle/>
              <a:p>
                <a:endParaRPr lang="en-US" sz="744"/>
              </a:p>
            </p:txBody>
          </p:sp>
          <p:sp>
            <p:nvSpPr>
              <p:cNvPr id="2044" name="Freeform: Shape 2043">
                <a:extLst>
                  <a:ext uri="{FF2B5EF4-FFF2-40B4-BE49-F238E27FC236}">
                    <a16:creationId xmlns:a16="http://schemas.microsoft.com/office/drawing/2014/main" id="{64E027C0-0A53-53F0-EA46-677CA97F477E}"/>
                  </a:ext>
                </a:extLst>
              </p:cNvPr>
              <p:cNvSpPr/>
              <p:nvPr/>
            </p:nvSpPr>
            <p:spPr>
              <a:xfrm>
                <a:off x="8390719" y="4945488"/>
                <a:ext cx="3601" cy="13686"/>
              </a:xfrm>
              <a:custGeom>
                <a:avLst/>
                <a:gdLst>
                  <a:gd name="connsiteX0" fmla="*/ 0 w 3601"/>
                  <a:gd name="connsiteY0" fmla="*/ 13686 h 13686"/>
                  <a:gd name="connsiteX1" fmla="*/ 0 w 3601"/>
                  <a:gd name="connsiteY1" fmla="*/ 0 h 13686"/>
                  <a:gd name="connsiteX2" fmla="*/ 0 w 3601"/>
                  <a:gd name="connsiteY2" fmla="*/ 13686 h 13686"/>
                </a:gdLst>
                <a:ahLst/>
                <a:cxnLst>
                  <a:cxn ang="0">
                    <a:pos x="connsiteX0" y="connsiteY0"/>
                  </a:cxn>
                  <a:cxn ang="0">
                    <a:pos x="connsiteX1" y="connsiteY1"/>
                  </a:cxn>
                  <a:cxn ang="0">
                    <a:pos x="connsiteX2" y="connsiteY2"/>
                  </a:cxn>
                </a:cxnLst>
                <a:rect l="l" t="t" r="r" b="b"/>
                <a:pathLst>
                  <a:path w="3601" h="13686">
                    <a:moveTo>
                      <a:pt x="0" y="13686"/>
                    </a:moveTo>
                    <a:cubicBezTo>
                      <a:pt x="0" y="9364"/>
                      <a:pt x="0" y="4682"/>
                      <a:pt x="0" y="0"/>
                    </a:cubicBezTo>
                    <a:cubicBezTo>
                      <a:pt x="0" y="2521"/>
                      <a:pt x="0" y="6483"/>
                      <a:pt x="0" y="13686"/>
                    </a:cubicBezTo>
                    <a:close/>
                  </a:path>
                </a:pathLst>
              </a:custGeom>
              <a:solidFill>
                <a:schemeClr val="accent2"/>
              </a:solidFill>
              <a:ln w="0" cap="flat">
                <a:noFill/>
                <a:prstDash val="solid"/>
                <a:miter/>
              </a:ln>
            </p:spPr>
            <p:txBody>
              <a:bodyPr rtlCol="0" anchor="ctr"/>
              <a:lstStyle/>
              <a:p>
                <a:endParaRPr lang="en-US" sz="744"/>
              </a:p>
            </p:txBody>
          </p:sp>
          <p:sp>
            <p:nvSpPr>
              <p:cNvPr id="2045" name="Freeform: Shape 2044">
                <a:extLst>
                  <a:ext uri="{FF2B5EF4-FFF2-40B4-BE49-F238E27FC236}">
                    <a16:creationId xmlns:a16="http://schemas.microsoft.com/office/drawing/2014/main" id="{41A79077-D045-E56E-E4C1-48C37B32A775}"/>
                  </a:ext>
                </a:extLst>
              </p:cNvPr>
              <p:cNvSpPr/>
              <p:nvPr/>
            </p:nvSpPr>
            <p:spPr>
              <a:xfrm>
                <a:off x="8387838" y="4690853"/>
                <a:ext cx="3601" cy="15126"/>
              </a:xfrm>
              <a:custGeom>
                <a:avLst/>
                <a:gdLst>
                  <a:gd name="connsiteX0" fmla="*/ 0 w 3601"/>
                  <a:gd name="connsiteY0" fmla="*/ 14407 h 15126"/>
                  <a:gd name="connsiteX1" fmla="*/ 0 w 3601"/>
                  <a:gd name="connsiteY1" fmla="*/ 15127 h 15126"/>
                  <a:gd name="connsiteX2" fmla="*/ 0 w 3601"/>
                  <a:gd name="connsiteY2" fmla="*/ 0 h 15126"/>
                  <a:gd name="connsiteX3" fmla="*/ 0 w 3601"/>
                  <a:gd name="connsiteY3" fmla="*/ 14407 h 15126"/>
                </a:gdLst>
                <a:ahLst/>
                <a:cxnLst>
                  <a:cxn ang="0">
                    <a:pos x="connsiteX0" y="connsiteY0"/>
                  </a:cxn>
                  <a:cxn ang="0">
                    <a:pos x="connsiteX1" y="connsiteY1"/>
                  </a:cxn>
                  <a:cxn ang="0">
                    <a:pos x="connsiteX2" y="connsiteY2"/>
                  </a:cxn>
                  <a:cxn ang="0">
                    <a:pos x="connsiteX3" y="connsiteY3"/>
                  </a:cxn>
                </a:cxnLst>
                <a:rect l="l" t="t" r="r" b="b"/>
                <a:pathLst>
                  <a:path w="3601" h="15126">
                    <a:moveTo>
                      <a:pt x="0" y="14407"/>
                    </a:moveTo>
                    <a:cubicBezTo>
                      <a:pt x="0" y="15127"/>
                      <a:pt x="0" y="14767"/>
                      <a:pt x="0" y="15127"/>
                    </a:cubicBezTo>
                    <a:cubicBezTo>
                      <a:pt x="0" y="10085"/>
                      <a:pt x="0" y="5042"/>
                      <a:pt x="0" y="0"/>
                    </a:cubicBezTo>
                    <a:cubicBezTo>
                      <a:pt x="0" y="5042"/>
                      <a:pt x="0" y="10805"/>
                      <a:pt x="0" y="14407"/>
                    </a:cubicBezTo>
                    <a:close/>
                  </a:path>
                </a:pathLst>
              </a:custGeom>
              <a:solidFill>
                <a:schemeClr val="accent2"/>
              </a:solidFill>
              <a:ln w="0" cap="flat">
                <a:noFill/>
                <a:prstDash val="solid"/>
                <a:miter/>
              </a:ln>
            </p:spPr>
            <p:txBody>
              <a:bodyPr rtlCol="0" anchor="ctr"/>
              <a:lstStyle/>
              <a:p>
                <a:endParaRPr lang="en-US" sz="744"/>
              </a:p>
            </p:txBody>
          </p:sp>
          <p:sp>
            <p:nvSpPr>
              <p:cNvPr id="2046" name="Freeform: Shape 2045">
                <a:extLst>
                  <a:ext uri="{FF2B5EF4-FFF2-40B4-BE49-F238E27FC236}">
                    <a16:creationId xmlns:a16="http://schemas.microsoft.com/office/drawing/2014/main" id="{845B1207-6968-5AD5-4CBF-C2B2A6ABE0A3}"/>
                  </a:ext>
                </a:extLst>
              </p:cNvPr>
              <p:cNvSpPr/>
              <p:nvPr/>
            </p:nvSpPr>
            <p:spPr>
              <a:xfrm>
                <a:off x="8512970" y="5388829"/>
                <a:ext cx="16051" cy="25950"/>
              </a:xfrm>
              <a:custGeom>
                <a:avLst/>
                <a:gdLst>
                  <a:gd name="connsiteX0" fmla="*/ 924 w 16051"/>
                  <a:gd name="connsiteY0" fmla="*/ 1819 h 25950"/>
                  <a:gd name="connsiteX1" fmla="*/ 16051 w 16051"/>
                  <a:gd name="connsiteY1" fmla="*/ 25950 h 25950"/>
                  <a:gd name="connsiteX2" fmla="*/ 4526 w 16051"/>
                  <a:gd name="connsiteY2" fmla="*/ 6862 h 25950"/>
                  <a:gd name="connsiteX3" fmla="*/ 924 w 16051"/>
                  <a:gd name="connsiteY3" fmla="*/ 1819 h 25950"/>
                </a:gdLst>
                <a:ahLst/>
                <a:cxnLst>
                  <a:cxn ang="0">
                    <a:pos x="connsiteX0" y="connsiteY0"/>
                  </a:cxn>
                  <a:cxn ang="0">
                    <a:pos x="connsiteX1" y="connsiteY1"/>
                  </a:cxn>
                  <a:cxn ang="0">
                    <a:pos x="connsiteX2" y="connsiteY2"/>
                  </a:cxn>
                  <a:cxn ang="0">
                    <a:pos x="connsiteX3" y="connsiteY3"/>
                  </a:cxn>
                </a:cxnLst>
                <a:rect l="l" t="t" r="r" b="b"/>
                <a:pathLst>
                  <a:path w="16051" h="25950">
                    <a:moveTo>
                      <a:pt x="924" y="1819"/>
                    </a:moveTo>
                    <a:cubicBezTo>
                      <a:pt x="6327" y="10463"/>
                      <a:pt x="10649" y="16946"/>
                      <a:pt x="16051" y="25950"/>
                    </a:cubicBezTo>
                    <a:cubicBezTo>
                      <a:pt x="12810" y="20548"/>
                      <a:pt x="8488" y="13705"/>
                      <a:pt x="4526" y="6862"/>
                    </a:cubicBezTo>
                    <a:cubicBezTo>
                      <a:pt x="564" y="739"/>
                      <a:pt x="-1237" y="-2142"/>
                      <a:pt x="924" y="1819"/>
                    </a:cubicBezTo>
                    <a:close/>
                  </a:path>
                </a:pathLst>
              </a:custGeom>
              <a:solidFill>
                <a:schemeClr val="accent2"/>
              </a:solidFill>
              <a:ln w="0" cap="flat">
                <a:noFill/>
                <a:prstDash val="solid"/>
                <a:miter/>
              </a:ln>
            </p:spPr>
            <p:txBody>
              <a:bodyPr rtlCol="0" anchor="ctr"/>
              <a:lstStyle/>
              <a:p>
                <a:endParaRPr lang="en-US" sz="744"/>
              </a:p>
            </p:txBody>
          </p:sp>
          <p:sp>
            <p:nvSpPr>
              <p:cNvPr id="2047" name="Freeform: Shape 2046">
                <a:extLst>
                  <a:ext uri="{FF2B5EF4-FFF2-40B4-BE49-F238E27FC236}">
                    <a16:creationId xmlns:a16="http://schemas.microsoft.com/office/drawing/2014/main" id="{22FEFC22-FC02-EEC5-FEC7-29DBA7506E2B}"/>
                  </a:ext>
                </a:extLst>
              </p:cNvPr>
              <p:cNvSpPr/>
              <p:nvPr/>
            </p:nvSpPr>
            <p:spPr>
              <a:xfrm>
                <a:off x="8525420" y="5418381"/>
                <a:ext cx="6310" cy="10285"/>
              </a:xfrm>
              <a:custGeom>
                <a:avLst/>
                <a:gdLst>
                  <a:gd name="connsiteX0" fmla="*/ 3241 w 6310"/>
                  <a:gd name="connsiteY0" fmla="*/ 4322 h 10285"/>
                  <a:gd name="connsiteX1" fmla="*/ 0 w 6310"/>
                  <a:gd name="connsiteY1" fmla="*/ 0 h 10285"/>
                  <a:gd name="connsiteX2" fmla="*/ 2881 w 6310"/>
                  <a:gd name="connsiteY2" fmla="*/ 5402 h 10285"/>
                  <a:gd name="connsiteX3" fmla="*/ 5763 w 6310"/>
                  <a:gd name="connsiteY3" fmla="*/ 10085 h 10285"/>
                  <a:gd name="connsiteX4" fmla="*/ 3241 w 6310"/>
                  <a:gd name="connsiteY4" fmla="*/ 4682 h 102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10" h="10285">
                    <a:moveTo>
                      <a:pt x="3241" y="4322"/>
                    </a:moveTo>
                    <a:lnTo>
                      <a:pt x="0" y="0"/>
                    </a:lnTo>
                    <a:cubicBezTo>
                      <a:pt x="1080" y="1801"/>
                      <a:pt x="2161" y="3602"/>
                      <a:pt x="2881" y="5402"/>
                    </a:cubicBezTo>
                    <a:cubicBezTo>
                      <a:pt x="3962" y="6843"/>
                      <a:pt x="4682" y="8644"/>
                      <a:pt x="5763" y="10085"/>
                    </a:cubicBezTo>
                    <a:cubicBezTo>
                      <a:pt x="6843" y="10805"/>
                      <a:pt x="6483" y="9724"/>
                      <a:pt x="3241" y="4682"/>
                    </a:cubicBezTo>
                    <a:close/>
                  </a:path>
                </a:pathLst>
              </a:custGeom>
              <a:solidFill>
                <a:schemeClr val="accent2"/>
              </a:solidFill>
              <a:ln w="0" cap="flat">
                <a:noFill/>
                <a:prstDash val="solid"/>
                <a:miter/>
              </a:ln>
            </p:spPr>
            <p:txBody>
              <a:bodyPr rtlCol="0" anchor="ctr"/>
              <a:lstStyle/>
              <a:p>
                <a:endParaRPr lang="en-US" sz="744"/>
              </a:p>
            </p:txBody>
          </p:sp>
          <p:sp>
            <p:nvSpPr>
              <p:cNvPr id="2048" name="Freeform: Shape 2047">
                <a:extLst>
                  <a:ext uri="{FF2B5EF4-FFF2-40B4-BE49-F238E27FC236}">
                    <a16:creationId xmlns:a16="http://schemas.microsoft.com/office/drawing/2014/main" id="{E37DCA1A-8743-C07E-7065-5AAC9A72D325}"/>
                  </a:ext>
                </a:extLst>
              </p:cNvPr>
              <p:cNvSpPr/>
              <p:nvPr/>
            </p:nvSpPr>
            <p:spPr>
              <a:xfrm>
                <a:off x="8400443" y="3880488"/>
                <a:ext cx="3601" cy="16567"/>
              </a:xfrm>
              <a:custGeom>
                <a:avLst/>
                <a:gdLst>
                  <a:gd name="connsiteX0" fmla="*/ 0 w 3601"/>
                  <a:gd name="connsiteY0" fmla="*/ 16567 h 16567"/>
                  <a:gd name="connsiteX1" fmla="*/ 0 w 3601"/>
                  <a:gd name="connsiteY1" fmla="*/ 0 h 16567"/>
                  <a:gd name="connsiteX2" fmla="*/ 0 w 3601"/>
                  <a:gd name="connsiteY2" fmla="*/ 16567 h 16567"/>
                </a:gdLst>
                <a:ahLst/>
                <a:cxnLst>
                  <a:cxn ang="0">
                    <a:pos x="connsiteX0" y="connsiteY0"/>
                  </a:cxn>
                  <a:cxn ang="0">
                    <a:pos x="connsiteX1" y="connsiteY1"/>
                  </a:cxn>
                  <a:cxn ang="0">
                    <a:pos x="connsiteX2" y="connsiteY2"/>
                  </a:cxn>
                </a:cxnLst>
                <a:rect l="l" t="t" r="r" b="b"/>
                <a:pathLst>
                  <a:path w="3601" h="16567">
                    <a:moveTo>
                      <a:pt x="0" y="16567"/>
                    </a:moveTo>
                    <a:lnTo>
                      <a:pt x="0" y="0"/>
                    </a:lnTo>
                    <a:cubicBezTo>
                      <a:pt x="0" y="10085"/>
                      <a:pt x="0" y="14046"/>
                      <a:pt x="0" y="16567"/>
                    </a:cubicBezTo>
                    <a:close/>
                  </a:path>
                </a:pathLst>
              </a:custGeom>
              <a:solidFill>
                <a:schemeClr val="accent2"/>
              </a:solidFill>
              <a:ln w="0" cap="flat">
                <a:noFill/>
                <a:prstDash val="solid"/>
                <a:miter/>
              </a:ln>
            </p:spPr>
            <p:txBody>
              <a:bodyPr rtlCol="0" anchor="ctr"/>
              <a:lstStyle/>
              <a:p>
                <a:endParaRPr lang="en-US" sz="744"/>
              </a:p>
            </p:txBody>
          </p:sp>
          <p:sp>
            <p:nvSpPr>
              <p:cNvPr id="2049" name="Freeform: Shape 2048">
                <a:extLst>
                  <a:ext uri="{FF2B5EF4-FFF2-40B4-BE49-F238E27FC236}">
                    <a16:creationId xmlns:a16="http://schemas.microsoft.com/office/drawing/2014/main" id="{9203C0CD-E0D6-B283-C700-F5E17E045A0C}"/>
                  </a:ext>
                </a:extLst>
              </p:cNvPr>
              <p:cNvSpPr/>
              <p:nvPr/>
            </p:nvSpPr>
            <p:spPr>
              <a:xfrm>
                <a:off x="8386397" y="4250733"/>
                <a:ext cx="7203" cy="705640"/>
              </a:xfrm>
              <a:custGeom>
                <a:avLst/>
                <a:gdLst>
                  <a:gd name="connsiteX0" fmla="*/ 1080 w 7203"/>
                  <a:gd name="connsiteY0" fmla="*/ 112733 h 705640"/>
                  <a:gd name="connsiteX1" fmla="*/ 3602 w 7203"/>
                  <a:gd name="connsiteY1" fmla="*/ 204574 h 705640"/>
                  <a:gd name="connsiteX2" fmla="*/ 3602 w 7203"/>
                  <a:gd name="connsiteY2" fmla="*/ 179723 h 705640"/>
                  <a:gd name="connsiteX3" fmla="*/ 4322 w 7203"/>
                  <a:gd name="connsiteY3" fmla="*/ 419591 h 705640"/>
                  <a:gd name="connsiteX4" fmla="*/ 1441 w 7203"/>
                  <a:gd name="connsiteY4" fmla="*/ 454887 h 705640"/>
                  <a:gd name="connsiteX5" fmla="*/ 3962 w 7203"/>
                  <a:gd name="connsiteY5" fmla="*/ 578783 h 705640"/>
                  <a:gd name="connsiteX6" fmla="*/ 3962 w 7203"/>
                  <a:gd name="connsiteY6" fmla="*/ 694755 h 705640"/>
                  <a:gd name="connsiteX7" fmla="*/ 6123 w 7203"/>
                  <a:gd name="connsiteY7" fmla="*/ 704480 h 705640"/>
                  <a:gd name="connsiteX8" fmla="*/ 6483 w 7203"/>
                  <a:gd name="connsiteY8" fmla="*/ 699077 h 705640"/>
                  <a:gd name="connsiteX9" fmla="*/ 6123 w 7203"/>
                  <a:gd name="connsiteY9" fmla="*/ 655138 h 705640"/>
                  <a:gd name="connsiteX10" fmla="*/ 6483 w 7203"/>
                  <a:gd name="connsiteY10" fmla="*/ 665582 h 705640"/>
                  <a:gd name="connsiteX11" fmla="*/ 5402 w 7203"/>
                  <a:gd name="connsiteY11" fmla="*/ 527640 h 705640"/>
                  <a:gd name="connsiteX12" fmla="*/ 7203 w 7203"/>
                  <a:gd name="connsiteY12" fmla="*/ 549250 h 705640"/>
                  <a:gd name="connsiteX13" fmla="*/ 4682 w 7203"/>
                  <a:gd name="connsiteY13" fmla="*/ 347919 h 705640"/>
                  <a:gd name="connsiteX14" fmla="*/ 5763 w 7203"/>
                  <a:gd name="connsiteY14" fmla="*/ 279488 h 705640"/>
                  <a:gd name="connsiteX15" fmla="*/ 4682 w 7203"/>
                  <a:gd name="connsiteY15" fmla="*/ 111292 h 705640"/>
                  <a:gd name="connsiteX16" fmla="*/ 2521 w 7203"/>
                  <a:gd name="connsiteY16" fmla="*/ 2 h 705640"/>
                  <a:gd name="connsiteX17" fmla="*/ 3602 w 7203"/>
                  <a:gd name="connsiteY17" fmla="*/ 113093 h 705640"/>
                  <a:gd name="connsiteX18" fmla="*/ 0 w 7203"/>
                  <a:gd name="connsiteY18" fmla="*/ 113093 h 705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203" h="705640">
                    <a:moveTo>
                      <a:pt x="1080" y="112733"/>
                    </a:moveTo>
                    <a:cubicBezTo>
                      <a:pt x="1080" y="172520"/>
                      <a:pt x="3602" y="119936"/>
                      <a:pt x="3602" y="204574"/>
                    </a:cubicBezTo>
                    <a:lnTo>
                      <a:pt x="3602" y="179723"/>
                    </a:lnTo>
                    <a:cubicBezTo>
                      <a:pt x="5042" y="240590"/>
                      <a:pt x="4322" y="347559"/>
                      <a:pt x="4322" y="419591"/>
                    </a:cubicBezTo>
                    <a:cubicBezTo>
                      <a:pt x="3241" y="411308"/>
                      <a:pt x="2881" y="463531"/>
                      <a:pt x="1441" y="454887"/>
                    </a:cubicBezTo>
                    <a:cubicBezTo>
                      <a:pt x="1801" y="504229"/>
                      <a:pt x="2161" y="553212"/>
                      <a:pt x="3962" y="578783"/>
                    </a:cubicBezTo>
                    <a:cubicBezTo>
                      <a:pt x="3241" y="609397"/>
                      <a:pt x="5042" y="655858"/>
                      <a:pt x="3962" y="694755"/>
                    </a:cubicBezTo>
                    <a:cubicBezTo>
                      <a:pt x="4322" y="686472"/>
                      <a:pt x="5402" y="700518"/>
                      <a:pt x="6123" y="704480"/>
                    </a:cubicBezTo>
                    <a:cubicBezTo>
                      <a:pt x="6123" y="706641"/>
                      <a:pt x="6483" y="706281"/>
                      <a:pt x="6483" y="699077"/>
                    </a:cubicBezTo>
                    <a:cubicBezTo>
                      <a:pt x="6483" y="692234"/>
                      <a:pt x="6483" y="678908"/>
                      <a:pt x="6123" y="655138"/>
                    </a:cubicBezTo>
                    <a:cubicBezTo>
                      <a:pt x="6123" y="662701"/>
                      <a:pt x="6123" y="658019"/>
                      <a:pt x="6483" y="665582"/>
                    </a:cubicBezTo>
                    <a:cubicBezTo>
                      <a:pt x="7924" y="604715"/>
                      <a:pt x="5402" y="580224"/>
                      <a:pt x="5402" y="527640"/>
                    </a:cubicBezTo>
                    <a:cubicBezTo>
                      <a:pt x="6483" y="496306"/>
                      <a:pt x="6843" y="579143"/>
                      <a:pt x="7203" y="549250"/>
                    </a:cubicBezTo>
                    <a:cubicBezTo>
                      <a:pt x="6123" y="483700"/>
                      <a:pt x="8284" y="343597"/>
                      <a:pt x="4682" y="347919"/>
                    </a:cubicBezTo>
                    <a:cubicBezTo>
                      <a:pt x="4682" y="300017"/>
                      <a:pt x="5402" y="293534"/>
                      <a:pt x="5763" y="279488"/>
                    </a:cubicBezTo>
                    <a:cubicBezTo>
                      <a:pt x="3962" y="241671"/>
                      <a:pt x="4322" y="171799"/>
                      <a:pt x="4682" y="111292"/>
                    </a:cubicBezTo>
                    <a:cubicBezTo>
                      <a:pt x="4682" y="50785"/>
                      <a:pt x="5042" y="-358"/>
                      <a:pt x="2521" y="2"/>
                    </a:cubicBezTo>
                    <a:cubicBezTo>
                      <a:pt x="2521" y="27734"/>
                      <a:pt x="2521" y="72395"/>
                      <a:pt x="3602" y="113093"/>
                    </a:cubicBezTo>
                    <a:lnTo>
                      <a:pt x="0" y="113093"/>
                    </a:lnTo>
                    <a:close/>
                  </a:path>
                </a:pathLst>
              </a:custGeom>
              <a:solidFill>
                <a:schemeClr val="accent2"/>
              </a:solidFill>
              <a:ln w="0" cap="flat">
                <a:noFill/>
                <a:prstDash val="solid"/>
                <a:miter/>
              </a:ln>
            </p:spPr>
            <p:txBody>
              <a:bodyPr rtlCol="0" anchor="ctr"/>
              <a:lstStyle/>
              <a:p>
                <a:endParaRPr lang="en-US" sz="744"/>
              </a:p>
            </p:txBody>
          </p:sp>
          <p:sp>
            <p:nvSpPr>
              <p:cNvPr id="2050" name="Freeform: Shape 2049">
                <a:extLst>
                  <a:ext uri="{FF2B5EF4-FFF2-40B4-BE49-F238E27FC236}">
                    <a16:creationId xmlns:a16="http://schemas.microsoft.com/office/drawing/2014/main" id="{879403F4-6687-F448-745E-435653615B57}"/>
                  </a:ext>
                </a:extLst>
              </p:cNvPr>
              <p:cNvSpPr/>
              <p:nvPr/>
            </p:nvSpPr>
            <p:spPr>
              <a:xfrm>
                <a:off x="8464912" y="5289083"/>
                <a:ext cx="4321" cy="10804"/>
              </a:xfrm>
              <a:custGeom>
                <a:avLst/>
                <a:gdLst>
                  <a:gd name="connsiteX0" fmla="*/ 4322 w 4321"/>
                  <a:gd name="connsiteY0" fmla="*/ 10805 h 10804"/>
                  <a:gd name="connsiteX1" fmla="*/ 0 w 4321"/>
                  <a:gd name="connsiteY1" fmla="*/ 0 h 10804"/>
                  <a:gd name="connsiteX2" fmla="*/ 4322 w 4321"/>
                  <a:gd name="connsiteY2" fmla="*/ 10805 h 10804"/>
                </a:gdLst>
                <a:ahLst/>
                <a:cxnLst>
                  <a:cxn ang="0">
                    <a:pos x="connsiteX0" y="connsiteY0"/>
                  </a:cxn>
                  <a:cxn ang="0">
                    <a:pos x="connsiteX1" y="connsiteY1"/>
                  </a:cxn>
                  <a:cxn ang="0">
                    <a:pos x="connsiteX2" y="connsiteY2"/>
                  </a:cxn>
                </a:cxnLst>
                <a:rect l="l" t="t" r="r" b="b"/>
                <a:pathLst>
                  <a:path w="4321" h="10804">
                    <a:moveTo>
                      <a:pt x="4322" y="10805"/>
                    </a:moveTo>
                    <a:cubicBezTo>
                      <a:pt x="2881" y="7203"/>
                      <a:pt x="1080" y="2881"/>
                      <a:pt x="0" y="0"/>
                    </a:cubicBezTo>
                    <a:cubicBezTo>
                      <a:pt x="1080" y="3242"/>
                      <a:pt x="2881" y="7203"/>
                      <a:pt x="4322" y="10805"/>
                    </a:cubicBezTo>
                    <a:close/>
                  </a:path>
                </a:pathLst>
              </a:custGeom>
              <a:solidFill>
                <a:schemeClr val="accent2"/>
              </a:solidFill>
              <a:ln w="0" cap="flat">
                <a:noFill/>
                <a:prstDash val="solid"/>
                <a:miter/>
              </a:ln>
            </p:spPr>
            <p:txBody>
              <a:bodyPr rtlCol="0" anchor="ctr"/>
              <a:lstStyle/>
              <a:p>
                <a:endParaRPr lang="en-US" sz="744"/>
              </a:p>
            </p:txBody>
          </p:sp>
          <p:sp>
            <p:nvSpPr>
              <p:cNvPr id="2051" name="Freeform: Shape 2050">
                <a:extLst>
                  <a:ext uri="{FF2B5EF4-FFF2-40B4-BE49-F238E27FC236}">
                    <a16:creationId xmlns:a16="http://schemas.microsoft.com/office/drawing/2014/main" id="{910B9E26-7E3E-8544-CFBC-2617C3EED400}"/>
                  </a:ext>
                </a:extLst>
              </p:cNvPr>
              <p:cNvSpPr/>
              <p:nvPr/>
            </p:nvSpPr>
            <p:spPr>
              <a:xfrm>
                <a:off x="8464192" y="5328353"/>
                <a:ext cx="537362" cy="494130"/>
              </a:xfrm>
              <a:custGeom>
                <a:avLst/>
                <a:gdLst>
                  <a:gd name="connsiteX0" fmla="*/ 537002 w 537362"/>
                  <a:gd name="connsiteY0" fmla="*/ 494130 h 494130"/>
                  <a:gd name="connsiteX1" fmla="*/ 511791 w 537362"/>
                  <a:gd name="connsiteY1" fmla="*/ 488008 h 494130"/>
                  <a:gd name="connsiteX2" fmla="*/ 487300 w 537362"/>
                  <a:gd name="connsiteY2" fmla="*/ 478283 h 494130"/>
                  <a:gd name="connsiteX3" fmla="*/ 464970 w 537362"/>
                  <a:gd name="connsiteY3" fmla="*/ 468199 h 494130"/>
                  <a:gd name="connsiteX4" fmla="*/ 444080 w 537362"/>
                  <a:gd name="connsiteY4" fmla="*/ 458834 h 494130"/>
                  <a:gd name="connsiteX5" fmla="*/ 424992 w 537362"/>
                  <a:gd name="connsiteY5" fmla="*/ 449110 h 494130"/>
                  <a:gd name="connsiteX6" fmla="*/ 406984 w 537362"/>
                  <a:gd name="connsiteY6" fmla="*/ 440106 h 494130"/>
                  <a:gd name="connsiteX7" fmla="*/ 390416 w 537362"/>
                  <a:gd name="connsiteY7" fmla="*/ 430742 h 494130"/>
                  <a:gd name="connsiteX8" fmla="*/ 374569 w 537362"/>
                  <a:gd name="connsiteY8" fmla="*/ 421377 h 494130"/>
                  <a:gd name="connsiteX9" fmla="*/ 366645 w 537362"/>
                  <a:gd name="connsiteY9" fmla="*/ 416695 h 494130"/>
                  <a:gd name="connsiteX10" fmla="*/ 359082 w 537362"/>
                  <a:gd name="connsiteY10" fmla="*/ 412013 h 494130"/>
                  <a:gd name="connsiteX11" fmla="*/ 329189 w 537362"/>
                  <a:gd name="connsiteY11" fmla="*/ 392564 h 494130"/>
                  <a:gd name="connsiteX12" fmla="*/ 299295 w 537362"/>
                  <a:gd name="connsiteY12" fmla="*/ 371315 h 494130"/>
                  <a:gd name="connsiteX13" fmla="*/ 291371 w 537362"/>
                  <a:gd name="connsiteY13" fmla="*/ 365912 h 494130"/>
                  <a:gd name="connsiteX14" fmla="*/ 283808 w 537362"/>
                  <a:gd name="connsiteY14" fmla="*/ 359790 h 494130"/>
                  <a:gd name="connsiteX15" fmla="*/ 267961 w 537362"/>
                  <a:gd name="connsiteY15" fmla="*/ 347184 h 494130"/>
                  <a:gd name="connsiteX16" fmla="*/ 233745 w 537362"/>
                  <a:gd name="connsiteY16" fmla="*/ 318371 h 494130"/>
                  <a:gd name="connsiteX17" fmla="*/ 244550 w 537362"/>
                  <a:gd name="connsiteY17" fmla="*/ 326655 h 494130"/>
                  <a:gd name="connsiteX18" fmla="*/ 231224 w 537362"/>
                  <a:gd name="connsiteY18" fmla="*/ 315490 h 494130"/>
                  <a:gd name="connsiteX19" fmla="*/ 217538 w 537362"/>
                  <a:gd name="connsiteY19" fmla="*/ 303244 h 494130"/>
                  <a:gd name="connsiteX20" fmla="*/ 189806 w 537362"/>
                  <a:gd name="connsiteY20" fmla="*/ 276592 h 494130"/>
                  <a:gd name="connsiteX21" fmla="*/ 162073 w 537362"/>
                  <a:gd name="connsiteY21" fmla="*/ 247779 h 494130"/>
                  <a:gd name="connsiteX22" fmla="*/ 135781 w 537362"/>
                  <a:gd name="connsiteY22" fmla="*/ 217526 h 494130"/>
                  <a:gd name="connsiteX23" fmla="*/ 55465 w 537362"/>
                  <a:gd name="connsiteY23" fmla="*/ 108036 h 494130"/>
                  <a:gd name="connsiteX24" fmla="*/ 41419 w 537362"/>
                  <a:gd name="connsiteY24" fmla="*/ 83905 h 494130"/>
                  <a:gd name="connsiteX25" fmla="*/ 33495 w 537362"/>
                  <a:gd name="connsiteY25" fmla="*/ 69859 h 494130"/>
                  <a:gd name="connsiteX26" fmla="*/ 29533 w 537362"/>
                  <a:gd name="connsiteY26" fmla="*/ 63016 h 494130"/>
                  <a:gd name="connsiteX27" fmla="*/ 26292 w 537362"/>
                  <a:gd name="connsiteY27" fmla="*/ 56533 h 494130"/>
                  <a:gd name="connsiteX28" fmla="*/ 20169 w 537362"/>
                  <a:gd name="connsiteY28" fmla="*/ 41406 h 494130"/>
                  <a:gd name="connsiteX29" fmla="*/ 9724 w 537362"/>
                  <a:gd name="connsiteY29" fmla="*/ 21957 h 494130"/>
                  <a:gd name="connsiteX30" fmla="*/ 0 w 537362"/>
                  <a:gd name="connsiteY30" fmla="*/ 347 h 494130"/>
                  <a:gd name="connsiteX31" fmla="*/ 7563 w 537362"/>
                  <a:gd name="connsiteY31" fmla="*/ 15114 h 494130"/>
                  <a:gd name="connsiteX32" fmla="*/ 10445 w 537362"/>
                  <a:gd name="connsiteY32" fmla="*/ 21597 h 494130"/>
                  <a:gd name="connsiteX33" fmla="*/ 13326 w 537362"/>
                  <a:gd name="connsiteY33" fmla="*/ 27360 h 494130"/>
                  <a:gd name="connsiteX34" fmla="*/ 16928 w 537362"/>
                  <a:gd name="connsiteY34" fmla="*/ 33122 h 494130"/>
                  <a:gd name="connsiteX35" fmla="*/ 10805 w 537362"/>
                  <a:gd name="connsiteY35" fmla="*/ 20517 h 494130"/>
                  <a:gd name="connsiteX36" fmla="*/ 7924 w 537362"/>
                  <a:gd name="connsiteY36" fmla="*/ 14754 h 494130"/>
                  <a:gd name="connsiteX37" fmla="*/ 14046 w 537362"/>
                  <a:gd name="connsiteY37" fmla="*/ 22317 h 494130"/>
                  <a:gd name="connsiteX38" fmla="*/ 22690 w 537362"/>
                  <a:gd name="connsiteY38" fmla="*/ 36724 h 494130"/>
                  <a:gd name="connsiteX39" fmla="*/ 32054 w 537362"/>
                  <a:gd name="connsiteY39" fmla="*/ 54372 h 494130"/>
                  <a:gd name="connsiteX40" fmla="*/ 35296 w 537362"/>
                  <a:gd name="connsiteY40" fmla="*/ 60135 h 494130"/>
                  <a:gd name="connsiteX41" fmla="*/ 38898 w 537362"/>
                  <a:gd name="connsiteY41" fmla="*/ 66617 h 494130"/>
                  <a:gd name="connsiteX42" fmla="*/ 47541 w 537362"/>
                  <a:gd name="connsiteY42" fmla="*/ 81384 h 494130"/>
                  <a:gd name="connsiteX43" fmla="*/ 37457 w 537362"/>
                  <a:gd name="connsiteY43" fmla="*/ 67338 h 494130"/>
                  <a:gd name="connsiteX44" fmla="*/ 33855 w 537362"/>
                  <a:gd name="connsiteY44" fmla="*/ 61215 h 494130"/>
                  <a:gd name="connsiteX45" fmla="*/ 30614 w 537362"/>
                  <a:gd name="connsiteY45" fmla="*/ 55092 h 494130"/>
                  <a:gd name="connsiteX46" fmla="*/ 25211 w 537362"/>
                  <a:gd name="connsiteY46" fmla="*/ 44648 h 494130"/>
                  <a:gd name="connsiteX47" fmla="*/ 22690 w 537362"/>
                  <a:gd name="connsiteY47" fmla="*/ 42486 h 494130"/>
                  <a:gd name="connsiteX48" fmla="*/ 36016 w 537362"/>
                  <a:gd name="connsiteY48" fmla="*/ 66257 h 494130"/>
                  <a:gd name="connsiteX49" fmla="*/ 39258 w 537362"/>
                  <a:gd name="connsiteY49" fmla="*/ 69859 h 494130"/>
                  <a:gd name="connsiteX50" fmla="*/ 56906 w 537362"/>
                  <a:gd name="connsiteY50" fmla="*/ 101193 h 494130"/>
                  <a:gd name="connsiteX51" fmla="*/ 57626 w 537362"/>
                  <a:gd name="connsiteY51" fmla="*/ 104074 h 494130"/>
                  <a:gd name="connsiteX52" fmla="*/ 81397 w 537362"/>
                  <a:gd name="connsiteY52" fmla="*/ 140091 h 494130"/>
                  <a:gd name="connsiteX53" fmla="*/ 96884 w 537362"/>
                  <a:gd name="connsiteY53" fmla="*/ 161700 h 494130"/>
                  <a:gd name="connsiteX54" fmla="*/ 109850 w 537362"/>
                  <a:gd name="connsiteY54" fmla="*/ 178628 h 494130"/>
                  <a:gd name="connsiteX55" fmla="*/ 130739 w 537362"/>
                  <a:gd name="connsiteY55" fmla="*/ 206721 h 494130"/>
                  <a:gd name="connsiteX56" fmla="*/ 127137 w 537362"/>
                  <a:gd name="connsiteY56" fmla="*/ 203479 h 494130"/>
                  <a:gd name="connsiteX57" fmla="*/ 138663 w 537362"/>
                  <a:gd name="connsiteY57" fmla="*/ 218246 h 494130"/>
                  <a:gd name="connsiteX58" fmla="*/ 160993 w 537362"/>
                  <a:gd name="connsiteY58" fmla="*/ 239495 h 494130"/>
                  <a:gd name="connsiteX59" fmla="*/ 191246 w 537362"/>
                  <a:gd name="connsiteY59" fmla="*/ 271910 h 494130"/>
                  <a:gd name="connsiteX60" fmla="*/ 222941 w 537362"/>
                  <a:gd name="connsiteY60" fmla="*/ 302884 h 494130"/>
                  <a:gd name="connsiteX61" fmla="*/ 268321 w 537362"/>
                  <a:gd name="connsiteY61" fmla="*/ 337820 h 494130"/>
                  <a:gd name="connsiteX62" fmla="*/ 275164 w 537362"/>
                  <a:gd name="connsiteY62" fmla="*/ 340701 h 494130"/>
                  <a:gd name="connsiteX63" fmla="*/ 292452 w 537362"/>
                  <a:gd name="connsiteY63" fmla="*/ 353307 h 494130"/>
                  <a:gd name="connsiteX64" fmla="*/ 299295 w 537362"/>
                  <a:gd name="connsiteY64" fmla="*/ 358349 h 494130"/>
                  <a:gd name="connsiteX65" fmla="*/ 307219 w 537362"/>
                  <a:gd name="connsiteY65" fmla="*/ 363751 h 494130"/>
                  <a:gd name="connsiteX66" fmla="*/ 327028 w 537362"/>
                  <a:gd name="connsiteY66" fmla="*/ 377438 h 494130"/>
                  <a:gd name="connsiteX67" fmla="*/ 325587 w 537362"/>
                  <a:gd name="connsiteY67" fmla="*/ 378158 h 494130"/>
                  <a:gd name="connsiteX68" fmla="*/ 342875 w 537362"/>
                  <a:gd name="connsiteY68" fmla="*/ 391484 h 494130"/>
                  <a:gd name="connsiteX69" fmla="*/ 357281 w 537362"/>
                  <a:gd name="connsiteY69" fmla="*/ 401569 h 494130"/>
                  <a:gd name="connsiteX70" fmla="*/ 365565 w 537362"/>
                  <a:gd name="connsiteY70" fmla="*/ 407331 h 494130"/>
                  <a:gd name="connsiteX71" fmla="*/ 374569 w 537362"/>
                  <a:gd name="connsiteY71" fmla="*/ 413094 h 494130"/>
                  <a:gd name="connsiteX72" fmla="*/ 394378 w 537362"/>
                  <a:gd name="connsiteY72" fmla="*/ 424979 h 494130"/>
                  <a:gd name="connsiteX73" fmla="*/ 415988 w 537362"/>
                  <a:gd name="connsiteY73" fmla="*/ 437225 h 494130"/>
                  <a:gd name="connsiteX74" fmla="*/ 408784 w 537362"/>
                  <a:gd name="connsiteY74" fmla="*/ 433623 h 494130"/>
                  <a:gd name="connsiteX75" fmla="*/ 401221 w 537362"/>
                  <a:gd name="connsiteY75" fmla="*/ 429301 h 494130"/>
                  <a:gd name="connsiteX76" fmla="*/ 384293 w 537362"/>
                  <a:gd name="connsiteY76" fmla="*/ 419937 h 494130"/>
                  <a:gd name="connsiteX77" fmla="*/ 365925 w 537362"/>
                  <a:gd name="connsiteY77" fmla="*/ 409492 h 494130"/>
                  <a:gd name="connsiteX78" fmla="*/ 346837 w 537362"/>
                  <a:gd name="connsiteY78" fmla="*/ 397607 h 494130"/>
                  <a:gd name="connsiteX79" fmla="*/ 337112 w 537362"/>
                  <a:gd name="connsiteY79" fmla="*/ 391484 h 494130"/>
                  <a:gd name="connsiteX80" fmla="*/ 327388 w 537362"/>
                  <a:gd name="connsiteY80" fmla="*/ 385001 h 494130"/>
                  <a:gd name="connsiteX81" fmla="*/ 308659 w 537362"/>
                  <a:gd name="connsiteY81" fmla="*/ 371675 h 494130"/>
                  <a:gd name="connsiteX82" fmla="*/ 274444 w 537362"/>
                  <a:gd name="connsiteY82" fmla="*/ 345743 h 494130"/>
                  <a:gd name="connsiteX83" fmla="*/ 258957 w 537362"/>
                  <a:gd name="connsiteY83" fmla="*/ 335299 h 494130"/>
                  <a:gd name="connsiteX84" fmla="*/ 227623 w 537362"/>
                  <a:gd name="connsiteY84" fmla="*/ 308647 h 494130"/>
                  <a:gd name="connsiteX85" fmla="*/ 223661 w 537362"/>
                  <a:gd name="connsiteY85" fmla="*/ 306846 h 494130"/>
                  <a:gd name="connsiteX86" fmla="*/ 248152 w 537362"/>
                  <a:gd name="connsiteY86" fmla="*/ 327015 h 494130"/>
                  <a:gd name="connsiteX87" fmla="*/ 262198 w 537362"/>
                  <a:gd name="connsiteY87" fmla="*/ 338540 h 494130"/>
                  <a:gd name="connsiteX88" fmla="*/ 277325 w 537362"/>
                  <a:gd name="connsiteY88" fmla="*/ 350065 h 494130"/>
                  <a:gd name="connsiteX89" fmla="*/ 292812 w 537362"/>
                  <a:gd name="connsiteY89" fmla="*/ 362311 h 494130"/>
                  <a:gd name="connsiteX90" fmla="*/ 308659 w 537362"/>
                  <a:gd name="connsiteY90" fmla="*/ 373836 h 494130"/>
                  <a:gd name="connsiteX91" fmla="*/ 339633 w 537362"/>
                  <a:gd name="connsiteY91" fmla="*/ 395446 h 494130"/>
                  <a:gd name="connsiteX92" fmla="*/ 326307 w 537362"/>
                  <a:gd name="connsiteY92" fmla="*/ 387162 h 494130"/>
                  <a:gd name="connsiteX93" fmla="*/ 341794 w 537362"/>
                  <a:gd name="connsiteY93" fmla="*/ 397247 h 494130"/>
                  <a:gd name="connsiteX94" fmla="*/ 356921 w 537362"/>
                  <a:gd name="connsiteY94" fmla="*/ 406611 h 494130"/>
                  <a:gd name="connsiteX95" fmla="*/ 388255 w 537362"/>
                  <a:gd name="connsiteY95" fmla="*/ 424259 h 494130"/>
                  <a:gd name="connsiteX96" fmla="*/ 404823 w 537362"/>
                  <a:gd name="connsiteY96" fmla="*/ 433263 h 494130"/>
                  <a:gd name="connsiteX97" fmla="*/ 423191 w 537362"/>
                  <a:gd name="connsiteY97" fmla="*/ 442627 h 494130"/>
                  <a:gd name="connsiteX98" fmla="*/ 443000 w 537362"/>
                  <a:gd name="connsiteY98" fmla="*/ 452712 h 494130"/>
                  <a:gd name="connsiteX99" fmla="*/ 453805 w 537362"/>
                  <a:gd name="connsiteY99" fmla="*/ 458114 h 494130"/>
                  <a:gd name="connsiteX100" fmla="*/ 465330 w 537362"/>
                  <a:gd name="connsiteY100" fmla="*/ 463517 h 494130"/>
                  <a:gd name="connsiteX101" fmla="*/ 485139 w 537362"/>
                  <a:gd name="connsiteY101" fmla="*/ 473961 h 494130"/>
                  <a:gd name="connsiteX102" fmla="*/ 521515 w 537362"/>
                  <a:gd name="connsiteY102" fmla="*/ 488008 h 494130"/>
                  <a:gd name="connsiteX103" fmla="*/ 537362 w 537362"/>
                  <a:gd name="connsiteY103" fmla="*/ 494130 h 494130"/>
                  <a:gd name="connsiteX104" fmla="*/ 466410 w 537362"/>
                  <a:gd name="connsiteY104" fmla="*/ 466038 h 494130"/>
                  <a:gd name="connsiteX105" fmla="*/ 445161 w 537362"/>
                  <a:gd name="connsiteY105" fmla="*/ 456313 h 494130"/>
                  <a:gd name="connsiteX106" fmla="*/ 424632 w 537362"/>
                  <a:gd name="connsiteY106" fmla="*/ 445508 h 494130"/>
                  <a:gd name="connsiteX107" fmla="*/ 443000 w 537362"/>
                  <a:gd name="connsiteY107" fmla="*/ 455233 h 494130"/>
                  <a:gd name="connsiteX108" fmla="*/ 466771 w 537362"/>
                  <a:gd name="connsiteY108" fmla="*/ 466038 h 494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Lst>
                <a:rect l="l" t="t" r="r" b="b"/>
                <a:pathLst>
                  <a:path w="537362" h="494130">
                    <a:moveTo>
                      <a:pt x="537002" y="494130"/>
                    </a:moveTo>
                    <a:cubicBezTo>
                      <a:pt x="528358" y="492690"/>
                      <a:pt x="520075" y="490168"/>
                      <a:pt x="511791" y="488008"/>
                    </a:cubicBezTo>
                    <a:cubicBezTo>
                      <a:pt x="503147" y="484766"/>
                      <a:pt x="495223" y="481525"/>
                      <a:pt x="487300" y="478283"/>
                    </a:cubicBezTo>
                    <a:cubicBezTo>
                      <a:pt x="479376" y="475042"/>
                      <a:pt x="472173" y="471440"/>
                      <a:pt x="464970" y="468199"/>
                    </a:cubicBezTo>
                    <a:cubicBezTo>
                      <a:pt x="457767" y="464957"/>
                      <a:pt x="450923" y="461716"/>
                      <a:pt x="444080" y="458834"/>
                    </a:cubicBezTo>
                    <a:cubicBezTo>
                      <a:pt x="437597" y="455593"/>
                      <a:pt x="431115" y="452351"/>
                      <a:pt x="424992" y="449110"/>
                    </a:cubicBezTo>
                    <a:cubicBezTo>
                      <a:pt x="418869" y="445868"/>
                      <a:pt x="412746" y="442987"/>
                      <a:pt x="406984" y="440106"/>
                    </a:cubicBezTo>
                    <a:cubicBezTo>
                      <a:pt x="401221" y="437225"/>
                      <a:pt x="395819" y="433623"/>
                      <a:pt x="390416" y="430742"/>
                    </a:cubicBezTo>
                    <a:cubicBezTo>
                      <a:pt x="385014" y="427500"/>
                      <a:pt x="379611" y="424619"/>
                      <a:pt x="374569" y="421377"/>
                    </a:cubicBezTo>
                    <a:cubicBezTo>
                      <a:pt x="372048" y="419937"/>
                      <a:pt x="369167" y="418496"/>
                      <a:pt x="366645" y="416695"/>
                    </a:cubicBezTo>
                    <a:cubicBezTo>
                      <a:pt x="364124" y="415255"/>
                      <a:pt x="361603" y="413454"/>
                      <a:pt x="359082" y="412013"/>
                    </a:cubicBezTo>
                    <a:cubicBezTo>
                      <a:pt x="348997" y="405530"/>
                      <a:pt x="339273" y="399047"/>
                      <a:pt x="329189" y="392564"/>
                    </a:cubicBezTo>
                    <a:cubicBezTo>
                      <a:pt x="319464" y="385721"/>
                      <a:pt x="309740" y="378518"/>
                      <a:pt x="299295" y="371315"/>
                    </a:cubicBezTo>
                    <a:cubicBezTo>
                      <a:pt x="296774" y="369514"/>
                      <a:pt x="294253" y="367713"/>
                      <a:pt x="291371" y="365912"/>
                    </a:cubicBezTo>
                    <a:cubicBezTo>
                      <a:pt x="288850" y="363751"/>
                      <a:pt x="286329" y="361951"/>
                      <a:pt x="283808" y="359790"/>
                    </a:cubicBezTo>
                    <a:cubicBezTo>
                      <a:pt x="278766" y="355828"/>
                      <a:pt x="273363" y="351506"/>
                      <a:pt x="267961" y="347184"/>
                    </a:cubicBezTo>
                    <a:cubicBezTo>
                      <a:pt x="256796" y="338900"/>
                      <a:pt x="245631" y="328816"/>
                      <a:pt x="233745" y="318371"/>
                    </a:cubicBezTo>
                    <a:cubicBezTo>
                      <a:pt x="226542" y="311528"/>
                      <a:pt x="238428" y="321612"/>
                      <a:pt x="244550" y="326655"/>
                    </a:cubicBezTo>
                    <a:cubicBezTo>
                      <a:pt x="240228" y="323053"/>
                      <a:pt x="235906" y="319091"/>
                      <a:pt x="231224" y="315490"/>
                    </a:cubicBezTo>
                    <a:cubicBezTo>
                      <a:pt x="226542" y="311528"/>
                      <a:pt x="222220" y="307566"/>
                      <a:pt x="217538" y="303244"/>
                    </a:cubicBezTo>
                    <a:cubicBezTo>
                      <a:pt x="208534" y="294600"/>
                      <a:pt x="199170" y="285596"/>
                      <a:pt x="189806" y="276592"/>
                    </a:cubicBezTo>
                    <a:cubicBezTo>
                      <a:pt x="180802" y="267228"/>
                      <a:pt x="171437" y="257504"/>
                      <a:pt x="162073" y="247779"/>
                    </a:cubicBezTo>
                    <a:cubicBezTo>
                      <a:pt x="153069" y="238055"/>
                      <a:pt x="144425" y="227610"/>
                      <a:pt x="135781" y="217526"/>
                    </a:cubicBezTo>
                    <a:cubicBezTo>
                      <a:pt x="101566" y="176827"/>
                      <a:pt x="73113" y="135769"/>
                      <a:pt x="55465" y="108036"/>
                    </a:cubicBezTo>
                    <a:cubicBezTo>
                      <a:pt x="51503" y="102274"/>
                      <a:pt x="46821" y="93269"/>
                      <a:pt x="41419" y="83905"/>
                    </a:cubicBezTo>
                    <a:cubicBezTo>
                      <a:pt x="38898" y="79223"/>
                      <a:pt x="36016" y="74541"/>
                      <a:pt x="33495" y="69859"/>
                    </a:cubicBezTo>
                    <a:cubicBezTo>
                      <a:pt x="32054" y="67698"/>
                      <a:pt x="30974" y="65177"/>
                      <a:pt x="29533" y="63016"/>
                    </a:cubicBezTo>
                    <a:cubicBezTo>
                      <a:pt x="28453" y="60855"/>
                      <a:pt x="27372" y="58694"/>
                      <a:pt x="26292" y="56533"/>
                    </a:cubicBezTo>
                    <a:cubicBezTo>
                      <a:pt x="18008" y="39605"/>
                      <a:pt x="13326" y="29160"/>
                      <a:pt x="20169" y="41406"/>
                    </a:cubicBezTo>
                    <a:cubicBezTo>
                      <a:pt x="16928" y="35283"/>
                      <a:pt x="13326" y="28800"/>
                      <a:pt x="9724" y="21957"/>
                    </a:cubicBezTo>
                    <a:cubicBezTo>
                      <a:pt x="6483" y="15114"/>
                      <a:pt x="3241" y="7551"/>
                      <a:pt x="0" y="347"/>
                    </a:cubicBezTo>
                    <a:cubicBezTo>
                      <a:pt x="0" y="-1813"/>
                      <a:pt x="3602" y="6470"/>
                      <a:pt x="7563" y="15114"/>
                    </a:cubicBezTo>
                    <a:cubicBezTo>
                      <a:pt x="8644" y="17275"/>
                      <a:pt x="9724" y="19436"/>
                      <a:pt x="10445" y="21597"/>
                    </a:cubicBezTo>
                    <a:cubicBezTo>
                      <a:pt x="11525" y="23758"/>
                      <a:pt x="12606" y="25559"/>
                      <a:pt x="13326" y="27360"/>
                    </a:cubicBezTo>
                    <a:cubicBezTo>
                      <a:pt x="15127" y="30601"/>
                      <a:pt x="16567" y="33122"/>
                      <a:pt x="16928" y="33122"/>
                    </a:cubicBezTo>
                    <a:cubicBezTo>
                      <a:pt x="14046" y="27360"/>
                      <a:pt x="12246" y="23398"/>
                      <a:pt x="10805" y="20517"/>
                    </a:cubicBezTo>
                    <a:cubicBezTo>
                      <a:pt x="9364" y="17635"/>
                      <a:pt x="8644" y="15835"/>
                      <a:pt x="7924" y="14754"/>
                    </a:cubicBezTo>
                    <a:cubicBezTo>
                      <a:pt x="12966" y="24118"/>
                      <a:pt x="11165" y="18716"/>
                      <a:pt x="14046" y="22317"/>
                    </a:cubicBezTo>
                    <a:cubicBezTo>
                      <a:pt x="15487" y="24118"/>
                      <a:pt x="17648" y="27720"/>
                      <a:pt x="22690" y="36724"/>
                    </a:cubicBezTo>
                    <a:cubicBezTo>
                      <a:pt x="25211" y="41046"/>
                      <a:pt x="28093" y="46808"/>
                      <a:pt x="32054" y="54372"/>
                    </a:cubicBezTo>
                    <a:cubicBezTo>
                      <a:pt x="33135" y="56173"/>
                      <a:pt x="34215" y="58334"/>
                      <a:pt x="35296" y="60135"/>
                    </a:cubicBezTo>
                    <a:cubicBezTo>
                      <a:pt x="36376" y="62295"/>
                      <a:pt x="37817" y="64096"/>
                      <a:pt x="38898" y="66617"/>
                    </a:cubicBezTo>
                    <a:cubicBezTo>
                      <a:pt x="41419" y="70939"/>
                      <a:pt x="44300" y="75982"/>
                      <a:pt x="47541" y="81384"/>
                    </a:cubicBezTo>
                    <a:cubicBezTo>
                      <a:pt x="55825" y="98672"/>
                      <a:pt x="47541" y="83905"/>
                      <a:pt x="37457" y="67338"/>
                    </a:cubicBezTo>
                    <a:cubicBezTo>
                      <a:pt x="36376" y="65177"/>
                      <a:pt x="34936" y="63016"/>
                      <a:pt x="33855" y="61215"/>
                    </a:cubicBezTo>
                    <a:cubicBezTo>
                      <a:pt x="32775" y="59054"/>
                      <a:pt x="31694" y="56893"/>
                      <a:pt x="30614" y="55092"/>
                    </a:cubicBezTo>
                    <a:cubicBezTo>
                      <a:pt x="28453" y="51130"/>
                      <a:pt x="26652" y="47529"/>
                      <a:pt x="25211" y="44648"/>
                    </a:cubicBezTo>
                    <a:cubicBezTo>
                      <a:pt x="21970" y="39245"/>
                      <a:pt x="20529" y="37084"/>
                      <a:pt x="22690" y="42486"/>
                    </a:cubicBezTo>
                    <a:cubicBezTo>
                      <a:pt x="30254" y="57253"/>
                      <a:pt x="33855" y="63376"/>
                      <a:pt x="36016" y="66257"/>
                    </a:cubicBezTo>
                    <a:cubicBezTo>
                      <a:pt x="38177" y="69139"/>
                      <a:pt x="38177" y="68778"/>
                      <a:pt x="39258" y="69859"/>
                    </a:cubicBezTo>
                    <a:cubicBezTo>
                      <a:pt x="49702" y="87867"/>
                      <a:pt x="54745" y="96871"/>
                      <a:pt x="56906" y="101193"/>
                    </a:cubicBezTo>
                    <a:cubicBezTo>
                      <a:pt x="59067" y="105155"/>
                      <a:pt x="58346" y="104795"/>
                      <a:pt x="57626" y="104074"/>
                    </a:cubicBezTo>
                    <a:cubicBezTo>
                      <a:pt x="62308" y="110557"/>
                      <a:pt x="71672" y="125324"/>
                      <a:pt x="81397" y="140091"/>
                    </a:cubicBezTo>
                    <a:cubicBezTo>
                      <a:pt x="86799" y="147294"/>
                      <a:pt x="91841" y="154857"/>
                      <a:pt x="96884" y="161700"/>
                    </a:cubicBezTo>
                    <a:cubicBezTo>
                      <a:pt x="101926" y="168543"/>
                      <a:pt x="106248" y="174666"/>
                      <a:pt x="109850" y="178628"/>
                    </a:cubicBezTo>
                    <a:cubicBezTo>
                      <a:pt x="135061" y="210682"/>
                      <a:pt x="133980" y="209962"/>
                      <a:pt x="130739" y="206721"/>
                    </a:cubicBezTo>
                    <a:cubicBezTo>
                      <a:pt x="128938" y="204920"/>
                      <a:pt x="126777" y="202759"/>
                      <a:pt x="127137" y="203479"/>
                    </a:cubicBezTo>
                    <a:cubicBezTo>
                      <a:pt x="127137" y="204200"/>
                      <a:pt x="130019" y="208161"/>
                      <a:pt x="138663" y="218246"/>
                    </a:cubicBezTo>
                    <a:lnTo>
                      <a:pt x="160993" y="239495"/>
                    </a:lnTo>
                    <a:cubicBezTo>
                      <a:pt x="170717" y="250660"/>
                      <a:pt x="181162" y="261105"/>
                      <a:pt x="191246" y="271910"/>
                    </a:cubicBezTo>
                    <a:cubicBezTo>
                      <a:pt x="201691" y="282355"/>
                      <a:pt x="212496" y="292439"/>
                      <a:pt x="222941" y="302884"/>
                    </a:cubicBezTo>
                    <a:cubicBezTo>
                      <a:pt x="271202" y="345023"/>
                      <a:pt x="269402" y="339981"/>
                      <a:pt x="268321" y="337820"/>
                    </a:cubicBezTo>
                    <a:cubicBezTo>
                      <a:pt x="267961" y="336739"/>
                      <a:pt x="267961" y="335659"/>
                      <a:pt x="275164" y="340701"/>
                    </a:cubicBezTo>
                    <a:cubicBezTo>
                      <a:pt x="278766" y="343222"/>
                      <a:pt x="284168" y="347184"/>
                      <a:pt x="292452" y="353307"/>
                    </a:cubicBezTo>
                    <a:cubicBezTo>
                      <a:pt x="294613" y="354747"/>
                      <a:pt x="296774" y="356548"/>
                      <a:pt x="299295" y="358349"/>
                    </a:cubicBezTo>
                    <a:cubicBezTo>
                      <a:pt x="301816" y="360150"/>
                      <a:pt x="304337" y="361951"/>
                      <a:pt x="307219" y="363751"/>
                    </a:cubicBezTo>
                    <a:cubicBezTo>
                      <a:pt x="312981" y="367713"/>
                      <a:pt x="319464" y="372395"/>
                      <a:pt x="327028" y="377438"/>
                    </a:cubicBezTo>
                    <a:cubicBezTo>
                      <a:pt x="323066" y="374916"/>
                      <a:pt x="322706" y="375277"/>
                      <a:pt x="325587" y="378158"/>
                    </a:cubicBezTo>
                    <a:cubicBezTo>
                      <a:pt x="328468" y="380679"/>
                      <a:pt x="334231" y="385721"/>
                      <a:pt x="342875" y="391484"/>
                    </a:cubicBezTo>
                    <a:cubicBezTo>
                      <a:pt x="347197" y="394365"/>
                      <a:pt x="351879" y="397967"/>
                      <a:pt x="357281" y="401569"/>
                    </a:cubicBezTo>
                    <a:cubicBezTo>
                      <a:pt x="359802" y="403369"/>
                      <a:pt x="362684" y="405170"/>
                      <a:pt x="365565" y="407331"/>
                    </a:cubicBezTo>
                    <a:cubicBezTo>
                      <a:pt x="368446" y="409492"/>
                      <a:pt x="371328" y="411293"/>
                      <a:pt x="374569" y="413094"/>
                    </a:cubicBezTo>
                    <a:cubicBezTo>
                      <a:pt x="381052" y="417055"/>
                      <a:pt x="387535" y="421017"/>
                      <a:pt x="394378" y="424979"/>
                    </a:cubicBezTo>
                    <a:cubicBezTo>
                      <a:pt x="401221" y="428941"/>
                      <a:pt x="408424" y="433623"/>
                      <a:pt x="415988" y="437225"/>
                    </a:cubicBezTo>
                    <a:cubicBezTo>
                      <a:pt x="413827" y="436144"/>
                      <a:pt x="411306" y="434704"/>
                      <a:pt x="408784" y="433623"/>
                    </a:cubicBezTo>
                    <a:cubicBezTo>
                      <a:pt x="406263" y="432182"/>
                      <a:pt x="403742" y="430742"/>
                      <a:pt x="401221" y="429301"/>
                    </a:cubicBezTo>
                    <a:cubicBezTo>
                      <a:pt x="395819" y="426420"/>
                      <a:pt x="390416" y="423178"/>
                      <a:pt x="384293" y="419937"/>
                    </a:cubicBezTo>
                    <a:cubicBezTo>
                      <a:pt x="378531" y="416695"/>
                      <a:pt x="372048" y="413454"/>
                      <a:pt x="365925" y="409492"/>
                    </a:cubicBezTo>
                    <a:cubicBezTo>
                      <a:pt x="359802" y="405530"/>
                      <a:pt x="353319" y="401569"/>
                      <a:pt x="346837" y="397607"/>
                    </a:cubicBezTo>
                    <a:cubicBezTo>
                      <a:pt x="343595" y="395446"/>
                      <a:pt x="340354" y="393645"/>
                      <a:pt x="337112" y="391484"/>
                    </a:cubicBezTo>
                    <a:cubicBezTo>
                      <a:pt x="333871" y="389323"/>
                      <a:pt x="330629" y="387522"/>
                      <a:pt x="327388" y="385001"/>
                    </a:cubicBezTo>
                    <a:cubicBezTo>
                      <a:pt x="320905" y="380679"/>
                      <a:pt x="314782" y="375997"/>
                      <a:pt x="308659" y="371675"/>
                    </a:cubicBezTo>
                    <a:cubicBezTo>
                      <a:pt x="296054" y="363031"/>
                      <a:pt x="284889" y="354027"/>
                      <a:pt x="274444" y="345743"/>
                    </a:cubicBezTo>
                    <a:cubicBezTo>
                      <a:pt x="302897" y="369514"/>
                      <a:pt x="282728" y="354027"/>
                      <a:pt x="258957" y="335299"/>
                    </a:cubicBezTo>
                    <a:cubicBezTo>
                      <a:pt x="247432" y="325574"/>
                      <a:pt x="235186" y="315130"/>
                      <a:pt x="227623" y="308647"/>
                    </a:cubicBezTo>
                    <a:cubicBezTo>
                      <a:pt x="220059" y="302164"/>
                      <a:pt x="217178" y="299643"/>
                      <a:pt x="223661" y="306846"/>
                    </a:cubicBezTo>
                    <a:cubicBezTo>
                      <a:pt x="230864" y="312608"/>
                      <a:pt x="239148" y="319452"/>
                      <a:pt x="248152" y="327015"/>
                    </a:cubicBezTo>
                    <a:cubicBezTo>
                      <a:pt x="252834" y="330616"/>
                      <a:pt x="257156" y="334938"/>
                      <a:pt x="262198" y="338540"/>
                    </a:cubicBezTo>
                    <a:cubicBezTo>
                      <a:pt x="267241" y="342502"/>
                      <a:pt x="272283" y="346103"/>
                      <a:pt x="277325" y="350065"/>
                    </a:cubicBezTo>
                    <a:cubicBezTo>
                      <a:pt x="282367" y="354027"/>
                      <a:pt x="287770" y="357989"/>
                      <a:pt x="292812" y="362311"/>
                    </a:cubicBezTo>
                    <a:cubicBezTo>
                      <a:pt x="298215" y="366273"/>
                      <a:pt x="303617" y="369874"/>
                      <a:pt x="308659" y="373836"/>
                    </a:cubicBezTo>
                    <a:cubicBezTo>
                      <a:pt x="319464" y="381400"/>
                      <a:pt x="329549" y="389323"/>
                      <a:pt x="339633" y="395446"/>
                    </a:cubicBezTo>
                    <a:cubicBezTo>
                      <a:pt x="335311" y="392564"/>
                      <a:pt x="330629" y="390043"/>
                      <a:pt x="326307" y="387162"/>
                    </a:cubicBezTo>
                    <a:cubicBezTo>
                      <a:pt x="331350" y="391124"/>
                      <a:pt x="336752" y="394005"/>
                      <a:pt x="341794" y="397247"/>
                    </a:cubicBezTo>
                    <a:cubicBezTo>
                      <a:pt x="346837" y="400488"/>
                      <a:pt x="351879" y="403729"/>
                      <a:pt x="356921" y="406611"/>
                    </a:cubicBezTo>
                    <a:cubicBezTo>
                      <a:pt x="367006" y="413094"/>
                      <a:pt x="377450" y="418496"/>
                      <a:pt x="388255" y="424259"/>
                    </a:cubicBezTo>
                    <a:cubicBezTo>
                      <a:pt x="393658" y="427140"/>
                      <a:pt x="399060" y="430382"/>
                      <a:pt x="404823" y="433263"/>
                    </a:cubicBezTo>
                    <a:cubicBezTo>
                      <a:pt x="410585" y="436504"/>
                      <a:pt x="416708" y="439386"/>
                      <a:pt x="423191" y="442627"/>
                    </a:cubicBezTo>
                    <a:cubicBezTo>
                      <a:pt x="429674" y="445868"/>
                      <a:pt x="436157" y="449110"/>
                      <a:pt x="443000" y="452712"/>
                    </a:cubicBezTo>
                    <a:cubicBezTo>
                      <a:pt x="446601" y="454512"/>
                      <a:pt x="450203" y="456313"/>
                      <a:pt x="453805" y="458114"/>
                    </a:cubicBezTo>
                    <a:cubicBezTo>
                      <a:pt x="457406" y="459915"/>
                      <a:pt x="461368" y="461716"/>
                      <a:pt x="465330" y="463517"/>
                    </a:cubicBezTo>
                    <a:cubicBezTo>
                      <a:pt x="497024" y="477923"/>
                      <a:pt x="490902" y="475762"/>
                      <a:pt x="485139" y="473961"/>
                    </a:cubicBezTo>
                    <a:cubicBezTo>
                      <a:pt x="498825" y="479364"/>
                      <a:pt x="512151" y="484046"/>
                      <a:pt x="521515" y="488008"/>
                    </a:cubicBezTo>
                    <a:cubicBezTo>
                      <a:pt x="531240" y="491969"/>
                      <a:pt x="537362" y="493770"/>
                      <a:pt x="537362" y="494130"/>
                    </a:cubicBezTo>
                    <a:close/>
                    <a:moveTo>
                      <a:pt x="466410" y="466038"/>
                    </a:moveTo>
                    <a:lnTo>
                      <a:pt x="445161" y="456313"/>
                    </a:lnTo>
                    <a:lnTo>
                      <a:pt x="424632" y="445508"/>
                    </a:lnTo>
                    <a:cubicBezTo>
                      <a:pt x="429314" y="448390"/>
                      <a:pt x="435797" y="451631"/>
                      <a:pt x="443000" y="455233"/>
                    </a:cubicBezTo>
                    <a:cubicBezTo>
                      <a:pt x="450203" y="458834"/>
                      <a:pt x="458487" y="462436"/>
                      <a:pt x="466771" y="466038"/>
                    </a:cubicBezTo>
                    <a:close/>
                  </a:path>
                </a:pathLst>
              </a:custGeom>
              <a:solidFill>
                <a:schemeClr val="accent2"/>
              </a:solidFill>
              <a:ln w="0" cap="flat">
                <a:noFill/>
                <a:prstDash val="solid"/>
                <a:miter/>
              </a:ln>
            </p:spPr>
            <p:txBody>
              <a:bodyPr rtlCol="0" anchor="ctr"/>
              <a:lstStyle/>
              <a:p>
                <a:endParaRPr lang="en-US" sz="744"/>
              </a:p>
            </p:txBody>
          </p:sp>
          <p:sp>
            <p:nvSpPr>
              <p:cNvPr id="2052" name="Freeform: Shape 2051">
                <a:extLst>
                  <a:ext uri="{FF2B5EF4-FFF2-40B4-BE49-F238E27FC236}">
                    <a16:creationId xmlns:a16="http://schemas.microsoft.com/office/drawing/2014/main" id="{613CC2CF-D5C3-9244-B84A-B32125CF2A47}"/>
                  </a:ext>
                </a:extLst>
              </p:cNvPr>
              <p:cNvSpPr/>
              <p:nvPr/>
            </p:nvSpPr>
            <p:spPr>
              <a:xfrm>
                <a:off x="11768683" y="3380582"/>
                <a:ext cx="5402" cy="12605"/>
              </a:xfrm>
              <a:custGeom>
                <a:avLst/>
                <a:gdLst>
                  <a:gd name="connsiteX0" fmla="*/ 5402 w 5402"/>
                  <a:gd name="connsiteY0" fmla="*/ 12606 h 12605"/>
                  <a:gd name="connsiteX1" fmla="*/ 0 w 5402"/>
                  <a:gd name="connsiteY1" fmla="*/ 0 h 12605"/>
                  <a:gd name="connsiteX2" fmla="*/ 5402 w 5402"/>
                  <a:gd name="connsiteY2" fmla="*/ 12606 h 12605"/>
                </a:gdLst>
                <a:ahLst/>
                <a:cxnLst>
                  <a:cxn ang="0">
                    <a:pos x="connsiteX0" y="connsiteY0"/>
                  </a:cxn>
                  <a:cxn ang="0">
                    <a:pos x="connsiteX1" y="connsiteY1"/>
                  </a:cxn>
                  <a:cxn ang="0">
                    <a:pos x="connsiteX2" y="connsiteY2"/>
                  </a:cxn>
                </a:cxnLst>
                <a:rect l="l" t="t" r="r" b="b"/>
                <a:pathLst>
                  <a:path w="5402" h="12605">
                    <a:moveTo>
                      <a:pt x="5402" y="12606"/>
                    </a:moveTo>
                    <a:cubicBezTo>
                      <a:pt x="3602" y="8644"/>
                      <a:pt x="1440" y="3962"/>
                      <a:pt x="0" y="0"/>
                    </a:cubicBezTo>
                    <a:cubicBezTo>
                      <a:pt x="1080" y="2881"/>
                      <a:pt x="3241" y="7563"/>
                      <a:pt x="5402" y="12606"/>
                    </a:cubicBezTo>
                    <a:close/>
                  </a:path>
                </a:pathLst>
              </a:custGeom>
              <a:solidFill>
                <a:schemeClr val="accent2"/>
              </a:solidFill>
              <a:ln w="0" cap="flat">
                <a:noFill/>
                <a:prstDash val="solid"/>
                <a:miter/>
              </a:ln>
            </p:spPr>
            <p:txBody>
              <a:bodyPr rtlCol="0" anchor="ctr"/>
              <a:lstStyle/>
              <a:p>
                <a:endParaRPr lang="en-US" sz="744"/>
              </a:p>
            </p:txBody>
          </p:sp>
          <p:sp>
            <p:nvSpPr>
              <p:cNvPr id="2053" name="Freeform: Shape 2052">
                <a:extLst>
                  <a:ext uri="{FF2B5EF4-FFF2-40B4-BE49-F238E27FC236}">
                    <a16:creationId xmlns:a16="http://schemas.microsoft.com/office/drawing/2014/main" id="{001991BA-42F5-BCD5-3F71-19FF8986E04B}"/>
                  </a:ext>
                </a:extLst>
              </p:cNvPr>
              <p:cNvSpPr/>
              <p:nvPr/>
            </p:nvSpPr>
            <p:spPr>
              <a:xfrm>
                <a:off x="10586269" y="6046865"/>
                <a:ext cx="19808" cy="16927"/>
              </a:xfrm>
              <a:custGeom>
                <a:avLst/>
                <a:gdLst>
                  <a:gd name="connsiteX0" fmla="*/ 0 w 19808"/>
                  <a:gd name="connsiteY0" fmla="*/ 0 h 16927"/>
                  <a:gd name="connsiteX1" fmla="*/ 19809 w 19808"/>
                  <a:gd name="connsiteY1" fmla="*/ 16928 h 16927"/>
                  <a:gd name="connsiteX2" fmla="*/ 0 w 19808"/>
                  <a:gd name="connsiteY2" fmla="*/ 0 h 16927"/>
                </a:gdLst>
                <a:ahLst/>
                <a:cxnLst>
                  <a:cxn ang="0">
                    <a:pos x="connsiteX0" y="connsiteY0"/>
                  </a:cxn>
                  <a:cxn ang="0">
                    <a:pos x="connsiteX1" y="connsiteY1"/>
                  </a:cxn>
                  <a:cxn ang="0">
                    <a:pos x="connsiteX2" y="connsiteY2"/>
                  </a:cxn>
                </a:cxnLst>
                <a:rect l="l" t="t" r="r" b="b"/>
                <a:pathLst>
                  <a:path w="19808" h="16927">
                    <a:moveTo>
                      <a:pt x="0" y="0"/>
                    </a:moveTo>
                    <a:cubicBezTo>
                      <a:pt x="6483" y="6123"/>
                      <a:pt x="12966" y="11525"/>
                      <a:pt x="19809" y="16928"/>
                    </a:cubicBezTo>
                    <a:cubicBezTo>
                      <a:pt x="11885" y="10445"/>
                      <a:pt x="5402" y="5042"/>
                      <a:pt x="0" y="0"/>
                    </a:cubicBezTo>
                    <a:close/>
                  </a:path>
                </a:pathLst>
              </a:custGeom>
              <a:solidFill>
                <a:schemeClr val="accent2"/>
              </a:solidFill>
              <a:ln w="0" cap="flat">
                <a:noFill/>
                <a:prstDash val="solid"/>
                <a:miter/>
              </a:ln>
            </p:spPr>
            <p:txBody>
              <a:bodyPr rtlCol="0" anchor="ctr"/>
              <a:lstStyle/>
              <a:p>
                <a:endParaRPr lang="en-US" sz="744"/>
              </a:p>
            </p:txBody>
          </p:sp>
          <p:sp>
            <p:nvSpPr>
              <p:cNvPr id="2054" name="Freeform: Shape 2053">
                <a:extLst>
                  <a:ext uri="{FF2B5EF4-FFF2-40B4-BE49-F238E27FC236}">
                    <a16:creationId xmlns:a16="http://schemas.microsoft.com/office/drawing/2014/main" id="{DF21DFF6-6C36-1B14-3B54-5407D903F9B8}"/>
                  </a:ext>
                </a:extLst>
              </p:cNvPr>
              <p:cNvSpPr/>
              <p:nvPr/>
            </p:nvSpPr>
            <p:spPr>
              <a:xfrm>
                <a:off x="11037913" y="6239552"/>
                <a:ext cx="11525" cy="16207"/>
              </a:xfrm>
              <a:custGeom>
                <a:avLst/>
                <a:gdLst>
                  <a:gd name="connsiteX0" fmla="*/ 11525 w 11525"/>
                  <a:gd name="connsiteY0" fmla="*/ 16207 h 16207"/>
                  <a:gd name="connsiteX1" fmla="*/ 8644 w 11525"/>
                  <a:gd name="connsiteY1" fmla="*/ 8644 h 16207"/>
                  <a:gd name="connsiteX2" fmla="*/ 6123 w 11525"/>
                  <a:gd name="connsiteY2" fmla="*/ 5763 h 16207"/>
                  <a:gd name="connsiteX3" fmla="*/ 4682 w 11525"/>
                  <a:gd name="connsiteY3" fmla="*/ 4322 h 16207"/>
                  <a:gd name="connsiteX4" fmla="*/ 2161 w 11525"/>
                  <a:gd name="connsiteY4" fmla="*/ 2161 h 16207"/>
                  <a:gd name="connsiteX5" fmla="*/ 0 w 11525"/>
                  <a:gd name="connsiteY5" fmla="*/ 0 h 16207"/>
                  <a:gd name="connsiteX6" fmla="*/ 1080 w 11525"/>
                  <a:gd name="connsiteY6" fmla="*/ 1081 h 16207"/>
                  <a:gd name="connsiteX7" fmla="*/ 2521 w 11525"/>
                  <a:gd name="connsiteY7" fmla="*/ 2521 h 16207"/>
                  <a:gd name="connsiteX8" fmla="*/ 4682 w 11525"/>
                  <a:gd name="connsiteY8" fmla="*/ 4322 h 16207"/>
                  <a:gd name="connsiteX9" fmla="*/ 5763 w 11525"/>
                  <a:gd name="connsiteY9" fmla="*/ 5042 h 16207"/>
                  <a:gd name="connsiteX10" fmla="*/ 6483 w 11525"/>
                  <a:gd name="connsiteY10" fmla="*/ 5763 h 16207"/>
                  <a:gd name="connsiteX11" fmla="*/ 9004 w 11525"/>
                  <a:gd name="connsiteY11" fmla="*/ 9004 h 16207"/>
                  <a:gd name="connsiteX12" fmla="*/ 11525 w 11525"/>
                  <a:gd name="connsiteY12" fmla="*/ 15847 h 16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525" h="16207">
                    <a:moveTo>
                      <a:pt x="11525" y="16207"/>
                    </a:moveTo>
                    <a:cubicBezTo>
                      <a:pt x="11525" y="13326"/>
                      <a:pt x="10085" y="10805"/>
                      <a:pt x="8644" y="8644"/>
                    </a:cubicBezTo>
                    <a:cubicBezTo>
                      <a:pt x="7923" y="7563"/>
                      <a:pt x="7203" y="6483"/>
                      <a:pt x="6123" y="5763"/>
                    </a:cubicBezTo>
                    <a:cubicBezTo>
                      <a:pt x="5763" y="5402"/>
                      <a:pt x="5042" y="4682"/>
                      <a:pt x="4682" y="4322"/>
                    </a:cubicBezTo>
                    <a:lnTo>
                      <a:pt x="2161" y="2161"/>
                    </a:lnTo>
                    <a:lnTo>
                      <a:pt x="0" y="0"/>
                    </a:lnTo>
                    <a:lnTo>
                      <a:pt x="1080" y="1081"/>
                    </a:lnTo>
                    <a:cubicBezTo>
                      <a:pt x="1441" y="1441"/>
                      <a:pt x="1801" y="1801"/>
                      <a:pt x="2521" y="2521"/>
                    </a:cubicBezTo>
                    <a:cubicBezTo>
                      <a:pt x="3241" y="3242"/>
                      <a:pt x="3962" y="3962"/>
                      <a:pt x="4682" y="4322"/>
                    </a:cubicBezTo>
                    <a:lnTo>
                      <a:pt x="5763" y="5042"/>
                    </a:lnTo>
                    <a:cubicBezTo>
                      <a:pt x="5763" y="5042"/>
                      <a:pt x="6123" y="5402"/>
                      <a:pt x="6483" y="5763"/>
                    </a:cubicBezTo>
                    <a:cubicBezTo>
                      <a:pt x="7563" y="6843"/>
                      <a:pt x="8284" y="7923"/>
                      <a:pt x="9004" y="9004"/>
                    </a:cubicBezTo>
                    <a:cubicBezTo>
                      <a:pt x="10445" y="11165"/>
                      <a:pt x="11165" y="13686"/>
                      <a:pt x="11525" y="15847"/>
                    </a:cubicBezTo>
                    <a:close/>
                  </a:path>
                </a:pathLst>
              </a:custGeom>
              <a:solidFill>
                <a:schemeClr val="accent2"/>
              </a:solidFill>
              <a:ln w="0" cap="flat">
                <a:noFill/>
                <a:prstDash val="solid"/>
                <a:miter/>
              </a:ln>
            </p:spPr>
            <p:txBody>
              <a:bodyPr rtlCol="0" anchor="ctr"/>
              <a:lstStyle/>
              <a:p>
                <a:endParaRPr lang="en-US" sz="744"/>
              </a:p>
            </p:txBody>
          </p:sp>
          <p:sp>
            <p:nvSpPr>
              <p:cNvPr id="2055" name="Freeform: Shape 2054">
                <a:extLst>
                  <a:ext uri="{FF2B5EF4-FFF2-40B4-BE49-F238E27FC236}">
                    <a16:creationId xmlns:a16="http://schemas.microsoft.com/office/drawing/2014/main" id="{7F977029-A9E9-AD1E-20C9-8FFA1A3F207A}"/>
                  </a:ext>
                </a:extLst>
              </p:cNvPr>
              <p:cNvSpPr/>
              <p:nvPr/>
            </p:nvSpPr>
            <p:spPr>
              <a:xfrm>
                <a:off x="11846838" y="3692843"/>
                <a:ext cx="720" cy="7563"/>
              </a:xfrm>
              <a:custGeom>
                <a:avLst/>
                <a:gdLst>
                  <a:gd name="connsiteX0" fmla="*/ 0 w 720"/>
                  <a:gd name="connsiteY0" fmla="*/ 0 h 7563"/>
                  <a:gd name="connsiteX1" fmla="*/ 0 w 720"/>
                  <a:gd name="connsiteY1" fmla="*/ 1441 h 7563"/>
                  <a:gd name="connsiteX2" fmla="*/ 720 w 720"/>
                  <a:gd name="connsiteY2" fmla="*/ 7563 h 7563"/>
                  <a:gd name="connsiteX3" fmla="*/ 0 w 720"/>
                  <a:gd name="connsiteY3" fmla="*/ 360 h 7563"/>
                </a:gdLst>
                <a:ahLst/>
                <a:cxnLst>
                  <a:cxn ang="0">
                    <a:pos x="connsiteX0" y="connsiteY0"/>
                  </a:cxn>
                  <a:cxn ang="0">
                    <a:pos x="connsiteX1" y="connsiteY1"/>
                  </a:cxn>
                  <a:cxn ang="0">
                    <a:pos x="connsiteX2" y="connsiteY2"/>
                  </a:cxn>
                  <a:cxn ang="0">
                    <a:pos x="connsiteX3" y="connsiteY3"/>
                  </a:cxn>
                </a:cxnLst>
                <a:rect l="l" t="t" r="r" b="b"/>
                <a:pathLst>
                  <a:path w="720" h="7563">
                    <a:moveTo>
                      <a:pt x="0" y="0"/>
                    </a:moveTo>
                    <a:lnTo>
                      <a:pt x="0" y="1441"/>
                    </a:lnTo>
                    <a:cubicBezTo>
                      <a:pt x="0" y="3602"/>
                      <a:pt x="360" y="5042"/>
                      <a:pt x="720" y="7563"/>
                    </a:cubicBezTo>
                    <a:lnTo>
                      <a:pt x="0" y="360"/>
                    </a:lnTo>
                    <a:close/>
                  </a:path>
                </a:pathLst>
              </a:custGeom>
              <a:solidFill>
                <a:schemeClr val="accent2"/>
              </a:solidFill>
              <a:ln w="0" cap="flat">
                <a:noFill/>
                <a:prstDash val="solid"/>
                <a:miter/>
              </a:ln>
            </p:spPr>
            <p:txBody>
              <a:bodyPr rtlCol="0" anchor="ctr"/>
              <a:lstStyle/>
              <a:p>
                <a:endParaRPr lang="en-US" sz="744"/>
              </a:p>
            </p:txBody>
          </p:sp>
          <p:sp>
            <p:nvSpPr>
              <p:cNvPr id="2056" name="Freeform: Shape 2055">
                <a:extLst>
                  <a:ext uri="{FF2B5EF4-FFF2-40B4-BE49-F238E27FC236}">
                    <a16:creationId xmlns:a16="http://schemas.microsoft.com/office/drawing/2014/main" id="{BC6792F0-B168-356B-424B-80B381FBA824}"/>
                  </a:ext>
                </a:extLst>
              </p:cNvPr>
              <p:cNvSpPr/>
              <p:nvPr/>
            </p:nvSpPr>
            <p:spPr>
              <a:xfrm>
                <a:off x="11596885" y="5548040"/>
                <a:ext cx="15126" cy="14766"/>
              </a:xfrm>
              <a:custGeom>
                <a:avLst/>
                <a:gdLst>
                  <a:gd name="connsiteX0" fmla="*/ 0 w 15126"/>
                  <a:gd name="connsiteY0" fmla="*/ 14767 h 14766"/>
                  <a:gd name="connsiteX1" fmla="*/ 15127 w 15126"/>
                  <a:gd name="connsiteY1" fmla="*/ 0 h 14766"/>
                  <a:gd name="connsiteX2" fmla="*/ 0 w 15126"/>
                  <a:gd name="connsiteY2" fmla="*/ 14767 h 14766"/>
                </a:gdLst>
                <a:ahLst/>
                <a:cxnLst>
                  <a:cxn ang="0">
                    <a:pos x="connsiteX0" y="connsiteY0"/>
                  </a:cxn>
                  <a:cxn ang="0">
                    <a:pos x="connsiteX1" y="connsiteY1"/>
                  </a:cxn>
                  <a:cxn ang="0">
                    <a:pos x="connsiteX2" y="connsiteY2"/>
                  </a:cxn>
                </a:cxnLst>
                <a:rect l="l" t="t" r="r" b="b"/>
                <a:pathLst>
                  <a:path w="15126" h="14766">
                    <a:moveTo>
                      <a:pt x="0" y="14767"/>
                    </a:moveTo>
                    <a:cubicBezTo>
                      <a:pt x="4322" y="10805"/>
                      <a:pt x="8644" y="6123"/>
                      <a:pt x="15127" y="0"/>
                    </a:cubicBezTo>
                    <a:cubicBezTo>
                      <a:pt x="14046" y="720"/>
                      <a:pt x="8644" y="6123"/>
                      <a:pt x="0" y="14767"/>
                    </a:cubicBezTo>
                    <a:close/>
                  </a:path>
                </a:pathLst>
              </a:custGeom>
              <a:solidFill>
                <a:schemeClr val="accent2"/>
              </a:solidFill>
              <a:ln w="0" cap="flat">
                <a:noFill/>
                <a:prstDash val="solid"/>
                <a:miter/>
              </a:ln>
            </p:spPr>
            <p:txBody>
              <a:bodyPr rtlCol="0" anchor="ctr"/>
              <a:lstStyle/>
              <a:p>
                <a:endParaRPr lang="en-US" sz="744"/>
              </a:p>
            </p:txBody>
          </p:sp>
          <p:sp>
            <p:nvSpPr>
              <p:cNvPr id="2057" name="Freeform: Shape 2056">
                <a:extLst>
                  <a:ext uri="{FF2B5EF4-FFF2-40B4-BE49-F238E27FC236}">
                    <a16:creationId xmlns:a16="http://schemas.microsoft.com/office/drawing/2014/main" id="{A3D0AD62-5DB5-0F3D-53B3-415446029F89}"/>
                  </a:ext>
                </a:extLst>
              </p:cNvPr>
              <p:cNvSpPr/>
              <p:nvPr/>
            </p:nvSpPr>
            <p:spPr>
              <a:xfrm>
                <a:off x="11049799" y="6255399"/>
                <a:ext cx="3601" cy="3241"/>
              </a:xfrm>
              <a:custGeom>
                <a:avLst/>
                <a:gdLst>
                  <a:gd name="connsiteX0" fmla="*/ 0 w 3601"/>
                  <a:gd name="connsiteY0" fmla="*/ 3242 h 3241"/>
                  <a:gd name="connsiteX1" fmla="*/ 0 w 3601"/>
                  <a:gd name="connsiteY1" fmla="*/ 2161 h 3241"/>
                  <a:gd name="connsiteX2" fmla="*/ 0 w 3601"/>
                  <a:gd name="connsiteY2" fmla="*/ 0 h 3241"/>
                  <a:gd name="connsiteX3" fmla="*/ 0 w 3601"/>
                  <a:gd name="connsiteY3" fmla="*/ 2881 h 3241"/>
                </a:gdLst>
                <a:ahLst/>
                <a:cxnLst>
                  <a:cxn ang="0">
                    <a:pos x="connsiteX0" y="connsiteY0"/>
                  </a:cxn>
                  <a:cxn ang="0">
                    <a:pos x="connsiteX1" y="connsiteY1"/>
                  </a:cxn>
                  <a:cxn ang="0">
                    <a:pos x="connsiteX2" y="connsiteY2"/>
                  </a:cxn>
                  <a:cxn ang="0">
                    <a:pos x="connsiteX3" y="connsiteY3"/>
                  </a:cxn>
                </a:cxnLst>
                <a:rect l="l" t="t" r="r" b="b"/>
                <a:pathLst>
                  <a:path w="3601" h="3241">
                    <a:moveTo>
                      <a:pt x="0" y="3242"/>
                    </a:moveTo>
                    <a:cubicBezTo>
                      <a:pt x="0" y="2881"/>
                      <a:pt x="0" y="2521"/>
                      <a:pt x="0" y="2161"/>
                    </a:cubicBezTo>
                    <a:cubicBezTo>
                      <a:pt x="0" y="1441"/>
                      <a:pt x="0" y="720"/>
                      <a:pt x="0" y="0"/>
                    </a:cubicBezTo>
                    <a:cubicBezTo>
                      <a:pt x="0" y="1080"/>
                      <a:pt x="0" y="2161"/>
                      <a:pt x="0" y="2881"/>
                    </a:cubicBezTo>
                    <a:close/>
                  </a:path>
                </a:pathLst>
              </a:custGeom>
              <a:solidFill>
                <a:schemeClr val="accent2"/>
              </a:solidFill>
              <a:ln w="0" cap="flat">
                <a:noFill/>
                <a:prstDash val="solid"/>
                <a:miter/>
              </a:ln>
            </p:spPr>
            <p:txBody>
              <a:bodyPr rtlCol="0" anchor="ctr"/>
              <a:lstStyle/>
              <a:p>
                <a:endParaRPr lang="en-US" sz="744"/>
              </a:p>
            </p:txBody>
          </p:sp>
          <p:sp>
            <p:nvSpPr>
              <p:cNvPr id="2058" name="Freeform: Shape 2057">
                <a:extLst>
                  <a:ext uri="{FF2B5EF4-FFF2-40B4-BE49-F238E27FC236}">
                    <a16:creationId xmlns:a16="http://schemas.microsoft.com/office/drawing/2014/main" id="{E079E7DD-CE00-F052-F65D-8313D20F0F2F}"/>
                  </a:ext>
                </a:extLst>
              </p:cNvPr>
              <p:cNvSpPr/>
              <p:nvPr/>
            </p:nvSpPr>
            <p:spPr>
              <a:xfrm>
                <a:off x="10397544" y="5831128"/>
                <a:ext cx="23050" cy="14766"/>
              </a:xfrm>
              <a:custGeom>
                <a:avLst/>
                <a:gdLst>
                  <a:gd name="connsiteX0" fmla="*/ 23050 w 23050"/>
                  <a:gd name="connsiteY0" fmla="*/ 14767 h 14766"/>
                  <a:gd name="connsiteX1" fmla="*/ 14407 w 23050"/>
                  <a:gd name="connsiteY1" fmla="*/ 2521 h 14766"/>
                  <a:gd name="connsiteX2" fmla="*/ 13326 w 23050"/>
                  <a:gd name="connsiteY2" fmla="*/ 1081 h 14766"/>
                  <a:gd name="connsiteX3" fmla="*/ 11886 w 23050"/>
                  <a:gd name="connsiteY3" fmla="*/ 0 h 14766"/>
                  <a:gd name="connsiteX4" fmla="*/ 7924 w 23050"/>
                  <a:gd name="connsiteY4" fmla="*/ 0 h 14766"/>
                  <a:gd name="connsiteX5" fmla="*/ 0 w 23050"/>
                  <a:gd name="connsiteY5" fmla="*/ 0 h 14766"/>
                  <a:gd name="connsiteX6" fmla="*/ 9724 w 23050"/>
                  <a:gd name="connsiteY6" fmla="*/ 0 h 14766"/>
                  <a:gd name="connsiteX7" fmla="*/ 11886 w 23050"/>
                  <a:gd name="connsiteY7" fmla="*/ 0 h 14766"/>
                  <a:gd name="connsiteX8" fmla="*/ 12246 w 23050"/>
                  <a:gd name="connsiteY8" fmla="*/ 0 h 14766"/>
                  <a:gd name="connsiteX9" fmla="*/ 12246 w 23050"/>
                  <a:gd name="connsiteY9" fmla="*/ 0 h 14766"/>
                  <a:gd name="connsiteX10" fmla="*/ 12966 w 23050"/>
                  <a:gd name="connsiteY10" fmla="*/ 1081 h 14766"/>
                  <a:gd name="connsiteX11" fmla="*/ 15127 w 23050"/>
                  <a:gd name="connsiteY11" fmla="*/ 4322 h 14766"/>
                  <a:gd name="connsiteX12" fmla="*/ 22330 w 23050"/>
                  <a:gd name="connsiteY12" fmla="*/ 14767 h 14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050" h="14766">
                    <a:moveTo>
                      <a:pt x="23050" y="14767"/>
                    </a:moveTo>
                    <a:cubicBezTo>
                      <a:pt x="20169" y="10445"/>
                      <a:pt x="17288" y="6483"/>
                      <a:pt x="14407" y="2521"/>
                    </a:cubicBezTo>
                    <a:lnTo>
                      <a:pt x="13326" y="1081"/>
                    </a:lnTo>
                    <a:cubicBezTo>
                      <a:pt x="12966" y="720"/>
                      <a:pt x="12606" y="0"/>
                      <a:pt x="11886" y="0"/>
                    </a:cubicBezTo>
                    <a:cubicBezTo>
                      <a:pt x="10445" y="0"/>
                      <a:pt x="9364" y="0"/>
                      <a:pt x="7924" y="0"/>
                    </a:cubicBezTo>
                    <a:cubicBezTo>
                      <a:pt x="5402" y="0"/>
                      <a:pt x="2521" y="0"/>
                      <a:pt x="0" y="0"/>
                    </a:cubicBezTo>
                    <a:cubicBezTo>
                      <a:pt x="3602" y="0"/>
                      <a:pt x="6843" y="0"/>
                      <a:pt x="9724" y="0"/>
                    </a:cubicBezTo>
                    <a:cubicBezTo>
                      <a:pt x="10445" y="0"/>
                      <a:pt x="11165" y="0"/>
                      <a:pt x="11886" y="0"/>
                    </a:cubicBezTo>
                    <a:cubicBezTo>
                      <a:pt x="11886" y="0"/>
                      <a:pt x="12246" y="0"/>
                      <a:pt x="12246" y="0"/>
                    </a:cubicBezTo>
                    <a:lnTo>
                      <a:pt x="12246" y="0"/>
                    </a:lnTo>
                    <a:cubicBezTo>
                      <a:pt x="12246" y="360"/>
                      <a:pt x="12966" y="1081"/>
                      <a:pt x="12966" y="1081"/>
                    </a:cubicBezTo>
                    <a:cubicBezTo>
                      <a:pt x="13686" y="2161"/>
                      <a:pt x="14407" y="3242"/>
                      <a:pt x="15127" y="4322"/>
                    </a:cubicBezTo>
                    <a:cubicBezTo>
                      <a:pt x="18008" y="8284"/>
                      <a:pt x="20169" y="11525"/>
                      <a:pt x="22330" y="14767"/>
                    </a:cubicBezTo>
                    <a:close/>
                  </a:path>
                </a:pathLst>
              </a:custGeom>
              <a:solidFill>
                <a:schemeClr val="accent2"/>
              </a:solidFill>
              <a:ln w="0" cap="flat">
                <a:noFill/>
                <a:prstDash val="solid"/>
                <a:miter/>
              </a:ln>
            </p:spPr>
            <p:txBody>
              <a:bodyPr rtlCol="0" anchor="ctr"/>
              <a:lstStyle/>
              <a:p>
                <a:endParaRPr lang="en-US" sz="744"/>
              </a:p>
            </p:txBody>
          </p:sp>
          <p:sp>
            <p:nvSpPr>
              <p:cNvPr id="2059" name="Freeform: Shape 2058">
                <a:extLst>
                  <a:ext uri="{FF2B5EF4-FFF2-40B4-BE49-F238E27FC236}">
                    <a16:creationId xmlns:a16="http://schemas.microsoft.com/office/drawing/2014/main" id="{7163E958-48A5-5B18-4BD3-66CC14891092}"/>
                  </a:ext>
                </a:extLst>
              </p:cNvPr>
              <p:cNvSpPr/>
              <p:nvPr/>
            </p:nvSpPr>
            <p:spPr>
              <a:xfrm>
                <a:off x="10427798" y="5871826"/>
                <a:ext cx="9724" cy="12965"/>
              </a:xfrm>
              <a:custGeom>
                <a:avLst/>
                <a:gdLst>
                  <a:gd name="connsiteX0" fmla="*/ 9724 w 9724"/>
                  <a:gd name="connsiteY0" fmla="*/ 12966 h 12965"/>
                  <a:gd name="connsiteX1" fmla="*/ 0 w 9724"/>
                  <a:gd name="connsiteY1" fmla="*/ 0 h 12965"/>
                  <a:gd name="connsiteX2" fmla="*/ 9724 w 9724"/>
                  <a:gd name="connsiteY2" fmla="*/ 12966 h 12965"/>
                </a:gdLst>
                <a:ahLst/>
                <a:cxnLst>
                  <a:cxn ang="0">
                    <a:pos x="connsiteX0" y="connsiteY0"/>
                  </a:cxn>
                  <a:cxn ang="0">
                    <a:pos x="connsiteX1" y="connsiteY1"/>
                  </a:cxn>
                  <a:cxn ang="0">
                    <a:pos x="connsiteX2" y="connsiteY2"/>
                  </a:cxn>
                </a:cxnLst>
                <a:rect l="l" t="t" r="r" b="b"/>
                <a:pathLst>
                  <a:path w="9724" h="12965">
                    <a:moveTo>
                      <a:pt x="9724" y="12966"/>
                    </a:moveTo>
                    <a:cubicBezTo>
                      <a:pt x="6123" y="8284"/>
                      <a:pt x="2521" y="3602"/>
                      <a:pt x="0" y="0"/>
                    </a:cubicBezTo>
                    <a:cubicBezTo>
                      <a:pt x="3242" y="4322"/>
                      <a:pt x="6483" y="8644"/>
                      <a:pt x="9724" y="12966"/>
                    </a:cubicBezTo>
                    <a:close/>
                  </a:path>
                </a:pathLst>
              </a:custGeom>
              <a:solidFill>
                <a:schemeClr val="accent2"/>
              </a:solidFill>
              <a:ln w="0" cap="flat">
                <a:noFill/>
                <a:prstDash val="solid"/>
                <a:miter/>
              </a:ln>
            </p:spPr>
            <p:txBody>
              <a:bodyPr rtlCol="0" anchor="ctr"/>
              <a:lstStyle/>
              <a:p>
                <a:endParaRPr lang="en-US" sz="744"/>
              </a:p>
            </p:txBody>
          </p:sp>
          <p:sp>
            <p:nvSpPr>
              <p:cNvPr id="2060" name="Freeform: Shape 2059">
                <a:extLst>
                  <a:ext uri="{FF2B5EF4-FFF2-40B4-BE49-F238E27FC236}">
                    <a16:creationId xmlns:a16="http://schemas.microsoft.com/office/drawing/2014/main" id="{5A1D24D8-9B80-6F5E-43EC-AF734A1864F7}"/>
                  </a:ext>
                </a:extLst>
              </p:cNvPr>
              <p:cNvSpPr/>
              <p:nvPr/>
            </p:nvSpPr>
            <p:spPr>
              <a:xfrm>
                <a:off x="9496418" y="5833649"/>
                <a:ext cx="35656" cy="160"/>
              </a:xfrm>
              <a:custGeom>
                <a:avLst/>
                <a:gdLst>
                  <a:gd name="connsiteX0" fmla="*/ 35656 w 35656"/>
                  <a:gd name="connsiteY0" fmla="*/ 0 h 160"/>
                  <a:gd name="connsiteX1" fmla="*/ 0 w 35656"/>
                  <a:gd name="connsiteY1" fmla="*/ 0 h 160"/>
                  <a:gd name="connsiteX2" fmla="*/ 35656 w 35656"/>
                  <a:gd name="connsiteY2" fmla="*/ 0 h 160"/>
                </a:gdLst>
                <a:ahLst/>
                <a:cxnLst>
                  <a:cxn ang="0">
                    <a:pos x="connsiteX0" y="connsiteY0"/>
                  </a:cxn>
                  <a:cxn ang="0">
                    <a:pos x="connsiteX1" y="connsiteY1"/>
                  </a:cxn>
                  <a:cxn ang="0">
                    <a:pos x="connsiteX2" y="connsiteY2"/>
                  </a:cxn>
                </a:cxnLst>
                <a:rect l="l" t="t" r="r" b="b"/>
                <a:pathLst>
                  <a:path w="35656" h="160">
                    <a:moveTo>
                      <a:pt x="35656" y="0"/>
                    </a:moveTo>
                    <a:lnTo>
                      <a:pt x="0" y="0"/>
                    </a:lnTo>
                    <a:cubicBezTo>
                      <a:pt x="17288" y="360"/>
                      <a:pt x="27733" y="0"/>
                      <a:pt x="35656" y="0"/>
                    </a:cubicBezTo>
                    <a:close/>
                  </a:path>
                </a:pathLst>
              </a:custGeom>
              <a:solidFill>
                <a:schemeClr val="accent2"/>
              </a:solidFill>
              <a:ln w="0" cap="flat">
                <a:noFill/>
                <a:prstDash val="solid"/>
                <a:miter/>
              </a:ln>
            </p:spPr>
            <p:txBody>
              <a:bodyPr rtlCol="0" anchor="ctr"/>
              <a:lstStyle/>
              <a:p>
                <a:endParaRPr lang="en-US" sz="744"/>
              </a:p>
            </p:txBody>
          </p:sp>
          <p:sp>
            <p:nvSpPr>
              <p:cNvPr id="2061" name="Freeform: Shape 2060">
                <a:extLst>
                  <a:ext uri="{FF2B5EF4-FFF2-40B4-BE49-F238E27FC236}">
                    <a16:creationId xmlns:a16="http://schemas.microsoft.com/office/drawing/2014/main" id="{B984C934-D5E0-E0E6-26DC-C85E728CF910}"/>
                  </a:ext>
                </a:extLst>
              </p:cNvPr>
              <p:cNvSpPr/>
              <p:nvPr/>
            </p:nvSpPr>
            <p:spPr>
              <a:xfrm>
                <a:off x="10345681" y="5837611"/>
                <a:ext cx="6029" cy="360"/>
              </a:xfrm>
              <a:custGeom>
                <a:avLst/>
                <a:gdLst>
                  <a:gd name="connsiteX0" fmla="*/ 5402 w 6029"/>
                  <a:gd name="connsiteY0" fmla="*/ 0 h 360"/>
                  <a:gd name="connsiteX1" fmla="*/ 0 w 6029"/>
                  <a:gd name="connsiteY1" fmla="*/ 360 h 360"/>
                  <a:gd name="connsiteX2" fmla="*/ 5402 w 6029"/>
                  <a:gd name="connsiteY2" fmla="*/ 0 h 360"/>
                </a:gdLst>
                <a:ahLst/>
                <a:cxnLst>
                  <a:cxn ang="0">
                    <a:pos x="connsiteX0" y="connsiteY0"/>
                  </a:cxn>
                  <a:cxn ang="0">
                    <a:pos x="connsiteX1" y="connsiteY1"/>
                  </a:cxn>
                  <a:cxn ang="0">
                    <a:pos x="connsiteX2" y="connsiteY2"/>
                  </a:cxn>
                </a:cxnLst>
                <a:rect l="l" t="t" r="r" b="b"/>
                <a:pathLst>
                  <a:path w="6029" h="360">
                    <a:moveTo>
                      <a:pt x="5402" y="0"/>
                    </a:moveTo>
                    <a:cubicBezTo>
                      <a:pt x="3241" y="0"/>
                      <a:pt x="1441" y="0"/>
                      <a:pt x="0" y="360"/>
                    </a:cubicBezTo>
                    <a:cubicBezTo>
                      <a:pt x="5042" y="360"/>
                      <a:pt x="7203" y="360"/>
                      <a:pt x="5402" y="0"/>
                    </a:cubicBezTo>
                    <a:close/>
                  </a:path>
                </a:pathLst>
              </a:custGeom>
              <a:solidFill>
                <a:schemeClr val="accent2"/>
              </a:solidFill>
              <a:ln w="0" cap="flat">
                <a:noFill/>
                <a:prstDash val="solid"/>
                <a:miter/>
              </a:ln>
            </p:spPr>
            <p:txBody>
              <a:bodyPr rtlCol="0" anchor="ctr"/>
              <a:lstStyle/>
              <a:p>
                <a:endParaRPr lang="en-US" sz="744"/>
              </a:p>
            </p:txBody>
          </p:sp>
          <p:sp>
            <p:nvSpPr>
              <p:cNvPr id="2062" name="Freeform: Shape 2061">
                <a:extLst>
                  <a:ext uri="{FF2B5EF4-FFF2-40B4-BE49-F238E27FC236}">
                    <a16:creationId xmlns:a16="http://schemas.microsoft.com/office/drawing/2014/main" id="{7DF11AE5-E753-E39A-23F9-7D994F1BEF17}"/>
                  </a:ext>
                </a:extLst>
              </p:cNvPr>
              <p:cNvSpPr/>
              <p:nvPr/>
            </p:nvSpPr>
            <p:spPr>
              <a:xfrm>
                <a:off x="11667838" y="3197259"/>
                <a:ext cx="2160" cy="1841"/>
              </a:xfrm>
              <a:custGeom>
                <a:avLst/>
                <a:gdLst>
                  <a:gd name="connsiteX0" fmla="*/ 0 w 2160"/>
                  <a:gd name="connsiteY0" fmla="*/ 0 h 1841"/>
                  <a:gd name="connsiteX1" fmla="*/ 1440 w 2160"/>
                  <a:gd name="connsiteY1" fmla="*/ 1801 h 1841"/>
                  <a:gd name="connsiteX2" fmla="*/ 2161 w 2160"/>
                  <a:gd name="connsiteY2" fmla="*/ 1801 h 1841"/>
                  <a:gd name="connsiteX3" fmla="*/ 0 w 2160"/>
                  <a:gd name="connsiteY3" fmla="*/ 0 h 1841"/>
                </a:gdLst>
                <a:ahLst/>
                <a:cxnLst>
                  <a:cxn ang="0">
                    <a:pos x="connsiteX0" y="connsiteY0"/>
                  </a:cxn>
                  <a:cxn ang="0">
                    <a:pos x="connsiteX1" y="connsiteY1"/>
                  </a:cxn>
                  <a:cxn ang="0">
                    <a:pos x="connsiteX2" y="connsiteY2"/>
                  </a:cxn>
                  <a:cxn ang="0">
                    <a:pos x="connsiteX3" y="connsiteY3"/>
                  </a:cxn>
                </a:cxnLst>
                <a:rect l="l" t="t" r="r" b="b"/>
                <a:pathLst>
                  <a:path w="2160" h="1841">
                    <a:moveTo>
                      <a:pt x="0" y="0"/>
                    </a:moveTo>
                    <a:cubicBezTo>
                      <a:pt x="360" y="720"/>
                      <a:pt x="1080" y="1441"/>
                      <a:pt x="1440" y="1801"/>
                    </a:cubicBezTo>
                    <a:lnTo>
                      <a:pt x="2161" y="1801"/>
                    </a:lnTo>
                    <a:cubicBezTo>
                      <a:pt x="2161" y="2161"/>
                      <a:pt x="0" y="0"/>
                      <a:pt x="0" y="0"/>
                    </a:cubicBezTo>
                    <a:close/>
                  </a:path>
                </a:pathLst>
              </a:custGeom>
              <a:solidFill>
                <a:schemeClr val="accent2"/>
              </a:solidFill>
              <a:ln w="0" cap="flat">
                <a:noFill/>
                <a:prstDash val="solid"/>
                <a:miter/>
              </a:ln>
            </p:spPr>
            <p:txBody>
              <a:bodyPr rtlCol="0" anchor="ctr"/>
              <a:lstStyle/>
              <a:p>
                <a:endParaRPr lang="en-US" sz="744"/>
              </a:p>
            </p:txBody>
          </p:sp>
          <p:sp>
            <p:nvSpPr>
              <p:cNvPr id="2063" name="Freeform: Shape 2062">
                <a:extLst>
                  <a:ext uri="{FF2B5EF4-FFF2-40B4-BE49-F238E27FC236}">
                    <a16:creationId xmlns:a16="http://schemas.microsoft.com/office/drawing/2014/main" id="{DBB97B5F-93FA-B48F-C083-F454A97167DE}"/>
                  </a:ext>
                </a:extLst>
              </p:cNvPr>
              <p:cNvSpPr/>
              <p:nvPr/>
            </p:nvSpPr>
            <p:spPr>
              <a:xfrm>
                <a:off x="11586801" y="3112981"/>
                <a:ext cx="21609" cy="21969"/>
              </a:xfrm>
              <a:custGeom>
                <a:avLst/>
                <a:gdLst>
                  <a:gd name="connsiteX0" fmla="*/ 21610 w 21609"/>
                  <a:gd name="connsiteY0" fmla="*/ 21970 h 21969"/>
                  <a:gd name="connsiteX1" fmla="*/ 0 w 21609"/>
                  <a:gd name="connsiteY1" fmla="*/ 0 h 21969"/>
                  <a:gd name="connsiteX2" fmla="*/ 21610 w 21609"/>
                  <a:gd name="connsiteY2" fmla="*/ 21970 h 21969"/>
                </a:gdLst>
                <a:ahLst/>
                <a:cxnLst>
                  <a:cxn ang="0">
                    <a:pos x="connsiteX0" y="connsiteY0"/>
                  </a:cxn>
                  <a:cxn ang="0">
                    <a:pos x="connsiteX1" y="connsiteY1"/>
                  </a:cxn>
                  <a:cxn ang="0">
                    <a:pos x="connsiteX2" y="connsiteY2"/>
                  </a:cxn>
                </a:cxnLst>
                <a:rect l="l" t="t" r="r" b="b"/>
                <a:pathLst>
                  <a:path w="21609" h="21969">
                    <a:moveTo>
                      <a:pt x="21610" y="21970"/>
                    </a:moveTo>
                    <a:cubicBezTo>
                      <a:pt x="14407" y="14767"/>
                      <a:pt x="7564" y="7203"/>
                      <a:pt x="0" y="0"/>
                    </a:cubicBezTo>
                    <a:cubicBezTo>
                      <a:pt x="8284" y="7924"/>
                      <a:pt x="15847" y="16207"/>
                      <a:pt x="21610" y="21970"/>
                    </a:cubicBezTo>
                    <a:close/>
                  </a:path>
                </a:pathLst>
              </a:custGeom>
              <a:solidFill>
                <a:schemeClr val="accent2"/>
              </a:solidFill>
              <a:ln w="0" cap="flat">
                <a:noFill/>
                <a:prstDash val="solid"/>
                <a:miter/>
              </a:ln>
            </p:spPr>
            <p:txBody>
              <a:bodyPr rtlCol="0" anchor="ctr"/>
              <a:lstStyle/>
              <a:p>
                <a:endParaRPr lang="en-US" sz="744"/>
              </a:p>
            </p:txBody>
          </p:sp>
          <p:sp>
            <p:nvSpPr>
              <p:cNvPr id="2064" name="Freeform: Shape 2063">
                <a:extLst>
                  <a:ext uri="{FF2B5EF4-FFF2-40B4-BE49-F238E27FC236}">
                    <a16:creationId xmlns:a16="http://schemas.microsoft.com/office/drawing/2014/main" id="{EC7E4A8C-47C2-95B1-6558-F69A5B929BF5}"/>
                  </a:ext>
                </a:extLst>
              </p:cNvPr>
              <p:cNvSpPr/>
              <p:nvPr/>
            </p:nvSpPr>
            <p:spPr>
              <a:xfrm>
                <a:off x="11832792" y="5090334"/>
                <a:ext cx="6154" cy="31273"/>
              </a:xfrm>
              <a:custGeom>
                <a:avLst/>
                <a:gdLst>
                  <a:gd name="connsiteX0" fmla="*/ 0 w 6154"/>
                  <a:gd name="connsiteY0" fmla="*/ 31274 h 31273"/>
                  <a:gd name="connsiteX1" fmla="*/ 5042 w 6154"/>
                  <a:gd name="connsiteY1" fmla="*/ 11105 h 31273"/>
                  <a:gd name="connsiteX2" fmla="*/ 0 w 6154"/>
                  <a:gd name="connsiteY2" fmla="*/ 31274 h 31273"/>
                </a:gdLst>
                <a:ahLst/>
                <a:cxnLst>
                  <a:cxn ang="0">
                    <a:pos x="connsiteX0" y="connsiteY0"/>
                  </a:cxn>
                  <a:cxn ang="0">
                    <a:pos x="connsiteX1" y="connsiteY1"/>
                  </a:cxn>
                  <a:cxn ang="0">
                    <a:pos x="connsiteX2" y="connsiteY2"/>
                  </a:cxn>
                </a:cxnLst>
                <a:rect l="l" t="t" r="r" b="b"/>
                <a:pathLst>
                  <a:path w="6154" h="31273">
                    <a:moveTo>
                      <a:pt x="0" y="31274"/>
                    </a:moveTo>
                    <a:cubicBezTo>
                      <a:pt x="2161" y="22270"/>
                      <a:pt x="6483" y="1020"/>
                      <a:pt x="5042" y="11105"/>
                    </a:cubicBezTo>
                    <a:cubicBezTo>
                      <a:pt x="7563" y="-6543"/>
                      <a:pt x="5763" y="-5463"/>
                      <a:pt x="0" y="31274"/>
                    </a:cubicBezTo>
                    <a:close/>
                  </a:path>
                </a:pathLst>
              </a:custGeom>
              <a:solidFill>
                <a:schemeClr val="accent2"/>
              </a:solidFill>
              <a:ln w="0" cap="flat">
                <a:noFill/>
                <a:prstDash val="solid"/>
                <a:miter/>
              </a:ln>
            </p:spPr>
            <p:txBody>
              <a:bodyPr rtlCol="0" anchor="ctr"/>
              <a:lstStyle/>
              <a:p>
                <a:endParaRPr lang="en-US" sz="744"/>
              </a:p>
            </p:txBody>
          </p:sp>
          <p:sp>
            <p:nvSpPr>
              <p:cNvPr id="2065" name="Freeform: Shape 2064">
                <a:extLst>
                  <a:ext uri="{FF2B5EF4-FFF2-40B4-BE49-F238E27FC236}">
                    <a16:creationId xmlns:a16="http://schemas.microsoft.com/office/drawing/2014/main" id="{ED1C042C-96B1-6F67-6DC6-813AA27ED5E7}"/>
                  </a:ext>
                </a:extLst>
              </p:cNvPr>
              <p:cNvSpPr/>
              <p:nvPr/>
            </p:nvSpPr>
            <p:spPr>
              <a:xfrm>
                <a:off x="11766882" y="3316473"/>
                <a:ext cx="10546" cy="18433"/>
              </a:xfrm>
              <a:custGeom>
                <a:avLst/>
                <a:gdLst>
                  <a:gd name="connsiteX0" fmla="*/ 10084 w 10546"/>
                  <a:gd name="connsiteY0" fmla="*/ 17288 h 18433"/>
                  <a:gd name="connsiteX1" fmla="*/ 0 w 10546"/>
                  <a:gd name="connsiteY1" fmla="*/ 0 h 18433"/>
                  <a:gd name="connsiteX2" fmla="*/ 10084 w 10546"/>
                  <a:gd name="connsiteY2" fmla="*/ 17288 h 18433"/>
                </a:gdLst>
                <a:ahLst/>
                <a:cxnLst>
                  <a:cxn ang="0">
                    <a:pos x="connsiteX0" y="connsiteY0"/>
                  </a:cxn>
                  <a:cxn ang="0">
                    <a:pos x="connsiteX1" y="connsiteY1"/>
                  </a:cxn>
                  <a:cxn ang="0">
                    <a:pos x="connsiteX2" y="connsiteY2"/>
                  </a:cxn>
                </a:cxnLst>
                <a:rect l="l" t="t" r="r" b="b"/>
                <a:pathLst>
                  <a:path w="10546" h="18433">
                    <a:moveTo>
                      <a:pt x="10084" y="17288"/>
                    </a:moveTo>
                    <a:cubicBezTo>
                      <a:pt x="7203" y="12246"/>
                      <a:pt x="3602" y="6123"/>
                      <a:pt x="0" y="0"/>
                    </a:cubicBezTo>
                    <a:cubicBezTo>
                      <a:pt x="6483" y="11525"/>
                      <a:pt x="12245" y="21970"/>
                      <a:pt x="10084" y="17288"/>
                    </a:cubicBezTo>
                    <a:close/>
                  </a:path>
                </a:pathLst>
              </a:custGeom>
              <a:solidFill>
                <a:schemeClr val="accent2"/>
              </a:solidFill>
              <a:ln w="0" cap="flat">
                <a:noFill/>
                <a:prstDash val="solid"/>
                <a:miter/>
              </a:ln>
            </p:spPr>
            <p:txBody>
              <a:bodyPr rtlCol="0" anchor="ctr"/>
              <a:lstStyle/>
              <a:p>
                <a:endParaRPr lang="en-US" sz="744"/>
              </a:p>
            </p:txBody>
          </p:sp>
          <p:sp>
            <p:nvSpPr>
              <p:cNvPr id="2066" name="Freeform: Shape 2065">
                <a:extLst>
                  <a:ext uri="{FF2B5EF4-FFF2-40B4-BE49-F238E27FC236}">
                    <a16:creationId xmlns:a16="http://schemas.microsoft.com/office/drawing/2014/main" id="{14C552EC-F74C-2393-F292-1B926EE05C85}"/>
                  </a:ext>
                </a:extLst>
              </p:cNvPr>
              <p:cNvSpPr/>
              <p:nvPr/>
            </p:nvSpPr>
            <p:spPr>
              <a:xfrm>
                <a:off x="11756798" y="3299545"/>
                <a:ext cx="10084" cy="16567"/>
              </a:xfrm>
              <a:custGeom>
                <a:avLst/>
                <a:gdLst>
                  <a:gd name="connsiteX0" fmla="*/ 10085 w 10084"/>
                  <a:gd name="connsiteY0" fmla="*/ 16567 h 16567"/>
                  <a:gd name="connsiteX1" fmla="*/ 0 w 10084"/>
                  <a:gd name="connsiteY1" fmla="*/ 0 h 16567"/>
                  <a:gd name="connsiteX2" fmla="*/ 10085 w 10084"/>
                  <a:gd name="connsiteY2" fmla="*/ 16567 h 16567"/>
                </a:gdLst>
                <a:ahLst/>
                <a:cxnLst>
                  <a:cxn ang="0">
                    <a:pos x="connsiteX0" y="connsiteY0"/>
                  </a:cxn>
                  <a:cxn ang="0">
                    <a:pos x="connsiteX1" y="connsiteY1"/>
                  </a:cxn>
                  <a:cxn ang="0">
                    <a:pos x="connsiteX2" y="connsiteY2"/>
                  </a:cxn>
                </a:cxnLst>
                <a:rect l="l" t="t" r="r" b="b"/>
                <a:pathLst>
                  <a:path w="10084" h="16567">
                    <a:moveTo>
                      <a:pt x="10085" y="16567"/>
                    </a:moveTo>
                    <a:cubicBezTo>
                      <a:pt x="6843" y="10805"/>
                      <a:pt x="2881" y="5042"/>
                      <a:pt x="0" y="0"/>
                    </a:cubicBezTo>
                    <a:cubicBezTo>
                      <a:pt x="3602" y="5763"/>
                      <a:pt x="7203" y="11525"/>
                      <a:pt x="10085" y="16567"/>
                    </a:cubicBezTo>
                    <a:close/>
                  </a:path>
                </a:pathLst>
              </a:custGeom>
              <a:solidFill>
                <a:schemeClr val="accent2"/>
              </a:solidFill>
              <a:ln w="0" cap="flat">
                <a:noFill/>
                <a:prstDash val="solid"/>
                <a:miter/>
              </a:ln>
            </p:spPr>
            <p:txBody>
              <a:bodyPr rtlCol="0" anchor="ctr"/>
              <a:lstStyle/>
              <a:p>
                <a:endParaRPr lang="en-US" sz="744"/>
              </a:p>
            </p:txBody>
          </p:sp>
          <p:sp>
            <p:nvSpPr>
              <p:cNvPr id="2067" name="Freeform: Shape 2066">
                <a:extLst>
                  <a:ext uri="{FF2B5EF4-FFF2-40B4-BE49-F238E27FC236}">
                    <a16:creationId xmlns:a16="http://schemas.microsoft.com/office/drawing/2014/main" id="{16A39082-AC7C-5942-2D07-6A941AFB756D}"/>
                  </a:ext>
                </a:extLst>
              </p:cNvPr>
              <p:cNvSpPr/>
              <p:nvPr/>
            </p:nvSpPr>
            <p:spPr>
              <a:xfrm>
                <a:off x="11774086" y="5355353"/>
                <a:ext cx="5402" cy="9724"/>
              </a:xfrm>
              <a:custGeom>
                <a:avLst/>
                <a:gdLst>
                  <a:gd name="connsiteX0" fmla="*/ 5402 w 5402"/>
                  <a:gd name="connsiteY0" fmla="*/ 0 h 9724"/>
                  <a:gd name="connsiteX1" fmla="*/ 0 w 5402"/>
                  <a:gd name="connsiteY1" fmla="*/ 9724 h 9724"/>
                  <a:gd name="connsiteX2" fmla="*/ 5402 w 5402"/>
                  <a:gd name="connsiteY2" fmla="*/ 0 h 9724"/>
                </a:gdLst>
                <a:ahLst/>
                <a:cxnLst>
                  <a:cxn ang="0">
                    <a:pos x="connsiteX0" y="connsiteY0"/>
                  </a:cxn>
                  <a:cxn ang="0">
                    <a:pos x="connsiteX1" y="connsiteY1"/>
                  </a:cxn>
                  <a:cxn ang="0">
                    <a:pos x="connsiteX2" y="connsiteY2"/>
                  </a:cxn>
                </a:cxnLst>
                <a:rect l="l" t="t" r="r" b="b"/>
                <a:pathLst>
                  <a:path w="5402" h="9724">
                    <a:moveTo>
                      <a:pt x="5402" y="0"/>
                    </a:moveTo>
                    <a:cubicBezTo>
                      <a:pt x="3962" y="2161"/>
                      <a:pt x="2161" y="5042"/>
                      <a:pt x="0" y="9724"/>
                    </a:cubicBezTo>
                    <a:cubicBezTo>
                      <a:pt x="1080" y="8644"/>
                      <a:pt x="2881" y="5042"/>
                      <a:pt x="5402" y="0"/>
                    </a:cubicBezTo>
                    <a:close/>
                  </a:path>
                </a:pathLst>
              </a:custGeom>
              <a:solidFill>
                <a:schemeClr val="accent2"/>
              </a:solidFill>
              <a:ln w="0" cap="flat">
                <a:noFill/>
                <a:prstDash val="solid"/>
                <a:miter/>
              </a:ln>
            </p:spPr>
            <p:txBody>
              <a:bodyPr rtlCol="0" anchor="ctr"/>
              <a:lstStyle/>
              <a:p>
                <a:endParaRPr lang="en-US" sz="744"/>
              </a:p>
            </p:txBody>
          </p:sp>
          <p:sp>
            <p:nvSpPr>
              <p:cNvPr id="2068" name="Freeform: Shape 2067">
                <a:extLst>
                  <a:ext uri="{FF2B5EF4-FFF2-40B4-BE49-F238E27FC236}">
                    <a16:creationId xmlns:a16="http://schemas.microsoft.com/office/drawing/2014/main" id="{6F0232F3-AA11-E3D4-91E2-23D51C8052A4}"/>
                  </a:ext>
                </a:extLst>
              </p:cNvPr>
              <p:cNvSpPr/>
              <p:nvPr/>
            </p:nvSpPr>
            <p:spPr>
              <a:xfrm>
                <a:off x="11451447" y="3012355"/>
                <a:ext cx="205945" cy="185264"/>
              </a:xfrm>
              <a:custGeom>
                <a:avLst/>
                <a:gdLst>
                  <a:gd name="connsiteX0" fmla="*/ 117706 w 205945"/>
                  <a:gd name="connsiteY0" fmla="*/ 82978 h 185264"/>
                  <a:gd name="connsiteX1" fmla="*/ 112304 w 205945"/>
                  <a:gd name="connsiteY1" fmla="*/ 77936 h 185264"/>
                  <a:gd name="connsiteX2" fmla="*/ 107261 w 205945"/>
                  <a:gd name="connsiteY2" fmla="*/ 73254 h 185264"/>
                  <a:gd name="connsiteX3" fmla="*/ 100778 w 205945"/>
                  <a:gd name="connsiteY3" fmla="*/ 67851 h 185264"/>
                  <a:gd name="connsiteX4" fmla="*/ 73406 w 205945"/>
                  <a:gd name="connsiteY4" fmla="*/ 45161 h 185264"/>
                  <a:gd name="connsiteX5" fmla="*/ 62601 w 205945"/>
                  <a:gd name="connsiteY5" fmla="*/ 37597 h 185264"/>
                  <a:gd name="connsiteX6" fmla="*/ 72326 w 205945"/>
                  <a:gd name="connsiteY6" fmla="*/ 45521 h 185264"/>
                  <a:gd name="connsiteX7" fmla="*/ 96096 w 205945"/>
                  <a:gd name="connsiteY7" fmla="*/ 66050 h 185264"/>
                  <a:gd name="connsiteX8" fmla="*/ 84931 w 205945"/>
                  <a:gd name="connsiteY8" fmla="*/ 58127 h 185264"/>
                  <a:gd name="connsiteX9" fmla="*/ 63321 w 205945"/>
                  <a:gd name="connsiteY9" fmla="*/ 40479 h 185264"/>
                  <a:gd name="connsiteX10" fmla="*/ 37390 w 205945"/>
                  <a:gd name="connsiteY10" fmla="*/ 20310 h 185264"/>
                  <a:gd name="connsiteX11" fmla="*/ 14339 w 205945"/>
                  <a:gd name="connsiteY11" fmla="*/ 4102 h 185264"/>
                  <a:gd name="connsiteX12" fmla="*/ 9657 w 205945"/>
                  <a:gd name="connsiteY12" fmla="*/ 3382 h 185264"/>
                  <a:gd name="connsiteX13" fmla="*/ 55758 w 205945"/>
                  <a:gd name="connsiteY13" fmla="*/ 36877 h 185264"/>
                  <a:gd name="connsiteX14" fmla="*/ 45313 w 205945"/>
                  <a:gd name="connsiteY14" fmla="*/ 30034 h 185264"/>
                  <a:gd name="connsiteX15" fmla="*/ 37750 w 205945"/>
                  <a:gd name="connsiteY15" fmla="*/ 24271 h 185264"/>
                  <a:gd name="connsiteX16" fmla="*/ 29106 w 205945"/>
                  <a:gd name="connsiteY16" fmla="*/ 18149 h 185264"/>
                  <a:gd name="connsiteX17" fmla="*/ 10738 w 205945"/>
                  <a:gd name="connsiteY17" fmla="*/ 5183 h 185264"/>
                  <a:gd name="connsiteX18" fmla="*/ 13619 w 205945"/>
                  <a:gd name="connsiteY18" fmla="*/ 10585 h 185264"/>
                  <a:gd name="connsiteX19" fmla="*/ 45313 w 205945"/>
                  <a:gd name="connsiteY19" fmla="*/ 33636 h 185264"/>
                  <a:gd name="connsiteX20" fmla="*/ 60080 w 205945"/>
                  <a:gd name="connsiteY20" fmla="*/ 44801 h 185264"/>
                  <a:gd name="connsiteX21" fmla="*/ 74126 w 205945"/>
                  <a:gd name="connsiteY21" fmla="*/ 55966 h 185264"/>
                  <a:gd name="connsiteX22" fmla="*/ 100418 w 205945"/>
                  <a:gd name="connsiteY22" fmla="*/ 77936 h 185264"/>
                  <a:gd name="connsiteX23" fmla="*/ 124189 w 205945"/>
                  <a:gd name="connsiteY23" fmla="*/ 99906 h 185264"/>
                  <a:gd name="connsiteX24" fmla="*/ 135714 w 205945"/>
                  <a:gd name="connsiteY24" fmla="*/ 110710 h 185264"/>
                  <a:gd name="connsiteX25" fmla="*/ 146519 w 205945"/>
                  <a:gd name="connsiteY25" fmla="*/ 121515 h 185264"/>
                  <a:gd name="connsiteX26" fmla="*/ 156964 w 205945"/>
                  <a:gd name="connsiteY26" fmla="*/ 131960 h 185264"/>
                  <a:gd name="connsiteX27" fmla="*/ 167409 w 205945"/>
                  <a:gd name="connsiteY27" fmla="*/ 142405 h 185264"/>
                  <a:gd name="connsiteX28" fmla="*/ 205946 w 205945"/>
                  <a:gd name="connsiteY28" fmla="*/ 185264 h 185264"/>
                  <a:gd name="connsiteX29" fmla="*/ 191179 w 205945"/>
                  <a:gd name="connsiteY29" fmla="*/ 166896 h 185264"/>
                  <a:gd name="connsiteX30" fmla="*/ 175332 w 205945"/>
                  <a:gd name="connsiteY30" fmla="*/ 148888 h 185264"/>
                  <a:gd name="connsiteX31" fmla="*/ 142918 w 205945"/>
                  <a:gd name="connsiteY31" fmla="*/ 113952 h 185264"/>
                  <a:gd name="connsiteX32" fmla="*/ 134634 w 205945"/>
                  <a:gd name="connsiteY32" fmla="*/ 105668 h 185264"/>
                  <a:gd name="connsiteX33" fmla="*/ 126350 w 205945"/>
                  <a:gd name="connsiteY33" fmla="*/ 97745 h 185264"/>
                  <a:gd name="connsiteX34" fmla="*/ 110143 w 205945"/>
                  <a:gd name="connsiteY34" fmla="*/ 82258 h 185264"/>
                  <a:gd name="connsiteX35" fmla="*/ 94296 w 205945"/>
                  <a:gd name="connsiteY35" fmla="*/ 67851 h 185264"/>
                  <a:gd name="connsiteX36" fmla="*/ 79529 w 205945"/>
                  <a:gd name="connsiteY36" fmla="*/ 54525 h 185264"/>
                  <a:gd name="connsiteX37" fmla="*/ 96817 w 205945"/>
                  <a:gd name="connsiteY37" fmla="*/ 67131 h 185264"/>
                  <a:gd name="connsiteX38" fmla="*/ 104740 w 205945"/>
                  <a:gd name="connsiteY38" fmla="*/ 74334 h 185264"/>
                  <a:gd name="connsiteX39" fmla="*/ 111943 w 205945"/>
                  <a:gd name="connsiteY39" fmla="*/ 81537 h 185264"/>
                  <a:gd name="connsiteX40" fmla="*/ 125630 w 205945"/>
                  <a:gd name="connsiteY40" fmla="*/ 94863 h 185264"/>
                  <a:gd name="connsiteX41" fmla="*/ 138596 w 205945"/>
                  <a:gd name="connsiteY41" fmla="*/ 107469 h 185264"/>
                  <a:gd name="connsiteX42" fmla="*/ 150481 w 205945"/>
                  <a:gd name="connsiteY42" fmla="*/ 120075 h 185264"/>
                  <a:gd name="connsiteX43" fmla="*/ 174612 w 205945"/>
                  <a:gd name="connsiteY43" fmla="*/ 146006 h 185264"/>
                  <a:gd name="connsiteX44" fmla="*/ 186857 w 205945"/>
                  <a:gd name="connsiteY44" fmla="*/ 160053 h 185264"/>
                  <a:gd name="connsiteX45" fmla="*/ 193340 w 205945"/>
                  <a:gd name="connsiteY45" fmla="*/ 167616 h 185264"/>
                  <a:gd name="connsiteX46" fmla="*/ 199823 w 205945"/>
                  <a:gd name="connsiteY46" fmla="*/ 175900 h 185264"/>
                  <a:gd name="connsiteX47" fmla="*/ 179654 w 205945"/>
                  <a:gd name="connsiteY47" fmla="*/ 151409 h 185264"/>
                  <a:gd name="connsiteX48" fmla="*/ 158765 w 205945"/>
                  <a:gd name="connsiteY48" fmla="*/ 127638 h 185264"/>
                  <a:gd name="connsiteX49" fmla="*/ 137155 w 205945"/>
                  <a:gd name="connsiteY49" fmla="*/ 104588 h 185264"/>
                  <a:gd name="connsiteX50" fmla="*/ 114465 w 205945"/>
                  <a:gd name="connsiteY50" fmla="*/ 82618 h 185264"/>
                  <a:gd name="connsiteX51" fmla="*/ 107261 w 205945"/>
                  <a:gd name="connsiteY51" fmla="*/ 75415 h 185264"/>
                  <a:gd name="connsiteX52" fmla="*/ 101499 w 205945"/>
                  <a:gd name="connsiteY52" fmla="*/ 70012 h 185264"/>
                  <a:gd name="connsiteX53" fmla="*/ 94656 w 205945"/>
                  <a:gd name="connsiteY53" fmla="*/ 63529 h 185264"/>
                  <a:gd name="connsiteX54" fmla="*/ 96096 w 205945"/>
                  <a:gd name="connsiteY54" fmla="*/ 63529 h 185264"/>
                  <a:gd name="connsiteX55" fmla="*/ 102579 w 205945"/>
                  <a:gd name="connsiteY55" fmla="*/ 68932 h 185264"/>
                  <a:gd name="connsiteX56" fmla="*/ 111943 w 205945"/>
                  <a:gd name="connsiteY56" fmla="*/ 77215 h 185264"/>
                  <a:gd name="connsiteX57" fmla="*/ 135714 w 205945"/>
                  <a:gd name="connsiteY57" fmla="*/ 99545 h 185264"/>
                  <a:gd name="connsiteX58" fmla="*/ 118066 w 205945"/>
                  <a:gd name="connsiteY58" fmla="*/ 81897 h 185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205945" h="185264">
                    <a:moveTo>
                      <a:pt x="117706" y="82978"/>
                    </a:moveTo>
                    <a:cubicBezTo>
                      <a:pt x="116986" y="82618"/>
                      <a:pt x="115185" y="80817"/>
                      <a:pt x="112304" y="77936"/>
                    </a:cubicBezTo>
                    <a:cubicBezTo>
                      <a:pt x="110863" y="76495"/>
                      <a:pt x="109062" y="75054"/>
                      <a:pt x="107261" y="73254"/>
                    </a:cubicBezTo>
                    <a:cubicBezTo>
                      <a:pt x="105461" y="71813"/>
                      <a:pt x="103300" y="70012"/>
                      <a:pt x="100778" y="67851"/>
                    </a:cubicBezTo>
                    <a:cubicBezTo>
                      <a:pt x="91774" y="60288"/>
                      <a:pt x="81330" y="51644"/>
                      <a:pt x="73406" y="45161"/>
                    </a:cubicBezTo>
                    <a:cubicBezTo>
                      <a:pt x="65483" y="39038"/>
                      <a:pt x="60080" y="35437"/>
                      <a:pt x="62601" y="37597"/>
                    </a:cubicBezTo>
                    <a:cubicBezTo>
                      <a:pt x="63682" y="38678"/>
                      <a:pt x="66923" y="41199"/>
                      <a:pt x="72326" y="45521"/>
                    </a:cubicBezTo>
                    <a:cubicBezTo>
                      <a:pt x="77728" y="50203"/>
                      <a:pt x="85291" y="57046"/>
                      <a:pt x="96096" y="66050"/>
                    </a:cubicBezTo>
                    <a:cubicBezTo>
                      <a:pt x="95016" y="66050"/>
                      <a:pt x="90694" y="62809"/>
                      <a:pt x="84931" y="58127"/>
                    </a:cubicBezTo>
                    <a:cubicBezTo>
                      <a:pt x="79169" y="53445"/>
                      <a:pt x="71605" y="46962"/>
                      <a:pt x="63321" y="40479"/>
                    </a:cubicBezTo>
                    <a:cubicBezTo>
                      <a:pt x="55038" y="33996"/>
                      <a:pt x="46034" y="26793"/>
                      <a:pt x="37390" y="20310"/>
                    </a:cubicBezTo>
                    <a:cubicBezTo>
                      <a:pt x="28746" y="14187"/>
                      <a:pt x="20822" y="8424"/>
                      <a:pt x="14339" y="4102"/>
                    </a:cubicBezTo>
                    <a:cubicBezTo>
                      <a:pt x="31627" y="17068"/>
                      <a:pt x="4615" y="-940"/>
                      <a:pt x="9657" y="3382"/>
                    </a:cubicBezTo>
                    <a:cubicBezTo>
                      <a:pt x="21903" y="11666"/>
                      <a:pt x="37030" y="21030"/>
                      <a:pt x="55758" y="36877"/>
                    </a:cubicBezTo>
                    <a:cubicBezTo>
                      <a:pt x="59720" y="40839"/>
                      <a:pt x="54678" y="36877"/>
                      <a:pt x="45313" y="30034"/>
                    </a:cubicBezTo>
                    <a:cubicBezTo>
                      <a:pt x="43152" y="28233"/>
                      <a:pt x="40631" y="26432"/>
                      <a:pt x="37750" y="24271"/>
                    </a:cubicBezTo>
                    <a:cubicBezTo>
                      <a:pt x="34869" y="22111"/>
                      <a:pt x="31987" y="20310"/>
                      <a:pt x="29106" y="18149"/>
                    </a:cubicBezTo>
                    <a:cubicBezTo>
                      <a:pt x="22983" y="13827"/>
                      <a:pt x="16861" y="9505"/>
                      <a:pt x="10738" y="5183"/>
                    </a:cubicBezTo>
                    <a:cubicBezTo>
                      <a:pt x="39191" y="26793"/>
                      <a:pt x="-27079" y="-19668"/>
                      <a:pt x="13619" y="10585"/>
                    </a:cubicBezTo>
                    <a:cubicBezTo>
                      <a:pt x="24784" y="18509"/>
                      <a:pt x="35589" y="25712"/>
                      <a:pt x="45313" y="33636"/>
                    </a:cubicBezTo>
                    <a:cubicBezTo>
                      <a:pt x="50356" y="37597"/>
                      <a:pt x="55038" y="41199"/>
                      <a:pt x="60080" y="44801"/>
                    </a:cubicBezTo>
                    <a:cubicBezTo>
                      <a:pt x="64762" y="48402"/>
                      <a:pt x="69804" y="52004"/>
                      <a:pt x="74126" y="55966"/>
                    </a:cubicBezTo>
                    <a:cubicBezTo>
                      <a:pt x="83130" y="63529"/>
                      <a:pt x="91774" y="71093"/>
                      <a:pt x="100418" y="77936"/>
                    </a:cubicBezTo>
                    <a:cubicBezTo>
                      <a:pt x="108702" y="85499"/>
                      <a:pt x="116625" y="92702"/>
                      <a:pt x="124189" y="99906"/>
                    </a:cubicBezTo>
                    <a:cubicBezTo>
                      <a:pt x="128151" y="103507"/>
                      <a:pt x="132113" y="106749"/>
                      <a:pt x="135714" y="110710"/>
                    </a:cubicBezTo>
                    <a:cubicBezTo>
                      <a:pt x="139316" y="114312"/>
                      <a:pt x="142918" y="117914"/>
                      <a:pt x="146519" y="121515"/>
                    </a:cubicBezTo>
                    <a:cubicBezTo>
                      <a:pt x="150121" y="125117"/>
                      <a:pt x="153722" y="128719"/>
                      <a:pt x="156964" y="131960"/>
                    </a:cubicBezTo>
                    <a:cubicBezTo>
                      <a:pt x="160565" y="135562"/>
                      <a:pt x="164167" y="138803"/>
                      <a:pt x="167409" y="142405"/>
                    </a:cubicBezTo>
                    <a:cubicBezTo>
                      <a:pt x="180735" y="156811"/>
                      <a:pt x="194060" y="170497"/>
                      <a:pt x="205946" y="185264"/>
                    </a:cubicBezTo>
                    <a:cubicBezTo>
                      <a:pt x="200904" y="179141"/>
                      <a:pt x="196222" y="173019"/>
                      <a:pt x="191179" y="166896"/>
                    </a:cubicBezTo>
                    <a:cubicBezTo>
                      <a:pt x="185777" y="161133"/>
                      <a:pt x="180735" y="155010"/>
                      <a:pt x="175332" y="148888"/>
                    </a:cubicBezTo>
                    <a:cubicBezTo>
                      <a:pt x="164887" y="136642"/>
                      <a:pt x="153722" y="125477"/>
                      <a:pt x="142918" y="113952"/>
                    </a:cubicBezTo>
                    <a:cubicBezTo>
                      <a:pt x="140036" y="111071"/>
                      <a:pt x="137515" y="108189"/>
                      <a:pt x="134634" y="105668"/>
                    </a:cubicBezTo>
                    <a:cubicBezTo>
                      <a:pt x="131752" y="103147"/>
                      <a:pt x="128871" y="100266"/>
                      <a:pt x="126350" y="97745"/>
                    </a:cubicBezTo>
                    <a:cubicBezTo>
                      <a:pt x="120947" y="92342"/>
                      <a:pt x="115545" y="87300"/>
                      <a:pt x="110143" y="82258"/>
                    </a:cubicBezTo>
                    <a:cubicBezTo>
                      <a:pt x="105100" y="77215"/>
                      <a:pt x="99698" y="72533"/>
                      <a:pt x="94296" y="67851"/>
                    </a:cubicBezTo>
                    <a:cubicBezTo>
                      <a:pt x="89253" y="63169"/>
                      <a:pt x="84211" y="58847"/>
                      <a:pt x="79529" y="54525"/>
                    </a:cubicBezTo>
                    <a:lnTo>
                      <a:pt x="96817" y="67131"/>
                    </a:lnTo>
                    <a:cubicBezTo>
                      <a:pt x="99338" y="69652"/>
                      <a:pt x="102219" y="71813"/>
                      <a:pt x="104740" y="74334"/>
                    </a:cubicBezTo>
                    <a:cubicBezTo>
                      <a:pt x="107261" y="76855"/>
                      <a:pt x="109422" y="79016"/>
                      <a:pt x="111943" y="81537"/>
                    </a:cubicBezTo>
                    <a:cubicBezTo>
                      <a:pt x="116625" y="86219"/>
                      <a:pt x="121308" y="90541"/>
                      <a:pt x="125630" y="94863"/>
                    </a:cubicBezTo>
                    <a:cubicBezTo>
                      <a:pt x="129952" y="99185"/>
                      <a:pt x="134274" y="103147"/>
                      <a:pt x="138596" y="107469"/>
                    </a:cubicBezTo>
                    <a:cubicBezTo>
                      <a:pt x="142557" y="111791"/>
                      <a:pt x="146519" y="115753"/>
                      <a:pt x="150481" y="120075"/>
                    </a:cubicBezTo>
                    <a:cubicBezTo>
                      <a:pt x="158404" y="128358"/>
                      <a:pt x="166688" y="136642"/>
                      <a:pt x="174612" y="146006"/>
                    </a:cubicBezTo>
                    <a:cubicBezTo>
                      <a:pt x="178573" y="150689"/>
                      <a:pt x="182895" y="155371"/>
                      <a:pt x="186857" y="160053"/>
                    </a:cubicBezTo>
                    <a:cubicBezTo>
                      <a:pt x="189018" y="162574"/>
                      <a:pt x="191179" y="165095"/>
                      <a:pt x="193340" y="167616"/>
                    </a:cubicBezTo>
                    <a:cubicBezTo>
                      <a:pt x="195501" y="170137"/>
                      <a:pt x="197662" y="173019"/>
                      <a:pt x="199823" y="175900"/>
                    </a:cubicBezTo>
                    <a:cubicBezTo>
                      <a:pt x="193700" y="167256"/>
                      <a:pt x="186497" y="159693"/>
                      <a:pt x="179654" y="151409"/>
                    </a:cubicBezTo>
                    <a:cubicBezTo>
                      <a:pt x="172811" y="143485"/>
                      <a:pt x="165968" y="135202"/>
                      <a:pt x="158765" y="127638"/>
                    </a:cubicBezTo>
                    <a:lnTo>
                      <a:pt x="137155" y="104588"/>
                    </a:lnTo>
                    <a:lnTo>
                      <a:pt x="114465" y="82618"/>
                    </a:lnTo>
                    <a:cubicBezTo>
                      <a:pt x="111943" y="80097"/>
                      <a:pt x="109422" y="77576"/>
                      <a:pt x="107261" y="75415"/>
                    </a:cubicBezTo>
                    <a:cubicBezTo>
                      <a:pt x="105100" y="73254"/>
                      <a:pt x="103300" y="71453"/>
                      <a:pt x="101499" y="70012"/>
                    </a:cubicBezTo>
                    <a:cubicBezTo>
                      <a:pt x="98257" y="66771"/>
                      <a:pt x="96096" y="64610"/>
                      <a:pt x="94656" y="63529"/>
                    </a:cubicBezTo>
                    <a:cubicBezTo>
                      <a:pt x="91774" y="60648"/>
                      <a:pt x="92495" y="61008"/>
                      <a:pt x="96096" y="63529"/>
                    </a:cubicBezTo>
                    <a:cubicBezTo>
                      <a:pt x="97897" y="64970"/>
                      <a:pt x="100058" y="66771"/>
                      <a:pt x="102579" y="68932"/>
                    </a:cubicBezTo>
                    <a:cubicBezTo>
                      <a:pt x="105461" y="71093"/>
                      <a:pt x="108702" y="73974"/>
                      <a:pt x="111943" y="77215"/>
                    </a:cubicBezTo>
                    <a:cubicBezTo>
                      <a:pt x="118787" y="83698"/>
                      <a:pt x="127070" y="91262"/>
                      <a:pt x="135714" y="99545"/>
                    </a:cubicBezTo>
                    <a:cubicBezTo>
                      <a:pt x="127430" y="91622"/>
                      <a:pt x="119867" y="84419"/>
                      <a:pt x="118066" y="81897"/>
                    </a:cubicBezTo>
                    <a:close/>
                  </a:path>
                </a:pathLst>
              </a:custGeom>
              <a:solidFill>
                <a:schemeClr val="accent2"/>
              </a:solidFill>
              <a:ln w="0" cap="flat">
                <a:noFill/>
                <a:prstDash val="solid"/>
                <a:miter/>
              </a:ln>
            </p:spPr>
            <p:txBody>
              <a:bodyPr rtlCol="0" anchor="ctr"/>
              <a:lstStyle/>
              <a:p>
                <a:endParaRPr lang="en-US" sz="744"/>
              </a:p>
            </p:txBody>
          </p:sp>
          <p:sp>
            <p:nvSpPr>
              <p:cNvPr id="2069" name="Freeform: Shape 2068">
                <a:extLst>
                  <a:ext uri="{FF2B5EF4-FFF2-40B4-BE49-F238E27FC236}">
                    <a16:creationId xmlns:a16="http://schemas.microsoft.com/office/drawing/2014/main" id="{86BA42B5-6DEF-3FA5-BF64-6371BE01B627}"/>
                  </a:ext>
                </a:extLst>
              </p:cNvPr>
              <p:cNvSpPr/>
              <p:nvPr/>
            </p:nvSpPr>
            <p:spPr>
              <a:xfrm>
                <a:off x="11636863" y="3139993"/>
                <a:ext cx="5042" cy="5762"/>
              </a:xfrm>
              <a:custGeom>
                <a:avLst/>
                <a:gdLst>
                  <a:gd name="connsiteX0" fmla="*/ 5042 w 5042"/>
                  <a:gd name="connsiteY0" fmla="*/ 5763 h 5762"/>
                  <a:gd name="connsiteX1" fmla="*/ 3602 w 5042"/>
                  <a:gd name="connsiteY1" fmla="*/ 3962 h 5762"/>
                  <a:gd name="connsiteX2" fmla="*/ 0 w 5042"/>
                  <a:gd name="connsiteY2" fmla="*/ 0 h 5762"/>
                  <a:gd name="connsiteX3" fmla="*/ 5042 w 5042"/>
                  <a:gd name="connsiteY3" fmla="*/ 5763 h 5762"/>
                </a:gdLst>
                <a:ahLst/>
                <a:cxnLst>
                  <a:cxn ang="0">
                    <a:pos x="connsiteX0" y="connsiteY0"/>
                  </a:cxn>
                  <a:cxn ang="0">
                    <a:pos x="connsiteX1" y="connsiteY1"/>
                  </a:cxn>
                  <a:cxn ang="0">
                    <a:pos x="connsiteX2" y="connsiteY2"/>
                  </a:cxn>
                  <a:cxn ang="0">
                    <a:pos x="connsiteX3" y="connsiteY3"/>
                  </a:cxn>
                </a:cxnLst>
                <a:rect l="l" t="t" r="r" b="b"/>
                <a:pathLst>
                  <a:path w="5042" h="5762">
                    <a:moveTo>
                      <a:pt x="5042" y="5763"/>
                    </a:moveTo>
                    <a:lnTo>
                      <a:pt x="3602" y="3962"/>
                    </a:lnTo>
                    <a:cubicBezTo>
                      <a:pt x="2161" y="2521"/>
                      <a:pt x="720" y="720"/>
                      <a:pt x="0" y="0"/>
                    </a:cubicBezTo>
                    <a:lnTo>
                      <a:pt x="5042" y="5763"/>
                    </a:lnTo>
                    <a:close/>
                  </a:path>
                </a:pathLst>
              </a:custGeom>
              <a:solidFill>
                <a:schemeClr val="accent2"/>
              </a:solidFill>
              <a:ln w="0" cap="flat">
                <a:noFill/>
                <a:prstDash val="solid"/>
                <a:miter/>
              </a:ln>
            </p:spPr>
            <p:txBody>
              <a:bodyPr rtlCol="0" anchor="ctr"/>
              <a:lstStyle/>
              <a:p>
                <a:endParaRPr lang="en-US" sz="744"/>
              </a:p>
            </p:txBody>
          </p:sp>
          <p:sp>
            <p:nvSpPr>
              <p:cNvPr id="2070" name="Freeform: Shape 2069">
                <a:extLst>
                  <a:ext uri="{FF2B5EF4-FFF2-40B4-BE49-F238E27FC236}">
                    <a16:creationId xmlns:a16="http://schemas.microsoft.com/office/drawing/2014/main" id="{0F1BC673-8727-844D-CFD4-B1CB9C5FDA5C}"/>
                  </a:ext>
                </a:extLst>
              </p:cNvPr>
              <p:cNvSpPr/>
              <p:nvPr/>
            </p:nvSpPr>
            <p:spPr>
              <a:xfrm>
                <a:off x="9527752" y="5873627"/>
                <a:ext cx="11380" cy="720"/>
              </a:xfrm>
              <a:custGeom>
                <a:avLst/>
                <a:gdLst>
                  <a:gd name="connsiteX0" fmla="*/ 11165 w 11380"/>
                  <a:gd name="connsiteY0" fmla="*/ 0 h 720"/>
                  <a:gd name="connsiteX1" fmla="*/ 0 w 11380"/>
                  <a:gd name="connsiteY1" fmla="*/ 720 h 720"/>
                  <a:gd name="connsiteX2" fmla="*/ 11165 w 11380"/>
                  <a:gd name="connsiteY2" fmla="*/ 0 h 720"/>
                </a:gdLst>
                <a:ahLst/>
                <a:cxnLst>
                  <a:cxn ang="0">
                    <a:pos x="connsiteX0" y="connsiteY0"/>
                  </a:cxn>
                  <a:cxn ang="0">
                    <a:pos x="connsiteX1" y="connsiteY1"/>
                  </a:cxn>
                  <a:cxn ang="0">
                    <a:pos x="connsiteX2" y="connsiteY2"/>
                  </a:cxn>
                </a:cxnLst>
                <a:rect l="l" t="t" r="r" b="b"/>
                <a:pathLst>
                  <a:path w="11380" h="720">
                    <a:moveTo>
                      <a:pt x="11165" y="0"/>
                    </a:moveTo>
                    <a:lnTo>
                      <a:pt x="0" y="720"/>
                    </a:lnTo>
                    <a:cubicBezTo>
                      <a:pt x="9364" y="720"/>
                      <a:pt x="12246" y="0"/>
                      <a:pt x="11165" y="0"/>
                    </a:cubicBezTo>
                    <a:close/>
                  </a:path>
                </a:pathLst>
              </a:custGeom>
              <a:solidFill>
                <a:schemeClr val="accent2"/>
              </a:solidFill>
              <a:ln w="0" cap="flat">
                <a:noFill/>
                <a:prstDash val="solid"/>
                <a:miter/>
              </a:ln>
            </p:spPr>
            <p:txBody>
              <a:bodyPr rtlCol="0" anchor="ctr"/>
              <a:lstStyle/>
              <a:p>
                <a:endParaRPr lang="en-US" sz="744"/>
              </a:p>
            </p:txBody>
          </p:sp>
          <p:sp>
            <p:nvSpPr>
              <p:cNvPr id="2071" name="Freeform: Shape 2070">
                <a:extLst>
                  <a:ext uri="{FF2B5EF4-FFF2-40B4-BE49-F238E27FC236}">
                    <a16:creationId xmlns:a16="http://schemas.microsoft.com/office/drawing/2014/main" id="{62D1A03D-6A48-79BA-E738-77569E954970}"/>
                  </a:ext>
                </a:extLst>
              </p:cNvPr>
              <p:cNvSpPr/>
              <p:nvPr/>
            </p:nvSpPr>
            <p:spPr>
              <a:xfrm>
                <a:off x="11682964" y="3211306"/>
                <a:ext cx="415" cy="540"/>
              </a:xfrm>
              <a:custGeom>
                <a:avLst/>
                <a:gdLst>
                  <a:gd name="connsiteX0" fmla="*/ 0 w 415"/>
                  <a:gd name="connsiteY0" fmla="*/ 0 h 540"/>
                  <a:gd name="connsiteX1" fmla="*/ 0 w 415"/>
                  <a:gd name="connsiteY1" fmla="*/ 0 h 540"/>
                  <a:gd name="connsiteX2" fmla="*/ 0 w 415"/>
                  <a:gd name="connsiteY2" fmla="*/ 0 h 540"/>
                </a:gdLst>
                <a:ahLst/>
                <a:cxnLst>
                  <a:cxn ang="0">
                    <a:pos x="connsiteX0" y="connsiteY0"/>
                  </a:cxn>
                  <a:cxn ang="0">
                    <a:pos x="connsiteX1" y="connsiteY1"/>
                  </a:cxn>
                  <a:cxn ang="0">
                    <a:pos x="connsiteX2" y="connsiteY2"/>
                  </a:cxn>
                </a:cxnLst>
                <a:rect l="l" t="t" r="r" b="b"/>
                <a:pathLst>
                  <a:path w="415" h="540">
                    <a:moveTo>
                      <a:pt x="0" y="0"/>
                    </a:moveTo>
                    <a:lnTo>
                      <a:pt x="0" y="0"/>
                    </a:lnTo>
                    <a:cubicBezTo>
                      <a:pt x="360" y="720"/>
                      <a:pt x="720" y="720"/>
                      <a:pt x="0" y="0"/>
                    </a:cubicBezTo>
                    <a:close/>
                  </a:path>
                </a:pathLst>
              </a:custGeom>
              <a:solidFill>
                <a:schemeClr val="accent2"/>
              </a:solidFill>
              <a:ln w="0" cap="flat">
                <a:noFill/>
                <a:prstDash val="solid"/>
                <a:miter/>
              </a:ln>
            </p:spPr>
            <p:txBody>
              <a:bodyPr rtlCol="0" anchor="ctr"/>
              <a:lstStyle/>
              <a:p>
                <a:endParaRPr lang="en-US" sz="744"/>
              </a:p>
            </p:txBody>
          </p:sp>
          <p:sp>
            <p:nvSpPr>
              <p:cNvPr id="2072" name="Freeform: Shape 2071">
                <a:extLst>
                  <a:ext uri="{FF2B5EF4-FFF2-40B4-BE49-F238E27FC236}">
                    <a16:creationId xmlns:a16="http://schemas.microsoft.com/office/drawing/2014/main" id="{87ADFEA2-002C-5269-3473-FE9EAECE1FD4}"/>
                  </a:ext>
                </a:extLst>
              </p:cNvPr>
              <p:cNvSpPr/>
              <p:nvPr/>
            </p:nvSpPr>
            <p:spPr>
              <a:xfrm>
                <a:off x="9812280" y="5873627"/>
                <a:ext cx="1440" cy="3601"/>
              </a:xfrm>
              <a:custGeom>
                <a:avLst/>
                <a:gdLst>
                  <a:gd name="connsiteX0" fmla="*/ 1441 w 1440"/>
                  <a:gd name="connsiteY0" fmla="*/ 0 h 3601"/>
                  <a:gd name="connsiteX1" fmla="*/ 0 w 1440"/>
                  <a:gd name="connsiteY1" fmla="*/ 0 h 3601"/>
                  <a:gd name="connsiteX2" fmla="*/ 1441 w 1440"/>
                  <a:gd name="connsiteY2" fmla="*/ 0 h 3601"/>
                </a:gdLst>
                <a:ahLst/>
                <a:cxnLst>
                  <a:cxn ang="0">
                    <a:pos x="connsiteX0" y="connsiteY0"/>
                  </a:cxn>
                  <a:cxn ang="0">
                    <a:pos x="connsiteX1" y="connsiteY1"/>
                  </a:cxn>
                  <a:cxn ang="0">
                    <a:pos x="connsiteX2" y="connsiteY2"/>
                  </a:cxn>
                </a:cxnLst>
                <a:rect l="l" t="t" r="r" b="b"/>
                <a:pathLst>
                  <a:path w="1440" h="3601">
                    <a:moveTo>
                      <a:pt x="1441" y="0"/>
                    </a:moveTo>
                    <a:cubicBezTo>
                      <a:pt x="1080" y="0"/>
                      <a:pt x="720" y="0"/>
                      <a:pt x="0" y="0"/>
                    </a:cubicBezTo>
                    <a:cubicBezTo>
                      <a:pt x="1080" y="0"/>
                      <a:pt x="1080" y="0"/>
                      <a:pt x="1441" y="0"/>
                    </a:cubicBezTo>
                    <a:close/>
                  </a:path>
                </a:pathLst>
              </a:custGeom>
              <a:solidFill>
                <a:schemeClr val="accent2"/>
              </a:solidFill>
              <a:ln w="0" cap="flat">
                <a:noFill/>
                <a:prstDash val="solid"/>
                <a:miter/>
              </a:ln>
            </p:spPr>
            <p:txBody>
              <a:bodyPr rtlCol="0" anchor="ctr"/>
              <a:lstStyle/>
              <a:p>
                <a:endParaRPr lang="en-US" sz="744"/>
              </a:p>
            </p:txBody>
          </p:sp>
          <p:sp>
            <p:nvSpPr>
              <p:cNvPr id="2073" name="Freeform: Shape 2072">
                <a:extLst>
                  <a:ext uri="{FF2B5EF4-FFF2-40B4-BE49-F238E27FC236}">
                    <a16:creationId xmlns:a16="http://schemas.microsoft.com/office/drawing/2014/main" id="{6093BDA1-2D65-5432-09BF-597D1BCED694}"/>
                  </a:ext>
                </a:extLst>
              </p:cNvPr>
              <p:cNvSpPr/>
              <p:nvPr/>
            </p:nvSpPr>
            <p:spPr>
              <a:xfrm>
                <a:off x="9882189" y="5831488"/>
                <a:ext cx="5005" cy="3601"/>
              </a:xfrm>
              <a:custGeom>
                <a:avLst/>
                <a:gdLst>
                  <a:gd name="connsiteX0" fmla="*/ 5005 w 5005"/>
                  <a:gd name="connsiteY0" fmla="*/ 0 h 3601"/>
                  <a:gd name="connsiteX1" fmla="*/ 3205 w 5005"/>
                  <a:gd name="connsiteY1" fmla="*/ 0 h 3601"/>
                  <a:gd name="connsiteX2" fmla="*/ 5005 w 5005"/>
                  <a:gd name="connsiteY2" fmla="*/ 0 h 3601"/>
                </a:gdLst>
                <a:ahLst/>
                <a:cxnLst>
                  <a:cxn ang="0">
                    <a:pos x="connsiteX0" y="connsiteY0"/>
                  </a:cxn>
                  <a:cxn ang="0">
                    <a:pos x="connsiteX1" y="connsiteY1"/>
                  </a:cxn>
                  <a:cxn ang="0">
                    <a:pos x="connsiteX2" y="connsiteY2"/>
                  </a:cxn>
                </a:cxnLst>
                <a:rect l="l" t="t" r="r" b="b"/>
                <a:pathLst>
                  <a:path w="5005" h="3601">
                    <a:moveTo>
                      <a:pt x="5005" y="0"/>
                    </a:moveTo>
                    <a:cubicBezTo>
                      <a:pt x="4645" y="0"/>
                      <a:pt x="4285" y="0"/>
                      <a:pt x="3205" y="0"/>
                    </a:cubicBezTo>
                    <a:cubicBezTo>
                      <a:pt x="-2558" y="0"/>
                      <a:pt x="323" y="0"/>
                      <a:pt x="5005" y="0"/>
                    </a:cubicBezTo>
                    <a:close/>
                  </a:path>
                </a:pathLst>
              </a:custGeom>
              <a:solidFill>
                <a:schemeClr val="accent2"/>
              </a:solidFill>
              <a:ln w="0" cap="flat">
                <a:noFill/>
                <a:prstDash val="solid"/>
                <a:miter/>
              </a:ln>
            </p:spPr>
            <p:txBody>
              <a:bodyPr rtlCol="0" anchor="ctr"/>
              <a:lstStyle/>
              <a:p>
                <a:endParaRPr lang="en-US" sz="744"/>
              </a:p>
            </p:txBody>
          </p:sp>
          <p:sp>
            <p:nvSpPr>
              <p:cNvPr id="2074" name="Freeform: Shape 2073">
                <a:extLst>
                  <a:ext uri="{FF2B5EF4-FFF2-40B4-BE49-F238E27FC236}">
                    <a16:creationId xmlns:a16="http://schemas.microsoft.com/office/drawing/2014/main" id="{1DC203C3-D531-7B1C-8263-30BF4D95017C}"/>
                  </a:ext>
                </a:extLst>
              </p:cNvPr>
              <p:cNvSpPr/>
              <p:nvPr/>
            </p:nvSpPr>
            <p:spPr>
              <a:xfrm>
                <a:off x="9814081" y="5873267"/>
                <a:ext cx="320" cy="3601"/>
              </a:xfrm>
              <a:custGeom>
                <a:avLst/>
                <a:gdLst>
                  <a:gd name="connsiteX0" fmla="*/ 0 w 320"/>
                  <a:gd name="connsiteY0" fmla="*/ 0 h 3601"/>
                  <a:gd name="connsiteX1" fmla="*/ 0 w 320"/>
                  <a:gd name="connsiteY1" fmla="*/ 0 h 3601"/>
                  <a:gd name="connsiteX2" fmla="*/ 0 w 320"/>
                  <a:gd name="connsiteY2" fmla="*/ 0 h 3601"/>
                </a:gdLst>
                <a:ahLst/>
                <a:cxnLst>
                  <a:cxn ang="0">
                    <a:pos x="connsiteX0" y="connsiteY0"/>
                  </a:cxn>
                  <a:cxn ang="0">
                    <a:pos x="connsiteX1" y="connsiteY1"/>
                  </a:cxn>
                  <a:cxn ang="0">
                    <a:pos x="connsiteX2" y="connsiteY2"/>
                  </a:cxn>
                </a:cxnLst>
                <a:rect l="l" t="t" r="r" b="b"/>
                <a:pathLst>
                  <a:path w="320" h="3601">
                    <a:moveTo>
                      <a:pt x="0" y="0"/>
                    </a:moveTo>
                    <a:cubicBezTo>
                      <a:pt x="0" y="0"/>
                      <a:pt x="0" y="0"/>
                      <a:pt x="0" y="0"/>
                    </a:cubicBezTo>
                    <a:cubicBezTo>
                      <a:pt x="0" y="0"/>
                      <a:pt x="720" y="0"/>
                      <a:pt x="0" y="0"/>
                    </a:cubicBezTo>
                    <a:close/>
                  </a:path>
                </a:pathLst>
              </a:custGeom>
              <a:solidFill>
                <a:schemeClr val="accent2"/>
              </a:solidFill>
              <a:ln w="0" cap="flat">
                <a:noFill/>
                <a:prstDash val="solid"/>
                <a:miter/>
              </a:ln>
            </p:spPr>
            <p:txBody>
              <a:bodyPr rtlCol="0" anchor="ctr"/>
              <a:lstStyle/>
              <a:p>
                <a:endParaRPr lang="en-US" sz="744"/>
              </a:p>
            </p:txBody>
          </p:sp>
          <p:sp>
            <p:nvSpPr>
              <p:cNvPr id="2075" name="Freeform: Shape 2074">
                <a:extLst>
                  <a:ext uri="{FF2B5EF4-FFF2-40B4-BE49-F238E27FC236}">
                    <a16:creationId xmlns:a16="http://schemas.microsoft.com/office/drawing/2014/main" id="{7C2569F2-B6B0-3046-BB8F-205D8367FFAB}"/>
                  </a:ext>
                </a:extLst>
              </p:cNvPr>
              <p:cNvSpPr/>
              <p:nvPr/>
            </p:nvSpPr>
            <p:spPr>
              <a:xfrm>
                <a:off x="10980818" y="6297327"/>
                <a:ext cx="10993" cy="4172"/>
              </a:xfrm>
              <a:custGeom>
                <a:avLst/>
                <a:gdLst>
                  <a:gd name="connsiteX0" fmla="*/ 10994 w 10993"/>
                  <a:gd name="connsiteY0" fmla="*/ 4172 h 4172"/>
                  <a:gd name="connsiteX1" fmla="*/ 909 w 10993"/>
                  <a:gd name="connsiteY1" fmla="*/ 211 h 4172"/>
                  <a:gd name="connsiteX2" fmla="*/ 10994 w 10993"/>
                  <a:gd name="connsiteY2" fmla="*/ 4172 h 4172"/>
                </a:gdLst>
                <a:ahLst/>
                <a:cxnLst>
                  <a:cxn ang="0">
                    <a:pos x="connsiteX0" y="connsiteY0"/>
                  </a:cxn>
                  <a:cxn ang="0">
                    <a:pos x="connsiteX1" y="connsiteY1"/>
                  </a:cxn>
                  <a:cxn ang="0">
                    <a:pos x="connsiteX2" y="connsiteY2"/>
                  </a:cxn>
                </a:cxnLst>
                <a:rect l="l" t="t" r="r" b="b"/>
                <a:pathLst>
                  <a:path w="10993" h="4172">
                    <a:moveTo>
                      <a:pt x="10994" y="4172"/>
                    </a:moveTo>
                    <a:cubicBezTo>
                      <a:pt x="10994" y="4172"/>
                      <a:pt x="7032" y="2371"/>
                      <a:pt x="909" y="211"/>
                    </a:cubicBezTo>
                    <a:cubicBezTo>
                      <a:pt x="-1612" y="-510"/>
                      <a:pt x="909" y="571"/>
                      <a:pt x="10994" y="4172"/>
                    </a:cubicBezTo>
                    <a:close/>
                  </a:path>
                </a:pathLst>
              </a:custGeom>
              <a:solidFill>
                <a:schemeClr val="accent2"/>
              </a:solidFill>
              <a:ln w="0" cap="flat">
                <a:noFill/>
                <a:prstDash val="solid"/>
                <a:miter/>
              </a:ln>
            </p:spPr>
            <p:txBody>
              <a:bodyPr rtlCol="0" anchor="ctr"/>
              <a:lstStyle/>
              <a:p>
                <a:endParaRPr lang="en-US" sz="744"/>
              </a:p>
            </p:txBody>
          </p:sp>
          <p:sp>
            <p:nvSpPr>
              <p:cNvPr id="2076" name="Freeform: Shape 2075">
                <a:extLst>
                  <a:ext uri="{FF2B5EF4-FFF2-40B4-BE49-F238E27FC236}">
                    <a16:creationId xmlns:a16="http://schemas.microsoft.com/office/drawing/2014/main" id="{68135CA2-FAEA-44B3-EF46-2081E0E8D3B6}"/>
                  </a:ext>
                </a:extLst>
              </p:cNvPr>
              <p:cNvSpPr/>
              <p:nvPr/>
            </p:nvSpPr>
            <p:spPr>
              <a:xfrm>
                <a:off x="10745821" y="6189129"/>
                <a:ext cx="3961" cy="2520"/>
              </a:xfrm>
              <a:custGeom>
                <a:avLst/>
                <a:gdLst>
                  <a:gd name="connsiteX0" fmla="*/ 3962 w 3961"/>
                  <a:gd name="connsiteY0" fmla="*/ 2521 h 2520"/>
                  <a:gd name="connsiteX1" fmla="*/ 0 w 3961"/>
                  <a:gd name="connsiteY1" fmla="*/ 0 h 2520"/>
                  <a:gd name="connsiteX2" fmla="*/ 3962 w 3961"/>
                  <a:gd name="connsiteY2" fmla="*/ 2521 h 2520"/>
                </a:gdLst>
                <a:ahLst/>
                <a:cxnLst>
                  <a:cxn ang="0">
                    <a:pos x="connsiteX0" y="connsiteY0"/>
                  </a:cxn>
                  <a:cxn ang="0">
                    <a:pos x="connsiteX1" y="connsiteY1"/>
                  </a:cxn>
                  <a:cxn ang="0">
                    <a:pos x="connsiteX2" y="connsiteY2"/>
                  </a:cxn>
                </a:cxnLst>
                <a:rect l="l" t="t" r="r" b="b"/>
                <a:pathLst>
                  <a:path w="3961" h="2520">
                    <a:moveTo>
                      <a:pt x="3962" y="2521"/>
                    </a:moveTo>
                    <a:cubicBezTo>
                      <a:pt x="2521" y="1801"/>
                      <a:pt x="1801" y="1081"/>
                      <a:pt x="0" y="0"/>
                    </a:cubicBezTo>
                    <a:lnTo>
                      <a:pt x="3962" y="2521"/>
                    </a:lnTo>
                    <a:close/>
                  </a:path>
                </a:pathLst>
              </a:custGeom>
              <a:solidFill>
                <a:schemeClr val="accent2"/>
              </a:solidFill>
              <a:ln w="0" cap="flat">
                <a:noFill/>
                <a:prstDash val="solid"/>
                <a:miter/>
              </a:ln>
            </p:spPr>
            <p:txBody>
              <a:bodyPr rtlCol="0" anchor="ctr"/>
              <a:lstStyle/>
              <a:p>
                <a:endParaRPr lang="en-US" sz="744"/>
              </a:p>
            </p:txBody>
          </p:sp>
          <p:sp>
            <p:nvSpPr>
              <p:cNvPr id="2077" name="Freeform: Shape 2076">
                <a:extLst>
                  <a:ext uri="{FF2B5EF4-FFF2-40B4-BE49-F238E27FC236}">
                    <a16:creationId xmlns:a16="http://schemas.microsoft.com/office/drawing/2014/main" id="{886EE4F5-7F61-7440-A294-5990304A2D9D}"/>
                  </a:ext>
                </a:extLst>
              </p:cNvPr>
              <p:cNvSpPr/>
              <p:nvPr/>
            </p:nvSpPr>
            <p:spPr>
              <a:xfrm>
                <a:off x="11801818" y="5179233"/>
                <a:ext cx="8283" cy="29173"/>
              </a:xfrm>
              <a:custGeom>
                <a:avLst/>
                <a:gdLst>
                  <a:gd name="connsiteX0" fmla="*/ 8284 w 8283"/>
                  <a:gd name="connsiteY0" fmla="*/ 0 h 29173"/>
                  <a:gd name="connsiteX1" fmla="*/ 0 w 8283"/>
                  <a:gd name="connsiteY1" fmla="*/ 29173 h 29173"/>
                  <a:gd name="connsiteX2" fmla="*/ 8284 w 8283"/>
                  <a:gd name="connsiteY2" fmla="*/ 0 h 29173"/>
                </a:gdLst>
                <a:ahLst/>
                <a:cxnLst>
                  <a:cxn ang="0">
                    <a:pos x="connsiteX0" y="connsiteY0"/>
                  </a:cxn>
                  <a:cxn ang="0">
                    <a:pos x="connsiteX1" y="connsiteY1"/>
                  </a:cxn>
                  <a:cxn ang="0">
                    <a:pos x="connsiteX2" y="connsiteY2"/>
                  </a:cxn>
                </a:cxnLst>
                <a:rect l="l" t="t" r="r" b="b"/>
                <a:pathLst>
                  <a:path w="8283" h="29173">
                    <a:moveTo>
                      <a:pt x="8284" y="0"/>
                    </a:moveTo>
                    <a:cubicBezTo>
                      <a:pt x="4682" y="12246"/>
                      <a:pt x="2161" y="21610"/>
                      <a:pt x="0" y="29173"/>
                    </a:cubicBezTo>
                    <a:cubicBezTo>
                      <a:pt x="2521" y="20169"/>
                      <a:pt x="5402" y="10445"/>
                      <a:pt x="8284" y="0"/>
                    </a:cubicBezTo>
                    <a:close/>
                  </a:path>
                </a:pathLst>
              </a:custGeom>
              <a:solidFill>
                <a:schemeClr val="accent2"/>
              </a:solidFill>
              <a:ln w="0" cap="flat">
                <a:noFill/>
                <a:prstDash val="solid"/>
                <a:miter/>
              </a:ln>
            </p:spPr>
            <p:txBody>
              <a:bodyPr rtlCol="0" anchor="ctr"/>
              <a:lstStyle/>
              <a:p>
                <a:endParaRPr lang="en-US" sz="744"/>
              </a:p>
            </p:txBody>
          </p:sp>
          <p:sp>
            <p:nvSpPr>
              <p:cNvPr id="2078" name="Freeform: Shape 2077">
                <a:extLst>
                  <a:ext uri="{FF2B5EF4-FFF2-40B4-BE49-F238E27FC236}">
                    <a16:creationId xmlns:a16="http://schemas.microsoft.com/office/drawing/2014/main" id="{8EA10B44-F756-52D8-69D8-6141826DEE8D}"/>
                  </a:ext>
                </a:extLst>
              </p:cNvPr>
              <p:cNvSpPr/>
              <p:nvPr/>
            </p:nvSpPr>
            <p:spPr>
              <a:xfrm>
                <a:off x="9798954" y="5873627"/>
                <a:ext cx="13326" cy="720"/>
              </a:xfrm>
              <a:custGeom>
                <a:avLst/>
                <a:gdLst>
                  <a:gd name="connsiteX0" fmla="*/ 13326 w 13326"/>
                  <a:gd name="connsiteY0" fmla="*/ 0 h 720"/>
                  <a:gd name="connsiteX1" fmla="*/ 0 w 13326"/>
                  <a:gd name="connsiteY1" fmla="*/ 720 h 720"/>
                  <a:gd name="connsiteX2" fmla="*/ 13326 w 13326"/>
                  <a:gd name="connsiteY2" fmla="*/ 0 h 720"/>
                </a:gdLst>
                <a:ahLst/>
                <a:cxnLst>
                  <a:cxn ang="0">
                    <a:pos x="connsiteX0" y="connsiteY0"/>
                  </a:cxn>
                  <a:cxn ang="0">
                    <a:pos x="connsiteX1" y="connsiteY1"/>
                  </a:cxn>
                  <a:cxn ang="0">
                    <a:pos x="connsiteX2" y="connsiteY2"/>
                  </a:cxn>
                </a:cxnLst>
                <a:rect l="l" t="t" r="r" b="b"/>
                <a:pathLst>
                  <a:path w="13326" h="720">
                    <a:moveTo>
                      <a:pt x="13326" y="0"/>
                    </a:moveTo>
                    <a:cubicBezTo>
                      <a:pt x="10445" y="0"/>
                      <a:pt x="6483" y="360"/>
                      <a:pt x="0" y="720"/>
                    </a:cubicBezTo>
                    <a:cubicBezTo>
                      <a:pt x="7203" y="720"/>
                      <a:pt x="10805" y="360"/>
                      <a:pt x="13326" y="0"/>
                    </a:cubicBezTo>
                    <a:close/>
                  </a:path>
                </a:pathLst>
              </a:custGeom>
              <a:solidFill>
                <a:schemeClr val="accent2"/>
              </a:solidFill>
              <a:ln w="0" cap="flat">
                <a:noFill/>
                <a:prstDash val="solid"/>
                <a:miter/>
              </a:ln>
            </p:spPr>
            <p:txBody>
              <a:bodyPr rtlCol="0" anchor="ctr"/>
              <a:lstStyle/>
              <a:p>
                <a:endParaRPr lang="en-US" sz="744"/>
              </a:p>
            </p:txBody>
          </p:sp>
          <p:sp>
            <p:nvSpPr>
              <p:cNvPr id="2079" name="Freeform: Shape 2078">
                <a:extLst>
                  <a:ext uri="{FF2B5EF4-FFF2-40B4-BE49-F238E27FC236}">
                    <a16:creationId xmlns:a16="http://schemas.microsoft.com/office/drawing/2014/main" id="{15FE765F-38E9-69C2-F610-FB5C05C3EEB9}"/>
                  </a:ext>
                </a:extLst>
              </p:cNvPr>
              <p:cNvSpPr/>
              <p:nvPr/>
            </p:nvSpPr>
            <p:spPr>
              <a:xfrm>
                <a:off x="10949673" y="5993921"/>
                <a:ext cx="2160" cy="7923"/>
              </a:xfrm>
              <a:custGeom>
                <a:avLst/>
                <a:gdLst>
                  <a:gd name="connsiteX0" fmla="*/ 0 w 2160"/>
                  <a:gd name="connsiteY0" fmla="*/ 0 h 7923"/>
                  <a:gd name="connsiteX1" fmla="*/ 2161 w 2160"/>
                  <a:gd name="connsiteY1" fmla="*/ 7924 h 7923"/>
                  <a:gd name="connsiteX2" fmla="*/ 1080 w 2160"/>
                  <a:gd name="connsiteY2" fmla="*/ 3242 h 7923"/>
                  <a:gd name="connsiteX3" fmla="*/ 0 w 2160"/>
                  <a:gd name="connsiteY3" fmla="*/ 0 h 7923"/>
                </a:gdLst>
                <a:ahLst/>
                <a:cxnLst>
                  <a:cxn ang="0">
                    <a:pos x="connsiteX0" y="connsiteY0"/>
                  </a:cxn>
                  <a:cxn ang="0">
                    <a:pos x="connsiteX1" y="connsiteY1"/>
                  </a:cxn>
                  <a:cxn ang="0">
                    <a:pos x="connsiteX2" y="connsiteY2"/>
                  </a:cxn>
                  <a:cxn ang="0">
                    <a:pos x="connsiteX3" y="connsiteY3"/>
                  </a:cxn>
                </a:cxnLst>
                <a:rect l="l" t="t" r="r" b="b"/>
                <a:pathLst>
                  <a:path w="2160" h="7923">
                    <a:moveTo>
                      <a:pt x="0" y="0"/>
                    </a:moveTo>
                    <a:cubicBezTo>
                      <a:pt x="720" y="2881"/>
                      <a:pt x="1441" y="5402"/>
                      <a:pt x="2161" y="7924"/>
                    </a:cubicBezTo>
                    <a:cubicBezTo>
                      <a:pt x="2161" y="6483"/>
                      <a:pt x="1441" y="4682"/>
                      <a:pt x="1080" y="3242"/>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2080" name="Freeform: Shape 2079">
                <a:extLst>
                  <a:ext uri="{FF2B5EF4-FFF2-40B4-BE49-F238E27FC236}">
                    <a16:creationId xmlns:a16="http://schemas.microsoft.com/office/drawing/2014/main" id="{40711F07-9946-5994-4326-4FC55AA36533}"/>
                  </a:ext>
                </a:extLst>
              </p:cNvPr>
              <p:cNvSpPr/>
              <p:nvPr/>
            </p:nvSpPr>
            <p:spPr>
              <a:xfrm>
                <a:off x="10930585" y="5849136"/>
                <a:ext cx="139022" cy="192686"/>
              </a:xfrm>
              <a:custGeom>
                <a:avLst/>
                <a:gdLst>
                  <a:gd name="connsiteX0" fmla="*/ 3962 w 139022"/>
                  <a:gd name="connsiteY0" fmla="*/ 10805 h 192686"/>
                  <a:gd name="connsiteX1" fmla="*/ 5042 w 139022"/>
                  <a:gd name="connsiteY1" fmla="*/ 19809 h 192686"/>
                  <a:gd name="connsiteX2" fmla="*/ 4322 w 139022"/>
                  <a:gd name="connsiteY2" fmla="*/ 11165 h 192686"/>
                  <a:gd name="connsiteX3" fmla="*/ 4322 w 139022"/>
                  <a:gd name="connsiteY3" fmla="*/ 9004 h 192686"/>
                  <a:gd name="connsiteX4" fmla="*/ 6483 w 139022"/>
                  <a:gd name="connsiteY4" fmla="*/ 9004 h 192686"/>
                  <a:gd name="connsiteX5" fmla="*/ 11165 w 139022"/>
                  <a:gd name="connsiteY5" fmla="*/ 9004 h 192686"/>
                  <a:gd name="connsiteX6" fmla="*/ 31334 w 139022"/>
                  <a:gd name="connsiteY6" fmla="*/ 9004 h 192686"/>
                  <a:gd name="connsiteX7" fmla="*/ 55105 w 139022"/>
                  <a:gd name="connsiteY7" fmla="*/ 8284 h 192686"/>
                  <a:gd name="connsiteX8" fmla="*/ 78516 w 139022"/>
                  <a:gd name="connsiteY8" fmla="*/ 7203 h 192686"/>
                  <a:gd name="connsiteX9" fmla="*/ 118133 w 139022"/>
                  <a:gd name="connsiteY9" fmla="*/ 3602 h 192686"/>
                  <a:gd name="connsiteX10" fmla="*/ 139023 w 139022"/>
                  <a:gd name="connsiteY10" fmla="*/ 0 h 192686"/>
                  <a:gd name="connsiteX11" fmla="*/ 116333 w 139022"/>
                  <a:gd name="connsiteY11" fmla="*/ 2521 h 192686"/>
                  <a:gd name="connsiteX12" fmla="*/ 83198 w 139022"/>
                  <a:gd name="connsiteY12" fmla="*/ 4682 h 192686"/>
                  <a:gd name="connsiteX13" fmla="*/ 56185 w 139022"/>
                  <a:gd name="connsiteY13" fmla="*/ 5042 h 192686"/>
                  <a:gd name="connsiteX14" fmla="*/ 50783 w 139022"/>
                  <a:gd name="connsiteY14" fmla="*/ 4322 h 192686"/>
                  <a:gd name="connsiteX15" fmla="*/ 22330 w 139022"/>
                  <a:gd name="connsiteY15" fmla="*/ 5042 h 192686"/>
                  <a:gd name="connsiteX16" fmla="*/ 6843 w 139022"/>
                  <a:gd name="connsiteY16" fmla="*/ 5042 h 192686"/>
                  <a:gd name="connsiteX17" fmla="*/ 2881 w 139022"/>
                  <a:gd name="connsiteY17" fmla="*/ 5042 h 192686"/>
                  <a:gd name="connsiteX18" fmla="*/ 1081 w 139022"/>
                  <a:gd name="connsiteY18" fmla="*/ 5042 h 192686"/>
                  <a:gd name="connsiteX19" fmla="*/ 0 w 139022"/>
                  <a:gd name="connsiteY19" fmla="*/ 5042 h 192686"/>
                  <a:gd name="connsiteX20" fmla="*/ 0 w 139022"/>
                  <a:gd name="connsiteY20" fmla="*/ 5042 h 192686"/>
                  <a:gd name="connsiteX21" fmla="*/ 0 w 139022"/>
                  <a:gd name="connsiteY21" fmla="*/ 5042 h 192686"/>
                  <a:gd name="connsiteX22" fmla="*/ 0 w 139022"/>
                  <a:gd name="connsiteY22" fmla="*/ 5763 h 192686"/>
                  <a:gd name="connsiteX23" fmla="*/ 360 w 139022"/>
                  <a:gd name="connsiteY23" fmla="*/ 13326 h 192686"/>
                  <a:gd name="connsiteX24" fmla="*/ 1801 w 139022"/>
                  <a:gd name="connsiteY24" fmla="*/ 41059 h 192686"/>
                  <a:gd name="connsiteX25" fmla="*/ 3242 w 139022"/>
                  <a:gd name="connsiteY25" fmla="*/ 60147 h 192686"/>
                  <a:gd name="connsiteX26" fmla="*/ 2161 w 139022"/>
                  <a:gd name="connsiteY26" fmla="*/ 43940 h 192686"/>
                  <a:gd name="connsiteX27" fmla="*/ 2161 w 139022"/>
                  <a:gd name="connsiteY27" fmla="*/ 36016 h 192686"/>
                  <a:gd name="connsiteX28" fmla="*/ 3242 w 139022"/>
                  <a:gd name="connsiteY28" fmla="*/ 40699 h 192686"/>
                  <a:gd name="connsiteX29" fmla="*/ 9724 w 139022"/>
                  <a:gd name="connsiteY29" fmla="*/ 91481 h 192686"/>
                  <a:gd name="connsiteX30" fmla="*/ 11165 w 139022"/>
                  <a:gd name="connsiteY30" fmla="*/ 105528 h 192686"/>
                  <a:gd name="connsiteX31" fmla="*/ 10445 w 139022"/>
                  <a:gd name="connsiteY31" fmla="*/ 105167 h 192686"/>
                  <a:gd name="connsiteX32" fmla="*/ 11165 w 139022"/>
                  <a:gd name="connsiteY32" fmla="*/ 114892 h 192686"/>
                  <a:gd name="connsiteX33" fmla="*/ 19089 w 139022"/>
                  <a:gd name="connsiteY33" fmla="*/ 154150 h 192686"/>
                  <a:gd name="connsiteX34" fmla="*/ 23771 w 139022"/>
                  <a:gd name="connsiteY34" fmla="*/ 173598 h 192686"/>
                  <a:gd name="connsiteX35" fmla="*/ 29173 w 139022"/>
                  <a:gd name="connsiteY35" fmla="*/ 192687 h 192686"/>
                  <a:gd name="connsiteX36" fmla="*/ 24491 w 139022"/>
                  <a:gd name="connsiteY36" fmla="*/ 175759 h 192686"/>
                  <a:gd name="connsiteX37" fmla="*/ 20529 w 139022"/>
                  <a:gd name="connsiteY37" fmla="*/ 158832 h 192686"/>
                  <a:gd name="connsiteX38" fmla="*/ 16568 w 139022"/>
                  <a:gd name="connsiteY38" fmla="*/ 141904 h 192686"/>
                  <a:gd name="connsiteX39" fmla="*/ 13686 w 139022"/>
                  <a:gd name="connsiteY39" fmla="*/ 124616 h 192686"/>
                  <a:gd name="connsiteX40" fmla="*/ 16568 w 139022"/>
                  <a:gd name="connsiteY40" fmla="*/ 134701 h 192686"/>
                  <a:gd name="connsiteX41" fmla="*/ 18008 w 139022"/>
                  <a:gd name="connsiteY41" fmla="*/ 139743 h 192686"/>
                  <a:gd name="connsiteX42" fmla="*/ 19809 w 139022"/>
                  <a:gd name="connsiteY42" fmla="*/ 144785 h 192686"/>
                  <a:gd name="connsiteX43" fmla="*/ 18008 w 139022"/>
                  <a:gd name="connsiteY43" fmla="*/ 137942 h 192686"/>
                  <a:gd name="connsiteX44" fmla="*/ 11886 w 139022"/>
                  <a:gd name="connsiteY44" fmla="*/ 104087 h 192686"/>
                  <a:gd name="connsiteX45" fmla="*/ 10805 w 139022"/>
                  <a:gd name="connsiteY45" fmla="*/ 98325 h 192686"/>
                  <a:gd name="connsiteX46" fmla="*/ 10085 w 139022"/>
                  <a:gd name="connsiteY46" fmla="*/ 93282 h 192686"/>
                  <a:gd name="connsiteX47" fmla="*/ 9364 w 139022"/>
                  <a:gd name="connsiteY47" fmla="*/ 85719 h 192686"/>
                  <a:gd name="connsiteX48" fmla="*/ 9004 w 139022"/>
                  <a:gd name="connsiteY48" fmla="*/ 74554 h 192686"/>
                  <a:gd name="connsiteX49" fmla="*/ 8644 w 139022"/>
                  <a:gd name="connsiteY49" fmla="*/ 63028 h 192686"/>
                  <a:gd name="connsiteX50" fmla="*/ 7924 w 139022"/>
                  <a:gd name="connsiteY50" fmla="*/ 55105 h 192686"/>
                  <a:gd name="connsiteX51" fmla="*/ 7203 w 139022"/>
                  <a:gd name="connsiteY51" fmla="*/ 43940 h 192686"/>
                  <a:gd name="connsiteX52" fmla="*/ 4682 w 139022"/>
                  <a:gd name="connsiteY52" fmla="*/ 11165 h 192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39022" h="192686">
                    <a:moveTo>
                      <a:pt x="3962" y="10805"/>
                    </a:moveTo>
                    <a:cubicBezTo>
                      <a:pt x="4322" y="15127"/>
                      <a:pt x="4682" y="17288"/>
                      <a:pt x="5042" y="19809"/>
                    </a:cubicBezTo>
                    <a:cubicBezTo>
                      <a:pt x="5042" y="16928"/>
                      <a:pt x="4682" y="14046"/>
                      <a:pt x="4322" y="11165"/>
                    </a:cubicBezTo>
                    <a:cubicBezTo>
                      <a:pt x="4322" y="10445"/>
                      <a:pt x="4322" y="9724"/>
                      <a:pt x="4322" y="9004"/>
                    </a:cubicBezTo>
                    <a:cubicBezTo>
                      <a:pt x="5042" y="9004"/>
                      <a:pt x="5763" y="9004"/>
                      <a:pt x="6483" y="9004"/>
                    </a:cubicBezTo>
                    <a:cubicBezTo>
                      <a:pt x="7924" y="9004"/>
                      <a:pt x="9724" y="9004"/>
                      <a:pt x="11165" y="9004"/>
                    </a:cubicBezTo>
                    <a:cubicBezTo>
                      <a:pt x="17648" y="9004"/>
                      <a:pt x="24491" y="9004"/>
                      <a:pt x="31334" y="9004"/>
                    </a:cubicBezTo>
                    <a:cubicBezTo>
                      <a:pt x="39258" y="9004"/>
                      <a:pt x="47181" y="8644"/>
                      <a:pt x="55105" y="8284"/>
                    </a:cubicBezTo>
                    <a:cubicBezTo>
                      <a:pt x="63028" y="8284"/>
                      <a:pt x="70952" y="8284"/>
                      <a:pt x="78516" y="7203"/>
                    </a:cubicBezTo>
                    <a:cubicBezTo>
                      <a:pt x="93642" y="6123"/>
                      <a:pt x="107329" y="4682"/>
                      <a:pt x="118133" y="3602"/>
                    </a:cubicBezTo>
                    <a:cubicBezTo>
                      <a:pt x="128938" y="2161"/>
                      <a:pt x="136502" y="720"/>
                      <a:pt x="139023" y="0"/>
                    </a:cubicBezTo>
                    <a:cubicBezTo>
                      <a:pt x="134701" y="360"/>
                      <a:pt x="126417" y="1801"/>
                      <a:pt x="116333" y="2521"/>
                    </a:cubicBezTo>
                    <a:cubicBezTo>
                      <a:pt x="106248" y="3242"/>
                      <a:pt x="94363" y="3962"/>
                      <a:pt x="83198" y="4682"/>
                    </a:cubicBezTo>
                    <a:cubicBezTo>
                      <a:pt x="72393" y="5402"/>
                      <a:pt x="62308" y="5402"/>
                      <a:pt x="56185" y="5042"/>
                    </a:cubicBezTo>
                    <a:cubicBezTo>
                      <a:pt x="49703" y="5042"/>
                      <a:pt x="47181" y="4682"/>
                      <a:pt x="50783" y="4322"/>
                    </a:cubicBezTo>
                    <a:cubicBezTo>
                      <a:pt x="42139" y="4322"/>
                      <a:pt x="32775" y="5042"/>
                      <a:pt x="22330" y="5042"/>
                    </a:cubicBezTo>
                    <a:cubicBezTo>
                      <a:pt x="17288" y="5042"/>
                      <a:pt x="11886" y="5042"/>
                      <a:pt x="6843" y="5042"/>
                    </a:cubicBezTo>
                    <a:lnTo>
                      <a:pt x="2881" y="5042"/>
                    </a:lnTo>
                    <a:cubicBezTo>
                      <a:pt x="2881" y="5042"/>
                      <a:pt x="1081" y="5042"/>
                      <a:pt x="1081" y="5042"/>
                    </a:cubicBezTo>
                    <a:lnTo>
                      <a:pt x="0" y="5042"/>
                    </a:lnTo>
                    <a:cubicBezTo>
                      <a:pt x="0" y="5042"/>
                      <a:pt x="0" y="5042"/>
                      <a:pt x="0" y="5042"/>
                    </a:cubicBezTo>
                    <a:lnTo>
                      <a:pt x="0" y="5042"/>
                    </a:lnTo>
                    <a:cubicBezTo>
                      <a:pt x="0" y="5042"/>
                      <a:pt x="0" y="5763"/>
                      <a:pt x="0" y="5763"/>
                    </a:cubicBezTo>
                    <a:cubicBezTo>
                      <a:pt x="0" y="8284"/>
                      <a:pt x="0" y="10805"/>
                      <a:pt x="360" y="13326"/>
                    </a:cubicBezTo>
                    <a:cubicBezTo>
                      <a:pt x="720" y="23411"/>
                      <a:pt x="1441" y="32775"/>
                      <a:pt x="1801" y="41059"/>
                    </a:cubicBezTo>
                    <a:cubicBezTo>
                      <a:pt x="2161" y="48982"/>
                      <a:pt x="2521" y="55465"/>
                      <a:pt x="3242" y="60147"/>
                    </a:cubicBezTo>
                    <a:cubicBezTo>
                      <a:pt x="2521" y="53304"/>
                      <a:pt x="2521" y="47902"/>
                      <a:pt x="2161" y="43940"/>
                    </a:cubicBezTo>
                    <a:cubicBezTo>
                      <a:pt x="2161" y="39978"/>
                      <a:pt x="2161" y="37457"/>
                      <a:pt x="2161" y="36016"/>
                    </a:cubicBezTo>
                    <a:cubicBezTo>
                      <a:pt x="2161" y="33135"/>
                      <a:pt x="2521" y="35656"/>
                      <a:pt x="3242" y="40699"/>
                    </a:cubicBezTo>
                    <a:cubicBezTo>
                      <a:pt x="3962" y="50783"/>
                      <a:pt x="6843" y="72753"/>
                      <a:pt x="9724" y="91481"/>
                    </a:cubicBezTo>
                    <a:cubicBezTo>
                      <a:pt x="10445" y="100125"/>
                      <a:pt x="11165" y="104087"/>
                      <a:pt x="11165" y="105528"/>
                    </a:cubicBezTo>
                    <a:cubicBezTo>
                      <a:pt x="11165" y="106968"/>
                      <a:pt x="11165" y="106248"/>
                      <a:pt x="10445" y="105167"/>
                    </a:cubicBezTo>
                    <a:cubicBezTo>
                      <a:pt x="9724" y="103007"/>
                      <a:pt x="9004" y="100125"/>
                      <a:pt x="11165" y="114892"/>
                    </a:cubicBezTo>
                    <a:cubicBezTo>
                      <a:pt x="13686" y="127858"/>
                      <a:pt x="15487" y="141184"/>
                      <a:pt x="19089" y="154150"/>
                    </a:cubicBezTo>
                    <a:lnTo>
                      <a:pt x="23771" y="173598"/>
                    </a:lnTo>
                    <a:cubicBezTo>
                      <a:pt x="25211" y="180081"/>
                      <a:pt x="27372" y="186564"/>
                      <a:pt x="29173" y="192687"/>
                    </a:cubicBezTo>
                    <a:cubicBezTo>
                      <a:pt x="27733" y="186924"/>
                      <a:pt x="25932" y="181522"/>
                      <a:pt x="24491" y="175759"/>
                    </a:cubicBezTo>
                    <a:lnTo>
                      <a:pt x="20529" y="158832"/>
                    </a:lnTo>
                    <a:lnTo>
                      <a:pt x="16568" y="141904"/>
                    </a:lnTo>
                    <a:cubicBezTo>
                      <a:pt x="15487" y="136142"/>
                      <a:pt x="14407" y="130379"/>
                      <a:pt x="13686" y="124616"/>
                    </a:cubicBezTo>
                    <a:lnTo>
                      <a:pt x="16568" y="134701"/>
                    </a:lnTo>
                    <a:lnTo>
                      <a:pt x="18008" y="139743"/>
                    </a:lnTo>
                    <a:lnTo>
                      <a:pt x="19809" y="144785"/>
                    </a:lnTo>
                    <a:cubicBezTo>
                      <a:pt x="19089" y="142264"/>
                      <a:pt x="18728" y="140463"/>
                      <a:pt x="18008" y="137942"/>
                    </a:cubicBezTo>
                    <a:cubicBezTo>
                      <a:pt x="15487" y="123536"/>
                      <a:pt x="13326" y="112371"/>
                      <a:pt x="11886" y="104087"/>
                    </a:cubicBezTo>
                    <a:cubicBezTo>
                      <a:pt x="11886" y="101926"/>
                      <a:pt x="11165" y="100125"/>
                      <a:pt x="10805" y="98325"/>
                    </a:cubicBezTo>
                    <a:cubicBezTo>
                      <a:pt x="10805" y="96524"/>
                      <a:pt x="10445" y="94723"/>
                      <a:pt x="10085" y="93282"/>
                    </a:cubicBezTo>
                    <a:cubicBezTo>
                      <a:pt x="10085" y="90401"/>
                      <a:pt x="9364" y="87880"/>
                      <a:pt x="9364" y="85719"/>
                    </a:cubicBezTo>
                    <a:cubicBezTo>
                      <a:pt x="8644" y="77435"/>
                      <a:pt x="8644" y="75994"/>
                      <a:pt x="9004" y="74554"/>
                    </a:cubicBezTo>
                    <a:cubicBezTo>
                      <a:pt x="9004" y="73113"/>
                      <a:pt x="9004" y="71672"/>
                      <a:pt x="8644" y="63028"/>
                    </a:cubicBezTo>
                    <a:cubicBezTo>
                      <a:pt x="8644" y="60868"/>
                      <a:pt x="8284" y="58346"/>
                      <a:pt x="7924" y="55105"/>
                    </a:cubicBezTo>
                    <a:cubicBezTo>
                      <a:pt x="7924" y="51863"/>
                      <a:pt x="7564" y="48262"/>
                      <a:pt x="7203" y="43940"/>
                    </a:cubicBezTo>
                    <a:cubicBezTo>
                      <a:pt x="6483" y="35656"/>
                      <a:pt x="5763" y="25211"/>
                      <a:pt x="4682" y="11165"/>
                    </a:cubicBezTo>
                    <a:close/>
                  </a:path>
                </a:pathLst>
              </a:custGeom>
              <a:solidFill>
                <a:schemeClr val="accent2"/>
              </a:solidFill>
              <a:ln w="0" cap="flat">
                <a:noFill/>
                <a:prstDash val="solid"/>
                <a:miter/>
              </a:ln>
            </p:spPr>
            <p:txBody>
              <a:bodyPr rtlCol="0" anchor="ctr"/>
              <a:lstStyle/>
              <a:p>
                <a:endParaRPr lang="en-US" sz="744"/>
              </a:p>
            </p:txBody>
          </p:sp>
          <p:sp>
            <p:nvSpPr>
              <p:cNvPr id="2081" name="Freeform: Shape 2080">
                <a:extLst>
                  <a:ext uri="{FF2B5EF4-FFF2-40B4-BE49-F238E27FC236}">
                    <a16:creationId xmlns:a16="http://schemas.microsoft.com/office/drawing/2014/main" id="{7A67C305-B2FD-ED10-F4CE-D02E6940E51D}"/>
                  </a:ext>
                </a:extLst>
              </p:cNvPr>
              <p:cNvSpPr/>
              <p:nvPr/>
            </p:nvSpPr>
            <p:spPr>
              <a:xfrm>
                <a:off x="10935987" y="5868945"/>
                <a:ext cx="1440" cy="16567"/>
              </a:xfrm>
              <a:custGeom>
                <a:avLst/>
                <a:gdLst>
                  <a:gd name="connsiteX0" fmla="*/ 0 w 1440"/>
                  <a:gd name="connsiteY0" fmla="*/ 0 h 16567"/>
                  <a:gd name="connsiteX1" fmla="*/ 1441 w 1440"/>
                  <a:gd name="connsiteY1" fmla="*/ 16568 h 16567"/>
                  <a:gd name="connsiteX2" fmla="*/ 0 w 1440"/>
                  <a:gd name="connsiteY2" fmla="*/ 0 h 16567"/>
                </a:gdLst>
                <a:ahLst/>
                <a:cxnLst>
                  <a:cxn ang="0">
                    <a:pos x="connsiteX0" y="connsiteY0"/>
                  </a:cxn>
                  <a:cxn ang="0">
                    <a:pos x="connsiteX1" y="connsiteY1"/>
                  </a:cxn>
                  <a:cxn ang="0">
                    <a:pos x="connsiteX2" y="connsiteY2"/>
                  </a:cxn>
                </a:cxnLst>
                <a:rect l="l" t="t" r="r" b="b"/>
                <a:pathLst>
                  <a:path w="1440" h="16567">
                    <a:moveTo>
                      <a:pt x="0" y="0"/>
                    </a:moveTo>
                    <a:cubicBezTo>
                      <a:pt x="720" y="6483"/>
                      <a:pt x="1081" y="12246"/>
                      <a:pt x="1441" y="16568"/>
                    </a:cubicBezTo>
                    <a:cubicBezTo>
                      <a:pt x="720" y="6843"/>
                      <a:pt x="360" y="3242"/>
                      <a:pt x="0" y="0"/>
                    </a:cubicBezTo>
                    <a:close/>
                  </a:path>
                </a:pathLst>
              </a:custGeom>
              <a:solidFill>
                <a:schemeClr val="accent2"/>
              </a:solidFill>
              <a:ln w="0" cap="flat">
                <a:noFill/>
                <a:prstDash val="solid"/>
                <a:miter/>
              </a:ln>
            </p:spPr>
            <p:txBody>
              <a:bodyPr rtlCol="0" anchor="ctr"/>
              <a:lstStyle/>
              <a:p>
                <a:endParaRPr lang="en-US" sz="744"/>
              </a:p>
            </p:txBody>
          </p:sp>
          <p:sp>
            <p:nvSpPr>
              <p:cNvPr id="2082" name="Freeform: Shape 2081">
                <a:extLst>
                  <a:ext uri="{FF2B5EF4-FFF2-40B4-BE49-F238E27FC236}">
                    <a16:creationId xmlns:a16="http://schemas.microsoft.com/office/drawing/2014/main" id="{F5167911-CFD1-603F-ED1B-42D14149FADD}"/>
                  </a:ext>
                </a:extLst>
              </p:cNvPr>
              <p:cNvSpPr/>
              <p:nvPr/>
            </p:nvSpPr>
            <p:spPr>
              <a:xfrm>
                <a:off x="11385830" y="5743248"/>
                <a:ext cx="18368" cy="10444"/>
              </a:xfrm>
              <a:custGeom>
                <a:avLst/>
                <a:gdLst>
                  <a:gd name="connsiteX0" fmla="*/ 360 w 18368"/>
                  <a:gd name="connsiteY0" fmla="*/ 10445 h 10444"/>
                  <a:gd name="connsiteX1" fmla="*/ 18368 w 18368"/>
                  <a:gd name="connsiteY1" fmla="*/ 0 h 10444"/>
                  <a:gd name="connsiteX2" fmla="*/ 10445 w 18368"/>
                  <a:gd name="connsiteY2" fmla="*/ 4682 h 10444"/>
                  <a:gd name="connsiteX3" fmla="*/ 0 w 18368"/>
                  <a:gd name="connsiteY3" fmla="*/ 10445 h 10444"/>
                </a:gdLst>
                <a:ahLst/>
                <a:cxnLst>
                  <a:cxn ang="0">
                    <a:pos x="connsiteX0" y="connsiteY0"/>
                  </a:cxn>
                  <a:cxn ang="0">
                    <a:pos x="connsiteX1" y="connsiteY1"/>
                  </a:cxn>
                  <a:cxn ang="0">
                    <a:pos x="connsiteX2" y="connsiteY2"/>
                  </a:cxn>
                  <a:cxn ang="0">
                    <a:pos x="connsiteX3" y="connsiteY3"/>
                  </a:cxn>
                </a:cxnLst>
                <a:rect l="l" t="t" r="r" b="b"/>
                <a:pathLst>
                  <a:path w="18368" h="10444">
                    <a:moveTo>
                      <a:pt x="360" y="10445"/>
                    </a:moveTo>
                    <a:cubicBezTo>
                      <a:pt x="5763" y="7563"/>
                      <a:pt x="11525" y="3962"/>
                      <a:pt x="18368" y="0"/>
                    </a:cubicBezTo>
                    <a:cubicBezTo>
                      <a:pt x="16567" y="1080"/>
                      <a:pt x="13686" y="2521"/>
                      <a:pt x="10445" y="4682"/>
                    </a:cubicBezTo>
                    <a:cubicBezTo>
                      <a:pt x="7203" y="6483"/>
                      <a:pt x="3602" y="8644"/>
                      <a:pt x="0" y="10445"/>
                    </a:cubicBezTo>
                    <a:close/>
                  </a:path>
                </a:pathLst>
              </a:custGeom>
              <a:solidFill>
                <a:schemeClr val="accent2"/>
              </a:solidFill>
              <a:ln w="0" cap="flat">
                <a:noFill/>
                <a:prstDash val="solid"/>
                <a:miter/>
              </a:ln>
            </p:spPr>
            <p:txBody>
              <a:bodyPr rtlCol="0" anchor="ctr"/>
              <a:lstStyle/>
              <a:p>
                <a:endParaRPr lang="en-US" sz="744"/>
              </a:p>
            </p:txBody>
          </p:sp>
          <p:sp>
            <p:nvSpPr>
              <p:cNvPr id="2083" name="Freeform: Shape 2082">
                <a:extLst>
                  <a:ext uri="{FF2B5EF4-FFF2-40B4-BE49-F238E27FC236}">
                    <a16:creationId xmlns:a16="http://schemas.microsoft.com/office/drawing/2014/main" id="{AA302F22-2760-C025-4401-10E00A5EE475}"/>
                  </a:ext>
                </a:extLst>
              </p:cNvPr>
              <p:cNvSpPr/>
              <p:nvPr/>
            </p:nvSpPr>
            <p:spPr>
              <a:xfrm>
                <a:off x="8695056" y="5616471"/>
                <a:ext cx="52590" cy="45778"/>
              </a:xfrm>
              <a:custGeom>
                <a:avLst/>
                <a:gdLst>
                  <a:gd name="connsiteX0" fmla="*/ 0 w 52590"/>
                  <a:gd name="connsiteY0" fmla="*/ 0 h 45778"/>
                  <a:gd name="connsiteX1" fmla="*/ 8284 w 52590"/>
                  <a:gd name="connsiteY1" fmla="*/ 8644 h 45778"/>
                  <a:gd name="connsiteX2" fmla="*/ 26292 w 52590"/>
                  <a:gd name="connsiteY2" fmla="*/ 24851 h 45778"/>
                  <a:gd name="connsiteX3" fmla="*/ 52584 w 52590"/>
                  <a:gd name="connsiteY3" fmla="*/ 45741 h 45778"/>
                  <a:gd name="connsiteX4" fmla="*/ 40698 w 52590"/>
                  <a:gd name="connsiteY4" fmla="*/ 36016 h 45778"/>
                  <a:gd name="connsiteX5" fmla="*/ 29173 w 52590"/>
                  <a:gd name="connsiteY5" fmla="*/ 25932 h 45778"/>
                  <a:gd name="connsiteX6" fmla="*/ 5763 w 52590"/>
                  <a:gd name="connsiteY6" fmla="*/ 5402 h 45778"/>
                  <a:gd name="connsiteX7" fmla="*/ 0 w 52590"/>
                  <a:gd name="connsiteY7" fmla="*/ 0 h 45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590" h="45778">
                    <a:moveTo>
                      <a:pt x="0" y="0"/>
                    </a:moveTo>
                    <a:cubicBezTo>
                      <a:pt x="0" y="360"/>
                      <a:pt x="3241" y="3962"/>
                      <a:pt x="8284" y="8644"/>
                    </a:cubicBezTo>
                    <a:cubicBezTo>
                      <a:pt x="13326" y="13326"/>
                      <a:pt x="19809" y="19089"/>
                      <a:pt x="26292" y="24851"/>
                    </a:cubicBezTo>
                    <a:cubicBezTo>
                      <a:pt x="38898" y="36737"/>
                      <a:pt x="52944" y="46461"/>
                      <a:pt x="52584" y="45741"/>
                    </a:cubicBezTo>
                    <a:cubicBezTo>
                      <a:pt x="48622" y="42499"/>
                      <a:pt x="44660" y="39258"/>
                      <a:pt x="40698" y="36016"/>
                    </a:cubicBezTo>
                    <a:cubicBezTo>
                      <a:pt x="36737" y="32775"/>
                      <a:pt x="32775" y="29173"/>
                      <a:pt x="29173" y="25932"/>
                    </a:cubicBezTo>
                    <a:cubicBezTo>
                      <a:pt x="21610" y="19089"/>
                      <a:pt x="13686" y="12246"/>
                      <a:pt x="5763" y="5402"/>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2084" name="Freeform: Shape 2083">
                <a:extLst>
                  <a:ext uri="{FF2B5EF4-FFF2-40B4-BE49-F238E27FC236}">
                    <a16:creationId xmlns:a16="http://schemas.microsoft.com/office/drawing/2014/main" id="{52E4F388-41FD-A9A2-8B49-E09750043680}"/>
                  </a:ext>
                </a:extLst>
              </p:cNvPr>
              <p:cNvSpPr/>
              <p:nvPr/>
            </p:nvSpPr>
            <p:spPr>
              <a:xfrm>
                <a:off x="11860885" y="4616299"/>
                <a:ext cx="3601" cy="27372"/>
              </a:xfrm>
              <a:custGeom>
                <a:avLst/>
                <a:gdLst>
                  <a:gd name="connsiteX0" fmla="*/ 0 w 3601"/>
                  <a:gd name="connsiteY0" fmla="*/ 0 h 27372"/>
                  <a:gd name="connsiteX1" fmla="*/ 0 w 3601"/>
                  <a:gd name="connsiteY1" fmla="*/ 23050 h 27372"/>
                  <a:gd name="connsiteX2" fmla="*/ 0 w 3601"/>
                  <a:gd name="connsiteY2" fmla="*/ 27372 h 27372"/>
                  <a:gd name="connsiteX3" fmla="*/ 0 w 3601"/>
                  <a:gd name="connsiteY3" fmla="*/ 0 h 27372"/>
                </a:gdLst>
                <a:ahLst/>
                <a:cxnLst>
                  <a:cxn ang="0">
                    <a:pos x="connsiteX0" y="connsiteY0"/>
                  </a:cxn>
                  <a:cxn ang="0">
                    <a:pos x="connsiteX1" y="connsiteY1"/>
                  </a:cxn>
                  <a:cxn ang="0">
                    <a:pos x="connsiteX2" y="connsiteY2"/>
                  </a:cxn>
                  <a:cxn ang="0">
                    <a:pos x="connsiteX3" y="connsiteY3"/>
                  </a:cxn>
                </a:cxnLst>
                <a:rect l="l" t="t" r="r" b="b"/>
                <a:pathLst>
                  <a:path w="3601" h="27372">
                    <a:moveTo>
                      <a:pt x="0" y="0"/>
                    </a:moveTo>
                    <a:cubicBezTo>
                      <a:pt x="0" y="7564"/>
                      <a:pt x="0" y="15487"/>
                      <a:pt x="0" y="23050"/>
                    </a:cubicBezTo>
                    <a:cubicBezTo>
                      <a:pt x="0" y="24851"/>
                      <a:pt x="0" y="26292"/>
                      <a:pt x="0" y="27372"/>
                    </a:cubicBezTo>
                    <a:cubicBezTo>
                      <a:pt x="0" y="22690"/>
                      <a:pt x="0" y="7564"/>
                      <a:pt x="0" y="0"/>
                    </a:cubicBezTo>
                    <a:close/>
                  </a:path>
                </a:pathLst>
              </a:custGeom>
              <a:solidFill>
                <a:schemeClr val="accent2"/>
              </a:solidFill>
              <a:ln w="0" cap="flat">
                <a:noFill/>
                <a:prstDash val="solid"/>
                <a:miter/>
              </a:ln>
            </p:spPr>
            <p:txBody>
              <a:bodyPr rtlCol="0" anchor="ctr"/>
              <a:lstStyle/>
              <a:p>
                <a:endParaRPr lang="en-US" sz="744"/>
              </a:p>
            </p:txBody>
          </p:sp>
          <p:sp>
            <p:nvSpPr>
              <p:cNvPr id="2085" name="Freeform: Shape 2084">
                <a:extLst>
                  <a:ext uri="{FF2B5EF4-FFF2-40B4-BE49-F238E27FC236}">
                    <a16:creationId xmlns:a16="http://schemas.microsoft.com/office/drawing/2014/main" id="{8780256E-61FE-25FB-F185-D145353DF9D6}"/>
                  </a:ext>
                </a:extLst>
              </p:cNvPr>
              <p:cNvSpPr/>
              <p:nvPr/>
            </p:nvSpPr>
            <p:spPr>
              <a:xfrm>
                <a:off x="10981007" y="5852017"/>
                <a:ext cx="21249" cy="1440"/>
              </a:xfrm>
              <a:custGeom>
                <a:avLst/>
                <a:gdLst>
                  <a:gd name="connsiteX0" fmla="*/ 21250 w 21249"/>
                  <a:gd name="connsiteY0" fmla="*/ 0 h 1440"/>
                  <a:gd name="connsiteX1" fmla="*/ 0 w 21249"/>
                  <a:gd name="connsiteY1" fmla="*/ 1441 h 1440"/>
                  <a:gd name="connsiteX2" fmla="*/ 21250 w 21249"/>
                  <a:gd name="connsiteY2" fmla="*/ 0 h 1440"/>
                </a:gdLst>
                <a:ahLst/>
                <a:cxnLst>
                  <a:cxn ang="0">
                    <a:pos x="connsiteX0" y="connsiteY0"/>
                  </a:cxn>
                  <a:cxn ang="0">
                    <a:pos x="connsiteX1" y="connsiteY1"/>
                  </a:cxn>
                  <a:cxn ang="0">
                    <a:pos x="connsiteX2" y="connsiteY2"/>
                  </a:cxn>
                </a:cxnLst>
                <a:rect l="l" t="t" r="r" b="b"/>
                <a:pathLst>
                  <a:path w="21249" h="1440">
                    <a:moveTo>
                      <a:pt x="21250" y="0"/>
                    </a:moveTo>
                    <a:cubicBezTo>
                      <a:pt x="8644" y="720"/>
                      <a:pt x="3242" y="1080"/>
                      <a:pt x="0" y="1441"/>
                    </a:cubicBezTo>
                    <a:cubicBezTo>
                      <a:pt x="8284" y="1441"/>
                      <a:pt x="15487" y="720"/>
                      <a:pt x="21250" y="0"/>
                    </a:cubicBezTo>
                    <a:close/>
                  </a:path>
                </a:pathLst>
              </a:custGeom>
              <a:solidFill>
                <a:schemeClr val="accent2"/>
              </a:solidFill>
              <a:ln w="0" cap="flat">
                <a:noFill/>
                <a:prstDash val="solid"/>
                <a:miter/>
              </a:ln>
            </p:spPr>
            <p:txBody>
              <a:bodyPr rtlCol="0" anchor="ctr"/>
              <a:lstStyle/>
              <a:p>
                <a:endParaRPr lang="en-US" sz="744"/>
              </a:p>
            </p:txBody>
          </p:sp>
          <p:sp>
            <p:nvSpPr>
              <p:cNvPr id="2086" name="Freeform: Shape 2085">
                <a:extLst>
                  <a:ext uri="{FF2B5EF4-FFF2-40B4-BE49-F238E27FC236}">
                    <a16:creationId xmlns:a16="http://schemas.microsoft.com/office/drawing/2014/main" id="{BD7D1F83-4E99-2EEB-3035-7282692A1A8B}"/>
                  </a:ext>
                </a:extLst>
              </p:cNvPr>
              <p:cNvSpPr/>
              <p:nvPr/>
            </p:nvSpPr>
            <p:spPr>
              <a:xfrm>
                <a:off x="11864486" y="4531301"/>
                <a:ext cx="1800" cy="80676"/>
              </a:xfrm>
              <a:custGeom>
                <a:avLst/>
                <a:gdLst>
                  <a:gd name="connsiteX0" fmla="*/ 0 w 1800"/>
                  <a:gd name="connsiteY0" fmla="*/ 80676 h 80676"/>
                  <a:gd name="connsiteX1" fmla="*/ 1801 w 1800"/>
                  <a:gd name="connsiteY1" fmla="*/ 54384 h 80676"/>
                  <a:gd name="connsiteX2" fmla="*/ 720 w 1800"/>
                  <a:gd name="connsiteY2" fmla="*/ 0 h 80676"/>
                  <a:gd name="connsiteX3" fmla="*/ 0 w 1800"/>
                  <a:gd name="connsiteY3" fmla="*/ 80316 h 80676"/>
                </a:gdLst>
                <a:ahLst/>
                <a:cxnLst>
                  <a:cxn ang="0">
                    <a:pos x="connsiteX0" y="connsiteY0"/>
                  </a:cxn>
                  <a:cxn ang="0">
                    <a:pos x="connsiteX1" y="connsiteY1"/>
                  </a:cxn>
                  <a:cxn ang="0">
                    <a:pos x="connsiteX2" y="connsiteY2"/>
                  </a:cxn>
                  <a:cxn ang="0">
                    <a:pos x="connsiteX3" y="connsiteY3"/>
                  </a:cxn>
                </a:cxnLst>
                <a:rect l="l" t="t" r="r" b="b"/>
                <a:pathLst>
                  <a:path w="1800" h="80676">
                    <a:moveTo>
                      <a:pt x="0" y="80676"/>
                    </a:moveTo>
                    <a:cubicBezTo>
                      <a:pt x="360" y="70952"/>
                      <a:pt x="1080" y="56546"/>
                      <a:pt x="1801" y="54384"/>
                    </a:cubicBezTo>
                    <a:cubicBezTo>
                      <a:pt x="1801" y="34576"/>
                      <a:pt x="1080" y="20529"/>
                      <a:pt x="720" y="0"/>
                    </a:cubicBezTo>
                    <a:cubicBezTo>
                      <a:pt x="720" y="23050"/>
                      <a:pt x="720" y="49342"/>
                      <a:pt x="0" y="80316"/>
                    </a:cubicBezTo>
                    <a:close/>
                  </a:path>
                </a:pathLst>
              </a:custGeom>
              <a:solidFill>
                <a:schemeClr val="accent2"/>
              </a:solidFill>
              <a:ln w="0" cap="flat">
                <a:noFill/>
                <a:prstDash val="solid"/>
                <a:miter/>
              </a:ln>
            </p:spPr>
            <p:txBody>
              <a:bodyPr rtlCol="0" anchor="ctr"/>
              <a:lstStyle/>
              <a:p>
                <a:endParaRPr lang="en-US" sz="744"/>
              </a:p>
            </p:txBody>
          </p:sp>
          <p:sp>
            <p:nvSpPr>
              <p:cNvPr id="2087" name="Freeform: Shape 2086">
                <a:extLst>
                  <a:ext uri="{FF2B5EF4-FFF2-40B4-BE49-F238E27FC236}">
                    <a16:creationId xmlns:a16="http://schemas.microsoft.com/office/drawing/2014/main" id="{55CE17A0-9027-D5C0-4EAF-A7C5F196B0D7}"/>
                  </a:ext>
                </a:extLst>
              </p:cNvPr>
              <p:cNvSpPr/>
              <p:nvPr/>
            </p:nvSpPr>
            <p:spPr>
              <a:xfrm>
                <a:off x="11864846" y="4529860"/>
                <a:ext cx="3601" cy="1800"/>
              </a:xfrm>
              <a:custGeom>
                <a:avLst/>
                <a:gdLst>
                  <a:gd name="connsiteX0" fmla="*/ 0 w 3601"/>
                  <a:gd name="connsiteY0" fmla="*/ 0 h 1800"/>
                  <a:gd name="connsiteX1" fmla="*/ 0 w 3601"/>
                  <a:gd name="connsiteY1" fmla="*/ 1801 h 1800"/>
                  <a:gd name="connsiteX2" fmla="*/ 0 w 3601"/>
                  <a:gd name="connsiteY2" fmla="*/ 0 h 1800"/>
                </a:gdLst>
                <a:ahLst/>
                <a:cxnLst>
                  <a:cxn ang="0">
                    <a:pos x="connsiteX0" y="connsiteY0"/>
                  </a:cxn>
                  <a:cxn ang="0">
                    <a:pos x="connsiteX1" y="connsiteY1"/>
                  </a:cxn>
                  <a:cxn ang="0">
                    <a:pos x="connsiteX2" y="connsiteY2"/>
                  </a:cxn>
                </a:cxnLst>
                <a:rect l="l" t="t" r="r" b="b"/>
                <a:pathLst>
                  <a:path w="3601" h="1800">
                    <a:moveTo>
                      <a:pt x="0" y="0"/>
                    </a:moveTo>
                    <a:cubicBezTo>
                      <a:pt x="0" y="720"/>
                      <a:pt x="0" y="1080"/>
                      <a:pt x="0" y="1801"/>
                    </a:cubicBezTo>
                    <a:cubicBezTo>
                      <a:pt x="0" y="1080"/>
                      <a:pt x="0" y="720"/>
                      <a:pt x="0" y="0"/>
                    </a:cubicBezTo>
                    <a:close/>
                  </a:path>
                </a:pathLst>
              </a:custGeom>
              <a:solidFill>
                <a:schemeClr val="accent2"/>
              </a:solidFill>
              <a:ln w="0" cap="flat">
                <a:noFill/>
                <a:prstDash val="solid"/>
                <a:miter/>
              </a:ln>
            </p:spPr>
            <p:txBody>
              <a:bodyPr rtlCol="0" anchor="ctr"/>
              <a:lstStyle/>
              <a:p>
                <a:endParaRPr lang="en-US" sz="744"/>
              </a:p>
            </p:txBody>
          </p:sp>
          <p:sp>
            <p:nvSpPr>
              <p:cNvPr id="2088" name="Freeform: Shape 2087">
                <a:extLst>
                  <a:ext uri="{FF2B5EF4-FFF2-40B4-BE49-F238E27FC236}">
                    <a16:creationId xmlns:a16="http://schemas.microsoft.com/office/drawing/2014/main" id="{E7E00391-A6BE-CFD7-CC54-5B8341201483}"/>
                  </a:ext>
                </a:extLst>
              </p:cNvPr>
              <p:cNvSpPr/>
              <p:nvPr/>
            </p:nvSpPr>
            <p:spPr>
              <a:xfrm>
                <a:off x="8398172" y="2834014"/>
                <a:ext cx="3482881" cy="3474328"/>
              </a:xfrm>
              <a:custGeom>
                <a:avLst/>
                <a:gdLst>
                  <a:gd name="connsiteX0" fmla="*/ 267711 w 3482881"/>
                  <a:gd name="connsiteY0" fmla="*/ 2753284 h 3474328"/>
                  <a:gd name="connsiteX1" fmla="*/ 254745 w 3482881"/>
                  <a:gd name="connsiteY1" fmla="*/ 2740318 h 3474328"/>
                  <a:gd name="connsiteX2" fmla="*/ 261588 w 3482881"/>
                  <a:gd name="connsiteY2" fmla="*/ 2746801 h 3474328"/>
                  <a:gd name="connsiteX3" fmla="*/ 245381 w 3482881"/>
                  <a:gd name="connsiteY3" fmla="*/ 2729513 h 3474328"/>
                  <a:gd name="connsiteX4" fmla="*/ 241419 w 3482881"/>
                  <a:gd name="connsiteY4" fmla="*/ 2725191 h 3474328"/>
                  <a:gd name="connsiteX5" fmla="*/ 237457 w 3482881"/>
                  <a:gd name="connsiteY5" fmla="*/ 2720509 h 3474328"/>
                  <a:gd name="connsiteX6" fmla="*/ 229894 w 3482881"/>
                  <a:gd name="connsiteY6" fmla="*/ 2711505 h 3474328"/>
                  <a:gd name="connsiteX7" fmla="*/ 216928 w 3482881"/>
                  <a:gd name="connsiteY7" fmla="*/ 2697098 h 3474328"/>
                  <a:gd name="connsiteX8" fmla="*/ 221610 w 3482881"/>
                  <a:gd name="connsiteY8" fmla="*/ 2702141 h 3474328"/>
                  <a:gd name="connsiteX9" fmla="*/ 211885 w 3482881"/>
                  <a:gd name="connsiteY9" fmla="*/ 2690616 h 3474328"/>
                  <a:gd name="connsiteX10" fmla="*/ 188115 w 3482881"/>
                  <a:gd name="connsiteY10" fmla="*/ 2662163 h 3474328"/>
                  <a:gd name="connsiteX11" fmla="*/ 184513 w 3482881"/>
                  <a:gd name="connsiteY11" fmla="*/ 2657841 h 3474328"/>
                  <a:gd name="connsiteX12" fmla="*/ 181272 w 3482881"/>
                  <a:gd name="connsiteY12" fmla="*/ 2653159 h 3474328"/>
                  <a:gd name="connsiteX13" fmla="*/ 174429 w 3482881"/>
                  <a:gd name="connsiteY13" fmla="*/ 2643794 h 3474328"/>
                  <a:gd name="connsiteX14" fmla="*/ 160382 w 3482881"/>
                  <a:gd name="connsiteY14" fmla="*/ 2624706 h 3474328"/>
                  <a:gd name="connsiteX15" fmla="*/ 135531 w 3482881"/>
                  <a:gd name="connsiteY15" fmla="*/ 2587609 h 3474328"/>
                  <a:gd name="connsiteX16" fmla="*/ 119324 w 3482881"/>
                  <a:gd name="connsiteY16" fmla="*/ 2561317 h 3474328"/>
                  <a:gd name="connsiteX17" fmla="*/ 112120 w 3482881"/>
                  <a:gd name="connsiteY17" fmla="*/ 2549432 h 3474328"/>
                  <a:gd name="connsiteX18" fmla="*/ 105277 w 3482881"/>
                  <a:gd name="connsiteY18" fmla="*/ 2536826 h 3474328"/>
                  <a:gd name="connsiteX19" fmla="*/ 91951 w 3482881"/>
                  <a:gd name="connsiteY19" fmla="*/ 2511255 h 3474328"/>
                  <a:gd name="connsiteX20" fmla="*/ 80426 w 3482881"/>
                  <a:gd name="connsiteY20" fmla="*/ 2486403 h 3474328"/>
                  <a:gd name="connsiteX21" fmla="*/ 71062 w 3482881"/>
                  <a:gd name="connsiteY21" fmla="*/ 2465154 h 3474328"/>
                  <a:gd name="connsiteX22" fmla="*/ 92312 w 3482881"/>
                  <a:gd name="connsiteY22" fmla="*/ 2509814 h 3474328"/>
                  <a:gd name="connsiteX23" fmla="*/ 66380 w 3482881"/>
                  <a:gd name="connsiteY23" fmla="*/ 2445705 h 3474328"/>
                  <a:gd name="connsiteX24" fmla="*/ 59537 w 3482881"/>
                  <a:gd name="connsiteY24" fmla="*/ 2428057 h 3474328"/>
                  <a:gd name="connsiteX25" fmla="*/ 52333 w 3482881"/>
                  <a:gd name="connsiteY25" fmla="*/ 2407528 h 3474328"/>
                  <a:gd name="connsiteX26" fmla="*/ 44050 w 3482881"/>
                  <a:gd name="connsiteY26" fmla="*/ 2383037 h 3474328"/>
                  <a:gd name="connsiteX27" fmla="*/ 35046 w 3482881"/>
                  <a:gd name="connsiteY27" fmla="*/ 2353504 h 3474328"/>
                  <a:gd name="connsiteX28" fmla="*/ 42249 w 3482881"/>
                  <a:gd name="connsiteY28" fmla="*/ 2378715 h 3474328"/>
                  <a:gd name="connsiteX29" fmla="*/ 46211 w 3482881"/>
                  <a:gd name="connsiteY29" fmla="*/ 2391321 h 3474328"/>
                  <a:gd name="connsiteX30" fmla="*/ 50533 w 3482881"/>
                  <a:gd name="connsiteY30" fmla="*/ 2403566 h 3474328"/>
                  <a:gd name="connsiteX31" fmla="*/ 31804 w 3482881"/>
                  <a:gd name="connsiteY31" fmla="*/ 2347381 h 3474328"/>
                  <a:gd name="connsiteX32" fmla="*/ 29643 w 3482881"/>
                  <a:gd name="connsiteY32" fmla="*/ 2340177 h 3474328"/>
                  <a:gd name="connsiteX33" fmla="*/ 27842 w 3482881"/>
                  <a:gd name="connsiteY33" fmla="*/ 2332974 h 3474328"/>
                  <a:gd name="connsiteX34" fmla="*/ 24241 w 3482881"/>
                  <a:gd name="connsiteY34" fmla="*/ 2318568 h 3474328"/>
                  <a:gd name="connsiteX35" fmla="*/ 20639 w 3482881"/>
                  <a:gd name="connsiteY35" fmla="*/ 2304161 h 3474328"/>
                  <a:gd name="connsiteX36" fmla="*/ 18838 w 3482881"/>
                  <a:gd name="connsiteY36" fmla="*/ 2296958 h 3474328"/>
                  <a:gd name="connsiteX37" fmla="*/ 17398 w 3482881"/>
                  <a:gd name="connsiteY37" fmla="*/ 2289755 h 3474328"/>
                  <a:gd name="connsiteX38" fmla="*/ 16677 w 3482881"/>
                  <a:gd name="connsiteY38" fmla="*/ 2281831 h 3474328"/>
                  <a:gd name="connsiteX39" fmla="*/ 18838 w 3482881"/>
                  <a:gd name="connsiteY39" fmla="*/ 2290835 h 3474328"/>
                  <a:gd name="connsiteX40" fmla="*/ 22080 w 3482881"/>
                  <a:gd name="connsiteY40" fmla="*/ 2305242 h 3474328"/>
                  <a:gd name="connsiteX41" fmla="*/ 30724 w 3482881"/>
                  <a:gd name="connsiteY41" fmla="*/ 2339097 h 3474328"/>
                  <a:gd name="connsiteX42" fmla="*/ 38287 w 3482881"/>
                  <a:gd name="connsiteY42" fmla="*/ 2362508 h 3474328"/>
                  <a:gd name="connsiteX43" fmla="*/ 22080 w 3482881"/>
                  <a:gd name="connsiteY43" fmla="*/ 2298759 h 3474328"/>
                  <a:gd name="connsiteX44" fmla="*/ 17038 w 3482881"/>
                  <a:gd name="connsiteY44" fmla="*/ 2269225 h 3474328"/>
                  <a:gd name="connsiteX45" fmla="*/ 13076 w 3482881"/>
                  <a:gd name="connsiteY45" fmla="*/ 2241493 h 3474328"/>
                  <a:gd name="connsiteX46" fmla="*/ 4432 w 3482881"/>
                  <a:gd name="connsiteY46" fmla="*/ 2155054 h 3474328"/>
                  <a:gd name="connsiteX47" fmla="*/ 6953 w 3482881"/>
                  <a:gd name="connsiteY47" fmla="*/ 2137046 h 3474328"/>
                  <a:gd name="connsiteX48" fmla="*/ 7673 w 3482881"/>
                  <a:gd name="connsiteY48" fmla="*/ 2115076 h 3474328"/>
                  <a:gd name="connsiteX49" fmla="*/ 7673 w 3482881"/>
                  <a:gd name="connsiteY49" fmla="*/ 2078699 h 3474328"/>
                  <a:gd name="connsiteX50" fmla="*/ 4072 w 3482881"/>
                  <a:gd name="connsiteY50" fmla="*/ 2078339 h 3474328"/>
                  <a:gd name="connsiteX51" fmla="*/ 3351 w 3482881"/>
                  <a:gd name="connsiteY51" fmla="*/ 2008108 h 3474328"/>
                  <a:gd name="connsiteX52" fmla="*/ 4072 w 3482881"/>
                  <a:gd name="connsiteY52" fmla="*/ 2013870 h 3474328"/>
                  <a:gd name="connsiteX53" fmla="*/ 1190 w 3482881"/>
                  <a:gd name="connsiteY53" fmla="*/ 1834149 h 3474328"/>
                  <a:gd name="connsiteX54" fmla="*/ 1190 w 3482881"/>
                  <a:gd name="connsiteY54" fmla="*/ 1555383 h 3474328"/>
                  <a:gd name="connsiteX55" fmla="*/ 5512 w 3482881"/>
                  <a:gd name="connsiteY55" fmla="*/ 1484071 h 3474328"/>
                  <a:gd name="connsiteX56" fmla="*/ 1190 w 3482881"/>
                  <a:gd name="connsiteY56" fmla="*/ 1365938 h 3474328"/>
                  <a:gd name="connsiteX57" fmla="*/ 3351 w 3482881"/>
                  <a:gd name="connsiteY57" fmla="*/ 1467504 h 3474328"/>
                  <a:gd name="connsiteX58" fmla="*/ 110 w 3482881"/>
                  <a:gd name="connsiteY58" fmla="*/ 1519367 h 3474328"/>
                  <a:gd name="connsiteX59" fmla="*/ 830 w 3482881"/>
                  <a:gd name="connsiteY59" fmla="*/ 1298227 h 3474328"/>
                  <a:gd name="connsiteX60" fmla="*/ 830 w 3482881"/>
                  <a:gd name="connsiteY60" fmla="*/ 1313354 h 3474328"/>
                  <a:gd name="connsiteX61" fmla="*/ 4432 w 3482881"/>
                  <a:gd name="connsiteY61" fmla="*/ 1116705 h 3474328"/>
                  <a:gd name="connsiteX62" fmla="*/ 3351 w 3482881"/>
                  <a:gd name="connsiteY62" fmla="*/ 1061961 h 3474328"/>
                  <a:gd name="connsiteX63" fmla="*/ 4072 w 3482881"/>
                  <a:gd name="connsiteY63" fmla="*/ 1066283 h 3474328"/>
                  <a:gd name="connsiteX64" fmla="*/ 5152 w 3482881"/>
                  <a:gd name="connsiteY64" fmla="*/ 987767 h 3474328"/>
                  <a:gd name="connsiteX65" fmla="*/ 5152 w 3482881"/>
                  <a:gd name="connsiteY65" fmla="*/ 957153 h 3474328"/>
                  <a:gd name="connsiteX66" fmla="*/ 5152 w 3482881"/>
                  <a:gd name="connsiteY66" fmla="*/ 934103 h 3474328"/>
                  <a:gd name="connsiteX67" fmla="*/ 5152 w 3482881"/>
                  <a:gd name="connsiteY67" fmla="*/ 902409 h 3474328"/>
                  <a:gd name="connsiteX68" fmla="*/ 5152 w 3482881"/>
                  <a:gd name="connsiteY68" fmla="*/ 913213 h 3474328"/>
                  <a:gd name="connsiteX69" fmla="*/ 17398 w 3482881"/>
                  <a:gd name="connsiteY69" fmla="*/ 757263 h 3474328"/>
                  <a:gd name="connsiteX70" fmla="*/ 16317 w 3482881"/>
                  <a:gd name="connsiteY70" fmla="*/ 779593 h 3474328"/>
                  <a:gd name="connsiteX71" fmla="*/ 49452 w 3482881"/>
                  <a:gd name="connsiteY71" fmla="*/ 635168 h 3474328"/>
                  <a:gd name="connsiteX72" fmla="*/ 59897 w 3482881"/>
                  <a:gd name="connsiteY72" fmla="*/ 602393 h 3474328"/>
                  <a:gd name="connsiteX73" fmla="*/ 70702 w 3482881"/>
                  <a:gd name="connsiteY73" fmla="*/ 572500 h 3474328"/>
                  <a:gd name="connsiteX74" fmla="*/ 75744 w 3482881"/>
                  <a:gd name="connsiteY74" fmla="*/ 558453 h 3474328"/>
                  <a:gd name="connsiteX75" fmla="*/ 81146 w 3482881"/>
                  <a:gd name="connsiteY75" fmla="*/ 545488 h 3474328"/>
                  <a:gd name="connsiteX76" fmla="*/ 90871 w 3482881"/>
                  <a:gd name="connsiteY76" fmla="*/ 522077 h 3474328"/>
                  <a:gd name="connsiteX77" fmla="*/ 105998 w 3482881"/>
                  <a:gd name="connsiteY77" fmla="*/ 493624 h 3474328"/>
                  <a:gd name="connsiteX78" fmla="*/ 113561 w 3482881"/>
                  <a:gd name="connsiteY78" fmla="*/ 479578 h 3474328"/>
                  <a:gd name="connsiteX79" fmla="*/ 121845 w 3482881"/>
                  <a:gd name="connsiteY79" fmla="*/ 465892 h 3474328"/>
                  <a:gd name="connsiteX80" fmla="*/ 115002 w 3482881"/>
                  <a:gd name="connsiteY80" fmla="*/ 478497 h 3474328"/>
                  <a:gd name="connsiteX81" fmla="*/ 108519 w 3482881"/>
                  <a:gd name="connsiteY81" fmla="*/ 491463 h 3474328"/>
                  <a:gd name="connsiteX82" fmla="*/ 97354 w 3482881"/>
                  <a:gd name="connsiteY82" fmla="*/ 514874 h 3474328"/>
                  <a:gd name="connsiteX83" fmla="*/ 91231 w 3482881"/>
                  <a:gd name="connsiteY83" fmla="*/ 530361 h 3474328"/>
                  <a:gd name="connsiteX84" fmla="*/ 91231 w 3482881"/>
                  <a:gd name="connsiteY84" fmla="*/ 531801 h 3474328"/>
                  <a:gd name="connsiteX85" fmla="*/ 95913 w 3482881"/>
                  <a:gd name="connsiteY85" fmla="*/ 521357 h 3474328"/>
                  <a:gd name="connsiteX86" fmla="*/ 99875 w 3482881"/>
                  <a:gd name="connsiteY86" fmla="*/ 513433 h 3474328"/>
                  <a:gd name="connsiteX87" fmla="*/ 105638 w 3482881"/>
                  <a:gd name="connsiteY87" fmla="*/ 501188 h 3474328"/>
                  <a:gd name="connsiteX88" fmla="*/ 126887 w 3482881"/>
                  <a:gd name="connsiteY88" fmla="*/ 461930 h 3474328"/>
                  <a:gd name="connsiteX89" fmla="*/ 117883 w 3482881"/>
                  <a:gd name="connsiteY89" fmla="*/ 480658 h 3474328"/>
                  <a:gd name="connsiteX90" fmla="*/ 104917 w 3482881"/>
                  <a:gd name="connsiteY90" fmla="*/ 509831 h 3474328"/>
                  <a:gd name="connsiteX91" fmla="*/ 119324 w 3482881"/>
                  <a:gd name="connsiteY91" fmla="*/ 482819 h 3474328"/>
                  <a:gd name="connsiteX92" fmla="*/ 127968 w 3482881"/>
                  <a:gd name="connsiteY92" fmla="*/ 467692 h 3474328"/>
                  <a:gd name="connsiteX93" fmla="*/ 132650 w 3482881"/>
                  <a:gd name="connsiteY93" fmla="*/ 457608 h 3474328"/>
                  <a:gd name="connsiteX94" fmla="*/ 134451 w 3482881"/>
                  <a:gd name="connsiteY94" fmla="*/ 452566 h 3474328"/>
                  <a:gd name="connsiteX95" fmla="*/ 139853 w 3482881"/>
                  <a:gd name="connsiteY95" fmla="*/ 443922 h 3474328"/>
                  <a:gd name="connsiteX96" fmla="*/ 151738 w 3482881"/>
                  <a:gd name="connsiteY96" fmla="*/ 426994 h 3474328"/>
                  <a:gd name="connsiteX97" fmla="*/ 163264 w 3482881"/>
                  <a:gd name="connsiteY97" fmla="*/ 408626 h 3474328"/>
                  <a:gd name="connsiteX98" fmla="*/ 172268 w 3482881"/>
                  <a:gd name="connsiteY98" fmla="*/ 394940 h 3474328"/>
                  <a:gd name="connsiteX99" fmla="*/ 180191 w 3482881"/>
                  <a:gd name="connsiteY99" fmla="*/ 380173 h 3474328"/>
                  <a:gd name="connsiteX100" fmla="*/ 189195 w 3482881"/>
                  <a:gd name="connsiteY100" fmla="*/ 368648 h 3474328"/>
                  <a:gd name="connsiteX101" fmla="*/ 198559 w 3482881"/>
                  <a:gd name="connsiteY101" fmla="*/ 357483 h 3474328"/>
                  <a:gd name="connsiteX102" fmla="*/ 217288 w 3482881"/>
                  <a:gd name="connsiteY102" fmla="*/ 335153 h 3474328"/>
                  <a:gd name="connsiteX103" fmla="*/ 227012 w 3482881"/>
                  <a:gd name="connsiteY103" fmla="*/ 322547 h 3474328"/>
                  <a:gd name="connsiteX104" fmla="*/ 236377 w 3482881"/>
                  <a:gd name="connsiteY104" fmla="*/ 311382 h 3474328"/>
                  <a:gd name="connsiteX105" fmla="*/ 247902 w 3482881"/>
                  <a:gd name="connsiteY105" fmla="*/ 298056 h 3474328"/>
                  <a:gd name="connsiteX106" fmla="*/ 275274 w 3482881"/>
                  <a:gd name="connsiteY106" fmla="*/ 269243 h 3474328"/>
                  <a:gd name="connsiteX107" fmla="*/ 303367 w 3482881"/>
                  <a:gd name="connsiteY107" fmla="*/ 242231 h 3474328"/>
                  <a:gd name="connsiteX108" fmla="*/ 288600 w 3482881"/>
                  <a:gd name="connsiteY108" fmla="*/ 254836 h 3474328"/>
                  <a:gd name="connsiteX109" fmla="*/ 274194 w 3482881"/>
                  <a:gd name="connsiteY109" fmla="*/ 268523 h 3474328"/>
                  <a:gd name="connsiteX110" fmla="*/ 262308 w 3482881"/>
                  <a:gd name="connsiteY110" fmla="*/ 281128 h 3474328"/>
                  <a:gd name="connsiteX111" fmla="*/ 268791 w 3482881"/>
                  <a:gd name="connsiteY111" fmla="*/ 272845 h 3474328"/>
                  <a:gd name="connsiteX112" fmla="*/ 284278 w 3482881"/>
                  <a:gd name="connsiteY112" fmla="*/ 256997 h 3474328"/>
                  <a:gd name="connsiteX113" fmla="*/ 304087 w 3482881"/>
                  <a:gd name="connsiteY113" fmla="*/ 237909 h 3474328"/>
                  <a:gd name="connsiteX114" fmla="*/ 324256 w 3482881"/>
                  <a:gd name="connsiteY114" fmla="*/ 220261 h 3474328"/>
                  <a:gd name="connsiteX115" fmla="*/ 334341 w 3482881"/>
                  <a:gd name="connsiteY115" fmla="*/ 212697 h 3474328"/>
                  <a:gd name="connsiteX116" fmla="*/ 354510 w 3482881"/>
                  <a:gd name="connsiteY116" fmla="*/ 197210 h 3474328"/>
                  <a:gd name="connsiteX117" fmla="*/ 409975 w 3482881"/>
                  <a:gd name="connsiteY117" fmla="*/ 156872 h 3474328"/>
                  <a:gd name="connsiteX118" fmla="*/ 438068 w 3482881"/>
                  <a:gd name="connsiteY118" fmla="*/ 138864 h 3474328"/>
                  <a:gd name="connsiteX119" fmla="*/ 444190 w 3482881"/>
                  <a:gd name="connsiteY119" fmla="*/ 134902 h 3474328"/>
                  <a:gd name="connsiteX120" fmla="*/ 449953 w 3482881"/>
                  <a:gd name="connsiteY120" fmla="*/ 131661 h 3474328"/>
                  <a:gd name="connsiteX121" fmla="*/ 460037 w 3482881"/>
                  <a:gd name="connsiteY121" fmla="*/ 125898 h 3474328"/>
                  <a:gd name="connsiteX122" fmla="*/ 469041 w 3482881"/>
                  <a:gd name="connsiteY122" fmla="*/ 122657 h 3474328"/>
                  <a:gd name="connsiteX123" fmla="*/ 692702 w 3482881"/>
                  <a:gd name="connsiteY123" fmla="*/ 31175 h 3474328"/>
                  <a:gd name="connsiteX124" fmla="*/ 751049 w 3482881"/>
                  <a:gd name="connsiteY124" fmla="*/ 18210 h 3474328"/>
                  <a:gd name="connsiteX125" fmla="*/ 779141 w 3482881"/>
                  <a:gd name="connsiteY125" fmla="*/ 13167 h 3474328"/>
                  <a:gd name="connsiteX126" fmla="*/ 805794 w 3482881"/>
                  <a:gd name="connsiteY126" fmla="*/ 9566 h 3474328"/>
                  <a:gd name="connsiteX127" fmla="*/ 854776 w 3482881"/>
                  <a:gd name="connsiteY127" fmla="*/ 4523 h 3474328"/>
                  <a:gd name="connsiteX128" fmla="*/ 895834 w 3482881"/>
                  <a:gd name="connsiteY128" fmla="*/ 2362 h 3474328"/>
                  <a:gd name="connsiteX129" fmla="*/ 923567 w 3482881"/>
                  <a:gd name="connsiteY129" fmla="*/ 2362 h 3474328"/>
                  <a:gd name="connsiteX130" fmla="*/ 950939 w 3482881"/>
                  <a:gd name="connsiteY130" fmla="*/ 2723 h 3474328"/>
                  <a:gd name="connsiteX131" fmla="*/ 953460 w 3482881"/>
                  <a:gd name="connsiteY131" fmla="*/ 4163 h 3474328"/>
                  <a:gd name="connsiteX132" fmla="*/ 1247353 w 3482881"/>
                  <a:gd name="connsiteY132" fmla="*/ 1642 h 3474328"/>
                  <a:gd name="connsiteX133" fmla="*/ 1199091 w 3482881"/>
                  <a:gd name="connsiteY133" fmla="*/ 2723 h 3474328"/>
                  <a:gd name="connsiteX134" fmla="*/ 1455166 w 3482881"/>
                  <a:gd name="connsiteY134" fmla="*/ 3443 h 3474328"/>
                  <a:gd name="connsiteX135" fmla="*/ 1426714 w 3482881"/>
                  <a:gd name="connsiteY135" fmla="*/ 4523 h 3474328"/>
                  <a:gd name="connsiteX136" fmla="*/ 1505589 w 3482881"/>
                  <a:gd name="connsiteY136" fmla="*/ 2723 h 3474328"/>
                  <a:gd name="connsiteX137" fmla="*/ 1492263 w 3482881"/>
                  <a:gd name="connsiteY137" fmla="*/ 3443 h 3474328"/>
                  <a:gd name="connsiteX138" fmla="*/ 2120026 w 3482881"/>
                  <a:gd name="connsiteY138" fmla="*/ 562 h 3474328"/>
                  <a:gd name="connsiteX139" fmla="*/ 2051235 w 3482881"/>
                  <a:gd name="connsiteY139" fmla="*/ 1642 h 3474328"/>
                  <a:gd name="connsiteX140" fmla="*/ 2030346 w 3482881"/>
                  <a:gd name="connsiteY140" fmla="*/ 3803 h 3474328"/>
                  <a:gd name="connsiteX141" fmla="*/ 2093735 w 3482881"/>
                  <a:gd name="connsiteY141" fmla="*/ 3803 h 3474328"/>
                  <a:gd name="connsiteX142" fmla="*/ 2205385 w 3482881"/>
                  <a:gd name="connsiteY142" fmla="*/ 1642 h 3474328"/>
                  <a:gd name="connsiteX143" fmla="*/ 2209707 w 3482881"/>
                  <a:gd name="connsiteY143" fmla="*/ 3083 h 3474328"/>
                  <a:gd name="connsiteX144" fmla="*/ 2558705 w 3482881"/>
                  <a:gd name="connsiteY144" fmla="*/ 202 h 3474328"/>
                  <a:gd name="connsiteX145" fmla="*/ 2372861 w 3482881"/>
                  <a:gd name="connsiteY145" fmla="*/ 4884 h 3474328"/>
                  <a:gd name="connsiteX146" fmla="*/ 2418961 w 3482881"/>
                  <a:gd name="connsiteY146" fmla="*/ 6684 h 3474328"/>
                  <a:gd name="connsiteX147" fmla="*/ 2337205 w 3482881"/>
                  <a:gd name="connsiteY147" fmla="*/ 8845 h 3474328"/>
                  <a:gd name="connsiteX148" fmla="*/ 2434448 w 3482881"/>
                  <a:gd name="connsiteY148" fmla="*/ 8845 h 3474328"/>
                  <a:gd name="connsiteX149" fmla="*/ 2398432 w 3482881"/>
                  <a:gd name="connsiteY149" fmla="*/ 10286 h 3474328"/>
                  <a:gd name="connsiteX150" fmla="*/ 2484151 w 3482881"/>
                  <a:gd name="connsiteY150" fmla="*/ 9206 h 3474328"/>
                  <a:gd name="connsiteX151" fmla="*/ 2111743 w 3482881"/>
                  <a:gd name="connsiteY151" fmla="*/ 13528 h 3474328"/>
                  <a:gd name="connsiteX152" fmla="*/ 2127590 w 3482881"/>
                  <a:gd name="connsiteY152" fmla="*/ 12447 h 3474328"/>
                  <a:gd name="connsiteX153" fmla="*/ 2013418 w 3482881"/>
                  <a:gd name="connsiteY153" fmla="*/ 12087 h 3474328"/>
                  <a:gd name="connsiteX154" fmla="*/ 2062040 w 3482881"/>
                  <a:gd name="connsiteY154" fmla="*/ 13528 h 3474328"/>
                  <a:gd name="connsiteX155" fmla="*/ 2018461 w 3482881"/>
                  <a:gd name="connsiteY155" fmla="*/ 14968 h 3474328"/>
                  <a:gd name="connsiteX156" fmla="*/ 1831536 w 3482881"/>
                  <a:gd name="connsiteY156" fmla="*/ 12087 h 3474328"/>
                  <a:gd name="connsiteX157" fmla="*/ 1711242 w 3482881"/>
                  <a:gd name="connsiteY157" fmla="*/ 16049 h 3474328"/>
                  <a:gd name="connsiteX158" fmla="*/ 1668383 w 3482881"/>
                  <a:gd name="connsiteY158" fmla="*/ 13888 h 3474328"/>
                  <a:gd name="connsiteX159" fmla="*/ 1382054 w 3482881"/>
                  <a:gd name="connsiteY159" fmla="*/ 16409 h 3474328"/>
                  <a:gd name="connsiteX160" fmla="*/ 1401862 w 3482881"/>
                  <a:gd name="connsiteY160" fmla="*/ 16409 h 3474328"/>
                  <a:gd name="connsiteX161" fmla="*/ 1383494 w 3482881"/>
                  <a:gd name="connsiteY161" fmla="*/ 14608 h 3474328"/>
                  <a:gd name="connsiteX162" fmla="*/ 1204493 w 3482881"/>
                  <a:gd name="connsiteY162" fmla="*/ 14248 h 3474328"/>
                  <a:gd name="connsiteX163" fmla="*/ 1053585 w 3482881"/>
                  <a:gd name="connsiteY163" fmla="*/ 17129 h 3474328"/>
                  <a:gd name="connsiteX164" fmla="*/ 970388 w 3482881"/>
                  <a:gd name="connsiteY164" fmla="*/ 18210 h 3474328"/>
                  <a:gd name="connsiteX165" fmla="*/ 894393 w 3482881"/>
                  <a:gd name="connsiteY165" fmla="*/ 19650 h 3474328"/>
                  <a:gd name="connsiteX166" fmla="*/ 950219 w 3482881"/>
                  <a:gd name="connsiteY166" fmla="*/ 16769 h 3474328"/>
                  <a:gd name="connsiteX167" fmla="*/ 1054306 w 3482881"/>
                  <a:gd name="connsiteY167" fmla="*/ 15328 h 3474328"/>
                  <a:gd name="connsiteX168" fmla="*/ 969307 w 3482881"/>
                  <a:gd name="connsiteY168" fmla="*/ 15328 h 3474328"/>
                  <a:gd name="connsiteX169" fmla="*/ 1073754 w 3482881"/>
                  <a:gd name="connsiteY169" fmla="*/ 12807 h 3474328"/>
                  <a:gd name="connsiteX170" fmla="*/ 987676 w 3482881"/>
                  <a:gd name="connsiteY170" fmla="*/ 13528 h 3474328"/>
                  <a:gd name="connsiteX171" fmla="*/ 904478 w 3482881"/>
                  <a:gd name="connsiteY171" fmla="*/ 15689 h 3474328"/>
                  <a:gd name="connsiteX172" fmla="*/ 868462 w 3482881"/>
                  <a:gd name="connsiteY172" fmla="*/ 15689 h 3474328"/>
                  <a:gd name="connsiteX173" fmla="*/ 859458 w 3482881"/>
                  <a:gd name="connsiteY173" fmla="*/ 18210 h 3474328"/>
                  <a:gd name="connsiteX174" fmla="*/ 845411 w 3482881"/>
                  <a:gd name="connsiteY174" fmla="*/ 18930 h 3474328"/>
                  <a:gd name="connsiteX175" fmla="*/ 783824 w 3482881"/>
                  <a:gd name="connsiteY175" fmla="*/ 26133 h 3474328"/>
                  <a:gd name="connsiteX176" fmla="*/ 753210 w 3482881"/>
                  <a:gd name="connsiteY176" fmla="*/ 31536 h 3474328"/>
                  <a:gd name="connsiteX177" fmla="*/ 738083 w 3482881"/>
                  <a:gd name="connsiteY177" fmla="*/ 34417 h 3474328"/>
                  <a:gd name="connsiteX178" fmla="*/ 722956 w 3482881"/>
                  <a:gd name="connsiteY178" fmla="*/ 38019 h 3474328"/>
                  <a:gd name="connsiteX179" fmla="*/ 750328 w 3482881"/>
                  <a:gd name="connsiteY179" fmla="*/ 34057 h 3474328"/>
                  <a:gd name="connsiteX180" fmla="*/ 782023 w 3482881"/>
                  <a:gd name="connsiteY180" fmla="*/ 29375 h 3474328"/>
                  <a:gd name="connsiteX181" fmla="*/ 829204 w 3482881"/>
                  <a:gd name="connsiteY181" fmla="*/ 22532 h 3474328"/>
                  <a:gd name="connsiteX182" fmla="*/ 822361 w 3482881"/>
                  <a:gd name="connsiteY182" fmla="*/ 23972 h 3474328"/>
                  <a:gd name="connsiteX183" fmla="*/ 834246 w 3482881"/>
                  <a:gd name="connsiteY183" fmla="*/ 23252 h 3474328"/>
                  <a:gd name="connsiteX184" fmla="*/ 859818 w 3482881"/>
                  <a:gd name="connsiteY184" fmla="*/ 22171 h 3474328"/>
                  <a:gd name="connsiteX185" fmla="*/ 835327 w 3482881"/>
                  <a:gd name="connsiteY185" fmla="*/ 23972 h 3474328"/>
                  <a:gd name="connsiteX186" fmla="*/ 822721 w 3482881"/>
                  <a:gd name="connsiteY186" fmla="*/ 25053 h 3474328"/>
                  <a:gd name="connsiteX187" fmla="*/ 810115 w 3482881"/>
                  <a:gd name="connsiteY187" fmla="*/ 26854 h 3474328"/>
                  <a:gd name="connsiteX188" fmla="*/ 784904 w 3482881"/>
                  <a:gd name="connsiteY188" fmla="*/ 30095 h 3474328"/>
                  <a:gd name="connsiteX189" fmla="*/ 760053 w 3482881"/>
                  <a:gd name="connsiteY189" fmla="*/ 34417 h 3474328"/>
                  <a:gd name="connsiteX190" fmla="*/ 736282 w 3482881"/>
                  <a:gd name="connsiteY190" fmla="*/ 38739 h 3474328"/>
                  <a:gd name="connsiteX191" fmla="*/ 714312 w 3482881"/>
                  <a:gd name="connsiteY191" fmla="*/ 43781 h 3474328"/>
                  <a:gd name="connsiteX192" fmla="*/ 694503 w 3482881"/>
                  <a:gd name="connsiteY192" fmla="*/ 48463 h 3474328"/>
                  <a:gd name="connsiteX193" fmla="*/ 677936 w 3482881"/>
                  <a:gd name="connsiteY193" fmla="*/ 53145 h 3474328"/>
                  <a:gd name="connsiteX194" fmla="*/ 664250 w 3482881"/>
                  <a:gd name="connsiteY194" fmla="*/ 55306 h 3474328"/>
                  <a:gd name="connsiteX195" fmla="*/ 620310 w 3482881"/>
                  <a:gd name="connsiteY195" fmla="*/ 69353 h 3474328"/>
                  <a:gd name="connsiteX196" fmla="*/ 609505 w 3482881"/>
                  <a:gd name="connsiteY196" fmla="*/ 72954 h 3474328"/>
                  <a:gd name="connsiteX197" fmla="*/ 599060 w 3482881"/>
                  <a:gd name="connsiteY197" fmla="*/ 77276 h 3474328"/>
                  <a:gd name="connsiteX198" fmla="*/ 578531 w 3482881"/>
                  <a:gd name="connsiteY198" fmla="*/ 85560 h 3474328"/>
                  <a:gd name="connsiteX199" fmla="*/ 568446 w 3482881"/>
                  <a:gd name="connsiteY199" fmla="*/ 89522 h 3474328"/>
                  <a:gd name="connsiteX200" fmla="*/ 559082 w 3482881"/>
                  <a:gd name="connsiteY200" fmla="*/ 93844 h 3474328"/>
                  <a:gd name="connsiteX201" fmla="*/ 541074 w 3482881"/>
                  <a:gd name="connsiteY201" fmla="*/ 102128 h 3474328"/>
                  <a:gd name="connsiteX202" fmla="*/ 509740 w 3482881"/>
                  <a:gd name="connsiteY202" fmla="*/ 117254 h 3474328"/>
                  <a:gd name="connsiteX203" fmla="*/ 520905 w 3482881"/>
                  <a:gd name="connsiteY203" fmla="*/ 110411 h 3474328"/>
                  <a:gd name="connsiteX204" fmla="*/ 343705 w 3482881"/>
                  <a:gd name="connsiteY204" fmla="*/ 224223 h 3474328"/>
                  <a:gd name="connsiteX205" fmla="*/ 268791 w 3482881"/>
                  <a:gd name="connsiteY205" fmla="*/ 298056 h 3474328"/>
                  <a:gd name="connsiteX206" fmla="*/ 259787 w 3482881"/>
                  <a:gd name="connsiteY206" fmla="*/ 307780 h 3474328"/>
                  <a:gd name="connsiteX207" fmla="*/ 251143 w 3482881"/>
                  <a:gd name="connsiteY207" fmla="*/ 317505 h 3474328"/>
                  <a:gd name="connsiteX208" fmla="*/ 235296 w 3482881"/>
                  <a:gd name="connsiteY208" fmla="*/ 336953 h 3474328"/>
                  <a:gd name="connsiteX209" fmla="*/ 227733 w 3482881"/>
                  <a:gd name="connsiteY209" fmla="*/ 346318 h 3474328"/>
                  <a:gd name="connsiteX210" fmla="*/ 220890 w 3482881"/>
                  <a:gd name="connsiteY210" fmla="*/ 355682 h 3474328"/>
                  <a:gd name="connsiteX211" fmla="*/ 208284 w 3482881"/>
                  <a:gd name="connsiteY211" fmla="*/ 372970 h 3474328"/>
                  <a:gd name="connsiteX212" fmla="*/ 143815 w 3482881"/>
                  <a:gd name="connsiteY212" fmla="*/ 468773 h 3474328"/>
                  <a:gd name="connsiteX213" fmla="*/ 133370 w 3482881"/>
                  <a:gd name="connsiteY213" fmla="*/ 486061 h 3474328"/>
                  <a:gd name="connsiteX214" fmla="*/ 123646 w 3482881"/>
                  <a:gd name="connsiteY214" fmla="*/ 504069 h 3474328"/>
                  <a:gd name="connsiteX215" fmla="*/ 105638 w 3482881"/>
                  <a:gd name="connsiteY215" fmla="*/ 540085 h 3474328"/>
                  <a:gd name="connsiteX216" fmla="*/ 97714 w 3482881"/>
                  <a:gd name="connsiteY216" fmla="*/ 557373 h 3474328"/>
                  <a:gd name="connsiteX217" fmla="*/ 90871 w 3482881"/>
                  <a:gd name="connsiteY217" fmla="*/ 573940 h 3474328"/>
                  <a:gd name="connsiteX218" fmla="*/ 80066 w 3482881"/>
                  <a:gd name="connsiteY218" fmla="*/ 603474 h 3474328"/>
                  <a:gd name="connsiteX219" fmla="*/ 89070 w 3482881"/>
                  <a:gd name="connsiteY219" fmla="*/ 578623 h 3474328"/>
                  <a:gd name="connsiteX220" fmla="*/ 93392 w 3482881"/>
                  <a:gd name="connsiteY220" fmla="*/ 566737 h 3474328"/>
                  <a:gd name="connsiteX221" fmla="*/ 98434 w 3482881"/>
                  <a:gd name="connsiteY221" fmla="*/ 554492 h 3474328"/>
                  <a:gd name="connsiteX222" fmla="*/ 107438 w 3482881"/>
                  <a:gd name="connsiteY222" fmla="*/ 533242 h 3474328"/>
                  <a:gd name="connsiteX223" fmla="*/ 93392 w 3482881"/>
                  <a:gd name="connsiteY223" fmla="*/ 564936 h 3474328"/>
                  <a:gd name="connsiteX224" fmla="*/ 82947 w 3482881"/>
                  <a:gd name="connsiteY224" fmla="*/ 592669 h 3474328"/>
                  <a:gd name="connsiteX225" fmla="*/ 68901 w 3482881"/>
                  <a:gd name="connsiteY225" fmla="*/ 629045 h 3474328"/>
                  <a:gd name="connsiteX226" fmla="*/ 79706 w 3482881"/>
                  <a:gd name="connsiteY226" fmla="*/ 599512 h 3474328"/>
                  <a:gd name="connsiteX227" fmla="*/ 85108 w 3482881"/>
                  <a:gd name="connsiteY227" fmla="*/ 585826 h 3474328"/>
                  <a:gd name="connsiteX228" fmla="*/ 83668 w 3482881"/>
                  <a:gd name="connsiteY228" fmla="*/ 587266 h 3474328"/>
                  <a:gd name="connsiteX229" fmla="*/ 81867 w 3482881"/>
                  <a:gd name="connsiteY229" fmla="*/ 587266 h 3474328"/>
                  <a:gd name="connsiteX230" fmla="*/ 44050 w 3482881"/>
                  <a:gd name="connsiteY230" fmla="*/ 712963 h 3474328"/>
                  <a:gd name="connsiteX231" fmla="*/ 49452 w 3482881"/>
                  <a:gd name="connsiteY231" fmla="*/ 690633 h 3474328"/>
                  <a:gd name="connsiteX232" fmla="*/ 52333 w 3482881"/>
                  <a:gd name="connsiteY232" fmla="*/ 681989 h 3474328"/>
                  <a:gd name="connsiteX233" fmla="*/ 51973 w 3482881"/>
                  <a:gd name="connsiteY233" fmla="*/ 687031 h 3474328"/>
                  <a:gd name="connsiteX234" fmla="*/ 60257 w 3482881"/>
                  <a:gd name="connsiteY234" fmla="*/ 660379 h 3474328"/>
                  <a:gd name="connsiteX235" fmla="*/ 48012 w 3482881"/>
                  <a:gd name="connsiteY235" fmla="*/ 711883 h 3474328"/>
                  <a:gd name="connsiteX236" fmla="*/ 42249 w 3482881"/>
                  <a:gd name="connsiteY236" fmla="*/ 739975 h 3474328"/>
                  <a:gd name="connsiteX237" fmla="*/ 37207 w 3482881"/>
                  <a:gd name="connsiteY237" fmla="*/ 769148 h 3474328"/>
                  <a:gd name="connsiteX238" fmla="*/ 32885 w 3482881"/>
                  <a:gd name="connsiteY238" fmla="*/ 799042 h 3474328"/>
                  <a:gd name="connsiteX239" fmla="*/ 31084 w 3482881"/>
                  <a:gd name="connsiteY239" fmla="*/ 814169 h 3474328"/>
                  <a:gd name="connsiteX240" fmla="*/ 29283 w 3482881"/>
                  <a:gd name="connsiteY240" fmla="*/ 829296 h 3474328"/>
                  <a:gd name="connsiteX241" fmla="*/ 25321 w 3482881"/>
                  <a:gd name="connsiteY241" fmla="*/ 889083 h 3474328"/>
                  <a:gd name="connsiteX242" fmla="*/ 23881 w 3482881"/>
                  <a:gd name="connsiteY242" fmla="*/ 896646 h 3474328"/>
                  <a:gd name="connsiteX243" fmla="*/ 22800 w 3482881"/>
                  <a:gd name="connsiteY243" fmla="*/ 926900 h 3474328"/>
                  <a:gd name="connsiteX244" fmla="*/ 24241 w 3482881"/>
                  <a:gd name="connsiteY244" fmla="*/ 950670 h 3474328"/>
                  <a:gd name="connsiteX245" fmla="*/ 22080 w 3482881"/>
                  <a:gd name="connsiteY245" fmla="*/ 953552 h 3474328"/>
                  <a:gd name="connsiteX246" fmla="*/ 24961 w 3482881"/>
                  <a:gd name="connsiteY246" fmla="*/ 1217551 h 3474328"/>
                  <a:gd name="connsiteX247" fmla="*/ 20999 w 3482881"/>
                  <a:gd name="connsiteY247" fmla="*/ 1194500 h 3474328"/>
                  <a:gd name="connsiteX248" fmla="*/ 19199 w 3482881"/>
                  <a:gd name="connsiteY248" fmla="*/ 1055838 h 3474328"/>
                  <a:gd name="connsiteX249" fmla="*/ 17398 w 3482881"/>
                  <a:gd name="connsiteY249" fmla="*/ 1106621 h 3474328"/>
                  <a:gd name="connsiteX250" fmla="*/ 18838 w 3482881"/>
                  <a:gd name="connsiteY250" fmla="*/ 1162446 h 3474328"/>
                  <a:gd name="connsiteX251" fmla="*/ 18838 w 3482881"/>
                  <a:gd name="connsiteY251" fmla="*/ 1150200 h 3474328"/>
                  <a:gd name="connsiteX252" fmla="*/ 20279 w 3482881"/>
                  <a:gd name="connsiteY252" fmla="*/ 1512884 h 3474328"/>
                  <a:gd name="connsiteX253" fmla="*/ 25321 w 3482881"/>
                  <a:gd name="connsiteY253" fmla="*/ 1806056 h 3474328"/>
                  <a:gd name="connsiteX254" fmla="*/ 21720 w 3482881"/>
                  <a:gd name="connsiteY254" fmla="*/ 1830547 h 3474328"/>
                  <a:gd name="connsiteX255" fmla="*/ 21720 w 3482881"/>
                  <a:gd name="connsiteY255" fmla="*/ 1907982 h 3474328"/>
                  <a:gd name="connsiteX256" fmla="*/ 23160 w 3482881"/>
                  <a:gd name="connsiteY256" fmla="*/ 1943638 h 3474328"/>
                  <a:gd name="connsiteX257" fmla="*/ 23881 w 3482881"/>
                  <a:gd name="connsiteY257" fmla="*/ 1884572 h 3474328"/>
                  <a:gd name="connsiteX258" fmla="*/ 23881 w 3482881"/>
                  <a:gd name="connsiteY258" fmla="*/ 2004506 h 3474328"/>
                  <a:gd name="connsiteX259" fmla="*/ 23520 w 3482881"/>
                  <a:gd name="connsiteY259" fmla="*/ 1994061 h 3474328"/>
                  <a:gd name="connsiteX260" fmla="*/ 25321 w 3482881"/>
                  <a:gd name="connsiteY260" fmla="*/ 2065373 h 3474328"/>
                  <a:gd name="connsiteX261" fmla="*/ 24601 w 3482881"/>
                  <a:gd name="connsiteY261" fmla="*/ 2086623 h 3474328"/>
                  <a:gd name="connsiteX262" fmla="*/ 24601 w 3482881"/>
                  <a:gd name="connsiteY262" fmla="*/ 2103551 h 3474328"/>
                  <a:gd name="connsiteX263" fmla="*/ 24601 w 3482881"/>
                  <a:gd name="connsiteY263" fmla="*/ 2112915 h 3474328"/>
                  <a:gd name="connsiteX264" fmla="*/ 24601 w 3482881"/>
                  <a:gd name="connsiteY264" fmla="*/ 2122639 h 3474328"/>
                  <a:gd name="connsiteX265" fmla="*/ 24961 w 3482881"/>
                  <a:gd name="connsiteY265" fmla="*/ 2142808 h 3474328"/>
                  <a:gd name="connsiteX266" fmla="*/ 24961 w 3482881"/>
                  <a:gd name="connsiteY266" fmla="*/ 2152893 h 3474328"/>
                  <a:gd name="connsiteX267" fmla="*/ 25321 w 3482881"/>
                  <a:gd name="connsiteY267" fmla="*/ 2162977 h 3474328"/>
                  <a:gd name="connsiteX268" fmla="*/ 27482 w 3482881"/>
                  <a:gd name="connsiteY268" fmla="*/ 2197913 h 3474328"/>
                  <a:gd name="connsiteX269" fmla="*/ 29643 w 3482881"/>
                  <a:gd name="connsiteY269" fmla="*/ 2211599 h 3474328"/>
                  <a:gd name="connsiteX270" fmla="*/ 31804 w 3482881"/>
                  <a:gd name="connsiteY270" fmla="*/ 2225286 h 3474328"/>
                  <a:gd name="connsiteX271" fmla="*/ 33965 w 3482881"/>
                  <a:gd name="connsiteY271" fmla="*/ 2238972 h 3474328"/>
                  <a:gd name="connsiteX272" fmla="*/ 36486 w 3482881"/>
                  <a:gd name="connsiteY272" fmla="*/ 2252658 h 3474328"/>
                  <a:gd name="connsiteX273" fmla="*/ 35046 w 3482881"/>
                  <a:gd name="connsiteY273" fmla="*/ 2248336 h 3474328"/>
                  <a:gd name="connsiteX274" fmla="*/ 38287 w 3482881"/>
                  <a:gd name="connsiteY274" fmla="*/ 2268865 h 3474328"/>
                  <a:gd name="connsiteX275" fmla="*/ 40808 w 3482881"/>
                  <a:gd name="connsiteY275" fmla="*/ 2282912 h 3474328"/>
                  <a:gd name="connsiteX276" fmla="*/ 43329 w 3482881"/>
                  <a:gd name="connsiteY276" fmla="*/ 2296598 h 3474328"/>
                  <a:gd name="connsiteX277" fmla="*/ 46571 w 3482881"/>
                  <a:gd name="connsiteY277" fmla="*/ 2313886 h 3474328"/>
                  <a:gd name="connsiteX278" fmla="*/ 50172 w 3482881"/>
                  <a:gd name="connsiteY278" fmla="*/ 2328292 h 3474328"/>
                  <a:gd name="connsiteX279" fmla="*/ 51973 w 3482881"/>
                  <a:gd name="connsiteY279" fmla="*/ 2335135 h 3474328"/>
                  <a:gd name="connsiteX280" fmla="*/ 54134 w 3482881"/>
                  <a:gd name="connsiteY280" fmla="*/ 2341978 h 3474328"/>
                  <a:gd name="connsiteX281" fmla="*/ 63138 w 3482881"/>
                  <a:gd name="connsiteY281" fmla="*/ 2370431 h 3474328"/>
                  <a:gd name="connsiteX282" fmla="*/ 68541 w 3482881"/>
                  <a:gd name="connsiteY282" fmla="*/ 2385918 h 3474328"/>
                  <a:gd name="connsiteX283" fmla="*/ 74303 w 3482881"/>
                  <a:gd name="connsiteY283" fmla="*/ 2402486 h 3474328"/>
                  <a:gd name="connsiteX284" fmla="*/ 80786 w 3482881"/>
                  <a:gd name="connsiteY284" fmla="*/ 2420854 h 3474328"/>
                  <a:gd name="connsiteX285" fmla="*/ 88710 w 3482881"/>
                  <a:gd name="connsiteY285" fmla="*/ 2441023 h 3474328"/>
                  <a:gd name="connsiteX286" fmla="*/ 94472 w 3482881"/>
                  <a:gd name="connsiteY286" fmla="*/ 2458671 h 3474328"/>
                  <a:gd name="connsiteX287" fmla="*/ 108519 w 3482881"/>
                  <a:gd name="connsiteY287" fmla="*/ 2493967 h 3474328"/>
                  <a:gd name="connsiteX288" fmla="*/ 178030 w 3482881"/>
                  <a:gd name="connsiteY288" fmla="*/ 2612460 h 3474328"/>
                  <a:gd name="connsiteX289" fmla="*/ 197119 w 3482881"/>
                  <a:gd name="connsiteY289" fmla="*/ 2638032 h 3474328"/>
                  <a:gd name="connsiteX290" fmla="*/ 201801 w 3482881"/>
                  <a:gd name="connsiteY290" fmla="*/ 2644515 h 3474328"/>
                  <a:gd name="connsiteX291" fmla="*/ 206843 w 3482881"/>
                  <a:gd name="connsiteY291" fmla="*/ 2650638 h 3474328"/>
                  <a:gd name="connsiteX292" fmla="*/ 216928 w 3482881"/>
                  <a:gd name="connsiteY292" fmla="*/ 2663243 h 3474328"/>
                  <a:gd name="connsiteX293" fmla="*/ 227372 w 3482881"/>
                  <a:gd name="connsiteY293" fmla="*/ 2676209 h 3474328"/>
                  <a:gd name="connsiteX294" fmla="*/ 238537 w 3482881"/>
                  <a:gd name="connsiteY294" fmla="*/ 2689175 h 3474328"/>
                  <a:gd name="connsiteX295" fmla="*/ 249703 w 3482881"/>
                  <a:gd name="connsiteY295" fmla="*/ 2702501 h 3474328"/>
                  <a:gd name="connsiteX296" fmla="*/ 261588 w 3482881"/>
                  <a:gd name="connsiteY296" fmla="*/ 2716187 h 3474328"/>
                  <a:gd name="connsiteX297" fmla="*/ 254745 w 3482881"/>
                  <a:gd name="connsiteY297" fmla="*/ 2710064 h 3474328"/>
                  <a:gd name="connsiteX298" fmla="*/ 255105 w 3482881"/>
                  <a:gd name="connsiteY298" fmla="*/ 2711505 h 3474328"/>
                  <a:gd name="connsiteX299" fmla="*/ 264109 w 3482881"/>
                  <a:gd name="connsiteY299" fmla="*/ 2721589 h 3474328"/>
                  <a:gd name="connsiteX300" fmla="*/ 326777 w 3482881"/>
                  <a:gd name="connsiteY300" fmla="*/ 2781737 h 3474328"/>
                  <a:gd name="connsiteX301" fmla="*/ 326057 w 3482881"/>
                  <a:gd name="connsiteY301" fmla="*/ 2781737 h 3474328"/>
                  <a:gd name="connsiteX302" fmla="*/ 327137 w 3482881"/>
                  <a:gd name="connsiteY302" fmla="*/ 2781737 h 3474328"/>
                  <a:gd name="connsiteX303" fmla="*/ 342264 w 3482881"/>
                  <a:gd name="connsiteY303" fmla="*/ 2793982 h 3474328"/>
                  <a:gd name="connsiteX304" fmla="*/ 348027 w 3482881"/>
                  <a:gd name="connsiteY304" fmla="*/ 2798664 h 3474328"/>
                  <a:gd name="connsiteX305" fmla="*/ 353789 w 3482881"/>
                  <a:gd name="connsiteY305" fmla="*/ 2802986 h 3474328"/>
                  <a:gd name="connsiteX306" fmla="*/ 364955 w 3482881"/>
                  <a:gd name="connsiteY306" fmla="*/ 2811270 h 3474328"/>
                  <a:gd name="connsiteX307" fmla="*/ 376120 w 3482881"/>
                  <a:gd name="connsiteY307" fmla="*/ 2819554 h 3474328"/>
                  <a:gd name="connsiteX308" fmla="*/ 388365 w 3482881"/>
                  <a:gd name="connsiteY308" fmla="*/ 2827837 h 3474328"/>
                  <a:gd name="connsiteX309" fmla="*/ 418259 w 3482881"/>
                  <a:gd name="connsiteY309" fmla="*/ 2848007 h 3474328"/>
                  <a:gd name="connsiteX310" fmla="*/ 438068 w 3482881"/>
                  <a:gd name="connsiteY310" fmla="*/ 2860252 h 3474328"/>
                  <a:gd name="connsiteX311" fmla="*/ 449233 w 3482881"/>
                  <a:gd name="connsiteY311" fmla="*/ 2867095 h 3474328"/>
                  <a:gd name="connsiteX312" fmla="*/ 455355 w 3482881"/>
                  <a:gd name="connsiteY312" fmla="*/ 2870697 h 3474328"/>
                  <a:gd name="connsiteX313" fmla="*/ 461838 w 3482881"/>
                  <a:gd name="connsiteY313" fmla="*/ 2874298 h 3474328"/>
                  <a:gd name="connsiteX314" fmla="*/ 425822 w 3482881"/>
                  <a:gd name="connsiteY314" fmla="*/ 2850167 h 3474328"/>
                  <a:gd name="connsiteX315" fmla="*/ 418979 w 3482881"/>
                  <a:gd name="connsiteY315" fmla="*/ 2845845 h 3474328"/>
                  <a:gd name="connsiteX316" fmla="*/ 412136 w 3482881"/>
                  <a:gd name="connsiteY316" fmla="*/ 2841163 h 3474328"/>
                  <a:gd name="connsiteX317" fmla="*/ 398450 w 3482881"/>
                  <a:gd name="connsiteY317" fmla="*/ 2831799 h 3474328"/>
                  <a:gd name="connsiteX318" fmla="*/ 385844 w 3482881"/>
                  <a:gd name="connsiteY318" fmla="*/ 2823155 h 3474328"/>
                  <a:gd name="connsiteX319" fmla="*/ 375759 w 3482881"/>
                  <a:gd name="connsiteY319" fmla="*/ 2815592 h 3474328"/>
                  <a:gd name="connsiteX320" fmla="*/ 354510 w 3482881"/>
                  <a:gd name="connsiteY320" fmla="*/ 2801185 h 3474328"/>
                  <a:gd name="connsiteX321" fmla="*/ 338302 w 3482881"/>
                  <a:gd name="connsiteY321" fmla="*/ 2786059 h 3474328"/>
                  <a:gd name="connsiteX322" fmla="*/ 318494 w 3482881"/>
                  <a:gd name="connsiteY322" fmla="*/ 2769131 h 3474328"/>
                  <a:gd name="connsiteX323" fmla="*/ 286439 w 3482881"/>
                  <a:gd name="connsiteY323" fmla="*/ 2739237 h 3474328"/>
                  <a:gd name="connsiteX324" fmla="*/ 381162 w 3482881"/>
                  <a:gd name="connsiteY324" fmla="*/ 2818473 h 3474328"/>
                  <a:gd name="connsiteX325" fmla="*/ 397009 w 3482881"/>
                  <a:gd name="connsiteY325" fmla="*/ 2829998 h 3474328"/>
                  <a:gd name="connsiteX326" fmla="*/ 413216 w 3482881"/>
                  <a:gd name="connsiteY326" fmla="*/ 2841163 h 3474328"/>
                  <a:gd name="connsiteX327" fmla="*/ 421500 w 3482881"/>
                  <a:gd name="connsiteY327" fmla="*/ 2846926 h 3474328"/>
                  <a:gd name="connsiteX328" fmla="*/ 429784 w 3482881"/>
                  <a:gd name="connsiteY328" fmla="*/ 2852329 h 3474328"/>
                  <a:gd name="connsiteX329" fmla="*/ 446351 w 3482881"/>
                  <a:gd name="connsiteY329" fmla="*/ 2862773 h 3474328"/>
                  <a:gd name="connsiteX330" fmla="*/ 478766 w 3482881"/>
                  <a:gd name="connsiteY330" fmla="*/ 2881502 h 3474328"/>
                  <a:gd name="connsiteX331" fmla="*/ 493893 w 3482881"/>
                  <a:gd name="connsiteY331" fmla="*/ 2890146 h 3474328"/>
                  <a:gd name="connsiteX332" fmla="*/ 508659 w 3482881"/>
                  <a:gd name="connsiteY332" fmla="*/ 2897349 h 3474328"/>
                  <a:gd name="connsiteX333" fmla="*/ 413576 w 3482881"/>
                  <a:gd name="connsiteY333" fmla="*/ 2837202 h 3474328"/>
                  <a:gd name="connsiteX334" fmla="*/ 384763 w 3482881"/>
                  <a:gd name="connsiteY334" fmla="*/ 2816312 h 3474328"/>
                  <a:gd name="connsiteX335" fmla="*/ 355950 w 3482881"/>
                  <a:gd name="connsiteY335" fmla="*/ 2793262 h 3474328"/>
                  <a:gd name="connsiteX336" fmla="*/ 327858 w 3482881"/>
                  <a:gd name="connsiteY336" fmla="*/ 2768771 h 3474328"/>
                  <a:gd name="connsiteX337" fmla="*/ 314172 w 3482881"/>
                  <a:gd name="connsiteY337" fmla="*/ 2756165 h 3474328"/>
                  <a:gd name="connsiteX338" fmla="*/ 300846 w 3482881"/>
                  <a:gd name="connsiteY338" fmla="*/ 2743559 h 3474328"/>
                  <a:gd name="connsiteX339" fmla="*/ 315972 w 3482881"/>
                  <a:gd name="connsiteY339" fmla="*/ 2758686 h 3474328"/>
                  <a:gd name="connsiteX340" fmla="*/ 323536 w 3482881"/>
                  <a:gd name="connsiteY340" fmla="*/ 2766250 h 3474328"/>
                  <a:gd name="connsiteX341" fmla="*/ 331459 w 3482881"/>
                  <a:gd name="connsiteY341" fmla="*/ 2773453 h 3474328"/>
                  <a:gd name="connsiteX342" fmla="*/ 321735 w 3482881"/>
                  <a:gd name="connsiteY342" fmla="*/ 2765169 h 3474328"/>
                  <a:gd name="connsiteX343" fmla="*/ 312371 w 3482881"/>
                  <a:gd name="connsiteY343" fmla="*/ 2756525 h 3474328"/>
                  <a:gd name="connsiteX344" fmla="*/ 294003 w 3482881"/>
                  <a:gd name="connsiteY344" fmla="*/ 2738877 h 3474328"/>
                  <a:gd name="connsiteX345" fmla="*/ 311290 w 3482881"/>
                  <a:gd name="connsiteY345" fmla="*/ 2756525 h 3474328"/>
                  <a:gd name="connsiteX346" fmla="*/ 319934 w 3482881"/>
                  <a:gd name="connsiteY346" fmla="*/ 2765529 h 3474328"/>
                  <a:gd name="connsiteX347" fmla="*/ 328938 w 3482881"/>
                  <a:gd name="connsiteY347" fmla="*/ 2774173 h 3474328"/>
                  <a:gd name="connsiteX348" fmla="*/ 322095 w 3482881"/>
                  <a:gd name="connsiteY348" fmla="*/ 2768411 h 3474328"/>
                  <a:gd name="connsiteX349" fmla="*/ 315612 w 3482881"/>
                  <a:gd name="connsiteY349" fmla="*/ 2762288 h 3474328"/>
                  <a:gd name="connsiteX350" fmla="*/ 303007 w 3482881"/>
                  <a:gd name="connsiteY350" fmla="*/ 2750402 h 3474328"/>
                  <a:gd name="connsiteX351" fmla="*/ 290761 w 3482881"/>
                  <a:gd name="connsiteY351" fmla="*/ 2738877 h 3474328"/>
                  <a:gd name="connsiteX352" fmla="*/ 279236 w 3482881"/>
                  <a:gd name="connsiteY352" fmla="*/ 2726992 h 3474328"/>
                  <a:gd name="connsiteX353" fmla="*/ 268071 w 3482881"/>
                  <a:gd name="connsiteY353" fmla="*/ 2715107 h 3474328"/>
                  <a:gd name="connsiteX354" fmla="*/ 256906 w 3482881"/>
                  <a:gd name="connsiteY354" fmla="*/ 2703221 h 3474328"/>
                  <a:gd name="connsiteX355" fmla="*/ 235656 w 3482881"/>
                  <a:gd name="connsiteY355" fmla="*/ 2678730 h 3474328"/>
                  <a:gd name="connsiteX356" fmla="*/ 256546 w 3482881"/>
                  <a:gd name="connsiteY356" fmla="*/ 2703221 h 3474328"/>
                  <a:gd name="connsiteX357" fmla="*/ 260507 w 3482881"/>
                  <a:gd name="connsiteY357" fmla="*/ 2707903 h 3474328"/>
                  <a:gd name="connsiteX358" fmla="*/ 263749 w 3482881"/>
                  <a:gd name="connsiteY358" fmla="*/ 2711865 h 3474328"/>
                  <a:gd name="connsiteX359" fmla="*/ 268791 w 3482881"/>
                  <a:gd name="connsiteY359" fmla="*/ 2717628 h 3474328"/>
                  <a:gd name="connsiteX360" fmla="*/ 261948 w 3482881"/>
                  <a:gd name="connsiteY360" fmla="*/ 2711865 h 3474328"/>
                  <a:gd name="connsiteX361" fmla="*/ 239978 w 3482881"/>
                  <a:gd name="connsiteY361" fmla="*/ 2685933 h 3474328"/>
                  <a:gd name="connsiteX362" fmla="*/ 232055 w 3482881"/>
                  <a:gd name="connsiteY362" fmla="*/ 2676929 h 3474328"/>
                  <a:gd name="connsiteX363" fmla="*/ 225572 w 3482881"/>
                  <a:gd name="connsiteY363" fmla="*/ 2669006 h 3474328"/>
                  <a:gd name="connsiteX364" fmla="*/ 212606 w 3482881"/>
                  <a:gd name="connsiteY364" fmla="*/ 2653879 h 3474328"/>
                  <a:gd name="connsiteX365" fmla="*/ 205042 w 3482881"/>
                  <a:gd name="connsiteY365" fmla="*/ 2644875 h 3474328"/>
                  <a:gd name="connsiteX366" fmla="*/ 196398 w 3482881"/>
                  <a:gd name="connsiteY366" fmla="*/ 2632990 h 3474328"/>
                  <a:gd name="connsiteX367" fmla="*/ 201801 w 3482881"/>
                  <a:gd name="connsiteY367" fmla="*/ 2640553 h 3474328"/>
                  <a:gd name="connsiteX368" fmla="*/ 207203 w 3482881"/>
                  <a:gd name="connsiteY368" fmla="*/ 2648116 h 3474328"/>
                  <a:gd name="connsiteX369" fmla="*/ 216928 w 3482881"/>
                  <a:gd name="connsiteY369" fmla="*/ 2660722 h 3474328"/>
                  <a:gd name="connsiteX370" fmla="*/ 216928 w 3482881"/>
                  <a:gd name="connsiteY370" fmla="*/ 2662163 h 3474328"/>
                  <a:gd name="connsiteX371" fmla="*/ 162543 w 3482881"/>
                  <a:gd name="connsiteY371" fmla="*/ 2582207 h 3474328"/>
                  <a:gd name="connsiteX372" fmla="*/ 157141 w 3482881"/>
                  <a:gd name="connsiteY372" fmla="*/ 2573923 h 3474328"/>
                  <a:gd name="connsiteX373" fmla="*/ 152098 w 3482881"/>
                  <a:gd name="connsiteY373" fmla="*/ 2565279 h 3474328"/>
                  <a:gd name="connsiteX374" fmla="*/ 142014 w 3482881"/>
                  <a:gd name="connsiteY374" fmla="*/ 2547271 h 3474328"/>
                  <a:gd name="connsiteX375" fmla="*/ 136611 w 3482881"/>
                  <a:gd name="connsiteY375" fmla="*/ 2537546 h 3474328"/>
                  <a:gd name="connsiteX376" fmla="*/ 131209 w 3482881"/>
                  <a:gd name="connsiteY376" fmla="*/ 2526742 h 3474328"/>
                  <a:gd name="connsiteX377" fmla="*/ 119684 w 3482881"/>
                  <a:gd name="connsiteY377" fmla="*/ 2502611 h 3474328"/>
                  <a:gd name="connsiteX378" fmla="*/ 118243 w 3482881"/>
                  <a:gd name="connsiteY378" fmla="*/ 2501890 h 3474328"/>
                  <a:gd name="connsiteX379" fmla="*/ 113561 w 3482881"/>
                  <a:gd name="connsiteY379" fmla="*/ 2493247 h 3474328"/>
                  <a:gd name="connsiteX380" fmla="*/ 98794 w 3482881"/>
                  <a:gd name="connsiteY380" fmla="*/ 2461192 h 3474328"/>
                  <a:gd name="connsiteX381" fmla="*/ 84028 w 3482881"/>
                  <a:gd name="connsiteY381" fmla="*/ 2424816 h 3474328"/>
                  <a:gd name="connsiteX382" fmla="*/ 78625 w 3482881"/>
                  <a:gd name="connsiteY382" fmla="*/ 2410769 h 3474328"/>
                  <a:gd name="connsiteX383" fmla="*/ 75384 w 3482881"/>
                  <a:gd name="connsiteY383" fmla="*/ 2402846 h 3474328"/>
                  <a:gd name="connsiteX384" fmla="*/ 81146 w 3482881"/>
                  <a:gd name="connsiteY384" fmla="*/ 2420134 h 3474328"/>
                  <a:gd name="connsiteX385" fmla="*/ 87629 w 3482881"/>
                  <a:gd name="connsiteY385" fmla="*/ 2437061 h 3474328"/>
                  <a:gd name="connsiteX386" fmla="*/ 80066 w 3482881"/>
                  <a:gd name="connsiteY386" fmla="*/ 2419413 h 3474328"/>
                  <a:gd name="connsiteX387" fmla="*/ 73583 w 3482881"/>
                  <a:gd name="connsiteY387" fmla="*/ 2401405 h 3474328"/>
                  <a:gd name="connsiteX388" fmla="*/ 67100 w 3482881"/>
                  <a:gd name="connsiteY388" fmla="*/ 2383397 h 3474328"/>
                  <a:gd name="connsiteX389" fmla="*/ 64219 w 3482881"/>
                  <a:gd name="connsiteY389" fmla="*/ 2374393 h 3474328"/>
                  <a:gd name="connsiteX390" fmla="*/ 61338 w 3482881"/>
                  <a:gd name="connsiteY390" fmla="*/ 2365029 h 3474328"/>
                  <a:gd name="connsiteX391" fmla="*/ 61338 w 3482881"/>
                  <a:gd name="connsiteY391" fmla="*/ 2356024 h 3474328"/>
                  <a:gd name="connsiteX392" fmla="*/ 63859 w 3482881"/>
                  <a:gd name="connsiteY392" fmla="*/ 2361787 h 3474328"/>
                  <a:gd name="connsiteX393" fmla="*/ 60977 w 3482881"/>
                  <a:gd name="connsiteY393" fmla="*/ 2349542 h 3474328"/>
                  <a:gd name="connsiteX394" fmla="*/ 57736 w 3482881"/>
                  <a:gd name="connsiteY394" fmla="*/ 2337296 h 3474328"/>
                  <a:gd name="connsiteX395" fmla="*/ 54134 w 3482881"/>
                  <a:gd name="connsiteY395" fmla="*/ 2320008 h 3474328"/>
                  <a:gd name="connsiteX396" fmla="*/ 50172 w 3482881"/>
                  <a:gd name="connsiteY396" fmla="*/ 2303081 h 3474328"/>
                  <a:gd name="connsiteX397" fmla="*/ 46931 w 3482881"/>
                  <a:gd name="connsiteY397" fmla="*/ 2287954 h 3474328"/>
                  <a:gd name="connsiteX398" fmla="*/ 42249 w 3482881"/>
                  <a:gd name="connsiteY398" fmla="*/ 2263103 h 3474328"/>
                  <a:gd name="connsiteX399" fmla="*/ 35766 w 3482881"/>
                  <a:gd name="connsiteY399" fmla="*/ 2226366 h 3474328"/>
                  <a:gd name="connsiteX400" fmla="*/ 31084 w 3482881"/>
                  <a:gd name="connsiteY400" fmla="*/ 2193231 h 3474328"/>
                  <a:gd name="connsiteX401" fmla="*/ 29283 w 3482881"/>
                  <a:gd name="connsiteY401" fmla="*/ 2172702 h 3474328"/>
                  <a:gd name="connsiteX402" fmla="*/ 28203 w 3482881"/>
                  <a:gd name="connsiteY402" fmla="*/ 2160456 h 3474328"/>
                  <a:gd name="connsiteX403" fmla="*/ 27842 w 3482881"/>
                  <a:gd name="connsiteY403" fmla="*/ 2146770 h 3474328"/>
                  <a:gd name="connsiteX404" fmla="*/ 28923 w 3482881"/>
                  <a:gd name="connsiteY404" fmla="*/ 2157935 h 3474328"/>
                  <a:gd name="connsiteX405" fmla="*/ 30364 w 3482881"/>
                  <a:gd name="connsiteY405" fmla="*/ 2172342 h 3474328"/>
                  <a:gd name="connsiteX406" fmla="*/ 34325 w 3482881"/>
                  <a:gd name="connsiteY406" fmla="*/ 2207998 h 3474328"/>
                  <a:gd name="connsiteX407" fmla="*/ 40448 w 3482881"/>
                  <a:gd name="connsiteY407" fmla="*/ 2250497 h 3474328"/>
                  <a:gd name="connsiteX408" fmla="*/ 49092 w 3482881"/>
                  <a:gd name="connsiteY408" fmla="*/ 2296238 h 3474328"/>
                  <a:gd name="connsiteX409" fmla="*/ 42969 w 3482881"/>
                  <a:gd name="connsiteY409" fmla="*/ 2258421 h 3474328"/>
                  <a:gd name="connsiteX410" fmla="*/ 48012 w 3482881"/>
                  <a:gd name="connsiteY410" fmla="*/ 2283992 h 3474328"/>
                  <a:gd name="connsiteX411" fmla="*/ 49812 w 3482881"/>
                  <a:gd name="connsiteY411" fmla="*/ 2292996 h 3474328"/>
                  <a:gd name="connsiteX412" fmla="*/ 51973 w 3482881"/>
                  <a:gd name="connsiteY412" fmla="*/ 2302720 h 3474328"/>
                  <a:gd name="connsiteX413" fmla="*/ 57016 w 3482881"/>
                  <a:gd name="connsiteY413" fmla="*/ 2323610 h 3474328"/>
                  <a:gd name="connsiteX414" fmla="*/ 80786 w 3482881"/>
                  <a:gd name="connsiteY414" fmla="*/ 2404286 h 3474328"/>
                  <a:gd name="connsiteX415" fmla="*/ 77545 w 3482881"/>
                  <a:gd name="connsiteY415" fmla="*/ 2398884 h 3474328"/>
                  <a:gd name="connsiteX416" fmla="*/ 83307 w 3482881"/>
                  <a:gd name="connsiteY416" fmla="*/ 2416172 h 3474328"/>
                  <a:gd name="connsiteX417" fmla="*/ 90511 w 3482881"/>
                  <a:gd name="connsiteY417" fmla="*/ 2434900 h 3474328"/>
                  <a:gd name="connsiteX418" fmla="*/ 102756 w 3482881"/>
                  <a:gd name="connsiteY418" fmla="*/ 2466955 h 3474328"/>
                  <a:gd name="connsiteX419" fmla="*/ 99875 w 3482881"/>
                  <a:gd name="connsiteY419" fmla="*/ 2456150 h 3474328"/>
                  <a:gd name="connsiteX420" fmla="*/ 100595 w 3482881"/>
                  <a:gd name="connsiteY420" fmla="*/ 2456870 h 3474328"/>
                  <a:gd name="connsiteX421" fmla="*/ 111400 w 3482881"/>
                  <a:gd name="connsiteY421" fmla="*/ 2478840 h 3474328"/>
                  <a:gd name="connsiteX422" fmla="*/ 89430 w 3482881"/>
                  <a:gd name="connsiteY422" fmla="*/ 2426616 h 3474328"/>
                  <a:gd name="connsiteX423" fmla="*/ 80426 w 3482881"/>
                  <a:gd name="connsiteY423" fmla="*/ 2400685 h 3474328"/>
                  <a:gd name="connsiteX424" fmla="*/ 68901 w 3482881"/>
                  <a:gd name="connsiteY424" fmla="*/ 2362868 h 3474328"/>
                  <a:gd name="connsiteX425" fmla="*/ 72503 w 3482881"/>
                  <a:gd name="connsiteY425" fmla="*/ 2375113 h 3474328"/>
                  <a:gd name="connsiteX426" fmla="*/ 76104 w 3482881"/>
                  <a:gd name="connsiteY426" fmla="*/ 2386278 h 3474328"/>
                  <a:gd name="connsiteX427" fmla="*/ 82947 w 3482881"/>
                  <a:gd name="connsiteY427" fmla="*/ 2406447 h 3474328"/>
                  <a:gd name="connsiteX428" fmla="*/ 95553 w 3482881"/>
                  <a:gd name="connsiteY428" fmla="*/ 2438862 h 3474328"/>
                  <a:gd name="connsiteX429" fmla="*/ 117163 w 3482881"/>
                  <a:gd name="connsiteY429" fmla="*/ 2484242 h 3474328"/>
                  <a:gd name="connsiteX430" fmla="*/ 122205 w 3482881"/>
                  <a:gd name="connsiteY430" fmla="*/ 2493967 h 3474328"/>
                  <a:gd name="connsiteX431" fmla="*/ 127607 w 3482881"/>
                  <a:gd name="connsiteY431" fmla="*/ 2503691 h 3474328"/>
                  <a:gd name="connsiteX432" fmla="*/ 139493 w 3482881"/>
                  <a:gd name="connsiteY432" fmla="*/ 2525301 h 3474328"/>
                  <a:gd name="connsiteX433" fmla="*/ 154620 w 3482881"/>
                  <a:gd name="connsiteY433" fmla="*/ 2551593 h 3474328"/>
                  <a:gd name="connsiteX434" fmla="*/ 163984 w 3482881"/>
                  <a:gd name="connsiteY434" fmla="*/ 2567800 h 3474328"/>
                  <a:gd name="connsiteX435" fmla="*/ 175149 w 3482881"/>
                  <a:gd name="connsiteY435" fmla="*/ 2585808 h 3474328"/>
                  <a:gd name="connsiteX436" fmla="*/ 186674 w 3482881"/>
                  <a:gd name="connsiteY436" fmla="*/ 2609579 h 3474328"/>
                  <a:gd name="connsiteX437" fmla="*/ 250063 w 3482881"/>
                  <a:gd name="connsiteY437" fmla="*/ 2689895 h 3474328"/>
                  <a:gd name="connsiteX438" fmla="*/ 238898 w 3482881"/>
                  <a:gd name="connsiteY438" fmla="*/ 2673328 h 3474328"/>
                  <a:gd name="connsiteX439" fmla="*/ 255105 w 3482881"/>
                  <a:gd name="connsiteY439" fmla="*/ 2691696 h 3474328"/>
                  <a:gd name="connsiteX440" fmla="*/ 262308 w 3482881"/>
                  <a:gd name="connsiteY440" fmla="*/ 2699980 h 3474328"/>
                  <a:gd name="connsiteX441" fmla="*/ 265550 w 3482881"/>
                  <a:gd name="connsiteY441" fmla="*/ 2703942 h 3474328"/>
                  <a:gd name="connsiteX442" fmla="*/ 269151 w 3482881"/>
                  <a:gd name="connsiteY442" fmla="*/ 2707903 h 3474328"/>
                  <a:gd name="connsiteX443" fmla="*/ 295083 w 3482881"/>
                  <a:gd name="connsiteY443" fmla="*/ 2736716 h 3474328"/>
                  <a:gd name="connsiteX444" fmla="*/ 323896 w 3482881"/>
                  <a:gd name="connsiteY444" fmla="*/ 2765529 h 3474328"/>
                  <a:gd name="connsiteX445" fmla="*/ 342264 w 3482881"/>
                  <a:gd name="connsiteY445" fmla="*/ 2781377 h 3474328"/>
                  <a:gd name="connsiteX446" fmla="*/ 364234 w 3482881"/>
                  <a:gd name="connsiteY446" fmla="*/ 2799024 h 3474328"/>
                  <a:gd name="connsiteX447" fmla="*/ 321375 w 3482881"/>
                  <a:gd name="connsiteY447" fmla="*/ 2761207 h 3474328"/>
                  <a:gd name="connsiteX448" fmla="*/ 325337 w 3482881"/>
                  <a:gd name="connsiteY448" fmla="*/ 2764809 h 3474328"/>
                  <a:gd name="connsiteX449" fmla="*/ 329298 w 3482881"/>
                  <a:gd name="connsiteY449" fmla="*/ 2768050 h 3474328"/>
                  <a:gd name="connsiteX450" fmla="*/ 336862 w 3482881"/>
                  <a:gd name="connsiteY450" fmla="*/ 2774533 h 3474328"/>
                  <a:gd name="connsiteX451" fmla="*/ 350908 w 3482881"/>
                  <a:gd name="connsiteY451" fmla="*/ 2786779 h 3474328"/>
                  <a:gd name="connsiteX452" fmla="*/ 357751 w 3482881"/>
                  <a:gd name="connsiteY452" fmla="*/ 2792541 h 3474328"/>
                  <a:gd name="connsiteX453" fmla="*/ 364594 w 3482881"/>
                  <a:gd name="connsiteY453" fmla="*/ 2797944 h 3474328"/>
                  <a:gd name="connsiteX454" fmla="*/ 377200 w 3482881"/>
                  <a:gd name="connsiteY454" fmla="*/ 2808028 h 3474328"/>
                  <a:gd name="connsiteX455" fmla="*/ 389085 w 3482881"/>
                  <a:gd name="connsiteY455" fmla="*/ 2817753 h 3474328"/>
                  <a:gd name="connsiteX456" fmla="*/ 400971 w 3482881"/>
                  <a:gd name="connsiteY456" fmla="*/ 2826397 h 3474328"/>
                  <a:gd name="connsiteX457" fmla="*/ 423301 w 3482881"/>
                  <a:gd name="connsiteY457" fmla="*/ 2843325 h 3474328"/>
                  <a:gd name="connsiteX458" fmla="*/ 445991 w 3482881"/>
                  <a:gd name="connsiteY458" fmla="*/ 2858811 h 3474328"/>
                  <a:gd name="connsiteX459" fmla="*/ 457516 w 3482881"/>
                  <a:gd name="connsiteY459" fmla="*/ 2866735 h 3474328"/>
                  <a:gd name="connsiteX460" fmla="*/ 469762 w 3482881"/>
                  <a:gd name="connsiteY460" fmla="*/ 2874298 h 3474328"/>
                  <a:gd name="connsiteX461" fmla="*/ 496054 w 3482881"/>
                  <a:gd name="connsiteY461" fmla="*/ 2890506 h 3474328"/>
                  <a:gd name="connsiteX462" fmla="*/ 526668 w 3482881"/>
                  <a:gd name="connsiteY462" fmla="*/ 2907073 h 3474328"/>
                  <a:gd name="connsiteX463" fmla="*/ 535311 w 3482881"/>
                  <a:gd name="connsiteY463" fmla="*/ 2909594 h 3474328"/>
                  <a:gd name="connsiteX464" fmla="*/ 564124 w 3482881"/>
                  <a:gd name="connsiteY464" fmla="*/ 2920399 h 3474328"/>
                  <a:gd name="connsiteX465" fmla="*/ 540714 w 3482881"/>
                  <a:gd name="connsiteY465" fmla="*/ 2913196 h 3474328"/>
                  <a:gd name="connsiteX466" fmla="*/ 588976 w 3482881"/>
                  <a:gd name="connsiteY466" fmla="*/ 2934085 h 3474328"/>
                  <a:gd name="connsiteX467" fmla="*/ 613467 w 3482881"/>
                  <a:gd name="connsiteY467" fmla="*/ 2943089 h 3474328"/>
                  <a:gd name="connsiteX468" fmla="*/ 636157 w 3482881"/>
                  <a:gd name="connsiteY468" fmla="*/ 2950293 h 3474328"/>
                  <a:gd name="connsiteX469" fmla="*/ 626793 w 3482881"/>
                  <a:gd name="connsiteY469" fmla="*/ 2945611 h 3474328"/>
                  <a:gd name="connsiteX470" fmla="*/ 655246 w 3482881"/>
                  <a:gd name="connsiteY470" fmla="*/ 2954255 h 3474328"/>
                  <a:gd name="connsiteX471" fmla="*/ 676135 w 3482881"/>
                  <a:gd name="connsiteY471" fmla="*/ 2959297 h 3474328"/>
                  <a:gd name="connsiteX472" fmla="*/ 680817 w 3482881"/>
                  <a:gd name="connsiteY472" fmla="*/ 2961458 h 3474328"/>
                  <a:gd name="connsiteX473" fmla="*/ 662449 w 3482881"/>
                  <a:gd name="connsiteY473" fmla="*/ 2956776 h 3474328"/>
                  <a:gd name="connsiteX474" fmla="*/ 652364 w 3482881"/>
                  <a:gd name="connsiteY474" fmla="*/ 2954255 h 3474328"/>
                  <a:gd name="connsiteX475" fmla="*/ 643720 w 3482881"/>
                  <a:gd name="connsiteY475" fmla="*/ 2951373 h 3474328"/>
                  <a:gd name="connsiteX476" fmla="*/ 720435 w 3482881"/>
                  <a:gd name="connsiteY476" fmla="*/ 2972623 h 3474328"/>
                  <a:gd name="connsiteX477" fmla="*/ 707469 w 3482881"/>
                  <a:gd name="connsiteY477" fmla="*/ 2970822 h 3474328"/>
                  <a:gd name="connsiteX478" fmla="*/ 692702 w 3482881"/>
                  <a:gd name="connsiteY478" fmla="*/ 2967941 h 3474328"/>
                  <a:gd name="connsiteX479" fmla="*/ 674334 w 3482881"/>
                  <a:gd name="connsiteY479" fmla="*/ 2963259 h 3474328"/>
                  <a:gd name="connsiteX480" fmla="*/ 653445 w 3482881"/>
                  <a:gd name="connsiteY480" fmla="*/ 2957856 h 3474328"/>
                  <a:gd name="connsiteX481" fmla="*/ 631835 w 3482881"/>
                  <a:gd name="connsiteY481" fmla="*/ 2951013 h 3474328"/>
                  <a:gd name="connsiteX482" fmla="*/ 610225 w 3482881"/>
                  <a:gd name="connsiteY482" fmla="*/ 2944170 h 3474328"/>
                  <a:gd name="connsiteX483" fmla="*/ 590416 w 3482881"/>
                  <a:gd name="connsiteY483" fmla="*/ 2936606 h 3474328"/>
                  <a:gd name="connsiteX484" fmla="*/ 607344 w 3482881"/>
                  <a:gd name="connsiteY484" fmla="*/ 2943450 h 3474328"/>
                  <a:gd name="connsiteX485" fmla="*/ 615988 w 3482881"/>
                  <a:gd name="connsiteY485" fmla="*/ 2946691 h 3474328"/>
                  <a:gd name="connsiteX486" fmla="*/ 624632 w 3482881"/>
                  <a:gd name="connsiteY486" fmla="*/ 2949572 h 3474328"/>
                  <a:gd name="connsiteX487" fmla="*/ 609505 w 3482881"/>
                  <a:gd name="connsiteY487" fmla="*/ 2944890 h 3474328"/>
                  <a:gd name="connsiteX488" fmla="*/ 597259 w 3482881"/>
                  <a:gd name="connsiteY488" fmla="*/ 2940208 h 3474328"/>
                  <a:gd name="connsiteX489" fmla="*/ 583213 w 3482881"/>
                  <a:gd name="connsiteY489" fmla="*/ 2934446 h 3474328"/>
                  <a:gd name="connsiteX490" fmla="*/ 563044 w 3482881"/>
                  <a:gd name="connsiteY490" fmla="*/ 2925802 h 3474328"/>
                  <a:gd name="connsiteX491" fmla="*/ 581052 w 3482881"/>
                  <a:gd name="connsiteY491" fmla="*/ 2934446 h 3474328"/>
                  <a:gd name="connsiteX492" fmla="*/ 588615 w 3482881"/>
                  <a:gd name="connsiteY492" fmla="*/ 2938407 h 3474328"/>
                  <a:gd name="connsiteX493" fmla="*/ 583573 w 3482881"/>
                  <a:gd name="connsiteY493" fmla="*/ 2938407 h 3474328"/>
                  <a:gd name="connsiteX494" fmla="*/ 582133 w 3482881"/>
                  <a:gd name="connsiteY494" fmla="*/ 2937327 h 3474328"/>
                  <a:gd name="connsiteX495" fmla="*/ 549358 w 3482881"/>
                  <a:gd name="connsiteY495" fmla="*/ 2923280 h 3474328"/>
                  <a:gd name="connsiteX496" fmla="*/ 540714 w 3482881"/>
                  <a:gd name="connsiteY496" fmla="*/ 2920399 h 3474328"/>
                  <a:gd name="connsiteX497" fmla="*/ 595098 w 3482881"/>
                  <a:gd name="connsiteY497" fmla="*/ 2945971 h 3474328"/>
                  <a:gd name="connsiteX498" fmla="*/ 637237 w 3482881"/>
                  <a:gd name="connsiteY498" fmla="*/ 2960737 h 3474328"/>
                  <a:gd name="connsiteX499" fmla="*/ 785624 w 3482881"/>
                  <a:gd name="connsiteY499" fmla="*/ 2989190 h 3474328"/>
                  <a:gd name="connsiteX500" fmla="*/ 827763 w 3482881"/>
                  <a:gd name="connsiteY500" fmla="*/ 2994232 h 3474328"/>
                  <a:gd name="connsiteX501" fmla="*/ 861979 w 3482881"/>
                  <a:gd name="connsiteY501" fmla="*/ 2997114 h 3474328"/>
                  <a:gd name="connsiteX502" fmla="*/ 869902 w 3482881"/>
                  <a:gd name="connsiteY502" fmla="*/ 2997834 h 3474328"/>
                  <a:gd name="connsiteX503" fmla="*/ 877826 w 3482881"/>
                  <a:gd name="connsiteY503" fmla="*/ 2998194 h 3474328"/>
                  <a:gd name="connsiteX504" fmla="*/ 893313 w 3482881"/>
                  <a:gd name="connsiteY504" fmla="*/ 2998915 h 3474328"/>
                  <a:gd name="connsiteX505" fmla="*/ 927168 w 3482881"/>
                  <a:gd name="connsiteY505" fmla="*/ 3000355 h 3474328"/>
                  <a:gd name="connsiteX506" fmla="*/ 940854 w 3482881"/>
                  <a:gd name="connsiteY506" fmla="*/ 2998554 h 3474328"/>
                  <a:gd name="connsiteX507" fmla="*/ 1015768 w 3482881"/>
                  <a:gd name="connsiteY507" fmla="*/ 3001436 h 3474328"/>
                  <a:gd name="connsiteX508" fmla="*/ 993798 w 3482881"/>
                  <a:gd name="connsiteY508" fmla="*/ 3001076 h 3474328"/>
                  <a:gd name="connsiteX509" fmla="*/ 985515 w 3482881"/>
                  <a:gd name="connsiteY509" fmla="*/ 3001796 h 3474328"/>
                  <a:gd name="connsiteX510" fmla="*/ 982633 w 3482881"/>
                  <a:gd name="connsiteY510" fmla="*/ 3001796 h 3474328"/>
                  <a:gd name="connsiteX511" fmla="*/ 1086000 w 3482881"/>
                  <a:gd name="connsiteY511" fmla="*/ 3000715 h 3474328"/>
                  <a:gd name="connsiteX512" fmla="*/ 1063310 w 3482881"/>
                  <a:gd name="connsiteY512" fmla="*/ 3007198 h 3474328"/>
                  <a:gd name="connsiteX513" fmla="*/ 1168837 w 3482881"/>
                  <a:gd name="connsiteY513" fmla="*/ 3006118 h 3474328"/>
                  <a:gd name="connsiteX514" fmla="*/ 1190447 w 3482881"/>
                  <a:gd name="connsiteY514" fmla="*/ 3004317 h 3474328"/>
                  <a:gd name="connsiteX515" fmla="*/ 1312542 w 3482881"/>
                  <a:gd name="connsiteY515" fmla="*/ 3004317 h 3474328"/>
                  <a:gd name="connsiteX516" fmla="*/ 1309661 w 3482881"/>
                  <a:gd name="connsiteY516" fmla="*/ 3004317 h 3474328"/>
                  <a:gd name="connsiteX517" fmla="*/ 1446522 w 3482881"/>
                  <a:gd name="connsiteY517" fmla="*/ 3004317 h 3474328"/>
                  <a:gd name="connsiteX518" fmla="*/ 1525758 w 3482881"/>
                  <a:gd name="connsiteY518" fmla="*/ 2999275 h 3474328"/>
                  <a:gd name="connsiteX519" fmla="*/ 1490102 w 3482881"/>
                  <a:gd name="connsiteY519" fmla="*/ 2996754 h 3474328"/>
                  <a:gd name="connsiteX520" fmla="*/ 1512792 w 3482881"/>
                  <a:gd name="connsiteY520" fmla="*/ 2996754 h 3474328"/>
                  <a:gd name="connsiteX521" fmla="*/ 1496585 w 3482881"/>
                  <a:gd name="connsiteY521" fmla="*/ 2995673 h 3474328"/>
                  <a:gd name="connsiteX522" fmla="*/ 1306779 w 3482881"/>
                  <a:gd name="connsiteY522" fmla="*/ 2999275 h 3474328"/>
                  <a:gd name="connsiteX523" fmla="*/ 1374130 w 3482881"/>
                  <a:gd name="connsiteY523" fmla="*/ 2999275 h 3474328"/>
                  <a:gd name="connsiteX524" fmla="*/ 1221061 w 3482881"/>
                  <a:gd name="connsiteY524" fmla="*/ 3000715 h 3474328"/>
                  <a:gd name="connsiteX525" fmla="*/ 1199811 w 3482881"/>
                  <a:gd name="connsiteY525" fmla="*/ 2999275 h 3474328"/>
                  <a:gd name="connsiteX526" fmla="*/ 1134622 w 3482881"/>
                  <a:gd name="connsiteY526" fmla="*/ 2999995 h 3474328"/>
                  <a:gd name="connsiteX527" fmla="*/ 1213858 w 3482881"/>
                  <a:gd name="connsiteY527" fmla="*/ 2997474 h 3474328"/>
                  <a:gd name="connsiteX528" fmla="*/ 1104368 w 3482881"/>
                  <a:gd name="connsiteY528" fmla="*/ 2997474 h 3474328"/>
                  <a:gd name="connsiteX529" fmla="*/ 1083119 w 3482881"/>
                  <a:gd name="connsiteY529" fmla="*/ 2999275 h 3474328"/>
                  <a:gd name="connsiteX530" fmla="*/ 1065471 w 3482881"/>
                  <a:gd name="connsiteY530" fmla="*/ 2996394 h 3474328"/>
                  <a:gd name="connsiteX531" fmla="*/ 1168837 w 3482881"/>
                  <a:gd name="connsiteY531" fmla="*/ 2994953 h 3474328"/>
                  <a:gd name="connsiteX532" fmla="*/ 1140024 w 3482881"/>
                  <a:gd name="connsiteY532" fmla="*/ 2993512 h 3474328"/>
                  <a:gd name="connsiteX533" fmla="*/ 1227544 w 3482881"/>
                  <a:gd name="connsiteY533" fmla="*/ 2993512 h 3474328"/>
                  <a:gd name="connsiteX534" fmla="*/ 1207015 w 3482881"/>
                  <a:gd name="connsiteY534" fmla="*/ 2994232 h 3474328"/>
                  <a:gd name="connsiteX535" fmla="*/ 1389977 w 3482881"/>
                  <a:gd name="connsiteY535" fmla="*/ 2995673 h 3474328"/>
                  <a:gd name="connsiteX536" fmla="*/ 1568618 w 3482881"/>
                  <a:gd name="connsiteY536" fmla="*/ 2993512 h 3474328"/>
                  <a:gd name="connsiteX537" fmla="*/ 1538724 w 3482881"/>
                  <a:gd name="connsiteY537" fmla="*/ 2996394 h 3474328"/>
                  <a:gd name="connsiteX538" fmla="*/ 1657578 w 3482881"/>
                  <a:gd name="connsiteY538" fmla="*/ 2994593 h 3474328"/>
                  <a:gd name="connsiteX539" fmla="*/ 1628405 w 3482881"/>
                  <a:gd name="connsiteY539" fmla="*/ 2996754 h 3474328"/>
                  <a:gd name="connsiteX540" fmla="*/ 1708721 w 3482881"/>
                  <a:gd name="connsiteY540" fmla="*/ 2998915 h 3474328"/>
                  <a:gd name="connsiteX541" fmla="*/ 1883400 w 3482881"/>
                  <a:gd name="connsiteY541" fmla="*/ 2994953 h 3474328"/>
                  <a:gd name="connsiteX542" fmla="*/ 1956873 w 3482881"/>
                  <a:gd name="connsiteY542" fmla="*/ 2993152 h 3474328"/>
                  <a:gd name="connsiteX543" fmla="*/ 1981364 w 3482881"/>
                  <a:gd name="connsiteY543" fmla="*/ 2993152 h 3474328"/>
                  <a:gd name="connsiteX544" fmla="*/ 2004774 w 3482881"/>
                  <a:gd name="connsiteY544" fmla="*/ 2993152 h 3474328"/>
                  <a:gd name="connsiteX545" fmla="*/ 2011978 w 3482881"/>
                  <a:gd name="connsiteY545" fmla="*/ 2993152 h 3474328"/>
                  <a:gd name="connsiteX546" fmla="*/ 2015579 w 3482881"/>
                  <a:gd name="connsiteY546" fmla="*/ 2993152 h 3474328"/>
                  <a:gd name="connsiteX547" fmla="*/ 2016300 w 3482881"/>
                  <a:gd name="connsiteY547" fmla="*/ 2993512 h 3474328"/>
                  <a:gd name="connsiteX548" fmla="*/ 2016300 w 3482881"/>
                  <a:gd name="connsiteY548" fmla="*/ 2994232 h 3474328"/>
                  <a:gd name="connsiteX549" fmla="*/ 2017740 w 3482881"/>
                  <a:gd name="connsiteY549" fmla="*/ 2995673 h 3474328"/>
                  <a:gd name="connsiteX550" fmla="*/ 2026024 w 3482881"/>
                  <a:gd name="connsiteY550" fmla="*/ 3007919 h 3474328"/>
                  <a:gd name="connsiteX551" fmla="*/ 2038270 w 3482881"/>
                  <a:gd name="connsiteY551" fmla="*/ 3025927 h 3474328"/>
                  <a:gd name="connsiteX552" fmla="*/ 2047994 w 3482881"/>
                  <a:gd name="connsiteY552" fmla="*/ 3039613 h 3474328"/>
                  <a:gd name="connsiteX553" fmla="*/ 2058439 w 3482881"/>
                  <a:gd name="connsiteY553" fmla="*/ 3054380 h 3474328"/>
                  <a:gd name="connsiteX554" fmla="*/ 2064201 w 3482881"/>
                  <a:gd name="connsiteY554" fmla="*/ 3062303 h 3474328"/>
                  <a:gd name="connsiteX555" fmla="*/ 2070324 w 3482881"/>
                  <a:gd name="connsiteY555" fmla="*/ 3070227 h 3474328"/>
                  <a:gd name="connsiteX556" fmla="*/ 2064561 w 3482881"/>
                  <a:gd name="connsiteY556" fmla="*/ 3064464 h 3474328"/>
                  <a:gd name="connsiteX557" fmla="*/ 2184136 w 3482881"/>
                  <a:gd name="connsiteY557" fmla="*/ 3192322 h 3474328"/>
                  <a:gd name="connsiteX558" fmla="*/ 2214029 w 3482881"/>
                  <a:gd name="connsiteY558" fmla="*/ 3218254 h 3474328"/>
                  <a:gd name="connsiteX559" fmla="*/ 2229516 w 3482881"/>
                  <a:gd name="connsiteY559" fmla="*/ 3230859 h 3474328"/>
                  <a:gd name="connsiteX560" fmla="*/ 2245363 w 3482881"/>
                  <a:gd name="connsiteY560" fmla="*/ 3243465 h 3474328"/>
                  <a:gd name="connsiteX561" fmla="*/ 2279218 w 3482881"/>
                  <a:gd name="connsiteY561" fmla="*/ 3268676 h 3474328"/>
                  <a:gd name="connsiteX562" fmla="*/ 2317035 w 3482881"/>
                  <a:gd name="connsiteY562" fmla="*/ 3294248 h 3474328"/>
                  <a:gd name="connsiteX563" fmla="*/ 2358814 w 3482881"/>
                  <a:gd name="connsiteY563" fmla="*/ 3321620 h 3474328"/>
                  <a:gd name="connsiteX564" fmla="*/ 2402034 w 3482881"/>
                  <a:gd name="connsiteY564" fmla="*/ 3347192 h 3474328"/>
                  <a:gd name="connsiteX565" fmla="*/ 2360615 w 3482881"/>
                  <a:gd name="connsiteY565" fmla="*/ 3325942 h 3474328"/>
                  <a:gd name="connsiteX566" fmla="*/ 2352331 w 3482881"/>
                  <a:gd name="connsiteY566" fmla="*/ 3323421 h 3474328"/>
                  <a:gd name="connsiteX567" fmla="*/ 2321357 w 3482881"/>
                  <a:gd name="connsiteY567" fmla="*/ 3302532 h 3474328"/>
                  <a:gd name="connsiteX568" fmla="*/ 2305870 w 3482881"/>
                  <a:gd name="connsiteY568" fmla="*/ 3291727 h 3474328"/>
                  <a:gd name="connsiteX569" fmla="*/ 2290023 w 3482881"/>
                  <a:gd name="connsiteY569" fmla="*/ 3280562 h 3474328"/>
                  <a:gd name="connsiteX570" fmla="*/ 2274176 w 3482881"/>
                  <a:gd name="connsiteY570" fmla="*/ 3269396 h 3474328"/>
                  <a:gd name="connsiteX571" fmla="*/ 2258689 w 3482881"/>
                  <a:gd name="connsiteY571" fmla="*/ 3257511 h 3474328"/>
                  <a:gd name="connsiteX572" fmla="*/ 2228075 w 3482881"/>
                  <a:gd name="connsiteY572" fmla="*/ 3233020 h 3474328"/>
                  <a:gd name="connsiteX573" fmla="*/ 2246804 w 3482881"/>
                  <a:gd name="connsiteY573" fmla="*/ 3249948 h 3474328"/>
                  <a:gd name="connsiteX574" fmla="*/ 2237800 w 3482881"/>
                  <a:gd name="connsiteY574" fmla="*/ 3243105 h 3474328"/>
                  <a:gd name="connsiteX575" fmla="*/ 2229876 w 3482881"/>
                  <a:gd name="connsiteY575" fmla="*/ 3236622 h 3474328"/>
                  <a:gd name="connsiteX576" fmla="*/ 2215109 w 3482881"/>
                  <a:gd name="connsiteY576" fmla="*/ 3224016 h 3474328"/>
                  <a:gd name="connsiteX577" fmla="*/ 2198902 w 3482881"/>
                  <a:gd name="connsiteY577" fmla="*/ 3209970 h 3474328"/>
                  <a:gd name="connsiteX578" fmla="*/ 2178733 w 3482881"/>
                  <a:gd name="connsiteY578" fmla="*/ 3191962 h 3474328"/>
                  <a:gd name="connsiteX579" fmla="*/ 2187377 w 3482881"/>
                  <a:gd name="connsiteY579" fmla="*/ 3202046 h 3474328"/>
                  <a:gd name="connsiteX580" fmla="*/ 2166848 w 3482881"/>
                  <a:gd name="connsiteY580" fmla="*/ 3182237 h 3474328"/>
                  <a:gd name="connsiteX581" fmla="*/ 2147039 w 3482881"/>
                  <a:gd name="connsiteY581" fmla="*/ 3161708 h 3474328"/>
                  <a:gd name="connsiteX582" fmla="*/ 2137674 w 3482881"/>
                  <a:gd name="connsiteY582" fmla="*/ 3152704 h 3474328"/>
                  <a:gd name="connsiteX583" fmla="*/ 2130111 w 3482881"/>
                  <a:gd name="connsiteY583" fmla="*/ 3145141 h 3474328"/>
                  <a:gd name="connsiteX584" fmla="*/ 2118946 w 3482881"/>
                  <a:gd name="connsiteY584" fmla="*/ 3133975 h 3474328"/>
                  <a:gd name="connsiteX585" fmla="*/ 2104900 w 3482881"/>
                  <a:gd name="connsiteY585" fmla="*/ 3120650 h 3474328"/>
                  <a:gd name="connsiteX586" fmla="*/ 2089773 w 3482881"/>
                  <a:gd name="connsiteY586" fmla="*/ 3104802 h 3474328"/>
                  <a:gd name="connsiteX587" fmla="*/ 2059879 w 3482881"/>
                  <a:gd name="connsiteY587" fmla="*/ 3068426 h 3474328"/>
                  <a:gd name="connsiteX588" fmla="*/ 2084370 w 3482881"/>
                  <a:gd name="connsiteY588" fmla="*/ 3094718 h 3474328"/>
                  <a:gd name="connsiteX589" fmla="*/ 2100938 w 3482881"/>
                  <a:gd name="connsiteY589" fmla="*/ 3112006 h 3474328"/>
                  <a:gd name="connsiteX590" fmla="*/ 2109582 w 3482881"/>
                  <a:gd name="connsiteY590" fmla="*/ 3121370 h 3474328"/>
                  <a:gd name="connsiteX591" fmla="*/ 2118586 w 3482881"/>
                  <a:gd name="connsiteY591" fmla="*/ 3130734 h 3474328"/>
                  <a:gd name="connsiteX592" fmla="*/ 2131552 w 3482881"/>
                  <a:gd name="connsiteY592" fmla="*/ 3141899 h 3474328"/>
                  <a:gd name="connsiteX593" fmla="*/ 2080408 w 3482881"/>
                  <a:gd name="connsiteY593" fmla="*/ 3086434 h 3474328"/>
                  <a:gd name="connsiteX594" fmla="*/ 2068523 w 3482881"/>
                  <a:gd name="connsiteY594" fmla="*/ 3071667 h 3474328"/>
                  <a:gd name="connsiteX595" fmla="*/ 2055917 w 3482881"/>
                  <a:gd name="connsiteY595" fmla="*/ 3055460 h 3474328"/>
                  <a:gd name="connsiteX596" fmla="*/ 2041871 w 3482881"/>
                  <a:gd name="connsiteY596" fmla="*/ 3036732 h 3474328"/>
                  <a:gd name="connsiteX597" fmla="*/ 2034308 w 3482881"/>
                  <a:gd name="connsiteY597" fmla="*/ 3026287 h 3474328"/>
                  <a:gd name="connsiteX598" fmla="*/ 2023503 w 3482881"/>
                  <a:gd name="connsiteY598" fmla="*/ 3011160 h 3474328"/>
                  <a:gd name="connsiteX599" fmla="*/ 2029626 w 3482881"/>
                  <a:gd name="connsiteY599" fmla="*/ 3019804 h 3474328"/>
                  <a:gd name="connsiteX600" fmla="*/ 2033227 w 3482881"/>
                  <a:gd name="connsiteY600" fmla="*/ 3024486 h 3474328"/>
                  <a:gd name="connsiteX601" fmla="*/ 2044753 w 3482881"/>
                  <a:gd name="connsiteY601" fmla="*/ 3039973 h 3474328"/>
                  <a:gd name="connsiteX602" fmla="*/ 2040431 w 3482881"/>
                  <a:gd name="connsiteY602" fmla="*/ 3034211 h 3474328"/>
                  <a:gd name="connsiteX603" fmla="*/ 2036469 w 3482881"/>
                  <a:gd name="connsiteY603" fmla="*/ 3028448 h 3474328"/>
                  <a:gd name="connsiteX604" fmla="*/ 2027104 w 3482881"/>
                  <a:gd name="connsiteY604" fmla="*/ 3014402 h 3474328"/>
                  <a:gd name="connsiteX605" fmla="*/ 2019541 w 3482881"/>
                  <a:gd name="connsiteY605" fmla="*/ 3003237 h 3474328"/>
                  <a:gd name="connsiteX606" fmla="*/ 2015579 w 3482881"/>
                  <a:gd name="connsiteY606" fmla="*/ 2997834 h 3474328"/>
                  <a:gd name="connsiteX607" fmla="*/ 2014499 w 3482881"/>
                  <a:gd name="connsiteY607" fmla="*/ 2996394 h 3474328"/>
                  <a:gd name="connsiteX608" fmla="*/ 2014499 w 3482881"/>
                  <a:gd name="connsiteY608" fmla="*/ 2995673 h 3474328"/>
                  <a:gd name="connsiteX609" fmla="*/ 2013418 w 3482881"/>
                  <a:gd name="connsiteY609" fmla="*/ 2995313 h 3474328"/>
                  <a:gd name="connsiteX610" fmla="*/ 2010177 w 3482881"/>
                  <a:gd name="connsiteY610" fmla="*/ 2995313 h 3474328"/>
                  <a:gd name="connsiteX611" fmla="*/ 1983885 w 3482881"/>
                  <a:gd name="connsiteY611" fmla="*/ 2995313 h 3474328"/>
                  <a:gd name="connsiteX612" fmla="*/ 1925899 w 3482881"/>
                  <a:gd name="connsiteY612" fmla="*/ 2995313 h 3474328"/>
                  <a:gd name="connsiteX613" fmla="*/ 1840540 w 3482881"/>
                  <a:gd name="connsiteY613" fmla="*/ 2998194 h 3474328"/>
                  <a:gd name="connsiteX614" fmla="*/ 1948229 w 3482881"/>
                  <a:gd name="connsiteY614" fmla="*/ 2998194 h 3474328"/>
                  <a:gd name="connsiteX615" fmla="*/ 1996131 w 3482881"/>
                  <a:gd name="connsiteY615" fmla="*/ 2998194 h 3474328"/>
                  <a:gd name="connsiteX616" fmla="*/ 2008736 w 3482881"/>
                  <a:gd name="connsiteY616" fmla="*/ 2998194 h 3474328"/>
                  <a:gd name="connsiteX617" fmla="*/ 2011978 w 3482881"/>
                  <a:gd name="connsiteY617" fmla="*/ 2998194 h 3474328"/>
                  <a:gd name="connsiteX618" fmla="*/ 2013778 w 3482881"/>
                  <a:gd name="connsiteY618" fmla="*/ 3001076 h 3474328"/>
                  <a:gd name="connsiteX619" fmla="*/ 2017740 w 3482881"/>
                  <a:gd name="connsiteY619" fmla="*/ 3006838 h 3474328"/>
                  <a:gd name="connsiteX620" fmla="*/ 2031787 w 3482881"/>
                  <a:gd name="connsiteY620" fmla="*/ 3027367 h 3474328"/>
                  <a:gd name="connsiteX621" fmla="*/ 2037189 w 3482881"/>
                  <a:gd name="connsiteY621" fmla="*/ 3035291 h 3474328"/>
                  <a:gd name="connsiteX622" fmla="*/ 2043312 w 3482881"/>
                  <a:gd name="connsiteY622" fmla="*/ 3043935 h 3474328"/>
                  <a:gd name="connsiteX623" fmla="*/ 2057358 w 3482881"/>
                  <a:gd name="connsiteY623" fmla="*/ 3063384 h 3474328"/>
                  <a:gd name="connsiteX624" fmla="*/ 2038630 w 3482881"/>
                  <a:gd name="connsiteY624" fmla="*/ 3038893 h 3474328"/>
                  <a:gd name="connsiteX625" fmla="*/ 2015579 w 3482881"/>
                  <a:gd name="connsiteY625" fmla="*/ 3007559 h 3474328"/>
                  <a:gd name="connsiteX626" fmla="*/ 2011618 w 3482881"/>
                  <a:gd name="connsiteY626" fmla="*/ 3002156 h 3474328"/>
                  <a:gd name="connsiteX627" fmla="*/ 2010537 w 3482881"/>
                  <a:gd name="connsiteY627" fmla="*/ 3000715 h 3474328"/>
                  <a:gd name="connsiteX628" fmla="*/ 2010537 w 3482881"/>
                  <a:gd name="connsiteY628" fmla="*/ 3000715 h 3474328"/>
                  <a:gd name="connsiteX629" fmla="*/ 2010177 w 3482881"/>
                  <a:gd name="connsiteY629" fmla="*/ 3000715 h 3474328"/>
                  <a:gd name="connsiteX630" fmla="*/ 2009457 w 3482881"/>
                  <a:gd name="connsiteY630" fmla="*/ 3000715 h 3474328"/>
                  <a:gd name="connsiteX631" fmla="*/ 2006215 w 3482881"/>
                  <a:gd name="connsiteY631" fmla="*/ 3000715 h 3474328"/>
                  <a:gd name="connsiteX632" fmla="*/ 1993609 w 3482881"/>
                  <a:gd name="connsiteY632" fmla="*/ 3001076 h 3474328"/>
                  <a:gd name="connsiteX633" fmla="*/ 1987487 w 3482881"/>
                  <a:gd name="connsiteY633" fmla="*/ 3001076 h 3474328"/>
                  <a:gd name="connsiteX634" fmla="*/ 1984605 w 3482881"/>
                  <a:gd name="connsiteY634" fmla="*/ 3001076 h 3474328"/>
                  <a:gd name="connsiteX635" fmla="*/ 1982805 w 3482881"/>
                  <a:gd name="connsiteY635" fmla="*/ 3001076 h 3474328"/>
                  <a:gd name="connsiteX636" fmla="*/ 1975961 w 3482881"/>
                  <a:gd name="connsiteY636" fmla="*/ 3001076 h 3474328"/>
                  <a:gd name="connsiteX637" fmla="*/ 1953271 w 3482881"/>
                  <a:gd name="connsiteY637" fmla="*/ 3002516 h 3474328"/>
                  <a:gd name="connsiteX638" fmla="*/ 1945708 w 3482881"/>
                  <a:gd name="connsiteY638" fmla="*/ 3002516 h 3474328"/>
                  <a:gd name="connsiteX639" fmla="*/ 1945708 w 3482881"/>
                  <a:gd name="connsiteY639" fmla="*/ 3008279 h 3474328"/>
                  <a:gd name="connsiteX640" fmla="*/ 1969118 w 3482881"/>
                  <a:gd name="connsiteY640" fmla="*/ 3007559 h 3474328"/>
                  <a:gd name="connsiteX641" fmla="*/ 1980283 w 3482881"/>
                  <a:gd name="connsiteY641" fmla="*/ 3007559 h 3474328"/>
                  <a:gd name="connsiteX642" fmla="*/ 1993969 w 3482881"/>
                  <a:gd name="connsiteY642" fmla="*/ 3007559 h 3474328"/>
                  <a:gd name="connsiteX643" fmla="*/ 2001533 w 3482881"/>
                  <a:gd name="connsiteY643" fmla="*/ 3007559 h 3474328"/>
                  <a:gd name="connsiteX644" fmla="*/ 2005495 w 3482881"/>
                  <a:gd name="connsiteY644" fmla="*/ 3007559 h 3474328"/>
                  <a:gd name="connsiteX645" fmla="*/ 2007296 w 3482881"/>
                  <a:gd name="connsiteY645" fmla="*/ 3007559 h 3474328"/>
                  <a:gd name="connsiteX646" fmla="*/ 2008376 w 3482881"/>
                  <a:gd name="connsiteY646" fmla="*/ 3008999 h 3474328"/>
                  <a:gd name="connsiteX647" fmla="*/ 2017020 w 3482881"/>
                  <a:gd name="connsiteY647" fmla="*/ 3021605 h 3474328"/>
                  <a:gd name="connsiteX648" fmla="*/ 2029626 w 3482881"/>
                  <a:gd name="connsiteY648" fmla="*/ 3039973 h 3474328"/>
                  <a:gd name="connsiteX649" fmla="*/ 2088692 w 3482881"/>
                  <a:gd name="connsiteY649" fmla="*/ 3114167 h 3474328"/>
                  <a:gd name="connsiteX650" fmla="*/ 2076447 w 3482881"/>
                  <a:gd name="connsiteY650" fmla="*/ 3096879 h 3474328"/>
                  <a:gd name="connsiteX651" fmla="*/ 2058439 w 3482881"/>
                  <a:gd name="connsiteY651" fmla="*/ 3073829 h 3474328"/>
                  <a:gd name="connsiteX652" fmla="*/ 2049075 w 3482881"/>
                  <a:gd name="connsiteY652" fmla="*/ 3061583 h 3474328"/>
                  <a:gd name="connsiteX653" fmla="*/ 2040070 w 3482881"/>
                  <a:gd name="connsiteY653" fmla="*/ 3049698 h 3474328"/>
                  <a:gd name="connsiteX654" fmla="*/ 2081849 w 3482881"/>
                  <a:gd name="connsiteY654" fmla="*/ 3100841 h 3474328"/>
                  <a:gd name="connsiteX655" fmla="*/ 2072845 w 3482881"/>
                  <a:gd name="connsiteY655" fmla="*/ 3091476 h 3474328"/>
                  <a:gd name="connsiteX656" fmla="*/ 2188818 w 3482881"/>
                  <a:gd name="connsiteY656" fmla="*/ 3211771 h 3474328"/>
                  <a:gd name="connsiteX657" fmla="*/ 2162165 w 3482881"/>
                  <a:gd name="connsiteY657" fmla="*/ 3188720 h 3474328"/>
                  <a:gd name="connsiteX658" fmla="*/ 2144157 w 3482881"/>
                  <a:gd name="connsiteY658" fmla="*/ 3172873 h 3474328"/>
                  <a:gd name="connsiteX659" fmla="*/ 2155683 w 3482881"/>
                  <a:gd name="connsiteY659" fmla="*/ 3184398 h 3474328"/>
                  <a:gd name="connsiteX660" fmla="*/ 2161445 w 3482881"/>
                  <a:gd name="connsiteY660" fmla="*/ 3190161 h 3474328"/>
                  <a:gd name="connsiteX661" fmla="*/ 2167568 w 3482881"/>
                  <a:gd name="connsiteY661" fmla="*/ 3195563 h 3474328"/>
                  <a:gd name="connsiteX662" fmla="*/ 2192059 w 3482881"/>
                  <a:gd name="connsiteY662" fmla="*/ 3218614 h 3474328"/>
                  <a:gd name="connsiteX663" fmla="*/ 2208987 w 3482881"/>
                  <a:gd name="connsiteY663" fmla="*/ 3228698 h 3474328"/>
                  <a:gd name="connsiteX664" fmla="*/ 2224113 w 3482881"/>
                  <a:gd name="connsiteY664" fmla="*/ 3241304 h 3474328"/>
                  <a:gd name="connsiteX665" fmla="*/ 2231317 w 3482881"/>
                  <a:gd name="connsiteY665" fmla="*/ 3247427 h 3474328"/>
                  <a:gd name="connsiteX666" fmla="*/ 2238520 w 3482881"/>
                  <a:gd name="connsiteY666" fmla="*/ 3252829 h 3474328"/>
                  <a:gd name="connsiteX667" fmla="*/ 2265532 w 3482881"/>
                  <a:gd name="connsiteY667" fmla="*/ 3273719 h 3474328"/>
                  <a:gd name="connsiteX668" fmla="*/ 2278138 w 3482881"/>
                  <a:gd name="connsiteY668" fmla="*/ 3282723 h 3474328"/>
                  <a:gd name="connsiteX669" fmla="*/ 2290023 w 3482881"/>
                  <a:gd name="connsiteY669" fmla="*/ 3291006 h 3474328"/>
                  <a:gd name="connsiteX670" fmla="*/ 2311993 w 3482881"/>
                  <a:gd name="connsiteY670" fmla="*/ 3306493 h 3474328"/>
                  <a:gd name="connsiteX671" fmla="*/ 2349090 w 3482881"/>
                  <a:gd name="connsiteY671" fmla="*/ 3330624 h 3474328"/>
                  <a:gd name="connsiteX672" fmla="*/ 2364577 w 3482881"/>
                  <a:gd name="connsiteY672" fmla="*/ 3340349 h 3474328"/>
                  <a:gd name="connsiteX673" fmla="*/ 2378263 w 3482881"/>
                  <a:gd name="connsiteY673" fmla="*/ 3348632 h 3474328"/>
                  <a:gd name="connsiteX674" fmla="*/ 2389428 w 3482881"/>
                  <a:gd name="connsiteY674" fmla="*/ 3354755 h 3474328"/>
                  <a:gd name="connsiteX675" fmla="*/ 2394470 w 3482881"/>
                  <a:gd name="connsiteY675" fmla="*/ 3355835 h 3474328"/>
                  <a:gd name="connsiteX676" fmla="*/ 2406356 w 3482881"/>
                  <a:gd name="connsiteY676" fmla="*/ 3361598 h 3474328"/>
                  <a:gd name="connsiteX677" fmla="*/ 2422563 w 3482881"/>
                  <a:gd name="connsiteY677" fmla="*/ 3368802 h 3474328"/>
                  <a:gd name="connsiteX678" fmla="*/ 2440931 w 3482881"/>
                  <a:gd name="connsiteY678" fmla="*/ 3377085 h 3474328"/>
                  <a:gd name="connsiteX679" fmla="*/ 2450295 w 3482881"/>
                  <a:gd name="connsiteY679" fmla="*/ 3381407 h 3474328"/>
                  <a:gd name="connsiteX680" fmla="*/ 2454978 w 3482881"/>
                  <a:gd name="connsiteY680" fmla="*/ 3383568 h 3474328"/>
                  <a:gd name="connsiteX681" fmla="*/ 2459660 w 3482881"/>
                  <a:gd name="connsiteY681" fmla="*/ 3385369 h 3474328"/>
                  <a:gd name="connsiteX682" fmla="*/ 2491354 w 3482881"/>
                  <a:gd name="connsiteY682" fmla="*/ 3397615 h 3474328"/>
                  <a:gd name="connsiteX683" fmla="*/ 2498917 w 3482881"/>
                  <a:gd name="connsiteY683" fmla="*/ 3401936 h 3474328"/>
                  <a:gd name="connsiteX684" fmla="*/ 2507921 w 3482881"/>
                  <a:gd name="connsiteY684" fmla="*/ 3406258 h 3474328"/>
                  <a:gd name="connsiteX685" fmla="*/ 2519447 w 3482881"/>
                  <a:gd name="connsiteY685" fmla="*/ 3410941 h 3474328"/>
                  <a:gd name="connsiteX686" fmla="*/ 2546099 w 3482881"/>
                  <a:gd name="connsiteY686" fmla="*/ 3421385 h 3474328"/>
                  <a:gd name="connsiteX687" fmla="*/ 2559425 w 3482881"/>
                  <a:gd name="connsiteY687" fmla="*/ 3426788 h 3474328"/>
                  <a:gd name="connsiteX688" fmla="*/ 2565547 w 3482881"/>
                  <a:gd name="connsiteY688" fmla="*/ 3429309 h 3474328"/>
                  <a:gd name="connsiteX689" fmla="*/ 2571310 w 3482881"/>
                  <a:gd name="connsiteY689" fmla="*/ 3431470 h 3474328"/>
                  <a:gd name="connsiteX690" fmla="*/ 2571310 w 3482881"/>
                  <a:gd name="connsiteY690" fmla="*/ 3427508 h 3474328"/>
                  <a:gd name="connsiteX691" fmla="*/ 2533133 w 3482881"/>
                  <a:gd name="connsiteY691" fmla="*/ 3409500 h 3474328"/>
                  <a:gd name="connsiteX692" fmla="*/ 2511523 w 3482881"/>
                  <a:gd name="connsiteY692" fmla="*/ 3401936 h 3474328"/>
                  <a:gd name="connsiteX693" fmla="*/ 2497837 w 3482881"/>
                  <a:gd name="connsiteY693" fmla="*/ 3396534 h 3474328"/>
                  <a:gd name="connsiteX694" fmla="*/ 2484151 w 3482881"/>
                  <a:gd name="connsiteY694" fmla="*/ 3391492 h 3474328"/>
                  <a:gd name="connsiteX695" fmla="*/ 2461821 w 3482881"/>
                  <a:gd name="connsiteY695" fmla="*/ 3384648 h 3474328"/>
                  <a:gd name="connsiteX696" fmla="*/ 2454978 w 3482881"/>
                  <a:gd name="connsiteY696" fmla="*/ 3381767 h 3474328"/>
                  <a:gd name="connsiteX697" fmla="*/ 2448495 w 3482881"/>
                  <a:gd name="connsiteY697" fmla="*/ 3378526 h 3474328"/>
                  <a:gd name="connsiteX698" fmla="*/ 2435169 w 3482881"/>
                  <a:gd name="connsiteY698" fmla="*/ 3372403 h 3474328"/>
                  <a:gd name="connsiteX699" fmla="*/ 2408877 w 3482881"/>
                  <a:gd name="connsiteY699" fmla="*/ 3359798 h 3474328"/>
                  <a:gd name="connsiteX700" fmla="*/ 2395911 w 3482881"/>
                  <a:gd name="connsiteY700" fmla="*/ 3352954 h 3474328"/>
                  <a:gd name="connsiteX701" fmla="*/ 2382945 w 3482881"/>
                  <a:gd name="connsiteY701" fmla="*/ 3346111 h 3474328"/>
                  <a:gd name="connsiteX702" fmla="*/ 2357014 w 3482881"/>
                  <a:gd name="connsiteY702" fmla="*/ 3332425 h 3474328"/>
                  <a:gd name="connsiteX703" fmla="*/ 2380784 w 3482881"/>
                  <a:gd name="connsiteY703" fmla="*/ 3343590 h 3474328"/>
                  <a:gd name="connsiteX704" fmla="*/ 2362056 w 3482881"/>
                  <a:gd name="connsiteY704" fmla="*/ 3332785 h 3474328"/>
                  <a:gd name="connsiteX705" fmla="*/ 2353052 w 3482881"/>
                  <a:gd name="connsiteY705" fmla="*/ 3327383 h 3474328"/>
                  <a:gd name="connsiteX706" fmla="*/ 2344408 w 3482881"/>
                  <a:gd name="connsiteY706" fmla="*/ 3321981 h 3474328"/>
                  <a:gd name="connsiteX707" fmla="*/ 2313434 w 3482881"/>
                  <a:gd name="connsiteY707" fmla="*/ 3303252 h 3474328"/>
                  <a:gd name="connsiteX708" fmla="*/ 2287862 w 3482881"/>
                  <a:gd name="connsiteY708" fmla="*/ 3284884 h 3474328"/>
                  <a:gd name="connsiteX709" fmla="*/ 2309832 w 3482881"/>
                  <a:gd name="connsiteY709" fmla="*/ 3298930 h 3474328"/>
                  <a:gd name="connsiteX710" fmla="*/ 2322438 w 3482881"/>
                  <a:gd name="connsiteY710" fmla="*/ 3306853 h 3474328"/>
                  <a:gd name="connsiteX711" fmla="*/ 2335404 w 3482881"/>
                  <a:gd name="connsiteY711" fmla="*/ 3314777 h 3474328"/>
                  <a:gd name="connsiteX712" fmla="*/ 2360975 w 3482881"/>
                  <a:gd name="connsiteY712" fmla="*/ 3330264 h 3474328"/>
                  <a:gd name="connsiteX713" fmla="*/ 2384026 w 3482881"/>
                  <a:gd name="connsiteY713" fmla="*/ 3342150 h 3474328"/>
                  <a:gd name="connsiteX714" fmla="*/ 2367458 w 3482881"/>
                  <a:gd name="connsiteY714" fmla="*/ 3332425 h 3474328"/>
                  <a:gd name="connsiteX715" fmla="*/ 2359174 w 3482881"/>
                  <a:gd name="connsiteY715" fmla="*/ 3327743 h 3474328"/>
                  <a:gd name="connsiteX716" fmla="*/ 2351251 w 3482881"/>
                  <a:gd name="connsiteY716" fmla="*/ 3322341 h 3474328"/>
                  <a:gd name="connsiteX717" fmla="*/ 2369979 w 3482881"/>
                  <a:gd name="connsiteY717" fmla="*/ 3332425 h 3474328"/>
                  <a:gd name="connsiteX718" fmla="*/ 2382585 w 3482881"/>
                  <a:gd name="connsiteY718" fmla="*/ 3339268 h 3474328"/>
                  <a:gd name="connsiteX719" fmla="*/ 2397712 w 3482881"/>
                  <a:gd name="connsiteY719" fmla="*/ 3348632 h 3474328"/>
                  <a:gd name="connsiteX720" fmla="*/ 2454617 w 3482881"/>
                  <a:gd name="connsiteY720" fmla="*/ 3377806 h 3474328"/>
                  <a:gd name="connsiteX721" fmla="*/ 2452096 w 3482881"/>
                  <a:gd name="connsiteY721" fmla="*/ 3375644 h 3474328"/>
                  <a:gd name="connsiteX722" fmla="*/ 2470465 w 3482881"/>
                  <a:gd name="connsiteY722" fmla="*/ 3383928 h 3474328"/>
                  <a:gd name="connsiteX723" fmla="*/ 2494235 w 3482881"/>
                  <a:gd name="connsiteY723" fmla="*/ 3394013 h 3474328"/>
                  <a:gd name="connsiteX724" fmla="*/ 2463261 w 3482881"/>
                  <a:gd name="connsiteY724" fmla="*/ 3379967 h 3474328"/>
                  <a:gd name="connsiteX725" fmla="*/ 2458219 w 3482881"/>
                  <a:gd name="connsiteY725" fmla="*/ 3377806 h 3474328"/>
                  <a:gd name="connsiteX726" fmla="*/ 2453177 w 3482881"/>
                  <a:gd name="connsiteY726" fmla="*/ 3375284 h 3474328"/>
                  <a:gd name="connsiteX727" fmla="*/ 2442732 w 3482881"/>
                  <a:gd name="connsiteY727" fmla="*/ 3370242 h 3474328"/>
                  <a:gd name="connsiteX728" fmla="*/ 2422203 w 3482881"/>
                  <a:gd name="connsiteY728" fmla="*/ 3360158 h 3474328"/>
                  <a:gd name="connsiteX729" fmla="*/ 2403835 w 3482881"/>
                  <a:gd name="connsiteY729" fmla="*/ 3350794 h 3474328"/>
                  <a:gd name="connsiteX730" fmla="*/ 2390509 w 3482881"/>
                  <a:gd name="connsiteY730" fmla="*/ 3343230 h 3474328"/>
                  <a:gd name="connsiteX731" fmla="*/ 2387627 w 3482881"/>
                  <a:gd name="connsiteY731" fmla="*/ 3339628 h 3474328"/>
                  <a:gd name="connsiteX732" fmla="*/ 2424004 w 3482881"/>
                  <a:gd name="connsiteY732" fmla="*/ 3358717 h 3474328"/>
                  <a:gd name="connsiteX733" fmla="*/ 2447054 w 3482881"/>
                  <a:gd name="connsiteY733" fmla="*/ 3370602 h 3474328"/>
                  <a:gd name="connsiteX734" fmla="*/ 2459300 w 3482881"/>
                  <a:gd name="connsiteY734" fmla="*/ 3377085 h 3474328"/>
                  <a:gd name="connsiteX735" fmla="*/ 2471905 w 3482881"/>
                  <a:gd name="connsiteY735" fmla="*/ 3382848 h 3474328"/>
                  <a:gd name="connsiteX736" fmla="*/ 2497837 w 3482881"/>
                  <a:gd name="connsiteY736" fmla="*/ 3394733 h 3474328"/>
                  <a:gd name="connsiteX737" fmla="*/ 2510803 w 3482881"/>
                  <a:gd name="connsiteY737" fmla="*/ 3400496 h 3474328"/>
                  <a:gd name="connsiteX738" fmla="*/ 2523769 w 3482881"/>
                  <a:gd name="connsiteY738" fmla="*/ 3405538 h 3474328"/>
                  <a:gd name="connsiteX739" fmla="*/ 2570230 w 3482881"/>
                  <a:gd name="connsiteY739" fmla="*/ 3422105 h 3474328"/>
                  <a:gd name="connsiteX740" fmla="*/ 2567348 w 3482881"/>
                  <a:gd name="connsiteY740" fmla="*/ 3421385 h 3474328"/>
                  <a:gd name="connsiteX741" fmla="*/ 2618131 w 3482881"/>
                  <a:gd name="connsiteY741" fmla="*/ 3438313 h 3474328"/>
                  <a:gd name="connsiteX742" fmla="*/ 2628576 w 3482881"/>
                  <a:gd name="connsiteY742" fmla="*/ 3441554 h 3474328"/>
                  <a:gd name="connsiteX743" fmla="*/ 2631457 w 3482881"/>
                  <a:gd name="connsiteY743" fmla="*/ 3442274 h 3474328"/>
                  <a:gd name="connsiteX744" fmla="*/ 2633618 w 3482881"/>
                  <a:gd name="connsiteY744" fmla="*/ 3442274 h 3474328"/>
                  <a:gd name="connsiteX745" fmla="*/ 2641902 w 3482881"/>
                  <a:gd name="connsiteY745" fmla="*/ 3440834 h 3474328"/>
                  <a:gd name="connsiteX746" fmla="*/ 2651626 w 3482881"/>
                  <a:gd name="connsiteY746" fmla="*/ 3432190 h 3474328"/>
                  <a:gd name="connsiteX747" fmla="*/ 2653787 w 3482881"/>
                  <a:gd name="connsiteY747" fmla="*/ 3422105 h 3474328"/>
                  <a:gd name="connsiteX748" fmla="*/ 2650186 w 3482881"/>
                  <a:gd name="connsiteY748" fmla="*/ 3410220 h 3474328"/>
                  <a:gd name="connsiteX749" fmla="*/ 2649105 w 3482881"/>
                  <a:gd name="connsiteY749" fmla="*/ 3408780 h 3474328"/>
                  <a:gd name="connsiteX750" fmla="*/ 2647664 w 3482881"/>
                  <a:gd name="connsiteY750" fmla="*/ 3407339 h 3474328"/>
                  <a:gd name="connsiteX751" fmla="*/ 2644423 w 3482881"/>
                  <a:gd name="connsiteY751" fmla="*/ 3404457 h 3474328"/>
                  <a:gd name="connsiteX752" fmla="*/ 2640822 w 3482881"/>
                  <a:gd name="connsiteY752" fmla="*/ 3401216 h 3474328"/>
                  <a:gd name="connsiteX753" fmla="*/ 2628216 w 3482881"/>
                  <a:gd name="connsiteY753" fmla="*/ 3387890 h 3474328"/>
                  <a:gd name="connsiteX754" fmla="*/ 2588598 w 3482881"/>
                  <a:gd name="connsiteY754" fmla="*/ 3332065 h 3474328"/>
                  <a:gd name="connsiteX755" fmla="*/ 2590038 w 3482881"/>
                  <a:gd name="connsiteY755" fmla="*/ 3332065 h 3474328"/>
                  <a:gd name="connsiteX756" fmla="*/ 2575992 w 3482881"/>
                  <a:gd name="connsiteY756" fmla="*/ 3306853 h 3474328"/>
                  <a:gd name="connsiteX757" fmla="*/ 2563747 w 3482881"/>
                  <a:gd name="connsiteY757" fmla="*/ 3280562 h 3474328"/>
                  <a:gd name="connsiteX758" fmla="*/ 2568429 w 3482881"/>
                  <a:gd name="connsiteY758" fmla="*/ 3290286 h 3474328"/>
                  <a:gd name="connsiteX759" fmla="*/ 2573831 w 3482881"/>
                  <a:gd name="connsiteY759" fmla="*/ 3301091 h 3474328"/>
                  <a:gd name="connsiteX760" fmla="*/ 2579594 w 3482881"/>
                  <a:gd name="connsiteY760" fmla="*/ 3312976 h 3474328"/>
                  <a:gd name="connsiteX761" fmla="*/ 2586437 w 3482881"/>
                  <a:gd name="connsiteY761" fmla="*/ 3325582 h 3474328"/>
                  <a:gd name="connsiteX762" fmla="*/ 2623894 w 3482881"/>
                  <a:gd name="connsiteY762" fmla="*/ 3382848 h 3474328"/>
                  <a:gd name="connsiteX763" fmla="*/ 2621373 w 3482881"/>
                  <a:gd name="connsiteY763" fmla="*/ 3376725 h 3474328"/>
                  <a:gd name="connsiteX764" fmla="*/ 2634699 w 3482881"/>
                  <a:gd name="connsiteY764" fmla="*/ 3393653 h 3474328"/>
                  <a:gd name="connsiteX765" fmla="*/ 2641902 w 3482881"/>
                  <a:gd name="connsiteY765" fmla="*/ 3401216 h 3474328"/>
                  <a:gd name="connsiteX766" fmla="*/ 2646224 w 3482881"/>
                  <a:gd name="connsiteY766" fmla="*/ 3405178 h 3474328"/>
                  <a:gd name="connsiteX767" fmla="*/ 2646944 w 3482881"/>
                  <a:gd name="connsiteY767" fmla="*/ 3405898 h 3474328"/>
                  <a:gd name="connsiteX768" fmla="*/ 2646944 w 3482881"/>
                  <a:gd name="connsiteY768" fmla="*/ 3405898 h 3474328"/>
                  <a:gd name="connsiteX769" fmla="*/ 2647304 w 3482881"/>
                  <a:gd name="connsiteY769" fmla="*/ 3406619 h 3474328"/>
                  <a:gd name="connsiteX770" fmla="*/ 2648025 w 3482881"/>
                  <a:gd name="connsiteY770" fmla="*/ 3407339 h 3474328"/>
                  <a:gd name="connsiteX771" fmla="*/ 2654508 w 3482881"/>
                  <a:gd name="connsiteY771" fmla="*/ 3421025 h 3474328"/>
                  <a:gd name="connsiteX772" fmla="*/ 2650906 w 3482881"/>
                  <a:gd name="connsiteY772" fmla="*/ 3435432 h 3474328"/>
                  <a:gd name="connsiteX773" fmla="*/ 2637940 w 3482881"/>
                  <a:gd name="connsiteY773" fmla="*/ 3444075 h 3474328"/>
                  <a:gd name="connsiteX774" fmla="*/ 2649465 w 3482881"/>
                  <a:gd name="connsiteY774" fmla="*/ 3437953 h 3474328"/>
                  <a:gd name="connsiteX775" fmla="*/ 2656308 w 3482881"/>
                  <a:gd name="connsiteY775" fmla="*/ 3425347 h 3474328"/>
                  <a:gd name="connsiteX776" fmla="*/ 2653787 w 3482881"/>
                  <a:gd name="connsiteY776" fmla="*/ 3410580 h 3474328"/>
                  <a:gd name="connsiteX777" fmla="*/ 2649105 w 3482881"/>
                  <a:gd name="connsiteY777" fmla="*/ 3404818 h 3474328"/>
                  <a:gd name="connsiteX778" fmla="*/ 2646224 w 3482881"/>
                  <a:gd name="connsiteY778" fmla="*/ 3402297 h 3474328"/>
                  <a:gd name="connsiteX779" fmla="*/ 2642982 w 3482881"/>
                  <a:gd name="connsiteY779" fmla="*/ 3399415 h 3474328"/>
                  <a:gd name="connsiteX780" fmla="*/ 2637220 w 3482881"/>
                  <a:gd name="connsiteY780" fmla="*/ 3393653 h 3474328"/>
                  <a:gd name="connsiteX781" fmla="*/ 2604085 w 3482881"/>
                  <a:gd name="connsiteY781" fmla="*/ 3351874 h 3474328"/>
                  <a:gd name="connsiteX782" fmla="*/ 2594000 w 3482881"/>
                  <a:gd name="connsiteY782" fmla="*/ 3336747 h 3474328"/>
                  <a:gd name="connsiteX783" fmla="*/ 2587878 w 3482881"/>
                  <a:gd name="connsiteY783" fmla="*/ 3328463 h 3474328"/>
                  <a:gd name="connsiteX784" fmla="*/ 2583556 w 3482881"/>
                  <a:gd name="connsiteY784" fmla="*/ 3319459 h 3474328"/>
                  <a:gd name="connsiteX785" fmla="*/ 2579234 w 3482881"/>
                  <a:gd name="connsiteY785" fmla="*/ 3310455 h 3474328"/>
                  <a:gd name="connsiteX786" fmla="*/ 2571310 w 3482881"/>
                  <a:gd name="connsiteY786" fmla="*/ 3292087 h 3474328"/>
                  <a:gd name="connsiteX787" fmla="*/ 2563387 w 3482881"/>
                  <a:gd name="connsiteY787" fmla="*/ 3274799 h 3474328"/>
                  <a:gd name="connsiteX788" fmla="*/ 2564107 w 3482881"/>
                  <a:gd name="connsiteY788" fmla="*/ 3270477 h 3474328"/>
                  <a:gd name="connsiteX789" fmla="*/ 2568429 w 3482881"/>
                  <a:gd name="connsiteY789" fmla="*/ 3279841 h 3474328"/>
                  <a:gd name="connsiteX790" fmla="*/ 2574552 w 3482881"/>
                  <a:gd name="connsiteY790" fmla="*/ 3292447 h 3474328"/>
                  <a:gd name="connsiteX791" fmla="*/ 2592200 w 3482881"/>
                  <a:gd name="connsiteY791" fmla="*/ 3325582 h 3474328"/>
                  <a:gd name="connsiteX792" fmla="*/ 2597242 w 3482881"/>
                  <a:gd name="connsiteY792" fmla="*/ 3336387 h 3474328"/>
                  <a:gd name="connsiteX793" fmla="*/ 2608767 w 3482881"/>
                  <a:gd name="connsiteY793" fmla="*/ 3353315 h 3474328"/>
                  <a:gd name="connsiteX794" fmla="*/ 2615610 w 3482881"/>
                  <a:gd name="connsiteY794" fmla="*/ 3362319 h 3474328"/>
                  <a:gd name="connsiteX795" fmla="*/ 2619212 w 3482881"/>
                  <a:gd name="connsiteY795" fmla="*/ 3367001 h 3474328"/>
                  <a:gd name="connsiteX796" fmla="*/ 2623173 w 3482881"/>
                  <a:gd name="connsiteY796" fmla="*/ 3372043 h 3474328"/>
                  <a:gd name="connsiteX797" fmla="*/ 2632538 w 3482881"/>
                  <a:gd name="connsiteY797" fmla="*/ 3383208 h 3474328"/>
                  <a:gd name="connsiteX798" fmla="*/ 2637940 w 3482881"/>
                  <a:gd name="connsiteY798" fmla="*/ 3389331 h 3474328"/>
                  <a:gd name="connsiteX799" fmla="*/ 2644063 w 3482881"/>
                  <a:gd name="connsiteY799" fmla="*/ 3395814 h 3474328"/>
                  <a:gd name="connsiteX800" fmla="*/ 2647664 w 3482881"/>
                  <a:gd name="connsiteY800" fmla="*/ 3399415 h 3474328"/>
                  <a:gd name="connsiteX801" fmla="*/ 2651266 w 3482881"/>
                  <a:gd name="connsiteY801" fmla="*/ 3402657 h 3474328"/>
                  <a:gd name="connsiteX802" fmla="*/ 2655228 w 3482881"/>
                  <a:gd name="connsiteY802" fmla="*/ 3406979 h 3474328"/>
                  <a:gd name="connsiteX803" fmla="*/ 2659910 w 3482881"/>
                  <a:gd name="connsiteY803" fmla="*/ 3418864 h 3474328"/>
                  <a:gd name="connsiteX804" fmla="*/ 2656308 w 3482881"/>
                  <a:gd name="connsiteY804" fmla="*/ 3409860 h 3474328"/>
                  <a:gd name="connsiteX805" fmla="*/ 2653427 w 3482881"/>
                  <a:gd name="connsiteY805" fmla="*/ 3405898 h 3474328"/>
                  <a:gd name="connsiteX806" fmla="*/ 2651626 w 3482881"/>
                  <a:gd name="connsiteY806" fmla="*/ 3404097 h 3474328"/>
                  <a:gd name="connsiteX807" fmla="*/ 2650546 w 3482881"/>
                  <a:gd name="connsiteY807" fmla="*/ 3403377 h 3474328"/>
                  <a:gd name="connsiteX808" fmla="*/ 2649105 w 3482881"/>
                  <a:gd name="connsiteY808" fmla="*/ 3402297 h 3474328"/>
                  <a:gd name="connsiteX809" fmla="*/ 2650906 w 3482881"/>
                  <a:gd name="connsiteY809" fmla="*/ 3404097 h 3474328"/>
                  <a:gd name="connsiteX810" fmla="*/ 2652347 w 3482881"/>
                  <a:gd name="connsiteY810" fmla="*/ 3405538 h 3474328"/>
                  <a:gd name="connsiteX811" fmla="*/ 2654868 w 3482881"/>
                  <a:gd name="connsiteY811" fmla="*/ 3408780 h 3474328"/>
                  <a:gd name="connsiteX812" fmla="*/ 2658109 w 3482881"/>
                  <a:gd name="connsiteY812" fmla="*/ 3416343 h 3474328"/>
                  <a:gd name="connsiteX813" fmla="*/ 2657029 w 3482881"/>
                  <a:gd name="connsiteY813" fmla="*/ 3431830 h 3474328"/>
                  <a:gd name="connsiteX814" fmla="*/ 2634699 w 3482881"/>
                  <a:gd name="connsiteY814" fmla="*/ 3447317 h 3474328"/>
                  <a:gd name="connsiteX815" fmla="*/ 2628576 w 3482881"/>
                  <a:gd name="connsiteY815" fmla="*/ 3446957 h 3474328"/>
                  <a:gd name="connsiteX816" fmla="*/ 2626775 w 3482881"/>
                  <a:gd name="connsiteY816" fmla="*/ 3446597 h 3474328"/>
                  <a:gd name="connsiteX817" fmla="*/ 2624254 w 3482881"/>
                  <a:gd name="connsiteY817" fmla="*/ 3445876 h 3474328"/>
                  <a:gd name="connsiteX818" fmla="*/ 2619212 w 3482881"/>
                  <a:gd name="connsiteY818" fmla="*/ 3444436 h 3474328"/>
                  <a:gd name="connsiteX819" fmla="*/ 2601564 w 3482881"/>
                  <a:gd name="connsiteY819" fmla="*/ 3439033 h 3474328"/>
                  <a:gd name="connsiteX820" fmla="*/ 2575272 w 3482881"/>
                  <a:gd name="connsiteY820" fmla="*/ 3431470 h 3474328"/>
                  <a:gd name="connsiteX821" fmla="*/ 2614530 w 3482881"/>
                  <a:gd name="connsiteY821" fmla="*/ 3444796 h 3474328"/>
                  <a:gd name="connsiteX822" fmla="*/ 2624254 w 3482881"/>
                  <a:gd name="connsiteY822" fmla="*/ 3448037 h 3474328"/>
                  <a:gd name="connsiteX823" fmla="*/ 2626775 w 3482881"/>
                  <a:gd name="connsiteY823" fmla="*/ 3448758 h 3474328"/>
                  <a:gd name="connsiteX824" fmla="*/ 2628216 w 3482881"/>
                  <a:gd name="connsiteY824" fmla="*/ 3449118 h 3474328"/>
                  <a:gd name="connsiteX825" fmla="*/ 2631097 w 3482881"/>
                  <a:gd name="connsiteY825" fmla="*/ 3449838 h 3474328"/>
                  <a:gd name="connsiteX826" fmla="*/ 2644063 w 3482881"/>
                  <a:gd name="connsiteY826" fmla="*/ 3448037 h 3474328"/>
                  <a:gd name="connsiteX827" fmla="*/ 2660630 w 3482881"/>
                  <a:gd name="connsiteY827" fmla="*/ 3429309 h 3474328"/>
                  <a:gd name="connsiteX828" fmla="*/ 2654868 w 3482881"/>
                  <a:gd name="connsiteY828" fmla="*/ 3404818 h 3474328"/>
                  <a:gd name="connsiteX829" fmla="*/ 2652707 w 3482881"/>
                  <a:gd name="connsiteY829" fmla="*/ 3402297 h 3474328"/>
                  <a:gd name="connsiteX830" fmla="*/ 2649105 w 3482881"/>
                  <a:gd name="connsiteY830" fmla="*/ 3399055 h 3474328"/>
                  <a:gd name="connsiteX831" fmla="*/ 2645144 w 3482881"/>
                  <a:gd name="connsiteY831" fmla="*/ 3395093 h 3474328"/>
                  <a:gd name="connsiteX832" fmla="*/ 2641542 w 3482881"/>
                  <a:gd name="connsiteY832" fmla="*/ 3391132 h 3474328"/>
                  <a:gd name="connsiteX833" fmla="*/ 2634339 w 3482881"/>
                  <a:gd name="connsiteY833" fmla="*/ 3382848 h 3474328"/>
                  <a:gd name="connsiteX834" fmla="*/ 2630737 w 3482881"/>
                  <a:gd name="connsiteY834" fmla="*/ 3378886 h 3474328"/>
                  <a:gd name="connsiteX835" fmla="*/ 2627495 w 3482881"/>
                  <a:gd name="connsiteY835" fmla="*/ 3374564 h 3474328"/>
                  <a:gd name="connsiteX836" fmla="*/ 2621013 w 3482881"/>
                  <a:gd name="connsiteY836" fmla="*/ 3366280 h 3474328"/>
                  <a:gd name="connsiteX837" fmla="*/ 2614890 w 3482881"/>
                  <a:gd name="connsiteY837" fmla="*/ 3357636 h 3474328"/>
                  <a:gd name="connsiteX838" fmla="*/ 2603365 w 3482881"/>
                  <a:gd name="connsiteY838" fmla="*/ 3339989 h 3474328"/>
                  <a:gd name="connsiteX839" fmla="*/ 2592920 w 3482881"/>
                  <a:gd name="connsiteY839" fmla="*/ 3321981 h 3474328"/>
                  <a:gd name="connsiteX840" fmla="*/ 2587878 w 3482881"/>
                  <a:gd name="connsiteY840" fmla="*/ 3312976 h 3474328"/>
                  <a:gd name="connsiteX841" fmla="*/ 2583196 w 3482881"/>
                  <a:gd name="connsiteY841" fmla="*/ 3303612 h 3474328"/>
                  <a:gd name="connsiteX842" fmla="*/ 2574552 w 3482881"/>
                  <a:gd name="connsiteY842" fmla="*/ 3285244 h 3474328"/>
                  <a:gd name="connsiteX843" fmla="*/ 2566628 w 3482881"/>
                  <a:gd name="connsiteY843" fmla="*/ 3266515 h 3474328"/>
                  <a:gd name="connsiteX844" fmla="*/ 2555463 w 3482881"/>
                  <a:gd name="connsiteY844" fmla="*/ 3244545 h 3474328"/>
                  <a:gd name="connsiteX845" fmla="*/ 2545739 w 3482881"/>
                  <a:gd name="connsiteY845" fmla="*/ 3222215 h 3474328"/>
                  <a:gd name="connsiteX846" fmla="*/ 2531332 w 3482881"/>
                  <a:gd name="connsiteY846" fmla="*/ 3187640 h 3474328"/>
                  <a:gd name="connsiteX847" fmla="*/ 2524849 w 3482881"/>
                  <a:gd name="connsiteY847" fmla="*/ 3159907 h 3474328"/>
                  <a:gd name="connsiteX848" fmla="*/ 2519447 w 3482881"/>
                  <a:gd name="connsiteY848" fmla="*/ 3130374 h 3474328"/>
                  <a:gd name="connsiteX849" fmla="*/ 2516926 w 3482881"/>
                  <a:gd name="connsiteY849" fmla="*/ 3115247 h 3474328"/>
                  <a:gd name="connsiteX850" fmla="*/ 2515125 w 3482881"/>
                  <a:gd name="connsiteY850" fmla="*/ 3099760 h 3474328"/>
                  <a:gd name="connsiteX851" fmla="*/ 2511523 w 3482881"/>
                  <a:gd name="connsiteY851" fmla="*/ 3068786 h 3474328"/>
                  <a:gd name="connsiteX852" fmla="*/ 2508642 w 3482881"/>
                  <a:gd name="connsiteY852" fmla="*/ 3025207 h 3474328"/>
                  <a:gd name="connsiteX853" fmla="*/ 2506841 w 3482881"/>
                  <a:gd name="connsiteY853" fmla="*/ 2997834 h 3474328"/>
                  <a:gd name="connsiteX854" fmla="*/ 2506841 w 3482881"/>
                  <a:gd name="connsiteY854" fmla="*/ 2994593 h 3474328"/>
                  <a:gd name="connsiteX855" fmla="*/ 2506841 w 3482881"/>
                  <a:gd name="connsiteY855" fmla="*/ 2993872 h 3474328"/>
                  <a:gd name="connsiteX856" fmla="*/ 2507561 w 3482881"/>
                  <a:gd name="connsiteY856" fmla="*/ 2993872 h 3474328"/>
                  <a:gd name="connsiteX857" fmla="*/ 2509362 w 3482881"/>
                  <a:gd name="connsiteY857" fmla="*/ 2993872 h 3474328"/>
                  <a:gd name="connsiteX858" fmla="*/ 2516205 w 3482881"/>
                  <a:gd name="connsiteY858" fmla="*/ 2993872 h 3474328"/>
                  <a:gd name="connsiteX859" fmla="*/ 2529531 w 3482881"/>
                  <a:gd name="connsiteY859" fmla="*/ 2993872 h 3474328"/>
                  <a:gd name="connsiteX860" fmla="*/ 2555463 w 3482881"/>
                  <a:gd name="connsiteY860" fmla="*/ 2993872 h 3474328"/>
                  <a:gd name="connsiteX861" fmla="*/ 2561946 w 3482881"/>
                  <a:gd name="connsiteY861" fmla="*/ 2993872 h 3474328"/>
                  <a:gd name="connsiteX862" fmla="*/ 2566988 w 3482881"/>
                  <a:gd name="connsiteY862" fmla="*/ 2993872 h 3474328"/>
                  <a:gd name="connsiteX863" fmla="*/ 2573471 w 3482881"/>
                  <a:gd name="connsiteY863" fmla="*/ 2993872 h 3474328"/>
                  <a:gd name="connsiteX864" fmla="*/ 2597242 w 3482881"/>
                  <a:gd name="connsiteY864" fmla="*/ 2993872 h 3474328"/>
                  <a:gd name="connsiteX865" fmla="*/ 2591839 w 3482881"/>
                  <a:gd name="connsiteY865" fmla="*/ 2994593 h 3474328"/>
                  <a:gd name="connsiteX866" fmla="*/ 2602644 w 3482881"/>
                  <a:gd name="connsiteY866" fmla="*/ 2994593 h 3474328"/>
                  <a:gd name="connsiteX867" fmla="*/ 2613089 w 3482881"/>
                  <a:gd name="connsiteY867" fmla="*/ 2993872 h 3474328"/>
                  <a:gd name="connsiteX868" fmla="*/ 2633258 w 3482881"/>
                  <a:gd name="connsiteY868" fmla="*/ 2992432 h 3474328"/>
                  <a:gd name="connsiteX869" fmla="*/ 2651986 w 3482881"/>
                  <a:gd name="connsiteY869" fmla="*/ 2990631 h 3474328"/>
                  <a:gd name="connsiteX870" fmla="*/ 2669274 w 3482881"/>
                  <a:gd name="connsiteY870" fmla="*/ 2988110 h 3474328"/>
                  <a:gd name="connsiteX871" fmla="*/ 2669995 w 3482881"/>
                  <a:gd name="connsiteY871" fmla="*/ 2990631 h 3474328"/>
                  <a:gd name="connsiteX872" fmla="*/ 2694126 w 3482881"/>
                  <a:gd name="connsiteY872" fmla="*/ 2987029 h 3474328"/>
                  <a:gd name="connsiteX873" fmla="*/ 2718256 w 3482881"/>
                  <a:gd name="connsiteY873" fmla="*/ 2982347 h 3474328"/>
                  <a:gd name="connsiteX874" fmla="*/ 2730142 w 3482881"/>
                  <a:gd name="connsiteY874" fmla="*/ 2980186 h 3474328"/>
                  <a:gd name="connsiteX875" fmla="*/ 2736265 w 3482881"/>
                  <a:gd name="connsiteY875" fmla="*/ 2979106 h 3474328"/>
                  <a:gd name="connsiteX876" fmla="*/ 2742387 w 3482881"/>
                  <a:gd name="connsiteY876" fmla="*/ 2977665 h 3474328"/>
                  <a:gd name="connsiteX877" fmla="*/ 2766158 w 3482881"/>
                  <a:gd name="connsiteY877" fmla="*/ 2971902 h 3474328"/>
                  <a:gd name="connsiteX878" fmla="*/ 2749951 w 3482881"/>
                  <a:gd name="connsiteY878" fmla="*/ 2976585 h 3474328"/>
                  <a:gd name="connsiteX879" fmla="*/ 2734824 w 3482881"/>
                  <a:gd name="connsiteY879" fmla="*/ 2980186 h 3474328"/>
                  <a:gd name="connsiteX880" fmla="*/ 2716456 w 3482881"/>
                  <a:gd name="connsiteY880" fmla="*/ 2983788 h 3474328"/>
                  <a:gd name="connsiteX881" fmla="*/ 2696647 w 3482881"/>
                  <a:gd name="connsiteY881" fmla="*/ 2987390 h 3474328"/>
                  <a:gd name="connsiteX882" fmla="*/ 2676477 w 3482881"/>
                  <a:gd name="connsiteY882" fmla="*/ 2990271 h 3474328"/>
                  <a:gd name="connsiteX883" fmla="*/ 2657389 w 3482881"/>
                  <a:gd name="connsiteY883" fmla="*/ 2992792 h 3474328"/>
                  <a:gd name="connsiteX884" fmla="*/ 2648745 w 3482881"/>
                  <a:gd name="connsiteY884" fmla="*/ 2993872 h 3474328"/>
                  <a:gd name="connsiteX885" fmla="*/ 2640822 w 3482881"/>
                  <a:gd name="connsiteY885" fmla="*/ 2994593 h 3474328"/>
                  <a:gd name="connsiteX886" fmla="*/ 2658109 w 3482881"/>
                  <a:gd name="connsiteY886" fmla="*/ 2992072 h 3474328"/>
                  <a:gd name="connsiteX887" fmla="*/ 2649105 w 3482881"/>
                  <a:gd name="connsiteY887" fmla="*/ 2993152 h 3474328"/>
                  <a:gd name="connsiteX888" fmla="*/ 2639381 w 3482881"/>
                  <a:gd name="connsiteY888" fmla="*/ 2993872 h 3474328"/>
                  <a:gd name="connsiteX889" fmla="*/ 2618131 w 3482881"/>
                  <a:gd name="connsiteY889" fmla="*/ 2995673 h 3474328"/>
                  <a:gd name="connsiteX890" fmla="*/ 2573111 w 3482881"/>
                  <a:gd name="connsiteY890" fmla="*/ 2998194 h 3474328"/>
                  <a:gd name="connsiteX891" fmla="*/ 2559425 w 3482881"/>
                  <a:gd name="connsiteY891" fmla="*/ 2998554 h 3474328"/>
                  <a:gd name="connsiteX892" fmla="*/ 2541056 w 3482881"/>
                  <a:gd name="connsiteY892" fmla="*/ 2998554 h 3474328"/>
                  <a:gd name="connsiteX893" fmla="*/ 2523769 w 3482881"/>
                  <a:gd name="connsiteY893" fmla="*/ 2998554 h 3474328"/>
                  <a:gd name="connsiteX894" fmla="*/ 2515485 w 3482881"/>
                  <a:gd name="connsiteY894" fmla="*/ 2998554 h 3474328"/>
                  <a:gd name="connsiteX895" fmla="*/ 2513324 w 3482881"/>
                  <a:gd name="connsiteY895" fmla="*/ 2998554 h 3474328"/>
                  <a:gd name="connsiteX896" fmla="*/ 2512243 w 3482881"/>
                  <a:gd name="connsiteY896" fmla="*/ 2998554 h 3474328"/>
                  <a:gd name="connsiteX897" fmla="*/ 2511883 w 3482881"/>
                  <a:gd name="connsiteY897" fmla="*/ 2998554 h 3474328"/>
                  <a:gd name="connsiteX898" fmla="*/ 2511883 w 3482881"/>
                  <a:gd name="connsiteY898" fmla="*/ 2998915 h 3474328"/>
                  <a:gd name="connsiteX899" fmla="*/ 2511883 w 3482881"/>
                  <a:gd name="connsiteY899" fmla="*/ 3002876 h 3474328"/>
                  <a:gd name="connsiteX900" fmla="*/ 2513684 w 3482881"/>
                  <a:gd name="connsiteY900" fmla="*/ 3048257 h 3474328"/>
                  <a:gd name="connsiteX901" fmla="*/ 2514044 w 3482881"/>
                  <a:gd name="connsiteY901" fmla="*/ 3055100 h 3474328"/>
                  <a:gd name="connsiteX902" fmla="*/ 2514044 w 3482881"/>
                  <a:gd name="connsiteY902" fmla="*/ 3054020 h 3474328"/>
                  <a:gd name="connsiteX903" fmla="*/ 2512604 w 3482881"/>
                  <a:gd name="connsiteY903" fmla="*/ 3039253 h 3474328"/>
                  <a:gd name="connsiteX904" fmla="*/ 2511883 w 3482881"/>
                  <a:gd name="connsiteY904" fmla="*/ 3042134 h 3474328"/>
                  <a:gd name="connsiteX905" fmla="*/ 2512604 w 3482881"/>
                  <a:gd name="connsiteY905" fmla="*/ 3059062 h 3474328"/>
                  <a:gd name="connsiteX906" fmla="*/ 2513324 w 3482881"/>
                  <a:gd name="connsiteY906" fmla="*/ 3069146 h 3474328"/>
                  <a:gd name="connsiteX907" fmla="*/ 2514765 w 3482881"/>
                  <a:gd name="connsiteY907" fmla="*/ 3082112 h 3474328"/>
                  <a:gd name="connsiteX908" fmla="*/ 2518366 w 3482881"/>
                  <a:gd name="connsiteY908" fmla="*/ 3115607 h 3474328"/>
                  <a:gd name="connsiteX909" fmla="*/ 2522688 w 3482881"/>
                  <a:gd name="connsiteY909" fmla="*/ 3137577 h 3474328"/>
                  <a:gd name="connsiteX910" fmla="*/ 2527730 w 3482881"/>
                  <a:gd name="connsiteY910" fmla="*/ 3157026 h 3474328"/>
                  <a:gd name="connsiteX911" fmla="*/ 2526290 w 3482881"/>
                  <a:gd name="connsiteY911" fmla="*/ 3144780 h 3474328"/>
                  <a:gd name="connsiteX912" fmla="*/ 2522328 w 3482881"/>
                  <a:gd name="connsiteY912" fmla="*/ 3119569 h 3474328"/>
                  <a:gd name="connsiteX913" fmla="*/ 2521608 w 3482881"/>
                  <a:gd name="connsiteY913" fmla="*/ 3103002 h 3474328"/>
                  <a:gd name="connsiteX914" fmla="*/ 2518006 w 3482881"/>
                  <a:gd name="connsiteY914" fmla="*/ 3075989 h 3474328"/>
                  <a:gd name="connsiteX915" fmla="*/ 2517286 w 3482881"/>
                  <a:gd name="connsiteY915" fmla="*/ 3069867 h 3474328"/>
                  <a:gd name="connsiteX916" fmla="*/ 2516926 w 3482881"/>
                  <a:gd name="connsiteY916" fmla="*/ 3064104 h 3474328"/>
                  <a:gd name="connsiteX917" fmla="*/ 2515845 w 3482881"/>
                  <a:gd name="connsiteY917" fmla="*/ 3052219 h 3474328"/>
                  <a:gd name="connsiteX918" fmla="*/ 2512964 w 3482881"/>
                  <a:gd name="connsiteY918" fmla="*/ 3008999 h 3474328"/>
                  <a:gd name="connsiteX919" fmla="*/ 2512604 w 3482881"/>
                  <a:gd name="connsiteY919" fmla="*/ 3002876 h 3474328"/>
                  <a:gd name="connsiteX920" fmla="*/ 2512604 w 3482881"/>
                  <a:gd name="connsiteY920" fmla="*/ 2999635 h 3474328"/>
                  <a:gd name="connsiteX921" fmla="*/ 2512604 w 3482881"/>
                  <a:gd name="connsiteY921" fmla="*/ 2998915 h 3474328"/>
                  <a:gd name="connsiteX922" fmla="*/ 2512604 w 3482881"/>
                  <a:gd name="connsiteY922" fmla="*/ 2998915 h 3474328"/>
                  <a:gd name="connsiteX923" fmla="*/ 2512964 w 3482881"/>
                  <a:gd name="connsiteY923" fmla="*/ 2998915 h 3474328"/>
                  <a:gd name="connsiteX924" fmla="*/ 2514404 w 3482881"/>
                  <a:gd name="connsiteY924" fmla="*/ 2998915 h 3474328"/>
                  <a:gd name="connsiteX925" fmla="*/ 2527730 w 3482881"/>
                  <a:gd name="connsiteY925" fmla="*/ 2998915 h 3474328"/>
                  <a:gd name="connsiteX926" fmla="*/ 2557984 w 3482881"/>
                  <a:gd name="connsiteY926" fmla="*/ 2998915 h 3474328"/>
                  <a:gd name="connsiteX927" fmla="*/ 2531692 w 3482881"/>
                  <a:gd name="connsiteY927" fmla="*/ 2998915 h 3474328"/>
                  <a:gd name="connsiteX928" fmla="*/ 2518006 w 3482881"/>
                  <a:gd name="connsiteY928" fmla="*/ 2998915 h 3474328"/>
                  <a:gd name="connsiteX929" fmla="*/ 2514404 w 3482881"/>
                  <a:gd name="connsiteY929" fmla="*/ 2998915 h 3474328"/>
                  <a:gd name="connsiteX930" fmla="*/ 2512604 w 3482881"/>
                  <a:gd name="connsiteY930" fmla="*/ 2998915 h 3474328"/>
                  <a:gd name="connsiteX931" fmla="*/ 2512604 w 3482881"/>
                  <a:gd name="connsiteY931" fmla="*/ 2998915 h 3474328"/>
                  <a:gd name="connsiteX932" fmla="*/ 2512604 w 3482881"/>
                  <a:gd name="connsiteY932" fmla="*/ 2998915 h 3474328"/>
                  <a:gd name="connsiteX933" fmla="*/ 2512604 w 3482881"/>
                  <a:gd name="connsiteY933" fmla="*/ 3000355 h 3474328"/>
                  <a:gd name="connsiteX934" fmla="*/ 2512604 w 3482881"/>
                  <a:gd name="connsiteY934" fmla="*/ 3007198 h 3474328"/>
                  <a:gd name="connsiteX935" fmla="*/ 2516926 w 3482881"/>
                  <a:gd name="connsiteY935" fmla="*/ 3058341 h 3474328"/>
                  <a:gd name="connsiteX936" fmla="*/ 2520167 w 3482881"/>
                  <a:gd name="connsiteY936" fmla="*/ 3088235 h 3474328"/>
                  <a:gd name="connsiteX937" fmla="*/ 2522328 w 3482881"/>
                  <a:gd name="connsiteY937" fmla="*/ 3109845 h 3474328"/>
                  <a:gd name="connsiteX938" fmla="*/ 2524849 w 3482881"/>
                  <a:gd name="connsiteY938" fmla="*/ 3123531 h 3474328"/>
                  <a:gd name="connsiteX939" fmla="*/ 2527370 w 3482881"/>
                  <a:gd name="connsiteY939" fmla="*/ 3135416 h 3474328"/>
                  <a:gd name="connsiteX940" fmla="*/ 2531332 w 3482881"/>
                  <a:gd name="connsiteY940" fmla="*/ 3153064 h 3474328"/>
                  <a:gd name="connsiteX941" fmla="*/ 2536734 w 3482881"/>
                  <a:gd name="connsiteY941" fmla="*/ 3168191 h 3474328"/>
                  <a:gd name="connsiteX942" fmla="*/ 2533853 w 3482881"/>
                  <a:gd name="connsiteY942" fmla="*/ 3139378 h 3474328"/>
                  <a:gd name="connsiteX943" fmla="*/ 2529892 w 3482881"/>
                  <a:gd name="connsiteY943" fmla="*/ 3122450 h 3474328"/>
                  <a:gd name="connsiteX944" fmla="*/ 2528091 w 3482881"/>
                  <a:gd name="connsiteY944" fmla="*/ 3113446 h 3474328"/>
                  <a:gd name="connsiteX945" fmla="*/ 2526650 w 3482881"/>
                  <a:gd name="connsiteY945" fmla="*/ 3103362 h 3474328"/>
                  <a:gd name="connsiteX946" fmla="*/ 2524129 w 3482881"/>
                  <a:gd name="connsiteY946" fmla="*/ 3083553 h 3474328"/>
                  <a:gd name="connsiteX947" fmla="*/ 2521968 w 3482881"/>
                  <a:gd name="connsiteY947" fmla="*/ 3068426 h 3474328"/>
                  <a:gd name="connsiteX948" fmla="*/ 2521248 w 3482881"/>
                  <a:gd name="connsiteY948" fmla="*/ 3062663 h 3474328"/>
                  <a:gd name="connsiteX949" fmla="*/ 2521248 w 3482881"/>
                  <a:gd name="connsiteY949" fmla="*/ 3071307 h 3474328"/>
                  <a:gd name="connsiteX950" fmla="*/ 2523769 w 3482881"/>
                  <a:gd name="connsiteY950" fmla="*/ 3099400 h 3474328"/>
                  <a:gd name="connsiteX951" fmla="*/ 2520887 w 3482881"/>
                  <a:gd name="connsiteY951" fmla="*/ 3080311 h 3474328"/>
                  <a:gd name="connsiteX952" fmla="*/ 2519447 w 3482881"/>
                  <a:gd name="connsiteY952" fmla="*/ 3069507 h 3474328"/>
                  <a:gd name="connsiteX953" fmla="*/ 2518366 w 3482881"/>
                  <a:gd name="connsiteY953" fmla="*/ 3057981 h 3474328"/>
                  <a:gd name="connsiteX954" fmla="*/ 2515845 w 3482881"/>
                  <a:gd name="connsiteY954" fmla="*/ 3022325 h 3474328"/>
                  <a:gd name="connsiteX955" fmla="*/ 2514404 w 3482881"/>
                  <a:gd name="connsiteY955" fmla="*/ 3001796 h 3474328"/>
                  <a:gd name="connsiteX956" fmla="*/ 2516205 w 3482881"/>
                  <a:gd name="connsiteY956" fmla="*/ 3001076 h 3474328"/>
                  <a:gd name="connsiteX957" fmla="*/ 2518726 w 3482881"/>
                  <a:gd name="connsiteY957" fmla="*/ 3001076 h 3474328"/>
                  <a:gd name="connsiteX958" fmla="*/ 2523769 w 3482881"/>
                  <a:gd name="connsiteY958" fmla="*/ 3001076 h 3474328"/>
                  <a:gd name="connsiteX959" fmla="*/ 2534213 w 3482881"/>
                  <a:gd name="connsiteY959" fmla="*/ 3001076 h 3474328"/>
                  <a:gd name="connsiteX960" fmla="*/ 2555463 w 3482881"/>
                  <a:gd name="connsiteY960" fmla="*/ 3001076 h 3474328"/>
                  <a:gd name="connsiteX961" fmla="*/ 2560865 w 3482881"/>
                  <a:gd name="connsiteY961" fmla="*/ 3001076 h 3474328"/>
                  <a:gd name="connsiteX962" fmla="*/ 2565547 w 3482881"/>
                  <a:gd name="connsiteY962" fmla="*/ 3001076 h 3474328"/>
                  <a:gd name="connsiteX963" fmla="*/ 2572030 w 3482881"/>
                  <a:gd name="connsiteY963" fmla="*/ 3000715 h 3474328"/>
                  <a:gd name="connsiteX964" fmla="*/ 2597602 w 3482881"/>
                  <a:gd name="connsiteY964" fmla="*/ 2999635 h 3474328"/>
                  <a:gd name="connsiteX965" fmla="*/ 2603725 w 3482881"/>
                  <a:gd name="connsiteY965" fmla="*/ 2999635 h 3474328"/>
                  <a:gd name="connsiteX966" fmla="*/ 2609847 w 3482881"/>
                  <a:gd name="connsiteY966" fmla="*/ 2998915 h 3474328"/>
                  <a:gd name="connsiteX967" fmla="*/ 2622093 w 3482881"/>
                  <a:gd name="connsiteY967" fmla="*/ 2997834 h 3474328"/>
                  <a:gd name="connsiteX968" fmla="*/ 2645144 w 3482881"/>
                  <a:gd name="connsiteY968" fmla="*/ 2995673 h 3474328"/>
                  <a:gd name="connsiteX969" fmla="*/ 2642622 w 3482881"/>
                  <a:gd name="connsiteY969" fmla="*/ 2996394 h 3474328"/>
                  <a:gd name="connsiteX970" fmla="*/ 2660991 w 3482881"/>
                  <a:gd name="connsiteY970" fmla="*/ 2994232 h 3474328"/>
                  <a:gd name="connsiteX971" fmla="*/ 2679359 w 3482881"/>
                  <a:gd name="connsiteY971" fmla="*/ 2991711 h 3474328"/>
                  <a:gd name="connsiteX972" fmla="*/ 2715735 w 3482881"/>
                  <a:gd name="connsiteY972" fmla="*/ 2985589 h 3474328"/>
                  <a:gd name="connsiteX973" fmla="*/ 2695926 w 3482881"/>
                  <a:gd name="connsiteY973" fmla="*/ 2989910 h 3474328"/>
                  <a:gd name="connsiteX974" fmla="*/ 2682961 w 3482881"/>
                  <a:gd name="connsiteY974" fmla="*/ 2992792 h 3474328"/>
                  <a:gd name="connsiteX975" fmla="*/ 2695566 w 3482881"/>
                  <a:gd name="connsiteY975" fmla="*/ 2990631 h 3474328"/>
                  <a:gd name="connsiteX976" fmla="*/ 2708172 w 3482881"/>
                  <a:gd name="connsiteY976" fmla="*/ 2988110 h 3474328"/>
                  <a:gd name="connsiteX977" fmla="*/ 2733023 w 3482881"/>
                  <a:gd name="connsiteY977" fmla="*/ 2983068 h 3474328"/>
                  <a:gd name="connsiteX978" fmla="*/ 2757874 w 3482881"/>
                  <a:gd name="connsiteY978" fmla="*/ 2976945 h 3474328"/>
                  <a:gd name="connsiteX979" fmla="*/ 2782365 w 3482881"/>
                  <a:gd name="connsiteY979" fmla="*/ 2970462 h 3474328"/>
                  <a:gd name="connsiteX980" fmla="*/ 2764717 w 3482881"/>
                  <a:gd name="connsiteY980" fmla="*/ 2975504 h 3474328"/>
                  <a:gd name="connsiteX981" fmla="*/ 2782005 w 3482881"/>
                  <a:gd name="connsiteY981" fmla="*/ 2971902 h 3474328"/>
                  <a:gd name="connsiteX982" fmla="*/ 2814420 w 3482881"/>
                  <a:gd name="connsiteY982" fmla="*/ 2962898 h 3474328"/>
                  <a:gd name="connsiteX983" fmla="*/ 2822704 w 3482881"/>
                  <a:gd name="connsiteY983" fmla="*/ 2960737 h 3474328"/>
                  <a:gd name="connsiteX984" fmla="*/ 2830267 w 3482881"/>
                  <a:gd name="connsiteY984" fmla="*/ 2958216 h 3474328"/>
                  <a:gd name="connsiteX985" fmla="*/ 2842152 w 3482881"/>
                  <a:gd name="connsiteY985" fmla="*/ 2954255 h 3474328"/>
                  <a:gd name="connsiteX986" fmla="*/ 2864843 w 3482881"/>
                  <a:gd name="connsiteY986" fmla="*/ 2944530 h 3474328"/>
                  <a:gd name="connsiteX987" fmla="*/ 2867724 w 3482881"/>
                  <a:gd name="connsiteY987" fmla="*/ 2942369 h 3474328"/>
                  <a:gd name="connsiteX988" fmla="*/ 2852597 w 3482881"/>
                  <a:gd name="connsiteY988" fmla="*/ 2947051 h 3474328"/>
                  <a:gd name="connsiteX989" fmla="*/ 2820903 w 3482881"/>
                  <a:gd name="connsiteY989" fmla="*/ 2957856 h 3474328"/>
                  <a:gd name="connsiteX990" fmla="*/ 2791729 w 3482881"/>
                  <a:gd name="connsiteY990" fmla="*/ 2967220 h 3474328"/>
                  <a:gd name="connsiteX991" fmla="*/ 2818022 w 3482881"/>
                  <a:gd name="connsiteY991" fmla="*/ 2958577 h 3474328"/>
                  <a:gd name="connsiteX992" fmla="*/ 2843953 w 3482881"/>
                  <a:gd name="connsiteY992" fmla="*/ 2948852 h 3474328"/>
                  <a:gd name="connsiteX993" fmla="*/ 2848635 w 3482881"/>
                  <a:gd name="connsiteY993" fmla="*/ 2947411 h 3474328"/>
                  <a:gd name="connsiteX994" fmla="*/ 2864122 w 3482881"/>
                  <a:gd name="connsiteY994" fmla="*/ 2940928 h 3474328"/>
                  <a:gd name="connsiteX995" fmla="*/ 2879249 w 3482881"/>
                  <a:gd name="connsiteY995" fmla="*/ 2934085 h 3474328"/>
                  <a:gd name="connsiteX996" fmla="*/ 2905541 w 3482881"/>
                  <a:gd name="connsiteY996" fmla="*/ 2924361 h 3474328"/>
                  <a:gd name="connsiteX997" fmla="*/ 2902299 w 3482881"/>
                  <a:gd name="connsiteY997" fmla="*/ 2927242 h 3474328"/>
                  <a:gd name="connsiteX998" fmla="*/ 2902299 w 3482881"/>
                  <a:gd name="connsiteY998" fmla="*/ 2928323 h 3474328"/>
                  <a:gd name="connsiteX999" fmla="*/ 2938676 w 3482881"/>
                  <a:gd name="connsiteY999" fmla="*/ 2911395 h 3474328"/>
                  <a:gd name="connsiteX1000" fmla="*/ 2926070 w 3482881"/>
                  <a:gd name="connsiteY1000" fmla="*/ 2914276 h 3474328"/>
                  <a:gd name="connsiteX1001" fmla="*/ 2964607 w 3482881"/>
                  <a:gd name="connsiteY1001" fmla="*/ 2895548 h 3474328"/>
                  <a:gd name="connsiteX1002" fmla="*/ 3003865 w 3482881"/>
                  <a:gd name="connsiteY1002" fmla="*/ 2874298 h 3474328"/>
                  <a:gd name="connsiteX1003" fmla="*/ 3080220 w 3482881"/>
                  <a:gd name="connsiteY1003" fmla="*/ 2825316 h 3474328"/>
                  <a:gd name="connsiteX1004" fmla="*/ 3097868 w 3482881"/>
                  <a:gd name="connsiteY1004" fmla="*/ 2811990 h 3474328"/>
                  <a:gd name="connsiteX1005" fmla="*/ 3114795 w 3482881"/>
                  <a:gd name="connsiteY1005" fmla="*/ 2798664 h 3474328"/>
                  <a:gd name="connsiteX1006" fmla="*/ 3131003 w 3482881"/>
                  <a:gd name="connsiteY1006" fmla="*/ 2785338 h 3474328"/>
                  <a:gd name="connsiteX1007" fmla="*/ 3146129 w 3482881"/>
                  <a:gd name="connsiteY1007" fmla="*/ 2772372 h 3474328"/>
                  <a:gd name="connsiteX1008" fmla="*/ 3160176 w 3482881"/>
                  <a:gd name="connsiteY1008" fmla="*/ 2759406 h 3474328"/>
                  <a:gd name="connsiteX1009" fmla="*/ 3173142 w 3482881"/>
                  <a:gd name="connsiteY1009" fmla="*/ 2746801 h 3474328"/>
                  <a:gd name="connsiteX1010" fmla="*/ 3195832 w 3482881"/>
                  <a:gd name="connsiteY1010" fmla="*/ 2723751 h 3474328"/>
                  <a:gd name="connsiteX1011" fmla="*/ 3198713 w 3482881"/>
                  <a:gd name="connsiteY1011" fmla="*/ 2728433 h 3474328"/>
                  <a:gd name="connsiteX1012" fmla="*/ 3176383 w 3482881"/>
                  <a:gd name="connsiteY1012" fmla="*/ 2750402 h 3474328"/>
                  <a:gd name="connsiteX1013" fmla="*/ 3162697 w 3482881"/>
                  <a:gd name="connsiteY1013" fmla="*/ 2763368 h 3474328"/>
                  <a:gd name="connsiteX1014" fmla="*/ 3155494 w 3482881"/>
                  <a:gd name="connsiteY1014" fmla="*/ 2770211 h 3474328"/>
                  <a:gd name="connsiteX1015" fmla="*/ 3147930 w 3482881"/>
                  <a:gd name="connsiteY1015" fmla="*/ 2777055 h 3474328"/>
                  <a:gd name="connsiteX1016" fmla="*/ 3132083 w 3482881"/>
                  <a:gd name="connsiteY1016" fmla="*/ 2790741 h 3474328"/>
                  <a:gd name="connsiteX1017" fmla="*/ 3115876 w 3482881"/>
                  <a:gd name="connsiteY1017" fmla="*/ 2804067 h 3474328"/>
                  <a:gd name="connsiteX1018" fmla="*/ 3100029 w 3482881"/>
                  <a:gd name="connsiteY1018" fmla="*/ 2816672 h 3474328"/>
                  <a:gd name="connsiteX1019" fmla="*/ 3084902 w 3482881"/>
                  <a:gd name="connsiteY1019" fmla="*/ 2828558 h 3474328"/>
                  <a:gd name="connsiteX1020" fmla="*/ 3170620 w 3482881"/>
                  <a:gd name="connsiteY1020" fmla="*/ 2752924 h 3474328"/>
                  <a:gd name="connsiteX1021" fmla="*/ 3160536 w 3482881"/>
                  <a:gd name="connsiteY1021" fmla="*/ 2761207 h 3474328"/>
                  <a:gd name="connsiteX1022" fmla="*/ 3146490 w 3482881"/>
                  <a:gd name="connsiteY1022" fmla="*/ 2773453 h 3474328"/>
                  <a:gd name="connsiteX1023" fmla="*/ 3129922 w 3482881"/>
                  <a:gd name="connsiteY1023" fmla="*/ 2787859 h 3474328"/>
                  <a:gd name="connsiteX1024" fmla="*/ 3121278 w 3482881"/>
                  <a:gd name="connsiteY1024" fmla="*/ 2795783 h 3474328"/>
                  <a:gd name="connsiteX1025" fmla="*/ 3112274 w 3482881"/>
                  <a:gd name="connsiteY1025" fmla="*/ 2803346 h 3474328"/>
                  <a:gd name="connsiteX1026" fmla="*/ 3094986 w 3482881"/>
                  <a:gd name="connsiteY1026" fmla="*/ 2817393 h 3474328"/>
                  <a:gd name="connsiteX1027" fmla="*/ 3087063 w 3482881"/>
                  <a:gd name="connsiteY1027" fmla="*/ 2823876 h 3474328"/>
                  <a:gd name="connsiteX1028" fmla="*/ 3079499 w 3482881"/>
                  <a:gd name="connsiteY1028" fmla="*/ 2829278 h 3474328"/>
                  <a:gd name="connsiteX1029" fmla="*/ 3061851 w 3482881"/>
                  <a:gd name="connsiteY1029" fmla="*/ 2840083 h 3474328"/>
                  <a:gd name="connsiteX1030" fmla="*/ 3051767 w 3482881"/>
                  <a:gd name="connsiteY1030" fmla="*/ 2846926 h 3474328"/>
                  <a:gd name="connsiteX1031" fmla="*/ 3042403 w 3482881"/>
                  <a:gd name="connsiteY1031" fmla="*/ 2853049 h 3474328"/>
                  <a:gd name="connsiteX1032" fmla="*/ 3025475 w 3482881"/>
                  <a:gd name="connsiteY1032" fmla="*/ 2863854 h 3474328"/>
                  <a:gd name="connsiteX1033" fmla="*/ 2998823 w 3482881"/>
                  <a:gd name="connsiteY1033" fmla="*/ 2880061 h 3474328"/>
                  <a:gd name="connsiteX1034" fmla="*/ 2979374 w 3482881"/>
                  <a:gd name="connsiteY1034" fmla="*/ 2891946 h 3474328"/>
                  <a:gd name="connsiteX1035" fmla="*/ 2963527 w 3482881"/>
                  <a:gd name="connsiteY1035" fmla="*/ 2900951 h 3474328"/>
                  <a:gd name="connsiteX1036" fmla="*/ 2948400 w 3482881"/>
                  <a:gd name="connsiteY1036" fmla="*/ 2909234 h 3474328"/>
                  <a:gd name="connsiteX1037" fmla="*/ 2940116 w 3482881"/>
                  <a:gd name="connsiteY1037" fmla="*/ 2913556 h 3474328"/>
                  <a:gd name="connsiteX1038" fmla="*/ 2930752 w 3482881"/>
                  <a:gd name="connsiteY1038" fmla="*/ 2917878 h 3474328"/>
                  <a:gd name="connsiteX1039" fmla="*/ 2906621 w 3482881"/>
                  <a:gd name="connsiteY1039" fmla="*/ 2928683 h 3474328"/>
                  <a:gd name="connsiteX1040" fmla="*/ 2891134 w 3482881"/>
                  <a:gd name="connsiteY1040" fmla="*/ 2934806 h 3474328"/>
                  <a:gd name="connsiteX1041" fmla="*/ 2872406 w 3482881"/>
                  <a:gd name="connsiteY1041" fmla="*/ 2941649 h 3474328"/>
                  <a:gd name="connsiteX1042" fmla="*/ 2867364 w 3482881"/>
                  <a:gd name="connsiteY1042" fmla="*/ 2944890 h 3474328"/>
                  <a:gd name="connsiteX1043" fmla="*/ 2862321 w 3482881"/>
                  <a:gd name="connsiteY1043" fmla="*/ 2947051 h 3474328"/>
                  <a:gd name="connsiteX1044" fmla="*/ 2856559 w 3482881"/>
                  <a:gd name="connsiteY1044" fmla="*/ 2949212 h 3474328"/>
                  <a:gd name="connsiteX1045" fmla="*/ 2837110 w 3482881"/>
                  <a:gd name="connsiteY1045" fmla="*/ 2957136 h 3474328"/>
                  <a:gd name="connsiteX1046" fmla="*/ 2852957 w 3482881"/>
                  <a:gd name="connsiteY1046" fmla="*/ 2952814 h 3474328"/>
                  <a:gd name="connsiteX1047" fmla="*/ 2863402 w 3482881"/>
                  <a:gd name="connsiteY1047" fmla="*/ 2949572 h 3474328"/>
                  <a:gd name="connsiteX1048" fmla="*/ 2874927 w 3482881"/>
                  <a:gd name="connsiteY1048" fmla="*/ 2945250 h 3474328"/>
                  <a:gd name="connsiteX1049" fmla="*/ 2901219 w 3482881"/>
                  <a:gd name="connsiteY1049" fmla="*/ 2935166 h 3474328"/>
                  <a:gd name="connsiteX1050" fmla="*/ 2930032 w 3482881"/>
                  <a:gd name="connsiteY1050" fmla="*/ 2922200 h 3474328"/>
                  <a:gd name="connsiteX1051" fmla="*/ 3043123 w 3482881"/>
                  <a:gd name="connsiteY1051" fmla="*/ 2859172 h 3474328"/>
                  <a:gd name="connsiteX1052" fmla="*/ 3022594 w 3482881"/>
                  <a:gd name="connsiteY1052" fmla="*/ 2873218 h 3474328"/>
                  <a:gd name="connsiteX1053" fmla="*/ 3052127 w 3482881"/>
                  <a:gd name="connsiteY1053" fmla="*/ 2854489 h 3474328"/>
                  <a:gd name="connsiteX1054" fmla="*/ 3064012 w 3482881"/>
                  <a:gd name="connsiteY1054" fmla="*/ 2846206 h 3474328"/>
                  <a:gd name="connsiteX1055" fmla="*/ 3074817 w 3482881"/>
                  <a:gd name="connsiteY1055" fmla="*/ 2838642 h 3474328"/>
                  <a:gd name="connsiteX1056" fmla="*/ 3084902 w 3482881"/>
                  <a:gd name="connsiteY1056" fmla="*/ 2831439 h 3474328"/>
                  <a:gd name="connsiteX1057" fmla="*/ 3094626 w 3482881"/>
                  <a:gd name="connsiteY1057" fmla="*/ 2824236 h 3474328"/>
                  <a:gd name="connsiteX1058" fmla="*/ 3114795 w 3482881"/>
                  <a:gd name="connsiteY1058" fmla="*/ 2808028 h 3474328"/>
                  <a:gd name="connsiteX1059" fmla="*/ 3110834 w 3482881"/>
                  <a:gd name="connsiteY1059" fmla="*/ 2810910 h 3474328"/>
                  <a:gd name="connsiteX1060" fmla="*/ 3126681 w 3482881"/>
                  <a:gd name="connsiteY1060" fmla="*/ 2797584 h 3474328"/>
                  <a:gd name="connsiteX1061" fmla="*/ 3137125 w 3482881"/>
                  <a:gd name="connsiteY1061" fmla="*/ 2788580 h 3474328"/>
                  <a:gd name="connsiteX1062" fmla="*/ 3149011 w 3482881"/>
                  <a:gd name="connsiteY1062" fmla="*/ 2779215 h 3474328"/>
                  <a:gd name="connsiteX1063" fmla="*/ 3157294 w 3482881"/>
                  <a:gd name="connsiteY1063" fmla="*/ 2773453 h 3474328"/>
                  <a:gd name="connsiteX1064" fmla="*/ 3172061 w 3482881"/>
                  <a:gd name="connsiteY1064" fmla="*/ 2760847 h 3474328"/>
                  <a:gd name="connsiteX1065" fmla="*/ 3213480 w 3482881"/>
                  <a:gd name="connsiteY1065" fmla="*/ 2717628 h 3474328"/>
                  <a:gd name="connsiteX1066" fmla="*/ 3225365 w 3482881"/>
                  <a:gd name="connsiteY1066" fmla="*/ 2705022 h 3474328"/>
                  <a:gd name="connsiteX1067" fmla="*/ 3237251 w 3482881"/>
                  <a:gd name="connsiteY1067" fmla="*/ 2692056 h 3474328"/>
                  <a:gd name="connsiteX1068" fmla="*/ 3248776 w 3482881"/>
                  <a:gd name="connsiteY1068" fmla="*/ 2679090 h 3474328"/>
                  <a:gd name="connsiteX1069" fmla="*/ 3259941 w 3482881"/>
                  <a:gd name="connsiteY1069" fmla="*/ 2665764 h 3474328"/>
                  <a:gd name="connsiteX1070" fmla="*/ 3256339 w 3482881"/>
                  <a:gd name="connsiteY1070" fmla="*/ 2667205 h 3474328"/>
                  <a:gd name="connsiteX1071" fmla="*/ 3271466 w 3482881"/>
                  <a:gd name="connsiteY1071" fmla="*/ 2648116 h 3474328"/>
                  <a:gd name="connsiteX1072" fmla="*/ 3282631 w 3482881"/>
                  <a:gd name="connsiteY1072" fmla="*/ 2633350 h 3474328"/>
                  <a:gd name="connsiteX1073" fmla="*/ 3293076 w 3482881"/>
                  <a:gd name="connsiteY1073" fmla="*/ 2618943 h 3474328"/>
                  <a:gd name="connsiteX1074" fmla="*/ 3298838 w 3482881"/>
                  <a:gd name="connsiteY1074" fmla="*/ 2610299 h 3474328"/>
                  <a:gd name="connsiteX1075" fmla="*/ 3304961 w 3482881"/>
                  <a:gd name="connsiteY1075" fmla="*/ 2599855 h 3474328"/>
                  <a:gd name="connsiteX1076" fmla="*/ 3304241 w 3482881"/>
                  <a:gd name="connsiteY1076" fmla="*/ 2597333 h 3474328"/>
                  <a:gd name="connsiteX1077" fmla="*/ 3246615 w 3482881"/>
                  <a:gd name="connsiteY1077" fmla="*/ 2675489 h 3474328"/>
                  <a:gd name="connsiteX1078" fmla="*/ 3265343 w 3482881"/>
                  <a:gd name="connsiteY1078" fmla="*/ 2649557 h 3474328"/>
                  <a:gd name="connsiteX1079" fmla="*/ 3270386 w 3482881"/>
                  <a:gd name="connsiteY1079" fmla="*/ 2641994 h 3474328"/>
                  <a:gd name="connsiteX1080" fmla="*/ 3285512 w 3482881"/>
                  <a:gd name="connsiteY1080" fmla="*/ 2620024 h 3474328"/>
                  <a:gd name="connsiteX1081" fmla="*/ 3286593 w 3482881"/>
                  <a:gd name="connsiteY1081" fmla="*/ 2621464 h 3474328"/>
                  <a:gd name="connsiteX1082" fmla="*/ 3295597 w 3482881"/>
                  <a:gd name="connsiteY1082" fmla="*/ 2609219 h 3474328"/>
                  <a:gd name="connsiteX1083" fmla="*/ 3304241 w 3482881"/>
                  <a:gd name="connsiteY1083" fmla="*/ 2596253 h 3474328"/>
                  <a:gd name="connsiteX1084" fmla="*/ 3315046 w 3482881"/>
                  <a:gd name="connsiteY1084" fmla="*/ 2581126 h 3474328"/>
                  <a:gd name="connsiteX1085" fmla="*/ 3324770 w 3482881"/>
                  <a:gd name="connsiteY1085" fmla="*/ 2563838 h 3474328"/>
                  <a:gd name="connsiteX1086" fmla="*/ 3334134 w 3482881"/>
                  <a:gd name="connsiteY1086" fmla="*/ 2546190 h 3474328"/>
                  <a:gd name="connsiteX1087" fmla="*/ 3329452 w 3482881"/>
                  <a:gd name="connsiteY1087" fmla="*/ 2555195 h 3474328"/>
                  <a:gd name="connsiteX1088" fmla="*/ 3339537 w 3482881"/>
                  <a:gd name="connsiteY1088" fmla="*/ 2538267 h 3474328"/>
                  <a:gd name="connsiteX1089" fmla="*/ 3346380 w 3482881"/>
                  <a:gd name="connsiteY1089" fmla="*/ 2524581 h 3474328"/>
                  <a:gd name="connsiteX1090" fmla="*/ 3353583 w 3482881"/>
                  <a:gd name="connsiteY1090" fmla="*/ 2509814 h 3474328"/>
                  <a:gd name="connsiteX1091" fmla="*/ 3363308 w 3482881"/>
                  <a:gd name="connsiteY1091" fmla="*/ 2489645 h 3474328"/>
                  <a:gd name="connsiteX1092" fmla="*/ 3300999 w 3482881"/>
                  <a:gd name="connsiteY1092" fmla="*/ 2598774 h 3474328"/>
                  <a:gd name="connsiteX1093" fmla="*/ 3309643 w 3482881"/>
                  <a:gd name="connsiteY1093" fmla="*/ 2584728 h 3474328"/>
                  <a:gd name="connsiteX1094" fmla="*/ 3319368 w 3482881"/>
                  <a:gd name="connsiteY1094" fmla="*/ 2568160 h 3474328"/>
                  <a:gd name="connsiteX1095" fmla="*/ 3339176 w 3482881"/>
                  <a:gd name="connsiteY1095" fmla="*/ 2532144 h 3474328"/>
                  <a:gd name="connsiteX1096" fmla="*/ 3355744 w 3482881"/>
                  <a:gd name="connsiteY1096" fmla="*/ 2498649 h 3474328"/>
                  <a:gd name="connsiteX1097" fmla="*/ 3365469 w 3482881"/>
                  <a:gd name="connsiteY1097" fmla="*/ 2476679 h 3474328"/>
                  <a:gd name="connsiteX1098" fmla="*/ 3405446 w 3482881"/>
                  <a:gd name="connsiteY1098" fmla="*/ 2374393 h 3474328"/>
                  <a:gd name="connsiteX1099" fmla="*/ 3397523 w 3482881"/>
                  <a:gd name="connsiteY1099" fmla="*/ 2407528 h 3474328"/>
                  <a:gd name="connsiteX1100" fmla="*/ 3396802 w 3482881"/>
                  <a:gd name="connsiteY1100" fmla="*/ 2412210 h 3474328"/>
                  <a:gd name="connsiteX1101" fmla="*/ 3392841 w 3482881"/>
                  <a:gd name="connsiteY1101" fmla="*/ 2424816 h 3474328"/>
                  <a:gd name="connsiteX1102" fmla="*/ 3364748 w 3482881"/>
                  <a:gd name="connsiteY1102" fmla="*/ 2491806 h 3474328"/>
                  <a:gd name="connsiteX1103" fmla="*/ 3372672 w 3482881"/>
                  <a:gd name="connsiteY1103" fmla="*/ 2473798 h 3474328"/>
                  <a:gd name="connsiteX1104" fmla="*/ 3362227 w 3482881"/>
                  <a:gd name="connsiteY1104" fmla="*/ 2494327 h 3474328"/>
                  <a:gd name="connsiteX1105" fmla="*/ 3355024 w 3482881"/>
                  <a:gd name="connsiteY1105" fmla="*/ 2508733 h 3474328"/>
                  <a:gd name="connsiteX1106" fmla="*/ 3347100 w 3482881"/>
                  <a:gd name="connsiteY1106" fmla="*/ 2524581 h 3474328"/>
                  <a:gd name="connsiteX1107" fmla="*/ 3338816 w 3482881"/>
                  <a:gd name="connsiteY1107" fmla="*/ 2540788 h 3474328"/>
                  <a:gd name="connsiteX1108" fmla="*/ 3330172 w 3482881"/>
                  <a:gd name="connsiteY1108" fmla="*/ 2556635 h 3474328"/>
                  <a:gd name="connsiteX1109" fmla="*/ 3315406 w 3482881"/>
                  <a:gd name="connsiteY1109" fmla="*/ 2582927 h 3474328"/>
                  <a:gd name="connsiteX1110" fmla="*/ 3315406 w 3482881"/>
                  <a:gd name="connsiteY1110" fmla="*/ 2585808 h 3474328"/>
                  <a:gd name="connsiteX1111" fmla="*/ 3319368 w 3482881"/>
                  <a:gd name="connsiteY1111" fmla="*/ 2580766 h 3474328"/>
                  <a:gd name="connsiteX1112" fmla="*/ 3334134 w 3482881"/>
                  <a:gd name="connsiteY1112" fmla="*/ 2556635 h 3474328"/>
                  <a:gd name="connsiteX1113" fmla="*/ 3344579 w 3482881"/>
                  <a:gd name="connsiteY1113" fmla="*/ 2534665 h 3474328"/>
                  <a:gd name="connsiteX1114" fmla="*/ 3361507 w 3482881"/>
                  <a:gd name="connsiteY1114" fmla="*/ 2500810 h 3474328"/>
                  <a:gd name="connsiteX1115" fmla="*/ 3379154 w 3482881"/>
                  <a:gd name="connsiteY1115" fmla="*/ 2462272 h 3474328"/>
                  <a:gd name="connsiteX1116" fmla="*/ 3377714 w 3482881"/>
                  <a:gd name="connsiteY1116" fmla="*/ 2472357 h 3474328"/>
                  <a:gd name="connsiteX1117" fmla="*/ 3393201 w 3482881"/>
                  <a:gd name="connsiteY1117" fmla="*/ 2434900 h 3474328"/>
                  <a:gd name="connsiteX1118" fmla="*/ 3396802 w 3482881"/>
                  <a:gd name="connsiteY1118" fmla="*/ 2425536 h 3474328"/>
                  <a:gd name="connsiteX1119" fmla="*/ 3398603 w 3482881"/>
                  <a:gd name="connsiteY1119" fmla="*/ 2420854 h 3474328"/>
                  <a:gd name="connsiteX1120" fmla="*/ 3400404 w 3482881"/>
                  <a:gd name="connsiteY1120" fmla="*/ 2416172 h 3474328"/>
                  <a:gd name="connsiteX1121" fmla="*/ 3406887 w 3482881"/>
                  <a:gd name="connsiteY1121" fmla="*/ 2397083 h 3474328"/>
                  <a:gd name="connsiteX1122" fmla="*/ 3404726 w 3482881"/>
                  <a:gd name="connsiteY1122" fmla="*/ 2404286 h 3474328"/>
                  <a:gd name="connsiteX1123" fmla="*/ 3414090 w 3482881"/>
                  <a:gd name="connsiteY1123" fmla="*/ 2378715 h 3474328"/>
                  <a:gd name="connsiteX1124" fmla="*/ 3423455 w 3482881"/>
                  <a:gd name="connsiteY1124" fmla="*/ 2345580 h 3474328"/>
                  <a:gd name="connsiteX1125" fmla="*/ 3425976 w 3482881"/>
                  <a:gd name="connsiteY1125" fmla="*/ 2336576 h 3474328"/>
                  <a:gd name="connsiteX1126" fmla="*/ 3428137 w 3482881"/>
                  <a:gd name="connsiteY1126" fmla="*/ 2327211 h 3474328"/>
                  <a:gd name="connsiteX1127" fmla="*/ 3432459 w 3482881"/>
                  <a:gd name="connsiteY1127" fmla="*/ 2307763 h 3474328"/>
                  <a:gd name="connsiteX1128" fmla="*/ 3440743 w 3482881"/>
                  <a:gd name="connsiteY1128" fmla="*/ 2267065 h 3474328"/>
                  <a:gd name="connsiteX1129" fmla="*/ 3443984 w 3482881"/>
                  <a:gd name="connsiteY1129" fmla="*/ 2247616 h 3474328"/>
                  <a:gd name="connsiteX1130" fmla="*/ 3447225 w 3482881"/>
                  <a:gd name="connsiteY1130" fmla="*/ 2221324 h 3474328"/>
                  <a:gd name="connsiteX1131" fmla="*/ 3449026 w 3482881"/>
                  <a:gd name="connsiteY1131" fmla="*/ 2206917 h 3474328"/>
                  <a:gd name="connsiteX1132" fmla="*/ 3450107 w 3482881"/>
                  <a:gd name="connsiteY1132" fmla="*/ 2192151 h 3474328"/>
                  <a:gd name="connsiteX1133" fmla="*/ 3451908 w 3482881"/>
                  <a:gd name="connsiteY1133" fmla="*/ 2164058 h 3474328"/>
                  <a:gd name="connsiteX1134" fmla="*/ 3452268 w 3482881"/>
                  <a:gd name="connsiteY1134" fmla="*/ 2151452 h 3474328"/>
                  <a:gd name="connsiteX1135" fmla="*/ 3452268 w 3482881"/>
                  <a:gd name="connsiteY1135" fmla="*/ 2140647 h 3474328"/>
                  <a:gd name="connsiteX1136" fmla="*/ 3452268 w 3482881"/>
                  <a:gd name="connsiteY1136" fmla="*/ 2126241 h 3474328"/>
                  <a:gd name="connsiteX1137" fmla="*/ 3450107 w 3482881"/>
                  <a:gd name="connsiteY1137" fmla="*/ 2139927 h 3474328"/>
                  <a:gd name="connsiteX1138" fmla="*/ 3451187 w 3482881"/>
                  <a:gd name="connsiteY1138" fmla="*/ 2066814 h 3474328"/>
                  <a:gd name="connsiteX1139" fmla="*/ 3449747 w 3482881"/>
                  <a:gd name="connsiteY1139" fmla="*/ 1989739 h 3474328"/>
                  <a:gd name="connsiteX1140" fmla="*/ 3448666 w 3482881"/>
                  <a:gd name="connsiteY1140" fmla="*/ 2058530 h 3474328"/>
                  <a:gd name="connsiteX1141" fmla="*/ 3444344 w 3482881"/>
                  <a:gd name="connsiteY1141" fmla="*/ 1935355 h 3474328"/>
                  <a:gd name="connsiteX1142" fmla="*/ 3446865 w 3482881"/>
                  <a:gd name="connsiteY1142" fmla="*/ 1927431 h 3474328"/>
                  <a:gd name="connsiteX1143" fmla="*/ 3445424 w 3482881"/>
                  <a:gd name="connsiteY1143" fmla="*/ 1597522 h 3474328"/>
                  <a:gd name="connsiteX1144" fmla="*/ 3447585 w 3482881"/>
                  <a:gd name="connsiteY1144" fmla="*/ 1400153 h 3474328"/>
                  <a:gd name="connsiteX1145" fmla="*/ 3445785 w 3482881"/>
                  <a:gd name="connsiteY1145" fmla="*/ 1346129 h 3474328"/>
                  <a:gd name="connsiteX1146" fmla="*/ 3447585 w 3482881"/>
                  <a:gd name="connsiteY1146" fmla="*/ 1335324 h 3474328"/>
                  <a:gd name="connsiteX1147" fmla="*/ 3446865 w 3482881"/>
                  <a:gd name="connsiteY1147" fmla="*/ 1127870 h 3474328"/>
                  <a:gd name="connsiteX1148" fmla="*/ 3449026 w 3482881"/>
                  <a:gd name="connsiteY1148" fmla="*/ 1035309 h 3474328"/>
                  <a:gd name="connsiteX1149" fmla="*/ 3449747 w 3482881"/>
                  <a:gd name="connsiteY1149" fmla="*/ 1198102 h 3474328"/>
                  <a:gd name="connsiteX1150" fmla="*/ 3447946 w 3482881"/>
                  <a:gd name="connsiteY1150" fmla="*/ 1196661 h 3474328"/>
                  <a:gd name="connsiteX1151" fmla="*/ 3447946 w 3482881"/>
                  <a:gd name="connsiteY1151" fmla="*/ 1341087 h 3474328"/>
                  <a:gd name="connsiteX1152" fmla="*/ 3449386 w 3482881"/>
                  <a:gd name="connsiteY1152" fmla="*/ 1279859 h 3474328"/>
                  <a:gd name="connsiteX1153" fmla="*/ 3453708 w 3482881"/>
                  <a:gd name="connsiteY1153" fmla="*/ 1370620 h 3474328"/>
                  <a:gd name="connsiteX1154" fmla="*/ 3451187 w 3482881"/>
                  <a:gd name="connsiteY1154" fmla="*/ 1176853 h 3474328"/>
                  <a:gd name="connsiteX1155" fmla="*/ 3454068 w 3482881"/>
                  <a:gd name="connsiteY1155" fmla="*/ 1296066 h 3474328"/>
                  <a:gd name="connsiteX1156" fmla="*/ 3455149 w 3482881"/>
                  <a:gd name="connsiteY1156" fmla="*/ 1232318 h 3474328"/>
                  <a:gd name="connsiteX1157" fmla="*/ 3453348 w 3482881"/>
                  <a:gd name="connsiteY1157" fmla="*/ 1185857 h 3474328"/>
                  <a:gd name="connsiteX1158" fmla="*/ 3453348 w 3482881"/>
                  <a:gd name="connsiteY1158" fmla="*/ 1188738 h 3474328"/>
                  <a:gd name="connsiteX1159" fmla="*/ 3449747 w 3482881"/>
                  <a:gd name="connsiteY1159" fmla="*/ 983445 h 3474328"/>
                  <a:gd name="connsiteX1160" fmla="*/ 3444344 w 3482881"/>
                  <a:gd name="connsiteY1160" fmla="*/ 1014059 h 3474328"/>
                  <a:gd name="connsiteX1161" fmla="*/ 3444344 w 3482881"/>
                  <a:gd name="connsiteY1161" fmla="*/ 930141 h 3474328"/>
                  <a:gd name="connsiteX1162" fmla="*/ 3444344 w 3482881"/>
                  <a:gd name="connsiteY1162" fmla="*/ 916095 h 3474328"/>
                  <a:gd name="connsiteX1163" fmla="*/ 3444344 w 3482881"/>
                  <a:gd name="connsiteY1163" fmla="*/ 905650 h 3474328"/>
                  <a:gd name="connsiteX1164" fmla="*/ 3445424 w 3482881"/>
                  <a:gd name="connsiteY1164" fmla="*/ 896646 h 3474328"/>
                  <a:gd name="connsiteX1165" fmla="*/ 3446145 w 3482881"/>
                  <a:gd name="connsiteY1165" fmla="*/ 917175 h 3474328"/>
                  <a:gd name="connsiteX1166" fmla="*/ 3446145 w 3482881"/>
                  <a:gd name="connsiteY1166" fmla="*/ 933022 h 3474328"/>
                  <a:gd name="connsiteX1167" fmla="*/ 3446865 w 3482881"/>
                  <a:gd name="connsiteY1167" fmla="*/ 952471 h 3474328"/>
                  <a:gd name="connsiteX1168" fmla="*/ 3447946 w 3482881"/>
                  <a:gd name="connsiteY1168" fmla="*/ 961835 h 3474328"/>
                  <a:gd name="connsiteX1169" fmla="*/ 3449026 w 3482881"/>
                  <a:gd name="connsiteY1169" fmla="*/ 969399 h 3474328"/>
                  <a:gd name="connsiteX1170" fmla="*/ 3450467 w 3482881"/>
                  <a:gd name="connsiteY1170" fmla="*/ 1020182 h 3474328"/>
                  <a:gd name="connsiteX1171" fmla="*/ 3454428 w 3482881"/>
                  <a:gd name="connsiteY1171" fmla="*/ 978403 h 3474328"/>
                  <a:gd name="connsiteX1172" fmla="*/ 3451547 w 3482881"/>
                  <a:gd name="connsiteY1172" fmla="*/ 923658 h 3474328"/>
                  <a:gd name="connsiteX1173" fmla="*/ 3452268 w 3482881"/>
                  <a:gd name="connsiteY1173" fmla="*/ 916815 h 3474328"/>
                  <a:gd name="connsiteX1174" fmla="*/ 3450827 w 3482881"/>
                  <a:gd name="connsiteY1174" fmla="*/ 877557 h 3474328"/>
                  <a:gd name="connsiteX1175" fmla="*/ 3449747 w 3482881"/>
                  <a:gd name="connsiteY1175" fmla="*/ 858829 h 3474328"/>
                  <a:gd name="connsiteX1176" fmla="*/ 3447225 w 3482881"/>
                  <a:gd name="connsiteY1176" fmla="*/ 832537 h 3474328"/>
                  <a:gd name="connsiteX1177" fmla="*/ 3448666 w 3482881"/>
                  <a:gd name="connsiteY1177" fmla="*/ 842622 h 3474328"/>
                  <a:gd name="connsiteX1178" fmla="*/ 3447585 w 3482881"/>
                  <a:gd name="connsiteY1178" fmla="*/ 824974 h 3474328"/>
                  <a:gd name="connsiteX1179" fmla="*/ 3445785 w 3482881"/>
                  <a:gd name="connsiteY1179" fmla="*/ 810927 h 3474328"/>
                  <a:gd name="connsiteX1180" fmla="*/ 3442543 w 3482881"/>
                  <a:gd name="connsiteY1180" fmla="*/ 788597 h 3474328"/>
                  <a:gd name="connsiteX1181" fmla="*/ 3440743 w 3482881"/>
                  <a:gd name="connsiteY1181" fmla="*/ 778513 h 3474328"/>
                  <a:gd name="connsiteX1182" fmla="*/ 3438581 w 3482881"/>
                  <a:gd name="connsiteY1182" fmla="*/ 767708 h 3474328"/>
                  <a:gd name="connsiteX1183" fmla="*/ 3434259 w 3482881"/>
                  <a:gd name="connsiteY1183" fmla="*/ 739975 h 3474328"/>
                  <a:gd name="connsiteX1184" fmla="*/ 3433539 w 3482881"/>
                  <a:gd name="connsiteY1184" fmla="*/ 742496 h 3474328"/>
                  <a:gd name="connsiteX1185" fmla="*/ 3429938 w 3482881"/>
                  <a:gd name="connsiteY1185" fmla="*/ 728450 h 3474328"/>
                  <a:gd name="connsiteX1186" fmla="*/ 3424175 w 3482881"/>
                  <a:gd name="connsiteY1186" fmla="*/ 706120 h 3474328"/>
                  <a:gd name="connsiteX1187" fmla="*/ 3421294 w 3482881"/>
                  <a:gd name="connsiteY1187" fmla="*/ 694235 h 3474328"/>
                  <a:gd name="connsiteX1188" fmla="*/ 3418052 w 3482881"/>
                  <a:gd name="connsiteY1188" fmla="*/ 683430 h 3474328"/>
                  <a:gd name="connsiteX1189" fmla="*/ 3424895 w 3482881"/>
                  <a:gd name="connsiteY1189" fmla="*/ 714404 h 3474328"/>
                  <a:gd name="connsiteX1190" fmla="*/ 3427776 w 3482881"/>
                  <a:gd name="connsiteY1190" fmla="*/ 729531 h 3474328"/>
                  <a:gd name="connsiteX1191" fmla="*/ 3429217 w 3482881"/>
                  <a:gd name="connsiteY1191" fmla="*/ 737454 h 3474328"/>
                  <a:gd name="connsiteX1192" fmla="*/ 3430298 w 3482881"/>
                  <a:gd name="connsiteY1192" fmla="*/ 745738 h 3474328"/>
                  <a:gd name="connsiteX1193" fmla="*/ 3433179 w 3482881"/>
                  <a:gd name="connsiteY1193" fmla="*/ 764106 h 3474328"/>
                  <a:gd name="connsiteX1194" fmla="*/ 3434620 w 3482881"/>
                  <a:gd name="connsiteY1194" fmla="*/ 774551 h 3474328"/>
                  <a:gd name="connsiteX1195" fmla="*/ 3435340 w 3482881"/>
                  <a:gd name="connsiteY1195" fmla="*/ 779953 h 3474328"/>
                  <a:gd name="connsiteX1196" fmla="*/ 3436060 w 3482881"/>
                  <a:gd name="connsiteY1196" fmla="*/ 785716 h 3474328"/>
                  <a:gd name="connsiteX1197" fmla="*/ 3438942 w 3482881"/>
                  <a:gd name="connsiteY1197" fmla="*/ 811288 h 3474328"/>
                  <a:gd name="connsiteX1198" fmla="*/ 3440743 w 3482881"/>
                  <a:gd name="connsiteY1198" fmla="*/ 826054 h 3474328"/>
                  <a:gd name="connsiteX1199" fmla="*/ 3441823 w 3482881"/>
                  <a:gd name="connsiteY1199" fmla="*/ 842261 h 3474328"/>
                  <a:gd name="connsiteX1200" fmla="*/ 3444344 w 3482881"/>
                  <a:gd name="connsiteY1200" fmla="*/ 853066 h 3474328"/>
                  <a:gd name="connsiteX1201" fmla="*/ 3445785 w 3482881"/>
                  <a:gd name="connsiteY1201" fmla="*/ 863151 h 3474328"/>
                  <a:gd name="connsiteX1202" fmla="*/ 3447225 w 3482881"/>
                  <a:gd name="connsiteY1202" fmla="*/ 883680 h 3474328"/>
                  <a:gd name="connsiteX1203" fmla="*/ 3447225 w 3482881"/>
                  <a:gd name="connsiteY1203" fmla="*/ 868914 h 3474328"/>
                  <a:gd name="connsiteX1204" fmla="*/ 3445424 w 3482881"/>
                  <a:gd name="connsiteY1204" fmla="*/ 854147 h 3474328"/>
                  <a:gd name="connsiteX1205" fmla="*/ 3443264 w 3482881"/>
                  <a:gd name="connsiteY1205" fmla="*/ 824613 h 3474328"/>
                  <a:gd name="connsiteX1206" fmla="*/ 3446865 w 3482881"/>
                  <a:gd name="connsiteY1206" fmla="*/ 858469 h 3474328"/>
                  <a:gd name="connsiteX1207" fmla="*/ 3447585 w 3482881"/>
                  <a:gd name="connsiteY1207" fmla="*/ 872515 h 3474328"/>
                  <a:gd name="connsiteX1208" fmla="*/ 3447585 w 3482881"/>
                  <a:gd name="connsiteY1208" fmla="*/ 886561 h 3474328"/>
                  <a:gd name="connsiteX1209" fmla="*/ 3447946 w 3482881"/>
                  <a:gd name="connsiteY1209" fmla="*/ 915014 h 3474328"/>
                  <a:gd name="connsiteX1210" fmla="*/ 3446145 w 3482881"/>
                  <a:gd name="connsiteY1210" fmla="*/ 878278 h 3474328"/>
                  <a:gd name="connsiteX1211" fmla="*/ 3445424 w 3482881"/>
                  <a:gd name="connsiteY1211" fmla="*/ 869634 h 3474328"/>
                  <a:gd name="connsiteX1212" fmla="*/ 3444704 w 3482881"/>
                  <a:gd name="connsiteY1212" fmla="*/ 864952 h 3474328"/>
                  <a:gd name="connsiteX1213" fmla="*/ 3441103 w 3482881"/>
                  <a:gd name="connsiteY1213" fmla="*/ 845863 h 3474328"/>
                  <a:gd name="connsiteX1214" fmla="*/ 3439662 w 3482881"/>
                  <a:gd name="connsiteY1214" fmla="*/ 824613 h 3474328"/>
                  <a:gd name="connsiteX1215" fmla="*/ 3437861 w 3482881"/>
                  <a:gd name="connsiteY1215" fmla="*/ 809127 h 3474328"/>
                  <a:gd name="connsiteX1216" fmla="*/ 3435340 w 3482881"/>
                  <a:gd name="connsiteY1216" fmla="*/ 789318 h 3474328"/>
                  <a:gd name="connsiteX1217" fmla="*/ 3428857 w 3482881"/>
                  <a:gd name="connsiteY1217" fmla="*/ 751501 h 3474328"/>
                  <a:gd name="connsiteX1218" fmla="*/ 3426696 w 3482881"/>
                  <a:gd name="connsiteY1218" fmla="*/ 732412 h 3474328"/>
                  <a:gd name="connsiteX1219" fmla="*/ 3422014 w 3482881"/>
                  <a:gd name="connsiteY1219" fmla="*/ 709722 h 3474328"/>
                  <a:gd name="connsiteX1220" fmla="*/ 3415531 w 3482881"/>
                  <a:gd name="connsiteY1220" fmla="*/ 681629 h 3474328"/>
                  <a:gd name="connsiteX1221" fmla="*/ 3374113 w 3482881"/>
                  <a:gd name="connsiteY1221" fmla="*/ 557373 h 3474328"/>
                  <a:gd name="connsiteX1222" fmla="*/ 3387438 w 3482881"/>
                  <a:gd name="connsiteY1222" fmla="*/ 589788 h 3474328"/>
                  <a:gd name="connsiteX1223" fmla="*/ 3389239 w 3482881"/>
                  <a:gd name="connsiteY1223" fmla="*/ 590508 h 3474328"/>
                  <a:gd name="connsiteX1224" fmla="*/ 3379875 w 3482881"/>
                  <a:gd name="connsiteY1224" fmla="*/ 565657 h 3474328"/>
                  <a:gd name="connsiteX1225" fmla="*/ 3374113 w 3482881"/>
                  <a:gd name="connsiteY1225" fmla="*/ 551971 h 3474328"/>
                  <a:gd name="connsiteX1226" fmla="*/ 3356104 w 3482881"/>
                  <a:gd name="connsiteY1226" fmla="*/ 515954 h 3474328"/>
                  <a:gd name="connsiteX1227" fmla="*/ 3357185 w 3482881"/>
                  <a:gd name="connsiteY1227" fmla="*/ 516314 h 3474328"/>
                  <a:gd name="connsiteX1228" fmla="*/ 3342058 w 3482881"/>
                  <a:gd name="connsiteY1228" fmla="*/ 488222 h 3474328"/>
                  <a:gd name="connsiteX1229" fmla="*/ 3330893 w 3482881"/>
                  <a:gd name="connsiteY1229" fmla="*/ 470574 h 3474328"/>
                  <a:gd name="connsiteX1230" fmla="*/ 3319728 w 3482881"/>
                  <a:gd name="connsiteY1230" fmla="*/ 452926 h 3474328"/>
                  <a:gd name="connsiteX1231" fmla="*/ 3302080 w 3482881"/>
                  <a:gd name="connsiteY1231" fmla="*/ 426634 h 3474328"/>
                  <a:gd name="connsiteX1232" fmla="*/ 3309283 w 3482881"/>
                  <a:gd name="connsiteY1232" fmla="*/ 431316 h 3474328"/>
                  <a:gd name="connsiteX1233" fmla="*/ 3289834 w 3482881"/>
                  <a:gd name="connsiteY1233" fmla="*/ 398901 h 3474328"/>
                  <a:gd name="connsiteX1234" fmla="*/ 3239051 w 3482881"/>
                  <a:gd name="connsiteY1234" fmla="*/ 332632 h 3474328"/>
                  <a:gd name="connsiteX1235" fmla="*/ 3227886 w 3482881"/>
                  <a:gd name="connsiteY1235" fmla="*/ 320386 h 3474328"/>
                  <a:gd name="connsiteX1236" fmla="*/ 3218882 w 3482881"/>
                  <a:gd name="connsiteY1236" fmla="*/ 310301 h 3474328"/>
                  <a:gd name="connsiteX1237" fmla="*/ 3208077 w 3482881"/>
                  <a:gd name="connsiteY1237" fmla="*/ 299136 h 3474328"/>
                  <a:gd name="connsiteX1238" fmla="*/ 3213840 w 3482881"/>
                  <a:gd name="connsiteY1238" fmla="*/ 304899 h 3474328"/>
                  <a:gd name="connsiteX1239" fmla="*/ 3197633 w 3482881"/>
                  <a:gd name="connsiteY1239" fmla="*/ 286891 h 3474328"/>
                  <a:gd name="connsiteX1240" fmla="*/ 3189349 w 3482881"/>
                  <a:gd name="connsiteY1240" fmla="*/ 277887 h 3474328"/>
                  <a:gd name="connsiteX1241" fmla="*/ 3180705 w 3482881"/>
                  <a:gd name="connsiteY1241" fmla="*/ 269243 h 3474328"/>
                  <a:gd name="connsiteX1242" fmla="*/ 3192230 w 3482881"/>
                  <a:gd name="connsiteY1242" fmla="*/ 279688 h 3474328"/>
                  <a:gd name="connsiteX1243" fmla="*/ 3203035 w 3482881"/>
                  <a:gd name="connsiteY1243" fmla="*/ 290853 h 3474328"/>
                  <a:gd name="connsiteX1244" fmla="*/ 3213840 w 3482881"/>
                  <a:gd name="connsiteY1244" fmla="*/ 302018 h 3474328"/>
                  <a:gd name="connsiteX1245" fmla="*/ 3224285 w 3482881"/>
                  <a:gd name="connsiteY1245" fmla="*/ 313543 h 3474328"/>
                  <a:gd name="connsiteX1246" fmla="*/ 3244454 w 3482881"/>
                  <a:gd name="connsiteY1246" fmla="*/ 337314 h 3474328"/>
                  <a:gd name="connsiteX1247" fmla="*/ 3249496 w 3482881"/>
                  <a:gd name="connsiteY1247" fmla="*/ 343076 h 3474328"/>
                  <a:gd name="connsiteX1248" fmla="*/ 3254538 w 3482881"/>
                  <a:gd name="connsiteY1248" fmla="*/ 349199 h 3474328"/>
                  <a:gd name="connsiteX1249" fmla="*/ 3264623 w 3482881"/>
                  <a:gd name="connsiteY1249" fmla="*/ 361084 h 3474328"/>
                  <a:gd name="connsiteX1250" fmla="*/ 3268225 w 3482881"/>
                  <a:gd name="connsiteY1250" fmla="*/ 362525 h 3474328"/>
                  <a:gd name="connsiteX1251" fmla="*/ 3299919 w 3482881"/>
                  <a:gd name="connsiteY1251" fmla="*/ 404664 h 3474328"/>
                  <a:gd name="connsiteX1252" fmla="*/ 3303881 w 3482881"/>
                  <a:gd name="connsiteY1252" fmla="*/ 409706 h 3474328"/>
                  <a:gd name="connsiteX1253" fmla="*/ 3307482 w 3482881"/>
                  <a:gd name="connsiteY1253" fmla="*/ 414749 h 3474328"/>
                  <a:gd name="connsiteX1254" fmla="*/ 3313965 w 3482881"/>
                  <a:gd name="connsiteY1254" fmla="*/ 424473 h 3474328"/>
                  <a:gd name="connsiteX1255" fmla="*/ 3324770 w 3482881"/>
                  <a:gd name="connsiteY1255" fmla="*/ 439960 h 3474328"/>
                  <a:gd name="connsiteX1256" fmla="*/ 3308203 w 3482881"/>
                  <a:gd name="connsiteY1256" fmla="*/ 414028 h 3474328"/>
                  <a:gd name="connsiteX1257" fmla="*/ 3304601 w 3482881"/>
                  <a:gd name="connsiteY1257" fmla="*/ 408626 h 3474328"/>
                  <a:gd name="connsiteX1258" fmla="*/ 3300999 w 3482881"/>
                  <a:gd name="connsiteY1258" fmla="*/ 403584 h 3474328"/>
                  <a:gd name="connsiteX1259" fmla="*/ 3294156 w 3482881"/>
                  <a:gd name="connsiteY1259" fmla="*/ 394219 h 3474328"/>
                  <a:gd name="connsiteX1260" fmla="*/ 3279390 w 3482881"/>
                  <a:gd name="connsiteY1260" fmla="*/ 373690 h 3474328"/>
                  <a:gd name="connsiteX1261" fmla="*/ 3258140 w 3482881"/>
                  <a:gd name="connsiteY1261" fmla="*/ 347038 h 3474328"/>
                  <a:gd name="connsiteX1262" fmla="*/ 3282631 w 3482881"/>
                  <a:gd name="connsiteY1262" fmla="*/ 374410 h 3474328"/>
                  <a:gd name="connsiteX1263" fmla="*/ 3276869 w 3482881"/>
                  <a:gd name="connsiteY1263" fmla="*/ 368648 h 3474328"/>
                  <a:gd name="connsiteX1264" fmla="*/ 3283711 w 3482881"/>
                  <a:gd name="connsiteY1264" fmla="*/ 378372 h 3474328"/>
                  <a:gd name="connsiteX1265" fmla="*/ 3290194 w 3482881"/>
                  <a:gd name="connsiteY1265" fmla="*/ 387736 h 3474328"/>
                  <a:gd name="connsiteX1266" fmla="*/ 3302440 w 3482881"/>
                  <a:gd name="connsiteY1266" fmla="*/ 405024 h 3474328"/>
                  <a:gd name="connsiteX1267" fmla="*/ 3308203 w 3482881"/>
                  <a:gd name="connsiteY1267" fmla="*/ 413308 h 3474328"/>
                  <a:gd name="connsiteX1268" fmla="*/ 3313605 w 3482881"/>
                  <a:gd name="connsiteY1268" fmla="*/ 421592 h 3474328"/>
                  <a:gd name="connsiteX1269" fmla="*/ 3324770 w 3482881"/>
                  <a:gd name="connsiteY1269" fmla="*/ 437799 h 3474328"/>
                  <a:gd name="connsiteX1270" fmla="*/ 3330533 w 3482881"/>
                  <a:gd name="connsiteY1270" fmla="*/ 446083 h 3474328"/>
                  <a:gd name="connsiteX1271" fmla="*/ 3335935 w 3482881"/>
                  <a:gd name="connsiteY1271" fmla="*/ 455087 h 3474328"/>
                  <a:gd name="connsiteX1272" fmla="*/ 3347460 w 3482881"/>
                  <a:gd name="connsiteY1272" fmla="*/ 474175 h 3474328"/>
                  <a:gd name="connsiteX1273" fmla="*/ 3353583 w 3482881"/>
                  <a:gd name="connsiteY1273" fmla="*/ 484620 h 3474328"/>
                  <a:gd name="connsiteX1274" fmla="*/ 3359706 w 3482881"/>
                  <a:gd name="connsiteY1274" fmla="*/ 496145 h 3474328"/>
                  <a:gd name="connsiteX1275" fmla="*/ 3372672 w 3482881"/>
                  <a:gd name="connsiteY1275" fmla="*/ 521717 h 3474328"/>
                  <a:gd name="connsiteX1276" fmla="*/ 3372672 w 3482881"/>
                  <a:gd name="connsiteY1276" fmla="*/ 523878 h 3474328"/>
                  <a:gd name="connsiteX1277" fmla="*/ 3438942 w 3482881"/>
                  <a:gd name="connsiteY1277" fmla="*/ 707561 h 3474328"/>
                  <a:gd name="connsiteX1278" fmla="*/ 3433179 w 3482881"/>
                  <a:gd name="connsiteY1278" fmla="*/ 687392 h 3474328"/>
                  <a:gd name="connsiteX1279" fmla="*/ 3442903 w 3482881"/>
                  <a:gd name="connsiteY1279" fmla="*/ 726289 h 3474328"/>
                  <a:gd name="connsiteX1280" fmla="*/ 3444344 w 3482881"/>
                  <a:gd name="connsiteY1280" fmla="*/ 732052 h 3474328"/>
                  <a:gd name="connsiteX1281" fmla="*/ 3445424 w 3482881"/>
                  <a:gd name="connsiteY1281" fmla="*/ 738174 h 3474328"/>
                  <a:gd name="connsiteX1282" fmla="*/ 3447946 w 3482881"/>
                  <a:gd name="connsiteY1282" fmla="*/ 750780 h 3474328"/>
                  <a:gd name="connsiteX1283" fmla="*/ 3453348 w 3482881"/>
                  <a:gd name="connsiteY1283" fmla="*/ 777432 h 3474328"/>
                  <a:gd name="connsiteX1284" fmla="*/ 3457670 w 3482881"/>
                  <a:gd name="connsiteY1284" fmla="*/ 806245 h 3474328"/>
                  <a:gd name="connsiteX1285" fmla="*/ 3459831 w 3482881"/>
                  <a:gd name="connsiteY1285" fmla="*/ 821372 h 3474328"/>
                  <a:gd name="connsiteX1286" fmla="*/ 3461272 w 3482881"/>
                  <a:gd name="connsiteY1286" fmla="*/ 836859 h 3474328"/>
                  <a:gd name="connsiteX1287" fmla="*/ 3464513 w 3482881"/>
                  <a:gd name="connsiteY1287" fmla="*/ 868553 h 3474328"/>
                  <a:gd name="connsiteX1288" fmla="*/ 3465954 w 3482881"/>
                  <a:gd name="connsiteY1288" fmla="*/ 900608 h 3474328"/>
                  <a:gd name="connsiteX1289" fmla="*/ 3466674 w 3482881"/>
                  <a:gd name="connsiteY1289" fmla="*/ 901328 h 3474328"/>
                  <a:gd name="connsiteX1290" fmla="*/ 3467394 w 3482881"/>
                  <a:gd name="connsiteY1290" fmla="*/ 911413 h 3474328"/>
                  <a:gd name="connsiteX1291" fmla="*/ 3467394 w 3482881"/>
                  <a:gd name="connsiteY1291" fmla="*/ 941306 h 3474328"/>
                  <a:gd name="connsiteX1292" fmla="*/ 3467394 w 3482881"/>
                  <a:gd name="connsiteY1292" fmla="*/ 941306 h 3474328"/>
                  <a:gd name="connsiteX1293" fmla="*/ 3469916 w 3482881"/>
                  <a:gd name="connsiteY1293" fmla="*/ 1059440 h 3474328"/>
                  <a:gd name="connsiteX1294" fmla="*/ 3470996 w 3482881"/>
                  <a:gd name="connsiteY1294" fmla="*/ 1018741 h 3474328"/>
                  <a:gd name="connsiteX1295" fmla="*/ 3468835 w 3482881"/>
                  <a:gd name="connsiteY1295" fmla="*/ 937344 h 3474328"/>
                  <a:gd name="connsiteX1296" fmla="*/ 3468835 w 3482881"/>
                  <a:gd name="connsiteY1296" fmla="*/ 906731 h 3474328"/>
                  <a:gd name="connsiteX1297" fmla="*/ 3467755 w 3482881"/>
                  <a:gd name="connsiteY1297" fmla="*/ 872515 h 3474328"/>
                  <a:gd name="connsiteX1298" fmla="*/ 3466674 w 3482881"/>
                  <a:gd name="connsiteY1298" fmla="*/ 855948 h 3474328"/>
                  <a:gd name="connsiteX1299" fmla="*/ 3465233 w 3482881"/>
                  <a:gd name="connsiteY1299" fmla="*/ 840461 h 3474328"/>
                  <a:gd name="connsiteX1300" fmla="*/ 3463072 w 3482881"/>
                  <a:gd name="connsiteY1300" fmla="*/ 815249 h 3474328"/>
                  <a:gd name="connsiteX1301" fmla="*/ 3463793 w 3482881"/>
                  <a:gd name="connsiteY1301" fmla="*/ 827855 h 3474328"/>
                  <a:gd name="connsiteX1302" fmla="*/ 3463793 w 3482881"/>
                  <a:gd name="connsiteY1302" fmla="*/ 830376 h 3474328"/>
                  <a:gd name="connsiteX1303" fmla="*/ 3461632 w 3482881"/>
                  <a:gd name="connsiteY1303" fmla="*/ 815609 h 3474328"/>
                  <a:gd name="connsiteX1304" fmla="*/ 3454789 w 3482881"/>
                  <a:gd name="connsiteY1304" fmla="*/ 773110 h 3474328"/>
                  <a:gd name="connsiteX1305" fmla="*/ 3447946 w 3482881"/>
                  <a:gd name="connsiteY1305" fmla="*/ 732052 h 3474328"/>
                  <a:gd name="connsiteX1306" fmla="*/ 3443264 w 3482881"/>
                  <a:gd name="connsiteY1306" fmla="*/ 707921 h 3474328"/>
                  <a:gd name="connsiteX1307" fmla="*/ 3445424 w 3482881"/>
                  <a:gd name="connsiteY1307" fmla="*/ 718726 h 3474328"/>
                  <a:gd name="connsiteX1308" fmla="*/ 3448666 w 3482881"/>
                  <a:gd name="connsiteY1308" fmla="*/ 734933 h 3474328"/>
                  <a:gd name="connsiteX1309" fmla="*/ 3451908 w 3482881"/>
                  <a:gd name="connsiteY1309" fmla="*/ 751861 h 3474328"/>
                  <a:gd name="connsiteX1310" fmla="*/ 3449747 w 3482881"/>
                  <a:gd name="connsiteY1310" fmla="*/ 732052 h 3474328"/>
                  <a:gd name="connsiteX1311" fmla="*/ 3449026 w 3482881"/>
                  <a:gd name="connsiteY1311" fmla="*/ 721607 h 3474328"/>
                  <a:gd name="connsiteX1312" fmla="*/ 3441463 w 3482881"/>
                  <a:gd name="connsiteY1312" fmla="*/ 690633 h 3474328"/>
                  <a:gd name="connsiteX1313" fmla="*/ 3437141 w 3482881"/>
                  <a:gd name="connsiteY1313" fmla="*/ 674786 h 3474328"/>
                  <a:gd name="connsiteX1314" fmla="*/ 3432459 w 3482881"/>
                  <a:gd name="connsiteY1314" fmla="*/ 658579 h 3474328"/>
                  <a:gd name="connsiteX1315" fmla="*/ 3427416 w 3482881"/>
                  <a:gd name="connsiteY1315" fmla="*/ 642011 h 3474328"/>
                  <a:gd name="connsiteX1316" fmla="*/ 3421654 w 3482881"/>
                  <a:gd name="connsiteY1316" fmla="*/ 625444 h 3474328"/>
                  <a:gd name="connsiteX1317" fmla="*/ 3415891 w 3482881"/>
                  <a:gd name="connsiteY1317" fmla="*/ 608876 h 3474328"/>
                  <a:gd name="connsiteX1318" fmla="*/ 3413010 w 3482881"/>
                  <a:gd name="connsiteY1318" fmla="*/ 600592 h 3474328"/>
                  <a:gd name="connsiteX1319" fmla="*/ 3409768 w 3482881"/>
                  <a:gd name="connsiteY1319" fmla="*/ 592309 h 3474328"/>
                  <a:gd name="connsiteX1320" fmla="*/ 3396442 w 3482881"/>
                  <a:gd name="connsiteY1320" fmla="*/ 559174 h 3474328"/>
                  <a:gd name="connsiteX1321" fmla="*/ 3381676 w 3482881"/>
                  <a:gd name="connsiteY1321" fmla="*/ 527119 h 3474328"/>
                  <a:gd name="connsiteX1322" fmla="*/ 3378074 w 3482881"/>
                  <a:gd name="connsiteY1322" fmla="*/ 519196 h 3474328"/>
                  <a:gd name="connsiteX1323" fmla="*/ 3374113 w 3482881"/>
                  <a:gd name="connsiteY1323" fmla="*/ 511632 h 3474328"/>
                  <a:gd name="connsiteX1324" fmla="*/ 3366189 w 3482881"/>
                  <a:gd name="connsiteY1324" fmla="*/ 496866 h 3474328"/>
                  <a:gd name="connsiteX1325" fmla="*/ 3358625 w 3482881"/>
                  <a:gd name="connsiteY1325" fmla="*/ 482459 h 3474328"/>
                  <a:gd name="connsiteX1326" fmla="*/ 3350341 w 3482881"/>
                  <a:gd name="connsiteY1326" fmla="*/ 468773 h 3474328"/>
                  <a:gd name="connsiteX1327" fmla="*/ 3356104 w 3482881"/>
                  <a:gd name="connsiteY1327" fmla="*/ 478857 h 3474328"/>
                  <a:gd name="connsiteX1328" fmla="*/ 3361507 w 3482881"/>
                  <a:gd name="connsiteY1328" fmla="*/ 489302 h 3474328"/>
                  <a:gd name="connsiteX1329" fmla="*/ 3371951 w 3482881"/>
                  <a:gd name="connsiteY1329" fmla="*/ 510192 h 3474328"/>
                  <a:gd name="connsiteX1330" fmla="*/ 3355744 w 3482881"/>
                  <a:gd name="connsiteY1330" fmla="*/ 478497 h 3474328"/>
                  <a:gd name="connsiteX1331" fmla="*/ 3334855 w 3482881"/>
                  <a:gd name="connsiteY1331" fmla="*/ 442121 h 3474328"/>
                  <a:gd name="connsiteX1332" fmla="*/ 3315406 w 3482881"/>
                  <a:gd name="connsiteY1332" fmla="*/ 411507 h 3474328"/>
                  <a:gd name="connsiteX1333" fmla="*/ 3305682 w 3482881"/>
                  <a:gd name="connsiteY1333" fmla="*/ 396380 h 3474328"/>
                  <a:gd name="connsiteX1334" fmla="*/ 3311804 w 3482881"/>
                  <a:gd name="connsiteY1334" fmla="*/ 405024 h 3474328"/>
                  <a:gd name="connsiteX1335" fmla="*/ 3317927 w 3482881"/>
                  <a:gd name="connsiteY1335" fmla="*/ 414388 h 3474328"/>
                  <a:gd name="connsiteX1336" fmla="*/ 3330533 w 3482881"/>
                  <a:gd name="connsiteY1336" fmla="*/ 433837 h 3474328"/>
                  <a:gd name="connsiteX1337" fmla="*/ 3337016 w 3482881"/>
                  <a:gd name="connsiteY1337" fmla="*/ 444282 h 3474328"/>
                  <a:gd name="connsiteX1338" fmla="*/ 3343499 w 3482881"/>
                  <a:gd name="connsiteY1338" fmla="*/ 455087 h 3474328"/>
                  <a:gd name="connsiteX1339" fmla="*/ 3356464 w 3482881"/>
                  <a:gd name="connsiteY1339" fmla="*/ 477417 h 3474328"/>
                  <a:gd name="connsiteX1340" fmla="*/ 3335935 w 3482881"/>
                  <a:gd name="connsiteY1340" fmla="*/ 440320 h 3474328"/>
                  <a:gd name="connsiteX1341" fmla="*/ 3310724 w 3482881"/>
                  <a:gd name="connsiteY1341" fmla="*/ 401062 h 3474328"/>
                  <a:gd name="connsiteX1342" fmla="*/ 3245534 w 3482881"/>
                  <a:gd name="connsiteY1342" fmla="*/ 321466 h 3474328"/>
                  <a:gd name="connsiteX1343" fmla="*/ 3259941 w 3482881"/>
                  <a:gd name="connsiteY1343" fmla="*/ 338754 h 3474328"/>
                  <a:gd name="connsiteX1344" fmla="*/ 3273987 w 3482881"/>
                  <a:gd name="connsiteY1344" fmla="*/ 356402 h 3474328"/>
                  <a:gd name="connsiteX1345" fmla="*/ 3265343 w 3482881"/>
                  <a:gd name="connsiteY1345" fmla="*/ 345958 h 3474328"/>
                  <a:gd name="connsiteX1346" fmla="*/ 3253458 w 3482881"/>
                  <a:gd name="connsiteY1346" fmla="*/ 331551 h 3474328"/>
                  <a:gd name="connsiteX1347" fmla="*/ 3238691 w 3482881"/>
                  <a:gd name="connsiteY1347" fmla="*/ 314263 h 3474328"/>
                  <a:gd name="connsiteX1348" fmla="*/ 3230408 w 3482881"/>
                  <a:gd name="connsiteY1348" fmla="*/ 304899 h 3474328"/>
                  <a:gd name="connsiteX1349" fmla="*/ 3221404 w 3482881"/>
                  <a:gd name="connsiteY1349" fmla="*/ 295175 h 3474328"/>
                  <a:gd name="connsiteX1350" fmla="*/ 3202315 w 3482881"/>
                  <a:gd name="connsiteY1350" fmla="*/ 275006 h 3474328"/>
                  <a:gd name="connsiteX1351" fmla="*/ 3192230 w 3482881"/>
                  <a:gd name="connsiteY1351" fmla="*/ 264921 h 3474328"/>
                  <a:gd name="connsiteX1352" fmla="*/ 3181786 w 3482881"/>
                  <a:gd name="connsiteY1352" fmla="*/ 254836 h 3474328"/>
                  <a:gd name="connsiteX1353" fmla="*/ 3140727 w 3482881"/>
                  <a:gd name="connsiteY1353" fmla="*/ 217380 h 3474328"/>
                  <a:gd name="connsiteX1354" fmla="*/ 3266424 w 3482881"/>
                  <a:gd name="connsiteY1354" fmla="*/ 344517 h 3474328"/>
                  <a:gd name="connsiteX1355" fmla="*/ 3279750 w 3482881"/>
                  <a:gd name="connsiteY1355" fmla="*/ 356402 h 3474328"/>
                  <a:gd name="connsiteX1356" fmla="*/ 3261381 w 3482881"/>
                  <a:gd name="connsiteY1356" fmla="*/ 332632 h 3474328"/>
                  <a:gd name="connsiteX1357" fmla="*/ 3239772 w 3482881"/>
                  <a:gd name="connsiteY1357" fmla="*/ 308501 h 3474328"/>
                  <a:gd name="connsiteX1358" fmla="*/ 3233289 w 3482881"/>
                  <a:gd name="connsiteY1358" fmla="*/ 300937 h 3474328"/>
                  <a:gd name="connsiteX1359" fmla="*/ 3226446 w 3482881"/>
                  <a:gd name="connsiteY1359" fmla="*/ 293374 h 3474328"/>
                  <a:gd name="connsiteX1360" fmla="*/ 3232929 w 3482881"/>
                  <a:gd name="connsiteY1360" fmla="*/ 299857 h 3474328"/>
                  <a:gd name="connsiteX1361" fmla="*/ 3239772 w 3482881"/>
                  <a:gd name="connsiteY1361" fmla="*/ 307420 h 3474328"/>
                  <a:gd name="connsiteX1362" fmla="*/ 3255619 w 3482881"/>
                  <a:gd name="connsiteY1362" fmla="*/ 325068 h 3474328"/>
                  <a:gd name="connsiteX1363" fmla="*/ 3272907 w 3482881"/>
                  <a:gd name="connsiteY1363" fmla="*/ 345597 h 3474328"/>
                  <a:gd name="connsiteX1364" fmla="*/ 3290915 w 3482881"/>
                  <a:gd name="connsiteY1364" fmla="*/ 368288 h 3474328"/>
                  <a:gd name="connsiteX1365" fmla="*/ 3308563 w 3482881"/>
                  <a:gd name="connsiteY1365" fmla="*/ 392418 h 3474328"/>
                  <a:gd name="connsiteX1366" fmla="*/ 3317207 w 3482881"/>
                  <a:gd name="connsiteY1366" fmla="*/ 404664 h 3474328"/>
                  <a:gd name="connsiteX1367" fmla="*/ 3325491 w 3482881"/>
                  <a:gd name="connsiteY1367" fmla="*/ 417270 h 3474328"/>
                  <a:gd name="connsiteX1368" fmla="*/ 3341337 w 3482881"/>
                  <a:gd name="connsiteY1368" fmla="*/ 441401 h 3474328"/>
                  <a:gd name="connsiteX1369" fmla="*/ 3355384 w 3482881"/>
                  <a:gd name="connsiteY1369" fmla="*/ 464451 h 3474328"/>
                  <a:gd name="connsiteX1370" fmla="*/ 3348181 w 3482881"/>
                  <a:gd name="connsiteY1370" fmla="*/ 453646 h 3474328"/>
                  <a:gd name="connsiteX1371" fmla="*/ 3384197 w 3482881"/>
                  <a:gd name="connsiteY1371" fmla="*/ 523158 h 3474328"/>
                  <a:gd name="connsiteX1372" fmla="*/ 3400404 w 3482881"/>
                  <a:gd name="connsiteY1372" fmla="*/ 558814 h 3474328"/>
                  <a:gd name="connsiteX1373" fmla="*/ 3414811 w 3482881"/>
                  <a:gd name="connsiteY1373" fmla="*/ 594470 h 3474328"/>
                  <a:gd name="connsiteX1374" fmla="*/ 3394642 w 3482881"/>
                  <a:gd name="connsiteY1374" fmla="*/ 545488 h 3474328"/>
                  <a:gd name="connsiteX1375" fmla="*/ 3397883 w 3482881"/>
                  <a:gd name="connsiteY1375" fmla="*/ 551250 h 3474328"/>
                  <a:gd name="connsiteX1376" fmla="*/ 3401485 w 3482881"/>
                  <a:gd name="connsiteY1376" fmla="*/ 558453 h 3474328"/>
                  <a:gd name="connsiteX1377" fmla="*/ 3405446 w 3482881"/>
                  <a:gd name="connsiteY1377" fmla="*/ 567457 h 3474328"/>
                  <a:gd name="connsiteX1378" fmla="*/ 3413730 w 3482881"/>
                  <a:gd name="connsiteY1378" fmla="*/ 587627 h 3474328"/>
                  <a:gd name="connsiteX1379" fmla="*/ 3420573 w 3482881"/>
                  <a:gd name="connsiteY1379" fmla="*/ 604194 h 3474328"/>
                  <a:gd name="connsiteX1380" fmla="*/ 3415891 w 3482881"/>
                  <a:gd name="connsiteY1380" fmla="*/ 590868 h 3474328"/>
                  <a:gd name="connsiteX1381" fmla="*/ 3413370 w 3482881"/>
                  <a:gd name="connsiteY1381" fmla="*/ 583665 h 3474328"/>
                  <a:gd name="connsiteX1382" fmla="*/ 3412290 w 3482881"/>
                  <a:gd name="connsiteY1382" fmla="*/ 579703 h 3474328"/>
                  <a:gd name="connsiteX1383" fmla="*/ 3408328 w 3482881"/>
                  <a:gd name="connsiteY1383" fmla="*/ 567457 h 3474328"/>
                  <a:gd name="connsiteX1384" fmla="*/ 3439302 w 3482881"/>
                  <a:gd name="connsiteY1384" fmla="*/ 655697 h 3474328"/>
                  <a:gd name="connsiteX1385" fmla="*/ 3433539 w 3482881"/>
                  <a:gd name="connsiteY1385" fmla="*/ 644532 h 3474328"/>
                  <a:gd name="connsiteX1386" fmla="*/ 3459111 w 3482881"/>
                  <a:gd name="connsiteY1386" fmla="*/ 754742 h 3474328"/>
                  <a:gd name="connsiteX1387" fmla="*/ 3454428 w 3482881"/>
                  <a:gd name="connsiteY1387" fmla="*/ 726649 h 3474328"/>
                  <a:gd name="connsiteX1388" fmla="*/ 3455509 w 3482881"/>
                  <a:gd name="connsiteY1388" fmla="*/ 729170 h 3474328"/>
                  <a:gd name="connsiteX1389" fmla="*/ 3458030 w 3482881"/>
                  <a:gd name="connsiteY1389" fmla="*/ 739255 h 3474328"/>
                  <a:gd name="connsiteX1390" fmla="*/ 3464873 w 3482881"/>
                  <a:gd name="connsiteY1390" fmla="*/ 770949 h 3474328"/>
                  <a:gd name="connsiteX1391" fmla="*/ 3469556 w 3482881"/>
                  <a:gd name="connsiteY1391" fmla="*/ 799402 h 3474328"/>
                  <a:gd name="connsiteX1392" fmla="*/ 3468115 w 3482881"/>
                  <a:gd name="connsiteY1392" fmla="*/ 786796 h 3474328"/>
                  <a:gd name="connsiteX1393" fmla="*/ 3473517 w 3482881"/>
                  <a:gd name="connsiteY1393" fmla="*/ 819571 h 3474328"/>
                  <a:gd name="connsiteX1394" fmla="*/ 3474958 w 3482881"/>
                  <a:gd name="connsiteY1394" fmla="*/ 847304 h 3474328"/>
                  <a:gd name="connsiteX1395" fmla="*/ 3472797 w 3482881"/>
                  <a:gd name="connsiteY1395" fmla="*/ 824974 h 3474328"/>
                  <a:gd name="connsiteX1396" fmla="*/ 3470636 w 3482881"/>
                  <a:gd name="connsiteY1396" fmla="*/ 806605 h 3474328"/>
                  <a:gd name="connsiteX1397" fmla="*/ 3468115 w 3482881"/>
                  <a:gd name="connsiteY1397" fmla="*/ 795800 h 3474328"/>
                  <a:gd name="connsiteX1398" fmla="*/ 3470276 w 3482881"/>
                  <a:gd name="connsiteY1398" fmla="*/ 810927 h 3474328"/>
                  <a:gd name="connsiteX1399" fmla="*/ 3472077 w 3482881"/>
                  <a:gd name="connsiteY1399" fmla="*/ 826414 h 3474328"/>
                  <a:gd name="connsiteX1400" fmla="*/ 3474958 w 3482881"/>
                  <a:gd name="connsiteY1400" fmla="*/ 859189 h 3474328"/>
                  <a:gd name="connsiteX1401" fmla="*/ 3472437 w 3482881"/>
                  <a:gd name="connsiteY1401" fmla="*/ 838300 h 3474328"/>
                  <a:gd name="connsiteX1402" fmla="*/ 3474598 w 3482881"/>
                  <a:gd name="connsiteY1402" fmla="*/ 863511 h 3474328"/>
                  <a:gd name="connsiteX1403" fmla="*/ 3475678 w 3482881"/>
                  <a:gd name="connsiteY1403" fmla="*/ 888722 h 3474328"/>
                  <a:gd name="connsiteX1404" fmla="*/ 3476398 w 3482881"/>
                  <a:gd name="connsiteY1404" fmla="*/ 913934 h 3474328"/>
                  <a:gd name="connsiteX1405" fmla="*/ 3476398 w 3482881"/>
                  <a:gd name="connsiteY1405" fmla="*/ 938785 h 3474328"/>
                  <a:gd name="connsiteX1406" fmla="*/ 3481441 w 3482881"/>
                  <a:gd name="connsiteY1406" fmla="*/ 994970 h 3474328"/>
                  <a:gd name="connsiteX1407" fmla="*/ 3481441 w 3482881"/>
                  <a:gd name="connsiteY1407" fmla="*/ 1074926 h 3474328"/>
                  <a:gd name="connsiteX1408" fmla="*/ 3481441 w 3482881"/>
                  <a:gd name="connsiteY1408" fmla="*/ 1064482 h 3474328"/>
                  <a:gd name="connsiteX1409" fmla="*/ 3481801 w 3482881"/>
                  <a:gd name="connsiteY1409" fmla="*/ 1215030 h 3474328"/>
                  <a:gd name="connsiteX1410" fmla="*/ 3476038 w 3482881"/>
                  <a:gd name="connsiteY1410" fmla="*/ 1215030 h 3474328"/>
                  <a:gd name="connsiteX1411" fmla="*/ 3480721 w 3482881"/>
                  <a:gd name="connsiteY1411" fmla="*/ 1315875 h 3474328"/>
                  <a:gd name="connsiteX1412" fmla="*/ 3480000 w 3482881"/>
                  <a:gd name="connsiteY1412" fmla="*/ 1318036 h 3474328"/>
                  <a:gd name="connsiteX1413" fmla="*/ 3481801 w 3482881"/>
                  <a:gd name="connsiteY1413" fmla="*/ 1389348 h 3474328"/>
                  <a:gd name="connsiteX1414" fmla="*/ 3481801 w 3482881"/>
                  <a:gd name="connsiteY1414" fmla="*/ 1324519 h 3474328"/>
                  <a:gd name="connsiteX1415" fmla="*/ 3482881 w 3482881"/>
                  <a:gd name="connsiteY1415" fmla="*/ 1430047 h 3474328"/>
                  <a:gd name="connsiteX1416" fmla="*/ 3480721 w 3482881"/>
                  <a:gd name="connsiteY1416" fmla="*/ 1472906 h 3474328"/>
                  <a:gd name="connsiteX1417" fmla="*/ 3482881 w 3482881"/>
                  <a:gd name="connsiteY1417" fmla="*/ 1664152 h 3474328"/>
                  <a:gd name="connsiteX1418" fmla="*/ 3481801 w 3482881"/>
                  <a:gd name="connsiteY1418" fmla="*/ 1833069 h 3474328"/>
                  <a:gd name="connsiteX1419" fmla="*/ 3481801 w 3482881"/>
                  <a:gd name="connsiteY1419" fmla="*/ 1780485 h 3474328"/>
                  <a:gd name="connsiteX1420" fmla="*/ 3479280 w 3482881"/>
                  <a:gd name="connsiteY1420" fmla="*/ 1793451 h 3474328"/>
                  <a:gd name="connsiteX1421" fmla="*/ 3480000 w 3482881"/>
                  <a:gd name="connsiteY1421" fmla="*/ 1779044 h 3474328"/>
                  <a:gd name="connsiteX1422" fmla="*/ 3478199 w 3482881"/>
                  <a:gd name="connsiteY1422" fmla="*/ 1732943 h 3474328"/>
                  <a:gd name="connsiteX1423" fmla="*/ 3476759 w 3482881"/>
                  <a:gd name="connsiteY1423" fmla="*/ 1799213 h 3474328"/>
                  <a:gd name="connsiteX1424" fmla="*/ 3476759 w 3482881"/>
                  <a:gd name="connsiteY1424" fmla="*/ 1776163 h 3474328"/>
                  <a:gd name="connsiteX1425" fmla="*/ 3474237 w 3482881"/>
                  <a:gd name="connsiteY1425" fmla="*/ 1876648 h 3474328"/>
                  <a:gd name="connsiteX1426" fmla="*/ 3475318 w 3482881"/>
                  <a:gd name="connsiteY1426" fmla="*/ 1865123 h 3474328"/>
                  <a:gd name="connsiteX1427" fmla="*/ 3475318 w 3482881"/>
                  <a:gd name="connsiteY1427" fmla="*/ 2046285 h 3474328"/>
                  <a:gd name="connsiteX1428" fmla="*/ 3475318 w 3482881"/>
                  <a:gd name="connsiteY1428" fmla="*/ 2091305 h 3474328"/>
                  <a:gd name="connsiteX1429" fmla="*/ 3475318 w 3482881"/>
                  <a:gd name="connsiteY1429" fmla="*/ 2113275 h 3474328"/>
                  <a:gd name="connsiteX1430" fmla="*/ 3474958 w 3482881"/>
                  <a:gd name="connsiteY1430" fmla="*/ 2135245 h 3474328"/>
                  <a:gd name="connsiteX1431" fmla="*/ 3474598 w 3482881"/>
                  <a:gd name="connsiteY1431" fmla="*/ 2156855 h 3474328"/>
                  <a:gd name="connsiteX1432" fmla="*/ 3473157 w 3482881"/>
                  <a:gd name="connsiteY1432" fmla="*/ 2177744 h 3474328"/>
                  <a:gd name="connsiteX1433" fmla="*/ 3469556 w 3482881"/>
                  <a:gd name="connsiteY1433" fmla="*/ 2217722 h 3474328"/>
                  <a:gd name="connsiteX1434" fmla="*/ 3468835 w 3482881"/>
                  <a:gd name="connsiteY1434" fmla="*/ 2234290 h 3474328"/>
                  <a:gd name="connsiteX1435" fmla="*/ 3467394 w 3482881"/>
                  <a:gd name="connsiteY1435" fmla="*/ 2248696 h 3474328"/>
                  <a:gd name="connsiteX1436" fmla="*/ 3464873 w 3482881"/>
                  <a:gd name="connsiteY1436" fmla="*/ 2266704 h 3474328"/>
                  <a:gd name="connsiteX1437" fmla="*/ 3461632 w 3482881"/>
                  <a:gd name="connsiteY1437" fmla="*/ 2287234 h 3474328"/>
                  <a:gd name="connsiteX1438" fmla="*/ 3459831 w 3482881"/>
                  <a:gd name="connsiteY1438" fmla="*/ 2298398 h 3474328"/>
                  <a:gd name="connsiteX1439" fmla="*/ 3457310 w 3482881"/>
                  <a:gd name="connsiteY1439" fmla="*/ 2309924 h 3474328"/>
                  <a:gd name="connsiteX1440" fmla="*/ 3445064 w 3482881"/>
                  <a:gd name="connsiteY1440" fmla="*/ 2359986 h 3474328"/>
                  <a:gd name="connsiteX1441" fmla="*/ 3437861 w 3482881"/>
                  <a:gd name="connsiteY1441" fmla="*/ 2386278 h 3474328"/>
                  <a:gd name="connsiteX1442" fmla="*/ 3429217 w 3482881"/>
                  <a:gd name="connsiteY1442" fmla="*/ 2412210 h 3474328"/>
                  <a:gd name="connsiteX1443" fmla="*/ 3410489 w 3482881"/>
                  <a:gd name="connsiteY1443" fmla="*/ 2462272 h 3474328"/>
                  <a:gd name="connsiteX1444" fmla="*/ 3400764 w 3482881"/>
                  <a:gd name="connsiteY1444" fmla="*/ 2485323 h 3474328"/>
                  <a:gd name="connsiteX1445" fmla="*/ 3391400 w 3482881"/>
                  <a:gd name="connsiteY1445" fmla="*/ 2506212 h 3474328"/>
                  <a:gd name="connsiteX1446" fmla="*/ 3382756 w 3482881"/>
                  <a:gd name="connsiteY1446" fmla="*/ 2524581 h 3474328"/>
                  <a:gd name="connsiteX1447" fmla="*/ 3375193 w 3482881"/>
                  <a:gd name="connsiteY1447" fmla="*/ 2540428 h 3474328"/>
                  <a:gd name="connsiteX1448" fmla="*/ 3380235 w 3482881"/>
                  <a:gd name="connsiteY1448" fmla="*/ 2519538 h 3474328"/>
                  <a:gd name="connsiteX1449" fmla="*/ 3417692 w 3482881"/>
                  <a:gd name="connsiteY1449" fmla="*/ 2428057 h 3474328"/>
                  <a:gd name="connsiteX1450" fmla="*/ 3428497 w 3482881"/>
                  <a:gd name="connsiteY1450" fmla="*/ 2405007 h 3474328"/>
                  <a:gd name="connsiteX1451" fmla="*/ 3434620 w 3482881"/>
                  <a:gd name="connsiteY1451" fmla="*/ 2386999 h 3474328"/>
                  <a:gd name="connsiteX1452" fmla="*/ 3438221 w 3482881"/>
                  <a:gd name="connsiteY1452" fmla="*/ 2373673 h 3474328"/>
                  <a:gd name="connsiteX1453" fmla="*/ 3441823 w 3482881"/>
                  <a:gd name="connsiteY1453" fmla="*/ 2359626 h 3474328"/>
                  <a:gd name="connsiteX1454" fmla="*/ 3438942 w 3482881"/>
                  <a:gd name="connsiteY1454" fmla="*/ 2366109 h 3474328"/>
                  <a:gd name="connsiteX1455" fmla="*/ 3431378 w 3482881"/>
                  <a:gd name="connsiteY1455" fmla="*/ 2387359 h 3474328"/>
                  <a:gd name="connsiteX1456" fmla="*/ 3430298 w 3482881"/>
                  <a:gd name="connsiteY1456" fmla="*/ 2385918 h 3474328"/>
                  <a:gd name="connsiteX1457" fmla="*/ 3415531 w 3482881"/>
                  <a:gd name="connsiteY1457" fmla="*/ 2429498 h 3474328"/>
                  <a:gd name="connsiteX1458" fmla="*/ 3400764 w 3482881"/>
                  <a:gd name="connsiteY1458" fmla="*/ 2468395 h 3474328"/>
                  <a:gd name="connsiteX1459" fmla="*/ 3385638 w 3482881"/>
                  <a:gd name="connsiteY1459" fmla="*/ 2503331 h 3474328"/>
                  <a:gd name="connsiteX1460" fmla="*/ 3378074 w 3482881"/>
                  <a:gd name="connsiteY1460" fmla="*/ 2519538 h 3474328"/>
                  <a:gd name="connsiteX1461" fmla="*/ 3370511 w 3482881"/>
                  <a:gd name="connsiteY1461" fmla="*/ 2535025 h 3474328"/>
                  <a:gd name="connsiteX1462" fmla="*/ 3363308 w 3482881"/>
                  <a:gd name="connsiteY1462" fmla="*/ 2550152 h 3474328"/>
                  <a:gd name="connsiteX1463" fmla="*/ 3355384 w 3482881"/>
                  <a:gd name="connsiteY1463" fmla="*/ 2564559 h 3474328"/>
                  <a:gd name="connsiteX1464" fmla="*/ 3340257 w 3482881"/>
                  <a:gd name="connsiteY1464" fmla="*/ 2591931 h 3474328"/>
                  <a:gd name="connsiteX1465" fmla="*/ 3307482 w 3482881"/>
                  <a:gd name="connsiteY1465" fmla="*/ 2643434 h 3474328"/>
                  <a:gd name="connsiteX1466" fmla="*/ 3305682 w 3482881"/>
                  <a:gd name="connsiteY1466" fmla="*/ 2644875 h 3474328"/>
                  <a:gd name="connsiteX1467" fmla="*/ 3269305 w 3482881"/>
                  <a:gd name="connsiteY1467" fmla="*/ 2694577 h 3474328"/>
                  <a:gd name="connsiteX1468" fmla="*/ 3291995 w 3482881"/>
                  <a:gd name="connsiteY1468" fmla="*/ 2668285 h 3474328"/>
                  <a:gd name="connsiteX1469" fmla="*/ 3283351 w 3482881"/>
                  <a:gd name="connsiteY1469" fmla="*/ 2680171 h 3474328"/>
                  <a:gd name="connsiteX1470" fmla="*/ 3273627 w 3482881"/>
                  <a:gd name="connsiteY1470" fmla="*/ 2692776 h 3474328"/>
                  <a:gd name="connsiteX1471" fmla="*/ 3267144 w 3482881"/>
                  <a:gd name="connsiteY1471" fmla="*/ 2700700 h 3474328"/>
                  <a:gd name="connsiteX1472" fmla="*/ 3259581 w 3482881"/>
                  <a:gd name="connsiteY1472" fmla="*/ 2709344 h 3474328"/>
                  <a:gd name="connsiteX1473" fmla="*/ 3264623 w 3482881"/>
                  <a:gd name="connsiteY1473" fmla="*/ 2703221 h 3474328"/>
                  <a:gd name="connsiteX1474" fmla="*/ 3241573 w 3482881"/>
                  <a:gd name="connsiteY1474" fmla="*/ 2728793 h 3474328"/>
                  <a:gd name="connsiteX1475" fmla="*/ 3211319 w 3482881"/>
                  <a:gd name="connsiteY1475" fmla="*/ 2760847 h 3474328"/>
                  <a:gd name="connsiteX1476" fmla="*/ 3203035 w 3482881"/>
                  <a:gd name="connsiteY1476" fmla="*/ 2769131 h 3474328"/>
                  <a:gd name="connsiteX1477" fmla="*/ 3194391 w 3482881"/>
                  <a:gd name="connsiteY1477" fmla="*/ 2777415 h 3474328"/>
                  <a:gd name="connsiteX1478" fmla="*/ 3177103 w 3482881"/>
                  <a:gd name="connsiteY1478" fmla="*/ 2793982 h 3474328"/>
                  <a:gd name="connsiteX1479" fmla="*/ 3142168 w 3482881"/>
                  <a:gd name="connsiteY1479" fmla="*/ 2824236 h 3474328"/>
                  <a:gd name="connsiteX1480" fmla="*/ 3112274 w 3482881"/>
                  <a:gd name="connsiteY1480" fmla="*/ 2849807 h 3474328"/>
                  <a:gd name="connsiteX1481" fmla="*/ 3084181 w 3482881"/>
                  <a:gd name="connsiteY1481" fmla="*/ 2869256 h 3474328"/>
                  <a:gd name="connsiteX1482" fmla="*/ 3066894 w 3482881"/>
                  <a:gd name="connsiteY1482" fmla="*/ 2879701 h 3474328"/>
                  <a:gd name="connsiteX1483" fmla="*/ 3044204 w 3482881"/>
                  <a:gd name="connsiteY1483" fmla="*/ 2890506 h 3474328"/>
                  <a:gd name="connsiteX1484" fmla="*/ 3030157 w 3482881"/>
                  <a:gd name="connsiteY1484" fmla="*/ 2899510 h 3474328"/>
                  <a:gd name="connsiteX1485" fmla="*/ 3016471 w 3482881"/>
                  <a:gd name="connsiteY1485" fmla="*/ 2907433 h 3474328"/>
                  <a:gd name="connsiteX1486" fmla="*/ 2990900 w 3482881"/>
                  <a:gd name="connsiteY1486" fmla="*/ 2922200 h 3474328"/>
                  <a:gd name="connsiteX1487" fmla="*/ 2967129 w 3482881"/>
                  <a:gd name="connsiteY1487" fmla="*/ 2934806 h 3474328"/>
                  <a:gd name="connsiteX1488" fmla="*/ 2955964 w 3482881"/>
                  <a:gd name="connsiteY1488" fmla="*/ 2940928 h 3474328"/>
                  <a:gd name="connsiteX1489" fmla="*/ 2944799 w 3482881"/>
                  <a:gd name="connsiteY1489" fmla="*/ 2946331 h 3474328"/>
                  <a:gd name="connsiteX1490" fmla="*/ 2923189 w 3482881"/>
                  <a:gd name="connsiteY1490" fmla="*/ 2956776 h 3474328"/>
                  <a:gd name="connsiteX1491" fmla="*/ 2912744 w 3482881"/>
                  <a:gd name="connsiteY1491" fmla="*/ 2961818 h 3474328"/>
                  <a:gd name="connsiteX1492" fmla="*/ 2901939 w 3482881"/>
                  <a:gd name="connsiteY1492" fmla="*/ 2966500 h 3474328"/>
                  <a:gd name="connsiteX1493" fmla="*/ 2858360 w 3482881"/>
                  <a:gd name="connsiteY1493" fmla="*/ 2984148 h 3474328"/>
                  <a:gd name="connsiteX1494" fmla="*/ 2843593 w 3482881"/>
                  <a:gd name="connsiteY1494" fmla="*/ 2988830 h 3474328"/>
                  <a:gd name="connsiteX1495" fmla="*/ 2822704 w 3482881"/>
                  <a:gd name="connsiteY1495" fmla="*/ 2994953 h 3474328"/>
                  <a:gd name="connsiteX1496" fmla="*/ 2799293 w 3482881"/>
                  <a:gd name="connsiteY1496" fmla="*/ 3001436 h 3474328"/>
                  <a:gd name="connsiteX1497" fmla="*/ 2787768 w 3482881"/>
                  <a:gd name="connsiteY1497" fmla="*/ 3004677 h 3474328"/>
                  <a:gd name="connsiteX1498" fmla="*/ 2776603 w 3482881"/>
                  <a:gd name="connsiteY1498" fmla="*/ 3007198 h 3474328"/>
                  <a:gd name="connsiteX1499" fmla="*/ 2767959 w 3482881"/>
                  <a:gd name="connsiteY1499" fmla="*/ 3007198 h 3474328"/>
                  <a:gd name="connsiteX1500" fmla="*/ 2742027 w 3482881"/>
                  <a:gd name="connsiteY1500" fmla="*/ 3014041 h 3474328"/>
                  <a:gd name="connsiteX1501" fmla="*/ 2722218 w 3482881"/>
                  <a:gd name="connsiteY1501" fmla="*/ 3018723 h 3474328"/>
                  <a:gd name="connsiteX1502" fmla="*/ 2705651 w 3482881"/>
                  <a:gd name="connsiteY1502" fmla="*/ 3023045 h 3474328"/>
                  <a:gd name="connsiteX1503" fmla="*/ 2689083 w 3482881"/>
                  <a:gd name="connsiteY1503" fmla="*/ 3027007 h 3474328"/>
                  <a:gd name="connsiteX1504" fmla="*/ 2564107 w 3482881"/>
                  <a:gd name="connsiteY1504" fmla="*/ 3036732 h 3474328"/>
                  <a:gd name="connsiteX1505" fmla="*/ 2600843 w 3482881"/>
                  <a:gd name="connsiteY1505" fmla="*/ 3034571 h 3474328"/>
                  <a:gd name="connsiteX1506" fmla="*/ 2574912 w 3482881"/>
                  <a:gd name="connsiteY1506" fmla="*/ 3035291 h 3474328"/>
                  <a:gd name="connsiteX1507" fmla="*/ 2562306 w 3482881"/>
                  <a:gd name="connsiteY1507" fmla="*/ 3035651 h 3474328"/>
                  <a:gd name="connsiteX1508" fmla="*/ 2556543 w 3482881"/>
                  <a:gd name="connsiteY1508" fmla="*/ 3035651 h 3474328"/>
                  <a:gd name="connsiteX1509" fmla="*/ 2550781 w 3482881"/>
                  <a:gd name="connsiteY1509" fmla="*/ 3035651 h 3474328"/>
                  <a:gd name="connsiteX1510" fmla="*/ 2550061 w 3482881"/>
                  <a:gd name="connsiteY1510" fmla="*/ 3035651 h 3474328"/>
                  <a:gd name="connsiteX1511" fmla="*/ 2549700 w 3482881"/>
                  <a:gd name="connsiteY1511" fmla="*/ 3035651 h 3474328"/>
                  <a:gd name="connsiteX1512" fmla="*/ 2549700 w 3482881"/>
                  <a:gd name="connsiteY1512" fmla="*/ 3035651 h 3474328"/>
                  <a:gd name="connsiteX1513" fmla="*/ 2549700 w 3482881"/>
                  <a:gd name="connsiteY1513" fmla="*/ 3037452 h 3474328"/>
                  <a:gd name="connsiteX1514" fmla="*/ 2549700 w 3482881"/>
                  <a:gd name="connsiteY1514" fmla="*/ 3040333 h 3474328"/>
                  <a:gd name="connsiteX1515" fmla="*/ 2551141 w 3482881"/>
                  <a:gd name="connsiteY1515" fmla="*/ 3056541 h 3474328"/>
                  <a:gd name="connsiteX1516" fmla="*/ 2554022 w 3482881"/>
                  <a:gd name="connsiteY1516" fmla="*/ 3083913 h 3474328"/>
                  <a:gd name="connsiteX1517" fmla="*/ 2557624 w 3482881"/>
                  <a:gd name="connsiteY1517" fmla="*/ 3111285 h 3474328"/>
                  <a:gd name="connsiteX1518" fmla="*/ 2562306 w 3482881"/>
                  <a:gd name="connsiteY1518" fmla="*/ 3137937 h 3474328"/>
                  <a:gd name="connsiteX1519" fmla="*/ 2564827 w 3482881"/>
                  <a:gd name="connsiteY1519" fmla="*/ 3150903 h 3474328"/>
                  <a:gd name="connsiteX1520" fmla="*/ 2568069 w 3482881"/>
                  <a:gd name="connsiteY1520" fmla="*/ 3163509 h 3474328"/>
                  <a:gd name="connsiteX1521" fmla="*/ 2596161 w 3482881"/>
                  <a:gd name="connsiteY1521" fmla="*/ 3253910 h 3474328"/>
                  <a:gd name="connsiteX1522" fmla="*/ 2603725 w 3482881"/>
                  <a:gd name="connsiteY1522" fmla="*/ 3271918 h 3474328"/>
                  <a:gd name="connsiteX1523" fmla="*/ 2611288 w 3482881"/>
                  <a:gd name="connsiteY1523" fmla="*/ 3287765 h 3474328"/>
                  <a:gd name="connsiteX1524" fmla="*/ 2614530 w 3482881"/>
                  <a:gd name="connsiteY1524" fmla="*/ 3294968 h 3474328"/>
                  <a:gd name="connsiteX1525" fmla="*/ 2617771 w 3482881"/>
                  <a:gd name="connsiteY1525" fmla="*/ 3301451 h 3474328"/>
                  <a:gd name="connsiteX1526" fmla="*/ 2623534 w 3482881"/>
                  <a:gd name="connsiteY1526" fmla="*/ 3312256 h 3474328"/>
                  <a:gd name="connsiteX1527" fmla="*/ 2623534 w 3482881"/>
                  <a:gd name="connsiteY1527" fmla="*/ 3318379 h 3474328"/>
                  <a:gd name="connsiteX1528" fmla="*/ 2656308 w 3482881"/>
                  <a:gd name="connsiteY1528" fmla="*/ 3367361 h 3474328"/>
                  <a:gd name="connsiteX1529" fmla="*/ 2662071 w 3482881"/>
                  <a:gd name="connsiteY1529" fmla="*/ 3373844 h 3474328"/>
                  <a:gd name="connsiteX1530" fmla="*/ 2664952 w 3482881"/>
                  <a:gd name="connsiteY1530" fmla="*/ 3377085 h 3474328"/>
                  <a:gd name="connsiteX1531" fmla="*/ 2666393 w 3482881"/>
                  <a:gd name="connsiteY1531" fmla="*/ 3378526 h 3474328"/>
                  <a:gd name="connsiteX1532" fmla="*/ 2668554 w 3482881"/>
                  <a:gd name="connsiteY1532" fmla="*/ 3380327 h 3474328"/>
                  <a:gd name="connsiteX1533" fmla="*/ 2682240 w 3482881"/>
                  <a:gd name="connsiteY1533" fmla="*/ 3400856 h 3474328"/>
                  <a:gd name="connsiteX1534" fmla="*/ 2685842 w 3482881"/>
                  <a:gd name="connsiteY1534" fmla="*/ 3424627 h 3474328"/>
                  <a:gd name="connsiteX1535" fmla="*/ 2679719 w 3482881"/>
                  <a:gd name="connsiteY1535" fmla="*/ 3446237 h 3474328"/>
                  <a:gd name="connsiteX1536" fmla="*/ 2653067 w 3482881"/>
                  <a:gd name="connsiteY1536" fmla="*/ 3470367 h 3474328"/>
                  <a:gd name="connsiteX1537" fmla="*/ 2632898 w 3482881"/>
                  <a:gd name="connsiteY1537" fmla="*/ 3473609 h 3474328"/>
                  <a:gd name="connsiteX1538" fmla="*/ 2627856 w 3482881"/>
                  <a:gd name="connsiteY1538" fmla="*/ 3474329 h 3474328"/>
                  <a:gd name="connsiteX1539" fmla="*/ 2619212 w 3482881"/>
                  <a:gd name="connsiteY1539" fmla="*/ 3473249 h 3474328"/>
                  <a:gd name="connsiteX1540" fmla="*/ 2609847 w 3482881"/>
                  <a:gd name="connsiteY1540" fmla="*/ 3470727 h 3474328"/>
                  <a:gd name="connsiteX1541" fmla="*/ 2580674 w 3482881"/>
                  <a:gd name="connsiteY1541" fmla="*/ 3461723 h 3474328"/>
                  <a:gd name="connsiteX1542" fmla="*/ 2534934 w 3482881"/>
                  <a:gd name="connsiteY1542" fmla="*/ 3445516 h 3474328"/>
                  <a:gd name="connsiteX1543" fmla="*/ 2546819 w 3482881"/>
                  <a:gd name="connsiteY1543" fmla="*/ 3452719 h 3474328"/>
                  <a:gd name="connsiteX1544" fmla="*/ 2551141 w 3482881"/>
                  <a:gd name="connsiteY1544" fmla="*/ 3455241 h 3474328"/>
                  <a:gd name="connsiteX1545" fmla="*/ 2593640 w 3482881"/>
                  <a:gd name="connsiteY1545" fmla="*/ 3468927 h 3474328"/>
                  <a:gd name="connsiteX1546" fmla="*/ 2554022 w 3482881"/>
                  <a:gd name="connsiteY1546" fmla="*/ 3458122 h 3474328"/>
                  <a:gd name="connsiteX1547" fmla="*/ 2507201 w 3482881"/>
                  <a:gd name="connsiteY1547" fmla="*/ 3441914 h 3474328"/>
                  <a:gd name="connsiteX1548" fmla="*/ 2493875 w 3482881"/>
                  <a:gd name="connsiteY1548" fmla="*/ 3437233 h 3474328"/>
                  <a:gd name="connsiteX1549" fmla="*/ 2480189 w 3482881"/>
                  <a:gd name="connsiteY1549" fmla="*/ 3431470 h 3474328"/>
                  <a:gd name="connsiteX1550" fmla="*/ 2450656 w 3482881"/>
                  <a:gd name="connsiteY1550" fmla="*/ 3418864 h 3474328"/>
                  <a:gd name="connsiteX1551" fmla="*/ 2434809 w 3482881"/>
                  <a:gd name="connsiteY1551" fmla="*/ 3412021 h 3474328"/>
                  <a:gd name="connsiteX1552" fmla="*/ 2418241 w 3482881"/>
                  <a:gd name="connsiteY1552" fmla="*/ 3404097 h 3474328"/>
                  <a:gd name="connsiteX1553" fmla="*/ 2382945 w 3482881"/>
                  <a:gd name="connsiteY1553" fmla="*/ 3386449 h 3474328"/>
                  <a:gd name="connsiteX1554" fmla="*/ 2385466 w 3482881"/>
                  <a:gd name="connsiteY1554" fmla="*/ 3385729 h 3474328"/>
                  <a:gd name="connsiteX1555" fmla="*/ 2464342 w 3482881"/>
                  <a:gd name="connsiteY1555" fmla="*/ 3423906 h 3474328"/>
                  <a:gd name="connsiteX1556" fmla="*/ 2515845 w 3482881"/>
                  <a:gd name="connsiteY1556" fmla="*/ 3442995 h 3474328"/>
                  <a:gd name="connsiteX1557" fmla="*/ 2490994 w 3482881"/>
                  <a:gd name="connsiteY1557" fmla="*/ 3432910 h 3474328"/>
                  <a:gd name="connsiteX1558" fmla="*/ 2473346 w 3482881"/>
                  <a:gd name="connsiteY1558" fmla="*/ 3424987 h 3474328"/>
                  <a:gd name="connsiteX1559" fmla="*/ 2453537 w 3482881"/>
                  <a:gd name="connsiteY1559" fmla="*/ 3415623 h 3474328"/>
                  <a:gd name="connsiteX1560" fmla="*/ 2451016 w 3482881"/>
                  <a:gd name="connsiteY1560" fmla="*/ 3413101 h 3474328"/>
                  <a:gd name="connsiteX1561" fmla="*/ 2447774 w 3482881"/>
                  <a:gd name="connsiteY1561" fmla="*/ 3410580 h 3474328"/>
                  <a:gd name="connsiteX1562" fmla="*/ 2439851 w 3482881"/>
                  <a:gd name="connsiteY1562" fmla="*/ 3406979 h 3474328"/>
                  <a:gd name="connsiteX1563" fmla="*/ 2427605 w 3482881"/>
                  <a:gd name="connsiteY1563" fmla="*/ 3400856 h 3474328"/>
                  <a:gd name="connsiteX1564" fmla="*/ 2385466 w 3482881"/>
                  <a:gd name="connsiteY1564" fmla="*/ 3379607 h 3474328"/>
                  <a:gd name="connsiteX1565" fmla="*/ 2342247 w 3482881"/>
                  <a:gd name="connsiteY1565" fmla="*/ 3356916 h 3474328"/>
                  <a:gd name="connsiteX1566" fmla="*/ 2356293 w 3482881"/>
                  <a:gd name="connsiteY1566" fmla="*/ 3363759 h 3474328"/>
                  <a:gd name="connsiteX1567" fmla="*/ 2350891 w 3482881"/>
                  <a:gd name="connsiteY1567" fmla="*/ 3360158 h 3474328"/>
                  <a:gd name="connsiteX1568" fmla="*/ 2344408 w 3482881"/>
                  <a:gd name="connsiteY1568" fmla="*/ 3356556 h 3474328"/>
                  <a:gd name="connsiteX1569" fmla="*/ 2335404 w 3482881"/>
                  <a:gd name="connsiteY1569" fmla="*/ 3351154 h 3474328"/>
                  <a:gd name="connsiteX1570" fmla="*/ 2307671 w 3482881"/>
                  <a:gd name="connsiteY1570" fmla="*/ 3336027 h 3474328"/>
                  <a:gd name="connsiteX1571" fmla="*/ 2326039 w 3482881"/>
                  <a:gd name="connsiteY1571" fmla="*/ 3344310 h 3474328"/>
                  <a:gd name="connsiteX1572" fmla="*/ 2341526 w 3482881"/>
                  <a:gd name="connsiteY1572" fmla="*/ 3353675 h 3474328"/>
                  <a:gd name="connsiteX1573" fmla="*/ 2353772 w 3482881"/>
                  <a:gd name="connsiteY1573" fmla="*/ 3360158 h 3474328"/>
                  <a:gd name="connsiteX1574" fmla="*/ 2349450 w 3482881"/>
                  <a:gd name="connsiteY1574" fmla="*/ 3356556 h 3474328"/>
                  <a:gd name="connsiteX1575" fmla="*/ 2372500 w 3482881"/>
                  <a:gd name="connsiteY1575" fmla="*/ 3368802 h 3474328"/>
                  <a:gd name="connsiteX1576" fmla="*/ 2384746 w 3482881"/>
                  <a:gd name="connsiteY1576" fmla="*/ 3375284 h 3474328"/>
                  <a:gd name="connsiteX1577" fmla="*/ 2390869 w 3482881"/>
                  <a:gd name="connsiteY1577" fmla="*/ 3378526 h 3474328"/>
                  <a:gd name="connsiteX1578" fmla="*/ 2397352 w 3482881"/>
                  <a:gd name="connsiteY1578" fmla="*/ 3381407 h 3474328"/>
                  <a:gd name="connsiteX1579" fmla="*/ 2422923 w 3482881"/>
                  <a:gd name="connsiteY1579" fmla="*/ 3393653 h 3474328"/>
                  <a:gd name="connsiteX1580" fmla="*/ 2435169 w 3482881"/>
                  <a:gd name="connsiteY1580" fmla="*/ 3399415 h 3474328"/>
                  <a:gd name="connsiteX1581" fmla="*/ 2447054 w 3482881"/>
                  <a:gd name="connsiteY1581" fmla="*/ 3404818 h 3474328"/>
                  <a:gd name="connsiteX1582" fmla="*/ 2489553 w 3482881"/>
                  <a:gd name="connsiteY1582" fmla="*/ 3420665 h 3474328"/>
                  <a:gd name="connsiteX1583" fmla="*/ 2458219 w 3482881"/>
                  <a:gd name="connsiteY1583" fmla="*/ 3406979 h 3474328"/>
                  <a:gd name="connsiteX1584" fmla="*/ 2445253 w 3482881"/>
                  <a:gd name="connsiteY1584" fmla="*/ 3401576 h 3474328"/>
                  <a:gd name="connsiteX1585" fmla="*/ 2434088 w 3482881"/>
                  <a:gd name="connsiteY1585" fmla="*/ 3396534 h 3474328"/>
                  <a:gd name="connsiteX1586" fmla="*/ 2398072 w 3482881"/>
                  <a:gd name="connsiteY1586" fmla="*/ 3380327 h 3474328"/>
                  <a:gd name="connsiteX1587" fmla="*/ 2389788 w 3482881"/>
                  <a:gd name="connsiteY1587" fmla="*/ 3376725 h 3474328"/>
                  <a:gd name="connsiteX1588" fmla="*/ 2381144 w 3482881"/>
                  <a:gd name="connsiteY1588" fmla="*/ 3372403 h 3474328"/>
                  <a:gd name="connsiteX1589" fmla="*/ 2362056 w 3482881"/>
                  <a:gd name="connsiteY1589" fmla="*/ 3362319 h 3474328"/>
                  <a:gd name="connsiteX1590" fmla="*/ 2337925 w 3482881"/>
                  <a:gd name="connsiteY1590" fmla="*/ 3349353 h 3474328"/>
                  <a:gd name="connsiteX1591" fmla="*/ 2307671 w 3482881"/>
                  <a:gd name="connsiteY1591" fmla="*/ 3330264 h 3474328"/>
                  <a:gd name="connsiteX1592" fmla="*/ 2298307 w 3482881"/>
                  <a:gd name="connsiteY1592" fmla="*/ 3323421 h 3474328"/>
                  <a:gd name="connsiteX1593" fmla="*/ 2264812 w 3482881"/>
                  <a:gd name="connsiteY1593" fmla="*/ 3302532 h 3474328"/>
                  <a:gd name="connsiteX1594" fmla="*/ 2254007 w 3482881"/>
                  <a:gd name="connsiteY1594" fmla="*/ 3296049 h 3474328"/>
                  <a:gd name="connsiteX1595" fmla="*/ 2242482 w 3482881"/>
                  <a:gd name="connsiteY1595" fmla="*/ 3288485 h 3474328"/>
                  <a:gd name="connsiteX1596" fmla="*/ 2214029 w 3482881"/>
                  <a:gd name="connsiteY1596" fmla="*/ 3265795 h 3474328"/>
                  <a:gd name="connsiteX1597" fmla="*/ 2178013 w 3482881"/>
                  <a:gd name="connsiteY1597" fmla="*/ 3238063 h 3474328"/>
                  <a:gd name="connsiteX1598" fmla="*/ 2146679 w 3482881"/>
                  <a:gd name="connsiteY1598" fmla="*/ 3211771 h 3474328"/>
                  <a:gd name="connsiteX1599" fmla="*/ 2086171 w 3482881"/>
                  <a:gd name="connsiteY1599" fmla="*/ 3155585 h 3474328"/>
                  <a:gd name="connsiteX1600" fmla="*/ 2105620 w 3482881"/>
                  <a:gd name="connsiteY1600" fmla="*/ 3175754 h 3474328"/>
                  <a:gd name="connsiteX1601" fmla="*/ 2122908 w 3482881"/>
                  <a:gd name="connsiteY1601" fmla="*/ 3192682 h 3474328"/>
                  <a:gd name="connsiteX1602" fmla="*/ 2138035 w 3482881"/>
                  <a:gd name="connsiteY1602" fmla="*/ 3207449 h 3474328"/>
                  <a:gd name="connsiteX1603" fmla="*/ 2151721 w 3482881"/>
                  <a:gd name="connsiteY1603" fmla="*/ 3219694 h 3474328"/>
                  <a:gd name="connsiteX1604" fmla="*/ 2174771 w 3482881"/>
                  <a:gd name="connsiteY1604" fmla="*/ 3240584 h 3474328"/>
                  <a:gd name="connsiteX1605" fmla="*/ 2195300 w 3482881"/>
                  <a:gd name="connsiteY1605" fmla="*/ 3257871 h 3474328"/>
                  <a:gd name="connsiteX1606" fmla="*/ 2241401 w 3482881"/>
                  <a:gd name="connsiteY1606" fmla="*/ 3294248 h 3474328"/>
                  <a:gd name="connsiteX1607" fmla="*/ 2248604 w 3482881"/>
                  <a:gd name="connsiteY1607" fmla="*/ 3299650 h 3474328"/>
                  <a:gd name="connsiteX1608" fmla="*/ 2256528 w 3482881"/>
                  <a:gd name="connsiteY1608" fmla="*/ 3305053 h 3474328"/>
                  <a:gd name="connsiteX1609" fmla="*/ 2274536 w 3482881"/>
                  <a:gd name="connsiteY1609" fmla="*/ 3317298 h 3474328"/>
                  <a:gd name="connsiteX1610" fmla="*/ 2295426 w 3482881"/>
                  <a:gd name="connsiteY1610" fmla="*/ 3330985 h 3474328"/>
                  <a:gd name="connsiteX1611" fmla="*/ 2320277 w 3482881"/>
                  <a:gd name="connsiteY1611" fmla="*/ 3345751 h 3474328"/>
                  <a:gd name="connsiteX1612" fmla="*/ 2291464 w 3482881"/>
                  <a:gd name="connsiteY1612" fmla="*/ 3328823 h 3474328"/>
                  <a:gd name="connsiteX1613" fmla="*/ 2250766 w 3482881"/>
                  <a:gd name="connsiteY1613" fmla="*/ 3302172 h 3474328"/>
                  <a:gd name="connsiteX1614" fmla="*/ 2214029 w 3482881"/>
                  <a:gd name="connsiteY1614" fmla="*/ 3276240 h 3474328"/>
                  <a:gd name="connsiteX1615" fmla="*/ 2201423 w 3482881"/>
                  <a:gd name="connsiteY1615" fmla="*/ 3267236 h 3474328"/>
                  <a:gd name="connsiteX1616" fmla="*/ 2194940 w 3482881"/>
                  <a:gd name="connsiteY1616" fmla="*/ 3263274 h 3474328"/>
                  <a:gd name="connsiteX1617" fmla="*/ 2197461 w 3482881"/>
                  <a:gd name="connsiteY1617" fmla="*/ 3263274 h 3474328"/>
                  <a:gd name="connsiteX1618" fmla="*/ 2069244 w 3482881"/>
                  <a:gd name="connsiteY1618" fmla="*/ 3142619 h 3474328"/>
                  <a:gd name="connsiteX1619" fmla="*/ 2076447 w 3482881"/>
                  <a:gd name="connsiteY1619" fmla="*/ 3150183 h 3474328"/>
                  <a:gd name="connsiteX1620" fmla="*/ 2083650 w 3482881"/>
                  <a:gd name="connsiteY1620" fmla="*/ 3157386 h 3474328"/>
                  <a:gd name="connsiteX1621" fmla="*/ 2098057 w 3482881"/>
                  <a:gd name="connsiteY1621" fmla="*/ 3172153 h 3474328"/>
                  <a:gd name="connsiteX1622" fmla="*/ 2075726 w 3482881"/>
                  <a:gd name="connsiteY1622" fmla="*/ 3148742 h 3474328"/>
                  <a:gd name="connsiteX1623" fmla="*/ 2056278 w 3482881"/>
                  <a:gd name="connsiteY1623" fmla="*/ 3126052 h 3474328"/>
                  <a:gd name="connsiteX1624" fmla="*/ 2038630 w 3482881"/>
                  <a:gd name="connsiteY1624" fmla="*/ 3104082 h 3474328"/>
                  <a:gd name="connsiteX1625" fmla="*/ 2022422 w 3482881"/>
                  <a:gd name="connsiteY1625" fmla="*/ 3082833 h 3474328"/>
                  <a:gd name="connsiteX1626" fmla="*/ 2007296 w 3482881"/>
                  <a:gd name="connsiteY1626" fmla="*/ 3061943 h 3474328"/>
                  <a:gd name="connsiteX1627" fmla="*/ 2000092 w 3482881"/>
                  <a:gd name="connsiteY1627" fmla="*/ 3051498 h 3474328"/>
                  <a:gd name="connsiteX1628" fmla="*/ 1992889 w 3482881"/>
                  <a:gd name="connsiteY1628" fmla="*/ 3041054 h 3474328"/>
                  <a:gd name="connsiteX1629" fmla="*/ 1989287 w 3482881"/>
                  <a:gd name="connsiteY1629" fmla="*/ 3036011 h 3474328"/>
                  <a:gd name="connsiteX1630" fmla="*/ 1988207 w 3482881"/>
                  <a:gd name="connsiteY1630" fmla="*/ 3034931 h 3474328"/>
                  <a:gd name="connsiteX1631" fmla="*/ 1986766 w 3482881"/>
                  <a:gd name="connsiteY1631" fmla="*/ 3034931 h 3474328"/>
                  <a:gd name="connsiteX1632" fmla="*/ 1983885 w 3482881"/>
                  <a:gd name="connsiteY1632" fmla="*/ 3034931 h 3474328"/>
                  <a:gd name="connsiteX1633" fmla="*/ 1961195 w 3482881"/>
                  <a:gd name="connsiteY1633" fmla="*/ 3035651 h 3474328"/>
                  <a:gd name="connsiteX1634" fmla="*/ 1987127 w 3482881"/>
                  <a:gd name="connsiteY1634" fmla="*/ 3035651 h 3474328"/>
                  <a:gd name="connsiteX1635" fmla="*/ 1987847 w 3482881"/>
                  <a:gd name="connsiteY1635" fmla="*/ 3035651 h 3474328"/>
                  <a:gd name="connsiteX1636" fmla="*/ 1988207 w 3482881"/>
                  <a:gd name="connsiteY1636" fmla="*/ 3036372 h 3474328"/>
                  <a:gd name="connsiteX1637" fmla="*/ 1989287 w 3482881"/>
                  <a:gd name="connsiteY1637" fmla="*/ 3037812 h 3474328"/>
                  <a:gd name="connsiteX1638" fmla="*/ 1991088 w 3482881"/>
                  <a:gd name="connsiteY1638" fmla="*/ 3040333 h 3474328"/>
                  <a:gd name="connsiteX1639" fmla="*/ 1997211 w 3482881"/>
                  <a:gd name="connsiteY1639" fmla="*/ 3048977 h 3474328"/>
                  <a:gd name="connsiteX1640" fmla="*/ 1992169 w 3482881"/>
                  <a:gd name="connsiteY1640" fmla="*/ 3041774 h 3474328"/>
                  <a:gd name="connsiteX1641" fmla="*/ 1989648 w 3482881"/>
                  <a:gd name="connsiteY1641" fmla="*/ 3038532 h 3474328"/>
                  <a:gd name="connsiteX1642" fmla="*/ 1988567 w 3482881"/>
                  <a:gd name="connsiteY1642" fmla="*/ 3037092 h 3474328"/>
                  <a:gd name="connsiteX1643" fmla="*/ 1987847 w 3482881"/>
                  <a:gd name="connsiteY1643" fmla="*/ 3036372 h 3474328"/>
                  <a:gd name="connsiteX1644" fmla="*/ 1986766 w 3482881"/>
                  <a:gd name="connsiteY1644" fmla="*/ 3036372 h 3474328"/>
                  <a:gd name="connsiteX1645" fmla="*/ 1982805 w 3482881"/>
                  <a:gd name="connsiteY1645" fmla="*/ 3036372 h 3474328"/>
                  <a:gd name="connsiteX1646" fmla="*/ 1946428 w 3482881"/>
                  <a:gd name="connsiteY1646" fmla="*/ 3036372 h 3474328"/>
                  <a:gd name="connsiteX1647" fmla="*/ 1868993 w 3482881"/>
                  <a:gd name="connsiteY1647" fmla="*/ 3036372 h 3474328"/>
                  <a:gd name="connsiteX1648" fmla="*/ 1766707 w 3482881"/>
                  <a:gd name="connsiteY1648" fmla="*/ 3039613 h 3474328"/>
                  <a:gd name="connsiteX1649" fmla="*/ 1733932 w 3482881"/>
                  <a:gd name="connsiteY1649" fmla="*/ 3037092 h 3474328"/>
                  <a:gd name="connsiteX1650" fmla="*/ 1582664 w 3482881"/>
                  <a:gd name="connsiteY1650" fmla="*/ 3038893 h 3474328"/>
                  <a:gd name="connsiteX1651" fmla="*/ 1655417 w 3482881"/>
                  <a:gd name="connsiteY1651" fmla="*/ 3035291 h 3474328"/>
                  <a:gd name="connsiteX1652" fmla="*/ 1382414 w 3482881"/>
                  <a:gd name="connsiteY1652" fmla="*/ 3037092 h 3474328"/>
                  <a:gd name="connsiteX1653" fmla="*/ 1413027 w 3482881"/>
                  <a:gd name="connsiteY1653" fmla="*/ 3038172 h 3474328"/>
                  <a:gd name="connsiteX1654" fmla="*/ 1344597 w 3482881"/>
                  <a:gd name="connsiteY1654" fmla="*/ 3037812 h 3474328"/>
                  <a:gd name="connsiteX1655" fmla="*/ 1328389 w 3482881"/>
                  <a:gd name="connsiteY1655" fmla="*/ 3038893 h 3474328"/>
                  <a:gd name="connsiteX1656" fmla="*/ 1328389 w 3482881"/>
                  <a:gd name="connsiteY1656" fmla="*/ 3036372 h 3474328"/>
                  <a:gd name="connsiteX1657" fmla="*/ 1208455 w 3482881"/>
                  <a:gd name="connsiteY1657" fmla="*/ 3036372 h 3474328"/>
                  <a:gd name="connsiteX1658" fmla="*/ 1386015 w 3482881"/>
                  <a:gd name="connsiteY1658" fmla="*/ 3035291 h 3474328"/>
                  <a:gd name="connsiteX1659" fmla="*/ 1084199 w 3482881"/>
                  <a:gd name="connsiteY1659" fmla="*/ 3033130 h 3474328"/>
                  <a:gd name="connsiteX1660" fmla="*/ 1078076 w 3482881"/>
                  <a:gd name="connsiteY1660" fmla="*/ 3031329 h 3474328"/>
                  <a:gd name="connsiteX1661" fmla="*/ 1034857 w 3482881"/>
                  <a:gd name="connsiteY1661" fmla="*/ 3035291 h 3474328"/>
                  <a:gd name="connsiteX1662" fmla="*/ 1152990 w 3482881"/>
                  <a:gd name="connsiteY1662" fmla="*/ 3036732 h 3474328"/>
                  <a:gd name="connsiteX1663" fmla="*/ 1137503 w 3482881"/>
                  <a:gd name="connsiteY1663" fmla="*/ 3037812 h 3474328"/>
                  <a:gd name="connsiteX1664" fmla="*/ 1088161 w 3482881"/>
                  <a:gd name="connsiteY1664" fmla="*/ 3036732 h 3474328"/>
                  <a:gd name="connsiteX1665" fmla="*/ 1078797 w 3482881"/>
                  <a:gd name="connsiteY1665" fmla="*/ 3038893 h 3474328"/>
                  <a:gd name="connsiteX1666" fmla="*/ 979392 w 3482881"/>
                  <a:gd name="connsiteY1666" fmla="*/ 3035651 h 3474328"/>
                  <a:gd name="connsiteX1667" fmla="*/ 1025493 w 3482881"/>
                  <a:gd name="connsiteY1667" fmla="*/ 3039613 h 3474328"/>
                  <a:gd name="connsiteX1668" fmla="*/ 956341 w 3482881"/>
                  <a:gd name="connsiteY1668" fmla="*/ 3039613 h 3474328"/>
                  <a:gd name="connsiteX1669" fmla="*/ 880707 w 3482881"/>
                  <a:gd name="connsiteY1669" fmla="*/ 3038893 h 3474328"/>
                  <a:gd name="connsiteX1670" fmla="*/ 910601 w 3482881"/>
                  <a:gd name="connsiteY1670" fmla="*/ 3038893 h 3474328"/>
                  <a:gd name="connsiteX1671" fmla="*/ 916724 w 3482881"/>
                  <a:gd name="connsiteY1671" fmla="*/ 3038532 h 3474328"/>
                  <a:gd name="connsiteX1672" fmla="*/ 894754 w 3482881"/>
                  <a:gd name="connsiteY1672" fmla="*/ 3037812 h 3474328"/>
                  <a:gd name="connsiteX1673" fmla="*/ 868822 w 3482881"/>
                  <a:gd name="connsiteY1673" fmla="*/ 3037452 h 3474328"/>
                  <a:gd name="connsiteX1674" fmla="*/ 860538 w 3482881"/>
                  <a:gd name="connsiteY1674" fmla="*/ 3037452 h 3474328"/>
                  <a:gd name="connsiteX1675" fmla="*/ 854055 w 3482881"/>
                  <a:gd name="connsiteY1675" fmla="*/ 3037452 h 3474328"/>
                  <a:gd name="connsiteX1676" fmla="*/ 824522 w 3482881"/>
                  <a:gd name="connsiteY1676" fmla="*/ 3036372 h 3474328"/>
                  <a:gd name="connsiteX1677" fmla="*/ 855136 w 3482881"/>
                  <a:gd name="connsiteY1677" fmla="*/ 3036372 h 3474328"/>
                  <a:gd name="connsiteX1678" fmla="*/ 867021 w 3482881"/>
                  <a:gd name="connsiteY1678" fmla="*/ 3035651 h 3474328"/>
                  <a:gd name="connsiteX1679" fmla="*/ 887911 w 3482881"/>
                  <a:gd name="connsiteY1679" fmla="*/ 3034571 h 3474328"/>
                  <a:gd name="connsiteX1680" fmla="*/ 912762 w 3482881"/>
                  <a:gd name="connsiteY1680" fmla="*/ 3035291 h 3474328"/>
                  <a:gd name="connsiteX1681" fmla="*/ 928249 w 3482881"/>
                  <a:gd name="connsiteY1681" fmla="*/ 3035291 h 3474328"/>
                  <a:gd name="connsiteX1682" fmla="*/ 944096 w 3482881"/>
                  <a:gd name="connsiteY1682" fmla="*/ 3035291 h 3474328"/>
                  <a:gd name="connsiteX1683" fmla="*/ 998480 w 3482881"/>
                  <a:gd name="connsiteY1683" fmla="*/ 3034571 h 3474328"/>
                  <a:gd name="connsiteX1684" fmla="*/ 932571 w 3482881"/>
                  <a:gd name="connsiteY1684" fmla="*/ 3033130 h 3474328"/>
                  <a:gd name="connsiteX1685" fmla="*/ 987315 w 3482881"/>
                  <a:gd name="connsiteY1685" fmla="*/ 3030249 h 3474328"/>
                  <a:gd name="connsiteX1686" fmla="*/ 890792 w 3482881"/>
                  <a:gd name="connsiteY1686" fmla="*/ 3030249 h 3474328"/>
                  <a:gd name="connsiteX1687" fmla="*/ 865580 w 3482881"/>
                  <a:gd name="connsiteY1687" fmla="*/ 3030969 h 3474328"/>
                  <a:gd name="connsiteX1688" fmla="*/ 824882 w 3482881"/>
                  <a:gd name="connsiteY1688" fmla="*/ 3028448 h 3474328"/>
                  <a:gd name="connsiteX1689" fmla="*/ 838568 w 3482881"/>
                  <a:gd name="connsiteY1689" fmla="*/ 3030969 h 3474328"/>
                  <a:gd name="connsiteX1690" fmla="*/ 817679 w 3482881"/>
                  <a:gd name="connsiteY1690" fmla="*/ 3029168 h 3474328"/>
                  <a:gd name="connsiteX1691" fmla="*/ 805433 w 3482881"/>
                  <a:gd name="connsiteY1691" fmla="*/ 3027728 h 3474328"/>
                  <a:gd name="connsiteX1692" fmla="*/ 794628 w 3482881"/>
                  <a:gd name="connsiteY1692" fmla="*/ 3027007 h 3474328"/>
                  <a:gd name="connsiteX1693" fmla="*/ 782023 w 3482881"/>
                  <a:gd name="connsiteY1693" fmla="*/ 3026287 h 3474328"/>
                  <a:gd name="connsiteX1694" fmla="*/ 767616 w 3482881"/>
                  <a:gd name="connsiteY1694" fmla="*/ 3024486 h 3474328"/>
                  <a:gd name="connsiteX1695" fmla="*/ 743846 w 3482881"/>
                  <a:gd name="connsiteY1695" fmla="*/ 3020524 h 3474328"/>
                  <a:gd name="connsiteX1696" fmla="*/ 757172 w 3482881"/>
                  <a:gd name="connsiteY1696" fmla="*/ 3021965 h 3474328"/>
                  <a:gd name="connsiteX1697" fmla="*/ 739163 w 3482881"/>
                  <a:gd name="connsiteY1697" fmla="*/ 3018363 h 3474328"/>
                  <a:gd name="connsiteX1698" fmla="*/ 720795 w 3482881"/>
                  <a:gd name="connsiteY1698" fmla="*/ 3015122 h 3474328"/>
                  <a:gd name="connsiteX1699" fmla="*/ 681898 w 3482881"/>
                  <a:gd name="connsiteY1699" fmla="*/ 3006838 h 3474328"/>
                  <a:gd name="connsiteX1700" fmla="*/ 671453 w 3482881"/>
                  <a:gd name="connsiteY1700" fmla="*/ 3007559 h 3474328"/>
                  <a:gd name="connsiteX1701" fmla="*/ 653085 w 3482881"/>
                  <a:gd name="connsiteY1701" fmla="*/ 3004677 h 3474328"/>
                  <a:gd name="connsiteX1702" fmla="*/ 642640 w 3482881"/>
                  <a:gd name="connsiteY1702" fmla="*/ 3002156 h 3474328"/>
                  <a:gd name="connsiteX1703" fmla="*/ 636157 w 3482881"/>
                  <a:gd name="connsiteY1703" fmla="*/ 3000355 h 3474328"/>
                  <a:gd name="connsiteX1704" fmla="*/ 628954 w 3482881"/>
                  <a:gd name="connsiteY1704" fmla="*/ 2998194 h 3474328"/>
                  <a:gd name="connsiteX1705" fmla="*/ 591497 w 3482881"/>
                  <a:gd name="connsiteY1705" fmla="*/ 2985949 h 3474328"/>
                  <a:gd name="connsiteX1706" fmla="*/ 599781 w 3482881"/>
                  <a:gd name="connsiteY1706" fmla="*/ 2987750 h 3474328"/>
                  <a:gd name="connsiteX1707" fmla="*/ 630394 w 3482881"/>
                  <a:gd name="connsiteY1707" fmla="*/ 2993872 h 3474328"/>
                  <a:gd name="connsiteX1708" fmla="*/ 645881 w 3482881"/>
                  <a:gd name="connsiteY1708" fmla="*/ 2996394 h 3474328"/>
                  <a:gd name="connsiteX1709" fmla="*/ 661368 w 3482881"/>
                  <a:gd name="connsiteY1709" fmla="*/ 2998554 h 3474328"/>
                  <a:gd name="connsiteX1710" fmla="*/ 722956 w 3482881"/>
                  <a:gd name="connsiteY1710" fmla="*/ 3005758 h 3474328"/>
                  <a:gd name="connsiteX1711" fmla="*/ 530629 w 3482881"/>
                  <a:gd name="connsiteY1711" fmla="*/ 2941649 h 3474328"/>
                  <a:gd name="connsiteX1712" fmla="*/ 518384 w 3482881"/>
                  <a:gd name="connsiteY1712" fmla="*/ 2936246 h 3474328"/>
                  <a:gd name="connsiteX1713" fmla="*/ 506498 w 3482881"/>
                  <a:gd name="connsiteY1713" fmla="*/ 2930124 h 3474328"/>
                  <a:gd name="connsiteX1714" fmla="*/ 482728 w 3482881"/>
                  <a:gd name="connsiteY1714" fmla="*/ 2917878 h 3474328"/>
                  <a:gd name="connsiteX1715" fmla="*/ 476605 w 3482881"/>
                  <a:gd name="connsiteY1715" fmla="*/ 2914637 h 3474328"/>
                  <a:gd name="connsiteX1716" fmla="*/ 470842 w 3482881"/>
                  <a:gd name="connsiteY1716" fmla="*/ 2911395 h 3474328"/>
                  <a:gd name="connsiteX1717" fmla="*/ 458957 w 3482881"/>
                  <a:gd name="connsiteY1717" fmla="*/ 2904552 h 3474328"/>
                  <a:gd name="connsiteX1718" fmla="*/ 435546 w 3482881"/>
                  <a:gd name="connsiteY1718" fmla="*/ 2890866 h 3474328"/>
                  <a:gd name="connsiteX1719" fmla="*/ 412496 w 3482881"/>
                  <a:gd name="connsiteY1719" fmla="*/ 2876099 h 3474328"/>
                  <a:gd name="connsiteX1720" fmla="*/ 400971 w 3482881"/>
                  <a:gd name="connsiteY1720" fmla="*/ 2868536 h 3474328"/>
                  <a:gd name="connsiteX1721" fmla="*/ 389806 w 3482881"/>
                  <a:gd name="connsiteY1721" fmla="*/ 2860612 h 3474328"/>
                  <a:gd name="connsiteX1722" fmla="*/ 367476 w 3482881"/>
                  <a:gd name="connsiteY1722" fmla="*/ 2844405 h 3474328"/>
                  <a:gd name="connsiteX1723" fmla="*/ 345866 w 3482881"/>
                  <a:gd name="connsiteY1723" fmla="*/ 2827117 h 3474328"/>
                  <a:gd name="connsiteX1724" fmla="*/ 348387 w 3482881"/>
                  <a:gd name="connsiteY1724" fmla="*/ 2827117 h 3474328"/>
                  <a:gd name="connsiteX1725" fmla="*/ 360993 w 3482881"/>
                  <a:gd name="connsiteY1725" fmla="*/ 2836481 h 3474328"/>
                  <a:gd name="connsiteX1726" fmla="*/ 368916 w 3482881"/>
                  <a:gd name="connsiteY1726" fmla="*/ 2842604 h 3474328"/>
                  <a:gd name="connsiteX1727" fmla="*/ 377920 w 3482881"/>
                  <a:gd name="connsiteY1727" fmla="*/ 2848727 h 3474328"/>
                  <a:gd name="connsiteX1728" fmla="*/ 395928 w 3482881"/>
                  <a:gd name="connsiteY1728" fmla="*/ 2861333 h 3474328"/>
                  <a:gd name="connsiteX1729" fmla="*/ 404572 w 3482881"/>
                  <a:gd name="connsiteY1729" fmla="*/ 2867095 h 3474328"/>
                  <a:gd name="connsiteX1730" fmla="*/ 412496 w 3482881"/>
                  <a:gd name="connsiteY1730" fmla="*/ 2871777 h 3474328"/>
                  <a:gd name="connsiteX1731" fmla="*/ 426542 w 3482881"/>
                  <a:gd name="connsiteY1731" fmla="*/ 2879701 h 3474328"/>
                  <a:gd name="connsiteX1732" fmla="*/ 440589 w 3482881"/>
                  <a:gd name="connsiteY1732" fmla="*/ 2888705 h 3474328"/>
                  <a:gd name="connsiteX1733" fmla="*/ 454995 w 3482881"/>
                  <a:gd name="connsiteY1733" fmla="*/ 2897349 h 3474328"/>
                  <a:gd name="connsiteX1734" fmla="*/ 469402 w 3482881"/>
                  <a:gd name="connsiteY1734" fmla="*/ 2905993 h 3474328"/>
                  <a:gd name="connsiteX1735" fmla="*/ 483808 w 3482881"/>
                  <a:gd name="connsiteY1735" fmla="*/ 2914276 h 3474328"/>
                  <a:gd name="connsiteX1736" fmla="*/ 477325 w 3482881"/>
                  <a:gd name="connsiteY1736" fmla="*/ 2911395 h 3474328"/>
                  <a:gd name="connsiteX1737" fmla="*/ 463639 w 3482881"/>
                  <a:gd name="connsiteY1737" fmla="*/ 2903832 h 3474328"/>
                  <a:gd name="connsiteX1738" fmla="*/ 427983 w 3482881"/>
                  <a:gd name="connsiteY1738" fmla="*/ 2882942 h 3474328"/>
                  <a:gd name="connsiteX1739" fmla="*/ 413576 w 3482881"/>
                  <a:gd name="connsiteY1739" fmla="*/ 2875739 h 3474328"/>
                  <a:gd name="connsiteX1740" fmla="*/ 540354 w 3482881"/>
                  <a:gd name="connsiteY1740" fmla="*/ 2944530 h 3474328"/>
                  <a:gd name="connsiteX1741" fmla="*/ 554760 w 3482881"/>
                  <a:gd name="connsiteY1741" fmla="*/ 2951013 h 3474328"/>
                  <a:gd name="connsiteX1742" fmla="*/ 569527 w 3482881"/>
                  <a:gd name="connsiteY1742" fmla="*/ 2956776 h 3474328"/>
                  <a:gd name="connsiteX1743" fmla="*/ 600141 w 3482881"/>
                  <a:gd name="connsiteY1743" fmla="*/ 2968661 h 3474328"/>
                  <a:gd name="connsiteX1744" fmla="*/ 633996 w 3482881"/>
                  <a:gd name="connsiteY1744" fmla="*/ 2979466 h 3474328"/>
                  <a:gd name="connsiteX1745" fmla="*/ 652364 w 3482881"/>
                  <a:gd name="connsiteY1745" fmla="*/ 2984868 h 3474328"/>
                  <a:gd name="connsiteX1746" fmla="*/ 672173 w 3482881"/>
                  <a:gd name="connsiteY1746" fmla="*/ 2989910 h 3474328"/>
                  <a:gd name="connsiteX1747" fmla="*/ 656686 w 3482881"/>
                  <a:gd name="connsiteY1747" fmla="*/ 2984508 h 3474328"/>
                  <a:gd name="connsiteX1748" fmla="*/ 646602 w 3482881"/>
                  <a:gd name="connsiteY1748" fmla="*/ 2981267 h 3474328"/>
                  <a:gd name="connsiteX1749" fmla="*/ 641199 w 3482881"/>
                  <a:gd name="connsiteY1749" fmla="*/ 2979466 h 3474328"/>
                  <a:gd name="connsiteX1750" fmla="*/ 635437 w 3482881"/>
                  <a:gd name="connsiteY1750" fmla="*/ 2977305 h 3474328"/>
                  <a:gd name="connsiteX1751" fmla="*/ 581772 w 3482881"/>
                  <a:gd name="connsiteY1751" fmla="*/ 2958216 h 3474328"/>
                  <a:gd name="connsiteX1752" fmla="*/ 567006 w 3482881"/>
                  <a:gd name="connsiteY1752" fmla="*/ 2952454 h 3474328"/>
                  <a:gd name="connsiteX1753" fmla="*/ 552239 w 3482881"/>
                  <a:gd name="connsiteY1753" fmla="*/ 2946331 h 3474328"/>
                  <a:gd name="connsiteX1754" fmla="*/ 522706 w 3482881"/>
                  <a:gd name="connsiteY1754" fmla="*/ 2933005 h 3474328"/>
                  <a:gd name="connsiteX1755" fmla="*/ 508659 w 3482881"/>
                  <a:gd name="connsiteY1755" fmla="*/ 2925802 h 3474328"/>
                  <a:gd name="connsiteX1756" fmla="*/ 494973 w 3482881"/>
                  <a:gd name="connsiteY1756" fmla="*/ 2918598 h 3474328"/>
                  <a:gd name="connsiteX1757" fmla="*/ 482007 w 3482881"/>
                  <a:gd name="connsiteY1757" fmla="*/ 2911755 h 3474328"/>
                  <a:gd name="connsiteX1758" fmla="*/ 469762 w 3482881"/>
                  <a:gd name="connsiteY1758" fmla="*/ 2904552 h 3474328"/>
                  <a:gd name="connsiteX1759" fmla="*/ 479486 w 3482881"/>
                  <a:gd name="connsiteY1759" fmla="*/ 2910315 h 3474328"/>
                  <a:gd name="connsiteX1760" fmla="*/ 489211 w 3482881"/>
                  <a:gd name="connsiteY1760" fmla="*/ 2915357 h 3474328"/>
                  <a:gd name="connsiteX1761" fmla="*/ 507579 w 3482881"/>
                  <a:gd name="connsiteY1761" fmla="*/ 2924721 h 3474328"/>
                  <a:gd name="connsiteX1762" fmla="*/ 542875 w 3482881"/>
                  <a:gd name="connsiteY1762" fmla="*/ 2940568 h 3474328"/>
                  <a:gd name="connsiteX1763" fmla="*/ 356311 w 3482881"/>
                  <a:gd name="connsiteY1763" fmla="*/ 2827117 h 3474328"/>
                  <a:gd name="connsiteX1764" fmla="*/ 342264 w 3482881"/>
                  <a:gd name="connsiteY1764" fmla="*/ 2817032 h 3474328"/>
                  <a:gd name="connsiteX1765" fmla="*/ 370357 w 3482881"/>
                  <a:gd name="connsiteY1765" fmla="*/ 2839363 h 3474328"/>
                  <a:gd name="connsiteX1766" fmla="*/ 393407 w 3482881"/>
                  <a:gd name="connsiteY1766" fmla="*/ 2855930 h 3474328"/>
                  <a:gd name="connsiteX1767" fmla="*/ 417178 w 3482881"/>
                  <a:gd name="connsiteY1767" fmla="*/ 2872138 h 3474328"/>
                  <a:gd name="connsiteX1768" fmla="*/ 309489 w 3482881"/>
                  <a:gd name="connsiteY1768" fmla="*/ 2794703 h 3474328"/>
                  <a:gd name="connsiteX1769" fmla="*/ 318854 w 3482881"/>
                  <a:gd name="connsiteY1769" fmla="*/ 2802986 h 3474328"/>
                  <a:gd name="connsiteX1770" fmla="*/ 299405 w 3482881"/>
                  <a:gd name="connsiteY1770" fmla="*/ 2787139 h 3474328"/>
                  <a:gd name="connsiteX1771" fmla="*/ 281757 w 3482881"/>
                  <a:gd name="connsiteY1771" fmla="*/ 2770211 h 3474328"/>
                  <a:gd name="connsiteX1772" fmla="*/ 273113 w 3482881"/>
                  <a:gd name="connsiteY1772" fmla="*/ 2761568 h 3474328"/>
                  <a:gd name="connsiteX1773" fmla="*/ 264469 w 3482881"/>
                  <a:gd name="connsiteY1773" fmla="*/ 2752924 h 3474328"/>
                  <a:gd name="connsiteX1774" fmla="*/ 2090133 w 3482881"/>
                  <a:gd name="connsiteY1774" fmla="*/ 6684 h 3474328"/>
                  <a:gd name="connsiteX1775" fmla="*/ 2080048 w 3482881"/>
                  <a:gd name="connsiteY1775" fmla="*/ 7405 h 3474328"/>
                  <a:gd name="connsiteX1776" fmla="*/ 2090133 w 3482881"/>
                  <a:gd name="connsiteY1776" fmla="*/ 6684 h 3474328"/>
                  <a:gd name="connsiteX1777" fmla="*/ 1557813 w 3482881"/>
                  <a:gd name="connsiteY1777" fmla="*/ 3016563 h 3474328"/>
                  <a:gd name="connsiteX1778" fmla="*/ 1282649 w 3482881"/>
                  <a:gd name="connsiteY1778" fmla="*/ 3015482 h 3474328"/>
                  <a:gd name="connsiteX1779" fmla="*/ 1288051 w 3482881"/>
                  <a:gd name="connsiteY1779" fmla="*/ 3023406 h 3474328"/>
                  <a:gd name="connsiteX1780" fmla="*/ 1270403 w 3482881"/>
                  <a:gd name="connsiteY1780" fmla="*/ 3023406 h 3474328"/>
                  <a:gd name="connsiteX1781" fmla="*/ 1422752 w 3482881"/>
                  <a:gd name="connsiteY1781" fmla="*/ 3024126 h 3474328"/>
                  <a:gd name="connsiteX1782" fmla="*/ 1536923 w 3482881"/>
                  <a:gd name="connsiteY1782" fmla="*/ 3019804 h 3474328"/>
                  <a:gd name="connsiteX1783" fmla="*/ 1592388 w 3482881"/>
                  <a:gd name="connsiteY1783" fmla="*/ 3017643 h 3474328"/>
                  <a:gd name="connsiteX1784" fmla="*/ 1609316 w 3482881"/>
                  <a:gd name="connsiteY1784" fmla="*/ 3016923 h 3474328"/>
                  <a:gd name="connsiteX1785" fmla="*/ 1615079 w 3482881"/>
                  <a:gd name="connsiteY1785" fmla="*/ 3016563 h 3474328"/>
                  <a:gd name="connsiteX1786" fmla="*/ 1545207 w 3482881"/>
                  <a:gd name="connsiteY1786" fmla="*/ 3016563 h 3474328"/>
                  <a:gd name="connsiteX1787" fmla="*/ 1556732 w 3482881"/>
                  <a:gd name="connsiteY1787" fmla="*/ 3017643 h 3474328"/>
                  <a:gd name="connsiteX1788" fmla="*/ 1623722 w 3482881"/>
                  <a:gd name="connsiteY1788" fmla="*/ 3024126 h 3474328"/>
                  <a:gd name="connsiteX1789" fmla="*/ 1672344 w 3482881"/>
                  <a:gd name="connsiteY1789" fmla="*/ 3022685 h 3474328"/>
                  <a:gd name="connsiteX1790" fmla="*/ 1617240 w 3482881"/>
                  <a:gd name="connsiteY1790" fmla="*/ 3022685 h 3474328"/>
                  <a:gd name="connsiteX1791" fmla="*/ 1623722 w 3482881"/>
                  <a:gd name="connsiteY1791" fmla="*/ 3023766 h 3474328"/>
                  <a:gd name="connsiteX1792" fmla="*/ 1669463 w 3482881"/>
                  <a:gd name="connsiteY1792" fmla="*/ 3021965 h 3474328"/>
                  <a:gd name="connsiteX1793" fmla="*/ 1655777 w 3482881"/>
                  <a:gd name="connsiteY1793" fmla="*/ 3021965 h 3474328"/>
                  <a:gd name="connsiteX1794" fmla="*/ 1669463 w 3482881"/>
                  <a:gd name="connsiteY1794" fmla="*/ 3021965 h 3474328"/>
                  <a:gd name="connsiteX1795" fmla="*/ 651644 w 3482881"/>
                  <a:gd name="connsiteY1795" fmla="*/ 2981627 h 3474328"/>
                  <a:gd name="connsiteX1796" fmla="*/ 656686 w 3482881"/>
                  <a:gd name="connsiteY1796" fmla="*/ 2983068 h 3474328"/>
                  <a:gd name="connsiteX1797" fmla="*/ 620670 w 3482881"/>
                  <a:gd name="connsiteY1797" fmla="*/ 2971182 h 3474328"/>
                  <a:gd name="connsiteX1798" fmla="*/ 631475 w 3482881"/>
                  <a:gd name="connsiteY1798" fmla="*/ 2975144 h 3474328"/>
                  <a:gd name="connsiteX1799" fmla="*/ 640119 w 3482881"/>
                  <a:gd name="connsiteY1799" fmla="*/ 2978025 h 3474328"/>
                  <a:gd name="connsiteX1800" fmla="*/ 645521 w 3482881"/>
                  <a:gd name="connsiteY1800" fmla="*/ 2979826 h 3474328"/>
                  <a:gd name="connsiteX1801" fmla="*/ 651644 w 3482881"/>
                  <a:gd name="connsiteY1801" fmla="*/ 2981627 h 3474328"/>
                  <a:gd name="connsiteX1802" fmla="*/ 755011 w 3482881"/>
                  <a:gd name="connsiteY1802" fmla="*/ 3008639 h 3474328"/>
                  <a:gd name="connsiteX1803" fmla="*/ 767616 w 3482881"/>
                  <a:gd name="connsiteY1803" fmla="*/ 3009359 h 3474328"/>
                  <a:gd name="connsiteX1804" fmla="*/ 732680 w 3482881"/>
                  <a:gd name="connsiteY1804" fmla="*/ 3002876 h 3474328"/>
                  <a:gd name="connsiteX1805" fmla="*/ 755011 w 3482881"/>
                  <a:gd name="connsiteY1805" fmla="*/ 3008639 h 3474328"/>
                  <a:gd name="connsiteX1806" fmla="*/ 1097165 w 3482881"/>
                  <a:gd name="connsiteY1806" fmla="*/ 3028448 h 3474328"/>
                  <a:gd name="connsiteX1807" fmla="*/ 1195489 w 3482881"/>
                  <a:gd name="connsiteY1807" fmla="*/ 3024126 h 3474328"/>
                  <a:gd name="connsiteX1808" fmla="*/ 1167757 w 3482881"/>
                  <a:gd name="connsiteY1808" fmla="*/ 3023045 h 3474328"/>
                  <a:gd name="connsiteX1809" fmla="*/ 1106889 w 3482881"/>
                  <a:gd name="connsiteY1809" fmla="*/ 3023045 h 3474328"/>
                  <a:gd name="connsiteX1810" fmla="*/ 1094644 w 3482881"/>
                  <a:gd name="connsiteY1810" fmla="*/ 3024126 h 3474328"/>
                  <a:gd name="connsiteX1811" fmla="*/ 1121656 w 3482881"/>
                  <a:gd name="connsiteY1811" fmla="*/ 3026287 h 3474328"/>
                  <a:gd name="connsiteX1812" fmla="*/ 1013247 w 3482881"/>
                  <a:gd name="connsiteY1812" fmla="*/ 3027728 h 3474328"/>
                  <a:gd name="connsiteX1813" fmla="*/ 1097165 w 3482881"/>
                  <a:gd name="connsiteY1813" fmla="*/ 3028808 h 3474328"/>
                  <a:gd name="connsiteX1814" fmla="*/ 3466314 w 3482881"/>
                  <a:gd name="connsiteY1814" fmla="*/ 1210348 h 3474328"/>
                  <a:gd name="connsiteX1815" fmla="*/ 3467755 w 3482881"/>
                  <a:gd name="connsiteY1815" fmla="*/ 1194861 h 3474328"/>
                  <a:gd name="connsiteX1816" fmla="*/ 3468835 w 3482881"/>
                  <a:gd name="connsiteY1816" fmla="*/ 1236639 h 3474328"/>
                  <a:gd name="connsiteX1817" fmla="*/ 3467755 w 3482881"/>
                  <a:gd name="connsiteY1817" fmla="*/ 1437610 h 3474328"/>
                  <a:gd name="connsiteX1818" fmla="*/ 3464513 w 3482881"/>
                  <a:gd name="connsiteY1818" fmla="*/ 1501719 h 3474328"/>
                  <a:gd name="connsiteX1819" fmla="*/ 3464873 w 3482881"/>
                  <a:gd name="connsiteY1819" fmla="*/ 1459940 h 3474328"/>
                  <a:gd name="connsiteX1820" fmla="*/ 3466314 w 3482881"/>
                  <a:gd name="connsiteY1820" fmla="*/ 1210348 h 3474328"/>
                  <a:gd name="connsiteX1821" fmla="*/ 3462352 w 3482881"/>
                  <a:gd name="connsiteY1821" fmla="*/ 2065734 h 3474328"/>
                  <a:gd name="connsiteX1822" fmla="*/ 3461992 w 3482881"/>
                  <a:gd name="connsiteY1822" fmla="*/ 2055289 h 3474328"/>
                  <a:gd name="connsiteX1823" fmla="*/ 3463433 w 3482881"/>
                  <a:gd name="connsiteY1823" fmla="*/ 2116156 h 3474328"/>
                  <a:gd name="connsiteX1824" fmla="*/ 3463433 w 3482881"/>
                  <a:gd name="connsiteY1824" fmla="*/ 2145329 h 3474328"/>
                  <a:gd name="connsiteX1825" fmla="*/ 3463433 w 3482881"/>
                  <a:gd name="connsiteY1825" fmla="*/ 2159736 h 3474328"/>
                  <a:gd name="connsiteX1826" fmla="*/ 3462712 w 3482881"/>
                  <a:gd name="connsiteY1826" fmla="*/ 2173782 h 3474328"/>
                  <a:gd name="connsiteX1827" fmla="*/ 3460912 w 3482881"/>
                  <a:gd name="connsiteY1827" fmla="*/ 2201515 h 3474328"/>
                  <a:gd name="connsiteX1828" fmla="*/ 3458030 w 3482881"/>
                  <a:gd name="connsiteY1828" fmla="*/ 2228527 h 3474328"/>
                  <a:gd name="connsiteX1829" fmla="*/ 3454789 w 3482881"/>
                  <a:gd name="connsiteY1829" fmla="*/ 2254459 h 3474328"/>
                  <a:gd name="connsiteX1830" fmla="*/ 3450827 w 3482881"/>
                  <a:gd name="connsiteY1830" fmla="*/ 2279310 h 3474328"/>
                  <a:gd name="connsiteX1831" fmla="*/ 3405807 w 3482881"/>
                  <a:gd name="connsiteY1831" fmla="*/ 2440663 h 3474328"/>
                  <a:gd name="connsiteX1832" fmla="*/ 3409768 w 3482881"/>
                  <a:gd name="connsiteY1832" fmla="*/ 2432379 h 3474328"/>
                  <a:gd name="connsiteX1833" fmla="*/ 3412290 w 3482881"/>
                  <a:gd name="connsiteY1833" fmla="*/ 2426616 h 3474328"/>
                  <a:gd name="connsiteX1834" fmla="*/ 3415171 w 3482881"/>
                  <a:gd name="connsiteY1834" fmla="*/ 2419773 h 3474328"/>
                  <a:gd name="connsiteX1835" fmla="*/ 3428137 w 3482881"/>
                  <a:gd name="connsiteY1835" fmla="*/ 2384837 h 3474328"/>
                  <a:gd name="connsiteX1836" fmla="*/ 3440382 w 3482881"/>
                  <a:gd name="connsiteY1836" fmla="*/ 2345580 h 3474328"/>
                  <a:gd name="connsiteX1837" fmla="*/ 3442903 w 3482881"/>
                  <a:gd name="connsiteY1837" fmla="*/ 2336216 h 3474328"/>
                  <a:gd name="connsiteX1838" fmla="*/ 3445064 w 3482881"/>
                  <a:gd name="connsiteY1838" fmla="*/ 2327211 h 3474328"/>
                  <a:gd name="connsiteX1839" fmla="*/ 3449026 w 3482881"/>
                  <a:gd name="connsiteY1839" fmla="*/ 2311364 h 3474328"/>
                  <a:gd name="connsiteX1840" fmla="*/ 3442903 w 3482881"/>
                  <a:gd name="connsiteY1840" fmla="*/ 2344860 h 3474328"/>
                  <a:gd name="connsiteX1841" fmla="*/ 3435700 w 3482881"/>
                  <a:gd name="connsiteY1841" fmla="*/ 2365029 h 3474328"/>
                  <a:gd name="connsiteX1842" fmla="*/ 3419133 w 3482881"/>
                  <a:gd name="connsiteY1842" fmla="*/ 2421934 h 3474328"/>
                  <a:gd name="connsiteX1843" fmla="*/ 3433539 w 3482881"/>
                  <a:gd name="connsiteY1843" fmla="*/ 2381956 h 3474328"/>
                  <a:gd name="connsiteX1844" fmla="*/ 3441463 w 3482881"/>
                  <a:gd name="connsiteY1844" fmla="*/ 2355304 h 3474328"/>
                  <a:gd name="connsiteX1845" fmla="*/ 3445424 w 3482881"/>
                  <a:gd name="connsiteY1845" fmla="*/ 2342338 h 3474328"/>
                  <a:gd name="connsiteX1846" fmla="*/ 3448666 w 3482881"/>
                  <a:gd name="connsiteY1846" fmla="*/ 2330093 h 3474328"/>
                  <a:gd name="connsiteX1847" fmla="*/ 3452268 w 3482881"/>
                  <a:gd name="connsiteY1847" fmla="*/ 2312445 h 3474328"/>
                  <a:gd name="connsiteX1848" fmla="*/ 3455869 w 3482881"/>
                  <a:gd name="connsiteY1848" fmla="*/ 2294797 h 3474328"/>
                  <a:gd name="connsiteX1849" fmla="*/ 3459111 w 3482881"/>
                  <a:gd name="connsiteY1849" fmla="*/ 2273907 h 3474328"/>
                  <a:gd name="connsiteX1850" fmla="*/ 3462352 w 3482881"/>
                  <a:gd name="connsiteY1850" fmla="*/ 2251577 h 3474328"/>
                  <a:gd name="connsiteX1851" fmla="*/ 3464513 w 3482881"/>
                  <a:gd name="connsiteY1851" fmla="*/ 2229968 h 3474328"/>
                  <a:gd name="connsiteX1852" fmla="*/ 3467034 w 3482881"/>
                  <a:gd name="connsiteY1852" fmla="*/ 2197553 h 3474328"/>
                  <a:gd name="connsiteX1853" fmla="*/ 3465954 w 3482881"/>
                  <a:gd name="connsiteY1853" fmla="*/ 2207638 h 3474328"/>
                  <a:gd name="connsiteX1854" fmla="*/ 3464513 w 3482881"/>
                  <a:gd name="connsiteY1854" fmla="*/ 2217722 h 3474328"/>
                  <a:gd name="connsiteX1855" fmla="*/ 3461632 w 3482881"/>
                  <a:gd name="connsiteY1855" fmla="*/ 2237891 h 3474328"/>
                  <a:gd name="connsiteX1856" fmla="*/ 3454428 w 3482881"/>
                  <a:gd name="connsiteY1856" fmla="*/ 2277869 h 3474328"/>
                  <a:gd name="connsiteX1857" fmla="*/ 3459831 w 3482881"/>
                  <a:gd name="connsiteY1857" fmla="*/ 2247976 h 3474328"/>
                  <a:gd name="connsiteX1858" fmla="*/ 3462712 w 3482881"/>
                  <a:gd name="connsiteY1858" fmla="*/ 2225286 h 3474328"/>
                  <a:gd name="connsiteX1859" fmla="*/ 3464153 w 3482881"/>
                  <a:gd name="connsiteY1859" fmla="*/ 2212680 h 3474328"/>
                  <a:gd name="connsiteX1860" fmla="*/ 3465593 w 3482881"/>
                  <a:gd name="connsiteY1860" fmla="*/ 2199714 h 3474328"/>
                  <a:gd name="connsiteX1861" fmla="*/ 3467394 w 3482881"/>
                  <a:gd name="connsiteY1861" fmla="*/ 2173062 h 3474328"/>
                  <a:gd name="connsiteX1862" fmla="*/ 3468475 w 3482881"/>
                  <a:gd name="connsiteY1862" fmla="*/ 2160096 h 3474328"/>
                  <a:gd name="connsiteX1863" fmla="*/ 3468475 w 3482881"/>
                  <a:gd name="connsiteY1863" fmla="*/ 2147491 h 3474328"/>
                  <a:gd name="connsiteX1864" fmla="*/ 3469195 w 3482881"/>
                  <a:gd name="connsiteY1864" fmla="*/ 2105351 h 3474328"/>
                  <a:gd name="connsiteX1865" fmla="*/ 3468475 w 3482881"/>
                  <a:gd name="connsiteY1865" fmla="*/ 2116516 h 3474328"/>
                  <a:gd name="connsiteX1866" fmla="*/ 3467394 w 3482881"/>
                  <a:gd name="connsiteY1866" fmla="*/ 2142808 h 3474328"/>
                  <a:gd name="connsiteX1867" fmla="*/ 3467034 w 3482881"/>
                  <a:gd name="connsiteY1867" fmla="*/ 2157215 h 3474328"/>
                  <a:gd name="connsiteX1868" fmla="*/ 3466314 w 3482881"/>
                  <a:gd name="connsiteY1868" fmla="*/ 2170541 h 3474328"/>
                  <a:gd name="connsiteX1869" fmla="*/ 3466314 w 3482881"/>
                  <a:gd name="connsiteY1869" fmla="*/ 2187468 h 3474328"/>
                  <a:gd name="connsiteX1870" fmla="*/ 3467034 w 3482881"/>
                  <a:gd name="connsiteY1870" fmla="*/ 2159376 h 3474328"/>
                  <a:gd name="connsiteX1871" fmla="*/ 3467034 w 3482881"/>
                  <a:gd name="connsiteY1871" fmla="*/ 2147130 h 3474328"/>
                  <a:gd name="connsiteX1872" fmla="*/ 3466674 w 3482881"/>
                  <a:gd name="connsiteY1872" fmla="*/ 2151092 h 3474328"/>
                  <a:gd name="connsiteX1873" fmla="*/ 3465593 w 3482881"/>
                  <a:gd name="connsiteY1873" fmla="*/ 2165138 h 3474328"/>
                  <a:gd name="connsiteX1874" fmla="*/ 3465593 w 3482881"/>
                  <a:gd name="connsiteY1874" fmla="*/ 2159016 h 3474328"/>
                  <a:gd name="connsiteX1875" fmla="*/ 3465593 w 3482881"/>
                  <a:gd name="connsiteY1875" fmla="*/ 2152893 h 3474328"/>
                  <a:gd name="connsiteX1876" fmla="*/ 3465593 w 3482881"/>
                  <a:gd name="connsiteY1876" fmla="*/ 2139927 h 3474328"/>
                  <a:gd name="connsiteX1877" fmla="*/ 3465954 w 3482881"/>
                  <a:gd name="connsiteY1877" fmla="*/ 2112195 h 3474328"/>
                  <a:gd name="connsiteX1878" fmla="*/ 3465954 w 3482881"/>
                  <a:gd name="connsiteY1878" fmla="*/ 2053488 h 3474328"/>
                  <a:gd name="connsiteX1879" fmla="*/ 3467034 w 3482881"/>
                  <a:gd name="connsiteY1879" fmla="*/ 1954083 h 3474328"/>
                  <a:gd name="connsiteX1880" fmla="*/ 3469556 w 3482881"/>
                  <a:gd name="connsiteY1880" fmla="*/ 1946160 h 3474328"/>
                  <a:gd name="connsiteX1881" fmla="*/ 3468115 w 3482881"/>
                  <a:gd name="connsiteY1881" fmla="*/ 1850356 h 3474328"/>
                  <a:gd name="connsiteX1882" fmla="*/ 3470996 w 3482881"/>
                  <a:gd name="connsiteY1882" fmla="*/ 1897538 h 3474328"/>
                  <a:gd name="connsiteX1883" fmla="*/ 3473157 w 3482881"/>
                  <a:gd name="connsiteY1883" fmla="*/ 1837390 h 3474328"/>
                  <a:gd name="connsiteX1884" fmla="*/ 3472437 w 3482881"/>
                  <a:gd name="connsiteY1884" fmla="*/ 1727181 h 3474328"/>
                  <a:gd name="connsiteX1885" fmla="*/ 3474598 w 3482881"/>
                  <a:gd name="connsiteY1885" fmla="*/ 1699088 h 3474328"/>
                  <a:gd name="connsiteX1886" fmla="*/ 3469556 w 3482881"/>
                  <a:gd name="connsiteY1886" fmla="*/ 1627776 h 3474328"/>
                  <a:gd name="connsiteX1887" fmla="*/ 3472077 w 3482881"/>
                  <a:gd name="connsiteY1887" fmla="*/ 1756714 h 3474328"/>
                  <a:gd name="connsiteX1888" fmla="*/ 3468115 w 3482881"/>
                  <a:gd name="connsiteY1888" fmla="*/ 1648665 h 3474328"/>
                  <a:gd name="connsiteX1889" fmla="*/ 3467755 w 3482881"/>
                  <a:gd name="connsiteY1889" fmla="*/ 1695847 h 3474328"/>
                  <a:gd name="connsiteX1890" fmla="*/ 3466314 w 3482881"/>
                  <a:gd name="connsiteY1890" fmla="*/ 1640021 h 3474328"/>
                  <a:gd name="connsiteX1891" fmla="*/ 3465233 w 3482881"/>
                  <a:gd name="connsiteY1891" fmla="*/ 1615170 h 3474328"/>
                  <a:gd name="connsiteX1892" fmla="*/ 3464153 w 3482881"/>
                  <a:gd name="connsiteY1892" fmla="*/ 1740507 h 3474328"/>
                  <a:gd name="connsiteX1893" fmla="*/ 3463072 w 3482881"/>
                  <a:gd name="connsiteY1893" fmla="*/ 1732223 h 3474328"/>
                  <a:gd name="connsiteX1894" fmla="*/ 3463793 w 3482881"/>
                  <a:gd name="connsiteY1894" fmla="*/ 1805696 h 3474328"/>
                  <a:gd name="connsiteX1895" fmla="*/ 3463793 w 3482881"/>
                  <a:gd name="connsiteY1895" fmla="*/ 1927431 h 3474328"/>
                  <a:gd name="connsiteX1896" fmla="*/ 3462712 w 3482881"/>
                  <a:gd name="connsiteY1896" fmla="*/ 1906542 h 3474328"/>
                  <a:gd name="connsiteX1897" fmla="*/ 3463072 w 3482881"/>
                  <a:gd name="connsiteY1897" fmla="*/ 2066454 h 3474328"/>
                  <a:gd name="connsiteX1898" fmla="*/ 2439851 w 3482881"/>
                  <a:gd name="connsiteY1898" fmla="*/ 3388971 h 3474328"/>
                  <a:gd name="connsiteX1899" fmla="*/ 2469024 w 3482881"/>
                  <a:gd name="connsiteY1899" fmla="*/ 3405538 h 3474328"/>
                  <a:gd name="connsiteX1900" fmla="*/ 2488113 w 3482881"/>
                  <a:gd name="connsiteY1900" fmla="*/ 3415262 h 3474328"/>
                  <a:gd name="connsiteX1901" fmla="*/ 2499638 w 3482881"/>
                  <a:gd name="connsiteY1901" fmla="*/ 3421025 h 3474328"/>
                  <a:gd name="connsiteX1902" fmla="*/ 2512604 w 3482881"/>
                  <a:gd name="connsiteY1902" fmla="*/ 3426788 h 3474328"/>
                  <a:gd name="connsiteX1903" fmla="*/ 2543938 w 3482881"/>
                  <a:gd name="connsiteY1903" fmla="*/ 3439754 h 3474328"/>
                  <a:gd name="connsiteX1904" fmla="*/ 2562666 w 3482881"/>
                  <a:gd name="connsiteY1904" fmla="*/ 3446957 h 3474328"/>
                  <a:gd name="connsiteX1905" fmla="*/ 2583916 w 3482881"/>
                  <a:gd name="connsiteY1905" fmla="*/ 3454160 h 3474328"/>
                  <a:gd name="connsiteX1906" fmla="*/ 2607687 w 3482881"/>
                  <a:gd name="connsiteY1906" fmla="*/ 3462083 h 3474328"/>
                  <a:gd name="connsiteX1907" fmla="*/ 2620652 w 3482881"/>
                  <a:gd name="connsiteY1907" fmla="*/ 3466406 h 3474328"/>
                  <a:gd name="connsiteX1908" fmla="*/ 2635419 w 3482881"/>
                  <a:gd name="connsiteY1908" fmla="*/ 3468206 h 3474328"/>
                  <a:gd name="connsiteX1909" fmla="*/ 2664232 w 3482881"/>
                  <a:gd name="connsiteY1909" fmla="*/ 3455601 h 3474328"/>
                  <a:gd name="connsiteX1910" fmla="*/ 2677918 w 3482881"/>
                  <a:gd name="connsiteY1910" fmla="*/ 3423906 h 3474328"/>
                  <a:gd name="connsiteX1911" fmla="*/ 2675397 w 3482881"/>
                  <a:gd name="connsiteY1911" fmla="*/ 3439393 h 3474328"/>
                  <a:gd name="connsiteX1912" fmla="*/ 2674317 w 3482881"/>
                  <a:gd name="connsiteY1912" fmla="*/ 3402657 h 3474328"/>
                  <a:gd name="connsiteX1913" fmla="*/ 2662791 w 3482881"/>
                  <a:gd name="connsiteY1913" fmla="*/ 3387890 h 3474328"/>
                  <a:gd name="connsiteX1914" fmla="*/ 2650546 w 3482881"/>
                  <a:gd name="connsiteY1914" fmla="*/ 3375284 h 3474328"/>
                  <a:gd name="connsiteX1915" fmla="*/ 2608767 w 3482881"/>
                  <a:gd name="connsiteY1915" fmla="*/ 3316578 h 3474328"/>
                  <a:gd name="connsiteX1916" fmla="*/ 2591119 w 3482881"/>
                  <a:gd name="connsiteY1916" fmla="*/ 3283443 h 3474328"/>
                  <a:gd name="connsiteX1917" fmla="*/ 2583556 w 3482881"/>
                  <a:gd name="connsiteY1917" fmla="*/ 3265795 h 3474328"/>
                  <a:gd name="connsiteX1918" fmla="*/ 2576352 w 3482881"/>
                  <a:gd name="connsiteY1918" fmla="*/ 3247427 h 3474328"/>
                  <a:gd name="connsiteX1919" fmla="*/ 2569509 w 3482881"/>
                  <a:gd name="connsiteY1919" fmla="*/ 3228338 h 3474328"/>
                  <a:gd name="connsiteX1920" fmla="*/ 2566628 w 3482881"/>
                  <a:gd name="connsiteY1920" fmla="*/ 3218614 h 3474328"/>
                  <a:gd name="connsiteX1921" fmla="*/ 2563747 w 3482881"/>
                  <a:gd name="connsiteY1921" fmla="*/ 3208529 h 3474328"/>
                  <a:gd name="connsiteX1922" fmla="*/ 2558344 w 3482881"/>
                  <a:gd name="connsiteY1922" fmla="*/ 3188360 h 3474328"/>
                  <a:gd name="connsiteX1923" fmla="*/ 2554022 w 3482881"/>
                  <a:gd name="connsiteY1923" fmla="*/ 3167110 h 3474328"/>
                  <a:gd name="connsiteX1924" fmla="*/ 2569869 w 3482881"/>
                  <a:gd name="connsiteY1924" fmla="*/ 3220414 h 3474328"/>
                  <a:gd name="connsiteX1925" fmla="*/ 2578513 w 3482881"/>
                  <a:gd name="connsiteY1925" fmla="*/ 3242385 h 3474328"/>
                  <a:gd name="connsiteX1926" fmla="*/ 2581395 w 3482881"/>
                  <a:gd name="connsiteY1926" fmla="*/ 3249227 h 3474328"/>
                  <a:gd name="connsiteX1927" fmla="*/ 2584996 w 3482881"/>
                  <a:gd name="connsiteY1927" fmla="*/ 3256791 h 3474328"/>
                  <a:gd name="connsiteX1928" fmla="*/ 2594000 w 3482881"/>
                  <a:gd name="connsiteY1928" fmla="*/ 3275159 h 3474328"/>
                  <a:gd name="connsiteX1929" fmla="*/ 2587878 w 3482881"/>
                  <a:gd name="connsiteY1929" fmla="*/ 3261473 h 3474328"/>
                  <a:gd name="connsiteX1930" fmla="*/ 2582115 w 3482881"/>
                  <a:gd name="connsiteY1930" fmla="*/ 3247427 h 3474328"/>
                  <a:gd name="connsiteX1931" fmla="*/ 2571670 w 3482881"/>
                  <a:gd name="connsiteY1931" fmla="*/ 3218974 h 3474328"/>
                  <a:gd name="connsiteX1932" fmla="*/ 2566988 w 3482881"/>
                  <a:gd name="connsiteY1932" fmla="*/ 3198445 h 3474328"/>
                  <a:gd name="connsiteX1933" fmla="*/ 2559065 w 3482881"/>
                  <a:gd name="connsiteY1933" fmla="*/ 3167471 h 3474328"/>
                  <a:gd name="connsiteX1934" fmla="*/ 2555103 w 3482881"/>
                  <a:gd name="connsiteY1934" fmla="*/ 3150183 h 3474328"/>
                  <a:gd name="connsiteX1935" fmla="*/ 2552221 w 3482881"/>
                  <a:gd name="connsiteY1935" fmla="*/ 3133255 h 3474328"/>
                  <a:gd name="connsiteX1936" fmla="*/ 2556904 w 3482881"/>
                  <a:gd name="connsiteY1936" fmla="*/ 3152344 h 3474328"/>
                  <a:gd name="connsiteX1937" fmla="*/ 2562666 w 3482881"/>
                  <a:gd name="connsiteY1937" fmla="*/ 3171072 h 3474328"/>
                  <a:gd name="connsiteX1938" fmla="*/ 2577433 w 3482881"/>
                  <a:gd name="connsiteY1938" fmla="*/ 3226177 h 3474328"/>
                  <a:gd name="connsiteX1939" fmla="*/ 2586077 w 3482881"/>
                  <a:gd name="connsiteY1939" fmla="*/ 3250668 h 3474328"/>
                  <a:gd name="connsiteX1940" fmla="*/ 2590038 w 3482881"/>
                  <a:gd name="connsiteY1940" fmla="*/ 3259672 h 3474328"/>
                  <a:gd name="connsiteX1941" fmla="*/ 2592920 w 3482881"/>
                  <a:gd name="connsiteY1941" fmla="*/ 3267956 h 3474328"/>
                  <a:gd name="connsiteX1942" fmla="*/ 2608047 w 3482881"/>
                  <a:gd name="connsiteY1942" fmla="*/ 3302892 h 3474328"/>
                  <a:gd name="connsiteX1943" fmla="*/ 2619932 w 3482881"/>
                  <a:gd name="connsiteY1943" fmla="*/ 3324862 h 3474328"/>
                  <a:gd name="connsiteX1944" fmla="*/ 2633978 w 3482881"/>
                  <a:gd name="connsiteY1944" fmla="*/ 3347192 h 3474328"/>
                  <a:gd name="connsiteX1945" fmla="*/ 2637580 w 3482881"/>
                  <a:gd name="connsiteY1945" fmla="*/ 3352594 h 3474328"/>
                  <a:gd name="connsiteX1946" fmla="*/ 2641542 w 3482881"/>
                  <a:gd name="connsiteY1946" fmla="*/ 3357636 h 3474328"/>
                  <a:gd name="connsiteX1947" fmla="*/ 2649465 w 3482881"/>
                  <a:gd name="connsiteY1947" fmla="*/ 3367721 h 3474328"/>
                  <a:gd name="connsiteX1948" fmla="*/ 2665313 w 3482881"/>
                  <a:gd name="connsiteY1948" fmla="*/ 3384288 h 3474328"/>
                  <a:gd name="connsiteX1949" fmla="*/ 2651626 w 3482881"/>
                  <a:gd name="connsiteY1949" fmla="*/ 3368441 h 3474328"/>
                  <a:gd name="connsiteX1950" fmla="*/ 2640461 w 3482881"/>
                  <a:gd name="connsiteY1950" fmla="*/ 3354035 h 3474328"/>
                  <a:gd name="connsiteX1951" fmla="*/ 2629656 w 3482881"/>
                  <a:gd name="connsiteY1951" fmla="*/ 3338548 h 3474328"/>
                  <a:gd name="connsiteX1952" fmla="*/ 2616691 w 3482881"/>
                  <a:gd name="connsiteY1952" fmla="*/ 3315858 h 3474328"/>
                  <a:gd name="connsiteX1953" fmla="*/ 2617051 w 3482881"/>
                  <a:gd name="connsiteY1953" fmla="*/ 3315137 h 3474328"/>
                  <a:gd name="connsiteX1954" fmla="*/ 2624254 w 3482881"/>
                  <a:gd name="connsiteY1954" fmla="*/ 3325582 h 3474328"/>
                  <a:gd name="connsiteX1955" fmla="*/ 2615970 w 3482881"/>
                  <a:gd name="connsiteY1955" fmla="*/ 3311896 h 3474328"/>
                  <a:gd name="connsiteX1956" fmla="*/ 2609487 w 3482881"/>
                  <a:gd name="connsiteY1956" fmla="*/ 3300371 h 3474328"/>
                  <a:gd name="connsiteX1957" fmla="*/ 2600123 w 3482881"/>
                  <a:gd name="connsiteY1957" fmla="*/ 3280922 h 3474328"/>
                  <a:gd name="connsiteX1958" fmla="*/ 2597962 w 3482881"/>
                  <a:gd name="connsiteY1958" fmla="*/ 3276240 h 3474328"/>
                  <a:gd name="connsiteX1959" fmla="*/ 2596161 w 3482881"/>
                  <a:gd name="connsiteY1959" fmla="*/ 3271197 h 3474328"/>
                  <a:gd name="connsiteX1960" fmla="*/ 2591839 w 3482881"/>
                  <a:gd name="connsiteY1960" fmla="*/ 3260393 h 3474328"/>
                  <a:gd name="connsiteX1961" fmla="*/ 2586797 w 3482881"/>
                  <a:gd name="connsiteY1961" fmla="*/ 3247787 h 3474328"/>
                  <a:gd name="connsiteX1962" fmla="*/ 2581034 w 3482881"/>
                  <a:gd name="connsiteY1962" fmla="*/ 3231940 h 3474328"/>
                  <a:gd name="connsiteX1963" fmla="*/ 2592560 w 3482881"/>
                  <a:gd name="connsiteY1963" fmla="*/ 3257511 h 3474328"/>
                  <a:gd name="connsiteX1964" fmla="*/ 2601564 w 3482881"/>
                  <a:gd name="connsiteY1964" fmla="*/ 3274079 h 3474328"/>
                  <a:gd name="connsiteX1965" fmla="*/ 2586437 w 3482881"/>
                  <a:gd name="connsiteY1965" fmla="*/ 3236622 h 3474328"/>
                  <a:gd name="connsiteX1966" fmla="*/ 2579594 w 3482881"/>
                  <a:gd name="connsiteY1966" fmla="*/ 3217533 h 3474328"/>
                  <a:gd name="connsiteX1967" fmla="*/ 2573831 w 3482881"/>
                  <a:gd name="connsiteY1967" fmla="*/ 3198085 h 3474328"/>
                  <a:gd name="connsiteX1968" fmla="*/ 2578874 w 3482881"/>
                  <a:gd name="connsiteY1968" fmla="*/ 3213932 h 3474328"/>
                  <a:gd name="connsiteX1969" fmla="*/ 2584276 w 3482881"/>
                  <a:gd name="connsiteY1969" fmla="*/ 3229419 h 3474328"/>
                  <a:gd name="connsiteX1970" fmla="*/ 2590399 w 3482881"/>
                  <a:gd name="connsiteY1970" fmla="*/ 3245266 h 3474328"/>
                  <a:gd name="connsiteX1971" fmla="*/ 2599403 w 3482881"/>
                  <a:gd name="connsiteY1971" fmla="*/ 3264715 h 3474328"/>
                  <a:gd name="connsiteX1972" fmla="*/ 2593280 w 3482881"/>
                  <a:gd name="connsiteY1972" fmla="*/ 3246346 h 3474328"/>
                  <a:gd name="connsiteX1973" fmla="*/ 2582475 w 3482881"/>
                  <a:gd name="connsiteY1973" fmla="*/ 3216093 h 3474328"/>
                  <a:gd name="connsiteX1974" fmla="*/ 2577073 w 3482881"/>
                  <a:gd name="connsiteY1974" fmla="*/ 3197364 h 3474328"/>
                  <a:gd name="connsiteX1975" fmla="*/ 2572030 w 3482881"/>
                  <a:gd name="connsiteY1975" fmla="*/ 3178276 h 3474328"/>
                  <a:gd name="connsiteX1976" fmla="*/ 2567709 w 3482881"/>
                  <a:gd name="connsiteY1976" fmla="*/ 3160268 h 3474328"/>
                  <a:gd name="connsiteX1977" fmla="*/ 2564467 w 3482881"/>
                  <a:gd name="connsiteY1977" fmla="*/ 3145141 h 3474328"/>
                  <a:gd name="connsiteX1978" fmla="*/ 2560865 w 3482881"/>
                  <a:gd name="connsiteY1978" fmla="*/ 3130734 h 3474328"/>
                  <a:gd name="connsiteX1979" fmla="*/ 2560865 w 3482881"/>
                  <a:gd name="connsiteY1979" fmla="*/ 3128573 h 3474328"/>
                  <a:gd name="connsiteX1980" fmla="*/ 2557984 w 3482881"/>
                  <a:gd name="connsiteY1980" fmla="*/ 3110205 h 3474328"/>
                  <a:gd name="connsiteX1981" fmla="*/ 2556183 w 3482881"/>
                  <a:gd name="connsiteY1981" fmla="*/ 3097959 h 3474328"/>
                  <a:gd name="connsiteX1982" fmla="*/ 2553662 w 3482881"/>
                  <a:gd name="connsiteY1982" fmla="*/ 3083553 h 3474328"/>
                  <a:gd name="connsiteX1983" fmla="*/ 2550781 w 3482881"/>
                  <a:gd name="connsiteY1983" fmla="*/ 3066625 h 3474328"/>
                  <a:gd name="connsiteX1984" fmla="*/ 2549700 w 3482881"/>
                  <a:gd name="connsiteY1984" fmla="*/ 3051138 h 3474328"/>
                  <a:gd name="connsiteX1985" fmla="*/ 2549700 w 3482881"/>
                  <a:gd name="connsiteY1985" fmla="*/ 3044655 h 3474328"/>
                  <a:gd name="connsiteX1986" fmla="*/ 2549700 w 3482881"/>
                  <a:gd name="connsiteY1986" fmla="*/ 3037812 h 3474328"/>
                  <a:gd name="connsiteX1987" fmla="*/ 2548980 w 3482881"/>
                  <a:gd name="connsiteY1987" fmla="*/ 3042854 h 3474328"/>
                  <a:gd name="connsiteX1988" fmla="*/ 2548980 w 3482881"/>
                  <a:gd name="connsiteY1988" fmla="*/ 3046096 h 3474328"/>
                  <a:gd name="connsiteX1989" fmla="*/ 2548980 w 3482881"/>
                  <a:gd name="connsiteY1989" fmla="*/ 3050418 h 3474328"/>
                  <a:gd name="connsiteX1990" fmla="*/ 2550061 w 3482881"/>
                  <a:gd name="connsiteY1990" fmla="*/ 3068066 h 3474328"/>
                  <a:gd name="connsiteX1991" fmla="*/ 2554383 w 3482881"/>
                  <a:gd name="connsiteY1991" fmla="*/ 3095078 h 3474328"/>
                  <a:gd name="connsiteX1992" fmla="*/ 2557264 w 3482881"/>
                  <a:gd name="connsiteY1992" fmla="*/ 3112366 h 3474328"/>
                  <a:gd name="connsiteX1993" fmla="*/ 2562306 w 3482881"/>
                  <a:gd name="connsiteY1993" fmla="*/ 3139738 h 3474328"/>
                  <a:gd name="connsiteX1994" fmla="*/ 2555823 w 3482881"/>
                  <a:gd name="connsiteY1994" fmla="*/ 3116688 h 3474328"/>
                  <a:gd name="connsiteX1995" fmla="*/ 2559785 w 3482881"/>
                  <a:gd name="connsiteY1995" fmla="*/ 3141899 h 3474328"/>
                  <a:gd name="connsiteX1996" fmla="*/ 2561586 w 3482881"/>
                  <a:gd name="connsiteY1996" fmla="*/ 3150903 h 3474328"/>
                  <a:gd name="connsiteX1997" fmla="*/ 2563747 w 3482881"/>
                  <a:gd name="connsiteY1997" fmla="*/ 3160268 h 3474328"/>
                  <a:gd name="connsiteX1998" fmla="*/ 2568069 w 3482881"/>
                  <a:gd name="connsiteY1998" fmla="*/ 3178996 h 3474328"/>
                  <a:gd name="connsiteX1999" fmla="*/ 2570230 w 3482881"/>
                  <a:gd name="connsiteY1999" fmla="*/ 3187640 h 3474328"/>
                  <a:gd name="connsiteX2000" fmla="*/ 2572391 w 3482881"/>
                  <a:gd name="connsiteY2000" fmla="*/ 3195203 h 3474328"/>
                  <a:gd name="connsiteX2001" fmla="*/ 2575632 w 3482881"/>
                  <a:gd name="connsiteY2001" fmla="*/ 3206368 h 3474328"/>
                  <a:gd name="connsiteX2002" fmla="*/ 2573471 w 3482881"/>
                  <a:gd name="connsiteY2002" fmla="*/ 3204207 h 3474328"/>
                  <a:gd name="connsiteX2003" fmla="*/ 2569149 w 3482881"/>
                  <a:gd name="connsiteY2003" fmla="*/ 3189441 h 3474328"/>
                  <a:gd name="connsiteX2004" fmla="*/ 2565547 w 3482881"/>
                  <a:gd name="connsiteY2004" fmla="*/ 3174674 h 3474328"/>
                  <a:gd name="connsiteX2005" fmla="*/ 2562306 w 3482881"/>
                  <a:gd name="connsiteY2005" fmla="*/ 3159907 h 3474328"/>
                  <a:gd name="connsiteX2006" fmla="*/ 2559425 w 3482881"/>
                  <a:gd name="connsiteY2006" fmla="*/ 3145141 h 3474328"/>
                  <a:gd name="connsiteX2007" fmla="*/ 2548980 w 3482881"/>
                  <a:gd name="connsiteY2007" fmla="*/ 3101561 h 3474328"/>
                  <a:gd name="connsiteX2008" fmla="*/ 2545739 w 3482881"/>
                  <a:gd name="connsiteY2008" fmla="*/ 3073829 h 3474328"/>
                  <a:gd name="connsiteX2009" fmla="*/ 2545018 w 3482881"/>
                  <a:gd name="connsiteY2009" fmla="*/ 3066985 h 3474328"/>
                  <a:gd name="connsiteX2010" fmla="*/ 2545018 w 3482881"/>
                  <a:gd name="connsiteY2010" fmla="*/ 3060142 h 3474328"/>
                  <a:gd name="connsiteX2011" fmla="*/ 2543938 w 3482881"/>
                  <a:gd name="connsiteY2011" fmla="*/ 3047176 h 3474328"/>
                  <a:gd name="connsiteX2012" fmla="*/ 2542857 w 3482881"/>
                  <a:gd name="connsiteY2012" fmla="*/ 3026647 h 3474328"/>
                  <a:gd name="connsiteX2013" fmla="*/ 2563747 w 3482881"/>
                  <a:gd name="connsiteY2013" fmla="*/ 3025927 h 3474328"/>
                  <a:gd name="connsiteX2014" fmla="*/ 2565547 w 3482881"/>
                  <a:gd name="connsiteY2014" fmla="*/ 3025927 h 3474328"/>
                  <a:gd name="connsiteX2015" fmla="*/ 2567348 w 3482881"/>
                  <a:gd name="connsiteY2015" fmla="*/ 3025927 h 3474328"/>
                  <a:gd name="connsiteX2016" fmla="*/ 2569149 w 3482881"/>
                  <a:gd name="connsiteY2016" fmla="*/ 3025207 h 3474328"/>
                  <a:gd name="connsiteX2017" fmla="*/ 2571310 w 3482881"/>
                  <a:gd name="connsiteY2017" fmla="*/ 3024126 h 3474328"/>
                  <a:gd name="connsiteX2018" fmla="*/ 2582475 w 3482881"/>
                  <a:gd name="connsiteY2018" fmla="*/ 3023045 h 3474328"/>
                  <a:gd name="connsiteX2019" fmla="*/ 2595441 w 3482881"/>
                  <a:gd name="connsiteY2019" fmla="*/ 3023045 h 3474328"/>
                  <a:gd name="connsiteX2020" fmla="*/ 2604445 w 3482881"/>
                  <a:gd name="connsiteY2020" fmla="*/ 3023045 h 3474328"/>
                  <a:gd name="connsiteX2021" fmla="*/ 2615610 w 3482881"/>
                  <a:gd name="connsiteY2021" fmla="*/ 3022325 h 3474328"/>
                  <a:gd name="connsiteX2022" fmla="*/ 2739866 w 3482881"/>
                  <a:gd name="connsiteY2022" fmla="*/ 3008279 h 3474328"/>
                  <a:gd name="connsiteX2023" fmla="*/ 2864122 w 3482881"/>
                  <a:gd name="connsiteY2023" fmla="*/ 2973343 h 3474328"/>
                  <a:gd name="connsiteX2024" fmla="*/ 2886812 w 3482881"/>
                  <a:gd name="connsiteY2024" fmla="*/ 2964339 h 3474328"/>
                  <a:gd name="connsiteX2025" fmla="*/ 2909143 w 3482881"/>
                  <a:gd name="connsiteY2025" fmla="*/ 2954975 h 3474328"/>
                  <a:gd name="connsiteX2026" fmla="*/ 2867724 w 3482881"/>
                  <a:gd name="connsiteY2026" fmla="*/ 2970462 h 3474328"/>
                  <a:gd name="connsiteX2027" fmla="*/ 2850796 w 3482881"/>
                  <a:gd name="connsiteY2027" fmla="*/ 2975504 h 3474328"/>
                  <a:gd name="connsiteX2028" fmla="*/ 2868804 w 3482881"/>
                  <a:gd name="connsiteY2028" fmla="*/ 2969381 h 3474328"/>
                  <a:gd name="connsiteX2029" fmla="*/ 2886452 w 3482881"/>
                  <a:gd name="connsiteY2029" fmla="*/ 2962538 h 3474328"/>
                  <a:gd name="connsiteX2030" fmla="*/ 2904100 w 3482881"/>
                  <a:gd name="connsiteY2030" fmla="*/ 2955335 h 3474328"/>
                  <a:gd name="connsiteX2031" fmla="*/ 2912744 w 3482881"/>
                  <a:gd name="connsiteY2031" fmla="*/ 2951733 h 3474328"/>
                  <a:gd name="connsiteX2032" fmla="*/ 2921388 w 3482881"/>
                  <a:gd name="connsiteY2032" fmla="*/ 2947772 h 3474328"/>
                  <a:gd name="connsiteX2033" fmla="*/ 2916346 w 3482881"/>
                  <a:gd name="connsiteY2033" fmla="*/ 2951013 h 3474328"/>
                  <a:gd name="connsiteX2034" fmla="*/ 2950561 w 3482881"/>
                  <a:gd name="connsiteY2034" fmla="*/ 2935166 h 3474328"/>
                  <a:gd name="connsiteX2035" fmla="*/ 2982256 w 3482881"/>
                  <a:gd name="connsiteY2035" fmla="*/ 2918238 h 3474328"/>
                  <a:gd name="connsiteX2036" fmla="*/ 2963167 w 3482881"/>
                  <a:gd name="connsiteY2036" fmla="*/ 2929043 h 3474328"/>
                  <a:gd name="connsiteX2037" fmla="*/ 2952002 w 3482881"/>
                  <a:gd name="connsiteY2037" fmla="*/ 2934806 h 3474328"/>
                  <a:gd name="connsiteX2038" fmla="*/ 2941197 w 3482881"/>
                  <a:gd name="connsiteY2038" fmla="*/ 2939848 h 3474328"/>
                  <a:gd name="connsiteX2039" fmla="*/ 2922829 w 3482881"/>
                  <a:gd name="connsiteY2039" fmla="*/ 2949933 h 3474328"/>
                  <a:gd name="connsiteX2040" fmla="*/ 2957765 w 3482881"/>
                  <a:gd name="connsiteY2040" fmla="*/ 2934806 h 3474328"/>
                  <a:gd name="connsiteX2041" fmla="*/ 2989819 w 3482881"/>
                  <a:gd name="connsiteY2041" fmla="*/ 2918598 h 3474328"/>
                  <a:gd name="connsiteX2042" fmla="*/ 2979014 w 3482881"/>
                  <a:gd name="connsiteY2042" fmla="*/ 2924721 h 3474328"/>
                  <a:gd name="connsiteX2043" fmla="*/ 3053208 w 3482881"/>
                  <a:gd name="connsiteY2043" fmla="*/ 2878260 h 3474328"/>
                  <a:gd name="connsiteX2044" fmla="*/ 3067614 w 3482881"/>
                  <a:gd name="connsiteY2044" fmla="*/ 2868176 h 3474328"/>
                  <a:gd name="connsiteX2045" fmla="*/ 3068695 w 3482881"/>
                  <a:gd name="connsiteY2045" fmla="*/ 2866735 h 3474328"/>
                  <a:gd name="connsiteX2046" fmla="*/ 3045284 w 3482881"/>
                  <a:gd name="connsiteY2046" fmla="*/ 2880781 h 3474328"/>
                  <a:gd name="connsiteX2047" fmla="*/ 3027996 w 3482881"/>
                  <a:gd name="connsiteY2047" fmla="*/ 2891226 h 3474328"/>
                  <a:gd name="connsiteX2048" fmla="*/ 3011429 w 3482881"/>
                  <a:gd name="connsiteY2048" fmla="*/ 2900230 h 3474328"/>
                  <a:gd name="connsiteX2049" fmla="*/ 2997022 w 3482881"/>
                  <a:gd name="connsiteY2049" fmla="*/ 2907073 h 3474328"/>
                  <a:gd name="connsiteX2050" fmla="*/ 3167019 w 3482881"/>
                  <a:gd name="connsiteY2050" fmla="*/ 2784258 h 3474328"/>
                  <a:gd name="connsiteX2051" fmla="*/ 3146129 w 3482881"/>
                  <a:gd name="connsiteY2051" fmla="*/ 2805147 h 3474328"/>
                  <a:gd name="connsiteX2052" fmla="*/ 3168820 w 3482881"/>
                  <a:gd name="connsiteY2052" fmla="*/ 2787139 h 3474328"/>
                  <a:gd name="connsiteX2053" fmla="*/ 3201595 w 3482881"/>
                  <a:gd name="connsiteY2053" fmla="*/ 2756525 h 3474328"/>
                  <a:gd name="connsiteX2054" fmla="*/ 3209518 w 3482881"/>
                  <a:gd name="connsiteY2054" fmla="*/ 2746081 h 3474328"/>
                  <a:gd name="connsiteX2055" fmla="*/ 3220683 w 3482881"/>
                  <a:gd name="connsiteY2055" fmla="*/ 2733835 h 3474328"/>
                  <a:gd name="connsiteX2056" fmla="*/ 3227526 w 3482881"/>
                  <a:gd name="connsiteY2056" fmla="*/ 2726632 h 3474328"/>
                  <a:gd name="connsiteX2057" fmla="*/ 3234729 w 3482881"/>
                  <a:gd name="connsiteY2057" fmla="*/ 2718708 h 3474328"/>
                  <a:gd name="connsiteX2058" fmla="*/ 3249856 w 3482881"/>
                  <a:gd name="connsiteY2058" fmla="*/ 2701060 h 3474328"/>
                  <a:gd name="connsiteX2059" fmla="*/ 3265343 w 3482881"/>
                  <a:gd name="connsiteY2059" fmla="*/ 2682332 h 3474328"/>
                  <a:gd name="connsiteX2060" fmla="*/ 3279750 w 3482881"/>
                  <a:gd name="connsiteY2060" fmla="*/ 2663603 h 3474328"/>
                  <a:gd name="connsiteX2061" fmla="*/ 3286233 w 3482881"/>
                  <a:gd name="connsiteY2061" fmla="*/ 2654959 h 3474328"/>
                  <a:gd name="connsiteX2062" fmla="*/ 3291995 w 3482881"/>
                  <a:gd name="connsiteY2062" fmla="*/ 2646676 h 3474328"/>
                  <a:gd name="connsiteX2063" fmla="*/ 3302800 w 3482881"/>
                  <a:gd name="connsiteY2063" fmla="*/ 2633710 h 3474328"/>
                  <a:gd name="connsiteX2064" fmla="*/ 3296317 w 3482881"/>
                  <a:gd name="connsiteY2064" fmla="*/ 2643074 h 3474328"/>
                  <a:gd name="connsiteX2065" fmla="*/ 3279030 w 3482881"/>
                  <a:gd name="connsiteY2065" fmla="*/ 2666485 h 3474328"/>
                  <a:gd name="connsiteX2066" fmla="*/ 3288754 w 3482881"/>
                  <a:gd name="connsiteY2066" fmla="*/ 2655320 h 3474328"/>
                  <a:gd name="connsiteX2067" fmla="*/ 3305682 w 3482881"/>
                  <a:gd name="connsiteY2067" fmla="*/ 2632269 h 3474328"/>
                  <a:gd name="connsiteX2068" fmla="*/ 3315046 w 3482881"/>
                  <a:gd name="connsiteY2068" fmla="*/ 2618943 h 3474328"/>
                  <a:gd name="connsiteX2069" fmla="*/ 3323690 w 3482881"/>
                  <a:gd name="connsiteY2069" fmla="*/ 2605617 h 3474328"/>
                  <a:gd name="connsiteX2070" fmla="*/ 3337376 w 3482881"/>
                  <a:gd name="connsiteY2070" fmla="*/ 2584008 h 3474328"/>
                  <a:gd name="connsiteX2071" fmla="*/ 3350341 w 3482881"/>
                  <a:gd name="connsiteY2071" fmla="*/ 2560237 h 3474328"/>
                  <a:gd name="connsiteX2072" fmla="*/ 3357545 w 3482881"/>
                  <a:gd name="connsiteY2072" fmla="*/ 2547271 h 3474328"/>
                  <a:gd name="connsiteX2073" fmla="*/ 3363308 w 3482881"/>
                  <a:gd name="connsiteY2073" fmla="*/ 2535386 h 3474328"/>
                  <a:gd name="connsiteX2074" fmla="*/ 3375913 w 3482881"/>
                  <a:gd name="connsiteY2074" fmla="*/ 2504411 h 3474328"/>
                  <a:gd name="connsiteX2075" fmla="*/ 3376633 w 3482881"/>
                  <a:gd name="connsiteY2075" fmla="*/ 2501890 h 3474328"/>
                  <a:gd name="connsiteX2076" fmla="*/ 3312164 w 3482881"/>
                  <a:gd name="connsiteY2076" fmla="*/ 2612460 h 3474328"/>
                  <a:gd name="connsiteX2077" fmla="*/ 3248055 w 3482881"/>
                  <a:gd name="connsiteY2077" fmla="*/ 2698179 h 3474328"/>
                  <a:gd name="connsiteX2078" fmla="*/ 3255979 w 3482881"/>
                  <a:gd name="connsiteY2078" fmla="*/ 2687734 h 3474328"/>
                  <a:gd name="connsiteX2079" fmla="*/ 3166659 w 3482881"/>
                  <a:gd name="connsiteY2079" fmla="*/ 2782097 h 3474328"/>
                  <a:gd name="connsiteX2080" fmla="*/ 3092105 w 3482881"/>
                  <a:gd name="connsiteY2080" fmla="*/ 2841884 h 3474328"/>
                  <a:gd name="connsiteX2081" fmla="*/ 3078059 w 3482881"/>
                  <a:gd name="connsiteY2081" fmla="*/ 2849087 h 3474328"/>
                  <a:gd name="connsiteX2082" fmla="*/ 3065453 w 3482881"/>
                  <a:gd name="connsiteY2082" fmla="*/ 2858451 h 3474328"/>
                  <a:gd name="connsiteX2083" fmla="*/ 3052487 w 3482881"/>
                  <a:gd name="connsiteY2083" fmla="*/ 2867455 h 3474328"/>
                  <a:gd name="connsiteX2084" fmla="*/ 3026555 w 3482881"/>
                  <a:gd name="connsiteY2084" fmla="*/ 2885103 h 3474328"/>
                  <a:gd name="connsiteX2085" fmla="*/ 3037000 w 3482881"/>
                  <a:gd name="connsiteY2085" fmla="*/ 2877180 h 3474328"/>
                  <a:gd name="connsiteX2086" fmla="*/ 3025835 w 3482881"/>
                  <a:gd name="connsiteY2086" fmla="*/ 2884383 h 3474328"/>
                  <a:gd name="connsiteX2087" fmla="*/ 3014310 w 3482881"/>
                  <a:gd name="connsiteY2087" fmla="*/ 2891226 h 3474328"/>
                  <a:gd name="connsiteX2088" fmla="*/ 2991260 w 3482881"/>
                  <a:gd name="connsiteY2088" fmla="*/ 2904552 h 3474328"/>
                  <a:gd name="connsiteX2089" fmla="*/ 2967489 w 3482881"/>
                  <a:gd name="connsiteY2089" fmla="*/ 2916798 h 3474328"/>
                  <a:gd name="connsiteX2090" fmla="*/ 2943718 w 3482881"/>
                  <a:gd name="connsiteY2090" fmla="*/ 2928683 h 3474328"/>
                  <a:gd name="connsiteX2091" fmla="*/ 2946239 w 3482881"/>
                  <a:gd name="connsiteY2091" fmla="*/ 2927242 h 3474328"/>
                  <a:gd name="connsiteX2092" fmla="*/ 2913825 w 3482881"/>
                  <a:gd name="connsiteY2092" fmla="*/ 2943450 h 3474328"/>
                  <a:gd name="connsiteX2093" fmla="*/ 2884291 w 3482881"/>
                  <a:gd name="connsiteY2093" fmla="*/ 2956415 h 3474328"/>
                  <a:gd name="connsiteX2094" fmla="*/ 2870605 w 3482881"/>
                  <a:gd name="connsiteY2094" fmla="*/ 2962178 h 3474328"/>
                  <a:gd name="connsiteX2095" fmla="*/ 2857639 w 3482881"/>
                  <a:gd name="connsiteY2095" fmla="*/ 2967220 h 3474328"/>
                  <a:gd name="connsiteX2096" fmla="*/ 2833869 w 3482881"/>
                  <a:gd name="connsiteY2096" fmla="*/ 2976224 h 3474328"/>
                  <a:gd name="connsiteX2097" fmla="*/ 2833869 w 3482881"/>
                  <a:gd name="connsiteY2097" fmla="*/ 2977305 h 3474328"/>
                  <a:gd name="connsiteX2098" fmla="*/ 2830267 w 3482881"/>
                  <a:gd name="connsiteY2098" fmla="*/ 2978746 h 3474328"/>
                  <a:gd name="connsiteX2099" fmla="*/ 2821263 w 3482881"/>
                  <a:gd name="connsiteY2099" fmla="*/ 2981627 h 3474328"/>
                  <a:gd name="connsiteX2100" fmla="*/ 2799293 w 3482881"/>
                  <a:gd name="connsiteY2100" fmla="*/ 2988110 h 3474328"/>
                  <a:gd name="connsiteX2101" fmla="*/ 2781285 w 3482881"/>
                  <a:gd name="connsiteY2101" fmla="*/ 2992792 h 3474328"/>
                  <a:gd name="connsiteX2102" fmla="*/ 2781285 w 3482881"/>
                  <a:gd name="connsiteY2102" fmla="*/ 2992792 h 3474328"/>
                  <a:gd name="connsiteX2103" fmla="*/ 2781285 w 3482881"/>
                  <a:gd name="connsiteY2103" fmla="*/ 2992792 h 3474328"/>
                  <a:gd name="connsiteX2104" fmla="*/ 2745989 w 3482881"/>
                  <a:gd name="connsiteY2104" fmla="*/ 2999995 h 3474328"/>
                  <a:gd name="connsiteX2105" fmla="*/ 2706011 w 3482881"/>
                  <a:gd name="connsiteY2105" fmla="*/ 3006118 h 3474328"/>
                  <a:gd name="connsiteX2106" fmla="*/ 2730502 w 3482881"/>
                  <a:gd name="connsiteY2106" fmla="*/ 3001796 h 3474328"/>
                  <a:gd name="connsiteX2107" fmla="*/ 2742747 w 3482881"/>
                  <a:gd name="connsiteY2107" fmla="*/ 2999635 h 3474328"/>
                  <a:gd name="connsiteX2108" fmla="*/ 2754993 w 3482881"/>
                  <a:gd name="connsiteY2108" fmla="*/ 2996754 h 3474328"/>
                  <a:gd name="connsiteX2109" fmla="*/ 2803255 w 3482881"/>
                  <a:gd name="connsiteY2109" fmla="*/ 2984508 h 3474328"/>
                  <a:gd name="connsiteX2110" fmla="*/ 2799653 w 3482881"/>
                  <a:gd name="connsiteY2110" fmla="*/ 2983428 h 3474328"/>
                  <a:gd name="connsiteX2111" fmla="*/ 2783446 w 3482881"/>
                  <a:gd name="connsiteY2111" fmla="*/ 2987029 h 3474328"/>
                  <a:gd name="connsiteX2112" fmla="*/ 2754633 w 3482881"/>
                  <a:gd name="connsiteY2112" fmla="*/ 2992792 h 3474328"/>
                  <a:gd name="connsiteX2113" fmla="*/ 2757874 w 3482881"/>
                  <a:gd name="connsiteY2113" fmla="*/ 2990631 h 3474328"/>
                  <a:gd name="connsiteX2114" fmla="*/ 2727981 w 3482881"/>
                  <a:gd name="connsiteY2114" fmla="*/ 2997474 h 3474328"/>
                  <a:gd name="connsiteX2115" fmla="*/ 2717536 w 3482881"/>
                  <a:gd name="connsiteY2115" fmla="*/ 3000715 h 3474328"/>
                  <a:gd name="connsiteX2116" fmla="*/ 2699528 w 3482881"/>
                  <a:gd name="connsiteY2116" fmla="*/ 3003957 h 3474328"/>
                  <a:gd name="connsiteX2117" fmla="*/ 2680079 w 3482881"/>
                  <a:gd name="connsiteY2117" fmla="*/ 3006478 h 3474328"/>
                  <a:gd name="connsiteX2118" fmla="*/ 2637580 w 3482881"/>
                  <a:gd name="connsiteY2118" fmla="*/ 3010800 h 3474328"/>
                  <a:gd name="connsiteX2119" fmla="*/ 2591119 w 3482881"/>
                  <a:gd name="connsiteY2119" fmla="*/ 3013321 h 3474328"/>
                  <a:gd name="connsiteX2120" fmla="*/ 2566268 w 3482881"/>
                  <a:gd name="connsiteY2120" fmla="*/ 3013681 h 3474328"/>
                  <a:gd name="connsiteX2121" fmla="*/ 2536014 w 3482881"/>
                  <a:gd name="connsiteY2121" fmla="*/ 3013681 h 3474328"/>
                  <a:gd name="connsiteX2122" fmla="*/ 2532052 w 3482881"/>
                  <a:gd name="connsiteY2122" fmla="*/ 3013681 h 3474328"/>
                  <a:gd name="connsiteX2123" fmla="*/ 2530972 w 3482881"/>
                  <a:gd name="connsiteY2123" fmla="*/ 3013681 h 3474328"/>
                  <a:gd name="connsiteX2124" fmla="*/ 2530612 w 3482881"/>
                  <a:gd name="connsiteY2124" fmla="*/ 3013681 h 3474328"/>
                  <a:gd name="connsiteX2125" fmla="*/ 2530612 w 3482881"/>
                  <a:gd name="connsiteY2125" fmla="*/ 3013681 h 3474328"/>
                  <a:gd name="connsiteX2126" fmla="*/ 2530612 w 3482881"/>
                  <a:gd name="connsiteY2126" fmla="*/ 3013681 h 3474328"/>
                  <a:gd name="connsiteX2127" fmla="*/ 2530612 w 3482881"/>
                  <a:gd name="connsiteY2127" fmla="*/ 3015842 h 3474328"/>
                  <a:gd name="connsiteX2128" fmla="*/ 2530972 w 3482881"/>
                  <a:gd name="connsiteY2128" fmla="*/ 3023406 h 3474328"/>
                  <a:gd name="connsiteX2129" fmla="*/ 2532052 w 3482881"/>
                  <a:gd name="connsiteY2129" fmla="*/ 3038893 h 3474328"/>
                  <a:gd name="connsiteX2130" fmla="*/ 2533853 w 3482881"/>
                  <a:gd name="connsiteY2130" fmla="*/ 3067345 h 3474328"/>
                  <a:gd name="connsiteX2131" fmla="*/ 2536734 w 3482881"/>
                  <a:gd name="connsiteY2131" fmla="*/ 3093998 h 3474328"/>
                  <a:gd name="connsiteX2132" fmla="*/ 2540336 w 3482881"/>
                  <a:gd name="connsiteY2132" fmla="*/ 3121010 h 3474328"/>
                  <a:gd name="connsiteX2133" fmla="*/ 2545018 w 3482881"/>
                  <a:gd name="connsiteY2133" fmla="*/ 3148022 h 3474328"/>
                  <a:gd name="connsiteX2134" fmla="*/ 2546459 w 3482881"/>
                  <a:gd name="connsiteY2134" fmla="*/ 3154865 h 3474328"/>
                  <a:gd name="connsiteX2135" fmla="*/ 2547900 w 3482881"/>
                  <a:gd name="connsiteY2135" fmla="*/ 3161708 h 3474328"/>
                  <a:gd name="connsiteX2136" fmla="*/ 2551141 w 3482881"/>
                  <a:gd name="connsiteY2136" fmla="*/ 3175034 h 3474328"/>
                  <a:gd name="connsiteX2137" fmla="*/ 2554383 w 3482881"/>
                  <a:gd name="connsiteY2137" fmla="*/ 3188360 h 3474328"/>
                  <a:gd name="connsiteX2138" fmla="*/ 2558344 w 3482881"/>
                  <a:gd name="connsiteY2138" fmla="*/ 3201686 h 3474328"/>
                  <a:gd name="connsiteX2139" fmla="*/ 2566628 w 3482881"/>
                  <a:gd name="connsiteY2139" fmla="*/ 3227978 h 3474328"/>
                  <a:gd name="connsiteX2140" fmla="*/ 2561586 w 3482881"/>
                  <a:gd name="connsiteY2140" fmla="*/ 3217173 h 3474328"/>
                  <a:gd name="connsiteX2141" fmla="*/ 2565187 w 3482881"/>
                  <a:gd name="connsiteY2141" fmla="*/ 3229779 h 3474328"/>
                  <a:gd name="connsiteX2142" fmla="*/ 2566988 w 3482881"/>
                  <a:gd name="connsiteY2142" fmla="*/ 3235181 h 3474328"/>
                  <a:gd name="connsiteX2143" fmla="*/ 2566268 w 3482881"/>
                  <a:gd name="connsiteY2143" fmla="*/ 3233020 h 3474328"/>
                  <a:gd name="connsiteX2144" fmla="*/ 2564107 w 3482881"/>
                  <a:gd name="connsiteY2144" fmla="*/ 3226537 h 3474328"/>
                  <a:gd name="connsiteX2145" fmla="*/ 2555463 w 3482881"/>
                  <a:gd name="connsiteY2145" fmla="*/ 3197364 h 3474328"/>
                  <a:gd name="connsiteX2146" fmla="*/ 2562306 w 3482881"/>
                  <a:gd name="connsiteY2146" fmla="*/ 3222936 h 3474328"/>
                  <a:gd name="connsiteX2147" fmla="*/ 2568789 w 3482881"/>
                  <a:gd name="connsiteY2147" fmla="*/ 3242024 h 3474328"/>
                  <a:gd name="connsiteX2148" fmla="*/ 2574191 w 3482881"/>
                  <a:gd name="connsiteY2148" fmla="*/ 3256791 h 3474328"/>
                  <a:gd name="connsiteX2149" fmla="*/ 2579954 w 3482881"/>
                  <a:gd name="connsiteY2149" fmla="*/ 3269036 h 3474328"/>
                  <a:gd name="connsiteX2150" fmla="*/ 2585717 w 3482881"/>
                  <a:gd name="connsiteY2150" fmla="*/ 3281282 h 3474328"/>
                  <a:gd name="connsiteX2151" fmla="*/ 2592920 w 3482881"/>
                  <a:gd name="connsiteY2151" fmla="*/ 3295328 h 3474328"/>
                  <a:gd name="connsiteX2152" fmla="*/ 2602644 w 3482881"/>
                  <a:gd name="connsiteY2152" fmla="*/ 3313337 h 3474328"/>
                  <a:gd name="connsiteX2153" fmla="*/ 2608767 w 3482881"/>
                  <a:gd name="connsiteY2153" fmla="*/ 3324141 h 3474328"/>
                  <a:gd name="connsiteX2154" fmla="*/ 2616331 w 3482881"/>
                  <a:gd name="connsiteY2154" fmla="*/ 3336387 h 3474328"/>
                  <a:gd name="connsiteX2155" fmla="*/ 2613809 w 3482881"/>
                  <a:gd name="connsiteY2155" fmla="*/ 3332785 h 3474328"/>
                  <a:gd name="connsiteX2156" fmla="*/ 2609487 w 3482881"/>
                  <a:gd name="connsiteY2156" fmla="*/ 3326302 h 3474328"/>
                  <a:gd name="connsiteX2157" fmla="*/ 2604445 w 3482881"/>
                  <a:gd name="connsiteY2157" fmla="*/ 3317298 h 3474328"/>
                  <a:gd name="connsiteX2158" fmla="*/ 2599043 w 3482881"/>
                  <a:gd name="connsiteY2158" fmla="*/ 3307574 h 3474328"/>
                  <a:gd name="connsiteX2159" fmla="*/ 2593640 w 3482881"/>
                  <a:gd name="connsiteY2159" fmla="*/ 3297489 h 3474328"/>
                  <a:gd name="connsiteX2160" fmla="*/ 2584636 w 3482881"/>
                  <a:gd name="connsiteY2160" fmla="*/ 3280562 h 3474328"/>
                  <a:gd name="connsiteX2161" fmla="*/ 2595441 w 3482881"/>
                  <a:gd name="connsiteY2161" fmla="*/ 3303612 h 3474328"/>
                  <a:gd name="connsiteX2162" fmla="*/ 2607326 w 3482881"/>
                  <a:gd name="connsiteY2162" fmla="*/ 3325222 h 3474328"/>
                  <a:gd name="connsiteX2163" fmla="*/ 2619932 w 3482881"/>
                  <a:gd name="connsiteY2163" fmla="*/ 3345391 h 3474328"/>
                  <a:gd name="connsiteX2164" fmla="*/ 2626775 w 3482881"/>
                  <a:gd name="connsiteY2164" fmla="*/ 3354755 h 3474328"/>
                  <a:gd name="connsiteX2165" fmla="*/ 2633618 w 3482881"/>
                  <a:gd name="connsiteY2165" fmla="*/ 3364119 h 3474328"/>
                  <a:gd name="connsiteX2166" fmla="*/ 2640822 w 3482881"/>
                  <a:gd name="connsiteY2166" fmla="*/ 3373123 h 3474328"/>
                  <a:gd name="connsiteX2167" fmla="*/ 2648385 w 3482881"/>
                  <a:gd name="connsiteY2167" fmla="*/ 3381767 h 3474328"/>
                  <a:gd name="connsiteX2168" fmla="*/ 2656308 w 3482881"/>
                  <a:gd name="connsiteY2168" fmla="*/ 3389691 h 3474328"/>
                  <a:gd name="connsiteX2169" fmla="*/ 2658469 w 3482881"/>
                  <a:gd name="connsiteY2169" fmla="*/ 3391852 h 3474328"/>
                  <a:gd name="connsiteX2170" fmla="*/ 2660630 w 3482881"/>
                  <a:gd name="connsiteY2170" fmla="*/ 3393653 h 3474328"/>
                  <a:gd name="connsiteX2171" fmla="*/ 2663872 w 3482881"/>
                  <a:gd name="connsiteY2171" fmla="*/ 3396894 h 3474328"/>
                  <a:gd name="connsiteX2172" fmla="*/ 2672516 w 3482881"/>
                  <a:gd name="connsiteY2172" fmla="*/ 3431110 h 3474328"/>
                  <a:gd name="connsiteX2173" fmla="*/ 2648385 w 3482881"/>
                  <a:gd name="connsiteY2173" fmla="*/ 3457762 h 3474328"/>
                  <a:gd name="connsiteX2174" fmla="*/ 2629656 w 3482881"/>
                  <a:gd name="connsiteY2174" fmla="*/ 3459562 h 3474328"/>
                  <a:gd name="connsiteX2175" fmla="*/ 2624974 w 3482881"/>
                  <a:gd name="connsiteY2175" fmla="*/ 3458482 h 3474328"/>
                  <a:gd name="connsiteX2176" fmla="*/ 2619932 w 3482881"/>
                  <a:gd name="connsiteY2176" fmla="*/ 3456681 h 3474328"/>
                  <a:gd name="connsiteX2177" fmla="*/ 2609487 w 3482881"/>
                  <a:gd name="connsiteY2177" fmla="*/ 3453440 h 3474328"/>
                  <a:gd name="connsiteX2178" fmla="*/ 2566628 w 3482881"/>
                  <a:gd name="connsiteY2178" fmla="*/ 3439393 h 3474328"/>
                  <a:gd name="connsiteX2179" fmla="*/ 2521968 w 3482881"/>
                  <a:gd name="connsiteY2179" fmla="*/ 3422466 h 3474328"/>
                  <a:gd name="connsiteX2180" fmla="*/ 2517286 w 3482881"/>
                  <a:gd name="connsiteY2180" fmla="*/ 3418864 h 3474328"/>
                  <a:gd name="connsiteX2181" fmla="*/ 2508282 w 3482881"/>
                  <a:gd name="connsiteY2181" fmla="*/ 3415623 h 3474328"/>
                  <a:gd name="connsiteX2182" fmla="*/ 2499278 w 3482881"/>
                  <a:gd name="connsiteY2182" fmla="*/ 3412021 h 3474328"/>
                  <a:gd name="connsiteX2183" fmla="*/ 2480909 w 3482881"/>
                  <a:gd name="connsiteY2183" fmla="*/ 3404097 h 3474328"/>
                  <a:gd name="connsiteX2184" fmla="*/ 2461821 w 3482881"/>
                  <a:gd name="connsiteY2184" fmla="*/ 3395814 h 3474328"/>
                  <a:gd name="connsiteX2185" fmla="*/ 2452096 w 3482881"/>
                  <a:gd name="connsiteY2185" fmla="*/ 3391492 h 3474328"/>
                  <a:gd name="connsiteX2186" fmla="*/ 2442372 w 3482881"/>
                  <a:gd name="connsiteY2186" fmla="*/ 3386810 h 3474328"/>
                  <a:gd name="connsiteX2187" fmla="*/ 2218711 w 3482881"/>
                  <a:gd name="connsiteY2187" fmla="*/ 3253910 h 3474328"/>
                  <a:gd name="connsiteX2188" fmla="*/ 2189178 w 3482881"/>
                  <a:gd name="connsiteY2188" fmla="*/ 3229779 h 3474328"/>
                  <a:gd name="connsiteX2189" fmla="*/ 2160005 w 3482881"/>
                  <a:gd name="connsiteY2189" fmla="*/ 3204207 h 3474328"/>
                  <a:gd name="connsiteX2190" fmla="*/ 2165767 w 3482881"/>
                  <a:gd name="connsiteY2190" fmla="*/ 3209250 h 3474328"/>
                  <a:gd name="connsiteX2191" fmla="*/ 2151361 w 3482881"/>
                  <a:gd name="connsiteY2191" fmla="*/ 3196644 h 3474328"/>
                  <a:gd name="connsiteX2192" fmla="*/ 2137674 w 3482881"/>
                  <a:gd name="connsiteY2192" fmla="*/ 3183678 h 3474328"/>
                  <a:gd name="connsiteX2193" fmla="*/ 2123988 w 3482881"/>
                  <a:gd name="connsiteY2193" fmla="*/ 3170712 h 3474328"/>
                  <a:gd name="connsiteX2194" fmla="*/ 2110662 w 3482881"/>
                  <a:gd name="connsiteY2194" fmla="*/ 3157386 h 3474328"/>
                  <a:gd name="connsiteX2195" fmla="*/ 2121827 w 3482881"/>
                  <a:gd name="connsiteY2195" fmla="*/ 3169632 h 3474328"/>
                  <a:gd name="connsiteX2196" fmla="*/ 2131552 w 3482881"/>
                  <a:gd name="connsiteY2196" fmla="*/ 3179716 h 3474328"/>
                  <a:gd name="connsiteX2197" fmla="*/ 2143437 w 3482881"/>
                  <a:gd name="connsiteY2197" fmla="*/ 3192682 h 3474328"/>
                  <a:gd name="connsiteX2198" fmla="*/ 2116425 w 3482881"/>
                  <a:gd name="connsiteY2198" fmla="*/ 3168551 h 3474328"/>
                  <a:gd name="connsiteX2199" fmla="*/ 2116065 w 3482881"/>
                  <a:gd name="connsiteY2199" fmla="*/ 3166390 h 3474328"/>
                  <a:gd name="connsiteX2200" fmla="*/ 2117145 w 3482881"/>
                  <a:gd name="connsiteY2200" fmla="*/ 3166390 h 3474328"/>
                  <a:gd name="connsiteX2201" fmla="*/ 2124709 w 3482881"/>
                  <a:gd name="connsiteY2201" fmla="*/ 3173593 h 3474328"/>
                  <a:gd name="connsiteX2202" fmla="*/ 2112103 w 3482881"/>
                  <a:gd name="connsiteY2202" fmla="*/ 3159907 h 3474328"/>
                  <a:gd name="connsiteX2203" fmla="*/ 2097697 w 3482881"/>
                  <a:gd name="connsiteY2203" fmla="*/ 3144060 h 3474328"/>
                  <a:gd name="connsiteX2204" fmla="*/ 2082930 w 3482881"/>
                  <a:gd name="connsiteY2204" fmla="*/ 3127133 h 3474328"/>
                  <a:gd name="connsiteX2205" fmla="*/ 2069244 w 3482881"/>
                  <a:gd name="connsiteY2205" fmla="*/ 3111285 h 3474328"/>
                  <a:gd name="connsiteX2206" fmla="*/ 2047994 w 3482881"/>
                  <a:gd name="connsiteY2206" fmla="*/ 3087875 h 3474328"/>
                  <a:gd name="connsiteX2207" fmla="*/ 2064201 w 3482881"/>
                  <a:gd name="connsiteY2207" fmla="*/ 3107324 h 3474328"/>
                  <a:gd name="connsiteX2208" fmla="*/ 2073566 w 3482881"/>
                  <a:gd name="connsiteY2208" fmla="*/ 3118489 h 3474328"/>
                  <a:gd name="connsiteX2209" fmla="*/ 2079328 w 3482881"/>
                  <a:gd name="connsiteY2209" fmla="*/ 3126772 h 3474328"/>
                  <a:gd name="connsiteX2210" fmla="*/ 2082930 w 3482881"/>
                  <a:gd name="connsiteY2210" fmla="*/ 3132535 h 3474328"/>
                  <a:gd name="connsiteX2211" fmla="*/ 2089413 w 3482881"/>
                  <a:gd name="connsiteY2211" fmla="*/ 3140459 h 3474328"/>
                  <a:gd name="connsiteX2212" fmla="*/ 2102739 w 3482881"/>
                  <a:gd name="connsiteY2212" fmla="*/ 3154145 h 3474328"/>
                  <a:gd name="connsiteX2213" fmla="*/ 2066362 w 3482881"/>
                  <a:gd name="connsiteY2213" fmla="*/ 3115247 h 3474328"/>
                  <a:gd name="connsiteX2214" fmla="*/ 2049795 w 3482881"/>
                  <a:gd name="connsiteY2214" fmla="*/ 3095078 h 3474328"/>
                  <a:gd name="connsiteX2215" fmla="*/ 2033587 w 3482881"/>
                  <a:gd name="connsiteY2215" fmla="*/ 3075269 h 3474328"/>
                  <a:gd name="connsiteX2216" fmla="*/ 2042231 w 3482881"/>
                  <a:gd name="connsiteY2216" fmla="*/ 3084633 h 3474328"/>
                  <a:gd name="connsiteX2217" fmla="*/ 2036829 w 3482881"/>
                  <a:gd name="connsiteY2217" fmla="*/ 3075989 h 3474328"/>
                  <a:gd name="connsiteX2218" fmla="*/ 2021702 w 3482881"/>
                  <a:gd name="connsiteY2218" fmla="*/ 3054020 h 3474328"/>
                  <a:gd name="connsiteX2219" fmla="*/ 2001533 w 3482881"/>
                  <a:gd name="connsiteY2219" fmla="*/ 3023766 h 3474328"/>
                  <a:gd name="connsiteX2220" fmla="*/ 2000092 w 3482881"/>
                  <a:gd name="connsiteY2220" fmla="*/ 3021965 h 3474328"/>
                  <a:gd name="connsiteX2221" fmla="*/ 1999012 w 3482881"/>
                  <a:gd name="connsiteY2221" fmla="*/ 3021605 h 3474328"/>
                  <a:gd name="connsiteX2222" fmla="*/ 1997931 w 3482881"/>
                  <a:gd name="connsiteY2222" fmla="*/ 3021605 h 3474328"/>
                  <a:gd name="connsiteX2223" fmla="*/ 1992529 w 3482881"/>
                  <a:gd name="connsiteY2223" fmla="*/ 3021605 h 3474328"/>
                  <a:gd name="connsiteX2224" fmla="*/ 1979563 w 3482881"/>
                  <a:gd name="connsiteY2224" fmla="*/ 3021605 h 3474328"/>
                  <a:gd name="connsiteX2225" fmla="*/ 1947509 w 3482881"/>
                  <a:gd name="connsiteY2225" fmla="*/ 3021605 h 3474328"/>
                  <a:gd name="connsiteX2226" fmla="*/ 1880518 w 3482881"/>
                  <a:gd name="connsiteY2226" fmla="*/ 3021965 h 3474328"/>
                  <a:gd name="connsiteX2227" fmla="*/ 1923018 w 3482881"/>
                  <a:gd name="connsiteY2227" fmla="*/ 3024846 h 3474328"/>
                  <a:gd name="connsiteX2228" fmla="*/ 1825774 w 3482881"/>
                  <a:gd name="connsiteY2228" fmla="*/ 3024846 h 3474328"/>
                  <a:gd name="connsiteX2229" fmla="*/ 1866832 w 3482881"/>
                  <a:gd name="connsiteY2229" fmla="*/ 3023766 h 3474328"/>
                  <a:gd name="connsiteX2230" fmla="*/ 1795160 w 3482881"/>
                  <a:gd name="connsiteY2230" fmla="*/ 3021605 h 3474328"/>
                  <a:gd name="connsiteX2231" fmla="*/ 1755902 w 3482881"/>
                  <a:gd name="connsiteY2231" fmla="*/ 3021605 h 3474328"/>
                  <a:gd name="connsiteX2232" fmla="*/ 1765266 w 3482881"/>
                  <a:gd name="connsiteY2232" fmla="*/ 3022325 h 3474328"/>
                  <a:gd name="connsiteX2233" fmla="*/ 1721687 w 3482881"/>
                  <a:gd name="connsiteY2233" fmla="*/ 3023766 h 3474328"/>
                  <a:gd name="connsiteX2234" fmla="*/ 1747618 w 3482881"/>
                  <a:gd name="connsiteY2234" fmla="*/ 3025567 h 3474328"/>
                  <a:gd name="connsiteX2235" fmla="*/ 1690353 w 3482881"/>
                  <a:gd name="connsiteY2235" fmla="*/ 3025567 h 3474328"/>
                  <a:gd name="connsiteX2236" fmla="*/ 1733572 w 3482881"/>
                  <a:gd name="connsiteY2236" fmla="*/ 3027728 h 3474328"/>
                  <a:gd name="connsiteX2237" fmla="*/ 1670904 w 3482881"/>
                  <a:gd name="connsiteY2237" fmla="*/ 3028088 h 3474328"/>
                  <a:gd name="connsiteX2238" fmla="*/ 1880158 w 3482881"/>
                  <a:gd name="connsiteY2238" fmla="*/ 3028088 h 3474328"/>
                  <a:gd name="connsiteX2239" fmla="*/ 1846663 w 3482881"/>
                  <a:gd name="connsiteY2239" fmla="*/ 3026647 h 3474328"/>
                  <a:gd name="connsiteX2240" fmla="*/ 1923378 w 3482881"/>
                  <a:gd name="connsiteY2240" fmla="*/ 3027728 h 3474328"/>
                  <a:gd name="connsiteX2241" fmla="*/ 1952191 w 3482881"/>
                  <a:gd name="connsiteY2241" fmla="*/ 3028808 h 3474328"/>
                  <a:gd name="connsiteX2242" fmla="*/ 1975241 w 3482881"/>
                  <a:gd name="connsiteY2242" fmla="*/ 3029168 h 3474328"/>
                  <a:gd name="connsiteX2243" fmla="*/ 1988567 w 3482881"/>
                  <a:gd name="connsiteY2243" fmla="*/ 3029168 h 3474328"/>
                  <a:gd name="connsiteX2244" fmla="*/ 1994690 w 3482881"/>
                  <a:gd name="connsiteY2244" fmla="*/ 3029168 h 3474328"/>
                  <a:gd name="connsiteX2245" fmla="*/ 1995770 w 3482881"/>
                  <a:gd name="connsiteY2245" fmla="*/ 3030249 h 3474328"/>
                  <a:gd name="connsiteX2246" fmla="*/ 1996851 w 3482881"/>
                  <a:gd name="connsiteY2246" fmla="*/ 3031689 h 3474328"/>
                  <a:gd name="connsiteX2247" fmla="*/ 1998652 w 3482881"/>
                  <a:gd name="connsiteY2247" fmla="*/ 3034571 h 3474328"/>
                  <a:gd name="connsiteX2248" fmla="*/ 2002974 w 3482881"/>
                  <a:gd name="connsiteY2248" fmla="*/ 3040333 h 3474328"/>
                  <a:gd name="connsiteX2249" fmla="*/ 2009096 w 3482881"/>
                  <a:gd name="connsiteY2249" fmla="*/ 3048977 h 3474328"/>
                  <a:gd name="connsiteX2250" fmla="*/ 2023503 w 3482881"/>
                  <a:gd name="connsiteY2250" fmla="*/ 3068066 h 3474328"/>
                  <a:gd name="connsiteX2251" fmla="*/ 2031426 w 3482881"/>
                  <a:gd name="connsiteY2251" fmla="*/ 3078511 h 3474328"/>
                  <a:gd name="connsiteX2252" fmla="*/ 2035388 w 3482881"/>
                  <a:gd name="connsiteY2252" fmla="*/ 3083913 h 3474328"/>
                  <a:gd name="connsiteX2253" fmla="*/ 2039710 w 3482881"/>
                  <a:gd name="connsiteY2253" fmla="*/ 3088955 h 3474328"/>
                  <a:gd name="connsiteX2254" fmla="*/ 2056278 w 3482881"/>
                  <a:gd name="connsiteY2254" fmla="*/ 3109484 h 3474328"/>
                  <a:gd name="connsiteX2255" fmla="*/ 2085811 w 3482881"/>
                  <a:gd name="connsiteY2255" fmla="*/ 3142980 h 3474328"/>
                  <a:gd name="connsiteX2256" fmla="*/ 2100578 w 3482881"/>
                  <a:gd name="connsiteY2256" fmla="*/ 3156306 h 3474328"/>
                  <a:gd name="connsiteX2257" fmla="*/ 2103459 w 3482881"/>
                  <a:gd name="connsiteY2257" fmla="*/ 3160628 h 3474328"/>
                  <a:gd name="connsiteX2258" fmla="*/ 2121827 w 3482881"/>
                  <a:gd name="connsiteY2258" fmla="*/ 3180437 h 3474328"/>
                  <a:gd name="connsiteX2259" fmla="*/ 2147759 w 3482881"/>
                  <a:gd name="connsiteY2259" fmla="*/ 3206008 h 3474328"/>
                  <a:gd name="connsiteX2260" fmla="*/ 2172610 w 3482881"/>
                  <a:gd name="connsiteY2260" fmla="*/ 3227618 h 3474328"/>
                  <a:gd name="connsiteX2261" fmla="*/ 2205385 w 3482881"/>
                  <a:gd name="connsiteY2261" fmla="*/ 3252829 h 3474328"/>
                  <a:gd name="connsiteX2262" fmla="*/ 2245003 w 3482881"/>
                  <a:gd name="connsiteY2262" fmla="*/ 3282002 h 3474328"/>
                  <a:gd name="connsiteX2263" fmla="*/ 2261931 w 3482881"/>
                  <a:gd name="connsiteY2263" fmla="*/ 3293888 h 3474328"/>
                  <a:gd name="connsiteX2264" fmla="*/ 2273816 w 3482881"/>
                  <a:gd name="connsiteY2264" fmla="*/ 3301451 h 3474328"/>
                  <a:gd name="connsiteX2265" fmla="*/ 2272735 w 3482881"/>
                  <a:gd name="connsiteY2265" fmla="*/ 3300010 h 3474328"/>
                  <a:gd name="connsiteX2266" fmla="*/ 2229156 w 3482881"/>
                  <a:gd name="connsiteY2266" fmla="*/ 3269036 h 3474328"/>
                  <a:gd name="connsiteX2267" fmla="*/ 2218351 w 3482881"/>
                  <a:gd name="connsiteY2267" fmla="*/ 3260753 h 3474328"/>
                  <a:gd name="connsiteX2268" fmla="*/ 2208627 w 3482881"/>
                  <a:gd name="connsiteY2268" fmla="*/ 3252469 h 3474328"/>
                  <a:gd name="connsiteX2269" fmla="*/ 2191699 w 3482881"/>
                  <a:gd name="connsiteY2269" fmla="*/ 3237702 h 3474328"/>
                  <a:gd name="connsiteX2270" fmla="*/ 2216190 w 3482881"/>
                  <a:gd name="connsiteY2270" fmla="*/ 3257511 h 3474328"/>
                  <a:gd name="connsiteX2271" fmla="*/ 2228796 w 3482881"/>
                  <a:gd name="connsiteY2271" fmla="*/ 3266876 h 3474328"/>
                  <a:gd name="connsiteX2272" fmla="*/ 2241401 w 3482881"/>
                  <a:gd name="connsiteY2272" fmla="*/ 3276240 h 3474328"/>
                  <a:gd name="connsiteX2273" fmla="*/ 2225194 w 3482881"/>
                  <a:gd name="connsiteY2273" fmla="*/ 3263274 h 3474328"/>
                  <a:gd name="connsiteX2274" fmla="*/ 2221232 w 3482881"/>
                  <a:gd name="connsiteY2274" fmla="*/ 3260032 h 3474328"/>
                  <a:gd name="connsiteX2275" fmla="*/ 2217270 w 3482881"/>
                  <a:gd name="connsiteY2275" fmla="*/ 3256791 h 3474328"/>
                  <a:gd name="connsiteX2276" fmla="*/ 2209347 w 3482881"/>
                  <a:gd name="connsiteY2276" fmla="*/ 3249948 h 3474328"/>
                  <a:gd name="connsiteX2277" fmla="*/ 2222313 w 3482881"/>
                  <a:gd name="connsiteY2277" fmla="*/ 3260032 h 3474328"/>
                  <a:gd name="connsiteX2278" fmla="*/ 2218351 w 3482881"/>
                  <a:gd name="connsiteY2278" fmla="*/ 3253910 h 3474328"/>
                  <a:gd name="connsiteX2279" fmla="*/ 914563 w 3482881"/>
                  <a:gd name="connsiteY2279" fmla="*/ 3002156 h 3474328"/>
                  <a:gd name="connsiteX2280" fmla="*/ 912041 w 3482881"/>
                  <a:gd name="connsiteY2280" fmla="*/ 3002156 h 3474328"/>
                  <a:gd name="connsiteX2281" fmla="*/ 914563 w 3482881"/>
                  <a:gd name="connsiteY2281" fmla="*/ 3002156 h 3474328"/>
                  <a:gd name="connsiteX2282" fmla="*/ 914563 w 3482881"/>
                  <a:gd name="connsiteY2282" fmla="*/ 3002156 h 3474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Lst>
                <a:rect l="l" t="t" r="r" b="b"/>
                <a:pathLst>
                  <a:path w="3482881" h="3474328">
                    <a:moveTo>
                      <a:pt x="267711" y="2753284"/>
                    </a:moveTo>
                    <a:cubicBezTo>
                      <a:pt x="263389" y="2748962"/>
                      <a:pt x="259427" y="2744640"/>
                      <a:pt x="254745" y="2740318"/>
                    </a:cubicBezTo>
                    <a:lnTo>
                      <a:pt x="261588" y="2746801"/>
                    </a:lnTo>
                    <a:cubicBezTo>
                      <a:pt x="256185" y="2741038"/>
                      <a:pt x="250783" y="2735276"/>
                      <a:pt x="245381" y="2729513"/>
                    </a:cubicBezTo>
                    <a:lnTo>
                      <a:pt x="241419" y="2725191"/>
                    </a:lnTo>
                    <a:lnTo>
                      <a:pt x="237457" y="2720509"/>
                    </a:lnTo>
                    <a:lnTo>
                      <a:pt x="229894" y="2711505"/>
                    </a:lnTo>
                    <a:cubicBezTo>
                      <a:pt x="225932" y="2707183"/>
                      <a:pt x="221970" y="2702501"/>
                      <a:pt x="216928" y="2697098"/>
                    </a:cubicBezTo>
                    <a:cubicBezTo>
                      <a:pt x="219089" y="2699260"/>
                      <a:pt x="220529" y="2701060"/>
                      <a:pt x="221610" y="2702141"/>
                    </a:cubicBezTo>
                    <a:cubicBezTo>
                      <a:pt x="218368" y="2698179"/>
                      <a:pt x="215127" y="2694577"/>
                      <a:pt x="211885" y="2690616"/>
                    </a:cubicBezTo>
                    <a:cubicBezTo>
                      <a:pt x="205763" y="2683412"/>
                      <a:pt x="197479" y="2673688"/>
                      <a:pt x="188115" y="2662163"/>
                    </a:cubicBezTo>
                    <a:cubicBezTo>
                      <a:pt x="187034" y="2660722"/>
                      <a:pt x="185954" y="2659281"/>
                      <a:pt x="184513" y="2657841"/>
                    </a:cubicBezTo>
                    <a:cubicBezTo>
                      <a:pt x="183433" y="2656400"/>
                      <a:pt x="182352" y="2654959"/>
                      <a:pt x="181272" y="2653159"/>
                    </a:cubicBezTo>
                    <a:cubicBezTo>
                      <a:pt x="179111" y="2650277"/>
                      <a:pt x="176590" y="2647036"/>
                      <a:pt x="174429" y="2643794"/>
                    </a:cubicBezTo>
                    <a:cubicBezTo>
                      <a:pt x="169746" y="2637672"/>
                      <a:pt x="165064" y="2631189"/>
                      <a:pt x="160382" y="2624706"/>
                    </a:cubicBezTo>
                    <a:cubicBezTo>
                      <a:pt x="151378" y="2611740"/>
                      <a:pt x="143094" y="2598774"/>
                      <a:pt x="135531" y="2587609"/>
                    </a:cubicBezTo>
                    <a:cubicBezTo>
                      <a:pt x="128688" y="2576444"/>
                      <a:pt x="122925" y="2567080"/>
                      <a:pt x="119324" y="2561317"/>
                    </a:cubicBezTo>
                    <a:cubicBezTo>
                      <a:pt x="117163" y="2557355"/>
                      <a:pt x="114642" y="2553394"/>
                      <a:pt x="112120" y="2549432"/>
                    </a:cubicBezTo>
                    <a:cubicBezTo>
                      <a:pt x="109959" y="2545470"/>
                      <a:pt x="107798" y="2541148"/>
                      <a:pt x="105277" y="2536826"/>
                    </a:cubicBezTo>
                    <a:cubicBezTo>
                      <a:pt x="100955" y="2528182"/>
                      <a:pt x="96273" y="2519538"/>
                      <a:pt x="91951" y="2511255"/>
                    </a:cubicBezTo>
                    <a:cubicBezTo>
                      <a:pt x="87629" y="2502611"/>
                      <a:pt x="84028" y="2494327"/>
                      <a:pt x="80426" y="2486403"/>
                    </a:cubicBezTo>
                    <a:cubicBezTo>
                      <a:pt x="76825" y="2478480"/>
                      <a:pt x="73583" y="2471276"/>
                      <a:pt x="71062" y="2465154"/>
                    </a:cubicBezTo>
                    <a:cubicBezTo>
                      <a:pt x="81146" y="2488564"/>
                      <a:pt x="95913" y="2519178"/>
                      <a:pt x="92312" y="2509814"/>
                    </a:cubicBezTo>
                    <a:cubicBezTo>
                      <a:pt x="81867" y="2486043"/>
                      <a:pt x="74303" y="2468395"/>
                      <a:pt x="66380" y="2445705"/>
                    </a:cubicBezTo>
                    <a:cubicBezTo>
                      <a:pt x="64219" y="2439943"/>
                      <a:pt x="62058" y="2434180"/>
                      <a:pt x="59537" y="2428057"/>
                    </a:cubicBezTo>
                    <a:cubicBezTo>
                      <a:pt x="57376" y="2421574"/>
                      <a:pt x="55215" y="2414731"/>
                      <a:pt x="52333" y="2407528"/>
                    </a:cubicBezTo>
                    <a:cubicBezTo>
                      <a:pt x="49812" y="2399964"/>
                      <a:pt x="46931" y="2392041"/>
                      <a:pt x="44050" y="2383037"/>
                    </a:cubicBezTo>
                    <a:cubicBezTo>
                      <a:pt x="41168" y="2374033"/>
                      <a:pt x="38287" y="2364308"/>
                      <a:pt x="35046" y="2353504"/>
                    </a:cubicBezTo>
                    <a:lnTo>
                      <a:pt x="42249" y="2378715"/>
                    </a:lnTo>
                    <a:cubicBezTo>
                      <a:pt x="43329" y="2383037"/>
                      <a:pt x="44770" y="2386999"/>
                      <a:pt x="46211" y="2391321"/>
                    </a:cubicBezTo>
                    <a:lnTo>
                      <a:pt x="50533" y="2403566"/>
                    </a:lnTo>
                    <a:cubicBezTo>
                      <a:pt x="43329" y="2385198"/>
                      <a:pt x="37567" y="2366469"/>
                      <a:pt x="31804" y="2347381"/>
                    </a:cubicBezTo>
                    <a:cubicBezTo>
                      <a:pt x="31084" y="2344860"/>
                      <a:pt x="30364" y="2342699"/>
                      <a:pt x="29643" y="2340177"/>
                    </a:cubicBezTo>
                    <a:lnTo>
                      <a:pt x="27842" y="2332974"/>
                    </a:lnTo>
                    <a:lnTo>
                      <a:pt x="24241" y="2318568"/>
                    </a:lnTo>
                    <a:lnTo>
                      <a:pt x="20639" y="2304161"/>
                    </a:lnTo>
                    <a:lnTo>
                      <a:pt x="18838" y="2296958"/>
                    </a:lnTo>
                    <a:lnTo>
                      <a:pt x="17398" y="2289755"/>
                    </a:lnTo>
                    <a:cubicBezTo>
                      <a:pt x="15957" y="2279310"/>
                      <a:pt x="15957" y="2277869"/>
                      <a:pt x="16677" y="2281831"/>
                    </a:cubicBezTo>
                    <a:cubicBezTo>
                      <a:pt x="17038" y="2283632"/>
                      <a:pt x="17758" y="2286873"/>
                      <a:pt x="18838" y="2290835"/>
                    </a:cubicBezTo>
                    <a:cubicBezTo>
                      <a:pt x="19559" y="2294797"/>
                      <a:pt x="20639" y="2299839"/>
                      <a:pt x="22080" y="2305242"/>
                    </a:cubicBezTo>
                    <a:cubicBezTo>
                      <a:pt x="24601" y="2316047"/>
                      <a:pt x="27842" y="2328292"/>
                      <a:pt x="30724" y="2339097"/>
                    </a:cubicBezTo>
                    <a:cubicBezTo>
                      <a:pt x="33965" y="2349902"/>
                      <a:pt x="36846" y="2358546"/>
                      <a:pt x="38287" y="2362508"/>
                    </a:cubicBezTo>
                    <a:cubicBezTo>
                      <a:pt x="31084" y="2340538"/>
                      <a:pt x="26762" y="2318928"/>
                      <a:pt x="22080" y="2298759"/>
                    </a:cubicBezTo>
                    <a:cubicBezTo>
                      <a:pt x="19919" y="2288674"/>
                      <a:pt x="18478" y="2278590"/>
                      <a:pt x="17038" y="2269225"/>
                    </a:cubicBezTo>
                    <a:cubicBezTo>
                      <a:pt x="15597" y="2259501"/>
                      <a:pt x="13796" y="2250497"/>
                      <a:pt x="13076" y="2241493"/>
                    </a:cubicBezTo>
                    <a:cubicBezTo>
                      <a:pt x="8394" y="2205837"/>
                      <a:pt x="6953" y="2176304"/>
                      <a:pt x="4432" y="2155054"/>
                    </a:cubicBezTo>
                    <a:cubicBezTo>
                      <a:pt x="5152" y="2152173"/>
                      <a:pt x="6233" y="2147851"/>
                      <a:pt x="6953" y="2137046"/>
                    </a:cubicBezTo>
                    <a:cubicBezTo>
                      <a:pt x="6953" y="2131643"/>
                      <a:pt x="7673" y="2124440"/>
                      <a:pt x="7673" y="2115076"/>
                    </a:cubicBezTo>
                    <a:cubicBezTo>
                      <a:pt x="7673" y="2105712"/>
                      <a:pt x="8033" y="2093826"/>
                      <a:pt x="7673" y="2078699"/>
                    </a:cubicBezTo>
                    <a:cubicBezTo>
                      <a:pt x="5512" y="2121919"/>
                      <a:pt x="6233" y="2042683"/>
                      <a:pt x="4072" y="2078339"/>
                    </a:cubicBezTo>
                    <a:cubicBezTo>
                      <a:pt x="2991" y="2057810"/>
                      <a:pt x="4792" y="2011349"/>
                      <a:pt x="3351" y="2008108"/>
                    </a:cubicBezTo>
                    <a:lnTo>
                      <a:pt x="4072" y="2013870"/>
                    </a:lnTo>
                    <a:cubicBezTo>
                      <a:pt x="6953" y="1911584"/>
                      <a:pt x="2631" y="1878089"/>
                      <a:pt x="1190" y="1834149"/>
                    </a:cubicBezTo>
                    <a:cubicBezTo>
                      <a:pt x="470" y="1711694"/>
                      <a:pt x="1551" y="1655508"/>
                      <a:pt x="1190" y="1555383"/>
                    </a:cubicBezTo>
                    <a:cubicBezTo>
                      <a:pt x="2271" y="1551422"/>
                      <a:pt x="5512" y="1524409"/>
                      <a:pt x="5512" y="1484071"/>
                    </a:cubicBezTo>
                    <a:cubicBezTo>
                      <a:pt x="4072" y="1465343"/>
                      <a:pt x="3351" y="1374942"/>
                      <a:pt x="1190" y="1365938"/>
                    </a:cubicBezTo>
                    <a:cubicBezTo>
                      <a:pt x="470" y="1437610"/>
                      <a:pt x="2991" y="1424644"/>
                      <a:pt x="3351" y="1467504"/>
                    </a:cubicBezTo>
                    <a:cubicBezTo>
                      <a:pt x="1190" y="1503160"/>
                      <a:pt x="1190" y="1470745"/>
                      <a:pt x="110" y="1519367"/>
                    </a:cubicBezTo>
                    <a:cubicBezTo>
                      <a:pt x="830" y="1480109"/>
                      <a:pt x="-971" y="1341447"/>
                      <a:pt x="830" y="1298227"/>
                    </a:cubicBezTo>
                    <a:lnTo>
                      <a:pt x="830" y="1313354"/>
                    </a:lnTo>
                    <a:cubicBezTo>
                      <a:pt x="2271" y="1244563"/>
                      <a:pt x="7313" y="1231237"/>
                      <a:pt x="4432" y="1116705"/>
                    </a:cubicBezTo>
                    <a:lnTo>
                      <a:pt x="3351" y="1061961"/>
                    </a:lnTo>
                    <a:cubicBezTo>
                      <a:pt x="3351" y="1064482"/>
                      <a:pt x="3712" y="1064842"/>
                      <a:pt x="4072" y="1066283"/>
                    </a:cubicBezTo>
                    <a:cubicBezTo>
                      <a:pt x="4072" y="1021622"/>
                      <a:pt x="4792" y="1005055"/>
                      <a:pt x="5152" y="987767"/>
                    </a:cubicBezTo>
                    <a:cubicBezTo>
                      <a:pt x="5152" y="979123"/>
                      <a:pt x="5152" y="970119"/>
                      <a:pt x="5152" y="957153"/>
                    </a:cubicBezTo>
                    <a:cubicBezTo>
                      <a:pt x="5152" y="950670"/>
                      <a:pt x="5152" y="943107"/>
                      <a:pt x="5152" y="934103"/>
                    </a:cubicBezTo>
                    <a:cubicBezTo>
                      <a:pt x="5152" y="925099"/>
                      <a:pt x="4792" y="914654"/>
                      <a:pt x="5152" y="902409"/>
                    </a:cubicBezTo>
                    <a:cubicBezTo>
                      <a:pt x="5152" y="909972"/>
                      <a:pt x="5152" y="905290"/>
                      <a:pt x="5152" y="913213"/>
                    </a:cubicBezTo>
                    <a:cubicBezTo>
                      <a:pt x="6233" y="856668"/>
                      <a:pt x="10555" y="799762"/>
                      <a:pt x="17398" y="757263"/>
                    </a:cubicBezTo>
                    <a:cubicBezTo>
                      <a:pt x="23881" y="731692"/>
                      <a:pt x="17758" y="763746"/>
                      <a:pt x="16317" y="779593"/>
                    </a:cubicBezTo>
                    <a:cubicBezTo>
                      <a:pt x="24241" y="730611"/>
                      <a:pt x="35766" y="680188"/>
                      <a:pt x="49452" y="635168"/>
                    </a:cubicBezTo>
                    <a:cubicBezTo>
                      <a:pt x="53054" y="624003"/>
                      <a:pt x="56295" y="613198"/>
                      <a:pt x="59897" y="602393"/>
                    </a:cubicBezTo>
                    <a:cubicBezTo>
                      <a:pt x="63859" y="591948"/>
                      <a:pt x="67460" y="581864"/>
                      <a:pt x="70702" y="572500"/>
                    </a:cubicBezTo>
                    <a:cubicBezTo>
                      <a:pt x="72503" y="567818"/>
                      <a:pt x="73943" y="563135"/>
                      <a:pt x="75744" y="558453"/>
                    </a:cubicBezTo>
                    <a:cubicBezTo>
                      <a:pt x="77545" y="554131"/>
                      <a:pt x="79346" y="549810"/>
                      <a:pt x="81146" y="545488"/>
                    </a:cubicBezTo>
                    <a:cubicBezTo>
                      <a:pt x="84748" y="537204"/>
                      <a:pt x="87990" y="529280"/>
                      <a:pt x="90871" y="522077"/>
                    </a:cubicBezTo>
                    <a:cubicBezTo>
                      <a:pt x="95553" y="512353"/>
                      <a:pt x="100955" y="502988"/>
                      <a:pt x="105998" y="493624"/>
                    </a:cubicBezTo>
                    <a:cubicBezTo>
                      <a:pt x="108519" y="488942"/>
                      <a:pt x="111040" y="484260"/>
                      <a:pt x="113561" y="479578"/>
                    </a:cubicBezTo>
                    <a:lnTo>
                      <a:pt x="121845" y="465892"/>
                    </a:lnTo>
                    <a:cubicBezTo>
                      <a:pt x="119684" y="470214"/>
                      <a:pt x="117163" y="474536"/>
                      <a:pt x="115002" y="478497"/>
                    </a:cubicBezTo>
                    <a:cubicBezTo>
                      <a:pt x="112481" y="482819"/>
                      <a:pt x="110680" y="487141"/>
                      <a:pt x="108519" y="491463"/>
                    </a:cubicBezTo>
                    <a:cubicBezTo>
                      <a:pt x="104557" y="500107"/>
                      <a:pt x="100595" y="508391"/>
                      <a:pt x="97354" y="514874"/>
                    </a:cubicBezTo>
                    <a:cubicBezTo>
                      <a:pt x="94112" y="521717"/>
                      <a:pt x="92312" y="527119"/>
                      <a:pt x="91231" y="530361"/>
                    </a:cubicBezTo>
                    <a:cubicBezTo>
                      <a:pt x="90151" y="533602"/>
                      <a:pt x="90151" y="534322"/>
                      <a:pt x="91231" y="531801"/>
                    </a:cubicBezTo>
                    <a:cubicBezTo>
                      <a:pt x="93032" y="527840"/>
                      <a:pt x="94472" y="524238"/>
                      <a:pt x="95913" y="521357"/>
                    </a:cubicBezTo>
                    <a:cubicBezTo>
                      <a:pt x="97354" y="518475"/>
                      <a:pt x="98434" y="515954"/>
                      <a:pt x="99875" y="513433"/>
                    </a:cubicBezTo>
                    <a:cubicBezTo>
                      <a:pt x="102036" y="508751"/>
                      <a:pt x="103837" y="505149"/>
                      <a:pt x="105638" y="501188"/>
                    </a:cubicBezTo>
                    <a:cubicBezTo>
                      <a:pt x="109599" y="493264"/>
                      <a:pt x="113921" y="483179"/>
                      <a:pt x="126887" y="461930"/>
                    </a:cubicBezTo>
                    <a:cubicBezTo>
                      <a:pt x="125086" y="465892"/>
                      <a:pt x="122205" y="472375"/>
                      <a:pt x="117883" y="480658"/>
                    </a:cubicBezTo>
                    <a:cubicBezTo>
                      <a:pt x="113921" y="488942"/>
                      <a:pt x="109599" y="499387"/>
                      <a:pt x="104917" y="509831"/>
                    </a:cubicBezTo>
                    <a:cubicBezTo>
                      <a:pt x="111040" y="498666"/>
                      <a:pt x="115722" y="489662"/>
                      <a:pt x="119324" y="482819"/>
                    </a:cubicBezTo>
                    <a:cubicBezTo>
                      <a:pt x="123285" y="475976"/>
                      <a:pt x="125807" y="471294"/>
                      <a:pt x="127968" y="467692"/>
                    </a:cubicBezTo>
                    <a:cubicBezTo>
                      <a:pt x="131929" y="460489"/>
                      <a:pt x="132290" y="458688"/>
                      <a:pt x="132650" y="457608"/>
                    </a:cubicBezTo>
                    <a:cubicBezTo>
                      <a:pt x="132650" y="456527"/>
                      <a:pt x="132650" y="456527"/>
                      <a:pt x="134451" y="452566"/>
                    </a:cubicBezTo>
                    <a:cubicBezTo>
                      <a:pt x="135531" y="450765"/>
                      <a:pt x="136972" y="447884"/>
                      <a:pt x="139853" y="443922"/>
                    </a:cubicBezTo>
                    <a:cubicBezTo>
                      <a:pt x="142734" y="439960"/>
                      <a:pt x="146336" y="434558"/>
                      <a:pt x="151738" y="426994"/>
                    </a:cubicBezTo>
                    <a:cubicBezTo>
                      <a:pt x="156060" y="420151"/>
                      <a:pt x="160022" y="414028"/>
                      <a:pt x="163264" y="408626"/>
                    </a:cubicBezTo>
                    <a:cubicBezTo>
                      <a:pt x="166865" y="403223"/>
                      <a:pt x="169746" y="398901"/>
                      <a:pt x="172268" y="394940"/>
                    </a:cubicBezTo>
                    <a:cubicBezTo>
                      <a:pt x="176950" y="387016"/>
                      <a:pt x="179831" y="382334"/>
                      <a:pt x="180191" y="380173"/>
                    </a:cubicBezTo>
                    <a:cubicBezTo>
                      <a:pt x="183072" y="376211"/>
                      <a:pt x="185954" y="372249"/>
                      <a:pt x="189195" y="368648"/>
                    </a:cubicBezTo>
                    <a:lnTo>
                      <a:pt x="198559" y="357483"/>
                    </a:lnTo>
                    <a:cubicBezTo>
                      <a:pt x="205042" y="349919"/>
                      <a:pt x="210805" y="342356"/>
                      <a:pt x="217288" y="335153"/>
                    </a:cubicBezTo>
                    <a:cubicBezTo>
                      <a:pt x="218008" y="333712"/>
                      <a:pt x="221610" y="329030"/>
                      <a:pt x="227012" y="322547"/>
                    </a:cubicBezTo>
                    <a:cubicBezTo>
                      <a:pt x="229533" y="319306"/>
                      <a:pt x="232775" y="315344"/>
                      <a:pt x="236377" y="311382"/>
                    </a:cubicBezTo>
                    <a:cubicBezTo>
                      <a:pt x="239978" y="307060"/>
                      <a:pt x="243580" y="302738"/>
                      <a:pt x="247902" y="298056"/>
                    </a:cubicBezTo>
                    <a:cubicBezTo>
                      <a:pt x="256546" y="289052"/>
                      <a:pt x="265550" y="278967"/>
                      <a:pt x="275274" y="269243"/>
                    </a:cubicBezTo>
                    <a:cubicBezTo>
                      <a:pt x="284998" y="259879"/>
                      <a:pt x="294723" y="250514"/>
                      <a:pt x="303367" y="242231"/>
                    </a:cubicBezTo>
                    <a:cubicBezTo>
                      <a:pt x="305168" y="240070"/>
                      <a:pt x="297964" y="246193"/>
                      <a:pt x="288600" y="254836"/>
                    </a:cubicBezTo>
                    <a:cubicBezTo>
                      <a:pt x="283918" y="259158"/>
                      <a:pt x="278876" y="263840"/>
                      <a:pt x="274194" y="268523"/>
                    </a:cubicBezTo>
                    <a:cubicBezTo>
                      <a:pt x="269511" y="273205"/>
                      <a:pt x="265550" y="277527"/>
                      <a:pt x="262308" y="281128"/>
                    </a:cubicBezTo>
                    <a:cubicBezTo>
                      <a:pt x="262668" y="280408"/>
                      <a:pt x="265190" y="277166"/>
                      <a:pt x="268791" y="272845"/>
                    </a:cubicBezTo>
                    <a:cubicBezTo>
                      <a:pt x="272393" y="268523"/>
                      <a:pt x="278155" y="263120"/>
                      <a:pt x="284278" y="256997"/>
                    </a:cubicBezTo>
                    <a:cubicBezTo>
                      <a:pt x="290401" y="250875"/>
                      <a:pt x="297244" y="244392"/>
                      <a:pt x="304087" y="237909"/>
                    </a:cubicBezTo>
                    <a:cubicBezTo>
                      <a:pt x="311290" y="231786"/>
                      <a:pt x="318133" y="225663"/>
                      <a:pt x="324256" y="220261"/>
                    </a:cubicBezTo>
                    <a:cubicBezTo>
                      <a:pt x="325697" y="219540"/>
                      <a:pt x="329298" y="217019"/>
                      <a:pt x="334341" y="212697"/>
                    </a:cubicBezTo>
                    <a:cubicBezTo>
                      <a:pt x="339743" y="208736"/>
                      <a:pt x="346586" y="203333"/>
                      <a:pt x="354510" y="197210"/>
                    </a:cubicBezTo>
                    <a:cubicBezTo>
                      <a:pt x="369997" y="184605"/>
                      <a:pt x="390526" y="170198"/>
                      <a:pt x="409975" y="156872"/>
                    </a:cubicBezTo>
                    <a:cubicBezTo>
                      <a:pt x="419699" y="150389"/>
                      <a:pt x="429424" y="144267"/>
                      <a:pt x="438068" y="138864"/>
                    </a:cubicBezTo>
                    <a:cubicBezTo>
                      <a:pt x="440228" y="137423"/>
                      <a:pt x="442389" y="136343"/>
                      <a:pt x="444190" y="134902"/>
                    </a:cubicBezTo>
                    <a:cubicBezTo>
                      <a:pt x="446351" y="133822"/>
                      <a:pt x="448152" y="132741"/>
                      <a:pt x="449953" y="131661"/>
                    </a:cubicBezTo>
                    <a:cubicBezTo>
                      <a:pt x="453915" y="129500"/>
                      <a:pt x="457156" y="127699"/>
                      <a:pt x="460037" y="125898"/>
                    </a:cubicBezTo>
                    <a:cubicBezTo>
                      <a:pt x="471923" y="119415"/>
                      <a:pt x="476965" y="117254"/>
                      <a:pt x="469041" y="122657"/>
                    </a:cubicBezTo>
                    <a:cubicBezTo>
                      <a:pt x="531710" y="85560"/>
                      <a:pt x="613467" y="51705"/>
                      <a:pt x="692702" y="31175"/>
                    </a:cubicBezTo>
                    <a:cubicBezTo>
                      <a:pt x="712511" y="26493"/>
                      <a:pt x="731960" y="21451"/>
                      <a:pt x="751049" y="18210"/>
                    </a:cubicBezTo>
                    <a:cubicBezTo>
                      <a:pt x="760413" y="16409"/>
                      <a:pt x="769777" y="14608"/>
                      <a:pt x="779141" y="13167"/>
                    </a:cubicBezTo>
                    <a:cubicBezTo>
                      <a:pt x="788145" y="12087"/>
                      <a:pt x="797150" y="10646"/>
                      <a:pt x="805794" y="9566"/>
                    </a:cubicBezTo>
                    <a:cubicBezTo>
                      <a:pt x="823081" y="6684"/>
                      <a:pt x="839649" y="5964"/>
                      <a:pt x="854776" y="4523"/>
                    </a:cubicBezTo>
                    <a:cubicBezTo>
                      <a:pt x="869902" y="3083"/>
                      <a:pt x="883589" y="2723"/>
                      <a:pt x="895834" y="2362"/>
                    </a:cubicBezTo>
                    <a:cubicBezTo>
                      <a:pt x="903758" y="2362"/>
                      <a:pt x="913842" y="2362"/>
                      <a:pt x="923567" y="2362"/>
                    </a:cubicBezTo>
                    <a:cubicBezTo>
                      <a:pt x="933291" y="2362"/>
                      <a:pt x="943376" y="2362"/>
                      <a:pt x="950939" y="2723"/>
                    </a:cubicBezTo>
                    <a:cubicBezTo>
                      <a:pt x="966066" y="2723"/>
                      <a:pt x="972549" y="3443"/>
                      <a:pt x="953460" y="4163"/>
                    </a:cubicBezTo>
                    <a:cubicBezTo>
                      <a:pt x="1070513" y="4163"/>
                      <a:pt x="1131020" y="562"/>
                      <a:pt x="1247353" y="1642"/>
                    </a:cubicBezTo>
                    <a:cubicBezTo>
                      <a:pt x="1257077" y="2002"/>
                      <a:pt x="1194769" y="1642"/>
                      <a:pt x="1199091" y="2723"/>
                    </a:cubicBezTo>
                    <a:cubicBezTo>
                      <a:pt x="1275085" y="1282"/>
                      <a:pt x="1337393" y="4163"/>
                      <a:pt x="1455166" y="3443"/>
                    </a:cubicBezTo>
                    <a:cubicBezTo>
                      <a:pt x="1435358" y="3443"/>
                      <a:pt x="1429595" y="4163"/>
                      <a:pt x="1426714" y="4523"/>
                    </a:cubicBezTo>
                    <a:cubicBezTo>
                      <a:pt x="1424553" y="3803"/>
                      <a:pt x="1474975" y="3443"/>
                      <a:pt x="1505589" y="2723"/>
                    </a:cubicBezTo>
                    <a:cubicBezTo>
                      <a:pt x="1522877" y="2723"/>
                      <a:pt x="1482899" y="3083"/>
                      <a:pt x="1492263" y="3443"/>
                    </a:cubicBezTo>
                    <a:cubicBezTo>
                      <a:pt x="1719886" y="5244"/>
                      <a:pt x="1893484" y="202"/>
                      <a:pt x="2120026" y="562"/>
                    </a:cubicBezTo>
                    <a:cubicBezTo>
                      <a:pt x="2087612" y="562"/>
                      <a:pt x="2065282" y="1282"/>
                      <a:pt x="2051235" y="1642"/>
                    </a:cubicBezTo>
                    <a:cubicBezTo>
                      <a:pt x="2036829" y="2362"/>
                      <a:pt x="2030706" y="3083"/>
                      <a:pt x="2030346" y="3803"/>
                    </a:cubicBezTo>
                    <a:lnTo>
                      <a:pt x="2093735" y="3803"/>
                    </a:lnTo>
                    <a:cubicBezTo>
                      <a:pt x="2118226" y="2723"/>
                      <a:pt x="2165767" y="2723"/>
                      <a:pt x="2205385" y="1642"/>
                    </a:cubicBezTo>
                    <a:cubicBezTo>
                      <a:pt x="2210427" y="2002"/>
                      <a:pt x="2229516" y="2723"/>
                      <a:pt x="2209707" y="3083"/>
                    </a:cubicBezTo>
                    <a:cubicBezTo>
                      <a:pt x="2335043" y="5604"/>
                      <a:pt x="2405275" y="-1239"/>
                      <a:pt x="2558705" y="202"/>
                    </a:cubicBezTo>
                    <a:lnTo>
                      <a:pt x="2372861" y="4884"/>
                    </a:lnTo>
                    <a:lnTo>
                      <a:pt x="2418961" y="6684"/>
                    </a:lnTo>
                    <a:lnTo>
                      <a:pt x="2337205" y="8845"/>
                    </a:lnTo>
                    <a:cubicBezTo>
                      <a:pt x="2385827" y="10286"/>
                      <a:pt x="2428326" y="7045"/>
                      <a:pt x="2434448" y="8845"/>
                    </a:cubicBezTo>
                    <a:cubicBezTo>
                      <a:pt x="2424004" y="9206"/>
                      <a:pt x="2399152" y="8845"/>
                      <a:pt x="2398432" y="10286"/>
                    </a:cubicBezTo>
                    <a:cubicBezTo>
                      <a:pt x="2445253" y="11006"/>
                      <a:pt x="2448855" y="9566"/>
                      <a:pt x="2484151" y="9206"/>
                    </a:cubicBezTo>
                    <a:cubicBezTo>
                      <a:pt x="2391229" y="12807"/>
                      <a:pt x="2209347" y="12807"/>
                      <a:pt x="2111743" y="13528"/>
                    </a:cubicBezTo>
                    <a:cubicBezTo>
                      <a:pt x="2096256" y="13528"/>
                      <a:pt x="2125069" y="12807"/>
                      <a:pt x="2127590" y="12447"/>
                    </a:cubicBezTo>
                    <a:cubicBezTo>
                      <a:pt x="2087612" y="12447"/>
                      <a:pt x="2063841" y="11367"/>
                      <a:pt x="2013418" y="12087"/>
                    </a:cubicBezTo>
                    <a:cubicBezTo>
                      <a:pt x="1982084" y="13528"/>
                      <a:pt x="2037189" y="13167"/>
                      <a:pt x="2062040" y="13528"/>
                    </a:cubicBezTo>
                    <a:cubicBezTo>
                      <a:pt x="2058799" y="14968"/>
                      <a:pt x="2046193" y="14608"/>
                      <a:pt x="2018461" y="14968"/>
                    </a:cubicBezTo>
                    <a:cubicBezTo>
                      <a:pt x="2012338" y="13167"/>
                      <a:pt x="1866832" y="14248"/>
                      <a:pt x="1831536" y="12087"/>
                    </a:cubicBezTo>
                    <a:cubicBezTo>
                      <a:pt x="1684230" y="12807"/>
                      <a:pt x="1854947" y="16769"/>
                      <a:pt x="1711242" y="16049"/>
                    </a:cubicBezTo>
                    <a:lnTo>
                      <a:pt x="1668383" y="13888"/>
                    </a:lnTo>
                    <a:cubicBezTo>
                      <a:pt x="1584825" y="15328"/>
                      <a:pt x="1476776" y="16769"/>
                      <a:pt x="1382054" y="16409"/>
                    </a:cubicBezTo>
                    <a:lnTo>
                      <a:pt x="1401862" y="16409"/>
                    </a:lnTo>
                    <a:cubicBezTo>
                      <a:pt x="1415188" y="15328"/>
                      <a:pt x="1393218" y="14968"/>
                      <a:pt x="1383494" y="14608"/>
                    </a:cubicBezTo>
                    <a:cubicBezTo>
                      <a:pt x="1312182" y="13888"/>
                      <a:pt x="1247713" y="16049"/>
                      <a:pt x="1204493" y="14248"/>
                    </a:cubicBezTo>
                    <a:cubicBezTo>
                      <a:pt x="1163795" y="15328"/>
                      <a:pt x="1109410" y="16409"/>
                      <a:pt x="1053585" y="17129"/>
                    </a:cubicBezTo>
                    <a:cubicBezTo>
                      <a:pt x="1025853" y="17489"/>
                      <a:pt x="997400" y="17849"/>
                      <a:pt x="970388" y="18210"/>
                    </a:cubicBezTo>
                    <a:cubicBezTo>
                      <a:pt x="943376" y="18570"/>
                      <a:pt x="917084" y="18210"/>
                      <a:pt x="894393" y="19650"/>
                    </a:cubicBezTo>
                    <a:cubicBezTo>
                      <a:pt x="882148" y="18930"/>
                      <a:pt x="911681" y="16769"/>
                      <a:pt x="950219" y="16769"/>
                    </a:cubicBezTo>
                    <a:cubicBezTo>
                      <a:pt x="988756" y="16409"/>
                      <a:pt x="1034857" y="16049"/>
                      <a:pt x="1054306" y="15328"/>
                    </a:cubicBezTo>
                    <a:lnTo>
                      <a:pt x="969307" y="15328"/>
                    </a:lnTo>
                    <a:cubicBezTo>
                      <a:pt x="1021891" y="15328"/>
                      <a:pt x="1042420" y="14248"/>
                      <a:pt x="1073754" y="12807"/>
                    </a:cubicBezTo>
                    <a:cubicBezTo>
                      <a:pt x="1036658" y="12807"/>
                      <a:pt x="1011806" y="12807"/>
                      <a:pt x="987676" y="13528"/>
                    </a:cubicBezTo>
                    <a:cubicBezTo>
                      <a:pt x="963545" y="14248"/>
                      <a:pt x="939774" y="14608"/>
                      <a:pt x="904478" y="15689"/>
                    </a:cubicBezTo>
                    <a:cubicBezTo>
                      <a:pt x="909880" y="14968"/>
                      <a:pt x="900516" y="14608"/>
                      <a:pt x="868462" y="15689"/>
                    </a:cubicBezTo>
                    <a:lnTo>
                      <a:pt x="859458" y="18210"/>
                    </a:lnTo>
                    <a:cubicBezTo>
                      <a:pt x="858737" y="18210"/>
                      <a:pt x="855136" y="18210"/>
                      <a:pt x="845411" y="18930"/>
                    </a:cubicBezTo>
                    <a:cubicBezTo>
                      <a:pt x="824882" y="20371"/>
                      <a:pt x="804353" y="23612"/>
                      <a:pt x="783824" y="26133"/>
                    </a:cubicBezTo>
                    <a:cubicBezTo>
                      <a:pt x="773739" y="27574"/>
                      <a:pt x="763294" y="29735"/>
                      <a:pt x="753210" y="31536"/>
                    </a:cubicBezTo>
                    <a:lnTo>
                      <a:pt x="738083" y="34417"/>
                    </a:lnTo>
                    <a:cubicBezTo>
                      <a:pt x="733041" y="35497"/>
                      <a:pt x="727998" y="36938"/>
                      <a:pt x="722956" y="38019"/>
                    </a:cubicBezTo>
                    <a:cubicBezTo>
                      <a:pt x="735922" y="35137"/>
                      <a:pt x="742765" y="34777"/>
                      <a:pt x="750328" y="34057"/>
                    </a:cubicBezTo>
                    <a:cubicBezTo>
                      <a:pt x="757892" y="33336"/>
                      <a:pt x="766176" y="31896"/>
                      <a:pt x="782023" y="29375"/>
                    </a:cubicBezTo>
                    <a:cubicBezTo>
                      <a:pt x="770498" y="30095"/>
                      <a:pt x="797510" y="25773"/>
                      <a:pt x="829204" y="22532"/>
                    </a:cubicBezTo>
                    <a:cubicBezTo>
                      <a:pt x="822361" y="23252"/>
                      <a:pt x="820560" y="23972"/>
                      <a:pt x="822361" y="23972"/>
                    </a:cubicBezTo>
                    <a:cubicBezTo>
                      <a:pt x="823802" y="23972"/>
                      <a:pt x="828844" y="23972"/>
                      <a:pt x="834246" y="23252"/>
                    </a:cubicBezTo>
                    <a:cubicBezTo>
                      <a:pt x="845411" y="22532"/>
                      <a:pt x="860178" y="21811"/>
                      <a:pt x="859818" y="22171"/>
                    </a:cubicBezTo>
                    <a:cubicBezTo>
                      <a:pt x="851894" y="22892"/>
                      <a:pt x="843611" y="23252"/>
                      <a:pt x="835327" y="23972"/>
                    </a:cubicBezTo>
                    <a:cubicBezTo>
                      <a:pt x="831005" y="24332"/>
                      <a:pt x="827043" y="24332"/>
                      <a:pt x="822721" y="25053"/>
                    </a:cubicBezTo>
                    <a:cubicBezTo>
                      <a:pt x="818399" y="25773"/>
                      <a:pt x="814437" y="26133"/>
                      <a:pt x="810115" y="26854"/>
                    </a:cubicBezTo>
                    <a:cubicBezTo>
                      <a:pt x="801832" y="27934"/>
                      <a:pt x="793188" y="29015"/>
                      <a:pt x="784904" y="30095"/>
                    </a:cubicBezTo>
                    <a:cubicBezTo>
                      <a:pt x="776620" y="31175"/>
                      <a:pt x="768337" y="32976"/>
                      <a:pt x="760053" y="34417"/>
                    </a:cubicBezTo>
                    <a:cubicBezTo>
                      <a:pt x="752129" y="35858"/>
                      <a:pt x="743846" y="37298"/>
                      <a:pt x="736282" y="38739"/>
                    </a:cubicBezTo>
                    <a:cubicBezTo>
                      <a:pt x="728719" y="40540"/>
                      <a:pt x="721515" y="42341"/>
                      <a:pt x="714312" y="43781"/>
                    </a:cubicBezTo>
                    <a:cubicBezTo>
                      <a:pt x="707469" y="45582"/>
                      <a:pt x="700626" y="47023"/>
                      <a:pt x="694503" y="48463"/>
                    </a:cubicBezTo>
                    <a:cubicBezTo>
                      <a:pt x="688381" y="50264"/>
                      <a:pt x="682978" y="51705"/>
                      <a:pt x="677936" y="53145"/>
                    </a:cubicBezTo>
                    <a:lnTo>
                      <a:pt x="664250" y="55306"/>
                    </a:lnTo>
                    <a:cubicBezTo>
                      <a:pt x="649483" y="58908"/>
                      <a:pt x="634716" y="64671"/>
                      <a:pt x="620310" y="69353"/>
                    </a:cubicBezTo>
                    <a:cubicBezTo>
                      <a:pt x="616708" y="70433"/>
                      <a:pt x="613107" y="71874"/>
                      <a:pt x="609505" y="72954"/>
                    </a:cubicBezTo>
                    <a:cubicBezTo>
                      <a:pt x="605903" y="74395"/>
                      <a:pt x="602302" y="75836"/>
                      <a:pt x="599060" y="77276"/>
                    </a:cubicBezTo>
                    <a:cubicBezTo>
                      <a:pt x="592217" y="80158"/>
                      <a:pt x="585374" y="82679"/>
                      <a:pt x="578531" y="85560"/>
                    </a:cubicBezTo>
                    <a:cubicBezTo>
                      <a:pt x="575290" y="87001"/>
                      <a:pt x="571688" y="88081"/>
                      <a:pt x="568446" y="89522"/>
                    </a:cubicBezTo>
                    <a:cubicBezTo>
                      <a:pt x="565205" y="90962"/>
                      <a:pt x="561963" y="92403"/>
                      <a:pt x="559082" y="93844"/>
                    </a:cubicBezTo>
                    <a:cubicBezTo>
                      <a:pt x="552959" y="96725"/>
                      <a:pt x="546837" y="99606"/>
                      <a:pt x="541074" y="102128"/>
                    </a:cubicBezTo>
                    <a:cubicBezTo>
                      <a:pt x="529189" y="107170"/>
                      <a:pt x="518744" y="112932"/>
                      <a:pt x="509740" y="117254"/>
                    </a:cubicBezTo>
                    <a:lnTo>
                      <a:pt x="520905" y="110411"/>
                    </a:lnTo>
                    <a:cubicBezTo>
                      <a:pt x="454995" y="142826"/>
                      <a:pt x="394848" y="183524"/>
                      <a:pt x="343705" y="224223"/>
                    </a:cubicBezTo>
                    <a:cubicBezTo>
                      <a:pt x="319214" y="246193"/>
                      <a:pt x="292202" y="271404"/>
                      <a:pt x="268791" y="298056"/>
                    </a:cubicBezTo>
                    <a:cubicBezTo>
                      <a:pt x="265910" y="301297"/>
                      <a:pt x="263029" y="304539"/>
                      <a:pt x="259787" y="307780"/>
                    </a:cubicBezTo>
                    <a:cubicBezTo>
                      <a:pt x="256906" y="311022"/>
                      <a:pt x="254024" y="314263"/>
                      <a:pt x="251143" y="317505"/>
                    </a:cubicBezTo>
                    <a:cubicBezTo>
                      <a:pt x="245741" y="323988"/>
                      <a:pt x="240338" y="330471"/>
                      <a:pt x="235296" y="336953"/>
                    </a:cubicBezTo>
                    <a:cubicBezTo>
                      <a:pt x="232775" y="340195"/>
                      <a:pt x="230254" y="343076"/>
                      <a:pt x="227733" y="346318"/>
                    </a:cubicBezTo>
                    <a:cubicBezTo>
                      <a:pt x="225572" y="349559"/>
                      <a:pt x="223050" y="352440"/>
                      <a:pt x="220890" y="355682"/>
                    </a:cubicBezTo>
                    <a:cubicBezTo>
                      <a:pt x="216568" y="361805"/>
                      <a:pt x="212246" y="367567"/>
                      <a:pt x="208284" y="372970"/>
                    </a:cubicBezTo>
                    <a:cubicBezTo>
                      <a:pt x="200360" y="384855"/>
                      <a:pt x="171187" y="422672"/>
                      <a:pt x="143815" y="468773"/>
                    </a:cubicBezTo>
                    <a:cubicBezTo>
                      <a:pt x="140573" y="474536"/>
                      <a:pt x="136972" y="480298"/>
                      <a:pt x="133370" y="486061"/>
                    </a:cubicBezTo>
                    <a:cubicBezTo>
                      <a:pt x="129768" y="491823"/>
                      <a:pt x="126887" y="497946"/>
                      <a:pt x="123646" y="504069"/>
                    </a:cubicBezTo>
                    <a:cubicBezTo>
                      <a:pt x="117523" y="516314"/>
                      <a:pt x="110680" y="528200"/>
                      <a:pt x="105638" y="540085"/>
                    </a:cubicBezTo>
                    <a:cubicBezTo>
                      <a:pt x="103116" y="546208"/>
                      <a:pt x="100235" y="551971"/>
                      <a:pt x="97714" y="557373"/>
                    </a:cubicBezTo>
                    <a:cubicBezTo>
                      <a:pt x="95193" y="563135"/>
                      <a:pt x="92672" y="568538"/>
                      <a:pt x="90871" y="573940"/>
                    </a:cubicBezTo>
                    <a:cubicBezTo>
                      <a:pt x="86909" y="584745"/>
                      <a:pt x="82947" y="594830"/>
                      <a:pt x="80066" y="603474"/>
                    </a:cubicBezTo>
                    <a:cubicBezTo>
                      <a:pt x="78985" y="605635"/>
                      <a:pt x="83307" y="593749"/>
                      <a:pt x="89070" y="578623"/>
                    </a:cubicBezTo>
                    <a:cubicBezTo>
                      <a:pt x="90511" y="574661"/>
                      <a:pt x="91951" y="570699"/>
                      <a:pt x="93392" y="566737"/>
                    </a:cubicBezTo>
                    <a:cubicBezTo>
                      <a:pt x="95193" y="562775"/>
                      <a:pt x="96994" y="558453"/>
                      <a:pt x="98434" y="554492"/>
                    </a:cubicBezTo>
                    <a:cubicBezTo>
                      <a:pt x="101676" y="546568"/>
                      <a:pt x="104917" y="539005"/>
                      <a:pt x="107438" y="533242"/>
                    </a:cubicBezTo>
                    <a:cubicBezTo>
                      <a:pt x="102396" y="544407"/>
                      <a:pt x="97714" y="554852"/>
                      <a:pt x="93392" y="564936"/>
                    </a:cubicBezTo>
                    <a:cubicBezTo>
                      <a:pt x="89430" y="575021"/>
                      <a:pt x="86189" y="584385"/>
                      <a:pt x="82947" y="592669"/>
                    </a:cubicBezTo>
                    <a:cubicBezTo>
                      <a:pt x="76464" y="609236"/>
                      <a:pt x="72503" y="622202"/>
                      <a:pt x="68901" y="629045"/>
                    </a:cubicBezTo>
                    <a:cubicBezTo>
                      <a:pt x="73223" y="616079"/>
                      <a:pt x="76464" y="606355"/>
                      <a:pt x="79706" y="599512"/>
                    </a:cubicBezTo>
                    <a:cubicBezTo>
                      <a:pt x="82587" y="592669"/>
                      <a:pt x="84028" y="588347"/>
                      <a:pt x="85108" y="585826"/>
                    </a:cubicBezTo>
                    <a:cubicBezTo>
                      <a:pt x="86909" y="580784"/>
                      <a:pt x="85829" y="582944"/>
                      <a:pt x="83668" y="587266"/>
                    </a:cubicBezTo>
                    <a:cubicBezTo>
                      <a:pt x="79706" y="595550"/>
                      <a:pt x="72863" y="610677"/>
                      <a:pt x="81867" y="587266"/>
                    </a:cubicBezTo>
                    <a:cubicBezTo>
                      <a:pt x="62778" y="635168"/>
                      <a:pt x="48372" y="687752"/>
                      <a:pt x="44050" y="712963"/>
                    </a:cubicBezTo>
                    <a:cubicBezTo>
                      <a:pt x="46571" y="702879"/>
                      <a:pt x="48012" y="695675"/>
                      <a:pt x="49452" y="690633"/>
                    </a:cubicBezTo>
                    <a:cubicBezTo>
                      <a:pt x="50893" y="685951"/>
                      <a:pt x="51613" y="683070"/>
                      <a:pt x="52333" y="681989"/>
                    </a:cubicBezTo>
                    <a:cubicBezTo>
                      <a:pt x="53414" y="679828"/>
                      <a:pt x="52333" y="683430"/>
                      <a:pt x="51973" y="687031"/>
                    </a:cubicBezTo>
                    <a:cubicBezTo>
                      <a:pt x="50533" y="694235"/>
                      <a:pt x="49092" y="701078"/>
                      <a:pt x="60257" y="660379"/>
                    </a:cubicBezTo>
                    <a:cubicBezTo>
                      <a:pt x="56295" y="676227"/>
                      <a:pt x="51253" y="693514"/>
                      <a:pt x="48012" y="711883"/>
                    </a:cubicBezTo>
                    <a:cubicBezTo>
                      <a:pt x="46211" y="720887"/>
                      <a:pt x="43690" y="730251"/>
                      <a:pt x="42249" y="739975"/>
                    </a:cubicBezTo>
                    <a:cubicBezTo>
                      <a:pt x="40448" y="749700"/>
                      <a:pt x="39007" y="759424"/>
                      <a:pt x="37207" y="769148"/>
                    </a:cubicBezTo>
                    <a:cubicBezTo>
                      <a:pt x="35406" y="778873"/>
                      <a:pt x="34325" y="788957"/>
                      <a:pt x="32885" y="799042"/>
                    </a:cubicBezTo>
                    <a:lnTo>
                      <a:pt x="31084" y="814169"/>
                    </a:lnTo>
                    <a:cubicBezTo>
                      <a:pt x="30364" y="819211"/>
                      <a:pt x="29643" y="824253"/>
                      <a:pt x="29283" y="829296"/>
                    </a:cubicBezTo>
                    <a:cubicBezTo>
                      <a:pt x="27842" y="849465"/>
                      <a:pt x="25681" y="869634"/>
                      <a:pt x="25321" y="889083"/>
                    </a:cubicBezTo>
                    <a:cubicBezTo>
                      <a:pt x="24961" y="888722"/>
                      <a:pt x="24601" y="890883"/>
                      <a:pt x="23881" y="896646"/>
                    </a:cubicBezTo>
                    <a:cubicBezTo>
                      <a:pt x="23881" y="902769"/>
                      <a:pt x="22800" y="912133"/>
                      <a:pt x="22800" y="926900"/>
                    </a:cubicBezTo>
                    <a:lnTo>
                      <a:pt x="24241" y="950670"/>
                    </a:lnTo>
                    <a:cubicBezTo>
                      <a:pt x="24241" y="987767"/>
                      <a:pt x="22440" y="878998"/>
                      <a:pt x="22080" y="953552"/>
                    </a:cubicBezTo>
                    <a:cubicBezTo>
                      <a:pt x="24601" y="1030266"/>
                      <a:pt x="20639" y="1184056"/>
                      <a:pt x="24961" y="1217551"/>
                    </a:cubicBezTo>
                    <a:cubicBezTo>
                      <a:pt x="23160" y="1275897"/>
                      <a:pt x="23160" y="1106621"/>
                      <a:pt x="20999" y="1194500"/>
                    </a:cubicBezTo>
                    <a:cubicBezTo>
                      <a:pt x="19559" y="1143357"/>
                      <a:pt x="20999" y="1072765"/>
                      <a:pt x="19199" y="1055838"/>
                    </a:cubicBezTo>
                    <a:cubicBezTo>
                      <a:pt x="19919" y="1105900"/>
                      <a:pt x="17398" y="1074206"/>
                      <a:pt x="17398" y="1106621"/>
                    </a:cubicBezTo>
                    <a:lnTo>
                      <a:pt x="18838" y="1162446"/>
                    </a:lnTo>
                    <a:lnTo>
                      <a:pt x="18838" y="1150200"/>
                    </a:lnTo>
                    <a:cubicBezTo>
                      <a:pt x="20999" y="1244203"/>
                      <a:pt x="19919" y="1392950"/>
                      <a:pt x="20279" y="1512884"/>
                    </a:cubicBezTo>
                    <a:cubicBezTo>
                      <a:pt x="22440" y="1614450"/>
                      <a:pt x="25681" y="1684321"/>
                      <a:pt x="25321" y="1806056"/>
                    </a:cubicBezTo>
                    <a:cubicBezTo>
                      <a:pt x="23881" y="1770040"/>
                      <a:pt x="24241" y="1907262"/>
                      <a:pt x="21720" y="1830547"/>
                    </a:cubicBezTo>
                    <a:cubicBezTo>
                      <a:pt x="20999" y="1858640"/>
                      <a:pt x="21360" y="1886733"/>
                      <a:pt x="21720" y="1907982"/>
                    </a:cubicBezTo>
                    <a:cubicBezTo>
                      <a:pt x="21720" y="1929232"/>
                      <a:pt x="22440" y="1943278"/>
                      <a:pt x="23160" y="1943638"/>
                    </a:cubicBezTo>
                    <a:cubicBezTo>
                      <a:pt x="23160" y="1893936"/>
                      <a:pt x="23160" y="1926351"/>
                      <a:pt x="23881" y="1884572"/>
                    </a:cubicBezTo>
                    <a:cubicBezTo>
                      <a:pt x="24961" y="1912664"/>
                      <a:pt x="24961" y="1977854"/>
                      <a:pt x="23881" y="2004506"/>
                    </a:cubicBezTo>
                    <a:cubicBezTo>
                      <a:pt x="23881" y="1992260"/>
                      <a:pt x="23881" y="1996943"/>
                      <a:pt x="23520" y="1994061"/>
                    </a:cubicBezTo>
                    <a:cubicBezTo>
                      <a:pt x="22800" y="2053128"/>
                      <a:pt x="24601" y="2022514"/>
                      <a:pt x="25321" y="2065373"/>
                    </a:cubicBezTo>
                    <a:cubicBezTo>
                      <a:pt x="24961" y="2068615"/>
                      <a:pt x="24601" y="2076538"/>
                      <a:pt x="24601" y="2086623"/>
                    </a:cubicBezTo>
                    <a:cubicBezTo>
                      <a:pt x="24601" y="2091665"/>
                      <a:pt x="24601" y="2097428"/>
                      <a:pt x="24601" y="2103551"/>
                    </a:cubicBezTo>
                    <a:cubicBezTo>
                      <a:pt x="24601" y="2106432"/>
                      <a:pt x="24601" y="2109673"/>
                      <a:pt x="24601" y="2112915"/>
                    </a:cubicBezTo>
                    <a:cubicBezTo>
                      <a:pt x="24601" y="2116156"/>
                      <a:pt x="24601" y="2119398"/>
                      <a:pt x="24601" y="2122639"/>
                    </a:cubicBezTo>
                    <a:cubicBezTo>
                      <a:pt x="24601" y="2129122"/>
                      <a:pt x="24601" y="2135965"/>
                      <a:pt x="24961" y="2142808"/>
                    </a:cubicBezTo>
                    <a:cubicBezTo>
                      <a:pt x="24961" y="2146050"/>
                      <a:pt x="24961" y="2149651"/>
                      <a:pt x="24961" y="2152893"/>
                    </a:cubicBezTo>
                    <a:cubicBezTo>
                      <a:pt x="24961" y="2156134"/>
                      <a:pt x="24961" y="2159736"/>
                      <a:pt x="25321" y="2162977"/>
                    </a:cubicBezTo>
                    <a:cubicBezTo>
                      <a:pt x="26402" y="2175943"/>
                      <a:pt x="27122" y="2188189"/>
                      <a:pt x="27482" y="2197913"/>
                    </a:cubicBezTo>
                    <a:cubicBezTo>
                      <a:pt x="27842" y="2202595"/>
                      <a:pt x="28563" y="2207277"/>
                      <a:pt x="29643" y="2211599"/>
                    </a:cubicBezTo>
                    <a:lnTo>
                      <a:pt x="31804" y="2225286"/>
                    </a:lnTo>
                    <a:lnTo>
                      <a:pt x="33965" y="2238972"/>
                    </a:lnTo>
                    <a:cubicBezTo>
                      <a:pt x="34686" y="2243654"/>
                      <a:pt x="35406" y="2247976"/>
                      <a:pt x="36486" y="2252658"/>
                    </a:cubicBezTo>
                    <a:cubicBezTo>
                      <a:pt x="34686" y="2245094"/>
                      <a:pt x="34686" y="2244734"/>
                      <a:pt x="35046" y="2248336"/>
                    </a:cubicBezTo>
                    <a:cubicBezTo>
                      <a:pt x="35406" y="2251938"/>
                      <a:pt x="36846" y="2259861"/>
                      <a:pt x="38287" y="2268865"/>
                    </a:cubicBezTo>
                    <a:cubicBezTo>
                      <a:pt x="39007" y="2273187"/>
                      <a:pt x="39728" y="2278229"/>
                      <a:pt x="40808" y="2282912"/>
                    </a:cubicBezTo>
                    <a:cubicBezTo>
                      <a:pt x="41529" y="2287594"/>
                      <a:pt x="42249" y="2292276"/>
                      <a:pt x="43329" y="2296598"/>
                    </a:cubicBezTo>
                    <a:cubicBezTo>
                      <a:pt x="45130" y="2304882"/>
                      <a:pt x="46571" y="2311725"/>
                      <a:pt x="46571" y="2313886"/>
                    </a:cubicBezTo>
                    <a:cubicBezTo>
                      <a:pt x="48012" y="2318568"/>
                      <a:pt x="49092" y="2323610"/>
                      <a:pt x="50172" y="2328292"/>
                    </a:cubicBezTo>
                    <a:lnTo>
                      <a:pt x="51973" y="2335135"/>
                    </a:lnTo>
                    <a:lnTo>
                      <a:pt x="54134" y="2341978"/>
                    </a:lnTo>
                    <a:cubicBezTo>
                      <a:pt x="57016" y="2351342"/>
                      <a:pt x="59897" y="2360707"/>
                      <a:pt x="63138" y="2370431"/>
                    </a:cubicBezTo>
                    <a:cubicBezTo>
                      <a:pt x="64579" y="2375473"/>
                      <a:pt x="66380" y="2380516"/>
                      <a:pt x="68541" y="2385918"/>
                    </a:cubicBezTo>
                    <a:cubicBezTo>
                      <a:pt x="70342" y="2391321"/>
                      <a:pt x="72503" y="2396723"/>
                      <a:pt x="74303" y="2402486"/>
                    </a:cubicBezTo>
                    <a:cubicBezTo>
                      <a:pt x="76464" y="2408248"/>
                      <a:pt x="78265" y="2414371"/>
                      <a:pt x="80786" y="2420854"/>
                    </a:cubicBezTo>
                    <a:cubicBezTo>
                      <a:pt x="83307" y="2427337"/>
                      <a:pt x="85829" y="2433820"/>
                      <a:pt x="88710" y="2441023"/>
                    </a:cubicBezTo>
                    <a:cubicBezTo>
                      <a:pt x="83668" y="2429498"/>
                      <a:pt x="88710" y="2442463"/>
                      <a:pt x="94472" y="2458671"/>
                    </a:cubicBezTo>
                    <a:cubicBezTo>
                      <a:pt x="101316" y="2474518"/>
                      <a:pt x="109239" y="2493247"/>
                      <a:pt x="108519" y="2493967"/>
                    </a:cubicBezTo>
                    <a:cubicBezTo>
                      <a:pt x="130489" y="2541148"/>
                      <a:pt x="153539" y="2577885"/>
                      <a:pt x="178030" y="2612460"/>
                    </a:cubicBezTo>
                    <a:cubicBezTo>
                      <a:pt x="184513" y="2621104"/>
                      <a:pt x="190636" y="2629388"/>
                      <a:pt x="197119" y="2638032"/>
                    </a:cubicBezTo>
                    <a:lnTo>
                      <a:pt x="201801" y="2644515"/>
                    </a:lnTo>
                    <a:cubicBezTo>
                      <a:pt x="203602" y="2646676"/>
                      <a:pt x="205042" y="2648837"/>
                      <a:pt x="206843" y="2650638"/>
                    </a:cubicBezTo>
                    <a:cubicBezTo>
                      <a:pt x="210085" y="2654959"/>
                      <a:pt x="213686" y="2658921"/>
                      <a:pt x="216928" y="2663243"/>
                    </a:cubicBezTo>
                    <a:cubicBezTo>
                      <a:pt x="220169" y="2667565"/>
                      <a:pt x="223771" y="2671887"/>
                      <a:pt x="227372" y="2676209"/>
                    </a:cubicBezTo>
                    <a:cubicBezTo>
                      <a:pt x="230974" y="2680531"/>
                      <a:pt x="234576" y="2684853"/>
                      <a:pt x="238537" y="2689175"/>
                    </a:cubicBezTo>
                    <a:cubicBezTo>
                      <a:pt x="242139" y="2693497"/>
                      <a:pt x="246101" y="2697819"/>
                      <a:pt x="249703" y="2702501"/>
                    </a:cubicBezTo>
                    <a:cubicBezTo>
                      <a:pt x="253664" y="2707183"/>
                      <a:pt x="257266" y="2711865"/>
                      <a:pt x="261588" y="2716187"/>
                    </a:cubicBezTo>
                    <a:cubicBezTo>
                      <a:pt x="260507" y="2715107"/>
                      <a:pt x="256185" y="2711505"/>
                      <a:pt x="254745" y="2710064"/>
                    </a:cubicBezTo>
                    <a:cubicBezTo>
                      <a:pt x="254024" y="2709344"/>
                      <a:pt x="254024" y="2710064"/>
                      <a:pt x="255105" y="2711505"/>
                    </a:cubicBezTo>
                    <a:cubicBezTo>
                      <a:pt x="256546" y="2713306"/>
                      <a:pt x="259067" y="2716187"/>
                      <a:pt x="264109" y="2721589"/>
                    </a:cubicBezTo>
                    <a:cubicBezTo>
                      <a:pt x="279956" y="2738157"/>
                      <a:pt x="308049" y="2765890"/>
                      <a:pt x="326777" y="2781737"/>
                    </a:cubicBezTo>
                    <a:lnTo>
                      <a:pt x="326057" y="2781737"/>
                    </a:lnTo>
                    <a:cubicBezTo>
                      <a:pt x="326417" y="2781737"/>
                      <a:pt x="326777" y="2781737"/>
                      <a:pt x="327137" y="2781737"/>
                    </a:cubicBezTo>
                    <a:cubicBezTo>
                      <a:pt x="336142" y="2789300"/>
                      <a:pt x="341904" y="2794342"/>
                      <a:pt x="342264" y="2793982"/>
                    </a:cubicBezTo>
                    <a:cubicBezTo>
                      <a:pt x="344425" y="2795783"/>
                      <a:pt x="346226" y="2797224"/>
                      <a:pt x="348027" y="2798664"/>
                    </a:cubicBezTo>
                    <a:cubicBezTo>
                      <a:pt x="349828" y="2800105"/>
                      <a:pt x="351989" y="2801546"/>
                      <a:pt x="353789" y="2802986"/>
                    </a:cubicBezTo>
                    <a:cubicBezTo>
                      <a:pt x="357751" y="2805868"/>
                      <a:pt x="361353" y="2808389"/>
                      <a:pt x="364955" y="2811270"/>
                    </a:cubicBezTo>
                    <a:cubicBezTo>
                      <a:pt x="368556" y="2813791"/>
                      <a:pt x="372518" y="2816672"/>
                      <a:pt x="376120" y="2819554"/>
                    </a:cubicBezTo>
                    <a:cubicBezTo>
                      <a:pt x="380081" y="2822435"/>
                      <a:pt x="383683" y="2825316"/>
                      <a:pt x="388365" y="2827837"/>
                    </a:cubicBezTo>
                    <a:cubicBezTo>
                      <a:pt x="397009" y="2833600"/>
                      <a:pt x="406733" y="2840083"/>
                      <a:pt x="418259" y="2848007"/>
                    </a:cubicBezTo>
                    <a:cubicBezTo>
                      <a:pt x="424381" y="2851608"/>
                      <a:pt x="430864" y="2855570"/>
                      <a:pt x="438068" y="2860252"/>
                    </a:cubicBezTo>
                    <a:cubicBezTo>
                      <a:pt x="441669" y="2862413"/>
                      <a:pt x="445271" y="2864934"/>
                      <a:pt x="449233" y="2867095"/>
                    </a:cubicBezTo>
                    <a:cubicBezTo>
                      <a:pt x="451033" y="2868176"/>
                      <a:pt x="453194" y="2869616"/>
                      <a:pt x="455355" y="2870697"/>
                    </a:cubicBezTo>
                    <a:cubicBezTo>
                      <a:pt x="457516" y="2871777"/>
                      <a:pt x="459677" y="2873218"/>
                      <a:pt x="461838" y="2874298"/>
                    </a:cubicBezTo>
                    <a:cubicBezTo>
                      <a:pt x="459677" y="2872498"/>
                      <a:pt x="444190" y="2862053"/>
                      <a:pt x="425822" y="2850167"/>
                    </a:cubicBezTo>
                    <a:cubicBezTo>
                      <a:pt x="423661" y="2848727"/>
                      <a:pt x="421140" y="2847286"/>
                      <a:pt x="418979" y="2845845"/>
                    </a:cubicBezTo>
                    <a:cubicBezTo>
                      <a:pt x="416818" y="2844405"/>
                      <a:pt x="414297" y="2842604"/>
                      <a:pt x="412136" y="2841163"/>
                    </a:cubicBezTo>
                    <a:cubicBezTo>
                      <a:pt x="407454" y="2837922"/>
                      <a:pt x="403132" y="2834681"/>
                      <a:pt x="398450" y="2831799"/>
                    </a:cubicBezTo>
                    <a:cubicBezTo>
                      <a:pt x="394128" y="2828918"/>
                      <a:pt x="389806" y="2825676"/>
                      <a:pt x="385844" y="2823155"/>
                    </a:cubicBezTo>
                    <a:cubicBezTo>
                      <a:pt x="381882" y="2820274"/>
                      <a:pt x="378641" y="2817753"/>
                      <a:pt x="375759" y="2815592"/>
                    </a:cubicBezTo>
                    <a:lnTo>
                      <a:pt x="354510" y="2801185"/>
                    </a:lnTo>
                    <a:cubicBezTo>
                      <a:pt x="349828" y="2796863"/>
                      <a:pt x="344425" y="2791461"/>
                      <a:pt x="338302" y="2786059"/>
                    </a:cubicBezTo>
                    <a:cubicBezTo>
                      <a:pt x="332180" y="2780656"/>
                      <a:pt x="325337" y="2774894"/>
                      <a:pt x="318494" y="2769131"/>
                    </a:cubicBezTo>
                    <a:cubicBezTo>
                      <a:pt x="305528" y="2757246"/>
                      <a:pt x="292922" y="2746081"/>
                      <a:pt x="286439" y="2739237"/>
                    </a:cubicBezTo>
                    <a:cubicBezTo>
                      <a:pt x="305168" y="2755085"/>
                      <a:pt x="339383" y="2787859"/>
                      <a:pt x="381162" y="2818473"/>
                    </a:cubicBezTo>
                    <a:cubicBezTo>
                      <a:pt x="386204" y="2822435"/>
                      <a:pt x="391607" y="2826037"/>
                      <a:pt x="397009" y="2829998"/>
                    </a:cubicBezTo>
                    <a:cubicBezTo>
                      <a:pt x="402411" y="2833600"/>
                      <a:pt x="407814" y="2837562"/>
                      <a:pt x="413216" y="2841163"/>
                    </a:cubicBezTo>
                    <a:cubicBezTo>
                      <a:pt x="416098" y="2842964"/>
                      <a:pt x="418619" y="2845125"/>
                      <a:pt x="421500" y="2846926"/>
                    </a:cubicBezTo>
                    <a:cubicBezTo>
                      <a:pt x="424381" y="2848727"/>
                      <a:pt x="426902" y="2850528"/>
                      <a:pt x="429784" y="2852329"/>
                    </a:cubicBezTo>
                    <a:cubicBezTo>
                      <a:pt x="435186" y="2855930"/>
                      <a:pt x="440949" y="2859172"/>
                      <a:pt x="446351" y="2862773"/>
                    </a:cubicBezTo>
                    <a:cubicBezTo>
                      <a:pt x="457156" y="2869976"/>
                      <a:pt x="468321" y="2875739"/>
                      <a:pt x="478766" y="2881502"/>
                    </a:cubicBezTo>
                    <a:cubicBezTo>
                      <a:pt x="484168" y="2884383"/>
                      <a:pt x="489211" y="2887264"/>
                      <a:pt x="493893" y="2890146"/>
                    </a:cubicBezTo>
                    <a:cubicBezTo>
                      <a:pt x="498935" y="2892667"/>
                      <a:pt x="503977" y="2895188"/>
                      <a:pt x="508659" y="2897349"/>
                    </a:cubicBezTo>
                    <a:cubicBezTo>
                      <a:pt x="486329" y="2884743"/>
                      <a:pt x="451394" y="2863854"/>
                      <a:pt x="413576" y="2837202"/>
                    </a:cubicBezTo>
                    <a:cubicBezTo>
                      <a:pt x="404212" y="2830359"/>
                      <a:pt x="394488" y="2823516"/>
                      <a:pt x="384763" y="2816312"/>
                    </a:cubicBezTo>
                    <a:cubicBezTo>
                      <a:pt x="375399" y="2808749"/>
                      <a:pt x="365675" y="2801185"/>
                      <a:pt x="355950" y="2793262"/>
                    </a:cubicBezTo>
                    <a:cubicBezTo>
                      <a:pt x="346586" y="2784978"/>
                      <a:pt x="337222" y="2777055"/>
                      <a:pt x="327858" y="2768771"/>
                    </a:cubicBezTo>
                    <a:cubicBezTo>
                      <a:pt x="323176" y="2764809"/>
                      <a:pt x="318854" y="2760487"/>
                      <a:pt x="314172" y="2756165"/>
                    </a:cubicBezTo>
                    <a:cubicBezTo>
                      <a:pt x="309850" y="2751843"/>
                      <a:pt x="305168" y="2747881"/>
                      <a:pt x="300846" y="2743559"/>
                    </a:cubicBezTo>
                    <a:lnTo>
                      <a:pt x="315972" y="2758686"/>
                    </a:lnTo>
                    <a:cubicBezTo>
                      <a:pt x="318494" y="2761207"/>
                      <a:pt x="321015" y="2763728"/>
                      <a:pt x="323536" y="2766250"/>
                    </a:cubicBezTo>
                    <a:lnTo>
                      <a:pt x="331459" y="2773453"/>
                    </a:lnTo>
                    <a:cubicBezTo>
                      <a:pt x="328218" y="2770572"/>
                      <a:pt x="324976" y="2768050"/>
                      <a:pt x="321735" y="2765169"/>
                    </a:cubicBezTo>
                    <a:lnTo>
                      <a:pt x="312371" y="2756525"/>
                    </a:lnTo>
                    <a:lnTo>
                      <a:pt x="294003" y="2738877"/>
                    </a:lnTo>
                    <a:lnTo>
                      <a:pt x="311290" y="2756525"/>
                    </a:lnTo>
                    <a:lnTo>
                      <a:pt x="319934" y="2765529"/>
                    </a:lnTo>
                    <a:cubicBezTo>
                      <a:pt x="322816" y="2768411"/>
                      <a:pt x="326057" y="2771292"/>
                      <a:pt x="328938" y="2774173"/>
                    </a:cubicBezTo>
                    <a:cubicBezTo>
                      <a:pt x="326777" y="2772012"/>
                      <a:pt x="324256" y="2770211"/>
                      <a:pt x="322095" y="2768411"/>
                    </a:cubicBezTo>
                    <a:cubicBezTo>
                      <a:pt x="319934" y="2766610"/>
                      <a:pt x="317773" y="2764449"/>
                      <a:pt x="315612" y="2762288"/>
                    </a:cubicBezTo>
                    <a:cubicBezTo>
                      <a:pt x="311290" y="2758326"/>
                      <a:pt x="307329" y="2754364"/>
                      <a:pt x="303007" y="2750402"/>
                    </a:cubicBezTo>
                    <a:cubicBezTo>
                      <a:pt x="299045" y="2746441"/>
                      <a:pt x="294723" y="2742479"/>
                      <a:pt x="290761" y="2738877"/>
                    </a:cubicBezTo>
                    <a:cubicBezTo>
                      <a:pt x="286799" y="2734915"/>
                      <a:pt x="283198" y="2730954"/>
                      <a:pt x="279236" y="2726992"/>
                    </a:cubicBezTo>
                    <a:cubicBezTo>
                      <a:pt x="275274" y="2723030"/>
                      <a:pt x="271672" y="2719068"/>
                      <a:pt x="268071" y="2715107"/>
                    </a:cubicBezTo>
                    <a:cubicBezTo>
                      <a:pt x="264469" y="2711145"/>
                      <a:pt x="260507" y="2707543"/>
                      <a:pt x="256906" y="2703221"/>
                    </a:cubicBezTo>
                    <a:cubicBezTo>
                      <a:pt x="249703" y="2694938"/>
                      <a:pt x="242859" y="2687014"/>
                      <a:pt x="235656" y="2678730"/>
                    </a:cubicBezTo>
                    <a:cubicBezTo>
                      <a:pt x="243940" y="2688455"/>
                      <a:pt x="251143" y="2696738"/>
                      <a:pt x="256546" y="2703221"/>
                    </a:cubicBezTo>
                    <a:cubicBezTo>
                      <a:pt x="257986" y="2705022"/>
                      <a:pt x="259067" y="2706463"/>
                      <a:pt x="260507" y="2707903"/>
                    </a:cubicBezTo>
                    <a:cubicBezTo>
                      <a:pt x="261588" y="2709344"/>
                      <a:pt x="263029" y="2710424"/>
                      <a:pt x="263749" y="2711865"/>
                    </a:cubicBezTo>
                    <a:cubicBezTo>
                      <a:pt x="265910" y="2714386"/>
                      <a:pt x="267350" y="2716187"/>
                      <a:pt x="268791" y="2717628"/>
                    </a:cubicBezTo>
                    <a:cubicBezTo>
                      <a:pt x="273833" y="2723751"/>
                      <a:pt x="271672" y="2722310"/>
                      <a:pt x="261948" y="2711865"/>
                    </a:cubicBezTo>
                    <a:cubicBezTo>
                      <a:pt x="252584" y="2701060"/>
                      <a:pt x="245741" y="2692776"/>
                      <a:pt x="239978" y="2685933"/>
                    </a:cubicBezTo>
                    <a:cubicBezTo>
                      <a:pt x="237097" y="2682692"/>
                      <a:pt x="234216" y="2679451"/>
                      <a:pt x="232055" y="2676929"/>
                    </a:cubicBezTo>
                    <a:cubicBezTo>
                      <a:pt x="229533" y="2674048"/>
                      <a:pt x="227372" y="2671527"/>
                      <a:pt x="225572" y="2669006"/>
                    </a:cubicBezTo>
                    <a:cubicBezTo>
                      <a:pt x="221250" y="2663963"/>
                      <a:pt x="217288" y="2659281"/>
                      <a:pt x="212606" y="2653879"/>
                    </a:cubicBezTo>
                    <a:cubicBezTo>
                      <a:pt x="210445" y="2650998"/>
                      <a:pt x="207924" y="2648116"/>
                      <a:pt x="205042" y="2644875"/>
                    </a:cubicBezTo>
                    <a:cubicBezTo>
                      <a:pt x="202521" y="2641273"/>
                      <a:pt x="199640" y="2637312"/>
                      <a:pt x="196398" y="2632990"/>
                    </a:cubicBezTo>
                    <a:cubicBezTo>
                      <a:pt x="198199" y="2635511"/>
                      <a:pt x="200000" y="2638032"/>
                      <a:pt x="201801" y="2640553"/>
                    </a:cubicBezTo>
                    <a:cubicBezTo>
                      <a:pt x="203602" y="2643074"/>
                      <a:pt x="205403" y="2645595"/>
                      <a:pt x="207203" y="2648116"/>
                    </a:cubicBezTo>
                    <a:cubicBezTo>
                      <a:pt x="210805" y="2652798"/>
                      <a:pt x="214407" y="2657481"/>
                      <a:pt x="216928" y="2660722"/>
                    </a:cubicBezTo>
                    <a:cubicBezTo>
                      <a:pt x="221970" y="2667565"/>
                      <a:pt x="223411" y="2669726"/>
                      <a:pt x="216928" y="2662163"/>
                    </a:cubicBezTo>
                    <a:cubicBezTo>
                      <a:pt x="190996" y="2627587"/>
                      <a:pt x="176590" y="2604537"/>
                      <a:pt x="162543" y="2582207"/>
                    </a:cubicBezTo>
                    <a:lnTo>
                      <a:pt x="157141" y="2573923"/>
                    </a:lnTo>
                    <a:cubicBezTo>
                      <a:pt x="155700" y="2571042"/>
                      <a:pt x="153899" y="2568160"/>
                      <a:pt x="152098" y="2565279"/>
                    </a:cubicBezTo>
                    <a:cubicBezTo>
                      <a:pt x="148857" y="2559516"/>
                      <a:pt x="145616" y="2553394"/>
                      <a:pt x="142014" y="2547271"/>
                    </a:cubicBezTo>
                    <a:cubicBezTo>
                      <a:pt x="140213" y="2544029"/>
                      <a:pt x="138412" y="2540788"/>
                      <a:pt x="136611" y="2537546"/>
                    </a:cubicBezTo>
                    <a:cubicBezTo>
                      <a:pt x="134811" y="2534305"/>
                      <a:pt x="133010" y="2530343"/>
                      <a:pt x="131209" y="2526742"/>
                    </a:cubicBezTo>
                    <a:cubicBezTo>
                      <a:pt x="127607" y="2519178"/>
                      <a:pt x="123646" y="2511255"/>
                      <a:pt x="119684" y="2502611"/>
                    </a:cubicBezTo>
                    <a:cubicBezTo>
                      <a:pt x="119684" y="2503691"/>
                      <a:pt x="119684" y="2503331"/>
                      <a:pt x="118243" y="2501890"/>
                    </a:cubicBezTo>
                    <a:cubicBezTo>
                      <a:pt x="117163" y="2500089"/>
                      <a:pt x="115362" y="2497208"/>
                      <a:pt x="113561" y="2493247"/>
                    </a:cubicBezTo>
                    <a:cubicBezTo>
                      <a:pt x="109599" y="2485323"/>
                      <a:pt x="104557" y="2473438"/>
                      <a:pt x="98794" y="2461192"/>
                    </a:cubicBezTo>
                    <a:cubicBezTo>
                      <a:pt x="93752" y="2448586"/>
                      <a:pt x="88350" y="2435621"/>
                      <a:pt x="84028" y="2424816"/>
                    </a:cubicBezTo>
                    <a:cubicBezTo>
                      <a:pt x="81867" y="2419413"/>
                      <a:pt x="80066" y="2414731"/>
                      <a:pt x="78625" y="2410769"/>
                    </a:cubicBezTo>
                    <a:cubicBezTo>
                      <a:pt x="77185" y="2407168"/>
                      <a:pt x="76104" y="2404286"/>
                      <a:pt x="75384" y="2402846"/>
                    </a:cubicBezTo>
                    <a:lnTo>
                      <a:pt x="81146" y="2420134"/>
                    </a:lnTo>
                    <a:lnTo>
                      <a:pt x="87629" y="2437061"/>
                    </a:lnTo>
                    <a:lnTo>
                      <a:pt x="80066" y="2419413"/>
                    </a:lnTo>
                    <a:lnTo>
                      <a:pt x="73583" y="2401405"/>
                    </a:lnTo>
                    <a:lnTo>
                      <a:pt x="67100" y="2383397"/>
                    </a:lnTo>
                    <a:cubicBezTo>
                      <a:pt x="66020" y="2380516"/>
                      <a:pt x="64939" y="2377274"/>
                      <a:pt x="64219" y="2374393"/>
                    </a:cubicBezTo>
                    <a:lnTo>
                      <a:pt x="61338" y="2365029"/>
                    </a:lnTo>
                    <a:cubicBezTo>
                      <a:pt x="52694" y="2330453"/>
                      <a:pt x="57736" y="2345580"/>
                      <a:pt x="61338" y="2356024"/>
                    </a:cubicBezTo>
                    <a:cubicBezTo>
                      <a:pt x="63138" y="2361427"/>
                      <a:pt x="64579" y="2365389"/>
                      <a:pt x="63859" y="2361787"/>
                    </a:cubicBezTo>
                    <a:cubicBezTo>
                      <a:pt x="63499" y="2359986"/>
                      <a:pt x="62418" y="2356024"/>
                      <a:pt x="60977" y="2349542"/>
                    </a:cubicBezTo>
                    <a:cubicBezTo>
                      <a:pt x="60257" y="2346300"/>
                      <a:pt x="59177" y="2342338"/>
                      <a:pt x="57736" y="2337296"/>
                    </a:cubicBezTo>
                    <a:cubicBezTo>
                      <a:pt x="56655" y="2332614"/>
                      <a:pt x="55575" y="2326851"/>
                      <a:pt x="54134" y="2320008"/>
                    </a:cubicBezTo>
                    <a:cubicBezTo>
                      <a:pt x="52694" y="2313886"/>
                      <a:pt x="51253" y="2308123"/>
                      <a:pt x="50172" y="2303081"/>
                    </a:cubicBezTo>
                    <a:cubicBezTo>
                      <a:pt x="49092" y="2297678"/>
                      <a:pt x="47651" y="2292636"/>
                      <a:pt x="46931" y="2287954"/>
                    </a:cubicBezTo>
                    <a:cubicBezTo>
                      <a:pt x="45130" y="2278590"/>
                      <a:pt x="43690" y="2270306"/>
                      <a:pt x="42249" y="2263103"/>
                    </a:cubicBezTo>
                    <a:cubicBezTo>
                      <a:pt x="39007" y="2248336"/>
                      <a:pt x="37567" y="2237171"/>
                      <a:pt x="35766" y="2226366"/>
                    </a:cubicBezTo>
                    <a:cubicBezTo>
                      <a:pt x="33965" y="2215561"/>
                      <a:pt x="32164" y="2205837"/>
                      <a:pt x="31084" y="2193231"/>
                    </a:cubicBezTo>
                    <a:cubicBezTo>
                      <a:pt x="30364" y="2187108"/>
                      <a:pt x="30003" y="2180265"/>
                      <a:pt x="29283" y="2172702"/>
                    </a:cubicBezTo>
                    <a:cubicBezTo>
                      <a:pt x="29283" y="2168740"/>
                      <a:pt x="28563" y="2164778"/>
                      <a:pt x="28203" y="2160456"/>
                    </a:cubicBezTo>
                    <a:cubicBezTo>
                      <a:pt x="28203" y="2156134"/>
                      <a:pt x="28203" y="2151452"/>
                      <a:pt x="27842" y="2146770"/>
                    </a:cubicBezTo>
                    <a:cubicBezTo>
                      <a:pt x="27842" y="2150012"/>
                      <a:pt x="28563" y="2153613"/>
                      <a:pt x="28923" y="2157935"/>
                    </a:cubicBezTo>
                    <a:cubicBezTo>
                      <a:pt x="28923" y="2162257"/>
                      <a:pt x="30003" y="2166939"/>
                      <a:pt x="30364" y="2172342"/>
                    </a:cubicBezTo>
                    <a:cubicBezTo>
                      <a:pt x="31444" y="2182786"/>
                      <a:pt x="32525" y="2195032"/>
                      <a:pt x="34325" y="2207998"/>
                    </a:cubicBezTo>
                    <a:cubicBezTo>
                      <a:pt x="36126" y="2221324"/>
                      <a:pt x="38287" y="2235370"/>
                      <a:pt x="40448" y="2250497"/>
                    </a:cubicBezTo>
                    <a:cubicBezTo>
                      <a:pt x="43329" y="2265264"/>
                      <a:pt x="45851" y="2280751"/>
                      <a:pt x="49092" y="2296238"/>
                    </a:cubicBezTo>
                    <a:cubicBezTo>
                      <a:pt x="46931" y="2283632"/>
                      <a:pt x="45130" y="2271026"/>
                      <a:pt x="42969" y="2258421"/>
                    </a:cubicBezTo>
                    <a:cubicBezTo>
                      <a:pt x="44050" y="2263463"/>
                      <a:pt x="45851" y="2272467"/>
                      <a:pt x="48012" y="2283992"/>
                    </a:cubicBezTo>
                    <a:cubicBezTo>
                      <a:pt x="48732" y="2286873"/>
                      <a:pt x="49092" y="2289755"/>
                      <a:pt x="49812" y="2292996"/>
                    </a:cubicBezTo>
                    <a:cubicBezTo>
                      <a:pt x="50533" y="2296238"/>
                      <a:pt x="51253" y="2299479"/>
                      <a:pt x="51973" y="2302720"/>
                    </a:cubicBezTo>
                    <a:cubicBezTo>
                      <a:pt x="53414" y="2309564"/>
                      <a:pt x="55215" y="2316407"/>
                      <a:pt x="57016" y="2323610"/>
                    </a:cubicBezTo>
                    <a:cubicBezTo>
                      <a:pt x="63859" y="2352423"/>
                      <a:pt x="73583" y="2383757"/>
                      <a:pt x="80786" y="2404286"/>
                    </a:cubicBezTo>
                    <a:cubicBezTo>
                      <a:pt x="68181" y="2370431"/>
                      <a:pt x="70702" y="2378715"/>
                      <a:pt x="77545" y="2398884"/>
                    </a:cubicBezTo>
                    <a:cubicBezTo>
                      <a:pt x="79346" y="2403926"/>
                      <a:pt x="81146" y="2409689"/>
                      <a:pt x="83307" y="2416172"/>
                    </a:cubicBezTo>
                    <a:cubicBezTo>
                      <a:pt x="85468" y="2422294"/>
                      <a:pt x="87990" y="2428777"/>
                      <a:pt x="90511" y="2434900"/>
                    </a:cubicBezTo>
                    <a:cubicBezTo>
                      <a:pt x="95553" y="2447506"/>
                      <a:pt x="99515" y="2459391"/>
                      <a:pt x="102756" y="2466955"/>
                    </a:cubicBezTo>
                    <a:cubicBezTo>
                      <a:pt x="104917" y="2469476"/>
                      <a:pt x="100955" y="2460112"/>
                      <a:pt x="99875" y="2456150"/>
                    </a:cubicBezTo>
                    <a:cubicBezTo>
                      <a:pt x="99155" y="2454349"/>
                      <a:pt x="99155" y="2453629"/>
                      <a:pt x="100595" y="2456870"/>
                    </a:cubicBezTo>
                    <a:cubicBezTo>
                      <a:pt x="102036" y="2460112"/>
                      <a:pt x="105277" y="2466594"/>
                      <a:pt x="111400" y="2478840"/>
                    </a:cubicBezTo>
                    <a:cubicBezTo>
                      <a:pt x="100595" y="2455790"/>
                      <a:pt x="95553" y="2441743"/>
                      <a:pt x="89430" y="2426616"/>
                    </a:cubicBezTo>
                    <a:cubicBezTo>
                      <a:pt x="86189" y="2419053"/>
                      <a:pt x="83668" y="2410769"/>
                      <a:pt x="80426" y="2400685"/>
                    </a:cubicBezTo>
                    <a:cubicBezTo>
                      <a:pt x="77185" y="2390600"/>
                      <a:pt x="72863" y="2378715"/>
                      <a:pt x="68901" y="2362868"/>
                    </a:cubicBezTo>
                    <a:cubicBezTo>
                      <a:pt x="69981" y="2367190"/>
                      <a:pt x="71062" y="2371151"/>
                      <a:pt x="72503" y="2375113"/>
                    </a:cubicBezTo>
                    <a:cubicBezTo>
                      <a:pt x="73583" y="2379075"/>
                      <a:pt x="75024" y="2382677"/>
                      <a:pt x="76104" y="2386278"/>
                    </a:cubicBezTo>
                    <a:cubicBezTo>
                      <a:pt x="78625" y="2393481"/>
                      <a:pt x="80786" y="2400325"/>
                      <a:pt x="82947" y="2406447"/>
                    </a:cubicBezTo>
                    <a:cubicBezTo>
                      <a:pt x="86909" y="2419053"/>
                      <a:pt x="91951" y="2429498"/>
                      <a:pt x="95553" y="2438862"/>
                    </a:cubicBezTo>
                    <a:cubicBezTo>
                      <a:pt x="103116" y="2457590"/>
                      <a:pt x="110320" y="2470916"/>
                      <a:pt x="117163" y="2484242"/>
                    </a:cubicBezTo>
                    <a:cubicBezTo>
                      <a:pt x="118964" y="2487484"/>
                      <a:pt x="120404" y="2490725"/>
                      <a:pt x="122205" y="2493967"/>
                    </a:cubicBezTo>
                    <a:cubicBezTo>
                      <a:pt x="124006" y="2497208"/>
                      <a:pt x="125807" y="2500450"/>
                      <a:pt x="127607" y="2503691"/>
                    </a:cubicBezTo>
                    <a:cubicBezTo>
                      <a:pt x="131209" y="2510174"/>
                      <a:pt x="135171" y="2517377"/>
                      <a:pt x="139493" y="2525301"/>
                    </a:cubicBezTo>
                    <a:cubicBezTo>
                      <a:pt x="143455" y="2533224"/>
                      <a:pt x="148857" y="2541868"/>
                      <a:pt x="154620" y="2551593"/>
                    </a:cubicBezTo>
                    <a:cubicBezTo>
                      <a:pt x="157501" y="2556635"/>
                      <a:pt x="160742" y="2562037"/>
                      <a:pt x="163984" y="2567800"/>
                    </a:cubicBezTo>
                    <a:cubicBezTo>
                      <a:pt x="167225" y="2573563"/>
                      <a:pt x="171187" y="2579325"/>
                      <a:pt x="175149" y="2585808"/>
                    </a:cubicBezTo>
                    <a:cubicBezTo>
                      <a:pt x="144175" y="2538987"/>
                      <a:pt x="183433" y="2603816"/>
                      <a:pt x="186674" y="2609579"/>
                    </a:cubicBezTo>
                    <a:cubicBezTo>
                      <a:pt x="201801" y="2631189"/>
                      <a:pt x="234576" y="2674048"/>
                      <a:pt x="250063" y="2689895"/>
                    </a:cubicBezTo>
                    <a:lnTo>
                      <a:pt x="238898" y="2673328"/>
                    </a:lnTo>
                    <a:cubicBezTo>
                      <a:pt x="244660" y="2679811"/>
                      <a:pt x="250063" y="2685933"/>
                      <a:pt x="255105" y="2691696"/>
                    </a:cubicBezTo>
                    <a:cubicBezTo>
                      <a:pt x="257626" y="2694577"/>
                      <a:pt x="259787" y="2697459"/>
                      <a:pt x="262308" y="2699980"/>
                    </a:cubicBezTo>
                    <a:cubicBezTo>
                      <a:pt x="263389" y="2701420"/>
                      <a:pt x="264469" y="2702861"/>
                      <a:pt x="265550" y="2703942"/>
                    </a:cubicBezTo>
                    <a:cubicBezTo>
                      <a:pt x="266630" y="2705382"/>
                      <a:pt x="267711" y="2706463"/>
                      <a:pt x="269151" y="2707903"/>
                    </a:cubicBezTo>
                    <a:cubicBezTo>
                      <a:pt x="278155" y="2717988"/>
                      <a:pt x="286439" y="2726992"/>
                      <a:pt x="295083" y="2736716"/>
                    </a:cubicBezTo>
                    <a:cubicBezTo>
                      <a:pt x="304087" y="2745720"/>
                      <a:pt x="313091" y="2755085"/>
                      <a:pt x="323896" y="2765529"/>
                    </a:cubicBezTo>
                    <a:cubicBezTo>
                      <a:pt x="329659" y="2770572"/>
                      <a:pt x="335421" y="2775614"/>
                      <a:pt x="342264" y="2781377"/>
                    </a:cubicBezTo>
                    <a:cubicBezTo>
                      <a:pt x="348747" y="2786779"/>
                      <a:pt x="355950" y="2793262"/>
                      <a:pt x="364234" y="2799024"/>
                    </a:cubicBezTo>
                    <a:cubicBezTo>
                      <a:pt x="372878" y="2805147"/>
                      <a:pt x="309489" y="2751843"/>
                      <a:pt x="321375" y="2761207"/>
                    </a:cubicBezTo>
                    <a:cubicBezTo>
                      <a:pt x="322816" y="2762288"/>
                      <a:pt x="323896" y="2763728"/>
                      <a:pt x="325337" y="2764809"/>
                    </a:cubicBezTo>
                    <a:cubicBezTo>
                      <a:pt x="326777" y="2765890"/>
                      <a:pt x="327858" y="2766970"/>
                      <a:pt x="329298" y="2768050"/>
                    </a:cubicBezTo>
                    <a:cubicBezTo>
                      <a:pt x="331820" y="2770211"/>
                      <a:pt x="334341" y="2772372"/>
                      <a:pt x="336862" y="2774533"/>
                    </a:cubicBezTo>
                    <a:cubicBezTo>
                      <a:pt x="341904" y="2778855"/>
                      <a:pt x="346586" y="2782817"/>
                      <a:pt x="350908" y="2786779"/>
                    </a:cubicBezTo>
                    <a:cubicBezTo>
                      <a:pt x="353069" y="2788580"/>
                      <a:pt x="355590" y="2790741"/>
                      <a:pt x="357751" y="2792541"/>
                    </a:cubicBezTo>
                    <a:cubicBezTo>
                      <a:pt x="359912" y="2794342"/>
                      <a:pt x="362433" y="2796143"/>
                      <a:pt x="364594" y="2797944"/>
                    </a:cubicBezTo>
                    <a:cubicBezTo>
                      <a:pt x="368916" y="2801546"/>
                      <a:pt x="373238" y="2804787"/>
                      <a:pt x="377200" y="2808028"/>
                    </a:cubicBezTo>
                    <a:cubicBezTo>
                      <a:pt x="381162" y="2811270"/>
                      <a:pt x="385124" y="2814512"/>
                      <a:pt x="389085" y="2817753"/>
                    </a:cubicBezTo>
                    <a:cubicBezTo>
                      <a:pt x="393047" y="2820994"/>
                      <a:pt x="397009" y="2823516"/>
                      <a:pt x="400971" y="2826397"/>
                    </a:cubicBezTo>
                    <a:cubicBezTo>
                      <a:pt x="408534" y="2832159"/>
                      <a:pt x="416098" y="2837562"/>
                      <a:pt x="423301" y="2843325"/>
                    </a:cubicBezTo>
                    <a:cubicBezTo>
                      <a:pt x="430864" y="2848367"/>
                      <a:pt x="438428" y="2853769"/>
                      <a:pt x="445991" y="2858811"/>
                    </a:cubicBezTo>
                    <a:cubicBezTo>
                      <a:pt x="449953" y="2861333"/>
                      <a:pt x="453554" y="2864214"/>
                      <a:pt x="457516" y="2866735"/>
                    </a:cubicBezTo>
                    <a:cubicBezTo>
                      <a:pt x="461478" y="2869256"/>
                      <a:pt x="465440" y="2871777"/>
                      <a:pt x="469762" y="2874298"/>
                    </a:cubicBezTo>
                    <a:cubicBezTo>
                      <a:pt x="478046" y="2879341"/>
                      <a:pt x="486689" y="2884743"/>
                      <a:pt x="496054" y="2890506"/>
                    </a:cubicBezTo>
                    <a:cubicBezTo>
                      <a:pt x="505778" y="2895548"/>
                      <a:pt x="515863" y="2901311"/>
                      <a:pt x="526668" y="2907073"/>
                    </a:cubicBezTo>
                    <a:cubicBezTo>
                      <a:pt x="529189" y="2908154"/>
                      <a:pt x="530629" y="2908154"/>
                      <a:pt x="535311" y="2909594"/>
                    </a:cubicBezTo>
                    <a:cubicBezTo>
                      <a:pt x="539994" y="2911035"/>
                      <a:pt x="547917" y="2913916"/>
                      <a:pt x="564124" y="2920399"/>
                    </a:cubicBezTo>
                    <a:cubicBezTo>
                      <a:pt x="553680" y="2917158"/>
                      <a:pt x="576730" y="2928683"/>
                      <a:pt x="540714" y="2913196"/>
                    </a:cubicBezTo>
                    <a:cubicBezTo>
                      <a:pt x="555841" y="2920399"/>
                      <a:pt x="572408" y="2928323"/>
                      <a:pt x="588976" y="2934085"/>
                    </a:cubicBezTo>
                    <a:cubicBezTo>
                      <a:pt x="597259" y="2937327"/>
                      <a:pt x="605543" y="2940208"/>
                      <a:pt x="613467" y="2943089"/>
                    </a:cubicBezTo>
                    <a:cubicBezTo>
                      <a:pt x="621390" y="2945611"/>
                      <a:pt x="628954" y="2948132"/>
                      <a:pt x="636157" y="2950293"/>
                    </a:cubicBezTo>
                    <a:cubicBezTo>
                      <a:pt x="603382" y="2938768"/>
                      <a:pt x="610225" y="2940568"/>
                      <a:pt x="626793" y="2945611"/>
                    </a:cubicBezTo>
                    <a:cubicBezTo>
                      <a:pt x="635076" y="2948132"/>
                      <a:pt x="645881" y="2951373"/>
                      <a:pt x="655246" y="2954255"/>
                    </a:cubicBezTo>
                    <a:cubicBezTo>
                      <a:pt x="664970" y="2956776"/>
                      <a:pt x="672893" y="2958937"/>
                      <a:pt x="676135" y="2959297"/>
                    </a:cubicBezTo>
                    <a:cubicBezTo>
                      <a:pt x="693423" y="2964339"/>
                      <a:pt x="690542" y="2963979"/>
                      <a:pt x="680817" y="2961458"/>
                    </a:cubicBezTo>
                    <a:cubicBezTo>
                      <a:pt x="676135" y="2960377"/>
                      <a:pt x="669292" y="2958577"/>
                      <a:pt x="662449" y="2956776"/>
                    </a:cubicBezTo>
                    <a:cubicBezTo>
                      <a:pt x="659207" y="2955695"/>
                      <a:pt x="655606" y="2954975"/>
                      <a:pt x="652364" y="2954255"/>
                    </a:cubicBezTo>
                    <a:cubicBezTo>
                      <a:pt x="649123" y="2953174"/>
                      <a:pt x="646241" y="2952454"/>
                      <a:pt x="643720" y="2951373"/>
                    </a:cubicBezTo>
                    <a:cubicBezTo>
                      <a:pt x="671093" y="2960737"/>
                      <a:pt x="703867" y="2971542"/>
                      <a:pt x="720435" y="2972623"/>
                    </a:cubicBezTo>
                    <a:cubicBezTo>
                      <a:pt x="720435" y="2972983"/>
                      <a:pt x="715753" y="2972623"/>
                      <a:pt x="707469" y="2970822"/>
                    </a:cubicBezTo>
                    <a:cubicBezTo>
                      <a:pt x="703507" y="2970102"/>
                      <a:pt x="698465" y="2969381"/>
                      <a:pt x="692702" y="2967941"/>
                    </a:cubicBezTo>
                    <a:cubicBezTo>
                      <a:pt x="687300" y="2966500"/>
                      <a:pt x="681177" y="2965059"/>
                      <a:pt x="674334" y="2963259"/>
                    </a:cubicBezTo>
                    <a:cubicBezTo>
                      <a:pt x="667851" y="2961458"/>
                      <a:pt x="660648" y="2959657"/>
                      <a:pt x="653445" y="2957856"/>
                    </a:cubicBezTo>
                    <a:cubicBezTo>
                      <a:pt x="646241" y="2955695"/>
                      <a:pt x="639038" y="2953534"/>
                      <a:pt x="631835" y="2951013"/>
                    </a:cubicBezTo>
                    <a:cubicBezTo>
                      <a:pt x="624632" y="2948852"/>
                      <a:pt x="617428" y="2946331"/>
                      <a:pt x="610225" y="2944170"/>
                    </a:cubicBezTo>
                    <a:cubicBezTo>
                      <a:pt x="603382" y="2941649"/>
                      <a:pt x="596539" y="2939128"/>
                      <a:pt x="590416" y="2936606"/>
                    </a:cubicBezTo>
                    <a:lnTo>
                      <a:pt x="607344" y="2943450"/>
                    </a:lnTo>
                    <a:cubicBezTo>
                      <a:pt x="610225" y="2944530"/>
                      <a:pt x="613107" y="2945611"/>
                      <a:pt x="615988" y="2946691"/>
                    </a:cubicBezTo>
                    <a:lnTo>
                      <a:pt x="624632" y="2949572"/>
                    </a:lnTo>
                    <a:cubicBezTo>
                      <a:pt x="618509" y="2947772"/>
                      <a:pt x="613827" y="2946331"/>
                      <a:pt x="609505" y="2944890"/>
                    </a:cubicBezTo>
                    <a:cubicBezTo>
                      <a:pt x="605183" y="2943450"/>
                      <a:pt x="601581" y="2941649"/>
                      <a:pt x="597259" y="2940208"/>
                    </a:cubicBezTo>
                    <a:cubicBezTo>
                      <a:pt x="593298" y="2938407"/>
                      <a:pt x="588615" y="2936967"/>
                      <a:pt x="583213" y="2934446"/>
                    </a:cubicBezTo>
                    <a:cubicBezTo>
                      <a:pt x="577811" y="2932284"/>
                      <a:pt x="570968" y="2929764"/>
                      <a:pt x="563044" y="2925802"/>
                    </a:cubicBezTo>
                    <a:cubicBezTo>
                      <a:pt x="570968" y="2929764"/>
                      <a:pt x="576730" y="2932284"/>
                      <a:pt x="581052" y="2934446"/>
                    </a:cubicBezTo>
                    <a:cubicBezTo>
                      <a:pt x="585014" y="2936246"/>
                      <a:pt x="587535" y="2937687"/>
                      <a:pt x="588615" y="2938407"/>
                    </a:cubicBezTo>
                    <a:cubicBezTo>
                      <a:pt x="590776" y="2939848"/>
                      <a:pt x="587895" y="2939488"/>
                      <a:pt x="583573" y="2938407"/>
                    </a:cubicBezTo>
                    <a:cubicBezTo>
                      <a:pt x="579251" y="2936606"/>
                      <a:pt x="586094" y="2939128"/>
                      <a:pt x="582133" y="2937327"/>
                    </a:cubicBezTo>
                    <a:cubicBezTo>
                      <a:pt x="568446" y="2931924"/>
                      <a:pt x="556921" y="2926162"/>
                      <a:pt x="549358" y="2923280"/>
                    </a:cubicBezTo>
                    <a:cubicBezTo>
                      <a:pt x="541794" y="2920039"/>
                      <a:pt x="537833" y="2918598"/>
                      <a:pt x="540714" y="2920399"/>
                    </a:cubicBezTo>
                    <a:cubicBezTo>
                      <a:pt x="515863" y="2911395"/>
                      <a:pt x="576730" y="2938768"/>
                      <a:pt x="595098" y="2945971"/>
                    </a:cubicBezTo>
                    <a:cubicBezTo>
                      <a:pt x="608785" y="2951733"/>
                      <a:pt x="623191" y="2956055"/>
                      <a:pt x="637237" y="2960737"/>
                    </a:cubicBezTo>
                    <a:cubicBezTo>
                      <a:pt x="685859" y="2974424"/>
                      <a:pt x="735562" y="2983788"/>
                      <a:pt x="785624" y="2989190"/>
                    </a:cubicBezTo>
                    <a:cubicBezTo>
                      <a:pt x="801472" y="2990991"/>
                      <a:pt x="815518" y="2992792"/>
                      <a:pt x="827763" y="2994232"/>
                    </a:cubicBezTo>
                    <a:cubicBezTo>
                      <a:pt x="840369" y="2995313"/>
                      <a:pt x="851174" y="2996394"/>
                      <a:pt x="861979" y="2997114"/>
                    </a:cubicBezTo>
                    <a:cubicBezTo>
                      <a:pt x="864500" y="2997114"/>
                      <a:pt x="867381" y="2997474"/>
                      <a:pt x="869902" y="2997834"/>
                    </a:cubicBezTo>
                    <a:cubicBezTo>
                      <a:pt x="872424" y="2997834"/>
                      <a:pt x="874945" y="2997834"/>
                      <a:pt x="877826" y="2998194"/>
                    </a:cubicBezTo>
                    <a:cubicBezTo>
                      <a:pt x="882868" y="2998194"/>
                      <a:pt x="888271" y="2998554"/>
                      <a:pt x="893313" y="2998915"/>
                    </a:cubicBezTo>
                    <a:cubicBezTo>
                      <a:pt x="903758" y="2999275"/>
                      <a:pt x="914563" y="3000355"/>
                      <a:pt x="927168" y="3000355"/>
                    </a:cubicBezTo>
                    <a:lnTo>
                      <a:pt x="940854" y="2998554"/>
                    </a:lnTo>
                    <a:cubicBezTo>
                      <a:pt x="998120" y="2998554"/>
                      <a:pt x="1052505" y="2999275"/>
                      <a:pt x="1015768" y="3001436"/>
                    </a:cubicBezTo>
                    <a:cubicBezTo>
                      <a:pt x="1013607" y="3000715"/>
                      <a:pt x="1006044" y="3001076"/>
                      <a:pt x="993798" y="3001076"/>
                    </a:cubicBezTo>
                    <a:cubicBezTo>
                      <a:pt x="991997" y="3001076"/>
                      <a:pt x="989116" y="3001436"/>
                      <a:pt x="985515" y="3001796"/>
                    </a:cubicBezTo>
                    <a:cubicBezTo>
                      <a:pt x="984434" y="3001796"/>
                      <a:pt x="983714" y="3001796"/>
                      <a:pt x="982633" y="3001796"/>
                    </a:cubicBezTo>
                    <a:cubicBezTo>
                      <a:pt x="1044221" y="3001076"/>
                      <a:pt x="1082398" y="3000715"/>
                      <a:pt x="1086000" y="3000715"/>
                    </a:cubicBezTo>
                    <a:cubicBezTo>
                      <a:pt x="981553" y="3003237"/>
                      <a:pt x="1080958" y="3003957"/>
                      <a:pt x="1063310" y="3007198"/>
                    </a:cubicBezTo>
                    <a:lnTo>
                      <a:pt x="1168837" y="3006118"/>
                    </a:lnTo>
                    <a:cubicBezTo>
                      <a:pt x="1105088" y="3005037"/>
                      <a:pt x="1167757" y="3004677"/>
                      <a:pt x="1190447" y="3004317"/>
                    </a:cubicBezTo>
                    <a:cubicBezTo>
                      <a:pt x="1196570" y="3006118"/>
                      <a:pt x="1275445" y="3004317"/>
                      <a:pt x="1312542" y="3004317"/>
                    </a:cubicBezTo>
                    <a:lnTo>
                      <a:pt x="1309661" y="3004317"/>
                    </a:lnTo>
                    <a:cubicBezTo>
                      <a:pt x="1343876" y="3005398"/>
                      <a:pt x="1404023" y="3005037"/>
                      <a:pt x="1446522" y="3004317"/>
                    </a:cubicBezTo>
                    <a:cubicBezTo>
                      <a:pt x="1444722" y="3003597"/>
                      <a:pt x="1499466" y="3000715"/>
                      <a:pt x="1525758" y="2999275"/>
                    </a:cubicBezTo>
                    <a:cubicBezTo>
                      <a:pt x="1452645" y="2998554"/>
                      <a:pt x="1495865" y="2997834"/>
                      <a:pt x="1490102" y="2996754"/>
                    </a:cubicBezTo>
                    <a:cubicBezTo>
                      <a:pt x="1497666" y="2996754"/>
                      <a:pt x="1511352" y="2996754"/>
                      <a:pt x="1512792" y="2996754"/>
                    </a:cubicBezTo>
                    <a:cubicBezTo>
                      <a:pt x="1523237" y="2996394"/>
                      <a:pt x="1498386" y="2996033"/>
                      <a:pt x="1496585" y="2995673"/>
                    </a:cubicBezTo>
                    <a:cubicBezTo>
                      <a:pt x="1418790" y="2996394"/>
                      <a:pt x="1338474" y="2996754"/>
                      <a:pt x="1306779" y="2999275"/>
                    </a:cubicBezTo>
                    <a:cubicBezTo>
                      <a:pt x="1330550" y="3000355"/>
                      <a:pt x="1347478" y="2998194"/>
                      <a:pt x="1374130" y="2999275"/>
                    </a:cubicBezTo>
                    <a:cubicBezTo>
                      <a:pt x="1335592" y="3001076"/>
                      <a:pt x="1285890" y="3000715"/>
                      <a:pt x="1221061" y="3000715"/>
                    </a:cubicBezTo>
                    <a:lnTo>
                      <a:pt x="1199811" y="2999275"/>
                    </a:lnTo>
                    <a:lnTo>
                      <a:pt x="1134622" y="2999995"/>
                    </a:lnTo>
                    <a:cubicBezTo>
                      <a:pt x="1161634" y="2999275"/>
                      <a:pt x="1145427" y="2997834"/>
                      <a:pt x="1213858" y="2997474"/>
                    </a:cubicBezTo>
                    <a:cubicBezTo>
                      <a:pt x="1205214" y="2996033"/>
                      <a:pt x="1146147" y="2997474"/>
                      <a:pt x="1104368" y="2997474"/>
                    </a:cubicBezTo>
                    <a:lnTo>
                      <a:pt x="1083119" y="2999275"/>
                    </a:lnTo>
                    <a:cubicBezTo>
                      <a:pt x="1091402" y="2998194"/>
                      <a:pt x="1001722" y="2997834"/>
                      <a:pt x="1065471" y="2996394"/>
                    </a:cubicBezTo>
                    <a:lnTo>
                      <a:pt x="1168837" y="2994953"/>
                    </a:lnTo>
                    <a:lnTo>
                      <a:pt x="1140024" y="2993512"/>
                    </a:lnTo>
                    <a:lnTo>
                      <a:pt x="1227544" y="2993512"/>
                    </a:lnTo>
                    <a:cubicBezTo>
                      <a:pt x="1227544" y="2993152"/>
                      <a:pt x="1207015" y="2994232"/>
                      <a:pt x="1207015" y="2994232"/>
                    </a:cubicBezTo>
                    <a:cubicBezTo>
                      <a:pt x="1347478" y="2992792"/>
                      <a:pt x="1248433" y="2998194"/>
                      <a:pt x="1389977" y="2995673"/>
                    </a:cubicBezTo>
                    <a:cubicBezTo>
                      <a:pt x="1434277" y="2993152"/>
                      <a:pt x="1481819" y="2993152"/>
                      <a:pt x="1568618" y="2993512"/>
                    </a:cubicBezTo>
                    <a:cubicBezTo>
                      <a:pt x="1505949" y="2993872"/>
                      <a:pt x="1562135" y="2995313"/>
                      <a:pt x="1538724" y="2996394"/>
                    </a:cubicBezTo>
                    <a:cubicBezTo>
                      <a:pt x="1602833" y="2997474"/>
                      <a:pt x="1624443" y="2995313"/>
                      <a:pt x="1657578" y="2994593"/>
                    </a:cubicBezTo>
                    <a:cubicBezTo>
                      <a:pt x="1673785" y="2995673"/>
                      <a:pt x="1685310" y="2996754"/>
                      <a:pt x="1628405" y="2996754"/>
                    </a:cubicBezTo>
                    <a:cubicBezTo>
                      <a:pt x="1621201" y="2999275"/>
                      <a:pt x="1703679" y="2996394"/>
                      <a:pt x="1708721" y="2998915"/>
                    </a:cubicBezTo>
                    <a:cubicBezTo>
                      <a:pt x="1803444" y="2998915"/>
                      <a:pt x="1841261" y="2996754"/>
                      <a:pt x="1883400" y="2994953"/>
                    </a:cubicBezTo>
                    <a:cubicBezTo>
                      <a:pt x="1925539" y="2993152"/>
                      <a:pt x="1926259" y="2993152"/>
                      <a:pt x="1956873" y="2993152"/>
                    </a:cubicBezTo>
                    <a:cubicBezTo>
                      <a:pt x="1964436" y="2993152"/>
                      <a:pt x="1972720" y="2993152"/>
                      <a:pt x="1981364" y="2993152"/>
                    </a:cubicBezTo>
                    <a:cubicBezTo>
                      <a:pt x="1988927" y="2993152"/>
                      <a:pt x="1996491" y="2993152"/>
                      <a:pt x="2004774" y="2993152"/>
                    </a:cubicBezTo>
                    <a:cubicBezTo>
                      <a:pt x="2006935" y="2993152"/>
                      <a:pt x="2009457" y="2993152"/>
                      <a:pt x="2011978" y="2993152"/>
                    </a:cubicBezTo>
                    <a:lnTo>
                      <a:pt x="2015579" y="2993152"/>
                    </a:lnTo>
                    <a:cubicBezTo>
                      <a:pt x="2015579" y="2993152"/>
                      <a:pt x="2015940" y="2993152"/>
                      <a:pt x="2016300" y="2993512"/>
                    </a:cubicBezTo>
                    <a:lnTo>
                      <a:pt x="2016300" y="2994232"/>
                    </a:lnTo>
                    <a:cubicBezTo>
                      <a:pt x="2016660" y="2994232"/>
                      <a:pt x="2017740" y="2995673"/>
                      <a:pt x="2017740" y="2995673"/>
                    </a:cubicBezTo>
                    <a:cubicBezTo>
                      <a:pt x="2020622" y="2999635"/>
                      <a:pt x="2023143" y="3003597"/>
                      <a:pt x="2026024" y="3007919"/>
                    </a:cubicBezTo>
                    <a:cubicBezTo>
                      <a:pt x="2029986" y="3013681"/>
                      <a:pt x="2033948" y="3019804"/>
                      <a:pt x="2038270" y="3025927"/>
                    </a:cubicBezTo>
                    <a:cubicBezTo>
                      <a:pt x="2041151" y="3030249"/>
                      <a:pt x="2044392" y="3034931"/>
                      <a:pt x="2047994" y="3039613"/>
                    </a:cubicBezTo>
                    <a:cubicBezTo>
                      <a:pt x="2051235" y="3044295"/>
                      <a:pt x="2054837" y="3049337"/>
                      <a:pt x="2058439" y="3054380"/>
                    </a:cubicBezTo>
                    <a:cubicBezTo>
                      <a:pt x="2060239" y="3056901"/>
                      <a:pt x="2062040" y="3059422"/>
                      <a:pt x="2064201" y="3062303"/>
                    </a:cubicBezTo>
                    <a:cubicBezTo>
                      <a:pt x="2066362" y="3064824"/>
                      <a:pt x="2068163" y="3067345"/>
                      <a:pt x="2070324" y="3070227"/>
                    </a:cubicBezTo>
                    <a:lnTo>
                      <a:pt x="2064561" y="3064464"/>
                    </a:lnTo>
                    <a:cubicBezTo>
                      <a:pt x="2107421" y="3117768"/>
                      <a:pt x="2145238" y="3156666"/>
                      <a:pt x="2184136" y="3192322"/>
                    </a:cubicBezTo>
                    <a:cubicBezTo>
                      <a:pt x="2193860" y="3200966"/>
                      <a:pt x="2203584" y="3209970"/>
                      <a:pt x="2214029" y="3218254"/>
                    </a:cubicBezTo>
                    <a:cubicBezTo>
                      <a:pt x="2219071" y="3222576"/>
                      <a:pt x="2224113" y="3226537"/>
                      <a:pt x="2229516" y="3230859"/>
                    </a:cubicBezTo>
                    <a:cubicBezTo>
                      <a:pt x="2234558" y="3235181"/>
                      <a:pt x="2239961" y="3239503"/>
                      <a:pt x="2245363" y="3243465"/>
                    </a:cubicBezTo>
                    <a:cubicBezTo>
                      <a:pt x="2256528" y="3251749"/>
                      <a:pt x="2267693" y="3260032"/>
                      <a:pt x="2279218" y="3268676"/>
                    </a:cubicBezTo>
                    <a:cubicBezTo>
                      <a:pt x="2291464" y="3276960"/>
                      <a:pt x="2303709" y="3285244"/>
                      <a:pt x="2317035" y="3294248"/>
                    </a:cubicBezTo>
                    <a:cubicBezTo>
                      <a:pt x="2330721" y="3303612"/>
                      <a:pt x="2344768" y="3312616"/>
                      <a:pt x="2358814" y="3321620"/>
                    </a:cubicBezTo>
                    <a:cubicBezTo>
                      <a:pt x="2372861" y="3330624"/>
                      <a:pt x="2387627" y="3338548"/>
                      <a:pt x="2402034" y="3347192"/>
                    </a:cubicBezTo>
                    <a:cubicBezTo>
                      <a:pt x="2391949" y="3341789"/>
                      <a:pt x="2373581" y="3332425"/>
                      <a:pt x="2360615" y="3325942"/>
                    </a:cubicBezTo>
                    <a:cubicBezTo>
                      <a:pt x="2348009" y="3319099"/>
                      <a:pt x="2340806" y="3315497"/>
                      <a:pt x="2352331" y="3323421"/>
                    </a:cubicBezTo>
                    <a:cubicBezTo>
                      <a:pt x="2342247" y="3316218"/>
                      <a:pt x="2331802" y="3309375"/>
                      <a:pt x="2321357" y="3302532"/>
                    </a:cubicBezTo>
                    <a:cubicBezTo>
                      <a:pt x="2315955" y="3299290"/>
                      <a:pt x="2310913" y="3295328"/>
                      <a:pt x="2305870" y="3291727"/>
                    </a:cubicBezTo>
                    <a:cubicBezTo>
                      <a:pt x="2300828" y="3288125"/>
                      <a:pt x="2295426" y="3284524"/>
                      <a:pt x="2290023" y="3280562"/>
                    </a:cubicBezTo>
                    <a:cubicBezTo>
                      <a:pt x="2284621" y="3276960"/>
                      <a:pt x="2279579" y="3273359"/>
                      <a:pt x="2274176" y="3269396"/>
                    </a:cubicBezTo>
                    <a:cubicBezTo>
                      <a:pt x="2269134" y="3265435"/>
                      <a:pt x="2263731" y="3261473"/>
                      <a:pt x="2258689" y="3257511"/>
                    </a:cubicBezTo>
                    <a:cubicBezTo>
                      <a:pt x="2248604" y="3249588"/>
                      <a:pt x="2237800" y="3241664"/>
                      <a:pt x="2228075" y="3233020"/>
                    </a:cubicBezTo>
                    <a:cubicBezTo>
                      <a:pt x="2223393" y="3230139"/>
                      <a:pt x="2239600" y="3244185"/>
                      <a:pt x="2246804" y="3249948"/>
                    </a:cubicBezTo>
                    <a:cubicBezTo>
                      <a:pt x="2243562" y="3247427"/>
                      <a:pt x="2240681" y="3245266"/>
                      <a:pt x="2237800" y="3243105"/>
                    </a:cubicBezTo>
                    <a:cubicBezTo>
                      <a:pt x="2234918" y="3240944"/>
                      <a:pt x="2232397" y="3238783"/>
                      <a:pt x="2229876" y="3236622"/>
                    </a:cubicBezTo>
                    <a:cubicBezTo>
                      <a:pt x="2224834" y="3232300"/>
                      <a:pt x="2220152" y="3228338"/>
                      <a:pt x="2215109" y="3224016"/>
                    </a:cubicBezTo>
                    <a:cubicBezTo>
                      <a:pt x="2210067" y="3219694"/>
                      <a:pt x="2204665" y="3215372"/>
                      <a:pt x="2198902" y="3209970"/>
                    </a:cubicBezTo>
                    <a:cubicBezTo>
                      <a:pt x="2193140" y="3204567"/>
                      <a:pt x="2186656" y="3198805"/>
                      <a:pt x="2178733" y="3191962"/>
                    </a:cubicBezTo>
                    <a:cubicBezTo>
                      <a:pt x="2179814" y="3193763"/>
                      <a:pt x="2213309" y="3224736"/>
                      <a:pt x="2187377" y="3202046"/>
                    </a:cubicBezTo>
                    <a:lnTo>
                      <a:pt x="2166848" y="3182237"/>
                    </a:lnTo>
                    <a:lnTo>
                      <a:pt x="2147039" y="3161708"/>
                    </a:lnTo>
                    <a:cubicBezTo>
                      <a:pt x="2143437" y="3158467"/>
                      <a:pt x="2140556" y="3155585"/>
                      <a:pt x="2137674" y="3152704"/>
                    </a:cubicBezTo>
                    <a:cubicBezTo>
                      <a:pt x="2134793" y="3149823"/>
                      <a:pt x="2132272" y="3147302"/>
                      <a:pt x="2130111" y="3145141"/>
                    </a:cubicBezTo>
                    <a:cubicBezTo>
                      <a:pt x="2125429" y="3140459"/>
                      <a:pt x="2121827" y="3136857"/>
                      <a:pt x="2118946" y="3133975"/>
                    </a:cubicBezTo>
                    <a:cubicBezTo>
                      <a:pt x="2112823" y="3128213"/>
                      <a:pt x="2108861" y="3124611"/>
                      <a:pt x="2104900" y="3120650"/>
                    </a:cubicBezTo>
                    <a:cubicBezTo>
                      <a:pt x="2100938" y="3116688"/>
                      <a:pt x="2096616" y="3112366"/>
                      <a:pt x="2089773" y="3104802"/>
                    </a:cubicBezTo>
                    <a:cubicBezTo>
                      <a:pt x="2082930" y="3097239"/>
                      <a:pt x="2073926" y="3086074"/>
                      <a:pt x="2059879" y="3068426"/>
                    </a:cubicBezTo>
                    <a:cubicBezTo>
                      <a:pt x="2065642" y="3074549"/>
                      <a:pt x="2074286" y="3083913"/>
                      <a:pt x="2084370" y="3094718"/>
                    </a:cubicBezTo>
                    <a:cubicBezTo>
                      <a:pt x="2089413" y="3100120"/>
                      <a:pt x="2095175" y="3105883"/>
                      <a:pt x="2100938" y="3112006"/>
                    </a:cubicBezTo>
                    <a:cubicBezTo>
                      <a:pt x="2103819" y="3114887"/>
                      <a:pt x="2106701" y="3118128"/>
                      <a:pt x="2109582" y="3121370"/>
                    </a:cubicBezTo>
                    <a:cubicBezTo>
                      <a:pt x="2112463" y="3124611"/>
                      <a:pt x="2115705" y="3127493"/>
                      <a:pt x="2118586" y="3130734"/>
                    </a:cubicBezTo>
                    <a:cubicBezTo>
                      <a:pt x="2090853" y="3100841"/>
                      <a:pt x="2156403" y="3169632"/>
                      <a:pt x="2131552" y="3141899"/>
                    </a:cubicBezTo>
                    <a:cubicBezTo>
                      <a:pt x="2110302" y="3121370"/>
                      <a:pt x="2095896" y="3105162"/>
                      <a:pt x="2080408" y="3086434"/>
                    </a:cubicBezTo>
                    <a:cubicBezTo>
                      <a:pt x="2076447" y="3081752"/>
                      <a:pt x="2072845" y="3076710"/>
                      <a:pt x="2068523" y="3071667"/>
                    </a:cubicBezTo>
                    <a:cubicBezTo>
                      <a:pt x="2064561" y="3066625"/>
                      <a:pt x="2060239" y="3061223"/>
                      <a:pt x="2055917" y="3055460"/>
                    </a:cubicBezTo>
                    <a:cubicBezTo>
                      <a:pt x="2051595" y="3049698"/>
                      <a:pt x="2046913" y="3043575"/>
                      <a:pt x="2041871" y="3036732"/>
                    </a:cubicBezTo>
                    <a:cubicBezTo>
                      <a:pt x="2039350" y="3033490"/>
                      <a:pt x="2036829" y="3029889"/>
                      <a:pt x="2034308" y="3026287"/>
                    </a:cubicBezTo>
                    <a:cubicBezTo>
                      <a:pt x="2030706" y="3021245"/>
                      <a:pt x="2027104" y="3016203"/>
                      <a:pt x="2023503" y="3011160"/>
                    </a:cubicBezTo>
                    <a:cubicBezTo>
                      <a:pt x="2026024" y="3014402"/>
                      <a:pt x="2027825" y="3017283"/>
                      <a:pt x="2029626" y="3019804"/>
                    </a:cubicBezTo>
                    <a:cubicBezTo>
                      <a:pt x="2030706" y="3021245"/>
                      <a:pt x="2031787" y="3022685"/>
                      <a:pt x="2033227" y="3024486"/>
                    </a:cubicBezTo>
                    <a:cubicBezTo>
                      <a:pt x="2035748" y="3027728"/>
                      <a:pt x="2038630" y="3032410"/>
                      <a:pt x="2044753" y="3039973"/>
                    </a:cubicBezTo>
                    <a:lnTo>
                      <a:pt x="2040431" y="3034211"/>
                    </a:lnTo>
                    <a:lnTo>
                      <a:pt x="2036469" y="3028448"/>
                    </a:lnTo>
                    <a:lnTo>
                      <a:pt x="2027104" y="3014402"/>
                    </a:lnTo>
                    <a:lnTo>
                      <a:pt x="2019541" y="3003237"/>
                    </a:lnTo>
                    <a:lnTo>
                      <a:pt x="2015579" y="2997834"/>
                    </a:lnTo>
                    <a:lnTo>
                      <a:pt x="2014499" y="2996394"/>
                    </a:lnTo>
                    <a:lnTo>
                      <a:pt x="2014499" y="2995673"/>
                    </a:lnTo>
                    <a:cubicBezTo>
                      <a:pt x="2013778" y="2995673"/>
                      <a:pt x="2013778" y="2994953"/>
                      <a:pt x="2013418" y="2995313"/>
                    </a:cubicBezTo>
                    <a:lnTo>
                      <a:pt x="2010177" y="2995313"/>
                    </a:lnTo>
                    <a:cubicBezTo>
                      <a:pt x="2010177" y="2995313"/>
                      <a:pt x="1983885" y="2995313"/>
                      <a:pt x="1983885" y="2995313"/>
                    </a:cubicBezTo>
                    <a:lnTo>
                      <a:pt x="1925899" y="2995313"/>
                    </a:lnTo>
                    <a:cubicBezTo>
                      <a:pt x="1954712" y="2996033"/>
                      <a:pt x="1829735" y="2996394"/>
                      <a:pt x="1840540" y="2998194"/>
                    </a:cubicBezTo>
                    <a:cubicBezTo>
                      <a:pt x="1902488" y="2998554"/>
                      <a:pt x="1924458" y="2998194"/>
                      <a:pt x="1948229" y="2998194"/>
                    </a:cubicBezTo>
                    <a:cubicBezTo>
                      <a:pt x="1961555" y="2998194"/>
                      <a:pt x="1975601" y="2998194"/>
                      <a:pt x="1996131" y="2998194"/>
                    </a:cubicBezTo>
                    <a:cubicBezTo>
                      <a:pt x="2000092" y="2998194"/>
                      <a:pt x="2004414" y="2998194"/>
                      <a:pt x="2008736" y="2998194"/>
                    </a:cubicBezTo>
                    <a:cubicBezTo>
                      <a:pt x="2009817" y="2998194"/>
                      <a:pt x="2010897" y="2998194"/>
                      <a:pt x="2011978" y="2998194"/>
                    </a:cubicBezTo>
                    <a:cubicBezTo>
                      <a:pt x="2012698" y="2999275"/>
                      <a:pt x="2013418" y="2999995"/>
                      <a:pt x="2013778" y="3001076"/>
                    </a:cubicBezTo>
                    <a:cubicBezTo>
                      <a:pt x="2015219" y="3002876"/>
                      <a:pt x="2016300" y="3005037"/>
                      <a:pt x="2017740" y="3006838"/>
                    </a:cubicBezTo>
                    <a:cubicBezTo>
                      <a:pt x="2022062" y="3012961"/>
                      <a:pt x="2026744" y="3019804"/>
                      <a:pt x="2031787" y="3027367"/>
                    </a:cubicBezTo>
                    <a:cubicBezTo>
                      <a:pt x="2033587" y="3029889"/>
                      <a:pt x="2035388" y="3032770"/>
                      <a:pt x="2037189" y="3035291"/>
                    </a:cubicBezTo>
                    <a:cubicBezTo>
                      <a:pt x="2038990" y="3038172"/>
                      <a:pt x="2041151" y="3041054"/>
                      <a:pt x="2043312" y="3043935"/>
                    </a:cubicBezTo>
                    <a:cubicBezTo>
                      <a:pt x="2047634" y="3049698"/>
                      <a:pt x="2052316" y="3056180"/>
                      <a:pt x="2057358" y="3063384"/>
                    </a:cubicBezTo>
                    <a:cubicBezTo>
                      <a:pt x="2051595" y="3055460"/>
                      <a:pt x="2045113" y="3047176"/>
                      <a:pt x="2038630" y="3038893"/>
                    </a:cubicBezTo>
                    <a:cubicBezTo>
                      <a:pt x="2031787" y="3029889"/>
                      <a:pt x="2027825" y="3024486"/>
                      <a:pt x="2015579" y="3007559"/>
                    </a:cubicBezTo>
                    <a:cubicBezTo>
                      <a:pt x="2014139" y="3005758"/>
                      <a:pt x="2013058" y="3003957"/>
                      <a:pt x="2011618" y="3002156"/>
                    </a:cubicBezTo>
                    <a:lnTo>
                      <a:pt x="2010537" y="3000715"/>
                    </a:lnTo>
                    <a:cubicBezTo>
                      <a:pt x="2010537" y="3000715"/>
                      <a:pt x="2010537" y="3000715"/>
                      <a:pt x="2010537" y="3000715"/>
                    </a:cubicBezTo>
                    <a:lnTo>
                      <a:pt x="2010177" y="3000715"/>
                    </a:lnTo>
                    <a:cubicBezTo>
                      <a:pt x="2010177" y="3000715"/>
                      <a:pt x="2009457" y="3000715"/>
                      <a:pt x="2009457" y="3000715"/>
                    </a:cubicBezTo>
                    <a:lnTo>
                      <a:pt x="2006215" y="3000715"/>
                    </a:lnTo>
                    <a:cubicBezTo>
                      <a:pt x="2001893" y="3000715"/>
                      <a:pt x="1997931" y="3000715"/>
                      <a:pt x="1993609" y="3001076"/>
                    </a:cubicBezTo>
                    <a:cubicBezTo>
                      <a:pt x="1991449" y="3001076"/>
                      <a:pt x="1989648" y="3001076"/>
                      <a:pt x="1987487" y="3001076"/>
                    </a:cubicBezTo>
                    <a:lnTo>
                      <a:pt x="1984605" y="3001076"/>
                    </a:lnTo>
                    <a:cubicBezTo>
                      <a:pt x="1984605" y="3001076"/>
                      <a:pt x="1982805" y="3001076"/>
                      <a:pt x="1982805" y="3001076"/>
                    </a:cubicBezTo>
                    <a:cubicBezTo>
                      <a:pt x="1980283" y="3001076"/>
                      <a:pt x="1978122" y="3001076"/>
                      <a:pt x="1975961" y="3001076"/>
                    </a:cubicBezTo>
                    <a:cubicBezTo>
                      <a:pt x="1966957" y="3001436"/>
                      <a:pt x="1959394" y="3002156"/>
                      <a:pt x="1953271" y="3002516"/>
                    </a:cubicBezTo>
                    <a:cubicBezTo>
                      <a:pt x="1952191" y="3002516"/>
                      <a:pt x="1950030" y="3002516"/>
                      <a:pt x="1945708" y="3002516"/>
                    </a:cubicBezTo>
                    <a:cubicBezTo>
                      <a:pt x="1924098" y="3004317"/>
                      <a:pt x="1946068" y="3005037"/>
                      <a:pt x="1945708" y="3008279"/>
                    </a:cubicBezTo>
                    <a:cubicBezTo>
                      <a:pt x="1953631" y="3008279"/>
                      <a:pt x="1961555" y="3007919"/>
                      <a:pt x="1969118" y="3007559"/>
                    </a:cubicBezTo>
                    <a:cubicBezTo>
                      <a:pt x="1972720" y="3007559"/>
                      <a:pt x="1976682" y="3007559"/>
                      <a:pt x="1980283" y="3007559"/>
                    </a:cubicBezTo>
                    <a:cubicBezTo>
                      <a:pt x="1984965" y="3007559"/>
                      <a:pt x="1989287" y="3007559"/>
                      <a:pt x="1993969" y="3007559"/>
                    </a:cubicBezTo>
                    <a:cubicBezTo>
                      <a:pt x="1996491" y="3007559"/>
                      <a:pt x="1999012" y="3007559"/>
                      <a:pt x="2001533" y="3007559"/>
                    </a:cubicBezTo>
                    <a:lnTo>
                      <a:pt x="2005495" y="3007559"/>
                    </a:lnTo>
                    <a:cubicBezTo>
                      <a:pt x="2006215" y="3007559"/>
                      <a:pt x="2006935" y="3007559"/>
                      <a:pt x="2007296" y="3007559"/>
                    </a:cubicBezTo>
                    <a:lnTo>
                      <a:pt x="2008376" y="3008999"/>
                    </a:lnTo>
                    <a:cubicBezTo>
                      <a:pt x="2011257" y="3013321"/>
                      <a:pt x="2014139" y="3017283"/>
                      <a:pt x="2017020" y="3021605"/>
                    </a:cubicBezTo>
                    <a:cubicBezTo>
                      <a:pt x="2021342" y="3027728"/>
                      <a:pt x="2025304" y="3033850"/>
                      <a:pt x="2029626" y="3039973"/>
                    </a:cubicBezTo>
                    <a:cubicBezTo>
                      <a:pt x="2046193" y="3062663"/>
                      <a:pt x="2063481" y="3086434"/>
                      <a:pt x="2088692" y="3114167"/>
                    </a:cubicBezTo>
                    <a:cubicBezTo>
                      <a:pt x="2094095" y="3118849"/>
                      <a:pt x="2087252" y="3110205"/>
                      <a:pt x="2076447" y="3096879"/>
                    </a:cubicBezTo>
                    <a:cubicBezTo>
                      <a:pt x="2071044" y="3090036"/>
                      <a:pt x="2064922" y="3082112"/>
                      <a:pt x="2058439" y="3073829"/>
                    </a:cubicBezTo>
                    <a:cubicBezTo>
                      <a:pt x="2055197" y="3069867"/>
                      <a:pt x="2051956" y="3065545"/>
                      <a:pt x="2049075" y="3061583"/>
                    </a:cubicBezTo>
                    <a:cubicBezTo>
                      <a:pt x="2045833" y="3057621"/>
                      <a:pt x="2042952" y="3053659"/>
                      <a:pt x="2040070" y="3049698"/>
                    </a:cubicBezTo>
                    <a:cubicBezTo>
                      <a:pt x="2053396" y="3067345"/>
                      <a:pt x="2067443" y="3083913"/>
                      <a:pt x="2081849" y="3100841"/>
                    </a:cubicBezTo>
                    <a:cubicBezTo>
                      <a:pt x="2078608" y="3097959"/>
                      <a:pt x="2075726" y="3094718"/>
                      <a:pt x="2072845" y="3091476"/>
                    </a:cubicBezTo>
                    <a:cubicBezTo>
                      <a:pt x="2108141" y="3134696"/>
                      <a:pt x="2147039" y="3175034"/>
                      <a:pt x="2188818" y="3211771"/>
                    </a:cubicBezTo>
                    <a:cubicBezTo>
                      <a:pt x="2176932" y="3201326"/>
                      <a:pt x="2169009" y="3194483"/>
                      <a:pt x="2162165" y="3188720"/>
                    </a:cubicBezTo>
                    <a:cubicBezTo>
                      <a:pt x="2155683" y="3182958"/>
                      <a:pt x="2150280" y="3178276"/>
                      <a:pt x="2144157" y="3172873"/>
                    </a:cubicBezTo>
                    <a:lnTo>
                      <a:pt x="2155683" y="3184398"/>
                    </a:lnTo>
                    <a:cubicBezTo>
                      <a:pt x="2157483" y="3186199"/>
                      <a:pt x="2159644" y="3188360"/>
                      <a:pt x="2161445" y="3190161"/>
                    </a:cubicBezTo>
                    <a:lnTo>
                      <a:pt x="2167568" y="3195563"/>
                    </a:lnTo>
                    <a:cubicBezTo>
                      <a:pt x="2175492" y="3203127"/>
                      <a:pt x="2183775" y="3210690"/>
                      <a:pt x="2192059" y="3218614"/>
                    </a:cubicBezTo>
                    <a:cubicBezTo>
                      <a:pt x="2189898" y="3213932"/>
                      <a:pt x="2192419" y="3215372"/>
                      <a:pt x="2208987" y="3228698"/>
                    </a:cubicBezTo>
                    <a:cubicBezTo>
                      <a:pt x="2214029" y="3233020"/>
                      <a:pt x="2219071" y="3237342"/>
                      <a:pt x="2224113" y="3241304"/>
                    </a:cubicBezTo>
                    <a:cubicBezTo>
                      <a:pt x="2226635" y="3243465"/>
                      <a:pt x="2229156" y="3245266"/>
                      <a:pt x="2231317" y="3247427"/>
                    </a:cubicBezTo>
                    <a:cubicBezTo>
                      <a:pt x="2233838" y="3249227"/>
                      <a:pt x="2236359" y="3251028"/>
                      <a:pt x="2238520" y="3252829"/>
                    </a:cubicBezTo>
                    <a:cubicBezTo>
                      <a:pt x="2248244" y="3260032"/>
                      <a:pt x="2257248" y="3266876"/>
                      <a:pt x="2265532" y="3273719"/>
                    </a:cubicBezTo>
                    <a:cubicBezTo>
                      <a:pt x="2269854" y="3276960"/>
                      <a:pt x="2274176" y="3279841"/>
                      <a:pt x="2278138" y="3282723"/>
                    </a:cubicBezTo>
                    <a:cubicBezTo>
                      <a:pt x="2282100" y="3285604"/>
                      <a:pt x="2286422" y="3288485"/>
                      <a:pt x="2290023" y="3291006"/>
                    </a:cubicBezTo>
                    <a:cubicBezTo>
                      <a:pt x="2297947" y="3296409"/>
                      <a:pt x="2305150" y="3301451"/>
                      <a:pt x="2311993" y="3306493"/>
                    </a:cubicBezTo>
                    <a:cubicBezTo>
                      <a:pt x="2326039" y="3315497"/>
                      <a:pt x="2338285" y="3323781"/>
                      <a:pt x="2349090" y="3330624"/>
                    </a:cubicBezTo>
                    <a:cubicBezTo>
                      <a:pt x="2354492" y="3334226"/>
                      <a:pt x="2359534" y="3337467"/>
                      <a:pt x="2364577" y="3340349"/>
                    </a:cubicBezTo>
                    <a:cubicBezTo>
                      <a:pt x="2369259" y="3343230"/>
                      <a:pt x="2373941" y="3346111"/>
                      <a:pt x="2378263" y="3348632"/>
                    </a:cubicBezTo>
                    <a:cubicBezTo>
                      <a:pt x="2381865" y="3350433"/>
                      <a:pt x="2386187" y="3352954"/>
                      <a:pt x="2389428" y="3354755"/>
                    </a:cubicBezTo>
                    <a:cubicBezTo>
                      <a:pt x="2385827" y="3352234"/>
                      <a:pt x="2387987" y="3352954"/>
                      <a:pt x="2394470" y="3355835"/>
                    </a:cubicBezTo>
                    <a:cubicBezTo>
                      <a:pt x="2397712" y="3357276"/>
                      <a:pt x="2401674" y="3359437"/>
                      <a:pt x="2406356" y="3361598"/>
                    </a:cubicBezTo>
                    <a:cubicBezTo>
                      <a:pt x="2411038" y="3363759"/>
                      <a:pt x="2416800" y="3366280"/>
                      <a:pt x="2422563" y="3368802"/>
                    </a:cubicBezTo>
                    <a:cubicBezTo>
                      <a:pt x="2428326" y="3371323"/>
                      <a:pt x="2434448" y="3374204"/>
                      <a:pt x="2440931" y="3377085"/>
                    </a:cubicBezTo>
                    <a:cubicBezTo>
                      <a:pt x="2444173" y="3378526"/>
                      <a:pt x="2447054" y="3379967"/>
                      <a:pt x="2450295" y="3381407"/>
                    </a:cubicBezTo>
                    <a:cubicBezTo>
                      <a:pt x="2451736" y="3382128"/>
                      <a:pt x="2453537" y="3382848"/>
                      <a:pt x="2454978" y="3383568"/>
                    </a:cubicBezTo>
                    <a:cubicBezTo>
                      <a:pt x="2456418" y="3384288"/>
                      <a:pt x="2458219" y="3384648"/>
                      <a:pt x="2459660" y="3385369"/>
                    </a:cubicBezTo>
                    <a:cubicBezTo>
                      <a:pt x="2471905" y="3390411"/>
                      <a:pt x="2483430" y="3394733"/>
                      <a:pt x="2491354" y="3397615"/>
                    </a:cubicBezTo>
                    <a:cubicBezTo>
                      <a:pt x="2490634" y="3397615"/>
                      <a:pt x="2493515" y="3399415"/>
                      <a:pt x="2498917" y="3401936"/>
                    </a:cubicBezTo>
                    <a:cubicBezTo>
                      <a:pt x="2501439" y="3403017"/>
                      <a:pt x="2504680" y="3404457"/>
                      <a:pt x="2507921" y="3406258"/>
                    </a:cubicBezTo>
                    <a:cubicBezTo>
                      <a:pt x="2511523" y="3407699"/>
                      <a:pt x="2515485" y="3409140"/>
                      <a:pt x="2519447" y="3410941"/>
                    </a:cubicBezTo>
                    <a:cubicBezTo>
                      <a:pt x="2527730" y="3414182"/>
                      <a:pt x="2537095" y="3417784"/>
                      <a:pt x="2546099" y="3421385"/>
                    </a:cubicBezTo>
                    <a:cubicBezTo>
                      <a:pt x="2550781" y="3423186"/>
                      <a:pt x="2555103" y="3424987"/>
                      <a:pt x="2559425" y="3426788"/>
                    </a:cubicBezTo>
                    <a:cubicBezTo>
                      <a:pt x="2561586" y="3427508"/>
                      <a:pt x="2563747" y="3428589"/>
                      <a:pt x="2565547" y="3429309"/>
                    </a:cubicBezTo>
                    <a:cubicBezTo>
                      <a:pt x="2567709" y="3430029"/>
                      <a:pt x="2569509" y="3430749"/>
                      <a:pt x="2571310" y="3431470"/>
                    </a:cubicBezTo>
                    <a:cubicBezTo>
                      <a:pt x="2579594" y="3432910"/>
                      <a:pt x="2578513" y="3431470"/>
                      <a:pt x="2571310" y="3427508"/>
                    </a:cubicBezTo>
                    <a:cubicBezTo>
                      <a:pt x="2564107" y="3423906"/>
                      <a:pt x="2550421" y="3417063"/>
                      <a:pt x="2533133" y="3409500"/>
                    </a:cubicBezTo>
                    <a:cubicBezTo>
                      <a:pt x="2524489" y="3406619"/>
                      <a:pt x="2517646" y="3404097"/>
                      <a:pt x="2511523" y="3401936"/>
                    </a:cubicBezTo>
                    <a:cubicBezTo>
                      <a:pt x="2505761" y="3399776"/>
                      <a:pt x="2501439" y="3397975"/>
                      <a:pt x="2497837" y="3396534"/>
                    </a:cubicBezTo>
                    <a:cubicBezTo>
                      <a:pt x="2490634" y="3393653"/>
                      <a:pt x="2487032" y="3392572"/>
                      <a:pt x="2484151" y="3391492"/>
                    </a:cubicBezTo>
                    <a:cubicBezTo>
                      <a:pt x="2479108" y="3390051"/>
                      <a:pt x="2478028" y="3390411"/>
                      <a:pt x="2461821" y="3384648"/>
                    </a:cubicBezTo>
                    <a:lnTo>
                      <a:pt x="2454978" y="3381767"/>
                    </a:lnTo>
                    <a:lnTo>
                      <a:pt x="2448495" y="3378526"/>
                    </a:lnTo>
                    <a:lnTo>
                      <a:pt x="2435169" y="3372403"/>
                    </a:lnTo>
                    <a:lnTo>
                      <a:pt x="2408877" y="3359798"/>
                    </a:lnTo>
                    <a:cubicBezTo>
                      <a:pt x="2404555" y="3357636"/>
                      <a:pt x="2400233" y="3355475"/>
                      <a:pt x="2395911" y="3352954"/>
                    </a:cubicBezTo>
                    <a:lnTo>
                      <a:pt x="2382945" y="3346111"/>
                    </a:lnTo>
                    <a:lnTo>
                      <a:pt x="2357014" y="3332425"/>
                    </a:lnTo>
                    <a:lnTo>
                      <a:pt x="2380784" y="3343590"/>
                    </a:lnTo>
                    <a:cubicBezTo>
                      <a:pt x="2374301" y="3339989"/>
                      <a:pt x="2368178" y="3336387"/>
                      <a:pt x="2362056" y="3332785"/>
                    </a:cubicBezTo>
                    <a:cubicBezTo>
                      <a:pt x="2358814" y="3330985"/>
                      <a:pt x="2355933" y="3329184"/>
                      <a:pt x="2353052" y="3327383"/>
                    </a:cubicBezTo>
                    <a:cubicBezTo>
                      <a:pt x="2350170" y="3325582"/>
                      <a:pt x="2347289" y="3323781"/>
                      <a:pt x="2344408" y="3321981"/>
                    </a:cubicBezTo>
                    <a:cubicBezTo>
                      <a:pt x="2332883" y="3315137"/>
                      <a:pt x="2322438" y="3308654"/>
                      <a:pt x="2313434" y="3303252"/>
                    </a:cubicBezTo>
                    <a:cubicBezTo>
                      <a:pt x="2296146" y="3291727"/>
                      <a:pt x="2285341" y="3284524"/>
                      <a:pt x="2287862" y="3284884"/>
                    </a:cubicBezTo>
                    <a:cubicBezTo>
                      <a:pt x="2294345" y="3288845"/>
                      <a:pt x="2301908" y="3293888"/>
                      <a:pt x="2309832" y="3298930"/>
                    </a:cubicBezTo>
                    <a:cubicBezTo>
                      <a:pt x="2313794" y="3301811"/>
                      <a:pt x="2318116" y="3303972"/>
                      <a:pt x="2322438" y="3306853"/>
                    </a:cubicBezTo>
                    <a:cubicBezTo>
                      <a:pt x="2326760" y="3309375"/>
                      <a:pt x="2331082" y="3312256"/>
                      <a:pt x="2335404" y="3314777"/>
                    </a:cubicBezTo>
                    <a:cubicBezTo>
                      <a:pt x="2344048" y="3320180"/>
                      <a:pt x="2352692" y="3325582"/>
                      <a:pt x="2360975" y="3330264"/>
                    </a:cubicBezTo>
                    <a:cubicBezTo>
                      <a:pt x="2369259" y="3334586"/>
                      <a:pt x="2377183" y="3338908"/>
                      <a:pt x="2384026" y="3342150"/>
                    </a:cubicBezTo>
                    <a:lnTo>
                      <a:pt x="2367458" y="3332425"/>
                    </a:lnTo>
                    <a:lnTo>
                      <a:pt x="2359174" y="3327743"/>
                    </a:lnTo>
                    <a:lnTo>
                      <a:pt x="2351251" y="3322341"/>
                    </a:lnTo>
                    <a:cubicBezTo>
                      <a:pt x="2358454" y="3326662"/>
                      <a:pt x="2364577" y="3329904"/>
                      <a:pt x="2369979" y="3332425"/>
                    </a:cubicBezTo>
                    <a:cubicBezTo>
                      <a:pt x="2375022" y="3335306"/>
                      <a:pt x="2378983" y="3337467"/>
                      <a:pt x="2382585" y="3339268"/>
                    </a:cubicBezTo>
                    <a:cubicBezTo>
                      <a:pt x="2389428" y="3343230"/>
                      <a:pt x="2393390" y="3345751"/>
                      <a:pt x="2397712" y="3348632"/>
                    </a:cubicBezTo>
                    <a:cubicBezTo>
                      <a:pt x="2406356" y="3354395"/>
                      <a:pt x="2417521" y="3360158"/>
                      <a:pt x="2454617" y="3377806"/>
                    </a:cubicBezTo>
                    <a:cubicBezTo>
                      <a:pt x="2441291" y="3370242"/>
                      <a:pt x="2443092" y="3370963"/>
                      <a:pt x="2452096" y="3375644"/>
                    </a:cubicBezTo>
                    <a:cubicBezTo>
                      <a:pt x="2456418" y="3378166"/>
                      <a:pt x="2462901" y="3380687"/>
                      <a:pt x="2470465" y="3383928"/>
                    </a:cubicBezTo>
                    <a:cubicBezTo>
                      <a:pt x="2477668" y="3387170"/>
                      <a:pt x="2485952" y="3390411"/>
                      <a:pt x="2494235" y="3394013"/>
                    </a:cubicBezTo>
                    <a:cubicBezTo>
                      <a:pt x="2487752" y="3390772"/>
                      <a:pt x="2476587" y="3385729"/>
                      <a:pt x="2463261" y="3379967"/>
                    </a:cubicBezTo>
                    <a:cubicBezTo>
                      <a:pt x="2461461" y="3379246"/>
                      <a:pt x="2460020" y="3378526"/>
                      <a:pt x="2458219" y="3377806"/>
                    </a:cubicBezTo>
                    <a:cubicBezTo>
                      <a:pt x="2456418" y="3377085"/>
                      <a:pt x="2454978" y="3376005"/>
                      <a:pt x="2453177" y="3375284"/>
                    </a:cubicBezTo>
                    <a:cubicBezTo>
                      <a:pt x="2449935" y="3373484"/>
                      <a:pt x="2446334" y="3371683"/>
                      <a:pt x="2442732" y="3370242"/>
                    </a:cubicBezTo>
                    <a:cubicBezTo>
                      <a:pt x="2435889" y="3366640"/>
                      <a:pt x="2428686" y="3363399"/>
                      <a:pt x="2422203" y="3360158"/>
                    </a:cubicBezTo>
                    <a:cubicBezTo>
                      <a:pt x="2415720" y="3356916"/>
                      <a:pt x="2409237" y="3354035"/>
                      <a:pt x="2403835" y="3350794"/>
                    </a:cubicBezTo>
                    <a:cubicBezTo>
                      <a:pt x="2398432" y="3347912"/>
                      <a:pt x="2394110" y="3345031"/>
                      <a:pt x="2390509" y="3343230"/>
                    </a:cubicBezTo>
                    <a:cubicBezTo>
                      <a:pt x="2383665" y="3339268"/>
                      <a:pt x="2381865" y="3337467"/>
                      <a:pt x="2387627" y="3339628"/>
                    </a:cubicBezTo>
                    <a:cubicBezTo>
                      <a:pt x="2396991" y="3344310"/>
                      <a:pt x="2409597" y="3351514"/>
                      <a:pt x="2424004" y="3358717"/>
                    </a:cubicBezTo>
                    <a:cubicBezTo>
                      <a:pt x="2431207" y="3362319"/>
                      <a:pt x="2439131" y="3366640"/>
                      <a:pt x="2447054" y="3370602"/>
                    </a:cubicBezTo>
                    <a:cubicBezTo>
                      <a:pt x="2451016" y="3372763"/>
                      <a:pt x="2454978" y="3374924"/>
                      <a:pt x="2459300" y="3377085"/>
                    </a:cubicBezTo>
                    <a:cubicBezTo>
                      <a:pt x="2463622" y="3378886"/>
                      <a:pt x="2467583" y="3381047"/>
                      <a:pt x="2471905" y="3382848"/>
                    </a:cubicBezTo>
                    <a:cubicBezTo>
                      <a:pt x="2480549" y="3386810"/>
                      <a:pt x="2489193" y="3390772"/>
                      <a:pt x="2497837" y="3394733"/>
                    </a:cubicBezTo>
                    <a:cubicBezTo>
                      <a:pt x="2502159" y="3396534"/>
                      <a:pt x="2506481" y="3398695"/>
                      <a:pt x="2510803" y="3400496"/>
                    </a:cubicBezTo>
                    <a:cubicBezTo>
                      <a:pt x="2515125" y="3402297"/>
                      <a:pt x="2519447" y="3403737"/>
                      <a:pt x="2523769" y="3405538"/>
                    </a:cubicBezTo>
                    <a:cubicBezTo>
                      <a:pt x="2540696" y="3412021"/>
                      <a:pt x="2556543" y="3417784"/>
                      <a:pt x="2570230" y="3422105"/>
                    </a:cubicBezTo>
                    <a:cubicBezTo>
                      <a:pt x="2569149" y="3422105"/>
                      <a:pt x="2568429" y="3421745"/>
                      <a:pt x="2567348" y="3421385"/>
                    </a:cubicBezTo>
                    <a:cubicBezTo>
                      <a:pt x="2587157" y="3428228"/>
                      <a:pt x="2603725" y="3433631"/>
                      <a:pt x="2618131" y="3438313"/>
                    </a:cubicBezTo>
                    <a:cubicBezTo>
                      <a:pt x="2621733" y="3439393"/>
                      <a:pt x="2624974" y="3440474"/>
                      <a:pt x="2628576" y="3441554"/>
                    </a:cubicBezTo>
                    <a:cubicBezTo>
                      <a:pt x="2630737" y="3442274"/>
                      <a:pt x="2630737" y="3442274"/>
                      <a:pt x="2631457" y="3442274"/>
                    </a:cubicBezTo>
                    <a:cubicBezTo>
                      <a:pt x="2632178" y="3442274"/>
                      <a:pt x="2632898" y="3442274"/>
                      <a:pt x="2633618" y="3442274"/>
                    </a:cubicBezTo>
                    <a:cubicBezTo>
                      <a:pt x="2636860" y="3442274"/>
                      <a:pt x="2639381" y="3441914"/>
                      <a:pt x="2641902" y="3440834"/>
                    </a:cubicBezTo>
                    <a:cubicBezTo>
                      <a:pt x="2646584" y="3439033"/>
                      <a:pt x="2649826" y="3435792"/>
                      <a:pt x="2651626" y="3432190"/>
                    </a:cubicBezTo>
                    <a:cubicBezTo>
                      <a:pt x="2653427" y="3428949"/>
                      <a:pt x="2654148" y="3425347"/>
                      <a:pt x="2653787" y="3422105"/>
                    </a:cubicBezTo>
                    <a:cubicBezTo>
                      <a:pt x="2654148" y="3418144"/>
                      <a:pt x="2653067" y="3413822"/>
                      <a:pt x="2650186" y="3410220"/>
                    </a:cubicBezTo>
                    <a:cubicBezTo>
                      <a:pt x="2650186" y="3409860"/>
                      <a:pt x="2649465" y="3409140"/>
                      <a:pt x="2649105" y="3408780"/>
                    </a:cubicBezTo>
                    <a:cubicBezTo>
                      <a:pt x="2649105" y="3408420"/>
                      <a:pt x="2648385" y="3408059"/>
                      <a:pt x="2647664" y="3407339"/>
                    </a:cubicBezTo>
                    <a:lnTo>
                      <a:pt x="2644423" y="3404457"/>
                    </a:lnTo>
                    <a:lnTo>
                      <a:pt x="2640822" y="3401216"/>
                    </a:lnTo>
                    <a:cubicBezTo>
                      <a:pt x="2636500" y="3396894"/>
                      <a:pt x="2632178" y="3392212"/>
                      <a:pt x="2628216" y="3387890"/>
                    </a:cubicBezTo>
                    <a:cubicBezTo>
                      <a:pt x="2612369" y="3369882"/>
                      <a:pt x="2599043" y="3350073"/>
                      <a:pt x="2588598" y="3332065"/>
                    </a:cubicBezTo>
                    <a:lnTo>
                      <a:pt x="2590038" y="3332065"/>
                    </a:lnTo>
                    <a:cubicBezTo>
                      <a:pt x="2585356" y="3324141"/>
                      <a:pt x="2580314" y="3315497"/>
                      <a:pt x="2575992" y="3306853"/>
                    </a:cubicBezTo>
                    <a:cubicBezTo>
                      <a:pt x="2571670" y="3298209"/>
                      <a:pt x="2567348" y="3289566"/>
                      <a:pt x="2563747" y="3280562"/>
                    </a:cubicBezTo>
                    <a:cubicBezTo>
                      <a:pt x="2565187" y="3283803"/>
                      <a:pt x="2566988" y="3287045"/>
                      <a:pt x="2568429" y="3290286"/>
                    </a:cubicBezTo>
                    <a:cubicBezTo>
                      <a:pt x="2570230" y="3293888"/>
                      <a:pt x="2572030" y="3297489"/>
                      <a:pt x="2573831" y="3301091"/>
                    </a:cubicBezTo>
                    <a:cubicBezTo>
                      <a:pt x="2575632" y="3305053"/>
                      <a:pt x="2577793" y="3309014"/>
                      <a:pt x="2579594" y="3312976"/>
                    </a:cubicBezTo>
                    <a:cubicBezTo>
                      <a:pt x="2581755" y="3316938"/>
                      <a:pt x="2583916" y="3321260"/>
                      <a:pt x="2586437" y="3325582"/>
                    </a:cubicBezTo>
                    <a:cubicBezTo>
                      <a:pt x="2595801" y="3343230"/>
                      <a:pt x="2607687" y="3362679"/>
                      <a:pt x="2623894" y="3382848"/>
                    </a:cubicBezTo>
                    <a:lnTo>
                      <a:pt x="2621373" y="3376725"/>
                    </a:lnTo>
                    <a:cubicBezTo>
                      <a:pt x="2625695" y="3382848"/>
                      <a:pt x="2630377" y="3388250"/>
                      <a:pt x="2634699" y="3393653"/>
                    </a:cubicBezTo>
                    <a:cubicBezTo>
                      <a:pt x="2637220" y="3396174"/>
                      <a:pt x="2639381" y="3398695"/>
                      <a:pt x="2641902" y="3401216"/>
                    </a:cubicBezTo>
                    <a:cubicBezTo>
                      <a:pt x="2643343" y="3402657"/>
                      <a:pt x="2644423" y="3403737"/>
                      <a:pt x="2646224" y="3405178"/>
                    </a:cubicBezTo>
                    <a:lnTo>
                      <a:pt x="2646944" y="3405898"/>
                    </a:lnTo>
                    <a:lnTo>
                      <a:pt x="2646944" y="3405898"/>
                    </a:lnTo>
                    <a:cubicBezTo>
                      <a:pt x="2646944" y="3405898"/>
                      <a:pt x="2647304" y="3406619"/>
                      <a:pt x="2647304" y="3406619"/>
                    </a:cubicBezTo>
                    <a:lnTo>
                      <a:pt x="2648025" y="3407339"/>
                    </a:lnTo>
                    <a:cubicBezTo>
                      <a:pt x="2651626" y="3411301"/>
                      <a:pt x="2654148" y="3415983"/>
                      <a:pt x="2654508" y="3421025"/>
                    </a:cubicBezTo>
                    <a:cubicBezTo>
                      <a:pt x="2654868" y="3426067"/>
                      <a:pt x="2653787" y="3430749"/>
                      <a:pt x="2650906" y="3435432"/>
                    </a:cubicBezTo>
                    <a:cubicBezTo>
                      <a:pt x="2648025" y="3439754"/>
                      <a:pt x="2643343" y="3442995"/>
                      <a:pt x="2637940" y="3444075"/>
                    </a:cubicBezTo>
                    <a:cubicBezTo>
                      <a:pt x="2641902" y="3443355"/>
                      <a:pt x="2646224" y="3441194"/>
                      <a:pt x="2649465" y="3437953"/>
                    </a:cubicBezTo>
                    <a:cubicBezTo>
                      <a:pt x="2652707" y="3434711"/>
                      <a:pt x="2655588" y="3430029"/>
                      <a:pt x="2656308" y="3425347"/>
                    </a:cubicBezTo>
                    <a:cubicBezTo>
                      <a:pt x="2657029" y="3420305"/>
                      <a:pt x="2656308" y="3414902"/>
                      <a:pt x="2653787" y="3410580"/>
                    </a:cubicBezTo>
                    <a:cubicBezTo>
                      <a:pt x="2652707" y="3408420"/>
                      <a:pt x="2650906" y="3406258"/>
                      <a:pt x="2649105" y="3404818"/>
                    </a:cubicBezTo>
                    <a:lnTo>
                      <a:pt x="2646224" y="3402297"/>
                    </a:lnTo>
                    <a:lnTo>
                      <a:pt x="2642982" y="3399415"/>
                    </a:lnTo>
                    <a:cubicBezTo>
                      <a:pt x="2640822" y="3397615"/>
                      <a:pt x="2639381" y="3395453"/>
                      <a:pt x="2637220" y="3393653"/>
                    </a:cubicBezTo>
                    <a:cubicBezTo>
                      <a:pt x="2622813" y="3378526"/>
                      <a:pt x="2612369" y="3363399"/>
                      <a:pt x="2604085" y="3351874"/>
                    </a:cubicBezTo>
                    <a:cubicBezTo>
                      <a:pt x="2600123" y="3345751"/>
                      <a:pt x="2596522" y="3340709"/>
                      <a:pt x="2594000" y="3336747"/>
                    </a:cubicBezTo>
                    <a:cubicBezTo>
                      <a:pt x="2591479" y="3332785"/>
                      <a:pt x="2589318" y="3329904"/>
                      <a:pt x="2587878" y="3328463"/>
                    </a:cubicBezTo>
                    <a:lnTo>
                      <a:pt x="2583556" y="3319459"/>
                    </a:lnTo>
                    <a:cubicBezTo>
                      <a:pt x="2582115" y="3316578"/>
                      <a:pt x="2580674" y="3313337"/>
                      <a:pt x="2579234" y="3310455"/>
                    </a:cubicBezTo>
                    <a:lnTo>
                      <a:pt x="2571310" y="3292087"/>
                    </a:lnTo>
                    <a:cubicBezTo>
                      <a:pt x="2568429" y="3286324"/>
                      <a:pt x="2565908" y="3280562"/>
                      <a:pt x="2563387" y="3274799"/>
                    </a:cubicBezTo>
                    <a:cubicBezTo>
                      <a:pt x="2558344" y="3260753"/>
                      <a:pt x="2559065" y="3260753"/>
                      <a:pt x="2564107" y="3270477"/>
                    </a:cubicBezTo>
                    <a:cubicBezTo>
                      <a:pt x="2565187" y="3272998"/>
                      <a:pt x="2566988" y="3275880"/>
                      <a:pt x="2568429" y="3279841"/>
                    </a:cubicBezTo>
                    <a:cubicBezTo>
                      <a:pt x="2570230" y="3283443"/>
                      <a:pt x="2572030" y="3287765"/>
                      <a:pt x="2574552" y="3292447"/>
                    </a:cubicBezTo>
                    <a:cubicBezTo>
                      <a:pt x="2579234" y="3301811"/>
                      <a:pt x="2584636" y="3312976"/>
                      <a:pt x="2592200" y="3325582"/>
                    </a:cubicBezTo>
                    <a:cubicBezTo>
                      <a:pt x="2596522" y="3334586"/>
                      <a:pt x="2599043" y="3338908"/>
                      <a:pt x="2597242" y="3336387"/>
                    </a:cubicBezTo>
                    <a:cubicBezTo>
                      <a:pt x="2600843" y="3342150"/>
                      <a:pt x="2604445" y="3347552"/>
                      <a:pt x="2608767" y="3353315"/>
                    </a:cubicBezTo>
                    <a:cubicBezTo>
                      <a:pt x="2610928" y="3356196"/>
                      <a:pt x="2613089" y="3359077"/>
                      <a:pt x="2615610" y="3362319"/>
                    </a:cubicBezTo>
                    <a:cubicBezTo>
                      <a:pt x="2616691" y="3363759"/>
                      <a:pt x="2618131" y="3365560"/>
                      <a:pt x="2619212" y="3367001"/>
                    </a:cubicBezTo>
                    <a:cubicBezTo>
                      <a:pt x="2620652" y="3368802"/>
                      <a:pt x="2621733" y="3370242"/>
                      <a:pt x="2623173" y="3372043"/>
                    </a:cubicBezTo>
                    <a:cubicBezTo>
                      <a:pt x="2626055" y="3375644"/>
                      <a:pt x="2628936" y="3379246"/>
                      <a:pt x="2632538" y="3383208"/>
                    </a:cubicBezTo>
                    <a:cubicBezTo>
                      <a:pt x="2634339" y="3385009"/>
                      <a:pt x="2636139" y="3387170"/>
                      <a:pt x="2637940" y="3389331"/>
                    </a:cubicBezTo>
                    <a:cubicBezTo>
                      <a:pt x="2640101" y="3391492"/>
                      <a:pt x="2641902" y="3393653"/>
                      <a:pt x="2644063" y="3395814"/>
                    </a:cubicBezTo>
                    <a:cubicBezTo>
                      <a:pt x="2645144" y="3396894"/>
                      <a:pt x="2646584" y="3397975"/>
                      <a:pt x="2647664" y="3399415"/>
                    </a:cubicBezTo>
                    <a:cubicBezTo>
                      <a:pt x="2648745" y="3400496"/>
                      <a:pt x="2650906" y="3402297"/>
                      <a:pt x="2651266" y="3402657"/>
                    </a:cubicBezTo>
                    <a:cubicBezTo>
                      <a:pt x="2652707" y="3403737"/>
                      <a:pt x="2653787" y="3405178"/>
                      <a:pt x="2655228" y="3406979"/>
                    </a:cubicBezTo>
                    <a:cubicBezTo>
                      <a:pt x="2657389" y="3410220"/>
                      <a:pt x="2659190" y="3414182"/>
                      <a:pt x="2659910" y="3418864"/>
                    </a:cubicBezTo>
                    <a:cubicBezTo>
                      <a:pt x="2659190" y="3415623"/>
                      <a:pt x="2658109" y="3412381"/>
                      <a:pt x="2656308" y="3409860"/>
                    </a:cubicBezTo>
                    <a:cubicBezTo>
                      <a:pt x="2655588" y="3408420"/>
                      <a:pt x="2654508" y="3407339"/>
                      <a:pt x="2653427" y="3405898"/>
                    </a:cubicBezTo>
                    <a:lnTo>
                      <a:pt x="2651626" y="3404097"/>
                    </a:lnTo>
                    <a:lnTo>
                      <a:pt x="2650546" y="3403377"/>
                    </a:lnTo>
                    <a:lnTo>
                      <a:pt x="2649105" y="3402297"/>
                    </a:lnTo>
                    <a:lnTo>
                      <a:pt x="2650906" y="3404097"/>
                    </a:lnTo>
                    <a:cubicBezTo>
                      <a:pt x="2651626" y="3404457"/>
                      <a:pt x="2651986" y="3405178"/>
                      <a:pt x="2652347" y="3405538"/>
                    </a:cubicBezTo>
                    <a:cubicBezTo>
                      <a:pt x="2653067" y="3406619"/>
                      <a:pt x="2654148" y="3407699"/>
                      <a:pt x="2654868" y="3408780"/>
                    </a:cubicBezTo>
                    <a:cubicBezTo>
                      <a:pt x="2656308" y="3410941"/>
                      <a:pt x="2657389" y="3413461"/>
                      <a:pt x="2658109" y="3416343"/>
                    </a:cubicBezTo>
                    <a:cubicBezTo>
                      <a:pt x="2659550" y="3421385"/>
                      <a:pt x="2658830" y="3427148"/>
                      <a:pt x="2657029" y="3431830"/>
                    </a:cubicBezTo>
                    <a:cubicBezTo>
                      <a:pt x="2653067" y="3441554"/>
                      <a:pt x="2643703" y="3446957"/>
                      <a:pt x="2634699" y="3447317"/>
                    </a:cubicBezTo>
                    <a:cubicBezTo>
                      <a:pt x="2632538" y="3447317"/>
                      <a:pt x="2630377" y="3447317"/>
                      <a:pt x="2628576" y="3446957"/>
                    </a:cubicBezTo>
                    <a:cubicBezTo>
                      <a:pt x="2628216" y="3446957"/>
                      <a:pt x="2627856" y="3446957"/>
                      <a:pt x="2626775" y="3446597"/>
                    </a:cubicBezTo>
                    <a:cubicBezTo>
                      <a:pt x="2626055" y="3446597"/>
                      <a:pt x="2624974" y="3446237"/>
                      <a:pt x="2624254" y="3445876"/>
                    </a:cubicBezTo>
                    <a:cubicBezTo>
                      <a:pt x="2622453" y="3445516"/>
                      <a:pt x="2621013" y="3444796"/>
                      <a:pt x="2619212" y="3444436"/>
                    </a:cubicBezTo>
                    <a:cubicBezTo>
                      <a:pt x="2612729" y="3442635"/>
                      <a:pt x="2606966" y="3440474"/>
                      <a:pt x="2601564" y="3439033"/>
                    </a:cubicBezTo>
                    <a:cubicBezTo>
                      <a:pt x="2590759" y="3435792"/>
                      <a:pt x="2581755" y="3433270"/>
                      <a:pt x="2575272" y="3431470"/>
                    </a:cubicBezTo>
                    <a:cubicBezTo>
                      <a:pt x="2588238" y="3435792"/>
                      <a:pt x="2601204" y="3440474"/>
                      <a:pt x="2614530" y="3444796"/>
                    </a:cubicBezTo>
                    <a:lnTo>
                      <a:pt x="2624254" y="3448037"/>
                    </a:lnTo>
                    <a:lnTo>
                      <a:pt x="2626775" y="3448758"/>
                    </a:lnTo>
                    <a:cubicBezTo>
                      <a:pt x="2627495" y="3448758"/>
                      <a:pt x="2627856" y="3448758"/>
                      <a:pt x="2628216" y="3449118"/>
                    </a:cubicBezTo>
                    <a:cubicBezTo>
                      <a:pt x="2629296" y="3449118"/>
                      <a:pt x="2630017" y="3449478"/>
                      <a:pt x="2631097" y="3449838"/>
                    </a:cubicBezTo>
                    <a:cubicBezTo>
                      <a:pt x="2635419" y="3450198"/>
                      <a:pt x="2639741" y="3449838"/>
                      <a:pt x="2644063" y="3448037"/>
                    </a:cubicBezTo>
                    <a:cubicBezTo>
                      <a:pt x="2652347" y="3445156"/>
                      <a:pt x="2658830" y="3437593"/>
                      <a:pt x="2660630" y="3429309"/>
                    </a:cubicBezTo>
                    <a:cubicBezTo>
                      <a:pt x="2662791" y="3421025"/>
                      <a:pt x="2660630" y="3411301"/>
                      <a:pt x="2654868" y="3404818"/>
                    </a:cubicBezTo>
                    <a:cubicBezTo>
                      <a:pt x="2654148" y="3404097"/>
                      <a:pt x="2653427" y="3403017"/>
                      <a:pt x="2652707" y="3402297"/>
                    </a:cubicBezTo>
                    <a:lnTo>
                      <a:pt x="2649105" y="3399055"/>
                    </a:lnTo>
                    <a:lnTo>
                      <a:pt x="2645144" y="3395093"/>
                    </a:lnTo>
                    <a:lnTo>
                      <a:pt x="2641542" y="3391132"/>
                    </a:lnTo>
                    <a:cubicBezTo>
                      <a:pt x="2639021" y="3388611"/>
                      <a:pt x="2636860" y="3385729"/>
                      <a:pt x="2634339" y="3382848"/>
                    </a:cubicBezTo>
                    <a:lnTo>
                      <a:pt x="2630737" y="3378886"/>
                    </a:lnTo>
                    <a:lnTo>
                      <a:pt x="2627495" y="3374564"/>
                    </a:lnTo>
                    <a:lnTo>
                      <a:pt x="2621013" y="3366280"/>
                    </a:lnTo>
                    <a:lnTo>
                      <a:pt x="2614890" y="3357636"/>
                    </a:lnTo>
                    <a:cubicBezTo>
                      <a:pt x="2610568" y="3351874"/>
                      <a:pt x="2607326" y="3346111"/>
                      <a:pt x="2603365" y="3339989"/>
                    </a:cubicBezTo>
                    <a:cubicBezTo>
                      <a:pt x="2599403" y="3334226"/>
                      <a:pt x="2596161" y="3328103"/>
                      <a:pt x="2592920" y="3321981"/>
                    </a:cubicBezTo>
                    <a:lnTo>
                      <a:pt x="2587878" y="3312976"/>
                    </a:lnTo>
                    <a:cubicBezTo>
                      <a:pt x="2586437" y="3310095"/>
                      <a:pt x="2584996" y="3306853"/>
                      <a:pt x="2583196" y="3303612"/>
                    </a:cubicBezTo>
                    <a:cubicBezTo>
                      <a:pt x="2580314" y="3297489"/>
                      <a:pt x="2577073" y="3291367"/>
                      <a:pt x="2574552" y="3285244"/>
                    </a:cubicBezTo>
                    <a:cubicBezTo>
                      <a:pt x="2572030" y="3279121"/>
                      <a:pt x="2569149" y="3272638"/>
                      <a:pt x="2566628" y="3266515"/>
                    </a:cubicBezTo>
                    <a:cubicBezTo>
                      <a:pt x="2562306" y="3259672"/>
                      <a:pt x="2559065" y="3252109"/>
                      <a:pt x="2555463" y="3244545"/>
                    </a:cubicBezTo>
                    <a:cubicBezTo>
                      <a:pt x="2551861" y="3236982"/>
                      <a:pt x="2548260" y="3229419"/>
                      <a:pt x="2545739" y="3222215"/>
                    </a:cubicBezTo>
                    <a:cubicBezTo>
                      <a:pt x="2539976" y="3207809"/>
                      <a:pt x="2534574" y="3195203"/>
                      <a:pt x="2531332" y="3187640"/>
                    </a:cubicBezTo>
                    <a:cubicBezTo>
                      <a:pt x="2529171" y="3178636"/>
                      <a:pt x="2527010" y="3169632"/>
                      <a:pt x="2524849" y="3159907"/>
                    </a:cubicBezTo>
                    <a:cubicBezTo>
                      <a:pt x="2523048" y="3150183"/>
                      <a:pt x="2521248" y="3140459"/>
                      <a:pt x="2519447" y="3130374"/>
                    </a:cubicBezTo>
                    <a:cubicBezTo>
                      <a:pt x="2518726" y="3125332"/>
                      <a:pt x="2517646" y="3120289"/>
                      <a:pt x="2516926" y="3115247"/>
                    </a:cubicBezTo>
                    <a:cubicBezTo>
                      <a:pt x="2516205" y="3110205"/>
                      <a:pt x="2515485" y="3104802"/>
                      <a:pt x="2515125" y="3099760"/>
                    </a:cubicBezTo>
                    <a:cubicBezTo>
                      <a:pt x="2514044" y="3089315"/>
                      <a:pt x="2512604" y="3079231"/>
                      <a:pt x="2511523" y="3068786"/>
                    </a:cubicBezTo>
                    <a:cubicBezTo>
                      <a:pt x="2510443" y="3054020"/>
                      <a:pt x="2509722" y="3039613"/>
                      <a:pt x="2508642" y="3025207"/>
                    </a:cubicBezTo>
                    <a:cubicBezTo>
                      <a:pt x="2507921" y="3015842"/>
                      <a:pt x="2507561" y="3006838"/>
                      <a:pt x="2506841" y="2997834"/>
                    </a:cubicBezTo>
                    <a:lnTo>
                      <a:pt x="2506841" y="2994593"/>
                    </a:lnTo>
                    <a:cubicBezTo>
                      <a:pt x="2506841" y="2994593"/>
                      <a:pt x="2506481" y="2993872"/>
                      <a:pt x="2506841" y="2993872"/>
                    </a:cubicBezTo>
                    <a:lnTo>
                      <a:pt x="2507561" y="2993872"/>
                    </a:lnTo>
                    <a:cubicBezTo>
                      <a:pt x="2507561" y="2993872"/>
                      <a:pt x="2509362" y="2993872"/>
                      <a:pt x="2509362" y="2993872"/>
                    </a:cubicBezTo>
                    <a:cubicBezTo>
                      <a:pt x="2511523" y="2993872"/>
                      <a:pt x="2513684" y="2993872"/>
                      <a:pt x="2516205" y="2993872"/>
                    </a:cubicBezTo>
                    <a:cubicBezTo>
                      <a:pt x="2520527" y="2993872"/>
                      <a:pt x="2525209" y="2993872"/>
                      <a:pt x="2529531" y="2993872"/>
                    </a:cubicBezTo>
                    <a:cubicBezTo>
                      <a:pt x="2538175" y="2993872"/>
                      <a:pt x="2546819" y="2993872"/>
                      <a:pt x="2555463" y="2993872"/>
                    </a:cubicBezTo>
                    <a:cubicBezTo>
                      <a:pt x="2557624" y="2993872"/>
                      <a:pt x="2559785" y="2993872"/>
                      <a:pt x="2561946" y="2993872"/>
                    </a:cubicBezTo>
                    <a:cubicBezTo>
                      <a:pt x="2563747" y="2993872"/>
                      <a:pt x="2565187" y="2993872"/>
                      <a:pt x="2566988" y="2993872"/>
                    </a:cubicBezTo>
                    <a:cubicBezTo>
                      <a:pt x="2569149" y="2993872"/>
                      <a:pt x="2571310" y="2993872"/>
                      <a:pt x="2573471" y="2993872"/>
                    </a:cubicBezTo>
                    <a:cubicBezTo>
                      <a:pt x="2581755" y="2993872"/>
                      <a:pt x="2589678" y="2993872"/>
                      <a:pt x="2597242" y="2993872"/>
                    </a:cubicBezTo>
                    <a:lnTo>
                      <a:pt x="2591839" y="2994593"/>
                    </a:lnTo>
                    <a:cubicBezTo>
                      <a:pt x="2595441" y="2994593"/>
                      <a:pt x="2599043" y="2994593"/>
                      <a:pt x="2602644" y="2994593"/>
                    </a:cubicBezTo>
                    <a:cubicBezTo>
                      <a:pt x="2606246" y="2994593"/>
                      <a:pt x="2609847" y="2994232"/>
                      <a:pt x="2613089" y="2993872"/>
                    </a:cubicBezTo>
                    <a:cubicBezTo>
                      <a:pt x="2619932" y="2993512"/>
                      <a:pt x="2626775" y="2992792"/>
                      <a:pt x="2633258" y="2992432"/>
                    </a:cubicBezTo>
                    <a:cubicBezTo>
                      <a:pt x="2639741" y="2991711"/>
                      <a:pt x="2646224" y="2991711"/>
                      <a:pt x="2651986" y="2990631"/>
                    </a:cubicBezTo>
                    <a:cubicBezTo>
                      <a:pt x="2658109" y="2989910"/>
                      <a:pt x="2663872" y="2988830"/>
                      <a:pt x="2669274" y="2988110"/>
                    </a:cubicBezTo>
                    <a:cubicBezTo>
                      <a:pt x="2699888" y="2985228"/>
                      <a:pt x="2648745" y="2992792"/>
                      <a:pt x="2669995" y="2990631"/>
                    </a:cubicBezTo>
                    <a:lnTo>
                      <a:pt x="2694126" y="2987029"/>
                    </a:lnTo>
                    <a:lnTo>
                      <a:pt x="2718256" y="2982347"/>
                    </a:lnTo>
                    <a:lnTo>
                      <a:pt x="2730142" y="2980186"/>
                    </a:lnTo>
                    <a:lnTo>
                      <a:pt x="2736265" y="2979106"/>
                    </a:lnTo>
                    <a:lnTo>
                      <a:pt x="2742387" y="2977665"/>
                    </a:lnTo>
                    <a:lnTo>
                      <a:pt x="2766158" y="2971902"/>
                    </a:lnTo>
                    <a:cubicBezTo>
                      <a:pt x="2764717" y="2972623"/>
                      <a:pt x="2758595" y="2974424"/>
                      <a:pt x="2749951" y="2976585"/>
                    </a:cubicBezTo>
                    <a:cubicBezTo>
                      <a:pt x="2745629" y="2977665"/>
                      <a:pt x="2740226" y="2979106"/>
                      <a:pt x="2734824" y="2980186"/>
                    </a:cubicBezTo>
                    <a:cubicBezTo>
                      <a:pt x="2729061" y="2981267"/>
                      <a:pt x="2722939" y="2982347"/>
                      <a:pt x="2716456" y="2983788"/>
                    </a:cubicBezTo>
                    <a:cubicBezTo>
                      <a:pt x="2709973" y="2984868"/>
                      <a:pt x="2703130" y="2986309"/>
                      <a:pt x="2696647" y="2987390"/>
                    </a:cubicBezTo>
                    <a:cubicBezTo>
                      <a:pt x="2689804" y="2988470"/>
                      <a:pt x="2682961" y="2989190"/>
                      <a:pt x="2676477" y="2990271"/>
                    </a:cubicBezTo>
                    <a:cubicBezTo>
                      <a:pt x="2669995" y="2990991"/>
                      <a:pt x="2663512" y="2992072"/>
                      <a:pt x="2657389" y="2992792"/>
                    </a:cubicBezTo>
                    <a:cubicBezTo>
                      <a:pt x="2654508" y="2993152"/>
                      <a:pt x="2651626" y="2993512"/>
                      <a:pt x="2648745" y="2993872"/>
                    </a:cubicBezTo>
                    <a:cubicBezTo>
                      <a:pt x="2645864" y="2993872"/>
                      <a:pt x="2643343" y="2994232"/>
                      <a:pt x="2640822" y="2994593"/>
                    </a:cubicBezTo>
                    <a:cubicBezTo>
                      <a:pt x="2648385" y="2994232"/>
                      <a:pt x="2663152" y="2991711"/>
                      <a:pt x="2658109" y="2992072"/>
                    </a:cubicBezTo>
                    <a:cubicBezTo>
                      <a:pt x="2655228" y="2992072"/>
                      <a:pt x="2652347" y="2992792"/>
                      <a:pt x="2649105" y="2993152"/>
                    </a:cubicBezTo>
                    <a:cubicBezTo>
                      <a:pt x="2645864" y="2993152"/>
                      <a:pt x="2642622" y="2993512"/>
                      <a:pt x="2639381" y="2993872"/>
                    </a:cubicBezTo>
                    <a:cubicBezTo>
                      <a:pt x="2632538" y="2994593"/>
                      <a:pt x="2625695" y="2994953"/>
                      <a:pt x="2618131" y="2995673"/>
                    </a:cubicBezTo>
                    <a:cubicBezTo>
                      <a:pt x="2603365" y="2997114"/>
                      <a:pt x="2587878" y="2997474"/>
                      <a:pt x="2573111" y="2998194"/>
                    </a:cubicBezTo>
                    <a:cubicBezTo>
                      <a:pt x="2568429" y="2998194"/>
                      <a:pt x="2563747" y="2998194"/>
                      <a:pt x="2559425" y="2998554"/>
                    </a:cubicBezTo>
                    <a:cubicBezTo>
                      <a:pt x="2552942" y="2998554"/>
                      <a:pt x="2546819" y="2998554"/>
                      <a:pt x="2541056" y="2998554"/>
                    </a:cubicBezTo>
                    <a:cubicBezTo>
                      <a:pt x="2534934" y="2998554"/>
                      <a:pt x="2529171" y="2998554"/>
                      <a:pt x="2523769" y="2998554"/>
                    </a:cubicBezTo>
                    <a:cubicBezTo>
                      <a:pt x="2520887" y="2998554"/>
                      <a:pt x="2518366" y="2998554"/>
                      <a:pt x="2515485" y="2998554"/>
                    </a:cubicBezTo>
                    <a:lnTo>
                      <a:pt x="2513324" y="2998554"/>
                    </a:lnTo>
                    <a:cubicBezTo>
                      <a:pt x="2513324" y="2998554"/>
                      <a:pt x="2512243" y="2998554"/>
                      <a:pt x="2512243" y="2998554"/>
                    </a:cubicBezTo>
                    <a:lnTo>
                      <a:pt x="2511883" y="2998554"/>
                    </a:lnTo>
                    <a:cubicBezTo>
                      <a:pt x="2511883" y="2998554"/>
                      <a:pt x="2511883" y="2998554"/>
                      <a:pt x="2511883" y="2998915"/>
                    </a:cubicBezTo>
                    <a:cubicBezTo>
                      <a:pt x="2511883" y="3000355"/>
                      <a:pt x="2511883" y="3001436"/>
                      <a:pt x="2511883" y="3002876"/>
                    </a:cubicBezTo>
                    <a:cubicBezTo>
                      <a:pt x="2512964" y="3023045"/>
                      <a:pt x="2513684" y="3039253"/>
                      <a:pt x="2513684" y="3048257"/>
                    </a:cubicBezTo>
                    <a:cubicBezTo>
                      <a:pt x="2513684" y="3052579"/>
                      <a:pt x="2514044" y="3054380"/>
                      <a:pt x="2514044" y="3055100"/>
                    </a:cubicBezTo>
                    <a:cubicBezTo>
                      <a:pt x="2514044" y="3055460"/>
                      <a:pt x="2514044" y="3055100"/>
                      <a:pt x="2514044" y="3054020"/>
                    </a:cubicBezTo>
                    <a:cubicBezTo>
                      <a:pt x="2513684" y="3050418"/>
                      <a:pt x="2512964" y="3043575"/>
                      <a:pt x="2512604" y="3039253"/>
                    </a:cubicBezTo>
                    <a:cubicBezTo>
                      <a:pt x="2512243" y="3034931"/>
                      <a:pt x="2511523" y="3033490"/>
                      <a:pt x="2511883" y="3042134"/>
                    </a:cubicBezTo>
                    <a:cubicBezTo>
                      <a:pt x="2511883" y="3045736"/>
                      <a:pt x="2512243" y="3050778"/>
                      <a:pt x="2512604" y="3059062"/>
                    </a:cubicBezTo>
                    <a:cubicBezTo>
                      <a:pt x="2512604" y="3061943"/>
                      <a:pt x="2512604" y="3065185"/>
                      <a:pt x="2513324" y="3069146"/>
                    </a:cubicBezTo>
                    <a:cubicBezTo>
                      <a:pt x="2513324" y="3073108"/>
                      <a:pt x="2514044" y="3077430"/>
                      <a:pt x="2514765" y="3082112"/>
                    </a:cubicBezTo>
                    <a:cubicBezTo>
                      <a:pt x="2516205" y="3095438"/>
                      <a:pt x="2517286" y="3106243"/>
                      <a:pt x="2518366" y="3115607"/>
                    </a:cubicBezTo>
                    <a:cubicBezTo>
                      <a:pt x="2519807" y="3124611"/>
                      <a:pt x="2521608" y="3131815"/>
                      <a:pt x="2522688" y="3137577"/>
                    </a:cubicBezTo>
                    <a:cubicBezTo>
                      <a:pt x="2525209" y="3149102"/>
                      <a:pt x="2527010" y="3154505"/>
                      <a:pt x="2527730" y="3157026"/>
                    </a:cubicBezTo>
                    <a:cubicBezTo>
                      <a:pt x="2527730" y="3157026"/>
                      <a:pt x="2527370" y="3151984"/>
                      <a:pt x="2526290" y="3144780"/>
                    </a:cubicBezTo>
                    <a:cubicBezTo>
                      <a:pt x="2525209" y="3137577"/>
                      <a:pt x="2523769" y="3128213"/>
                      <a:pt x="2522328" y="3119569"/>
                    </a:cubicBezTo>
                    <a:cubicBezTo>
                      <a:pt x="2520167" y="3102281"/>
                      <a:pt x="2519447" y="3088595"/>
                      <a:pt x="2521608" y="3103002"/>
                    </a:cubicBezTo>
                    <a:cubicBezTo>
                      <a:pt x="2520167" y="3092917"/>
                      <a:pt x="2519087" y="3084273"/>
                      <a:pt x="2518006" y="3075989"/>
                    </a:cubicBezTo>
                    <a:cubicBezTo>
                      <a:pt x="2518006" y="3073829"/>
                      <a:pt x="2517646" y="3072028"/>
                      <a:pt x="2517286" y="3069867"/>
                    </a:cubicBezTo>
                    <a:cubicBezTo>
                      <a:pt x="2517286" y="3068066"/>
                      <a:pt x="2517286" y="3065905"/>
                      <a:pt x="2516926" y="3064104"/>
                    </a:cubicBezTo>
                    <a:cubicBezTo>
                      <a:pt x="2516926" y="3060142"/>
                      <a:pt x="2516205" y="3056180"/>
                      <a:pt x="2515845" y="3052219"/>
                    </a:cubicBezTo>
                    <a:cubicBezTo>
                      <a:pt x="2515125" y="3038893"/>
                      <a:pt x="2514044" y="3025207"/>
                      <a:pt x="2512964" y="3008999"/>
                    </a:cubicBezTo>
                    <a:cubicBezTo>
                      <a:pt x="2512964" y="3006838"/>
                      <a:pt x="2512964" y="3005037"/>
                      <a:pt x="2512604" y="3002876"/>
                    </a:cubicBezTo>
                    <a:cubicBezTo>
                      <a:pt x="2512604" y="3001796"/>
                      <a:pt x="2512604" y="3000715"/>
                      <a:pt x="2512604" y="2999635"/>
                    </a:cubicBezTo>
                    <a:lnTo>
                      <a:pt x="2512604" y="2998915"/>
                    </a:lnTo>
                    <a:cubicBezTo>
                      <a:pt x="2512604" y="2998915"/>
                      <a:pt x="2512604" y="2998915"/>
                      <a:pt x="2512604" y="2998915"/>
                    </a:cubicBezTo>
                    <a:lnTo>
                      <a:pt x="2512964" y="2998915"/>
                    </a:lnTo>
                    <a:cubicBezTo>
                      <a:pt x="2512964" y="2998915"/>
                      <a:pt x="2514404" y="2998915"/>
                      <a:pt x="2514404" y="2998915"/>
                    </a:cubicBezTo>
                    <a:cubicBezTo>
                      <a:pt x="2518726" y="2998915"/>
                      <a:pt x="2523048" y="2998915"/>
                      <a:pt x="2527730" y="2998915"/>
                    </a:cubicBezTo>
                    <a:cubicBezTo>
                      <a:pt x="2537095" y="2998915"/>
                      <a:pt x="2547179" y="2998915"/>
                      <a:pt x="2557984" y="2998915"/>
                    </a:cubicBezTo>
                    <a:cubicBezTo>
                      <a:pt x="2549700" y="2998915"/>
                      <a:pt x="2540696" y="2998915"/>
                      <a:pt x="2531692" y="2998915"/>
                    </a:cubicBezTo>
                    <a:cubicBezTo>
                      <a:pt x="2527370" y="2998915"/>
                      <a:pt x="2522688" y="2998915"/>
                      <a:pt x="2518006" y="2998915"/>
                    </a:cubicBezTo>
                    <a:lnTo>
                      <a:pt x="2514404" y="2998915"/>
                    </a:lnTo>
                    <a:cubicBezTo>
                      <a:pt x="2514404" y="2998915"/>
                      <a:pt x="2512604" y="2998915"/>
                      <a:pt x="2512604" y="2998915"/>
                    </a:cubicBezTo>
                    <a:cubicBezTo>
                      <a:pt x="2512604" y="2998915"/>
                      <a:pt x="2512243" y="2998915"/>
                      <a:pt x="2512604" y="2998915"/>
                    </a:cubicBezTo>
                    <a:lnTo>
                      <a:pt x="2512604" y="2998915"/>
                    </a:lnTo>
                    <a:cubicBezTo>
                      <a:pt x="2512604" y="2999275"/>
                      <a:pt x="2512604" y="3000355"/>
                      <a:pt x="2512604" y="3000355"/>
                    </a:cubicBezTo>
                    <a:lnTo>
                      <a:pt x="2512604" y="3007198"/>
                    </a:lnTo>
                    <a:cubicBezTo>
                      <a:pt x="2514404" y="3024486"/>
                      <a:pt x="2515845" y="3041774"/>
                      <a:pt x="2516926" y="3058341"/>
                    </a:cubicBezTo>
                    <a:cubicBezTo>
                      <a:pt x="2517646" y="3069146"/>
                      <a:pt x="2519087" y="3079231"/>
                      <a:pt x="2520167" y="3088235"/>
                    </a:cubicBezTo>
                    <a:cubicBezTo>
                      <a:pt x="2521248" y="3096879"/>
                      <a:pt x="2521968" y="3104442"/>
                      <a:pt x="2522328" y="3109845"/>
                    </a:cubicBezTo>
                    <a:cubicBezTo>
                      <a:pt x="2523048" y="3114887"/>
                      <a:pt x="2524129" y="3119569"/>
                      <a:pt x="2524849" y="3123531"/>
                    </a:cubicBezTo>
                    <a:cubicBezTo>
                      <a:pt x="2525570" y="3127853"/>
                      <a:pt x="2526650" y="3131815"/>
                      <a:pt x="2527370" y="3135416"/>
                    </a:cubicBezTo>
                    <a:cubicBezTo>
                      <a:pt x="2528811" y="3142619"/>
                      <a:pt x="2530252" y="3148382"/>
                      <a:pt x="2531332" y="3153064"/>
                    </a:cubicBezTo>
                    <a:cubicBezTo>
                      <a:pt x="2533853" y="3162428"/>
                      <a:pt x="2536014" y="3167110"/>
                      <a:pt x="2536734" y="3168191"/>
                    </a:cubicBezTo>
                    <a:cubicBezTo>
                      <a:pt x="2538896" y="3170352"/>
                      <a:pt x="2536734" y="3158106"/>
                      <a:pt x="2533853" y="3139378"/>
                    </a:cubicBezTo>
                    <a:cubicBezTo>
                      <a:pt x="2533853" y="3141539"/>
                      <a:pt x="2532412" y="3133975"/>
                      <a:pt x="2529892" y="3122450"/>
                    </a:cubicBezTo>
                    <a:cubicBezTo>
                      <a:pt x="2529531" y="3119569"/>
                      <a:pt x="2528811" y="3116688"/>
                      <a:pt x="2528091" y="3113446"/>
                    </a:cubicBezTo>
                    <a:cubicBezTo>
                      <a:pt x="2527730" y="3110205"/>
                      <a:pt x="2527010" y="3106963"/>
                      <a:pt x="2526650" y="3103362"/>
                    </a:cubicBezTo>
                    <a:cubicBezTo>
                      <a:pt x="2525570" y="3096519"/>
                      <a:pt x="2524849" y="3089676"/>
                      <a:pt x="2524129" y="3083553"/>
                    </a:cubicBezTo>
                    <a:cubicBezTo>
                      <a:pt x="2523408" y="3077430"/>
                      <a:pt x="2522688" y="3072028"/>
                      <a:pt x="2521968" y="3068426"/>
                    </a:cubicBezTo>
                    <a:cubicBezTo>
                      <a:pt x="2521608" y="3064824"/>
                      <a:pt x="2521248" y="3062303"/>
                      <a:pt x="2521248" y="3062663"/>
                    </a:cubicBezTo>
                    <a:cubicBezTo>
                      <a:pt x="2521248" y="3062663"/>
                      <a:pt x="2521248" y="3065545"/>
                      <a:pt x="2521248" y="3071307"/>
                    </a:cubicBezTo>
                    <a:cubicBezTo>
                      <a:pt x="2521968" y="3077070"/>
                      <a:pt x="2522688" y="3086074"/>
                      <a:pt x="2523769" y="3099400"/>
                    </a:cubicBezTo>
                    <a:cubicBezTo>
                      <a:pt x="2523048" y="3093637"/>
                      <a:pt x="2521968" y="3087154"/>
                      <a:pt x="2520887" y="3080311"/>
                    </a:cubicBezTo>
                    <a:cubicBezTo>
                      <a:pt x="2520527" y="3076710"/>
                      <a:pt x="2519807" y="3073108"/>
                      <a:pt x="2519447" y="3069507"/>
                    </a:cubicBezTo>
                    <a:cubicBezTo>
                      <a:pt x="2519447" y="3065905"/>
                      <a:pt x="2518726" y="3061943"/>
                      <a:pt x="2518366" y="3057981"/>
                    </a:cubicBezTo>
                    <a:cubicBezTo>
                      <a:pt x="2517646" y="3046456"/>
                      <a:pt x="2516565" y="3034571"/>
                      <a:pt x="2515845" y="3022325"/>
                    </a:cubicBezTo>
                    <a:cubicBezTo>
                      <a:pt x="2515485" y="3015482"/>
                      <a:pt x="2514765" y="3008639"/>
                      <a:pt x="2514404" y="3001796"/>
                    </a:cubicBezTo>
                    <a:cubicBezTo>
                      <a:pt x="2514044" y="3000355"/>
                      <a:pt x="2515485" y="3001076"/>
                      <a:pt x="2516205" y="3001076"/>
                    </a:cubicBezTo>
                    <a:lnTo>
                      <a:pt x="2518726" y="3001076"/>
                    </a:lnTo>
                    <a:cubicBezTo>
                      <a:pt x="2518726" y="3001076"/>
                      <a:pt x="2523769" y="3001076"/>
                      <a:pt x="2523769" y="3001076"/>
                    </a:cubicBezTo>
                    <a:cubicBezTo>
                      <a:pt x="2527370" y="3001076"/>
                      <a:pt x="2530612" y="3001076"/>
                      <a:pt x="2534213" y="3001076"/>
                    </a:cubicBezTo>
                    <a:cubicBezTo>
                      <a:pt x="2541417" y="3001076"/>
                      <a:pt x="2548260" y="3001076"/>
                      <a:pt x="2555463" y="3001076"/>
                    </a:cubicBezTo>
                    <a:cubicBezTo>
                      <a:pt x="2557264" y="3001076"/>
                      <a:pt x="2559065" y="3001076"/>
                      <a:pt x="2560865" y="3001076"/>
                    </a:cubicBezTo>
                    <a:lnTo>
                      <a:pt x="2565547" y="3001076"/>
                    </a:lnTo>
                    <a:cubicBezTo>
                      <a:pt x="2565547" y="3001076"/>
                      <a:pt x="2572030" y="3000715"/>
                      <a:pt x="2572030" y="3000715"/>
                    </a:cubicBezTo>
                    <a:cubicBezTo>
                      <a:pt x="2580674" y="3000715"/>
                      <a:pt x="2588958" y="2999995"/>
                      <a:pt x="2597602" y="2999635"/>
                    </a:cubicBezTo>
                    <a:cubicBezTo>
                      <a:pt x="2599763" y="2999635"/>
                      <a:pt x="2601924" y="2999635"/>
                      <a:pt x="2603725" y="2999635"/>
                    </a:cubicBezTo>
                    <a:cubicBezTo>
                      <a:pt x="2605886" y="2999635"/>
                      <a:pt x="2608047" y="2999275"/>
                      <a:pt x="2609847" y="2998915"/>
                    </a:cubicBezTo>
                    <a:cubicBezTo>
                      <a:pt x="2613809" y="2998554"/>
                      <a:pt x="2618131" y="2998194"/>
                      <a:pt x="2622093" y="2997834"/>
                    </a:cubicBezTo>
                    <a:cubicBezTo>
                      <a:pt x="2630017" y="2997114"/>
                      <a:pt x="2637940" y="2996394"/>
                      <a:pt x="2645144" y="2995673"/>
                    </a:cubicBezTo>
                    <a:lnTo>
                      <a:pt x="2642622" y="2996394"/>
                    </a:lnTo>
                    <a:cubicBezTo>
                      <a:pt x="2648745" y="2996394"/>
                      <a:pt x="2654868" y="2994953"/>
                      <a:pt x="2660991" y="2994232"/>
                    </a:cubicBezTo>
                    <a:lnTo>
                      <a:pt x="2679359" y="2991711"/>
                    </a:lnTo>
                    <a:cubicBezTo>
                      <a:pt x="2691604" y="2990271"/>
                      <a:pt x="2703490" y="2987750"/>
                      <a:pt x="2715735" y="2985589"/>
                    </a:cubicBezTo>
                    <a:cubicBezTo>
                      <a:pt x="2710693" y="2986669"/>
                      <a:pt x="2702770" y="2988470"/>
                      <a:pt x="2695926" y="2989910"/>
                    </a:cubicBezTo>
                    <a:cubicBezTo>
                      <a:pt x="2689083" y="2991351"/>
                      <a:pt x="2683321" y="2992072"/>
                      <a:pt x="2682961" y="2992792"/>
                    </a:cubicBezTo>
                    <a:cubicBezTo>
                      <a:pt x="2687282" y="2992072"/>
                      <a:pt x="2691244" y="2991711"/>
                      <a:pt x="2695566" y="2990631"/>
                    </a:cubicBezTo>
                    <a:lnTo>
                      <a:pt x="2708172" y="2988110"/>
                    </a:lnTo>
                    <a:lnTo>
                      <a:pt x="2733023" y="2983068"/>
                    </a:lnTo>
                    <a:cubicBezTo>
                      <a:pt x="2741307" y="2981267"/>
                      <a:pt x="2749591" y="2978746"/>
                      <a:pt x="2757874" y="2976945"/>
                    </a:cubicBezTo>
                    <a:cubicBezTo>
                      <a:pt x="2766158" y="2974784"/>
                      <a:pt x="2774442" y="2972983"/>
                      <a:pt x="2782365" y="2970462"/>
                    </a:cubicBezTo>
                    <a:cubicBezTo>
                      <a:pt x="2768679" y="2974424"/>
                      <a:pt x="2763637" y="2975504"/>
                      <a:pt x="2764717" y="2975504"/>
                    </a:cubicBezTo>
                    <a:cubicBezTo>
                      <a:pt x="2765798" y="2975504"/>
                      <a:pt x="2772641" y="2974063"/>
                      <a:pt x="2782005" y="2971902"/>
                    </a:cubicBezTo>
                    <a:cubicBezTo>
                      <a:pt x="2791369" y="2969381"/>
                      <a:pt x="2803255" y="2966140"/>
                      <a:pt x="2814420" y="2962898"/>
                    </a:cubicBezTo>
                    <a:cubicBezTo>
                      <a:pt x="2817301" y="2962178"/>
                      <a:pt x="2819822" y="2961458"/>
                      <a:pt x="2822704" y="2960737"/>
                    </a:cubicBezTo>
                    <a:cubicBezTo>
                      <a:pt x="2825225" y="2960017"/>
                      <a:pt x="2827746" y="2958937"/>
                      <a:pt x="2830267" y="2958216"/>
                    </a:cubicBezTo>
                    <a:cubicBezTo>
                      <a:pt x="2834949" y="2956776"/>
                      <a:pt x="2838911" y="2955335"/>
                      <a:pt x="2842152" y="2954255"/>
                    </a:cubicBezTo>
                    <a:cubicBezTo>
                      <a:pt x="2847195" y="2951733"/>
                      <a:pt x="2859080" y="2947411"/>
                      <a:pt x="2864843" y="2944530"/>
                    </a:cubicBezTo>
                    <a:cubicBezTo>
                      <a:pt x="2867724" y="2943089"/>
                      <a:pt x="2869164" y="2942009"/>
                      <a:pt x="2867724" y="2942369"/>
                    </a:cubicBezTo>
                    <a:cubicBezTo>
                      <a:pt x="2866283" y="2942369"/>
                      <a:pt x="2861961" y="2944170"/>
                      <a:pt x="2852597" y="2947051"/>
                    </a:cubicBezTo>
                    <a:cubicBezTo>
                      <a:pt x="2832068" y="2953534"/>
                      <a:pt x="2826305" y="2955695"/>
                      <a:pt x="2820903" y="2957856"/>
                    </a:cubicBezTo>
                    <a:cubicBezTo>
                      <a:pt x="2815500" y="2959657"/>
                      <a:pt x="2810458" y="2961818"/>
                      <a:pt x="2791729" y="2967220"/>
                    </a:cubicBezTo>
                    <a:lnTo>
                      <a:pt x="2818022" y="2958577"/>
                    </a:lnTo>
                    <a:cubicBezTo>
                      <a:pt x="2826665" y="2955335"/>
                      <a:pt x="2835309" y="2952093"/>
                      <a:pt x="2843953" y="2948852"/>
                    </a:cubicBezTo>
                    <a:lnTo>
                      <a:pt x="2848635" y="2947411"/>
                    </a:lnTo>
                    <a:cubicBezTo>
                      <a:pt x="2853677" y="2945250"/>
                      <a:pt x="2859080" y="2943450"/>
                      <a:pt x="2864122" y="2940928"/>
                    </a:cubicBezTo>
                    <a:lnTo>
                      <a:pt x="2879249" y="2934085"/>
                    </a:lnTo>
                    <a:cubicBezTo>
                      <a:pt x="2896537" y="2927242"/>
                      <a:pt x="2903740" y="2924721"/>
                      <a:pt x="2905541" y="2924361"/>
                    </a:cubicBezTo>
                    <a:cubicBezTo>
                      <a:pt x="2907342" y="2924001"/>
                      <a:pt x="2904461" y="2925802"/>
                      <a:pt x="2902299" y="2927242"/>
                    </a:cubicBezTo>
                    <a:cubicBezTo>
                      <a:pt x="2899778" y="2928683"/>
                      <a:pt x="2897977" y="2929764"/>
                      <a:pt x="2902299" y="2928323"/>
                    </a:cubicBezTo>
                    <a:cubicBezTo>
                      <a:pt x="2906621" y="2926522"/>
                      <a:pt x="2916706" y="2921840"/>
                      <a:pt x="2938676" y="2911395"/>
                    </a:cubicBezTo>
                    <a:lnTo>
                      <a:pt x="2926070" y="2914276"/>
                    </a:lnTo>
                    <a:cubicBezTo>
                      <a:pt x="2939036" y="2908874"/>
                      <a:pt x="2951642" y="2902031"/>
                      <a:pt x="2964607" y="2895548"/>
                    </a:cubicBezTo>
                    <a:cubicBezTo>
                      <a:pt x="2977934" y="2889065"/>
                      <a:pt x="2990900" y="2881502"/>
                      <a:pt x="3003865" y="2874298"/>
                    </a:cubicBezTo>
                    <a:cubicBezTo>
                      <a:pt x="3030157" y="2859172"/>
                      <a:pt x="3056089" y="2842604"/>
                      <a:pt x="3080220" y="2825316"/>
                    </a:cubicBezTo>
                    <a:cubicBezTo>
                      <a:pt x="3086343" y="2821354"/>
                      <a:pt x="3092105" y="2816672"/>
                      <a:pt x="3097868" y="2811990"/>
                    </a:cubicBezTo>
                    <a:cubicBezTo>
                      <a:pt x="3103630" y="2807668"/>
                      <a:pt x="3109393" y="2802986"/>
                      <a:pt x="3114795" y="2798664"/>
                    </a:cubicBezTo>
                    <a:cubicBezTo>
                      <a:pt x="3120558" y="2794342"/>
                      <a:pt x="3125600" y="2789660"/>
                      <a:pt x="3131003" y="2785338"/>
                    </a:cubicBezTo>
                    <a:cubicBezTo>
                      <a:pt x="3136045" y="2781016"/>
                      <a:pt x="3141447" y="2776334"/>
                      <a:pt x="3146129" y="2772372"/>
                    </a:cubicBezTo>
                    <a:cubicBezTo>
                      <a:pt x="3151172" y="2768050"/>
                      <a:pt x="3155854" y="2763728"/>
                      <a:pt x="3160176" y="2759406"/>
                    </a:cubicBezTo>
                    <a:cubicBezTo>
                      <a:pt x="3164498" y="2755085"/>
                      <a:pt x="3169180" y="2750763"/>
                      <a:pt x="3173142" y="2746801"/>
                    </a:cubicBezTo>
                    <a:cubicBezTo>
                      <a:pt x="3181786" y="2738877"/>
                      <a:pt x="3188989" y="2730954"/>
                      <a:pt x="3195832" y="2723751"/>
                    </a:cubicBezTo>
                    <a:cubicBezTo>
                      <a:pt x="3181786" y="2740318"/>
                      <a:pt x="3176743" y="2749322"/>
                      <a:pt x="3198713" y="2728433"/>
                    </a:cubicBezTo>
                    <a:cubicBezTo>
                      <a:pt x="3192591" y="2734555"/>
                      <a:pt x="3185387" y="2742479"/>
                      <a:pt x="3176383" y="2750402"/>
                    </a:cubicBezTo>
                    <a:cubicBezTo>
                      <a:pt x="3172061" y="2754364"/>
                      <a:pt x="3167379" y="2759046"/>
                      <a:pt x="3162697" y="2763368"/>
                    </a:cubicBezTo>
                    <a:cubicBezTo>
                      <a:pt x="3160176" y="2765529"/>
                      <a:pt x="3158015" y="2768050"/>
                      <a:pt x="3155494" y="2770211"/>
                    </a:cubicBezTo>
                    <a:cubicBezTo>
                      <a:pt x="3152973" y="2772372"/>
                      <a:pt x="3150451" y="2774533"/>
                      <a:pt x="3147930" y="2777055"/>
                    </a:cubicBezTo>
                    <a:cubicBezTo>
                      <a:pt x="3142888" y="2781737"/>
                      <a:pt x="3137485" y="2786059"/>
                      <a:pt x="3132083" y="2790741"/>
                    </a:cubicBezTo>
                    <a:cubicBezTo>
                      <a:pt x="3126681" y="2795423"/>
                      <a:pt x="3121638" y="2800105"/>
                      <a:pt x="3115876" y="2804067"/>
                    </a:cubicBezTo>
                    <a:cubicBezTo>
                      <a:pt x="3110473" y="2808389"/>
                      <a:pt x="3105071" y="2812711"/>
                      <a:pt x="3100029" y="2816672"/>
                    </a:cubicBezTo>
                    <a:cubicBezTo>
                      <a:pt x="3094626" y="2820634"/>
                      <a:pt x="3089944" y="2824956"/>
                      <a:pt x="3084902" y="2828558"/>
                    </a:cubicBezTo>
                    <a:cubicBezTo>
                      <a:pt x="3077339" y="2833960"/>
                      <a:pt x="3132443" y="2789660"/>
                      <a:pt x="3170620" y="2752924"/>
                    </a:cubicBezTo>
                    <a:cubicBezTo>
                      <a:pt x="3168099" y="2754724"/>
                      <a:pt x="3164498" y="2757606"/>
                      <a:pt x="3160536" y="2761207"/>
                    </a:cubicBezTo>
                    <a:cubicBezTo>
                      <a:pt x="3156574" y="2764809"/>
                      <a:pt x="3151892" y="2769131"/>
                      <a:pt x="3146490" y="2773453"/>
                    </a:cubicBezTo>
                    <a:cubicBezTo>
                      <a:pt x="3141087" y="2778135"/>
                      <a:pt x="3135685" y="2782817"/>
                      <a:pt x="3129922" y="2787859"/>
                    </a:cubicBezTo>
                    <a:cubicBezTo>
                      <a:pt x="3127041" y="2790381"/>
                      <a:pt x="3124160" y="2792902"/>
                      <a:pt x="3121278" y="2795783"/>
                    </a:cubicBezTo>
                    <a:cubicBezTo>
                      <a:pt x="3118397" y="2798304"/>
                      <a:pt x="3115156" y="2800825"/>
                      <a:pt x="3112274" y="2803346"/>
                    </a:cubicBezTo>
                    <a:cubicBezTo>
                      <a:pt x="3106152" y="2808389"/>
                      <a:pt x="3100389" y="2813071"/>
                      <a:pt x="3094986" y="2817393"/>
                    </a:cubicBezTo>
                    <a:cubicBezTo>
                      <a:pt x="3092105" y="2819554"/>
                      <a:pt x="3089584" y="2821715"/>
                      <a:pt x="3087063" y="2823876"/>
                    </a:cubicBezTo>
                    <a:cubicBezTo>
                      <a:pt x="3084542" y="2825676"/>
                      <a:pt x="3082021" y="2827477"/>
                      <a:pt x="3079499" y="2829278"/>
                    </a:cubicBezTo>
                    <a:cubicBezTo>
                      <a:pt x="3070135" y="2835761"/>
                      <a:pt x="3063652" y="2840083"/>
                      <a:pt x="3061851" y="2840083"/>
                    </a:cubicBezTo>
                    <a:cubicBezTo>
                      <a:pt x="3058250" y="2842604"/>
                      <a:pt x="3055008" y="2844765"/>
                      <a:pt x="3051767" y="2846926"/>
                    </a:cubicBezTo>
                    <a:cubicBezTo>
                      <a:pt x="3048526" y="2849087"/>
                      <a:pt x="3045284" y="2850888"/>
                      <a:pt x="3042403" y="2853049"/>
                    </a:cubicBezTo>
                    <a:cubicBezTo>
                      <a:pt x="3036280" y="2857011"/>
                      <a:pt x="3030877" y="2860612"/>
                      <a:pt x="3025475" y="2863854"/>
                    </a:cubicBezTo>
                    <a:cubicBezTo>
                      <a:pt x="3015391" y="2870697"/>
                      <a:pt x="3006386" y="2875379"/>
                      <a:pt x="2998823" y="2880061"/>
                    </a:cubicBezTo>
                    <a:cubicBezTo>
                      <a:pt x="2991260" y="2884383"/>
                      <a:pt x="2985137" y="2888345"/>
                      <a:pt x="2979374" y="2891946"/>
                    </a:cubicBezTo>
                    <a:cubicBezTo>
                      <a:pt x="2973612" y="2895188"/>
                      <a:pt x="2968569" y="2898069"/>
                      <a:pt x="2963527" y="2900951"/>
                    </a:cubicBezTo>
                    <a:cubicBezTo>
                      <a:pt x="2958485" y="2903832"/>
                      <a:pt x="2953803" y="2906353"/>
                      <a:pt x="2948400" y="2909234"/>
                    </a:cubicBezTo>
                    <a:cubicBezTo>
                      <a:pt x="2945879" y="2910675"/>
                      <a:pt x="2942998" y="2912115"/>
                      <a:pt x="2940116" y="2913556"/>
                    </a:cubicBezTo>
                    <a:cubicBezTo>
                      <a:pt x="2937235" y="2914997"/>
                      <a:pt x="2933994" y="2916437"/>
                      <a:pt x="2930752" y="2917878"/>
                    </a:cubicBezTo>
                    <a:cubicBezTo>
                      <a:pt x="2923909" y="2921120"/>
                      <a:pt x="2915986" y="2924721"/>
                      <a:pt x="2906621" y="2928683"/>
                    </a:cubicBezTo>
                    <a:cubicBezTo>
                      <a:pt x="2901939" y="2930844"/>
                      <a:pt x="2896537" y="2932645"/>
                      <a:pt x="2891134" y="2934806"/>
                    </a:cubicBezTo>
                    <a:cubicBezTo>
                      <a:pt x="2885372" y="2936967"/>
                      <a:pt x="2879249" y="2939128"/>
                      <a:pt x="2872406" y="2941649"/>
                    </a:cubicBezTo>
                    <a:cubicBezTo>
                      <a:pt x="2872406" y="2942369"/>
                      <a:pt x="2870245" y="2943450"/>
                      <a:pt x="2867364" y="2944890"/>
                    </a:cubicBezTo>
                    <a:cubicBezTo>
                      <a:pt x="2865923" y="2945611"/>
                      <a:pt x="2864122" y="2946331"/>
                      <a:pt x="2862321" y="2947051"/>
                    </a:cubicBezTo>
                    <a:cubicBezTo>
                      <a:pt x="2860521" y="2947772"/>
                      <a:pt x="2858360" y="2948492"/>
                      <a:pt x="2856559" y="2949212"/>
                    </a:cubicBezTo>
                    <a:cubicBezTo>
                      <a:pt x="2848275" y="2952093"/>
                      <a:pt x="2839631" y="2955335"/>
                      <a:pt x="2837110" y="2957136"/>
                    </a:cubicBezTo>
                    <a:cubicBezTo>
                      <a:pt x="2841432" y="2956055"/>
                      <a:pt x="2846835" y="2954615"/>
                      <a:pt x="2852957" y="2952814"/>
                    </a:cubicBezTo>
                    <a:cubicBezTo>
                      <a:pt x="2856199" y="2951733"/>
                      <a:pt x="2859440" y="2950653"/>
                      <a:pt x="2863402" y="2949572"/>
                    </a:cubicBezTo>
                    <a:cubicBezTo>
                      <a:pt x="2867004" y="2948132"/>
                      <a:pt x="2870965" y="2946691"/>
                      <a:pt x="2874927" y="2945250"/>
                    </a:cubicBezTo>
                    <a:cubicBezTo>
                      <a:pt x="2882851" y="2942009"/>
                      <a:pt x="2891855" y="2938768"/>
                      <a:pt x="2901219" y="2935166"/>
                    </a:cubicBezTo>
                    <a:cubicBezTo>
                      <a:pt x="2910583" y="2931204"/>
                      <a:pt x="2919947" y="2926522"/>
                      <a:pt x="2930032" y="2922200"/>
                    </a:cubicBezTo>
                    <a:cubicBezTo>
                      <a:pt x="2969290" y="2903471"/>
                      <a:pt x="3012149" y="2879701"/>
                      <a:pt x="3043123" y="2859172"/>
                    </a:cubicBezTo>
                    <a:cubicBezTo>
                      <a:pt x="3037000" y="2863133"/>
                      <a:pt x="3024755" y="2871417"/>
                      <a:pt x="3022594" y="2873218"/>
                    </a:cubicBezTo>
                    <a:cubicBezTo>
                      <a:pt x="3033759" y="2866015"/>
                      <a:pt x="3043483" y="2859892"/>
                      <a:pt x="3052127" y="2854489"/>
                    </a:cubicBezTo>
                    <a:cubicBezTo>
                      <a:pt x="3056449" y="2851968"/>
                      <a:pt x="3060411" y="2849087"/>
                      <a:pt x="3064012" y="2846206"/>
                    </a:cubicBezTo>
                    <a:cubicBezTo>
                      <a:pt x="3067614" y="2843685"/>
                      <a:pt x="3071216" y="2841163"/>
                      <a:pt x="3074817" y="2838642"/>
                    </a:cubicBezTo>
                    <a:cubicBezTo>
                      <a:pt x="3078059" y="2836121"/>
                      <a:pt x="3081660" y="2833600"/>
                      <a:pt x="3084902" y="2831439"/>
                    </a:cubicBezTo>
                    <a:cubicBezTo>
                      <a:pt x="3088143" y="2828918"/>
                      <a:pt x="3091385" y="2826757"/>
                      <a:pt x="3094626" y="2824236"/>
                    </a:cubicBezTo>
                    <a:cubicBezTo>
                      <a:pt x="3101109" y="2819194"/>
                      <a:pt x="3107592" y="2813791"/>
                      <a:pt x="3114795" y="2808028"/>
                    </a:cubicBezTo>
                    <a:lnTo>
                      <a:pt x="3110834" y="2810910"/>
                    </a:lnTo>
                    <a:cubicBezTo>
                      <a:pt x="3116956" y="2805507"/>
                      <a:pt x="3122359" y="2801546"/>
                      <a:pt x="3126681" y="2797584"/>
                    </a:cubicBezTo>
                    <a:cubicBezTo>
                      <a:pt x="3131003" y="2793982"/>
                      <a:pt x="3134244" y="2790741"/>
                      <a:pt x="3137125" y="2788580"/>
                    </a:cubicBezTo>
                    <a:cubicBezTo>
                      <a:pt x="3142888" y="2783898"/>
                      <a:pt x="3146129" y="2781377"/>
                      <a:pt x="3149011" y="2779215"/>
                    </a:cubicBezTo>
                    <a:cubicBezTo>
                      <a:pt x="3151892" y="2777415"/>
                      <a:pt x="3154053" y="2775974"/>
                      <a:pt x="3157294" y="2773453"/>
                    </a:cubicBezTo>
                    <a:cubicBezTo>
                      <a:pt x="3160536" y="2770932"/>
                      <a:pt x="3164858" y="2767330"/>
                      <a:pt x="3172061" y="2760847"/>
                    </a:cubicBezTo>
                    <a:cubicBezTo>
                      <a:pt x="3183226" y="2750763"/>
                      <a:pt x="3220323" y="2712225"/>
                      <a:pt x="3213480" y="2717628"/>
                    </a:cubicBezTo>
                    <a:cubicBezTo>
                      <a:pt x="3217802" y="2713666"/>
                      <a:pt x="3221404" y="2709344"/>
                      <a:pt x="3225365" y="2705022"/>
                    </a:cubicBezTo>
                    <a:lnTo>
                      <a:pt x="3237251" y="2692056"/>
                    </a:lnTo>
                    <a:cubicBezTo>
                      <a:pt x="3241212" y="2687734"/>
                      <a:pt x="3245174" y="2683412"/>
                      <a:pt x="3248776" y="2679090"/>
                    </a:cubicBezTo>
                    <a:lnTo>
                      <a:pt x="3259941" y="2665764"/>
                    </a:lnTo>
                    <a:lnTo>
                      <a:pt x="3256339" y="2667205"/>
                    </a:lnTo>
                    <a:cubicBezTo>
                      <a:pt x="3262462" y="2659642"/>
                      <a:pt x="3267144" y="2653159"/>
                      <a:pt x="3271466" y="2648116"/>
                    </a:cubicBezTo>
                    <a:cubicBezTo>
                      <a:pt x="3275788" y="2642714"/>
                      <a:pt x="3279030" y="2638032"/>
                      <a:pt x="3282631" y="2633350"/>
                    </a:cubicBezTo>
                    <a:cubicBezTo>
                      <a:pt x="3285873" y="2628668"/>
                      <a:pt x="3289474" y="2623985"/>
                      <a:pt x="3293076" y="2618943"/>
                    </a:cubicBezTo>
                    <a:cubicBezTo>
                      <a:pt x="3294877" y="2616422"/>
                      <a:pt x="3297038" y="2613541"/>
                      <a:pt x="3298838" y="2610299"/>
                    </a:cubicBezTo>
                    <a:cubicBezTo>
                      <a:pt x="3300639" y="2607058"/>
                      <a:pt x="3302800" y="2603816"/>
                      <a:pt x="3304961" y="2599855"/>
                    </a:cubicBezTo>
                    <a:lnTo>
                      <a:pt x="3304241" y="2597333"/>
                    </a:lnTo>
                    <a:cubicBezTo>
                      <a:pt x="3286593" y="2624706"/>
                      <a:pt x="3266784" y="2650277"/>
                      <a:pt x="3246615" y="2675489"/>
                    </a:cubicBezTo>
                    <a:cubicBezTo>
                      <a:pt x="3261742" y="2656040"/>
                      <a:pt x="3263182" y="2652798"/>
                      <a:pt x="3265343" y="2649557"/>
                    </a:cubicBezTo>
                    <a:cubicBezTo>
                      <a:pt x="3266424" y="2647756"/>
                      <a:pt x="3267865" y="2645955"/>
                      <a:pt x="3270386" y="2641994"/>
                    </a:cubicBezTo>
                    <a:cubicBezTo>
                      <a:pt x="3273267" y="2637672"/>
                      <a:pt x="3277589" y="2631189"/>
                      <a:pt x="3285512" y="2620024"/>
                    </a:cubicBezTo>
                    <a:cubicBezTo>
                      <a:pt x="3268945" y="2645235"/>
                      <a:pt x="3275428" y="2636591"/>
                      <a:pt x="3286593" y="2621464"/>
                    </a:cubicBezTo>
                    <a:cubicBezTo>
                      <a:pt x="3289474" y="2617503"/>
                      <a:pt x="3292715" y="2613541"/>
                      <a:pt x="3295597" y="2609219"/>
                    </a:cubicBezTo>
                    <a:cubicBezTo>
                      <a:pt x="3298478" y="2604897"/>
                      <a:pt x="3301359" y="2600575"/>
                      <a:pt x="3304241" y="2596253"/>
                    </a:cubicBezTo>
                    <a:cubicBezTo>
                      <a:pt x="3309643" y="2588329"/>
                      <a:pt x="3313965" y="2582207"/>
                      <a:pt x="3315046" y="2581126"/>
                    </a:cubicBezTo>
                    <a:cubicBezTo>
                      <a:pt x="3318647" y="2575364"/>
                      <a:pt x="3321528" y="2569601"/>
                      <a:pt x="3324770" y="2563838"/>
                    </a:cubicBezTo>
                    <a:lnTo>
                      <a:pt x="3334134" y="2546190"/>
                    </a:lnTo>
                    <a:lnTo>
                      <a:pt x="3329452" y="2555195"/>
                    </a:lnTo>
                    <a:cubicBezTo>
                      <a:pt x="3333414" y="2548711"/>
                      <a:pt x="3336656" y="2543309"/>
                      <a:pt x="3339537" y="2538267"/>
                    </a:cubicBezTo>
                    <a:cubicBezTo>
                      <a:pt x="3342058" y="2533585"/>
                      <a:pt x="3344219" y="2528902"/>
                      <a:pt x="3346380" y="2524581"/>
                    </a:cubicBezTo>
                    <a:cubicBezTo>
                      <a:pt x="3348541" y="2520259"/>
                      <a:pt x="3350702" y="2515577"/>
                      <a:pt x="3353583" y="2509814"/>
                    </a:cubicBezTo>
                    <a:cubicBezTo>
                      <a:pt x="3356464" y="2504411"/>
                      <a:pt x="3359706" y="2497929"/>
                      <a:pt x="3363308" y="2489645"/>
                    </a:cubicBezTo>
                    <a:cubicBezTo>
                      <a:pt x="3343499" y="2527822"/>
                      <a:pt x="3329812" y="2552313"/>
                      <a:pt x="3300999" y="2598774"/>
                    </a:cubicBezTo>
                    <a:cubicBezTo>
                      <a:pt x="3303520" y="2594452"/>
                      <a:pt x="3306402" y="2589770"/>
                      <a:pt x="3309643" y="2584728"/>
                    </a:cubicBezTo>
                    <a:cubicBezTo>
                      <a:pt x="3312524" y="2579686"/>
                      <a:pt x="3316487" y="2574283"/>
                      <a:pt x="3319368" y="2568160"/>
                    </a:cubicBezTo>
                    <a:cubicBezTo>
                      <a:pt x="3325851" y="2556635"/>
                      <a:pt x="3332694" y="2544029"/>
                      <a:pt x="3339176" y="2532144"/>
                    </a:cubicBezTo>
                    <a:cubicBezTo>
                      <a:pt x="3345300" y="2519898"/>
                      <a:pt x="3351062" y="2508373"/>
                      <a:pt x="3355744" y="2498649"/>
                    </a:cubicBezTo>
                    <a:cubicBezTo>
                      <a:pt x="3360066" y="2488925"/>
                      <a:pt x="3363668" y="2481001"/>
                      <a:pt x="3365469" y="2476679"/>
                    </a:cubicBezTo>
                    <a:cubicBezTo>
                      <a:pt x="3382036" y="2438502"/>
                      <a:pt x="3392841" y="2411490"/>
                      <a:pt x="3405446" y="2374393"/>
                    </a:cubicBezTo>
                    <a:cubicBezTo>
                      <a:pt x="3393921" y="2410049"/>
                      <a:pt x="3397163" y="2404286"/>
                      <a:pt x="3397523" y="2407528"/>
                    </a:cubicBezTo>
                    <a:cubicBezTo>
                      <a:pt x="3397523" y="2408248"/>
                      <a:pt x="3397523" y="2409689"/>
                      <a:pt x="3396802" y="2412210"/>
                    </a:cubicBezTo>
                    <a:cubicBezTo>
                      <a:pt x="3396082" y="2414731"/>
                      <a:pt x="3395002" y="2419053"/>
                      <a:pt x="3392841" y="2424816"/>
                    </a:cubicBezTo>
                    <a:cubicBezTo>
                      <a:pt x="3388159" y="2436701"/>
                      <a:pt x="3380955" y="2457590"/>
                      <a:pt x="3364748" y="2491806"/>
                    </a:cubicBezTo>
                    <a:cubicBezTo>
                      <a:pt x="3365469" y="2489285"/>
                      <a:pt x="3370511" y="2478120"/>
                      <a:pt x="3372672" y="2473798"/>
                    </a:cubicBezTo>
                    <a:cubicBezTo>
                      <a:pt x="3370150" y="2478120"/>
                      <a:pt x="3366549" y="2485323"/>
                      <a:pt x="3362227" y="2494327"/>
                    </a:cubicBezTo>
                    <a:cubicBezTo>
                      <a:pt x="3360426" y="2499009"/>
                      <a:pt x="3357545" y="2503691"/>
                      <a:pt x="3355024" y="2508733"/>
                    </a:cubicBezTo>
                    <a:cubicBezTo>
                      <a:pt x="3352503" y="2513776"/>
                      <a:pt x="3349981" y="2519178"/>
                      <a:pt x="3347100" y="2524581"/>
                    </a:cubicBezTo>
                    <a:cubicBezTo>
                      <a:pt x="3344219" y="2529983"/>
                      <a:pt x="3342058" y="2535746"/>
                      <a:pt x="3338816" y="2540788"/>
                    </a:cubicBezTo>
                    <a:cubicBezTo>
                      <a:pt x="3335935" y="2546190"/>
                      <a:pt x="3333054" y="2551593"/>
                      <a:pt x="3330172" y="2556635"/>
                    </a:cubicBezTo>
                    <a:cubicBezTo>
                      <a:pt x="3324770" y="2566720"/>
                      <a:pt x="3319728" y="2576084"/>
                      <a:pt x="3315406" y="2582927"/>
                    </a:cubicBezTo>
                    <a:cubicBezTo>
                      <a:pt x="3318287" y="2579686"/>
                      <a:pt x="3315406" y="2585448"/>
                      <a:pt x="3315406" y="2585808"/>
                    </a:cubicBezTo>
                    <a:cubicBezTo>
                      <a:pt x="3315406" y="2585808"/>
                      <a:pt x="3316487" y="2584728"/>
                      <a:pt x="3319368" y="2580766"/>
                    </a:cubicBezTo>
                    <a:cubicBezTo>
                      <a:pt x="3322249" y="2576804"/>
                      <a:pt x="3326571" y="2568881"/>
                      <a:pt x="3334134" y="2556635"/>
                    </a:cubicBezTo>
                    <a:cubicBezTo>
                      <a:pt x="3328732" y="2564559"/>
                      <a:pt x="3334495" y="2553754"/>
                      <a:pt x="3344579" y="2534665"/>
                    </a:cubicBezTo>
                    <a:cubicBezTo>
                      <a:pt x="3349261" y="2524941"/>
                      <a:pt x="3355024" y="2513055"/>
                      <a:pt x="3361507" y="2500810"/>
                    </a:cubicBezTo>
                    <a:cubicBezTo>
                      <a:pt x="3367269" y="2488204"/>
                      <a:pt x="3373392" y="2474878"/>
                      <a:pt x="3379154" y="2462272"/>
                    </a:cubicBezTo>
                    <a:lnTo>
                      <a:pt x="3377714" y="2472357"/>
                    </a:lnTo>
                    <a:cubicBezTo>
                      <a:pt x="3383477" y="2460112"/>
                      <a:pt x="3388159" y="2447506"/>
                      <a:pt x="3393201" y="2434900"/>
                    </a:cubicBezTo>
                    <a:lnTo>
                      <a:pt x="3396802" y="2425536"/>
                    </a:lnTo>
                    <a:lnTo>
                      <a:pt x="3398603" y="2420854"/>
                    </a:lnTo>
                    <a:lnTo>
                      <a:pt x="3400404" y="2416172"/>
                    </a:lnTo>
                    <a:lnTo>
                      <a:pt x="3406887" y="2397083"/>
                    </a:lnTo>
                    <a:lnTo>
                      <a:pt x="3404726" y="2404286"/>
                    </a:lnTo>
                    <a:cubicBezTo>
                      <a:pt x="3407607" y="2397083"/>
                      <a:pt x="3410849" y="2388439"/>
                      <a:pt x="3414090" y="2378715"/>
                    </a:cubicBezTo>
                    <a:cubicBezTo>
                      <a:pt x="3416972" y="2368630"/>
                      <a:pt x="3420213" y="2357465"/>
                      <a:pt x="3423455" y="2345580"/>
                    </a:cubicBezTo>
                    <a:cubicBezTo>
                      <a:pt x="3424175" y="2342699"/>
                      <a:pt x="3425255" y="2339457"/>
                      <a:pt x="3425976" y="2336576"/>
                    </a:cubicBezTo>
                    <a:cubicBezTo>
                      <a:pt x="3426696" y="2333334"/>
                      <a:pt x="3427416" y="2330453"/>
                      <a:pt x="3428137" y="2327211"/>
                    </a:cubicBezTo>
                    <a:cubicBezTo>
                      <a:pt x="3429577" y="2320729"/>
                      <a:pt x="3431018" y="2314246"/>
                      <a:pt x="3432459" y="2307763"/>
                    </a:cubicBezTo>
                    <a:cubicBezTo>
                      <a:pt x="3435700" y="2294797"/>
                      <a:pt x="3437861" y="2280751"/>
                      <a:pt x="3440743" y="2267065"/>
                    </a:cubicBezTo>
                    <a:cubicBezTo>
                      <a:pt x="3441463" y="2262022"/>
                      <a:pt x="3442543" y="2255539"/>
                      <a:pt x="3443984" y="2247616"/>
                    </a:cubicBezTo>
                    <a:cubicBezTo>
                      <a:pt x="3445064" y="2239692"/>
                      <a:pt x="3446145" y="2230688"/>
                      <a:pt x="3447225" y="2221324"/>
                    </a:cubicBezTo>
                    <a:cubicBezTo>
                      <a:pt x="3447946" y="2216642"/>
                      <a:pt x="3448306" y="2211599"/>
                      <a:pt x="3449026" y="2206917"/>
                    </a:cubicBezTo>
                    <a:cubicBezTo>
                      <a:pt x="3449747" y="2201875"/>
                      <a:pt x="3449747" y="2197193"/>
                      <a:pt x="3450107" y="2192151"/>
                    </a:cubicBezTo>
                    <a:cubicBezTo>
                      <a:pt x="3450827" y="2182426"/>
                      <a:pt x="3451547" y="2172702"/>
                      <a:pt x="3451908" y="2164058"/>
                    </a:cubicBezTo>
                    <a:cubicBezTo>
                      <a:pt x="3452268" y="2159736"/>
                      <a:pt x="3451908" y="2155414"/>
                      <a:pt x="3452268" y="2151452"/>
                    </a:cubicBezTo>
                    <a:cubicBezTo>
                      <a:pt x="3452268" y="2147491"/>
                      <a:pt x="3452268" y="2143889"/>
                      <a:pt x="3452268" y="2140647"/>
                    </a:cubicBezTo>
                    <a:cubicBezTo>
                      <a:pt x="3452268" y="2134164"/>
                      <a:pt x="3452268" y="2129122"/>
                      <a:pt x="3452268" y="2126241"/>
                    </a:cubicBezTo>
                    <a:cubicBezTo>
                      <a:pt x="3452268" y="2120478"/>
                      <a:pt x="3451547" y="2123360"/>
                      <a:pt x="3450107" y="2139927"/>
                    </a:cubicBezTo>
                    <a:cubicBezTo>
                      <a:pt x="3451908" y="2115076"/>
                      <a:pt x="3451547" y="2091305"/>
                      <a:pt x="3451187" y="2066814"/>
                    </a:cubicBezTo>
                    <a:cubicBezTo>
                      <a:pt x="3450827" y="2042323"/>
                      <a:pt x="3450107" y="2017472"/>
                      <a:pt x="3449747" y="1989739"/>
                    </a:cubicBezTo>
                    <a:lnTo>
                      <a:pt x="3448666" y="2058530"/>
                    </a:lnTo>
                    <a:cubicBezTo>
                      <a:pt x="3446505" y="1977134"/>
                      <a:pt x="3447946" y="2000544"/>
                      <a:pt x="3444344" y="1935355"/>
                    </a:cubicBezTo>
                    <a:cubicBezTo>
                      <a:pt x="3445064" y="1928872"/>
                      <a:pt x="3445785" y="1914105"/>
                      <a:pt x="3446865" y="1927431"/>
                    </a:cubicBezTo>
                    <a:cubicBezTo>
                      <a:pt x="3446865" y="1817942"/>
                      <a:pt x="3447946" y="1661631"/>
                      <a:pt x="3445424" y="1597522"/>
                    </a:cubicBezTo>
                    <a:cubicBezTo>
                      <a:pt x="3445424" y="1520447"/>
                      <a:pt x="3449026" y="1508202"/>
                      <a:pt x="3447585" y="1400153"/>
                    </a:cubicBezTo>
                    <a:cubicBezTo>
                      <a:pt x="3447225" y="1377463"/>
                      <a:pt x="3444704" y="1417801"/>
                      <a:pt x="3445785" y="1346129"/>
                    </a:cubicBezTo>
                    <a:cubicBezTo>
                      <a:pt x="3445785" y="1341447"/>
                      <a:pt x="3447946" y="1415280"/>
                      <a:pt x="3447585" y="1335324"/>
                    </a:cubicBezTo>
                    <a:cubicBezTo>
                      <a:pt x="3445424" y="1278418"/>
                      <a:pt x="3449026" y="1201704"/>
                      <a:pt x="3446865" y="1127870"/>
                    </a:cubicBezTo>
                    <a:cubicBezTo>
                      <a:pt x="3447585" y="1088973"/>
                      <a:pt x="3447225" y="1020902"/>
                      <a:pt x="3449026" y="1035309"/>
                    </a:cubicBezTo>
                    <a:cubicBezTo>
                      <a:pt x="3448666" y="1097257"/>
                      <a:pt x="3449026" y="1184776"/>
                      <a:pt x="3449747" y="1198102"/>
                    </a:cubicBezTo>
                    <a:cubicBezTo>
                      <a:pt x="3448666" y="1189458"/>
                      <a:pt x="3448666" y="1242042"/>
                      <a:pt x="3447946" y="1196661"/>
                    </a:cubicBezTo>
                    <a:cubicBezTo>
                      <a:pt x="3446505" y="1290304"/>
                      <a:pt x="3449026" y="1257169"/>
                      <a:pt x="3447946" y="1341087"/>
                    </a:cubicBezTo>
                    <a:cubicBezTo>
                      <a:pt x="3448666" y="1346849"/>
                      <a:pt x="3450107" y="1297867"/>
                      <a:pt x="3449386" y="1279859"/>
                    </a:cubicBezTo>
                    <a:cubicBezTo>
                      <a:pt x="3451908" y="1279499"/>
                      <a:pt x="3450467" y="1445174"/>
                      <a:pt x="3453708" y="1370620"/>
                    </a:cubicBezTo>
                    <a:cubicBezTo>
                      <a:pt x="3453708" y="1280939"/>
                      <a:pt x="3448666" y="1254287"/>
                      <a:pt x="3451187" y="1176853"/>
                    </a:cubicBezTo>
                    <a:cubicBezTo>
                      <a:pt x="3452628" y="1207826"/>
                      <a:pt x="3451187" y="1256809"/>
                      <a:pt x="3454068" y="1296066"/>
                    </a:cubicBezTo>
                    <a:lnTo>
                      <a:pt x="3455149" y="1232318"/>
                    </a:lnTo>
                    <a:lnTo>
                      <a:pt x="3453348" y="1185857"/>
                    </a:lnTo>
                    <a:lnTo>
                      <a:pt x="3453348" y="1188738"/>
                    </a:lnTo>
                    <a:cubicBezTo>
                      <a:pt x="3455869" y="1076007"/>
                      <a:pt x="3451187" y="1084291"/>
                      <a:pt x="3449747" y="983445"/>
                    </a:cubicBezTo>
                    <a:cubicBezTo>
                      <a:pt x="3447946" y="1041792"/>
                      <a:pt x="3445424" y="969759"/>
                      <a:pt x="3444344" y="1014059"/>
                    </a:cubicBezTo>
                    <a:cubicBezTo>
                      <a:pt x="3444344" y="980204"/>
                      <a:pt x="3444344" y="951031"/>
                      <a:pt x="3444344" y="930141"/>
                    </a:cubicBezTo>
                    <a:cubicBezTo>
                      <a:pt x="3444344" y="925099"/>
                      <a:pt x="3444344" y="920417"/>
                      <a:pt x="3444344" y="916095"/>
                    </a:cubicBezTo>
                    <a:cubicBezTo>
                      <a:pt x="3444344" y="912133"/>
                      <a:pt x="3444344" y="908531"/>
                      <a:pt x="3444344" y="905650"/>
                    </a:cubicBezTo>
                    <a:cubicBezTo>
                      <a:pt x="3444344" y="899887"/>
                      <a:pt x="3445064" y="897006"/>
                      <a:pt x="3445424" y="896646"/>
                    </a:cubicBezTo>
                    <a:cubicBezTo>
                      <a:pt x="3445424" y="904209"/>
                      <a:pt x="3446145" y="911052"/>
                      <a:pt x="3446145" y="917175"/>
                    </a:cubicBezTo>
                    <a:cubicBezTo>
                      <a:pt x="3446145" y="923298"/>
                      <a:pt x="3446145" y="928340"/>
                      <a:pt x="3446145" y="933022"/>
                    </a:cubicBezTo>
                    <a:cubicBezTo>
                      <a:pt x="3446145" y="942026"/>
                      <a:pt x="3446505" y="948149"/>
                      <a:pt x="3446865" y="952471"/>
                    </a:cubicBezTo>
                    <a:cubicBezTo>
                      <a:pt x="3447225" y="960755"/>
                      <a:pt x="3447585" y="961475"/>
                      <a:pt x="3447946" y="961835"/>
                    </a:cubicBezTo>
                    <a:cubicBezTo>
                      <a:pt x="3448306" y="962196"/>
                      <a:pt x="3448666" y="961835"/>
                      <a:pt x="3449026" y="969399"/>
                    </a:cubicBezTo>
                    <a:cubicBezTo>
                      <a:pt x="3449386" y="976602"/>
                      <a:pt x="3450107" y="991009"/>
                      <a:pt x="3450467" y="1020182"/>
                    </a:cubicBezTo>
                    <a:cubicBezTo>
                      <a:pt x="3451187" y="1001093"/>
                      <a:pt x="3454068" y="1047914"/>
                      <a:pt x="3454428" y="978403"/>
                    </a:cubicBezTo>
                    <a:cubicBezTo>
                      <a:pt x="3452628" y="900248"/>
                      <a:pt x="3452268" y="1001813"/>
                      <a:pt x="3451547" y="923658"/>
                    </a:cubicBezTo>
                    <a:cubicBezTo>
                      <a:pt x="3451547" y="918976"/>
                      <a:pt x="3451908" y="914294"/>
                      <a:pt x="3452268" y="916815"/>
                    </a:cubicBezTo>
                    <a:cubicBezTo>
                      <a:pt x="3451187" y="899167"/>
                      <a:pt x="3451187" y="888722"/>
                      <a:pt x="3450827" y="877557"/>
                    </a:cubicBezTo>
                    <a:cubicBezTo>
                      <a:pt x="3450827" y="871795"/>
                      <a:pt x="3450467" y="866032"/>
                      <a:pt x="3449747" y="858829"/>
                    </a:cubicBezTo>
                    <a:cubicBezTo>
                      <a:pt x="3449026" y="851626"/>
                      <a:pt x="3448306" y="843342"/>
                      <a:pt x="3447225" y="832537"/>
                    </a:cubicBezTo>
                    <a:lnTo>
                      <a:pt x="3448666" y="842622"/>
                    </a:lnTo>
                    <a:cubicBezTo>
                      <a:pt x="3448306" y="836139"/>
                      <a:pt x="3447946" y="830016"/>
                      <a:pt x="3447585" y="824974"/>
                    </a:cubicBezTo>
                    <a:cubicBezTo>
                      <a:pt x="3446865" y="819571"/>
                      <a:pt x="3446505" y="814889"/>
                      <a:pt x="3445785" y="810927"/>
                    </a:cubicBezTo>
                    <a:cubicBezTo>
                      <a:pt x="3444704" y="802283"/>
                      <a:pt x="3443624" y="795440"/>
                      <a:pt x="3442543" y="788597"/>
                    </a:cubicBezTo>
                    <a:cubicBezTo>
                      <a:pt x="3441823" y="785356"/>
                      <a:pt x="3441463" y="782114"/>
                      <a:pt x="3440743" y="778513"/>
                    </a:cubicBezTo>
                    <a:cubicBezTo>
                      <a:pt x="3440022" y="775271"/>
                      <a:pt x="3439302" y="771670"/>
                      <a:pt x="3438581" y="767708"/>
                    </a:cubicBezTo>
                    <a:cubicBezTo>
                      <a:pt x="3437141" y="760144"/>
                      <a:pt x="3435700" y="751501"/>
                      <a:pt x="3434259" y="739975"/>
                    </a:cubicBezTo>
                    <a:cubicBezTo>
                      <a:pt x="3434259" y="744657"/>
                      <a:pt x="3434259" y="745018"/>
                      <a:pt x="3433539" y="742496"/>
                    </a:cubicBezTo>
                    <a:cubicBezTo>
                      <a:pt x="3432819" y="739975"/>
                      <a:pt x="3431739" y="734933"/>
                      <a:pt x="3429938" y="728450"/>
                    </a:cubicBezTo>
                    <a:cubicBezTo>
                      <a:pt x="3428137" y="721967"/>
                      <a:pt x="3426336" y="714044"/>
                      <a:pt x="3424175" y="706120"/>
                    </a:cubicBezTo>
                    <a:cubicBezTo>
                      <a:pt x="3423095" y="702158"/>
                      <a:pt x="3422014" y="698196"/>
                      <a:pt x="3421294" y="694235"/>
                    </a:cubicBezTo>
                    <a:cubicBezTo>
                      <a:pt x="3420213" y="690273"/>
                      <a:pt x="3419133" y="686671"/>
                      <a:pt x="3418052" y="683430"/>
                    </a:cubicBezTo>
                    <a:cubicBezTo>
                      <a:pt x="3421294" y="694595"/>
                      <a:pt x="3422734" y="704679"/>
                      <a:pt x="3424895" y="714404"/>
                    </a:cubicBezTo>
                    <a:cubicBezTo>
                      <a:pt x="3425976" y="719446"/>
                      <a:pt x="3426696" y="724488"/>
                      <a:pt x="3427776" y="729531"/>
                    </a:cubicBezTo>
                    <a:cubicBezTo>
                      <a:pt x="3428137" y="732052"/>
                      <a:pt x="3428857" y="734933"/>
                      <a:pt x="3429217" y="737454"/>
                    </a:cubicBezTo>
                    <a:cubicBezTo>
                      <a:pt x="3429577" y="740335"/>
                      <a:pt x="3429938" y="742857"/>
                      <a:pt x="3430298" y="745738"/>
                    </a:cubicBezTo>
                    <a:cubicBezTo>
                      <a:pt x="3431018" y="751501"/>
                      <a:pt x="3432099" y="757623"/>
                      <a:pt x="3433179" y="764106"/>
                    </a:cubicBezTo>
                    <a:cubicBezTo>
                      <a:pt x="3433539" y="767348"/>
                      <a:pt x="3434259" y="770949"/>
                      <a:pt x="3434620" y="774551"/>
                    </a:cubicBezTo>
                    <a:cubicBezTo>
                      <a:pt x="3434620" y="776352"/>
                      <a:pt x="3435340" y="778153"/>
                      <a:pt x="3435340" y="779953"/>
                    </a:cubicBezTo>
                    <a:cubicBezTo>
                      <a:pt x="3435340" y="781754"/>
                      <a:pt x="3435700" y="783915"/>
                      <a:pt x="3436060" y="785716"/>
                    </a:cubicBezTo>
                    <a:cubicBezTo>
                      <a:pt x="3437141" y="793639"/>
                      <a:pt x="3437861" y="801923"/>
                      <a:pt x="3438942" y="811288"/>
                    </a:cubicBezTo>
                    <a:cubicBezTo>
                      <a:pt x="3439302" y="815970"/>
                      <a:pt x="3440022" y="821012"/>
                      <a:pt x="3440743" y="826054"/>
                    </a:cubicBezTo>
                    <a:cubicBezTo>
                      <a:pt x="3441103" y="831096"/>
                      <a:pt x="3441463" y="836499"/>
                      <a:pt x="3441823" y="842261"/>
                    </a:cubicBezTo>
                    <a:cubicBezTo>
                      <a:pt x="3442903" y="847664"/>
                      <a:pt x="3443624" y="848744"/>
                      <a:pt x="3444344" y="853066"/>
                    </a:cubicBezTo>
                    <a:cubicBezTo>
                      <a:pt x="3444704" y="855227"/>
                      <a:pt x="3445064" y="858109"/>
                      <a:pt x="3445785" y="863151"/>
                    </a:cubicBezTo>
                    <a:cubicBezTo>
                      <a:pt x="3446505" y="867833"/>
                      <a:pt x="3446865" y="874316"/>
                      <a:pt x="3447225" y="883680"/>
                    </a:cubicBezTo>
                    <a:lnTo>
                      <a:pt x="3447225" y="868914"/>
                    </a:lnTo>
                    <a:cubicBezTo>
                      <a:pt x="3446865" y="868914"/>
                      <a:pt x="3445424" y="854147"/>
                      <a:pt x="3445424" y="854147"/>
                    </a:cubicBezTo>
                    <a:lnTo>
                      <a:pt x="3443264" y="824613"/>
                    </a:lnTo>
                    <a:cubicBezTo>
                      <a:pt x="3444704" y="837219"/>
                      <a:pt x="3445424" y="846944"/>
                      <a:pt x="3446865" y="858469"/>
                    </a:cubicBezTo>
                    <a:cubicBezTo>
                      <a:pt x="3446865" y="863151"/>
                      <a:pt x="3447585" y="867833"/>
                      <a:pt x="3447585" y="872515"/>
                    </a:cubicBezTo>
                    <a:lnTo>
                      <a:pt x="3447585" y="886561"/>
                    </a:lnTo>
                    <a:cubicBezTo>
                      <a:pt x="3447585" y="886561"/>
                      <a:pt x="3447946" y="915014"/>
                      <a:pt x="3447946" y="915014"/>
                    </a:cubicBezTo>
                    <a:cubicBezTo>
                      <a:pt x="3447225" y="897006"/>
                      <a:pt x="3446505" y="885481"/>
                      <a:pt x="3446145" y="878278"/>
                    </a:cubicBezTo>
                    <a:cubicBezTo>
                      <a:pt x="3446145" y="874676"/>
                      <a:pt x="3445785" y="871795"/>
                      <a:pt x="3445424" y="869634"/>
                    </a:cubicBezTo>
                    <a:cubicBezTo>
                      <a:pt x="3445424" y="867473"/>
                      <a:pt x="3444704" y="866032"/>
                      <a:pt x="3444704" y="864952"/>
                    </a:cubicBezTo>
                    <a:cubicBezTo>
                      <a:pt x="3443624" y="860630"/>
                      <a:pt x="3442903" y="860990"/>
                      <a:pt x="3441103" y="845863"/>
                    </a:cubicBezTo>
                    <a:cubicBezTo>
                      <a:pt x="3440382" y="837579"/>
                      <a:pt x="3440022" y="830736"/>
                      <a:pt x="3439662" y="824613"/>
                    </a:cubicBezTo>
                    <a:cubicBezTo>
                      <a:pt x="3438942" y="818491"/>
                      <a:pt x="3438221" y="813448"/>
                      <a:pt x="3437861" y="809127"/>
                    </a:cubicBezTo>
                    <a:cubicBezTo>
                      <a:pt x="3436780" y="800483"/>
                      <a:pt x="3436060" y="794360"/>
                      <a:pt x="3435340" y="789318"/>
                    </a:cubicBezTo>
                    <a:cubicBezTo>
                      <a:pt x="3434259" y="778873"/>
                      <a:pt x="3432459" y="771670"/>
                      <a:pt x="3428857" y="751501"/>
                    </a:cubicBezTo>
                    <a:cubicBezTo>
                      <a:pt x="3429577" y="752581"/>
                      <a:pt x="3428857" y="745018"/>
                      <a:pt x="3426696" y="732412"/>
                    </a:cubicBezTo>
                    <a:cubicBezTo>
                      <a:pt x="3425255" y="726289"/>
                      <a:pt x="3423815" y="718366"/>
                      <a:pt x="3422014" y="709722"/>
                    </a:cubicBezTo>
                    <a:cubicBezTo>
                      <a:pt x="3420213" y="701078"/>
                      <a:pt x="3418412" y="691353"/>
                      <a:pt x="3415531" y="681629"/>
                    </a:cubicBezTo>
                    <a:cubicBezTo>
                      <a:pt x="3406167" y="640931"/>
                      <a:pt x="3388519" y="592309"/>
                      <a:pt x="3374113" y="557373"/>
                    </a:cubicBezTo>
                    <a:cubicBezTo>
                      <a:pt x="3379154" y="568178"/>
                      <a:pt x="3384197" y="582224"/>
                      <a:pt x="3387438" y="589788"/>
                    </a:cubicBezTo>
                    <a:cubicBezTo>
                      <a:pt x="3398243" y="614999"/>
                      <a:pt x="3395002" y="606355"/>
                      <a:pt x="3389239" y="590508"/>
                    </a:cubicBezTo>
                    <a:cubicBezTo>
                      <a:pt x="3386358" y="582584"/>
                      <a:pt x="3382756" y="573220"/>
                      <a:pt x="3379875" y="565657"/>
                    </a:cubicBezTo>
                    <a:cubicBezTo>
                      <a:pt x="3376633" y="558093"/>
                      <a:pt x="3374113" y="552331"/>
                      <a:pt x="3374113" y="551971"/>
                    </a:cubicBezTo>
                    <a:cubicBezTo>
                      <a:pt x="3367989" y="540085"/>
                      <a:pt x="3362587" y="527840"/>
                      <a:pt x="3356104" y="515954"/>
                    </a:cubicBezTo>
                    <a:cubicBezTo>
                      <a:pt x="3359706" y="522437"/>
                      <a:pt x="3364748" y="531801"/>
                      <a:pt x="3357185" y="516314"/>
                    </a:cubicBezTo>
                    <a:cubicBezTo>
                      <a:pt x="3350702" y="504069"/>
                      <a:pt x="3346020" y="495425"/>
                      <a:pt x="3342058" y="488222"/>
                    </a:cubicBezTo>
                    <a:cubicBezTo>
                      <a:pt x="3337736" y="481379"/>
                      <a:pt x="3334134" y="475976"/>
                      <a:pt x="3330893" y="470574"/>
                    </a:cubicBezTo>
                    <a:cubicBezTo>
                      <a:pt x="3327291" y="465171"/>
                      <a:pt x="3324050" y="459769"/>
                      <a:pt x="3319728" y="452926"/>
                    </a:cubicBezTo>
                    <a:cubicBezTo>
                      <a:pt x="3315046" y="446083"/>
                      <a:pt x="3309643" y="437799"/>
                      <a:pt x="3302080" y="426634"/>
                    </a:cubicBezTo>
                    <a:cubicBezTo>
                      <a:pt x="3300999" y="422672"/>
                      <a:pt x="3327291" y="460129"/>
                      <a:pt x="3309283" y="431316"/>
                    </a:cubicBezTo>
                    <a:cubicBezTo>
                      <a:pt x="3306402" y="426274"/>
                      <a:pt x="3300999" y="415109"/>
                      <a:pt x="3289834" y="398901"/>
                    </a:cubicBezTo>
                    <a:cubicBezTo>
                      <a:pt x="3279030" y="382334"/>
                      <a:pt x="3263182" y="360004"/>
                      <a:pt x="3239051" y="332632"/>
                    </a:cubicBezTo>
                    <a:cubicBezTo>
                      <a:pt x="3237251" y="330831"/>
                      <a:pt x="3233289" y="326509"/>
                      <a:pt x="3227886" y="320386"/>
                    </a:cubicBezTo>
                    <a:cubicBezTo>
                      <a:pt x="3225005" y="317505"/>
                      <a:pt x="3222124" y="313903"/>
                      <a:pt x="3218882" y="310301"/>
                    </a:cubicBezTo>
                    <a:cubicBezTo>
                      <a:pt x="3215641" y="306700"/>
                      <a:pt x="3211679" y="303098"/>
                      <a:pt x="3208077" y="299136"/>
                    </a:cubicBezTo>
                    <a:cubicBezTo>
                      <a:pt x="3210238" y="301297"/>
                      <a:pt x="3212760" y="304179"/>
                      <a:pt x="3213840" y="304899"/>
                    </a:cubicBezTo>
                    <a:lnTo>
                      <a:pt x="3197633" y="286891"/>
                    </a:lnTo>
                    <a:cubicBezTo>
                      <a:pt x="3194751" y="284010"/>
                      <a:pt x="3192230" y="280768"/>
                      <a:pt x="3189349" y="277887"/>
                    </a:cubicBezTo>
                    <a:lnTo>
                      <a:pt x="3180705" y="269243"/>
                    </a:lnTo>
                    <a:cubicBezTo>
                      <a:pt x="3184667" y="272484"/>
                      <a:pt x="3188629" y="276086"/>
                      <a:pt x="3192230" y="279688"/>
                    </a:cubicBezTo>
                    <a:cubicBezTo>
                      <a:pt x="3195832" y="283289"/>
                      <a:pt x="3199433" y="287251"/>
                      <a:pt x="3203035" y="290853"/>
                    </a:cubicBezTo>
                    <a:lnTo>
                      <a:pt x="3213840" y="302018"/>
                    </a:lnTo>
                    <a:cubicBezTo>
                      <a:pt x="3217442" y="305979"/>
                      <a:pt x="3221043" y="309581"/>
                      <a:pt x="3224285" y="313543"/>
                    </a:cubicBezTo>
                    <a:cubicBezTo>
                      <a:pt x="3231128" y="321466"/>
                      <a:pt x="3237611" y="329390"/>
                      <a:pt x="3244454" y="337314"/>
                    </a:cubicBezTo>
                    <a:cubicBezTo>
                      <a:pt x="3246255" y="339114"/>
                      <a:pt x="3248055" y="341275"/>
                      <a:pt x="3249496" y="343076"/>
                    </a:cubicBezTo>
                    <a:lnTo>
                      <a:pt x="3254538" y="349199"/>
                    </a:lnTo>
                    <a:cubicBezTo>
                      <a:pt x="3257780" y="353161"/>
                      <a:pt x="3261021" y="357123"/>
                      <a:pt x="3264623" y="361084"/>
                    </a:cubicBezTo>
                    <a:lnTo>
                      <a:pt x="3268225" y="362525"/>
                    </a:lnTo>
                    <a:cubicBezTo>
                      <a:pt x="3278669" y="374771"/>
                      <a:pt x="3289114" y="390618"/>
                      <a:pt x="3299919" y="404664"/>
                    </a:cubicBezTo>
                    <a:cubicBezTo>
                      <a:pt x="3301359" y="406465"/>
                      <a:pt x="3302440" y="408266"/>
                      <a:pt x="3303881" y="409706"/>
                    </a:cubicBezTo>
                    <a:cubicBezTo>
                      <a:pt x="3304961" y="411507"/>
                      <a:pt x="3306402" y="413308"/>
                      <a:pt x="3307482" y="414749"/>
                    </a:cubicBezTo>
                    <a:cubicBezTo>
                      <a:pt x="3309643" y="417990"/>
                      <a:pt x="3312164" y="421592"/>
                      <a:pt x="3313965" y="424473"/>
                    </a:cubicBezTo>
                    <a:cubicBezTo>
                      <a:pt x="3318287" y="430596"/>
                      <a:pt x="3321889" y="435998"/>
                      <a:pt x="3324770" y="439960"/>
                    </a:cubicBezTo>
                    <a:cubicBezTo>
                      <a:pt x="3318287" y="429515"/>
                      <a:pt x="3312885" y="421231"/>
                      <a:pt x="3308203" y="414028"/>
                    </a:cubicBezTo>
                    <a:cubicBezTo>
                      <a:pt x="3307122" y="412227"/>
                      <a:pt x="3306042" y="410427"/>
                      <a:pt x="3304601" y="408626"/>
                    </a:cubicBezTo>
                    <a:cubicBezTo>
                      <a:pt x="3303520" y="406825"/>
                      <a:pt x="3302080" y="405384"/>
                      <a:pt x="3300999" y="403584"/>
                    </a:cubicBezTo>
                    <a:cubicBezTo>
                      <a:pt x="3298838" y="400342"/>
                      <a:pt x="3296317" y="397101"/>
                      <a:pt x="3294156" y="394219"/>
                    </a:cubicBezTo>
                    <a:cubicBezTo>
                      <a:pt x="3289474" y="387736"/>
                      <a:pt x="3284792" y="381614"/>
                      <a:pt x="3279390" y="373690"/>
                    </a:cubicBezTo>
                    <a:cubicBezTo>
                      <a:pt x="3273627" y="366127"/>
                      <a:pt x="3266784" y="357843"/>
                      <a:pt x="3258140" y="347038"/>
                    </a:cubicBezTo>
                    <a:cubicBezTo>
                      <a:pt x="3254178" y="340195"/>
                      <a:pt x="3279030" y="370088"/>
                      <a:pt x="3282631" y="374410"/>
                    </a:cubicBezTo>
                    <a:cubicBezTo>
                      <a:pt x="3280830" y="372249"/>
                      <a:pt x="3278669" y="370449"/>
                      <a:pt x="3276869" y="368648"/>
                    </a:cubicBezTo>
                    <a:cubicBezTo>
                      <a:pt x="3279390" y="371889"/>
                      <a:pt x="3281550" y="375131"/>
                      <a:pt x="3283711" y="378372"/>
                    </a:cubicBezTo>
                    <a:cubicBezTo>
                      <a:pt x="3285873" y="381614"/>
                      <a:pt x="3288034" y="384495"/>
                      <a:pt x="3290194" y="387736"/>
                    </a:cubicBezTo>
                    <a:cubicBezTo>
                      <a:pt x="3294516" y="393859"/>
                      <a:pt x="3298478" y="399262"/>
                      <a:pt x="3302440" y="405024"/>
                    </a:cubicBezTo>
                    <a:cubicBezTo>
                      <a:pt x="3304601" y="407905"/>
                      <a:pt x="3306402" y="410427"/>
                      <a:pt x="3308203" y="413308"/>
                    </a:cubicBezTo>
                    <a:cubicBezTo>
                      <a:pt x="3310003" y="416189"/>
                      <a:pt x="3311804" y="418710"/>
                      <a:pt x="3313605" y="421592"/>
                    </a:cubicBezTo>
                    <a:cubicBezTo>
                      <a:pt x="3317207" y="426994"/>
                      <a:pt x="3320808" y="432397"/>
                      <a:pt x="3324770" y="437799"/>
                    </a:cubicBezTo>
                    <a:cubicBezTo>
                      <a:pt x="3326571" y="440680"/>
                      <a:pt x="3328732" y="443201"/>
                      <a:pt x="3330533" y="446083"/>
                    </a:cubicBezTo>
                    <a:cubicBezTo>
                      <a:pt x="3332333" y="448964"/>
                      <a:pt x="3334134" y="451845"/>
                      <a:pt x="3335935" y="455087"/>
                    </a:cubicBezTo>
                    <a:cubicBezTo>
                      <a:pt x="3339537" y="461210"/>
                      <a:pt x="3343499" y="467332"/>
                      <a:pt x="3347460" y="474175"/>
                    </a:cubicBezTo>
                    <a:cubicBezTo>
                      <a:pt x="3349261" y="477417"/>
                      <a:pt x="3351782" y="481018"/>
                      <a:pt x="3353583" y="484620"/>
                    </a:cubicBezTo>
                    <a:cubicBezTo>
                      <a:pt x="3355384" y="488222"/>
                      <a:pt x="3357545" y="492184"/>
                      <a:pt x="3359706" y="496145"/>
                    </a:cubicBezTo>
                    <a:cubicBezTo>
                      <a:pt x="3363668" y="504069"/>
                      <a:pt x="3367989" y="512353"/>
                      <a:pt x="3372672" y="521717"/>
                    </a:cubicBezTo>
                    <a:cubicBezTo>
                      <a:pt x="3377714" y="532882"/>
                      <a:pt x="3374473" y="526039"/>
                      <a:pt x="3372672" y="523878"/>
                    </a:cubicBezTo>
                    <a:cubicBezTo>
                      <a:pt x="3402926" y="582944"/>
                      <a:pt x="3422014" y="645613"/>
                      <a:pt x="3438942" y="707561"/>
                    </a:cubicBezTo>
                    <a:lnTo>
                      <a:pt x="3433179" y="687392"/>
                    </a:lnTo>
                    <a:cubicBezTo>
                      <a:pt x="3435700" y="698196"/>
                      <a:pt x="3439302" y="711162"/>
                      <a:pt x="3442903" y="726289"/>
                    </a:cubicBezTo>
                    <a:cubicBezTo>
                      <a:pt x="3443264" y="728090"/>
                      <a:pt x="3443984" y="730251"/>
                      <a:pt x="3444344" y="732052"/>
                    </a:cubicBezTo>
                    <a:cubicBezTo>
                      <a:pt x="3444704" y="733853"/>
                      <a:pt x="3445064" y="736013"/>
                      <a:pt x="3445424" y="738174"/>
                    </a:cubicBezTo>
                    <a:cubicBezTo>
                      <a:pt x="3446145" y="742136"/>
                      <a:pt x="3447225" y="746458"/>
                      <a:pt x="3447946" y="750780"/>
                    </a:cubicBezTo>
                    <a:cubicBezTo>
                      <a:pt x="3449747" y="759424"/>
                      <a:pt x="3451547" y="768068"/>
                      <a:pt x="3453348" y="777432"/>
                    </a:cubicBezTo>
                    <a:cubicBezTo>
                      <a:pt x="3454789" y="786796"/>
                      <a:pt x="3456229" y="796521"/>
                      <a:pt x="3457670" y="806245"/>
                    </a:cubicBezTo>
                    <a:cubicBezTo>
                      <a:pt x="3458390" y="811288"/>
                      <a:pt x="3459111" y="816330"/>
                      <a:pt x="3459831" y="821372"/>
                    </a:cubicBezTo>
                    <a:cubicBezTo>
                      <a:pt x="3460191" y="826414"/>
                      <a:pt x="3460912" y="831457"/>
                      <a:pt x="3461272" y="836859"/>
                    </a:cubicBezTo>
                    <a:cubicBezTo>
                      <a:pt x="3462352" y="847304"/>
                      <a:pt x="3463433" y="857748"/>
                      <a:pt x="3464513" y="868553"/>
                    </a:cubicBezTo>
                    <a:cubicBezTo>
                      <a:pt x="3464873" y="879358"/>
                      <a:pt x="3465593" y="890163"/>
                      <a:pt x="3465954" y="900608"/>
                    </a:cubicBezTo>
                    <a:lnTo>
                      <a:pt x="3466674" y="901328"/>
                    </a:lnTo>
                    <a:cubicBezTo>
                      <a:pt x="3466674" y="896646"/>
                      <a:pt x="3466674" y="902409"/>
                      <a:pt x="3467394" y="911413"/>
                    </a:cubicBezTo>
                    <a:cubicBezTo>
                      <a:pt x="3467394" y="920417"/>
                      <a:pt x="3467394" y="932662"/>
                      <a:pt x="3467394" y="941306"/>
                    </a:cubicBezTo>
                    <a:lnTo>
                      <a:pt x="3467394" y="941306"/>
                    </a:lnTo>
                    <a:cubicBezTo>
                      <a:pt x="3468115" y="984166"/>
                      <a:pt x="3469195" y="1025584"/>
                      <a:pt x="3469916" y="1059440"/>
                    </a:cubicBezTo>
                    <a:cubicBezTo>
                      <a:pt x="3470276" y="1048635"/>
                      <a:pt x="3470636" y="1034948"/>
                      <a:pt x="3470996" y="1018741"/>
                    </a:cubicBezTo>
                    <a:cubicBezTo>
                      <a:pt x="3470276" y="1005415"/>
                      <a:pt x="3470996" y="926540"/>
                      <a:pt x="3468835" y="937344"/>
                    </a:cubicBezTo>
                    <a:cubicBezTo>
                      <a:pt x="3468835" y="928340"/>
                      <a:pt x="3469556" y="917896"/>
                      <a:pt x="3468835" y="906731"/>
                    </a:cubicBezTo>
                    <a:cubicBezTo>
                      <a:pt x="3468835" y="895566"/>
                      <a:pt x="3468115" y="884040"/>
                      <a:pt x="3467755" y="872515"/>
                    </a:cubicBezTo>
                    <a:cubicBezTo>
                      <a:pt x="3467755" y="866753"/>
                      <a:pt x="3467034" y="861350"/>
                      <a:pt x="3466674" y="855948"/>
                    </a:cubicBezTo>
                    <a:cubicBezTo>
                      <a:pt x="3466314" y="850545"/>
                      <a:pt x="3465954" y="845503"/>
                      <a:pt x="3465233" y="840461"/>
                    </a:cubicBezTo>
                    <a:cubicBezTo>
                      <a:pt x="3464513" y="830736"/>
                      <a:pt x="3464153" y="821732"/>
                      <a:pt x="3463072" y="815249"/>
                    </a:cubicBezTo>
                    <a:cubicBezTo>
                      <a:pt x="3463793" y="821372"/>
                      <a:pt x="3463793" y="825334"/>
                      <a:pt x="3463793" y="827855"/>
                    </a:cubicBezTo>
                    <a:cubicBezTo>
                      <a:pt x="3463793" y="830376"/>
                      <a:pt x="3463793" y="831096"/>
                      <a:pt x="3463793" y="830376"/>
                    </a:cubicBezTo>
                    <a:cubicBezTo>
                      <a:pt x="3463433" y="829296"/>
                      <a:pt x="3463072" y="823173"/>
                      <a:pt x="3461632" y="815609"/>
                    </a:cubicBezTo>
                    <a:cubicBezTo>
                      <a:pt x="3459111" y="800122"/>
                      <a:pt x="3456229" y="777432"/>
                      <a:pt x="3454789" y="773110"/>
                    </a:cubicBezTo>
                    <a:cubicBezTo>
                      <a:pt x="3454068" y="764826"/>
                      <a:pt x="3450827" y="747179"/>
                      <a:pt x="3447946" y="732052"/>
                    </a:cubicBezTo>
                    <a:cubicBezTo>
                      <a:pt x="3444704" y="717285"/>
                      <a:pt x="3441823" y="705040"/>
                      <a:pt x="3443264" y="707921"/>
                    </a:cubicBezTo>
                    <a:cubicBezTo>
                      <a:pt x="3442543" y="703239"/>
                      <a:pt x="3443264" y="709001"/>
                      <a:pt x="3445424" y="718726"/>
                    </a:cubicBezTo>
                    <a:cubicBezTo>
                      <a:pt x="3446505" y="723408"/>
                      <a:pt x="3447946" y="729170"/>
                      <a:pt x="3448666" y="734933"/>
                    </a:cubicBezTo>
                    <a:cubicBezTo>
                      <a:pt x="3449747" y="740696"/>
                      <a:pt x="3450827" y="746818"/>
                      <a:pt x="3451908" y="751861"/>
                    </a:cubicBezTo>
                    <a:cubicBezTo>
                      <a:pt x="3457310" y="777072"/>
                      <a:pt x="3453348" y="753662"/>
                      <a:pt x="3449747" y="732052"/>
                    </a:cubicBezTo>
                    <a:cubicBezTo>
                      <a:pt x="3445424" y="710442"/>
                      <a:pt x="3440743" y="690633"/>
                      <a:pt x="3449026" y="721607"/>
                    </a:cubicBezTo>
                    <a:cubicBezTo>
                      <a:pt x="3446505" y="711522"/>
                      <a:pt x="3443984" y="701438"/>
                      <a:pt x="3441463" y="690633"/>
                    </a:cubicBezTo>
                    <a:cubicBezTo>
                      <a:pt x="3440382" y="685231"/>
                      <a:pt x="3438581" y="680188"/>
                      <a:pt x="3437141" y="674786"/>
                    </a:cubicBezTo>
                    <a:cubicBezTo>
                      <a:pt x="3435700" y="669383"/>
                      <a:pt x="3433899" y="663981"/>
                      <a:pt x="3432459" y="658579"/>
                    </a:cubicBezTo>
                    <a:cubicBezTo>
                      <a:pt x="3430658" y="653176"/>
                      <a:pt x="3429217" y="647414"/>
                      <a:pt x="3427416" y="642011"/>
                    </a:cubicBezTo>
                    <a:cubicBezTo>
                      <a:pt x="3425615" y="636609"/>
                      <a:pt x="3423455" y="630846"/>
                      <a:pt x="3421654" y="625444"/>
                    </a:cubicBezTo>
                    <a:cubicBezTo>
                      <a:pt x="3419853" y="620041"/>
                      <a:pt x="3417692" y="614279"/>
                      <a:pt x="3415891" y="608876"/>
                    </a:cubicBezTo>
                    <a:lnTo>
                      <a:pt x="3413010" y="600592"/>
                    </a:lnTo>
                    <a:lnTo>
                      <a:pt x="3409768" y="592309"/>
                    </a:lnTo>
                    <a:cubicBezTo>
                      <a:pt x="3405446" y="581144"/>
                      <a:pt x="3400764" y="570339"/>
                      <a:pt x="3396442" y="559174"/>
                    </a:cubicBezTo>
                    <a:cubicBezTo>
                      <a:pt x="3391400" y="548369"/>
                      <a:pt x="3386718" y="537924"/>
                      <a:pt x="3381676" y="527119"/>
                    </a:cubicBezTo>
                    <a:cubicBezTo>
                      <a:pt x="3380595" y="524598"/>
                      <a:pt x="3379154" y="521717"/>
                      <a:pt x="3378074" y="519196"/>
                    </a:cubicBezTo>
                    <a:cubicBezTo>
                      <a:pt x="3376633" y="516675"/>
                      <a:pt x="3375553" y="514153"/>
                      <a:pt x="3374113" y="511632"/>
                    </a:cubicBezTo>
                    <a:cubicBezTo>
                      <a:pt x="3371591" y="506590"/>
                      <a:pt x="3368710" y="501548"/>
                      <a:pt x="3366189" y="496866"/>
                    </a:cubicBezTo>
                    <a:cubicBezTo>
                      <a:pt x="3363668" y="491823"/>
                      <a:pt x="3361146" y="487141"/>
                      <a:pt x="3358625" y="482459"/>
                    </a:cubicBezTo>
                    <a:cubicBezTo>
                      <a:pt x="3356104" y="477777"/>
                      <a:pt x="3353223" y="473095"/>
                      <a:pt x="3350341" y="468773"/>
                    </a:cubicBezTo>
                    <a:lnTo>
                      <a:pt x="3356104" y="478857"/>
                    </a:lnTo>
                    <a:cubicBezTo>
                      <a:pt x="3357905" y="482459"/>
                      <a:pt x="3359706" y="485701"/>
                      <a:pt x="3361507" y="489302"/>
                    </a:cubicBezTo>
                    <a:lnTo>
                      <a:pt x="3371951" y="510192"/>
                    </a:lnTo>
                    <a:cubicBezTo>
                      <a:pt x="3367629" y="501908"/>
                      <a:pt x="3362227" y="490743"/>
                      <a:pt x="3355744" y="478497"/>
                    </a:cubicBezTo>
                    <a:cubicBezTo>
                      <a:pt x="3348901" y="466612"/>
                      <a:pt x="3341698" y="454006"/>
                      <a:pt x="3334855" y="442121"/>
                    </a:cubicBezTo>
                    <a:cubicBezTo>
                      <a:pt x="3327291" y="430596"/>
                      <a:pt x="3320448" y="419791"/>
                      <a:pt x="3315406" y="411507"/>
                    </a:cubicBezTo>
                    <a:cubicBezTo>
                      <a:pt x="3310363" y="403223"/>
                      <a:pt x="3306042" y="397821"/>
                      <a:pt x="3305682" y="396380"/>
                    </a:cubicBezTo>
                    <a:cubicBezTo>
                      <a:pt x="3307843" y="399262"/>
                      <a:pt x="3309643" y="402143"/>
                      <a:pt x="3311804" y="405024"/>
                    </a:cubicBezTo>
                    <a:cubicBezTo>
                      <a:pt x="3313605" y="407905"/>
                      <a:pt x="3315766" y="411147"/>
                      <a:pt x="3317927" y="414388"/>
                    </a:cubicBezTo>
                    <a:cubicBezTo>
                      <a:pt x="3321889" y="420511"/>
                      <a:pt x="3326211" y="427354"/>
                      <a:pt x="3330533" y="433837"/>
                    </a:cubicBezTo>
                    <a:cubicBezTo>
                      <a:pt x="3332694" y="437079"/>
                      <a:pt x="3334855" y="440680"/>
                      <a:pt x="3337016" y="444282"/>
                    </a:cubicBezTo>
                    <a:cubicBezTo>
                      <a:pt x="3339176" y="447884"/>
                      <a:pt x="3341337" y="451485"/>
                      <a:pt x="3343499" y="455087"/>
                    </a:cubicBezTo>
                    <a:cubicBezTo>
                      <a:pt x="3347820" y="462290"/>
                      <a:pt x="3352142" y="469853"/>
                      <a:pt x="3356464" y="477417"/>
                    </a:cubicBezTo>
                    <a:cubicBezTo>
                      <a:pt x="3357545" y="477417"/>
                      <a:pt x="3347100" y="459049"/>
                      <a:pt x="3335935" y="440320"/>
                    </a:cubicBezTo>
                    <a:cubicBezTo>
                      <a:pt x="3324050" y="421952"/>
                      <a:pt x="3311804" y="402503"/>
                      <a:pt x="3310724" y="401062"/>
                    </a:cubicBezTo>
                    <a:cubicBezTo>
                      <a:pt x="3290194" y="373330"/>
                      <a:pt x="3268945" y="346678"/>
                      <a:pt x="3245534" y="321466"/>
                    </a:cubicBezTo>
                    <a:cubicBezTo>
                      <a:pt x="3250217" y="327229"/>
                      <a:pt x="3255619" y="332632"/>
                      <a:pt x="3259941" y="338754"/>
                    </a:cubicBezTo>
                    <a:lnTo>
                      <a:pt x="3273987" y="356402"/>
                    </a:lnTo>
                    <a:cubicBezTo>
                      <a:pt x="3271826" y="353881"/>
                      <a:pt x="3268945" y="350279"/>
                      <a:pt x="3265343" y="345958"/>
                    </a:cubicBezTo>
                    <a:cubicBezTo>
                      <a:pt x="3261742" y="341636"/>
                      <a:pt x="3258140" y="336593"/>
                      <a:pt x="3253458" y="331551"/>
                    </a:cubicBezTo>
                    <a:cubicBezTo>
                      <a:pt x="3248776" y="326149"/>
                      <a:pt x="3244094" y="320386"/>
                      <a:pt x="3238691" y="314263"/>
                    </a:cubicBezTo>
                    <a:cubicBezTo>
                      <a:pt x="3236170" y="311022"/>
                      <a:pt x="3233289" y="308140"/>
                      <a:pt x="3230408" y="304899"/>
                    </a:cubicBezTo>
                    <a:cubicBezTo>
                      <a:pt x="3227526" y="301658"/>
                      <a:pt x="3224645" y="298416"/>
                      <a:pt x="3221404" y="295175"/>
                    </a:cubicBezTo>
                    <a:cubicBezTo>
                      <a:pt x="3215281" y="288692"/>
                      <a:pt x="3208798" y="281849"/>
                      <a:pt x="3202315" y="275006"/>
                    </a:cubicBezTo>
                    <a:cubicBezTo>
                      <a:pt x="3199073" y="271404"/>
                      <a:pt x="3195832" y="268162"/>
                      <a:pt x="3192230" y="264921"/>
                    </a:cubicBezTo>
                    <a:lnTo>
                      <a:pt x="3181786" y="254836"/>
                    </a:lnTo>
                    <a:cubicBezTo>
                      <a:pt x="3168460" y="241150"/>
                      <a:pt x="3153693" y="228905"/>
                      <a:pt x="3140727" y="217380"/>
                    </a:cubicBezTo>
                    <a:cubicBezTo>
                      <a:pt x="3173142" y="240790"/>
                      <a:pt x="3219963" y="287611"/>
                      <a:pt x="3266424" y="344517"/>
                    </a:cubicBezTo>
                    <a:cubicBezTo>
                      <a:pt x="3300279" y="385936"/>
                      <a:pt x="3248055" y="316784"/>
                      <a:pt x="3279750" y="356402"/>
                    </a:cubicBezTo>
                    <a:cubicBezTo>
                      <a:pt x="3275788" y="351000"/>
                      <a:pt x="3268945" y="341996"/>
                      <a:pt x="3261381" y="332632"/>
                    </a:cubicBezTo>
                    <a:cubicBezTo>
                      <a:pt x="3253458" y="323627"/>
                      <a:pt x="3245174" y="314263"/>
                      <a:pt x="3239772" y="308501"/>
                    </a:cubicBezTo>
                    <a:lnTo>
                      <a:pt x="3233289" y="300937"/>
                    </a:lnTo>
                    <a:cubicBezTo>
                      <a:pt x="3231128" y="298416"/>
                      <a:pt x="3228967" y="295895"/>
                      <a:pt x="3226446" y="293374"/>
                    </a:cubicBezTo>
                    <a:cubicBezTo>
                      <a:pt x="3228607" y="295175"/>
                      <a:pt x="3230768" y="297336"/>
                      <a:pt x="3232929" y="299857"/>
                    </a:cubicBezTo>
                    <a:cubicBezTo>
                      <a:pt x="3235090" y="302378"/>
                      <a:pt x="3237611" y="304899"/>
                      <a:pt x="3239772" y="307420"/>
                    </a:cubicBezTo>
                    <a:cubicBezTo>
                      <a:pt x="3244814" y="312823"/>
                      <a:pt x="3249856" y="318585"/>
                      <a:pt x="3255619" y="325068"/>
                    </a:cubicBezTo>
                    <a:cubicBezTo>
                      <a:pt x="3261381" y="331191"/>
                      <a:pt x="3267144" y="338394"/>
                      <a:pt x="3272907" y="345597"/>
                    </a:cubicBezTo>
                    <a:cubicBezTo>
                      <a:pt x="3278669" y="352801"/>
                      <a:pt x="3284792" y="360364"/>
                      <a:pt x="3290915" y="368288"/>
                    </a:cubicBezTo>
                    <a:cubicBezTo>
                      <a:pt x="3296678" y="376211"/>
                      <a:pt x="3302800" y="384495"/>
                      <a:pt x="3308563" y="392418"/>
                    </a:cubicBezTo>
                    <a:cubicBezTo>
                      <a:pt x="3311444" y="396380"/>
                      <a:pt x="3314686" y="400342"/>
                      <a:pt x="3317207" y="404664"/>
                    </a:cubicBezTo>
                    <a:cubicBezTo>
                      <a:pt x="3320088" y="408986"/>
                      <a:pt x="3322609" y="412948"/>
                      <a:pt x="3325491" y="417270"/>
                    </a:cubicBezTo>
                    <a:cubicBezTo>
                      <a:pt x="3330893" y="425553"/>
                      <a:pt x="3336295" y="433477"/>
                      <a:pt x="3341337" y="441401"/>
                    </a:cubicBezTo>
                    <a:cubicBezTo>
                      <a:pt x="3346380" y="449324"/>
                      <a:pt x="3351062" y="457248"/>
                      <a:pt x="3355384" y="464451"/>
                    </a:cubicBezTo>
                    <a:cubicBezTo>
                      <a:pt x="3352142" y="459409"/>
                      <a:pt x="3349261" y="455087"/>
                      <a:pt x="3348181" y="453646"/>
                    </a:cubicBezTo>
                    <a:cubicBezTo>
                      <a:pt x="3361146" y="476336"/>
                      <a:pt x="3373032" y="499747"/>
                      <a:pt x="3384197" y="523158"/>
                    </a:cubicBezTo>
                    <a:cubicBezTo>
                      <a:pt x="3389599" y="535043"/>
                      <a:pt x="3395002" y="546928"/>
                      <a:pt x="3400404" y="558814"/>
                    </a:cubicBezTo>
                    <a:cubicBezTo>
                      <a:pt x="3405446" y="570699"/>
                      <a:pt x="3410129" y="582584"/>
                      <a:pt x="3414811" y="594470"/>
                    </a:cubicBezTo>
                    <a:cubicBezTo>
                      <a:pt x="3405446" y="569258"/>
                      <a:pt x="3401485" y="559174"/>
                      <a:pt x="3394642" y="545488"/>
                    </a:cubicBezTo>
                    <a:cubicBezTo>
                      <a:pt x="3394642" y="545127"/>
                      <a:pt x="3395722" y="547288"/>
                      <a:pt x="3397883" y="551250"/>
                    </a:cubicBezTo>
                    <a:cubicBezTo>
                      <a:pt x="3398963" y="553411"/>
                      <a:pt x="3400044" y="555572"/>
                      <a:pt x="3401485" y="558453"/>
                    </a:cubicBezTo>
                    <a:cubicBezTo>
                      <a:pt x="3402565" y="561335"/>
                      <a:pt x="3404006" y="564216"/>
                      <a:pt x="3405446" y="567457"/>
                    </a:cubicBezTo>
                    <a:cubicBezTo>
                      <a:pt x="3407967" y="573940"/>
                      <a:pt x="3411209" y="581144"/>
                      <a:pt x="3413730" y="587627"/>
                    </a:cubicBezTo>
                    <a:cubicBezTo>
                      <a:pt x="3416251" y="594109"/>
                      <a:pt x="3419133" y="599872"/>
                      <a:pt x="3420573" y="604194"/>
                    </a:cubicBezTo>
                    <a:cubicBezTo>
                      <a:pt x="3418772" y="598431"/>
                      <a:pt x="3416972" y="594109"/>
                      <a:pt x="3415891" y="590868"/>
                    </a:cubicBezTo>
                    <a:cubicBezTo>
                      <a:pt x="3414811" y="587627"/>
                      <a:pt x="3413730" y="585105"/>
                      <a:pt x="3413370" y="583665"/>
                    </a:cubicBezTo>
                    <a:cubicBezTo>
                      <a:pt x="3412290" y="580423"/>
                      <a:pt x="3412290" y="579703"/>
                      <a:pt x="3412290" y="579703"/>
                    </a:cubicBezTo>
                    <a:cubicBezTo>
                      <a:pt x="3412290" y="579703"/>
                      <a:pt x="3413730" y="581504"/>
                      <a:pt x="3408328" y="567457"/>
                    </a:cubicBezTo>
                    <a:cubicBezTo>
                      <a:pt x="3420573" y="595910"/>
                      <a:pt x="3428857" y="619681"/>
                      <a:pt x="3439302" y="655697"/>
                    </a:cubicBezTo>
                    <a:cubicBezTo>
                      <a:pt x="3443624" y="674786"/>
                      <a:pt x="3433539" y="640570"/>
                      <a:pt x="3433539" y="644532"/>
                    </a:cubicBezTo>
                    <a:cubicBezTo>
                      <a:pt x="3444704" y="681629"/>
                      <a:pt x="3447585" y="699277"/>
                      <a:pt x="3459111" y="754742"/>
                    </a:cubicBezTo>
                    <a:cubicBezTo>
                      <a:pt x="3455869" y="736013"/>
                      <a:pt x="3454789" y="728090"/>
                      <a:pt x="3454428" y="726649"/>
                    </a:cubicBezTo>
                    <a:cubicBezTo>
                      <a:pt x="3454428" y="725929"/>
                      <a:pt x="3454789" y="727009"/>
                      <a:pt x="3455509" y="729170"/>
                    </a:cubicBezTo>
                    <a:cubicBezTo>
                      <a:pt x="3456229" y="731331"/>
                      <a:pt x="3456950" y="734933"/>
                      <a:pt x="3458030" y="739255"/>
                    </a:cubicBezTo>
                    <a:cubicBezTo>
                      <a:pt x="3459831" y="747899"/>
                      <a:pt x="3462352" y="759784"/>
                      <a:pt x="3464873" y="770949"/>
                    </a:cubicBezTo>
                    <a:cubicBezTo>
                      <a:pt x="3467034" y="782114"/>
                      <a:pt x="3468475" y="792919"/>
                      <a:pt x="3469556" y="799402"/>
                    </a:cubicBezTo>
                    <a:lnTo>
                      <a:pt x="3468115" y="786796"/>
                    </a:lnTo>
                    <a:cubicBezTo>
                      <a:pt x="3470276" y="798682"/>
                      <a:pt x="3472077" y="809487"/>
                      <a:pt x="3473517" y="819571"/>
                    </a:cubicBezTo>
                    <a:cubicBezTo>
                      <a:pt x="3474598" y="829656"/>
                      <a:pt x="3474598" y="839020"/>
                      <a:pt x="3474958" y="847304"/>
                    </a:cubicBezTo>
                    <a:cubicBezTo>
                      <a:pt x="3474237" y="839740"/>
                      <a:pt x="3473517" y="831817"/>
                      <a:pt x="3472797" y="824974"/>
                    </a:cubicBezTo>
                    <a:cubicBezTo>
                      <a:pt x="3472077" y="818131"/>
                      <a:pt x="3470996" y="811648"/>
                      <a:pt x="3470636" y="806605"/>
                    </a:cubicBezTo>
                    <a:cubicBezTo>
                      <a:pt x="3469195" y="796521"/>
                      <a:pt x="3468115" y="791118"/>
                      <a:pt x="3468115" y="795800"/>
                    </a:cubicBezTo>
                    <a:cubicBezTo>
                      <a:pt x="3468835" y="800843"/>
                      <a:pt x="3469556" y="805885"/>
                      <a:pt x="3470276" y="810927"/>
                    </a:cubicBezTo>
                    <a:cubicBezTo>
                      <a:pt x="3470996" y="815970"/>
                      <a:pt x="3471716" y="821012"/>
                      <a:pt x="3472077" y="826414"/>
                    </a:cubicBezTo>
                    <a:cubicBezTo>
                      <a:pt x="3473157" y="836859"/>
                      <a:pt x="3473877" y="847664"/>
                      <a:pt x="3474958" y="859189"/>
                    </a:cubicBezTo>
                    <a:lnTo>
                      <a:pt x="3472437" y="838300"/>
                    </a:lnTo>
                    <a:lnTo>
                      <a:pt x="3474598" y="863511"/>
                    </a:lnTo>
                    <a:cubicBezTo>
                      <a:pt x="3475318" y="871795"/>
                      <a:pt x="3475318" y="880439"/>
                      <a:pt x="3475678" y="888722"/>
                    </a:cubicBezTo>
                    <a:lnTo>
                      <a:pt x="3476398" y="913934"/>
                    </a:lnTo>
                    <a:lnTo>
                      <a:pt x="3476398" y="938785"/>
                    </a:lnTo>
                    <a:cubicBezTo>
                      <a:pt x="3477839" y="954632"/>
                      <a:pt x="3479640" y="980924"/>
                      <a:pt x="3481441" y="994970"/>
                    </a:cubicBezTo>
                    <a:cubicBezTo>
                      <a:pt x="3480360" y="1019101"/>
                      <a:pt x="3481441" y="1052236"/>
                      <a:pt x="3481441" y="1074926"/>
                    </a:cubicBezTo>
                    <a:lnTo>
                      <a:pt x="3481441" y="1064482"/>
                    </a:lnTo>
                    <a:cubicBezTo>
                      <a:pt x="3480000" y="1108422"/>
                      <a:pt x="3480721" y="1206746"/>
                      <a:pt x="3481801" y="1215030"/>
                    </a:cubicBezTo>
                    <a:cubicBezTo>
                      <a:pt x="3480721" y="1246364"/>
                      <a:pt x="3474958" y="992449"/>
                      <a:pt x="3476038" y="1215030"/>
                    </a:cubicBezTo>
                    <a:cubicBezTo>
                      <a:pt x="3476038" y="1299668"/>
                      <a:pt x="3479640" y="1267613"/>
                      <a:pt x="3480721" y="1315875"/>
                    </a:cubicBezTo>
                    <a:cubicBezTo>
                      <a:pt x="3480721" y="1315875"/>
                      <a:pt x="3480721" y="1312994"/>
                      <a:pt x="3480000" y="1318036"/>
                    </a:cubicBezTo>
                    <a:cubicBezTo>
                      <a:pt x="3480000" y="1355133"/>
                      <a:pt x="3481081" y="1358735"/>
                      <a:pt x="3481801" y="1389348"/>
                    </a:cubicBezTo>
                    <a:cubicBezTo>
                      <a:pt x="3482161" y="1367018"/>
                      <a:pt x="3482521" y="1334964"/>
                      <a:pt x="3481801" y="1324519"/>
                    </a:cubicBezTo>
                    <a:cubicBezTo>
                      <a:pt x="3483241" y="1335684"/>
                      <a:pt x="3481801" y="1401594"/>
                      <a:pt x="3482881" y="1430047"/>
                    </a:cubicBezTo>
                    <a:cubicBezTo>
                      <a:pt x="3480721" y="1393310"/>
                      <a:pt x="3482161" y="1501719"/>
                      <a:pt x="3480721" y="1472906"/>
                    </a:cubicBezTo>
                    <a:cubicBezTo>
                      <a:pt x="3479280" y="1546739"/>
                      <a:pt x="3480721" y="1625255"/>
                      <a:pt x="3482881" y="1664152"/>
                    </a:cubicBezTo>
                    <a:cubicBezTo>
                      <a:pt x="3480000" y="1714215"/>
                      <a:pt x="3483241" y="1751672"/>
                      <a:pt x="3481801" y="1833069"/>
                    </a:cubicBezTo>
                    <a:cubicBezTo>
                      <a:pt x="3481801" y="1820463"/>
                      <a:pt x="3481801" y="1798133"/>
                      <a:pt x="3481801" y="1780485"/>
                    </a:cubicBezTo>
                    <a:cubicBezTo>
                      <a:pt x="3480000" y="1734384"/>
                      <a:pt x="3480721" y="1864403"/>
                      <a:pt x="3479280" y="1793451"/>
                    </a:cubicBezTo>
                    <a:cubicBezTo>
                      <a:pt x="3479280" y="1808577"/>
                      <a:pt x="3480360" y="1794531"/>
                      <a:pt x="3480000" y="1779044"/>
                    </a:cubicBezTo>
                    <a:cubicBezTo>
                      <a:pt x="3480000" y="1751672"/>
                      <a:pt x="3478920" y="1726100"/>
                      <a:pt x="3478199" y="1732943"/>
                    </a:cubicBezTo>
                    <a:lnTo>
                      <a:pt x="3476759" y="1799213"/>
                    </a:lnTo>
                    <a:lnTo>
                      <a:pt x="3476759" y="1776163"/>
                    </a:lnTo>
                    <a:cubicBezTo>
                      <a:pt x="3476398" y="1776163"/>
                      <a:pt x="3474237" y="1876648"/>
                      <a:pt x="3474237" y="1876648"/>
                    </a:cubicBezTo>
                    <a:cubicBezTo>
                      <a:pt x="3474237" y="1879529"/>
                      <a:pt x="3474958" y="1869805"/>
                      <a:pt x="3475318" y="1865123"/>
                    </a:cubicBezTo>
                    <a:cubicBezTo>
                      <a:pt x="3474958" y="1923469"/>
                      <a:pt x="3474958" y="1985777"/>
                      <a:pt x="3475318" y="2046285"/>
                    </a:cubicBezTo>
                    <a:cubicBezTo>
                      <a:pt x="3475318" y="2061412"/>
                      <a:pt x="3475318" y="2076538"/>
                      <a:pt x="3475318" y="2091305"/>
                    </a:cubicBezTo>
                    <a:cubicBezTo>
                      <a:pt x="3475318" y="2098869"/>
                      <a:pt x="3475318" y="2106072"/>
                      <a:pt x="3475318" y="2113275"/>
                    </a:cubicBezTo>
                    <a:cubicBezTo>
                      <a:pt x="3475318" y="2120838"/>
                      <a:pt x="3475318" y="2128042"/>
                      <a:pt x="3474958" y="2135245"/>
                    </a:cubicBezTo>
                    <a:cubicBezTo>
                      <a:pt x="3474958" y="2142448"/>
                      <a:pt x="3474958" y="2149651"/>
                      <a:pt x="3474598" y="2156855"/>
                    </a:cubicBezTo>
                    <a:cubicBezTo>
                      <a:pt x="3474598" y="2164058"/>
                      <a:pt x="3473517" y="2170901"/>
                      <a:pt x="3473157" y="2177744"/>
                    </a:cubicBezTo>
                    <a:cubicBezTo>
                      <a:pt x="3472077" y="2191430"/>
                      <a:pt x="3471356" y="2204756"/>
                      <a:pt x="3469556" y="2217722"/>
                    </a:cubicBezTo>
                    <a:cubicBezTo>
                      <a:pt x="3469556" y="2220243"/>
                      <a:pt x="3469556" y="2226006"/>
                      <a:pt x="3468835" y="2234290"/>
                    </a:cubicBezTo>
                    <a:cubicBezTo>
                      <a:pt x="3468475" y="2238612"/>
                      <a:pt x="3468115" y="2243294"/>
                      <a:pt x="3467394" y="2248696"/>
                    </a:cubicBezTo>
                    <a:cubicBezTo>
                      <a:pt x="3467034" y="2254099"/>
                      <a:pt x="3465593" y="2260221"/>
                      <a:pt x="3464873" y="2266704"/>
                    </a:cubicBezTo>
                    <a:cubicBezTo>
                      <a:pt x="3463793" y="2273187"/>
                      <a:pt x="3462712" y="2280030"/>
                      <a:pt x="3461632" y="2287234"/>
                    </a:cubicBezTo>
                    <a:cubicBezTo>
                      <a:pt x="3460912" y="2290835"/>
                      <a:pt x="3460552" y="2294797"/>
                      <a:pt x="3459831" y="2298398"/>
                    </a:cubicBezTo>
                    <a:cubicBezTo>
                      <a:pt x="3459111" y="2302360"/>
                      <a:pt x="3458030" y="2305962"/>
                      <a:pt x="3457310" y="2309924"/>
                    </a:cubicBezTo>
                    <a:cubicBezTo>
                      <a:pt x="3453708" y="2325771"/>
                      <a:pt x="3450107" y="2343059"/>
                      <a:pt x="3445064" y="2359986"/>
                    </a:cubicBezTo>
                    <a:cubicBezTo>
                      <a:pt x="3442543" y="2368630"/>
                      <a:pt x="3440022" y="2377274"/>
                      <a:pt x="3437861" y="2386278"/>
                    </a:cubicBezTo>
                    <a:cubicBezTo>
                      <a:pt x="3434980" y="2394922"/>
                      <a:pt x="3432099" y="2403566"/>
                      <a:pt x="3429217" y="2412210"/>
                    </a:cubicBezTo>
                    <a:cubicBezTo>
                      <a:pt x="3423815" y="2429498"/>
                      <a:pt x="3416611" y="2446425"/>
                      <a:pt x="3410489" y="2462272"/>
                    </a:cubicBezTo>
                    <a:cubicBezTo>
                      <a:pt x="3407607" y="2470196"/>
                      <a:pt x="3404006" y="2477760"/>
                      <a:pt x="3400764" y="2485323"/>
                    </a:cubicBezTo>
                    <a:cubicBezTo>
                      <a:pt x="3397523" y="2492526"/>
                      <a:pt x="3394642" y="2499729"/>
                      <a:pt x="3391400" y="2506212"/>
                    </a:cubicBezTo>
                    <a:cubicBezTo>
                      <a:pt x="3388519" y="2513055"/>
                      <a:pt x="3385277" y="2518818"/>
                      <a:pt x="3382756" y="2524581"/>
                    </a:cubicBezTo>
                    <a:cubicBezTo>
                      <a:pt x="3379875" y="2530343"/>
                      <a:pt x="3377354" y="2535746"/>
                      <a:pt x="3375193" y="2540428"/>
                    </a:cubicBezTo>
                    <a:cubicBezTo>
                      <a:pt x="3384197" y="2519898"/>
                      <a:pt x="3387438" y="2507653"/>
                      <a:pt x="3380235" y="2519538"/>
                    </a:cubicBezTo>
                    <a:cubicBezTo>
                      <a:pt x="3388519" y="2502971"/>
                      <a:pt x="3402565" y="2467315"/>
                      <a:pt x="3417692" y="2428057"/>
                    </a:cubicBezTo>
                    <a:cubicBezTo>
                      <a:pt x="3420573" y="2421934"/>
                      <a:pt x="3438221" y="2372952"/>
                      <a:pt x="3428497" y="2405007"/>
                    </a:cubicBezTo>
                    <a:cubicBezTo>
                      <a:pt x="3430658" y="2398164"/>
                      <a:pt x="3432819" y="2392041"/>
                      <a:pt x="3434620" y="2386999"/>
                    </a:cubicBezTo>
                    <a:cubicBezTo>
                      <a:pt x="3436420" y="2381956"/>
                      <a:pt x="3437501" y="2377274"/>
                      <a:pt x="3438221" y="2373673"/>
                    </a:cubicBezTo>
                    <a:cubicBezTo>
                      <a:pt x="3440382" y="2366469"/>
                      <a:pt x="3441463" y="2361787"/>
                      <a:pt x="3441823" y="2359626"/>
                    </a:cubicBezTo>
                    <a:cubicBezTo>
                      <a:pt x="3442903" y="2355304"/>
                      <a:pt x="3441103" y="2359626"/>
                      <a:pt x="3438942" y="2366109"/>
                    </a:cubicBezTo>
                    <a:cubicBezTo>
                      <a:pt x="3436420" y="2372952"/>
                      <a:pt x="3433899" y="2381956"/>
                      <a:pt x="3431378" y="2387359"/>
                    </a:cubicBezTo>
                    <a:cubicBezTo>
                      <a:pt x="3429217" y="2392761"/>
                      <a:pt x="3428137" y="2394202"/>
                      <a:pt x="3430298" y="2385918"/>
                    </a:cubicBezTo>
                    <a:cubicBezTo>
                      <a:pt x="3425255" y="2401045"/>
                      <a:pt x="3420573" y="2415812"/>
                      <a:pt x="3415531" y="2429498"/>
                    </a:cubicBezTo>
                    <a:cubicBezTo>
                      <a:pt x="3410489" y="2443184"/>
                      <a:pt x="3405446" y="2456150"/>
                      <a:pt x="3400764" y="2468395"/>
                    </a:cubicBezTo>
                    <a:cubicBezTo>
                      <a:pt x="3395362" y="2480641"/>
                      <a:pt x="3390320" y="2492166"/>
                      <a:pt x="3385638" y="2503331"/>
                    </a:cubicBezTo>
                    <a:cubicBezTo>
                      <a:pt x="3383477" y="2509094"/>
                      <a:pt x="3380595" y="2514136"/>
                      <a:pt x="3378074" y="2519538"/>
                    </a:cubicBezTo>
                    <a:cubicBezTo>
                      <a:pt x="3375553" y="2524941"/>
                      <a:pt x="3373032" y="2529983"/>
                      <a:pt x="3370511" y="2535025"/>
                    </a:cubicBezTo>
                    <a:cubicBezTo>
                      <a:pt x="3367989" y="2540068"/>
                      <a:pt x="3365469" y="2545110"/>
                      <a:pt x="3363308" y="2550152"/>
                    </a:cubicBezTo>
                    <a:cubicBezTo>
                      <a:pt x="3360786" y="2554834"/>
                      <a:pt x="3357905" y="2559877"/>
                      <a:pt x="3355384" y="2564559"/>
                    </a:cubicBezTo>
                    <a:cubicBezTo>
                      <a:pt x="3350341" y="2573923"/>
                      <a:pt x="3345300" y="2583287"/>
                      <a:pt x="3340257" y="2591931"/>
                    </a:cubicBezTo>
                    <a:cubicBezTo>
                      <a:pt x="3329452" y="2609579"/>
                      <a:pt x="3319368" y="2626867"/>
                      <a:pt x="3307482" y="2643434"/>
                    </a:cubicBezTo>
                    <a:lnTo>
                      <a:pt x="3305682" y="2644875"/>
                    </a:lnTo>
                    <a:cubicBezTo>
                      <a:pt x="3294516" y="2662163"/>
                      <a:pt x="3281550" y="2678370"/>
                      <a:pt x="3269305" y="2694577"/>
                    </a:cubicBezTo>
                    <a:cubicBezTo>
                      <a:pt x="3285152" y="2674768"/>
                      <a:pt x="3293076" y="2665764"/>
                      <a:pt x="3291995" y="2668285"/>
                    </a:cubicBezTo>
                    <a:cubicBezTo>
                      <a:pt x="3291635" y="2669366"/>
                      <a:pt x="3288754" y="2673328"/>
                      <a:pt x="3283351" y="2680171"/>
                    </a:cubicBezTo>
                    <a:cubicBezTo>
                      <a:pt x="3280830" y="2683412"/>
                      <a:pt x="3277589" y="2687734"/>
                      <a:pt x="3273627" y="2692776"/>
                    </a:cubicBezTo>
                    <a:cubicBezTo>
                      <a:pt x="3271826" y="2695298"/>
                      <a:pt x="3269665" y="2697819"/>
                      <a:pt x="3267144" y="2700700"/>
                    </a:cubicBezTo>
                    <a:cubicBezTo>
                      <a:pt x="3264623" y="2703221"/>
                      <a:pt x="3262102" y="2706102"/>
                      <a:pt x="3259581" y="2709344"/>
                    </a:cubicBezTo>
                    <a:lnTo>
                      <a:pt x="3264623" y="2703221"/>
                    </a:lnTo>
                    <a:cubicBezTo>
                      <a:pt x="3258140" y="2710064"/>
                      <a:pt x="3250577" y="2718708"/>
                      <a:pt x="3241573" y="2728793"/>
                    </a:cubicBezTo>
                    <a:cubicBezTo>
                      <a:pt x="3232568" y="2738877"/>
                      <a:pt x="3222124" y="2749322"/>
                      <a:pt x="3211319" y="2760847"/>
                    </a:cubicBezTo>
                    <a:cubicBezTo>
                      <a:pt x="3208798" y="2763728"/>
                      <a:pt x="3205916" y="2766610"/>
                      <a:pt x="3203035" y="2769131"/>
                    </a:cubicBezTo>
                    <a:cubicBezTo>
                      <a:pt x="3200154" y="2772012"/>
                      <a:pt x="3197273" y="2774533"/>
                      <a:pt x="3194391" y="2777415"/>
                    </a:cubicBezTo>
                    <a:cubicBezTo>
                      <a:pt x="3188629" y="2782817"/>
                      <a:pt x="3182866" y="2788580"/>
                      <a:pt x="3177103" y="2793982"/>
                    </a:cubicBezTo>
                    <a:cubicBezTo>
                      <a:pt x="3165218" y="2804427"/>
                      <a:pt x="3153333" y="2814872"/>
                      <a:pt x="3142168" y="2824236"/>
                    </a:cubicBezTo>
                    <a:lnTo>
                      <a:pt x="3112274" y="2849807"/>
                    </a:lnTo>
                    <a:cubicBezTo>
                      <a:pt x="3100749" y="2858451"/>
                      <a:pt x="3091385" y="2864574"/>
                      <a:pt x="3084181" y="2869256"/>
                    </a:cubicBezTo>
                    <a:cubicBezTo>
                      <a:pt x="3076978" y="2873938"/>
                      <a:pt x="3071576" y="2877540"/>
                      <a:pt x="3066894" y="2879701"/>
                    </a:cubicBezTo>
                    <a:cubicBezTo>
                      <a:pt x="3057530" y="2884383"/>
                      <a:pt x="3052487" y="2886184"/>
                      <a:pt x="3044204" y="2890506"/>
                    </a:cubicBezTo>
                    <a:cubicBezTo>
                      <a:pt x="3039521" y="2893387"/>
                      <a:pt x="3034839" y="2896629"/>
                      <a:pt x="3030157" y="2899510"/>
                    </a:cubicBezTo>
                    <a:cubicBezTo>
                      <a:pt x="3025475" y="2902391"/>
                      <a:pt x="3020793" y="2904912"/>
                      <a:pt x="3016471" y="2907433"/>
                    </a:cubicBezTo>
                    <a:cubicBezTo>
                      <a:pt x="3007467" y="2912476"/>
                      <a:pt x="2999183" y="2917518"/>
                      <a:pt x="2990900" y="2922200"/>
                    </a:cubicBezTo>
                    <a:cubicBezTo>
                      <a:pt x="2982616" y="2926522"/>
                      <a:pt x="2974692" y="2930844"/>
                      <a:pt x="2967129" y="2934806"/>
                    </a:cubicBezTo>
                    <a:cubicBezTo>
                      <a:pt x="2963167" y="2936967"/>
                      <a:pt x="2959565" y="2938768"/>
                      <a:pt x="2955964" y="2940928"/>
                    </a:cubicBezTo>
                    <a:cubicBezTo>
                      <a:pt x="2952362" y="2942729"/>
                      <a:pt x="2948400" y="2944530"/>
                      <a:pt x="2944799" y="2946331"/>
                    </a:cubicBezTo>
                    <a:cubicBezTo>
                      <a:pt x="2937595" y="2949933"/>
                      <a:pt x="2930392" y="2953174"/>
                      <a:pt x="2923189" y="2956776"/>
                    </a:cubicBezTo>
                    <a:cubicBezTo>
                      <a:pt x="2919587" y="2958577"/>
                      <a:pt x="2916346" y="2960377"/>
                      <a:pt x="2912744" y="2961818"/>
                    </a:cubicBezTo>
                    <a:cubicBezTo>
                      <a:pt x="2909143" y="2963259"/>
                      <a:pt x="2905541" y="2964699"/>
                      <a:pt x="2901939" y="2966500"/>
                    </a:cubicBezTo>
                    <a:cubicBezTo>
                      <a:pt x="2887533" y="2972623"/>
                      <a:pt x="2873847" y="2979106"/>
                      <a:pt x="2858360" y="2984148"/>
                    </a:cubicBezTo>
                    <a:cubicBezTo>
                      <a:pt x="2854758" y="2985228"/>
                      <a:pt x="2849716" y="2986669"/>
                      <a:pt x="2843593" y="2988830"/>
                    </a:cubicBezTo>
                    <a:cubicBezTo>
                      <a:pt x="2837470" y="2990631"/>
                      <a:pt x="2830627" y="2993152"/>
                      <a:pt x="2822704" y="2994953"/>
                    </a:cubicBezTo>
                    <a:cubicBezTo>
                      <a:pt x="2815140" y="2997114"/>
                      <a:pt x="2807217" y="2999275"/>
                      <a:pt x="2799293" y="3001436"/>
                    </a:cubicBezTo>
                    <a:cubicBezTo>
                      <a:pt x="2795331" y="3002516"/>
                      <a:pt x="2791369" y="3003597"/>
                      <a:pt x="2787768" y="3004677"/>
                    </a:cubicBezTo>
                    <a:cubicBezTo>
                      <a:pt x="2784166" y="3005758"/>
                      <a:pt x="2780204" y="3006478"/>
                      <a:pt x="2776603" y="3007198"/>
                    </a:cubicBezTo>
                    <a:cubicBezTo>
                      <a:pt x="2748510" y="3013321"/>
                      <a:pt x="2733023" y="3016203"/>
                      <a:pt x="2767959" y="3007198"/>
                    </a:cubicBezTo>
                    <a:cubicBezTo>
                      <a:pt x="2757874" y="3009719"/>
                      <a:pt x="2749591" y="3011881"/>
                      <a:pt x="2742027" y="3014041"/>
                    </a:cubicBezTo>
                    <a:cubicBezTo>
                      <a:pt x="2734464" y="3015842"/>
                      <a:pt x="2727981" y="3017283"/>
                      <a:pt x="2722218" y="3018723"/>
                    </a:cubicBezTo>
                    <a:cubicBezTo>
                      <a:pt x="2716456" y="3020164"/>
                      <a:pt x="2711053" y="3021605"/>
                      <a:pt x="2705651" y="3023045"/>
                    </a:cubicBezTo>
                    <a:cubicBezTo>
                      <a:pt x="2700248" y="3024486"/>
                      <a:pt x="2694846" y="3025927"/>
                      <a:pt x="2689083" y="3027007"/>
                    </a:cubicBezTo>
                    <a:cubicBezTo>
                      <a:pt x="2665673" y="3030969"/>
                      <a:pt x="2634699" y="3037812"/>
                      <a:pt x="2564107" y="3036732"/>
                    </a:cubicBezTo>
                    <a:lnTo>
                      <a:pt x="2600843" y="3034571"/>
                    </a:lnTo>
                    <a:cubicBezTo>
                      <a:pt x="2592560" y="3034571"/>
                      <a:pt x="2583916" y="3034931"/>
                      <a:pt x="2574912" y="3035291"/>
                    </a:cubicBezTo>
                    <a:cubicBezTo>
                      <a:pt x="2570950" y="3035291"/>
                      <a:pt x="2566628" y="3035291"/>
                      <a:pt x="2562306" y="3035651"/>
                    </a:cubicBezTo>
                    <a:cubicBezTo>
                      <a:pt x="2560865" y="3035651"/>
                      <a:pt x="2558344" y="3035651"/>
                      <a:pt x="2556543" y="3035651"/>
                    </a:cubicBezTo>
                    <a:cubicBezTo>
                      <a:pt x="2554743" y="3035651"/>
                      <a:pt x="2552582" y="3035651"/>
                      <a:pt x="2550781" y="3035651"/>
                    </a:cubicBezTo>
                    <a:lnTo>
                      <a:pt x="2550061" y="3035651"/>
                    </a:lnTo>
                    <a:cubicBezTo>
                      <a:pt x="2550061" y="3035651"/>
                      <a:pt x="2550061" y="3035651"/>
                      <a:pt x="2549700" y="3035651"/>
                    </a:cubicBezTo>
                    <a:lnTo>
                      <a:pt x="2549700" y="3035651"/>
                    </a:lnTo>
                    <a:cubicBezTo>
                      <a:pt x="2549700" y="3036011"/>
                      <a:pt x="2549700" y="3037452"/>
                      <a:pt x="2549700" y="3037452"/>
                    </a:cubicBezTo>
                    <a:lnTo>
                      <a:pt x="2549700" y="3040333"/>
                    </a:lnTo>
                    <a:cubicBezTo>
                      <a:pt x="2550421" y="3045736"/>
                      <a:pt x="2550781" y="3051138"/>
                      <a:pt x="2551141" y="3056541"/>
                    </a:cubicBezTo>
                    <a:cubicBezTo>
                      <a:pt x="2551501" y="3065545"/>
                      <a:pt x="2552942" y="3074909"/>
                      <a:pt x="2554022" y="3083913"/>
                    </a:cubicBezTo>
                    <a:cubicBezTo>
                      <a:pt x="2555103" y="3092917"/>
                      <a:pt x="2556183" y="3102281"/>
                      <a:pt x="2557624" y="3111285"/>
                    </a:cubicBezTo>
                    <a:cubicBezTo>
                      <a:pt x="2559425" y="3120289"/>
                      <a:pt x="2560865" y="3129293"/>
                      <a:pt x="2562306" y="3137937"/>
                    </a:cubicBezTo>
                    <a:cubicBezTo>
                      <a:pt x="2563026" y="3142259"/>
                      <a:pt x="2563747" y="3146581"/>
                      <a:pt x="2564827" y="3150903"/>
                    </a:cubicBezTo>
                    <a:cubicBezTo>
                      <a:pt x="2565908" y="3155225"/>
                      <a:pt x="2566988" y="3159547"/>
                      <a:pt x="2568069" y="3163509"/>
                    </a:cubicBezTo>
                    <a:cubicBezTo>
                      <a:pt x="2575632" y="3197364"/>
                      <a:pt x="2586077" y="3228338"/>
                      <a:pt x="2596161" y="3253910"/>
                    </a:cubicBezTo>
                    <a:cubicBezTo>
                      <a:pt x="2598682" y="3260393"/>
                      <a:pt x="2601204" y="3266155"/>
                      <a:pt x="2603725" y="3271918"/>
                    </a:cubicBezTo>
                    <a:cubicBezTo>
                      <a:pt x="2606246" y="3277320"/>
                      <a:pt x="2608767" y="3282723"/>
                      <a:pt x="2611288" y="3287765"/>
                    </a:cubicBezTo>
                    <a:cubicBezTo>
                      <a:pt x="2612369" y="3290286"/>
                      <a:pt x="2613449" y="3292447"/>
                      <a:pt x="2614530" y="3294968"/>
                    </a:cubicBezTo>
                    <a:cubicBezTo>
                      <a:pt x="2615610" y="3297129"/>
                      <a:pt x="2616691" y="3299290"/>
                      <a:pt x="2617771" y="3301451"/>
                    </a:cubicBezTo>
                    <a:cubicBezTo>
                      <a:pt x="2619932" y="3305413"/>
                      <a:pt x="2621733" y="3309014"/>
                      <a:pt x="2623534" y="3312256"/>
                    </a:cubicBezTo>
                    <a:cubicBezTo>
                      <a:pt x="2617051" y="3302532"/>
                      <a:pt x="2618131" y="3306493"/>
                      <a:pt x="2623534" y="3318379"/>
                    </a:cubicBezTo>
                    <a:cubicBezTo>
                      <a:pt x="2629656" y="3329904"/>
                      <a:pt x="2641182" y="3348993"/>
                      <a:pt x="2656308" y="3367361"/>
                    </a:cubicBezTo>
                    <a:cubicBezTo>
                      <a:pt x="2658109" y="3369522"/>
                      <a:pt x="2660270" y="3371683"/>
                      <a:pt x="2662071" y="3373844"/>
                    </a:cubicBezTo>
                    <a:lnTo>
                      <a:pt x="2664952" y="3377085"/>
                    </a:lnTo>
                    <a:lnTo>
                      <a:pt x="2666393" y="3378526"/>
                    </a:lnTo>
                    <a:lnTo>
                      <a:pt x="2668554" y="3380327"/>
                    </a:lnTo>
                    <a:cubicBezTo>
                      <a:pt x="2674677" y="3386089"/>
                      <a:pt x="2679359" y="3393292"/>
                      <a:pt x="2682240" y="3400856"/>
                    </a:cubicBezTo>
                    <a:cubicBezTo>
                      <a:pt x="2685121" y="3408420"/>
                      <a:pt x="2686202" y="3416703"/>
                      <a:pt x="2685842" y="3424627"/>
                    </a:cubicBezTo>
                    <a:cubicBezTo>
                      <a:pt x="2685482" y="3432550"/>
                      <a:pt x="2682961" y="3439754"/>
                      <a:pt x="2679719" y="3446237"/>
                    </a:cubicBezTo>
                    <a:cubicBezTo>
                      <a:pt x="2673236" y="3458842"/>
                      <a:pt x="2662431" y="3466766"/>
                      <a:pt x="2653067" y="3470367"/>
                    </a:cubicBezTo>
                    <a:cubicBezTo>
                      <a:pt x="2643703" y="3473969"/>
                      <a:pt x="2636500" y="3473969"/>
                      <a:pt x="2632898" y="3473609"/>
                    </a:cubicBezTo>
                    <a:cubicBezTo>
                      <a:pt x="2635059" y="3473609"/>
                      <a:pt x="2632898" y="3474329"/>
                      <a:pt x="2627856" y="3474329"/>
                    </a:cubicBezTo>
                    <a:cubicBezTo>
                      <a:pt x="2625695" y="3474329"/>
                      <a:pt x="2622453" y="3474329"/>
                      <a:pt x="2619212" y="3473249"/>
                    </a:cubicBezTo>
                    <a:cubicBezTo>
                      <a:pt x="2615610" y="3472528"/>
                      <a:pt x="2613089" y="3471448"/>
                      <a:pt x="2609847" y="3470727"/>
                    </a:cubicBezTo>
                    <a:cubicBezTo>
                      <a:pt x="2597962" y="3467126"/>
                      <a:pt x="2584276" y="3462804"/>
                      <a:pt x="2580674" y="3461723"/>
                    </a:cubicBezTo>
                    <a:cubicBezTo>
                      <a:pt x="2570590" y="3457762"/>
                      <a:pt x="2553302" y="3451999"/>
                      <a:pt x="2534934" y="3445516"/>
                    </a:cubicBezTo>
                    <a:cubicBezTo>
                      <a:pt x="2559065" y="3455241"/>
                      <a:pt x="2550061" y="3453079"/>
                      <a:pt x="2546819" y="3452719"/>
                    </a:cubicBezTo>
                    <a:cubicBezTo>
                      <a:pt x="2545018" y="3452719"/>
                      <a:pt x="2545018" y="3452719"/>
                      <a:pt x="2551141" y="3455241"/>
                    </a:cubicBezTo>
                    <a:cubicBezTo>
                      <a:pt x="2557264" y="3457402"/>
                      <a:pt x="2569869" y="3461363"/>
                      <a:pt x="2593640" y="3468927"/>
                    </a:cubicBezTo>
                    <a:cubicBezTo>
                      <a:pt x="2581395" y="3465685"/>
                      <a:pt x="2568429" y="3462083"/>
                      <a:pt x="2554022" y="3458122"/>
                    </a:cubicBezTo>
                    <a:cubicBezTo>
                      <a:pt x="2539616" y="3453440"/>
                      <a:pt x="2524489" y="3448037"/>
                      <a:pt x="2507201" y="3441914"/>
                    </a:cubicBezTo>
                    <a:cubicBezTo>
                      <a:pt x="2502879" y="3440474"/>
                      <a:pt x="2498557" y="3438673"/>
                      <a:pt x="2493875" y="3437233"/>
                    </a:cubicBezTo>
                    <a:cubicBezTo>
                      <a:pt x="2489553" y="3435432"/>
                      <a:pt x="2484871" y="3433631"/>
                      <a:pt x="2480189" y="3431470"/>
                    </a:cubicBezTo>
                    <a:cubicBezTo>
                      <a:pt x="2470825" y="3427508"/>
                      <a:pt x="2461100" y="3423546"/>
                      <a:pt x="2450656" y="3418864"/>
                    </a:cubicBezTo>
                    <a:cubicBezTo>
                      <a:pt x="2445613" y="3416703"/>
                      <a:pt x="2440211" y="3414542"/>
                      <a:pt x="2434809" y="3412021"/>
                    </a:cubicBezTo>
                    <a:cubicBezTo>
                      <a:pt x="2429406" y="3409500"/>
                      <a:pt x="2424004" y="3406619"/>
                      <a:pt x="2418241" y="3404097"/>
                    </a:cubicBezTo>
                    <a:cubicBezTo>
                      <a:pt x="2407076" y="3398695"/>
                      <a:pt x="2395191" y="3392932"/>
                      <a:pt x="2382945" y="3386449"/>
                    </a:cubicBezTo>
                    <a:lnTo>
                      <a:pt x="2385466" y="3385729"/>
                    </a:lnTo>
                    <a:cubicBezTo>
                      <a:pt x="2411758" y="3398695"/>
                      <a:pt x="2437330" y="3412741"/>
                      <a:pt x="2464342" y="3423906"/>
                    </a:cubicBezTo>
                    <a:cubicBezTo>
                      <a:pt x="2456778" y="3418864"/>
                      <a:pt x="2497837" y="3437593"/>
                      <a:pt x="2515845" y="3442995"/>
                    </a:cubicBezTo>
                    <a:cubicBezTo>
                      <a:pt x="2506481" y="3439393"/>
                      <a:pt x="2498197" y="3436152"/>
                      <a:pt x="2490994" y="3432910"/>
                    </a:cubicBezTo>
                    <a:cubicBezTo>
                      <a:pt x="2484151" y="3429669"/>
                      <a:pt x="2478028" y="3427148"/>
                      <a:pt x="2473346" y="3424987"/>
                    </a:cubicBezTo>
                    <a:cubicBezTo>
                      <a:pt x="2463622" y="3420305"/>
                      <a:pt x="2457139" y="3417424"/>
                      <a:pt x="2453537" y="3415623"/>
                    </a:cubicBezTo>
                    <a:cubicBezTo>
                      <a:pt x="2446334" y="3412021"/>
                      <a:pt x="2448855" y="3412381"/>
                      <a:pt x="2451016" y="3413101"/>
                    </a:cubicBezTo>
                    <a:cubicBezTo>
                      <a:pt x="2453537" y="3413822"/>
                      <a:pt x="2455698" y="3414182"/>
                      <a:pt x="2447774" y="3410580"/>
                    </a:cubicBezTo>
                    <a:cubicBezTo>
                      <a:pt x="2445973" y="3409500"/>
                      <a:pt x="2443092" y="3408420"/>
                      <a:pt x="2439851" y="3406979"/>
                    </a:cubicBezTo>
                    <a:cubicBezTo>
                      <a:pt x="2436609" y="3405178"/>
                      <a:pt x="2432287" y="3403377"/>
                      <a:pt x="2427605" y="3400856"/>
                    </a:cubicBezTo>
                    <a:cubicBezTo>
                      <a:pt x="2417521" y="3395814"/>
                      <a:pt x="2403835" y="3389331"/>
                      <a:pt x="2385466" y="3379607"/>
                    </a:cubicBezTo>
                    <a:cubicBezTo>
                      <a:pt x="2370700" y="3372763"/>
                      <a:pt x="2380064" y="3377445"/>
                      <a:pt x="2342247" y="3356916"/>
                    </a:cubicBezTo>
                    <a:cubicBezTo>
                      <a:pt x="2351251" y="3361959"/>
                      <a:pt x="2356653" y="3364479"/>
                      <a:pt x="2356293" y="3363759"/>
                    </a:cubicBezTo>
                    <a:cubicBezTo>
                      <a:pt x="2356293" y="3363759"/>
                      <a:pt x="2354492" y="3362319"/>
                      <a:pt x="2350891" y="3360158"/>
                    </a:cubicBezTo>
                    <a:cubicBezTo>
                      <a:pt x="2349090" y="3359077"/>
                      <a:pt x="2346929" y="3357997"/>
                      <a:pt x="2344408" y="3356556"/>
                    </a:cubicBezTo>
                    <a:cubicBezTo>
                      <a:pt x="2341887" y="3355115"/>
                      <a:pt x="2338645" y="3353315"/>
                      <a:pt x="2335404" y="3351154"/>
                    </a:cubicBezTo>
                    <a:lnTo>
                      <a:pt x="2307671" y="3336027"/>
                    </a:lnTo>
                    <a:cubicBezTo>
                      <a:pt x="2283900" y="3319459"/>
                      <a:pt x="2304430" y="3331705"/>
                      <a:pt x="2326039" y="3344310"/>
                    </a:cubicBezTo>
                    <a:cubicBezTo>
                      <a:pt x="2331442" y="3347552"/>
                      <a:pt x="2336844" y="3350794"/>
                      <a:pt x="2341526" y="3353675"/>
                    </a:cubicBezTo>
                    <a:cubicBezTo>
                      <a:pt x="2346569" y="3356196"/>
                      <a:pt x="2350891" y="3358357"/>
                      <a:pt x="2353772" y="3360158"/>
                    </a:cubicBezTo>
                    <a:cubicBezTo>
                      <a:pt x="2359534" y="3363039"/>
                      <a:pt x="2360255" y="3363039"/>
                      <a:pt x="2349450" y="3356556"/>
                    </a:cubicBezTo>
                    <a:cubicBezTo>
                      <a:pt x="2356653" y="3360158"/>
                      <a:pt x="2364217" y="3364479"/>
                      <a:pt x="2372500" y="3368802"/>
                    </a:cubicBezTo>
                    <a:cubicBezTo>
                      <a:pt x="2376462" y="3370963"/>
                      <a:pt x="2380784" y="3373123"/>
                      <a:pt x="2384746" y="3375284"/>
                    </a:cubicBezTo>
                    <a:cubicBezTo>
                      <a:pt x="2386907" y="3376365"/>
                      <a:pt x="2389068" y="3377445"/>
                      <a:pt x="2390869" y="3378526"/>
                    </a:cubicBezTo>
                    <a:lnTo>
                      <a:pt x="2397352" y="3381407"/>
                    </a:lnTo>
                    <a:cubicBezTo>
                      <a:pt x="2405996" y="3385369"/>
                      <a:pt x="2414640" y="3389691"/>
                      <a:pt x="2422923" y="3393653"/>
                    </a:cubicBezTo>
                    <a:cubicBezTo>
                      <a:pt x="2427245" y="3395453"/>
                      <a:pt x="2431207" y="3397615"/>
                      <a:pt x="2435169" y="3399415"/>
                    </a:cubicBezTo>
                    <a:cubicBezTo>
                      <a:pt x="2439131" y="3401216"/>
                      <a:pt x="2443092" y="3403017"/>
                      <a:pt x="2447054" y="3404818"/>
                    </a:cubicBezTo>
                    <a:cubicBezTo>
                      <a:pt x="2477668" y="3417424"/>
                      <a:pt x="2498557" y="3425707"/>
                      <a:pt x="2489553" y="3420665"/>
                    </a:cubicBezTo>
                    <a:cubicBezTo>
                      <a:pt x="2477668" y="3415262"/>
                      <a:pt x="2467223" y="3410941"/>
                      <a:pt x="2458219" y="3406979"/>
                    </a:cubicBezTo>
                    <a:cubicBezTo>
                      <a:pt x="2453537" y="3405178"/>
                      <a:pt x="2449575" y="3403377"/>
                      <a:pt x="2445253" y="3401576"/>
                    </a:cubicBezTo>
                    <a:cubicBezTo>
                      <a:pt x="2441291" y="3399776"/>
                      <a:pt x="2437690" y="3397975"/>
                      <a:pt x="2434088" y="3396534"/>
                    </a:cubicBezTo>
                    <a:cubicBezTo>
                      <a:pt x="2420042" y="3390051"/>
                      <a:pt x="2409237" y="3385369"/>
                      <a:pt x="2398072" y="3380327"/>
                    </a:cubicBezTo>
                    <a:cubicBezTo>
                      <a:pt x="2395191" y="3379246"/>
                      <a:pt x="2392669" y="3377806"/>
                      <a:pt x="2389788" y="3376725"/>
                    </a:cubicBezTo>
                    <a:cubicBezTo>
                      <a:pt x="2386907" y="3375284"/>
                      <a:pt x="2384386" y="3373844"/>
                      <a:pt x="2381144" y="3372403"/>
                    </a:cubicBezTo>
                    <a:cubicBezTo>
                      <a:pt x="2375382" y="3369522"/>
                      <a:pt x="2368899" y="3366280"/>
                      <a:pt x="2362056" y="3362319"/>
                    </a:cubicBezTo>
                    <a:cubicBezTo>
                      <a:pt x="2354852" y="3358357"/>
                      <a:pt x="2346929" y="3354395"/>
                      <a:pt x="2337925" y="3349353"/>
                    </a:cubicBezTo>
                    <a:cubicBezTo>
                      <a:pt x="2328921" y="3343950"/>
                      <a:pt x="2319196" y="3337827"/>
                      <a:pt x="2307671" y="3330264"/>
                    </a:cubicBezTo>
                    <a:lnTo>
                      <a:pt x="2298307" y="3323421"/>
                    </a:lnTo>
                    <a:cubicBezTo>
                      <a:pt x="2282100" y="3312976"/>
                      <a:pt x="2272735" y="3307214"/>
                      <a:pt x="2264812" y="3302532"/>
                    </a:cubicBezTo>
                    <a:cubicBezTo>
                      <a:pt x="2260850" y="3300371"/>
                      <a:pt x="2257609" y="3298209"/>
                      <a:pt x="2254007" y="3296049"/>
                    </a:cubicBezTo>
                    <a:cubicBezTo>
                      <a:pt x="2250405" y="3293888"/>
                      <a:pt x="2246804" y="3291367"/>
                      <a:pt x="2242482" y="3288485"/>
                    </a:cubicBezTo>
                    <a:cubicBezTo>
                      <a:pt x="2241401" y="3287045"/>
                      <a:pt x="2233838" y="3280562"/>
                      <a:pt x="2214029" y="3265795"/>
                    </a:cubicBezTo>
                    <a:cubicBezTo>
                      <a:pt x="2201063" y="3256071"/>
                      <a:pt x="2189178" y="3246707"/>
                      <a:pt x="2178013" y="3238063"/>
                    </a:cubicBezTo>
                    <a:cubicBezTo>
                      <a:pt x="2167208" y="3229058"/>
                      <a:pt x="2157123" y="3220414"/>
                      <a:pt x="2146679" y="3211771"/>
                    </a:cubicBezTo>
                    <a:cubicBezTo>
                      <a:pt x="2126870" y="3194123"/>
                      <a:pt x="2107781" y="3176835"/>
                      <a:pt x="2086171" y="3155585"/>
                    </a:cubicBezTo>
                    <a:cubicBezTo>
                      <a:pt x="2093014" y="3162788"/>
                      <a:pt x="2099497" y="3169632"/>
                      <a:pt x="2105620" y="3175754"/>
                    </a:cubicBezTo>
                    <a:cubicBezTo>
                      <a:pt x="2111743" y="3181877"/>
                      <a:pt x="2117505" y="3187280"/>
                      <a:pt x="2122908" y="3192682"/>
                    </a:cubicBezTo>
                    <a:cubicBezTo>
                      <a:pt x="2128310" y="3198085"/>
                      <a:pt x="2133352" y="3202767"/>
                      <a:pt x="2138035" y="3207449"/>
                    </a:cubicBezTo>
                    <a:cubicBezTo>
                      <a:pt x="2142717" y="3211771"/>
                      <a:pt x="2147399" y="3215732"/>
                      <a:pt x="2151721" y="3219694"/>
                    </a:cubicBezTo>
                    <a:cubicBezTo>
                      <a:pt x="2160365" y="3227258"/>
                      <a:pt x="2167568" y="3234101"/>
                      <a:pt x="2174771" y="3240584"/>
                    </a:cubicBezTo>
                    <a:cubicBezTo>
                      <a:pt x="2181974" y="3246707"/>
                      <a:pt x="2188457" y="3252109"/>
                      <a:pt x="2195300" y="3257871"/>
                    </a:cubicBezTo>
                    <a:cubicBezTo>
                      <a:pt x="2208266" y="3269396"/>
                      <a:pt x="2222673" y="3279841"/>
                      <a:pt x="2241401" y="3294248"/>
                    </a:cubicBezTo>
                    <a:cubicBezTo>
                      <a:pt x="2243922" y="3296049"/>
                      <a:pt x="2246083" y="3297849"/>
                      <a:pt x="2248604" y="3299650"/>
                    </a:cubicBezTo>
                    <a:cubicBezTo>
                      <a:pt x="2251126" y="3301451"/>
                      <a:pt x="2254007" y="3303252"/>
                      <a:pt x="2256528" y="3305053"/>
                    </a:cubicBezTo>
                    <a:cubicBezTo>
                      <a:pt x="2261931" y="3308654"/>
                      <a:pt x="2268053" y="3312976"/>
                      <a:pt x="2274536" y="3317298"/>
                    </a:cubicBezTo>
                    <a:cubicBezTo>
                      <a:pt x="2281019" y="3321620"/>
                      <a:pt x="2287862" y="3326302"/>
                      <a:pt x="2295426" y="3330985"/>
                    </a:cubicBezTo>
                    <a:cubicBezTo>
                      <a:pt x="2302989" y="3335666"/>
                      <a:pt x="2311273" y="3340709"/>
                      <a:pt x="2320277" y="3345751"/>
                    </a:cubicBezTo>
                    <a:cubicBezTo>
                      <a:pt x="2314514" y="3342510"/>
                      <a:pt x="2304070" y="3336387"/>
                      <a:pt x="2291464" y="3328823"/>
                    </a:cubicBezTo>
                    <a:cubicBezTo>
                      <a:pt x="2279218" y="3320900"/>
                      <a:pt x="2264812" y="3311176"/>
                      <a:pt x="2250766" y="3302172"/>
                    </a:cubicBezTo>
                    <a:cubicBezTo>
                      <a:pt x="2237079" y="3292447"/>
                      <a:pt x="2224113" y="3283083"/>
                      <a:pt x="2214029" y="3276240"/>
                    </a:cubicBezTo>
                    <a:cubicBezTo>
                      <a:pt x="2208987" y="3272638"/>
                      <a:pt x="2204665" y="3269757"/>
                      <a:pt x="2201423" y="3267236"/>
                    </a:cubicBezTo>
                    <a:cubicBezTo>
                      <a:pt x="2198182" y="3265075"/>
                      <a:pt x="2196021" y="3263634"/>
                      <a:pt x="2194940" y="3263274"/>
                    </a:cubicBezTo>
                    <a:lnTo>
                      <a:pt x="2197461" y="3263274"/>
                    </a:lnTo>
                    <a:cubicBezTo>
                      <a:pt x="2154962" y="3229779"/>
                      <a:pt x="2113904" y="3193763"/>
                      <a:pt x="2069244" y="3142619"/>
                    </a:cubicBezTo>
                    <a:cubicBezTo>
                      <a:pt x="2071765" y="3145141"/>
                      <a:pt x="2073926" y="3147662"/>
                      <a:pt x="2076447" y="3150183"/>
                    </a:cubicBezTo>
                    <a:lnTo>
                      <a:pt x="2083650" y="3157386"/>
                    </a:lnTo>
                    <a:lnTo>
                      <a:pt x="2098057" y="3172153"/>
                    </a:lnTo>
                    <a:cubicBezTo>
                      <a:pt x="2090133" y="3164229"/>
                      <a:pt x="2082930" y="3156306"/>
                      <a:pt x="2075726" y="3148742"/>
                    </a:cubicBezTo>
                    <a:cubicBezTo>
                      <a:pt x="2068883" y="3140819"/>
                      <a:pt x="2062400" y="3133255"/>
                      <a:pt x="2056278" y="3126052"/>
                    </a:cubicBezTo>
                    <a:cubicBezTo>
                      <a:pt x="2049795" y="3118849"/>
                      <a:pt x="2044032" y="3111285"/>
                      <a:pt x="2038630" y="3104082"/>
                    </a:cubicBezTo>
                    <a:cubicBezTo>
                      <a:pt x="2033227" y="3096879"/>
                      <a:pt x="2027465" y="3090036"/>
                      <a:pt x="2022422" y="3082833"/>
                    </a:cubicBezTo>
                    <a:cubicBezTo>
                      <a:pt x="2017380" y="3075629"/>
                      <a:pt x="2012338" y="3068786"/>
                      <a:pt x="2007296" y="3061943"/>
                    </a:cubicBezTo>
                    <a:cubicBezTo>
                      <a:pt x="2004774" y="3058702"/>
                      <a:pt x="2002253" y="3055100"/>
                      <a:pt x="2000092" y="3051498"/>
                    </a:cubicBezTo>
                    <a:lnTo>
                      <a:pt x="1992889" y="3041054"/>
                    </a:lnTo>
                    <a:lnTo>
                      <a:pt x="1989287" y="3036011"/>
                    </a:lnTo>
                    <a:cubicBezTo>
                      <a:pt x="1989287" y="3036011"/>
                      <a:pt x="1988927" y="3034931"/>
                      <a:pt x="1988207" y="3034931"/>
                    </a:cubicBezTo>
                    <a:lnTo>
                      <a:pt x="1986766" y="3034931"/>
                    </a:lnTo>
                    <a:cubicBezTo>
                      <a:pt x="1986766" y="3034931"/>
                      <a:pt x="1983885" y="3034931"/>
                      <a:pt x="1983885" y="3034931"/>
                    </a:cubicBezTo>
                    <a:cubicBezTo>
                      <a:pt x="1976322" y="3034931"/>
                      <a:pt x="1968758" y="3035651"/>
                      <a:pt x="1961195" y="3035651"/>
                    </a:cubicBezTo>
                    <a:cubicBezTo>
                      <a:pt x="1970919" y="3035651"/>
                      <a:pt x="1979563" y="3035651"/>
                      <a:pt x="1987127" y="3035651"/>
                    </a:cubicBezTo>
                    <a:lnTo>
                      <a:pt x="1987847" y="3035651"/>
                    </a:lnTo>
                    <a:cubicBezTo>
                      <a:pt x="1987847" y="3035651"/>
                      <a:pt x="1987847" y="3036011"/>
                      <a:pt x="1988207" y="3036372"/>
                    </a:cubicBezTo>
                    <a:cubicBezTo>
                      <a:pt x="1988207" y="3036732"/>
                      <a:pt x="1988927" y="3037092"/>
                      <a:pt x="1989287" y="3037812"/>
                    </a:cubicBezTo>
                    <a:cubicBezTo>
                      <a:pt x="1990008" y="3038532"/>
                      <a:pt x="1990368" y="3039613"/>
                      <a:pt x="1991088" y="3040333"/>
                    </a:cubicBezTo>
                    <a:cubicBezTo>
                      <a:pt x="1993249" y="3043215"/>
                      <a:pt x="1995410" y="3046096"/>
                      <a:pt x="1997211" y="3048977"/>
                    </a:cubicBezTo>
                    <a:cubicBezTo>
                      <a:pt x="1995410" y="3046456"/>
                      <a:pt x="1993969" y="3044295"/>
                      <a:pt x="1992169" y="3041774"/>
                    </a:cubicBezTo>
                    <a:cubicBezTo>
                      <a:pt x="1991449" y="3040694"/>
                      <a:pt x="1990728" y="3039613"/>
                      <a:pt x="1989648" y="3038532"/>
                    </a:cubicBezTo>
                    <a:lnTo>
                      <a:pt x="1988567" y="3037092"/>
                    </a:lnTo>
                    <a:cubicBezTo>
                      <a:pt x="1988567" y="3037092"/>
                      <a:pt x="1988207" y="3036372"/>
                      <a:pt x="1987847" y="3036372"/>
                    </a:cubicBezTo>
                    <a:lnTo>
                      <a:pt x="1986766" y="3036372"/>
                    </a:lnTo>
                    <a:cubicBezTo>
                      <a:pt x="1985326" y="3036372"/>
                      <a:pt x="1983885" y="3036372"/>
                      <a:pt x="1982805" y="3036372"/>
                    </a:cubicBezTo>
                    <a:cubicBezTo>
                      <a:pt x="1970919" y="3036372"/>
                      <a:pt x="1958674" y="3036372"/>
                      <a:pt x="1946428" y="3036372"/>
                    </a:cubicBezTo>
                    <a:cubicBezTo>
                      <a:pt x="1920136" y="3036372"/>
                      <a:pt x="1893484" y="3036372"/>
                      <a:pt x="1868993" y="3036372"/>
                    </a:cubicBezTo>
                    <a:lnTo>
                      <a:pt x="1766707" y="3039613"/>
                    </a:lnTo>
                    <a:cubicBezTo>
                      <a:pt x="1767427" y="3038532"/>
                      <a:pt x="1702598" y="3038532"/>
                      <a:pt x="1733932" y="3037092"/>
                    </a:cubicBezTo>
                    <a:cubicBezTo>
                      <a:pt x="1660099" y="3035651"/>
                      <a:pt x="1625523" y="3038532"/>
                      <a:pt x="1582664" y="3038893"/>
                    </a:cubicBezTo>
                    <a:cubicBezTo>
                      <a:pt x="1507030" y="3036732"/>
                      <a:pt x="1648213" y="3038172"/>
                      <a:pt x="1655417" y="3035291"/>
                    </a:cubicBezTo>
                    <a:cubicBezTo>
                      <a:pt x="1551330" y="3034571"/>
                      <a:pt x="1441120" y="3035291"/>
                      <a:pt x="1382414" y="3037092"/>
                    </a:cubicBezTo>
                    <a:cubicBezTo>
                      <a:pt x="1403663" y="3037452"/>
                      <a:pt x="1414108" y="3037812"/>
                      <a:pt x="1413027" y="3038172"/>
                    </a:cubicBezTo>
                    <a:cubicBezTo>
                      <a:pt x="1409786" y="3037452"/>
                      <a:pt x="1368007" y="3037812"/>
                      <a:pt x="1344597" y="3037812"/>
                    </a:cubicBezTo>
                    <a:lnTo>
                      <a:pt x="1328389" y="3038893"/>
                    </a:lnTo>
                    <a:cubicBezTo>
                      <a:pt x="1289492" y="3038172"/>
                      <a:pt x="1294894" y="3037452"/>
                      <a:pt x="1328389" y="3036372"/>
                    </a:cubicBezTo>
                    <a:cubicBezTo>
                      <a:pt x="1291293" y="3036372"/>
                      <a:pt x="1246993" y="3038532"/>
                      <a:pt x="1208455" y="3036372"/>
                    </a:cubicBezTo>
                    <a:cubicBezTo>
                      <a:pt x="1271844" y="3034931"/>
                      <a:pt x="1352880" y="3036372"/>
                      <a:pt x="1386015" y="3035291"/>
                    </a:cubicBezTo>
                    <a:cubicBezTo>
                      <a:pt x="1253115" y="3036372"/>
                      <a:pt x="1252395" y="3031689"/>
                      <a:pt x="1084199" y="3033130"/>
                    </a:cubicBezTo>
                    <a:cubicBezTo>
                      <a:pt x="1082038" y="3032410"/>
                      <a:pt x="1110491" y="3031329"/>
                      <a:pt x="1078076" y="3031329"/>
                    </a:cubicBezTo>
                    <a:cubicBezTo>
                      <a:pt x="1002802" y="3031689"/>
                      <a:pt x="1058628" y="3033850"/>
                      <a:pt x="1034857" y="3035291"/>
                    </a:cubicBezTo>
                    <a:cubicBezTo>
                      <a:pt x="1092843" y="3034571"/>
                      <a:pt x="1119495" y="3035291"/>
                      <a:pt x="1152990" y="3036732"/>
                    </a:cubicBezTo>
                    <a:lnTo>
                      <a:pt x="1137503" y="3037812"/>
                    </a:lnTo>
                    <a:cubicBezTo>
                      <a:pt x="1135342" y="3037452"/>
                      <a:pt x="1098966" y="3037092"/>
                      <a:pt x="1088161" y="3036732"/>
                    </a:cubicBezTo>
                    <a:lnTo>
                      <a:pt x="1078797" y="3038893"/>
                    </a:lnTo>
                    <a:cubicBezTo>
                      <a:pt x="1083119" y="3036732"/>
                      <a:pt x="1025132" y="3034931"/>
                      <a:pt x="979392" y="3035651"/>
                    </a:cubicBezTo>
                    <a:cubicBezTo>
                      <a:pt x="1025493" y="3037452"/>
                      <a:pt x="1013247" y="3037092"/>
                      <a:pt x="1025493" y="3039613"/>
                    </a:cubicBezTo>
                    <a:cubicBezTo>
                      <a:pt x="993438" y="3040694"/>
                      <a:pt x="975430" y="3040333"/>
                      <a:pt x="956341" y="3039613"/>
                    </a:cubicBezTo>
                    <a:cubicBezTo>
                      <a:pt x="937253" y="3038893"/>
                      <a:pt x="917444" y="3038893"/>
                      <a:pt x="880707" y="3038893"/>
                    </a:cubicBezTo>
                    <a:cubicBezTo>
                      <a:pt x="883589" y="3038893"/>
                      <a:pt x="900876" y="3038893"/>
                      <a:pt x="910601" y="3038893"/>
                    </a:cubicBezTo>
                    <a:cubicBezTo>
                      <a:pt x="915283" y="3038893"/>
                      <a:pt x="918524" y="3038893"/>
                      <a:pt x="916724" y="3038532"/>
                    </a:cubicBezTo>
                    <a:cubicBezTo>
                      <a:pt x="914923" y="3038532"/>
                      <a:pt x="908800" y="3038532"/>
                      <a:pt x="894754" y="3037812"/>
                    </a:cubicBezTo>
                    <a:cubicBezTo>
                      <a:pt x="883228" y="3037812"/>
                      <a:pt x="874945" y="3037452"/>
                      <a:pt x="868822" y="3037452"/>
                    </a:cubicBezTo>
                    <a:cubicBezTo>
                      <a:pt x="865580" y="3037452"/>
                      <a:pt x="863059" y="3037452"/>
                      <a:pt x="860538" y="3037452"/>
                    </a:cubicBezTo>
                    <a:cubicBezTo>
                      <a:pt x="858017" y="3037452"/>
                      <a:pt x="855856" y="3037452"/>
                      <a:pt x="854055" y="3037452"/>
                    </a:cubicBezTo>
                    <a:cubicBezTo>
                      <a:pt x="846132" y="3037452"/>
                      <a:pt x="839649" y="3037452"/>
                      <a:pt x="824522" y="3036372"/>
                    </a:cubicBezTo>
                    <a:cubicBezTo>
                      <a:pt x="841810" y="3036732"/>
                      <a:pt x="848293" y="3036372"/>
                      <a:pt x="855136" y="3036372"/>
                    </a:cubicBezTo>
                    <a:cubicBezTo>
                      <a:pt x="858377" y="3036372"/>
                      <a:pt x="861979" y="3036372"/>
                      <a:pt x="867021" y="3035651"/>
                    </a:cubicBezTo>
                    <a:cubicBezTo>
                      <a:pt x="872063" y="3035651"/>
                      <a:pt x="878546" y="3034931"/>
                      <a:pt x="887911" y="3034571"/>
                    </a:cubicBezTo>
                    <a:cubicBezTo>
                      <a:pt x="897995" y="3034571"/>
                      <a:pt x="906279" y="3034931"/>
                      <a:pt x="912762" y="3035291"/>
                    </a:cubicBezTo>
                    <a:cubicBezTo>
                      <a:pt x="919245" y="3035291"/>
                      <a:pt x="924287" y="3035291"/>
                      <a:pt x="928249" y="3035291"/>
                    </a:cubicBezTo>
                    <a:cubicBezTo>
                      <a:pt x="936172" y="3035291"/>
                      <a:pt x="940134" y="3035291"/>
                      <a:pt x="944096" y="3035291"/>
                    </a:cubicBezTo>
                    <a:cubicBezTo>
                      <a:pt x="952019" y="3035291"/>
                      <a:pt x="959583" y="3035291"/>
                      <a:pt x="998480" y="3034571"/>
                    </a:cubicBezTo>
                    <a:lnTo>
                      <a:pt x="932571" y="3033130"/>
                    </a:lnTo>
                    <a:cubicBezTo>
                      <a:pt x="1000281" y="3033130"/>
                      <a:pt x="981913" y="3030969"/>
                      <a:pt x="987315" y="3030249"/>
                    </a:cubicBezTo>
                    <a:cubicBezTo>
                      <a:pt x="929689" y="3029168"/>
                      <a:pt x="907719" y="3030249"/>
                      <a:pt x="890792" y="3030249"/>
                    </a:cubicBezTo>
                    <a:cubicBezTo>
                      <a:pt x="882508" y="3030249"/>
                      <a:pt x="875305" y="3030969"/>
                      <a:pt x="865580" y="3030969"/>
                    </a:cubicBezTo>
                    <a:cubicBezTo>
                      <a:pt x="855856" y="3030969"/>
                      <a:pt x="843611" y="3029889"/>
                      <a:pt x="824882" y="3028448"/>
                    </a:cubicBezTo>
                    <a:cubicBezTo>
                      <a:pt x="788506" y="3027007"/>
                      <a:pt x="895474" y="3034211"/>
                      <a:pt x="838568" y="3030969"/>
                    </a:cubicBezTo>
                    <a:cubicBezTo>
                      <a:pt x="829924" y="3030249"/>
                      <a:pt x="823081" y="3029889"/>
                      <a:pt x="817679" y="3029168"/>
                    </a:cubicBezTo>
                    <a:cubicBezTo>
                      <a:pt x="812276" y="3028448"/>
                      <a:pt x="808315" y="3028088"/>
                      <a:pt x="805433" y="3027728"/>
                    </a:cubicBezTo>
                    <a:cubicBezTo>
                      <a:pt x="799311" y="3027007"/>
                      <a:pt x="797150" y="3027007"/>
                      <a:pt x="794628" y="3027007"/>
                    </a:cubicBezTo>
                    <a:cubicBezTo>
                      <a:pt x="792107" y="3027007"/>
                      <a:pt x="789226" y="3027007"/>
                      <a:pt x="782023" y="3026287"/>
                    </a:cubicBezTo>
                    <a:cubicBezTo>
                      <a:pt x="778421" y="3025927"/>
                      <a:pt x="773739" y="3025567"/>
                      <a:pt x="767616" y="3024486"/>
                    </a:cubicBezTo>
                    <a:cubicBezTo>
                      <a:pt x="761493" y="3023406"/>
                      <a:pt x="753570" y="3022325"/>
                      <a:pt x="743846" y="3020524"/>
                    </a:cubicBezTo>
                    <a:lnTo>
                      <a:pt x="757172" y="3021965"/>
                    </a:lnTo>
                    <a:cubicBezTo>
                      <a:pt x="751409" y="3020524"/>
                      <a:pt x="745286" y="3019444"/>
                      <a:pt x="739163" y="3018363"/>
                    </a:cubicBezTo>
                    <a:cubicBezTo>
                      <a:pt x="733041" y="3017283"/>
                      <a:pt x="726918" y="3016563"/>
                      <a:pt x="720795" y="3015122"/>
                    </a:cubicBezTo>
                    <a:cubicBezTo>
                      <a:pt x="708550" y="3012601"/>
                      <a:pt x="695944" y="3010080"/>
                      <a:pt x="681898" y="3006838"/>
                    </a:cubicBezTo>
                    <a:cubicBezTo>
                      <a:pt x="667131" y="3002876"/>
                      <a:pt x="675054" y="3006838"/>
                      <a:pt x="671453" y="3007559"/>
                    </a:cubicBezTo>
                    <a:cubicBezTo>
                      <a:pt x="669652" y="3007559"/>
                      <a:pt x="664970" y="3007559"/>
                      <a:pt x="653085" y="3004677"/>
                    </a:cubicBezTo>
                    <a:cubicBezTo>
                      <a:pt x="650203" y="3003957"/>
                      <a:pt x="646602" y="3003237"/>
                      <a:pt x="642640" y="3002156"/>
                    </a:cubicBezTo>
                    <a:cubicBezTo>
                      <a:pt x="640839" y="3001796"/>
                      <a:pt x="638678" y="3001076"/>
                      <a:pt x="636157" y="3000355"/>
                    </a:cubicBezTo>
                    <a:cubicBezTo>
                      <a:pt x="633996" y="2999635"/>
                      <a:pt x="631475" y="2998915"/>
                      <a:pt x="628954" y="2998194"/>
                    </a:cubicBezTo>
                    <a:cubicBezTo>
                      <a:pt x="618869" y="2994953"/>
                      <a:pt x="606624" y="2990991"/>
                      <a:pt x="591497" y="2985949"/>
                    </a:cubicBezTo>
                    <a:cubicBezTo>
                      <a:pt x="597620" y="2987390"/>
                      <a:pt x="599781" y="2987750"/>
                      <a:pt x="599781" y="2987750"/>
                    </a:cubicBezTo>
                    <a:lnTo>
                      <a:pt x="630394" y="2993872"/>
                    </a:lnTo>
                    <a:cubicBezTo>
                      <a:pt x="635437" y="2994953"/>
                      <a:pt x="640479" y="2995673"/>
                      <a:pt x="645881" y="2996394"/>
                    </a:cubicBezTo>
                    <a:lnTo>
                      <a:pt x="661368" y="2998554"/>
                    </a:lnTo>
                    <a:cubicBezTo>
                      <a:pt x="681898" y="3002156"/>
                      <a:pt x="702427" y="3003597"/>
                      <a:pt x="722956" y="3005758"/>
                    </a:cubicBezTo>
                    <a:cubicBezTo>
                      <a:pt x="660648" y="2992792"/>
                      <a:pt x="595098" y="2971542"/>
                      <a:pt x="530629" y="2941649"/>
                    </a:cubicBezTo>
                    <a:cubicBezTo>
                      <a:pt x="526668" y="2939848"/>
                      <a:pt x="522706" y="2938047"/>
                      <a:pt x="518384" y="2936246"/>
                    </a:cubicBezTo>
                    <a:cubicBezTo>
                      <a:pt x="514422" y="2934446"/>
                      <a:pt x="510460" y="2932284"/>
                      <a:pt x="506498" y="2930124"/>
                    </a:cubicBezTo>
                    <a:cubicBezTo>
                      <a:pt x="498575" y="2926162"/>
                      <a:pt x="490651" y="2921840"/>
                      <a:pt x="482728" y="2917878"/>
                    </a:cubicBezTo>
                    <a:lnTo>
                      <a:pt x="476605" y="2914637"/>
                    </a:lnTo>
                    <a:lnTo>
                      <a:pt x="470842" y="2911395"/>
                    </a:lnTo>
                    <a:lnTo>
                      <a:pt x="458957" y="2904552"/>
                    </a:lnTo>
                    <a:cubicBezTo>
                      <a:pt x="451033" y="2899870"/>
                      <a:pt x="443110" y="2895548"/>
                      <a:pt x="435546" y="2890866"/>
                    </a:cubicBezTo>
                    <a:cubicBezTo>
                      <a:pt x="427983" y="2885824"/>
                      <a:pt x="420420" y="2880781"/>
                      <a:pt x="412496" y="2876099"/>
                    </a:cubicBezTo>
                    <a:lnTo>
                      <a:pt x="400971" y="2868536"/>
                    </a:lnTo>
                    <a:lnTo>
                      <a:pt x="389806" y="2860612"/>
                    </a:lnTo>
                    <a:cubicBezTo>
                      <a:pt x="382242" y="2855210"/>
                      <a:pt x="375039" y="2849807"/>
                      <a:pt x="367476" y="2844405"/>
                    </a:cubicBezTo>
                    <a:cubicBezTo>
                      <a:pt x="360272" y="2838642"/>
                      <a:pt x="353069" y="2832880"/>
                      <a:pt x="345866" y="2827117"/>
                    </a:cubicBezTo>
                    <a:cubicBezTo>
                      <a:pt x="339383" y="2820994"/>
                      <a:pt x="341544" y="2822075"/>
                      <a:pt x="348387" y="2827117"/>
                    </a:cubicBezTo>
                    <a:cubicBezTo>
                      <a:pt x="351629" y="2829278"/>
                      <a:pt x="355950" y="2832880"/>
                      <a:pt x="360993" y="2836481"/>
                    </a:cubicBezTo>
                    <a:cubicBezTo>
                      <a:pt x="363514" y="2838282"/>
                      <a:pt x="366035" y="2840443"/>
                      <a:pt x="368916" y="2842604"/>
                    </a:cubicBezTo>
                    <a:cubicBezTo>
                      <a:pt x="371798" y="2844765"/>
                      <a:pt x="374679" y="2846566"/>
                      <a:pt x="377920" y="2848727"/>
                    </a:cubicBezTo>
                    <a:cubicBezTo>
                      <a:pt x="384043" y="2853049"/>
                      <a:pt x="390166" y="2857371"/>
                      <a:pt x="395928" y="2861333"/>
                    </a:cubicBezTo>
                    <a:cubicBezTo>
                      <a:pt x="398810" y="2863494"/>
                      <a:pt x="401691" y="2865294"/>
                      <a:pt x="404572" y="2867095"/>
                    </a:cubicBezTo>
                    <a:cubicBezTo>
                      <a:pt x="407454" y="2868896"/>
                      <a:pt x="409975" y="2870337"/>
                      <a:pt x="412496" y="2871777"/>
                    </a:cubicBezTo>
                    <a:cubicBezTo>
                      <a:pt x="422220" y="2877540"/>
                      <a:pt x="427983" y="2881142"/>
                      <a:pt x="426542" y="2879701"/>
                    </a:cubicBezTo>
                    <a:lnTo>
                      <a:pt x="440589" y="2888705"/>
                    </a:lnTo>
                    <a:lnTo>
                      <a:pt x="454995" y="2897349"/>
                    </a:lnTo>
                    <a:lnTo>
                      <a:pt x="469402" y="2905993"/>
                    </a:lnTo>
                    <a:cubicBezTo>
                      <a:pt x="474084" y="2908874"/>
                      <a:pt x="478766" y="2911755"/>
                      <a:pt x="483808" y="2914276"/>
                    </a:cubicBezTo>
                    <a:cubicBezTo>
                      <a:pt x="483448" y="2914276"/>
                      <a:pt x="480927" y="2913196"/>
                      <a:pt x="477325" y="2911395"/>
                    </a:cubicBezTo>
                    <a:cubicBezTo>
                      <a:pt x="473724" y="2909594"/>
                      <a:pt x="469041" y="2906713"/>
                      <a:pt x="463639" y="2903832"/>
                    </a:cubicBezTo>
                    <a:cubicBezTo>
                      <a:pt x="452834" y="2897709"/>
                      <a:pt x="439148" y="2890146"/>
                      <a:pt x="427983" y="2882942"/>
                    </a:cubicBezTo>
                    <a:cubicBezTo>
                      <a:pt x="404933" y="2868536"/>
                      <a:pt x="389085" y="2858451"/>
                      <a:pt x="413576" y="2875739"/>
                    </a:cubicBezTo>
                    <a:cubicBezTo>
                      <a:pt x="463279" y="2907433"/>
                      <a:pt x="501816" y="2927602"/>
                      <a:pt x="540354" y="2944530"/>
                    </a:cubicBezTo>
                    <a:cubicBezTo>
                      <a:pt x="545036" y="2946691"/>
                      <a:pt x="550078" y="2948852"/>
                      <a:pt x="554760" y="2951013"/>
                    </a:cubicBezTo>
                    <a:cubicBezTo>
                      <a:pt x="559442" y="2953174"/>
                      <a:pt x="564485" y="2954975"/>
                      <a:pt x="569527" y="2956776"/>
                    </a:cubicBezTo>
                    <a:cubicBezTo>
                      <a:pt x="579611" y="2960737"/>
                      <a:pt x="589696" y="2964699"/>
                      <a:pt x="600141" y="2968661"/>
                    </a:cubicBezTo>
                    <a:cubicBezTo>
                      <a:pt x="610946" y="2972263"/>
                      <a:pt x="622111" y="2975864"/>
                      <a:pt x="633996" y="2979466"/>
                    </a:cubicBezTo>
                    <a:cubicBezTo>
                      <a:pt x="639759" y="2981627"/>
                      <a:pt x="646241" y="2983068"/>
                      <a:pt x="652364" y="2984868"/>
                    </a:cubicBezTo>
                    <a:cubicBezTo>
                      <a:pt x="658847" y="2986669"/>
                      <a:pt x="665330" y="2988110"/>
                      <a:pt x="672173" y="2989910"/>
                    </a:cubicBezTo>
                    <a:cubicBezTo>
                      <a:pt x="668211" y="2988470"/>
                      <a:pt x="662809" y="2986669"/>
                      <a:pt x="656686" y="2984508"/>
                    </a:cubicBezTo>
                    <a:cubicBezTo>
                      <a:pt x="653445" y="2983428"/>
                      <a:pt x="650203" y="2982347"/>
                      <a:pt x="646602" y="2981267"/>
                    </a:cubicBezTo>
                    <a:cubicBezTo>
                      <a:pt x="644801" y="2980546"/>
                      <a:pt x="643000" y="2980186"/>
                      <a:pt x="641199" y="2979466"/>
                    </a:cubicBezTo>
                    <a:cubicBezTo>
                      <a:pt x="639398" y="2978746"/>
                      <a:pt x="637598" y="2978025"/>
                      <a:pt x="635437" y="2977305"/>
                    </a:cubicBezTo>
                    <a:cubicBezTo>
                      <a:pt x="619950" y="2971542"/>
                      <a:pt x="600861" y="2966140"/>
                      <a:pt x="581772" y="2958216"/>
                    </a:cubicBezTo>
                    <a:cubicBezTo>
                      <a:pt x="577090" y="2956415"/>
                      <a:pt x="572048" y="2954255"/>
                      <a:pt x="567006" y="2952454"/>
                    </a:cubicBezTo>
                    <a:cubicBezTo>
                      <a:pt x="561963" y="2950653"/>
                      <a:pt x="556921" y="2948492"/>
                      <a:pt x="552239" y="2946331"/>
                    </a:cubicBezTo>
                    <a:cubicBezTo>
                      <a:pt x="542515" y="2942009"/>
                      <a:pt x="532430" y="2937327"/>
                      <a:pt x="522706" y="2933005"/>
                    </a:cubicBezTo>
                    <a:cubicBezTo>
                      <a:pt x="517663" y="2930844"/>
                      <a:pt x="513341" y="2928323"/>
                      <a:pt x="508659" y="2925802"/>
                    </a:cubicBezTo>
                    <a:cubicBezTo>
                      <a:pt x="503977" y="2923280"/>
                      <a:pt x="499295" y="2921120"/>
                      <a:pt x="494973" y="2918598"/>
                    </a:cubicBezTo>
                    <a:cubicBezTo>
                      <a:pt x="490651" y="2916077"/>
                      <a:pt x="485969" y="2913916"/>
                      <a:pt x="482007" y="2911755"/>
                    </a:cubicBezTo>
                    <a:cubicBezTo>
                      <a:pt x="477685" y="2909594"/>
                      <a:pt x="473724" y="2906713"/>
                      <a:pt x="469762" y="2904552"/>
                    </a:cubicBezTo>
                    <a:cubicBezTo>
                      <a:pt x="473003" y="2906353"/>
                      <a:pt x="476245" y="2908514"/>
                      <a:pt x="479486" y="2910315"/>
                    </a:cubicBezTo>
                    <a:cubicBezTo>
                      <a:pt x="482728" y="2912115"/>
                      <a:pt x="485969" y="2913556"/>
                      <a:pt x="489211" y="2915357"/>
                    </a:cubicBezTo>
                    <a:cubicBezTo>
                      <a:pt x="495694" y="2918598"/>
                      <a:pt x="501816" y="2921840"/>
                      <a:pt x="507579" y="2924721"/>
                    </a:cubicBezTo>
                    <a:cubicBezTo>
                      <a:pt x="519464" y="2930844"/>
                      <a:pt x="531350" y="2935526"/>
                      <a:pt x="542875" y="2940568"/>
                    </a:cubicBezTo>
                    <a:cubicBezTo>
                      <a:pt x="480927" y="2912115"/>
                      <a:pt x="417178" y="2875379"/>
                      <a:pt x="356311" y="2827117"/>
                    </a:cubicBezTo>
                    <a:lnTo>
                      <a:pt x="342264" y="2817032"/>
                    </a:lnTo>
                    <a:cubicBezTo>
                      <a:pt x="352349" y="2825316"/>
                      <a:pt x="362073" y="2832520"/>
                      <a:pt x="370357" y="2839363"/>
                    </a:cubicBezTo>
                    <a:cubicBezTo>
                      <a:pt x="379001" y="2845845"/>
                      <a:pt x="386924" y="2851248"/>
                      <a:pt x="393407" y="2855930"/>
                    </a:cubicBezTo>
                    <a:cubicBezTo>
                      <a:pt x="406373" y="2865654"/>
                      <a:pt x="415017" y="2870697"/>
                      <a:pt x="417178" y="2872138"/>
                    </a:cubicBezTo>
                    <a:cubicBezTo>
                      <a:pt x="358832" y="2834320"/>
                      <a:pt x="314532" y="2795783"/>
                      <a:pt x="309489" y="2794703"/>
                    </a:cubicBezTo>
                    <a:lnTo>
                      <a:pt x="318854" y="2802986"/>
                    </a:lnTo>
                    <a:lnTo>
                      <a:pt x="299405" y="2787139"/>
                    </a:lnTo>
                    <a:lnTo>
                      <a:pt x="281757" y="2770211"/>
                    </a:lnTo>
                    <a:lnTo>
                      <a:pt x="273113" y="2761568"/>
                    </a:lnTo>
                    <a:cubicBezTo>
                      <a:pt x="270232" y="2758686"/>
                      <a:pt x="267350" y="2755805"/>
                      <a:pt x="264469" y="2752924"/>
                    </a:cubicBezTo>
                    <a:close/>
                    <a:moveTo>
                      <a:pt x="2090133" y="6684"/>
                    </a:moveTo>
                    <a:cubicBezTo>
                      <a:pt x="2085811" y="6684"/>
                      <a:pt x="2082570" y="7045"/>
                      <a:pt x="2080048" y="7405"/>
                    </a:cubicBezTo>
                    <a:cubicBezTo>
                      <a:pt x="2082570" y="7405"/>
                      <a:pt x="2080048" y="6684"/>
                      <a:pt x="2090133" y="6684"/>
                    </a:cubicBezTo>
                    <a:close/>
                    <a:moveTo>
                      <a:pt x="1557813" y="3016563"/>
                    </a:moveTo>
                    <a:cubicBezTo>
                      <a:pt x="1465251" y="3016203"/>
                      <a:pt x="1371609" y="3015842"/>
                      <a:pt x="1282649" y="3015482"/>
                    </a:cubicBezTo>
                    <a:cubicBezTo>
                      <a:pt x="1443281" y="3019804"/>
                      <a:pt x="1556372" y="3023406"/>
                      <a:pt x="1288051" y="3023406"/>
                    </a:cubicBezTo>
                    <a:lnTo>
                      <a:pt x="1270403" y="3023406"/>
                    </a:lnTo>
                    <a:cubicBezTo>
                      <a:pt x="1305339" y="3024126"/>
                      <a:pt x="1365846" y="3024486"/>
                      <a:pt x="1422752" y="3024126"/>
                    </a:cubicBezTo>
                    <a:cubicBezTo>
                      <a:pt x="1445802" y="3023406"/>
                      <a:pt x="1494424" y="3021245"/>
                      <a:pt x="1536923" y="3019804"/>
                    </a:cubicBezTo>
                    <a:cubicBezTo>
                      <a:pt x="1558173" y="3019084"/>
                      <a:pt x="1577982" y="3018003"/>
                      <a:pt x="1592388" y="3017643"/>
                    </a:cubicBezTo>
                    <a:cubicBezTo>
                      <a:pt x="1599592" y="3017643"/>
                      <a:pt x="1605354" y="3016923"/>
                      <a:pt x="1609316" y="3016923"/>
                    </a:cubicBezTo>
                    <a:cubicBezTo>
                      <a:pt x="1613278" y="3016923"/>
                      <a:pt x="1615439" y="3016923"/>
                      <a:pt x="1615079" y="3016563"/>
                    </a:cubicBezTo>
                    <a:cubicBezTo>
                      <a:pt x="1598871" y="3015482"/>
                      <a:pt x="1575101" y="3016563"/>
                      <a:pt x="1545207" y="3016563"/>
                    </a:cubicBezTo>
                    <a:lnTo>
                      <a:pt x="1556732" y="3017643"/>
                    </a:lnTo>
                    <a:close/>
                    <a:moveTo>
                      <a:pt x="1623722" y="3024126"/>
                    </a:moveTo>
                    <a:cubicBezTo>
                      <a:pt x="1676306" y="3024486"/>
                      <a:pt x="1664421" y="3023766"/>
                      <a:pt x="1672344" y="3022685"/>
                    </a:cubicBezTo>
                    <a:cubicBezTo>
                      <a:pt x="1653976" y="3022685"/>
                      <a:pt x="1635248" y="3022685"/>
                      <a:pt x="1617240" y="3022685"/>
                    </a:cubicBezTo>
                    <a:cubicBezTo>
                      <a:pt x="1624083" y="3022685"/>
                      <a:pt x="1627684" y="3023406"/>
                      <a:pt x="1623722" y="3023766"/>
                    </a:cubicBezTo>
                    <a:close/>
                    <a:moveTo>
                      <a:pt x="1669463" y="3021965"/>
                    </a:moveTo>
                    <a:cubicBezTo>
                      <a:pt x="1663701" y="3021965"/>
                      <a:pt x="1658658" y="3021965"/>
                      <a:pt x="1655777" y="3021965"/>
                    </a:cubicBezTo>
                    <a:lnTo>
                      <a:pt x="1669463" y="3021965"/>
                    </a:lnTo>
                    <a:close/>
                    <a:moveTo>
                      <a:pt x="651644" y="2981627"/>
                    </a:moveTo>
                    <a:cubicBezTo>
                      <a:pt x="653805" y="2982347"/>
                      <a:pt x="654885" y="2982347"/>
                      <a:pt x="656686" y="2983068"/>
                    </a:cubicBezTo>
                    <a:cubicBezTo>
                      <a:pt x="644801" y="2979826"/>
                      <a:pt x="632916" y="2975504"/>
                      <a:pt x="620670" y="2971182"/>
                    </a:cubicBezTo>
                    <a:cubicBezTo>
                      <a:pt x="623191" y="2971902"/>
                      <a:pt x="626433" y="2973343"/>
                      <a:pt x="631475" y="2975144"/>
                    </a:cubicBezTo>
                    <a:cubicBezTo>
                      <a:pt x="633996" y="2975864"/>
                      <a:pt x="636877" y="2976945"/>
                      <a:pt x="640119" y="2978025"/>
                    </a:cubicBezTo>
                    <a:cubicBezTo>
                      <a:pt x="641920" y="2978746"/>
                      <a:pt x="643360" y="2979106"/>
                      <a:pt x="645521" y="2979826"/>
                    </a:cubicBezTo>
                    <a:cubicBezTo>
                      <a:pt x="647322" y="2980546"/>
                      <a:pt x="649483" y="2980906"/>
                      <a:pt x="651644" y="2981627"/>
                    </a:cubicBezTo>
                    <a:close/>
                    <a:moveTo>
                      <a:pt x="755011" y="3008639"/>
                    </a:moveTo>
                    <a:lnTo>
                      <a:pt x="767616" y="3009359"/>
                    </a:lnTo>
                    <a:cubicBezTo>
                      <a:pt x="756091" y="3007198"/>
                      <a:pt x="744566" y="3005037"/>
                      <a:pt x="732680" y="3002876"/>
                    </a:cubicBezTo>
                    <a:cubicBezTo>
                      <a:pt x="736282" y="3004317"/>
                      <a:pt x="740604" y="3005758"/>
                      <a:pt x="755011" y="3008639"/>
                    </a:cubicBezTo>
                    <a:close/>
                    <a:moveTo>
                      <a:pt x="1097165" y="3028448"/>
                    </a:moveTo>
                    <a:cubicBezTo>
                      <a:pt x="1118775" y="3026647"/>
                      <a:pt x="1191167" y="3026287"/>
                      <a:pt x="1195489" y="3024126"/>
                    </a:cubicBezTo>
                    <a:cubicBezTo>
                      <a:pt x="1200171" y="3023406"/>
                      <a:pt x="1185045" y="3023406"/>
                      <a:pt x="1167757" y="3023045"/>
                    </a:cubicBezTo>
                    <a:cubicBezTo>
                      <a:pt x="1148668" y="3023045"/>
                      <a:pt x="1128499" y="3023045"/>
                      <a:pt x="1106889" y="3023045"/>
                    </a:cubicBezTo>
                    <a:cubicBezTo>
                      <a:pt x="1106169" y="3023045"/>
                      <a:pt x="1101847" y="3023766"/>
                      <a:pt x="1094644" y="3024126"/>
                    </a:cubicBezTo>
                    <a:cubicBezTo>
                      <a:pt x="1115893" y="3024126"/>
                      <a:pt x="1130300" y="3024846"/>
                      <a:pt x="1121656" y="3026287"/>
                    </a:cubicBezTo>
                    <a:cubicBezTo>
                      <a:pt x="1066911" y="3023406"/>
                      <a:pt x="1072674" y="3028448"/>
                      <a:pt x="1013247" y="3027728"/>
                    </a:cubicBezTo>
                    <a:cubicBezTo>
                      <a:pt x="994519" y="3029168"/>
                      <a:pt x="1079157" y="3029168"/>
                      <a:pt x="1097165" y="3028808"/>
                    </a:cubicBezTo>
                    <a:close/>
                    <a:moveTo>
                      <a:pt x="3466314" y="1210348"/>
                    </a:moveTo>
                    <a:cubicBezTo>
                      <a:pt x="3466314" y="1208547"/>
                      <a:pt x="3467034" y="1202784"/>
                      <a:pt x="3467755" y="1194861"/>
                    </a:cubicBezTo>
                    <a:lnTo>
                      <a:pt x="3468835" y="1236639"/>
                    </a:lnTo>
                    <a:cubicBezTo>
                      <a:pt x="3468475" y="1311193"/>
                      <a:pt x="3465233" y="1370620"/>
                      <a:pt x="3467755" y="1437610"/>
                    </a:cubicBezTo>
                    <a:cubicBezTo>
                      <a:pt x="3467034" y="1468944"/>
                      <a:pt x="3465593" y="1485872"/>
                      <a:pt x="3464513" y="1501719"/>
                    </a:cubicBezTo>
                    <a:cubicBezTo>
                      <a:pt x="3464513" y="1486232"/>
                      <a:pt x="3464513" y="1472186"/>
                      <a:pt x="3464873" y="1459940"/>
                    </a:cubicBezTo>
                    <a:cubicBezTo>
                      <a:pt x="3460912" y="1272296"/>
                      <a:pt x="3469195" y="1361976"/>
                      <a:pt x="3466314" y="1210348"/>
                    </a:cubicBezTo>
                    <a:close/>
                    <a:moveTo>
                      <a:pt x="3462352" y="2065734"/>
                    </a:moveTo>
                    <a:cubicBezTo>
                      <a:pt x="3462352" y="2058170"/>
                      <a:pt x="3461992" y="2055289"/>
                      <a:pt x="3461992" y="2055289"/>
                    </a:cubicBezTo>
                    <a:cubicBezTo>
                      <a:pt x="3462352" y="2076178"/>
                      <a:pt x="3463072" y="2096347"/>
                      <a:pt x="3463433" y="2116156"/>
                    </a:cubicBezTo>
                    <a:cubicBezTo>
                      <a:pt x="3463433" y="2125881"/>
                      <a:pt x="3463433" y="2135965"/>
                      <a:pt x="3463433" y="2145329"/>
                    </a:cubicBezTo>
                    <a:cubicBezTo>
                      <a:pt x="3463433" y="2150012"/>
                      <a:pt x="3463433" y="2155054"/>
                      <a:pt x="3463433" y="2159736"/>
                    </a:cubicBezTo>
                    <a:cubicBezTo>
                      <a:pt x="3463433" y="2164418"/>
                      <a:pt x="3462712" y="2169100"/>
                      <a:pt x="3462712" y="2173782"/>
                    </a:cubicBezTo>
                    <a:cubicBezTo>
                      <a:pt x="3461992" y="2183146"/>
                      <a:pt x="3461632" y="2192511"/>
                      <a:pt x="3460912" y="2201515"/>
                    </a:cubicBezTo>
                    <a:cubicBezTo>
                      <a:pt x="3460191" y="2210519"/>
                      <a:pt x="3459111" y="2219523"/>
                      <a:pt x="3458030" y="2228527"/>
                    </a:cubicBezTo>
                    <a:cubicBezTo>
                      <a:pt x="3456950" y="2237171"/>
                      <a:pt x="3456229" y="2246175"/>
                      <a:pt x="3454789" y="2254459"/>
                    </a:cubicBezTo>
                    <a:cubicBezTo>
                      <a:pt x="3453348" y="2262743"/>
                      <a:pt x="3451908" y="2271386"/>
                      <a:pt x="3450827" y="2279310"/>
                    </a:cubicBezTo>
                    <a:cubicBezTo>
                      <a:pt x="3439662" y="2344499"/>
                      <a:pt x="3422374" y="2398884"/>
                      <a:pt x="3405807" y="2440663"/>
                    </a:cubicBezTo>
                    <a:cubicBezTo>
                      <a:pt x="3406887" y="2438862"/>
                      <a:pt x="3408328" y="2435981"/>
                      <a:pt x="3409768" y="2432379"/>
                    </a:cubicBezTo>
                    <a:cubicBezTo>
                      <a:pt x="3410489" y="2430578"/>
                      <a:pt x="3411569" y="2428417"/>
                      <a:pt x="3412290" y="2426616"/>
                    </a:cubicBezTo>
                    <a:cubicBezTo>
                      <a:pt x="3413370" y="2424455"/>
                      <a:pt x="3414090" y="2421934"/>
                      <a:pt x="3415171" y="2419773"/>
                    </a:cubicBezTo>
                    <a:cubicBezTo>
                      <a:pt x="3418772" y="2409689"/>
                      <a:pt x="3423455" y="2397803"/>
                      <a:pt x="3428137" y="2384837"/>
                    </a:cubicBezTo>
                    <a:cubicBezTo>
                      <a:pt x="3432099" y="2371872"/>
                      <a:pt x="3436420" y="2358186"/>
                      <a:pt x="3440382" y="2345580"/>
                    </a:cubicBezTo>
                    <a:cubicBezTo>
                      <a:pt x="3441463" y="2342338"/>
                      <a:pt x="3442183" y="2339457"/>
                      <a:pt x="3442903" y="2336216"/>
                    </a:cubicBezTo>
                    <a:cubicBezTo>
                      <a:pt x="3443624" y="2332974"/>
                      <a:pt x="3444344" y="2330093"/>
                      <a:pt x="3445064" y="2327211"/>
                    </a:cubicBezTo>
                    <a:cubicBezTo>
                      <a:pt x="3446505" y="2321449"/>
                      <a:pt x="3447946" y="2316047"/>
                      <a:pt x="3449026" y="2311364"/>
                    </a:cubicBezTo>
                    <a:cubicBezTo>
                      <a:pt x="3446865" y="2322529"/>
                      <a:pt x="3445424" y="2333695"/>
                      <a:pt x="3442903" y="2344860"/>
                    </a:cubicBezTo>
                    <a:lnTo>
                      <a:pt x="3435700" y="2365029"/>
                    </a:lnTo>
                    <a:cubicBezTo>
                      <a:pt x="3431378" y="2384117"/>
                      <a:pt x="3424895" y="2402846"/>
                      <a:pt x="3419133" y="2421934"/>
                    </a:cubicBezTo>
                    <a:cubicBezTo>
                      <a:pt x="3422374" y="2414371"/>
                      <a:pt x="3428137" y="2399244"/>
                      <a:pt x="3433539" y="2381956"/>
                    </a:cubicBezTo>
                    <a:cubicBezTo>
                      <a:pt x="3436060" y="2373312"/>
                      <a:pt x="3438942" y="2364308"/>
                      <a:pt x="3441463" y="2355304"/>
                    </a:cubicBezTo>
                    <a:cubicBezTo>
                      <a:pt x="3442903" y="2350982"/>
                      <a:pt x="3443984" y="2346660"/>
                      <a:pt x="3445424" y="2342338"/>
                    </a:cubicBezTo>
                    <a:cubicBezTo>
                      <a:pt x="3446505" y="2338016"/>
                      <a:pt x="3447585" y="2334055"/>
                      <a:pt x="3448666" y="2330093"/>
                    </a:cubicBezTo>
                    <a:cubicBezTo>
                      <a:pt x="3448666" y="2329373"/>
                      <a:pt x="3450107" y="2322529"/>
                      <a:pt x="3452268" y="2312445"/>
                    </a:cubicBezTo>
                    <a:cubicBezTo>
                      <a:pt x="3453348" y="2307403"/>
                      <a:pt x="3454789" y="2301280"/>
                      <a:pt x="3455869" y="2294797"/>
                    </a:cubicBezTo>
                    <a:cubicBezTo>
                      <a:pt x="3456950" y="2288314"/>
                      <a:pt x="3458030" y="2281111"/>
                      <a:pt x="3459111" y="2273907"/>
                    </a:cubicBezTo>
                    <a:cubicBezTo>
                      <a:pt x="3460191" y="2266704"/>
                      <a:pt x="3461272" y="2259141"/>
                      <a:pt x="3462352" y="2251577"/>
                    </a:cubicBezTo>
                    <a:cubicBezTo>
                      <a:pt x="3463072" y="2244014"/>
                      <a:pt x="3463793" y="2236811"/>
                      <a:pt x="3464513" y="2229968"/>
                    </a:cubicBezTo>
                    <a:cubicBezTo>
                      <a:pt x="3465954" y="2216281"/>
                      <a:pt x="3467034" y="2204756"/>
                      <a:pt x="3467034" y="2197553"/>
                    </a:cubicBezTo>
                    <a:cubicBezTo>
                      <a:pt x="3467034" y="2200795"/>
                      <a:pt x="3466314" y="2204396"/>
                      <a:pt x="3465954" y="2207638"/>
                    </a:cubicBezTo>
                    <a:lnTo>
                      <a:pt x="3464513" y="2217722"/>
                    </a:lnTo>
                    <a:lnTo>
                      <a:pt x="3461632" y="2237891"/>
                    </a:lnTo>
                    <a:cubicBezTo>
                      <a:pt x="3459831" y="2251217"/>
                      <a:pt x="3456950" y="2264543"/>
                      <a:pt x="3454428" y="2277869"/>
                    </a:cubicBezTo>
                    <a:cubicBezTo>
                      <a:pt x="3455509" y="2272467"/>
                      <a:pt x="3457670" y="2261662"/>
                      <a:pt x="3459831" y="2247976"/>
                    </a:cubicBezTo>
                    <a:cubicBezTo>
                      <a:pt x="3460552" y="2241133"/>
                      <a:pt x="3461632" y="2233569"/>
                      <a:pt x="3462712" y="2225286"/>
                    </a:cubicBezTo>
                    <a:cubicBezTo>
                      <a:pt x="3463072" y="2221324"/>
                      <a:pt x="3463793" y="2217002"/>
                      <a:pt x="3464153" y="2212680"/>
                    </a:cubicBezTo>
                    <a:cubicBezTo>
                      <a:pt x="3464873" y="2208358"/>
                      <a:pt x="3465233" y="2204036"/>
                      <a:pt x="3465593" y="2199714"/>
                    </a:cubicBezTo>
                    <a:cubicBezTo>
                      <a:pt x="3466314" y="2191070"/>
                      <a:pt x="3467034" y="2182066"/>
                      <a:pt x="3467394" y="2173062"/>
                    </a:cubicBezTo>
                    <a:cubicBezTo>
                      <a:pt x="3467394" y="2168740"/>
                      <a:pt x="3468115" y="2164418"/>
                      <a:pt x="3468475" y="2160096"/>
                    </a:cubicBezTo>
                    <a:cubicBezTo>
                      <a:pt x="3468475" y="2155774"/>
                      <a:pt x="3468475" y="2151452"/>
                      <a:pt x="3468475" y="2147491"/>
                    </a:cubicBezTo>
                    <a:cubicBezTo>
                      <a:pt x="3468475" y="2130923"/>
                      <a:pt x="3469195" y="2116156"/>
                      <a:pt x="3469195" y="2105351"/>
                    </a:cubicBezTo>
                    <a:cubicBezTo>
                      <a:pt x="3469195" y="2105351"/>
                      <a:pt x="3468835" y="2109673"/>
                      <a:pt x="3468475" y="2116516"/>
                    </a:cubicBezTo>
                    <a:cubicBezTo>
                      <a:pt x="3468115" y="2123360"/>
                      <a:pt x="3467755" y="2132724"/>
                      <a:pt x="3467394" y="2142808"/>
                    </a:cubicBezTo>
                    <a:cubicBezTo>
                      <a:pt x="3467394" y="2147851"/>
                      <a:pt x="3467394" y="2152533"/>
                      <a:pt x="3467034" y="2157215"/>
                    </a:cubicBezTo>
                    <a:cubicBezTo>
                      <a:pt x="3467034" y="2161897"/>
                      <a:pt x="3466314" y="2166579"/>
                      <a:pt x="3466314" y="2170541"/>
                    </a:cubicBezTo>
                    <a:cubicBezTo>
                      <a:pt x="3465954" y="2178825"/>
                      <a:pt x="3465593" y="2184947"/>
                      <a:pt x="3466314" y="2187468"/>
                    </a:cubicBezTo>
                    <a:cubicBezTo>
                      <a:pt x="3465233" y="2191790"/>
                      <a:pt x="3466314" y="2172702"/>
                      <a:pt x="3467034" y="2159376"/>
                    </a:cubicBezTo>
                    <a:cubicBezTo>
                      <a:pt x="3467034" y="2152533"/>
                      <a:pt x="3467034" y="2147491"/>
                      <a:pt x="3467034" y="2147130"/>
                    </a:cubicBezTo>
                    <a:cubicBezTo>
                      <a:pt x="3467034" y="2147130"/>
                      <a:pt x="3467034" y="2148211"/>
                      <a:pt x="3466674" y="2151092"/>
                    </a:cubicBezTo>
                    <a:cubicBezTo>
                      <a:pt x="3466674" y="2153973"/>
                      <a:pt x="3466674" y="2158295"/>
                      <a:pt x="3465593" y="2165138"/>
                    </a:cubicBezTo>
                    <a:cubicBezTo>
                      <a:pt x="3465593" y="2162977"/>
                      <a:pt x="3465593" y="2161177"/>
                      <a:pt x="3465593" y="2159016"/>
                    </a:cubicBezTo>
                    <a:cubicBezTo>
                      <a:pt x="3465593" y="2156855"/>
                      <a:pt x="3465593" y="2154694"/>
                      <a:pt x="3465593" y="2152893"/>
                    </a:cubicBezTo>
                    <a:cubicBezTo>
                      <a:pt x="3465593" y="2148571"/>
                      <a:pt x="3465593" y="2144249"/>
                      <a:pt x="3465593" y="2139927"/>
                    </a:cubicBezTo>
                    <a:cubicBezTo>
                      <a:pt x="3465593" y="2130923"/>
                      <a:pt x="3465593" y="2121559"/>
                      <a:pt x="3465954" y="2112195"/>
                    </a:cubicBezTo>
                    <a:cubicBezTo>
                      <a:pt x="3465954" y="2093106"/>
                      <a:pt x="3465954" y="2072937"/>
                      <a:pt x="3465954" y="2053488"/>
                    </a:cubicBezTo>
                    <a:cubicBezTo>
                      <a:pt x="3465954" y="2014590"/>
                      <a:pt x="3466674" y="1977494"/>
                      <a:pt x="3467034" y="1954083"/>
                    </a:cubicBezTo>
                    <a:lnTo>
                      <a:pt x="3469556" y="1946160"/>
                    </a:lnTo>
                    <a:cubicBezTo>
                      <a:pt x="3470636" y="1894656"/>
                      <a:pt x="3466674" y="1911224"/>
                      <a:pt x="3468115" y="1850356"/>
                    </a:cubicBezTo>
                    <a:cubicBezTo>
                      <a:pt x="3468475" y="1925630"/>
                      <a:pt x="3470636" y="1837751"/>
                      <a:pt x="3470996" y="1897538"/>
                    </a:cubicBezTo>
                    <a:cubicBezTo>
                      <a:pt x="3471716" y="1878449"/>
                      <a:pt x="3473517" y="1897178"/>
                      <a:pt x="3473157" y="1837390"/>
                    </a:cubicBezTo>
                    <a:cubicBezTo>
                      <a:pt x="3469916" y="1787688"/>
                      <a:pt x="3474958" y="1774362"/>
                      <a:pt x="3472437" y="1727181"/>
                    </a:cubicBezTo>
                    <a:cubicBezTo>
                      <a:pt x="3473517" y="1695847"/>
                      <a:pt x="3474237" y="1761036"/>
                      <a:pt x="3474598" y="1699088"/>
                    </a:cubicBezTo>
                    <a:cubicBezTo>
                      <a:pt x="3472797" y="1628136"/>
                      <a:pt x="3471716" y="1632098"/>
                      <a:pt x="3469556" y="1627776"/>
                    </a:cubicBezTo>
                    <a:cubicBezTo>
                      <a:pt x="3468835" y="1694406"/>
                      <a:pt x="3472437" y="1702329"/>
                      <a:pt x="3472077" y="1756714"/>
                    </a:cubicBezTo>
                    <a:lnTo>
                      <a:pt x="3468115" y="1648665"/>
                    </a:lnTo>
                    <a:cubicBezTo>
                      <a:pt x="3467394" y="1668474"/>
                      <a:pt x="3467394" y="1683241"/>
                      <a:pt x="3467755" y="1695847"/>
                    </a:cubicBezTo>
                    <a:cubicBezTo>
                      <a:pt x="3467755" y="1674237"/>
                      <a:pt x="3467034" y="1655508"/>
                      <a:pt x="3466314" y="1640021"/>
                    </a:cubicBezTo>
                    <a:cubicBezTo>
                      <a:pt x="3465954" y="1631017"/>
                      <a:pt x="3465593" y="1622734"/>
                      <a:pt x="3465233" y="1615170"/>
                    </a:cubicBezTo>
                    <a:cubicBezTo>
                      <a:pt x="3465233" y="1676398"/>
                      <a:pt x="3465233" y="1730782"/>
                      <a:pt x="3464153" y="1740507"/>
                    </a:cubicBezTo>
                    <a:lnTo>
                      <a:pt x="3463072" y="1732223"/>
                    </a:lnTo>
                    <a:cubicBezTo>
                      <a:pt x="3461992" y="1753833"/>
                      <a:pt x="3463072" y="1789129"/>
                      <a:pt x="3463793" y="1805696"/>
                    </a:cubicBezTo>
                    <a:cubicBezTo>
                      <a:pt x="3463793" y="1860441"/>
                      <a:pt x="3465593" y="1915546"/>
                      <a:pt x="3463793" y="1927431"/>
                    </a:cubicBezTo>
                    <a:lnTo>
                      <a:pt x="3462712" y="1906542"/>
                    </a:lnTo>
                    <a:cubicBezTo>
                      <a:pt x="3462712" y="1973892"/>
                      <a:pt x="3463072" y="1981455"/>
                      <a:pt x="3463072" y="2066454"/>
                    </a:cubicBezTo>
                    <a:close/>
                    <a:moveTo>
                      <a:pt x="2439851" y="3388971"/>
                    </a:moveTo>
                    <a:cubicBezTo>
                      <a:pt x="2448495" y="3394733"/>
                      <a:pt x="2457859" y="3399415"/>
                      <a:pt x="2469024" y="3405538"/>
                    </a:cubicBezTo>
                    <a:cubicBezTo>
                      <a:pt x="2474786" y="3408420"/>
                      <a:pt x="2480909" y="3411661"/>
                      <a:pt x="2488113" y="3415262"/>
                    </a:cubicBezTo>
                    <a:cubicBezTo>
                      <a:pt x="2491714" y="3417063"/>
                      <a:pt x="2495316" y="3418864"/>
                      <a:pt x="2499638" y="3421025"/>
                    </a:cubicBezTo>
                    <a:cubicBezTo>
                      <a:pt x="2503599" y="3423186"/>
                      <a:pt x="2507921" y="3424627"/>
                      <a:pt x="2512604" y="3426788"/>
                    </a:cubicBezTo>
                    <a:cubicBezTo>
                      <a:pt x="2521968" y="3430749"/>
                      <a:pt x="2532412" y="3435071"/>
                      <a:pt x="2543938" y="3439754"/>
                    </a:cubicBezTo>
                    <a:cubicBezTo>
                      <a:pt x="2549700" y="3441914"/>
                      <a:pt x="2555823" y="3444796"/>
                      <a:pt x="2562666" y="3446957"/>
                    </a:cubicBezTo>
                    <a:cubicBezTo>
                      <a:pt x="2569509" y="3449118"/>
                      <a:pt x="2576352" y="3451639"/>
                      <a:pt x="2583916" y="3454160"/>
                    </a:cubicBezTo>
                    <a:cubicBezTo>
                      <a:pt x="2591479" y="3456681"/>
                      <a:pt x="2599403" y="3459562"/>
                      <a:pt x="2607687" y="3462083"/>
                    </a:cubicBezTo>
                    <a:cubicBezTo>
                      <a:pt x="2612009" y="3463524"/>
                      <a:pt x="2616331" y="3464965"/>
                      <a:pt x="2620652" y="3466406"/>
                    </a:cubicBezTo>
                    <a:cubicBezTo>
                      <a:pt x="2625335" y="3467846"/>
                      <a:pt x="2630377" y="3468567"/>
                      <a:pt x="2635419" y="3468206"/>
                    </a:cubicBezTo>
                    <a:cubicBezTo>
                      <a:pt x="2645504" y="3467846"/>
                      <a:pt x="2656308" y="3463524"/>
                      <a:pt x="2664232" y="3455601"/>
                    </a:cubicBezTo>
                    <a:cubicBezTo>
                      <a:pt x="2672516" y="3447677"/>
                      <a:pt x="2677918" y="3436512"/>
                      <a:pt x="2677918" y="3423906"/>
                    </a:cubicBezTo>
                    <a:cubicBezTo>
                      <a:pt x="2677918" y="3428949"/>
                      <a:pt x="2676838" y="3434351"/>
                      <a:pt x="2675397" y="3439393"/>
                    </a:cubicBezTo>
                    <a:cubicBezTo>
                      <a:pt x="2680439" y="3427868"/>
                      <a:pt x="2679719" y="3414182"/>
                      <a:pt x="2674317" y="3402657"/>
                    </a:cubicBezTo>
                    <a:cubicBezTo>
                      <a:pt x="2671435" y="3396894"/>
                      <a:pt x="2667473" y="3391852"/>
                      <a:pt x="2662791" y="3387890"/>
                    </a:cubicBezTo>
                    <a:cubicBezTo>
                      <a:pt x="2658469" y="3383928"/>
                      <a:pt x="2654508" y="3379607"/>
                      <a:pt x="2650546" y="3375284"/>
                    </a:cubicBezTo>
                    <a:cubicBezTo>
                      <a:pt x="2634699" y="3357636"/>
                      <a:pt x="2621013" y="3337827"/>
                      <a:pt x="2608767" y="3316578"/>
                    </a:cubicBezTo>
                    <a:cubicBezTo>
                      <a:pt x="2602284" y="3306133"/>
                      <a:pt x="2596882" y="3294608"/>
                      <a:pt x="2591119" y="3283443"/>
                    </a:cubicBezTo>
                    <a:cubicBezTo>
                      <a:pt x="2588238" y="3277680"/>
                      <a:pt x="2586077" y="3271918"/>
                      <a:pt x="2583556" y="3265795"/>
                    </a:cubicBezTo>
                    <a:cubicBezTo>
                      <a:pt x="2581034" y="3259672"/>
                      <a:pt x="2578513" y="3253910"/>
                      <a:pt x="2576352" y="3247427"/>
                    </a:cubicBezTo>
                    <a:cubicBezTo>
                      <a:pt x="2574191" y="3241304"/>
                      <a:pt x="2572030" y="3234821"/>
                      <a:pt x="2569509" y="3228338"/>
                    </a:cubicBezTo>
                    <a:cubicBezTo>
                      <a:pt x="2568429" y="3225097"/>
                      <a:pt x="2567348" y="3221855"/>
                      <a:pt x="2566628" y="3218614"/>
                    </a:cubicBezTo>
                    <a:cubicBezTo>
                      <a:pt x="2565547" y="3215372"/>
                      <a:pt x="2564827" y="3212131"/>
                      <a:pt x="2563747" y="3208529"/>
                    </a:cubicBezTo>
                    <a:cubicBezTo>
                      <a:pt x="2561946" y="3201686"/>
                      <a:pt x="2559785" y="3195203"/>
                      <a:pt x="2558344" y="3188360"/>
                    </a:cubicBezTo>
                    <a:cubicBezTo>
                      <a:pt x="2556904" y="3181517"/>
                      <a:pt x="2555463" y="3174314"/>
                      <a:pt x="2554022" y="3167110"/>
                    </a:cubicBezTo>
                    <a:cubicBezTo>
                      <a:pt x="2560865" y="3194483"/>
                      <a:pt x="2565547" y="3207089"/>
                      <a:pt x="2569869" y="3220414"/>
                    </a:cubicBezTo>
                    <a:cubicBezTo>
                      <a:pt x="2572030" y="3227258"/>
                      <a:pt x="2575272" y="3233741"/>
                      <a:pt x="2578513" y="3242385"/>
                    </a:cubicBezTo>
                    <a:cubicBezTo>
                      <a:pt x="2579234" y="3244545"/>
                      <a:pt x="2580314" y="3246707"/>
                      <a:pt x="2581395" y="3249227"/>
                    </a:cubicBezTo>
                    <a:cubicBezTo>
                      <a:pt x="2582475" y="3251749"/>
                      <a:pt x="2583556" y="3254270"/>
                      <a:pt x="2584996" y="3256791"/>
                    </a:cubicBezTo>
                    <a:cubicBezTo>
                      <a:pt x="2587518" y="3262193"/>
                      <a:pt x="2590399" y="3268316"/>
                      <a:pt x="2594000" y="3275159"/>
                    </a:cubicBezTo>
                    <a:lnTo>
                      <a:pt x="2587878" y="3261473"/>
                    </a:lnTo>
                    <a:cubicBezTo>
                      <a:pt x="2585717" y="3256791"/>
                      <a:pt x="2583556" y="3252469"/>
                      <a:pt x="2582115" y="3247427"/>
                    </a:cubicBezTo>
                    <a:cubicBezTo>
                      <a:pt x="2578513" y="3238063"/>
                      <a:pt x="2574912" y="3228698"/>
                      <a:pt x="2571670" y="3218974"/>
                    </a:cubicBezTo>
                    <a:cubicBezTo>
                      <a:pt x="2574912" y="3226537"/>
                      <a:pt x="2572391" y="3216093"/>
                      <a:pt x="2566988" y="3198445"/>
                    </a:cubicBezTo>
                    <a:cubicBezTo>
                      <a:pt x="2564107" y="3189801"/>
                      <a:pt x="2561946" y="3178636"/>
                      <a:pt x="2559065" y="3167471"/>
                    </a:cubicBezTo>
                    <a:cubicBezTo>
                      <a:pt x="2557624" y="3161708"/>
                      <a:pt x="2556183" y="3155946"/>
                      <a:pt x="2555103" y="3150183"/>
                    </a:cubicBezTo>
                    <a:cubicBezTo>
                      <a:pt x="2554022" y="3144420"/>
                      <a:pt x="2552942" y="3138658"/>
                      <a:pt x="2552221" y="3133255"/>
                    </a:cubicBezTo>
                    <a:lnTo>
                      <a:pt x="2556904" y="3152344"/>
                    </a:lnTo>
                    <a:lnTo>
                      <a:pt x="2562666" y="3171072"/>
                    </a:lnTo>
                    <a:cubicBezTo>
                      <a:pt x="2564827" y="3184038"/>
                      <a:pt x="2571310" y="3207089"/>
                      <a:pt x="2577433" y="3226177"/>
                    </a:cubicBezTo>
                    <a:cubicBezTo>
                      <a:pt x="2580674" y="3235541"/>
                      <a:pt x="2583916" y="3244185"/>
                      <a:pt x="2586077" y="3250668"/>
                    </a:cubicBezTo>
                    <a:cubicBezTo>
                      <a:pt x="2588598" y="3256791"/>
                      <a:pt x="2590399" y="3260393"/>
                      <a:pt x="2590038" y="3259672"/>
                    </a:cubicBezTo>
                    <a:cubicBezTo>
                      <a:pt x="2588598" y="3256071"/>
                      <a:pt x="2590038" y="3259672"/>
                      <a:pt x="2592920" y="3267956"/>
                    </a:cubicBezTo>
                    <a:cubicBezTo>
                      <a:pt x="2595801" y="3276240"/>
                      <a:pt x="2601564" y="3288485"/>
                      <a:pt x="2608047" y="3302892"/>
                    </a:cubicBezTo>
                    <a:cubicBezTo>
                      <a:pt x="2611648" y="3309735"/>
                      <a:pt x="2615610" y="3317658"/>
                      <a:pt x="2619932" y="3324862"/>
                    </a:cubicBezTo>
                    <a:cubicBezTo>
                      <a:pt x="2624254" y="3332425"/>
                      <a:pt x="2628936" y="3339989"/>
                      <a:pt x="2633978" y="3347192"/>
                    </a:cubicBezTo>
                    <a:cubicBezTo>
                      <a:pt x="2635059" y="3348993"/>
                      <a:pt x="2636500" y="3350794"/>
                      <a:pt x="2637580" y="3352594"/>
                    </a:cubicBezTo>
                    <a:cubicBezTo>
                      <a:pt x="2639021" y="3354395"/>
                      <a:pt x="2640101" y="3356196"/>
                      <a:pt x="2641542" y="3357636"/>
                    </a:cubicBezTo>
                    <a:cubicBezTo>
                      <a:pt x="2644063" y="3360878"/>
                      <a:pt x="2646584" y="3364479"/>
                      <a:pt x="2649465" y="3367721"/>
                    </a:cubicBezTo>
                    <a:cubicBezTo>
                      <a:pt x="2654868" y="3374204"/>
                      <a:pt x="2660270" y="3379967"/>
                      <a:pt x="2665313" y="3384288"/>
                    </a:cubicBezTo>
                    <a:cubicBezTo>
                      <a:pt x="2664592" y="3383208"/>
                      <a:pt x="2658830" y="3377085"/>
                      <a:pt x="2651626" y="3368441"/>
                    </a:cubicBezTo>
                    <a:cubicBezTo>
                      <a:pt x="2648025" y="3364119"/>
                      <a:pt x="2644423" y="3359077"/>
                      <a:pt x="2640461" y="3354035"/>
                    </a:cubicBezTo>
                    <a:cubicBezTo>
                      <a:pt x="2636860" y="3348993"/>
                      <a:pt x="2633258" y="3343590"/>
                      <a:pt x="2629656" y="3338548"/>
                    </a:cubicBezTo>
                    <a:cubicBezTo>
                      <a:pt x="2623534" y="3328103"/>
                      <a:pt x="2618131" y="3319459"/>
                      <a:pt x="2616691" y="3315858"/>
                    </a:cubicBezTo>
                    <a:cubicBezTo>
                      <a:pt x="2615970" y="3314057"/>
                      <a:pt x="2615970" y="3313697"/>
                      <a:pt x="2617051" y="3315137"/>
                    </a:cubicBezTo>
                    <a:cubicBezTo>
                      <a:pt x="2618131" y="3316578"/>
                      <a:pt x="2620292" y="3320180"/>
                      <a:pt x="2624254" y="3325582"/>
                    </a:cubicBezTo>
                    <a:cubicBezTo>
                      <a:pt x="2621013" y="3320900"/>
                      <a:pt x="2618131" y="3316218"/>
                      <a:pt x="2615970" y="3311896"/>
                    </a:cubicBezTo>
                    <a:cubicBezTo>
                      <a:pt x="2613449" y="3307574"/>
                      <a:pt x="2611648" y="3303972"/>
                      <a:pt x="2609487" y="3300371"/>
                    </a:cubicBezTo>
                    <a:cubicBezTo>
                      <a:pt x="2605886" y="3293168"/>
                      <a:pt x="2603004" y="3287045"/>
                      <a:pt x="2600123" y="3280922"/>
                    </a:cubicBezTo>
                    <a:cubicBezTo>
                      <a:pt x="2599403" y="3279481"/>
                      <a:pt x="2598682" y="3277680"/>
                      <a:pt x="2597962" y="3276240"/>
                    </a:cubicBezTo>
                    <a:cubicBezTo>
                      <a:pt x="2597242" y="3274799"/>
                      <a:pt x="2596522" y="3272998"/>
                      <a:pt x="2596161" y="3271197"/>
                    </a:cubicBezTo>
                    <a:cubicBezTo>
                      <a:pt x="2594721" y="3267956"/>
                      <a:pt x="2593280" y="3264354"/>
                      <a:pt x="2591839" y="3260393"/>
                    </a:cubicBezTo>
                    <a:cubicBezTo>
                      <a:pt x="2590399" y="3256431"/>
                      <a:pt x="2588598" y="3252469"/>
                      <a:pt x="2586797" y="3247787"/>
                    </a:cubicBezTo>
                    <a:cubicBezTo>
                      <a:pt x="2584996" y="3243105"/>
                      <a:pt x="2583196" y="3238063"/>
                      <a:pt x="2581034" y="3231940"/>
                    </a:cubicBezTo>
                    <a:cubicBezTo>
                      <a:pt x="2589318" y="3254270"/>
                      <a:pt x="2591479" y="3256431"/>
                      <a:pt x="2592560" y="3257511"/>
                    </a:cubicBezTo>
                    <a:cubicBezTo>
                      <a:pt x="2593640" y="3258592"/>
                      <a:pt x="2594360" y="3258232"/>
                      <a:pt x="2601564" y="3274079"/>
                    </a:cubicBezTo>
                    <a:cubicBezTo>
                      <a:pt x="2596522" y="3261833"/>
                      <a:pt x="2590759" y="3249588"/>
                      <a:pt x="2586437" y="3236622"/>
                    </a:cubicBezTo>
                    <a:cubicBezTo>
                      <a:pt x="2584276" y="3230139"/>
                      <a:pt x="2581755" y="3224016"/>
                      <a:pt x="2579594" y="3217533"/>
                    </a:cubicBezTo>
                    <a:lnTo>
                      <a:pt x="2573831" y="3198085"/>
                    </a:lnTo>
                    <a:cubicBezTo>
                      <a:pt x="2573831" y="3197364"/>
                      <a:pt x="2575992" y="3204207"/>
                      <a:pt x="2578874" y="3213932"/>
                    </a:cubicBezTo>
                    <a:cubicBezTo>
                      <a:pt x="2580314" y="3218614"/>
                      <a:pt x="2582475" y="3224016"/>
                      <a:pt x="2584276" y="3229419"/>
                    </a:cubicBezTo>
                    <a:cubicBezTo>
                      <a:pt x="2586437" y="3234821"/>
                      <a:pt x="2588238" y="3240223"/>
                      <a:pt x="2590399" y="3245266"/>
                    </a:cubicBezTo>
                    <a:cubicBezTo>
                      <a:pt x="2594360" y="3254990"/>
                      <a:pt x="2598322" y="3262914"/>
                      <a:pt x="2599403" y="3264715"/>
                    </a:cubicBezTo>
                    <a:cubicBezTo>
                      <a:pt x="2600483" y="3266155"/>
                      <a:pt x="2599043" y="3261473"/>
                      <a:pt x="2593280" y="3246346"/>
                    </a:cubicBezTo>
                    <a:cubicBezTo>
                      <a:pt x="2590399" y="3238783"/>
                      <a:pt x="2586437" y="3227978"/>
                      <a:pt x="2582475" y="3216093"/>
                    </a:cubicBezTo>
                    <a:cubicBezTo>
                      <a:pt x="2580674" y="3209970"/>
                      <a:pt x="2578874" y="3203487"/>
                      <a:pt x="2577073" y="3197364"/>
                    </a:cubicBezTo>
                    <a:cubicBezTo>
                      <a:pt x="2575272" y="3190881"/>
                      <a:pt x="2573111" y="3184398"/>
                      <a:pt x="2572030" y="3178276"/>
                    </a:cubicBezTo>
                    <a:cubicBezTo>
                      <a:pt x="2570590" y="3172153"/>
                      <a:pt x="2569149" y="3166030"/>
                      <a:pt x="2567709" y="3160268"/>
                    </a:cubicBezTo>
                    <a:cubicBezTo>
                      <a:pt x="2566268" y="3154865"/>
                      <a:pt x="2564827" y="3149823"/>
                      <a:pt x="2564467" y="3145141"/>
                    </a:cubicBezTo>
                    <a:cubicBezTo>
                      <a:pt x="2562666" y="3136497"/>
                      <a:pt x="2561586" y="3130734"/>
                      <a:pt x="2560865" y="3130734"/>
                    </a:cubicBezTo>
                    <a:lnTo>
                      <a:pt x="2560865" y="3128573"/>
                    </a:lnTo>
                    <a:cubicBezTo>
                      <a:pt x="2559785" y="3121010"/>
                      <a:pt x="2558705" y="3114887"/>
                      <a:pt x="2557984" y="3110205"/>
                    </a:cubicBezTo>
                    <a:cubicBezTo>
                      <a:pt x="2557264" y="3105162"/>
                      <a:pt x="2556904" y="3101201"/>
                      <a:pt x="2556183" y="3097959"/>
                    </a:cubicBezTo>
                    <a:cubicBezTo>
                      <a:pt x="2555103" y="3091476"/>
                      <a:pt x="2554383" y="3087875"/>
                      <a:pt x="2553662" y="3083553"/>
                    </a:cubicBezTo>
                    <a:cubicBezTo>
                      <a:pt x="2552942" y="3079231"/>
                      <a:pt x="2552221" y="3074909"/>
                      <a:pt x="2550781" y="3066625"/>
                    </a:cubicBezTo>
                    <a:cubicBezTo>
                      <a:pt x="2550421" y="3062663"/>
                      <a:pt x="2550061" y="3057621"/>
                      <a:pt x="2549700" y="3051138"/>
                    </a:cubicBezTo>
                    <a:cubicBezTo>
                      <a:pt x="2549700" y="3049337"/>
                      <a:pt x="2549700" y="3046816"/>
                      <a:pt x="2549700" y="3044655"/>
                    </a:cubicBezTo>
                    <a:cubicBezTo>
                      <a:pt x="2549700" y="3042494"/>
                      <a:pt x="2549700" y="3040333"/>
                      <a:pt x="2549700" y="3037812"/>
                    </a:cubicBezTo>
                    <a:cubicBezTo>
                      <a:pt x="2549340" y="3037092"/>
                      <a:pt x="2548980" y="3038893"/>
                      <a:pt x="2548980" y="3042854"/>
                    </a:cubicBezTo>
                    <a:cubicBezTo>
                      <a:pt x="2548980" y="3043935"/>
                      <a:pt x="2548980" y="3045016"/>
                      <a:pt x="2548980" y="3046096"/>
                    </a:cubicBezTo>
                    <a:cubicBezTo>
                      <a:pt x="2548980" y="3047536"/>
                      <a:pt x="2548980" y="3048977"/>
                      <a:pt x="2548980" y="3050418"/>
                    </a:cubicBezTo>
                    <a:cubicBezTo>
                      <a:pt x="2548980" y="3055460"/>
                      <a:pt x="2549700" y="3061583"/>
                      <a:pt x="2550061" y="3068066"/>
                    </a:cubicBezTo>
                    <a:cubicBezTo>
                      <a:pt x="2551501" y="3079231"/>
                      <a:pt x="2552942" y="3085714"/>
                      <a:pt x="2554383" y="3095078"/>
                    </a:cubicBezTo>
                    <a:cubicBezTo>
                      <a:pt x="2555103" y="3099760"/>
                      <a:pt x="2555823" y="3105162"/>
                      <a:pt x="2557264" y="3112366"/>
                    </a:cubicBezTo>
                    <a:cubicBezTo>
                      <a:pt x="2558705" y="3119569"/>
                      <a:pt x="2560505" y="3128213"/>
                      <a:pt x="2562306" y="3139738"/>
                    </a:cubicBezTo>
                    <a:cubicBezTo>
                      <a:pt x="2564467" y="3160628"/>
                      <a:pt x="2552942" y="3084273"/>
                      <a:pt x="2555823" y="3116688"/>
                    </a:cubicBezTo>
                    <a:cubicBezTo>
                      <a:pt x="2556183" y="3120650"/>
                      <a:pt x="2557624" y="3130374"/>
                      <a:pt x="2559785" y="3141899"/>
                    </a:cubicBezTo>
                    <a:cubicBezTo>
                      <a:pt x="2560145" y="3144780"/>
                      <a:pt x="2560865" y="3148022"/>
                      <a:pt x="2561586" y="3150903"/>
                    </a:cubicBezTo>
                    <a:cubicBezTo>
                      <a:pt x="2562306" y="3154145"/>
                      <a:pt x="2563026" y="3157026"/>
                      <a:pt x="2563747" y="3160268"/>
                    </a:cubicBezTo>
                    <a:cubicBezTo>
                      <a:pt x="2565187" y="3166390"/>
                      <a:pt x="2566628" y="3172873"/>
                      <a:pt x="2568069" y="3178996"/>
                    </a:cubicBezTo>
                    <a:cubicBezTo>
                      <a:pt x="2568789" y="3181877"/>
                      <a:pt x="2569509" y="3184759"/>
                      <a:pt x="2570230" y="3187640"/>
                    </a:cubicBezTo>
                    <a:cubicBezTo>
                      <a:pt x="2570950" y="3190161"/>
                      <a:pt x="2571670" y="3193042"/>
                      <a:pt x="2572391" y="3195203"/>
                    </a:cubicBezTo>
                    <a:cubicBezTo>
                      <a:pt x="2573831" y="3199885"/>
                      <a:pt x="2574912" y="3203847"/>
                      <a:pt x="2575632" y="3206368"/>
                    </a:cubicBezTo>
                    <a:cubicBezTo>
                      <a:pt x="2577073" y="3211771"/>
                      <a:pt x="2576713" y="3212131"/>
                      <a:pt x="2573471" y="3204207"/>
                    </a:cubicBezTo>
                    <a:lnTo>
                      <a:pt x="2569149" y="3189441"/>
                    </a:lnTo>
                    <a:cubicBezTo>
                      <a:pt x="2567709" y="3184398"/>
                      <a:pt x="2566988" y="3179716"/>
                      <a:pt x="2565547" y="3174674"/>
                    </a:cubicBezTo>
                    <a:lnTo>
                      <a:pt x="2562306" y="3159907"/>
                    </a:lnTo>
                    <a:cubicBezTo>
                      <a:pt x="2561225" y="3154865"/>
                      <a:pt x="2560145" y="3150183"/>
                      <a:pt x="2559425" y="3145141"/>
                    </a:cubicBezTo>
                    <a:cubicBezTo>
                      <a:pt x="2557264" y="3144060"/>
                      <a:pt x="2549700" y="3100120"/>
                      <a:pt x="2548980" y="3101561"/>
                    </a:cubicBezTo>
                    <a:cubicBezTo>
                      <a:pt x="2547539" y="3092197"/>
                      <a:pt x="2546459" y="3083193"/>
                      <a:pt x="2545739" y="3073829"/>
                    </a:cubicBezTo>
                    <a:lnTo>
                      <a:pt x="2545018" y="3066985"/>
                    </a:lnTo>
                    <a:lnTo>
                      <a:pt x="2545018" y="3060142"/>
                    </a:lnTo>
                    <a:cubicBezTo>
                      <a:pt x="2544658" y="3060142"/>
                      <a:pt x="2543938" y="3047176"/>
                      <a:pt x="2543938" y="3047176"/>
                    </a:cubicBezTo>
                    <a:cubicBezTo>
                      <a:pt x="2543938" y="3040333"/>
                      <a:pt x="2543217" y="3033490"/>
                      <a:pt x="2542857" y="3026647"/>
                    </a:cubicBezTo>
                    <a:cubicBezTo>
                      <a:pt x="2549700" y="3026647"/>
                      <a:pt x="2556543" y="3026647"/>
                      <a:pt x="2563747" y="3025927"/>
                    </a:cubicBezTo>
                    <a:cubicBezTo>
                      <a:pt x="2564467" y="3025927"/>
                      <a:pt x="2565187" y="3025927"/>
                      <a:pt x="2565547" y="3025927"/>
                    </a:cubicBezTo>
                    <a:cubicBezTo>
                      <a:pt x="2566268" y="3025927"/>
                      <a:pt x="2566628" y="3025927"/>
                      <a:pt x="2567348" y="3025927"/>
                    </a:cubicBezTo>
                    <a:cubicBezTo>
                      <a:pt x="2568069" y="3025927"/>
                      <a:pt x="2568789" y="3025567"/>
                      <a:pt x="2569149" y="3025207"/>
                    </a:cubicBezTo>
                    <a:cubicBezTo>
                      <a:pt x="2569869" y="3024846"/>
                      <a:pt x="2569869" y="3024486"/>
                      <a:pt x="2571310" y="3024126"/>
                    </a:cubicBezTo>
                    <a:cubicBezTo>
                      <a:pt x="2572751" y="3023766"/>
                      <a:pt x="2575992" y="3023406"/>
                      <a:pt x="2582475" y="3023045"/>
                    </a:cubicBezTo>
                    <a:cubicBezTo>
                      <a:pt x="2585717" y="3023045"/>
                      <a:pt x="2590038" y="3023045"/>
                      <a:pt x="2595441" y="3023045"/>
                    </a:cubicBezTo>
                    <a:cubicBezTo>
                      <a:pt x="2598322" y="3023045"/>
                      <a:pt x="2601204" y="3023045"/>
                      <a:pt x="2604445" y="3023045"/>
                    </a:cubicBezTo>
                    <a:cubicBezTo>
                      <a:pt x="2607687" y="3023045"/>
                      <a:pt x="2611288" y="3022685"/>
                      <a:pt x="2615610" y="3022325"/>
                    </a:cubicBezTo>
                    <a:cubicBezTo>
                      <a:pt x="2640822" y="3022325"/>
                      <a:pt x="2690524" y="3018363"/>
                      <a:pt x="2739866" y="3008279"/>
                    </a:cubicBezTo>
                    <a:cubicBezTo>
                      <a:pt x="2789209" y="2998554"/>
                      <a:pt x="2838191" y="2983068"/>
                      <a:pt x="2864122" y="2973343"/>
                    </a:cubicBezTo>
                    <a:cubicBezTo>
                      <a:pt x="2871686" y="2970822"/>
                      <a:pt x="2879249" y="2967581"/>
                      <a:pt x="2886812" y="2964339"/>
                    </a:cubicBezTo>
                    <a:lnTo>
                      <a:pt x="2909143" y="2954975"/>
                    </a:lnTo>
                    <a:cubicBezTo>
                      <a:pt x="2906981" y="2954975"/>
                      <a:pt x="2885372" y="2963979"/>
                      <a:pt x="2867724" y="2970462"/>
                    </a:cubicBezTo>
                    <a:cubicBezTo>
                      <a:pt x="2850076" y="2976585"/>
                      <a:pt x="2836390" y="2980906"/>
                      <a:pt x="2850796" y="2975504"/>
                    </a:cubicBezTo>
                    <a:lnTo>
                      <a:pt x="2868804" y="2969381"/>
                    </a:lnTo>
                    <a:cubicBezTo>
                      <a:pt x="2874927" y="2967220"/>
                      <a:pt x="2880690" y="2964699"/>
                      <a:pt x="2886452" y="2962538"/>
                    </a:cubicBezTo>
                    <a:lnTo>
                      <a:pt x="2904100" y="2955335"/>
                    </a:lnTo>
                    <a:lnTo>
                      <a:pt x="2912744" y="2951733"/>
                    </a:lnTo>
                    <a:lnTo>
                      <a:pt x="2921388" y="2947772"/>
                    </a:lnTo>
                    <a:lnTo>
                      <a:pt x="2916346" y="2951013"/>
                    </a:lnTo>
                    <a:cubicBezTo>
                      <a:pt x="2927871" y="2945971"/>
                      <a:pt x="2939396" y="2940568"/>
                      <a:pt x="2950561" y="2935166"/>
                    </a:cubicBezTo>
                    <a:cubicBezTo>
                      <a:pt x="2961726" y="2929764"/>
                      <a:pt x="2972171" y="2923641"/>
                      <a:pt x="2982256" y="2918238"/>
                    </a:cubicBezTo>
                    <a:cubicBezTo>
                      <a:pt x="2977213" y="2921120"/>
                      <a:pt x="2970370" y="2925081"/>
                      <a:pt x="2963167" y="2929043"/>
                    </a:cubicBezTo>
                    <a:cubicBezTo>
                      <a:pt x="2959565" y="2930844"/>
                      <a:pt x="2955964" y="2933005"/>
                      <a:pt x="2952002" y="2934806"/>
                    </a:cubicBezTo>
                    <a:cubicBezTo>
                      <a:pt x="2948400" y="2936606"/>
                      <a:pt x="2944438" y="2938407"/>
                      <a:pt x="2941197" y="2939848"/>
                    </a:cubicBezTo>
                    <a:cubicBezTo>
                      <a:pt x="2927511" y="2946331"/>
                      <a:pt x="2917786" y="2951373"/>
                      <a:pt x="2922829" y="2949933"/>
                    </a:cubicBezTo>
                    <a:cubicBezTo>
                      <a:pt x="2939036" y="2942729"/>
                      <a:pt x="2948760" y="2938768"/>
                      <a:pt x="2957765" y="2934806"/>
                    </a:cubicBezTo>
                    <a:cubicBezTo>
                      <a:pt x="2966769" y="2930484"/>
                      <a:pt x="2975052" y="2926162"/>
                      <a:pt x="2989819" y="2918598"/>
                    </a:cubicBezTo>
                    <a:cubicBezTo>
                      <a:pt x="2983696" y="2921840"/>
                      <a:pt x="2978294" y="2925081"/>
                      <a:pt x="2979014" y="2924721"/>
                    </a:cubicBezTo>
                    <a:cubicBezTo>
                      <a:pt x="3043123" y="2891226"/>
                      <a:pt x="3038441" y="2887985"/>
                      <a:pt x="3053208" y="2878260"/>
                    </a:cubicBezTo>
                    <a:cubicBezTo>
                      <a:pt x="3060771" y="2873218"/>
                      <a:pt x="3065093" y="2869976"/>
                      <a:pt x="3067614" y="2868176"/>
                    </a:cubicBezTo>
                    <a:cubicBezTo>
                      <a:pt x="3069775" y="2866375"/>
                      <a:pt x="3070135" y="2866015"/>
                      <a:pt x="3068695" y="2866735"/>
                    </a:cubicBezTo>
                    <a:cubicBezTo>
                      <a:pt x="3065813" y="2868176"/>
                      <a:pt x="3056089" y="2873938"/>
                      <a:pt x="3045284" y="2880781"/>
                    </a:cubicBezTo>
                    <a:cubicBezTo>
                      <a:pt x="3039882" y="2884023"/>
                      <a:pt x="3033759" y="2887985"/>
                      <a:pt x="3027996" y="2891226"/>
                    </a:cubicBezTo>
                    <a:cubicBezTo>
                      <a:pt x="3022233" y="2894467"/>
                      <a:pt x="3016471" y="2897709"/>
                      <a:pt x="3011429" y="2900230"/>
                    </a:cubicBezTo>
                    <a:cubicBezTo>
                      <a:pt x="3001704" y="2905633"/>
                      <a:pt x="2995221" y="2908874"/>
                      <a:pt x="2997022" y="2907073"/>
                    </a:cubicBezTo>
                    <a:cubicBezTo>
                      <a:pt x="3057890" y="2872858"/>
                      <a:pt x="3115156" y="2831439"/>
                      <a:pt x="3167019" y="2784258"/>
                    </a:cubicBezTo>
                    <a:cubicBezTo>
                      <a:pt x="3154053" y="2796503"/>
                      <a:pt x="3140727" y="2808749"/>
                      <a:pt x="3146129" y="2805147"/>
                    </a:cubicBezTo>
                    <a:cubicBezTo>
                      <a:pt x="3165938" y="2788580"/>
                      <a:pt x="3166298" y="2788580"/>
                      <a:pt x="3168820" y="2787139"/>
                    </a:cubicBezTo>
                    <a:cubicBezTo>
                      <a:pt x="3171341" y="2785338"/>
                      <a:pt x="3175303" y="2781737"/>
                      <a:pt x="3201595" y="2756525"/>
                    </a:cubicBezTo>
                    <a:cubicBezTo>
                      <a:pt x="3200154" y="2756886"/>
                      <a:pt x="3203395" y="2752924"/>
                      <a:pt x="3209518" y="2746081"/>
                    </a:cubicBezTo>
                    <a:cubicBezTo>
                      <a:pt x="3212760" y="2742839"/>
                      <a:pt x="3216361" y="2738517"/>
                      <a:pt x="3220683" y="2733835"/>
                    </a:cubicBezTo>
                    <a:cubicBezTo>
                      <a:pt x="3222844" y="2731674"/>
                      <a:pt x="3225005" y="2729153"/>
                      <a:pt x="3227526" y="2726632"/>
                    </a:cubicBezTo>
                    <a:cubicBezTo>
                      <a:pt x="3230047" y="2724111"/>
                      <a:pt x="3232208" y="2721589"/>
                      <a:pt x="3234729" y="2718708"/>
                    </a:cubicBezTo>
                    <a:cubicBezTo>
                      <a:pt x="3239412" y="2712946"/>
                      <a:pt x="3244814" y="2707183"/>
                      <a:pt x="3249856" y="2701060"/>
                    </a:cubicBezTo>
                    <a:cubicBezTo>
                      <a:pt x="3255259" y="2694938"/>
                      <a:pt x="3260661" y="2688815"/>
                      <a:pt x="3265343" y="2682332"/>
                    </a:cubicBezTo>
                    <a:cubicBezTo>
                      <a:pt x="3270386" y="2675849"/>
                      <a:pt x="3275068" y="2669726"/>
                      <a:pt x="3279750" y="2663603"/>
                    </a:cubicBezTo>
                    <a:cubicBezTo>
                      <a:pt x="3281911" y="2660722"/>
                      <a:pt x="3284072" y="2657841"/>
                      <a:pt x="3286233" y="2654959"/>
                    </a:cubicBezTo>
                    <a:cubicBezTo>
                      <a:pt x="3288034" y="2652078"/>
                      <a:pt x="3290194" y="2649197"/>
                      <a:pt x="3291995" y="2646676"/>
                    </a:cubicBezTo>
                    <a:cubicBezTo>
                      <a:pt x="3299199" y="2637312"/>
                      <a:pt x="3303881" y="2631549"/>
                      <a:pt x="3302800" y="2633710"/>
                    </a:cubicBezTo>
                    <a:cubicBezTo>
                      <a:pt x="3302080" y="2634790"/>
                      <a:pt x="3300279" y="2637672"/>
                      <a:pt x="3296317" y="2643074"/>
                    </a:cubicBezTo>
                    <a:cubicBezTo>
                      <a:pt x="3292715" y="2648476"/>
                      <a:pt x="3287313" y="2656400"/>
                      <a:pt x="3279030" y="2666485"/>
                    </a:cubicBezTo>
                    <a:cubicBezTo>
                      <a:pt x="3280110" y="2665404"/>
                      <a:pt x="3284072" y="2661442"/>
                      <a:pt x="3288754" y="2655320"/>
                    </a:cubicBezTo>
                    <a:cubicBezTo>
                      <a:pt x="3293436" y="2649197"/>
                      <a:pt x="3299199" y="2640913"/>
                      <a:pt x="3305682" y="2632269"/>
                    </a:cubicBezTo>
                    <a:cubicBezTo>
                      <a:pt x="3308923" y="2627947"/>
                      <a:pt x="3312164" y="2623625"/>
                      <a:pt x="3315046" y="2618943"/>
                    </a:cubicBezTo>
                    <a:cubicBezTo>
                      <a:pt x="3317927" y="2614261"/>
                      <a:pt x="3320808" y="2609939"/>
                      <a:pt x="3323690" y="2605617"/>
                    </a:cubicBezTo>
                    <a:cubicBezTo>
                      <a:pt x="3329092" y="2596973"/>
                      <a:pt x="3334134" y="2589410"/>
                      <a:pt x="3337376" y="2584008"/>
                    </a:cubicBezTo>
                    <a:cubicBezTo>
                      <a:pt x="3340977" y="2577524"/>
                      <a:pt x="3345660" y="2569241"/>
                      <a:pt x="3350341" y="2560237"/>
                    </a:cubicBezTo>
                    <a:cubicBezTo>
                      <a:pt x="3352863" y="2555915"/>
                      <a:pt x="3355024" y="2551593"/>
                      <a:pt x="3357545" y="2547271"/>
                    </a:cubicBezTo>
                    <a:cubicBezTo>
                      <a:pt x="3359706" y="2542949"/>
                      <a:pt x="3361507" y="2538987"/>
                      <a:pt x="3363308" y="2535386"/>
                    </a:cubicBezTo>
                    <a:cubicBezTo>
                      <a:pt x="3352863" y="2553754"/>
                      <a:pt x="3356104" y="2545110"/>
                      <a:pt x="3375913" y="2504411"/>
                    </a:cubicBezTo>
                    <a:lnTo>
                      <a:pt x="3376633" y="2501890"/>
                    </a:lnTo>
                    <a:cubicBezTo>
                      <a:pt x="3360066" y="2535025"/>
                      <a:pt x="3337016" y="2576444"/>
                      <a:pt x="3312164" y="2612460"/>
                    </a:cubicBezTo>
                    <a:cubicBezTo>
                      <a:pt x="3287313" y="2648476"/>
                      <a:pt x="3262462" y="2680171"/>
                      <a:pt x="3248055" y="2698179"/>
                    </a:cubicBezTo>
                    <a:lnTo>
                      <a:pt x="3255979" y="2687734"/>
                    </a:lnTo>
                    <a:cubicBezTo>
                      <a:pt x="3227886" y="2720149"/>
                      <a:pt x="3196192" y="2754004"/>
                      <a:pt x="3166659" y="2782097"/>
                    </a:cubicBezTo>
                    <a:cubicBezTo>
                      <a:pt x="3136405" y="2809469"/>
                      <a:pt x="3109033" y="2831439"/>
                      <a:pt x="3092105" y="2841884"/>
                    </a:cubicBezTo>
                    <a:cubicBezTo>
                      <a:pt x="3094266" y="2838642"/>
                      <a:pt x="3078059" y="2851608"/>
                      <a:pt x="3078059" y="2849087"/>
                    </a:cubicBezTo>
                    <a:lnTo>
                      <a:pt x="3065453" y="2858451"/>
                    </a:lnTo>
                    <a:cubicBezTo>
                      <a:pt x="3061131" y="2861693"/>
                      <a:pt x="3056809" y="2864214"/>
                      <a:pt x="3052487" y="2867455"/>
                    </a:cubicBezTo>
                    <a:lnTo>
                      <a:pt x="3026555" y="2885103"/>
                    </a:lnTo>
                    <a:cubicBezTo>
                      <a:pt x="3030157" y="2882582"/>
                      <a:pt x="3033759" y="2880061"/>
                      <a:pt x="3037000" y="2877180"/>
                    </a:cubicBezTo>
                    <a:cubicBezTo>
                      <a:pt x="3033399" y="2879701"/>
                      <a:pt x="3029437" y="2882222"/>
                      <a:pt x="3025835" y="2884383"/>
                    </a:cubicBezTo>
                    <a:lnTo>
                      <a:pt x="3014310" y="2891226"/>
                    </a:lnTo>
                    <a:lnTo>
                      <a:pt x="2991260" y="2904552"/>
                    </a:lnTo>
                    <a:cubicBezTo>
                      <a:pt x="2983336" y="2908874"/>
                      <a:pt x="2975412" y="2912836"/>
                      <a:pt x="2967489" y="2916798"/>
                    </a:cubicBezTo>
                    <a:cubicBezTo>
                      <a:pt x="2959565" y="2920759"/>
                      <a:pt x="2951642" y="2925081"/>
                      <a:pt x="2943718" y="2928683"/>
                    </a:cubicBezTo>
                    <a:lnTo>
                      <a:pt x="2946239" y="2927242"/>
                    </a:lnTo>
                    <a:cubicBezTo>
                      <a:pt x="2934714" y="2933005"/>
                      <a:pt x="2923909" y="2938047"/>
                      <a:pt x="2913825" y="2943450"/>
                    </a:cubicBezTo>
                    <a:cubicBezTo>
                      <a:pt x="2903380" y="2948132"/>
                      <a:pt x="2893656" y="2952454"/>
                      <a:pt x="2884291" y="2956415"/>
                    </a:cubicBezTo>
                    <a:cubicBezTo>
                      <a:pt x="2879609" y="2958577"/>
                      <a:pt x="2874927" y="2960377"/>
                      <a:pt x="2870605" y="2962178"/>
                    </a:cubicBezTo>
                    <a:cubicBezTo>
                      <a:pt x="2866283" y="2963979"/>
                      <a:pt x="2861601" y="2965419"/>
                      <a:pt x="2857639" y="2967220"/>
                    </a:cubicBezTo>
                    <a:cubicBezTo>
                      <a:pt x="2849355" y="2970462"/>
                      <a:pt x="2841072" y="2973343"/>
                      <a:pt x="2833869" y="2976224"/>
                    </a:cubicBezTo>
                    <a:cubicBezTo>
                      <a:pt x="2833869" y="2976585"/>
                      <a:pt x="2834949" y="2976585"/>
                      <a:pt x="2833869" y="2977305"/>
                    </a:cubicBezTo>
                    <a:cubicBezTo>
                      <a:pt x="2833148" y="2977305"/>
                      <a:pt x="2832068" y="2978025"/>
                      <a:pt x="2830267" y="2978746"/>
                    </a:cubicBezTo>
                    <a:cubicBezTo>
                      <a:pt x="2828466" y="2979466"/>
                      <a:pt x="2825585" y="2980546"/>
                      <a:pt x="2821263" y="2981627"/>
                    </a:cubicBezTo>
                    <a:cubicBezTo>
                      <a:pt x="2812979" y="2984148"/>
                      <a:pt x="2805776" y="2986309"/>
                      <a:pt x="2799293" y="2988110"/>
                    </a:cubicBezTo>
                    <a:cubicBezTo>
                      <a:pt x="2792810" y="2989910"/>
                      <a:pt x="2786687" y="2991711"/>
                      <a:pt x="2781285" y="2992792"/>
                    </a:cubicBezTo>
                    <a:cubicBezTo>
                      <a:pt x="2781285" y="2992792"/>
                      <a:pt x="2781285" y="2992792"/>
                      <a:pt x="2781285" y="2992792"/>
                    </a:cubicBezTo>
                    <a:lnTo>
                      <a:pt x="2781285" y="2992792"/>
                    </a:lnTo>
                    <a:cubicBezTo>
                      <a:pt x="2768319" y="2995673"/>
                      <a:pt x="2757514" y="2997834"/>
                      <a:pt x="2745989" y="2999995"/>
                    </a:cubicBezTo>
                    <a:cubicBezTo>
                      <a:pt x="2734464" y="3001796"/>
                      <a:pt x="2721858" y="3003597"/>
                      <a:pt x="2706011" y="3006118"/>
                    </a:cubicBezTo>
                    <a:lnTo>
                      <a:pt x="2730502" y="3001796"/>
                    </a:lnTo>
                    <a:lnTo>
                      <a:pt x="2742747" y="2999635"/>
                    </a:lnTo>
                    <a:lnTo>
                      <a:pt x="2754993" y="2996754"/>
                    </a:lnTo>
                    <a:cubicBezTo>
                      <a:pt x="2771200" y="2992792"/>
                      <a:pt x="2787408" y="2989550"/>
                      <a:pt x="2803255" y="2984508"/>
                    </a:cubicBezTo>
                    <a:cubicBezTo>
                      <a:pt x="2806856" y="2982707"/>
                      <a:pt x="2806856" y="2981987"/>
                      <a:pt x="2799653" y="2983428"/>
                    </a:cubicBezTo>
                    <a:cubicBezTo>
                      <a:pt x="2796051" y="2984148"/>
                      <a:pt x="2791009" y="2985228"/>
                      <a:pt x="2783446" y="2987029"/>
                    </a:cubicBezTo>
                    <a:cubicBezTo>
                      <a:pt x="2775882" y="2988470"/>
                      <a:pt x="2766518" y="2990271"/>
                      <a:pt x="2754633" y="2992792"/>
                    </a:cubicBezTo>
                    <a:cubicBezTo>
                      <a:pt x="2774082" y="2988110"/>
                      <a:pt x="2782005" y="2985228"/>
                      <a:pt x="2757874" y="2990631"/>
                    </a:cubicBezTo>
                    <a:cubicBezTo>
                      <a:pt x="2756434" y="2990991"/>
                      <a:pt x="2740947" y="2995313"/>
                      <a:pt x="2727981" y="2997474"/>
                    </a:cubicBezTo>
                    <a:cubicBezTo>
                      <a:pt x="2715375" y="2999995"/>
                      <a:pt x="2705651" y="3002156"/>
                      <a:pt x="2717536" y="3000715"/>
                    </a:cubicBezTo>
                    <a:cubicBezTo>
                      <a:pt x="2711774" y="3001796"/>
                      <a:pt x="2705651" y="3002876"/>
                      <a:pt x="2699528" y="3003957"/>
                    </a:cubicBezTo>
                    <a:cubicBezTo>
                      <a:pt x="2693405" y="3005037"/>
                      <a:pt x="2686562" y="3005758"/>
                      <a:pt x="2680079" y="3006478"/>
                    </a:cubicBezTo>
                    <a:cubicBezTo>
                      <a:pt x="2666753" y="3007919"/>
                      <a:pt x="2652347" y="3010080"/>
                      <a:pt x="2637580" y="3010800"/>
                    </a:cubicBezTo>
                    <a:cubicBezTo>
                      <a:pt x="2622813" y="3011881"/>
                      <a:pt x="2606966" y="3013321"/>
                      <a:pt x="2591119" y="3013321"/>
                    </a:cubicBezTo>
                    <a:cubicBezTo>
                      <a:pt x="2582835" y="3013321"/>
                      <a:pt x="2574912" y="3013321"/>
                      <a:pt x="2566268" y="3013681"/>
                    </a:cubicBezTo>
                    <a:cubicBezTo>
                      <a:pt x="2556183" y="3013681"/>
                      <a:pt x="2546459" y="3013681"/>
                      <a:pt x="2536014" y="3013681"/>
                    </a:cubicBezTo>
                    <a:lnTo>
                      <a:pt x="2532052" y="3013681"/>
                    </a:lnTo>
                    <a:cubicBezTo>
                      <a:pt x="2532052" y="3013681"/>
                      <a:pt x="2530972" y="3013681"/>
                      <a:pt x="2530972" y="3013681"/>
                    </a:cubicBezTo>
                    <a:lnTo>
                      <a:pt x="2530612" y="3013681"/>
                    </a:lnTo>
                    <a:cubicBezTo>
                      <a:pt x="2530612" y="3013681"/>
                      <a:pt x="2530612" y="3013681"/>
                      <a:pt x="2530612" y="3013681"/>
                    </a:cubicBezTo>
                    <a:lnTo>
                      <a:pt x="2530612" y="3013681"/>
                    </a:lnTo>
                    <a:cubicBezTo>
                      <a:pt x="2530612" y="3013681"/>
                      <a:pt x="2530612" y="3015842"/>
                      <a:pt x="2530612" y="3015842"/>
                    </a:cubicBezTo>
                    <a:cubicBezTo>
                      <a:pt x="2530612" y="3018363"/>
                      <a:pt x="2530612" y="3020885"/>
                      <a:pt x="2530972" y="3023406"/>
                    </a:cubicBezTo>
                    <a:cubicBezTo>
                      <a:pt x="2530972" y="3028448"/>
                      <a:pt x="2531692" y="3033850"/>
                      <a:pt x="2532052" y="3038893"/>
                    </a:cubicBezTo>
                    <a:cubicBezTo>
                      <a:pt x="2532773" y="3048257"/>
                      <a:pt x="2533133" y="3057621"/>
                      <a:pt x="2533853" y="3067345"/>
                    </a:cubicBezTo>
                    <a:cubicBezTo>
                      <a:pt x="2534934" y="3076349"/>
                      <a:pt x="2536014" y="3084993"/>
                      <a:pt x="2536734" y="3093998"/>
                    </a:cubicBezTo>
                    <a:cubicBezTo>
                      <a:pt x="2537815" y="3103002"/>
                      <a:pt x="2538535" y="3112006"/>
                      <a:pt x="2540336" y="3121010"/>
                    </a:cubicBezTo>
                    <a:cubicBezTo>
                      <a:pt x="2541777" y="3130014"/>
                      <a:pt x="2543578" y="3139018"/>
                      <a:pt x="2545018" y="3148022"/>
                    </a:cubicBezTo>
                    <a:cubicBezTo>
                      <a:pt x="2545378" y="3150183"/>
                      <a:pt x="2545739" y="3152704"/>
                      <a:pt x="2546459" y="3154865"/>
                    </a:cubicBezTo>
                    <a:lnTo>
                      <a:pt x="2547900" y="3161708"/>
                    </a:lnTo>
                    <a:lnTo>
                      <a:pt x="2551141" y="3175034"/>
                    </a:lnTo>
                    <a:lnTo>
                      <a:pt x="2554383" y="3188360"/>
                    </a:lnTo>
                    <a:cubicBezTo>
                      <a:pt x="2555463" y="3192682"/>
                      <a:pt x="2556904" y="3197004"/>
                      <a:pt x="2558344" y="3201686"/>
                    </a:cubicBezTo>
                    <a:cubicBezTo>
                      <a:pt x="2561225" y="3210330"/>
                      <a:pt x="2563747" y="3219334"/>
                      <a:pt x="2566628" y="3227978"/>
                    </a:cubicBezTo>
                    <a:cubicBezTo>
                      <a:pt x="2550781" y="3178276"/>
                      <a:pt x="2556543" y="3198085"/>
                      <a:pt x="2561586" y="3217173"/>
                    </a:cubicBezTo>
                    <a:cubicBezTo>
                      <a:pt x="2563026" y="3221855"/>
                      <a:pt x="2564107" y="3226537"/>
                      <a:pt x="2565187" y="3229779"/>
                    </a:cubicBezTo>
                    <a:cubicBezTo>
                      <a:pt x="2566268" y="3233020"/>
                      <a:pt x="2566988" y="3235181"/>
                      <a:pt x="2566988" y="3235181"/>
                    </a:cubicBezTo>
                    <a:cubicBezTo>
                      <a:pt x="2566988" y="3235181"/>
                      <a:pt x="2566988" y="3234461"/>
                      <a:pt x="2566268" y="3233020"/>
                    </a:cubicBezTo>
                    <a:cubicBezTo>
                      <a:pt x="2565908" y="3231580"/>
                      <a:pt x="2564827" y="3229779"/>
                      <a:pt x="2564107" y="3226537"/>
                    </a:cubicBezTo>
                    <a:cubicBezTo>
                      <a:pt x="2562306" y="3220775"/>
                      <a:pt x="2559425" y="3211410"/>
                      <a:pt x="2555463" y="3197364"/>
                    </a:cubicBezTo>
                    <a:cubicBezTo>
                      <a:pt x="2557984" y="3207089"/>
                      <a:pt x="2560145" y="3215732"/>
                      <a:pt x="2562306" y="3222936"/>
                    </a:cubicBezTo>
                    <a:cubicBezTo>
                      <a:pt x="2564467" y="3230139"/>
                      <a:pt x="2566988" y="3236262"/>
                      <a:pt x="2568789" y="3242024"/>
                    </a:cubicBezTo>
                    <a:cubicBezTo>
                      <a:pt x="2570950" y="3247427"/>
                      <a:pt x="2572751" y="3252469"/>
                      <a:pt x="2574191" y="3256791"/>
                    </a:cubicBezTo>
                    <a:cubicBezTo>
                      <a:pt x="2576352" y="3261113"/>
                      <a:pt x="2578153" y="3265075"/>
                      <a:pt x="2579954" y="3269036"/>
                    </a:cubicBezTo>
                    <a:cubicBezTo>
                      <a:pt x="2581755" y="3272998"/>
                      <a:pt x="2583916" y="3276960"/>
                      <a:pt x="2585717" y="3281282"/>
                    </a:cubicBezTo>
                    <a:cubicBezTo>
                      <a:pt x="2587878" y="3285604"/>
                      <a:pt x="2590399" y="3290286"/>
                      <a:pt x="2592920" y="3295328"/>
                    </a:cubicBezTo>
                    <a:cubicBezTo>
                      <a:pt x="2595801" y="3300731"/>
                      <a:pt x="2598682" y="3306493"/>
                      <a:pt x="2602644" y="3313337"/>
                    </a:cubicBezTo>
                    <a:cubicBezTo>
                      <a:pt x="2604445" y="3316578"/>
                      <a:pt x="2606606" y="3320540"/>
                      <a:pt x="2608767" y="3324141"/>
                    </a:cubicBezTo>
                    <a:cubicBezTo>
                      <a:pt x="2610928" y="3328103"/>
                      <a:pt x="2613809" y="3332065"/>
                      <a:pt x="2616331" y="3336387"/>
                    </a:cubicBezTo>
                    <a:cubicBezTo>
                      <a:pt x="2617051" y="3337827"/>
                      <a:pt x="2616331" y="3336387"/>
                      <a:pt x="2613809" y="3332785"/>
                    </a:cubicBezTo>
                    <a:cubicBezTo>
                      <a:pt x="2612729" y="3330985"/>
                      <a:pt x="2611288" y="3328823"/>
                      <a:pt x="2609487" y="3326302"/>
                    </a:cubicBezTo>
                    <a:cubicBezTo>
                      <a:pt x="2608047" y="3323781"/>
                      <a:pt x="2606246" y="3320540"/>
                      <a:pt x="2604445" y="3317298"/>
                    </a:cubicBezTo>
                    <a:cubicBezTo>
                      <a:pt x="2602644" y="3314057"/>
                      <a:pt x="2600843" y="3310815"/>
                      <a:pt x="2599043" y="3307574"/>
                    </a:cubicBezTo>
                    <a:cubicBezTo>
                      <a:pt x="2597242" y="3304333"/>
                      <a:pt x="2595441" y="3300731"/>
                      <a:pt x="2593640" y="3297489"/>
                    </a:cubicBezTo>
                    <a:cubicBezTo>
                      <a:pt x="2590399" y="3290646"/>
                      <a:pt x="2586797" y="3284884"/>
                      <a:pt x="2584636" y="3280562"/>
                    </a:cubicBezTo>
                    <a:cubicBezTo>
                      <a:pt x="2588238" y="3288485"/>
                      <a:pt x="2591839" y="3296049"/>
                      <a:pt x="2595441" y="3303612"/>
                    </a:cubicBezTo>
                    <a:cubicBezTo>
                      <a:pt x="2599043" y="3311176"/>
                      <a:pt x="2603365" y="3318018"/>
                      <a:pt x="2607326" y="3325222"/>
                    </a:cubicBezTo>
                    <a:cubicBezTo>
                      <a:pt x="2611288" y="3332065"/>
                      <a:pt x="2615610" y="3338908"/>
                      <a:pt x="2619932" y="3345391"/>
                    </a:cubicBezTo>
                    <a:cubicBezTo>
                      <a:pt x="2622093" y="3348632"/>
                      <a:pt x="2624614" y="3351874"/>
                      <a:pt x="2626775" y="3354755"/>
                    </a:cubicBezTo>
                    <a:cubicBezTo>
                      <a:pt x="2628936" y="3357997"/>
                      <a:pt x="2631097" y="3360878"/>
                      <a:pt x="2633618" y="3364119"/>
                    </a:cubicBezTo>
                    <a:cubicBezTo>
                      <a:pt x="2636139" y="3367001"/>
                      <a:pt x="2638300" y="3370242"/>
                      <a:pt x="2640822" y="3373123"/>
                    </a:cubicBezTo>
                    <a:cubicBezTo>
                      <a:pt x="2643343" y="3376005"/>
                      <a:pt x="2645864" y="3378886"/>
                      <a:pt x="2648385" y="3381767"/>
                    </a:cubicBezTo>
                    <a:cubicBezTo>
                      <a:pt x="2650906" y="3384648"/>
                      <a:pt x="2653427" y="3387170"/>
                      <a:pt x="2656308" y="3389691"/>
                    </a:cubicBezTo>
                    <a:cubicBezTo>
                      <a:pt x="2657029" y="3390411"/>
                      <a:pt x="2657749" y="3391132"/>
                      <a:pt x="2658469" y="3391852"/>
                    </a:cubicBezTo>
                    <a:lnTo>
                      <a:pt x="2660630" y="3393653"/>
                    </a:lnTo>
                    <a:cubicBezTo>
                      <a:pt x="2661711" y="3394733"/>
                      <a:pt x="2662791" y="3395814"/>
                      <a:pt x="2663872" y="3396894"/>
                    </a:cubicBezTo>
                    <a:cubicBezTo>
                      <a:pt x="2672156" y="3405898"/>
                      <a:pt x="2675757" y="3419224"/>
                      <a:pt x="2672516" y="3431110"/>
                    </a:cubicBezTo>
                    <a:cubicBezTo>
                      <a:pt x="2669635" y="3442995"/>
                      <a:pt x="2660270" y="3453440"/>
                      <a:pt x="2648385" y="3457762"/>
                    </a:cubicBezTo>
                    <a:cubicBezTo>
                      <a:pt x="2642622" y="3459923"/>
                      <a:pt x="2635779" y="3460283"/>
                      <a:pt x="2629656" y="3459562"/>
                    </a:cubicBezTo>
                    <a:cubicBezTo>
                      <a:pt x="2628216" y="3459562"/>
                      <a:pt x="2626775" y="3458842"/>
                      <a:pt x="2624974" y="3458482"/>
                    </a:cubicBezTo>
                    <a:lnTo>
                      <a:pt x="2619932" y="3456681"/>
                    </a:lnTo>
                    <a:cubicBezTo>
                      <a:pt x="2616331" y="3455601"/>
                      <a:pt x="2613089" y="3454520"/>
                      <a:pt x="2609487" y="3453440"/>
                    </a:cubicBezTo>
                    <a:cubicBezTo>
                      <a:pt x="2595441" y="3448758"/>
                      <a:pt x="2581395" y="3444436"/>
                      <a:pt x="2566628" y="3439393"/>
                    </a:cubicBezTo>
                    <a:cubicBezTo>
                      <a:pt x="2552221" y="3433991"/>
                      <a:pt x="2537455" y="3428228"/>
                      <a:pt x="2521968" y="3422466"/>
                    </a:cubicBezTo>
                    <a:lnTo>
                      <a:pt x="2517286" y="3418864"/>
                    </a:lnTo>
                    <a:cubicBezTo>
                      <a:pt x="2514404" y="3417784"/>
                      <a:pt x="2511523" y="3416703"/>
                      <a:pt x="2508282" y="3415623"/>
                    </a:cubicBezTo>
                    <a:cubicBezTo>
                      <a:pt x="2505400" y="3414542"/>
                      <a:pt x="2502519" y="3413101"/>
                      <a:pt x="2499278" y="3412021"/>
                    </a:cubicBezTo>
                    <a:cubicBezTo>
                      <a:pt x="2493155" y="3409500"/>
                      <a:pt x="2487032" y="3406979"/>
                      <a:pt x="2480909" y="3404097"/>
                    </a:cubicBezTo>
                    <a:cubicBezTo>
                      <a:pt x="2474786" y="3401576"/>
                      <a:pt x="2468304" y="3398695"/>
                      <a:pt x="2461821" y="3395814"/>
                    </a:cubicBezTo>
                    <a:cubicBezTo>
                      <a:pt x="2458579" y="3394373"/>
                      <a:pt x="2455338" y="3392932"/>
                      <a:pt x="2452096" y="3391492"/>
                    </a:cubicBezTo>
                    <a:cubicBezTo>
                      <a:pt x="2448855" y="3390051"/>
                      <a:pt x="2445613" y="3388250"/>
                      <a:pt x="2442372" y="3386810"/>
                    </a:cubicBezTo>
                    <a:close/>
                    <a:moveTo>
                      <a:pt x="2218711" y="3253910"/>
                    </a:moveTo>
                    <a:cubicBezTo>
                      <a:pt x="2208987" y="3245986"/>
                      <a:pt x="2198902" y="3238063"/>
                      <a:pt x="2189178" y="3229779"/>
                    </a:cubicBezTo>
                    <a:cubicBezTo>
                      <a:pt x="2179453" y="3221495"/>
                      <a:pt x="2169729" y="3212851"/>
                      <a:pt x="2160005" y="3204207"/>
                    </a:cubicBezTo>
                    <a:cubicBezTo>
                      <a:pt x="2161805" y="3206008"/>
                      <a:pt x="2163606" y="3207449"/>
                      <a:pt x="2165767" y="3209250"/>
                    </a:cubicBezTo>
                    <a:cubicBezTo>
                      <a:pt x="2161085" y="3204928"/>
                      <a:pt x="2156043" y="3200966"/>
                      <a:pt x="2151361" y="3196644"/>
                    </a:cubicBezTo>
                    <a:lnTo>
                      <a:pt x="2137674" y="3183678"/>
                    </a:lnTo>
                    <a:lnTo>
                      <a:pt x="2123988" y="3170712"/>
                    </a:lnTo>
                    <a:cubicBezTo>
                      <a:pt x="2119306" y="3166390"/>
                      <a:pt x="2114984" y="3161708"/>
                      <a:pt x="2110662" y="3157386"/>
                    </a:cubicBezTo>
                    <a:cubicBezTo>
                      <a:pt x="2114624" y="3161708"/>
                      <a:pt x="2118226" y="3165670"/>
                      <a:pt x="2121827" y="3169632"/>
                    </a:cubicBezTo>
                    <a:cubicBezTo>
                      <a:pt x="2125429" y="3173233"/>
                      <a:pt x="2128670" y="3176835"/>
                      <a:pt x="2131552" y="3179716"/>
                    </a:cubicBezTo>
                    <a:cubicBezTo>
                      <a:pt x="2137314" y="3185839"/>
                      <a:pt x="2141636" y="3190521"/>
                      <a:pt x="2143437" y="3192682"/>
                    </a:cubicBezTo>
                    <a:cubicBezTo>
                      <a:pt x="2146679" y="3197004"/>
                      <a:pt x="2140196" y="3191601"/>
                      <a:pt x="2116425" y="3168551"/>
                    </a:cubicBezTo>
                    <a:cubicBezTo>
                      <a:pt x="2118586" y="3170352"/>
                      <a:pt x="2116425" y="3167471"/>
                      <a:pt x="2116065" y="3166390"/>
                    </a:cubicBezTo>
                    <a:cubicBezTo>
                      <a:pt x="2116065" y="3165670"/>
                      <a:pt x="2116065" y="3165670"/>
                      <a:pt x="2117145" y="3166390"/>
                    </a:cubicBezTo>
                    <a:cubicBezTo>
                      <a:pt x="2118226" y="3167471"/>
                      <a:pt x="2120387" y="3169632"/>
                      <a:pt x="2124709" y="3173593"/>
                    </a:cubicBezTo>
                    <a:cubicBezTo>
                      <a:pt x="2120747" y="3169632"/>
                      <a:pt x="2116785" y="3164950"/>
                      <a:pt x="2112103" y="3159907"/>
                    </a:cubicBezTo>
                    <a:cubicBezTo>
                      <a:pt x="2107421" y="3154865"/>
                      <a:pt x="2102739" y="3149463"/>
                      <a:pt x="2097697" y="3144060"/>
                    </a:cubicBezTo>
                    <a:cubicBezTo>
                      <a:pt x="2092654" y="3138658"/>
                      <a:pt x="2087972" y="3132895"/>
                      <a:pt x="2082930" y="3127133"/>
                    </a:cubicBezTo>
                    <a:cubicBezTo>
                      <a:pt x="2078248" y="3121730"/>
                      <a:pt x="2073566" y="3115967"/>
                      <a:pt x="2069244" y="3111285"/>
                    </a:cubicBezTo>
                    <a:cubicBezTo>
                      <a:pt x="2052676" y="3090756"/>
                      <a:pt x="2041151" y="3077070"/>
                      <a:pt x="2047994" y="3087875"/>
                    </a:cubicBezTo>
                    <a:cubicBezTo>
                      <a:pt x="2054837" y="3095798"/>
                      <a:pt x="2060239" y="3102281"/>
                      <a:pt x="2064201" y="3107324"/>
                    </a:cubicBezTo>
                    <a:cubicBezTo>
                      <a:pt x="2068523" y="3112366"/>
                      <a:pt x="2071404" y="3115607"/>
                      <a:pt x="2073566" y="3118489"/>
                    </a:cubicBezTo>
                    <a:cubicBezTo>
                      <a:pt x="2077888" y="3123891"/>
                      <a:pt x="2078968" y="3125332"/>
                      <a:pt x="2079328" y="3126772"/>
                    </a:cubicBezTo>
                    <a:cubicBezTo>
                      <a:pt x="2079688" y="3128213"/>
                      <a:pt x="2080048" y="3128933"/>
                      <a:pt x="2082930" y="3132535"/>
                    </a:cubicBezTo>
                    <a:cubicBezTo>
                      <a:pt x="2084370" y="3134336"/>
                      <a:pt x="2086531" y="3136857"/>
                      <a:pt x="2089413" y="3140459"/>
                    </a:cubicBezTo>
                    <a:cubicBezTo>
                      <a:pt x="2092654" y="3144060"/>
                      <a:pt x="2096976" y="3148382"/>
                      <a:pt x="2102739" y="3154145"/>
                    </a:cubicBezTo>
                    <a:cubicBezTo>
                      <a:pt x="2089773" y="3141899"/>
                      <a:pt x="2077888" y="3128573"/>
                      <a:pt x="2066362" y="3115247"/>
                    </a:cubicBezTo>
                    <a:cubicBezTo>
                      <a:pt x="2060600" y="3108764"/>
                      <a:pt x="2055197" y="3101921"/>
                      <a:pt x="2049795" y="3095078"/>
                    </a:cubicBezTo>
                    <a:cubicBezTo>
                      <a:pt x="2044392" y="3088235"/>
                      <a:pt x="2038630" y="3081752"/>
                      <a:pt x="2033587" y="3075269"/>
                    </a:cubicBezTo>
                    <a:cubicBezTo>
                      <a:pt x="2038990" y="3082112"/>
                      <a:pt x="2041871" y="3084993"/>
                      <a:pt x="2042231" y="3084633"/>
                    </a:cubicBezTo>
                    <a:cubicBezTo>
                      <a:pt x="2042591" y="3084633"/>
                      <a:pt x="2040431" y="3081392"/>
                      <a:pt x="2036829" y="3075989"/>
                    </a:cubicBezTo>
                    <a:cubicBezTo>
                      <a:pt x="2033227" y="3070587"/>
                      <a:pt x="2027825" y="3063024"/>
                      <a:pt x="2021702" y="3054020"/>
                    </a:cubicBezTo>
                    <a:cubicBezTo>
                      <a:pt x="2015579" y="3045016"/>
                      <a:pt x="2008736" y="3034571"/>
                      <a:pt x="2001533" y="3023766"/>
                    </a:cubicBezTo>
                    <a:cubicBezTo>
                      <a:pt x="2001173" y="3023045"/>
                      <a:pt x="2000813" y="3022685"/>
                      <a:pt x="2000092" y="3021965"/>
                    </a:cubicBezTo>
                    <a:cubicBezTo>
                      <a:pt x="2000092" y="3021605"/>
                      <a:pt x="1999372" y="3021605"/>
                      <a:pt x="1999012" y="3021605"/>
                    </a:cubicBezTo>
                    <a:cubicBezTo>
                      <a:pt x="1998652" y="3021605"/>
                      <a:pt x="1998291" y="3021605"/>
                      <a:pt x="1997931" y="3021605"/>
                    </a:cubicBezTo>
                    <a:cubicBezTo>
                      <a:pt x="1996131" y="3021605"/>
                      <a:pt x="1994330" y="3021605"/>
                      <a:pt x="1992529" y="3021605"/>
                    </a:cubicBezTo>
                    <a:cubicBezTo>
                      <a:pt x="1988567" y="3021605"/>
                      <a:pt x="1984245" y="3021605"/>
                      <a:pt x="1979563" y="3021605"/>
                    </a:cubicBezTo>
                    <a:cubicBezTo>
                      <a:pt x="1969839" y="3021605"/>
                      <a:pt x="1959034" y="3021605"/>
                      <a:pt x="1947509" y="3021605"/>
                    </a:cubicBezTo>
                    <a:cubicBezTo>
                      <a:pt x="1924458" y="3021605"/>
                      <a:pt x="1899607" y="3021605"/>
                      <a:pt x="1880518" y="3021965"/>
                    </a:cubicBezTo>
                    <a:cubicBezTo>
                      <a:pt x="1894205" y="3023766"/>
                      <a:pt x="1861070" y="3024486"/>
                      <a:pt x="1923018" y="3024846"/>
                    </a:cubicBezTo>
                    <a:cubicBezTo>
                      <a:pt x="1900327" y="3025207"/>
                      <a:pt x="1865031" y="3025567"/>
                      <a:pt x="1825774" y="3024846"/>
                    </a:cubicBezTo>
                    <a:cubicBezTo>
                      <a:pt x="1841261" y="3024846"/>
                      <a:pt x="1868633" y="3024486"/>
                      <a:pt x="1866832" y="3023766"/>
                    </a:cubicBezTo>
                    <a:cubicBezTo>
                      <a:pt x="1841261" y="3022325"/>
                      <a:pt x="1811727" y="3022325"/>
                      <a:pt x="1795160" y="3021605"/>
                    </a:cubicBezTo>
                    <a:cubicBezTo>
                      <a:pt x="1782194" y="3021605"/>
                      <a:pt x="1768868" y="3021605"/>
                      <a:pt x="1755902" y="3021605"/>
                    </a:cubicBezTo>
                    <a:cubicBezTo>
                      <a:pt x="1759864" y="3021605"/>
                      <a:pt x="1763105" y="3021605"/>
                      <a:pt x="1765266" y="3022325"/>
                    </a:cubicBezTo>
                    <a:lnTo>
                      <a:pt x="1721687" y="3023766"/>
                    </a:lnTo>
                    <a:cubicBezTo>
                      <a:pt x="1779673" y="3023045"/>
                      <a:pt x="1748339" y="3024486"/>
                      <a:pt x="1747618" y="3025567"/>
                    </a:cubicBezTo>
                    <a:cubicBezTo>
                      <a:pt x="1749059" y="3023766"/>
                      <a:pt x="1710161" y="3025567"/>
                      <a:pt x="1690353" y="3025567"/>
                    </a:cubicBezTo>
                    <a:lnTo>
                      <a:pt x="1733572" y="3027728"/>
                    </a:lnTo>
                    <a:cubicBezTo>
                      <a:pt x="1712683" y="3028808"/>
                      <a:pt x="1660099" y="3026287"/>
                      <a:pt x="1670904" y="3028088"/>
                    </a:cubicBezTo>
                    <a:cubicBezTo>
                      <a:pt x="1762385" y="3028808"/>
                      <a:pt x="1797321" y="3028448"/>
                      <a:pt x="1880158" y="3028088"/>
                    </a:cubicBezTo>
                    <a:lnTo>
                      <a:pt x="1846663" y="3026647"/>
                    </a:lnTo>
                    <a:cubicBezTo>
                      <a:pt x="1893124" y="3025927"/>
                      <a:pt x="1907530" y="3026647"/>
                      <a:pt x="1923378" y="3027728"/>
                    </a:cubicBezTo>
                    <a:cubicBezTo>
                      <a:pt x="1931301" y="3028088"/>
                      <a:pt x="1939585" y="3028448"/>
                      <a:pt x="1952191" y="3028808"/>
                    </a:cubicBezTo>
                    <a:cubicBezTo>
                      <a:pt x="1958674" y="3028808"/>
                      <a:pt x="1966237" y="3028808"/>
                      <a:pt x="1975241" y="3029168"/>
                    </a:cubicBezTo>
                    <a:cubicBezTo>
                      <a:pt x="1979203" y="3029168"/>
                      <a:pt x="1983885" y="3029168"/>
                      <a:pt x="1988567" y="3029168"/>
                    </a:cubicBezTo>
                    <a:cubicBezTo>
                      <a:pt x="1990728" y="3029168"/>
                      <a:pt x="1992529" y="3029168"/>
                      <a:pt x="1994690" y="3029168"/>
                    </a:cubicBezTo>
                    <a:cubicBezTo>
                      <a:pt x="1995410" y="3029168"/>
                      <a:pt x="1995410" y="3029528"/>
                      <a:pt x="1995770" y="3030249"/>
                    </a:cubicBezTo>
                    <a:lnTo>
                      <a:pt x="1996851" y="3031689"/>
                    </a:lnTo>
                    <a:cubicBezTo>
                      <a:pt x="1997571" y="3032770"/>
                      <a:pt x="1998291" y="3033490"/>
                      <a:pt x="1998652" y="3034571"/>
                    </a:cubicBezTo>
                    <a:cubicBezTo>
                      <a:pt x="2000092" y="3036372"/>
                      <a:pt x="2001173" y="3038172"/>
                      <a:pt x="2002974" y="3040333"/>
                    </a:cubicBezTo>
                    <a:cubicBezTo>
                      <a:pt x="2004774" y="3042854"/>
                      <a:pt x="2006935" y="3045736"/>
                      <a:pt x="2009096" y="3048977"/>
                    </a:cubicBezTo>
                    <a:cubicBezTo>
                      <a:pt x="2013058" y="3055100"/>
                      <a:pt x="2018461" y="3061223"/>
                      <a:pt x="2023503" y="3068066"/>
                    </a:cubicBezTo>
                    <a:cubicBezTo>
                      <a:pt x="2026024" y="3071307"/>
                      <a:pt x="2028545" y="3074909"/>
                      <a:pt x="2031426" y="3078511"/>
                    </a:cubicBezTo>
                    <a:cubicBezTo>
                      <a:pt x="2032867" y="3080311"/>
                      <a:pt x="2033948" y="3082112"/>
                      <a:pt x="2035388" y="3083913"/>
                    </a:cubicBezTo>
                    <a:lnTo>
                      <a:pt x="2039710" y="3088955"/>
                    </a:lnTo>
                    <a:cubicBezTo>
                      <a:pt x="2045473" y="3095798"/>
                      <a:pt x="2050875" y="3102642"/>
                      <a:pt x="2056278" y="3109484"/>
                    </a:cubicBezTo>
                    <a:cubicBezTo>
                      <a:pt x="2067443" y="3122811"/>
                      <a:pt x="2078248" y="3134336"/>
                      <a:pt x="2085811" y="3142980"/>
                    </a:cubicBezTo>
                    <a:cubicBezTo>
                      <a:pt x="2094095" y="3151263"/>
                      <a:pt x="2099497" y="3156666"/>
                      <a:pt x="2100578" y="3156306"/>
                    </a:cubicBezTo>
                    <a:cubicBezTo>
                      <a:pt x="2098057" y="3154145"/>
                      <a:pt x="2099497" y="3156306"/>
                      <a:pt x="2103459" y="3160628"/>
                    </a:cubicBezTo>
                    <a:cubicBezTo>
                      <a:pt x="2107421" y="3165310"/>
                      <a:pt x="2113904" y="3172873"/>
                      <a:pt x="2121827" y="3180437"/>
                    </a:cubicBezTo>
                    <a:cubicBezTo>
                      <a:pt x="2129751" y="3188360"/>
                      <a:pt x="2138755" y="3197724"/>
                      <a:pt x="2147759" y="3206008"/>
                    </a:cubicBezTo>
                    <a:cubicBezTo>
                      <a:pt x="2156763" y="3214292"/>
                      <a:pt x="2165767" y="3221855"/>
                      <a:pt x="2172610" y="3227618"/>
                    </a:cubicBezTo>
                    <a:cubicBezTo>
                      <a:pt x="2180174" y="3234101"/>
                      <a:pt x="2192419" y="3242745"/>
                      <a:pt x="2205385" y="3252829"/>
                    </a:cubicBezTo>
                    <a:cubicBezTo>
                      <a:pt x="2217991" y="3263274"/>
                      <a:pt x="2232397" y="3272998"/>
                      <a:pt x="2245003" y="3282002"/>
                    </a:cubicBezTo>
                    <a:cubicBezTo>
                      <a:pt x="2251126" y="3286324"/>
                      <a:pt x="2256888" y="3290646"/>
                      <a:pt x="2261931" y="3293888"/>
                    </a:cubicBezTo>
                    <a:cubicBezTo>
                      <a:pt x="2266973" y="3297129"/>
                      <a:pt x="2270935" y="3299650"/>
                      <a:pt x="2273816" y="3301451"/>
                    </a:cubicBezTo>
                    <a:cubicBezTo>
                      <a:pt x="2279579" y="3305053"/>
                      <a:pt x="2280299" y="3305413"/>
                      <a:pt x="2272735" y="3300010"/>
                    </a:cubicBezTo>
                    <a:cubicBezTo>
                      <a:pt x="2259049" y="3291006"/>
                      <a:pt x="2243922" y="3279481"/>
                      <a:pt x="2229156" y="3269036"/>
                    </a:cubicBezTo>
                    <a:cubicBezTo>
                      <a:pt x="2225554" y="3266155"/>
                      <a:pt x="2221953" y="3263634"/>
                      <a:pt x="2218351" y="3260753"/>
                    </a:cubicBezTo>
                    <a:cubicBezTo>
                      <a:pt x="2215109" y="3257871"/>
                      <a:pt x="2211508" y="3255350"/>
                      <a:pt x="2208627" y="3252469"/>
                    </a:cubicBezTo>
                    <a:cubicBezTo>
                      <a:pt x="2202144" y="3247067"/>
                      <a:pt x="2196381" y="3242024"/>
                      <a:pt x="2191699" y="3237702"/>
                    </a:cubicBezTo>
                    <a:lnTo>
                      <a:pt x="2216190" y="3257511"/>
                    </a:lnTo>
                    <a:cubicBezTo>
                      <a:pt x="2220152" y="3260753"/>
                      <a:pt x="2224474" y="3263994"/>
                      <a:pt x="2228796" y="3266876"/>
                    </a:cubicBezTo>
                    <a:lnTo>
                      <a:pt x="2241401" y="3276240"/>
                    </a:lnTo>
                    <a:lnTo>
                      <a:pt x="2225194" y="3263274"/>
                    </a:lnTo>
                    <a:lnTo>
                      <a:pt x="2221232" y="3260032"/>
                    </a:lnTo>
                    <a:lnTo>
                      <a:pt x="2217270" y="3256791"/>
                    </a:lnTo>
                    <a:lnTo>
                      <a:pt x="2209347" y="3249948"/>
                    </a:lnTo>
                    <a:cubicBezTo>
                      <a:pt x="2217270" y="3256791"/>
                      <a:pt x="2221232" y="3259672"/>
                      <a:pt x="2222313" y="3260032"/>
                    </a:cubicBezTo>
                    <a:cubicBezTo>
                      <a:pt x="2223393" y="3260032"/>
                      <a:pt x="2221592" y="3257511"/>
                      <a:pt x="2218351" y="3253910"/>
                    </a:cubicBezTo>
                    <a:close/>
                    <a:moveTo>
                      <a:pt x="914563" y="3002156"/>
                    </a:moveTo>
                    <a:cubicBezTo>
                      <a:pt x="913842" y="3002156"/>
                      <a:pt x="913122" y="3002156"/>
                      <a:pt x="912041" y="3002156"/>
                    </a:cubicBezTo>
                    <a:cubicBezTo>
                      <a:pt x="913122" y="3002156"/>
                      <a:pt x="913842" y="3002156"/>
                      <a:pt x="914563" y="3002156"/>
                    </a:cubicBezTo>
                    <a:lnTo>
                      <a:pt x="914563" y="3002156"/>
                    </a:lnTo>
                    <a:close/>
                  </a:path>
                </a:pathLst>
              </a:custGeom>
              <a:solidFill>
                <a:schemeClr val="accent2"/>
              </a:solidFill>
              <a:ln w="0" cap="flat">
                <a:noFill/>
                <a:prstDash val="solid"/>
                <a:miter/>
              </a:ln>
            </p:spPr>
            <p:txBody>
              <a:bodyPr rtlCol="0" anchor="ctr"/>
              <a:lstStyle/>
              <a:p>
                <a:endParaRPr lang="en-US" sz="744"/>
              </a:p>
            </p:txBody>
          </p:sp>
          <p:sp>
            <p:nvSpPr>
              <p:cNvPr id="2089" name="Freeform: Shape 2088">
                <a:extLst>
                  <a:ext uri="{FF2B5EF4-FFF2-40B4-BE49-F238E27FC236}">
                    <a16:creationId xmlns:a16="http://schemas.microsoft.com/office/drawing/2014/main" id="{E892C1E0-F055-7193-788D-22ED9E1CD807}"/>
                  </a:ext>
                </a:extLst>
              </p:cNvPr>
              <p:cNvSpPr/>
              <p:nvPr/>
            </p:nvSpPr>
            <p:spPr>
              <a:xfrm>
                <a:off x="11606780" y="3128718"/>
                <a:ext cx="41014" cy="44362"/>
              </a:xfrm>
              <a:custGeom>
                <a:avLst/>
                <a:gdLst>
                  <a:gd name="connsiteX0" fmla="*/ 38007 w 41014"/>
                  <a:gd name="connsiteY0" fmla="*/ 39729 h 44362"/>
                  <a:gd name="connsiteX1" fmla="*/ 13156 w 41014"/>
                  <a:gd name="connsiteY1" fmla="*/ 12356 h 44362"/>
                  <a:gd name="connsiteX2" fmla="*/ 550 w 41014"/>
                  <a:gd name="connsiteY2" fmla="*/ 1191 h 44362"/>
                  <a:gd name="connsiteX3" fmla="*/ 9194 w 41014"/>
                  <a:gd name="connsiteY3" fmla="*/ 9115 h 44362"/>
                  <a:gd name="connsiteX4" fmla="*/ 17478 w 41014"/>
                  <a:gd name="connsiteY4" fmla="*/ 17759 h 44362"/>
                  <a:gd name="connsiteX5" fmla="*/ 25761 w 41014"/>
                  <a:gd name="connsiteY5" fmla="*/ 27483 h 44362"/>
                  <a:gd name="connsiteX6" fmla="*/ 38007 w 41014"/>
                  <a:gd name="connsiteY6" fmla="*/ 40089 h 44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014" h="44362">
                    <a:moveTo>
                      <a:pt x="38007" y="39729"/>
                    </a:moveTo>
                    <a:cubicBezTo>
                      <a:pt x="31884" y="33246"/>
                      <a:pt x="21800" y="21360"/>
                      <a:pt x="13156" y="12356"/>
                    </a:cubicBezTo>
                    <a:cubicBezTo>
                      <a:pt x="4512" y="3712"/>
                      <a:pt x="-1971" y="-2771"/>
                      <a:pt x="550" y="1191"/>
                    </a:cubicBezTo>
                    <a:cubicBezTo>
                      <a:pt x="550" y="831"/>
                      <a:pt x="4152" y="4072"/>
                      <a:pt x="9194" y="9115"/>
                    </a:cubicBezTo>
                    <a:cubicBezTo>
                      <a:pt x="11715" y="11636"/>
                      <a:pt x="14596" y="14517"/>
                      <a:pt x="17478" y="17759"/>
                    </a:cubicBezTo>
                    <a:cubicBezTo>
                      <a:pt x="20359" y="21000"/>
                      <a:pt x="23240" y="24242"/>
                      <a:pt x="25761" y="27483"/>
                    </a:cubicBezTo>
                    <a:cubicBezTo>
                      <a:pt x="36926" y="40089"/>
                      <a:pt x="45930" y="50533"/>
                      <a:pt x="38007" y="40089"/>
                    </a:cubicBezTo>
                    <a:close/>
                  </a:path>
                </a:pathLst>
              </a:custGeom>
              <a:solidFill>
                <a:schemeClr val="accent2"/>
              </a:solidFill>
              <a:ln w="0" cap="flat">
                <a:noFill/>
                <a:prstDash val="solid"/>
                <a:miter/>
              </a:ln>
            </p:spPr>
            <p:txBody>
              <a:bodyPr rtlCol="0" anchor="ctr"/>
              <a:lstStyle/>
              <a:p>
                <a:endParaRPr lang="en-US" sz="744"/>
              </a:p>
            </p:txBody>
          </p:sp>
          <p:sp>
            <p:nvSpPr>
              <p:cNvPr id="2090" name="Freeform: Shape 2089">
                <a:extLst>
                  <a:ext uri="{FF2B5EF4-FFF2-40B4-BE49-F238E27FC236}">
                    <a16:creationId xmlns:a16="http://schemas.microsoft.com/office/drawing/2014/main" id="{E61D1C34-2662-7364-279C-E5050432CD66}"/>
                  </a:ext>
                </a:extLst>
              </p:cNvPr>
              <p:cNvSpPr/>
              <p:nvPr/>
            </p:nvSpPr>
            <p:spPr>
              <a:xfrm>
                <a:off x="11595085" y="3113702"/>
                <a:ext cx="37817" cy="39978"/>
              </a:xfrm>
              <a:custGeom>
                <a:avLst/>
                <a:gdLst>
                  <a:gd name="connsiteX0" fmla="*/ 15127 w 37817"/>
                  <a:gd name="connsiteY0" fmla="*/ 14407 h 39978"/>
                  <a:gd name="connsiteX1" fmla="*/ 0 w 37817"/>
                  <a:gd name="connsiteY1" fmla="*/ 0 h 39978"/>
                  <a:gd name="connsiteX2" fmla="*/ 19089 w 37817"/>
                  <a:gd name="connsiteY2" fmla="*/ 19809 h 39978"/>
                  <a:gd name="connsiteX3" fmla="*/ 28813 w 37817"/>
                  <a:gd name="connsiteY3" fmla="*/ 29533 h 39978"/>
                  <a:gd name="connsiteX4" fmla="*/ 37817 w 37817"/>
                  <a:gd name="connsiteY4" fmla="*/ 39978 h 39978"/>
                  <a:gd name="connsiteX5" fmla="*/ 26652 w 37817"/>
                  <a:gd name="connsiteY5" fmla="*/ 27012 h 39978"/>
                  <a:gd name="connsiteX6" fmla="*/ 15127 w 37817"/>
                  <a:gd name="connsiteY6" fmla="*/ 14407 h 39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817" h="39978">
                    <a:moveTo>
                      <a:pt x="15127" y="14407"/>
                    </a:moveTo>
                    <a:cubicBezTo>
                      <a:pt x="12606" y="12246"/>
                      <a:pt x="13686" y="14407"/>
                      <a:pt x="0" y="0"/>
                    </a:cubicBezTo>
                    <a:lnTo>
                      <a:pt x="19089" y="19809"/>
                    </a:lnTo>
                    <a:lnTo>
                      <a:pt x="28813" y="29533"/>
                    </a:lnTo>
                    <a:lnTo>
                      <a:pt x="37817" y="39978"/>
                    </a:lnTo>
                    <a:cubicBezTo>
                      <a:pt x="34215" y="35656"/>
                      <a:pt x="30614" y="30974"/>
                      <a:pt x="26652" y="27012"/>
                    </a:cubicBezTo>
                    <a:lnTo>
                      <a:pt x="15127" y="14407"/>
                    </a:lnTo>
                    <a:close/>
                  </a:path>
                </a:pathLst>
              </a:custGeom>
              <a:solidFill>
                <a:schemeClr val="accent2"/>
              </a:solidFill>
              <a:ln w="0" cap="flat">
                <a:noFill/>
                <a:prstDash val="solid"/>
                <a:miter/>
              </a:ln>
            </p:spPr>
            <p:txBody>
              <a:bodyPr rtlCol="0" anchor="ctr"/>
              <a:lstStyle/>
              <a:p>
                <a:endParaRPr lang="en-US" sz="744"/>
              </a:p>
            </p:txBody>
          </p:sp>
          <p:sp>
            <p:nvSpPr>
              <p:cNvPr id="2091" name="Freeform: Shape 2090">
                <a:extLst>
                  <a:ext uri="{FF2B5EF4-FFF2-40B4-BE49-F238E27FC236}">
                    <a16:creationId xmlns:a16="http://schemas.microsoft.com/office/drawing/2014/main" id="{3FCB277B-5B5F-FE1D-904C-82B3EA121A20}"/>
                  </a:ext>
                </a:extLst>
              </p:cNvPr>
              <p:cNvSpPr/>
              <p:nvPr/>
            </p:nvSpPr>
            <p:spPr>
              <a:xfrm>
                <a:off x="11440215" y="2975039"/>
                <a:ext cx="141183" cy="105887"/>
              </a:xfrm>
              <a:custGeom>
                <a:avLst/>
                <a:gdLst>
                  <a:gd name="connsiteX0" fmla="*/ 137582 w 141183"/>
                  <a:gd name="connsiteY0" fmla="*/ 105888 h 105887"/>
                  <a:gd name="connsiteX1" fmla="*/ 129659 w 141183"/>
                  <a:gd name="connsiteY1" fmla="*/ 99045 h 105887"/>
                  <a:gd name="connsiteX2" fmla="*/ 122095 w 141183"/>
                  <a:gd name="connsiteY2" fmla="*/ 92922 h 105887"/>
                  <a:gd name="connsiteX3" fmla="*/ 106968 w 141183"/>
                  <a:gd name="connsiteY3" fmla="*/ 80316 h 105887"/>
                  <a:gd name="connsiteX4" fmla="*/ 66270 w 141183"/>
                  <a:gd name="connsiteY4" fmla="*/ 47902 h 105887"/>
                  <a:gd name="connsiteX5" fmla="*/ 93642 w 141183"/>
                  <a:gd name="connsiteY5" fmla="*/ 66630 h 105887"/>
                  <a:gd name="connsiteX6" fmla="*/ 121015 w 141183"/>
                  <a:gd name="connsiteY6" fmla="*/ 89320 h 105887"/>
                  <a:gd name="connsiteX7" fmla="*/ 132900 w 141183"/>
                  <a:gd name="connsiteY7" fmla="*/ 98685 h 105887"/>
                  <a:gd name="connsiteX8" fmla="*/ 141184 w 141183"/>
                  <a:gd name="connsiteY8" fmla="*/ 105167 h 105887"/>
                  <a:gd name="connsiteX9" fmla="*/ 130379 w 141183"/>
                  <a:gd name="connsiteY9" fmla="*/ 95083 h 105887"/>
                  <a:gd name="connsiteX10" fmla="*/ 119934 w 141183"/>
                  <a:gd name="connsiteY10" fmla="*/ 86079 h 105887"/>
                  <a:gd name="connsiteX11" fmla="*/ 101206 w 141183"/>
                  <a:gd name="connsiteY11" fmla="*/ 70232 h 105887"/>
                  <a:gd name="connsiteX12" fmla="*/ 68791 w 141183"/>
                  <a:gd name="connsiteY12" fmla="*/ 45741 h 105887"/>
                  <a:gd name="connsiteX13" fmla="*/ 53304 w 141183"/>
                  <a:gd name="connsiteY13" fmla="*/ 34936 h 105887"/>
                  <a:gd name="connsiteX14" fmla="*/ 37457 w 141183"/>
                  <a:gd name="connsiteY14" fmla="*/ 24131 h 105887"/>
                  <a:gd name="connsiteX15" fmla="*/ 0 w 141183"/>
                  <a:gd name="connsiteY15" fmla="*/ 0 h 105887"/>
                  <a:gd name="connsiteX16" fmla="*/ 79596 w 141183"/>
                  <a:gd name="connsiteY16" fmla="*/ 57986 h 105887"/>
                  <a:gd name="connsiteX17" fmla="*/ 90761 w 141183"/>
                  <a:gd name="connsiteY17" fmla="*/ 66990 h 105887"/>
                  <a:gd name="connsiteX18" fmla="*/ 96163 w 141183"/>
                  <a:gd name="connsiteY18" fmla="*/ 71312 h 105887"/>
                  <a:gd name="connsiteX19" fmla="*/ 101206 w 141183"/>
                  <a:gd name="connsiteY19" fmla="*/ 75634 h 105887"/>
                  <a:gd name="connsiteX20" fmla="*/ 119214 w 141183"/>
                  <a:gd name="connsiteY20" fmla="*/ 90761 h 105887"/>
                  <a:gd name="connsiteX21" fmla="*/ 137582 w 141183"/>
                  <a:gd name="connsiteY21" fmla="*/ 105528 h 105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1183" h="105887">
                    <a:moveTo>
                      <a:pt x="137582" y="105888"/>
                    </a:moveTo>
                    <a:cubicBezTo>
                      <a:pt x="135061" y="103367"/>
                      <a:pt x="132180" y="101206"/>
                      <a:pt x="129659" y="99045"/>
                    </a:cubicBezTo>
                    <a:cubicBezTo>
                      <a:pt x="127138" y="96884"/>
                      <a:pt x="124616" y="95083"/>
                      <a:pt x="122095" y="92922"/>
                    </a:cubicBezTo>
                    <a:cubicBezTo>
                      <a:pt x="117053" y="88960"/>
                      <a:pt x="112011" y="84638"/>
                      <a:pt x="106968" y="80316"/>
                    </a:cubicBezTo>
                    <a:cubicBezTo>
                      <a:pt x="96524" y="71312"/>
                      <a:pt x="83918" y="61948"/>
                      <a:pt x="66270" y="47902"/>
                    </a:cubicBezTo>
                    <a:cubicBezTo>
                      <a:pt x="60868" y="41059"/>
                      <a:pt x="75274" y="52224"/>
                      <a:pt x="93642" y="66630"/>
                    </a:cubicBezTo>
                    <a:cubicBezTo>
                      <a:pt x="102646" y="73833"/>
                      <a:pt x="112371" y="82117"/>
                      <a:pt x="121015" y="89320"/>
                    </a:cubicBezTo>
                    <a:cubicBezTo>
                      <a:pt x="125337" y="92922"/>
                      <a:pt x="129298" y="96163"/>
                      <a:pt x="132900" y="98685"/>
                    </a:cubicBezTo>
                    <a:cubicBezTo>
                      <a:pt x="136142" y="101566"/>
                      <a:pt x="139023" y="103727"/>
                      <a:pt x="141184" y="105167"/>
                    </a:cubicBezTo>
                    <a:cubicBezTo>
                      <a:pt x="137582" y="101566"/>
                      <a:pt x="133981" y="97964"/>
                      <a:pt x="130379" y="95083"/>
                    </a:cubicBezTo>
                    <a:cubicBezTo>
                      <a:pt x="126777" y="91841"/>
                      <a:pt x="123176" y="88960"/>
                      <a:pt x="119934" y="86079"/>
                    </a:cubicBezTo>
                    <a:cubicBezTo>
                      <a:pt x="113091" y="80316"/>
                      <a:pt x="106968" y="75274"/>
                      <a:pt x="101206" y="70232"/>
                    </a:cubicBezTo>
                    <a:cubicBezTo>
                      <a:pt x="89320" y="60867"/>
                      <a:pt x="78876" y="53304"/>
                      <a:pt x="68791" y="45741"/>
                    </a:cubicBezTo>
                    <a:cubicBezTo>
                      <a:pt x="63749" y="41779"/>
                      <a:pt x="58707" y="38537"/>
                      <a:pt x="53304" y="34936"/>
                    </a:cubicBezTo>
                    <a:cubicBezTo>
                      <a:pt x="48262" y="31334"/>
                      <a:pt x="42859" y="28093"/>
                      <a:pt x="37457" y="24131"/>
                    </a:cubicBezTo>
                    <a:cubicBezTo>
                      <a:pt x="26652" y="16567"/>
                      <a:pt x="14407" y="9364"/>
                      <a:pt x="0" y="0"/>
                    </a:cubicBezTo>
                    <a:cubicBezTo>
                      <a:pt x="13686" y="9724"/>
                      <a:pt x="49342" y="33495"/>
                      <a:pt x="79596" y="57986"/>
                    </a:cubicBezTo>
                    <a:cubicBezTo>
                      <a:pt x="83558" y="60867"/>
                      <a:pt x="87159" y="64109"/>
                      <a:pt x="90761" y="66990"/>
                    </a:cubicBezTo>
                    <a:cubicBezTo>
                      <a:pt x="92562" y="68431"/>
                      <a:pt x="94363" y="69872"/>
                      <a:pt x="96163" y="71312"/>
                    </a:cubicBezTo>
                    <a:cubicBezTo>
                      <a:pt x="97964" y="72753"/>
                      <a:pt x="99405" y="74193"/>
                      <a:pt x="101206" y="75634"/>
                    </a:cubicBezTo>
                    <a:cubicBezTo>
                      <a:pt x="108049" y="81397"/>
                      <a:pt x="114172" y="86439"/>
                      <a:pt x="119214" y="90761"/>
                    </a:cubicBezTo>
                    <a:cubicBezTo>
                      <a:pt x="130019" y="99405"/>
                      <a:pt x="136502" y="105528"/>
                      <a:pt x="137582" y="105528"/>
                    </a:cubicBezTo>
                    <a:close/>
                  </a:path>
                </a:pathLst>
              </a:custGeom>
              <a:solidFill>
                <a:schemeClr val="accent2"/>
              </a:solidFill>
              <a:ln w="0" cap="flat">
                <a:noFill/>
                <a:prstDash val="solid"/>
                <a:miter/>
              </a:ln>
            </p:spPr>
            <p:txBody>
              <a:bodyPr rtlCol="0" anchor="ctr"/>
              <a:lstStyle/>
              <a:p>
                <a:endParaRPr lang="en-US" sz="744"/>
              </a:p>
            </p:txBody>
          </p:sp>
          <p:sp>
            <p:nvSpPr>
              <p:cNvPr id="2092" name="Freeform: Shape 2091">
                <a:extLst>
                  <a:ext uri="{FF2B5EF4-FFF2-40B4-BE49-F238E27FC236}">
                    <a16:creationId xmlns:a16="http://schemas.microsoft.com/office/drawing/2014/main" id="{6E762C75-53A0-6D4E-2766-737F6142D997}"/>
                  </a:ext>
                </a:extLst>
              </p:cNvPr>
              <p:cNvSpPr/>
              <p:nvPr/>
            </p:nvSpPr>
            <p:spPr>
              <a:xfrm>
                <a:off x="11573835" y="3071563"/>
                <a:ext cx="36736" cy="34575"/>
              </a:xfrm>
              <a:custGeom>
                <a:avLst/>
                <a:gdLst>
                  <a:gd name="connsiteX0" fmla="*/ 33855 w 36736"/>
                  <a:gd name="connsiteY0" fmla="*/ 31334 h 34575"/>
                  <a:gd name="connsiteX1" fmla="*/ 0 w 36736"/>
                  <a:gd name="connsiteY1" fmla="*/ 0 h 34575"/>
                  <a:gd name="connsiteX2" fmla="*/ 3241 w 36736"/>
                  <a:gd name="connsiteY2" fmla="*/ 3241 h 34575"/>
                  <a:gd name="connsiteX3" fmla="*/ 20169 w 36736"/>
                  <a:gd name="connsiteY3" fmla="*/ 18728 h 34575"/>
                  <a:gd name="connsiteX4" fmla="*/ 36737 w 36736"/>
                  <a:gd name="connsiteY4" fmla="*/ 34576 h 34575"/>
                  <a:gd name="connsiteX5" fmla="*/ 33855 w 36736"/>
                  <a:gd name="connsiteY5" fmla="*/ 30974 h 3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36" h="34575">
                    <a:moveTo>
                      <a:pt x="33855" y="31334"/>
                    </a:moveTo>
                    <a:cubicBezTo>
                      <a:pt x="22690" y="20529"/>
                      <a:pt x="11165" y="10445"/>
                      <a:pt x="0" y="0"/>
                    </a:cubicBezTo>
                    <a:lnTo>
                      <a:pt x="3241" y="3241"/>
                    </a:lnTo>
                    <a:lnTo>
                      <a:pt x="20169" y="18728"/>
                    </a:lnTo>
                    <a:cubicBezTo>
                      <a:pt x="25932" y="24131"/>
                      <a:pt x="31694" y="29173"/>
                      <a:pt x="36737" y="34576"/>
                    </a:cubicBezTo>
                    <a:lnTo>
                      <a:pt x="33855" y="30974"/>
                    </a:lnTo>
                    <a:close/>
                  </a:path>
                </a:pathLst>
              </a:custGeom>
              <a:solidFill>
                <a:schemeClr val="accent2"/>
              </a:solidFill>
              <a:ln w="0" cap="flat">
                <a:noFill/>
                <a:prstDash val="solid"/>
                <a:miter/>
              </a:ln>
            </p:spPr>
            <p:txBody>
              <a:bodyPr rtlCol="0" anchor="ctr"/>
              <a:lstStyle/>
              <a:p>
                <a:endParaRPr lang="en-US" sz="744"/>
              </a:p>
            </p:txBody>
          </p:sp>
          <p:sp>
            <p:nvSpPr>
              <p:cNvPr id="2093" name="Freeform: Shape 2092">
                <a:extLst>
                  <a:ext uri="{FF2B5EF4-FFF2-40B4-BE49-F238E27FC236}">
                    <a16:creationId xmlns:a16="http://schemas.microsoft.com/office/drawing/2014/main" id="{0F4E1B46-2BC1-AD78-4846-55C40B5FC873}"/>
                  </a:ext>
                </a:extLst>
              </p:cNvPr>
              <p:cNvSpPr/>
              <p:nvPr/>
            </p:nvSpPr>
            <p:spPr>
              <a:xfrm>
                <a:off x="11842036" y="4027794"/>
                <a:ext cx="640" cy="47541"/>
              </a:xfrm>
              <a:custGeom>
                <a:avLst/>
                <a:gdLst>
                  <a:gd name="connsiteX0" fmla="*/ 480 w 640"/>
                  <a:gd name="connsiteY0" fmla="*/ 0 h 47541"/>
                  <a:gd name="connsiteX1" fmla="*/ 480 w 640"/>
                  <a:gd name="connsiteY1" fmla="*/ 47541 h 47541"/>
                  <a:gd name="connsiteX2" fmla="*/ 480 w 640"/>
                  <a:gd name="connsiteY2" fmla="*/ 0 h 47541"/>
                </a:gdLst>
                <a:ahLst/>
                <a:cxnLst>
                  <a:cxn ang="0">
                    <a:pos x="connsiteX0" y="connsiteY0"/>
                  </a:cxn>
                  <a:cxn ang="0">
                    <a:pos x="connsiteX1" y="connsiteY1"/>
                  </a:cxn>
                  <a:cxn ang="0">
                    <a:pos x="connsiteX2" y="connsiteY2"/>
                  </a:cxn>
                </a:cxnLst>
                <a:rect l="l" t="t" r="r" b="b"/>
                <a:pathLst>
                  <a:path w="640" h="47541">
                    <a:moveTo>
                      <a:pt x="480" y="0"/>
                    </a:moveTo>
                    <a:cubicBezTo>
                      <a:pt x="-600" y="3962"/>
                      <a:pt x="480" y="32415"/>
                      <a:pt x="480" y="47541"/>
                    </a:cubicBezTo>
                    <a:cubicBezTo>
                      <a:pt x="480" y="35296"/>
                      <a:pt x="840" y="18008"/>
                      <a:pt x="480" y="0"/>
                    </a:cubicBezTo>
                    <a:close/>
                  </a:path>
                </a:pathLst>
              </a:custGeom>
              <a:solidFill>
                <a:schemeClr val="accent2"/>
              </a:solidFill>
              <a:ln w="0" cap="flat">
                <a:noFill/>
                <a:prstDash val="solid"/>
                <a:miter/>
              </a:ln>
            </p:spPr>
            <p:txBody>
              <a:bodyPr rtlCol="0" anchor="ctr"/>
              <a:lstStyle/>
              <a:p>
                <a:endParaRPr lang="en-US" sz="744"/>
              </a:p>
            </p:txBody>
          </p:sp>
          <p:sp>
            <p:nvSpPr>
              <p:cNvPr id="2094" name="Freeform: Shape 2093">
                <a:extLst>
                  <a:ext uri="{FF2B5EF4-FFF2-40B4-BE49-F238E27FC236}">
                    <a16:creationId xmlns:a16="http://schemas.microsoft.com/office/drawing/2014/main" id="{C0E57923-D870-E2E5-463C-B1D7318DDFC1}"/>
                  </a:ext>
                </a:extLst>
              </p:cNvPr>
              <p:cNvSpPr/>
              <p:nvPr/>
            </p:nvSpPr>
            <p:spPr>
              <a:xfrm>
                <a:off x="9464363" y="2863749"/>
                <a:ext cx="347556" cy="1080"/>
              </a:xfrm>
              <a:custGeom>
                <a:avLst/>
                <a:gdLst>
                  <a:gd name="connsiteX0" fmla="*/ 0 w 347556"/>
                  <a:gd name="connsiteY0" fmla="*/ 1080 h 1080"/>
                  <a:gd name="connsiteX1" fmla="*/ 347557 w 347556"/>
                  <a:gd name="connsiteY1" fmla="*/ 0 h 1080"/>
                  <a:gd name="connsiteX2" fmla="*/ 0 w 347556"/>
                  <a:gd name="connsiteY2" fmla="*/ 1080 h 1080"/>
                </a:gdLst>
                <a:ahLst/>
                <a:cxnLst>
                  <a:cxn ang="0">
                    <a:pos x="connsiteX0" y="connsiteY0"/>
                  </a:cxn>
                  <a:cxn ang="0">
                    <a:pos x="connsiteX1" y="connsiteY1"/>
                  </a:cxn>
                  <a:cxn ang="0">
                    <a:pos x="connsiteX2" y="connsiteY2"/>
                  </a:cxn>
                </a:cxnLst>
                <a:rect l="l" t="t" r="r" b="b"/>
                <a:pathLst>
                  <a:path w="347556" h="1080">
                    <a:moveTo>
                      <a:pt x="0" y="1080"/>
                    </a:moveTo>
                    <a:lnTo>
                      <a:pt x="347557" y="0"/>
                    </a:lnTo>
                    <a:cubicBezTo>
                      <a:pt x="247432" y="0"/>
                      <a:pt x="155230" y="720"/>
                      <a:pt x="0" y="1080"/>
                    </a:cubicBezTo>
                    <a:close/>
                  </a:path>
                </a:pathLst>
              </a:custGeom>
              <a:solidFill>
                <a:schemeClr val="accent2"/>
              </a:solidFill>
              <a:ln w="0" cap="flat">
                <a:noFill/>
                <a:prstDash val="solid"/>
                <a:miter/>
              </a:ln>
            </p:spPr>
            <p:txBody>
              <a:bodyPr rtlCol="0" anchor="ctr"/>
              <a:lstStyle/>
              <a:p>
                <a:endParaRPr lang="en-US" sz="744"/>
              </a:p>
            </p:txBody>
          </p:sp>
          <p:sp>
            <p:nvSpPr>
              <p:cNvPr id="2095" name="Freeform: Shape 2094">
                <a:extLst>
                  <a:ext uri="{FF2B5EF4-FFF2-40B4-BE49-F238E27FC236}">
                    <a16:creationId xmlns:a16="http://schemas.microsoft.com/office/drawing/2014/main" id="{2AA11D85-A2D4-A187-6FC0-B55E4ACB8651}"/>
                  </a:ext>
                </a:extLst>
              </p:cNvPr>
              <p:cNvSpPr/>
              <p:nvPr/>
            </p:nvSpPr>
            <p:spPr>
              <a:xfrm>
                <a:off x="11808301" y="4950890"/>
                <a:ext cx="38177" cy="261477"/>
              </a:xfrm>
              <a:custGeom>
                <a:avLst/>
                <a:gdLst>
                  <a:gd name="connsiteX0" fmla="*/ 12606 w 38177"/>
                  <a:gd name="connsiteY0" fmla="*/ 223661 h 261477"/>
                  <a:gd name="connsiteX1" fmla="*/ 19809 w 38177"/>
                  <a:gd name="connsiteY1" fmla="*/ 192327 h 261477"/>
                  <a:gd name="connsiteX2" fmla="*/ 23050 w 38177"/>
                  <a:gd name="connsiteY2" fmla="*/ 177920 h 261477"/>
                  <a:gd name="connsiteX3" fmla="*/ 25211 w 38177"/>
                  <a:gd name="connsiteY3" fmla="*/ 164234 h 261477"/>
                  <a:gd name="connsiteX4" fmla="*/ 29173 w 38177"/>
                  <a:gd name="connsiteY4" fmla="*/ 138302 h 261477"/>
                  <a:gd name="connsiteX5" fmla="*/ 30253 w 38177"/>
                  <a:gd name="connsiteY5" fmla="*/ 132180 h 261477"/>
                  <a:gd name="connsiteX6" fmla="*/ 30974 w 38177"/>
                  <a:gd name="connsiteY6" fmla="*/ 126057 h 261477"/>
                  <a:gd name="connsiteX7" fmla="*/ 32415 w 38177"/>
                  <a:gd name="connsiteY7" fmla="*/ 113451 h 261477"/>
                  <a:gd name="connsiteX8" fmla="*/ 34936 w 38177"/>
                  <a:gd name="connsiteY8" fmla="*/ 88240 h 261477"/>
                  <a:gd name="connsiteX9" fmla="*/ 36376 w 38177"/>
                  <a:gd name="connsiteY9" fmla="*/ 61588 h 261477"/>
                  <a:gd name="connsiteX10" fmla="*/ 38177 w 38177"/>
                  <a:gd name="connsiteY10" fmla="*/ 0 h 261477"/>
                  <a:gd name="connsiteX11" fmla="*/ 36736 w 38177"/>
                  <a:gd name="connsiteY11" fmla="*/ 42499 h 261477"/>
                  <a:gd name="connsiteX12" fmla="*/ 34215 w 38177"/>
                  <a:gd name="connsiteY12" fmla="*/ 78515 h 261477"/>
                  <a:gd name="connsiteX13" fmla="*/ 33495 w 38177"/>
                  <a:gd name="connsiteY13" fmla="*/ 86799 h 261477"/>
                  <a:gd name="connsiteX14" fmla="*/ 32775 w 38177"/>
                  <a:gd name="connsiteY14" fmla="*/ 94723 h 261477"/>
                  <a:gd name="connsiteX15" fmla="*/ 30974 w 38177"/>
                  <a:gd name="connsiteY15" fmla="*/ 110210 h 261477"/>
                  <a:gd name="connsiteX16" fmla="*/ 29533 w 38177"/>
                  <a:gd name="connsiteY16" fmla="*/ 124976 h 261477"/>
                  <a:gd name="connsiteX17" fmla="*/ 28813 w 38177"/>
                  <a:gd name="connsiteY17" fmla="*/ 132180 h 261477"/>
                  <a:gd name="connsiteX18" fmla="*/ 27732 w 38177"/>
                  <a:gd name="connsiteY18" fmla="*/ 139383 h 261477"/>
                  <a:gd name="connsiteX19" fmla="*/ 17648 w 38177"/>
                  <a:gd name="connsiteY19" fmla="*/ 195928 h 261477"/>
                  <a:gd name="connsiteX20" fmla="*/ 14407 w 38177"/>
                  <a:gd name="connsiteY20" fmla="*/ 211055 h 261477"/>
                  <a:gd name="connsiteX21" fmla="*/ 12606 w 38177"/>
                  <a:gd name="connsiteY21" fmla="*/ 218979 h 261477"/>
                  <a:gd name="connsiteX22" fmla="*/ 10444 w 38177"/>
                  <a:gd name="connsiteY22" fmla="*/ 226902 h 261477"/>
                  <a:gd name="connsiteX23" fmla="*/ 0 w 38177"/>
                  <a:gd name="connsiteY23" fmla="*/ 261478 h 261477"/>
                  <a:gd name="connsiteX24" fmla="*/ 12966 w 38177"/>
                  <a:gd name="connsiteY24" fmla="*/ 224021 h 261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8177" h="261477">
                    <a:moveTo>
                      <a:pt x="12606" y="223661"/>
                    </a:moveTo>
                    <a:cubicBezTo>
                      <a:pt x="15487" y="212496"/>
                      <a:pt x="17288" y="202051"/>
                      <a:pt x="19809" y="192327"/>
                    </a:cubicBezTo>
                    <a:cubicBezTo>
                      <a:pt x="20889" y="187285"/>
                      <a:pt x="21970" y="182602"/>
                      <a:pt x="23050" y="177920"/>
                    </a:cubicBezTo>
                    <a:cubicBezTo>
                      <a:pt x="23771" y="173238"/>
                      <a:pt x="24491" y="168556"/>
                      <a:pt x="25211" y="164234"/>
                    </a:cubicBezTo>
                    <a:cubicBezTo>
                      <a:pt x="26652" y="155230"/>
                      <a:pt x="28092" y="146586"/>
                      <a:pt x="29173" y="138302"/>
                    </a:cubicBezTo>
                    <a:cubicBezTo>
                      <a:pt x="29173" y="136141"/>
                      <a:pt x="29893" y="133981"/>
                      <a:pt x="30253" y="132180"/>
                    </a:cubicBezTo>
                    <a:cubicBezTo>
                      <a:pt x="30253" y="130019"/>
                      <a:pt x="30614" y="127858"/>
                      <a:pt x="30974" y="126057"/>
                    </a:cubicBezTo>
                    <a:cubicBezTo>
                      <a:pt x="31334" y="121735"/>
                      <a:pt x="31694" y="117773"/>
                      <a:pt x="32415" y="113451"/>
                    </a:cubicBezTo>
                    <a:cubicBezTo>
                      <a:pt x="33135" y="105167"/>
                      <a:pt x="34215" y="96884"/>
                      <a:pt x="34936" y="88240"/>
                    </a:cubicBezTo>
                    <a:cubicBezTo>
                      <a:pt x="35296" y="79596"/>
                      <a:pt x="36016" y="70952"/>
                      <a:pt x="36376" y="61588"/>
                    </a:cubicBezTo>
                    <a:cubicBezTo>
                      <a:pt x="37817" y="43220"/>
                      <a:pt x="37817" y="23050"/>
                      <a:pt x="38177" y="0"/>
                    </a:cubicBezTo>
                    <a:cubicBezTo>
                      <a:pt x="37457" y="15487"/>
                      <a:pt x="37096" y="29533"/>
                      <a:pt x="36736" y="42499"/>
                    </a:cubicBezTo>
                    <a:cubicBezTo>
                      <a:pt x="35656" y="55465"/>
                      <a:pt x="34936" y="67350"/>
                      <a:pt x="34215" y="78515"/>
                    </a:cubicBezTo>
                    <a:cubicBezTo>
                      <a:pt x="34215" y="81397"/>
                      <a:pt x="33855" y="83918"/>
                      <a:pt x="33495" y="86799"/>
                    </a:cubicBezTo>
                    <a:cubicBezTo>
                      <a:pt x="33495" y="89680"/>
                      <a:pt x="32775" y="92202"/>
                      <a:pt x="32775" y="94723"/>
                    </a:cubicBezTo>
                    <a:cubicBezTo>
                      <a:pt x="32054" y="100125"/>
                      <a:pt x="31694" y="105167"/>
                      <a:pt x="30974" y="110210"/>
                    </a:cubicBezTo>
                    <a:cubicBezTo>
                      <a:pt x="30614" y="115252"/>
                      <a:pt x="29893" y="120294"/>
                      <a:pt x="29533" y="124976"/>
                    </a:cubicBezTo>
                    <a:cubicBezTo>
                      <a:pt x="29533" y="127497"/>
                      <a:pt x="29173" y="129659"/>
                      <a:pt x="28813" y="132180"/>
                    </a:cubicBezTo>
                    <a:cubicBezTo>
                      <a:pt x="28452" y="134701"/>
                      <a:pt x="28092" y="136862"/>
                      <a:pt x="27732" y="139383"/>
                    </a:cubicBezTo>
                    <a:cubicBezTo>
                      <a:pt x="24851" y="158111"/>
                      <a:pt x="22330" y="176480"/>
                      <a:pt x="17648" y="195928"/>
                    </a:cubicBezTo>
                    <a:cubicBezTo>
                      <a:pt x="16567" y="200971"/>
                      <a:pt x="15487" y="206013"/>
                      <a:pt x="14407" y="211055"/>
                    </a:cubicBezTo>
                    <a:cubicBezTo>
                      <a:pt x="13686" y="213576"/>
                      <a:pt x="13326" y="216098"/>
                      <a:pt x="12606" y="218979"/>
                    </a:cubicBezTo>
                    <a:cubicBezTo>
                      <a:pt x="11885" y="221500"/>
                      <a:pt x="11165" y="224381"/>
                      <a:pt x="10444" y="226902"/>
                    </a:cubicBezTo>
                    <a:cubicBezTo>
                      <a:pt x="7203" y="237707"/>
                      <a:pt x="3962" y="249233"/>
                      <a:pt x="0" y="261478"/>
                    </a:cubicBezTo>
                    <a:lnTo>
                      <a:pt x="12966" y="224021"/>
                    </a:lnTo>
                    <a:close/>
                  </a:path>
                </a:pathLst>
              </a:custGeom>
              <a:solidFill>
                <a:schemeClr val="accent2"/>
              </a:solidFill>
              <a:ln w="0" cap="flat">
                <a:noFill/>
                <a:prstDash val="solid"/>
                <a:miter/>
              </a:ln>
            </p:spPr>
            <p:txBody>
              <a:bodyPr rtlCol="0" anchor="ctr"/>
              <a:lstStyle/>
              <a:p>
                <a:endParaRPr lang="en-US" sz="744"/>
              </a:p>
            </p:txBody>
          </p:sp>
          <p:sp>
            <p:nvSpPr>
              <p:cNvPr id="2096" name="Freeform: Shape 2095">
                <a:extLst>
                  <a:ext uri="{FF2B5EF4-FFF2-40B4-BE49-F238E27FC236}">
                    <a16:creationId xmlns:a16="http://schemas.microsoft.com/office/drawing/2014/main" id="{C83E1AEA-EF4B-AC35-6795-D8086828763A}"/>
                  </a:ext>
                </a:extLst>
              </p:cNvPr>
              <p:cNvSpPr/>
              <p:nvPr/>
            </p:nvSpPr>
            <p:spPr>
              <a:xfrm>
                <a:off x="11808635" y="5115125"/>
                <a:ext cx="18754" cy="83717"/>
              </a:xfrm>
              <a:custGeom>
                <a:avLst/>
                <a:gdLst>
                  <a:gd name="connsiteX0" fmla="*/ 10831 w 18754"/>
                  <a:gd name="connsiteY0" fmla="*/ 25932 h 83717"/>
                  <a:gd name="connsiteX1" fmla="*/ 6870 w 18754"/>
                  <a:gd name="connsiteY1" fmla="*/ 53664 h 83717"/>
                  <a:gd name="connsiteX2" fmla="*/ 747 w 18754"/>
                  <a:gd name="connsiteY2" fmla="*/ 82477 h 83717"/>
                  <a:gd name="connsiteX3" fmla="*/ 8670 w 18754"/>
                  <a:gd name="connsiteY3" fmla="*/ 52224 h 83717"/>
                  <a:gd name="connsiteX4" fmla="*/ 10831 w 18754"/>
                  <a:gd name="connsiteY4" fmla="*/ 39258 h 83717"/>
                  <a:gd name="connsiteX5" fmla="*/ 12992 w 18754"/>
                  <a:gd name="connsiteY5" fmla="*/ 27372 h 83717"/>
                  <a:gd name="connsiteX6" fmla="*/ 18755 w 18754"/>
                  <a:gd name="connsiteY6" fmla="*/ 0 h 83717"/>
                  <a:gd name="connsiteX7" fmla="*/ 15153 w 18754"/>
                  <a:gd name="connsiteY7" fmla="*/ 13326 h 83717"/>
                  <a:gd name="connsiteX8" fmla="*/ 10831 w 18754"/>
                  <a:gd name="connsiteY8" fmla="*/ 26292 h 83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754" h="83717">
                    <a:moveTo>
                      <a:pt x="10831" y="25932"/>
                    </a:moveTo>
                    <a:cubicBezTo>
                      <a:pt x="13712" y="18728"/>
                      <a:pt x="10111" y="36016"/>
                      <a:pt x="6870" y="53664"/>
                    </a:cubicBezTo>
                    <a:cubicBezTo>
                      <a:pt x="2547" y="70952"/>
                      <a:pt x="-1774" y="88600"/>
                      <a:pt x="747" y="82477"/>
                    </a:cubicBezTo>
                    <a:cubicBezTo>
                      <a:pt x="4708" y="67711"/>
                      <a:pt x="7230" y="58346"/>
                      <a:pt x="8670" y="52224"/>
                    </a:cubicBezTo>
                    <a:cubicBezTo>
                      <a:pt x="9751" y="45741"/>
                      <a:pt x="10471" y="42499"/>
                      <a:pt x="10831" y="39258"/>
                    </a:cubicBezTo>
                    <a:cubicBezTo>
                      <a:pt x="11191" y="36016"/>
                      <a:pt x="11912" y="33135"/>
                      <a:pt x="12992" y="27372"/>
                    </a:cubicBezTo>
                    <a:cubicBezTo>
                      <a:pt x="14073" y="21610"/>
                      <a:pt x="16234" y="13686"/>
                      <a:pt x="18755" y="0"/>
                    </a:cubicBezTo>
                    <a:cubicBezTo>
                      <a:pt x="17675" y="4322"/>
                      <a:pt x="16594" y="9004"/>
                      <a:pt x="15153" y="13326"/>
                    </a:cubicBezTo>
                    <a:lnTo>
                      <a:pt x="10831" y="26292"/>
                    </a:lnTo>
                    <a:close/>
                  </a:path>
                </a:pathLst>
              </a:custGeom>
              <a:solidFill>
                <a:schemeClr val="accent2"/>
              </a:solidFill>
              <a:ln w="0" cap="flat">
                <a:noFill/>
                <a:prstDash val="solid"/>
                <a:miter/>
              </a:ln>
            </p:spPr>
            <p:txBody>
              <a:bodyPr rtlCol="0" anchor="ctr"/>
              <a:lstStyle/>
              <a:p>
                <a:endParaRPr lang="en-US" sz="744"/>
              </a:p>
            </p:txBody>
          </p:sp>
          <p:sp>
            <p:nvSpPr>
              <p:cNvPr id="2097" name="Freeform: Shape 2096">
                <a:extLst>
                  <a:ext uri="{FF2B5EF4-FFF2-40B4-BE49-F238E27FC236}">
                    <a16:creationId xmlns:a16="http://schemas.microsoft.com/office/drawing/2014/main" id="{F6BC60A8-D321-61BF-CC1F-8C56DEB52022}"/>
                  </a:ext>
                </a:extLst>
              </p:cNvPr>
              <p:cNvSpPr/>
              <p:nvPr/>
            </p:nvSpPr>
            <p:spPr>
              <a:xfrm>
                <a:off x="11877452" y="4724708"/>
                <a:ext cx="1080" cy="28452"/>
              </a:xfrm>
              <a:custGeom>
                <a:avLst/>
                <a:gdLst>
                  <a:gd name="connsiteX0" fmla="*/ 0 w 1080"/>
                  <a:gd name="connsiteY0" fmla="*/ 0 h 28452"/>
                  <a:gd name="connsiteX1" fmla="*/ 1081 w 1080"/>
                  <a:gd name="connsiteY1" fmla="*/ 28453 h 28452"/>
                  <a:gd name="connsiteX2" fmla="*/ 720 w 1080"/>
                  <a:gd name="connsiteY2" fmla="*/ 5763 h 28452"/>
                  <a:gd name="connsiteX3" fmla="*/ 0 w 1080"/>
                  <a:gd name="connsiteY3" fmla="*/ 0 h 28452"/>
                </a:gdLst>
                <a:ahLst/>
                <a:cxnLst>
                  <a:cxn ang="0">
                    <a:pos x="connsiteX0" y="connsiteY0"/>
                  </a:cxn>
                  <a:cxn ang="0">
                    <a:pos x="connsiteX1" y="connsiteY1"/>
                  </a:cxn>
                  <a:cxn ang="0">
                    <a:pos x="connsiteX2" y="connsiteY2"/>
                  </a:cxn>
                  <a:cxn ang="0">
                    <a:pos x="connsiteX3" y="connsiteY3"/>
                  </a:cxn>
                </a:cxnLst>
                <a:rect l="l" t="t" r="r" b="b"/>
                <a:pathLst>
                  <a:path w="1080" h="28452">
                    <a:moveTo>
                      <a:pt x="0" y="0"/>
                    </a:moveTo>
                    <a:lnTo>
                      <a:pt x="1081" y="28453"/>
                    </a:lnTo>
                    <a:lnTo>
                      <a:pt x="720" y="5763"/>
                    </a:lnTo>
                    <a:lnTo>
                      <a:pt x="0" y="0"/>
                    </a:lnTo>
                    <a:close/>
                  </a:path>
                </a:pathLst>
              </a:custGeom>
              <a:solidFill>
                <a:schemeClr val="accent2"/>
              </a:solidFill>
              <a:ln w="0" cap="flat">
                <a:noFill/>
                <a:prstDash val="solid"/>
                <a:miter/>
              </a:ln>
            </p:spPr>
            <p:txBody>
              <a:bodyPr rtlCol="0" anchor="ctr"/>
              <a:lstStyle/>
              <a:p>
                <a:endParaRPr lang="en-US" sz="744"/>
              </a:p>
            </p:txBody>
          </p:sp>
          <p:sp>
            <p:nvSpPr>
              <p:cNvPr id="2098" name="Freeform: Shape 2097">
                <a:extLst>
                  <a:ext uri="{FF2B5EF4-FFF2-40B4-BE49-F238E27FC236}">
                    <a16:creationId xmlns:a16="http://schemas.microsoft.com/office/drawing/2014/main" id="{7AA3C21D-0E7A-0D80-EBC3-7EA75516A8BC}"/>
                  </a:ext>
                </a:extLst>
              </p:cNvPr>
              <p:cNvSpPr/>
              <p:nvPr/>
            </p:nvSpPr>
            <p:spPr>
              <a:xfrm>
                <a:off x="11615974" y="5503020"/>
                <a:ext cx="29893" cy="34575"/>
              </a:xfrm>
              <a:custGeom>
                <a:avLst/>
                <a:gdLst>
                  <a:gd name="connsiteX0" fmla="*/ 24131 w 29893"/>
                  <a:gd name="connsiteY0" fmla="*/ 8284 h 34575"/>
                  <a:gd name="connsiteX1" fmla="*/ 29893 w 29893"/>
                  <a:gd name="connsiteY1" fmla="*/ 0 h 34575"/>
                  <a:gd name="connsiteX2" fmla="*/ 22690 w 29893"/>
                  <a:gd name="connsiteY2" fmla="*/ 9004 h 34575"/>
                  <a:gd name="connsiteX3" fmla="*/ 15127 w 29893"/>
                  <a:gd name="connsiteY3" fmla="*/ 17648 h 34575"/>
                  <a:gd name="connsiteX4" fmla="*/ 0 w 29893"/>
                  <a:gd name="connsiteY4" fmla="*/ 34576 h 34575"/>
                  <a:gd name="connsiteX5" fmla="*/ 24131 w 29893"/>
                  <a:gd name="connsiteY5" fmla="*/ 8284 h 3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893" h="34575">
                    <a:moveTo>
                      <a:pt x="24131" y="8284"/>
                    </a:moveTo>
                    <a:lnTo>
                      <a:pt x="29893" y="0"/>
                    </a:lnTo>
                    <a:cubicBezTo>
                      <a:pt x="27372" y="2881"/>
                      <a:pt x="25211" y="6123"/>
                      <a:pt x="22690" y="9004"/>
                    </a:cubicBezTo>
                    <a:lnTo>
                      <a:pt x="15127" y="17648"/>
                    </a:lnTo>
                    <a:lnTo>
                      <a:pt x="0" y="34576"/>
                    </a:lnTo>
                    <a:lnTo>
                      <a:pt x="24131" y="8284"/>
                    </a:lnTo>
                    <a:close/>
                  </a:path>
                </a:pathLst>
              </a:custGeom>
              <a:solidFill>
                <a:schemeClr val="accent2"/>
              </a:solidFill>
              <a:ln w="0" cap="flat">
                <a:noFill/>
                <a:prstDash val="solid"/>
                <a:miter/>
              </a:ln>
            </p:spPr>
            <p:txBody>
              <a:bodyPr rtlCol="0" anchor="ctr"/>
              <a:lstStyle/>
              <a:p>
                <a:endParaRPr lang="en-US" sz="744"/>
              </a:p>
            </p:txBody>
          </p:sp>
          <p:sp>
            <p:nvSpPr>
              <p:cNvPr id="2099" name="Freeform: Shape 2098">
                <a:extLst>
                  <a:ext uri="{FF2B5EF4-FFF2-40B4-BE49-F238E27FC236}">
                    <a16:creationId xmlns:a16="http://schemas.microsoft.com/office/drawing/2014/main" id="{AECC3A3D-397D-FD49-FBC7-D1716286CC32}"/>
                  </a:ext>
                </a:extLst>
              </p:cNvPr>
              <p:cNvSpPr/>
              <p:nvPr/>
            </p:nvSpPr>
            <p:spPr>
              <a:xfrm>
                <a:off x="11646228" y="5495096"/>
                <a:ext cx="5762" cy="8283"/>
              </a:xfrm>
              <a:custGeom>
                <a:avLst/>
                <a:gdLst>
                  <a:gd name="connsiteX0" fmla="*/ 5763 w 5762"/>
                  <a:gd name="connsiteY0" fmla="*/ 0 h 8283"/>
                  <a:gd name="connsiteX1" fmla="*/ 0 w 5762"/>
                  <a:gd name="connsiteY1" fmla="*/ 8284 h 8283"/>
                  <a:gd name="connsiteX2" fmla="*/ 5763 w 5762"/>
                  <a:gd name="connsiteY2" fmla="*/ 0 h 8283"/>
                </a:gdLst>
                <a:ahLst/>
                <a:cxnLst>
                  <a:cxn ang="0">
                    <a:pos x="connsiteX0" y="connsiteY0"/>
                  </a:cxn>
                  <a:cxn ang="0">
                    <a:pos x="connsiteX1" y="connsiteY1"/>
                  </a:cxn>
                  <a:cxn ang="0">
                    <a:pos x="connsiteX2" y="connsiteY2"/>
                  </a:cxn>
                </a:cxnLst>
                <a:rect l="l" t="t" r="r" b="b"/>
                <a:pathLst>
                  <a:path w="5762" h="8283">
                    <a:moveTo>
                      <a:pt x="5763" y="0"/>
                    </a:moveTo>
                    <a:lnTo>
                      <a:pt x="0" y="8284"/>
                    </a:lnTo>
                    <a:lnTo>
                      <a:pt x="5763" y="0"/>
                    </a:lnTo>
                    <a:close/>
                  </a:path>
                </a:pathLst>
              </a:custGeom>
              <a:solidFill>
                <a:schemeClr val="accent2"/>
              </a:solidFill>
              <a:ln w="0" cap="flat">
                <a:noFill/>
                <a:prstDash val="solid"/>
                <a:miter/>
              </a:ln>
            </p:spPr>
            <p:txBody>
              <a:bodyPr rtlCol="0" anchor="ctr"/>
              <a:lstStyle/>
              <a:p>
                <a:endParaRPr lang="en-US" sz="744"/>
              </a:p>
            </p:txBody>
          </p:sp>
          <p:sp>
            <p:nvSpPr>
              <p:cNvPr id="2100" name="Freeform: Shape 2099">
                <a:extLst>
                  <a:ext uri="{FF2B5EF4-FFF2-40B4-BE49-F238E27FC236}">
                    <a16:creationId xmlns:a16="http://schemas.microsoft.com/office/drawing/2014/main" id="{13C66C48-4ED8-D59C-269A-A558BA90D57D}"/>
                  </a:ext>
                </a:extLst>
              </p:cNvPr>
              <p:cNvSpPr/>
              <p:nvPr/>
            </p:nvSpPr>
            <p:spPr>
              <a:xfrm>
                <a:off x="11881774" y="4698416"/>
                <a:ext cx="720" cy="62668"/>
              </a:xfrm>
              <a:custGeom>
                <a:avLst/>
                <a:gdLst>
                  <a:gd name="connsiteX0" fmla="*/ 361 w 720"/>
                  <a:gd name="connsiteY0" fmla="*/ 62668 h 62668"/>
                  <a:gd name="connsiteX1" fmla="*/ 721 w 720"/>
                  <a:gd name="connsiteY1" fmla="*/ 20890 h 62668"/>
                  <a:gd name="connsiteX2" fmla="*/ 0 w 720"/>
                  <a:gd name="connsiteY2" fmla="*/ 0 h 62668"/>
                  <a:gd name="connsiteX3" fmla="*/ 361 w 720"/>
                  <a:gd name="connsiteY3" fmla="*/ 62668 h 62668"/>
                </a:gdLst>
                <a:ahLst/>
                <a:cxnLst>
                  <a:cxn ang="0">
                    <a:pos x="connsiteX0" y="connsiteY0"/>
                  </a:cxn>
                  <a:cxn ang="0">
                    <a:pos x="connsiteX1" y="connsiteY1"/>
                  </a:cxn>
                  <a:cxn ang="0">
                    <a:pos x="connsiteX2" y="connsiteY2"/>
                  </a:cxn>
                  <a:cxn ang="0">
                    <a:pos x="connsiteX3" y="connsiteY3"/>
                  </a:cxn>
                </a:cxnLst>
                <a:rect l="l" t="t" r="r" b="b"/>
                <a:pathLst>
                  <a:path w="720" h="62668">
                    <a:moveTo>
                      <a:pt x="361" y="62668"/>
                    </a:moveTo>
                    <a:lnTo>
                      <a:pt x="721" y="20890"/>
                    </a:lnTo>
                    <a:lnTo>
                      <a:pt x="0" y="0"/>
                    </a:lnTo>
                    <a:lnTo>
                      <a:pt x="361" y="62668"/>
                    </a:lnTo>
                    <a:close/>
                  </a:path>
                </a:pathLst>
              </a:custGeom>
              <a:solidFill>
                <a:schemeClr val="accent2"/>
              </a:solidFill>
              <a:ln w="0" cap="flat">
                <a:noFill/>
                <a:prstDash val="solid"/>
                <a:miter/>
              </a:ln>
            </p:spPr>
            <p:txBody>
              <a:bodyPr rtlCol="0" anchor="ctr"/>
              <a:lstStyle/>
              <a:p>
                <a:endParaRPr lang="en-US" sz="744"/>
              </a:p>
            </p:txBody>
          </p:sp>
          <p:sp>
            <p:nvSpPr>
              <p:cNvPr id="2101" name="Freeform: Shape 2100">
                <a:extLst>
                  <a:ext uri="{FF2B5EF4-FFF2-40B4-BE49-F238E27FC236}">
                    <a16:creationId xmlns:a16="http://schemas.microsoft.com/office/drawing/2014/main" id="{7EC0FEE1-473A-74AB-4E87-96A8475B52B4}"/>
                  </a:ext>
                </a:extLst>
              </p:cNvPr>
              <p:cNvSpPr/>
              <p:nvPr/>
            </p:nvSpPr>
            <p:spPr>
              <a:xfrm>
                <a:off x="11849720" y="5094955"/>
                <a:ext cx="7923" cy="41953"/>
              </a:xfrm>
              <a:custGeom>
                <a:avLst/>
                <a:gdLst>
                  <a:gd name="connsiteX0" fmla="*/ 1801 w 7923"/>
                  <a:gd name="connsiteY0" fmla="*/ 37457 h 41953"/>
                  <a:gd name="connsiteX1" fmla="*/ 7923 w 7923"/>
                  <a:gd name="connsiteY1" fmla="*/ 0 h 41953"/>
                  <a:gd name="connsiteX2" fmla="*/ 2521 w 7923"/>
                  <a:gd name="connsiteY2" fmla="*/ 29173 h 41953"/>
                  <a:gd name="connsiteX3" fmla="*/ 1080 w 7923"/>
                  <a:gd name="connsiteY3" fmla="*/ 36376 h 41953"/>
                  <a:gd name="connsiteX4" fmla="*/ 0 w 7923"/>
                  <a:gd name="connsiteY4" fmla="*/ 41058 h 41953"/>
                  <a:gd name="connsiteX5" fmla="*/ 1801 w 7923"/>
                  <a:gd name="connsiteY5" fmla="*/ 37097 h 41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23" h="41953">
                    <a:moveTo>
                      <a:pt x="1801" y="37457"/>
                    </a:moveTo>
                    <a:lnTo>
                      <a:pt x="7923" y="0"/>
                    </a:lnTo>
                    <a:cubicBezTo>
                      <a:pt x="7203" y="3602"/>
                      <a:pt x="4682" y="18368"/>
                      <a:pt x="2521" y="29173"/>
                    </a:cubicBezTo>
                    <a:cubicBezTo>
                      <a:pt x="2161" y="32054"/>
                      <a:pt x="1440" y="34576"/>
                      <a:pt x="1080" y="36376"/>
                    </a:cubicBezTo>
                    <a:cubicBezTo>
                      <a:pt x="720" y="38537"/>
                      <a:pt x="360" y="39978"/>
                      <a:pt x="0" y="41058"/>
                    </a:cubicBezTo>
                    <a:cubicBezTo>
                      <a:pt x="0" y="42859"/>
                      <a:pt x="0" y="42139"/>
                      <a:pt x="1801" y="37097"/>
                    </a:cubicBezTo>
                    <a:close/>
                  </a:path>
                </a:pathLst>
              </a:custGeom>
              <a:solidFill>
                <a:schemeClr val="accent2"/>
              </a:solidFill>
              <a:ln w="0" cap="flat">
                <a:noFill/>
                <a:prstDash val="solid"/>
                <a:miter/>
              </a:ln>
            </p:spPr>
            <p:txBody>
              <a:bodyPr rtlCol="0" anchor="ctr"/>
              <a:lstStyle/>
              <a:p>
                <a:endParaRPr lang="en-US" sz="744"/>
              </a:p>
            </p:txBody>
          </p:sp>
          <p:sp>
            <p:nvSpPr>
              <p:cNvPr id="2102" name="Freeform: Shape 2101">
                <a:extLst>
                  <a:ext uri="{FF2B5EF4-FFF2-40B4-BE49-F238E27FC236}">
                    <a16:creationId xmlns:a16="http://schemas.microsoft.com/office/drawing/2014/main" id="{0B9B2DD1-E4B6-A67A-D75E-3869784500D1}"/>
                  </a:ext>
                </a:extLst>
              </p:cNvPr>
              <p:cNvSpPr/>
              <p:nvPr/>
            </p:nvSpPr>
            <p:spPr>
              <a:xfrm>
                <a:off x="11393394" y="5692825"/>
                <a:ext cx="41418" cy="25931"/>
              </a:xfrm>
              <a:custGeom>
                <a:avLst/>
                <a:gdLst>
                  <a:gd name="connsiteX0" fmla="*/ 37817 w 41418"/>
                  <a:gd name="connsiteY0" fmla="*/ 2161 h 25931"/>
                  <a:gd name="connsiteX1" fmla="*/ 19089 w 41418"/>
                  <a:gd name="connsiteY1" fmla="*/ 14407 h 25931"/>
                  <a:gd name="connsiteX2" fmla="*/ 0 w 41418"/>
                  <a:gd name="connsiteY2" fmla="*/ 25932 h 25931"/>
                  <a:gd name="connsiteX3" fmla="*/ 3962 w 41418"/>
                  <a:gd name="connsiteY3" fmla="*/ 23771 h 25931"/>
                  <a:gd name="connsiteX4" fmla="*/ 23050 w 41418"/>
                  <a:gd name="connsiteY4" fmla="*/ 12245 h 25931"/>
                  <a:gd name="connsiteX5" fmla="*/ 41419 w 41418"/>
                  <a:gd name="connsiteY5" fmla="*/ 0 h 25931"/>
                  <a:gd name="connsiteX6" fmla="*/ 37457 w 41418"/>
                  <a:gd name="connsiteY6" fmla="*/ 2161 h 25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418" h="25931">
                    <a:moveTo>
                      <a:pt x="37817" y="2161"/>
                    </a:moveTo>
                    <a:cubicBezTo>
                      <a:pt x="31694" y="6123"/>
                      <a:pt x="25572" y="10445"/>
                      <a:pt x="19089" y="14407"/>
                    </a:cubicBezTo>
                    <a:lnTo>
                      <a:pt x="0" y="25932"/>
                    </a:lnTo>
                    <a:lnTo>
                      <a:pt x="3962" y="23771"/>
                    </a:lnTo>
                    <a:cubicBezTo>
                      <a:pt x="10445" y="19809"/>
                      <a:pt x="16928" y="16207"/>
                      <a:pt x="23050" y="12245"/>
                    </a:cubicBezTo>
                    <a:lnTo>
                      <a:pt x="41419" y="0"/>
                    </a:lnTo>
                    <a:lnTo>
                      <a:pt x="37457" y="2161"/>
                    </a:lnTo>
                    <a:close/>
                  </a:path>
                </a:pathLst>
              </a:custGeom>
              <a:solidFill>
                <a:schemeClr val="accent2"/>
              </a:solidFill>
              <a:ln w="0" cap="flat">
                <a:noFill/>
                <a:prstDash val="solid"/>
                <a:miter/>
              </a:ln>
            </p:spPr>
            <p:txBody>
              <a:bodyPr rtlCol="0" anchor="ctr"/>
              <a:lstStyle/>
              <a:p>
                <a:endParaRPr lang="en-US" sz="744"/>
              </a:p>
            </p:txBody>
          </p:sp>
          <p:sp>
            <p:nvSpPr>
              <p:cNvPr id="2103" name="Freeform: Shape 2102">
                <a:extLst>
                  <a:ext uri="{FF2B5EF4-FFF2-40B4-BE49-F238E27FC236}">
                    <a16:creationId xmlns:a16="http://schemas.microsoft.com/office/drawing/2014/main" id="{7F474E4B-BF58-C125-F1CE-EB153B17D360}"/>
                  </a:ext>
                </a:extLst>
              </p:cNvPr>
              <p:cNvSpPr/>
              <p:nvPr/>
            </p:nvSpPr>
            <p:spPr>
              <a:xfrm>
                <a:off x="11731846" y="5402877"/>
                <a:ext cx="24299" cy="41074"/>
              </a:xfrm>
              <a:custGeom>
                <a:avLst/>
                <a:gdLst>
                  <a:gd name="connsiteX0" fmla="*/ 18829 w 24299"/>
                  <a:gd name="connsiteY0" fmla="*/ 8301 h 41074"/>
                  <a:gd name="connsiteX1" fmla="*/ 19549 w 24299"/>
                  <a:gd name="connsiteY1" fmla="*/ 8301 h 41074"/>
                  <a:gd name="connsiteX2" fmla="*/ 14867 w 24299"/>
                  <a:gd name="connsiteY2" fmla="*/ 16945 h 41074"/>
                  <a:gd name="connsiteX3" fmla="*/ 11985 w 24299"/>
                  <a:gd name="connsiteY3" fmla="*/ 21987 h 41074"/>
                  <a:gd name="connsiteX4" fmla="*/ 8744 w 24299"/>
                  <a:gd name="connsiteY4" fmla="*/ 27029 h 41074"/>
                  <a:gd name="connsiteX5" fmla="*/ 9104 w 24299"/>
                  <a:gd name="connsiteY5" fmla="*/ 27750 h 41074"/>
                  <a:gd name="connsiteX6" fmla="*/ 16667 w 24299"/>
                  <a:gd name="connsiteY6" fmla="*/ 14784 h 41074"/>
                  <a:gd name="connsiteX7" fmla="*/ 21350 w 24299"/>
                  <a:gd name="connsiteY7" fmla="*/ 6140 h 41074"/>
                  <a:gd name="connsiteX8" fmla="*/ 24231 w 24299"/>
                  <a:gd name="connsiteY8" fmla="*/ 17 h 41074"/>
                  <a:gd name="connsiteX9" fmla="*/ 18468 w 24299"/>
                  <a:gd name="connsiteY9" fmla="*/ 7941 h 41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299" h="41074">
                    <a:moveTo>
                      <a:pt x="18829" y="8301"/>
                    </a:moveTo>
                    <a:cubicBezTo>
                      <a:pt x="22430" y="2898"/>
                      <a:pt x="22070" y="4339"/>
                      <a:pt x="19549" y="8301"/>
                    </a:cubicBezTo>
                    <a:cubicBezTo>
                      <a:pt x="18468" y="10462"/>
                      <a:pt x="16667" y="13343"/>
                      <a:pt x="14867" y="16945"/>
                    </a:cubicBezTo>
                    <a:cubicBezTo>
                      <a:pt x="13786" y="18746"/>
                      <a:pt x="13066" y="20186"/>
                      <a:pt x="11985" y="21987"/>
                    </a:cubicBezTo>
                    <a:cubicBezTo>
                      <a:pt x="10905" y="23788"/>
                      <a:pt x="9825" y="25229"/>
                      <a:pt x="8744" y="27029"/>
                    </a:cubicBezTo>
                    <a:cubicBezTo>
                      <a:pt x="460" y="39995"/>
                      <a:pt x="-6023" y="50440"/>
                      <a:pt x="9104" y="27750"/>
                    </a:cubicBezTo>
                    <a:cubicBezTo>
                      <a:pt x="12346" y="22707"/>
                      <a:pt x="14867" y="18385"/>
                      <a:pt x="16667" y="14784"/>
                    </a:cubicBezTo>
                    <a:cubicBezTo>
                      <a:pt x="18468" y="11182"/>
                      <a:pt x="20269" y="8301"/>
                      <a:pt x="21350" y="6140"/>
                    </a:cubicBezTo>
                    <a:cubicBezTo>
                      <a:pt x="23510" y="1818"/>
                      <a:pt x="24591" y="17"/>
                      <a:pt x="24231" y="17"/>
                    </a:cubicBezTo>
                    <a:cubicBezTo>
                      <a:pt x="24231" y="-343"/>
                      <a:pt x="20269" y="5059"/>
                      <a:pt x="18468" y="7941"/>
                    </a:cubicBezTo>
                    <a:close/>
                  </a:path>
                </a:pathLst>
              </a:custGeom>
              <a:solidFill>
                <a:schemeClr val="accent2"/>
              </a:solidFill>
              <a:ln w="0" cap="flat">
                <a:noFill/>
                <a:prstDash val="solid"/>
                <a:miter/>
              </a:ln>
            </p:spPr>
            <p:txBody>
              <a:bodyPr rtlCol="0" anchor="ctr"/>
              <a:lstStyle/>
              <a:p>
                <a:endParaRPr lang="en-US" sz="744"/>
              </a:p>
            </p:txBody>
          </p:sp>
          <p:sp>
            <p:nvSpPr>
              <p:cNvPr id="2104" name="Freeform: Shape 2103">
                <a:extLst>
                  <a:ext uri="{FF2B5EF4-FFF2-40B4-BE49-F238E27FC236}">
                    <a16:creationId xmlns:a16="http://schemas.microsoft.com/office/drawing/2014/main" id="{C67BAFFD-558B-E172-1A34-A228593445B3}"/>
                  </a:ext>
                </a:extLst>
              </p:cNvPr>
              <p:cNvSpPr/>
              <p:nvPr/>
            </p:nvSpPr>
            <p:spPr>
              <a:xfrm>
                <a:off x="11320641" y="5772421"/>
                <a:ext cx="17287" cy="7923"/>
              </a:xfrm>
              <a:custGeom>
                <a:avLst/>
                <a:gdLst>
                  <a:gd name="connsiteX0" fmla="*/ 17288 w 17287"/>
                  <a:gd name="connsiteY0" fmla="*/ 0 h 7923"/>
                  <a:gd name="connsiteX1" fmla="*/ 0 w 17287"/>
                  <a:gd name="connsiteY1" fmla="*/ 7924 h 7923"/>
                  <a:gd name="connsiteX2" fmla="*/ 17288 w 17287"/>
                  <a:gd name="connsiteY2" fmla="*/ 0 h 7923"/>
                </a:gdLst>
                <a:ahLst/>
                <a:cxnLst>
                  <a:cxn ang="0">
                    <a:pos x="connsiteX0" y="connsiteY0"/>
                  </a:cxn>
                  <a:cxn ang="0">
                    <a:pos x="connsiteX1" y="connsiteY1"/>
                  </a:cxn>
                  <a:cxn ang="0">
                    <a:pos x="connsiteX2" y="connsiteY2"/>
                  </a:cxn>
                </a:cxnLst>
                <a:rect l="l" t="t" r="r" b="b"/>
                <a:pathLst>
                  <a:path w="17287" h="7923">
                    <a:moveTo>
                      <a:pt x="17288" y="0"/>
                    </a:moveTo>
                    <a:cubicBezTo>
                      <a:pt x="11525" y="2521"/>
                      <a:pt x="5763" y="5402"/>
                      <a:pt x="0" y="7924"/>
                    </a:cubicBezTo>
                    <a:cubicBezTo>
                      <a:pt x="6843" y="4682"/>
                      <a:pt x="12606" y="2161"/>
                      <a:pt x="17288" y="0"/>
                    </a:cubicBezTo>
                    <a:close/>
                  </a:path>
                </a:pathLst>
              </a:custGeom>
              <a:solidFill>
                <a:schemeClr val="accent2"/>
              </a:solidFill>
              <a:ln w="0" cap="flat">
                <a:noFill/>
                <a:prstDash val="solid"/>
                <a:miter/>
              </a:ln>
            </p:spPr>
            <p:txBody>
              <a:bodyPr rtlCol="0" anchor="ctr"/>
              <a:lstStyle/>
              <a:p>
                <a:endParaRPr lang="en-US" sz="744"/>
              </a:p>
            </p:txBody>
          </p:sp>
          <p:sp>
            <p:nvSpPr>
              <p:cNvPr id="2105" name="Freeform: Shape 2104">
                <a:extLst>
                  <a:ext uri="{FF2B5EF4-FFF2-40B4-BE49-F238E27FC236}">
                    <a16:creationId xmlns:a16="http://schemas.microsoft.com/office/drawing/2014/main" id="{235E73E4-E05F-2C5D-027D-EC22C67D08E5}"/>
                  </a:ext>
                </a:extLst>
              </p:cNvPr>
              <p:cNvSpPr/>
              <p:nvPr/>
            </p:nvSpPr>
            <p:spPr>
              <a:xfrm>
                <a:off x="11337929" y="5748650"/>
                <a:ext cx="48261" cy="23770"/>
              </a:xfrm>
              <a:custGeom>
                <a:avLst/>
                <a:gdLst>
                  <a:gd name="connsiteX0" fmla="*/ 0 w 48261"/>
                  <a:gd name="connsiteY0" fmla="*/ 23771 h 23770"/>
                  <a:gd name="connsiteX1" fmla="*/ 13686 w 48261"/>
                  <a:gd name="connsiteY1" fmla="*/ 17648 h 23770"/>
                  <a:gd name="connsiteX2" fmla="*/ 26652 w 48261"/>
                  <a:gd name="connsiteY2" fmla="*/ 11165 h 23770"/>
                  <a:gd name="connsiteX3" fmla="*/ 48262 w 48261"/>
                  <a:gd name="connsiteY3" fmla="*/ 0 h 23770"/>
                  <a:gd name="connsiteX4" fmla="*/ 22330 w 48261"/>
                  <a:gd name="connsiteY4" fmla="*/ 12606 h 23770"/>
                  <a:gd name="connsiteX5" fmla="*/ 11885 w 48261"/>
                  <a:gd name="connsiteY5" fmla="*/ 18008 h 23770"/>
                  <a:gd name="connsiteX6" fmla="*/ 0 w 48261"/>
                  <a:gd name="connsiteY6" fmla="*/ 23771 h 23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61" h="23770">
                    <a:moveTo>
                      <a:pt x="0" y="23771"/>
                    </a:moveTo>
                    <a:cubicBezTo>
                      <a:pt x="4682" y="21610"/>
                      <a:pt x="9004" y="19809"/>
                      <a:pt x="13686" y="17648"/>
                    </a:cubicBezTo>
                    <a:cubicBezTo>
                      <a:pt x="18008" y="15487"/>
                      <a:pt x="22330" y="13326"/>
                      <a:pt x="26652" y="11165"/>
                    </a:cubicBezTo>
                    <a:cubicBezTo>
                      <a:pt x="34936" y="7203"/>
                      <a:pt x="42499" y="3241"/>
                      <a:pt x="48262" y="0"/>
                    </a:cubicBezTo>
                    <a:cubicBezTo>
                      <a:pt x="37097" y="5402"/>
                      <a:pt x="29533" y="9004"/>
                      <a:pt x="22330" y="12606"/>
                    </a:cubicBezTo>
                    <a:cubicBezTo>
                      <a:pt x="18728" y="14407"/>
                      <a:pt x="15487" y="16207"/>
                      <a:pt x="11885" y="18008"/>
                    </a:cubicBezTo>
                    <a:cubicBezTo>
                      <a:pt x="8284" y="19809"/>
                      <a:pt x="4322" y="21610"/>
                      <a:pt x="0" y="23771"/>
                    </a:cubicBezTo>
                    <a:close/>
                  </a:path>
                </a:pathLst>
              </a:custGeom>
              <a:solidFill>
                <a:schemeClr val="accent2"/>
              </a:solidFill>
              <a:ln w="0" cap="flat">
                <a:noFill/>
                <a:prstDash val="solid"/>
                <a:miter/>
              </a:ln>
            </p:spPr>
            <p:txBody>
              <a:bodyPr rtlCol="0" anchor="ctr"/>
              <a:lstStyle/>
              <a:p>
                <a:endParaRPr lang="en-US" sz="744"/>
              </a:p>
            </p:txBody>
          </p:sp>
          <p:sp>
            <p:nvSpPr>
              <p:cNvPr id="2106" name="Freeform: Shape 2105">
                <a:extLst>
                  <a:ext uri="{FF2B5EF4-FFF2-40B4-BE49-F238E27FC236}">
                    <a16:creationId xmlns:a16="http://schemas.microsoft.com/office/drawing/2014/main" id="{7F74D2D9-F249-12E1-4B06-D667284751C4}"/>
                  </a:ext>
                </a:extLst>
              </p:cNvPr>
              <p:cNvSpPr/>
              <p:nvPr/>
            </p:nvSpPr>
            <p:spPr>
              <a:xfrm>
                <a:off x="11119788" y="5828246"/>
                <a:ext cx="56787" cy="13686"/>
              </a:xfrm>
              <a:custGeom>
                <a:avLst/>
                <a:gdLst>
                  <a:gd name="connsiteX0" fmla="*/ 963 w 56787"/>
                  <a:gd name="connsiteY0" fmla="*/ 13686 h 13686"/>
                  <a:gd name="connsiteX1" fmla="*/ 18971 w 56787"/>
                  <a:gd name="connsiteY1" fmla="*/ 10445 h 13686"/>
                  <a:gd name="connsiteX2" fmla="*/ 9606 w 56787"/>
                  <a:gd name="connsiteY2" fmla="*/ 12606 h 13686"/>
                  <a:gd name="connsiteX3" fmla="*/ 25814 w 56787"/>
                  <a:gd name="connsiteY3" fmla="*/ 8644 h 13686"/>
                  <a:gd name="connsiteX4" fmla="*/ 45623 w 56787"/>
                  <a:gd name="connsiteY4" fmla="*/ 3242 h 13686"/>
                  <a:gd name="connsiteX5" fmla="*/ 56788 w 56787"/>
                  <a:gd name="connsiteY5" fmla="*/ 0 h 13686"/>
                  <a:gd name="connsiteX6" fmla="*/ 41661 w 56787"/>
                  <a:gd name="connsiteY6" fmla="*/ 3962 h 13686"/>
                  <a:gd name="connsiteX7" fmla="*/ 22212 w 56787"/>
                  <a:gd name="connsiteY7" fmla="*/ 8644 h 13686"/>
                  <a:gd name="connsiteX8" fmla="*/ 8166 w 56787"/>
                  <a:gd name="connsiteY8" fmla="*/ 11525 h 13686"/>
                  <a:gd name="connsiteX9" fmla="*/ 1323 w 56787"/>
                  <a:gd name="connsiteY9" fmla="*/ 13326 h 13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87" h="13686">
                    <a:moveTo>
                      <a:pt x="963" y="13686"/>
                    </a:moveTo>
                    <a:lnTo>
                      <a:pt x="18971" y="10445"/>
                    </a:lnTo>
                    <a:cubicBezTo>
                      <a:pt x="9967" y="12606"/>
                      <a:pt x="7445" y="12966"/>
                      <a:pt x="9606" y="12606"/>
                    </a:cubicBezTo>
                    <a:cubicBezTo>
                      <a:pt x="11407" y="12246"/>
                      <a:pt x="17890" y="11165"/>
                      <a:pt x="25814" y="8644"/>
                    </a:cubicBezTo>
                    <a:cubicBezTo>
                      <a:pt x="44542" y="4322"/>
                      <a:pt x="43462" y="3962"/>
                      <a:pt x="45623" y="3242"/>
                    </a:cubicBezTo>
                    <a:cubicBezTo>
                      <a:pt x="49224" y="2161"/>
                      <a:pt x="52826" y="1080"/>
                      <a:pt x="56788" y="0"/>
                    </a:cubicBezTo>
                    <a:cubicBezTo>
                      <a:pt x="51025" y="1441"/>
                      <a:pt x="45983" y="2881"/>
                      <a:pt x="41661" y="3962"/>
                    </a:cubicBezTo>
                    <a:cubicBezTo>
                      <a:pt x="34458" y="5763"/>
                      <a:pt x="27975" y="7203"/>
                      <a:pt x="22212" y="8644"/>
                    </a:cubicBezTo>
                    <a:cubicBezTo>
                      <a:pt x="16449" y="10085"/>
                      <a:pt x="11767" y="10805"/>
                      <a:pt x="8166" y="11525"/>
                    </a:cubicBezTo>
                    <a:cubicBezTo>
                      <a:pt x="963" y="12966"/>
                      <a:pt x="-1919" y="13686"/>
                      <a:pt x="1323" y="13326"/>
                    </a:cubicBezTo>
                    <a:close/>
                  </a:path>
                </a:pathLst>
              </a:custGeom>
              <a:solidFill>
                <a:schemeClr val="accent2"/>
              </a:solidFill>
              <a:ln w="0" cap="flat">
                <a:noFill/>
                <a:prstDash val="solid"/>
                <a:miter/>
              </a:ln>
            </p:spPr>
            <p:txBody>
              <a:bodyPr rtlCol="0" anchor="ctr"/>
              <a:lstStyle/>
              <a:p>
                <a:endParaRPr lang="en-US" sz="744"/>
              </a:p>
            </p:txBody>
          </p:sp>
          <p:sp>
            <p:nvSpPr>
              <p:cNvPr id="2107" name="Freeform: Shape 2106">
                <a:extLst>
                  <a:ext uri="{FF2B5EF4-FFF2-40B4-BE49-F238E27FC236}">
                    <a16:creationId xmlns:a16="http://schemas.microsoft.com/office/drawing/2014/main" id="{4525A9C3-3BC7-1AC4-D4CA-9B7842E9DF27}"/>
                  </a:ext>
                </a:extLst>
              </p:cNvPr>
              <p:cNvSpPr/>
              <p:nvPr/>
            </p:nvSpPr>
            <p:spPr>
              <a:xfrm>
                <a:off x="10897450" y="6226226"/>
                <a:ext cx="141543" cy="48621"/>
              </a:xfrm>
              <a:custGeom>
                <a:avLst/>
                <a:gdLst>
                  <a:gd name="connsiteX0" fmla="*/ 0 w 141543"/>
                  <a:gd name="connsiteY0" fmla="*/ 0 h 48621"/>
                  <a:gd name="connsiteX1" fmla="*/ 20529 w 141543"/>
                  <a:gd name="connsiteY1" fmla="*/ 8644 h 48621"/>
                  <a:gd name="connsiteX2" fmla="*/ 37457 w 141543"/>
                  <a:gd name="connsiteY2" fmla="*/ 15487 h 48621"/>
                  <a:gd name="connsiteX3" fmla="*/ 60507 w 141543"/>
                  <a:gd name="connsiteY3" fmla="*/ 24851 h 48621"/>
                  <a:gd name="connsiteX4" fmla="*/ 72753 w 141543"/>
                  <a:gd name="connsiteY4" fmla="*/ 30974 h 48621"/>
                  <a:gd name="connsiteX5" fmla="*/ 124616 w 141543"/>
                  <a:gd name="connsiteY5" fmla="*/ 47181 h 48621"/>
                  <a:gd name="connsiteX6" fmla="*/ 128218 w 141543"/>
                  <a:gd name="connsiteY6" fmla="*/ 48261 h 48621"/>
                  <a:gd name="connsiteX7" fmla="*/ 129659 w 141543"/>
                  <a:gd name="connsiteY7" fmla="*/ 48622 h 48621"/>
                  <a:gd name="connsiteX8" fmla="*/ 130379 w 141543"/>
                  <a:gd name="connsiteY8" fmla="*/ 48622 h 48621"/>
                  <a:gd name="connsiteX9" fmla="*/ 133260 w 141543"/>
                  <a:gd name="connsiteY9" fmla="*/ 48622 h 48621"/>
                  <a:gd name="connsiteX10" fmla="*/ 141544 w 141543"/>
                  <a:gd name="connsiteY10" fmla="*/ 46461 h 48621"/>
                  <a:gd name="connsiteX11" fmla="*/ 132179 w 141543"/>
                  <a:gd name="connsiteY11" fmla="*/ 47901 h 48621"/>
                  <a:gd name="connsiteX12" fmla="*/ 130379 w 141543"/>
                  <a:gd name="connsiteY12" fmla="*/ 47901 h 48621"/>
                  <a:gd name="connsiteX13" fmla="*/ 128578 w 141543"/>
                  <a:gd name="connsiteY13" fmla="*/ 47181 h 48621"/>
                  <a:gd name="connsiteX14" fmla="*/ 126057 w 141543"/>
                  <a:gd name="connsiteY14" fmla="*/ 46461 h 48621"/>
                  <a:gd name="connsiteX15" fmla="*/ 116693 w 141543"/>
                  <a:gd name="connsiteY15" fmla="*/ 43220 h 48621"/>
                  <a:gd name="connsiteX16" fmla="*/ 83558 w 141543"/>
                  <a:gd name="connsiteY16" fmla="*/ 32054 h 48621"/>
                  <a:gd name="connsiteX17" fmla="*/ 66630 w 141543"/>
                  <a:gd name="connsiteY17" fmla="*/ 26292 h 48621"/>
                  <a:gd name="connsiteX18" fmla="*/ 48262 w 141543"/>
                  <a:gd name="connsiteY18" fmla="*/ 19088 h 48621"/>
                  <a:gd name="connsiteX19" fmla="*/ 26292 w 141543"/>
                  <a:gd name="connsiteY19" fmla="*/ 10805 h 48621"/>
                  <a:gd name="connsiteX20" fmla="*/ 13686 w 141543"/>
                  <a:gd name="connsiteY20" fmla="*/ 6123 h 48621"/>
                  <a:gd name="connsiteX21" fmla="*/ 0 w 141543"/>
                  <a:gd name="connsiteY21" fmla="*/ 360 h 4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1543" h="48621">
                    <a:moveTo>
                      <a:pt x="0" y="0"/>
                    </a:moveTo>
                    <a:cubicBezTo>
                      <a:pt x="7563" y="3241"/>
                      <a:pt x="14046" y="6483"/>
                      <a:pt x="20529" y="8644"/>
                    </a:cubicBezTo>
                    <a:cubicBezTo>
                      <a:pt x="26652" y="11165"/>
                      <a:pt x="32415" y="13326"/>
                      <a:pt x="37457" y="15487"/>
                    </a:cubicBezTo>
                    <a:cubicBezTo>
                      <a:pt x="47541" y="19448"/>
                      <a:pt x="55105" y="22690"/>
                      <a:pt x="60507" y="24851"/>
                    </a:cubicBezTo>
                    <a:cubicBezTo>
                      <a:pt x="71672" y="29533"/>
                      <a:pt x="74553" y="30614"/>
                      <a:pt x="72753" y="30974"/>
                    </a:cubicBezTo>
                    <a:cubicBezTo>
                      <a:pt x="102286" y="41058"/>
                      <a:pt x="114892" y="44660"/>
                      <a:pt x="124616" y="47181"/>
                    </a:cubicBezTo>
                    <a:cubicBezTo>
                      <a:pt x="125697" y="47181"/>
                      <a:pt x="127137" y="47901"/>
                      <a:pt x="128218" y="48261"/>
                    </a:cubicBezTo>
                    <a:cubicBezTo>
                      <a:pt x="128578" y="48261"/>
                      <a:pt x="129659" y="48261"/>
                      <a:pt x="129659" y="48622"/>
                    </a:cubicBezTo>
                    <a:cubicBezTo>
                      <a:pt x="129659" y="48622"/>
                      <a:pt x="130019" y="48622"/>
                      <a:pt x="130379" y="48622"/>
                    </a:cubicBezTo>
                    <a:cubicBezTo>
                      <a:pt x="131099" y="48622"/>
                      <a:pt x="132179" y="48622"/>
                      <a:pt x="133260" y="48622"/>
                    </a:cubicBezTo>
                    <a:cubicBezTo>
                      <a:pt x="135781" y="48622"/>
                      <a:pt x="137942" y="48261"/>
                      <a:pt x="141544" y="46461"/>
                    </a:cubicBezTo>
                    <a:cubicBezTo>
                      <a:pt x="138302" y="47901"/>
                      <a:pt x="135421" y="48261"/>
                      <a:pt x="132179" y="47901"/>
                    </a:cubicBezTo>
                    <a:cubicBezTo>
                      <a:pt x="131459" y="47901"/>
                      <a:pt x="131099" y="47901"/>
                      <a:pt x="130379" y="47901"/>
                    </a:cubicBezTo>
                    <a:lnTo>
                      <a:pt x="128578" y="47181"/>
                    </a:lnTo>
                    <a:cubicBezTo>
                      <a:pt x="127858" y="47181"/>
                      <a:pt x="126777" y="46821"/>
                      <a:pt x="126057" y="46461"/>
                    </a:cubicBezTo>
                    <a:cubicBezTo>
                      <a:pt x="122815" y="45380"/>
                      <a:pt x="119934" y="44300"/>
                      <a:pt x="116693" y="43220"/>
                    </a:cubicBezTo>
                    <a:cubicBezTo>
                      <a:pt x="104807" y="39257"/>
                      <a:pt x="94362" y="35656"/>
                      <a:pt x="83558" y="32054"/>
                    </a:cubicBezTo>
                    <a:cubicBezTo>
                      <a:pt x="78155" y="30253"/>
                      <a:pt x="72393" y="28452"/>
                      <a:pt x="66630" y="26292"/>
                    </a:cubicBezTo>
                    <a:cubicBezTo>
                      <a:pt x="60867" y="24131"/>
                      <a:pt x="54745" y="21610"/>
                      <a:pt x="48262" y="19088"/>
                    </a:cubicBezTo>
                    <a:cubicBezTo>
                      <a:pt x="41419" y="16567"/>
                      <a:pt x="34215" y="13686"/>
                      <a:pt x="26292" y="10805"/>
                    </a:cubicBezTo>
                    <a:cubicBezTo>
                      <a:pt x="22330" y="9364"/>
                      <a:pt x="18008" y="7563"/>
                      <a:pt x="13686" y="6123"/>
                    </a:cubicBezTo>
                    <a:cubicBezTo>
                      <a:pt x="9364" y="4322"/>
                      <a:pt x="4682" y="2161"/>
                      <a:pt x="0" y="360"/>
                    </a:cubicBezTo>
                    <a:close/>
                  </a:path>
                </a:pathLst>
              </a:custGeom>
              <a:solidFill>
                <a:schemeClr val="accent2"/>
              </a:solidFill>
              <a:ln w="0" cap="flat">
                <a:noFill/>
                <a:prstDash val="solid"/>
                <a:miter/>
              </a:ln>
            </p:spPr>
            <p:txBody>
              <a:bodyPr rtlCol="0" anchor="ctr"/>
              <a:lstStyle/>
              <a:p>
                <a:endParaRPr lang="en-US" sz="744"/>
              </a:p>
            </p:txBody>
          </p:sp>
          <p:sp>
            <p:nvSpPr>
              <p:cNvPr id="2108" name="Freeform: Shape 2107">
                <a:extLst>
                  <a:ext uri="{FF2B5EF4-FFF2-40B4-BE49-F238E27FC236}">
                    <a16:creationId xmlns:a16="http://schemas.microsoft.com/office/drawing/2014/main" id="{E99EA586-BB63-DC57-7D4A-833A62A79881}"/>
                  </a:ext>
                </a:extLst>
              </p:cNvPr>
              <p:cNvSpPr/>
              <p:nvPr/>
            </p:nvSpPr>
            <p:spPr>
              <a:xfrm>
                <a:off x="11038633" y="6266204"/>
                <a:ext cx="7203" cy="6482"/>
              </a:xfrm>
              <a:custGeom>
                <a:avLst/>
                <a:gdLst>
                  <a:gd name="connsiteX0" fmla="*/ 0 w 7203"/>
                  <a:gd name="connsiteY0" fmla="*/ 6483 h 6482"/>
                  <a:gd name="connsiteX1" fmla="*/ 7203 w 7203"/>
                  <a:gd name="connsiteY1" fmla="*/ 0 h 6482"/>
                  <a:gd name="connsiteX2" fmla="*/ 0 w 7203"/>
                  <a:gd name="connsiteY2" fmla="*/ 6483 h 6482"/>
                </a:gdLst>
                <a:ahLst/>
                <a:cxnLst>
                  <a:cxn ang="0">
                    <a:pos x="connsiteX0" y="connsiteY0"/>
                  </a:cxn>
                  <a:cxn ang="0">
                    <a:pos x="connsiteX1" y="connsiteY1"/>
                  </a:cxn>
                  <a:cxn ang="0">
                    <a:pos x="connsiteX2" y="connsiteY2"/>
                  </a:cxn>
                </a:cxnLst>
                <a:rect l="l" t="t" r="r" b="b"/>
                <a:pathLst>
                  <a:path w="7203" h="6482">
                    <a:moveTo>
                      <a:pt x="0" y="6483"/>
                    </a:moveTo>
                    <a:cubicBezTo>
                      <a:pt x="2881" y="5042"/>
                      <a:pt x="5042" y="3242"/>
                      <a:pt x="7203" y="0"/>
                    </a:cubicBezTo>
                    <a:cubicBezTo>
                      <a:pt x="5042" y="3602"/>
                      <a:pt x="2521" y="5042"/>
                      <a:pt x="0" y="6483"/>
                    </a:cubicBezTo>
                    <a:close/>
                  </a:path>
                </a:pathLst>
              </a:custGeom>
              <a:solidFill>
                <a:schemeClr val="accent2"/>
              </a:solidFill>
              <a:ln w="0" cap="flat">
                <a:noFill/>
                <a:prstDash val="solid"/>
                <a:miter/>
              </a:ln>
            </p:spPr>
            <p:txBody>
              <a:bodyPr rtlCol="0" anchor="ctr"/>
              <a:lstStyle/>
              <a:p>
                <a:endParaRPr lang="en-US" sz="744"/>
              </a:p>
            </p:txBody>
          </p:sp>
          <p:sp>
            <p:nvSpPr>
              <p:cNvPr id="2109" name="Freeform: Shape 2108">
                <a:extLst>
                  <a:ext uri="{FF2B5EF4-FFF2-40B4-BE49-F238E27FC236}">
                    <a16:creationId xmlns:a16="http://schemas.microsoft.com/office/drawing/2014/main" id="{D37D14DC-17ED-36E3-E14D-790941866B79}"/>
                  </a:ext>
                </a:extLst>
              </p:cNvPr>
              <p:cNvSpPr/>
              <p:nvPr/>
            </p:nvSpPr>
            <p:spPr>
              <a:xfrm>
                <a:off x="11342251" y="5768459"/>
                <a:ext cx="37096" cy="20169"/>
              </a:xfrm>
              <a:custGeom>
                <a:avLst/>
                <a:gdLst>
                  <a:gd name="connsiteX0" fmla="*/ 37097 w 37096"/>
                  <a:gd name="connsiteY0" fmla="*/ 0 h 20169"/>
                  <a:gd name="connsiteX1" fmla="*/ 18728 w 37096"/>
                  <a:gd name="connsiteY1" fmla="*/ 10445 h 20169"/>
                  <a:gd name="connsiteX2" fmla="*/ 14046 w 37096"/>
                  <a:gd name="connsiteY2" fmla="*/ 12966 h 20169"/>
                  <a:gd name="connsiteX3" fmla="*/ 9364 w 37096"/>
                  <a:gd name="connsiteY3" fmla="*/ 15487 h 20169"/>
                  <a:gd name="connsiteX4" fmla="*/ 0 w 37096"/>
                  <a:gd name="connsiteY4" fmla="*/ 20169 h 20169"/>
                  <a:gd name="connsiteX5" fmla="*/ 14046 w 37096"/>
                  <a:gd name="connsiteY5" fmla="*/ 13686 h 20169"/>
                  <a:gd name="connsiteX6" fmla="*/ 37097 w 37096"/>
                  <a:gd name="connsiteY6" fmla="*/ 0 h 20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6" h="20169">
                    <a:moveTo>
                      <a:pt x="37097" y="0"/>
                    </a:moveTo>
                    <a:lnTo>
                      <a:pt x="18728" y="10445"/>
                    </a:lnTo>
                    <a:lnTo>
                      <a:pt x="14046" y="12966"/>
                    </a:lnTo>
                    <a:lnTo>
                      <a:pt x="9364" y="15487"/>
                    </a:lnTo>
                    <a:lnTo>
                      <a:pt x="0" y="20169"/>
                    </a:lnTo>
                    <a:lnTo>
                      <a:pt x="14046" y="13686"/>
                    </a:lnTo>
                    <a:lnTo>
                      <a:pt x="37097" y="0"/>
                    </a:lnTo>
                    <a:close/>
                  </a:path>
                </a:pathLst>
              </a:custGeom>
              <a:solidFill>
                <a:schemeClr val="accent2"/>
              </a:solidFill>
              <a:ln w="0" cap="flat">
                <a:noFill/>
                <a:prstDash val="solid"/>
                <a:miter/>
              </a:ln>
            </p:spPr>
            <p:txBody>
              <a:bodyPr rtlCol="0" anchor="ctr"/>
              <a:lstStyle/>
              <a:p>
                <a:endParaRPr lang="en-US" sz="744"/>
              </a:p>
            </p:txBody>
          </p:sp>
          <p:sp>
            <p:nvSpPr>
              <p:cNvPr id="2110" name="Freeform: Shape 2109">
                <a:extLst>
                  <a:ext uri="{FF2B5EF4-FFF2-40B4-BE49-F238E27FC236}">
                    <a16:creationId xmlns:a16="http://schemas.microsoft.com/office/drawing/2014/main" id="{8DEA38D0-811B-AEAB-8786-BAFB94BC80C8}"/>
                  </a:ext>
                </a:extLst>
              </p:cNvPr>
              <p:cNvSpPr/>
              <p:nvPr/>
            </p:nvSpPr>
            <p:spPr>
              <a:xfrm>
                <a:off x="10808512" y="6183658"/>
                <a:ext cx="38338" cy="19517"/>
              </a:xfrm>
              <a:custGeom>
                <a:avLst/>
                <a:gdLst>
                  <a:gd name="connsiteX0" fmla="*/ 1418 w 38338"/>
                  <a:gd name="connsiteY0" fmla="*/ 788 h 19517"/>
                  <a:gd name="connsiteX1" fmla="*/ 38155 w 38338"/>
                  <a:gd name="connsiteY1" fmla="*/ 19517 h 19517"/>
                  <a:gd name="connsiteX2" fmla="*/ 1418 w 38338"/>
                  <a:gd name="connsiteY2" fmla="*/ 788 h 19517"/>
                </a:gdLst>
                <a:ahLst/>
                <a:cxnLst>
                  <a:cxn ang="0">
                    <a:pos x="connsiteX0" y="connsiteY0"/>
                  </a:cxn>
                  <a:cxn ang="0">
                    <a:pos x="connsiteX1" y="connsiteY1"/>
                  </a:cxn>
                  <a:cxn ang="0">
                    <a:pos x="connsiteX2" y="connsiteY2"/>
                  </a:cxn>
                </a:cxnLst>
                <a:rect l="l" t="t" r="r" b="b"/>
                <a:pathLst>
                  <a:path w="38338" h="19517">
                    <a:moveTo>
                      <a:pt x="1418" y="788"/>
                    </a:moveTo>
                    <a:cubicBezTo>
                      <a:pt x="12223" y="6191"/>
                      <a:pt x="29511" y="14835"/>
                      <a:pt x="38155" y="19517"/>
                    </a:cubicBezTo>
                    <a:cubicBezTo>
                      <a:pt x="41757" y="19517"/>
                      <a:pt x="-9026" y="-4614"/>
                      <a:pt x="1418" y="788"/>
                    </a:cubicBezTo>
                    <a:close/>
                  </a:path>
                </a:pathLst>
              </a:custGeom>
              <a:solidFill>
                <a:schemeClr val="accent2"/>
              </a:solidFill>
              <a:ln w="0" cap="flat">
                <a:noFill/>
                <a:prstDash val="solid"/>
                <a:miter/>
              </a:ln>
            </p:spPr>
            <p:txBody>
              <a:bodyPr rtlCol="0" anchor="ctr"/>
              <a:lstStyle/>
              <a:p>
                <a:endParaRPr lang="en-US" sz="744"/>
              </a:p>
            </p:txBody>
          </p:sp>
          <p:sp>
            <p:nvSpPr>
              <p:cNvPr id="2111" name="Freeform: Shape 2110">
                <a:extLst>
                  <a:ext uri="{FF2B5EF4-FFF2-40B4-BE49-F238E27FC236}">
                    <a16:creationId xmlns:a16="http://schemas.microsoft.com/office/drawing/2014/main" id="{47DC74CE-4FCD-53B1-C2AB-8FCFD58D9A3F}"/>
                  </a:ext>
                </a:extLst>
              </p:cNvPr>
              <p:cNvSpPr/>
              <p:nvPr/>
            </p:nvSpPr>
            <p:spPr>
              <a:xfrm>
                <a:off x="11036473" y="6253958"/>
                <a:ext cx="37962" cy="45380"/>
              </a:xfrm>
              <a:custGeom>
                <a:avLst/>
                <a:gdLst>
                  <a:gd name="connsiteX0" fmla="*/ 0 w 37962"/>
                  <a:gd name="connsiteY0" fmla="*/ 45380 h 45380"/>
                  <a:gd name="connsiteX1" fmla="*/ 10445 w 37962"/>
                  <a:gd name="connsiteY1" fmla="*/ 43220 h 45380"/>
                  <a:gd name="connsiteX2" fmla="*/ 25571 w 37962"/>
                  <a:gd name="connsiteY2" fmla="*/ 33495 h 45380"/>
                  <a:gd name="connsiteX3" fmla="*/ 36016 w 37962"/>
                  <a:gd name="connsiteY3" fmla="*/ 16207 h 45380"/>
                  <a:gd name="connsiteX4" fmla="*/ 37817 w 37962"/>
                  <a:gd name="connsiteY4" fmla="*/ 0 h 45380"/>
                  <a:gd name="connsiteX5" fmla="*/ 26652 w 37962"/>
                  <a:gd name="connsiteY5" fmla="*/ 30974 h 45380"/>
                  <a:gd name="connsiteX6" fmla="*/ 0 w 37962"/>
                  <a:gd name="connsiteY6" fmla="*/ 45380 h 45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962" h="45380">
                    <a:moveTo>
                      <a:pt x="0" y="45380"/>
                    </a:moveTo>
                    <a:cubicBezTo>
                      <a:pt x="1801" y="45380"/>
                      <a:pt x="5402" y="45380"/>
                      <a:pt x="10445" y="43220"/>
                    </a:cubicBezTo>
                    <a:cubicBezTo>
                      <a:pt x="15127" y="41419"/>
                      <a:pt x="20889" y="38177"/>
                      <a:pt x="25571" y="33495"/>
                    </a:cubicBezTo>
                    <a:cubicBezTo>
                      <a:pt x="30254" y="28813"/>
                      <a:pt x="33855" y="22330"/>
                      <a:pt x="36016" y="16207"/>
                    </a:cubicBezTo>
                    <a:cubicBezTo>
                      <a:pt x="37817" y="10085"/>
                      <a:pt x="38177" y="3962"/>
                      <a:pt x="37817" y="0"/>
                    </a:cubicBezTo>
                    <a:cubicBezTo>
                      <a:pt x="38898" y="12246"/>
                      <a:pt x="33855" y="23411"/>
                      <a:pt x="26652" y="30974"/>
                    </a:cubicBezTo>
                    <a:cubicBezTo>
                      <a:pt x="19449" y="38537"/>
                      <a:pt x="10085" y="43220"/>
                      <a:pt x="0" y="45380"/>
                    </a:cubicBezTo>
                    <a:close/>
                  </a:path>
                </a:pathLst>
              </a:custGeom>
              <a:solidFill>
                <a:schemeClr val="accent2"/>
              </a:solidFill>
              <a:ln w="0" cap="flat">
                <a:noFill/>
                <a:prstDash val="solid"/>
                <a:miter/>
              </a:ln>
            </p:spPr>
            <p:txBody>
              <a:bodyPr rtlCol="0" anchor="ctr"/>
              <a:lstStyle/>
              <a:p>
                <a:endParaRPr lang="en-US" sz="744"/>
              </a:p>
            </p:txBody>
          </p:sp>
          <p:sp>
            <p:nvSpPr>
              <p:cNvPr id="2112" name="Freeform: Shape 2111">
                <a:extLst>
                  <a:ext uri="{FF2B5EF4-FFF2-40B4-BE49-F238E27FC236}">
                    <a16:creationId xmlns:a16="http://schemas.microsoft.com/office/drawing/2014/main" id="{DFDFF163-7EC8-86D2-D3E4-F73E68918543}"/>
                  </a:ext>
                </a:extLst>
              </p:cNvPr>
              <p:cNvSpPr/>
              <p:nvPr/>
            </p:nvSpPr>
            <p:spPr>
              <a:xfrm>
                <a:off x="10648217" y="6089004"/>
                <a:ext cx="33855" cy="24906"/>
              </a:xfrm>
              <a:custGeom>
                <a:avLst/>
                <a:gdLst>
                  <a:gd name="connsiteX0" fmla="*/ 360 w 33855"/>
                  <a:gd name="connsiteY0" fmla="*/ 0 h 24906"/>
                  <a:gd name="connsiteX1" fmla="*/ 17288 w 33855"/>
                  <a:gd name="connsiteY1" fmla="*/ 15127 h 24906"/>
                  <a:gd name="connsiteX2" fmla="*/ 28093 w 33855"/>
                  <a:gd name="connsiteY2" fmla="*/ 21970 h 24906"/>
                  <a:gd name="connsiteX3" fmla="*/ 33855 w 33855"/>
                  <a:gd name="connsiteY3" fmla="*/ 24851 h 24906"/>
                  <a:gd name="connsiteX4" fmla="*/ 26652 w 33855"/>
                  <a:gd name="connsiteY4" fmla="*/ 19449 h 24906"/>
                  <a:gd name="connsiteX5" fmla="*/ 16207 w 33855"/>
                  <a:gd name="connsiteY5" fmla="*/ 11885 h 24906"/>
                  <a:gd name="connsiteX6" fmla="*/ 0 w 33855"/>
                  <a:gd name="connsiteY6" fmla="*/ 0 h 24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55" h="24906">
                    <a:moveTo>
                      <a:pt x="360" y="0"/>
                    </a:moveTo>
                    <a:cubicBezTo>
                      <a:pt x="10085" y="7203"/>
                      <a:pt x="24491" y="19089"/>
                      <a:pt x="17288" y="15127"/>
                    </a:cubicBezTo>
                    <a:cubicBezTo>
                      <a:pt x="20889" y="17648"/>
                      <a:pt x="24851" y="20169"/>
                      <a:pt x="28093" y="21970"/>
                    </a:cubicBezTo>
                    <a:cubicBezTo>
                      <a:pt x="31334" y="23771"/>
                      <a:pt x="33855" y="25211"/>
                      <a:pt x="33855" y="24851"/>
                    </a:cubicBezTo>
                    <a:cubicBezTo>
                      <a:pt x="33855" y="24851"/>
                      <a:pt x="32054" y="23050"/>
                      <a:pt x="26652" y="19449"/>
                    </a:cubicBezTo>
                    <a:cubicBezTo>
                      <a:pt x="23771" y="17648"/>
                      <a:pt x="20529" y="15127"/>
                      <a:pt x="16207" y="11885"/>
                    </a:cubicBezTo>
                    <a:cubicBezTo>
                      <a:pt x="11885" y="8644"/>
                      <a:pt x="6483" y="4682"/>
                      <a:pt x="0" y="0"/>
                    </a:cubicBezTo>
                    <a:close/>
                  </a:path>
                </a:pathLst>
              </a:custGeom>
              <a:solidFill>
                <a:schemeClr val="accent2"/>
              </a:solidFill>
              <a:ln w="0" cap="flat">
                <a:noFill/>
                <a:prstDash val="solid"/>
                <a:miter/>
              </a:ln>
            </p:spPr>
            <p:txBody>
              <a:bodyPr rtlCol="0" anchor="ctr"/>
              <a:lstStyle/>
              <a:p>
                <a:endParaRPr lang="en-US" sz="744"/>
              </a:p>
            </p:txBody>
          </p:sp>
          <p:sp>
            <p:nvSpPr>
              <p:cNvPr id="2113" name="Freeform: Shape 2112">
                <a:extLst>
                  <a:ext uri="{FF2B5EF4-FFF2-40B4-BE49-F238E27FC236}">
                    <a16:creationId xmlns:a16="http://schemas.microsoft.com/office/drawing/2014/main" id="{565A0466-EBDB-B9E4-C484-F3914264B51C}"/>
                  </a:ext>
                </a:extLst>
              </p:cNvPr>
              <p:cNvSpPr/>
              <p:nvPr/>
            </p:nvSpPr>
            <p:spPr>
              <a:xfrm>
                <a:off x="10921221" y="6262962"/>
                <a:ext cx="51863" cy="18728"/>
              </a:xfrm>
              <a:custGeom>
                <a:avLst/>
                <a:gdLst>
                  <a:gd name="connsiteX0" fmla="*/ 0 w 51863"/>
                  <a:gd name="connsiteY0" fmla="*/ 0 h 18728"/>
                  <a:gd name="connsiteX1" fmla="*/ 8644 w 51863"/>
                  <a:gd name="connsiteY1" fmla="*/ 3962 h 18728"/>
                  <a:gd name="connsiteX2" fmla="*/ 51863 w 51863"/>
                  <a:gd name="connsiteY2" fmla="*/ 18728 h 18728"/>
                  <a:gd name="connsiteX3" fmla="*/ 38898 w 51863"/>
                  <a:gd name="connsiteY3" fmla="*/ 14407 h 18728"/>
                  <a:gd name="connsiteX4" fmla="*/ 25932 w 51863"/>
                  <a:gd name="connsiteY4" fmla="*/ 9724 h 18728"/>
                  <a:gd name="connsiteX5" fmla="*/ 0 w 51863"/>
                  <a:gd name="connsiteY5" fmla="*/ 0 h 18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863" h="18728">
                    <a:moveTo>
                      <a:pt x="0" y="0"/>
                    </a:moveTo>
                    <a:lnTo>
                      <a:pt x="8644" y="3962"/>
                    </a:lnTo>
                    <a:cubicBezTo>
                      <a:pt x="23050" y="9004"/>
                      <a:pt x="37097" y="14767"/>
                      <a:pt x="51863" y="18728"/>
                    </a:cubicBezTo>
                    <a:lnTo>
                      <a:pt x="38898" y="14407"/>
                    </a:lnTo>
                    <a:cubicBezTo>
                      <a:pt x="34576" y="12966"/>
                      <a:pt x="30254" y="11165"/>
                      <a:pt x="25932" y="9724"/>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2114" name="Freeform: Shape 2113">
                <a:extLst>
                  <a:ext uri="{FF2B5EF4-FFF2-40B4-BE49-F238E27FC236}">
                    <a16:creationId xmlns:a16="http://schemas.microsoft.com/office/drawing/2014/main" id="{F2D9345A-DC7C-2690-FADD-BABD85246726}"/>
                  </a:ext>
                </a:extLst>
              </p:cNvPr>
              <p:cNvSpPr/>
              <p:nvPr/>
            </p:nvSpPr>
            <p:spPr>
              <a:xfrm>
                <a:off x="11005859" y="6271168"/>
                <a:ext cx="84638" cy="44646"/>
              </a:xfrm>
              <a:custGeom>
                <a:avLst/>
                <a:gdLst>
                  <a:gd name="connsiteX0" fmla="*/ 79236 w 84638"/>
                  <a:gd name="connsiteY0" fmla="*/ 16286 h 44646"/>
                  <a:gd name="connsiteX1" fmla="*/ 84638 w 84638"/>
                  <a:gd name="connsiteY1" fmla="*/ 1159 h 44646"/>
                  <a:gd name="connsiteX2" fmla="*/ 83558 w 84638"/>
                  <a:gd name="connsiteY2" fmla="*/ 2599 h 44646"/>
                  <a:gd name="connsiteX3" fmla="*/ 78515 w 84638"/>
                  <a:gd name="connsiteY3" fmla="*/ 13764 h 44646"/>
                  <a:gd name="connsiteX4" fmla="*/ 68791 w 84638"/>
                  <a:gd name="connsiteY4" fmla="*/ 26370 h 44646"/>
                  <a:gd name="connsiteX5" fmla="*/ 53304 w 84638"/>
                  <a:gd name="connsiteY5" fmla="*/ 36455 h 44646"/>
                  <a:gd name="connsiteX6" fmla="*/ 61228 w 84638"/>
                  <a:gd name="connsiteY6" fmla="*/ 30332 h 44646"/>
                  <a:gd name="connsiteX7" fmla="*/ 78515 w 84638"/>
                  <a:gd name="connsiteY7" fmla="*/ 5481 h 44646"/>
                  <a:gd name="connsiteX8" fmla="*/ 65550 w 84638"/>
                  <a:gd name="connsiteY8" fmla="*/ 25650 h 44646"/>
                  <a:gd name="connsiteX9" fmla="*/ 51143 w 84638"/>
                  <a:gd name="connsiteY9" fmla="*/ 36095 h 44646"/>
                  <a:gd name="connsiteX10" fmla="*/ 32055 w 84638"/>
                  <a:gd name="connsiteY10" fmla="*/ 41857 h 44646"/>
                  <a:gd name="connsiteX11" fmla="*/ 27372 w 84638"/>
                  <a:gd name="connsiteY11" fmla="*/ 42577 h 44646"/>
                  <a:gd name="connsiteX12" fmla="*/ 30974 w 84638"/>
                  <a:gd name="connsiteY12" fmla="*/ 42577 h 44646"/>
                  <a:gd name="connsiteX13" fmla="*/ 37457 w 84638"/>
                  <a:gd name="connsiteY13" fmla="*/ 42577 h 44646"/>
                  <a:gd name="connsiteX14" fmla="*/ 26292 w 84638"/>
                  <a:gd name="connsiteY14" fmla="*/ 44018 h 44646"/>
                  <a:gd name="connsiteX15" fmla="*/ 14046 w 84638"/>
                  <a:gd name="connsiteY15" fmla="*/ 42937 h 44646"/>
                  <a:gd name="connsiteX16" fmla="*/ 10085 w 84638"/>
                  <a:gd name="connsiteY16" fmla="*/ 41857 h 44646"/>
                  <a:gd name="connsiteX17" fmla="*/ 6843 w 84638"/>
                  <a:gd name="connsiteY17" fmla="*/ 40776 h 44646"/>
                  <a:gd name="connsiteX18" fmla="*/ 0 w 84638"/>
                  <a:gd name="connsiteY18" fmla="*/ 38616 h 44646"/>
                  <a:gd name="connsiteX19" fmla="*/ 8644 w 84638"/>
                  <a:gd name="connsiteY19" fmla="*/ 41497 h 44646"/>
                  <a:gd name="connsiteX20" fmla="*/ 13686 w 84638"/>
                  <a:gd name="connsiteY20" fmla="*/ 42937 h 44646"/>
                  <a:gd name="connsiteX21" fmla="*/ 19089 w 84638"/>
                  <a:gd name="connsiteY21" fmla="*/ 44018 h 44646"/>
                  <a:gd name="connsiteX22" fmla="*/ 39258 w 84638"/>
                  <a:gd name="connsiteY22" fmla="*/ 43298 h 44646"/>
                  <a:gd name="connsiteX23" fmla="*/ 66630 w 84638"/>
                  <a:gd name="connsiteY23" fmla="*/ 29972 h 44646"/>
                  <a:gd name="connsiteX24" fmla="*/ 78155 w 84638"/>
                  <a:gd name="connsiteY24" fmla="*/ 17366 h 44646"/>
                  <a:gd name="connsiteX25" fmla="*/ 79956 w 84638"/>
                  <a:gd name="connsiteY25" fmla="*/ 15565 h 44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4638" h="44646">
                    <a:moveTo>
                      <a:pt x="79236" y="16286"/>
                    </a:moveTo>
                    <a:cubicBezTo>
                      <a:pt x="83558" y="8002"/>
                      <a:pt x="84278" y="2959"/>
                      <a:pt x="84638" y="1159"/>
                    </a:cubicBezTo>
                    <a:cubicBezTo>
                      <a:pt x="84638" y="-1002"/>
                      <a:pt x="84638" y="78"/>
                      <a:pt x="83558" y="2599"/>
                    </a:cubicBezTo>
                    <a:cubicBezTo>
                      <a:pt x="82837" y="5120"/>
                      <a:pt x="81037" y="9442"/>
                      <a:pt x="78515" y="13764"/>
                    </a:cubicBezTo>
                    <a:cubicBezTo>
                      <a:pt x="75994" y="18086"/>
                      <a:pt x="72393" y="22768"/>
                      <a:pt x="68791" y="26370"/>
                    </a:cubicBezTo>
                    <a:cubicBezTo>
                      <a:pt x="61228" y="33933"/>
                      <a:pt x="52584" y="37535"/>
                      <a:pt x="53304" y="36455"/>
                    </a:cubicBezTo>
                    <a:cubicBezTo>
                      <a:pt x="53304" y="36095"/>
                      <a:pt x="56185" y="34654"/>
                      <a:pt x="61228" y="30332"/>
                    </a:cubicBezTo>
                    <a:cubicBezTo>
                      <a:pt x="65910" y="26010"/>
                      <a:pt x="73473" y="18807"/>
                      <a:pt x="78515" y="5481"/>
                    </a:cubicBezTo>
                    <a:cubicBezTo>
                      <a:pt x="75274" y="14124"/>
                      <a:pt x="70232" y="20607"/>
                      <a:pt x="65550" y="25650"/>
                    </a:cubicBezTo>
                    <a:cubicBezTo>
                      <a:pt x="60507" y="30692"/>
                      <a:pt x="55465" y="33933"/>
                      <a:pt x="51143" y="36095"/>
                    </a:cubicBezTo>
                    <a:cubicBezTo>
                      <a:pt x="42139" y="40416"/>
                      <a:pt x="35656" y="41136"/>
                      <a:pt x="32055" y="41857"/>
                    </a:cubicBezTo>
                    <a:cubicBezTo>
                      <a:pt x="28453" y="42217"/>
                      <a:pt x="27012" y="42217"/>
                      <a:pt x="27372" y="42577"/>
                    </a:cubicBezTo>
                    <a:cubicBezTo>
                      <a:pt x="27372" y="42577"/>
                      <a:pt x="29173" y="42577"/>
                      <a:pt x="30974" y="42577"/>
                    </a:cubicBezTo>
                    <a:cubicBezTo>
                      <a:pt x="34936" y="42577"/>
                      <a:pt x="39978" y="41857"/>
                      <a:pt x="37457" y="42577"/>
                    </a:cubicBezTo>
                    <a:cubicBezTo>
                      <a:pt x="36016" y="42577"/>
                      <a:pt x="32775" y="44018"/>
                      <a:pt x="26292" y="44018"/>
                    </a:cubicBezTo>
                    <a:cubicBezTo>
                      <a:pt x="23050" y="44018"/>
                      <a:pt x="19089" y="44018"/>
                      <a:pt x="14046" y="42937"/>
                    </a:cubicBezTo>
                    <a:cubicBezTo>
                      <a:pt x="12966" y="42937"/>
                      <a:pt x="11525" y="42217"/>
                      <a:pt x="10085" y="41857"/>
                    </a:cubicBezTo>
                    <a:cubicBezTo>
                      <a:pt x="9004" y="41857"/>
                      <a:pt x="7924" y="41136"/>
                      <a:pt x="6843" y="40776"/>
                    </a:cubicBezTo>
                    <a:cubicBezTo>
                      <a:pt x="4682" y="40056"/>
                      <a:pt x="2521" y="39336"/>
                      <a:pt x="0" y="38616"/>
                    </a:cubicBezTo>
                    <a:cubicBezTo>
                      <a:pt x="2881" y="39696"/>
                      <a:pt x="5763" y="40776"/>
                      <a:pt x="8644" y="41497"/>
                    </a:cubicBezTo>
                    <a:cubicBezTo>
                      <a:pt x="9724" y="41857"/>
                      <a:pt x="12246" y="42577"/>
                      <a:pt x="13686" y="42937"/>
                    </a:cubicBezTo>
                    <a:cubicBezTo>
                      <a:pt x="15487" y="43298"/>
                      <a:pt x="17288" y="43658"/>
                      <a:pt x="19089" y="44018"/>
                    </a:cubicBezTo>
                    <a:cubicBezTo>
                      <a:pt x="26292" y="45099"/>
                      <a:pt x="33135" y="44738"/>
                      <a:pt x="39258" y="43298"/>
                    </a:cubicBezTo>
                    <a:cubicBezTo>
                      <a:pt x="51503" y="40776"/>
                      <a:pt x="60507" y="35014"/>
                      <a:pt x="66630" y="29972"/>
                    </a:cubicBezTo>
                    <a:cubicBezTo>
                      <a:pt x="72753" y="24929"/>
                      <a:pt x="75994" y="20247"/>
                      <a:pt x="78155" y="17366"/>
                    </a:cubicBezTo>
                    <a:cubicBezTo>
                      <a:pt x="79956" y="14845"/>
                      <a:pt x="80676" y="14124"/>
                      <a:pt x="79956" y="15565"/>
                    </a:cubicBezTo>
                    <a:close/>
                  </a:path>
                </a:pathLst>
              </a:custGeom>
              <a:solidFill>
                <a:schemeClr val="accent2"/>
              </a:solidFill>
              <a:ln w="0" cap="flat">
                <a:noFill/>
                <a:prstDash val="solid"/>
                <a:miter/>
              </a:ln>
            </p:spPr>
            <p:txBody>
              <a:bodyPr rtlCol="0" anchor="ctr"/>
              <a:lstStyle/>
              <a:p>
                <a:endParaRPr lang="en-US" sz="744"/>
              </a:p>
            </p:txBody>
          </p:sp>
          <p:sp>
            <p:nvSpPr>
              <p:cNvPr id="2115" name="Freeform: Shape 2114">
                <a:extLst>
                  <a:ext uri="{FF2B5EF4-FFF2-40B4-BE49-F238E27FC236}">
                    <a16:creationId xmlns:a16="http://schemas.microsoft.com/office/drawing/2014/main" id="{FB4DE53F-6B0D-5221-D39D-FDCBEB7E9D79}"/>
                  </a:ext>
                </a:extLst>
              </p:cNvPr>
              <p:cNvSpPr/>
              <p:nvPr/>
            </p:nvSpPr>
            <p:spPr>
              <a:xfrm>
                <a:off x="10982808" y="6302220"/>
                <a:ext cx="22330" cy="7563"/>
              </a:xfrm>
              <a:custGeom>
                <a:avLst/>
                <a:gdLst>
                  <a:gd name="connsiteX0" fmla="*/ 22330 w 22330"/>
                  <a:gd name="connsiteY0" fmla="*/ 7563 h 7563"/>
                  <a:gd name="connsiteX1" fmla="*/ 0 w 22330"/>
                  <a:gd name="connsiteY1" fmla="*/ 0 h 7563"/>
                  <a:gd name="connsiteX2" fmla="*/ 22330 w 22330"/>
                  <a:gd name="connsiteY2" fmla="*/ 7563 h 7563"/>
                </a:gdLst>
                <a:ahLst/>
                <a:cxnLst>
                  <a:cxn ang="0">
                    <a:pos x="connsiteX0" y="connsiteY0"/>
                  </a:cxn>
                  <a:cxn ang="0">
                    <a:pos x="connsiteX1" y="connsiteY1"/>
                  </a:cxn>
                  <a:cxn ang="0">
                    <a:pos x="connsiteX2" y="connsiteY2"/>
                  </a:cxn>
                </a:cxnLst>
                <a:rect l="l" t="t" r="r" b="b"/>
                <a:pathLst>
                  <a:path w="22330" h="7563">
                    <a:moveTo>
                      <a:pt x="22330" y="7563"/>
                    </a:moveTo>
                    <a:cubicBezTo>
                      <a:pt x="15487" y="5402"/>
                      <a:pt x="7924" y="2881"/>
                      <a:pt x="0" y="0"/>
                    </a:cubicBezTo>
                    <a:cubicBezTo>
                      <a:pt x="9004" y="2881"/>
                      <a:pt x="16207" y="5402"/>
                      <a:pt x="22330" y="7563"/>
                    </a:cubicBezTo>
                    <a:close/>
                  </a:path>
                </a:pathLst>
              </a:custGeom>
              <a:solidFill>
                <a:schemeClr val="accent2"/>
              </a:solidFill>
              <a:ln w="0" cap="flat">
                <a:noFill/>
                <a:prstDash val="solid"/>
                <a:miter/>
              </a:ln>
            </p:spPr>
            <p:txBody>
              <a:bodyPr rtlCol="0" anchor="ctr"/>
              <a:lstStyle/>
              <a:p>
                <a:endParaRPr lang="en-US" sz="744"/>
              </a:p>
            </p:txBody>
          </p:sp>
          <p:sp>
            <p:nvSpPr>
              <p:cNvPr id="2116" name="Freeform: Shape 2115">
                <a:extLst>
                  <a:ext uri="{FF2B5EF4-FFF2-40B4-BE49-F238E27FC236}">
                    <a16:creationId xmlns:a16="http://schemas.microsoft.com/office/drawing/2014/main" id="{D236AA79-6AA6-028C-51E6-63F1BFF5F43B}"/>
                  </a:ext>
                </a:extLst>
              </p:cNvPr>
              <p:cNvSpPr/>
              <p:nvPr/>
            </p:nvSpPr>
            <p:spPr>
              <a:xfrm>
                <a:off x="10420235" y="5895957"/>
                <a:ext cx="10804" cy="13686"/>
              </a:xfrm>
              <a:custGeom>
                <a:avLst/>
                <a:gdLst>
                  <a:gd name="connsiteX0" fmla="*/ 0 w 10804"/>
                  <a:gd name="connsiteY0" fmla="*/ 0 h 13686"/>
                  <a:gd name="connsiteX1" fmla="*/ 10805 w 10804"/>
                  <a:gd name="connsiteY1" fmla="*/ 13686 h 13686"/>
                  <a:gd name="connsiteX2" fmla="*/ 0 w 10804"/>
                  <a:gd name="connsiteY2" fmla="*/ 0 h 13686"/>
                </a:gdLst>
                <a:ahLst/>
                <a:cxnLst>
                  <a:cxn ang="0">
                    <a:pos x="connsiteX0" y="connsiteY0"/>
                  </a:cxn>
                  <a:cxn ang="0">
                    <a:pos x="connsiteX1" y="connsiteY1"/>
                  </a:cxn>
                  <a:cxn ang="0">
                    <a:pos x="connsiteX2" y="connsiteY2"/>
                  </a:cxn>
                </a:cxnLst>
                <a:rect l="l" t="t" r="r" b="b"/>
                <a:pathLst>
                  <a:path w="10804" h="13686">
                    <a:moveTo>
                      <a:pt x="0" y="0"/>
                    </a:moveTo>
                    <a:cubicBezTo>
                      <a:pt x="4682" y="5763"/>
                      <a:pt x="7923" y="10085"/>
                      <a:pt x="10805" y="13686"/>
                    </a:cubicBezTo>
                    <a:cubicBezTo>
                      <a:pt x="7203" y="9004"/>
                      <a:pt x="3602" y="4682"/>
                      <a:pt x="0" y="0"/>
                    </a:cubicBezTo>
                    <a:close/>
                  </a:path>
                </a:pathLst>
              </a:custGeom>
              <a:solidFill>
                <a:schemeClr val="accent2"/>
              </a:solidFill>
              <a:ln w="0" cap="flat">
                <a:noFill/>
                <a:prstDash val="solid"/>
                <a:miter/>
              </a:ln>
            </p:spPr>
            <p:txBody>
              <a:bodyPr rtlCol="0" anchor="ctr"/>
              <a:lstStyle/>
              <a:p>
                <a:endParaRPr lang="en-US" sz="744"/>
              </a:p>
            </p:txBody>
          </p:sp>
          <p:sp>
            <p:nvSpPr>
              <p:cNvPr id="2117" name="Freeform: Shape 2116">
                <a:extLst>
                  <a:ext uri="{FF2B5EF4-FFF2-40B4-BE49-F238E27FC236}">
                    <a16:creationId xmlns:a16="http://schemas.microsoft.com/office/drawing/2014/main" id="{0DCDDD30-6C9D-9757-3B1F-5F789BA62C6E}"/>
                  </a:ext>
                </a:extLst>
              </p:cNvPr>
              <p:cNvSpPr/>
              <p:nvPr/>
            </p:nvSpPr>
            <p:spPr>
              <a:xfrm>
                <a:off x="10671409" y="6153495"/>
                <a:ext cx="153648" cy="84255"/>
              </a:xfrm>
              <a:custGeom>
                <a:avLst/>
                <a:gdLst>
                  <a:gd name="connsiteX0" fmla="*/ 83777 w 153648"/>
                  <a:gd name="connsiteY0" fmla="*/ 50400 h 84255"/>
                  <a:gd name="connsiteX1" fmla="*/ 118352 w 153648"/>
                  <a:gd name="connsiteY1" fmla="*/ 68049 h 84255"/>
                  <a:gd name="connsiteX2" fmla="*/ 153648 w 153648"/>
                  <a:gd name="connsiteY2" fmla="*/ 84256 h 84255"/>
                  <a:gd name="connsiteX3" fmla="*/ 133119 w 153648"/>
                  <a:gd name="connsiteY3" fmla="*/ 74532 h 84255"/>
                  <a:gd name="connsiteX4" fmla="*/ 108268 w 153648"/>
                  <a:gd name="connsiteY4" fmla="*/ 62286 h 84255"/>
                  <a:gd name="connsiteX5" fmla="*/ 81976 w 153648"/>
                  <a:gd name="connsiteY5" fmla="*/ 48240 h 84255"/>
                  <a:gd name="connsiteX6" fmla="*/ 68650 w 153648"/>
                  <a:gd name="connsiteY6" fmla="*/ 41036 h 84255"/>
                  <a:gd name="connsiteX7" fmla="*/ 56044 w 153648"/>
                  <a:gd name="connsiteY7" fmla="*/ 33473 h 84255"/>
                  <a:gd name="connsiteX8" fmla="*/ 32994 w 153648"/>
                  <a:gd name="connsiteY8" fmla="*/ 19787 h 84255"/>
                  <a:gd name="connsiteX9" fmla="*/ 14626 w 153648"/>
                  <a:gd name="connsiteY9" fmla="*/ 8622 h 84255"/>
                  <a:gd name="connsiteX10" fmla="*/ 219 w 153648"/>
                  <a:gd name="connsiteY10" fmla="*/ 338 h 84255"/>
                  <a:gd name="connsiteX11" fmla="*/ 13545 w 153648"/>
                  <a:gd name="connsiteY11" fmla="*/ 9702 h 84255"/>
                  <a:gd name="connsiteX12" fmla="*/ 20388 w 153648"/>
                  <a:gd name="connsiteY12" fmla="*/ 14384 h 84255"/>
                  <a:gd name="connsiteX13" fmla="*/ 27591 w 153648"/>
                  <a:gd name="connsiteY13" fmla="*/ 18706 h 84255"/>
                  <a:gd name="connsiteX14" fmla="*/ 55324 w 153648"/>
                  <a:gd name="connsiteY14" fmla="*/ 35634 h 84255"/>
                  <a:gd name="connsiteX15" fmla="*/ 68290 w 153648"/>
                  <a:gd name="connsiteY15" fmla="*/ 43197 h 84255"/>
                  <a:gd name="connsiteX16" fmla="*/ 80175 w 153648"/>
                  <a:gd name="connsiteY16" fmla="*/ 49680 h 84255"/>
                  <a:gd name="connsiteX17" fmla="*/ 98543 w 153648"/>
                  <a:gd name="connsiteY17" fmla="*/ 59044 h 84255"/>
                  <a:gd name="connsiteX18" fmla="*/ 83417 w 153648"/>
                  <a:gd name="connsiteY18" fmla="*/ 50400 h 84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53648" h="84255">
                    <a:moveTo>
                      <a:pt x="83777" y="50400"/>
                    </a:moveTo>
                    <a:cubicBezTo>
                      <a:pt x="95302" y="56163"/>
                      <a:pt x="106827" y="62286"/>
                      <a:pt x="118352" y="68049"/>
                    </a:cubicBezTo>
                    <a:lnTo>
                      <a:pt x="153648" y="84256"/>
                    </a:lnTo>
                    <a:cubicBezTo>
                      <a:pt x="147886" y="81374"/>
                      <a:pt x="140682" y="78133"/>
                      <a:pt x="133119" y="74532"/>
                    </a:cubicBezTo>
                    <a:cubicBezTo>
                      <a:pt x="125556" y="70930"/>
                      <a:pt x="116912" y="66968"/>
                      <a:pt x="108268" y="62286"/>
                    </a:cubicBezTo>
                    <a:cubicBezTo>
                      <a:pt x="99624" y="57604"/>
                      <a:pt x="90620" y="52922"/>
                      <a:pt x="81976" y="48240"/>
                    </a:cubicBezTo>
                    <a:cubicBezTo>
                      <a:pt x="77654" y="45719"/>
                      <a:pt x="72972" y="43557"/>
                      <a:pt x="68650" y="41036"/>
                    </a:cubicBezTo>
                    <a:cubicBezTo>
                      <a:pt x="64328" y="38515"/>
                      <a:pt x="60006" y="35994"/>
                      <a:pt x="56044" y="33473"/>
                    </a:cubicBezTo>
                    <a:cubicBezTo>
                      <a:pt x="47761" y="28431"/>
                      <a:pt x="40197" y="23748"/>
                      <a:pt x="32994" y="19787"/>
                    </a:cubicBezTo>
                    <a:cubicBezTo>
                      <a:pt x="25791" y="15465"/>
                      <a:pt x="19668" y="11863"/>
                      <a:pt x="14626" y="8622"/>
                    </a:cubicBezTo>
                    <a:cubicBezTo>
                      <a:pt x="4541" y="2139"/>
                      <a:pt x="-1222" y="-1103"/>
                      <a:pt x="219" y="338"/>
                    </a:cubicBezTo>
                    <a:cubicBezTo>
                      <a:pt x="4541" y="3219"/>
                      <a:pt x="9223" y="6461"/>
                      <a:pt x="13545" y="9702"/>
                    </a:cubicBezTo>
                    <a:cubicBezTo>
                      <a:pt x="15706" y="11143"/>
                      <a:pt x="18227" y="12943"/>
                      <a:pt x="20388" y="14384"/>
                    </a:cubicBezTo>
                    <a:lnTo>
                      <a:pt x="27591" y="18706"/>
                    </a:lnTo>
                    <a:cubicBezTo>
                      <a:pt x="36956" y="24469"/>
                      <a:pt x="46680" y="30231"/>
                      <a:pt x="55324" y="35634"/>
                    </a:cubicBezTo>
                    <a:cubicBezTo>
                      <a:pt x="59646" y="38155"/>
                      <a:pt x="63968" y="41036"/>
                      <a:pt x="68290" y="43197"/>
                    </a:cubicBezTo>
                    <a:cubicBezTo>
                      <a:pt x="72612" y="45358"/>
                      <a:pt x="76574" y="47519"/>
                      <a:pt x="80175" y="49680"/>
                    </a:cubicBezTo>
                    <a:cubicBezTo>
                      <a:pt x="87739" y="53642"/>
                      <a:pt x="93861" y="56884"/>
                      <a:pt x="98543" y="59044"/>
                    </a:cubicBezTo>
                    <a:lnTo>
                      <a:pt x="83417" y="50400"/>
                    </a:lnTo>
                    <a:close/>
                  </a:path>
                </a:pathLst>
              </a:custGeom>
              <a:solidFill>
                <a:schemeClr val="accent2"/>
              </a:solidFill>
              <a:ln w="0" cap="flat">
                <a:noFill/>
                <a:prstDash val="solid"/>
                <a:miter/>
              </a:ln>
            </p:spPr>
            <p:txBody>
              <a:bodyPr rtlCol="0" anchor="ctr"/>
              <a:lstStyle/>
              <a:p>
                <a:endParaRPr lang="en-US" sz="744"/>
              </a:p>
            </p:txBody>
          </p:sp>
          <p:sp>
            <p:nvSpPr>
              <p:cNvPr id="2118" name="Freeform: Shape 2117">
                <a:extLst>
                  <a:ext uri="{FF2B5EF4-FFF2-40B4-BE49-F238E27FC236}">
                    <a16:creationId xmlns:a16="http://schemas.microsoft.com/office/drawing/2014/main" id="{AE254CBF-5550-A4DE-D88A-C985FC0619CA}"/>
                  </a:ext>
                </a:extLst>
              </p:cNvPr>
              <p:cNvSpPr/>
              <p:nvPr/>
            </p:nvSpPr>
            <p:spPr>
              <a:xfrm>
                <a:off x="10006048" y="5827526"/>
                <a:ext cx="41418" cy="1250"/>
              </a:xfrm>
              <a:custGeom>
                <a:avLst/>
                <a:gdLst>
                  <a:gd name="connsiteX0" fmla="*/ 8284 w 41418"/>
                  <a:gd name="connsiteY0" fmla="*/ 1081 h 1250"/>
                  <a:gd name="connsiteX1" fmla="*/ 41419 w 41418"/>
                  <a:gd name="connsiteY1" fmla="*/ 0 h 1250"/>
                  <a:gd name="connsiteX2" fmla="*/ 0 w 41418"/>
                  <a:gd name="connsiteY2" fmla="*/ 0 h 1250"/>
                  <a:gd name="connsiteX3" fmla="*/ 8284 w 41418"/>
                  <a:gd name="connsiteY3" fmla="*/ 1081 h 1250"/>
                </a:gdLst>
                <a:ahLst/>
                <a:cxnLst>
                  <a:cxn ang="0">
                    <a:pos x="connsiteX0" y="connsiteY0"/>
                  </a:cxn>
                  <a:cxn ang="0">
                    <a:pos x="connsiteX1" y="connsiteY1"/>
                  </a:cxn>
                  <a:cxn ang="0">
                    <a:pos x="connsiteX2" y="connsiteY2"/>
                  </a:cxn>
                  <a:cxn ang="0">
                    <a:pos x="connsiteX3" y="connsiteY3"/>
                  </a:cxn>
                </a:cxnLst>
                <a:rect l="l" t="t" r="r" b="b"/>
                <a:pathLst>
                  <a:path w="41418" h="1250">
                    <a:moveTo>
                      <a:pt x="8284" y="1081"/>
                    </a:moveTo>
                    <a:lnTo>
                      <a:pt x="41419" y="0"/>
                    </a:lnTo>
                    <a:lnTo>
                      <a:pt x="0" y="0"/>
                    </a:lnTo>
                    <a:cubicBezTo>
                      <a:pt x="11885" y="0"/>
                      <a:pt x="-9724" y="1801"/>
                      <a:pt x="8284" y="1081"/>
                    </a:cubicBezTo>
                    <a:close/>
                  </a:path>
                </a:pathLst>
              </a:custGeom>
              <a:solidFill>
                <a:schemeClr val="accent2"/>
              </a:solidFill>
              <a:ln w="0" cap="flat">
                <a:noFill/>
                <a:prstDash val="solid"/>
                <a:miter/>
              </a:ln>
            </p:spPr>
            <p:txBody>
              <a:bodyPr rtlCol="0" anchor="ctr"/>
              <a:lstStyle/>
              <a:p>
                <a:endParaRPr lang="en-US" sz="744"/>
              </a:p>
            </p:txBody>
          </p:sp>
          <p:sp>
            <p:nvSpPr>
              <p:cNvPr id="2119" name="Freeform: Shape 2118">
                <a:extLst>
                  <a:ext uri="{FF2B5EF4-FFF2-40B4-BE49-F238E27FC236}">
                    <a16:creationId xmlns:a16="http://schemas.microsoft.com/office/drawing/2014/main" id="{05405C91-E16A-9CAB-79C1-83D53D538292}"/>
                  </a:ext>
                </a:extLst>
              </p:cNvPr>
              <p:cNvSpPr/>
              <p:nvPr/>
            </p:nvSpPr>
            <p:spPr>
              <a:xfrm>
                <a:off x="9998124" y="5827526"/>
                <a:ext cx="7923" cy="3601"/>
              </a:xfrm>
              <a:custGeom>
                <a:avLst/>
                <a:gdLst>
                  <a:gd name="connsiteX0" fmla="*/ 0 w 7923"/>
                  <a:gd name="connsiteY0" fmla="*/ 0 h 3601"/>
                  <a:gd name="connsiteX1" fmla="*/ 7924 w 7923"/>
                  <a:gd name="connsiteY1" fmla="*/ 0 h 3601"/>
                  <a:gd name="connsiteX2" fmla="*/ 0 w 7923"/>
                  <a:gd name="connsiteY2" fmla="*/ 0 h 3601"/>
                </a:gdLst>
                <a:ahLst/>
                <a:cxnLst>
                  <a:cxn ang="0">
                    <a:pos x="connsiteX0" y="connsiteY0"/>
                  </a:cxn>
                  <a:cxn ang="0">
                    <a:pos x="connsiteX1" y="connsiteY1"/>
                  </a:cxn>
                  <a:cxn ang="0">
                    <a:pos x="connsiteX2" y="connsiteY2"/>
                  </a:cxn>
                </a:cxnLst>
                <a:rect l="l" t="t" r="r" b="b"/>
                <a:pathLst>
                  <a:path w="7923" h="3601">
                    <a:moveTo>
                      <a:pt x="0" y="0"/>
                    </a:moveTo>
                    <a:lnTo>
                      <a:pt x="7924" y="0"/>
                    </a:lnTo>
                    <a:cubicBezTo>
                      <a:pt x="6123" y="0"/>
                      <a:pt x="3602" y="0"/>
                      <a:pt x="0" y="0"/>
                    </a:cubicBezTo>
                    <a:close/>
                  </a:path>
                </a:pathLst>
              </a:custGeom>
              <a:solidFill>
                <a:schemeClr val="accent2"/>
              </a:solidFill>
              <a:ln w="0" cap="flat">
                <a:noFill/>
                <a:prstDash val="solid"/>
                <a:miter/>
              </a:ln>
            </p:spPr>
            <p:txBody>
              <a:bodyPr rtlCol="0" anchor="ctr"/>
              <a:lstStyle/>
              <a:p>
                <a:endParaRPr lang="en-US" sz="744"/>
              </a:p>
            </p:txBody>
          </p:sp>
          <p:sp>
            <p:nvSpPr>
              <p:cNvPr id="2120" name="Freeform: Shape 2119">
                <a:extLst>
                  <a:ext uri="{FF2B5EF4-FFF2-40B4-BE49-F238E27FC236}">
                    <a16:creationId xmlns:a16="http://schemas.microsoft.com/office/drawing/2014/main" id="{8912799D-1AA1-E86C-87FE-D75AEAAC472B}"/>
                  </a:ext>
                </a:extLst>
              </p:cNvPr>
              <p:cNvSpPr/>
              <p:nvPr/>
            </p:nvSpPr>
            <p:spPr>
              <a:xfrm>
                <a:off x="10515642" y="6005951"/>
                <a:ext cx="49377" cy="46676"/>
              </a:xfrm>
              <a:custGeom>
                <a:avLst/>
                <a:gdLst>
                  <a:gd name="connsiteX0" fmla="*/ 35 w 49377"/>
                  <a:gd name="connsiteY0" fmla="*/ 576 h 46676"/>
                  <a:gd name="connsiteX1" fmla="*/ 24886 w 49377"/>
                  <a:gd name="connsiteY1" fmla="*/ 24707 h 46676"/>
                  <a:gd name="connsiteX2" fmla="*/ 30649 w 49377"/>
                  <a:gd name="connsiteY2" fmla="*/ 30469 h 46676"/>
                  <a:gd name="connsiteX3" fmla="*/ 36772 w 49377"/>
                  <a:gd name="connsiteY3" fmla="*/ 35872 h 46676"/>
                  <a:gd name="connsiteX4" fmla="*/ 49377 w 49377"/>
                  <a:gd name="connsiteY4" fmla="*/ 46677 h 46676"/>
                  <a:gd name="connsiteX5" fmla="*/ 38212 w 49377"/>
                  <a:gd name="connsiteY5" fmla="*/ 36232 h 46676"/>
                  <a:gd name="connsiteX6" fmla="*/ 29929 w 49377"/>
                  <a:gd name="connsiteY6" fmla="*/ 28309 h 46676"/>
                  <a:gd name="connsiteX7" fmla="*/ 21285 w 49377"/>
                  <a:gd name="connsiteY7" fmla="*/ 19665 h 46676"/>
                  <a:gd name="connsiteX8" fmla="*/ 35 w 49377"/>
                  <a:gd name="connsiteY8" fmla="*/ 216 h 46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377" h="46676">
                    <a:moveTo>
                      <a:pt x="35" y="576"/>
                    </a:moveTo>
                    <a:cubicBezTo>
                      <a:pt x="9039" y="9220"/>
                      <a:pt x="16963" y="17144"/>
                      <a:pt x="24886" y="24707"/>
                    </a:cubicBezTo>
                    <a:cubicBezTo>
                      <a:pt x="26687" y="26508"/>
                      <a:pt x="28848" y="28669"/>
                      <a:pt x="30649" y="30469"/>
                    </a:cubicBezTo>
                    <a:cubicBezTo>
                      <a:pt x="32810" y="32270"/>
                      <a:pt x="34611" y="34071"/>
                      <a:pt x="36772" y="35872"/>
                    </a:cubicBezTo>
                    <a:cubicBezTo>
                      <a:pt x="40734" y="39473"/>
                      <a:pt x="45056" y="43075"/>
                      <a:pt x="49377" y="46677"/>
                    </a:cubicBezTo>
                    <a:cubicBezTo>
                      <a:pt x="47576" y="44876"/>
                      <a:pt x="43615" y="41274"/>
                      <a:pt x="38212" y="36232"/>
                    </a:cubicBezTo>
                    <a:cubicBezTo>
                      <a:pt x="35691" y="33711"/>
                      <a:pt x="32810" y="31190"/>
                      <a:pt x="29929" y="28309"/>
                    </a:cubicBezTo>
                    <a:cubicBezTo>
                      <a:pt x="27047" y="25427"/>
                      <a:pt x="24166" y="22546"/>
                      <a:pt x="21285" y="19665"/>
                    </a:cubicBezTo>
                    <a:cubicBezTo>
                      <a:pt x="9759" y="8140"/>
                      <a:pt x="-685" y="-1585"/>
                      <a:pt x="35" y="216"/>
                    </a:cubicBezTo>
                    <a:close/>
                  </a:path>
                </a:pathLst>
              </a:custGeom>
              <a:solidFill>
                <a:schemeClr val="accent2"/>
              </a:solidFill>
              <a:ln w="0" cap="flat">
                <a:noFill/>
                <a:prstDash val="solid"/>
                <a:miter/>
              </a:ln>
            </p:spPr>
            <p:txBody>
              <a:bodyPr rtlCol="0" anchor="ctr"/>
              <a:lstStyle/>
              <a:p>
                <a:endParaRPr lang="en-US" sz="744"/>
              </a:p>
            </p:txBody>
          </p:sp>
          <p:sp>
            <p:nvSpPr>
              <p:cNvPr id="2121" name="Freeform: Shape 2120">
                <a:extLst>
                  <a:ext uri="{FF2B5EF4-FFF2-40B4-BE49-F238E27FC236}">
                    <a16:creationId xmlns:a16="http://schemas.microsoft.com/office/drawing/2014/main" id="{6E3BB1A0-486F-5412-9007-5DAA35AC0480}"/>
                  </a:ext>
                </a:extLst>
              </p:cNvPr>
              <p:cNvSpPr/>
              <p:nvPr/>
            </p:nvSpPr>
            <p:spPr>
              <a:xfrm>
                <a:off x="9775183" y="5831848"/>
                <a:ext cx="59787" cy="360"/>
              </a:xfrm>
              <a:custGeom>
                <a:avLst/>
                <a:gdLst>
                  <a:gd name="connsiteX0" fmla="*/ 5042 w 59787"/>
                  <a:gd name="connsiteY0" fmla="*/ 360 h 360"/>
                  <a:gd name="connsiteX1" fmla="*/ 59787 w 59787"/>
                  <a:gd name="connsiteY1" fmla="*/ 0 h 360"/>
                  <a:gd name="connsiteX2" fmla="*/ 0 w 59787"/>
                  <a:gd name="connsiteY2" fmla="*/ 0 h 360"/>
                  <a:gd name="connsiteX3" fmla="*/ 5042 w 59787"/>
                  <a:gd name="connsiteY3" fmla="*/ 360 h 360"/>
                </a:gdLst>
                <a:ahLst/>
                <a:cxnLst>
                  <a:cxn ang="0">
                    <a:pos x="connsiteX0" y="connsiteY0"/>
                  </a:cxn>
                  <a:cxn ang="0">
                    <a:pos x="connsiteX1" y="connsiteY1"/>
                  </a:cxn>
                  <a:cxn ang="0">
                    <a:pos x="connsiteX2" y="connsiteY2"/>
                  </a:cxn>
                  <a:cxn ang="0">
                    <a:pos x="connsiteX3" y="connsiteY3"/>
                  </a:cxn>
                </a:cxnLst>
                <a:rect l="l" t="t" r="r" b="b"/>
                <a:pathLst>
                  <a:path w="59787" h="360">
                    <a:moveTo>
                      <a:pt x="5042" y="360"/>
                    </a:moveTo>
                    <a:lnTo>
                      <a:pt x="59787" y="0"/>
                    </a:lnTo>
                    <a:lnTo>
                      <a:pt x="0" y="0"/>
                    </a:lnTo>
                    <a:lnTo>
                      <a:pt x="5042" y="360"/>
                    </a:lnTo>
                    <a:close/>
                  </a:path>
                </a:pathLst>
              </a:custGeom>
              <a:solidFill>
                <a:schemeClr val="accent2"/>
              </a:solidFill>
              <a:ln w="0" cap="flat">
                <a:noFill/>
                <a:prstDash val="solid"/>
                <a:miter/>
              </a:ln>
            </p:spPr>
            <p:txBody>
              <a:bodyPr rtlCol="0" anchor="ctr"/>
              <a:lstStyle/>
              <a:p>
                <a:endParaRPr lang="en-US" sz="744"/>
              </a:p>
            </p:txBody>
          </p:sp>
          <p:sp>
            <p:nvSpPr>
              <p:cNvPr id="2122" name="Freeform: Shape 2121">
                <a:extLst>
                  <a:ext uri="{FF2B5EF4-FFF2-40B4-BE49-F238E27FC236}">
                    <a16:creationId xmlns:a16="http://schemas.microsoft.com/office/drawing/2014/main" id="{25A8FB62-9183-A046-7700-2CD15CE06D27}"/>
                  </a:ext>
                </a:extLst>
              </p:cNvPr>
              <p:cNvSpPr/>
              <p:nvPr/>
            </p:nvSpPr>
            <p:spPr>
              <a:xfrm>
                <a:off x="9469045" y="5827526"/>
                <a:ext cx="55104" cy="1440"/>
              </a:xfrm>
              <a:custGeom>
                <a:avLst/>
                <a:gdLst>
                  <a:gd name="connsiteX0" fmla="*/ 55105 w 55104"/>
                  <a:gd name="connsiteY0" fmla="*/ 720 h 1440"/>
                  <a:gd name="connsiteX1" fmla="*/ 45380 w 55104"/>
                  <a:gd name="connsiteY1" fmla="*/ 0 h 1440"/>
                  <a:gd name="connsiteX2" fmla="*/ 0 w 55104"/>
                  <a:gd name="connsiteY2" fmla="*/ 1081 h 1440"/>
                  <a:gd name="connsiteX3" fmla="*/ 9724 w 55104"/>
                  <a:gd name="connsiteY3" fmla="*/ 1441 h 1440"/>
                  <a:gd name="connsiteX4" fmla="*/ 55105 w 55104"/>
                  <a:gd name="connsiteY4" fmla="*/ 720 h 14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104" h="1440">
                    <a:moveTo>
                      <a:pt x="55105" y="720"/>
                    </a:moveTo>
                    <a:lnTo>
                      <a:pt x="45380" y="0"/>
                    </a:lnTo>
                    <a:lnTo>
                      <a:pt x="0" y="1081"/>
                    </a:lnTo>
                    <a:lnTo>
                      <a:pt x="9724" y="1441"/>
                    </a:lnTo>
                    <a:lnTo>
                      <a:pt x="55105" y="720"/>
                    </a:lnTo>
                    <a:close/>
                  </a:path>
                </a:pathLst>
              </a:custGeom>
              <a:solidFill>
                <a:schemeClr val="accent2"/>
              </a:solidFill>
              <a:ln w="0" cap="flat">
                <a:noFill/>
                <a:prstDash val="solid"/>
                <a:miter/>
              </a:ln>
            </p:spPr>
            <p:txBody>
              <a:bodyPr rtlCol="0" anchor="ctr"/>
              <a:lstStyle/>
              <a:p>
                <a:endParaRPr lang="en-US" sz="744"/>
              </a:p>
            </p:txBody>
          </p:sp>
          <p:sp>
            <p:nvSpPr>
              <p:cNvPr id="2123" name="Freeform: Shape 2122">
                <a:extLst>
                  <a:ext uri="{FF2B5EF4-FFF2-40B4-BE49-F238E27FC236}">
                    <a16:creationId xmlns:a16="http://schemas.microsoft.com/office/drawing/2014/main" id="{838BA5D4-51FB-7946-FB82-0B21A2C6C227}"/>
                  </a:ext>
                </a:extLst>
              </p:cNvPr>
              <p:cNvSpPr/>
              <p:nvPr/>
            </p:nvSpPr>
            <p:spPr>
              <a:xfrm>
                <a:off x="9843614" y="5872186"/>
                <a:ext cx="73921" cy="2160"/>
              </a:xfrm>
              <a:custGeom>
                <a:avLst/>
                <a:gdLst>
                  <a:gd name="connsiteX0" fmla="*/ 15487 w 73921"/>
                  <a:gd name="connsiteY0" fmla="*/ 2161 h 2160"/>
                  <a:gd name="connsiteX1" fmla="*/ 72033 w 73921"/>
                  <a:gd name="connsiteY1" fmla="*/ 0 h 2160"/>
                  <a:gd name="connsiteX2" fmla="*/ 0 w 73921"/>
                  <a:gd name="connsiteY2" fmla="*/ 0 h 2160"/>
                  <a:gd name="connsiteX3" fmla="*/ 61948 w 73921"/>
                  <a:gd name="connsiteY3" fmla="*/ 360 h 2160"/>
                  <a:gd name="connsiteX4" fmla="*/ 15847 w 73921"/>
                  <a:gd name="connsiteY4" fmla="*/ 2161 h 21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921" h="2160">
                    <a:moveTo>
                      <a:pt x="15487" y="2161"/>
                    </a:moveTo>
                    <a:cubicBezTo>
                      <a:pt x="52584" y="2161"/>
                      <a:pt x="81757" y="360"/>
                      <a:pt x="72033" y="0"/>
                    </a:cubicBezTo>
                    <a:lnTo>
                      <a:pt x="0" y="0"/>
                    </a:lnTo>
                    <a:cubicBezTo>
                      <a:pt x="18368" y="1801"/>
                      <a:pt x="20169" y="0"/>
                      <a:pt x="61948" y="360"/>
                    </a:cubicBezTo>
                    <a:lnTo>
                      <a:pt x="15847" y="2161"/>
                    </a:lnTo>
                    <a:close/>
                  </a:path>
                </a:pathLst>
              </a:custGeom>
              <a:solidFill>
                <a:schemeClr val="accent2"/>
              </a:solidFill>
              <a:ln w="0" cap="flat">
                <a:noFill/>
                <a:prstDash val="solid"/>
                <a:miter/>
              </a:ln>
            </p:spPr>
            <p:txBody>
              <a:bodyPr rtlCol="0" anchor="ctr"/>
              <a:lstStyle/>
              <a:p>
                <a:endParaRPr lang="en-US" sz="744"/>
              </a:p>
            </p:txBody>
          </p:sp>
          <p:sp>
            <p:nvSpPr>
              <p:cNvPr id="2124" name="Freeform: Shape 2123">
                <a:extLst>
                  <a:ext uri="{FF2B5EF4-FFF2-40B4-BE49-F238E27FC236}">
                    <a16:creationId xmlns:a16="http://schemas.microsoft.com/office/drawing/2014/main" id="{55D5D5C8-17A5-E86B-4E0A-6A7673FF47DD}"/>
                  </a:ext>
                </a:extLst>
              </p:cNvPr>
              <p:cNvSpPr/>
              <p:nvPr/>
            </p:nvSpPr>
            <p:spPr>
              <a:xfrm>
                <a:off x="8424166" y="3685279"/>
                <a:ext cx="11572" cy="1340524"/>
              </a:xfrm>
              <a:custGeom>
                <a:avLst/>
                <a:gdLst>
                  <a:gd name="connsiteX0" fmla="*/ 4730 w 11572"/>
                  <a:gd name="connsiteY0" fmla="*/ 997290 h 1340524"/>
                  <a:gd name="connsiteX1" fmla="*/ 4009 w 11572"/>
                  <a:gd name="connsiteY1" fmla="*/ 1096335 h 1340524"/>
                  <a:gd name="connsiteX2" fmla="*/ 2209 w 11572"/>
                  <a:gd name="connsiteY2" fmla="*/ 1069683 h 1340524"/>
                  <a:gd name="connsiteX3" fmla="*/ 5090 w 11572"/>
                  <a:gd name="connsiteY3" fmla="*/ 1131991 h 1340524"/>
                  <a:gd name="connsiteX4" fmla="*/ 48 w 11572"/>
                  <a:gd name="connsiteY4" fmla="*/ 1027904 h 1340524"/>
                  <a:gd name="connsiteX5" fmla="*/ 1488 w 11572"/>
                  <a:gd name="connsiteY5" fmla="*/ 1227794 h 1340524"/>
                  <a:gd name="connsiteX6" fmla="*/ 3289 w 11572"/>
                  <a:gd name="connsiteY6" fmla="*/ 1170528 h 1340524"/>
                  <a:gd name="connsiteX7" fmla="*/ 4730 w 11572"/>
                  <a:gd name="connsiteY7" fmla="*/ 1217349 h 1340524"/>
                  <a:gd name="connsiteX8" fmla="*/ 4730 w 11572"/>
                  <a:gd name="connsiteY8" fmla="*/ 1263450 h 1340524"/>
                  <a:gd name="connsiteX9" fmla="*/ 6170 w 11572"/>
                  <a:gd name="connsiteY9" fmla="*/ 1309911 h 1340524"/>
                  <a:gd name="connsiteX10" fmla="*/ 6891 w 11572"/>
                  <a:gd name="connsiteY10" fmla="*/ 1291543 h 1340524"/>
                  <a:gd name="connsiteX11" fmla="*/ 9412 w 11572"/>
                  <a:gd name="connsiteY11" fmla="*/ 1321076 h 1340524"/>
                  <a:gd name="connsiteX12" fmla="*/ 10492 w 11572"/>
                  <a:gd name="connsiteY12" fmla="*/ 1331521 h 1340524"/>
                  <a:gd name="connsiteX13" fmla="*/ 11573 w 11572"/>
                  <a:gd name="connsiteY13" fmla="*/ 1340525 h 1340524"/>
                  <a:gd name="connsiteX14" fmla="*/ 11573 w 11572"/>
                  <a:gd name="connsiteY14" fmla="*/ 1333682 h 1340524"/>
                  <a:gd name="connsiteX15" fmla="*/ 11573 w 11572"/>
                  <a:gd name="connsiteY15" fmla="*/ 1327559 h 1340524"/>
                  <a:gd name="connsiteX16" fmla="*/ 10132 w 11572"/>
                  <a:gd name="connsiteY16" fmla="*/ 1309911 h 1340524"/>
                  <a:gd name="connsiteX17" fmla="*/ 9772 w 11572"/>
                  <a:gd name="connsiteY17" fmla="*/ 1292983 h 1340524"/>
                  <a:gd name="connsiteX18" fmla="*/ 9772 w 11572"/>
                  <a:gd name="connsiteY18" fmla="*/ 1262370 h 1340524"/>
                  <a:gd name="connsiteX19" fmla="*/ 10492 w 11572"/>
                  <a:gd name="connsiteY19" fmla="*/ 1208345 h 1340524"/>
                  <a:gd name="connsiteX20" fmla="*/ 8692 w 11572"/>
                  <a:gd name="connsiteY20" fmla="*/ 1057437 h 1340524"/>
                  <a:gd name="connsiteX21" fmla="*/ 8692 w 11572"/>
                  <a:gd name="connsiteY21" fmla="*/ 1010256 h 1340524"/>
                  <a:gd name="connsiteX22" fmla="*/ 8692 w 11572"/>
                  <a:gd name="connsiteY22" fmla="*/ 992608 h 1340524"/>
                  <a:gd name="connsiteX23" fmla="*/ 10132 w 11572"/>
                  <a:gd name="connsiteY23" fmla="*/ 1021061 h 1340524"/>
                  <a:gd name="connsiteX24" fmla="*/ 8692 w 11572"/>
                  <a:gd name="connsiteY24" fmla="*/ 931020 h 1340524"/>
                  <a:gd name="connsiteX25" fmla="*/ 8692 w 11572"/>
                  <a:gd name="connsiteY25" fmla="*/ 760663 h 1340524"/>
                  <a:gd name="connsiteX26" fmla="*/ 9052 w 11572"/>
                  <a:gd name="connsiteY26" fmla="*/ 746257 h 1340524"/>
                  <a:gd name="connsiteX27" fmla="*/ 8331 w 11572"/>
                  <a:gd name="connsiteY27" fmla="*/ 740134 h 1340524"/>
                  <a:gd name="connsiteX28" fmla="*/ 8331 w 11572"/>
                  <a:gd name="connsiteY28" fmla="*/ 369167 h 1340524"/>
                  <a:gd name="connsiteX29" fmla="*/ 8331 w 11572"/>
                  <a:gd name="connsiteY29" fmla="*/ 183683 h 1340524"/>
                  <a:gd name="connsiteX30" fmla="*/ 8331 w 11572"/>
                  <a:gd name="connsiteY30" fmla="*/ 90761 h 1340524"/>
                  <a:gd name="connsiteX31" fmla="*/ 8331 w 11572"/>
                  <a:gd name="connsiteY31" fmla="*/ 67711 h 1340524"/>
                  <a:gd name="connsiteX32" fmla="*/ 8331 w 11572"/>
                  <a:gd name="connsiteY32" fmla="*/ 45020 h 1340524"/>
                  <a:gd name="connsiteX33" fmla="*/ 9412 w 11572"/>
                  <a:gd name="connsiteY33" fmla="*/ 22330 h 1340524"/>
                  <a:gd name="connsiteX34" fmla="*/ 10852 w 11572"/>
                  <a:gd name="connsiteY34" fmla="*/ 0 h 1340524"/>
                  <a:gd name="connsiteX35" fmla="*/ 9772 w 11572"/>
                  <a:gd name="connsiteY35" fmla="*/ 12966 h 1340524"/>
                  <a:gd name="connsiteX36" fmla="*/ 9052 w 11572"/>
                  <a:gd name="connsiteY36" fmla="*/ 25572 h 1340524"/>
                  <a:gd name="connsiteX37" fmla="*/ 7971 w 11572"/>
                  <a:gd name="connsiteY37" fmla="*/ 50783 h 1340524"/>
                  <a:gd name="connsiteX38" fmla="*/ 7611 w 11572"/>
                  <a:gd name="connsiteY38" fmla="*/ 63389 h 1340524"/>
                  <a:gd name="connsiteX39" fmla="*/ 7611 w 11572"/>
                  <a:gd name="connsiteY39" fmla="*/ 76354 h 1340524"/>
                  <a:gd name="connsiteX40" fmla="*/ 7611 w 11572"/>
                  <a:gd name="connsiteY40" fmla="*/ 103727 h 1340524"/>
                  <a:gd name="connsiteX41" fmla="*/ 5090 w 11572"/>
                  <a:gd name="connsiteY41" fmla="*/ 149107 h 1340524"/>
                  <a:gd name="connsiteX42" fmla="*/ 5090 w 11572"/>
                  <a:gd name="connsiteY42" fmla="*/ 64109 h 1340524"/>
                  <a:gd name="connsiteX43" fmla="*/ 1848 w 11572"/>
                  <a:gd name="connsiteY43" fmla="*/ 83918 h 1340524"/>
                  <a:gd name="connsiteX44" fmla="*/ 5090 w 11572"/>
                  <a:gd name="connsiteY44" fmla="*/ 283448 h 1340524"/>
                  <a:gd name="connsiteX45" fmla="*/ 2929 w 11572"/>
                  <a:gd name="connsiteY45" fmla="*/ 311541 h 1340524"/>
                  <a:gd name="connsiteX46" fmla="*/ 2929 w 11572"/>
                  <a:gd name="connsiteY46" fmla="*/ 296414 h 1340524"/>
                  <a:gd name="connsiteX47" fmla="*/ 2929 w 11572"/>
                  <a:gd name="connsiteY47" fmla="*/ 431475 h 1340524"/>
                  <a:gd name="connsiteX48" fmla="*/ 1128 w 11572"/>
                  <a:gd name="connsiteY48" fmla="*/ 430034 h 1340524"/>
                  <a:gd name="connsiteX49" fmla="*/ 2929 w 11572"/>
                  <a:gd name="connsiteY49" fmla="*/ 605793 h 1340524"/>
                  <a:gd name="connsiteX50" fmla="*/ 2929 w 11572"/>
                  <a:gd name="connsiteY50" fmla="*/ 602912 h 1340524"/>
                  <a:gd name="connsiteX51" fmla="*/ 4009 w 11572"/>
                  <a:gd name="connsiteY51" fmla="*/ 828374 h 1340524"/>
                  <a:gd name="connsiteX52" fmla="*/ 1848 w 11572"/>
                  <a:gd name="connsiteY52" fmla="*/ 759223 h 1340524"/>
                  <a:gd name="connsiteX53" fmla="*/ 2929 w 11572"/>
                  <a:gd name="connsiteY53" fmla="*/ 860068 h 1340524"/>
                  <a:gd name="connsiteX54" fmla="*/ 768 w 11572"/>
                  <a:gd name="connsiteY54" fmla="*/ 830895 h 1340524"/>
                  <a:gd name="connsiteX55" fmla="*/ 4009 w 11572"/>
                  <a:gd name="connsiteY55" fmla="*/ 1013137 h 1340524"/>
                  <a:gd name="connsiteX56" fmla="*/ 6170 w 11572"/>
                  <a:gd name="connsiteY56" fmla="*/ 997650 h 1340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Lst>
                <a:rect l="l" t="t" r="r" b="b"/>
                <a:pathLst>
                  <a:path w="11572" h="1340524">
                    <a:moveTo>
                      <a:pt x="4730" y="997290"/>
                    </a:moveTo>
                    <a:cubicBezTo>
                      <a:pt x="5810" y="1013497"/>
                      <a:pt x="5090" y="1092373"/>
                      <a:pt x="4009" y="1096335"/>
                    </a:cubicBezTo>
                    <a:cubicBezTo>
                      <a:pt x="3649" y="1085890"/>
                      <a:pt x="2929" y="1043031"/>
                      <a:pt x="2209" y="1069683"/>
                    </a:cubicBezTo>
                    <a:lnTo>
                      <a:pt x="5090" y="1131991"/>
                    </a:lnTo>
                    <a:cubicBezTo>
                      <a:pt x="3289" y="1215188"/>
                      <a:pt x="1128" y="1068962"/>
                      <a:pt x="48" y="1027904"/>
                    </a:cubicBezTo>
                    <a:cubicBezTo>
                      <a:pt x="-313" y="1112542"/>
                      <a:pt x="1488" y="1137753"/>
                      <a:pt x="1488" y="1227794"/>
                    </a:cubicBezTo>
                    <a:cubicBezTo>
                      <a:pt x="1488" y="1201142"/>
                      <a:pt x="2569" y="1184575"/>
                      <a:pt x="3289" y="1170528"/>
                    </a:cubicBezTo>
                    <a:cubicBezTo>
                      <a:pt x="4370" y="1169088"/>
                      <a:pt x="4730" y="1189257"/>
                      <a:pt x="4730" y="1217349"/>
                    </a:cubicBezTo>
                    <a:cubicBezTo>
                      <a:pt x="4730" y="1231396"/>
                      <a:pt x="4730" y="1247243"/>
                      <a:pt x="4730" y="1263450"/>
                    </a:cubicBezTo>
                    <a:cubicBezTo>
                      <a:pt x="5090" y="1279297"/>
                      <a:pt x="5450" y="1295505"/>
                      <a:pt x="6170" y="1309911"/>
                    </a:cubicBezTo>
                    <a:cubicBezTo>
                      <a:pt x="6170" y="1291183"/>
                      <a:pt x="6170" y="1287221"/>
                      <a:pt x="6891" y="1291543"/>
                    </a:cubicBezTo>
                    <a:cubicBezTo>
                      <a:pt x="7611" y="1295505"/>
                      <a:pt x="7971" y="1307750"/>
                      <a:pt x="9412" y="1321076"/>
                    </a:cubicBezTo>
                    <a:cubicBezTo>
                      <a:pt x="9772" y="1325758"/>
                      <a:pt x="10132" y="1329000"/>
                      <a:pt x="10492" y="1331521"/>
                    </a:cubicBezTo>
                    <a:cubicBezTo>
                      <a:pt x="10492" y="1334762"/>
                      <a:pt x="11213" y="1337644"/>
                      <a:pt x="11573" y="1340525"/>
                    </a:cubicBezTo>
                    <a:lnTo>
                      <a:pt x="11573" y="1333682"/>
                    </a:lnTo>
                    <a:cubicBezTo>
                      <a:pt x="11573" y="1334042"/>
                      <a:pt x="11573" y="1332601"/>
                      <a:pt x="11573" y="1327559"/>
                    </a:cubicBezTo>
                    <a:cubicBezTo>
                      <a:pt x="11213" y="1321436"/>
                      <a:pt x="10492" y="1315674"/>
                      <a:pt x="10132" y="1309911"/>
                    </a:cubicBezTo>
                    <a:cubicBezTo>
                      <a:pt x="9772" y="1304149"/>
                      <a:pt x="10132" y="1298746"/>
                      <a:pt x="9772" y="1292983"/>
                    </a:cubicBezTo>
                    <a:cubicBezTo>
                      <a:pt x="9772" y="1282179"/>
                      <a:pt x="9772" y="1272094"/>
                      <a:pt x="9772" y="1262370"/>
                    </a:cubicBezTo>
                    <a:cubicBezTo>
                      <a:pt x="10132" y="1242561"/>
                      <a:pt x="10492" y="1224553"/>
                      <a:pt x="10492" y="1208345"/>
                    </a:cubicBezTo>
                    <a:cubicBezTo>
                      <a:pt x="6891" y="1240400"/>
                      <a:pt x="9772" y="1098136"/>
                      <a:pt x="8692" y="1057437"/>
                    </a:cubicBezTo>
                    <a:lnTo>
                      <a:pt x="8692" y="1010256"/>
                    </a:lnTo>
                    <a:cubicBezTo>
                      <a:pt x="8692" y="1010256"/>
                      <a:pt x="8692" y="992608"/>
                      <a:pt x="8692" y="992608"/>
                    </a:cubicBezTo>
                    <a:cubicBezTo>
                      <a:pt x="9052" y="989006"/>
                      <a:pt x="9412" y="994049"/>
                      <a:pt x="10132" y="1021061"/>
                    </a:cubicBezTo>
                    <a:cubicBezTo>
                      <a:pt x="9412" y="998731"/>
                      <a:pt x="9772" y="924177"/>
                      <a:pt x="8692" y="931020"/>
                    </a:cubicBezTo>
                    <a:lnTo>
                      <a:pt x="8692" y="760663"/>
                    </a:lnTo>
                    <a:cubicBezTo>
                      <a:pt x="8692" y="755261"/>
                      <a:pt x="8692" y="750218"/>
                      <a:pt x="9052" y="746257"/>
                    </a:cubicBezTo>
                    <a:cubicBezTo>
                      <a:pt x="9052" y="740494"/>
                      <a:pt x="8692" y="739414"/>
                      <a:pt x="8331" y="740134"/>
                    </a:cubicBezTo>
                    <a:lnTo>
                      <a:pt x="8331" y="369167"/>
                    </a:lnTo>
                    <a:cubicBezTo>
                      <a:pt x="8331" y="369167"/>
                      <a:pt x="8331" y="183683"/>
                      <a:pt x="8331" y="183683"/>
                    </a:cubicBezTo>
                    <a:lnTo>
                      <a:pt x="8331" y="90761"/>
                    </a:lnTo>
                    <a:cubicBezTo>
                      <a:pt x="8331" y="90761"/>
                      <a:pt x="8331" y="67711"/>
                      <a:pt x="8331" y="67711"/>
                    </a:cubicBezTo>
                    <a:lnTo>
                      <a:pt x="8331" y="45020"/>
                    </a:lnTo>
                    <a:cubicBezTo>
                      <a:pt x="8692" y="45020"/>
                      <a:pt x="9412" y="22330"/>
                      <a:pt x="9412" y="22330"/>
                    </a:cubicBezTo>
                    <a:cubicBezTo>
                      <a:pt x="9772" y="14767"/>
                      <a:pt x="10492" y="7203"/>
                      <a:pt x="10852" y="0"/>
                    </a:cubicBezTo>
                    <a:cubicBezTo>
                      <a:pt x="10492" y="4322"/>
                      <a:pt x="10132" y="8644"/>
                      <a:pt x="9772" y="12966"/>
                    </a:cubicBezTo>
                    <a:cubicBezTo>
                      <a:pt x="9412" y="17288"/>
                      <a:pt x="9052" y="21610"/>
                      <a:pt x="9052" y="25572"/>
                    </a:cubicBezTo>
                    <a:cubicBezTo>
                      <a:pt x="9052" y="33855"/>
                      <a:pt x="8331" y="42499"/>
                      <a:pt x="7971" y="50783"/>
                    </a:cubicBezTo>
                    <a:cubicBezTo>
                      <a:pt x="7971" y="55105"/>
                      <a:pt x="7971" y="59067"/>
                      <a:pt x="7611" y="63389"/>
                    </a:cubicBezTo>
                    <a:cubicBezTo>
                      <a:pt x="7611" y="67711"/>
                      <a:pt x="7611" y="72033"/>
                      <a:pt x="7611" y="76354"/>
                    </a:cubicBezTo>
                    <a:cubicBezTo>
                      <a:pt x="7611" y="85359"/>
                      <a:pt x="7611" y="94363"/>
                      <a:pt x="7611" y="103727"/>
                    </a:cubicBezTo>
                    <a:cubicBezTo>
                      <a:pt x="5450" y="47181"/>
                      <a:pt x="7251" y="165675"/>
                      <a:pt x="5090" y="149107"/>
                    </a:cubicBezTo>
                    <a:cubicBezTo>
                      <a:pt x="4370" y="123536"/>
                      <a:pt x="4370" y="86439"/>
                      <a:pt x="5090" y="64109"/>
                    </a:cubicBezTo>
                    <a:cubicBezTo>
                      <a:pt x="4009" y="55825"/>
                      <a:pt x="2929" y="87520"/>
                      <a:pt x="1848" y="83918"/>
                    </a:cubicBezTo>
                    <a:cubicBezTo>
                      <a:pt x="408" y="177560"/>
                      <a:pt x="5810" y="191967"/>
                      <a:pt x="5090" y="283448"/>
                    </a:cubicBezTo>
                    <a:cubicBezTo>
                      <a:pt x="3649" y="279846"/>
                      <a:pt x="2569" y="251393"/>
                      <a:pt x="2929" y="311541"/>
                    </a:cubicBezTo>
                    <a:lnTo>
                      <a:pt x="2929" y="296414"/>
                    </a:lnTo>
                    <a:cubicBezTo>
                      <a:pt x="4009" y="392217"/>
                      <a:pt x="-313" y="371328"/>
                      <a:pt x="2929" y="431475"/>
                    </a:cubicBezTo>
                    <a:lnTo>
                      <a:pt x="1128" y="430034"/>
                    </a:lnTo>
                    <a:cubicBezTo>
                      <a:pt x="2569" y="473614"/>
                      <a:pt x="2569" y="558252"/>
                      <a:pt x="2929" y="605793"/>
                    </a:cubicBezTo>
                    <a:lnTo>
                      <a:pt x="2929" y="602912"/>
                    </a:lnTo>
                    <a:cubicBezTo>
                      <a:pt x="4730" y="736893"/>
                      <a:pt x="2929" y="678186"/>
                      <a:pt x="4009" y="828374"/>
                    </a:cubicBezTo>
                    <a:lnTo>
                      <a:pt x="1848" y="759223"/>
                    </a:lnTo>
                    <a:cubicBezTo>
                      <a:pt x="768" y="811086"/>
                      <a:pt x="3289" y="822611"/>
                      <a:pt x="2929" y="860068"/>
                    </a:cubicBezTo>
                    <a:cubicBezTo>
                      <a:pt x="2569" y="857547"/>
                      <a:pt x="1128" y="866191"/>
                      <a:pt x="768" y="830895"/>
                    </a:cubicBezTo>
                    <a:lnTo>
                      <a:pt x="4009" y="1013137"/>
                    </a:lnTo>
                    <a:cubicBezTo>
                      <a:pt x="5450" y="1056717"/>
                      <a:pt x="5450" y="1004133"/>
                      <a:pt x="6170" y="997650"/>
                    </a:cubicBezTo>
                    <a:close/>
                  </a:path>
                </a:pathLst>
              </a:custGeom>
              <a:solidFill>
                <a:schemeClr val="accent2"/>
              </a:solidFill>
              <a:ln w="0" cap="flat">
                <a:noFill/>
                <a:prstDash val="solid"/>
                <a:miter/>
              </a:ln>
            </p:spPr>
            <p:txBody>
              <a:bodyPr rtlCol="0" anchor="ctr"/>
              <a:lstStyle/>
              <a:p>
                <a:endParaRPr lang="en-US" sz="744"/>
              </a:p>
            </p:txBody>
          </p:sp>
          <p:sp>
            <p:nvSpPr>
              <p:cNvPr id="2125" name="Freeform: Shape 2124">
                <a:extLst>
                  <a:ext uri="{FF2B5EF4-FFF2-40B4-BE49-F238E27FC236}">
                    <a16:creationId xmlns:a16="http://schemas.microsoft.com/office/drawing/2014/main" id="{9C8C8A79-32D9-6F9C-B114-9682DD614849}"/>
                  </a:ext>
                </a:extLst>
              </p:cNvPr>
              <p:cNvSpPr/>
              <p:nvPr/>
            </p:nvSpPr>
            <p:spPr>
              <a:xfrm>
                <a:off x="8426375" y="4913073"/>
                <a:ext cx="3601" cy="33495"/>
              </a:xfrm>
              <a:custGeom>
                <a:avLst/>
                <a:gdLst>
                  <a:gd name="connsiteX0" fmla="*/ 0 w 3601"/>
                  <a:gd name="connsiteY0" fmla="*/ 0 h 33495"/>
                  <a:gd name="connsiteX1" fmla="*/ 0 w 3601"/>
                  <a:gd name="connsiteY1" fmla="*/ 33495 h 33495"/>
                  <a:gd name="connsiteX2" fmla="*/ 0 w 3601"/>
                  <a:gd name="connsiteY2" fmla="*/ 0 h 33495"/>
                </a:gdLst>
                <a:ahLst/>
                <a:cxnLst>
                  <a:cxn ang="0">
                    <a:pos x="connsiteX0" y="connsiteY0"/>
                  </a:cxn>
                  <a:cxn ang="0">
                    <a:pos x="connsiteX1" y="connsiteY1"/>
                  </a:cxn>
                  <a:cxn ang="0">
                    <a:pos x="connsiteX2" y="connsiteY2"/>
                  </a:cxn>
                </a:cxnLst>
                <a:rect l="l" t="t" r="r" b="b"/>
                <a:pathLst>
                  <a:path w="3601" h="33495">
                    <a:moveTo>
                      <a:pt x="0" y="0"/>
                    </a:moveTo>
                    <a:cubicBezTo>
                      <a:pt x="0" y="9724"/>
                      <a:pt x="0" y="20529"/>
                      <a:pt x="0" y="33495"/>
                    </a:cubicBezTo>
                    <a:cubicBezTo>
                      <a:pt x="0" y="20889"/>
                      <a:pt x="0" y="10085"/>
                      <a:pt x="0" y="0"/>
                    </a:cubicBezTo>
                    <a:close/>
                  </a:path>
                </a:pathLst>
              </a:custGeom>
              <a:solidFill>
                <a:schemeClr val="accent2"/>
              </a:solidFill>
              <a:ln w="0" cap="flat">
                <a:noFill/>
                <a:prstDash val="solid"/>
                <a:miter/>
              </a:ln>
            </p:spPr>
            <p:txBody>
              <a:bodyPr rtlCol="0" anchor="ctr"/>
              <a:lstStyle/>
              <a:p>
                <a:endParaRPr lang="en-US" sz="744"/>
              </a:p>
            </p:txBody>
          </p:sp>
          <p:sp>
            <p:nvSpPr>
              <p:cNvPr id="2126" name="Freeform: Shape 2125">
                <a:extLst>
                  <a:ext uri="{FF2B5EF4-FFF2-40B4-BE49-F238E27FC236}">
                    <a16:creationId xmlns:a16="http://schemas.microsoft.com/office/drawing/2014/main" id="{D007A38F-E625-481A-FA34-68539DA41F78}"/>
                  </a:ext>
                </a:extLst>
              </p:cNvPr>
              <p:cNvSpPr/>
              <p:nvPr/>
            </p:nvSpPr>
            <p:spPr>
              <a:xfrm>
                <a:off x="8434659" y="3634857"/>
                <a:ext cx="5042" cy="50422"/>
              </a:xfrm>
              <a:custGeom>
                <a:avLst/>
                <a:gdLst>
                  <a:gd name="connsiteX0" fmla="*/ 5042 w 5042"/>
                  <a:gd name="connsiteY0" fmla="*/ 0 h 50422"/>
                  <a:gd name="connsiteX1" fmla="*/ 1801 w 5042"/>
                  <a:gd name="connsiteY1" fmla="*/ 25211 h 50422"/>
                  <a:gd name="connsiteX2" fmla="*/ 0 w 5042"/>
                  <a:gd name="connsiteY2" fmla="*/ 50423 h 50422"/>
                  <a:gd name="connsiteX3" fmla="*/ 1801 w 5042"/>
                  <a:gd name="connsiteY3" fmla="*/ 26292 h 50422"/>
                  <a:gd name="connsiteX4" fmla="*/ 5042 w 5042"/>
                  <a:gd name="connsiteY4" fmla="*/ 0 h 504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42" h="50422">
                    <a:moveTo>
                      <a:pt x="5042" y="0"/>
                    </a:moveTo>
                    <a:lnTo>
                      <a:pt x="1801" y="25211"/>
                    </a:lnTo>
                    <a:lnTo>
                      <a:pt x="0" y="50423"/>
                    </a:lnTo>
                    <a:cubicBezTo>
                      <a:pt x="720" y="42499"/>
                      <a:pt x="1441" y="34576"/>
                      <a:pt x="1801" y="26292"/>
                    </a:cubicBezTo>
                    <a:cubicBezTo>
                      <a:pt x="2881" y="18008"/>
                      <a:pt x="3962" y="9364"/>
                      <a:pt x="5042" y="0"/>
                    </a:cubicBezTo>
                    <a:close/>
                  </a:path>
                </a:pathLst>
              </a:custGeom>
              <a:solidFill>
                <a:schemeClr val="accent2"/>
              </a:solidFill>
              <a:ln w="0" cap="flat">
                <a:noFill/>
                <a:prstDash val="solid"/>
                <a:miter/>
              </a:ln>
            </p:spPr>
            <p:txBody>
              <a:bodyPr rtlCol="0" anchor="ctr"/>
              <a:lstStyle/>
              <a:p>
                <a:endParaRPr lang="en-US" sz="744"/>
              </a:p>
            </p:txBody>
          </p:sp>
          <p:sp>
            <p:nvSpPr>
              <p:cNvPr id="2127" name="Freeform: Shape 2126">
                <a:extLst>
                  <a:ext uri="{FF2B5EF4-FFF2-40B4-BE49-F238E27FC236}">
                    <a16:creationId xmlns:a16="http://schemas.microsoft.com/office/drawing/2014/main" id="{849E5AF2-FD14-49A0-C639-6C76E1DB417D}"/>
                  </a:ext>
                </a:extLst>
              </p:cNvPr>
              <p:cNvSpPr/>
              <p:nvPr/>
            </p:nvSpPr>
            <p:spPr>
              <a:xfrm>
                <a:off x="8439701" y="5077740"/>
                <a:ext cx="27372" cy="114458"/>
              </a:xfrm>
              <a:custGeom>
                <a:avLst/>
                <a:gdLst>
                  <a:gd name="connsiteX0" fmla="*/ 18008 w 27372"/>
                  <a:gd name="connsiteY0" fmla="*/ 88167 h 114458"/>
                  <a:gd name="connsiteX1" fmla="*/ 19089 w 27372"/>
                  <a:gd name="connsiteY1" fmla="*/ 88167 h 114458"/>
                  <a:gd name="connsiteX2" fmla="*/ 27372 w 27372"/>
                  <a:gd name="connsiteY2" fmla="*/ 114459 h 114458"/>
                  <a:gd name="connsiteX3" fmla="*/ 19809 w 27372"/>
                  <a:gd name="connsiteY3" fmla="*/ 88167 h 114458"/>
                  <a:gd name="connsiteX4" fmla="*/ 13686 w 27372"/>
                  <a:gd name="connsiteY4" fmla="*/ 61515 h 114458"/>
                  <a:gd name="connsiteX5" fmla="*/ 10445 w 27372"/>
                  <a:gd name="connsiteY5" fmla="*/ 48189 h 114458"/>
                  <a:gd name="connsiteX6" fmla="*/ 7924 w 27372"/>
                  <a:gd name="connsiteY6" fmla="*/ 34863 h 114458"/>
                  <a:gd name="connsiteX7" fmla="*/ 3241 w 27372"/>
                  <a:gd name="connsiteY7" fmla="*/ 7851 h 114458"/>
                  <a:gd name="connsiteX8" fmla="*/ 1441 w 27372"/>
                  <a:gd name="connsiteY8" fmla="*/ 3529 h 114458"/>
                  <a:gd name="connsiteX9" fmla="*/ 0 w 27372"/>
                  <a:gd name="connsiteY9" fmla="*/ 287 h 114458"/>
                  <a:gd name="connsiteX10" fmla="*/ 7924 w 27372"/>
                  <a:gd name="connsiteY10" fmla="*/ 44587 h 114458"/>
                  <a:gd name="connsiteX11" fmla="*/ 18008 w 27372"/>
                  <a:gd name="connsiteY11" fmla="*/ 88527 h 114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372" h="114458">
                    <a:moveTo>
                      <a:pt x="18008" y="88167"/>
                    </a:moveTo>
                    <a:cubicBezTo>
                      <a:pt x="15127" y="73040"/>
                      <a:pt x="16567" y="78443"/>
                      <a:pt x="19089" y="88167"/>
                    </a:cubicBezTo>
                    <a:cubicBezTo>
                      <a:pt x="21970" y="97891"/>
                      <a:pt x="26652" y="111938"/>
                      <a:pt x="27372" y="114459"/>
                    </a:cubicBezTo>
                    <a:lnTo>
                      <a:pt x="19809" y="88167"/>
                    </a:lnTo>
                    <a:lnTo>
                      <a:pt x="13686" y="61515"/>
                    </a:lnTo>
                    <a:lnTo>
                      <a:pt x="10445" y="48189"/>
                    </a:lnTo>
                    <a:cubicBezTo>
                      <a:pt x="9364" y="43867"/>
                      <a:pt x="8644" y="39185"/>
                      <a:pt x="7924" y="34863"/>
                    </a:cubicBezTo>
                    <a:lnTo>
                      <a:pt x="3241" y="7851"/>
                    </a:lnTo>
                    <a:cubicBezTo>
                      <a:pt x="3241" y="7851"/>
                      <a:pt x="2161" y="5690"/>
                      <a:pt x="1441" y="3529"/>
                    </a:cubicBezTo>
                    <a:cubicBezTo>
                      <a:pt x="720" y="1368"/>
                      <a:pt x="0" y="-793"/>
                      <a:pt x="0" y="287"/>
                    </a:cubicBezTo>
                    <a:cubicBezTo>
                      <a:pt x="2161" y="15054"/>
                      <a:pt x="5402" y="29821"/>
                      <a:pt x="7924" y="44587"/>
                    </a:cubicBezTo>
                    <a:cubicBezTo>
                      <a:pt x="11165" y="59354"/>
                      <a:pt x="14767" y="73761"/>
                      <a:pt x="18008" y="88527"/>
                    </a:cubicBezTo>
                    <a:close/>
                  </a:path>
                </a:pathLst>
              </a:custGeom>
              <a:solidFill>
                <a:schemeClr val="accent2"/>
              </a:solidFill>
              <a:ln w="0" cap="flat">
                <a:noFill/>
                <a:prstDash val="solid"/>
                <a:miter/>
              </a:ln>
            </p:spPr>
            <p:txBody>
              <a:bodyPr rtlCol="0" anchor="ctr"/>
              <a:lstStyle/>
              <a:p>
                <a:endParaRPr lang="en-US" sz="744"/>
              </a:p>
            </p:txBody>
          </p:sp>
          <p:sp>
            <p:nvSpPr>
              <p:cNvPr id="2128" name="Freeform: Shape 2127">
                <a:extLst>
                  <a:ext uri="{FF2B5EF4-FFF2-40B4-BE49-F238E27FC236}">
                    <a16:creationId xmlns:a16="http://schemas.microsoft.com/office/drawing/2014/main" id="{FB26EB57-64B1-82F7-9884-5928E1E7E138}"/>
                  </a:ext>
                </a:extLst>
              </p:cNvPr>
              <p:cNvSpPr/>
              <p:nvPr/>
            </p:nvSpPr>
            <p:spPr>
              <a:xfrm>
                <a:off x="8436099" y="5025804"/>
                <a:ext cx="7203" cy="59426"/>
              </a:xfrm>
              <a:custGeom>
                <a:avLst/>
                <a:gdLst>
                  <a:gd name="connsiteX0" fmla="*/ 4322 w 7203"/>
                  <a:gd name="connsiteY0" fmla="*/ 28093 h 59426"/>
                  <a:gd name="connsiteX1" fmla="*/ 0 w 7203"/>
                  <a:gd name="connsiteY1" fmla="*/ 0 h 59426"/>
                  <a:gd name="connsiteX2" fmla="*/ 1441 w 7203"/>
                  <a:gd name="connsiteY2" fmla="*/ 15127 h 59426"/>
                  <a:gd name="connsiteX3" fmla="*/ 3241 w 7203"/>
                  <a:gd name="connsiteY3" fmla="*/ 29893 h 59426"/>
                  <a:gd name="connsiteX4" fmla="*/ 5042 w 7203"/>
                  <a:gd name="connsiteY4" fmla="*/ 44660 h 59426"/>
                  <a:gd name="connsiteX5" fmla="*/ 7203 w 7203"/>
                  <a:gd name="connsiteY5" fmla="*/ 59427 h 59426"/>
                  <a:gd name="connsiteX6" fmla="*/ 7203 w 7203"/>
                  <a:gd name="connsiteY6" fmla="*/ 52584 h 59426"/>
                  <a:gd name="connsiteX7" fmla="*/ 4682 w 7203"/>
                  <a:gd name="connsiteY7" fmla="*/ 27733 h 5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03" h="59426">
                    <a:moveTo>
                      <a:pt x="4322" y="28093"/>
                    </a:moveTo>
                    <a:cubicBezTo>
                      <a:pt x="3602" y="24491"/>
                      <a:pt x="1080" y="12966"/>
                      <a:pt x="0" y="0"/>
                    </a:cubicBezTo>
                    <a:cubicBezTo>
                      <a:pt x="360" y="5042"/>
                      <a:pt x="720" y="10085"/>
                      <a:pt x="1441" y="15127"/>
                    </a:cubicBezTo>
                    <a:lnTo>
                      <a:pt x="3241" y="29893"/>
                    </a:lnTo>
                    <a:lnTo>
                      <a:pt x="5042" y="44660"/>
                    </a:lnTo>
                    <a:cubicBezTo>
                      <a:pt x="5763" y="49702"/>
                      <a:pt x="6123" y="54745"/>
                      <a:pt x="7203" y="59427"/>
                    </a:cubicBezTo>
                    <a:cubicBezTo>
                      <a:pt x="7203" y="59427"/>
                      <a:pt x="7203" y="57266"/>
                      <a:pt x="7203" y="52584"/>
                    </a:cubicBezTo>
                    <a:cubicBezTo>
                      <a:pt x="6843" y="47902"/>
                      <a:pt x="6123" y="39978"/>
                      <a:pt x="4682" y="27733"/>
                    </a:cubicBezTo>
                    <a:close/>
                  </a:path>
                </a:pathLst>
              </a:custGeom>
              <a:solidFill>
                <a:schemeClr val="accent2"/>
              </a:solidFill>
              <a:ln w="0" cap="flat">
                <a:noFill/>
                <a:prstDash val="solid"/>
                <a:miter/>
              </a:ln>
            </p:spPr>
            <p:txBody>
              <a:bodyPr rtlCol="0" anchor="ctr"/>
              <a:lstStyle/>
              <a:p>
                <a:endParaRPr lang="en-US" sz="744"/>
              </a:p>
            </p:txBody>
          </p:sp>
          <p:sp>
            <p:nvSpPr>
              <p:cNvPr id="2129" name="Freeform: Shape 2128">
                <a:extLst>
                  <a:ext uri="{FF2B5EF4-FFF2-40B4-BE49-F238E27FC236}">
                    <a16:creationId xmlns:a16="http://schemas.microsoft.com/office/drawing/2014/main" id="{83ADA464-8965-FD28-8AB8-349E2F843B82}"/>
                  </a:ext>
                </a:extLst>
              </p:cNvPr>
              <p:cNvSpPr/>
              <p:nvPr/>
            </p:nvSpPr>
            <p:spPr>
              <a:xfrm>
                <a:off x="8397562" y="5020042"/>
                <a:ext cx="6122" cy="50782"/>
              </a:xfrm>
              <a:custGeom>
                <a:avLst/>
                <a:gdLst>
                  <a:gd name="connsiteX0" fmla="*/ 5763 w 6122"/>
                  <a:gd name="connsiteY0" fmla="*/ 50783 h 50782"/>
                  <a:gd name="connsiteX1" fmla="*/ 3241 w 6122"/>
                  <a:gd name="connsiteY1" fmla="*/ 30614 h 50782"/>
                  <a:gd name="connsiteX2" fmla="*/ 0 w 6122"/>
                  <a:gd name="connsiteY2" fmla="*/ 0 h 50782"/>
                  <a:gd name="connsiteX3" fmla="*/ 2521 w 6122"/>
                  <a:gd name="connsiteY3" fmla="*/ 25211 h 50782"/>
                  <a:gd name="connsiteX4" fmla="*/ 6123 w 6122"/>
                  <a:gd name="connsiteY4" fmla="*/ 50423 h 507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22" h="50782">
                    <a:moveTo>
                      <a:pt x="5763" y="50783"/>
                    </a:moveTo>
                    <a:lnTo>
                      <a:pt x="3241" y="30614"/>
                    </a:lnTo>
                    <a:cubicBezTo>
                      <a:pt x="1441" y="20529"/>
                      <a:pt x="1080" y="10445"/>
                      <a:pt x="0" y="0"/>
                    </a:cubicBezTo>
                    <a:cubicBezTo>
                      <a:pt x="720" y="8284"/>
                      <a:pt x="1441" y="16927"/>
                      <a:pt x="2521" y="25211"/>
                    </a:cubicBezTo>
                    <a:lnTo>
                      <a:pt x="6123" y="50423"/>
                    </a:lnTo>
                    <a:close/>
                  </a:path>
                </a:pathLst>
              </a:custGeom>
              <a:solidFill>
                <a:schemeClr val="accent2"/>
              </a:solidFill>
              <a:ln w="0" cap="flat">
                <a:noFill/>
                <a:prstDash val="solid"/>
                <a:miter/>
              </a:ln>
            </p:spPr>
            <p:txBody>
              <a:bodyPr rtlCol="0" anchor="ctr"/>
              <a:lstStyle/>
              <a:p>
                <a:endParaRPr lang="en-US" sz="744"/>
              </a:p>
            </p:txBody>
          </p:sp>
          <p:sp>
            <p:nvSpPr>
              <p:cNvPr id="2130" name="Freeform: Shape 2129">
                <a:extLst>
                  <a:ext uri="{FF2B5EF4-FFF2-40B4-BE49-F238E27FC236}">
                    <a16:creationId xmlns:a16="http://schemas.microsoft.com/office/drawing/2014/main" id="{0D9AF5FE-C49B-03CE-9AB8-D3455043CD1A}"/>
                  </a:ext>
                </a:extLst>
              </p:cNvPr>
              <p:cNvSpPr/>
              <p:nvPr/>
            </p:nvSpPr>
            <p:spPr>
              <a:xfrm>
                <a:off x="8397442" y="4756042"/>
                <a:ext cx="640" cy="84638"/>
              </a:xfrm>
              <a:custGeom>
                <a:avLst/>
                <a:gdLst>
                  <a:gd name="connsiteX0" fmla="*/ 480 w 640"/>
                  <a:gd name="connsiteY0" fmla="*/ 0 h 84638"/>
                  <a:gd name="connsiteX1" fmla="*/ 480 w 640"/>
                  <a:gd name="connsiteY1" fmla="*/ 84638 h 84638"/>
                  <a:gd name="connsiteX2" fmla="*/ 480 w 640"/>
                  <a:gd name="connsiteY2" fmla="*/ 0 h 84638"/>
                </a:gdLst>
                <a:ahLst/>
                <a:cxnLst>
                  <a:cxn ang="0">
                    <a:pos x="connsiteX0" y="connsiteY0"/>
                  </a:cxn>
                  <a:cxn ang="0">
                    <a:pos x="connsiteX1" y="connsiteY1"/>
                  </a:cxn>
                  <a:cxn ang="0">
                    <a:pos x="connsiteX2" y="connsiteY2"/>
                  </a:cxn>
                </a:cxnLst>
                <a:rect l="l" t="t" r="r" b="b"/>
                <a:pathLst>
                  <a:path w="640" h="84638">
                    <a:moveTo>
                      <a:pt x="480" y="0"/>
                    </a:moveTo>
                    <a:cubicBezTo>
                      <a:pt x="-600" y="23771"/>
                      <a:pt x="480" y="69512"/>
                      <a:pt x="480" y="84638"/>
                    </a:cubicBezTo>
                    <a:cubicBezTo>
                      <a:pt x="480" y="32415"/>
                      <a:pt x="840" y="55105"/>
                      <a:pt x="480" y="0"/>
                    </a:cubicBezTo>
                    <a:close/>
                  </a:path>
                </a:pathLst>
              </a:custGeom>
              <a:solidFill>
                <a:schemeClr val="accent2"/>
              </a:solidFill>
              <a:ln w="0" cap="flat">
                <a:noFill/>
                <a:prstDash val="solid"/>
                <a:miter/>
              </a:ln>
            </p:spPr>
            <p:txBody>
              <a:bodyPr rtlCol="0" anchor="ctr"/>
              <a:lstStyle/>
              <a:p>
                <a:endParaRPr lang="en-US" sz="744"/>
              </a:p>
            </p:txBody>
          </p:sp>
          <p:sp>
            <p:nvSpPr>
              <p:cNvPr id="2131" name="Freeform: Shape 2130">
                <a:extLst>
                  <a:ext uri="{FF2B5EF4-FFF2-40B4-BE49-F238E27FC236}">
                    <a16:creationId xmlns:a16="http://schemas.microsoft.com/office/drawing/2014/main" id="{75441841-151C-DB81-93C4-2DC2B6CCFC01}"/>
                  </a:ext>
                </a:extLst>
              </p:cNvPr>
              <p:cNvSpPr/>
              <p:nvPr/>
            </p:nvSpPr>
            <p:spPr>
              <a:xfrm>
                <a:off x="8385316" y="4770449"/>
                <a:ext cx="720" cy="50422"/>
              </a:xfrm>
              <a:custGeom>
                <a:avLst/>
                <a:gdLst>
                  <a:gd name="connsiteX0" fmla="*/ 720 w 720"/>
                  <a:gd name="connsiteY0" fmla="*/ 50423 h 50422"/>
                  <a:gd name="connsiteX1" fmla="*/ 0 w 720"/>
                  <a:gd name="connsiteY1" fmla="*/ 0 h 50422"/>
                  <a:gd name="connsiteX2" fmla="*/ 0 w 720"/>
                  <a:gd name="connsiteY2" fmla="*/ 4682 h 50422"/>
                  <a:gd name="connsiteX3" fmla="*/ 720 w 720"/>
                  <a:gd name="connsiteY3" fmla="*/ 50423 h 50422"/>
                </a:gdLst>
                <a:ahLst/>
                <a:cxnLst>
                  <a:cxn ang="0">
                    <a:pos x="connsiteX0" y="connsiteY0"/>
                  </a:cxn>
                  <a:cxn ang="0">
                    <a:pos x="connsiteX1" y="connsiteY1"/>
                  </a:cxn>
                  <a:cxn ang="0">
                    <a:pos x="connsiteX2" y="connsiteY2"/>
                  </a:cxn>
                  <a:cxn ang="0">
                    <a:pos x="connsiteX3" y="connsiteY3"/>
                  </a:cxn>
                </a:cxnLst>
                <a:rect l="l" t="t" r="r" b="b"/>
                <a:pathLst>
                  <a:path w="720" h="50422">
                    <a:moveTo>
                      <a:pt x="720" y="50423"/>
                    </a:moveTo>
                    <a:lnTo>
                      <a:pt x="0" y="0"/>
                    </a:lnTo>
                    <a:lnTo>
                      <a:pt x="0" y="4682"/>
                    </a:lnTo>
                    <a:lnTo>
                      <a:pt x="720" y="50423"/>
                    </a:lnTo>
                    <a:close/>
                  </a:path>
                </a:pathLst>
              </a:custGeom>
              <a:solidFill>
                <a:schemeClr val="accent2"/>
              </a:solidFill>
              <a:ln w="0" cap="flat">
                <a:noFill/>
                <a:prstDash val="solid"/>
                <a:miter/>
              </a:ln>
            </p:spPr>
            <p:txBody>
              <a:bodyPr rtlCol="0" anchor="ctr"/>
              <a:lstStyle/>
              <a:p>
                <a:endParaRPr lang="en-US" sz="744"/>
              </a:p>
            </p:txBody>
          </p:sp>
          <p:sp>
            <p:nvSpPr>
              <p:cNvPr id="2132" name="Freeform: Shape 2131">
                <a:extLst>
                  <a:ext uri="{FF2B5EF4-FFF2-40B4-BE49-F238E27FC236}">
                    <a16:creationId xmlns:a16="http://schemas.microsoft.com/office/drawing/2014/main" id="{2313A2A0-CFD2-0710-CBAC-9CC42EC716A0}"/>
                  </a:ext>
                </a:extLst>
              </p:cNvPr>
              <p:cNvSpPr/>
              <p:nvPr/>
            </p:nvSpPr>
            <p:spPr>
              <a:xfrm>
                <a:off x="8558915" y="3261008"/>
                <a:ext cx="12965" cy="20529"/>
              </a:xfrm>
              <a:custGeom>
                <a:avLst/>
                <a:gdLst>
                  <a:gd name="connsiteX0" fmla="*/ 0 w 12965"/>
                  <a:gd name="connsiteY0" fmla="*/ 20529 h 20529"/>
                  <a:gd name="connsiteX1" fmla="*/ 12966 w 12965"/>
                  <a:gd name="connsiteY1" fmla="*/ 0 h 20529"/>
                  <a:gd name="connsiteX2" fmla="*/ 0 w 12965"/>
                  <a:gd name="connsiteY2" fmla="*/ 20529 h 20529"/>
                </a:gdLst>
                <a:ahLst/>
                <a:cxnLst>
                  <a:cxn ang="0">
                    <a:pos x="connsiteX0" y="connsiteY0"/>
                  </a:cxn>
                  <a:cxn ang="0">
                    <a:pos x="connsiteX1" y="connsiteY1"/>
                  </a:cxn>
                  <a:cxn ang="0">
                    <a:pos x="connsiteX2" y="connsiteY2"/>
                  </a:cxn>
                </a:cxnLst>
                <a:rect l="l" t="t" r="r" b="b"/>
                <a:pathLst>
                  <a:path w="12965" h="20529">
                    <a:moveTo>
                      <a:pt x="0" y="20529"/>
                    </a:moveTo>
                    <a:cubicBezTo>
                      <a:pt x="4322" y="13686"/>
                      <a:pt x="8644" y="7203"/>
                      <a:pt x="12966" y="0"/>
                    </a:cubicBezTo>
                    <a:cubicBezTo>
                      <a:pt x="7203" y="9364"/>
                      <a:pt x="3241" y="15487"/>
                      <a:pt x="0" y="20529"/>
                    </a:cubicBezTo>
                    <a:close/>
                  </a:path>
                </a:pathLst>
              </a:custGeom>
              <a:solidFill>
                <a:schemeClr val="accent2"/>
              </a:solidFill>
              <a:ln w="0" cap="flat">
                <a:noFill/>
                <a:prstDash val="solid"/>
                <a:miter/>
              </a:ln>
            </p:spPr>
            <p:txBody>
              <a:bodyPr rtlCol="0" anchor="ctr"/>
              <a:lstStyle/>
              <a:p>
                <a:endParaRPr lang="en-US" sz="744"/>
              </a:p>
            </p:txBody>
          </p:sp>
          <p:sp>
            <p:nvSpPr>
              <p:cNvPr id="2133" name="Freeform: Shape 2132">
                <a:extLst>
                  <a:ext uri="{FF2B5EF4-FFF2-40B4-BE49-F238E27FC236}">
                    <a16:creationId xmlns:a16="http://schemas.microsoft.com/office/drawing/2014/main" id="{F2C05D67-3B9C-A169-060A-A5E68C77EEE6}"/>
                  </a:ext>
                </a:extLst>
              </p:cNvPr>
              <p:cNvSpPr/>
              <p:nvPr/>
            </p:nvSpPr>
            <p:spPr>
              <a:xfrm>
                <a:off x="8428536" y="3061448"/>
                <a:ext cx="330269" cy="663920"/>
              </a:xfrm>
              <a:custGeom>
                <a:avLst/>
                <a:gdLst>
                  <a:gd name="connsiteX0" fmla="*/ 720 w 330269"/>
                  <a:gd name="connsiteY0" fmla="*/ 618790 h 663920"/>
                  <a:gd name="connsiteX1" fmla="*/ 2521 w 330269"/>
                  <a:gd name="connsiteY1" fmla="*/ 600421 h 663920"/>
                  <a:gd name="connsiteX2" fmla="*/ 4322 w 330269"/>
                  <a:gd name="connsiteY2" fmla="*/ 588536 h 663920"/>
                  <a:gd name="connsiteX3" fmla="*/ 5763 w 330269"/>
                  <a:gd name="connsiteY3" fmla="*/ 580973 h 663920"/>
                  <a:gd name="connsiteX4" fmla="*/ 5042 w 330269"/>
                  <a:gd name="connsiteY4" fmla="*/ 589977 h 663920"/>
                  <a:gd name="connsiteX5" fmla="*/ 3962 w 330269"/>
                  <a:gd name="connsiteY5" fmla="*/ 598621 h 663920"/>
                  <a:gd name="connsiteX6" fmla="*/ 3241 w 330269"/>
                  <a:gd name="connsiteY6" fmla="*/ 609065 h 663920"/>
                  <a:gd name="connsiteX7" fmla="*/ 1801 w 330269"/>
                  <a:gd name="connsiteY7" fmla="*/ 631755 h 663920"/>
                  <a:gd name="connsiteX8" fmla="*/ 1080 w 330269"/>
                  <a:gd name="connsiteY8" fmla="*/ 642560 h 663920"/>
                  <a:gd name="connsiteX9" fmla="*/ 1080 w 330269"/>
                  <a:gd name="connsiteY9" fmla="*/ 651925 h 663920"/>
                  <a:gd name="connsiteX10" fmla="*/ 2521 w 330269"/>
                  <a:gd name="connsiteY10" fmla="*/ 659128 h 663920"/>
                  <a:gd name="connsiteX11" fmla="*/ 2521 w 330269"/>
                  <a:gd name="connsiteY11" fmla="*/ 643281 h 663920"/>
                  <a:gd name="connsiteX12" fmla="*/ 3602 w 330269"/>
                  <a:gd name="connsiteY12" fmla="*/ 627434 h 663920"/>
                  <a:gd name="connsiteX13" fmla="*/ 5763 w 330269"/>
                  <a:gd name="connsiteY13" fmla="*/ 595739 h 663920"/>
                  <a:gd name="connsiteX14" fmla="*/ 5763 w 330269"/>
                  <a:gd name="connsiteY14" fmla="*/ 601142 h 663920"/>
                  <a:gd name="connsiteX15" fmla="*/ 10445 w 330269"/>
                  <a:gd name="connsiteY15" fmla="*/ 562604 h 663920"/>
                  <a:gd name="connsiteX16" fmla="*/ 13326 w 330269"/>
                  <a:gd name="connsiteY16" fmla="*/ 543516 h 663920"/>
                  <a:gd name="connsiteX17" fmla="*/ 16567 w 330269"/>
                  <a:gd name="connsiteY17" fmla="*/ 524427 h 663920"/>
                  <a:gd name="connsiteX18" fmla="*/ 9724 w 330269"/>
                  <a:gd name="connsiteY18" fmla="*/ 548198 h 663920"/>
                  <a:gd name="connsiteX19" fmla="*/ 15487 w 330269"/>
                  <a:gd name="connsiteY19" fmla="*/ 517224 h 663920"/>
                  <a:gd name="connsiteX20" fmla="*/ 16567 w 330269"/>
                  <a:gd name="connsiteY20" fmla="*/ 511461 h 663920"/>
                  <a:gd name="connsiteX21" fmla="*/ 17648 w 330269"/>
                  <a:gd name="connsiteY21" fmla="*/ 506779 h 663920"/>
                  <a:gd name="connsiteX22" fmla="*/ 19449 w 330269"/>
                  <a:gd name="connsiteY22" fmla="*/ 498856 h 663920"/>
                  <a:gd name="connsiteX23" fmla="*/ 23411 w 330269"/>
                  <a:gd name="connsiteY23" fmla="*/ 484809 h 663920"/>
                  <a:gd name="connsiteX24" fmla="*/ 26292 w 330269"/>
                  <a:gd name="connsiteY24" fmla="*/ 475805 h 663920"/>
                  <a:gd name="connsiteX25" fmla="*/ 36376 w 330269"/>
                  <a:gd name="connsiteY25" fmla="*/ 442670 h 663920"/>
                  <a:gd name="connsiteX26" fmla="*/ 40338 w 330269"/>
                  <a:gd name="connsiteY26" fmla="*/ 428624 h 663920"/>
                  <a:gd name="connsiteX27" fmla="*/ 45020 w 330269"/>
                  <a:gd name="connsiteY27" fmla="*/ 414938 h 663920"/>
                  <a:gd name="connsiteX28" fmla="*/ 54385 w 330269"/>
                  <a:gd name="connsiteY28" fmla="*/ 387565 h 663920"/>
                  <a:gd name="connsiteX29" fmla="*/ 64829 w 330269"/>
                  <a:gd name="connsiteY29" fmla="*/ 360553 h 663920"/>
                  <a:gd name="connsiteX30" fmla="*/ 70232 w 330269"/>
                  <a:gd name="connsiteY30" fmla="*/ 347227 h 663920"/>
                  <a:gd name="connsiteX31" fmla="*/ 75994 w 330269"/>
                  <a:gd name="connsiteY31" fmla="*/ 333901 h 663920"/>
                  <a:gd name="connsiteX32" fmla="*/ 72393 w 330269"/>
                  <a:gd name="connsiteY32" fmla="*/ 342545 h 663920"/>
                  <a:gd name="connsiteX33" fmla="*/ 79236 w 330269"/>
                  <a:gd name="connsiteY33" fmla="*/ 326338 h 663920"/>
                  <a:gd name="connsiteX34" fmla="*/ 178280 w 330269"/>
                  <a:gd name="connsiteY34" fmla="*/ 158502 h 663920"/>
                  <a:gd name="connsiteX35" fmla="*/ 311901 w 330269"/>
                  <a:gd name="connsiteY35" fmla="*/ 16598 h 663920"/>
                  <a:gd name="connsiteX36" fmla="*/ 320184 w 330269"/>
                  <a:gd name="connsiteY36" fmla="*/ 9035 h 663920"/>
                  <a:gd name="connsiteX37" fmla="*/ 325947 w 330269"/>
                  <a:gd name="connsiteY37" fmla="*/ 3992 h 663920"/>
                  <a:gd name="connsiteX38" fmla="*/ 330269 w 330269"/>
                  <a:gd name="connsiteY38" fmla="*/ 30 h 663920"/>
                  <a:gd name="connsiteX39" fmla="*/ 320905 w 330269"/>
                  <a:gd name="connsiteY39" fmla="*/ 6153 h 663920"/>
                  <a:gd name="connsiteX40" fmla="*/ 319104 w 330269"/>
                  <a:gd name="connsiteY40" fmla="*/ 4352 h 663920"/>
                  <a:gd name="connsiteX41" fmla="*/ 269041 w 330269"/>
                  <a:gd name="connsiteY41" fmla="*/ 49013 h 663920"/>
                  <a:gd name="connsiteX42" fmla="*/ 256436 w 330269"/>
                  <a:gd name="connsiteY42" fmla="*/ 60898 h 663920"/>
                  <a:gd name="connsiteX43" fmla="*/ 244550 w 330269"/>
                  <a:gd name="connsiteY43" fmla="*/ 73143 h 663920"/>
                  <a:gd name="connsiteX44" fmla="*/ 233025 w 330269"/>
                  <a:gd name="connsiteY44" fmla="*/ 85389 h 663920"/>
                  <a:gd name="connsiteX45" fmla="*/ 222220 w 330269"/>
                  <a:gd name="connsiteY45" fmla="*/ 97274 h 663920"/>
                  <a:gd name="connsiteX46" fmla="*/ 203132 w 330269"/>
                  <a:gd name="connsiteY46" fmla="*/ 119604 h 663920"/>
                  <a:gd name="connsiteX47" fmla="*/ 198810 w 330269"/>
                  <a:gd name="connsiteY47" fmla="*/ 124647 h 663920"/>
                  <a:gd name="connsiteX48" fmla="*/ 194848 w 330269"/>
                  <a:gd name="connsiteY48" fmla="*/ 129689 h 663920"/>
                  <a:gd name="connsiteX49" fmla="*/ 188005 w 330269"/>
                  <a:gd name="connsiteY49" fmla="*/ 138693 h 663920"/>
                  <a:gd name="connsiteX50" fmla="*/ 173958 w 330269"/>
                  <a:gd name="connsiteY50" fmla="*/ 158862 h 663920"/>
                  <a:gd name="connsiteX51" fmla="*/ 175399 w 330269"/>
                  <a:gd name="connsiteY51" fmla="*/ 155981 h 663920"/>
                  <a:gd name="connsiteX52" fmla="*/ 167836 w 330269"/>
                  <a:gd name="connsiteY52" fmla="*/ 164985 h 663920"/>
                  <a:gd name="connsiteX53" fmla="*/ 154870 w 330269"/>
                  <a:gd name="connsiteY53" fmla="*/ 185154 h 663920"/>
                  <a:gd name="connsiteX54" fmla="*/ 148387 w 330269"/>
                  <a:gd name="connsiteY54" fmla="*/ 195239 h 663920"/>
                  <a:gd name="connsiteX55" fmla="*/ 142264 w 330269"/>
                  <a:gd name="connsiteY55" fmla="*/ 205683 h 663920"/>
                  <a:gd name="connsiteX56" fmla="*/ 148387 w 330269"/>
                  <a:gd name="connsiteY56" fmla="*/ 196319 h 663920"/>
                  <a:gd name="connsiteX57" fmla="*/ 155230 w 330269"/>
                  <a:gd name="connsiteY57" fmla="*/ 186955 h 663920"/>
                  <a:gd name="connsiteX58" fmla="*/ 168556 w 330269"/>
                  <a:gd name="connsiteY58" fmla="*/ 168586 h 663920"/>
                  <a:gd name="connsiteX59" fmla="*/ 104447 w 330269"/>
                  <a:gd name="connsiteY59" fmla="*/ 273394 h 663920"/>
                  <a:gd name="connsiteX60" fmla="*/ 88240 w 330269"/>
                  <a:gd name="connsiteY60" fmla="*/ 304728 h 663920"/>
                  <a:gd name="connsiteX61" fmla="*/ 74914 w 330269"/>
                  <a:gd name="connsiteY61" fmla="*/ 333181 h 663920"/>
                  <a:gd name="connsiteX62" fmla="*/ 69151 w 330269"/>
                  <a:gd name="connsiteY62" fmla="*/ 345426 h 663920"/>
                  <a:gd name="connsiteX63" fmla="*/ 64829 w 330269"/>
                  <a:gd name="connsiteY63" fmla="*/ 356231 h 663920"/>
                  <a:gd name="connsiteX64" fmla="*/ 58346 w 330269"/>
                  <a:gd name="connsiteY64" fmla="*/ 370998 h 663920"/>
                  <a:gd name="connsiteX65" fmla="*/ 68071 w 330269"/>
                  <a:gd name="connsiteY65" fmla="*/ 345426 h 663920"/>
                  <a:gd name="connsiteX66" fmla="*/ 75274 w 330269"/>
                  <a:gd name="connsiteY66" fmla="*/ 328499 h 663920"/>
                  <a:gd name="connsiteX67" fmla="*/ 84638 w 330269"/>
                  <a:gd name="connsiteY67" fmla="*/ 305808 h 663920"/>
                  <a:gd name="connsiteX68" fmla="*/ 98324 w 330269"/>
                  <a:gd name="connsiteY68" fmla="*/ 278076 h 663920"/>
                  <a:gd name="connsiteX69" fmla="*/ 103727 w 330269"/>
                  <a:gd name="connsiteY69" fmla="*/ 267271 h 663920"/>
                  <a:gd name="connsiteX70" fmla="*/ 110930 w 330269"/>
                  <a:gd name="connsiteY70" fmla="*/ 254665 h 663920"/>
                  <a:gd name="connsiteX71" fmla="*/ 119934 w 330269"/>
                  <a:gd name="connsiteY71" fmla="*/ 239539 h 663920"/>
                  <a:gd name="connsiteX72" fmla="*/ 124976 w 330269"/>
                  <a:gd name="connsiteY72" fmla="*/ 230895 h 663920"/>
                  <a:gd name="connsiteX73" fmla="*/ 131099 w 330269"/>
                  <a:gd name="connsiteY73" fmla="*/ 221530 h 663920"/>
                  <a:gd name="connsiteX74" fmla="*/ 128938 w 330269"/>
                  <a:gd name="connsiteY74" fmla="*/ 220810 h 663920"/>
                  <a:gd name="connsiteX75" fmla="*/ 121735 w 330269"/>
                  <a:gd name="connsiteY75" fmla="*/ 232335 h 663920"/>
                  <a:gd name="connsiteX76" fmla="*/ 115252 w 330269"/>
                  <a:gd name="connsiteY76" fmla="*/ 243860 h 663920"/>
                  <a:gd name="connsiteX77" fmla="*/ 101926 w 330269"/>
                  <a:gd name="connsiteY77" fmla="*/ 266911 h 663920"/>
                  <a:gd name="connsiteX78" fmla="*/ 90041 w 330269"/>
                  <a:gd name="connsiteY78" fmla="*/ 290321 h 663920"/>
                  <a:gd name="connsiteX79" fmla="*/ 78515 w 330269"/>
                  <a:gd name="connsiteY79" fmla="*/ 313732 h 663920"/>
                  <a:gd name="connsiteX80" fmla="*/ 57986 w 330269"/>
                  <a:gd name="connsiteY80" fmla="*/ 361273 h 663920"/>
                  <a:gd name="connsiteX81" fmla="*/ 48622 w 330269"/>
                  <a:gd name="connsiteY81" fmla="*/ 385404 h 663920"/>
                  <a:gd name="connsiteX82" fmla="*/ 40338 w 330269"/>
                  <a:gd name="connsiteY82" fmla="*/ 409895 h 663920"/>
                  <a:gd name="connsiteX83" fmla="*/ 25572 w 330269"/>
                  <a:gd name="connsiteY83" fmla="*/ 459598 h 663920"/>
                  <a:gd name="connsiteX84" fmla="*/ 19449 w 330269"/>
                  <a:gd name="connsiteY84" fmla="*/ 485169 h 663920"/>
                  <a:gd name="connsiteX85" fmla="*/ 13686 w 330269"/>
                  <a:gd name="connsiteY85" fmla="*/ 511101 h 663920"/>
                  <a:gd name="connsiteX86" fmla="*/ 9004 w 330269"/>
                  <a:gd name="connsiteY86" fmla="*/ 537393 h 663920"/>
                  <a:gd name="connsiteX87" fmla="*/ 5042 w 330269"/>
                  <a:gd name="connsiteY87" fmla="*/ 564045 h 663920"/>
                  <a:gd name="connsiteX88" fmla="*/ 1801 w 330269"/>
                  <a:gd name="connsiteY88" fmla="*/ 591417 h 663920"/>
                  <a:gd name="connsiteX89" fmla="*/ 1080 w 330269"/>
                  <a:gd name="connsiteY89" fmla="*/ 598260 h 663920"/>
                  <a:gd name="connsiteX90" fmla="*/ 720 w 330269"/>
                  <a:gd name="connsiteY90" fmla="*/ 605103 h 663920"/>
                  <a:gd name="connsiteX91" fmla="*/ 0 w 330269"/>
                  <a:gd name="connsiteY91" fmla="*/ 619150 h 663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Lst>
                <a:rect l="l" t="t" r="r" b="b"/>
                <a:pathLst>
                  <a:path w="330269" h="663920">
                    <a:moveTo>
                      <a:pt x="720" y="618790"/>
                    </a:moveTo>
                    <a:cubicBezTo>
                      <a:pt x="1441" y="611586"/>
                      <a:pt x="2161" y="605464"/>
                      <a:pt x="2521" y="600421"/>
                    </a:cubicBezTo>
                    <a:cubicBezTo>
                      <a:pt x="3241" y="595379"/>
                      <a:pt x="3962" y="591417"/>
                      <a:pt x="4322" y="588536"/>
                    </a:cubicBezTo>
                    <a:cubicBezTo>
                      <a:pt x="5402" y="582773"/>
                      <a:pt x="5763" y="580612"/>
                      <a:pt x="5763" y="580973"/>
                    </a:cubicBezTo>
                    <a:cubicBezTo>
                      <a:pt x="5763" y="581693"/>
                      <a:pt x="5763" y="584934"/>
                      <a:pt x="5042" y="589977"/>
                    </a:cubicBezTo>
                    <a:cubicBezTo>
                      <a:pt x="5042" y="592498"/>
                      <a:pt x="4322" y="595379"/>
                      <a:pt x="3962" y="598621"/>
                    </a:cubicBezTo>
                    <a:cubicBezTo>
                      <a:pt x="3962" y="601862"/>
                      <a:pt x="3602" y="605464"/>
                      <a:pt x="3241" y="609065"/>
                    </a:cubicBezTo>
                    <a:cubicBezTo>
                      <a:pt x="2881" y="616269"/>
                      <a:pt x="2521" y="624192"/>
                      <a:pt x="1801" y="631755"/>
                    </a:cubicBezTo>
                    <a:cubicBezTo>
                      <a:pt x="1801" y="635357"/>
                      <a:pt x="1441" y="639319"/>
                      <a:pt x="1080" y="642560"/>
                    </a:cubicBezTo>
                    <a:cubicBezTo>
                      <a:pt x="1080" y="645802"/>
                      <a:pt x="1080" y="649043"/>
                      <a:pt x="1080" y="651925"/>
                    </a:cubicBezTo>
                    <a:cubicBezTo>
                      <a:pt x="1080" y="663090"/>
                      <a:pt x="1441" y="668492"/>
                      <a:pt x="2521" y="659128"/>
                    </a:cubicBezTo>
                    <a:cubicBezTo>
                      <a:pt x="2521" y="653725"/>
                      <a:pt x="2521" y="648683"/>
                      <a:pt x="2521" y="643281"/>
                    </a:cubicBezTo>
                    <a:lnTo>
                      <a:pt x="3602" y="627434"/>
                    </a:lnTo>
                    <a:cubicBezTo>
                      <a:pt x="4322" y="616989"/>
                      <a:pt x="4682" y="606184"/>
                      <a:pt x="5763" y="595739"/>
                    </a:cubicBezTo>
                    <a:cubicBezTo>
                      <a:pt x="5763" y="597540"/>
                      <a:pt x="5763" y="599341"/>
                      <a:pt x="5763" y="601142"/>
                    </a:cubicBezTo>
                    <a:cubicBezTo>
                      <a:pt x="7203" y="588176"/>
                      <a:pt x="9004" y="575570"/>
                      <a:pt x="10445" y="562604"/>
                    </a:cubicBezTo>
                    <a:cubicBezTo>
                      <a:pt x="11165" y="556121"/>
                      <a:pt x="12246" y="549638"/>
                      <a:pt x="13326" y="543516"/>
                    </a:cubicBezTo>
                    <a:lnTo>
                      <a:pt x="16567" y="524427"/>
                    </a:lnTo>
                    <a:cubicBezTo>
                      <a:pt x="12606" y="539914"/>
                      <a:pt x="10445" y="551799"/>
                      <a:pt x="9724" y="548198"/>
                    </a:cubicBezTo>
                    <a:cubicBezTo>
                      <a:pt x="12246" y="535592"/>
                      <a:pt x="14046" y="525508"/>
                      <a:pt x="15487" y="517224"/>
                    </a:cubicBezTo>
                    <a:cubicBezTo>
                      <a:pt x="15847" y="515063"/>
                      <a:pt x="16207" y="513262"/>
                      <a:pt x="16567" y="511461"/>
                    </a:cubicBezTo>
                    <a:cubicBezTo>
                      <a:pt x="16928" y="509660"/>
                      <a:pt x="17288" y="508220"/>
                      <a:pt x="17648" y="506779"/>
                    </a:cubicBezTo>
                    <a:cubicBezTo>
                      <a:pt x="18368" y="503898"/>
                      <a:pt x="19089" y="501017"/>
                      <a:pt x="19449" y="498856"/>
                    </a:cubicBezTo>
                    <a:cubicBezTo>
                      <a:pt x="21610" y="489851"/>
                      <a:pt x="22690" y="486970"/>
                      <a:pt x="23411" y="484809"/>
                    </a:cubicBezTo>
                    <a:cubicBezTo>
                      <a:pt x="24131" y="482648"/>
                      <a:pt x="24851" y="481208"/>
                      <a:pt x="26292" y="475805"/>
                    </a:cubicBezTo>
                    <a:cubicBezTo>
                      <a:pt x="27733" y="470403"/>
                      <a:pt x="30974" y="461038"/>
                      <a:pt x="36376" y="442670"/>
                    </a:cubicBezTo>
                    <a:lnTo>
                      <a:pt x="40338" y="428624"/>
                    </a:lnTo>
                    <a:cubicBezTo>
                      <a:pt x="41779" y="423942"/>
                      <a:pt x="43219" y="419620"/>
                      <a:pt x="45020" y="414938"/>
                    </a:cubicBezTo>
                    <a:lnTo>
                      <a:pt x="54385" y="387565"/>
                    </a:lnTo>
                    <a:lnTo>
                      <a:pt x="64829" y="360553"/>
                    </a:lnTo>
                    <a:lnTo>
                      <a:pt x="70232" y="347227"/>
                    </a:lnTo>
                    <a:lnTo>
                      <a:pt x="75994" y="333901"/>
                    </a:lnTo>
                    <a:lnTo>
                      <a:pt x="72393" y="342545"/>
                    </a:lnTo>
                    <a:cubicBezTo>
                      <a:pt x="76354" y="333541"/>
                      <a:pt x="78155" y="329579"/>
                      <a:pt x="79236" y="326338"/>
                    </a:cubicBezTo>
                    <a:cubicBezTo>
                      <a:pt x="105888" y="266911"/>
                      <a:pt x="139023" y="210365"/>
                      <a:pt x="178280" y="158502"/>
                    </a:cubicBezTo>
                    <a:cubicBezTo>
                      <a:pt x="217538" y="106639"/>
                      <a:pt x="262558" y="58737"/>
                      <a:pt x="311901" y="16598"/>
                    </a:cubicBezTo>
                    <a:cubicBezTo>
                      <a:pt x="315142" y="13717"/>
                      <a:pt x="318023" y="11195"/>
                      <a:pt x="320184" y="9035"/>
                    </a:cubicBezTo>
                    <a:cubicBezTo>
                      <a:pt x="322345" y="6874"/>
                      <a:pt x="324506" y="5433"/>
                      <a:pt x="325947" y="3992"/>
                    </a:cubicBezTo>
                    <a:cubicBezTo>
                      <a:pt x="328828" y="1471"/>
                      <a:pt x="330269" y="391"/>
                      <a:pt x="330269" y="30"/>
                    </a:cubicBezTo>
                    <a:cubicBezTo>
                      <a:pt x="330269" y="-330"/>
                      <a:pt x="325947" y="2552"/>
                      <a:pt x="320905" y="6153"/>
                    </a:cubicBezTo>
                    <a:cubicBezTo>
                      <a:pt x="311180" y="13356"/>
                      <a:pt x="299655" y="22361"/>
                      <a:pt x="319104" y="4352"/>
                    </a:cubicBezTo>
                    <a:cubicBezTo>
                      <a:pt x="303617" y="18039"/>
                      <a:pt x="285609" y="32805"/>
                      <a:pt x="269041" y="49013"/>
                    </a:cubicBezTo>
                    <a:cubicBezTo>
                      <a:pt x="264719" y="52974"/>
                      <a:pt x="260397" y="56936"/>
                      <a:pt x="256436" y="60898"/>
                    </a:cubicBezTo>
                    <a:cubicBezTo>
                      <a:pt x="252474" y="64860"/>
                      <a:pt x="248512" y="69182"/>
                      <a:pt x="244550" y="73143"/>
                    </a:cubicBezTo>
                    <a:cubicBezTo>
                      <a:pt x="240589" y="77105"/>
                      <a:pt x="236627" y="81427"/>
                      <a:pt x="233025" y="85389"/>
                    </a:cubicBezTo>
                    <a:cubicBezTo>
                      <a:pt x="229063" y="89351"/>
                      <a:pt x="225462" y="93313"/>
                      <a:pt x="222220" y="97274"/>
                    </a:cubicBezTo>
                    <a:cubicBezTo>
                      <a:pt x="215377" y="105198"/>
                      <a:pt x="208894" y="112761"/>
                      <a:pt x="203132" y="119604"/>
                    </a:cubicBezTo>
                    <a:cubicBezTo>
                      <a:pt x="201691" y="121405"/>
                      <a:pt x="200250" y="122846"/>
                      <a:pt x="198810" y="124647"/>
                    </a:cubicBezTo>
                    <a:cubicBezTo>
                      <a:pt x="197369" y="126447"/>
                      <a:pt x="196289" y="127888"/>
                      <a:pt x="194848" y="129689"/>
                    </a:cubicBezTo>
                    <a:cubicBezTo>
                      <a:pt x="192327" y="132930"/>
                      <a:pt x="190166" y="135812"/>
                      <a:pt x="188005" y="138693"/>
                    </a:cubicBezTo>
                    <a:cubicBezTo>
                      <a:pt x="179721" y="149858"/>
                      <a:pt x="174319" y="157061"/>
                      <a:pt x="173958" y="158862"/>
                    </a:cubicBezTo>
                    <a:cubicBezTo>
                      <a:pt x="174679" y="157782"/>
                      <a:pt x="175759" y="155981"/>
                      <a:pt x="175399" y="155981"/>
                    </a:cubicBezTo>
                    <a:cubicBezTo>
                      <a:pt x="175039" y="155981"/>
                      <a:pt x="172878" y="158142"/>
                      <a:pt x="167836" y="164985"/>
                    </a:cubicBezTo>
                    <a:lnTo>
                      <a:pt x="154870" y="185154"/>
                    </a:lnTo>
                    <a:cubicBezTo>
                      <a:pt x="152709" y="188395"/>
                      <a:pt x="150548" y="191997"/>
                      <a:pt x="148387" y="195239"/>
                    </a:cubicBezTo>
                    <a:lnTo>
                      <a:pt x="142264" y="205683"/>
                    </a:lnTo>
                    <a:lnTo>
                      <a:pt x="148387" y="196319"/>
                    </a:lnTo>
                    <a:cubicBezTo>
                      <a:pt x="150548" y="193078"/>
                      <a:pt x="152709" y="190196"/>
                      <a:pt x="155230" y="186955"/>
                    </a:cubicBezTo>
                    <a:lnTo>
                      <a:pt x="168556" y="168586"/>
                    </a:lnTo>
                    <a:cubicBezTo>
                      <a:pt x="155230" y="188395"/>
                      <a:pt x="127137" y="230895"/>
                      <a:pt x="104447" y="273394"/>
                    </a:cubicBezTo>
                    <a:cubicBezTo>
                      <a:pt x="99045" y="284199"/>
                      <a:pt x="93642" y="294643"/>
                      <a:pt x="88240" y="304728"/>
                    </a:cubicBezTo>
                    <a:cubicBezTo>
                      <a:pt x="83198" y="314812"/>
                      <a:pt x="78876" y="324537"/>
                      <a:pt x="74914" y="333181"/>
                    </a:cubicBezTo>
                    <a:cubicBezTo>
                      <a:pt x="72753" y="337503"/>
                      <a:pt x="70952" y="341464"/>
                      <a:pt x="69151" y="345426"/>
                    </a:cubicBezTo>
                    <a:cubicBezTo>
                      <a:pt x="67711" y="349388"/>
                      <a:pt x="65910" y="352990"/>
                      <a:pt x="64829" y="356231"/>
                    </a:cubicBezTo>
                    <a:cubicBezTo>
                      <a:pt x="62308" y="362714"/>
                      <a:pt x="60147" y="367756"/>
                      <a:pt x="58346" y="370998"/>
                    </a:cubicBezTo>
                    <a:cubicBezTo>
                      <a:pt x="62308" y="360553"/>
                      <a:pt x="65550" y="352269"/>
                      <a:pt x="68071" y="345426"/>
                    </a:cubicBezTo>
                    <a:cubicBezTo>
                      <a:pt x="70952" y="338583"/>
                      <a:pt x="73473" y="333181"/>
                      <a:pt x="75274" y="328499"/>
                    </a:cubicBezTo>
                    <a:cubicBezTo>
                      <a:pt x="79236" y="319134"/>
                      <a:pt x="81757" y="313012"/>
                      <a:pt x="84638" y="305808"/>
                    </a:cubicBezTo>
                    <a:cubicBezTo>
                      <a:pt x="87880" y="298965"/>
                      <a:pt x="91841" y="291042"/>
                      <a:pt x="98324" y="278076"/>
                    </a:cubicBezTo>
                    <a:cubicBezTo>
                      <a:pt x="100125" y="274834"/>
                      <a:pt x="101926" y="271233"/>
                      <a:pt x="103727" y="267271"/>
                    </a:cubicBezTo>
                    <a:cubicBezTo>
                      <a:pt x="105888" y="263309"/>
                      <a:pt x="108409" y="259347"/>
                      <a:pt x="110930" y="254665"/>
                    </a:cubicBezTo>
                    <a:cubicBezTo>
                      <a:pt x="113811" y="249983"/>
                      <a:pt x="116693" y="244941"/>
                      <a:pt x="119934" y="239539"/>
                    </a:cubicBezTo>
                    <a:cubicBezTo>
                      <a:pt x="121735" y="236657"/>
                      <a:pt x="123176" y="233776"/>
                      <a:pt x="124976" y="230895"/>
                    </a:cubicBezTo>
                    <a:cubicBezTo>
                      <a:pt x="126777" y="228013"/>
                      <a:pt x="128938" y="224772"/>
                      <a:pt x="131099" y="221530"/>
                    </a:cubicBezTo>
                    <a:cubicBezTo>
                      <a:pt x="127498" y="225852"/>
                      <a:pt x="114532" y="244221"/>
                      <a:pt x="128938" y="220810"/>
                    </a:cubicBezTo>
                    <a:cubicBezTo>
                      <a:pt x="126417" y="224772"/>
                      <a:pt x="123896" y="228373"/>
                      <a:pt x="121735" y="232335"/>
                    </a:cubicBezTo>
                    <a:cubicBezTo>
                      <a:pt x="119574" y="236297"/>
                      <a:pt x="117413" y="240259"/>
                      <a:pt x="115252" y="243860"/>
                    </a:cubicBezTo>
                    <a:cubicBezTo>
                      <a:pt x="110930" y="251784"/>
                      <a:pt x="106248" y="259347"/>
                      <a:pt x="101926" y="266911"/>
                    </a:cubicBezTo>
                    <a:cubicBezTo>
                      <a:pt x="97964" y="274834"/>
                      <a:pt x="94002" y="282758"/>
                      <a:pt x="90041" y="290321"/>
                    </a:cubicBezTo>
                    <a:cubicBezTo>
                      <a:pt x="86079" y="298245"/>
                      <a:pt x="82117" y="305808"/>
                      <a:pt x="78515" y="313732"/>
                    </a:cubicBezTo>
                    <a:cubicBezTo>
                      <a:pt x="71312" y="329579"/>
                      <a:pt x="63749" y="345066"/>
                      <a:pt x="57986" y="361273"/>
                    </a:cubicBezTo>
                    <a:lnTo>
                      <a:pt x="48622" y="385404"/>
                    </a:lnTo>
                    <a:cubicBezTo>
                      <a:pt x="45741" y="393688"/>
                      <a:pt x="43219" y="401612"/>
                      <a:pt x="40338" y="409895"/>
                    </a:cubicBezTo>
                    <a:cubicBezTo>
                      <a:pt x="34576" y="426103"/>
                      <a:pt x="30254" y="443030"/>
                      <a:pt x="25572" y="459598"/>
                    </a:cubicBezTo>
                    <a:cubicBezTo>
                      <a:pt x="23050" y="467882"/>
                      <a:pt x="21250" y="476525"/>
                      <a:pt x="19449" y="485169"/>
                    </a:cubicBezTo>
                    <a:cubicBezTo>
                      <a:pt x="17648" y="493813"/>
                      <a:pt x="15487" y="502457"/>
                      <a:pt x="13686" y="511101"/>
                    </a:cubicBezTo>
                    <a:cubicBezTo>
                      <a:pt x="12246" y="519745"/>
                      <a:pt x="10805" y="528749"/>
                      <a:pt x="9004" y="537393"/>
                    </a:cubicBezTo>
                    <a:cubicBezTo>
                      <a:pt x="7563" y="546397"/>
                      <a:pt x="5763" y="555041"/>
                      <a:pt x="5042" y="564045"/>
                    </a:cubicBezTo>
                    <a:cubicBezTo>
                      <a:pt x="3962" y="573049"/>
                      <a:pt x="2881" y="582053"/>
                      <a:pt x="1801" y="591417"/>
                    </a:cubicBezTo>
                    <a:lnTo>
                      <a:pt x="1080" y="598260"/>
                    </a:lnTo>
                    <a:cubicBezTo>
                      <a:pt x="1080" y="600421"/>
                      <a:pt x="1080" y="602942"/>
                      <a:pt x="720" y="605103"/>
                    </a:cubicBezTo>
                    <a:cubicBezTo>
                      <a:pt x="720" y="609786"/>
                      <a:pt x="0" y="614468"/>
                      <a:pt x="0" y="619150"/>
                    </a:cubicBezTo>
                    <a:close/>
                  </a:path>
                </a:pathLst>
              </a:custGeom>
              <a:solidFill>
                <a:schemeClr val="accent2"/>
              </a:solidFill>
              <a:ln w="0" cap="flat">
                <a:noFill/>
                <a:prstDash val="solid"/>
                <a:miter/>
              </a:ln>
            </p:spPr>
            <p:txBody>
              <a:bodyPr rtlCol="0" anchor="ctr"/>
              <a:lstStyle/>
              <a:p>
                <a:endParaRPr lang="en-US" sz="744"/>
              </a:p>
            </p:txBody>
          </p:sp>
          <p:sp>
            <p:nvSpPr>
              <p:cNvPr id="2134" name="Freeform: Shape 2133">
                <a:extLst>
                  <a:ext uri="{FF2B5EF4-FFF2-40B4-BE49-F238E27FC236}">
                    <a16:creationId xmlns:a16="http://schemas.microsoft.com/office/drawing/2014/main" id="{4E2DBA4E-D006-0DDD-39A0-B142DF1E00D8}"/>
                  </a:ext>
                </a:extLst>
              </p:cNvPr>
              <p:cNvSpPr/>
              <p:nvPr/>
            </p:nvSpPr>
            <p:spPr>
              <a:xfrm>
                <a:off x="9440232" y="2862668"/>
                <a:ext cx="2515" cy="3601"/>
              </a:xfrm>
              <a:custGeom>
                <a:avLst/>
                <a:gdLst>
                  <a:gd name="connsiteX0" fmla="*/ 1081 w 2515"/>
                  <a:gd name="connsiteY0" fmla="*/ 0 h 3601"/>
                  <a:gd name="connsiteX1" fmla="*/ 0 w 2515"/>
                  <a:gd name="connsiteY1" fmla="*/ 0 h 3601"/>
                  <a:gd name="connsiteX2" fmla="*/ 1081 w 2515"/>
                  <a:gd name="connsiteY2" fmla="*/ 0 h 3601"/>
                </a:gdLst>
                <a:ahLst/>
                <a:cxnLst>
                  <a:cxn ang="0">
                    <a:pos x="connsiteX0" y="connsiteY0"/>
                  </a:cxn>
                  <a:cxn ang="0">
                    <a:pos x="connsiteX1" y="connsiteY1"/>
                  </a:cxn>
                  <a:cxn ang="0">
                    <a:pos x="connsiteX2" y="connsiteY2"/>
                  </a:cxn>
                </a:cxnLst>
                <a:rect l="l" t="t" r="r" b="b"/>
                <a:pathLst>
                  <a:path w="2515" h="3601">
                    <a:moveTo>
                      <a:pt x="1081" y="0"/>
                    </a:moveTo>
                    <a:lnTo>
                      <a:pt x="0" y="0"/>
                    </a:lnTo>
                    <a:cubicBezTo>
                      <a:pt x="2521" y="0"/>
                      <a:pt x="3602" y="0"/>
                      <a:pt x="1081" y="0"/>
                    </a:cubicBezTo>
                    <a:close/>
                  </a:path>
                </a:pathLst>
              </a:custGeom>
              <a:solidFill>
                <a:schemeClr val="accent2"/>
              </a:solidFill>
              <a:ln w="0" cap="flat">
                <a:noFill/>
                <a:prstDash val="solid"/>
                <a:miter/>
              </a:ln>
            </p:spPr>
            <p:txBody>
              <a:bodyPr rtlCol="0" anchor="ctr"/>
              <a:lstStyle/>
              <a:p>
                <a:endParaRPr lang="en-US" sz="744"/>
              </a:p>
            </p:txBody>
          </p:sp>
          <p:sp>
            <p:nvSpPr>
              <p:cNvPr id="2135" name="Freeform: Shape 2134">
                <a:extLst>
                  <a:ext uri="{FF2B5EF4-FFF2-40B4-BE49-F238E27FC236}">
                    <a16:creationId xmlns:a16="http://schemas.microsoft.com/office/drawing/2014/main" id="{0F3EE519-A350-7B77-682D-31AB269A60A7}"/>
                  </a:ext>
                </a:extLst>
              </p:cNvPr>
              <p:cNvSpPr/>
              <p:nvPr/>
            </p:nvSpPr>
            <p:spPr>
              <a:xfrm>
                <a:off x="9319578" y="2862308"/>
                <a:ext cx="120654" cy="2521"/>
              </a:xfrm>
              <a:custGeom>
                <a:avLst/>
                <a:gdLst>
                  <a:gd name="connsiteX0" fmla="*/ 72033 w 120654"/>
                  <a:gd name="connsiteY0" fmla="*/ 0 h 2521"/>
                  <a:gd name="connsiteX1" fmla="*/ 0 w 120654"/>
                  <a:gd name="connsiteY1" fmla="*/ 2521 h 2521"/>
                  <a:gd name="connsiteX2" fmla="*/ 112371 w 120654"/>
                  <a:gd name="connsiteY2" fmla="*/ 2521 h 2521"/>
                  <a:gd name="connsiteX3" fmla="*/ 120654 w 120654"/>
                  <a:gd name="connsiteY3" fmla="*/ 360 h 2521"/>
                  <a:gd name="connsiteX4" fmla="*/ 56185 w 120654"/>
                  <a:gd name="connsiteY4" fmla="*/ 1080 h 2521"/>
                  <a:gd name="connsiteX5" fmla="*/ 72393 w 120654"/>
                  <a:gd name="connsiteY5" fmla="*/ 0 h 2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654" h="2521">
                    <a:moveTo>
                      <a:pt x="72033" y="0"/>
                    </a:moveTo>
                    <a:lnTo>
                      <a:pt x="0" y="2521"/>
                    </a:lnTo>
                    <a:lnTo>
                      <a:pt x="112371" y="2521"/>
                    </a:lnTo>
                    <a:cubicBezTo>
                      <a:pt x="112371" y="2521"/>
                      <a:pt x="120654" y="360"/>
                      <a:pt x="120654" y="360"/>
                    </a:cubicBezTo>
                    <a:cubicBezTo>
                      <a:pt x="110570" y="720"/>
                      <a:pt x="71312" y="1801"/>
                      <a:pt x="56185" y="1080"/>
                    </a:cubicBezTo>
                    <a:lnTo>
                      <a:pt x="72393" y="0"/>
                    </a:lnTo>
                    <a:close/>
                  </a:path>
                </a:pathLst>
              </a:custGeom>
              <a:solidFill>
                <a:schemeClr val="accent2"/>
              </a:solidFill>
              <a:ln w="0" cap="flat">
                <a:noFill/>
                <a:prstDash val="solid"/>
                <a:miter/>
              </a:ln>
            </p:spPr>
            <p:txBody>
              <a:bodyPr rtlCol="0" anchor="ctr"/>
              <a:lstStyle/>
              <a:p>
                <a:endParaRPr lang="en-US" sz="744"/>
              </a:p>
            </p:txBody>
          </p:sp>
          <p:sp>
            <p:nvSpPr>
              <p:cNvPr id="2136" name="Freeform: Shape 2135">
                <a:extLst>
                  <a:ext uri="{FF2B5EF4-FFF2-40B4-BE49-F238E27FC236}">
                    <a16:creationId xmlns:a16="http://schemas.microsoft.com/office/drawing/2014/main" id="{17FACED0-9B47-9DF5-825D-3BC061741A42}"/>
                  </a:ext>
                </a:extLst>
              </p:cNvPr>
              <p:cNvSpPr/>
              <p:nvPr/>
            </p:nvSpPr>
            <p:spPr>
              <a:xfrm>
                <a:off x="9238181" y="2861228"/>
                <a:ext cx="86078" cy="8643"/>
              </a:xfrm>
              <a:custGeom>
                <a:avLst/>
                <a:gdLst>
                  <a:gd name="connsiteX0" fmla="*/ 0 w 86078"/>
                  <a:gd name="connsiteY0" fmla="*/ 8644 h 8643"/>
                  <a:gd name="connsiteX1" fmla="*/ 31694 w 86078"/>
                  <a:gd name="connsiteY1" fmla="*/ 5402 h 8643"/>
                  <a:gd name="connsiteX2" fmla="*/ 43940 w 86078"/>
                  <a:gd name="connsiteY2" fmla="*/ 3962 h 8643"/>
                  <a:gd name="connsiteX3" fmla="*/ 39978 w 86078"/>
                  <a:gd name="connsiteY3" fmla="*/ 2881 h 8643"/>
                  <a:gd name="connsiteX4" fmla="*/ 22330 w 86078"/>
                  <a:gd name="connsiteY4" fmla="*/ 2881 h 8643"/>
                  <a:gd name="connsiteX5" fmla="*/ 38537 w 86078"/>
                  <a:gd name="connsiteY5" fmla="*/ 1801 h 8643"/>
                  <a:gd name="connsiteX6" fmla="*/ 49342 w 86078"/>
                  <a:gd name="connsiteY6" fmla="*/ 1801 h 8643"/>
                  <a:gd name="connsiteX7" fmla="*/ 60147 w 86078"/>
                  <a:gd name="connsiteY7" fmla="*/ 1801 h 8643"/>
                  <a:gd name="connsiteX8" fmla="*/ 68071 w 86078"/>
                  <a:gd name="connsiteY8" fmla="*/ 1801 h 8643"/>
                  <a:gd name="connsiteX9" fmla="*/ 74914 w 86078"/>
                  <a:gd name="connsiteY9" fmla="*/ 1441 h 8643"/>
                  <a:gd name="connsiteX10" fmla="*/ 86079 w 86078"/>
                  <a:gd name="connsiteY10" fmla="*/ 720 h 8643"/>
                  <a:gd name="connsiteX11" fmla="*/ 74914 w 86078"/>
                  <a:gd name="connsiteY11" fmla="*/ 0 h 8643"/>
                  <a:gd name="connsiteX12" fmla="*/ 50783 w 86078"/>
                  <a:gd name="connsiteY12" fmla="*/ 360 h 8643"/>
                  <a:gd name="connsiteX13" fmla="*/ 37097 w 86078"/>
                  <a:gd name="connsiteY13" fmla="*/ 720 h 8643"/>
                  <a:gd name="connsiteX14" fmla="*/ 24131 w 86078"/>
                  <a:gd name="connsiteY14" fmla="*/ 1441 h 8643"/>
                  <a:gd name="connsiteX15" fmla="*/ 5763 w 86078"/>
                  <a:gd name="connsiteY15" fmla="*/ 3241 h 8643"/>
                  <a:gd name="connsiteX16" fmla="*/ 360 w 86078"/>
                  <a:gd name="connsiteY16" fmla="*/ 7924 h 8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6078" h="8643">
                    <a:moveTo>
                      <a:pt x="0" y="8644"/>
                    </a:moveTo>
                    <a:cubicBezTo>
                      <a:pt x="14046" y="7563"/>
                      <a:pt x="24491" y="6123"/>
                      <a:pt x="31694" y="5402"/>
                    </a:cubicBezTo>
                    <a:cubicBezTo>
                      <a:pt x="38898" y="5042"/>
                      <a:pt x="42859" y="4322"/>
                      <a:pt x="43940" y="3962"/>
                    </a:cubicBezTo>
                    <a:cubicBezTo>
                      <a:pt x="45020" y="3602"/>
                      <a:pt x="43940" y="3241"/>
                      <a:pt x="39978" y="2881"/>
                    </a:cubicBezTo>
                    <a:cubicBezTo>
                      <a:pt x="36376" y="2881"/>
                      <a:pt x="30254" y="2161"/>
                      <a:pt x="22330" y="2881"/>
                    </a:cubicBezTo>
                    <a:cubicBezTo>
                      <a:pt x="28813" y="2161"/>
                      <a:pt x="34215" y="2161"/>
                      <a:pt x="38537" y="1801"/>
                    </a:cubicBezTo>
                    <a:cubicBezTo>
                      <a:pt x="42859" y="1801"/>
                      <a:pt x="46461" y="1801"/>
                      <a:pt x="49342" y="1801"/>
                    </a:cubicBezTo>
                    <a:cubicBezTo>
                      <a:pt x="54745" y="1801"/>
                      <a:pt x="57986" y="1801"/>
                      <a:pt x="60147" y="1801"/>
                    </a:cubicBezTo>
                    <a:cubicBezTo>
                      <a:pt x="62668" y="1801"/>
                      <a:pt x="64469" y="1801"/>
                      <a:pt x="68071" y="1801"/>
                    </a:cubicBezTo>
                    <a:cubicBezTo>
                      <a:pt x="69872" y="1801"/>
                      <a:pt x="72033" y="1801"/>
                      <a:pt x="74914" y="1441"/>
                    </a:cubicBezTo>
                    <a:cubicBezTo>
                      <a:pt x="77795" y="1441"/>
                      <a:pt x="81397" y="1441"/>
                      <a:pt x="86079" y="720"/>
                    </a:cubicBezTo>
                    <a:cubicBezTo>
                      <a:pt x="86079" y="360"/>
                      <a:pt x="81397" y="0"/>
                      <a:pt x="74914" y="0"/>
                    </a:cubicBezTo>
                    <a:cubicBezTo>
                      <a:pt x="68431" y="0"/>
                      <a:pt x="59787" y="0"/>
                      <a:pt x="50783" y="360"/>
                    </a:cubicBezTo>
                    <a:cubicBezTo>
                      <a:pt x="46101" y="360"/>
                      <a:pt x="41779" y="360"/>
                      <a:pt x="37097" y="720"/>
                    </a:cubicBezTo>
                    <a:cubicBezTo>
                      <a:pt x="32415" y="720"/>
                      <a:pt x="28093" y="720"/>
                      <a:pt x="24131" y="1441"/>
                    </a:cubicBezTo>
                    <a:cubicBezTo>
                      <a:pt x="16207" y="2161"/>
                      <a:pt x="9364" y="2881"/>
                      <a:pt x="5763" y="3241"/>
                    </a:cubicBezTo>
                    <a:lnTo>
                      <a:pt x="360" y="7924"/>
                    </a:lnTo>
                    <a:close/>
                  </a:path>
                </a:pathLst>
              </a:custGeom>
              <a:solidFill>
                <a:schemeClr val="accent2"/>
              </a:solidFill>
              <a:ln w="0" cap="flat">
                <a:noFill/>
                <a:prstDash val="solid"/>
                <a:miter/>
              </a:ln>
            </p:spPr>
            <p:txBody>
              <a:bodyPr rtlCol="0" anchor="ctr"/>
              <a:lstStyle/>
              <a:p>
                <a:endParaRPr lang="en-US" sz="744"/>
              </a:p>
            </p:txBody>
          </p:sp>
          <p:sp>
            <p:nvSpPr>
              <p:cNvPr id="2137" name="Freeform: Shape 2136">
                <a:extLst>
                  <a:ext uri="{FF2B5EF4-FFF2-40B4-BE49-F238E27FC236}">
                    <a16:creationId xmlns:a16="http://schemas.microsoft.com/office/drawing/2014/main" id="{4EC8CD76-9FFA-68B3-F8D8-2E7746F2488A}"/>
                  </a:ext>
                </a:extLst>
              </p:cNvPr>
              <p:cNvSpPr/>
              <p:nvPr/>
            </p:nvSpPr>
            <p:spPr>
              <a:xfrm>
                <a:off x="8825795" y="2990166"/>
                <a:ext cx="33134" cy="20529"/>
              </a:xfrm>
              <a:custGeom>
                <a:avLst/>
                <a:gdLst>
                  <a:gd name="connsiteX0" fmla="*/ 20169 w 33134"/>
                  <a:gd name="connsiteY0" fmla="*/ 9004 h 20529"/>
                  <a:gd name="connsiteX1" fmla="*/ 33135 w 33134"/>
                  <a:gd name="connsiteY1" fmla="*/ 0 h 20529"/>
                  <a:gd name="connsiteX2" fmla="*/ 16567 w 33134"/>
                  <a:gd name="connsiteY2" fmla="*/ 10085 h 20529"/>
                  <a:gd name="connsiteX3" fmla="*/ 0 w 33134"/>
                  <a:gd name="connsiteY3" fmla="*/ 20529 h 20529"/>
                  <a:gd name="connsiteX4" fmla="*/ 20169 w 33134"/>
                  <a:gd name="connsiteY4" fmla="*/ 9004 h 205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134" h="20529">
                    <a:moveTo>
                      <a:pt x="20169" y="9004"/>
                    </a:moveTo>
                    <a:cubicBezTo>
                      <a:pt x="24491" y="5763"/>
                      <a:pt x="28813" y="2881"/>
                      <a:pt x="33135" y="0"/>
                    </a:cubicBezTo>
                    <a:cubicBezTo>
                      <a:pt x="27372" y="3241"/>
                      <a:pt x="21970" y="6843"/>
                      <a:pt x="16567" y="10085"/>
                    </a:cubicBezTo>
                    <a:lnTo>
                      <a:pt x="0" y="20529"/>
                    </a:lnTo>
                    <a:lnTo>
                      <a:pt x="20169" y="9004"/>
                    </a:lnTo>
                    <a:close/>
                  </a:path>
                </a:pathLst>
              </a:custGeom>
              <a:solidFill>
                <a:schemeClr val="accent2"/>
              </a:solidFill>
              <a:ln w="0" cap="flat">
                <a:noFill/>
                <a:prstDash val="solid"/>
                <a:miter/>
              </a:ln>
            </p:spPr>
            <p:txBody>
              <a:bodyPr rtlCol="0" anchor="ctr"/>
              <a:lstStyle/>
              <a:p>
                <a:endParaRPr lang="en-US" sz="744"/>
              </a:p>
            </p:txBody>
          </p:sp>
          <p:sp>
            <p:nvSpPr>
              <p:cNvPr id="2138" name="Freeform: Shape 2137">
                <a:extLst>
                  <a:ext uri="{FF2B5EF4-FFF2-40B4-BE49-F238E27FC236}">
                    <a16:creationId xmlns:a16="http://schemas.microsoft.com/office/drawing/2014/main" id="{C7930757-562A-9773-04E7-542AC8DEEAF0}"/>
                  </a:ext>
                </a:extLst>
              </p:cNvPr>
              <p:cNvSpPr/>
              <p:nvPr/>
            </p:nvSpPr>
            <p:spPr>
              <a:xfrm>
                <a:off x="8859290" y="2971077"/>
                <a:ext cx="33855" cy="19088"/>
              </a:xfrm>
              <a:custGeom>
                <a:avLst/>
                <a:gdLst>
                  <a:gd name="connsiteX0" fmla="*/ 0 w 33855"/>
                  <a:gd name="connsiteY0" fmla="*/ 19089 h 19088"/>
                  <a:gd name="connsiteX1" fmla="*/ 33855 w 33855"/>
                  <a:gd name="connsiteY1" fmla="*/ 0 h 19088"/>
                  <a:gd name="connsiteX2" fmla="*/ 22690 w 33855"/>
                  <a:gd name="connsiteY2" fmla="*/ 4322 h 19088"/>
                  <a:gd name="connsiteX3" fmla="*/ 0 w 33855"/>
                  <a:gd name="connsiteY3" fmla="*/ 19089 h 19088"/>
                </a:gdLst>
                <a:ahLst/>
                <a:cxnLst>
                  <a:cxn ang="0">
                    <a:pos x="connsiteX0" y="connsiteY0"/>
                  </a:cxn>
                  <a:cxn ang="0">
                    <a:pos x="connsiteX1" y="connsiteY1"/>
                  </a:cxn>
                  <a:cxn ang="0">
                    <a:pos x="connsiteX2" y="connsiteY2"/>
                  </a:cxn>
                  <a:cxn ang="0">
                    <a:pos x="connsiteX3" y="connsiteY3"/>
                  </a:cxn>
                </a:cxnLst>
                <a:rect l="l" t="t" r="r" b="b"/>
                <a:pathLst>
                  <a:path w="33855" h="19088">
                    <a:moveTo>
                      <a:pt x="0" y="19089"/>
                    </a:moveTo>
                    <a:cubicBezTo>
                      <a:pt x="11165" y="12606"/>
                      <a:pt x="22690" y="6123"/>
                      <a:pt x="33855" y="0"/>
                    </a:cubicBezTo>
                    <a:cubicBezTo>
                      <a:pt x="30974" y="720"/>
                      <a:pt x="28453" y="1441"/>
                      <a:pt x="22690" y="4322"/>
                    </a:cubicBezTo>
                    <a:lnTo>
                      <a:pt x="0" y="19089"/>
                    </a:lnTo>
                    <a:close/>
                  </a:path>
                </a:pathLst>
              </a:custGeom>
              <a:solidFill>
                <a:schemeClr val="accent2"/>
              </a:solidFill>
              <a:ln w="0" cap="flat">
                <a:noFill/>
                <a:prstDash val="solid"/>
                <a:miter/>
              </a:ln>
            </p:spPr>
            <p:txBody>
              <a:bodyPr rtlCol="0" anchor="ctr"/>
              <a:lstStyle/>
              <a:p>
                <a:endParaRPr lang="en-US" sz="744"/>
              </a:p>
            </p:txBody>
          </p:sp>
          <p:sp>
            <p:nvSpPr>
              <p:cNvPr id="2139" name="Freeform: Shape 2138">
                <a:extLst>
                  <a:ext uri="{FF2B5EF4-FFF2-40B4-BE49-F238E27FC236}">
                    <a16:creationId xmlns:a16="http://schemas.microsoft.com/office/drawing/2014/main" id="{7CD9D284-D671-549D-3AA5-4BC4A9667F66}"/>
                  </a:ext>
                </a:extLst>
              </p:cNvPr>
              <p:cNvSpPr/>
              <p:nvPr/>
            </p:nvSpPr>
            <p:spPr>
              <a:xfrm>
                <a:off x="8985347" y="2909489"/>
                <a:ext cx="53664" cy="19088"/>
              </a:xfrm>
              <a:custGeom>
                <a:avLst/>
                <a:gdLst>
                  <a:gd name="connsiteX0" fmla="*/ 360 w 53664"/>
                  <a:gd name="connsiteY0" fmla="*/ 19089 h 19088"/>
                  <a:gd name="connsiteX1" fmla="*/ 24851 w 53664"/>
                  <a:gd name="connsiteY1" fmla="*/ 9724 h 19088"/>
                  <a:gd name="connsiteX2" fmla="*/ 53664 w 53664"/>
                  <a:gd name="connsiteY2" fmla="*/ 0 h 19088"/>
                  <a:gd name="connsiteX3" fmla="*/ 26652 w 53664"/>
                  <a:gd name="connsiteY3" fmla="*/ 9004 h 19088"/>
                  <a:gd name="connsiteX4" fmla="*/ 0 w 53664"/>
                  <a:gd name="connsiteY4" fmla="*/ 19089 h 190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64" h="19088">
                    <a:moveTo>
                      <a:pt x="360" y="19089"/>
                    </a:moveTo>
                    <a:cubicBezTo>
                      <a:pt x="7924" y="16207"/>
                      <a:pt x="16207" y="12966"/>
                      <a:pt x="24851" y="9724"/>
                    </a:cubicBezTo>
                    <a:cubicBezTo>
                      <a:pt x="33855" y="6843"/>
                      <a:pt x="43220" y="3602"/>
                      <a:pt x="53664" y="0"/>
                    </a:cubicBezTo>
                    <a:lnTo>
                      <a:pt x="26652" y="9004"/>
                    </a:lnTo>
                    <a:cubicBezTo>
                      <a:pt x="17648" y="12246"/>
                      <a:pt x="9004" y="15847"/>
                      <a:pt x="0" y="19089"/>
                    </a:cubicBezTo>
                    <a:close/>
                  </a:path>
                </a:pathLst>
              </a:custGeom>
              <a:solidFill>
                <a:schemeClr val="accent2"/>
              </a:solidFill>
              <a:ln w="0" cap="flat">
                <a:noFill/>
                <a:prstDash val="solid"/>
                <a:miter/>
              </a:ln>
            </p:spPr>
            <p:txBody>
              <a:bodyPr rtlCol="0" anchor="ctr"/>
              <a:lstStyle/>
              <a:p>
                <a:endParaRPr lang="en-US" sz="744"/>
              </a:p>
            </p:txBody>
          </p:sp>
          <p:sp>
            <p:nvSpPr>
              <p:cNvPr id="2140" name="Freeform: Shape 2139">
                <a:extLst>
                  <a:ext uri="{FF2B5EF4-FFF2-40B4-BE49-F238E27FC236}">
                    <a16:creationId xmlns:a16="http://schemas.microsoft.com/office/drawing/2014/main" id="{2177F5C8-E8F9-DEBA-3DB4-D0E2BE9C93E8}"/>
                  </a:ext>
                </a:extLst>
              </p:cNvPr>
              <p:cNvSpPr/>
              <p:nvPr/>
            </p:nvSpPr>
            <p:spPr>
              <a:xfrm>
                <a:off x="8944649" y="2928578"/>
                <a:ext cx="41418" cy="17287"/>
              </a:xfrm>
              <a:custGeom>
                <a:avLst/>
                <a:gdLst>
                  <a:gd name="connsiteX0" fmla="*/ 0 w 41418"/>
                  <a:gd name="connsiteY0" fmla="*/ 16928 h 17287"/>
                  <a:gd name="connsiteX1" fmla="*/ 1441 w 41418"/>
                  <a:gd name="connsiteY1" fmla="*/ 16928 h 17287"/>
                  <a:gd name="connsiteX2" fmla="*/ 21250 w 41418"/>
                  <a:gd name="connsiteY2" fmla="*/ 7924 h 17287"/>
                  <a:gd name="connsiteX3" fmla="*/ 41419 w 41418"/>
                  <a:gd name="connsiteY3" fmla="*/ 0 h 17287"/>
                  <a:gd name="connsiteX4" fmla="*/ 30614 w 41418"/>
                  <a:gd name="connsiteY4" fmla="*/ 4322 h 17287"/>
                  <a:gd name="connsiteX5" fmla="*/ 20169 w 41418"/>
                  <a:gd name="connsiteY5" fmla="*/ 8644 h 17287"/>
                  <a:gd name="connsiteX6" fmla="*/ 360 w 41418"/>
                  <a:gd name="connsiteY6" fmla="*/ 17288 h 17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418" h="17287">
                    <a:moveTo>
                      <a:pt x="0" y="16928"/>
                    </a:moveTo>
                    <a:lnTo>
                      <a:pt x="1441" y="16928"/>
                    </a:lnTo>
                    <a:cubicBezTo>
                      <a:pt x="1441" y="16928"/>
                      <a:pt x="21250" y="7924"/>
                      <a:pt x="21250" y="7924"/>
                    </a:cubicBezTo>
                    <a:cubicBezTo>
                      <a:pt x="27732" y="5042"/>
                      <a:pt x="34576" y="2521"/>
                      <a:pt x="41419" y="0"/>
                    </a:cubicBezTo>
                    <a:cubicBezTo>
                      <a:pt x="37817" y="1441"/>
                      <a:pt x="34215" y="2881"/>
                      <a:pt x="30614" y="4322"/>
                    </a:cubicBezTo>
                    <a:cubicBezTo>
                      <a:pt x="27012" y="5763"/>
                      <a:pt x="23411" y="6843"/>
                      <a:pt x="20169" y="8644"/>
                    </a:cubicBezTo>
                    <a:cubicBezTo>
                      <a:pt x="13326" y="11525"/>
                      <a:pt x="6843" y="14407"/>
                      <a:pt x="360" y="17288"/>
                    </a:cubicBezTo>
                    <a:close/>
                  </a:path>
                </a:pathLst>
              </a:custGeom>
              <a:solidFill>
                <a:schemeClr val="accent2"/>
              </a:solidFill>
              <a:ln w="0" cap="flat">
                <a:noFill/>
                <a:prstDash val="solid"/>
                <a:miter/>
              </a:ln>
            </p:spPr>
            <p:txBody>
              <a:bodyPr rtlCol="0" anchor="ctr"/>
              <a:lstStyle/>
              <a:p>
                <a:endParaRPr lang="en-US" sz="744"/>
              </a:p>
            </p:txBody>
          </p:sp>
          <p:sp>
            <p:nvSpPr>
              <p:cNvPr id="2141" name="Freeform: Shape 2140">
                <a:extLst>
                  <a:ext uri="{FF2B5EF4-FFF2-40B4-BE49-F238E27FC236}">
                    <a16:creationId xmlns:a16="http://schemas.microsoft.com/office/drawing/2014/main" id="{FF50673E-04AE-3FC0-687E-5C751EF43E54}"/>
                  </a:ext>
                </a:extLst>
              </p:cNvPr>
              <p:cNvSpPr/>
              <p:nvPr/>
            </p:nvSpPr>
            <p:spPr>
              <a:xfrm>
                <a:off x="8893146" y="2942624"/>
                <a:ext cx="64108" cy="28452"/>
              </a:xfrm>
              <a:custGeom>
                <a:avLst/>
                <a:gdLst>
                  <a:gd name="connsiteX0" fmla="*/ 0 w 64108"/>
                  <a:gd name="connsiteY0" fmla="*/ 28453 h 28452"/>
                  <a:gd name="connsiteX1" fmla="*/ 15487 w 64108"/>
                  <a:gd name="connsiteY1" fmla="*/ 22690 h 28452"/>
                  <a:gd name="connsiteX2" fmla="*/ 33495 w 64108"/>
                  <a:gd name="connsiteY2" fmla="*/ 14046 h 28452"/>
                  <a:gd name="connsiteX3" fmla="*/ 46821 w 64108"/>
                  <a:gd name="connsiteY3" fmla="*/ 7924 h 28452"/>
                  <a:gd name="connsiteX4" fmla="*/ 64109 w 64108"/>
                  <a:gd name="connsiteY4" fmla="*/ 0 h 28452"/>
                  <a:gd name="connsiteX5" fmla="*/ 52944 w 64108"/>
                  <a:gd name="connsiteY5" fmla="*/ 2521 h 28452"/>
                  <a:gd name="connsiteX6" fmla="*/ 39618 w 64108"/>
                  <a:gd name="connsiteY6" fmla="*/ 8644 h 28452"/>
                  <a:gd name="connsiteX7" fmla="*/ 26292 w 64108"/>
                  <a:gd name="connsiteY7" fmla="*/ 15127 h 28452"/>
                  <a:gd name="connsiteX8" fmla="*/ 0 w 64108"/>
                  <a:gd name="connsiteY8" fmla="*/ 28453 h 28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108" h="28452">
                    <a:moveTo>
                      <a:pt x="0" y="28453"/>
                    </a:moveTo>
                    <a:cubicBezTo>
                      <a:pt x="3241" y="27733"/>
                      <a:pt x="6483" y="26652"/>
                      <a:pt x="15487" y="22690"/>
                    </a:cubicBezTo>
                    <a:cubicBezTo>
                      <a:pt x="19809" y="20889"/>
                      <a:pt x="25572" y="18008"/>
                      <a:pt x="33495" y="14046"/>
                    </a:cubicBezTo>
                    <a:cubicBezTo>
                      <a:pt x="37457" y="11885"/>
                      <a:pt x="41779" y="10085"/>
                      <a:pt x="46821" y="7924"/>
                    </a:cubicBezTo>
                    <a:cubicBezTo>
                      <a:pt x="51863" y="5763"/>
                      <a:pt x="57626" y="2881"/>
                      <a:pt x="64109" y="0"/>
                    </a:cubicBezTo>
                    <a:lnTo>
                      <a:pt x="52944" y="2521"/>
                    </a:lnTo>
                    <a:lnTo>
                      <a:pt x="39618" y="8644"/>
                    </a:lnTo>
                    <a:cubicBezTo>
                      <a:pt x="34936" y="10445"/>
                      <a:pt x="30974" y="12966"/>
                      <a:pt x="26292" y="15127"/>
                    </a:cubicBezTo>
                    <a:lnTo>
                      <a:pt x="0" y="28453"/>
                    </a:lnTo>
                    <a:close/>
                  </a:path>
                </a:pathLst>
              </a:custGeom>
              <a:solidFill>
                <a:schemeClr val="accent2"/>
              </a:solidFill>
              <a:ln w="0" cap="flat">
                <a:noFill/>
                <a:prstDash val="solid"/>
                <a:miter/>
              </a:ln>
            </p:spPr>
            <p:txBody>
              <a:bodyPr rtlCol="0" anchor="ctr"/>
              <a:lstStyle/>
              <a:p>
                <a:endParaRPr lang="en-US" sz="744"/>
              </a:p>
            </p:txBody>
          </p:sp>
          <p:sp>
            <p:nvSpPr>
              <p:cNvPr id="2142" name="Freeform: Shape 2141">
                <a:extLst>
                  <a:ext uri="{FF2B5EF4-FFF2-40B4-BE49-F238E27FC236}">
                    <a16:creationId xmlns:a16="http://schemas.microsoft.com/office/drawing/2014/main" id="{C1B8831D-76B0-76F4-5FB0-17C3B1CB2F00}"/>
                  </a:ext>
                </a:extLst>
              </p:cNvPr>
              <p:cNvSpPr/>
              <p:nvPr/>
            </p:nvSpPr>
            <p:spPr>
              <a:xfrm>
                <a:off x="8387117" y="4408126"/>
                <a:ext cx="1080" cy="50422"/>
              </a:xfrm>
              <a:custGeom>
                <a:avLst/>
                <a:gdLst>
                  <a:gd name="connsiteX0" fmla="*/ 1080 w 1080"/>
                  <a:gd name="connsiteY0" fmla="*/ 45741 h 50422"/>
                  <a:gd name="connsiteX1" fmla="*/ 360 w 1080"/>
                  <a:gd name="connsiteY1" fmla="*/ 0 h 50422"/>
                  <a:gd name="connsiteX2" fmla="*/ 0 w 1080"/>
                  <a:gd name="connsiteY2" fmla="*/ 5042 h 50422"/>
                  <a:gd name="connsiteX3" fmla="*/ 1080 w 1080"/>
                  <a:gd name="connsiteY3" fmla="*/ 50423 h 50422"/>
                  <a:gd name="connsiteX4" fmla="*/ 1080 w 1080"/>
                  <a:gd name="connsiteY4" fmla="*/ 45741 h 504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 h="50422">
                    <a:moveTo>
                      <a:pt x="1080" y="45741"/>
                    </a:moveTo>
                    <a:lnTo>
                      <a:pt x="360" y="0"/>
                    </a:lnTo>
                    <a:lnTo>
                      <a:pt x="0" y="5042"/>
                    </a:lnTo>
                    <a:lnTo>
                      <a:pt x="1080" y="50423"/>
                    </a:lnTo>
                    <a:lnTo>
                      <a:pt x="1080" y="45741"/>
                    </a:lnTo>
                    <a:close/>
                  </a:path>
                </a:pathLst>
              </a:custGeom>
              <a:solidFill>
                <a:schemeClr val="accent2"/>
              </a:solidFill>
              <a:ln w="0" cap="flat">
                <a:noFill/>
                <a:prstDash val="solid"/>
                <a:miter/>
              </a:ln>
            </p:spPr>
            <p:txBody>
              <a:bodyPr rtlCol="0" anchor="ctr"/>
              <a:lstStyle/>
              <a:p>
                <a:endParaRPr lang="en-US" sz="744"/>
              </a:p>
            </p:txBody>
          </p:sp>
          <p:sp>
            <p:nvSpPr>
              <p:cNvPr id="2143" name="Freeform: Shape 2142">
                <a:extLst>
                  <a:ext uri="{FF2B5EF4-FFF2-40B4-BE49-F238E27FC236}">
                    <a16:creationId xmlns:a16="http://schemas.microsoft.com/office/drawing/2014/main" id="{32DA5BA2-2EC8-FDF1-FB1C-C1BDBA63B4DA}"/>
                  </a:ext>
                </a:extLst>
              </p:cNvPr>
              <p:cNvSpPr/>
              <p:nvPr/>
            </p:nvSpPr>
            <p:spPr>
              <a:xfrm>
                <a:off x="8388918" y="4163215"/>
                <a:ext cx="720" cy="27732"/>
              </a:xfrm>
              <a:custGeom>
                <a:avLst/>
                <a:gdLst>
                  <a:gd name="connsiteX0" fmla="*/ 720 w 720"/>
                  <a:gd name="connsiteY0" fmla="*/ 27733 h 27732"/>
                  <a:gd name="connsiteX1" fmla="*/ 0 w 720"/>
                  <a:gd name="connsiteY1" fmla="*/ 0 h 27732"/>
                  <a:gd name="connsiteX2" fmla="*/ 720 w 720"/>
                  <a:gd name="connsiteY2" fmla="*/ 27733 h 27732"/>
                </a:gdLst>
                <a:ahLst/>
                <a:cxnLst>
                  <a:cxn ang="0">
                    <a:pos x="connsiteX0" y="connsiteY0"/>
                  </a:cxn>
                  <a:cxn ang="0">
                    <a:pos x="connsiteX1" y="connsiteY1"/>
                  </a:cxn>
                  <a:cxn ang="0">
                    <a:pos x="connsiteX2" y="connsiteY2"/>
                  </a:cxn>
                </a:cxnLst>
                <a:rect l="l" t="t" r="r" b="b"/>
                <a:pathLst>
                  <a:path w="720" h="27732">
                    <a:moveTo>
                      <a:pt x="720" y="27733"/>
                    </a:moveTo>
                    <a:cubicBezTo>
                      <a:pt x="720" y="16567"/>
                      <a:pt x="0" y="7924"/>
                      <a:pt x="0" y="0"/>
                    </a:cubicBezTo>
                    <a:cubicBezTo>
                      <a:pt x="0" y="11885"/>
                      <a:pt x="360" y="21250"/>
                      <a:pt x="720" y="27733"/>
                    </a:cubicBezTo>
                    <a:close/>
                  </a:path>
                </a:pathLst>
              </a:custGeom>
              <a:solidFill>
                <a:schemeClr val="accent2"/>
              </a:solidFill>
              <a:ln w="0" cap="flat">
                <a:noFill/>
                <a:prstDash val="solid"/>
                <a:miter/>
              </a:ln>
            </p:spPr>
            <p:txBody>
              <a:bodyPr rtlCol="0" anchor="ctr"/>
              <a:lstStyle/>
              <a:p>
                <a:endParaRPr lang="en-US" sz="744"/>
              </a:p>
            </p:txBody>
          </p:sp>
          <p:sp>
            <p:nvSpPr>
              <p:cNvPr id="2144" name="Freeform: Shape 2143">
                <a:extLst>
                  <a:ext uri="{FF2B5EF4-FFF2-40B4-BE49-F238E27FC236}">
                    <a16:creationId xmlns:a16="http://schemas.microsoft.com/office/drawing/2014/main" id="{3E32F894-94C5-F48D-082C-5D1D714CEA5D}"/>
                  </a:ext>
                </a:extLst>
              </p:cNvPr>
              <p:cNvSpPr/>
              <p:nvPr/>
            </p:nvSpPr>
            <p:spPr>
              <a:xfrm>
                <a:off x="8377916" y="3862215"/>
                <a:ext cx="11002" cy="301360"/>
              </a:xfrm>
              <a:custGeom>
                <a:avLst/>
                <a:gdLst>
                  <a:gd name="connsiteX0" fmla="*/ 1638 w 11002"/>
                  <a:gd name="connsiteY0" fmla="*/ 133164 h 301360"/>
                  <a:gd name="connsiteX1" fmla="*/ 4159 w 11002"/>
                  <a:gd name="connsiteY1" fmla="*/ 107953 h 301360"/>
                  <a:gd name="connsiteX2" fmla="*/ 6680 w 11002"/>
                  <a:gd name="connsiteY2" fmla="*/ 192591 h 301360"/>
                  <a:gd name="connsiteX3" fmla="*/ 4519 w 11002"/>
                  <a:gd name="connsiteY3" fmla="*/ 175664 h 301360"/>
                  <a:gd name="connsiteX4" fmla="*/ 7041 w 11002"/>
                  <a:gd name="connsiteY4" fmla="*/ 207718 h 301360"/>
                  <a:gd name="connsiteX5" fmla="*/ 11002 w 11002"/>
                  <a:gd name="connsiteY5" fmla="*/ 301360 h 301360"/>
                  <a:gd name="connsiteX6" fmla="*/ 9562 w 11002"/>
                  <a:gd name="connsiteY6" fmla="*/ 25476 h 301360"/>
                  <a:gd name="connsiteX7" fmla="*/ 558 w 11002"/>
                  <a:gd name="connsiteY7" fmla="*/ 7828 h 301360"/>
                  <a:gd name="connsiteX8" fmla="*/ 1638 w 11002"/>
                  <a:gd name="connsiteY8" fmla="*/ 133164 h 30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02" h="301360">
                    <a:moveTo>
                      <a:pt x="1638" y="133164"/>
                    </a:moveTo>
                    <a:cubicBezTo>
                      <a:pt x="3079" y="79500"/>
                      <a:pt x="3799" y="206998"/>
                      <a:pt x="4159" y="107953"/>
                    </a:cubicBezTo>
                    <a:cubicBezTo>
                      <a:pt x="5600" y="99309"/>
                      <a:pt x="7401" y="145770"/>
                      <a:pt x="6680" y="192591"/>
                    </a:cubicBezTo>
                    <a:cubicBezTo>
                      <a:pt x="5240" y="188989"/>
                      <a:pt x="5960" y="147211"/>
                      <a:pt x="4519" y="175664"/>
                    </a:cubicBezTo>
                    <a:cubicBezTo>
                      <a:pt x="5960" y="206637"/>
                      <a:pt x="4880" y="218523"/>
                      <a:pt x="7041" y="207718"/>
                    </a:cubicBezTo>
                    <a:cubicBezTo>
                      <a:pt x="8121" y="259942"/>
                      <a:pt x="9562" y="265704"/>
                      <a:pt x="11002" y="301360"/>
                    </a:cubicBezTo>
                    <a:cubicBezTo>
                      <a:pt x="10282" y="238332"/>
                      <a:pt x="12083" y="105792"/>
                      <a:pt x="9562" y="25476"/>
                    </a:cubicBezTo>
                    <a:cubicBezTo>
                      <a:pt x="7041" y="-18824"/>
                      <a:pt x="3799" y="8188"/>
                      <a:pt x="558" y="7828"/>
                    </a:cubicBezTo>
                    <a:cubicBezTo>
                      <a:pt x="-163" y="14311"/>
                      <a:pt x="-523" y="128842"/>
                      <a:pt x="1638" y="133164"/>
                    </a:cubicBezTo>
                    <a:close/>
                  </a:path>
                </a:pathLst>
              </a:custGeom>
              <a:solidFill>
                <a:schemeClr val="accent2"/>
              </a:solidFill>
              <a:ln w="0" cap="flat">
                <a:noFill/>
                <a:prstDash val="solid"/>
                <a:miter/>
              </a:ln>
            </p:spPr>
            <p:txBody>
              <a:bodyPr rtlCol="0" anchor="ctr"/>
              <a:lstStyle/>
              <a:p>
                <a:endParaRPr lang="en-US" sz="744"/>
              </a:p>
            </p:txBody>
          </p:sp>
          <p:sp>
            <p:nvSpPr>
              <p:cNvPr id="2145" name="Freeform: Shape 2144">
                <a:extLst>
                  <a:ext uri="{FF2B5EF4-FFF2-40B4-BE49-F238E27FC236}">
                    <a16:creationId xmlns:a16="http://schemas.microsoft.com/office/drawing/2014/main" id="{BFADFF7B-4292-4FD9-AB49-FF27AA86E152}"/>
                  </a:ext>
                </a:extLst>
              </p:cNvPr>
              <p:cNvSpPr/>
              <p:nvPr/>
            </p:nvSpPr>
            <p:spPr>
              <a:xfrm>
                <a:off x="8375952" y="4079657"/>
                <a:ext cx="480" cy="47541"/>
              </a:xfrm>
              <a:custGeom>
                <a:avLst/>
                <a:gdLst>
                  <a:gd name="connsiteX0" fmla="*/ 0 w 480"/>
                  <a:gd name="connsiteY0" fmla="*/ 0 h 47541"/>
                  <a:gd name="connsiteX1" fmla="*/ 0 w 480"/>
                  <a:gd name="connsiteY1" fmla="*/ 47541 h 47541"/>
                  <a:gd name="connsiteX2" fmla="*/ 0 w 480"/>
                  <a:gd name="connsiteY2" fmla="*/ 0 h 47541"/>
                </a:gdLst>
                <a:ahLst/>
                <a:cxnLst>
                  <a:cxn ang="0">
                    <a:pos x="connsiteX0" y="connsiteY0"/>
                  </a:cxn>
                  <a:cxn ang="0">
                    <a:pos x="connsiteX1" y="connsiteY1"/>
                  </a:cxn>
                  <a:cxn ang="0">
                    <a:pos x="connsiteX2" y="connsiteY2"/>
                  </a:cxn>
                </a:cxnLst>
                <a:rect l="l" t="t" r="r" b="b"/>
                <a:pathLst>
                  <a:path w="480" h="47541">
                    <a:moveTo>
                      <a:pt x="0" y="0"/>
                    </a:moveTo>
                    <a:cubicBezTo>
                      <a:pt x="0" y="24851"/>
                      <a:pt x="0" y="32415"/>
                      <a:pt x="0" y="47541"/>
                    </a:cubicBezTo>
                    <a:cubicBezTo>
                      <a:pt x="1080" y="43580"/>
                      <a:pt x="0" y="19809"/>
                      <a:pt x="0" y="0"/>
                    </a:cubicBezTo>
                    <a:close/>
                  </a:path>
                </a:pathLst>
              </a:custGeom>
              <a:solidFill>
                <a:schemeClr val="accent2"/>
              </a:solidFill>
              <a:ln w="0" cap="flat">
                <a:noFill/>
                <a:prstDash val="solid"/>
                <a:miter/>
              </a:ln>
            </p:spPr>
            <p:txBody>
              <a:bodyPr rtlCol="0" anchor="ctr"/>
              <a:lstStyle/>
              <a:p>
                <a:endParaRPr lang="en-US" sz="744"/>
              </a:p>
            </p:txBody>
          </p:sp>
          <p:sp>
            <p:nvSpPr>
              <p:cNvPr id="2146" name="Freeform: Shape 2145">
                <a:extLst>
                  <a:ext uri="{FF2B5EF4-FFF2-40B4-BE49-F238E27FC236}">
                    <a16:creationId xmlns:a16="http://schemas.microsoft.com/office/drawing/2014/main" id="{85A1F9B1-5482-6B2C-7193-8E1A5E0E19D9}"/>
                  </a:ext>
                </a:extLst>
              </p:cNvPr>
              <p:cNvSpPr/>
              <p:nvPr/>
            </p:nvSpPr>
            <p:spPr>
              <a:xfrm>
                <a:off x="8425655" y="3471010"/>
                <a:ext cx="18329" cy="67683"/>
              </a:xfrm>
              <a:custGeom>
                <a:avLst/>
                <a:gdLst>
                  <a:gd name="connsiteX0" fmla="*/ 8284 w 18329"/>
                  <a:gd name="connsiteY0" fmla="*/ 40311 h 67683"/>
                  <a:gd name="connsiteX1" fmla="*/ 14407 w 18329"/>
                  <a:gd name="connsiteY1" fmla="*/ 15460 h 67683"/>
                  <a:gd name="connsiteX2" fmla="*/ 16207 w 18329"/>
                  <a:gd name="connsiteY2" fmla="*/ 8256 h 67683"/>
                  <a:gd name="connsiteX3" fmla="*/ 17648 w 18329"/>
                  <a:gd name="connsiteY3" fmla="*/ 2854 h 67683"/>
                  <a:gd name="connsiteX4" fmla="*/ 17648 w 18329"/>
                  <a:gd name="connsiteY4" fmla="*/ 1413 h 67683"/>
                  <a:gd name="connsiteX5" fmla="*/ 15127 w 18329"/>
                  <a:gd name="connsiteY5" fmla="*/ 9697 h 67683"/>
                  <a:gd name="connsiteX6" fmla="*/ 12966 w 18329"/>
                  <a:gd name="connsiteY6" fmla="*/ 17981 h 67683"/>
                  <a:gd name="connsiteX7" fmla="*/ 8284 w 18329"/>
                  <a:gd name="connsiteY7" fmla="*/ 34548 h 67683"/>
                  <a:gd name="connsiteX8" fmla="*/ 3602 w 18329"/>
                  <a:gd name="connsiteY8" fmla="*/ 51116 h 67683"/>
                  <a:gd name="connsiteX9" fmla="*/ 0 w 18329"/>
                  <a:gd name="connsiteY9" fmla="*/ 67683 h 67683"/>
                  <a:gd name="connsiteX10" fmla="*/ 4682 w 18329"/>
                  <a:gd name="connsiteY10" fmla="*/ 50755 h 67683"/>
                  <a:gd name="connsiteX11" fmla="*/ 8284 w 18329"/>
                  <a:gd name="connsiteY11" fmla="*/ 41031 h 67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329" h="67683">
                    <a:moveTo>
                      <a:pt x="8284" y="40311"/>
                    </a:moveTo>
                    <a:cubicBezTo>
                      <a:pt x="8644" y="37790"/>
                      <a:pt x="11885" y="25904"/>
                      <a:pt x="14407" y="15460"/>
                    </a:cubicBezTo>
                    <a:cubicBezTo>
                      <a:pt x="15127" y="12938"/>
                      <a:pt x="15847" y="10417"/>
                      <a:pt x="16207" y="8256"/>
                    </a:cubicBezTo>
                    <a:cubicBezTo>
                      <a:pt x="16928" y="6095"/>
                      <a:pt x="17288" y="4294"/>
                      <a:pt x="17648" y="2854"/>
                    </a:cubicBezTo>
                    <a:cubicBezTo>
                      <a:pt x="18368" y="-28"/>
                      <a:pt x="18728" y="-1108"/>
                      <a:pt x="17648" y="1413"/>
                    </a:cubicBezTo>
                    <a:cubicBezTo>
                      <a:pt x="16928" y="4294"/>
                      <a:pt x="15847" y="6816"/>
                      <a:pt x="15127" y="9697"/>
                    </a:cubicBezTo>
                    <a:lnTo>
                      <a:pt x="12966" y="17981"/>
                    </a:lnTo>
                    <a:lnTo>
                      <a:pt x="8284" y="34548"/>
                    </a:lnTo>
                    <a:lnTo>
                      <a:pt x="3602" y="51116"/>
                    </a:lnTo>
                    <a:cubicBezTo>
                      <a:pt x="2161" y="56518"/>
                      <a:pt x="1080" y="62281"/>
                      <a:pt x="0" y="67683"/>
                    </a:cubicBezTo>
                    <a:cubicBezTo>
                      <a:pt x="1801" y="59759"/>
                      <a:pt x="3241" y="54717"/>
                      <a:pt x="4682" y="50755"/>
                    </a:cubicBezTo>
                    <a:cubicBezTo>
                      <a:pt x="6123" y="46794"/>
                      <a:pt x="7203" y="43912"/>
                      <a:pt x="8284" y="41031"/>
                    </a:cubicBezTo>
                    <a:close/>
                  </a:path>
                </a:pathLst>
              </a:custGeom>
              <a:solidFill>
                <a:schemeClr val="accent2"/>
              </a:solidFill>
              <a:ln w="0" cap="flat">
                <a:noFill/>
                <a:prstDash val="solid"/>
                <a:miter/>
              </a:ln>
            </p:spPr>
            <p:txBody>
              <a:bodyPr rtlCol="0" anchor="ctr"/>
              <a:lstStyle/>
              <a:p>
                <a:endParaRPr lang="en-US" sz="744"/>
              </a:p>
            </p:txBody>
          </p:sp>
          <p:sp>
            <p:nvSpPr>
              <p:cNvPr id="2147" name="Freeform: Shape 2146">
                <a:extLst>
                  <a:ext uri="{FF2B5EF4-FFF2-40B4-BE49-F238E27FC236}">
                    <a16:creationId xmlns:a16="http://schemas.microsoft.com/office/drawing/2014/main" id="{2A3D4D22-5FE6-0446-E478-3CCC69F50449}"/>
                  </a:ext>
                </a:extLst>
              </p:cNvPr>
              <p:cNvSpPr/>
              <p:nvPr/>
            </p:nvSpPr>
            <p:spPr>
              <a:xfrm>
                <a:off x="8419532" y="3538693"/>
                <a:ext cx="6482" cy="29173"/>
              </a:xfrm>
              <a:custGeom>
                <a:avLst/>
                <a:gdLst>
                  <a:gd name="connsiteX0" fmla="*/ 0 w 6482"/>
                  <a:gd name="connsiteY0" fmla="*/ 29173 h 29173"/>
                  <a:gd name="connsiteX1" fmla="*/ 6483 w 6482"/>
                  <a:gd name="connsiteY1" fmla="*/ 0 h 29173"/>
                  <a:gd name="connsiteX2" fmla="*/ 0 w 6482"/>
                  <a:gd name="connsiteY2" fmla="*/ 29173 h 29173"/>
                </a:gdLst>
                <a:ahLst/>
                <a:cxnLst>
                  <a:cxn ang="0">
                    <a:pos x="connsiteX0" y="connsiteY0"/>
                  </a:cxn>
                  <a:cxn ang="0">
                    <a:pos x="connsiteX1" y="connsiteY1"/>
                  </a:cxn>
                  <a:cxn ang="0">
                    <a:pos x="connsiteX2" y="connsiteY2"/>
                  </a:cxn>
                </a:cxnLst>
                <a:rect l="l" t="t" r="r" b="b"/>
                <a:pathLst>
                  <a:path w="6482" h="29173">
                    <a:moveTo>
                      <a:pt x="0" y="29173"/>
                    </a:moveTo>
                    <a:lnTo>
                      <a:pt x="6483" y="0"/>
                    </a:lnTo>
                    <a:cubicBezTo>
                      <a:pt x="4682" y="7203"/>
                      <a:pt x="2521" y="16207"/>
                      <a:pt x="0" y="29173"/>
                    </a:cubicBezTo>
                    <a:close/>
                  </a:path>
                </a:pathLst>
              </a:custGeom>
              <a:solidFill>
                <a:schemeClr val="accent2"/>
              </a:solidFill>
              <a:ln w="0" cap="flat">
                <a:noFill/>
                <a:prstDash val="solid"/>
                <a:miter/>
              </a:ln>
            </p:spPr>
            <p:txBody>
              <a:bodyPr rtlCol="0" anchor="ctr"/>
              <a:lstStyle/>
              <a:p>
                <a:endParaRPr lang="en-US" sz="744"/>
              </a:p>
            </p:txBody>
          </p:sp>
          <p:sp>
            <p:nvSpPr>
              <p:cNvPr id="2148" name="Freeform: Shape 2147">
                <a:extLst>
                  <a:ext uri="{FF2B5EF4-FFF2-40B4-BE49-F238E27FC236}">
                    <a16:creationId xmlns:a16="http://schemas.microsoft.com/office/drawing/2014/main" id="{8B1C9829-340D-0992-A0AF-07B1A9015731}"/>
                  </a:ext>
                </a:extLst>
              </p:cNvPr>
              <p:cNvSpPr/>
              <p:nvPr/>
            </p:nvSpPr>
            <p:spPr>
              <a:xfrm>
                <a:off x="8434299" y="3508440"/>
                <a:ext cx="1080" cy="3417"/>
              </a:xfrm>
              <a:custGeom>
                <a:avLst/>
                <a:gdLst>
                  <a:gd name="connsiteX0" fmla="*/ 1080 w 1080"/>
                  <a:gd name="connsiteY0" fmla="*/ 0 h 3417"/>
                  <a:gd name="connsiteX1" fmla="*/ 0 w 1080"/>
                  <a:gd name="connsiteY1" fmla="*/ 2881 h 3417"/>
                  <a:gd name="connsiteX2" fmla="*/ 1080 w 1080"/>
                  <a:gd name="connsiteY2" fmla="*/ 0 h 3417"/>
                </a:gdLst>
                <a:ahLst/>
                <a:cxnLst>
                  <a:cxn ang="0">
                    <a:pos x="connsiteX0" y="connsiteY0"/>
                  </a:cxn>
                  <a:cxn ang="0">
                    <a:pos x="connsiteX1" y="connsiteY1"/>
                  </a:cxn>
                  <a:cxn ang="0">
                    <a:pos x="connsiteX2" y="connsiteY2"/>
                  </a:cxn>
                </a:cxnLst>
                <a:rect l="l" t="t" r="r" b="b"/>
                <a:pathLst>
                  <a:path w="1080" h="3417">
                    <a:moveTo>
                      <a:pt x="1080" y="0"/>
                    </a:moveTo>
                    <a:cubicBezTo>
                      <a:pt x="720" y="1080"/>
                      <a:pt x="360" y="1801"/>
                      <a:pt x="0" y="2881"/>
                    </a:cubicBezTo>
                    <a:cubicBezTo>
                      <a:pt x="0" y="3962"/>
                      <a:pt x="0" y="3602"/>
                      <a:pt x="1080" y="0"/>
                    </a:cubicBezTo>
                    <a:close/>
                  </a:path>
                </a:pathLst>
              </a:custGeom>
              <a:solidFill>
                <a:schemeClr val="accent2"/>
              </a:solidFill>
              <a:ln w="0" cap="flat">
                <a:noFill/>
                <a:prstDash val="solid"/>
                <a:miter/>
              </a:ln>
            </p:spPr>
            <p:txBody>
              <a:bodyPr rtlCol="0" anchor="ctr"/>
              <a:lstStyle/>
              <a:p>
                <a:endParaRPr lang="en-US" sz="744"/>
              </a:p>
            </p:txBody>
          </p:sp>
          <p:sp>
            <p:nvSpPr>
              <p:cNvPr id="2149" name="Freeform: Shape 2148">
                <a:extLst>
                  <a:ext uri="{FF2B5EF4-FFF2-40B4-BE49-F238E27FC236}">
                    <a16:creationId xmlns:a16="http://schemas.microsoft.com/office/drawing/2014/main" id="{61FE6A54-F697-CE8A-CE62-0FE87E448C0C}"/>
                  </a:ext>
                </a:extLst>
              </p:cNvPr>
              <p:cNvSpPr/>
              <p:nvPr/>
            </p:nvSpPr>
            <p:spPr>
              <a:xfrm>
                <a:off x="9139857" y="2875994"/>
                <a:ext cx="42859" cy="7754"/>
              </a:xfrm>
              <a:custGeom>
                <a:avLst/>
                <a:gdLst>
                  <a:gd name="connsiteX0" fmla="*/ 360 w 42859"/>
                  <a:gd name="connsiteY0" fmla="*/ 7563 h 7754"/>
                  <a:gd name="connsiteX1" fmla="*/ 15847 w 42859"/>
                  <a:gd name="connsiteY1" fmla="*/ 5402 h 7754"/>
                  <a:gd name="connsiteX2" fmla="*/ 29894 w 42859"/>
                  <a:gd name="connsiteY2" fmla="*/ 2521 h 7754"/>
                  <a:gd name="connsiteX3" fmla="*/ 42859 w 42859"/>
                  <a:gd name="connsiteY3" fmla="*/ 0 h 7754"/>
                  <a:gd name="connsiteX4" fmla="*/ 33135 w 42859"/>
                  <a:gd name="connsiteY4" fmla="*/ 1441 h 7754"/>
                  <a:gd name="connsiteX5" fmla="*/ 22330 w 42859"/>
                  <a:gd name="connsiteY5" fmla="*/ 3241 h 7754"/>
                  <a:gd name="connsiteX6" fmla="*/ 0 w 42859"/>
                  <a:gd name="connsiteY6" fmla="*/ 7203 h 7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859" h="7754">
                    <a:moveTo>
                      <a:pt x="360" y="7563"/>
                    </a:moveTo>
                    <a:cubicBezTo>
                      <a:pt x="0" y="8284"/>
                      <a:pt x="7203" y="6843"/>
                      <a:pt x="15847" y="5402"/>
                    </a:cubicBezTo>
                    <a:cubicBezTo>
                      <a:pt x="20169" y="4682"/>
                      <a:pt x="25211" y="3602"/>
                      <a:pt x="29894" y="2521"/>
                    </a:cubicBezTo>
                    <a:cubicBezTo>
                      <a:pt x="34576" y="1441"/>
                      <a:pt x="39258" y="720"/>
                      <a:pt x="42859" y="0"/>
                    </a:cubicBezTo>
                    <a:cubicBezTo>
                      <a:pt x="39978" y="0"/>
                      <a:pt x="36737" y="720"/>
                      <a:pt x="33135" y="1441"/>
                    </a:cubicBezTo>
                    <a:cubicBezTo>
                      <a:pt x="29533" y="2161"/>
                      <a:pt x="25932" y="2521"/>
                      <a:pt x="22330" y="3241"/>
                    </a:cubicBezTo>
                    <a:cubicBezTo>
                      <a:pt x="14767" y="4682"/>
                      <a:pt x="7203" y="5763"/>
                      <a:pt x="0" y="7203"/>
                    </a:cubicBezTo>
                    <a:close/>
                  </a:path>
                </a:pathLst>
              </a:custGeom>
              <a:solidFill>
                <a:schemeClr val="accent2"/>
              </a:solidFill>
              <a:ln w="0" cap="flat">
                <a:noFill/>
                <a:prstDash val="solid"/>
                <a:miter/>
              </a:ln>
            </p:spPr>
            <p:txBody>
              <a:bodyPr rtlCol="0" anchor="ctr"/>
              <a:lstStyle/>
              <a:p>
                <a:endParaRPr lang="en-US" sz="744"/>
              </a:p>
            </p:txBody>
          </p:sp>
          <p:sp>
            <p:nvSpPr>
              <p:cNvPr id="2150" name="Freeform: Shape 2149">
                <a:extLst>
                  <a:ext uri="{FF2B5EF4-FFF2-40B4-BE49-F238E27FC236}">
                    <a16:creationId xmlns:a16="http://schemas.microsoft.com/office/drawing/2014/main" id="{CFEB9DBC-5343-A138-C5F8-360A697B6C47}"/>
                  </a:ext>
                </a:extLst>
              </p:cNvPr>
              <p:cNvSpPr/>
              <p:nvPr/>
            </p:nvSpPr>
            <p:spPr>
              <a:xfrm>
                <a:off x="10275809" y="2862668"/>
                <a:ext cx="26652" cy="720"/>
              </a:xfrm>
              <a:custGeom>
                <a:avLst/>
                <a:gdLst>
                  <a:gd name="connsiteX0" fmla="*/ 0 w 26652"/>
                  <a:gd name="connsiteY0" fmla="*/ 0 h 720"/>
                  <a:gd name="connsiteX1" fmla="*/ 26652 w 26652"/>
                  <a:gd name="connsiteY1" fmla="*/ 720 h 720"/>
                  <a:gd name="connsiteX2" fmla="*/ 0 w 26652"/>
                  <a:gd name="connsiteY2" fmla="*/ 0 h 720"/>
                </a:gdLst>
                <a:ahLst/>
                <a:cxnLst>
                  <a:cxn ang="0">
                    <a:pos x="connsiteX0" y="connsiteY0"/>
                  </a:cxn>
                  <a:cxn ang="0">
                    <a:pos x="connsiteX1" y="connsiteY1"/>
                  </a:cxn>
                  <a:cxn ang="0">
                    <a:pos x="connsiteX2" y="connsiteY2"/>
                  </a:cxn>
                </a:cxnLst>
                <a:rect l="l" t="t" r="r" b="b"/>
                <a:pathLst>
                  <a:path w="26652" h="720">
                    <a:moveTo>
                      <a:pt x="0" y="0"/>
                    </a:moveTo>
                    <a:lnTo>
                      <a:pt x="26652" y="720"/>
                    </a:lnTo>
                    <a:cubicBezTo>
                      <a:pt x="17288" y="360"/>
                      <a:pt x="12246" y="0"/>
                      <a:pt x="0" y="0"/>
                    </a:cubicBezTo>
                    <a:close/>
                  </a:path>
                </a:pathLst>
              </a:custGeom>
              <a:solidFill>
                <a:schemeClr val="accent2"/>
              </a:solidFill>
              <a:ln w="0" cap="flat">
                <a:noFill/>
                <a:prstDash val="solid"/>
                <a:miter/>
              </a:ln>
            </p:spPr>
            <p:txBody>
              <a:bodyPr rtlCol="0" anchor="ctr"/>
              <a:lstStyle/>
              <a:p>
                <a:endParaRPr lang="en-US" sz="744"/>
              </a:p>
            </p:txBody>
          </p:sp>
          <p:sp>
            <p:nvSpPr>
              <p:cNvPr id="2151" name="Freeform: Shape 2150">
                <a:extLst>
                  <a:ext uri="{FF2B5EF4-FFF2-40B4-BE49-F238E27FC236}">
                    <a16:creationId xmlns:a16="http://schemas.microsoft.com/office/drawing/2014/main" id="{A9CF6081-D6D2-DB3F-DCA3-2CED8F9A137F}"/>
                  </a:ext>
                </a:extLst>
              </p:cNvPr>
              <p:cNvSpPr/>
              <p:nvPr/>
            </p:nvSpPr>
            <p:spPr>
              <a:xfrm>
                <a:off x="10688916" y="2836376"/>
                <a:ext cx="5402" cy="360"/>
              </a:xfrm>
              <a:custGeom>
                <a:avLst/>
                <a:gdLst>
                  <a:gd name="connsiteX0" fmla="*/ 0 w 5402"/>
                  <a:gd name="connsiteY0" fmla="*/ 360 h 360"/>
                  <a:gd name="connsiteX1" fmla="*/ 5402 w 5402"/>
                  <a:gd name="connsiteY1" fmla="*/ 0 h 360"/>
                  <a:gd name="connsiteX2" fmla="*/ 0 w 5402"/>
                  <a:gd name="connsiteY2" fmla="*/ 360 h 360"/>
                </a:gdLst>
                <a:ahLst/>
                <a:cxnLst>
                  <a:cxn ang="0">
                    <a:pos x="connsiteX0" y="connsiteY0"/>
                  </a:cxn>
                  <a:cxn ang="0">
                    <a:pos x="connsiteX1" y="connsiteY1"/>
                  </a:cxn>
                  <a:cxn ang="0">
                    <a:pos x="connsiteX2" y="connsiteY2"/>
                  </a:cxn>
                </a:cxnLst>
                <a:rect l="l" t="t" r="r" b="b"/>
                <a:pathLst>
                  <a:path w="5402" h="360">
                    <a:moveTo>
                      <a:pt x="0" y="360"/>
                    </a:moveTo>
                    <a:cubicBezTo>
                      <a:pt x="720" y="360"/>
                      <a:pt x="2881" y="360"/>
                      <a:pt x="5402" y="0"/>
                    </a:cubicBezTo>
                    <a:cubicBezTo>
                      <a:pt x="2881" y="0"/>
                      <a:pt x="720" y="0"/>
                      <a:pt x="0" y="360"/>
                    </a:cubicBezTo>
                    <a:close/>
                  </a:path>
                </a:pathLst>
              </a:custGeom>
              <a:solidFill>
                <a:schemeClr val="accent2"/>
              </a:solidFill>
              <a:ln w="0" cap="flat">
                <a:noFill/>
                <a:prstDash val="solid"/>
                <a:miter/>
              </a:ln>
            </p:spPr>
            <p:txBody>
              <a:bodyPr rtlCol="0" anchor="ctr"/>
              <a:lstStyle/>
              <a:p>
                <a:endParaRPr lang="en-US" sz="744"/>
              </a:p>
            </p:txBody>
          </p:sp>
          <p:sp>
            <p:nvSpPr>
              <p:cNvPr id="2152" name="Freeform: Shape 2151">
                <a:extLst>
                  <a:ext uri="{FF2B5EF4-FFF2-40B4-BE49-F238E27FC236}">
                    <a16:creationId xmlns:a16="http://schemas.microsoft.com/office/drawing/2014/main" id="{68D93C19-88DC-F852-0725-59E895120574}"/>
                  </a:ext>
                </a:extLst>
              </p:cNvPr>
              <p:cNvSpPr/>
              <p:nvPr/>
            </p:nvSpPr>
            <p:spPr>
              <a:xfrm>
                <a:off x="10694318" y="2835656"/>
                <a:ext cx="130378" cy="1080"/>
              </a:xfrm>
              <a:custGeom>
                <a:avLst/>
                <a:gdLst>
                  <a:gd name="connsiteX0" fmla="*/ 0 w 130378"/>
                  <a:gd name="connsiteY0" fmla="*/ 720 h 1080"/>
                  <a:gd name="connsiteX1" fmla="*/ 95083 w 130378"/>
                  <a:gd name="connsiteY1" fmla="*/ 0 h 1080"/>
                  <a:gd name="connsiteX2" fmla="*/ 92562 w 130378"/>
                  <a:gd name="connsiteY2" fmla="*/ 0 h 1080"/>
                  <a:gd name="connsiteX3" fmla="*/ 130379 w 130378"/>
                  <a:gd name="connsiteY3" fmla="*/ 0 h 1080"/>
                  <a:gd name="connsiteX4" fmla="*/ 0 w 130378"/>
                  <a:gd name="connsiteY4" fmla="*/ 1080 h 10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378" h="1080">
                    <a:moveTo>
                      <a:pt x="0" y="720"/>
                    </a:moveTo>
                    <a:cubicBezTo>
                      <a:pt x="18368" y="0"/>
                      <a:pt x="74914" y="1080"/>
                      <a:pt x="95083" y="0"/>
                    </a:cubicBezTo>
                    <a:lnTo>
                      <a:pt x="92562" y="0"/>
                    </a:lnTo>
                    <a:cubicBezTo>
                      <a:pt x="92562" y="360"/>
                      <a:pt x="130379" y="0"/>
                      <a:pt x="130379" y="0"/>
                    </a:cubicBezTo>
                    <a:cubicBezTo>
                      <a:pt x="95083" y="0"/>
                      <a:pt x="20529" y="0"/>
                      <a:pt x="0" y="1080"/>
                    </a:cubicBezTo>
                    <a:close/>
                  </a:path>
                </a:pathLst>
              </a:custGeom>
              <a:solidFill>
                <a:schemeClr val="accent2"/>
              </a:solidFill>
              <a:ln w="0" cap="flat">
                <a:noFill/>
                <a:prstDash val="solid"/>
                <a:miter/>
              </a:ln>
            </p:spPr>
            <p:txBody>
              <a:bodyPr rtlCol="0" anchor="ctr"/>
              <a:lstStyle/>
              <a:p>
                <a:endParaRPr lang="en-US" sz="744"/>
              </a:p>
            </p:txBody>
          </p:sp>
        </p:grpSp>
      </p:grpSp>
      <p:grpSp>
        <p:nvGrpSpPr>
          <p:cNvPr id="2276" name="Graphic 163">
            <a:extLst>
              <a:ext uri="{FF2B5EF4-FFF2-40B4-BE49-F238E27FC236}">
                <a16:creationId xmlns:a16="http://schemas.microsoft.com/office/drawing/2014/main" id="{4A4FC866-01BE-8A98-6068-A847A1EBCF7E}"/>
              </a:ext>
            </a:extLst>
          </p:cNvPr>
          <p:cNvGrpSpPr/>
          <p:nvPr/>
        </p:nvGrpSpPr>
        <p:grpSpPr>
          <a:xfrm flipV="1">
            <a:off x="4336350" y="3811965"/>
            <a:ext cx="1855456" cy="1842364"/>
            <a:chOff x="8375952" y="2834014"/>
            <a:chExt cx="3506542" cy="3481800"/>
          </a:xfrm>
          <a:solidFill>
            <a:schemeClr val="accent2"/>
          </a:solidFill>
        </p:grpSpPr>
        <p:sp>
          <p:nvSpPr>
            <p:cNvPr id="2277" name="Freeform: Shape 2276">
              <a:extLst>
                <a:ext uri="{FF2B5EF4-FFF2-40B4-BE49-F238E27FC236}">
                  <a16:creationId xmlns:a16="http://schemas.microsoft.com/office/drawing/2014/main" id="{D3038F8C-5AAC-95AF-2AB9-807C85761AB8}"/>
                </a:ext>
              </a:extLst>
            </p:cNvPr>
            <p:cNvSpPr/>
            <p:nvPr/>
          </p:nvSpPr>
          <p:spPr>
            <a:xfrm>
              <a:off x="8405486" y="2843220"/>
              <a:ext cx="3457199" cy="3457560"/>
            </a:xfrm>
            <a:custGeom>
              <a:avLst/>
              <a:gdLst>
                <a:gd name="connsiteX0" fmla="*/ 2549951 w 3457199"/>
                <a:gd name="connsiteY0" fmla="*/ 0 h 3457560"/>
                <a:gd name="connsiteX1" fmla="*/ 907610 w 3457199"/>
                <a:gd name="connsiteY1" fmla="*/ 0 h 3457560"/>
                <a:gd name="connsiteX2" fmla="*/ 0 w 3457199"/>
                <a:gd name="connsiteY2" fmla="*/ 907610 h 3457560"/>
                <a:gd name="connsiteX3" fmla="*/ 0 w 3457199"/>
                <a:gd name="connsiteY3" fmla="*/ 2104430 h 3457560"/>
                <a:gd name="connsiteX4" fmla="*/ 907610 w 3457199"/>
                <a:gd name="connsiteY4" fmla="*/ 3012039 h 3457560"/>
                <a:gd name="connsiteX5" fmla="*/ 1992419 w 3457199"/>
                <a:gd name="connsiteY5" fmla="*/ 3012039 h 3457560"/>
                <a:gd name="connsiteX6" fmla="*/ 2613699 w 3457199"/>
                <a:gd name="connsiteY6" fmla="*/ 3455759 h 3457560"/>
                <a:gd name="connsiteX7" fmla="*/ 2626305 w 3457199"/>
                <a:gd name="connsiteY7" fmla="*/ 3457560 h 3457560"/>
                <a:gd name="connsiteX8" fmla="*/ 2664122 w 3457199"/>
                <a:gd name="connsiteY8" fmla="*/ 3434870 h 3457560"/>
                <a:gd name="connsiteX9" fmla="*/ 2653317 w 3457199"/>
                <a:gd name="connsiteY9" fmla="*/ 3380845 h 3457560"/>
                <a:gd name="connsiteX10" fmla="*/ 2525820 w 3457199"/>
                <a:gd name="connsiteY10" fmla="*/ 3012039 h 3457560"/>
                <a:gd name="connsiteX11" fmla="*/ 2549591 w 3457199"/>
                <a:gd name="connsiteY11" fmla="*/ 3012039 h 3457560"/>
                <a:gd name="connsiteX12" fmla="*/ 3457200 w 3457199"/>
                <a:gd name="connsiteY12" fmla="*/ 2104430 h 3457560"/>
                <a:gd name="connsiteX13" fmla="*/ 3457200 w 3457199"/>
                <a:gd name="connsiteY13" fmla="*/ 907610 h 3457560"/>
                <a:gd name="connsiteX14" fmla="*/ 2549591 w 3457199"/>
                <a:gd name="connsiteY14" fmla="*/ 0 h 3457560"/>
                <a:gd name="connsiteX15" fmla="*/ 2549591 w 3457199"/>
                <a:gd name="connsiteY15" fmla="*/ 0 h 3457560"/>
                <a:gd name="connsiteX16" fmla="*/ 3371121 w 3457199"/>
                <a:gd name="connsiteY16" fmla="*/ 2104430 h 3457560"/>
                <a:gd name="connsiteX17" fmla="*/ 2549951 w 3457199"/>
                <a:gd name="connsiteY17" fmla="*/ 2925600 h 3457560"/>
                <a:gd name="connsiteX18" fmla="*/ 2482240 w 3457199"/>
                <a:gd name="connsiteY18" fmla="*/ 2925600 h 3457560"/>
                <a:gd name="connsiteX19" fmla="*/ 2439021 w 3457199"/>
                <a:gd name="connsiteY19" fmla="*/ 2968820 h 3457560"/>
                <a:gd name="connsiteX20" fmla="*/ 2511053 w 3457199"/>
                <a:gd name="connsiteY20" fmla="*/ 3326461 h 3457560"/>
                <a:gd name="connsiteX21" fmla="*/ 2052206 w 3457199"/>
                <a:gd name="connsiteY21" fmla="*/ 2945769 h 3457560"/>
                <a:gd name="connsiteX22" fmla="*/ 2015469 w 3457199"/>
                <a:gd name="connsiteY22" fmla="*/ 2925600 h 3457560"/>
                <a:gd name="connsiteX23" fmla="*/ 907249 w 3457199"/>
                <a:gd name="connsiteY23" fmla="*/ 2925600 h 3457560"/>
                <a:gd name="connsiteX24" fmla="*/ 86079 w 3457199"/>
                <a:gd name="connsiteY24" fmla="*/ 2104430 h 3457560"/>
                <a:gd name="connsiteX25" fmla="*/ 86079 w 3457199"/>
                <a:gd name="connsiteY25" fmla="*/ 907610 h 3457560"/>
                <a:gd name="connsiteX26" fmla="*/ 907249 w 3457199"/>
                <a:gd name="connsiteY26" fmla="*/ 86439 h 3457560"/>
                <a:gd name="connsiteX27" fmla="*/ 2549591 w 3457199"/>
                <a:gd name="connsiteY27" fmla="*/ 86439 h 3457560"/>
                <a:gd name="connsiteX28" fmla="*/ 3370761 w 3457199"/>
                <a:gd name="connsiteY28" fmla="*/ 907610 h 3457560"/>
                <a:gd name="connsiteX29" fmla="*/ 3370761 w 3457199"/>
                <a:gd name="connsiteY29" fmla="*/ 2104430 h 3457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457199" h="3457560">
                  <a:moveTo>
                    <a:pt x="2549951" y="0"/>
                  </a:moveTo>
                  <a:lnTo>
                    <a:pt x="907610" y="0"/>
                  </a:lnTo>
                  <a:cubicBezTo>
                    <a:pt x="407344" y="0"/>
                    <a:pt x="0" y="407344"/>
                    <a:pt x="0" y="907610"/>
                  </a:cubicBezTo>
                  <a:lnTo>
                    <a:pt x="0" y="2104430"/>
                  </a:lnTo>
                  <a:cubicBezTo>
                    <a:pt x="0" y="2604695"/>
                    <a:pt x="407344" y="3012039"/>
                    <a:pt x="907610" y="3012039"/>
                  </a:cubicBezTo>
                  <a:lnTo>
                    <a:pt x="1992419" y="3012039"/>
                  </a:lnTo>
                  <a:cubicBezTo>
                    <a:pt x="2091464" y="3161507"/>
                    <a:pt x="2277668" y="3352393"/>
                    <a:pt x="2613699" y="3455759"/>
                  </a:cubicBezTo>
                  <a:cubicBezTo>
                    <a:pt x="2618021" y="3457200"/>
                    <a:pt x="2621983" y="3457560"/>
                    <a:pt x="2626305" y="3457560"/>
                  </a:cubicBezTo>
                  <a:cubicBezTo>
                    <a:pt x="2641792" y="3457560"/>
                    <a:pt x="2656559" y="3449276"/>
                    <a:pt x="2664122" y="3434870"/>
                  </a:cubicBezTo>
                  <a:cubicBezTo>
                    <a:pt x="2673847" y="3416502"/>
                    <a:pt x="2669525" y="3394172"/>
                    <a:pt x="2653317" y="3380845"/>
                  </a:cubicBezTo>
                  <a:cubicBezTo>
                    <a:pt x="2652237" y="3379765"/>
                    <a:pt x="2536264" y="3280720"/>
                    <a:pt x="2525820" y="3012039"/>
                  </a:cubicBezTo>
                  <a:lnTo>
                    <a:pt x="2549591" y="3012039"/>
                  </a:lnTo>
                  <a:cubicBezTo>
                    <a:pt x="3049856" y="3012039"/>
                    <a:pt x="3457200" y="2605055"/>
                    <a:pt x="3457200" y="2104430"/>
                  </a:cubicBezTo>
                  <a:lnTo>
                    <a:pt x="3457200" y="907610"/>
                  </a:lnTo>
                  <a:cubicBezTo>
                    <a:pt x="3457200" y="407344"/>
                    <a:pt x="3049856" y="0"/>
                    <a:pt x="2549591" y="0"/>
                  </a:cubicBezTo>
                  <a:lnTo>
                    <a:pt x="2549591" y="0"/>
                  </a:lnTo>
                  <a:close/>
                  <a:moveTo>
                    <a:pt x="3371121" y="2104430"/>
                  </a:moveTo>
                  <a:cubicBezTo>
                    <a:pt x="3371121" y="2557154"/>
                    <a:pt x="3002675" y="2925600"/>
                    <a:pt x="2549951" y="2925600"/>
                  </a:cubicBezTo>
                  <a:lnTo>
                    <a:pt x="2482240" y="2925600"/>
                  </a:lnTo>
                  <a:cubicBezTo>
                    <a:pt x="2458469" y="2925600"/>
                    <a:pt x="2439021" y="2944689"/>
                    <a:pt x="2439021" y="2968820"/>
                  </a:cubicBezTo>
                  <a:cubicBezTo>
                    <a:pt x="2438300" y="3134494"/>
                    <a:pt x="2473596" y="3250467"/>
                    <a:pt x="2511053" y="3326461"/>
                  </a:cubicBezTo>
                  <a:cubicBezTo>
                    <a:pt x="2266143" y="3221294"/>
                    <a:pt x="2127480" y="3066063"/>
                    <a:pt x="2052206" y="2945769"/>
                  </a:cubicBezTo>
                  <a:cubicBezTo>
                    <a:pt x="2044282" y="2933164"/>
                    <a:pt x="2030596" y="2925600"/>
                    <a:pt x="2015469" y="2925600"/>
                  </a:cubicBezTo>
                  <a:lnTo>
                    <a:pt x="907249" y="2925600"/>
                  </a:lnTo>
                  <a:cubicBezTo>
                    <a:pt x="454525" y="2925600"/>
                    <a:pt x="86079" y="2557154"/>
                    <a:pt x="86079" y="2104430"/>
                  </a:cubicBezTo>
                  <a:lnTo>
                    <a:pt x="86079" y="907610"/>
                  </a:lnTo>
                  <a:cubicBezTo>
                    <a:pt x="86079" y="454885"/>
                    <a:pt x="454525" y="86439"/>
                    <a:pt x="907249" y="86439"/>
                  </a:cubicBezTo>
                  <a:lnTo>
                    <a:pt x="2549591" y="86439"/>
                  </a:lnTo>
                  <a:cubicBezTo>
                    <a:pt x="3002315" y="86439"/>
                    <a:pt x="3370761" y="454885"/>
                    <a:pt x="3370761" y="907610"/>
                  </a:cubicBezTo>
                  <a:lnTo>
                    <a:pt x="3370761" y="2104430"/>
                  </a:lnTo>
                  <a:close/>
                </a:path>
              </a:pathLst>
            </a:custGeom>
            <a:solidFill>
              <a:schemeClr val="accent2"/>
            </a:solidFill>
            <a:ln w="0" cap="flat">
              <a:noFill/>
              <a:prstDash val="solid"/>
              <a:miter/>
            </a:ln>
          </p:spPr>
          <p:txBody>
            <a:bodyPr rtlCol="0" anchor="ctr"/>
            <a:lstStyle/>
            <a:p>
              <a:endParaRPr lang="en-US" sz="744"/>
            </a:p>
          </p:txBody>
        </p:sp>
        <p:grpSp>
          <p:nvGrpSpPr>
            <p:cNvPr id="2278" name="Graphic 163">
              <a:extLst>
                <a:ext uri="{FF2B5EF4-FFF2-40B4-BE49-F238E27FC236}">
                  <a16:creationId xmlns:a16="http://schemas.microsoft.com/office/drawing/2014/main" id="{4649FBD0-9B3B-8228-D1D6-BA3D5F81AB56}"/>
                </a:ext>
              </a:extLst>
            </p:cNvPr>
            <p:cNvGrpSpPr/>
            <p:nvPr/>
          </p:nvGrpSpPr>
          <p:grpSpPr>
            <a:xfrm>
              <a:off x="8459510" y="2905528"/>
              <a:ext cx="3335824" cy="3289003"/>
              <a:chOff x="8459510" y="2905528"/>
              <a:chExt cx="3335824" cy="3289003"/>
            </a:xfrm>
            <a:solidFill>
              <a:schemeClr val="accent2"/>
            </a:solidFill>
          </p:grpSpPr>
          <p:sp>
            <p:nvSpPr>
              <p:cNvPr id="2403" name="Freeform: Shape 2402">
                <a:extLst>
                  <a:ext uri="{FF2B5EF4-FFF2-40B4-BE49-F238E27FC236}">
                    <a16:creationId xmlns:a16="http://schemas.microsoft.com/office/drawing/2014/main" id="{763E7E0A-4E5E-FC1F-0694-7761EE6B9A81}"/>
                  </a:ext>
                </a:extLst>
              </p:cNvPr>
              <p:cNvSpPr/>
              <p:nvPr/>
            </p:nvSpPr>
            <p:spPr>
              <a:xfrm>
                <a:off x="11784170" y="4638990"/>
                <a:ext cx="6123" cy="308659"/>
              </a:xfrm>
              <a:custGeom>
                <a:avLst/>
                <a:gdLst>
                  <a:gd name="connsiteX0" fmla="*/ 1441 w 6123"/>
                  <a:gd name="connsiteY0" fmla="*/ 26292 h 308659"/>
                  <a:gd name="connsiteX1" fmla="*/ 0 w 6123"/>
                  <a:gd name="connsiteY1" fmla="*/ 65190 h 308659"/>
                  <a:gd name="connsiteX2" fmla="*/ 2521 w 6123"/>
                  <a:gd name="connsiteY2" fmla="*/ 126057 h 308659"/>
                  <a:gd name="connsiteX3" fmla="*/ 1081 w 6123"/>
                  <a:gd name="connsiteY3" fmla="*/ 157391 h 308659"/>
                  <a:gd name="connsiteX4" fmla="*/ 2521 w 6123"/>
                  <a:gd name="connsiteY4" fmla="*/ 254995 h 308659"/>
                  <a:gd name="connsiteX5" fmla="*/ 2521 w 6123"/>
                  <a:gd name="connsiteY5" fmla="*/ 196649 h 308659"/>
                  <a:gd name="connsiteX6" fmla="*/ 4682 w 6123"/>
                  <a:gd name="connsiteY6" fmla="*/ 308659 h 308659"/>
                  <a:gd name="connsiteX7" fmla="*/ 4682 w 6123"/>
                  <a:gd name="connsiteY7" fmla="*/ 202772 h 308659"/>
                  <a:gd name="connsiteX8" fmla="*/ 5042 w 6123"/>
                  <a:gd name="connsiteY8" fmla="*/ 208174 h 308659"/>
                  <a:gd name="connsiteX9" fmla="*/ 5042 w 6123"/>
                  <a:gd name="connsiteY9" fmla="*/ 121015 h 308659"/>
                  <a:gd name="connsiteX10" fmla="*/ 6123 w 6123"/>
                  <a:gd name="connsiteY10" fmla="*/ 140463 h 308659"/>
                  <a:gd name="connsiteX11" fmla="*/ 1441 w 6123"/>
                  <a:gd name="connsiteY11" fmla="*/ 0 h 308659"/>
                  <a:gd name="connsiteX12" fmla="*/ 1441 w 6123"/>
                  <a:gd name="connsiteY12" fmla="*/ 26292 h 308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123" h="308659">
                    <a:moveTo>
                      <a:pt x="1441" y="26292"/>
                    </a:moveTo>
                    <a:cubicBezTo>
                      <a:pt x="1441" y="52224"/>
                      <a:pt x="360" y="74914"/>
                      <a:pt x="0" y="65190"/>
                    </a:cubicBezTo>
                    <a:cubicBezTo>
                      <a:pt x="1441" y="118133"/>
                      <a:pt x="0" y="119214"/>
                      <a:pt x="2521" y="126057"/>
                    </a:cubicBezTo>
                    <a:cubicBezTo>
                      <a:pt x="3962" y="159912"/>
                      <a:pt x="2161" y="195928"/>
                      <a:pt x="1081" y="157391"/>
                    </a:cubicBezTo>
                    <a:lnTo>
                      <a:pt x="2521" y="254995"/>
                    </a:lnTo>
                    <a:lnTo>
                      <a:pt x="2521" y="196649"/>
                    </a:lnTo>
                    <a:cubicBezTo>
                      <a:pt x="5042" y="212496"/>
                      <a:pt x="2521" y="289931"/>
                      <a:pt x="4682" y="308659"/>
                    </a:cubicBezTo>
                    <a:lnTo>
                      <a:pt x="4682" y="202772"/>
                    </a:lnTo>
                    <a:cubicBezTo>
                      <a:pt x="4682" y="202772"/>
                      <a:pt x="5042" y="208174"/>
                      <a:pt x="5042" y="208174"/>
                    </a:cubicBezTo>
                    <a:cubicBezTo>
                      <a:pt x="4322" y="184043"/>
                      <a:pt x="4682" y="137222"/>
                      <a:pt x="5042" y="121015"/>
                    </a:cubicBezTo>
                    <a:cubicBezTo>
                      <a:pt x="5402" y="123536"/>
                      <a:pt x="6123" y="122095"/>
                      <a:pt x="6123" y="140463"/>
                    </a:cubicBezTo>
                    <a:cubicBezTo>
                      <a:pt x="6123" y="12606"/>
                      <a:pt x="2161" y="105888"/>
                      <a:pt x="1441" y="0"/>
                    </a:cubicBezTo>
                    <a:cubicBezTo>
                      <a:pt x="1441" y="6483"/>
                      <a:pt x="1441" y="14767"/>
                      <a:pt x="1441" y="26292"/>
                    </a:cubicBezTo>
                    <a:close/>
                  </a:path>
                </a:pathLst>
              </a:custGeom>
              <a:solidFill>
                <a:schemeClr val="accent2"/>
              </a:solidFill>
              <a:ln w="0" cap="flat">
                <a:noFill/>
                <a:prstDash val="solid"/>
                <a:miter/>
              </a:ln>
            </p:spPr>
            <p:txBody>
              <a:bodyPr rtlCol="0" anchor="ctr"/>
              <a:lstStyle/>
              <a:p>
                <a:endParaRPr lang="en-US" sz="744"/>
              </a:p>
            </p:txBody>
          </p:sp>
          <p:sp>
            <p:nvSpPr>
              <p:cNvPr id="2404" name="Freeform: Shape 2403">
                <a:extLst>
                  <a:ext uri="{FF2B5EF4-FFF2-40B4-BE49-F238E27FC236}">
                    <a16:creationId xmlns:a16="http://schemas.microsoft.com/office/drawing/2014/main" id="{99473365-CF0B-0E41-FDBD-7D2ADF8CE75A}"/>
                  </a:ext>
                </a:extLst>
              </p:cNvPr>
              <p:cNvSpPr/>
              <p:nvPr/>
            </p:nvSpPr>
            <p:spPr>
              <a:xfrm>
                <a:off x="11783090" y="4370862"/>
                <a:ext cx="11164" cy="284695"/>
              </a:xfrm>
              <a:custGeom>
                <a:avLst/>
                <a:gdLst>
                  <a:gd name="connsiteX0" fmla="*/ 7923 w 11164"/>
                  <a:gd name="connsiteY0" fmla="*/ 186010 h 284695"/>
                  <a:gd name="connsiteX1" fmla="*/ 5042 w 11164"/>
                  <a:gd name="connsiteY1" fmla="*/ 141350 h 284695"/>
                  <a:gd name="connsiteX2" fmla="*/ 5763 w 11164"/>
                  <a:gd name="connsiteY2" fmla="*/ 66436 h 284695"/>
                  <a:gd name="connsiteX3" fmla="*/ 3241 w 11164"/>
                  <a:gd name="connsiteY3" fmla="*/ 48068 h 284695"/>
                  <a:gd name="connsiteX4" fmla="*/ 3241 w 11164"/>
                  <a:gd name="connsiteY4" fmla="*/ 80843 h 284695"/>
                  <a:gd name="connsiteX5" fmla="*/ 0 w 11164"/>
                  <a:gd name="connsiteY5" fmla="*/ 3408 h 284695"/>
                  <a:gd name="connsiteX6" fmla="*/ 1801 w 11164"/>
                  <a:gd name="connsiteY6" fmla="*/ 107855 h 284695"/>
                  <a:gd name="connsiteX7" fmla="*/ 360 w 11164"/>
                  <a:gd name="connsiteY7" fmla="*/ 226709 h 284695"/>
                  <a:gd name="connsiteX8" fmla="*/ 2161 w 11164"/>
                  <a:gd name="connsiteY8" fmla="*/ 265606 h 284695"/>
                  <a:gd name="connsiteX9" fmla="*/ 2161 w 11164"/>
                  <a:gd name="connsiteY9" fmla="*/ 251560 h 284695"/>
                  <a:gd name="connsiteX10" fmla="*/ 5402 w 11164"/>
                  <a:gd name="connsiteY10" fmla="*/ 249399 h 284695"/>
                  <a:gd name="connsiteX11" fmla="*/ 5042 w 11164"/>
                  <a:gd name="connsiteY11" fmla="*/ 197176 h 284695"/>
                  <a:gd name="connsiteX12" fmla="*/ 8644 w 11164"/>
                  <a:gd name="connsiteY12" fmla="*/ 284695 h 284695"/>
                  <a:gd name="connsiteX13" fmla="*/ 11165 w 11164"/>
                  <a:gd name="connsiteY13" fmla="*/ 136308 h 284695"/>
                  <a:gd name="connsiteX14" fmla="*/ 7923 w 11164"/>
                  <a:gd name="connsiteY14" fmla="*/ 185290 h 284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164" h="284695">
                    <a:moveTo>
                      <a:pt x="7923" y="186010"/>
                    </a:moveTo>
                    <a:lnTo>
                      <a:pt x="5042" y="141350"/>
                    </a:lnTo>
                    <a:lnTo>
                      <a:pt x="5763" y="66436"/>
                    </a:lnTo>
                    <a:cubicBezTo>
                      <a:pt x="4682" y="65716"/>
                      <a:pt x="3962" y="10972"/>
                      <a:pt x="3241" y="48068"/>
                    </a:cubicBezTo>
                    <a:cubicBezTo>
                      <a:pt x="3241" y="55271"/>
                      <a:pt x="3602" y="69678"/>
                      <a:pt x="3241" y="80843"/>
                    </a:cubicBezTo>
                    <a:cubicBezTo>
                      <a:pt x="1080" y="72559"/>
                      <a:pt x="2161" y="-18562"/>
                      <a:pt x="0" y="3408"/>
                    </a:cubicBezTo>
                    <a:cubicBezTo>
                      <a:pt x="720" y="62475"/>
                      <a:pt x="0" y="71479"/>
                      <a:pt x="1801" y="107855"/>
                    </a:cubicBezTo>
                    <a:cubicBezTo>
                      <a:pt x="1801" y="161880"/>
                      <a:pt x="1080" y="201497"/>
                      <a:pt x="360" y="226709"/>
                    </a:cubicBezTo>
                    <a:cubicBezTo>
                      <a:pt x="360" y="242916"/>
                      <a:pt x="1801" y="245077"/>
                      <a:pt x="2161" y="265606"/>
                    </a:cubicBezTo>
                    <a:cubicBezTo>
                      <a:pt x="2161" y="260924"/>
                      <a:pt x="2161" y="256962"/>
                      <a:pt x="2161" y="251560"/>
                    </a:cubicBezTo>
                    <a:lnTo>
                      <a:pt x="5402" y="249399"/>
                    </a:lnTo>
                    <a:cubicBezTo>
                      <a:pt x="4682" y="232471"/>
                      <a:pt x="5402" y="216264"/>
                      <a:pt x="5042" y="197176"/>
                    </a:cubicBezTo>
                    <a:lnTo>
                      <a:pt x="8644" y="284695"/>
                    </a:lnTo>
                    <a:cubicBezTo>
                      <a:pt x="11525" y="256602"/>
                      <a:pt x="9724" y="170523"/>
                      <a:pt x="11165" y="136308"/>
                    </a:cubicBezTo>
                    <a:cubicBezTo>
                      <a:pt x="8644" y="178807"/>
                      <a:pt x="9724" y="102453"/>
                      <a:pt x="7923" y="185290"/>
                    </a:cubicBezTo>
                    <a:close/>
                  </a:path>
                </a:pathLst>
              </a:custGeom>
              <a:solidFill>
                <a:schemeClr val="accent2"/>
              </a:solidFill>
              <a:ln w="0" cap="flat">
                <a:noFill/>
                <a:prstDash val="solid"/>
                <a:miter/>
              </a:ln>
            </p:spPr>
            <p:txBody>
              <a:bodyPr rtlCol="0" anchor="ctr"/>
              <a:lstStyle/>
              <a:p>
                <a:endParaRPr lang="en-US" sz="744"/>
              </a:p>
            </p:txBody>
          </p:sp>
          <p:sp>
            <p:nvSpPr>
              <p:cNvPr id="2405" name="Freeform: Shape 2404">
                <a:extLst>
                  <a:ext uri="{FF2B5EF4-FFF2-40B4-BE49-F238E27FC236}">
                    <a16:creationId xmlns:a16="http://schemas.microsoft.com/office/drawing/2014/main" id="{1DDA9B44-3033-0B50-05AF-5D8C8E966D8F}"/>
                  </a:ext>
                </a:extLst>
              </p:cNvPr>
              <p:cNvSpPr/>
              <p:nvPr/>
            </p:nvSpPr>
            <p:spPr>
              <a:xfrm>
                <a:off x="11785971" y="4636829"/>
                <a:ext cx="3601" cy="2160"/>
              </a:xfrm>
              <a:custGeom>
                <a:avLst/>
                <a:gdLst>
                  <a:gd name="connsiteX0" fmla="*/ 0 w 3601"/>
                  <a:gd name="connsiteY0" fmla="*/ 0 h 2160"/>
                  <a:gd name="connsiteX1" fmla="*/ 0 w 3601"/>
                  <a:gd name="connsiteY1" fmla="*/ 2161 h 2160"/>
                  <a:gd name="connsiteX2" fmla="*/ 0 w 3601"/>
                  <a:gd name="connsiteY2" fmla="*/ 0 h 2160"/>
                </a:gdLst>
                <a:ahLst/>
                <a:cxnLst>
                  <a:cxn ang="0">
                    <a:pos x="connsiteX0" y="connsiteY0"/>
                  </a:cxn>
                  <a:cxn ang="0">
                    <a:pos x="connsiteX1" y="connsiteY1"/>
                  </a:cxn>
                  <a:cxn ang="0">
                    <a:pos x="connsiteX2" y="connsiteY2"/>
                  </a:cxn>
                </a:cxnLst>
                <a:rect l="l" t="t" r="r" b="b"/>
                <a:pathLst>
                  <a:path w="3601" h="2160">
                    <a:moveTo>
                      <a:pt x="0" y="0"/>
                    </a:moveTo>
                    <a:cubicBezTo>
                      <a:pt x="0" y="720"/>
                      <a:pt x="0" y="1441"/>
                      <a:pt x="0" y="2161"/>
                    </a:cubicBezTo>
                    <a:cubicBezTo>
                      <a:pt x="0" y="1441"/>
                      <a:pt x="0" y="720"/>
                      <a:pt x="0" y="0"/>
                    </a:cubicBezTo>
                    <a:close/>
                  </a:path>
                </a:pathLst>
              </a:custGeom>
              <a:solidFill>
                <a:schemeClr val="accent2"/>
              </a:solidFill>
              <a:ln w="0" cap="flat">
                <a:noFill/>
                <a:prstDash val="solid"/>
                <a:miter/>
              </a:ln>
            </p:spPr>
            <p:txBody>
              <a:bodyPr rtlCol="0" anchor="ctr"/>
              <a:lstStyle/>
              <a:p>
                <a:endParaRPr lang="en-US" sz="744"/>
              </a:p>
            </p:txBody>
          </p:sp>
          <p:sp>
            <p:nvSpPr>
              <p:cNvPr id="2406" name="Freeform: Shape 2405">
                <a:extLst>
                  <a:ext uri="{FF2B5EF4-FFF2-40B4-BE49-F238E27FC236}">
                    <a16:creationId xmlns:a16="http://schemas.microsoft.com/office/drawing/2014/main" id="{BABD9C82-AD69-D12C-4989-D2F0986437A3}"/>
                  </a:ext>
                </a:extLst>
              </p:cNvPr>
              <p:cNvSpPr/>
              <p:nvPr/>
            </p:nvSpPr>
            <p:spPr>
              <a:xfrm>
                <a:off x="8503450" y="4996271"/>
                <a:ext cx="63748" cy="267240"/>
              </a:xfrm>
              <a:custGeom>
                <a:avLst/>
                <a:gdLst>
                  <a:gd name="connsiteX0" fmla="*/ 29533 w 63748"/>
                  <a:gd name="connsiteY0" fmla="*/ 177920 h 267240"/>
                  <a:gd name="connsiteX1" fmla="*/ 38537 w 63748"/>
                  <a:gd name="connsiteY1" fmla="*/ 202771 h 267240"/>
                  <a:gd name="connsiteX2" fmla="*/ 34576 w 63748"/>
                  <a:gd name="connsiteY2" fmla="*/ 190526 h 267240"/>
                  <a:gd name="connsiteX3" fmla="*/ 30974 w 63748"/>
                  <a:gd name="connsiteY3" fmla="*/ 177920 h 267240"/>
                  <a:gd name="connsiteX4" fmla="*/ 23771 w 63748"/>
                  <a:gd name="connsiteY4" fmla="*/ 153069 h 267240"/>
                  <a:gd name="connsiteX5" fmla="*/ 18008 w 63748"/>
                  <a:gd name="connsiteY5" fmla="*/ 127858 h 267240"/>
                  <a:gd name="connsiteX6" fmla="*/ 15127 w 63748"/>
                  <a:gd name="connsiteY6" fmla="*/ 115252 h 267240"/>
                  <a:gd name="connsiteX7" fmla="*/ 12966 w 63748"/>
                  <a:gd name="connsiteY7" fmla="*/ 102646 h 267240"/>
                  <a:gd name="connsiteX8" fmla="*/ 8284 w 63748"/>
                  <a:gd name="connsiteY8" fmla="*/ 77075 h 267240"/>
                  <a:gd name="connsiteX9" fmla="*/ 5042 w 63748"/>
                  <a:gd name="connsiteY9" fmla="*/ 51503 h 267240"/>
                  <a:gd name="connsiteX10" fmla="*/ 360 w 63748"/>
                  <a:gd name="connsiteY10" fmla="*/ 0 h 267240"/>
                  <a:gd name="connsiteX11" fmla="*/ 1441 w 63748"/>
                  <a:gd name="connsiteY11" fmla="*/ 30614 h 267240"/>
                  <a:gd name="connsiteX12" fmla="*/ 1801 w 63748"/>
                  <a:gd name="connsiteY12" fmla="*/ 39978 h 267240"/>
                  <a:gd name="connsiteX13" fmla="*/ 1080 w 63748"/>
                  <a:gd name="connsiteY13" fmla="*/ 37097 h 267240"/>
                  <a:gd name="connsiteX14" fmla="*/ 0 w 63748"/>
                  <a:gd name="connsiteY14" fmla="*/ 26652 h 267240"/>
                  <a:gd name="connsiteX15" fmla="*/ 360 w 63748"/>
                  <a:gd name="connsiteY15" fmla="*/ 34936 h 267240"/>
                  <a:gd name="connsiteX16" fmla="*/ 1441 w 63748"/>
                  <a:gd name="connsiteY16" fmla="*/ 45381 h 267240"/>
                  <a:gd name="connsiteX17" fmla="*/ 4682 w 63748"/>
                  <a:gd name="connsiteY17" fmla="*/ 69872 h 267240"/>
                  <a:gd name="connsiteX18" fmla="*/ 6843 w 63748"/>
                  <a:gd name="connsiteY18" fmla="*/ 81757 h 267240"/>
                  <a:gd name="connsiteX19" fmla="*/ 9004 w 63748"/>
                  <a:gd name="connsiteY19" fmla="*/ 92202 h 267240"/>
                  <a:gd name="connsiteX20" fmla="*/ 12246 w 63748"/>
                  <a:gd name="connsiteY20" fmla="*/ 105167 h 267240"/>
                  <a:gd name="connsiteX21" fmla="*/ 8284 w 63748"/>
                  <a:gd name="connsiteY21" fmla="*/ 90761 h 267240"/>
                  <a:gd name="connsiteX22" fmla="*/ 11525 w 63748"/>
                  <a:gd name="connsiteY22" fmla="*/ 107689 h 267240"/>
                  <a:gd name="connsiteX23" fmla="*/ 12966 w 63748"/>
                  <a:gd name="connsiteY23" fmla="*/ 115252 h 267240"/>
                  <a:gd name="connsiteX24" fmla="*/ 14407 w 63748"/>
                  <a:gd name="connsiteY24" fmla="*/ 122455 h 267240"/>
                  <a:gd name="connsiteX25" fmla="*/ 18728 w 63748"/>
                  <a:gd name="connsiteY25" fmla="*/ 144065 h 267240"/>
                  <a:gd name="connsiteX26" fmla="*/ 15487 w 63748"/>
                  <a:gd name="connsiteY26" fmla="*/ 139743 h 267240"/>
                  <a:gd name="connsiteX27" fmla="*/ 16567 w 63748"/>
                  <a:gd name="connsiteY27" fmla="*/ 143705 h 267240"/>
                  <a:gd name="connsiteX28" fmla="*/ 63749 w 63748"/>
                  <a:gd name="connsiteY28" fmla="*/ 267241 h 267240"/>
                  <a:gd name="connsiteX29" fmla="*/ 29893 w 63748"/>
                  <a:gd name="connsiteY29" fmla="*/ 177920 h 267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63748" h="267240">
                    <a:moveTo>
                      <a:pt x="29533" y="177920"/>
                    </a:moveTo>
                    <a:cubicBezTo>
                      <a:pt x="34576" y="195568"/>
                      <a:pt x="37457" y="200611"/>
                      <a:pt x="38537" y="202771"/>
                    </a:cubicBezTo>
                    <a:cubicBezTo>
                      <a:pt x="37097" y="198810"/>
                      <a:pt x="35656" y="194488"/>
                      <a:pt x="34576" y="190526"/>
                    </a:cubicBezTo>
                    <a:lnTo>
                      <a:pt x="30974" y="177920"/>
                    </a:lnTo>
                    <a:lnTo>
                      <a:pt x="23771" y="153069"/>
                    </a:lnTo>
                    <a:lnTo>
                      <a:pt x="18008" y="127858"/>
                    </a:lnTo>
                    <a:lnTo>
                      <a:pt x="15127" y="115252"/>
                    </a:lnTo>
                    <a:cubicBezTo>
                      <a:pt x="14407" y="110930"/>
                      <a:pt x="13686" y="106608"/>
                      <a:pt x="12966" y="102646"/>
                    </a:cubicBezTo>
                    <a:lnTo>
                      <a:pt x="8284" y="77075"/>
                    </a:lnTo>
                    <a:cubicBezTo>
                      <a:pt x="6843" y="68431"/>
                      <a:pt x="6123" y="60147"/>
                      <a:pt x="5042" y="51503"/>
                    </a:cubicBezTo>
                    <a:cubicBezTo>
                      <a:pt x="2521" y="34576"/>
                      <a:pt x="1441" y="17288"/>
                      <a:pt x="360" y="0"/>
                    </a:cubicBezTo>
                    <a:cubicBezTo>
                      <a:pt x="360" y="3242"/>
                      <a:pt x="1080" y="19809"/>
                      <a:pt x="1441" y="30614"/>
                    </a:cubicBezTo>
                    <a:cubicBezTo>
                      <a:pt x="1441" y="36016"/>
                      <a:pt x="2161" y="39978"/>
                      <a:pt x="1801" y="39978"/>
                    </a:cubicBezTo>
                    <a:cubicBezTo>
                      <a:pt x="1801" y="39978"/>
                      <a:pt x="1801" y="39258"/>
                      <a:pt x="1080" y="37097"/>
                    </a:cubicBezTo>
                    <a:cubicBezTo>
                      <a:pt x="720" y="34936"/>
                      <a:pt x="360" y="31694"/>
                      <a:pt x="0" y="26652"/>
                    </a:cubicBezTo>
                    <a:cubicBezTo>
                      <a:pt x="0" y="28813"/>
                      <a:pt x="0" y="31694"/>
                      <a:pt x="360" y="34936"/>
                    </a:cubicBezTo>
                    <a:cubicBezTo>
                      <a:pt x="720" y="38177"/>
                      <a:pt x="1080" y="41779"/>
                      <a:pt x="1441" y="45381"/>
                    </a:cubicBezTo>
                    <a:cubicBezTo>
                      <a:pt x="2521" y="52944"/>
                      <a:pt x="3602" y="61588"/>
                      <a:pt x="4682" y="69872"/>
                    </a:cubicBezTo>
                    <a:cubicBezTo>
                      <a:pt x="5042" y="74194"/>
                      <a:pt x="6123" y="78155"/>
                      <a:pt x="6843" y="81757"/>
                    </a:cubicBezTo>
                    <a:cubicBezTo>
                      <a:pt x="7563" y="85719"/>
                      <a:pt x="8284" y="88960"/>
                      <a:pt x="9004" y="92202"/>
                    </a:cubicBezTo>
                    <a:cubicBezTo>
                      <a:pt x="10445" y="98685"/>
                      <a:pt x="11525" y="103367"/>
                      <a:pt x="12246" y="105167"/>
                    </a:cubicBezTo>
                    <a:lnTo>
                      <a:pt x="8284" y="90761"/>
                    </a:lnTo>
                    <a:cubicBezTo>
                      <a:pt x="9364" y="96524"/>
                      <a:pt x="10805" y="102286"/>
                      <a:pt x="11525" y="107689"/>
                    </a:cubicBezTo>
                    <a:cubicBezTo>
                      <a:pt x="11885" y="110210"/>
                      <a:pt x="12606" y="113091"/>
                      <a:pt x="12966" y="115252"/>
                    </a:cubicBezTo>
                    <a:cubicBezTo>
                      <a:pt x="13686" y="117773"/>
                      <a:pt x="14046" y="119934"/>
                      <a:pt x="14407" y="122455"/>
                    </a:cubicBezTo>
                    <a:cubicBezTo>
                      <a:pt x="16567" y="131459"/>
                      <a:pt x="18008" y="139023"/>
                      <a:pt x="18728" y="144065"/>
                    </a:cubicBezTo>
                    <a:cubicBezTo>
                      <a:pt x="20529" y="154150"/>
                      <a:pt x="19449" y="154870"/>
                      <a:pt x="15487" y="139743"/>
                    </a:cubicBezTo>
                    <a:lnTo>
                      <a:pt x="16567" y="143705"/>
                    </a:lnTo>
                    <a:cubicBezTo>
                      <a:pt x="29173" y="186204"/>
                      <a:pt x="45020" y="227623"/>
                      <a:pt x="63749" y="267241"/>
                    </a:cubicBezTo>
                    <a:cubicBezTo>
                      <a:pt x="46461" y="222220"/>
                      <a:pt x="47181" y="233746"/>
                      <a:pt x="29893" y="177920"/>
                    </a:cubicBezTo>
                    <a:close/>
                  </a:path>
                </a:pathLst>
              </a:custGeom>
              <a:solidFill>
                <a:schemeClr val="accent2"/>
              </a:solidFill>
              <a:ln w="0" cap="flat">
                <a:noFill/>
                <a:prstDash val="solid"/>
                <a:miter/>
              </a:ln>
            </p:spPr>
            <p:txBody>
              <a:bodyPr rtlCol="0" anchor="ctr"/>
              <a:lstStyle/>
              <a:p>
                <a:endParaRPr lang="en-US" sz="744"/>
              </a:p>
            </p:txBody>
          </p:sp>
          <p:sp>
            <p:nvSpPr>
              <p:cNvPr id="2407" name="Freeform: Shape 2406">
                <a:extLst>
                  <a:ext uri="{FF2B5EF4-FFF2-40B4-BE49-F238E27FC236}">
                    <a16:creationId xmlns:a16="http://schemas.microsoft.com/office/drawing/2014/main" id="{772E8B83-4405-3096-91D7-05D4ACE45352}"/>
                  </a:ext>
                </a:extLst>
              </p:cNvPr>
              <p:cNvSpPr/>
              <p:nvPr/>
            </p:nvSpPr>
            <p:spPr>
              <a:xfrm>
                <a:off x="11704671" y="5244423"/>
                <a:ext cx="9988" cy="26309"/>
              </a:xfrm>
              <a:custGeom>
                <a:avLst/>
                <a:gdLst>
                  <a:gd name="connsiteX0" fmla="*/ 9988 w 9988"/>
                  <a:gd name="connsiteY0" fmla="*/ 0 h 26309"/>
                  <a:gd name="connsiteX1" fmla="*/ 623 w 9988"/>
                  <a:gd name="connsiteY1" fmla="*/ 25571 h 26309"/>
                  <a:gd name="connsiteX2" fmla="*/ 5666 w 9988"/>
                  <a:gd name="connsiteY2" fmla="*/ 12245 h 26309"/>
                  <a:gd name="connsiteX3" fmla="*/ 9988 w 9988"/>
                  <a:gd name="connsiteY3" fmla="*/ 0 h 26309"/>
                </a:gdLst>
                <a:ahLst/>
                <a:cxnLst>
                  <a:cxn ang="0">
                    <a:pos x="connsiteX0" y="connsiteY0"/>
                  </a:cxn>
                  <a:cxn ang="0">
                    <a:pos x="connsiteX1" y="connsiteY1"/>
                  </a:cxn>
                  <a:cxn ang="0">
                    <a:pos x="connsiteX2" y="connsiteY2"/>
                  </a:cxn>
                  <a:cxn ang="0">
                    <a:pos x="connsiteX3" y="connsiteY3"/>
                  </a:cxn>
                </a:cxnLst>
                <a:rect l="l" t="t" r="r" b="b"/>
                <a:pathLst>
                  <a:path w="9988" h="26309">
                    <a:moveTo>
                      <a:pt x="9988" y="0"/>
                    </a:moveTo>
                    <a:cubicBezTo>
                      <a:pt x="623" y="25211"/>
                      <a:pt x="-1177" y="28093"/>
                      <a:pt x="623" y="25571"/>
                    </a:cubicBezTo>
                    <a:cubicBezTo>
                      <a:pt x="2424" y="21249"/>
                      <a:pt x="4225" y="16567"/>
                      <a:pt x="5666" y="12245"/>
                    </a:cubicBezTo>
                    <a:cubicBezTo>
                      <a:pt x="7107" y="7924"/>
                      <a:pt x="8547" y="3962"/>
                      <a:pt x="9988" y="0"/>
                    </a:cubicBezTo>
                    <a:close/>
                  </a:path>
                </a:pathLst>
              </a:custGeom>
              <a:solidFill>
                <a:schemeClr val="accent2"/>
              </a:solidFill>
              <a:ln w="0" cap="flat">
                <a:noFill/>
                <a:prstDash val="solid"/>
                <a:miter/>
              </a:ln>
            </p:spPr>
            <p:txBody>
              <a:bodyPr rtlCol="0" anchor="ctr"/>
              <a:lstStyle/>
              <a:p>
                <a:endParaRPr lang="en-US" sz="744"/>
              </a:p>
            </p:txBody>
          </p:sp>
          <p:sp>
            <p:nvSpPr>
              <p:cNvPr id="2408" name="Freeform: Shape 2407">
                <a:extLst>
                  <a:ext uri="{FF2B5EF4-FFF2-40B4-BE49-F238E27FC236}">
                    <a16:creationId xmlns:a16="http://schemas.microsoft.com/office/drawing/2014/main" id="{430AF842-BB5B-247C-6B72-8AD327271190}"/>
                  </a:ext>
                </a:extLst>
              </p:cNvPr>
              <p:cNvSpPr/>
              <p:nvPr/>
            </p:nvSpPr>
            <p:spPr>
              <a:xfrm>
                <a:off x="8581245" y="5290884"/>
                <a:ext cx="20169" cy="36376"/>
              </a:xfrm>
              <a:custGeom>
                <a:avLst/>
                <a:gdLst>
                  <a:gd name="connsiteX0" fmla="*/ 0 w 20169"/>
                  <a:gd name="connsiteY0" fmla="*/ 360 h 36376"/>
                  <a:gd name="connsiteX1" fmla="*/ 10085 w 20169"/>
                  <a:gd name="connsiteY1" fmla="*/ 18368 h 36376"/>
                  <a:gd name="connsiteX2" fmla="*/ 20169 w 20169"/>
                  <a:gd name="connsiteY2" fmla="*/ 36377 h 36376"/>
                  <a:gd name="connsiteX3" fmla="*/ 9004 w 20169"/>
                  <a:gd name="connsiteY3" fmla="*/ 16207 h 36376"/>
                  <a:gd name="connsiteX4" fmla="*/ 3962 w 20169"/>
                  <a:gd name="connsiteY4" fmla="*/ 7564 h 36376"/>
                  <a:gd name="connsiteX5" fmla="*/ 0 w 20169"/>
                  <a:gd name="connsiteY5" fmla="*/ 0 h 36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69" h="36376">
                    <a:moveTo>
                      <a:pt x="0" y="360"/>
                    </a:moveTo>
                    <a:cubicBezTo>
                      <a:pt x="2881" y="6483"/>
                      <a:pt x="6483" y="12606"/>
                      <a:pt x="10085" y="18368"/>
                    </a:cubicBezTo>
                    <a:lnTo>
                      <a:pt x="20169" y="36377"/>
                    </a:lnTo>
                    <a:cubicBezTo>
                      <a:pt x="16207" y="29173"/>
                      <a:pt x="12246" y="22330"/>
                      <a:pt x="9004" y="16207"/>
                    </a:cubicBezTo>
                    <a:cubicBezTo>
                      <a:pt x="7203" y="13326"/>
                      <a:pt x="5763" y="10445"/>
                      <a:pt x="3962" y="7564"/>
                    </a:cubicBezTo>
                    <a:cubicBezTo>
                      <a:pt x="2521" y="5042"/>
                      <a:pt x="1080" y="2521"/>
                      <a:pt x="0" y="0"/>
                    </a:cubicBezTo>
                    <a:close/>
                  </a:path>
                </a:pathLst>
              </a:custGeom>
              <a:solidFill>
                <a:schemeClr val="accent2"/>
              </a:solidFill>
              <a:ln w="0" cap="flat">
                <a:noFill/>
                <a:prstDash val="solid"/>
                <a:miter/>
              </a:ln>
            </p:spPr>
            <p:txBody>
              <a:bodyPr rtlCol="0" anchor="ctr"/>
              <a:lstStyle/>
              <a:p>
                <a:endParaRPr lang="en-US" sz="744"/>
              </a:p>
            </p:txBody>
          </p:sp>
          <p:sp>
            <p:nvSpPr>
              <p:cNvPr id="2409" name="Freeform: Shape 2408">
                <a:extLst>
                  <a:ext uri="{FF2B5EF4-FFF2-40B4-BE49-F238E27FC236}">
                    <a16:creationId xmlns:a16="http://schemas.microsoft.com/office/drawing/2014/main" id="{F0A581F3-2780-3977-A5EC-98DE08DAC15E}"/>
                  </a:ext>
                </a:extLst>
              </p:cNvPr>
              <p:cNvSpPr/>
              <p:nvPr/>
            </p:nvSpPr>
            <p:spPr>
              <a:xfrm>
                <a:off x="8478598" y="5019264"/>
                <a:ext cx="2881" cy="19866"/>
              </a:xfrm>
              <a:custGeom>
                <a:avLst/>
                <a:gdLst>
                  <a:gd name="connsiteX0" fmla="*/ 0 w 2881"/>
                  <a:gd name="connsiteY0" fmla="*/ 58 h 19866"/>
                  <a:gd name="connsiteX1" fmla="*/ 0 w 2881"/>
                  <a:gd name="connsiteY1" fmla="*/ 778 h 19866"/>
                  <a:gd name="connsiteX2" fmla="*/ 2881 w 2881"/>
                  <a:gd name="connsiteY2" fmla="*/ 19867 h 19866"/>
                  <a:gd name="connsiteX3" fmla="*/ 2881 w 2881"/>
                  <a:gd name="connsiteY3" fmla="*/ 19506 h 19866"/>
                  <a:gd name="connsiteX4" fmla="*/ 360 w 2881"/>
                  <a:gd name="connsiteY4" fmla="*/ 418 h 198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1" h="19866">
                    <a:moveTo>
                      <a:pt x="0" y="58"/>
                    </a:moveTo>
                    <a:cubicBezTo>
                      <a:pt x="0" y="58"/>
                      <a:pt x="0" y="-303"/>
                      <a:pt x="0" y="778"/>
                    </a:cubicBezTo>
                    <a:cubicBezTo>
                      <a:pt x="720" y="7261"/>
                      <a:pt x="1441" y="13384"/>
                      <a:pt x="2881" y="19867"/>
                    </a:cubicBezTo>
                    <a:cubicBezTo>
                      <a:pt x="2881" y="19867"/>
                      <a:pt x="2881" y="19506"/>
                      <a:pt x="2881" y="19506"/>
                    </a:cubicBezTo>
                    <a:cubicBezTo>
                      <a:pt x="1801" y="12663"/>
                      <a:pt x="1080" y="6180"/>
                      <a:pt x="360" y="418"/>
                    </a:cubicBezTo>
                    <a:close/>
                  </a:path>
                </a:pathLst>
              </a:custGeom>
              <a:solidFill>
                <a:schemeClr val="accent2"/>
              </a:solidFill>
              <a:ln w="0" cap="flat">
                <a:noFill/>
                <a:prstDash val="solid"/>
                <a:miter/>
              </a:ln>
            </p:spPr>
            <p:txBody>
              <a:bodyPr rtlCol="0" anchor="ctr"/>
              <a:lstStyle/>
              <a:p>
                <a:endParaRPr lang="en-US" sz="744"/>
              </a:p>
            </p:txBody>
          </p:sp>
          <p:sp>
            <p:nvSpPr>
              <p:cNvPr id="2410" name="Freeform: Shape 2409">
                <a:extLst>
                  <a:ext uri="{FF2B5EF4-FFF2-40B4-BE49-F238E27FC236}">
                    <a16:creationId xmlns:a16="http://schemas.microsoft.com/office/drawing/2014/main" id="{689BE96B-BBAE-8332-2E23-F45780C30B3B}"/>
                  </a:ext>
                </a:extLst>
              </p:cNvPr>
              <p:cNvSpPr/>
              <p:nvPr/>
            </p:nvSpPr>
            <p:spPr>
              <a:xfrm>
                <a:off x="9334345" y="5749371"/>
                <a:ext cx="13686" cy="3601"/>
              </a:xfrm>
              <a:custGeom>
                <a:avLst/>
                <a:gdLst>
                  <a:gd name="connsiteX0" fmla="*/ 0 w 13686"/>
                  <a:gd name="connsiteY0" fmla="*/ 0 h 3601"/>
                  <a:gd name="connsiteX1" fmla="*/ 13686 w 13686"/>
                  <a:gd name="connsiteY1" fmla="*/ 0 h 3601"/>
                  <a:gd name="connsiteX2" fmla="*/ 0 w 13686"/>
                  <a:gd name="connsiteY2" fmla="*/ 0 h 3601"/>
                </a:gdLst>
                <a:ahLst/>
                <a:cxnLst>
                  <a:cxn ang="0">
                    <a:pos x="connsiteX0" y="connsiteY0"/>
                  </a:cxn>
                  <a:cxn ang="0">
                    <a:pos x="connsiteX1" y="connsiteY1"/>
                  </a:cxn>
                  <a:cxn ang="0">
                    <a:pos x="connsiteX2" y="connsiteY2"/>
                  </a:cxn>
                </a:cxnLst>
                <a:rect l="l" t="t" r="r" b="b"/>
                <a:pathLst>
                  <a:path w="13686" h="3601">
                    <a:moveTo>
                      <a:pt x="0" y="0"/>
                    </a:moveTo>
                    <a:cubicBezTo>
                      <a:pt x="4682" y="0"/>
                      <a:pt x="8284" y="0"/>
                      <a:pt x="13686" y="0"/>
                    </a:cubicBezTo>
                    <a:cubicBezTo>
                      <a:pt x="8644" y="0"/>
                      <a:pt x="4322" y="0"/>
                      <a:pt x="0" y="0"/>
                    </a:cubicBezTo>
                    <a:close/>
                  </a:path>
                </a:pathLst>
              </a:custGeom>
              <a:solidFill>
                <a:schemeClr val="accent2"/>
              </a:solidFill>
              <a:ln w="0" cap="flat">
                <a:noFill/>
                <a:prstDash val="solid"/>
                <a:miter/>
              </a:ln>
            </p:spPr>
            <p:txBody>
              <a:bodyPr rtlCol="0" anchor="ctr"/>
              <a:lstStyle/>
              <a:p>
                <a:endParaRPr lang="en-US" sz="744"/>
              </a:p>
            </p:txBody>
          </p:sp>
          <p:sp>
            <p:nvSpPr>
              <p:cNvPr id="2411" name="Freeform: Shape 2410">
                <a:extLst>
                  <a:ext uri="{FF2B5EF4-FFF2-40B4-BE49-F238E27FC236}">
                    <a16:creationId xmlns:a16="http://schemas.microsoft.com/office/drawing/2014/main" id="{369E6843-349D-ADB5-DF2A-25E3C1DFA7ED}"/>
                  </a:ext>
                </a:extLst>
              </p:cNvPr>
              <p:cNvSpPr/>
              <p:nvPr/>
            </p:nvSpPr>
            <p:spPr>
              <a:xfrm>
                <a:off x="8464552" y="4450625"/>
                <a:ext cx="7449" cy="219339"/>
              </a:xfrm>
              <a:custGeom>
                <a:avLst/>
                <a:gdLst>
                  <a:gd name="connsiteX0" fmla="*/ 0 w 7449"/>
                  <a:gd name="connsiteY0" fmla="*/ 0 h 219339"/>
                  <a:gd name="connsiteX1" fmla="*/ 1801 w 7449"/>
                  <a:gd name="connsiteY1" fmla="*/ 93282 h 219339"/>
                  <a:gd name="connsiteX2" fmla="*/ 360 w 7449"/>
                  <a:gd name="connsiteY2" fmla="*/ 106248 h 219339"/>
                  <a:gd name="connsiteX3" fmla="*/ 1441 w 7449"/>
                  <a:gd name="connsiteY3" fmla="*/ 137582 h 219339"/>
                  <a:gd name="connsiteX4" fmla="*/ 1441 w 7449"/>
                  <a:gd name="connsiteY4" fmla="*/ 118494 h 219339"/>
                  <a:gd name="connsiteX5" fmla="*/ 6843 w 7449"/>
                  <a:gd name="connsiteY5" fmla="*/ 219339 h 219339"/>
                  <a:gd name="connsiteX6" fmla="*/ 5763 w 7449"/>
                  <a:gd name="connsiteY6" fmla="*/ 119934 h 219339"/>
                  <a:gd name="connsiteX7" fmla="*/ 5763 w 7449"/>
                  <a:gd name="connsiteY7" fmla="*/ 95443 h 219339"/>
                  <a:gd name="connsiteX8" fmla="*/ 2161 w 7449"/>
                  <a:gd name="connsiteY8" fmla="*/ 18008 h 219339"/>
                  <a:gd name="connsiteX9" fmla="*/ 720 w 7449"/>
                  <a:gd name="connsiteY9" fmla="*/ 360 h 219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449" h="219339">
                    <a:moveTo>
                      <a:pt x="0" y="0"/>
                    </a:moveTo>
                    <a:lnTo>
                      <a:pt x="1801" y="93282"/>
                    </a:lnTo>
                    <a:cubicBezTo>
                      <a:pt x="1080" y="81037"/>
                      <a:pt x="1080" y="125697"/>
                      <a:pt x="360" y="106248"/>
                    </a:cubicBezTo>
                    <a:cubicBezTo>
                      <a:pt x="360" y="113451"/>
                      <a:pt x="720" y="146586"/>
                      <a:pt x="1441" y="137582"/>
                    </a:cubicBezTo>
                    <a:lnTo>
                      <a:pt x="1441" y="118494"/>
                    </a:lnTo>
                    <a:cubicBezTo>
                      <a:pt x="3962" y="167476"/>
                      <a:pt x="5042" y="137942"/>
                      <a:pt x="6843" y="219339"/>
                    </a:cubicBezTo>
                    <a:cubicBezTo>
                      <a:pt x="8284" y="168916"/>
                      <a:pt x="6843" y="146586"/>
                      <a:pt x="5763" y="119934"/>
                    </a:cubicBezTo>
                    <a:cubicBezTo>
                      <a:pt x="5763" y="110930"/>
                      <a:pt x="5763" y="103367"/>
                      <a:pt x="5763" y="95443"/>
                    </a:cubicBezTo>
                    <a:lnTo>
                      <a:pt x="2161" y="18008"/>
                    </a:lnTo>
                    <a:lnTo>
                      <a:pt x="720" y="360"/>
                    </a:lnTo>
                    <a:close/>
                  </a:path>
                </a:pathLst>
              </a:custGeom>
              <a:solidFill>
                <a:schemeClr val="accent2"/>
              </a:solidFill>
              <a:ln w="0" cap="flat">
                <a:noFill/>
                <a:prstDash val="solid"/>
                <a:miter/>
              </a:ln>
            </p:spPr>
            <p:txBody>
              <a:bodyPr rtlCol="0" anchor="ctr"/>
              <a:lstStyle/>
              <a:p>
                <a:endParaRPr lang="en-US" sz="744"/>
              </a:p>
            </p:txBody>
          </p:sp>
          <p:sp>
            <p:nvSpPr>
              <p:cNvPr id="2412" name="Freeform: Shape 2411">
                <a:extLst>
                  <a:ext uri="{FF2B5EF4-FFF2-40B4-BE49-F238E27FC236}">
                    <a16:creationId xmlns:a16="http://schemas.microsoft.com/office/drawing/2014/main" id="{5084ED67-D0F3-F3FA-6943-2288A844CC6E}"/>
                  </a:ext>
                </a:extLst>
              </p:cNvPr>
              <p:cNvSpPr/>
              <p:nvPr/>
            </p:nvSpPr>
            <p:spPr>
              <a:xfrm>
                <a:off x="10867917" y="5987798"/>
                <a:ext cx="3601" cy="1080"/>
              </a:xfrm>
              <a:custGeom>
                <a:avLst/>
                <a:gdLst>
                  <a:gd name="connsiteX0" fmla="*/ 0 w 3601"/>
                  <a:gd name="connsiteY0" fmla="*/ 0 h 1080"/>
                  <a:gd name="connsiteX1" fmla="*/ 0 w 3601"/>
                  <a:gd name="connsiteY1" fmla="*/ 1081 h 1080"/>
                  <a:gd name="connsiteX2" fmla="*/ 0 w 3601"/>
                  <a:gd name="connsiteY2" fmla="*/ 0 h 1080"/>
                </a:gdLst>
                <a:ahLst/>
                <a:cxnLst>
                  <a:cxn ang="0">
                    <a:pos x="connsiteX0" y="connsiteY0"/>
                  </a:cxn>
                  <a:cxn ang="0">
                    <a:pos x="connsiteX1" y="connsiteY1"/>
                  </a:cxn>
                  <a:cxn ang="0">
                    <a:pos x="connsiteX2" y="connsiteY2"/>
                  </a:cxn>
                </a:cxnLst>
                <a:rect l="l" t="t" r="r" b="b"/>
                <a:pathLst>
                  <a:path w="3601" h="1080">
                    <a:moveTo>
                      <a:pt x="0" y="0"/>
                    </a:moveTo>
                    <a:lnTo>
                      <a:pt x="0" y="1081"/>
                    </a:lnTo>
                    <a:cubicBezTo>
                      <a:pt x="0" y="0"/>
                      <a:pt x="0" y="0"/>
                      <a:pt x="0" y="0"/>
                    </a:cubicBezTo>
                    <a:close/>
                  </a:path>
                </a:pathLst>
              </a:custGeom>
              <a:solidFill>
                <a:schemeClr val="accent2"/>
              </a:solidFill>
              <a:ln w="0" cap="flat">
                <a:noFill/>
                <a:prstDash val="solid"/>
                <a:miter/>
              </a:ln>
            </p:spPr>
            <p:txBody>
              <a:bodyPr rtlCol="0" anchor="ctr"/>
              <a:lstStyle/>
              <a:p>
                <a:endParaRPr lang="en-US" sz="744"/>
              </a:p>
            </p:txBody>
          </p:sp>
          <p:sp>
            <p:nvSpPr>
              <p:cNvPr id="2413" name="Freeform: Shape 2412">
                <a:extLst>
                  <a:ext uri="{FF2B5EF4-FFF2-40B4-BE49-F238E27FC236}">
                    <a16:creationId xmlns:a16="http://schemas.microsoft.com/office/drawing/2014/main" id="{CF38FEA0-CA28-6AF2-89BD-31AC7BEBA1CB}"/>
                  </a:ext>
                </a:extLst>
              </p:cNvPr>
              <p:cNvSpPr/>
              <p:nvPr/>
            </p:nvSpPr>
            <p:spPr>
              <a:xfrm>
                <a:off x="10868277" y="5988879"/>
                <a:ext cx="2922" cy="12620"/>
              </a:xfrm>
              <a:custGeom>
                <a:avLst/>
                <a:gdLst>
                  <a:gd name="connsiteX0" fmla="*/ 1441 w 2922"/>
                  <a:gd name="connsiteY0" fmla="*/ 3962 h 12620"/>
                  <a:gd name="connsiteX1" fmla="*/ 0 w 2922"/>
                  <a:gd name="connsiteY1" fmla="*/ 0 h 12620"/>
                  <a:gd name="connsiteX2" fmla="*/ 1441 w 2922"/>
                  <a:gd name="connsiteY2" fmla="*/ 3962 h 12620"/>
                </a:gdLst>
                <a:ahLst/>
                <a:cxnLst>
                  <a:cxn ang="0">
                    <a:pos x="connsiteX0" y="connsiteY0"/>
                  </a:cxn>
                  <a:cxn ang="0">
                    <a:pos x="connsiteX1" y="connsiteY1"/>
                  </a:cxn>
                  <a:cxn ang="0">
                    <a:pos x="connsiteX2" y="connsiteY2"/>
                  </a:cxn>
                </a:cxnLst>
                <a:rect l="l" t="t" r="r" b="b"/>
                <a:pathLst>
                  <a:path w="2922" h="12620">
                    <a:moveTo>
                      <a:pt x="1441" y="3962"/>
                    </a:moveTo>
                    <a:lnTo>
                      <a:pt x="0" y="0"/>
                    </a:lnTo>
                    <a:cubicBezTo>
                      <a:pt x="1080" y="4682"/>
                      <a:pt x="5042" y="23411"/>
                      <a:pt x="1441" y="3962"/>
                    </a:cubicBezTo>
                    <a:close/>
                  </a:path>
                </a:pathLst>
              </a:custGeom>
              <a:solidFill>
                <a:schemeClr val="accent2"/>
              </a:solidFill>
              <a:ln w="0" cap="flat">
                <a:noFill/>
                <a:prstDash val="solid"/>
                <a:miter/>
              </a:ln>
            </p:spPr>
            <p:txBody>
              <a:bodyPr rtlCol="0" anchor="ctr"/>
              <a:lstStyle/>
              <a:p>
                <a:endParaRPr lang="en-US" sz="744"/>
              </a:p>
            </p:txBody>
          </p:sp>
          <p:sp>
            <p:nvSpPr>
              <p:cNvPr id="2414" name="Freeform: Shape 2413">
                <a:extLst>
                  <a:ext uri="{FF2B5EF4-FFF2-40B4-BE49-F238E27FC236}">
                    <a16:creationId xmlns:a16="http://schemas.microsoft.com/office/drawing/2014/main" id="{6A68D2BB-5708-A448-A25F-6EBB3984FA3F}"/>
                  </a:ext>
                </a:extLst>
              </p:cNvPr>
              <p:cNvSpPr/>
              <p:nvPr/>
            </p:nvSpPr>
            <p:spPr>
              <a:xfrm>
                <a:off x="8566838" y="5263872"/>
                <a:ext cx="14046" cy="27372"/>
              </a:xfrm>
              <a:custGeom>
                <a:avLst/>
                <a:gdLst>
                  <a:gd name="connsiteX0" fmla="*/ 6483 w 14046"/>
                  <a:gd name="connsiteY0" fmla="*/ 14407 h 27372"/>
                  <a:gd name="connsiteX1" fmla="*/ 14046 w 14046"/>
                  <a:gd name="connsiteY1" fmla="*/ 27372 h 27372"/>
                  <a:gd name="connsiteX2" fmla="*/ 0 w 14046"/>
                  <a:gd name="connsiteY2" fmla="*/ 0 h 27372"/>
                  <a:gd name="connsiteX3" fmla="*/ 6123 w 14046"/>
                  <a:gd name="connsiteY3" fmla="*/ 14407 h 27372"/>
                </a:gdLst>
                <a:ahLst/>
                <a:cxnLst>
                  <a:cxn ang="0">
                    <a:pos x="connsiteX0" y="connsiteY0"/>
                  </a:cxn>
                  <a:cxn ang="0">
                    <a:pos x="connsiteX1" y="connsiteY1"/>
                  </a:cxn>
                  <a:cxn ang="0">
                    <a:pos x="connsiteX2" y="connsiteY2"/>
                  </a:cxn>
                  <a:cxn ang="0">
                    <a:pos x="connsiteX3" y="connsiteY3"/>
                  </a:cxn>
                </a:cxnLst>
                <a:rect l="l" t="t" r="r" b="b"/>
                <a:pathLst>
                  <a:path w="14046" h="27372">
                    <a:moveTo>
                      <a:pt x="6483" y="14407"/>
                    </a:moveTo>
                    <a:cubicBezTo>
                      <a:pt x="7563" y="15487"/>
                      <a:pt x="10085" y="19809"/>
                      <a:pt x="14046" y="27372"/>
                    </a:cubicBezTo>
                    <a:lnTo>
                      <a:pt x="0" y="0"/>
                    </a:lnTo>
                    <a:cubicBezTo>
                      <a:pt x="1801" y="3962"/>
                      <a:pt x="3962" y="9364"/>
                      <a:pt x="6123" y="14407"/>
                    </a:cubicBezTo>
                    <a:close/>
                  </a:path>
                </a:pathLst>
              </a:custGeom>
              <a:solidFill>
                <a:schemeClr val="accent2"/>
              </a:solidFill>
              <a:ln w="0" cap="flat">
                <a:noFill/>
                <a:prstDash val="solid"/>
                <a:miter/>
              </a:ln>
            </p:spPr>
            <p:txBody>
              <a:bodyPr rtlCol="0" anchor="ctr"/>
              <a:lstStyle/>
              <a:p>
                <a:endParaRPr lang="en-US" sz="744"/>
              </a:p>
            </p:txBody>
          </p:sp>
          <p:sp>
            <p:nvSpPr>
              <p:cNvPr id="2415" name="Freeform: Shape 2414">
                <a:extLst>
                  <a:ext uri="{FF2B5EF4-FFF2-40B4-BE49-F238E27FC236}">
                    <a16:creationId xmlns:a16="http://schemas.microsoft.com/office/drawing/2014/main" id="{8FBAB0AA-A325-A8C2-72A2-D97D50E13DCD}"/>
                  </a:ext>
                </a:extLst>
              </p:cNvPr>
              <p:cNvSpPr/>
              <p:nvPr/>
            </p:nvSpPr>
            <p:spPr>
              <a:xfrm>
                <a:off x="8512094" y="5112603"/>
                <a:ext cx="30253" cy="102286"/>
              </a:xfrm>
              <a:custGeom>
                <a:avLst/>
                <a:gdLst>
                  <a:gd name="connsiteX0" fmla="*/ 30254 w 30253"/>
                  <a:gd name="connsiteY0" fmla="*/ 102286 h 102286"/>
                  <a:gd name="connsiteX1" fmla="*/ 18008 w 30253"/>
                  <a:gd name="connsiteY1" fmla="*/ 65190 h 102286"/>
                  <a:gd name="connsiteX2" fmla="*/ 12606 w 30253"/>
                  <a:gd name="connsiteY2" fmla="*/ 46461 h 102286"/>
                  <a:gd name="connsiteX3" fmla="*/ 10085 w 30253"/>
                  <a:gd name="connsiteY3" fmla="*/ 37097 h 102286"/>
                  <a:gd name="connsiteX4" fmla="*/ 7924 w 30253"/>
                  <a:gd name="connsiteY4" fmla="*/ 27733 h 102286"/>
                  <a:gd name="connsiteX5" fmla="*/ 0 w 30253"/>
                  <a:gd name="connsiteY5" fmla="*/ 0 h 102286"/>
                  <a:gd name="connsiteX6" fmla="*/ 30254 w 30253"/>
                  <a:gd name="connsiteY6" fmla="*/ 102286 h 102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253" h="102286">
                    <a:moveTo>
                      <a:pt x="30254" y="102286"/>
                    </a:moveTo>
                    <a:cubicBezTo>
                      <a:pt x="25932" y="90041"/>
                      <a:pt x="21610" y="77795"/>
                      <a:pt x="18008" y="65190"/>
                    </a:cubicBezTo>
                    <a:lnTo>
                      <a:pt x="12606" y="46461"/>
                    </a:lnTo>
                    <a:cubicBezTo>
                      <a:pt x="11885" y="43220"/>
                      <a:pt x="10805" y="40338"/>
                      <a:pt x="10085" y="37097"/>
                    </a:cubicBezTo>
                    <a:lnTo>
                      <a:pt x="7924" y="27733"/>
                    </a:lnTo>
                    <a:lnTo>
                      <a:pt x="0" y="0"/>
                    </a:lnTo>
                    <a:cubicBezTo>
                      <a:pt x="7203" y="29173"/>
                      <a:pt x="15127" y="63028"/>
                      <a:pt x="30254" y="102286"/>
                    </a:cubicBezTo>
                    <a:close/>
                  </a:path>
                </a:pathLst>
              </a:custGeom>
              <a:solidFill>
                <a:schemeClr val="accent2"/>
              </a:solidFill>
              <a:ln w="0" cap="flat">
                <a:noFill/>
                <a:prstDash val="solid"/>
                <a:miter/>
              </a:ln>
            </p:spPr>
            <p:txBody>
              <a:bodyPr rtlCol="0" anchor="ctr"/>
              <a:lstStyle/>
              <a:p>
                <a:endParaRPr lang="en-US" sz="744"/>
              </a:p>
            </p:txBody>
          </p:sp>
          <p:sp>
            <p:nvSpPr>
              <p:cNvPr id="2416" name="Freeform: Shape 2415">
                <a:extLst>
                  <a:ext uri="{FF2B5EF4-FFF2-40B4-BE49-F238E27FC236}">
                    <a16:creationId xmlns:a16="http://schemas.microsoft.com/office/drawing/2014/main" id="{419B0CCF-6FC7-12D3-5C37-0B13BE914DAC}"/>
                  </a:ext>
                </a:extLst>
              </p:cNvPr>
              <p:cNvSpPr/>
              <p:nvPr/>
            </p:nvSpPr>
            <p:spPr>
              <a:xfrm>
                <a:off x="8599613" y="5325459"/>
                <a:ext cx="1077597" cy="424271"/>
              </a:xfrm>
              <a:custGeom>
                <a:avLst/>
                <a:gdLst>
                  <a:gd name="connsiteX0" fmla="*/ 613717 w 1077597"/>
                  <a:gd name="connsiteY0" fmla="*/ 415988 h 424271"/>
                  <a:gd name="connsiteX1" fmla="*/ 657297 w 1077597"/>
                  <a:gd name="connsiteY1" fmla="*/ 420310 h 424271"/>
                  <a:gd name="connsiteX2" fmla="*/ 675305 w 1077597"/>
                  <a:gd name="connsiteY2" fmla="*/ 421750 h 424271"/>
                  <a:gd name="connsiteX3" fmla="*/ 662339 w 1077597"/>
                  <a:gd name="connsiteY3" fmla="*/ 421750 h 424271"/>
                  <a:gd name="connsiteX4" fmla="*/ 646852 w 1077597"/>
                  <a:gd name="connsiteY4" fmla="*/ 422831 h 424271"/>
                  <a:gd name="connsiteX5" fmla="*/ 675305 w 1077597"/>
                  <a:gd name="connsiteY5" fmla="*/ 424271 h 424271"/>
                  <a:gd name="connsiteX6" fmla="*/ 696914 w 1077597"/>
                  <a:gd name="connsiteY6" fmla="*/ 424271 h 424271"/>
                  <a:gd name="connsiteX7" fmla="*/ 715283 w 1077597"/>
                  <a:gd name="connsiteY7" fmla="*/ 424271 h 424271"/>
                  <a:gd name="connsiteX8" fmla="*/ 734732 w 1077597"/>
                  <a:gd name="connsiteY8" fmla="*/ 423911 h 424271"/>
                  <a:gd name="connsiteX9" fmla="*/ 713482 w 1077597"/>
                  <a:gd name="connsiteY9" fmla="*/ 423911 h 424271"/>
                  <a:gd name="connsiteX10" fmla="*/ 698355 w 1077597"/>
                  <a:gd name="connsiteY10" fmla="*/ 423551 h 424271"/>
                  <a:gd name="connsiteX11" fmla="*/ 681428 w 1077597"/>
                  <a:gd name="connsiteY11" fmla="*/ 422831 h 424271"/>
                  <a:gd name="connsiteX12" fmla="*/ 679267 w 1077597"/>
                  <a:gd name="connsiteY12" fmla="*/ 421390 h 424271"/>
                  <a:gd name="connsiteX13" fmla="*/ 677106 w 1077597"/>
                  <a:gd name="connsiteY13" fmla="*/ 419589 h 424271"/>
                  <a:gd name="connsiteX14" fmla="*/ 660178 w 1077597"/>
                  <a:gd name="connsiteY14" fmla="*/ 418149 h 424271"/>
                  <a:gd name="connsiteX15" fmla="*/ 645051 w 1077597"/>
                  <a:gd name="connsiteY15" fmla="*/ 417068 h 424271"/>
                  <a:gd name="connsiteX16" fmla="*/ 624522 w 1077597"/>
                  <a:gd name="connsiteY16" fmla="*/ 415267 h 424271"/>
                  <a:gd name="connsiteX17" fmla="*/ 633526 w 1077597"/>
                  <a:gd name="connsiteY17" fmla="*/ 415267 h 424271"/>
                  <a:gd name="connsiteX18" fmla="*/ 646852 w 1077597"/>
                  <a:gd name="connsiteY18" fmla="*/ 415627 h 424271"/>
                  <a:gd name="connsiteX19" fmla="*/ 663419 w 1077597"/>
                  <a:gd name="connsiteY19" fmla="*/ 416348 h 424271"/>
                  <a:gd name="connsiteX20" fmla="*/ 672423 w 1077597"/>
                  <a:gd name="connsiteY20" fmla="*/ 416708 h 424271"/>
                  <a:gd name="connsiteX21" fmla="*/ 681788 w 1077597"/>
                  <a:gd name="connsiteY21" fmla="*/ 416708 h 424271"/>
                  <a:gd name="connsiteX22" fmla="*/ 701597 w 1077597"/>
                  <a:gd name="connsiteY22" fmla="*/ 416708 h 424271"/>
                  <a:gd name="connsiteX23" fmla="*/ 711681 w 1077597"/>
                  <a:gd name="connsiteY23" fmla="*/ 416708 h 424271"/>
                  <a:gd name="connsiteX24" fmla="*/ 721766 w 1077597"/>
                  <a:gd name="connsiteY24" fmla="*/ 416708 h 424271"/>
                  <a:gd name="connsiteX25" fmla="*/ 759223 w 1077597"/>
                  <a:gd name="connsiteY25" fmla="*/ 416708 h 424271"/>
                  <a:gd name="connsiteX26" fmla="*/ 754540 w 1077597"/>
                  <a:gd name="connsiteY26" fmla="*/ 418869 h 424271"/>
                  <a:gd name="connsiteX27" fmla="*/ 704478 w 1077597"/>
                  <a:gd name="connsiteY27" fmla="*/ 420670 h 424271"/>
                  <a:gd name="connsiteX28" fmla="*/ 713482 w 1077597"/>
                  <a:gd name="connsiteY28" fmla="*/ 420670 h 424271"/>
                  <a:gd name="connsiteX29" fmla="*/ 721406 w 1077597"/>
                  <a:gd name="connsiteY29" fmla="*/ 420670 h 424271"/>
                  <a:gd name="connsiteX30" fmla="*/ 733651 w 1077597"/>
                  <a:gd name="connsiteY30" fmla="*/ 420670 h 424271"/>
                  <a:gd name="connsiteX31" fmla="*/ 748418 w 1077597"/>
                  <a:gd name="connsiteY31" fmla="*/ 420310 h 424271"/>
                  <a:gd name="connsiteX32" fmla="*/ 769667 w 1077597"/>
                  <a:gd name="connsiteY32" fmla="*/ 418869 h 424271"/>
                  <a:gd name="connsiteX33" fmla="*/ 987926 w 1077597"/>
                  <a:gd name="connsiteY33" fmla="*/ 419229 h 424271"/>
                  <a:gd name="connsiteX34" fmla="*/ 1077246 w 1077597"/>
                  <a:gd name="connsiteY34" fmla="*/ 416348 h 424271"/>
                  <a:gd name="connsiteX35" fmla="*/ 967036 w 1077597"/>
                  <a:gd name="connsiteY35" fmla="*/ 412746 h 424271"/>
                  <a:gd name="connsiteX36" fmla="*/ 977841 w 1077597"/>
                  <a:gd name="connsiteY36" fmla="*/ 413827 h 424271"/>
                  <a:gd name="connsiteX37" fmla="*/ 926698 w 1077597"/>
                  <a:gd name="connsiteY37" fmla="*/ 413106 h 424271"/>
                  <a:gd name="connsiteX38" fmla="*/ 893923 w 1077597"/>
                  <a:gd name="connsiteY38" fmla="*/ 415988 h 424271"/>
                  <a:gd name="connsiteX39" fmla="*/ 842420 w 1077597"/>
                  <a:gd name="connsiteY39" fmla="*/ 415267 h 424271"/>
                  <a:gd name="connsiteX40" fmla="*/ 871233 w 1077597"/>
                  <a:gd name="connsiteY40" fmla="*/ 414547 h 424271"/>
                  <a:gd name="connsiteX41" fmla="*/ 750939 w 1077597"/>
                  <a:gd name="connsiteY41" fmla="*/ 414907 h 424271"/>
                  <a:gd name="connsiteX42" fmla="*/ 765706 w 1077597"/>
                  <a:gd name="connsiteY42" fmla="*/ 413827 h 424271"/>
                  <a:gd name="connsiteX43" fmla="*/ 732931 w 1077597"/>
                  <a:gd name="connsiteY43" fmla="*/ 414907 h 424271"/>
                  <a:gd name="connsiteX44" fmla="*/ 716003 w 1077597"/>
                  <a:gd name="connsiteY44" fmla="*/ 414907 h 424271"/>
                  <a:gd name="connsiteX45" fmla="*/ 698715 w 1077597"/>
                  <a:gd name="connsiteY45" fmla="*/ 414907 h 424271"/>
                  <a:gd name="connsiteX46" fmla="*/ 618399 w 1077597"/>
                  <a:gd name="connsiteY46" fmla="*/ 410945 h 424271"/>
                  <a:gd name="connsiteX47" fmla="*/ 654776 w 1077597"/>
                  <a:gd name="connsiteY47" fmla="*/ 411666 h 424271"/>
                  <a:gd name="connsiteX48" fmla="*/ 633166 w 1077597"/>
                  <a:gd name="connsiteY48" fmla="*/ 410945 h 424271"/>
                  <a:gd name="connsiteX49" fmla="*/ 606874 w 1077597"/>
                  <a:gd name="connsiteY49" fmla="*/ 408424 h 424271"/>
                  <a:gd name="connsiteX50" fmla="*/ 592467 w 1077597"/>
                  <a:gd name="connsiteY50" fmla="*/ 406623 h 424271"/>
                  <a:gd name="connsiteX51" fmla="*/ 577341 w 1077597"/>
                  <a:gd name="connsiteY51" fmla="*/ 404102 h 424271"/>
                  <a:gd name="connsiteX52" fmla="*/ 561493 w 1077597"/>
                  <a:gd name="connsiteY52" fmla="*/ 401221 h 424271"/>
                  <a:gd name="connsiteX53" fmla="*/ 545286 w 1077597"/>
                  <a:gd name="connsiteY53" fmla="*/ 397980 h 424271"/>
                  <a:gd name="connsiteX54" fmla="*/ 419950 w 1077597"/>
                  <a:gd name="connsiteY54" fmla="*/ 358362 h 424271"/>
                  <a:gd name="connsiteX55" fmla="*/ 433276 w 1077597"/>
                  <a:gd name="connsiteY55" fmla="*/ 365205 h 424271"/>
                  <a:gd name="connsiteX56" fmla="*/ 403742 w 1077597"/>
                  <a:gd name="connsiteY56" fmla="*/ 353680 h 424271"/>
                  <a:gd name="connsiteX57" fmla="*/ 382853 w 1077597"/>
                  <a:gd name="connsiteY57" fmla="*/ 343595 h 424271"/>
                  <a:gd name="connsiteX58" fmla="*/ 379611 w 1077597"/>
                  <a:gd name="connsiteY58" fmla="*/ 339993 h 424271"/>
                  <a:gd name="connsiteX59" fmla="*/ 337472 w 1077597"/>
                  <a:gd name="connsiteY59" fmla="*/ 319824 h 424271"/>
                  <a:gd name="connsiteX60" fmla="*/ 311180 w 1077597"/>
                  <a:gd name="connsiteY60" fmla="*/ 304697 h 424271"/>
                  <a:gd name="connsiteX61" fmla="*/ 283448 w 1077597"/>
                  <a:gd name="connsiteY61" fmla="*/ 287050 h 424271"/>
                  <a:gd name="connsiteX62" fmla="*/ 185484 w 1077597"/>
                  <a:gd name="connsiteY62" fmla="*/ 213576 h 424271"/>
                  <a:gd name="connsiteX63" fmla="*/ 0 w 1077597"/>
                  <a:gd name="connsiteY63" fmla="*/ 0 h 424271"/>
                  <a:gd name="connsiteX64" fmla="*/ 8284 w 1077597"/>
                  <a:gd name="connsiteY64" fmla="*/ 14407 h 424271"/>
                  <a:gd name="connsiteX65" fmla="*/ 17288 w 1077597"/>
                  <a:gd name="connsiteY65" fmla="*/ 29533 h 424271"/>
                  <a:gd name="connsiteX66" fmla="*/ 21250 w 1077597"/>
                  <a:gd name="connsiteY66" fmla="*/ 37817 h 424271"/>
                  <a:gd name="connsiteX67" fmla="*/ 24851 w 1077597"/>
                  <a:gd name="connsiteY67" fmla="*/ 44300 h 424271"/>
                  <a:gd name="connsiteX68" fmla="*/ 28093 w 1077597"/>
                  <a:gd name="connsiteY68" fmla="*/ 51143 h 424271"/>
                  <a:gd name="connsiteX69" fmla="*/ 24131 w 1077597"/>
                  <a:gd name="connsiteY69" fmla="*/ 46461 h 424271"/>
                  <a:gd name="connsiteX70" fmla="*/ 18728 w 1077597"/>
                  <a:gd name="connsiteY70" fmla="*/ 38898 h 424271"/>
                  <a:gd name="connsiteX71" fmla="*/ 10805 w 1077597"/>
                  <a:gd name="connsiteY71" fmla="*/ 26652 h 424271"/>
                  <a:gd name="connsiteX72" fmla="*/ 18368 w 1077597"/>
                  <a:gd name="connsiteY72" fmla="*/ 38898 h 424271"/>
                  <a:gd name="connsiteX73" fmla="*/ 24131 w 1077597"/>
                  <a:gd name="connsiteY73" fmla="*/ 47181 h 424271"/>
                  <a:gd name="connsiteX74" fmla="*/ 33135 w 1077597"/>
                  <a:gd name="connsiteY74" fmla="*/ 59067 h 424271"/>
                  <a:gd name="connsiteX75" fmla="*/ 44300 w 1077597"/>
                  <a:gd name="connsiteY75" fmla="*/ 74554 h 424271"/>
                  <a:gd name="connsiteX76" fmla="*/ 65910 w 1077597"/>
                  <a:gd name="connsiteY76" fmla="*/ 104447 h 424271"/>
                  <a:gd name="connsiteX77" fmla="*/ 53304 w 1077597"/>
                  <a:gd name="connsiteY77" fmla="*/ 90761 h 424271"/>
                  <a:gd name="connsiteX78" fmla="*/ 60507 w 1077597"/>
                  <a:gd name="connsiteY78" fmla="*/ 103006 h 424271"/>
                  <a:gd name="connsiteX79" fmla="*/ 82117 w 1077597"/>
                  <a:gd name="connsiteY79" fmla="*/ 131819 h 424271"/>
                  <a:gd name="connsiteX80" fmla="*/ 91841 w 1077597"/>
                  <a:gd name="connsiteY80" fmla="*/ 143345 h 424271"/>
                  <a:gd name="connsiteX81" fmla="*/ 101566 w 1077597"/>
                  <a:gd name="connsiteY81" fmla="*/ 154150 h 424271"/>
                  <a:gd name="connsiteX82" fmla="*/ 111290 w 1077597"/>
                  <a:gd name="connsiteY82" fmla="*/ 164954 h 424271"/>
                  <a:gd name="connsiteX83" fmla="*/ 121375 w 1077597"/>
                  <a:gd name="connsiteY83" fmla="*/ 175039 h 424271"/>
                  <a:gd name="connsiteX84" fmla="*/ 140824 w 1077597"/>
                  <a:gd name="connsiteY84" fmla="*/ 194488 h 424271"/>
                  <a:gd name="connsiteX85" fmla="*/ 160633 w 1077597"/>
                  <a:gd name="connsiteY85" fmla="*/ 212496 h 424271"/>
                  <a:gd name="connsiteX86" fmla="*/ 180441 w 1077597"/>
                  <a:gd name="connsiteY86" fmla="*/ 229424 h 424271"/>
                  <a:gd name="connsiteX87" fmla="*/ 200250 w 1077597"/>
                  <a:gd name="connsiteY87" fmla="*/ 245271 h 424271"/>
                  <a:gd name="connsiteX88" fmla="*/ 220420 w 1077597"/>
                  <a:gd name="connsiteY88" fmla="*/ 260037 h 424271"/>
                  <a:gd name="connsiteX89" fmla="*/ 230504 w 1077597"/>
                  <a:gd name="connsiteY89" fmla="*/ 267241 h 424271"/>
                  <a:gd name="connsiteX90" fmla="*/ 240949 w 1077597"/>
                  <a:gd name="connsiteY90" fmla="*/ 274084 h 424271"/>
                  <a:gd name="connsiteX91" fmla="*/ 261478 w 1077597"/>
                  <a:gd name="connsiteY91" fmla="*/ 287770 h 424271"/>
                  <a:gd name="connsiteX92" fmla="*/ 282728 w 1077597"/>
                  <a:gd name="connsiteY92" fmla="*/ 300375 h 424271"/>
                  <a:gd name="connsiteX93" fmla="*/ 326307 w 1077597"/>
                  <a:gd name="connsiteY93" fmla="*/ 324146 h 424271"/>
                  <a:gd name="connsiteX94" fmla="*/ 422831 w 1077597"/>
                  <a:gd name="connsiteY94" fmla="*/ 365925 h 424271"/>
                  <a:gd name="connsiteX95" fmla="*/ 489101 w 1077597"/>
                  <a:gd name="connsiteY95" fmla="*/ 389696 h 424271"/>
                  <a:gd name="connsiteX96" fmla="*/ 502787 w 1077597"/>
                  <a:gd name="connsiteY96" fmla="*/ 393658 h 424271"/>
                  <a:gd name="connsiteX97" fmla="*/ 516833 w 1077597"/>
                  <a:gd name="connsiteY97" fmla="*/ 397259 h 424271"/>
                  <a:gd name="connsiteX98" fmla="*/ 545286 w 1077597"/>
                  <a:gd name="connsiteY98" fmla="*/ 403742 h 424271"/>
                  <a:gd name="connsiteX99" fmla="*/ 558972 w 1077597"/>
                  <a:gd name="connsiteY99" fmla="*/ 406623 h 424271"/>
                  <a:gd name="connsiteX100" fmla="*/ 572298 w 1077597"/>
                  <a:gd name="connsiteY100" fmla="*/ 409145 h 424271"/>
                  <a:gd name="connsiteX101" fmla="*/ 584544 w 1077597"/>
                  <a:gd name="connsiteY101" fmla="*/ 411306 h 424271"/>
                  <a:gd name="connsiteX102" fmla="*/ 590306 w 1077597"/>
                  <a:gd name="connsiteY102" fmla="*/ 412386 h 424271"/>
                  <a:gd name="connsiteX103" fmla="*/ 595709 w 1077597"/>
                  <a:gd name="connsiteY103" fmla="*/ 413106 h 424271"/>
                  <a:gd name="connsiteX104" fmla="*/ 575900 w 1077597"/>
                  <a:gd name="connsiteY104" fmla="*/ 410945 h 424271"/>
                  <a:gd name="connsiteX105" fmla="*/ 550328 w 1077597"/>
                  <a:gd name="connsiteY105" fmla="*/ 407344 h 424271"/>
                  <a:gd name="connsiteX106" fmla="*/ 489461 w 1077597"/>
                  <a:gd name="connsiteY106" fmla="*/ 392937 h 424271"/>
                  <a:gd name="connsiteX107" fmla="*/ 597510 w 1077597"/>
                  <a:gd name="connsiteY107" fmla="*/ 416348 h 424271"/>
                  <a:gd name="connsiteX108" fmla="*/ 612276 w 1077597"/>
                  <a:gd name="connsiteY108" fmla="*/ 414547 h 424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Lst>
                <a:rect l="l" t="t" r="r" b="b"/>
                <a:pathLst>
                  <a:path w="1077597" h="424271">
                    <a:moveTo>
                      <a:pt x="613717" y="415988"/>
                    </a:moveTo>
                    <a:cubicBezTo>
                      <a:pt x="633166" y="418869"/>
                      <a:pt x="647572" y="419229"/>
                      <a:pt x="657297" y="420310"/>
                    </a:cubicBezTo>
                    <a:cubicBezTo>
                      <a:pt x="667021" y="421030"/>
                      <a:pt x="672784" y="421750"/>
                      <a:pt x="675305" y="421750"/>
                    </a:cubicBezTo>
                    <a:cubicBezTo>
                      <a:pt x="680347" y="422111"/>
                      <a:pt x="672784" y="422471"/>
                      <a:pt x="662339" y="421750"/>
                    </a:cubicBezTo>
                    <a:cubicBezTo>
                      <a:pt x="641810" y="421030"/>
                      <a:pt x="610475" y="419589"/>
                      <a:pt x="646852" y="422831"/>
                    </a:cubicBezTo>
                    <a:cubicBezTo>
                      <a:pt x="658017" y="423551"/>
                      <a:pt x="667021" y="424271"/>
                      <a:pt x="675305" y="424271"/>
                    </a:cubicBezTo>
                    <a:cubicBezTo>
                      <a:pt x="683228" y="424271"/>
                      <a:pt x="690432" y="424271"/>
                      <a:pt x="696914" y="424271"/>
                    </a:cubicBezTo>
                    <a:cubicBezTo>
                      <a:pt x="703397" y="424271"/>
                      <a:pt x="709160" y="424271"/>
                      <a:pt x="715283" y="424271"/>
                    </a:cubicBezTo>
                    <a:cubicBezTo>
                      <a:pt x="721406" y="424271"/>
                      <a:pt x="727528" y="424271"/>
                      <a:pt x="734732" y="423911"/>
                    </a:cubicBezTo>
                    <a:cubicBezTo>
                      <a:pt x="726808" y="423911"/>
                      <a:pt x="719605" y="423911"/>
                      <a:pt x="713482" y="423911"/>
                    </a:cubicBezTo>
                    <a:cubicBezTo>
                      <a:pt x="707719" y="423911"/>
                      <a:pt x="702677" y="423911"/>
                      <a:pt x="698355" y="423551"/>
                    </a:cubicBezTo>
                    <a:cubicBezTo>
                      <a:pt x="690071" y="423551"/>
                      <a:pt x="684669" y="423191"/>
                      <a:pt x="681428" y="422831"/>
                    </a:cubicBezTo>
                    <a:cubicBezTo>
                      <a:pt x="675305" y="422471"/>
                      <a:pt x="677466" y="421750"/>
                      <a:pt x="679267" y="421390"/>
                    </a:cubicBezTo>
                    <a:cubicBezTo>
                      <a:pt x="681428" y="420670"/>
                      <a:pt x="683228" y="420310"/>
                      <a:pt x="677106" y="419589"/>
                    </a:cubicBezTo>
                    <a:cubicBezTo>
                      <a:pt x="673864" y="419589"/>
                      <a:pt x="668462" y="418869"/>
                      <a:pt x="660178" y="418149"/>
                    </a:cubicBezTo>
                    <a:cubicBezTo>
                      <a:pt x="655856" y="418149"/>
                      <a:pt x="650814" y="417428"/>
                      <a:pt x="645051" y="417068"/>
                    </a:cubicBezTo>
                    <a:cubicBezTo>
                      <a:pt x="639288" y="416708"/>
                      <a:pt x="632445" y="416348"/>
                      <a:pt x="624522" y="415267"/>
                    </a:cubicBezTo>
                    <a:cubicBezTo>
                      <a:pt x="626683" y="415267"/>
                      <a:pt x="629924" y="415267"/>
                      <a:pt x="633526" y="415267"/>
                    </a:cubicBezTo>
                    <a:cubicBezTo>
                      <a:pt x="637488" y="415267"/>
                      <a:pt x="641810" y="415267"/>
                      <a:pt x="646852" y="415627"/>
                    </a:cubicBezTo>
                    <a:cubicBezTo>
                      <a:pt x="651894" y="415627"/>
                      <a:pt x="657297" y="415988"/>
                      <a:pt x="663419" y="416348"/>
                    </a:cubicBezTo>
                    <a:cubicBezTo>
                      <a:pt x="666301" y="416348"/>
                      <a:pt x="669542" y="416348"/>
                      <a:pt x="672423" y="416708"/>
                    </a:cubicBezTo>
                    <a:cubicBezTo>
                      <a:pt x="675665" y="416708"/>
                      <a:pt x="678546" y="416708"/>
                      <a:pt x="681788" y="416708"/>
                    </a:cubicBezTo>
                    <a:cubicBezTo>
                      <a:pt x="688271" y="416708"/>
                      <a:pt x="694753" y="416708"/>
                      <a:pt x="701597" y="416708"/>
                    </a:cubicBezTo>
                    <a:cubicBezTo>
                      <a:pt x="704838" y="416708"/>
                      <a:pt x="708440" y="416708"/>
                      <a:pt x="711681" y="416708"/>
                    </a:cubicBezTo>
                    <a:cubicBezTo>
                      <a:pt x="715283" y="416708"/>
                      <a:pt x="718524" y="416708"/>
                      <a:pt x="721766" y="416708"/>
                    </a:cubicBezTo>
                    <a:cubicBezTo>
                      <a:pt x="735452" y="416708"/>
                      <a:pt x="748418" y="416708"/>
                      <a:pt x="759223" y="416708"/>
                    </a:cubicBezTo>
                    <a:cubicBezTo>
                      <a:pt x="784074" y="417789"/>
                      <a:pt x="773269" y="418509"/>
                      <a:pt x="754540" y="418869"/>
                    </a:cubicBezTo>
                    <a:cubicBezTo>
                      <a:pt x="736172" y="419229"/>
                      <a:pt x="709520" y="419949"/>
                      <a:pt x="704478" y="420670"/>
                    </a:cubicBezTo>
                    <a:cubicBezTo>
                      <a:pt x="707719" y="420670"/>
                      <a:pt x="710601" y="420670"/>
                      <a:pt x="713482" y="420670"/>
                    </a:cubicBezTo>
                    <a:cubicBezTo>
                      <a:pt x="716363" y="420670"/>
                      <a:pt x="718884" y="420670"/>
                      <a:pt x="721406" y="420670"/>
                    </a:cubicBezTo>
                    <a:cubicBezTo>
                      <a:pt x="726088" y="420670"/>
                      <a:pt x="730049" y="420670"/>
                      <a:pt x="733651" y="420670"/>
                    </a:cubicBezTo>
                    <a:cubicBezTo>
                      <a:pt x="740494" y="420670"/>
                      <a:pt x="744816" y="420670"/>
                      <a:pt x="748418" y="420310"/>
                    </a:cubicBezTo>
                    <a:cubicBezTo>
                      <a:pt x="755261" y="420310"/>
                      <a:pt x="758502" y="419589"/>
                      <a:pt x="769667" y="418869"/>
                    </a:cubicBezTo>
                    <a:cubicBezTo>
                      <a:pt x="851424" y="419589"/>
                      <a:pt x="938944" y="415988"/>
                      <a:pt x="987926" y="419229"/>
                    </a:cubicBezTo>
                    <a:cubicBezTo>
                      <a:pt x="1047353" y="418509"/>
                      <a:pt x="1043391" y="417428"/>
                      <a:pt x="1077246" y="416348"/>
                    </a:cubicBezTo>
                    <a:cubicBezTo>
                      <a:pt x="1084089" y="413827"/>
                      <a:pt x="989006" y="414907"/>
                      <a:pt x="967036" y="412746"/>
                    </a:cubicBezTo>
                    <a:cubicBezTo>
                      <a:pt x="971719" y="412746"/>
                      <a:pt x="980362" y="413467"/>
                      <a:pt x="977841" y="413827"/>
                    </a:cubicBezTo>
                    <a:lnTo>
                      <a:pt x="926698" y="413106"/>
                    </a:lnTo>
                    <a:cubicBezTo>
                      <a:pt x="975320" y="414187"/>
                      <a:pt x="919855" y="415627"/>
                      <a:pt x="893923" y="415988"/>
                    </a:cubicBezTo>
                    <a:cubicBezTo>
                      <a:pt x="875195" y="415988"/>
                      <a:pt x="837378" y="415988"/>
                      <a:pt x="842420" y="415267"/>
                    </a:cubicBezTo>
                    <a:lnTo>
                      <a:pt x="871233" y="414547"/>
                    </a:lnTo>
                    <a:cubicBezTo>
                      <a:pt x="834497" y="413827"/>
                      <a:pt x="789836" y="416348"/>
                      <a:pt x="750939" y="414907"/>
                    </a:cubicBezTo>
                    <a:cubicBezTo>
                      <a:pt x="748778" y="414187"/>
                      <a:pt x="763545" y="414187"/>
                      <a:pt x="765706" y="413827"/>
                    </a:cubicBezTo>
                    <a:cubicBezTo>
                      <a:pt x="754901" y="414187"/>
                      <a:pt x="744096" y="414547"/>
                      <a:pt x="732931" y="414907"/>
                    </a:cubicBezTo>
                    <a:cubicBezTo>
                      <a:pt x="727528" y="414907"/>
                      <a:pt x="721766" y="414907"/>
                      <a:pt x="716003" y="414907"/>
                    </a:cubicBezTo>
                    <a:cubicBezTo>
                      <a:pt x="710241" y="414907"/>
                      <a:pt x="704838" y="414907"/>
                      <a:pt x="698715" y="414907"/>
                    </a:cubicBezTo>
                    <a:cubicBezTo>
                      <a:pt x="675305" y="414907"/>
                      <a:pt x="649733" y="413827"/>
                      <a:pt x="618399" y="410945"/>
                    </a:cubicBezTo>
                    <a:cubicBezTo>
                      <a:pt x="630645" y="412026"/>
                      <a:pt x="642530" y="411666"/>
                      <a:pt x="654776" y="411666"/>
                    </a:cubicBezTo>
                    <a:cubicBezTo>
                      <a:pt x="648653" y="411666"/>
                      <a:pt x="641449" y="411306"/>
                      <a:pt x="633166" y="410945"/>
                    </a:cubicBezTo>
                    <a:cubicBezTo>
                      <a:pt x="625242" y="410225"/>
                      <a:pt x="616238" y="409145"/>
                      <a:pt x="606874" y="408424"/>
                    </a:cubicBezTo>
                    <a:cubicBezTo>
                      <a:pt x="602192" y="408064"/>
                      <a:pt x="597510" y="407344"/>
                      <a:pt x="592467" y="406623"/>
                    </a:cubicBezTo>
                    <a:cubicBezTo>
                      <a:pt x="587425" y="405903"/>
                      <a:pt x="582383" y="404823"/>
                      <a:pt x="577341" y="404102"/>
                    </a:cubicBezTo>
                    <a:cubicBezTo>
                      <a:pt x="572298" y="403382"/>
                      <a:pt x="566896" y="402302"/>
                      <a:pt x="561493" y="401221"/>
                    </a:cubicBezTo>
                    <a:cubicBezTo>
                      <a:pt x="556091" y="400140"/>
                      <a:pt x="550688" y="399420"/>
                      <a:pt x="545286" y="397980"/>
                    </a:cubicBezTo>
                    <a:cubicBezTo>
                      <a:pt x="501706" y="388976"/>
                      <a:pt x="456326" y="373849"/>
                      <a:pt x="419950" y="358362"/>
                    </a:cubicBezTo>
                    <a:cubicBezTo>
                      <a:pt x="427873" y="361963"/>
                      <a:pt x="442280" y="368086"/>
                      <a:pt x="433276" y="365205"/>
                    </a:cubicBezTo>
                    <a:cubicBezTo>
                      <a:pt x="422471" y="361243"/>
                      <a:pt x="412386" y="357281"/>
                      <a:pt x="403742" y="353680"/>
                    </a:cubicBezTo>
                    <a:cubicBezTo>
                      <a:pt x="395098" y="349718"/>
                      <a:pt x="387895" y="346116"/>
                      <a:pt x="382853" y="343595"/>
                    </a:cubicBezTo>
                    <a:cubicBezTo>
                      <a:pt x="372408" y="338192"/>
                      <a:pt x="369527" y="336032"/>
                      <a:pt x="379611" y="339993"/>
                    </a:cubicBezTo>
                    <a:cubicBezTo>
                      <a:pt x="369167" y="336032"/>
                      <a:pt x="354760" y="328468"/>
                      <a:pt x="337472" y="319824"/>
                    </a:cubicBezTo>
                    <a:cubicBezTo>
                      <a:pt x="329189" y="315502"/>
                      <a:pt x="320184" y="310100"/>
                      <a:pt x="311180" y="304697"/>
                    </a:cubicBezTo>
                    <a:cubicBezTo>
                      <a:pt x="301816" y="299655"/>
                      <a:pt x="292812" y="293172"/>
                      <a:pt x="283448" y="287050"/>
                    </a:cubicBezTo>
                    <a:cubicBezTo>
                      <a:pt x="245991" y="262558"/>
                      <a:pt x="209254" y="233385"/>
                      <a:pt x="185484" y="213576"/>
                    </a:cubicBezTo>
                    <a:cubicBezTo>
                      <a:pt x="112371" y="154510"/>
                      <a:pt x="48982" y="82117"/>
                      <a:pt x="0" y="0"/>
                    </a:cubicBezTo>
                    <a:cubicBezTo>
                      <a:pt x="2521" y="4682"/>
                      <a:pt x="5402" y="9364"/>
                      <a:pt x="8284" y="14407"/>
                    </a:cubicBezTo>
                    <a:cubicBezTo>
                      <a:pt x="11165" y="19449"/>
                      <a:pt x="14046" y="24131"/>
                      <a:pt x="17288" y="29533"/>
                    </a:cubicBezTo>
                    <a:cubicBezTo>
                      <a:pt x="18728" y="32415"/>
                      <a:pt x="20169" y="35296"/>
                      <a:pt x="21250" y="37817"/>
                    </a:cubicBezTo>
                    <a:cubicBezTo>
                      <a:pt x="22330" y="40338"/>
                      <a:pt x="23771" y="42499"/>
                      <a:pt x="24851" y="44300"/>
                    </a:cubicBezTo>
                    <a:cubicBezTo>
                      <a:pt x="27012" y="47902"/>
                      <a:pt x="28093" y="50423"/>
                      <a:pt x="28093" y="51143"/>
                    </a:cubicBezTo>
                    <a:cubicBezTo>
                      <a:pt x="28093" y="51863"/>
                      <a:pt x="27012" y="50423"/>
                      <a:pt x="24131" y="46461"/>
                    </a:cubicBezTo>
                    <a:cubicBezTo>
                      <a:pt x="22690" y="44660"/>
                      <a:pt x="20889" y="42139"/>
                      <a:pt x="18728" y="38898"/>
                    </a:cubicBezTo>
                    <a:cubicBezTo>
                      <a:pt x="16567" y="35656"/>
                      <a:pt x="14046" y="31694"/>
                      <a:pt x="10805" y="26652"/>
                    </a:cubicBezTo>
                    <a:cubicBezTo>
                      <a:pt x="13686" y="31334"/>
                      <a:pt x="16207" y="35296"/>
                      <a:pt x="18368" y="38898"/>
                    </a:cubicBezTo>
                    <a:cubicBezTo>
                      <a:pt x="20529" y="42139"/>
                      <a:pt x="22690" y="44660"/>
                      <a:pt x="24131" y="47181"/>
                    </a:cubicBezTo>
                    <a:cubicBezTo>
                      <a:pt x="27733" y="51863"/>
                      <a:pt x="29893" y="55105"/>
                      <a:pt x="33135" y="59067"/>
                    </a:cubicBezTo>
                    <a:cubicBezTo>
                      <a:pt x="36016" y="63028"/>
                      <a:pt x="39258" y="67711"/>
                      <a:pt x="44300" y="74554"/>
                    </a:cubicBezTo>
                    <a:cubicBezTo>
                      <a:pt x="49342" y="81397"/>
                      <a:pt x="56185" y="90761"/>
                      <a:pt x="65910" y="104447"/>
                    </a:cubicBezTo>
                    <a:cubicBezTo>
                      <a:pt x="57626" y="94002"/>
                      <a:pt x="52224" y="87880"/>
                      <a:pt x="53304" y="90761"/>
                    </a:cubicBezTo>
                    <a:cubicBezTo>
                      <a:pt x="54024" y="92202"/>
                      <a:pt x="56185" y="96163"/>
                      <a:pt x="60507" y="103006"/>
                    </a:cubicBezTo>
                    <a:cubicBezTo>
                      <a:pt x="65189" y="109850"/>
                      <a:pt x="72393" y="118854"/>
                      <a:pt x="82117" y="131819"/>
                    </a:cubicBezTo>
                    <a:cubicBezTo>
                      <a:pt x="85359" y="135781"/>
                      <a:pt x="88600" y="139383"/>
                      <a:pt x="91841" y="143345"/>
                    </a:cubicBezTo>
                    <a:cubicBezTo>
                      <a:pt x="95083" y="146946"/>
                      <a:pt x="98324" y="150548"/>
                      <a:pt x="101566" y="154150"/>
                    </a:cubicBezTo>
                    <a:cubicBezTo>
                      <a:pt x="104807" y="157751"/>
                      <a:pt x="108049" y="161353"/>
                      <a:pt x="111290" y="164954"/>
                    </a:cubicBezTo>
                    <a:cubicBezTo>
                      <a:pt x="114532" y="168196"/>
                      <a:pt x="118133" y="171798"/>
                      <a:pt x="121375" y="175039"/>
                    </a:cubicBezTo>
                    <a:cubicBezTo>
                      <a:pt x="127858" y="181522"/>
                      <a:pt x="134341" y="188365"/>
                      <a:pt x="140824" y="194488"/>
                    </a:cubicBezTo>
                    <a:cubicBezTo>
                      <a:pt x="147667" y="200611"/>
                      <a:pt x="154150" y="206373"/>
                      <a:pt x="160633" y="212496"/>
                    </a:cubicBezTo>
                    <a:cubicBezTo>
                      <a:pt x="167115" y="218619"/>
                      <a:pt x="173959" y="224021"/>
                      <a:pt x="180441" y="229424"/>
                    </a:cubicBezTo>
                    <a:cubicBezTo>
                      <a:pt x="187285" y="234826"/>
                      <a:pt x="193407" y="240228"/>
                      <a:pt x="200250" y="245271"/>
                    </a:cubicBezTo>
                    <a:cubicBezTo>
                      <a:pt x="207093" y="250313"/>
                      <a:pt x="213576" y="254995"/>
                      <a:pt x="220420" y="260037"/>
                    </a:cubicBezTo>
                    <a:cubicBezTo>
                      <a:pt x="223661" y="262558"/>
                      <a:pt x="226902" y="265080"/>
                      <a:pt x="230504" y="267241"/>
                    </a:cubicBezTo>
                    <a:lnTo>
                      <a:pt x="240949" y="274084"/>
                    </a:lnTo>
                    <a:cubicBezTo>
                      <a:pt x="247792" y="278766"/>
                      <a:pt x="254635" y="283088"/>
                      <a:pt x="261478" y="287770"/>
                    </a:cubicBezTo>
                    <a:cubicBezTo>
                      <a:pt x="268681" y="292092"/>
                      <a:pt x="275524" y="296054"/>
                      <a:pt x="282728" y="300375"/>
                    </a:cubicBezTo>
                    <a:cubicBezTo>
                      <a:pt x="296774" y="309019"/>
                      <a:pt x="311541" y="316223"/>
                      <a:pt x="326307" y="324146"/>
                    </a:cubicBezTo>
                    <a:cubicBezTo>
                      <a:pt x="356201" y="338913"/>
                      <a:pt x="387895" y="353680"/>
                      <a:pt x="422831" y="365925"/>
                    </a:cubicBezTo>
                    <a:cubicBezTo>
                      <a:pt x="424992" y="367726"/>
                      <a:pt x="453445" y="379611"/>
                      <a:pt x="489101" y="389696"/>
                    </a:cubicBezTo>
                    <a:cubicBezTo>
                      <a:pt x="493423" y="391136"/>
                      <a:pt x="498105" y="392217"/>
                      <a:pt x="502787" y="393658"/>
                    </a:cubicBezTo>
                    <a:cubicBezTo>
                      <a:pt x="507469" y="395098"/>
                      <a:pt x="512151" y="396539"/>
                      <a:pt x="516833" y="397259"/>
                    </a:cubicBezTo>
                    <a:cubicBezTo>
                      <a:pt x="526197" y="399420"/>
                      <a:pt x="535922" y="401581"/>
                      <a:pt x="545286" y="403742"/>
                    </a:cubicBezTo>
                    <a:cubicBezTo>
                      <a:pt x="549968" y="404823"/>
                      <a:pt x="554650" y="405903"/>
                      <a:pt x="558972" y="406623"/>
                    </a:cubicBezTo>
                    <a:cubicBezTo>
                      <a:pt x="563654" y="407344"/>
                      <a:pt x="567976" y="408424"/>
                      <a:pt x="572298" y="409145"/>
                    </a:cubicBezTo>
                    <a:cubicBezTo>
                      <a:pt x="576620" y="409865"/>
                      <a:pt x="580582" y="410585"/>
                      <a:pt x="584544" y="411306"/>
                    </a:cubicBezTo>
                    <a:cubicBezTo>
                      <a:pt x="586345" y="411666"/>
                      <a:pt x="588506" y="412026"/>
                      <a:pt x="590306" y="412386"/>
                    </a:cubicBezTo>
                    <a:cubicBezTo>
                      <a:pt x="592107" y="412386"/>
                      <a:pt x="593908" y="412746"/>
                      <a:pt x="595709" y="413106"/>
                    </a:cubicBezTo>
                    <a:cubicBezTo>
                      <a:pt x="590306" y="413106"/>
                      <a:pt x="583463" y="412026"/>
                      <a:pt x="575900" y="410945"/>
                    </a:cubicBezTo>
                    <a:cubicBezTo>
                      <a:pt x="568337" y="409865"/>
                      <a:pt x="559693" y="408784"/>
                      <a:pt x="550328" y="407344"/>
                    </a:cubicBezTo>
                    <a:cubicBezTo>
                      <a:pt x="531960" y="403382"/>
                      <a:pt x="510711" y="399420"/>
                      <a:pt x="489461" y="392937"/>
                    </a:cubicBezTo>
                    <a:cubicBezTo>
                      <a:pt x="515753" y="401581"/>
                      <a:pt x="562574" y="411306"/>
                      <a:pt x="597510" y="416348"/>
                    </a:cubicBezTo>
                    <a:lnTo>
                      <a:pt x="612276" y="414547"/>
                    </a:lnTo>
                    <a:close/>
                  </a:path>
                </a:pathLst>
              </a:custGeom>
              <a:solidFill>
                <a:schemeClr val="accent2"/>
              </a:solidFill>
              <a:ln w="0" cap="flat">
                <a:noFill/>
                <a:prstDash val="solid"/>
                <a:miter/>
              </a:ln>
            </p:spPr>
            <p:txBody>
              <a:bodyPr rtlCol="0" anchor="ctr"/>
              <a:lstStyle/>
              <a:p>
                <a:endParaRPr lang="en-US" sz="744"/>
              </a:p>
            </p:txBody>
          </p:sp>
          <p:sp>
            <p:nvSpPr>
              <p:cNvPr id="2417" name="Freeform: Shape 2416">
                <a:extLst>
                  <a:ext uri="{FF2B5EF4-FFF2-40B4-BE49-F238E27FC236}">
                    <a16:creationId xmlns:a16="http://schemas.microsoft.com/office/drawing/2014/main" id="{2817D193-DFA4-D12E-3078-7620FA258E4B}"/>
                  </a:ext>
                </a:extLst>
              </p:cNvPr>
              <p:cNvSpPr/>
              <p:nvPr/>
            </p:nvSpPr>
            <p:spPr>
              <a:xfrm>
                <a:off x="8865773" y="5617551"/>
                <a:ext cx="10444" cy="6843"/>
              </a:xfrm>
              <a:custGeom>
                <a:avLst/>
                <a:gdLst>
                  <a:gd name="connsiteX0" fmla="*/ 0 w 10444"/>
                  <a:gd name="connsiteY0" fmla="*/ 0 h 6843"/>
                  <a:gd name="connsiteX1" fmla="*/ 10445 w 10444"/>
                  <a:gd name="connsiteY1" fmla="*/ 6843 h 6843"/>
                  <a:gd name="connsiteX2" fmla="*/ 0 w 10444"/>
                  <a:gd name="connsiteY2" fmla="*/ 0 h 6843"/>
                </a:gdLst>
                <a:ahLst/>
                <a:cxnLst>
                  <a:cxn ang="0">
                    <a:pos x="connsiteX0" y="connsiteY0"/>
                  </a:cxn>
                  <a:cxn ang="0">
                    <a:pos x="connsiteX1" y="connsiteY1"/>
                  </a:cxn>
                  <a:cxn ang="0">
                    <a:pos x="connsiteX2" y="connsiteY2"/>
                  </a:cxn>
                </a:cxnLst>
                <a:rect l="l" t="t" r="r" b="b"/>
                <a:pathLst>
                  <a:path w="10444" h="6843">
                    <a:moveTo>
                      <a:pt x="0" y="0"/>
                    </a:moveTo>
                    <a:cubicBezTo>
                      <a:pt x="3241" y="2161"/>
                      <a:pt x="6843" y="4682"/>
                      <a:pt x="10445" y="6843"/>
                    </a:cubicBezTo>
                    <a:cubicBezTo>
                      <a:pt x="8644" y="5402"/>
                      <a:pt x="5402" y="3242"/>
                      <a:pt x="0" y="0"/>
                    </a:cubicBezTo>
                    <a:close/>
                  </a:path>
                </a:pathLst>
              </a:custGeom>
              <a:solidFill>
                <a:schemeClr val="accent2"/>
              </a:solidFill>
              <a:ln w="0" cap="flat">
                <a:noFill/>
                <a:prstDash val="solid"/>
                <a:miter/>
              </a:ln>
            </p:spPr>
            <p:txBody>
              <a:bodyPr rtlCol="0" anchor="ctr"/>
              <a:lstStyle/>
              <a:p>
                <a:endParaRPr lang="en-US" sz="744"/>
              </a:p>
            </p:txBody>
          </p:sp>
          <p:sp>
            <p:nvSpPr>
              <p:cNvPr id="2418" name="Freeform: Shape 2417">
                <a:extLst>
                  <a:ext uri="{FF2B5EF4-FFF2-40B4-BE49-F238E27FC236}">
                    <a16:creationId xmlns:a16="http://schemas.microsoft.com/office/drawing/2014/main" id="{57DEF577-E48F-F1FA-0964-BFDFB70C3A81}"/>
                  </a:ext>
                </a:extLst>
              </p:cNvPr>
              <p:cNvSpPr/>
              <p:nvPr/>
            </p:nvSpPr>
            <p:spPr>
              <a:xfrm>
                <a:off x="9077189" y="5715876"/>
                <a:ext cx="13326" cy="3601"/>
              </a:xfrm>
              <a:custGeom>
                <a:avLst/>
                <a:gdLst>
                  <a:gd name="connsiteX0" fmla="*/ 720 w 13326"/>
                  <a:gd name="connsiteY0" fmla="*/ 0 h 3601"/>
                  <a:gd name="connsiteX1" fmla="*/ 0 w 13326"/>
                  <a:gd name="connsiteY1" fmla="*/ 0 h 3601"/>
                  <a:gd name="connsiteX2" fmla="*/ 13326 w 13326"/>
                  <a:gd name="connsiteY2" fmla="*/ 3602 h 3601"/>
                  <a:gd name="connsiteX3" fmla="*/ 360 w 13326"/>
                  <a:gd name="connsiteY3" fmla="*/ 0 h 3601"/>
                </a:gdLst>
                <a:ahLst/>
                <a:cxnLst>
                  <a:cxn ang="0">
                    <a:pos x="connsiteX0" y="connsiteY0"/>
                  </a:cxn>
                  <a:cxn ang="0">
                    <a:pos x="connsiteX1" y="connsiteY1"/>
                  </a:cxn>
                  <a:cxn ang="0">
                    <a:pos x="connsiteX2" y="connsiteY2"/>
                  </a:cxn>
                  <a:cxn ang="0">
                    <a:pos x="connsiteX3" y="connsiteY3"/>
                  </a:cxn>
                </a:cxnLst>
                <a:rect l="l" t="t" r="r" b="b"/>
                <a:pathLst>
                  <a:path w="13326" h="3601">
                    <a:moveTo>
                      <a:pt x="720" y="0"/>
                    </a:moveTo>
                    <a:cubicBezTo>
                      <a:pt x="0" y="0"/>
                      <a:pt x="360" y="0"/>
                      <a:pt x="0" y="0"/>
                    </a:cubicBezTo>
                    <a:cubicBezTo>
                      <a:pt x="4322" y="1081"/>
                      <a:pt x="9004" y="2521"/>
                      <a:pt x="13326" y="3602"/>
                    </a:cubicBezTo>
                    <a:cubicBezTo>
                      <a:pt x="8644" y="2161"/>
                      <a:pt x="3602" y="720"/>
                      <a:pt x="360" y="0"/>
                    </a:cubicBezTo>
                    <a:close/>
                  </a:path>
                </a:pathLst>
              </a:custGeom>
              <a:solidFill>
                <a:schemeClr val="accent2"/>
              </a:solidFill>
              <a:ln w="0" cap="flat">
                <a:noFill/>
                <a:prstDash val="solid"/>
                <a:miter/>
              </a:ln>
            </p:spPr>
            <p:txBody>
              <a:bodyPr rtlCol="0" anchor="ctr"/>
              <a:lstStyle/>
              <a:p>
                <a:endParaRPr lang="en-US" sz="744"/>
              </a:p>
            </p:txBody>
          </p:sp>
          <p:sp>
            <p:nvSpPr>
              <p:cNvPr id="2419" name="Freeform: Shape 2418">
                <a:extLst>
                  <a:ext uri="{FF2B5EF4-FFF2-40B4-BE49-F238E27FC236}">
                    <a16:creationId xmlns:a16="http://schemas.microsoft.com/office/drawing/2014/main" id="{61EAE54F-190C-70BB-FE78-37EBAB68B088}"/>
                  </a:ext>
                </a:extLst>
              </p:cNvPr>
              <p:cNvSpPr/>
              <p:nvPr/>
            </p:nvSpPr>
            <p:spPr>
              <a:xfrm>
                <a:off x="8573681" y="5290884"/>
                <a:ext cx="13319" cy="25070"/>
              </a:xfrm>
              <a:custGeom>
                <a:avLst/>
                <a:gdLst>
                  <a:gd name="connsiteX0" fmla="*/ 12606 w 13319"/>
                  <a:gd name="connsiteY0" fmla="*/ 23411 h 25070"/>
                  <a:gd name="connsiteX1" fmla="*/ 6123 w 13319"/>
                  <a:gd name="connsiteY1" fmla="*/ 11886 h 25070"/>
                  <a:gd name="connsiteX2" fmla="*/ 0 w 13319"/>
                  <a:gd name="connsiteY2" fmla="*/ 0 h 25070"/>
                  <a:gd name="connsiteX3" fmla="*/ 4322 w 13319"/>
                  <a:gd name="connsiteY3" fmla="*/ 9004 h 25070"/>
                  <a:gd name="connsiteX4" fmla="*/ 9364 w 13319"/>
                  <a:gd name="connsiteY4" fmla="*/ 18368 h 25070"/>
                  <a:gd name="connsiteX5" fmla="*/ 12606 w 13319"/>
                  <a:gd name="connsiteY5" fmla="*/ 23411 h 25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19" h="25070">
                    <a:moveTo>
                      <a:pt x="12606" y="23411"/>
                    </a:moveTo>
                    <a:cubicBezTo>
                      <a:pt x="10085" y="19089"/>
                      <a:pt x="8284" y="15487"/>
                      <a:pt x="6123" y="11886"/>
                    </a:cubicBezTo>
                    <a:cubicBezTo>
                      <a:pt x="3962" y="8284"/>
                      <a:pt x="2161" y="4322"/>
                      <a:pt x="0" y="0"/>
                    </a:cubicBezTo>
                    <a:cubicBezTo>
                      <a:pt x="1441" y="2521"/>
                      <a:pt x="2881" y="5763"/>
                      <a:pt x="4322" y="9004"/>
                    </a:cubicBezTo>
                    <a:cubicBezTo>
                      <a:pt x="5763" y="12246"/>
                      <a:pt x="7563" y="15487"/>
                      <a:pt x="9364" y="18368"/>
                    </a:cubicBezTo>
                    <a:cubicBezTo>
                      <a:pt x="12606" y="24491"/>
                      <a:pt x="14407" y="27012"/>
                      <a:pt x="12606" y="23411"/>
                    </a:cubicBezTo>
                    <a:close/>
                  </a:path>
                </a:pathLst>
              </a:custGeom>
              <a:solidFill>
                <a:schemeClr val="accent2"/>
              </a:solidFill>
              <a:ln w="0" cap="flat">
                <a:noFill/>
                <a:prstDash val="solid"/>
                <a:miter/>
              </a:ln>
            </p:spPr>
            <p:txBody>
              <a:bodyPr rtlCol="0" anchor="ctr"/>
              <a:lstStyle/>
              <a:p>
                <a:endParaRPr lang="en-US" sz="744"/>
              </a:p>
            </p:txBody>
          </p:sp>
          <p:sp>
            <p:nvSpPr>
              <p:cNvPr id="2420" name="Freeform: Shape 2419">
                <a:extLst>
                  <a:ext uri="{FF2B5EF4-FFF2-40B4-BE49-F238E27FC236}">
                    <a16:creationId xmlns:a16="http://schemas.microsoft.com/office/drawing/2014/main" id="{BDD4A0EA-189F-3970-244F-3ADF78B6C1A6}"/>
                  </a:ext>
                </a:extLst>
              </p:cNvPr>
              <p:cNvSpPr/>
              <p:nvPr/>
            </p:nvSpPr>
            <p:spPr>
              <a:xfrm>
                <a:off x="8572890" y="5278077"/>
                <a:ext cx="4752" cy="9925"/>
              </a:xfrm>
              <a:custGeom>
                <a:avLst/>
                <a:gdLst>
                  <a:gd name="connsiteX0" fmla="*/ 1871 w 4752"/>
                  <a:gd name="connsiteY0" fmla="*/ 5604 h 9925"/>
                  <a:gd name="connsiteX1" fmla="*/ 4753 w 4752"/>
                  <a:gd name="connsiteY1" fmla="*/ 9926 h 9925"/>
                  <a:gd name="connsiteX2" fmla="*/ 431 w 4752"/>
                  <a:gd name="connsiteY2" fmla="*/ 201 h 9925"/>
                  <a:gd name="connsiteX3" fmla="*/ 1871 w 4752"/>
                  <a:gd name="connsiteY3" fmla="*/ 5604 h 9925"/>
                </a:gdLst>
                <a:ahLst/>
                <a:cxnLst>
                  <a:cxn ang="0">
                    <a:pos x="connsiteX0" y="connsiteY0"/>
                  </a:cxn>
                  <a:cxn ang="0">
                    <a:pos x="connsiteX1" y="connsiteY1"/>
                  </a:cxn>
                  <a:cxn ang="0">
                    <a:pos x="connsiteX2" y="connsiteY2"/>
                  </a:cxn>
                  <a:cxn ang="0">
                    <a:pos x="connsiteX3" y="connsiteY3"/>
                  </a:cxn>
                </a:cxnLst>
                <a:rect l="l" t="t" r="r" b="b"/>
                <a:pathLst>
                  <a:path w="4752" h="9925">
                    <a:moveTo>
                      <a:pt x="1871" y="5604"/>
                    </a:moveTo>
                    <a:lnTo>
                      <a:pt x="4753" y="9926"/>
                    </a:lnTo>
                    <a:cubicBezTo>
                      <a:pt x="2952" y="5964"/>
                      <a:pt x="1871" y="3443"/>
                      <a:pt x="431" y="201"/>
                    </a:cubicBezTo>
                    <a:cubicBezTo>
                      <a:pt x="-290" y="-519"/>
                      <a:pt x="-290" y="562"/>
                      <a:pt x="1871" y="5604"/>
                    </a:cubicBezTo>
                    <a:close/>
                  </a:path>
                </a:pathLst>
              </a:custGeom>
              <a:solidFill>
                <a:schemeClr val="accent2"/>
              </a:solidFill>
              <a:ln w="0" cap="flat">
                <a:noFill/>
                <a:prstDash val="solid"/>
                <a:miter/>
              </a:ln>
            </p:spPr>
            <p:txBody>
              <a:bodyPr rtlCol="0" anchor="ctr"/>
              <a:lstStyle/>
              <a:p>
                <a:endParaRPr lang="en-US" sz="744"/>
              </a:p>
            </p:txBody>
          </p:sp>
          <p:sp>
            <p:nvSpPr>
              <p:cNvPr id="2421" name="Freeform: Shape 2420">
                <a:extLst>
                  <a:ext uri="{FF2B5EF4-FFF2-40B4-BE49-F238E27FC236}">
                    <a16:creationId xmlns:a16="http://schemas.microsoft.com/office/drawing/2014/main" id="{5602C75A-9C05-BE8D-BD7C-DAFC77942D67}"/>
                  </a:ext>
                </a:extLst>
              </p:cNvPr>
              <p:cNvSpPr/>
              <p:nvPr/>
            </p:nvSpPr>
            <p:spPr>
              <a:xfrm>
                <a:off x="9831369" y="5763777"/>
                <a:ext cx="15486" cy="3601"/>
              </a:xfrm>
              <a:custGeom>
                <a:avLst/>
                <a:gdLst>
                  <a:gd name="connsiteX0" fmla="*/ 0 w 15486"/>
                  <a:gd name="connsiteY0" fmla="*/ 0 h 3601"/>
                  <a:gd name="connsiteX1" fmla="*/ 15487 w 15486"/>
                  <a:gd name="connsiteY1" fmla="*/ 0 h 3601"/>
                  <a:gd name="connsiteX2" fmla="*/ 0 w 15486"/>
                  <a:gd name="connsiteY2" fmla="*/ 0 h 3601"/>
                </a:gdLst>
                <a:ahLst/>
                <a:cxnLst>
                  <a:cxn ang="0">
                    <a:pos x="connsiteX0" y="connsiteY0"/>
                  </a:cxn>
                  <a:cxn ang="0">
                    <a:pos x="connsiteX1" y="connsiteY1"/>
                  </a:cxn>
                  <a:cxn ang="0">
                    <a:pos x="connsiteX2" y="connsiteY2"/>
                  </a:cxn>
                </a:cxnLst>
                <a:rect l="l" t="t" r="r" b="b"/>
                <a:pathLst>
                  <a:path w="15486" h="3601">
                    <a:moveTo>
                      <a:pt x="0" y="0"/>
                    </a:moveTo>
                    <a:lnTo>
                      <a:pt x="15487" y="0"/>
                    </a:lnTo>
                    <a:cubicBezTo>
                      <a:pt x="6123" y="0"/>
                      <a:pt x="2161" y="0"/>
                      <a:pt x="0" y="0"/>
                    </a:cubicBezTo>
                    <a:close/>
                  </a:path>
                </a:pathLst>
              </a:custGeom>
              <a:solidFill>
                <a:schemeClr val="accent2"/>
              </a:solidFill>
              <a:ln w="0" cap="flat">
                <a:noFill/>
                <a:prstDash val="solid"/>
                <a:miter/>
              </a:ln>
            </p:spPr>
            <p:txBody>
              <a:bodyPr rtlCol="0" anchor="ctr"/>
              <a:lstStyle/>
              <a:p>
                <a:endParaRPr lang="en-US" sz="744"/>
              </a:p>
            </p:txBody>
          </p:sp>
          <p:sp>
            <p:nvSpPr>
              <p:cNvPr id="2422" name="Freeform: Shape 2421">
                <a:extLst>
                  <a:ext uri="{FF2B5EF4-FFF2-40B4-BE49-F238E27FC236}">
                    <a16:creationId xmlns:a16="http://schemas.microsoft.com/office/drawing/2014/main" id="{BCA768C0-959E-CC73-3A2E-752B3BFD7674}"/>
                  </a:ext>
                </a:extLst>
              </p:cNvPr>
              <p:cNvSpPr/>
              <p:nvPr/>
            </p:nvSpPr>
            <p:spPr>
              <a:xfrm>
                <a:off x="8866225" y="5620848"/>
                <a:ext cx="631275" cy="134303"/>
              </a:xfrm>
              <a:custGeom>
                <a:avLst/>
                <a:gdLst>
                  <a:gd name="connsiteX0" fmla="*/ 525025 w 631275"/>
                  <a:gd name="connsiteY0" fmla="*/ 129963 h 134303"/>
                  <a:gd name="connsiteX1" fmla="*/ 490450 w 631275"/>
                  <a:gd name="connsiteY1" fmla="*/ 131404 h 134303"/>
                  <a:gd name="connsiteX2" fmla="*/ 477484 w 631275"/>
                  <a:gd name="connsiteY2" fmla="*/ 132124 h 134303"/>
                  <a:gd name="connsiteX3" fmla="*/ 462357 w 631275"/>
                  <a:gd name="connsiteY3" fmla="*/ 132124 h 134303"/>
                  <a:gd name="connsiteX4" fmla="*/ 438226 w 631275"/>
                  <a:gd name="connsiteY4" fmla="*/ 132124 h 134303"/>
                  <a:gd name="connsiteX5" fmla="*/ 461637 w 631275"/>
                  <a:gd name="connsiteY5" fmla="*/ 132485 h 134303"/>
                  <a:gd name="connsiteX6" fmla="*/ 412294 w 631275"/>
                  <a:gd name="connsiteY6" fmla="*/ 132485 h 134303"/>
                  <a:gd name="connsiteX7" fmla="*/ 405451 w 631275"/>
                  <a:gd name="connsiteY7" fmla="*/ 132485 h 134303"/>
                  <a:gd name="connsiteX8" fmla="*/ 398608 w 631275"/>
                  <a:gd name="connsiteY8" fmla="*/ 132124 h 134303"/>
                  <a:gd name="connsiteX9" fmla="*/ 384202 w 631275"/>
                  <a:gd name="connsiteY9" fmla="*/ 131044 h 134303"/>
                  <a:gd name="connsiteX10" fmla="*/ 354668 w 631275"/>
                  <a:gd name="connsiteY10" fmla="*/ 128163 h 134303"/>
                  <a:gd name="connsiteX11" fmla="*/ 324775 w 631275"/>
                  <a:gd name="connsiteY11" fmla="*/ 124201 h 134303"/>
                  <a:gd name="connsiteX12" fmla="*/ 295241 w 631275"/>
                  <a:gd name="connsiteY12" fmla="*/ 118798 h 134303"/>
                  <a:gd name="connsiteX13" fmla="*/ 267149 w 631275"/>
                  <a:gd name="connsiteY13" fmla="*/ 113036 h 134303"/>
                  <a:gd name="connsiteX14" fmla="*/ 241577 w 631275"/>
                  <a:gd name="connsiteY14" fmla="*/ 106913 h 134303"/>
                  <a:gd name="connsiteX15" fmla="*/ 210963 w 631275"/>
                  <a:gd name="connsiteY15" fmla="*/ 95028 h 134303"/>
                  <a:gd name="connsiteX16" fmla="*/ 103635 w 631275"/>
                  <a:gd name="connsiteY16" fmla="*/ 55770 h 134303"/>
                  <a:gd name="connsiteX17" fmla="*/ 82385 w 631275"/>
                  <a:gd name="connsiteY17" fmla="*/ 45325 h 134303"/>
                  <a:gd name="connsiteX18" fmla="*/ 70500 w 631275"/>
                  <a:gd name="connsiteY18" fmla="*/ 39202 h 134303"/>
                  <a:gd name="connsiteX19" fmla="*/ 58255 w 631275"/>
                  <a:gd name="connsiteY19" fmla="*/ 32719 h 134303"/>
                  <a:gd name="connsiteX20" fmla="*/ 33403 w 631275"/>
                  <a:gd name="connsiteY20" fmla="*/ 18673 h 134303"/>
                  <a:gd name="connsiteX21" fmla="*/ 21158 w 631275"/>
                  <a:gd name="connsiteY21" fmla="*/ 11110 h 134303"/>
                  <a:gd name="connsiteX22" fmla="*/ 9633 w 631275"/>
                  <a:gd name="connsiteY22" fmla="*/ 3546 h 134303"/>
                  <a:gd name="connsiteX23" fmla="*/ 989 w 631275"/>
                  <a:gd name="connsiteY23" fmla="*/ 305 h 134303"/>
                  <a:gd name="connsiteX24" fmla="*/ 4590 w 631275"/>
                  <a:gd name="connsiteY24" fmla="*/ 3546 h 134303"/>
                  <a:gd name="connsiteX25" fmla="*/ 16836 w 631275"/>
                  <a:gd name="connsiteY25" fmla="*/ 11470 h 134303"/>
                  <a:gd name="connsiteX26" fmla="*/ 26560 w 631275"/>
                  <a:gd name="connsiteY26" fmla="*/ 17593 h 134303"/>
                  <a:gd name="connsiteX27" fmla="*/ 39526 w 631275"/>
                  <a:gd name="connsiteY27" fmla="*/ 24796 h 134303"/>
                  <a:gd name="connsiteX28" fmla="*/ 30882 w 631275"/>
                  <a:gd name="connsiteY28" fmla="*/ 20474 h 134303"/>
                  <a:gd name="connsiteX29" fmla="*/ 62937 w 631275"/>
                  <a:gd name="connsiteY29" fmla="*/ 39202 h 134303"/>
                  <a:gd name="connsiteX30" fmla="*/ 89949 w 631275"/>
                  <a:gd name="connsiteY30" fmla="*/ 52528 h 134303"/>
                  <a:gd name="connsiteX31" fmla="*/ 96432 w 631275"/>
                  <a:gd name="connsiteY31" fmla="*/ 55770 h 134303"/>
                  <a:gd name="connsiteX32" fmla="*/ 102915 w 631275"/>
                  <a:gd name="connsiteY32" fmla="*/ 58651 h 134303"/>
                  <a:gd name="connsiteX33" fmla="*/ 116241 w 631275"/>
                  <a:gd name="connsiteY33" fmla="*/ 64414 h 134303"/>
                  <a:gd name="connsiteX34" fmla="*/ 130287 w 631275"/>
                  <a:gd name="connsiteY34" fmla="*/ 70537 h 134303"/>
                  <a:gd name="connsiteX35" fmla="*/ 146134 w 631275"/>
                  <a:gd name="connsiteY35" fmla="*/ 77019 h 134303"/>
                  <a:gd name="connsiteX36" fmla="*/ 136770 w 631275"/>
                  <a:gd name="connsiteY36" fmla="*/ 74498 h 134303"/>
                  <a:gd name="connsiteX37" fmla="*/ 122724 w 631275"/>
                  <a:gd name="connsiteY37" fmla="*/ 68736 h 134303"/>
                  <a:gd name="connsiteX38" fmla="*/ 126685 w 631275"/>
                  <a:gd name="connsiteY38" fmla="*/ 70897 h 134303"/>
                  <a:gd name="connsiteX39" fmla="*/ 238336 w 631275"/>
                  <a:gd name="connsiteY39" fmla="*/ 109434 h 134303"/>
                  <a:gd name="connsiteX40" fmla="*/ 245539 w 631275"/>
                  <a:gd name="connsiteY40" fmla="*/ 111235 h 134303"/>
                  <a:gd name="connsiteX41" fmla="*/ 252382 w 631275"/>
                  <a:gd name="connsiteY41" fmla="*/ 112676 h 134303"/>
                  <a:gd name="connsiteX42" fmla="*/ 265348 w 631275"/>
                  <a:gd name="connsiteY42" fmla="*/ 115557 h 134303"/>
                  <a:gd name="connsiteX43" fmla="*/ 287318 w 631275"/>
                  <a:gd name="connsiteY43" fmla="*/ 120239 h 134303"/>
                  <a:gd name="connsiteX44" fmla="*/ 306407 w 631275"/>
                  <a:gd name="connsiteY44" fmla="*/ 121680 h 134303"/>
                  <a:gd name="connsiteX45" fmla="*/ 332698 w 631275"/>
                  <a:gd name="connsiteY45" fmla="*/ 126002 h 134303"/>
                  <a:gd name="connsiteX46" fmla="*/ 349266 w 631275"/>
                  <a:gd name="connsiteY46" fmla="*/ 128523 h 134303"/>
                  <a:gd name="connsiteX47" fmla="*/ 369075 w 631275"/>
                  <a:gd name="connsiteY47" fmla="*/ 131764 h 134303"/>
                  <a:gd name="connsiteX48" fmla="*/ 400409 w 631275"/>
                  <a:gd name="connsiteY48" fmla="*/ 133205 h 134303"/>
                  <a:gd name="connsiteX49" fmla="*/ 419137 w 631275"/>
                  <a:gd name="connsiteY49" fmla="*/ 133565 h 134303"/>
                  <a:gd name="connsiteX50" fmla="*/ 439306 w 631275"/>
                  <a:gd name="connsiteY50" fmla="*/ 133925 h 134303"/>
                  <a:gd name="connsiteX51" fmla="*/ 526466 w 631275"/>
                  <a:gd name="connsiteY51" fmla="*/ 134285 h 134303"/>
                  <a:gd name="connsiteX52" fmla="*/ 631273 w 631275"/>
                  <a:gd name="connsiteY52" fmla="*/ 132124 h 134303"/>
                  <a:gd name="connsiteX53" fmla="*/ 524665 w 631275"/>
                  <a:gd name="connsiteY53" fmla="*/ 133205 h 134303"/>
                  <a:gd name="connsiteX54" fmla="*/ 524665 w 631275"/>
                  <a:gd name="connsiteY54" fmla="*/ 129603 h 134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631275" h="134303">
                    <a:moveTo>
                      <a:pt x="525025" y="129963"/>
                    </a:moveTo>
                    <a:cubicBezTo>
                      <a:pt x="496932" y="129963"/>
                      <a:pt x="495132" y="130684"/>
                      <a:pt x="490450" y="131404"/>
                    </a:cubicBezTo>
                    <a:cubicBezTo>
                      <a:pt x="488289" y="131404"/>
                      <a:pt x="485047" y="132124"/>
                      <a:pt x="477484" y="132124"/>
                    </a:cubicBezTo>
                    <a:cubicBezTo>
                      <a:pt x="473882" y="132124"/>
                      <a:pt x="468840" y="132124"/>
                      <a:pt x="462357" y="132124"/>
                    </a:cubicBezTo>
                    <a:cubicBezTo>
                      <a:pt x="455874" y="132124"/>
                      <a:pt x="447950" y="132124"/>
                      <a:pt x="438226" y="132124"/>
                    </a:cubicBezTo>
                    <a:cubicBezTo>
                      <a:pt x="445789" y="132124"/>
                      <a:pt x="453713" y="132124"/>
                      <a:pt x="461637" y="132485"/>
                    </a:cubicBezTo>
                    <a:cubicBezTo>
                      <a:pt x="447230" y="132845"/>
                      <a:pt x="430663" y="132485"/>
                      <a:pt x="412294" y="132485"/>
                    </a:cubicBezTo>
                    <a:cubicBezTo>
                      <a:pt x="410133" y="132485"/>
                      <a:pt x="407612" y="132485"/>
                      <a:pt x="405451" y="132485"/>
                    </a:cubicBezTo>
                    <a:cubicBezTo>
                      <a:pt x="403290" y="132485"/>
                      <a:pt x="400769" y="132485"/>
                      <a:pt x="398608" y="132124"/>
                    </a:cubicBezTo>
                    <a:cubicBezTo>
                      <a:pt x="393926" y="132124"/>
                      <a:pt x="389244" y="131404"/>
                      <a:pt x="384202" y="131044"/>
                    </a:cubicBezTo>
                    <a:cubicBezTo>
                      <a:pt x="374477" y="130324"/>
                      <a:pt x="364393" y="129963"/>
                      <a:pt x="354668" y="128163"/>
                    </a:cubicBezTo>
                    <a:cubicBezTo>
                      <a:pt x="344584" y="126722"/>
                      <a:pt x="334499" y="125641"/>
                      <a:pt x="324775" y="124201"/>
                    </a:cubicBezTo>
                    <a:cubicBezTo>
                      <a:pt x="315050" y="122400"/>
                      <a:pt x="304966" y="120599"/>
                      <a:pt x="295241" y="118798"/>
                    </a:cubicBezTo>
                    <a:cubicBezTo>
                      <a:pt x="285517" y="117358"/>
                      <a:pt x="276153" y="114836"/>
                      <a:pt x="267149" y="113036"/>
                    </a:cubicBezTo>
                    <a:cubicBezTo>
                      <a:pt x="258145" y="110875"/>
                      <a:pt x="249501" y="109074"/>
                      <a:pt x="241577" y="106913"/>
                    </a:cubicBezTo>
                    <a:cubicBezTo>
                      <a:pt x="249141" y="107994"/>
                      <a:pt x="203040" y="94667"/>
                      <a:pt x="210963" y="95028"/>
                    </a:cubicBezTo>
                    <a:cubicBezTo>
                      <a:pt x="167384" y="82062"/>
                      <a:pt x="125605" y="64414"/>
                      <a:pt x="103635" y="55770"/>
                    </a:cubicBezTo>
                    <a:cubicBezTo>
                      <a:pt x="97152" y="52889"/>
                      <a:pt x="90309" y="48927"/>
                      <a:pt x="82385" y="45325"/>
                    </a:cubicBezTo>
                    <a:cubicBezTo>
                      <a:pt x="78424" y="43524"/>
                      <a:pt x="74462" y="41363"/>
                      <a:pt x="70500" y="39202"/>
                    </a:cubicBezTo>
                    <a:cubicBezTo>
                      <a:pt x="66538" y="37041"/>
                      <a:pt x="62216" y="35241"/>
                      <a:pt x="58255" y="32719"/>
                    </a:cubicBezTo>
                    <a:cubicBezTo>
                      <a:pt x="49971" y="28037"/>
                      <a:pt x="41687" y="23355"/>
                      <a:pt x="33403" y="18673"/>
                    </a:cubicBezTo>
                    <a:cubicBezTo>
                      <a:pt x="29081" y="16512"/>
                      <a:pt x="25120" y="13631"/>
                      <a:pt x="21158" y="11110"/>
                    </a:cubicBezTo>
                    <a:cubicBezTo>
                      <a:pt x="17196" y="8589"/>
                      <a:pt x="13234" y="6068"/>
                      <a:pt x="9633" y="3546"/>
                    </a:cubicBezTo>
                    <a:cubicBezTo>
                      <a:pt x="15755" y="8228"/>
                      <a:pt x="4590" y="1746"/>
                      <a:pt x="989" y="305"/>
                    </a:cubicBezTo>
                    <a:cubicBezTo>
                      <a:pt x="-812" y="-416"/>
                      <a:pt x="-452" y="-55"/>
                      <a:pt x="4590" y="3546"/>
                    </a:cubicBezTo>
                    <a:cubicBezTo>
                      <a:pt x="7111" y="5347"/>
                      <a:pt x="11073" y="7868"/>
                      <a:pt x="16836" y="11470"/>
                    </a:cubicBezTo>
                    <a:cubicBezTo>
                      <a:pt x="19717" y="13271"/>
                      <a:pt x="22959" y="15432"/>
                      <a:pt x="26560" y="17593"/>
                    </a:cubicBezTo>
                    <a:cubicBezTo>
                      <a:pt x="30162" y="19754"/>
                      <a:pt x="34484" y="22275"/>
                      <a:pt x="39526" y="24796"/>
                    </a:cubicBezTo>
                    <a:cubicBezTo>
                      <a:pt x="33403" y="21194"/>
                      <a:pt x="37005" y="23715"/>
                      <a:pt x="30882" y="20474"/>
                    </a:cubicBezTo>
                    <a:cubicBezTo>
                      <a:pt x="43128" y="27677"/>
                      <a:pt x="53212" y="34160"/>
                      <a:pt x="62937" y="39202"/>
                    </a:cubicBezTo>
                    <a:cubicBezTo>
                      <a:pt x="72661" y="44245"/>
                      <a:pt x="81305" y="48567"/>
                      <a:pt x="89949" y="52528"/>
                    </a:cubicBezTo>
                    <a:cubicBezTo>
                      <a:pt x="92110" y="53609"/>
                      <a:pt x="94271" y="54689"/>
                      <a:pt x="96432" y="55770"/>
                    </a:cubicBezTo>
                    <a:cubicBezTo>
                      <a:pt x="98593" y="56850"/>
                      <a:pt x="100754" y="57571"/>
                      <a:pt x="102915" y="58651"/>
                    </a:cubicBezTo>
                    <a:cubicBezTo>
                      <a:pt x="107237" y="60452"/>
                      <a:pt x="111559" y="62253"/>
                      <a:pt x="116241" y="64414"/>
                    </a:cubicBezTo>
                    <a:cubicBezTo>
                      <a:pt x="120923" y="66215"/>
                      <a:pt x="125605" y="68376"/>
                      <a:pt x="130287" y="70537"/>
                    </a:cubicBezTo>
                    <a:cubicBezTo>
                      <a:pt x="135329" y="72698"/>
                      <a:pt x="140732" y="74498"/>
                      <a:pt x="146134" y="77019"/>
                    </a:cubicBezTo>
                    <a:cubicBezTo>
                      <a:pt x="159460" y="82782"/>
                      <a:pt x="148295" y="78820"/>
                      <a:pt x="136770" y="74498"/>
                    </a:cubicBezTo>
                    <a:cubicBezTo>
                      <a:pt x="131007" y="72698"/>
                      <a:pt x="125605" y="69816"/>
                      <a:pt x="122724" y="68736"/>
                    </a:cubicBezTo>
                    <a:cubicBezTo>
                      <a:pt x="120202" y="67655"/>
                      <a:pt x="120202" y="68015"/>
                      <a:pt x="126685" y="70897"/>
                    </a:cubicBezTo>
                    <a:cubicBezTo>
                      <a:pt x="154778" y="82422"/>
                      <a:pt x="199798" y="99710"/>
                      <a:pt x="238336" y="109434"/>
                    </a:cubicBezTo>
                    <a:cubicBezTo>
                      <a:pt x="240857" y="110154"/>
                      <a:pt x="243018" y="110875"/>
                      <a:pt x="245539" y="111235"/>
                    </a:cubicBezTo>
                    <a:cubicBezTo>
                      <a:pt x="248060" y="111595"/>
                      <a:pt x="250221" y="112315"/>
                      <a:pt x="252382" y="112676"/>
                    </a:cubicBezTo>
                    <a:cubicBezTo>
                      <a:pt x="257064" y="113756"/>
                      <a:pt x="261386" y="114836"/>
                      <a:pt x="265348" y="115557"/>
                    </a:cubicBezTo>
                    <a:cubicBezTo>
                      <a:pt x="273632" y="117358"/>
                      <a:pt x="281195" y="119158"/>
                      <a:pt x="287318" y="120239"/>
                    </a:cubicBezTo>
                    <a:cubicBezTo>
                      <a:pt x="299924" y="122040"/>
                      <a:pt x="307127" y="122760"/>
                      <a:pt x="306407" y="121680"/>
                    </a:cubicBezTo>
                    <a:cubicBezTo>
                      <a:pt x="317211" y="123480"/>
                      <a:pt x="325855" y="125281"/>
                      <a:pt x="332698" y="126002"/>
                    </a:cubicBezTo>
                    <a:cubicBezTo>
                      <a:pt x="339542" y="127082"/>
                      <a:pt x="344944" y="127802"/>
                      <a:pt x="349266" y="128523"/>
                    </a:cubicBezTo>
                    <a:cubicBezTo>
                      <a:pt x="357910" y="129603"/>
                      <a:pt x="362592" y="131044"/>
                      <a:pt x="369075" y="131764"/>
                    </a:cubicBezTo>
                    <a:cubicBezTo>
                      <a:pt x="377719" y="131764"/>
                      <a:pt x="388524" y="132485"/>
                      <a:pt x="400409" y="133205"/>
                    </a:cubicBezTo>
                    <a:cubicBezTo>
                      <a:pt x="406172" y="133565"/>
                      <a:pt x="412654" y="133205"/>
                      <a:pt x="419137" y="133565"/>
                    </a:cubicBezTo>
                    <a:cubicBezTo>
                      <a:pt x="425620" y="133565"/>
                      <a:pt x="432463" y="133565"/>
                      <a:pt x="439306" y="133925"/>
                    </a:cubicBezTo>
                    <a:cubicBezTo>
                      <a:pt x="467399" y="133925"/>
                      <a:pt x="498013" y="133925"/>
                      <a:pt x="526466" y="134285"/>
                    </a:cubicBezTo>
                    <a:cubicBezTo>
                      <a:pt x="583732" y="134285"/>
                      <a:pt x="631633" y="134645"/>
                      <a:pt x="631273" y="132124"/>
                    </a:cubicBezTo>
                    <a:cubicBezTo>
                      <a:pt x="605341" y="132124"/>
                      <a:pt x="562842" y="132124"/>
                      <a:pt x="524665" y="133205"/>
                    </a:cubicBezTo>
                    <a:lnTo>
                      <a:pt x="524665" y="129603"/>
                    </a:lnTo>
                    <a:close/>
                  </a:path>
                </a:pathLst>
              </a:custGeom>
              <a:solidFill>
                <a:schemeClr val="accent2"/>
              </a:solidFill>
              <a:ln w="0" cap="flat">
                <a:noFill/>
                <a:prstDash val="solid"/>
                <a:miter/>
              </a:ln>
            </p:spPr>
            <p:txBody>
              <a:bodyPr rtlCol="0" anchor="ctr"/>
              <a:lstStyle/>
              <a:p>
                <a:endParaRPr lang="en-US" sz="744"/>
              </a:p>
            </p:txBody>
          </p:sp>
          <p:sp>
            <p:nvSpPr>
              <p:cNvPr id="2423" name="Freeform: Shape 2422">
                <a:extLst>
                  <a:ext uri="{FF2B5EF4-FFF2-40B4-BE49-F238E27FC236}">
                    <a16:creationId xmlns:a16="http://schemas.microsoft.com/office/drawing/2014/main" id="{A54CD894-B110-F084-521E-F95F7D6058F3}"/>
                  </a:ext>
                </a:extLst>
              </p:cNvPr>
              <p:cNvSpPr/>
              <p:nvPr/>
            </p:nvSpPr>
            <p:spPr>
              <a:xfrm>
                <a:off x="8633468" y="5395331"/>
                <a:ext cx="5762" cy="9004"/>
              </a:xfrm>
              <a:custGeom>
                <a:avLst/>
                <a:gdLst>
                  <a:gd name="connsiteX0" fmla="*/ 0 w 5762"/>
                  <a:gd name="connsiteY0" fmla="*/ 0 h 9004"/>
                  <a:gd name="connsiteX1" fmla="*/ 5763 w 5762"/>
                  <a:gd name="connsiteY1" fmla="*/ 9004 h 9004"/>
                  <a:gd name="connsiteX2" fmla="*/ 0 w 5762"/>
                  <a:gd name="connsiteY2" fmla="*/ 0 h 9004"/>
                </a:gdLst>
                <a:ahLst/>
                <a:cxnLst>
                  <a:cxn ang="0">
                    <a:pos x="connsiteX0" y="connsiteY0"/>
                  </a:cxn>
                  <a:cxn ang="0">
                    <a:pos x="connsiteX1" y="connsiteY1"/>
                  </a:cxn>
                  <a:cxn ang="0">
                    <a:pos x="connsiteX2" y="connsiteY2"/>
                  </a:cxn>
                </a:cxnLst>
                <a:rect l="l" t="t" r="r" b="b"/>
                <a:pathLst>
                  <a:path w="5762" h="9004">
                    <a:moveTo>
                      <a:pt x="0" y="0"/>
                    </a:moveTo>
                    <a:cubicBezTo>
                      <a:pt x="1801" y="2881"/>
                      <a:pt x="4322" y="6843"/>
                      <a:pt x="5763" y="9004"/>
                    </a:cubicBezTo>
                    <a:cubicBezTo>
                      <a:pt x="3962" y="6483"/>
                      <a:pt x="1801" y="2881"/>
                      <a:pt x="0" y="0"/>
                    </a:cubicBezTo>
                    <a:close/>
                  </a:path>
                </a:pathLst>
              </a:custGeom>
              <a:solidFill>
                <a:schemeClr val="accent2"/>
              </a:solidFill>
              <a:ln w="0" cap="flat">
                <a:noFill/>
                <a:prstDash val="solid"/>
                <a:miter/>
              </a:ln>
            </p:spPr>
            <p:txBody>
              <a:bodyPr rtlCol="0" anchor="ctr"/>
              <a:lstStyle/>
              <a:p>
                <a:endParaRPr lang="en-US" sz="744"/>
              </a:p>
            </p:txBody>
          </p:sp>
          <p:sp>
            <p:nvSpPr>
              <p:cNvPr id="2424" name="Freeform: Shape 2423">
                <a:extLst>
                  <a:ext uri="{FF2B5EF4-FFF2-40B4-BE49-F238E27FC236}">
                    <a16:creationId xmlns:a16="http://schemas.microsoft.com/office/drawing/2014/main" id="{0101F184-D48E-6CD4-9D51-90BF987EF1A5}"/>
                  </a:ext>
                </a:extLst>
              </p:cNvPr>
              <p:cNvSpPr/>
              <p:nvPr/>
            </p:nvSpPr>
            <p:spPr>
              <a:xfrm>
                <a:off x="8505251" y="4712823"/>
                <a:ext cx="129372" cy="655439"/>
              </a:xfrm>
              <a:custGeom>
                <a:avLst/>
                <a:gdLst>
                  <a:gd name="connsiteX0" fmla="*/ 7924 w 129372"/>
                  <a:gd name="connsiteY0" fmla="*/ 0 h 655439"/>
                  <a:gd name="connsiteX1" fmla="*/ 11165 w 129372"/>
                  <a:gd name="connsiteY1" fmla="*/ 23771 h 655439"/>
                  <a:gd name="connsiteX2" fmla="*/ 11165 w 129372"/>
                  <a:gd name="connsiteY2" fmla="*/ 180442 h 655439"/>
                  <a:gd name="connsiteX3" fmla="*/ 11165 w 129372"/>
                  <a:gd name="connsiteY3" fmla="*/ 213216 h 655439"/>
                  <a:gd name="connsiteX4" fmla="*/ 11165 w 129372"/>
                  <a:gd name="connsiteY4" fmla="*/ 246711 h 655439"/>
                  <a:gd name="connsiteX5" fmla="*/ 11525 w 129372"/>
                  <a:gd name="connsiteY5" fmla="*/ 263999 h 655439"/>
                  <a:gd name="connsiteX6" fmla="*/ 12246 w 129372"/>
                  <a:gd name="connsiteY6" fmla="*/ 282007 h 655439"/>
                  <a:gd name="connsiteX7" fmla="*/ 13686 w 129372"/>
                  <a:gd name="connsiteY7" fmla="*/ 301096 h 655439"/>
                  <a:gd name="connsiteX8" fmla="*/ 15487 w 129372"/>
                  <a:gd name="connsiteY8" fmla="*/ 321625 h 655439"/>
                  <a:gd name="connsiteX9" fmla="*/ 14767 w 129372"/>
                  <a:gd name="connsiteY9" fmla="*/ 321625 h 655439"/>
                  <a:gd name="connsiteX10" fmla="*/ 13686 w 129372"/>
                  <a:gd name="connsiteY10" fmla="*/ 315863 h 655439"/>
                  <a:gd name="connsiteX11" fmla="*/ 12966 w 129372"/>
                  <a:gd name="connsiteY11" fmla="*/ 309740 h 655439"/>
                  <a:gd name="connsiteX12" fmla="*/ 14767 w 129372"/>
                  <a:gd name="connsiteY12" fmla="*/ 325227 h 655439"/>
                  <a:gd name="connsiteX13" fmla="*/ 16928 w 129372"/>
                  <a:gd name="connsiteY13" fmla="*/ 341434 h 655439"/>
                  <a:gd name="connsiteX14" fmla="*/ 19089 w 129372"/>
                  <a:gd name="connsiteY14" fmla="*/ 358362 h 655439"/>
                  <a:gd name="connsiteX15" fmla="*/ 22330 w 129372"/>
                  <a:gd name="connsiteY15" fmla="*/ 375650 h 655439"/>
                  <a:gd name="connsiteX16" fmla="*/ 25572 w 129372"/>
                  <a:gd name="connsiteY16" fmla="*/ 392937 h 655439"/>
                  <a:gd name="connsiteX17" fmla="*/ 29533 w 129372"/>
                  <a:gd name="connsiteY17" fmla="*/ 410585 h 655439"/>
                  <a:gd name="connsiteX18" fmla="*/ 38177 w 129372"/>
                  <a:gd name="connsiteY18" fmla="*/ 445521 h 655439"/>
                  <a:gd name="connsiteX19" fmla="*/ 42859 w 129372"/>
                  <a:gd name="connsiteY19" fmla="*/ 462449 h 655439"/>
                  <a:gd name="connsiteX20" fmla="*/ 45380 w 129372"/>
                  <a:gd name="connsiteY20" fmla="*/ 470732 h 655439"/>
                  <a:gd name="connsiteX21" fmla="*/ 48262 w 129372"/>
                  <a:gd name="connsiteY21" fmla="*/ 478656 h 655439"/>
                  <a:gd name="connsiteX22" fmla="*/ 59067 w 129372"/>
                  <a:gd name="connsiteY22" fmla="*/ 509630 h 655439"/>
                  <a:gd name="connsiteX23" fmla="*/ 80316 w 129372"/>
                  <a:gd name="connsiteY23" fmla="*/ 558972 h 655439"/>
                  <a:gd name="connsiteX24" fmla="*/ 90401 w 129372"/>
                  <a:gd name="connsiteY24" fmla="*/ 581662 h 655439"/>
                  <a:gd name="connsiteX25" fmla="*/ 102646 w 129372"/>
                  <a:gd name="connsiteY25" fmla="*/ 606514 h 655439"/>
                  <a:gd name="connsiteX26" fmla="*/ 110930 w 129372"/>
                  <a:gd name="connsiteY26" fmla="*/ 623081 h 655439"/>
                  <a:gd name="connsiteX27" fmla="*/ 108409 w 129372"/>
                  <a:gd name="connsiteY27" fmla="*/ 620200 h 655439"/>
                  <a:gd name="connsiteX28" fmla="*/ 118493 w 129372"/>
                  <a:gd name="connsiteY28" fmla="*/ 637128 h 655439"/>
                  <a:gd name="connsiteX29" fmla="*/ 129298 w 129372"/>
                  <a:gd name="connsiteY29" fmla="*/ 655136 h 655439"/>
                  <a:gd name="connsiteX30" fmla="*/ 121015 w 129372"/>
                  <a:gd name="connsiteY30" fmla="*/ 642890 h 655439"/>
                  <a:gd name="connsiteX31" fmla="*/ 111290 w 129372"/>
                  <a:gd name="connsiteY31" fmla="*/ 627403 h 655439"/>
                  <a:gd name="connsiteX32" fmla="*/ 120654 w 129372"/>
                  <a:gd name="connsiteY32" fmla="*/ 643250 h 655439"/>
                  <a:gd name="connsiteX33" fmla="*/ 114532 w 129372"/>
                  <a:gd name="connsiteY33" fmla="*/ 637128 h 655439"/>
                  <a:gd name="connsiteX34" fmla="*/ 84278 w 129372"/>
                  <a:gd name="connsiteY34" fmla="*/ 583824 h 655439"/>
                  <a:gd name="connsiteX35" fmla="*/ 92922 w 129372"/>
                  <a:gd name="connsiteY35" fmla="*/ 596789 h 655439"/>
                  <a:gd name="connsiteX36" fmla="*/ 104087 w 129372"/>
                  <a:gd name="connsiteY36" fmla="*/ 617319 h 655439"/>
                  <a:gd name="connsiteX37" fmla="*/ 106608 w 129372"/>
                  <a:gd name="connsiteY37" fmla="*/ 619119 h 655439"/>
                  <a:gd name="connsiteX38" fmla="*/ 91841 w 129372"/>
                  <a:gd name="connsiteY38" fmla="*/ 594268 h 655439"/>
                  <a:gd name="connsiteX39" fmla="*/ 86079 w 129372"/>
                  <a:gd name="connsiteY39" fmla="*/ 583103 h 655439"/>
                  <a:gd name="connsiteX40" fmla="*/ 82117 w 129372"/>
                  <a:gd name="connsiteY40" fmla="*/ 574820 h 655439"/>
                  <a:gd name="connsiteX41" fmla="*/ 78155 w 129372"/>
                  <a:gd name="connsiteY41" fmla="*/ 565095 h 655439"/>
                  <a:gd name="connsiteX42" fmla="*/ 78155 w 129372"/>
                  <a:gd name="connsiteY42" fmla="*/ 562574 h 655439"/>
                  <a:gd name="connsiteX43" fmla="*/ 71312 w 129372"/>
                  <a:gd name="connsiteY43" fmla="*/ 548167 h 655439"/>
                  <a:gd name="connsiteX44" fmla="*/ 63028 w 129372"/>
                  <a:gd name="connsiteY44" fmla="*/ 526918 h 655439"/>
                  <a:gd name="connsiteX45" fmla="*/ 58707 w 129372"/>
                  <a:gd name="connsiteY45" fmla="*/ 515753 h 655439"/>
                  <a:gd name="connsiteX46" fmla="*/ 56546 w 129372"/>
                  <a:gd name="connsiteY46" fmla="*/ 510350 h 655439"/>
                  <a:gd name="connsiteX47" fmla="*/ 54745 w 129372"/>
                  <a:gd name="connsiteY47" fmla="*/ 504948 h 655439"/>
                  <a:gd name="connsiteX48" fmla="*/ 47902 w 129372"/>
                  <a:gd name="connsiteY48" fmla="*/ 486940 h 655439"/>
                  <a:gd name="connsiteX49" fmla="*/ 38898 w 129372"/>
                  <a:gd name="connsiteY49" fmla="*/ 457046 h 655439"/>
                  <a:gd name="connsiteX50" fmla="*/ 39618 w 129372"/>
                  <a:gd name="connsiteY50" fmla="*/ 456326 h 655439"/>
                  <a:gd name="connsiteX51" fmla="*/ 37457 w 129372"/>
                  <a:gd name="connsiteY51" fmla="*/ 444081 h 655439"/>
                  <a:gd name="connsiteX52" fmla="*/ 27733 w 129372"/>
                  <a:gd name="connsiteY52" fmla="*/ 418149 h 655439"/>
                  <a:gd name="connsiteX53" fmla="*/ 23411 w 129372"/>
                  <a:gd name="connsiteY53" fmla="*/ 398700 h 655439"/>
                  <a:gd name="connsiteX54" fmla="*/ 19809 w 129372"/>
                  <a:gd name="connsiteY54" fmla="*/ 378891 h 655439"/>
                  <a:gd name="connsiteX55" fmla="*/ 16567 w 129372"/>
                  <a:gd name="connsiteY55" fmla="*/ 359082 h 655439"/>
                  <a:gd name="connsiteX56" fmla="*/ 14046 w 129372"/>
                  <a:gd name="connsiteY56" fmla="*/ 339273 h 655439"/>
                  <a:gd name="connsiteX57" fmla="*/ 9724 w 129372"/>
                  <a:gd name="connsiteY57" fmla="*/ 306859 h 655439"/>
                  <a:gd name="connsiteX58" fmla="*/ 7924 w 129372"/>
                  <a:gd name="connsiteY58" fmla="*/ 291372 h 655439"/>
                  <a:gd name="connsiteX59" fmla="*/ 5763 w 129372"/>
                  <a:gd name="connsiteY59" fmla="*/ 288130 h 655439"/>
                  <a:gd name="connsiteX60" fmla="*/ 0 w 129372"/>
                  <a:gd name="connsiteY60" fmla="*/ 223661 h 655439"/>
                  <a:gd name="connsiteX61" fmla="*/ 5042 w 129372"/>
                  <a:gd name="connsiteY61" fmla="*/ 124256 h 655439"/>
                  <a:gd name="connsiteX62" fmla="*/ 6123 w 129372"/>
                  <a:gd name="connsiteY62" fmla="*/ 198089 h 655439"/>
                  <a:gd name="connsiteX63" fmla="*/ 6843 w 129372"/>
                  <a:gd name="connsiteY63" fmla="*/ 240589 h 655439"/>
                  <a:gd name="connsiteX64" fmla="*/ 7924 w 129372"/>
                  <a:gd name="connsiteY64" fmla="*/ 279126 h 655439"/>
                  <a:gd name="connsiteX65" fmla="*/ 8644 w 129372"/>
                  <a:gd name="connsiteY65" fmla="*/ 264719 h 655439"/>
                  <a:gd name="connsiteX66" fmla="*/ 9364 w 129372"/>
                  <a:gd name="connsiteY66" fmla="*/ 276965 h 655439"/>
                  <a:gd name="connsiteX67" fmla="*/ 10805 w 129372"/>
                  <a:gd name="connsiteY67" fmla="*/ 295694 h 655439"/>
                  <a:gd name="connsiteX68" fmla="*/ 12606 w 129372"/>
                  <a:gd name="connsiteY68" fmla="*/ 315863 h 655439"/>
                  <a:gd name="connsiteX69" fmla="*/ 14767 w 129372"/>
                  <a:gd name="connsiteY69" fmla="*/ 332430 h 655439"/>
                  <a:gd name="connsiteX70" fmla="*/ 16567 w 129372"/>
                  <a:gd name="connsiteY70" fmla="*/ 336032 h 655439"/>
                  <a:gd name="connsiteX71" fmla="*/ 14407 w 129372"/>
                  <a:gd name="connsiteY71" fmla="*/ 322706 h 655439"/>
                  <a:gd name="connsiteX72" fmla="*/ 13326 w 129372"/>
                  <a:gd name="connsiteY72" fmla="*/ 315502 h 655439"/>
                  <a:gd name="connsiteX73" fmla="*/ 12606 w 129372"/>
                  <a:gd name="connsiteY73" fmla="*/ 307939 h 655439"/>
                  <a:gd name="connsiteX74" fmla="*/ 9724 w 129372"/>
                  <a:gd name="connsiteY74" fmla="*/ 274804 h 655439"/>
                  <a:gd name="connsiteX75" fmla="*/ 9004 w 129372"/>
                  <a:gd name="connsiteY75" fmla="*/ 239508 h 655439"/>
                  <a:gd name="connsiteX76" fmla="*/ 9004 w 129372"/>
                  <a:gd name="connsiteY76" fmla="*/ 204933 h 655439"/>
                  <a:gd name="connsiteX77" fmla="*/ 9004 w 129372"/>
                  <a:gd name="connsiteY77" fmla="*/ 219339 h 655439"/>
                  <a:gd name="connsiteX78" fmla="*/ 7563 w 129372"/>
                  <a:gd name="connsiteY78" fmla="*/ 72393 h 655439"/>
                  <a:gd name="connsiteX79" fmla="*/ 9004 w 129372"/>
                  <a:gd name="connsiteY79" fmla="*/ 51863 h 655439"/>
                  <a:gd name="connsiteX80" fmla="*/ 8284 w 129372"/>
                  <a:gd name="connsiteY80" fmla="*/ 15847 h 655439"/>
                  <a:gd name="connsiteX81" fmla="*/ 8284 w 129372"/>
                  <a:gd name="connsiteY81" fmla="*/ 360 h 655439"/>
                  <a:gd name="connsiteX82" fmla="*/ 8644 w 129372"/>
                  <a:gd name="connsiteY82" fmla="*/ 70232 h 655439"/>
                  <a:gd name="connsiteX83" fmla="*/ 8644 w 129372"/>
                  <a:gd name="connsiteY83" fmla="*/ 113091 h 655439"/>
                  <a:gd name="connsiteX84" fmla="*/ 8644 w 129372"/>
                  <a:gd name="connsiteY84" fmla="*/ 70232 h 655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129372" h="655439">
                    <a:moveTo>
                      <a:pt x="7924" y="0"/>
                    </a:moveTo>
                    <a:lnTo>
                      <a:pt x="11165" y="23771"/>
                    </a:lnTo>
                    <a:cubicBezTo>
                      <a:pt x="11525" y="91121"/>
                      <a:pt x="11165" y="136862"/>
                      <a:pt x="11165" y="180442"/>
                    </a:cubicBezTo>
                    <a:cubicBezTo>
                      <a:pt x="11165" y="191246"/>
                      <a:pt x="11165" y="202051"/>
                      <a:pt x="11165" y="213216"/>
                    </a:cubicBezTo>
                    <a:cubicBezTo>
                      <a:pt x="11165" y="224021"/>
                      <a:pt x="11165" y="235546"/>
                      <a:pt x="11165" y="246711"/>
                    </a:cubicBezTo>
                    <a:cubicBezTo>
                      <a:pt x="11165" y="252474"/>
                      <a:pt x="11165" y="258237"/>
                      <a:pt x="11525" y="263999"/>
                    </a:cubicBezTo>
                    <a:cubicBezTo>
                      <a:pt x="11525" y="269762"/>
                      <a:pt x="11525" y="275885"/>
                      <a:pt x="12246" y="282007"/>
                    </a:cubicBezTo>
                    <a:cubicBezTo>
                      <a:pt x="12606" y="288130"/>
                      <a:pt x="13326" y="294613"/>
                      <a:pt x="13686" y="301096"/>
                    </a:cubicBezTo>
                    <a:cubicBezTo>
                      <a:pt x="14407" y="307579"/>
                      <a:pt x="14407" y="314782"/>
                      <a:pt x="15487" y="321625"/>
                    </a:cubicBezTo>
                    <a:cubicBezTo>
                      <a:pt x="15487" y="325947"/>
                      <a:pt x="15487" y="324867"/>
                      <a:pt x="14767" y="321625"/>
                    </a:cubicBezTo>
                    <a:cubicBezTo>
                      <a:pt x="14767" y="320185"/>
                      <a:pt x="14046" y="318024"/>
                      <a:pt x="13686" y="315863"/>
                    </a:cubicBezTo>
                    <a:cubicBezTo>
                      <a:pt x="13686" y="313702"/>
                      <a:pt x="13326" y="311541"/>
                      <a:pt x="12966" y="309740"/>
                    </a:cubicBezTo>
                    <a:cubicBezTo>
                      <a:pt x="12966" y="314782"/>
                      <a:pt x="14046" y="319824"/>
                      <a:pt x="14767" y="325227"/>
                    </a:cubicBezTo>
                    <a:cubicBezTo>
                      <a:pt x="15487" y="330629"/>
                      <a:pt x="16207" y="336032"/>
                      <a:pt x="16928" y="341434"/>
                    </a:cubicBezTo>
                    <a:cubicBezTo>
                      <a:pt x="17648" y="346837"/>
                      <a:pt x="18368" y="352599"/>
                      <a:pt x="19089" y="358362"/>
                    </a:cubicBezTo>
                    <a:cubicBezTo>
                      <a:pt x="20169" y="364124"/>
                      <a:pt x="21250" y="369887"/>
                      <a:pt x="22330" y="375650"/>
                    </a:cubicBezTo>
                    <a:cubicBezTo>
                      <a:pt x="23411" y="381412"/>
                      <a:pt x="24491" y="387175"/>
                      <a:pt x="25572" y="392937"/>
                    </a:cubicBezTo>
                    <a:cubicBezTo>
                      <a:pt x="26652" y="398700"/>
                      <a:pt x="28093" y="404463"/>
                      <a:pt x="29533" y="410585"/>
                    </a:cubicBezTo>
                    <a:cubicBezTo>
                      <a:pt x="32415" y="422111"/>
                      <a:pt x="34576" y="433996"/>
                      <a:pt x="38177" y="445521"/>
                    </a:cubicBezTo>
                    <a:cubicBezTo>
                      <a:pt x="39978" y="451284"/>
                      <a:pt x="41419" y="456686"/>
                      <a:pt x="42859" y="462449"/>
                    </a:cubicBezTo>
                    <a:cubicBezTo>
                      <a:pt x="43580" y="465330"/>
                      <a:pt x="44300" y="467851"/>
                      <a:pt x="45380" y="470732"/>
                    </a:cubicBezTo>
                    <a:cubicBezTo>
                      <a:pt x="46101" y="473614"/>
                      <a:pt x="47181" y="476135"/>
                      <a:pt x="48262" y="478656"/>
                    </a:cubicBezTo>
                    <a:cubicBezTo>
                      <a:pt x="51863" y="489461"/>
                      <a:pt x="55465" y="499545"/>
                      <a:pt x="59067" y="509630"/>
                    </a:cubicBezTo>
                    <a:cubicBezTo>
                      <a:pt x="66990" y="528719"/>
                      <a:pt x="73473" y="546007"/>
                      <a:pt x="80316" y="558972"/>
                    </a:cubicBezTo>
                    <a:cubicBezTo>
                      <a:pt x="82837" y="564735"/>
                      <a:pt x="86439" y="573019"/>
                      <a:pt x="90401" y="581662"/>
                    </a:cubicBezTo>
                    <a:cubicBezTo>
                      <a:pt x="94723" y="590306"/>
                      <a:pt x="99045" y="598950"/>
                      <a:pt x="102646" y="606514"/>
                    </a:cubicBezTo>
                    <a:cubicBezTo>
                      <a:pt x="106248" y="614077"/>
                      <a:pt x="109489" y="620200"/>
                      <a:pt x="110930" y="623081"/>
                    </a:cubicBezTo>
                    <a:cubicBezTo>
                      <a:pt x="112371" y="625963"/>
                      <a:pt x="111650" y="625602"/>
                      <a:pt x="108409" y="620200"/>
                    </a:cubicBezTo>
                    <a:cubicBezTo>
                      <a:pt x="111650" y="625602"/>
                      <a:pt x="114892" y="631365"/>
                      <a:pt x="118493" y="637128"/>
                    </a:cubicBezTo>
                    <a:cubicBezTo>
                      <a:pt x="122095" y="642890"/>
                      <a:pt x="125337" y="649373"/>
                      <a:pt x="129298" y="655136"/>
                    </a:cubicBezTo>
                    <a:cubicBezTo>
                      <a:pt x="130019" y="656937"/>
                      <a:pt x="125337" y="650454"/>
                      <a:pt x="121015" y="642890"/>
                    </a:cubicBezTo>
                    <a:cubicBezTo>
                      <a:pt x="116693" y="635327"/>
                      <a:pt x="112011" y="627403"/>
                      <a:pt x="111290" y="627403"/>
                    </a:cubicBezTo>
                    <a:cubicBezTo>
                      <a:pt x="117053" y="637128"/>
                      <a:pt x="118854" y="641089"/>
                      <a:pt x="120654" y="643250"/>
                    </a:cubicBezTo>
                    <a:cubicBezTo>
                      <a:pt x="115612" y="635327"/>
                      <a:pt x="117053" y="640009"/>
                      <a:pt x="114532" y="637128"/>
                    </a:cubicBezTo>
                    <a:cubicBezTo>
                      <a:pt x="112011" y="634246"/>
                      <a:pt x="104447" y="624162"/>
                      <a:pt x="84278" y="583824"/>
                    </a:cubicBezTo>
                    <a:cubicBezTo>
                      <a:pt x="78155" y="567616"/>
                      <a:pt x="84278" y="581662"/>
                      <a:pt x="92922" y="596789"/>
                    </a:cubicBezTo>
                    <a:cubicBezTo>
                      <a:pt x="96884" y="604353"/>
                      <a:pt x="101206" y="612637"/>
                      <a:pt x="104087" y="617319"/>
                    </a:cubicBezTo>
                    <a:cubicBezTo>
                      <a:pt x="106968" y="622001"/>
                      <a:pt x="108409" y="623802"/>
                      <a:pt x="106608" y="619119"/>
                    </a:cubicBezTo>
                    <a:cubicBezTo>
                      <a:pt x="92922" y="592828"/>
                      <a:pt x="93642" y="596429"/>
                      <a:pt x="91841" y="594268"/>
                    </a:cubicBezTo>
                    <a:cubicBezTo>
                      <a:pt x="89680" y="589946"/>
                      <a:pt x="87880" y="586345"/>
                      <a:pt x="86079" y="583103"/>
                    </a:cubicBezTo>
                    <a:cubicBezTo>
                      <a:pt x="84638" y="579862"/>
                      <a:pt x="83198" y="576980"/>
                      <a:pt x="82117" y="574820"/>
                    </a:cubicBezTo>
                    <a:cubicBezTo>
                      <a:pt x="79956" y="570137"/>
                      <a:pt x="78876" y="566896"/>
                      <a:pt x="78155" y="565095"/>
                    </a:cubicBezTo>
                    <a:cubicBezTo>
                      <a:pt x="76715" y="561133"/>
                      <a:pt x="77435" y="561493"/>
                      <a:pt x="78155" y="562574"/>
                    </a:cubicBezTo>
                    <a:cubicBezTo>
                      <a:pt x="76354" y="559333"/>
                      <a:pt x="74194" y="554290"/>
                      <a:pt x="71312" y="548167"/>
                    </a:cubicBezTo>
                    <a:cubicBezTo>
                      <a:pt x="68431" y="542045"/>
                      <a:pt x="65910" y="534481"/>
                      <a:pt x="63028" y="526918"/>
                    </a:cubicBezTo>
                    <a:cubicBezTo>
                      <a:pt x="61588" y="523316"/>
                      <a:pt x="60147" y="519354"/>
                      <a:pt x="58707" y="515753"/>
                    </a:cubicBezTo>
                    <a:cubicBezTo>
                      <a:pt x="57986" y="513952"/>
                      <a:pt x="57266" y="512151"/>
                      <a:pt x="56546" y="510350"/>
                    </a:cubicBezTo>
                    <a:cubicBezTo>
                      <a:pt x="55825" y="508550"/>
                      <a:pt x="55105" y="506749"/>
                      <a:pt x="54745" y="504948"/>
                    </a:cubicBezTo>
                    <a:cubicBezTo>
                      <a:pt x="52224" y="497745"/>
                      <a:pt x="50063" y="491622"/>
                      <a:pt x="47902" y="486940"/>
                    </a:cubicBezTo>
                    <a:cubicBezTo>
                      <a:pt x="41779" y="469652"/>
                      <a:pt x="39978" y="461008"/>
                      <a:pt x="38898" y="457046"/>
                    </a:cubicBezTo>
                    <a:cubicBezTo>
                      <a:pt x="38177" y="453445"/>
                      <a:pt x="38898" y="454525"/>
                      <a:pt x="39618" y="456326"/>
                    </a:cubicBezTo>
                    <a:cubicBezTo>
                      <a:pt x="41419" y="460288"/>
                      <a:pt x="43940" y="467131"/>
                      <a:pt x="37457" y="444081"/>
                    </a:cubicBezTo>
                    <a:cubicBezTo>
                      <a:pt x="33855" y="435437"/>
                      <a:pt x="30974" y="426793"/>
                      <a:pt x="27733" y="418149"/>
                    </a:cubicBezTo>
                    <a:lnTo>
                      <a:pt x="23411" y="398700"/>
                    </a:lnTo>
                    <a:cubicBezTo>
                      <a:pt x="21970" y="392217"/>
                      <a:pt x="21250" y="385734"/>
                      <a:pt x="19809" y="378891"/>
                    </a:cubicBezTo>
                    <a:lnTo>
                      <a:pt x="16567" y="359082"/>
                    </a:lnTo>
                    <a:cubicBezTo>
                      <a:pt x="15487" y="352599"/>
                      <a:pt x="14767" y="345756"/>
                      <a:pt x="14046" y="339273"/>
                    </a:cubicBezTo>
                    <a:cubicBezTo>
                      <a:pt x="12246" y="324867"/>
                      <a:pt x="10445" y="314422"/>
                      <a:pt x="9724" y="306859"/>
                    </a:cubicBezTo>
                    <a:cubicBezTo>
                      <a:pt x="9004" y="299295"/>
                      <a:pt x="8284" y="294253"/>
                      <a:pt x="7924" y="291372"/>
                    </a:cubicBezTo>
                    <a:cubicBezTo>
                      <a:pt x="6843" y="285609"/>
                      <a:pt x="6483" y="287050"/>
                      <a:pt x="5763" y="288130"/>
                    </a:cubicBezTo>
                    <a:cubicBezTo>
                      <a:pt x="5042" y="290291"/>
                      <a:pt x="1801" y="290651"/>
                      <a:pt x="0" y="223661"/>
                    </a:cubicBezTo>
                    <a:cubicBezTo>
                      <a:pt x="1441" y="241309"/>
                      <a:pt x="4322" y="187285"/>
                      <a:pt x="5042" y="124256"/>
                    </a:cubicBezTo>
                    <a:cubicBezTo>
                      <a:pt x="5042" y="142985"/>
                      <a:pt x="5763" y="169997"/>
                      <a:pt x="6123" y="198089"/>
                    </a:cubicBezTo>
                    <a:cubicBezTo>
                      <a:pt x="6123" y="212136"/>
                      <a:pt x="6123" y="226902"/>
                      <a:pt x="6843" y="240589"/>
                    </a:cubicBezTo>
                    <a:cubicBezTo>
                      <a:pt x="6843" y="254275"/>
                      <a:pt x="7563" y="267241"/>
                      <a:pt x="7924" y="279126"/>
                    </a:cubicBezTo>
                    <a:cubicBezTo>
                      <a:pt x="7924" y="262198"/>
                      <a:pt x="7924" y="259677"/>
                      <a:pt x="8644" y="264719"/>
                    </a:cubicBezTo>
                    <a:cubicBezTo>
                      <a:pt x="8644" y="267241"/>
                      <a:pt x="8644" y="271563"/>
                      <a:pt x="9364" y="276965"/>
                    </a:cubicBezTo>
                    <a:cubicBezTo>
                      <a:pt x="9724" y="282368"/>
                      <a:pt x="10445" y="288850"/>
                      <a:pt x="10805" y="295694"/>
                    </a:cubicBezTo>
                    <a:cubicBezTo>
                      <a:pt x="11525" y="302537"/>
                      <a:pt x="11885" y="309380"/>
                      <a:pt x="12606" y="315863"/>
                    </a:cubicBezTo>
                    <a:cubicBezTo>
                      <a:pt x="13326" y="322345"/>
                      <a:pt x="14407" y="328108"/>
                      <a:pt x="14767" y="332430"/>
                    </a:cubicBezTo>
                    <a:cubicBezTo>
                      <a:pt x="16207" y="341434"/>
                      <a:pt x="16928" y="344676"/>
                      <a:pt x="16567" y="336032"/>
                    </a:cubicBezTo>
                    <a:cubicBezTo>
                      <a:pt x="15847" y="332070"/>
                      <a:pt x="15127" y="327388"/>
                      <a:pt x="14407" y="322706"/>
                    </a:cubicBezTo>
                    <a:cubicBezTo>
                      <a:pt x="14407" y="320185"/>
                      <a:pt x="13686" y="318024"/>
                      <a:pt x="13326" y="315502"/>
                    </a:cubicBezTo>
                    <a:cubicBezTo>
                      <a:pt x="13326" y="312981"/>
                      <a:pt x="12966" y="310460"/>
                      <a:pt x="12606" y="307939"/>
                    </a:cubicBezTo>
                    <a:cubicBezTo>
                      <a:pt x="11525" y="297494"/>
                      <a:pt x="10445" y="286329"/>
                      <a:pt x="9724" y="274804"/>
                    </a:cubicBezTo>
                    <a:cubicBezTo>
                      <a:pt x="9724" y="263279"/>
                      <a:pt x="9004" y="251394"/>
                      <a:pt x="9004" y="239508"/>
                    </a:cubicBezTo>
                    <a:cubicBezTo>
                      <a:pt x="9004" y="227623"/>
                      <a:pt x="9004" y="215737"/>
                      <a:pt x="9004" y="204933"/>
                    </a:cubicBezTo>
                    <a:lnTo>
                      <a:pt x="9004" y="219339"/>
                    </a:lnTo>
                    <a:cubicBezTo>
                      <a:pt x="9724" y="172518"/>
                      <a:pt x="6483" y="136862"/>
                      <a:pt x="7563" y="72393"/>
                    </a:cubicBezTo>
                    <a:cubicBezTo>
                      <a:pt x="7563" y="40338"/>
                      <a:pt x="8284" y="46101"/>
                      <a:pt x="9004" y="51863"/>
                    </a:cubicBezTo>
                    <a:cubicBezTo>
                      <a:pt x="9004" y="38177"/>
                      <a:pt x="8644" y="25572"/>
                      <a:pt x="8284" y="15847"/>
                    </a:cubicBezTo>
                    <a:cubicBezTo>
                      <a:pt x="8284" y="6483"/>
                      <a:pt x="8284" y="360"/>
                      <a:pt x="8284" y="360"/>
                    </a:cubicBezTo>
                    <a:close/>
                    <a:moveTo>
                      <a:pt x="8644" y="70232"/>
                    </a:moveTo>
                    <a:lnTo>
                      <a:pt x="8644" y="113091"/>
                    </a:lnTo>
                    <a:cubicBezTo>
                      <a:pt x="8644" y="103007"/>
                      <a:pt x="8644" y="86799"/>
                      <a:pt x="8644" y="70232"/>
                    </a:cubicBezTo>
                    <a:close/>
                  </a:path>
                </a:pathLst>
              </a:custGeom>
              <a:solidFill>
                <a:schemeClr val="accent2"/>
              </a:solidFill>
              <a:ln w="0" cap="flat">
                <a:noFill/>
                <a:prstDash val="solid"/>
                <a:miter/>
              </a:ln>
            </p:spPr>
            <p:txBody>
              <a:bodyPr rtlCol="0" anchor="ctr"/>
              <a:lstStyle/>
              <a:p>
                <a:endParaRPr lang="en-US" sz="744"/>
              </a:p>
            </p:txBody>
          </p:sp>
          <p:sp>
            <p:nvSpPr>
              <p:cNvPr id="2425" name="Freeform: Shape 2424">
                <a:extLst>
                  <a:ext uri="{FF2B5EF4-FFF2-40B4-BE49-F238E27FC236}">
                    <a16:creationId xmlns:a16="http://schemas.microsoft.com/office/drawing/2014/main" id="{22F3423D-1C1C-B86A-C1DB-273F2919AE02}"/>
                  </a:ext>
                </a:extLst>
              </p:cNvPr>
              <p:cNvSpPr/>
              <p:nvPr/>
            </p:nvSpPr>
            <p:spPr>
              <a:xfrm>
                <a:off x="11790653" y="3955401"/>
                <a:ext cx="3601" cy="12965"/>
              </a:xfrm>
              <a:custGeom>
                <a:avLst/>
                <a:gdLst>
                  <a:gd name="connsiteX0" fmla="*/ 0 w 3601"/>
                  <a:gd name="connsiteY0" fmla="*/ 0 h 12965"/>
                  <a:gd name="connsiteX1" fmla="*/ 0 w 3601"/>
                  <a:gd name="connsiteY1" fmla="*/ 12966 h 12965"/>
                  <a:gd name="connsiteX2" fmla="*/ 0 w 3601"/>
                  <a:gd name="connsiteY2" fmla="*/ 0 h 12965"/>
                </a:gdLst>
                <a:ahLst/>
                <a:cxnLst>
                  <a:cxn ang="0">
                    <a:pos x="connsiteX0" y="connsiteY0"/>
                  </a:cxn>
                  <a:cxn ang="0">
                    <a:pos x="connsiteX1" y="connsiteY1"/>
                  </a:cxn>
                  <a:cxn ang="0">
                    <a:pos x="connsiteX2" y="connsiteY2"/>
                  </a:cxn>
                </a:cxnLst>
                <a:rect l="l" t="t" r="r" b="b"/>
                <a:pathLst>
                  <a:path w="3601" h="12965">
                    <a:moveTo>
                      <a:pt x="0" y="0"/>
                    </a:moveTo>
                    <a:cubicBezTo>
                      <a:pt x="0" y="4322"/>
                      <a:pt x="0" y="9364"/>
                      <a:pt x="0" y="12966"/>
                    </a:cubicBezTo>
                    <a:cubicBezTo>
                      <a:pt x="0" y="10085"/>
                      <a:pt x="0" y="5042"/>
                      <a:pt x="0" y="0"/>
                    </a:cubicBezTo>
                    <a:close/>
                  </a:path>
                </a:pathLst>
              </a:custGeom>
              <a:solidFill>
                <a:schemeClr val="accent2"/>
              </a:solidFill>
              <a:ln w="0" cap="flat">
                <a:noFill/>
                <a:prstDash val="solid"/>
                <a:miter/>
              </a:ln>
            </p:spPr>
            <p:txBody>
              <a:bodyPr rtlCol="0" anchor="ctr"/>
              <a:lstStyle/>
              <a:p>
                <a:endParaRPr lang="en-US" sz="744"/>
              </a:p>
            </p:txBody>
          </p:sp>
          <p:sp>
            <p:nvSpPr>
              <p:cNvPr id="2426" name="Freeform: Shape 2425">
                <a:extLst>
                  <a:ext uri="{FF2B5EF4-FFF2-40B4-BE49-F238E27FC236}">
                    <a16:creationId xmlns:a16="http://schemas.microsoft.com/office/drawing/2014/main" id="{7F35C8E3-0007-ED40-275B-74F801CDDC13}"/>
                  </a:ext>
                </a:extLst>
              </p:cNvPr>
              <p:cNvSpPr/>
              <p:nvPr/>
            </p:nvSpPr>
            <p:spPr>
              <a:xfrm>
                <a:off x="8697577" y="3167006"/>
                <a:ext cx="17647" cy="18368"/>
              </a:xfrm>
              <a:custGeom>
                <a:avLst/>
                <a:gdLst>
                  <a:gd name="connsiteX0" fmla="*/ 0 w 17647"/>
                  <a:gd name="connsiteY0" fmla="*/ 18368 h 18368"/>
                  <a:gd name="connsiteX1" fmla="*/ 17648 w 17647"/>
                  <a:gd name="connsiteY1" fmla="*/ 0 h 18368"/>
                  <a:gd name="connsiteX2" fmla="*/ 0 w 17647"/>
                  <a:gd name="connsiteY2" fmla="*/ 18368 h 18368"/>
                </a:gdLst>
                <a:ahLst/>
                <a:cxnLst>
                  <a:cxn ang="0">
                    <a:pos x="connsiteX0" y="connsiteY0"/>
                  </a:cxn>
                  <a:cxn ang="0">
                    <a:pos x="connsiteX1" y="connsiteY1"/>
                  </a:cxn>
                  <a:cxn ang="0">
                    <a:pos x="connsiteX2" y="connsiteY2"/>
                  </a:cxn>
                </a:cxnLst>
                <a:rect l="l" t="t" r="r" b="b"/>
                <a:pathLst>
                  <a:path w="17647" h="18368">
                    <a:moveTo>
                      <a:pt x="0" y="18368"/>
                    </a:moveTo>
                    <a:lnTo>
                      <a:pt x="17648" y="0"/>
                    </a:lnTo>
                    <a:cubicBezTo>
                      <a:pt x="10805" y="7203"/>
                      <a:pt x="5042" y="12966"/>
                      <a:pt x="0" y="18368"/>
                    </a:cubicBezTo>
                    <a:close/>
                  </a:path>
                </a:pathLst>
              </a:custGeom>
              <a:solidFill>
                <a:schemeClr val="accent2"/>
              </a:solidFill>
              <a:ln w="0" cap="flat">
                <a:noFill/>
                <a:prstDash val="solid"/>
                <a:miter/>
              </a:ln>
            </p:spPr>
            <p:txBody>
              <a:bodyPr rtlCol="0" anchor="ctr"/>
              <a:lstStyle/>
              <a:p>
                <a:endParaRPr lang="en-US" sz="744"/>
              </a:p>
            </p:txBody>
          </p:sp>
          <p:sp>
            <p:nvSpPr>
              <p:cNvPr id="2427" name="Freeform: Shape 2426">
                <a:extLst>
                  <a:ext uri="{FF2B5EF4-FFF2-40B4-BE49-F238E27FC236}">
                    <a16:creationId xmlns:a16="http://schemas.microsoft.com/office/drawing/2014/main" id="{7834CAD5-50E5-3E5E-537C-6E1C73F08FED}"/>
                  </a:ext>
                </a:extLst>
              </p:cNvPr>
              <p:cNvSpPr/>
              <p:nvPr/>
            </p:nvSpPr>
            <p:spPr>
              <a:xfrm>
                <a:off x="9189199" y="2908049"/>
                <a:ext cx="37096" cy="5402"/>
              </a:xfrm>
              <a:custGeom>
                <a:avLst/>
                <a:gdLst>
                  <a:gd name="connsiteX0" fmla="*/ 0 w 37096"/>
                  <a:gd name="connsiteY0" fmla="*/ 5402 h 5402"/>
                  <a:gd name="connsiteX1" fmla="*/ 37097 w 37096"/>
                  <a:gd name="connsiteY1" fmla="*/ 0 h 5402"/>
                  <a:gd name="connsiteX2" fmla="*/ 0 w 37096"/>
                  <a:gd name="connsiteY2" fmla="*/ 5402 h 5402"/>
                </a:gdLst>
                <a:ahLst/>
                <a:cxnLst>
                  <a:cxn ang="0">
                    <a:pos x="connsiteX0" y="connsiteY0"/>
                  </a:cxn>
                  <a:cxn ang="0">
                    <a:pos x="connsiteX1" y="connsiteY1"/>
                  </a:cxn>
                  <a:cxn ang="0">
                    <a:pos x="connsiteX2" y="connsiteY2"/>
                  </a:cxn>
                </a:cxnLst>
                <a:rect l="l" t="t" r="r" b="b"/>
                <a:pathLst>
                  <a:path w="37096" h="5402">
                    <a:moveTo>
                      <a:pt x="0" y="5402"/>
                    </a:moveTo>
                    <a:lnTo>
                      <a:pt x="37097" y="0"/>
                    </a:lnTo>
                    <a:cubicBezTo>
                      <a:pt x="22330" y="1801"/>
                      <a:pt x="10805" y="3602"/>
                      <a:pt x="0" y="5402"/>
                    </a:cubicBezTo>
                    <a:close/>
                  </a:path>
                </a:pathLst>
              </a:custGeom>
              <a:solidFill>
                <a:schemeClr val="accent2"/>
              </a:solidFill>
              <a:ln w="0" cap="flat">
                <a:noFill/>
                <a:prstDash val="solid"/>
                <a:miter/>
              </a:ln>
            </p:spPr>
            <p:txBody>
              <a:bodyPr rtlCol="0" anchor="ctr"/>
              <a:lstStyle/>
              <a:p>
                <a:endParaRPr lang="en-US" sz="744"/>
              </a:p>
            </p:txBody>
          </p:sp>
          <p:sp>
            <p:nvSpPr>
              <p:cNvPr id="2428" name="Freeform: Shape 2427">
                <a:extLst>
                  <a:ext uri="{FF2B5EF4-FFF2-40B4-BE49-F238E27FC236}">
                    <a16:creationId xmlns:a16="http://schemas.microsoft.com/office/drawing/2014/main" id="{0CFD49DE-1D58-C391-2CB8-1065B0D06614}"/>
                  </a:ext>
                </a:extLst>
              </p:cNvPr>
              <p:cNvSpPr/>
              <p:nvPr/>
            </p:nvSpPr>
            <p:spPr>
              <a:xfrm>
                <a:off x="11784170" y="3650344"/>
                <a:ext cx="1080" cy="6843"/>
              </a:xfrm>
              <a:custGeom>
                <a:avLst/>
                <a:gdLst>
                  <a:gd name="connsiteX0" fmla="*/ 1081 w 1080"/>
                  <a:gd name="connsiteY0" fmla="*/ 6843 h 6843"/>
                  <a:gd name="connsiteX1" fmla="*/ 1081 w 1080"/>
                  <a:gd name="connsiteY1" fmla="*/ 5763 h 6843"/>
                  <a:gd name="connsiteX2" fmla="*/ 0 w 1080"/>
                  <a:gd name="connsiteY2" fmla="*/ 0 h 6843"/>
                  <a:gd name="connsiteX3" fmla="*/ 1081 w 1080"/>
                  <a:gd name="connsiteY3" fmla="*/ 6843 h 6843"/>
                </a:gdLst>
                <a:ahLst/>
                <a:cxnLst>
                  <a:cxn ang="0">
                    <a:pos x="connsiteX0" y="connsiteY0"/>
                  </a:cxn>
                  <a:cxn ang="0">
                    <a:pos x="connsiteX1" y="connsiteY1"/>
                  </a:cxn>
                  <a:cxn ang="0">
                    <a:pos x="connsiteX2" y="connsiteY2"/>
                  </a:cxn>
                  <a:cxn ang="0">
                    <a:pos x="connsiteX3" y="connsiteY3"/>
                  </a:cxn>
                </a:cxnLst>
                <a:rect l="l" t="t" r="r" b="b"/>
                <a:pathLst>
                  <a:path w="1080" h="6843">
                    <a:moveTo>
                      <a:pt x="1081" y="6843"/>
                    </a:moveTo>
                    <a:lnTo>
                      <a:pt x="1081" y="5763"/>
                    </a:lnTo>
                    <a:cubicBezTo>
                      <a:pt x="721" y="3602"/>
                      <a:pt x="360" y="2161"/>
                      <a:pt x="0" y="0"/>
                    </a:cubicBezTo>
                    <a:lnTo>
                      <a:pt x="1081" y="6843"/>
                    </a:lnTo>
                    <a:close/>
                  </a:path>
                </a:pathLst>
              </a:custGeom>
              <a:solidFill>
                <a:schemeClr val="accent2"/>
              </a:solidFill>
              <a:ln w="0" cap="flat">
                <a:noFill/>
                <a:prstDash val="solid"/>
                <a:miter/>
              </a:ln>
            </p:spPr>
            <p:txBody>
              <a:bodyPr rtlCol="0" anchor="ctr"/>
              <a:lstStyle/>
              <a:p>
                <a:endParaRPr lang="en-US" sz="744"/>
              </a:p>
            </p:txBody>
          </p:sp>
          <p:sp>
            <p:nvSpPr>
              <p:cNvPr id="2429" name="Freeform: Shape 2428">
                <a:extLst>
                  <a:ext uri="{FF2B5EF4-FFF2-40B4-BE49-F238E27FC236}">
                    <a16:creationId xmlns:a16="http://schemas.microsoft.com/office/drawing/2014/main" id="{E3CFB5B6-8746-953D-07B3-68D223232641}"/>
                  </a:ext>
                </a:extLst>
              </p:cNvPr>
              <p:cNvSpPr/>
              <p:nvPr/>
            </p:nvSpPr>
            <p:spPr>
              <a:xfrm>
                <a:off x="10313626" y="2911650"/>
                <a:ext cx="20169" cy="720"/>
              </a:xfrm>
              <a:custGeom>
                <a:avLst/>
                <a:gdLst>
                  <a:gd name="connsiteX0" fmla="*/ 0 w 20169"/>
                  <a:gd name="connsiteY0" fmla="*/ 0 h 720"/>
                  <a:gd name="connsiteX1" fmla="*/ 20169 w 20169"/>
                  <a:gd name="connsiteY1" fmla="*/ 720 h 720"/>
                  <a:gd name="connsiteX2" fmla="*/ 0 w 20169"/>
                  <a:gd name="connsiteY2" fmla="*/ 0 h 720"/>
                </a:gdLst>
                <a:ahLst/>
                <a:cxnLst>
                  <a:cxn ang="0">
                    <a:pos x="connsiteX0" y="connsiteY0"/>
                  </a:cxn>
                  <a:cxn ang="0">
                    <a:pos x="connsiteX1" y="connsiteY1"/>
                  </a:cxn>
                  <a:cxn ang="0">
                    <a:pos x="connsiteX2" y="connsiteY2"/>
                  </a:cxn>
                </a:cxnLst>
                <a:rect l="l" t="t" r="r" b="b"/>
                <a:pathLst>
                  <a:path w="20169" h="720">
                    <a:moveTo>
                      <a:pt x="0" y="0"/>
                    </a:moveTo>
                    <a:cubicBezTo>
                      <a:pt x="5402" y="0"/>
                      <a:pt x="11885" y="360"/>
                      <a:pt x="20169" y="720"/>
                    </a:cubicBezTo>
                    <a:cubicBezTo>
                      <a:pt x="19089" y="720"/>
                      <a:pt x="11525" y="360"/>
                      <a:pt x="0" y="0"/>
                    </a:cubicBezTo>
                    <a:close/>
                  </a:path>
                </a:pathLst>
              </a:custGeom>
              <a:solidFill>
                <a:schemeClr val="accent2"/>
              </a:solidFill>
              <a:ln w="0" cap="flat">
                <a:noFill/>
                <a:prstDash val="solid"/>
                <a:miter/>
              </a:ln>
            </p:spPr>
            <p:txBody>
              <a:bodyPr rtlCol="0" anchor="ctr"/>
              <a:lstStyle/>
              <a:p>
                <a:endParaRPr lang="en-US" sz="744"/>
              </a:p>
            </p:txBody>
          </p:sp>
          <p:sp>
            <p:nvSpPr>
              <p:cNvPr id="2430" name="Freeform: Shape 2429">
                <a:extLst>
                  <a:ext uri="{FF2B5EF4-FFF2-40B4-BE49-F238E27FC236}">
                    <a16:creationId xmlns:a16="http://schemas.microsoft.com/office/drawing/2014/main" id="{99A75415-4E86-272D-55C8-76DC75949E8C}"/>
                  </a:ext>
                </a:extLst>
              </p:cNvPr>
              <p:cNvSpPr/>
              <p:nvPr/>
            </p:nvSpPr>
            <p:spPr>
              <a:xfrm>
                <a:off x="9182356" y="2913811"/>
                <a:ext cx="6843" cy="1080"/>
              </a:xfrm>
              <a:custGeom>
                <a:avLst/>
                <a:gdLst>
                  <a:gd name="connsiteX0" fmla="*/ 0 w 6843"/>
                  <a:gd name="connsiteY0" fmla="*/ 720 h 1080"/>
                  <a:gd name="connsiteX1" fmla="*/ 2161 w 6843"/>
                  <a:gd name="connsiteY1" fmla="*/ 720 h 1080"/>
                  <a:gd name="connsiteX2" fmla="*/ 6843 w 6843"/>
                  <a:gd name="connsiteY2" fmla="*/ 0 h 1080"/>
                  <a:gd name="connsiteX3" fmla="*/ 0 w 6843"/>
                  <a:gd name="connsiteY3" fmla="*/ 1080 h 1080"/>
                </a:gdLst>
                <a:ahLst/>
                <a:cxnLst>
                  <a:cxn ang="0">
                    <a:pos x="connsiteX0" y="connsiteY0"/>
                  </a:cxn>
                  <a:cxn ang="0">
                    <a:pos x="connsiteX1" y="connsiteY1"/>
                  </a:cxn>
                  <a:cxn ang="0">
                    <a:pos x="connsiteX2" y="connsiteY2"/>
                  </a:cxn>
                  <a:cxn ang="0">
                    <a:pos x="connsiteX3" y="connsiteY3"/>
                  </a:cxn>
                </a:cxnLst>
                <a:rect l="l" t="t" r="r" b="b"/>
                <a:pathLst>
                  <a:path w="6843" h="1080">
                    <a:moveTo>
                      <a:pt x="0" y="720"/>
                    </a:moveTo>
                    <a:cubicBezTo>
                      <a:pt x="1080" y="720"/>
                      <a:pt x="1441" y="720"/>
                      <a:pt x="2161" y="720"/>
                    </a:cubicBezTo>
                    <a:cubicBezTo>
                      <a:pt x="3602" y="720"/>
                      <a:pt x="5042" y="360"/>
                      <a:pt x="6843" y="0"/>
                    </a:cubicBezTo>
                    <a:cubicBezTo>
                      <a:pt x="4682" y="0"/>
                      <a:pt x="2161" y="720"/>
                      <a:pt x="0" y="1080"/>
                    </a:cubicBezTo>
                    <a:close/>
                  </a:path>
                </a:pathLst>
              </a:custGeom>
              <a:solidFill>
                <a:schemeClr val="accent2"/>
              </a:solidFill>
              <a:ln w="0" cap="flat">
                <a:noFill/>
                <a:prstDash val="solid"/>
                <a:miter/>
              </a:ln>
            </p:spPr>
            <p:txBody>
              <a:bodyPr rtlCol="0" anchor="ctr"/>
              <a:lstStyle/>
              <a:p>
                <a:endParaRPr lang="en-US" sz="744"/>
              </a:p>
            </p:txBody>
          </p:sp>
          <p:sp>
            <p:nvSpPr>
              <p:cNvPr id="2431" name="Freeform: Shape 2430">
                <a:extLst>
                  <a:ext uri="{FF2B5EF4-FFF2-40B4-BE49-F238E27FC236}">
                    <a16:creationId xmlns:a16="http://schemas.microsoft.com/office/drawing/2014/main" id="{82E90910-ADDC-F2D1-56AB-EFFE3C29005B}"/>
                  </a:ext>
                </a:extLst>
              </p:cNvPr>
              <p:cNvSpPr/>
              <p:nvPr/>
            </p:nvSpPr>
            <p:spPr>
              <a:xfrm>
                <a:off x="8543068" y="3388506"/>
                <a:ext cx="6482" cy="15126"/>
              </a:xfrm>
              <a:custGeom>
                <a:avLst/>
                <a:gdLst>
                  <a:gd name="connsiteX0" fmla="*/ 6483 w 6482"/>
                  <a:gd name="connsiteY0" fmla="*/ 0 h 15126"/>
                  <a:gd name="connsiteX1" fmla="*/ 0 w 6482"/>
                  <a:gd name="connsiteY1" fmla="*/ 15127 h 15126"/>
                  <a:gd name="connsiteX2" fmla="*/ 6483 w 6482"/>
                  <a:gd name="connsiteY2" fmla="*/ 0 h 15126"/>
                </a:gdLst>
                <a:ahLst/>
                <a:cxnLst>
                  <a:cxn ang="0">
                    <a:pos x="connsiteX0" y="connsiteY0"/>
                  </a:cxn>
                  <a:cxn ang="0">
                    <a:pos x="connsiteX1" y="connsiteY1"/>
                  </a:cxn>
                  <a:cxn ang="0">
                    <a:pos x="connsiteX2" y="connsiteY2"/>
                  </a:cxn>
                </a:cxnLst>
                <a:rect l="l" t="t" r="r" b="b"/>
                <a:pathLst>
                  <a:path w="6482" h="15126">
                    <a:moveTo>
                      <a:pt x="6483" y="0"/>
                    </a:moveTo>
                    <a:cubicBezTo>
                      <a:pt x="4322" y="5042"/>
                      <a:pt x="2161" y="9724"/>
                      <a:pt x="0" y="15127"/>
                    </a:cubicBezTo>
                    <a:cubicBezTo>
                      <a:pt x="3241" y="7924"/>
                      <a:pt x="5042" y="3602"/>
                      <a:pt x="6483" y="0"/>
                    </a:cubicBezTo>
                    <a:close/>
                  </a:path>
                </a:pathLst>
              </a:custGeom>
              <a:solidFill>
                <a:schemeClr val="accent2"/>
              </a:solidFill>
              <a:ln w="0" cap="flat">
                <a:noFill/>
                <a:prstDash val="solid"/>
                <a:miter/>
              </a:ln>
            </p:spPr>
            <p:txBody>
              <a:bodyPr rtlCol="0" anchor="ctr"/>
              <a:lstStyle/>
              <a:p>
                <a:endParaRPr lang="en-US" sz="744"/>
              </a:p>
            </p:txBody>
          </p:sp>
          <p:sp>
            <p:nvSpPr>
              <p:cNvPr id="2432" name="Freeform: Shape 2431">
                <a:extLst>
                  <a:ext uri="{FF2B5EF4-FFF2-40B4-BE49-F238E27FC236}">
                    <a16:creationId xmlns:a16="http://schemas.microsoft.com/office/drawing/2014/main" id="{ECE4326B-0352-B553-F32C-B512E1AA907A}"/>
                  </a:ext>
                </a:extLst>
              </p:cNvPr>
              <p:cNvSpPr/>
              <p:nvPr/>
            </p:nvSpPr>
            <p:spPr>
              <a:xfrm>
                <a:off x="8566838" y="3360413"/>
                <a:ext cx="6843" cy="14046"/>
              </a:xfrm>
              <a:custGeom>
                <a:avLst/>
                <a:gdLst>
                  <a:gd name="connsiteX0" fmla="*/ 6843 w 6843"/>
                  <a:gd name="connsiteY0" fmla="*/ 0 h 14046"/>
                  <a:gd name="connsiteX1" fmla="*/ 0 w 6843"/>
                  <a:gd name="connsiteY1" fmla="*/ 14046 h 14046"/>
                  <a:gd name="connsiteX2" fmla="*/ 6843 w 6843"/>
                  <a:gd name="connsiteY2" fmla="*/ 0 h 14046"/>
                </a:gdLst>
                <a:ahLst/>
                <a:cxnLst>
                  <a:cxn ang="0">
                    <a:pos x="connsiteX0" y="connsiteY0"/>
                  </a:cxn>
                  <a:cxn ang="0">
                    <a:pos x="connsiteX1" y="connsiteY1"/>
                  </a:cxn>
                  <a:cxn ang="0">
                    <a:pos x="connsiteX2" y="connsiteY2"/>
                  </a:cxn>
                </a:cxnLst>
                <a:rect l="l" t="t" r="r" b="b"/>
                <a:pathLst>
                  <a:path w="6843" h="14046">
                    <a:moveTo>
                      <a:pt x="6843" y="0"/>
                    </a:moveTo>
                    <a:cubicBezTo>
                      <a:pt x="4322" y="5402"/>
                      <a:pt x="1801" y="10445"/>
                      <a:pt x="0" y="14046"/>
                    </a:cubicBezTo>
                    <a:lnTo>
                      <a:pt x="6843" y="0"/>
                    </a:lnTo>
                    <a:close/>
                  </a:path>
                </a:pathLst>
              </a:custGeom>
              <a:solidFill>
                <a:schemeClr val="accent2"/>
              </a:solidFill>
              <a:ln w="0" cap="flat">
                <a:noFill/>
                <a:prstDash val="solid"/>
                <a:miter/>
              </a:ln>
            </p:spPr>
            <p:txBody>
              <a:bodyPr rtlCol="0" anchor="ctr"/>
              <a:lstStyle/>
              <a:p>
                <a:endParaRPr lang="en-US" sz="744"/>
              </a:p>
            </p:txBody>
          </p:sp>
          <p:sp>
            <p:nvSpPr>
              <p:cNvPr id="2433" name="Freeform: Shape 2432">
                <a:extLst>
                  <a:ext uri="{FF2B5EF4-FFF2-40B4-BE49-F238E27FC236}">
                    <a16:creationId xmlns:a16="http://schemas.microsoft.com/office/drawing/2014/main" id="{A9D0DE4C-23E5-A435-2EC8-5220EAE06EB8}"/>
                  </a:ext>
                </a:extLst>
              </p:cNvPr>
              <p:cNvSpPr/>
              <p:nvPr/>
            </p:nvSpPr>
            <p:spPr>
              <a:xfrm>
                <a:off x="8470675" y="4213278"/>
                <a:ext cx="160" cy="33495"/>
              </a:xfrm>
              <a:custGeom>
                <a:avLst/>
                <a:gdLst>
                  <a:gd name="connsiteX0" fmla="*/ 0 w 160"/>
                  <a:gd name="connsiteY0" fmla="*/ 0 h 33495"/>
                  <a:gd name="connsiteX1" fmla="*/ 0 w 160"/>
                  <a:gd name="connsiteY1" fmla="*/ 33495 h 33495"/>
                  <a:gd name="connsiteX2" fmla="*/ 0 w 160"/>
                  <a:gd name="connsiteY2" fmla="*/ 0 h 33495"/>
                </a:gdLst>
                <a:ahLst/>
                <a:cxnLst>
                  <a:cxn ang="0">
                    <a:pos x="connsiteX0" y="connsiteY0"/>
                  </a:cxn>
                  <a:cxn ang="0">
                    <a:pos x="connsiteX1" y="connsiteY1"/>
                  </a:cxn>
                  <a:cxn ang="0">
                    <a:pos x="connsiteX2" y="connsiteY2"/>
                  </a:cxn>
                </a:cxnLst>
                <a:rect l="l" t="t" r="r" b="b"/>
                <a:pathLst>
                  <a:path w="160" h="33495">
                    <a:moveTo>
                      <a:pt x="0" y="0"/>
                    </a:moveTo>
                    <a:lnTo>
                      <a:pt x="0" y="33495"/>
                    </a:lnTo>
                    <a:cubicBezTo>
                      <a:pt x="360" y="16928"/>
                      <a:pt x="0" y="7203"/>
                      <a:pt x="0" y="0"/>
                    </a:cubicBezTo>
                    <a:close/>
                  </a:path>
                </a:pathLst>
              </a:custGeom>
              <a:solidFill>
                <a:schemeClr val="accent2"/>
              </a:solidFill>
              <a:ln w="0" cap="flat">
                <a:noFill/>
                <a:prstDash val="solid"/>
                <a:miter/>
              </a:ln>
            </p:spPr>
            <p:txBody>
              <a:bodyPr rtlCol="0" anchor="ctr"/>
              <a:lstStyle/>
              <a:p>
                <a:endParaRPr lang="en-US" sz="744"/>
              </a:p>
            </p:txBody>
          </p:sp>
          <p:sp>
            <p:nvSpPr>
              <p:cNvPr id="2434" name="Freeform: Shape 2433">
                <a:extLst>
                  <a:ext uri="{FF2B5EF4-FFF2-40B4-BE49-F238E27FC236}">
                    <a16:creationId xmlns:a16="http://schemas.microsoft.com/office/drawing/2014/main" id="{76ECF9BD-FF39-0333-90CA-CD136DDB74E6}"/>
                  </a:ext>
                </a:extLst>
              </p:cNvPr>
              <p:cNvSpPr/>
              <p:nvPr/>
            </p:nvSpPr>
            <p:spPr>
              <a:xfrm>
                <a:off x="8532263" y="3441365"/>
                <a:ext cx="1788" cy="5486"/>
              </a:xfrm>
              <a:custGeom>
                <a:avLst/>
                <a:gdLst>
                  <a:gd name="connsiteX0" fmla="*/ 1441 w 1788"/>
                  <a:gd name="connsiteY0" fmla="*/ 445 h 5486"/>
                  <a:gd name="connsiteX1" fmla="*/ 0 w 1788"/>
                  <a:gd name="connsiteY1" fmla="*/ 5487 h 5486"/>
                  <a:gd name="connsiteX2" fmla="*/ 1441 w 1788"/>
                  <a:gd name="connsiteY2" fmla="*/ 445 h 5486"/>
                </a:gdLst>
                <a:ahLst/>
                <a:cxnLst>
                  <a:cxn ang="0">
                    <a:pos x="connsiteX0" y="connsiteY0"/>
                  </a:cxn>
                  <a:cxn ang="0">
                    <a:pos x="connsiteX1" y="connsiteY1"/>
                  </a:cxn>
                  <a:cxn ang="0">
                    <a:pos x="connsiteX2" y="connsiteY2"/>
                  </a:cxn>
                </a:cxnLst>
                <a:rect l="l" t="t" r="r" b="b"/>
                <a:pathLst>
                  <a:path w="1788" h="5486">
                    <a:moveTo>
                      <a:pt x="1441" y="445"/>
                    </a:moveTo>
                    <a:cubicBezTo>
                      <a:pt x="720" y="2245"/>
                      <a:pt x="360" y="4406"/>
                      <a:pt x="0" y="5487"/>
                    </a:cubicBezTo>
                    <a:cubicBezTo>
                      <a:pt x="1801" y="1165"/>
                      <a:pt x="2161" y="-996"/>
                      <a:pt x="1441" y="445"/>
                    </a:cubicBezTo>
                    <a:close/>
                  </a:path>
                </a:pathLst>
              </a:custGeom>
              <a:solidFill>
                <a:schemeClr val="accent2"/>
              </a:solidFill>
              <a:ln w="0" cap="flat">
                <a:noFill/>
                <a:prstDash val="solid"/>
                <a:miter/>
              </a:ln>
            </p:spPr>
            <p:txBody>
              <a:bodyPr rtlCol="0" anchor="ctr"/>
              <a:lstStyle/>
              <a:p>
                <a:endParaRPr lang="en-US" sz="744"/>
              </a:p>
            </p:txBody>
          </p:sp>
          <p:sp>
            <p:nvSpPr>
              <p:cNvPr id="2435" name="Freeform: Shape 2434">
                <a:extLst>
                  <a:ext uri="{FF2B5EF4-FFF2-40B4-BE49-F238E27FC236}">
                    <a16:creationId xmlns:a16="http://schemas.microsoft.com/office/drawing/2014/main" id="{576DA160-905F-FEF1-E330-43865BF7677E}"/>
                  </a:ext>
                </a:extLst>
              </p:cNvPr>
              <p:cNvSpPr/>
              <p:nvPr/>
            </p:nvSpPr>
            <p:spPr>
              <a:xfrm>
                <a:off x="11781289" y="4165736"/>
                <a:ext cx="3601" cy="2881"/>
              </a:xfrm>
              <a:custGeom>
                <a:avLst/>
                <a:gdLst>
                  <a:gd name="connsiteX0" fmla="*/ 0 w 3601"/>
                  <a:gd name="connsiteY0" fmla="*/ 2881 h 2881"/>
                  <a:gd name="connsiteX1" fmla="*/ 0 w 3601"/>
                  <a:gd name="connsiteY1" fmla="*/ 720 h 2881"/>
                  <a:gd name="connsiteX2" fmla="*/ 0 w 3601"/>
                  <a:gd name="connsiteY2" fmla="*/ 0 h 2881"/>
                  <a:gd name="connsiteX3" fmla="*/ 0 w 3601"/>
                  <a:gd name="connsiteY3" fmla="*/ 2881 h 2881"/>
                </a:gdLst>
                <a:ahLst/>
                <a:cxnLst>
                  <a:cxn ang="0">
                    <a:pos x="connsiteX0" y="connsiteY0"/>
                  </a:cxn>
                  <a:cxn ang="0">
                    <a:pos x="connsiteX1" y="connsiteY1"/>
                  </a:cxn>
                  <a:cxn ang="0">
                    <a:pos x="connsiteX2" y="connsiteY2"/>
                  </a:cxn>
                  <a:cxn ang="0">
                    <a:pos x="connsiteX3" y="connsiteY3"/>
                  </a:cxn>
                </a:cxnLst>
                <a:rect l="l" t="t" r="r" b="b"/>
                <a:pathLst>
                  <a:path w="3601" h="2881">
                    <a:moveTo>
                      <a:pt x="0" y="2881"/>
                    </a:moveTo>
                    <a:cubicBezTo>
                      <a:pt x="0" y="2161"/>
                      <a:pt x="0" y="1441"/>
                      <a:pt x="0" y="720"/>
                    </a:cubicBezTo>
                    <a:lnTo>
                      <a:pt x="0" y="0"/>
                    </a:lnTo>
                    <a:cubicBezTo>
                      <a:pt x="0" y="0"/>
                      <a:pt x="0" y="2881"/>
                      <a:pt x="0" y="2881"/>
                    </a:cubicBezTo>
                    <a:close/>
                  </a:path>
                </a:pathLst>
              </a:custGeom>
              <a:solidFill>
                <a:schemeClr val="accent2"/>
              </a:solidFill>
              <a:ln w="0" cap="flat">
                <a:noFill/>
                <a:prstDash val="solid"/>
                <a:miter/>
              </a:ln>
            </p:spPr>
            <p:txBody>
              <a:bodyPr rtlCol="0" anchor="ctr"/>
              <a:lstStyle/>
              <a:p>
                <a:endParaRPr lang="en-US" sz="744"/>
              </a:p>
            </p:txBody>
          </p:sp>
          <p:sp>
            <p:nvSpPr>
              <p:cNvPr id="2436" name="Freeform: Shape 2435">
                <a:extLst>
                  <a:ext uri="{FF2B5EF4-FFF2-40B4-BE49-F238E27FC236}">
                    <a16:creationId xmlns:a16="http://schemas.microsoft.com/office/drawing/2014/main" id="{ED4BF038-0774-53A2-EEA8-F6B49049630B}"/>
                  </a:ext>
                </a:extLst>
              </p:cNvPr>
              <p:cNvSpPr/>
              <p:nvPr/>
            </p:nvSpPr>
            <p:spPr>
              <a:xfrm>
                <a:off x="11785971" y="4250014"/>
                <a:ext cx="3601" cy="29533"/>
              </a:xfrm>
              <a:custGeom>
                <a:avLst/>
                <a:gdLst>
                  <a:gd name="connsiteX0" fmla="*/ 0 w 3601"/>
                  <a:gd name="connsiteY0" fmla="*/ 0 h 29533"/>
                  <a:gd name="connsiteX1" fmla="*/ 0 w 3601"/>
                  <a:gd name="connsiteY1" fmla="*/ 29533 h 29533"/>
                  <a:gd name="connsiteX2" fmla="*/ 0 w 3601"/>
                  <a:gd name="connsiteY2" fmla="*/ 0 h 29533"/>
                </a:gdLst>
                <a:ahLst/>
                <a:cxnLst>
                  <a:cxn ang="0">
                    <a:pos x="connsiteX0" y="connsiteY0"/>
                  </a:cxn>
                  <a:cxn ang="0">
                    <a:pos x="connsiteX1" y="connsiteY1"/>
                  </a:cxn>
                  <a:cxn ang="0">
                    <a:pos x="connsiteX2" y="connsiteY2"/>
                  </a:cxn>
                </a:cxnLst>
                <a:rect l="l" t="t" r="r" b="b"/>
                <a:pathLst>
                  <a:path w="3601" h="29533">
                    <a:moveTo>
                      <a:pt x="0" y="0"/>
                    </a:moveTo>
                    <a:cubicBezTo>
                      <a:pt x="0" y="9724"/>
                      <a:pt x="0" y="19449"/>
                      <a:pt x="0" y="29533"/>
                    </a:cubicBezTo>
                    <a:cubicBezTo>
                      <a:pt x="0" y="18728"/>
                      <a:pt x="0" y="7924"/>
                      <a:pt x="0" y="0"/>
                    </a:cubicBezTo>
                    <a:close/>
                  </a:path>
                </a:pathLst>
              </a:custGeom>
              <a:solidFill>
                <a:schemeClr val="accent2"/>
              </a:solidFill>
              <a:ln w="0" cap="flat">
                <a:noFill/>
                <a:prstDash val="solid"/>
                <a:miter/>
              </a:ln>
            </p:spPr>
            <p:txBody>
              <a:bodyPr rtlCol="0" anchor="ctr"/>
              <a:lstStyle/>
              <a:p>
                <a:endParaRPr lang="en-US" sz="744"/>
              </a:p>
            </p:txBody>
          </p:sp>
          <p:sp>
            <p:nvSpPr>
              <p:cNvPr id="2437" name="Freeform: Shape 2436">
                <a:extLst>
                  <a:ext uri="{FF2B5EF4-FFF2-40B4-BE49-F238E27FC236}">
                    <a16:creationId xmlns:a16="http://schemas.microsoft.com/office/drawing/2014/main" id="{FA0EC64C-7E98-340E-DE18-F439ECFE52BE}"/>
                  </a:ext>
                </a:extLst>
              </p:cNvPr>
              <p:cNvSpPr/>
              <p:nvPr/>
            </p:nvSpPr>
            <p:spPr>
              <a:xfrm>
                <a:off x="10800566" y="2916136"/>
                <a:ext cx="30418" cy="1636"/>
              </a:xfrm>
              <a:custGeom>
                <a:avLst/>
                <a:gdLst>
                  <a:gd name="connsiteX0" fmla="*/ 0 w 30418"/>
                  <a:gd name="connsiteY0" fmla="*/ 196 h 1636"/>
                  <a:gd name="connsiteX1" fmla="*/ 19809 w 30418"/>
                  <a:gd name="connsiteY1" fmla="*/ 1637 h 1636"/>
                  <a:gd name="connsiteX2" fmla="*/ 0 w 30418"/>
                  <a:gd name="connsiteY2" fmla="*/ 196 h 1636"/>
                </a:gdLst>
                <a:ahLst/>
                <a:cxnLst>
                  <a:cxn ang="0">
                    <a:pos x="connsiteX0" y="connsiteY0"/>
                  </a:cxn>
                  <a:cxn ang="0">
                    <a:pos x="connsiteX1" y="connsiteY1"/>
                  </a:cxn>
                  <a:cxn ang="0">
                    <a:pos x="connsiteX2" y="connsiteY2"/>
                  </a:cxn>
                </a:cxnLst>
                <a:rect l="l" t="t" r="r" b="b"/>
                <a:pathLst>
                  <a:path w="30418" h="1636">
                    <a:moveTo>
                      <a:pt x="0" y="196"/>
                    </a:moveTo>
                    <a:cubicBezTo>
                      <a:pt x="9004" y="556"/>
                      <a:pt x="29533" y="1277"/>
                      <a:pt x="19809" y="1637"/>
                    </a:cubicBezTo>
                    <a:cubicBezTo>
                      <a:pt x="36737" y="917"/>
                      <a:pt x="35656" y="-524"/>
                      <a:pt x="0" y="196"/>
                    </a:cubicBezTo>
                    <a:close/>
                  </a:path>
                </a:pathLst>
              </a:custGeom>
              <a:solidFill>
                <a:schemeClr val="accent2"/>
              </a:solidFill>
              <a:ln w="0" cap="flat">
                <a:noFill/>
                <a:prstDash val="solid"/>
                <a:miter/>
              </a:ln>
            </p:spPr>
            <p:txBody>
              <a:bodyPr rtlCol="0" anchor="ctr"/>
              <a:lstStyle/>
              <a:p>
                <a:endParaRPr lang="en-US" sz="744"/>
              </a:p>
            </p:txBody>
          </p:sp>
          <p:sp>
            <p:nvSpPr>
              <p:cNvPr id="2438" name="Freeform: Shape 2437">
                <a:extLst>
                  <a:ext uri="{FF2B5EF4-FFF2-40B4-BE49-F238E27FC236}">
                    <a16:creationId xmlns:a16="http://schemas.microsoft.com/office/drawing/2014/main" id="{D3698375-6A01-B78C-D63D-CB929128567E}"/>
                  </a:ext>
                </a:extLst>
              </p:cNvPr>
              <p:cNvSpPr/>
              <p:nvPr/>
            </p:nvSpPr>
            <p:spPr>
              <a:xfrm>
                <a:off x="11762200" y="4004013"/>
                <a:ext cx="1080" cy="19819"/>
              </a:xfrm>
              <a:custGeom>
                <a:avLst/>
                <a:gdLst>
                  <a:gd name="connsiteX0" fmla="*/ 0 w 1080"/>
                  <a:gd name="connsiteY0" fmla="*/ 1091 h 19819"/>
                  <a:gd name="connsiteX1" fmla="*/ 1081 w 1080"/>
                  <a:gd name="connsiteY1" fmla="*/ 19819 h 19819"/>
                  <a:gd name="connsiteX2" fmla="*/ 0 w 1080"/>
                  <a:gd name="connsiteY2" fmla="*/ 1091 h 19819"/>
                </a:gdLst>
                <a:ahLst/>
                <a:cxnLst>
                  <a:cxn ang="0">
                    <a:pos x="connsiteX0" y="connsiteY0"/>
                  </a:cxn>
                  <a:cxn ang="0">
                    <a:pos x="connsiteX1" y="connsiteY1"/>
                  </a:cxn>
                  <a:cxn ang="0">
                    <a:pos x="connsiteX2" y="connsiteY2"/>
                  </a:cxn>
                </a:cxnLst>
                <a:rect l="l" t="t" r="r" b="b"/>
                <a:pathLst>
                  <a:path w="1080" h="19819">
                    <a:moveTo>
                      <a:pt x="0" y="1091"/>
                    </a:moveTo>
                    <a:cubicBezTo>
                      <a:pt x="360" y="6493"/>
                      <a:pt x="720" y="12976"/>
                      <a:pt x="1081" y="19819"/>
                    </a:cubicBezTo>
                    <a:cubicBezTo>
                      <a:pt x="720" y="7574"/>
                      <a:pt x="360" y="-3591"/>
                      <a:pt x="0" y="1091"/>
                    </a:cubicBezTo>
                    <a:close/>
                  </a:path>
                </a:pathLst>
              </a:custGeom>
              <a:solidFill>
                <a:schemeClr val="accent2"/>
              </a:solidFill>
              <a:ln w="0" cap="flat">
                <a:noFill/>
                <a:prstDash val="solid"/>
                <a:miter/>
              </a:ln>
            </p:spPr>
            <p:txBody>
              <a:bodyPr rtlCol="0" anchor="ctr"/>
              <a:lstStyle/>
              <a:p>
                <a:endParaRPr lang="en-US" sz="744"/>
              </a:p>
            </p:txBody>
          </p:sp>
          <p:sp>
            <p:nvSpPr>
              <p:cNvPr id="2439" name="Freeform: Shape 2438">
                <a:extLst>
                  <a:ext uri="{FF2B5EF4-FFF2-40B4-BE49-F238E27FC236}">
                    <a16:creationId xmlns:a16="http://schemas.microsoft.com/office/drawing/2014/main" id="{AEBFA0E5-D9BF-75D3-6B37-7A8DF2A96047}"/>
                  </a:ext>
                </a:extLst>
              </p:cNvPr>
              <p:cNvSpPr/>
              <p:nvPr/>
            </p:nvSpPr>
            <p:spPr>
              <a:xfrm>
                <a:off x="11763281" y="4023832"/>
                <a:ext cx="720" cy="18008"/>
              </a:xfrm>
              <a:custGeom>
                <a:avLst/>
                <a:gdLst>
                  <a:gd name="connsiteX0" fmla="*/ 0 w 720"/>
                  <a:gd name="connsiteY0" fmla="*/ 0 h 18008"/>
                  <a:gd name="connsiteX1" fmla="*/ 720 w 720"/>
                  <a:gd name="connsiteY1" fmla="*/ 18008 h 18008"/>
                  <a:gd name="connsiteX2" fmla="*/ 0 w 720"/>
                  <a:gd name="connsiteY2" fmla="*/ 0 h 18008"/>
                </a:gdLst>
                <a:ahLst/>
                <a:cxnLst>
                  <a:cxn ang="0">
                    <a:pos x="connsiteX0" y="connsiteY0"/>
                  </a:cxn>
                  <a:cxn ang="0">
                    <a:pos x="connsiteX1" y="connsiteY1"/>
                  </a:cxn>
                  <a:cxn ang="0">
                    <a:pos x="connsiteX2" y="connsiteY2"/>
                  </a:cxn>
                </a:cxnLst>
                <a:rect l="l" t="t" r="r" b="b"/>
                <a:pathLst>
                  <a:path w="720" h="18008">
                    <a:moveTo>
                      <a:pt x="0" y="0"/>
                    </a:moveTo>
                    <a:cubicBezTo>
                      <a:pt x="0" y="6123"/>
                      <a:pt x="360" y="12606"/>
                      <a:pt x="720" y="18008"/>
                    </a:cubicBezTo>
                    <a:cubicBezTo>
                      <a:pt x="720" y="11525"/>
                      <a:pt x="360" y="5402"/>
                      <a:pt x="0" y="0"/>
                    </a:cubicBezTo>
                    <a:close/>
                  </a:path>
                </a:pathLst>
              </a:custGeom>
              <a:solidFill>
                <a:schemeClr val="accent2"/>
              </a:solidFill>
              <a:ln w="0" cap="flat">
                <a:noFill/>
                <a:prstDash val="solid"/>
                <a:miter/>
              </a:ln>
            </p:spPr>
            <p:txBody>
              <a:bodyPr rtlCol="0" anchor="ctr"/>
              <a:lstStyle/>
              <a:p>
                <a:endParaRPr lang="en-US" sz="744"/>
              </a:p>
            </p:txBody>
          </p:sp>
          <p:sp>
            <p:nvSpPr>
              <p:cNvPr id="2440" name="Freeform: Shape 2439">
                <a:extLst>
                  <a:ext uri="{FF2B5EF4-FFF2-40B4-BE49-F238E27FC236}">
                    <a16:creationId xmlns:a16="http://schemas.microsoft.com/office/drawing/2014/main" id="{237C4696-CB80-07FA-543E-C984AA498139}"/>
                  </a:ext>
                </a:extLst>
              </p:cNvPr>
              <p:cNvSpPr/>
              <p:nvPr/>
            </p:nvSpPr>
            <p:spPr>
              <a:xfrm>
                <a:off x="10564660" y="2941544"/>
                <a:ext cx="10084" cy="360"/>
              </a:xfrm>
              <a:custGeom>
                <a:avLst/>
                <a:gdLst>
                  <a:gd name="connsiteX0" fmla="*/ 10085 w 10084"/>
                  <a:gd name="connsiteY0" fmla="*/ 360 h 360"/>
                  <a:gd name="connsiteX1" fmla="*/ 0 w 10084"/>
                  <a:gd name="connsiteY1" fmla="*/ 0 h 360"/>
                  <a:gd name="connsiteX2" fmla="*/ 10085 w 10084"/>
                  <a:gd name="connsiteY2" fmla="*/ 360 h 360"/>
                </a:gdLst>
                <a:ahLst/>
                <a:cxnLst>
                  <a:cxn ang="0">
                    <a:pos x="connsiteX0" y="connsiteY0"/>
                  </a:cxn>
                  <a:cxn ang="0">
                    <a:pos x="connsiteX1" y="connsiteY1"/>
                  </a:cxn>
                  <a:cxn ang="0">
                    <a:pos x="connsiteX2" y="connsiteY2"/>
                  </a:cxn>
                </a:cxnLst>
                <a:rect l="l" t="t" r="r" b="b"/>
                <a:pathLst>
                  <a:path w="10084" h="360">
                    <a:moveTo>
                      <a:pt x="10085" y="360"/>
                    </a:moveTo>
                    <a:cubicBezTo>
                      <a:pt x="7924" y="360"/>
                      <a:pt x="4322" y="0"/>
                      <a:pt x="0" y="0"/>
                    </a:cubicBezTo>
                    <a:cubicBezTo>
                      <a:pt x="1441" y="360"/>
                      <a:pt x="5042" y="360"/>
                      <a:pt x="10085" y="360"/>
                    </a:cubicBezTo>
                    <a:close/>
                  </a:path>
                </a:pathLst>
              </a:custGeom>
              <a:solidFill>
                <a:schemeClr val="accent2"/>
              </a:solidFill>
              <a:ln w="0" cap="flat">
                <a:noFill/>
                <a:prstDash val="solid"/>
                <a:miter/>
              </a:ln>
            </p:spPr>
            <p:txBody>
              <a:bodyPr rtlCol="0" anchor="ctr"/>
              <a:lstStyle/>
              <a:p>
                <a:endParaRPr lang="en-US" sz="744"/>
              </a:p>
            </p:txBody>
          </p:sp>
          <p:sp>
            <p:nvSpPr>
              <p:cNvPr id="2441" name="Freeform: Shape 2440">
                <a:extLst>
                  <a:ext uri="{FF2B5EF4-FFF2-40B4-BE49-F238E27FC236}">
                    <a16:creationId xmlns:a16="http://schemas.microsoft.com/office/drawing/2014/main" id="{41128D68-BC57-B314-F857-1BD58FA5E06B}"/>
                  </a:ext>
                </a:extLst>
              </p:cNvPr>
              <p:cNvSpPr/>
              <p:nvPr/>
            </p:nvSpPr>
            <p:spPr>
              <a:xfrm>
                <a:off x="11785250" y="4173300"/>
                <a:ext cx="10084" cy="267163"/>
              </a:xfrm>
              <a:custGeom>
                <a:avLst/>
                <a:gdLst>
                  <a:gd name="connsiteX0" fmla="*/ 360 w 10084"/>
                  <a:gd name="connsiteY0" fmla="*/ 130019 h 267163"/>
                  <a:gd name="connsiteX1" fmla="*/ 2881 w 10084"/>
                  <a:gd name="connsiteY1" fmla="*/ 155590 h 267163"/>
                  <a:gd name="connsiteX2" fmla="*/ 4322 w 10084"/>
                  <a:gd name="connsiteY2" fmla="*/ 253554 h 267163"/>
                  <a:gd name="connsiteX3" fmla="*/ 6483 w 10084"/>
                  <a:gd name="connsiteY3" fmla="*/ 257516 h 267163"/>
                  <a:gd name="connsiteX4" fmla="*/ 5763 w 10084"/>
                  <a:gd name="connsiteY4" fmla="*/ 202771 h 267163"/>
                  <a:gd name="connsiteX5" fmla="*/ 7203 w 10084"/>
                  <a:gd name="connsiteY5" fmla="*/ 255715 h 267163"/>
                  <a:gd name="connsiteX6" fmla="*/ 10084 w 10084"/>
                  <a:gd name="connsiteY6" fmla="*/ 250673 h 267163"/>
                  <a:gd name="connsiteX7" fmla="*/ 5042 w 10084"/>
                  <a:gd name="connsiteY7" fmla="*/ 0 h 267163"/>
                  <a:gd name="connsiteX8" fmla="*/ 5042 w 10084"/>
                  <a:gd name="connsiteY8" fmla="*/ 174319 h 267163"/>
                  <a:gd name="connsiteX9" fmla="*/ 3242 w 10084"/>
                  <a:gd name="connsiteY9" fmla="*/ 153789 h 267163"/>
                  <a:gd name="connsiteX10" fmla="*/ 3962 w 10084"/>
                  <a:gd name="connsiteY10" fmla="*/ 10805 h 267163"/>
                  <a:gd name="connsiteX11" fmla="*/ 2881 w 10084"/>
                  <a:gd name="connsiteY11" fmla="*/ 132180 h 267163"/>
                  <a:gd name="connsiteX12" fmla="*/ 360 w 10084"/>
                  <a:gd name="connsiteY12" fmla="*/ 106248 h 267163"/>
                  <a:gd name="connsiteX13" fmla="*/ 0 w 10084"/>
                  <a:gd name="connsiteY13" fmla="*/ 130019 h 2671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084" h="267163">
                    <a:moveTo>
                      <a:pt x="360" y="130019"/>
                    </a:moveTo>
                    <a:cubicBezTo>
                      <a:pt x="1080" y="135421"/>
                      <a:pt x="2521" y="263279"/>
                      <a:pt x="2881" y="155590"/>
                    </a:cubicBezTo>
                    <a:cubicBezTo>
                      <a:pt x="5042" y="159912"/>
                      <a:pt x="3962" y="224741"/>
                      <a:pt x="4322" y="253554"/>
                    </a:cubicBezTo>
                    <a:cubicBezTo>
                      <a:pt x="4682" y="232665"/>
                      <a:pt x="5763" y="263999"/>
                      <a:pt x="6483" y="257516"/>
                    </a:cubicBezTo>
                    <a:cubicBezTo>
                      <a:pt x="6483" y="243110"/>
                      <a:pt x="5402" y="226182"/>
                      <a:pt x="5763" y="202771"/>
                    </a:cubicBezTo>
                    <a:cubicBezTo>
                      <a:pt x="6843" y="191967"/>
                      <a:pt x="7563" y="227623"/>
                      <a:pt x="7203" y="255715"/>
                    </a:cubicBezTo>
                    <a:cubicBezTo>
                      <a:pt x="8283" y="221500"/>
                      <a:pt x="9004" y="299295"/>
                      <a:pt x="10084" y="250673"/>
                    </a:cubicBezTo>
                    <a:cubicBezTo>
                      <a:pt x="9364" y="146586"/>
                      <a:pt x="8283" y="73113"/>
                      <a:pt x="5042" y="0"/>
                    </a:cubicBezTo>
                    <a:cubicBezTo>
                      <a:pt x="5763" y="59427"/>
                      <a:pt x="6123" y="125697"/>
                      <a:pt x="5042" y="174319"/>
                    </a:cubicBezTo>
                    <a:lnTo>
                      <a:pt x="3242" y="153789"/>
                    </a:lnTo>
                    <a:cubicBezTo>
                      <a:pt x="5042" y="98685"/>
                      <a:pt x="3602" y="64829"/>
                      <a:pt x="3962" y="10805"/>
                    </a:cubicBezTo>
                    <a:lnTo>
                      <a:pt x="2881" y="132180"/>
                    </a:lnTo>
                    <a:cubicBezTo>
                      <a:pt x="1080" y="189085"/>
                      <a:pt x="720" y="150908"/>
                      <a:pt x="360" y="106248"/>
                    </a:cubicBezTo>
                    <a:cubicBezTo>
                      <a:pt x="360" y="117413"/>
                      <a:pt x="360" y="127137"/>
                      <a:pt x="0" y="130019"/>
                    </a:cubicBezTo>
                    <a:close/>
                  </a:path>
                </a:pathLst>
              </a:custGeom>
              <a:solidFill>
                <a:schemeClr val="accent2"/>
              </a:solidFill>
              <a:ln w="0" cap="flat">
                <a:noFill/>
                <a:prstDash val="solid"/>
                <a:miter/>
              </a:ln>
            </p:spPr>
            <p:txBody>
              <a:bodyPr rtlCol="0" anchor="ctr"/>
              <a:lstStyle/>
              <a:p>
                <a:endParaRPr lang="en-US" sz="744"/>
              </a:p>
            </p:txBody>
          </p:sp>
          <p:sp>
            <p:nvSpPr>
              <p:cNvPr id="2442" name="Freeform: Shape 2441">
                <a:extLst>
                  <a:ext uri="{FF2B5EF4-FFF2-40B4-BE49-F238E27FC236}">
                    <a16:creationId xmlns:a16="http://schemas.microsoft.com/office/drawing/2014/main" id="{E28ED426-FEF7-A489-89F6-4B7E45149389}"/>
                  </a:ext>
                </a:extLst>
              </p:cNvPr>
              <p:cNvSpPr/>
              <p:nvPr/>
            </p:nvSpPr>
            <p:spPr>
              <a:xfrm>
                <a:off x="11768323" y="4221561"/>
                <a:ext cx="3601" cy="7203"/>
              </a:xfrm>
              <a:custGeom>
                <a:avLst/>
                <a:gdLst>
                  <a:gd name="connsiteX0" fmla="*/ 0 w 3601"/>
                  <a:gd name="connsiteY0" fmla="*/ 0 h 7203"/>
                  <a:gd name="connsiteX1" fmla="*/ 0 w 3601"/>
                  <a:gd name="connsiteY1" fmla="*/ 2161 h 7203"/>
                  <a:gd name="connsiteX2" fmla="*/ 0 w 3601"/>
                  <a:gd name="connsiteY2" fmla="*/ 7203 h 7203"/>
                  <a:gd name="connsiteX3" fmla="*/ 0 w 3601"/>
                  <a:gd name="connsiteY3" fmla="*/ 0 h 7203"/>
                </a:gdLst>
                <a:ahLst/>
                <a:cxnLst>
                  <a:cxn ang="0">
                    <a:pos x="connsiteX0" y="connsiteY0"/>
                  </a:cxn>
                  <a:cxn ang="0">
                    <a:pos x="connsiteX1" y="connsiteY1"/>
                  </a:cxn>
                  <a:cxn ang="0">
                    <a:pos x="connsiteX2" y="connsiteY2"/>
                  </a:cxn>
                  <a:cxn ang="0">
                    <a:pos x="connsiteX3" y="connsiteY3"/>
                  </a:cxn>
                </a:cxnLst>
                <a:rect l="l" t="t" r="r" b="b"/>
                <a:pathLst>
                  <a:path w="3601" h="7203">
                    <a:moveTo>
                      <a:pt x="0" y="0"/>
                    </a:moveTo>
                    <a:lnTo>
                      <a:pt x="0" y="2161"/>
                    </a:lnTo>
                    <a:cubicBezTo>
                      <a:pt x="0" y="3962"/>
                      <a:pt x="0" y="6123"/>
                      <a:pt x="0" y="7203"/>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2443" name="Freeform: Shape 2442">
                <a:extLst>
                  <a:ext uri="{FF2B5EF4-FFF2-40B4-BE49-F238E27FC236}">
                    <a16:creationId xmlns:a16="http://schemas.microsoft.com/office/drawing/2014/main" id="{EBB9016E-2322-96E0-5B61-F474598A29A0}"/>
                  </a:ext>
                </a:extLst>
              </p:cNvPr>
              <p:cNvSpPr/>
              <p:nvPr/>
            </p:nvSpPr>
            <p:spPr>
              <a:xfrm>
                <a:off x="8510293" y="4206578"/>
                <a:ext cx="720" cy="10661"/>
              </a:xfrm>
              <a:custGeom>
                <a:avLst/>
                <a:gdLst>
                  <a:gd name="connsiteX0" fmla="*/ 0 w 720"/>
                  <a:gd name="connsiteY0" fmla="*/ 217 h 10661"/>
                  <a:gd name="connsiteX1" fmla="*/ 720 w 720"/>
                  <a:gd name="connsiteY1" fmla="*/ 10661 h 10661"/>
                  <a:gd name="connsiteX2" fmla="*/ 0 w 720"/>
                  <a:gd name="connsiteY2" fmla="*/ 217 h 10661"/>
                </a:gdLst>
                <a:ahLst/>
                <a:cxnLst>
                  <a:cxn ang="0">
                    <a:pos x="connsiteX0" y="connsiteY0"/>
                  </a:cxn>
                  <a:cxn ang="0">
                    <a:pos x="connsiteX1" y="connsiteY1"/>
                  </a:cxn>
                  <a:cxn ang="0">
                    <a:pos x="connsiteX2" y="connsiteY2"/>
                  </a:cxn>
                </a:cxnLst>
                <a:rect l="l" t="t" r="r" b="b"/>
                <a:pathLst>
                  <a:path w="720" h="10661">
                    <a:moveTo>
                      <a:pt x="0" y="217"/>
                    </a:moveTo>
                    <a:lnTo>
                      <a:pt x="720" y="10661"/>
                    </a:lnTo>
                    <a:cubicBezTo>
                      <a:pt x="720" y="2017"/>
                      <a:pt x="0" y="-864"/>
                      <a:pt x="0" y="217"/>
                    </a:cubicBezTo>
                    <a:close/>
                  </a:path>
                </a:pathLst>
              </a:custGeom>
              <a:solidFill>
                <a:schemeClr val="accent2"/>
              </a:solidFill>
              <a:ln w="0" cap="flat">
                <a:noFill/>
                <a:prstDash val="solid"/>
                <a:miter/>
              </a:ln>
            </p:spPr>
            <p:txBody>
              <a:bodyPr rtlCol="0" anchor="ctr"/>
              <a:lstStyle/>
              <a:p>
                <a:endParaRPr lang="en-US" sz="744"/>
              </a:p>
            </p:txBody>
          </p:sp>
          <p:sp>
            <p:nvSpPr>
              <p:cNvPr id="2444" name="Freeform: Shape 2443">
                <a:extLst>
                  <a:ext uri="{FF2B5EF4-FFF2-40B4-BE49-F238E27FC236}">
                    <a16:creationId xmlns:a16="http://schemas.microsoft.com/office/drawing/2014/main" id="{B09ACB92-F0FA-4076-30A0-70A08E6A203B}"/>
                  </a:ext>
                </a:extLst>
              </p:cNvPr>
              <p:cNvSpPr/>
              <p:nvPr/>
            </p:nvSpPr>
            <p:spPr>
              <a:xfrm>
                <a:off x="11778047" y="4148487"/>
                <a:ext cx="3601" cy="681"/>
              </a:xfrm>
              <a:custGeom>
                <a:avLst/>
                <a:gdLst>
                  <a:gd name="connsiteX0" fmla="*/ 0 w 3601"/>
                  <a:gd name="connsiteY0" fmla="*/ 682 h 681"/>
                  <a:gd name="connsiteX1" fmla="*/ 0 w 3601"/>
                  <a:gd name="connsiteY1" fmla="*/ 682 h 681"/>
                  <a:gd name="connsiteX2" fmla="*/ 0 w 3601"/>
                  <a:gd name="connsiteY2" fmla="*/ 682 h 681"/>
                </a:gdLst>
                <a:ahLst/>
                <a:cxnLst>
                  <a:cxn ang="0">
                    <a:pos x="connsiteX0" y="connsiteY0"/>
                  </a:cxn>
                  <a:cxn ang="0">
                    <a:pos x="connsiteX1" y="connsiteY1"/>
                  </a:cxn>
                  <a:cxn ang="0">
                    <a:pos x="connsiteX2" y="connsiteY2"/>
                  </a:cxn>
                </a:cxnLst>
                <a:rect l="l" t="t" r="r" b="b"/>
                <a:pathLst>
                  <a:path w="3601" h="681">
                    <a:moveTo>
                      <a:pt x="0" y="682"/>
                    </a:moveTo>
                    <a:lnTo>
                      <a:pt x="0" y="682"/>
                    </a:lnTo>
                    <a:cubicBezTo>
                      <a:pt x="0" y="-38"/>
                      <a:pt x="0" y="-399"/>
                      <a:pt x="0" y="682"/>
                    </a:cubicBezTo>
                    <a:close/>
                  </a:path>
                </a:pathLst>
              </a:custGeom>
              <a:solidFill>
                <a:schemeClr val="accent2"/>
              </a:solidFill>
              <a:ln w="0" cap="flat">
                <a:noFill/>
                <a:prstDash val="solid"/>
                <a:miter/>
              </a:ln>
            </p:spPr>
            <p:txBody>
              <a:bodyPr rtlCol="0" anchor="ctr"/>
              <a:lstStyle/>
              <a:p>
                <a:endParaRPr lang="en-US" sz="744"/>
              </a:p>
            </p:txBody>
          </p:sp>
          <p:sp>
            <p:nvSpPr>
              <p:cNvPr id="2445" name="Freeform: Shape 2444">
                <a:extLst>
                  <a:ext uri="{FF2B5EF4-FFF2-40B4-BE49-F238E27FC236}">
                    <a16:creationId xmlns:a16="http://schemas.microsoft.com/office/drawing/2014/main" id="{C48C7911-3873-647F-CD05-DA25C5D792E8}"/>
                  </a:ext>
                </a:extLst>
              </p:cNvPr>
              <p:cNvSpPr/>
              <p:nvPr/>
            </p:nvSpPr>
            <p:spPr>
              <a:xfrm>
                <a:off x="8510293" y="3947478"/>
                <a:ext cx="3601" cy="1440"/>
              </a:xfrm>
              <a:custGeom>
                <a:avLst/>
                <a:gdLst>
                  <a:gd name="connsiteX0" fmla="*/ 0 w 3601"/>
                  <a:gd name="connsiteY0" fmla="*/ 0 h 1440"/>
                  <a:gd name="connsiteX1" fmla="*/ 0 w 3601"/>
                  <a:gd name="connsiteY1" fmla="*/ 1441 h 1440"/>
                  <a:gd name="connsiteX2" fmla="*/ 0 w 3601"/>
                  <a:gd name="connsiteY2" fmla="*/ 0 h 1440"/>
                </a:gdLst>
                <a:ahLst/>
                <a:cxnLst>
                  <a:cxn ang="0">
                    <a:pos x="connsiteX0" y="connsiteY0"/>
                  </a:cxn>
                  <a:cxn ang="0">
                    <a:pos x="connsiteX1" y="connsiteY1"/>
                  </a:cxn>
                  <a:cxn ang="0">
                    <a:pos x="connsiteX2" y="connsiteY2"/>
                  </a:cxn>
                </a:cxnLst>
                <a:rect l="l" t="t" r="r" b="b"/>
                <a:pathLst>
                  <a:path w="3601" h="1440">
                    <a:moveTo>
                      <a:pt x="0" y="0"/>
                    </a:moveTo>
                    <a:cubicBezTo>
                      <a:pt x="0" y="360"/>
                      <a:pt x="0" y="720"/>
                      <a:pt x="0" y="1441"/>
                    </a:cubicBezTo>
                    <a:cubicBezTo>
                      <a:pt x="0" y="360"/>
                      <a:pt x="0" y="360"/>
                      <a:pt x="0" y="0"/>
                    </a:cubicBezTo>
                    <a:close/>
                  </a:path>
                </a:pathLst>
              </a:custGeom>
              <a:solidFill>
                <a:schemeClr val="accent2"/>
              </a:solidFill>
              <a:ln w="0" cap="flat">
                <a:noFill/>
                <a:prstDash val="solid"/>
                <a:miter/>
              </a:ln>
            </p:spPr>
            <p:txBody>
              <a:bodyPr rtlCol="0" anchor="ctr"/>
              <a:lstStyle/>
              <a:p>
                <a:endParaRPr lang="en-US" sz="744"/>
              </a:p>
            </p:txBody>
          </p:sp>
          <p:sp>
            <p:nvSpPr>
              <p:cNvPr id="2446" name="Freeform: Shape 2445">
                <a:extLst>
                  <a:ext uri="{FF2B5EF4-FFF2-40B4-BE49-F238E27FC236}">
                    <a16:creationId xmlns:a16="http://schemas.microsoft.com/office/drawing/2014/main" id="{FC974F33-BA18-43AC-403E-A4C0DD6839B9}"/>
                  </a:ext>
                </a:extLst>
              </p:cNvPr>
              <p:cNvSpPr/>
              <p:nvPr/>
            </p:nvSpPr>
            <p:spPr>
              <a:xfrm>
                <a:off x="8468154" y="3877966"/>
                <a:ext cx="3601" cy="4849"/>
              </a:xfrm>
              <a:custGeom>
                <a:avLst/>
                <a:gdLst>
                  <a:gd name="connsiteX0" fmla="*/ 0 w 3601"/>
                  <a:gd name="connsiteY0" fmla="*/ 0 h 4849"/>
                  <a:gd name="connsiteX1" fmla="*/ 0 w 3601"/>
                  <a:gd name="connsiteY1" fmla="*/ 1801 h 4849"/>
                  <a:gd name="connsiteX2" fmla="*/ 0 w 3601"/>
                  <a:gd name="connsiteY2" fmla="*/ 0 h 4849"/>
                </a:gdLst>
                <a:ahLst/>
                <a:cxnLst>
                  <a:cxn ang="0">
                    <a:pos x="connsiteX0" y="connsiteY0"/>
                  </a:cxn>
                  <a:cxn ang="0">
                    <a:pos x="connsiteX1" y="connsiteY1"/>
                  </a:cxn>
                  <a:cxn ang="0">
                    <a:pos x="connsiteX2" y="connsiteY2"/>
                  </a:cxn>
                </a:cxnLst>
                <a:rect l="l" t="t" r="r" b="b"/>
                <a:pathLst>
                  <a:path w="3601" h="4849">
                    <a:moveTo>
                      <a:pt x="0" y="0"/>
                    </a:moveTo>
                    <a:cubicBezTo>
                      <a:pt x="0" y="360"/>
                      <a:pt x="0" y="720"/>
                      <a:pt x="0" y="1801"/>
                    </a:cubicBezTo>
                    <a:cubicBezTo>
                      <a:pt x="0" y="7203"/>
                      <a:pt x="0" y="4682"/>
                      <a:pt x="0" y="0"/>
                    </a:cubicBezTo>
                    <a:close/>
                  </a:path>
                </a:pathLst>
              </a:custGeom>
              <a:solidFill>
                <a:schemeClr val="accent2"/>
              </a:solidFill>
              <a:ln w="0" cap="flat">
                <a:noFill/>
                <a:prstDash val="solid"/>
                <a:miter/>
              </a:ln>
            </p:spPr>
            <p:txBody>
              <a:bodyPr rtlCol="0" anchor="ctr"/>
              <a:lstStyle/>
              <a:p>
                <a:endParaRPr lang="en-US" sz="744"/>
              </a:p>
            </p:txBody>
          </p:sp>
          <p:sp>
            <p:nvSpPr>
              <p:cNvPr id="2447" name="Freeform: Shape 2446">
                <a:extLst>
                  <a:ext uri="{FF2B5EF4-FFF2-40B4-BE49-F238E27FC236}">
                    <a16:creationId xmlns:a16="http://schemas.microsoft.com/office/drawing/2014/main" id="{6422794D-A6A0-B446-153A-68916F14D775}"/>
                  </a:ext>
                </a:extLst>
              </p:cNvPr>
              <p:cNvSpPr/>
              <p:nvPr/>
            </p:nvSpPr>
            <p:spPr>
              <a:xfrm>
                <a:off x="8510293" y="3946797"/>
                <a:ext cx="3601" cy="320"/>
              </a:xfrm>
              <a:custGeom>
                <a:avLst/>
                <a:gdLst>
                  <a:gd name="connsiteX0" fmla="*/ 0 w 3601"/>
                  <a:gd name="connsiteY0" fmla="*/ 320 h 320"/>
                  <a:gd name="connsiteX1" fmla="*/ 0 w 3601"/>
                  <a:gd name="connsiteY1" fmla="*/ 320 h 320"/>
                  <a:gd name="connsiteX2" fmla="*/ 0 w 3601"/>
                  <a:gd name="connsiteY2" fmla="*/ 320 h 320"/>
                </a:gdLst>
                <a:ahLst/>
                <a:cxnLst>
                  <a:cxn ang="0">
                    <a:pos x="connsiteX0" y="connsiteY0"/>
                  </a:cxn>
                  <a:cxn ang="0">
                    <a:pos x="connsiteX1" y="connsiteY1"/>
                  </a:cxn>
                  <a:cxn ang="0">
                    <a:pos x="connsiteX2" y="connsiteY2"/>
                  </a:cxn>
                </a:cxnLst>
                <a:rect l="l" t="t" r="r" b="b"/>
                <a:pathLst>
                  <a:path w="3601" h="320">
                    <a:moveTo>
                      <a:pt x="0" y="320"/>
                    </a:moveTo>
                    <a:cubicBezTo>
                      <a:pt x="0" y="320"/>
                      <a:pt x="0" y="320"/>
                      <a:pt x="0" y="320"/>
                    </a:cubicBezTo>
                    <a:cubicBezTo>
                      <a:pt x="0" y="320"/>
                      <a:pt x="0" y="-400"/>
                      <a:pt x="0" y="320"/>
                    </a:cubicBezTo>
                    <a:close/>
                  </a:path>
                </a:pathLst>
              </a:custGeom>
              <a:solidFill>
                <a:schemeClr val="accent2"/>
              </a:solidFill>
              <a:ln w="0" cap="flat">
                <a:noFill/>
                <a:prstDash val="solid"/>
                <a:miter/>
              </a:ln>
            </p:spPr>
            <p:txBody>
              <a:bodyPr rtlCol="0" anchor="ctr"/>
              <a:lstStyle/>
              <a:p>
                <a:endParaRPr lang="en-US" sz="744"/>
              </a:p>
            </p:txBody>
          </p:sp>
          <p:sp>
            <p:nvSpPr>
              <p:cNvPr id="2448" name="Freeform: Shape 2447">
                <a:extLst>
                  <a:ext uri="{FF2B5EF4-FFF2-40B4-BE49-F238E27FC236}">
                    <a16:creationId xmlns:a16="http://schemas.microsoft.com/office/drawing/2014/main" id="{F380B3D5-6272-BB01-D0F0-56CC982BF043}"/>
                  </a:ext>
                </a:extLst>
              </p:cNvPr>
              <p:cNvSpPr/>
              <p:nvPr/>
            </p:nvSpPr>
            <p:spPr>
              <a:xfrm>
                <a:off x="9083630" y="2971077"/>
                <a:ext cx="10845" cy="2488"/>
              </a:xfrm>
              <a:custGeom>
                <a:avLst/>
                <a:gdLst>
                  <a:gd name="connsiteX0" fmla="*/ 10846 w 10845"/>
                  <a:gd name="connsiteY0" fmla="*/ 0 h 2488"/>
                  <a:gd name="connsiteX1" fmla="*/ 761 w 10845"/>
                  <a:gd name="connsiteY1" fmla="*/ 2161 h 2488"/>
                  <a:gd name="connsiteX2" fmla="*/ 10846 w 10845"/>
                  <a:gd name="connsiteY2" fmla="*/ 0 h 2488"/>
                </a:gdLst>
                <a:ahLst/>
                <a:cxnLst>
                  <a:cxn ang="0">
                    <a:pos x="connsiteX0" y="connsiteY0"/>
                  </a:cxn>
                  <a:cxn ang="0">
                    <a:pos x="connsiteX1" y="connsiteY1"/>
                  </a:cxn>
                  <a:cxn ang="0">
                    <a:pos x="connsiteX2" y="connsiteY2"/>
                  </a:cxn>
                </a:cxnLst>
                <a:rect l="l" t="t" r="r" b="b"/>
                <a:pathLst>
                  <a:path w="10845" h="2488">
                    <a:moveTo>
                      <a:pt x="10846" y="0"/>
                    </a:moveTo>
                    <a:cubicBezTo>
                      <a:pt x="10846" y="0"/>
                      <a:pt x="6884" y="720"/>
                      <a:pt x="761" y="2161"/>
                    </a:cubicBezTo>
                    <a:cubicBezTo>
                      <a:pt x="-1400" y="2881"/>
                      <a:pt x="761" y="2521"/>
                      <a:pt x="10846" y="0"/>
                    </a:cubicBezTo>
                    <a:close/>
                  </a:path>
                </a:pathLst>
              </a:custGeom>
              <a:solidFill>
                <a:schemeClr val="accent2"/>
              </a:solidFill>
              <a:ln w="0" cap="flat">
                <a:noFill/>
                <a:prstDash val="solid"/>
                <a:miter/>
              </a:ln>
            </p:spPr>
            <p:txBody>
              <a:bodyPr rtlCol="0" anchor="ctr"/>
              <a:lstStyle/>
              <a:p>
                <a:endParaRPr lang="en-US" sz="744"/>
              </a:p>
            </p:txBody>
          </p:sp>
          <p:sp>
            <p:nvSpPr>
              <p:cNvPr id="2449" name="Freeform: Shape 2448">
                <a:extLst>
                  <a:ext uri="{FF2B5EF4-FFF2-40B4-BE49-F238E27FC236}">
                    <a16:creationId xmlns:a16="http://schemas.microsoft.com/office/drawing/2014/main" id="{256642C1-55E1-3C66-0377-5F29370D1B62}"/>
                  </a:ext>
                </a:extLst>
              </p:cNvPr>
              <p:cNvSpPr/>
              <p:nvPr/>
            </p:nvSpPr>
            <p:spPr>
              <a:xfrm>
                <a:off x="8866133" y="3069762"/>
                <a:ext cx="3961" cy="2160"/>
              </a:xfrm>
              <a:custGeom>
                <a:avLst/>
                <a:gdLst>
                  <a:gd name="connsiteX0" fmla="*/ 3962 w 3961"/>
                  <a:gd name="connsiteY0" fmla="*/ 0 h 2160"/>
                  <a:gd name="connsiteX1" fmla="*/ 0 w 3961"/>
                  <a:gd name="connsiteY1" fmla="*/ 2161 h 2160"/>
                  <a:gd name="connsiteX2" fmla="*/ 3962 w 3961"/>
                  <a:gd name="connsiteY2" fmla="*/ 0 h 2160"/>
                </a:gdLst>
                <a:ahLst/>
                <a:cxnLst>
                  <a:cxn ang="0">
                    <a:pos x="connsiteX0" y="connsiteY0"/>
                  </a:cxn>
                  <a:cxn ang="0">
                    <a:pos x="connsiteX1" y="connsiteY1"/>
                  </a:cxn>
                  <a:cxn ang="0">
                    <a:pos x="connsiteX2" y="connsiteY2"/>
                  </a:cxn>
                </a:cxnLst>
                <a:rect l="l" t="t" r="r" b="b"/>
                <a:pathLst>
                  <a:path w="3961" h="2160">
                    <a:moveTo>
                      <a:pt x="3962" y="0"/>
                    </a:moveTo>
                    <a:cubicBezTo>
                      <a:pt x="2521" y="720"/>
                      <a:pt x="1801" y="1080"/>
                      <a:pt x="0" y="2161"/>
                    </a:cubicBezTo>
                    <a:lnTo>
                      <a:pt x="3962" y="0"/>
                    </a:lnTo>
                    <a:close/>
                  </a:path>
                </a:pathLst>
              </a:custGeom>
              <a:solidFill>
                <a:schemeClr val="accent2"/>
              </a:solidFill>
              <a:ln w="0" cap="flat">
                <a:noFill/>
                <a:prstDash val="solid"/>
                <a:miter/>
              </a:ln>
            </p:spPr>
            <p:txBody>
              <a:bodyPr rtlCol="0" anchor="ctr"/>
              <a:lstStyle/>
              <a:p>
                <a:endParaRPr lang="en-US" sz="744"/>
              </a:p>
            </p:txBody>
          </p:sp>
          <p:sp>
            <p:nvSpPr>
              <p:cNvPr id="2450" name="Freeform: Shape 2449">
                <a:extLst>
                  <a:ext uri="{FF2B5EF4-FFF2-40B4-BE49-F238E27FC236}">
                    <a16:creationId xmlns:a16="http://schemas.microsoft.com/office/drawing/2014/main" id="{84DA0066-D995-D1B4-5569-AFE61295D333}"/>
                  </a:ext>
                </a:extLst>
              </p:cNvPr>
              <p:cNvSpPr/>
              <p:nvPr/>
            </p:nvSpPr>
            <p:spPr>
              <a:xfrm>
                <a:off x="10711966" y="2907689"/>
                <a:ext cx="29533" cy="3601"/>
              </a:xfrm>
              <a:custGeom>
                <a:avLst/>
                <a:gdLst>
                  <a:gd name="connsiteX0" fmla="*/ 29533 w 29533"/>
                  <a:gd name="connsiteY0" fmla="*/ 0 h 3601"/>
                  <a:gd name="connsiteX1" fmla="*/ 0 w 29533"/>
                  <a:gd name="connsiteY1" fmla="*/ 0 h 3601"/>
                  <a:gd name="connsiteX2" fmla="*/ 29533 w 29533"/>
                  <a:gd name="connsiteY2" fmla="*/ 0 h 3601"/>
                </a:gdLst>
                <a:ahLst/>
                <a:cxnLst>
                  <a:cxn ang="0">
                    <a:pos x="connsiteX0" y="connsiteY0"/>
                  </a:cxn>
                  <a:cxn ang="0">
                    <a:pos x="connsiteX1" y="connsiteY1"/>
                  </a:cxn>
                  <a:cxn ang="0">
                    <a:pos x="connsiteX2" y="connsiteY2"/>
                  </a:cxn>
                </a:cxnLst>
                <a:rect l="l" t="t" r="r" b="b"/>
                <a:pathLst>
                  <a:path w="29533" h="3601">
                    <a:moveTo>
                      <a:pt x="29533" y="0"/>
                    </a:moveTo>
                    <a:cubicBezTo>
                      <a:pt x="17288" y="0"/>
                      <a:pt x="7923" y="0"/>
                      <a:pt x="0" y="0"/>
                    </a:cubicBezTo>
                    <a:cubicBezTo>
                      <a:pt x="9004" y="0"/>
                      <a:pt x="18728" y="0"/>
                      <a:pt x="29533" y="0"/>
                    </a:cubicBezTo>
                    <a:close/>
                  </a:path>
                </a:pathLst>
              </a:custGeom>
              <a:solidFill>
                <a:schemeClr val="accent2"/>
              </a:solidFill>
              <a:ln w="0" cap="flat">
                <a:noFill/>
                <a:prstDash val="solid"/>
                <a:miter/>
              </a:ln>
            </p:spPr>
            <p:txBody>
              <a:bodyPr rtlCol="0" anchor="ctr"/>
              <a:lstStyle/>
              <a:p>
                <a:endParaRPr lang="en-US" sz="744"/>
              </a:p>
            </p:txBody>
          </p:sp>
          <p:sp>
            <p:nvSpPr>
              <p:cNvPr id="2451" name="Freeform: Shape 2450">
                <a:extLst>
                  <a:ext uri="{FF2B5EF4-FFF2-40B4-BE49-F238E27FC236}">
                    <a16:creationId xmlns:a16="http://schemas.microsoft.com/office/drawing/2014/main" id="{D70EEA2E-F676-8CF1-AF38-63846CAD2CA7}"/>
                  </a:ext>
                </a:extLst>
              </p:cNvPr>
              <p:cNvSpPr/>
              <p:nvPr/>
            </p:nvSpPr>
            <p:spPr>
              <a:xfrm>
                <a:off x="8510653" y="3948918"/>
                <a:ext cx="720" cy="12245"/>
              </a:xfrm>
              <a:custGeom>
                <a:avLst/>
                <a:gdLst>
                  <a:gd name="connsiteX0" fmla="*/ 0 w 720"/>
                  <a:gd name="connsiteY0" fmla="*/ 0 h 12245"/>
                  <a:gd name="connsiteX1" fmla="*/ 720 w 720"/>
                  <a:gd name="connsiteY1" fmla="*/ 12246 h 12245"/>
                  <a:gd name="connsiteX2" fmla="*/ 0 w 720"/>
                  <a:gd name="connsiteY2" fmla="*/ 0 h 12245"/>
                </a:gdLst>
                <a:ahLst/>
                <a:cxnLst>
                  <a:cxn ang="0">
                    <a:pos x="connsiteX0" y="connsiteY0"/>
                  </a:cxn>
                  <a:cxn ang="0">
                    <a:pos x="connsiteX1" y="connsiteY1"/>
                  </a:cxn>
                  <a:cxn ang="0">
                    <a:pos x="connsiteX2" y="connsiteY2"/>
                  </a:cxn>
                </a:cxnLst>
                <a:rect l="l" t="t" r="r" b="b"/>
                <a:pathLst>
                  <a:path w="720" h="12245">
                    <a:moveTo>
                      <a:pt x="0" y="0"/>
                    </a:moveTo>
                    <a:cubicBezTo>
                      <a:pt x="0" y="2521"/>
                      <a:pt x="360" y="6123"/>
                      <a:pt x="720" y="12246"/>
                    </a:cubicBezTo>
                    <a:cubicBezTo>
                      <a:pt x="720" y="5402"/>
                      <a:pt x="360" y="1801"/>
                      <a:pt x="0" y="0"/>
                    </a:cubicBezTo>
                    <a:close/>
                  </a:path>
                </a:pathLst>
              </a:custGeom>
              <a:solidFill>
                <a:schemeClr val="accent2"/>
              </a:solidFill>
              <a:ln w="0" cap="flat">
                <a:noFill/>
                <a:prstDash val="solid"/>
                <a:miter/>
              </a:ln>
            </p:spPr>
            <p:txBody>
              <a:bodyPr rtlCol="0" anchor="ctr"/>
              <a:lstStyle/>
              <a:p>
                <a:endParaRPr lang="en-US" sz="744"/>
              </a:p>
            </p:txBody>
          </p:sp>
          <p:sp>
            <p:nvSpPr>
              <p:cNvPr id="2452" name="Freeform: Shape 2451">
                <a:extLst>
                  <a:ext uri="{FF2B5EF4-FFF2-40B4-BE49-F238E27FC236}">
                    <a16:creationId xmlns:a16="http://schemas.microsoft.com/office/drawing/2014/main" id="{45ACC8BA-D983-5CB1-FFBD-8BAA86FA10DE}"/>
                  </a:ext>
                </a:extLst>
              </p:cNvPr>
              <p:cNvSpPr/>
              <p:nvPr/>
            </p:nvSpPr>
            <p:spPr>
              <a:xfrm>
                <a:off x="9461122" y="2930739"/>
                <a:ext cx="7923" cy="3601"/>
              </a:xfrm>
              <a:custGeom>
                <a:avLst/>
                <a:gdLst>
                  <a:gd name="connsiteX0" fmla="*/ 7563 w 7923"/>
                  <a:gd name="connsiteY0" fmla="*/ 0 h 3601"/>
                  <a:gd name="connsiteX1" fmla="*/ 0 w 7923"/>
                  <a:gd name="connsiteY1" fmla="*/ 0 h 3601"/>
                  <a:gd name="connsiteX2" fmla="*/ 4682 w 7923"/>
                  <a:gd name="connsiteY2" fmla="*/ 0 h 3601"/>
                  <a:gd name="connsiteX3" fmla="*/ 7924 w 7923"/>
                  <a:gd name="connsiteY3" fmla="*/ 0 h 3601"/>
                </a:gdLst>
                <a:ahLst/>
                <a:cxnLst>
                  <a:cxn ang="0">
                    <a:pos x="connsiteX0" y="connsiteY0"/>
                  </a:cxn>
                  <a:cxn ang="0">
                    <a:pos x="connsiteX1" y="connsiteY1"/>
                  </a:cxn>
                  <a:cxn ang="0">
                    <a:pos x="connsiteX2" y="connsiteY2"/>
                  </a:cxn>
                  <a:cxn ang="0">
                    <a:pos x="connsiteX3" y="connsiteY3"/>
                  </a:cxn>
                </a:cxnLst>
                <a:rect l="l" t="t" r="r" b="b"/>
                <a:pathLst>
                  <a:path w="7923" h="3601">
                    <a:moveTo>
                      <a:pt x="7563" y="0"/>
                    </a:moveTo>
                    <a:cubicBezTo>
                      <a:pt x="5042" y="0"/>
                      <a:pt x="2521" y="0"/>
                      <a:pt x="0" y="0"/>
                    </a:cubicBezTo>
                    <a:cubicBezTo>
                      <a:pt x="1441" y="0"/>
                      <a:pt x="2881" y="0"/>
                      <a:pt x="4682" y="0"/>
                    </a:cubicBezTo>
                    <a:lnTo>
                      <a:pt x="7924" y="0"/>
                    </a:lnTo>
                    <a:close/>
                  </a:path>
                </a:pathLst>
              </a:custGeom>
              <a:solidFill>
                <a:schemeClr val="accent2"/>
              </a:solidFill>
              <a:ln w="0" cap="flat">
                <a:noFill/>
                <a:prstDash val="solid"/>
                <a:miter/>
              </a:ln>
            </p:spPr>
            <p:txBody>
              <a:bodyPr rtlCol="0" anchor="ctr"/>
              <a:lstStyle/>
              <a:p>
                <a:endParaRPr lang="en-US" sz="744"/>
              </a:p>
            </p:txBody>
          </p:sp>
          <p:sp>
            <p:nvSpPr>
              <p:cNvPr id="2453" name="Freeform: Shape 2452">
                <a:extLst>
                  <a:ext uri="{FF2B5EF4-FFF2-40B4-BE49-F238E27FC236}">
                    <a16:creationId xmlns:a16="http://schemas.microsoft.com/office/drawing/2014/main" id="{B4830CB1-9E05-466D-6E56-6C403FE27E63}"/>
                  </a:ext>
                </a:extLst>
              </p:cNvPr>
              <p:cNvSpPr/>
              <p:nvPr/>
            </p:nvSpPr>
            <p:spPr>
              <a:xfrm>
                <a:off x="9422224" y="2927439"/>
                <a:ext cx="308659" cy="5460"/>
              </a:xfrm>
              <a:custGeom>
                <a:avLst/>
                <a:gdLst>
                  <a:gd name="connsiteX0" fmla="*/ 176120 w 308659"/>
                  <a:gd name="connsiteY0" fmla="*/ 4740 h 5460"/>
                  <a:gd name="connsiteX1" fmla="*/ 167115 w 308659"/>
                  <a:gd name="connsiteY1" fmla="*/ 5461 h 5460"/>
                  <a:gd name="connsiteX2" fmla="*/ 308659 w 308659"/>
                  <a:gd name="connsiteY2" fmla="*/ 3300 h 5460"/>
                  <a:gd name="connsiteX3" fmla="*/ 225102 w 308659"/>
                  <a:gd name="connsiteY3" fmla="*/ 779 h 5460"/>
                  <a:gd name="connsiteX4" fmla="*/ 127498 w 308659"/>
                  <a:gd name="connsiteY4" fmla="*/ 58 h 5460"/>
                  <a:gd name="connsiteX5" fmla="*/ 97244 w 308659"/>
                  <a:gd name="connsiteY5" fmla="*/ 2579 h 5460"/>
                  <a:gd name="connsiteX6" fmla="*/ 75274 w 308659"/>
                  <a:gd name="connsiteY6" fmla="*/ 418 h 5460"/>
                  <a:gd name="connsiteX7" fmla="*/ 0 w 308659"/>
                  <a:gd name="connsiteY7" fmla="*/ 418 h 5460"/>
                  <a:gd name="connsiteX8" fmla="*/ 65550 w 308659"/>
                  <a:gd name="connsiteY8" fmla="*/ 779 h 5460"/>
                  <a:gd name="connsiteX9" fmla="*/ 45741 w 308659"/>
                  <a:gd name="connsiteY9" fmla="*/ 2940 h 5460"/>
                  <a:gd name="connsiteX10" fmla="*/ 52584 w 308659"/>
                  <a:gd name="connsiteY10" fmla="*/ 2940 h 5460"/>
                  <a:gd name="connsiteX11" fmla="*/ 175759 w 308659"/>
                  <a:gd name="connsiteY11" fmla="*/ 4740 h 5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8659" h="5460">
                    <a:moveTo>
                      <a:pt x="176120" y="4740"/>
                    </a:moveTo>
                    <a:cubicBezTo>
                      <a:pt x="171798" y="4740"/>
                      <a:pt x="169637" y="5101"/>
                      <a:pt x="167115" y="5461"/>
                    </a:cubicBezTo>
                    <a:cubicBezTo>
                      <a:pt x="213576" y="4740"/>
                      <a:pt x="298575" y="5461"/>
                      <a:pt x="308659" y="3300"/>
                    </a:cubicBezTo>
                    <a:cubicBezTo>
                      <a:pt x="292812" y="3300"/>
                      <a:pt x="211415" y="2219"/>
                      <a:pt x="225102" y="779"/>
                    </a:cubicBezTo>
                    <a:cubicBezTo>
                      <a:pt x="192687" y="1139"/>
                      <a:pt x="144785" y="-302"/>
                      <a:pt x="127498" y="58"/>
                    </a:cubicBezTo>
                    <a:cubicBezTo>
                      <a:pt x="180441" y="1139"/>
                      <a:pt x="133260" y="1859"/>
                      <a:pt x="97244" y="2579"/>
                    </a:cubicBezTo>
                    <a:cubicBezTo>
                      <a:pt x="64829" y="1859"/>
                      <a:pt x="103367" y="779"/>
                      <a:pt x="75274" y="418"/>
                    </a:cubicBezTo>
                    <a:lnTo>
                      <a:pt x="0" y="418"/>
                    </a:lnTo>
                    <a:cubicBezTo>
                      <a:pt x="0" y="418"/>
                      <a:pt x="65550" y="779"/>
                      <a:pt x="65550" y="779"/>
                    </a:cubicBezTo>
                    <a:lnTo>
                      <a:pt x="45741" y="2940"/>
                    </a:lnTo>
                    <a:cubicBezTo>
                      <a:pt x="48262" y="2940"/>
                      <a:pt x="49702" y="2940"/>
                      <a:pt x="52584" y="2940"/>
                    </a:cubicBezTo>
                    <a:cubicBezTo>
                      <a:pt x="163874" y="1859"/>
                      <a:pt x="61948" y="5821"/>
                      <a:pt x="175759" y="4740"/>
                    </a:cubicBezTo>
                    <a:close/>
                  </a:path>
                </a:pathLst>
              </a:custGeom>
              <a:solidFill>
                <a:schemeClr val="accent2"/>
              </a:solidFill>
              <a:ln w="0" cap="flat">
                <a:noFill/>
                <a:prstDash val="solid"/>
                <a:miter/>
              </a:ln>
            </p:spPr>
            <p:txBody>
              <a:bodyPr rtlCol="0" anchor="ctr"/>
              <a:lstStyle/>
              <a:p>
                <a:endParaRPr lang="en-US" sz="744"/>
              </a:p>
            </p:txBody>
          </p:sp>
          <p:sp>
            <p:nvSpPr>
              <p:cNvPr id="2454" name="Freeform: Shape 2453">
                <a:extLst>
                  <a:ext uri="{FF2B5EF4-FFF2-40B4-BE49-F238E27FC236}">
                    <a16:creationId xmlns:a16="http://schemas.microsoft.com/office/drawing/2014/main" id="{AC01E872-5989-B4C9-91C5-101AD4A2FB70}"/>
                  </a:ext>
                </a:extLst>
              </p:cNvPr>
              <p:cNvSpPr/>
              <p:nvPr/>
            </p:nvSpPr>
            <p:spPr>
              <a:xfrm>
                <a:off x="9572052" y="2932900"/>
                <a:ext cx="17647" cy="360"/>
              </a:xfrm>
              <a:custGeom>
                <a:avLst/>
                <a:gdLst>
                  <a:gd name="connsiteX0" fmla="*/ 17648 w 17647"/>
                  <a:gd name="connsiteY0" fmla="*/ 0 h 360"/>
                  <a:gd name="connsiteX1" fmla="*/ 0 w 17647"/>
                  <a:gd name="connsiteY1" fmla="*/ 360 h 360"/>
                  <a:gd name="connsiteX2" fmla="*/ 17648 w 17647"/>
                  <a:gd name="connsiteY2" fmla="*/ 0 h 360"/>
                </a:gdLst>
                <a:ahLst/>
                <a:cxnLst>
                  <a:cxn ang="0">
                    <a:pos x="connsiteX0" y="connsiteY0"/>
                  </a:cxn>
                  <a:cxn ang="0">
                    <a:pos x="connsiteX1" y="connsiteY1"/>
                  </a:cxn>
                  <a:cxn ang="0">
                    <a:pos x="connsiteX2" y="connsiteY2"/>
                  </a:cxn>
                </a:cxnLst>
                <a:rect l="l" t="t" r="r" b="b"/>
                <a:pathLst>
                  <a:path w="17647" h="360">
                    <a:moveTo>
                      <a:pt x="17648" y="0"/>
                    </a:moveTo>
                    <a:cubicBezTo>
                      <a:pt x="10805" y="0"/>
                      <a:pt x="4682" y="0"/>
                      <a:pt x="0" y="360"/>
                    </a:cubicBezTo>
                    <a:cubicBezTo>
                      <a:pt x="10445" y="360"/>
                      <a:pt x="14407" y="360"/>
                      <a:pt x="17648" y="0"/>
                    </a:cubicBezTo>
                    <a:close/>
                  </a:path>
                </a:pathLst>
              </a:custGeom>
              <a:solidFill>
                <a:schemeClr val="accent2"/>
              </a:solidFill>
              <a:ln w="0" cap="flat">
                <a:noFill/>
                <a:prstDash val="solid"/>
                <a:miter/>
              </a:ln>
            </p:spPr>
            <p:txBody>
              <a:bodyPr rtlCol="0" anchor="ctr"/>
              <a:lstStyle/>
              <a:p>
                <a:endParaRPr lang="en-US" sz="744"/>
              </a:p>
            </p:txBody>
          </p:sp>
          <p:sp>
            <p:nvSpPr>
              <p:cNvPr id="2455" name="Freeform: Shape 2454">
                <a:extLst>
                  <a:ext uri="{FF2B5EF4-FFF2-40B4-BE49-F238E27FC236}">
                    <a16:creationId xmlns:a16="http://schemas.microsoft.com/office/drawing/2014/main" id="{C2081A43-815A-AF8D-3070-1412C8676C07}"/>
                  </a:ext>
                </a:extLst>
              </p:cNvPr>
              <p:cNvSpPr/>
              <p:nvPr/>
            </p:nvSpPr>
            <p:spPr>
              <a:xfrm>
                <a:off x="10043505" y="2936141"/>
                <a:ext cx="19808" cy="3601"/>
              </a:xfrm>
              <a:custGeom>
                <a:avLst/>
                <a:gdLst>
                  <a:gd name="connsiteX0" fmla="*/ 0 w 19808"/>
                  <a:gd name="connsiteY0" fmla="*/ 0 h 3601"/>
                  <a:gd name="connsiteX1" fmla="*/ 19809 w 19808"/>
                  <a:gd name="connsiteY1" fmla="*/ 0 h 3601"/>
                  <a:gd name="connsiteX2" fmla="*/ 0 w 19808"/>
                  <a:gd name="connsiteY2" fmla="*/ 0 h 3601"/>
                </a:gdLst>
                <a:ahLst/>
                <a:cxnLst>
                  <a:cxn ang="0">
                    <a:pos x="connsiteX0" y="connsiteY0"/>
                  </a:cxn>
                  <a:cxn ang="0">
                    <a:pos x="connsiteX1" y="connsiteY1"/>
                  </a:cxn>
                  <a:cxn ang="0">
                    <a:pos x="connsiteX2" y="connsiteY2"/>
                  </a:cxn>
                </a:cxnLst>
                <a:rect l="l" t="t" r="r" b="b"/>
                <a:pathLst>
                  <a:path w="19808" h="3601">
                    <a:moveTo>
                      <a:pt x="0" y="0"/>
                    </a:moveTo>
                    <a:cubicBezTo>
                      <a:pt x="5763" y="0"/>
                      <a:pt x="11885" y="0"/>
                      <a:pt x="19809" y="0"/>
                    </a:cubicBezTo>
                    <a:cubicBezTo>
                      <a:pt x="16207" y="0"/>
                      <a:pt x="7564" y="0"/>
                      <a:pt x="0" y="0"/>
                    </a:cubicBezTo>
                    <a:close/>
                  </a:path>
                </a:pathLst>
              </a:custGeom>
              <a:solidFill>
                <a:schemeClr val="accent2"/>
              </a:solidFill>
              <a:ln w="0" cap="flat">
                <a:noFill/>
                <a:prstDash val="solid"/>
                <a:miter/>
              </a:ln>
            </p:spPr>
            <p:txBody>
              <a:bodyPr rtlCol="0" anchor="ctr"/>
              <a:lstStyle/>
              <a:p>
                <a:endParaRPr lang="en-US" sz="744"/>
              </a:p>
            </p:txBody>
          </p:sp>
          <p:sp>
            <p:nvSpPr>
              <p:cNvPr id="2456" name="Freeform: Shape 2455">
                <a:extLst>
                  <a:ext uri="{FF2B5EF4-FFF2-40B4-BE49-F238E27FC236}">
                    <a16:creationId xmlns:a16="http://schemas.microsoft.com/office/drawing/2014/main" id="{41C09312-DD94-4168-5442-4B9DD193FE26}"/>
                  </a:ext>
                </a:extLst>
              </p:cNvPr>
              <p:cNvSpPr/>
              <p:nvPr/>
            </p:nvSpPr>
            <p:spPr>
              <a:xfrm>
                <a:off x="8497327" y="4992646"/>
                <a:ext cx="6122" cy="65213"/>
              </a:xfrm>
              <a:custGeom>
                <a:avLst/>
                <a:gdLst>
                  <a:gd name="connsiteX0" fmla="*/ 6123 w 6122"/>
                  <a:gd name="connsiteY0" fmla="*/ 64853 h 65213"/>
                  <a:gd name="connsiteX1" fmla="*/ 5042 w 6122"/>
                  <a:gd name="connsiteY1" fmla="*/ 53688 h 65213"/>
                  <a:gd name="connsiteX2" fmla="*/ 2881 w 6122"/>
                  <a:gd name="connsiteY2" fmla="*/ 31358 h 65213"/>
                  <a:gd name="connsiteX3" fmla="*/ 0 w 6122"/>
                  <a:gd name="connsiteY3" fmla="*/ 24 h 65213"/>
                  <a:gd name="connsiteX4" fmla="*/ 5042 w 6122"/>
                  <a:gd name="connsiteY4" fmla="*/ 57650 h 65213"/>
                  <a:gd name="connsiteX5" fmla="*/ 6123 w 6122"/>
                  <a:gd name="connsiteY5" fmla="*/ 65213 h 65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22" h="65213">
                    <a:moveTo>
                      <a:pt x="6123" y="64853"/>
                    </a:moveTo>
                    <a:cubicBezTo>
                      <a:pt x="6123" y="64493"/>
                      <a:pt x="6123" y="59811"/>
                      <a:pt x="5042" y="53688"/>
                    </a:cubicBezTo>
                    <a:cubicBezTo>
                      <a:pt x="4682" y="47565"/>
                      <a:pt x="3241" y="39281"/>
                      <a:pt x="2881" y="31358"/>
                    </a:cubicBezTo>
                    <a:cubicBezTo>
                      <a:pt x="1801" y="15151"/>
                      <a:pt x="720" y="-697"/>
                      <a:pt x="0" y="24"/>
                    </a:cubicBezTo>
                    <a:cubicBezTo>
                      <a:pt x="1441" y="19112"/>
                      <a:pt x="2161" y="38201"/>
                      <a:pt x="5042" y="57650"/>
                    </a:cubicBezTo>
                    <a:lnTo>
                      <a:pt x="6123" y="65213"/>
                    </a:lnTo>
                    <a:close/>
                  </a:path>
                </a:pathLst>
              </a:custGeom>
              <a:solidFill>
                <a:schemeClr val="accent2"/>
              </a:solidFill>
              <a:ln w="0" cap="flat">
                <a:noFill/>
                <a:prstDash val="solid"/>
                <a:miter/>
              </a:ln>
            </p:spPr>
            <p:txBody>
              <a:bodyPr rtlCol="0" anchor="ctr"/>
              <a:lstStyle/>
              <a:p>
                <a:endParaRPr lang="en-US" sz="744"/>
              </a:p>
            </p:txBody>
          </p:sp>
          <p:sp>
            <p:nvSpPr>
              <p:cNvPr id="2457" name="Freeform: Shape 2456">
                <a:extLst>
                  <a:ext uri="{FF2B5EF4-FFF2-40B4-BE49-F238E27FC236}">
                    <a16:creationId xmlns:a16="http://schemas.microsoft.com/office/drawing/2014/main" id="{8FA406BA-B9A5-FCAC-E53C-040028E43BAA}"/>
                  </a:ext>
                </a:extLst>
              </p:cNvPr>
              <p:cNvSpPr/>
              <p:nvPr/>
            </p:nvSpPr>
            <p:spPr>
              <a:xfrm>
                <a:off x="11248968" y="2981882"/>
                <a:ext cx="24130" cy="9364"/>
              </a:xfrm>
              <a:custGeom>
                <a:avLst/>
                <a:gdLst>
                  <a:gd name="connsiteX0" fmla="*/ 24131 w 24130"/>
                  <a:gd name="connsiteY0" fmla="*/ 9364 h 9364"/>
                  <a:gd name="connsiteX1" fmla="*/ 3962 w 24130"/>
                  <a:gd name="connsiteY1" fmla="*/ 1441 h 9364"/>
                  <a:gd name="connsiteX2" fmla="*/ 0 w 24130"/>
                  <a:gd name="connsiteY2" fmla="*/ 0 h 9364"/>
                  <a:gd name="connsiteX3" fmla="*/ 24131 w 24130"/>
                  <a:gd name="connsiteY3" fmla="*/ 9364 h 9364"/>
                </a:gdLst>
                <a:ahLst/>
                <a:cxnLst>
                  <a:cxn ang="0">
                    <a:pos x="connsiteX0" y="connsiteY0"/>
                  </a:cxn>
                  <a:cxn ang="0">
                    <a:pos x="connsiteX1" y="connsiteY1"/>
                  </a:cxn>
                  <a:cxn ang="0">
                    <a:pos x="connsiteX2" y="connsiteY2"/>
                  </a:cxn>
                  <a:cxn ang="0">
                    <a:pos x="connsiteX3" y="connsiteY3"/>
                  </a:cxn>
                </a:cxnLst>
                <a:rect l="l" t="t" r="r" b="b"/>
                <a:pathLst>
                  <a:path w="24130" h="9364">
                    <a:moveTo>
                      <a:pt x="24131" y="9364"/>
                    </a:moveTo>
                    <a:cubicBezTo>
                      <a:pt x="17288" y="6843"/>
                      <a:pt x="10805" y="3962"/>
                      <a:pt x="3962" y="1441"/>
                    </a:cubicBezTo>
                    <a:cubicBezTo>
                      <a:pt x="2521" y="1080"/>
                      <a:pt x="1080" y="360"/>
                      <a:pt x="0" y="0"/>
                    </a:cubicBezTo>
                    <a:cubicBezTo>
                      <a:pt x="3962" y="1801"/>
                      <a:pt x="17288" y="6843"/>
                      <a:pt x="24131" y="9364"/>
                    </a:cubicBezTo>
                    <a:close/>
                  </a:path>
                </a:pathLst>
              </a:custGeom>
              <a:solidFill>
                <a:schemeClr val="accent2"/>
              </a:solidFill>
              <a:ln w="0" cap="flat">
                <a:noFill/>
                <a:prstDash val="solid"/>
                <a:miter/>
              </a:ln>
            </p:spPr>
            <p:txBody>
              <a:bodyPr rtlCol="0" anchor="ctr"/>
              <a:lstStyle/>
              <a:p>
                <a:endParaRPr lang="en-US" sz="744"/>
              </a:p>
            </p:txBody>
          </p:sp>
          <p:sp>
            <p:nvSpPr>
              <p:cNvPr id="2458" name="Freeform: Shape 2457">
                <a:extLst>
                  <a:ext uri="{FF2B5EF4-FFF2-40B4-BE49-F238E27FC236}">
                    <a16:creationId xmlns:a16="http://schemas.microsoft.com/office/drawing/2014/main" id="{4F87F9BF-9631-467F-2663-FE24D6ED8562}"/>
                  </a:ext>
                </a:extLst>
              </p:cNvPr>
              <p:cNvSpPr/>
              <p:nvPr/>
            </p:nvSpPr>
            <p:spPr>
              <a:xfrm>
                <a:off x="9647686" y="2927858"/>
                <a:ext cx="20169" cy="720"/>
              </a:xfrm>
              <a:custGeom>
                <a:avLst/>
                <a:gdLst>
                  <a:gd name="connsiteX0" fmla="*/ 20169 w 20169"/>
                  <a:gd name="connsiteY0" fmla="*/ 0 h 720"/>
                  <a:gd name="connsiteX1" fmla="*/ 0 w 20169"/>
                  <a:gd name="connsiteY1" fmla="*/ 720 h 720"/>
                  <a:gd name="connsiteX2" fmla="*/ 20169 w 20169"/>
                  <a:gd name="connsiteY2" fmla="*/ 0 h 720"/>
                </a:gdLst>
                <a:ahLst/>
                <a:cxnLst>
                  <a:cxn ang="0">
                    <a:pos x="connsiteX0" y="connsiteY0"/>
                  </a:cxn>
                  <a:cxn ang="0">
                    <a:pos x="connsiteX1" y="connsiteY1"/>
                  </a:cxn>
                  <a:cxn ang="0">
                    <a:pos x="connsiteX2" y="connsiteY2"/>
                  </a:cxn>
                </a:cxnLst>
                <a:rect l="l" t="t" r="r" b="b"/>
                <a:pathLst>
                  <a:path w="20169" h="720">
                    <a:moveTo>
                      <a:pt x="20169" y="0"/>
                    </a:moveTo>
                    <a:cubicBezTo>
                      <a:pt x="8284" y="0"/>
                      <a:pt x="2881" y="360"/>
                      <a:pt x="0" y="720"/>
                    </a:cubicBezTo>
                    <a:cubicBezTo>
                      <a:pt x="7563" y="720"/>
                      <a:pt x="14767" y="720"/>
                      <a:pt x="20169" y="0"/>
                    </a:cubicBezTo>
                    <a:close/>
                  </a:path>
                </a:pathLst>
              </a:custGeom>
              <a:solidFill>
                <a:schemeClr val="accent2"/>
              </a:solidFill>
              <a:ln w="0" cap="flat">
                <a:noFill/>
                <a:prstDash val="solid"/>
                <a:miter/>
              </a:ln>
            </p:spPr>
            <p:txBody>
              <a:bodyPr rtlCol="0" anchor="ctr"/>
              <a:lstStyle/>
              <a:p>
                <a:endParaRPr lang="en-US" sz="744"/>
              </a:p>
            </p:txBody>
          </p:sp>
          <p:sp>
            <p:nvSpPr>
              <p:cNvPr id="2459" name="Freeform: Shape 2458">
                <a:extLst>
                  <a:ext uri="{FF2B5EF4-FFF2-40B4-BE49-F238E27FC236}">
                    <a16:creationId xmlns:a16="http://schemas.microsoft.com/office/drawing/2014/main" id="{8E2A06B8-154B-6771-613E-8DE63C7D6388}"/>
                  </a:ext>
                </a:extLst>
              </p:cNvPr>
              <p:cNvSpPr/>
              <p:nvPr/>
            </p:nvSpPr>
            <p:spPr>
              <a:xfrm>
                <a:off x="11275260" y="2995928"/>
                <a:ext cx="67710" cy="33495"/>
              </a:xfrm>
              <a:custGeom>
                <a:avLst/>
                <a:gdLst>
                  <a:gd name="connsiteX0" fmla="*/ 360 w 67710"/>
                  <a:gd name="connsiteY0" fmla="*/ 0 h 33495"/>
                  <a:gd name="connsiteX1" fmla="*/ 21970 w 67710"/>
                  <a:gd name="connsiteY1" fmla="*/ 11525 h 33495"/>
                  <a:gd name="connsiteX2" fmla="*/ 33855 w 67710"/>
                  <a:gd name="connsiteY2" fmla="*/ 16928 h 33495"/>
                  <a:gd name="connsiteX3" fmla="*/ 44660 w 67710"/>
                  <a:gd name="connsiteY3" fmla="*/ 22330 h 33495"/>
                  <a:gd name="connsiteX4" fmla="*/ 67711 w 67710"/>
                  <a:gd name="connsiteY4" fmla="*/ 33495 h 33495"/>
                  <a:gd name="connsiteX5" fmla="*/ 36737 w 67710"/>
                  <a:gd name="connsiteY5" fmla="*/ 17648 h 33495"/>
                  <a:gd name="connsiteX6" fmla="*/ 0 w 67710"/>
                  <a:gd name="connsiteY6" fmla="*/ 360 h 33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710" h="33495">
                    <a:moveTo>
                      <a:pt x="360" y="0"/>
                    </a:moveTo>
                    <a:cubicBezTo>
                      <a:pt x="8644" y="4322"/>
                      <a:pt x="20529" y="10445"/>
                      <a:pt x="21970" y="11525"/>
                    </a:cubicBezTo>
                    <a:cubicBezTo>
                      <a:pt x="26292" y="13326"/>
                      <a:pt x="30254" y="15127"/>
                      <a:pt x="33855" y="16928"/>
                    </a:cubicBezTo>
                    <a:cubicBezTo>
                      <a:pt x="37457" y="18728"/>
                      <a:pt x="41059" y="20529"/>
                      <a:pt x="44660" y="22330"/>
                    </a:cubicBezTo>
                    <a:cubicBezTo>
                      <a:pt x="51863" y="25932"/>
                      <a:pt x="59067" y="29173"/>
                      <a:pt x="67711" y="33495"/>
                    </a:cubicBezTo>
                    <a:cubicBezTo>
                      <a:pt x="57986" y="28813"/>
                      <a:pt x="47902" y="23411"/>
                      <a:pt x="36737" y="17648"/>
                    </a:cubicBezTo>
                    <a:cubicBezTo>
                      <a:pt x="25211" y="12246"/>
                      <a:pt x="13326" y="6483"/>
                      <a:pt x="0" y="360"/>
                    </a:cubicBezTo>
                    <a:close/>
                  </a:path>
                </a:pathLst>
              </a:custGeom>
              <a:solidFill>
                <a:schemeClr val="accent2"/>
              </a:solidFill>
              <a:ln w="0" cap="flat">
                <a:noFill/>
                <a:prstDash val="solid"/>
                <a:miter/>
              </a:ln>
            </p:spPr>
            <p:txBody>
              <a:bodyPr rtlCol="0" anchor="ctr"/>
              <a:lstStyle/>
              <a:p>
                <a:endParaRPr lang="en-US" sz="744"/>
              </a:p>
            </p:txBody>
          </p:sp>
          <p:sp>
            <p:nvSpPr>
              <p:cNvPr id="2460" name="Freeform: Shape 2459">
                <a:extLst>
                  <a:ext uri="{FF2B5EF4-FFF2-40B4-BE49-F238E27FC236}">
                    <a16:creationId xmlns:a16="http://schemas.microsoft.com/office/drawing/2014/main" id="{954E4627-EE11-CEDD-D2E8-49808EA2B8A5}"/>
                  </a:ext>
                </a:extLst>
              </p:cNvPr>
              <p:cNvSpPr/>
              <p:nvPr/>
            </p:nvSpPr>
            <p:spPr>
              <a:xfrm>
                <a:off x="11343331" y="3029424"/>
                <a:ext cx="1440" cy="720"/>
              </a:xfrm>
              <a:custGeom>
                <a:avLst/>
                <a:gdLst>
                  <a:gd name="connsiteX0" fmla="*/ 1441 w 1440"/>
                  <a:gd name="connsiteY0" fmla="*/ 720 h 720"/>
                  <a:gd name="connsiteX1" fmla="*/ 0 w 1440"/>
                  <a:gd name="connsiteY1" fmla="*/ 0 h 720"/>
                  <a:gd name="connsiteX2" fmla="*/ 1441 w 1440"/>
                  <a:gd name="connsiteY2" fmla="*/ 720 h 720"/>
                </a:gdLst>
                <a:ahLst/>
                <a:cxnLst>
                  <a:cxn ang="0">
                    <a:pos x="connsiteX0" y="connsiteY0"/>
                  </a:cxn>
                  <a:cxn ang="0">
                    <a:pos x="connsiteX1" y="connsiteY1"/>
                  </a:cxn>
                  <a:cxn ang="0">
                    <a:pos x="connsiteX2" y="connsiteY2"/>
                  </a:cxn>
                </a:cxnLst>
                <a:rect l="l" t="t" r="r" b="b"/>
                <a:pathLst>
                  <a:path w="1440" h="720">
                    <a:moveTo>
                      <a:pt x="1441" y="720"/>
                    </a:moveTo>
                    <a:cubicBezTo>
                      <a:pt x="1080" y="720"/>
                      <a:pt x="360" y="360"/>
                      <a:pt x="0" y="0"/>
                    </a:cubicBezTo>
                    <a:cubicBezTo>
                      <a:pt x="360" y="0"/>
                      <a:pt x="1080" y="360"/>
                      <a:pt x="1441" y="720"/>
                    </a:cubicBezTo>
                    <a:close/>
                  </a:path>
                </a:pathLst>
              </a:custGeom>
              <a:solidFill>
                <a:schemeClr val="accent2"/>
              </a:solidFill>
              <a:ln w="0" cap="flat">
                <a:noFill/>
                <a:prstDash val="solid"/>
                <a:miter/>
              </a:ln>
            </p:spPr>
            <p:txBody>
              <a:bodyPr rtlCol="0" anchor="ctr"/>
              <a:lstStyle/>
              <a:p>
                <a:endParaRPr lang="en-US" sz="744"/>
              </a:p>
            </p:txBody>
          </p:sp>
          <p:sp>
            <p:nvSpPr>
              <p:cNvPr id="2461" name="Freeform: Shape 2460">
                <a:extLst>
                  <a:ext uri="{FF2B5EF4-FFF2-40B4-BE49-F238E27FC236}">
                    <a16:creationId xmlns:a16="http://schemas.microsoft.com/office/drawing/2014/main" id="{94250DC5-97D4-CC44-A8DA-D3EADAFF1FBB}"/>
                  </a:ext>
                </a:extLst>
              </p:cNvPr>
              <p:cNvSpPr/>
              <p:nvPr/>
            </p:nvSpPr>
            <p:spPr>
              <a:xfrm>
                <a:off x="8459510" y="2905528"/>
                <a:ext cx="3329862" cy="3287563"/>
              </a:xfrm>
              <a:custGeom>
                <a:avLst/>
                <a:gdLst>
                  <a:gd name="connsiteX0" fmla="*/ 49342 w 3329862"/>
                  <a:gd name="connsiteY0" fmla="*/ 2190148 h 3287563"/>
                  <a:gd name="connsiteX1" fmla="*/ 52584 w 3329862"/>
                  <a:gd name="connsiteY1" fmla="*/ 2207076 h 3287563"/>
                  <a:gd name="connsiteX2" fmla="*/ 50423 w 3329862"/>
                  <a:gd name="connsiteY2" fmla="*/ 2198432 h 3287563"/>
                  <a:gd name="connsiteX3" fmla="*/ 54745 w 3329862"/>
                  <a:gd name="connsiteY3" fmla="*/ 2220042 h 3287563"/>
                  <a:gd name="connsiteX4" fmla="*/ 59427 w 3329862"/>
                  <a:gd name="connsiteY4" fmla="*/ 2241652 h 3287563"/>
                  <a:gd name="connsiteX5" fmla="*/ 64469 w 3329862"/>
                  <a:gd name="connsiteY5" fmla="*/ 2259299 h 3287563"/>
                  <a:gd name="connsiteX6" fmla="*/ 62308 w 3329862"/>
                  <a:gd name="connsiteY6" fmla="*/ 2253177 h 3287563"/>
                  <a:gd name="connsiteX7" fmla="*/ 65910 w 3329862"/>
                  <a:gd name="connsiteY7" fmla="*/ 2266863 h 3287563"/>
                  <a:gd name="connsiteX8" fmla="*/ 70592 w 3329862"/>
                  <a:gd name="connsiteY8" fmla="*/ 2281630 h 3287563"/>
                  <a:gd name="connsiteX9" fmla="*/ 77075 w 3329862"/>
                  <a:gd name="connsiteY9" fmla="*/ 2299638 h 3287563"/>
                  <a:gd name="connsiteX10" fmla="*/ 84278 w 3329862"/>
                  <a:gd name="connsiteY10" fmla="*/ 2319807 h 3287563"/>
                  <a:gd name="connsiteX11" fmla="*/ 92562 w 3329862"/>
                  <a:gd name="connsiteY11" fmla="*/ 2340336 h 3287563"/>
                  <a:gd name="connsiteX12" fmla="*/ 100846 w 3329862"/>
                  <a:gd name="connsiteY12" fmla="*/ 2360505 h 3287563"/>
                  <a:gd name="connsiteX13" fmla="*/ 109489 w 3329862"/>
                  <a:gd name="connsiteY13" fmla="*/ 2378513 h 3287563"/>
                  <a:gd name="connsiteX14" fmla="*/ 116693 w 3329862"/>
                  <a:gd name="connsiteY14" fmla="*/ 2393640 h 3287563"/>
                  <a:gd name="connsiteX15" fmla="*/ 122455 w 3329862"/>
                  <a:gd name="connsiteY15" fmla="*/ 2404445 h 3287563"/>
                  <a:gd name="connsiteX16" fmla="*/ 134701 w 3329862"/>
                  <a:gd name="connsiteY16" fmla="*/ 2427495 h 3287563"/>
                  <a:gd name="connsiteX17" fmla="*/ 148027 w 3329862"/>
                  <a:gd name="connsiteY17" fmla="*/ 2450546 h 3287563"/>
                  <a:gd name="connsiteX18" fmla="*/ 172878 w 3329862"/>
                  <a:gd name="connsiteY18" fmla="*/ 2490524 h 3287563"/>
                  <a:gd name="connsiteX19" fmla="*/ 162793 w 3329862"/>
                  <a:gd name="connsiteY19" fmla="*/ 2475037 h 3287563"/>
                  <a:gd name="connsiteX20" fmla="*/ 153789 w 3329862"/>
                  <a:gd name="connsiteY20" fmla="*/ 2460990 h 3287563"/>
                  <a:gd name="connsiteX21" fmla="*/ 147667 w 3329862"/>
                  <a:gd name="connsiteY21" fmla="*/ 2452347 h 3287563"/>
                  <a:gd name="connsiteX22" fmla="*/ 155950 w 3329862"/>
                  <a:gd name="connsiteY22" fmla="*/ 2467473 h 3287563"/>
                  <a:gd name="connsiteX23" fmla="*/ 164234 w 3329862"/>
                  <a:gd name="connsiteY23" fmla="*/ 2481160 h 3287563"/>
                  <a:gd name="connsiteX24" fmla="*/ 180802 w 3329862"/>
                  <a:gd name="connsiteY24" fmla="*/ 2508172 h 3287563"/>
                  <a:gd name="connsiteX25" fmla="*/ 190886 w 3329862"/>
                  <a:gd name="connsiteY25" fmla="*/ 2522938 h 3287563"/>
                  <a:gd name="connsiteX26" fmla="*/ 196649 w 3329862"/>
                  <a:gd name="connsiteY26" fmla="*/ 2530862 h 3287563"/>
                  <a:gd name="connsiteX27" fmla="*/ 203132 w 3329862"/>
                  <a:gd name="connsiteY27" fmla="*/ 2539146 h 3287563"/>
                  <a:gd name="connsiteX28" fmla="*/ 218259 w 3329862"/>
                  <a:gd name="connsiteY28" fmla="*/ 2557874 h 3287563"/>
                  <a:gd name="connsiteX29" fmla="*/ 222580 w 3329862"/>
                  <a:gd name="connsiteY29" fmla="*/ 2562917 h 3287563"/>
                  <a:gd name="connsiteX30" fmla="*/ 227263 w 3329862"/>
                  <a:gd name="connsiteY30" fmla="*/ 2567959 h 3287563"/>
                  <a:gd name="connsiteX31" fmla="*/ 237347 w 3329862"/>
                  <a:gd name="connsiteY31" fmla="*/ 2579124 h 3287563"/>
                  <a:gd name="connsiteX32" fmla="*/ 221500 w 3329862"/>
                  <a:gd name="connsiteY32" fmla="*/ 2560395 h 3287563"/>
                  <a:gd name="connsiteX33" fmla="*/ 206373 w 3329862"/>
                  <a:gd name="connsiteY33" fmla="*/ 2541307 h 3287563"/>
                  <a:gd name="connsiteX34" fmla="*/ 224021 w 3329862"/>
                  <a:gd name="connsiteY34" fmla="*/ 2562556 h 3287563"/>
                  <a:gd name="connsiteX35" fmla="*/ 242750 w 3329862"/>
                  <a:gd name="connsiteY35" fmla="*/ 2582725 h 3287563"/>
                  <a:gd name="connsiteX36" fmla="*/ 261838 w 3329862"/>
                  <a:gd name="connsiteY36" fmla="*/ 2602534 h 3287563"/>
                  <a:gd name="connsiteX37" fmla="*/ 271563 w 3329862"/>
                  <a:gd name="connsiteY37" fmla="*/ 2612259 h 3287563"/>
                  <a:gd name="connsiteX38" fmla="*/ 281647 w 3329862"/>
                  <a:gd name="connsiteY38" fmla="*/ 2621623 h 3287563"/>
                  <a:gd name="connsiteX39" fmla="*/ 286329 w 3329862"/>
                  <a:gd name="connsiteY39" fmla="*/ 2627386 h 3287563"/>
                  <a:gd name="connsiteX40" fmla="*/ 270122 w 3329862"/>
                  <a:gd name="connsiteY40" fmla="*/ 2612259 h 3287563"/>
                  <a:gd name="connsiteX41" fmla="*/ 247432 w 3329862"/>
                  <a:gd name="connsiteY41" fmla="*/ 2589208 h 3287563"/>
                  <a:gd name="connsiteX42" fmla="*/ 231945 w 3329862"/>
                  <a:gd name="connsiteY42" fmla="*/ 2572281 h 3287563"/>
                  <a:gd name="connsiteX43" fmla="*/ 376010 w 3329862"/>
                  <a:gd name="connsiteY43" fmla="*/ 2705181 h 3287563"/>
                  <a:gd name="connsiteX44" fmla="*/ 387895 w 3329862"/>
                  <a:gd name="connsiteY44" fmla="*/ 2717426 h 3287563"/>
                  <a:gd name="connsiteX45" fmla="*/ 394738 w 3329862"/>
                  <a:gd name="connsiteY45" fmla="*/ 2723189 h 3287563"/>
                  <a:gd name="connsiteX46" fmla="*/ 404463 w 3329862"/>
                  <a:gd name="connsiteY46" fmla="*/ 2730032 h 3287563"/>
                  <a:gd name="connsiteX47" fmla="*/ 417068 w 3329862"/>
                  <a:gd name="connsiteY47" fmla="*/ 2738316 h 3287563"/>
                  <a:gd name="connsiteX48" fmla="*/ 433276 w 3329862"/>
                  <a:gd name="connsiteY48" fmla="*/ 2748400 h 3287563"/>
                  <a:gd name="connsiteX49" fmla="*/ 427873 w 3329862"/>
                  <a:gd name="connsiteY49" fmla="*/ 2744799 h 3287563"/>
                  <a:gd name="connsiteX50" fmla="*/ 424632 w 3329862"/>
                  <a:gd name="connsiteY50" fmla="*/ 2742277 h 3287563"/>
                  <a:gd name="connsiteX51" fmla="*/ 423191 w 3329862"/>
                  <a:gd name="connsiteY51" fmla="*/ 2740837 h 3287563"/>
                  <a:gd name="connsiteX52" fmla="*/ 431835 w 3329862"/>
                  <a:gd name="connsiteY52" fmla="*/ 2745519 h 3287563"/>
                  <a:gd name="connsiteX53" fmla="*/ 435436 w 3329862"/>
                  <a:gd name="connsiteY53" fmla="*/ 2745519 h 3287563"/>
                  <a:gd name="connsiteX54" fmla="*/ 451284 w 3329862"/>
                  <a:gd name="connsiteY54" fmla="*/ 2754163 h 3287563"/>
                  <a:gd name="connsiteX55" fmla="*/ 469652 w 3329862"/>
                  <a:gd name="connsiteY55" fmla="*/ 2764608 h 3287563"/>
                  <a:gd name="connsiteX56" fmla="*/ 493783 w 3329862"/>
                  <a:gd name="connsiteY56" fmla="*/ 2776493 h 3287563"/>
                  <a:gd name="connsiteX57" fmla="*/ 488741 w 3329862"/>
                  <a:gd name="connsiteY57" fmla="*/ 2774692 h 3287563"/>
                  <a:gd name="connsiteX58" fmla="*/ 585264 w 3329862"/>
                  <a:gd name="connsiteY58" fmla="*/ 2815390 h 3287563"/>
                  <a:gd name="connsiteX59" fmla="*/ 602192 w 3329862"/>
                  <a:gd name="connsiteY59" fmla="*/ 2820433 h 3287563"/>
                  <a:gd name="connsiteX60" fmla="*/ 610115 w 3329862"/>
                  <a:gd name="connsiteY60" fmla="*/ 2822594 h 3287563"/>
                  <a:gd name="connsiteX61" fmla="*/ 617679 w 3329862"/>
                  <a:gd name="connsiteY61" fmla="*/ 2824394 h 3287563"/>
                  <a:gd name="connsiteX62" fmla="*/ 646852 w 3329862"/>
                  <a:gd name="connsiteY62" fmla="*/ 2831238 h 3287563"/>
                  <a:gd name="connsiteX63" fmla="*/ 686110 w 3329862"/>
                  <a:gd name="connsiteY63" fmla="*/ 2840242 h 3287563"/>
                  <a:gd name="connsiteX64" fmla="*/ 721045 w 3329862"/>
                  <a:gd name="connsiteY64" fmla="*/ 2846725 h 3287563"/>
                  <a:gd name="connsiteX65" fmla="*/ 729329 w 3329862"/>
                  <a:gd name="connsiteY65" fmla="*/ 2848165 h 3287563"/>
                  <a:gd name="connsiteX66" fmla="*/ 737253 w 3329862"/>
                  <a:gd name="connsiteY66" fmla="*/ 2849246 h 3287563"/>
                  <a:gd name="connsiteX67" fmla="*/ 752740 w 3329862"/>
                  <a:gd name="connsiteY67" fmla="*/ 2851407 h 3287563"/>
                  <a:gd name="connsiteX68" fmla="*/ 767867 w 3329862"/>
                  <a:gd name="connsiteY68" fmla="*/ 2853207 h 3287563"/>
                  <a:gd name="connsiteX69" fmla="*/ 782633 w 3329862"/>
                  <a:gd name="connsiteY69" fmla="*/ 2854288 h 3287563"/>
                  <a:gd name="connsiteX70" fmla="*/ 811806 w 3329862"/>
                  <a:gd name="connsiteY70" fmla="*/ 2856449 h 3287563"/>
                  <a:gd name="connsiteX71" fmla="*/ 840979 w 3329862"/>
                  <a:gd name="connsiteY71" fmla="*/ 2857169 h 3287563"/>
                  <a:gd name="connsiteX72" fmla="*/ 871953 w 3329862"/>
                  <a:gd name="connsiteY72" fmla="*/ 2857169 h 3287563"/>
                  <a:gd name="connsiteX73" fmla="*/ 905449 w 3329862"/>
                  <a:gd name="connsiteY73" fmla="*/ 2857169 h 3287563"/>
                  <a:gd name="connsiteX74" fmla="*/ 972799 w 3329862"/>
                  <a:gd name="connsiteY74" fmla="*/ 2861491 h 3287563"/>
                  <a:gd name="connsiteX75" fmla="*/ 1084449 w 3329862"/>
                  <a:gd name="connsiteY75" fmla="*/ 2857169 h 3287563"/>
                  <a:gd name="connsiteX76" fmla="*/ 988646 w 3329862"/>
                  <a:gd name="connsiteY76" fmla="*/ 2859330 h 3287563"/>
                  <a:gd name="connsiteX77" fmla="*/ 939664 w 3329862"/>
                  <a:gd name="connsiteY77" fmla="*/ 2856089 h 3287563"/>
                  <a:gd name="connsiteX78" fmla="*/ 1148198 w 3329862"/>
                  <a:gd name="connsiteY78" fmla="*/ 2856809 h 3287563"/>
                  <a:gd name="connsiteX79" fmla="*/ 1133792 w 3329862"/>
                  <a:gd name="connsiteY79" fmla="*/ 2856809 h 3287563"/>
                  <a:gd name="connsiteX80" fmla="*/ 1319275 w 3329862"/>
                  <a:gd name="connsiteY80" fmla="*/ 2860411 h 3287563"/>
                  <a:gd name="connsiteX81" fmla="*/ 1370778 w 3329862"/>
                  <a:gd name="connsiteY81" fmla="*/ 2859330 h 3287563"/>
                  <a:gd name="connsiteX82" fmla="*/ 1366817 w 3329862"/>
                  <a:gd name="connsiteY82" fmla="*/ 2860051 h 3287563"/>
                  <a:gd name="connsiteX83" fmla="*/ 1521687 w 3329862"/>
                  <a:gd name="connsiteY83" fmla="*/ 2860771 h 3287563"/>
                  <a:gd name="connsiteX84" fmla="*/ 1511602 w 3329862"/>
                  <a:gd name="connsiteY84" fmla="*/ 2861131 h 3287563"/>
                  <a:gd name="connsiteX85" fmla="*/ 1658548 w 3329862"/>
                  <a:gd name="connsiteY85" fmla="*/ 2859330 h 3287563"/>
                  <a:gd name="connsiteX86" fmla="*/ 1637659 w 3329862"/>
                  <a:gd name="connsiteY86" fmla="*/ 2862212 h 3287563"/>
                  <a:gd name="connsiteX87" fmla="*/ 1890133 w 3329862"/>
                  <a:gd name="connsiteY87" fmla="*/ 2857890 h 3287563"/>
                  <a:gd name="connsiteX88" fmla="*/ 1950280 w 3329862"/>
                  <a:gd name="connsiteY88" fmla="*/ 2858970 h 3287563"/>
                  <a:gd name="connsiteX89" fmla="*/ 1881849 w 3329862"/>
                  <a:gd name="connsiteY89" fmla="*/ 2862572 h 3287563"/>
                  <a:gd name="connsiteX90" fmla="*/ 1955322 w 3329862"/>
                  <a:gd name="connsiteY90" fmla="*/ 2861851 h 3287563"/>
                  <a:gd name="connsiteX91" fmla="*/ 1905620 w 3329862"/>
                  <a:gd name="connsiteY91" fmla="*/ 2865453 h 3287563"/>
                  <a:gd name="connsiteX92" fmla="*/ 1961445 w 3329862"/>
                  <a:gd name="connsiteY92" fmla="*/ 2864733 h 3287563"/>
                  <a:gd name="connsiteX93" fmla="*/ 1966487 w 3329862"/>
                  <a:gd name="connsiteY93" fmla="*/ 2864372 h 3287563"/>
                  <a:gd name="connsiteX94" fmla="*/ 1975851 w 3329862"/>
                  <a:gd name="connsiteY94" fmla="*/ 2866894 h 3287563"/>
                  <a:gd name="connsiteX95" fmla="*/ 1991339 w 3329862"/>
                  <a:gd name="connsiteY95" fmla="*/ 2878059 h 3287563"/>
                  <a:gd name="connsiteX96" fmla="*/ 1997821 w 3329862"/>
                  <a:gd name="connsiteY96" fmla="*/ 2886342 h 3287563"/>
                  <a:gd name="connsiteX97" fmla="*/ 2003224 w 3329862"/>
                  <a:gd name="connsiteY97" fmla="*/ 2894266 h 3287563"/>
                  <a:gd name="connsiteX98" fmla="*/ 2012228 w 3329862"/>
                  <a:gd name="connsiteY98" fmla="*/ 2906872 h 3287563"/>
                  <a:gd name="connsiteX99" fmla="*/ 2022673 w 3329862"/>
                  <a:gd name="connsiteY99" fmla="*/ 2918397 h 3287563"/>
                  <a:gd name="connsiteX100" fmla="*/ 2030236 w 3329862"/>
                  <a:gd name="connsiteY100" fmla="*/ 2929922 h 3287563"/>
                  <a:gd name="connsiteX101" fmla="*/ 2038160 w 3329862"/>
                  <a:gd name="connsiteY101" fmla="*/ 2941087 h 3287563"/>
                  <a:gd name="connsiteX102" fmla="*/ 2054367 w 3329862"/>
                  <a:gd name="connsiteY102" fmla="*/ 2963417 h 3287563"/>
                  <a:gd name="connsiteX103" fmla="*/ 2064452 w 3329862"/>
                  <a:gd name="connsiteY103" fmla="*/ 2974582 h 3287563"/>
                  <a:gd name="connsiteX104" fmla="*/ 2084260 w 3329862"/>
                  <a:gd name="connsiteY104" fmla="*/ 2997272 h 3287563"/>
                  <a:gd name="connsiteX105" fmla="*/ 2090023 w 3329862"/>
                  <a:gd name="connsiteY105" fmla="*/ 3004116 h 3287563"/>
                  <a:gd name="connsiteX106" fmla="*/ 2096506 w 3329862"/>
                  <a:gd name="connsiteY106" fmla="*/ 3010959 h 3287563"/>
                  <a:gd name="connsiteX107" fmla="*/ 2109472 w 3329862"/>
                  <a:gd name="connsiteY107" fmla="*/ 3025005 h 3287563"/>
                  <a:gd name="connsiteX108" fmla="*/ 2135043 w 3329862"/>
                  <a:gd name="connsiteY108" fmla="*/ 3050937 h 3287563"/>
                  <a:gd name="connsiteX109" fmla="*/ 2099387 w 3329862"/>
                  <a:gd name="connsiteY109" fmla="*/ 3012039 h 3287563"/>
                  <a:gd name="connsiteX110" fmla="*/ 2157734 w 3329862"/>
                  <a:gd name="connsiteY110" fmla="*/ 3067864 h 3287563"/>
                  <a:gd name="connsiteX111" fmla="*/ 2233008 w 3329862"/>
                  <a:gd name="connsiteY111" fmla="*/ 3132333 h 3287563"/>
                  <a:gd name="connsiteX112" fmla="*/ 2258219 w 3329862"/>
                  <a:gd name="connsiteY112" fmla="*/ 3150702 h 3287563"/>
                  <a:gd name="connsiteX113" fmla="*/ 2278028 w 3329862"/>
                  <a:gd name="connsiteY113" fmla="*/ 3164388 h 3287563"/>
                  <a:gd name="connsiteX114" fmla="*/ 2284151 w 3329862"/>
                  <a:gd name="connsiteY114" fmla="*/ 3170871 h 3287563"/>
                  <a:gd name="connsiteX115" fmla="*/ 2293875 w 3329862"/>
                  <a:gd name="connsiteY115" fmla="*/ 3176994 h 3287563"/>
                  <a:gd name="connsiteX116" fmla="*/ 2303960 w 3329862"/>
                  <a:gd name="connsiteY116" fmla="*/ 3183116 h 3287563"/>
                  <a:gd name="connsiteX117" fmla="*/ 2324489 w 3329862"/>
                  <a:gd name="connsiteY117" fmla="*/ 3195362 h 3287563"/>
                  <a:gd name="connsiteX118" fmla="*/ 2346099 w 3329862"/>
                  <a:gd name="connsiteY118" fmla="*/ 3207607 h 3287563"/>
                  <a:gd name="connsiteX119" fmla="*/ 2368069 w 3329862"/>
                  <a:gd name="connsiteY119" fmla="*/ 3219853 h 3287563"/>
                  <a:gd name="connsiteX120" fmla="*/ 2379594 w 3329862"/>
                  <a:gd name="connsiteY120" fmla="*/ 3225616 h 3287563"/>
                  <a:gd name="connsiteX121" fmla="*/ 2390759 w 3329862"/>
                  <a:gd name="connsiteY121" fmla="*/ 3231018 h 3287563"/>
                  <a:gd name="connsiteX122" fmla="*/ 2411648 w 3329862"/>
                  <a:gd name="connsiteY122" fmla="*/ 3241102 h 3287563"/>
                  <a:gd name="connsiteX123" fmla="*/ 2432538 w 3329862"/>
                  <a:gd name="connsiteY123" fmla="*/ 3250467 h 3287563"/>
                  <a:gd name="connsiteX124" fmla="*/ 2442982 w 3329862"/>
                  <a:gd name="connsiteY124" fmla="*/ 3255149 h 3287563"/>
                  <a:gd name="connsiteX125" fmla="*/ 2448025 w 3329862"/>
                  <a:gd name="connsiteY125" fmla="*/ 3257310 h 3287563"/>
                  <a:gd name="connsiteX126" fmla="*/ 2449465 w 3329862"/>
                  <a:gd name="connsiteY126" fmla="*/ 3258030 h 3287563"/>
                  <a:gd name="connsiteX127" fmla="*/ 2449465 w 3329862"/>
                  <a:gd name="connsiteY127" fmla="*/ 3258030 h 3287563"/>
                  <a:gd name="connsiteX128" fmla="*/ 2449465 w 3329862"/>
                  <a:gd name="connsiteY128" fmla="*/ 3258030 h 3287563"/>
                  <a:gd name="connsiteX129" fmla="*/ 2449465 w 3329862"/>
                  <a:gd name="connsiteY129" fmla="*/ 3258030 h 3287563"/>
                  <a:gd name="connsiteX130" fmla="*/ 2449465 w 3329862"/>
                  <a:gd name="connsiteY130" fmla="*/ 3257310 h 3287563"/>
                  <a:gd name="connsiteX131" fmla="*/ 2448385 w 3329862"/>
                  <a:gd name="connsiteY131" fmla="*/ 3254789 h 3287563"/>
                  <a:gd name="connsiteX132" fmla="*/ 2426055 w 3329862"/>
                  <a:gd name="connsiteY132" fmla="*/ 3202565 h 3287563"/>
                  <a:gd name="connsiteX133" fmla="*/ 2424974 w 3329862"/>
                  <a:gd name="connsiteY133" fmla="*/ 3199324 h 3287563"/>
                  <a:gd name="connsiteX134" fmla="*/ 2423894 w 3329862"/>
                  <a:gd name="connsiteY134" fmla="*/ 3196082 h 3287563"/>
                  <a:gd name="connsiteX135" fmla="*/ 2421373 w 3329862"/>
                  <a:gd name="connsiteY135" fmla="*/ 3188879 h 3287563"/>
                  <a:gd name="connsiteX136" fmla="*/ 2416691 w 3329862"/>
                  <a:gd name="connsiteY136" fmla="*/ 3174472 h 3287563"/>
                  <a:gd name="connsiteX137" fmla="*/ 2408407 w 3329862"/>
                  <a:gd name="connsiteY137" fmla="*/ 3146380 h 3287563"/>
                  <a:gd name="connsiteX138" fmla="*/ 2388598 w 3329862"/>
                  <a:gd name="connsiteY138" fmla="*/ 3051657 h 3287563"/>
                  <a:gd name="connsiteX139" fmla="*/ 2386077 w 3329862"/>
                  <a:gd name="connsiteY139" fmla="*/ 3025365 h 3287563"/>
                  <a:gd name="connsiteX140" fmla="*/ 2384276 w 3329862"/>
                  <a:gd name="connsiteY140" fmla="*/ 2999433 h 3287563"/>
                  <a:gd name="connsiteX141" fmla="*/ 2385717 w 3329862"/>
                  <a:gd name="connsiteY141" fmla="*/ 2996912 h 3287563"/>
                  <a:gd name="connsiteX142" fmla="*/ 2384276 w 3329862"/>
                  <a:gd name="connsiteY142" fmla="*/ 2976743 h 3287563"/>
                  <a:gd name="connsiteX143" fmla="*/ 2383556 w 3329862"/>
                  <a:gd name="connsiteY143" fmla="*/ 2967019 h 3287563"/>
                  <a:gd name="connsiteX144" fmla="*/ 2383195 w 3329862"/>
                  <a:gd name="connsiteY144" fmla="*/ 2957655 h 3287563"/>
                  <a:gd name="connsiteX145" fmla="*/ 2382475 w 3329862"/>
                  <a:gd name="connsiteY145" fmla="*/ 2939646 h 3287563"/>
                  <a:gd name="connsiteX146" fmla="*/ 2382115 w 3329862"/>
                  <a:gd name="connsiteY146" fmla="*/ 2922359 h 3287563"/>
                  <a:gd name="connsiteX147" fmla="*/ 2382115 w 3329862"/>
                  <a:gd name="connsiteY147" fmla="*/ 2905431 h 3287563"/>
                  <a:gd name="connsiteX148" fmla="*/ 2385717 w 3329862"/>
                  <a:gd name="connsiteY148" fmla="*/ 2888503 h 3287563"/>
                  <a:gd name="connsiteX149" fmla="*/ 2409127 w 3329862"/>
                  <a:gd name="connsiteY149" fmla="*/ 2864372 h 3287563"/>
                  <a:gd name="connsiteX150" fmla="*/ 2425695 w 3329862"/>
                  <a:gd name="connsiteY150" fmla="*/ 2860051 h 3287563"/>
                  <a:gd name="connsiteX151" fmla="*/ 2433978 w 3329862"/>
                  <a:gd name="connsiteY151" fmla="*/ 2860051 h 3287563"/>
                  <a:gd name="connsiteX152" fmla="*/ 2441902 w 3329862"/>
                  <a:gd name="connsiteY152" fmla="*/ 2860051 h 3287563"/>
                  <a:gd name="connsiteX153" fmla="*/ 2474677 w 3329862"/>
                  <a:gd name="connsiteY153" fmla="*/ 2859690 h 3287563"/>
                  <a:gd name="connsiteX154" fmla="*/ 2509612 w 3329862"/>
                  <a:gd name="connsiteY154" fmla="*/ 2859330 h 3287563"/>
                  <a:gd name="connsiteX155" fmla="*/ 2528341 w 3329862"/>
                  <a:gd name="connsiteY155" fmla="*/ 2858970 h 3287563"/>
                  <a:gd name="connsiteX156" fmla="*/ 2538065 w 3329862"/>
                  <a:gd name="connsiteY156" fmla="*/ 2858970 h 3287563"/>
                  <a:gd name="connsiteX157" fmla="*/ 2548150 w 3329862"/>
                  <a:gd name="connsiteY157" fmla="*/ 2858250 h 3287563"/>
                  <a:gd name="connsiteX158" fmla="*/ 2544188 w 3329862"/>
                  <a:gd name="connsiteY158" fmla="*/ 2858610 h 3287563"/>
                  <a:gd name="connsiteX159" fmla="*/ 2536625 w 3329862"/>
                  <a:gd name="connsiteY159" fmla="*/ 2859330 h 3287563"/>
                  <a:gd name="connsiteX160" fmla="*/ 2527260 w 3329862"/>
                  <a:gd name="connsiteY160" fmla="*/ 2859330 h 3287563"/>
                  <a:gd name="connsiteX161" fmla="*/ 2502769 w 3329862"/>
                  <a:gd name="connsiteY161" fmla="*/ 2860771 h 3287563"/>
                  <a:gd name="connsiteX162" fmla="*/ 2554633 w 3329862"/>
                  <a:gd name="connsiteY162" fmla="*/ 2858250 h 3287563"/>
                  <a:gd name="connsiteX163" fmla="*/ 2580564 w 3329862"/>
                  <a:gd name="connsiteY163" fmla="*/ 2856449 h 3287563"/>
                  <a:gd name="connsiteX164" fmla="*/ 2607577 w 3329862"/>
                  <a:gd name="connsiteY164" fmla="*/ 2853207 h 3287563"/>
                  <a:gd name="connsiteX165" fmla="*/ 2739396 w 3329862"/>
                  <a:gd name="connsiteY165" fmla="*/ 2824394 h 3287563"/>
                  <a:gd name="connsiteX166" fmla="*/ 2714185 w 3329862"/>
                  <a:gd name="connsiteY166" fmla="*/ 2832678 h 3287563"/>
                  <a:gd name="connsiteX167" fmla="*/ 2738676 w 3329862"/>
                  <a:gd name="connsiteY167" fmla="*/ 2824755 h 3287563"/>
                  <a:gd name="connsiteX168" fmla="*/ 2761726 w 3329862"/>
                  <a:gd name="connsiteY168" fmla="*/ 2816471 h 3287563"/>
                  <a:gd name="connsiteX169" fmla="*/ 2784056 w 3329862"/>
                  <a:gd name="connsiteY169" fmla="*/ 2808187 h 3287563"/>
                  <a:gd name="connsiteX170" fmla="*/ 2780815 w 3329862"/>
                  <a:gd name="connsiteY170" fmla="*/ 2809988 h 3287563"/>
                  <a:gd name="connsiteX171" fmla="*/ 2772531 w 3329862"/>
                  <a:gd name="connsiteY171" fmla="*/ 2813590 h 3287563"/>
                  <a:gd name="connsiteX172" fmla="*/ 2910473 w 3329862"/>
                  <a:gd name="connsiteY172" fmla="*/ 2748760 h 3287563"/>
                  <a:gd name="connsiteX173" fmla="*/ 3025725 w 3329862"/>
                  <a:gd name="connsiteY173" fmla="*/ 2664842 h 3287563"/>
                  <a:gd name="connsiteX174" fmla="*/ 3209048 w 3329862"/>
                  <a:gd name="connsiteY174" fmla="*/ 2437220 h 3287563"/>
                  <a:gd name="connsiteX175" fmla="*/ 3198603 w 3329862"/>
                  <a:gd name="connsiteY175" fmla="*/ 2455588 h 3287563"/>
                  <a:gd name="connsiteX176" fmla="*/ 3189959 w 3329862"/>
                  <a:gd name="connsiteY176" fmla="*/ 2470715 h 3287563"/>
                  <a:gd name="connsiteX177" fmla="*/ 3176633 w 3329862"/>
                  <a:gd name="connsiteY177" fmla="*/ 2493045 h 3287563"/>
                  <a:gd name="connsiteX178" fmla="*/ 3172311 w 3329862"/>
                  <a:gd name="connsiteY178" fmla="*/ 2500608 h 3287563"/>
                  <a:gd name="connsiteX179" fmla="*/ 3169430 w 3329862"/>
                  <a:gd name="connsiteY179" fmla="*/ 2506011 h 3287563"/>
                  <a:gd name="connsiteX180" fmla="*/ 3167269 w 3329862"/>
                  <a:gd name="connsiteY180" fmla="*/ 2510693 h 3287563"/>
                  <a:gd name="connsiteX181" fmla="*/ 3175913 w 3329862"/>
                  <a:gd name="connsiteY181" fmla="*/ 2498447 h 3287563"/>
                  <a:gd name="connsiteX182" fmla="*/ 3183837 w 3329862"/>
                  <a:gd name="connsiteY182" fmla="*/ 2485842 h 3287563"/>
                  <a:gd name="connsiteX183" fmla="*/ 3191760 w 3329862"/>
                  <a:gd name="connsiteY183" fmla="*/ 2473236 h 3287563"/>
                  <a:gd name="connsiteX184" fmla="*/ 3195722 w 3329862"/>
                  <a:gd name="connsiteY184" fmla="*/ 2467113 h 3287563"/>
                  <a:gd name="connsiteX185" fmla="*/ 3199324 w 3329862"/>
                  <a:gd name="connsiteY185" fmla="*/ 2460630 h 3287563"/>
                  <a:gd name="connsiteX186" fmla="*/ 3245424 w 3329862"/>
                  <a:gd name="connsiteY186" fmla="*/ 2366268 h 3287563"/>
                  <a:gd name="connsiteX187" fmla="*/ 3247946 w 3329862"/>
                  <a:gd name="connsiteY187" fmla="*/ 2361586 h 3287563"/>
                  <a:gd name="connsiteX188" fmla="*/ 3250467 w 3329862"/>
                  <a:gd name="connsiteY188" fmla="*/ 2356543 h 3287563"/>
                  <a:gd name="connsiteX189" fmla="*/ 3248666 w 3329862"/>
                  <a:gd name="connsiteY189" fmla="*/ 2363026 h 3287563"/>
                  <a:gd name="connsiteX190" fmla="*/ 3294046 w 3329862"/>
                  <a:gd name="connsiteY190" fmla="*/ 2216080 h 3287563"/>
                  <a:gd name="connsiteX191" fmla="*/ 3305211 w 3329862"/>
                  <a:gd name="connsiteY191" fmla="*/ 2138645 h 3287563"/>
                  <a:gd name="connsiteX192" fmla="*/ 3306292 w 3329862"/>
                  <a:gd name="connsiteY192" fmla="*/ 2127840 h 3287563"/>
                  <a:gd name="connsiteX193" fmla="*/ 3307012 w 3329862"/>
                  <a:gd name="connsiteY193" fmla="*/ 2117035 h 3287563"/>
                  <a:gd name="connsiteX194" fmla="*/ 3308453 w 3329862"/>
                  <a:gd name="connsiteY194" fmla="*/ 2093985 h 3287563"/>
                  <a:gd name="connsiteX195" fmla="*/ 3309533 w 3329862"/>
                  <a:gd name="connsiteY195" fmla="*/ 2069494 h 3287563"/>
                  <a:gd name="connsiteX196" fmla="*/ 3310254 w 3329862"/>
                  <a:gd name="connsiteY196" fmla="*/ 2043562 h 3287563"/>
                  <a:gd name="connsiteX197" fmla="*/ 3296207 w 3329862"/>
                  <a:gd name="connsiteY197" fmla="*/ 2217161 h 3287563"/>
                  <a:gd name="connsiteX198" fmla="*/ 3299089 w 3329862"/>
                  <a:gd name="connsiteY198" fmla="*/ 2206716 h 3287563"/>
                  <a:gd name="connsiteX199" fmla="*/ 3301250 w 3329862"/>
                  <a:gd name="connsiteY199" fmla="*/ 2196271 h 3287563"/>
                  <a:gd name="connsiteX200" fmla="*/ 3305932 w 3329862"/>
                  <a:gd name="connsiteY200" fmla="*/ 2175021 h 3287563"/>
                  <a:gd name="connsiteX201" fmla="*/ 3299809 w 3329862"/>
                  <a:gd name="connsiteY201" fmla="*/ 2213199 h 3287563"/>
                  <a:gd name="connsiteX202" fmla="*/ 3291885 w 3329862"/>
                  <a:gd name="connsiteY202" fmla="*/ 2251016 h 3287563"/>
                  <a:gd name="connsiteX203" fmla="*/ 3304851 w 3329862"/>
                  <a:gd name="connsiteY203" fmla="*/ 2191229 h 3287563"/>
                  <a:gd name="connsiteX204" fmla="*/ 3308093 w 3329862"/>
                  <a:gd name="connsiteY204" fmla="*/ 2171060 h 3287563"/>
                  <a:gd name="connsiteX205" fmla="*/ 3309894 w 3329862"/>
                  <a:gd name="connsiteY205" fmla="*/ 2160975 h 3287563"/>
                  <a:gd name="connsiteX206" fmla="*/ 3308813 w 3329862"/>
                  <a:gd name="connsiteY206" fmla="*/ 2170339 h 3287563"/>
                  <a:gd name="connsiteX207" fmla="*/ 3307012 w 3329862"/>
                  <a:gd name="connsiteY207" fmla="*/ 2181144 h 3287563"/>
                  <a:gd name="connsiteX208" fmla="*/ 3305572 w 3329862"/>
                  <a:gd name="connsiteY208" fmla="*/ 2194830 h 3287563"/>
                  <a:gd name="connsiteX209" fmla="*/ 3310254 w 3329862"/>
                  <a:gd name="connsiteY209" fmla="*/ 2168539 h 3287563"/>
                  <a:gd name="connsiteX210" fmla="*/ 3312414 w 3329862"/>
                  <a:gd name="connsiteY210" fmla="*/ 2150530 h 3287563"/>
                  <a:gd name="connsiteX211" fmla="*/ 3315296 w 3329862"/>
                  <a:gd name="connsiteY211" fmla="*/ 2114154 h 3287563"/>
                  <a:gd name="connsiteX212" fmla="*/ 3314576 w 3329862"/>
                  <a:gd name="connsiteY212" fmla="*/ 2131442 h 3287563"/>
                  <a:gd name="connsiteX213" fmla="*/ 3312775 w 3329862"/>
                  <a:gd name="connsiteY213" fmla="*/ 2150530 h 3287563"/>
                  <a:gd name="connsiteX214" fmla="*/ 3310614 w 3329862"/>
                  <a:gd name="connsiteY214" fmla="*/ 2171060 h 3287563"/>
                  <a:gd name="connsiteX215" fmla="*/ 3307012 w 3329862"/>
                  <a:gd name="connsiteY215" fmla="*/ 2192669 h 3287563"/>
                  <a:gd name="connsiteX216" fmla="*/ 3285763 w 3329862"/>
                  <a:gd name="connsiteY216" fmla="*/ 2285952 h 3287563"/>
                  <a:gd name="connsiteX217" fmla="*/ 3278199 w 3329862"/>
                  <a:gd name="connsiteY217" fmla="*/ 2309362 h 3287563"/>
                  <a:gd name="connsiteX218" fmla="*/ 3274237 w 3329862"/>
                  <a:gd name="connsiteY218" fmla="*/ 2320887 h 3287563"/>
                  <a:gd name="connsiteX219" fmla="*/ 3270276 w 3329862"/>
                  <a:gd name="connsiteY219" fmla="*/ 2332413 h 3287563"/>
                  <a:gd name="connsiteX220" fmla="*/ 3261632 w 3329862"/>
                  <a:gd name="connsiteY220" fmla="*/ 2354742 h 3287563"/>
                  <a:gd name="connsiteX221" fmla="*/ 3257310 w 3329862"/>
                  <a:gd name="connsiteY221" fmla="*/ 2365908 h 3287563"/>
                  <a:gd name="connsiteX222" fmla="*/ 3252628 w 3329862"/>
                  <a:gd name="connsiteY222" fmla="*/ 2376352 h 3287563"/>
                  <a:gd name="connsiteX223" fmla="*/ 3243624 w 3329862"/>
                  <a:gd name="connsiteY223" fmla="*/ 2396882 h 3287563"/>
                  <a:gd name="connsiteX224" fmla="*/ 3241463 w 3329862"/>
                  <a:gd name="connsiteY224" fmla="*/ 2401924 h 3287563"/>
                  <a:gd name="connsiteX225" fmla="*/ 3238942 w 3329862"/>
                  <a:gd name="connsiteY225" fmla="*/ 2406606 h 3287563"/>
                  <a:gd name="connsiteX226" fmla="*/ 3234259 w 3329862"/>
                  <a:gd name="connsiteY226" fmla="*/ 2415970 h 3287563"/>
                  <a:gd name="connsiteX227" fmla="*/ 3225255 w 3329862"/>
                  <a:gd name="connsiteY227" fmla="*/ 2433978 h 3287563"/>
                  <a:gd name="connsiteX228" fmla="*/ 3216251 w 3329862"/>
                  <a:gd name="connsiteY228" fmla="*/ 2450186 h 3287563"/>
                  <a:gd name="connsiteX229" fmla="*/ 3222734 w 3329862"/>
                  <a:gd name="connsiteY229" fmla="*/ 2436499 h 3287563"/>
                  <a:gd name="connsiteX230" fmla="*/ 3209768 w 3329862"/>
                  <a:gd name="connsiteY230" fmla="*/ 2459190 h 3287563"/>
                  <a:gd name="connsiteX231" fmla="*/ 3203646 w 3329862"/>
                  <a:gd name="connsiteY231" fmla="*/ 2469634 h 3287563"/>
                  <a:gd name="connsiteX232" fmla="*/ 3197163 w 3329862"/>
                  <a:gd name="connsiteY232" fmla="*/ 2479719 h 3287563"/>
                  <a:gd name="connsiteX233" fmla="*/ 3182756 w 3329862"/>
                  <a:gd name="connsiteY233" fmla="*/ 2501689 h 3287563"/>
                  <a:gd name="connsiteX234" fmla="*/ 3164748 w 3329862"/>
                  <a:gd name="connsiteY234" fmla="*/ 2527620 h 3287563"/>
                  <a:gd name="connsiteX235" fmla="*/ 3167629 w 3329862"/>
                  <a:gd name="connsiteY235" fmla="*/ 2525820 h 3287563"/>
                  <a:gd name="connsiteX236" fmla="*/ 3180235 w 3329862"/>
                  <a:gd name="connsiteY236" fmla="*/ 2508172 h 3287563"/>
                  <a:gd name="connsiteX237" fmla="*/ 3191760 w 3329862"/>
                  <a:gd name="connsiteY237" fmla="*/ 2490164 h 3287563"/>
                  <a:gd name="connsiteX238" fmla="*/ 3169790 w 3329862"/>
                  <a:gd name="connsiteY238" fmla="*/ 2525099 h 3287563"/>
                  <a:gd name="connsiteX239" fmla="*/ 3120088 w 3329862"/>
                  <a:gd name="connsiteY239" fmla="*/ 2585967 h 3287563"/>
                  <a:gd name="connsiteX240" fmla="*/ 3110363 w 3329862"/>
                  <a:gd name="connsiteY240" fmla="*/ 2597132 h 3287563"/>
                  <a:gd name="connsiteX241" fmla="*/ 3100279 w 3329862"/>
                  <a:gd name="connsiteY241" fmla="*/ 2607937 h 3287563"/>
                  <a:gd name="connsiteX242" fmla="*/ 3080470 w 3329862"/>
                  <a:gd name="connsiteY242" fmla="*/ 2628106 h 3287563"/>
                  <a:gd name="connsiteX243" fmla="*/ 3049856 w 3329862"/>
                  <a:gd name="connsiteY243" fmla="*/ 2655838 h 3287563"/>
                  <a:gd name="connsiteX244" fmla="*/ 3020323 w 3329862"/>
                  <a:gd name="connsiteY244" fmla="*/ 2681770 h 3287563"/>
                  <a:gd name="connsiteX245" fmla="*/ 3006277 w 3329862"/>
                  <a:gd name="connsiteY245" fmla="*/ 2693655 h 3287563"/>
                  <a:gd name="connsiteX246" fmla="*/ 3006277 w 3329862"/>
                  <a:gd name="connsiteY246" fmla="*/ 2695096 h 3287563"/>
                  <a:gd name="connsiteX247" fmla="*/ 3006997 w 3329862"/>
                  <a:gd name="connsiteY247" fmla="*/ 2696177 h 3287563"/>
                  <a:gd name="connsiteX248" fmla="*/ 2993311 w 3329862"/>
                  <a:gd name="connsiteY248" fmla="*/ 2707342 h 3287563"/>
                  <a:gd name="connsiteX249" fmla="*/ 2961977 w 3329862"/>
                  <a:gd name="connsiteY249" fmla="*/ 2729672 h 3287563"/>
                  <a:gd name="connsiteX250" fmla="*/ 2926320 w 3329862"/>
                  <a:gd name="connsiteY250" fmla="*/ 2750201 h 3287563"/>
                  <a:gd name="connsiteX251" fmla="*/ 2809268 w 3329862"/>
                  <a:gd name="connsiteY251" fmla="*/ 2811789 h 3287563"/>
                  <a:gd name="connsiteX252" fmla="*/ 2793060 w 3329862"/>
                  <a:gd name="connsiteY252" fmla="*/ 2818272 h 3287563"/>
                  <a:gd name="connsiteX253" fmla="*/ 2776493 w 3329862"/>
                  <a:gd name="connsiteY253" fmla="*/ 2824755 h 3287563"/>
                  <a:gd name="connsiteX254" fmla="*/ 2742998 w 3329862"/>
                  <a:gd name="connsiteY254" fmla="*/ 2836280 h 3287563"/>
                  <a:gd name="connsiteX255" fmla="*/ 2709142 w 3329862"/>
                  <a:gd name="connsiteY255" fmla="*/ 2846004 h 3287563"/>
                  <a:gd name="connsiteX256" fmla="*/ 2692215 w 3329862"/>
                  <a:gd name="connsiteY256" fmla="*/ 2850326 h 3287563"/>
                  <a:gd name="connsiteX257" fmla="*/ 2675647 w 3329862"/>
                  <a:gd name="connsiteY257" fmla="*/ 2854288 h 3287563"/>
                  <a:gd name="connsiteX258" fmla="*/ 2694016 w 3329862"/>
                  <a:gd name="connsiteY258" fmla="*/ 2849966 h 3287563"/>
                  <a:gd name="connsiteX259" fmla="*/ 2676368 w 3329862"/>
                  <a:gd name="connsiteY259" fmla="*/ 2852127 h 3287563"/>
                  <a:gd name="connsiteX260" fmla="*/ 2664122 w 3329862"/>
                  <a:gd name="connsiteY260" fmla="*/ 2855008 h 3287563"/>
                  <a:gd name="connsiteX261" fmla="*/ 2651877 w 3329862"/>
                  <a:gd name="connsiteY261" fmla="*/ 2857169 h 3287563"/>
                  <a:gd name="connsiteX262" fmla="*/ 2627746 w 3329862"/>
                  <a:gd name="connsiteY262" fmla="*/ 2861491 h 3287563"/>
                  <a:gd name="connsiteX263" fmla="*/ 2621983 w 3329862"/>
                  <a:gd name="connsiteY263" fmla="*/ 2862572 h 3287563"/>
                  <a:gd name="connsiteX264" fmla="*/ 2616221 w 3329862"/>
                  <a:gd name="connsiteY264" fmla="*/ 2863292 h 3287563"/>
                  <a:gd name="connsiteX265" fmla="*/ 2604695 w 3329862"/>
                  <a:gd name="connsiteY265" fmla="*/ 2864733 h 3287563"/>
                  <a:gd name="connsiteX266" fmla="*/ 2582725 w 3329862"/>
                  <a:gd name="connsiteY266" fmla="*/ 2867614 h 3287563"/>
                  <a:gd name="connsiteX267" fmla="*/ 2542027 w 3329862"/>
                  <a:gd name="connsiteY267" fmla="*/ 2870855 h 3287563"/>
                  <a:gd name="connsiteX268" fmla="*/ 2507451 w 3329862"/>
                  <a:gd name="connsiteY268" fmla="*/ 2870855 h 3287563"/>
                  <a:gd name="connsiteX269" fmla="*/ 2476117 w 3329862"/>
                  <a:gd name="connsiteY269" fmla="*/ 2871936 h 3287563"/>
                  <a:gd name="connsiteX270" fmla="*/ 2441182 w 3329862"/>
                  <a:gd name="connsiteY270" fmla="*/ 2872656 h 3287563"/>
                  <a:gd name="connsiteX271" fmla="*/ 2432177 w 3329862"/>
                  <a:gd name="connsiteY271" fmla="*/ 2872656 h 3287563"/>
                  <a:gd name="connsiteX272" fmla="*/ 2427495 w 3329862"/>
                  <a:gd name="connsiteY272" fmla="*/ 2872656 h 3287563"/>
                  <a:gd name="connsiteX273" fmla="*/ 2423894 w 3329862"/>
                  <a:gd name="connsiteY273" fmla="*/ 2872656 h 3287563"/>
                  <a:gd name="connsiteX274" fmla="*/ 2410208 w 3329862"/>
                  <a:gd name="connsiteY274" fmla="*/ 2878059 h 3287563"/>
                  <a:gd name="connsiteX275" fmla="*/ 2394721 w 3329862"/>
                  <a:gd name="connsiteY275" fmla="*/ 2902910 h 3287563"/>
                  <a:gd name="connsiteX276" fmla="*/ 2394721 w 3329862"/>
                  <a:gd name="connsiteY276" fmla="*/ 2906872 h 3287563"/>
                  <a:gd name="connsiteX277" fmla="*/ 2394721 w 3329862"/>
                  <a:gd name="connsiteY277" fmla="*/ 2911914 h 3287563"/>
                  <a:gd name="connsiteX278" fmla="*/ 2394721 w 3329862"/>
                  <a:gd name="connsiteY278" fmla="*/ 2921638 h 3287563"/>
                  <a:gd name="connsiteX279" fmla="*/ 2395441 w 3329862"/>
                  <a:gd name="connsiteY279" fmla="*/ 2941087 h 3287563"/>
                  <a:gd name="connsiteX280" fmla="*/ 2397602 w 3329862"/>
                  <a:gd name="connsiteY280" fmla="*/ 2979624 h 3287563"/>
                  <a:gd name="connsiteX281" fmla="*/ 2405526 w 3329862"/>
                  <a:gd name="connsiteY281" fmla="*/ 3050216 h 3287563"/>
                  <a:gd name="connsiteX282" fmla="*/ 2397242 w 3329862"/>
                  <a:gd name="connsiteY282" fmla="*/ 2998353 h 3287563"/>
                  <a:gd name="connsiteX283" fmla="*/ 2395081 w 3329862"/>
                  <a:gd name="connsiteY283" fmla="*/ 2970620 h 3287563"/>
                  <a:gd name="connsiteX284" fmla="*/ 2393640 w 3329862"/>
                  <a:gd name="connsiteY284" fmla="*/ 2943248 h 3287563"/>
                  <a:gd name="connsiteX285" fmla="*/ 2392920 w 3329862"/>
                  <a:gd name="connsiteY285" fmla="*/ 2919117 h 3287563"/>
                  <a:gd name="connsiteX286" fmla="*/ 2392920 w 3329862"/>
                  <a:gd name="connsiteY286" fmla="*/ 2909033 h 3287563"/>
                  <a:gd name="connsiteX287" fmla="*/ 2392920 w 3329862"/>
                  <a:gd name="connsiteY287" fmla="*/ 2906872 h 3287563"/>
                  <a:gd name="connsiteX288" fmla="*/ 2392920 w 3329862"/>
                  <a:gd name="connsiteY288" fmla="*/ 2905071 h 3287563"/>
                  <a:gd name="connsiteX289" fmla="*/ 2392920 w 3329862"/>
                  <a:gd name="connsiteY289" fmla="*/ 2902189 h 3287563"/>
                  <a:gd name="connsiteX290" fmla="*/ 2392920 w 3329862"/>
                  <a:gd name="connsiteY290" fmla="*/ 2906151 h 3287563"/>
                  <a:gd name="connsiteX291" fmla="*/ 2392920 w 3329862"/>
                  <a:gd name="connsiteY291" fmla="*/ 2911194 h 3287563"/>
                  <a:gd name="connsiteX292" fmla="*/ 2392920 w 3329862"/>
                  <a:gd name="connsiteY292" fmla="*/ 2921278 h 3287563"/>
                  <a:gd name="connsiteX293" fmla="*/ 2393280 w 3329862"/>
                  <a:gd name="connsiteY293" fmla="*/ 2941087 h 3287563"/>
                  <a:gd name="connsiteX294" fmla="*/ 2395081 w 3329862"/>
                  <a:gd name="connsiteY294" fmla="*/ 2980705 h 3287563"/>
                  <a:gd name="connsiteX295" fmla="*/ 2394000 w 3329862"/>
                  <a:gd name="connsiteY295" fmla="*/ 2963777 h 3287563"/>
                  <a:gd name="connsiteX296" fmla="*/ 2393280 w 3329862"/>
                  <a:gd name="connsiteY296" fmla="*/ 2949011 h 3287563"/>
                  <a:gd name="connsiteX297" fmla="*/ 2392560 w 3329862"/>
                  <a:gd name="connsiteY297" fmla="*/ 2936045 h 3287563"/>
                  <a:gd name="connsiteX298" fmla="*/ 2392199 w 3329862"/>
                  <a:gd name="connsiteY298" fmla="*/ 2924520 h 3287563"/>
                  <a:gd name="connsiteX299" fmla="*/ 2391839 w 3329862"/>
                  <a:gd name="connsiteY299" fmla="*/ 2914075 h 3287563"/>
                  <a:gd name="connsiteX300" fmla="*/ 2391839 w 3329862"/>
                  <a:gd name="connsiteY300" fmla="*/ 2904351 h 3287563"/>
                  <a:gd name="connsiteX301" fmla="*/ 2396521 w 3329862"/>
                  <a:gd name="connsiteY301" fmla="*/ 2887063 h 3287563"/>
                  <a:gd name="connsiteX302" fmla="*/ 2390759 w 3329862"/>
                  <a:gd name="connsiteY302" fmla="*/ 2907232 h 3287563"/>
                  <a:gd name="connsiteX303" fmla="*/ 2390759 w 3329862"/>
                  <a:gd name="connsiteY303" fmla="*/ 2928121 h 3287563"/>
                  <a:gd name="connsiteX304" fmla="*/ 2390759 w 3329862"/>
                  <a:gd name="connsiteY304" fmla="*/ 2937486 h 3287563"/>
                  <a:gd name="connsiteX305" fmla="*/ 2391119 w 3329862"/>
                  <a:gd name="connsiteY305" fmla="*/ 2946490 h 3287563"/>
                  <a:gd name="connsiteX306" fmla="*/ 2392199 w 3329862"/>
                  <a:gd name="connsiteY306" fmla="*/ 2963777 h 3287563"/>
                  <a:gd name="connsiteX307" fmla="*/ 2400843 w 3329862"/>
                  <a:gd name="connsiteY307" fmla="*/ 3041212 h 3287563"/>
                  <a:gd name="connsiteX308" fmla="*/ 2404805 w 3329862"/>
                  <a:gd name="connsiteY308" fmla="*/ 3075067 h 3287563"/>
                  <a:gd name="connsiteX309" fmla="*/ 2408047 w 3329862"/>
                  <a:gd name="connsiteY309" fmla="*/ 3083351 h 3287563"/>
                  <a:gd name="connsiteX310" fmla="*/ 2410208 w 3329862"/>
                  <a:gd name="connsiteY310" fmla="*/ 3096677 h 3287563"/>
                  <a:gd name="connsiteX311" fmla="*/ 2416691 w 3329862"/>
                  <a:gd name="connsiteY311" fmla="*/ 3125130 h 3287563"/>
                  <a:gd name="connsiteX312" fmla="*/ 2420292 w 3329862"/>
                  <a:gd name="connsiteY312" fmla="*/ 3139177 h 3287563"/>
                  <a:gd name="connsiteX313" fmla="*/ 2424254 w 3329862"/>
                  <a:gd name="connsiteY313" fmla="*/ 3153223 h 3287563"/>
                  <a:gd name="connsiteX314" fmla="*/ 2428576 w 3329862"/>
                  <a:gd name="connsiteY314" fmla="*/ 3167269 h 3287563"/>
                  <a:gd name="connsiteX315" fmla="*/ 2432898 w 3329862"/>
                  <a:gd name="connsiteY315" fmla="*/ 3181315 h 3287563"/>
                  <a:gd name="connsiteX316" fmla="*/ 2437940 w 3329862"/>
                  <a:gd name="connsiteY316" fmla="*/ 3195722 h 3287563"/>
                  <a:gd name="connsiteX317" fmla="*/ 2445143 w 3329862"/>
                  <a:gd name="connsiteY317" fmla="*/ 3214090 h 3287563"/>
                  <a:gd name="connsiteX318" fmla="*/ 2438660 w 3329862"/>
                  <a:gd name="connsiteY318" fmla="*/ 3195002 h 3287563"/>
                  <a:gd name="connsiteX319" fmla="*/ 2437580 w 3329862"/>
                  <a:gd name="connsiteY319" fmla="*/ 3191400 h 3287563"/>
                  <a:gd name="connsiteX320" fmla="*/ 2436860 w 3329862"/>
                  <a:gd name="connsiteY320" fmla="*/ 3188879 h 3287563"/>
                  <a:gd name="connsiteX321" fmla="*/ 2435419 w 3329862"/>
                  <a:gd name="connsiteY321" fmla="*/ 3183837 h 3287563"/>
                  <a:gd name="connsiteX322" fmla="*/ 2432177 w 3329862"/>
                  <a:gd name="connsiteY322" fmla="*/ 3172311 h 3287563"/>
                  <a:gd name="connsiteX323" fmla="*/ 2427135 w 3329862"/>
                  <a:gd name="connsiteY323" fmla="*/ 3155024 h 3287563"/>
                  <a:gd name="connsiteX324" fmla="*/ 2415250 w 3329862"/>
                  <a:gd name="connsiteY324" fmla="*/ 3111804 h 3287563"/>
                  <a:gd name="connsiteX325" fmla="*/ 2411648 w 3329862"/>
                  <a:gd name="connsiteY325" fmla="*/ 3083351 h 3287563"/>
                  <a:gd name="connsiteX326" fmla="*/ 2434339 w 3329862"/>
                  <a:gd name="connsiteY326" fmla="*/ 3175193 h 3287563"/>
                  <a:gd name="connsiteX327" fmla="*/ 2437940 w 3329862"/>
                  <a:gd name="connsiteY327" fmla="*/ 3185998 h 3287563"/>
                  <a:gd name="connsiteX328" fmla="*/ 2439741 w 3329862"/>
                  <a:gd name="connsiteY328" fmla="*/ 3191400 h 3287563"/>
                  <a:gd name="connsiteX329" fmla="*/ 2440821 w 3329862"/>
                  <a:gd name="connsiteY329" fmla="*/ 3195002 h 3287563"/>
                  <a:gd name="connsiteX330" fmla="*/ 2442262 w 3329862"/>
                  <a:gd name="connsiteY330" fmla="*/ 3198963 h 3287563"/>
                  <a:gd name="connsiteX331" fmla="*/ 2448025 w 3329862"/>
                  <a:gd name="connsiteY331" fmla="*/ 3213730 h 3287563"/>
                  <a:gd name="connsiteX332" fmla="*/ 2453787 w 3329862"/>
                  <a:gd name="connsiteY332" fmla="*/ 3228137 h 3287563"/>
                  <a:gd name="connsiteX333" fmla="*/ 2466033 w 3329862"/>
                  <a:gd name="connsiteY333" fmla="*/ 3255149 h 3287563"/>
                  <a:gd name="connsiteX334" fmla="*/ 2477198 w 3329862"/>
                  <a:gd name="connsiteY334" fmla="*/ 3278559 h 3287563"/>
                  <a:gd name="connsiteX335" fmla="*/ 2480439 w 3329862"/>
                  <a:gd name="connsiteY335" fmla="*/ 3287563 h 3287563"/>
                  <a:gd name="connsiteX336" fmla="*/ 2478999 w 3329862"/>
                  <a:gd name="connsiteY336" fmla="*/ 3287563 h 3287563"/>
                  <a:gd name="connsiteX337" fmla="*/ 2478278 w 3329862"/>
                  <a:gd name="connsiteY337" fmla="*/ 3287563 h 3287563"/>
                  <a:gd name="connsiteX338" fmla="*/ 2477198 w 3329862"/>
                  <a:gd name="connsiteY338" fmla="*/ 3287563 h 3287563"/>
                  <a:gd name="connsiteX339" fmla="*/ 2422093 w 3329862"/>
                  <a:gd name="connsiteY339" fmla="*/ 3262352 h 3287563"/>
                  <a:gd name="connsiteX340" fmla="*/ 2408767 w 3329862"/>
                  <a:gd name="connsiteY340" fmla="*/ 3256229 h 3287563"/>
                  <a:gd name="connsiteX341" fmla="*/ 2395441 w 3329862"/>
                  <a:gd name="connsiteY341" fmla="*/ 3249746 h 3287563"/>
                  <a:gd name="connsiteX342" fmla="*/ 2372391 w 3329862"/>
                  <a:gd name="connsiteY342" fmla="*/ 3238221 h 3287563"/>
                  <a:gd name="connsiteX343" fmla="*/ 2363026 w 3329862"/>
                  <a:gd name="connsiteY343" fmla="*/ 3233539 h 3287563"/>
                  <a:gd name="connsiteX344" fmla="*/ 2354022 w 3329862"/>
                  <a:gd name="connsiteY344" fmla="*/ 3228497 h 3287563"/>
                  <a:gd name="connsiteX345" fmla="*/ 2337095 w 3329862"/>
                  <a:gd name="connsiteY345" fmla="*/ 3219132 h 3287563"/>
                  <a:gd name="connsiteX346" fmla="*/ 2321608 w 3329862"/>
                  <a:gd name="connsiteY346" fmla="*/ 3210488 h 3287563"/>
                  <a:gd name="connsiteX347" fmla="*/ 2307921 w 3329862"/>
                  <a:gd name="connsiteY347" fmla="*/ 3201845 h 3287563"/>
                  <a:gd name="connsiteX348" fmla="*/ 2319087 w 3329862"/>
                  <a:gd name="connsiteY348" fmla="*/ 3207607 h 3287563"/>
                  <a:gd name="connsiteX349" fmla="*/ 2155933 w 3329862"/>
                  <a:gd name="connsiteY349" fmla="*/ 3086953 h 3287563"/>
                  <a:gd name="connsiteX350" fmla="*/ 2082460 w 3329862"/>
                  <a:gd name="connsiteY350" fmla="*/ 3017081 h 3287563"/>
                  <a:gd name="connsiteX351" fmla="*/ 2021592 w 3329862"/>
                  <a:gd name="connsiteY351" fmla="*/ 2946490 h 3287563"/>
                  <a:gd name="connsiteX352" fmla="*/ 2011868 w 3329862"/>
                  <a:gd name="connsiteY352" fmla="*/ 2933524 h 3287563"/>
                  <a:gd name="connsiteX353" fmla="*/ 1997101 w 3329862"/>
                  <a:gd name="connsiteY353" fmla="*/ 2912274 h 3287563"/>
                  <a:gd name="connsiteX354" fmla="*/ 1988457 w 3329862"/>
                  <a:gd name="connsiteY354" fmla="*/ 2898948 h 3287563"/>
                  <a:gd name="connsiteX355" fmla="*/ 1984135 w 3329862"/>
                  <a:gd name="connsiteY355" fmla="*/ 2892105 h 3287563"/>
                  <a:gd name="connsiteX356" fmla="*/ 1980534 w 3329862"/>
                  <a:gd name="connsiteY356" fmla="*/ 2887783 h 3287563"/>
                  <a:gd name="connsiteX357" fmla="*/ 1970809 w 3329862"/>
                  <a:gd name="connsiteY357" fmla="*/ 2881300 h 3287563"/>
                  <a:gd name="connsiteX358" fmla="*/ 1965047 w 3329862"/>
                  <a:gd name="connsiteY358" fmla="*/ 2879499 h 3287563"/>
                  <a:gd name="connsiteX359" fmla="*/ 1957483 w 3329862"/>
                  <a:gd name="connsiteY359" fmla="*/ 2879139 h 3287563"/>
                  <a:gd name="connsiteX360" fmla="*/ 1814139 w 3329862"/>
                  <a:gd name="connsiteY360" fmla="*/ 2879499 h 3287563"/>
                  <a:gd name="connsiteX361" fmla="*/ 1886531 w 3329862"/>
                  <a:gd name="connsiteY361" fmla="*/ 2876978 h 3287563"/>
                  <a:gd name="connsiteX362" fmla="*/ 1787487 w 3329862"/>
                  <a:gd name="connsiteY362" fmla="*/ 2876978 h 3287563"/>
                  <a:gd name="connsiteX363" fmla="*/ 1829265 w 3329862"/>
                  <a:gd name="connsiteY363" fmla="*/ 2874457 h 3287563"/>
                  <a:gd name="connsiteX364" fmla="*/ 1703929 w 3329862"/>
                  <a:gd name="connsiteY364" fmla="*/ 2875538 h 3287563"/>
                  <a:gd name="connsiteX365" fmla="*/ 1756513 w 3329862"/>
                  <a:gd name="connsiteY365" fmla="*/ 2877698 h 3287563"/>
                  <a:gd name="connsiteX366" fmla="*/ 1533932 w 3329862"/>
                  <a:gd name="connsiteY366" fmla="*/ 2879499 h 3287563"/>
                  <a:gd name="connsiteX367" fmla="*/ 1497556 w 3329862"/>
                  <a:gd name="connsiteY367" fmla="*/ 2877698 h 3287563"/>
                  <a:gd name="connsiteX368" fmla="*/ 1475226 w 3329862"/>
                  <a:gd name="connsiteY368" fmla="*/ 2879139 h 3287563"/>
                  <a:gd name="connsiteX369" fmla="*/ 1472344 w 3329862"/>
                  <a:gd name="connsiteY369" fmla="*/ 2876978 h 3287563"/>
                  <a:gd name="connsiteX370" fmla="*/ 1223112 w 3329862"/>
                  <a:gd name="connsiteY370" fmla="*/ 2879860 h 3287563"/>
                  <a:gd name="connsiteX371" fmla="*/ 1245082 w 3329862"/>
                  <a:gd name="connsiteY371" fmla="*/ 2875898 h 3287563"/>
                  <a:gd name="connsiteX372" fmla="*/ 1375821 w 3329862"/>
                  <a:gd name="connsiteY372" fmla="*/ 2874097 h 3287563"/>
                  <a:gd name="connsiteX373" fmla="*/ 1327919 w 3329862"/>
                  <a:gd name="connsiteY373" fmla="*/ 2872296 h 3287563"/>
                  <a:gd name="connsiteX374" fmla="*/ 1274975 w 3329862"/>
                  <a:gd name="connsiteY374" fmla="*/ 2873737 h 3287563"/>
                  <a:gd name="connsiteX375" fmla="*/ 1286501 w 3329862"/>
                  <a:gd name="connsiteY375" fmla="*/ 2873737 h 3287563"/>
                  <a:gd name="connsiteX376" fmla="*/ 944346 w 3329862"/>
                  <a:gd name="connsiteY376" fmla="*/ 2875177 h 3287563"/>
                  <a:gd name="connsiteX377" fmla="*/ 876996 w 3329862"/>
                  <a:gd name="connsiteY377" fmla="*/ 2876978 h 3287563"/>
                  <a:gd name="connsiteX378" fmla="*/ 844941 w 3329862"/>
                  <a:gd name="connsiteY378" fmla="*/ 2877698 h 3287563"/>
                  <a:gd name="connsiteX379" fmla="*/ 812527 w 3329862"/>
                  <a:gd name="connsiteY379" fmla="*/ 2877698 h 3287563"/>
                  <a:gd name="connsiteX380" fmla="*/ 665580 w 3329862"/>
                  <a:gd name="connsiteY380" fmla="*/ 2859330 h 3287563"/>
                  <a:gd name="connsiteX381" fmla="*/ 640009 w 3329862"/>
                  <a:gd name="connsiteY381" fmla="*/ 2851767 h 3287563"/>
                  <a:gd name="connsiteX382" fmla="*/ 643250 w 3329862"/>
                  <a:gd name="connsiteY382" fmla="*/ 2850326 h 3287563"/>
                  <a:gd name="connsiteX383" fmla="*/ 605433 w 3329862"/>
                  <a:gd name="connsiteY383" fmla="*/ 2839161 h 3287563"/>
                  <a:gd name="connsiteX384" fmla="*/ 572658 w 3329862"/>
                  <a:gd name="connsiteY384" fmla="*/ 2828356 h 3287563"/>
                  <a:gd name="connsiteX385" fmla="*/ 565815 w 3329862"/>
                  <a:gd name="connsiteY385" fmla="*/ 2826195 h 3287563"/>
                  <a:gd name="connsiteX386" fmla="*/ 559693 w 3329862"/>
                  <a:gd name="connsiteY386" fmla="*/ 2824034 h 3287563"/>
                  <a:gd name="connsiteX387" fmla="*/ 549608 w 3329862"/>
                  <a:gd name="connsiteY387" fmla="*/ 2820433 h 3287563"/>
                  <a:gd name="connsiteX388" fmla="*/ 540244 w 3329862"/>
                  <a:gd name="connsiteY388" fmla="*/ 2817551 h 3287563"/>
                  <a:gd name="connsiteX389" fmla="*/ 569417 w 3329862"/>
                  <a:gd name="connsiteY389" fmla="*/ 2829077 h 3287563"/>
                  <a:gd name="connsiteX390" fmla="*/ 593548 w 3329862"/>
                  <a:gd name="connsiteY390" fmla="*/ 2837720 h 3287563"/>
                  <a:gd name="connsiteX391" fmla="*/ 569057 w 3329862"/>
                  <a:gd name="connsiteY391" fmla="*/ 2830157 h 3287563"/>
                  <a:gd name="connsiteX392" fmla="*/ 554290 w 3329862"/>
                  <a:gd name="connsiteY392" fmla="*/ 2824755 h 3287563"/>
                  <a:gd name="connsiteX393" fmla="*/ 538803 w 3329862"/>
                  <a:gd name="connsiteY393" fmla="*/ 2818632 h 3287563"/>
                  <a:gd name="connsiteX394" fmla="*/ 523676 w 3329862"/>
                  <a:gd name="connsiteY394" fmla="*/ 2812509 h 3287563"/>
                  <a:gd name="connsiteX395" fmla="*/ 509630 w 3329862"/>
                  <a:gd name="connsiteY395" fmla="*/ 2806026 h 3287563"/>
                  <a:gd name="connsiteX396" fmla="*/ 486940 w 3329862"/>
                  <a:gd name="connsiteY396" fmla="*/ 2795221 h 3287563"/>
                  <a:gd name="connsiteX397" fmla="*/ 496304 w 3329862"/>
                  <a:gd name="connsiteY397" fmla="*/ 2799183 h 3287563"/>
                  <a:gd name="connsiteX398" fmla="*/ 480457 w 3329862"/>
                  <a:gd name="connsiteY398" fmla="*/ 2791259 h 3287563"/>
                  <a:gd name="connsiteX399" fmla="*/ 470372 w 3329862"/>
                  <a:gd name="connsiteY399" fmla="*/ 2786217 h 3287563"/>
                  <a:gd name="connsiteX400" fmla="*/ 460288 w 3329862"/>
                  <a:gd name="connsiteY400" fmla="*/ 2781535 h 3287563"/>
                  <a:gd name="connsiteX401" fmla="*/ 452724 w 3329862"/>
                  <a:gd name="connsiteY401" fmla="*/ 2778294 h 3287563"/>
                  <a:gd name="connsiteX402" fmla="*/ 435076 w 3329862"/>
                  <a:gd name="connsiteY402" fmla="*/ 2768929 h 3287563"/>
                  <a:gd name="connsiteX403" fmla="*/ 417789 w 3329862"/>
                  <a:gd name="connsiteY403" fmla="*/ 2758124 h 3287563"/>
                  <a:gd name="connsiteX404" fmla="*/ 388615 w 3329862"/>
                  <a:gd name="connsiteY404" fmla="*/ 2739396 h 3287563"/>
                  <a:gd name="connsiteX405" fmla="*/ 356561 w 3329862"/>
                  <a:gd name="connsiteY405" fmla="*/ 2716706 h 3287563"/>
                  <a:gd name="connsiteX406" fmla="*/ 342154 w 3329862"/>
                  <a:gd name="connsiteY406" fmla="*/ 2705541 h 3287563"/>
                  <a:gd name="connsiteX407" fmla="*/ 329909 w 3329862"/>
                  <a:gd name="connsiteY407" fmla="*/ 2695456 h 3287563"/>
                  <a:gd name="connsiteX408" fmla="*/ 318744 w 3329862"/>
                  <a:gd name="connsiteY408" fmla="*/ 2687533 h 3287563"/>
                  <a:gd name="connsiteX409" fmla="*/ 307939 w 3329862"/>
                  <a:gd name="connsiteY409" fmla="*/ 2678889 h 3287563"/>
                  <a:gd name="connsiteX410" fmla="*/ 286689 w 3329862"/>
                  <a:gd name="connsiteY410" fmla="*/ 2661961 h 3287563"/>
                  <a:gd name="connsiteX411" fmla="*/ 275885 w 3329862"/>
                  <a:gd name="connsiteY411" fmla="*/ 2650076 h 3287563"/>
                  <a:gd name="connsiteX412" fmla="*/ 265800 w 3329862"/>
                  <a:gd name="connsiteY412" fmla="*/ 2640351 h 3287563"/>
                  <a:gd name="connsiteX413" fmla="*/ 256436 w 3329862"/>
                  <a:gd name="connsiteY413" fmla="*/ 2630627 h 3287563"/>
                  <a:gd name="connsiteX414" fmla="*/ 244911 w 3329862"/>
                  <a:gd name="connsiteY414" fmla="*/ 2617661 h 3287563"/>
                  <a:gd name="connsiteX415" fmla="*/ 234826 w 3329862"/>
                  <a:gd name="connsiteY415" fmla="*/ 2607577 h 3287563"/>
                  <a:gd name="connsiteX416" fmla="*/ 225102 w 3329862"/>
                  <a:gd name="connsiteY416" fmla="*/ 2597132 h 3287563"/>
                  <a:gd name="connsiteX417" fmla="*/ 205293 w 3329862"/>
                  <a:gd name="connsiteY417" fmla="*/ 2575522 h 3287563"/>
                  <a:gd name="connsiteX418" fmla="*/ 184403 w 3329862"/>
                  <a:gd name="connsiteY418" fmla="*/ 2549951 h 3287563"/>
                  <a:gd name="connsiteX419" fmla="*/ 172878 w 3329862"/>
                  <a:gd name="connsiteY419" fmla="*/ 2534824 h 3287563"/>
                  <a:gd name="connsiteX420" fmla="*/ 160633 w 3329862"/>
                  <a:gd name="connsiteY420" fmla="*/ 2517536 h 3287563"/>
                  <a:gd name="connsiteX421" fmla="*/ 162073 w 3329862"/>
                  <a:gd name="connsiteY421" fmla="*/ 2518616 h 3287563"/>
                  <a:gd name="connsiteX422" fmla="*/ 157391 w 3329862"/>
                  <a:gd name="connsiteY422" fmla="*/ 2511773 h 3287563"/>
                  <a:gd name="connsiteX423" fmla="*/ 151268 w 3329862"/>
                  <a:gd name="connsiteY423" fmla="*/ 2501689 h 3287563"/>
                  <a:gd name="connsiteX424" fmla="*/ 138302 w 3329862"/>
                  <a:gd name="connsiteY424" fmla="*/ 2480439 h 3287563"/>
                  <a:gd name="connsiteX425" fmla="*/ 132540 w 3329862"/>
                  <a:gd name="connsiteY425" fmla="*/ 2469274 h 3287563"/>
                  <a:gd name="connsiteX426" fmla="*/ 123536 w 3329862"/>
                  <a:gd name="connsiteY426" fmla="*/ 2453067 h 3287563"/>
                  <a:gd name="connsiteX427" fmla="*/ 114892 w 3329862"/>
                  <a:gd name="connsiteY427" fmla="*/ 2437220 h 3287563"/>
                  <a:gd name="connsiteX428" fmla="*/ 99045 w 3329862"/>
                  <a:gd name="connsiteY428" fmla="*/ 2406966 h 3287563"/>
                  <a:gd name="connsiteX429" fmla="*/ 72393 w 3329862"/>
                  <a:gd name="connsiteY429" fmla="*/ 2348980 h 3287563"/>
                  <a:gd name="connsiteX430" fmla="*/ 60867 w 3329862"/>
                  <a:gd name="connsiteY430" fmla="*/ 2320167 h 3287563"/>
                  <a:gd name="connsiteX431" fmla="*/ 50423 w 3329862"/>
                  <a:gd name="connsiteY431" fmla="*/ 2290273 h 3287563"/>
                  <a:gd name="connsiteX432" fmla="*/ 41419 w 3329862"/>
                  <a:gd name="connsiteY432" fmla="*/ 2258579 h 3287563"/>
                  <a:gd name="connsiteX433" fmla="*/ 37457 w 3329862"/>
                  <a:gd name="connsiteY433" fmla="*/ 2242012 h 3287563"/>
                  <a:gd name="connsiteX434" fmla="*/ 33855 w 3329862"/>
                  <a:gd name="connsiteY434" fmla="*/ 2224724 h 3287563"/>
                  <a:gd name="connsiteX435" fmla="*/ 34215 w 3329862"/>
                  <a:gd name="connsiteY435" fmla="*/ 2218601 h 3287563"/>
                  <a:gd name="connsiteX436" fmla="*/ 30254 w 3329862"/>
                  <a:gd name="connsiteY436" fmla="*/ 2199873 h 3287563"/>
                  <a:gd name="connsiteX437" fmla="*/ 26292 w 3329862"/>
                  <a:gd name="connsiteY437" fmla="*/ 2177543 h 3287563"/>
                  <a:gd name="connsiteX438" fmla="*/ 23050 w 3329862"/>
                  <a:gd name="connsiteY438" fmla="*/ 2154852 h 3287563"/>
                  <a:gd name="connsiteX439" fmla="*/ 20529 w 3329862"/>
                  <a:gd name="connsiteY439" fmla="*/ 2134683 h 3287563"/>
                  <a:gd name="connsiteX440" fmla="*/ 20529 w 3329862"/>
                  <a:gd name="connsiteY440" fmla="*/ 2135404 h 3287563"/>
                  <a:gd name="connsiteX441" fmla="*/ 20529 w 3329862"/>
                  <a:gd name="connsiteY441" fmla="*/ 2134323 h 3287563"/>
                  <a:gd name="connsiteX442" fmla="*/ 19089 w 3329862"/>
                  <a:gd name="connsiteY442" fmla="*/ 2120637 h 3287563"/>
                  <a:gd name="connsiteX443" fmla="*/ 18368 w 3329862"/>
                  <a:gd name="connsiteY443" fmla="*/ 2115234 h 3287563"/>
                  <a:gd name="connsiteX444" fmla="*/ 15127 w 3329862"/>
                  <a:gd name="connsiteY444" fmla="*/ 2087142 h 3287563"/>
                  <a:gd name="connsiteX445" fmla="*/ 13326 w 3329862"/>
                  <a:gd name="connsiteY445" fmla="*/ 2059049 h 3287563"/>
                  <a:gd name="connsiteX446" fmla="*/ 12246 w 3329862"/>
                  <a:gd name="connsiteY446" fmla="*/ 2042842 h 3287563"/>
                  <a:gd name="connsiteX447" fmla="*/ 11885 w 3329862"/>
                  <a:gd name="connsiteY447" fmla="*/ 2024113 h 3287563"/>
                  <a:gd name="connsiteX448" fmla="*/ 10805 w 3329862"/>
                  <a:gd name="connsiteY448" fmla="*/ 1974771 h 3287563"/>
                  <a:gd name="connsiteX449" fmla="*/ 9724 w 3329862"/>
                  <a:gd name="connsiteY449" fmla="*/ 2016550 h 3287563"/>
                  <a:gd name="connsiteX450" fmla="*/ 9724 w 3329862"/>
                  <a:gd name="connsiteY450" fmla="*/ 2048604 h 3287563"/>
                  <a:gd name="connsiteX451" fmla="*/ 10805 w 3329862"/>
                  <a:gd name="connsiteY451" fmla="*/ 2076337 h 3287563"/>
                  <a:gd name="connsiteX452" fmla="*/ 12246 w 3329862"/>
                  <a:gd name="connsiteY452" fmla="*/ 2088943 h 3287563"/>
                  <a:gd name="connsiteX453" fmla="*/ 14046 w 3329862"/>
                  <a:gd name="connsiteY453" fmla="*/ 2101548 h 3287563"/>
                  <a:gd name="connsiteX454" fmla="*/ 14767 w 3329862"/>
                  <a:gd name="connsiteY454" fmla="*/ 2123518 h 3287563"/>
                  <a:gd name="connsiteX455" fmla="*/ 15127 w 3329862"/>
                  <a:gd name="connsiteY455" fmla="*/ 2129641 h 3287563"/>
                  <a:gd name="connsiteX456" fmla="*/ 15847 w 3329862"/>
                  <a:gd name="connsiteY456" fmla="*/ 2136124 h 3287563"/>
                  <a:gd name="connsiteX457" fmla="*/ 17648 w 3329862"/>
                  <a:gd name="connsiteY457" fmla="*/ 2149090 h 3287563"/>
                  <a:gd name="connsiteX458" fmla="*/ 21250 w 3329862"/>
                  <a:gd name="connsiteY458" fmla="*/ 2173581 h 3287563"/>
                  <a:gd name="connsiteX459" fmla="*/ 24491 w 3329862"/>
                  <a:gd name="connsiteY459" fmla="*/ 2191949 h 3287563"/>
                  <a:gd name="connsiteX460" fmla="*/ 19809 w 3329862"/>
                  <a:gd name="connsiteY460" fmla="*/ 2170339 h 3287563"/>
                  <a:gd name="connsiteX461" fmla="*/ 15487 w 3329862"/>
                  <a:gd name="connsiteY461" fmla="*/ 2141887 h 3287563"/>
                  <a:gd name="connsiteX462" fmla="*/ 13326 w 3329862"/>
                  <a:gd name="connsiteY462" fmla="*/ 2125679 h 3287563"/>
                  <a:gd name="connsiteX463" fmla="*/ 11885 w 3329862"/>
                  <a:gd name="connsiteY463" fmla="*/ 2108031 h 3287563"/>
                  <a:gd name="connsiteX464" fmla="*/ 10445 w 3329862"/>
                  <a:gd name="connsiteY464" fmla="*/ 2089663 h 3287563"/>
                  <a:gd name="connsiteX465" fmla="*/ 9724 w 3329862"/>
                  <a:gd name="connsiteY465" fmla="*/ 2070574 h 3287563"/>
                  <a:gd name="connsiteX466" fmla="*/ 8284 w 3329862"/>
                  <a:gd name="connsiteY466" fmla="*/ 1993860 h 3287563"/>
                  <a:gd name="connsiteX467" fmla="*/ 7203 w 3329862"/>
                  <a:gd name="connsiteY467" fmla="*/ 1924708 h 3287563"/>
                  <a:gd name="connsiteX468" fmla="*/ 5042 w 3329862"/>
                  <a:gd name="connsiteY468" fmla="*/ 2033838 h 3287563"/>
                  <a:gd name="connsiteX469" fmla="*/ 5042 w 3329862"/>
                  <a:gd name="connsiteY469" fmla="*/ 2042482 h 3287563"/>
                  <a:gd name="connsiteX470" fmla="*/ 5042 w 3329862"/>
                  <a:gd name="connsiteY470" fmla="*/ 2051486 h 3287563"/>
                  <a:gd name="connsiteX471" fmla="*/ 5402 w 3329862"/>
                  <a:gd name="connsiteY471" fmla="*/ 2069494 h 3287563"/>
                  <a:gd name="connsiteX472" fmla="*/ 5763 w 3329862"/>
                  <a:gd name="connsiteY472" fmla="*/ 2087862 h 3287563"/>
                  <a:gd name="connsiteX473" fmla="*/ 7203 w 3329862"/>
                  <a:gd name="connsiteY473" fmla="*/ 2106591 h 3287563"/>
                  <a:gd name="connsiteX474" fmla="*/ 8644 w 3329862"/>
                  <a:gd name="connsiteY474" fmla="*/ 2125319 h 3287563"/>
                  <a:gd name="connsiteX475" fmla="*/ 9724 w 3329862"/>
                  <a:gd name="connsiteY475" fmla="*/ 2134683 h 3287563"/>
                  <a:gd name="connsiteX476" fmla="*/ 10805 w 3329862"/>
                  <a:gd name="connsiteY476" fmla="*/ 2144047 h 3287563"/>
                  <a:gd name="connsiteX477" fmla="*/ 13326 w 3329862"/>
                  <a:gd name="connsiteY477" fmla="*/ 2162416 h 3287563"/>
                  <a:gd name="connsiteX478" fmla="*/ 14407 w 3329862"/>
                  <a:gd name="connsiteY478" fmla="*/ 2171420 h 3287563"/>
                  <a:gd name="connsiteX479" fmla="*/ 15847 w 3329862"/>
                  <a:gd name="connsiteY479" fmla="*/ 2180424 h 3287563"/>
                  <a:gd name="connsiteX480" fmla="*/ 13326 w 3329862"/>
                  <a:gd name="connsiteY480" fmla="*/ 2159174 h 3287563"/>
                  <a:gd name="connsiteX481" fmla="*/ 11165 w 3329862"/>
                  <a:gd name="connsiteY481" fmla="*/ 2137925 h 3287563"/>
                  <a:gd name="connsiteX482" fmla="*/ 18368 w 3329862"/>
                  <a:gd name="connsiteY482" fmla="*/ 2188348 h 3287563"/>
                  <a:gd name="connsiteX483" fmla="*/ 13326 w 3329862"/>
                  <a:gd name="connsiteY483" fmla="*/ 2139365 h 3287563"/>
                  <a:gd name="connsiteX484" fmla="*/ 38898 w 3329862"/>
                  <a:gd name="connsiteY484" fmla="*/ 2269744 h 3287563"/>
                  <a:gd name="connsiteX485" fmla="*/ 34215 w 3329862"/>
                  <a:gd name="connsiteY485" fmla="*/ 2252817 h 3287563"/>
                  <a:gd name="connsiteX486" fmla="*/ 31334 w 3329862"/>
                  <a:gd name="connsiteY486" fmla="*/ 2238770 h 3287563"/>
                  <a:gd name="connsiteX487" fmla="*/ 27733 w 3329862"/>
                  <a:gd name="connsiteY487" fmla="*/ 2220402 h 3287563"/>
                  <a:gd name="connsiteX488" fmla="*/ 30614 w 3329862"/>
                  <a:gd name="connsiteY488" fmla="*/ 2229046 h 3287563"/>
                  <a:gd name="connsiteX489" fmla="*/ 44660 w 3329862"/>
                  <a:gd name="connsiteY489" fmla="*/ 2283430 h 3287563"/>
                  <a:gd name="connsiteX490" fmla="*/ 47541 w 3329862"/>
                  <a:gd name="connsiteY490" fmla="*/ 2292795 h 3287563"/>
                  <a:gd name="connsiteX491" fmla="*/ 51143 w 3329862"/>
                  <a:gd name="connsiteY491" fmla="*/ 2302159 h 3287563"/>
                  <a:gd name="connsiteX492" fmla="*/ 59787 w 3329862"/>
                  <a:gd name="connsiteY492" fmla="*/ 2327010 h 3287563"/>
                  <a:gd name="connsiteX493" fmla="*/ 48982 w 3329862"/>
                  <a:gd name="connsiteY493" fmla="*/ 2294595 h 3287563"/>
                  <a:gd name="connsiteX494" fmla="*/ 49702 w 3329862"/>
                  <a:gd name="connsiteY494" fmla="*/ 2293515 h 3287563"/>
                  <a:gd name="connsiteX495" fmla="*/ 58346 w 3329862"/>
                  <a:gd name="connsiteY495" fmla="*/ 2321247 h 3287563"/>
                  <a:gd name="connsiteX496" fmla="*/ 62308 w 3329862"/>
                  <a:gd name="connsiteY496" fmla="*/ 2333493 h 3287563"/>
                  <a:gd name="connsiteX497" fmla="*/ 66630 w 3329862"/>
                  <a:gd name="connsiteY497" fmla="*/ 2344658 h 3287563"/>
                  <a:gd name="connsiteX498" fmla="*/ 82117 w 3329862"/>
                  <a:gd name="connsiteY498" fmla="*/ 2383195 h 3287563"/>
                  <a:gd name="connsiteX499" fmla="*/ 90041 w 3329862"/>
                  <a:gd name="connsiteY499" fmla="*/ 2401204 h 3287563"/>
                  <a:gd name="connsiteX500" fmla="*/ 94363 w 3329862"/>
                  <a:gd name="connsiteY500" fmla="*/ 2410568 h 3287563"/>
                  <a:gd name="connsiteX501" fmla="*/ 99045 w 3329862"/>
                  <a:gd name="connsiteY501" fmla="*/ 2419932 h 3287563"/>
                  <a:gd name="connsiteX502" fmla="*/ 109129 w 3329862"/>
                  <a:gd name="connsiteY502" fmla="*/ 2440461 h 3287563"/>
                  <a:gd name="connsiteX503" fmla="*/ 114892 w 3329862"/>
                  <a:gd name="connsiteY503" fmla="*/ 2451986 h 3287563"/>
                  <a:gd name="connsiteX504" fmla="*/ 121375 w 3329862"/>
                  <a:gd name="connsiteY504" fmla="*/ 2464232 h 3287563"/>
                  <a:gd name="connsiteX505" fmla="*/ 146946 w 3329862"/>
                  <a:gd name="connsiteY505" fmla="*/ 2502769 h 3287563"/>
                  <a:gd name="connsiteX506" fmla="*/ 168916 w 3329862"/>
                  <a:gd name="connsiteY506" fmla="*/ 2534824 h 3287563"/>
                  <a:gd name="connsiteX507" fmla="*/ 177920 w 3329862"/>
                  <a:gd name="connsiteY507" fmla="*/ 2546709 h 3287563"/>
                  <a:gd name="connsiteX508" fmla="*/ 183683 w 3329862"/>
                  <a:gd name="connsiteY508" fmla="*/ 2552832 h 3287563"/>
                  <a:gd name="connsiteX509" fmla="*/ 178280 w 3329862"/>
                  <a:gd name="connsiteY509" fmla="*/ 2545629 h 3287563"/>
                  <a:gd name="connsiteX510" fmla="*/ 173238 w 3329862"/>
                  <a:gd name="connsiteY510" fmla="*/ 2538425 h 3287563"/>
                  <a:gd name="connsiteX511" fmla="*/ 162793 w 3329862"/>
                  <a:gd name="connsiteY511" fmla="*/ 2523659 h 3287563"/>
                  <a:gd name="connsiteX512" fmla="*/ 210335 w 3329862"/>
                  <a:gd name="connsiteY512" fmla="*/ 2582725 h 3287563"/>
                  <a:gd name="connsiteX513" fmla="*/ 214297 w 3329862"/>
                  <a:gd name="connsiteY513" fmla="*/ 2590649 h 3287563"/>
                  <a:gd name="connsiteX514" fmla="*/ 209615 w 3329862"/>
                  <a:gd name="connsiteY514" fmla="*/ 2586687 h 3287563"/>
                  <a:gd name="connsiteX515" fmla="*/ 217538 w 3329862"/>
                  <a:gd name="connsiteY515" fmla="*/ 2596412 h 3287563"/>
                  <a:gd name="connsiteX516" fmla="*/ 236987 w 3329862"/>
                  <a:gd name="connsiteY516" fmla="*/ 2618742 h 3287563"/>
                  <a:gd name="connsiteX517" fmla="*/ 259677 w 3329862"/>
                  <a:gd name="connsiteY517" fmla="*/ 2642152 h 3287563"/>
                  <a:gd name="connsiteX518" fmla="*/ 278045 w 3329862"/>
                  <a:gd name="connsiteY518" fmla="*/ 2659440 h 3287563"/>
                  <a:gd name="connsiteX519" fmla="*/ 285969 w 3329862"/>
                  <a:gd name="connsiteY519" fmla="*/ 2666643 h 3287563"/>
                  <a:gd name="connsiteX520" fmla="*/ 293172 w 3329862"/>
                  <a:gd name="connsiteY520" fmla="*/ 2672766 h 3287563"/>
                  <a:gd name="connsiteX521" fmla="*/ 306138 w 3329862"/>
                  <a:gd name="connsiteY521" fmla="*/ 2683571 h 3287563"/>
                  <a:gd name="connsiteX522" fmla="*/ 318384 w 3329862"/>
                  <a:gd name="connsiteY522" fmla="*/ 2693655 h 3287563"/>
                  <a:gd name="connsiteX523" fmla="*/ 332070 w 3329862"/>
                  <a:gd name="connsiteY523" fmla="*/ 2703740 h 3287563"/>
                  <a:gd name="connsiteX524" fmla="*/ 348277 w 3329862"/>
                  <a:gd name="connsiteY524" fmla="*/ 2715986 h 3287563"/>
                  <a:gd name="connsiteX525" fmla="*/ 369167 w 3329862"/>
                  <a:gd name="connsiteY525" fmla="*/ 2730752 h 3287563"/>
                  <a:gd name="connsiteX526" fmla="*/ 252834 w 3329862"/>
                  <a:gd name="connsiteY526" fmla="*/ 2636750 h 3287563"/>
                  <a:gd name="connsiteX527" fmla="*/ 279486 w 3329862"/>
                  <a:gd name="connsiteY527" fmla="*/ 2663762 h 3287563"/>
                  <a:gd name="connsiteX528" fmla="*/ 260398 w 3329862"/>
                  <a:gd name="connsiteY528" fmla="*/ 2646474 h 3287563"/>
                  <a:gd name="connsiteX529" fmla="*/ 246711 w 3329862"/>
                  <a:gd name="connsiteY529" fmla="*/ 2633148 h 3287563"/>
                  <a:gd name="connsiteX530" fmla="*/ 231945 w 3329862"/>
                  <a:gd name="connsiteY530" fmla="*/ 2617661 h 3287563"/>
                  <a:gd name="connsiteX531" fmla="*/ 216818 w 3329862"/>
                  <a:gd name="connsiteY531" fmla="*/ 2600734 h 3287563"/>
                  <a:gd name="connsiteX532" fmla="*/ 202051 w 3329862"/>
                  <a:gd name="connsiteY532" fmla="*/ 2583806 h 3287563"/>
                  <a:gd name="connsiteX533" fmla="*/ 177920 w 3329862"/>
                  <a:gd name="connsiteY533" fmla="*/ 2553192 h 3287563"/>
                  <a:gd name="connsiteX534" fmla="*/ 182602 w 3329862"/>
                  <a:gd name="connsiteY534" fmla="*/ 2557154 h 3287563"/>
                  <a:gd name="connsiteX535" fmla="*/ 160272 w 3329862"/>
                  <a:gd name="connsiteY535" fmla="*/ 2526540 h 3287563"/>
                  <a:gd name="connsiteX536" fmla="*/ 141904 w 3329862"/>
                  <a:gd name="connsiteY536" fmla="*/ 2497727 h 3287563"/>
                  <a:gd name="connsiteX537" fmla="*/ 131820 w 3329862"/>
                  <a:gd name="connsiteY537" fmla="*/ 2487282 h 3287563"/>
                  <a:gd name="connsiteX538" fmla="*/ 148747 w 3329862"/>
                  <a:gd name="connsiteY538" fmla="*/ 2513934 h 3287563"/>
                  <a:gd name="connsiteX539" fmla="*/ 162793 w 3329862"/>
                  <a:gd name="connsiteY539" fmla="*/ 2534104 h 3287563"/>
                  <a:gd name="connsiteX540" fmla="*/ 203132 w 3329862"/>
                  <a:gd name="connsiteY540" fmla="*/ 2587408 h 3287563"/>
                  <a:gd name="connsiteX541" fmla="*/ 198810 w 3329862"/>
                  <a:gd name="connsiteY541" fmla="*/ 2582365 h 3287563"/>
                  <a:gd name="connsiteX542" fmla="*/ 194848 w 3329862"/>
                  <a:gd name="connsiteY542" fmla="*/ 2577323 h 3287563"/>
                  <a:gd name="connsiteX543" fmla="*/ 187645 w 3329862"/>
                  <a:gd name="connsiteY543" fmla="*/ 2567959 h 3287563"/>
                  <a:gd name="connsiteX544" fmla="*/ 174319 w 3329862"/>
                  <a:gd name="connsiteY544" fmla="*/ 2551391 h 3287563"/>
                  <a:gd name="connsiteX545" fmla="*/ 153789 w 3329862"/>
                  <a:gd name="connsiteY545" fmla="*/ 2523299 h 3287563"/>
                  <a:gd name="connsiteX546" fmla="*/ 149467 w 3329862"/>
                  <a:gd name="connsiteY546" fmla="*/ 2517536 h 3287563"/>
                  <a:gd name="connsiteX547" fmla="*/ 145506 w 3329862"/>
                  <a:gd name="connsiteY547" fmla="*/ 2511773 h 3287563"/>
                  <a:gd name="connsiteX548" fmla="*/ 138302 w 3329862"/>
                  <a:gd name="connsiteY548" fmla="*/ 2501329 h 3287563"/>
                  <a:gd name="connsiteX549" fmla="*/ 124976 w 3329862"/>
                  <a:gd name="connsiteY549" fmla="*/ 2482600 h 3287563"/>
                  <a:gd name="connsiteX550" fmla="*/ 113091 w 3329862"/>
                  <a:gd name="connsiteY550" fmla="*/ 2463872 h 3287563"/>
                  <a:gd name="connsiteX551" fmla="*/ 100485 w 3329862"/>
                  <a:gd name="connsiteY551" fmla="*/ 2442622 h 3287563"/>
                  <a:gd name="connsiteX552" fmla="*/ 86079 w 3329862"/>
                  <a:gd name="connsiteY552" fmla="*/ 2415250 h 3287563"/>
                  <a:gd name="connsiteX553" fmla="*/ 69511 w 3329862"/>
                  <a:gd name="connsiteY553" fmla="*/ 2378513 h 3287563"/>
                  <a:gd name="connsiteX554" fmla="*/ 75274 w 3329862"/>
                  <a:gd name="connsiteY554" fmla="*/ 2387517 h 3287563"/>
                  <a:gd name="connsiteX555" fmla="*/ 62668 w 3329862"/>
                  <a:gd name="connsiteY555" fmla="*/ 2352582 h 3287563"/>
                  <a:gd name="connsiteX556" fmla="*/ 58346 w 3329862"/>
                  <a:gd name="connsiteY556" fmla="*/ 2342137 h 3287563"/>
                  <a:gd name="connsiteX557" fmla="*/ 53664 w 3329862"/>
                  <a:gd name="connsiteY557" fmla="*/ 2329891 h 3287563"/>
                  <a:gd name="connsiteX558" fmla="*/ 44300 w 3329862"/>
                  <a:gd name="connsiteY558" fmla="*/ 2302519 h 3287563"/>
                  <a:gd name="connsiteX559" fmla="*/ 41779 w 3329862"/>
                  <a:gd name="connsiteY559" fmla="*/ 2295676 h 3287563"/>
                  <a:gd name="connsiteX560" fmla="*/ 39618 w 3329862"/>
                  <a:gd name="connsiteY560" fmla="*/ 2288833 h 3287563"/>
                  <a:gd name="connsiteX561" fmla="*/ 35656 w 3329862"/>
                  <a:gd name="connsiteY561" fmla="*/ 2275867 h 3287563"/>
                  <a:gd name="connsiteX562" fmla="*/ 29533 w 3329862"/>
                  <a:gd name="connsiteY562" fmla="*/ 2254978 h 3287563"/>
                  <a:gd name="connsiteX563" fmla="*/ 32775 w 3329862"/>
                  <a:gd name="connsiteY563" fmla="*/ 2275147 h 3287563"/>
                  <a:gd name="connsiteX564" fmla="*/ 29173 w 3329862"/>
                  <a:gd name="connsiteY564" fmla="*/ 2262901 h 3287563"/>
                  <a:gd name="connsiteX565" fmla="*/ 27372 w 3329862"/>
                  <a:gd name="connsiteY565" fmla="*/ 2257139 h 3287563"/>
                  <a:gd name="connsiteX566" fmla="*/ 25932 w 3329862"/>
                  <a:gd name="connsiteY566" fmla="*/ 2251376 h 3287563"/>
                  <a:gd name="connsiteX567" fmla="*/ 21250 w 3329862"/>
                  <a:gd name="connsiteY567" fmla="*/ 2230126 h 3287563"/>
                  <a:gd name="connsiteX568" fmla="*/ 14767 w 3329862"/>
                  <a:gd name="connsiteY568" fmla="*/ 2191949 h 3287563"/>
                  <a:gd name="connsiteX569" fmla="*/ 11885 w 3329862"/>
                  <a:gd name="connsiteY569" fmla="*/ 2172500 h 3287563"/>
                  <a:gd name="connsiteX570" fmla="*/ 9364 w 3329862"/>
                  <a:gd name="connsiteY570" fmla="*/ 2151251 h 3287563"/>
                  <a:gd name="connsiteX571" fmla="*/ 6483 w 3329862"/>
                  <a:gd name="connsiteY571" fmla="*/ 2127120 h 3287563"/>
                  <a:gd name="connsiteX572" fmla="*/ 3602 w 3329862"/>
                  <a:gd name="connsiteY572" fmla="*/ 2098667 h 3287563"/>
                  <a:gd name="connsiteX573" fmla="*/ 5042 w 3329862"/>
                  <a:gd name="connsiteY573" fmla="*/ 2128921 h 3287563"/>
                  <a:gd name="connsiteX574" fmla="*/ 8284 w 3329862"/>
                  <a:gd name="connsiteY574" fmla="*/ 2155933 h 3287563"/>
                  <a:gd name="connsiteX575" fmla="*/ 3602 w 3329862"/>
                  <a:gd name="connsiteY575" fmla="*/ 2117035 h 3287563"/>
                  <a:gd name="connsiteX576" fmla="*/ 2161 w 3329862"/>
                  <a:gd name="connsiteY576" fmla="*/ 2099387 h 3287563"/>
                  <a:gd name="connsiteX577" fmla="*/ 1080 w 3329862"/>
                  <a:gd name="connsiteY577" fmla="*/ 2082820 h 3287563"/>
                  <a:gd name="connsiteX578" fmla="*/ 1080 w 3329862"/>
                  <a:gd name="connsiteY578" fmla="*/ 2024834 h 3287563"/>
                  <a:gd name="connsiteX579" fmla="*/ 4322 w 3329862"/>
                  <a:gd name="connsiteY579" fmla="*/ 1906700 h 3287563"/>
                  <a:gd name="connsiteX580" fmla="*/ 720 w 3329862"/>
                  <a:gd name="connsiteY580" fmla="*/ 1868523 h 3287563"/>
                  <a:gd name="connsiteX581" fmla="*/ 3962 w 3329862"/>
                  <a:gd name="connsiteY581" fmla="*/ 1892294 h 3287563"/>
                  <a:gd name="connsiteX582" fmla="*/ 2881 w 3329862"/>
                  <a:gd name="connsiteY582" fmla="*/ 1792889 h 3287563"/>
                  <a:gd name="connsiteX583" fmla="*/ 0 w 3329862"/>
                  <a:gd name="connsiteY583" fmla="*/ 1752911 h 3287563"/>
                  <a:gd name="connsiteX584" fmla="*/ 1801 w 3329862"/>
                  <a:gd name="connsiteY584" fmla="*/ 1784965 h 3287563"/>
                  <a:gd name="connsiteX585" fmla="*/ 1801 w 3329862"/>
                  <a:gd name="connsiteY585" fmla="*/ 1707531 h 3287563"/>
                  <a:gd name="connsiteX586" fmla="*/ 4322 w 3329862"/>
                  <a:gd name="connsiteY586" fmla="*/ 1752911 h 3287563"/>
                  <a:gd name="connsiteX587" fmla="*/ 6123 w 3329862"/>
                  <a:gd name="connsiteY587" fmla="*/ 1838269 h 3287563"/>
                  <a:gd name="connsiteX588" fmla="*/ 6123 w 3329862"/>
                  <a:gd name="connsiteY588" fmla="*/ 1803334 h 3287563"/>
                  <a:gd name="connsiteX589" fmla="*/ 6843 w 3329862"/>
                  <a:gd name="connsiteY589" fmla="*/ 1866722 h 3287563"/>
                  <a:gd name="connsiteX590" fmla="*/ 10445 w 3329862"/>
                  <a:gd name="connsiteY590" fmla="*/ 1844032 h 3287563"/>
                  <a:gd name="connsiteX591" fmla="*/ 9724 w 3329862"/>
                  <a:gd name="connsiteY591" fmla="*/ 1845833 h 3287563"/>
                  <a:gd name="connsiteX592" fmla="*/ 10445 w 3329862"/>
                  <a:gd name="connsiteY592" fmla="*/ 1889052 h 3287563"/>
                  <a:gd name="connsiteX593" fmla="*/ 12606 w 3329862"/>
                  <a:gd name="connsiteY593" fmla="*/ 1831066 h 3287563"/>
                  <a:gd name="connsiteX594" fmla="*/ 12246 w 3329862"/>
                  <a:gd name="connsiteY594" fmla="*/ 1788207 h 3287563"/>
                  <a:gd name="connsiteX595" fmla="*/ 5763 w 3329862"/>
                  <a:gd name="connsiteY595" fmla="*/ 1642341 h 3287563"/>
                  <a:gd name="connsiteX596" fmla="*/ 7563 w 3329862"/>
                  <a:gd name="connsiteY596" fmla="*/ 1505479 h 3287563"/>
                  <a:gd name="connsiteX597" fmla="*/ 5763 w 3329862"/>
                  <a:gd name="connsiteY597" fmla="*/ 1492513 h 3287563"/>
                  <a:gd name="connsiteX598" fmla="*/ 8644 w 3329862"/>
                  <a:gd name="connsiteY598" fmla="*/ 1421922 h 3287563"/>
                  <a:gd name="connsiteX599" fmla="*/ 8284 w 3329862"/>
                  <a:gd name="connsiteY599" fmla="*/ 1442811 h 3287563"/>
                  <a:gd name="connsiteX600" fmla="*/ 9004 w 3329862"/>
                  <a:gd name="connsiteY600" fmla="*/ 1450374 h 3287563"/>
                  <a:gd name="connsiteX601" fmla="*/ 9004 w 3329862"/>
                  <a:gd name="connsiteY601" fmla="*/ 1452896 h 3287563"/>
                  <a:gd name="connsiteX602" fmla="*/ 7924 w 3329862"/>
                  <a:gd name="connsiteY602" fmla="*/ 1355291 h 3287563"/>
                  <a:gd name="connsiteX603" fmla="*/ 14407 w 3329862"/>
                  <a:gd name="connsiteY603" fmla="*/ 1376541 h 3287563"/>
                  <a:gd name="connsiteX604" fmla="*/ 13326 w 3329862"/>
                  <a:gd name="connsiteY604" fmla="*/ 1277136 h 3287563"/>
                  <a:gd name="connsiteX605" fmla="*/ 11525 w 3329862"/>
                  <a:gd name="connsiteY605" fmla="*/ 1256967 h 3287563"/>
                  <a:gd name="connsiteX606" fmla="*/ 11525 w 3329862"/>
                  <a:gd name="connsiteY606" fmla="*/ 1142075 h 3287563"/>
                  <a:gd name="connsiteX607" fmla="*/ 11525 w 3329862"/>
                  <a:gd name="connsiteY607" fmla="*/ 1144596 h 3287563"/>
                  <a:gd name="connsiteX608" fmla="*/ 11525 w 3329862"/>
                  <a:gd name="connsiteY608" fmla="*/ 1015298 h 3287563"/>
                  <a:gd name="connsiteX609" fmla="*/ 6483 w 3329862"/>
                  <a:gd name="connsiteY609" fmla="*/ 940744 h 3287563"/>
                  <a:gd name="connsiteX610" fmla="*/ 3962 w 3329862"/>
                  <a:gd name="connsiteY610" fmla="*/ 974240 h 3287563"/>
                  <a:gd name="connsiteX611" fmla="*/ 3962 w 3329862"/>
                  <a:gd name="connsiteY611" fmla="*/ 952630 h 3287563"/>
                  <a:gd name="connsiteX612" fmla="*/ 2881 w 3329862"/>
                  <a:gd name="connsiteY612" fmla="*/ 968117 h 3287563"/>
                  <a:gd name="connsiteX613" fmla="*/ 6483 w 3329862"/>
                  <a:gd name="connsiteY613" fmla="*/ 1147118 h 3287563"/>
                  <a:gd name="connsiteX614" fmla="*/ 6483 w 3329862"/>
                  <a:gd name="connsiteY614" fmla="*/ 1083369 h 3287563"/>
                  <a:gd name="connsiteX615" fmla="*/ 7924 w 3329862"/>
                  <a:gd name="connsiteY615" fmla="*/ 1227794 h 3287563"/>
                  <a:gd name="connsiteX616" fmla="*/ 6483 w 3329862"/>
                  <a:gd name="connsiteY616" fmla="*/ 1247963 h 3287563"/>
                  <a:gd name="connsiteX617" fmla="*/ 7203 w 3329862"/>
                  <a:gd name="connsiteY617" fmla="*/ 1309551 h 3287563"/>
                  <a:gd name="connsiteX618" fmla="*/ 4682 w 3329862"/>
                  <a:gd name="connsiteY618" fmla="*/ 1234997 h 3287563"/>
                  <a:gd name="connsiteX619" fmla="*/ 4682 w 3329862"/>
                  <a:gd name="connsiteY619" fmla="*/ 1338364 h 3287563"/>
                  <a:gd name="connsiteX620" fmla="*/ 6483 w 3329862"/>
                  <a:gd name="connsiteY620" fmla="*/ 1358533 h 3287563"/>
                  <a:gd name="connsiteX621" fmla="*/ 3602 w 3329862"/>
                  <a:gd name="connsiteY621" fmla="*/ 1375100 h 3287563"/>
                  <a:gd name="connsiteX622" fmla="*/ 2161 w 3329862"/>
                  <a:gd name="connsiteY622" fmla="*/ 1277496 h 3287563"/>
                  <a:gd name="connsiteX623" fmla="*/ 720 w 3329862"/>
                  <a:gd name="connsiteY623" fmla="*/ 1304509 h 3287563"/>
                  <a:gd name="connsiteX624" fmla="*/ 720 w 3329862"/>
                  <a:gd name="connsiteY624" fmla="*/ 1222031 h 3287563"/>
                  <a:gd name="connsiteX625" fmla="*/ 1441 w 3329862"/>
                  <a:gd name="connsiteY625" fmla="*/ 1241480 h 3287563"/>
                  <a:gd name="connsiteX626" fmla="*/ 2881 w 3329862"/>
                  <a:gd name="connsiteY626" fmla="*/ 1068962 h 3287563"/>
                  <a:gd name="connsiteX627" fmla="*/ 720 w 3329862"/>
                  <a:gd name="connsiteY627" fmla="*/ 900406 h 3287563"/>
                  <a:gd name="connsiteX628" fmla="*/ 3602 w 3329862"/>
                  <a:gd name="connsiteY628" fmla="*/ 928859 h 3287563"/>
                  <a:gd name="connsiteX629" fmla="*/ 2521 w 3329862"/>
                  <a:gd name="connsiteY629" fmla="*/ 815768 h 3287563"/>
                  <a:gd name="connsiteX630" fmla="*/ 3962 w 3329862"/>
                  <a:gd name="connsiteY630" fmla="*/ 844221 h 3287563"/>
                  <a:gd name="connsiteX631" fmla="*/ 5763 w 3329862"/>
                  <a:gd name="connsiteY631" fmla="*/ 809645 h 3287563"/>
                  <a:gd name="connsiteX632" fmla="*/ 6483 w 3329862"/>
                  <a:gd name="connsiteY632" fmla="*/ 794879 h 3287563"/>
                  <a:gd name="connsiteX633" fmla="*/ 7563 w 3329862"/>
                  <a:gd name="connsiteY633" fmla="*/ 781553 h 3287563"/>
                  <a:gd name="connsiteX634" fmla="*/ 9724 w 3329862"/>
                  <a:gd name="connsiteY634" fmla="*/ 766426 h 3287563"/>
                  <a:gd name="connsiteX635" fmla="*/ 24851 w 3329862"/>
                  <a:gd name="connsiteY635" fmla="*/ 663780 h 3287563"/>
                  <a:gd name="connsiteX636" fmla="*/ 28453 w 3329862"/>
                  <a:gd name="connsiteY636" fmla="*/ 645771 h 3287563"/>
                  <a:gd name="connsiteX637" fmla="*/ 31694 w 3329862"/>
                  <a:gd name="connsiteY637" fmla="*/ 629564 h 3287563"/>
                  <a:gd name="connsiteX638" fmla="*/ 38898 w 3329862"/>
                  <a:gd name="connsiteY638" fmla="*/ 599671 h 3287563"/>
                  <a:gd name="connsiteX639" fmla="*/ 47902 w 3329862"/>
                  <a:gd name="connsiteY639" fmla="*/ 568697 h 3287563"/>
                  <a:gd name="connsiteX640" fmla="*/ 50423 w 3329862"/>
                  <a:gd name="connsiteY640" fmla="*/ 560053 h 3287563"/>
                  <a:gd name="connsiteX641" fmla="*/ 51863 w 3329862"/>
                  <a:gd name="connsiteY641" fmla="*/ 555731 h 3287563"/>
                  <a:gd name="connsiteX642" fmla="*/ 53664 w 3329862"/>
                  <a:gd name="connsiteY642" fmla="*/ 551049 h 3287563"/>
                  <a:gd name="connsiteX643" fmla="*/ 60867 w 3329862"/>
                  <a:gd name="connsiteY643" fmla="*/ 531600 h 3287563"/>
                  <a:gd name="connsiteX644" fmla="*/ 81397 w 3329862"/>
                  <a:gd name="connsiteY644" fmla="*/ 484058 h 3287563"/>
                  <a:gd name="connsiteX645" fmla="*/ 88240 w 3329862"/>
                  <a:gd name="connsiteY645" fmla="*/ 470012 h 3287563"/>
                  <a:gd name="connsiteX646" fmla="*/ 96163 w 3329862"/>
                  <a:gd name="connsiteY646" fmla="*/ 455245 h 3287563"/>
                  <a:gd name="connsiteX647" fmla="*/ 104807 w 3329862"/>
                  <a:gd name="connsiteY647" fmla="*/ 439398 h 3287563"/>
                  <a:gd name="connsiteX648" fmla="*/ 114892 w 3329862"/>
                  <a:gd name="connsiteY648" fmla="*/ 422471 h 3287563"/>
                  <a:gd name="connsiteX649" fmla="*/ 111650 w 3329862"/>
                  <a:gd name="connsiteY649" fmla="*/ 430034 h 3287563"/>
                  <a:gd name="connsiteX650" fmla="*/ 123896 w 3329862"/>
                  <a:gd name="connsiteY650" fmla="*/ 408064 h 3287563"/>
                  <a:gd name="connsiteX651" fmla="*/ 136502 w 3329862"/>
                  <a:gd name="connsiteY651" fmla="*/ 387895 h 3287563"/>
                  <a:gd name="connsiteX652" fmla="*/ 142624 w 3329862"/>
                  <a:gd name="connsiteY652" fmla="*/ 378171 h 3287563"/>
                  <a:gd name="connsiteX653" fmla="*/ 145506 w 3329862"/>
                  <a:gd name="connsiteY653" fmla="*/ 373489 h 3287563"/>
                  <a:gd name="connsiteX654" fmla="*/ 148747 w 3329862"/>
                  <a:gd name="connsiteY654" fmla="*/ 368806 h 3287563"/>
                  <a:gd name="connsiteX655" fmla="*/ 161353 w 3329862"/>
                  <a:gd name="connsiteY655" fmla="*/ 350798 h 3287563"/>
                  <a:gd name="connsiteX656" fmla="*/ 186564 w 3329862"/>
                  <a:gd name="connsiteY656" fmla="*/ 317663 h 3287563"/>
                  <a:gd name="connsiteX657" fmla="*/ 212136 w 3329862"/>
                  <a:gd name="connsiteY657" fmla="*/ 287050 h 3287563"/>
                  <a:gd name="connsiteX658" fmla="*/ 239148 w 3329862"/>
                  <a:gd name="connsiteY658" fmla="*/ 257876 h 3287563"/>
                  <a:gd name="connsiteX659" fmla="*/ 267961 w 3329862"/>
                  <a:gd name="connsiteY659" fmla="*/ 229424 h 3287563"/>
                  <a:gd name="connsiteX660" fmla="*/ 299295 w 3329862"/>
                  <a:gd name="connsiteY660" fmla="*/ 200971 h 3287563"/>
                  <a:gd name="connsiteX661" fmla="*/ 334591 w 3329862"/>
                  <a:gd name="connsiteY661" fmla="*/ 172158 h 3287563"/>
                  <a:gd name="connsiteX662" fmla="*/ 355120 w 3329862"/>
                  <a:gd name="connsiteY662" fmla="*/ 157751 h 3287563"/>
                  <a:gd name="connsiteX663" fmla="*/ 376010 w 3329862"/>
                  <a:gd name="connsiteY663" fmla="*/ 144065 h 3287563"/>
                  <a:gd name="connsiteX664" fmla="*/ 397259 w 3329862"/>
                  <a:gd name="connsiteY664" fmla="*/ 131099 h 3287563"/>
                  <a:gd name="connsiteX665" fmla="*/ 418869 w 3329862"/>
                  <a:gd name="connsiteY665" fmla="*/ 118493 h 3287563"/>
                  <a:gd name="connsiteX666" fmla="*/ 410585 w 3329862"/>
                  <a:gd name="connsiteY666" fmla="*/ 123536 h 3287563"/>
                  <a:gd name="connsiteX667" fmla="*/ 400861 w 3329862"/>
                  <a:gd name="connsiteY667" fmla="*/ 130379 h 3287563"/>
                  <a:gd name="connsiteX668" fmla="*/ 381052 w 3329862"/>
                  <a:gd name="connsiteY668" fmla="*/ 144065 h 3287563"/>
                  <a:gd name="connsiteX669" fmla="*/ 375650 w 3329862"/>
                  <a:gd name="connsiteY669" fmla="*/ 150548 h 3287563"/>
                  <a:gd name="connsiteX670" fmla="*/ 256436 w 3329862"/>
                  <a:gd name="connsiteY670" fmla="*/ 244190 h 3287563"/>
                  <a:gd name="connsiteX671" fmla="*/ 275885 w 3329862"/>
                  <a:gd name="connsiteY671" fmla="*/ 227983 h 3287563"/>
                  <a:gd name="connsiteX672" fmla="*/ 260398 w 3329862"/>
                  <a:gd name="connsiteY672" fmla="*/ 242389 h 3287563"/>
                  <a:gd name="connsiteX673" fmla="*/ 253194 w 3329862"/>
                  <a:gd name="connsiteY673" fmla="*/ 248872 h 3287563"/>
                  <a:gd name="connsiteX674" fmla="*/ 246351 w 3329862"/>
                  <a:gd name="connsiteY674" fmla="*/ 255715 h 3287563"/>
                  <a:gd name="connsiteX675" fmla="*/ 231585 w 3329862"/>
                  <a:gd name="connsiteY675" fmla="*/ 270842 h 3287563"/>
                  <a:gd name="connsiteX676" fmla="*/ 222941 w 3329862"/>
                  <a:gd name="connsiteY676" fmla="*/ 279846 h 3287563"/>
                  <a:gd name="connsiteX677" fmla="*/ 213576 w 3329862"/>
                  <a:gd name="connsiteY677" fmla="*/ 291011 h 3287563"/>
                  <a:gd name="connsiteX678" fmla="*/ 227623 w 3329862"/>
                  <a:gd name="connsiteY678" fmla="*/ 276605 h 3287563"/>
                  <a:gd name="connsiteX679" fmla="*/ 223301 w 3329862"/>
                  <a:gd name="connsiteY679" fmla="*/ 282367 h 3287563"/>
                  <a:gd name="connsiteX680" fmla="*/ 185844 w 3329862"/>
                  <a:gd name="connsiteY680" fmla="*/ 324506 h 3287563"/>
                  <a:gd name="connsiteX681" fmla="*/ 171798 w 3329862"/>
                  <a:gd name="connsiteY681" fmla="*/ 343235 h 3287563"/>
                  <a:gd name="connsiteX682" fmla="*/ 163154 w 3329862"/>
                  <a:gd name="connsiteY682" fmla="*/ 356201 h 3287563"/>
                  <a:gd name="connsiteX683" fmla="*/ 153069 w 3329862"/>
                  <a:gd name="connsiteY683" fmla="*/ 372408 h 3287563"/>
                  <a:gd name="connsiteX684" fmla="*/ 142264 w 3329862"/>
                  <a:gd name="connsiteY684" fmla="*/ 390776 h 3287563"/>
                  <a:gd name="connsiteX685" fmla="*/ 132540 w 3329862"/>
                  <a:gd name="connsiteY685" fmla="*/ 406623 h 3287563"/>
                  <a:gd name="connsiteX686" fmla="*/ 118493 w 3329862"/>
                  <a:gd name="connsiteY686" fmla="*/ 430394 h 3287563"/>
                  <a:gd name="connsiteX687" fmla="*/ 124976 w 3329862"/>
                  <a:gd name="connsiteY687" fmla="*/ 416348 h 3287563"/>
                  <a:gd name="connsiteX688" fmla="*/ 129298 w 3329862"/>
                  <a:gd name="connsiteY688" fmla="*/ 407704 h 3287563"/>
                  <a:gd name="connsiteX689" fmla="*/ 134341 w 3329862"/>
                  <a:gd name="connsiteY689" fmla="*/ 398340 h 3287563"/>
                  <a:gd name="connsiteX690" fmla="*/ 146226 w 3329862"/>
                  <a:gd name="connsiteY690" fmla="*/ 377810 h 3287563"/>
                  <a:gd name="connsiteX691" fmla="*/ 153069 w 3329862"/>
                  <a:gd name="connsiteY691" fmla="*/ 367366 h 3287563"/>
                  <a:gd name="connsiteX692" fmla="*/ 160272 w 3329862"/>
                  <a:gd name="connsiteY692" fmla="*/ 356921 h 3287563"/>
                  <a:gd name="connsiteX693" fmla="*/ 163874 w 3329862"/>
                  <a:gd name="connsiteY693" fmla="*/ 350798 h 3287563"/>
                  <a:gd name="connsiteX694" fmla="*/ 173598 w 3329862"/>
                  <a:gd name="connsiteY694" fmla="*/ 336752 h 3287563"/>
                  <a:gd name="connsiteX695" fmla="*/ 168556 w 3329862"/>
                  <a:gd name="connsiteY695" fmla="*/ 342154 h 3287563"/>
                  <a:gd name="connsiteX696" fmla="*/ 146586 w 3329862"/>
                  <a:gd name="connsiteY696" fmla="*/ 374929 h 3287563"/>
                  <a:gd name="connsiteX697" fmla="*/ 127498 w 3329862"/>
                  <a:gd name="connsiteY697" fmla="*/ 405183 h 3287563"/>
                  <a:gd name="connsiteX698" fmla="*/ 107689 w 3329862"/>
                  <a:gd name="connsiteY698" fmla="*/ 439038 h 3287563"/>
                  <a:gd name="connsiteX699" fmla="*/ 102286 w 3329862"/>
                  <a:gd name="connsiteY699" fmla="*/ 449123 h 3287563"/>
                  <a:gd name="connsiteX700" fmla="*/ 96884 w 3329862"/>
                  <a:gd name="connsiteY700" fmla="*/ 459928 h 3287563"/>
                  <a:gd name="connsiteX701" fmla="*/ 84998 w 3329862"/>
                  <a:gd name="connsiteY701" fmla="*/ 484058 h 3287563"/>
                  <a:gd name="connsiteX702" fmla="*/ 97964 w 3329862"/>
                  <a:gd name="connsiteY702" fmla="*/ 456326 h 3287563"/>
                  <a:gd name="connsiteX703" fmla="*/ 84998 w 3329862"/>
                  <a:gd name="connsiteY703" fmla="*/ 481537 h 3287563"/>
                  <a:gd name="connsiteX704" fmla="*/ 73113 w 3329862"/>
                  <a:gd name="connsiteY704" fmla="*/ 507109 h 3287563"/>
                  <a:gd name="connsiteX705" fmla="*/ 67350 w 3329862"/>
                  <a:gd name="connsiteY705" fmla="*/ 520075 h 3287563"/>
                  <a:gd name="connsiteX706" fmla="*/ 61948 w 3329862"/>
                  <a:gd name="connsiteY706" fmla="*/ 533040 h 3287563"/>
                  <a:gd name="connsiteX707" fmla="*/ 51503 w 3329862"/>
                  <a:gd name="connsiteY707" fmla="*/ 559332 h 3287563"/>
                  <a:gd name="connsiteX708" fmla="*/ 41779 w 3329862"/>
                  <a:gd name="connsiteY708" fmla="*/ 592827 h 3287563"/>
                  <a:gd name="connsiteX709" fmla="*/ 30614 w 3329862"/>
                  <a:gd name="connsiteY709" fmla="*/ 639288 h 3287563"/>
                  <a:gd name="connsiteX710" fmla="*/ 41059 w 3329862"/>
                  <a:gd name="connsiteY710" fmla="*/ 602552 h 3287563"/>
                  <a:gd name="connsiteX711" fmla="*/ 43220 w 3329862"/>
                  <a:gd name="connsiteY711" fmla="*/ 594988 h 3287563"/>
                  <a:gd name="connsiteX712" fmla="*/ 45380 w 3329862"/>
                  <a:gd name="connsiteY712" fmla="*/ 588145 h 3287563"/>
                  <a:gd name="connsiteX713" fmla="*/ 49342 w 3329862"/>
                  <a:gd name="connsiteY713" fmla="*/ 576260 h 3287563"/>
                  <a:gd name="connsiteX714" fmla="*/ 56185 w 3329862"/>
                  <a:gd name="connsiteY714" fmla="*/ 556451 h 3287563"/>
                  <a:gd name="connsiteX715" fmla="*/ 62668 w 3329862"/>
                  <a:gd name="connsiteY715" fmla="*/ 539884 h 3287563"/>
                  <a:gd name="connsiteX716" fmla="*/ 69511 w 3329862"/>
                  <a:gd name="connsiteY716" fmla="*/ 522596 h 3287563"/>
                  <a:gd name="connsiteX717" fmla="*/ 73833 w 3329862"/>
                  <a:gd name="connsiteY717" fmla="*/ 512871 h 3287563"/>
                  <a:gd name="connsiteX718" fmla="*/ 78876 w 3329862"/>
                  <a:gd name="connsiteY718" fmla="*/ 501706 h 3287563"/>
                  <a:gd name="connsiteX719" fmla="*/ 113091 w 3329862"/>
                  <a:gd name="connsiteY719" fmla="*/ 434716 h 3287563"/>
                  <a:gd name="connsiteX720" fmla="*/ 105888 w 3329862"/>
                  <a:gd name="connsiteY720" fmla="*/ 448042 h 3287563"/>
                  <a:gd name="connsiteX721" fmla="*/ 99045 w 3329862"/>
                  <a:gd name="connsiteY721" fmla="*/ 462089 h 3287563"/>
                  <a:gd name="connsiteX722" fmla="*/ 86079 w 3329862"/>
                  <a:gd name="connsiteY722" fmla="*/ 490541 h 3287563"/>
                  <a:gd name="connsiteX723" fmla="*/ 75634 w 3329862"/>
                  <a:gd name="connsiteY723" fmla="*/ 516833 h 3287563"/>
                  <a:gd name="connsiteX724" fmla="*/ 68791 w 3329862"/>
                  <a:gd name="connsiteY724" fmla="*/ 537723 h 3287563"/>
                  <a:gd name="connsiteX725" fmla="*/ 65910 w 3329862"/>
                  <a:gd name="connsiteY725" fmla="*/ 544566 h 3287563"/>
                  <a:gd name="connsiteX726" fmla="*/ 71312 w 3329862"/>
                  <a:gd name="connsiteY726" fmla="*/ 546727 h 3287563"/>
                  <a:gd name="connsiteX727" fmla="*/ 78876 w 3329862"/>
                  <a:gd name="connsiteY727" fmla="*/ 525837 h 3287563"/>
                  <a:gd name="connsiteX728" fmla="*/ 87159 w 3329862"/>
                  <a:gd name="connsiteY728" fmla="*/ 506388 h 3287563"/>
                  <a:gd name="connsiteX729" fmla="*/ 95443 w 3329862"/>
                  <a:gd name="connsiteY729" fmla="*/ 487660 h 3287563"/>
                  <a:gd name="connsiteX730" fmla="*/ 104447 w 3329862"/>
                  <a:gd name="connsiteY730" fmla="*/ 469652 h 3287563"/>
                  <a:gd name="connsiteX731" fmla="*/ 113811 w 3329862"/>
                  <a:gd name="connsiteY731" fmla="*/ 451284 h 3287563"/>
                  <a:gd name="connsiteX732" fmla="*/ 124616 w 3329862"/>
                  <a:gd name="connsiteY732" fmla="*/ 432195 h 3287563"/>
                  <a:gd name="connsiteX733" fmla="*/ 136502 w 3329862"/>
                  <a:gd name="connsiteY733" fmla="*/ 411666 h 3287563"/>
                  <a:gd name="connsiteX734" fmla="*/ 150188 w 3329862"/>
                  <a:gd name="connsiteY734" fmla="*/ 389696 h 3287563"/>
                  <a:gd name="connsiteX735" fmla="*/ 137582 w 3329862"/>
                  <a:gd name="connsiteY735" fmla="*/ 405903 h 3287563"/>
                  <a:gd name="connsiteX736" fmla="*/ 122815 w 3329862"/>
                  <a:gd name="connsiteY736" fmla="*/ 430394 h 3287563"/>
                  <a:gd name="connsiteX737" fmla="*/ 108769 w 3329862"/>
                  <a:gd name="connsiteY737" fmla="*/ 456326 h 3287563"/>
                  <a:gd name="connsiteX738" fmla="*/ 112371 w 3329862"/>
                  <a:gd name="connsiteY738" fmla="*/ 449123 h 3287563"/>
                  <a:gd name="connsiteX739" fmla="*/ 116333 w 3329862"/>
                  <a:gd name="connsiteY739" fmla="*/ 441919 h 3287563"/>
                  <a:gd name="connsiteX740" fmla="*/ 124256 w 3329862"/>
                  <a:gd name="connsiteY740" fmla="*/ 427873 h 3287563"/>
                  <a:gd name="connsiteX741" fmla="*/ 132180 w 3329862"/>
                  <a:gd name="connsiteY741" fmla="*/ 413827 h 3287563"/>
                  <a:gd name="connsiteX742" fmla="*/ 140463 w 3329862"/>
                  <a:gd name="connsiteY742" fmla="*/ 400141 h 3287563"/>
                  <a:gd name="connsiteX743" fmla="*/ 134341 w 3329862"/>
                  <a:gd name="connsiteY743" fmla="*/ 411306 h 3287563"/>
                  <a:gd name="connsiteX744" fmla="*/ 233025 w 3329862"/>
                  <a:gd name="connsiteY744" fmla="*/ 281647 h 3287563"/>
                  <a:gd name="connsiteX745" fmla="*/ 211055 w 3329862"/>
                  <a:gd name="connsiteY745" fmla="*/ 307939 h 3287563"/>
                  <a:gd name="connsiteX746" fmla="*/ 203852 w 3329862"/>
                  <a:gd name="connsiteY746" fmla="*/ 317303 h 3287563"/>
                  <a:gd name="connsiteX747" fmla="*/ 197369 w 3329862"/>
                  <a:gd name="connsiteY747" fmla="*/ 326667 h 3287563"/>
                  <a:gd name="connsiteX748" fmla="*/ 207454 w 3329862"/>
                  <a:gd name="connsiteY748" fmla="*/ 314422 h 3287563"/>
                  <a:gd name="connsiteX749" fmla="*/ 217898 w 3329862"/>
                  <a:gd name="connsiteY749" fmla="*/ 302537 h 3287563"/>
                  <a:gd name="connsiteX750" fmla="*/ 239868 w 3329862"/>
                  <a:gd name="connsiteY750" fmla="*/ 278766 h 3287563"/>
                  <a:gd name="connsiteX751" fmla="*/ 250673 w 3329862"/>
                  <a:gd name="connsiteY751" fmla="*/ 262919 h 3287563"/>
                  <a:gd name="connsiteX752" fmla="*/ 257516 w 3329862"/>
                  <a:gd name="connsiteY752" fmla="*/ 256076 h 3287563"/>
                  <a:gd name="connsiteX753" fmla="*/ 264359 w 3329862"/>
                  <a:gd name="connsiteY753" fmla="*/ 249593 h 3287563"/>
                  <a:gd name="connsiteX754" fmla="*/ 277685 w 3329862"/>
                  <a:gd name="connsiteY754" fmla="*/ 237347 h 3287563"/>
                  <a:gd name="connsiteX755" fmla="*/ 302537 w 3329862"/>
                  <a:gd name="connsiteY755" fmla="*/ 215377 h 3287563"/>
                  <a:gd name="connsiteX756" fmla="*/ 346116 w 3329862"/>
                  <a:gd name="connsiteY756" fmla="*/ 181162 h 3287563"/>
                  <a:gd name="connsiteX757" fmla="*/ 381772 w 3329862"/>
                  <a:gd name="connsiteY757" fmla="*/ 157031 h 3287563"/>
                  <a:gd name="connsiteX758" fmla="*/ 410225 w 3329862"/>
                  <a:gd name="connsiteY758" fmla="*/ 140463 h 3287563"/>
                  <a:gd name="connsiteX759" fmla="*/ 420670 w 3329862"/>
                  <a:gd name="connsiteY759" fmla="*/ 133980 h 3287563"/>
                  <a:gd name="connsiteX760" fmla="*/ 449483 w 3329862"/>
                  <a:gd name="connsiteY760" fmla="*/ 114532 h 3287563"/>
                  <a:gd name="connsiteX761" fmla="*/ 484058 w 3329862"/>
                  <a:gd name="connsiteY761" fmla="*/ 95443 h 3287563"/>
                  <a:gd name="connsiteX762" fmla="*/ 513592 w 3329862"/>
                  <a:gd name="connsiteY762" fmla="*/ 80316 h 3287563"/>
                  <a:gd name="connsiteX763" fmla="*/ 521515 w 3329862"/>
                  <a:gd name="connsiteY763" fmla="*/ 77795 h 3287563"/>
                  <a:gd name="connsiteX764" fmla="*/ 542045 w 3329862"/>
                  <a:gd name="connsiteY764" fmla="*/ 69872 h 3287563"/>
                  <a:gd name="connsiteX765" fmla="*/ 555010 w 3329862"/>
                  <a:gd name="connsiteY765" fmla="*/ 64829 h 3287563"/>
                  <a:gd name="connsiteX766" fmla="*/ 561493 w 3329862"/>
                  <a:gd name="connsiteY766" fmla="*/ 62308 h 3287563"/>
                  <a:gd name="connsiteX767" fmla="*/ 568336 w 3329862"/>
                  <a:gd name="connsiteY767" fmla="*/ 60147 h 3287563"/>
                  <a:gd name="connsiteX768" fmla="*/ 593188 w 3329862"/>
                  <a:gd name="connsiteY768" fmla="*/ 52224 h 3287563"/>
                  <a:gd name="connsiteX769" fmla="*/ 591027 w 3329862"/>
                  <a:gd name="connsiteY769" fmla="*/ 49342 h 3287563"/>
                  <a:gd name="connsiteX770" fmla="*/ 574819 w 3329862"/>
                  <a:gd name="connsiteY770" fmla="*/ 52944 h 3287563"/>
                  <a:gd name="connsiteX771" fmla="*/ 551049 w 3329862"/>
                  <a:gd name="connsiteY771" fmla="*/ 59787 h 3287563"/>
                  <a:gd name="connsiteX772" fmla="*/ 504588 w 3329862"/>
                  <a:gd name="connsiteY772" fmla="*/ 81397 h 3287563"/>
                  <a:gd name="connsiteX773" fmla="*/ 485139 w 3329862"/>
                  <a:gd name="connsiteY773" fmla="*/ 93282 h 3287563"/>
                  <a:gd name="connsiteX774" fmla="*/ 435076 w 3329862"/>
                  <a:gd name="connsiteY774" fmla="*/ 121015 h 3287563"/>
                  <a:gd name="connsiteX775" fmla="*/ 422831 w 3329862"/>
                  <a:gd name="connsiteY775" fmla="*/ 128218 h 3287563"/>
                  <a:gd name="connsiteX776" fmla="*/ 410585 w 3329862"/>
                  <a:gd name="connsiteY776" fmla="*/ 135781 h 3287563"/>
                  <a:gd name="connsiteX777" fmla="*/ 386815 w 3329862"/>
                  <a:gd name="connsiteY777" fmla="*/ 151628 h 3287563"/>
                  <a:gd name="connsiteX778" fmla="*/ 407344 w 3329862"/>
                  <a:gd name="connsiteY778" fmla="*/ 136502 h 3287563"/>
                  <a:gd name="connsiteX779" fmla="*/ 344315 w 3329862"/>
                  <a:gd name="connsiteY779" fmla="*/ 180081 h 3287563"/>
                  <a:gd name="connsiteX780" fmla="*/ 319464 w 3329862"/>
                  <a:gd name="connsiteY780" fmla="*/ 198450 h 3287563"/>
                  <a:gd name="connsiteX781" fmla="*/ 407704 w 3329862"/>
                  <a:gd name="connsiteY781" fmla="*/ 132900 h 3287563"/>
                  <a:gd name="connsiteX782" fmla="*/ 375650 w 3329862"/>
                  <a:gd name="connsiteY782" fmla="*/ 152709 h 3287563"/>
                  <a:gd name="connsiteX783" fmla="*/ 404463 w 3329862"/>
                  <a:gd name="connsiteY783" fmla="*/ 133260 h 3287563"/>
                  <a:gd name="connsiteX784" fmla="*/ 412746 w 3329862"/>
                  <a:gd name="connsiteY784" fmla="*/ 128218 h 3287563"/>
                  <a:gd name="connsiteX785" fmla="*/ 419589 w 3329862"/>
                  <a:gd name="connsiteY785" fmla="*/ 124616 h 3287563"/>
                  <a:gd name="connsiteX786" fmla="*/ 437237 w 3329862"/>
                  <a:gd name="connsiteY786" fmla="*/ 115252 h 3287563"/>
                  <a:gd name="connsiteX787" fmla="*/ 452364 w 3329862"/>
                  <a:gd name="connsiteY787" fmla="*/ 106968 h 3287563"/>
                  <a:gd name="connsiteX788" fmla="*/ 474694 w 3329862"/>
                  <a:gd name="connsiteY788" fmla="*/ 95083 h 3287563"/>
                  <a:gd name="connsiteX789" fmla="*/ 471453 w 3329862"/>
                  <a:gd name="connsiteY789" fmla="*/ 95803 h 3287563"/>
                  <a:gd name="connsiteX790" fmla="*/ 479376 w 3329862"/>
                  <a:gd name="connsiteY790" fmla="*/ 91841 h 3287563"/>
                  <a:gd name="connsiteX791" fmla="*/ 489101 w 3329862"/>
                  <a:gd name="connsiteY791" fmla="*/ 87159 h 3287563"/>
                  <a:gd name="connsiteX792" fmla="*/ 512151 w 3329862"/>
                  <a:gd name="connsiteY792" fmla="*/ 76354 h 3287563"/>
                  <a:gd name="connsiteX793" fmla="*/ 481177 w 3329862"/>
                  <a:gd name="connsiteY793" fmla="*/ 90041 h 3287563"/>
                  <a:gd name="connsiteX794" fmla="*/ 461368 w 3329862"/>
                  <a:gd name="connsiteY794" fmla="*/ 100125 h 3287563"/>
                  <a:gd name="connsiteX795" fmla="*/ 441559 w 3329862"/>
                  <a:gd name="connsiteY795" fmla="*/ 110570 h 3287563"/>
                  <a:gd name="connsiteX796" fmla="*/ 410945 w 3329862"/>
                  <a:gd name="connsiteY796" fmla="*/ 127858 h 3287563"/>
                  <a:gd name="connsiteX797" fmla="*/ 406623 w 3329862"/>
                  <a:gd name="connsiteY797" fmla="*/ 128938 h 3287563"/>
                  <a:gd name="connsiteX798" fmla="*/ 422110 w 3329862"/>
                  <a:gd name="connsiteY798" fmla="*/ 119214 h 3287563"/>
                  <a:gd name="connsiteX799" fmla="*/ 441919 w 3329862"/>
                  <a:gd name="connsiteY799" fmla="*/ 108049 h 3287563"/>
                  <a:gd name="connsiteX800" fmla="*/ 447322 w 3329862"/>
                  <a:gd name="connsiteY800" fmla="*/ 105167 h 3287563"/>
                  <a:gd name="connsiteX801" fmla="*/ 453084 w 3329862"/>
                  <a:gd name="connsiteY801" fmla="*/ 102286 h 3287563"/>
                  <a:gd name="connsiteX802" fmla="*/ 464970 w 3329862"/>
                  <a:gd name="connsiteY802" fmla="*/ 96524 h 3287563"/>
                  <a:gd name="connsiteX803" fmla="*/ 477215 w 3329862"/>
                  <a:gd name="connsiteY803" fmla="*/ 90761 h 3287563"/>
                  <a:gd name="connsiteX804" fmla="*/ 489821 w 3329862"/>
                  <a:gd name="connsiteY804" fmla="*/ 84998 h 3287563"/>
                  <a:gd name="connsiteX805" fmla="*/ 515393 w 3329862"/>
                  <a:gd name="connsiteY805" fmla="*/ 73833 h 3287563"/>
                  <a:gd name="connsiteX806" fmla="*/ 521875 w 3329862"/>
                  <a:gd name="connsiteY806" fmla="*/ 70952 h 3287563"/>
                  <a:gd name="connsiteX807" fmla="*/ 528358 w 3329862"/>
                  <a:gd name="connsiteY807" fmla="*/ 68431 h 3287563"/>
                  <a:gd name="connsiteX808" fmla="*/ 540964 w 3329862"/>
                  <a:gd name="connsiteY808" fmla="*/ 63389 h 3287563"/>
                  <a:gd name="connsiteX809" fmla="*/ 553210 w 3329862"/>
                  <a:gd name="connsiteY809" fmla="*/ 58346 h 3287563"/>
                  <a:gd name="connsiteX810" fmla="*/ 564735 w 3329862"/>
                  <a:gd name="connsiteY810" fmla="*/ 53664 h 3287563"/>
                  <a:gd name="connsiteX811" fmla="*/ 585984 w 3329862"/>
                  <a:gd name="connsiteY811" fmla="*/ 45380 h 3287563"/>
                  <a:gd name="connsiteX812" fmla="*/ 583463 w 3329862"/>
                  <a:gd name="connsiteY812" fmla="*/ 46461 h 3287563"/>
                  <a:gd name="connsiteX813" fmla="*/ 597510 w 3329862"/>
                  <a:gd name="connsiteY813" fmla="*/ 41779 h 3287563"/>
                  <a:gd name="connsiteX814" fmla="*/ 610475 w 3329862"/>
                  <a:gd name="connsiteY814" fmla="*/ 37817 h 3287563"/>
                  <a:gd name="connsiteX815" fmla="*/ 633526 w 3329862"/>
                  <a:gd name="connsiteY815" fmla="*/ 30974 h 3287563"/>
                  <a:gd name="connsiteX816" fmla="*/ 638568 w 3329862"/>
                  <a:gd name="connsiteY816" fmla="*/ 29533 h 3287563"/>
                  <a:gd name="connsiteX817" fmla="*/ 643610 w 3329862"/>
                  <a:gd name="connsiteY817" fmla="*/ 28453 h 3287563"/>
                  <a:gd name="connsiteX818" fmla="*/ 652975 w 3329862"/>
                  <a:gd name="connsiteY818" fmla="*/ 25932 h 3287563"/>
                  <a:gd name="connsiteX819" fmla="*/ 669902 w 3329862"/>
                  <a:gd name="connsiteY819" fmla="*/ 21610 h 3287563"/>
                  <a:gd name="connsiteX820" fmla="*/ 697275 w 3329862"/>
                  <a:gd name="connsiteY820" fmla="*/ 15127 h 3287563"/>
                  <a:gd name="connsiteX821" fmla="*/ 720325 w 3329862"/>
                  <a:gd name="connsiteY821" fmla="*/ 10085 h 3287563"/>
                  <a:gd name="connsiteX822" fmla="*/ 841700 w 3329862"/>
                  <a:gd name="connsiteY822" fmla="*/ 0 h 3287563"/>
                  <a:gd name="connsiteX823" fmla="*/ 840619 w 3329862"/>
                  <a:gd name="connsiteY823" fmla="*/ 1080 h 3287563"/>
                  <a:gd name="connsiteX824" fmla="*/ 866911 w 3329862"/>
                  <a:gd name="connsiteY824" fmla="*/ 720 h 3287563"/>
                  <a:gd name="connsiteX825" fmla="*/ 892843 w 3329862"/>
                  <a:gd name="connsiteY825" fmla="*/ 720 h 3287563"/>
                  <a:gd name="connsiteX826" fmla="*/ 847462 w 3329862"/>
                  <a:gd name="connsiteY826" fmla="*/ 1080 h 3287563"/>
                  <a:gd name="connsiteX827" fmla="*/ 818289 w 3329862"/>
                  <a:gd name="connsiteY827" fmla="*/ 1441 h 3287563"/>
                  <a:gd name="connsiteX828" fmla="*/ 802442 w 3329862"/>
                  <a:gd name="connsiteY828" fmla="*/ 1801 h 3287563"/>
                  <a:gd name="connsiteX829" fmla="*/ 785514 w 3329862"/>
                  <a:gd name="connsiteY829" fmla="*/ 3241 h 3287563"/>
                  <a:gd name="connsiteX830" fmla="*/ 791277 w 3329862"/>
                  <a:gd name="connsiteY830" fmla="*/ 4682 h 3287563"/>
                  <a:gd name="connsiteX831" fmla="*/ 772188 w 3329862"/>
                  <a:gd name="connsiteY831" fmla="*/ 5763 h 3287563"/>
                  <a:gd name="connsiteX832" fmla="*/ 763184 w 3329862"/>
                  <a:gd name="connsiteY832" fmla="*/ 6483 h 3287563"/>
                  <a:gd name="connsiteX833" fmla="*/ 754540 w 3329862"/>
                  <a:gd name="connsiteY833" fmla="*/ 7563 h 3287563"/>
                  <a:gd name="connsiteX834" fmla="*/ 722486 w 3329862"/>
                  <a:gd name="connsiteY834" fmla="*/ 12246 h 3287563"/>
                  <a:gd name="connsiteX835" fmla="*/ 692953 w 3329862"/>
                  <a:gd name="connsiteY835" fmla="*/ 18728 h 3287563"/>
                  <a:gd name="connsiteX836" fmla="*/ 678546 w 3329862"/>
                  <a:gd name="connsiteY836" fmla="*/ 21970 h 3287563"/>
                  <a:gd name="connsiteX837" fmla="*/ 663779 w 3329862"/>
                  <a:gd name="connsiteY837" fmla="*/ 25932 h 3287563"/>
                  <a:gd name="connsiteX838" fmla="*/ 714562 w 3329862"/>
                  <a:gd name="connsiteY838" fmla="*/ 15487 h 3287563"/>
                  <a:gd name="connsiteX839" fmla="*/ 721405 w 3329862"/>
                  <a:gd name="connsiteY839" fmla="*/ 14407 h 3287563"/>
                  <a:gd name="connsiteX840" fmla="*/ 728609 w 3329862"/>
                  <a:gd name="connsiteY840" fmla="*/ 13326 h 3287563"/>
                  <a:gd name="connsiteX841" fmla="*/ 743015 w 3329862"/>
                  <a:gd name="connsiteY841" fmla="*/ 11525 h 3287563"/>
                  <a:gd name="connsiteX842" fmla="*/ 771108 w 3329862"/>
                  <a:gd name="connsiteY842" fmla="*/ 8284 h 3287563"/>
                  <a:gd name="connsiteX843" fmla="*/ 845301 w 3329862"/>
                  <a:gd name="connsiteY843" fmla="*/ 2521 h 3287563"/>
                  <a:gd name="connsiteX844" fmla="*/ 881318 w 3329862"/>
                  <a:gd name="connsiteY844" fmla="*/ 4322 h 3287563"/>
                  <a:gd name="connsiteX845" fmla="*/ 898605 w 3329862"/>
                  <a:gd name="connsiteY845" fmla="*/ 3602 h 3287563"/>
                  <a:gd name="connsiteX846" fmla="*/ 846022 w 3329862"/>
                  <a:gd name="connsiteY846" fmla="*/ 7563 h 3287563"/>
                  <a:gd name="connsiteX847" fmla="*/ 834857 w 3329862"/>
                  <a:gd name="connsiteY847" fmla="*/ 6843 h 3287563"/>
                  <a:gd name="connsiteX848" fmla="*/ 816128 w 3329862"/>
                  <a:gd name="connsiteY848" fmla="*/ 7924 h 3287563"/>
                  <a:gd name="connsiteX849" fmla="*/ 806044 w 3329862"/>
                  <a:gd name="connsiteY849" fmla="*/ 8644 h 3287563"/>
                  <a:gd name="connsiteX850" fmla="*/ 794519 w 3329862"/>
                  <a:gd name="connsiteY850" fmla="*/ 9724 h 3287563"/>
                  <a:gd name="connsiteX851" fmla="*/ 766426 w 3329862"/>
                  <a:gd name="connsiteY851" fmla="*/ 12246 h 3287563"/>
                  <a:gd name="connsiteX852" fmla="*/ 728249 w 3329862"/>
                  <a:gd name="connsiteY852" fmla="*/ 16928 h 3287563"/>
                  <a:gd name="connsiteX853" fmla="*/ 759943 w 3329862"/>
                  <a:gd name="connsiteY853" fmla="*/ 11885 h 3287563"/>
                  <a:gd name="connsiteX854" fmla="*/ 732571 w 3329862"/>
                  <a:gd name="connsiteY854" fmla="*/ 15487 h 3287563"/>
                  <a:gd name="connsiteX855" fmla="*/ 719245 w 3329862"/>
                  <a:gd name="connsiteY855" fmla="*/ 17288 h 3287563"/>
                  <a:gd name="connsiteX856" fmla="*/ 706279 w 3329862"/>
                  <a:gd name="connsiteY856" fmla="*/ 19809 h 3287563"/>
                  <a:gd name="connsiteX857" fmla="*/ 681788 w 3329862"/>
                  <a:gd name="connsiteY857" fmla="*/ 24491 h 3287563"/>
                  <a:gd name="connsiteX858" fmla="*/ 659097 w 3329862"/>
                  <a:gd name="connsiteY858" fmla="*/ 29893 h 3287563"/>
                  <a:gd name="connsiteX859" fmla="*/ 638928 w 3329862"/>
                  <a:gd name="connsiteY859" fmla="*/ 34936 h 3287563"/>
                  <a:gd name="connsiteX860" fmla="*/ 621641 w 3329862"/>
                  <a:gd name="connsiteY860" fmla="*/ 40338 h 3287563"/>
                  <a:gd name="connsiteX861" fmla="*/ 596429 w 3329862"/>
                  <a:gd name="connsiteY861" fmla="*/ 48982 h 3287563"/>
                  <a:gd name="connsiteX862" fmla="*/ 752019 w 3329862"/>
                  <a:gd name="connsiteY862" fmla="*/ 16567 h 3287563"/>
                  <a:gd name="connsiteX863" fmla="*/ 790917 w 3329862"/>
                  <a:gd name="connsiteY863" fmla="*/ 12966 h 3287563"/>
                  <a:gd name="connsiteX864" fmla="*/ 810366 w 3329862"/>
                  <a:gd name="connsiteY864" fmla="*/ 11885 h 3287563"/>
                  <a:gd name="connsiteX865" fmla="*/ 829814 w 3329862"/>
                  <a:gd name="connsiteY865" fmla="*/ 11525 h 3287563"/>
                  <a:gd name="connsiteX866" fmla="*/ 848903 w 3329862"/>
                  <a:gd name="connsiteY866" fmla="*/ 11165 h 3287563"/>
                  <a:gd name="connsiteX867" fmla="*/ 867631 w 3329862"/>
                  <a:gd name="connsiteY867" fmla="*/ 11165 h 3287563"/>
                  <a:gd name="connsiteX868" fmla="*/ 904728 w 3329862"/>
                  <a:gd name="connsiteY868" fmla="*/ 11165 h 3287563"/>
                  <a:gd name="connsiteX869" fmla="*/ 983244 w 3329862"/>
                  <a:gd name="connsiteY869" fmla="*/ 1080 h 3287563"/>
                  <a:gd name="connsiteX870" fmla="*/ 1196820 w 3329862"/>
                  <a:gd name="connsiteY870" fmla="*/ 1080 h 3287563"/>
                  <a:gd name="connsiteX871" fmla="*/ 1191418 w 3329862"/>
                  <a:gd name="connsiteY871" fmla="*/ 1801 h 3287563"/>
                  <a:gd name="connsiteX872" fmla="*/ 1267052 w 3329862"/>
                  <a:gd name="connsiteY872" fmla="*/ 1801 h 3287563"/>
                  <a:gd name="connsiteX873" fmla="*/ 1267412 w 3329862"/>
                  <a:gd name="connsiteY873" fmla="*/ 4322 h 3287563"/>
                  <a:gd name="connsiteX874" fmla="*/ 1362135 w 3329862"/>
                  <a:gd name="connsiteY874" fmla="*/ 3241 h 3287563"/>
                  <a:gd name="connsiteX875" fmla="*/ 1238599 w 3329862"/>
                  <a:gd name="connsiteY875" fmla="*/ 5042 h 3287563"/>
                  <a:gd name="connsiteX876" fmla="*/ 1255527 w 3329862"/>
                  <a:gd name="connsiteY876" fmla="*/ 4322 h 3287563"/>
                  <a:gd name="connsiteX877" fmla="*/ 1110021 w 3329862"/>
                  <a:gd name="connsiteY877" fmla="*/ 4322 h 3287563"/>
                  <a:gd name="connsiteX878" fmla="*/ 1080848 w 3329862"/>
                  <a:gd name="connsiteY878" fmla="*/ 2521 h 3287563"/>
                  <a:gd name="connsiteX879" fmla="*/ 1011336 w 3329862"/>
                  <a:gd name="connsiteY879" fmla="*/ 4682 h 3287563"/>
                  <a:gd name="connsiteX880" fmla="*/ 1061039 w 3329862"/>
                  <a:gd name="connsiteY880" fmla="*/ 7203 h 3287563"/>
                  <a:gd name="connsiteX881" fmla="*/ 1162605 w 3329862"/>
                  <a:gd name="connsiteY881" fmla="*/ 6843 h 3287563"/>
                  <a:gd name="connsiteX882" fmla="*/ 1053836 w 3329862"/>
                  <a:gd name="connsiteY882" fmla="*/ 7563 h 3287563"/>
                  <a:gd name="connsiteX883" fmla="*/ 1025383 w 3329862"/>
                  <a:gd name="connsiteY883" fmla="*/ 14046 h 3287563"/>
                  <a:gd name="connsiteX884" fmla="*/ 1063560 w 3329862"/>
                  <a:gd name="connsiteY884" fmla="*/ 10445 h 3287563"/>
                  <a:gd name="connsiteX885" fmla="*/ 1244362 w 3329862"/>
                  <a:gd name="connsiteY885" fmla="*/ 7563 h 3287563"/>
                  <a:gd name="connsiteX886" fmla="*/ 1241840 w 3329862"/>
                  <a:gd name="connsiteY886" fmla="*/ 7563 h 3287563"/>
                  <a:gd name="connsiteX887" fmla="*/ 1312792 w 3329862"/>
                  <a:gd name="connsiteY887" fmla="*/ 7563 h 3287563"/>
                  <a:gd name="connsiteX888" fmla="*/ 1280738 w 3329862"/>
                  <a:gd name="connsiteY888" fmla="*/ 9364 h 3287563"/>
                  <a:gd name="connsiteX889" fmla="*/ 1379062 w 3329862"/>
                  <a:gd name="connsiteY889" fmla="*/ 6843 h 3287563"/>
                  <a:gd name="connsiteX890" fmla="*/ 1438489 w 3329862"/>
                  <a:gd name="connsiteY890" fmla="*/ 8644 h 3287563"/>
                  <a:gd name="connsiteX891" fmla="*/ 1450735 w 3329862"/>
                  <a:gd name="connsiteY891" fmla="*/ 5402 h 3287563"/>
                  <a:gd name="connsiteX892" fmla="*/ 1388787 w 3329862"/>
                  <a:gd name="connsiteY892" fmla="*/ 6123 h 3287563"/>
                  <a:gd name="connsiteX893" fmla="*/ 1442091 w 3329862"/>
                  <a:gd name="connsiteY893" fmla="*/ 3962 h 3287563"/>
                  <a:gd name="connsiteX894" fmla="*/ 1446773 w 3329862"/>
                  <a:gd name="connsiteY894" fmla="*/ 3962 h 3287563"/>
                  <a:gd name="connsiteX895" fmla="*/ 1478827 w 3329862"/>
                  <a:gd name="connsiteY895" fmla="*/ 2161 h 3287563"/>
                  <a:gd name="connsiteX896" fmla="*/ 1540415 w 3329862"/>
                  <a:gd name="connsiteY896" fmla="*/ 4682 h 3287563"/>
                  <a:gd name="connsiteX897" fmla="*/ 1528170 w 3329862"/>
                  <a:gd name="connsiteY897" fmla="*/ 2161 h 3287563"/>
                  <a:gd name="connsiteX898" fmla="*/ 1850875 w 3329862"/>
                  <a:gd name="connsiteY898" fmla="*/ 4322 h 3287563"/>
                  <a:gd name="connsiteX899" fmla="*/ 1849435 w 3329862"/>
                  <a:gd name="connsiteY899" fmla="*/ 9364 h 3287563"/>
                  <a:gd name="connsiteX900" fmla="*/ 1703209 w 3329862"/>
                  <a:gd name="connsiteY900" fmla="*/ 9364 h 3287563"/>
                  <a:gd name="connsiteX901" fmla="*/ 1813418 w 3329862"/>
                  <a:gd name="connsiteY901" fmla="*/ 6843 h 3287563"/>
                  <a:gd name="connsiteX902" fmla="*/ 1678717 w 3329862"/>
                  <a:gd name="connsiteY902" fmla="*/ 5042 h 3287563"/>
                  <a:gd name="connsiteX903" fmla="*/ 1470544 w 3329862"/>
                  <a:gd name="connsiteY903" fmla="*/ 6483 h 3287563"/>
                  <a:gd name="connsiteX904" fmla="*/ 1433087 w 3329862"/>
                  <a:gd name="connsiteY904" fmla="*/ 9004 h 3287563"/>
                  <a:gd name="connsiteX905" fmla="*/ 1653146 w 3329862"/>
                  <a:gd name="connsiteY905" fmla="*/ 10085 h 3287563"/>
                  <a:gd name="connsiteX906" fmla="*/ 1629015 w 3329862"/>
                  <a:gd name="connsiteY906" fmla="*/ 10805 h 3287563"/>
                  <a:gd name="connsiteX907" fmla="*/ 1737424 w 3329862"/>
                  <a:gd name="connsiteY907" fmla="*/ 10085 h 3287563"/>
                  <a:gd name="connsiteX908" fmla="*/ 1732742 w 3329862"/>
                  <a:gd name="connsiteY908" fmla="*/ 10085 h 3287563"/>
                  <a:gd name="connsiteX909" fmla="*/ 1808376 w 3329862"/>
                  <a:gd name="connsiteY909" fmla="*/ 12246 h 3287563"/>
                  <a:gd name="connsiteX910" fmla="*/ 1865642 w 3329862"/>
                  <a:gd name="connsiteY910" fmla="*/ 11165 h 3287563"/>
                  <a:gd name="connsiteX911" fmla="*/ 1932632 w 3329862"/>
                  <a:gd name="connsiteY911" fmla="*/ 12966 h 3287563"/>
                  <a:gd name="connsiteX912" fmla="*/ 1929391 w 3329862"/>
                  <a:gd name="connsiteY912" fmla="*/ 10805 h 3287563"/>
                  <a:gd name="connsiteX913" fmla="*/ 2009707 w 3329862"/>
                  <a:gd name="connsiteY913" fmla="*/ 10805 h 3287563"/>
                  <a:gd name="connsiteX914" fmla="*/ 2011148 w 3329862"/>
                  <a:gd name="connsiteY914" fmla="*/ 9004 h 3287563"/>
                  <a:gd name="connsiteX915" fmla="*/ 1917505 w 3329862"/>
                  <a:gd name="connsiteY915" fmla="*/ 8284 h 3287563"/>
                  <a:gd name="connsiteX916" fmla="*/ 1983055 w 3329862"/>
                  <a:gd name="connsiteY916" fmla="*/ 6123 h 3287563"/>
                  <a:gd name="connsiteX917" fmla="*/ 2029876 w 3329862"/>
                  <a:gd name="connsiteY917" fmla="*/ 9004 h 3287563"/>
                  <a:gd name="connsiteX918" fmla="*/ 2068413 w 3329862"/>
                  <a:gd name="connsiteY918" fmla="*/ 7924 h 3287563"/>
                  <a:gd name="connsiteX919" fmla="*/ 2058689 w 3329862"/>
                  <a:gd name="connsiteY919" fmla="*/ 7924 h 3287563"/>
                  <a:gd name="connsiteX920" fmla="*/ 2129641 w 3329862"/>
                  <a:gd name="connsiteY920" fmla="*/ 7924 h 3287563"/>
                  <a:gd name="connsiteX921" fmla="*/ 2008266 w 3329862"/>
                  <a:gd name="connsiteY921" fmla="*/ 6843 h 3287563"/>
                  <a:gd name="connsiteX922" fmla="*/ 2141526 w 3329862"/>
                  <a:gd name="connsiteY922" fmla="*/ 4682 h 3287563"/>
                  <a:gd name="connsiteX923" fmla="*/ 2247774 w 3329862"/>
                  <a:gd name="connsiteY923" fmla="*/ 5402 h 3287563"/>
                  <a:gd name="connsiteX924" fmla="*/ 2127840 w 3329862"/>
                  <a:gd name="connsiteY924" fmla="*/ 9724 h 3287563"/>
                  <a:gd name="connsiteX925" fmla="*/ 2146929 w 3329862"/>
                  <a:gd name="connsiteY925" fmla="*/ 9724 h 3287563"/>
                  <a:gd name="connsiteX926" fmla="*/ 2028435 w 3329862"/>
                  <a:gd name="connsiteY926" fmla="*/ 10805 h 3287563"/>
                  <a:gd name="connsiteX927" fmla="*/ 2059409 w 3329862"/>
                  <a:gd name="connsiteY927" fmla="*/ 13326 h 3287563"/>
                  <a:gd name="connsiteX928" fmla="*/ 2159534 w 3329862"/>
                  <a:gd name="connsiteY928" fmla="*/ 11525 h 3287563"/>
                  <a:gd name="connsiteX929" fmla="*/ 2150170 w 3329862"/>
                  <a:gd name="connsiteY929" fmla="*/ 14407 h 3287563"/>
                  <a:gd name="connsiteX930" fmla="*/ 2227605 w 3329862"/>
                  <a:gd name="connsiteY930" fmla="*/ 14407 h 3287563"/>
                  <a:gd name="connsiteX931" fmla="*/ 2220402 w 3329862"/>
                  <a:gd name="connsiteY931" fmla="*/ 14767 h 3287563"/>
                  <a:gd name="connsiteX932" fmla="*/ 2356183 w 3329862"/>
                  <a:gd name="connsiteY932" fmla="*/ 15487 h 3287563"/>
                  <a:gd name="connsiteX933" fmla="*/ 2478638 w 3329862"/>
                  <a:gd name="connsiteY933" fmla="*/ 12246 h 3287563"/>
                  <a:gd name="connsiteX934" fmla="*/ 2622343 w 3329862"/>
                  <a:gd name="connsiteY934" fmla="*/ 21610 h 3287563"/>
                  <a:gd name="connsiteX935" fmla="*/ 2589569 w 3329862"/>
                  <a:gd name="connsiteY935" fmla="*/ 16567 h 3287563"/>
                  <a:gd name="connsiteX936" fmla="*/ 2573001 w 3329862"/>
                  <a:gd name="connsiteY936" fmla="*/ 14407 h 3287563"/>
                  <a:gd name="connsiteX937" fmla="*/ 2556434 w 3329862"/>
                  <a:gd name="connsiteY937" fmla="*/ 12966 h 3287563"/>
                  <a:gd name="connsiteX938" fmla="*/ 2570120 w 3329862"/>
                  <a:gd name="connsiteY938" fmla="*/ 13686 h 3287563"/>
                  <a:gd name="connsiteX939" fmla="*/ 2576242 w 3329862"/>
                  <a:gd name="connsiteY939" fmla="*/ 13686 h 3287563"/>
                  <a:gd name="connsiteX940" fmla="*/ 2581645 w 3329862"/>
                  <a:gd name="connsiteY940" fmla="*/ 14046 h 3287563"/>
                  <a:gd name="connsiteX941" fmla="*/ 2599293 w 3329862"/>
                  <a:gd name="connsiteY941" fmla="*/ 15847 h 3287563"/>
                  <a:gd name="connsiteX942" fmla="*/ 2621623 w 3329862"/>
                  <a:gd name="connsiteY942" fmla="*/ 18368 h 3287563"/>
                  <a:gd name="connsiteX943" fmla="*/ 2641072 w 3329862"/>
                  <a:gd name="connsiteY943" fmla="*/ 20889 h 3287563"/>
                  <a:gd name="connsiteX944" fmla="*/ 2674927 w 3329862"/>
                  <a:gd name="connsiteY944" fmla="*/ 25932 h 3287563"/>
                  <a:gd name="connsiteX945" fmla="*/ 2681770 w 3329862"/>
                  <a:gd name="connsiteY945" fmla="*/ 29893 h 3287563"/>
                  <a:gd name="connsiteX946" fmla="*/ 2701579 w 3329862"/>
                  <a:gd name="connsiteY946" fmla="*/ 34576 h 3287563"/>
                  <a:gd name="connsiteX947" fmla="*/ 2722108 w 3329862"/>
                  <a:gd name="connsiteY947" fmla="*/ 40338 h 3287563"/>
                  <a:gd name="connsiteX948" fmla="*/ 2742998 w 3329862"/>
                  <a:gd name="connsiteY948" fmla="*/ 46461 h 3287563"/>
                  <a:gd name="connsiteX949" fmla="*/ 2764247 w 3329862"/>
                  <a:gd name="connsiteY949" fmla="*/ 53664 h 3287563"/>
                  <a:gd name="connsiteX950" fmla="*/ 2806746 w 3329862"/>
                  <a:gd name="connsiteY950" fmla="*/ 69511 h 3287563"/>
                  <a:gd name="connsiteX951" fmla="*/ 2817191 w 3329862"/>
                  <a:gd name="connsiteY951" fmla="*/ 73833 h 3287563"/>
                  <a:gd name="connsiteX952" fmla="*/ 2827276 w 3329862"/>
                  <a:gd name="connsiteY952" fmla="*/ 78515 h 3287563"/>
                  <a:gd name="connsiteX953" fmla="*/ 2847445 w 3329862"/>
                  <a:gd name="connsiteY953" fmla="*/ 87520 h 3287563"/>
                  <a:gd name="connsiteX954" fmla="*/ 2866894 w 3329862"/>
                  <a:gd name="connsiteY954" fmla="*/ 96884 h 3287563"/>
                  <a:gd name="connsiteX955" fmla="*/ 2885622 w 3329862"/>
                  <a:gd name="connsiteY955" fmla="*/ 106248 h 3287563"/>
                  <a:gd name="connsiteX956" fmla="*/ 2903270 w 3329862"/>
                  <a:gd name="connsiteY956" fmla="*/ 115972 h 3287563"/>
                  <a:gd name="connsiteX957" fmla="*/ 2919838 w 3329862"/>
                  <a:gd name="connsiteY957" fmla="*/ 125337 h 3287563"/>
                  <a:gd name="connsiteX958" fmla="*/ 2927761 w 3329862"/>
                  <a:gd name="connsiteY958" fmla="*/ 129659 h 3287563"/>
                  <a:gd name="connsiteX959" fmla="*/ 2934964 w 3329862"/>
                  <a:gd name="connsiteY959" fmla="*/ 134341 h 3287563"/>
                  <a:gd name="connsiteX960" fmla="*/ 2948651 w 3329862"/>
                  <a:gd name="connsiteY960" fmla="*/ 142985 h 3287563"/>
                  <a:gd name="connsiteX961" fmla="*/ 2960896 w 3329862"/>
                  <a:gd name="connsiteY961" fmla="*/ 150548 h 3287563"/>
                  <a:gd name="connsiteX962" fmla="*/ 2971341 w 3329862"/>
                  <a:gd name="connsiteY962" fmla="*/ 157391 h 3287563"/>
                  <a:gd name="connsiteX963" fmla="*/ 2991870 w 3329862"/>
                  <a:gd name="connsiteY963" fmla="*/ 172158 h 3287563"/>
                  <a:gd name="connsiteX964" fmla="*/ 3008437 w 3329862"/>
                  <a:gd name="connsiteY964" fmla="*/ 185484 h 3287563"/>
                  <a:gd name="connsiteX965" fmla="*/ 3023204 w 3329862"/>
                  <a:gd name="connsiteY965" fmla="*/ 197729 h 3287563"/>
                  <a:gd name="connsiteX966" fmla="*/ 3036890 w 3329862"/>
                  <a:gd name="connsiteY966" fmla="*/ 210335 h 3287563"/>
                  <a:gd name="connsiteX967" fmla="*/ 3051657 w 3329862"/>
                  <a:gd name="connsiteY967" fmla="*/ 223661 h 3287563"/>
                  <a:gd name="connsiteX968" fmla="*/ 3068225 w 3329862"/>
                  <a:gd name="connsiteY968" fmla="*/ 239868 h 3287563"/>
                  <a:gd name="connsiteX969" fmla="*/ 3077949 w 3329862"/>
                  <a:gd name="connsiteY969" fmla="*/ 249232 h 3287563"/>
                  <a:gd name="connsiteX970" fmla="*/ 3083351 w 3329862"/>
                  <a:gd name="connsiteY970" fmla="*/ 254275 h 3287563"/>
                  <a:gd name="connsiteX971" fmla="*/ 3088754 w 3329862"/>
                  <a:gd name="connsiteY971" fmla="*/ 259677 h 3287563"/>
                  <a:gd name="connsiteX972" fmla="*/ 3113245 w 3329862"/>
                  <a:gd name="connsiteY972" fmla="*/ 284889 h 3287563"/>
                  <a:gd name="connsiteX973" fmla="*/ 3119728 w 3329862"/>
                  <a:gd name="connsiteY973" fmla="*/ 290291 h 3287563"/>
                  <a:gd name="connsiteX974" fmla="*/ 3126571 w 3329862"/>
                  <a:gd name="connsiteY974" fmla="*/ 297134 h 3287563"/>
                  <a:gd name="connsiteX975" fmla="*/ 3135215 w 3329862"/>
                  <a:gd name="connsiteY975" fmla="*/ 306858 h 3287563"/>
                  <a:gd name="connsiteX976" fmla="*/ 3141337 w 3329862"/>
                  <a:gd name="connsiteY976" fmla="*/ 314062 h 3287563"/>
                  <a:gd name="connsiteX977" fmla="*/ 3148541 w 3329862"/>
                  <a:gd name="connsiteY977" fmla="*/ 323426 h 3287563"/>
                  <a:gd name="connsiteX978" fmla="*/ 3133774 w 3329862"/>
                  <a:gd name="connsiteY978" fmla="*/ 307219 h 3287563"/>
                  <a:gd name="connsiteX979" fmla="*/ 3132694 w 3329862"/>
                  <a:gd name="connsiteY979" fmla="*/ 306858 h 3287563"/>
                  <a:gd name="connsiteX980" fmla="*/ 3139897 w 3329862"/>
                  <a:gd name="connsiteY980" fmla="*/ 315502 h 3287563"/>
                  <a:gd name="connsiteX981" fmla="*/ 3153583 w 3329862"/>
                  <a:gd name="connsiteY981" fmla="*/ 333150 h 3287563"/>
                  <a:gd name="connsiteX982" fmla="*/ 3160426 w 3329862"/>
                  <a:gd name="connsiteY982" fmla="*/ 341074 h 3287563"/>
                  <a:gd name="connsiteX983" fmla="*/ 3167269 w 3329862"/>
                  <a:gd name="connsiteY983" fmla="*/ 349718 h 3287563"/>
                  <a:gd name="connsiteX984" fmla="*/ 3180595 w 3329862"/>
                  <a:gd name="connsiteY984" fmla="*/ 368446 h 3287563"/>
                  <a:gd name="connsiteX985" fmla="*/ 3187438 w 3329862"/>
                  <a:gd name="connsiteY985" fmla="*/ 378171 h 3287563"/>
                  <a:gd name="connsiteX986" fmla="*/ 3193921 w 3329862"/>
                  <a:gd name="connsiteY986" fmla="*/ 388615 h 3287563"/>
                  <a:gd name="connsiteX987" fmla="*/ 3207247 w 3329862"/>
                  <a:gd name="connsiteY987" fmla="*/ 409865 h 3287563"/>
                  <a:gd name="connsiteX988" fmla="*/ 3256950 w 3329862"/>
                  <a:gd name="connsiteY988" fmla="*/ 503507 h 3287563"/>
                  <a:gd name="connsiteX989" fmla="*/ 3269195 w 3329862"/>
                  <a:gd name="connsiteY989" fmla="*/ 533040 h 3287563"/>
                  <a:gd name="connsiteX990" fmla="*/ 3280360 w 3329862"/>
                  <a:gd name="connsiteY990" fmla="*/ 563294 h 3287563"/>
                  <a:gd name="connsiteX991" fmla="*/ 3287203 w 3329862"/>
                  <a:gd name="connsiteY991" fmla="*/ 587785 h 3287563"/>
                  <a:gd name="connsiteX992" fmla="*/ 3280000 w 3329862"/>
                  <a:gd name="connsiteY992" fmla="*/ 565815 h 3287563"/>
                  <a:gd name="connsiteX993" fmla="*/ 3275678 w 3329862"/>
                  <a:gd name="connsiteY993" fmla="*/ 554290 h 3287563"/>
                  <a:gd name="connsiteX994" fmla="*/ 3270996 w 3329862"/>
                  <a:gd name="connsiteY994" fmla="*/ 542765 h 3287563"/>
                  <a:gd name="connsiteX995" fmla="*/ 3261992 w 3329862"/>
                  <a:gd name="connsiteY995" fmla="*/ 520075 h 3287563"/>
                  <a:gd name="connsiteX996" fmla="*/ 3252268 w 3329862"/>
                  <a:gd name="connsiteY996" fmla="*/ 498825 h 3287563"/>
                  <a:gd name="connsiteX997" fmla="*/ 3234619 w 3329862"/>
                  <a:gd name="connsiteY997" fmla="*/ 463889 h 3287563"/>
                  <a:gd name="connsiteX998" fmla="*/ 3224175 w 3329862"/>
                  <a:gd name="connsiteY998" fmla="*/ 445161 h 3287563"/>
                  <a:gd name="connsiteX999" fmla="*/ 3226696 w 3329862"/>
                  <a:gd name="connsiteY999" fmla="*/ 445521 h 3287563"/>
                  <a:gd name="connsiteX1000" fmla="*/ 3202565 w 3329862"/>
                  <a:gd name="connsiteY1000" fmla="*/ 403742 h 3287563"/>
                  <a:gd name="connsiteX1001" fmla="*/ 3188879 w 3329862"/>
                  <a:gd name="connsiteY1001" fmla="*/ 383213 h 3287563"/>
                  <a:gd name="connsiteX1002" fmla="*/ 3175193 w 3329862"/>
                  <a:gd name="connsiteY1002" fmla="*/ 364484 h 3287563"/>
                  <a:gd name="connsiteX1003" fmla="*/ 3164748 w 3329862"/>
                  <a:gd name="connsiteY1003" fmla="*/ 350078 h 3287563"/>
                  <a:gd name="connsiteX1004" fmla="*/ 3149261 w 3329862"/>
                  <a:gd name="connsiteY1004" fmla="*/ 329909 h 3287563"/>
                  <a:gd name="connsiteX1005" fmla="*/ 3161146 w 3329862"/>
                  <a:gd name="connsiteY1005" fmla="*/ 346837 h 3287563"/>
                  <a:gd name="connsiteX1006" fmla="*/ 3183116 w 3329862"/>
                  <a:gd name="connsiteY1006" fmla="*/ 377810 h 3287563"/>
                  <a:gd name="connsiteX1007" fmla="*/ 3168350 w 3329862"/>
                  <a:gd name="connsiteY1007" fmla="*/ 359442 h 3287563"/>
                  <a:gd name="connsiteX1008" fmla="*/ 3139537 w 3329862"/>
                  <a:gd name="connsiteY1008" fmla="*/ 322706 h 3287563"/>
                  <a:gd name="connsiteX1009" fmla="*/ 3125851 w 3329862"/>
                  <a:gd name="connsiteY1009" fmla="*/ 307219 h 3287563"/>
                  <a:gd name="connsiteX1010" fmla="*/ 3117207 w 3329862"/>
                  <a:gd name="connsiteY1010" fmla="*/ 297854 h 3287563"/>
                  <a:gd name="connsiteX1011" fmla="*/ 3126931 w 3329862"/>
                  <a:gd name="connsiteY1011" fmla="*/ 311180 h 3287563"/>
                  <a:gd name="connsiteX1012" fmla="*/ 3145659 w 3329862"/>
                  <a:gd name="connsiteY1012" fmla="*/ 333871 h 3287563"/>
                  <a:gd name="connsiteX1013" fmla="*/ 3161507 w 3329862"/>
                  <a:gd name="connsiteY1013" fmla="*/ 353319 h 3287563"/>
                  <a:gd name="connsiteX1014" fmla="*/ 3174833 w 3329862"/>
                  <a:gd name="connsiteY1014" fmla="*/ 370967 h 3287563"/>
                  <a:gd name="connsiteX1015" fmla="*/ 3187078 w 3329862"/>
                  <a:gd name="connsiteY1015" fmla="*/ 387175 h 3287563"/>
                  <a:gd name="connsiteX1016" fmla="*/ 3198243 w 3329862"/>
                  <a:gd name="connsiteY1016" fmla="*/ 403382 h 3287563"/>
                  <a:gd name="connsiteX1017" fmla="*/ 3209408 w 3329862"/>
                  <a:gd name="connsiteY1017" fmla="*/ 420670 h 3287563"/>
                  <a:gd name="connsiteX1018" fmla="*/ 3220573 w 3329862"/>
                  <a:gd name="connsiteY1018" fmla="*/ 440119 h 3287563"/>
                  <a:gd name="connsiteX1019" fmla="*/ 3226336 w 3329862"/>
                  <a:gd name="connsiteY1019" fmla="*/ 450923 h 3287563"/>
                  <a:gd name="connsiteX1020" fmla="*/ 3232098 w 3329862"/>
                  <a:gd name="connsiteY1020" fmla="*/ 463169 h 3287563"/>
                  <a:gd name="connsiteX1021" fmla="*/ 3204726 w 3329862"/>
                  <a:gd name="connsiteY1021" fmla="*/ 416348 h 3287563"/>
                  <a:gd name="connsiteX1022" fmla="*/ 3170150 w 3329862"/>
                  <a:gd name="connsiteY1022" fmla="*/ 367366 h 3287563"/>
                  <a:gd name="connsiteX1023" fmla="*/ 3187078 w 3329862"/>
                  <a:gd name="connsiteY1023" fmla="*/ 392937 h 3287563"/>
                  <a:gd name="connsiteX1024" fmla="*/ 3202925 w 3329862"/>
                  <a:gd name="connsiteY1024" fmla="*/ 418869 h 3287563"/>
                  <a:gd name="connsiteX1025" fmla="*/ 3214811 w 3329862"/>
                  <a:gd name="connsiteY1025" fmla="*/ 437597 h 3287563"/>
                  <a:gd name="connsiteX1026" fmla="*/ 3226336 w 3329862"/>
                  <a:gd name="connsiteY1026" fmla="*/ 456686 h 3287563"/>
                  <a:gd name="connsiteX1027" fmla="*/ 3224895 w 3329862"/>
                  <a:gd name="connsiteY1027" fmla="*/ 454525 h 3287563"/>
                  <a:gd name="connsiteX1028" fmla="*/ 3240742 w 3329862"/>
                  <a:gd name="connsiteY1028" fmla="*/ 486219 h 3287563"/>
                  <a:gd name="connsiteX1029" fmla="*/ 3251907 w 3329862"/>
                  <a:gd name="connsiteY1029" fmla="*/ 511071 h 3287563"/>
                  <a:gd name="connsiteX1030" fmla="*/ 3268115 w 3329862"/>
                  <a:gd name="connsiteY1030" fmla="*/ 547447 h 3287563"/>
                  <a:gd name="connsiteX1031" fmla="*/ 3275318 w 3329862"/>
                  <a:gd name="connsiteY1031" fmla="*/ 563654 h 3287563"/>
                  <a:gd name="connsiteX1032" fmla="*/ 3282521 w 3329862"/>
                  <a:gd name="connsiteY1032" fmla="*/ 582383 h 3287563"/>
                  <a:gd name="connsiteX1033" fmla="*/ 3286483 w 3329862"/>
                  <a:gd name="connsiteY1033" fmla="*/ 593188 h 3287563"/>
                  <a:gd name="connsiteX1034" fmla="*/ 3290805 w 3329862"/>
                  <a:gd name="connsiteY1034" fmla="*/ 605433 h 3287563"/>
                  <a:gd name="connsiteX1035" fmla="*/ 3300169 w 3329862"/>
                  <a:gd name="connsiteY1035" fmla="*/ 636047 h 3287563"/>
                  <a:gd name="connsiteX1036" fmla="*/ 3297288 w 3329862"/>
                  <a:gd name="connsiteY1036" fmla="*/ 606514 h 3287563"/>
                  <a:gd name="connsiteX1037" fmla="*/ 3316737 w 3329862"/>
                  <a:gd name="connsiteY1037" fmla="*/ 685389 h 3287563"/>
                  <a:gd name="connsiteX1038" fmla="*/ 3320338 w 3329862"/>
                  <a:gd name="connsiteY1038" fmla="*/ 717804 h 3287563"/>
                  <a:gd name="connsiteX1039" fmla="*/ 3313495 w 3329862"/>
                  <a:gd name="connsiteY1039" fmla="*/ 682868 h 3287563"/>
                  <a:gd name="connsiteX1040" fmla="*/ 3308813 w 3329862"/>
                  <a:gd name="connsiteY1040" fmla="*/ 664860 h 3287563"/>
                  <a:gd name="connsiteX1041" fmla="*/ 3305572 w 3329862"/>
                  <a:gd name="connsiteY1041" fmla="*/ 656216 h 3287563"/>
                  <a:gd name="connsiteX1042" fmla="*/ 3302690 w 3329862"/>
                  <a:gd name="connsiteY1042" fmla="*/ 649373 h 3287563"/>
                  <a:gd name="connsiteX1043" fmla="*/ 3288284 w 3329862"/>
                  <a:gd name="connsiteY1043" fmla="*/ 602912 h 3287563"/>
                  <a:gd name="connsiteX1044" fmla="*/ 3295487 w 3329862"/>
                  <a:gd name="connsiteY1044" fmla="*/ 642530 h 3287563"/>
                  <a:gd name="connsiteX1045" fmla="*/ 3303050 w 3329862"/>
                  <a:gd name="connsiteY1045" fmla="*/ 667741 h 3287563"/>
                  <a:gd name="connsiteX1046" fmla="*/ 3303050 w 3329862"/>
                  <a:gd name="connsiteY1046" fmla="*/ 664500 h 3287563"/>
                  <a:gd name="connsiteX1047" fmla="*/ 3305211 w 3329862"/>
                  <a:gd name="connsiteY1047" fmla="*/ 672784 h 3287563"/>
                  <a:gd name="connsiteX1048" fmla="*/ 3307373 w 3329862"/>
                  <a:gd name="connsiteY1048" fmla="*/ 681067 h 3287563"/>
                  <a:gd name="connsiteX1049" fmla="*/ 3309533 w 3329862"/>
                  <a:gd name="connsiteY1049" fmla="*/ 692953 h 3287563"/>
                  <a:gd name="connsiteX1050" fmla="*/ 3309533 w 3329862"/>
                  <a:gd name="connsiteY1050" fmla="*/ 699436 h 3287563"/>
                  <a:gd name="connsiteX1051" fmla="*/ 3313855 w 3329862"/>
                  <a:gd name="connsiteY1051" fmla="*/ 720325 h 3287563"/>
                  <a:gd name="connsiteX1052" fmla="*/ 3316016 w 3329862"/>
                  <a:gd name="connsiteY1052" fmla="*/ 736892 h 3287563"/>
                  <a:gd name="connsiteX1053" fmla="*/ 3318177 w 3329862"/>
                  <a:gd name="connsiteY1053" fmla="*/ 754901 h 3287563"/>
                  <a:gd name="connsiteX1054" fmla="*/ 3319618 w 3329862"/>
                  <a:gd name="connsiteY1054" fmla="*/ 766066 h 3287563"/>
                  <a:gd name="connsiteX1055" fmla="*/ 3321058 w 3329862"/>
                  <a:gd name="connsiteY1055" fmla="*/ 780112 h 3287563"/>
                  <a:gd name="connsiteX1056" fmla="*/ 3319978 w 3329862"/>
                  <a:gd name="connsiteY1056" fmla="*/ 770388 h 3287563"/>
                  <a:gd name="connsiteX1057" fmla="*/ 3321779 w 3329862"/>
                  <a:gd name="connsiteY1057" fmla="*/ 801362 h 3287563"/>
                  <a:gd name="connsiteX1058" fmla="*/ 3322499 w 3329862"/>
                  <a:gd name="connsiteY1058" fmla="*/ 812887 h 3287563"/>
                  <a:gd name="connsiteX1059" fmla="*/ 3323219 w 3329862"/>
                  <a:gd name="connsiteY1059" fmla="*/ 822971 h 3287563"/>
                  <a:gd name="connsiteX1060" fmla="*/ 3323940 w 3329862"/>
                  <a:gd name="connsiteY1060" fmla="*/ 870153 h 3287563"/>
                  <a:gd name="connsiteX1061" fmla="*/ 3326461 w 3329862"/>
                  <a:gd name="connsiteY1061" fmla="*/ 926338 h 3287563"/>
                  <a:gd name="connsiteX1062" fmla="*/ 3328262 w 3329862"/>
                  <a:gd name="connsiteY1062" fmla="*/ 864750 h 3287563"/>
                  <a:gd name="connsiteX1063" fmla="*/ 3328622 w 3329862"/>
                  <a:gd name="connsiteY1063" fmla="*/ 846742 h 3287563"/>
                  <a:gd name="connsiteX1064" fmla="*/ 3328622 w 3329862"/>
                  <a:gd name="connsiteY1064" fmla="*/ 825492 h 3287563"/>
                  <a:gd name="connsiteX1065" fmla="*/ 3328622 w 3329862"/>
                  <a:gd name="connsiteY1065" fmla="*/ 813247 h 3287563"/>
                  <a:gd name="connsiteX1066" fmla="*/ 3328262 w 3329862"/>
                  <a:gd name="connsiteY1066" fmla="*/ 799921 h 3287563"/>
                  <a:gd name="connsiteX1067" fmla="*/ 3326101 w 3329862"/>
                  <a:gd name="connsiteY1067" fmla="*/ 769667 h 3287563"/>
                  <a:gd name="connsiteX1068" fmla="*/ 3318177 w 3329862"/>
                  <a:gd name="connsiteY1068" fmla="*/ 729689 h 3287563"/>
                  <a:gd name="connsiteX1069" fmla="*/ 3321779 w 3329862"/>
                  <a:gd name="connsiteY1069" fmla="*/ 758142 h 3287563"/>
                  <a:gd name="connsiteX1070" fmla="*/ 3323219 w 3329862"/>
                  <a:gd name="connsiteY1070" fmla="*/ 772549 h 3287563"/>
                  <a:gd name="connsiteX1071" fmla="*/ 3324300 w 3329862"/>
                  <a:gd name="connsiteY1071" fmla="*/ 786955 h 3287563"/>
                  <a:gd name="connsiteX1072" fmla="*/ 3320338 w 3329862"/>
                  <a:gd name="connsiteY1072" fmla="*/ 753820 h 3287563"/>
                  <a:gd name="connsiteX1073" fmla="*/ 3317097 w 3329862"/>
                  <a:gd name="connsiteY1073" fmla="*/ 726448 h 3287563"/>
                  <a:gd name="connsiteX1074" fmla="*/ 3314936 w 3329862"/>
                  <a:gd name="connsiteY1074" fmla="*/ 712762 h 3287563"/>
                  <a:gd name="connsiteX1075" fmla="*/ 3312775 w 3329862"/>
                  <a:gd name="connsiteY1075" fmla="*/ 699075 h 3287563"/>
                  <a:gd name="connsiteX1076" fmla="*/ 3317097 w 3329862"/>
                  <a:gd name="connsiteY1076" fmla="*/ 720685 h 3287563"/>
                  <a:gd name="connsiteX1077" fmla="*/ 3319258 w 3329862"/>
                  <a:gd name="connsiteY1077" fmla="*/ 734731 h 3287563"/>
                  <a:gd name="connsiteX1078" fmla="*/ 3321779 w 3329862"/>
                  <a:gd name="connsiteY1078" fmla="*/ 747697 h 3287563"/>
                  <a:gd name="connsiteX1079" fmla="*/ 3326101 w 3329862"/>
                  <a:gd name="connsiteY1079" fmla="*/ 766066 h 3287563"/>
                  <a:gd name="connsiteX1080" fmla="*/ 3328622 w 3329862"/>
                  <a:gd name="connsiteY1080" fmla="*/ 802082 h 3287563"/>
                  <a:gd name="connsiteX1081" fmla="*/ 3329342 w 3329862"/>
                  <a:gd name="connsiteY1081" fmla="*/ 821891 h 3287563"/>
                  <a:gd name="connsiteX1082" fmla="*/ 3329702 w 3329862"/>
                  <a:gd name="connsiteY1082" fmla="*/ 837018 h 3287563"/>
                  <a:gd name="connsiteX1083" fmla="*/ 3329702 w 3329862"/>
                  <a:gd name="connsiteY1083" fmla="*/ 859348 h 3287563"/>
                  <a:gd name="connsiteX1084" fmla="*/ 3324660 w 3329862"/>
                  <a:gd name="connsiteY1084" fmla="*/ 1053475 h 3287563"/>
                  <a:gd name="connsiteX1085" fmla="*/ 3324660 w 3329862"/>
                  <a:gd name="connsiteY1085" fmla="*/ 1019620 h 3287563"/>
                  <a:gd name="connsiteX1086" fmla="*/ 3322139 w 3329862"/>
                  <a:gd name="connsiteY1086" fmla="*/ 1057797 h 3287563"/>
                  <a:gd name="connsiteX1087" fmla="*/ 3323219 w 3329862"/>
                  <a:gd name="connsiteY1087" fmla="*/ 1096335 h 3287563"/>
                  <a:gd name="connsiteX1088" fmla="*/ 3322139 w 3329862"/>
                  <a:gd name="connsiteY1088" fmla="*/ 1095614 h 3287563"/>
                  <a:gd name="connsiteX1089" fmla="*/ 3325020 w 3329862"/>
                  <a:gd name="connsiteY1089" fmla="*/ 1196460 h 3287563"/>
                  <a:gd name="connsiteX1090" fmla="*/ 3321419 w 3329862"/>
                  <a:gd name="connsiteY1090" fmla="*/ 1188896 h 3287563"/>
                  <a:gd name="connsiteX1091" fmla="*/ 3318537 w 3329862"/>
                  <a:gd name="connsiteY1091" fmla="*/ 1304509 h 3287563"/>
                  <a:gd name="connsiteX1092" fmla="*/ 3319258 w 3329862"/>
                  <a:gd name="connsiteY1092" fmla="*/ 1348088 h 3287563"/>
                  <a:gd name="connsiteX1093" fmla="*/ 3319258 w 3329862"/>
                  <a:gd name="connsiteY1093" fmla="*/ 1340165 h 3287563"/>
                  <a:gd name="connsiteX1094" fmla="*/ 3317817 w 3329862"/>
                  <a:gd name="connsiteY1094" fmla="*/ 1385905 h 3287563"/>
                  <a:gd name="connsiteX1095" fmla="*/ 3316737 w 3329862"/>
                  <a:gd name="connsiteY1095" fmla="*/ 1267772 h 3287563"/>
                  <a:gd name="connsiteX1096" fmla="*/ 3314936 w 3329862"/>
                  <a:gd name="connsiteY1096" fmla="*/ 1264531 h 3287563"/>
                  <a:gd name="connsiteX1097" fmla="*/ 3313135 w 3329862"/>
                  <a:gd name="connsiteY1097" fmla="*/ 1173409 h 3287563"/>
                  <a:gd name="connsiteX1098" fmla="*/ 3313855 w 3329862"/>
                  <a:gd name="connsiteY1098" fmla="*/ 1281818 h 3287563"/>
                  <a:gd name="connsiteX1099" fmla="*/ 3311694 w 3329862"/>
                  <a:gd name="connsiteY1099" fmla="*/ 1247243 h 3287563"/>
                  <a:gd name="connsiteX1100" fmla="*/ 3312775 w 3329862"/>
                  <a:gd name="connsiteY1100" fmla="*/ 1255166 h 3287563"/>
                  <a:gd name="connsiteX1101" fmla="*/ 3311334 w 3329862"/>
                  <a:gd name="connsiteY1101" fmla="*/ 1084810 h 3287563"/>
                  <a:gd name="connsiteX1102" fmla="*/ 3312054 w 3329862"/>
                  <a:gd name="connsiteY1102" fmla="*/ 1083009 h 3287563"/>
                  <a:gd name="connsiteX1103" fmla="*/ 3310254 w 3329862"/>
                  <a:gd name="connsiteY1103" fmla="*/ 898245 h 3287563"/>
                  <a:gd name="connsiteX1104" fmla="*/ 3311334 w 3329862"/>
                  <a:gd name="connsiteY1104" fmla="*/ 918054 h 3287563"/>
                  <a:gd name="connsiteX1105" fmla="*/ 3310614 w 3329862"/>
                  <a:gd name="connsiteY1105" fmla="*/ 880237 h 3287563"/>
                  <a:gd name="connsiteX1106" fmla="*/ 3309173 w 3329862"/>
                  <a:gd name="connsiteY1106" fmla="*/ 831255 h 3287563"/>
                  <a:gd name="connsiteX1107" fmla="*/ 3295847 w 3329862"/>
                  <a:gd name="connsiteY1107" fmla="*/ 716003 h 3287563"/>
                  <a:gd name="connsiteX1108" fmla="*/ 3295127 w 3329862"/>
                  <a:gd name="connsiteY1108" fmla="*/ 716003 h 3287563"/>
                  <a:gd name="connsiteX1109" fmla="*/ 3293326 w 3329862"/>
                  <a:gd name="connsiteY1109" fmla="*/ 706279 h 3287563"/>
                  <a:gd name="connsiteX1110" fmla="*/ 3290805 w 3329862"/>
                  <a:gd name="connsiteY1110" fmla="*/ 692232 h 3287563"/>
                  <a:gd name="connsiteX1111" fmla="*/ 3289724 w 3329862"/>
                  <a:gd name="connsiteY1111" fmla="*/ 685029 h 3287563"/>
                  <a:gd name="connsiteX1112" fmla="*/ 3288284 w 3329862"/>
                  <a:gd name="connsiteY1112" fmla="*/ 678546 h 3287563"/>
                  <a:gd name="connsiteX1113" fmla="*/ 3288284 w 3329862"/>
                  <a:gd name="connsiteY1113" fmla="*/ 678546 h 3287563"/>
                  <a:gd name="connsiteX1114" fmla="*/ 3281081 w 3329862"/>
                  <a:gd name="connsiteY1114" fmla="*/ 649733 h 3287563"/>
                  <a:gd name="connsiteX1115" fmla="*/ 3272797 w 3329862"/>
                  <a:gd name="connsiteY1115" fmla="*/ 622361 h 3287563"/>
                  <a:gd name="connsiteX1116" fmla="*/ 3268835 w 3329862"/>
                  <a:gd name="connsiteY1116" fmla="*/ 609035 h 3287563"/>
                  <a:gd name="connsiteX1117" fmla="*/ 3264513 w 3329862"/>
                  <a:gd name="connsiteY1117" fmla="*/ 596429 h 3287563"/>
                  <a:gd name="connsiteX1118" fmla="*/ 3255869 w 3329862"/>
                  <a:gd name="connsiteY1118" fmla="*/ 573019 h 3287563"/>
                  <a:gd name="connsiteX1119" fmla="*/ 3267034 w 3329862"/>
                  <a:gd name="connsiteY1119" fmla="*/ 609395 h 3287563"/>
                  <a:gd name="connsiteX1120" fmla="*/ 3272437 w 3329862"/>
                  <a:gd name="connsiteY1120" fmla="*/ 627043 h 3287563"/>
                  <a:gd name="connsiteX1121" fmla="*/ 3276398 w 3329862"/>
                  <a:gd name="connsiteY1121" fmla="*/ 640009 h 3287563"/>
                  <a:gd name="connsiteX1122" fmla="*/ 3278199 w 3329862"/>
                  <a:gd name="connsiteY1122" fmla="*/ 646852 h 3287563"/>
                  <a:gd name="connsiteX1123" fmla="*/ 3280000 w 3329862"/>
                  <a:gd name="connsiteY1123" fmla="*/ 653695 h 3287563"/>
                  <a:gd name="connsiteX1124" fmla="*/ 3288284 w 3329862"/>
                  <a:gd name="connsiteY1124" fmla="*/ 682148 h 3287563"/>
                  <a:gd name="connsiteX1125" fmla="*/ 3292966 w 3329862"/>
                  <a:gd name="connsiteY1125" fmla="*/ 710601 h 3287563"/>
                  <a:gd name="connsiteX1126" fmla="*/ 3295847 w 3329862"/>
                  <a:gd name="connsiteY1126" fmla="*/ 726088 h 3287563"/>
                  <a:gd name="connsiteX1127" fmla="*/ 3298008 w 3329862"/>
                  <a:gd name="connsiteY1127" fmla="*/ 741935 h 3287563"/>
                  <a:gd name="connsiteX1128" fmla="*/ 3300169 w 3329862"/>
                  <a:gd name="connsiteY1128" fmla="*/ 757422 h 3287563"/>
                  <a:gd name="connsiteX1129" fmla="*/ 3301970 w 3329862"/>
                  <a:gd name="connsiteY1129" fmla="*/ 771828 h 3287563"/>
                  <a:gd name="connsiteX1130" fmla="*/ 3303410 w 3329862"/>
                  <a:gd name="connsiteY1130" fmla="*/ 795239 h 3287563"/>
                  <a:gd name="connsiteX1131" fmla="*/ 3304851 w 3329862"/>
                  <a:gd name="connsiteY1131" fmla="*/ 795239 h 3287563"/>
                  <a:gd name="connsiteX1132" fmla="*/ 3305932 w 3329862"/>
                  <a:gd name="connsiteY1132" fmla="*/ 807124 h 3287563"/>
                  <a:gd name="connsiteX1133" fmla="*/ 3306652 w 3329862"/>
                  <a:gd name="connsiteY1133" fmla="*/ 819370 h 3287563"/>
                  <a:gd name="connsiteX1134" fmla="*/ 3307733 w 3329862"/>
                  <a:gd name="connsiteY1134" fmla="*/ 835577 h 3287563"/>
                  <a:gd name="connsiteX1135" fmla="*/ 3307733 w 3329862"/>
                  <a:gd name="connsiteY1135" fmla="*/ 852505 h 3287563"/>
                  <a:gd name="connsiteX1136" fmla="*/ 3307733 w 3329862"/>
                  <a:gd name="connsiteY1136" fmla="*/ 874475 h 3287563"/>
                  <a:gd name="connsiteX1137" fmla="*/ 3306652 w 3329862"/>
                  <a:gd name="connsiteY1137" fmla="*/ 897525 h 3287563"/>
                  <a:gd name="connsiteX1138" fmla="*/ 3306652 w 3329862"/>
                  <a:gd name="connsiteY1138" fmla="*/ 855386 h 3287563"/>
                  <a:gd name="connsiteX1139" fmla="*/ 3303771 w 3329862"/>
                  <a:gd name="connsiteY1139" fmla="*/ 883479 h 3287563"/>
                  <a:gd name="connsiteX1140" fmla="*/ 3305932 w 3329862"/>
                  <a:gd name="connsiteY1140" fmla="*/ 1139194 h 3287563"/>
                  <a:gd name="connsiteX1141" fmla="*/ 3306652 w 3329862"/>
                  <a:gd name="connsiteY1141" fmla="*/ 1095254 h 3287563"/>
                  <a:gd name="connsiteX1142" fmla="*/ 3305932 w 3329862"/>
                  <a:gd name="connsiteY1142" fmla="*/ 1219150 h 3287563"/>
                  <a:gd name="connsiteX1143" fmla="*/ 3305572 w 3329862"/>
                  <a:gd name="connsiteY1143" fmla="*/ 1129470 h 3287563"/>
                  <a:gd name="connsiteX1144" fmla="*/ 3304491 w 3329862"/>
                  <a:gd name="connsiteY1144" fmla="*/ 1213027 h 3287563"/>
                  <a:gd name="connsiteX1145" fmla="*/ 3307733 w 3329862"/>
                  <a:gd name="connsiteY1145" fmla="*/ 1309551 h 3287563"/>
                  <a:gd name="connsiteX1146" fmla="*/ 3307733 w 3329862"/>
                  <a:gd name="connsiteY1146" fmla="*/ 1267052 h 3287563"/>
                  <a:gd name="connsiteX1147" fmla="*/ 3307373 w 3329862"/>
                  <a:gd name="connsiteY1147" fmla="*/ 1447853 h 3287563"/>
                  <a:gd name="connsiteX1148" fmla="*/ 3306292 w 3329862"/>
                  <a:gd name="connsiteY1148" fmla="*/ 1280018 h 3287563"/>
                  <a:gd name="connsiteX1149" fmla="*/ 3303050 w 3329862"/>
                  <a:gd name="connsiteY1149" fmla="*/ 1263450 h 3287563"/>
                  <a:gd name="connsiteX1150" fmla="*/ 3303050 w 3329862"/>
                  <a:gd name="connsiteY1150" fmla="*/ 1321796 h 3287563"/>
                  <a:gd name="connsiteX1151" fmla="*/ 3303050 w 3329862"/>
                  <a:gd name="connsiteY1151" fmla="*/ 1340525 h 3287563"/>
                  <a:gd name="connsiteX1152" fmla="*/ 3298729 w 3329862"/>
                  <a:gd name="connsiteY1152" fmla="*/ 1140275 h 3287563"/>
                  <a:gd name="connsiteX1153" fmla="*/ 3299449 w 3329862"/>
                  <a:gd name="connsiteY1153" fmla="*/ 1152520 h 3287563"/>
                  <a:gd name="connsiteX1154" fmla="*/ 3299449 w 3329862"/>
                  <a:gd name="connsiteY1154" fmla="*/ 1007014 h 3287563"/>
                  <a:gd name="connsiteX1155" fmla="*/ 3299449 w 3329862"/>
                  <a:gd name="connsiteY1155" fmla="*/ 1056357 h 3287563"/>
                  <a:gd name="connsiteX1156" fmla="*/ 3298008 w 3329862"/>
                  <a:gd name="connsiteY1156" fmla="*/ 996570 h 3287563"/>
                  <a:gd name="connsiteX1157" fmla="*/ 3296207 w 3329862"/>
                  <a:gd name="connsiteY1157" fmla="*/ 1032586 h 3287563"/>
                  <a:gd name="connsiteX1158" fmla="*/ 3296207 w 3329862"/>
                  <a:gd name="connsiteY1158" fmla="*/ 945427 h 3287563"/>
                  <a:gd name="connsiteX1159" fmla="*/ 3298729 w 3329862"/>
                  <a:gd name="connsiteY1159" fmla="*/ 956592 h 3287563"/>
                  <a:gd name="connsiteX1160" fmla="*/ 3299449 w 3329862"/>
                  <a:gd name="connsiteY1160" fmla="*/ 851424 h 3287563"/>
                  <a:gd name="connsiteX1161" fmla="*/ 3298008 w 3329862"/>
                  <a:gd name="connsiteY1161" fmla="*/ 865471 h 3287563"/>
                  <a:gd name="connsiteX1162" fmla="*/ 3295127 w 3329862"/>
                  <a:gd name="connsiteY1162" fmla="*/ 809645 h 3287563"/>
                  <a:gd name="connsiteX1163" fmla="*/ 3295127 w 3329862"/>
                  <a:gd name="connsiteY1163" fmla="*/ 821170 h 3287563"/>
                  <a:gd name="connsiteX1164" fmla="*/ 3294046 w 3329862"/>
                  <a:gd name="connsiteY1164" fmla="*/ 805323 h 3287563"/>
                  <a:gd name="connsiteX1165" fmla="*/ 3292606 w 3329862"/>
                  <a:gd name="connsiteY1165" fmla="*/ 790917 h 3287563"/>
                  <a:gd name="connsiteX1166" fmla="*/ 3291525 w 3329862"/>
                  <a:gd name="connsiteY1166" fmla="*/ 765705 h 3287563"/>
                  <a:gd name="connsiteX1167" fmla="*/ 3294767 w 3329862"/>
                  <a:gd name="connsiteY1167" fmla="*/ 802802 h 3287563"/>
                  <a:gd name="connsiteX1168" fmla="*/ 3295487 w 3329862"/>
                  <a:gd name="connsiteY1168" fmla="*/ 812887 h 3287563"/>
                  <a:gd name="connsiteX1169" fmla="*/ 3296207 w 3329862"/>
                  <a:gd name="connsiteY1169" fmla="*/ 812887 h 3287563"/>
                  <a:gd name="connsiteX1170" fmla="*/ 3295487 w 3329862"/>
                  <a:gd name="connsiteY1170" fmla="*/ 798840 h 3287563"/>
                  <a:gd name="connsiteX1171" fmla="*/ 3294406 w 3329862"/>
                  <a:gd name="connsiteY1171" fmla="*/ 784794 h 3287563"/>
                  <a:gd name="connsiteX1172" fmla="*/ 3292966 w 3329862"/>
                  <a:gd name="connsiteY1172" fmla="*/ 770027 h 3287563"/>
                  <a:gd name="connsiteX1173" fmla="*/ 3290805 w 3329862"/>
                  <a:gd name="connsiteY1173" fmla="*/ 754901 h 3287563"/>
                  <a:gd name="connsiteX1174" fmla="*/ 3293686 w 3329862"/>
                  <a:gd name="connsiteY1174" fmla="*/ 773989 h 3287563"/>
                  <a:gd name="connsiteX1175" fmla="*/ 3291165 w 3329862"/>
                  <a:gd name="connsiteY1175" fmla="*/ 750939 h 3287563"/>
                  <a:gd name="connsiteX1176" fmla="*/ 3288284 w 3329862"/>
                  <a:gd name="connsiteY1176" fmla="*/ 727888 h 3287563"/>
                  <a:gd name="connsiteX1177" fmla="*/ 3284322 w 3329862"/>
                  <a:gd name="connsiteY1177" fmla="*/ 705198 h 3287563"/>
                  <a:gd name="connsiteX1178" fmla="*/ 3282161 w 3329862"/>
                  <a:gd name="connsiteY1178" fmla="*/ 693673 h 3287563"/>
                  <a:gd name="connsiteX1179" fmla="*/ 3280000 w 3329862"/>
                  <a:gd name="connsiteY1179" fmla="*/ 682148 h 3287563"/>
                  <a:gd name="connsiteX1180" fmla="*/ 3262712 w 3329862"/>
                  <a:gd name="connsiteY1180" fmla="*/ 632806 h 3287563"/>
                  <a:gd name="connsiteX1181" fmla="*/ 3252268 w 3329862"/>
                  <a:gd name="connsiteY1181" fmla="*/ 596789 h 3287563"/>
                  <a:gd name="connsiteX1182" fmla="*/ 3239302 w 3329862"/>
                  <a:gd name="connsiteY1182" fmla="*/ 562574 h 3287563"/>
                  <a:gd name="connsiteX1183" fmla="*/ 3243263 w 3329862"/>
                  <a:gd name="connsiteY1183" fmla="*/ 571578 h 3287563"/>
                  <a:gd name="connsiteX1184" fmla="*/ 3229938 w 3329862"/>
                  <a:gd name="connsiteY1184" fmla="*/ 536282 h 3287563"/>
                  <a:gd name="connsiteX1185" fmla="*/ 3220934 w 3329862"/>
                  <a:gd name="connsiteY1185" fmla="*/ 516113 h 3287563"/>
                  <a:gd name="connsiteX1186" fmla="*/ 3216251 w 3329862"/>
                  <a:gd name="connsiteY1186" fmla="*/ 506028 h 3287563"/>
                  <a:gd name="connsiteX1187" fmla="*/ 3211569 w 3329862"/>
                  <a:gd name="connsiteY1187" fmla="*/ 496304 h 3287563"/>
                  <a:gd name="connsiteX1188" fmla="*/ 3193561 w 3329862"/>
                  <a:gd name="connsiteY1188" fmla="*/ 462809 h 3287563"/>
                  <a:gd name="connsiteX1189" fmla="*/ 3183477 w 3329862"/>
                  <a:gd name="connsiteY1189" fmla="*/ 446601 h 3287563"/>
                  <a:gd name="connsiteX1190" fmla="*/ 3193201 w 3329862"/>
                  <a:gd name="connsiteY1190" fmla="*/ 460288 h 3287563"/>
                  <a:gd name="connsiteX1191" fmla="*/ 3205806 w 3329862"/>
                  <a:gd name="connsiteY1191" fmla="*/ 481537 h 3287563"/>
                  <a:gd name="connsiteX1192" fmla="*/ 3218052 w 3329862"/>
                  <a:gd name="connsiteY1192" fmla="*/ 503147 h 3287563"/>
                  <a:gd name="connsiteX1193" fmla="*/ 3226696 w 3329862"/>
                  <a:gd name="connsiteY1193" fmla="*/ 517554 h 3287563"/>
                  <a:gd name="connsiteX1194" fmla="*/ 3188879 w 3329862"/>
                  <a:gd name="connsiteY1194" fmla="*/ 443720 h 3287563"/>
                  <a:gd name="connsiteX1195" fmla="*/ 3182036 w 3329862"/>
                  <a:gd name="connsiteY1195" fmla="*/ 432195 h 3287563"/>
                  <a:gd name="connsiteX1196" fmla="*/ 3175913 w 3329862"/>
                  <a:gd name="connsiteY1196" fmla="*/ 422831 h 3287563"/>
                  <a:gd name="connsiteX1197" fmla="*/ 3166549 w 3329862"/>
                  <a:gd name="connsiteY1197" fmla="*/ 409145 h 3287563"/>
                  <a:gd name="connsiteX1198" fmla="*/ 3155384 w 3329862"/>
                  <a:gd name="connsiteY1198" fmla="*/ 394738 h 3287563"/>
                  <a:gd name="connsiteX1199" fmla="*/ 3133414 w 3329862"/>
                  <a:gd name="connsiteY1199" fmla="*/ 368446 h 3287563"/>
                  <a:gd name="connsiteX1200" fmla="*/ 3132694 w 3329862"/>
                  <a:gd name="connsiteY1200" fmla="*/ 366645 h 3287563"/>
                  <a:gd name="connsiteX1201" fmla="*/ 3110724 w 3329862"/>
                  <a:gd name="connsiteY1201" fmla="*/ 339273 h 3287563"/>
                  <a:gd name="connsiteX1202" fmla="*/ 3089834 w 3329862"/>
                  <a:gd name="connsiteY1202" fmla="*/ 316943 h 3287563"/>
                  <a:gd name="connsiteX1203" fmla="*/ 3100639 w 3329862"/>
                  <a:gd name="connsiteY1203" fmla="*/ 329549 h 3287563"/>
                  <a:gd name="connsiteX1204" fmla="*/ 3111804 w 3329862"/>
                  <a:gd name="connsiteY1204" fmla="*/ 342875 h 3287563"/>
                  <a:gd name="connsiteX1205" fmla="*/ 3128011 w 3329862"/>
                  <a:gd name="connsiteY1205" fmla="*/ 363044 h 3287563"/>
                  <a:gd name="connsiteX1206" fmla="*/ 3117567 w 3329862"/>
                  <a:gd name="connsiteY1206" fmla="*/ 350798 h 3287563"/>
                  <a:gd name="connsiteX1207" fmla="*/ 3109643 w 3329862"/>
                  <a:gd name="connsiteY1207" fmla="*/ 341074 h 3287563"/>
                  <a:gd name="connsiteX1208" fmla="*/ 3100279 w 3329862"/>
                  <a:gd name="connsiteY1208" fmla="*/ 330269 h 3287563"/>
                  <a:gd name="connsiteX1209" fmla="*/ 3080830 w 3329862"/>
                  <a:gd name="connsiteY1209" fmla="*/ 307939 h 3287563"/>
                  <a:gd name="connsiteX1210" fmla="*/ 3063542 w 3329862"/>
                  <a:gd name="connsiteY1210" fmla="*/ 290291 h 3287563"/>
                  <a:gd name="connsiteX1211" fmla="*/ 3067504 w 3329862"/>
                  <a:gd name="connsiteY1211" fmla="*/ 292812 h 3287563"/>
                  <a:gd name="connsiteX1212" fmla="*/ 3061381 w 3329862"/>
                  <a:gd name="connsiteY1212" fmla="*/ 285969 h 3287563"/>
                  <a:gd name="connsiteX1213" fmla="*/ 3057420 w 3329862"/>
                  <a:gd name="connsiteY1213" fmla="*/ 281647 h 3287563"/>
                  <a:gd name="connsiteX1214" fmla="*/ 3052737 w 3329862"/>
                  <a:gd name="connsiteY1214" fmla="*/ 277325 h 3287563"/>
                  <a:gd name="connsiteX1215" fmla="*/ 3036890 w 3329862"/>
                  <a:gd name="connsiteY1215" fmla="*/ 261118 h 3287563"/>
                  <a:gd name="connsiteX1216" fmla="*/ 3018162 w 3329862"/>
                  <a:gd name="connsiteY1216" fmla="*/ 243830 h 3287563"/>
                  <a:gd name="connsiteX1217" fmla="*/ 2998713 w 3329862"/>
                  <a:gd name="connsiteY1217" fmla="*/ 226902 h 3287563"/>
                  <a:gd name="connsiteX1218" fmla="*/ 2978904 w 3329862"/>
                  <a:gd name="connsiteY1218" fmla="*/ 211415 h 3287563"/>
                  <a:gd name="connsiteX1219" fmla="*/ 2969180 w 3329862"/>
                  <a:gd name="connsiteY1219" fmla="*/ 204212 h 3287563"/>
                  <a:gd name="connsiteX1220" fmla="*/ 2959455 w 3329862"/>
                  <a:gd name="connsiteY1220" fmla="*/ 197369 h 3287563"/>
                  <a:gd name="connsiteX1221" fmla="*/ 2940727 w 3329862"/>
                  <a:gd name="connsiteY1221" fmla="*/ 184763 h 3287563"/>
                  <a:gd name="connsiteX1222" fmla="*/ 2923079 w 3329862"/>
                  <a:gd name="connsiteY1222" fmla="*/ 173959 h 3287563"/>
                  <a:gd name="connsiteX1223" fmla="*/ 2907592 w 3329862"/>
                  <a:gd name="connsiteY1223" fmla="*/ 164594 h 3287563"/>
                  <a:gd name="connsiteX1224" fmla="*/ 2894266 w 3329862"/>
                  <a:gd name="connsiteY1224" fmla="*/ 157391 h 3287563"/>
                  <a:gd name="connsiteX1225" fmla="*/ 2880220 w 3329862"/>
                  <a:gd name="connsiteY1225" fmla="*/ 148387 h 3287563"/>
                  <a:gd name="connsiteX1226" fmla="*/ 2866173 w 3329862"/>
                  <a:gd name="connsiteY1226" fmla="*/ 140103 h 3287563"/>
                  <a:gd name="connsiteX1227" fmla="*/ 2835920 w 3329862"/>
                  <a:gd name="connsiteY1227" fmla="*/ 124976 h 3287563"/>
                  <a:gd name="connsiteX1228" fmla="*/ 2799903 w 3329862"/>
                  <a:gd name="connsiteY1228" fmla="*/ 109129 h 3287563"/>
                  <a:gd name="connsiteX1229" fmla="*/ 2778294 w 3329862"/>
                  <a:gd name="connsiteY1229" fmla="*/ 100485 h 3287563"/>
                  <a:gd name="connsiteX1230" fmla="*/ 2766408 w 3329862"/>
                  <a:gd name="connsiteY1230" fmla="*/ 95803 h 3287563"/>
                  <a:gd name="connsiteX1231" fmla="*/ 2753803 w 3329862"/>
                  <a:gd name="connsiteY1231" fmla="*/ 91121 h 3287563"/>
                  <a:gd name="connsiteX1232" fmla="*/ 2763527 w 3329862"/>
                  <a:gd name="connsiteY1232" fmla="*/ 94363 h 3287563"/>
                  <a:gd name="connsiteX1233" fmla="*/ 2775052 w 3329862"/>
                  <a:gd name="connsiteY1233" fmla="*/ 98685 h 3287563"/>
                  <a:gd name="connsiteX1234" fmla="*/ 2799183 w 3329862"/>
                  <a:gd name="connsiteY1234" fmla="*/ 108409 h 3287563"/>
                  <a:gd name="connsiteX1235" fmla="*/ 2786217 w 3329862"/>
                  <a:gd name="connsiteY1235" fmla="*/ 101926 h 3287563"/>
                  <a:gd name="connsiteX1236" fmla="*/ 2789099 w 3329862"/>
                  <a:gd name="connsiteY1236" fmla="*/ 101926 h 3287563"/>
                  <a:gd name="connsiteX1237" fmla="*/ 2801344 w 3329862"/>
                  <a:gd name="connsiteY1237" fmla="*/ 107328 h 3287563"/>
                  <a:gd name="connsiteX1238" fmla="*/ 2840962 w 3329862"/>
                  <a:gd name="connsiteY1238" fmla="*/ 123176 h 3287563"/>
                  <a:gd name="connsiteX1239" fmla="*/ 2785497 w 3329862"/>
                  <a:gd name="connsiteY1239" fmla="*/ 97244 h 3287563"/>
                  <a:gd name="connsiteX1240" fmla="*/ 2805666 w 3329862"/>
                  <a:gd name="connsiteY1240" fmla="*/ 104807 h 3287563"/>
                  <a:gd name="connsiteX1241" fmla="*/ 2784416 w 3329862"/>
                  <a:gd name="connsiteY1241" fmla="*/ 95803 h 3287563"/>
                  <a:gd name="connsiteX1242" fmla="*/ 2773611 w 3329862"/>
                  <a:gd name="connsiteY1242" fmla="*/ 91121 h 3287563"/>
                  <a:gd name="connsiteX1243" fmla="*/ 2768209 w 3329862"/>
                  <a:gd name="connsiteY1243" fmla="*/ 88960 h 3287563"/>
                  <a:gd name="connsiteX1244" fmla="*/ 2762807 w 3329862"/>
                  <a:gd name="connsiteY1244" fmla="*/ 86799 h 3287563"/>
                  <a:gd name="connsiteX1245" fmla="*/ 2740837 w 3329862"/>
                  <a:gd name="connsiteY1245" fmla="*/ 78876 h 3287563"/>
                  <a:gd name="connsiteX1246" fmla="*/ 2730032 w 3329862"/>
                  <a:gd name="connsiteY1246" fmla="*/ 74914 h 3287563"/>
                  <a:gd name="connsiteX1247" fmla="*/ 2718867 w 3329862"/>
                  <a:gd name="connsiteY1247" fmla="*/ 71312 h 3287563"/>
                  <a:gd name="connsiteX1248" fmla="*/ 2728951 w 3329862"/>
                  <a:gd name="connsiteY1248" fmla="*/ 75274 h 3287563"/>
                  <a:gd name="connsiteX1249" fmla="*/ 2563997 w 3329862"/>
                  <a:gd name="connsiteY1249" fmla="*/ 42499 h 3287563"/>
                  <a:gd name="connsiteX1250" fmla="*/ 2543107 w 3329862"/>
                  <a:gd name="connsiteY1250" fmla="*/ 41059 h 3287563"/>
                  <a:gd name="connsiteX1251" fmla="*/ 2532663 w 3329862"/>
                  <a:gd name="connsiteY1251" fmla="*/ 40338 h 3287563"/>
                  <a:gd name="connsiteX1252" fmla="*/ 2522218 w 3329862"/>
                  <a:gd name="connsiteY1252" fmla="*/ 40338 h 3287563"/>
                  <a:gd name="connsiteX1253" fmla="*/ 2501689 w 3329862"/>
                  <a:gd name="connsiteY1253" fmla="*/ 39978 h 3287563"/>
                  <a:gd name="connsiteX1254" fmla="*/ 2481520 w 3329862"/>
                  <a:gd name="connsiteY1254" fmla="*/ 39978 h 3287563"/>
                  <a:gd name="connsiteX1255" fmla="*/ 2404445 w 3329862"/>
                  <a:gd name="connsiteY1255" fmla="*/ 39978 h 3287563"/>
                  <a:gd name="connsiteX1256" fmla="*/ 2090023 w 3329862"/>
                  <a:gd name="connsiteY1256" fmla="*/ 45380 h 3287563"/>
                  <a:gd name="connsiteX1257" fmla="*/ 2109472 w 3329862"/>
                  <a:gd name="connsiteY1257" fmla="*/ 40338 h 3287563"/>
                  <a:gd name="connsiteX1258" fmla="*/ 2201673 w 3329862"/>
                  <a:gd name="connsiteY1258" fmla="*/ 38537 h 3287563"/>
                  <a:gd name="connsiteX1259" fmla="*/ 2225084 w 3329862"/>
                  <a:gd name="connsiteY1259" fmla="*/ 41059 h 3287563"/>
                  <a:gd name="connsiteX1260" fmla="*/ 2242372 w 3329862"/>
                  <a:gd name="connsiteY1260" fmla="*/ 37097 h 3287563"/>
                  <a:gd name="connsiteX1261" fmla="*/ 1975491 w 3329862"/>
                  <a:gd name="connsiteY1261" fmla="*/ 41779 h 3287563"/>
                  <a:gd name="connsiteX1262" fmla="*/ 1973691 w 3329862"/>
                  <a:gd name="connsiteY1262" fmla="*/ 41059 h 3287563"/>
                  <a:gd name="connsiteX1263" fmla="*/ 1916425 w 3329862"/>
                  <a:gd name="connsiteY1263" fmla="*/ 42139 h 3287563"/>
                  <a:gd name="connsiteX1264" fmla="*/ 1900578 w 3329862"/>
                  <a:gd name="connsiteY1264" fmla="*/ 44300 h 3287563"/>
                  <a:gd name="connsiteX1265" fmla="*/ 1907781 w 3329862"/>
                  <a:gd name="connsiteY1265" fmla="*/ 44300 h 3287563"/>
                  <a:gd name="connsiteX1266" fmla="*/ 1747869 w 3329862"/>
                  <a:gd name="connsiteY1266" fmla="*/ 44300 h 3287563"/>
                  <a:gd name="connsiteX1267" fmla="*/ 1711492 w 3329862"/>
                  <a:gd name="connsiteY1267" fmla="*/ 46101 h 3287563"/>
                  <a:gd name="connsiteX1268" fmla="*/ 1637659 w 3329862"/>
                  <a:gd name="connsiteY1268" fmla="*/ 41059 h 3287563"/>
                  <a:gd name="connsiteX1269" fmla="*/ 1444252 w 3329862"/>
                  <a:gd name="connsiteY1269" fmla="*/ 45020 h 3287563"/>
                  <a:gd name="connsiteX1270" fmla="*/ 1357453 w 3329862"/>
                  <a:gd name="connsiteY1270" fmla="*/ 41779 h 3287563"/>
                  <a:gd name="connsiteX1271" fmla="*/ 1165846 w 3329862"/>
                  <a:gd name="connsiteY1271" fmla="*/ 46101 h 3287563"/>
                  <a:gd name="connsiteX1272" fmla="*/ 1199701 w 3329862"/>
                  <a:gd name="connsiteY1272" fmla="*/ 44660 h 3287563"/>
                  <a:gd name="connsiteX1273" fmla="*/ 994049 w 3329862"/>
                  <a:gd name="connsiteY1273" fmla="*/ 46101 h 3287563"/>
                  <a:gd name="connsiteX1274" fmla="*/ 901847 w 3329862"/>
                  <a:gd name="connsiteY1274" fmla="*/ 46461 h 3287563"/>
                  <a:gd name="connsiteX1275" fmla="*/ 838818 w 3329862"/>
                  <a:gd name="connsiteY1275" fmla="*/ 46461 h 3287563"/>
                  <a:gd name="connsiteX1276" fmla="*/ 833776 w 3329862"/>
                  <a:gd name="connsiteY1276" fmla="*/ 43940 h 3287563"/>
                  <a:gd name="connsiteX1277" fmla="*/ 809285 w 3329862"/>
                  <a:gd name="connsiteY1277" fmla="*/ 43580 h 3287563"/>
                  <a:gd name="connsiteX1278" fmla="*/ 776510 w 3329862"/>
                  <a:gd name="connsiteY1278" fmla="*/ 45020 h 3287563"/>
                  <a:gd name="connsiteX1279" fmla="*/ 664140 w 3329862"/>
                  <a:gd name="connsiteY1279" fmla="*/ 58346 h 3287563"/>
                  <a:gd name="connsiteX1280" fmla="*/ 646132 w 3329862"/>
                  <a:gd name="connsiteY1280" fmla="*/ 63749 h 3287563"/>
                  <a:gd name="connsiteX1281" fmla="*/ 619119 w 3329862"/>
                  <a:gd name="connsiteY1281" fmla="*/ 72033 h 3287563"/>
                  <a:gd name="connsiteX1282" fmla="*/ 576260 w 3329862"/>
                  <a:gd name="connsiteY1282" fmla="*/ 85719 h 3287563"/>
                  <a:gd name="connsiteX1283" fmla="*/ 588866 w 3329862"/>
                  <a:gd name="connsiteY1283" fmla="*/ 83918 h 3287563"/>
                  <a:gd name="connsiteX1284" fmla="*/ 593188 w 3329862"/>
                  <a:gd name="connsiteY1284" fmla="*/ 83198 h 3287563"/>
                  <a:gd name="connsiteX1285" fmla="*/ 606514 w 3329862"/>
                  <a:gd name="connsiteY1285" fmla="*/ 78515 h 3287563"/>
                  <a:gd name="connsiteX1286" fmla="*/ 632085 w 3329862"/>
                  <a:gd name="connsiteY1286" fmla="*/ 70592 h 3287563"/>
                  <a:gd name="connsiteX1287" fmla="*/ 615158 w 3329862"/>
                  <a:gd name="connsiteY1287" fmla="*/ 76715 h 3287563"/>
                  <a:gd name="connsiteX1288" fmla="*/ 606153 w 3329862"/>
                  <a:gd name="connsiteY1288" fmla="*/ 79956 h 3287563"/>
                  <a:gd name="connsiteX1289" fmla="*/ 596789 w 3329862"/>
                  <a:gd name="connsiteY1289" fmla="*/ 83558 h 3287563"/>
                  <a:gd name="connsiteX1290" fmla="*/ 554650 w 3329862"/>
                  <a:gd name="connsiteY1290" fmla="*/ 100485 h 3287563"/>
                  <a:gd name="connsiteX1291" fmla="*/ 444080 w 3329862"/>
                  <a:gd name="connsiteY1291" fmla="*/ 155590 h 3287563"/>
                  <a:gd name="connsiteX1292" fmla="*/ 444080 w 3329862"/>
                  <a:gd name="connsiteY1292" fmla="*/ 153069 h 3287563"/>
                  <a:gd name="connsiteX1293" fmla="*/ 461728 w 3329862"/>
                  <a:gd name="connsiteY1293" fmla="*/ 143345 h 3287563"/>
                  <a:gd name="connsiteX1294" fmla="*/ 479376 w 3329862"/>
                  <a:gd name="connsiteY1294" fmla="*/ 134341 h 3287563"/>
                  <a:gd name="connsiteX1295" fmla="*/ 497384 w 3329862"/>
                  <a:gd name="connsiteY1295" fmla="*/ 125337 h 3287563"/>
                  <a:gd name="connsiteX1296" fmla="*/ 515753 w 3329862"/>
                  <a:gd name="connsiteY1296" fmla="*/ 117053 h 3287563"/>
                  <a:gd name="connsiteX1297" fmla="*/ 529439 w 3329862"/>
                  <a:gd name="connsiteY1297" fmla="*/ 109489 h 3287563"/>
                  <a:gd name="connsiteX1298" fmla="*/ 546367 w 3329862"/>
                  <a:gd name="connsiteY1298" fmla="*/ 102286 h 3287563"/>
                  <a:gd name="connsiteX1299" fmla="*/ 561133 w 3329862"/>
                  <a:gd name="connsiteY1299" fmla="*/ 96163 h 3287563"/>
                  <a:gd name="connsiteX1300" fmla="*/ 538443 w 3329862"/>
                  <a:gd name="connsiteY1300" fmla="*/ 104807 h 3287563"/>
                  <a:gd name="connsiteX1301" fmla="*/ 533761 w 3329862"/>
                  <a:gd name="connsiteY1301" fmla="*/ 106608 h 3287563"/>
                  <a:gd name="connsiteX1302" fmla="*/ 529439 w 3329862"/>
                  <a:gd name="connsiteY1302" fmla="*/ 108409 h 3287563"/>
                  <a:gd name="connsiteX1303" fmla="*/ 521875 w 3329862"/>
                  <a:gd name="connsiteY1303" fmla="*/ 111650 h 3287563"/>
                  <a:gd name="connsiteX1304" fmla="*/ 503507 w 3329862"/>
                  <a:gd name="connsiteY1304" fmla="*/ 119214 h 3287563"/>
                  <a:gd name="connsiteX1305" fmla="*/ 500266 w 3329862"/>
                  <a:gd name="connsiteY1305" fmla="*/ 119214 h 3287563"/>
                  <a:gd name="connsiteX1306" fmla="*/ 496304 w 3329862"/>
                  <a:gd name="connsiteY1306" fmla="*/ 119574 h 3287563"/>
                  <a:gd name="connsiteX1307" fmla="*/ 477576 w 3329862"/>
                  <a:gd name="connsiteY1307" fmla="*/ 128938 h 3287563"/>
                  <a:gd name="connsiteX1308" fmla="*/ 461008 w 3329862"/>
                  <a:gd name="connsiteY1308" fmla="*/ 137222 h 3287563"/>
                  <a:gd name="connsiteX1309" fmla="*/ 439398 w 3329862"/>
                  <a:gd name="connsiteY1309" fmla="*/ 149828 h 3287563"/>
                  <a:gd name="connsiteX1310" fmla="*/ 428593 w 3329862"/>
                  <a:gd name="connsiteY1310" fmla="*/ 157031 h 3287563"/>
                  <a:gd name="connsiteX1311" fmla="*/ 401941 w 3329862"/>
                  <a:gd name="connsiteY1311" fmla="*/ 174679 h 3287563"/>
                  <a:gd name="connsiteX1312" fmla="*/ 394378 w 3329862"/>
                  <a:gd name="connsiteY1312" fmla="*/ 177920 h 3287563"/>
                  <a:gd name="connsiteX1313" fmla="*/ 371688 w 3329862"/>
                  <a:gd name="connsiteY1313" fmla="*/ 195928 h 3287563"/>
                  <a:gd name="connsiteX1314" fmla="*/ 363044 w 3329862"/>
                  <a:gd name="connsiteY1314" fmla="*/ 199890 h 3287563"/>
                  <a:gd name="connsiteX1315" fmla="*/ 385374 w 3329862"/>
                  <a:gd name="connsiteY1315" fmla="*/ 182963 h 3287563"/>
                  <a:gd name="connsiteX1316" fmla="*/ 409505 w 3329862"/>
                  <a:gd name="connsiteY1316" fmla="*/ 166035 h 3287563"/>
                  <a:gd name="connsiteX1317" fmla="*/ 404463 w 3329862"/>
                  <a:gd name="connsiteY1317" fmla="*/ 167836 h 3287563"/>
                  <a:gd name="connsiteX1318" fmla="*/ 424271 w 3329862"/>
                  <a:gd name="connsiteY1318" fmla="*/ 154510 h 3287563"/>
                  <a:gd name="connsiteX1319" fmla="*/ 446602 w 3329862"/>
                  <a:gd name="connsiteY1319" fmla="*/ 140824 h 3287563"/>
                  <a:gd name="connsiteX1320" fmla="*/ 458127 w 3329862"/>
                  <a:gd name="connsiteY1320" fmla="*/ 133980 h 3287563"/>
                  <a:gd name="connsiteX1321" fmla="*/ 469652 w 3329862"/>
                  <a:gd name="connsiteY1321" fmla="*/ 127858 h 3287563"/>
                  <a:gd name="connsiteX1322" fmla="*/ 491262 w 3329862"/>
                  <a:gd name="connsiteY1322" fmla="*/ 116333 h 3287563"/>
                  <a:gd name="connsiteX1323" fmla="*/ 528719 w 3329862"/>
                  <a:gd name="connsiteY1323" fmla="*/ 96163 h 3287563"/>
                  <a:gd name="connsiteX1324" fmla="*/ 499545 w 3329862"/>
                  <a:gd name="connsiteY1324" fmla="*/ 109129 h 3287563"/>
                  <a:gd name="connsiteX1325" fmla="*/ 493423 w 3329862"/>
                  <a:gd name="connsiteY1325" fmla="*/ 112011 h 3287563"/>
                  <a:gd name="connsiteX1326" fmla="*/ 488020 w 3329862"/>
                  <a:gd name="connsiteY1326" fmla="*/ 114892 h 3287563"/>
                  <a:gd name="connsiteX1327" fmla="*/ 477936 w 3329862"/>
                  <a:gd name="connsiteY1327" fmla="*/ 120294 h 3287563"/>
                  <a:gd name="connsiteX1328" fmla="*/ 461008 w 3329862"/>
                  <a:gd name="connsiteY1328" fmla="*/ 129659 h 3287563"/>
                  <a:gd name="connsiteX1329" fmla="*/ 446602 w 3329862"/>
                  <a:gd name="connsiteY1329" fmla="*/ 138663 h 3287563"/>
                  <a:gd name="connsiteX1330" fmla="*/ 415267 w 3329862"/>
                  <a:gd name="connsiteY1330" fmla="*/ 159192 h 3287563"/>
                  <a:gd name="connsiteX1331" fmla="*/ 394018 w 3329862"/>
                  <a:gd name="connsiteY1331" fmla="*/ 173238 h 3287563"/>
                  <a:gd name="connsiteX1332" fmla="*/ 366645 w 3329862"/>
                  <a:gd name="connsiteY1332" fmla="*/ 192327 h 3287563"/>
                  <a:gd name="connsiteX1333" fmla="*/ 357281 w 3329862"/>
                  <a:gd name="connsiteY1333" fmla="*/ 198089 h 3287563"/>
                  <a:gd name="connsiteX1334" fmla="*/ 329549 w 3329862"/>
                  <a:gd name="connsiteY1334" fmla="*/ 221860 h 3287563"/>
                  <a:gd name="connsiteX1335" fmla="*/ 312261 w 3329862"/>
                  <a:gd name="connsiteY1335" fmla="*/ 239148 h 3287563"/>
                  <a:gd name="connsiteX1336" fmla="*/ 286689 w 3329862"/>
                  <a:gd name="connsiteY1336" fmla="*/ 261118 h 3287563"/>
                  <a:gd name="connsiteX1337" fmla="*/ 271563 w 3329862"/>
                  <a:gd name="connsiteY1337" fmla="*/ 276965 h 3287563"/>
                  <a:gd name="connsiteX1338" fmla="*/ 258237 w 3329862"/>
                  <a:gd name="connsiteY1338" fmla="*/ 292092 h 3287563"/>
                  <a:gd name="connsiteX1339" fmla="*/ 245631 w 3329862"/>
                  <a:gd name="connsiteY1339" fmla="*/ 306498 h 3287563"/>
                  <a:gd name="connsiteX1340" fmla="*/ 234106 w 3329862"/>
                  <a:gd name="connsiteY1340" fmla="*/ 320905 h 3287563"/>
                  <a:gd name="connsiteX1341" fmla="*/ 222580 w 3329862"/>
                  <a:gd name="connsiteY1341" fmla="*/ 334951 h 3287563"/>
                  <a:gd name="connsiteX1342" fmla="*/ 211776 w 3329862"/>
                  <a:gd name="connsiteY1342" fmla="*/ 349718 h 3287563"/>
                  <a:gd name="connsiteX1343" fmla="*/ 200611 w 3329862"/>
                  <a:gd name="connsiteY1343" fmla="*/ 365205 h 3287563"/>
                  <a:gd name="connsiteX1344" fmla="*/ 189806 w 3329862"/>
                  <a:gd name="connsiteY1344" fmla="*/ 382132 h 3287563"/>
                  <a:gd name="connsiteX1345" fmla="*/ 197369 w 3329862"/>
                  <a:gd name="connsiteY1345" fmla="*/ 371328 h 3287563"/>
                  <a:gd name="connsiteX1346" fmla="*/ 200971 w 3329862"/>
                  <a:gd name="connsiteY1346" fmla="*/ 366285 h 3287563"/>
                  <a:gd name="connsiteX1347" fmla="*/ 204572 w 3329862"/>
                  <a:gd name="connsiteY1347" fmla="*/ 361603 h 3287563"/>
                  <a:gd name="connsiteX1348" fmla="*/ 218259 w 3329862"/>
                  <a:gd name="connsiteY1348" fmla="*/ 343955 h 3287563"/>
                  <a:gd name="connsiteX1349" fmla="*/ 224381 w 3329862"/>
                  <a:gd name="connsiteY1349" fmla="*/ 336032 h 3287563"/>
                  <a:gd name="connsiteX1350" fmla="*/ 230504 w 3329862"/>
                  <a:gd name="connsiteY1350" fmla="*/ 328828 h 3287563"/>
                  <a:gd name="connsiteX1351" fmla="*/ 241669 w 3329862"/>
                  <a:gd name="connsiteY1351" fmla="*/ 316223 h 3287563"/>
                  <a:gd name="connsiteX1352" fmla="*/ 251393 w 3329862"/>
                  <a:gd name="connsiteY1352" fmla="*/ 305058 h 3287563"/>
                  <a:gd name="connsiteX1353" fmla="*/ 260758 w 3329862"/>
                  <a:gd name="connsiteY1353" fmla="*/ 295333 h 3287563"/>
                  <a:gd name="connsiteX1354" fmla="*/ 278045 w 3329862"/>
                  <a:gd name="connsiteY1354" fmla="*/ 277685 h 3287563"/>
                  <a:gd name="connsiteX1355" fmla="*/ 296054 w 3329862"/>
                  <a:gd name="connsiteY1355" fmla="*/ 260758 h 3287563"/>
                  <a:gd name="connsiteX1356" fmla="*/ 306138 w 3329862"/>
                  <a:gd name="connsiteY1356" fmla="*/ 251393 h 3287563"/>
                  <a:gd name="connsiteX1357" fmla="*/ 317663 w 3329862"/>
                  <a:gd name="connsiteY1357" fmla="*/ 241309 h 3287563"/>
                  <a:gd name="connsiteX1358" fmla="*/ 346116 w 3329862"/>
                  <a:gd name="connsiteY1358" fmla="*/ 217538 h 3287563"/>
                  <a:gd name="connsiteX1359" fmla="*/ 364124 w 3329862"/>
                  <a:gd name="connsiteY1359" fmla="*/ 203132 h 3287563"/>
                  <a:gd name="connsiteX1360" fmla="*/ 385374 w 3329862"/>
                  <a:gd name="connsiteY1360" fmla="*/ 187645 h 3287563"/>
                  <a:gd name="connsiteX1361" fmla="*/ 375289 w 3329862"/>
                  <a:gd name="connsiteY1361" fmla="*/ 195208 h 3287563"/>
                  <a:gd name="connsiteX1362" fmla="*/ 360883 w 3329862"/>
                  <a:gd name="connsiteY1362" fmla="*/ 206013 h 3287563"/>
                  <a:gd name="connsiteX1363" fmla="*/ 344315 w 3329862"/>
                  <a:gd name="connsiteY1363" fmla="*/ 219699 h 3287563"/>
                  <a:gd name="connsiteX1364" fmla="*/ 335311 w 3329862"/>
                  <a:gd name="connsiteY1364" fmla="*/ 226902 h 3287563"/>
                  <a:gd name="connsiteX1365" fmla="*/ 326667 w 3329862"/>
                  <a:gd name="connsiteY1365" fmla="*/ 234466 h 3287563"/>
                  <a:gd name="connsiteX1366" fmla="*/ 310460 w 3329862"/>
                  <a:gd name="connsiteY1366" fmla="*/ 249232 h 3287563"/>
                  <a:gd name="connsiteX1367" fmla="*/ 306498 w 3329862"/>
                  <a:gd name="connsiteY1367" fmla="*/ 252834 h 3287563"/>
                  <a:gd name="connsiteX1368" fmla="*/ 302897 w 3329862"/>
                  <a:gd name="connsiteY1368" fmla="*/ 256436 h 3287563"/>
                  <a:gd name="connsiteX1369" fmla="*/ 296414 w 3329862"/>
                  <a:gd name="connsiteY1369" fmla="*/ 262919 h 3287563"/>
                  <a:gd name="connsiteX1370" fmla="*/ 282367 w 3329862"/>
                  <a:gd name="connsiteY1370" fmla="*/ 278406 h 3287563"/>
                  <a:gd name="connsiteX1371" fmla="*/ 282367 w 3329862"/>
                  <a:gd name="connsiteY1371" fmla="*/ 276245 h 3287563"/>
                  <a:gd name="connsiteX1372" fmla="*/ 269402 w 3329862"/>
                  <a:gd name="connsiteY1372" fmla="*/ 289571 h 3287563"/>
                  <a:gd name="connsiteX1373" fmla="*/ 256796 w 3329862"/>
                  <a:gd name="connsiteY1373" fmla="*/ 303257 h 3287563"/>
                  <a:gd name="connsiteX1374" fmla="*/ 244550 w 3329862"/>
                  <a:gd name="connsiteY1374" fmla="*/ 317663 h 3287563"/>
                  <a:gd name="connsiteX1375" fmla="*/ 231945 w 3329862"/>
                  <a:gd name="connsiteY1375" fmla="*/ 332430 h 3287563"/>
                  <a:gd name="connsiteX1376" fmla="*/ 219339 w 3329862"/>
                  <a:gd name="connsiteY1376" fmla="*/ 347917 h 3287563"/>
                  <a:gd name="connsiteX1377" fmla="*/ 206733 w 3329862"/>
                  <a:gd name="connsiteY1377" fmla="*/ 364124 h 3287563"/>
                  <a:gd name="connsiteX1378" fmla="*/ 203492 w 3329862"/>
                  <a:gd name="connsiteY1378" fmla="*/ 368446 h 3287563"/>
                  <a:gd name="connsiteX1379" fmla="*/ 200250 w 3329862"/>
                  <a:gd name="connsiteY1379" fmla="*/ 372768 h 3287563"/>
                  <a:gd name="connsiteX1380" fmla="*/ 193767 w 3329862"/>
                  <a:gd name="connsiteY1380" fmla="*/ 381772 h 3287563"/>
                  <a:gd name="connsiteX1381" fmla="*/ 180441 w 3329862"/>
                  <a:gd name="connsiteY1381" fmla="*/ 400141 h 3287563"/>
                  <a:gd name="connsiteX1382" fmla="*/ 201331 w 3329862"/>
                  <a:gd name="connsiteY1382" fmla="*/ 368806 h 3287563"/>
                  <a:gd name="connsiteX1383" fmla="*/ 169276 w 3329862"/>
                  <a:gd name="connsiteY1383" fmla="*/ 415628 h 3287563"/>
                  <a:gd name="connsiteX1384" fmla="*/ 162073 w 3329862"/>
                  <a:gd name="connsiteY1384" fmla="*/ 426432 h 3287563"/>
                  <a:gd name="connsiteX1385" fmla="*/ 158472 w 3329862"/>
                  <a:gd name="connsiteY1385" fmla="*/ 431835 h 3287563"/>
                  <a:gd name="connsiteX1386" fmla="*/ 155230 w 3329862"/>
                  <a:gd name="connsiteY1386" fmla="*/ 437237 h 3287563"/>
                  <a:gd name="connsiteX1387" fmla="*/ 142624 w 3329862"/>
                  <a:gd name="connsiteY1387" fmla="*/ 458127 h 3287563"/>
                  <a:gd name="connsiteX1388" fmla="*/ 131099 w 3329862"/>
                  <a:gd name="connsiteY1388" fmla="*/ 478656 h 3287563"/>
                  <a:gd name="connsiteX1389" fmla="*/ 120294 w 3329862"/>
                  <a:gd name="connsiteY1389" fmla="*/ 499185 h 3287563"/>
                  <a:gd name="connsiteX1390" fmla="*/ 110930 w 3329862"/>
                  <a:gd name="connsiteY1390" fmla="*/ 520435 h 3287563"/>
                  <a:gd name="connsiteX1391" fmla="*/ 102286 w 3329862"/>
                  <a:gd name="connsiteY1391" fmla="*/ 542765 h 3287563"/>
                  <a:gd name="connsiteX1392" fmla="*/ 108769 w 3329862"/>
                  <a:gd name="connsiteY1392" fmla="*/ 527998 h 3287563"/>
                  <a:gd name="connsiteX1393" fmla="*/ 114892 w 3329862"/>
                  <a:gd name="connsiteY1393" fmla="*/ 514672 h 3287563"/>
                  <a:gd name="connsiteX1394" fmla="*/ 120294 w 3329862"/>
                  <a:gd name="connsiteY1394" fmla="*/ 502787 h 3287563"/>
                  <a:gd name="connsiteX1395" fmla="*/ 125337 w 3329862"/>
                  <a:gd name="connsiteY1395" fmla="*/ 492702 h 3287563"/>
                  <a:gd name="connsiteX1396" fmla="*/ 121735 w 3329862"/>
                  <a:gd name="connsiteY1396" fmla="*/ 499906 h 3287563"/>
                  <a:gd name="connsiteX1397" fmla="*/ 118493 w 3329862"/>
                  <a:gd name="connsiteY1397" fmla="*/ 507469 h 3287563"/>
                  <a:gd name="connsiteX1398" fmla="*/ 111650 w 3329862"/>
                  <a:gd name="connsiteY1398" fmla="*/ 522956 h 3287563"/>
                  <a:gd name="connsiteX1399" fmla="*/ 104447 w 3329862"/>
                  <a:gd name="connsiteY1399" fmla="*/ 539163 h 3287563"/>
                  <a:gd name="connsiteX1400" fmla="*/ 97964 w 3329862"/>
                  <a:gd name="connsiteY1400" fmla="*/ 556091 h 3287563"/>
                  <a:gd name="connsiteX1401" fmla="*/ 91121 w 3329862"/>
                  <a:gd name="connsiteY1401" fmla="*/ 573019 h 3287563"/>
                  <a:gd name="connsiteX1402" fmla="*/ 85359 w 3329862"/>
                  <a:gd name="connsiteY1402" fmla="*/ 590306 h 3287563"/>
                  <a:gd name="connsiteX1403" fmla="*/ 79596 w 3329862"/>
                  <a:gd name="connsiteY1403" fmla="*/ 607234 h 3287563"/>
                  <a:gd name="connsiteX1404" fmla="*/ 74554 w 3329862"/>
                  <a:gd name="connsiteY1404" fmla="*/ 623801 h 3287563"/>
                  <a:gd name="connsiteX1405" fmla="*/ 68791 w 3329862"/>
                  <a:gd name="connsiteY1405" fmla="*/ 646852 h 3287563"/>
                  <a:gd name="connsiteX1406" fmla="*/ 64109 w 3329862"/>
                  <a:gd name="connsiteY1406" fmla="*/ 669902 h 3287563"/>
                  <a:gd name="connsiteX1407" fmla="*/ 61948 w 3329862"/>
                  <a:gd name="connsiteY1407" fmla="*/ 681427 h 3287563"/>
                  <a:gd name="connsiteX1408" fmla="*/ 59787 w 3329862"/>
                  <a:gd name="connsiteY1408" fmla="*/ 692953 h 3287563"/>
                  <a:gd name="connsiteX1409" fmla="*/ 56546 w 3329862"/>
                  <a:gd name="connsiteY1409" fmla="*/ 716363 h 3287563"/>
                  <a:gd name="connsiteX1410" fmla="*/ 49702 w 3329862"/>
                  <a:gd name="connsiteY1410" fmla="*/ 745897 h 3287563"/>
                  <a:gd name="connsiteX1411" fmla="*/ 46461 w 3329862"/>
                  <a:gd name="connsiteY1411" fmla="*/ 769667 h 3287563"/>
                  <a:gd name="connsiteX1412" fmla="*/ 44660 w 3329862"/>
                  <a:gd name="connsiteY1412" fmla="*/ 790557 h 3287563"/>
                  <a:gd name="connsiteX1413" fmla="*/ 43580 w 3329862"/>
                  <a:gd name="connsiteY1413" fmla="*/ 809285 h 3287563"/>
                  <a:gd name="connsiteX1414" fmla="*/ 43580 w 3329862"/>
                  <a:gd name="connsiteY1414" fmla="*/ 826213 h 3287563"/>
                  <a:gd name="connsiteX1415" fmla="*/ 43580 w 3329862"/>
                  <a:gd name="connsiteY1415" fmla="*/ 841700 h 3287563"/>
                  <a:gd name="connsiteX1416" fmla="*/ 43580 w 3329862"/>
                  <a:gd name="connsiteY1416" fmla="*/ 856466 h 3287563"/>
                  <a:gd name="connsiteX1417" fmla="*/ 44300 w 3329862"/>
                  <a:gd name="connsiteY1417" fmla="*/ 886000 h 3287563"/>
                  <a:gd name="connsiteX1418" fmla="*/ 41419 w 3329862"/>
                  <a:gd name="connsiteY1418" fmla="*/ 817929 h 3287563"/>
                  <a:gd name="connsiteX1419" fmla="*/ 40338 w 3329862"/>
                  <a:gd name="connsiteY1419" fmla="*/ 854305 h 3287563"/>
                  <a:gd name="connsiteX1420" fmla="*/ 40338 w 3329862"/>
                  <a:gd name="connsiteY1420" fmla="*/ 891042 h 3287563"/>
                  <a:gd name="connsiteX1421" fmla="*/ 40338 w 3329862"/>
                  <a:gd name="connsiteY1421" fmla="*/ 961994 h 3287563"/>
                  <a:gd name="connsiteX1422" fmla="*/ 42139 w 3329862"/>
                  <a:gd name="connsiteY1422" fmla="*/ 1074725 h 3287563"/>
                  <a:gd name="connsiteX1423" fmla="*/ 43220 w 3329862"/>
                  <a:gd name="connsiteY1423" fmla="*/ 1045912 h 3287563"/>
                  <a:gd name="connsiteX1424" fmla="*/ 42859 w 3329862"/>
                  <a:gd name="connsiteY1424" fmla="*/ 1110381 h 3287563"/>
                  <a:gd name="connsiteX1425" fmla="*/ 43940 w 3329862"/>
                  <a:gd name="connsiteY1425" fmla="*/ 1125508 h 3287563"/>
                  <a:gd name="connsiteX1426" fmla="*/ 41419 w 3329862"/>
                  <a:gd name="connsiteY1426" fmla="*/ 1125508 h 3287563"/>
                  <a:gd name="connsiteX1427" fmla="*/ 41419 w 3329862"/>
                  <a:gd name="connsiteY1427" fmla="*/ 1238599 h 3287563"/>
                  <a:gd name="connsiteX1428" fmla="*/ 40338 w 3329862"/>
                  <a:gd name="connsiteY1428" fmla="*/ 1071123 h 3287563"/>
                  <a:gd name="connsiteX1429" fmla="*/ 38177 w 3329862"/>
                  <a:gd name="connsiteY1429" fmla="*/ 1356012 h 3287563"/>
                  <a:gd name="connsiteX1430" fmla="*/ 36376 w 3329862"/>
                  <a:gd name="connsiteY1430" fmla="*/ 1361775 h 3287563"/>
                  <a:gd name="connsiteX1431" fmla="*/ 40338 w 3329862"/>
                  <a:gd name="connsiteY1431" fmla="*/ 1402473 h 3287563"/>
                  <a:gd name="connsiteX1432" fmla="*/ 41779 w 3329862"/>
                  <a:gd name="connsiteY1432" fmla="*/ 1290822 h 3287563"/>
                  <a:gd name="connsiteX1433" fmla="*/ 42859 w 3329862"/>
                  <a:gd name="connsiteY1433" fmla="*/ 1305229 h 3287563"/>
                  <a:gd name="connsiteX1434" fmla="*/ 41779 w 3329862"/>
                  <a:gd name="connsiteY1434" fmla="*/ 1351690 h 3287563"/>
                  <a:gd name="connsiteX1435" fmla="*/ 43940 w 3329862"/>
                  <a:gd name="connsiteY1435" fmla="*/ 1360334 h 3287563"/>
                  <a:gd name="connsiteX1436" fmla="*/ 40698 w 3329862"/>
                  <a:gd name="connsiteY1436" fmla="*/ 1454336 h 3287563"/>
                  <a:gd name="connsiteX1437" fmla="*/ 44660 w 3329862"/>
                  <a:gd name="connsiteY1437" fmla="*/ 1410757 h 3287563"/>
                  <a:gd name="connsiteX1438" fmla="*/ 44660 w 3329862"/>
                  <a:gd name="connsiteY1438" fmla="*/ 1546898 h 3287563"/>
                  <a:gd name="connsiteX1439" fmla="*/ 42859 w 3329862"/>
                  <a:gd name="connsiteY1439" fmla="*/ 1533932 h 3287563"/>
                  <a:gd name="connsiteX1440" fmla="*/ 45020 w 3329862"/>
                  <a:gd name="connsiteY1440" fmla="*/ 1599122 h 3287563"/>
                  <a:gd name="connsiteX1441" fmla="*/ 39618 w 3329862"/>
                  <a:gd name="connsiteY1441" fmla="*/ 1540775 h 3287563"/>
                  <a:gd name="connsiteX1442" fmla="*/ 38898 w 3329862"/>
                  <a:gd name="connsiteY1442" fmla="*/ 1436688 h 3287563"/>
                  <a:gd name="connsiteX1443" fmla="*/ 37457 w 3329862"/>
                  <a:gd name="connsiteY1443" fmla="*/ 1498996 h 3287563"/>
                  <a:gd name="connsiteX1444" fmla="*/ 34576 w 3329862"/>
                  <a:gd name="connsiteY1444" fmla="*/ 1447493 h 3287563"/>
                  <a:gd name="connsiteX1445" fmla="*/ 37097 w 3329862"/>
                  <a:gd name="connsiteY1445" fmla="*/ 1599842 h 3287563"/>
                  <a:gd name="connsiteX1446" fmla="*/ 38898 w 3329862"/>
                  <a:gd name="connsiteY1446" fmla="*/ 1586876 h 3287563"/>
                  <a:gd name="connsiteX1447" fmla="*/ 41059 w 3329862"/>
                  <a:gd name="connsiteY1447" fmla="*/ 1675476 h 3287563"/>
                  <a:gd name="connsiteX1448" fmla="*/ 40338 w 3329862"/>
                  <a:gd name="connsiteY1448" fmla="*/ 1663230 h 3287563"/>
                  <a:gd name="connsiteX1449" fmla="*/ 40698 w 3329862"/>
                  <a:gd name="connsiteY1449" fmla="*/ 1734182 h 3287563"/>
                  <a:gd name="connsiteX1450" fmla="*/ 47541 w 3329862"/>
                  <a:gd name="connsiteY1450" fmla="*/ 1819541 h 3287563"/>
                  <a:gd name="connsiteX1451" fmla="*/ 46461 w 3329862"/>
                  <a:gd name="connsiteY1451" fmla="*/ 1811617 h 3287563"/>
                  <a:gd name="connsiteX1452" fmla="*/ 30614 w 3329862"/>
                  <a:gd name="connsiteY1452" fmla="*/ 1696726 h 3287563"/>
                  <a:gd name="connsiteX1453" fmla="*/ 30614 w 3329862"/>
                  <a:gd name="connsiteY1453" fmla="*/ 1887252 h 3287563"/>
                  <a:gd name="connsiteX1454" fmla="*/ 30254 w 3329862"/>
                  <a:gd name="connsiteY1454" fmla="*/ 1988457 h 3287563"/>
                  <a:gd name="connsiteX1455" fmla="*/ 30254 w 3329862"/>
                  <a:gd name="connsiteY1455" fmla="*/ 2039960 h 3287563"/>
                  <a:gd name="connsiteX1456" fmla="*/ 30254 w 3329862"/>
                  <a:gd name="connsiteY1456" fmla="*/ 2065532 h 3287563"/>
                  <a:gd name="connsiteX1457" fmla="*/ 30974 w 3329862"/>
                  <a:gd name="connsiteY1457" fmla="*/ 2091104 h 3287563"/>
                  <a:gd name="connsiteX1458" fmla="*/ 29173 w 3329862"/>
                  <a:gd name="connsiteY1458" fmla="*/ 2089663 h 3287563"/>
                  <a:gd name="connsiteX1459" fmla="*/ 27372 w 3329862"/>
                  <a:gd name="connsiteY1459" fmla="*/ 2055447 h 3287563"/>
                  <a:gd name="connsiteX1460" fmla="*/ 27012 w 3329862"/>
                  <a:gd name="connsiteY1460" fmla="*/ 2034918 h 3287563"/>
                  <a:gd name="connsiteX1461" fmla="*/ 27012 w 3329862"/>
                  <a:gd name="connsiteY1461" fmla="*/ 2016550 h 3287563"/>
                  <a:gd name="connsiteX1462" fmla="*/ 26292 w 3329862"/>
                  <a:gd name="connsiteY1462" fmla="*/ 2001423 h 3287563"/>
                  <a:gd name="connsiteX1463" fmla="*/ 27012 w 3329862"/>
                  <a:gd name="connsiteY1463" fmla="*/ 1938395 h 3287563"/>
                  <a:gd name="connsiteX1464" fmla="*/ 29893 w 3329862"/>
                  <a:gd name="connsiteY1464" fmla="*/ 2013669 h 3287563"/>
                  <a:gd name="connsiteX1465" fmla="*/ 27733 w 3329862"/>
                  <a:gd name="connsiteY1465" fmla="*/ 1746428 h 3287563"/>
                  <a:gd name="connsiteX1466" fmla="*/ 25932 w 3329862"/>
                  <a:gd name="connsiteY1466" fmla="*/ 1954242 h 3287563"/>
                  <a:gd name="connsiteX1467" fmla="*/ 25211 w 3329862"/>
                  <a:gd name="connsiteY1467" fmla="*/ 1877527 h 3287563"/>
                  <a:gd name="connsiteX1468" fmla="*/ 24491 w 3329862"/>
                  <a:gd name="connsiteY1468" fmla="*/ 1977652 h 3287563"/>
                  <a:gd name="connsiteX1469" fmla="*/ 24491 w 3329862"/>
                  <a:gd name="connsiteY1469" fmla="*/ 2084621 h 3287563"/>
                  <a:gd name="connsiteX1470" fmla="*/ 26292 w 3329862"/>
                  <a:gd name="connsiteY1470" fmla="*/ 2101188 h 3287563"/>
                  <a:gd name="connsiteX1471" fmla="*/ 24851 w 3329862"/>
                  <a:gd name="connsiteY1471" fmla="*/ 2012948 h 3287563"/>
                  <a:gd name="connsiteX1472" fmla="*/ 25211 w 3329862"/>
                  <a:gd name="connsiteY1472" fmla="*/ 2059409 h 3287563"/>
                  <a:gd name="connsiteX1473" fmla="*/ 25932 w 3329862"/>
                  <a:gd name="connsiteY1473" fmla="*/ 2079938 h 3287563"/>
                  <a:gd name="connsiteX1474" fmla="*/ 26292 w 3329862"/>
                  <a:gd name="connsiteY1474" fmla="*/ 2089303 h 3287563"/>
                  <a:gd name="connsiteX1475" fmla="*/ 27372 w 3329862"/>
                  <a:gd name="connsiteY1475" fmla="*/ 2097947 h 3287563"/>
                  <a:gd name="connsiteX1476" fmla="*/ 30614 w 3329862"/>
                  <a:gd name="connsiteY1476" fmla="*/ 2125319 h 3287563"/>
                  <a:gd name="connsiteX1477" fmla="*/ 33495 w 3329862"/>
                  <a:gd name="connsiteY1477" fmla="*/ 2137204 h 3287563"/>
                  <a:gd name="connsiteX1478" fmla="*/ 32415 w 3329862"/>
                  <a:gd name="connsiteY1478" fmla="*/ 2125679 h 3287563"/>
                  <a:gd name="connsiteX1479" fmla="*/ 36016 w 3329862"/>
                  <a:gd name="connsiteY1479" fmla="*/ 2149090 h 3287563"/>
                  <a:gd name="connsiteX1480" fmla="*/ 38898 w 3329862"/>
                  <a:gd name="connsiteY1480" fmla="*/ 2171780 h 3287563"/>
                  <a:gd name="connsiteX1481" fmla="*/ 42859 w 3329862"/>
                  <a:gd name="connsiteY1481" fmla="*/ 2194470 h 3287563"/>
                  <a:gd name="connsiteX1482" fmla="*/ 3198963 w 3329862"/>
                  <a:gd name="connsiteY1482" fmla="*/ 2460270 h 3287563"/>
                  <a:gd name="connsiteX1483" fmla="*/ 3195002 w 3329862"/>
                  <a:gd name="connsiteY1483" fmla="*/ 2468914 h 3287563"/>
                  <a:gd name="connsiteX1484" fmla="*/ 3198963 w 3329862"/>
                  <a:gd name="connsiteY1484" fmla="*/ 2460270 h 3287563"/>
                  <a:gd name="connsiteX1485" fmla="*/ 28093 w 3329862"/>
                  <a:gd name="connsiteY1485" fmla="*/ 907609 h 3287563"/>
                  <a:gd name="connsiteX1486" fmla="*/ 27012 w 3329862"/>
                  <a:gd name="connsiteY1486" fmla="*/ 1167287 h 3287563"/>
                  <a:gd name="connsiteX1487" fmla="*/ 34936 w 3329862"/>
                  <a:gd name="connsiteY1487" fmla="*/ 1162244 h 3287563"/>
                  <a:gd name="connsiteX1488" fmla="*/ 34936 w 3329862"/>
                  <a:gd name="connsiteY1488" fmla="*/ 1178812 h 3287563"/>
                  <a:gd name="connsiteX1489" fmla="*/ 35656 w 3329862"/>
                  <a:gd name="connsiteY1489" fmla="*/ 1035107 h 3287563"/>
                  <a:gd name="connsiteX1490" fmla="*/ 31334 w 3329862"/>
                  <a:gd name="connsiteY1490" fmla="*/ 927418 h 3287563"/>
                  <a:gd name="connsiteX1491" fmla="*/ 29173 w 3329862"/>
                  <a:gd name="connsiteY1491" fmla="*/ 874835 h 3287563"/>
                  <a:gd name="connsiteX1492" fmla="*/ 28453 w 3329862"/>
                  <a:gd name="connsiteY1492" fmla="*/ 858627 h 3287563"/>
                  <a:gd name="connsiteX1493" fmla="*/ 28093 w 3329862"/>
                  <a:gd name="connsiteY1493" fmla="*/ 852865 h 3287563"/>
                  <a:gd name="connsiteX1494" fmla="*/ 28093 w 3329862"/>
                  <a:gd name="connsiteY1494" fmla="*/ 918775 h 3287563"/>
                  <a:gd name="connsiteX1495" fmla="*/ 29173 w 3329862"/>
                  <a:gd name="connsiteY1495" fmla="*/ 907609 h 3287563"/>
                  <a:gd name="connsiteX1496" fmla="*/ 35296 w 3329862"/>
                  <a:gd name="connsiteY1496" fmla="*/ 845662 h 3287563"/>
                  <a:gd name="connsiteX1497" fmla="*/ 35296 w 3329862"/>
                  <a:gd name="connsiteY1497" fmla="*/ 799921 h 3287563"/>
                  <a:gd name="connsiteX1498" fmla="*/ 34576 w 3329862"/>
                  <a:gd name="connsiteY1498" fmla="*/ 825853 h 3287563"/>
                  <a:gd name="connsiteX1499" fmla="*/ 34576 w 3329862"/>
                  <a:gd name="connsiteY1499" fmla="*/ 851784 h 3287563"/>
                  <a:gd name="connsiteX1500" fmla="*/ 35656 w 3329862"/>
                  <a:gd name="connsiteY1500" fmla="*/ 845662 h 3287563"/>
                  <a:gd name="connsiteX1501" fmla="*/ 34215 w 3329862"/>
                  <a:gd name="connsiteY1501" fmla="*/ 802442 h 3287563"/>
                  <a:gd name="connsiteX1502" fmla="*/ 33855 w 3329862"/>
                  <a:gd name="connsiteY1502" fmla="*/ 815048 h 3287563"/>
                  <a:gd name="connsiteX1503" fmla="*/ 33855 w 3329862"/>
                  <a:gd name="connsiteY1503" fmla="*/ 802442 h 3287563"/>
                  <a:gd name="connsiteX1504" fmla="*/ 32054 w 3329862"/>
                  <a:gd name="connsiteY1504" fmla="*/ 1766237 h 3287563"/>
                  <a:gd name="connsiteX1505" fmla="*/ 32054 w 3329862"/>
                  <a:gd name="connsiteY1505" fmla="*/ 1761195 h 3287563"/>
                  <a:gd name="connsiteX1506" fmla="*/ 32054 w 3329862"/>
                  <a:gd name="connsiteY1506" fmla="*/ 1796851 h 3287563"/>
                  <a:gd name="connsiteX1507" fmla="*/ 32054 w 3329862"/>
                  <a:gd name="connsiteY1507" fmla="*/ 1766237 h 3287563"/>
                  <a:gd name="connsiteX1508" fmla="*/ 34215 w 3329862"/>
                  <a:gd name="connsiteY1508" fmla="*/ 1665752 h 3287563"/>
                  <a:gd name="connsiteX1509" fmla="*/ 32415 w 3329862"/>
                  <a:gd name="connsiteY1509" fmla="*/ 1653866 h 3287563"/>
                  <a:gd name="connsiteX1510" fmla="*/ 32415 w 3329862"/>
                  <a:gd name="connsiteY1510" fmla="*/ 1687361 h 3287563"/>
                  <a:gd name="connsiteX1511" fmla="*/ 34215 w 3329862"/>
                  <a:gd name="connsiteY1511" fmla="*/ 1665752 h 3287563"/>
                  <a:gd name="connsiteX1512" fmla="*/ 39618 w 3329862"/>
                  <a:gd name="connsiteY1512" fmla="*/ 1342326 h 3287563"/>
                  <a:gd name="connsiteX1513" fmla="*/ 35296 w 3329862"/>
                  <a:gd name="connsiteY1513" fmla="*/ 1249404 h 3287563"/>
                  <a:gd name="connsiteX1514" fmla="*/ 34215 w 3329862"/>
                  <a:gd name="connsiteY1514" fmla="*/ 1275696 h 3287563"/>
                  <a:gd name="connsiteX1515" fmla="*/ 34215 w 3329862"/>
                  <a:gd name="connsiteY1515" fmla="*/ 1333322 h 3287563"/>
                  <a:gd name="connsiteX1516" fmla="*/ 35296 w 3329862"/>
                  <a:gd name="connsiteY1516" fmla="*/ 1344847 h 3287563"/>
                  <a:gd name="connsiteX1517" fmla="*/ 37457 w 3329862"/>
                  <a:gd name="connsiteY1517" fmla="*/ 1319275 h 3287563"/>
                  <a:gd name="connsiteX1518" fmla="*/ 38898 w 3329862"/>
                  <a:gd name="connsiteY1518" fmla="*/ 1421561 h 3287563"/>
                  <a:gd name="connsiteX1519" fmla="*/ 39978 w 3329862"/>
                  <a:gd name="connsiteY1519" fmla="*/ 1342326 h 3287563"/>
                  <a:gd name="connsiteX1520" fmla="*/ 3207967 w 3329862"/>
                  <a:gd name="connsiteY1520" fmla="*/ 439758 h 3287563"/>
                  <a:gd name="connsiteX1521" fmla="*/ 3214090 w 3329862"/>
                  <a:gd name="connsiteY1521" fmla="*/ 453084 h 3287563"/>
                  <a:gd name="connsiteX1522" fmla="*/ 3193561 w 3329862"/>
                  <a:gd name="connsiteY1522" fmla="*/ 419589 h 3287563"/>
                  <a:gd name="connsiteX1523" fmla="*/ 3179875 w 3329862"/>
                  <a:gd name="connsiteY1523" fmla="*/ 397980 h 3287563"/>
                  <a:gd name="connsiteX1524" fmla="*/ 3173392 w 3329862"/>
                  <a:gd name="connsiteY1524" fmla="*/ 387535 h 3287563"/>
                  <a:gd name="connsiteX1525" fmla="*/ 3166549 w 3329862"/>
                  <a:gd name="connsiteY1525" fmla="*/ 377450 h 3287563"/>
                  <a:gd name="connsiteX1526" fmla="*/ 3153223 w 3329862"/>
                  <a:gd name="connsiteY1526" fmla="*/ 357641 h 3287563"/>
                  <a:gd name="connsiteX1527" fmla="*/ 3139176 w 3329862"/>
                  <a:gd name="connsiteY1527" fmla="*/ 338913 h 3287563"/>
                  <a:gd name="connsiteX1528" fmla="*/ 3125130 w 3329862"/>
                  <a:gd name="connsiteY1528" fmla="*/ 320905 h 3287563"/>
                  <a:gd name="connsiteX1529" fmla="*/ 3110363 w 3329862"/>
                  <a:gd name="connsiteY1529" fmla="*/ 303617 h 3287563"/>
                  <a:gd name="connsiteX1530" fmla="*/ 3102800 w 3329862"/>
                  <a:gd name="connsiteY1530" fmla="*/ 294973 h 3287563"/>
                  <a:gd name="connsiteX1531" fmla="*/ 3094876 w 3329862"/>
                  <a:gd name="connsiteY1531" fmla="*/ 286689 h 3287563"/>
                  <a:gd name="connsiteX1532" fmla="*/ 3078309 w 3329862"/>
                  <a:gd name="connsiteY1532" fmla="*/ 270482 h 3287563"/>
                  <a:gd name="connsiteX1533" fmla="*/ 3074707 w 3329862"/>
                  <a:gd name="connsiteY1533" fmla="*/ 266520 h 3287563"/>
                  <a:gd name="connsiteX1534" fmla="*/ 3071106 w 3329862"/>
                  <a:gd name="connsiteY1534" fmla="*/ 262919 h 3287563"/>
                  <a:gd name="connsiteX1535" fmla="*/ 3064623 w 3329862"/>
                  <a:gd name="connsiteY1535" fmla="*/ 256076 h 3287563"/>
                  <a:gd name="connsiteX1536" fmla="*/ 3053818 w 3329862"/>
                  <a:gd name="connsiteY1536" fmla="*/ 244550 h 3287563"/>
                  <a:gd name="connsiteX1537" fmla="*/ 3036530 w 3329862"/>
                  <a:gd name="connsiteY1537" fmla="*/ 226542 h 3287563"/>
                  <a:gd name="connsiteX1538" fmla="*/ 3065343 w 3329862"/>
                  <a:gd name="connsiteY1538" fmla="*/ 253554 h 3287563"/>
                  <a:gd name="connsiteX1539" fmla="*/ 3077229 w 3329862"/>
                  <a:gd name="connsiteY1539" fmla="*/ 264359 h 3287563"/>
                  <a:gd name="connsiteX1540" fmla="*/ 3087313 w 3329862"/>
                  <a:gd name="connsiteY1540" fmla="*/ 274444 h 3287563"/>
                  <a:gd name="connsiteX1541" fmla="*/ 3104601 w 3329862"/>
                  <a:gd name="connsiteY1541" fmla="*/ 292092 h 3287563"/>
                  <a:gd name="connsiteX1542" fmla="*/ 3128372 w 3329862"/>
                  <a:gd name="connsiteY1542" fmla="*/ 319464 h 3287563"/>
                  <a:gd name="connsiteX1543" fmla="*/ 3151422 w 3329862"/>
                  <a:gd name="connsiteY1543" fmla="*/ 351158 h 3287563"/>
                  <a:gd name="connsiteX1544" fmla="*/ 3169070 w 3329862"/>
                  <a:gd name="connsiteY1544" fmla="*/ 378531 h 3287563"/>
                  <a:gd name="connsiteX1545" fmla="*/ 3176273 w 3329862"/>
                  <a:gd name="connsiteY1545" fmla="*/ 388976 h 3287563"/>
                  <a:gd name="connsiteX1546" fmla="*/ 3184917 w 3329862"/>
                  <a:gd name="connsiteY1546" fmla="*/ 402302 h 3287563"/>
                  <a:gd name="connsiteX1547" fmla="*/ 3195722 w 3329862"/>
                  <a:gd name="connsiteY1547" fmla="*/ 418869 h 3287563"/>
                  <a:gd name="connsiteX1548" fmla="*/ 3208328 w 3329862"/>
                  <a:gd name="connsiteY1548" fmla="*/ 439758 h 3287563"/>
                  <a:gd name="connsiteX1549" fmla="*/ 2553552 w 3329862"/>
                  <a:gd name="connsiteY1549" fmla="*/ 23771 h 3287563"/>
                  <a:gd name="connsiteX1550" fmla="*/ 2563277 w 3329862"/>
                  <a:gd name="connsiteY1550" fmla="*/ 23771 h 3287563"/>
                  <a:gd name="connsiteX1551" fmla="*/ 2534103 w 3329862"/>
                  <a:gd name="connsiteY1551" fmla="*/ 22330 h 3287563"/>
                  <a:gd name="connsiteX1552" fmla="*/ 2505651 w 3329862"/>
                  <a:gd name="connsiteY1552" fmla="*/ 22330 h 3287563"/>
                  <a:gd name="connsiteX1553" fmla="*/ 2477918 w 3329862"/>
                  <a:gd name="connsiteY1553" fmla="*/ 22690 h 3287563"/>
                  <a:gd name="connsiteX1554" fmla="*/ 2450906 w 3329862"/>
                  <a:gd name="connsiteY1554" fmla="*/ 23411 h 3287563"/>
                  <a:gd name="connsiteX1555" fmla="*/ 2350781 w 3329862"/>
                  <a:gd name="connsiteY1555" fmla="*/ 25211 h 3287563"/>
                  <a:gd name="connsiteX1556" fmla="*/ 2192669 w 3329862"/>
                  <a:gd name="connsiteY1556" fmla="*/ 26292 h 3287563"/>
                  <a:gd name="connsiteX1557" fmla="*/ 2320887 w 3329862"/>
                  <a:gd name="connsiteY1557" fmla="*/ 29893 h 3287563"/>
                  <a:gd name="connsiteX1558" fmla="*/ 2288833 w 3329862"/>
                  <a:gd name="connsiteY1558" fmla="*/ 31694 h 3287563"/>
                  <a:gd name="connsiteX1559" fmla="*/ 2269024 w 3329862"/>
                  <a:gd name="connsiteY1559" fmla="*/ 30254 h 3287563"/>
                  <a:gd name="connsiteX1560" fmla="*/ 2213559 w 3329862"/>
                  <a:gd name="connsiteY1560" fmla="*/ 32054 h 3287563"/>
                  <a:gd name="connsiteX1561" fmla="*/ 2303599 w 3329862"/>
                  <a:gd name="connsiteY1561" fmla="*/ 33855 h 3287563"/>
                  <a:gd name="connsiteX1562" fmla="*/ 2428576 w 3329862"/>
                  <a:gd name="connsiteY1562" fmla="*/ 30254 h 3287563"/>
                  <a:gd name="connsiteX1563" fmla="*/ 2352221 w 3329862"/>
                  <a:gd name="connsiteY1563" fmla="*/ 28813 h 3287563"/>
                  <a:gd name="connsiteX1564" fmla="*/ 2426055 w 3329862"/>
                  <a:gd name="connsiteY1564" fmla="*/ 28813 h 3287563"/>
                  <a:gd name="connsiteX1565" fmla="*/ 2475037 w 3329862"/>
                  <a:gd name="connsiteY1565" fmla="*/ 28813 h 3287563"/>
                  <a:gd name="connsiteX1566" fmla="*/ 2496647 w 3329862"/>
                  <a:gd name="connsiteY1566" fmla="*/ 28813 h 3287563"/>
                  <a:gd name="connsiteX1567" fmla="*/ 2514294 w 3329862"/>
                  <a:gd name="connsiteY1567" fmla="*/ 28813 h 3287563"/>
                  <a:gd name="connsiteX1568" fmla="*/ 2503850 w 3329862"/>
                  <a:gd name="connsiteY1568" fmla="*/ 27733 h 3287563"/>
                  <a:gd name="connsiteX1569" fmla="*/ 2479359 w 3329862"/>
                  <a:gd name="connsiteY1569" fmla="*/ 27012 h 3287563"/>
                  <a:gd name="connsiteX1570" fmla="*/ 2437220 w 3329862"/>
                  <a:gd name="connsiteY1570" fmla="*/ 28093 h 3287563"/>
                  <a:gd name="connsiteX1571" fmla="*/ 2458469 w 3329862"/>
                  <a:gd name="connsiteY1571" fmla="*/ 25211 h 3287563"/>
                  <a:gd name="connsiteX1572" fmla="*/ 2482600 w 3329862"/>
                  <a:gd name="connsiteY1572" fmla="*/ 24851 h 3287563"/>
                  <a:gd name="connsiteX1573" fmla="*/ 2495566 w 3329862"/>
                  <a:gd name="connsiteY1573" fmla="*/ 24851 h 3287563"/>
                  <a:gd name="connsiteX1574" fmla="*/ 2508892 w 3329862"/>
                  <a:gd name="connsiteY1574" fmla="*/ 24851 h 3287563"/>
                  <a:gd name="connsiteX1575" fmla="*/ 2536264 w 3329862"/>
                  <a:gd name="connsiteY1575" fmla="*/ 25572 h 3287563"/>
                  <a:gd name="connsiteX1576" fmla="*/ 2563997 w 3329862"/>
                  <a:gd name="connsiteY1576" fmla="*/ 27733 h 3287563"/>
                  <a:gd name="connsiteX1577" fmla="*/ 2577683 w 3329862"/>
                  <a:gd name="connsiteY1577" fmla="*/ 28813 h 3287563"/>
                  <a:gd name="connsiteX1578" fmla="*/ 2591009 w 3329862"/>
                  <a:gd name="connsiteY1578" fmla="*/ 30614 h 3287563"/>
                  <a:gd name="connsiteX1579" fmla="*/ 2616221 w 3329862"/>
                  <a:gd name="connsiteY1579" fmla="*/ 34215 h 3287563"/>
                  <a:gd name="connsiteX1580" fmla="*/ 2656919 w 3329862"/>
                  <a:gd name="connsiteY1580" fmla="*/ 41779 h 3287563"/>
                  <a:gd name="connsiteX1581" fmla="*/ 2663762 w 3329862"/>
                  <a:gd name="connsiteY1581" fmla="*/ 45741 h 3287563"/>
                  <a:gd name="connsiteX1582" fmla="*/ 2689334 w 3329862"/>
                  <a:gd name="connsiteY1582" fmla="*/ 51503 h 3287563"/>
                  <a:gd name="connsiteX1583" fmla="*/ 2704460 w 3329862"/>
                  <a:gd name="connsiteY1583" fmla="*/ 54385 h 3287563"/>
                  <a:gd name="connsiteX1584" fmla="*/ 2721028 w 3329862"/>
                  <a:gd name="connsiteY1584" fmla="*/ 58346 h 3287563"/>
                  <a:gd name="connsiteX1585" fmla="*/ 2751282 w 3329862"/>
                  <a:gd name="connsiteY1585" fmla="*/ 67711 h 3287563"/>
                  <a:gd name="connsiteX1586" fmla="*/ 2740477 w 3329862"/>
                  <a:gd name="connsiteY1586" fmla="*/ 64109 h 3287563"/>
                  <a:gd name="connsiteX1587" fmla="*/ 2732553 w 3329862"/>
                  <a:gd name="connsiteY1587" fmla="*/ 61948 h 3287563"/>
                  <a:gd name="connsiteX1588" fmla="*/ 2723909 w 3329862"/>
                  <a:gd name="connsiteY1588" fmla="*/ 59787 h 3287563"/>
                  <a:gd name="connsiteX1589" fmla="*/ 2724990 w 3329862"/>
                  <a:gd name="connsiteY1589" fmla="*/ 60867 h 3287563"/>
                  <a:gd name="connsiteX1590" fmla="*/ 2708782 w 3329862"/>
                  <a:gd name="connsiteY1590" fmla="*/ 57626 h 3287563"/>
                  <a:gd name="connsiteX1591" fmla="*/ 2721748 w 3329862"/>
                  <a:gd name="connsiteY1591" fmla="*/ 63028 h 3287563"/>
                  <a:gd name="connsiteX1592" fmla="*/ 2762086 w 3329862"/>
                  <a:gd name="connsiteY1592" fmla="*/ 76715 h 3287563"/>
                  <a:gd name="connsiteX1593" fmla="*/ 2777573 w 3329862"/>
                  <a:gd name="connsiteY1593" fmla="*/ 81037 h 3287563"/>
                  <a:gd name="connsiteX1594" fmla="*/ 2790179 w 3329862"/>
                  <a:gd name="connsiteY1594" fmla="*/ 85719 h 3287563"/>
                  <a:gd name="connsiteX1595" fmla="*/ 2811429 w 3329862"/>
                  <a:gd name="connsiteY1595" fmla="*/ 94723 h 3287563"/>
                  <a:gd name="connsiteX1596" fmla="*/ 2831598 w 3329862"/>
                  <a:gd name="connsiteY1596" fmla="*/ 104447 h 3287563"/>
                  <a:gd name="connsiteX1597" fmla="*/ 2843483 w 3329862"/>
                  <a:gd name="connsiteY1597" fmla="*/ 109489 h 3287563"/>
                  <a:gd name="connsiteX1598" fmla="*/ 2857529 w 3329862"/>
                  <a:gd name="connsiteY1598" fmla="*/ 115612 h 3287563"/>
                  <a:gd name="connsiteX1599" fmla="*/ 2879859 w 3329862"/>
                  <a:gd name="connsiteY1599" fmla="*/ 129659 h 3287563"/>
                  <a:gd name="connsiteX1600" fmla="*/ 2913355 w 3329862"/>
                  <a:gd name="connsiteY1600" fmla="*/ 147306 h 3287563"/>
                  <a:gd name="connsiteX1601" fmla="*/ 2923439 w 3329862"/>
                  <a:gd name="connsiteY1601" fmla="*/ 152709 h 3287563"/>
                  <a:gd name="connsiteX1602" fmla="*/ 2929922 w 3329862"/>
                  <a:gd name="connsiteY1602" fmla="*/ 156311 h 3287563"/>
                  <a:gd name="connsiteX1603" fmla="*/ 2940007 w 3329862"/>
                  <a:gd name="connsiteY1603" fmla="*/ 159552 h 3287563"/>
                  <a:gd name="connsiteX1604" fmla="*/ 2922359 w 3329862"/>
                  <a:gd name="connsiteY1604" fmla="*/ 148027 h 3287563"/>
                  <a:gd name="connsiteX1605" fmla="*/ 2907592 w 3329862"/>
                  <a:gd name="connsiteY1605" fmla="*/ 139743 h 3287563"/>
                  <a:gd name="connsiteX1606" fmla="*/ 2883821 w 3329862"/>
                  <a:gd name="connsiteY1606" fmla="*/ 127498 h 3287563"/>
                  <a:gd name="connsiteX1607" fmla="*/ 2861491 w 3329862"/>
                  <a:gd name="connsiteY1607" fmla="*/ 117053 h 3287563"/>
                  <a:gd name="connsiteX1608" fmla="*/ 2848525 w 3329862"/>
                  <a:gd name="connsiteY1608" fmla="*/ 110930 h 3287563"/>
                  <a:gd name="connsiteX1609" fmla="*/ 2832678 w 3329862"/>
                  <a:gd name="connsiteY1609" fmla="*/ 103727 h 3287563"/>
                  <a:gd name="connsiteX1610" fmla="*/ 2844564 w 3329862"/>
                  <a:gd name="connsiteY1610" fmla="*/ 108409 h 3287563"/>
                  <a:gd name="connsiteX1611" fmla="*/ 2850326 w 3329862"/>
                  <a:gd name="connsiteY1611" fmla="*/ 110930 h 3287563"/>
                  <a:gd name="connsiteX1612" fmla="*/ 2856089 w 3329862"/>
                  <a:gd name="connsiteY1612" fmla="*/ 113451 h 3287563"/>
                  <a:gd name="connsiteX1613" fmla="*/ 2879139 w 3329862"/>
                  <a:gd name="connsiteY1613" fmla="*/ 124256 h 3287563"/>
                  <a:gd name="connsiteX1614" fmla="*/ 2901829 w 3329862"/>
                  <a:gd name="connsiteY1614" fmla="*/ 135781 h 3287563"/>
                  <a:gd name="connsiteX1615" fmla="*/ 2924160 w 3329862"/>
                  <a:gd name="connsiteY1615" fmla="*/ 147667 h 3287563"/>
                  <a:gd name="connsiteX1616" fmla="*/ 2902910 w 3329862"/>
                  <a:gd name="connsiteY1616" fmla="*/ 134701 h 3287563"/>
                  <a:gd name="connsiteX1617" fmla="*/ 2885982 w 3329862"/>
                  <a:gd name="connsiteY1617" fmla="*/ 124976 h 3287563"/>
                  <a:gd name="connsiteX1618" fmla="*/ 2910833 w 3329862"/>
                  <a:gd name="connsiteY1618" fmla="*/ 138663 h 3287563"/>
                  <a:gd name="connsiteX1619" fmla="*/ 2921998 w 3329862"/>
                  <a:gd name="connsiteY1619" fmla="*/ 144425 h 3287563"/>
                  <a:gd name="connsiteX1620" fmla="*/ 2932083 w 3329862"/>
                  <a:gd name="connsiteY1620" fmla="*/ 150188 h 3287563"/>
                  <a:gd name="connsiteX1621" fmla="*/ 2952612 w 3329862"/>
                  <a:gd name="connsiteY1621" fmla="*/ 162073 h 3287563"/>
                  <a:gd name="connsiteX1622" fmla="*/ 2934604 w 3329862"/>
                  <a:gd name="connsiteY1622" fmla="*/ 150548 h 3287563"/>
                  <a:gd name="connsiteX1623" fmla="*/ 2917316 w 3329862"/>
                  <a:gd name="connsiteY1623" fmla="*/ 139743 h 3287563"/>
                  <a:gd name="connsiteX1624" fmla="*/ 2886342 w 3329862"/>
                  <a:gd name="connsiteY1624" fmla="*/ 121735 h 3287563"/>
                  <a:gd name="connsiteX1625" fmla="*/ 2850326 w 3329862"/>
                  <a:gd name="connsiteY1625" fmla="*/ 102286 h 3287563"/>
                  <a:gd name="connsiteX1626" fmla="*/ 2857890 w 3329862"/>
                  <a:gd name="connsiteY1626" fmla="*/ 104807 h 3287563"/>
                  <a:gd name="connsiteX1627" fmla="*/ 2842403 w 3329862"/>
                  <a:gd name="connsiteY1627" fmla="*/ 96884 h 3287563"/>
                  <a:gd name="connsiteX1628" fmla="*/ 2824755 w 3329862"/>
                  <a:gd name="connsiteY1628" fmla="*/ 88960 h 3287563"/>
                  <a:gd name="connsiteX1629" fmla="*/ 2816111 w 3329862"/>
                  <a:gd name="connsiteY1629" fmla="*/ 85359 h 3287563"/>
                  <a:gd name="connsiteX1630" fmla="*/ 2807827 w 3329862"/>
                  <a:gd name="connsiteY1630" fmla="*/ 82477 h 3287563"/>
                  <a:gd name="connsiteX1631" fmla="*/ 2794141 w 3329862"/>
                  <a:gd name="connsiteY1631" fmla="*/ 77795 h 3287563"/>
                  <a:gd name="connsiteX1632" fmla="*/ 2776133 w 3329862"/>
                  <a:gd name="connsiteY1632" fmla="*/ 70952 h 3287563"/>
                  <a:gd name="connsiteX1633" fmla="*/ 2758125 w 3329862"/>
                  <a:gd name="connsiteY1633" fmla="*/ 65189 h 3287563"/>
                  <a:gd name="connsiteX1634" fmla="*/ 2741197 w 3329862"/>
                  <a:gd name="connsiteY1634" fmla="*/ 59787 h 3287563"/>
                  <a:gd name="connsiteX1635" fmla="*/ 2725350 w 3329862"/>
                  <a:gd name="connsiteY1635" fmla="*/ 55465 h 3287563"/>
                  <a:gd name="connsiteX1636" fmla="*/ 2699418 w 3329862"/>
                  <a:gd name="connsiteY1636" fmla="*/ 48262 h 3287563"/>
                  <a:gd name="connsiteX1637" fmla="*/ 2684651 w 3329862"/>
                  <a:gd name="connsiteY1637" fmla="*/ 44300 h 3287563"/>
                  <a:gd name="connsiteX1638" fmla="*/ 2704100 w 3329862"/>
                  <a:gd name="connsiteY1638" fmla="*/ 47902 h 3287563"/>
                  <a:gd name="connsiteX1639" fmla="*/ 2665923 w 3329862"/>
                  <a:gd name="connsiteY1639" fmla="*/ 39258 h 3287563"/>
                  <a:gd name="connsiteX1640" fmla="*/ 2636030 w 3329862"/>
                  <a:gd name="connsiteY1640" fmla="*/ 33855 h 3287563"/>
                  <a:gd name="connsiteX1641" fmla="*/ 2620903 w 3329862"/>
                  <a:gd name="connsiteY1641" fmla="*/ 31334 h 3287563"/>
                  <a:gd name="connsiteX1642" fmla="*/ 2603255 w 3329862"/>
                  <a:gd name="connsiteY1642" fmla="*/ 29173 h 3287563"/>
                  <a:gd name="connsiteX1643" fmla="*/ 2581645 w 3329862"/>
                  <a:gd name="connsiteY1643" fmla="*/ 26292 h 3287563"/>
                  <a:gd name="connsiteX1644" fmla="*/ 2554633 w 3329862"/>
                  <a:gd name="connsiteY1644" fmla="*/ 24131 h 3287563"/>
                  <a:gd name="connsiteX1645" fmla="*/ 479376 w 3329862"/>
                  <a:gd name="connsiteY1645" fmla="*/ 109129 h 3287563"/>
                  <a:gd name="connsiteX1646" fmla="*/ 493423 w 3329862"/>
                  <a:gd name="connsiteY1646" fmla="*/ 103727 h 3287563"/>
                  <a:gd name="connsiteX1647" fmla="*/ 509270 w 3329862"/>
                  <a:gd name="connsiteY1647" fmla="*/ 97964 h 3287563"/>
                  <a:gd name="connsiteX1648" fmla="*/ 552129 w 3329862"/>
                  <a:gd name="connsiteY1648" fmla="*/ 82117 h 3287563"/>
                  <a:gd name="connsiteX1649" fmla="*/ 582383 w 3329862"/>
                  <a:gd name="connsiteY1649" fmla="*/ 71672 h 3287563"/>
                  <a:gd name="connsiteX1650" fmla="*/ 600391 w 3329862"/>
                  <a:gd name="connsiteY1650" fmla="*/ 65910 h 3287563"/>
                  <a:gd name="connsiteX1651" fmla="*/ 610115 w 3329862"/>
                  <a:gd name="connsiteY1651" fmla="*/ 62668 h 3287563"/>
                  <a:gd name="connsiteX1652" fmla="*/ 620560 w 3329862"/>
                  <a:gd name="connsiteY1652" fmla="*/ 59787 h 3287563"/>
                  <a:gd name="connsiteX1653" fmla="*/ 643250 w 3329862"/>
                  <a:gd name="connsiteY1653" fmla="*/ 53664 h 3287563"/>
                  <a:gd name="connsiteX1654" fmla="*/ 649373 w 3329862"/>
                  <a:gd name="connsiteY1654" fmla="*/ 51863 h 3287563"/>
                  <a:gd name="connsiteX1655" fmla="*/ 655856 w 3329862"/>
                  <a:gd name="connsiteY1655" fmla="*/ 50423 h 3287563"/>
                  <a:gd name="connsiteX1656" fmla="*/ 668822 w 3329862"/>
                  <a:gd name="connsiteY1656" fmla="*/ 47541 h 3287563"/>
                  <a:gd name="connsiteX1657" fmla="*/ 728969 w 3329862"/>
                  <a:gd name="connsiteY1657" fmla="*/ 35656 h 3287563"/>
                  <a:gd name="connsiteX1658" fmla="*/ 715283 w 3329862"/>
                  <a:gd name="connsiteY1658" fmla="*/ 38537 h 3287563"/>
                  <a:gd name="connsiteX1659" fmla="*/ 731850 w 3329862"/>
                  <a:gd name="connsiteY1659" fmla="*/ 36016 h 3287563"/>
                  <a:gd name="connsiteX1660" fmla="*/ 748418 w 3329862"/>
                  <a:gd name="connsiteY1660" fmla="*/ 34215 h 3287563"/>
                  <a:gd name="connsiteX1661" fmla="*/ 781913 w 3329862"/>
                  <a:gd name="connsiteY1661" fmla="*/ 30614 h 3287563"/>
                  <a:gd name="connsiteX1662" fmla="*/ 798840 w 3329862"/>
                  <a:gd name="connsiteY1662" fmla="*/ 29173 h 3287563"/>
                  <a:gd name="connsiteX1663" fmla="*/ 815768 w 3329862"/>
                  <a:gd name="connsiteY1663" fmla="*/ 27733 h 3287563"/>
                  <a:gd name="connsiteX1664" fmla="*/ 850344 w 3329862"/>
                  <a:gd name="connsiteY1664" fmla="*/ 26292 h 3287563"/>
                  <a:gd name="connsiteX1665" fmla="*/ 1001252 w 3329862"/>
                  <a:gd name="connsiteY1665" fmla="*/ 26292 h 3287563"/>
                  <a:gd name="connsiteX1666" fmla="*/ 891402 w 3329862"/>
                  <a:gd name="connsiteY1666" fmla="*/ 30974 h 3287563"/>
                  <a:gd name="connsiteX1667" fmla="*/ 948668 w 3329862"/>
                  <a:gd name="connsiteY1667" fmla="*/ 29893 h 3287563"/>
                  <a:gd name="connsiteX1668" fmla="*/ 1032226 w 3329862"/>
                  <a:gd name="connsiteY1668" fmla="*/ 30974 h 3287563"/>
                  <a:gd name="connsiteX1669" fmla="*/ 995129 w 3329862"/>
                  <a:gd name="connsiteY1669" fmla="*/ 33495 h 3287563"/>
                  <a:gd name="connsiteX1670" fmla="*/ 906169 w 3329862"/>
                  <a:gd name="connsiteY1670" fmla="*/ 33135 h 3287563"/>
                  <a:gd name="connsiteX1671" fmla="*/ 861509 w 3329862"/>
                  <a:gd name="connsiteY1671" fmla="*/ 31334 h 3287563"/>
                  <a:gd name="connsiteX1672" fmla="*/ 812527 w 3329862"/>
                  <a:gd name="connsiteY1672" fmla="*/ 31334 h 3287563"/>
                  <a:gd name="connsiteX1673" fmla="*/ 788036 w 3329862"/>
                  <a:gd name="connsiteY1673" fmla="*/ 33135 h 3287563"/>
                  <a:gd name="connsiteX1674" fmla="*/ 776510 w 3329862"/>
                  <a:gd name="connsiteY1674" fmla="*/ 33855 h 3287563"/>
                  <a:gd name="connsiteX1675" fmla="*/ 765706 w 3329862"/>
                  <a:gd name="connsiteY1675" fmla="*/ 34936 h 3287563"/>
                  <a:gd name="connsiteX1676" fmla="*/ 772549 w 3329862"/>
                  <a:gd name="connsiteY1676" fmla="*/ 34936 h 3287563"/>
                  <a:gd name="connsiteX1677" fmla="*/ 786235 w 3329862"/>
                  <a:gd name="connsiteY1677" fmla="*/ 34215 h 3287563"/>
                  <a:gd name="connsiteX1678" fmla="*/ 803523 w 3329862"/>
                  <a:gd name="connsiteY1678" fmla="*/ 33135 h 3287563"/>
                  <a:gd name="connsiteX1679" fmla="*/ 812527 w 3329862"/>
                  <a:gd name="connsiteY1679" fmla="*/ 32775 h 3287563"/>
                  <a:gd name="connsiteX1680" fmla="*/ 821531 w 3329862"/>
                  <a:gd name="connsiteY1680" fmla="*/ 32775 h 3287563"/>
                  <a:gd name="connsiteX1681" fmla="*/ 834857 w 3329862"/>
                  <a:gd name="connsiteY1681" fmla="*/ 34936 h 3287563"/>
                  <a:gd name="connsiteX1682" fmla="*/ 883119 w 3329862"/>
                  <a:gd name="connsiteY1682" fmla="*/ 34215 h 3287563"/>
                  <a:gd name="connsiteX1683" fmla="*/ 933181 w 3329862"/>
                  <a:gd name="connsiteY1683" fmla="*/ 34215 h 3287563"/>
                  <a:gd name="connsiteX1684" fmla="*/ 887801 w 3329862"/>
                  <a:gd name="connsiteY1684" fmla="*/ 37817 h 3287563"/>
                  <a:gd name="connsiteX1685" fmla="*/ 965956 w 3329862"/>
                  <a:gd name="connsiteY1685" fmla="*/ 37097 h 3287563"/>
                  <a:gd name="connsiteX1686" fmla="*/ 916253 w 3329862"/>
                  <a:gd name="connsiteY1686" fmla="*/ 40698 h 3287563"/>
                  <a:gd name="connsiteX1687" fmla="*/ 1032586 w 3329862"/>
                  <a:gd name="connsiteY1687" fmla="*/ 38898 h 3287563"/>
                  <a:gd name="connsiteX1688" fmla="*/ 1034387 w 3329862"/>
                  <a:gd name="connsiteY1688" fmla="*/ 39618 h 3287563"/>
                  <a:gd name="connsiteX1689" fmla="*/ 1131991 w 3329862"/>
                  <a:gd name="connsiteY1689" fmla="*/ 38177 h 3287563"/>
                  <a:gd name="connsiteX1690" fmla="*/ 1093453 w 3329862"/>
                  <a:gd name="connsiteY1690" fmla="*/ 36737 h 3287563"/>
                  <a:gd name="connsiteX1691" fmla="*/ 1023582 w 3329862"/>
                  <a:gd name="connsiteY1691" fmla="*/ 38898 h 3287563"/>
                  <a:gd name="connsiteX1692" fmla="*/ 1046632 w 3329862"/>
                  <a:gd name="connsiteY1692" fmla="*/ 36737 h 3287563"/>
                  <a:gd name="connsiteX1693" fmla="*/ 960914 w 3329862"/>
                  <a:gd name="connsiteY1693" fmla="*/ 34936 h 3287563"/>
                  <a:gd name="connsiteX1694" fmla="*/ 1019260 w 3329862"/>
                  <a:gd name="connsiteY1694" fmla="*/ 34936 h 3287563"/>
                  <a:gd name="connsiteX1695" fmla="*/ 1061759 w 3329862"/>
                  <a:gd name="connsiteY1695" fmla="*/ 32054 h 3287563"/>
                  <a:gd name="connsiteX1696" fmla="*/ 1167647 w 3329862"/>
                  <a:gd name="connsiteY1696" fmla="*/ 32054 h 3287563"/>
                  <a:gd name="connsiteX1697" fmla="*/ 1216629 w 3329862"/>
                  <a:gd name="connsiteY1697" fmla="*/ 29533 h 3287563"/>
                  <a:gd name="connsiteX1698" fmla="*/ 1455057 w 3329862"/>
                  <a:gd name="connsiteY1698" fmla="*/ 31334 h 3287563"/>
                  <a:gd name="connsiteX1699" fmla="*/ 1500797 w 3329862"/>
                  <a:gd name="connsiteY1699" fmla="*/ 30254 h 3287563"/>
                  <a:gd name="connsiteX1700" fmla="*/ 1442811 w 3329862"/>
                  <a:gd name="connsiteY1700" fmla="*/ 28813 h 3287563"/>
                  <a:gd name="connsiteX1701" fmla="*/ 1513763 w 3329862"/>
                  <a:gd name="connsiteY1701" fmla="*/ 28813 h 3287563"/>
                  <a:gd name="connsiteX1702" fmla="*/ 1508361 w 3329862"/>
                  <a:gd name="connsiteY1702" fmla="*/ 28813 h 3287563"/>
                  <a:gd name="connsiteX1703" fmla="*/ 1577512 w 3329862"/>
                  <a:gd name="connsiteY1703" fmla="*/ 27733 h 3287563"/>
                  <a:gd name="connsiteX1704" fmla="*/ 1514483 w 3329862"/>
                  <a:gd name="connsiteY1704" fmla="*/ 30614 h 3287563"/>
                  <a:gd name="connsiteX1705" fmla="*/ 1583635 w 3329862"/>
                  <a:gd name="connsiteY1705" fmla="*/ 31334 h 3287563"/>
                  <a:gd name="connsiteX1706" fmla="*/ 1572109 w 3329862"/>
                  <a:gd name="connsiteY1706" fmla="*/ 32054 h 3287563"/>
                  <a:gd name="connsiteX1707" fmla="*/ 1654226 w 3329862"/>
                  <a:gd name="connsiteY1707" fmla="*/ 29173 h 3287563"/>
                  <a:gd name="connsiteX1708" fmla="*/ 1594439 w 3329862"/>
                  <a:gd name="connsiteY1708" fmla="*/ 24851 h 3287563"/>
                  <a:gd name="connsiteX1709" fmla="*/ 1792529 w 3329862"/>
                  <a:gd name="connsiteY1709" fmla="*/ 23771 h 3287563"/>
                  <a:gd name="connsiteX1710" fmla="*/ 1764796 w 3329862"/>
                  <a:gd name="connsiteY1710" fmla="*/ 25932 h 3287563"/>
                  <a:gd name="connsiteX1711" fmla="*/ 1834308 w 3329862"/>
                  <a:gd name="connsiteY1711" fmla="*/ 27372 h 3287563"/>
                  <a:gd name="connsiteX1712" fmla="*/ 1968648 w 3329862"/>
                  <a:gd name="connsiteY1712" fmla="*/ 24131 h 3287563"/>
                  <a:gd name="connsiteX1713" fmla="*/ 1946678 w 3329862"/>
                  <a:gd name="connsiteY1713" fmla="*/ 25572 h 3287563"/>
                  <a:gd name="connsiteX1714" fmla="*/ 2042121 w 3329862"/>
                  <a:gd name="connsiteY1714" fmla="*/ 26652 h 3287563"/>
                  <a:gd name="connsiteX1715" fmla="*/ 2093625 w 3329862"/>
                  <a:gd name="connsiteY1715" fmla="*/ 25572 h 3287563"/>
                  <a:gd name="connsiteX1716" fmla="*/ 2124959 w 3329862"/>
                  <a:gd name="connsiteY1716" fmla="*/ 22690 h 3287563"/>
                  <a:gd name="connsiteX1717" fmla="*/ 2127480 w 3329862"/>
                  <a:gd name="connsiteY1717" fmla="*/ 22690 h 3287563"/>
                  <a:gd name="connsiteX1718" fmla="*/ 1904900 w 3329862"/>
                  <a:gd name="connsiteY1718" fmla="*/ 21610 h 3287563"/>
                  <a:gd name="connsiteX1719" fmla="*/ 1917145 w 3329862"/>
                  <a:gd name="connsiteY1719" fmla="*/ 20889 h 3287563"/>
                  <a:gd name="connsiteX1720" fmla="*/ 1703569 w 3329862"/>
                  <a:gd name="connsiteY1720" fmla="*/ 20889 h 3287563"/>
                  <a:gd name="connsiteX1721" fmla="*/ 1688802 w 3329862"/>
                  <a:gd name="connsiteY1721" fmla="*/ 18728 h 3287563"/>
                  <a:gd name="connsiteX1722" fmla="*/ 1629015 w 3329862"/>
                  <a:gd name="connsiteY1722" fmla="*/ 20169 h 3287563"/>
                  <a:gd name="connsiteX1723" fmla="*/ 1641261 w 3329862"/>
                  <a:gd name="connsiteY1723" fmla="*/ 19449 h 3287563"/>
                  <a:gd name="connsiteX1724" fmla="*/ 1539695 w 3329862"/>
                  <a:gd name="connsiteY1724" fmla="*/ 19449 h 3287563"/>
                  <a:gd name="connsiteX1725" fmla="*/ 1542216 w 3329862"/>
                  <a:gd name="connsiteY1725" fmla="*/ 19449 h 3287563"/>
                  <a:gd name="connsiteX1726" fmla="*/ 1425883 w 3329862"/>
                  <a:gd name="connsiteY1726" fmla="*/ 23771 h 3287563"/>
                  <a:gd name="connsiteX1727" fmla="*/ 1412918 w 3329862"/>
                  <a:gd name="connsiteY1727" fmla="*/ 25572 h 3287563"/>
                  <a:gd name="connsiteX1728" fmla="*/ 1373660 w 3329862"/>
                  <a:gd name="connsiteY1728" fmla="*/ 25932 h 3287563"/>
                  <a:gd name="connsiteX1729" fmla="*/ 1373660 w 3329862"/>
                  <a:gd name="connsiteY1729" fmla="*/ 25932 h 3287563"/>
                  <a:gd name="connsiteX1730" fmla="*/ 1373660 w 3329862"/>
                  <a:gd name="connsiteY1730" fmla="*/ 25932 h 3287563"/>
                  <a:gd name="connsiteX1731" fmla="*/ 1301627 w 3329862"/>
                  <a:gd name="connsiteY1731" fmla="*/ 24131 h 3287563"/>
                  <a:gd name="connsiteX1732" fmla="*/ 1395990 w 3329862"/>
                  <a:gd name="connsiteY1732" fmla="*/ 24131 h 3287563"/>
                  <a:gd name="connsiteX1733" fmla="*/ 1349529 w 3329862"/>
                  <a:gd name="connsiteY1733" fmla="*/ 20169 h 3287563"/>
                  <a:gd name="connsiteX1734" fmla="*/ 1353131 w 3329862"/>
                  <a:gd name="connsiteY1734" fmla="*/ 18728 h 3287563"/>
                  <a:gd name="connsiteX1735" fmla="*/ 1313873 w 3329862"/>
                  <a:gd name="connsiteY1735" fmla="*/ 20889 h 3287563"/>
                  <a:gd name="connsiteX1736" fmla="*/ 942905 w 3329862"/>
                  <a:gd name="connsiteY1736" fmla="*/ 20529 h 3287563"/>
                  <a:gd name="connsiteX1737" fmla="*/ 973159 w 3329862"/>
                  <a:gd name="connsiteY1737" fmla="*/ 18008 h 3287563"/>
                  <a:gd name="connsiteX1738" fmla="*/ 902567 w 3329862"/>
                  <a:gd name="connsiteY1738" fmla="*/ 18008 h 3287563"/>
                  <a:gd name="connsiteX1739" fmla="*/ 874835 w 3329862"/>
                  <a:gd name="connsiteY1739" fmla="*/ 19089 h 3287563"/>
                  <a:gd name="connsiteX1740" fmla="*/ 830535 w 3329862"/>
                  <a:gd name="connsiteY1740" fmla="*/ 20169 h 3287563"/>
                  <a:gd name="connsiteX1741" fmla="*/ 851424 w 3329862"/>
                  <a:gd name="connsiteY1741" fmla="*/ 19089 h 3287563"/>
                  <a:gd name="connsiteX1742" fmla="*/ 890322 w 3329862"/>
                  <a:gd name="connsiteY1742" fmla="*/ 18008 h 3287563"/>
                  <a:gd name="connsiteX1743" fmla="*/ 799921 w 3329862"/>
                  <a:gd name="connsiteY1743" fmla="*/ 20169 h 3287563"/>
                  <a:gd name="connsiteX1744" fmla="*/ 717804 w 3329862"/>
                  <a:gd name="connsiteY1744" fmla="*/ 30614 h 3287563"/>
                  <a:gd name="connsiteX1745" fmla="*/ 554650 w 3329862"/>
                  <a:gd name="connsiteY1745" fmla="*/ 77075 h 3287563"/>
                  <a:gd name="connsiteX1746" fmla="*/ 548888 w 3329862"/>
                  <a:gd name="connsiteY1746" fmla="*/ 77075 h 3287563"/>
                  <a:gd name="connsiteX1747" fmla="*/ 531960 w 3329862"/>
                  <a:gd name="connsiteY1747" fmla="*/ 84278 h 3287563"/>
                  <a:gd name="connsiteX1748" fmla="*/ 514672 w 3329862"/>
                  <a:gd name="connsiteY1748" fmla="*/ 92202 h 3287563"/>
                  <a:gd name="connsiteX1749" fmla="*/ 496664 w 3329862"/>
                  <a:gd name="connsiteY1749" fmla="*/ 100485 h 3287563"/>
                  <a:gd name="connsiteX1750" fmla="*/ 478656 w 3329862"/>
                  <a:gd name="connsiteY1750" fmla="*/ 109850 h 3287563"/>
                  <a:gd name="connsiteX1751" fmla="*/ 280206 w 3329862"/>
                  <a:gd name="connsiteY1751" fmla="*/ 253915 h 3287563"/>
                  <a:gd name="connsiteX1752" fmla="*/ 254995 w 3329862"/>
                  <a:gd name="connsiteY1752" fmla="*/ 279846 h 3287563"/>
                  <a:gd name="connsiteX1753" fmla="*/ 242389 w 3329862"/>
                  <a:gd name="connsiteY1753" fmla="*/ 293172 h 3287563"/>
                  <a:gd name="connsiteX1754" fmla="*/ 230504 w 3329862"/>
                  <a:gd name="connsiteY1754" fmla="*/ 307219 h 3287563"/>
                  <a:gd name="connsiteX1755" fmla="*/ 235186 w 3329862"/>
                  <a:gd name="connsiteY1755" fmla="*/ 301816 h 3287563"/>
                  <a:gd name="connsiteX1756" fmla="*/ 191246 w 3329862"/>
                  <a:gd name="connsiteY1756" fmla="*/ 358722 h 3287563"/>
                  <a:gd name="connsiteX1757" fmla="*/ 200971 w 3329862"/>
                  <a:gd name="connsiteY1757" fmla="*/ 346476 h 3287563"/>
                  <a:gd name="connsiteX1758" fmla="*/ 209615 w 3329862"/>
                  <a:gd name="connsiteY1758" fmla="*/ 336032 h 3287563"/>
                  <a:gd name="connsiteX1759" fmla="*/ 220419 w 3329862"/>
                  <a:gd name="connsiteY1759" fmla="*/ 323786 h 3287563"/>
                  <a:gd name="connsiteX1760" fmla="*/ 200971 w 3329862"/>
                  <a:gd name="connsiteY1760" fmla="*/ 351519 h 3287563"/>
                  <a:gd name="connsiteX1761" fmla="*/ 204572 w 3329862"/>
                  <a:gd name="connsiteY1761" fmla="*/ 343595 h 3287563"/>
                  <a:gd name="connsiteX1762" fmla="*/ 193407 w 3329862"/>
                  <a:gd name="connsiteY1762" fmla="*/ 357281 h 3287563"/>
                  <a:gd name="connsiteX1763" fmla="*/ 181522 w 3329862"/>
                  <a:gd name="connsiteY1763" fmla="*/ 373489 h 3287563"/>
                  <a:gd name="connsiteX1764" fmla="*/ 158472 w 3329862"/>
                  <a:gd name="connsiteY1764" fmla="*/ 407344 h 3287563"/>
                  <a:gd name="connsiteX1765" fmla="*/ 149467 w 3329862"/>
                  <a:gd name="connsiteY1765" fmla="*/ 421750 h 3287563"/>
                  <a:gd name="connsiteX1766" fmla="*/ 143705 w 3329862"/>
                  <a:gd name="connsiteY1766" fmla="*/ 432195 h 3287563"/>
                  <a:gd name="connsiteX1767" fmla="*/ 144425 w 3329862"/>
                  <a:gd name="connsiteY1767" fmla="*/ 433996 h 3287563"/>
                  <a:gd name="connsiteX1768" fmla="*/ 155950 w 3329862"/>
                  <a:gd name="connsiteY1768" fmla="*/ 413467 h 3287563"/>
                  <a:gd name="connsiteX1769" fmla="*/ 163514 w 3329862"/>
                  <a:gd name="connsiteY1769" fmla="*/ 401941 h 3287563"/>
                  <a:gd name="connsiteX1770" fmla="*/ 169637 w 3329862"/>
                  <a:gd name="connsiteY1770" fmla="*/ 394378 h 3287563"/>
                  <a:gd name="connsiteX1771" fmla="*/ 189806 w 3329862"/>
                  <a:gd name="connsiteY1771" fmla="*/ 367006 h 3287563"/>
                  <a:gd name="connsiteX1772" fmla="*/ 176119 w 3329862"/>
                  <a:gd name="connsiteY1772" fmla="*/ 387895 h 3287563"/>
                  <a:gd name="connsiteX1773" fmla="*/ 163154 w 3329862"/>
                  <a:gd name="connsiteY1773" fmla="*/ 408784 h 3287563"/>
                  <a:gd name="connsiteX1774" fmla="*/ 139023 w 3329862"/>
                  <a:gd name="connsiteY1774" fmla="*/ 450563 h 3287563"/>
                  <a:gd name="connsiteX1775" fmla="*/ 109489 w 3329862"/>
                  <a:gd name="connsiteY1775" fmla="*/ 499545 h 3287563"/>
                  <a:gd name="connsiteX1776" fmla="*/ 100485 w 3329862"/>
                  <a:gd name="connsiteY1776" fmla="*/ 519715 h 3287563"/>
                  <a:gd name="connsiteX1777" fmla="*/ 97604 w 3329862"/>
                  <a:gd name="connsiteY1777" fmla="*/ 526197 h 3287563"/>
                  <a:gd name="connsiteX1778" fmla="*/ 94723 w 3329862"/>
                  <a:gd name="connsiteY1778" fmla="*/ 533040 h 3287563"/>
                  <a:gd name="connsiteX1779" fmla="*/ 88960 w 3329862"/>
                  <a:gd name="connsiteY1779" fmla="*/ 547807 h 3287563"/>
                  <a:gd name="connsiteX1780" fmla="*/ 82837 w 3329862"/>
                  <a:gd name="connsiteY1780" fmla="*/ 563294 h 3287563"/>
                  <a:gd name="connsiteX1781" fmla="*/ 77435 w 3329862"/>
                  <a:gd name="connsiteY1781" fmla="*/ 578781 h 3287563"/>
                  <a:gd name="connsiteX1782" fmla="*/ 72393 w 3329862"/>
                  <a:gd name="connsiteY1782" fmla="*/ 593908 h 3287563"/>
                  <a:gd name="connsiteX1783" fmla="*/ 70232 w 3329862"/>
                  <a:gd name="connsiteY1783" fmla="*/ 601111 h 3287563"/>
                  <a:gd name="connsiteX1784" fmla="*/ 68431 w 3329862"/>
                  <a:gd name="connsiteY1784" fmla="*/ 607954 h 3287563"/>
                  <a:gd name="connsiteX1785" fmla="*/ 70952 w 3329862"/>
                  <a:gd name="connsiteY1785" fmla="*/ 605793 h 3287563"/>
                  <a:gd name="connsiteX1786" fmla="*/ 83558 w 3329862"/>
                  <a:gd name="connsiteY1786" fmla="*/ 571218 h 3287563"/>
                  <a:gd name="connsiteX1787" fmla="*/ 78155 w 3329862"/>
                  <a:gd name="connsiteY1787" fmla="*/ 588506 h 3287563"/>
                  <a:gd name="connsiteX1788" fmla="*/ 71672 w 3329862"/>
                  <a:gd name="connsiteY1788" fmla="*/ 609035 h 3287563"/>
                  <a:gd name="connsiteX1789" fmla="*/ 57986 w 3329862"/>
                  <a:gd name="connsiteY1789" fmla="*/ 658737 h 3287563"/>
                  <a:gd name="connsiteX1790" fmla="*/ 66630 w 3329862"/>
                  <a:gd name="connsiteY1790" fmla="*/ 621280 h 3287563"/>
                  <a:gd name="connsiteX1791" fmla="*/ 60867 w 3329862"/>
                  <a:gd name="connsiteY1791" fmla="*/ 638928 h 3287563"/>
                  <a:gd name="connsiteX1792" fmla="*/ 56185 w 3329862"/>
                  <a:gd name="connsiteY1792" fmla="*/ 656576 h 3287563"/>
                  <a:gd name="connsiteX1793" fmla="*/ 52224 w 3329862"/>
                  <a:gd name="connsiteY1793" fmla="*/ 672784 h 3287563"/>
                  <a:gd name="connsiteX1794" fmla="*/ 50423 w 3329862"/>
                  <a:gd name="connsiteY1794" fmla="*/ 679987 h 3287563"/>
                  <a:gd name="connsiteX1795" fmla="*/ 48982 w 3329862"/>
                  <a:gd name="connsiteY1795" fmla="*/ 686110 h 3287563"/>
                  <a:gd name="connsiteX1796" fmla="*/ 42859 w 3329862"/>
                  <a:gd name="connsiteY1796" fmla="*/ 722486 h 3287563"/>
                  <a:gd name="connsiteX1797" fmla="*/ 45020 w 3329862"/>
                  <a:gd name="connsiteY1797" fmla="*/ 713842 h 3287563"/>
                  <a:gd name="connsiteX1798" fmla="*/ 42859 w 3329862"/>
                  <a:gd name="connsiteY1798" fmla="*/ 734371 h 3287563"/>
                  <a:gd name="connsiteX1799" fmla="*/ 41059 w 3329862"/>
                  <a:gd name="connsiteY1799" fmla="*/ 754901 h 3287563"/>
                  <a:gd name="connsiteX1800" fmla="*/ 45741 w 3329862"/>
                  <a:gd name="connsiteY1800" fmla="*/ 730770 h 3287563"/>
                  <a:gd name="connsiteX1801" fmla="*/ 39978 w 3329862"/>
                  <a:gd name="connsiteY1801" fmla="*/ 784074 h 3287563"/>
                  <a:gd name="connsiteX1802" fmla="*/ 42499 w 3329862"/>
                  <a:gd name="connsiteY1802" fmla="*/ 763905 h 3287563"/>
                  <a:gd name="connsiteX1803" fmla="*/ 46101 w 3329862"/>
                  <a:gd name="connsiteY1803" fmla="*/ 744096 h 3287563"/>
                  <a:gd name="connsiteX1804" fmla="*/ 43940 w 3329862"/>
                  <a:gd name="connsiteY1804" fmla="*/ 762824 h 3287563"/>
                  <a:gd name="connsiteX1805" fmla="*/ 42139 w 3329862"/>
                  <a:gd name="connsiteY1805" fmla="*/ 784434 h 3287563"/>
                  <a:gd name="connsiteX1806" fmla="*/ 41419 w 3329862"/>
                  <a:gd name="connsiteY1806" fmla="*/ 802442 h 3287563"/>
                  <a:gd name="connsiteX1807" fmla="*/ 46821 w 3329862"/>
                  <a:gd name="connsiteY1807" fmla="*/ 746977 h 3287563"/>
                  <a:gd name="connsiteX1808" fmla="*/ 49702 w 3329862"/>
                  <a:gd name="connsiteY1808" fmla="*/ 723927 h 3287563"/>
                  <a:gd name="connsiteX1809" fmla="*/ 53304 w 3329862"/>
                  <a:gd name="connsiteY1809" fmla="*/ 702317 h 3287563"/>
                  <a:gd name="connsiteX1810" fmla="*/ 56906 w 3329862"/>
                  <a:gd name="connsiteY1810" fmla="*/ 681067 h 3287563"/>
                  <a:gd name="connsiteX1811" fmla="*/ 61948 w 3329862"/>
                  <a:gd name="connsiteY1811" fmla="*/ 659458 h 3287563"/>
                  <a:gd name="connsiteX1812" fmla="*/ 64469 w 3329862"/>
                  <a:gd name="connsiteY1812" fmla="*/ 647932 h 3287563"/>
                  <a:gd name="connsiteX1813" fmla="*/ 65910 w 3329862"/>
                  <a:gd name="connsiteY1813" fmla="*/ 642170 h 3287563"/>
                  <a:gd name="connsiteX1814" fmla="*/ 67711 w 3329862"/>
                  <a:gd name="connsiteY1814" fmla="*/ 636047 h 3287563"/>
                  <a:gd name="connsiteX1815" fmla="*/ 74914 w 3329862"/>
                  <a:gd name="connsiteY1815" fmla="*/ 609755 h 3287563"/>
                  <a:gd name="connsiteX1816" fmla="*/ 64829 w 3329862"/>
                  <a:gd name="connsiteY1816" fmla="*/ 639649 h 3287563"/>
                  <a:gd name="connsiteX1817" fmla="*/ 87159 w 3329862"/>
                  <a:gd name="connsiteY1817" fmla="*/ 571218 h 3287563"/>
                  <a:gd name="connsiteX1818" fmla="*/ 89320 w 3329862"/>
                  <a:gd name="connsiteY1818" fmla="*/ 565815 h 3287563"/>
                  <a:gd name="connsiteX1819" fmla="*/ 91841 w 3329862"/>
                  <a:gd name="connsiteY1819" fmla="*/ 560053 h 3287563"/>
                  <a:gd name="connsiteX1820" fmla="*/ 97964 w 3329862"/>
                  <a:gd name="connsiteY1820" fmla="*/ 546006 h 3287563"/>
                  <a:gd name="connsiteX1821" fmla="*/ 106608 w 3329862"/>
                  <a:gd name="connsiteY1821" fmla="*/ 526197 h 3287563"/>
                  <a:gd name="connsiteX1822" fmla="*/ 119574 w 3329862"/>
                  <a:gd name="connsiteY1822" fmla="*/ 498105 h 3287563"/>
                  <a:gd name="connsiteX1823" fmla="*/ 127137 w 3329862"/>
                  <a:gd name="connsiteY1823" fmla="*/ 481897 h 3287563"/>
                  <a:gd name="connsiteX1824" fmla="*/ 136862 w 3329862"/>
                  <a:gd name="connsiteY1824" fmla="*/ 462089 h 3287563"/>
                  <a:gd name="connsiteX1825" fmla="*/ 142624 w 3329862"/>
                  <a:gd name="connsiteY1825" fmla="*/ 451644 h 3287563"/>
                  <a:gd name="connsiteX1826" fmla="*/ 148747 w 3329862"/>
                  <a:gd name="connsiteY1826" fmla="*/ 440839 h 3287563"/>
                  <a:gd name="connsiteX1827" fmla="*/ 154870 w 3329862"/>
                  <a:gd name="connsiteY1827" fmla="*/ 430034 h 3287563"/>
                  <a:gd name="connsiteX1828" fmla="*/ 160993 w 3329862"/>
                  <a:gd name="connsiteY1828" fmla="*/ 419589 h 3287563"/>
                  <a:gd name="connsiteX1829" fmla="*/ 173238 w 3329862"/>
                  <a:gd name="connsiteY1829" fmla="*/ 400501 h 3287563"/>
                  <a:gd name="connsiteX1830" fmla="*/ 178641 w 3329862"/>
                  <a:gd name="connsiteY1830" fmla="*/ 391857 h 3287563"/>
                  <a:gd name="connsiteX1831" fmla="*/ 183683 w 3329862"/>
                  <a:gd name="connsiteY1831" fmla="*/ 384654 h 3287563"/>
                  <a:gd name="connsiteX1832" fmla="*/ 193047 w 3329862"/>
                  <a:gd name="connsiteY1832" fmla="*/ 368806 h 3287563"/>
                  <a:gd name="connsiteX1833" fmla="*/ 196649 w 3329862"/>
                  <a:gd name="connsiteY1833" fmla="*/ 365205 h 3287563"/>
                  <a:gd name="connsiteX1834" fmla="*/ 203132 w 3329862"/>
                  <a:gd name="connsiteY1834" fmla="*/ 356561 h 3287563"/>
                  <a:gd name="connsiteX1835" fmla="*/ 212136 w 3329862"/>
                  <a:gd name="connsiteY1835" fmla="*/ 345396 h 3287563"/>
                  <a:gd name="connsiteX1836" fmla="*/ 253554 w 3329862"/>
                  <a:gd name="connsiteY1836" fmla="*/ 296054 h 3287563"/>
                  <a:gd name="connsiteX1837" fmla="*/ 279126 w 3329862"/>
                  <a:gd name="connsiteY1837" fmla="*/ 267241 h 3287563"/>
                  <a:gd name="connsiteX1838" fmla="*/ 295693 w 3329862"/>
                  <a:gd name="connsiteY1838" fmla="*/ 250673 h 3287563"/>
                  <a:gd name="connsiteX1839" fmla="*/ 303977 w 3329862"/>
                  <a:gd name="connsiteY1839" fmla="*/ 242389 h 3287563"/>
                  <a:gd name="connsiteX1840" fmla="*/ 312261 w 3329862"/>
                  <a:gd name="connsiteY1840" fmla="*/ 234826 h 3287563"/>
                  <a:gd name="connsiteX1841" fmla="*/ 336392 w 3329862"/>
                  <a:gd name="connsiteY1841" fmla="*/ 212856 h 3287563"/>
                  <a:gd name="connsiteX1842" fmla="*/ 334591 w 3329862"/>
                  <a:gd name="connsiteY1842" fmla="*/ 212856 h 3287563"/>
                  <a:gd name="connsiteX1843" fmla="*/ 316223 w 3329862"/>
                  <a:gd name="connsiteY1843" fmla="*/ 229063 h 3287563"/>
                  <a:gd name="connsiteX1844" fmla="*/ 297134 w 3329862"/>
                  <a:gd name="connsiteY1844" fmla="*/ 246711 h 3287563"/>
                  <a:gd name="connsiteX1845" fmla="*/ 263999 w 3329862"/>
                  <a:gd name="connsiteY1845" fmla="*/ 278406 h 3287563"/>
                  <a:gd name="connsiteX1846" fmla="*/ 274084 w 3329862"/>
                  <a:gd name="connsiteY1846" fmla="*/ 267601 h 3287563"/>
                  <a:gd name="connsiteX1847" fmla="*/ 284528 w 3329862"/>
                  <a:gd name="connsiteY1847" fmla="*/ 257156 h 3287563"/>
                  <a:gd name="connsiteX1848" fmla="*/ 305778 w 3329862"/>
                  <a:gd name="connsiteY1848" fmla="*/ 236627 h 3287563"/>
                  <a:gd name="connsiteX1849" fmla="*/ 276605 w 3329862"/>
                  <a:gd name="connsiteY1849" fmla="*/ 262198 h 3287563"/>
                  <a:gd name="connsiteX1850" fmla="*/ 280927 w 3329862"/>
                  <a:gd name="connsiteY1850" fmla="*/ 253915 h 3287563"/>
                  <a:gd name="connsiteX1851" fmla="*/ 13326 w 3329862"/>
                  <a:gd name="connsiteY1851" fmla="*/ 1514483 h 3287563"/>
                  <a:gd name="connsiteX1852" fmla="*/ 13326 w 3329862"/>
                  <a:gd name="connsiteY1852" fmla="*/ 1516644 h 3287563"/>
                  <a:gd name="connsiteX1853" fmla="*/ 13326 w 3329862"/>
                  <a:gd name="connsiteY1853" fmla="*/ 1514123 h 3287563"/>
                  <a:gd name="connsiteX1854" fmla="*/ 13326 w 3329862"/>
                  <a:gd name="connsiteY1854" fmla="*/ 1514123 h 3287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Lst>
                <a:rect l="l" t="t" r="r" b="b"/>
                <a:pathLst>
                  <a:path w="3329862" h="3287563">
                    <a:moveTo>
                      <a:pt x="49342" y="2190148"/>
                    </a:moveTo>
                    <a:cubicBezTo>
                      <a:pt x="50423" y="2195551"/>
                      <a:pt x="51503" y="2201313"/>
                      <a:pt x="52584" y="2207076"/>
                    </a:cubicBezTo>
                    <a:lnTo>
                      <a:pt x="50423" y="2198432"/>
                    </a:lnTo>
                    <a:cubicBezTo>
                      <a:pt x="51503" y="2205635"/>
                      <a:pt x="53304" y="2212839"/>
                      <a:pt x="54745" y="2220042"/>
                    </a:cubicBezTo>
                    <a:lnTo>
                      <a:pt x="59427" y="2241652"/>
                    </a:lnTo>
                    <a:cubicBezTo>
                      <a:pt x="60507" y="2247054"/>
                      <a:pt x="62668" y="2252456"/>
                      <a:pt x="64469" y="2259299"/>
                    </a:cubicBezTo>
                    <a:cubicBezTo>
                      <a:pt x="63749" y="2256418"/>
                      <a:pt x="63028" y="2254617"/>
                      <a:pt x="62308" y="2253177"/>
                    </a:cubicBezTo>
                    <a:cubicBezTo>
                      <a:pt x="63389" y="2257859"/>
                      <a:pt x="64829" y="2262541"/>
                      <a:pt x="65910" y="2266863"/>
                    </a:cubicBezTo>
                    <a:cubicBezTo>
                      <a:pt x="67350" y="2271185"/>
                      <a:pt x="68791" y="2276227"/>
                      <a:pt x="70592" y="2281630"/>
                    </a:cubicBezTo>
                    <a:cubicBezTo>
                      <a:pt x="72393" y="2287032"/>
                      <a:pt x="74914" y="2293155"/>
                      <a:pt x="77075" y="2299638"/>
                    </a:cubicBezTo>
                    <a:cubicBezTo>
                      <a:pt x="79236" y="2306121"/>
                      <a:pt x="81757" y="2312604"/>
                      <a:pt x="84278" y="2319807"/>
                    </a:cubicBezTo>
                    <a:cubicBezTo>
                      <a:pt x="86799" y="2326650"/>
                      <a:pt x="90041" y="2333493"/>
                      <a:pt x="92562" y="2340336"/>
                    </a:cubicBezTo>
                    <a:cubicBezTo>
                      <a:pt x="95443" y="2347179"/>
                      <a:pt x="98324" y="2354022"/>
                      <a:pt x="100846" y="2360505"/>
                    </a:cubicBezTo>
                    <a:cubicBezTo>
                      <a:pt x="103727" y="2366988"/>
                      <a:pt x="106608" y="2372751"/>
                      <a:pt x="109489" y="2378513"/>
                    </a:cubicBezTo>
                    <a:cubicBezTo>
                      <a:pt x="112011" y="2383916"/>
                      <a:pt x="114532" y="2389318"/>
                      <a:pt x="116693" y="2393640"/>
                    </a:cubicBezTo>
                    <a:cubicBezTo>
                      <a:pt x="118854" y="2397962"/>
                      <a:pt x="121015" y="2401564"/>
                      <a:pt x="122455" y="2404445"/>
                    </a:cubicBezTo>
                    <a:cubicBezTo>
                      <a:pt x="126417" y="2411648"/>
                      <a:pt x="130739" y="2419572"/>
                      <a:pt x="134701" y="2427495"/>
                    </a:cubicBezTo>
                    <a:cubicBezTo>
                      <a:pt x="139023" y="2435419"/>
                      <a:pt x="143705" y="2442982"/>
                      <a:pt x="148027" y="2450546"/>
                    </a:cubicBezTo>
                    <a:cubicBezTo>
                      <a:pt x="156671" y="2466033"/>
                      <a:pt x="166035" y="2479719"/>
                      <a:pt x="172878" y="2490524"/>
                    </a:cubicBezTo>
                    <a:cubicBezTo>
                      <a:pt x="169637" y="2485482"/>
                      <a:pt x="166035" y="2480079"/>
                      <a:pt x="162793" y="2475037"/>
                    </a:cubicBezTo>
                    <a:cubicBezTo>
                      <a:pt x="159552" y="2469994"/>
                      <a:pt x="155950" y="2464952"/>
                      <a:pt x="153789" y="2460990"/>
                    </a:cubicBezTo>
                    <a:cubicBezTo>
                      <a:pt x="148747" y="2452707"/>
                      <a:pt x="145866" y="2448025"/>
                      <a:pt x="147667" y="2452347"/>
                    </a:cubicBezTo>
                    <a:cubicBezTo>
                      <a:pt x="150548" y="2457749"/>
                      <a:pt x="153069" y="2462791"/>
                      <a:pt x="155950" y="2467473"/>
                    </a:cubicBezTo>
                    <a:cubicBezTo>
                      <a:pt x="158832" y="2472156"/>
                      <a:pt x="161353" y="2476478"/>
                      <a:pt x="164234" y="2481160"/>
                    </a:cubicBezTo>
                    <a:cubicBezTo>
                      <a:pt x="169637" y="2489803"/>
                      <a:pt x="174319" y="2498807"/>
                      <a:pt x="180802" y="2508172"/>
                    </a:cubicBezTo>
                    <a:cubicBezTo>
                      <a:pt x="184043" y="2512854"/>
                      <a:pt x="187285" y="2517536"/>
                      <a:pt x="190886" y="2522938"/>
                    </a:cubicBezTo>
                    <a:cubicBezTo>
                      <a:pt x="192687" y="2525460"/>
                      <a:pt x="194488" y="2528341"/>
                      <a:pt x="196649" y="2530862"/>
                    </a:cubicBezTo>
                    <a:cubicBezTo>
                      <a:pt x="198450" y="2533743"/>
                      <a:pt x="200971" y="2536264"/>
                      <a:pt x="203132" y="2539146"/>
                    </a:cubicBezTo>
                    <a:cubicBezTo>
                      <a:pt x="207814" y="2544908"/>
                      <a:pt x="212856" y="2551031"/>
                      <a:pt x="218259" y="2557874"/>
                    </a:cubicBezTo>
                    <a:cubicBezTo>
                      <a:pt x="219699" y="2559675"/>
                      <a:pt x="221140" y="2561116"/>
                      <a:pt x="222580" y="2562917"/>
                    </a:cubicBezTo>
                    <a:cubicBezTo>
                      <a:pt x="224021" y="2564717"/>
                      <a:pt x="225822" y="2566518"/>
                      <a:pt x="227263" y="2567959"/>
                    </a:cubicBezTo>
                    <a:cubicBezTo>
                      <a:pt x="230504" y="2571560"/>
                      <a:pt x="233745" y="2575162"/>
                      <a:pt x="237347" y="2579124"/>
                    </a:cubicBezTo>
                    <a:cubicBezTo>
                      <a:pt x="231945" y="2573001"/>
                      <a:pt x="226542" y="2566878"/>
                      <a:pt x="221500" y="2560395"/>
                    </a:cubicBezTo>
                    <a:lnTo>
                      <a:pt x="206373" y="2541307"/>
                    </a:lnTo>
                    <a:lnTo>
                      <a:pt x="224021" y="2562556"/>
                    </a:lnTo>
                    <a:lnTo>
                      <a:pt x="242750" y="2582725"/>
                    </a:lnTo>
                    <a:cubicBezTo>
                      <a:pt x="248872" y="2589568"/>
                      <a:pt x="255355" y="2596051"/>
                      <a:pt x="261838" y="2602534"/>
                    </a:cubicBezTo>
                    <a:lnTo>
                      <a:pt x="271563" y="2612259"/>
                    </a:lnTo>
                    <a:cubicBezTo>
                      <a:pt x="274804" y="2615500"/>
                      <a:pt x="278045" y="2618742"/>
                      <a:pt x="281647" y="2621623"/>
                    </a:cubicBezTo>
                    <a:cubicBezTo>
                      <a:pt x="288490" y="2628466"/>
                      <a:pt x="289211" y="2629547"/>
                      <a:pt x="286329" y="2627386"/>
                    </a:cubicBezTo>
                    <a:cubicBezTo>
                      <a:pt x="283448" y="2625225"/>
                      <a:pt x="276965" y="2619462"/>
                      <a:pt x="270122" y="2612259"/>
                    </a:cubicBezTo>
                    <a:cubicBezTo>
                      <a:pt x="262919" y="2605055"/>
                      <a:pt x="254635" y="2596772"/>
                      <a:pt x="247432" y="2589208"/>
                    </a:cubicBezTo>
                    <a:cubicBezTo>
                      <a:pt x="240589" y="2581645"/>
                      <a:pt x="234466" y="2575162"/>
                      <a:pt x="231945" y="2572281"/>
                    </a:cubicBezTo>
                    <a:cubicBezTo>
                      <a:pt x="288490" y="2636750"/>
                      <a:pt x="342154" y="2684291"/>
                      <a:pt x="376010" y="2705181"/>
                    </a:cubicBezTo>
                    <a:cubicBezTo>
                      <a:pt x="377810" y="2707342"/>
                      <a:pt x="379971" y="2710583"/>
                      <a:pt x="387895" y="2717426"/>
                    </a:cubicBezTo>
                    <a:cubicBezTo>
                      <a:pt x="389696" y="2719227"/>
                      <a:pt x="392217" y="2721028"/>
                      <a:pt x="394738" y="2723189"/>
                    </a:cubicBezTo>
                    <a:cubicBezTo>
                      <a:pt x="397619" y="2725350"/>
                      <a:pt x="400501" y="2727511"/>
                      <a:pt x="404463" y="2730032"/>
                    </a:cubicBezTo>
                    <a:cubicBezTo>
                      <a:pt x="408064" y="2732553"/>
                      <a:pt x="412386" y="2735434"/>
                      <a:pt x="417068" y="2738316"/>
                    </a:cubicBezTo>
                    <a:cubicBezTo>
                      <a:pt x="421750" y="2741557"/>
                      <a:pt x="427153" y="2745159"/>
                      <a:pt x="433276" y="2748400"/>
                    </a:cubicBezTo>
                    <a:cubicBezTo>
                      <a:pt x="431115" y="2746960"/>
                      <a:pt x="429314" y="2745879"/>
                      <a:pt x="427873" y="2744799"/>
                    </a:cubicBezTo>
                    <a:cubicBezTo>
                      <a:pt x="426432" y="2743718"/>
                      <a:pt x="425352" y="2742998"/>
                      <a:pt x="424632" y="2742277"/>
                    </a:cubicBezTo>
                    <a:cubicBezTo>
                      <a:pt x="423191" y="2741197"/>
                      <a:pt x="422831" y="2740837"/>
                      <a:pt x="423191" y="2740837"/>
                    </a:cubicBezTo>
                    <a:cubicBezTo>
                      <a:pt x="423911" y="2740837"/>
                      <a:pt x="427873" y="2743358"/>
                      <a:pt x="431835" y="2745519"/>
                    </a:cubicBezTo>
                    <a:cubicBezTo>
                      <a:pt x="440119" y="2749841"/>
                      <a:pt x="449123" y="2754883"/>
                      <a:pt x="435436" y="2745519"/>
                    </a:cubicBezTo>
                    <a:cubicBezTo>
                      <a:pt x="439758" y="2747680"/>
                      <a:pt x="445161" y="2750921"/>
                      <a:pt x="451284" y="2754163"/>
                    </a:cubicBezTo>
                    <a:cubicBezTo>
                      <a:pt x="457406" y="2757404"/>
                      <a:pt x="463529" y="2761366"/>
                      <a:pt x="469652" y="2764608"/>
                    </a:cubicBezTo>
                    <a:cubicBezTo>
                      <a:pt x="481897" y="2771090"/>
                      <a:pt x="491982" y="2776493"/>
                      <a:pt x="493783" y="2776493"/>
                    </a:cubicBezTo>
                    <a:lnTo>
                      <a:pt x="488741" y="2774692"/>
                    </a:lnTo>
                    <a:cubicBezTo>
                      <a:pt x="531240" y="2797022"/>
                      <a:pt x="561493" y="2808187"/>
                      <a:pt x="585264" y="2815390"/>
                    </a:cubicBezTo>
                    <a:cubicBezTo>
                      <a:pt x="591387" y="2817191"/>
                      <a:pt x="596789" y="2818632"/>
                      <a:pt x="602192" y="2820433"/>
                    </a:cubicBezTo>
                    <a:cubicBezTo>
                      <a:pt x="604713" y="2821153"/>
                      <a:pt x="607594" y="2821873"/>
                      <a:pt x="610115" y="2822594"/>
                    </a:cubicBezTo>
                    <a:cubicBezTo>
                      <a:pt x="612636" y="2823314"/>
                      <a:pt x="615158" y="2823674"/>
                      <a:pt x="617679" y="2824394"/>
                    </a:cubicBezTo>
                    <a:cubicBezTo>
                      <a:pt x="627763" y="2826555"/>
                      <a:pt x="637127" y="2828716"/>
                      <a:pt x="646852" y="2831238"/>
                    </a:cubicBezTo>
                    <a:cubicBezTo>
                      <a:pt x="660898" y="2834479"/>
                      <a:pt x="673864" y="2837360"/>
                      <a:pt x="686110" y="2840242"/>
                    </a:cubicBezTo>
                    <a:cubicBezTo>
                      <a:pt x="698355" y="2842763"/>
                      <a:pt x="710241" y="2844563"/>
                      <a:pt x="721045" y="2846725"/>
                    </a:cubicBezTo>
                    <a:cubicBezTo>
                      <a:pt x="723927" y="2847085"/>
                      <a:pt x="726448" y="2847805"/>
                      <a:pt x="729329" y="2848165"/>
                    </a:cubicBezTo>
                    <a:cubicBezTo>
                      <a:pt x="732210" y="2848165"/>
                      <a:pt x="734732" y="2848885"/>
                      <a:pt x="737253" y="2849246"/>
                    </a:cubicBezTo>
                    <a:cubicBezTo>
                      <a:pt x="742655" y="2849966"/>
                      <a:pt x="747697" y="2850686"/>
                      <a:pt x="752740" y="2851407"/>
                    </a:cubicBezTo>
                    <a:cubicBezTo>
                      <a:pt x="757782" y="2852127"/>
                      <a:pt x="762824" y="2852847"/>
                      <a:pt x="767867" y="2853207"/>
                    </a:cubicBezTo>
                    <a:cubicBezTo>
                      <a:pt x="772909" y="2853928"/>
                      <a:pt x="777591" y="2853928"/>
                      <a:pt x="782633" y="2854288"/>
                    </a:cubicBezTo>
                    <a:cubicBezTo>
                      <a:pt x="792358" y="2855008"/>
                      <a:pt x="802082" y="2855729"/>
                      <a:pt x="811806" y="2856449"/>
                    </a:cubicBezTo>
                    <a:cubicBezTo>
                      <a:pt x="821531" y="2856449"/>
                      <a:pt x="831255" y="2857169"/>
                      <a:pt x="840979" y="2857169"/>
                    </a:cubicBezTo>
                    <a:cubicBezTo>
                      <a:pt x="850704" y="2857529"/>
                      <a:pt x="861149" y="2857169"/>
                      <a:pt x="871953" y="2857169"/>
                    </a:cubicBezTo>
                    <a:cubicBezTo>
                      <a:pt x="882758" y="2857169"/>
                      <a:pt x="893923" y="2857169"/>
                      <a:pt x="905449" y="2857169"/>
                    </a:cubicBezTo>
                    <a:cubicBezTo>
                      <a:pt x="909050" y="2858250"/>
                      <a:pt x="934982" y="2861491"/>
                      <a:pt x="972799" y="2861491"/>
                    </a:cubicBezTo>
                    <a:cubicBezTo>
                      <a:pt x="990447" y="2860051"/>
                      <a:pt x="1075805" y="2859330"/>
                      <a:pt x="1084449" y="2857169"/>
                    </a:cubicBezTo>
                    <a:cubicBezTo>
                      <a:pt x="1016739" y="2856449"/>
                      <a:pt x="1028984" y="2858970"/>
                      <a:pt x="988646" y="2859330"/>
                    </a:cubicBezTo>
                    <a:cubicBezTo>
                      <a:pt x="954791" y="2857169"/>
                      <a:pt x="985765" y="2857169"/>
                      <a:pt x="939664" y="2856089"/>
                    </a:cubicBezTo>
                    <a:cubicBezTo>
                      <a:pt x="976761" y="2856809"/>
                      <a:pt x="1107500" y="2855008"/>
                      <a:pt x="1148198" y="2856809"/>
                    </a:cubicBezTo>
                    <a:lnTo>
                      <a:pt x="1133792" y="2856809"/>
                    </a:lnTo>
                    <a:cubicBezTo>
                      <a:pt x="1198621" y="2858250"/>
                      <a:pt x="1211227" y="2863292"/>
                      <a:pt x="1319275" y="2860411"/>
                    </a:cubicBezTo>
                    <a:lnTo>
                      <a:pt x="1370778" y="2859330"/>
                    </a:lnTo>
                    <a:cubicBezTo>
                      <a:pt x="1368257" y="2859330"/>
                      <a:pt x="1367897" y="2859690"/>
                      <a:pt x="1366817" y="2860051"/>
                    </a:cubicBezTo>
                    <a:cubicBezTo>
                      <a:pt x="1451455" y="2860051"/>
                      <a:pt x="1428404" y="2862572"/>
                      <a:pt x="1521687" y="2860771"/>
                    </a:cubicBezTo>
                    <a:cubicBezTo>
                      <a:pt x="1514483" y="2860771"/>
                      <a:pt x="1519165" y="2861131"/>
                      <a:pt x="1511602" y="2861131"/>
                    </a:cubicBezTo>
                    <a:cubicBezTo>
                      <a:pt x="1564906" y="2862212"/>
                      <a:pt x="1618570" y="2860051"/>
                      <a:pt x="1658548" y="2859330"/>
                    </a:cubicBezTo>
                    <a:cubicBezTo>
                      <a:pt x="1683039" y="2861131"/>
                      <a:pt x="1652786" y="2861131"/>
                      <a:pt x="1637659" y="2862212"/>
                    </a:cubicBezTo>
                    <a:cubicBezTo>
                      <a:pt x="1731301" y="2862932"/>
                      <a:pt x="1832147" y="2860051"/>
                      <a:pt x="1890133" y="2857890"/>
                    </a:cubicBezTo>
                    <a:lnTo>
                      <a:pt x="1950280" y="2858970"/>
                    </a:lnTo>
                    <a:cubicBezTo>
                      <a:pt x="1914624" y="2859690"/>
                      <a:pt x="1870684" y="2861491"/>
                      <a:pt x="1881849" y="2862572"/>
                    </a:cubicBezTo>
                    <a:cubicBezTo>
                      <a:pt x="1914984" y="2862572"/>
                      <a:pt x="1908501" y="2861491"/>
                      <a:pt x="1955322" y="2861851"/>
                    </a:cubicBezTo>
                    <a:cubicBezTo>
                      <a:pt x="1947399" y="2862932"/>
                      <a:pt x="1927590" y="2864012"/>
                      <a:pt x="1905620" y="2865453"/>
                    </a:cubicBezTo>
                    <a:cubicBezTo>
                      <a:pt x="1954242" y="2866533"/>
                      <a:pt x="1959644" y="2865453"/>
                      <a:pt x="1961445" y="2864733"/>
                    </a:cubicBezTo>
                    <a:cubicBezTo>
                      <a:pt x="1962165" y="2864733"/>
                      <a:pt x="1962165" y="2864012"/>
                      <a:pt x="1966487" y="2864372"/>
                    </a:cubicBezTo>
                    <a:cubicBezTo>
                      <a:pt x="1968648" y="2864372"/>
                      <a:pt x="1971530" y="2865093"/>
                      <a:pt x="1975851" y="2866894"/>
                    </a:cubicBezTo>
                    <a:cubicBezTo>
                      <a:pt x="1980173" y="2868694"/>
                      <a:pt x="1985936" y="2871576"/>
                      <a:pt x="1991339" y="2878059"/>
                    </a:cubicBezTo>
                    <a:cubicBezTo>
                      <a:pt x="1993860" y="2880580"/>
                      <a:pt x="1996021" y="2883821"/>
                      <a:pt x="1997821" y="2886342"/>
                    </a:cubicBezTo>
                    <a:cubicBezTo>
                      <a:pt x="1999622" y="2889224"/>
                      <a:pt x="2001423" y="2891745"/>
                      <a:pt x="2003224" y="2894266"/>
                    </a:cubicBezTo>
                    <a:cubicBezTo>
                      <a:pt x="2006465" y="2899308"/>
                      <a:pt x="2009707" y="2903270"/>
                      <a:pt x="2012228" y="2906872"/>
                    </a:cubicBezTo>
                    <a:cubicBezTo>
                      <a:pt x="2017630" y="2913715"/>
                      <a:pt x="2021232" y="2917677"/>
                      <a:pt x="2022673" y="2918397"/>
                    </a:cubicBezTo>
                    <a:lnTo>
                      <a:pt x="2030236" y="2929922"/>
                    </a:lnTo>
                    <a:lnTo>
                      <a:pt x="2038160" y="2941087"/>
                    </a:lnTo>
                    <a:cubicBezTo>
                      <a:pt x="2043562" y="2948651"/>
                      <a:pt x="2048604" y="2956214"/>
                      <a:pt x="2054367" y="2963417"/>
                    </a:cubicBezTo>
                    <a:cubicBezTo>
                      <a:pt x="2055808" y="2964498"/>
                      <a:pt x="2059409" y="2968459"/>
                      <a:pt x="2064452" y="2974582"/>
                    </a:cubicBezTo>
                    <a:cubicBezTo>
                      <a:pt x="2069494" y="2980705"/>
                      <a:pt x="2076697" y="2988268"/>
                      <a:pt x="2084260" y="2997272"/>
                    </a:cubicBezTo>
                    <a:cubicBezTo>
                      <a:pt x="2086061" y="2999433"/>
                      <a:pt x="2088222" y="3001594"/>
                      <a:pt x="2090023" y="3004116"/>
                    </a:cubicBezTo>
                    <a:cubicBezTo>
                      <a:pt x="2092184" y="3006277"/>
                      <a:pt x="2094345" y="3008437"/>
                      <a:pt x="2096506" y="3010959"/>
                    </a:cubicBezTo>
                    <a:cubicBezTo>
                      <a:pt x="2100828" y="3015641"/>
                      <a:pt x="2105150" y="3020323"/>
                      <a:pt x="2109472" y="3025005"/>
                    </a:cubicBezTo>
                    <a:cubicBezTo>
                      <a:pt x="2118116" y="3034369"/>
                      <a:pt x="2127480" y="3043013"/>
                      <a:pt x="2135043" y="3050937"/>
                    </a:cubicBezTo>
                    <a:cubicBezTo>
                      <a:pt x="2139365" y="3054178"/>
                      <a:pt x="2110912" y="3024645"/>
                      <a:pt x="2099387" y="3012039"/>
                    </a:cubicBezTo>
                    <a:cubicBezTo>
                      <a:pt x="2102629" y="3013840"/>
                      <a:pt x="2135043" y="3048055"/>
                      <a:pt x="2157734" y="3067864"/>
                    </a:cubicBezTo>
                    <a:cubicBezTo>
                      <a:pt x="2160255" y="3073267"/>
                      <a:pt x="2197712" y="3106042"/>
                      <a:pt x="2233008" y="3132333"/>
                    </a:cubicBezTo>
                    <a:cubicBezTo>
                      <a:pt x="2242012" y="3138816"/>
                      <a:pt x="2250295" y="3144939"/>
                      <a:pt x="2258219" y="3150702"/>
                    </a:cubicBezTo>
                    <a:cubicBezTo>
                      <a:pt x="2266143" y="3156104"/>
                      <a:pt x="2272986" y="3160786"/>
                      <a:pt x="2278028" y="3164388"/>
                    </a:cubicBezTo>
                    <a:cubicBezTo>
                      <a:pt x="2288473" y="3171591"/>
                      <a:pt x="2292434" y="3174833"/>
                      <a:pt x="2284151" y="3170871"/>
                    </a:cubicBezTo>
                    <a:cubicBezTo>
                      <a:pt x="2287392" y="3173032"/>
                      <a:pt x="2290634" y="3175193"/>
                      <a:pt x="2293875" y="3176994"/>
                    </a:cubicBezTo>
                    <a:cubicBezTo>
                      <a:pt x="2297117" y="3179155"/>
                      <a:pt x="2300358" y="3180955"/>
                      <a:pt x="2303960" y="3183116"/>
                    </a:cubicBezTo>
                    <a:cubicBezTo>
                      <a:pt x="2310803" y="3187078"/>
                      <a:pt x="2317646" y="3191400"/>
                      <a:pt x="2324489" y="3195362"/>
                    </a:cubicBezTo>
                    <a:cubicBezTo>
                      <a:pt x="2331332" y="3199684"/>
                      <a:pt x="2338895" y="3203285"/>
                      <a:pt x="2346099" y="3207607"/>
                    </a:cubicBezTo>
                    <a:cubicBezTo>
                      <a:pt x="2353302" y="3211569"/>
                      <a:pt x="2360865" y="3215531"/>
                      <a:pt x="2368069" y="3219853"/>
                    </a:cubicBezTo>
                    <a:cubicBezTo>
                      <a:pt x="2371670" y="3222014"/>
                      <a:pt x="2375632" y="3223815"/>
                      <a:pt x="2379594" y="3225616"/>
                    </a:cubicBezTo>
                    <a:cubicBezTo>
                      <a:pt x="2383195" y="3227416"/>
                      <a:pt x="2387157" y="3229217"/>
                      <a:pt x="2390759" y="3231018"/>
                    </a:cubicBezTo>
                    <a:cubicBezTo>
                      <a:pt x="2397602" y="3234260"/>
                      <a:pt x="2404445" y="3237861"/>
                      <a:pt x="2411648" y="3241102"/>
                    </a:cubicBezTo>
                    <a:cubicBezTo>
                      <a:pt x="2418491" y="3244344"/>
                      <a:pt x="2425695" y="3247225"/>
                      <a:pt x="2432538" y="3250467"/>
                    </a:cubicBezTo>
                    <a:lnTo>
                      <a:pt x="2442982" y="3255149"/>
                    </a:lnTo>
                    <a:lnTo>
                      <a:pt x="2448025" y="3257310"/>
                    </a:lnTo>
                    <a:lnTo>
                      <a:pt x="2449465" y="3258030"/>
                    </a:lnTo>
                    <a:lnTo>
                      <a:pt x="2449465" y="3258030"/>
                    </a:lnTo>
                    <a:cubicBezTo>
                      <a:pt x="2449465" y="3258030"/>
                      <a:pt x="2449465" y="3258030"/>
                      <a:pt x="2449465" y="3258030"/>
                    </a:cubicBezTo>
                    <a:lnTo>
                      <a:pt x="2449465" y="3258030"/>
                    </a:lnTo>
                    <a:cubicBezTo>
                      <a:pt x="2449465" y="3258030"/>
                      <a:pt x="2449465" y="3257310"/>
                      <a:pt x="2449465" y="3257310"/>
                    </a:cubicBezTo>
                    <a:lnTo>
                      <a:pt x="2448385" y="3254789"/>
                    </a:lnTo>
                    <a:cubicBezTo>
                      <a:pt x="2439741" y="3237141"/>
                      <a:pt x="2432177" y="3219493"/>
                      <a:pt x="2426055" y="3202565"/>
                    </a:cubicBezTo>
                    <a:cubicBezTo>
                      <a:pt x="2425695" y="3201484"/>
                      <a:pt x="2425334" y="3200404"/>
                      <a:pt x="2424974" y="3199324"/>
                    </a:cubicBezTo>
                    <a:lnTo>
                      <a:pt x="2423894" y="3196082"/>
                    </a:lnTo>
                    <a:cubicBezTo>
                      <a:pt x="2423173" y="3193561"/>
                      <a:pt x="2422093" y="3191040"/>
                      <a:pt x="2421373" y="3188879"/>
                    </a:cubicBezTo>
                    <a:cubicBezTo>
                      <a:pt x="2419572" y="3184197"/>
                      <a:pt x="2418131" y="3179155"/>
                      <a:pt x="2416691" y="3174472"/>
                    </a:cubicBezTo>
                    <a:cubicBezTo>
                      <a:pt x="2413449" y="3165108"/>
                      <a:pt x="2410928" y="3155384"/>
                      <a:pt x="2408407" y="3146380"/>
                    </a:cubicBezTo>
                    <a:cubicBezTo>
                      <a:pt x="2398322" y="3109643"/>
                      <a:pt x="2392560" y="3076508"/>
                      <a:pt x="2388598" y="3051657"/>
                    </a:cubicBezTo>
                    <a:cubicBezTo>
                      <a:pt x="2387878" y="3044094"/>
                      <a:pt x="2386797" y="3034729"/>
                      <a:pt x="2386077" y="3025365"/>
                    </a:cubicBezTo>
                    <a:cubicBezTo>
                      <a:pt x="2385356" y="3016001"/>
                      <a:pt x="2384636" y="3006637"/>
                      <a:pt x="2384276" y="2999433"/>
                    </a:cubicBezTo>
                    <a:cubicBezTo>
                      <a:pt x="2383556" y="2985027"/>
                      <a:pt x="2383556" y="2978904"/>
                      <a:pt x="2385717" y="2996912"/>
                    </a:cubicBezTo>
                    <a:cubicBezTo>
                      <a:pt x="2385356" y="2990069"/>
                      <a:pt x="2384636" y="2983226"/>
                      <a:pt x="2384276" y="2976743"/>
                    </a:cubicBezTo>
                    <a:cubicBezTo>
                      <a:pt x="2384276" y="2973502"/>
                      <a:pt x="2383916" y="2970260"/>
                      <a:pt x="2383556" y="2967019"/>
                    </a:cubicBezTo>
                    <a:cubicBezTo>
                      <a:pt x="2383556" y="2963777"/>
                      <a:pt x="2383556" y="2960536"/>
                      <a:pt x="2383195" y="2957655"/>
                    </a:cubicBezTo>
                    <a:cubicBezTo>
                      <a:pt x="2383195" y="2951532"/>
                      <a:pt x="2382475" y="2945409"/>
                      <a:pt x="2382475" y="2939646"/>
                    </a:cubicBezTo>
                    <a:cubicBezTo>
                      <a:pt x="2382475" y="2933884"/>
                      <a:pt x="2382475" y="2928121"/>
                      <a:pt x="2382115" y="2922359"/>
                    </a:cubicBezTo>
                    <a:cubicBezTo>
                      <a:pt x="2382115" y="2916596"/>
                      <a:pt x="2381755" y="2911194"/>
                      <a:pt x="2382115" y="2905431"/>
                    </a:cubicBezTo>
                    <a:cubicBezTo>
                      <a:pt x="2382115" y="2899668"/>
                      <a:pt x="2383556" y="2893906"/>
                      <a:pt x="2385717" y="2888503"/>
                    </a:cubicBezTo>
                    <a:cubicBezTo>
                      <a:pt x="2390038" y="2877698"/>
                      <a:pt x="2398682" y="2869055"/>
                      <a:pt x="2409127" y="2864372"/>
                    </a:cubicBezTo>
                    <a:cubicBezTo>
                      <a:pt x="2414169" y="2861851"/>
                      <a:pt x="2419932" y="2860411"/>
                      <a:pt x="2425695" y="2860051"/>
                    </a:cubicBezTo>
                    <a:cubicBezTo>
                      <a:pt x="2428576" y="2860051"/>
                      <a:pt x="2431097" y="2860051"/>
                      <a:pt x="2433978" y="2860051"/>
                    </a:cubicBezTo>
                    <a:cubicBezTo>
                      <a:pt x="2436499" y="2860051"/>
                      <a:pt x="2439381" y="2860051"/>
                      <a:pt x="2441902" y="2860051"/>
                    </a:cubicBezTo>
                    <a:cubicBezTo>
                      <a:pt x="2452707" y="2860051"/>
                      <a:pt x="2463512" y="2860051"/>
                      <a:pt x="2474677" y="2859690"/>
                    </a:cubicBezTo>
                    <a:cubicBezTo>
                      <a:pt x="2485842" y="2859690"/>
                      <a:pt x="2497727" y="2859690"/>
                      <a:pt x="2509612" y="2859330"/>
                    </a:cubicBezTo>
                    <a:cubicBezTo>
                      <a:pt x="2515735" y="2859330"/>
                      <a:pt x="2521858" y="2859330"/>
                      <a:pt x="2528341" y="2858970"/>
                    </a:cubicBezTo>
                    <a:cubicBezTo>
                      <a:pt x="2531582" y="2858970"/>
                      <a:pt x="2534824" y="2858970"/>
                      <a:pt x="2538065" y="2858970"/>
                    </a:cubicBezTo>
                    <a:cubicBezTo>
                      <a:pt x="2541307" y="2858970"/>
                      <a:pt x="2544548" y="2858610"/>
                      <a:pt x="2548150" y="2858250"/>
                    </a:cubicBezTo>
                    <a:cubicBezTo>
                      <a:pt x="2550311" y="2858250"/>
                      <a:pt x="2548150" y="2858250"/>
                      <a:pt x="2544188" y="2858610"/>
                    </a:cubicBezTo>
                    <a:cubicBezTo>
                      <a:pt x="2542027" y="2858610"/>
                      <a:pt x="2539506" y="2858970"/>
                      <a:pt x="2536625" y="2859330"/>
                    </a:cubicBezTo>
                    <a:cubicBezTo>
                      <a:pt x="2533743" y="2859330"/>
                      <a:pt x="2530502" y="2859330"/>
                      <a:pt x="2527260" y="2859330"/>
                    </a:cubicBezTo>
                    <a:cubicBezTo>
                      <a:pt x="2514294" y="2859690"/>
                      <a:pt x="2500608" y="2860411"/>
                      <a:pt x="2502769" y="2860771"/>
                    </a:cubicBezTo>
                    <a:cubicBezTo>
                      <a:pt x="2520417" y="2859690"/>
                      <a:pt x="2537705" y="2860051"/>
                      <a:pt x="2554633" y="2858250"/>
                    </a:cubicBezTo>
                    <a:cubicBezTo>
                      <a:pt x="2563277" y="2857529"/>
                      <a:pt x="2571920" y="2857169"/>
                      <a:pt x="2580564" y="2856449"/>
                    </a:cubicBezTo>
                    <a:cubicBezTo>
                      <a:pt x="2589208" y="2855368"/>
                      <a:pt x="2598212" y="2854288"/>
                      <a:pt x="2607577" y="2853207"/>
                    </a:cubicBezTo>
                    <a:cubicBezTo>
                      <a:pt x="2644673" y="2848165"/>
                      <a:pt x="2686452" y="2841322"/>
                      <a:pt x="2739396" y="2824394"/>
                    </a:cubicBezTo>
                    <a:cubicBezTo>
                      <a:pt x="2721388" y="2829437"/>
                      <a:pt x="2716346" y="2831598"/>
                      <a:pt x="2714185" y="2832678"/>
                    </a:cubicBezTo>
                    <a:cubicBezTo>
                      <a:pt x="2713104" y="2832678"/>
                      <a:pt x="2723909" y="2829437"/>
                      <a:pt x="2738676" y="2824755"/>
                    </a:cubicBezTo>
                    <a:cubicBezTo>
                      <a:pt x="2745879" y="2822234"/>
                      <a:pt x="2753803" y="2819352"/>
                      <a:pt x="2761726" y="2816471"/>
                    </a:cubicBezTo>
                    <a:cubicBezTo>
                      <a:pt x="2769650" y="2813590"/>
                      <a:pt x="2777573" y="2811068"/>
                      <a:pt x="2784056" y="2808187"/>
                    </a:cubicBezTo>
                    <a:cubicBezTo>
                      <a:pt x="2791620" y="2805306"/>
                      <a:pt x="2786577" y="2807467"/>
                      <a:pt x="2780815" y="2809988"/>
                    </a:cubicBezTo>
                    <a:cubicBezTo>
                      <a:pt x="2775052" y="2812509"/>
                      <a:pt x="2768209" y="2814670"/>
                      <a:pt x="2772531" y="2813590"/>
                    </a:cubicBezTo>
                    <a:cubicBezTo>
                      <a:pt x="2822954" y="2795942"/>
                      <a:pt x="2868694" y="2773972"/>
                      <a:pt x="2910473" y="2748760"/>
                    </a:cubicBezTo>
                    <a:cubicBezTo>
                      <a:pt x="2952252" y="2723909"/>
                      <a:pt x="2990429" y="2695816"/>
                      <a:pt x="3025725" y="2664842"/>
                    </a:cubicBezTo>
                    <a:cubicBezTo>
                      <a:pt x="3096317" y="2602895"/>
                      <a:pt x="3157545" y="2529782"/>
                      <a:pt x="3209048" y="2437220"/>
                    </a:cubicBezTo>
                    <a:cubicBezTo>
                      <a:pt x="3205446" y="2443703"/>
                      <a:pt x="3201845" y="2449825"/>
                      <a:pt x="3198603" y="2455588"/>
                    </a:cubicBezTo>
                    <a:cubicBezTo>
                      <a:pt x="3195362" y="2461351"/>
                      <a:pt x="3192841" y="2466393"/>
                      <a:pt x="3189959" y="2470715"/>
                    </a:cubicBezTo>
                    <a:cubicBezTo>
                      <a:pt x="3184557" y="2479719"/>
                      <a:pt x="3179875" y="2487282"/>
                      <a:pt x="3176633" y="2493045"/>
                    </a:cubicBezTo>
                    <a:cubicBezTo>
                      <a:pt x="3174833" y="2495926"/>
                      <a:pt x="3173392" y="2498447"/>
                      <a:pt x="3172311" y="2500608"/>
                    </a:cubicBezTo>
                    <a:cubicBezTo>
                      <a:pt x="3170871" y="2502769"/>
                      <a:pt x="3170150" y="2504570"/>
                      <a:pt x="3169430" y="2506011"/>
                    </a:cubicBezTo>
                    <a:cubicBezTo>
                      <a:pt x="3167989" y="2508892"/>
                      <a:pt x="3167269" y="2510333"/>
                      <a:pt x="3167269" y="2510693"/>
                    </a:cubicBezTo>
                    <a:cubicBezTo>
                      <a:pt x="3170150" y="2506731"/>
                      <a:pt x="3173032" y="2502769"/>
                      <a:pt x="3175913" y="2498447"/>
                    </a:cubicBezTo>
                    <a:lnTo>
                      <a:pt x="3183837" y="2485842"/>
                    </a:lnTo>
                    <a:lnTo>
                      <a:pt x="3191760" y="2473236"/>
                    </a:lnTo>
                    <a:cubicBezTo>
                      <a:pt x="3193201" y="2471075"/>
                      <a:pt x="3194642" y="2468914"/>
                      <a:pt x="3195722" y="2467113"/>
                    </a:cubicBezTo>
                    <a:lnTo>
                      <a:pt x="3199324" y="2460630"/>
                    </a:lnTo>
                    <a:cubicBezTo>
                      <a:pt x="3210129" y="2440461"/>
                      <a:pt x="3231378" y="2401204"/>
                      <a:pt x="3245424" y="2366268"/>
                    </a:cubicBezTo>
                    <a:cubicBezTo>
                      <a:pt x="3246145" y="2365187"/>
                      <a:pt x="3246865" y="2363386"/>
                      <a:pt x="3247946" y="2361586"/>
                    </a:cubicBezTo>
                    <a:cubicBezTo>
                      <a:pt x="3248666" y="2359785"/>
                      <a:pt x="3249747" y="2357984"/>
                      <a:pt x="3250467" y="2356543"/>
                    </a:cubicBezTo>
                    <a:cubicBezTo>
                      <a:pt x="3251547" y="2354022"/>
                      <a:pt x="3251907" y="2354382"/>
                      <a:pt x="3248666" y="2363026"/>
                    </a:cubicBezTo>
                    <a:cubicBezTo>
                      <a:pt x="3272797" y="2309362"/>
                      <a:pt x="3284682" y="2264342"/>
                      <a:pt x="3294046" y="2216080"/>
                    </a:cubicBezTo>
                    <a:cubicBezTo>
                      <a:pt x="3298368" y="2191949"/>
                      <a:pt x="3302330" y="2166738"/>
                      <a:pt x="3305211" y="2138645"/>
                    </a:cubicBezTo>
                    <a:cubicBezTo>
                      <a:pt x="3305572" y="2135043"/>
                      <a:pt x="3305932" y="2131442"/>
                      <a:pt x="3306292" y="2127840"/>
                    </a:cubicBezTo>
                    <a:cubicBezTo>
                      <a:pt x="3306292" y="2124238"/>
                      <a:pt x="3306652" y="2120637"/>
                      <a:pt x="3307012" y="2117035"/>
                    </a:cubicBezTo>
                    <a:cubicBezTo>
                      <a:pt x="3307373" y="2109472"/>
                      <a:pt x="3308093" y="2101909"/>
                      <a:pt x="3308453" y="2093985"/>
                    </a:cubicBezTo>
                    <a:cubicBezTo>
                      <a:pt x="3309173" y="2086061"/>
                      <a:pt x="3309173" y="2078138"/>
                      <a:pt x="3309533" y="2069494"/>
                    </a:cubicBezTo>
                    <a:cubicBezTo>
                      <a:pt x="3309533" y="2061210"/>
                      <a:pt x="3309894" y="2052566"/>
                      <a:pt x="3310254" y="2043562"/>
                    </a:cubicBezTo>
                    <a:cubicBezTo>
                      <a:pt x="3311694" y="2101548"/>
                      <a:pt x="3307012" y="2159895"/>
                      <a:pt x="3296207" y="2217161"/>
                    </a:cubicBezTo>
                    <a:cubicBezTo>
                      <a:pt x="3297288" y="2213559"/>
                      <a:pt x="3298368" y="2210317"/>
                      <a:pt x="3299089" y="2206716"/>
                    </a:cubicBezTo>
                    <a:lnTo>
                      <a:pt x="3301250" y="2196271"/>
                    </a:lnTo>
                    <a:lnTo>
                      <a:pt x="3305932" y="2175021"/>
                    </a:lnTo>
                    <a:cubicBezTo>
                      <a:pt x="3303771" y="2187627"/>
                      <a:pt x="3302330" y="2200593"/>
                      <a:pt x="3299809" y="2213199"/>
                    </a:cubicBezTo>
                    <a:cubicBezTo>
                      <a:pt x="3297288" y="2225804"/>
                      <a:pt x="3294767" y="2238410"/>
                      <a:pt x="3291885" y="2251016"/>
                    </a:cubicBezTo>
                    <a:cubicBezTo>
                      <a:pt x="3297648" y="2228686"/>
                      <a:pt x="3302690" y="2207796"/>
                      <a:pt x="3304851" y="2191229"/>
                    </a:cubicBezTo>
                    <a:cubicBezTo>
                      <a:pt x="3306292" y="2182945"/>
                      <a:pt x="3307012" y="2176102"/>
                      <a:pt x="3308093" y="2171060"/>
                    </a:cubicBezTo>
                    <a:cubicBezTo>
                      <a:pt x="3308813" y="2166017"/>
                      <a:pt x="3309533" y="2162416"/>
                      <a:pt x="3309894" y="2160975"/>
                    </a:cubicBezTo>
                    <a:cubicBezTo>
                      <a:pt x="3309894" y="2163496"/>
                      <a:pt x="3309533" y="2166738"/>
                      <a:pt x="3308813" y="2170339"/>
                    </a:cubicBezTo>
                    <a:cubicBezTo>
                      <a:pt x="3308093" y="2173941"/>
                      <a:pt x="3307733" y="2177543"/>
                      <a:pt x="3307012" y="2181144"/>
                    </a:cubicBezTo>
                    <a:cubicBezTo>
                      <a:pt x="3305932" y="2188348"/>
                      <a:pt x="3304851" y="2194110"/>
                      <a:pt x="3305572" y="2194830"/>
                    </a:cubicBezTo>
                    <a:cubicBezTo>
                      <a:pt x="3307733" y="2184026"/>
                      <a:pt x="3309173" y="2175382"/>
                      <a:pt x="3310254" y="2168539"/>
                    </a:cubicBezTo>
                    <a:cubicBezTo>
                      <a:pt x="3310974" y="2161335"/>
                      <a:pt x="3311694" y="2155933"/>
                      <a:pt x="3312414" y="2150530"/>
                    </a:cubicBezTo>
                    <a:cubicBezTo>
                      <a:pt x="3313495" y="2140086"/>
                      <a:pt x="3314576" y="2130722"/>
                      <a:pt x="3315296" y="2114154"/>
                    </a:cubicBezTo>
                    <a:cubicBezTo>
                      <a:pt x="3315296" y="2119556"/>
                      <a:pt x="3315296" y="2125319"/>
                      <a:pt x="3314576" y="2131442"/>
                    </a:cubicBezTo>
                    <a:cubicBezTo>
                      <a:pt x="3313855" y="2137565"/>
                      <a:pt x="3313495" y="2144047"/>
                      <a:pt x="3312775" y="2150530"/>
                    </a:cubicBezTo>
                    <a:cubicBezTo>
                      <a:pt x="3312054" y="2157013"/>
                      <a:pt x="3311334" y="2164217"/>
                      <a:pt x="3310614" y="2171060"/>
                    </a:cubicBezTo>
                    <a:cubicBezTo>
                      <a:pt x="3309533" y="2178263"/>
                      <a:pt x="3308453" y="2185466"/>
                      <a:pt x="3307012" y="2192669"/>
                    </a:cubicBezTo>
                    <a:cubicBezTo>
                      <a:pt x="3302330" y="2222203"/>
                      <a:pt x="3294767" y="2254257"/>
                      <a:pt x="3285763" y="2285952"/>
                    </a:cubicBezTo>
                    <a:cubicBezTo>
                      <a:pt x="3283601" y="2293875"/>
                      <a:pt x="3280720" y="2301438"/>
                      <a:pt x="3278199" y="2309362"/>
                    </a:cubicBezTo>
                    <a:cubicBezTo>
                      <a:pt x="3276759" y="2313324"/>
                      <a:pt x="3275678" y="2317286"/>
                      <a:pt x="3274237" y="2320887"/>
                    </a:cubicBezTo>
                    <a:cubicBezTo>
                      <a:pt x="3273157" y="2324849"/>
                      <a:pt x="3271716" y="2328811"/>
                      <a:pt x="3270276" y="2332413"/>
                    </a:cubicBezTo>
                    <a:cubicBezTo>
                      <a:pt x="3267394" y="2339976"/>
                      <a:pt x="3264513" y="2347539"/>
                      <a:pt x="3261632" y="2354742"/>
                    </a:cubicBezTo>
                    <a:cubicBezTo>
                      <a:pt x="3260191" y="2358344"/>
                      <a:pt x="3258751" y="2361946"/>
                      <a:pt x="3257310" y="2365908"/>
                    </a:cubicBezTo>
                    <a:cubicBezTo>
                      <a:pt x="3255869" y="2369509"/>
                      <a:pt x="3254068" y="2373111"/>
                      <a:pt x="3252628" y="2376352"/>
                    </a:cubicBezTo>
                    <a:cubicBezTo>
                      <a:pt x="3249386" y="2383195"/>
                      <a:pt x="3246505" y="2390399"/>
                      <a:pt x="3243624" y="2396882"/>
                    </a:cubicBezTo>
                    <a:cubicBezTo>
                      <a:pt x="3242903" y="2398682"/>
                      <a:pt x="3242183" y="2400123"/>
                      <a:pt x="3241463" y="2401924"/>
                    </a:cubicBezTo>
                    <a:cubicBezTo>
                      <a:pt x="3240742" y="2403364"/>
                      <a:pt x="3239662" y="2405165"/>
                      <a:pt x="3238942" y="2406606"/>
                    </a:cubicBezTo>
                    <a:cubicBezTo>
                      <a:pt x="3237501" y="2409847"/>
                      <a:pt x="3235700" y="2413089"/>
                      <a:pt x="3234259" y="2415970"/>
                    </a:cubicBezTo>
                    <a:cubicBezTo>
                      <a:pt x="3231018" y="2422093"/>
                      <a:pt x="3228137" y="2428216"/>
                      <a:pt x="3225255" y="2433978"/>
                    </a:cubicBezTo>
                    <a:cubicBezTo>
                      <a:pt x="3222374" y="2439741"/>
                      <a:pt x="3219133" y="2444783"/>
                      <a:pt x="3216251" y="2450186"/>
                    </a:cubicBezTo>
                    <a:cubicBezTo>
                      <a:pt x="3209048" y="2463151"/>
                      <a:pt x="3221654" y="2439021"/>
                      <a:pt x="3222734" y="2436499"/>
                    </a:cubicBezTo>
                    <a:cubicBezTo>
                      <a:pt x="3218052" y="2444783"/>
                      <a:pt x="3213730" y="2451986"/>
                      <a:pt x="3209768" y="2459190"/>
                    </a:cubicBezTo>
                    <a:cubicBezTo>
                      <a:pt x="3207607" y="2462791"/>
                      <a:pt x="3205806" y="2466033"/>
                      <a:pt x="3203646" y="2469634"/>
                    </a:cubicBezTo>
                    <a:cubicBezTo>
                      <a:pt x="3201485" y="2473236"/>
                      <a:pt x="3199324" y="2476478"/>
                      <a:pt x="3197163" y="2479719"/>
                    </a:cubicBezTo>
                    <a:cubicBezTo>
                      <a:pt x="3192841" y="2486562"/>
                      <a:pt x="3188159" y="2493765"/>
                      <a:pt x="3182756" y="2501689"/>
                    </a:cubicBezTo>
                    <a:cubicBezTo>
                      <a:pt x="3177714" y="2509612"/>
                      <a:pt x="3171231" y="2517896"/>
                      <a:pt x="3164748" y="2527620"/>
                    </a:cubicBezTo>
                    <a:cubicBezTo>
                      <a:pt x="3156824" y="2540226"/>
                      <a:pt x="3160426" y="2535544"/>
                      <a:pt x="3167629" y="2525820"/>
                    </a:cubicBezTo>
                    <a:cubicBezTo>
                      <a:pt x="3171231" y="2520777"/>
                      <a:pt x="3175913" y="2514295"/>
                      <a:pt x="3180235" y="2508172"/>
                    </a:cubicBezTo>
                    <a:cubicBezTo>
                      <a:pt x="3184557" y="2501689"/>
                      <a:pt x="3188519" y="2495206"/>
                      <a:pt x="3191760" y="2490164"/>
                    </a:cubicBezTo>
                    <a:cubicBezTo>
                      <a:pt x="3191040" y="2493405"/>
                      <a:pt x="3184917" y="2503850"/>
                      <a:pt x="3169790" y="2525099"/>
                    </a:cubicBezTo>
                    <a:cubicBezTo>
                      <a:pt x="3167629" y="2526900"/>
                      <a:pt x="3146380" y="2556433"/>
                      <a:pt x="3120088" y="2585967"/>
                    </a:cubicBezTo>
                    <a:cubicBezTo>
                      <a:pt x="3116846" y="2589568"/>
                      <a:pt x="3113605" y="2593530"/>
                      <a:pt x="3110363" y="2597132"/>
                    </a:cubicBezTo>
                    <a:cubicBezTo>
                      <a:pt x="3107122" y="2601094"/>
                      <a:pt x="3103520" y="2604335"/>
                      <a:pt x="3100279" y="2607937"/>
                    </a:cubicBezTo>
                    <a:cubicBezTo>
                      <a:pt x="3093436" y="2615140"/>
                      <a:pt x="3086593" y="2621983"/>
                      <a:pt x="3080470" y="2628106"/>
                    </a:cubicBezTo>
                    <a:cubicBezTo>
                      <a:pt x="3067504" y="2640351"/>
                      <a:pt x="3056339" y="2650436"/>
                      <a:pt x="3049856" y="2655838"/>
                    </a:cubicBezTo>
                    <a:cubicBezTo>
                      <a:pt x="3036530" y="2667364"/>
                      <a:pt x="3027166" y="2675647"/>
                      <a:pt x="3020323" y="2681770"/>
                    </a:cubicBezTo>
                    <a:cubicBezTo>
                      <a:pt x="3013120" y="2687533"/>
                      <a:pt x="3008798" y="2691134"/>
                      <a:pt x="3006277" y="2693655"/>
                    </a:cubicBezTo>
                    <a:cubicBezTo>
                      <a:pt x="3001234" y="2697977"/>
                      <a:pt x="3004115" y="2696537"/>
                      <a:pt x="3006277" y="2695096"/>
                    </a:cubicBezTo>
                    <a:cubicBezTo>
                      <a:pt x="3008798" y="2693655"/>
                      <a:pt x="3011679" y="2691855"/>
                      <a:pt x="3006997" y="2696177"/>
                    </a:cubicBezTo>
                    <a:cubicBezTo>
                      <a:pt x="3004476" y="2698338"/>
                      <a:pt x="3000514" y="2701579"/>
                      <a:pt x="2993311" y="2707342"/>
                    </a:cubicBezTo>
                    <a:cubicBezTo>
                      <a:pt x="2986107" y="2712744"/>
                      <a:pt x="2976023" y="2719947"/>
                      <a:pt x="2961977" y="2729672"/>
                    </a:cubicBezTo>
                    <a:cubicBezTo>
                      <a:pt x="2950091" y="2736875"/>
                      <a:pt x="2938206" y="2743358"/>
                      <a:pt x="2926320" y="2750201"/>
                    </a:cubicBezTo>
                    <a:cubicBezTo>
                      <a:pt x="2892825" y="2771451"/>
                      <a:pt x="2852487" y="2793421"/>
                      <a:pt x="2809268" y="2811789"/>
                    </a:cubicBezTo>
                    <a:cubicBezTo>
                      <a:pt x="2803865" y="2813950"/>
                      <a:pt x="2798463" y="2816111"/>
                      <a:pt x="2793060" y="2818272"/>
                    </a:cubicBezTo>
                    <a:cubicBezTo>
                      <a:pt x="2787658" y="2820433"/>
                      <a:pt x="2782255" y="2822954"/>
                      <a:pt x="2776493" y="2824755"/>
                    </a:cubicBezTo>
                    <a:cubicBezTo>
                      <a:pt x="2765328" y="2828716"/>
                      <a:pt x="2754163" y="2832318"/>
                      <a:pt x="2742998" y="2836280"/>
                    </a:cubicBezTo>
                    <a:cubicBezTo>
                      <a:pt x="2731473" y="2839521"/>
                      <a:pt x="2720307" y="2842763"/>
                      <a:pt x="2709142" y="2846004"/>
                    </a:cubicBezTo>
                    <a:cubicBezTo>
                      <a:pt x="2703740" y="2847805"/>
                      <a:pt x="2697977" y="2848885"/>
                      <a:pt x="2692215" y="2850326"/>
                    </a:cubicBezTo>
                    <a:cubicBezTo>
                      <a:pt x="2686452" y="2851767"/>
                      <a:pt x="2681050" y="2852847"/>
                      <a:pt x="2675647" y="2854288"/>
                    </a:cubicBezTo>
                    <a:lnTo>
                      <a:pt x="2694016" y="2849966"/>
                    </a:lnTo>
                    <a:cubicBezTo>
                      <a:pt x="2706261" y="2846364"/>
                      <a:pt x="2685732" y="2850326"/>
                      <a:pt x="2676368" y="2852127"/>
                    </a:cubicBezTo>
                    <a:cubicBezTo>
                      <a:pt x="2672046" y="2853207"/>
                      <a:pt x="2668084" y="2853928"/>
                      <a:pt x="2664122" y="2855008"/>
                    </a:cubicBezTo>
                    <a:cubicBezTo>
                      <a:pt x="2660160" y="2855729"/>
                      <a:pt x="2655838" y="2856449"/>
                      <a:pt x="2651877" y="2857169"/>
                    </a:cubicBezTo>
                    <a:cubicBezTo>
                      <a:pt x="2643593" y="2858610"/>
                      <a:pt x="2635669" y="2860051"/>
                      <a:pt x="2627746" y="2861491"/>
                    </a:cubicBezTo>
                    <a:cubicBezTo>
                      <a:pt x="2625945" y="2861851"/>
                      <a:pt x="2623784" y="2862212"/>
                      <a:pt x="2621983" y="2862572"/>
                    </a:cubicBezTo>
                    <a:cubicBezTo>
                      <a:pt x="2620182" y="2862572"/>
                      <a:pt x="2618021" y="2862932"/>
                      <a:pt x="2616221" y="2863292"/>
                    </a:cubicBezTo>
                    <a:cubicBezTo>
                      <a:pt x="2612259" y="2863652"/>
                      <a:pt x="2608657" y="2864372"/>
                      <a:pt x="2604695" y="2864733"/>
                    </a:cubicBezTo>
                    <a:cubicBezTo>
                      <a:pt x="2597132" y="2865813"/>
                      <a:pt x="2589929" y="2866894"/>
                      <a:pt x="2582725" y="2867614"/>
                    </a:cubicBezTo>
                    <a:cubicBezTo>
                      <a:pt x="2568319" y="2869055"/>
                      <a:pt x="2554633" y="2870135"/>
                      <a:pt x="2542027" y="2870855"/>
                    </a:cubicBezTo>
                    <a:cubicBezTo>
                      <a:pt x="2529421" y="2871576"/>
                      <a:pt x="2517896" y="2871216"/>
                      <a:pt x="2507451" y="2870855"/>
                    </a:cubicBezTo>
                    <a:cubicBezTo>
                      <a:pt x="2497727" y="2871576"/>
                      <a:pt x="2487282" y="2871576"/>
                      <a:pt x="2476117" y="2871936"/>
                    </a:cubicBezTo>
                    <a:cubicBezTo>
                      <a:pt x="2464952" y="2871936"/>
                      <a:pt x="2453427" y="2872296"/>
                      <a:pt x="2441182" y="2872656"/>
                    </a:cubicBezTo>
                    <a:cubicBezTo>
                      <a:pt x="2438300" y="2872656"/>
                      <a:pt x="2435059" y="2872656"/>
                      <a:pt x="2432177" y="2872656"/>
                    </a:cubicBezTo>
                    <a:cubicBezTo>
                      <a:pt x="2430737" y="2872656"/>
                      <a:pt x="2428936" y="2872656"/>
                      <a:pt x="2427495" y="2872656"/>
                    </a:cubicBezTo>
                    <a:lnTo>
                      <a:pt x="2423894" y="2872656"/>
                    </a:lnTo>
                    <a:cubicBezTo>
                      <a:pt x="2418851" y="2873737"/>
                      <a:pt x="2414169" y="2875538"/>
                      <a:pt x="2410208" y="2878059"/>
                    </a:cubicBezTo>
                    <a:cubicBezTo>
                      <a:pt x="2401564" y="2883461"/>
                      <a:pt x="2395801" y="2892825"/>
                      <a:pt x="2394721" y="2902910"/>
                    </a:cubicBezTo>
                    <a:cubicBezTo>
                      <a:pt x="2394721" y="2904351"/>
                      <a:pt x="2394721" y="2905431"/>
                      <a:pt x="2394721" y="2906872"/>
                    </a:cubicBezTo>
                    <a:lnTo>
                      <a:pt x="2394721" y="2911914"/>
                    </a:lnTo>
                    <a:cubicBezTo>
                      <a:pt x="2394721" y="2911914"/>
                      <a:pt x="2394721" y="2921638"/>
                      <a:pt x="2394721" y="2921638"/>
                    </a:cubicBezTo>
                    <a:cubicBezTo>
                      <a:pt x="2394721" y="2928121"/>
                      <a:pt x="2394721" y="2934604"/>
                      <a:pt x="2395441" y="2941087"/>
                    </a:cubicBezTo>
                    <a:cubicBezTo>
                      <a:pt x="2396161" y="2954053"/>
                      <a:pt x="2396521" y="2967019"/>
                      <a:pt x="2397602" y="2979624"/>
                    </a:cubicBezTo>
                    <a:cubicBezTo>
                      <a:pt x="2399403" y="3004836"/>
                      <a:pt x="2402284" y="3028967"/>
                      <a:pt x="2405526" y="3050216"/>
                    </a:cubicBezTo>
                    <a:cubicBezTo>
                      <a:pt x="2405886" y="3062102"/>
                      <a:pt x="2400843" y="3034009"/>
                      <a:pt x="2397242" y="2998353"/>
                    </a:cubicBezTo>
                    <a:cubicBezTo>
                      <a:pt x="2396161" y="2989349"/>
                      <a:pt x="2395801" y="2979985"/>
                      <a:pt x="2395081" y="2970620"/>
                    </a:cubicBezTo>
                    <a:cubicBezTo>
                      <a:pt x="2394360" y="2961256"/>
                      <a:pt x="2394000" y="2951892"/>
                      <a:pt x="2393640" y="2943248"/>
                    </a:cubicBezTo>
                    <a:cubicBezTo>
                      <a:pt x="2392920" y="2934604"/>
                      <a:pt x="2393280" y="2926320"/>
                      <a:pt x="2392920" y="2919117"/>
                    </a:cubicBezTo>
                    <a:cubicBezTo>
                      <a:pt x="2392920" y="2915516"/>
                      <a:pt x="2392920" y="2912274"/>
                      <a:pt x="2392920" y="2909033"/>
                    </a:cubicBezTo>
                    <a:cubicBezTo>
                      <a:pt x="2392920" y="2908312"/>
                      <a:pt x="2392920" y="2907592"/>
                      <a:pt x="2392920" y="2906872"/>
                    </a:cubicBezTo>
                    <a:cubicBezTo>
                      <a:pt x="2392920" y="2906151"/>
                      <a:pt x="2392920" y="2905791"/>
                      <a:pt x="2392920" y="2905071"/>
                    </a:cubicBezTo>
                    <a:cubicBezTo>
                      <a:pt x="2392920" y="2903990"/>
                      <a:pt x="2392920" y="2902910"/>
                      <a:pt x="2392920" y="2902189"/>
                    </a:cubicBezTo>
                    <a:cubicBezTo>
                      <a:pt x="2392920" y="2903630"/>
                      <a:pt x="2392920" y="2904711"/>
                      <a:pt x="2392920" y="2906151"/>
                    </a:cubicBezTo>
                    <a:cubicBezTo>
                      <a:pt x="2392920" y="2907592"/>
                      <a:pt x="2392920" y="2909393"/>
                      <a:pt x="2392920" y="2911194"/>
                    </a:cubicBezTo>
                    <a:lnTo>
                      <a:pt x="2392920" y="2921278"/>
                    </a:lnTo>
                    <a:cubicBezTo>
                      <a:pt x="2392920" y="2927761"/>
                      <a:pt x="2392920" y="2934604"/>
                      <a:pt x="2393280" y="2941087"/>
                    </a:cubicBezTo>
                    <a:cubicBezTo>
                      <a:pt x="2393640" y="2954413"/>
                      <a:pt x="2394000" y="2967379"/>
                      <a:pt x="2395081" y="2980705"/>
                    </a:cubicBezTo>
                    <a:cubicBezTo>
                      <a:pt x="2394721" y="2974582"/>
                      <a:pt x="2394360" y="2968820"/>
                      <a:pt x="2394000" y="2963777"/>
                    </a:cubicBezTo>
                    <a:cubicBezTo>
                      <a:pt x="2394000" y="2958375"/>
                      <a:pt x="2393640" y="2953693"/>
                      <a:pt x="2393280" y="2949011"/>
                    </a:cubicBezTo>
                    <a:cubicBezTo>
                      <a:pt x="2393280" y="2944329"/>
                      <a:pt x="2392920" y="2940007"/>
                      <a:pt x="2392560" y="2936045"/>
                    </a:cubicBezTo>
                    <a:cubicBezTo>
                      <a:pt x="2392560" y="2932083"/>
                      <a:pt x="2392560" y="2928121"/>
                      <a:pt x="2392199" y="2924520"/>
                    </a:cubicBezTo>
                    <a:cubicBezTo>
                      <a:pt x="2392199" y="2920918"/>
                      <a:pt x="2392199" y="2917316"/>
                      <a:pt x="2391839" y="2914075"/>
                    </a:cubicBezTo>
                    <a:cubicBezTo>
                      <a:pt x="2391839" y="2910833"/>
                      <a:pt x="2391479" y="2906872"/>
                      <a:pt x="2391839" y="2904351"/>
                    </a:cubicBezTo>
                    <a:cubicBezTo>
                      <a:pt x="2391839" y="2898588"/>
                      <a:pt x="2393280" y="2892825"/>
                      <a:pt x="2396521" y="2887063"/>
                    </a:cubicBezTo>
                    <a:cubicBezTo>
                      <a:pt x="2392199" y="2893546"/>
                      <a:pt x="2390759" y="2900389"/>
                      <a:pt x="2390759" y="2907232"/>
                    </a:cubicBezTo>
                    <a:cubicBezTo>
                      <a:pt x="2390759" y="2914795"/>
                      <a:pt x="2390759" y="2921638"/>
                      <a:pt x="2390759" y="2928121"/>
                    </a:cubicBezTo>
                    <a:cubicBezTo>
                      <a:pt x="2390759" y="2931363"/>
                      <a:pt x="2390759" y="2934604"/>
                      <a:pt x="2390759" y="2937486"/>
                    </a:cubicBezTo>
                    <a:cubicBezTo>
                      <a:pt x="2390759" y="2940727"/>
                      <a:pt x="2390759" y="2943608"/>
                      <a:pt x="2391119" y="2946490"/>
                    </a:cubicBezTo>
                    <a:cubicBezTo>
                      <a:pt x="2391119" y="2952252"/>
                      <a:pt x="2391839" y="2958015"/>
                      <a:pt x="2392199" y="2963777"/>
                    </a:cubicBezTo>
                    <a:cubicBezTo>
                      <a:pt x="2394000" y="2986468"/>
                      <a:pt x="2396161" y="3008437"/>
                      <a:pt x="2400843" y="3041212"/>
                    </a:cubicBezTo>
                    <a:cubicBezTo>
                      <a:pt x="2399403" y="3036170"/>
                      <a:pt x="2399763" y="3045174"/>
                      <a:pt x="2404805" y="3075067"/>
                    </a:cubicBezTo>
                    <a:lnTo>
                      <a:pt x="2408047" y="3083351"/>
                    </a:lnTo>
                    <a:cubicBezTo>
                      <a:pt x="2408047" y="3084072"/>
                      <a:pt x="2408407" y="3087313"/>
                      <a:pt x="2410208" y="3096677"/>
                    </a:cubicBezTo>
                    <a:cubicBezTo>
                      <a:pt x="2412369" y="3106042"/>
                      <a:pt x="2414169" y="3115766"/>
                      <a:pt x="2416691" y="3125130"/>
                    </a:cubicBezTo>
                    <a:lnTo>
                      <a:pt x="2420292" y="3139177"/>
                    </a:lnTo>
                    <a:lnTo>
                      <a:pt x="2424254" y="3153223"/>
                    </a:lnTo>
                    <a:cubicBezTo>
                      <a:pt x="2425695" y="3157905"/>
                      <a:pt x="2427135" y="3162587"/>
                      <a:pt x="2428576" y="3167269"/>
                    </a:cubicBezTo>
                    <a:cubicBezTo>
                      <a:pt x="2430017" y="3171951"/>
                      <a:pt x="2431457" y="3176633"/>
                      <a:pt x="2432898" y="3181315"/>
                    </a:cubicBezTo>
                    <a:lnTo>
                      <a:pt x="2437940" y="3195722"/>
                    </a:lnTo>
                    <a:cubicBezTo>
                      <a:pt x="2440101" y="3201845"/>
                      <a:pt x="2442622" y="3207968"/>
                      <a:pt x="2445143" y="3214090"/>
                    </a:cubicBezTo>
                    <a:cubicBezTo>
                      <a:pt x="2442262" y="3206167"/>
                      <a:pt x="2440101" y="3200404"/>
                      <a:pt x="2438660" y="3195002"/>
                    </a:cubicBezTo>
                    <a:cubicBezTo>
                      <a:pt x="2438660" y="3193921"/>
                      <a:pt x="2437940" y="3192841"/>
                      <a:pt x="2437580" y="3191400"/>
                    </a:cubicBezTo>
                    <a:cubicBezTo>
                      <a:pt x="2437580" y="3190319"/>
                      <a:pt x="2437220" y="3189599"/>
                      <a:pt x="2436860" y="3188879"/>
                    </a:cubicBezTo>
                    <a:cubicBezTo>
                      <a:pt x="2436499" y="3187078"/>
                      <a:pt x="2435779" y="3185277"/>
                      <a:pt x="2435419" y="3183837"/>
                    </a:cubicBezTo>
                    <a:cubicBezTo>
                      <a:pt x="2434339" y="3180235"/>
                      <a:pt x="2433618" y="3176633"/>
                      <a:pt x="2432177" y="3172311"/>
                    </a:cubicBezTo>
                    <a:cubicBezTo>
                      <a:pt x="2430737" y="3167629"/>
                      <a:pt x="2429296" y="3162227"/>
                      <a:pt x="2427135" y="3155024"/>
                    </a:cubicBezTo>
                    <a:cubicBezTo>
                      <a:pt x="2429296" y="3165468"/>
                      <a:pt x="2421373" y="3141337"/>
                      <a:pt x="2415250" y="3111804"/>
                    </a:cubicBezTo>
                    <a:cubicBezTo>
                      <a:pt x="2421733" y="3137376"/>
                      <a:pt x="2409847" y="3082991"/>
                      <a:pt x="2411648" y="3083351"/>
                    </a:cubicBezTo>
                    <a:cubicBezTo>
                      <a:pt x="2417051" y="3113245"/>
                      <a:pt x="2424974" y="3145659"/>
                      <a:pt x="2434339" y="3175193"/>
                    </a:cubicBezTo>
                    <a:cubicBezTo>
                      <a:pt x="2435419" y="3178794"/>
                      <a:pt x="2436860" y="3182396"/>
                      <a:pt x="2437940" y="3185998"/>
                    </a:cubicBezTo>
                    <a:cubicBezTo>
                      <a:pt x="2438660" y="3187798"/>
                      <a:pt x="2439021" y="3189599"/>
                      <a:pt x="2439741" y="3191400"/>
                    </a:cubicBezTo>
                    <a:lnTo>
                      <a:pt x="2440821" y="3195002"/>
                    </a:lnTo>
                    <a:lnTo>
                      <a:pt x="2442262" y="3198963"/>
                    </a:lnTo>
                    <a:cubicBezTo>
                      <a:pt x="2444423" y="3204006"/>
                      <a:pt x="2446224" y="3209048"/>
                      <a:pt x="2448025" y="3213730"/>
                    </a:cubicBezTo>
                    <a:cubicBezTo>
                      <a:pt x="2450186" y="3218772"/>
                      <a:pt x="2451626" y="3223094"/>
                      <a:pt x="2453787" y="3228137"/>
                    </a:cubicBezTo>
                    <a:cubicBezTo>
                      <a:pt x="2458109" y="3237861"/>
                      <a:pt x="2462071" y="3246865"/>
                      <a:pt x="2466033" y="3255149"/>
                    </a:cubicBezTo>
                    <a:cubicBezTo>
                      <a:pt x="2469995" y="3263793"/>
                      <a:pt x="2473956" y="3271716"/>
                      <a:pt x="2477198" y="3278559"/>
                    </a:cubicBezTo>
                    <a:lnTo>
                      <a:pt x="2480439" y="3287563"/>
                    </a:lnTo>
                    <a:lnTo>
                      <a:pt x="2478999" y="3287563"/>
                    </a:lnTo>
                    <a:cubicBezTo>
                      <a:pt x="2478999" y="3287563"/>
                      <a:pt x="2478278" y="3287563"/>
                      <a:pt x="2478278" y="3287563"/>
                    </a:cubicBezTo>
                    <a:cubicBezTo>
                      <a:pt x="2478278" y="3287563"/>
                      <a:pt x="2477918" y="3287563"/>
                      <a:pt x="2477198" y="3287563"/>
                    </a:cubicBezTo>
                    <a:cubicBezTo>
                      <a:pt x="2458830" y="3279280"/>
                      <a:pt x="2440461" y="3270636"/>
                      <a:pt x="2422093" y="3262352"/>
                    </a:cubicBezTo>
                    <a:cubicBezTo>
                      <a:pt x="2417411" y="3260191"/>
                      <a:pt x="2413089" y="3258030"/>
                      <a:pt x="2408767" y="3256229"/>
                    </a:cubicBezTo>
                    <a:cubicBezTo>
                      <a:pt x="2404445" y="3254068"/>
                      <a:pt x="2399763" y="3252268"/>
                      <a:pt x="2395441" y="3249746"/>
                    </a:cubicBezTo>
                    <a:cubicBezTo>
                      <a:pt x="2387517" y="3245785"/>
                      <a:pt x="2379954" y="3242183"/>
                      <a:pt x="2372391" y="3238221"/>
                    </a:cubicBezTo>
                    <a:cubicBezTo>
                      <a:pt x="2369149" y="3236781"/>
                      <a:pt x="2366268" y="3234980"/>
                      <a:pt x="2363026" y="3233539"/>
                    </a:cubicBezTo>
                    <a:cubicBezTo>
                      <a:pt x="2360145" y="3231738"/>
                      <a:pt x="2357264" y="3230297"/>
                      <a:pt x="2354022" y="3228497"/>
                    </a:cubicBezTo>
                    <a:cubicBezTo>
                      <a:pt x="2348260" y="3225255"/>
                      <a:pt x="2342497" y="3222014"/>
                      <a:pt x="2337095" y="3219132"/>
                    </a:cubicBezTo>
                    <a:cubicBezTo>
                      <a:pt x="2331692" y="3216251"/>
                      <a:pt x="2326290" y="3213370"/>
                      <a:pt x="2321608" y="3210488"/>
                    </a:cubicBezTo>
                    <a:cubicBezTo>
                      <a:pt x="2316925" y="3207607"/>
                      <a:pt x="2312243" y="3204726"/>
                      <a:pt x="2307921" y="3201845"/>
                    </a:cubicBezTo>
                    <a:lnTo>
                      <a:pt x="2319087" y="3207607"/>
                    </a:lnTo>
                    <a:cubicBezTo>
                      <a:pt x="2258579" y="3170871"/>
                      <a:pt x="2201673" y="3130172"/>
                      <a:pt x="2155933" y="3086953"/>
                    </a:cubicBezTo>
                    <a:cubicBezTo>
                      <a:pt x="2132162" y="3066424"/>
                      <a:pt x="2105870" y="3041933"/>
                      <a:pt x="2082460" y="3017081"/>
                    </a:cubicBezTo>
                    <a:cubicBezTo>
                      <a:pt x="2059049" y="2991870"/>
                      <a:pt x="2037439" y="2967019"/>
                      <a:pt x="2021592" y="2946490"/>
                    </a:cubicBezTo>
                    <a:cubicBezTo>
                      <a:pt x="2019431" y="2943968"/>
                      <a:pt x="2015830" y="2939646"/>
                      <a:pt x="2011868" y="2933524"/>
                    </a:cubicBezTo>
                    <a:cubicBezTo>
                      <a:pt x="2007906" y="2927761"/>
                      <a:pt x="2002504" y="2920558"/>
                      <a:pt x="1997101" y="2912274"/>
                    </a:cubicBezTo>
                    <a:cubicBezTo>
                      <a:pt x="1994580" y="2907952"/>
                      <a:pt x="1991699" y="2903630"/>
                      <a:pt x="1988457" y="2898948"/>
                    </a:cubicBezTo>
                    <a:cubicBezTo>
                      <a:pt x="1987017" y="2896787"/>
                      <a:pt x="1985576" y="2894626"/>
                      <a:pt x="1984135" y="2892105"/>
                    </a:cubicBezTo>
                    <a:cubicBezTo>
                      <a:pt x="1983055" y="2890664"/>
                      <a:pt x="1981974" y="2889224"/>
                      <a:pt x="1980534" y="2887783"/>
                    </a:cubicBezTo>
                    <a:cubicBezTo>
                      <a:pt x="1978013" y="2884902"/>
                      <a:pt x="1974411" y="2882741"/>
                      <a:pt x="1970809" y="2881300"/>
                    </a:cubicBezTo>
                    <a:cubicBezTo>
                      <a:pt x="1969008" y="2880580"/>
                      <a:pt x="1966847" y="2879860"/>
                      <a:pt x="1965047" y="2879499"/>
                    </a:cubicBezTo>
                    <a:cubicBezTo>
                      <a:pt x="1962886" y="2879499"/>
                      <a:pt x="1961445" y="2879139"/>
                      <a:pt x="1957483" y="2879139"/>
                    </a:cubicBezTo>
                    <a:cubicBezTo>
                      <a:pt x="1906340" y="2878419"/>
                      <a:pt x="1849435" y="2878059"/>
                      <a:pt x="1814139" y="2879499"/>
                    </a:cubicBezTo>
                    <a:cubicBezTo>
                      <a:pt x="1809457" y="2879499"/>
                      <a:pt x="1862400" y="2878059"/>
                      <a:pt x="1886531" y="2876978"/>
                    </a:cubicBezTo>
                    <a:cubicBezTo>
                      <a:pt x="1839710" y="2876978"/>
                      <a:pt x="1802253" y="2879139"/>
                      <a:pt x="1787487" y="2876978"/>
                    </a:cubicBezTo>
                    <a:cubicBezTo>
                      <a:pt x="1892654" y="2877698"/>
                      <a:pt x="1781724" y="2875177"/>
                      <a:pt x="1829265" y="2874457"/>
                    </a:cubicBezTo>
                    <a:cubicBezTo>
                      <a:pt x="1779923" y="2874457"/>
                      <a:pt x="1728060" y="2874817"/>
                      <a:pt x="1703929" y="2875538"/>
                    </a:cubicBezTo>
                    <a:cubicBezTo>
                      <a:pt x="1783525" y="2875538"/>
                      <a:pt x="1675476" y="2878419"/>
                      <a:pt x="1756513" y="2877698"/>
                    </a:cubicBezTo>
                    <a:cubicBezTo>
                      <a:pt x="1693844" y="2879499"/>
                      <a:pt x="1608486" y="2880220"/>
                      <a:pt x="1533932" y="2879499"/>
                    </a:cubicBezTo>
                    <a:cubicBezTo>
                      <a:pt x="1534652" y="2878419"/>
                      <a:pt x="1525648" y="2878059"/>
                      <a:pt x="1497556" y="2877698"/>
                    </a:cubicBezTo>
                    <a:lnTo>
                      <a:pt x="1475226" y="2879139"/>
                    </a:lnTo>
                    <a:cubicBezTo>
                      <a:pt x="1440290" y="2879139"/>
                      <a:pt x="1542576" y="2877338"/>
                      <a:pt x="1472344" y="2876978"/>
                    </a:cubicBezTo>
                    <a:cubicBezTo>
                      <a:pt x="1399952" y="2879499"/>
                      <a:pt x="1254806" y="2875538"/>
                      <a:pt x="1223112" y="2879860"/>
                    </a:cubicBezTo>
                    <a:cubicBezTo>
                      <a:pt x="1168007" y="2878059"/>
                      <a:pt x="1327919" y="2878059"/>
                      <a:pt x="1245082" y="2875898"/>
                    </a:cubicBezTo>
                    <a:cubicBezTo>
                      <a:pt x="1293344" y="2874457"/>
                      <a:pt x="1359974" y="2875898"/>
                      <a:pt x="1375821" y="2874097"/>
                    </a:cubicBezTo>
                    <a:cubicBezTo>
                      <a:pt x="1328640" y="2874817"/>
                      <a:pt x="1358533" y="2872296"/>
                      <a:pt x="1327919" y="2872296"/>
                    </a:cubicBezTo>
                    <a:lnTo>
                      <a:pt x="1274975" y="2873737"/>
                    </a:lnTo>
                    <a:lnTo>
                      <a:pt x="1286501" y="2873737"/>
                    </a:lnTo>
                    <a:cubicBezTo>
                      <a:pt x="1197901" y="2875898"/>
                      <a:pt x="1057437" y="2874817"/>
                      <a:pt x="944346" y="2875177"/>
                    </a:cubicBezTo>
                    <a:cubicBezTo>
                      <a:pt x="920575" y="2875898"/>
                      <a:pt x="898245" y="2876258"/>
                      <a:pt x="876996" y="2876978"/>
                    </a:cubicBezTo>
                    <a:cubicBezTo>
                      <a:pt x="866191" y="2876978"/>
                      <a:pt x="855746" y="2877698"/>
                      <a:pt x="844941" y="2877698"/>
                    </a:cubicBezTo>
                    <a:cubicBezTo>
                      <a:pt x="834136" y="2877698"/>
                      <a:pt x="823332" y="2877698"/>
                      <a:pt x="812527" y="2877698"/>
                    </a:cubicBezTo>
                    <a:cubicBezTo>
                      <a:pt x="768947" y="2876258"/>
                      <a:pt x="722846" y="2872296"/>
                      <a:pt x="665580" y="2859330"/>
                    </a:cubicBezTo>
                    <a:cubicBezTo>
                      <a:pt x="682508" y="2862572"/>
                      <a:pt x="658737" y="2856809"/>
                      <a:pt x="640009" y="2851767"/>
                    </a:cubicBezTo>
                    <a:cubicBezTo>
                      <a:pt x="621280" y="2846004"/>
                      <a:pt x="607594" y="2841682"/>
                      <a:pt x="643250" y="2850326"/>
                    </a:cubicBezTo>
                    <a:cubicBezTo>
                      <a:pt x="630284" y="2846364"/>
                      <a:pt x="617319" y="2842403"/>
                      <a:pt x="605433" y="2839161"/>
                    </a:cubicBezTo>
                    <a:cubicBezTo>
                      <a:pt x="593548" y="2835199"/>
                      <a:pt x="582383" y="2831598"/>
                      <a:pt x="572658" y="2828356"/>
                    </a:cubicBezTo>
                    <a:cubicBezTo>
                      <a:pt x="570137" y="2827636"/>
                      <a:pt x="567976" y="2826916"/>
                      <a:pt x="565815" y="2826195"/>
                    </a:cubicBezTo>
                    <a:cubicBezTo>
                      <a:pt x="563654" y="2825475"/>
                      <a:pt x="561493" y="2824755"/>
                      <a:pt x="559693" y="2824034"/>
                    </a:cubicBezTo>
                    <a:cubicBezTo>
                      <a:pt x="555731" y="2822594"/>
                      <a:pt x="552489" y="2821513"/>
                      <a:pt x="549608" y="2820433"/>
                    </a:cubicBezTo>
                    <a:cubicBezTo>
                      <a:pt x="543845" y="2818632"/>
                      <a:pt x="540604" y="2817551"/>
                      <a:pt x="540244" y="2817551"/>
                    </a:cubicBezTo>
                    <a:cubicBezTo>
                      <a:pt x="562214" y="2826555"/>
                      <a:pt x="566176" y="2827996"/>
                      <a:pt x="569417" y="2829077"/>
                    </a:cubicBezTo>
                    <a:cubicBezTo>
                      <a:pt x="572298" y="2830157"/>
                      <a:pt x="574459" y="2830877"/>
                      <a:pt x="593548" y="2837720"/>
                    </a:cubicBezTo>
                    <a:cubicBezTo>
                      <a:pt x="587065" y="2835920"/>
                      <a:pt x="578421" y="2833038"/>
                      <a:pt x="569057" y="2830157"/>
                    </a:cubicBezTo>
                    <a:cubicBezTo>
                      <a:pt x="564375" y="2828716"/>
                      <a:pt x="559332" y="2826555"/>
                      <a:pt x="554290" y="2824755"/>
                    </a:cubicBezTo>
                    <a:cubicBezTo>
                      <a:pt x="549248" y="2822954"/>
                      <a:pt x="544206" y="2820793"/>
                      <a:pt x="538803" y="2818632"/>
                    </a:cubicBezTo>
                    <a:cubicBezTo>
                      <a:pt x="533761" y="2816471"/>
                      <a:pt x="528358" y="2814670"/>
                      <a:pt x="523676" y="2812509"/>
                    </a:cubicBezTo>
                    <a:cubicBezTo>
                      <a:pt x="518634" y="2810348"/>
                      <a:pt x="513952" y="2808187"/>
                      <a:pt x="509630" y="2806026"/>
                    </a:cubicBezTo>
                    <a:cubicBezTo>
                      <a:pt x="500626" y="2801704"/>
                      <a:pt x="492702" y="2798103"/>
                      <a:pt x="486940" y="2795221"/>
                    </a:cubicBezTo>
                    <a:cubicBezTo>
                      <a:pt x="497745" y="2800624"/>
                      <a:pt x="493783" y="2798103"/>
                      <a:pt x="496304" y="2799183"/>
                    </a:cubicBezTo>
                    <a:cubicBezTo>
                      <a:pt x="489821" y="2796302"/>
                      <a:pt x="484779" y="2793421"/>
                      <a:pt x="480457" y="2791259"/>
                    </a:cubicBezTo>
                    <a:cubicBezTo>
                      <a:pt x="476135" y="2789099"/>
                      <a:pt x="472893" y="2787298"/>
                      <a:pt x="470372" y="2786217"/>
                    </a:cubicBezTo>
                    <a:cubicBezTo>
                      <a:pt x="464970" y="2783696"/>
                      <a:pt x="462449" y="2782616"/>
                      <a:pt x="460288" y="2781535"/>
                    </a:cubicBezTo>
                    <a:cubicBezTo>
                      <a:pt x="458127" y="2780455"/>
                      <a:pt x="456326" y="2780094"/>
                      <a:pt x="452724" y="2778294"/>
                    </a:cubicBezTo>
                    <a:cubicBezTo>
                      <a:pt x="449123" y="2776493"/>
                      <a:pt x="444080" y="2773972"/>
                      <a:pt x="435076" y="2768929"/>
                    </a:cubicBezTo>
                    <a:cubicBezTo>
                      <a:pt x="432555" y="2766768"/>
                      <a:pt x="426072" y="2763167"/>
                      <a:pt x="417789" y="2758124"/>
                    </a:cubicBezTo>
                    <a:cubicBezTo>
                      <a:pt x="409505" y="2752722"/>
                      <a:pt x="399420" y="2746239"/>
                      <a:pt x="388615" y="2739396"/>
                    </a:cubicBezTo>
                    <a:cubicBezTo>
                      <a:pt x="377810" y="2732193"/>
                      <a:pt x="367006" y="2724269"/>
                      <a:pt x="356561" y="2716706"/>
                    </a:cubicBezTo>
                    <a:cubicBezTo>
                      <a:pt x="351158" y="2713104"/>
                      <a:pt x="346476" y="2709142"/>
                      <a:pt x="342154" y="2705541"/>
                    </a:cubicBezTo>
                    <a:cubicBezTo>
                      <a:pt x="337832" y="2701939"/>
                      <a:pt x="333511" y="2698698"/>
                      <a:pt x="329909" y="2695456"/>
                    </a:cubicBezTo>
                    <a:cubicBezTo>
                      <a:pt x="326307" y="2692935"/>
                      <a:pt x="322345" y="2690054"/>
                      <a:pt x="318744" y="2687533"/>
                    </a:cubicBezTo>
                    <a:lnTo>
                      <a:pt x="307939" y="2678889"/>
                    </a:lnTo>
                    <a:cubicBezTo>
                      <a:pt x="300736" y="2673126"/>
                      <a:pt x="293532" y="2667724"/>
                      <a:pt x="286689" y="2661961"/>
                    </a:cubicBezTo>
                    <a:cubicBezTo>
                      <a:pt x="298215" y="2671325"/>
                      <a:pt x="288490" y="2662681"/>
                      <a:pt x="275885" y="2650076"/>
                    </a:cubicBezTo>
                    <a:cubicBezTo>
                      <a:pt x="272643" y="2646834"/>
                      <a:pt x="269402" y="2643593"/>
                      <a:pt x="265800" y="2640351"/>
                    </a:cubicBezTo>
                    <a:cubicBezTo>
                      <a:pt x="262558" y="2637110"/>
                      <a:pt x="258957" y="2633868"/>
                      <a:pt x="256436" y="2630627"/>
                    </a:cubicBezTo>
                    <a:cubicBezTo>
                      <a:pt x="250673" y="2624504"/>
                      <a:pt x="246351" y="2619462"/>
                      <a:pt x="244911" y="2617661"/>
                    </a:cubicBezTo>
                    <a:cubicBezTo>
                      <a:pt x="241309" y="2614059"/>
                      <a:pt x="238067" y="2610818"/>
                      <a:pt x="234826" y="2607577"/>
                    </a:cubicBezTo>
                    <a:cubicBezTo>
                      <a:pt x="231585" y="2604335"/>
                      <a:pt x="228343" y="2600734"/>
                      <a:pt x="225102" y="2597132"/>
                    </a:cubicBezTo>
                    <a:cubicBezTo>
                      <a:pt x="218619" y="2590289"/>
                      <a:pt x="212136" y="2583086"/>
                      <a:pt x="205293" y="2575522"/>
                    </a:cubicBezTo>
                    <a:cubicBezTo>
                      <a:pt x="198810" y="2567599"/>
                      <a:pt x="191967" y="2559315"/>
                      <a:pt x="184403" y="2549951"/>
                    </a:cubicBezTo>
                    <a:cubicBezTo>
                      <a:pt x="180441" y="2545269"/>
                      <a:pt x="176840" y="2540226"/>
                      <a:pt x="172878" y="2534824"/>
                    </a:cubicBezTo>
                    <a:cubicBezTo>
                      <a:pt x="168916" y="2529421"/>
                      <a:pt x="164954" y="2523659"/>
                      <a:pt x="160633" y="2517536"/>
                    </a:cubicBezTo>
                    <a:cubicBezTo>
                      <a:pt x="164234" y="2522578"/>
                      <a:pt x="164234" y="2522218"/>
                      <a:pt x="162073" y="2518616"/>
                    </a:cubicBezTo>
                    <a:cubicBezTo>
                      <a:pt x="160993" y="2516816"/>
                      <a:pt x="159552" y="2514655"/>
                      <a:pt x="157391" y="2511773"/>
                    </a:cubicBezTo>
                    <a:cubicBezTo>
                      <a:pt x="155590" y="2508892"/>
                      <a:pt x="153429" y="2505291"/>
                      <a:pt x="151268" y="2501689"/>
                    </a:cubicBezTo>
                    <a:cubicBezTo>
                      <a:pt x="146946" y="2494486"/>
                      <a:pt x="142264" y="2486562"/>
                      <a:pt x="138302" y="2480439"/>
                    </a:cubicBezTo>
                    <a:cubicBezTo>
                      <a:pt x="134701" y="2474316"/>
                      <a:pt x="132540" y="2469634"/>
                      <a:pt x="132540" y="2469274"/>
                    </a:cubicBezTo>
                    <a:cubicBezTo>
                      <a:pt x="129298" y="2463872"/>
                      <a:pt x="126417" y="2458469"/>
                      <a:pt x="123536" y="2453067"/>
                    </a:cubicBezTo>
                    <a:cubicBezTo>
                      <a:pt x="120654" y="2447665"/>
                      <a:pt x="117413" y="2442622"/>
                      <a:pt x="114892" y="2437220"/>
                    </a:cubicBezTo>
                    <a:cubicBezTo>
                      <a:pt x="109489" y="2426775"/>
                      <a:pt x="104087" y="2416690"/>
                      <a:pt x="99045" y="2406966"/>
                    </a:cubicBezTo>
                    <a:cubicBezTo>
                      <a:pt x="89680" y="2387157"/>
                      <a:pt x="80316" y="2368429"/>
                      <a:pt x="72393" y="2348980"/>
                    </a:cubicBezTo>
                    <a:cubicBezTo>
                      <a:pt x="68431" y="2339256"/>
                      <a:pt x="64109" y="2329891"/>
                      <a:pt x="60867" y="2320167"/>
                    </a:cubicBezTo>
                    <a:cubicBezTo>
                      <a:pt x="57266" y="2310443"/>
                      <a:pt x="53664" y="2300358"/>
                      <a:pt x="50423" y="2290273"/>
                    </a:cubicBezTo>
                    <a:cubicBezTo>
                      <a:pt x="47541" y="2279829"/>
                      <a:pt x="44300" y="2269384"/>
                      <a:pt x="41419" y="2258579"/>
                    </a:cubicBezTo>
                    <a:cubicBezTo>
                      <a:pt x="39618" y="2253177"/>
                      <a:pt x="38537" y="2247414"/>
                      <a:pt x="37457" y="2242012"/>
                    </a:cubicBezTo>
                    <a:cubicBezTo>
                      <a:pt x="36376" y="2236249"/>
                      <a:pt x="34936" y="2230486"/>
                      <a:pt x="33855" y="2224724"/>
                    </a:cubicBezTo>
                    <a:cubicBezTo>
                      <a:pt x="34936" y="2227605"/>
                      <a:pt x="40338" y="2246334"/>
                      <a:pt x="34215" y="2218601"/>
                    </a:cubicBezTo>
                    <a:cubicBezTo>
                      <a:pt x="32775" y="2213199"/>
                      <a:pt x="31694" y="2206716"/>
                      <a:pt x="30254" y="2199873"/>
                    </a:cubicBezTo>
                    <a:cubicBezTo>
                      <a:pt x="28813" y="2192669"/>
                      <a:pt x="27733" y="2185106"/>
                      <a:pt x="26292" y="2177543"/>
                    </a:cubicBezTo>
                    <a:cubicBezTo>
                      <a:pt x="24851" y="2169979"/>
                      <a:pt x="24131" y="2162056"/>
                      <a:pt x="23050" y="2154852"/>
                    </a:cubicBezTo>
                    <a:cubicBezTo>
                      <a:pt x="21970" y="2147649"/>
                      <a:pt x="21250" y="2140806"/>
                      <a:pt x="20529" y="2134683"/>
                    </a:cubicBezTo>
                    <a:lnTo>
                      <a:pt x="20529" y="2135404"/>
                    </a:lnTo>
                    <a:cubicBezTo>
                      <a:pt x="20529" y="2135043"/>
                      <a:pt x="20529" y="2134683"/>
                      <a:pt x="20529" y="2134323"/>
                    </a:cubicBezTo>
                    <a:cubicBezTo>
                      <a:pt x="19809" y="2128560"/>
                      <a:pt x="19449" y="2123878"/>
                      <a:pt x="19089" y="2120637"/>
                    </a:cubicBezTo>
                    <a:cubicBezTo>
                      <a:pt x="19089" y="2117395"/>
                      <a:pt x="18368" y="2115595"/>
                      <a:pt x="18368" y="2115234"/>
                    </a:cubicBezTo>
                    <a:cubicBezTo>
                      <a:pt x="17288" y="2105150"/>
                      <a:pt x="16207" y="2096146"/>
                      <a:pt x="15127" y="2087142"/>
                    </a:cubicBezTo>
                    <a:cubicBezTo>
                      <a:pt x="14407" y="2078138"/>
                      <a:pt x="14046" y="2069134"/>
                      <a:pt x="13326" y="2059049"/>
                    </a:cubicBezTo>
                    <a:cubicBezTo>
                      <a:pt x="13326" y="2054007"/>
                      <a:pt x="12606" y="2048604"/>
                      <a:pt x="12246" y="2042842"/>
                    </a:cubicBezTo>
                    <a:cubicBezTo>
                      <a:pt x="12246" y="2037079"/>
                      <a:pt x="12246" y="2030956"/>
                      <a:pt x="11885" y="2024113"/>
                    </a:cubicBezTo>
                    <a:cubicBezTo>
                      <a:pt x="11885" y="2010427"/>
                      <a:pt x="11165" y="1994580"/>
                      <a:pt x="10805" y="1974771"/>
                    </a:cubicBezTo>
                    <a:cubicBezTo>
                      <a:pt x="10085" y="1977652"/>
                      <a:pt x="9724" y="1995661"/>
                      <a:pt x="9724" y="2016550"/>
                    </a:cubicBezTo>
                    <a:cubicBezTo>
                      <a:pt x="9724" y="2026995"/>
                      <a:pt x="9724" y="2038160"/>
                      <a:pt x="9724" y="2048604"/>
                    </a:cubicBezTo>
                    <a:cubicBezTo>
                      <a:pt x="10085" y="2059049"/>
                      <a:pt x="10445" y="2069134"/>
                      <a:pt x="10805" y="2076337"/>
                    </a:cubicBezTo>
                    <a:cubicBezTo>
                      <a:pt x="11165" y="2080659"/>
                      <a:pt x="11525" y="2084981"/>
                      <a:pt x="12246" y="2088943"/>
                    </a:cubicBezTo>
                    <a:lnTo>
                      <a:pt x="14046" y="2101548"/>
                    </a:lnTo>
                    <a:cubicBezTo>
                      <a:pt x="14046" y="2107671"/>
                      <a:pt x="14046" y="2115234"/>
                      <a:pt x="14767" y="2123518"/>
                    </a:cubicBezTo>
                    <a:cubicBezTo>
                      <a:pt x="14767" y="2125679"/>
                      <a:pt x="14767" y="2127840"/>
                      <a:pt x="15127" y="2129641"/>
                    </a:cubicBezTo>
                    <a:cubicBezTo>
                      <a:pt x="15127" y="2131802"/>
                      <a:pt x="15847" y="2133963"/>
                      <a:pt x="15847" y="2136124"/>
                    </a:cubicBezTo>
                    <a:cubicBezTo>
                      <a:pt x="16567" y="2140446"/>
                      <a:pt x="16928" y="2144768"/>
                      <a:pt x="17648" y="2149090"/>
                    </a:cubicBezTo>
                    <a:cubicBezTo>
                      <a:pt x="19089" y="2157734"/>
                      <a:pt x="20169" y="2166017"/>
                      <a:pt x="21250" y="2173581"/>
                    </a:cubicBezTo>
                    <a:cubicBezTo>
                      <a:pt x="22690" y="2180784"/>
                      <a:pt x="23771" y="2187267"/>
                      <a:pt x="24491" y="2191949"/>
                    </a:cubicBezTo>
                    <a:cubicBezTo>
                      <a:pt x="23050" y="2186186"/>
                      <a:pt x="21250" y="2178623"/>
                      <a:pt x="19809" y="2170339"/>
                    </a:cubicBezTo>
                    <a:cubicBezTo>
                      <a:pt x="18368" y="2161695"/>
                      <a:pt x="16928" y="2152331"/>
                      <a:pt x="15487" y="2141887"/>
                    </a:cubicBezTo>
                    <a:cubicBezTo>
                      <a:pt x="14767" y="2136484"/>
                      <a:pt x="13686" y="2131082"/>
                      <a:pt x="13326" y="2125679"/>
                    </a:cubicBezTo>
                    <a:cubicBezTo>
                      <a:pt x="12966" y="2119917"/>
                      <a:pt x="12246" y="2114154"/>
                      <a:pt x="11885" y="2108031"/>
                    </a:cubicBezTo>
                    <a:cubicBezTo>
                      <a:pt x="11525" y="2101909"/>
                      <a:pt x="10805" y="2095786"/>
                      <a:pt x="10445" y="2089663"/>
                    </a:cubicBezTo>
                    <a:cubicBezTo>
                      <a:pt x="10085" y="2083540"/>
                      <a:pt x="10085" y="2077057"/>
                      <a:pt x="9724" y="2070574"/>
                    </a:cubicBezTo>
                    <a:cubicBezTo>
                      <a:pt x="8644" y="2044643"/>
                      <a:pt x="8644" y="2018711"/>
                      <a:pt x="8284" y="1993860"/>
                    </a:cubicBezTo>
                    <a:cubicBezTo>
                      <a:pt x="8284" y="1969008"/>
                      <a:pt x="7563" y="1945238"/>
                      <a:pt x="7203" y="1924708"/>
                    </a:cubicBezTo>
                    <a:cubicBezTo>
                      <a:pt x="6123" y="1949560"/>
                      <a:pt x="5402" y="1988817"/>
                      <a:pt x="5042" y="2033838"/>
                    </a:cubicBezTo>
                    <a:cubicBezTo>
                      <a:pt x="5042" y="2036719"/>
                      <a:pt x="5042" y="2039600"/>
                      <a:pt x="5042" y="2042482"/>
                    </a:cubicBezTo>
                    <a:cubicBezTo>
                      <a:pt x="5042" y="2045363"/>
                      <a:pt x="5042" y="2048244"/>
                      <a:pt x="5042" y="2051486"/>
                    </a:cubicBezTo>
                    <a:cubicBezTo>
                      <a:pt x="5042" y="2057608"/>
                      <a:pt x="5042" y="2063371"/>
                      <a:pt x="5402" y="2069494"/>
                    </a:cubicBezTo>
                    <a:cubicBezTo>
                      <a:pt x="5402" y="2075616"/>
                      <a:pt x="5402" y="2081739"/>
                      <a:pt x="5763" y="2087862"/>
                    </a:cubicBezTo>
                    <a:cubicBezTo>
                      <a:pt x="6123" y="2093985"/>
                      <a:pt x="6843" y="2100108"/>
                      <a:pt x="7203" y="2106591"/>
                    </a:cubicBezTo>
                    <a:cubicBezTo>
                      <a:pt x="7563" y="2112713"/>
                      <a:pt x="8284" y="2119196"/>
                      <a:pt x="8644" y="2125319"/>
                    </a:cubicBezTo>
                    <a:cubicBezTo>
                      <a:pt x="8644" y="2128560"/>
                      <a:pt x="9004" y="2131442"/>
                      <a:pt x="9724" y="2134683"/>
                    </a:cubicBezTo>
                    <a:lnTo>
                      <a:pt x="10805" y="2144047"/>
                    </a:lnTo>
                    <a:cubicBezTo>
                      <a:pt x="11525" y="2150170"/>
                      <a:pt x="12246" y="2156293"/>
                      <a:pt x="13326" y="2162416"/>
                    </a:cubicBezTo>
                    <a:cubicBezTo>
                      <a:pt x="13686" y="2165657"/>
                      <a:pt x="14046" y="2168539"/>
                      <a:pt x="14407" y="2171420"/>
                    </a:cubicBezTo>
                    <a:cubicBezTo>
                      <a:pt x="14767" y="2174301"/>
                      <a:pt x="15487" y="2177543"/>
                      <a:pt x="15847" y="2180424"/>
                    </a:cubicBezTo>
                    <a:cubicBezTo>
                      <a:pt x="14767" y="2173221"/>
                      <a:pt x="14046" y="2166378"/>
                      <a:pt x="13326" y="2159174"/>
                    </a:cubicBezTo>
                    <a:lnTo>
                      <a:pt x="11165" y="2137925"/>
                    </a:lnTo>
                    <a:cubicBezTo>
                      <a:pt x="13326" y="2154852"/>
                      <a:pt x="15127" y="2171780"/>
                      <a:pt x="18368" y="2188348"/>
                    </a:cubicBezTo>
                    <a:cubicBezTo>
                      <a:pt x="15847" y="2172140"/>
                      <a:pt x="14767" y="2155573"/>
                      <a:pt x="13326" y="2139365"/>
                    </a:cubicBezTo>
                    <a:cubicBezTo>
                      <a:pt x="18008" y="2187267"/>
                      <a:pt x="27372" y="2227965"/>
                      <a:pt x="38898" y="2269744"/>
                    </a:cubicBezTo>
                    <a:cubicBezTo>
                      <a:pt x="37097" y="2263621"/>
                      <a:pt x="35656" y="2257859"/>
                      <a:pt x="34215" y="2252817"/>
                    </a:cubicBezTo>
                    <a:cubicBezTo>
                      <a:pt x="33135" y="2247414"/>
                      <a:pt x="32054" y="2242732"/>
                      <a:pt x="31334" y="2238770"/>
                    </a:cubicBezTo>
                    <a:cubicBezTo>
                      <a:pt x="29533" y="2230486"/>
                      <a:pt x="28453" y="2224004"/>
                      <a:pt x="27733" y="2220402"/>
                    </a:cubicBezTo>
                    <a:cubicBezTo>
                      <a:pt x="26652" y="2212839"/>
                      <a:pt x="27733" y="2214999"/>
                      <a:pt x="30614" y="2229046"/>
                    </a:cubicBezTo>
                    <a:cubicBezTo>
                      <a:pt x="35656" y="2256778"/>
                      <a:pt x="40698" y="2270825"/>
                      <a:pt x="44660" y="2283430"/>
                    </a:cubicBezTo>
                    <a:cubicBezTo>
                      <a:pt x="45741" y="2286672"/>
                      <a:pt x="46821" y="2289553"/>
                      <a:pt x="47541" y="2292795"/>
                    </a:cubicBezTo>
                    <a:cubicBezTo>
                      <a:pt x="48622" y="2296036"/>
                      <a:pt x="49702" y="2298917"/>
                      <a:pt x="51143" y="2302159"/>
                    </a:cubicBezTo>
                    <a:cubicBezTo>
                      <a:pt x="53664" y="2309002"/>
                      <a:pt x="56546" y="2316565"/>
                      <a:pt x="59787" y="2327010"/>
                    </a:cubicBezTo>
                    <a:cubicBezTo>
                      <a:pt x="56185" y="2315485"/>
                      <a:pt x="51863" y="2302519"/>
                      <a:pt x="48982" y="2294595"/>
                    </a:cubicBezTo>
                    <a:cubicBezTo>
                      <a:pt x="46821" y="2286672"/>
                      <a:pt x="46461" y="2283791"/>
                      <a:pt x="49702" y="2293515"/>
                    </a:cubicBezTo>
                    <a:cubicBezTo>
                      <a:pt x="52944" y="2303600"/>
                      <a:pt x="55825" y="2312964"/>
                      <a:pt x="58346" y="2321247"/>
                    </a:cubicBezTo>
                    <a:cubicBezTo>
                      <a:pt x="59787" y="2325569"/>
                      <a:pt x="60867" y="2329531"/>
                      <a:pt x="62308" y="2333493"/>
                    </a:cubicBezTo>
                    <a:cubicBezTo>
                      <a:pt x="63749" y="2337455"/>
                      <a:pt x="65189" y="2341056"/>
                      <a:pt x="66630" y="2344658"/>
                    </a:cubicBezTo>
                    <a:cubicBezTo>
                      <a:pt x="72033" y="2359064"/>
                      <a:pt x="76715" y="2371310"/>
                      <a:pt x="82117" y="2383195"/>
                    </a:cubicBezTo>
                    <a:cubicBezTo>
                      <a:pt x="84638" y="2389318"/>
                      <a:pt x="87520" y="2395081"/>
                      <a:pt x="90041" y="2401204"/>
                    </a:cubicBezTo>
                    <a:cubicBezTo>
                      <a:pt x="91481" y="2404085"/>
                      <a:pt x="92562" y="2407326"/>
                      <a:pt x="94363" y="2410568"/>
                    </a:cubicBezTo>
                    <a:cubicBezTo>
                      <a:pt x="95803" y="2413809"/>
                      <a:pt x="97604" y="2416690"/>
                      <a:pt x="99045" y="2419932"/>
                    </a:cubicBezTo>
                    <a:cubicBezTo>
                      <a:pt x="102286" y="2426415"/>
                      <a:pt x="105528" y="2433258"/>
                      <a:pt x="109129" y="2440461"/>
                    </a:cubicBezTo>
                    <a:cubicBezTo>
                      <a:pt x="110930" y="2444063"/>
                      <a:pt x="112731" y="2448025"/>
                      <a:pt x="114892" y="2451986"/>
                    </a:cubicBezTo>
                    <a:cubicBezTo>
                      <a:pt x="117053" y="2455948"/>
                      <a:pt x="119214" y="2459910"/>
                      <a:pt x="121375" y="2464232"/>
                    </a:cubicBezTo>
                    <a:cubicBezTo>
                      <a:pt x="120294" y="2459190"/>
                      <a:pt x="131820" y="2480439"/>
                      <a:pt x="146946" y="2502769"/>
                    </a:cubicBezTo>
                    <a:cubicBezTo>
                      <a:pt x="153789" y="2514295"/>
                      <a:pt x="162433" y="2525460"/>
                      <a:pt x="168916" y="2534824"/>
                    </a:cubicBezTo>
                    <a:cubicBezTo>
                      <a:pt x="172158" y="2539506"/>
                      <a:pt x="175399" y="2543468"/>
                      <a:pt x="177920" y="2546709"/>
                    </a:cubicBezTo>
                    <a:cubicBezTo>
                      <a:pt x="180441" y="2549951"/>
                      <a:pt x="182602" y="2552112"/>
                      <a:pt x="183683" y="2552832"/>
                    </a:cubicBezTo>
                    <a:cubicBezTo>
                      <a:pt x="181882" y="2550311"/>
                      <a:pt x="180081" y="2548150"/>
                      <a:pt x="178280" y="2545629"/>
                    </a:cubicBezTo>
                    <a:lnTo>
                      <a:pt x="173238" y="2538425"/>
                    </a:lnTo>
                    <a:lnTo>
                      <a:pt x="162793" y="2523659"/>
                    </a:lnTo>
                    <a:cubicBezTo>
                      <a:pt x="177560" y="2544188"/>
                      <a:pt x="193767" y="2563997"/>
                      <a:pt x="210335" y="2582725"/>
                    </a:cubicBezTo>
                    <a:cubicBezTo>
                      <a:pt x="232305" y="2610098"/>
                      <a:pt x="221860" y="2598573"/>
                      <a:pt x="214297" y="2590649"/>
                    </a:cubicBezTo>
                    <a:cubicBezTo>
                      <a:pt x="210335" y="2586687"/>
                      <a:pt x="207454" y="2583446"/>
                      <a:pt x="209615" y="2586687"/>
                    </a:cubicBezTo>
                    <a:cubicBezTo>
                      <a:pt x="210695" y="2588128"/>
                      <a:pt x="213216" y="2591369"/>
                      <a:pt x="217538" y="2596412"/>
                    </a:cubicBezTo>
                    <a:cubicBezTo>
                      <a:pt x="221860" y="2601454"/>
                      <a:pt x="227623" y="2609377"/>
                      <a:pt x="236987" y="2618742"/>
                    </a:cubicBezTo>
                    <a:cubicBezTo>
                      <a:pt x="245631" y="2627746"/>
                      <a:pt x="252834" y="2635669"/>
                      <a:pt x="259677" y="2642152"/>
                    </a:cubicBezTo>
                    <a:cubicBezTo>
                      <a:pt x="266520" y="2648635"/>
                      <a:pt x="272643" y="2654398"/>
                      <a:pt x="278045" y="2659440"/>
                    </a:cubicBezTo>
                    <a:cubicBezTo>
                      <a:pt x="280927" y="2661961"/>
                      <a:pt x="283448" y="2664482"/>
                      <a:pt x="285969" y="2666643"/>
                    </a:cubicBezTo>
                    <a:cubicBezTo>
                      <a:pt x="288490" y="2668804"/>
                      <a:pt x="291011" y="2670605"/>
                      <a:pt x="293172" y="2672766"/>
                    </a:cubicBezTo>
                    <a:cubicBezTo>
                      <a:pt x="297854" y="2676728"/>
                      <a:pt x="302176" y="2679969"/>
                      <a:pt x="306138" y="2683571"/>
                    </a:cubicBezTo>
                    <a:cubicBezTo>
                      <a:pt x="310460" y="2686812"/>
                      <a:pt x="314422" y="2690054"/>
                      <a:pt x="318384" y="2693655"/>
                    </a:cubicBezTo>
                    <a:cubicBezTo>
                      <a:pt x="322706" y="2696897"/>
                      <a:pt x="327028" y="2700138"/>
                      <a:pt x="332070" y="2703740"/>
                    </a:cubicBezTo>
                    <a:cubicBezTo>
                      <a:pt x="337112" y="2707342"/>
                      <a:pt x="342154" y="2711303"/>
                      <a:pt x="348277" y="2715986"/>
                    </a:cubicBezTo>
                    <a:cubicBezTo>
                      <a:pt x="354400" y="2720307"/>
                      <a:pt x="361243" y="2724990"/>
                      <a:pt x="369167" y="2730752"/>
                    </a:cubicBezTo>
                    <a:cubicBezTo>
                      <a:pt x="347197" y="2718147"/>
                      <a:pt x="296774" y="2681770"/>
                      <a:pt x="252834" y="2636750"/>
                    </a:cubicBezTo>
                    <a:cubicBezTo>
                      <a:pt x="261478" y="2646114"/>
                      <a:pt x="270842" y="2654758"/>
                      <a:pt x="279486" y="2663762"/>
                    </a:cubicBezTo>
                    <a:cubicBezTo>
                      <a:pt x="275524" y="2660521"/>
                      <a:pt x="269041" y="2654398"/>
                      <a:pt x="260398" y="2646474"/>
                    </a:cubicBezTo>
                    <a:cubicBezTo>
                      <a:pt x="256076" y="2642512"/>
                      <a:pt x="251754" y="2637830"/>
                      <a:pt x="246711" y="2633148"/>
                    </a:cubicBezTo>
                    <a:cubicBezTo>
                      <a:pt x="242029" y="2628106"/>
                      <a:pt x="236987" y="2623064"/>
                      <a:pt x="231945" y="2617661"/>
                    </a:cubicBezTo>
                    <a:cubicBezTo>
                      <a:pt x="226542" y="2612259"/>
                      <a:pt x="221860" y="2606496"/>
                      <a:pt x="216818" y="2600734"/>
                    </a:cubicBezTo>
                    <a:cubicBezTo>
                      <a:pt x="211776" y="2594971"/>
                      <a:pt x="207093" y="2589208"/>
                      <a:pt x="202051" y="2583806"/>
                    </a:cubicBezTo>
                    <a:cubicBezTo>
                      <a:pt x="192687" y="2572641"/>
                      <a:pt x="184763" y="2561836"/>
                      <a:pt x="177920" y="2553192"/>
                    </a:cubicBezTo>
                    <a:cubicBezTo>
                      <a:pt x="200971" y="2580564"/>
                      <a:pt x="195928" y="2574082"/>
                      <a:pt x="182602" y="2557154"/>
                    </a:cubicBezTo>
                    <a:cubicBezTo>
                      <a:pt x="175759" y="2548870"/>
                      <a:pt x="168196" y="2537345"/>
                      <a:pt x="160272" y="2526540"/>
                    </a:cubicBezTo>
                    <a:cubicBezTo>
                      <a:pt x="152349" y="2515735"/>
                      <a:pt x="145866" y="2504930"/>
                      <a:pt x="141904" y="2497727"/>
                    </a:cubicBezTo>
                    <a:cubicBezTo>
                      <a:pt x="137222" y="2493405"/>
                      <a:pt x="162433" y="2532303"/>
                      <a:pt x="131820" y="2487282"/>
                    </a:cubicBezTo>
                    <a:cubicBezTo>
                      <a:pt x="138663" y="2498087"/>
                      <a:pt x="144065" y="2506371"/>
                      <a:pt x="148747" y="2513934"/>
                    </a:cubicBezTo>
                    <a:cubicBezTo>
                      <a:pt x="153789" y="2521498"/>
                      <a:pt x="158472" y="2527620"/>
                      <a:pt x="162793" y="2534104"/>
                    </a:cubicBezTo>
                    <a:cubicBezTo>
                      <a:pt x="172158" y="2547429"/>
                      <a:pt x="182963" y="2561836"/>
                      <a:pt x="203132" y="2587408"/>
                    </a:cubicBezTo>
                    <a:cubicBezTo>
                      <a:pt x="201691" y="2585607"/>
                      <a:pt x="200250" y="2584166"/>
                      <a:pt x="198810" y="2582365"/>
                    </a:cubicBezTo>
                    <a:cubicBezTo>
                      <a:pt x="197369" y="2580564"/>
                      <a:pt x="196289" y="2579124"/>
                      <a:pt x="194848" y="2577323"/>
                    </a:cubicBezTo>
                    <a:cubicBezTo>
                      <a:pt x="192327" y="2574082"/>
                      <a:pt x="189806" y="2570840"/>
                      <a:pt x="187645" y="2567959"/>
                    </a:cubicBezTo>
                    <a:cubicBezTo>
                      <a:pt x="182963" y="2561836"/>
                      <a:pt x="178641" y="2556433"/>
                      <a:pt x="174319" y="2551391"/>
                    </a:cubicBezTo>
                    <a:cubicBezTo>
                      <a:pt x="166395" y="2540586"/>
                      <a:pt x="159552" y="2531582"/>
                      <a:pt x="153789" y="2523299"/>
                    </a:cubicBezTo>
                    <a:cubicBezTo>
                      <a:pt x="152349" y="2521138"/>
                      <a:pt x="150908" y="2519337"/>
                      <a:pt x="149467" y="2517536"/>
                    </a:cubicBezTo>
                    <a:cubicBezTo>
                      <a:pt x="148027" y="2515735"/>
                      <a:pt x="146946" y="2513574"/>
                      <a:pt x="145506" y="2511773"/>
                    </a:cubicBezTo>
                    <a:cubicBezTo>
                      <a:pt x="142985" y="2508172"/>
                      <a:pt x="140463" y="2504570"/>
                      <a:pt x="138302" y="2501329"/>
                    </a:cubicBezTo>
                    <a:cubicBezTo>
                      <a:pt x="133620" y="2494486"/>
                      <a:pt x="129298" y="2488723"/>
                      <a:pt x="124976" y="2482600"/>
                    </a:cubicBezTo>
                    <a:cubicBezTo>
                      <a:pt x="121015" y="2476478"/>
                      <a:pt x="117053" y="2470355"/>
                      <a:pt x="113091" y="2463872"/>
                    </a:cubicBezTo>
                    <a:cubicBezTo>
                      <a:pt x="109129" y="2457389"/>
                      <a:pt x="104447" y="2450546"/>
                      <a:pt x="100485" y="2442622"/>
                    </a:cubicBezTo>
                    <a:cubicBezTo>
                      <a:pt x="96163" y="2434699"/>
                      <a:pt x="91481" y="2425695"/>
                      <a:pt x="86079" y="2415250"/>
                    </a:cubicBezTo>
                    <a:cubicBezTo>
                      <a:pt x="81037" y="2404805"/>
                      <a:pt x="75634" y="2392560"/>
                      <a:pt x="69511" y="2378513"/>
                    </a:cubicBezTo>
                    <a:cubicBezTo>
                      <a:pt x="81397" y="2404085"/>
                      <a:pt x="79956" y="2399403"/>
                      <a:pt x="75274" y="2387517"/>
                    </a:cubicBezTo>
                    <a:cubicBezTo>
                      <a:pt x="70232" y="2375632"/>
                      <a:pt x="63389" y="2356183"/>
                      <a:pt x="62668" y="2352582"/>
                    </a:cubicBezTo>
                    <a:cubicBezTo>
                      <a:pt x="61588" y="2349340"/>
                      <a:pt x="60147" y="2346099"/>
                      <a:pt x="58346" y="2342137"/>
                    </a:cubicBezTo>
                    <a:cubicBezTo>
                      <a:pt x="56906" y="2338535"/>
                      <a:pt x="55105" y="2334213"/>
                      <a:pt x="53664" y="2329891"/>
                    </a:cubicBezTo>
                    <a:cubicBezTo>
                      <a:pt x="50783" y="2321247"/>
                      <a:pt x="47541" y="2311883"/>
                      <a:pt x="44300" y="2302519"/>
                    </a:cubicBezTo>
                    <a:cubicBezTo>
                      <a:pt x="43580" y="2300358"/>
                      <a:pt x="42859" y="2297837"/>
                      <a:pt x="41779" y="2295676"/>
                    </a:cubicBezTo>
                    <a:cubicBezTo>
                      <a:pt x="41059" y="2293515"/>
                      <a:pt x="40338" y="2290994"/>
                      <a:pt x="39618" y="2288833"/>
                    </a:cubicBezTo>
                    <a:cubicBezTo>
                      <a:pt x="38177" y="2284151"/>
                      <a:pt x="37097" y="2279829"/>
                      <a:pt x="35656" y="2275867"/>
                    </a:cubicBezTo>
                    <a:cubicBezTo>
                      <a:pt x="33135" y="2267583"/>
                      <a:pt x="30974" y="2260380"/>
                      <a:pt x="29533" y="2254978"/>
                    </a:cubicBezTo>
                    <a:lnTo>
                      <a:pt x="32775" y="2275147"/>
                    </a:lnTo>
                    <a:cubicBezTo>
                      <a:pt x="31334" y="2270825"/>
                      <a:pt x="30254" y="2266863"/>
                      <a:pt x="29173" y="2262901"/>
                    </a:cubicBezTo>
                    <a:cubicBezTo>
                      <a:pt x="28453" y="2260740"/>
                      <a:pt x="28093" y="2258939"/>
                      <a:pt x="27372" y="2257139"/>
                    </a:cubicBezTo>
                    <a:cubicBezTo>
                      <a:pt x="27012" y="2255338"/>
                      <a:pt x="26652" y="2253177"/>
                      <a:pt x="25932" y="2251376"/>
                    </a:cubicBezTo>
                    <a:cubicBezTo>
                      <a:pt x="24131" y="2243812"/>
                      <a:pt x="22690" y="2236969"/>
                      <a:pt x="21250" y="2230126"/>
                    </a:cubicBezTo>
                    <a:cubicBezTo>
                      <a:pt x="18368" y="2216800"/>
                      <a:pt x="16567" y="2204555"/>
                      <a:pt x="14767" y="2191949"/>
                    </a:cubicBezTo>
                    <a:cubicBezTo>
                      <a:pt x="13686" y="2185826"/>
                      <a:pt x="12966" y="2179343"/>
                      <a:pt x="11885" y="2172500"/>
                    </a:cubicBezTo>
                    <a:cubicBezTo>
                      <a:pt x="11165" y="2165657"/>
                      <a:pt x="10445" y="2158814"/>
                      <a:pt x="9364" y="2151251"/>
                    </a:cubicBezTo>
                    <a:cubicBezTo>
                      <a:pt x="8644" y="2143687"/>
                      <a:pt x="7203" y="2135764"/>
                      <a:pt x="6483" y="2127120"/>
                    </a:cubicBezTo>
                    <a:cubicBezTo>
                      <a:pt x="5763" y="2118476"/>
                      <a:pt x="4682" y="2109112"/>
                      <a:pt x="3602" y="2098667"/>
                    </a:cubicBezTo>
                    <a:cubicBezTo>
                      <a:pt x="2521" y="2093265"/>
                      <a:pt x="3602" y="2111633"/>
                      <a:pt x="5042" y="2128921"/>
                    </a:cubicBezTo>
                    <a:cubicBezTo>
                      <a:pt x="7203" y="2146569"/>
                      <a:pt x="9724" y="2163496"/>
                      <a:pt x="8284" y="2155933"/>
                    </a:cubicBezTo>
                    <a:cubicBezTo>
                      <a:pt x="6483" y="2141887"/>
                      <a:pt x="4322" y="2128921"/>
                      <a:pt x="3602" y="2117035"/>
                    </a:cubicBezTo>
                    <a:cubicBezTo>
                      <a:pt x="3241" y="2110913"/>
                      <a:pt x="2521" y="2105150"/>
                      <a:pt x="2161" y="2099387"/>
                    </a:cubicBezTo>
                    <a:cubicBezTo>
                      <a:pt x="2161" y="2093625"/>
                      <a:pt x="1080" y="2088222"/>
                      <a:pt x="1080" y="2082820"/>
                    </a:cubicBezTo>
                    <a:cubicBezTo>
                      <a:pt x="1080" y="2061570"/>
                      <a:pt x="360" y="2042482"/>
                      <a:pt x="1080" y="2024834"/>
                    </a:cubicBezTo>
                    <a:cubicBezTo>
                      <a:pt x="2161" y="1989177"/>
                      <a:pt x="3602" y="1954962"/>
                      <a:pt x="4322" y="1906700"/>
                    </a:cubicBezTo>
                    <a:cubicBezTo>
                      <a:pt x="3602" y="1901298"/>
                      <a:pt x="2161" y="1902378"/>
                      <a:pt x="720" y="1868523"/>
                    </a:cubicBezTo>
                    <a:cubicBezTo>
                      <a:pt x="2161" y="1879328"/>
                      <a:pt x="2881" y="1854117"/>
                      <a:pt x="3962" y="1892294"/>
                    </a:cubicBezTo>
                    <a:cubicBezTo>
                      <a:pt x="4682" y="1859879"/>
                      <a:pt x="3602" y="1821342"/>
                      <a:pt x="2881" y="1792889"/>
                    </a:cubicBezTo>
                    <a:cubicBezTo>
                      <a:pt x="2161" y="1860239"/>
                      <a:pt x="720" y="1765157"/>
                      <a:pt x="0" y="1752911"/>
                    </a:cubicBezTo>
                    <a:cubicBezTo>
                      <a:pt x="0" y="1717975"/>
                      <a:pt x="1441" y="1763716"/>
                      <a:pt x="1801" y="1784965"/>
                    </a:cubicBezTo>
                    <a:cubicBezTo>
                      <a:pt x="2161" y="1756873"/>
                      <a:pt x="4322" y="1723378"/>
                      <a:pt x="1801" y="1707531"/>
                    </a:cubicBezTo>
                    <a:cubicBezTo>
                      <a:pt x="2521" y="1706810"/>
                      <a:pt x="3602" y="1726619"/>
                      <a:pt x="4322" y="1752911"/>
                    </a:cubicBezTo>
                    <a:cubicBezTo>
                      <a:pt x="5042" y="1779203"/>
                      <a:pt x="5763" y="1811978"/>
                      <a:pt x="6123" y="1838269"/>
                    </a:cubicBezTo>
                    <a:lnTo>
                      <a:pt x="6123" y="1803334"/>
                    </a:lnTo>
                    <a:cubicBezTo>
                      <a:pt x="7203" y="1827465"/>
                      <a:pt x="6843" y="1832147"/>
                      <a:pt x="6843" y="1866722"/>
                    </a:cubicBezTo>
                    <a:cubicBezTo>
                      <a:pt x="7924" y="1832507"/>
                      <a:pt x="9364" y="1836108"/>
                      <a:pt x="10445" y="1844032"/>
                    </a:cubicBezTo>
                    <a:cubicBezTo>
                      <a:pt x="10445" y="1848354"/>
                      <a:pt x="10085" y="1841511"/>
                      <a:pt x="9724" y="1845833"/>
                    </a:cubicBezTo>
                    <a:cubicBezTo>
                      <a:pt x="9364" y="1873925"/>
                      <a:pt x="9724" y="1895535"/>
                      <a:pt x="10445" y="1889052"/>
                    </a:cubicBezTo>
                    <a:cubicBezTo>
                      <a:pt x="12606" y="1914264"/>
                      <a:pt x="11885" y="1850155"/>
                      <a:pt x="12606" y="1831066"/>
                    </a:cubicBezTo>
                    <a:cubicBezTo>
                      <a:pt x="12606" y="1816660"/>
                      <a:pt x="12606" y="1802253"/>
                      <a:pt x="12246" y="1788207"/>
                    </a:cubicBezTo>
                    <a:lnTo>
                      <a:pt x="5763" y="1642341"/>
                    </a:lnTo>
                    <a:cubicBezTo>
                      <a:pt x="5042" y="1580033"/>
                      <a:pt x="6483" y="1551940"/>
                      <a:pt x="7563" y="1505479"/>
                    </a:cubicBezTo>
                    <a:lnTo>
                      <a:pt x="5763" y="1492513"/>
                    </a:lnTo>
                    <a:cubicBezTo>
                      <a:pt x="5763" y="1438489"/>
                      <a:pt x="6483" y="1387346"/>
                      <a:pt x="8644" y="1421922"/>
                    </a:cubicBezTo>
                    <a:cubicBezTo>
                      <a:pt x="7924" y="1423722"/>
                      <a:pt x="8284" y="1430926"/>
                      <a:pt x="8284" y="1442811"/>
                    </a:cubicBezTo>
                    <a:cubicBezTo>
                      <a:pt x="8284" y="1444252"/>
                      <a:pt x="8644" y="1447133"/>
                      <a:pt x="9004" y="1450374"/>
                    </a:cubicBezTo>
                    <a:cubicBezTo>
                      <a:pt x="9004" y="1451455"/>
                      <a:pt x="9004" y="1452175"/>
                      <a:pt x="9004" y="1452896"/>
                    </a:cubicBezTo>
                    <a:cubicBezTo>
                      <a:pt x="8284" y="1394909"/>
                      <a:pt x="7924" y="1358533"/>
                      <a:pt x="7924" y="1355291"/>
                    </a:cubicBezTo>
                    <a:cubicBezTo>
                      <a:pt x="10445" y="1453616"/>
                      <a:pt x="11165" y="1360334"/>
                      <a:pt x="14407" y="1376541"/>
                    </a:cubicBezTo>
                    <a:lnTo>
                      <a:pt x="13326" y="1277136"/>
                    </a:lnTo>
                    <a:cubicBezTo>
                      <a:pt x="12246" y="1337283"/>
                      <a:pt x="11885" y="1278217"/>
                      <a:pt x="11525" y="1256967"/>
                    </a:cubicBezTo>
                    <a:cubicBezTo>
                      <a:pt x="13326" y="1251205"/>
                      <a:pt x="11525" y="1177011"/>
                      <a:pt x="11525" y="1142075"/>
                    </a:cubicBezTo>
                    <a:lnTo>
                      <a:pt x="11525" y="1144596"/>
                    </a:lnTo>
                    <a:cubicBezTo>
                      <a:pt x="12606" y="1112182"/>
                      <a:pt x="12246" y="1055636"/>
                      <a:pt x="11525" y="1015298"/>
                    </a:cubicBezTo>
                    <a:cubicBezTo>
                      <a:pt x="10805" y="1017099"/>
                      <a:pt x="7924" y="965596"/>
                      <a:pt x="6483" y="940744"/>
                    </a:cubicBezTo>
                    <a:cubicBezTo>
                      <a:pt x="5763" y="1009896"/>
                      <a:pt x="5042" y="968837"/>
                      <a:pt x="3962" y="974240"/>
                    </a:cubicBezTo>
                    <a:cubicBezTo>
                      <a:pt x="3962" y="967036"/>
                      <a:pt x="3962" y="954071"/>
                      <a:pt x="3962" y="952630"/>
                    </a:cubicBezTo>
                    <a:cubicBezTo>
                      <a:pt x="3602" y="942905"/>
                      <a:pt x="3241" y="965956"/>
                      <a:pt x="2881" y="968117"/>
                    </a:cubicBezTo>
                    <a:cubicBezTo>
                      <a:pt x="3602" y="1041590"/>
                      <a:pt x="3962" y="1117224"/>
                      <a:pt x="6483" y="1147118"/>
                    </a:cubicBezTo>
                    <a:cubicBezTo>
                      <a:pt x="7563" y="1124427"/>
                      <a:pt x="5402" y="1108580"/>
                      <a:pt x="6483" y="1083369"/>
                    </a:cubicBezTo>
                    <a:cubicBezTo>
                      <a:pt x="8284" y="1119745"/>
                      <a:pt x="7924" y="1166566"/>
                      <a:pt x="7924" y="1227794"/>
                    </a:cubicBezTo>
                    <a:lnTo>
                      <a:pt x="6483" y="1247963"/>
                    </a:lnTo>
                    <a:lnTo>
                      <a:pt x="7203" y="1309551"/>
                    </a:lnTo>
                    <a:cubicBezTo>
                      <a:pt x="6483" y="1283979"/>
                      <a:pt x="5042" y="1299466"/>
                      <a:pt x="4682" y="1234997"/>
                    </a:cubicBezTo>
                    <a:cubicBezTo>
                      <a:pt x="3241" y="1243281"/>
                      <a:pt x="4682" y="1298746"/>
                      <a:pt x="4682" y="1338364"/>
                    </a:cubicBezTo>
                    <a:lnTo>
                      <a:pt x="6483" y="1358533"/>
                    </a:lnTo>
                    <a:cubicBezTo>
                      <a:pt x="5402" y="1350609"/>
                      <a:pt x="5042" y="1435248"/>
                      <a:pt x="3602" y="1375100"/>
                    </a:cubicBezTo>
                    <a:lnTo>
                      <a:pt x="2161" y="1277496"/>
                    </a:lnTo>
                    <a:lnTo>
                      <a:pt x="720" y="1304509"/>
                    </a:lnTo>
                    <a:lnTo>
                      <a:pt x="720" y="1222031"/>
                    </a:lnTo>
                    <a:cubicBezTo>
                      <a:pt x="360" y="1222031"/>
                      <a:pt x="1441" y="1241480"/>
                      <a:pt x="1441" y="1241480"/>
                    </a:cubicBezTo>
                    <a:cubicBezTo>
                      <a:pt x="0" y="1108940"/>
                      <a:pt x="5402" y="1202222"/>
                      <a:pt x="2881" y="1068962"/>
                    </a:cubicBezTo>
                    <a:cubicBezTo>
                      <a:pt x="360" y="1027183"/>
                      <a:pt x="360" y="982163"/>
                      <a:pt x="720" y="900406"/>
                    </a:cubicBezTo>
                    <a:cubicBezTo>
                      <a:pt x="1080" y="959473"/>
                      <a:pt x="2521" y="906529"/>
                      <a:pt x="3602" y="928859"/>
                    </a:cubicBezTo>
                    <a:cubicBezTo>
                      <a:pt x="4682" y="868352"/>
                      <a:pt x="2161" y="848543"/>
                      <a:pt x="2521" y="815768"/>
                    </a:cubicBezTo>
                    <a:cubicBezTo>
                      <a:pt x="4322" y="799921"/>
                      <a:pt x="5402" y="788756"/>
                      <a:pt x="3962" y="844221"/>
                    </a:cubicBezTo>
                    <a:cubicBezTo>
                      <a:pt x="5042" y="847823"/>
                      <a:pt x="5402" y="829454"/>
                      <a:pt x="5763" y="809645"/>
                    </a:cubicBezTo>
                    <a:cubicBezTo>
                      <a:pt x="5763" y="804603"/>
                      <a:pt x="6123" y="799561"/>
                      <a:pt x="6483" y="794879"/>
                    </a:cubicBezTo>
                    <a:cubicBezTo>
                      <a:pt x="6843" y="790197"/>
                      <a:pt x="7203" y="785514"/>
                      <a:pt x="7563" y="781553"/>
                    </a:cubicBezTo>
                    <a:cubicBezTo>
                      <a:pt x="8284" y="773629"/>
                      <a:pt x="9004" y="767506"/>
                      <a:pt x="9724" y="766426"/>
                    </a:cubicBezTo>
                    <a:cubicBezTo>
                      <a:pt x="14407" y="720685"/>
                      <a:pt x="19809" y="688991"/>
                      <a:pt x="24851" y="663780"/>
                    </a:cubicBezTo>
                    <a:cubicBezTo>
                      <a:pt x="25932" y="657297"/>
                      <a:pt x="27372" y="651534"/>
                      <a:pt x="28453" y="645771"/>
                    </a:cubicBezTo>
                    <a:cubicBezTo>
                      <a:pt x="29533" y="640009"/>
                      <a:pt x="30614" y="634606"/>
                      <a:pt x="31694" y="629564"/>
                    </a:cubicBezTo>
                    <a:cubicBezTo>
                      <a:pt x="34215" y="619119"/>
                      <a:pt x="36376" y="609395"/>
                      <a:pt x="38898" y="599671"/>
                    </a:cubicBezTo>
                    <a:cubicBezTo>
                      <a:pt x="41419" y="589586"/>
                      <a:pt x="44660" y="579862"/>
                      <a:pt x="47902" y="568697"/>
                    </a:cubicBezTo>
                    <a:cubicBezTo>
                      <a:pt x="48622" y="565815"/>
                      <a:pt x="49702" y="562934"/>
                      <a:pt x="50423" y="560053"/>
                    </a:cubicBezTo>
                    <a:cubicBezTo>
                      <a:pt x="50783" y="558612"/>
                      <a:pt x="51503" y="557171"/>
                      <a:pt x="51863" y="555731"/>
                    </a:cubicBezTo>
                    <a:cubicBezTo>
                      <a:pt x="52584" y="554290"/>
                      <a:pt x="52944" y="552849"/>
                      <a:pt x="53664" y="551049"/>
                    </a:cubicBezTo>
                    <a:cubicBezTo>
                      <a:pt x="55825" y="544926"/>
                      <a:pt x="58346" y="538443"/>
                      <a:pt x="60867" y="531600"/>
                    </a:cubicBezTo>
                    <a:cubicBezTo>
                      <a:pt x="65910" y="517554"/>
                      <a:pt x="73113" y="502067"/>
                      <a:pt x="81397" y="484058"/>
                    </a:cubicBezTo>
                    <a:cubicBezTo>
                      <a:pt x="83558" y="479376"/>
                      <a:pt x="86079" y="475054"/>
                      <a:pt x="88240" y="470012"/>
                    </a:cubicBezTo>
                    <a:cubicBezTo>
                      <a:pt x="90761" y="465330"/>
                      <a:pt x="93282" y="460288"/>
                      <a:pt x="96163" y="455245"/>
                    </a:cubicBezTo>
                    <a:cubicBezTo>
                      <a:pt x="99045" y="450203"/>
                      <a:pt x="101566" y="444801"/>
                      <a:pt x="104807" y="439398"/>
                    </a:cubicBezTo>
                    <a:cubicBezTo>
                      <a:pt x="108049" y="433996"/>
                      <a:pt x="111290" y="428593"/>
                      <a:pt x="114892" y="422471"/>
                    </a:cubicBezTo>
                    <a:lnTo>
                      <a:pt x="111650" y="430034"/>
                    </a:lnTo>
                    <a:cubicBezTo>
                      <a:pt x="115972" y="422471"/>
                      <a:pt x="119934" y="415267"/>
                      <a:pt x="123896" y="408064"/>
                    </a:cubicBezTo>
                    <a:cubicBezTo>
                      <a:pt x="128218" y="401221"/>
                      <a:pt x="132540" y="394378"/>
                      <a:pt x="136502" y="387895"/>
                    </a:cubicBezTo>
                    <a:cubicBezTo>
                      <a:pt x="138663" y="384654"/>
                      <a:pt x="140463" y="381412"/>
                      <a:pt x="142624" y="378171"/>
                    </a:cubicBezTo>
                    <a:cubicBezTo>
                      <a:pt x="143705" y="376730"/>
                      <a:pt x="144785" y="374929"/>
                      <a:pt x="145506" y="373489"/>
                    </a:cubicBezTo>
                    <a:cubicBezTo>
                      <a:pt x="146586" y="372048"/>
                      <a:pt x="147667" y="370247"/>
                      <a:pt x="148747" y="368806"/>
                    </a:cubicBezTo>
                    <a:cubicBezTo>
                      <a:pt x="153069" y="362684"/>
                      <a:pt x="157391" y="356921"/>
                      <a:pt x="161353" y="350798"/>
                    </a:cubicBezTo>
                    <a:cubicBezTo>
                      <a:pt x="169276" y="338913"/>
                      <a:pt x="178280" y="328468"/>
                      <a:pt x="186564" y="317663"/>
                    </a:cubicBezTo>
                    <a:cubicBezTo>
                      <a:pt x="194848" y="306858"/>
                      <a:pt x="203852" y="297134"/>
                      <a:pt x="212136" y="287050"/>
                    </a:cubicBezTo>
                    <a:cubicBezTo>
                      <a:pt x="220419" y="276965"/>
                      <a:pt x="229784" y="267601"/>
                      <a:pt x="239148" y="257876"/>
                    </a:cubicBezTo>
                    <a:cubicBezTo>
                      <a:pt x="248152" y="248152"/>
                      <a:pt x="257876" y="239148"/>
                      <a:pt x="267961" y="229424"/>
                    </a:cubicBezTo>
                    <a:cubicBezTo>
                      <a:pt x="277685" y="219699"/>
                      <a:pt x="288490" y="210695"/>
                      <a:pt x="299295" y="200971"/>
                    </a:cubicBezTo>
                    <a:cubicBezTo>
                      <a:pt x="310100" y="191246"/>
                      <a:pt x="322345" y="182242"/>
                      <a:pt x="334591" y="172158"/>
                    </a:cubicBezTo>
                    <a:cubicBezTo>
                      <a:pt x="341074" y="167115"/>
                      <a:pt x="348277" y="162433"/>
                      <a:pt x="355120" y="157751"/>
                    </a:cubicBezTo>
                    <a:lnTo>
                      <a:pt x="376010" y="144065"/>
                    </a:lnTo>
                    <a:lnTo>
                      <a:pt x="397259" y="131099"/>
                    </a:lnTo>
                    <a:cubicBezTo>
                      <a:pt x="404463" y="126777"/>
                      <a:pt x="411306" y="122455"/>
                      <a:pt x="418869" y="118493"/>
                    </a:cubicBezTo>
                    <a:cubicBezTo>
                      <a:pt x="416348" y="119934"/>
                      <a:pt x="413467" y="121735"/>
                      <a:pt x="410585" y="123536"/>
                    </a:cubicBezTo>
                    <a:cubicBezTo>
                      <a:pt x="407344" y="125697"/>
                      <a:pt x="404102" y="127858"/>
                      <a:pt x="400861" y="130379"/>
                    </a:cubicBezTo>
                    <a:cubicBezTo>
                      <a:pt x="394018" y="135061"/>
                      <a:pt x="386815" y="140103"/>
                      <a:pt x="381052" y="144065"/>
                    </a:cubicBezTo>
                    <a:cubicBezTo>
                      <a:pt x="369527" y="152709"/>
                      <a:pt x="363764" y="158111"/>
                      <a:pt x="375650" y="150548"/>
                    </a:cubicBezTo>
                    <a:cubicBezTo>
                      <a:pt x="333871" y="175399"/>
                      <a:pt x="294613" y="208894"/>
                      <a:pt x="256436" y="244190"/>
                    </a:cubicBezTo>
                    <a:cubicBezTo>
                      <a:pt x="253194" y="248512"/>
                      <a:pt x="268681" y="234106"/>
                      <a:pt x="275885" y="227983"/>
                    </a:cubicBezTo>
                    <a:cubicBezTo>
                      <a:pt x="270122" y="233385"/>
                      <a:pt x="265080" y="238067"/>
                      <a:pt x="260398" y="242389"/>
                    </a:cubicBezTo>
                    <a:cubicBezTo>
                      <a:pt x="257876" y="244550"/>
                      <a:pt x="255715" y="246711"/>
                      <a:pt x="253194" y="248872"/>
                    </a:cubicBezTo>
                    <a:cubicBezTo>
                      <a:pt x="251033" y="251033"/>
                      <a:pt x="248512" y="253194"/>
                      <a:pt x="246351" y="255715"/>
                    </a:cubicBezTo>
                    <a:cubicBezTo>
                      <a:pt x="241669" y="260398"/>
                      <a:pt x="236987" y="265440"/>
                      <a:pt x="231585" y="270842"/>
                    </a:cubicBezTo>
                    <a:cubicBezTo>
                      <a:pt x="229063" y="273724"/>
                      <a:pt x="225822" y="276605"/>
                      <a:pt x="222941" y="279846"/>
                    </a:cubicBezTo>
                    <a:cubicBezTo>
                      <a:pt x="220059" y="283088"/>
                      <a:pt x="216818" y="287050"/>
                      <a:pt x="213576" y="291011"/>
                    </a:cubicBezTo>
                    <a:cubicBezTo>
                      <a:pt x="214657" y="290651"/>
                      <a:pt x="222220" y="281647"/>
                      <a:pt x="227623" y="276605"/>
                    </a:cubicBezTo>
                    <a:cubicBezTo>
                      <a:pt x="233025" y="271563"/>
                      <a:pt x="234826" y="269402"/>
                      <a:pt x="223301" y="282367"/>
                    </a:cubicBezTo>
                    <a:cubicBezTo>
                      <a:pt x="210695" y="296054"/>
                      <a:pt x="197369" y="309740"/>
                      <a:pt x="185844" y="324506"/>
                    </a:cubicBezTo>
                    <a:cubicBezTo>
                      <a:pt x="180081" y="332070"/>
                      <a:pt x="175399" y="338193"/>
                      <a:pt x="171798" y="343235"/>
                    </a:cubicBezTo>
                    <a:cubicBezTo>
                      <a:pt x="168196" y="348637"/>
                      <a:pt x="165315" y="352599"/>
                      <a:pt x="163154" y="356201"/>
                    </a:cubicBezTo>
                    <a:cubicBezTo>
                      <a:pt x="158472" y="363404"/>
                      <a:pt x="155950" y="367726"/>
                      <a:pt x="153069" y="372408"/>
                    </a:cubicBezTo>
                    <a:cubicBezTo>
                      <a:pt x="150188" y="377090"/>
                      <a:pt x="147667" y="382493"/>
                      <a:pt x="142264" y="390776"/>
                    </a:cubicBezTo>
                    <a:cubicBezTo>
                      <a:pt x="139743" y="395098"/>
                      <a:pt x="136502" y="400141"/>
                      <a:pt x="132540" y="406623"/>
                    </a:cubicBezTo>
                    <a:cubicBezTo>
                      <a:pt x="128578" y="413106"/>
                      <a:pt x="124256" y="421030"/>
                      <a:pt x="118493" y="430394"/>
                    </a:cubicBezTo>
                    <a:cubicBezTo>
                      <a:pt x="120294" y="426793"/>
                      <a:pt x="122455" y="421750"/>
                      <a:pt x="124976" y="416348"/>
                    </a:cubicBezTo>
                    <a:cubicBezTo>
                      <a:pt x="126417" y="413827"/>
                      <a:pt x="127498" y="410585"/>
                      <a:pt x="129298" y="407704"/>
                    </a:cubicBezTo>
                    <a:cubicBezTo>
                      <a:pt x="131099" y="404823"/>
                      <a:pt x="132540" y="401581"/>
                      <a:pt x="134341" y="398340"/>
                    </a:cubicBezTo>
                    <a:cubicBezTo>
                      <a:pt x="137942" y="391857"/>
                      <a:pt x="141904" y="385014"/>
                      <a:pt x="146226" y="377810"/>
                    </a:cubicBezTo>
                    <a:cubicBezTo>
                      <a:pt x="148387" y="374209"/>
                      <a:pt x="150548" y="370607"/>
                      <a:pt x="153069" y="367366"/>
                    </a:cubicBezTo>
                    <a:cubicBezTo>
                      <a:pt x="155590" y="363764"/>
                      <a:pt x="157751" y="360163"/>
                      <a:pt x="160272" y="356921"/>
                    </a:cubicBezTo>
                    <a:cubicBezTo>
                      <a:pt x="148387" y="373489"/>
                      <a:pt x="155950" y="362323"/>
                      <a:pt x="163874" y="350798"/>
                    </a:cubicBezTo>
                    <a:cubicBezTo>
                      <a:pt x="167836" y="345036"/>
                      <a:pt x="171798" y="338913"/>
                      <a:pt x="173598" y="336752"/>
                    </a:cubicBezTo>
                    <a:cubicBezTo>
                      <a:pt x="175399" y="334231"/>
                      <a:pt x="174319" y="334951"/>
                      <a:pt x="168556" y="342154"/>
                    </a:cubicBezTo>
                    <a:cubicBezTo>
                      <a:pt x="160633" y="354400"/>
                      <a:pt x="153429" y="364845"/>
                      <a:pt x="146586" y="374929"/>
                    </a:cubicBezTo>
                    <a:cubicBezTo>
                      <a:pt x="140103" y="385374"/>
                      <a:pt x="133980" y="394738"/>
                      <a:pt x="127498" y="405183"/>
                    </a:cubicBezTo>
                    <a:cubicBezTo>
                      <a:pt x="121375" y="415628"/>
                      <a:pt x="114892" y="426432"/>
                      <a:pt x="107689" y="439038"/>
                    </a:cubicBezTo>
                    <a:cubicBezTo>
                      <a:pt x="105888" y="442280"/>
                      <a:pt x="104087" y="445521"/>
                      <a:pt x="102286" y="449123"/>
                    </a:cubicBezTo>
                    <a:cubicBezTo>
                      <a:pt x="100485" y="452724"/>
                      <a:pt x="98685" y="456326"/>
                      <a:pt x="96884" y="459928"/>
                    </a:cubicBezTo>
                    <a:cubicBezTo>
                      <a:pt x="93282" y="467491"/>
                      <a:pt x="88960" y="475414"/>
                      <a:pt x="84998" y="484058"/>
                    </a:cubicBezTo>
                    <a:cubicBezTo>
                      <a:pt x="88600" y="475775"/>
                      <a:pt x="89320" y="473254"/>
                      <a:pt x="97964" y="456326"/>
                    </a:cubicBezTo>
                    <a:cubicBezTo>
                      <a:pt x="93642" y="464610"/>
                      <a:pt x="89320" y="472893"/>
                      <a:pt x="84998" y="481537"/>
                    </a:cubicBezTo>
                    <a:lnTo>
                      <a:pt x="73113" y="507109"/>
                    </a:lnTo>
                    <a:cubicBezTo>
                      <a:pt x="71312" y="511431"/>
                      <a:pt x="69151" y="515753"/>
                      <a:pt x="67350" y="520075"/>
                    </a:cubicBezTo>
                    <a:lnTo>
                      <a:pt x="61948" y="533040"/>
                    </a:lnTo>
                    <a:cubicBezTo>
                      <a:pt x="58346" y="541684"/>
                      <a:pt x="54745" y="550328"/>
                      <a:pt x="51503" y="559332"/>
                    </a:cubicBezTo>
                    <a:cubicBezTo>
                      <a:pt x="56546" y="546367"/>
                      <a:pt x="49342" y="568697"/>
                      <a:pt x="41779" y="592827"/>
                    </a:cubicBezTo>
                    <a:cubicBezTo>
                      <a:pt x="34936" y="617319"/>
                      <a:pt x="28093" y="644331"/>
                      <a:pt x="30614" y="639288"/>
                    </a:cubicBezTo>
                    <a:cubicBezTo>
                      <a:pt x="34576" y="624882"/>
                      <a:pt x="38177" y="612636"/>
                      <a:pt x="41059" y="602552"/>
                    </a:cubicBezTo>
                    <a:cubicBezTo>
                      <a:pt x="41779" y="600031"/>
                      <a:pt x="42499" y="597510"/>
                      <a:pt x="43220" y="594988"/>
                    </a:cubicBezTo>
                    <a:cubicBezTo>
                      <a:pt x="43940" y="592467"/>
                      <a:pt x="44660" y="590306"/>
                      <a:pt x="45380" y="588145"/>
                    </a:cubicBezTo>
                    <a:cubicBezTo>
                      <a:pt x="46821" y="583823"/>
                      <a:pt x="48262" y="579862"/>
                      <a:pt x="49342" y="576260"/>
                    </a:cubicBezTo>
                    <a:cubicBezTo>
                      <a:pt x="51863" y="568697"/>
                      <a:pt x="54024" y="562574"/>
                      <a:pt x="56185" y="556451"/>
                    </a:cubicBezTo>
                    <a:cubicBezTo>
                      <a:pt x="58346" y="550689"/>
                      <a:pt x="60507" y="545286"/>
                      <a:pt x="62668" y="539884"/>
                    </a:cubicBezTo>
                    <a:cubicBezTo>
                      <a:pt x="64829" y="534481"/>
                      <a:pt x="66990" y="529079"/>
                      <a:pt x="69511" y="522596"/>
                    </a:cubicBezTo>
                    <a:cubicBezTo>
                      <a:pt x="70592" y="519354"/>
                      <a:pt x="72033" y="516113"/>
                      <a:pt x="73833" y="512871"/>
                    </a:cubicBezTo>
                    <a:cubicBezTo>
                      <a:pt x="75274" y="509270"/>
                      <a:pt x="77075" y="505668"/>
                      <a:pt x="78876" y="501706"/>
                    </a:cubicBezTo>
                    <a:cubicBezTo>
                      <a:pt x="86079" y="485499"/>
                      <a:pt x="96163" y="464250"/>
                      <a:pt x="113091" y="434716"/>
                    </a:cubicBezTo>
                    <a:cubicBezTo>
                      <a:pt x="110930" y="439038"/>
                      <a:pt x="108049" y="443360"/>
                      <a:pt x="105888" y="448042"/>
                    </a:cubicBezTo>
                    <a:cubicBezTo>
                      <a:pt x="103727" y="452724"/>
                      <a:pt x="101566" y="457406"/>
                      <a:pt x="99045" y="462089"/>
                    </a:cubicBezTo>
                    <a:cubicBezTo>
                      <a:pt x="94723" y="471453"/>
                      <a:pt x="89680" y="480817"/>
                      <a:pt x="86079" y="490541"/>
                    </a:cubicBezTo>
                    <a:cubicBezTo>
                      <a:pt x="82117" y="499906"/>
                      <a:pt x="78876" y="508910"/>
                      <a:pt x="75634" y="516833"/>
                    </a:cubicBezTo>
                    <a:cubicBezTo>
                      <a:pt x="72753" y="524757"/>
                      <a:pt x="70592" y="531960"/>
                      <a:pt x="68791" y="537723"/>
                    </a:cubicBezTo>
                    <a:cubicBezTo>
                      <a:pt x="68431" y="538803"/>
                      <a:pt x="67350" y="540604"/>
                      <a:pt x="65910" y="544566"/>
                    </a:cubicBezTo>
                    <a:cubicBezTo>
                      <a:pt x="60147" y="564735"/>
                      <a:pt x="68431" y="544926"/>
                      <a:pt x="71312" y="546727"/>
                    </a:cubicBezTo>
                    <a:cubicBezTo>
                      <a:pt x="73833" y="539523"/>
                      <a:pt x="76354" y="532320"/>
                      <a:pt x="78876" y="525837"/>
                    </a:cubicBezTo>
                    <a:cubicBezTo>
                      <a:pt x="81397" y="518994"/>
                      <a:pt x="84278" y="512871"/>
                      <a:pt x="87159" y="506388"/>
                    </a:cubicBezTo>
                    <a:cubicBezTo>
                      <a:pt x="90041" y="500266"/>
                      <a:pt x="92562" y="494143"/>
                      <a:pt x="95443" y="487660"/>
                    </a:cubicBezTo>
                    <a:cubicBezTo>
                      <a:pt x="98324" y="481537"/>
                      <a:pt x="101566" y="475775"/>
                      <a:pt x="104447" y="469652"/>
                    </a:cubicBezTo>
                    <a:cubicBezTo>
                      <a:pt x="107689" y="463529"/>
                      <a:pt x="110570" y="457406"/>
                      <a:pt x="113811" y="451284"/>
                    </a:cubicBezTo>
                    <a:cubicBezTo>
                      <a:pt x="117053" y="445161"/>
                      <a:pt x="121015" y="438678"/>
                      <a:pt x="124616" y="432195"/>
                    </a:cubicBezTo>
                    <a:cubicBezTo>
                      <a:pt x="128578" y="425712"/>
                      <a:pt x="132180" y="418869"/>
                      <a:pt x="136502" y="411666"/>
                    </a:cubicBezTo>
                    <a:cubicBezTo>
                      <a:pt x="140824" y="404823"/>
                      <a:pt x="145506" y="397259"/>
                      <a:pt x="150188" y="389696"/>
                    </a:cubicBezTo>
                    <a:cubicBezTo>
                      <a:pt x="153069" y="383573"/>
                      <a:pt x="146946" y="391857"/>
                      <a:pt x="137582" y="405903"/>
                    </a:cubicBezTo>
                    <a:cubicBezTo>
                      <a:pt x="132900" y="412746"/>
                      <a:pt x="127858" y="421390"/>
                      <a:pt x="122815" y="430394"/>
                    </a:cubicBezTo>
                    <a:cubicBezTo>
                      <a:pt x="117773" y="439398"/>
                      <a:pt x="112371" y="448042"/>
                      <a:pt x="108769" y="456326"/>
                    </a:cubicBezTo>
                    <a:lnTo>
                      <a:pt x="112371" y="449123"/>
                    </a:lnTo>
                    <a:cubicBezTo>
                      <a:pt x="113451" y="446601"/>
                      <a:pt x="114892" y="444441"/>
                      <a:pt x="116333" y="441919"/>
                    </a:cubicBezTo>
                    <a:lnTo>
                      <a:pt x="124256" y="427873"/>
                    </a:lnTo>
                    <a:lnTo>
                      <a:pt x="132180" y="413827"/>
                    </a:lnTo>
                    <a:cubicBezTo>
                      <a:pt x="135061" y="409145"/>
                      <a:pt x="137942" y="404823"/>
                      <a:pt x="140463" y="400141"/>
                    </a:cubicBezTo>
                    <a:lnTo>
                      <a:pt x="134341" y="411306"/>
                    </a:lnTo>
                    <a:cubicBezTo>
                      <a:pt x="162793" y="364845"/>
                      <a:pt x="196289" y="321265"/>
                      <a:pt x="233025" y="281647"/>
                    </a:cubicBezTo>
                    <a:cubicBezTo>
                      <a:pt x="222580" y="293172"/>
                      <a:pt x="216098" y="301456"/>
                      <a:pt x="211055" y="307939"/>
                    </a:cubicBezTo>
                    <a:cubicBezTo>
                      <a:pt x="208534" y="311180"/>
                      <a:pt x="206013" y="314422"/>
                      <a:pt x="203852" y="317303"/>
                    </a:cubicBezTo>
                    <a:cubicBezTo>
                      <a:pt x="201691" y="320545"/>
                      <a:pt x="199530" y="323426"/>
                      <a:pt x="197369" y="326667"/>
                    </a:cubicBezTo>
                    <a:cubicBezTo>
                      <a:pt x="200611" y="322706"/>
                      <a:pt x="203852" y="318384"/>
                      <a:pt x="207454" y="314422"/>
                    </a:cubicBezTo>
                    <a:cubicBezTo>
                      <a:pt x="211055" y="310460"/>
                      <a:pt x="214297" y="306498"/>
                      <a:pt x="217898" y="302537"/>
                    </a:cubicBezTo>
                    <a:cubicBezTo>
                      <a:pt x="225102" y="294613"/>
                      <a:pt x="231945" y="286689"/>
                      <a:pt x="239868" y="278766"/>
                    </a:cubicBezTo>
                    <a:cubicBezTo>
                      <a:pt x="235186" y="280927"/>
                      <a:pt x="236267" y="278045"/>
                      <a:pt x="250673" y="262919"/>
                    </a:cubicBezTo>
                    <a:cubicBezTo>
                      <a:pt x="252834" y="260398"/>
                      <a:pt x="255355" y="258237"/>
                      <a:pt x="257516" y="256076"/>
                    </a:cubicBezTo>
                    <a:cubicBezTo>
                      <a:pt x="259677" y="253915"/>
                      <a:pt x="262198" y="251754"/>
                      <a:pt x="264359" y="249593"/>
                    </a:cubicBezTo>
                    <a:cubicBezTo>
                      <a:pt x="269041" y="245271"/>
                      <a:pt x="273363" y="241309"/>
                      <a:pt x="277685" y="237347"/>
                    </a:cubicBezTo>
                    <a:cubicBezTo>
                      <a:pt x="285969" y="229063"/>
                      <a:pt x="294613" y="222220"/>
                      <a:pt x="302537" y="215377"/>
                    </a:cubicBezTo>
                    <a:cubicBezTo>
                      <a:pt x="318024" y="201691"/>
                      <a:pt x="333150" y="190886"/>
                      <a:pt x="346116" y="181162"/>
                    </a:cubicBezTo>
                    <a:cubicBezTo>
                      <a:pt x="359442" y="171798"/>
                      <a:pt x="371328" y="163874"/>
                      <a:pt x="381772" y="157031"/>
                    </a:cubicBezTo>
                    <a:cubicBezTo>
                      <a:pt x="392577" y="150548"/>
                      <a:pt x="401941" y="145146"/>
                      <a:pt x="410225" y="140463"/>
                    </a:cubicBezTo>
                    <a:cubicBezTo>
                      <a:pt x="413467" y="138302"/>
                      <a:pt x="417428" y="135781"/>
                      <a:pt x="420670" y="133980"/>
                    </a:cubicBezTo>
                    <a:cubicBezTo>
                      <a:pt x="412746" y="137582"/>
                      <a:pt x="428233" y="127498"/>
                      <a:pt x="449483" y="114532"/>
                    </a:cubicBezTo>
                    <a:cubicBezTo>
                      <a:pt x="460288" y="108409"/>
                      <a:pt x="472533" y="101566"/>
                      <a:pt x="484058" y="95443"/>
                    </a:cubicBezTo>
                    <a:cubicBezTo>
                      <a:pt x="495584" y="89320"/>
                      <a:pt x="506389" y="84278"/>
                      <a:pt x="513592" y="80316"/>
                    </a:cubicBezTo>
                    <a:cubicBezTo>
                      <a:pt x="513592" y="81037"/>
                      <a:pt x="516473" y="79956"/>
                      <a:pt x="521515" y="77795"/>
                    </a:cubicBezTo>
                    <a:cubicBezTo>
                      <a:pt x="526558" y="75634"/>
                      <a:pt x="533761" y="73113"/>
                      <a:pt x="542045" y="69872"/>
                    </a:cubicBezTo>
                    <a:cubicBezTo>
                      <a:pt x="546006" y="68431"/>
                      <a:pt x="550328" y="66630"/>
                      <a:pt x="555010" y="64829"/>
                    </a:cubicBezTo>
                    <a:cubicBezTo>
                      <a:pt x="557171" y="64109"/>
                      <a:pt x="559332" y="63028"/>
                      <a:pt x="561493" y="62308"/>
                    </a:cubicBezTo>
                    <a:cubicBezTo>
                      <a:pt x="563654" y="61588"/>
                      <a:pt x="566176" y="60867"/>
                      <a:pt x="568336" y="60147"/>
                    </a:cubicBezTo>
                    <a:cubicBezTo>
                      <a:pt x="577340" y="57266"/>
                      <a:pt x="585984" y="54385"/>
                      <a:pt x="593188" y="52224"/>
                    </a:cubicBezTo>
                    <a:cubicBezTo>
                      <a:pt x="600391" y="48622"/>
                      <a:pt x="598950" y="47902"/>
                      <a:pt x="591027" y="49342"/>
                    </a:cubicBezTo>
                    <a:cubicBezTo>
                      <a:pt x="587065" y="50063"/>
                      <a:pt x="581662" y="51143"/>
                      <a:pt x="574819" y="52944"/>
                    </a:cubicBezTo>
                    <a:cubicBezTo>
                      <a:pt x="567976" y="54745"/>
                      <a:pt x="560053" y="56546"/>
                      <a:pt x="551049" y="59787"/>
                    </a:cubicBezTo>
                    <a:cubicBezTo>
                      <a:pt x="517914" y="73473"/>
                      <a:pt x="509270" y="78876"/>
                      <a:pt x="504588" y="81397"/>
                    </a:cubicBezTo>
                    <a:cubicBezTo>
                      <a:pt x="499906" y="84278"/>
                      <a:pt x="499906" y="84998"/>
                      <a:pt x="485139" y="93282"/>
                    </a:cubicBezTo>
                    <a:cubicBezTo>
                      <a:pt x="468571" y="102286"/>
                      <a:pt x="451284" y="110930"/>
                      <a:pt x="435076" y="121015"/>
                    </a:cubicBezTo>
                    <a:lnTo>
                      <a:pt x="422831" y="128218"/>
                    </a:lnTo>
                    <a:cubicBezTo>
                      <a:pt x="418869" y="130739"/>
                      <a:pt x="414547" y="132900"/>
                      <a:pt x="410585" y="135781"/>
                    </a:cubicBezTo>
                    <a:lnTo>
                      <a:pt x="386815" y="151628"/>
                    </a:lnTo>
                    <a:lnTo>
                      <a:pt x="407344" y="136502"/>
                    </a:lnTo>
                    <a:cubicBezTo>
                      <a:pt x="382853" y="151268"/>
                      <a:pt x="360523" y="167836"/>
                      <a:pt x="344315" y="180081"/>
                    </a:cubicBezTo>
                    <a:cubicBezTo>
                      <a:pt x="328468" y="192687"/>
                      <a:pt x="318744" y="200611"/>
                      <a:pt x="319464" y="198450"/>
                    </a:cubicBezTo>
                    <a:cubicBezTo>
                      <a:pt x="341794" y="177920"/>
                      <a:pt x="382853" y="149828"/>
                      <a:pt x="407704" y="132900"/>
                    </a:cubicBezTo>
                    <a:cubicBezTo>
                      <a:pt x="396899" y="139383"/>
                      <a:pt x="386094" y="145866"/>
                      <a:pt x="375650" y="152709"/>
                    </a:cubicBezTo>
                    <a:cubicBezTo>
                      <a:pt x="388976" y="142985"/>
                      <a:pt x="397980" y="137222"/>
                      <a:pt x="404463" y="133260"/>
                    </a:cubicBezTo>
                    <a:cubicBezTo>
                      <a:pt x="407704" y="131099"/>
                      <a:pt x="410225" y="129659"/>
                      <a:pt x="412746" y="128218"/>
                    </a:cubicBezTo>
                    <a:cubicBezTo>
                      <a:pt x="415267" y="126777"/>
                      <a:pt x="417428" y="125697"/>
                      <a:pt x="419589" y="124616"/>
                    </a:cubicBezTo>
                    <a:cubicBezTo>
                      <a:pt x="424271" y="122455"/>
                      <a:pt x="429314" y="119934"/>
                      <a:pt x="437237" y="115252"/>
                    </a:cubicBezTo>
                    <a:cubicBezTo>
                      <a:pt x="441199" y="113091"/>
                      <a:pt x="446241" y="110210"/>
                      <a:pt x="452364" y="106968"/>
                    </a:cubicBezTo>
                    <a:cubicBezTo>
                      <a:pt x="458487" y="103727"/>
                      <a:pt x="466050" y="99765"/>
                      <a:pt x="474694" y="95083"/>
                    </a:cubicBezTo>
                    <a:cubicBezTo>
                      <a:pt x="461008" y="100846"/>
                      <a:pt x="462809" y="100125"/>
                      <a:pt x="471453" y="95803"/>
                    </a:cubicBezTo>
                    <a:cubicBezTo>
                      <a:pt x="473614" y="94723"/>
                      <a:pt x="476135" y="93282"/>
                      <a:pt x="479376" y="91841"/>
                    </a:cubicBezTo>
                    <a:cubicBezTo>
                      <a:pt x="482258" y="90401"/>
                      <a:pt x="485499" y="88600"/>
                      <a:pt x="489101" y="87159"/>
                    </a:cubicBezTo>
                    <a:cubicBezTo>
                      <a:pt x="496304" y="83918"/>
                      <a:pt x="504228" y="79956"/>
                      <a:pt x="512151" y="76354"/>
                    </a:cubicBezTo>
                    <a:cubicBezTo>
                      <a:pt x="505668" y="78876"/>
                      <a:pt x="494143" y="83918"/>
                      <a:pt x="481177" y="90041"/>
                    </a:cubicBezTo>
                    <a:cubicBezTo>
                      <a:pt x="474694" y="93282"/>
                      <a:pt x="467851" y="96884"/>
                      <a:pt x="461368" y="100125"/>
                    </a:cubicBezTo>
                    <a:cubicBezTo>
                      <a:pt x="454525" y="103727"/>
                      <a:pt x="447682" y="106968"/>
                      <a:pt x="441559" y="110570"/>
                    </a:cubicBezTo>
                    <a:cubicBezTo>
                      <a:pt x="428954" y="117773"/>
                      <a:pt x="417789" y="123896"/>
                      <a:pt x="410945" y="127858"/>
                    </a:cubicBezTo>
                    <a:cubicBezTo>
                      <a:pt x="404102" y="131819"/>
                      <a:pt x="401941" y="132900"/>
                      <a:pt x="406623" y="128938"/>
                    </a:cubicBezTo>
                    <a:cubicBezTo>
                      <a:pt x="410945" y="125697"/>
                      <a:pt x="416348" y="122815"/>
                      <a:pt x="422110" y="119214"/>
                    </a:cubicBezTo>
                    <a:cubicBezTo>
                      <a:pt x="428233" y="115972"/>
                      <a:pt x="434716" y="112011"/>
                      <a:pt x="441919" y="108049"/>
                    </a:cubicBezTo>
                    <a:cubicBezTo>
                      <a:pt x="443720" y="106968"/>
                      <a:pt x="445521" y="106248"/>
                      <a:pt x="447322" y="105167"/>
                    </a:cubicBezTo>
                    <a:cubicBezTo>
                      <a:pt x="449123" y="104087"/>
                      <a:pt x="450924" y="103367"/>
                      <a:pt x="453084" y="102286"/>
                    </a:cubicBezTo>
                    <a:cubicBezTo>
                      <a:pt x="457046" y="100485"/>
                      <a:pt x="461008" y="98324"/>
                      <a:pt x="464970" y="96524"/>
                    </a:cubicBezTo>
                    <a:cubicBezTo>
                      <a:pt x="468932" y="94723"/>
                      <a:pt x="472893" y="92562"/>
                      <a:pt x="477215" y="90761"/>
                    </a:cubicBezTo>
                    <a:cubicBezTo>
                      <a:pt x="481177" y="88600"/>
                      <a:pt x="485499" y="86799"/>
                      <a:pt x="489821" y="84998"/>
                    </a:cubicBezTo>
                    <a:cubicBezTo>
                      <a:pt x="498465" y="81397"/>
                      <a:pt x="507109" y="77435"/>
                      <a:pt x="515393" y="73833"/>
                    </a:cubicBezTo>
                    <a:cubicBezTo>
                      <a:pt x="517554" y="72753"/>
                      <a:pt x="519714" y="72033"/>
                      <a:pt x="521875" y="70952"/>
                    </a:cubicBezTo>
                    <a:cubicBezTo>
                      <a:pt x="524036" y="70232"/>
                      <a:pt x="526197" y="69151"/>
                      <a:pt x="528358" y="68431"/>
                    </a:cubicBezTo>
                    <a:cubicBezTo>
                      <a:pt x="532680" y="66630"/>
                      <a:pt x="537002" y="65189"/>
                      <a:pt x="540964" y="63389"/>
                    </a:cubicBezTo>
                    <a:cubicBezTo>
                      <a:pt x="545286" y="61588"/>
                      <a:pt x="549248" y="60147"/>
                      <a:pt x="553210" y="58346"/>
                    </a:cubicBezTo>
                    <a:cubicBezTo>
                      <a:pt x="557171" y="56546"/>
                      <a:pt x="561133" y="55105"/>
                      <a:pt x="564735" y="53664"/>
                    </a:cubicBezTo>
                    <a:cubicBezTo>
                      <a:pt x="572298" y="50783"/>
                      <a:pt x="579501" y="48262"/>
                      <a:pt x="585984" y="45380"/>
                    </a:cubicBezTo>
                    <a:lnTo>
                      <a:pt x="583463" y="46461"/>
                    </a:lnTo>
                    <a:cubicBezTo>
                      <a:pt x="588506" y="44660"/>
                      <a:pt x="593188" y="43220"/>
                      <a:pt x="597510" y="41779"/>
                    </a:cubicBezTo>
                    <a:cubicBezTo>
                      <a:pt x="602192" y="40338"/>
                      <a:pt x="606514" y="39258"/>
                      <a:pt x="610475" y="37817"/>
                    </a:cubicBezTo>
                    <a:cubicBezTo>
                      <a:pt x="618759" y="35296"/>
                      <a:pt x="626683" y="33135"/>
                      <a:pt x="633526" y="30974"/>
                    </a:cubicBezTo>
                    <a:cubicBezTo>
                      <a:pt x="635327" y="30614"/>
                      <a:pt x="637127" y="29893"/>
                      <a:pt x="638568" y="29533"/>
                    </a:cubicBezTo>
                    <a:cubicBezTo>
                      <a:pt x="640369" y="29173"/>
                      <a:pt x="641810" y="28813"/>
                      <a:pt x="643610" y="28453"/>
                    </a:cubicBezTo>
                    <a:cubicBezTo>
                      <a:pt x="646852" y="27733"/>
                      <a:pt x="650093" y="27012"/>
                      <a:pt x="652975" y="25932"/>
                    </a:cubicBezTo>
                    <a:cubicBezTo>
                      <a:pt x="659097" y="24491"/>
                      <a:pt x="664500" y="23050"/>
                      <a:pt x="669902" y="21610"/>
                    </a:cubicBezTo>
                    <a:cubicBezTo>
                      <a:pt x="680347" y="18728"/>
                      <a:pt x="689351" y="17288"/>
                      <a:pt x="697275" y="15127"/>
                    </a:cubicBezTo>
                    <a:cubicBezTo>
                      <a:pt x="705558" y="13326"/>
                      <a:pt x="712762" y="11525"/>
                      <a:pt x="720325" y="10085"/>
                    </a:cubicBezTo>
                    <a:cubicBezTo>
                      <a:pt x="755261" y="6123"/>
                      <a:pt x="803523" y="0"/>
                      <a:pt x="841700" y="0"/>
                    </a:cubicBezTo>
                    <a:lnTo>
                      <a:pt x="840619" y="1080"/>
                    </a:lnTo>
                    <a:cubicBezTo>
                      <a:pt x="849623" y="720"/>
                      <a:pt x="858267" y="1080"/>
                      <a:pt x="866911" y="720"/>
                    </a:cubicBezTo>
                    <a:lnTo>
                      <a:pt x="892843" y="720"/>
                    </a:lnTo>
                    <a:cubicBezTo>
                      <a:pt x="880237" y="1441"/>
                      <a:pt x="865110" y="1441"/>
                      <a:pt x="847462" y="1080"/>
                    </a:cubicBezTo>
                    <a:cubicBezTo>
                      <a:pt x="838458" y="1080"/>
                      <a:pt x="828374" y="1080"/>
                      <a:pt x="818289" y="1441"/>
                    </a:cubicBezTo>
                    <a:cubicBezTo>
                      <a:pt x="813247" y="1441"/>
                      <a:pt x="807844" y="1441"/>
                      <a:pt x="802442" y="1801"/>
                    </a:cubicBezTo>
                    <a:cubicBezTo>
                      <a:pt x="797040" y="2161"/>
                      <a:pt x="791277" y="2521"/>
                      <a:pt x="785514" y="3241"/>
                    </a:cubicBezTo>
                    <a:lnTo>
                      <a:pt x="791277" y="4682"/>
                    </a:lnTo>
                    <a:cubicBezTo>
                      <a:pt x="784794" y="4682"/>
                      <a:pt x="778311" y="5402"/>
                      <a:pt x="772188" y="5763"/>
                    </a:cubicBezTo>
                    <a:cubicBezTo>
                      <a:pt x="769307" y="5763"/>
                      <a:pt x="766066" y="6123"/>
                      <a:pt x="763184" y="6483"/>
                    </a:cubicBezTo>
                    <a:cubicBezTo>
                      <a:pt x="760303" y="6483"/>
                      <a:pt x="757422" y="7203"/>
                      <a:pt x="754540" y="7563"/>
                    </a:cubicBezTo>
                    <a:cubicBezTo>
                      <a:pt x="743375" y="9004"/>
                      <a:pt x="732571" y="10805"/>
                      <a:pt x="722486" y="12246"/>
                    </a:cubicBezTo>
                    <a:cubicBezTo>
                      <a:pt x="712401" y="14407"/>
                      <a:pt x="702677" y="16567"/>
                      <a:pt x="692953" y="18728"/>
                    </a:cubicBezTo>
                    <a:cubicBezTo>
                      <a:pt x="688271" y="19809"/>
                      <a:pt x="683228" y="20889"/>
                      <a:pt x="678546" y="21970"/>
                    </a:cubicBezTo>
                    <a:cubicBezTo>
                      <a:pt x="673864" y="23411"/>
                      <a:pt x="668822" y="24491"/>
                      <a:pt x="663779" y="25932"/>
                    </a:cubicBezTo>
                    <a:cubicBezTo>
                      <a:pt x="678186" y="21970"/>
                      <a:pt x="695834" y="18728"/>
                      <a:pt x="714562" y="15487"/>
                    </a:cubicBezTo>
                    <a:cubicBezTo>
                      <a:pt x="716723" y="15127"/>
                      <a:pt x="719245" y="14767"/>
                      <a:pt x="721405" y="14407"/>
                    </a:cubicBezTo>
                    <a:cubicBezTo>
                      <a:pt x="723927" y="14407"/>
                      <a:pt x="726088" y="13686"/>
                      <a:pt x="728609" y="13326"/>
                    </a:cubicBezTo>
                    <a:cubicBezTo>
                      <a:pt x="733291" y="12606"/>
                      <a:pt x="737973" y="12246"/>
                      <a:pt x="743015" y="11525"/>
                    </a:cubicBezTo>
                    <a:cubicBezTo>
                      <a:pt x="752379" y="10445"/>
                      <a:pt x="761744" y="8644"/>
                      <a:pt x="771108" y="8284"/>
                    </a:cubicBezTo>
                    <a:cubicBezTo>
                      <a:pt x="807484" y="4682"/>
                      <a:pt x="838098" y="4322"/>
                      <a:pt x="845301" y="2521"/>
                    </a:cubicBezTo>
                    <a:cubicBezTo>
                      <a:pt x="857547" y="2881"/>
                      <a:pt x="869432" y="3602"/>
                      <a:pt x="881318" y="4322"/>
                    </a:cubicBezTo>
                    <a:lnTo>
                      <a:pt x="898605" y="3602"/>
                    </a:lnTo>
                    <a:cubicBezTo>
                      <a:pt x="925257" y="5042"/>
                      <a:pt x="898245" y="6843"/>
                      <a:pt x="846022" y="7563"/>
                    </a:cubicBezTo>
                    <a:cubicBezTo>
                      <a:pt x="836657" y="7563"/>
                      <a:pt x="831975" y="7563"/>
                      <a:pt x="834857" y="6843"/>
                    </a:cubicBezTo>
                    <a:cubicBezTo>
                      <a:pt x="828734" y="7203"/>
                      <a:pt x="822611" y="7563"/>
                      <a:pt x="816128" y="7924"/>
                    </a:cubicBezTo>
                    <a:cubicBezTo>
                      <a:pt x="812887" y="7924"/>
                      <a:pt x="809645" y="8284"/>
                      <a:pt x="806044" y="8644"/>
                    </a:cubicBezTo>
                    <a:cubicBezTo>
                      <a:pt x="802442" y="9004"/>
                      <a:pt x="798840" y="9364"/>
                      <a:pt x="794519" y="9724"/>
                    </a:cubicBezTo>
                    <a:cubicBezTo>
                      <a:pt x="786595" y="10445"/>
                      <a:pt x="777231" y="11525"/>
                      <a:pt x="766426" y="12246"/>
                    </a:cubicBezTo>
                    <a:cubicBezTo>
                      <a:pt x="755621" y="13326"/>
                      <a:pt x="743015" y="15127"/>
                      <a:pt x="728249" y="16928"/>
                    </a:cubicBezTo>
                    <a:lnTo>
                      <a:pt x="759943" y="11885"/>
                    </a:lnTo>
                    <a:cubicBezTo>
                      <a:pt x="750579" y="12966"/>
                      <a:pt x="741575" y="14046"/>
                      <a:pt x="732571" y="15487"/>
                    </a:cubicBezTo>
                    <a:cubicBezTo>
                      <a:pt x="728249" y="16207"/>
                      <a:pt x="723566" y="16567"/>
                      <a:pt x="719245" y="17288"/>
                    </a:cubicBezTo>
                    <a:cubicBezTo>
                      <a:pt x="714923" y="18008"/>
                      <a:pt x="710601" y="18728"/>
                      <a:pt x="706279" y="19809"/>
                    </a:cubicBezTo>
                    <a:cubicBezTo>
                      <a:pt x="697635" y="21250"/>
                      <a:pt x="689711" y="23050"/>
                      <a:pt x="681788" y="24491"/>
                    </a:cubicBezTo>
                    <a:cubicBezTo>
                      <a:pt x="673864" y="26292"/>
                      <a:pt x="666301" y="28093"/>
                      <a:pt x="659097" y="29893"/>
                    </a:cubicBezTo>
                    <a:cubicBezTo>
                      <a:pt x="651894" y="31694"/>
                      <a:pt x="645051" y="33135"/>
                      <a:pt x="638928" y="34936"/>
                    </a:cubicBezTo>
                    <a:cubicBezTo>
                      <a:pt x="632806" y="36737"/>
                      <a:pt x="627043" y="38537"/>
                      <a:pt x="621641" y="40338"/>
                    </a:cubicBezTo>
                    <a:cubicBezTo>
                      <a:pt x="611196" y="43580"/>
                      <a:pt x="602552" y="46461"/>
                      <a:pt x="596429" y="48982"/>
                    </a:cubicBezTo>
                    <a:cubicBezTo>
                      <a:pt x="647572" y="33135"/>
                      <a:pt x="699796" y="22330"/>
                      <a:pt x="752019" y="16567"/>
                    </a:cubicBezTo>
                    <a:cubicBezTo>
                      <a:pt x="764985" y="14767"/>
                      <a:pt x="777951" y="14046"/>
                      <a:pt x="790917" y="12966"/>
                    </a:cubicBezTo>
                    <a:cubicBezTo>
                      <a:pt x="797400" y="12606"/>
                      <a:pt x="803883" y="11885"/>
                      <a:pt x="810366" y="11885"/>
                    </a:cubicBezTo>
                    <a:cubicBezTo>
                      <a:pt x="816849" y="11885"/>
                      <a:pt x="823332" y="11885"/>
                      <a:pt x="829814" y="11525"/>
                    </a:cubicBezTo>
                    <a:cubicBezTo>
                      <a:pt x="836297" y="11525"/>
                      <a:pt x="842780" y="11525"/>
                      <a:pt x="848903" y="11165"/>
                    </a:cubicBezTo>
                    <a:cubicBezTo>
                      <a:pt x="855026" y="11165"/>
                      <a:pt x="861509" y="11165"/>
                      <a:pt x="867631" y="11165"/>
                    </a:cubicBezTo>
                    <a:cubicBezTo>
                      <a:pt x="880237" y="11165"/>
                      <a:pt x="892483" y="11165"/>
                      <a:pt x="904728" y="11165"/>
                    </a:cubicBezTo>
                    <a:cubicBezTo>
                      <a:pt x="933901" y="7203"/>
                      <a:pt x="968477" y="5042"/>
                      <a:pt x="983244" y="1080"/>
                    </a:cubicBezTo>
                    <a:cubicBezTo>
                      <a:pt x="1049514" y="360"/>
                      <a:pt x="1139554" y="0"/>
                      <a:pt x="1196820" y="1080"/>
                    </a:cubicBezTo>
                    <a:lnTo>
                      <a:pt x="1191418" y="1801"/>
                    </a:lnTo>
                    <a:cubicBezTo>
                      <a:pt x="1219510" y="2161"/>
                      <a:pt x="1245442" y="1801"/>
                      <a:pt x="1267052" y="1801"/>
                    </a:cubicBezTo>
                    <a:cubicBezTo>
                      <a:pt x="1296585" y="2881"/>
                      <a:pt x="1246883" y="3602"/>
                      <a:pt x="1267412" y="4322"/>
                    </a:cubicBezTo>
                    <a:lnTo>
                      <a:pt x="1362135" y="3241"/>
                    </a:lnTo>
                    <a:cubicBezTo>
                      <a:pt x="1356372" y="5042"/>
                      <a:pt x="1276416" y="5042"/>
                      <a:pt x="1238599" y="5042"/>
                    </a:cubicBezTo>
                    <a:cubicBezTo>
                      <a:pt x="1245802" y="5042"/>
                      <a:pt x="1260209" y="4682"/>
                      <a:pt x="1255527" y="4322"/>
                    </a:cubicBezTo>
                    <a:cubicBezTo>
                      <a:pt x="1211587" y="3602"/>
                      <a:pt x="1129110" y="6483"/>
                      <a:pt x="1110021" y="4322"/>
                    </a:cubicBezTo>
                    <a:cubicBezTo>
                      <a:pt x="1088411" y="4682"/>
                      <a:pt x="1153601" y="2521"/>
                      <a:pt x="1080848" y="2521"/>
                    </a:cubicBezTo>
                    <a:cubicBezTo>
                      <a:pt x="1032226" y="1441"/>
                      <a:pt x="1016379" y="3962"/>
                      <a:pt x="1011336" y="4682"/>
                    </a:cubicBezTo>
                    <a:cubicBezTo>
                      <a:pt x="1010616" y="5763"/>
                      <a:pt x="1087691" y="6123"/>
                      <a:pt x="1061039" y="7203"/>
                    </a:cubicBezTo>
                    <a:cubicBezTo>
                      <a:pt x="1098856" y="7203"/>
                      <a:pt x="1113983" y="5763"/>
                      <a:pt x="1162605" y="6843"/>
                    </a:cubicBezTo>
                    <a:cubicBezTo>
                      <a:pt x="1125148" y="6843"/>
                      <a:pt x="1074005" y="9004"/>
                      <a:pt x="1053836" y="7563"/>
                    </a:cubicBezTo>
                    <a:cubicBezTo>
                      <a:pt x="979642" y="9364"/>
                      <a:pt x="990087" y="13686"/>
                      <a:pt x="1025383" y="14046"/>
                    </a:cubicBezTo>
                    <a:cubicBezTo>
                      <a:pt x="1017099" y="12606"/>
                      <a:pt x="1160804" y="12246"/>
                      <a:pt x="1063560" y="10445"/>
                    </a:cubicBezTo>
                    <a:cubicBezTo>
                      <a:pt x="1107140" y="8644"/>
                      <a:pt x="1187096" y="8644"/>
                      <a:pt x="1244362" y="7563"/>
                    </a:cubicBezTo>
                    <a:lnTo>
                      <a:pt x="1241840" y="7563"/>
                    </a:lnTo>
                    <a:cubicBezTo>
                      <a:pt x="1241840" y="7563"/>
                      <a:pt x="1312792" y="7563"/>
                      <a:pt x="1312792" y="7563"/>
                    </a:cubicBezTo>
                    <a:cubicBezTo>
                      <a:pt x="1302708" y="7924"/>
                      <a:pt x="1281458" y="8644"/>
                      <a:pt x="1280738" y="9364"/>
                    </a:cubicBezTo>
                    <a:lnTo>
                      <a:pt x="1379062" y="6843"/>
                    </a:lnTo>
                    <a:cubicBezTo>
                      <a:pt x="1323597" y="8644"/>
                      <a:pt x="1413278" y="7924"/>
                      <a:pt x="1438489" y="8644"/>
                    </a:cubicBezTo>
                    <a:cubicBezTo>
                      <a:pt x="1448934" y="7203"/>
                      <a:pt x="1487471" y="6123"/>
                      <a:pt x="1450735" y="5402"/>
                    </a:cubicBezTo>
                    <a:cubicBezTo>
                      <a:pt x="1409316" y="4322"/>
                      <a:pt x="1426604" y="6123"/>
                      <a:pt x="1388787" y="6123"/>
                    </a:cubicBezTo>
                    <a:lnTo>
                      <a:pt x="1442091" y="3962"/>
                    </a:lnTo>
                    <a:lnTo>
                      <a:pt x="1446773" y="3962"/>
                    </a:lnTo>
                    <a:cubicBezTo>
                      <a:pt x="1446773" y="3962"/>
                      <a:pt x="1478827" y="2161"/>
                      <a:pt x="1478827" y="2161"/>
                    </a:cubicBezTo>
                    <a:cubicBezTo>
                      <a:pt x="1551580" y="2161"/>
                      <a:pt x="1447133" y="6483"/>
                      <a:pt x="1540415" y="4682"/>
                    </a:cubicBezTo>
                    <a:lnTo>
                      <a:pt x="1528170" y="2161"/>
                    </a:lnTo>
                    <a:cubicBezTo>
                      <a:pt x="1636218" y="2521"/>
                      <a:pt x="1774521" y="5402"/>
                      <a:pt x="1850875" y="4322"/>
                    </a:cubicBezTo>
                    <a:cubicBezTo>
                      <a:pt x="1829986" y="5763"/>
                      <a:pt x="1820622" y="8284"/>
                      <a:pt x="1849435" y="9364"/>
                    </a:cubicBezTo>
                    <a:cubicBezTo>
                      <a:pt x="1816660" y="9004"/>
                      <a:pt x="1750390" y="9364"/>
                      <a:pt x="1703209" y="9364"/>
                    </a:cubicBezTo>
                    <a:cubicBezTo>
                      <a:pt x="1694205" y="9004"/>
                      <a:pt x="1762275" y="6483"/>
                      <a:pt x="1813418" y="6843"/>
                    </a:cubicBezTo>
                    <a:cubicBezTo>
                      <a:pt x="1788567" y="2521"/>
                      <a:pt x="1684480" y="9364"/>
                      <a:pt x="1678717" y="5042"/>
                    </a:cubicBezTo>
                    <a:cubicBezTo>
                      <a:pt x="1548339" y="3602"/>
                      <a:pt x="1581474" y="9004"/>
                      <a:pt x="1470544" y="6483"/>
                    </a:cubicBezTo>
                    <a:cubicBezTo>
                      <a:pt x="1469103" y="8284"/>
                      <a:pt x="1439209" y="7563"/>
                      <a:pt x="1433087" y="9004"/>
                    </a:cubicBezTo>
                    <a:cubicBezTo>
                      <a:pt x="1465861" y="12246"/>
                      <a:pt x="1581113" y="9004"/>
                      <a:pt x="1653146" y="10085"/>
                    </a:cubicBezTo>
                    <a:cubicBezTo>
                      <a:pt x="1645943" y="10085"/>
                      <a:pt x="1631896" y="10445"/>
                      <a:pt x="1629015" y="10805"/>
                    </a:cubicBezTo>
                    <a:cubicBezTo>
                      <a:pt x="1680518" y="11525"/>
                      <a:pt x="1701768" y="10805"/>
                      <a:pt x="1737424" y="10085"/>
                    </a:cubicBezTo>
                    <a:lnTo>
                      <a:pt x="1732742" y="10085"/>
                    </a:lnTo>
                    <a:cubicBezTo>
                      <a:pt x="1795410" y="7924"/>
                      <a:pt x="1771639" y="11165"/>
                      <a:pt x="1808376" y="12246"/>
                    </a:cubicBezTo>
                    <a:cubicBezTo>
                      <a:pt x="1822782" y="12246"/>
                      <a:pt x="1873926" y="12246"/>
                      <a:pt x="1865642" y="11165"/>
                    </a:cubicBezTo>
                    <a:lnTo>
                      <a:pt x="1932632" y="12966"/>
                    </a:lnTo>
                    <a:lnTo>
                      <a:pt x="1929391" y="10805"/>
                    </a:lnTo>
                    <a:cubicBezTo>
                      <a:pt x="1967208" y="10805"/>
                      <a:pt x="1975491" y="12246"/>
                      <a:pt x="2009707" y="10805"/>
                    </a:cubicBezTo>
                    <a:lnTo>
                      <a:pt x="2011148" y="9004"/>
                    </a:lnTo>
                    <a:lnTo>
                      <a:pt x="1917505" y="8284"/>
                    </a:lnTo>
                    <a:cubicBezTo>
                      <a:pt x="1965047" y="7563"/>
                      <a:pt x="1930831" y="6483"/>
                      <a:pt x="1983055" y="6123"/>
                    </a:cubicBezTo>
                    <a:cubicBezTo>
                      <a:pt x="1924709" y="8284"/>
                      <a:pt x="2024113" y="7203"/>
                      <a:pt x="2029876" y="9004"/>
                    </a:cubicBezTo>
                    <a:lnTo>
                      <a:pt x="2068413" y="7924"/>
                    </a:lnTo>
                    <a:lnTo>
                      <a:pt x="2058689" y="7924"/>
                    </a:lnTo>
                    <a:cubicBezTo>
                      <a:pt x="2088943" y="9364"/>
                      <a:pt x="2094705" y="7924"/>
                      <a:pt x="2129641" y="7924"/>
                    </a:cubicBezTo>
                    <a:cubicBezTo>
                      <a:pt x="2088222" y="6843"/>
                      <a:pt x="2061210" y="5402"/>
                      <a:pt x="2008266" y="6843"/>
                    </a:cubicBezTo>
                    <a:cubicBezTo>
                      <a:pt x="2046804" y="5763"/>
                      <a:pt x="2122798" y="4682"/>
                      <a:pt x="2141526" y="4682"/>
                    </a:cubicBezTo>
                    <a:cubicBezTo>
                      <a:pt x="2181865" y="3962"/>
                      <a:pt x="2209957" y="5402"/>
                      <a:pt x="2247774" y="5402"/>
                    </a:cubicBezTo>
                    <a:cubicBezTo>
                      <a:pt x="2175382" y="6123"/>
                      <a:pt x="2272986" y="11165"/>
                      <a:pt x="2127840" y="9724"/>
                    </a:cubicBezTo>
                    <a:cubicBezTo>
                      <a:pt x="2130361" y="9364"/>
                      <a:pt x="2142247" y="9724"/>
                      <a:pt x="2146929" y="9724"/>
                    </a:cubicBezTo>
                    <a:cubicBezTo>
                      <a:pt x="2127480" y="7203"/>
                      <a:pt x="2059769" y="9724"/>
                      <a:pt x="2028435" y="10805"/>
                    </a:cubicBezTo>
                    <a:cubicBezTo>
                      <a:pt x="2036719" y="12246"/>
                      <a:pt x="2003584" y="12606"/>
                      <a:pt x="2059409" y="13326"/>
                    </a:cubicBezTo>
                    <a:cubicBezTo>
                      <a:pt x="2041041" y="12606"/>
                      <a:pt x="2106591" y="10085"/>
                      <a:pt x="2159534" y="11525"/>
                    </a:cubicBezTo>
                    <a:lnTo>
                      <a:pt x="2150170" y="14407"/>
                    </a:lnTo>
                    <a:lnTo>
                      <a:pt x="2227605" y="14407"/>
                    </a:lnTo>
                    <a:cubicBezTo>
                      <a:pt x="2227605" y="14407"/>
                      <a:pt x="2220402" y="14767"/>
                      <a:pt x="2220402" y="14767"/>
                    </a:cubicBezTo>
                    <a:cubicBezTo>
                      <a:pt x="2249575" y="16567"/>
                      <a:pt x="2302879" y="14407"/>
                      <a:pt x="2356183" y="15487"/>
                    </a:cubicBezTo>
                    <a:cubicBezTo>
                      <a:pt x="2394721" y="14407"/>
                      <a:pt x="2542027" y="15487"/>
                      <a:pt x="2478638" y="12246"/>
                    </a:cubicBezTo>
                    <a:cubicBezTo>
                      <a:pt x="2526900" y="14407"/>
                      <a:pt x="2569760" y="14046"/>
                      <a:pt x="2622343" y="21610"/>
                    </a:cubicBezTo>
                    <a:cubicBezTo>
                      <a:pt x="2611538" y="19449"/>
                      <a:pt x="2600373" y="18368"/>
                      <a:pt x="2589569" y="16567"/>
                    </a:cubicBezTo>
                    <a:cubicBezTo>
                      <a:pt x="2584166" y="15847"/>
                      <a:pt x="2578764" y="14767"/>
                      <a:pt x="2573001" y="14407"/>
                    </a:cubicBezTo>
                    <a:lnTo>
                      <a:pt x="2556434" y="12966"/>
                    </a:lnTo>
                    <a:cubicBezTo>
                      <a:pt x="2561476" y="12966"/>
                      <a:pt x="2565798" y="13326"/>
                      <a:pt x="2570120" y="13686"/>
                    </a:cubicBezTo>
                    <a:cubicBezTo>
                      <a:pt x="2572281" y="13686"/>
                      <a:pt x="2574082" y="13686"/>
                      <a:pt x="2576242" y="13686"/>
                    </a:cubicBezTo>
                    <a:cubicBezTo>
                      <a:pt x="2578043" y="13686"/>
                      <a:pt x="2579844" y="14046"/>
                      <a:pt x="2581645" y="14046"/>
                    </a:cubicBezTo>
                    <a:cubicBezTo>
                      <a:pt x="2588488" y="14767"/>
                      <a:pt x="2594251" y="15487"/>
                      <a:pt x="2599293" y="15847"/>
                    </a:cubicBezTo>
                    <a:cubicBezTo>
                      <a:pt x="2609017" y="16928"/>
                      <a:pt x="2615500" y="17288"/>
                      <a:pt x="2621623" y="18368"/>
                    </a:cubicBezTo>
                    <a:cubicBezTo>
                      <a:pt x="2627746" y="19089"/>
                      <a:pt x="2633148" y="20169"/>
                      <a:pt x="2641072" y="20889"/>
                    </a:cubicBezTo>
                    <a:cubicBezTo>
                      <a:pt x="2648995" y="21970"/>
                      <a:pt x="2659440" y="23050"/>
                      <a:pt x="2674927" y="25932"/>
                    </a:cubicBezTo>
                    <a:cubicBezTo>
                      <a:pt x="2681050" y="28093"/>
                      <a:pt x="2694376" y="32054"/>
                      <a:pt x="2681770" y="29893"/>
                    </a:cubicBezTo>
                    <a:cubicBezTo>
                      <a:pt x="2688253" y="31334"/>
                      <a:pt x="2694736" y="33135"/>
                      <a:pt x="2701579" y="34576"/>
                    </a:cubicBezTo>
                    <a:cubicBezTo>
                      <a:pt x="2708062" y="36376"/>
                      <a:pt x="2714905" y="38537"/>
                      <a:pt x="2722108" y="40338"/>
                    </a:cubicBezTo>
                    <a:cubicBezTo>
                      <a:pt x="2728951" y="42499"/>
                      <a:pt x="2736155" y="44300"/>
                      <a:pt x="2742998" y="46461"/>
                    </a:cubicBezTo>
                    <a:cubicBezTo>
                      <a:pt x="2749841" y="48982"/>
                      <a:pt x="2757044" y="51143"/>
                      <a:pt x="2764247" y="53664"/>
                    </a:cubicBezTo>
                    <a:cubicBezTo>
                      <a:pt x="2778654" y="58346"/>
                      <a:pt x="2792700" y="64109"/>
                      <a:pt x="2806746" y="69511"/>
                    </a:cubicBezTo>
                    <a:cubicBezTo>
                      <a:pt x="2810348" y="70952"/>
                      <a:pt x="2813590" y="72393"/>
                      <a:pt x="2817191" y="73833"/>
                    </a:cubicBezTo>
                    <a:cubicBezTo>
                      <a:pt x="2820793" y="75274"/>
                      <a:pt x="2824034" y="77075"/>
                      <a:pt x="2827276" y="78515"/>
                    </a:cubicBezTo>
                    <a:cubicBezTo>
                      <a:pt x="2834119" y="81757"/>
                      <a:pt x="2840962" y="84638"/>
                      <a:pt x="2847445" y="87520"/>
                    </a:cubicBezTo>
                    <a:cubicBezTo>
                      <a:pt x="2854288" y="90401"/>
                      <a:pt x="2860771" y="93642"/>
                      <a:pt x="2866894" y="96884"/>
                    </a:cubicBezTo>
                    <a:cubicBezTo>
                      <a:pt x="2873377" y="100125"/>
                      <a:pt x="2879499" y="103367"/>
                      <a:pt x="2885622" y="106248"/>
                    </a:cubicBezTo>
                    <a:cubicBezTo>
                      <a:pt x="2891745" y="109129"/>
                      <a:pt x="2897507" y="112731"/>
                      <a:pt x="2903270" y="115972"/>
                    </a:cubicBezTo>
                    <a:cubicBezTo>
                      <a:pt x="2909033" y="119214"/>
                      <a:pt x="2914435" y="122455"/>
                      <a:pt x="2919838" y="125337"/>
                    </a:cubicBezTo>
                    <a:cubicBezTo>
                      <a:pt x="2922359" y="126777"/>
                      <a:pt x="2925240" y="128218"/>
                      <a:pt x="2927761" y="129659"/>
                    </a:cubicBezTo>
                    <a:cubicBezTo>
                      <a:pt x="2930282" y="131099"/>
                      <a:pt x="2932803" y="132900"/>
                      <a:pt x="2934964" y="134341"/>
                    </a:cubicBezTo>
                    <a:cubicBezTo>
                      <a:pt x="2939646" y="137222"/>
                      <a:pt x="2944329" y="140103"/>
                      <a:pt x="2948651" y="142985"/>
                    </a:cubicBezTo>
                    <a:cubicBezTo>
                      <a:pt x="2952973" y="145506"/>
                      <a:pt x="2957294" y="148027"/>
                      <a:pt x="2960896" y="150548"/>
                    </a:cubicBezTo>
                    <a:cubicBezTo>
                      <a:pt x="2964858" y="153069"/>
                      <a:pt x="2968099" y="155230"/>
                      <a:pt x="2971341" y="157391"/>
                    </a:cubicBezTo>
                    <a:cubicBezTo>
                      <a:pt x="2978904" y="162793"/>
                      <a:pt x="2985747" y="167836"/>
                      <a:pt x="2991870" y="172158"/>
                    </a:cubicBezTo>
                    <a:cubicBezTo>
                      <a:pt x="2997993" y="176840"/>
                      <a:pt x="3003395" y="181522"/>
                      <a:pt x="3008437" y="185484"/>
                    </a:cubicBezTo>
                    <a:cubicBezTo>
                      <a:pt x="3013480" y="189806"/>
                      <a:pt x="3018162" y="193767"/>
                      <a:pt x="3023204" y="197729"/>
                    </a:cubicBezTo>
                    <a:cubicBezTo>
                      <a:pt x="3027886" y="201691"/>
                      <a:pt x="3032208" y="206013"/>
                      <a:pt x="3036890" y="210335"/>
                    </a:cubicBezTo>
                    <a:cubicBezTo>
                      <a:pt x="3041572" y="214657"/>
                      <a:pt x="3046255" y="218979"/>
                      <a:pt x="3051657" y="223661"/>
                    </a:cubicBezTo>
                    <a:cubicBezTo>
                      <a:pt x="3057059" y="228343"/>
                      <a:pt x="3062102" y="233745"/>
                      <a:pt x="3068225" y="239868"/>
                    </a:cubicBezTo>
                    <a:cubicBezTo>
                      <a:pt x="3071106" y="242750"/>
                      <a:pt x="3074347" y="245991"/>
                      <a:pt x="3077949" y="249232"/>
                    </a:cubicBezTo>
                    <a:cubicBezTo>
                      <a:pt x="3079750" y="250673"/>
                      <a:pt x="3081550" y="252474"/>
                      <a:pt x="3083351" y="254275"/>
                    </a:cubicBezTo>
                    <a:cubicBezTo>
                      <a:pt x="3085152" y="256076"/>
                      <a:pt x="3086953" y="257876"/>
                      <a:pt x="3088754" y="259677"/>
                    </a:cubicBezTo>
                    <a:cubicBezTo>
                      <a:pt x="3095957" y="267241"/>
                      <a:pt x="3104241" y="275524"/>
                      <a:pt x="3113245" y="284889"/>
                    </a:cubicBezTo>
                    <a:cubicBezTo>
                      <a:pt x="3120448" y="293172"/>
                      <a:pt x="3118287" y="289211"/>
                      <a:pt x="3119728" y="290291"/>
                    </a:cubicBezTo>
                    <a:cubicBezTo>
                      <a:pt x="3120448" y="290651"/>
                      <a:pt x="3122249" y="292452"/>
                      <a:pt x="3126571" y="297134"/>
                    </a:cubicBezTo>
                    <a:cubicBezTo>
                      <a:pt x="3128732" y="299655"/>
                      <a:pt x="3131613" y="302897"/>
                      <a:pt x="3135215" y="306858"/>
                    </a:cubicBezTo>
                    <a:cubicBezTo>
                      <a:pt x="3137016" y="309019"/>
                      <a:pt x="3139176" y="311180"/>
                      <a:pt x="3141337" y="314062"/>
                    </a:cubicBezTo>
                    <a:cubicBezTo>
                      <a:pt x="3143498" y="316943"/>
                      <a:pt x="3146020" y="319824"/>
                      <a:pt x="3148541" y="323426"/>
                    </a:cubicBezTo>
                    <a:cubicBezTo>
                      <a:pt x="3149981" y="325227"/>
                      <a:pt x="3139176" y="312261"/>
                      <a:pt x="3133774" y="307219"/>
                    </a:cubicBezTo>
                    <a:cubicBezTo>
                      <a:pt x="3131253" y="304337"/>
                      <a:pt x="3129812" y="303617"/>
                      <a:pt x="3132694" y="306858"/>
                    </a:cubicBezTo>
                    <a:cubicBezTo>
                      <a:pt x="3134134" y="308659"/>
                      <a:pt x="3136295" y="311180"/>
                      <a:pt x="3139897" y="315502"/>
                    </a:cubicBezTo>
                    <a:cubicBezTo>
                      <a:pt x="3143138" y="319824"/>
                      <a:pt x="3147820" y="325587"/>
                      <a:pt x="3153583" y="333150"/>
                    </a:cubicBezTo>
                    <a:cubicBezTo>
                      <a:pt x="3155744" y="335671"/>
                      <a:pt x="3157905" y="338553"/>
                      <a:pt x="3160426" y="341074"/>
                    </a:cubicBezTo>
                    <a:cubicBezTo>
                      <a:pt x="3162587" y="343955"/>
                      <a:pt x="3165108" y="346476"/>
                      <a:pt x="3167269" y="349718"/>
                    </a:cubicBezTo>
                    <a:cubicBezTo>
                      <a:pt x="3171591" y="355841"/>
                      <a:pt x="3176273" y="361963"/>
                      <a:pt x="3180595" y="368446"/>
                    </a:cubicBezTo>
                    <a:cubicBezTo>
                      <a:pt x="3182756" y="371688"/>
                      <a:pt x="3185277" y="374929"/>
                      <a:pt x="3187438" y="378171"/>
                    </a:cubicBezTo>
                    <a:cubicBezTo>
                      <a:pt x="3189599" y="381412"/>
                      <a:pt x="3191760" y="385014"/>
                      <a:pt x="3193921" y="388615"/>
                    </a:cubicBezTo>
                    <a:cubicBezTo>
                      <a:pt x="3198243" y="395458"/>
                      <a:pt x="3202925" y="402662"/>
                      <a:pt x="3207247" y="409865"/>
                    </a:cubicBezTo>
                    <a:cubicBezTo>
                      <a:pt x="3224535" y="439398"/>
                      <a:pt x="3241823" y="471453"/>
                      <a:pt x="3256950" y="503507"/>
                    </a:cubicBezTo>
                    <a:cubicBezTo>
                      <a:pt x="3260551" y="512151"/>
                      <a:pt x="3265233" y="522236"/>
                      <a:pt x="3269195" y="533040"/>
                    </a:cubicBezTo>
                    <a:cubicBezTo>
                      <a:pt x="3273157" y="543485"/>
                      <a:pt x="3277479" y="553930"/>
                      <a:pt x="3280360" y="563294"/>
                    </a:cubicBezTo>
                    <a:cubicBezTo>
                      <a:pt x="3286483" y="581662"/>
                      <a:pt x="3290085" y="593908"/>
                      <a:pt x="3287203" y="587785"/>
                    </a:cubicBezTo>
                    <a:cubicBezTo>
                      <a:pt x="3284682" y="580582"/>
                      <a:pt x="3282521" y="573379"/>
                      <a:pt x="3280000" y="565815"/>
                    </a:cubicBezTo>
                    <a:cubicBezTo>
                      <a:pt x="3278920" y="561853"/>
                      <a:pt x="3277479" y="558252"/>
                      <a:pt x="3275678" y="554290"/>
                    </a:cubicBezTo>
                    <a:cubicBezTo>
                      <a:pt x="3274237" y="550328"/>
                      <a:pt x="3272797" y="546727"/>
                      <a:pt x="3270996" y="542765"/>
                    </a:cubicBezTo>
                    <a:cubicBezTo>
                      <a:pt x="3267755" y="535201"/>
                      <a:pt x="3264873" y="527278"/>
                      <a:pt x="3261992" y="520075"/>
                    </a:cubicBezTo>
                    <a:cubicBezTo>
                      <a:pt x="3258751" y="512871"/>
                      <a:pt x="3255509" y="505668"/>
                      <a:pt x="3252268" y="498825"/>
                    </a:cubicBezTo>
                    <a:cubicBezTo>
                      <a:pt x="3246145" y="485139"/>
                      <a:pt x="3239662" y="473254"/>
                      <a:pt x="3234619" y="463889"/>
                    </a:cubicBezTo>
                    <a:cubicBezTo>
                      <a:pt x="3229577" y="454525"/>
                      <a:pt x="3225975" y="447682"/>
                      <a:pt x="3224175" y="445161"/>
                    </a:cubicBezTo>
                    <a:cubicBezTo>
                      <a:pt x="3229217" y="451644"/>
                      <a:pt x="3204006" y="408064"/>
                      <a:pt x="3226696" y="445521"/>
                    </a:cubicBezTo>
                    <a:cubicBezTo>
                      <a:pt x="3215891" y="425712"/>
                      <a:pt x="3208688" y="412746"/>
                      <a:pt x="3202565" y="403742"/>
                    </a:cubicBezTo>
                    <a:cubicBezTo>
                      <a:pt x="3196442" y="394378"/>
                      <a:pt x="3192841" y="388615"/>
                      <a:pt x="3188879" y="383213"/>
                    </a:cubicBezTo>
                    <a:cubicBezTo>
                      <a:pt x="3185277" y="377450"/>
                      <a:pt x="3180955" y="372768"/>
                      <a:pt x="3175193" y="364484"/>
                    </a:cubicBezTo>
                    <a:cubicBezTo>
                      <a:pt x="3172311" y="360523"/>
                      <a:pt x="3169070" y="355841"/>
                      <a:pt x="3164748" y="350078"/>
                    </a:cubicBezTo>
                    <a:cubicBezTo>
                      <a:pt x="3160786" y="344315"/>
                      <a:pt x="3155384" y="337832"/>
                      <a:pt x="3149261" y="329909"/>
                    </a:cubicBezTo>
                    <a:cubicBezTo>
                      <a:pt x="3147100" y="328108"/>
                      <a:pt x="3153223" y="336392"/>
                      <a:pt x="3161146" y="346837"/>
                    </a:cubicBezTo>
                    <a:cubicBezTo>
                      <a:pt x="3168710" y="357641"/>
                      <a:pt x="3177714" y="370967"/>
                      <a:pt x="3183116" y="377810"/>
                    </a:cubicBezTo>
                    <a:cubicBezTo>
                      <a:pt x="3182756" y="378171"/>
                      <a:pt x="3176633" y="370247"/>
                      <a:pt x="3168350" y="359442"/>
                    </a:cubicBezTo>
                    <a:cubicBezTo>
                      <a:pt x="3160426" y="348277"/>
                      <a:pt x="3148901" y="334591"/>
                      <a:pt x="3139537" y="322706"/>
                    </a:cubicBezTo>
                    <a:cubicBezTo>
                      <a:pt x="3134855" y="316583"/>
                      <a:pt x="3129812" y="311541"/>
                      <a:pt x="3125851" y="307219"/>
                    </a:cubicBezTo>
                    <a:cubicBezTo>
                      <a:pt x="3121889" y="302897"/>
                      <a:pt x="3119007" y="299655"/>
                      <a:pt x="3117207" y="297854"/>
                    </a:cubicBezTo>
                    <a:cubicBezTo>
                      <a:pt x="3113605" y="294253"/>
                      <a:pt x="3115766" y="297494"/>
                      <a:pt x="3126931" y="311180"/>
                    </a:cubicBezTo>
                    <a:cubicBezTo>
                      <a:pt x="3134134" y="319104"/>
                      <a:pt x="3139897" y="327028"/>
                      <a:pt x="3145659" y="333871"/>
                    </a:cubicBezTo>
                    <a:cubicBezTo>
                      <a:pt x="3151422" y="341074"/>
                      <a:pt x="3156824" y="347197"/>
                      <a:pt x="3161507" y="353319"/>
                    </a:cubicBezTo>
                    <a:cubicBezTo>
                      <a:pt x="3166189" y="359442"/>
                      <a:pt x="3170511" y="365205"/>
                      <a:pt x="3174833" y="370967"/>
                    </a:cubicBezTo>
                    <a:cubicBezTo>
                      <a:pt x="3179155" y="376370"/>
                      <a:pt x="3183116" y="381772"/>
                      <a:pt x="3187078" y="387175"/>
                    </a:cubicBezTo>
                    <a:cubicBezTo>
                      <a:pt x="3190680" y="392577"/>
                      <a:pt x="3194642" y="397980"/>
                      <a:pt x="3198243" y="403382"/>
                    </a:cubicBezTo>
                    <a:cubicBezTo>
                      <a:pt x="3201845" y="408784"/>
                      <a:pt x="3205806" y="414547"/>
                      <a:pt x="3209408" y="420670"/>
                    </a:cubicBezTo>
                    <a:cubicBezTo>
                      <a:pt x="3213010" y="426793"/>
                      <a:pt x="3216611" y="433276"/>
                      <a:pt x="3220573" y="440119"/>
                    </a:cubicBezTo>
                    <a:cubicBezTo>
                      <a:pt x="3222374" y="443720"/>
                      <a:pt x="3224535" y="447322"/>
                      <a:pt x="3226336" y="450923"/>
                    </a:cubicBezTo>
                    <a:cubicBezTo>
                      <a:pt x="3228137" y="454885"/>
                      <a:pt x="3229938" y="458847"/>
                      <a:pt x="3232098" y="463169"/>
                    </a:cubicBezTo>
                    <a:cubicBezTo>
                      <a:pt x="3224895" y="450203"/>
                      <a:pt x="3214811" y="433636"/>
                      <a:pt x="3204726" y="416348"/>
                    </a:cubicBezTo>
                    <a:cubicBezTo>
                      <a:pt x="3193561" y="399420"/>
                      <a:pt x="3182396" y="381772"/>
                      <a:pt x="3170150" y="367366"/>
                    </a:cubicBezTo>
                    <a:cubicBezTo>
                      <a:pt x="3175913" y="375650"/>
                      <a:pt x="3181676" y="383933"/>
                      <a:pt x="3187078" y="392937"/>
                    </a:cubicBezTo>
                    <a:cubicBezTo>
                      <a:pt x="3192481" y="401581"/>
                      <a:pt x="3197883" y="410225"/>
                      <a:pt x="3202925" y="418869"/>
                    </a:cubicBezTo>
                    <a:lnTo>
                      <a:pt x="3214811" y="437597"/>
                    </a:lnTo>
                    <a:cubicBezTo>
                      <a:pt x="3218772" y="443720"/>
                      <a:pt x="3222734" y="449843"/>
                      <a:pt x="3226336" y="456686"/>
                    </a:cubicBezTo>
                    <a:lnTo>
                      <a:pt x="3224895" y="454525"/>
                    </a:lnTo>
                    <a:cubicBezTo>
                      <a:pt x="3231018" y="466771"/>
                      <a:pt x="3236060" y="477215"/>
                      <a:pt x="3240742" y="486219"/>
                    </a:cubicBezTo>
                    <a:cubicBezTo>
                      <a:pt x="3245064" y="495584"/>
                      <a:pt x="3248666" y="503507"/>
                      <a:pt x="3251907" y="511071"/>
                    </a:cubicBezTo>
                    <a:cubicBezTo>
                      <a:pt x="3258751" y="525477"/>
                      <a:pt x="3263432" y="536642"/>
                      <a:pt x="3268115" y="547447"/>
                    </a:cubicBezTo>
                    <a:cubicBezTo>
                      <a:pt x="3270636" y="552849"/>
                      <a:pt x="3273157" y="558252"/>
                      <a:pt x="3275318" y="563654"/>
                    </a:cubicBezTo>
                    <a:cubicBezTo>
                      <a:pt x="3277479" y="569417"/>
                      <a:pt x="3280000" y="575540"/>
                      <a:pt x="3282521" y="582383"/>
                    </a:cubicBezTo>
                    <a:cubicBezTo>
                      <a:pt x="3283962" y="585624"/>
                      <a:pt x="3285042" y="589226"/>
                      <a:pt x="3286483" y="593188"/>
                    </a:cubicBezTo>
                    <a:cubicBezTo>
                      <a:pt x="3287924" y="597149"/>
                      <a:pt x="3289364" y="601111"/>
                      <a:pt x="3290805" y="605433"/>
                    </a:cubicBezTo>
                    <a:cubicBezTo>
                      <a:pt x="3293686" y="614437"/>
                      <a:pt x="3296568" y="624162"/>
                      <a:pt x="3300169" y="636047"/>
                    </a:cubicBezTo>
                    <a:cubicBezTo>
                      <a:pt x="3286483" y="581302"/>
                      <a:pt x="3307733" y="647572"/>
                      <a:pt x="3297288" y="606514"/>
                    </a:cubicBezTo>
                    <a:cubicBezTo>
                      <a:pt x="3307012" y="637848"/>
                      <a:pt x="3313135" y="665580"/>
                      <a:pt x="3316737" y="685389"/>
                    </a:cubicBezTo>
                    <a:cubicBezTo>
                      <a:pt x="3319978" y="705198"/>
                      <a:pt x="3321419" y="717444"/>
                      <a:pt x="3320338" y="717804"/>
                    </a:cubicBezTo>
                    <a:cubicBezTo>
                      <a:pt x="3317457" y="703037"/>
                      <a:pt x="3314936" y="691512"/>
                      <a:pt x="3313495" y="682868"/>
                    </a:cubicBezTo>
                    <a:cubicBezTo>
                      <a:pt x="3311694" y="674224"/>
                      <a:pt x="3309894" y="668822"/>
                      <a:pt x="3308813" y="664860"/>
                    </a:cubicBezTo>
                    <a:cubicBezTo>
                      <a:pt x="3306652" y="656936"/>
                      <a:pt x="3306292" y="656576"/>
                      <a:pt x="3305572" y="656216"/>
                    </a:cubicBezTo>
                    <a:cubicBezTo>
                      <a:pt x="3305211" y="656216"/>
                      <a:pt x="3304851" y="656216"/>
                      <a:pt x="3302690" y="649373"/>
                    </a:cubicBezTo>
                    <a:cubicBezTo>
                      <a:pt x="3300889" y="642530"/>
                      <a:pt x="3296568" y="629564"/>
                      <a:pt x="3288284" y="602912"/>
                    </a:cubicBezTo>
                    <a:cubicBezTo>
                      <a:pt x="3292606" y="620920"/>
                      <a:pt x="3277479" y="578421"/>
                      <a:pt x="3295487" y="642530"/>
                    </a:cubicBezTo>
                    <a:cubicBezTo>
                      <a:pt x="3304851" y="678906"/>
                      <a:pt x="3304131" y="673144"/>
                      <a:pt x="3303050" y="667741"/>
                    </a:cubicBezTo>
                    <a:cubicBezTo>
                      <a:pt x="3302690" y="664860"/>
                      <a:pt x="3301970" y="662339"/>
                      <a:pt x="3303050" y="664500"/>
                    </a:cubicBezTo>
                    <a:cubicBezTo>
                      <a:pt x="3303410" y="665580"/>
                      <a:pt x="3304131" y="668101"/>
                      <a:pt x="3305211" y="672784"/>
                    </a:cubicBezTo>
                    <a:cubicBezTo>
                      <a:pt x="3305932" y="674945"/>
                      <a:pt x="3306292" y="677826"/>
                      <a:pt x="3307373" y="681067"/>
                    </a:cubicBezTo>
                    <a:cubicBezTo>
                      <a:pt x="3308093" y="684309"/>
                      <a:pt x="3308813" y="688271"/>
                      <a:pt x="3309533" y="692953"/>
                    </a:cubicBezTo>
                    <a:cubicBezTo>
                      <a:pt x="3310254" y="697275"/>
                      <a:pt x="3310614" y="701957"/>
                      <a:pt x="3309533" y="699436"/>
                    </a:cubicBezTo>
                    <a:cubicBezTo>
                      <a:pt x="3311334" y="707719"/>
                      <a:pt x="3312775" y="714562"/>
                      <a:pt x="3313855" y="720325"/>
                    </a:cubicBezTo>
                    <a:cubicBezTo>
                      <a:pt x="3314936" y="726088"/>
                      <a:pt x="3315296" y="731490"/>
                      <a:pt x="3316016" y="736892"/>
                    </a:cubicBezTo>
                    <a:cubicBezTo>
                      <a:pt x="3316737" y="742295"/>
                      <a:pt x="3317457" y="748058"/>
                      <a:pt x="3318177" y="754901"/>
                    </a:cubicBezTo>
                    <a:cubicBezTo>
                      <a:pt x="3318537" y="758502"/>
                      <a:pt x="3319258" y="762104"/>
                      <a:pt x="3319618" y="766066"/>
                    </a:cubicBezTo>
                    <a:cubicBezTo>
                      <a:pt x="3319978" y="770388"/>
                      <a:pt x="3320698" y="774710"/>
                      <a:pt x="3321058" y="780112"/>
                    </a:cubicBezTo>
                    <a:lnTo>
                      <a:pt x="3319978" y="770388"/>
                    </a:lnTo>
                    <a:cubicBezTo>
                      <a:pt x="3320698" y="783353"/>
                      <a:pt x="3321419" y="793078"/>
                      <a:pt x="3321779" y="801362"/>
                    </a:cubicBezTo>
                    <a:cubicBezTo>
                      <a:pt x="3322139" y="805684"/>
                      <a:pt x="3322499" y="809285"/>
                      <a:pt x="3322499" y="812887"/>
                    </a:cubicBezTo>
                    <a:cubicBezTo>
                      <a:pt x="3322499" y="816488"/>
                      <a:pt x="3322859" y="819730"/>
                      <a:pt x="3323219" y="822971"/>
                    </a:cubicBezTo>
                    <a:cubicBezTo>
                      <a:pt x="3323940" y="835937"/>
                      <a:pt x="3324660" y="848543"/>
                      <a:pt x="3323940" y="870153"/>
                    </a:cubicBezTo>
                    <a:cubicBezTo>
                      <a:pt x="3325741" y="852865"/>
                      <a:pt x="3325381" y="899326"/>
                      <a:pt x="3326461" y="926338"/>
                    </a:cubicBezTo>
                    <a:cubicBezTo>
                      <a:pt x="3326461" y="904368"/>
                      <a:pt x="3327542" y="887440"/>
                      <a:pt x="3328262" y="864750"/>
                    </a:cubicBezTo>
                    <a:cubicBezTo>
                      <a:pt x="3328262" y="858988"/>
                      <a:pt x="3328622" y="853225"/>
                      <a:pt x="3328622" y="846742"/>
                    </a:cubicBezTo>
                    <a:cubicBezTo>
                      <a:pt x="3328622" y="840259"/>
                      <a:pt x="3328622" y="833056"/>
                      <a:pt x="3328622" y="825492"/>
                    </a:cubicBezTo>
                    <a:cubicBezTo>
                      <a:pt x="3328622" y="821531"/>
                      <a:pt x="3328622" y="817569"/>
                      <a:pt x="3328622" y="813247"/>
                    </a:cubicBezTo>
                    <a:cubicBezTo>
                      <a:pt x="3328622" y="808925"/>
                      <a:pt x="3328622" y="804603"/>
                      <a:pt x="3328262" y="799921"/>
                    </a:cubicBezTo>
                    <a:cubicBezTo>
                      <a:pt x="3327542" y="790557"/>
                      <a:pt x="3326821" y="780472"/>
                      <a:pt x="3326101" y="769667"/>
                    </a:cubicBezTo>
                    <a:cubicBezTo>
                      <a:pt x="3323940" y="759223"/>
                      <a:pt x="3323580" y="765705"/>
                      <a:pt x="3318177" y="729689"/>
                    </a:cubicBezTo>
                    <a:lnTo>
                      <a:pt x="3321779" y="758142"/>
                    </a:lnTo>
                    <a:cubicBezTo>
                      <a:pt x="3322499" y="762824"/>
                      <a:pt x="3322859" y="767866"/>
                      <a:pt x="3323219" y="772549"/>
                    </a:cubicBezTo>
                    <a:lnTo>
                      <a:pt x="3324300" y="786955"/>
                    </a:lnTo>
                    <a:cubicBezTo>
                      <a:pt x="3322859" y="774710"/>
                      <a:pt x="3322499" y="764985"/>
                      <a:pt x="3320338" y="753820"/>
                    </a:cubicBezTo>
                    <a:lnTo>
                      <a:pt x="3317097" y="726448"/>
                    </a:lnTo>
                    <a:cubicBezTo>
                      <a:pt x="3316737" y="721766"/>
                      <a:pt x="3315656" y="717444"/>
                      <a:pt x="3314936" y="712762"/>
                    </a:cubicBezTo>
                    <a:lnTo>
                      <a:pt x="3312775" y="699075"/>
                    </a:lnTo>
                    <a:cubicBezTo>
                      <a:pt x="3314576" y="707719"/>
                      <a:pt x="3316016" y="714562"/>
                      <a:pt x="3317097" y="720685"/>
                    </a:cubicBezTo>
                    <a:cubicBezTo>
                      <a:pt x="3318177" y="726448"/>
                      <a:pt x="3318898" y="731130"/>
                      <a:pt x="3319258" y="734731"/>
                    </a:cubicBezTo>
                    <a:cubicBezTo>
                      <a:pt x="3320338" y="741935"/>
                      <a:pt x="3321419" y="745536"/>
                      <a:pt x="3321779" y="747697"/>
                    </a:cubicBezTo>
                    <a:cubicBezTo>
                      <a:pt x="3322859" y="752019"/>
                      <a:pt x="3323940" y="751299"/>
                      <a:pt x="3326101" y="766066"/>
                    </a:cubicBezTo>
                    <a:cubicBezTo>
                      <a:pt x="3327181" y="782273"/>
                      <a:pt x="3327902" y="793438"/>
                      <a:pt x="3328622" y="802082"/>
                    </a:cubicBezTo>
                    <a:cubicBezTo>
                      <a:pt x="3329342" y="810726"/>
                      <a:pt x="3328982" y="816488"/>
                      <a:pt x="3329342" y="821891"/>
                    </a:cubicBezTo>
                    <a:cubicBezTo>
                      <a:pt x="3329342" y="826933"/>
                      <a:pt x="3329342" y="831615"/>
                      <a:pt x="3329702" y="837018"/>
                    </a:cubicBezTo>
                    <a:cubicBezTo>
                      <a:pt x="3329702" y="842780"/>
                      <a:pt x="3330063" y="849623"/>
                      <a:pt x="3329702" y="859348"/>
                    </a:cubicBezTo>
                    <a:cubicBezTo>
                      <a:pt x="3327542" y="855386"/>
                      <a:pt x="3326101" y="981083"/>
                      <a:pt x="3324660" y="1053475"/>
                    </a:cubicBezTo>
                    <a:cubicBezTo>
                      <a:pt x="3324660" y="1042310"/>
                      <a:pt x="3324660" y="1027544"/>
                      <a:pt x="3324660" y="1019620"/>
                    </a:cubicBezTo>
                    <a:cubicBezTo>
                      <a:pt x="3323219" y="967036"/>
                      <a:pt x="3322859" y="1055997"/>
                      <a:pt x="3322139" y="1057797"/>
                    </a:cubicBezTo>
                    <a:lnTo>
                      <a:pt x="3323219" y="1096335"/>
                    </a:lnTo>
                    <a:cubicBezTo>
                      <a:pt x="3323219" y="1089131"/>
                      <a:pt x="3322499" y="1079047"/>
                      <a:pt x="3322139" y="1095614"/>
                    </a:cubicBezTo>
                    <a:cubicBezTo>
                      <a:pt x="3322499" y="1147838"/>
                      <a:pt x="3324660" y="1144596"/>
                      <a:pt x="3325020" y="1196460"/>
                    </a:cubicBezTo>
                    <a:cubicBezTo>
                      <a:pt x="3323940" y="1200422"/>
                      <a:pt x="3322139" y="1156482"/>
                      <a:pt x="3321419" y="1188896"/>
                    </a:cubicBezTo>
                    <a:cubicBezTo>
                      <a:pt x="3320338" y="1200062"/>
                      <a:pt x="3317817" y="1235357"/>
                      <a:pt x="3318537" y="1304509"/>
                    </a:cubicBezTo>
                    <a:cubicBezTo>
                      <a:pt x="3318898" y="1309551"/>
                      <a:pt x="3319258" y="1327199"/>
                      <a:pt x="3319258" y="1348088"/>
                    </a:cubicBezTo>
                    <a:cubicBezTo>
                      <a:pt x="3319258" y="1345207"/>
                      <a:pt x="3319258" y="1341605"/>
                      <a:pt x="3319258" y="1340165"/>
                    </a:cubicBezTo>
                    <a:lnTo>
                      <a:pt x="3317817" y="1385905"/>
                    </a:lnTo>
                    <a:cubicBezTo>
                      <a:pt x="3315656" y="1347008"/>
                      <a:pt x="3318898" y="1307030"/>
                      <a:pt x="3316737" y="1267772"/>
                    </a:cubicBezTo>
                    <a:lnTo>
                      <a:pt x="3314936" y="1264531"/>
                    </a:lnTo>
                    <a:cubicBezTo>
                      <a:pt x="3314936" y="1233917"/>
                      <a:pt x="3314215" y="1192498"/>
                      <a:pt x="3313135" y="1173409"/>
                    </a:cubicBezTo>
                    <a:cubicBezTo>
                      <a:pt x="3313135" y="1219870"/>
                      <a:pt x="3313135" y="1229955"/>
                      <a:pt x="3313855" y="1281818"/>
                    </a:cubicBezTo>
                    <a:cubicBezTo>
                      <a:pt x="3312775" y="1289022"/>
                      <a:pt x="3311694" y="1252285"/>
                      <a:pt x="3311694" y="1247243"/>
                    </a:cubicBezTo>
                    <a:lnTo>
                      <a:pt x="3312775" y="1255166"/>
                    </a:lnTo>
                    <a:cubicBezTo>
                      <a:pt x="3314215" y="1192858"/>
                      <a:pt x="3310974" y="1162244"/>
                      <a:pt x="3311334" y="1084810"/>
                    </a:cubicBezTo>
                    <a:cubicBezTo>
                      <a:pt x="3311334" y="1073284"/>
                      <a:pt x="3311334" y="1080127"/>
                      <a:pt x="3312054" y="1083009"/>
                    </a:cubicBezTo>
                    <a:cubicBezTo>
                      <a:pt x="3310254" y="1020340"/>
                      <a:pt x="3312775" y="959113"/>
                      <a:pt x="3310254" y="898245"/>
                    </a:cubicBezTo>
                    <a:lnTo>
                      <a:pt x="3311334" y="918054"/>
                    </a:lnTo>
                    <a:cubicBezTo>
                      <a:pt x="3311334" y="907609"/>
                      <a:pt x="3310974" y="895004"/>
                      <a:pt x="3310614" y="880237"/>
                    </a:cubicBezTo>
                    <a:cubicBezTo>
                      <a:pt x="3310614" y="865471"/>
                      <a:pt x="3310254" y="848903"/>
                      <a:pt x="3309173" y="831255"/>
                    </a:cubicBezTo>
                    <a:cubicBezTo>
                      <a:pt x="3308093" y="795599"/>
                      <a:pt x="3303050" y="755621"/>
                      <a:pt x="3295847" y="716003"/>
                    </a:cubicBezTo>
                    <a:lnTo>
                      <a:pt x="3295127" y="716003"/>
                    </a:lnTo>
                    <a:cubicBezTo>
                      <a:pt x="3295847" y="719965"/>
                      <a:pt x="3294767" y="714562"/>
                      <a:pt x="3293326" y="706279"/>
                    </a:cubicBezTo>
                    <a:cubicBezTo>
                      <a:pt x="3292606" y="701957"/>
                      <a:pt x="3291885" y="697275"/>
                      <a:pt x="3290805" y="692232"/>
                    </a:cubicBezTo>
                    <a:cubicBezTo>
                      <a:pt x="3290445" y="689711"/>
                      <a:pt x="3290085" y="687190"/>
                      <a:pt x="3289724" y="685029"/>
                    </a:cubicBezTo>
                    <a:cubicBezTo>
                      <a:pt x="3289364" y="682868"/>
                      <a:pt x="3288644" y="680707"/>
                      <a:pt x="3288284" y="678546"/>
                    </a:cubicBezTo>
                    <a:lnTo>
                      <a:pt x="3288284" y="678546"/>
                    </a:lnTo>
                    <a:cubicBezTo>
                      <a:pt x="3285763" y="668822"/>
                      <a:pt x="3283241" y="659097"/>
                      <a:pt x="3281081" y="649733"/>
                    </a:cubicBezTo>
                    <a:cubicBezTo>
                      <a:pt x="3278560" y="640369"/>
                      <a:pt x="3275318" y="631005"/>
                      <a:pt x="3272797" y="622361"/>
                    </a:cubicBezTo>
                    <a:cubicBezTo>
                      <a:pt x="3271356" y="618039"/>
                      <a:pt x="3269916" y="613357"/>
                      <a:pt x="3268835" y="609035"/>
                    </a:cubicBezTo>
                    <a:cubicBezTo>
                      <a:pt x="3267394" y="604713"/>
                      <a:pt x="3265954" y="600751"/>
                      <a:pt x="3264513" y="596429"/>
                    </a:cubicBezTo>
                    <a:cubicBezTo>
                      <a:pt x="3261632" y="588145"/>
                      <a:pt x="3258751" y="580222"/>
                      <a:pt x="3255869" y="573019"/>
                    </a:cubicBezTo>
                    <a:cubicBezTo>
                      <a:pt x="3258751" y="582743"/>
                      <a:pt x="3262712" y="594988"/>
                      <a:pt x="3267034" y="609395"/>
                    </a:cubicBezTo>
                    <a:cubicBezTo>
                      <a:pt x="3268115" y="612276"/>
                      <a:pt x="3270276" y="619119"/>
                      <a:pt x="3272437" y="627043"/>
                    </a:cubicBezTo>
                    <a:cubicBezTo>
                      <a:pt x="3273517" y="631005"/>
                      <a:pt x="3274958" y="635687"/>
                      <a:pt x="3276398" y="640009"/>
                    </a:cubicBezTo>
                    <a:cubicBezTo>
                      <a:pt x="3277119" y="642170"/>
                      <a:pt x="3277839" y="644691"/>
                      <a:pt x="3278199" y="646852"/>
                    </a:cubicBezTo>
                    <a:cubicBezTo>
                      <a:pt x="3278920" y="649013"/>
                      <a:pt x="3279280" y="651534"/>
                      <a:pt x="3280000" y="653695"/>
                    </a:cubicBezTo>
                    <a:cubicBezTo>
                      <a:pt x="3284322" y="672063"/>
                      <a:pt x="3288284" y="687190"/>
                      <a:pt x="3288284" y="682148"/>
                    </a:cubicBezTo>
                    <a:cubicBezTo>
                      <a:pt x="3289724" y="690432"/>
                      <a:pt x="3291165" y="700156"/>
                      <a:pt x="3292966" y="710601"/>
                    </a:cubicBezTo>
                    <a:cubicBezTo>
                      <a:pt x="3294046" y="715643"/>
                      <a:pt x="3294767" y="721045"/>
                      <a:pt x="3295847" y="726088"/>
                    </a:cubicBezTo>
                    <a:cubicBezTo>
                      <a:pt x="3296568" y="731490"/>
                      <a:pt x="3297288" y="736532"/>
                      <a:pt x="3298008" y="741935"/>
                    </a:cubicBezTo>
                    <a:cubicBezTo>
                      <a:pt x="3298729" y="747337"/>
                      <a:pt x="3299449" y="752380"/>
                      <a:pt x="3300169" y="757422"/>
                    </a:cubicBezTo>
                    <a:cubicBezTo>
                      <a:pt x="3300889" y="762464"/>
                      <a:pt x="3301610" y="767146"/>
                      <a:pt x="3301970" y="771828"/>
                    </a:cubicBezTo>
                    <a:cubicBezTo>
                      <a:pt x="3302690" y="780832"/>
                      <a:pt x="3303410" y="789116"/>
                      <a:pt x="3303410" y="795239"/>
                    </a:cubicBezTo>
                    <a:cubicBezTo>
                      <a:pt x="3302330" y="772549"/>
                      <a:pt x="3303410" y="780472"/>
                      <a:pt x="3304851" y="795239"/>
                    </a:cubicBezTo>
                    <a:cubicBezTo>
                      <a:pt x="3305211" y="798840"/>
                      <a:pt x="3305572" y="802802"/>
                      <a:pt x="3305932" y="807124"/>
                    </a:cubicBezTo>
                    <a:cubicBezTo>
                      <a:pt x="3305932" y="811086"/>
                      <a:pt x="3306292" y="815408"/>
                      <a:pt x="3306652" y="819370"/>
                    </a:cubicBezTo>
                    <a:cubicBezTo>
                      <a:pt x="3307012" y="826933"/>
                      <a:pt x="3307373" y="833416"/>
                      <a:pt x="3307733" y="835577"/>
                    </a:cubicBezTo>
                    <a:cubicBezTo>
                      <a:pt x="3307733" y="839539"/>
                      <a:pt x="3307733" y="845662"/>
                      <a:pt x="3307733" y="852505"/>
                    </a:cubicBezTo>
                    <a:cubicBezTo>
                      <a:pt x="3307733" y="859348"/>
                      <a:pt x="3307733" y="867271"/>
                      <a:pt x="3307733" y="874475"/>
                    </a:cubicBezTo>
                    <a:cubicBezTo>
                      <a:pt x="3307733" y="888881"/>
                      <a:pt x="3307733" y="900406"/>
                      <a:pt x="3306652" y="897525"/>
                    </a:cubicBezTo>
                    <a:cubicBezTo>
                      <a:pt x="3306292" y="906529"/>
                      <a:pt x="3307733" y="874835"/>
                      <a:pt x="3306652" y="855386"/>
                    </a:cubicBezTo>
                    <a:cubicBezTo>
                      <a:pt x="3304851" y="807124"/>
                      <a:pt x="3305211" y="943626"/>
                      <a:pt x="3303771" y="883479"/>
                    </a:cubicBezTo>
                    <a:cubicBezTo>
                      <a:pt x="3304851" y="959833"/>
                      <a:pt x="3304491" y="1060318"/>
                      <a:pt x="3305932" y="1139194"/>
                    </a:cubicBezTo>
                    <a:lnTo>
                      <a:pt x="3306652" y="1095254"/>
                    </a:lnTo>
                    <a:cubicBezTo>
                      <a:pt x="3306652" y="1130190"/>
                      <a:pt x="3306652" y="1213027"/>
                      <a:pt x="3305932" y="1219150"/>
                    </a:cubicBezTo>
                    <a:cubicBezTo>
                      <a:pt x="3305932" y="1193218"/>
                      <a:pt x="3305932" y="1162605"/>
                      <a:pt x="3305572" y="1129470"/>
                    </a:cubicBezTo>
                    <a:cubicBezTo>
                      <a:pt x="3303771" y="1128029"/>
                      <a:pt x="3305572" y="1209426"/>
                      <a:pt x="3304491" y="1213027"/>
                    </a:cubicBezTo>
                    <a:lnTo>
                      <a:pt x="3307733" y="1309551"/>
                    </a:lnTo>
                    <a:lnTo>
                      <a:pt x="3307733" y="1267052"/>
                    </a:lnTo>
                    <a:cubicBezTo>
                      <a:pt x="3308813" y="1293704"/>
                      <a:pt x="3307733" y="1382304"/>
                      <a:pt x="3307373" y="1447853"/>
                    </a:cubicBezTo>
                    <a:cubicBezTo>
                      <a:pt x="3304851" y="1410396"/>
                      <a:pt x="3307373" y="1348809"/>
                      <a:pt x="3306292" y="1280018"/>
                    </a:cubicBezTo>
                    <a:cubicBezTo>
                      <a:pt x="3305211" y="1229955"/>
                      <a:pt x="3303771" y="1310992"/>
                      <a:pt x="3303050" y="1263450"/>
                    </a:cubicBezTo>
                    <a:cubicBezTo>
                      <a:pt x="3302330" y="1275696"/>
                      <a:pt x="3302690" y="1306670"/>
                      <a:pt x="3303050" y="1321796"/>
                    </a:cubicBezTo>
                    <a:lnTo>
                      <a:pt x="3303050" y="1340525"/>
                    </a:lnTo>
                    <a:cubicBezTo>
                      <a:pt x="3300169" y="1298026"/>
                      <a:pt x="3300889" y="1203303"/>
                      <a:pt x="3298729" y="1140275"/>
                    </a:cubicBezTo>
                    <a:cubicBezTo>
                      <a:pt x="3298729" y="1145677"/>
                      <a:pt x="3299089" y="1150719"/>
                      <a:pt x="3299449" y="1152520"/>
                    </a:cubicBezTo>
                    <a:cubicBezTo>
                      <a:pt x="3300529" y="1103898"/>
                      <a:pt x="3300169" y="1054556"/>
                      <a:pt x="3299449" y="1007014"/>
                    </a:cubicBezTo>
                    <a:cubicBezTo>
                      <a:pt x="3298729" y="1032226"/>
                      <a:pt x="3299449" y="1041950"/>
                      <a:pt x="3299449" y="1056357"/>
                    </a:cubicBezTo>
                    <a:cubicBezTo>
                      <a:pt x="3298729" y="1058157"/>
                      <a:pt x="3298729" y="1013497"/>
                      <a:pt x="3298008" y="996570"/>
                    </a:cubicBezTo>
                    <a:cubicBezTo>
                      <a:pt x="3297288" y="1040510"/>
                      <a:pt x="3296568" y="1004853"/>
                      <a:pt x="3296207" y="1032586"/>
                    </a:cubicBezTo>
                    <a:cubicBezTo>
                      <a:pt x="3295487" y="1003773"/>
                      <a:pt x="3295847" y="980723"/>
                      <a:pt x="3296207" y="945427"/>
                    </a:cubicBezTo>
                    <a:cubicBezTo>
                      <a:pt x="3296928" y="927418"/>
                      <a:pt x="3297288" y="960553"/>
                      <a:pt x="3298729" y="956592"/>
                    </a:cubicBezTo>
                    <a:cubicBezTo>
                      <a:pt x="3298008" y="920575"/>
                      <a:pt x="3300889" y="904008"/>
                      <a:pt x="3299449" y="851424"/>
                    </a:cubicBezTo>
                    <a:cubicBezTo>
                      <a:pt x="3299449" y="886360"/>
                      <a:pt x="3298729" y="882038"/>
                      <a:pt x="3298008" y="865471"/>
                    </a:cubicBezTo>
                    <a:cubicBezTo>
                      <a:pt x="3297648" y="848903"/>
                      <a:pt x="3295847" y="821531"/>
                      <a:pt x="3295127" y="809645"/>
                    </a:cubicBezTo>
                    <a:lnTo>
                      <a:pt x="3295127" y="821170"/>
                    </a:lnTo>
                    <a:cubicBezTo>
                      <a:pt x="3295127" y="815768"/>
                      <a:pt x="3294406" y="810366"/>
                      <a:pt x="3294046" y="805323"/>
                    </a:cubicBezTo>
                    <a:cubicBezTo>
                      <a:pt x="3293326" y="800281"/>
                      <a:pt x="3292966" y="795599"/>
                      <a:pt x="3292606" y="790917"/>
                    </a:cubicBezTo>
                    <a:cubicBezTo>
                      <a:pt x="3291885" y="781553"/>
                      <a:pt x="3291525" y="773269"/>
                      <a:pt x="3291525" y="765705"/>
                    </a:cubicBezTo>
                    <a:cubicBezTo>
                      <a:pt x="3292966" y="779752"/>
                      <a:pt x="3294046" y="793438"/>
                      <a:pt x="3294767" y="802802"/>
                    </a:cubicBezTo>
                    <a:cubicBezTo>
                      <a:pt x="3295127" y="807484"/>
                      <a:pt x="3295487" y="811086"/>
                      <a:pt x="3295487" y="812887"/>
                    </a:cubicBezTo>
                    <a:cubicBezTo>
                      <a:pt x="3295487" y="814688"/>
                      <a:pt x="3295847" y="815048"/>
                      <a:pt x="3296207" y="812887"/>
                    </a:cubicBezTo>
                    <a:cubicBezTo>
                      <a:pt x="3296207" y="808205"/>
                      <a:pt x="3295847" y="803523"/>
                      <a:pt x="3295487" y="798840"/>
                    </a:cubicBezTo>
                    <a:cubicBezTo>
                      <a:pt x="3295127" y="794158"/>
                      <a:pt x="3294767" y="789476"/>
                      <a:pt x="3294406" y="784794"/>
                    </a:cubicBezTo>
                    <a:cubicBezTo>
                      <a:pt x="3294046" y="780112"/>
                      <a:pt x="3293686" y="775070"/>
                      <a:pt x="3292966" y="770027"/>
                    </a:cubicBezTo>
                    <a:cubicBezTo>
                      <a:pt x="3292966" y="764985"/>
                      <a:pt x="3291525" y="759943"/>
                      <a:pt x="3290805" y="754901"/>
                    </a:cubicBezTo>
                    <a:cubicBezTo>
                      <a:pt x="3291885" y="761384"/>
                      <a:pt x="3293326" y="767506"/>
                      <a:pt x="3293686" y="773989"/>
                    </a:cubicBezTo>
                    <a:cubicBezTo>
                      <a:pt x="3293326" y="766426"/>
                      <a:pt x="3291885" y="758502"/>
                      <a:pt x="3291165" y="750939"/>
                    </a:cubicBezTo>
                    <a:lnTo>
                      <a:pt x="3288284" y="727888"/>
                    </a:lnTo>
                    <a:cubicBezTo>
                      <a:pt x="3287203" y="720325"/>
                      <a:pt x="3285402" y="712762"/>
                      <a:pt x="3284322" y="705198"/>
                    </a:cubicBezTo>
                    <a:lnTo>
                      <a:pt x="3282161" y="693673"/>
                    </a:lnTo>
                    <a:cubicBezTo>
                      <a:pt x="3281441" y="689711"/>
                      <a:pt x="3280720" y="686110"/>
                      <a:pt x="3280000" y="682148"/>
                    </a:cubicBezTo>
                    <a:cubicBezTo>
                      <a:pt x="3275318" y="668101"/>
                      <a:pt x="3268475" y="644691"/>
                      <a:pt x="3262712" y="632806"/>
                    </a:cubicBezTo>
                    <a:cubicBezTo>
                      <a:pt x="3260191" y="622001"/>
                      <a:pt x="3256950" y="609035"/>
                      <a:pt x="3252268" y="596789"/>
                    </a:cubicBezTo>
                    <a:cubicBezTo>
                      <a:pt x="3247946" y="584544"/>
                      <a:pt x="3243624" y="572298"/>
                      <a:pt x="3239302" y="562574"/>
                    </a:cubicBezTo>
                    <a:lnTo>
                      <a:pt x="3243263" y="571578"/>
                    </a:lnTo>
                    <a:cubicBezTo>
                      <a:pt x="3239662" y="561853"/>
                      <a:pt x="3234980" y="549608"/>
                      <a:pt x="3229938" y="536282"/>
                    </a:cubicBezTo>
                    <a:cubicBezTo>
                      <a:pt x="3227056" y="529799"/>
                      <a:pt x="3223815" y="522956"/>
                      <a:pt x="3220934" y="516113"/>
                    </a:cubicBezTo>
                    <a:cubicBezTo>
                      <a:pt x="3219493" y="512871"/>
                      <a:pt x="3217692" y="509270"/>
                      <a:pt x="3216251" y="506028"/>
                    </a:cubicBezTo>
                    <a:cubicBezTo>
                      <a:pt x="3214811" y="502787"/>
                      <a:pt x="3213370" y="499545"/>
                      <a:pt x="3211569" y="496304"/>
                    </a:cubicBezTo>
                    <a:cubicBezTo>
                      <a:pt x="3204726" y="483698"/>
                      <a:pt x="3198963" y="471813"/>
                      <a:pt x="3193561" y="462809"/>
                    </a:cubicBezTo>
                    <a:cubicBezTo>
                      <a:pt x="3188159" y="454165"/>
                      <a:pt x="3184557" y="448042"/>
                      <a:pt x="3183477" y="446601"/>
                    </a:cubicBezTo>
                    <a:cubicBezTo>
                      <a:pt x="3180235" y="440119"/>
                      <a:pt x="3185277" y="448042"/>
                      <a:pt x="3193201" y="460288"/>
                    </a:cubicBezTo>
                    <a:cubicBezTo>
                      <a:pt x="3197163" y="466410"/>
                      <a:pt x="3201485" y="473974"/>
                      <a:pt x="3205806" y="481537"/>
                    </a:cubicBezTo>
                    <a:cubicBezTo>
                      <a:pt x="3210129" y="489101"/>
                      <a:pt x="3214811" y="496664"/>
                      <a:pt x="3218052" y="503147"/>
                    </a:cubicBezTo>
                    <a:cubicBezTo>
                      <a:pt x="3224895" y="516113"/>
                      <a:pt x="3229217" y="524397"/>
                      <a:pt x="3226696" y="517554"/>
                    </a:cubicBezTo>
                    <a:cubicBezTo>
                      <a:pt x="3223815" y="510710"/>
                      <a:pt x="3215171" y="488380"/>
                      <a:pt x="3188879" y="443720"/>
                    </a:cubicBezTo>
                    <a:cubicBezTo>
                      <a:pt x="3186358" y="439398"/>
                      <a:pt x="3184197" y="435437"/>
                      <a:pt x="3182036" y="432195"/>
                    </a:cubicBezTo>
                    <a:cubicBezTo>
                      <a:pt x="3179875" y="428593"/>
                      <a:pt x="3177714" y="425712"/>
                      <a:pt x="3175913" y="422831"/>
                    </a:cubicBezTo>
                    <a:cubicBezTo>
                      <a:pt x="3172311" y="417068"/>
                      <a:pt x="3169070" y="412746"/>
                      <a:pt x="3166549" y="409145"/>
                    </a:cubicBezTo>
                    <a:cubicBezTo>
                      <a:pt x="3161507" y="401941"/>
                      <a:pt x="3158265" y="397619"/>
                      <a:pt x="3155384" y="394738"/>
                    </a:cubicBezTo>
                    <a:cubicBezTo>
                      <a:pt x="3149981" y="388976"/>
                      <a:pt x="3146740" y="386454"/>
                      <a:pt x="3133414" y="368446"/>
                    </a:cubicBezTo>
                    <a:cubicBezTo>
                      <a:pt x="3133414" y="368446"/>
                      <a:pt x="3135215" y="370247"/>
                      <a:pt x="3132694" y="366645"/>
                    </a:cubicBezTo>
                    <a:cubicBezTo>
                      <a:pt x="3122249" y="352959"/>
                      <a:pt x="3116126" y="345756"/>
                      <a:pt x="3110724" y="339273"/>
                    </a:cubicBezTo>
                    <a:cubicBezTo>
                      <a:pt x="3104961" y="332790"/>
                      <a:pt x="3099198" y="327388"/>
                      <a:pt x="3089834" y="316943"/>
                    </a:cubicBezTo>
                    <a:cubicBezTo>
                      <a:pt x="3093076" y="320905"/>
                      <a:pt x="3096677" y="325227"/>
                      <a:pt x="3100639" y="329549"/>
                    </a:cubicBezTo>
                    <a:cubicBezTo>
                      <a:pt x="3104241" y="333871"/>
                      <a:pt x="3108203" y="338553"/>
                      <a:pt x="3111804" y="342875"/>
                    </a:cubicBezTo>
                    <a:cubicBezTo>
                      <a:pt x="3118647" y="351519"/>
                      <a:pt x="3124770" y="359442"/>
                      <a:pt x="3128011" y="363044"/>
                    </a:cubicBezTo>
                    <a:cubicBezTo>
                      <a:pt x="3126211" y="361243"/>
                      <a:pt x="3122609" y="356921"/>
                      <a:pt x="3117567" y="350798"/>
                    </a:cubicBezTo>
                    <a:cubicBezTo>
                      <a:pt x="3115046" y="347917"/>
                      <a:pt x="3112524" y="344676"/>
                      <a:pt x="3109643" y="341074"/>
                    </a:cubicBezTo>
                    <a:cubicBezTo>
                      <a:pt x="3106762" y="337472"/>
                      <a:pt x="3103520" y="333871"/>
                      <a:pt x="3100279" y="330269"/>
                    </a:cubicBezTo>
                    <a:cubicBezTo>
                      <a:pt x="3093796" y="322706"/>
                      <a:pt x="3087313" y="314782"/>
                      <a:pt x="3080830" y="307939"/>
                    </a:cubicBezTo>
                    <a:cubicBezTo>
                      <a:pt x="3074347" y="301096"/>
                      <a:pt x="3068225" y="294973"/>
                      <a:pt x="3063542" y="290291"/>
                    </a:cubicBezTo>
                    <a:cubicBezTo>
                      <a:pt x="3069665" y="296054"/>
                      <a:pt x="3070025" y="296054"/>
                      <a:pt x="3067504" y="292812"/>
                    </a:cubicBezTo>
                    <a:cubicBezTo>
                      <a:pt x="3066063" y="291371"/>
                      <a:pt x="3063903" y="288850"/>
                      <a:pt x="3061381" y="285969"/>
                    </a:cubicBezTo>
                    <a:cubicBezTo>
                      <a:pt x="3059941" y="284528"/>
                      <a:pt x="3058860" y="283088"/>
                      <a:pt x="3057420" y="281647"/>
                    </a:cubicBezTo>
                    <a:cubicBezTo>
                      <a:pt x="3055979" y="280206"/>
                      <a:pt x="3054178" y="278766"/>
                      <a:pt x="3052737" y="277325"/>
                    </a:cubicBezTo>
                    <a:cubicBezTo>
                      <a:pt x="3040132" y="265080"/>
                      <a:pt x="3026806" y="252474"/>
                      <a:pt x="3036890" y="261118"/>
                    </a:cubicBezTo>
                    <a:cubicBezTo>
                      <a:pt x="3031128" y="254995"/>
                      <a:pt x="3024645" y="249232"/>
                      <a:pt x="3018162" y="243830"/>
                    </a:cubicBezTo>
                    <a:cubicBezTo>
                      <a:pt x="3011679" y="238067"/>
                      <a:pt x="3005556" y="232305"/>
                      <a:pt x="2998713" y="226902"/>
                    </a:cubicBezTo>
                    <a:cubicBezTo>
                      <a:pt x="2991870" y="221860"/>
                      <a:pt x="2985387" y="216458"/>
                      <a:pt x="2978904" y="211415"/>
                    </a:cubicBezTo>
                    <a:cubicBezTo>
                      <a:pt x="2975663" y="208894"/>
                      <a:pt x="2972421" y="206373"/>
                      <a:pt x="2969180" y="204212"/>
                    </a:cubicBezTo>
                    <a:cubicBezTo>
                      <a:pt x="2965938" y="202051"/>
                      <a:pt x="2962697" y="199530"/>
                      <a:pt x="2959455" y="197369"/>
                    </a:cubicBezTo>
                    <a:cubicBezTo>
                      <a:pt x="2952973" y="193047"/>
                      <a:pt x="2946850" y="188725"/>
                      <a:pt x="2940727" y="184763"/>
                    </a:cubicBezTo>
                    <a:cubicBezTo>
                      <a:pt x="2934604" y="180802"/>
                      <a:pt x="2928842" y="177560"/>
                      <a:pt x="2923079" y="173959"/>
                    </a:cubicBezTo>
                    <a:cubicBezTo>
                      <a:pt x="2917676" y="170717"/>
                      <a:pt x="2912274" y="167476"/>
                      <a:pt x="2907592" y="164594"/>
                    </a:cubicBezTo>
                    <a:cubicBezTo>
                      <a:pt x="2902910" y="161713"/>
                      <a:pt x="2898228" y="159552"/>
                      <a:pt x="2894266" y="157391"/>
                    </a:cubicBezTo>
                    <a:cubicBezTo>
                      <a:pt x="2889584" y="154150"/>
                      <a:pt x="2884902" y="151268"/>
                      <a:pt x="2880220" y="148387"/>
                    </a:cubicBezTo>
                    <a:cubicBezTo>
                      <a:pt x="2875538" y="145506"/>
                      <a:pt x="2870855" y="142624"/>
                      <a:pt x="2866173" y="140103"/>
                    </a:cubicBezTo>
                    <a:cubicBezTo>
                      <a:pt x="2856449" y="135061"/>
                      <a:pt x="2846725" y="130019"/>
                      <a:pt x="2835920" y="124976"/>
                    </a:cubicBezTo>
                    <a:cubicBezTo>
                      <a:pt x="2825115" y="120294"/>
                      <a:pt x="2813229" y="115252"/>
                      <a:pt x="2799903" y="109129"/>
                    </a:cubicBezTo>
                    <a:cubicBezTo>
                      <a:pt x="2793060" y="106608"/>
                      <a:pt x="2786217" y="103727"/>
                      <a:pt x="2778294" y="100485"/>
                    </a:cubicBezTo>
                    <a:cubicBezTo>
                      <a:pt x="2774332" y="99045"/>
                      <a:pt x="2770730" y="97244"/>
                      <a:pt x="2766408" y="95803"/>
                    </a:cubicBezTo>
                    <a:cubicBezTo>
                      <a:pt x="2762447" y="94363"/>
                      <a:pt x="2758125" y="92922"/>
                      <a:pt x="2753803" y="91121"/>
                    </a:cubicBezTo>
                    <a:cubicBezTo>
                      <a:pt x="2756684" y="92202"/>
                      <a:pt x="2759925" y="93282"/>
                      <a:pt x="2763527" y="94363"/>
                    </a:cubicBezTo>
                    <a:cubicBezTo>
                      <a:pt x="2767129" y="95443"/>
                      <a:pt x="2771090" y="97244"/>
                      <a:pt x="2775052" y="98685"/>
                    </a:cubicBezTo>
                    <a:cubicBezTo>
                      <a:pt x="2782976" y="101926"/>
                      <a:pt x="2791620" y="105167"/>
                      <a:pt x="2799183" y="108409"/>
                    </a:cubicBezTo>
                    <a:cubicBezTo>
                      <a:pt x="2818992" y="116333"/>
                      <a:pt x="2801704" y="107689"/>
                      <a:pt x="2786217" y="101926"/>
                    </a:cubicBezTo>
                    <a:cubicBezTo>
                      <a:pt x="2771090" y="95803"/>
                      <a:pt x="2758125" y="90401"/>
                      <a:pt x="2789099" y="101926"/>
                    </a:cubicBezTo>
                    <a:cubicBezTo>
                      <a:pt x="2775773" y="96884"/>
                      <a:pt x="2787658" y="102286"/>
                      <a:pt x="2801344" y="107328"/>
                    </a:cubicBezTo>
                    <a:cubicBezTo>
                      <a:pt x="2824394" y="117413"/>
                      <a:pt x="2846364" y="126777"/>
                      <a:pt x="2840962" y="123176"/>
                    </a:cubicBezTo>
                    <a:cubicBezTo>
                      <a:pt x="2822594" y="114172"/>
                      <a:pt x="2804586" y="104807"/>
                      <a:pt x="2785497" y="97244"/>
                    </a:cubicBezTo>
                    <a:cubicBezTo>
                      <a:pt x="2792340" y="99765"/>
                      <a:pt x="2798823" y="102286"/>
                      <a:pt x="2805666" y="104807"/>
                    </a:cubicBezTo>
                    <a:cubicBezTo>
                      <a:pt x="2798463" y="101566"/>
                      <a:pt x="2791260" y="98685"/>
                      <a:pt x="2784416" y="95803"/>
                    </a:cubicBezTo>
                    <a:lnTo>
                      <a:pt x="2773611" y="91121"/>
                    </a:lnTo>
                    <a:lnTo>
                      <a:pt x="2768209" y="88960"/>
                    </a:lnTo>
                    <a:lnTo>
                      <a:pt x="2762807" y="86799"/>
                    </a:lnTo>
                    <a:lnTo>
                      <a:pt x="2740837" y="78876"/>
                    </a:lnTo>
                    <a:cubicBezTo>
                      <a:pt x="2737235" y="77435"/>
                      <a:pt x="2733634" y="75994"/>
                      <a:pt x="2730032" y="74914"/>
                    </a:cubicBezTo>
                    <a:lnTo>
                      <a:pt x="2718867" y="71312"/>
                    </a:lnTo>
                    <a:cubicBezTo>
                      <a:pt x="2716346" y="71312"/>
                      <a:pt x="2724629" y="73833"/>
                      <a:pt x="2728951" y="75274"/>
                    </a:cubicBezTo>
                    <a:cubicBezTo>
                      <a:pt x="2677448" y="58707"/>
                      <a:pt x="2620182" y="47541"/>
                      <a:pt x="2563997" y="42499"/>
                    </a:cubicBezTo>
                    <a:cubicBezTo>
                      <a:pt x="2557154" y="42139"/>
                      <a:pt x="2549951" y="41419"/>
                      <a:pt x="2543107" y="41059"/>
                    </a:cubicBezTo>
                    <a:cubicBezTo>
                      <a:pt x="2539506" y="41059"/>
                      <a:pt x="2536264" y="40698"/>
                      <a:pt x="2532663" y="40338"/>
                    </a:cubicBezTo>
                    <a:cubicBezTo>
                      <a:pt x="2529061" y="40338"/>
                      <a:pt x="2525820" y="40338"/>
                      <a:pt x="2522218" y="40338"/>
                    </a:cubicBezTo>
                    <a:cubicBezTo>
                      <a:pt x="2515375" y="40338"/>
                      <a:pt x="2508532" y="40338"/>
                      <a:pt x="2501689" y="39978"/>
                    </a:cubicBezTo>
                    <a:cubicBezTo>
                      <a:pt x="2494846" y="39978"/>
                      <a:pt x="2488363" y="39978"/>
                      <a:pt x="2481520" y="39978"/>
                    </a:cubicBezTo>
                    <a:cubicBezTo>
                      <a:pt x="2454508" y="39978"/>
                      <a:pt x="2428576" y="39978"/>
                      <a:pt x="2404445" y="39978"/>
                    </a:cubicBezTo>
                    <a:cubicBezTo>
                      <a:pt x="2386437" y="45020"/>
                      <a:pt x="2167818" y="42139"/>
                      <a:pt x="2090023" y="45380"/>
                    </a:cubicBezTo>
                    <a:cubicBezTo>
                      <a:pt x="2110912" y="43940"/>
                      <a:pt x="2122078" y="41419"/>
                      <a:pt x="2109472" y="40338"/>
                    </a:cubicBezTo>
                    <a:cubicBezTo>
                      <a:pt x="2126760" y="40338"/>
                      <a:pt x="2162416" y="38177"/>
                      <a:pt x="2201673" y="38537"/>
                    </a:cubicBezTo>
                    <a:cubicBezTo>
                      <a:pt x="2207796" y="39258"/>
                      <a:pt x="2256418" y="40338"/>
                      <a:pt x="2225084" y="41059"/>
                    </a:cubicBezTo>
                    <a:cubicBezTo>
                      <a:pt x="2333853" y="40338"/>
                      <a:pt x="2210317" y="38898"/>
                      <a:pt x="2242372" y="37097"/>
                    </a:cubicBezTo>
                    <a:cubicBezTo>
                      <a:pt x="2122078" y="37457"/>
                      <a:pt x="2051486" y="40698"/>
                      <a:pt x="1975491" y="41779"/>
                    </a:cubicBezTo>
                    <a:lnTo>
                      <a:pt x="1973691" y="41059"/>
                    </a:lnTo>
                    <a:lnTo>
                      <a:pt x="1916425" y="42139"/>
                    </a:lnTo>
                    <a:cubicBezTo>
                      <a:pt x="1963246" y="42139"/>
                      <a:pt x="1961085" y="45380"/>
                      <a:pt x="1900578" y="44300"/>
                    </a:cubicBezTo>
                    <a:lnTo>
                      <a:pt x="1907781" y="44300"/>
                    </a:lnTo>
                    <a:cubicBezTo>
                      <a:pt x="1873205" y="42859"/>
                      <a:pt x="1801533" y="44300"/>
                      <a:pt x="1747869" y="44300"/>
                    </a:cubicBezTo>
                    <a:lnTo>
                      <a:pt x="1711492" y="46101"/>
                    </a:lnTo>
                    <a:cubicBezTo>
                      <a:pt x="1657468" y="46101"/>
                      <a:pt x="1655307" y="42859"/>
                      <a:pt x="1637659" y="41059"/>
                    </a:cubicBezTo>
                    <a:cubicBezTo>
                      <a:pt x="1553021" y="41059"/>
                      <a:pt x="1504399" y="43220"/>
                      <a:pt x="1444252" y="45020"/>
                    </a:cubicBezTo>
                    <a:cubicBezTo>
                      <a:pt x="1417240" y="43580"/>
                      <a:pt x="1290462" y="43220"/>
                      <a:pt x="1357453" y="41779"/>
                    </a:cubicBezTo>
                    <a:cubicBezTo>
                      <a:pt x="1281098" y="42859"/>
                      <a:pt x="1296585" y="50063"/>
                      <a:pt x="1165846" y="46101"/>
                    </a:cubicBezTo>
                    <a:lnTo>
                      <a:pt x="1199701" y="44660"/>
                    </a:lnTo>
                    <a:cubicBezTo>
                      <a:pt x="1137033" y="44660"/>
                      <a:pt x="1061399" y="45380"/>
                      <a:pt x="994049" y="46101"/>
                    </a:cubicBezTo>
                    <a:cubicBezTo>
                      <a:pt x="960193" y="46101"/>
                      <a:pt x="928859" y="46461"/>
                      <a:pt x="901847" y="46461"/>
                    </a:cubicBezTo>
                    <a:cubicBezTo>
                      <a:pt x="875195" y="46461"/>
                      <a:pt x="853225" y="46461"/>
                      <a:pt x="838818" y="46461"/>
                    </a:cubicBezTo>
                    <a:cubicBezTo>
                      <a:pt x="849984" y="45020"/>
                      <a:pt x="846022" y="44300"/>
                      <a:pt x="833776" y="43940"/>
                    </a:cubicBezTo>
                    <a:cubicBezTo>
                      <a:pt x="827653" y="43940"/>
                      <a:pt x="819010" y="43940"/>
                      <a:pt x="809285" y="43580"/>
                    </a:cubicBezTo>
                    <a:cubicBezTo>
                      <a:pt x="799561" y="43580"/>
                      <a:pt x="788396" y="44660"/>
                      <a:pt x="776510" y="45020"/>
                    </a:cubicBezTo>
                    <a:cubicBezTo>
                      <a:pt x="729689" y="47541"/>
                      <a:pt x="675305" y="57266"/>
                      <a:pt x="664140" y="58346"/>
                    </a:cubicBezTo>
                    <a:cubicBezTo>
                      <a:pt x="667381" y="58346"/>
                      <a:pt x="657657" y="60867"/>
                      <a:pt x="646132" y="63749"/>
                    </a:cubicBezTo>
                    <a:cubicBezTo>
                      <a:pt x="634966" y="66990"/>
                      <a:pt x="622361" y="70952"/>
                      <a:pt x="619119" y="72033"/>
                    </a:cubicBezTo>
                    <a:cubicBezTo>
                      <a:pt x="609035" y="73833"/>
                      <a:pt x="592828" y="79236"/>
                      <a:pt x="576260" y="85719"/>
                    </a:cubicBezTo>
                    <a:cubicBezTo>
                      <a:pt x="599310" y="78515"/>
                      <a:pt x="591387" y="82117"/>
                      <a:pt x="588866" y="83918"/>
                    </a:cubicBezTo>
                    <a:cubicBezTo>
                      <a:pt x="587425" y="84638"/>
                      <a:pt x="587425" y="84998"/>
                      <a:pt x="593188" y="83198"/>
                    </a:cubicBezTo>
                    <a:cubicBezTo>
                      <a:pt x="596069" y="82117"/>
                      <a:pt x="600391" y="80676"/>
                      <a:pt x="606514" y="78515"/>
                    </a:cubicBezTo>
                    <a:cubicBezTo>
                      <a:pt x="612997" y="76715"/>
                      <a:pt x="621280" y="74193"/>
                      <a:pt x="632085" y="70592"/>
                    </a:cubicBezTo>
                    <a:cubicBezTo>
                      <a:pt x="626683" y="72393"/>
                      <a:pt x="620920" y="74554"/>
                      <a:pt x="615158" y="76715"/>
                    </a:cubicBezTo>
                    <a:cubicBezTo>
                      <a:pt x="612276" y="77795"/>
                      <a:pt x="609035" y="78876"/>
                      <a:pt x="606153" y="79956"/>
                    </a:cubicBezTo>
                    <a:cubicBezTo>
                      <a:pt x="603272" y="81037"/>
                      <a:pt x="600031" y="82477"/>
                      <a:pt x="596789" y="83558"/>
                    </a:cubicBezTo>
                    <a:cubicBezTo>
                      <a:pt x="584184" y="88600"/>
                      <a:pt x="570137" y="93642"/>
                      <a:pt x="554650" y="100485"/>
                    </a:cubicBezTo>
                    <a:cubicBezTo>
                      <a:pt x="524036" y="113091"/>
                      <a:pt x="487660" y="130379"/>
                      <a:pt x="444080" y="155590"/>
                    </a:cubicBezTo>
                    <a:lnTo>
                      <a:pt x="444080" y="153069"/>
                    </a:lnTo>
                    <a:cubicBezTo>
                      <a:pt x="444441" y="153069"/>
                      <a:pt x="461728" y="143345"/>
                      <a:pt x="461728" y="143345"/>
                    </a:cubicBezTo>
                    <a:cubicBezTo>
                      <a:pt x="467491" y="140103"/>
                      <a:pt x="473614" y="137222"/>
                      <a:pt x="479376" y="134341"/>
                    </a:cubicBezTo>
                    <a:lnTo>
                      <a:pt x="497384" y="125337"/>
                    </a:lnTo>
                    <a:cubicBezTo>
                      <a:pt x="503507" y="122455"/>
                      <a:pt x="509630" y="119934"/>
                      <a:pt x="515753" y="117053"/>
                    </a:cubicBezTo>
                    <a:cubicBezTo>
                      <a:pt x="511791" y="118133"/>
                      <a:pt x="519354" y="114532"/>
                      <a:pt x="529439" y="109489"/>
                    </a:cubicBezTo>
                    <a:cubicBezTo>
                      <a:pt x="534481" y="106968"/>
                      <a:pt x="540604" y="104807"/>
                      <a:pt x="546367" y="102286"/>
                    </a:cubicBezTo>
                    <a:cubicBezTo>
                      <a:pt x="552129" y="99765"/>
                      <a:pt x="557171" y="97604"/>
                      <a:pt x="561133" y="96163"/>
                    </a:cubicBezTo>
                    <a:cubicBezTo>
                      <a:pt x="552489" y="99405"/>
                      <a:pt x="544926" y="102286"/>
                      <a:pt x="538443" y="104807"/>
                    </a:cubicBezTo>
                    <a:cubicBezTo>
                      <a:pt x="536642" y="105528"/>
                      <a:pt x="535202" y="105888"/>
                      <a:pt x="533761" y="106608"/>
                    </a:cubicBezTo>
                    <a:cubicBezTo>
                      <a:pt x="532320" y="107328"/>
                      <a:pt x="530880" y="108049"/>
                      <a:pt x="529439" y="108409"/>
                    </a:cubicBezTo>
                    <a:cubicBezTo>
                      <a:pt x="526558" y="109489"/>
                      <a:pt x="524036" y="110570"/>
                      <a:pt x="521875" y="111650"/>
                    </a:cubicBezTo>
                    <a:cubicBezTo>
                      <a:pt x="512871" y="115612"/>
                      <a:pt x="507109" y="118133"/>
                      <a:pt x="503507" y="119214"/>
                    </a:cubicBezTo>
                    <a:cubicBezTo>
                      <a:pt x="496304" y="121735"/>
                      <a:pt x="498465" y="120654"/>
                      <a:pt x="500266" y="119214"/>
                    </a:cubicBezTo>
                    <a:cubicBezTo>
                      <a:pt x="502067" y="117773"/>
                      <a:pt x="503867" y="116693"/>
                      <a:pt x="496304" y="119574"/>
                    </a:cubicBezTo>
                    <a:cubicBezTo>
                      <a:pt x="492702" y="121375"/>
                      <a:pt x="486940" y="124256"/>
                      <a:pt x="477576" y="128938"/>
                    </a:cubicBezTo>
                    <a:cubicBezTo>
                      <a:pt x="472893" y="131459"/>
                      <a:pt x="467491" y="133980"/>
                      <a:pt x="461008" y="137222"/>
                    </a:cubicBezTo>
                    <a:cubicBezTo>
                      <a:pt x="454885" y="140824"/>
                      <a:pt x="447682" y="145146"/>
                      <a:pt x="439398" y="149828"/>
                    </a:cubicBezTo>
                    <a:cubicBezTo>
                      <a:pt x="433276" y="154150"/>
                      <a:pt x="432195" y="154870"/>
                      <a:pt x="428593" y="157031"/>
                    </a:cubicBezTo>
                    <a:cubicBezTo>
                      <a:pt x="424992" y="159552"/>
                      <a:pt x="418509" y="163514"/>
                      <a:pt x="401941" y="174679"/>
                    </a:cubicBezTo>
                    <a:cubicBezTo>
                      <a:pt x="417789" y="164594"/>
                      <a:pt x="419950" y="161713"/>
                      <a:pt x="394378" y="177920"/>
                    </a:cubicBezTo>
                    <a:lnTo>
                      <a:pt x="371688" y="195928"/>
                    </a:lnTo>
                    <a:cubicBezTo>
                      <a:pt x="360163" y="203132"/>
                      <a:pt x="359442" y="203492"/>
                      <a:pt x="363044" y="199890"/>
                    </a:cubicBezTo>
                    <a:cubicBezTo>
                      <a:pt x="367006" y="196649"/>
                      <a:pt x="376010" y="189806"/>
                      <a:pt x="385374" y="182963"/>
                    </a:cubicBezTo>
                    <a:cubicBezTo>
                      <a:pt x="394738" y="175759"/>
                      <a:pt x="404463" y="169637"/>
                      <a:pt x="409505" y="166035"/>
                    </a:cubicBezTo>
                    <a:cubicBezTo>
                      <a:pt x="414547" y="162433"/>
                      <a:pt x="414547" y="162073"/>
                      <a:pt x="404463" y="167836"/>
                    </a:cubicBezTo>
                    <a:cubicBezTo>
                      <a:pt x="410585" y="163514"/>
                      <a:pt x="417428" y="159192"/>
                      <a:pt x="424271" y="154510"/>
                    </a:cubicBezTo>
                    <a:cubicBezTo>
                      <a:pt x="431475" y="149828"/>
                      <a:pt x="439038" y="145506"/>
                      <a:pt x="446602" y="140824"/>
                    </a:cubicBezTo>
                    <a:cubicBezTo>
                      <a:pt x="450563" y="138663"/>
                      <a:pt x="454165" y="136141"/>
                      <a:pt x="458127" y="133980"/>
                    </a:cubicBezTo>
                    <a:cubicBezTo>
                      <a:pt x="462088" y="131819"/>
                      <a:pt x="465690" y="129659"/>
                      <a:pt x="469652" y="127858"/>
                    </a:cubicBezTo>
                    <a:cubicBezTo>
                      <a:pt x="477215" y="123896"/>
                      <a:pt x="484419" y="119934"/>
                      <a:pt x="491262" y="116333"/>
                    </a:cubicBezTo>
                    <a:cubicBezTo>
                      <a:pt x="518994" y="102646"/>
                      <a:pt x="537723" y="93642"/>
                      <a:pt x="528719" y="96163"/>
                    </a:cubicBezTo>
                    <a:cubicBezTo>
                      <a:pt x="517554" y="101206"/>
                      <a:pt x="507829" y="105528"/>
                      <a:pt x="499545" y="109129"/>
                    </a:cubicBezTo>
                    <a:cubicBezTo>
                      <a:pt x="497384" y="110210"/>
                      <a:pt x="495584" y="110930"/>
                      <a:pt x="493423" y="112011"/>
                    </a:cubicBezTo>
                    <a:cubicBezTo>
                      <a:pt x="491622" y="113091"/>
                      <a:pt x="489821" y="114172"/>
                      <a:pt x="488020" y="114892"/>
                    </a:cubicBezTo>
                    <a:cubicBezTo>
                      <a:pt x="484419" y="116693"/>
                      <a:pt x="481177" y="118493"/>
                      <a:pt x="477936" y="120294"/>
                    </a:cubicBezTo>
                    <a:cubicBezTo>
                      <a:pt x="471453" y="123896"/>
                      <a:pt x="466050" y="126777"/>
                      <a:pt x="461008" y="129659"/>
                    </a:cubicBezTo>
                    <a:cubicBezTo>
                      <a:pt x="455966" y="132540"/>
                      <a:pt x="451284" y="135781"/>
                      <a:pt x="446602" y="138663"/>
                    </a:cubicBezTo>
                    <a:cubicBezTo>
                      <a:pt x="437237" y="144785"/>
                      <a:pt x="427513" y="150548"/>
                      <a:pt x="415267" y="159192"/>
                    </a:cubicBezTo>
                    <a:cubicBezTo>
                      <a:pt x="409145" y="163514"/>
                      <a:pt x="402302" y="167836"/>
                      <a:pt x="394018" y="173238"/>
                    </a:cubicBezTo>
                    <a:cubicBezTo>
                      <a:pt x="386094" y="178641"/>
                      <a:pt x="377090" y="185124"/>
                      <a:pt x="366645" y="192327"/>
                    </a:cubicBezTo>
                    <a:cubicBezTo>
                      <a:pt x="363404" y="194128"/>
                      <a:pt x="360163" y="195928"/>
                      <a:pt x="357281" y="198089"/>
                    </a:cubicBezTo>
                    <a:cubicBezTo>
                      <a:pt x="343595" y="209615"/>
                      <a:pt x="335671" y="216098"/>
                      <a:pt x="329549" y="221860"/>
                    </a:cubicBezTo>
                    <a:cubicBezTo>
                      <a:pt x="323786" y="227983"/>
                      <a:pt x="319464" y="232305"/>
                      <a:pt x="312261" y="239148"/>
                    </a:cubicBezTo>
                    <a:cubicBezTo>
                      <a:pt x="310460" y="239868"/>
                      <a:pt x="303257" y="245271"/>
                      <a:pt x="286689" y="261118"/>
                    </a:cubicBezTo>
                    <a:cubicBezTo>
                      <a:pt x="281647" y="266520"/>
                      <a:pt x="276245" y="271563"/>
                      <a:pt x="271563" y="276965"/>
                    </a:cubicBezTo>
                    <a:cubicBezTo>
                      <a:pt x="266880" y="282007"/>
                      <a:pt x="262558" y="287050"/>
                      <a:pt x="258237" y="292092"/>
                    </a:cubicBezTo>
                    <a:cubicBezTo>
                      <a:pt x="253915" y="297134"/>
                      <a:pt x="249593" y="301456"/>
                      <a:pt x="245631" y="306498"/>
                    </a:cubicBezTo>
                    <a:cubicBezTo>
                      <a:pt x="241669" y="311180"/>
                      <a:pt x="237707" y="316223"/>
                      <a:pt x="234106" y="320905"/>
                    </a:cubicBezTo>
                    <a:cubicBezTo>
                      <a:pt x="230144" y="325587"/>
                      <a:pt x="226542" y="330269"/>
                      <a:pt x="222580" y="334951"/>
                    </a:cubicBezTo>
                    <a:cubicBezTo>
                      <a:pt x="218979" y="339993"/>
                      <a:pt x="215377" y="344676"/>
                      <a:pt x="211776" y="349718"/>
                    </a:cubicBezTo>
                    <a:cubicBezTo>
                      <a:pt x="208174" y="354760"/>
                      <a:pt x="204572" y="359802"/>
                      <a:pt x="200611" y="365205"/>
                    </a:cubicBezTo>
                    <a:cubicBezTo>
                      <a:pt x="197009" y="370607"/>
                      <a:pt x="193407" y="376370"/>
                      <a:pt x="189806" y="382132"/>
                    </a:cubicBezTo>
                    <a:cubicBezTo>
                      <a:pt x="192327" y="378531"/>
                      <a:pt x="194848" y="374569"/>
                      <a:pt x="197369" y="371328"/>
                    </a:cubicBezTo>
                    <a:cubicBezTo>
                      <a:pt x="198450" y="369527"/>
                      <a:pt x="199890" y="367726"/>
                      <a:pt x="200971" y="366285"/>
                    </a:cubicBezTo>
                    <a:cubicBezTo>
                      <a:pt x="202051" y="364484"/>
                      <a:pt x="203492" y="363044"/>
                      <a:pt x="204572" y="361603"/>
                    </a:cubicBezTo>
                    <a:cubicBezTo>
                      <a:pt x="209615" y="355480"/>
                      <a:pt x="213937" y="349358"/>
                      <a:pt x="218259" y="343955"/>
                    </a:cubicBezTo>
                    <a:cubicBezTo>
                      <a:pt x="220419" y="341074"/>
                      <a:pt x="222580" y="338553"/>
                      <a:pt x="224381" y="336032"/>
                    </a:cubicBezTo>
                    <a:cubicBezTo>
                      <a:pt x="226542" y="333510"/>
                      <a:pt x="228343" y="331350"/>
                      <a:pt x="230504" y="328828"/>
                    </a:cubicBezTo>
                    <a:cubicBezTo>
                      <a:pt x="234466" y="324146"/>
                      <a:pt x="238067" y="320184"/>
                      <a:pt x="241669" y="316223"/>
                    </a:cubicBezTo>
                    <a:cubicBezTo>
                      <a:pt x="245271" y="312261"/>
                      <a:pt x="248152" y="308659"/>
                      <a:pt x="251393" y="305058"/>
                    </a:cubicBezTo>
                    <a:cubicBezTo>
                      <a:pt x="254635" y="301816"/>
                      <a:pt x="257876" y="298575"/>
                      <a:pt x="260758" y="295333"/>
                    </a:cubicBezTo>
                    <a:cubicBezTo>
                      <a:pt x="266880" y="289211"/>
                      <a:pt x="272283" y="283448"/>
                      <a:pt x="278045" y="277685"/>
                    </a:cubicBezTo>
                    <a:cubicBezTo>
                      <a:pt x="283808" y="272283"/>
                      <a:pt x="289931" y="266880"/>
                      <a:pt x="296054" y="260758"/>
                    </a:cubicBezTo>
                    <a:cubicBezTo>
                      <a:pt x="299295" y="257876"/>
                      <a:pt x="302537" y="254635"/>
                      <a:pt x="306138" y="251393"/>
                    </a:cubicBezTo>
                    <a:cubicBezTo>
                      <a:pt x="309740" y="248152"/>
                      <a:pt x="313702" y="244911"/>
                      <a:pt x="317663" y="241309"/>
                    </a:cubicBezTo>
                    <a:cubicBezTo>
                      <a:pt x="325947" y="234466"/>
                      <a:pt x="334951" y="226182"/>
                      <a:pt x="346116" y="217538"/>
                    </a:cubicBezTo>
                    <a:cubicBezTo>
                      <a:pt x="351519" y="213216"/>
                      <a:pt x="357641" y="208534"/>
                      <a:pt x="364124" y="203132"/>
                    </a:cubicBezTo>
                    <a:cubicBezTo>
                      <a:pt x="370607" y="198089"/>
                      <a:pt x="377810" y="193047"/>
                      <a:pt x="385374" y="187645"/>
                    </a:cubicBezTo>
                    <a:cubicBezTo>
                      <a:pt x="382853" y="189445"/>
                      <a:pt x="379611" y="191967"/>
                      <a:pt x="375289" y="195208"/>
                    </a:cubicBezTo>
                    <a:cubicBezTo>
                      <a:pt x="370967" y="198450"/>
                      <a:pt x="365925" y="201691"/>
                      <a:pt x="360883" y="206013"/>
                    </a:cubicBezTo>
                    <a:cubicBezTo>
                      <a:pt x="355841" y="210335"/>
                      <a:pt x="350078" y="215017"/>
                      <a:pt x="344315" y="219699"/>
                    </a:cubicBezTo>
                    <a:cubicBezTo>
                      <a:pt x="341434" y="222220"/>
                      <a:pt x="338553" y="224381"/>
                      <a:pt x="335311" y="226902"/>
                    </a:cubicBezTo>
                    <a:cubicBezTo>
                      <a:pt x="332430" y="229424"/>
                      <a:pt x="329549" y="231945"/>
                      <a:pt x="326667" y="234466"/>
                    </a:cubicBezTo>
                    <a:cubicBezTo>
                      <a:pt x="320905" y="239508"/>
                      <a:pt x="315502" y="244550"/>
                      <a:pt x="310460" y="249232"/>
                    </a:cubicBezTo>
                    <a:cubicBezTo>
                      <a:pt x="309019" y="250313"/>
                      <a:pt x="307939" y="251393"/>
                      <a:pt x="306498" y="252834"/>
                    </a:cubicBezTo>
                    <a:cubicBezTo>
                      <a:pt x="305418" y="253915"/>
                      <a:pt x="304337" y="255355"/>
                      <a:pt x="302897" y="256436"/>
                    </a:cubicBezTo>
                    <a:cubicBezTo>
                      <a:pt x="300736" y="258597"/>
                      <a:pt x="298575" y="260758"/>
                      <a:pt x="296414" y="262919"/>
                    </a:cubicBezTo>
                    <a:cubicBezTo>
                      <a:pt x="288490" y="270842"/>
                      <a:pt x="283088" y="276965"/>
                      <a:pt x="282367" y="278406"/>
                    </a:cubicBezTo>
                    <a:lnTo>
                      <a:pt x="282367" y="276245"/>
                    </a:lnTo>
                    <a:cubicBezTo>
                      <a:pt x="277685" y="280567"/>
                      <a:pt x="273724" y="285249"/>
                      <a:pt x="269402" y="289571"/>
                    </a:cubicBezTo>
                    <a:cubicBezTo>
                      <a:pt x="265080" y="294253"/>
                      <a:pt x="261118" y="298575"/>
                      <a:pt x="256796" y="303257"/>
                    </a:cubicBezTo>
                    <a:cubicBezTo>
                      <a:pt x="252474" y="307939"/>
                      <a:pt x="248512" y="312621"/>
                      <a:pt x="244550" y="317663"/>
                    </a:cubicBezTo>
                    <a:cubicBezTo>
                      <a:pt x="240589" y="322345"/>
                      <a:pt x="236267" y="327388"/>
                      <a:pt x="231945" y="332430"/>
                    </a:cubicBezTo>
                    <a:cubicBezTo>
                      <a:pt x="227623" y="337472"/>
                      <a:pt x="223661" y="342515"/>
                      <a:pt x="219339" y="347917"/>
                    </a:cubicBezTo>
                    <a:cubicBezTo>
                      <a:pt x="215017" y="353319"/>
                      <a:pt x="211055" y="358722"/>
                      <a:pt x="206733" y="364124"/>
                    </a:cubicBezTo>
                    <a:cubicBezTo>
                      <a:pt x="205653" y="365565"/>
                      <a:pt x="204572" y="367006"/>
                      <a:pt x="203492" y="368446"/>
                    </a:cubicBezTo>
                    <a:cubicBezTo>
                      <a:pt x="202411" y="369887"/>
                      <a:pt x="201331" y="371328"/>
                      <a:pt x="200250" y="372768"/>
                    </a:cubicBezTo>
                    <a:cubicBezTo>
                      <a:pt x="198089" y="375650"/>
                      <a:pt x="195928" y="378531"/>
                      <a:pt x="193767" y="381772"/>
                    </a:cubicBezTo>
                    <a:cubicBezTo>
                      <a:pt x="189446" y="387895"/>
                      <a:pt x="185124" y="393658"/>
                      <a:pt x="180441" y="400141"/>
                    </a:cubicBezTo>
                    <a:lnTo>
                      <a:pt x="201331" y="368806"/>
                    </a:lnTo>
                    <a:cubicBezTo>
                      <a:pt x="189806" y="385734"/>
                      <a:pt x="178641" y="400861"/>
                      <a:pt x="169276" y="415628"/>
                    </a:cubicBezTo>
                    <a:cubicBezTo>
                      <a:pt x="166755" y="419229"/>
                      <a:pt x="164594" y="422831"/>
                      <a:pt x="162073" y="426432"/>
                    </a:cubicBezTo>
                    <a:cubicBezTo>
                      <a:pt x="160993" y="428233"/>
                      <a:pt x="159552" y="430034"/>
                      <a:pt x="158472" y="431835"/>
                    </a:cubicBezTo>
                    <a:cubicBezTo>
                      <a:pt x="157391" y="433636"/>
                      <a:pt x="156311" y="435437"/>
                      <a:pt x="155230" y="437237"/>
                    </a:cubicBezTo>
                    <a:cubicBezTo>
                      <a:pt x="150908" y="444441"/>
                      <a:pt x="146946" y="451284"/>
                      <a:pt x="142624" y="458127"/>
                    </a:cubicBezTo>
                    <a:cubicBezTo>
                      <a:pt x="138302" y="464970"/>
                      <a:pt x="134701" y="471813"/>
                      <a:pt x="131099" y="478656"/>
                    </a:cubicBezTo>
                    <a:cubicBezTo>
                      <a:pt x="127498" y="485499"/>
                      <a:pt x="123896" y="492342"/>
                      <a:pt x="120294" y="499185"/>
                    </a:cubicBezTo>
                    <a:cubicBezTo>
                      <a:pt x="117053" y="506028"/>
                      <a:pt x="114172" y="513232"/>
                      <a:pt x="110930" y="520435"/>
                    </a:cubicBezTo>
                    <a:cubicBezTo>
                      <a:pt x="108049" y="527638"/>
                      <a:pt x="104807" y="534841"/>
                      <a:pt x="102286" y="542765"/>
                    </a:cubicBezTo>
                    <a:cubicBezTo>
                      <a:pt x="104447" y="537362"/>
                      <a:pt x="106608" y="532680"/>
                      <a:pt x="108769" y="527998"/>
                    </a:cubicBezTo>
                    <a:cubicBezTo>
                      <a:pt x="110930" y="523316"/>
                      <a:pt x="113091" y="518994"/>
                      <a:pt x="114892" y="514672"/>
                    </a:cubicBezTo>
                    <a:cubicBezTo>
                      <a:pt x="116693" y="510350"/>
                      <a:pt x="118493" y="506388"/>
                      <a:pt x="120294" y="502787"/>
                    </a:cubicBezTo>
                    <a:cubicBezTo>
                      <a:pt x="122095" y="499185"/>
                      <a:pt x="123896" y="495584"/>
                      <a:pt x="125337" y="492702"/>
                    </a:cubicBezTo>
                    <a:cubicBezTo>
                      <a:pt x="124256" y="495223"/>
                      <a:pt x="123176" y="497384"/>
                      <a:pt x="121735" y="499906"/>
                    </a:cubicBezTo>
                    <a:cubicBezTo>
                      <a:pt x="120654" y="502427"/>
                      <a:pt x="119574" y="504948"/>
                      <a:pt x="118493" y="507469"/>
                    </a:cubicBezTo>
                    <a:cubicBezTo>
                      <a:pt x="116333" y="512511"/>
                      <a:pt x="113811" y="517914"/>
                      <a:pt x="111650" y="522956"/>
                    </a:cubicBezTo>
                    <a:cubicBezTo>
                      <a:pt x="109489" y="528358"/>
                      <a:pt x="106608" y="533401"/>
                      <a:pt x="104447" y="539163"/>
                    </a:cubicBezTo>
                    <a:cubicBezTo>
                      <a:pt x="102286" y="544566"/>
                      <a:pt x="100125" y="550328"/>
                      <a:pt x="97964" y="556091"/>
                    </a:cubicBezTo>
                    <a:cubicBezTo>
                      <a:pt x="95803" y="561853"/>
                      <a:pt x="93642" y="567256"/>
                      <a:pt x="91121" y="573019"/>
                    </a:cubicBezTo>
                    <a:cubicBezTo>
                      <a:pt x="89320" y="578781"/>
                      <a:pt x="87159" y="584544"/>
                      <a:pt x="85359" y="590306"/>
                    </a:cubicBezTo>
                    <a:cubicBezTo>
                      <a:pt x="83558" y="596069"/>
                      <a:pt x="81397" y="601471"/>
                      <a:pt x="79596" y="607234"/>
                    </a:cubicBezTo>
                    <a:cubicBezTo>
                      <a:pt x="77435" y="612636"/>
                      <a:pt x="76354" y="618399"/>
                      <a:pt x="74554" y="623801"/>
                    </a:cubicBezTo>
                    <a:lnTo>
                      <a:pt x="68791" y="646852"/>
                    </a:lnTo>
                    <a:cubicBezTo>
                      <a:pt x="66990" y="654415"/>
                      <a:pt x="65550" y="662339"/>
                      <a:pt x="64109" y="669902"/>
                    </a:cubicBezTo>
                    <a:lnTo>
                      <a:pt x="61948" y="681427"/>
                    </a:lnTo>
                    <a:cubicBezTo>
                      <a:pt x="61228" y="685389"/>
                      <a:pt x="60507" y="688991"/>
                      <a:pt x="59787" y="692953"/>
                    </a:cubicBezTo>
                    <a:lnTo>
                      <a:pt x="56546" y="716363"/>
                    </a:lnTo>
                    <a:cubicBezTo>
                      <a:pt x="54745" y="715283"/>
                      <a:pt x="47541" y="774710"/>
                      <a:pt x="49702" y="745897"/>
                    </a:cubicBezTo>
                    <a:cubicBezTo>
                      <a:pt x="48622" y="754180"/>
                      <a:pt x="47181" y="762104"/>
                      <a:pt x="46461" y="769667"/>
                    </a:cubicBezTo>
                    <a:cubicBezTo>
                      <a:pt x="45741" y="777231"/>
                      <a:pt x="45380" y="784074"/>
                      <a:pt x="44660" y="790557"/>
                    </a:cubicBezTo>
                    <a:cubicBezTo>
                      <a:pt x="44300" y="797040"/>
                      <a:pt x="43580" y="803162"/>
                      <a:pt x="43580" y="809285"/>
                    </a:cubicBezTo>
                    <a:cubicBezTo>
                      <a:pt x="43580" y="815048"/>
                      <a:pt x="43580" y="820810"/>
                      <a:pt x="43580" y="826213"/>
                    </a:cubicBezTo>
                    <a:cubicBezTo>
                      <a:pt x="43580" y="831615"/>
                      <a:pt x="43580" y="836658"/>
                      <a:pt x="43580" y="841700"/>
                    </a:cubicBezTo>
                    <a:cubicBezTo>
                      <a:pt x="43580" y="846742"/>
                      <a:pt x="43580" y="851424"/>
                      <a:pt x="43580" y="856466"/>
                    </a:cubicBezTo>
                    <a:cubicBezTo>
                      <a:pt x="43580" y="866191"/>
                      <a:pt x="44300" y="875915"/>
                      <a:pt x="44300" y="886000"/>
                    </a:cubicBezTo>
                    <a:cubicBezTo>
                      <a:pt x="42499" y="957312"/>
                      <a:pt x="43220" y="824052"/>
                      <a:pt x="41419" y="817929"/>
                    </a:cubicBezTo>
                    <a:cubicBezTo>
                      <a:pt x="41419" y="830175"/>
                      <a:pt x="40338" y="842060"/>
                      <a:pt x="40338" y="854305"/>
                    </a:cubicBezTo>
                    <a:cubicBezTo>
                      <a:pt x="40338" y="866551"/>
                      <a:pt x="40338" y="879157"/>
                      <a:pt x="40338" y="891042"/>
                    </a:cubicBezTo>
                    <a:cubicBezTo>
                      <a:pt x="40338" y="915533"/>
                      <a:pt x="40338" y="939304"/>
                      <a:pt x="40338" y="961994"/>
                    </a:cubicBezTo>
                    <a:cubicBezTo>
                      <a:pt x="40338" y="1007014"/>
                      <a:pt x="41419" y="1046992"/>
                      <a:pt x="42139" y="1074725"/>
                    </a:cubicBezTo>
                    <a:cubicBezTo>
                      <a:pt x="42499" y="1054556"/>
                      <a:pt x="42859" y="1044831"/>
                      <a:pt x="43220" y="1045912"/>
                    </a:cubicBezTo>
                    <a:cubicBezTo>
                      <a:pt x="42499" y="1048793"/>
                      <a:pt x="42859" y="1088411"/>
                      <a:pt x="42859" y="1110381"/>
                    </a:cubicBezTo>
                    <a:lnTo>
                      <a:pt x="43940" y="1125508"/>
                    </a:lnTo>
                    <a:cubicBezTo>
                      <a:pt x="43220" y="1162244"/>
                      <a:pt x="42499" y="1157202"/>
                      <a:pt x="41419" y="1125508"/>
                    </a:cubicBezTo>
                    <a:cubicBezTo>
                      <a:pt x="41419" y="1160444"/>
                      <a:pt x="43580" y="1202583"/>
                      <a:pt x="41419" y="1238599"/>
                    </a:cubicBezTo>
                    <a:cubicBezTo>
                      <a:pt x="39978" y="1178812"/>
                      <a:pt x="41419" y="1102457"/>
                      <a:pt x="40338" y="1071123"/>
                    </a:cubicBezTo>
                    <a:cubicBezTo>
                      <a:pt x="41419" y="1196460"/>
                      <a:pt x="36737" y="1197180"/>
                      <a:pt x="38177" y="1356012"/>
                    </a:cubicBezTo>
                    <a:cubicBezTo>
                      <a:pt x="37457" y="1357813"/>
                      <a:pt x="36376" y="1331161"/>
                      <a:pt x="36376" y="1361775"/>
                    </a:cubicBezTo>
                    <a:cubicBezTo>
                      <a:pt x="36737" y="1432726"/>
                      <a:pt x="38898" y="1380143"/>
                      <a:pt x="40338" y="1402473"/>
                    </a:cubicBezTo>
                    <a:cubicBezTo>
                      <a:pt x="39618" y="1348088"/>
                      <a:pt x="40338" y="1322517"/>
                      <a:pt x="41779" y="1290822"/>
                    </a:cubicBezTo>
                    <a:lnTo>
                      <a:pt x="42859" y="1305229"/>
                    </a:lnTo>
                    <a:cubicBezTo>
                      <a:pt x="42499" y="1307390"/>
                      <a:pt x="42139" y="1341605"/>
                      <a:pt x="41779" y="1351690"/>
                    </a:cubicBezTo>
                    <a:lnTo>
                      <a:pt x="43940" y="1360334"/>
                    </a:lnTo>
                    <a:cubicBezTo>
                      <a:pt x="41779" y="1356372"/>
                      <a:pt x="39978" y="1411117"/>
                      <a:pt x="40698" y="1454336"/>
                    </a:cubicBezTo>
                    <a:cubicBezTo>
                      <a:pt x="42499" y="1410757"/>
                      <a:pt x="42139" y="1422642"/>
                      <a:pt x="44660" y="1410757"/>
                    </a:cubicBezTo>
                    <a:cubicBezTo>
                      <a:pt x="47181" y="1471264"/>
                      <a:pt x="42139" y="1479187"/>
                      <a:pt x="44660" y="1546898"/>
                    </a:cubicBezTo>
                    <a:cubicBezTo>
                      <a:pt x="43940" y="1541856"/>
                      <a:pt x="43220" y="1482429"/>
                      <a:pt x="42859" y="1533932"/>
                    </a:cubicBezTo>
                    <a:cubicBezTo>
                      <a:pt x="42859" y="1576431"/>
                      <a:pt x="44660" y="1570669"/>
                      <a:pt x="45020" y="1599122"/>
                    </a:cubicBezTo>
                    <a:cubicBezTo>
                      <a:pt x="43220" y="1567067"/>
                      <a:pt x="41779" y="1575351"/>
                      <a:pt x="39618" y="1540775"/>
                    </a:cubicBezTo>
                    <a:cubicBezTo>
                      <a:pt x="39618" y="1465501"/>
                      <a:pt x="39618" y="1510522"/>
                      <a:pt x="38898" y="1436688"/>
                    </a:cubicBezTo>
                    <a:lnTo>
                      <a:pt x="37457" y="1498996"/>
                    </a:lnTo>
                    <a:cubicBezTo>
                      <a:pt x="37457" y="1435248"/>
                      <a:pt x="35296" y="1452535"/>
                      <a:pt x="34576" y="1447493"/>
                    </a:cubicBezTo>
                    <a:cubicBezTo>
                      <a:pt x="32775" y="1556622"/>
                      <a:pt x="37457" y="1529610"/>
                      <a:pt x="37097" y="1599842"/>
                    </a:cubicBezTo>
                    <a:cubicBezTo>
                      <a:pt x="38537" y="1633697"/>
                      <a:pt x="37097" y="1534292"/>
                      <a:pt x="38898" y="1586876"/>
                    </a:cubicBezTo>
                    <a:cubicBezTo>
                      <a:pt x="38898" y="1652426"/>
                      <a:pt x="39978" y="1602003"/>
                      <a:pt x="41059" y="1675476"/>
                    </a:cubicBezTo>
                    <a:lnTo>
                      <a:pt x="40338" y="1663230"/>
                    </a:lnTo>
                    <a:cubicBezTo>
                      <a:pt x="39258" y="1685561"/>
                      <a:pt x="40338" y="1707891"/>
                      <a:pt x="40698" y="1734182"/>
                    </a:cubicBezTo>
                    <a:cubicBezTo>
                      <a:pt x="41419" y="1762995"/>
                      <a:pt x="47181" y="1701768"/>
                      <a:pt x="47541" y="1819541"/>
                    </a:cubicBezTo>
                    <a:cubicBezTo>
                      <a:pt x="47181" y="1813778"/>
                      <a:pt x="46821" y="1811617"/>
                      <a:pt x="46461" y="1811617"/>
                    </a:cubicBezTo>
                    <a:lnTo>
                      <a:pt x="30614" y="1696726"/>
                    </a:lnTo>
                    <a:cubicBezTo>
                      <a:pt x="30614" y="1756513"/>
                      <a:pt x="30614" y="1820621"/>
                      <a:pt x="30614" y="1887252"/>
                    </a:cubicBezTo>
                    <a:cubicBezTo>
                      <a:pt x="30614" y="1920387"/>
                      <a:pt x="30614" y="1954242"/>
                      <a:pt x="30254" y="1988457"/>
                    </a:cubicBezTo>
                    <a:cubicBezTo>
                      <a:pt x="30254" y="2005385"/>
                      <a:pt x="30254" y="2022673"/>
                      <a:pt x="30254" y="2039960"/>
                    </a:cubicBezTo>
                    <a:cubicBezTo>
                      <a:pt x="30254" y="2048604"/>
                      <a:pt x="30254" y="2057248"/>
                      <a:pt x="30254" y="2065532"/>
                    </a:cubicBezTo>
                    <a:cubicBezTo>
                      <a:pt x="30254" y="2074176"/>
                      <a:pt x="30254" y="2082820"/>
                      <a:pt x="30974" y="2091104"/>
                    </a:cubicBezTo>
                    <a:cubicBezTo>
                      <a:pt x="30974" y="2099387"/>
                      <a:pt x="30254" y="2097226"/>
                      <a:pt x="29173" y="2089663"/>
                    </a:cubicBezTo>
                    <a:cubicBezTo>
                      <a:pt x="28453" y="2082100"/>
                      <a:pt x="28093" y="2069134"/>
                      <a:pt x="27372" y="2055447"/>
                    </a:cubicBezTo>
                    <a:cubicBezTo>
                      <a:pt x="27372" y="2048604"/>
                      <a:pt x="27012" y="2041401"/>
                      <a:pt x="27012" y="2034918"/>
                    </a:cubicBezTo>
                    <a:cubicBezTo>
                      <a:pt x="27012" y="2028075"/>
                      <a:pt x="27012" y="2021952"/>
                      <a:pt x="27012" y="2016550"/>
                    </a:cubicBezTo>
                    <a:cubicBezTo>
                      <a:pt x="27012" y="2006105"/>
                      <a:pt x="26652" y="1999262"/>
                      <a:pt x="26292" y="2001423"/>
                    </a:cubicBezTo>
                    <a:lnTo>
                      <a:pt x="27012" y="1938395"/>
                    </a:lnTo>
                    <a:cubicBezTo>
                      <a:pt x="28453" y="1941996"/>
                      <a:pt x="27372" y="2070574"/>
                      <a:pt x="29893" y="2013669"/>
                    </a:cubicBezTo>
                    <a:cubicBezTo>
                      <a:pt x="28813" y="1902378"/>
                      <a:pt x="30614" y="1851956"/>
                      <a:pt x="27733" y="1746428"/>
                    </a:cubicBezTo>
                    <a:cubicBezTo>
                      <a:pt x="24491" y="1779203"/>
                      <a:pt x="28453" y="1885451"/>
                      <a:pt x="25932" y="1954242"/>
                    </a:cubicBezTo>
                    <a:cubicBezTo>
                      <a:pt x="25932" y="1925429"/>
                      <a:pt x="25932" y="1900938"/>
                      <a:pt x="25211" y="1877527"/>
                    </a:cubicBezTo>
                    <a:cubicBezTo>
                      <a:pt x="25211" y="1909942"/>
                      <a:pt x="24851" y="1943077"/>
                      <a:pt x="24491" y="1977652"/>
                    </a:cubicBezTo>
                    <a:cubicBezTo>
                      <a:pt x="24491" y="2012228"/>
                      <a:pt x="23771" y="2047524"/>
                      <a:pt x="24491" y="2084621"/>
                    </a:cubicBezTo>
                    <a:cubicBezTo>
                      <a:pt x="24491" y="2090023"/>
                      <a:pt x="25572" y="2095425"/>
                      <a:pt x="26292" y="2101188"/>
                    </a:cubicBezTo>
                    <a:cubicBezTo>
                      <a:pt x="23771" y="2051846"/>
                      <a:pt x="25211" y="2017630"/>
                      <a:pt x="24851" y="2012948"/>
                    </a:cubicBezTo>
                    <a:cubicBezTo>
                      <a:pt x="24851" y="2029516"/>
                      <a:pt x="24851" y="2045003"/>
                      <a:pt x="25211" y="2059409"/>
                    </a:cubicBezTo>
                    <a:cubicBezTo>
                      <a:pt x="25211" y="2066612"/>
                      <a:pt x="25932" y="2073456"/>
                      <a:pt x="25932" y="2079938"/>
                    </a:cubicBezTo>
                    <a:cubicBezTo>
                      <a:pt x="25932" y="2083180"/>
                      <a:pt x="25932" y="2086421"/>
                      <a:pt x="26292" y="2089303"/>
                    </a:cubicBezTo>
                    <a:cubicBezTo>
                      <a:pt x="26292" y="2092184"/>
                      <a:pt x="27012" y="2095425"/>
                      <a:pt x="27372" y="2097947"/>
                    </a:cubicBezTo>
                    <a:cubicBezTo>
                      <a:pt x="28453" y="2109112"/>
                      <a:pt x="29533" y="2118476"/>
                      <a:pt x="30614" y="2125319"/>
                    </a:cubicBezTo>
                    <a:cubicBezTo>
                      <a:pt x="31334" y="2132162"/>
                      <a:pt x="32775" y="2136124"/>
                      <a:pt x="33495" y="2137204"/>
                    </a:cubicBezTo>
                    <a:cubicBezTo>
                      <a:pt x="33135" y="2133243"/>
                      <a:pt x="32415" y="2129641"/>
                      <a:pt x="32415" y="2125679"/>
                    </a:cubicBezTo>
                    <a:cubicBezTo>
                      <a:pt x="33135" y="2133603"/>
                      <a:pt x="34576" y="2141166"/>
                      <a:pt x="36016" y="2149090"/>
                    </a:cubicBezTo>
                    <a:cubicBezTo>
                      <a:pt x="37097" y="2156653"/>
                      <a:pt x="37817" y="2164217"/>
                      <a:pt x="38898" y="2171780"/>
                    </a:cubicBezTo>
                    <a:cubicBezTo>
                      <a:pt x="40338" y="2179343"/>
                      <a:pt x="41419" y="2186907"/>
                      <a:pt x="42859" y="2194470"/>
                    </a:cubicBezTo>
                    <a:close/>
                    <a:moveTo>
                      <a:pt x="3198963" y="2460270"/>
                    </a:moveTo>
                    <a:cubicBezTo>
                      <a:pt x="3197163" y="2463872"/>
                      <a:pt x="3195722" y="2466753"/>
                      <a:pt x="3195002" y="2468914"/>
                    </a:cubicBezTo>
                    <a:cubicBezTo>
                      <a:pt x="3196082" y="2466753"/>
                      <a:pt x="3194642" y="2468914"/>
                      <a:pt x="3198963" y="2460270"/>
                    </a:cubicBezTo>
                    <a:close/>
                    <a:moveTo>
                      <a:pt x="28093" y="907609"/>
                    </a:moveTo>
                    <a:cubicBezTo>
                      <a:pt x="27733" y="995129"/>
                      <a:pt x="27372" y="1083369"/>
                      <a:pt x="27012" y="1167287"/>
                    </a:cubicBezTo>
                    <a:cubicBezTo>
                      <a:pt x="31334" y="1015658"/>
                      <a:pt x="34936" y="909050"/>
                      <a:pt x="34936" y="1162244"/>
                    </a:cubicBezTo>
                    <a:lnTo>
                      <a:pt x="34936" y="1178812"/>
                    </a:lnTo>
                    <a:cubicBezTo>
                      <a:pt x="35656" y="1145677"/>
                      <a:pt x="36016" y="1088771"/>
                      <a:pt x="35656" y="1035107"/>
                    </a:cubicBezTo>
                    <a:cubicBezTo>
                      <a:pt x="34936" y="1013497"/>
                      <a:pt x="32775" y="967396"/>
                      <a:pt x="31334" y="927418"/>
                    </a:cubicBezTo>
                    <a:cubicBezTo>
                      <a:pt x="30614" y="907249"/>
                      <a:pt x="29533" y="888521"/>
                      <a:pt x="29173" y="874835"/>
                    </a:cubicBezTo>
                    <a:cubicBezTo>
                      <a:pt x="29173" y="867992"/>
                      <a:pt x="28453" y="862589"/>
                      <a:pt x="28453" y="858627"/>
                    </a:cubicBezTo>
                    <a:cubicBezTo>
                      <a:pt x="28453" y="855026"/>
                      <a:pt x="28453" y="852865"/>
                      <a:pt x="28093" y="852865"/>
                    </a:cubicBezTo>
                    <a:cubicBezTo>
                      <a:pt x="27012" y="868352"/>
                      <a:pt x="28093" y="890682"/>
                      <a:pt x="28093" y="918775"/>
                    </a:cubicBezTo>
                    <a:lnTo>
                      <a:pt x="29173" y="907609"/>
                    </a:lnTo>
                    <a:close/>
                    <a:moveTo>
                      <a:pt x="35296" y="845662"/>
                    </a:moveTo>
                    <a:cubicBezTo>
                      <a:pt x="37097" y="796319"/>
                      <a:pt x="35296" y="807484"/>
                      <a:pt x="35296" y="799921"/>
                    </a:cubicBezTo>
                    <a:cubicBezTo>
                      <a:pt x="34936" y="808565"/>
                      <a:pt x="34936" y="817209"/>
                      <a:pt x="34576" y="825853"/>
                    </a:cubicBezTo>
                    <a:cubicBezTo>
                      <a:pt x="34576" y="834497"/>
                      <a:pt x="34215" y="843140"/>
                      <a:pt x="34576" y="851784"/>
                    </a:cubicBezTo>
                    <a:cubicBezTo>
                      <a:pt x="34576" y="845301"/>
                      <a:pt x="35296" y="842060"/>
                      <a:pt x="35656" y="845662"/>
                    </a:cubicBezTo>
                    <a:close/>
                    <a:moveTo>
                      <a:pt x="34215" y="802442"/>
                    </a:moveTo>
                    <a:cubicBezTo>
                      <a:pt x="34215" y="807845"/>
                      <a:pt x="34215" y="812887"/>
                      <a:pt x="33855" y="815048"/>
                    </a:cubicBezTo>
                    <a:lnTo>
                      <a:pt x="33855" y="802442"/>
                    </a:lnTo>
                    <a:close/>
                    <a:moveTo>
                      <a:pt x="32054" y="1766237"/>
                    </a:moveTo>
                    <a:cubicBezTo>
                      <a:pt x="32054" y="1764076"/>
                      <a:pt x="32054" y="1763356"/>
                      <a:pt x="32054" y="1761195"/>
                    </a:cubicBezTo>
                    <a:cubicBezTo>
                      <a:pt x="32054" y="1773080"/>
                      <a:pt x="32054" y="1784605"/>
                      <a:pt x="32054" y="1796851"/>
                    </a:cubicBezTo>
                    <a:cubicBezTo>
                      <a:pt x="32054" y="1792169"/>
                      <a:pt x="32054" y="1783165"/>
                      <a:pt x="32054" y="1766237"/>
                    </a:cubicBezTo>
                    <a:close/>
                    <a:moveTo>
                      <a:pt x="34215" y="1665752"/>
                    </a:moveTo>
                    <a:lnTo>
                      <a:pt x="32415" y="1653866"/>
                    </a:lnTo>
                    <a:cubicBezTo>
                      <a:pt x="32415" y="1664671"/>
                      <a:pt x="32415" y="1675836"/>
                      <a:pt x="32415" y="1687361"/>
                    </a:cubicBezTo>
                    <a:cubicBezTo>
                      <a:pt x="33135" y="1683760"/>
                      <a:pt x="33855" y="1679798"/>
                      <a:pt x="34215" y="1665752"/>
                    </a:cubicBezTo>
                    <a:close/>
                    <a:moveTo>
                      <a:pt x="39618" y="1342326"/>
                    </a:moveTo>
                    <a:cubicBezTo>
                      <a:pt x="37817" y="1321796"/>
                      <a:pt x="37457" y="1253726"/>
                      <a:pt x="35296" y="1249404"/>
                    </a:cubicBezTo>
                    <a:cubicBezTo>
                      <a:pt x="34576" y="1245082"/>
                      <a:pt x="34576" y="1259488"/>
                      <a:pt x="34215" y="1275696"/>
                    </a:cubicBezTo>
                    <a:cubicBezTo>
                      <a:pt x="34215" y="1293704"/>
                      <a:pt x="34215" y="1312792"/>
                      <a:pt x="34215" y="1333322"/>
                    </a:cubicBezTo>
                    <a:cubicBezTo>
                      <a:pt x="34215" y="1334042"/>
                      <a:pt x="34936" y="1338004"/>
                      <a:pt x="35296" y="1344847"/>
                    </a:cubicBezTo>
                    <a:cubicBezTo>
                      <a:pt x="35296" y="1324678"/>
                      <a:pt x="36016" y="1311352"/>
                      <a:pt x="37457" y="1319275"/>
                    </a:cubicBezTo>
                    <a:cubicBezTo>
                      <a:pt x="34576" y="1370779"/>
                      <a:pt x="39618" y="1365736"/>
                      <a:pt x="38898" y="1421561"/>
                    </a:cubicBezTo>
                    <a:cubicBezTo>
                      <a:pt x="40338" y="1439209"/>
                      <a:pt x="40338" y="1359253"/>
                      <a:pt x="39978" y="1342326"/>
                    </a:cubicBezTo>
                    <a:close/>
                    <a:moveTo>
                      <a:pt x="3207967" y="439758"/>
                    </a:moveTo>
                    <a:cubicBezTo>
                      <a:pt x="3208688" y="441199"/>
                      <a:pt x="3210849" y="446241"/>
                      <a:pt x="3214090" y="453084"/>
                    </a:cubicBezTo>
                    <a:cubicBezTo>
                      <a:pt x="3207247" y="441919"/>
                      <a:pt x="3200404" y="430754"/>
                      <a:pt x="3193561" y="419589"/>
                    </a:cubicBezTo>
                    <a:cubicBezTo>
                      <a:pt x="3188879" y="412026"/>
                      <a:pt x="3184557" y="404823"/>
                      <a:pt x="3179875" y="397980"/>
                    </a:cubicBezTo>
                    <a:cubicBezTo>
                      <a:pt x="3177714" y="394378"/>
                      <a:pt x="3175553" y="390776"/>
                      <a:pt x="3173392" y="387535"/>
                    </a:cubicBezTo>
                    <a:cubicBezTo>
                      <a:pt x="3171231" y="384293"/>
                      <a:pt x="3168710" y="380692"/>
                      <a:pt x="3166549" y="377450"/>
                    </a:cubicBezTo>
                    <a:cubicBezTo>
                      <a:pt x="3161867" y="370967"/>
                      <a:pt x="3157545" y="364124"/>
                      <a:pt x="3153223" y="357641"/>
                    </a:cubicBezTo>
                    <a:cubicBezTo>
                      <a:pt x="3148901" y="351158"/>
                      <a:pt x="3143859" y="345036"/>
                      <a:pt x="3139176" y="338913"/>
                    </a:cubicBezTo>
                    <a:cubicBezTo>
                      <a:pt x="3134494" y="332790"/>
                      <a:pt x="3130172" y="326667"/>
                      <a:pt x="3125130" y="320905"/>
                    </a:cubicBezTo>
                    <a:cubicBezTo>
                      <a:pt x="3120088" y="315142"/>
                      <a:pt x="3115046" y="309380"/>
                      <a:pt x="3110363" y="303617"/>
                    </a:cubicBezTo>
                    <a:cubicBezTo>
                      <a:pt x="3107842" y="300736"/>
                      <a:pt x="3105321" y="297854"/>
                      <a:pt x="3102800" y="294973"/>
                    </a:cubicBezTo>
                    <a:cubicBezTo>
                      <a:pt x="3100279" y="292092"/>
                      <a:pt x="3097398" y="289571"/>
                      <a:pt x="3094876" y="286689"/>
                    </a:cubicBezTo>
                    <a:cubicBezTo>
                      <a:pt x="3089474" y="281287"/>
                      <a:pt x="3083711" y="275884"/>
                      <a:pt x="3078309" y="270482"/>
                    </a:cubicBezTo>
                    <a:cubicBezTo>
                      <a:pt x="3077229" y="269041"/>
                      <a:pt x="3075788" y="267961"/>
                      <a:pt x="3074707" y="266520"/>
                    </a:cubicBezTo>
                    <a:cubicBezTo>
                      <a:pt x="3073627" y="265440"/>
                      <a:pt x="3072186" y="263999"/>
                      <a:pt x="3071106" y="262919"/>
                    </a:cubicBezTo>
                    <a:cubicBezTo>
                      <a:pt x="3068945" y="260398"/>
                      <a:pt x="3066784" y="258237"/>
                      <a:pt x="3064623" y="256076"/>
                    </a:cubicBezTo>
                    <a:cubicBezTo>
                      <a:pt x="3060661" y="251754"/>
                      <a:pt x="3057059" y="248152"/>
                      <a:pt x="3053818" y="244550"/>
                    </a:cubicBezTo>
                    <a:cubicBezTo>
                      <a:pt x="3047335" y="237347"/>
                      <a:pt x="3041933" y="231945"/>
                      <a:pt x="3036530" y="226542"/>
                    </a:cubicBezTo>
                    <a:cubicBezTo>
                      <a:pt x="3047695" y="235906"/>
                      <a:pt x="3057059" y="245631"/>
                      <a:pt x="3065343" y="253554"/>
                    </a:cubicBezTo>
                    <a:cubicBezTo>
                      <a:pt x="3069305" y="257156"/>
                      <a:pt x="3073267" y="260758"/>
                      <a:pt x="3077229" y="264359"/>
                    </a:cubicBezTo>
                    <a:cubicBezTo>
                      <a:pt x="3080830" y="267961"/>
                      <a:pt x="3084072" y="271202"/>
                      <a:pt x="3087313" y="274444"/>
                    </a:cubicBezTo>
                    <a:cubicBezTo>
                      <a:pt x="3093796" y="280927"/>
                      <a:pt x="3099559" y="286689"/>
                      <a:pt x="3104601" y="292092"/>
                    </a:cubicBezTo>
                    <a:cubicBezTo>
                      <a:pt x="3114685" y="303257"/>
                      <a:pt x="3122249" y="312261"/>
                      <a:pt x="3128372" y="319464"/>
                    </a:cubicBezTo>
                    <a:cubicBezTo>
                      <a:pt x="3140257" y="334591"/>
                      <a:pt x="3146380" y="343235"/>
                      <a:pt x="3151422" y="351158"/>
                    </a:cubicBezTo>
                    <a:cubicBezTo>
                      <a:pt x="3156824" y="359082"/>
                      <a:pt x="3160786" y="366285"/>
                      <a:pt x="3169070" y="378531"/>
                    </a:cubicBezTo>
                    <a:cubicBezTo>
                      <a:pt x="3171231" y="381772"/>
                      <a:pt x="3173752" y="385014"/>
                      <a:pt x="3176273" y="388976"/>
                    </a:cubicBezTo>
                    <a:cubicBezTo>
                      <a:pt x="3178794" y="392937"/>
                      <a:pt x="3181676" y="397259"/>
                      <a:pt x="3184917" y="402302"/>
                    </a:cubicBezTo>
                    <a:cubicBezTo>
                      <a:pt x="3188159" y="407344"/>
                      <a:pt x="3191760" y="412746"/>
                      <a:pt x="3195722" y="418869"/>
                    </a:cubicBezTo>
                    <a:cubicBezTo>
                      <a:pt x="3199684" y="424992"/>
                      <a:pt x="3203646" y="431835"/>
                      <a:pt x="3208328" y="439758"/>
                    </a:cubicBezTo>
                    <a:close/>
                    <a:moveTo>
                      <a:pt x="2553552" y="23771"/>
                    </a:moveTo>
                    <a:cubicBezTo>
                      <a:pt x="2560756" y="24131"/>
                      <a:pt x="2563277" y="23771"/>
                      <a:pt x="2563277" y="23771"/>
                    </a:cubicBezTo>
                    <a:cubicBezTo>
                      <a:pt x="2553552" y="23411"/>
                      <a:pt x="2543828" y="22690"/>
                      <a:pt x="2534103" y="22330"/>
                    </a:cubicBezTo>
                    <a:cubicBezTo>
                      <a:pt x="2524379" y="22330"/>
                      <a:pt x="2515015" y="22330"/>
                      <a:pt x="2505651" y="22330"/>
                    </a:cubicBezTo>
                    <a:cubicBezTo>
                      <a:pt x="2496286" y="22330"/>
                      <a:pt x="2486922" y="22330"/>
                      <a:pt x="2477918" y="22690"/>
                    </a:cubicBezTo>
                    <a:cubicBezTo>
                      <a:pt x="2468914" y="22690"/>
                      <a:pt x="2459910" y="23050"/>
                      <a:pt x="2450906" y="23411"/>
                    </a:cubicBezTo>
                    <a:cubicBezTo>
                      <a:pt x="2415250" y="24131"/>
                      <a:pt x="2382115" y="24491"/>
                      <a:pt x="2350781" y="25211"/>
                    </a:cubicBezTo>
                    <a:cubicBezTo>
                      <a:pt x="2288473" y="25932"/>
                      <a:pt x="2234808" y="26292"/>
                      <a:pt x="2192669" y="26292"/>
                    </a:cubicBezTo>
                    <a:cubicBezTo>
                      <a:pt x="2209237" y="28093"/>
                      <a:pt x="2284871" y="29173"/>
                      <a:pt x="2320887" y="29893"/>
                    </a:cubicBezTo>
                    <a:lnTo>
                      <a:pt x="2288833" y="31694"/>
                    </a:lnTo>
                    <a:lnTo>
                      <a:pt x="2269024" y="30254"/>
                    </a:lnTo>
                    <a:lnTo>
                      <a:pt x="2213559" y="32054"/>
                    </a:lnTo>
                    <a:cubicBezTo>
                      <a:pt x="2229046" y="33495"/>
                      <a:pt x="2273706" y="33135"/>
                      <a:pt x="2303599" y="33855"/>
                    </a:cubicBezTo>
                    <a:cubicBezTo>
                      <a:pt x="2306121" y="33855"/>
                      <a:pt x="2401924" y="31334"/>
                      <a:pt x="2428576" y="30254"/>
                    </a:cubicBezTo>
                    <a:lnTo>
                      <a:pt x="2352221" y="28813"/>
                    </a:lnTo>
                    <a:cubicBezTo>
                      <a:pt x="2362666" y="28813"/>
                      <a:pt x="2392920" y="28813"/>
                      <a:pt x="2426055" y="28813"/>
                    </a:cubicBezTo>
                    <a:cubicBezTo>
                      <a:pt x="2442622" y="28813"/>
                      <a:pt x="2459550" y="28813"/>
                      <a:pt x="2475037" y="28813"/>
                    </a:cubicBezTo>
                    <a:cubicBezTo>
                      <a:pt x="2482960" y="28813"/>
                      <a:pt x="2490164" y="28813"/>
                      <a:pt x="2496647" y="28813"/>
                    </a:cubicBezTo>
                    <a:cubicBezTo>
                      <a:pt x="2503130" y="28813"/>
                      <a:pt x="2509252" y="28813"/>
                      <a:pt x="2514294" y="28813"/>
                    </a:cubicBezTo>
                    <a:cubicBezTo>
                      <a:pt x="2514294" y="28813"/>
                      <a:pt x="2510333" y="28093"/>
                      <a:pt x="2503850" y="27733"/>
                    </a:cubicBezTo>
                    <a:cubicBezTo>
                      <a:pt x="2497367" y="27372"/>
                      <a:pt x="2488363" y="27012"/>
                      <a:pt x="2479359" y="27012"/>
                    </a:cubicBezTo>
                    <a:cubicBezTo>
                      <a:pt x="2460990" y="27012"/>
                      <a:pt x="2441542" y="27012"/>
                      <a:pt x="2437220" y="28093"/>
                    </a:cubicBezTo>
                    <a:cubicBezTo>
                      <a:pt x="2428936" y="26652"/>
                      <a:pt x="2508892" y="26652"/>
                      <a:pt x="2458469" y="25211"/>
                    </a:cubicBezTo>
                    <a:cubicBezTo>
                      <a:pt x="2466033" y="25211"/>
                      <a:pt x="2473956" y="25211"/>
                      <a:pt x="2482600" y="24851"/>
                    </a:cubicBezTo>
                    <a:cubicBezTo>
                      <a:pt x="2486922" y="24851"/>
                      <a:pt x="2491244" y="24851"/>
                      <a:pt x="2495566" y="24851"/>
                    </a:cubicBezTo>
                    <a:cubicBezTo>
                      <a:pt x="2499888" y="24851"/>
                      <a:pt x="2504570" y="24851"/>
                      <a:pt x="2508892" y="24851"/>
                    </a:cubicBezTo>
                    <a:cubicBezTo>
                      <a:pt x="2517896" y="24851"/>
                      <a:pt x="2527260" y="25211"/>
                      <a:pt x="2536264" y="25572"/>
                    </a:cubicBezTo>
                    <a:cubicBezTo>
                      <a:pt x="2545629" y="26292"/>
                      <a:pt x="2554993" y="27012"/>
                      <a:pt x="2563997" y="27733"/>
                    </a:cubicBezTo>
                    <a:cubicBezTo>
                      <a:pt x="2568679" y="28093"/>
                      <a:pt x="2573001" y="28453"/>
                      <a:pt x="2577683" y="28813"/>
                    </a:cubicBezTo>
                    <a:cubicBezTo>
                      <a:pt x="2582005" y="29173"/>
                      <a:pt x="2586687" y="29893"/>
                      <a:pt x="2591009" y="30614"/>
                    </a:cubicBezTo>
                    <a:cubicBezTo>
                      <a:pt x="2599653" y="31694"/>
                      <a:pt x="2608297" y="33135"/>
                      <a:pt x="2616221" y="34215"/>
                    </a:cubicBezTo>
                    <a:cubicBezTo>
                      <a:pt x="2632068" y="36737"/>
                      <a:pt x="2646114" y="39978"/>
                      <a:pt x="2656919" y="41779"/>
                    </a:cubicBezTo>
                    <a:cubicBezTo>
                      <a:pt x="2659080" y="42859"/>
                      <a:pt x="2661601" y="44300"/>
                      <a:pt x="2663762" y="45741"/>
                    </a:cubicBezTo>
                    <a:cubicBezTo>
                      <a:pt x="2675647" y="48622"/>
                      <a:pt x="2683211" y="50423"/>
                      <a:pt x="2689334" y="51503"/>
                    </a:cubicBezTo>
                    <a:cubicBezTo>
                      <a:pt x="2695456" y="52584"/>
                      <a:pt x="2699778" y="53304"/>
                      <a:pt x="2704460" y="54385"/>
                    </a:cubicBezTo>
                    <a:cubicBezTo>
                      <a:pt x="2709142" y="55465"/>
                      <a:pt x="2713825" y="56546"/>
                      <a:pt x="2721028" y="58346"/>
                    </a:cubicBezTo>
                    <a:cubicBezTo>
                      <a:pt x="2728231" y="60147"/>
                      <a:pt x="2737595" y="62668"/>
                      <a:pt x="2751282" y="67711"/>
                    </a:cubicBezTo>
                    <a:cubicBezTo>
                      <a:pt x="2746960" y="66270"/>
                      <a:pt x="2743358" y="65189"/>
                      <a:pt x="2740477" y="64109"/>
                    </a:cubicBezTo>
                    <a:cubicBezTo>
                      <a:pt x="2737235" y="63028"/>
                      <a:pt x="2734714" y="62668"/>
                      <a:pt x="2732553" y="61948"/>
                    </a:cubicBezTo>
                    <a:cubicBezTo>
                      <a:pt x="2728231" y="60867"/>
                      <a:pt x="2725350" y="60147"/>
                      <a:pt x="2723909" y="59787"/>
                    </a:cubicBezTo>
                    <a:cubicBezTo>
                      <a:pt x="2721028" y="59067"/>
                      <a:pt x="2722829" y="59787"/>
                      <a:pt x="2724990" y="60867"/>
                    </a:cubicBezTo>
                    <a:cubicBezTo>
                      <a:pt x="2729312" y="62668"/>
                      <a:pt x="2735434" y="65189"/>
                      <a:pt x="2708782" y="57626"/>
                    </a:cubicBezTo>
                    <a:cubicBezTo>
                      <a:pt x="2717426" y="60507"/>
                      <a:pt x="2717066" y="61228"/>
                      <a:pt x="2721748" y="63028"/>
                    </a:cubicBezTo>
                    <a:cubicBezTo>
                      <a:pt x="2726430" y="64829"/>
                      <a:pt x="2735434" y="67350"/>
                      <a:pt x="2762086" y="76715"/>
                    </a:cubicBezTo>
                    <a:cubicBezTo>
                      <a:pt x="2767849" y="78155"/>
                      <a:pt x="2772891" y="79596"/>
                      <a:pt x="2777573" y="81037"/>
                    </a:cubicBezTo>
                    <a:cubicBezTo>
                      <a:pt x="2782255" y="82837"/>
                      <a:pt x="2786217" y="84278"/>
                      <a:pt x="2790179" y="85719"/>
                    </a:cubicBezTo>
                    <a:cubicBezTo>
                      <a:pt x="2798103" y="88960"/>
                      <a:pt x="2804586" y="91841"/>
                      <a:pt x="2811429" y="94723"/>
                    </a:cubicBezTo>
                    <a:cubicBezTo>
                      <a:pt x="2817912" y="97604"/>
                      <a:pt x="2824394" y="101206"/>
                      <a:pt x="2831598" y="104447"/>
                    </a:cubicBezTo>
                    <a:cubicBezTo>
                      <a:pt x="2835199" y="106248"/>
                      <a:pt x="2839161" y="107689"/>
                      <a:pt x="2843483" y="109489"/>
                    </a:cubicBezTo>
                    <a:cubicBezTo>
                      <a:pt x="2847805" y="111290"/>
                      <a:pt x="2852487" y="113451"/>
                      <a:pt x="2857529" y="115612"/>
                    </a:cubicBezTo>
                    <a:cubicBezTo>
                      <a:pt x="2883101" y="130019"/>
                      <a:pt x="2828716" y="103006"/>
                      <a:pt x="2879859" y="129659"/>
                    </a:cubicBezTo>
                    <a:cubicBezTo>
                      <a:pt x="2894626" y="137222"/>
                      <a:pt x="2905071" y="143345"/>
                      <a:pt x="2913355" y="147306"/>
                    </a:cubicBezTo>
                    <a:cubicBezTo>
                      <a:pt x="2917316" y="149467"/>
                      <a:pt x="2920558" y="151268"/>
                      <a:pt x="2923439" y="152709"/>
                    </a:cubicBezTo>
                    <a:cubicBezTo>
                      <a:pt x="2926320" y="154150"/>
                      <a:pt x="2928481" y="155230"/>
                      <a:pt x="2929922" y="156311"/>
                    </a:cubicBezTo>
                    <a:cubicBezTo>
                      <a:pt x="2937125" y="159912"/>
                      <a:pt x="2937485" y="159192"/>
                      <a:pt x="2940007" y="159552"/>
                    </a:cubicBezTo>
                    <a:cubicBezTo>
                      <a:pt x="2933524" y="155230"/>
                      <a:pt x="2927761" y="151628"/>
                      <a:pt x="2922359" y="148027"/>
                    </a:cubicBezTo>
                    <a:cubicBezTo>
                      <a:pt x="2916956" y="144785"/>
                      <a:pt x="2911914" y="142264"/>
                      <a:pt x="2907592" y="139743"/>
                    </a:cubicBezTo>
                    <a:cubicBezTo>
                      <a:pt x="2898588" y="134701"/>
                      <a:pt x="2891025" y="130739"/>
                      <a:pt x="2883821" y="127498"/>
                    </a:cubicBezTo>
                    <a:cubicBezTo>
                      <a:pt x="2876618" y="124256"/>
                      <a:pt x="2869415" y="121015"/>
                      <a:pt x="2861491" y="117053"/>
                    </a:cubicBezTo>
                    <a:cubicBezTo>
                      <a:pt x="2857529" y="115252"/>
                      <a:pt x="2853207" y="113091"/>
                      <a:pt x="2848525" y="110930"/>
                    </a:cubicBezTo>
                    <a:cubicBezTo>
                      <a:pt x="2843843" y="108769"/>
                      <a:pt x="2838441" y="106608"/>
                      <a:pt x="2832678" y="103727"/>
                    </a:cubicBezTo>
                    <a:lnTo>
                      <a:pt x="2844564" y="108409"/>
                    </a:lnTo>
                    <a:lnTo>
                      <a:pt x="2850326" y="110930"/>
                    </a:lnTo>
                    <a:lnTo>
                      <a:pt x="2856089" y="113451"/>
                    </a:lnTo>
                    <a:lnTo>
                      <a:pt x="2879139" y="124256"/>
                    </a:lnTo>
                    <a:cubicBezTo>
                      <a:pt x="2887063" y="127498"/>
                      <a:pt x="2894266" y="131819"/>
                      <a:pt x="2901829" y="135781"/>
                    </a:cubicBezTo>
                    <a:cubicBezTo>
                      <a:pt x="2909393" y="139743"/>
                      <a:pt x="2916956" y="143345"/>
                      <a:pt x="2924160" y="147667"/>
                    </a:cubicBezTo>
                    <a:cubicBezTo>
                      <a:pt x="2916236" y="142624"/>
                      <a:pt x="2909393" y="138302"/>
                      <a:pt x="2902910" y="134701"/>
                    </a:cubicBezTo>
                    <a:cubicBezTo>
                      <a:pt x="2896787" y="131099"/>
                      <a:pt x="2891025" y="127858"/>
                      <a:pt x="2885982" y="124976"/>
                    </a:cubicBezTo>
                    <a:cubicBezTo>
                      <a:pt x="2894986" y="130019"/>
                      <a:pt x="2903270" y="134341"/>
                      <a:pt x="2910833" y="138663"/>
                    </a:cubicBezTo>
                    <a:cubicBezTo>
                      <a:pt x="2914795" y="140824"/>
                      <a:pt x="2918397" y="142624"/>
                      <a:pt x="2921998" y="144425"/>
                    </a:cubicBezTo>
                    <a:cubicBezTo>
                      <a:pt x="2925600" y="146586"/>
                      <a:pt x="2928842" y="148387"/>
                      <a:pt x="2932083" y="150188"/>
                    </a:cubicBezTo>
                    <a:cubicBezTo>
                      <a:pt x="2939286" y="154510"/>
                      <a:pt x="2946129" y="158472"/>
                      <a:pt x="2952612" y="162073"/>
                    </a:cubicBezTo>
                    <a:cubicBezTo>
                      <a:pt x="2946489" y="158111"/>
                      <a:pt x="2940367" y="154150"/>
                      <a:pt x="2934604" y="150548"/>
                    </a:cubicBezTo>
                    <a:cubicBezTo>
                      <a:pt x="2928842" y="146946"/>
                      <a:pt x="2923079" y="142985"/>
                      <a:pt x="2917316" y="139743"/>
                    </a:cubicBezTo>
                    <a:cubicBezTo>
                      <a:pt x="2905791" y="133260"/>
                      <a:pt x="2895707" y="127137"/>
                      <a:pt x="2886342" y="121735"/>
                    </a:cubicBezTo>
                    <a:cubicBezTo>
                      <a:pt x="2867614" y="112011"/>
                      <a:pt x="2854288" y="104807"/>
                      <a:pt x="2850326" y="102286"/>
                    </a:cubicBezTo>
                    <a:cubicBezTo>
                      <a:pt x="2852847" y="103006"/>
                      <a:pt x="2855368" y="104087"/>
                      <a:pt x="2857890" y="104807"/>
                    </a:cubicBezTo>
                    <a:cubicBezTo>
                      <a:pt x="2853568" y="102286"/>
                      <a:pt x="2848165" y="99765"/>
                      <a:pt x="2842403" y="96884"/>
                    </a:cubicBezTo>
                    <a:cubicBezTo>
                      <a:pt x="2836640" y="94363"/>
                      <a:pt x="2830517" y="91481"/>
                      <a:pt x="2824755" y="88960"/>
                    </a:cubicBezTo>
                    <a:cubicBezTo>
                      <a:pt x="2821873" y="87520"/>
                      <a:pt x="2818992" y="86439"/>
                      <a:pt x="2816111" y="85359"/>
                    </a:cubicBezTo>
                    <a:cubicBezTo>
                      <a:pt x="2813229" y="84278"/>
                      <a:pt x="2810348" y="83198"/>
                      <a:pt x="2807827" y="82477"/>
                    </a:cubicBezTo>
                    <a:cubicBezTo>
                      <a:pt x="2802424" y="80676"/>
                      <a:pt x="2797742" y="78876"/>
                      <a:pt x="2794141" y="77795"/>
                    </a:cubicBezTo>
                    <a:cubicBezTo>
                      <a:pt x="2788018" y="75634"/>
                      <a:pt x="2782255" y="72753"/>
                      <a:pt x="2776133" y="70952"/>
                    </a:cubicBezTo>
                    <a:cubicBezTo>
                      <a:pt x="2770010" y="68791"/>
                      <a:pt x="2763887" y="66990"/>
                      <a:pt x="2758125" y="65189"/>
                    </a:cubicBezTo>
                    <a:cubicBezTo>
                      <a:pt x="2752362" y="63389"/>
                      <a:pt x="2746599" y="61588"/>
                      <a:pt x="2741197" y="59787"/>
                    </a:cubicBezTo>
                    <a:cubicBezTo>
                      <a:pt x="2735794" y="58346"/>
                      <a:pt x="2730392" y="56906"/>
                      <a:pt x="2725350" y="55465"/>
                    </a:cubicBezTo>
                    <a:cubicBezTo>
                      <a:pt x="2715265" y="52944"/>
                      <a:pt x="2706621" y="50063"/>
                      <a:pt x="2699418" y="48262"/>
                    </a:cubicBezTo>
                    <a:cubicBezTo>
                      <a:pt x="2692215" y="46461"/>
                      <a:pt x="2687172" y="45020"/>
                      <a:pt x="2684651" y="44300"/>
                    </a:cubicBezTo>
                    <a:cubicBezTo>
                      <a:pt x="2691134" y="45380"/>
                      <a:pt x="2697617" y="46461"/>
                      <a:pt x="2704100" y="47902"/>
                    </a:cubicBezTo>
                    <a:cubicBezTo>
                      <a:pt x="2688613" y="44300"/>
                      <a:pt x="2676368" y="41419"/>
                      <a:pt x="2665923" y="39258"/>
                    </a:cubicBezTo>
                    <a:cubicBezTo>
                      <a:pt x="2655118" y="37097"/>
                      <a:pt x="2646114" y="35656"/>
                      <a:pt x="2636030" y="33855"/>
                    </a:cubicBezTo>
                    <a:cubicBezTo>
                      <a:pt x="2630987" y="33135"/>
                      <a:pt x="2626305" y="32054"/>
                      <a:pt x="2620903" y="31334"/>
                    </a:cubicBezTo>
                    <a:cubicBezTo>
                      <a:pt x="2615500" y="30614"/>
                      <a:pt x="2609738" y="29893"/>
                      <a:pt x="2603255" y="29173"/>
                    </a:cubicBezTo>
                    <a:cubicBezTo>
                      <a:pt x="2596772" y="28453"/>
                      <a:pt x="2589929" y="27372"/>
                      <a:pt x="2581645" y="26292"/>
                    </a:cubicBezTo>
                    <a:cubicBezTo>
                      <a:pt x="2573721" y="25572"/>
                      <a:pt x="2564717" y="24851"/>
                      <a:pt x="2554633" y="24131"/>
                    </a:cubicBezTo>
                    <a:close/>
                    <a:moveTo>
                      <a:pt x="479376" y="109129"/>
                    </a:moveTo>
                    <a:cubicBezTo>
                      <a:pt x="484058" y="107328"/>
                      <a:pt x="488380" y="105528"/>
                      <a:pt x="493423" y="103727"/>
                    </a:cubicBezTo>
                    <a:cubicBezTo>
                      <a:pt x="498105" y="101566"/>
                      <a:pt x="503507" y="100125"/>
                      <a:pt x="509270" y="97964"/>
                    </a:cubicBezTo>
                    <a:cubicBezTo>
                      <a:pt x="520795" y="93642"/>
                      <a:pt x="534121" y="88240"/>
                      <a:pt x="552129" y="82117"/>
                    </a:cubicBezTo>
                    <a:cubicBezTo>
                      <a:pt x="561133" y="78876"/>
                      <a:pt x="570858" y="74914"/>
                      <a:pt x="582383" y="71672"/>
                    </a:cubicBezTo>
                    <a:cubicBezTo>
                      <a:pt x="588145" y="69872"/>
                      <a:pt x="593908" y="68071"/>
                      <a:pt x="600391" y="65910"/>
                    </a:cubicBezTo>
                    <a:cubicBezTo>
                      <a:pt x="603632" y="64829"/>
                      <a:pt x="606874" y="63749"/>
                      <a:pt x="610115" y="62668"/>
                    </a:cubicBezTo>
                    <a:cubicBezTo>
                      <a:pt x="613357" y="61588"/>
                      <a:pt x="616958" y="60867"/>
                      <a:pt x="620560" y="59787"/>
                    </a:cubicBezTo>
                    <a:cubicBezTo>
                      <a:pt x="627763" y="57626"/>
                      <a:pt x="635327" y="55825"/>
                      <a:pt x="643250" y="53664"/>
                    </a:cubicBezTo>
                    <a:cubicBezTo>
                      <a:pt x="645411" y="52944"/>
                      <a:pt x="647212" y="52584"/>
                      <a:pt x="649373" y="51863"/>
                    </a:cubicBezTo>
                    <a:cubicBezTo>
                      <a:pt x="651534" y="51503"/>
                      <a:pt x="653695" y="50783"/>
                      <a:pt x="655856" y="50423"/>
                    </a:cubicBezTo>
                    <a:cubicBezTo>
                      <a:pt x="660178" y="49342"/>
                      <a:pt x="664500" y="48622"/>
                      <a:pt x="668822" y="47541"/>
                    </a:cubicBezTo>
                    <a:cubicBezTo>
                      <a:pt x="686830" y="42859"/>
                      <a:pt x="706639" y="39618"/>
                      <a:pt x="728969" y="35656"/>
                    </a:cubicBezTo>
                    <a:lnTo>
                      <a:pt x="715283" y="38537"/>
                    </a:lnTo>
                    <a:cubicBezTo>
                      <a:pt x="721045" y="37817"/>
                      <a:pt x="726448" y="36737"/>
                      <a:pt x="731850" y="36016"/>
                    </a:cubicBezTo>
                    <a:cubicBezTo>
                      <a:pt x="737613" y="35296"/>
                      <a:pt x="743015" y="34576"/>
                      <a:pt x="748418" y="34215"/>
                    </a:cubicBezTo>
                    <a:cubicBezTo>
                      <a:pt x="759583" y="32775"/>
                      <a:pt x="770748" y="31334"/>
                      <a:pt x="781913" y="30614"/>
                    </a:cubicBezTo>
                    <a:cubicBezTo>
                      <a:pt x="787675" y="30254"/>
                      <a:pt x="793078" y="29533"/>
                      <a:pt x="798840" y="29173"/>
                    </a:cubicBezTo>
                    <a:cubicBezTo>
                      <a:pt x="804603" y="28813"/>
                      <a:pt x="810005" y="28093"/>
                      <a:pt x="815768" y="27733"/>
                    </a:cubicBezTo>
                    <a:cubicBezTo>
                      <a:pt x="827293" y="27372"/>
                      <a:pt x="838458" y="26652"/>
                      <a:pt x="850344" y="26292"/>
                    </a:cubicBezTo>
                    <a:cubicBezTo>
                      <a:pt x="897165" y="25211"/>
                      <a:pt x="946147" y="24851"/>
                      <a:pt x="1001252" y="26292"/>
                    </a:cubicBezTo>
                    <a:cubicBezTo>
                      <a:pt x="947588" y="27733"/>
                      <a:pt x="950469" y="27733"/>
                      <a:pt x="891402" y="30974"/>
                    </a:cubicBezTo>
                    <a:lnTo>
                      <a:pt x="948668" y="29893"/>
                    </a:lnTo>
                    <a:cubicBezTo>
                      <a:pt x="932821" y="32054"/>
                      <a:pt x="990087" y="30974"/>
                      <a:pt x="1032226" y="30974"/>
                    </a:cubicBezTo>
                    <a:lnTo>
                      <a:pt x="995129" y="33495"/>
                    </a:lnTo>
                    <a:cubicBezTo>
                      <a:pt x="969918" y="32775"/>
                      <a:pt x="904368" y="32415"/>
                      <a:pt x="906169" y="33135"/>
                    </a:cubicBezTo>
                    <a:cubicBezTo>
                      <a:pt x="913372" y="33135"/>
                      <a:pt x="891762" y="32054"/>
                      <a:pt x="861509" y="31334"/>
                    </a:cubicBezTo>
                    <a:cubicBezTo>
                      <a:pt x="846382" y="30974"/>
                      <a:pt x="829454" y="31334"/>
                      <a:pt x="812527" y="31334"/>
                    </a:cubicBezTo>
                    <a:cubicBezTo>
                      <a:pt x="804243" y="31694"/>
                      <a:pt x="795959" y="32415"/>
                      <a:pt x="788036" y="33135"/>
                    </a:cubicBezTo>
                    <a:cubicBezTo>
                      <a:pt x="784074" y="33135"/>
                      <a:pt x="780112" y="33855"/>
                      <a:pt x="776510" y="33855"/>
                    </a:cubicBezTo>
                    <a:cubicBezTo>
                      <a:pt x="772909" y="33855"/>
                      <a:pt x="769307" y="34576"/>
                      <a:pt x="765706" y="34936"/>
                    </a:cubicBezTo>
                    <a:cubicBezTo>
                      <a:pt x="766426" y="34936"/>
                      <a:pt x="768947" y="34936"/>
                      <a:pt x="772549" y="34936"/>
                    </a:cubicBezTo>
                    <a:cubicBezTo>
                      <a:pt x="776150" y="34936"/>
                      <a:pt x="780832" y="34936"/>
                      <a:pt x="786235" y="34215"/>
                    </a:cubicBezTo>
                    <a:cubicBezTo>
                      <a:pt x="791637" y="34215"/>
                      <a:pt x="797760" y="33495"/>
                      <a:pt x="803523" y="33135"/>
                    </a:cubicBezTo>
                    <a:cubicBezTo>
                      <a:pt x="806404" y="33135"/>
                      <a:pt x="809645" y="32775"/>
                      <a:pt x="812527" y="32775"/>
                    </a:cubicBezTo>
                    <a:cubicBezTo>
                      <a:pt x="815408" y="32775"/>
                      <a:pt x="818649" y="32775"/>
                      <a:pt x="821531" y="32775"/>
                    </a:cubicBezTo>
                    <a:cubicBezTo>
                      <a:pt x="844581" y="32775"/>
                      <a:pt x="860428" y="32775"/>
                      <a:pt x="834857" y="34936"/>
                    </a:cubicBezTo>
                    <a:cubicBezTo>
                      <a:pt x="857187" y="33495"/>
                      <a:pt x="870153" y="34215"/>
                      <a:pt x="883119" y="34215"/>
                    </a:cubicBezTo>
                    <a:cubicBezTo>
                      <a:pt x="896084" y="34215"/>
                      <a:pt x="909410" y="34576"/>
                      <a:pt x="933181" y="34215"/>
                    </a:cubicBezTo>
                    <a:cubicBezTo>
                      <a:pt x="887440" y="35296"/>
                      <a:pt x="922016" y="36737"/>
                      <a:pt x="887801" y="37817"/>
                    </a:cubicBezTo>
                    <a:lnTo>
                      <a:pt x="965956" y="37097"/>
                    </a:lnTo>
                    <a:cubicBezTo>
                      <a:pt x="968117" y="37817"/>
                      <a:pt x="852145" y="38537"/>
                      <a:pt x="916253" y="40698"/>
                    </a:cubicBezTo>
                    <a:cubicBezTo>
                      <a:pt x="947588" y="39618"/>
                      <a:pt x="1031145" y="40698"/>
                      <a:pt x="1032586" y="38898"/>
                    </a:cubicBezTo>
                    <a:lnTo>
                      <a:pt x="1034387" y="39618"/>
                    </a:lnTo>
                    <a:cubicBezTo>
                      <a:pt x="1093093" y="39978"/>
                      <a:pt x="1059958" y="37097"/>
                      <a:pt x="1131991" y="38177"/>
                    </a:cubicBezTo>
                    <a:cubicBezTo>
                      <a:pt x="1132711" y="37097"/>
                      <a:pt x="1119025" y="36737"/>
                      <a:pt x="1093453" y="36737"/>
                    </a:cubicBezTo>
                    <a:cubicBezTo>
                      <a:pt x="1071844" y="37097"/>
                      <a:pt x="1068242" y="38537"/>
                      <a:pt x="1023582" y="38898"/>
                    </a:cubicBezTo>
                    <a:cubicBezTo>
                      <a:pt x="1003413" y="37457"/>
                      <a:pt x="1077606" y="38898"/>
                      <a:pt x="1046632" y="36737"/>
                    </a:cubicBezTo>
                    <a:cubicBezTo>
                      <a:pt x="1031145" y="35656"/>
                      <a:pt x="928139" y="37817"/>
                      <a:pt x="960914" y="34936"/>
                    </a:cubicBezTo>
                    <a:lnTo>
                      <a:pt x="1019260" y="34936"/>
                    </a:lnTo>
                    <a:cubicBezTo>
                      <a:pt x="1020701" y="33495"/>
                      <a:pt x="1063200" y="33495"/>
                      <a:pt x="1061759" y="32054"/>
                    </a:cubicBezTo>
                    <a:cubicBezTo>
                      <a:pt x="1097415" y="31334"/>
                      <a:pt x="1131270" y="33495"/>
                      <a:pt x="1167647" y="32054"/>
                    </a:cubicBezTo>
                    <a:cubicBezTo>
                      <a:pt x="1182774" y="30974"/>
                      <a:pt x="1156482" y="28453"/>
                      <a:pt x="1216629" y="29533"/>
                    </a:cubicBezTo>
                    <a:cubicBezTo>
                      <a:pt x="1263810" y="32415"/>
                      <a:pt x="1402833" y="31694"/>
                      <a:pt x="1455057" y="31334"/>
                    </a:cubicBezTo>
                    <a:lnTo>
                      <a:pt x="1500797" y="30254"/>
                    </a:lnTo>
                    <a:cubicBezTo>
                      <a:pt x="1496835" y="29173"/>
                      <a:pt x="1413638" y="30254"/>
                      <a:pt x="1442811" y="28813"/>
                    </a:cubicBezTo>
                    <a:lnTo>
                      <a:pt x="1513763" y="28813"/>
                    </a:lnTo>
                    <a:cubicBezTo>
                      <a:pt x="1513763" y="28453"/>
                      <a:pt x="1508361" y="28813"/>
                      <a:pt x="1508361" y="28813"/>
                    </a:cubicBezTo>
                    <a:cubicBezTo>
                      <a:pt x="1531771" y="28813"/>
                      <a:pt x="1555902" y="28093"/>
                      <a:pt x="1577512" y="27733"/>
                    </a:cubicBezTo>
                    <a:cubicBezTo>
                      <a:pt x="1555542" y="29173"/>
                      <a:pt x="1504039" y="28453"/>
                      <a:pt x="1514483" y="30614"/>
                    </a:cubicBezTo>
                    <a:cubicBezTo>
                      <a:pt x="1547978" y="30974"/>
                      <a:pt x="1553021" y="31694"/>
                      <a:pt x="1583635" y="31334"/>
                    </a:cubicBezTo>
                    <a:cubicBezTo>
                      <a:pt x="1576791" y="31334"/>
                      <a:pt x="1571029" y="31334"/>
                      <a:pt x="1572109" y="32054"/>
                    </a:cubicBezTo>
                    <a:cubicBezTo>
                      <a:pt x="1639820" y="32775"/>
                      <a:pt x="1637299" y="29893"/>
                      <a:pt x="1654226" y="29173"/>
                    </a:cubicBezTo>
                    <a:cubicBezTo>
                      <a:pt x="1722297" y="26652"/>
                      <a:pt x="1585796" y="26652"/>
                      <a:pt x="1594439" y="24851"/>
                    </a:cubicBezTo>
                    <a:lnTo>
                      <a:pt x="1792529" y="23771"/>
                    </a:lnTo>
                    <a:cubicBezTo>
                      <a:pt x="1775601" y="24491"/>
                      <a:pt x="1758674" y="25211"/>
                      <a:pt x="1764796" y="25932"/>
                    </a:cubicBezTo>
                    <a:cubicBezTo>
                      <a:pt x="1813418" y="27012"/>
                      <a:pt x="1765877" y="27372"/>
                      <a:pt x="1834308" y="27372"/>
                    </a:cubicBezTo>
                    <a:cubicBezTo>
                      <a:pt x="1829265" y="24491"/>
                      <a:pt x="1920387" y="25572"/>
                      <a:pt x="1968648" y="24131"/>
                    </a:cubicBezTo>
                    <a:cubicBezTo>
                      <a:pt x="1991339" y="25211"/>
                      <a:pt x="1995660" y="25572"/>
                      <a:pt x="1946678" y="25572"/>
                    </a:cubicBezTo>
                    <a:cubicBezTo>
                      <a:pt x="1952441" y="27372"/>
                      <a:pt x="2018351" y="26652"/>
                      <a:pt x="2042121" y="26652"/>
                    </a:cubicBezTo>
                    <a:cubicBezTo>
                      <a:pt x="2055808" y="26652"/>
                      <a:pt x="2078858" y="25932"/>
                      <a:pt x="2093625" y="25572"/>
                    </a:cubicBezTo>
                    <a:cubicBezTo>
                      <a:pt x="2073816" y="24851"/>
                      <a:pt x="2082460" y="23771"/>
                      <a:pt x="2124959" y="22690"/>
                    </a:cubicBezTo>
                    <a:lnTo>
                      <a:pt x="2127480" y="22690"/>
                    </a:lnTo>
                    <a:cubicBezTo>
                      <a:pt x="2057608" y="21970"/>
                      <a:pt x="1948479" y="19809"/>
                      <a:pt x="1904900" y="21610"/>
                    </a:cubicBezTo>
                    <a:lnTo>
                      <a:pt x="1917145" y="20889"/>
                    </a:lnTo>
                    <a:cubicBezTo>
                      <a:pt x="1836108" y="19449"/>
                      <a:pt x="1740665" y="24131"/>
                      <a:pt x="1703569" y="20889"/>
                    </a:cubicBezTo>
                    <a:cubicBezTo>
                      <a:pt x="1707170" y="19449"/>
                      <a:pt x="1687361" y="20889"/>
                      <a:pt x="1688802" y="18728"/>
                    </a:cubicBezTo>
                    <a:lnTo>
                      <a:pt x="1629015" y="20169"/>
                    </a:lnTo>
                    <a:lnTo>
                      <a:pt x="1641261" y="19449"/>
                    </a:lnTo>
                    <a:lnTo>
                      <a:pt x="1539695" y="19449"/>
                    </a:lnTo>
                    <a:cubicBezTo>
                      <a:pt x="1539695" y="19809"/>
                      <a:pt x="1542216" y="19449"/>
                      <a:pt x="1542216" y="19449"/>
                    </a:cubicBezTo>
                    <a:cubicBezTo>
                      <a:pt x="1493954" y="21250"/>
                      <a:pt x="1456137" y="22690"/>
                      <a:pt x="1425883" y="23771"/>
                    </a:cubicBezTo>
                    <a:cubicBezTo>
                      <a:pt x="1425883" y="24491"/>
                      <a:pt x="1428765" y="24851"/>
                      <a:pt x="1412918" y="25572"/>
                    </a:cubicBezTo>
                    <a:cubicBezTo>
                      <a:pt x="1396710" y="25932"/>
                      <a:pt x="1384465" y="25932"/>
                      <a:pt x="1373660" y="25932"/>
                    </a:cubicBezTo>
                    <a:cubicBezTo>
                      <a:pt x="1373660" y="25932"/>
                      <a:pt x="1373660" y="25932"/>
                      <a:pt x="1373660" y="25932"/>
                    </a:cubicBezTo>
                    <a:lnTo>
                      <a:pt x="1373660" y="25932"/>
                    </a:lnTo>
                    <a:cubicBezTo>
                      <a:pt x="1348809" y="25932"/>
                      <a:pt x="1332241" y="24491"/>
                      <a:pt x="1301627" y="24131"/>
                    </a:cubicBezTo>
                    <a:lnTo>
                      <a:pt x="1395990" y="24131"/>
                    </a:lnTo>
                    <a:cubicBezTo>
                      <a:pt x="1403553" y="22690"/>
                      <a:pt x="1395990" y="20889"/>
                      <a:pt x="1349529" y="20169"/>
                    </a:cubicBezTo>
                    <a:cubicBezTo>
                      <a:pt x="1368618" y="20169"/>
                      <a:pt x="1376181" y="19089"/>
                      <a:pt x="1353131" y="18728"/>
                    </a:cubicBezTo>
                    <a:cubicBezTo>
                      <a:pt x="1350609" y="19089"/>
                      <a:pt x="1291183" y="19449"/>
                      <a:pt x="1313873" y="20889"/>
                    </a:cubicBezTo>
                    <a:cubicBezTo>
                      <a:pt x="1224192" y="21250"/>
                      <a:pt x="1079047" y="17648"/>
                      <a:pt x="942905" y="20529"/>
                    </a:cubicBezTo>
                    <a:cubicBezTo>
                      <a:pt x="1040870" y="19089"/>
                      <a:pt x="864390" y="18728"/>
                      <a:pt x="973159" y="18008"/>
                    </a:cubicBezTo>
                    <a:cubicBezTo>
                      <a:pt x="935342" y="16928"/>
                      <a:pt x="919135" y="17288"/>
                      <a:pt x="902567" y="18008"/>
                    </a:cubicBezTo>
                    <a:cubicBezTo>
                      <a:pt x="894283" y="18368"/>
                      <a:pt x="886000" y="18728"/>
                      <a:pt x="874835" y="19089"/>
                    </a:cubicBezTo>
                    <a:cubicBezTo>
                      <a:pt x="863670" y="19089"/>
                      <a:pt x="849984" y="19809"/>
                      <a:pt x="830535" y="20169"/>
                    </a:cubicBezTo>
                    <a:cubicBezTo>
                      <a:pt x="827293" y="20169"/>
                      <a:pt x="837738" y="19449"/>
                      <a:pt x="851424" y="19089"/>
                    </a:cubicBezTo>
                    <a:cubicBezTo>
                      <a:pt x="865110" y="19089"/>
                      <a:pt x="881678" y="19089"/>
                      <a:pt x="890322" y="18008"/>
                    </a:cubicBezTo>
                    <a:cubicBezTo>
                      <a:pt x="858267" y="18008"/>
                      <a:pt x="828374" y="18008"/>
                      <a:pt x="799921" y="20169"/>
                    </a:cubicBezTo>
                    <a:cubicBezTo>
                      <a:pt x="771468" y="22330"/>
                      <a:pt x="744456" y="25932"/>
                      <a:pt x="717804" y="30614"/>
                    </a:cubicBezTo>
                    <a:cubicBezTo>
                      <a:pt x="664500" y="40338"/>
                      <a:pt x="612997" y="54745"/>
                      <a:pt x="554650" y="77075"/>
                    </a:cubicBezTo>
                    <a:lnTo>
                      <a:pt x="548888" y="77075"/>
                    </a:lnTo>
                    <a:cubicBezTo>
                      <a:pt x="543485" y="79596"/>
                      <a:pt x="537723" y="81757"/>
                      <a:pt x="531960" y="84278"/>
                    </a:cubicBezTo>
                    <a:cubicBezTo>
                      <a:pt x="526197" y="86799"/>
                      <a:pt x="520435" y="89680"/>
                      <a:pt x="514672" y="92202"/>
                    </a:cubicBezTo>
                    <a:cubicBezTo>
                      <a:pt x="508910" y="95083"/>
                      <a:pt x="502787" y="97604"/>
                      <a:pt x="496664" y="100485"/>
                    </a:cubicBezTo>
                    <a:cubicBezTo>
                      <a:pt x="490541" y="103367"/>
                      <a:pt x="484779" y="106608"/>
                      <a:pt x="478656" y="109850"/>
                    </a:cubicBezTo>
                    <a:close/>
                    <a:moveTo>
                      <a:pt x="280206" y="253915"/>
                    </a:moveTo>
                    <a:cubicBezTo>
                      <a:pt x="271563" y="262198"/>
                      <a:pt x="263279" y="271202"/>
                      <a:pt x="254995" y="279846"/>
                    </a:cubicBezTo>
                    <a:cubicBezTo>
                      <a:pt x="251033" y="284168"/>
                      <a:pt x="246711" y="288850"/>
                      <a:pt x="242389" y="293172"/>
                    </a:cubicBezTo>
                    <a:cubicBezTo>
                      <a:pt x="238428" y="297854"/>
                      <a:pt x="234466" y="302537"/>
                      <a:pt x="230504" y="307219"/>
                    </a:cubicBezTo>
                    <a:cubicBezTo>
                      <a:pt x="231945" y="305418"/>
                      <a:pt x="233745" y="303617"/>
                      <a:pt x="235186" y="301816"/>
                    </a:cubicBezTo>
                    <a:cubicBezTo>
                      <a:pt x="219699" y="320184"/>
                      <a:pt x="204932" y="339273"/>
                      <a:pt x="191246" y="358722"/>
                    </a:cubicBezTo>
                    <a:cubicBezTo>
                      <a:pt x="194488" y="354040"/>
                      <a:pt x="197729" y="350078"/>
                      <a:pt x="200971" y="346476"/>
                    </a:cubicBezTo>
                    <a:cubicBezTo>
                      <a:pt x="204212" y="342875"/>
                      <a:pt x="207093" y="339273"/>
                      <a:pt x="209615" y="336032"/>
                    </a:cubicBezTo>
                    <a:cubicBezTo>
                      <a:pt x="214657" y="329909"/>
                      <a:pt x="218619" y="325587"/>
                      <a:pt x="220419" y="323786"/>
                    </a:cubicBezTo>
                    <a:cubicBezTo>
                      <a:pt x="224021" y="320184"/>
                      <a:pt x="219699" y="327028"/>
                      <a:pt x="200971" y="351519"/>
                    </a:cubicBezTo>
                    <a:cubicBezTo>
                      <a:pt x="203492" y="346837"/>
                      <a:pt x="191606" y="360523"/>
                      <a:pt x="204572" y="343595"/>
                    </a:cubicBezTo>
                    <a:cubicBezTo>
                      <a:pt x="201331" y="347557"/>
                      <a:pt x="197369" y="352239"/>
                      <a:pt x="193407" y="357281"/>
                    </a:cubicBezTo>
                    <a:cubicBezTo>
                      <a:pt x="189446" y="362323"/>
                      <a:pt x="185484" y="368086"/>
                      <a:pt x="181522" y="373489"/>
                    </a:cubicBezTo>
                    <a:cubicBezTo>
                      <a:pt x="172878" y="384654"/>
                      <a:pt x="165315" y="396899"/>
                      <a:pt x="158472" y="407344"/>
                    </a:cubicBezTo>
                    <a:cubicBezTo>
                      <a:pt x="155230" y="412746"/>
                      <a:pt x="151989" y="417428"/>
                      <a:pt x="149467" y="421750"/>
                    </a:cubicBezTo>
                    <a:cubicBezTo>
                      <a:pt x="146946" y="426072"/>
                      <a:pt x="145146" y="429674"/>
                      <a:pt x="143705" y="432195"/>
                    </a:cubicBezTo>
                    <a:cubicBezTo>
                      <a:pt x="141184" y="437237"/>
                      <a:pt x="140824" y="438678"/>
                      <a:pt x="144425" y="433996"/>
                    </a:cubicBezTo>
                    <a:cubicBezTo>
                      <a:pt x="149107" y="425352"/>
                      <a:pt x="152709" y="418509"/>
                      <a:pt x="155950" y="413467"/>
                    </a:cubicBezTo>
                    <a:cubicBezTo>
                      <a:pt x="159192" y="408424"/>
                      <a:pt x="161713" y="404463"/>
                      <a:pt x="163514" y="401941"/>
                    </a:cubicBezTo>
                    <a:cubicBezTo>
                      <a:pt x="167115" y="396539"/>
                      <a:pt x="168556" y="395458"/>
                      <a:pt x="169637" y="394378"/>
                    </a:cubicBezTo>
                    <a:cubicBezTo>
                      <a:pt x="171798" y="392937"/>
                      <a:pt x="172518" y="392937"/>
                      <a:pt x="189806" y="367006"/>
                    </a:cubicBezTo>
                    <a:cubicBezTo>
                      <a:pt x="185484" y="374209"/>
                      <a:pt x="180802" y="381052"/>
                      <a:pt x="176119" y="387895"/>
                    </a:cubicBezTo>
                    <a:cubicBezTo>
                      <a:pt x="171798" y="395098"/>
                      <a:pt x="167476" y="401941"/>
                      <a:pt x="163154" y="408784"/>
                    </a:cubicBezTo>
                    <a:cubicBezTo>
                      <a:pt x="154150" y="422471"/>
                      <a:pt x="146586" y="436877"/>
                      <a:pt x="139023" y="450563"/>
                    </a:cubicBezTo>
                    <a:cubicBezTo>
                      <a:pt x="154510" y="421390"/>
                      <a:pt x="131099" y="454885"/>
                      <a:pt x="109489" y="499545"/>
                    </a:cubicBezTo>
                    <a:cubicBezTo>
                      <a:pt x="107328" y="504588"/>
                      <a:pt x="104087" y="511431"/>
                      <a:pt x="100485" y="519715"/>
                    </a:cubicBezTo>
                    <a:cubicBezTo>
                      <a:pt x="99405" y="521876"/>
                      <a:pt x="98685" y="524036"/>
                      <a:pt x="97604" y="526197"/>
                    </a:cubicBezTo>
                    <a:cubicBezTo>
                      <a:pt x="96884" y="528358"/>
                      <a:pt x="95803" y="530880"/>
                      <a:pt x="94723" y="533040"/>
                    </a:cubicBezTo>
                    <a:cubicBezTo>
                      <a:pt x="92922" y="537723"/>
                      <a:pt x="90761" y="542765"/>
                      <a:pt x="88960" y="547807"/>
                    </a:cubicBezTo>
                    <a:cubicBezTo>
                      <a:pt x="86799" y="552849"/>
                      <a:pt x="84998" y="557892"/>
                      <a:pt x="82837" y="563294"/>
                    </a:cubicBezTo>
                    <a:cubicBezTo>
                      <a:pt x="81037" y="568697"/>
                      <a:pt x="79236" y="573739"/>
                      <a:pt x="77435" y="578781"/>
                    </a:cubicBezTo>
                    <a:cubicBezTo>
                      <a:pt x="75634" y="583823"/>
                      <a:pt x="74194" y="588866"/>
                      <a:pt x="72393" y="593908"/>
                    </a:cubicBezTo>
                    <a:cubicBezTo>
                      <a:pt x="71672" y="596429"/>
                      <a:pt x="70952" y="598590"/>
                      <a:pt x="70232" y="601111"/>
                    </a:cubicBezTo>
                    <a:cubicBezTo>
                      <a:pt x="69511" y="603272"/>
                      <a:pt x="69151" y="605793"/>
                      <a:pt x="68431" y="607954"/>
                    </a:cubicBezTo>
                    <a:cubicBezTo>
                      <a:pt x="70952" y="602192"/>
                      <a:pt x="70232" y="606514"/>
                      <a:pt x="70952" y="605793"/>
                    </a:cubicBezTo>
                    <a:cubicBezTo>
                      <a:pt x="71672" y="604713"/>
                      <a:pt x="74194" y="598590"/>
                      <a:pt x="83558" y="571218"/>
                    </a:cubicBezTo>
                    <a:cubicBezTo>
                      <a:pt x="81757" y="576260"/>
                      <a:pt x="79956" y="582023"/>
                      <a:pt x="78155" y="588506"/>
                    </a:cubicBezTo>
                    <a:cubicBezTo>
                      <a:pt x="76354" y="594988"/>
                      <a:pt x="73473" y="601832"/>
                      <a:pt x="71672" y="609035"/>
                    </a:cubicBezTo>
                    <a:cubicBezTo>
                      <a:pt x="67711" y="624162"/>
                      <a:pt x="62308" y="640729"/>
                      <a:pt x="57986" y="658737"/>
                    </a:cubicBezTo>
                    <a:cubicBezTo>
                      <a:pt x="60507" y="644331"/>
                      <a:pt x="67711" y="619479"/>
                      <a:pt x="66630" y="621280"/>
                    </a:cubicBezTo>
                    <a:cubicBezTo>
                      <a:pt x="64469" y="627043"/>
                      <a:pt x="62668" y="632806"/>
                      <a:pt x="60867" y="638928"/>
                    </a:cubicBezTo>
                    <a:cubicBezTo>
                      <a:pt x="59067" y="645051"/>
                      <a:pt x="57626" y="650814"/>
                      <a:pt x="56185" y="656576"/>
                    </a:cubicBezTo>
                    <a:cubicBezTo>
                      <a:pt x="54745" y="662339"/>
                      <a:pt x="53304" y="667741"/>
                      <a:pt x="52224" y="672784"/>
                    </a:cubicBezTo>
                    <a:cubicBezTo>
                      <a:pt x="51503" y="675305"/>
                      <a:pt x="51143" y="677826"/>
                      <a:pt x="50423" y="679987"/>
                    </a:cubicBezTo>
                    <a:cubicBezTo>
                      <a:pt x="50063" y="682148"/>
                      <a:pt x="49342" y="684309"/>
                      <a:pt x="48982" y="686110"/>
                    </a:cubicBezTo>
                    <a:cubicBezTo>
                      <a:pt x="46821" y="698355"/>
                      <a:pt x="44660" y="710601"/>
                      <a:pt x="42859" y="722486"/>
                    </a:cubicBezTo>
                    <a:cubicBezTo>
                      <a:pt x="43580" y="718884"/>
                      <a:pt x="44300" y="716003"/>
                      <a:pt x="45020" y="713842"/>
                    </a:cubicBezTo>
                    <a:cubicBezTo>
                      <a:pt x="43940" y="720685"/>
                      <a:pt x="43580" y="727528"/>
                      <a:pt x="42859" y="734371"/>
                    </a:cubicBezTo>
                    <a:lnTo>
                      <a:pt x="41059" y="754901"/>
                    </a:lnTo>
                    <a:cubicBezTo>
                      <a:pt x="47181" y="700876"/>
                      <a:pt x="45020" y="730049"/>
                      <a:pt x="45741" y="730770"/>
                    </a:cubicBezTo>
                    <a:cubicBezTo>
                      <a:pt x="44300" y="728969"/>
                      <a:pt x="40698" y="765345"/>
                      <a:pt x="39978" y="784074"/>
                    </a:cubicBezTo>
                    <a:lnTo>
                      <a:pt x="42499" y="763905"/>
                    </a:lnTo>
                    <a:cubicBezTo>
                      <a:pt x="43580" y="757422"/>
                      <a:pt x="44660" y="750579"/>
                      <a:pt x="46101" y="744096"/>
                    </a:cubicBezTo>
                    <a:cubicBezTo>
                      <a:pt x="45741" y="749138"/>
                      <a:pt x="45020" y="755621"/>
                      <a:pt x="43940" y="762824"/>
                    </a:cubicBezTo>
                    <a:cubicBezTo>
                      <a:pt x="43220" y="770027"/>
                      <a:pt x="42499" y="777591"/>
                      <a:pt x="42139" y="784434"/>
                    </a:cubicBezTo>
                    <a:cubicBezTo>
                      <a:pt x="40698" y="797760"/>
                      <a:pt x="39978" y="807484"/>
                      <a:pt x="41419" y="802442"/>
                    </a:cubicBezTo>
                    <a:cubicBezTo>
                      <a:pt x="43220" y="781193"/>
                      <a:pt x="44300" y="763184"/>
                      <a:pt x="46821" y="746977"/>
                    </a:cubicBezTo>
                    <a:cubicBezTo>
                      <a:pt x="47902" y="739053"/>
                      <a:pt x="48982" y="731130"/>
                      <a:pt x="49702" y="723927"/>
                    </a:cubicBezTo>
                    <a:cubicBezTo>
                      <a:pt x="50783" y="716723"/>
                      <a:pt x="52224" y="709520"/>
                      <a:pt x="53304" y="702317"/>
                    </a:cubicBezTo>
                    <a:cubicBezTo>
                      <a:pt x="54385" y="695114"/>
                      <a:pt x="55825" y="688271"/>
                      <a:pt x="56906" y="681067"/>
                    </a:cubicBezTo>
                    <a:cubicBezTo>
                      <a:pt x="58346" y="673864"/>
                      <a:pt x="60147" y="667021"/>
                      <a:pt x="61948" y="659458"/>
                    </a:cubicBezTo>
                    <a:cubicBezTo>
                      <a:pt x="62668" y="655856"/>
                      <a:pt x="63749" y="651894"/>
                      <a:pt x="64469" y="647932"/>
                    </a:cubicBezTo>
                    <a:cubicBezTo>
                      <a:pt x="64829" y="646132"/>
                      <a:pt x="65189" y="643971"/>
                      <a:pt x="65910" y="642170"/>
                    </a:cubicBezTo>
                    <a:cubicBezTo>
                      <a:pt x="66630" y="640369"/>
                      <a:pt x="66990" y="638208"/>
                      <a:pt x="67711" y="636047"/>
                    </a:cubicBezTo>
                    <a:cubicBezTo>
                      <a:pt x="69872" y="627763"/>
                      <a:pt x="72393" y="619119"/>
                      <a:pt x="74914" y="609755"/>
                    </a:cubicBezTo>
                    <a:lnTo>
                      <a:pt x="64829" y="639649"/>
                    </a:lnTo>
                    <a:cubicBezTo>
                      <a:pt x="75994" y="597149"/>
                      <a:pt x="81757" y="584904"/>
                      <a:pt x="87159" y="571218"/>
                    </a:cubicBezTo>
                    <a:cubicBezTo>
                      <a:pt x="87880" y="569417"/>
                      <a:pt x="88600" y="567616"/>
                      <a:pt x="89320" y="565815"/>
                    </a:cubicBezTo>
                    <a:cubicBezTo>
                      <a:pt x="90041" y="564014"/>
                      <a:pt x="91121" y="562214"/>
                      <a:pt x="91841" y="560053"/>
                    </a:cubicBezTo>
                    <a:cubicBezTo>
                      <a:pt x="93642" y="556091"/>
                      <a:pt x="95443" y="551409"/>
                      <a:pt x="97964" y="546006"/>
                    </a:cubicBezTo>
                    <a:cubicBezTo>
                      <a:pt x="100485" y="540604"/>
                      <a:pt x="103007" y="533761"/>
                      <a:pt x="106608" y="526197"/>
                    </a:cubicBezTo>
                    <a:cubicBezTo>
                      <a:pt x="110210" y="518274"/>
                      <a:pt x="114532" y="509270"/>
                      <a:pt x="119574" y="498105"/>
                    </a:cubicBezTo>
                    <a:cubicBezTo>
                      <a:pt x="121375" y="493423"/>
                      <a:pt x="124256" y="488020"/>
                      <a:pt x="127137" y="481897"/>
                    </a:cubicBezTo>
                    <a:cubicBezTo>
                      <a:pt x="130019" y="475775"/>
                      <a:pt x="133620" y="468932"/>
                      <a:pt x="136862" y="462089"/>
                    </a:cubicBezTo>
                    <a:cubicBezTo>
                      <a:pt x="138663" y="458487"/>
                      <a:pt x="140463" y="454885"/>
                      <a:pt x="142624" y="451644"/>
                    </a:cubicBezTo>
                    <a:cubicBezTo>
                      <a:pt x="144785" y="448042"/>
                      <a:pt x="146586" y="444441"/>
                      <a:pt x="148747" y="440839"/>
                    </a:cubicBezTo>
                    <a:cubicBezTo>
                      <a:pt x="150908" y="437237"/>
                      <a:pt x="152709" y="433636"/>
                      <a:pt x="154870" y="430034"/>
                    </a:cubicBezTo>
                    <a:cubicBezTo>
                      <a:pt x="157031" y="426432"/>
                      <a:pt x="158832" y="422831"/>
                      <a:pt x="160993" y="419589"/>
                    </a:cubicBezTo>
                    <a:cubicBezTo>
                      <a:pt x="165315" y="412746"/>
                      <a:pt x="169276" y="406263"/>
                      <a:pt x="173238" y="400501"/>
                    </a:cubicBezTo>
                    <a:cubicBezTo>
                      <a:pt x="175039" y="397619"/>
                      <a:pt x="176840" y="394738"/>
                      <a:pt x="178641" y="391857"/>
                    </a:cubicBezTo>
                    <a:cubicBezTo>
                      <a:pt x="180441" y="389336"/>
                      <a:pt x="182242" y="386815"/>
                      <a:pt x="183683" y="384654"/>
                    </a:cubicBezTo>
                    <a:cubicBezTo>
                      <a:pt x="189806" y="375650"/>
                      <a:pt x="193407" y="369527"/>
                      <a:pt x="193047" y="368806"/>
                    </a:cubicBezTo>
                    <a:cubicBezTo>
                      <a:pt x="191606" y="371328"/>
                      <a:pt x="193047" y="369887"/>
                      <a:pt x="196649" y="365205"/>
                    </a:cubicBezTo>
                    <a:cubicBezTo>
                      <a:pt x="198450" y="363044"/>
                      <a:pt x="200611" y="359802"/>
                      <a:pt x="203132" y="356561"/>
                    </a:cubicBezTo>
                    <a:cubicBezTo>
                      <a:pt x="206013" y="353319"/>
                      <a:pt x="208894" y="349358"/>
                      <a:pt x="212136" y="345396"/>
                    </a:cubicBezTo>
                    <a:cubicBezTo>
                      <a:pt x="225102" y="328828"/>
                      <a:pt x="242750" y="309019"/>
                      <a:pt x="253554" y="296054"/>
                    </a:cubicBezTo>
                    <a:cubicBezTo>
                      <a:pt x="259677" y="288850"/>
                      <a:pt x="268681" y="278406"/>
                      <a:pt x="279126" y="267241"/>
                    </a:cubicBezTo>
                    <a:cubicBezTo>
                      <a:pt x="284528" y="261838"/>
                      <a:pt x="290291" y="256076"/>
                      <a:pt x="295693" y="250673"/>
                    </a:cubicBezTo>
                    <a:cubicBezTo>
                      <a:pt x="298575" y="247792"/>
                      <a:pt x="301096" y="245271"/>
                      <a:pt x="303977" y="242389"/>
                    </a:cubicBezTo>
                    <a:cubicBezTo>
                      <a:pt x="306498" y="239868"/>
                      <a:pt x="309380" y="237347"/>
                      <a:pt x="312261" y="234826"/>
                    </a:cubicBezTo>
                    <a:cubicBezTo>
                      <a:pt x="323066" y="225462"/>
                      <a:pt x="331710" y="217178"/>
                      <a:pt x="336392" y="212856"/>
                    </a:cubicBezTo>
                    <a:cubicBezTo>
                      <a:pt x="341074" y="208894"/>
                      <a:pt x="341434" y="208174"/>
                      <a:pt x="334591" y="212856"/>
                    </a:cubicBezTo>
                    <a:cubicBezTo>
                      <a:pt x="328828" y="217898"/>
                      <a:pt x="322706" y="223301"/>
                      <a:pt x="316223" y="229063"/>
                    </a:cubicBezTo>
                    <a:cubicBezTo>
                      <a:pt x="309740" y="234826"/>
                      <a:pt x="303257" y="240589"/>
                      <a:pt x="297134" y="246711"/>
                    </a:cubicBezTo>
                    <a:cubicBezTo>
                      <a:pt x="284889" y="258597"/>
                      <a:pt x="273003" y="269762"/>
                      <a:pt x="263999" y="278406"/>
                    </a:cubicBezTo>
                    <a:lnTo>
                      <a:pt x="274084" y="267601"/>
                    </a:lnTo>
                    <a:cubicBezTo>
                      <a:pt x="277685" y="263999"/>
                      <a:pt x="281287" y="260758"/>
                      <a:pt x="284528" y="257156"/>
                    </a:cubicBezTo>
                    <a:cubicBezTo>
                      <a:pt x="291732" y="250313"/>
                      <a:pt x="298575" y="243470"/>
                      <a:pt x="305778" y="236627"/>
                    </a:cubicBezTo>
                    <a:cubicBezTo>
                      <a:pt x="296054" y="244911"/>
                      <a:pt x="286329" y="253915"/>
                      <a:pt x="276605" y="262198"/>
                    </a:cubicBezTo>
                    <a:cubicBezTo>
                      <a:pt x="291371" y="248872"/>
                      <a:pt x="289211" y="248872"/>
                      <a:pt x="280927" y="253915"/>
                    </a:cubicBezTo>
                    <a:close/>
                    <a:moveTo>
                      <a:pt x="13326" y="1514483"/>
                    </a:moveTo>
                    <a:cubicBezTo>
                      <a:pt x="13326" y="1515204"/>
                      <a:pt x="13326" y="1515924"/>
                      <a:pt x="13326" y="1516644"/>
                    </a:cubicBezTo>
                    <a:cubicBezTo>
                      <a:pt x="13326" y="1515924"/>
                      <a:pt x="13326" y="1514844"/>
                      <a:pt x="13326" y="1514123"/>
                    </a:cubicBezTo>
                    <a:lnTo>
                      <a:pt x="13326" y="1514123"/>
                    </a:lnTo>
                    <a:close/>
                  </a:path>
                </a:pathLst>
              </a:custGeom>
              <a:solidFill>
                <a:schemeClr val="accent2"/>
              </a:solidFill>
              <a:ln w="0" cap="flat">
                <a:noFill/>
                <a:prstDash val="solid"/>
                <a:miter/>
              </a:ln>
            </p:spPr>
            <p:txBody>
              <a:bodyPr rtlCol="0" anchor="ctr"/>
              <a:lstStyle/>
              <a:p>
                <a:endParaRPr lang="en-US" sz="744"/>
              </a:p>
            </p:txBody>
          </p:sp>
          <p:sp>
            <p:nvSpPr>
              <p:cNvPr id="2462" name="Freeform: Shape 2461">
                <a:extLst>
                  <a:ext uri="{FF2B5EF4-FFF2-40B4-BE49-F238E27FC236}">
                    <a16:creationId xmlns:a16="http://schemas.microsoft.com/office/drawing/2014/main" id="{21D4CC3E-4AAC-8747-3D0A-261BF188B942}"/>
                  </a:ext>
                </a:extLst>
              </p:cNvPr>
              <p:cNvSpPr/>
              <p:nvPr/>
            </p:nvSpPr>
            <p:spPr>
              <a:xfrm>
                <a:off x="11781289" y="4198347"/>
                <a:ext cx="1800" cy="56696"/>
              </a:xfrm>
              <a:custGeom>
                <a:avLst/>
                <a:gdLst>
                  <a:gd name="connsiteX0" fmla="*/ 0 w 1800"/>
                  <a:gd name="connsiteY0" fmla="*/ 4846 h 56696"/>
                  <a:gd name="connsiteX1" fmla="*/ 1801 w 1800"/>
                  <a:gd name="connsiteY1" fmla="*/ 55629 h 56696"/>
                  <a:gd name="connsiteX2" fmla="*/ 0 w 1800"/>
                  <a:gd name="connsiteY2" fmla="*/ 4846 h 56696"/>
                </a:gdLst>
                <a:ahLst/>
                <a:cxnLst>
                  <a:cxn ang="0">
                    <a:pos x="connsiteX0" y="connsiteY0"/>
                  </a:cxn>
                  <a:cxn ang="0">
                    <a:pos x="connsiteX1" y="connsiteY1"/>
                  </a:cxn>
                  <a:cxn ang="0">
                    <a:pos x="connsiteX2" y="connsiteY2"/>
                  </a:cxn>
                </a:cxnLst>
                <a:rect l="l" t="t" r="r" b="b"/>
                <a:pathLst>
                  <a:path w="1800" h="56696">
                    <a:moveTo>
                      <a:pt x="0" y="4846"/>
                    </a:moveTo>
                    <a:cubicBezTo>
                      <a:pt x="720" y="21774"/>
                      <a:pt x="720" y="63913"/>
                      <a:pt x="1801" y="55629"/>
                    </a:cubicBezTo>
                    <a:cubicBezTo>
                      <a:pt x="360" y="56710"/>
                      <a:pt x="1801" y="-19645"/>
                      <a:pt x="0" y="4846"/>
                    </a:cubicBezTo>
                    <a:close/>
                  </a:path>
                </a:pathLst>
              </a:custGeom>
              <a:solidFill>
                <a:schemeClr val="accent2"/>
              </a:solidFill>
              <a:ln w="0" cap="flat">
                <a:noFill/>
                <a:prstDash val="solid"/>
                <a:miter/>
              </a:ln>
            </p:spPr>
            <p:txBody>
              <a:bodyPr rtlCol="0" anchor="ctr"/>
              <a:lstStyle/>
              <a:p>
                <a:endParaRPr lang="en-US" sz="744"/>
              </a:p>
            </p:txBody>
          </p:sp>
          <p:sp>
            <p:nvSpPr>
              <p:cNvPr id="2463" name="Freeform: Shape 2462">
                <a:extLst>
                  <a:ext uri="{FF2B5EF4-FFF2-40B4-BE49-F238E27FC236}">
                    <a16:creationId xmlns:a16="http://schemas.microsoft.com/office/drawing/2014/main" id="{41D81760-40A5-05D2-D3DA-545EE4DFE00E}"/>
                  </a:ext>
                </a:extLst>
              </p:cNvPr>
              <p:cNvSpPr/>
              <p:nvPr/>
            </p:nvSpPr>
            <p:spPr>
              <a:xfrm>
                <a:off x="11779848" y="4221201"/>
                <a:ext cx="1080" cy="52223"/>
              </a:xfrm>
              <a:custGeom>
                <a:avLst/>
                <a:gdLst>
                  <a:gd name="connsiteX0" fmla="*/ 0 w 1080"/>
                  <a:gd name="connsiteY0" fmla="*/ 32415 h 52223"/>
                  <a:gd name="connsiteX1" fmla="*/ 1080 w 1080"/>
                  <a:gd name="connsiteY1" fmla="*/ 52223 h 52223"/>
                  <a:gd name="connsiteX2" fmla="*/ 1080 w 1080"/>
                  <a:gd name="connsiteY2" fmla="*/ 0 h 52223"/>
                  <a:gd name="connsiteX3" fmla="*/ 0 w 1080"/>
                  <a:gd name="connsiteY3" fmla="*/ 32415 h 52223"/>
                </a:gdLst>
                <a:ahLst/>
                <a:cxnLst>
                  <a:cxn ang="0">
                    <a:pos x="connsiteX0" y="connsiteY0"/>
                  </a:cxn>
                  <a:cxn ang="0">
                    <a:pos x="connsiteX1" y="connsiteY1"/>
                  </a:cxn>
                  <a:cxn ang="0">
                    <a:pos x="connsiteX2" y="connsiteY2"/>
                  </a:cxn>
                  <a:cxn ang="0">
                    <a:pos x="connsiteX3" y="connsiteY3"/>
                  </a:cxn>
                </a:cxnLst>
                <a:rect l="l" t="t" r="r" b="b"/>
                <a:pathLst>
                  <a:path w="1080" h="52223">
                    <a:moveTo>
                      <a:pt x="0" y="32415"/>
                    </a:moveTo>
                    <a:cubicBezTo>
                      <a:pt x="360" y="35296"/>
                      <a:pt x="1080" y="33495"/>
                      <a:pt x="1080" y="52223"/>
                    </a:cubicBezTo>
                    <a:lnTo>
                      <a:pt x="1080" y="0"/>
                    </a:lnTo>
                    <a:cubicBezTo>
                      <a:pt x="720" y="0"/>
                      <a:pt x="0" y="32415"/>
                      <a:pt x="0" y="32415"/>
                    </a:cubicBezTo>
                    <a:close/>
                  </a:path>
                </a:pathLst>
              </a:custGeom>
              <a:solidFill>
                <a:schemeClr val="accent2"/>
              </a:solidFill>
              <a:ln w="0" cap="flat">
                <a:noFill/>
                <a:prstDash val="solid"/>
                <a:miter/>
              </a:ln>
            </p:spPr>
            <p:txBody>
              <a:bodyPr rtlCol="0" anchor="ctr"/>
              <a:lstStyle/>
              <a:p>
                <a:endParaRPr lang="en-US" sz="744"/>
              </a:p>
            </p:txBody>
          </p:sp>
          <p:sp>
            <p:nvSpPr>
              <p:cNvPr id="2464" name="Freeform: Shape 2463">
                <a:extLst>
                  <a:ext uri="{FF2B5EF4-FFF2-40B4-BE49-F238E27FC236}">
                    <a16:creationId xmlns:a16="http://schemas.microsoft.com/office/drawing/2014/main" id="{9091989B-FB5A-1E14-0B30-BFD8E2E2A850}"/>
                  </a:ext>
                </a:extLst>
              </p:cNvPr>
              <p:cNvSpPr/>
              <p:nvPr/>
            </p:nvSpPr>
            <p:spPr>
              <a:xfrm>
                <a:off x="11766162" y="4304399"/>
                <a:ext cx="4693" cy="164594"/>
              </a:xfrm>
              <a:custGeom>
                <a:avLst/>
                <a:gdLst>
                  <a:gd name="connsiteX0" fmla="*/ 2881 w 4693"/>
                  <a:gd name="connsiteY0" fmla="*/ 2161 h 164594"/>
                  <a:gd name="connsiteX1" fmla="*/ 4682 w 4693"/>
                  <a:gd name="connsiteY1" fmla="*/ 88240 h 164594"/>
                  <a:gd name="connsiteX2" fmla="*/ 0 w 4693"/>
                  <a:gd name="connsiteY2" fmla="*/ 0 h 164594"/>
                  <a:gd name="connsiteX3" fmla="*/ 3242 w 4693"/>
                  <a:gd name="connsiteY3" fmla="*/ 164594 h 164594"/>
                  <a:gd name="connsiteX4" fmla="*/ 2881 w 4693"/>
                  <a:gd name="connsiteY4" fmla="*/ 2161 h 1645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93" h="164594">
                    <a:moveTo>
                      <a:pt x="2881" y="2161"/>
                    </a:moveTo>
                    <a:cubicBezTo>
                      <a:pt x="3962" y="29173"/>
                      <a:pt x="4682" y="46101"/>
                      <a:pt x="4682" y="88240"/>
                    </a:cubicBezTo>
                    <a:cubicBezTo>
                      <a:pt x="1081" y="104087"/>
                      <a:pt x="3602" y="19089"/>
                      <a:pt x="0" y="0"/>
                    </a:cubicBezTo>
                    <a:cubicBezTo>
                      <a:pt x="0" y="77075"/>
                      <a:pt x="2881" y="100846"/>
                      <a:pt x="3242" y="164594"/>
                    </a:cubicBezTo>
                    <a:cubicBezTo>
                      <a:pt x="4682" y="133260"/>
                      <a:pt x="5763" y="4322"/>
                      <a:pt x="2881" y="2161"/>
                    </a:cubicBezTo>
                    <a:close/>
                  </a:path>
                </a:pathLst>
              </a:custGeom>
              <a:solidFill>
                <a:schemeClr val="accent2"/>
              </a:solidFill>
              <a:ln w="0" cap="flat">
                <a:noFill/>
                <a:prstDash val="solid"/>
                <a:miter/>
              </a:ln>
            </p:spPr>
            <p:txBody>
              <a:bodyPr rtlCol="0" anchor="ctr"/>
              <a:lstStyle/>
              <a:p>
                <a:endParaRPr lang="en-US" sz="744"/>
              </a:p>
            </p:txBody>
          </p:sp>
          <p:sp>
            <p:nvSpPr>
              <p:cNvPr id="2465" name="Freeform: Shape 2464">
                <a:extLst>
                  <a:ext uri="{FF2B5EF4-FFF2-40B4-BE49-F238E27FC236}">
                    <a16:creationId xmlns:a16="http://schemas.microsoft.com/office/drawing/2014/main" id="{81936136-1C39-14D1-3271-62EB2E9E782F}"/>
                  </a:ext>
                </a:extLst>
              </p:cNvPr>
              <p:cNvSpPr/>
              <p:nvPr/>
            </p:nvSpPr>
            <p:spPr>
              <a:xfrm>
                <a:off x="11764361" y="4268022"/>
                <a:ext cx="1080" cy="47181"/>
              </a:xfrm>
              <a:custGeom>
                <a:avLst/>
                <a:gdLst>
                  <a:gd name="connsiteX0" fmla="*/ 0 w 1080"/>
                  <a:gd name="connsiteY0" fmla="*/ 4322 h 47181"/>
                  <a:gd name="connsiteX1" fmla="*/ 1081 w 1080"/>
                  <a:gd name="connsiteY1" fmla="*/ 47181 h 47181"/>
                  <a:gd name="connsiteX2" fmla="*/ 1081 w 1080"/>
                  <a:gd name="connsiteY2" fmla="*/ 42859 h 47181"/>
                  <a:gd name="connsiteX3" fmla="*/ 360 w 1080"/>
                  <a:gd name="connsiteY3" fmla="*/ 0 h 47181"/>
                  <a:gd name="connsiteX4" fmla="*/ 0 w 1080"/>
                  <a:gd name="connsiteY4" fmla="*/ 4322 h 471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 h="47181">
                    <a:moveTo>
                      <a:pt x="0" y="4322"/>
                    </a:moveTo>
                    <a:lnTo>
                      <a:pt x="1081" y="47181"/>
                    </a:lnTo>
                    <a:lnTo>
                      <a:pt x="1081" y="42859"/>
                    </a:lnTo>
                    <a:lnTo>
                      <a:pt x="360" y="0"/>
                    </a:lnTo>
                    <a:lnTo>
                      <a:pt x="0" y="4322"/>
                    </a:lnTo>
                    <a:close/>
                  </a:path>
                </a:pathLst>
              </a:custGeom>
              <a:solidFill>
                <a:schemeClr val="accent2"/>
              </a:solidFill>
              <a:ln w="0" cap="flat">
                <a:noFill/>
                <a:prstDash val="solid"/>
                <a:miter/>
              </a:ln>
            </p:spPr>
            <p:txBody>
              <a:bodyPr rtlCol="0" anchor="ctr"/>
              <a:lstStyle/>
              <a:p>
                <a:endParaRPr lang="en-US" sz="744"/>
              </a:p>
            </p:txBody>
          </p:sp>
          <p:sp>
            <p:nvSpPr>
              <p:cNvPr id="2466" name="Freeform: Shape 2465">
                <a:extLst>
                  <a:ext uri="{FF2B5EF4-FFF2-40B4-BE49-F238E27FC236}">
                    <a16:creationId xmlns:a16="http://schemas.microsoft.com/office/drawing/2014/main" id="{99881C26-3CC8-EDF0-3FA3-EE59FFECF429}"/>
                  </a:ext>
                </a:extLst>
              </p:cNvPr>
              <p:cNvSpPr/>
              <p:nvPr/>
            </p:nvSpPr>
            <p:spPr>
              <a:xfrm>
                <a:off x="11671079" y="3308910"/>
                <a:ext cx="23771" cy="39617"/>
              </a:xfrm>
              <a:custGeom>
                <a:avLst/>
                <a:gdLst>
                  <a:gd name="connsiteX0" fmla="*/ 23411 w 23771"/>
                  <a:gd name="connsiteY0" fmla="*/ 39618 h 39617"/>
                  <a:gd name="connsiteX1" fmla="*/ 14407 w 23771"/>
                  <a:gd name="connsiteY1" fmla="*/ 23050 h 39617"/>
                  <a:gd name="connsiteX2" fmla="*/ 0 w 23771"/>
                  <a:gd name="connsiteY2" fmla="*/ 0 h 39617"/>
                  <a:gd name="connsiteX3" fmla="*/ 10805 w 23771"/>
                  <a:gd name="connsiteY3" fmla="*/ 18008 h 39617"/>
                  <a:gd name="connsiteX4" fmla="*/ 23771 w 23771"/>
                  <a:gd name="connsiteY4" fmla="*/ 39618 h 39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1" h="39617">
                    <a:moveTo>
                      <a:pt x="23411" y="39618"/>
                    </a:moveTo>
                    <a:cubicBezTo>
                      <a:pt x="23050" y="37457"/>
                      <a:pt x="19089" y="30974"/>
                      <a:pt x="14407" y="23050"/>
                    </a:cubicBezTo>
                    <a:cubicBezTo>
                      <a:pt x="9725" y="15127"/>
                      <a:pt x="4322" y="6123"/>
                      <a:pt x="0" y="0"/>
                    </a:cubicBezTo>
                    <a:cubicBezTo>
                      <a:pt x="3242" y="5042"/>
                      <a:pt x="6843" y="11165"/>
                      <a:pt x="10805" y="18008"/>
                    </a:cubicBezTo>
                    <a:cubicBezTo>
                      <a:pt x="14767" y="24851"/>
                      <a:pt x="19089" y="32054"/>
                      <a:pt x="23771" y="39618"/>
                    </a:cubicBezTo>
                    <a:close/>
                  </a:path>
                </a:pathLst>
              </a:custGeom>
              <a:solidFill>
                <a:schemeClr val="accent2"/>
              </a:solidFill>
              <a:ln w="0" cap="flat">
                <a:noFill/>
                <a:prstDash val="solid"/>
                <a:miter/>
              </a:ln>
            </p:spPr>
            <p:txBody>
              <a:bodyPr rtlCol="0" anchor="ctr"/>
              <a:lstStyle/>
              <a:p>
                <a:endParaRPr lang="en-US" sz="744"/>
              </a:p>
            </p:txBody>
          </p:sp>
          <p:sp>
            <p:nvSpPr>
              <p:cNvPr id="2467" name="Freeform: Shape 2466">
                <a:extLst>
                  <a:ext uri="{FF2B5EF4-FFF2-40B4-BE49-F238E27FC236}">
                    <a16:creationId xmlns:a16="http://schemas.microsoft.com/office/drawing/2014/main" id="{82342DD5-97CA-5ABE-E00C-3422ADB34F7C}"/>
                  </a:ext>
                </a:extLst>
              </p:cNvPr>
              <p:cNvSpPr/>
              <p:nvPr/>
            </p:nvSpPr>
            <p:spPr>
              <a:xfrm>
                <a:off x="10868277" y="5762697"/>
                <a:ext cx="300735" cy="40338"/>
              </a:xfrm>
              <a:custGeom>
                <a:avLst/>
                <a:gdLst>
                  <a:gd name="connsiteX0" fmla="*/ 0 w 300735"/>
                  <a:gd name="connsiteY0" fmla="*/ 40338 h 40338"/>
                  <a:gd name="connsiteX1" fmla="*/ 15487 w 300735"/>
                  <a:gd name="connsiteY1" fmla="*/ 28093 h 40338"/>
                  <a:gd name="connsiteX2" fmla="*/ 18008 w 300735"/>
                  <a:gd name="connsiteY2" fmla="*/ 28093 h 40338"/>
                  <a:gd name="connsiteX3" fmla="*/ 21610 w 300735"/>
                  <a:gd name="connsiteY3" fmla="*/ 28093 h 40338"/>
                  <a:gd name="connsiteX4" fmla="*/ 31694 w 300735"/>
                  <a:gd name="connsiteY4" fmla="*/ 28093 h 40338"/>
                  <a:gd name="connsiteX5" fmla="*/ 52224 w 300735"/>
                  <a:gd name="connsiteY5" fmla="*/ 28093 h 40338"/>
                  <a:gd name="connsiteX6" fmla="*/ 93282 w 300735"/>
                  <a:gd name="connsiteY6" fmla="*/ 28093 h 40338"/>
                  <a:gd name="connsiteX7" fmla="*/ 114172 w 300735"/>
                  <a:gd name="connsiteY7" fmla="*/ 27372 h 40338"/>
                  <a:gd name="connsiteX8" fmla="*/ 124616 w 300735"/>
                  <a:gd name="connsiteY8" fmla="*/ 27372 h 40338"/>
                  <a:gd name="connsiteX9" fmla="*/ 135061 w 300735"/>
                  <a:gd name="connsiteY9" fmla="*/ 26652 h 40338"/>
                  <a:gd name="connsiteX10" fmla="*/ 300736 w 300735"/>
                  <a:gd name="connsiteY10" fmla="*/ 0 h 40338"/>
                  <a:gd name="connsiteX11" fmla="*/ 155230 w 300735"/>
                  <a:gd name="connsiteY11" fmla="*/ 24851 h 40338"/>
                  <a:gd name="connsiteX12" fmla="*/ 135061 w 300735"/>
                  <a:gd name="connsiteY12" fmla="*/ 26292 h 40338"/>
                  <a:gd name="connsiteX13" fmla="*/ 114172 w 300735"/>
                  <a:gd name="connsiteY13" fmla="*/ 27012 h 40338"/>
                  <a:gd name="connsiteX14" fmla="*/ 92202 w 300735"/>
                  <a:gd name="connsiteY14" fmla="*/ 27733 h 40338"/>
                  <a:gd name="connsiteX15" fmla="*/ 69872 w 300735"/>
                  <a:gd name="connsiteY15" fmla="*/ 27733 h 40338"/>
                  <a:gd name="connsiteX16" fmla="*/ 22330 w 300735"/>
                  <a:gd name="connsiteY16" fmla="*/ 27733 h 40338"/>
                  <a:gd name="connsiteX17" fmla="*/ 19449 w 300735"/>
                  <a:gd name="connsiteY17" fmla="*/ 27733 h 40338"/>
                  <a:gd name="connsiteX18" fmla="*/ 18008 w 300735"/>
                  <a:gd name="connsiteY18" fmla="*/ 27733 h 40338"/>
                  <a:gd name="connsiteX19" fmla="*/ 14767 w 300735"/>
                  <a:gd name="connsiteY19" fmla="*/ 28093 h 40338"/>
                  <a:gd name="connsiteX20" fmla="*/ 9004 w 300735"/>
                  <a:gd name="connsiteY20" fmla="*/ 30614 h 40338"/>
                  <a:gd name="connsiteX21" fmla="*/ 360 w 300735"/>
                  <a:gd name="connsiteY21" fmla="*/ 40338 h 40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0735" h="40338">
                    <a:moveTo>
                      <a:pt x="0" y="40338"/>
                    </a:moveTo>
                    <a:cubicBezTo>
                      <a:pt x="2881" y="34215"/>
                      <a:pt x="8644" y="29173"/>
                      <a:pt x="15487" y="28093"/>
                    </a:cubicBezTo>
                    <a:cubicBezTo>
                      <a:pt x="16207" y="28093"/>
                      <a:pt x="17288" y="28093"/>
                      <a:pt x="18008" y="28093"/>
                    </a:cubicBezTo>
                    <a:cubicBezTo>
                      <a:pt x="19089" y="28093"/>
                      <a:pt x="19449" y="28093"/>
                      <a:pt x="21610" y="28093"/>
                    </a:cubicBezTo>
                    <a:lnTo>
                      <a:pt x="31694" y="28093"/>
                    </a:lnTo>
                    <a:cubicBezTo>
                      <a:pt x="31694" y="28093"/>
                      <a:pt x="52224" y="28093"/>
                      <a:pt x="52224" y="28093"/>
                    </a:cubicBezTo>
                    <a:cubicBezTo>
                      <a:pt x="65910" y="28093"/>
                      <a:pt x="79236" y="28093"/>
                      <a:pt x="93282" y="28093"/>
                    </a:cubicBezTo>
                    <a:lnTo>
                      <a:pt x="114172" y="27372"/>
                    </a:lnTo>
                    <a:lnTo>
                      <a:pt x="124616" y="27372"/>
                    </a:lnTo>
                    <a:cubicBezTo>
                      <a:pt x="128218" y="27012"/>
                      <a:pt x="131459" y="27012"/>
                      <a:pt x="135061" y="26652"/>
                    </a:cubicBezTo>
                    <a:cubicBezTo>
                      <a:pt x="190886" y="23411"/>
                      <a:pt x="246711" y="14407"/>
                      <a:pt x="300736" y="0"/>
                    </a:cubicBezTo>
                    <a:cubicBezTo>
                      <a:pt x="253915" y="12246"/>
                      <a:pt x="208174" y="20529"/>
                      <a:pt x="155230" y="24851"/>
                    </a:cubicBezTo>
                    <a:cubicBezTo>
                      <a:pt x="148747" y="25211"/>
                      <a:pt x="141904" y="25932"/>
                      <a:pt x="135061" y="26292"/>
                    </a:cubicBezTo>
                    <a:cubicBezTo>
                      <a:pt x="128218" y="27012"/>
                      <a:pt x="121375" y="26652"/>
                      <a:pt x="114172" y="27012"/>
                    </a:cubicBezTo>
                    <a:cubicBezTo>
                      <a:pt x="106968" y="27012"/>
                      <a:pt x="99765" y="27372"/>
                      <a:pt x="92202" y="27733"/>
                    </a:cubicBezTo>
                    <a:cubicBezTo>
                      <a:pt x="84638" y="27733"/>
                      <a:pt x="77435" y="27733"/>
                      <a:pt x="69872" y="27733"/>
                    </a:cubicBezTo>
                    <a:cubicBezTo>
                      <a:pt x="54745" y="27733"/>
                      <a:pt x="38898" y="27733"/>
                      <a:pt x="22330" y="27733"/>
                    </a:cubicBezTo>
                    <a:lnTo>
                      <a:pt x="19449" y="27733"/>
                    </a:lnTo>
                    <a:cubicBezTo>
                      <a:pt x="19089" y="27733"/>
                      <a:pt x="18368" y="27733"/>
                      <a:pt x="18008" y="27733"/>
                    </a:cubicBezTo>
                    <a:cubicBezTo>
                      <a:pt x="16928" y="27733"/>
                      <a:pt x="15847" y="27733"/>
                      <a:pt x="14767" y="28093"/>
                    </a:cubicBezTo>
                    <a:cubicBezTo>
                      <a:pt x="12606" y="28453"/>
                      <a:pt x="10805" y="29533"/>
                      <a:pt x="9004" y="30614"/>
                    </a:cubicBezTo>
                    <a:cubicBezTo>
                      <a:pt x="5402" y="32775"/>
                      <a:pt x="2161" y="36377"/>
                      <a:pt x="360" y="40338"/>
                    </a:cubicBezTo>
                    <a:close/>
                  </a:path>
                </a:pathLst>
              </a:custGeom>
              <a:solidFill>
                <a:schemeClr val="accent2"/>
              </a:solidFill>
              <a:ln w="0" cap="flat">
                <a:noFill/>
                <a:prstDash val="solid"/>
                <a:miter/>
              </a:ln>
            </p:spPr>
            <p:txBody>
              <a:bodyPr rtlCol="0" anchor="ctr"/>
              <a:lstStyle/>
              <a:p>
                <a:endParaRPr lang="en-US" sz="744"/>
              </a:p>
            </p:txBody>
          </p:sp>
          <p:sp>
            <p:nvSpPr>
              <p:cNvPr id="2468" name="Freeform: Shape 2467">
                <a:extLst>
                  <a:ext uri="{FF2B5EF4-FFF2-40B4-BE49-F238E27FC236}">
                    <a16:creationId xmlns:a16="http://schemas.microsoft.com/office/drawing/2014/main" id="{7F6B2421-4F3B-A0D3-61D0-7FA6CA678A06}"/>
                  </a:ext>
                </a:extLst>
              </p:cNvPr>
              <p:cNvSpPr/>
              <p:nvPr/>
            </p:nvSpPr>
            <p:spPr>
              <a:xfrm>
                <a:off x="10710165" y="2913091"/>
                <a:ext cx="254995" cy="4321"/>
              </a:xfrm>
              <a:custGeom>
                <a:avLst/>
                <a:gdLst>
                  <a:gd name="connsiteX0" fmla="*/ 38177 w 254995"/>
                  <a:gd name="connsiteY0" fmla="*/ 3962 h 4321"/>
                  <a:gd name="connsiteX1" fmla="*/ 145866 w 254995"/>
                  <a:gd name="connsiteY1" fmla="*/ 1801 h 4321"/>
                  <a:gd name="connsiteX2" fmla="*/ 195568 w 254995"/>
                  <a:gd name="connsiteY2" fmla="*/ 720 h 4321"/>
                  <a:gd name="connsiteX3" fmla="*/ 223301 w 254995"/>
                  <a:gd name="connsiteY3" fmla="*/ 360 h 4321"/>
                  <a:gd name="connsiteX4" fmla="*/ 254995 w 254995"/>
                  <a:gd name="connsiteY4" fmla="*/ 360 h 4321"/>
                  <a:gd name="connsiteX5" fmla="*/ 243830 w 254995"/>
                  <a:gd name="connsiteY5" fmla="*/ 0 h 4321"/>
                  <a:gd name="connsiteX6" fmla="*/ 233385 w 254995"/>
                  <a:gd name="connsiteY6" fmla="*/ 0 h 4321"/>
                  <a:gd name="connsiteX7" fmla="*/ 213936 w 254995"/>
                  <a:gd name="connsiteY7" fmla="*/ 0 h 4321"/>
                  <a:gd name="connsiteX8" fmla="*/ 179001 w 254995"/>
                  <a:gd name="connsiteY8" fmla="*/ 0 h 4321"/>
                  <a:gd name="connsiteX9" fmla="*/ 120294 w 254995"/>
                  <a:gd name="connsiteY9" fmla="*/ 1080 h 4321"/>
                  <a:gd name="connsiteX10" fmla="*/ 0 w 254995"/>
                  <a:gd name="connsiteY10" fmla="*/ 1801 h 4321"/>
                  <a:gd name="connsiteX11" fmla="*/ 37817 w 254995"/>
                  <a:gd name="connsiteY11" fmla="*/ 4322 h 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4995" h="4321">
                    <a:moveTo>
                      <a:pt x="38177" y="3962"/>
                    </a:moveTo>
                    <a:cubicBezTo>
                      <a:pt x="82117" y="3241"/>
                      <a:pt x="113811" y="2521"/>
                      <a:pt x="145866" y="1801"/>
                    </a:cubicBezTo>
                    <a:cubicBezTo>
                      <a:pt x="161713" y="1801"/>
                      <a:pt x="177920" y="1080"/>
                      <a:pt x="195568" y="720"/>
                    </a:cubicBezTo>
                    <a:cubicBezTo>
                      <a:pt x="204572" y="720"/>
                      <a:pt x="213576" y="720"/>
                      <a:pt x="223301" y="360"/>
                    </a:cubicBezTo>
                    <a:cubicBezTo>
                      <a:pt x="233025" y="360"/>
                      <a:pt x="243470" y="0"/>
                      <a:pt x="254995" y="360"/>
                    </a:cubicBezTo>
                    <a:cubicBezTo>
                      <a:pt x="251393" y="360"/>
                      <a:pt x="247431" y="360"/>
                      <a:pt x="243830" y="0"/>
                    </a:cubicBezTo>
                    <a:cubicBezTo>
                      <a:pt x="240228" y="0"/>
                      <a:pt x="236987" y="0"/>
                      <a:pt x="233385" y="0"/>
                    </a:cubicBezTo>
                    <a:cubicBezTo>
                      <a:pt x="226542" y="0"/>
                      <a:pt x="220059" y="0"/>
                      <a:pt x="213936" y="0"/>
                    </a:cubicBezTo>
                    <a:cubicBezTo>
                      <a:pt x="201331" y="0"/>
                      <a:pt x="189805" y="0"/>
                      <a:pt x="179001" y="0"/>
                    </a:cubicBezTo>
                    <a:cubicBezTo>
                      <a:pt x="157391" y="0"/>
                      <a:pt x="138302" y="720"/>
                      <a:pt x="120294" y="1080"/>
                    </a:cubicBezTo>
                    <a:cubicBezTo>
                      <a:pt x="83558" y="2161"/>
                      <a:pt x="49342" y="2881"/>
                      <a:pt x="0" y="1801"/>
                    </a:cubicBezTo>
                    <a:lnTo>
                      <a:pt x="37817" y="4322"/>
                    </a:lnTo>
                    <a:close/>
                  </a:path>
                </a:pathLst>
              </a:custGeom>
              <a:solidFill>
                <a:schemeClr val="accent2"/>
              </a:solidFill>
              <a:ln w="0" cap="flat">
                <a:noFill/>
                <a:prstDash val="solid"/>
                <a:miter/>
              </a:ln>
            </p:spPr>
            <p:txBody>
              <a:bodyPr rtlCol="0" anchor="ctr"/>
              <a:lstStyle/>
              <a:p>
                <a:endParaRPr lang="en-US" sz="744"/>
              </a:p>
            </p:txBody>
          </p:sp>
          <p:sp>
            <p:nvSpPr>
              <p:cNvPr id="2469" name="Freeform: Shape 2468">
                <a:extLst>
                  <a:ext uri="{FF2B5EF4-FFF2-40B4-BE49-F238E27FC236}">
                    <a16:creationId xmlns:a16="http://schemas.microsoft.com/office/drawing/2014/main" id="{39CD8641-D673-8F51-C933-B1D0E054B05B}"/>
                  </a:ext>
                </a:extLst>
              </p:cNvPr>
              <p:cNvSpPr/>
              <p:nvPr/>
            </p:nvSpPr>
            <p:spPr>
              <a:xfrm>
                <a:off x="10722823" y="2907689"/>
                <a:ext cx="82785" cy="4321"/>
              </a:xfrm>
              <a:custGeom>
                <a:avLst/>
                <a:gdLst>
                  <a:gd name="connsiteX0" fmla="*/ 56493 w 82785"/>
                  <a:gd name="connsiteY0" fmla="*/ 0 h 4321"/>
                  <a:gd name="connsiteX1" fmla="*/ 1389 w 82785"/>
                  <a:gd name="connsiteY1" fmla="*/ 4322 h 4321"/>
                  <a:gd name="connsiteX2" fmla="*/ 82785 w 82785"/>
                  <a:gd name="connsiteY2" fmla="*/ 2521 h 4321"/>
                  <a:gd name="connsiteX3" fmla="*/ 56493 w 82785"/>
                  <a:gd name="connsiteY3" fmla="*/ 360 h 4321"/>
                </a:gdLst>
                <a:ahLst/>
                <a:cxnLst>
                  <a:cxn ang="0">
                    <a:pos x="connsiteX0" y="connsiteY0"/>
                  </a:cxn>
                  <a:cxn ang="0">
                    <a:pos x="connsiteX1" y="connsiteY1"/>
                  </a:cxn>
                  <a:cxn ang="0">
                    <a:pos x="connsiteX2" y="connsiteY2"/>
                  </a:cxn>
                  <a:cxn ang="0">
                    <a:pos x="connsiteX3" y="connsiteY3"/>
                  </a:cxn>
                </a:cxnLst>
                <a:rect l="l" t="t" r="r" b="b"/>
                <a:pathLst>
                  <a:path w="82785" h="4321">
                    <a:moveTo>
                      <a:pt x="56493" y="0"/>
                    </a:moveTo>
                    <a:cubicBezTo>
                      <a:pt x="70900" y="2161"/>
                      <a:pt x="-11577" y="2521"/>
                      <a:pt x="1389" y="4322"/>
                    </a:cubicBezTo>
                    <a:cubicBezTo>
                      <a:pt x="60815" y="3962"/>
                      <a:pt x="29121" y="2161"/>
                      <a:pt x="82785" y="2521"/>
                    </a:cubicBezTo>
                    <a:lnTo>
                      <a:pt x="56493" y="360"/>
                    </a:lnTo>
                    <a:close/>
                  </a:path>
                </a:pathLst>
              </a:custGeom>
              <a:solidFill>
                <a:schemeClr val="accent2"/>
              </a:solidFill>
              <a:ln w="0" cap="flat">
                <a:noFill/>
                <a:prstDash val="solid"/>
                <a:miter/>
              </a:ln>
            </p:spPr>
            <p:txBody>
              <a:bodyPr rtlCol="0" anchor="ctr"/>
              <a:lstStyle/>
              <a:p>
                <a:endParaRPr lang="en-US" sz="744"/>
              </a:p>
            </p:txBody>
          </p:sp>
          <p:sp>
            <p:nvSpPr>
              <p:cNvPr id="2470" name="Freeform: Shape 2469">
                <a:extLst>
                  <a:ext uri="{FF2B5EF4-FFF2-40B4-BE49-F238E27FC236}">
                    <a16:creationId xmlns:a16="http://schemas.microsoft.com/office/drawing/2014/main" id="{46D12895-8E21-C7AB-7D1A-5241001449E0}"/>
                  </a:ext>
                </a:extLst>
              </p:cNvPr>
              <p:cNvSpPr/>
              <p:nvPr/>
            </p:nvSpPr>
            <p:spPr>
              <a:xfrm>
                <a:off x="11145962" y="2968196"/>
                <a:ext cx="25571" cy="5402"/>
              </a:xfrm>
              <a:custGeom>
                <a:avLst/>
                <a:gdLst>
                  <a:gd name="connsiteX0" fmla="*/ 25571 w 25571"/>
                  <a:gd name="connsiteY0" fmla="*/ 5402 h 5402"/>
                  <a:gd name="connsiteX1" fmla="*/ 12966 w 25571"/>
                  <a:gd name="connsiteY1" fmla="*/ 2521 h 5402"/>
                  <a:gd name="connsiteX2" fmla="*/ 0 w 25571"/>
                  <a:gd name="connsiteY2" fmla="*/ 0 h 5402"/>
                  <a:gd name="connsiteX3" fmla="*/ 10445 w 25571"/>
                  <a:gd name="connsiteY3" fmla="*/ 2161 h 5402"/>
                  <a:gd name="connsiteX4" fmla="*/ 20529 w 25571"/>
                  <a:gd name="connsiteY4" fmla="*/ 4682 h 5402"/>
                  <a:gd name="connsiteX5" fmla="*/ 25571 w 25571"/>
                  <a:gd name="connsiteY5" fmla="*/ 5402 h 5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571" h="5402">
                    <a:moveTo>
                      <a:pt x="25571" y="5402"/>
                    </a:moveTo>
                    <a:lnTo>
                      <a:pt x="12966" y="2521"/>
                    </a:lnTo>
                    <a:cubicBezTo>
                      <a:pt x="8644" y="1441"/>
                      <a:pt x="4322" y="720"/>
                      <a:pt x="0" y="0"/>
                    </a:cubicBezTo>
                    <a:lnTo>
                      <a:pt x="10445" y="2161"/>
                    </a:lnTo>
                    <a:lnTo>
                      <a:pt x="20529" y="4682"/>
                    </a:lnTo>
                    <a:lnTo>
                      <a:pt x="25571" y="5402"/>
                    </a:lnTo>
                    <a:close/>
                  </a:path>
                </a:pathLst>
              </a:custGeom>
              <a:solidFill>
                <a:schemeClr val="accent2"/>
              </a:solidFill>
              <a:ln w="0" cap="flat">
                <a:noFill/>
                <a:prstDash val="solid"/>
                <a:miter/>
              </a:ln>
            </p:spPr>
            <p:txBody>
              <a:bodyPr rtlCol="0" anchor="ctr"/>
              <a:lstStyle/>
              <a:p>
                <a:endParaRPr lang="en-US" sz="744"/>
              </a:p>
            </p:txBody>
          </p:sp>
          <p:sp>
            <p:nvSpPr>
              <p:cNvPr id="2471" name="Freeform: Shape 2470">
                <a:extLst>
                  <a:ext uri="{FF2B5EF4-FFF2-40B4-BE49-F238E27FC236}">
                    <a16:creationId xmlns:a16="http://schemas.microsoft.com/office/drawing/2014/main" id="{4F86F70B-A45E-3188-0056-0C76E4515C4E}"/>
                  </a:ext>
                </a:extLst>
              </p:cNvPr>
              <p:cNvSpPr/>
              <p:nvPr/>
            </p:nvSpPr>
            <p:spPr>
              <a:xfrm>
                <a:off x="10343880" y="2908409"/>
                <a:ext cx="44299" cy="1080"/>
              </a:xfrm>
              <a:custGeom>
                <a:avLst/>
                <a:gdLst>
                  <a:gd name="connsiteX0" fmla="*/ 34576 w 44299"/>
                  <a:gd name="connsiteY0" fmla="*/ 1080 h 1080"/>
                  <a:gd name="connsiteX1" fmla="*/ 44300 w 44299"/>
                  <a:gd name="connsiteY1" fmla="*/ 720 h 1080"/>
                  <a:gd name="connsiteX2" fmla="*/ 0 w 44299"/>
                  <a:gd name="connsiteY2" fmla="*/ 0 h 1080"/>
                  <a:gd name="connsiteX3" fmla="*/ 34576 w 44299"/>
                  <a:gd name="connsiteY3" fmla="*/ 1080 h 1080"/>
                </a:gdLst>
                <a:ahLst/>
                <a:cxnLst>
                  <a:cxn ang="0">
                    <a:pos x="connsiteX0" y="connsiteY0"/>
                  </a:cxn>
                  <a:cxn ang="0">
                    <a:pos x="connsiteX1" y="connsiteY1"/>
                  </a:cxn>
                  <a:cxn ang="0">
                    <a:pos x="connsiteX2" y="connsiteY2"/>
                  </a:cxn>
                  <a:cxn ang="0">
                    <a:pos x="connsiteX3" y="connsiteY3"/>
                  </a:cxn>
                </a:cxnLst>
                <a:rect l="l" t="t" r="r" b="b"/>
                <a:pathLst>
                  <a:path w="44299" h="1080">
                    <a:moveTo>
                      <a:pt x="34576" y="1080"/>
                    </a:moveTo>
                    <a:lnTo>
                      <a:pt x="44300" y="720"/>
                    </a:lnTo>
                    <a:lnTo>
                      <a:pt x="0" y="0"/>
                    </a:lnTo>
                    <a:lnTo>
                      <a:pt x="34576" y="1080"/>
                    </a:lnTo>
                    <a:close/>
                  </a:path>
                </a:pathLst>
              </a:custGeom>
              <a:solidFill>
                <a:schemeClr val="accent2"/>
              </a:solidFill>
              <a:ln w="0" cap="flat">
                <a:noFill/>
                <a:prstDash val="solid"/>
                <a:miter/>
              </a:ln>
            </p:spPr>
            <p:txBody>
              <a:bodyPr rtlCol="0" anchor="ctr"/>
              <a:lstStyle/>
              <a:p>
                <a:endParaRPr lang="en-US" sz="744"/>
              </a:p>
            </p:txBody>
          </p:sp>
          <p:sp>
            <p:nvSpPr>
              <p:cNvPr id="2472" name="Freeform: Shape 2471">
                <a:extLst>
                  <a:ext uri="{FF2B5EF4-FFF2-40B4-BE49-F238E27FC236}">
                    <a16:creationId xmlns:a16="http://schemas.microsoft.com/office/drawing/2014/main" id="{7AC95D64-896E-774D-79F5-5FDD49D44795}"/>
                  </a:ext>
                </a:extLst>
              </p:cNvPr>
              <p:cNvSpPr/>
              <p:nvPr/>
            </p:nvSpPr>
            <p:spPr>
              <a:xfrm>
                <a:off x="10388180" y="2908409"/>
                <a:ext cx="9724" cy="160"/>
              </a:xfrm>
              <a:custGeom>
                <a:avLst/>
                <a:gdLst>
                  <a:gd name="connsiteX0" fmla="*/ 9724 w 9724"/>
                  <a:gd name="connsiteY0" fmla="*/ 0 h 160"/>
                  <a:gd name="connsiteX1" fmla="*/ 0 w 9724"/>
                  <a:gd name="connsiteY1" fmla="*/ 0 h 160"/>
                  <a:gd name="connsiteX2" fmla="*/ 9724 w 9724"/>
                  <a:gd name="connsiteY2" fmla="*/ 0 h 160"/>
                </a:gdLst>
                <a:ahLst/>
                <a:cxnLst>
                  <a:cxn ang="0">
                    <a:pos x="connsiteX0" y="connsiteY0"/>
                  </a:cxn>
                  <a:cxn ang="0">
                    <a:pos x="connsiteX1" y="connsiteY1"/>
                  </a:cxn>
                  <a:cxn ang="0">
                    <a:pos x="connsiteX2" y="connsiteY2"/>
                  </a:cxn>
                </a:cxnLst>
                <a:rect l="l" t="t" r="r" b="b"/>
                <a:pathLst>
                  <a:path w="9724" h="160">
                    <a:moveTo>
                      <a:pt x="9724" y="0"/>
                    </a:moveTo>
                    <a:lnTo>
                      <a:pt x="0" y="0"/>
                    </a:lnTo>
                    <a:cubicBezTo>
                      <a:pt x="0" y="360"/>
                      <a:pt x="9724" y="0"/>
                      <a:pt x="9724" y="0"/>
                    </a:cubicBezTo>
                    <a:close/>
                  </a:path>
                </a:pathLst>
              </a:custGeom>
              <a:solidFill>
                <a:schemeClr val="accent2"/>
              </a:solidFill>
              <a:ln w="0" cap="flat">
                <a:noFill/>
                <a:prstDash val="solid"/>
                <a:miter/>
              </a:ln>
            </p:spPr>
            <p:txBody>
              <a:bodyPr rtlCol="0" anchor="ctr"/>
              <a:lstStyle/>
              <a:p>
                <a:endParaRPr lang="en-US" sz="744"/>
              </a:p>
            </p:txBody>
          </p:sp>
          <p:sp>
            <p:nvSpPr>
              <p:cNvPr id="2473" name="Freeform: Shape 2472">
                <a:extLst>
                  <a:ext uri="{FF2B5EF4-FFF2-40B4-BE49-F238E27FC236}">
                    <a16:creationId xmlns:a16="http://schemas.microsoft.com/office/drawing/2014/main" id="{04A15D18-92D6-9CAA-0723-D2B70A80EB91}"/>
                  </a:ext>
                </a:extLst>
              </p:cNvPr>
              <p:cNvSpPr/>
              <p:nvPr/>
            </p:nvSpPr>
            <p:spPr>
              <a:xfrm>
                <a:off x="11137678" y="2969997"/>
                <a:ext cx="56185" cy="14406"/>
              </a:xfrm>
              <a:custGeom>
                <a:avLst/>
                <a:gdLst>
                  <a:gd name="connsiteX0" fmla="*/ 0 w 56185"/>
                  <a:gd name="connsiteY0" fmla="*/ 0 h 14406"/>
                  <a:gd name="connsiteX1" fmla="*/ 18728 w 56185"/>
                  <a:gd name="connsiteY1" fmla="*/ 4682 h 14406"/>
                  <a:gd name="connsiteX2" fmla="*/ 37457 w 56185"/>
                  <a:gd name="connsiteY2" fmla="*/ 10085 h 14406"/>
                  <a:gd name="connsiteX3" fmla="*/ 56185 w 56185"/>
                  <a:gd name="connsiteY3" fmla="*/ 14407 h 14406"/>
                  <a:gd name="connsiteX4" fmla="*/ 0 w 56185"/>
                  <a:gd name="connsiteY4" fmla="*/ 0 h 144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185" h="14406">
                    <a:moveTo>
                      <a:pt x="0" y="0"/>
                    </a:moveTo>
                    <a:cubicBezTo>
                      <a:pt x="6123" y="1441"/>
                      <a:pt x="12606" y="2881"/>
                      <a:pt x="18728" y="4682"/>
                    </a:cubicBezTo>
                    <a:lnTo>
                      <a:pt x="37457" y="10085"/>
                    </a:lnTo>
                    <a:lnTo>
                      <a:pt x="56185" y="14407"/>
                    </a:lnTo>
                    <a:cubicBezTo>
                      <a:pt x="37457" y="9364"/>
                      <a:pt x="19089" y="3602"/>
                      <a:pt x="0" y="0"/>
                    </a:cubicBezTo>
                    <a:close/>
                  </a:path>
                </a:pathLst>
              </a:custGeom>
              <a:solidFill>
                <a:schemeClr val="accent2"/>
              </a:solidFill>
              <a:ln w="0" cap="flat">
                <a:noFill/>
                <a:prstDash val="solid"/>
                <a:miter/>
              </a:ln>
            </p:spPr>
            <p:txBody>
              <a:bodyPr rtlCol="0" anchor="ctr"/>
              <a:lstStyle/>
              <a:p>
                <a:endParaRPr lang="en-US" sz="744"/>
              </a:p>
            </p:txBody>
          </p:sp>
          <p:sp>
            <p:nvSpPr>
              <p:cNvPr id="2474" name="Freeform: Shape 2473">
                <a:extLst>
                  <a:ext uri="{FF2B5EF4-FFF2-40B4-BE49-F238E27FC236}">
                    <a16:creationId xmlns:a16="http://schemas.microsoft.com/office/drawing/2014/main" id="{90ED62F8-2995-4BC4-EC3B-1F98D9490719}"/>
                  </a:ext>
                </a:extLst>
              </p:cNvPr>
              <p:cNvSpPr/>
              <p:nvPr/>
            </p:nvSpPr>
            <p:spPr>
              <a:xfrm>
                <a:off x="10788985" y="2935961"/>
                <a:ext cx="40393" cy="900"/>
              </a:xfrm>
              <a:custGeom>
                <a:avLst/>
                <a:gdLst>
                  <a:gd name="connsiteX0" fmla="*/ 4737 w 40393"/>
                  <a:gd name="connsiteY0" fmla="*/ 900 h 900"/>
                  <a:gd name="connsiteX1" fmla="*/ 40394 w 40393"/>
                  <a:gd name="connsiteY1" fmla="*/ 180 h 900"/>
                  <a:gd name="connsiteX2" fmla="*/ 4737 w 40393"/>
                  <a:gd name="connsiteY2" fmla="*/ 900 h 900"/>
                </a:gdLst>
                <a:ahLst/>
                <a:cxnLst>
                  <a:cxn ang="0">
                    <a:pos x="connsiteX0" y="connsiteY0"/>
                  </a:cxn>
                  <a:cxn ang="0">
                    <a:pos x="connsiteX1" y="connsiteY1"/>
                  </a:cxn>
                  <a:cxn ang="0">
                    <a:pos x="connsiteX2" y="connsiteY2"/>
                  </a:cxn>
                </a:cxnLst>
                <a:rect l="l" t="t" r="r" b="b"/>
                <a:pathLst>
                  <a:path w="40393" h="900">
                    <a:moveTo>
                      <a:pt x="4737" y="900"/>
                    </a:moveTo>
                    <a:lnTo>
                      <a:pt x="40394" y="180"/>
                    </a:lnTo>
                    <a:cubicBezTo>
                      <a:pt x="33190" y="180"/>
                      <a:pt x="-15071" y="-540"/>
                      <a:pt x="4737" y="900"/>
                    </a:cubicBezTo>
                    <a:close/>
                  </a:path>
                </a:pathLst>
              </a:custGeom>
              <a:solidFill>
                <a:schemeClr val="accent2"/>
              </a:solidFill>
              <a:ln w="0" cap="flat">
                <a:noFill/>
                <a:prstDash val="solid"/>
                <a:miter/>
              </a:ln>
            </p:spPr>
            <p:txBody>
              <a:bodyPr rtlCol="0" anchor="ctr"/>
              <a:lstStyle/>
              <a:p>
                <a:endParaRPr lang="en-US" sz="744"/>
              </a:p>
            </p:txBody>
          </p:sp>
          <p:sp>
            <p:nvSpPr>
              <p:cNvPr id="2475" name="Freeform: Shape 2474">
                <a:extLst>
                  <a:ext uri="{FF2B5EF4-FFF2-40B4-BE49-F238E27FC236}">
                    <a16:creationId xmlns:a16="http://schemas.microsoft.com/office/drawing/2014/main" id="{286FDC52-FFA7-37EC-D16C-8B7EBCBB00F1}"/>
                  </a:ext>
                </a:extLst>
              </p:cNvPr>
              <p:cNvSpPr/>
              <p:nvPr/>
            </p:nvSpPr>
            <p:spPr>
              <a:xfrm>
                <a:off x="10065475" y="2908409"/>
                <a:ext cx="47541" cy="1080"/>
              </a:xfrm>
              <a:custGeom>
                <a:avLst/>
                <a:gdLst>
                  <a:gd name="connsiteX0" fmla="*/ 43220 w 47541"/>
                  <a:gd name="connsiteY0" fmla="*/ 0 h 1080"/>
                  <a:gd name="connsiteX1" fmla="*/ 0 w 47541"/>
                  <a:gd name="connsiteY1" fmla="*/ 1080 h 1080"/>
                  <a:gd name="connsiteX2" fmla="*/ 4682 w 47541"/>
                  <a:gd name="connsiteY2" fmla="*/ 1080 h 1080"/>
                  <a:gd name="connsiteX3" fmla="*/ 47541 w 47541"/>
                  <a:gd name="connsiteY3" fmla="*/ 360 h 1080"/>
                  <a:gd name="connsiteX4" fmla="*/ 43220 w 47541"/>
                  <a:gd name="connsiteY4" fmla="*/ 0 h 10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541" h="1080">
                    <a:moveTo>
                      <a:pt x="43220" y="0"/>
                    </a:moveTo>
                    <a:lnTo>
                      <a:pt x="0" y="1080"/>
                    </a:lnTo>
                    <a:lnTo>
                      <a:pt x="4682" y="1080"/>
                    </a:lnTo>
                    <a:lnTo>
                      <a:pt x="47541" y="360"/>
                    </a:lnTo>
                    <a:lnTo>
                      <a:pt x="43220" y="0"/>
                    </a:lnTo>
                    <a:close/>
                  </a:path>
                </a:pathLst>
              </a:custGeom>
              <a:solidFill>
                <a:schemeClr val="accent2"/>
              </a:solidFill>
              <a:ln w="0" cap="flat">
                <a:noFill/>
                <a:prstDash val="solid"/>
                <a:miter/>
              </a:ln>
            </p:spPr>
            <p:txBody>
              <a:bodyPr rtlCol="0" anchor="ctr"/>
              <a:lstStyle/>
              <a:p>
                <a:endParaRPr lang="en-US" sz="744"/>
              </a:p>
            </p:txBody>
          </p:sp>
          <p:sp>
            <p:nvSpPr>
              <p:cNvPr id="2476" name="Freeform: Shape 2475">
                <a:extLst>
                  <a:ext uri="{FF2B5EF4-FFF2-40B4-BE49-F238E27FC236}">
                    <a16:creationId xmlns:a16="http://schemas.microsoft.com/office/drawing/2014/main" id="{88BE52B9-E23F-5970-E18A-E2C5C5358C24}"/>
                  </a:ext>
                </a:extLst>
              </p:cNvPr>
              <p:cNvSpPr/>
              <p:nvPr/>
            </p:nvSpPr>
            <p:spPr>
              <a:xfrm>
                <a:off x="10480572" y="2942985"/>
                <a:ext cx="44388" cy="1800"/>
              </a:xfrm>
              <a:custGeom>
                <a:avLst/>
                <a:gdLst>
                  <a:gd name="connsiteX0" fmla="*/ 35466 w 44388"/>
                  <a:gd name="connsiteY0" fmla="*/ 0 h 1800"/>
                  <a:gd name="connsiteX1" fmla="*/ 14936 w 44388"/>
                  <a:gd name="connsiteY1" fmla="*/ 1801 h 1800"/>
                  <a:gd name="connsiteX2" fmla="*/ 35466 w 44388"/>
                  <a:gd name="connsiteY2" fmla="*/ 0 h 1800"/>
                </a:gdLst>
                <a:ahLst/>
                <a:cxnLst>
                  <a:cxn ang="0">
                    <a:pos x="connsiteX0" y="connsiteY0"/>
                  </a:cxn>
                  <a:cxn ang="0">
                    <a:pos x="connsiteX1" y="connsiteY1"/>
                  </a:cxn>
                  <a:cxn ang="0">
                    <a:pos x="connsiteX2" y="connsiteY2"/>
                  </a:cxn>
                </a:cxnLst>
                <a:rect l="l" t="t" r="r" b="b"/>
                <a:pathLst>
                  <a:path w="44388" h="1800">
                    <a:moveTo>
                      <a:pt x="35466" y="0"/>
                    </a:moveTo>
                    <a:cubicBezTo>
                      <a:pt x="59957" y="1801"/>
                      <a:pt x="-35486" y="360"/>
                      <a:pt x="14936" y="1801"/>
                    </a:cubicBezTo>
                    <a:cubicBezTo>
                      <a:pt x="59957" y="1801"/>
                      <a:pt x="41588" y="720"/>
                      <a:pt x="35466" y="0"/>
                    </a:cubicBezTo>
                    <a:close/>
                  </a:path>
                </a:pathLst>
              </a:custGeom>
              <a:solidFill>
                <a:schemeClr val="accent2"/>
              </a:solidFill>
              <a:ln w="0" cap="flat">
                <a:noFill/>
                <a:prstDash val="solid"/>
                <a:miter/>
              </a:ln>
            </p:spPr>
            <p:txBody>
              <a:bodyPr rtlCol="0" anchor="ctr"/>
              <a:lstStyle/>
              <a:p>
                <a:endParaRPr lang="en-US" sz="744"/>
              </a:p>
            </p:txBody>
          </p:sp>
          <p:sp>
            <p:nvSpPr>
              <p:cNvPr id="2477" name="Freeform: Shape 2476">
                <a:extLst>
                  <a:ext uri="{FF2B5EF4-FFF2-40B4-BE49-F238E27FC236}">
                    <a16:creationId xmlns:a16="http://schemas.microsoft.com/office/drawing/2014/main" id="{61503B9B-FD40-E36C-B1FF-C5B2C6065864}"/>
                  </a:ext>
                </a:extLst>
              </p:cNvPr>
              <p:cNvSpPr/>
              <p:nvPr/>
            </p:nvSpPr>
            <p:spPr>
              <a:xfrm>
                <a:off x="9977235" y="2931459"/>
                <a:ext cx="18008" cy="3601"/>
              </a:xfrm>
              <a:custGeom>
                <a:avLst/>
                <a:gdLst>
                  <a:gd name="connsiteX0" fmla="*/ 18008 w 18008"/>
                  <a:gd name="connsiteY0" fmla="*/ 0 h 3601"/>
                  <a:gd name="connsiteX1" fmla="*/ 0 w 18008"/>
                  <a:gd name="connsiteY1" fmla="*/ 0 h 3601"/>
                  <a:gd name="connsiteX2" fmla="*/ 18008 w 18008"/>
                  <a:gd name="connsiteY2" fmla="*/ 0 h 3601"/>
                </a:gdLst>
                <a:ahLst/>
                <a:cxnLst>
                  <a:cxn ang="0">
                    <a:pos x="connsiteX0" y="connsiteY0"/>
                  </a:cxn>
                  <a:cxn ang="0">
                    <a:pos x="connsiteX1" y="connsiteY1"/>
                  </a:cxn>
                  <a:cxn ang="0">
                    <a:pos x="connsiteX2" y="connsiteY2"/>
                  </a:cxn>
                </a:cxnLst>
                <a:rect l="l" t="t" r="r" b="b"/>
                <a:pathLst>
                  <a:path w="18008" h="3601">
                    <a:moveTo>
                      <a:pt x="18008" y="0"/>
                    </a:moveTo>
                    <a:cubicBezTo>
                      <a:pt x="12245" y="0"/>
                      <a:pt x="6123" y="0"/>
                      <a:pt x="0" y="0"/>
                    </a:cubicBezTo>
                    <a:cubicBezTo>
                      <a:pt x="7203" y="0"/>
                      <a:pt x="12966" y="0"/>
                      <a:pt x="18008" y="0"/>
                    </a:cubicBezTo>
                    <a:close/>
                  </a:path>
                </a:pathLst>
              </a:custGeom>
              <a:solidFill>
                <a:schemeClr val="accent2"/>
              </a:solidFill>
              <a:ln w="0" cap="flat">
                <a:noFill/>
                <a:prstDash val="solid"/>
                <a:miter/>
              </a:ln>
            </p:spPr>
            <p:txBody>
              <a:bodyPr rtlCol="0" anchor="ctr"/>
              <a:lstStyle/>
              <a:p>
                <a:endParaRPr lang="en-US" sz="744"/>
              </a:p>
            </p:txBody>
          </p:sp>
          <p:sp>
            <p:nvSpPr>
              <p:cNvPr id="2478" name="Freeform: Shape 2477">
                <a:extLst>
                  <a:ext uri="{FF2B5EF4-FFF2-40B4-BE49-F238E27FC236}">
                    <a16:creationId xmlns:a16="http://schemas.microsoft.com/office/drawing/2014/main" id="{D949F67F-9D56-F92D-93F4-4BCB6E8281CB}"/>
                  </a:ext>
                </a:extLst>
              </p:cNvPr>
              <p:cNvSpPr/>
              <p:nvPr/>
            </p:nvSpPr>
            <p:spPr>
              <a:xfrm>
                <a:off x="9995243" y="2931043"/>
                <a:ext cx="50422" cy="736"/>
              </a:xfrm>
              <a:custGeom>
                <a:avLst/>
                <a:gdLst>
                  <a:gd name="connsiteX0" fmla="*/ 0 w 50422"/>
                  <a:gd name="connsiteY0" fmla="*/ 416 h 736"/>
                  <a:gd name="connsiteX1" fmla="*/ 50423 w 50422"/>
                  <a:gd name="connsiteY1" fmla="*/ 416 h 736"/>
                  <a:gd name="connsiteX2" fmla="*/ 0 w 50422"/>
                  <a:gd name="connsiteY2" fmla="*/ 416 h 736"/>
                </a:gdLst>
                <a:ahLst/>
                <a:cxnLst>
                  <a:cxn ang="0">
                    <a:pos x="connsiteX0" y="connsiteY0"/>
                  </a:cxn>
                  <a:cxn ang="0">
                    <a:pos x="connsiteX1" y="connsiteY1"/>
                  </a:cxn>
                  <a:cxn ang="0">
                    <a:pos x="connsiteX2" y="connsiteY2"/>
                  </a:cxn>
                </a:cxnLst>
                <a:rect l="l" t="t" r="r" b="b"/>
                <a:pathLst>
                  <a:path w="50422" h="736">
                    <a:moveTo>
                      <a:pt x="0" y="416"/>
                    </a:moveTo>
                    <a:cubicBezTo>
                      <a:pt x="18728" y="416"/>
                      <a:pt x="37457" y="1136"/>
                      <a:pt x="50423" y="416"/>
                    </a:cubicBezTo>
                    <a:cubicBezTo>
                      <a:pt x="27012" y="-304"/>
                      <a:pt x="18368" y="56"/>
                      <a:pt x="0" y="416"/>
                    </a:cubicBezTo>
                    <a:close/>
                  </a:path>
                </a:pathLst>
              </a:custGeom>
              <a:solidFill>
                <a:schemeClr val="accent2"/>
              </a:solidFill>
              <a:ln w="0" cap="flat">
                <a:noFill/>
                <a:prstDash val="solid"/>
                <a:miter/>
              </a:ln>
            </p:spPr>
            <p:txBody>
              <a:bodyPr rtlCol="0" anchor="ctr"/>
              <a:lstStyle/>
              <a:p>
                <a:endParaRPr lang="en-US" sz="744"/>
              </a:p>
            </p:txBody>
          </p:sp>
          <p:sp>
            <p:nvSpPr>
              <p:cNvPr id="2479" name="Freeform: Shape 2478">
                <a:extLst>
                  <a:ext uri="{FF2B5EF4-FFF2-40B4-BE49-F238E27FC236}">
                    <a16:creationId xmlns:a16="http://schemas.microsoft.com/office/drawing/2014/main" id="{EE38870A-D7DE-07FD-4232-ABDFC9425B22}"/>
                  </a:ext>
                </a:extLst>
              </p:cNvPr>
              <p:cNvSpPr/>
              <p:nvPr/>
            </p:nvSpPr>
            <p:spPr>
              <a:xfrm>
                <a:off x="9778616" y="2930019"/>
                <a:ext cx="54913" cy="2482"/>
              </a:xfrm>
              <a:custGeom>
                <a:avLst/>
                <a:gdLst>
                  <a:gd name="connsiteX0" fmla="*/ 1249 w 54913"/>
                  <a:gd name="connsiteY0" fmla="*/ 1801 h 2482"/>
                  <a:gd name="connsiteX1" fmla="*/ 18177 w 54913"/>
                  <a:gd name="connsiteY1" fmla="*/ 1801 h 2482"/>
                  <a:gd name="connsiteX2" fmla="*/ 24660 w 54913"/>
                  <a:gd name="connsiteY2" fmla="*/ 1801 h 2482"/>
                  <a:gd name="connsiteX3" fmla="*/ 43748 w 54913"/>
                  <a:gd name="connsiteY3" fmla="*/ 720 h 2482"/>
                  <a:gd name="connsiteX4" fmla="*/ 54913 w 54913"/>
                  <a:gd name="connsiteY4" fmla="*/ 0 h 2482"/>
                  <a:gd name="connsiteX5" fmla="*/ 40147 w 54913"/>
                  <a:gd name="connsiteY5" fmla="*/ 720 h 2482"/>
                  <a:gd name="connsiteX6" fmla="*/ 1249 w 54913"/>
                  <a:gd name="connsiteY6" fmla="*/ 1441 h 2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913" h="2482">
                    <a:moveTo>
                      <a:pt x="1249" y="1801"/>
                    </a:moveTo>
                    <a:lnTo>
                      <a:pt x="18177" y="1801"/>
                    </a:lnTo>
                    <a:cubicBezTo>
                      <a:pt x="889" y="2881"/>
                      <a:pt x="9173" y="2521"/>
                      <a:pt x="24660" y="1801"/>
                    </a:cubicBezTo>
                    <a:cubicBezTo>
                      <a:pt x="42668" y="1801"/>
                      <a:pt x="41587" y="1080"/>
                      <a:pt x="43748" y="720"/>
                    </a:cubicBezTo>
                    <a:cubicBezTo>
                      <a:pt x="47350" y="720"/>
                      <a:pt x="50952" y="360"/>
                      <a:pt x="54913" y="0"/>
                    </a:cubicBezTo>
                    <a:cubicBezTo>
                      <a:pt x="49511" y="0"/>
                      <a:pt x="44469" y="360"/>
                      <a:pt x="40147" y="720"/>
                    </a:cubicBezTo>
                    <a:cubicBezTo>
                      <a:pt x="12054" y="720"/>
                      <a:pt x="-4874" y="720"/>
                      <a:pt x="1249" y="1441"/>
                    </a:cubicBezTo>
                    <a:close/>
                  </a:path>
                </a:pathLst>
              </a:custGeom>
              <a:solidFill>
                <a:schemeClr val="accent2"/>
              </a:solidFill>
              <a:ln w="0" cap="flat">
                <a:noFill/>
                <a:prstDash val="solid"/>
                <a:miter/>
              </a:ln>
            </p:spPr>
            <p:txBody>
              <a:bodyPr rtlCol="0" anchor="ctr"/>
              <a:lstStyle/>
              <a:p>
                <a:endParaRPr lang="en-US" sz="744"/>
              </a:p>
            </p:txBody>
          </p:sp>
          <p:sp>
            <p:nvSpPr>
              <p:cNvPr id="2480" name="Freeform: Shape 2479">
                <a:extLst>
                  <a:ext uri="{FF2B5EF4-FFF2-40B4-BE49-F238E27FC236}">
                    <a16:creationId xmlns:a16="http://schemas.microsoft.com/office/drawing/2014/main" id="{C1AC0625-28B5-EAAB-5CA9-F96A4C8E17BC}"/>
                  </a:ext>
                </a:extLst>
              </p:cNvPr>
              <p:cNvSpPr/>
              <p:nvPr/>
            </p:nvSpPr>
            <p:spPr>
              <a:xfrm>
                <a:off x="8978504" y="2921735"/>
                <a:ext cx="159191" cy="50782"/>
              </a:xfrm>
              <a:custGeom>
                <a:avLst/>
                <a:gdLst>
                  <a:gd name="connsiteX0" fmla="*/ 0 w 159191"/>
                  <a:gd name="connsiteY0" fmla="*/ 50423 h 50782"/>
                  <a:gd name="connsiteX1" fmla="*/ 10805 w 159191"/>
                  <a:gd name="connsiteY1" fmla="*/ 46101 h 50782"/>
                  <a:gd name="connsiteX2" fmla="*/ 20529 w 159191"/>
                  <a:gd name="connsiteY2" fmla="*/ 42499 h 50782"/>
                  <a:gd name="connsiteX3" fmla="*/ 37457 w 159191"/>
                  <a:gd name="connsiteY3" fmla="*/ 36016 h 50782"/>
                  <a:gd name="connsiteX4" fmla="*/ 44660 w 159191"/>
                  <a:gd name="connsiteY4" fmla="*/ 33495 h 50782"/>
                  <a:gd name="connsiteX5" fmla="*/ 50783 w 159191"/>
                  <a:gd name="connsiteY5" fmla="*/ 31334 h 50782"/>
                  <a:gd name="connsiteX6" fmla="*/ 60867 w 159191"/>
                  <a:gd name="connsiteY6" fmla="*/ 28093 h 50782"/>
                  <a:gd name="connsiteX7" fmla="*/ 73833 w 159191"/>
                  <a:gd name="connsiteY7" fmla="*/ 25211 h 50782"/>
                  <a:gd name="connsiteX8" fmla="*/ 83918 w 159191"/>
                  <a:gd name="connsiteY8" fmla="*/ 21970 h 50782"/>
                  <a:gd name="connsiteX9" fmla="*/ 92922 w 159191"/>
                  <a:gd name="connsiteY9" fmla="*/ 19449 h 50782"/>
                  <a:gd name="connsiteX10" fmla="*/ 106968 w 159191"/>
                  <a:gd name="connsiteY10" fmla="*/ 15127 h 50782"/>
                  <a:gd name="connsiteX11" fmla="*/ 124976 w 159191"/>
                  <a:gd name="connsiteY11" fmla="*/ 9364 h 50782"/>
                  <a:gd name="connsiteX12" fmla="*/ 159192 w 159191"/>
                  <a:gd name="connsiteY12" fmla="*/ 0 h 50782"/>
                  <a:gd name="connsiteX13" fmla="*/ 136141 w 159191"/>
                  <a:gd name="connsiteY13" fmla="*/ 5402 h 50782"/>
                  <a:gd name="connsiteX14" fmla="*/ 116693 w 159191"/>
                  <a:gd name="connsiteY14" fmla="*/ 10085 h 50782"/>
                  <a:gd name="connsiteX15" fmla="*/ 83198 w 159191"/>
                  <a:gd name="connsiteY15" fmla="*/ 19449 h 50782"/>
                  <a:gd name="connsiteX16" fmla="*/ 47902 w 159191"/>
                  <a:gd name="connsiteY16" fmla="*/ 31334 h 50782"/>
                  <a:gd name="connsiteX17" fmla="*/ 37457 w 159191"/>
                  <a:gd name="connsiteY17" fmla="*/ 35296 h 50782"/>
                  <a:gd name="connsiteX18" fmla="*/ 26292 w 159191"/>
                  <a:gd name="connsiteY18" fmla="*/ 39978 h 50782"/>
                  <a:gd name="connsiteX19" fmla="*/ 13686 w 159191"/>
                  <a:gd name="connsiteY19" fmla="*/ 45020 h 50782"/>
                  <a:gd name="connsiteX20" fmla="*/ 0 w 159191"/>
                  <a:gd name="connsiteY20" fmla="*/ 50783 h 50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9191" h="50782">
                    <a:moveTo>
                      <a:pt x="0" y="50423"/>
                    </a:moveTo>
                    <a:cubicBezTo>
                      <a:pt x="3602" y="48622"/>
                      <a:pt x="7203" y="47181"/>
                      <a:pt x="10805" y="46101"/>
                    </a:cubicBezTo>
                    <a:cubicBezTo>
                      <a:pt x="14407" y="44660"/>
                      <a:pt x="17648" y="43580"/>
                      <a:pt x="20529" y="42499"/>
                    </a:cubicBezTo>
                    <a:cubicBezTo>
                      <a:pt x="26652" y="39978"/>
                      <a:pt x="32415" y="37817"/>
                      <a:pt x="37457" y="36016"/>
                    </a:cubicBezTo>
                    <a:cubicBezTo>
                      <a:pt x="39978" y="34936"/>
                      <a:pt x="42139" y="34215"/>
                      <a:pt x="44660" y="33495"/>
                    </a:cubicBezTo>
                    <a:cubicBezTo>
                      <a:pt x="46821" y="32775"/>
                      <a:pt x="48982" y="32054"/>
                      <a:pt x="50783" y="31334"/>
                    </a:cubicBezTo>
                    <a:cubicBezTo>
                      <a:pt x="54745" y="30254"/>
                      <a:pt x="57986" y="29173"/>
                      <a:pt x="60867" y="28093"/>
                    </a:cubicBezTo>
                    <a:cubicBezTo>
                      <a:pt x="72393" y="24491"/>
                      <a:pt x="75634" y="23771"/>
                      <a:pt x="73833" y="25211"/>
                    </a:cubicBezTo>
                    <a:cubicBezTo>
                      <a:pt x="77435" y="24131"/>
                      <a:pt x="81037" y="23050"/>
                      <a:pt x="83918" y="21970"/>
                    </a:cubicBezTo>
                    <a:cubicBezTo>
                      <a:pt x="87159" y="20889"/>
                      <a:pt x="90041" y="20169"/>
                      <a:pt x="92922" y="19449"/>
                    </a:cubicBezTo>
                    <a:cubicBezTo>
                      <a:pt x="98324" y="18008"/>
                      <a:pt x="103007" y="16567"/>
                      <a:pt x="106968" y="15127"/>
                    </a:cubicBezTo>
                    <a:cubicBezTo>
                      <a:pt x="114892" y="12606"/>
                      <a:pt x="120294" y="10805"/>
                      <a:pt x="124976" y="9364"/>
                    </a:cubicBezTo>
                    <a:cubicBezTo>
                      <a:pt x="134701" y="6483"/>
                      <a:pt x="141184" y="4322"/>
                      <a:pt x="159192" y="0"/>
                    </a:cubicBezTo>
                    <a:cubicBezTo>
                      <a:pt x="150548" y="2161"/>
                      <a:pt x="142984" y="3602"/>
                      <a:pt x="136141" y="5402"/>
                    </a:cubicBezTo>
                    <a:cubicBezTo>
                      <a:pt x="128938" y="7203"/>
                      <a:pt x="122455" y="8284"/>
                      <a:pt x="116693" y="10085"/>
                    </a:cubicBezTo>
                    <a:cubicBezTo>
                      <a:pt x="104807" y="13326"/>
                      <a:pt x="94002" y="16567"/>
                      <a:pt x="83198" y="19449"/>
                    </a:cubicBezTo>
                    <a:cubicBezTo>
                      <a:pt x="72393" y="23050"/>
                      <a:pt x="61228" y="27012"/>
                      <a:pt x="47902" y="31334"/>
                    </a:cubicBezTo>
                    <a:cubicBezTo>
                      <a:pt x="44660" y="32415"/>
                      <a:pt x="41059" y="33855"/>
                      <a:pt x="37457" y="35296"/>
                    </a:cubicBezTo>
                    <a:cubicBezTo>
                      <a:pt x="33855" y="36737"/>
                      <a:pt x="30254" y="38177"/>
                      <a:pt x="26292" y="39978"/>
                    </a:cubicBezTo>
                    <a:cubicBezTo>
                      <a:pt x="22330" y="41419"/>
                      <a:pt x="18008" y="43220"/>
                      <a:pt x="13686" y="45020"/>
                    </a:cubicBezTo>
                    <a:cubicBezTo>
                      <a:pt x="9364" y="46821"/>
                      <a:pt x="4682" y="48622"/>
                      <a:pt x="0" y="50783"/>
                    </a:cubicBezTo>
                    <a:close/>
                  </a:path>
                </a:pathLst>
              </a:custGeom>
              <a:solidFill>
                <a:schemeClr val="accent2"/>
              </a:solidFill>
              <a:ln w="0" cap="flat">
                <a:noFill/>
                <a:prstDash val="solid"/>
                <a:miter/>
              </a:ln>
            </p:spPr>
            <p:txBody>
              <a:bodyPr rtlCol="0" anchor="ctr"/>
              <a:lstStyle/>
              <a:p>
                <a:endParaRPr lang="en-US" sz="744"/>
              </a:p>
            </p:txBody>
          </p:sp>
          <p:sp>
            <p:nvSpPr>
              <p:cNvPr id="2481" name="Freeform: Shape 2480">
                <a:extLst>
                  <a:ext uri="{FF2B5EF4-FFF2-40B4-BE49-F238E27FC236}">
                    <a16:creationId xmlns:a16="http://schemas.microsoft.com/office/drawing/2014/main" id="{4652BC25-A40E-FA3A-E266-1417B3385C13}"/>
                  </a:ext>
                </a:extLst>
              </p:cNvPr>
              <p:cNvSpPr/>
              <p:nvPr/>
            </p:nvSpPr>
            <p:spPr>
              <a:xfrm>
                <a:off x="9138056" y="2917053"/>
                <a:ext cx="24130" cy="4682"/>
              </a:xfrm>
              <a:custGeom>
                <a:avLst/>
                <a:gdLst>
                  <a:gd name="connsiteX0" fmla="*/ 0 w 24130"/>
                  <a:gd name="connsiteY0" fmla="*/ 4322 h 4682"/>
                  <a:gd name="connsiteX1" fmla="*/ 11525 w 24130"/>
                  <a:gd name="connsiteY1" fmla="*/ 2161 h 4682"/>
                  <a:gd name="connsiteX2" fmla="*/ 24131 w 24130"/>
                  <a:gd name="connsiteY2" fmla="*/ 0 h 4682"/>
                  <a:gd name="connsiteX3" fmla="*/ 10805 w 24130"/>
                  <a:gd name="connsiteY3" fmla="*/ 2521 h 4682"/>
                  <a:gd name="connsiteX4" fmla="*/ 0 w 24130"/>
                  <a:gd name="connsiteY4" fmla="*/ 4682 h 46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30" h="4682">
                    <a:moveTo>
                      <a:pt x="0" y="4322"/>
                    </a:moveTo>
                    <a:cubicBezTo>
                      <a:pt x="3962" y="3241"/>
                      <a:pt x="7563" y="2521"/>
                      <a:pt x="11525" y="2161"/>
                    </a:cubicBezTo>
                    <a:cubicBezTo>
                      <a:pt x="15487" y="1441"/>
                      <a:pt x="19449" y="720"/>
                      <a:pt x="24131" y="0"/>
                    </a:cubicBezTo>
                    <a:cubicBezTo>
                      <a:pt x="19089" y="720"/>
                      <a:pt x="14767" y="1801"/>
                      <a:pt x="10805" y="2521"/>
                    </a:cubicBezTo>
                    <a:cubicBezTo>
                      <a:pt x="6843" y="3241"/>
                      <a:pt x="3241" y="3962"/>
                      <a:pt x="0" y="4682"/>
                    </a:cubicBezTo>
                    <a:close/>
                  </a:path>
                </a:pathLst>
              </a:custGeom>
              <a:solidFill>
                <a:schemeClr val="accent2"/>
              </a:solidFill>
              <a:ln w="0" cap="flat">
                <a:noFill/>
                <a:prstDash val="solid"/>
                <a:miter/>
              </a:ln>
            </p:spPr>
            <p:txBody>
              <a:bodyPr rtlCol="0" anchor="ctr"/>
              <a:lstStyle/>
              <a:p>
                <a:endParaRPr lang="en-US" sz="744"/>
              </a:p>
            </p:txBody>
          </p:sp>
          <p:sp>
            <p:nvSpPr>
              <p:cNvPr id="2482" name="Freeform: Shape 2481">
                <a:extLst>
                  <a:ext uri="{FF2B5EF4-FFF2-40B4-BE49-F238E27FC236}">
                    <a16:creationId xmlns:a16="http://schemas.microsoft.com/office/drawing/2014/main" id="{A4369059-9ABA-CBEC-3B8C-B5C09D7F87E9}"/>
                  </a:ext>
                </a:extLst>
              </p:cNvPr>
              <p:cNvSpPr/>
              <p:nvPr/>
            </p:nvSpPr>
            <p:spPr>
              <a:xfrm>
                <a:off x="9992361" y="2946226"/>
                <a:ext cx="39257" cy="2160"/>
              </a:xfrm>
              <a:custGeom>
                <a:avLst/>
                <a:gdLst>
                  <a:gd name="connsiteX0" fmla="*/ 39258 w 39257"/>
                  <a:gd name="connsiteY0" fmla="*/ 0 h 2160"/>
                  <a:gd name="connsiteX1" fmla="*/ 0 w 39257"/>
                  <a:gd name="connsiteY1" fmla="*/ 2161 h 2160"/>
                  <a:gd name="connsiteX2" fmla="*/ 14407 w 39257"/>
                  <a:gd name="connsiteY2" fmla="*/ 1801 h 2160"/>
                  <a:gd name="connsiteX3" fmla="*/ 39258 w 39257"/>
                  <a:gd name="connsiteY3" fmla="*/ 0 h 2160"/>
                </a:gdLst>
                <a:ahLst/>
                <a:cxnLst>
                  <a:cxn ang="0">
                    <a:pos x="connsiteX0" y="connsiteY0"/>
                  </a:cxn>
                  <a:cxn ang="0">
                    <a:pos x="connsiteX1" y="connsiteY1"/>
                  </a:cxn>
                  <a:cxn ang="0">
                    <a:pos x="connsiteX2" y="connsiteY2"/>
                  </a:cxn>
                  <a:cxn ang="0">
                    <a:pos x="connsiteX3" y="connsiteY3"/>
                  </a:cxn>
                </a:cxnLst>
                <a:rect l="l" t="t" r="r" b="b"/>
                <a:pathLst>
                  <a:path w="39257" h="2160">
                    <a:moveTo>
                      <a:pt x="39258" y="0"/>
                    </a:moveTo>
                    <a:lnTo>
                      <a:pt x="0" y="2161"/>
                    </a:lnTo>
                    <a:lnTo>
                      <a:pt x="14407" y="1801"/>
                    </a:lnTo>
                    <a:lnTo>
                      <a:pt x="39258" y="0"/>
                    </a:lnTo>
                    <a:close/>
                  </a:path>
                </a:pathLst>
              </a:custGeom>
              <a:solidFill>
                <a:schemeClr val="accent2"/>
              </a:solidFill>
              <a:ln w="0" cap="flat">
                <a:noFill/>
                <a:prstDash val="solid"/>
                <a:miter/>
              </a:ln>
            </p:spPr>
            <p:txBody>
              <a:bodyPr rtlCol="0" anchor="ctr"/>
              <a:lstStyle/>
              <a:p>
                <a:endParaRPr lang="en-US" sz="744"/>
              </a:p>
            </p:txBody>
          </p:sp>
          <p:sp>
            <p:nvSpPr>
              <p:cNvPr id="2483" name="Freeform: Shape 2482">
                <a:extLst>
                  <a:ext uri="{FF2B5EF4-FFF2-40B4-BE49-F238E27FC236}">
                    <a16:creationId xmlns:a16="http://schemas.microsoft.com/office/drawing/2014/main" id="{D5CD0C3C-F08C-75D9-AB4E-F77DF77369EB}"/>
                  </a:ext>
                </a:extLst>
              </p:cNvPr>
              <p:cNvSpPr/>
              <p:nvPr/>
            </p:nvSpPr>
            <p:spPr>
              <a:xfrm>
                <a:off x="8890883" y="2995704"/>
                <a:ext cx="37674" cy="20076"/>
              </a:xfrm>
              <a:custGeom>
                <a:avLst/>
                <a:gdLst>
                  <a:gd name="connsiteX0" fmla="*/ 1182 w 37674"/>
                  <a:gd name="connsiteY0" fmla="*/ 19313 h 20076"/>
                  <a:gd name="connsiteX1" fmla="*/ 19910 w 37674"/>
                  <a:gd name="connsiteY1" fmla="*/ 8868 h 20076"/>
                  <a:gd name="connsiteX2" fmla="*/ 37558 w 37674"/>
                  <a:gd name="connsiteY2" fmla="*/ 224 h 20076"/>
                  <a:gd name="connsiteX3" fmla="*/ 16308 w 37674"/>
                  <a:gd name="connsiteY3" fmla="*/ 10308 h 20076"/>
                  <a:gd name="connsiteX4" fmla="*/ 1542 w 37674"/>
                  <a:gd name="connsiteY4" fmla="*/ 19313 h 200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74" h="20076">
                    <a:moveTo>
                      <a:pt x="1182" y="19313"/>
                    </a:moveTo>
                    <a:cubicBezTo>
                      <a:pt x="6584" y="16431"/>
                      <a:pt x="13067" y="12469"/>
                      <a:pt x="19910" y="8868"/>
                    </a:cubicBezTo>
                    <a:cubicBezTo>
                      <a:pt x="26753" y="5626"/>
                      <a:pt x="33236" y="2385"/>
                      <a:pt x="37558" y="224"/>
                    </a:cubicBezTo>
                    <a:cubicBezTo>
                      <a:pt x="38999" y="-1217"/>
                      <a:pt x="26753" y="4546"/>
                      <a:pt x="16308" y="10308"/>
                    </a:cubicBezTo>
                    <a:cubicBezTo>
                      <a:pt x="5864" y="16431"/>
                      <a:pt x="-3861" y="22194"/>
                      <a:pt x="1542" y="19313"/>
                    </a:cubicBezTo>
                    <a:close/>
                  </a:path>
                </a:pathLst>
              </a:custGeom>
              <a:solidFill>
                <a:schemeClr val="accent2"/>
              </a:solidFill>
              <a:ln w="0" cap="flat">
                <a:noFill/>
                <a:prstDash val="solid"/>
                <a:miter/>
              </a:ln>
            </p:spPr>
            <p:txBody>
              <a:bodyPr rtlCol="0" anchor="ctr"/>
              <a:lstStyle/>
              <a:p>
                <a:endParaRPr lang="en-US" sz="744"/>
              </a:p>
            </p:txBody>
          </p:sp>
          <p:sp>
            <p:nvSpPr>
              <p:cNvPr id="2484" name="Freeform: Shape 2483">
                <a:extLst>
                  <a:ext uri="{FF2B5EF4-FFF2-40B4-BE49-F238E27FC236}">
                    <a16:creationId xmlns:a16="http://schemas.microsoft.com/office/drawing/2014/main" id="{0B2A6FBC-F7B6-249A-403B-A38864A26352}"/>
                  </a:ext>
                </a:extLst>
              </p:cNvPr>
              <p:cNvSpPr/>
              <p:nvPr/>
            </p:nvSpPr>
            <p:spPr>
              <a:xfrm>
                <a:off x="9130493" y="2938302"/>
                <a:ext cx="62308" cy="11165"/>
              </a:xfrm>
              <a:custGeom>
                <a:avLst/>
                <a:gdLst>
                  <a:gd name="connsiteX0" fmla="*/ 0 w 62308"/>
                  <a:gd name="connsiteY0" fmla="*/ 10805 h 11165"/>
                  <a:gd name="connsiteX1" fmla="*/ 10085 w 62308"/>
                  <a:gd name="connsiteY1" fmla="*/ 9004 h 11165"/>
                  <a:gd name="connsiteX2" fmla="*/ 18008 w 62308"/>
                  <a:gd name="connsiteY2" fmla="*/ 7203 h 11165"/>
                  <a:gd name="connsiteX3" fmla="*/ 27372 w 62308"/>
                  <a:gd name="connsiteY3" fmla="*/ 5763 h 11165"/>
                  <a:gd name="connsiteX4" fmla="*/ 46461 w 62308"/>
                  <a:gd name="connsiteY4" fmla="*/ 2521 h 11165"/>
                  <a:gd name="connsiteX5" fmla="*/ 62308 w 62308"/>
                  <a:gd name="connsiteY5" fmla="*/ 0 h 11165"/>
                  <a:gd name="connsiteX6" fmla="*/ 29894 w 62308"/>
                  <a:gd name="connsiteY6" fmla="*/ 4322 h 11165"/>
                  <a:gd name="connsiteX7" fmla="*/ 14767 w 62308"/>
                  <a:gd name="connsiteY7" fmla="*/ 6843 h 11165"/>
                  <a:gd name="connsiteX8" fmla="*/ 0 w 62308"/>
                  <a:gd name="connsiteY8" fmla="*/ 11165 h 11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308" h="11165">
                    <a:moveTo>
                      <a:pt x="0" y="10805"/>
                    </a:moveTo>
                    <a:cubicBezTo>
                      <a:pt x="1441" y="10805"/>
                      <a:pt x="5402" y="10085"/>
                      <a:pt x="10085" y="9004"/>
                    </a:cubicBezTo>
                    <a:cubicBezTo>
                      <a:pt x="12606" y="8644"/>
                      <a:pt x="15127" y="7924"/>
                      <a:pt x="18008" y="7203"/>
                    </a:cubicBezTo>
                    <a:cubicBezTo>
                      <a:pt x="20889" y="6843"/>
                      <a:pt x="24131" y="6123"/>
                      <a:pt x="27372" y="5763"/>
                    </a:cubicBezTo>
                    <a:cubicBezTo>
                      <a:pt x="33855" y="4682"/>
                      <a:pt x="40338" y="3602"/>
                      <a:pt x="46461" y="2521"/>
                    </a:cubicBezTo>
                    <a:cubicBezTo>
                      <a:pt x="52584" y="1441"/>
                      <a:pt x="57986" y="360"/>
                      <a:pt x="62308" y="0"/>
                    </a:cubicBezTo>
                    <a:cubicBezTo>
                      <a:pt x="50783" y="1441"/>
                      <a:pt x="39978" y="2881"/>
                      <a:pt x="29894" y="4322"/>
                    </a:cubicBezTo>
                    <a:cubicBezTo>
                      <a:pt x="24851" y="5042"/>
                      <a:pt x="19809" y="5763"/>
                      <a:pt x="14767" y="6843"/>
                    </a:cubicBezTo>
                    <a:cubicBezTo>
                      <a:pt x="9724" y="7924"/>
                      <a:pt x="5042" y="9364"/>
                      <a:pt x="0" y="11165"/>
                    </a:cubicBezTo>
                    <a:close/>
                  </a:path>
                </a:pathLst>
              </a:custGeom>
              <a:solidFill>
                <a:schemeClr val="accent2"/>
              </a:solidFill>
              <a:ln w="0" cap="flat">
                <a:noFill/>
                <a:prstDash val="solid"/>
                <a:miter/>
              </a:ln>
            </p:spPr>
            <p:txBody>
              <a:bodyPr rtlCol="0" anchor="ctr"/>
              <a:lstStyle/>
              <a:p>
                <a:endParaRPr lang="en-US" sz="744"/>
              </a:p>
            </p:txBody>
          </p:sp>
          <p:sp>
            <p:nvSpPr>
              <p:cNvPr id="2485" name="Freeform: Shape 2484">
                <a:extLst>
                  <a:ext uri="{FF2B5EF4-FFF2-40B4-BE49-F238E27FC236}">
                    <a16:creationId xmlns:a16="http://schemas.microsoft.com/office/drawing/2014/main" id="{A61F831D-3F51-EAA1-5855-2216746FA98E}"/>
                  </a:ext>
                </a:extLst>
              </p:cNvPr>
              <p:cNvSpPr/>
              <p:nvPr/>
            </p:nvSpPr>
            <p:spPr>
              <a:xfrm>
                <a:off x="8745479" y="3101384"/>
                <a:ext cx="31611" cy="27083"/>
              </a:xfrm>
              <a:custGeom>
                <a:avLst/>
                <a:gdLst>
                  <a:gd name="connsiteX0" fmla="*/ 0 w 31611"/>
                  <a:gd name="connsiteY0" fmla="*/ 27084 h 27083"/>
                  <a:gd name="connsiteX1" fmla="*/ 18368 w 31611"/>
                  <a:gd name="connsiteY1" fmla="*/ 13758 h 27083"/>
                  <a:gd name="connsiteX2" fmla="*/ 0 w 31611"/>
                  <a:gd name="connsiteY2" fmla="*/ 27084 h 27083"/>
                </a:gdLst>
                <a:ahLst/>
                <a:cxnLst>
                  <a:cxn ang="0">
                    <a:pos x="connsiteX0" y="connsiteY0"/>
                  </a:cxn>
                  <a:cxn ang="0">
                    <a:pos x="connsiteX1" y="connsiteY1"/>
                  </a:cxn>
                  <a:cxn ang="0">
                    <a:pos x="connsiteX2" y="connsiteY2"/>
                  </a:cxn>
                </a:cxnLst>
                <a:rect l="l" t="t" r="r" b="b"/>
                <a:pathLst>
                  <a:path w="31611" h="27083">
                    <a:moveTo>
                      <a:pt x="0" y="27084"/>
                    </a:moveTo>
                    <a:cubicBezTo>
                      <a:pt x="9004" y="19160"/>
                      <a:pt x="23411" y="7995"/>
                      <a:pt x="18368" y="13758"/>
                    </a:cubicBezTo>
                    <a:cubicBezTo>
                      <a:pt x="30974" y="1873"/>
                      <a:pt x="47181" y="-15415"/>
                      <a:pt x="0" y="27084"/>
                    </a:cubicBezTo>
                    <a:close/>
                  </a:path>
                </a:pathLst>
              </a:custGeom>
              <a:solidFill>
                <a:schemeClr val="accent2"/>
              </a:solidFill>
              <a:ln w="0" cap="flat">
                <a:noFill/>
                <a:prstDash val="solid"/>
                <a:miter/>
              </a:ln>
            </p:spPr>
            <p:txBody>
              <a:bodyPr rtlCol="0" anchor="ctr"/>
              <a:lstStyle/>
              <a:p>
                <a:endParaRPr lang="en-US" sz="744"/>
              </a:p>
            </p:txBody>
          </p:sp>
          <p:sp>
            <p:nvSpPr>
              <p:cNvPr id="2486" name="Freeform: Shape 2485">
                <a:extLst>
                  <a:ext uri="{FF2B5EF4-FFF2-40B4-BE49-F238E27FC236}">
                    <a16:creationId xmlns:a16="http://schemas.microsoft.com/office/drawing/2014/main" id="{31BFC029-03E5-6852-87E7-BCCA836E12E1}"/>
                  </a:ext>
                </a:extLst>
              </p:cNvPr>
              <p:cNvSpPr/>
              <p:nvPr/>
            </p:nvSpPr>
            <p:spPr>
              <a:xfrm>
                <a:off x="9020283" y="2964594"/>
                <a:ext cx="49342" cy="17647"/>
              </a:xfrm>
              <a:custGeom>
                <a:avLst/>
                <a:gdLst>
                  <a:gd name="connsiteX0" fmla="*/ 0 w 49342"/>
                  <a:gd name="connsiteY0" fmla="*/ 17648 h 17647"/>
                  <a:gd name="connsiteX1" fmla="*/ 8644 w 49342"/>
                  <a:gd name="connsiteY1" fmla="*/ 14767 h 17647"/>
                  <a:gd name="connsiteX2" fmla="*/ 49342 w 49342"/>
                  <a:gd name="connsiteY2" fmla="*/ 0 h 17647"/>
                  <a:gd name="connsiteX3" fmla="*/ 24851 w 49342"/>
                  <a:gd name="connsiteY3" fmla="*/ 8644 h 17647"/>
                  <a:gd name="connsiteX4" fmla="*/ 12606 w 49342"/>
                  <a:gd name="connsiteY4" fmla="*/ 12966 h 17647"/>
                  <a:gd name="connsiteX5" fmla="*/ 360 w 49342"/>
                  <a:gd name="connsiteY5" fmla="*/ 17648 h 17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342" h="17647">
                    <a:moveTo>
                      <a:pt x="0" y="17648"/>
                    </a:moveTo>
                    <a:lnTo>
                      <a:pt x="8644" y="14767"/>
                    </a:lnTo>
                    <a:cubicBezTo>
                      <a:pt x="21970" y="9724"/>
                      <a:pt x="35656" y="5042"/>
                      <a:pt x="49342" y="0"/>
                    </a:cubicBezTo>
                    <a:lnTo>
                      <a:pt x="24851" y="8644"/>
                    </a:lnTo>
                    <a:lnTo>
                      <a:pt x="12606" y="12966"/>
                    </a:lnTo>
                    <a:cubicBezTo>
                      <a:pt x="8644" y="14407"/>
                      <a:pt x="4682" y="16207"/>
                      <a:pt x="360" y="17648"/>
                    </a:cubicBezTo>
                    <a:close/>
                  </a:path>
                </a:pathLst>
              </a:custGeom>
              <a:solidFill>
                <a:schemeClr val="accent2"/>
              </a:solidFill>
              <a:ln w="0" cap="flat">
                <a:noFill/>
                <a:prstDash val="solid"/>
                <a:miter/>
              </a:ln>
            </p:spPr>
            <p:txBody>
              <a:bodyPr rtlCol="0" anchor="ctr"/>
              <a:lstStyle/>
              <a:p>
                <a:endParaRPr lang="en-US" sz="744"/>
              </a:p>
            </p:txBody>
          </p:sp>
          <p:sp>
            <p:nvSpPr>
              <p:cNvPr id="2487" name="Freeform: Shape 2486">
                <a:extLst>
                  <a:ext uri="{FF2B5EF4-FFF2-40B4-BE49-F238E27FC236}">
                    <a16:creationId xmlns:a16="http://schemas.microsoft.com/office/drawing/2014/main" id="{1C415349-B4FF-B43F-7635-894E4BBB381A}"/>
                  </a:ext>
                </a:extLst>
              </p:cNvPr>
              <p:cNvSpPr/>
              <p:nvPr/>
            </p:nvSpPr>
            <p:spPr>
              <a:xfrm>
                <a:off x="9108523" y="2954150"/>
                <a:ext cx="73945" cy="16567"/>
              </a:xfrm>
              <a:custGeom>
                <a:avLst/>
                <a:gdLst>
                  <a:gd name="connsiteX0" fmla="*/ 63028 w 73945"/>
                  <a:gd name="connsiteY0" fmla="*/ 6123 h 16567"/>
                  <a:gd name="connsiteX1" fmla="*/ 52944 w 73945"/>
                  <a:gd name="connsiteY1" fmla="*/ 5042 h 16567"/>
                  <a:gd name="connsiteX2" fmla="*/ 39978 w 73945"/>
                  <a:gd name="connsiteY2" fmla="*/ 6123 h 16567"/>
                  <a:gd name="connsiteX3" fmla="*/ 68071 w 73945"/>
                  <a:gd name="connsiteY3" fmla="*/ 0 h 16567"/>
                  <a:gd name="connsiteX4" fmla="*/ 38177 w 73945"/>
                  <a:gd name="connsiteY4" fmla="*/ 5042 h 16567"/>
                  <a:gd name="connsiteX5" fmla="*/ 24131 w 73945"/>
                  <a:gd name="connsiteY5" fmla="*/ 8284 h 16567"/>
                  <a:gd name="connsiteX6" fmla="*/ 23411 w 73945"/>
                  <a:gd name="connsiteY6" fmla="*/ 9364 h 16567"/>
                  <a:gd name="connsiteX7" fmla="*/ 0 w 73945"/>
                  <a:gd name="connsiteY7" fmla="*/ 16567 h 16567"/>
                  <a:gd name="connsiteX8" fmla="*/ 29173 w 73945"/>
                  <a:gd name="connsiteY8" fmla="*/ 10445 h 16567"/>
                  <a:gd name="connsiteX9" fmla="*/ 40338 w 73945"/>
                  <a:gd name="connsiteY9" fmla="*/ 8284 h 16567"/>
                  <a:gd name="connsiteX10" fmla="*/ 49342 w 73945"/>
                  <a:gd name="connsiteY10" fmla="*/ 7203 h 16567"/>
                  <a:gd name="connsiteX11" fmla="*/ 62308 w 73945"/>
                  <a:gd name="connsiteY11" fmla="*/ 6483 h 16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3945" h="16567">
                    <a:moveTo>
                      <a:pt x="63028" y="6123"/>
                    </a:moveTo>
                    <a:cubicBezTo>
                      <a:pt x="86079" y="1080"/>
                      <a:pt x="67711" y="3602"/>
                      <a:pt x="52944" y="5042"/>
                    </a:cubicBezTo>
                    <a:cubicBezTo>
                      <a:pt x="45741" y="5763"/>
                      <a:pt x="39618" y="6483"/>
                      <a:pt x="39978" y="6123"/>
                    </a:cubicBezTo>
                    <a:cubicBezTo>
                      <a:pt x="40698" y="5402"/>
                      <a:pt x="48262" y="3962"/>
                      <a:pt x="68071" y="0"/>
                    </a:cubicBezTo>
                    <a:cubicBezTo>
                      <a:pt x="55105" y="2161"/>
                      <a:pt x="45380" y="3602"/>
                      <a:pt x="38177" y="5042"/>
                    </a:cubicBezTo>
                    <a:cubicBezTo>
                      <a:pt x="31334" y="6483"/>
                      <a:pt x="26652" y="7563"/>
                      <a:pt x="24131" y="8284"/>
                    </a:cubicBezTo>
                    <a:cubicBezTo>
                      <a:pt x="18728" y="9724"/>
                      <a:pt x="20889" y="9364"/>
                      <a:pt x="23411" y="9364"/>
                    </a:cubicBezTo>
                    <a:cubicBezTo>
                      <a:pt x="28813" y="9004"/>
                      <a:pt x="37817" y="7563"/>
                      <a:pt x="0" y="16567"/>
                    </a:cubicBezTo>
                    <a:cubicBezTo>
                      <a:pt x="11165" y="14046"/>
                      <a:pt x="20889" y="11885"/>
                      <a:pt x="29173" y="10445"/>
                    </a:cubicBezTo>
                    <a:cubicBezTo>
                      <a:pt x="33135" y="9724"/>
                      <a:pt x="37097" y="9004"/>
                      <a:pt x="40338" y="8284"/>
                    </a:cubicBezTo>
                    <a:cubicBezTo>
                      <a:pt x="43580" y="7563"/>
                      <a:pt x="46821" y="7563"/>
                      <a:pt x="49342" y="7203"/>
                    </a:cubicBezTo>
                    <a:cubicBezTo>
                      <a:pt x="60147" y="6123"/>
                      <a:pt x="64469" y="5763"/>
                      <a:pt x="62308" y="6483"/>
                    </a:cubicBezTo>
                    <a:close/>
                  </a:path>
                </a:pathLst>
              </a:custGeom>
              <a:solidFill>
                <a:schemeClr val="accent2"/>
              </a:solidFill>
              <a:ln w="0" cap="flat">
                <a:noFill/>
                <a:prstDash val="solid"/>
                <a:miter/>
              </a:ln>
            </p:spPr>
            <p:txBody>
              <a:bodyPr rtlCol="0" anchor="ctr"/>
              <a:lstStyle/>
              <a:p>
                <a:endParaRPr lang="en-US" sz="744"/>
              </a:p>
            </p:txBody>
          </p:sp>
          <p:sp>
            <p:nvSpPr>
              <p:cNvPr id="2488" name="Freeform: Shape 2487">
                <a:extLst>
                  <a:ext uri="{FF2B5EF4-FFF2-40B4-BE49-F238E27FC236}">
                    <a16:creationId xmlns:a16="http://schemas.microsoft.com/office/drawing/2014/main" id="{9BB161F2-15A7-713D-A594-AC27F9AD7DE4}"/>
                  </a:ext>
                </a:extLst>
              </p:cNvPr>
              <p:cNvSpPr/>
              <p:nvPr/>
            </p:nvSpPr>
            <p:spPr>
              <a:xfrm>
                <a:off x="9088354" y="2970717"/>
                <a:ext cx="20889" cy="5762"/>
              </a:xfrm>
              <a:custGeom>
                <a:avLst/>
                <a:gdLst>
                  <a:gd name="connsiteX0" fmla="*/ 20889 w 20889"/>
                  <a:gd name="connsiteY0" fmla="*/ 0 h 5762"/>
                  <a:gd name="connsiteX1" fmla="*/ 0 w 20889"/>
                  <a:gd name="connsiteY1" fmla="*/ 5763 h 5762"/>
                  <a:gd name="connsiteX2" fmla="*/ 20889 w 20889"/>
                  <a:gd name="connsiteY2" fmla="*/ 0 h 5762"/>
                </a:gdLst>
                <a:ahLst/>
                <a:cxnLst>
                  <a:cxn ang="0">
                    <a:pos x="connsiteX0" y="connsiteY0"/>
                  </a:cxn>
                  <a:cxn ang="0">
                    <a:pos x="connsiteX1" y="connsiteY1"/>
                  </a:cxn>
                  <a:cxn ang="0">
                    <a:pos x="connsiteX2" y="connsiteY2"/>
                  </a:cxn>
                </a:cxnLst>
                <a:rect l="l" t="t" r="r" b="b"/>
                <a:pathLst>
                  <a:path w="20889" h="5762">
                    <a:moveTo>
                      <a:pt x="20889" y="0"/>
                    </a:moveTo>
                    <a:cubicBezTo>
                      <a:pt x="14407" y="1801"/>
                      <a:pt x="7563" y="3602"/>
                      <a:pt x="0" y="5763"/>
                    </a:cubicBezTo>
                    <a:cubicBezTo>
                      <a:pt x="8284" y="3602"/>
                      <a:pt x="15127" y="1441"/>
                      <a:pt x="20889" y="0"/>
                    </a:cubicBezTo>
                    <a:close/>
                  </a:path>
                </a:pathLst>
              </a:custGeom>
              <a:solidFill>
                <a:schemeClr val="accent2"/>
              </a:solidFill>
              <a:ln w="0" cap="flat">
                <a:noFill/>
                <a:prstDash val="solid"/>
                <a:miter/>
              </a:ln>
            </p:spPr>
            <p:txBody>
              <a:bodyPr rtlCol="0" anchor="ctr"/>
              <a:lstStyle/>
              <a:p>
                <a:endParaRPr lang="en-US" sz="744"/>
              </a:p>
            </p:txBody>
          </p:sp>
          <p:sp>
            <p:nvSpPr>
              <p:cNvPr id="2489" name="Freeform: Shape 2488">
                <a:extLst>
                  <a:ext uri="{FF2B5EF4-FFF2-40B4-BE49-F238E27FC236}">
                    <a16:creationId xmlns:a16="http://schemas.microsoft.com/office/drawing/2014/main" id="{BAFF22F0-C573-5B07-F825-7B45581C6F9A}"/>
                  </a:ext>
                </a:extLst>
              </p:cNvPr>
              <p:cNvSpPr/>
              <p:nvPr/>
            </p:nvSpPr>
            <p:spPr>
              <a:xfrm>
                <a:off x="8590969" y="3356091"/>
                <a:ext cx="7203" cy="14766"/>
              </a:xfrm>
              <a:custGeom>
                <a:avLst/>
                <a:gdLst>
                  <a:gd name="connsiteX0" fmla="*/ 0 w 7203"/>
                  <a:gd name="connsiteY0" fmla="*/ 14767 h 14766"/>
                  <a:gd name="connsiteX1" fmla="*/ 3962 w 7203"/>
                  <a:gd name="connsiteY1" fmla="*/ 6483 h 14766"/>
                  <a:gd name="connsiteX2" fmla="*/ 7203 w 7203"/>
                  <a:gd name="connsiteY2" fmla="*/ 0 h 14766"/>
                  <a:gd name="connsiteX3" fmla="*/ 0 w 7203"/>
                  <a:gd name="connsiteY3" fmla="*/ 14407 h 14766"/>
                </a:gdLst>
                <a:ahLst/>
                <a:cxnLst>
                  <a:cxn ang="0">
                    <a:pos x="connsiteX0" y="connsiteY0"/>
                  </a:cxn>
                  <a:cxn ang="0">
                    <a:pos x="connsiteX1" y="connsiteY1"/>
                  </a:cxn>
                  <a:cxn ang="0">
                    <a:pos x="connsiteX2" y="connsiteY2"/>
                  </a:cxn>
                  <a:cxn ang="0">
                    <a:pos x="connsiteX3" y="connsiteY3"/>
                  </a:cxn>
                </a:cxnLst>
                <a:rect l="l" t="t" r="r" b="b"/>
                <a:pathLst>
                  <a:path w="7203" h="14766">
                    <a:moveTo>
                      <a:pt x="0" y="14767"/>
                    </a:moveTo>
                    <a:cubicBezTo>
                      <a:pt x="1441" y="11525"/>
                      <a:pt x="2881" y="9004"/>
                      <a:pt x="3962" y="6483"/>
                    </a:cubicBezTo>
                    <a:cubicBezTo>
                      <a:pt x="5042" y="4322"/>
                      <a:pt x="6123" y="2161"/>
                      <a:pt x="7203" y="0"/>
                    </a:cubicBezTo>
                    <a:cubicBezTo>
                      <a:pt x="4322" y="4682"/>
                      <a:pt x="2161" y="9724"/>
                      <a:pt x="0" y="14407"/>
                    </a:cubicBezTo>
                    <a:close/>
                  </a:path>
                </a:pathLst>
              </a:custGeom>
              <a:solidFill>
                <a:schemeClr val="accent2"/>
              </a:solidFill>
              <a:ln w="0" cap="flat">
                <a:noFill/>
                <a:prstDash val="solid"/>
                <a:miter/>
              </a:ln>
            </p:spPr>
            <p:txBody>
              <a:bodyPr rtlCol="0" anchor="ctr"/>
              <a:lstStyle/>
              <a:p>
                <a:endParaRPr lang="en-US" sz="744"/>
              </a:p>
            </p:txBody>
          </p:sp>
          <p:sp>
            <p:nvSpPr>
              <p:cNvPr id="2490" name="Freeform: Shape 2489">
                <a:extLst>
                  <a:ext uri="{FF2B5EF4-FFF2-40B4-BE49-F238E27FC236}">
                    <a16:creationId xmlns:a16="http://schemas.microsoft.com/office/drawing/2014/main" id="{8F3C5D35-3EA5-2EB4-B6FE-E476D252C914}"/>
                  </a:ext>
                </a:extLst>
              </p:cNvPr>
              <p:cNvSpPr/>
              <p:nvPr/>
            </p:nvSpPr>
            <p:spPr>
              <a:xfrm>
                <a:off x="8811350" y="3033385"/>
                <a:ext cx="131857" cy="90120"/>
              </a:xfrm>
              <a:custGeom>
                <a:avLst/>
                <a:gdLst>
                  <a:gd name="connsiteX0" fmla="*/ 71350 w 131857"/>
                  <a:gd name="connsiteY0" fmla="*/ 37457 h 90120"/>
                  <a:gd name="connsiteX1" fmla="*/ 86117 w 131857"/>
                  <a:gd name="connsiteY1" fmla="*/ 27372 h 90120"/>
                  <a:gd name="connsiteX2" fmla="*/ 101244 w 131857"/>
                  <a:gd name="connsiteY2" fmla="*/ 18008 h 90120"/>
                  <a:gd name="connsiteX3" fmla="*/ 116371 w 131857"/>
                  <a:gd name="connsiteY3" fmla="*/ 8644 h 90120"/>
                  <a:gd name="connsiteX4" fmla="*/ 131858 w 131857"/>
                  <a:gd name="connsiteY4" fmla="*/ 0 h 90120"/>
                  <a:gd name="connsiteX5" fmla="*/ 46499 w 131857"/>
                  <a:gd name="connsiteY5" fmla="*/ 52944 h 90120"/>
                  <a:gd name="connsiteX6" fmla="*/ 398 w 131857"/>
                  <a:gd name="connsiteY6" fmla="*/ 90041 h 90120"/>
                  <a:gd name="connsiteX7" fmla="*/ 24169 w 131857"/>
                  <a:gd name="connsiteY7" fmla="*/ 71672 h 90120"/>
                  <a:gd name="connsiteX8" fmla="*/ 48300 w 131857"/>
                  <a:gd name="connsiteY8" fmla="*/ 54385 h 90120"/>
                  <a:gd name="connsiteX9" fmla="*/ 59465 w 131857"/>
                  <a:gd name="connsiteY9" fmla="*/ 46461 h 90120"/>
                  <a:gd name="connsiteX10" fmla="*/ 69550 w 131857"/>
                  <a:gd name="connsiteY10" fmla="*/ 39618 h 90120"/>
                  <a:gd name="connsiteX11" fmla="*/ 85037 w 131857"/>
                  <a:gd name="connsiteY11" fmla="*/ 28813 h 90120"/>
                  <a:gd name="connsiteX12" fmla="*/ 71350 w 131857"/>
                  <a:gd name="connsiteY12" fmla="*/ 37097 h 90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1857" h="90120">
                    <a:moveTo>
                      <a:pt x="71350" y="37457"/>
                    </a:moveTo>
                    <a:cubicBezTo>
                      <a:pt x="76393" y="34215"/>
                      <a:pt x="81075" y="30614"/>
                      <a:pt x="86117" y="27372"/>
                    </a:cubicBezTo>
                    <a:lnTo>
                      <a:pt x="101244" y="18008"/>
                    </a:lnTo>
                    <a:lnTo>
                      <a:pt x="116371" y="8644"/>
                    </a:lnTo>
                    <a:cubicBezTo>
                      <a:pt x="121413" y="5763"/>
                      <a:pt x="126815" y="2881"/>
                      <a:pt x="131858" y="0"/>
                    </a:cubicBezTo>
                    <a:cubicBezTo>
                      <a:pt x="110608" y="11165"/>
                      <a:pt x="74952" y="32775"/>
                      <a:pt x="46499" y="52944"/>
                    </a:cubicBezTo>
                    <a:cubicBezTo>
                      <a:pt x="18046" y="73113"/>
                      <a:pt x="-3203" y="91481"/>
                      <a:pt x="398" y="90041"/>
                    </a:cubicBezTo>
                    <a:cubicBezTo>
                      <a:pt x="7962" y="84278"/>
                      <a:pt x="15885" y="77795"/>
                      <a:pt x="24169" y="71672"/>
                    </a:cubicBezTo>
                    <a:cubicBezTo>
                      <a:pt x="32453" y="65910"/>
                      <a:pt x="40376" y="59787"/>
                      <a:pt x="48300" y="54385"/>
                    </a:cubicBezTo>
                    <a:cubicBezTo>
                      <a:pt x="51902" y="51503"/>
                      <a:pt x="55863" y="48982"/>
                      <a:pt x="59465" y="46461"/>
                    </a:cubicBezTo>
                    <a:cubicBezTo>
                      <a:pt x="63067" y="43940"/>
                      <a:pt x="66308" y="41779"/>
                      <a:pt x="69550" y="39618"/>
                    </a:cubicBezTo>
                    <a:cubicBezTo>
                      <a:pt x="76033" y="35296"/>
                      <a:pt x="81075" y="31694"/>
                      <a:pt x="85037" y="28813"/>
                    </a:cubicBezTo>
                    <a:lnTo>
                      <a:pt x="71350" y="37097"/>
                    </a:lnTo>
                    <a:close/>
                  </a:path>
                </a:pathLst>
              </a:custGeom>
              <a:solidFill>
                <a:schemeClr val="accent2"/>
              </a:solidFill>
              <a:ln w="0" cap="flat">
                <a:noFill/>
                <a:prstDash val="solid"/>
                <a:miter/>
              </a:ln>
            </p:spPr>
            <p:txBody>
              <a:bodyPr rtlCol="0" anchor="ctr"/>
              <a:lstStyle/>
              <a:p>
                <a:endParaRPr lang="en-US" sz="744"/>
              </a:p>
            </p:txBody>
          </p:sp>
          <p:sp>
            <p:nvSpPr>
              <p:cNvPr id="2491" name="Freeform: Shape 2490">
                <a:extLst>
                  <a:ext uri="{FF2B5EF4-FFF2-40B4-BE49-F238E27FC236}">
                    <a16:creationId xmlns:a16="http://schemas.microsoft.com/office/drawing/2014/main" id="{01F63BC5-AA10-A847-FB41-E778244F4311}"/>
                  </a:ext>
                </a:extLst>
              </p:cNvPr>
              <p:cNvSpPr/>
              <p:nvPr/>
            </p:nvSpPr>
            <p:spPr>
              <a:xfrm>
                <a:off x="8464912" y="3726338"/>
                <a:ext cx="1383" cy="39977"/>
              </a:xfrm>
              <a:custGeom>
                <a:avLst/>
                <a:gdLst>
                  <a:gd name="connsiteX0" fmla="*/ 720 w 1383"/>
                  <a:gd name="connsiteY0" fmla="*/ 32054 h 39977"/>
                  <a:gd name="connsiteX1" fmla="*/ 720 w 1383"/>
                  <a:gd name="connsiteY1" fmla="*/ 24131 h 39977"/>
                  <a:gd name="connsiteX2" fmla="*/ 720 w 1383"/>
                  <a:gd name="connsiteY2" fmla="*/ 16207 h 39977"/>
                  <a:gd name="connsiteX3" fmla="*/ 720 w 1383"/>
                  <a:gd name="connsiteY3" fmla="*/ 0 h 39977"/>
                  <a:gd name="connsiteX4" fmla="*/ 0 w 1383"/>
                  <a:gd name="connsiteY4" fmla="*/ 20169 h 39977"/>
                  <a:gd name="connsiteX5" fmla="*/ 0 w 1383"/>
                  <a:gd name="connsiteY5" fmla="*/ 39978 h 39977"/>
                  <a:gd name="connsiteX6" fmla="*/ 1080 w 1383"/>
                  <a:gd name="connsiteY6" fmla="*/ 32054 h 39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 h="39977">
                    <a:moveTo>
                      <a:pt x="720" y="32054"/>
                    </a:moveTo>
                    <a:lnTo>
                      <a:pt x="720" y="24131"/>
                    </a:lnTo>
                    <a:cubicBezTo>
                      <a:pt x="720" y="24131"/>
                      <a:pt x="720" y="16207"/>
                      <a:pt x="720" y="16207"/>
                    </a:cubicBezTo>
                    <a:lnTo>
                      <a:pt x="720" y="0"/>
                    </a:lnTo>
                    <a:cubicBezTo>
                      <a:pt x="720" y="0"/>
                      <a:pt x="0" y="20169"/>
                      <a:pt x="0" y="20169"/>
                    </a:cubicBezTo>
                    <a:cubicBezTo>
                      <a:pt x="0" y="27012"/>
                      <a:pt x="0" y="33135"/>
                      <a:pt x="0" y="39978"/>
                    </a:cubicBezTo>
                    <a:cubicBezTo>
                      <a:pt x="0" y="28813"/>
                      <a:pt x="2161" y="48982"/>
                      <a:pt x="1080" y="32054"/>
                    </a:cubicBezTo>
                    <a:close/>
                  </a:path>
                </a:pathLst>
              </a:custGeom>
              <a:solidFill>
                <a:schemeClr val="accent2"/>
              </a:solidFill>
              <a:ln w="0" cap="flat">
                <a:noFill/>
                <a:prstDash val="solid"/>
                <a:miter/>
              </a:ln>
            </p:spPr>
            <p:txBody>
              <a:bodyPr rtlCol="0" anchor="ctr"/>
              <a:lstStyle/>
              <a:p>
                <a:endParaRPr lang="en-US" sz="744"/>
              </a:p>
            </p:txBody>
          </p:sp>
          <p:sp>
            <p:nvSpPr>
              <p:cNvPr id="2492" name="Freeform: Shape 2491">
                <a:extLst>
                  <a:ext uri="{FF2B5EF4-FFF2-40B4-BE49-F238E27FC236}">
                    <a16:creationId xmlns:a16="http://schemas.microsoft.com/office/drawing/2014/main" id="{FFCBA709-71C3-96EB-3E46-DF7CF33F958A}"/>
                  </a:ext>
                </a:extLst>
              </p:cNvPr>
              <p:cNvSpPr/>
              <p:nvPr/>
            </p:nvSpPr>
            <p:spPr>
              <a:xfrm>
                <a:off x="8464192" y="3765956"/>
                <a:ext cx="3601" cy="7563"/>
              </a:xfrm>
              <a:custGeom>
                <a:avLst/>
                <a:gdLst>
                  <a:gd name="connsiteX0" fmla="*/ 0 w 3601"/>
                  <a:gd name="connsiteY0" fmla="*/ 7563 h 7563"/>
                  <a:gd name="connsiteX1" fmla="*/ 0 w 3601"/>
                  <a:gd name="connsiteY1" fmla="*/ 0 h 7563"/>
                  <a:gd name="connsiteX2" fmla="*/ 0 w 3601"/>
                  <a:gd name="connsiteY2" fmla="*/ 7563 h 7563"/>
                </a:gdLst>
                <a:ahLst/>
                <a:cxnLst>
                  <a:cxn ang="0">
                    <a:pos x="connsiteX0" y="connsiteY0"/>
                  </a:cxn>
                  <a:cxn ang="0">
                    <a:pos x="connsiteX1" y="connsiteY1"/>
                  </a:cxn>
                  <a:cxn ang="0">
                    <a:pos x="connsiteX2" y="connsiteY2"/>
                  </a:cxn>
                </a:cxnLst>
                <a:rect l="l" t="t" r="r" b="b"/>
                <a:pathLst>
                  <a:path w="3601" h="7563">
                    <a:moveTo>
                      <a:pt x="0" y="7563"/>
                    </a:moveTo>
                    <a:lnTo>
                      <a:pt x="0" y="0"/>
                    </a:lnTo>
                    <a:cubicBezTo>
                      <a:pt x="0" y="1801"/>
                      <a:pt x="0" y="3962"/>
                      <a:pt x="0" y="7563"/>
                    </a:cubicBezTo>
                    <a:close/>
                  </a:path>
                </a:pathLst>
              </a:custGeom>
              <a:solidFill>
                <a:schemeClr val="accent2"/>
              </a:solidFill>
              <a:ln w="0" cap="flat">
                <a:noFill/>
                <a:prstDash val="solid"/>
                <a:miter/>
              </a:ln>
            </p:spPr>
            <p:txBody>
              <a:bodyPr rtlCol="0" anchor="ctr"/>
              <a:lstStyle/>
              <a:p>
                <a:endParaRPr lang="en-US" sz="744"/>
              </a:p>
            </p:txBody>
          </p:sp>
          <p:sp>
            <p:nvSpPr>
              <p:cNvPr id="2493" name="Freeform: Shape 2492">
                <a:extLst>
                  <a:ext uri="{FF2B5EF4-FFF2-40B4-BE49-F238E27FC236}">
                    <a16:creationId xmlns:a16="http://schemas.microsoft.com/office/drawing/2014/main" id="{B2F70F95-F2CC-C730-8C8B-ED2B7576F4A8}"/>
                  </a:ext>
                </a:extLst>
              </p:cNvPr>
              <p:cNvSpPr/>
              <p:nvPr/>
            </p:nvSpPr>
            <p:spPr>
              <a:xfrm>
                <a:off x="8663198" y="3205903"/>
                <a:ext cx="40501" cy="49342"/>
              </a:xfrm>
              <a:custGeom>
                <a:avLst/>
                <a:gdLst>
                  <a:gd name="connsiteX0" fmla="*/ 524 w 40501"/>
                  <a:gd name="connsiteY0" fmla="*/ 49342 h 49342"/>
                  <a:gd name="connsiteX1" fmla="*/ 20693 w 40501"/>
                  <a:gd name="connsiteY1" fmla="*/ 23771 h 49342"/>
                  <a:gd name="connsiteX2" fmla="*/ 40502 w 40501"/>
                  <a:gd name="connsiteY2" fmla="*/ 0 h 49342"/>
                  <a:gd name="connsiteX3" fmla="*/ 16371 w 40501"/>
                  <a:gd name="connsiteY3" fmla="*/ 27372 h 49342"/>
                  <a:gd name="connsiteX4" fmla="*/ 164 w 40501"/>
                  <a:gd name="connsiteY4" fmla="*/ 48982 h 49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501" h="49342">
                    <a:moveTo>
                      <a:pt x="524" y="49342"/>
                    </a:moveTo>
                    <a:cubicBezTo>
                      <a:pt x="7727" y="40338"/>
                      <a:pt x="14210" y="32054"/>
                      <a:pt x="20693" y="23771"/>
                    </a:cubicBezTo>
                    <a:cubicBezTo>
                      <a:pt x="27536" y="15847"/>
                      <a:pt x="33659" y="8284"/>
                      <a:pt x="40502" y="0"/>
                    </a:cubicBezTo>
                    <a:cubicBezTo>
                      <a:pt x="37621" y="3241"/>
                      <a:pt x="26095" y="15487"/>
                      <a:pt x="16371" y="27372"/>
                    </a:cubicBezTo>
                    <a:cubicBezTo>
                      <a:pt x="7007" y="39258"/>
                      <a:pt x="-1277" y="50063"/>
                      <a:pt x="164" y="48982"/>
                    </a:cubicBezTo>
                    <a:close/>
                  </a:path>
                </a:pathLst>
              </a:custGeom>
              <a:solidFill>
                <a:schemeClr val="accent2"/>
              </a:solidFill>
              <a:ln w="0" cap="flat">
                <a:noFill/>
                <a:prstDash val="solid"/>
                <a:miter/>
              </a:ln>
            </p:spPr>
            <p:txBody>
              <a:bodyPr rtlCol="0" anchor="ctr"/>
              <a:lstStyle/>
              <a:p>
                <a:endParaRPr lang="en-US" sz="744"/>
              </a:p>
            </p:txBody>
          </p:sp>
          <p:sp>
            <p:nvSpPr>
              <p:cNvPr id="2494" name="Freeform: Shape 2493">
                <a:extLst>
                  <a:ext uri="{FF2B5EF4-FFF2-40B4-BE49-F238E27FC236}">
                    <a16:creationId xmlns:a16="http://schemas.microsoft.com/office/drawing/2014/main" id="{E8EAF3BD-31E7-50A5-447F-D43C2B4CFB5A}"/>
                  </a:ext>
                </a:extLst>
              </p:cNvPr>
              <p:cNvSpPr/>
              <p:nvPr/>
            </p:nvSpPr>
            <p:spPr>
              <a:xfrm>
                <a:off x="8468514" y="3927309"/>
                <a:ext cx="360" cy="56545"/>
              </a:xfrm>
              <a:custGeom>
                <a:avLst/>
                <a:gdLst>
                  <a:gd name="connsiteX0" fmla="*/ 360 w 360"/>
                  <a:gd name="connsiteY0" fmla="*/ 51863 h 56545"/>
                  <a:gd name="connsiteX1" fmla="*/ 0 w 360"/>
                  <a:gd name="connsiteY1" fmla="*/ 0 h 56545"/>
                  <a:gd name="connsiteX2" fmla="*/ 0 w 360"/>
                  <a:gd name="connsiteY2" fmla="*/ 56546 h 56545"/>
                  <a:gd name="connsiteX3" fmla="*/ 360 w 360"/>
                  <a:gd name="connsiteY3" fmla="*/ 51863 h 56545"/>
                </a:gdLst>
                <a:ahLst/>
                <a:cxnLst>
                  <a:cxn ang="0">
                    <a:pos x="connsiteX0" y="connsiteY0"/>
                  </a:cxn>
                  <a:cxn ang="0">
                    <a:pos x="connsiteX1" y="connsiteY1"/>
                  </a:cxn>
                  <a:cxn ang="0">
                    <a:pos x="connsiteX2" y="connsiteY2"/>
                  </a:cxn>
                  <a:cxn ang="0">
                    <a:pos x="connsiteX3" y="connsiteY3"/>
                  </a:cxn>
                </a:cxnLst>
                <a:rect l="l" t="t" r="r" b="b"/>
                <a:pathLst>
                  <a:path w="360" h="56545">
                    <a:moveTo>
                      <a:pt x="360" y="51863"/>
                    </a:moveTo>
                    <a:lnTo>
                      <a:pt x="0" y="0"/>
                    </a:lnTo>
                    <a:lnTo>
                      <a:pt x="0" y="56546"/>
                    </a:lnTo>
                    <a:lnTo>
                      <a:pt x="360" y="51863"/>
                    </a:lnTo>
                    <a:close/>
                  </a:path>
                </a:pathLst>
              </a:custGeom>
              <a:solidFill>
                <a:schemeClr val="accent2"/>
              </a:solidFill>
              <a:ln w="0" cap="flat">
                <a:noFill/>
                <a:prstDash val="solid"/>
                <a:miter/>
              </a:ln>
            </p:spPr>
            <p:txBody>
              <a:bodyPr rtlCol="0" anchor="ctr"/>
              <a:lstStyle/>
              <a:p>
                <a:endParaRPr lang="en-US" sz="744"/>
              </a:p>
            </p:txBody>
          </p:sp>
          <p:sp>
            <p:nvSpPr>
              <p:cNvPr id="2495" name="Freeform: Shape 2494">
                <a:extLst>
                  <a:ext uri="{FF2B5EF4-FFF2-40B4-BE49-F238E27FC236}">
                    <a16:creationId xmlns:a16="http://schemas.microsoft.com/office/drawing/2014/main" id="{E8CBB017-927A-184B-F32E-5223D84783D2}"/>
                  </a:ext>
                </a:extLst>
              </p:cNvPr>
              <p:cNvSpPr/>
              <p:nvPr/>
            </p:nvSpPr>
            <p:spPr>
              <a:xfrm>
                <a:off x="8464552" y="4220841"/>
                <a:ext cx="1080" cy="51863"/>
              </a:xfrm>
              <a:custGeom>
                <a:avLst/>
                <a:gdLst>
                  <a:gd name="connsiteX0" fmla="*/ 360 w 1080"/>
                  <a:gd name="connsiteY0" fmla="*/ 0 h 51863"/>
                  <a:gd name="connsiteX1" fmla="*/ 0 w 1080"/>
                  <a:gd name="connsiteY1" fmla="*/ 9004 h 51863"/>
                  <a:gd name="connsiteX2" fmla="*/ 720 w 1080"/>
                  <a:gd name="connsiteY2" fmla="*/ 51863 h 51863"/>
                  <a:gd name="connsiteX3" fmla="*/ 1080 w 1080"/>
                  <a:gd name="connsiteY3" fmla="*/ 42859 h 51863"/>
                  <a:gd name="connsiteX4" fmla="*/ 360 w 1080"/>
                  <a:gd name="connsiteY4" fmla="*/ 0 h 518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 h="51863">
                    <a:moveTo>
                      <a:pt x="360" y="0"/>
                    </a:moveTo>
                    <a:lnTo>
                      <a:pt x="0" y="9004"/>
                    </a:lnTo>
                    <a:lnTo>
                      <a:pt x="720" y="51863"/>
                    </a:lnTo>
                    <a:lnTo>
                      <a:pt x="1080" y="42859"/>
                    </a:lnTo>
                    <a:lnTo>
                      <a:pt x="360" y="0"/>
                    </a:lnTo>
                    <a:close/>
                  </a:path>
                </a:pathLst>
              </a:custGeom>
              <a:solidFill>
                <a:schemeClr val="accent2"/>
              </a:solidFill>
              <a:ln w="0" cap="flat">
                <a:noFill/>
                <a:prstDash val="solid"/>
                <a:miter/>
              </a:ln>
            </p:spPr>
            <p:txBody>
              <a:bodyPr rtlCol="0" anchor="ctr"/>
              <a:lstStyle/>
              <a:p>
                <a:endParaRPr lang="en-US" sz="744"/>
              </a:p>
            </p:txBody>
          </p:sp>
          <p:sp>
            <p:nvSpPr>
              <p:cNvPr id="2496" name="Freeform: Shape 2495">
                <a:extLst>
                  <a:ext uri="{FF2B5EF4-FFF2-40B4-BE49-F238E27FC236}">
                    <a16:creationId xmlns:a16="http://schemas.microsoft.com/office/drawing/2014/main" id="{C671BD92-6F64-3AF5-9D80-92221406DC58}"/>
                  </a:ext>
                </a:extLst>
              </p:cNvPr>
              <p:cNvSpPr/>
              <p:nvPr/>
            </p:nvSpPr>
            <p:spPr>
              <a:xfrm>
                <a:off x="8508852" y="3849476"/>
                <a:ext cx="2160" cy="69908"/>
              </a:xfrm>
              <a:custGeom>
                <a:avLst/>
                <a:gdLst>
                  <a:gd name="connsiteX0" fmla="*/ 2161 w 2160"/>
                  <a:gd name="connsiteY0" fmla="*/ 55142 h 69908"/>
                  <a:gd name="connsiteX1" fmla="*/ 0 w 2160"/>
                  <a:gd name="connsiteY1" fmla="*/ 1838 h 69908"/>
                  <a:gd name="connsiteX2" fmla="*/ 0 w 2160"/>
                  <a:gd name="connsiteY2" fmla="*/ 69909 h 69908"/>
                  <a:gd name="connsiteX3" fmla="*/ 360 w 2160"/>
                  <a:gd name="connsiteY3" fmla="*/ 11562 h 69908"/>
                  <a:gd name="connsiteX4" fmla="*/ 2161 w 2160"/>
                  <a:gd name="connsiteY4" fmla="*/ 55142 h 699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0" h="69908">
                    <a:moveTo>
                      <a:pt x="2161" y="55142"/>
                    </a:moveTo>
                    <a:cubicBezTo>
                      <a:pt x="2161" y="20206"/>
                      <a:pt x="360" y="-7526"/>
                      <a:pt x="0" y="1838"/>
                    </a:cubicBezTo>
                    <a:lnTo>
                      <a:pt x="0" y="69909"/>
                    </a:lnTo>
                    <a:cubicBezTo>
                      <a:pt x="1801" y="52621"/>
                      <a:pt x="0" y="51180"/>
                      <a:pt x="360" y="11562"/>
                    </a:cubicBezTo>
                    <a:lnTo>
                      <a:pt x="2161" y="55142"/>
                    </a:lnTo>
                    <a:close/>
                  </a:path>
                </a:pathLst>
              </a:custGeom>
              <a:solidFill>
                <a:schemeClr val="accent2"/>
              </a:solidFill>
              <a:ln w="0" cap="flat">
                <a:noFill/>
                <a:prstDash val="solid"/>
                <a:miter/>
              </a:ln>
            </p:spPr>
            <p:txBody>
              <a:bodyPr rtlCol="0" anchor="ctr"/>
              <a:lstStyle/>
              <a:p>
                <a:endParaRPr lang="en-US" sz="744"/>
              </a:p>
            </p:txBody>
          </p:sp>
          <p:sp>
            <p:nvSpPr>
              <p:cNvPr id="2497" name="Freeform: Shape 2496">
                <a:extLst>
                  <a:ext uri="{FF2B5EF4-FFF2-40B4-BE49-F238E27FC236}">
                    <a16:creationId xmlns:a16="http://schemas.microsoft.com/office/drawing/2014/main" id="{DC4E220E-568F-D5AC-8038-07DCBD4AF2E7}"/>
                  </a:ext>
                </a:extLst>
              </p:cNvPr>
              <p:cNvSpPr/>
              <p:nvPr/>
            </p:nvSpPr>
            <p:spPr>
              <a:xfrm>
                <a:off x="8786898" y="5612869"/>
                <a:ext cx="1246162" cy="182242"/>
              </a:xfrm>
              <a:custGeom>
                <a:avLst/>
                <a:gdLst>
                  <a:gd name="connsiteX0" fmla="*/ 300015 w 1246162"/>
                  <a:gd name="connsiteY0" fmla="*/ 148387 h 182242"/>
                  <a:gd name="connsiteX1" fmla="*/ 279486 w 1246162"/>
                  <a:gd name="connsiteY1" fmla="*/ 143345 h 182242"/>
                  <a:gd name="connsiteX2" fmla="*/ 265080 w 1246162"/>
                  <a:gd name="connsiteY2" fmla="*/ 138663 h 182242"/>
                  <a:gd name="connsiteX3" fmla="*/ 249593 w 1246162"/>
                  <a:gd name="connsiteY3" fmla="*/ 133260 h 182242"/>
                  <a:gd name="connsiteX4" fmla="*/ 234826 w 1246162"/>
                  <a:gd name="connsiteY4" fmla="*/ 127858 h 182242"/>
                  <a:gd name="connsiteX5" fmla="*/ 222220 w 1246162"/>
                  <a:gd name="connsiteY5" fmla="*/ 122455 h 182242"/>
                  <a:gd name="connsiteX6" fmla="*/ 208894 w 1246162"/>
                  <a:gd name="connsiteY6" fmla="*/ 116332 h 182242"/>
                  <a:gd name="connsiteX7" fmla="*/ 233745 w 1246162"/>
                  <a:gd name="connsiteY7" fmla="*/ 125337 h 182242"/>
                  <a:gd name="connsiteX8" fmla="*/ 240949 w 1246162"/>
                  <a:gd name="connsiteY8" fmla="*/ 127498 h 182242"/>
                  <a:gd name="connsiteX9" fmla="*/ 233385 w 1246162"/>
                  <a:gd name="connsiteY9" fmla="*/ 124256 h 182242"/>
                  <a:gd name="connsiteX10" fmla="*/ 204572 w 1246162"/>
                  <a:gd name="connsiteY10" fmla="*/ 114532 h 182242"/>
                  <a:gd name="connsiteX11" fmla="*/ 197369 w 1246162"/>
                  <a:gd name="connsiteY11" fmla="*/ 112010 h 182242"/>
                  <a:gd name="connsiteX12" fmla="*/ 190166 w 1246162"/>
                  <a:gd name="connsiteY12" fmla="*/ 109129 h 182242"/>
                  <a:gd name="connsiteX13" fmla="*/ 176119 w 1246162"/>
                  <a:gd name="connsiteY13" fmla="*/ 103727 h 182242"/>
                  <a:gd name="connsiteX14" fmla="*/ 155230 w 1246162"/>
                  <a:gd name="connsiteY14" fmla="*/ 92202 h 182242"/>
                  <a:gd name="connsiteX15" fmla="*/ 182242 w 1246162"/>
                  <a:gd name="connsiteY15" fmla="*/ 103367 h 182242"/>
                  <a:gd name="connsiteX16" fmla="*/ 230504 w 1246162"/>
                  <a:gd name="connsiteY16" fmla="*/ 122095 h 182242"/>
                  <a:gd name="connsiteX17" fmla="*/ 236627 w 1246162"/>
                  <a:gd name="connsiteY17" fmla="*/ 124256 h 182242"/>
                  <a:gd name="connsiteX18" fmla="*/ 242750 w 1246162"/>
                  <a:gd name="connsiteY18" fmla="*/ 126057 h 182242"/>
                  <a:gd name="connsiteX19" fmla="*/ 253915 w 1246162"/>
                  <a:gd name="connsiteY19" fmla="*/ 129659 h 182242"/>
                  <a:gd name="connsiteX20" fmla="*/ 271923 w 1246162"/>
                  <a:gd name="connsiteY20" fmla="*/ 135421 h 182242"/>
                  <a:gd name="connsiteX21" fmla="*/ 222580 w 1246162"/>
                  <a:gd name="connsiteY21" fmla="*/ 118133 h 182242"/>
                  <a:gd name="connsiteX22" fmla="*/ 202411 w 1246162"/>
                  <a:gd name="connsiteY22" fmla="*/ 110570 h 182242"/>
                  <a:gd name="connsiteX23" fmla="*/ 183683 w 1246162"/>
                  <a:gd name="connsiteY23" fmla="*/ 102646 h 182242"/>
                  <a:gd name="connsiteX24" fmla="*/ 164594 w 1246162"/>
                  <a:gd name="connsiteY24" fmla="*/ 94363 h 182242"/>
                  <a:gd name="connsiteX25" fmla="*/ 144425 w 1246162"/>
                  <a:gd name="connsiteY25" fmla="*/ 84638 h 182242"/>
                  <a:gd name="connsiteX26" fmla="*/ 121735 w 1246162"/>
                  <a:gd name="connsiteY26" fmla="*/ 73113 h 182242"/>
                  <a:gd name="connsiteX27" fmla="*/ 95803 w 1246162"/>
                  <a:gd name="connsiteY27" fmla="*/ 58346 h 182242"/>
                  <a:gd name="connsiteX28" fmla="*/ 123536 w 1246162"/>
                  <a:gd name="connsiteY28" fmla="*/ 74914 h 182242"/>
                  <a:gd name="connsiteX29" fmla="*/ 143705 w 1246162"/>
                  <a:gd name="connsiteY29" fmla="*/ 86439 h 182242"/>
                  <a:gd name="connsiteX30" fmla="*/ 132540 w 1246162"/>
                  <a:gd name="connsiteY30" fmla="*/ 82117 h 182242"/>
                  <a:gd name="connsiteX31" fmla="*/ 103007 w 1246162"/>
                  <a:gd name="connsiteY31" fmla="*/ 66270 h 182242"/>
                  <a:gd name="connsiteX32" fmla="*/ 84278 w 1246162"/>
                  <a:gd name="connsiteY32" fmla="*/ 55465 h 182242"/>
                  <a:gd name="connsiteX33" fmla="*/ 64829 w 1246162"/>
                  <a:gd name="connsiteY33" fmla="*/ 42859 h 182242"/>
                  <a:gd name="connsiteX34" fmla="*/ 54745 w 1246162"/>
                  <a:gd name="connsiteY34" fmla="*/ 36376 h 182242"/>
                  <a:gd name="connsiteX35" fmla="*/ 45020 w 1246162"/>
                  <a:gd name="connsiteY35" fmla="*/ 29533 h 182242"/>
                  <a:gd name="connsiteX36" fmla="*/ 26652 w 1246162"/>
                  <a:gd name="connsiteY36" fmla="*/ 16207 h 182242"/>
                  <a:gd name="connsiteX37" fmla="*/ 15847 w 1246162"/>
                  <a:gd name="connsiteY37" fmla="*/ 11525 h 182242"/>
                  <a:gd name="connsiteX38" fmla="*/ 7563 w 1246162"/>
                  <a:gd name="connsiteY38" fmla="*/ 5402 h 182242"/>
                  <a:gd name="connsiteX39" fmla="*/ 0 w 1246162"/>
                  <a:gd name="connsiteY39" fmla="*/ 0 h 182242"/>
                  <a:gd name="connsiteX40" fmla="*/ 5402 w 1246162"/>
                  <a:gd name="connsiteY40" fmla="*/ 4322 h 182242"/>
                  <a:gd name="connsiteX41" fmla="*/ 9724 w 1246162"/>
                  <a:gd name="connsiteY41" fmla="*/ 8644 h 182242"/>
                  <a:gd name="connsiteX42" fmla="*/ 16928 w 1246162"/>
                  <a:gd name="connsiteY42" fmla="*/ 14046 h 182242"/>
                  <a:gd name="connsiteX43" fmla="*/ 24131 w 1246162"/>
                  <a:gd name="connsiteY43" fmla="*/ 19089 h 182242"/>
                  <a:gd name="connsiteX44" fmla="*/ 37817 w 1246162"/>
                  <a:gd name="connsiteY44" fmla="*/ 28813 h 182242"/>
                  <a:gd name="connsiteX45" fmla="*/ 50783 w 1246162"/>
                  <a:gd name="connsiteY45" fmla="*/ 38177 h 182242"/>
                  <a:gd name="connsiteX46" fmla="*/ 63389 w 1246162"/>
                  <a:gd name="connsiteY46" fmla="*/ 46461 h 182242"/>
                  <a:gd name="connsiteX47" fmla="*/ 86439 w 1246162"/>
                  <a:gd name="connsiteY47" fmla="*/ 61948 h 182242"/>
                  <a:gd name="connsiteX48" fmla="*/ 108049 w 1246162"/>
                  <a:gd name="connsiteY48" fmla="*/ 74554 h 182242"/>
                  <a:gd name="connsiteX49" fmla="*/ 150548 w 1246162"/>
                  <a:gd name="connsiteY49" fmla="*/ 95083 h 182242"/>
                  <a:gd name="connsiteX50" fmla="*/ 175759 w 1246162"/>
                  <a:gd name="connsiteY50" fmla="*/ 106968 h 182242"/>
                  <a:gd name="connsiteX51" fmla="*/ 188725 w 1246162"/>
                  <a:gd name="connsiteY51" fmla="*/ 112731 h 182242"/>
                  <a:gd name="connsiteX52" fmla="*/ 201331 w 1246162"/>
                  <a:gd name="connsiteY52" fmla="*/ 118133 h 182242"/>
                  <a:gd name="connsiteX53" fmla="*/ 224741 w 1246162"/>
                  <a:gd name="connsiteY53" fmla="*/ 127498 h 182242"/>
                  <a:gd name="connsiteX54" fmla="*/ 234466 w 1246162"/>
                  <a:gd name="connsiteY54" fmla="*/ 131099 h 182242"/>
                  <a:gd name="connsiteX55" fmla="*/ 242750 w 1246162"/>
                  <a:gd name="connsiteY55" fmla="*/ 133620 h 182242"/>
                  <a:gd name="connsiteX56" fmla="*/ 264359 w 1246162"/>
                  <a:gd name="connsiteY56" fmla="*/ 140823 h 182242"/>
                  <a:gd name="connsiteX57" fmla="*/ 275164 w 1246162"/>
                  <a:gd name="connsiteY57" fmla="*/ 144425 h 182242"/>
                  <a:gd name="connsiteX58" fmla="*/ 286329 w 1246162"/>
                  <a:gd name="connsiteY58" fmla="*/ 147307 h 182242"/>
                  <a:gd name="connsiteX59" fmla="*/ 302897 w 1246162"/>
                  <a:gd name="connsiteY59" fmla="*/ 151989 h 182242"/>
                  <a:gd name="connsiteX60" fmla="*/ 275885 w 1246162"/>
                  <a:gd name="connsiteY60" fmla="*/ 145866 h 182242"/>
                  <a:gd name="connsiteX61" fmla="*/ 298935 w 1246162"/>
                  <a:gd name="connsiteY61" fmla="*/ 151989 h 182242"/>
                  <a:gd name="connsiteX62" fmla="*/ 313702 w 1246162"/>
                  <a:gd name="connsiteY62" fmla="*/ 155950 h 182242"/>
                  <a:gd name="connsiteX63" fmla="*/ 328828 w 1246162"/>
                  <a:gd name="connsiteY63" fmla="*/ 159192 h 182242"/>
                  <a:gd name="connsiteX64" fmla="*/ 353680 w 1246162"/>
                  <a:gd name="connsiteY64" fmla="*/ 164594 h 182242"/>
                  <a:gd name="connsiteX65" fmla="*/ 361603 w 1246162"/>
                  <a:gd name="connsiteY65" fmla="*/ 165315 h 182242"/>
                  <a:gd name="connsiteX66" fmla="*/ 526558 w 1246162"/>
                  <a:gd name="connsiteY66" fmla="*/ 181522 h 182242"/>
                  <a:gd name="connsiteX67" fmla="*/ 540244 w 1246162"/>
                  <a:gd name="connsiteY67" fmla="*/ 182242 h 182242"/>
                  <a:gd name="connsiteX68" fmla="*/ 546006 w 1246162"/>
                  <a:gd name="connsiteY68" fmla="*/ 181522 h 182242"/>
                  <a:gd name="connsiteX69" fmla="*/ 1246162 w 1246162"/>
                  <a:gd name="connsiteY69" fmla="*/ 181522 h 182242"/>
                  <a:gd name="connsiteX70" fmla="*/ 1146037 w 1246162"/>
                  <a:gd name="connsiteY70" fmla="*/ 179721 h 182242"/>
                  <a:gd name="connsiteX71" fmla="*/ 1103178 w 1246162"/>
                  <a:gd name="connsiteY71" fmla="*/ 177200 h 182242"/>
                  <a:gd name="connsiteX72" fmla="*/ 1183494 w 1246162"/>
                  <a:gd name="connsiteY72" fmla="*/ 177200 h 182242"/>
                  <a:gd name="connsiteX73" fmla="*/ 1164766 w 1246162"/>
                  <a:gd name="connsiteY73" fmla="*/ 173958 h 182242"/>
                  <a:gd name="connsiteX74" fmla="*/ 976761 w 1246162"/>
                  <a:gd name="connsiteY74" fmla="*/ 177200 h 182242"/>
                  <a:gd name="connsiteX75" fmla="*/ 950469 w 1246162"/>
                  <a:gd name="connsiteY75" fmla="*/ 175039 h 182242"/>
                  <a:gd name="connsiteX76" fmla="*/ 964875 w 1246162"/>
                  <a:gd name="connsiteY76" fmla="*/ 175039 h 182242"/>
                  <a:gd name="connsiteX77" fmla="*/ 837378 w 1246162"/>
                  <a:gd name="connsiteY77" fmla="*/ 175039 h 182242"/>
                  <a:gd name="connsiteX78" fmla="*/ 838818 w 1246162"/>
                  <a:gd name="connsiteY78" fmla="*/ 173238 h 182242"/>
                  <a:gd name="connsiteX79" fmla="*/ 672784 w 1246162"/>
                  <a:gd name="connsiteY79" fmla="*/ 175039 h 182242"/>
                  <a:gd name="connsiteX80" fmla="*/ 675305 w 1246162"/>
                  <a:gd name="connsiteY80" fmla="*/ 175039 h 182242"/>
                  <a:gd name="connsiteX81" fmla="*/ 574819 w 1246162"/>
                  <a:gd name="connsiteY81" fmla="*/ 175759 h 182242"/>
                  <a:gd name="connsiteX82" fmla="*/ 538083 w 1246162"/>
                  <a:gd name="connsiteY82" fmla="*/ 175759 h 182242"/>
                  <a:gd name="connsiteX83" fmla="*/ 524036 w 1246162"/>
                  <a:gd name="connsiteY83" fmla="*/ 175759 h 182242"/>
                  <a:gd name="connsiteX84" fmla="*/ 506749 w 1246162"/>
                  <a:gd name="connsiteY84" fmla="*/ 175399 h 182242"/>
                  <a:gd name="connsiteX85" fmla="*/ 485859 w 1246162"/>
                  <a:gd name="connsiteY85" fmla="*/ 175039 h 182242"/>
                  <a:gd name="connsiteX86" fmla="*/ 461008 w 1246162"/>
                  <a:gd name="connsiteY86" fmla="*/ 173598 h 182242"/>
                  <a:gd name="connsiteX87" fmla="*/ 527638 w 1246162"/>
                  <a:gd name="connsiteY87" fmla="*/ 173958 h 182242"/>
                  <a:gd name="connsiteX88" fmla="*/ 430394 w 1246162"/>
                  <a:gd name="connsiteY88" fmla="*/ 169636 h 182242"/>
                  <a:gd name="connsiteX89" fmla="*/ 432915 w 1246162"/>
                  <a:gd name="connsiteY89" fmla="*/ 168916 h 182242"/>
                  <a:gd name="connsiteX90" fmla="*/ 440479 w 1246162"/>
                  <a:gd name="connsiteY90" fmla="*/ 168916 h 182242"/>
                  <a:gd name="connsiteX91" fmla="*/ 458847 w 1246162"/>
                  <a:gd name="connsiteY91" fmla="*/ 169997 h 182242"/>
                  <a:gd name="connsiteX92" fmla="*/ 285249 w 1246162"/>
                  <a:gd name="connsiteY92" fmla="*/ 141184 h 182242"/>
                  <a:gd name="connsiteX93" fmla="*/ 269402 w 1246162"/>
                  <a:gd name="connsiteY93" fmla="*/ 137222 h 182242"/>
                  <a:gd name="connsiteX94" fmla="*/ 274444 w 1246162"/>
                  <a:gd name="connsiteY94" fmla="*/ 139383 h 182242"/>
                  <a:gd name="connsiteX95" fmla="*/ 298935 w 1246162"/>
                  <a:gd name="connsiteY95" fmla="*/ 147307 h 182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1246162" h="182242">
                    <a:moveTo>
                      <a:pt x="300015" y="148387"/>
                    </a:moveTo>
                    <a:cubicBezTo>
                      <a:pt x="296054" y="147667"/>
                      <a:pt x="288850" y="145506"/>
                      <a:pt x="279486" y="143345"/>
                    </a:cubicBezTo>
                    <a:cubicBezTo>
                      <a:pt x="274804" y="142264"/>
                      <a:pt x="270122" y="140463"/>
                      <a:pt x="265080" y="138663"/>
                    </a:cubicBezTo>
                    <a:cubicBezTo>
                      <a:pt x="260037" y="136862"/>
                      <a:pt x="254995" y="135061"/>
                      <a:pt x="249593" y="133260"/>
                    </a:cubicBezTo>
                    <a:cubicBezTo>
                      <a:pt x="244550" y="131459"/>
                      <a:pt x="239508" y="129659"/>
                      <a:pt x="234826" y="127858"/>
                    </a:cubicBezTo>
                    <a:cubicBezTo>
                      <a:pt x="230144" y="126057"/>
                      <a:pt x="225822" y="124256"/>
                      <a:pt x="222220" y="122455"/>
                    </a:cubicBezTo>
                    <a:cubicBezTo>
                      <a:pt x="215017" y="119214"/>
                      <a:pt x="209975" y="117053"/>
                      <a:pt x="208894" y="116332"/>
                    </a:cubicBezTo>
                    <a:cubicBezTo>
                      <a:pt x="213576" y="118133"/>
                      <a:pt x="225822" y="122455"/>
                      <a:pt x="233745" y="125337"/>
                    </a:cubicBezTo>
                    <a:cubicBezTo>
                      <a:pt x="237707" y="126777"/>
                      <a:pt x="240589" y="127498"/>
                      <a:pt x="240949" y="127498"/>
                    </a:cubicBezTo>
                    <a:cubicBezTo>
                      <a:pt x="241309" y="127498"/>
                      <a:pt x="239148" y="126777"/>
                      <a:pt x="233385" y="124256"/>
                    </a:cubicBezTo>
                    <a:lnTo>
                      <a:pt x="204572" y="114532"/>
                    </a:lnTo>
                    <a:lnTo>
                      <a:pt x="197369" y="112010"/>
                    </a:lnTo>
                    <a:lnTo>
                      <a:pt x="190166" y="109129"/>
                    </a:lnTo>
                    <a:lnTo>
                      <a:pt x="176119" y="103727"/>
                    </a:lnTo>
                    <a:cubicBezTo>
                      <a:pt x="157751" y="95083"/>
                      <a:pt x="152709" y="91481"/>
                      <a:pt x="155230" y="92202"/>
                    </a:cubicBezTo>
                    <a:cubicBezTo>
                      <a:pt x="157751" y="93282"/>
                      <a:pt x="168196" y="97244"/>
                      <a:pt x="182242" y="103367"/>
                    </a:cubicBezTo>
                    <a:cubicBezTo>
                      <a:pt x="195928" y="109489"/>
                      <a:pt x="213937" y="115972"/>
                      <a:pt x="230504" y="122095"/>
                    </a:cubicBezTo>
                    <a:cubicBezTo>
                      <a:pt x="232665" y="122815"/>
                      <a:pt x="234466" y="123536"/>
                      <a:pt x="236627" y="124256"/>
                    </a:cubicBezTo>
                    <a:cubicBezTo>
                      <a:pt x="238788" y="124976"/>
                      <a:pt x="240589" y="125697"/>
                      <a:pt x="242750" y="126057"/>
                    </a:cubicBezTo>
                    <a:cubicBezTo>
                      <a:pt x="246711" y="127137"/>
                      <a:pt x="250673" y="128578"/>
                      <a:pt x="253915" y="129659"/>
                    </a:cubicBezTo>
                    <a:cubicBezTo>
                      <a:pt x="261118" y="131819"/>
                      <a:pt x="267241" y="133981"/>
                      <a:pt x="271923" y="135421"/>
                    </a:cubicBezTo>
                    <a:cubicBezTo>
                      <a:pt x="252474" y="128578"/>
                      <a:pt x="236627" y="123896"/>
                      <a:pt x="222580" y="118133"/>
                    </a:cubicBezTo>
                    <a:cubicBezTo>
                      <a:pt x="215377" y="115612"/>
                      <a:pt x="208894" y="112731"/>
                      <a:pt x="202411" y="110570"/>
                    </a:cubicBezTo>
                    <a:cubicBezTo>
                      <a:pt x="195928" y="108049"/>
                      <a:pt x="189806" y="105167"/>
                      <a:pt x="183683" y="102646"/>
                    </a:cubicBezTo>
                    <a:cubicBezTo>
                      <a:pt x="177560" y="99765"/>
                      <a:pt x="171077" y="97244"/>
                      <a:pt x="164594" y="94363"/>
                    </a:cubicBezTo>
                    <a:cubicBezTo>
                      <a:pt x="158111" y="91481"/>
                      <a:pt x="151628" y="87880"/>
                      <a:pt x="144425" y="84638"/>
                    </a:cubicBezTo>
                    <a:cubicBezTo>
                      <a:pt x="137222" y="81037"/>
                      <a:pt x="129659" y="77435"/>
                      <a:pt x="121735" y="73113"/>
                    </a:cubicBezTo>
                    <a:cubicBezTo>
                      <a:pt x="113811" y="68431"/>
                      <a:pt x="105167" y="63749"/>
                      <a:pt x="95803" y="58346"/>
                    </a:cubicBezTo>
                    <a:cubicBezTo>
                      <a:pt x="106968" y="64829"/>
                      <a:pt x="115972" y="70232"/>
                      <a:pt x="123536" y="74914"/>
                    </a:cubicBezTo>
                    <a:cubicBezTo>
                      <a:pt x="131459" y="79236"/>
                      <a:pt x="137942" y="83197"/>
                      <a:pt x="143705" y="86439"/>
                    </a:cubicBezTo>
                    <a:cubicBezTo>
                      <a:pt x="144065" y="87159"/>
                      <a:pt x="140103" y="85359"/>
                      <a:pt x="132540" y="82117"/>
                    </a:cubicBezTo>
                    <a:cubicBezTo>
                      <a:pt x="124976" y="78876"/>
                      <a:pt x="114892" y="72753"/>
                      <a:pt x="103007" y="66270"/>
                    </a:cubicBezTo>
                    <a:cubicBezTo>
                      <a:pt x="97244" y="62668"/>
                      <a:pt x="90761" y="59427"/>
                      <a:pt x="84278" y="55465"/>
                    </a:cubicBezTo>
                    <a:cubicBezTo>
                      <a:pt x="77795" y="51503"/>
                      <a:pt x="71312" y="47181"/>
                      <a:pt x="64829" y="42859"/>
                    </a:cubicBezTo>
                    <a:lnTo>
                      <a:pt x="54745" y="36376"/>
                    </a:lnTo>
                    <a:cubicBezTo>
                      <a:pt x="51503" y="34215"/>
                      <a:pt x="48262" y="31694"/>
                      <a:pt x="45020" y="29533"/>
                    </a:cubicBezTo>
                    <a:cubicBezTo>
                      <a:pt x="38537" y="24851"/>
                      <a:pt x="32415" y="20529"/>
                      <a:pt x="26652" y="16207"/>
                    </a:cubicBezTo>
                    <a:cubicBezTo>
                      <a:pt x="56185" y="38537"/>
                      <a:pt x="38177" y="26652"/>
                      <a:pt x="15847" y="11525"/>
                    </a:cubicBezTo>
                    <a:cubicBezTo>
                      <a:pt x="11885" y="8644"/>
                      <a:pt x="9364" y="6843"/>
                      <a:pt x="7563" y="5402"/>
                    </a:cubicBezTo>
                    <a:cubicBezTo>
                      <a:pt x="5042" y="3602"/>
                      <a:pt x="2521" y="1801"/>
                      <a:pt x="0" y="0"/>
                    </a:cubicBezTo>
                    <a:lnTo>
                      <a:pt x="5402" y="4322"/>
                    </a:lnTo>
                    <a:cubicBezTo>
                      <a:pt x="4682" y="4322"/>
                      <a:pt x="5763" y="5402"/>
                      <a:pt x="9724" y="8644"/>
                    </a:cubicBezTo>
                    <a:cubicBezTo>
                      <a:pt x="12246" y="10445"/>
                      <a:pt x="14407" y="12246"/>
                      <a:pt x="16928" y="14046"/>
                    </a:cubicBezTo>
                    <a:cubicBezTo>
                      <a:pt x="19449" y="15847"/>
                      <a:pt x="21610" y="17648"/>
                      <a:pt x="24131" y="19089"/>
                    </a:cubicBezTo>
                    <a:cubicBezTo>
                      <a:pt x="28813" y="22330"/>
                      <a:pt x="33495" y="25571"/>
                      <a:pt x="37817" y="28813"/>
                    </a:cubicBezTo>
                    <a:cubicBezTo>
                      <a:pt x="42139" y="32055"/>
                      <a:pt x="46461" y="35296"/>
                      <a:pt x="50783" y="38177"/>
                    </a:cubicBezTo>
                    <a:cubicBezTo>
                      <a:pt x="55105" y="41059"/>
                      <a:pt x="59067" y="43940"/>
                      <a:pt x="63389" y="46461"/>
                    </a:cubicBezTo>
                    <a:cubicBezTo>
                      <a:pt x="71672" y="51863"/>
                      <a:pt x="79236" y="56906"/>
                      <a:pt x="86439" y="61948"/>
                    </a:cubicBezTo>
                    <a:cubicBezTo>
                      <a:pt x="94002" y="66270"/>
                      <a:pt x="101206" y="70592"/>
                      <a:pt x="108049" y="74554"/>
                    </a:cubicBezTo>
                    <a:cubicBezTo>
                      <a:pt x="95443" y="65189"/>
                      <a:pt x="118493" y="79236"/>
                      <a:pt x="150548" y="95083"/>
                    </a:cubicBezTo>
                    <a:cubicBezTo>
                      <a:pt x="158472" y="99405"/>
                      <a:pt x="167115" y="103006"/>
                      <a:pt x="175759" y="106968"/>
                    </a:cubicBezTo>
                    <a:cubicBezTo>
                      <a:pt x="180081" y="109129"/>
                      <a:pt x="184403" y="110930"/>
                      <a:pt x="188725" y="112731"/>
                    </a:cubicBezTo>
                    <a:cubicBezTo>
                      <a:pt x="193047" y="114892"/>
                      <a:pt x="197369" y="116693"/>
                      <a:pt x="201331" y="118133"/>
                    </a:cubicBezTo>
                    <a:cubicBezTo>
                      <a:pt x="209615" y="121375"/>
                      <a:pt x="217538" y="124616"/>
                      <a:pt x="224741" y="127498"/>
                    </a:cubicBezTo>
                    <a:cubicBezTo>
                      <a:pt x="228343" y="128938"/>
                      <a:pt x="231585" y="130019"/>
                      <a:pt x="234466" y="131099"/>
                    </a:cubicBezTo>
                    <a:cubicBezTo>
                      <a:pt x="237347" y="132180"/>
                      <a:pt x="240228" y="132900"/>
                      <a:pt x="242750" y="133620"/>
                    </a:cubicBezTo>
                    <a:lnTo>
                      <a:pt x="264359" y="140823"/>
                    </a:lnTo>
                    <a:cubicBezTo>
                      <a:pt x="267961" y="141904"/>
                      <a:pt x="271563" y="143345"/>
                      <a:pt x="275164" y="144425"/>
                    </a:cubicBezTo>
                    <a:lnTo>
                      <a:pt x="286329" y="147307"/>
                    </a:lnTo>
                    <a:lnTo>
                      <a:pt x="302897" y="151989"/>
                    </a:lnTo>
                    <a:cubicBezTo>
                      <a:pt x="306138" y="153429"/>
                      <a:pt x="301456" y="152349"/>
                      <a:pt x="275885" y="145866"/>
                    </a:cubicBezTo>
                    <a:cubicBezTo>
                      <a:pt x="281287" y="147307"/>
                      <a:pt x="289571" y="149467"/>
                      <a:pt x="298935" y="151989"/>
                    </a:cubicBezTo>
                    <a:cubicBezTo>
                      <a:pt x="303617" y="153429"/>
                      <a:pt x="308659" y="154510"/>
                      <a:pt x="313702" y="155950"/>
                    </a:cubicBezTo>
                    <a:cubicBezTo>
                      <a:pt x="318744" y="157031"/>
                      <a:pt x="323786" y="158111"/>
                      <a:pt x="328828" y="159192"/>
                    </a:cubicBezTo>
                    <a:cubicBezTo>
                      <a:pt x="338553" y="161353"/>
                      <a:pt x="347557" y="163154"/>
                      <a:pt x="353680" y="164594"/>
                    </a:cubicBezTo>
                    <a:cubicBezTo>
                      <a:pt x="359802" y="165675"/>
                      <a:pt x="363044" y="166035"/>
                      <a:pt x="361603" y="165315"/>
                    </a:cubicBezTo>
                    <a:cubicBezTo>
                      <a:pt x="415988" y="176120"/>
                      <a:pt x="471093" y="181522"/>
                      <a:pt x="526558" y="181522"/>
                    </a:cubicBezTo>
                    <a:cubicBezTo>
                      <a:pt x="531600" y="181522"/>
                      <a:pt x="536642" y="181522"/>
                      <a:pt x="540244" y="182242"/>
                    </a:cubicBezTo>
                    <a:cubicBezTo>
                      <a:pt x="545646" y="182242"/>
                      <a:pt x="546727" y="181882"/>
                      <a:pt x="546006" y="181522"/>
                    </a:cubicBezTo>
                    <a:lnTo>
                      <a:pt x="1246162" y="181522"/>
                    </a:lnTo>
                    <a:cubicBezTo>
                      <a:pt x="1211587" y="180802"/>
                      <a:pt x="1181693" y="180441"/>
                      <a:pt x="1146037" y="179721"/>
                    </a:cubicBezTo>
                    <a:cubicBezTo>
                      <a:pt x="1199341" y="177560"/>
                      <a:pt x="1087691" y="179361"/>
                      <a:pt x="1103178" y="177200"/>
                    </a:cubicBezTo>
                    <a:cubicBezTo>
                      <a:pt x="1127309" y="176480"/>
                      <a:pt x="1162244" y="176480"/>
                      <a:pt x="1183494" y="177200"/>
                    </a:cubicBezTo>
                    <a:cubicBezTo>
                      <a:pt x="1191418" y="176120"/>
                      <a:pt x="1161524" y="175039"/>
                      <a:pt x="1164766" y="173958"/>
                    </a:cubicBezTo>
                    <a:cubicBezTo>
                      <a:pt x="1076526" y="172518"/>
                      <a:pt x="1062840" y="177920"/>
                      <a:pt x="976761" y="177200"/>
                    </a:cubicBezTo>
                    <a:cubicBezTo>
                      <a:pt x="980002" y="175759"/>
                      <a:pt x="1007014" y="174679"/>
                      <a:pt x="950469" y="175039"/>
                    </a:cubicBezTo>
                    <a:lnTo>
                      <a:pt x="964875" y="175039"/>
                    </a:lnTo>
                    <a:cubicBezTo>
                      <a:pt x="874475" y="176120"/>
                      <a:pt x="894284" y="171798"/>
                      <a:pt x="837378" y="175039"/>
                    </a:cubicBezTo>
                    <a:lnTo>
                      <a:pt x="838818" y="173238"/>
                    </a:lnTo>
                    <a:cubicBezTo>
                      <a:pt x="797760" y="174679"/>
                      <a:pt x="717804" y="174679"/>
                      <a:pt x="672784" y="175039"/>
                    </a:cubicBezTo>
                    <a:lnTo>
                      <a:pt x="675305" y="175039"/>
                    </a:lnTo>
                    <a:cubicBezTo>
                      <a:pt x="612276" y="175759"/>
                      <a:pt x="594628" y="175759"/>
                      <a:pt x="574819" y="175759"/>
                    </a:cubicBezTo>
                    <a:cubicBezTo>
                      <a:pt x="565095" y="175759"/>
                      <a:pt x="554650" y="175759"/>
                      <a:pt x="538083" y="175759"/>
                    </a:cubicBezTo>
                    <a:cubicBezTo>
                      <a:pt x="533761" y="175759"/>
                      <a:pt x="529439" y="175759"/>
                      <a:pt x="524036" y="175759"/>
                    </a:cubicBezTo>
                    <a:cubicBezTo>
                      <a:pt x="518994" y="175759"/>
                      <a:pt x="513232" y="175759"/>
                      <a:pt x="506749" y="175399"/>
                    </a:cubicBezTo>
                    <a:cubicBezTo>
                      <a:pt x="500266" y="175399"/>
                      <a:pt x="493423" y="175399"/>
                      <a:pt x="485859" y="175039"/>
                    </a:cubicBezTo>
                    <a:cubicBezTo>
                      <a:pt x="478296" y="175039"/>
                      <a:pt x="470012" y="173958"/>
                      <a:pt x="461008" y="173598"/>
                    </a:cubicBezTo>
                    <a:cubicBezTo>
                      <a:pt x="483338" y="175039"/>
                      <a:pt x="505668" y="174319"/>
                      <a:pt x="527638" y="173958"/>
                    </a:cubicBezTo>
                    <a:cubicBezTo>
                      <a:pt x="477936" y="172158"/>
                      <a:pt x="466410" y="173598"/>
                      <a:pt x="430394" y="169636"/>
                    </a:cubicBezTo>
                    <a:cubicBezTo>
                      <a:pt x="431835" y="169636"/>
                      <a:pt x="430394" y="168916"/>
                      <a:pt x="432915" y="168916"/>
                    </a:cubicBezTo>
                    <a:cubicBezTo>
                      <a:pt x="433996" y="168916"/>
                      <a:pt x="436517" y="168916"/>
                      <a:pt x="440479" y="168916"/>
                    </a:cubicBezTo>
                    <a:cubicBezTo>
                      <a:pt x="444441" y="168916"/>
                      <a:pt x="450203" y="169276"/>
                      <a:pt x="458847" y="169997"/>
                    </a:cubicBezTo>
                    <a:cubicBezTo>
                      <a:pt x="400501" y="166395"/>
                      <a:pt x="342154" y="157031"/>
                      <a:pt x="285249" y="141184"/>
                    </a:cubicBezTo>
                    <a:cubicBezTo>
                      <a:pt x="275164" y="138663"/>
                      <a:pt x="270482" y="137222"/>
                      <a:pt x="269402" y="137222"/>
                    </a:cubicBezTo>
                    <a:cubicBezTo>
                      <a:pt x="268321" y="137222"/>
                      <a:pt x="270842" y="137942"/>
                      <a:pt x="274444" y="139383"/>
                    </a:cubicBezTo>
                    <a:cubicBezTo>
                      <a:pt x="282367" y="141904"/>
                      <a:pt x="296054" y="145866"/>
                      <a:pt x="298935" y="147307"/>
                    </a:cubicBezTo>
                    <a:close/>
                  </a:path>
                </a:pathLst>
              </a:custGeom>
              <a:solidFill>
                <a:schemeClr val="accent2"/>
              </a:solidFill>
              <a:ln w="0" cap="flat">
                <a:noFill/>
                <a:prstDash val="solid"/>
                <a:miter/>
              </a:ln>
            </p:spPr>
            <p:txBody>
              <a:bodyPr rtlCol="0" anchor="ctr"/>
              <a:lstStyle/>
              <a:p>
                <a:endParaRPr lang="en-US" sz="744"/>
              </a:p>
            </p:txBody>
          </p:sp>
          <p:sp>
            <p:nvSpPr>
              <p:cNvPr id="2498" name="Freeform: Shape 2497">
                <a:extLst>
                  <a:ext uri="{FF2B5EF4-FFF2-40B4-BE49-F238E27FC236}">
                    <a16:creationId xmlns:a16="http://schemas.microsoft.com/office/drawing/2014/main" id="{03E455B2-F74F-C693-D851-B6DFED31F22B}"/>
                  </a:ext>
                </a:extLst>
              </p:cNvPr>
              <p:cNvSpPr/>
              <p:nvPr/>
            </p:nvSpPr>
            <p:spPr>
              <a:xfrm>
                <a:off x="8855689" y="5653567"/>
                <a:ext cx="27372" cy="17648"/>
              </a:xfrm>
              <a:custGeom>
                <a:avLst/>
                <a:gdLst>
                  <a:gd name="connsiteX0" fmla="*/ 27372 w 27372"/>
                  <a:gd name="connsiteY0" fmla="*/ 17288 h 17648"/>
                  <a:gd name="connsiteX1" fmla="*/ 21250 w 27372"/>
                  <a:gd name="connsiteY1" fmla="*/ 13686 h 17648"/>
                  <a:gd name="connsiteX2" fmla="*/ 14767 w 27372"/>
                  <a:gd name="connsiteY2" fmla="*/ 9364 h 17648"/>
                  <a:gd name="connsiteX3" fmla="*/ 0 w 27372"/>
                  <a:gd name="connsiteY3" fmla="*/ 0 h 17648"/>
                  <a:gd name="connsiteX4" fmla="*/ 14407 w 27372"/>
                  <a:gd name="connsiteY4" fmla="*/ 9364 h 17648"/>
                  <a:gd name="connsiteX5" fmla="*/ 20889 w 27372"/>
                  <a:gd name="connsiteY5" fmla="*/ 13686 h 17648"/>
                  <a:gd name="connsiteX6" fmla="*/ 27372 w 27372"/>
                  <a:gd name="connsiteY6" fmla="*/ 17648 h 17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372" h="17648">
                    <a:moveTo>
                      <a:pt x="27372" y="17288"/>
                    </a:moveTo>
                    <a:cubicBezTo>
                      <a:pt x="25211" y="16207"/>
                      <a:pt x="23411" y="14767"/>
                      <a:pt x="21250" y="13686"/>
                    </a:cubicBezTo>
                    <a:cubicBezTo>
                      <a:pt x="19089" y="12246"/>
                      <a:pt x="16928" y="10805"/>
                      <a:pt x="14767" y="9364"/>
                    </a:cubicBezTo>
                    <a:cubicBezTo>
                      <a:pt x="10085" y="6483"/>
                      <a:pt x="5402" y="3242"/>
                      <a:pt x="0" y="0"/>
                    </a:cubicBezTo>
                    <a:cubicBezTo>
                      <a:pt x="5042" y="3242"/>
                      <a:pt x="9724" y="6483"/>
                      <a:pt x="14407" y="9364"/>
                    </a:cubicBezTo>
                    <a:cubicBezTo>
                      <a:pt x="16567" y="10805"/>
                      <a:pt x="18728" y="12246"/>
                      <a:pt x="20889" y="13686"/>
                    </a:cubicBezTo>
                    <a:cubicBezTo>
                      <a:pt x="23050" y="15127"/>
                      <a:pt x="25211" y="16207"/>
                      <a:pt x="27372" y="17648"/>
                    </a:cubicBezTo>
                    <a:close/>
                  </a:path>
                </a:pathLst>
              </a:custGeom>
              <a:solidFill>
                <a:schemeClr val="accent2"/>
              </a:solidFill>
              <a:ln w="0" cap="flat">
                <a:noFill/>
                <a:prstDash val="solid"/>
                <a:miter/>
              </a:ln>
            </p:spPr>
            <p:txBody>
              <a:bodyPr rtlCol="0" anchor="ctr"/>
              <a:lstStyle/>
              <a:p>
                <a:endParaRPr lang="en-US" sz="744"/>
              </a:p>
            </p:txBody>
          </p:sp>
          <p:sp>
            <p:nvSpPr>
              <p:cNvPr id="2499" name="Freeform: Shape 2498">
                <a:extLst>
                  <a:ext uri="{FF2B5EF4-FFF2-40B4-BE49-F238E27FC236}">
                    <a16:creationId xmlns:a16="http://schemas.microsoft.com/office/drawing/2014/main" id="{7BDAE1FB-57F4-FA3C-C728-6BC69EBA2298}"/>
                  </a:ext>
                </a:extLst>
              </p:cNvPr>
              <p:cNvSpPr/>
              <p:nvPr/>
            </p:nvSpPr>
            <p:spPr>
              <a:xfrm>
                <a:off x="10033060" y="5795111"/>
                <a:ext cx="49342" cy="3601"/>
              </a:xfrm>
              <a:custGeom>
                <a:avLst/>
                <a:gdLst>
                  <a:gd name="connsiteX0" fmla="*/ 49342 w 49342"/>
                  <a:gd name="connsiteY0" fmla="*/ 0 h 3601"/>
                  <a:gd name="connsiteX1" fmla="*/ 0 w 49342"/>
                  <a:gd name="connsiteY1" fmla="*/ 0 h 3601"/>
                  <a:gd name="connsiteX2" fmla="*/ 49342 w 49342"/>
                  <a:gd name="connsiteY2" fmla="*/ 0 h 3601"/>
                </a:gdLst>
                <a:ahLst/>
                <a:cxnLst>
                  <a:cxn ang="0">
                    <a:pos x="connsiteX0" y="connsiteY0"/>
                  </a:cxn>
                  <a:cxn ang="0">
                    <a:pos x="connsiteX1" y="connsiteY1"/>
                  </a:cxn>
                  <a:cxn ang="0">
                    <a:pos x="connsiteX2" y="connsiteY2"/>
                  </a:cxn>
                </a:cxnLst>
                <a:rect l="l" t="t" r="r" b="b"/>
                <a:pathLst>
                  <a:path w="49342" h="3601">
                    <a:moveTo>
                      <a:pt x="49342" y="0"/>
                    </a:moveTo>
                    <a:lnTo>
                      <a:pt x="0" y="0"/>
                    </a:lnTo>
                    <a:cubicBezTo>
                      <a:pt x="15127" y="0"/>
                      <a:pt x="30974" y="0"/>
                      <a:pt x="49342" y="0"/>
                    </a:cubicBezTo>
                    <a:close/>
                  </a:path>
                </a:pathLst>
              </a:custGeom>
              <a:solidFill>
                <a:schemeClr val="accent2"/>
              </a:solidFill>
              <a:ln w="0" cap="flat">
                <a:noFill/>
                <a:prstDash val="solid"/>
                <a:miter/>
              </a:ln>
            </p:spPr>
            <p:txBody>
              <a:bodyPr rtlCol="0" anchor="ctr"/>
              <a:lstStyle/>
              <a:p>
                <a:endParaRPr lang="en-US" sz="744"/>
              </a:p>
            </p:txBody>
          </p:sp>
          <p:sp>
            <p:nvSpPr>
              <p:cNvPr id="2500" name="Freeform: Shape 2499">
                <a:extLst>
                  <a:ext uri="{FF2B5EF4-FFF2-40B4-BE49-F238E27FC236}">
                    <a16:creationId xmlns:a16="http://schemas.microsoft.com/office/drawing/2014/main" id="{2B178388-CF5F-0521-3D23-7962DDF01057}"/>
                  </a:ext>
                </a:extLst>
              </p:cNvPr>
              <p:cNvSpPr/>
              <p:nvPr/>
            </p:nvSpPr>
            <p:spPr>
              <a:xfrm>
                <a:off x="8665163" y="5494016"/>
                <a:ext cx="83713" cy="84235"/>
              </a:xfrm>
              <a:custGeom>
                <a:avLst/>
                <a:gdLst>
                  <a:gd name="connsiteX0" fmla="*/ 20169 w 83713"/>
                  <a:gd name="connsiteY0" fmla="*/ 20169 h 84235"/>
                  <a:gd name="connsiteX1" fmla="*/ 25932 w 83713"/>
                  <a:gd name="connsiteY1" fmla="*/ 27372 h 84235"/>
                  <a:gd name="connsiteX2" fmla="*/ 18728 w 83713"/>
                  <a:gd name="connsiteY2" fmla="*/ 20529 h 84235"/>
                  <a:gd name="connsiteX3" fmla="*/ 0 w 83713"/>
                  <a:gd name="connsiteY3" fmla="*/ 0 h 84235"/>
                  <a:gd name="connsiteX4" fmla="*/ 18008 w 83713"/>
                  <a:gd name="connsiteY4" fmla="*/ 20889 h 84235"/>
                  <a:gd name="connsiteX5" fmla="*/ 37097 w 83713"/>
                  <a:gd name="connsiteY5" fmla="*/ 41059 h 84235"/>
                  <a:gd name="connsiteX6" fmla="*/ 46461 w 83713"/>
                  <a:gd name="connsiteY6" fmla="*/ 51143 h 84235"/>
                  <a:gd name="connsiteX7" fmla="*/ 56185 w 83713"/>
                  <a:gd name="connsiteY7" fmla="*/ 60868 h 84235"/>
                  <a:gd name="connsiteX8" fmla="*/ 75994 w 83713"/>
                  <a:gd name="connsiteY8" fmla="*/ 79956 h 84235"/>
                  <a:gd name="connsiteX9" fmla="*/ 83558 w 83713"/>
                  <a:gd name="connsiteY9" fmla="*/ 83918 h 84235"/>
                  <a:gd name="connsiteX10" fmla="*/ 66990 w 83713"/>
                  <a:gd name="connsiteY10" fmla="*/ 68791 h 84235"/>
                  <a:gd name="connsiteX11" fmla="*/ 50783 w 83713"/>
                  <a:gd name="connsiteY11" fmla="*/ 53304 h 84235"/>
                  <a:gd name="connsiteX12" fmla="*/ 19809 w 83713"/>
                  <a:gd name="connsiteY12" fmla="*/ 20889 h 8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3713" h="84235">
                    <a:moveTo>
                      <a:pt x="20169" y="20169"/>
                    </a:moveTo>
                    <a:cubicBezTo>
                      <a:pt x="25211" y="25932"/>
                      <a:pt x="26652" y="27733"/>
                      <a:pt x="25932" y="27372"/>
                    </a:cubicBezTo>
                    <a:cubicBezTo>
                      <a:pt x="25211" y="27012"/>
                      <a:pt x="22330" y="24131"/>
                      <a:pt x="18728" y="20529"/>
                    </a:cubicBezTo>
                    <a:cubicBezTo>
                      <a:pt x="11885" y="12966"/>
                      <a:pt x="1801" y="1801"/>
                      <a:pt x="0" y="0"/>
                    </a:cubicBezTo>
                    <a:lnTo>
                      <a:pt x="18008" y="20889"/>
                    </a:lnTo>
                    <a:cubicBezTo>
                      <a:pt x="24131" y="27733"/>
                      <a:pt x="30614" y="34215"/>
                      <a:pt x="37097" y="41059"/>
                    </a:cubicBezTo>
                    <a:lnTo>
                      <a:pt x="46461" y="51143"/>
                    </a:lnTo>
                    <a:cubicBezTo>
                      <a:pt x="49702" y="54384"/>
                      <a:pt x="52944" y="57626"/>
                      <a:pt x="56185" y="60868"/>
                    </a:cubicBezTo>
                    <a:lnTo>
                      <a:pt x="75994" y="79956"/>
                    </a:lnTo>
                    <a:cubicBezTo>
                      <a:pt x="75994" y="79236"/>
                      <a:pt x="84998" y="85719"/>
                      <a:pt x="83558" y="83918"/>
                    </a:cubicBezTo>
                    <a:cubicBezTo>
                      <a:pt x="77795" y="79236"/>
                      <a:pt x="72753" y="73833"/>
                      <a:pt x="66990" y="68791"/>
                    </a:cubicBezTo>
                    <a:lnTo>
                      <a:pt x="50783" y="53304"/>
                    </a:lnTo>
                    <a:cubicBezTo>
                      <a:pt x="40338" y="42499"/>
                      <a:pt x="29893" y="31694"/>
                      <a:pt x="19809" y="20889"/>
                    </a:cubicBezTo>
                    <a:close/>
                  </a:path>
                </a:pathLst>
              </a:custGeom>
              <a:solidFill>
                <a:schemeClr val="accent2"/>
              </a:solidFill>
              <a:ln w="0" cap="flat">
                <a:noFill/>
                <a:prstDash val="solid"/>
                <a:miter/>
              </a:ln>
            </p:spPr>
            <p:txBody>
              <a:bodyPr rtlCol="0" anchor="ctr"/>
              <a:lstStyle/>
              <a:p>
                <a:endParaRPr lang="en-US" sz="744"/>
              </a:p>
            </p:txBody>
          </p:sp>
          <p:sp>
            <p:nvSpPr>
              <p:cNvPr id="2501" name="Freeform: Shape 2500">
                <a:extLst>
                  <a:ext uri="{FF2B5EF4-FFF2-40B4-BE49-F238E27FC236}">
                    <a16:creationId xmlns:a16="http://schemas.microsoft.com/office/drawing/2014/main" id="{27E3B20A-030F-38CF-4733-E7793EC2EDB7}"/>
                  </a:ext>
                </a:extLst>
              </p:cNvPr>
              <p:cNvSpPr/>
              <p:nvPr/>
            </p:nvSpPr>
            <p:spPr>
              <a:xfrm>
                <a:off x="8741517" y="5573611"/>
                <a:ext cx="46100" cy="38897"/>
              </a:xfrm>
              <a:custGeom>
                <a:avLst/>
                <a:gdLst>
                  <a:gd name="connsiteX0" fmla="*/ 23050 w 46100"/>
                  <a:gd name="connsiteY0" fmla="*/ 21970 h 38897"/>
                  <a:gd name="connsiteX1" fmla="*/ 31694 w 46100"/>
                  <a:gd name="connsiteY1" fmla="*/ 28453 h 38897"/>
                  <a:gd name="connsiteX2" fmla="*/ 46101 w 46100"/>
                  <a:gd name="connsiteY2" fmla="*/ 38898 h 38897"/>
                  <a:gd name="connsiteX3" fmla="*/ 34215 w 46100"/>
                  <a:gd name="connsiteY3" fmla="*/ 29533 h 38897"/>
                  <a:gd name="connsiteX4" fmla="*/ 22690 w 46100"/>
                  <a:gd name="connsiteY4" fmla="*/ 19809 h 38897"/>
                  <a:gd name="connsiteX5" fmla="*/ 0 w 46100"/>
                  <a:gd name="connsiteY5" fmla="*/ 0 h 38897"/>
                  <a:gd name="connsiteX6" fmla="*/ 23050 w 46100"/>
                  <a:gd name="connsiteY6" fmla="*/ 21970 h 38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100" h="38897">
                    <a:moveTo>
                      <a:pt x="23050" y="21970"/>
                    </a:moveTo>
                    <a:cubicBezTo>
                      <a:pt x="24491" y="23050"/>
                      <a:pt x="27733" y="25211"/>
                      <a:pt x="31694" y="28453"/>
                    </a:cubicBezTo>
                    <a:cubicBezTo>
                      <a:pt x="35656" y="31334"/>
                      <a:pt x="40698" y="34936"/>
                      <a:pt x="46101" y="38898"/>
                    </a:cubicBezTo>
                    <a:lnTo>
                      <a:pt x="34215" y="29533"/>
                    </a:lnTo>
                    <a:cubicBezTo>
                      <a:pt x="30254" y="26292"/>
                      <a:pt x="26652" y="23050"/>
                      <a:pt x="22690" y="19809"/>
                    </a:cubicBezTo>
                    <a:cubicBezTo>
                      <a:pt x="15127" y="13326"/>
                      <a:pt x="7563" y="6843"/>
                      <a:pt x="0" y="0"/>
                    </a:cubicBezTo>
                    <a:cubicBezTo>
                      <a:pt x="0" y="720"/>
                      <a:pt x="4682" y="5402"/>
                      <a:pt x="23050" y="21970"/>
                    </a:cubicBezTo>
                    <a:close/>
                  </a:path>
                </a:pathLst>
              </a:custGeom>
              <a:solidFill>
                <a:schemeClr val="accent2"/>
              </a:solidFill>
              <a:ln w="0" cap="flat">
                <a:noFill/>
                <a:prstDash val="solid"/>
                <a:miter/>
              </a:ln>
            </p:spPr>
            <p:txBody>
              <a:bodyPr rtlCol="0" anchor="ctr"/>
              <a:lstStyle/>
              <a:p>
                <a:endParaRPr lang="en-US" sz="744"/>
              </a:p>
            </p:txBody>
          </p:sp>
          <p:sp>
            <p:nvSpPr>
              <p:cNvPr id="2502" name="Freeform: Shape 2501">
                <a:extLst>
                  <a:ext uri="{FF2B5EF4-FFF2-40B4-BE49-F238E27FC236}">
                    <a16:creationId xmlns:a16="http://schemas.microsoft.com/office/drawing/2014/main" id="{E4F14D5D-32B2-B26F-F54B-A0F3AFD367FF}"/>
                  </a:ext>
                </a:extLst>
              </p:cNvPr>
              <p:cNvSpPr/>
              <p:nvPr/>
            </p:nvSpPr>
            <p:spPr>
              <a:xfrm>
                <a:off x="8781135" y="5558485"/>
                <a:ext cx="36736" cy="29533"/>
              </a:xfrm>
              <a:custGeom>
                <a:avLst/>
                <a:gdLst>
                  <a:gd name="connsiteX0" fmla="*/ 360 w 36736"/>
                  <a:gd name="connsiteY0" fmla="*/ 0 h 29533"/>
                  <a:gd name="connsiteX1" fmla="*/ 14407 w 36736"/>
                  <a:gd name="connsiteY1" fmla="*/ 12245 h 29533"/>
                  <a:gd name="connsiteX2" fmla="*/ 36737 w 36736"/>
                  <a:gd name="connsiteY2" fmla="*/ 29533 h 29533"/>
                  <a:gd name="connsiteX3" fmla="*/ 18008 w 36736"/>
                  <a:gd name="connsiteY3" fmla="*/ 15127 h 29533"/>
                  <a:gd name="connsiteX4" fmla="*/ 0 w 36736"/>
                  <a:gd name="connsiteY4" fmla="*/ 0 h 295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736" h="29533">
                    <a:moveTo>
                      <a:pt x="360" y="0"/>
                    </a:moveTo>
                    <a:lnTo>
                      <a:pt x="14407" y="12245"/>
                    </a:lnTo>
                    <a:cubicBezTo>
                      <a:pt x="21610" y="18008"/>
                      <a:pt x="29533" y="23771"/>
                      <a:pt x="36737" y="29533"/>
                    </a:cubicBezTo>
                    <a:lnTo>
                      <a:pt x="18008" y="15127"/>
                    </a:lnTo>
                    <a:cubicBezTo>
                      <a:pt x="11885" y="10085"/>
                      <a:pt x="6123" y="5042"/>
                      <a:pt x="0" y="0"/>
                    </a:cubicBezTo>
                    <a:close/>
                  </a:path>
                </a:pathLst>
              </a:custGeom>
              <a:solidFill>
                <a:schemeClr val="accent2"/>
              </a:solidFill>
              <a:ln w="0" cap="flat">
                <a:noFill/>
                <a:prstDash val="solid"/>
                <a:miter/>
              </a:ln>
            </p:spPr>
            <p:txBody>
              <a:bodyPr rtlCol="0" anchor="ctr"/>
              <a:lstStyle/>
              <a:p>
                <a:endParaRPr lang="en-US" sz="744"/>
              </a:p>
            </p:txBody>
          </p:sp>
          <p:sp>
            <p:nvSpPr>
              <p:cNvPr id="2503" name="Freeform: Shape 2502">
                <a:extLst>
                  <a:ext uri="{FF2B5EF4-FFF2-40B4-BE49-F238E27FC236}">
                    <a16:creationId xmlns:a16="http://schemas.microsoft.com/office/drawing/2014/main" id="{2AE5B754-3CCF-C730-6E2F-4993351DA643}"/>
                  </a:ext>
                </a:extLst>
              </p:cNvPr>
              <p:cNvSpPr/>
              <p:nvPr/>
            </p:nvSpPr>
            <p:spPr>
              <a:xfrm>
                <a:off x="8956894" y="5679139"/>
                <a:ext cx="72752" cy="30973"/>
              </a:xfrm>
              <a:custGeom>
                <a:avLst/>
                <a:gdLst>
                  <a:gd name="connsiteX0" fmla="*/ 72753 w 72752"/>
                  <a:gd name="connsiteY0" fmla="*/ 30974 h 30973"/>
                  <a:gd name="connsiteX1" fmla="*/ 54385 w 72752"/>
                  <a:gd name="connsiteY1" fmla="*/ 23411 h 30973"/>
                  <a:gd name="connsiteX2" fmla="*/ 33495 w 72752"/>
                  <a:gd name="connsiteY2" fmla="*/ 14767 h 30973"/>
                  <a:gd name="connsiteX3" fmla="*/ 0 w 72752"/>
                  <a:gd name="connsiteY3" fmla="*/ 0 h 30973"/>
                  <a:gd name="connsiteX4" fmla="*/ 34936 w 72752"/>
                  <a:gd name="connsiteY4" fmla="*/ 16207 h 30973"/>
                  <a:gd name="connsiteX5" fmla="*/ 47181 w 72752"/>
                  <a:gd name="connsiteY5" fmla="*/ 21249 h 30973"/>
                  <a:gd name="connsiteX6" fmla="*/ 72393 w 72752"/>
                  <a:gd name="connsiteY6" fmla="*/ 30974 h 30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752" h="30973">
                    <a:moveTo>
                      <a:pt x="72753" y="30974"/>
                    </a:moveTo>
                    <a:cubicBezTo>
                      <a:pt x="67711" y="28813"/>
                      <a:pt x="61228" y="25932"/>
                      <a:pt x="54385" y="23411"/>
                    </a:cubicBezTo>
                    <a:cubicBezTo>
                      <a:pt x="47541" y="20529"/>
                      <a:pt x="40338" y="18008"/>
                      <a:pt x="33495" y="14767"/>
                    </a:cubicBezTo>
                    <a:cubicBezTo>
                      <a:pt x="19809" y="8644"/>
                      <a:pt x="6483" y="3241"/>
                      <a:pt x="0" y="0"/>
                    </a:cubicBezTo>
                    <a:cubicBezTo>
                      <a:pt x="21970" y="10445"/>
                      <a:pt x="28453" y="12966"/>
                      <a:pt x="34936" y="16207"/>
                    </a:cubicBezTo>
                    <a:cubicBezTo>
                      <a:pt x="38177" y="17648"/>
                      <a:pt x="41779" y="19089"/>
                      <a:pt x="47181" y="21249"/>
                    </a:cubicBezTo>
                    <a:cubicBezTo>
                      <a:pt x="52944" y="23411"/>
                      <a:pt x="60507" y="26292"/>
                      <a:pt x="72393" y="30974"/>
                    </a:cubicBezTo>
                    <a:close/>
                  </a:path>
                </a:pathLst>
              </a:custGeom>
              <a:solidFill>
                <a:schemeClr val="accent2"/>
              </a:solidFill>
              <a:ln w="0" cap="flat">
                <a:noFill/>
                <a:prstDash val="solid"/>
                <a:miter/>
              </a:ln>
            </p:spPr>
            <p:txBody>
              <a:bodyPr rtlCol="0" anchor="ctr"/>
              <a:lstStyle/>
              <a:p>
                <a:endParaRPr lang="en-US" sz="744"/>
              </a:p>
            </p:txBody>
          </p:sp>
          <p:sp>
            <p:nvSpPr>
              <p:cNvPr id="2504" name="Freeform: Shape 2503">
                <a:extLst>
                  <a:ext uri="{FF2B5EF4-FFF2-40B4-BE49-F238E27FC236}">
                    <a16:creationId xmlns:a16="http://schemas.microsoft.com/office/drawing/2014/main" id="{F3C4748F-2C98-7C09-8CE5-84FA65A20F32}"/>
                  </a:ext>
                </a:extLst>
              </p:cNvPr>
              <p:cNvSpPr/>
              <p:nvPr/>
            </p:nvSpPr>
            <p:spPr>
              <a:xfrm>
                <a:off x="8978504" y="5675898"/>
                <a:ext cx="43219" cy="17648"/>
              </a:xfrm>
              <a:custGeom>
                <a:avLst/>
                <a:gdLst>
                  <a:gd name="connsiteX0" fmla="*/ 360 w 43219"/>
                  <a:gd name="connsiteY0" fmla="*/ 0 h 17648"/>
                  <a:gd name="connsiteX1" fmla="*/ 21610 w 43219"/>
                  <a:gd name="connsiteY1" fmla="*/ 9364 h 17648"/>
                  <a:gd name="connsiteX2" fmla="*/ 43220 w 43219"/>
                  <a:gd name="connsiteY2" fmla="*/ 17648 h 17648"/>
                  <a:gd name="connsiteX3" fmla="*/ 39258 w 43219"/>
                  <a:gd name="connsiteY3" fmla="*/ 15847 h 17648"/>
                  <a:gd name="connsiteX4" fmla="*/ 19449 w 43219"/>
                  <a:gd name="connsiteY4" fmla="*/ 8284 h 17648"/>
                  <a:gd name="connsiteX5" fmla="*/ 0 w 43219"/>
                  <a:gd name="connsiteY5" fmla="*/ 0 h 17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219" h="17648">
                    <a:moveTo>
                      <a:pt x="360" y="0"/>
                    </a:moveTo>
                    <a:lnTo>
                      <a:pt x="21610" y="9364"/>
                    </a:lnTo>
                    <a:cubicBezTo>
                      <a:pt x="28813" y="12246"/>
                      <a:pt x="36016" y="14767"/>
                      <a:pt x="43220" y="17648"/>
                    </a:cubicBezTo>
                    <a:lnTo>
                      <a:pt x="39258" y="15847"/>
                    </a:lnTo>
                    <a:cubicBezTo>
                      <a:pt x="32775" y="13326"/>
                      <a:pt x="25932" y="11165"/>
                      <a:pt x="19449" y="8284"/>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2505" name="Freeform: Shape 2504">
                <a:extLst>
                  <a:ext uri="{FF2B5EF4-FFF2-40B4-BE49-F238E27FC236}">
                    <a16:creationId xmlns:a16="http://schemas.microsoft.com/office/drawing/2014/main" id="{43D62840-9440-5E9A-6476-228150D3A97C}"/>
                  </a:ext>
                </a:extLst>
              </p:cNvPr>
              <p:cNvSpPr/>
              <p:nvPr/>
            </p:nvSpPr>
            <p:spPr>
              <a:xfrm>
                <a:off x="10434281" y="5791510"/>
                <a:ext cx="10444" cy="11165"/>
              </a:xfrm>
              <a:custGeom>
                <a:avLst/>
                <a:gdLst>
                  <a:gd name="connsiteX0" fmla="*/ 0 w 10444"/>
                  <a:gd name="connsiteY0" fmla="*/ 0 h 11165"/>
                  <a:gd name="connsiteX1" fmla="*/ 5042 w 10444"/>
                  <a:gd name="connsiteY1" fmla="*/ 4322 h 11165"/>
                  <a:gd name="connsiteX2" fmla="*/ 7203 w 10444"/>
                  <a:gd name="connsiteY2" fmla="*/ 6843 h 11165"/>
                  <a:gd name="connsiteX3" fmla="*/ 7203 w 10444"/>
                  <a:gd name="connsiteY3" fmla="*/ 7564 h 11165"/>
                  <a:gd name="connsiteX4" fmla="*/ 8644 w 10444"/>
                  <a:gd name="connsiteY4" fmla="*/ 8644 h 11165"/>
                  <a:gd name="connsiteX5" fmla="*/ 10445 w 10444"/>
                  <a:gd name="connsiteY5" fmla="*/ 11165 h 11165"/>
                  <a:gd name="connsiteX6" fmla="*/ 8284 w 10444"/>
                  <a:gd name="connsiteY6" fmla="*/ 7924 h 11165"/>
                  <a:gd name="connsiteX7" fmla="*/ 7203 w 10444"/>
                  <a:gd name="connsiteY7" fmla="*/ 6123 h 11165"/>
                  <a:gd name="connsiteX8" fmla="*/ 5042 w 10444"/>
                  <a:gd name="connsiteY8" fmla="*/ 3602 h 11165"/>
                  <a:gd name="connsiteX9" fmla="*/ 720 w 10444"/>
                  <a:gd name="connsiteY9" fmla="*/ 360 h 11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44" h="11165">
                    <a:moveTo>
                      <a:pt x="0" y="0"/>
                    </a:moveTo>
                    <a:cubicBezTo>
                      <a:pt x="1801" y="1081"/>
                      <a:pt x="3602" y="2521"/>
                      <a:pt x="5042" y="4322"/>
                    </a:cubicBezTo>
                    <a:cubicBezTo>
                      <a:pt x="5763" y="5042"/>
                      <a:pt x="6483" y="6123"/>
                      <a:pt x="7203" y="6843"/>
                    </a:cubicBezTo>
                    <a:lnTo>
                      <a:pt x="7203" y="7564"/>
                    </a:lnTo>
                    <a:cubicBezTo>
                      <a:pt x="7564" y="7564"/>
                      <a:pt x="8644" y="8644"/>
                      <a:pt x="8644" y="8644"/>
                    </a:cubicBezTo>
                    <a:lnTo>
                      <a:pt x="10445" y="11165"/>
                    </a:lnTo>
                    <a:cubicBezTo>
                      <a:pt x="9724" y="10085"/>
                      <a:pt x="9004" y="9004"/>
                      <a:pt x="8284" y="7924"/>
                    </a:cubicBezTo>
                    <a:cubicBezTo>
                      <a:pt x="7924" y="7203"/>
                      <a:pt x="7564" y="6843"/>
                      <a:pt x="7203" y="6123"/>
                    </a:cubicBezTo>
                    <a:cubicBezTo>
                      <a:pt x="6483" y="5042"/>
                      <a:pt x="5763" y="4322"/>
                      <a:pt x="5042" y="3602"/>
                    </a:cubicBezTo>
                    <a:cubicBezTo>
                      <a:pt x="3602" y="2161"/>
                      <a:pt x="2161" y="1081"/>
                      <a:pt x="720" y="360"/>
                    </a:cubicBezTo>
                    <a:close/>
                  </a:path>
                </a:pathLst>
              </a:custGeom>
              <a:solidFill>
                <a:schemeClr val="accent2"/>
              </a:solidFill>
              <a:ln w="0" cap="flat">
                <a:noFill/>
                <a:prstDash val="solid"/>
                <a:miter/>
              </a:ln>
            </p:spPr>
            <p:txBody>
              <a:bodyPr rtlCol="0" anchor="ctr"/>
              <a:lstStyle/>
              <a:p>
                <a:endParaRPr lang="en-US" sz="744"/>
              </a:p>
            </p:txBody>
          </p:sp>
          <p:sp>
            <p:nvSpPr>
              <p:cNvPr id="2506" name="Freeform: Shape 2505">
                <a:extLst>
                  <a:ext uri="{FF2B5EF4-FFF2-40B4-BE49-F238E27FC236}">
                    <a16:creationId xmlns:a16="http://schemas.microsoft.com/office/drawing/2014/main" id="{CD85A694-E962-CD97-72A4-293E660F64CF}"/>
                  </a:ext>
                </a:extLst>
              </p:cNvPr>
              <p:cNvSpPr/>
              <p:nvPr/>
            </p:nvSpPr>
            <p:spPr>
              <a:xfrm>
                <a:off x="9993909" y="5787548"/>
                <a:ext cx="624140" cy="223660"/>
              </a:xfrm>
              <a:custGeom>
                <a:avLst/>
                <a:gdLst>
                  <a:gd name="connsiteX0" fmla="*/ 43473 w 624140"/>
                  <a:gd name="connsiteY0" fmla="*/ 1801 h 223660"/>
                  <a:gd name="connsiteX1" fmla="*/ 4575 w 624140"/>
                  <a:gd name="connsiteY1" fmla="*/ 6123 h 223660"/>
                  <a:gd name="connsiteX2" fmla="*/ 66523 w 624140"/>
                  <a:gd name="connsiteY2" fmla="*/ 5042 h 223660"/>
                  <a:gd name="connsiteX3" fmla="*/ 61121 w 624140"/>
                  <a:gd name="connsiteY3" fmla="*/ 5763 h 223660"/>
                  <a:gd name="connsiteX4" fmla="*/ 136395 w 624140"/>
                  <a:gd name="connsiteY4" fmla="*/ 5763 h 223660"/>
                  <a:gd name="connsiteX5" fmla="*/ 112624 w 624140"/>
                  <a:gd name="connsiteY5" fmla="*/ 2881 h 223660"/>
                  <a:gd name="connsiteX6" fmla="*/ 218152 w 624140"/>
                  <a:gd name="connsiteY6" fmla="*/ 6123 h 223660"/>
                  <a:gd name="connsiteX7" fmla="*/ 330523 w 624140"/>
                  <a:gd name="connsiteY7" fmla="*/ 6123 h 223660"/>
                  <a:gd name="connsiteX8" fmla="*/ 321518 w 624140"/>
                  <a:gd name="connsiteY8" fmla="*/ 6123 h 223660"/>
                  <a:gd name="connsiteX9" fmla="*/ 338446 w 624140"/>
                  <a:gd name="connsiteY9" fmla="*/ 5763 h 223660"/>
                  <a:gd name="connsiteX10" fmla="*/ 385988 w 624140"/>
                  <a:gd name="connsiteY10" fmla="*/ 5763 h 223660"/>
                  <a:gd name="connsiteX11" fmla="*/ 409758 w 624140"/>
                  <a:gd name="connsiteY11" fmla="*/ 5763 h 223660"/>
                  <a:gd name="connsiteX12" fmla="*/ 421644 w 624140"/>
                  <a:gd name="connsiteY12" fmla="*/ 5763 h 223660"/>
                  <a:gd name="connsiteX13" fmla="*/ 427406 w 624140"/>
                  <a:gd name="connsiteY13" fmla="*/ 5763 h 223660"/>
                  <a:gd name="connsiteX14" fmla="*/ 429928 w 624140"/>
                  <a:gd name="connsiteY14" fmla="*/ 5763 h 223660"/>
                  <a:gd name="connsiteX15" fmla="*/ 438932 w 624140"/>
                  <a:gd name="connsiteY15" fmla="*/ 9724 h 223660"/>
                  <a:gd name="connsiteX16" fmla="*/ 442173 w 624140"/>
                  <a:gd name="connsiteY16" fmla="*/ 13326 h 223660"/>
                  <a:gd name="connsiteX17" fmla="*/ 448296 w 624140"/>
                  <a:gd name="connsiteY17" fmla="*/ 22690 h 223660"/>
                  <a:gd name="connsiteX18" fmla="*/ 475668 w 624140"/>
                  <a:gd name="connsiteY18" fmla="*/ 63028 h 223660"/>
                  <a:gd name="connsiteX19" fmla="*/ 536896 w 624140"/>
                  <a:gd name="connsiteY19" fmla="*/ 138663 h 223660"/>
                  <a:gd name="connsiteX20" fmla="*/ 570391 w 624140"/>
                  <a:gd name="connsiteY20" fmla="*/ 173958 h 223660"/>
                  <a:gd name="connsiteX21" fmla="*/ 587679 w 624140"/>
                  <a:gd name="connsiteY21" fmla="*/ 191246 h 223660"/>
                  <a:gd name="connsiteX22" fmla="*/ 605327 w 624140"/>
                  <a:gd name="connsiteY22" fmla="*/ 207814 h 223660"/>
                  <a:gd name="connsiteX23" fmla="*/ 613610 w 624140"/>
                  <a:gd name="connsiteY23" fmla="*/ 215377 h 223660"/>
                  <a:gd name="connsiteX24" fmla="*/ 619373 w 624140"/>
                  <a:gd name="connsiteY24" fmla="*/ 220059 h 223660"/>
                  <a:gd name="connsiteX25" fmla="*/ 624055 w 624140"/>
                  <a:gd name="connsiteY25" fmla="*/ 223661 h 223660"/>
                  <a:gd name="connsiteX26" fmla="*/ 616492 w 624140"/>
                  <a:gd name="connsiteY26" fmla="*/ 215737 h 223660"/>
                  <a:gd name="connsiteX27" fmla="*/ 617932 w 624140"/>
                  <a:gd name="connsiteY27" fmla="*/ 213576 h 223660"/>
                  <a:gd name="connsiteX28" fmla="*/ 594522 w 624140"/>
                  <a:gd name="connsiteY28" fmla="*/ 191607 h 223660"/>
                  <a:gd name="connsiteX29" fmla="*/ 588399 w 624140"/>
                  <a:gd name="connsiteY29" fmla="*/ 185844 h 223660"/>
                  <a:gd name="connsiteX30" fmla="*/ 582276 w 624140"/>
                  <a:gd name="connsiteY30" fmla="*/ 179721 h 223660"/>
                  <a:gd name="connsiteX31" fmla="*/ 570391 w 624140"/>
                  <a:gd name="connsiteY31" fmla="*/ 167476 h 223660"/>
                  <a:gd name="connsiteX32" fmla="*/ 546980 w 624140"/>
                  <a:gd name="connsiteY32" fmla="*/ 142624 h 223660"/>
                  <a:gd name="connsiteX33" fmla="*/ 525731 w 624140"/>
                  <a:gd name="connsiteY33" fmla="*/ 118133 h 223660"/>
                  <a:gd name="connsiteX34" fmla="*/ 477109 w 624140"/>
                  <a:gd name="connsiteY34" fmla="*/ 58346 h 223660"/>
                  <a:gd name="connsiteX35" fmla="*/ 473507 w 624140"/>
                  <a:gd name="connsiteY35" fmla="*/ 50783 h 223660"/>
                  <a:gd name="connsiteX36" fmla="*/ 459101 w 624140"/>
                  <a:gd name="connsiteY36" fmla="*/ 32055 h 223660"/>
                  <a:gd name="connsiteX37" fmla="*/ 445414 w 624140"/>
                  <a:gd name="connsiteY37" fmla="*/ 12966 h 223660"/>
                  <a:gd name="connsiteX38" fmla="*/ 457300 w 624140"/>
                  <a:gd name="connsiteY38" fmla="*/ 32055 h 223660"/>
                  <a:gd name="connsiteX39" fmla="*/ 469905 w 624140"/>
                  <a:gd name="connsiteY39" fmla="*/ 50783 h 223660"/>
                  <a:gd name="connsiteX40" fmla="*/ 456579 w 624140"/>
                  <a:gd name="connsiteY40" fmla="*/ 32775 h 223660"/>
                  <a:gd name="connsiteX41" fmla="*/ 448656 w 624140"/>
                  <a:gd name="connsiteY41" fmla="*/ 21250 h 223660"/>
                  <a:gd name="connsiteX42" fmla="*/ 444334 w 624140"/>
                  <a:gd name="connsiteY42" fmla="*/ 14767 h 223660"/>
                  <a:gd name="connsiteX43" fmla="*/ 443614 w 624140"/>
                  <a:gd name="connsiteY43" fmla="*/ 13686 h 223660"/>
                  <a:gd name="connsiteX44" fmla="*/ 443253 w 624140"/>
                  <a:gd name="connsiteY44" fmla="*/ 12966 h 223660"/>
                  <a:gd name="connsiteX45" fmla="*/ 442173 w 624140"/>
                  <a:gd name="connsiteY45" fmla="*/ 11525 h 223660"/>
                  <a:gd name="connsiteX46" fmla="*/ 429207 w 624140"/>
                  <a:gd name="connsiteY46" fmla="*/ 5402 h 223660"/>
                  <a:gd name="connsiteX47" fmla="*/ 396072 w 624140"/>
                  <a:gd name="connsiteY47" fmla="*/ 5402 h 223660"/>
                  <a:gd name="connsiteX48" fmla="*/ 291625 w 624140"/>
                  <a:gd name="connsiteY48" fmla="*/ 4322 h 223660"/>
                  <a:gd name="connsiteX49" fmla="*/ 359696 w 624140"/>
                  <a:gd name="connsiteY49" fmla="*/ 2521 h 223660"/>
                  <a:gd name="connsiteX50" fmla="*/ 389589 w 624140"/>
                  <a:gd name="connsiteY50" fmla="*/ 1801 h 223660"/>
                  <a:gd name="connsiteX51" fmla="*/ 415521 w 624140"/>
                  <a:gd name="connsiteY51" fmla="*/ 1801 h 223660"/>
                  <a:gd name="connsiteX52" fmla="*/ 423805 w 624140"/>
                  <a:gd name="connsiteY52" fmla="*/ 1801 h 223660"/>
                  <a:gd name="connsiteX53" fmla="*/ 428127 w 624140"/>
                  <a:gd name="connsiteY53" fmla="*/ 1801 h 223660"/>
                  <a:gd name="connsiteX54" fmla="*/ 430648 w 624140"/>
                  <a:gd name="connsiteY54" fmla="*/ 1801 h 223660"/>
                  <a:gd name="connsiteX55" fmla="*/ 440372 w 624140"/>
                  <a:gd name="connsiteY55" fmla="*/ 5402 h 223660"/>
                  <a:gd name="connsiteX56" fmla="*/ 434970 w 624140"/>
                  <a:gd name="connsiteY56" fmla="*/ 1801 h 223660"/>
                  <a:gd name="connsiteX57" fmla="*/ 434970 w 624140"/>
                  <a:gd name="connsiteY57" fmla="*/ 1080 h 223660"/>
                  <a:gd name="connsiteX58" fmla="*/ 441092 w 624140"/>
                  <a:gd name="connsiteY58" fmla="*/ 3602 h 223660"/>
                  <a:gd name="connsiteX59" fmla="*/ 434610 w 624140"/>
                  <a:gd name="connsiteY59" fmla="*/ 720 h 223660"/>
                  <a:gd name="connsiteX60" fmla="*/ 431008 w 624140"/>
                  <a:gd name="connsiteY60" fmla="*/ 0 h 223660"/>
                  <a:gd name="connsiteX61" fmla="*/ 429207 w 624140"/>
                  <a:gd name="connsiteY61" fmla="*/ 0 h 223660"/>
                  <a:gd name="connsiteX62" fmla="*/ 426686 w 624140"/>
                  <a:gd name="connsiteY62" fmla="*/ 0 h 223660"/>
                  <a:gd name="connsiteX63" fmla="*/ 401115 w 624140"/>
                  <a:gd name="connsiteY63" fmla="*/ 0 h 223660"/>
                  <a:gd name="connsiteX64" fmla="*/ 350331 w 624140"/>
                  <a:gd name="connsiteY64" fmla="*/ 0 h 223660"/>
                  <a:gd name="connsiteX65" fmla="*/ 250206 w 624140"/>
                  <a:gd name="connsiteY65" fmla="*/ 0 h 223660"/>
                  <a:gd name="connsiteX66" fmla="*/ 44193 w 624140"/>
                  <a:gd name="connsiteY66" fmla="*/ 1441 h 22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Lst>
                <a:rect l="l" t="t" r="r" b="b"/>
                <a:pathLst>
                  <a:path w="624140" h="223660">
                    <a:moveTo>
                      <a:pt x="43473" y="1801"/>
                    </a:moveTo>
                    <a:cubicBezTo>
                      <a:pt x="156924" y="3962"/>
                      <a:pt x="-31080" y="3602"/>
                      <a:pt x="4575" y="6123"/>
                    </a:cubicBezTo>
                    <a:lnTo>
                      <a:pt x="66523" y="5042"/>
                    </a:lnTo>
                    <a:lnTo>
                      <a:pt x="61121" y="5763"/>
                    </a:lnTo>
                    <a:lnTo>
                      <a:pt x="136395" y="5763"/>
                    </a:lnTo>
                    <a:cubicBezTo>
                      <a:pt x="120908" y="4322"/>
                      <a:pt x="109383" y="4322"/>
                      <a:pt x="112624" y="2881"/>
                    </a:cubicBezTo>
                    <a:cubicBezTo>
                      <a:pt x="213110" y="3242"/>
                      <a:pt x="144318" y="4322"/>
                      <a:pt x="218152" y="6123"/>
                    </a:cubicBezTo>
                    <a:lnTo>
                      <a:pt x="330523" y="6123"/>
                    </a:lnTo>
                    <a:cubicBezTo>
                      <a:pt x="330523" y="6123"/>
                      <a:pt x="321518" y="6123"/>
                      <a:pt x="321518" y="6123"/>
                    </a:cubicBezTo>
                    <a:cubicBezTo>
                      <a:pt x="330883" y="6123"/>
                      <a:pt x="335205" y="6123"/>
                      <a:pt x="338446" y="5763"/>
                    </a:cubicBezTo>
                    <a:lnTo>
                      <a:pt x="385988" y="5763"/>
                    </a:lnTo>
                    <a:cubicBezTo>
                      <a:pt x="385988" y="5763"/>
                      <a:pt x="409758" y="5763"/>
                      <a:pt x="409758" y="5763"/>
                    </a:cubicBezTo>
                    <a:lnTo>
                      <a:pt x="421644" y="5763"/>
                    </a:lnTo>
                    <a:cubicBezTo>
                      <a:pt x="421644" y="5763"/>
                      <a:pt x="427406" y="5763"/>
                      <a:pt x="427406" y="5763"/>
                    </a:cubicBezTo>
                    <a:cubicBezTo>
                      <a:pt x="428127" y="5763"/>
                      <a:pt x="429207" y="5763"/>
                      <a:pt x="429928" y="5763"/>
                    </a:cubicBezTo>
                    <a:cubicBezTo>
                      <a:pt x="433169" y="6123"/>
                      <a:pt x="436410" y="7563"/>
                      <a:pt x="438932" y="9724"/>
                    </a:cubicBezTo>
                    <a:cubicBezTo>
                      <a:pt x="440372" y="10805"/>
                      <a:pt x="441453" y="11885"/>
                      <a:pt x="442173" y="13326"/>
                    </a:cubicBezTo>
                    <a:lnTo>
                      <a:pt x="448296" y="22690"/>
                    </a:lnTo>
                    <a:cubicBezTo>
                      <a:pt x="456940" y="36376"/>
                      <a:pt x="466304" y="49702"/>
                      <a:pt x="475668" y="63028"/>
                    </a:cubicBezTo>
                    <a:cubicBezTo>
                      <a:pt x="494757" y="89320"/>
                      <a:pt x="515286" y="114532"/>
                      <a:pt x="536896" y="138663"/>
                    </a:cubicBezTo>
                    <a:cubicBezTo>
                      <a:pt x="548061" y="150548"/>
                      <a:pt x="558866" y="162794"/>
                      <a:pt x="570391" y="173958"/>
                    </a:cubicBezTo>
                    <a:cubicBezTo>
                      <a:pt x="576153" y="179721"/>
                      <a:pt x="581916" y="185484"/>
                      <a:pt x="587679" y="191246"/>
                    </a:cubicBezTo>
                    <a:lnTo>
                      <a:pt x="605327" y="207814"/>
                    </a:lnTo>
                    <a:cubicBezTo>
                      <a:pt x="608568" y="210695"/>
                      <a:pt x="611449" y="213216"/>
                      <a:pt x="613610" y="215377"/>
                    </a:cubicBezTo>
                    <a:cubicBezTo>
                      <a:pt x="616131" y="217178"/>
                      <a:pt x="617932" y="218979"/>
                      <a:pt x="619373" y="220059"/>
                    </a:cubicBezTo>
                    <a:cubicBezTo>
                      <a:pt x="622254" y="222580"/>
                      <a:pt x="623695" y="223661"/>
                      <a:pt x="624055" y="223661"/>
                    </a:cubicBezTo>
                    <a:cubicBezTo>
                      <a:pt x="624775" y="223661"/>
                      <a:pt x="620814" y="220059"/>
                      <a:pt x="616492" y="215737"/>
                    </a:cubicBezTo>
                    <a:cubicBezTo>
                      <a:pt x="607848" y="207093"/>
                      <a:pt x="598123" y="196649"/>
                      <a:pt x="617932" y="213576"/>
                    </a:cubicBezTo>
                    <a:cubicBezTo>
                      <a:pt x="610369" y="206733"/>
                      <a:pt x="602445" y="199170"/>
                      <a:pt x="594522" y="191607"/>
                    </a:cubicBezTo>
                    <a:cubicBezTo>
                      <a:pt x="592361" y="189806"/>
                      <a:pt x="590560" y="187645"/>
                      <a:pt x="588399" y="185844"/>
                    </a:cubicBezTo>
                    <a:cubicBezTo>
                      <a:pt x="586238" y="183683"/>
                      <a:pt x="584437" y="181882"/>
                      <a:pt x="582276" y="179721"/>
                    </a:cubicBezTo>
                    <a:cubicBezTo>
                      <a:pt x="578314" y="175759"/>
                      <a:pt x="574353" y="171437"/>
                      <a:pt x="570391" y="167476"/>
                    </a:cubicBezTo>
                    <a:cubicBezTo>
                      <a:pt x="562107" y="159552"/>
                      <a:pt x="554544" y="150548"/>
                      <a:pt x="546980" y="142624"/>
                    </a:cubicBezTo>
                    <a:cubicBezTo>
                      <a:pt x="539417" y="134341"/>
                      <a:pt x="532214" y="126057"/>
                      <a:pt x="525731" y="118133"/>
                    </a:cubicBezTo>
                    <a:cubicBezTo>
                      <a:pt x="499079" y="86439"/>
                      <a:pt x="480350" y="60507"/>
                      <a:pt x="477109" y="58346"/>
                    </a:cubicBezTo>
                    <a:cubicBezTo>
                      <a:pt x="478910" y="60507"/>
                      <a:pt x="482511" y="64469"/>
                      <a:pt x="473507" y="50783"/>
                    </a:cubicBezTo>
                    <a:cubicBezTo>
                      <a:pt x="468825" y="44660"/>
                      <a:pt x="463783" y="38177"/>
                      <a:pt x="459101" y="32055"/>
                    </a:cubicBezTo>
                    <a:lnTo>
                      <a:pt x="445414" y="12966"/>
                    </a:lnTo>
                    <a:lnTo>
                      <a:pt x="457300" y="32055"/>
                    </a:lnTo>
                    <a:cubicBezTo>
                      <a:pt x="461262" y="38537"/>
                      <a:pt x="465583" y="44660"/>
                      <a:pt x="469905" y="50783"/>
                    </a:cubicBezTo>
                    <a:cubicBezTo>
                      <a:pt x="466304" y="46101"/>
                      <a:pt x="461622" y="39978"/>
                      <a:pt x="456579" y="32775"/>
                    </a:cubicBezTo>
                    <a:cubicBezTo>
                      <a:pt x="454058" y="29173"/>
                      <a:pt x="451537" y="25211"/>
                      <a:pt x="448656" y="21250"/>
                    </a:cubicBezTo>
                    <a:cubicBezTo>
                      <a:pt x="447215" y="19089"/>
                      <a:pt x="445775" y="16928"/>
                      <a:pt x="444334" y="14767"/>
                    </a:cubicBezTo>
                    <a:cubicBezTo>
                      <a:pt x="443974" y="14046"/>
                      <a:pt x="443974" y="14046"/>
                      <a:pt x="443614" y="13686"/>
                    </a:cubicBezTo>
                    <a:cubicBezTo>
                      <a:pt x="443614" y="13686"/>
                      <a:pt x="443614" y="13326"/>
                      <a:pt x="443253" y="12966"/>
                    </a:cubicBezTo>
                    <a:cubicBezTo>
                      <a:pt x="442893" y="12606"/>
                      <a:pt x="442533" y="11885"/>
                      <a:pt x="442173" y="11525"/>
                    </a:cubicBezTo>
                    <a:cubicBezTo>
                      <a:pt x="438932" y="7924"/>
                      <a:pt x="434249" y="5763"/>
                      <a:pt x="429207" y="5402"/>
                    </a:cubicBezTo>
                    <a:cubicBezTo>
                      <a:pt x="418402" y="5402"/>
                      <a:pt x="407237" y="5402"/>
                      <a:pt x="396072" y="5402"/>
                    </a:cubicBezTo>
                    <a:cubicBezTo>
                      <a:pt x="349251" y="5402"/>
                      <a:pt x="304951" y="5042"/>
                      <a:pt x="291625" y="4322"/>
                    </a:cubicBezTo>
                    <a:cubicBezTo>
                      <a:pt x="334124" y="3962"/>
                      <a:pt x="344929" y="3242"/>
                      <a:pt x="359696" y="2521"/>
                    </a:cubicBezTo>
                    <a:cubicBezTo>
                      <a:pt x="367259" y="2521"/>
                      <a:pt x="375543" y="2161"/>
                      <a:pt x="389589" y="1801"/>
                    </a:cubicBezTo>
                    <a:cubicBezTo>
                      <a:pt x="396432" y="1801"/>
                      <a:pt x="405076" y="1801"/>
                      <a:pt x="415521" y="1801"/>
                    </a:cubicBezTo>
                    <a:cubicBezTo>
                      <a:pt x="418042" y="1801"/>
                      <a:pt x="420923" y="1801"/>
                      <a:pt x="423805" y="1801"/>
                    </a:cubicBezTo>
                    <a:cubicBezTo>
                      <a:pt x="425245" y="1801"/>
                      <a:pt x="426686" y="1801"/>
                      <a:pt x="428127" y="1801"/>
                    </a:cubicBezTo>
                    <a:cubicBezTo>
                      <a:pt x="428847" y="1801"/>
                      <a:pt x="429567" y="1801"/>
                      <a:pt x="430648" y="1801"/>
                    </a:cubicBezTo>
                    <a:cubicBezTo>
                      <a:pt x="433889" y="2161"/>
                      <a:pt x="437131" y="3242"/>
                      <a:pt x="440372" y="5402"/>
                    </a:cubicBezTo>
                    <a:cubicBezTo>
                      <a:pt x="439652" y="4322"/>
                      <a:pt x="436410" y="2521"/>
                      <a:pt x="434970" y="1801"/>
                    </a:cubicBezTo>
                    <a:cubicBezTo>
                      <a:pt x="434249" y="1441"/>
                      <a:pt x="434249" y="1080"/>
                      <a:pt x="434970" y="1080"/>
                    </a:cubicBezTo>
                    <a:cubicBezTo>
                      <a:pt x="435690" y="1080"/>
                      <a:pt x="437851" y="1441"/>
                      <a:pt x="441092" y="3602"/>
                    </a:cubicBezTo>
                    <a:cubicBezTo>
                      <a:pt x="438932" y="2161"/>
                      <a:pt x="436770" y="1441"/>
                      <a:pt x="434610" y="720"/>
                    </a:cubicBezTo>
                    <a:cubicBezTo>
                      <a:pt x="433529" y="720"/>
                      <a:pt x="432088" y="360"/>
                      <a:pt x="431008" y="0"/>
                    </a:cubicBezTo>
                    <a:cubicBezTo>
                      <a:pt x="430288" y="0"/>
                      <a:pt x="429928" y="0"/>
                      <a:pt x="429207" y="0"/>
                    </a:cubicBezTo>
                    <a:lnTo>
                      <a:pt x="426686" y="0"/>
                    </a:lnTo>
                    <a:cubicBezTo>
                      <a:pt x="418042" y="0"/>
                      <a:pt x="409398" y="0"/>
                      <a:pt x="401115" y="0"/>
                    </a:cubicBezTo>
                    <a:cubicBezTo>
                      <a:pt x="384187" y="0"/>
                      <a:pt x="367259" y="0"/>
                      <a:pt x="350331" y="0"/>
                    </a:cubicBezTo>
                    <a:cubicBezTo>
                      <a:pt x="316836" y="0"/>
                      <a:pt x="283701" y="0"/>
                      <a:pt x="250206" y="0"/>
                    </a:cubicBezTo>
                    <a:cubicBezTo>
                      <a:pt x="183576" y="0"/>
                      <a:pt x="116226" y="0"/>
                      <a:pt x="44193" y="1441"/>
                    </a:cubicBezTo>
                    <a:close/>
                  </a:path>
                </a:pathLst>
              </a:custGeom>
              <a:solidFill>
                <a:schemeClr val="accent2"/>
              </a:solidFill>
              <a:ln w="0" cap="flat">
                <a:noFill/>
                <a:prstDash val="solid"/>
                <a:miter/>
              </a:ln>
            </p:spPr>
            <p:txBody>
              <a:bodyPr rtlCol="0" anchor="ctr"/>
              <a:lstStyle/>
              <a:p>
                <a:endParaRPr lang="en-US" sz="744"/>
              </a:p>
            </p:txBody>
          </p:sp>
          <p:sp>
            <p:nvSpPr>
              <p:cNvPr id="2507" name="Freeform: Shape 2506">
                <a:extLst>
                  <a:ext uri="{FF2B5EF4-FFF2-40B4-BE49-F238E27FC236}">
                    <a16:creationId xmlns:a16="http://schemas.microsoft.com/office/drawing/2014/main" id="{1FE3026D-71D1-648F-1F21-F82899507A91}"/>
                  </a:ext>
                </a:extLst>
              </p:cNvPr>
              <p:cNvSpPr/>
              <p:nvPr/>
            </p:nvSpPr>
            <p:spPr>
              <a:xfrm>
                <a:off x="10863955" y="5814001"/>
                <a:ext cx="3601" cy="2360"/>
              </a:xfrm>
              <a:custGeom>
                <a:avLst/>
                <a:gdLst>
                  <a:gd name="connsiteX0" fmla="*/ 0 w 3601"/>
                  <a:gd name="connsiteY0" fmla="*/ 1280 h 2360"/>
                  <a:gd name="connsiteX1" fmla="*/ 0 w 3601"/>
                  <a:gd name="connsiteY1" fmla="*/ 2360 h 2360"/>
                  <a:gd name="connsiteX2" fmla="*/ 0 w 3601"/>
                  <a:gd name="connsiteY2" fmla="*/ 1280 h 2360"/>
                </a:gdLst>
                <a:ahLst/>
                <a:cxnLst>
                  <a:cxn ang="0">
                    <a:pos x="connsiteX0" y="connsiteY0"/>
                  </a:cxn>
                  <a:cxn ang="0">
                    <a:pos x="connsiteX1" y="connsiteY1"/>
                  </a:cxn>
                  <a:cxn ang="0">
                    <a:pos x="connsiteX2" y="connsiteY2"/>
                  </a:cxn>
                </a:cxnLst>
                <a:rect l="l" t="t" r="r" b="b"/>
                <a:pathLst>
                  <a:path w="3601" h="2360">
                    <a:moveTo>
                      <a:pt x="0" y="1280"/>
                    </a:moveTo>
                    <a:lnTo>
                      <a:pt x="0" y="2360"/>
                    </a:lnTo>
                    <a:cubicBezTo>
                      <a:pt x="0" y="-161"/>
                      <a:pt x="0" y="-881"/>
                      <a:pt x="0" y="1280"/>
                    </a:cubicBezTo>
                    <a:close/>
                  </a:path>
                </a:pathLst>
              </a:custGeom>
              <a:solidFill>
                <a:schemeClr val="accent2"/>
              </a:solidFill>
              <a:ln w="0" cap="flat">
                <a:noFill/>
                <a:prstDash val="solid"/>
                <a:miter/>
              </a:ln>
            </p:spPr>
            <p:txBody>
              <a:bodyPr rtlCol="0" anchor="ctr"/>
              <a:lstStyle/>
              <a:p>
                <a:endParaRPr lang="en-US" sz="744"/>
              </a:p>
            </p:txBody>
          </p:sp>
          <p:sp>
            <p:nvSpPr>
              <p:cNvPr id="2508" name="Freeform: Shape 2507">
                <a:extLst>
                  <a:ext uri="{FF2B5EF4-FFF2-40B4-BE49-F238E27FC236}">
                    <a16:creationId xmlns:a16="http://schemas.microsoft.com/office/drawing/2014/main" id="{84818253-036C-4226-4857-1C063B0F1DBD}"/>
                  </a:ext>
                </a:extLst>
              </p:cNvPr>
              <p:cNvSpPr/>
              <p:nvPr/>
            </p:nvSpPr>
            <p:spPr>
              <a:xfrm>
                <a:off x="10864315" y="5816001"/>
                <a:ext cx="7923" cy="110930"/>
              </a:xfrm>
              <a:custGeom>
                <a:avLst/>
                <a:gdLst>
                  <a:gd name="connsiteX0" fmla="*/ 360 w 7923"/>
                  <a:gd name="connsiteY0" fmla="*/ 45020 h 110930"/>
                  <a:gd name="connsiteX1" fmla="*/ 3602 w 7923"/>
                  <a:gd name="connsiteY1" fmla="*/ 78155 h 110930"/>
                  <a:gd name="connsiteX2" fmla="*/ 7924 w 7923"/>
                  <a:gd name="connsiteY2" fmla="*/ 110930 h 110930"/>
                  <a:gd name="connsiteX3" fmla="*/ 1801 w 7923"/>
                  <a:gd name="connsiteY3" fmla="*/ 7563 h 110930"/>
                  <a:gd name="connsiteX4" fmla="*/ 0 w 7923"/>
                  <a:gd name="connsiteY4" fmla="*/ 0 h 110930"/>
                  <a:gd name="connsiteX5" fmla="*/ 1080 w 7923"/>
                  <a:gd name="connsiteY5" fmla="*/ 28093 h 110930"/>
                  <a:gd name="connsiteX6" fmla="*/ 2161 w 7923"/>
                  <a:gd name="connsiteY6" fmla="*/ 59787 h 110930"/>
                  <a:gd name="connsiteX7" fmla="*/ 360 w 7923"/>
                  <a:gd name="connsiteY7" fmla="*/ 45020 h 110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923" h="110930">
                    <a:moveTo>
                      <a:pt x="360" y="45020"/>
                    </a:moveTo>
                    <a:cubicBezTo>
                      <a:pt x="1080" y="56185"/>
                      <a:pt x="2521" y="66990"/>
                      <a:pt x="3602" y="78155"/>
                    </a:cubicBezTo>
                    <a:cubicBezTo>
                      <a:pt x="5042" y="89320"/>
                      <a:pt x="6483" y="100125"/>
                      <a:pt x="7924" y="110930"/>
                    </a:cubicBezTo>
                    <a:cubicBezTo>
                      <a:pt x="3962" y="76715"/>
                      <a:pt x="2161" y="42139"/>
                      <a:pt x="1801" y="7563"/>
                    </a:cubicBezTo>
                    <a:lnTo>
                      <a:pt x="0" y="0"/>
                    </a:lnTo>
                    <a:cubicBezTo>
                      <a:pt x="0" y="4682"/>
                      <a:pt x="720" y="15847"/>
                      <a:pt x="1080" y="28093"/>
                    </a:cubicBezTo>
                    <a:cubicBezTo>
                      <a:pt x="1801" y="39978"/>
                      <a:pt x="2161" y="52584"/>
                      <a:pt x="2161" y="59787"/>
                    </a:cubicBezTo>
                    <a:cubicBezTo>
                      <a:pt x="1441" y="54745"/>
                      <a:pt x="720" y="50062"/>
                      <a:pt x="360" y="45020"/>
                    </a:cubicBezTo>
                    <a:close/>
                  </a:path>
                </a:pathLst>
              </a:custGeom>
              <a:solidFill>
                <a:schemeClr val="accent2"/>
              </a:solidFill>
              <a:ln w="0" cap="flat">
                <a:noFill/>
                <a:prstDash val="solid"/>
                <a:miter/>
              </a:ln>
            </p:spPr>
            <p:txBody>
              <a:bodyPr rtlCol="0" anchor="ctr"/>
              <a:lstStyle/>
              <a:p>
                <a:endParaRPr lang="en-US" sz="744"/>
              </a:p>
            </p:txBody>
          </p:sp>
          <p:sp>
            <p:nvSpPr>
              <p:cNvPr id="2509" name="Freeform: Shape 2508">
                <a:extLst>
                  <a:ext uri="{FF2B5EF4-FFF2-40B4-BE49-F238E27FC236}">
                    <a16:creationId xmlns:a16="http://schemas.microsoft.com/office/drawing/2014/main" id="{257CEE2A-A76E-A031-1053-DBD503A26637}"/>
                  </a:ext>
                </a:extLst>
              </p:cNvPr>
              <p:cNvSpPr/>
              <p:nvPr/>
            </p:nvSpPr>
            <p:spPr>
              <a:xfrm>
                <a:off x="10869892" y="5922969"/>
                <a:ext cx="16392" cy="79956"/>
              </a:xfrm>
              <a:custGeom>
                <a:avLst/>
                <a:gdLst>
                  <a:gd name="connsiteX0" fmla="*/ 15672 w 16392"/>
                  <a:gd name="connsiteY0" fmla="*/ 79956 h 79956"/>
                  <a:gd name="connsiteX1" fmla="*/ 9550 w 16392"/>
                  <a:gd name="connsiteY1" fmla="*/ 50783 h 79956"/>
                  <a:gd name="connsiteX2" fmla="*/ 6668 w 16392"/>
                  <a:gd name="connsiteY2" fmla="*/ 39258 h 79956"/>
                  <a:gd name="connsiteX3" fmla="*/ 6308 w 16392"/>
                  <a:gd name="connsiteY3" fmla="*/ 43220 h 79956"/>
                  <a:gd name="connsiteX4" fmla="*/ 8109 w 16392"/>
                  <a:gd name="connsiteY4" fmla="*/ 59427 h 79956"/>
                  <a:gd name="connsiteX5" fmla="*/ 5588 w 16392"/>
                  <a:gd name="connsiteY5" fmla="*/ 44300 h 79956"/>
                  <a:gd name="connsiteX6" fmla="*/ 4147 w 16392"/>
                  <a:gd name="connsiteY6" fmla="*/ 34215 h 79956"/>
                  <a:gd name="connsiteX7" fmla="*/ 3427 w 16392"/>
                  <a:gd name="connsiteY7" fmla="*/ 23771 h 79956"/>
                  <a:gd name="connsiteX8" fmla="*/ 185 w 16392"/>
                  <a:gd name="connsiteY8" fmla="*/ 0 h 79956"/>
                  <a:gd name="connsiteX9" fmla="*/ 3427 w 16392"/>
                  <a:gd name="connsiteY9" fmla="*/ 32775 h 79956"/>
                  <a:gd name="connsiteX10" fmla="*/ 10990 w 16392"/>
                  <a:gd name="connsiteY10" fmla="*/ 74554 h 79956"/>
                  <a:gd name="connsiteX11" fmla="*/ 16393 w 16392"/>
                  <a:gd name="connsiteY11" fmla="*/ 79236 h 7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392" h="79956">
                    <a:moveTo>
                      <a:pt x="15672" y="79956"/>
                    </a:moveTo>
                    <a:cubicBezTo>
                      <a:pt x="12791" y="66990"/>
                      <a:pt x="10990" y="57266"/>
                      <a:pt x="9550" y="50783"/>
                    </a:cubicBezTo>
                    <a:cubicBezTo>
                      <a:pt x="8109" y="44300"/>
                      <a:pt x="7389" y="40338"/>
                      <a:pt x="6668" y="39258"/>
                    </a:cubicBezTo>
                    <a:cubicBezTo>
                      <a:pt x="5948" y="38177"/>
                      <a:pt x="5948" y="39618"/>
                      <a:pt x="6308" y="43220"/>
                    </a:cubicBezTo>
                    <a:cubicBezTo>
                      <a:pt x="6308" y="46821"/>
                      <a:pt x="7029" y="52584"/>
                      <a:pt x="8109" y="59427"/>
                    </a:cubicBezTo>
                    <a:cubicBezTo>
                      <a:pt x="6668" y="53304"/>
                      <a:pt x="5948" y="48622"/>
                      <a:pt x="5588" y="44300"/>
                    </a:cubicBezTo>
                    <a:cubicBezTo>
                      <a:pt x="4868" y="40338"/>
                      <a:pt x="4507" y="37097"/>
                      <a:pt x="4147" y="34215"/>
                    </a:cubicBezTo>
                    <a:cubicBezTo>
                      <a:pt x="3427" y="29173"/>
                      <a:pt x="3427" y="26292"/>
                      <a:pt x="3427" y="23771"/>
                    </a:cubicBezTo>
                    <a:cubicBezTo>
                      <a:pt x="3427" y="19089"/>
                      <a:pt x="3427" y="16568"/>
                      <a:pt x="185" y="0"/>
                    </a:cubicBezTo>
                    <a:cubicBezTo>
                      <a:pt x="-535" y="720"/>
                      <a:pt x="906" y="15847"/>
                      <a:pt x="3427" y="32775"/>
                    </a:cubicBezTo>
                    <a:cubicBezTo>
                      <a:pt x="5948" y="49703"/>
                      <a:pt x="9550" y="67711"/>
                      <a:pt x="10990" y="74554"/>
                    </a:cubicBezTo>
                    <a:lnTo>
                      <a:pt x="16393" y="79236"/>
                    </a:lnTo>
                    <a:close/>
                  </a:path>
                </a:pathLst>
              </a:custGeom>
              <a:solidFill>
                <a:schemeClr val="accent2"/>
              </a:solidFill>
              <a:ln w="0" cap="flat">
                <a:noFill/>
                <a:prstDash val="solid"/>
                <a:miter/>
              </a:ln>
            </p:spPr>
            <p:txBody>
              <a:bodyPr rtlCol="0" anchor="ctr"/>
              <a:lstStyle/>
              <a:p>
                <a:endParaRPr lang="en-US" sz="744"/>
              </a:p>
            </p:txBody>
          </p:sp>
          <p:sp>
            <p:nvSpPr>
              <p:cNvPr id="2510" name="Freeform: Shape 2509">
                <a:extLst>
                  <a:ext uri="{FF2B5EF4-FFF2-40B4-BE49-F238E27FC236}">
                    <a16:creationId xmlns:a16="http://schemas.microsoft.com/office/drawing/2014/main" id="{4C7D8662-7465-D698-BA31-578E5C6A818B}"/>
                  </a:ext>
                </a:extLst>
              </p:cNvPr>
              <p:cNvSpPr/>
              <p:nvPr/>
            </p:nvSpPr>
            <p:spPr>
              <a:xfrm>
                <a:off x="10683153" y="6060551"/>
                <a:ext cx="31333" cy="22690"/>
              </a:xfrm>
              <a:custGeom>
                <a:avLst/>
                <a:gdLst>
                  <a:gd name="connsiteX0" fmla="*/ 18008 w 31333"/>
                  <a:gd name="connsiteY0" fmla="*/ 14407 h 22690"/>
                  <a:gd name="connsiteX1" fmla="*/ 31334 w 31333"/>
                  <a:gd name="connsiteY1" fmla="*/ 22690 h 22690"/>
                  <a:gd name="connsiteX2" fmla="*/ 0 w 31333"/>
                  <a:gd name="connsiteY2" fmla="*/ 0 h 22690"/>
                  <a:gd name="connsiteX3" fmla="*/ 18008 w 31333"/>
                  <a:gd name="connsiteY3" fmla="*/ 14407 h 22690"/>
                </a:gdLst>
                <a:ahLst/>
                <a:cxnLst>
                  <a:cxn ang="0">
                    <a:pos x="connsiteX0" y="connsiteY0"/>
                  </a:cxn>
                  <a:cxn ang="0">
                    <a:pos x="connsiteX1" y="connsiteY1"/>
                  </a:cxn>
                  <a:cxn ang="0">
                    <a:pos x="connsiteX2" y="connsiteY2"/>
                  </a:cxn>
                  <a:cxn ang="0">
                    <a:pos x="connsiteX3" y="connsiteY3"/>
                  </a:cxn>
                </a:cxnLst>
                <a:rect l="l" t="t" r="r" b="b"/>
                <a:pathLst>
                  <a:path w="31333" h="22690">
                    <a:moveTo>
                      <a:pt x="18008" y="14407"/>
                    </a:moveTo>
                    <a:cubicBezTo>
                      <a:pt x="22330" y="17288"/>
                      <a:pt x="27012" y="19809"/>
                      <a:pt x="31334" y="22690"/>
                    </a:cubicBezTo>
                    <a:cubicBezTo>
                      <a:pt x="20529" y="15487"/>
                      <a:pt x="10445" y="7564"/>
                      <a:pt x="0" y="0"/>
                    </a:cubicBezTo>
                    <a:lnTo>
                      <a:pt x="18008" y="14407"/>
                    </a:lnTo>
                    <a:close/>
                  </a:path>
                </a:pathLst>
              </a:custGeom>
              <a:solidFill>
                <a:schemeClr val="accent2"/>
              </a:solidFill>
              <a:ln w="0" cap="flat">
                <a:noFill/>
                <a:prstDash val="solid"/>
                <a:miter/>
              </a:ln>
            </p:spPr>
            <p:txBody>
              <a:bodyPr rtlCol="0" anchor="ctr"/>
              <a:lstStyle/>
              <a:p>
                <a:endParaRPr lang="en-US" sz="744"/>
              </a:p>
            </p:txBody>
          </p:sp>
          <p:sp>
            <p:nvSpPr>
              <p:cNvPr id="2511" name="Freeform: Shape 2510">
                <a:extLst>
                  <a:ext uri="{FF2B5EF4-FFF2-40B4-BE49-F238E27FC236}">
                    <a16:creationId xmlns:a16="http://schemas.microsoft.com/office/drawing/2014/main" id="{EAC3C9FA-C27F-793F-2B86-69565B685863}"/>
                  </a:ext>
                </a:extLst>
              </p:cNvPr>
              <p:cNvSpPr/>
              <p:nvPr/>
            </p:nvSpPr>
            <p:spPr>
              <a:xfrm>
                <a:off x="10714847" y="6083241"/>
                <a:ext cx="31694" cy="21249"/>
              </a:xfrm>
              <a:custGeom>
                <a:avLst/>
                <a:gdLst>
                  <a:gd name="connsiteX0" fmla="*/ 0 w 31694"/>
                  <a:gd name="connsiteY0" fmla="*/ 0 h 21249"/>
                  <a:gd name="connsiteX1" fmla="*/ 15847 w 31694"/>
                  <a:gd name="connsiteY1" fmla="*/ 10805 h 21249"/>
                  <a:gd name="connsiteX2" fmla="*/ 31694 w 31694"/>
                  <a:gd name="connsiteY2" fmla="*/ 21250 h 21249"/>
                  <a:gd name="connsiteX3" fmla="*/ 23050 w 31694"/>
                  <a:gd name="connsiteY3" fmla="*/ 13686 h 21249"/>
                  <a:gd name="connsiteX4" fmla="*/ 0 w 31694"/>
                  <a:gd name="connsiteY4" fmla="*/ 0 h 212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694" h="21249">
                    <a:moveTo>
                      <a:pt x="0" y="0"/>
                    </a:moveTo>
                    <a:lnTo>
                      <a:pt x="15847" y="10805"/>
                    </a:lnTo>
                    <a:cubicBezTo>
                      <a:pt x="21249" y="14407"/>
                      <a:pt x="26292" y="18008"/>
                      <a:pt x="31694" y="21250"/>
                    </a:cubicBezTo>
                    <a:cubicBezTo>
                      <a:pt x="29893" y="19089"/>
                      <a:pt x="27733" y="17648"/>
                      <a:pt x="23050" y="13686"/>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2512" name="Freeform: Shape 2511">
                <a:extLst>
                  <a:ext uri="{FF2B5EF4-FFF2-40B4-BE49-F238E27FC236}">
                    <a16:creationId xmlns:a16="http://schemas.microsoft.com/office/drawing/2014/main" id="{C744CEAE-FCF7-1C57-059A-C7B4C83054D3}"/>
                  </a:ext>
                </a:extLst>
              </p:cNvPr>
              <p:cNvSpPr/>
              <p:nvPr/>
            </p:nvSpPr>
            <p:spPr>
              <a:xfrm>
                <a:off x="10833701" y="6154914"/>
                <a:ext cx="84277" cy="39617"/>
              </a:xfrm>
              <a:custGeom>
                <a:avLst/>
                <a:gdLst>
                  <a:gd name="connsiteX0" fmla="*/ 0 w 84277"/>
                  <a:gd name="connsiteY0" fmla="*/ 0 h 39617"/>
                  <a:gd name="connsiteX1" fmla="*/ 17288 w 84277"/>
                  <a:gd name="connsiteY1" fmla="*/ 8644 h 39617"/>
                  <a:gd name="connsiteX2" fmla="*/ 27372 w 84277"/>
                  <a:gd name="connsiteY2" fmla="*/ 13686 h 39617"/>
                  <a:gd name="connsiteX3" fmla="*/ 37817 w 84277"/>
                  <a:gd name="connsiteY3" fmla="*/ 18368 h 39617"/>
                  <a:gd name="connsiteX4" fmla="*/ 84278 w 84277"/>
                  <a:gd name="connsiteY4" fmla="*/ 39618 h 39617"/>
                  <a:gd name="connsiteX5" fmla="*/ 41058 w 84277"/>
                  <a:gd name="connsiteY5" fmla="*/ 19809 h 39617"/>
                  <a:gd name="connsiteX6" fmla="*/ 19809 w 84277"/>
                  <a:gd name="connsiteY6" fmla="*/ 9724 h 39617"/>
                  <a:gd name="connsiteX7" fmla="*/ 360 w 84277"/>
                  <a:gd name="connsiteY7" fmla="*/ 0 h 39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277" h="39617">
                    <a:moveTo>
                      <a:pt x="0" y="0"/>
                    </a:moveTo>
                    <a:cubicBezTo>
                      <a:pt x="5402" y="2881"/>
                      <a:pt x="11165" y="5763"/>
                      <a:pt x="17288" y="8644"/>
                    </a:cubicBezTo>
                    <a:cubicBezTo>
                      <a:pt x="20529" y="10445"/>
                      <a:pt x="24131" y="12246"/>
                      <a:pt x="27372" y="13686"/>
                    </a:cubicBezTo>
                    <a:cubicBezTo>
                      <a:pt x="30614" y="15127"/>
                      <a:pt x="34215" y="16927"/>
                      <a:pt x="37817" y="18368"/>
                    </a:cubicBezTo>
                    <a:cubicBezTo>
                      <a:pt x="52224" y="24851"/>
                      <a:pt x="67350" y="32055"/>
                      <a:pt x="84278" y="39618"/>
                    </a:cubicBezTo>
                    <a:lnTo>
                      <a:pt x="41058" y="19809"/>
                    </a:lnTo>
                    <a:cubicBezTo>
                      <a:pt x="33855" y="16567"/>
                      <a:pt x="27012" y="13326"/>
                      <a:pt x="19809" y="9724"/>
                    </a:cubicBezTo>
                    <a:lnTo>
                      <a:pt x="360" y="0"/>
                    </a:lnTo>
                    <a:close/>
                  </a:path>
                </a:pathLst>
              </a:custGeom>
              <a:solidFill>
                <a:schemeClr val="accent2"/>
              </a:solidFill>
              <a:ln w="0" cap="flat">
                <a:noFill/>
                <a:prstDash val="solid"/>
                <a:miter/>
              </a:ln>
            </p:spPr>
            <p:txBody>
              <a:bodyPr rtlCol="0" anchor="ctr"/>
              <a:lstStyle/>
              <a:p>
                <a:endParaRPr lang="en-US" sz="744"/>
              </a:p>
            </p:txBody>
          </p:sp>
          <p:sp>
            <p:nvSpPr>
              <p:cNvPr id="2513" name="Freeform: Shape 2512">
                <a:extLst>
                  <a:ext uri="{FF2B5EF4-FFF2-40B4-BE49-F238E27FC236}">
                    <a16:creationId xmlns:a16="http://schemas.microsoft.com/office/drawing/2014/main" id="{48176676-B962-1D49-79AB-ACF5AF008388}"/>
                  </a:ext>
                </a:extLst>
              </p:cNvPr>
              <p:cNvSpPr/>
              <p:nvPr/>
            </p:nvSpPr>
            <p:spPr>
              <a:xfrm>
                <a:off x="10795164" y="6133304"/>
                <a:ext cx="38177" cy="21249"/>
              </a:xfrm>
              <a:custGeom>
                <a:avLst/>
                <a:gdLst>
                  <a:gd name="connsiteX0" fmla="*/ 0 w 38177"/>
                  <a:gd name="connsiteY0" fmla="*/ 360 h 21249"/>
                  <a:gd name="connsiteX1" fmla="*/ 1080 w 38177"/>
                  <a:gd name="connsiteY1" fmla="*/ 1081 h 21249"/>
                  <a:gd name="connsiteX2" fmla="*/ 19449 w 38177"/>
                  <a:gd name="connsiteY2" fmla="*/ 11525 h 21249"/>
                  <a:gd name="connsiteX3" fmla="*/ 38177 w 38177"/>
                  <a:gd name="connsiteY3" fmla="*/ 21250 h 21249"/>
                  <a:gd name="connsiteX4" fmla="*/ 0 w 38177"/>
                  <a:gd name="connsiteY4" fmla="*/ 0 h 212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77" h="21249">
                    <a:moveTo>
                      <a:pt x="0" y="360"/>
                    </a:moveTo>
                    <a:lnTo>
                      <a:pt x="1080" y="1081"/>
                    </a:lnTo>
                    <a:lnTo>
                      <a:pt x="19449" y="11525"/>
                    </a:lnTo>
                    <a:cubicBezTo>
                      <a:pt x="25571" y="15127"/>
                      <a:pt x="32055" y="18008"/>
                      <a:pt x="38177" y="21250"/>
                    </a:cubicBezTo>
                    <a:cubicBezTo>
                      <a:pt x="24131" y="14407"/>
                      <a:pt x="12246" y="6843"/>
                      <a:pt x="0" y="0"/>
                    </a:cubicBezTo>
                    <a:close/>
                  </a:path>
                </a:pathLst>
              </a:custGeom>
              <a:solidFill>
                <a:schemeClr val="accent2"/>
              </a:solidFill>
              <a:ln w="0" cap="flat">
                <a:noFill/>
                <a:prstDash val="solid"/>
                <a:miter/>
              </a:ln>
            </p:spPr>
            <p:txBody>
              <a:bodyPr rtlCol="0" anchor="ctr"/>
              <a:lstStyle/>
              <a:p>
                <a:endParaRPr lang="en-US" sz="744"/>
              </a:p>
            </p:txBody>
          </p:sp>
          <p:sp>
            <p:nvSpPr>
              <p:cNvPr id="2514" name="Freeform: Shape 2513">
                <a:extLst>
                  <a:ext uri="{FF2B5EF4-FFF2-40B4-BE49-F238E27FC236}">
                    <a16:creationId xmlns:a16="http://schemas.microsoft.com/office/drawing/2014/main" id="{0BDD00FE-B714-D58E-AF68-A40D35F4272C}"/>
                  </a:ext>
                </a:extLst>
              </p:cNvPr>
              <p:cNvSpPr/>
              <p:nvPr/>
            </p:nvSpPr>
            <p:spPr>
              <a:xfrm>
                <a:off x="10746542" y="6104491"/>
                <a:ext cx="58346" cy="37096"/>
              </a:xfrm>
              <a:custGeom>
                <a:avLst/>
                <a:gdLst>
                  <a:gd name="connsiteX0" fmla="*/ 0 w 58346"/>
                  <a:gd name="connsiteY0" fmla="*/ 0 h 37096"/>
                  <a:gd name="connsiteX1" fmla="*/ 12606 w 58346"/>
                  <a:gd name="connsiteY1" fmla="*/ 10085 h 37096"/>
                  <a:gd name="connsiteX2" fmla="*/ 29173 w 58346"/>
                  <a:gd name="connsiteY2" fmla="*/ 20890 h 37096"/>
                  <a:gd name="connsiteX3" fmla="*/ 58346 w 58346"/>
                  <a:gd name="connsiteY3" fmla="*/ 37097 h 37096"/>
                  <a:gd name="connsiteX4" fmla="*/ 50063 w 58346"/>
                  <a:gd name="connsiteY4" fmla="*/ 29894 h 37096"/>
                  <a:gd name="connsiteX5" fmla="*/ 360 w 58346"/>
                  <a:gd name="connsiteY5" fmla="*/ 0 h 37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346" h="37096">
                    <a:moveTo>
                      <a:pt x="0" y="0"/>
                    </a:moveTo>
                    <a:cubicBezTo>
                      <a:pt x="2161" y="2161"/>
                      <a:pt x="4682" y="4682"/>
                      <a:pt x="12606" y="10085"/>
                    </a:cubicBezTo>
                    <a:cubicBezTo>
                      <a:pt x="16567" y="12966"/>
                      <a:pt x="21970" y="16207"/>
                      <a:pt x="29173" y="20890"/>
                    </a:cubicBezTo>
                    <a:cubicBezTo>
                      <a:pt x="36376" y="25211"/>
                      <a:pt x="46101" y="30614"/>
                      <a:pt x="58346" y="37097"/>
                    </a:cubicBezTo>
                    <a:lnTo>
                      <a:pt x="50063" y="29894"/>
                    </a:lnTo>
                    <a:cubicBezTo>
                      <a:pt x="33135" y="20529"/>
                      <a:pt x="16928" y="10085"/>
                      <a:pt x="360" y="0"/>
                    </a:cubicBezTo>
                    <a:close/>
                  </a:path>
                </a:pathLst>
              </a:custGeom>
              <a:solidFill>
                <a:schemeClr val="accent2"/>
              </a:solidFill>
              <a:ln w="0" cap="flat">
                <a:noFill/>
                <a:prstDash val="solid"/>
                <a:miter/>
              </a:ln>
            </p:spPr>
            <p:txBody>
              <a:bodyPr rtlCol="0" anchor="ctr"/>
              <a:lstStyle/>
              <a:p>
                <a:endParaRPr lang="en-US" sz="744"/>
              </a:p>
            </p:txBody>
          </p:sp>
          <p:sp>
            <p:nvSpPr>
              <p:cNvPr id="2515" name="Freeform: Shape 2514">
                <a:extLst>
                  <a:ext uri="{FF2B5EF4-FFF2-40B4-BE49-F238E27FC236}">
                    <a16:creationId xmlns:a16="http://schemas.microsoft.com/office/drawing/2014/main" id="{4A6EE982-BD06-B48C-42DF-A318B493F127}"/>
                  </a:ext>
                </a:extLst>
              </p:cNvPr>
              <p:cNvSpPr/>
              <p:nvPr/>
            </p:nvSpPr>
            <p:spPr>
              <a:xfrm>
                <a:off x="9301570" y="5750451"/>
                <a:ext cx="47541" cy="720"/>
              </a:xfrm>
              <a:custGeom>
                <a:avLst/>
                <a:gdLst>
                  <a:gd name="connsiteX0" fmla="*/ 4682 w 47541"/>
                  <a:gd name="connsiteY0" fmla="*/ 720 h 720"/>
                  <a:gd name="connsiteX1" fmla="*/ 25932 w 47541"/>
                  <a:gd name="connsiteY1" fmla="*/ 720 h 720"/>
                  <a:gd name="connsiteX2" fmla="*/ 47541 w 47541"/>
                  <a:gd name="connsiteY2" fmla="*/ 720 h 720"/>
                  <a:gd name="connsiteX3" fmla="*/ 42859 w 47541"/>
                  <a:gd name="connsiteY3" fmla="*/ 0 h 720"/>
                  <a:gd name="connsiteX4" fmla="*/ 21250 w 47541"/>
                  <a:gd name="connsiteY4" fmla="*/ 0 h 720"/>
                  <a:gd name="connsiteX5" fmla="*/ 10445 w 47541"/>
                  <a:gd name="connsiteY5" fmla="*/ 720 h 720"/>
                  <a:gd name="connsiteX6" fmla="*/ 0 w 47541"/>
                  <a:gd name="connsiteY6" fmla="*/ 720 h 720"/>
                  <a:gd name="connsiteX7" fmla="*/ 4322 w 47541"/>
                  <a:gd name="connsiteY7" fmla="*/ 720 h 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541" h="720">
                    <a:moveTo>
                      <a:pt x="4682" y="720"/>
                    </a:moveTo>
                    <a:cubicBezTo>
                      <a:pt x="11525" y="720"/>
                      <a:pt x="18728" y="720"/>
                      <a:pt x="25932" y="720"/>
                    </a:cubicBezTo>
                    <a:lnTo>
                      <a:pt x="47541" y="720"/>
                    </a:lnTo>
                    <a:cubicBezTo>
                      <a:pt x="47541" y="360"/>
                      <a:pt x="42859" y="0"/>
                      <a:pt x="42859" y="0"/>
                    </a:cubicBezTo>
                    <a:lnTo>
                      <a:pt x="21250" y="0"/>
                    </a:lnTo>
                    <a:cubicBezTo>
                      <a:pt x="21250" y="360"/>
                      <a:pt x="10445" y="720"/>
                      <a:pt x="10445" y="720"/>
                    </a:cubicBezTo>
                    <a:lnTo>
                      <a:pt x="0" y="720"/>
                    </a:lnTo>
                    <a:cubicBezTo>
                      <a:pt x="0" y="720"/>
                      <a:pt x="4322" y="720"/>
                      <a:pt x="4322" y="720"/>
                    </a:cubicBezTo>
                    <a:close/>
                  </a:path>
                </a:pathLst>
              </a:custGeom>
              <a:solidFill>
                <a:schemeClr val="accent2"/>
              </a:solidFill>
              <a:ln w="0" cap="flat">
                <a:noFill/>
                <a:prstDash val="solid"/>
                <a:miter/>
              </a:ln>
            </p:spPr>
            <p:txBody>
              <a:bodyPr rtlCol="0" anchor="ctr"/>
              <a:lstStyle/>
              <a:p>
                <a:endParaRPr lang="en-US" sz="744"/>
              </a:p>
            </p:txBody>
          </p:sp>
          <p:sp>
            <p:nvSpPr>
              <p:cNvPr id="2516" name="Freeform: Shape 2515">
                <a:extLst>
                  <a:ext uri="{FF2B5EF4-FFF2-40B4-BE49-F238E27FC236}">
                    <a16:creationId xmlns:a16="http://schemas.microsoft.com/office/drawing/2014/main" id="{D38D4760-59C6-20EE-9943-2E006E1A4A28}"/>
                  </a:ext>
                </a:extLst>
              </p:cNvPr>
              <p:cNvSpPr/>
              <p:nvPr/>
            </p:nvSpPr>
            <p:spPr>
              <a:xfrm>
                <a:off x="9554404" y="5752252"/>
                <a:ext cx="25931" cy="720"/>
              </a:xfrm>
              <a:custGeom>
                <a:avLst/>
                <a:gdLst>
                  <a:gd name="connsiteX0" fmla="*/ 0 w 25931"/>
                  <a:gd name="connsiteY0" fmla="*/ 720 h 720"/>
                  <a:gd name="connsiteX1" fmla="*/ 25932 w 25931"/>
                  <a:gd name="connsiteY1" fmla="*/ 0 h 720"/>
                  <a:gd name="connsiteX2" fmla="*/ 0 w 25931"/>
                  <a:gd name="connsiteY2" fmla="*/ 720 h 720"/>
                </a:gdLst>
                <a:ahLst/>
                <a:cxnLst>
                  <a:cxn ang="0">
                    <a:pos x="connsiteX0" y="connsiteY0"/>
                  </a:cxn>
                  <a:cxn ang="0">
                    <a:pos x="connsiteX1" y="connsiteY1"/>
                  </a:cxn>
                  <a:cxn ang="0">
                    <a:pos x="connsiteX2" y="connsiteY2"/>
                  </a:cxn>
                </a:cxnLst>
                <a:rect l="l" t="t" r="r" b="b"/>
                <a:pathLst>
                  <a:path w="25931" h="720">
                    <a:moveTo>
                      <a:pt x="0" y="720"/>
                    </a:moveTo>
                    <a:cubicBezTo>
                      <a:pt x="10805" y="720"/>
                      <a:pt x="18728" y="0"/>
                      <a:pt x="25932" y="0"/>
                    </a:cubicBezTo>
                    <a:cubicBezTo>
                      <a:pt x="14767" y="0"/>
                      <a:pt x="5763" y="360"/>
                      <a:pt x="0" y="720"/>
                    </a:cubicBezTo>
                    <a:close/>
                  </a:path>
                </a:pathLst>
              </a:custGeom>
              <a:solidFill>
                <a:schemeClr val="accent2"/>
              </a:solidFill>
              <a:ln w="0" cap="flat">
                <a:noFill/>
                <a:prstDash val="solid"/>
                <a:miter/>
              </a:ln>
            </p:spPr>
            <p:txBody>
              <a:bodyPr rtlCol="0" anchor="ctr"/>
              <a:lstStyle/>
              <a:p>
                <a:endParaRPr lang="en-US" sz="744"/>
              </a:p>
            </p:txBody>
          </p:sp>
          <p:sp>
            <p:nvSpPr>
              <p:cNvPr id="2517" name="Freeform: Shape 2516">
                <a:extLst>
                  <a:ext uri="{FF2B5EF4-FFF2-40B4-BE49-F238E27FC236}">
                    <a16:creationId xmlns:a16="http://schemas.microsoft.com/office/drawing/2014/main" id="{88F90C81-2E50-F135-F89B-976155569905}"/>
                  </a:ext>
                </a:extLst>
              </p:cNvPr>
              <p:cNvSpPr/>
              <p:nvPr/>
            </p:nvSpPr>
            <p:spPr>
              <a:xfrm>
                <a:off x="9580336" y="5740889"/>
                <a:ext cx="284144" cy="11002"/>
              </a:xfrm>
              <a:custGeom>
                <a:avLst/>
                <a:gdLst>
                  <a:gd name="connsiteX0" fmla="*/ 158472 w 284144"/>
                  <a:gd name="connsiteY0" fmla="*/ 1638 h 11002"/>
                  <a:gd name="connsiteX1" fmla="*/ 182242 w 284144"/>
                  <a:gd name="connsiteY1" fmla="*/ 4159 h 11002"/>
                  <a:gd name="connsiteX2" fmla="*/ 102646 w 284144"/>
                  <a:gd name="connsiteY2" fmla="*/ 6681 h 11002"/>
                  <a:gd name="connsiteX3" fmla="*/ 118493 w 284144"/>
                  <a:gd name="connsiteY3" fmla="*/ 4519 h 11002"/>
                  <a:gd name="connsiteX4" fmla="*/ 88240 w 284144"/>
                  <a:gd name="connsiteY4" fmla="*/ 7041 h 11002"/>
                  <a:gd name="connsiteX5" fmla="*/ 0 w 284144"/>
                  <a:gd name="connsiteY5" fmla="*/ 11002 h 11002"/>
                  <a:gd name="connsiteX6" fmla="*/ 260037 w 284144"/>
                  <a:gd name="connsiteY6" fmla="*/ 9562 h 11002"/>
                  <a:gd name="connsiteX7" fmla="*/ 276605 w 284144"/>
                  <a:gd name="connsiteY7" fmla="*/ 558 h 11002"/>
                  <a:gd name="connsiteX8" fmla="*/ 158111 w 284144"/>
                  <a:gd name="connsiteY8" fmla="*/ 1638 h 11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4144" h="11002">
                    <a:moveTo>
                      <a:pt x="158472" y="1638"/>
                    </a:moveTo>
                    <a:cubicBezTo>
                      <a:pt x="208894" y="3079"/>
                      <a:pt x="88600" y="3799"/>
                      <a:pt x="182242" y="4159"/>
                    </a:cubicBezTo>
                    <a:cubicBezTo>
                      <a:pt x="190526" y="5600"/>
                      <a:pt x="146586" y="7401"/>
                      <a:pt x="102646" y="6681"/>
                    </a:cubicBezTo>
                    <a:cubicBezTo>
                      <a:pt x="106248" y="5240"/>
                      <a:pt x="145506" y="5960"/>
                      <a:pt x="118493" y="4519"/>
                    </a:cubicBezTo>
                    <a:cubicBezTo>
                      <a:pt x="89320" y="5960"/>
                      <a:pt x="78155" y="4880"/>
                      <a:pt x="88240" y="7041"/>
                    </a:cubicBezTo>
                    <a:cubicBezTo>
                      <a:pt x="38898" y="8121"/>
                      <a:pt x="33495" y="9562"/>
                      <a:pt x="0" y="11002"/>
                    </a:cubicBezTo>
                    <a:cubicBezTo>
                      <a:pt x="59427" y="10282"/>
                      <a:pt x="184763" y="12083"/>
                      <a:pt x="260037" y="9562"/>
                    </a:cubicBezTo>
                    <a:cubicBezTo>
                      <a:pt x="301816" y="7041"/>
                      <a:pt x="276605" y="3799"/>
                      <a:pt x="276605" y="558"/>
                    </a:cubicBezTo>
                    <a:cubicBezTo>
                      <a:pt x="270482" y="-163"/>
                      <a:pt x="162433" y="-523"/>
                      <a:pt x="158111" y="1638"/>
                    </a:cubicBezTo>
                    <a:close/>
                  </a:path>
                </a:pathLst>
              </a:custGeom>
              <a:solidFill>
                <a:schemeClr val="accent2"/>
              </a:solidFill>
              <a:ln w="0" cap="flat">
                <a:noFill/>
                <a:prstDash val="solid"/>
                <a:miter/>
              </a:ln>
            </p:spPr>
            <p:txBody>
              <a:bodyPr rtlCol="0" anchor="ctr"/>
              <a:lstStyle/>
              <a:p>
                <a:endParaRPr lang="en-US" sz="744"/>
              </a:p>
            </p:txBody>
          </p:sp>
          <p:sp>
            <p:nvSpPr>
              <p:cNvPr id="2518" name="Freeform: Shape 2517">
                <a:extLst>
                  <a:ext uri="{FF2B5EF4-FFF2-40B4-BE49-F238E27FC236}">
                    <a16:creationId xmlns:a16="http://schemas.microsoft.com/office/drawing/2014/main" id="{BAC17FCE-927D-4A56-A524-9E89E223DB71}"/>
                  </a:ext>
                </a:extLst>
              </p:cNvPr>
              <p:cNvSpPr/>
              <p:nvPr/>
            </p:nvSpPr>
            <p:spPr>
              <a:xfrm>
                <a:off x="9614191" y="5739286"/>
                <a:ext cx="45020" cy="480"/>
              </a:xfrm>
              <a:custGeom>
                <a:avLst/>
                <a:gdLst>
                  <a:gd name="connsiteX0" fmla="*/ 45020 w 45020"/>
                  <a:gd name="connsiteY0" fmla="*/ 0 h 480"/>
                  <a:gd name="connsiteX1" fmla="*/ 0 w 45020"/>
                  <a:gd name="connsiteY1" fmla="*/ 0 h 480"/>
                  <a:gd name="connsiteX2" fmla="*/ 45020 w 45020"/>
                  <a:gd name="connsiteY2" fmla="*/ 0 h 480"/>
                </a:gdLst>
                <a:ahLst/>
                <a:cxnLst>
                  <a:cxn ang="0">
                    <a:pos x="connsiteX0" y="connsiteY0"/>
                  </a:cxn>
                  <a:cxn ang="0">
                    <a:pos x="connsiteX1" y="connsiteY1"/>
                  </a:cxn>
                  <a:cxn ang="0">
                    <a:pos x="connsiteX2" y="connsiteY2"/>
                  </a:cxn>
                </a:cxnLst>
                <a:rect l="l" t="t" r="r" b="b"/>
                <a:pathLst>
                  <a:path w="45020" h="480">
                    <a:moveTo>
                      <a:pt x="45020" y="0"/>
                    </a:moveTo>
                    <a:cubicBezTo>
                      <a:pt x="21610" y="0"/>
                      <a:pt x="14407" y="0"/>
                      <a:pt x="0" y="0"/>
                    </a:cubicBezTo>
                    <a:cubicBezTo>
                      <a:pt x="3962" y="1081"/>
                      <a:pt x="25932" y="0"/>
                      <a:pt x="45020" y="0"/>
                    </a:cubicBezTo>
                    <a:close/>
                  </a:path>
                </a:pathLst>
              </a:custGeom>
              <a:solidFill>
                <a:schemeClr val="accent2"/>
              </a:solidFill>
              <a:ln w="0" cap="flat">
                <a:noFill/>
                <a:prstDash val="solid"/>
                <a:miter/>
              </a:ln>
            </p:spPr>
            <p:txBody>
              <a:bodyPr rtlCol="0" anchor="ctr"/>
              <a:lstStyle/>
              <a:p>
                <a:endParaRPr lang="en-US" sz="744"/>
              </a:p>
            </p:txBody>
          </p:sp>
          <p:sp>
            <p:nvSpPr>
              <p:cNvPr id="2519" name="Freeform: Shape 2518">
                <a:extLst>
                  <a:ext uri="{FF2B5EF4-FFF2-40B4-BE49-F238E27FC236}">
                    <a16:creationId xmlns:a16="http://schemas.microsoft.com/office/drawing/2014/main" id="{8295386D-FDF8-1461-DE57-9865053637E1}"/>
                  </a:ext>
                </a:extLst>
              </p:cNvPr>
              <p:cNvSpPr/>
              <p:nvPr/>
            </p:nvSpPr>
            <p:spPr>
              <a:xfrm>
                <a:off x="10170642" y="5763417"/>
                <a:ext cx="65357" cy="2161"/>
              </a:xfrm>
              <a:custGeom>
                <a:avLst/>
                <a:gdLst>
                  <a:gd name="connsiteX0" fmla="*/ 26292 w 65357"/>
                  <a:gd name="connsiteY0" fmla="*/ 1801 h 2161"/>
                  <a:gd name="connsiteX1" fmla="*/ 64109 w 65357"/>
                  <a:gd name="connsiteY1" fmla="*/ 0 h 2161"/>
                  <a:gd name="connsiteX2" fmla="*/ 0 w 65357"/>
                  <a:gd name="connsiteY2" fmla="*/ 720 h 2161"/>
                  <a:gd name="connsiteX3" fmla="*/ 26652 w 65357"/>
                  <a:gd name="connsiteY3" fmla="*/ 2161 h 2161"/>
                </a:gdLst>
                <a:ahLst/>
                <a:cxnLst>
                  <a:cxn ang="0">
                    <a:pos x="connsiteX0" y="connsiteY0"/>
                  </a:cxn>
                  <a:cxn ang="0">
                    <a:pos x="connsiteX1" y="connsiteY1"/>
                  </a:cxn>
                  <a:cxn ang="0">
                    <a:pos x="connsiteX2" y="connsiteY2"/>
                  </a:cxn>
                  <a:cxn ang="0">
                    <a:pos x="connsiteX3" y="connsiteY3"/>
                  </a:cxn>
                </a:cxnLst>
                <a:rect l="l" t="t" r="r" b="b"/>
                <a:pathLst>
                  <a:path w="65357" h="2161">
                    <a:moveTo>
                      <a:pt x="26292" y="1801"/>
                    </a:moveTo>
                    <a:cubicBezTo>
                      <a:pt x="30614" y="1441"/>
                      <a:pt x="73113" y="720"/>
                      <a:pt x="64109" y="0"/>
                    </a:cubicBezTo>
                    <a:lnTo>
                      <a:pt x="0" y="720"/>
                    </a:lnTo>
                    <a:cubicBezTo>
                      <a:pt x="15127" y="720"/>
                      <a:pt x="20529" y="1441"/>
                      <a:pt x="26652" y="2161"/>
                    </a:cubicBezTo>
                    <a:close/>
                  </a:path>
                </a:pathLst>
              </a:custGeom>
              <a:solidFill>
                <a:schemeClr val="accent2"/>
              </a:solidFill>
              <a:ln w="0" cap="flat">
                <a:noFill/>
                <a:prstDash val="solid"/>
                <a:miter/>
              </a:ln>
            </p:spPr>
            <p:txBody>
              <a:bodyPr rtlCol="0" anchor="ctr"/>
              <a:lstStyle/>
              <a:p>
                <a:endParaRPr lang="en-US" sz="744"/>
              </a:p>
            </p:txBody>
          </p:sp>
          <p:sp>
            <p:nvSpPr>
              <p:cNvPr id="2520" name="Freeform: Shape 2519">
                <a:extLst>
                  <a:ext uri="{FF2B5EF4-FFF2-40B4-BE49-F238E27FC236}">
                    <a16:creationId xmlns:a16="http://schemas.microsoft.com/office/drawing/2014/main" id="{0F55FD71-B55D-CA14-7665-ED5858F8A3AB}"/>
                  </a:ext>
                </a:extLst>
              </p:cNvPr>
              <p:cNvSpPr/>
              <p:nvPr/>
            </p:nvSpPr>
            <p:spPr>
              <a:xfrm>
                <a:off x="10142549" y="5764137"/>
                <a:ext cx="28092" cy="3601"/>
              </a:xfrm>
              <a:custGeom>
                <a:avLst/>
                <a:gdLst>
                  <a:gd name="connsiteX0" fmla="*/ 0 w 28092"/>
                  <a:gd name="connsiteY0" fmla="*/ 0 h 3601"/>
                  <a:gd name="connsiteX1" fmla="*/ 28093 w 28092"/>
                  <a:gd name="connsiteY1" fmla="*/ 0 h 3601"/>
                  <a:gd name="connsiteX2" fmla="*/ 0 w 28092"/>
                  <a:gd name="connsiteY2" fmla="*/ 0 h 3601"/>
                </a:gdLst>
                <a:ahLst/>
                <a:cxnLst>
                  <a:cxn ang="0">
                    <a:pos x="connsiteX0" y="connsiteY0"/>
                  </a:cxn>
                  <a:cxn ang="0">
                    <a:pos x="connsiteX1" y="connsiteY1"/>
                  </a:cxn>
                  <a:cxn ang="0">
                    <a:pos x="connsiteX2" y="connsiteY2"/>
                  </a:cxn>
                </a:cxnLst>
                <a:rect l="l" t="t" r="r" b="b"/>
                <a:pathLst>
                  <a:path w="28092" h="3601">
                    <a:moveTo>
                      <a:pt x="0" y="0"/>
                    </a:moveTo>
                    <a:lnTo>
                      <a:pt x="28093" y="0"/>
                    </a:lnTo>
                    <a:cubicBezTo>
                      <a:pt x="20889" y="0"/>
                      <a:pt x="12246" y="0"/>
                      <a:pt x="0" y="0"/>
                    </a:cubicBezTo>
                    <a:close/>
                  </a:path>
                </a:pathLst>
              </a:custGeom>
              <a:solidFill>
                <a:schemeClr val="accent2"/>
              </a:solidFill>
              <a:ln w="0" cap="flat">
                <a:noFill/>
                <a:prstDash val="solid"/>
                <a:miter/>
              </a:ln>
            </p:spPr>
            <p:txBody>
              <a:bodyPr rtlCol="0" anchor="ctr"/>
              <a:lstStyle/>
              <a:p>
                <a:endParaRPr lang="en-US" sz="744"/>
              </a:p>
            </p:txBody>
          </p:sp>
          <p:sp>
            <p:nvSpPr>
              <p:cNvPr id="2521" name="Freeform: Shape 2520">
                <a:extLst>
                  <a:ext uri="{FF2B5EF4-FFF2-40B4-BE49-F238E27FC236}">
                    <a16:creationId xmlns:a16="http://schemas.microsoft.com/office/drawing/2014/main" id="{646B3369-0419-D79F-0372-FF5709DE9713}"/>
                  </a:ext>
                </a:extLst>
              </p:cNvPr>
              <p:cNvSpPr/>
              <p:nvPr/>
            </p:nvSpPr>
            <p:spPr>
              <a:xfrm>
                <a:off x="10196758" y="5765578"/>
                <a:ext cx="3417" cy="3601"/>
              </a:xfrm>
              <a:custGeom>
                <a:avLst/>
                <a:gdLst>
                  <a:gd name="connsiteX0" fmla="*/ 3417 w 3417"/>
                  <a:gd name="connsiteY0" fmla="*/ 0 h 3601"/>
                  <a:gd name="connsiteX1" fmla="*/ 536 w 3417"/>
                  <a:gd name="connsiteY1" fmla="*/ 0 h 3601"/>
                  <a:gd name="connsiteX2" fmla="*/ 3417 w 3417"/>
                  <a:gd name="connsiteY2" fmla="*/ 0 h 3601"/>
                </a:gdLst>
                <a:ahLst/>
                <a:cxnLst>
                  <a:cxn ang="0">
                    <a:pos x="connsiteX0" y="connsiteY0"/>
                  </a:cxn>
                  <a:cxn ang="0">
                    <a:pos x="connsiteX1" y="connsiteY1"/>
                  </a:cxn>
                  <a:cxn ang="0">
                    <a:pos x="connsiteX2" y="connsiteY2"/>
                  </a:cxn>
                </a:cxnLst>
                <a:rect l="l" t="t" r="r" b="b"/>
                <a:pathLst>
                  <a:path w="3417" h="3601">
                    <a:moveTo>
                      <a:pt x="3417" y="0"/>
                    </a:moveTo>
                    <a:cubicBezTo>
                      <a:pt x="2337" y="0"/>
                      <a:pt x="1616" y="0"/>
                      <a:pt x="536" y="0"/>
                    </a:cubicBezTo>
                    <a:cubicBezTo>
                      <a:pt x="-545" y="0"/>
                      <a:pt x="-184" y="0"/>
                      <a:pt x="3417" y="0"/>
                    </a:cubicBezTo>
                    <a:close/>
                  </a:path>
                </a:pathLst>
              </a:custGeom>
              <a:solidFill>
                <a:schemeClr val="accent2"/>
              </a:solidFill>
              <a:ln w="0" cap="flat">
                <a:noFill/>
                <a:prstDash val="solid"/>
                <a:miter/>
              </a:ln>
            </p:spPr>
            <p:txBody>
              <a:bodyPr rtlCol="0" anchor="ctr"/>
              <a:lstStyle/>
              <a:p>
                <a:endParaRPr lang="en-US" sz="744"/>
              </a:p>
            </p:txBody>
          </p:sp>
          <p:sp>
            <p:nvSpPr>
              <p:cNvPr id="2522" name="Freeform: Shape 2521">
                <a:extLst>
                  <a:ext uri="{FF2B5EF4-FFF2-40B4-BE49-F238E27FC236}">
                    <a16:creationId xmlns:a16="http://schemas.microsoft.com/office/drawing/2014/main" id="{99D81D85-7006-3224-3CE3-EF5D27C53789}"/>
                  </a:ext>
                </a:extLst>
              </p:cNvPr>
              <p:cNvSpPr/>
              <p:nvPr/>
            </p:nvSpPr>
            <p:spPr>
              <a:xfrm>
                <a:off x="10897450" y="6053708"/>
                <a:ext cx="12385" cy="38897"/>
              </a:xfrm>
              <a:custGeom>
                <a:avLst/>
                <a:gdLst>
                  <a:gd name="connsiteX0" fmla="*/ 12245 w 12385"/>
                  <a:gd name="connsiteY0" fmla="*/ 38898 h 38897"/>
                  <a:gd name="connsiteX1" fmla="*/ 7923 w 12385"/>
                  <a:gd name="connsiteY1" fmla="*/ 24851 h 38897"/>
                  <a:gd name="connsiteX2" fmla="*/ 0 w 12385"/>
                  <a:gd name="connsiteY2" fmla="*/ 0 h 38897"/>
                  <a:gd name="connsiteX3" fmla="*/ 11885 w 12385"/>
                  <a:gd name="connsiteY3" fmla="*/ 38898 h 38897"/>
                </a:gdLst>
                <a:ahLst/>
                <a:cxnLst>
                  <a:cxn ang="0">
                    <a:pos x="connsiteX0" y="connsiteY0"/>
                  </a:cxn>
                  <a:cxn ang="0">
                    <a:pos x="connsiteX1" y="connsiteY1"/>
                  </a:cxn>
                  <a:cxn ang="0">
                    <a:pos x="connsiteX2" y="connsiteY2"/>
                  </a:cxn>
                  <a:cxn ang="0">
                    <a:pos x="connsiteX3" y="connsiteY3"/>
                  </a:cxn>
                </a:cxnLst>
                <a:rect l="l" t="t" r="r" b="b"/>
                <a:pathLst>
                  <a:path w="12385" h="38897">
                    <a:moveTo>
                      <a:pt x="12245" y="38898"/>
                    </a:moveTo>
                    <a:cubicBezTo>
                      <a:pt x="12966" y="38898"/>
                      <a:pt x="10805" y="32775"/>
                      <a:pt x="7923" y="24851"/>
                    </a:cubicBezTo>
                    <a:cubicBezTo>
                      <a:pt x="5402" y="16567"/>
                      <a:pt x="2161" y="6843"/>
                      <a:pt x="0" y="0"/>
                    </a:cubicBezTo>
                    <a:cubicBezTo>
                      <a:pt x="2881" y="10805"/>
                      <a:pt x="7203" y="26292"/>
                      <a:pt x="11885" y="38898"/>
                    </a:cubicBezTo>
                    <a:close/>
                  </a:path>
                </a:pathLst>
              </a:custGeom>
              <a:solidFill>
                <a:schemeClr val="accent2"/>
              </a:solidFill>
              <a:ln w="0" cap="flat">
                <a:noFill/>
                <a:prstDash val="solid"/>
                <a:miter/>
              </a:ln>
            </p:spPr>
            <p:txBody>
              <a:bodyPr rtlCol="0" anchor="ctr"/>
              <a:lstStyle/>
              <a:p>
                <a:endParaRPr lang="en-US" sz="744"/>
              </a:p>
            </p:txBody>
          </p:sp>
          <p:sp>
            <p:nvSpPr>
              <p:cNvPr id="2523" name="Freeform: Shape 2522">
                <a:extLst>
                  <a:ext uri="{FF2B5EF4-FFF2-40B4-BE49-F238E27FC236}">
                    <a16:creationId xmlns:a16="http://schemas.microsoft.com/office/drawing/2014/main" id="{201752EA-7E31-E33D-78A4-EB10D33AC781}"/>
                  </a:ext>
                </a:extLst>
              </p:cNvPr>
              <p:cNvSpPr/>
              <p:nvPr/>
            </p:nvSpPr>
            <p:spPr>
              <a:xfrm>
                <a:off x="11552225" y="5520307"/>
                <a:ext cx="18368" cy="18368"/>
              </a:xfrm>
              <a:custGeom>
                <a:avLst/>
                <a:gdLst>
                  <a:gd name="connsiteX0" fmla="*/ 0 w 18368"/>
                  <a:gd name="connsiteY0" fmla="*/ 18368 h 18368"/>
                  <a:gd name="connsiteX1" fmla="*/ 18368 w 18368"/>
                  <a:gd name="connsiteY1" fmla="*/ 0 h 18368"/>
                  <a:gd name="connsiteX2" fmla="*/ 0 w 18368"/>
                  <a:gd name="connsiteY2" fmla="*/ 18368 h 18368"/>
                </a:gdLst>
                <a:ahLst/>
                <a:cxnLst>
                  <a:cxn ang="0">
                    <a:pos x="connsiteX0" y="connsiteY0"/>
                  </a:cxn>
                  <a:cxn ang="0">
                    <a:pos x="connsiteX1" y="connsiteY1"/>
                  </a:cxn>
                  <a:cxn ang="0">
                    <a:pos x="connsiteX2" y="connsiteY2"/>
                  </a:cxn>
                </a:cxnLst>
                <a:rect l="l" t="t" r="r" b="b"/>
                <a:pathLst>
                  <a:path w="18368" h="18368">
                    <a:moveTo>
                      <a:pt x="0" y="18368"/>
                    </a:moveTo>
                    <a:lnTo>
                      <a:pt x="18368" y="0"/>
                    </a:lnTo>
                    <a:cubicBezTo>
                      <a:pt x="11885" y="6483"/>
                      <a:pt x="8284" y="9724"/>
                      <a:pt x="0" y="18368"/>
                    </a:cubicBezTo>
                    <a:close/>
                  </a:path>
                </a:pathLst>
              </a:custGeom>
              <a:solidFill>
                <a:schemeClr val="accent2"/>
              </a:solidFill>
              <a:ln w="0" cap="flat">
                <a:noFill/>
                <a:prstDash val="solid"/>
                <a:miter/>
              </a:ln>
            </p:spPr>
            <p:txBody>
              <a:bodyPr rtlCol="0" anchor="ctr"/>
              <a:lstStyle/>
              <a:p>
                <a:endParaRPr lang="en-US" sz="744"/>
              </a:p>
            </p:txBody>
          </p:sp>
          <p:sp>
            <p:nvSpPr>
              <p:cNvPr id="2524" name="Freeform: Shape 2523">
                <a:extLst>
                  <a:ext uri="{FF2B5EF4-FFF2-40B4-BE49-F238E27FC236}">
                    <a16:creationId xmlns:a16="http://schemas.microsoft.com/office/drawing/2014/main" id="{2715F315-170E-3CD7-B03A-235CB2B461E3}"/>
                  </a:ext>
                </a:extLst>
              </p:cNvPr>
              <p:cNvSpPr/>
              <p:nvPr/>
            </p:nvSpPr>
            <p:spPr>
              <a:xfrm>
                <a:off x="11732306" y="5188237"/>
                <a:ext cx="1080" cy="5042"/>
              </a:xfrm>
              <a:custGeom>
                <a:avLst/>
                <a:gdLst>
                  <a:gd name="connsiteX0" fmla="*/ 0 w 1080"/>
                  <a:gd name="connsiteY0" fmla="*/ 5042 h 5042"/>
                  <a:gd name="connsiteX1" fmla="*/ 1081 w 1080"/>
                  <a:gd name="connsiteY1" fmla="*/ 0 h 5042"/>
                  <a:gd name="connsiteX2" fmla="*/ 0 w 1080"/>
                  <a:gd name="connsiteY2" fmla="*/ 5042 h 5042"/>
                </a:gdLst>
                <a:ahLst/>
                <a:cxnLst>
                  <a:cxn ang="0">
                    <a:pos x="connsiteX0" y="connsiteY0"/>
                  </a:cxn>
                  <a:cxn ang="0">
                    <a:pos x="connsiteX1" y="connsiteY1"/>
                  </a:cxn>
                  <a:cxn ang="0">
                    <a:pos x="connsiteX2" y="connsiteY2"/>
                  </a:cxn>
                </a:cxnLst>
                <a:rect l="l" t="t" r="r" b="b"/>
                <a:pathLst>
                  <a:path w="1080" h="5042">
                    <a:moveTo>
                      <a:pt x="0" y="5042"/>
                    </a:moveTo>
                    <a:cubicBezTo>
                      <a:pt x="0" y="4322"/>
                      <a:pt x="721" y="2521"/>
                      <a:pt x="1081" y="0"/>
                    </a:cubicBezTo>
                    <a:cubicBezTo>
                      <a:pt x="361" y="2521"/>
                      <a:pt x="0" y="3962"/>
                      <a:pt x="0" y="5042"/>
                    </a:cubicBezTo>
                    <a:close/>
                  </a:path>
                </a:pathLst>
              </a:custGeom>
              <a:solidFill>
                <a:schemeClr val="accent2"/>
              </a:solidFill>
              <a:ln w="0" cap="flat">
                <a:noFill/>
                <a:prstDash val="solid"/>
                <a:miter/>
              </a:ln>
            </p:spPr>
            <p:txBody>
              <a:bodyPr rtlCol="0" anchor="ctr"/>
              <a:lstStyle/>
              <a:p>
                <a:endParaRPr lang="en-US" sz="744"/>
              </a:p>
            </p:txBody>
          </p:sp>
          <p:sp>
            <p:nvSpPr>
              <p:cNvPr id="2525" name="Freeform: Shape 2524">
                <a:extLst>
                  <a:ext uri="{FF2B5EF4-FFF2-40B4-BE49-F238E27FC236}">
                    <a16:creationId xmlns:a16="http://schemas.microsoft.com/office/drawing/2014/main" id="{A5450121-216D-F964-8B82-3C1C9D99393D}"/>
                  </a:ext>
                </a:extLst>
              </p:cNvPr>
              <p:cNvSpPr/>
              <p:nvPr/>
            </p:nvSpPr>
            <p:spPr>
              <a:xfrm>
                <a:off x="11732667" y="5069384"/>
                <a:ext cx="26291" cy="118853"/>
              </a:xfrm>
              <a:custGeom>
                <a:avLst/>
                <a:gdLst>
                  <a:gd name="connsiteX0" fmla="*/ 720 w 26291"/>
                  <a:gd name="connsiteY0" fmla="*/ 118854 h 118853"/>
                  <a:gd name="connsiteX1" fmla="*/ 5402 w 26291"/>
                  <a:gd name="connsiteY1" fmla="*/ 101206 h 118853"/>
                  <a:gd name="connsiteX2" fmla="*/ 8644 w 26291"/>
                  <a:gd name="connsiteY2" fmla="*/ 89320 h 118853"/>
                  <a:gd name="connsiteX3" fmla="*/ 11885 w 26291"/>
                  <a:gd name="connsiteY3" fmla="*/ 76715 h 118853"/>
                  <a:gd name="connsiteX4" fmla="*/ 17648 w 26291"/>
                  <a:gd name="connsiteY4" fmla="*/ 51863 h 118853"/>
                  <a:gd name="connsiteX5" fmla="*/ 19809 w 26291"/>
                  <a:gd name="connsiteY5" fmla="*/ 41059 h 118853"/>
                  <a:gd name="connsiteX6" fmla="*/ 20889 w 26291"/>
                  <a:gd name="connsiteY6" fmla="*/ 32415 h 118853"/>
                  <a:gd name="connsiteX7" fmla="*/ 20889 w 26291"/>
                  <a:gd name="connsiteY7" fmla="*/ 34936 h 118853"/>
                  <a:gd name="connsiteX8" fmla="*/ 26292 w 26291"/>
                  <a:gd name="connsiteY8" fmla="*/ 0 h 118853"/>
                  <a:gd name="connsiteX9" fmla="*/ 13686 w 26291"/>
                  <a:gd name="connsiteY9" fmla="*/ 64829 h 118853"/>
                  <a:gd name="connsiteX10" fmla="*/ 9724 w 26291"/>
                  <a:gd name="connsiteY10" fmla="*/ 81757 h 118853"/>
                  <a:gd name="connsiteX11" fmla="*/ 5402 w 26291"/>
                  <a:gd name="connsiteY11" fmla="*/ 96884 h 118853"/>
                  <a:gd name="connsiteX12" fmla="*/ 0 w 26291"/>
                  <a:gd name="connsiteY12" fmla="*/ 118854 h 118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291" h="118853">
                    <a:moveTo>
                      <a:pt x="720" y="118854"/>
                    </a:moveTo>
                    <a:cubicBezTo>
                      <a:pt x="1801" y="114532"/>
                      <a:pt x="3241" y="108409"/>
                      <a:pt x="5402" y="101206"/>
                    </a:cubicBezTo>
                    <a:cubicBezTo>
                      <a:pt x="6483" y="97604"/>
                      <a:pt x="7563" y="93642"/>
                      <a:pt x="8644" y="89320"/>
                    </a:cubicBezTo>
                    <a:cubicBezTo>
                      <a:pt x="9724" y="85359"/>
                      <a:pt x="11165" y="81037"/>
                      <a:pt x="11885" y="76715"/>
                    </a:cubicBezTo>
                    <a:cubicBezTo>
                      <a:pt x="14046" y="68071"/>
                      <a:pt x="15847" y="59427"/>
                      <a:pt x="17648" y="51863"/>
                    </a:cubicBezTo>
                    <a:cubicBezTo>
                      <a:pt x="18368" y="47902"/>
                      <a:pt x="19448" y="44300"/>
                      <a:pt x="19809" y="41059"/>
                    </a:cubicBezTo>
                    <a:cubicBezTo>
                      <a:pt x="20169" y="37817"/>
                      <a:pt x="20889" y="34936"/>
                      <a:pt x="20889" y="32415"/>
                    </a:cubicBezTo>
                    <a:lnTo>
                      <a:pt x="20889" y="34936"/>
                    </a:lnTo>
                    <a:cubicBezTo>
                      <a:pt x="22690" y="23411"/>
                      <a:pt x="24491" y="11525"/>
                      <a:pt x="26292" y="0"/>
                    </a:cubicBezTo>
                    <a:cubicBezTo>
                      <a:pt x="23411" y="16207"/>
                      <a:pt x="19448" y="41779"/>
                      <a:pt x="13686" y="64829"/>
                    </a:cubicBezTo>
                    <a:cubicBezTo>
                      <a:pt x="12245" y="70592"/>
                      <a:pt x="11165" y="76354"/>
                      <a:pt x="9724" y="81757"/>
                    </a:cubicBezTo>
                    <a:cubicBezTo>
                      <a:pt x="8283" y="87159"/>
                      <a:pt x="6843" y="92202"/>
                      <a:pt x="5402" y="96884"/>
                    </a:cubicBezTo>
                    <a:cubicBezTo>
                      <a:pt x="2881" y="106248"/>
                      <a:pt x="1080" y="113811"/>
                      <a:pt x="0" y="118854"/>
                    </a:cubicBezTo>
                    <a:close/>
                  </a:path>
                </a:pathLst>
              </a:custGeom>
              <a:solidFill>
                <a:schemeClr val="accent2"/>
              </a:solidFill>
              <a:ln w="0" cap="flat">
                <a:noFill/>
                <a:prstDash val="solid"/>
                <a:miter/>
              </a:ln>
            </p:spPr>
            <p:txBody>
              <a:bodyPr rtlCol="0" anchor="ctr"/>
              <a:lstStyle/>
              <a:p>
                <a:endParaRPr lang="en-US" sz="744"/>
              </a:p>
            </p:txBody>
          </p:sp>
        </p:grpSp>
        <p:grpSp>
          <p:nvGrpSpPr>
            <p:cNvPr id="2279" name="Graphic 163">
              <a:extLst>
                <a:ext uri="{FF2B5EF4-FFF2-40B4-BE49-F238E27FC236}">
                  <a16:creationId xmlns:a16="http://schemas.microsoft.com/office/drawing/2014/main" id="{1F698462-25AE-9601-1E29-E3FFFB3F8618}"/>
                </a:ext>
              </a:extLst>
            </p:cNvPr>
            <p:cNvGrpSpPr/>
            <p:nvPr/>
          </p:nvGrpSpPr>
          <p:grpSpPr>
            <a:xfrm>
              <a:off x="8375952" y="2834014"/>
              <a:ext cx="3506542" cy="3481800"/>
              <a:chOff x="8375952" y="2834014"/>
              <a:chExt cx="3506542" cy="3481800"/>
            </a:xfrm>
            <a:solidFill>
              <a:schemeClr val="accent2"/>
            </a:solidFill>
          </p:grpSpPr>
          <p:sp>
            <p:nvSpPr>
              <p:cNvPr id="2280" name="Freeform: Shape 2279">
                <a:extLst>
                  <a:ext uri="{FF2B5EF4-FFF2-40B4-BE49-F238E27FC236}">
                    <a16:creationId xmlns:a16="http://schemas.microsoft.com/office/drawing/2014/main" id="{1F7517E7-F7DE-B74B-C3BC-3B776A7A47FC}"/>
                  </a:ext>
                </a:extLst>
              </p:cNvPr>
              <p:cNvSpPr/>
              <p:nvPr/>
            </p:nvSpPr>
            <p:spPr>
              <a:xfrm>
                <a:off x="10951114" y="2854385"/>
                <a:ext cx="322705" cy="55465"/>
              </a:xfrm>
              <a:custGeom>
                <a:avLst/>
                <a:gdLst>
                  <a:gd name="connsiteX0" fmla="*/ 294973 w 322705"/>
                  <a:gd name="connsiteY0" fmla="*/ 46461 h 55465"/>
                  <a:gd name="connsiteX1" fmla="*/ 256436 w 322705"/>
                  <a:gd name="connsiteY1" fmla="*/ 32775 h 55465"/>
                  <a:gd name="connsiteX2" fmla="*/ 225102 w 322705"/>
                  <a:gd name="connsiteY2" fmla="*/ 24491 h 55465"/>
                  <a:gd name="connsiteX3" fmla="*/ 207814 w 322705"/>
                  <a:gd name="connsiteY3" fmla="*/ 20529 h 55465"/>
                  <a:gd name="connsiteX4" fmla="*/ 194128 w 322705"/>
                  <a:gd name="connsiteY4" fmla="*/ 19089 h 55465"/>
                  <a:gd name="connsiteX5" fmla="*/ 168556 w 322705"/>
                  <a:gd name="connsiteY5" fmla="*/ 14407 h 55465"/>
                  <a:gd name="connsiteX6" fmla="*/ 149828 w 322705"/>
                  <a:gd name="connsiteY6" fmla="*/ 10805 h 55465"/>
                  <a:gd name="connsiteX7" fmla="*/ 162073 w 322705"/>
                  <a:gd name="connsiteY7" fmla="*/ 11165 h 55465"/>
                  <a:gd name="connsiteX8" fmla="*/ 136862 w 322705"/>
                  <a:gd name="connsiteY8" fmla="*/ 7203 h 55465"/>
                  <a:gd name="connsiteX9" fmla="*/ 111290 w 322705"/>
                  <a:gd name="connsiteY9" fmla="*/ 4322 h 55465"/>
                  <a:gd name="connsiteX10" fmla="*/ 98685 w 322705"/>
                  <a:gd name="connsiteY10" fmla="*/ 2881 h 55465"/>
                  <a:gd name="connsiteX11" fmla="*/ 86079 w 322705"/>
                  <a:gd name="connsiteY11" fmla="*/ 1801 h 55465"/>
                  <a:gd name="connsiteX12" fmla="*/ 60507 w 322705"/>
                  <a:gd name="connsiteY12" fmla="*/ 360 h 55465"/>
                  <a:gd name="connsiteX13" fmla="*/ 91121 w 322705"/>
                  <a:gd name="connsiteY13" fmla="*/ 2881 h 55465"/>
                  <a:gd name="connsiteX14" fmla="*/ 106248 w 322705"/>
                  <a:gd name="connsiteY14" fmla="*/ 4682 h 55465"/>
                  <a:gd name="connsiteX15" fmla="*/ 121375 w 322705"/>
                  <a:gd name="connsiteY15" fmla="*/ 6843 h 55465"/>
                  <a:gd name="connsiteX16" fmla="*/ 98685 w 322705"/>
                  <a:gd name="connsiteY16" fmla="*/ 4682 h 55465"/>
                  <a:gd name="connsiteX17" fmla="*/ 63749 w 322705"/>
                  <a:gd name="connsiteY17" fmla="*/ 1801 h 55465"/>
                  <a:gd name="connsiteX18" fmla="*/ 28453 w 322705"/>
                  <a:gd name="connsiteY18" fmla="*/ 360 h 55465"/>
                  <a:gd name="connsiteX19" fmla="*/ 4322 w 322705"/>
                  <a:gd name="connsiteY19" fmla="*/ 720 h 55465"/>
                  <a:gd name="connsiteX20" fmla="*/ 3242 w 322705"/>
                  <a:gd name="connsiteY20" fmla="*/ 720 h 55465"/>
                  <a:gd name="connsiteX21" fmla="*/ 0 w 322705"/>
                  <a:gd name="connsiteY21" fmla="*/ 0 h 55465"/>
                  <a:gd name="connsiteX22" fmla="*/ 0 w 322705"/>
                  <a:gd name="connsiteY22" fmla="*/ 0 h 55465"/>
                  <a:gd name="connsiteX23" fmla="*/ 0 w 322705"/>
                  <a:gd name="connsiteY23" fmla="*/ 0 h 55465"/>
                  <a:gd name="connsiteX24" fmla="*/ 2161 w 322705"/>
                  <a:gd name="connsiteY24" fmla="*/ 720 h 55465"/>
                  <a:gd name="connsiteX25" fmla="*/ 4682 w 322705"/>
                  <a:gd name="connsiteY25" fmla="*/ 720 h 55465"/>
                  <a:gd name="connsiteX26" fmla="*/ 32415 w 322705"/>
                  <a:gd name="connsiteY26" fmla="*/ 1441 h 55465"/>
                  <a:gd name="connsiteX27" fmla="*/ 60147 w 322705"/>
                  <a:gd name="connsiteY27" fmla="*/ 2521 h 55465"/>
                  <a:gd name="connsiteX28" fmla="*/ 115252 w 322705"/>
                  <a:gd name="connsiteY28" fmla="*/ 7563 h 55465"/>
                  <a:gd name="connsiteX29" fmla="*/ 109850 w 322705"/>
                  <a:gd name="connsiteY29" fmla="*/ 7563 h 55465"/>
                  <a:gd name="connsiteX30" fmla="*/ 158111 w 322705"/>
                  <a:gd name="connsiteY30" fmla="*/ 14046 h 55465"/>
                  <a:gd name="connsiteX31" fmla="*/ 182242 w 322705"/>
                  <a:gd name="connsiteY31" fmla="*/ 18368 h 55465"/>
                  <a:gd name="connsiteX32" fmla="*/ 199530 w 322705"/>
                  <a:gd name="connsiteY32" fmla="*/ 22330 h 55465"/>
                  <a:gd name="connsiteX33" fmla="*/ 195568 w 322705"/>
                  <a:gd name="connsiteY33" fmla="*/ 22330 h 55465"/>
                  <a:gd name="connsiteX34" fmla="*/ 190166 w 322705"/>
                  <a:gd name="connsiteY34" fmla="*/ 21250 h 55465"/>
                  <a:gd name="connsiteX35" fmla="*/ 179361 w 322705"/>
                  <a:gd name="connsiteY35" fmla="*/ 19089 h 55465"/>
                  <a:gd name="connsiteX36" fmla="*/ 185484 w 322705"/>
                  <a:gd name="connsiteY36" fmla="*/ 20169 h 55465"/>
                  <a:gd name="connsiteX37" fmla="*/ 191246 w 322705"/>
                  <a:gd name="connsiteY37" fmla="*/ 21610 h 55465"/>
                  <a:gd name="connsiteX38" fmla="*/ 201691 w 322705"/>
                  <a:gd name="connsiteY38" fmla="*/ 24131 h 55465"/>
                  <a:gd name="connsiteX39" fmla="*/ 218979 w 322705"/>
                  <a:gd name="connsiteY39" fmla="*/ 28093 h 55465"/>
                  <a:gd name="connsiteX40" fmla="*/ 242029 w 322705"/>
                  <a:gd name="connsiteY40" fmla="*/ 33495 h 55465"/>
                  <a:gd name="connsiteX41" fmla="*/ 260037 w 322705"/>
                  <a:gd name="connsiteY41" fmla="*/ 37097 h 55465"/>
                  <a:gd name="connsiteX42" fmla="*/ 274084 w 322705"/>
                  <a:gd name="connsiteY42" fmla="*/ 39618 h 55465"/>
                  <a:gd name="connsiteX43" fmla="*/ 291732 w 322705"/>
                  <a:gd name="connsiteY43" fmla="*/ 45020 h 55465"/>
                  <a:gd name="connsiteX44" fmla="*/ 305418 w 322705"/>
                  <a:gd name="connsiteY44" fmla="*/ 49342 h 55465"/>
                  <a:gd name="connsiteX45" fmla="*/ 313702 w 322705"/>
                  <a:gd name="connsiteY45" fmla="*/ 51863 h 55465"/>
                  <a:gd name="connsiteX46" fmla="*/ 322706 w 322705"/>
                  <a:gd name="connsiteY46" fmla="*/ 55465 h 55465"/>
                  <a:gd name="connsiteX47" fmla="*/ 296774 w 322705"/>
                  <a:gd name="connsiteY47" fmla="*/ 46101 h 55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22705" h="55465">
                    <a:moveTo>
                      <a:pt x="294973" y="46461"/>
                    </a:moveTo>
                    <a:cubicBezTo>
                      <a:pt x="269402" y="37457"/>
                      <a:pt x="246711" y="30614"/>
                      <a:pt x="256436" y="32775"/>
                    </a:cubicBezTo>
                    <a:cubicBezTo>
                      <a:pt x="243110" y="29533"/>
                      <a:pt x="233025" y="26292"/>
                      <a:pt x="225102" y="24491"/>
                    </a:cubicBezTo>
                    <a:cubicBezTo>
                      <a:pt x="217178" y="22690"/>
                      <a:pt x="211776" y="21610"/>
                      <a:pt x="207814" y="20529"/>
                    </a:cubicBezTo>
                    <a:cubicBezTo>
                      <a:pt x="199890" y="18728"/>
                      <a:pt x="197729" y="18728"/>
                      <a:pt x="194128" y="19089"/>
                    </a:cubicBezTo>
                    <a:cubicBezTo>
                      <a:pt x="185484" y="17288"/>
                      <a:pt x="176480" y="15847"/>
                      <a:pt x="168556" y="14407"/>
                    </a:cubicBezTo>
                    <a:cubicBezTo>
                      <a:pt x="160633" y="12966"/>
                      <a:pt x="154150" y="11525"/>
                      <a:pt x="149828" y="10805"/>
                    </a:cubicBezTo>
                    <a:cubicBezTo>
                      <a:pt x="141184" y="9004"/>
                      <a:pt x="141904" y="8284"/>
                      <a:pt x="162073" y="11165"/>
                    </a:cubicBezTo>
                    <a:cubicBezTo>
                      <a:pt x="153789" y="9724"/>
                      <a:pt x="145145" y="8284"/>
                      <a:pt x="136862" y="7203"/>
                    </a:cubicBezTo>
                    <a:lnTo>
                      <a:pt x="111290" y="4322"/>
                    </a:lnTo>
                    <a:lnTo>
                      <a:pt x="98685" y="2881"/>
                    </a:lnTo>
                    <a:cubicBezTo>
                      <a:pt x="94363" y="2521"/>
                      <a:pt x="90041" y="2161"/>
                      <a:pt x="86079" y="1801"/>
                    </a:cubicBezTo>
                    <a:lnTo>
                      <a:pt x="60507" y="360"/>
                    </a:lnTo>
                    <a:lnTo>
                      <a:pt x="91121" y="2881"/>
                    </a:lnTo>
                    <a:cubicBezTo>
                      <a:pt x="96163" y="2881"/>
                      <a:pt x="101206" y="3962"/>
                      <a:pt x="106248" y="4682"/>
                    </a:cubicBezTo>
                    <a:lnTo>
                      <a:pt x="121375" y="6843"/>
                    </a:lnTo>
                    <a:cubicBezTo>
                      <a:pt x="117053" y="6843"/>
                      <a:pt x="109129" y="6123"/>
                      <a:pt x="98685" y="4682"/>
                    </a:cubicBezTo>
                    <a:cubicBezTo>
                      <a:pt x="88600" y="3602"/>
                      <a:pt x="76354" y="2881"/>
                      <a:pt x="63749" y="1801"/>
                    </a:cubicBezTo>
                    <a:cubicBezTo>
                      <a:pt x="51503" y="360"/>
                      <a:pt x="38898" y="360"/>
                      <a:pt x="28453" y="360"/>
                    </a:cubicBezTo>
                    <a:cubicBezTo>
                      <a:pt x="18008" y="360"/>
                      <a:pt x="9004" y="360"/>
                      <a:pt x="4322" y="720"/>
                    </a:cubicBezTo>
                    <a:lnTo>
                      <a:pt x="3242" y="720"/>
                    </a:lnTo>
                    <a:cubicBezTo>
                      <a:pt x="3242" y="720"/>
                      <a:pt x="0" y="0"/>
                      <a:pt x="0" y="0"/>
                    </a:cubicBezTo>
                    <a:cubicBezTo>
                      <a:pt x="0" y="0"/>
                      <a:pt x="0" y="0"/>
                      <a:pt x="0" y="0"/>
                    </a:cubicBezTo>
                    <a:lnTo>
                      <a:pt x="0" y="0"/>
                    </a:lnTo>
                    <a:cubicBezTo>
                      <a:pt x="0" y="0"/>
                      <a:pt x="2161" y="720"/>
                      <a:pt x="2161" y="720"/>
                    </a:cubicBezTo>
                    <a:lnTo>
                      <a:pt x="4682" y="720"/>
                    </a:lnTo>
                    <a:cubicBezTo>
                      <a:pt x="4682" y="720"/>
                      <a:pt x="32415" y="1441"/>
                      <a:pt x="32415" y="1441"/>
                    </a:cubicBezTo>
                    <a:cubicBezTo>
                      <a:pt x="41779" y="1441"/>
                      <a:pt x="50783" y="1441"/>
                      <a:pt x="60147" y="2521"/>
                    </a:cubicBezTo>
                    <a:cubicBezTo>
                      <a:pt x="78515" y="3962"/>
                      <a:pt x="96884" y="5042"/>
                      <a:pt x="115252" y="7563"/>
                    </a:cubicBezTo>
                    <a:lnTo>
                      <a:pt x="109850" y="7563"/>
                    </a:lnTo>
                    <a:cubicBezTo>
                      <a:pt x="122455" y="9004"/>
                      <a:pt x="140824" y="10445"/>
                      <a:pt x="158111" y="14046"/>
                    </a:cubicBezTo>
                    <a:cubicBezTo>
                      <a:pt x="166755" y="15487"/>
                      <a:pt x="175039" y="17288"/>
                      <a:pt x="182242" y="18368"/>
                    </a:cubicBezTo>
                    <a:cubicBezTo>
                      <a:pt x="189446" y="19809"/>
                      <a:pt x="195568" y="21610"/>
                      <a:pt x="199530" y="22330"/>
                    </a:cubicBezTo>
                    <a:cubicBezTo>
                      <a:pt x="198089" y="22330"/>
                      <a:pt x="197729" y="22330"/>
                      <a:pt x="195568" y="22330"/>
                    </a:cubicBezTo>
                    <a:cubicBezTo>
                      <a:pt x="193407" y="22330"/>
                      <a:pt x="192687" y="21970"/>
                      <a:pt x="190166" y="21250"/>
                    </a:cubicBezTo>
                    <a:cubicBezTo>
                      <a:pt x="187645" y="20529"/>
                      <a:pt x="184043" y="19809"/>
                      <a:pt x="179361" y="19089"/>
                    </a:cubicBezTo>
                    <a:cubicBezTo>
                      <a:pt x="181522" y="19449"/>
                      <a:pt x="183323" y="19809"/>
                      <a:pt x="185484" y="20169"/>
                    </a:cubicBezTo>
                    <a:cubicBezTo>
                      <a:pt x="187285" y="20529"/>
                      <a:pt x="189446" y="20889"/>
                      <a:pt x="191246" y="21610"/>
                    </a:cubicBezTo>
                    <a:cubicBezTo>
                      <a:pt x="194848" y="22330"/>
                      <a:pt x="198450" y="23411"/>
                      <a:pt x="201691" y="24131"/>
                    </a:cubicBezTo>
                    <a:cubicBezTo>
                      <a:pt x="208174" y="25572"/>
                      <a:pt x="213937" y="27012"/>
                      <a:pt x="218979" y="28093"/>
                    </a:cubicBezTo>
                    <a:cubicBezTo>
                      <a:pt x="229063" y="30254"/>
                      <a:pt x="236267" y="32415"/>
                      <a:pt x="242029" y="33495"/>
                    </a:cubicBezTo>
                    <a:cubicBezTo>
                      <a:pt x="253194" y="36376"/>
                      <a:pt x="256796" y="36737"/>
                      <a:pt x="260037" y="37097"/>
                    </a:cubicBezTo>
                    <a:cubicBezTo>
                      <a:pt x="263279" y="37457"/>
                      <a:pt x="265440" y="37457"/>
                      <a:pt x="274084" y="39618"/>
                    </a:cubicBezTo>
                    <a:cubicBezTo>
                      <a:pt x="278046" y="40698"/>
                      <a:pt x="283808" y="42499"/>
                      <a:pt x="291732" y="45020"/>
                    </a:cubicBezTo>
                    <a:cubicBezTo>
                      <a:pt x="295694" y="46101"/>
                      <a:pt x="300015" y="47541"/>
                      <a:pt x="305418" y="49342"/>
                    </a:cubicBezTo>
                    <a:cubicBezTo>
                      <a:pt x="307939" y="50063"/>
                      <a:pt x="310820" y="51143"/>
                      <a:pt x="313702" y="51863"/>
                    </a:cubicBezTo>
                    <a:cubicBezTo>
                      <a:pt x="316583" y="52944"/>
                      <a:pt x="319464" y="54024"/>
                      <a:pt x="322706" y="55465"/>
                    </a:cubicBezTo>
                    <a:cubicBezTo>
                      <a:pt x="316223" y="52944"/>
                      <a:pt x="307939" y="50063"/>
                      <a:pt x="296774" y="46101"/>
                    </a:cubicBezTo>
                    <a:close/>
                  </a:path>
                </a:pathLst>
              </a:custGeom>
              <a:solidFill>
                <a:schemeClr val="accent2"/>
              </a:solidFill>
              <a:ln w="0" cap="flat">
                <a:noFill/>
                <a:prstDash val="solid"/>
                <a:miter/>
              </a:ln>
            </p:spPr>
            <p:txBody>
              <a:bodyPr rtlCol="0" anchor="ctr"/>
              <a:lstStyle/>
              <a:p>
                <a:endParaRPr lang="en-US" sz="744"/>
              </a:p>
            </p:txBody>
          </p:sp>
          <p:sp>
            <p:nvSpPr>
              <p:cNvPr id="2281" name="Freeform: Shape 2280">
                <a:extLst>
                  <a:ext uri="{FF2B5EF4-FFF2-40B4-BE49-F238E27FC236}">
                    <a16:creationId xmlns:a16="http://schemas.microsoft.com/office/drawing/2014/main" id="{E1D43588-D8ED-8583-B35C-3FB3DD0991F5}"/>
                  </a:ext>
                </a:extLst>
              </p:cNvPr>
              <p:cNvSpPr/>
              <p:nvPr/>
            </p:nvSpPr>
            <p:spPr>
              <a:xfrm>
                <a:off x="11254011" y="2910930"/>
                <a:ext cx="262440" cy="136984"/>
              </a:xfrm>
              <a:custGeom>
                <a:avLst/>
                <a:gdLst>
                  <a:gd name="connsiteX0" fmla="*/ 95083 w 262440"/>
                  <a:gd name="connsiteY0" fmla="*/ 38177 h 136984"/>
                  <a:gd name="connsiteX1" fmla="*/ 116332 w 262440"/>
                  <a:gd name="connsiteY1" fmla="*/ 47541 h 136984"/>
                  <a:gd name="connsiteX2" fmla="*/ 127137 w 262440"/>
                  <a:gd name="connsiteY2" fmla="*/ 52224 h 136984"/>
                  <a:gd name="connsiteX3" fmla="*/ 137582 w 262440"/>
                  <a:gd name="connsiteY3" fmla="*/ 57266 h 136984"/>
                  <a:gd name="connsiteX4" fmla="*/ 154510 w 262440"/>
                  <a:gd name="connsiteY4" fmla="*/ 67350 h 136984"/>
                  <a:gd name="connsiteX5" fmla="*/ 171077 w 262440"/>
                  <a:gd name="connsiteY5" fmla="*/ 77435 h 136984"/>
                  <a:gd name="connsiteX6" fmla="*/ 203852 w 262440"/>
                  <a:gd name="connsiteY6" fmla="*/ 99045 h 136984"/>
                  <a:gd name="connsiteX7" fmla="*/ 221140 w 262440"/>
                  <a:gd name="connsiteY7" fmla="*/ 108049 h 136984"/>
                  <a:gd name="connsiteX8" fmla="*/ 192327 w 262440"/>
                  <a:gd name="connsiteY8" fmla="*/ 88960 h 136984"/>
                  <a:gd name="connsiteX9" fmla="*/ 198449 w 262440"/>
                  <a:gd name="connsiteY9" fmla="*/ 92202 h 136984"/>
                  <a:gd name="connsiteX10" fmla="*/ 203492 w 262440"/>
                  <a:gd name="connsiteY10" fmla="*/ 95083 h 136984"/>
                  <a:gd name="connsiteX11" fmla="*/ 209254 w 262440"/>
                  <a:gd name="connsiteY11" fmla="*/ 99045 h 136984"/>
                  <a:gd name="connsiteX12" fmla="*/ 236267 w 262440"/>
                  <a:gd name="connsiteY12" fmla="*/ 117773 h 136984"/>
                  <a:gd name="connsiteX13" fmla="*/ 260037 w 262440"/>
                  <a:gd name="connsiteY13" fmla="*/ 134341 h 136984"/>
                  <a:gd name="connsiteX14" fmla="*/ 169276 w 262440"/>
                  <a:gd name="connsiteY14" fmla="*/ 72753 h 136984"/>
                  <a:gd name="connsiteX15" fmla="*/ 135061 w 262440"/>
                  <a:gd name="connsiteY15" fmla="*/ 52584 h 136984"/>
                  <a:gd name="connsiteX16" fmla="*/ 119574 w 262440"/>
                  <a:gd name="connsiteY16" fmla="*/ 44300 h 136984"/>
                  <a:gd name="connsiteX17" fmla="*/ 105167 w 262440"/>
                  <a:gd name="connsiteY17" fmla="*/ 36737 h 136984"/>
                  <a:gd name="connsiteX18" fmla="*/ 91841 w 262440"/>
                  <a:gd name="connsiteY18" fmla="*/ 29893 h 136984"/>
                  <a:gd name="connsiteX19" fmla="*/ 79596 w 262440"/>
                  <a:gd name="connsiteY19" fmla="*/ 24131 h 136984"/>
                  <a:gd name="connsiteX20" fmla="*/ 59067 w 262440"/>
                  <a:gd name="connsiteY20" fmla="*/ 14407 h 136984"/>
                  <a:gd name="connsiteX21" fmla="*/ 41419 w 262440"/>
                  <a:gd name="connsiteY21" fmla="*/ 7924 h 136984"/>
                  <a:gd name="connsiteX22" fmla="*/ 20529 w 262440"/>
                  <a:gd name="connsiteY22" fmla="*/ 720 h 136984"/>
                  <a:gd name="connsiteX23" fmla="*/ 34215 w 262440"/>
                  <a:gd name="connsiteY23" fmla="*/ 6123 h 136984"/>
                  <a:gd name="connsiteX24" fmla="*/ 35296 w 262440"/>
                  <a:gd name="connsiteY24" fmla="*/ 9724 h 136984"/>
                  <a:gd name="connsiteX25" fmla="*/ 47902 w 262440"/>
                  <a:gd name="connsiteY25" fmla="*/ 14407 h 136984"/>
                  <a:gd name="connsiteX26" fmla="*/ 60147 w 262440"/>
                  <a:gd name="connsiteY26" fmla="*/ 19809 h 136984"/>
                  <a:gd name="connsiteX27" fmla="*/ 85719 w 262440"/>
                  <a:gd name="connsiteY27" fmla="*/ 31334 h 136984"/>
                  <a:gd name="connsiteX28" fmla="*/ 64469 w 262440"/>
                  <a:gd name="connsiteY28" fmla="*/ 22690 h 136984"/>
                  <a:gd name="connsiteX29" fmla="*/ 43220 w 262440"/>
                  <a:gd name="connsiteY29" fmla="*/ 14407 h 136984"/>
                  <a:gd name="connsiteX30" fmla="*/ 21610 w 262440"/>
                  <a:gd name="connsiteY30" fmla="*/ 6843 h 136984"/>
                  <a:gd name="connsiteX31" fmla="*/ 10805 w 262440"/>
                  <a:gd name="connsiteY31" fmla="*/ 3241 h 136984"/>
                  <a:gd name="connsiteX32" fmla="*/ 0 w 262440"/>
                  <a:gd name="connsiteY32" fmla="*/ 0 h 136984"/>
                  <a:gd name="connsiteX33" fmla="*/ 28813 w 262440"/>
                  <a:gd name="connsiteY33" fmla="*/ 12606 h 136984"/>
                  <a:gd name="connsiteX34" fmla="*/ 48262 w 262440"/>
                  <a:gd name="connsiteY34" fmla="*/ 20529 h 136984"/>
                  <a:gd name="connsiteX35" fmla="*/ 68791 w 262440"/>
                  <a:gd name="connsiteY35" fmla="*/ 29893 h 136984"/>
                  <a:gd name="connsiteX36" fmla="*/ 89320 w 262440"/>
                  <a:gd name="connsiteY36" fmla="*/ 39258 h 136984"/>
                  <a:gd name="connsiteX37" fmla="*/ 108769 w 262440"/>
                  <a:gd name="connsiteY37" fmla="*/ 49342 h 136984"/>
                  <a:gd name="connsiteX38" fmla="*/ 126057 w 262440"/>
                  <a:gd name="connsiteY38" fmla="*/ 58346 h 136984"/>
                  <a:gd name="connsiteX39" fmla="*/ 139383 w 262440"/>
                  <a:gd name="connsiteY39" fmla="*/ 66270 h 136984"/>
                  <a:gd name="connsiteX40" fmla="*/ 131819 w 262440"/>
                  <a:gd name="connsiteY40" fmla="*/ 59787 h 136984"/>
                  <a:gd name="connsiteX41" fmla="*/ 129298 w 262440"/>
                  <a:gd name="connsiteY41" fmla="*/ 57986 h 136984"/>
                  <a:gd name="connsiteX42" fmla="*/ 95803 w 262440"/>
                  <a:gd name="connsiteY42" fmla="*/ 39618 h 13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262440" h="136984">
                    <a:moveTo>
                      <a:pt x="95083" y="38177"/>
                    </a:moveTo>
                    <a:lnTo>
                      <a:pt x="116332" y="47541"/>
                    </a:lnTo>
                    <a:lnTo>
                      <a:pt x="127137" y="52224"/>
                    </a:lnTo>
                    <a:cubicBezTo>
                      <a:pt x="130739" y="54024"/>
                      <a:pt x="133980" y="55825"/>
                      <a:pt x="137582" y="57266"/>
                    </a:cubicBezTo>
                    <a:lnTo>
                      <a:pt x="154510" y="67350"/>
                    </a:lnTo>
                    <a:cubicBezTo>
                      <a:pt x="160272" y="70592"/>
                      <a:pt x="165675" y="73833"/>
                      <a:pt x="171077" y="77435"/>
                    </a:cubicBezTo>
                    <a:cubicBezTo>
                      <a:pt x="181882" y="84638"/>
                      <a:pt x="193047" y="91481"/>
                      <a:pt x="203852" y="99045"/>
                    </a:cubicBezTo>
                    <a:cubicBezTo>
                      <a:pt x="204932" y="99045"/>
                      <a:pt x="252114" y="131099"/>
                      <a:pt x="221140" y="108049"/>
                    </a:cubicBezTo>
                    <a:cubicBezTo>
                      <a:pt x="215017" y="103727"/>
                      <a:pt x="202771" y="95083"/>
                      <a:pt x="192327" y="88960"/>
                    </a:cubicBezTo>
                    <a:cubicBezTo>
                      <a:pt x="193407" y="89320"/>
                      <a:pt x="195568" y="90401"/>
                      <a:pt x="198449" y="92202"/>
                    </a:cubicBezTo>
                    <a:cubicBezTo>
                      <a:pt x="199890" y="92922"/>
                      <a:pt x="201691" y="94002"/>
                      <a:pt x="203492" y="95083"/>
                    </a:cubicBezTo>
                    <a:cubicBezTo>
                      <a:pt x="205293" y="96163"/>
                      <a:pt x="207093" y="97604"/>
                      <a:pt x="209254" y="99045"/>
                    </a:cubicBezTo>
                    <a:cubicBezTo>
                      <a:pt x="217178" y="104807"/>
                      <a:pt x="227262" y="111650"/>
                      <a:pt x="236267" y="117773"/>
                    </a:cubicBezTo>
                    <a:cubicBezTo>
                      <a:pt x="253915" y="131099"/>
                      <a:pt x="268321" y="142264"/>
                      <a:pt x="260037" y="134341"/>
                    </a:cubicBezTo>
                    <a:cubicBezTo>
                      <a:pt x="210695" y="96524"/>
                      <a:pt x="202051" y="92202"/>
                      <a:pt x="169276" y="72753"/>
                    </a:cubicBezTo>
                    <a:cubicBezTo>
                      <a:pt x="157031" y="65550"/>
                      <a:pt x="145506" y="59067"/>
                      <a:pt x="135061" y="52584"/>
                    </a:cubicBezTo>
                    <a:cubicBezTo>
                      <a:pt x="129659" y="49342"/>
                      <a:pt x="124616" y="46821"/>
                      <a:pt x="119574" y="44300"/>
                    </a:cubicBezTo>
                    <a:cubicBezTo>
                      <a:pt x="114532" y="41779"/>
                      <a:pt x="109850" y="39258"/>
                      <a:pt x="105167" y="36737"/>
                    </a:cubicBezTo>
                    <a:cubicBezTo>
                      <a:pt x="100485" y="34215"/>
                      <a:pt x="96163" y="32054"/>
                      <a:pt x="91841" y="29893"/>
                    </a:cubicBezTo>
                    <a:cubicBezTo>
                      <a:pt x="87519" y="27733"/>
                      <a:pt x="83558" y="25932"/>
                      <a:pt x="79596" y="24131"/>
                    </a:cubicBezTo>
                    <a:cubicBezTo>
                      <a:pt x="72033" y="20529"/>
                      <a:pt x="65189" y="17288"/>
                      <a:pt x="59067" y="14407"/>
                    </a:cubicBezTo>
                    <a:cubicBezTo>
                      <a:pt x="51503" y="10805"/>
                      <a:pt x="46461" y="9724"/>
                      <a:pt x="41419" y="7924"/>
                    </a:cubicBezTo>
                    <a:cubicBezTo>
                      <a:pt x="36376" y="6123"/>
                      <a:pt x="30614" y="4322"/>
                      <a:pt x="20529" y="720"/>
                    </a:cubicBezTo>
                    <a:cubicBezTo>
                      <a:pt x="24851" y="2521"/>
                      <a:pt x="29173" y="3962"/>
                      <a:pt x="34215" y="6123"/>
                    </a:cubicBezTo>
                    <a:lnTo>
                      <a:pt x="35296" y="9724"/>
                    </a:lnTo>
                    <a:cubicBezTo>
                      <a:pt x="39618" y="11165"/>
                      <a:pt x="43580" y="12606"/>
                      <a:pt x="47902" y="14407"/>
                    </a:cubicBezTo>
                    <a:cubicBezTo>
                      <a:pt x="51863" y="15847"/>
                      <a:pt x="55825" y="18008"/>
                      <a:pt x="60147" y="19809"/>
                    </a:cubicBezTo>
                    <a:cubicBezTo>
                      <a:pt x="68431" y="23411"/>
                      <a:pt x="76715" y="27372"/>
                      <a:pt x="85719" y="31334"/>
                    </a:cubicBezTo>
                    <a:lnTo>
                      <a:pt x="64469" y="22690"/>
                    </a:lnTo>
                    <a:cubicBezTo>
                      <a:pt x="57266" y="19809"/>
                      <a:pt x="50423" y="16928"/>
                      <a:pt x="43220" y="14407"/>
                    </a:cubicBezTo>
                    <a:lnTo>
                      <a:pt x="21610" y="6843"/>
                    </a:lnTo>
                    <a:lnTo>
                      <a:pt x="10805" y="3241"/>
                    </a:lnTo>
                    <a:cubicBezTo>
                      <a:pt x="7203" y="1801"/>
                      <a:pt x="3602" y="1080"/>
                      <a:pt x="0" y="0"/>
                    </a:cubicBezTo>
                    <a:cubicBezTo>
                      <a:pt x="6843" y="2881"/>
                      <a:pt x="16927" y="7563"/>
                      <a:pt x="28813" y="12606"/>
                    </a:cubicBezTo>
                    <a:cubicBezTo>
                      <a:pt x="34936" y="15127"/>
                      <a:pt x="41419" y="17648"/>
                      <a:pt x="48262" y="20529"/>
                    </a:cubicBezTo>
                    <a:cubicBezTo>
                      <a:pt x="54745" y="23411"/>
                      <a:pt x="61948" y="26652"/>
                      <a:pt x="68791" y="29893"/>
                    </a:cubicBezTo>
                    <a:cubicBezTo>
                      <a:pt x="75634" y="33135"/>
                      <a:pt x="82837" y="36016"/>
                      <a:pt x="89320" y="39258"/>
                    </a:cubicBezTo>
                    <a:cubicBezTo>
                      <a:pt x="95803" y="42859"/>
                      <a:pt x="102646" y="46101"/>
                      <a:pt x="108769" y="49342"/>
                    </a:cubicBezTo>
                    <a:cubicBezTo>
                      <a:pt x="114892" y="52584"/>
                      <a:pt x="120654" y="55465"/>
                      <a:pt x="126057" y="58346"/>
                    </a:cubicBezTo>
                    <a:cubicBezTo>
                      <a:pt x="131099" y="61228"/>
                      <a:pt x="135781" y="64109"/>
                      <a:pt x="139383" y="66270"/>
                    </a:cubicBezTo>
                    <a:cubicBezTo>
                      <a:pt x="120654" y="54024"/>
                      <a:pt x="128578" y="58346"/>
                      <a:pt x="131819" y="59787"/>
                    </a:cubicBezTo>
                    <a:cubicBezTo>
                      <a:pt x="133260" y="60507"/>
                      <a:pt x="133980" y="60867"/>
                      <a:pt x="129298" y="57986"/>
                    </a:cubicBezTo>
                    <a:cubicBezTo>
                      <a:pt x="124616" y="55105"/>
                      <a:pt x="114892" y="50063"/>
                      <a:pt x="95803" y="39618"/>
                    </a:cubicBezTo>
                    <a:close/>
                  </a:path>
                </a:pathLst>
              </a:custGeom>
              <a:solidFill>
                <a:schemeClr val="accent2"/>
              </a:solidFill>
              <a:ln w="0" cap="flat">
                <a:noFill/>
                <a:prstDash val="solid"/>
                <a:miter/>
              </a:ln>
            </p:spPr>
            <p:txBody>
              <a:bodyPr rtlCol="0" anchor="ctr"/>
              <a:lstStyle/>
              <a:p>
                <a:endParaRPr lang="en-US" sz="744"/>
              </a:p>
            </p:txBody>
          </p:sp>
          <p:sp>
            <p:nvSpPr>
              <p:cNvPr id="2282" name="Freeform: Shape 2281">
                <a:extLst>
                  <a:ext uri="{FF2B5EF4-FFF2-40B4-BE49-F238E27FC236}">
                    <a16:creationId xmlns:a16="http://schemas.microsoft.com/office/drawing/2014/main" id="{D5B75605-F46D-C92B-B952-FBF9F3230BBD}"/>
                  </a:ext>
                </a:extLst>
              </p:cNvPr>
              <p:cNvSpPr/>
              <p:nvPr/>
            </p:nvSpPr>
            <p:spPr>
              <a:xfrm>
                <a:off x="11272019" y="2910210"/>
                <a:ext cx="2160" cy="720"/>
              </a:xfrm>
              <a:custGeom>
                <a:avLst/>
                <a:gdLst>
                  <a:gd name="connsiteX0" fmla="*/ 2161 w 2160"/>
                  <a:gd name="connsiteY0" fmla="*/ 720 h 720"/>
                  <a:gd name="connsiteX1" fmla="*/ 0 w 2160"/>
                  <a:gd name="connsiteY1" fmla="*/ 0 h 720"/>
                  <a:gd name="connsiteX2" fmla="*/ 2161 w 2160"/>
                  <a:gd name="connsiteY2" fmla="*/ 720 h 720"/>
                </a:gdLst>
                <a:ahLst/>
                <a:cxnLst>
                  <a:cxn ang="0">
                    <a:pos x="connsiteX0" y="connsiteY0"/>
                  </a:cxn>
                  <a:cxn ang="0">
                    <a:pos x="connsiteX1" y="connsiteY1"/>
                  </a:cxn>
                  <a:cxn ang="0">
                    <a:pos x="connsiteX2" y="connsiteY2"/>
                  </a:cxn>
                </a:cxnLst>
                <a:rect l="l" t="t" r="r" b="b"/>
                <a:pathLst>
                  <a:path w="2160" h="720">
                    <a:moveTo>
                      <a:pt x="2161" y="720"/>
                    </a:moveTo>
                    <a:cubicBezTo>
                      <a:pt x="1441" y="720"/>
                      <a:pt x="720" y="0"/>
                      <a:pt x="0" y="0"/>
                    </a:cubicBezTo>
                    <a:cubicBezTo>
                      <a:pt x="720" y="0"/>
                      <a:pt x="1441" y="720"/>
                      <a:pt x="2161" y="720"/>
                    </a:cubicBezTo>
                    <a:close/>
                  </a:path>
                </a:pathLst>
              </a:custGeom>
              <a:solidFill>
                <a:schemeClr val="accent2"/>
              </a:solidFill>
              <a:ln w="0" cap="flat">
                <a:noFill/>
                <a:prstDash val="solid"/>
                <a:miter/>
              </a:ln>
            </p:spPr>
            <p:txBody>
              <a:bodyPr rtlCol="0" anchor="ctr"/>
              <a:lstStyle/>
              <a:p>
                <a:endParaRPr lang="en-US" sz="744"/>
              </a:p>
            </p:txBody>
          </p:sp>
          <p:sp>
            <p:nvSpPr>
              <p:cNvPr id="2283" name="Freeform: Shape 2282">
                <a:extLst>
                  <a:ext uri="{FF2B5EF4-FFF2-40B4-BE49-F238E27FC236}">
                    <a16:creationId xmlns:a16="http://schemas.microsoft.com/office/drawing/2014/main" id="{A92C97C5-81B9-5C9C-373E-62E7A89BF2E9}"/>
                  </a:ext>
                </a:extLst>
              </p:cNvPr>
              <p:cNvSpPr/>
              <p:nvPr/>
            </p:nvSpPr>
            <p:spPr>
              <a:xfrm>
                <a:off x="8540186" y="5441792"/>
                <a:ext cx="200610" cy="221139"/>
              </a:xfrm>
              <a:custGeom>
                <a:avLst/>
                <a:gdLst>
                  <a:gd name="connsiteX0" fmla="*/ 62308 w 200610"/>
                  <a:gd name="connsiteY0" fmla="*/ 83558 h 221139"/>
                  <a:gd name="connsiteX1" fmla="*/ 43580 w 200610"/>
                  <a:gd name="connsiteY1" fmla="*/ 61588 h 221139"/>
                  <a:gd name="connsiteX2" fmla="*/ 60867 w 200610"/>
                  <a:gd name="connsiteY2" fmla="*/ 83558 h 221139"/>
                  <a:gd name="connsiteX3" fmla="*/ 65189 w 200610"/>
                  <a:gd name="connsiteY3" fmla="*/ 88960 h 221139"/>
                  <a:gd name="connsiteX4" fmla="*/ 69872 w 200610"/>
                  <a:gd name="connsiteY4" fmla="*/ 94363 h 221139"/>
                  <a:gd name="connsiteX5" fmla="*/ 79236 w 200610"/>
                  <a:gd name="connsiteY5" fmla="*/ 104807 h 221139"/>
                  <a:gd name="connsiteX6" fmla="*/ 88600 w 200610"/>
                  <a:gd name="connsiteY6" fmla="*/ 115252 h 221139"/>
                  <a:gd name="connsiteX7" fmla="*/ 97964 w 200610"/>
                  <a:gd name="connsiteY7" fmla="*/ 125697 h 221139"/>
                  <a:gd name="connsiteX8" fmla="*/ 117413 w 200610"/>
                  <a:gd name="connsiteY8" fmla="*/ 145866 h 221139"/>
                  <a:gd name="connsiteX9" fmla="*/ 137222 w 200610"/>
                  <a:gd name="connsiteY9" fmla="*/ 165675 h 221139"/>
                  <a:gd name="connsiteX10" fmla="*/ 157751 w 200610"/>
                  <a:gd name="connsiteY10" fmla="*/ 185124 h 221139"/>
                  <a:gd name="connsiteX11" fmla="*/ 179001 w 200610"/>
                  <a:gd name="connsiteY11" fmla="*/ 203492 h 221139"/>
                  <a:gd name="connsiteX12" fmla="*/ 189446 w 200610"/>
                  <a:gd name="connsiteY12" fmla="*/ 212496 h 221139"/>
                  <a:gd name="connsiteX13" fmla="*/ 200611 w 200610"/>
                  <a:gd name="connsiteY13" fmla="*/ 221140 h 221139"/>
                  <a:gd name="connsiteX14" fmla="*/ 190526 w 200610"/>
                  <a:gd name="connsiteY14" fmla="*/ 212136 h 221139"/>
                  <a:gd name="connsiteX15" fmla="*/ 176120 w 200610"/>
                  <a:gd name="connsiteY15" fmla="*/ 198810 h 221139"/>
                  <a:gd name="connsiteX16" fmla="*/ 180081 w 200610"/>
                  <a:gd name="connsiteY16" fmla="*/ 200971 h 221139"/>
                  <a:gd name="connsiteX17" fmla="*/ 145146 w 200610"/>
                  <a:gd name="connsiteY17" fmla="*/ 169276 h 221139"/>
                  <a:gd name="connsiteX18" fmla="*/ 126777 w 200610"/>
                  <a:gd name="connsiteY18" fmla="*/ 152709 h 221139"/>
                  <a:gd name="connsiteX19" fmla="*/ 116333 w 200610"/>
                  <a:gd name="connsiteY19" fmla="*/ 142985 h 221139"/>
                  <a:gd name="connsiteX20" fmla="*/ 128578 w 200610"/>
                  <a:gd name="connsiteY20" fmla="*/ 153789 h 221139"/>
                  <a:gd name="connsiteX21" fmla="*/ 94002 w 200610"/>
                  <a:gd name="connsiteY21" fmla="*/ 113451 h 221139"/>
                  <a:gd name="connsiteX22" fmla="*/ 91121 w 200610"/>
                  <a:gd name="connsiteY22" fmla="*/ 110210 h 221139"/>
                  <a:gd name="connsiteX23" fmla="*/ 0 w 200610"/>
                  <a:gd name="connsiteY23" fmla="*/ 0 h 221139"/>
                  <a:gd name="connsiteX24" fmla="*/ 27733 w 200610"/>
                  <a:gd name="connsiteY24" fmla="*/ 39258 h 221139"/>
                  <a:gd name="connsiteX25" fmla="*/ 40338 w 200610"/>
                  <a:gd name="connsiteY25" fmla="*/ 55465 h 221139"/>
                  <a:gd name="connsiteX26" fmla="*/ 62668 w 200610"/>
                  <a:gd name="connsiteY26" fmla="*/ 83197 h 221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00610" h="221139">
                    <a:moveTo>
                      <a:pt x="62308" y="83558"/>
                    </a:moveTo>
                    <a:cubicBezTo>
                      <a:pt x="50063" y="68071"/>
                      <a:pt x="45741" y="63749"/>
                      <a:pt x="43580" y="61588"/>
                    </a:cubicBezTo>
                    <a:lnTo>
                      <a:pt x="60867" y="83558"/>
                    </a:lnTo>
                    <a:lnTo>
                      <a:pt x="65189" y="88960"/>
                    </a:lnTo>
                    <a:lnTo>
                      <a:pt x="69872" y="94363"/>
                    </a:lnTo>
                    <a:lnTo>
                      <a:pt x="79236" y="104807"/>
                    </a:lnTo>
                    <a:lnTo>
                      <a:pt x="88600" y="115252"/>
                    </a:lnTo>
                    <a:cubicBezTo>
                      <a:pt x="91481" y="118854"/>
                      <a:pt x="94723" y="122455"/>
                      <a:pt x="97964" y="125697"/>
                    </a:cubicBezTo>
                    <a:lnTo>
                      <a:pt x="117413" y="145866"/>
                    </a:lnTo>
                    <a:cubicBezTo>
                      <a:pt x="123896" y="152709"/>
                      <a:pt x="130739" y="159192"/>
                      <a:pt x="137222" y="165675"/>
                    </a:cubicBezTo>
                    <a:cubicBezTo>
                      <a:pt x="144065" y="172158"/>
                      <a:pt x="150548" y="178641"/>
                      <a:pt x="157751" y="185124"/>
                    </a:cubicBezTo>
                    <a:lnTo>
                      <a:pt x="179001" y="203492"/>
                    </a:lnTo>
                    <a:lnTo>
                      <a:pt x="189446" y="212496"/>
                    </a:lnTo>
                    <a:lnTo>
                      <a:pt x="200611" y="221140"/>
                    </a:lnTo>
                    <a:cubicBezTo>
                      <a:pt x="199530" y="220059"/>
                      <a:pt x="195208" y="216458"/>
                      <a:pt x="190526" y="212136"/>
                    </a:cubicBezTo>
                    <a:cubicBezTo>
                      <a:pt x="185844" y="207814"/>
                      <a:pt x="180441" y="202771"/>
                      <a:pt x="176120" y="198810"/>
                    </a:cubicBezTo>
                    <a:cubicBezTo>
                      <a:pt x="167476" y="190886"/>
                      <a:pt x="163874" y="187285"/>
                      <a:pt x="180081" y="200971"/>
                    </a:cubicBezTo>
                    <a:cubicBezTo>
                      <a:pt x="173238" y="194128"/>
                      <a:pt x="158111" y="181882"/>
                      <a:pt x="145146" y="169276"/>
                    </a:cubicBezTo>
                    <a:cubicBezTo>
                      <a:pt x="138663" y="163154"/>
                      <a:pt x="132180" y="157391"/>
                      <a:pt x="126777" y="152709"/>
                    </a:cubicBezTo>
                    <a:cubicBezTo>
                      <a:pt x="121735" y="148027"/>
                      <a:pt x="118133" y="144065"/>
                      <a:pt x="116333" y="142985"/>
                    </a:cubicBezTo>
                    <a:cubicBezTo>
                      <a:pt x="120294" y="146586"/>
                      <a:pt x="124256" y="150188"/>
                      <a:pt x="128578" y="153789"/>
                    </a:cubicBezTo>
                    <a:cubicBezTo>
                      <a:pt x="91121" y="118133"/>
                      <a:pt x="71312" y="88600"/>
                      <a:pt x="94002" y="113451"/>
                    </a:cubicBezTo>
                    <a:lnTo>
                      <a:pt x="91121" y="110210"/>
                    </a:lnTo>
                    <a:cubicBezTo>
                      <a:pt x="57626" y="76354"/>
                      <a:pt x="27733" y="39258"/>
                      <a:pt x="0" y="0"/>
                    </a:cubicBezTo>
                    <a:cubicBezTo>
                      <a:pt x="13686" y="22330"/>
                      <a:pt x="20889" y="29893"/>
                      <a:pt x="27733" y="39258"/>
                    </a:cubicBezTo>
                    <a:cubicBezTo>
                      <a:pt x="31334" y="43940"/>
                      <a:pt x="34936" y="48622"/>
                      <a:pt x="40338" y="55465"/>
                    </a:cubicBezTo>
                    <a:cubicBezTo>
                      <a:pt x="45741" y="61948"/>
                      <a:pt x="52944" y="70592"/>
                      <a:pt x="62668" y="83197"/>
                    </a:cubicBezTo>
                    <a:close/>
                  </a:path>
                </a:pathLst>
              </a:custGeom>
              <a:solidFill>
                <a:schemeClr val="accent2"/>
              </a:solidFill>
              <a:ln w="0" cap="flat">
                <a:noFill/>
                <a:prstDash val="solid"/>
                <a:miter/>
              </a:ln>
            </p:spPr>
            <p:txBody>
              <a:bodyPr rtlCol="0" anchor="ctr"/>
              <a:lstStyle/>
              <a:p>
                <a:endParaRPr lang="en-US" sz="744"/>
              </a:p>
            </p:txBody>
          </p:sp>
          <p:sp>
            <p:nvSpPr>
              <p:cNvPr id="2284" name="Freeform: Shape 2283">
                <a:extLst>
                  <a:ext uri="{FF2B5EF4-FFF2-40B4-BE49-F238E27FC236}">
                    <a16:creationId xmlns:a16="http://schemas.microsoft.com/office/drawing/2014/main" id="{78F044D5-07BF-46C6-DBED-A66BBF26A320}"/>
                  </a:ext>
                </a:extLst>
              </p:cNvPr>
              <p:cNvSpPr/>
              <p:nvPr/>
            </p:nvSpPr>
            <p:spPr>
              <a:xfrm>
                <a:off x="10600776" y="2837457"/>
                <a:ext cx="30153" cy="720"/>
              </a:xfrm>
              <a:custGeom>
                <a:avLst/>
                <a:gdLst>
                  <a:gd name="connsiteX0" fmla="*/ 30154 w 30153"/>
                  <a:gd name="connsiteY0" fmla="*/ 0 h 720"/>
                  <a:gd name="connsiteX1" fmla="*/ 981 w 30153"/>
                  <a:gd name="connsiteY1" fmla="*/ 720 h 720"/>
                  <a:gd name="connsiteX2" fmla="*/ 30154 w 30153"/>
                  <a:gd name="connsiteY2" fmla="*/ 0 h 720"/>
                </a:gdLst>
                <a:ahLst/>
                <a:cxnLst>
                  <a:cxn ang="0">
                    <a:pos x="connsiteX0" y="connsiteY0"/>
                  </a:cxn>
                  <a:cxn ang="0">
                    <a:pos x="connsiteX1" y="connsiteY1"/>
                  </a:cxn>
                  <a:cxn ang="0">
                    <a:pos x="connsiteX2" y="connsiteY2"/>
                  </a:cxn>
                </a:cxnLst>
                <a:rect l="l" t="t" r="r" b="b"/>
                <a:pathLst>
                  <a:path w="30153" h="720">
                    <a:moveTo>
                      <a:pt x="30154" y="0"/>
                    </a:moveTo>
                    <a:cubicBezTo>
                      <a:pt x="1341" y="0"/>
                      <a:pt x="-2261" y="720"/>
                      <a:pt x="981" y="720"/>
                    </a:cubicBezTo>
                    <a:cubicBezTo>
                      <a:pt x="11425" y="720"/>
                      <a:pt x="21150" y="360"/>
                      <a:pt x="30154" y="0"/>
                    </a:cubicBezTo>
                    <a:close/>
                  </a:path>
                </a:pathLst>
              </a:custGeom>
              <a:solidFill>
                <a:schemeClr val="accent2"/>
              </a:solidFill>
              <a:ln w="0" cap="flat">
                <a:noFill/>
                <a:prstDash val="solid"/>
                <a:miter/>
              </a:ln>
            </p:spPr>
            <p:txBody>
              <a:bodyPr rtlCol="0" anchor="ctr"/>
              <a:lstStyle/>
              <a:p>
                <a:endParaRPr lang="en-US" sz="744"/>
              </a:p>
            </p:txBody>
          </p:sp>
          <p:sp>
            <p:nvSpPr>
              <p:cNvPr id="2285" name="Freeform: Shape 2284">
                <a:extLst>
                  <a:ext uri="{FF2B5EF4-FFF2-40B4-BE49-F238E27FC236}">
                    <a16:creationId xmlns:a16="http://schemas.microsoft.com/office/drawing/2014/main" id="{555B3CD9-A4FD-B3C9-2405-27E283E661C7}"/>
                  </a:ext>
                </a:extLst>
              </p:cNvPr>
              <p:cNvSpPr/>
              <p:nvPr/>
            </p:nvSpPr>
            <p:spPr>
              <a:xfrm>
                <a:off x="8497687" y="5376603"/>
                <a:ext cx="23770" cy="38537"/>
              </a:xfrm>
              <a:custGeom>
                <a:avLst/>
                <a:gdLst>
                  <a:gd name="connsiteX0" fmla="*/ 23411 w 23770"/>
                  <a:gd name="connsiteY0" fmla="*/ 38177 h 38537"/>
                  <a:gd name="connsiteX1" fmla="*/ 11525 w 23770"/>
                  <a:gd name="connsiteY1" fmla="*/ 19089 h 38537"/>
                  <a:gd name="connsiteX2" fmla="*/ 5402 w 23770"/>
                  <a:gd name="connsiteY2" fmla="*/ 9724 h 38537"/>
                  <a:gd name="connsiteX3" fmla="*/ 0 w 23770"/>
                  <a:gd name="connsiteY3" fmla="*/ 0 h 38537"/>
                  <a:gd name="connsiteX4" fmla="*/ 6483 w 23770"/>
                  <a:gd name="connsiteY4" fmla="*/ 11525 h 38537"/>
                  <a:gd name="connsiteX5" fmla="*/ 12966 w 23770"/>
                  <a:gd name="connsiteY5" fmla="*/ 21610 h 38537"/>
                  <a:gd name="connsiteX6" fmla="*/ 23771 w 23770"/>
                  <a:gd name="connsiteY6" fmla="*/ 38537 h 38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770" h="38537">
                    <a:moveTo>
                      <a:pt x="23411" y="38177"/>
                    </a:moveTo>
                    <a:lnTo>
                      <a:pt x="11525" y="19089"/>
                    </a:lnTo>
                    <a:lnTo>
                      <a:pt x="5402" y="9724"/>
                    </a:lnTo>
                    <a:lnTo>
                      <a:pt x="0" y="0"/>
                    </a:lnTo>
                    <a:cubicBezTo>
                      <a:pt x="2161" y="3962"/>
                      <a:pt x="4322" y="7923"/>
                      <a:pt x="6483" y="11525"/>
                    </a:cubicBezTo>
                    <a:cubicBezTo>
                      <a:pt x="8644" y="15127"/>
                      <a:pt x="10805" y="18368"/>
                      <a:pt x="12966" y="21610"/>
                    </a:cubicBezTo>
                    <a:cubicBezTo>
                      <a:pt x="16928" y="28093"/>
                      <a:pt x="20529" y="33855"/>
                      <a:pt x="23771" y="38537"/>
                    </a:cubicBezTo>
                    <a:close/>
                  </a:path>
                </a:pathLst>
              </a:custGeom>
              <a:solidFill>
                <a:schemeClr val="accent2"/>
              </a:solidFill>
              <a:ln w="0" cap="flat">
                <a:noFill/>
                <a:prstDash val="solid"/>
                <a:miter/>
              </a:ln>
            </p:spPr>
            <p:txBody>
              <a:bodyPr rtlCol="0" anchor="ctr"/>
              <a:lstStyle/>
              <a:p>
                <a:endParaRPr lang="en-US" sz="744"/>
              </a:p>
            </p:txBody>
          </p:sp>
          <p:sp>
            <p:nvSpPr>
              <p:cNvPr id="2286" name="Freeform: Shape 2285">
                <a:extLst>
                  <a:ext uri="{FF2B5EF4-FFF2-40B4-BE49-F238E27FC236}">
                    <a16:creationId xmlns:a16="http://schemas.microsoft.com/office/drawing/2014/main" id="{4DB1800D-BE4D-B849-D67D-FE2E04983822}"/>
                  </a:ext>
                </a:extLst>
              </p:cNvPr>
              <p:cNvSpPr/>
              <p:nvPr/>
            </p:nvSpPr>
            <p:spPr>
              <a:xfrm>
                <a:off x="8724950" y="5616471"/>
                <a:ext cx="15807" cy="12965"/>
              </a:xfrm>
              <a:custGeom>
                <a:avLst/>
                <a:gdLst>
                  <a:gd name="connsiteX0" fmla="*/ 15487 w 15807"/>
                  <a:gd name="connsiteY0" fmla="*/ 12966 h 12965"/>
                  <a:gd name="connsiteX1" fmla="*/ 15487 w 15807"/>
                  <a:gd name="connsiteY1" fmla="*/ 12246 h 12965"/>
                  <a:gd name="connsiteX2" fmla="*/ 0 w 15807"/>
                  <a:gd name="connsiteY2" fmla="*/ 0 h 12965"/>
                  <a:gd name="connsiteX3" fmla="*/ 360 w 15807"/>
                  <a:gd name="connsiteY3" fmla="*/ 0 h 12965"/>
                  <a:gd name="connsiteX4" fmla="*/ 15487 w 15807"/>
                  <a:gd name="connsiteY4" fmla="*/ 12246 h 12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807" h="12965">
                    <a:moveTo>
                      <a:pt x="15487" y="12966"/>
                    </a:moveTo>
                    <a:cubicBezTo>
                      <a:pt x="15487" y="12966"/>
                      <a:pt x="16207" y="12966"/>
                      <a:pt x="15487" y="12246"/>
                    </a:cubicBezTo>
                    <a:lnTo>
                      <a:pt x="0" y="0"/>
                    </a:lnTo>
                    <a:cubicBezTo>
                      <a:pt x="0" y="0"/>
                      <a:pt x="0" y="0"/>
                      <a:pt x="360" y="0"/>
                    </a:cubicBezTo>
                    <a:cubicBezTo>
                      <a:pt x="6123" y="4682"/>
                      <a:pt x="11165" y="8644"/>
                      <a:pt x="15487" y="12246"/>
                    </a:cubicBezTo>
                    <a:close/>
                  </a:path>
                </a:pathLst>
              </a:custGeom>
              <a:solidFill>
                <a:schemeClr val="accent2"/>
              </a:solidFill>
              <a:ln w="0" cap="flat">
                <a:noFill/>
                <a:prstDash val="solid"/>
                <a:miter/>
              </a:ln>
            </p:spPr>
            <p:txBody>
              <a:bodyPr rtlCol="0" anchor="ctr"/>
              <a:lstStyle/>
              <a:p>
                <a:endParaRPr lang="en-US" sz="744"/>
              </a:p>
            </p:txBody>
          </p:sp>
          <p:sp>
            <p:nvSpPr>
              <p:cNvPr id="2287" name="Freeform: Shape 2286">
                <a:extLst>
                  <a:ext uri="{FF2B5EF4-FFF2-40B4-BE49-F238E27FC236}">
                    <a16:creationId xmlns:a16="http://schemas.microsoft.com/office/drawing/2014/main" id="{22FC9095-76B3-99C1-BB8E-D3B70B459F01}"/>
                  </a:ext>
                </a:extLst>
              </p:cNvPr>
              <p:cNvSpPr/>
              <p:nvPr/>
            </p:nvSpPr>
            <p:spPr>
              <a:xfrm>
                <a:off x="8386037" y="4409566"/>
                <a:ext cx="3601" cy="14406"/>
              </a:xfrm>
              <a:custGeom>
                <a:avLst/>
                <a:gdLst>
                  <a:gd name="connsiteX0" fmla="*/ 0 w 3601"/>
                  <a:gd name="connsiteY0" fmla="*/ 14407 h 14406"/>
                  <a:gd name="connsiteX1" fmla="*/ 0 w 3601"/>
                  <a:gd name="connsiteY1" fmla="*/ 0 h 14406"/>
                  <a:gd name="connsiteX2" fmla="*/ 0 w 3601"/>
                  <a:gd name="connsiteY2" fmla="*/ 14407 h 14406"/>
                </a:gdLst>
                <a:ahLst/>
                <a:cxnLst>
                  <a:cxn ang="0">
                    <a:pos x="connsiteX0" y="connsiteY0"/>
                  </a:cxn>
                  <a:cxn ang="0">
                    <a:pos x="connsiteX1" y="connsiteY1"/>
                  </a:cxn>
                  <a:cxn ang="0">
                    <a:pos x="connsiteX2" y="connsiteY2"/>
                  </a:cxn>
                </a:cxnLst>
                <a:rect l="l" t="t" r="r" b="b"/>
                <a:pathLst>
                  <a:path w="3601" h="14406">
                    <a:moveTo>
                      <a:pt x="0" y="14407"/>
                    </a:moveTo>
                    <a:cubicBezTo>
                      <a:pt x="0" y="9724"/>
                      <a:pt x="0" y="5402"/>
                      <a:pt x="0" y="0"/>
                    </a:cubicBezTo>
                    <a:cubicBezTo>
                      <a:pt x="0" y="5402"/>
                      <a:pt x="0" y="10085"/>
                      <a:pt x="0" y="14407"/>
                    </a:cubicBezTo>
                    <a:close/>
                  </a:path>
                </a:pathLst>
              </a:custGeom>
              <a:solidFill>
                <a:schemeClr val="accent2"/>
              </a:solidFill>
              <a:ln w="0" cap="flat">
                <a:noFill/>
                <a:prstDash val="solid"/>
                <a:miter/>
              </a:ln>
            </p:spPr>
            <p:txBody>
              <a:bodyPr rtlCol="0" anchor="ctr"/>
              <a:lstStyle/>
              <a:p>
                <a:endParaRPr lang="en-US" sz="744"/>
              </a:p>
            </p:txBody>
          </p:sp>
          <p:sp>
            <p:nvSpPr>
              <p:cNvPr id="2288" name="Freeform: Shape 2287">
                <a:extLst>
                  <a:ext uri="{FF2B5EF4-FFF2-40B4-BE49-F238E27FC236}">
                    <a16:creationId xmlns:a16="http://schemas.microsoft.com/office/drawing/2014/main" id="{F3906FFE-CF4A-9369-F7D2-DE163CFB6024}"/>
                  </a:ext>
                </a:extLst>
              </p:cNvPr>
              <p:cNvSpPr/>
              <p:nvPr/>
            </p:nvSpPr>
            <p:spPr>
              <a:xfrm>
                <a:off x="9058100" y="5796552"/>
                <a:ext cx="223660" cy="31334"/>
              </a:xfrm>
              <a:custGeom>
                <a:avLst/>
                <a:gdLst>
                  <a:gd name="connsiteX0" fmla="*/ 223301 w 223660"/>
                  <a:gd name="connsiteY0" fmla="*/ 30254 h 31334"/>
                  <a:gd name="connsiteX1" fmla="*/ 127858 w 223660"/>
                  <a:gd name="connsiteY1" fmla="*/ 23411 h 31334"/>
                  <a:gd name="connsiteX2" fmla="*/ 118493 w 223660"/>
                  <a:gd name="connsiteY2" fmla="*/ 21250 h 31334"/>
                  <a:gd name="connsiteX3" fmla="*/ 114892 w 223660"/>
                  <a:gd name="connsiteY3" fmla="*/ 19809 h 31334"/>
                  <a:gd name="connsiteX4" fmla="*/ 83197 w 223660"/>
                  <a:gd name="connsiteY4" fmla="*/ 15127 h 31334"/>
                  <a:gd name="connsiteX5" fmla="*/ 102286 w 223660"/>
                  <a:gd name="connsiteY5" fmla="*/ 18368 h 31334"/>
                  <a:gd name="connsiteX6" fmla="*/ 76715 w 223660"/>
                  <a:gd name="connsiteY6" fmla="*/ 15487 h 31334"/>
                  <a:gd name="connsiteX7" fmla="*/ 63028 w 223660"/>
                  <a:gd name="connsiteY7" fmla="*/ 13686 h 31334"/>
                  <a:gd name="connsiteX8" fmla="*/ 0 w 223660"/>
                  <a:gd name="connsiteY8" fmla="*/ 0 h 31334"/>
                  <a:gd name="connsiteX9" fmla="*/ 32775 w 223660"/>
                  <a:gd name="connsiteY9" fmla="*/ 10085 h 31334"/>
                  <a:gd name="connsiteX10" fmla="*/ 58706 w 223660"/>
                  <a:gd name="connsiteY10" fmla="*/ 15847 h 31334"/>
                  <a:gd name="connsiteX11" fmla="*/ 80316 w 223660"/>
                  <a:gd name="connsiteY11" fmla="*/ 19809 h 31334"/>
                  <a:gd name="connsiteX12" fmla="*/ 100485 w 223660"/>
                  <a:gd name="connsiteY12" fmla="*/ 22690 h 31334"/>
                  <a:gd name="connsiteX13" fmla="*/ 113451 w 223660"/>
                  <a:gd name="connsiteY13" fmla="*/ 24851 h 31334"/>
                  <a:gd name="connsiteX14" fmla="*/ 125337 w 223660"/>
                  <a:gd name="connsiteY14" fmla="*/ 26652 h 31334"/>
                  <a:gd name="connsiteX15" fmla="*/ 165315 w 223660"/>
                  <a:gd name="connsiteY15" fmla="*/ 29893 h 31334"/>
                  <a:gd name="connsiteX16" fmla="*/ 205293 w 223660"/>
                  <a:gd name="connsiteY16" fmla="*/ 31334 h 31334"/>
                  <a:gd name="connsiteX17" fmla="*/ 223661 w 223660"/>
                  <a:gd name="connsiteY17" fmla="*/ 30614 h 31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3660" h="31334">
                    <a:moveTo>
                      <a:pt x="223301" y="30254"/>
                    </a:moveTo>
                    <a:cubicBezTo>
                      <a:pt x="191246" y="29893"/>
                      <a:pt x="159552" y="27372"/>
                      <a:pt x="127858" y="23411"/>
                    </a:cubicBezTo>
                    <a:cubicBezTo>
                      <a:pt x="134341" y="23411"/>
                      <a:pt x="126057" y="22690"/>
                      <a:pt x="118493" y="21250"/>
                    </a:cubicBezTo>
                    <a:cubicBezTo>
                      <a:pt x="111290" y="19809"/>
                      <a:pt x="104807" y="18368"/>
                      <a:pt x="114892" y="19809"/>
                    </a:cubicBezTo>
                    <a:cubicBezTo>
                      <a:pt x="107689" y="18728"/>
                      <a:pt x="73833" y="12966"/>
                      <a:pt x="83197" y="15127"/>
                    </a:cubicBezTo>
                    <a:lnTo>
                      <a:pt x="102286" y="18368"/>
                    </a:lnTo>
                    <a:cubicBezTo>
                      <a:pt x="89680" y="16567"/>
                      <a:pt x="82117" y="15847"/>
                      <a:pt x="76715" y="15487"/>
                    </a:cubicBezTo>
                    <a:cubicBezTo>
                      <a:pt x="71312" y="14767"/>
                      <a:pt x="67711" y="14407"/>
                      <a:pt x="63028" y="13686"/>
                    </a:cubicBezTo>
                    <a:cubicBezTo>
                      <a:pt x="54024" y="12246"/>
                      <a:pt x="40698" y="10805"/>
                      <a:pt x="0" y="0"/>
                    </a:cubicBezTo>
                    <a:cubicBezTo>
                      <a:pt x="12606" y="3962"/>
                      <a:pt x="23411" y="7203"/>
                      <a:pt x="32775" y="10085"/>
                    </a:cubicBezTo>
                    <a:cubicBezTo>
                      <a:pt x="42499" y="12606"/>
                      <a:pt x="50783" y="14407"/>
                      <a:pt x="58706" y="15847"/>
                    </a:cubicBezTo>
                    <a:cubicBezTo>
                      <a:pt x="66270" y="17288"/>
                      <a:pt x="73473" y="19089"/>
                      <a:pt x="80316" y="19809"/>
                    </a:cubicBezTo>
                    <a:cubicBezTo>
                      <a:pt x="87159" y="20889"/>
                      <a:pt x="93642" y="21610"/>
                      <a:pt x="100485" y="22690"/>
                    </a:cubicBezTo>
                    <a:cubicBezTo>
                      <a:pt x="105167" y="23411"/>
                      <a:pt x="109489" y="24131"/>
                      <a:pt x="113451" y="24851"/>
                    </a:cubicBezTo>
                    <a:cubicBezTo>
                      <a:pt x="117413" y="25571"/>
                      <a:pt x="121375" y="26292"/>
                      <a:pt x="125337" y="26652"/>
                    </a:cubicBezTo>
                    <a:lnTo>
                      <a:pt x="165315" y="29893"/>
                    </a:lnTo>
                    <a:lnTo>
                      <a:pt x="205293" y="31334"/>
                    </a:lnTo>
                    <a:cubicBezTo>
                      <a:pt x="211415" y="31334"/>
                      <a:pt x="217538" y="30614"/>
                      <a:pt x="223661" y="30614"/>
                    </a:cubicBezTo>
                    <a:close/>
                  </a:path>
                </a:pathLst>
              </a:custGeom>
              <a:solidFill>
                <a:schemeClr val="accent2"/>
              </a:solidFill>
              <a:ln w="0" cap="flat">
                <a:noFill/>
                <a:prstDash val="solid"/>
                <a:miter/>
              </a:ln>
            </p:spPr>
            <p:txBody>
              <a:bodyPr rtlCol="0" anchor="ctr"/>
              <a:lstStyle/>
              <a:p>
                <a:endParaRPr lang="en-US" sz="744"/>
              </a:p>
            </p:txBody>
          </p:sp>
          <p:sp>
            <p:nvSpPr>
              <p:cNvPr id="2289" name="Freeform: Shape 2288">
                <a:extLst>
                  <a:ext uri="{FF2B5EF4-FFF2-40B4-BE49-F238E27FC236}">
                    <a16:creationId xmlns:a16="http://schemas.microsoft.com/office/drawing/2014/main" id="{93DD19DD-71D6-8118-3386-ADDE7E779A9C}"/>
                  </a:ext>
                </a:extLst>
              </p:cNvPr>
              <p:cNvSpPr/>
              <p:nvPr/>
            </p:nvSpPr>
            <p:spPr>
              <a:xfrm>
                <a:off x="9255109" y="2854024"/>
                <a:ext cx="1080" cy="3601"/>
              </a:xfrm>
              <a:custGeom>
                <a:avLst/>
                <a:gdLst>
                  <a:gd name="connsiteX0" fmla="*/ 1081 w 1080"/>
                  <a:gd name="connsiteY0" fmla="*/ 0 h 3601"/>
                  <a:gd name="connsiteX1" fmla="*/ 0 w 1080"/>
                  <a:gd name="connsiteY1" fmla="*/ 0 h 3601"/>
                  <a:gd name="connsiteX2" fmla="*/ 1081 w 1080"/>
                  <a:gd name="connsiteY2" fmla="*/ 0 h 3601"/>
                </a:gdLst>
                <a:ahLst/>
                <a:cxnLst>
                  <a:cxn ang="0">
                    <a:pos x="connsiteX0" y="connsiteY0"/>
                  </a:cxn>
                  <a:cxn ang="0">
                    <a:pos x="connsiteX1" y="connsiteY1"/>
                  </a:cxn>
                  <a:cxn ang="0">
                    <a:pos x="connsiteX2" y="connsiteY2"/>
                  </a:cxn>
                </a:cxnLst>
                <a:rect l="l" t="t" r="r" b="b"/>
                <a:pathLst>
                  <a:path w="1080" h="3601">
                    <a:moveTo>
                      <a:pt x="1081" y="0"/>
                    </a:moveTo>
                    <a:lnTo>
                      <a:pt x="0" y="0"/>
                    </a:lnTo>
                    <a:cubicBezTo>
                      <a:pt x="1081" y="0"/>
                      <a:pt x="1081" y="0"/>
                      <a:pt x="1081" y="0"/>
                    </a:cubicBezTo>
                    <a:close/>
                  </a:path>
                </a:pathLst>
              </a:custGeom>
              <a:solidFill>
                <a:schemeClr val="accent2"/>
              </a:solidFill>
              <a:ln w="0" cap="flat">
                <a:noFill/>
                <a:prstDash val="solid"/>
                <a:miter/>
              </a:ln>
            </p:spPr>
            <p:txBody>
              <a:bodyPr rtlCol="0" anchor="ctr"/>
              <a:lstStyle/>
              <a:p>
                <a:endParaRPr lang="en-US" sz="744"/>
              </a:p>
            </p:txBody>
          </p:sp>
          <p:sp>
            <p:nvSpPr>
              <p:cNvPr id="2290" name="Freeform: Shape 2289">
                <a:extLst>
                  <a:ext uri="{FF2B5EF4-FFF2-40B4-BE49-F238E27FC236}">
                    <a16:creationId xmlns:a16="http://schemas.microsoft.com/office/drawing/2014/main" id="{FBE2A030-059C-C4FC-24B5-CEB630BA630E}"/>
                  </a:ext>
                </a:extLst>
              </p:cNvPr>
              <p:cNvSpPr/>
              <p:nvPr/>
            </p:nvSpPr>
            <p:spPr>
              <a:xfrm>
                <a:off x="9241501" y="2854385"/>
                <a:ext cx="13608" cy="1779"/>
              </a:xfrm>
              <a:custGeom>
                <a:avLst/>
                <a:gdLst>
                  <a:gd name="connsiteX0" fmla="*/ 9286 w 13608"/>
                  <a:gd name="connsiteY0" fmla="*/ 1080 h 1779"/>
                  <a:gd name="connsiteX1" fmla="*/ 13608 w 13608"/>
                  <a:gd name="connsiteY1" fmla="*/ 0 h 1779"/>
                  <a:gd name="connsiteX2" fmla="*/ 9286 w 13608"/>
                  <a:gd name="connsiteY2" fmla="*/ 1080 h 1779"/>
                </a:gdLst>
                <a:ahLst/>
                <a:cxnLst>
                  <a:cxn ang="0">
                    <a:pos x="connsiteX0" y="connsiteY0"/>
                  </a:cxn>
                  <a:cxn ang="0">
                    <a:pos x="connsiteX1" y="connsiteY1"/>
                  </a:cxn>
                  <a:cxn ang="0">
                    <a:pos x="connsiteX2" y="connsiteY2"/>
                  </a:cxn>
                </a:cxnLst>
                <a:rect l="l" t="t" r="r" b="b"/>
                <a:pathLst>
                  <a:path w="13608" h="1779">
                    <a:moveTo>
                      <a:pt x="9286" y="1080"/>
                    </a:moveTo>
                    <a:lnTo>
                      <a:pt x="13608" y="0"/>
                    </a:lnTo>
                    <a:cubicBezTo>
                      <a:pt x="8566" y="720"/>
                      <a:pt x="-11603" y="2881"/>
                      <a:pt x="9286" y="1080"/>
                    </a:cubicBezTo>
                    <a:close/>
                  </a:path>
                </a:pathLst>
              </a:custGeom>
              <a:solidFill>
                <a:schemeClr val="accent2"/>
              </a:solidFill>
              <a:ln w="0" cap="flat">
                <a:noFill/>
                <a:prstDash val="solid"/>
                <a:miter/>
              </a:ln>
            </p:spPr>
            <p:txBody>
              <a:bodyPr rtlCol="0" anchor="ctr"/>
              <a:lstStyle/>
              <a:p>
                <a:endParaRPr lang="en-US" sz="744"/>
              </a:p>
            </p:txBody>
          </p:sp>
          <p:sp>
            <p:nvSpPr>
              <p:cNvPr id="2291" name="Freeform: Shape 2290">
                <a:extLst>
                  <a:ext uri="{FF2B5EF4-FFF2-40B4-BE49-F238E27FC236}">
                    <a16:creationId xmlns:a16="http://schemas.microsoft.com/office/drawing/2014/main" id="{9DFE2AEB-F2DB-B97E-7005-1D96B23E519B}"/>
                  </a:ext>
                </a:extLst>
              </p:cNvPr>
              <p:cNvSpPr/>
              <p:nvPr/>
            </p:nvSpPr>
            <p:spPr>
              <a:xfrm>
                <a:off x="8521098" y="5414780"/>
                <a:ext cx="18728" cy="27732"/>
              </a:xfrm>
              <a:custGeom>
                <a:avLst/>
                <a:gdLst>
                  <a:gd name="connsiteX0" fmla="*/ 10085 w 18728"/>
                  <a:gd name="connsiteY0" fmla="*/ 13326 h 27732"/>
                  <a:gd name="connsiteX1" fmla="*/ 6483 w 18728"/>
                  <a:gd name="connsiteY1" fmla="*/ 9364 h 27732"/>
                  <a:gd name="connsiteX2" fmla="*/ 0 w 18728"/>
                  <a:gd name="connsiteY2" fmla="*/ 0 h 27732"/>
                  <a:gd name="connsiteX3" fmla="*/ 18728 w 18728"/>
                  <a:gd name="connsiteY3" fmla="*/ 27733 h 27732"/>
                  <a:gd name="connsiteX4" fmla="*/ 9724 w 18728"/>
                  <a:gd name="connsiteY4" fmla="*/ 13326 h 277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728" h="27732">
                    <a:moveTo>
                      <a:pt x="10085" y="13326"/>
                    </a:moveTo>
                    <a:cubicBezTo>
                      <a:pt x="9364" y="12966"/>
                      <a:pt x="8284" y="11525"/>
                      <a:pt x="6483" y="9364"/>
                    </a:cubicBezTo>
                    <a:cubicBezTo>
                      <a:pt x="4682" y="7203"/>
                      <a:pt x="2881" y="3962"/>
                      <a:pt x="0" y="0"/>
                    </a:cubicBezTo>
                    <a:cubicBezTo>
                      <a:pt x="5763" y="9724"/>
                      <a:pt x="12606" y="18728"/>
                      <a:pt x="18728" y="27733"/>
                    </a:cubicBezTo>
                    <a:cubicBezTo>
                      <a:pt x="16207" y="23771"/>
                      <a:pt x="12966" y="18368"/>
                      <a:pt x="9724" y="13326"/>
                    </a:cubicBezTo>
                    <a:close/>
                  </a:path>
                </a:pathLst>
              </a:custGeom>
              <a:solidFill>
                <a:schemeClr val="accent2"/>
              </a:solidFill>
              <a:ln w="0" cap="flat">
                <a:noFill/>
                <a:prstDash val="solid"/>
                <a:miter/>
              </a:ln>
            </p:spPr>
            <p:txBody>
              <a:bodyPr rtlCol="0" anchor="ctr"/>
              <a:lstStyle/>
              <a:p>
                <a:endParaRPr lang="en-US" sz="744"/>
              </a:p>
            </p:txBody>
          </p:sp>
          <p:sp>
            <p:nvSpPr>
              <p:cNvPr id="2292" name="Freeform: Shape 2291">
                <a:extLst>
                  <a:ext uri="{FF2B5EF4-FFF2-40B4-BE49-F238E27FC236}">
                    <a16:creationId xmlns:a16="http://schemas.microsoft.com/office/drawing/2014/main" id="{3C26362B-41F2-A8A2-1E2B-EE3CC26F4C35}"/>
                  </a:ext>
                </a:extLst>
              </p:cNvPr>
              <p:cNvSpPr/>
              <p:nvPr/>
            </p:nvSpPr>
            <p:spPr>
              <a:xfrm>
                <a:off x="8578003" y="5487533"/>
                <a:ext cx="74913" cy="86439"/>
              </a:xfrm>
              <a:custGeom>
                <a:avLst/>
                <a:gdLst>
                  <a:gd name="connsiteX0" fmla="*/ 360 w 74913"/>
                  <a:gd name="connsiteY0" fmla="*/ 360 h 86439"/>
                  <a:gd name="connsiteX1" fmla="*/ 12966 w 74913"/>
                  <a:gd name="connsiteY1" fmla="*/ 16928 h 86439"/>
                  <a:gd name="connsiteX2" fmla="*/ 25932 w 74913"/>
                  <a:gd name="connsiteY2" fmla="*/ 33135 h 86439"/>
                  <a:gd name="connsiteX3" fmla="*/ 39258 w 74913"/>
                  <a:gd name="connsiteY3" fmla="*/ 48982 h 86439"/>
                  <a:gd name="connsiteX4" fmla="*/ 52944 w 74913"/>
                  <a:gd name="connsiteY4" fmla="*/ 64829 h 86439"/>
                  <a:gd name="connsiteX5" fmla="*/ 74914 w 74913"/>
                  <a:gd name="connsiteY5" fmla="*/ 86439 h 86439"/>
                  <a:gd name="connsiteX6" fmla="*/ 66270 w 74913"/>
                  <a:gd name="connsiteY6" fmla="*/ 77795 h 86439"/>
                  <a:gd name="connsiteX7" fmla="*/ 57626 w 74913"/>
                  <a:gd name="connsiteY7" fmla="*/ 68431 h 86439"/>
                  <a:gd name="connsiteX8" fmla="*/ 39618 w 74913"/>
                  <a:gd name="connsiteY8" fmla="*/ 47902 h 86439"/>
                  <a:gd name="connsiteX9" fmla="*/ 29893 w 74913"/>
                  <a:gd name="connsiteY9" fmla="*/ 37097 h 86439"/>
                  <a:gd name="connsiteX10" fmla="*/ 20169 w 74913"/>
                  <a:gd name="connsiteY10" fmla="*/ 25211 h 86439"/>
                  <a:gd name="connsiteX11" fmla="*/ 10085 w 74913"/>
                  <a:gd name="connsiteY11" fmla="*/ 12966 h 86439"/>
                  <a:gd name="connsiteX12" fmla="*/ 0 w 74913"/>
                  <a:gd name="connsiteY12" fmla="*/ 0 h 86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4913" h="86439">
                    <a:moveTo>
                      <a:pt x="360" y="360"/>
                    </a:moveTo>
                    <a:cubicBezTo>
                      <a:pt x="4322" y="6123"/>
                      <a:pt x="8644" y="11525"/>
                      <a:pt x="12966" y="16928"/>
                    </a:cubicBezTo>
                    <a:lnTo>
                      <a:pt x="25932" y="33135"/>
                    </a:lnTo>
                    <a:cubicBezTo>
                      <a:pt x="30254" y="38537"/>
                      <a:pt x="34936" y="43940"/>
                      <a:pt x="39258" y="48982"/>
                    </a:cubicBezTo>
                    <a:lnTo>
                      <a:pt x="52944" y="64829"/>
                    </a:lnTo>
                    <a:cubicBezTo>
                      <a:pt x="59787" y="72393"/>
                      <a:pt x="67350" y="79236"/>
                      <a:pt x="74914" y="86439"/>
                    </a:cubicBezTo>
                    <a:cubicBezTo>
                      <a:pt x="72033" y="83558"/>
                      <a:pt x="69151" y="80676"/>
                      <a:pt x="66270" y="77795"/>
                    </a:cubicBezTo>
                    <a:cubicBezTo>
                      <a:pt x="63389" y="74914"/>
                      <a:pt x="60147" y="71672"/>
                      <a:pt x="57626" y="68431"/>
                    </a:cubicBezTo>
                    <a:cubicBezTo>
                      <a:pt x="51863" y="61948"/>
                      <a:pt x="45741" y="55105"/>
                      <a:pt x="39618" y="47902"/>
                    </a:cubicBezTo>
                    <a:cubicBezTo>
                      <a:pt x="36376" y="44300"/>
                      <a:pt x="33135" y="40698"/>
                      <a:pt x="29893" y="37097"/>
                    </a:cubicBezTo>
                    <a:cubicBezTo>
                      <a:pt x="26652" y="33135"/>
                      <a:pt x="23771" y="29173"/>
                      <a:pt x="20169" y="25211"/>
                    </a:cubicBezTo>
                    <a:cubicBezTo>
                      <a:pt x="16928" y="21249"/>
                      <a:pt x="13686" y="16928"/>
                      <a:pt x="10085" y="12966"/>
                    </a:cubicBezTo>
                    <a:cubicBezTo>
                      <a:pt x="6843" y="8644"/>
                      <a:pt x="3241" y="4682"/>
                      <a:pt x="0" y="0"/>
                    </a:cubicBezTo>
                    <a:close/>
                  </a:path>
                </a:pathLst>
              </a:custGeom>
              <a:solidFill>
                <a:schemeClr val="accent2"/>
              </a:solidFill>
              <a:ln w="0" cap="flat">
                <a:noFill/>
                <a:prstDash val="solid"/>
                <a:miter/>
              </a:ln>
            </p:spPr>
            <p:txBody>
              <a:bodyPr rtlCol="0" anchor="ctr"/>
              <a:lstStyle/>
              <a:p>
                <a:endParaRPr lang="en-US" sz="744"/>
              </a:p>
            </p:txBody>
          </p:sp>
          <p:sp>
            <p:nvSpPr>
              <p:cNvPr id="2293" name="Freeform: Shape 2292">
                <a:extLst>
                  <a:ext uri="{FF2B5EF4-FFF2-40B4-BE49-F238E27FC236}">
                    <a16:creationId xmlns:a16="http://schemas.microsoft.com/office/drawing/2014/main" id="{BC8E12D3-7A9D-CCA9-06B0-338352A0BD7F}"/>
                  </a:ext>
                </a:extLst>
              </p:cNvPr>
              <p:cNvSpPr/>
              <p:nvPr/>
            </p:nvSpPr>
            <p:spPr>
              <a:xfrm>
                <a:off x="8375952" y="4059840"/>
                <a:ext cx="120654" cy="1316402"/>
              </a:xfrm>
              <a:custGeom>
                <a:avLst/>
                <a:gdLst>
                  <a:gd name="connsiteX0" fmla="*/ 8644 w 120654"/>
                  <a:gd name="connsiteY0" fmla="*/ 495592 h 1316402"/>
                  <a:gd name="connsiteX1" fmla="*/ 12246 w 120654"/>
                  <a:gd name="connsiteY1" fmla="*/ 458856 h 1316402"/>
                  <a:gd name="connsiteX2" fmla="*/ 10085 w 120654"/>
                  <a:gd name="connsiteY2" fmla="*/ 364493 h 1316402"/>
                  <a:gd name="connsiteX3" fmla="*/ 6123 w 120654"/>
                  <a:gd name="connsiteY3" fmla="*/ 483707 h 1316402"/>
                  <a:gd name="connsiteX4" fmla="*/ 3962 w 120654"/>
                  <a:gd name="connsiteY4" fmla="*/ 337481 h 1316402"/>
                  <a:gd name="connsiteX5" fmla="*/ 8284 w 120654"/>
                  <a:gd name="connsiteY5" fmla="*/ 395827 h 1316402"/>
                  <a:gd name="connsiteX6" fmla="*/ 6123 w 120654"/>
                  <a:gd name="connsiteY6" fmla="*/ 326676 h 1316402"/>
                  <a:gd name="connsiteX7" fmla="*/ 6483 w 120654"/>
                  <a:gd name="connsiteY7" fmla="*/ 95091 h 1316402"/>
                  <a:gd name="connsiteX8" fmla="*/ 3602 w 120654"/>
                  <a:gd name="connsiteY8" fmla="*/ 369 h 1316402"/>
                  <a:gd name="connsiteX9" fmla="*/ 0 w 120654"/>
                  <a:gd name="connsiteY9" fmla="*/ 117061 h 1316402"/>
                  <a:gd name="connsiteX10" fmla="*/ 1080 w 120654"/>
                  <a:gd name="connsiteY10" fmla="*/ 105536 h 1316402"/>
                  <a:gd name="connsiteX11" fmla="*/ 360 w 120654"/>
                  <a:gd name="connsiteY11" fmla="*/ 159921 h 1316402"/>
                  <a:gd name="connsiteX12" fmla="*/ 3241 w 120654"/>
                  <a:gd name="connsiteY12" fmla="*/ 194496 h 1316402"/>
                  <a:gd name="connsiteX13" fmla="*/ 2521 w 120654"/>
                  <a:gd name="connsiteY13" fmla="*/ 248881 h 1316402"/>
                  <a:gd name="connsiteX14" fmla="*/ 1801 w 120654"/>
                  <a:gd name="connsiteY14" fmla="*/ 218627 h 1316402"/>
                  <a:gd name="connsiteX15" fmla="*/ 2161 w 120654"/>
                  <a:gd name="connsiteY15" fmla="*/ 346125 h 1316402"/>
                  <a:gd name="connsiteX16" fmla="*/ 1080 w 120654"/>
                  <a:gd name="connsiteY16" fmla="*/ 330277 h 1316402"/>
                  <a:gd name="connsiteX17" fmla="*/ 3962 w 120654"/>
                  <a:gd name="connsiteY17" fmla="*/ 489469 h 1316402"/>
                  <a:gd name="connsiteX18" fmla="*/ 1441 w 120654"/>
                  <a:gd name="connsiteY18" fmla="*/ 449851 h 1316402"/>
                  <a:gd name="connsiteX19" fmla="*/ 2161 w 120654"/>
                  <a:gd name="connsiteY19" fmla="*/ 714571 h 1316402"/>
                  <a:gd name="connsiteX20" fmla="*/ 3241 w 120654"/>
                  <a:gd name="connsiteY20" fmla="*/ 698003 h 1316402"/>
                  <a:gd name="connsiteX21" fmla="*/ 720 w 120654"/>
                  <a:gd name="connsiteY21" fmla="*/ 763193 h 1316402"/>
                  <a:gd name="connsiteX22" fmla="*/ 720 w 120654"/>
                  <a:gd name="connsiteY22" fmla="*/ 883847 h 1316402"/>
                  <a:gd name="connsiteX23" fmla="*/ 11165 w 120654"/>
                  <a:gd name="connsiteY23" fmla="*/ 1021429 h 1316402"/>
                  <a:gd name="connsiteX24" fmla="*/ 53664 w 120654"/>
                  <a:gd name="connsiteY24" fmla="*/ 1174138 h 1316402"/>
                  <a:gd name="connsiteX25" fmla="*/ 60867 w 120654"/>
                  <a:gd name="connsiteY25" fmla="*/ 1192507 h 1316402"/>
                  <a:gd name="connsiteX26" fmla="*/ 68071 w 120654"/>
                  <a:gd name="connsiteY26" fmla="*/ 1210875 h 1316402"/>
                  <a:gd name="connsiteX27" fmla="*/ 83918 w 120654"/>
                  <a:gd name="connsiteY27" fmla="*/ 1246891 h 1316402"/>
                  <a:gd name="connsiteX28" fmla="*/ 101566 w 120654"/>
                  <a:gd name="connsiteY28" fmla="*/ 1282187 h 1316402"/>
                  <a:gd name="connsiteX29" fmla="*/ 110930 w 120654"/>
                  <a:gd name="connsiteY29" fmla="*/ 1299475 h 1316402"/>
                  <a:gd name="connsiteX30" fmla="*/ 120654 w 120654"/>
                  <a:gd name="connsiteY30" fmla="*/ 1316402 h 1316402"/>
                  <a:gd name="connsiteX31" fmla="*/ 103006 w 120654"/>
                  <a:gd name="connsiteY31" fmla="*/ 1283628 h 1316402"/>
                  <a:gd name="connsiteX32" fmla="*/ 109489 w 120654"/>
                  <a:gd name="connsiteY32" fmla="*/ 1287229 h 1316402"/>
                  <a:gd name="connsiteX33" fmla="*/ 90041 w 120654"/>
                  <a:gd name="connsiteY33" fmla="*/ 1249412 h 1316402"/>
                  <a:gd name="connsiteX34" fmla="*/ 81397 w 120654"/>
                  <a:gd name="connsiteY34" fmla="*/ 1230324 h 1316402"/>
                  <a:gd name="connsiteX35" fmla="*/ 74914 w 120654"/>
                  <a:gd name="connsiteY35" fmla="*/ 1214837 h 1316402"/>
                  <a:gd name="connsiteX36" fmla="*/ 70952 w 120654"/>
                  <a:gd name="connsiteY36" fmla="*/ 1204752 h 1316402"/>
                  <a:gd name="connsiteX37" fmla="*/ 66630 w 120654"/>
                  <a:gd name="connsiteY37" fmla="*/ 1192507 h 1316402"/>
                  <a:gd name="connsiteX38" fmla="*/ 75634 w 120654"/>
                  <a:gd name="connsiteY38" fmla="*/ 1210515 h 1316402"/>
                  <a:gd name="connsiteX39" fmla="*/ 59427 w 120654"/>
                  <a:gd name="connsiteY39" fmla="*/ 1158651 h 1316402"/>
                  <a:gd name="connsiteX40" fmla="*/ 42139 w 120654"/>
                  <a:gd name="connsiteY40" fmla="*/ 1097784 h 1316402"/>
                  <a:gd name="connsiteX41" fmla="*/ 34936 w 120654"/>
                  <a:gd name="connsiteY41" fmla="*/ 1068611 h 1316402"/>
                  <a:gd name="connsiteX42" fmla="*/ 29173 w 120654"/>
                  <a:gd name="connsiteY42" fmla="*/ 1040158 h 1316402"/>
                  <a:gd name="connsiteX43" fmla="*/ 26292 w 120654"/>
                  <a:gd name="connsiteY43" fmla="*/ 1026111 h 1316402"/>
                  <a:gd name="connsiteX44" fmla="*/ 24131 w 120654"/>
                  <a:gd name="connsiteY44" fmla="*/ 1012065 h 1316402"/>
                  <a:gd name="connsiteX45" fmla="*/ 19809 w 120654"/>
                  <a:gd name="connsiteY45" fmla="*/ 984693 h 1316402"/>
                  <a:gd name="connsiteX46" fmla="*/ 16567 w 120654"/>
                  <a:gd name="connsiteY46" fmla="*/ 957681 h 1316402"/>
                  <a:gd name="connsiteX47" fmla="*/ 13686 w 120654"/>
                  <a:gd name="connsiteY47" fmla="*/ 930668 h 1316402"/>
                  <a:gd name="connsiteX48" fmla="*/ 12246 w 120654"/>
                  <a:gd name="connsiteY48" fmla="*/ 903656 h 1316402"/>
                  <a:gd name="connsiteX49" fmla="*/ 10805 w 120654"/>
                  <a:gd name="connsiteY49" fmla="*/ 877004 h 1316402"/>
                  <a:gd name="connsiteX50" fmla="*/ 9004 w 120654"/>
                  <a:gd name="connsiteY50" fmla="*/ 823340 h 1316402"/>
                  <a:gd name="connsiteX51" fmla="*/ 6123 w 120654"/>
                  <a:gd name="connsiteY51" fmla="*/ 708808 h 1316402"/>
                  <a:gd name="connsiteX52" fmla="*/ 7924 w 120654"/>
                  <a:gd name="connsiteY52" fmla="*/ 513600 h 1316402"/>
                  <a:gd name="connsiteX53" fmla="*/ 10805 w 120654"/>
                  <a:gd name="connsiteY53" fmla="*/ 631013 h 1316402"/>
                  <a:gd name="connsiteX54" fmla="*/ 10805 w 120654"/>
                  <a:gd name="connsiteY54" fmla="*/ 511439 h 1316402"/>
                  <a:gd name="connsiteX55" fmla="*/ 7203 w 120654"/>
                  <a:gd name="connsiteY55" fmla="*/ 495952 h 1316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0654" h="1316402">
                    <a:moveTo>
                      <a:pt x="8644" y="495592"/>
                    </a:moveTo>
                    <a:cubicBezTo>
                      <a:pt x="8284" y="323434"/>
                      <a:pt x="11525" y="538091"/>
                      <a:pt x="12246" y="458856"/>
                    </a:cubicBezTo>
                    <a:cubicBezTo>
                      <a:pt x="12246" y="410954"/>
                      <a:pt x="10445" y="394026"/>
                      <a:pt x="10085" y="364493"/>
                    </a:cubicBezTo>
                    <a:cubicBezTo>
                      <a:pt x="11165" y="500995"/>
                      <a:pt x="5402" y="346125"/>
                      <a:pt x="6123" y="483707"/>
                    </a:cubicBezTo>
                    <a:cubicBezTo>
                      <a:pt x="3602" y="464258"/>
                      <a:pt x="3241" y="384302"/>
                      <a:pt x="3962" y="337481"/>
                    </a:cubicBezTo>
                    <a:cubicBezTo>
                      <a:pt x="6483" y="284537"/>
                      <a:pt x="5763" y="383581"/>
                      <a:pt x="8284" y="395827"/>
                    </a:cubicBezTo>
                    <a:cubicBezTo>
                      <a:pt x="7924" y="340362"/>
                      <a:pt x="7563" y="350446"/>
                      <a:pt x="6123" y="326676"/>
                    </a:cubicBezTo>
                    <a:cubicBezTo>
                      <a:pt x="6843" y="239877"/>
                      <a:pt x="3241" y="146955"/>
                      <a:pt x="6483" y="95091"/>
                    </a:cubicBezTo>
                    <a:cubicBezTo>
                      <a:pt x="5763" y="32423"/>
                      <a:pt x="4682" y="36385"/>
                      <a:pt x="3602" y="369"/>
                    </a:cubicBezTo>
                    <a:cubicBezTo>
                      <a:pt x="1080" y="-6835"/>
                      <a:pt x="2161" y="93651"/>
                      <a:pt x="0" y="117061"/>
                    </a:cubicBezTo>
                    <a:cubicBezTo>
                      <a:pt x="0" y="112379"/>
                      <a:pt x="720" y="103015"/>
                      <a:pt x="1080" y="105536"/>
                    </a:cubicBezTo>
                    <a:lnTo>
                      <a:pt x="360" y="159921"/>
                    </a:lnTo>
                    <a:cubicBezTo>
                      <a:pt x="1441" y="108417"/>
                      <a:pt x="2881" y="167124"/>
                      <a:pt x="3241" y="194496"/>
                    </a:cubicBezTo>
                    <a:cubicBezTo>
                      <a:pt x="3241" y="214665"/>
                      <a:pt x="3241" y="254283"/>
                      <a:pt x="2521" y="248881"/>
                    </a:cubicBezTo>
                    <a:lnTo>
                      <a:pt x="1801" y="218627"/>
                    </a:lnTo>
                    <a:cubicBezTo>
                      <a:pt x="1080" y="257885"/>
                      <a:pt x="3602" y="304706"/>
                      <a:pt x="2161" y="346125"/>
                    </a:cubicBezTo>
                    <a:cubicBezTo>
                      <a:pt x="1441" y="348286"/>
                      <a:pt x="1441" y="332799"/>
                      <a:pt x="1080" y="330277"/>
                    </a:cubicBezTo>
                    <a:cubicBezTo>
                      <a:pt x="2881" y="376378"/>
                      <a:pt x="2881" y="421038"/>
                      <a:pt x="3962" y="489469"/>
                    </a:cubicBezTo>
                    <a:lnTo>
                      <a:pt x="1441" y="449851"/>
                    </a:lnTo>
                    <a:cubicBezTo>
                      <a:pt x="4322" y="504596"/>
                      <a:pt x="3602" y="628492"/>
                      <a:pt x="2161" y="714571"/>
                    </a:cubicBezTo>
                    <a:cubicBezTo>
                      <a:pt x="2521" y="705207"/>
                      <a:pt x="2881" y="687919"/>
                      <a:pt x="3241" y="698003"/>
                    </a:cubicBezTo>
                    <a:cubicBezTo>
                      <a:pt x="3962" y="748426"/>
                      <a:pt x="2161" y="786603"/>
                      <a:pt x="720" y="763193"/>
                    </a:cubicBezTo>
                    <a:cubicBezTo>
                      <a:pt x="1801" y="787684"/>
                      <a:pt x="1441" y="834865"/>
                      <a:pt x="720" y="883847"/>
                    </a:cubicBezTo>
                    <a:cubicBezTo>
                      <a:pt x="720" y="934270"/>
                      <a:pt x="4682" y="987574"/>
                      <a:pt x="11165" y="1021429"/>
                    </a:cubicBezTo>
                    <a:cubicBezTo>
                      <a:pt x="20889" y="1073653"/>
                      <a:pt x="35296" y="1124796"/>
                      <a:pt x="53664" y="1174138"/>
                    </a:cubicBezTo>
                    <a:lnTo>
                      <a:pt x="60867" y="1192507"/>
                    </a:lnTo>
                    <a:cubicBezTo>
                      <a:pt x="63389" y="1198629"/>
                      <a:pt x="65550" y="1204752"/>
                      <a:pt x="68071" y="1210875"/>
                    </a:cubicBezTo>
                    <a:lnTo>
                      <a:pt x="83918" y="1246891"/>
                    </a:lnTo>
                    <a:lnTo>
                      <a:pt x="101566" y="1282187"/>
                    </a:lnTo>
                    <a:cubicBezTo>
                      <a:pt x="104447" y="1287950"/>
                      <a:pt x="107689" y="1293712"/>
                      <a:pt x="110930" y="1299475"/>
                    </a:cubicBezTo>
                    <a:lnTo>
                      <a:pt x="120654" y="1316402"/>
                    </a:lnTo>
                    <a:cubicBezTo>
                      <a:pt x="115252" y="1305958"/>
                      <a:pt x="108769" y="1295153"/>
                      <a:pt x="103006" y="1283628"/>
                    </a:cubicBezTo>
                    <a:cubicBezTo>
                      <a:pt x="93282" y="1256616"/>
                      <a:pt x="86799" y="1242929"/>
                      <a:pt x="109489" y="1287229"/>
                    </a:cubicBezTo>
                    <a:cubicBezTo>
                      <a:pt x="98685" y="1265259"/>
                      <a:pt x="95083" y="1258776"/>
                      <a:pt x="90041" y="1249412"/>
                    </a:cubicBezTo>
                    <a:cubicBezTo>
                      <a:pt x="87520" y="1244730"/>
                      <a:pt x="85359" y="1238967"/>
                      <a:pt x="81397" y="1230324"/>
                    </a:cubicBezTo>
                    <a:cubicBezTo>
                      <a:pt x="79596" y="1226002"/>
                      <a:pt x="77435" y="1220959"/>
                      <a:pt x="74914" y="1214837"/>
                    </a:cubicBezTo>
                    <a:cubicBezTo>
                      <a:pt x="73833" y="1211595"/>
                      <a:pt x="72393" y="1208354"/>
                      <a:pt x="70952" y="1204752"/>
                    </a:cubicBezTo>
                    <a:cubicBezTo>
                      <a:pt x="69511" y="1201150"/>
                      <a:pt x="68431" y="1197189"/>
                      <a:pt x="66630" y="1192507"/>
                    </a:cubicBezTo>
                    <a:cubicBezTo>
                      <a:pt x="71672" y="1206193"/>
                      <a:pt x="76354" y="1214116"/>
                      <a:pt x="75634" y="1210515"/>
                    </a:cubicBezTo>
                    <a:cubicBezTo>
                      <a:pt x="74914" y="1207273"/>
                      <a:pt x="70592" y="1192146"/>
                      <a:pt x="59427" y="1158651"/>
                    </a:cubicBezTo>
                    <a:cubicBezTo>
                      <a:pt x="53304" y="1137402"/>
                      <a:pt x="46461" y="1117593"/>
                      <a:pt x="42139" y="1097784"/>
                    </a:cubicBezTo>
                    <a:cubicBezTo>
                      <a:pt x="39618" y="1088060"/>
                      <a:pt x="37097" y="1078335"/>
                      <a:pt x="34936" y="1068611"/>
                    </a:cubicBezTo>
                    <a:cubicBezTo>
                      <a:pt x="33135" y="1058886"/>
                      <a:pt x="30974" y="1049522"/>
                      <a:pt x="29173" y="1040158"/>
                    </a:cubicBezTo>
                    <a:cubicBezTo>
                      <a:pt x="28093" y="1035476"/>
                      <a:pt x="27012" y="1030794"/>
                      <a:pt x="26292" y="1026111"/>
                    </a:cubicBezTo>
                    <a:cubicBezTo>
                      <a:pt x="25572" y="1021429"/>
                      <a:pt x="24851" y="1016747"/>
                      <a:pt x="24131" y="1012065"/>
                    </a:cubicBezTo>
                    <a:cubicBezTo>
                      <a:pt x="22690" y="1002701"/>
                      <a:pt x="21250" y="993697"/>
                      <a:pt x="19809" y="984693"/>
                    </a:cubicBezTo>
                    <a:cubicBezTo>
                      <a:pt x="18368" y="975689"/>
                      <a:pt x="17648" y="966685"/>
                      <a:pt x="16567" y="957681"/>
                    </a:cubicBezTo>
                    <a:cubicBezTo>
                      <a:pt x="15847" y="948677"/>
                      <a:pt x="14407" y="939672"/>
                      <a:pt x="13686" y="930668"/>
                    </a:cubicBezTo>
                    <a:cubicBezTo>
                      <a:pt x="13326" y="921664"/>
                      <a:pt x="12606" y="912660"/>
                      <a:pt x="12246" y="903656"/>
                    </a:cubicBezTo>
                    <a:cubicBezTo>
                      <a:pt x="11885" y="894652"/>
                      <a:pt x="11165" y="885648"/>
                      <a:pt x="10805" y="877004"/>
                    </a:cubicBezTo>
                    <a:cubicBezTo>
                      <a:pt x="10085" y="859356"/>
                      <a:pt x="9724" y="841348"/>
                      <a:pt x="9004" y="823340"/>
                    </a:cubicBezTo>
                    <a:cubicBezTo>
                      <a:pt x="7924" y="786964"/>
                      <a:pt x="6843" y="749507"/>
                      <a:pt x="6123" y="708808"/>
                    </a:cubicBezTo>
                    <a:cubicBezTo>
                      <a:pt x="7924" y="702686"/>
                      <a:pt x="7563" y="575548"/>
                      <a:pt x="7924" y="513600"/>
                    </a:cubicBezTo>
                    <a:cubicBezTo>
                      <a:pt x="9724" y="537371"/>
                      <a:pt x="10445" y="583112"/>
                      <a:pt x="10805" y="631013"/>
                    </a:cubicBezTo>
                    <a:cubicBezTo>
                      <a:pt x="10805" y="601120"/>
                      <a:pt x="10805" y="549617"/>
                      <a:pt x="10805" y="511439"/>
                    </a:cubicBezTo>
                    <a:lnTo>
                      <a:pt x="7203" y="495952"/>
                    </a:lnTo>
                    <a:close/>
                  </a:path>
                </a:pathLst>
              </a:custGeom>
              <a:solidFill>
                <a:schemeClr val="accent2"/>
              </a:solidFill>
              <a:ln w="0" cap="flat">
                <a:noFill/>
                <a:prstDash val="solid"/>
                <a:miter/>
              </a:ln>
            </p:spPr>
            <p:txBody>
              <a:bodyPr rtlCol="0" anchor="ctr"/>
              <a:lstStyle/>
              <a:p>
                <a:endParaRPr lang="en-US" sz="744"/>
              </a:p>
            </p:txBody>
          </p:sp>
          <p:sp>
            <p:nvSpPr>
              <p:cNvPr id="2294" name="Freeform: Shape 2293">
                <a:extLst>
                  <a:ext uri="{FF2B5EF4-FFF2-40B4-BE49-F238E27FC236}">
                    <a16:creationId xmlns:a16="http://schemas.microsoft.com/office/drawing/2014/main" id="{2B4DB469-91FF-0C9E-BA99-CA3FC422776E}"/>
                  </a:ext>
                </a:extLst>
              </p:cNvPr>
              <p:cNvSpPr/>
              <p:nvPr/>
            </p:nvSpPr>
            <p:spPr>
              <a:xfrm>
                <a:off x="8390719" y="4945488"/>
                <a:ext cx="3601" cy="13686"/>
              </a:xfrm>
              <a:custGeom>
                <a:avLst/>
                <a:gdLst>
                  <a:gd name="connsiteX0" fmla="*/ 0 w 3601"/>
                  <a:gd name="connsiteY0" fmla="*/ 13686 h 13686"/>
                  <a:gd name="connsiteX1" fmla="*/ 0 w 3601"/>
                  <a:gd name="connsiteY1" fmla="*/ 0 h 13686"/>
                  <a:gd name="connsiteX2" fmla="*/ 0 w 3601"/>
                  <a:gd name="connsiteY2" fmla="*/ 13686 h 13686"/>
                </a:gdLst>
                <a:ahLst/>
                <a:cxnLst>
                  <a:cxn ang="0">
                    <a:pos x="connsiteX0" y="connsiteY0"/>
                  </a:cxn>
                  <a:cxn ang="0">
                    <a:pos x="connsiteX1" y="connsiteY1"/>
                  </a:cxn>
                  <a:cxn ang="0">
                    <a:pos x="connsiteX2" y="connsiteY2"/>
                  </a:cxn>
                </a:cxnLst>
                <a:rect l="l" t="t" r="r" b="b"/>
                <a:pathLst>
                  <a:path w="3601" h="13686">
                    <a:moveTo>
                      <a:pt x="0" y="13686"/>
                    </a:moveTo>
                    <a:cubicBezTo>
                      <a:pt x="0" y="9364"/>
                      <a:pt x="0" y="4682"/>
                      <a:pt x="0" y="0"/>
                    </a:cubicBezTo>
                    <a:cubicBezTo>
                      <a:pt x="0" y="2521"/>
                      <a:pt x="0" y="6483"/>
                      <a:pt x="0" y="13686"/>
                    </a:cubicBezTo>
                    <a:close/>
                  </a:path>
                </a:pathLst>
              </a:custGeom>
              <a:solidFill>
                <a:schemeClr val="accent2"/>
              </a:solidFill>
              <a:ln w="0" cap="flat">
                <a:noFill/>
                <a:prstDash val="solid"/>
                <a:miter/>
              </a:ln>
            </p:spPr>
            <p:txBody>
              <a:bodyPr rtlCol="0" anchor="ctr"/>
              <a:lstStyle/>
              <a:p>
                <a:endParaRPr lang="en-US" sz="744"/>
              </a:p>
            </p:txBody>
          </p:sp>
          <p:sp>
            <p:nvSpPr>
              <p:cNvPr id="2295" name="Freeform: Shape 2294">
                <a:extLst>
                  <a:ext uri="{FF2B5EF4-FFF2-40B4-BE49-F238E27FC236}">
                    <a16:creationId xmlns:a16="http://schemas.microsoft.com/office/drawing/2014/main" id="{F438668E-AA1A-69BD-0E10-CC9CB9CF09D4}"/>
                  </a:ext>
                </a:extLst>
              </p:cNvPr>
              <p:cNvSpPr/>
              <p:nvPr/>
            </p:nvSpPr>
            <p:spPr>
              <a:xfrm>
                <a:off x="8387838" y="4690853"/>
                <a:ext cx="3601" cy="15126"/>
              </a:xfrm>
              <a:custGeom>
                <a:avLst/>
                <a:gdLst>
                  <a:gd name="connsiteX0" fmla="*/ 0 w 3601"/>
                  <a:gd name="connsiteY0" fmla="*/ 14407 h 15126"/>
                  <a:gd name="connsiteX1" fmla="*/ 0 w 3601"/>
                  <a:gd name="connsiteY1" fmla="*/ 15127 h 15126"/>
                  <a:gd name="connsiteX2" fmla="*/ 0 w 3601"/>
                  <a:gd name="connsiteY2" fmla="*/ 0 h 15126"/>
                  <a:gd name="connsiteX3" fmla="*/ 0 w 3601"/>
                  <a:gd name="connsiteY3" fmla="*/ 14407 h 15126"/>
                </a:gdLst>
                <a:ahLst/>
                <a:cxnLst>
                  <a:cxn ang="0">
                    <a:pos x="connsiteX0" y="connsiteY0"/>
                  </a:cxn>
                  <a:cxn ang="0">
                    <a:pos x="connsiteX1" y="connsiteY1"/>
                  </a:cxn>
                  <a:cxn ang="0">
                    <a:pos x="connsiteX2" y="connsiteY2"/>
                  </a:cxn>
                  <a:cxn ang="0">
                    <a:pos x="connsiteX3" y="connsiteY3"/>
                  </a:cxn>
                </a:cxnLst>
                <a:rect l="l" t="t" r="r" b="b"/>
                <a:pathLst>
                  <a:path w="3601" h="15126">
                    <a:moveTo>
                      <a:pt x="0" y="14407"/>
                    </a:moveTo>
                    <a:cubicBezTo>
                      <a:pt x="0" y="15127"/>
                      <a:pt x="0" y="14767"/>
                      <a:pt x="0" y="15127"/>
                    </a:cubicBezTo>
                    <a:cubicBezTo>
                      <a:pt x="0" y="10085"/>
                      <a:pt x="0" y="5042"/>
                      <a:pt x="0" y="0"/>
                    </a:cubicBezTo>
                    <a:cubicBezTo>
                      <a:pt x="0" y="5042"/>
                      <a:pt x="0" y="10805"/>
                      <a:pt x="0" y="14407"/>
                    </a:cubicBezTo>
                    <a:close/>
                  </a:path>
                </a:pathLst>
              </a:custGeom>
              <a:solidFill>
                <a:schemeClr val="accent2"/>
              </a:solidFill>
              <a:ln w="0" cap="flat">
                <a:noFill/>
                <a:prstDash val="solid"/>
                <a:miter/>
              </a:ln>
            </p:spPr>
            <p:txBody>
              <a:bodyPr rtlCol="0" anchor="ctr"/>
              <a:lstStyle/>
              <a:p>
                <a:endParaRPr lang="en-US" sz="744"/>
              </a:p>
            </p:txBody>
          </p:sp>
          <p:sp>
            <p:nvSpPr>
              <p:cNvPr id="2296" name="Freeform: Shape 2295">
                <a:extLst>
                  <a:ext uri="{FF2B5EF4-FFF2-40B4-BE49-F238E27FC236}">
                    <a16:creationId xmlns:a16="http://schemas.microsoft.com/office/drawing/2014/main" id="{DF9B43D6-6CD0-6C61-2C25-3AC834DDECAF}"/>
                  </a:ext>
                </a:extLst>
              </p:cNvPr>
              <p:cNvSpPr/>
              <p:nvPr/>
            </p:nvSpPr>
            <p:spPr>
              <a:xfrm>
                <a:off x="8512970" y="5388829"/>
                <a:ext cx="16051" cy="25950"/>
              </a:xfrm>
              <a:custGeom>
                <a:avLst/>
                <a:gdLst>
                  <a:gd name="connsiteX0" fmla="*/ 924 w 16051"/>
                  <a:gd name="connsiteY0" fmla="*/ 1819 h 25950"/>
                  <a:gd name="connsiteX1" fmla="*/ 16051 w 16051"/>
                  <a:gd name="connsiteY1" fmla="*/ 25950 h 25950"/>
                  <a:gd name="connsiteX2" fmla="*/ 4526 w 16051"/>
                  <a:gd name="connsiteY2" fmla="*/ 6862 h 25950"/>
                  <a:gd name="connsiteX3" fmla="*/ 924 w 16051"/>
                  <a:gd name="connsiteY3" fmla="*/ 1819 h 25950"/>
                </a:gdLst>
                <a:ahLst/>
                <a:cxnLst>
                  <a:cxn ang="0">
                    <a:pos x="connsiteX0" y="connsiteY0"/>
                  </a:cxn>
                  <a:cxn ang="0">
                    <a:pos x="connsiteX1" y="connsiteY1"/>
                  </a:cxn>
                  <a:cxn ang="0">
                    <a:pos x="connsiteX2" y="connsiteY2"/>
                  </a:cxn>
                  <a:cxn ang="0">
                    <a:pos x="connsiteX3" y="connsiteY3"/>
                  </a:cxn>
                </a:cxnLst>
                <a:rect l="l" t="t" r="r" b="b"/>
                <a:pathLst>
                  <a:path w="16051" h="25950">
                    <a:moveTo>
                      <a:pt x="924" y="1819"/>
                    </a:moveTo>
                    <a:cubicBezTo>
                      <a:pt x="6327" y="10463"/>
                      <a:pt x="10649" y="16946"/>
                      <a:pt x="16051" y="25950"/>
                    </a:cubicBezTo>
                    <a:cubicBezTo>
                      <a:pt x="12810" y="20548"/>
                      <a:pt x="8488" y="13705"/>
                      <a:pt x="4526" y="6862"/>
                    </a:cubicBezTo>
                    <a:cubicBezTo>
                      <a:pt x="564" y="739"/>
                      <a:pt x="-1237" y="-2142"/>
                      <a:pt x="924" y="1819"/>
                    </a:cubicBezTo>
                    <a:close/>
                  </a:path>
                </a:pathLst>
              </a:custGeom>
              <a:solidFill>
                <a:schemeClr val="accent2"/>
              </a:solidFill>
              <a:ln w="0" cap="flat">
                <a:noFill/>
                <a:prstDash val="solid"/>
                <a:miter/>
              </a:ln>
            </p:spPr>
            <p:txBody>
              <a:bodyPr rtlCol="0" anchor="ctr"/>
              <a:lstStyle/>
              <a:p>
                <a:endParaRPr lang="en-US" sz="744"/>
              </a:p>
            </p:txBody>
          </p:sp>
          <p:sp>
            <p:nvSpPr>
              <p:cNvPr id="2297" name="Freeform: Shape 2296">
                <a:extLst>
                  <a:ext uri="{FF2B5EF4-FFF2-40B4-BE49-F238E27FC236}">
                    <a16:creationId xmlns:a16="http://schemas.microsoft.com/office/drawing/2014/main" id="{70597014-F242-2752-4BCE-CB47D0A15DDE}"/>
                  </a:ext>
                </a:extLst>
              </p:cNvPr>
              <p:cNvSpPr/>
              <p:nvPr/>
            </p:nvSpPr>
            <p:spPr>
              <a:xfrm>
                <a:off x="8525420" y="5418381"/>
                <a:ext cx="6310" cy="10285"/>
              </a:xfrm>
              <a:custGeom>
                <a:avLst/>
                <a:gdLst>
                  <a:gd name="connsiteX0" fmla="*/ 3241 w 6310"/>
                  <a:gd name="connsiteY0" fmla="*/ 4322 h 10285"/>
                  <a:gd name="connsiteX1" fmla="*/ 0 w 6310"/>
                  <a:gd name="connsiteY1" fmla="*/ 0 h 10285"/>
                  <a:gd name="connsiteX2" fmla="*/ 2881 w 6310"/>
                  <a:gd name="connsiteY2" fmla="*/ 5402 h 10285"/>
                  <a:gd name="connsiteX3" fmla="*/ 5763 w 6310"/>
                  <a:gd name="connsiteY3" fmla="*/ 10085 h 10285"/>
                  <a:gd name="connsiteX4" fmla="*/ 3241 w 6310"/>
                  <a:gd name="connsiteY4" fmla="*/ 4682 h 102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10" h="10285">
                    <a:moveTo>
                      <a:pt x="3241" y="4322"/>
                    </a:moveTo>
                    <a:lnTo>
                      <a:pt x="0" y="0"/>
                    </a:lnTo>
                    <a:cubicBezTo>
                      <a:pt x="1080" y="1801"/>
                      <a:pt x="2161" y="3602"/>
                      <a:pt x="2881" y="5402"/>
                    </a:cubicBezTo>
                    <a:cubicBezTo>
                      <a:pt x="3962" y="6843"/>
                      <a:pt x="4682" y="8644"/>
                      <a:pt x="5763" y="10085"/>
                    </a:cubicBezTo>
                    <a:cubicBezTo>
                      <a:pt x="6843" y="10805"/>
                      <a:pt x="6483" y="9724"/>
                      <a:pt x="3241" y="4682"/>
                    </a:cubicBezTo>
                    <a:close/>
                  </a:path>
                </a:pathLst>
              </a:custGeom>
              <a:solidFill>
                <a:schemeClr val="accent2"/>
              </a:solidFill>
              <a:ln w="0" cap="flat">
                <a:noFill/>
                <a:prstDash val="solid"/>
                <a:miter/>
              </a:ln>
            </p:spPr>
            <p:txBody>
              <a:bodyPr rtlCol="0" anchor="ctr"/>
              <a:lstStyle/>
              <a:p>
                <a:endParaRPr lang="en-US" sz="744"/>
              </a:p>
            </p:txBody>
          </p:sp>
          <p:sp>
            <p:nvSpPr>
              <p:cNvPr id="2298" name="Freeform: Shape 2297">
                <a:extLst>
                  <a:ext uri="{FF2B5EF4-FFF2-40B4-BE49-F238E27FC236}">
                    <a16:creationId xmlns:a16="http://schemas.microsoft.com/office/drawing/2014/main" id="{FD253269-B99A-9F02-956A-275BCAF94213}"/>
                  </a:ext>
                </a:extLst>
              </p:cNvPr>
              <p:cNvSpPr/>
              <p:nvPr/>
            </p:nvSpPr>
            <p:spPr>
              <a:xfrm>
                <a:off x="8400443" y="3880488"/>
                <a:ext cx="3601" cy="16567"/>
              </a:xfrm>
              <a:custGeom>
                <a:avLst/>
                <a:gdLst>
                  <a:gd name="connsiteX0" fmla="*/ 0 w 3601"/>
                  <a:gd name="connsiteY0" fmla="*/ 16567 h 16567"/>
                  <a:gd name="connsiteX1" fmla="*/ 0 w 3601"/>
                  <a:gd name="connsiteY1" fmla="*/ 0 h 16567"/>
                  <a:gd name="connsiteX2" fmla="*/ 0 w 3601"/>
                  <a:gd name="connsiteY2" fmla="*/ 16567 h 16567"/>
                </a:gdLst>
                <a:ahLst/>
                <a:cxnLst>
                  <a:cxn ang="0">
                    <a:pos x="connsiteX0" y="connsiteY0"/>
                  </a:cxn>
                  <a:cxn ang="0">
                    <a:pos x="connsiteX1" y="connsiteY1"/>
                  </a:cxn>
                  <a:cxn ang="0">
                    <a:pos x="connsiteX2" y="connsiteY2"/>
                  </a:cxn>
                </a:cxnLst>
                <a:rect l="l" t="t" r="r" b="b"/>
                <a:pathLst>
                  <a:path w="3601" h="16567">
                    <a:moveTo>
                      <a:pt x="0" y="16567"/>
                    </a:moveTo>
                    <a:lnTo>
                      <a:pt x="0" y="0"/>
                    </a:lnTo>
                    <a:cubicBezTo>
                      <a:pt x="0" y="10085"/>
                      <a:pt x="0" y="14046"/>
                      <a:pt x="0" y="16567"/>
                    </a:cubicBezTo>
                    <a:close/>
                  </a:path>
                </a:pathLst>
              </a:custGeom>
              <a:solidFill>
                <a:schemeClr val="accent2"/>
              </a:solidFill>
              <a:ln w="0" cap="flat">
                <a:noFill/>
                <a:prstDash val="solid"/>
                <a:miter/>
              </a:ln>
            </p:spPr>
            <p:txBody>
              <a:bodyPr rtlCol="0" anchor="ctr"/>
              <a:lstStyle/>
              <a:p>
                <a:endParaRPr lang="en-US" sz="744"/>
              </a:p>
            </p:txBody>
          </p:sp>
          <p:sp>
            <p:nvSpPr>
              <p:cNvPr id="2299" name="Freeform: Shape 2298">
                <a:extLst>
                  <a:ext uri="{FF2B5EF4-FFF2-40B4-BE49-F238E27FC236}">
                    <a16:creationId xmlns:a16="http://schemas.microsoft.com/office/drawing/2014/main" id="{2F366909-8A57-2733-F16D-D6F7E0684B5A}"/>
                  </a:ext>
                </a:extLst>
              </p:cNvPr>
              <p:cNvSpPr/>
              <p:nvPr/>
            </p:nvSpPr>
            <p:spPr>
              <a:xfrm>
                <a:off x="8386397" y="4250733"/>
                <a:ext cx="7203" cy="705640"/>
              </a:xfrm>
              <a:custGeom>
                <a:avLst/>
                <a:gdLst>
                  <a:gd name="connsiteX0" fmla="*/ 1080 w 7203"/>
                  <a:gd name="connsiteY0" fmla="*/ 112733 h 705640"/>
                  <a:gd name="connsiteX1" fmla="*/ 3602 w 7203"/>
                  <a:gd name="connsiteY1" fmla="*/ 204574 h 705640"/>
                  <a:gd name="connsiteX2" fmla="*/ 3602 w 7203"/>
                  <a:gd name="connsiteY2" fmla="*/ 179723 h 705640"/>
                  <a:gd name="connsiteX3" fmla="*/ 4322 w 7203"/>
                  <a:gd name="connsiteY3" fmla="*/ 419591 h 705640"/>
                  <a:gd name="connsiteX4" fmla="*/ 1441 w 7203"/>
                  <a:gd name="connsiteY4" fmla="*/ 454887 h 705640"/>
                  <a:gd name="connsiteX5" fmla="*/ 3962 w 7203"/>
                  <a:gd name="connsiteY5" fmla="*/ 578783 h 705640"/>
                  <a:gd name="connsiteX6" fmla="*/ 3962 w 7203"/>
                  <a:gd name="connsiteY6" fmla="*/ 694755 h 705640"/>
                  <a:gd name="connsiteX7" fmla="*/ 6123 w 7203"/>
                  <a:gd name="connsiteY7" fmla="*/ 704480 h 705640"/>
                  <a:gd name="connsiteX8" fmla="*/ 6483 w 7203"/>
                  <a:gd name="connsiteY8" fmla="*/ 699077 h 705640"/>
                  <a:gd name="connsiteX9" fmla="*/ 6123 w 7203"/>
                  <a:gd name="connsiteY9" fmla="*/ 655138 h 705640"/>
                  <a:gd name="connsiteX10" fmla="*/ 6483 w 7203"/>
                  <a:gd name="connsiteY10" fmla="*/ 665582 h 705640"/>
                  <a:gd name="connsiteX11" fmla="*/ 5402 w 7203"/>
                  <a:gd name="connsiteY11" fmla="*/ 527640 h 705640"/>
                  <a:gd name="connsiteX12" fmla="*/ 7203 w 7203"/>
                  <a:gd name="connsiteY12" fmla="*/ 549250 h 705640"/>
                  <a:gd name="connsiteX13" fmla="*/ 4682 w 7203"/>
                  <a:gd name="connsiteY13" fmla="*/ 347919 h 705640"/>
                  <a:gd name="connsiteX14" fmla="*/ 5763 w 7203"/>
                  <a:gd name="connsiteY14" fmla="*/ 279488 h 705640"/>
                  <a:gd name="connsiteX15" fmla="*/ 4682 w 7203"/>
                  <a:gd name="connsiteY15" fmla="*/ 111292 h 705640"/>
                  <a:gd name="connsiteX16" fmla="*/ 2521 w 7203"/>
                  <a:gd name="connsiteY16" fmla="*/ 2 h 705640"/>
                  <a:gd name="connsiteX17" fmla="*/ 3602 w 7203"/>
                  <a:gd name="connsiteY17" fmla="*/ 113093 h 705640"/>
                  <a:gd name="connsiteX18" fmla="*/ 0 w 7203"/>
                  <a:gd name="connsiteY18" fmla="*/ 113093 h 705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203" h="705640">
                    <a:moveTo>
                      <a:pt x="1080" y="112733"/>
                    </a:moveTo>
                    <a:cubicBezTo>
                      <a:pt x="1080" y="172520"/>
                      <a:pt x="3602" y="119936"/>
                      <a:pt x="3602" y="204574"/>
                    </a:cubicBezTo>
                    <a:lnTo>
                      <a:pt x="3602" y="179723"/>
                    </a:lnTo>
                    <a:cubicBezTo>
                      <a:pt x="5042" y="240590"/>
                      <a:pt x="4322" y="347559"/>
                      <a:pt x="4322" y="419591"/>
                    </a:cubicBezTo>
                    <a:cubicBezTo>
                      <a:pt x="3241" y="411308"/>
                      <a:pt x="2881" y="463531"/>
                      <a:pt x="1441" y="454887"/>
                    </a:cubicBezTo>
                    <a:cubicBezTo>
                      <a:pt x="1801" y="504229"/>
                      <a:pt x="2161" y="553212"/>
                      <a:pt x="3962" y="578783"/>
                    </a:cubicBezTo>
                    <a:cubicBezTo>
                      <a:pt x="3241" y="609397"/>
                      <a:pt x="5042" y="655858"/>
                      <a:pt x="3962" y="694755"/>
                    </a:cubicBezTo>
                    <a:cubicBezTo>
                      <a:pt x="4322" y="686472"/>
                      <a:pt x="5402" y="700518"/>
                      <a:pt x="6123" y="704480"/>
                    </a:cubicBezTo>
                    <a:cubicBezTo>
                      <a:pt x="6123" y="706641"/>
                      <a:pt x="6483" y="706281"/>
                      <a:pt x="6483" y="699077"/>
                    </a:cubicBezTo>
                    <a:cubicBezTo>
                      <a:pt x="6483" y="692234"/>
                      <a:pt x="6483" y="678908"/>
                      <a:pt x="6123" y="655138"/>
                    </a:cubicBezTo>
                    <a:cubicBezTo>
                      <a:pt x="6123" y="662701"/>
                      <a:pt x="6123" y="658019"/>
                      <a:pt x="6483" y="665582"/>
                    </a:cubicBezTo>
                    <a:cubicBezTo>
                      <a:pt x="7924" y="604715"/>
                      <a:pt x="5402" y="580224"/>
                      <a:pt x="5402" y="527640"/>
                    </a:cubicBezTo>
                    <a:cubicBezTo>
                      <a:pt x="6483" y="496306"/>
                      <a:pt x="6843" y="579143"/>
                      <a:pt x="7203" y="549250"/>
                    </a:cubicBezTo>
                    <a:cubicBezTo>
                      <a:pt x="6123" y="483700"/>
                      <a:pt x="8284" y="343597"/>
                      <a:pt x="4682" y="347919"/>
                    </a:cubicBezTo>
                    <a:cubicBezTo>
                      <a:pt x="4682" y="300017"/>
                      <a:pt x="5402" y="293534"/>
                      <a:pt x="5763" y="279488"/>
                    </a:cubicBezTo>
                    <a:cubicBezTo>
                      <a:pt x="3962" y="241671"/>
                      <a:pt x="4322" y="171799"/>
                      <a:pt x="4682" y="111292"/>
                    </a:cubicBezTo>
                    <a:cubicBezTo>
                      <a:pt x="4682" y="50785"/>
                      <a:pt x="5042" y="-358"/>
                      <a:pt x="2521" y="2"/>
                    </a:cubicBezTo>
                    <a:cubicBezTo>
                      <a:pt x="2521" y="27734"/>
                      <a:pt x="2521" y="72395"/>
                      <a:pt x="3602" y="113093"/>
                    </a:cubicBezTo>
                    <a:lnTo>
                      <a:pt x="0" y="113093"/>
                    </a:lnTo>
                    <a:close/>
                  </a:path>
                </a:pathLst>
              </a:custGeom>
              <a:solidFill>
                <a:schemeClr val="accent2"/>
              </a:solidFill>
              <a:ln w="0" cap="flat">
                <a:noFill/>
                <a:prstDash val="solid"/>
                <a:miter/>
              </a:ln>
            </p:spPr>
            <p:txBody>
              <a:bodyPr rtlCol="0" anchor="ctr"/>
              <a:lstStyle/>
              <a:p>
                <a:endParaRPr lang="en-US" sz="744"/>
              </a:p>
            </p:txBody>
          </p:sp>
          <p:sp>
            <p:nvSpPr>
              <p:cNvPr id="2300" name="Freeform: Shape 2299">
                <a:extLst>
                  <a:ext uri="{FF2B5EF4-FFF2-40B4-BE49-F238E27FC236}">
                    <a16:creationId xmlns:a16="http://schemas.microsoft.com/office/drawing/2014/main" id="{BF92AD9F-5279-3EA0-8C49-DC2F53680401}"/>
                  </a:ext>
                </a:extLst>
              </p:cNvPr>
              <p:cNvSpPr/>
              <p:nvPr/>
            </p:nvSpPr>
            <p:spPr>
              <a:xfrm>
                <a:off x="8464912" y="5289083"/>
                <a:ext cx="4321" cy="10804"/>
              </a:xfrm>
              <a:custGeom>
                <a:avLst/>
                <a:gdLst>
                  <a:gd name="connsiteX0" fmla="*/ 4322 w 4321"/>
                  <a:gd name="connsiteY0" fmla="*/ 10805 h 10804"/>
                  <a:gd name="connsiteX1" fmla="*/ 0 w 4321"/>
                  <a:gd name="connsiteY1" fmla="*/ 0 h 10804"/>
                  <a:gd name="connsiteX2" fmla="*/ 4322 w 4321"/>
                  <a:gd name="connsiteY2" fmla="*/ 10805 h 10804"/>
                </a:gdLst>
                <a:ahLst/>
                <a:cxnLst>
                  <a:cxn ang="0">
                    <a:pos x="connsiteX0" y="connsiteY0"/>
                  </a:cxn>
                  <a:cxn ang="0">
                    <a:pos x="connsiteX1" y="connsiteY1"/>
                  </a:cxn>
                  <a:cxn ang="0">
                    <a:pos x="connsiteX2" y="connsiteY2"/>
                  </a:cxn>
                </a:cxnLst>
                <a:rect l="l" t="t" r="r" b="b"/>
                <a:pathLst>
                  <a:path w="4321" h="10804">
                    <a:moveTo>
                      <a:pt x="4322" y="10805"/>
                    </a:moveTo>
                    <a:cubicBezTo>
                      <a:pt x="2881" y="7203"/>
                      <a:pt x="1080" y="2881"/>
                      <a:pt x="0" y="0"/>
                    </a:cubicBezTo>
                    <a:cubicBezTo>
                      <a:pt x="1080" y="3242"/>
                      <a:pt x="2881" y="7203"/>
                      <a:pt x="4322" y="10805"/>
                    </a:cubicBezTo>
                    <a:close/>
                  </a:path>
                </a:pathLst>
              </a:custGeom>
              <a:solidFill>
                <a:schemeClr val="accent2"/>
              </a:solidFill>
              <a:ln w="0" cap="flat">
                <a:noFill/>
                <a:prstDash val="solid"/>
                <a:miter/>
              </a:ln>
            </p:spPr>
            <p:txBody>
              <a:bodyPr rtlCol="0" anchor="ctr"/>
              <a:lstStyle/>
              <a:p>
                <a:endParaRPr lang="en-US" sz="744"/>
              </a:p>
            </p:txBody>
          </p:sp>
          <p:sp>
            <p:nvSpPr>
              <p:cNvPr id="2301" name="Freeform: Shape 2300">
                <a:extLst>
                  <a:ext uri="{FF2B5EF4-FFF2-40B4-BE49-F238E27FC236}">
                    <a16:creationId xmlns:a16="http://schemas.microsoft.com/office/drawing/2014/main" id="{2175494E-820C-B958-FE00-4D0C96B13AE9}"/>
                  </a:ext>
                </a:extLst>
              </p:cNvPr>
              <p:cNvSpPr/>
              <p:nvPr/>
            </p:nvSpPr>
            <p:spPr>
              <a:xfrm>
                <a:off x="8464192" y="5328353"/>
                <a:ext cx="537362" cy="494130"/>
              </a:xfrm>
              <a:custGeom>
                <a:avLst/>
                <a:gdLst>
                  <a:gd name="connsiteX0" fmla="*/ 537002 w 537362"/>
                  <a:gd name="connsiteY0" fmla="*/ 494130 h 494130"/>
                  <a:gd name="connsiteX1" fmla="*/ 511791 w 537362"/>
                  <a:gd name="connsiteY1" fmla="*/ 488008 h 494130"/>
                  <a:gd name="connsiteX2" fmla="*/ 487300 w 537362"/>
                  <a:gd name="connsiteY2" fmla="*/ 478283 h 494130"/>
                  <a:gd name="connsiteX3" fmla="*/ 464970 w 537362"/>
                  <a:gd name="connsiteY3" fmla="*/ 468199 h 494130"/>
                  <a:gd name="connsiteX4" fmla="*/ 444080 w 537362"/>
                  <a:gd name="connsiteY4" fmla="*/ 458834 h 494130"/>
                  <a:gd name="connsiteX5" fmla="*/ 424992 w 537362"/>
                  <a:gd name="connsiteY5" fmla="*/ 449110 h 494130"/>
                  <a:gd name="connsiteX6" fmla="*/ 406984 w 537362"/>
                  <a:gd name="connsiteY6" fmla="*/ 440106 h 494130"/>
                  <a:gd name="connsiteX7" fmla="*/ 390416 w 537362"/>
                  <a:gd name="connsiteY7" fmla="*/ 430742 h 494130"/>
                  <a:gd name="connsiteX8" fmla="*/ 374569 w 537362"/>
                  <a:gd name="connsiteY8" fmla="*/ 421377 h 494130"/>
                  <a:gd name="connsiteX9" fmla="*/ 366645 w 537362"/>
                  <a:gd name="connsiteY9" fmla="*/ 416695 h 494130"/>
                  <a:gd name="connsiteX10" fmla="*/ 359082 w 537362"/>
                  <a:gd name="connsiteY10" fmla="*/ 412013 h 494130"/>
                  <a:gd name="connsiteX11" fmla="*/ 329189 w 537362"/>
                  <a:gd name="connsiteY11" fmla="*/ 392564 h 494130"/>
                  <a:gd name="connsiteX12" fmla="*/ 299295 w 537362"/>
                  <a:gd name="connsiteY12" fmla="*/ 371315 h 494130"/>
                  <a:gd name="connsiteX13" fmla="*/ 291371 w 537362"/>
                  <a:gd name="connsiteY13" fmla="*/ 365912 h 494130"/>
                  <a:gd name="connsiteX14" fmla="*/ 283808 w 537362"/>
                  <a:gd name="connsiteY14" fmla="*/ 359790 h 494130"/>
                  <a:gd name="connsiteX15" fmla="*/ 267961 w 537362"/>
                  <a:gd name="connsiteY15" fmla="*/ 347184 h 494130"/>
                  <a:gd name="connsiteX16" fmla="*/ 233745 w 537362"/>
                  <a:gd name="connsiteY16" fmla="*/ 318371 h 494130"/>
                  <a:gd name="connsiteX17" fmla="*/ 244550 w 537362"/>
                  <a:gd name="connsiteY17" fmla="*/ 326655 h 494130"/>
                  <a:gd name="connsiteX18" fmla="*/ 231224 w 537362"/>
                  <a:gd name="connsiteY18" fmla="*/ 315490 h 494130"/>
                  <a:gd name="connsiteX19" fmla="*/ 217538 w 537362"/>
                  <a:gd name="connsiteY19" fmla="*/ 303244 h 494130"/>
                  <a:gd name="connsiteX20" fmla="*/ 189806 w 537362"/>
                  <a:gd name="connsiteY20" fmla="*/ 276592 h 494130"/>
                  <a:gd name="connsiteX21" fmla="*/ 162073 w 537362"/>
                  <a:gd name="connsiteY21" fmla="*/ 247779 h 494130"/>
                  <a:gd name="connsiteX22" fmla="*/ 135781 w 537362"/>
                  <a:gd name="connsiteY22" fmla="*/ 217526 h 494130"/>
                  <a:gd name="connsiteX23" fmla="*/ 55465 w 537362"/>
                  <a:gd name="connsiteY23" fmla="*/ 108036 h 494130"/>
                  <a:gd name="connsiteX24" fmla="*/ 41419 w 537362"/>
                  <a:gd name="connsiteY24" fmla="*/ 83905 h 494130"/>
                  <a:gd name="connsiteX25" fmla="*/ 33495 w 537362"/>
                  <a:gd name="connsiteY25" fmla="*/ 69859 h 494130"/>
                  <a:gd name="connsiteX26" fmla="*/ 29533 w 537362"/>
                  <a:gd name="connsiteY26" fmla="*/ 63016 h 494130"/>
                  <a:gd name="connsiteX27" fmla="*/ 26292 w 537362"/>
                  <a:gd name="connsiteY27" fmla="*/ 56533 h 494130"/>
                  <a:gd name="connsiteX28" fmla="*/ 20169 w 537362"/>
                  <a:gd name="connsiteY28" fmla="*/ 41406 h 494130"/>
                  <a:gd name="connsiteX29" fmla="*/ 9724 w 537362"/>
                  <a:gd name="connsiteY29" fmla="*/ 21957 h 494130"/>
                  <a:gd name="connsiteX30" fmla="*/ 0 w 537362"/>
                  <a:gd name="connsiteY30" fmla="*/ 347 h 494130"/>
                  <a:gd name="connsiteX31" fmla="*/ 7563 w 537362"/>
                  <a:gd name="connsiteY31" fmla="*/ 15114 h 494130"/>
                  <a:gd name="connsiteX32" fmla="*/ 10445 w 537362"/>
                  <a:gd name="connsiteY32" fmla="*/ 21597 h 494130"/>
                  <a:gd name="connsiteX33" fmla="*/ 13326 w 537362"/>
                  <a:gd name="connsiteY33" fmla="*/ 27360 h 494130"/>
                  <a:gd name="connsiteX34" fmla="*/ 16928 w 537362"/>
                  <a:gd name="connsiteY34" fmla="*/ 33122 h 494130"/>
                  <a:gd name="connsiteX35" fmla="*/ 10805 w 537362"/>
                  <a:gd name="connsiteY35" fmla="*/ 20517 h 494130"/>
                  <a:gd name="connsiteX36" fmla="*/ 7924 w 537362"/>
                  <a:gd name="connsiteY36" fmla="*/ 14754 h 494130"/>
                  <a:gd name="connsiteX37" fmla="*/ 14046 w 537362"/>
                  <a:gd name="connsiteY37" fmla="*/ 22317 h 494130"/>
                  <a:gd name="connsiteX38" fmla="*/ 22690 w 537362"/>
                  <a:gd name="connsiteY38" fmla="*/ 36724 h 494130"/>
                  <a:gd name="connsiteX39" fmla="*/ 32054 w 537362"/>
                  <a:gd name="connsiteY39" fmla="*/ 54372 h 494130"/>
                  <a:gd name="connsiteX40" fmla="*/ 35296 w 537362"/>
                  <a:gd name="connsiteY40" fmla="*/ 60135 h 494130"/>
                  <a:gd name="connsiteX41" fmla="*/ 38898 w 537362"/>
                  <a:gd name="connsiteY41" fmla="*/ 66617 h 494130"/>
                  <a:gd name="connsiteX42" fmla="*/ 47541 w 537362"/>
                  <a:gd name="connsiteY42" fmla="*/ 81384 h 494130"/>
                  <a:gd name="connsiteX43" fmla="*/ 37457 w 537362"/>
                  <a:gd name="connsiteY43" fmla="*/ 67338 h 494130"/>
                  <a:gd name="connsiteX44" fmla="*/ 33855 w 537362"/>
                  <a:gd name="connsiteY44" fmla="*/ 61215 h 494130"/>
                  <a:gd name="connsiteX45" fmla="*/ 30614 w 537362"/>
                  <a:gd name="connsiteY45" fmla="*/ 55092 h 494130"/>
                  <a:gd name="connsiteX46" fmla="*/ 25211 w 537362"/>
                  <a:gd name="connsiteY46" fmla="*/ 44648 h 494130"/>
                  <a:gd name="connsiteX47" fmla="*/ 22690 w 537362"/>
                  <a:gd name="connsiteY47" fmla="*/ 42486 h 494130"/>
                  <a:gd name="connsiteX48" fmla="*/ 36016 w 537362"/>
                  <a:gd name="connsiteY48" fmla="*/ 66257 h 494130"/>
                  <a:gd name="connsiteX49" fmla="*/ 39258 w 537362"/>
                  <a:gd name="connsiteY49" fmla="*/ 69859 h 494130"/>
                  <a:gd name="connsiteX50" fmla="*/ 56906 w 537362"/>
                  <a:gd name="connsiteY50" fmla="*/ 101193 h 494130"/>
                  <a:gd name="connsiteX51" fmla="*/ 57626 w 537362"/>
                  <a:gd name="connsiteY51" fmla="*/ 104074 h 494130"/>
                  <a:gd name="connsiteX52" fmla="*/ 81397 w 537362"/>
                  <a:gd name="connsiteY52" fmla="*/ 140091 h 494130"/>
                  <a:gd name="connsiteX53" fmla="*/ 96884 w 537362"/>
                  <a:gd name="connsiteY53" fmla="*/ 161700 h 494130"/>
                  <a:gd name="connsiteX54" fmla="*/ 109850 w 537362"/>
                  <a:gd name="connsiteY54" fmla="*/ 178628 h 494130"/>
                  <a:gd name="connsiteX55" fmla="*/ 130739 w 537362"/>
                  <a:gd name="connsiteY55" fmla="*/ 206721 h 494130"/>
                  <a:gd name="connsiteX56" fmla="*/ 127137 w 537362"/>
                  <a:gd name="connsiteY56" fmla="*/ 203479 h 494130"/>
                  <a:gd name="connsiteX57" fmla="*/ 138663 w 537362"/>
                  <a:gd name="connsiteY57" fmla="*/ 218246 h 494130"/>
                  <a:gd name="connsiteX58" fmla="*/ 160993 w 537362"/>
                  <a:gd name="connsiteY58" fmla="*/ 239495 h 494130"/>
                  <a:gd name="connsiteX59" fmla="*/ 191246 w 537362"/>
                  <a:gd name="connsiteY59" fmla="*/ 271910 h 494130"/>
                  <a:gd name="connsiteX60" fmla="*/ 222941 w 537362"/>
                  <a:gd name="connsiteY60" fmla="*/ 302884 h 494130"/>
                  <a:gd name="connsiteX61" fmla="*/ 268321 w 537362"/>
                  <a:gd name="connsiteY61" fmla="*/ 337820 h 494130"/>
                  <a:gd name="connsiteX62" fmla="*/ 275164 w 537362"/>
                  <a:gd name="connsiteY62" fmla="*/ 340701 h 494130"/>
                  <a:gd name="connsiteX63" fmla="*/ 292452 w 537362"/>
                  <a:gd name="connsiteY63" fmla="*/ 353307 h 494130"/>
                  <a:gd name="connsiteX64" fmla="*/ 299295 w 537362"/>
                  <a:gd name="connsiteY64" fmla="*/ 358349 h 494130"/>
                  <a:gd name="connsiteX65" fmla="*/ 307219 w 537362"/>
                  <a:gd name="connsiteY65" fmla="*/ 363751 h 494130"/>
                  <a:gd name="connsiteX66" fmla="*/ 327028 w 537362"/>
                  <a:gd name="connsiteY66" fmla="*/ 377438 h 494130"/>
                  <a:gd name="connsiteX67" fmla="*/ 325587 w 537362"/>
                  <a:gd name="connsiteY67" fmla="*/ 378158 h 494130"/>
                  <a:gd name="connsiteX68" fmla="*/ 342875 w 537362"/>
                  <a:gd name="connsiteY68" fmla="*/ 391484 h 494130"/>
                  <a:gd name="connsiteX69" fmla="*/ 357281 w 537362"/>
                  <a:gd name="connsiteY69" fmla="*/ 401569 h 494130"/>
                  <a:gd name="connsiteX70" fmla="*/ 365565 w 537362"/>
                  <a:gd name="connsiteY70" fmla="*/ 407331 h 494130"/>
                  <a:gd name="connsiteX71" fmla="*/ 374569 w 537362"/>
                  <a:gd name="connsiteY71" fmla="*/ 413094 h 494130"/>
                  <a:gd name="connsiteX72" fmla="*/ 394378 w 537362"/>
                  <a:gd name="connsiteY72" fmla="*/ 424979 h 494130"/>
                  <a:gd name="connsiteX73" fmla="*/ 415988 w 537362"/>
                  <a:gd name="connsiteY73" fmla="*/ 437225 h 494130"/>
                  <a:gd name="connsiteX74" fmla="*/ 408784 w 537362"/>
                  <a:gd name="connsiteY74" fmla="*/ 433623 h 494130"/>
                  <a:gd name="connsiteX75" fmla="*/ 401221 w 537362"/>
                  <a:gd name="connsiteY75" fmla="*/ 429301 h 494130"/>
                  <a:gd name="connsiteX76" fmla="*/ 384293 w 537362"/>
                  <a:gd name="connsiteY76" fmla="*/ 419937 h 494130"/>
                  <a:gd name="connsiteX77" fmla="*/ 365925 w 537362"/>
                  <a:gd name="connsiteY77" fmla="*/ 409492 h 494130"/>
                  <a:gd name="connsiteX78" fmla="*/ 346837 w 537362"/>
                  <a:gd name="connsiteY78" fmla="*/ 397607 h 494130"/>
                  <a:gd name="connsiteX79" fmla="*/ 337112 w 537362"/>
                  <a:gd name="connsiteY79" fmla="*/ 391484 h 494130"/>
                  <a:gd name="connsiteX80" fmla="*/ 327388 w 537362"/>
                  <a:gd name="connsiteY80" fmla="*/ 385001 h 494130"/>
                  <a:gd name="connsiteX81" fmla="*/ 308659 w 537362"/>
                  <a:gd name="connsiteY81" fmla="*/ 371675 h 494130"/>
                  <a:gd name="connsiteX82" fmla="*/ 274444 w 537362"/>
                  <a:gd name="connsiteY82" fmla="*/ 345743 h 494130"/>
                  <a:gd name="connsiteX83" fmla="*/ 258957 w 537362"/>
                  <a:gd name="connsiteY83" fmla="*/ 335299 h 494130"/>
                  <a:gd name="connsiteX84" fmla="*/ 227623 w 537362"/>
                  <a:gd name="connsiteY84" fmla="*/ 308647 h 494130"/>
                  <a:gd name="connsiteX85" fmla="*/ 223661 w 537362"/>
                  <a:gd name="connsiteY85" fmla="*/ 306846 h 494130"/>
                  <a:gd name="connsiteX86" fmla="*/ 248152 w 537362"/>
                  <a:gd name="connsiteY86" fmla="*/ 327015 h 494130"/>
                  <a:gd name="connsiteX87" fmla="*/ 262198 w 537362"/>
                  <a:gd name="connsiteY87" fmla="*/ 338540 h 494130"/>
                  <a:gd name="connsiteX88" fmla="*/ 277325 w 537362"/>
                  <a:gd name="connsiteY88" fmla="*/ 350065 h 494130"/>
                  <a:gd name="connsiteX89" fmla="*/ 292812 w 537362"/>
                  <a:gd name="connsiteY89" fmla="*/ 362311 h 494130"/>
                  <a:gd name="connsiteX90" fmla="*/ 308659 w 537362"/>
                  <a:gd name="connsiteY90" fmla="*/ 373836 h 494130"/>
                  <a:gd name="connsiteX91" fmla="*/ 339633 w 537362"/>
                  <a:gd name="connsiteY91" fmla="*/ 395446 h 494130"/>
                  <a:gd name="connsiteX92" fmla="*/ 326307 w 537362"/>
                  <a:gd name="connsiteY92" fmla="*/ 387162 h 494130"/>
                  <a:gd name="connsiteX93" fmla="*/ 341794 w 537362"/>
                  <a:gd name="connsiteY93" fmla="*/ 397247 h 494130"/>
                  <a:gd name="connsiteX94" fmla="*/ 356921 w 537362"/>
                  <a:gd name="connsiteY94" fmla="*/ 406611 h 494130"/>
                  <a:gd name="connsiteX95" fmla="*/ 388255 w 537362"/>
                  <a:gd name="connsiteY95" fmla="*/ 424259 h 494130"/>
                  <a:gd name="connsiteX96" fmla="*/ 404823 w 537362"/>
                  <a:gd name="connsiteY96" fmla="*/ 433263 h 494130"/>
                  <a:gd name="connsiteX97" fmla="*/ 423191 w 537362"/>
                  <a:gd name="connsiteY97" fmla="*/ 442627 h 494130"/>
                  <a:gd name="connsiteX98" fmla="*/ 443000 w 537362"/>
                  <a:gd name="connsiteY98" fmla="*/ 452712 h 494130"/>
                  <a:gd name="connsiteX99" fmla="*/ 453805 w 537362"/>
                  <a:gd name="connsiteY99" fmla="*/ 458114 h 494130"/>
                  <a:gd name="connsiteX100" fmla="*/ 465330 w 537362"/>
                  <a:gd name="connsiteY100" fmla="*/ 463517 h 494130"/>
                  <a:gd name="connsiteX101" fmla="*/ 485139 w 537362"/>
                  <a:gd name="connsiteY101" fmla="*/ 473961 h 494130"/>
                  <a:gd name="connsiteX102" fmla="*/ 521515 w 537362"/>
                  <a:gd name="connsiteY102" fmla="*/ 488008 h 494130"/>
                  <a:gd name="connsiteX103" fmla="*/ 537362 w 537362"/>
                  <a:gd name="connsiteY103" fmla="*/ 494130 h 494130"/>
                  <a:gd name="connsiteX104" fmla="*/ 466410 w 537362"/>
                  <a:gd name="connsiteY104" fmla="*/ 466038 h 494130"/>
                  <a:gd name="connsiteX105" fmla="*/ 445161 w 537362"/>
                  <a:gd name="connsiteY105" fmla="*/ 456313 h 494130"/>
                  <a:gd name="connsiteX106" fmla="*/ 424632 w 537362"/>
                  <a:gd name="connsiteY106" fmla="*/ 445508 h 494130"/>
                  <a:gd name="connsiteX107" fmla="*/ 443000 w 537362"/>
                  <a:gd name="connsiteY107" fmla="*/ 455233 h 494130"/>
                  <a:gd name="connsiteX108" fmla="*/ 466771 w 537362"/>
                  <a:gd name="connsiteY108" fmla="*/ 466038 h 494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Lst>
                <a:rect l="l" t="t" r="r" b="b"/>
                <a:pathLst>
                  <a:path w="537362" h="494130">
                    <a:moveTo>
                      <a:pt x="537002" y="494130"/>
                    </a:moveTo>
                    <a:cubicBezTo>
                      <a:pt x="528358" y="492690"/>
                      <a:pt x="520075" y="490168"/>
                      <a:pt x="511791" y="488008"/>
                    </a:cubicBezTo>
                    <a:cubicBezTo>
                      <a:pt x="503147" y="484766"/>
                      <a:pt x="495223" y="481525"/>
                      <a:pt x="487300" y="478283"/>
                    </a:cubicBezTo>
                    <a:cubicBezTo>
                      <a:pt x="479376" y="475042"/>
                      <a:pt x="472173" y="471440"/>
                      <a:pt x="464970" y="468199"/>
                    </a:cubicBezTo>
                    <a:cubicBezTo>
                      <a:pt x="457767" y="464957"/>
                      <a:pt x="450923" y="461716"/>
                      <a:pt x="444080" y="458834"/>
                    </a:cubicBezTo>
                    <a:cubicBezTo>
                      <a:pt x="437597" y="455593"/>
                      <a:pt x="431115" y="452351"/>
                      <a:pt x="424992" y="449110"/>
                    </a:cubicBezTo>
                    <a:cubicBezTo>
                      <a:pt x="418869" y="445868"/>
                      <a:pt x="412746" y="442987"/>
                      <a:pt x="406984" y="440106"/>
                    </a:cubicBezTo>
                    <a:cubicBezTo>
                      <a:pt x="401221" y="437225"/>
                      <a:pt x="395819" y="433623"/>
                      <a:pt x="390416" y="430742"/>
                    </a:cubicBezTo>
                    <a:cubicBezTo>
                      <a:pt x="385014" y="427500"/>
                      <a:pt x="379611" y="424619"/>
                      <a:pt x="374569" y="421377"/>
                    </a:cubicBezTo>
                    <a:cubicBezTo>
                      <a:pt x="372048" y="419937"/>
                      <a:pt x="369167" y="418496"/>
                      <a:pt x="366645" y="416695"/>
                    </a:cubicBezTo>
                    <a:cubicBezTo>
                      <a:pt x="364124" y="415255"/>
                      <a:pt x="361603" y="413454"/>
                      <a:pt x="359082" y="412013"/>
                    </a:cubicBezTo>
                    <a:cubicBezTo>
                      <a:pt x="348997" y="405530"/>
                      <a:pt x="339273" y="399047"/>
                      <a:pt x="329189" y="392564"/>
                    </a:cubicBezTo>
                    <a:cubicBezTo>
                      <a:pt x="319464" y="385721"/>
                      <a:pt x="309740" y="378518"/>
                      <a:pt x="299295" y="371315"/>
                    </a:cubicBezTo>
                    <a:cubicBezTo>
                      <a:pt x="296774" y="369514"/>
                      <a:pt x="294253" y="367713"/>
                      <a:pt x="291371" y="365912"/>
                    </a:cubicBezTo>
                    <a:cubicBezTo>
                      <a:pt x="288850" y="363751"/>
                      <a:pt x="286329" y="361951"/>
                      <a:pt x="283808" y="359790"/>
                    </a:cubicBezTo>
                    <a:cubicBezTo>
                      <a:pt x="278766" y="355828"/>
                      <a:pt x="273363" y="351506"/>
                      <a:pt x="267961" y="347184"/>
                    </a:cubicBezTo>
                    <a:cubicBezTo>
                      <a:pt x="256796" y="338900"/>
                      <a:pt x="245631" y="328816"/>
                      <a:pt x="233745" y="318371"/>
                    </a:cubicBezTo>
                    <a:cubicBezTo>
                      <a:pt x="226542" y="311528"/>
                      <a:pt x="238428" y="321612"/>
                      <a:pt x="244550" y="326655"/>
                    </a:cubicBezTo>
                    <a:cubicBezTo>
                      <a:pt x="240228" y="323053"/>
                      <a:pt x="235906" y="319091"/>
                      <a:pt x="231224" y="315490"/>
                    </a:cubicBezTo>
                    <a:cubicBezTo>
                      <a:pt x="226542" y="311528"/>
                      <a:pt x="222220" y="307566"/>
                      <a:pt x="217538" y="303244"/>
                    </a:cubicBezTo>
                    <a:cubicBezTo>
                      <a:pt x="208534" y="294600"/>
                      <a:pt x="199170" y="285596"/>
                      <a:pt x="189806" y="276592"/>
                    </a:cubicBezTo>
                    <a:cubicBezTo>
                      <a:pt x="180802" y="267228"/>
                      <a:pt x="171437" y="257504"/>
                      <a:pt x="162073" y="247779"/>
                    </a:cubicBezTo>
                    <a:cubicBezTo>
                      <a:pt x="153069" y="238055"/>
                      <a:pt x="144425" y="227610"/>
                      <a:pt x="135781" y="217526"/>
                    </a:cubicBezTo>
                    <a:cubicBezTo>
                      <a:pt x="101566" y="176827"/>
                      <a:pt x="73113" y="135769"/>
                      <a:pt x="55465" y="108036"/>
                    </a:cubicBezTo>
                    <a:cubicBezTo>
                      <a:pt x="51503" y="102274"/>
                      <a:pt x="46821" y="93269"/>
                      <a:pt x="41419" y="83905"/>
                    </a:cubicBezTo>
                    <a:cubicBezTo>
                      <a:pt x="38898" y="79223"/>
                      <a:pt x="36016" y="74541"/>
                      <a:pt x="33495" y="69859"/>
                    </a:cubicBezTo>
                    <a:cubicBezTo>
                      <a:pt x="32054" y="67698"/>
                      <a:pt x="30974" y="65177"/>
                      <a:pt x="29533" y="63016"/>
                    </a:cubicBezTo>
                    <a:cubicBezTo>
                      <a:pt x="28453" y="60855"/>
                      <a:pt x="27372" y="58694"/>
                      <a:pt x="26292" y="56533"/>
                    </a:cubicBezTo>
                    <a:cubicBezTo>
                      <a:pt x="18008" y="39605"/>
                      <a:pt x="13326" y="29160"/>
                      <a:pt x="20169" y="41406"/>
                    </a:cubicBezTo>
                    <a:cubicBezTo>
                      <a:pt x="16928" y="35283"/>
                      <a:pt x="13326" y="28800"/>
                      <a:pt x="9724" y="21957"/>
                    </a:cubicBezTo>
                    <a:cubicBezTo>
                      <a:pt x="6483" y="15114"/>
                      <a:pt x="3241" y="7551"/>
                      <a:pt x="0" y="347"/>
                    </a:cubicBezTo>
                    <a:cubicBezTo>
                      <a:pt x="0" y="-1813"/>
                      <a:pt x="3602" y="6470"/>
                      <a:pt x="7563" y="15114"/>
                    </a:cubicBezTo>
                    <a:cubicBezTo>
                      <a:pt x="8644" y="17275"/>
                      <a:pt x="9724" y="19436"/>
                      <a:pt x="10445" y="21597"/>
                    </a:cubicBezTo>
                    <a:cubicBezTo>
                      <a:pt x="11525" y="23758"/>
                      <a:pt x="12606" y="25559"/>
                      <a:pt x="13326" y="27360"/>
                    </a:cubicBezTo>
                    <a:cubicBezTo>
                      <a:pt x="15127" y="30601"/>
                      <a:pt x="16567" y="33122"/>
                      <a:pt x="16928" y="33122"/>
                    </a:cubicBezTo>
                    <a:cubicBezTo>
                      <a:pt x="14046" y="27360"/>
                      <a:pt x="12246" y="23398"/>
                      <a:pt x="10805" y="20517"/>
                    </a:cubicBezTo>
                    <a:cubicBezTo>
                      <a:pt x="9364" y="17635"/>
                      <a:pt x="8644" y="15835"/>
                      <a:pt x="7924" y="14754"/>
                    </a:cubicBezTo>
                    <a:cubicBezTo>
                      <a:pt x="12966" y="24118"/>
                      <a:pt x="11165" y="18716"/>
                      <a:pt x="14046" y="22317"/>
                    </a:cubicBezTo>
                    <a:cubicBezTo>
                      <a:pt x="15487" y="24118"/>
                      <a:pt x="17648" y="27720"/>
                      <a:pt x="22690" y="36724"/>
                    </a:cubicBezTo>
                    <a:cubicBezTo>
                      <a:pt x="25211" y="41046"/>
                      <a:pt x="28093" y="46808"/>
                      <a:pt x="32054" y="54372"/>
                    </a:cubicBezTo>
                    <a:cubicBezTo>
                      <a:pt x="33135" y="56173"/>
                      <a:pt x="34215" y="58334"/>
                      <a:pt x="35296" y="60135"/>
                    </a:cubicBezTo>
                    <a:cubicBezTo>
                      <a:pt x="36376" y="62295"/>
                      <a:pt x="37817" y="64096"/>
                      <a:pt x="38898" y="66617"/>
                    </a:cubicBezTo>
                    <a:cubicBezTo>
                      <a:pt x="41419" y="70939"/>
                      <a:pt x="44300" y="75982"/>
                      <a:pt x="47541" y="81384"/>
                    </a:cubicBezTo>
                    <a:cubicBezTo>
                      <a:pt x="55825" y="98672"/>
                      <a:pt x="47541" y="83905"/>
                      <a:pt x="37457" y="67338"/>
                    </a:cubicBezTo>
                    <a:cubicBezTo>
                      <a:pt x="36376" y="65177"/>
                      <a:pt x="34936" y="63016"/>
                      <a:pt x="33855" y="61215"/>
                    </a:cubicBezTo>
                    <a:cubicBezTo>
                      <a:pt x="32775" y="59054"/>
                      <a:pt x="31694" y="56893"/>
                      <a:pt x="30614" y="55092"/>
                    </a:cubicBezTo>
                    <a:cubicBezTo>
                      <a:pt x="28453" y="51130"/>
                      <a:pt x="26652" y="47529"/>
                      <a:pt x="25211" y="44648"/>
                    </a:cubicBezTo>
                    <a:cubicBezTo>
                      <a:pt x="21970" y="39245"/>
                      <a:pt x="20529" y="37084"/>
                      <a:pt x="22690" y="42486"/>
                    </a:cubicBezTo>
                    <a:cubicBezTo>
                      <a:pt x="30254" y="57253"/>
                      <a:pt x="33855" y="63376"/>
                      <a:pt x="36016" y="66257"/>
                    </a:cubicBezTo>
                    <a:cubicBezTo>
                      <a:pt x="38177" y="69139"/>
                      <a:pt x="38177" y="68778"/>
                      <a:pt x="39258" y="69859"/>
                    </a:cubicBezTo>
                    <a:cubicBezTo>
                      <a:pt x="49702" y="87867"/>
                      <a:pt x="54745" y="96871"/>
                      <a:pt x="56906" y="101193"/>
                    </a:cubicBezTo>
                    <a:cubicBezTo>
                      <a:pt x="59067" y="105155"/>
                      <a:pt x="58346" y="104795"/>
                      <a:pt x="57626" y="104074"/>
                    </a:cubicBezTo>
                    <a:cubicBezTo>
                      <a:pt x="62308" y="110557"/>
                      <a:pt x="71672" y="125324"/>
                      <a:pt x="81397" y="140091"/>
                    </a:cubicBezTo>
                    <a:cubicBezTo>
                      <a:pt x="86799" y="147294"/>
                      <a:pt x="91841" y="154857"/>
                      <a:pt x="96884" y="161700"/>
                    </a:cubicBezTo>
                    <a:cubicBezTo>
                      <a:pt x="101926" y="168543"/>
                      <a:pt x="106248" y="174666"/>
                      <a:pt x="109850" y="178628"/>
                    </a:cubicBezTo>
                    <a:cubicBezTo>
                      <a:pt x="135061" y="210682"/>
                      <a:pt x="133980" y="209962"/>
                      <a:pt x="130739" y="206721"/>
                    </a:cubicBezTo>
                    <a:cubicBezTo>
                      <a:pt x="128938" y="204920"/>
                      <a:pt x="126777" y="202759"/>
                      <a:pt x="127137" y="203479"/>
                    </a:cubicBezTo>
                    <a:cubicBezTo>
                      <a:pt x="127137" y="204200"/>
                      <a:pt x="130019" y="208161"/>
                      <a:pt x="138663" y="218246"/>
                    </a:cubicBezTo>
                    <a:lnTo>
                      <a:pt x="160993" y="239495"/>
                    </a:lnTo>
                    <a:cubicBezTo>
                      <a:pt x="170717" y="250660"/>
                      <a:pt x="181162" y="261105"/>
                      <a:pt x="191246" y="271910"/>
                    </a:cubicBezTo>
                    <a:cubicBezTo>
                      <a:pt x="201691" y="282355"/>
                      <a:pt x="212496" y="292439"/>
                      <a:pt x="222941" y="302884"/>
                    </a:cubicBezTo>
                    <a:cubicBezTo>
                      <a:pt x="271202" y="345023"/>
                      <a:pt x="269402" y="339981"/>
                      <a:pt x="268321" y="337820"/>
                    </a:cubicBezTo>
                    <a:cubicBezTo>
                      <a:pt x="267961" y="336739"/>
                      <a:pt x="267961" y="335659"/>
                      <a:pt x="275164" y="340701"/>
                    </a:cubicBezTo>
                    <a:cubicBezTo>
                      <a:pt x="278766" y="343222"/>
                      <a:pt x="284168" y="347184"/>
                      <a:pt x="292452" y="353307"/>
                    </a:cubicBezTo>
                    <a:cubicBezTo>
                      <a:pt x="294613" y="354747"/>
                      <a:pt x="296774" y="356548"/>
                      <a:pt x="299295" y="358349"/>
                    </a:cubicBezTo>
                    <a:cubicBezTo>
                      <a:pt x="301816" y="360150"/>
                      <a:pt x="304337" y="361951"/>
                      <a:pt x="307219" y="363751"/>
                    </a:cubicBezTo>
                    <a:cubicBezTo>
                      <a:pt x="312981" y="367713"/>
                      <a:pt x="319464" y="372395"/>
                      <a:pt x="327028" y="377438"/>
                    </a:cubicBezTo>
                    <a:cubicBezTo>
                      <a:pt x="323066" y="374916"/>
                      <a:pt x="322706" y="375277"/>
                      <a:pt x="325587" y="378158"/>
                    </a:cubicBezTo>
                    <a:cubicBezTo>
                      <a:pt x="328468" y="380679"/>
                      <a:pt x="334231" y="385721"/>
                      <a:pt x="342875" y="391484"/>
                    </a:cubicBezTo>
                    <a:cubicBezTo>
                      <a:pt x="347197" y="394365"/>
                      <a:pt x="351879" y="397967"/>
                      <a:pt x="357281" y="401569"/>
                    </a:cubicBezTo>
                    <a:cubicBezTo>
                      <a:pt x="359802" y="403369"/>
                      <a:pt x="362684" y="405170"/>
                      <a:pt x="365565" y="407331"/>
                    </a:cubicBezTo>
                    <a:cubicBezTo>
                      <a:pt x="368446" y="409492"/>
                      <a:pt x="371328" y="411293"/>
                      <a:pt x="374569" y="413094"/>
                    </a:cubicBezTo>
                    <a:cubicBezTo>
                      <a:pt x="381052" y="417055"/>
                      <a:pt x="387535" y="421017"/>
                      <a:pt x="394378" y="424979"/>
                    </a:cubicBezTo>
                    <a:cubicBezTo>
                      <a:pt x="401221" y="428941"/>
                      <a:pt x="408424" y="433623"/>
                      <a:pt x="415988" y="437225"/>
                    </a:cubicBezTo>
                    <a:cubicBezTo>
                      <a:pt x="413827" y="436144"/>
                      <a:pt x="411306" y="434704"/>
                      <a:pt x="408784" y="433623"/>
                    </a:cubicBezTo>
                    <a:cubicBezTo>
                      <a:pt x="406263" y="432182"/>
                      <a:pt x="403742" y="430742"/>
                      <a:pt x="401221" y="429301"/>
                    </a:cubicBezTo>
                    <a:cubicBezTo>
                      <a:pt x="395819" y="426420"/>
                      <a:pt x="390416" y="423178"/>
                      <a:pt x="384293" y="419937"/>
                    </a:cubicBezTo>
                    <a:cubicBezTo>
                      <a:pt x="378531" y="416695"/>
                      <a:pt x="372048" y="413454"/>
                      <a:pt x="365925" y="409492"/>
                    </a:cubicBezTo>
                    <a:cubicBezTo>
                      <a:pt x="359802" y="405530"/>
                      <a:pt x="353319" y="401569"/>
                      <a:pt x="346837" y="397607"/>
                    </a:cubicBezTo>
                    <a:cubicBezTo>
                      <a:pt x="343595" y="395446"/>
                      <a:pt x="340354" y="393645"/>
                      <a:pt x="337112" y="391484"/>
                    </a:cubicBezTo>
                    <a:cubicBezTo>
                      <a:pt x="333871" y="389323"/>
                      <a:pt x="330629" y="387522"/>
                      <a:pt x="327388" y="385001"/>
                    </a:cubicBezTo>
                    <a:cubicBezTo>
                      <a:pt x="320905" y="380679"/>
                      <a:pt x="314782" y="375997"/>
                      <a:pt x="308659" y="371675"/>
                    </a:cubicBezTo>
                    <a:cubicBezTo>
                      <a:pt x="296054" y="363031"/>
                      <a:pt x="284889" y="354027"/>
                      <a:pt x="274444" y="345743"/>
                    </a:cubicBezTo>
                    <a:cubicBezTo>
                      <a:pt x="302897" y="369514"/>
                      <a:pt x="282728" y="354027"/>
                      <a:pt x="258957" y="335299"/>
                    </a:cubicBezTo>
                    <a:cubicBezTo>
                      <a:pt x="247432" y="325574"/>
                      <a:pt x="235186" y="315130"/>
                      <a:pt x="227623" y="308647"/>
                    </a:cubicBezTo>
                    <a:cubicBezTo>
                      <a:pt x="220059" y="302164"/>
                      <a:pt x="217178" y="299643"/>
                      <a:pt x="223661" y="306846"/>
                    </a:cubicBezTo>
                    <a:cubicBezTo>
                      <a:pt x="230864" y="312608"/>
                      <a:pt x="239148" y="319452"/>
                      <a:pt x="248152" y="327015"/>
                    </a:cubicBezTo>
                    <a:cubicBezTo>
                      <a:pt x="252834" y="330616"/>
                      <a:pt x="257156" y="334938"/>
                      <a:pt x="262198" y="338540"/>
                    </a:cubicBezTo>
                    <a:cubicBezTo>
                      <a:pt x="267241" y="342502"/>
                      <a:pt x="272283" y="346103"/>
                      <a:pt x="277325" y="350065"/>
                    </a:cubicBezTo>
                    <a:cubicBezTo>
                      <a:pt x="282367" y="354027"/>
                      <a:pt x="287770" y="357989"/>
                      <a:pt x="292812" y="362311"/>
                    </a:cubicBezTo>
                    <a:cubicBezTo>
                      <a:pt x="298215" y="366273"/>
                      <a:pt x="303617" y="369874"/>
                      <a:pt x="308659" y="373836"/>
                    </a:cubicBezTo>
                    <a:cubicBezTo>
                      <a:pt x="319464" y="381400"/>
                      <a:pt x="329549" y="389323"/>
                      <a:pt x="339633" y="395446"/>
                    </a:cubicBezTo>
                    <a:cubicBezTo>
                      <a:pt x="335311" y="392564"/>
                      <a:pt x="330629" y="390043"/>
                      <a:pt x="326307" y="387162"/>
                    </a:cubicBezTo>
                    <a:cubicBezTo>
                      <a:pt x="331350" y="391124"/>
                      <a:pt x="336752" y="394005"/>
                      <a:pt x="341794" y="397247"/>
                    </a:cubicBezTo>
                    <a:cubicBezTo>
                      <a:pt x="346837" y="400488"/>
                      <a:pt x="351879" y="403729"/>
                      <a:pt x="356921" y="406611"/>
                    </a:cubicBezTo>
                    <a:cubicBezTo>
                      <a:pt x="367006" y="413094"/>
                      <a:pt x="377450" y="418496"/>
                      <a:pt x="388255" y="424259"/>
                    </a:cubicBezTo>
                    <a:cubicBezTo>
                      <a:pt x="393658" y="427140"/>
                      <a:pt x="399060" y="430382"/>
                      <a:pt x="404823" y="433263"/>
                    </a:cubicBezTo>
                    <a:cubicBezTo>
                      <a:pt x="410585" y="436504"/>
                      <a:pt x="416708" y="439386"/>
                      <a:pt x="423191" y="442627"/>
                    </a:cubicBezTo>
                    <a:cubicBezTo>
                      <a:pt x="429674" y="445868"/>
                      <a:pt x="436157" y="449110"/>
                      <a:pt x="443000" y="452712"/>
                    </a:cubicBezTo>
                    <a:cubicBezTo>
                      <a:pt x="446601" y="454512"/>
                      <a:pt x="450203" y="456313"/>
                      <a:pt x="453805" y="458114"/>
                    </a:cubicBezTo>
                    <a:cubicBezTo>
                      <a:pt x="457406" y="459915"/>
                      <a:pt x="461368" y="461716"/>
                      <a:pt x="465330" y="463517"/>
                    </a:cubicBezTo>
                    <a:cubicBezTo>
                      <a:pt x="497024" y="477923"/>
                      <a:pt x="490902" y="475762"/>
                      <a:pt x="485139" y="473961"/>
                    </a:cubicBezTo>
                    <a:cubicBezTo>
                      <a:pt x="498825" y="479364"/>
                      <a:pt x="512151" y="484046"/>
                      <a:pt x="521515" y="488008"/>
                    </a:cubicBezTo>
                    <a:cubicBezTo>
                      <a:pt x="531240" y="491969"/>
                      <a:pt x="537362" y="493770"/>
                      <a:pt x="537362" y="494130"/>
                    </a:cubicBezTo>
                    <a:close/>
                    <a:moveTo>
                      <a:pt x="466410" y="466038"/>
                    </a:moveTo>
                    <a:lnTo>
                      <a:pt x="445161" y="456313"/>
                    </a:lnTo>
                    <a:lnTo>
                      <a:pt x="424632" y="445508"/>
                    </a:lnTo>
                    <a:cubicBezTo>
                      <a:pt x="429314" y="448390"/>
                      <a:pt x="435797" y="451631"/>
                      <a:pt x="443000" y="455233"/>
                    </a:cubicBezTo>
                    <a:cubicBezTo>
                      <a:pt x="450203" y="458834"/>
                      <a:pt x="458487" y="462436"/>
                      <a:pt x="466771" y="466038"/>
                    </a:cubicBezTo>
                    <a:close/>
                  </a:path>
                </a:pathLst>
              </a:custGeom>
              <a:solidFill>
                <a:schemeClr val="accent2"/>
              </a:solidFill>
              <a:ln w="0" cap="flat">
                <a:noFill/>
                <a:prstDash val="solid"/>
                <a:miter/>
              </a:ln>
            </p:spPr>
            <p:txBody>
              <a:bodyPr rtlCol="0" anchor="ctr"/>
              <a:lstStyle/>
              <a:p>
                <a:endParaRPr lang="en-US" sz="744"/>
              </a:p>
            </p:txBody>
          </p:sp>
          <p:sp>
            <p:nvSpPr>
              <p:cNvPr id="2302" name="Freeform: Shape 2301">
                <a:extLst>
                  <a:ext uri="{FF2B5EF4-FFF2-40B4-BE49-F238E27FC236}">
                    <a16:creationId xmlns:a16="http://schemas.microsoft.com/office/drawing/2014/main" id="{5A8BAA65-D8A5-BA98-19FC-D0BC3AA52492}"/>
                  </a:ext>
                </a:extLst>
              </p:cNvPr>
              <p:cNvSpPr/>
              <p:nvPr/>
            </p:nvSpPr>
            <p:spPr>
              <a:xfrm>
                <a:off x="11768683" y="3380582"/>
                <a:ext cx="5402" cy="12605"/>
              </a:xfrm>
              <a:custGeom>
                <a:avLst/>
                <a:gdLst>
                  <a:gd name="connsiteX0" fmla="*/ 5402 w 5402"/>
                  <a:gd name="connsiteY0" fmla="*/ 12606 h 12605"/>
                  <a:gd name="connsiteX1" fmla="*/ 0 w 5402"/>
                  <a:gd name="connsiteY1" fmla="*/ 0 h 12605"/>
                  <a:gd name="connsiteX2" fmla="*/ 5402 w 5402"/>
                  <a:gd name="connsiteY2" fmla="*/ 12606 h 12605"/>
                </a:gdLst>
                <a:ahLst/>
                <a:cxnLst>
                  <a:cxn ang="0">
                    <a:pos x="connsiteX0" y="connsiteY0"/>
                  </a:cxn>
                  <a:cxn ang="0">
                    <a:pos x="connsiteX1" y="connsiteY1"/>
                  </a:cxn>
                  <a:cxn ang="0">
                    <a:pos x="connsiteX2" y="connsiteY2"/>
                  </a:cxn>
                </a:cxnLst>
                <a:rect l="l" t="t" r="r" b="b"/>
                <a:pathLst>
                  <a:path w="5402" h="12605">
                    <a:moveTo>
                      <a:pt x="5402" y="12606"/>
                    </a:moveTo>
                    <a:cubicBezTo>
                      <a:pt x="3602" y="8644"/>
                      <a:pt x="1440" y="3962"/>
                      <a:pt x="0" y="0"/>
                    </a:cubicBezTo>
                    <a:cubicBezTo>
                      <a:pt x="1080" y="2881"/>
                      <a:pt x="3241" y="7563"/>
                      <a:pt x="5402" y="12606"/>
                    </a:cubicBezTo>
                    <a:close/>
                  </a:path>
                </a:pathLst>
              </a:custGeom>
              <a:solidFill>
                <a:schemeClr val="accent2"/>
              </a:solidFill>
              <a:ln w="0" cap="flat">
                <a:noFill/>
                <a:prstDash val="solid"/>
                <a:miter/>
              </a:ln>
            </p:spPr>
            <p:txBody>
              <a:bodyPr rtlCol="0" anchor="ctr"/>
              <a:lstStyle/>
              <a:p>
                <a:endParaRPr lang="en-US" sz="744"/>
              </a:p>
            </p:txBody>
          </p:sp>
          <p:sp>
            <p:nvSpPr>
              <p:cNvPr id="2303" name="Freeform: Shape 2302">
                <a:extLst>
                  <a:ext uri="{FF2B5EF4-FFF2-40B4-BE49-F238E27FC236}">
                    <a16:creationId xmlns:a16="http://schemas.microsoft.com/office/drawing/2014/main" id="{33D93121-C27B-AC24-C918-A0A806E5450A}"/>
                  </a:ext>
                </a:extLst>
              </p:cNvPr>
              <p:cNvSpPr/>
              <p:nvPr/>
            </p:nvSpPr>
            <p:spPr>
              <a:xfrm>
                <a:off x="10586269" y="6046865"/>
                <a:ext cx="19808" cy="16927"/>
              </a:xfrm>
              <a:custGeom>
                <a:avLst/>
                <a:gdLst>
                  <a:gd name="connsiteX0" fmla="*/ 0 w 19808"/>
                  <a:gd name="connsiteY0" fmla="*/ 0 h 16927"/>
                  <a:gd name="connsiteX1" fmla="*/ 19809 w 19808"/>
                  <a:gd name="connsiteY1" fmla="*/ 16928 h 16927"/>
                  <a:gd name="connsiteX2" fmla="*/ 0 w 19808"/>
                  <a:gd name="connsiteY2" fmla="*/ 0 h 16927"/>
                </a:gdLst>
                <a:ahLst/>
                <a:cxnLst>
                  <a:cxn ang="0">
                    <a:pos x="connsiteX0" y="connsiteY0"/>
                  </a:cxn>
                  <a:cxn ang="0">
                    <a:pos x="connsiteX1" y="connsiteY1"/>
                  </a:cxn>
                  <a:cxn ang="0">
                    <a:pos x="connsiteX2" y="connsiteY2"/>
                  </a:cxn>
                </a:cxnLst>
                <a:rect l="l" t="t" r="r" b="b"/>
                <a:pathLst>
                  <a:path w="19808" h="16927">
                    <a:moveTo>
                      <a:pt x="0" y="0"/>
                    </a:moveTo>
                    <a:cubicBezTo>
                      <a:pt x="6483" y="6123"/>
                      <a:pt x="12966" y="11525"/>
                      <a:pt x="19809" y="16928"/>
                    </a:cubicBezTo>
                    <a:cubicBezTo>
                      <a:pt x="11885" y="10445"/>
                      <a:pt x="5402" y="5042"/>
                      <a:pt x="0" y="0"/>
                    </a:cubicBezTo>
                    <a:close/>
                  </a:path>
                </a:pathLst>
              </a:custGeom>
              <a:solidFill>
                <a:schemeClr val="accent2"/>
              </a:solidFill>
              <a:ln w="0" cap="flat">
                <a:noFill/>
                <a:prstDash val="solid"/>
                <a:miter/>
              </a:ln>
            </p:spPr>
            <p:txBody>
              <a:bodyPr rtlCol="0" anchor="ctr"/>
              <a:lstStyle/>
              <a:p>
                <a:endParaRPr lang="en-US" sz="744"/>
              </a:p>
            </p:txBody>
          </p:sp>
          <p:sp>
            <p:nvSpPr>
              <p:cNvPr id="2304" name="Freeform: Shape 2303">
                <a:extLst>
                  <a:ext uri="{FF2B5EF4-FFF2-40B4-BE49-F238E27FC236}">
                    <a16:creationId xmlns:a16="http://schemas.microsoft.com/office/drawing/2014/main" id="{3DA394F0-D6C2-870C-A8A4-CE690BC0CE00}"/>
                  </a:ext>
                </a:extLst>
              </p:cNvPr>
              <p:cNvSpPr/>
              <p:nvPr/>
            </p:nvSpPr>
            <p:spPr>
              <a:xfrm>
                <a:off x="11037913" y="6239552"/>
                <a:ext cx="11525" cy="16207"/>
              </a:xfrm>
              <a:custGeom>
                <a:avLst/>
                <a:gdLst>
                  <a:gd name="connsiteX0" fmla="*/ 11525 w 11525"/>
                  <a:gd name="connsiteY0" fmla="*/ 16207 h 16207"/>
                  <a:gd name="connsiteX1" fmla="*/ 8644 w 11525"/>
                  <a:gd name="connsiteY1" fmla="*/ 8644 h 16207"/>
                  <a:gd name="connsiteX2" fmla="*/ 6123 w 11525"/>
                  <a:gd name="connsiteY2" fmla="*/ 5763 h 16207"/>
                  <a:gd name="connsiteX3" fmla="*/ 4682 w 11525"/>
                  <a:gd name="connsiteY3" fmla="*/ 4322 h 16207"/>
                  <a:gd name="connsiteX4" fmla="*/ 2161 w 11525"/>
                  <a:gd name="connsiteY4" fmla="*/ 2161 h 16207"/>
                  <a:gd name="connsiteX5" fmla="*/ 0 w 11525"/>
                  <a:gd name="connsiteY5" fmla="*/ 0 h 16207"/>
                  <a:gd name="connsiteX6" fmla="*/ 1080 w 11525"/>
                  <a:gd name="connsiteY6" fmla="*/ 1081 h 16207"/>
                  <a:gd name="connsiteX7" fmla="*/ 2521 w 11525"/>
                  <a:gd name="connsiteY7" fmla="*/ 2521 h 16207"/>
                  <a:gd name="connsiteX8" fmla="*/ 4682 w 11525"/>
                  <a:gd name="connsiteY8" fmla="*/ 4322 h 16207"/>
                  <a:gd name="connsiteX9" fmla="*/ 5763 w 11525"/>
                  <a:gd name="connsiteY9" fmla="*/ 5042 h 16207"/>
                  <a:gd name="connsiteX10" fmla="*/ 6483 w 11525"/>
                  <a:gd name="connsiteY10" fmla="*/ 5763 h 16207"/>
                  <a:gd name="connsiteX11" fmla="*/ 9004 w 11525"/>
                  <a:gd name="connsiteY11" fmla="*/ 9004 h 16207"/>
                  <a:gd name="connsiteX12" fmla="*/ 11525 w 11525"/>
                  <a:gd name="connsiteY12" fmla="*/ 15847 h 16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525" h="16207">
                    <a:moveTo>
                      <a:pt x="11525" y="16207"/>
                    </a:moveTo>
                    <a:cubicBezTo>
                      <a:pt x="11525" y="13326"/>
                      <a:pt x="10085" y="10805"/>
                      <a:pt x="8644" y="8644"/>
                    </a:cubicBezTo>
                    <a:cubicBezTo>
                      <a:pt x="7923" y="7563"/>
                      <a:pt x="7203" y="6483"/>
                      <a:pt x="6123" y="5763"/>
                    </a:cubicBezTo>
                    <a:cubicBezTo>
                      <a:pt x="5763" y="5402"/>
                      <a:pt x="5042" y="4682"/>
                      <a:pt x="4682" y="4322"/>
                    </a:cubicBezTo>
                    <a:lnTo>
                      <a:pt x="2161" y="2161"/>
                    </a:lnTo>
                    <a:lnTo>
                      <a:pt x="0" y="0"/>
                    </a:lnTo>
                    <a:lnTo>
                      <a:pt x="1080" y="1081"/>
                    </a:lnTo>
                    <a:cubicBezTo>
                      <a:pt x="1441" y="1441"/>
                      <a:pt x="1801" y="1801"/>
                      <a:pt x="2521" y="2521"/>
                    </a:cubicBezTo>
                    <a:cubicBezTo>
                      <a:pt x="3241" y="3242"/>
                      <a:pt x="3962" y="3962"/>
                      <a:pt x="4682" y="4322"/>
                    </a:cubicBezTo>
                    <a:lnTo>
                      <a:pt x="5763" y="5042"/>
                    </a:lnTo>
                    <a:cubicBezTo>
                      <a:pt x="5763" y="5042"/>
                      <a:pt x="6123" y="5402"/>
                      <a:pt x="6483" y="5763"/>
                    </a:cubicBezTo>
                    <a:cubicBezTo>
                      <a:pt x="7563" y="6843"/>
                      <a:pt x="8284" y="7923"/>
                      <a:pt x="9004" y="9004"/>
                    </a:cubicBezTo>
                    <a:cubicBezTo>
                      <a:pt x="10445" y="11165"/>
                      <a:pt x="11165" y="13686"/>
                      <a:pt x="11525" y="15847"/>
                    </a:cubicBezTo>
                    <a:close/>
                  </a:path>
                </a:pathLst>
              </a:custGeom>
              <a:solidFill>
                <a:schemeClr val="accent2"/>
              </a:solidFill>
              <a:ln w="0" cap="flat">
                <a:noFill/>
                <a:prstDash val="solid"/>
                <a:miter/>
              </a:ln>
            </p:spPr>
            <p:txBody>
              <a:bodyPr rtlCol="0" anchor="ctr"/>
              <a:lstStyle/>
              <a:p>
                <a:endParaRPr lang="en-US" sz="744"/>
              </a:p>
            </p:txBody>
          </p:sp>
          <p:sp>
            <p:nvSpPr>
              <p:cNvPr id="2305" name="Freeform: Shape 2304">
                <a:extLst>
                  <a:ext uri="{FF2B5EF4-FFF2-40B4-BE49-F238E27FC236}">
                    <a16:creationId xmlns:a16="http://schemas.microsoft.com/office/drawing/2014/main" id="{D31FEBE8-47A3-DE29-1B13-8502C216540F}"/>
                  </a:ext>
                </a:extLst>
              </p:cNvPr>
              <p:cNvSpPr/>
              <p:nvPr/>
            </p:nvSpPr>
            <p:spPr>
              <a:xfrm>
                <a:off x="11846838" y="3692843"/>
                <a:ext cx="720" cy="7563"/>
              </a:xfrm>
              <a:custGeom>
                <a:avLst/>
                <a:gdLst>
                  <a:gd name="connsiteX0" fmla="*/ 0 w 720"/>
                  <a:gd name="connsiteY0" fmla="*/ 0 h 7563"/>
                  <a:gd name="connsiteX1" fmla="*/ 0 w 720"/>
                  <a:gd name="connsiteY1" fmla="*/ 1441 h 7563"/>
                  <a:gd name="connsiteX2" fmla="*/ 720 w 720"/>
                  <a:gd name="connsiteY2" fmla="*/ 7563 h 7563"/>
                  <a:gd name="connsiteX3" fmla="*/ 0 w 720"/>
                  <a:gd name="connsiteY3" fmla="*/ 360 h 7563"/>
                </a:gdLst>
                <a:ahLst/>
                <a:cxnLst>
                  <a:cxn ang="0">
                    <a:pos x="connsiteX0" y="connsiteY0"/>
                  </a:cxn>
                  <a:cxn ang="0">
                    <a:pos x="connsiteX1" y="connsiteY1"/>
                  </a:cxn>
                  <a:cxn ang="0">
                    <a:pos x="connsiteX2" y="connsiteY2"/>
                  </a:cxn>
                  <a:cxn ang="0">
                    <a:pos x="connsiteX3" y="connsiteY3"/>
                  </a:cxn>
                </a:cxnLst>
                <a:rect l="l" t="t" r="r" b="b"/>
                <a:pathLst>
                  <a:path w="720" h="7563">
                    <a:moveTo>
                      <a:pt x="0" y="0"/>
                    </a:moveTo>
                    <a:lnTo>
                      <a:pt x="0" y="1441"/>
                    </a:lnTo>
                    <a:cubicBezTo>
                      <a:pt x="0" y="3602"/>
                      <a:pt x="360" y="5042"/>
                      <a:pt x="720" y="7563"/>
                    </a:cubicBezTo>
                    <a:lnTo>
                      <a:pt x="0" y="360"/>
                    </a:lnTo>
                    <a:close/>
                  </a:path>
                </a:pathLst>
              </a:custGeom>
              <a:solidFill>
                <a:schemeClr val="accent2"/>
              </a:solidFill>
              <a:ln w="0" cap="flat">
                <a:noFill/>
                <a:prstDash val="solid"/>
                <a:miter/>
              </a:ln>
            </p:spPr>
            <p:txBody>
              <a:bodyPr rtlCol="0" anchor="ctr"/>
              <a:lstStyle/>
              <a:p>
                <a:endParaRPr lang="en-US" sz="744"/>
              </a:p>
            </p:txBody>
          </p:sp>
          <p:sp>
            <p:nvSpPr>
              <p:cNvPr id="2306" name="Freeform: Shape 2305">
                <a:extLst>
                  <a:ext uri="{FF2B5EF4-FFF2-40B4-BE49-F238E27FC236}">
                    <a16:creationId xmlns:a16="http://schemas.microsoft.com/office/drawing/2014/main" id="{5DB96A88-16B0-4213-07B0-DC94942EDB7E}"/>
                  </a:ext>
                </a:extLst>
              </p:cNvPr>
              <p:cNvSpPr/>
              <p:nvPr/>
            </p:nvSpPr>
            <p:spPr>
              <a:xfrm>
                <a:off x="11596885" y="5548040"/>
                <a:ext cx="15126" cy="14766"/>
              </a:xfrm>
              <a:custGeom>
                <a:avLst/>
                <a:gdLst>
                  <a:gd name="connsiteX0" fmla="*/ 0 w 15126"/>
                  <a:gd name="connsiteY0" fmla="*/ 14767 h 14766"/>
                  <a:gd name="connsiteX1" fmla="*/ 15127 w 15126"/>
                  <a:gd name="connsiteY1" fmla="*/ 0 h 14766"/>
                  <a:gd name="connsiteX2" fmla="*/ 0 w 15126"/>
                  <a:gd name="connsiteY2" fmla="*/ 14767 h 14766"/>
                </a:gdLst>
                <a:ahLst/>
                <a:cxnLst>
                  <a:cxn ang="0">
                    <a:pos x="connsiteX0" y="connsiteY0"/>
                  </a:cxn>
                  <a:cxn ang="0">
                    <a:pos x="connsiteX1" y="connsiteY1"/>
                  </a:cxn>
                  <a:cxn ang="0">
                    <a:pos x="connsiteX2" y="connsiteY2"/>
                  </a:cxn>
                </a:cxnLst>
                <a:rect l="l" t="t" r="r" b="b"/>
                <a:pathLst>
                  <a:path w="15126" h="14766">
                    <a:moveTo>
                      <a:pt x="0" y="14767"/>
                    </a:moveTo>
                    <a:cubicBezTo>
                      <a:pt x="4322" y="10805"/>
                      <a:pt x="8644" y="6123"/>
                      <a:pt x="15127" y="0"/>
                    </a:cubicBezTo>
                    <a:cubicBezTo>
                      <a:pt x="14046" y="720"/>
                      <a:pt x="8644" y="6123"/>
                      <a:pt x="0" y="14767"/>
                    </a:cubicBezTo>
                    <a:close/>
                  </a:path>
                </a:pathLst>
              </a:custGeom>
              <a:solidFill>
                <a:schemeClr val="accent2"/>
              </a:solidFill>
              <a:ln w="0" cap="flat">
                <a:noFill/>
                <a:prstDash val="solid"/>
                <a:miter/>
              </a:ln>
            </p:spPr>
            <p:txBody>
              <a:bodyPr rtlCol="0" anchor="ctr"/>
              <a:lstStyle/>
              <a:p>
                <a:endParaRPr lang="en-US" sz="744"/>
              </a:p>
            </p:txBody>
          </p:sp>
          <p:sp>
            <p:nvSpPr>
              <p:cNvPr id="2307" name="Freeform: Shape 2306">
                <a:extLst>
                  <a:ext uri="{FF2B5EF4-FFF2-40B4-BE49-F238E27FC236}">
                    <a16:creationId xmlns:a16="http://schemas.microsoft.com/office/drawing/2014/main" id="{42508483-9232-89BF-4446-B020D55B08A4}"/>
                  </a:ext>
                </a:extLst>
              </p:cNvPr>
              <p:cNvSpPr/>
              <p:nvPr/>
            </p:nvSpPr>
            <p:spPr>
              <a:xfrm>
                <a:off x="11049799" y="6255399"/>
                <a:ext cx="3601" cy="3241"/>
              </a:xfrm>
              <a:custGeom>
                <a:avLst/>
                <a:gdLst>
                  <a:gd name="connsiteX0" fmla="*/ 0 w 3601"/>
                  <a:gd name="connsiteY0" fmla="*/ 3242 h 3241"/>
                  <a:gd name="connsiteX1" fmla="*/ 0 w 3601"/>
                  <a:gd name="connsiteY1" fmla="*/ 2161 h 3241"/>
                  <a:gd name="connsiteX2" fmla="*/ 0 w 3601"/>
                  <a:gd name="connsiteY2" fmla="*/ 0 h 3241"/>
                  <a:gd name="connsiteX3" fmla="*/ 0 w 3601"/>
                  <a:gd name="connsiteY3" fmla="*/ 2881 h 3241"/>
                </a:gdLst>
                <a:ahLst/>
                <a:cxnLst>
                  <a:cxn ang="0">
                    <a:pos x="connsiteX0" y="connsiteY0"/>
                  </a:cxn>
                  <a:cxn ang="0">
                    <a:pos x="connsiteX1" y="connsiteY1"/>
                  </a:cxn>
                  <a:cxn ang="0">
                    <a:pos x="connsiteX2" y="connsiteY2"/>
                  </a:cxn>
                  <a:cxn ang="0">
                    <a:pos x="connsiteX3" y="connsiteY3"/>
                  </a:cxn>
                </a:cxnLst>
                <a:rect l="l" t="t" r="r" b="b"/>
                <a:pathLst>
                  <a:path w="3601" h="3241">
                    <a:moveTo>
                      <a:pt x="0" y="3242"/>
                    </a:moveTo>
                    <a:cubicBezTo>
                      <a:pt x="0" y="2881"/>
                      <a:pt x="0" y="2521"/>
                      <a:pt x="0" y="2161"/>
                    </a:cubicBezTo>
                    <a:cubicBezTo>
                      <a:pt x="0" y="1441"/>
                      <a:pt x="0" y="720"/>
                      <a:pt x="0" y="0"/>
                    </a:cubicBezTo>
                    <a:cubicBezTo>
                      <a:pt x="0" y="1080"/>
                      <a:pt x="0" y="2161"/>
                      <a:pt x="0" y="2881"/>
                    </a:cubicBezTo>
                    <a:close/>
                  </a:path>
                </a:pathLst>
              </a:custGeom>
              <a:solidFill>
                <a:schemeClr val="accent2"/>
              </a:solidFill>
              <a:ln w="0" cap="flat">
                <a:noFill/>
                <a:prstDash val="solid"/>
                <a:miter/>
              </a:ln>
            </p:spPr>
            <p:txBody>
              <a:bodyPr rtlCol="0" anchor="ctr"/>
              <a:lstStyle/>
              <a:p>
                <a:endParaRPr lang="en-US" sz="744"/>
              </a:p>
            </p:txBody>
          </p:sp>
          <p:sp>
            <p:nvSpPr>
              <p:cNvPr id="2308" name="Freeform: Shape 2307">
                <a:extLst>
                  <a:ext uri="{FF2B5EF4-FFF2-40B4-BE49-F238E27FC236}">
                    <a16:creationId xmlns:a16="http://schemas.microsoft.com/office/drawing/2014/main" id="{21F07F50-7B27-81CD-5442-C6F6C5A33D73}"/>
                  </a:ext>
                </a:extLst>
              </p:cNvPr>
              <p:cNvSpPr/>
              <p:nvPr/>
            </p:nvSpPr>
            <p:spPr>
              <a:xfrm>
                <a:off x="10397544" y="5831128"/>
                <a:ext cx="23050" cy="14766"/>
              </a:xfrm>
              <a:custGeom>
                <a:avLst/>
                <a:gdLst>
                  <a:gd name="connsiteX0" fmla="*/ 23050 w 23050"/>
                  <a:gd name="connsiteY0" fmla="*/ 14767 h 14766"/>
                  <a:gd name="connsiteX1" fmla="*/ 14407 w 23050"/>
                  <a:gd name="connsiteY1" fmla="*/ 2521 h 14766"/>
                  <a:gd name="connsiteX2" fmla="*/ 13326 w 23050"/>
                  <a:gd name="connsiteY2" fmla="*/ 1081 h 14766"/>
                  <a:gd name="connsiteX3" fmla="*/ 11886 w 23050"/>
                  <a:gd name="connsiteY3" fmla="*/ 0 h 14766"/>
                  <a:gd name="connsiteX4" fmla="*/ 7924 w 23050"/>
                  <a:gd name="connsiteY4" fmla="*/ 0 h 14766"/>
                  <a:gd name="connsiteX5" fmla="*/ 0 w 23050"/>
                  <a:gd name="connsiteY5" fmla="*/ 0 h 14766"/>
                  <a:gd name="connsiteX6" fmla="*/ 9724 w 23050"/>
                  <a:gd name="connsiteY6" fmla="*/ 0 h 14766"/>
                  <a:gd name="connsiteX7" fmla="*/ 11886 w 23050"/>
                  <a:gd name="connsiteY7" fmla="*/ 0 h 14766"/>
                  <a:gd name="connsiteX8" fmla="*/ 12246 w 23050"/>
                  <a:gd name="connsiteY8" fmla="*/ 0 h 14766"/>
                  <a:gd name="connsiteX9" fmla="*/ 12246 w 23050"/>
                  <a:gd name="connsiteY9" fmla="*/ 0 h 14766"/>
                  <a:gd name="connsiteX10" fmla="*/ 12966 w 23050"/>
                  <a:gd name="connsiteY10" fmla="*/ 1081 h 14766"/>
                  <a:gd name="connsiteX11" fmla="*/ 15127 w 23050"/>
                  <a:gd name="connsiteY11" fmla="*/ 4322 h 14766"/>
                  <a:gd name="connsiteX12" fmla="*/ 22330 w 23050"/>
                  <a:gd name="connsiteY12" fmla="*/ 14767 h 14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050" h="14766">
                    <a:moveTo>
                      <a:pt x="23050" y="14767"/>
                    </a:moveTo>
                    <a:cubicBezTo>
                      <a:pt x="20169" y="10445"/>
                      <a:pt x="17288" y="6483"/>
                      <a:pt x="14407" y="2521"/>
                    </a:cubicBezTo>
                    <a:lnTo>
                      <a:pt x="13326" y="1081"/>
                    </a:lnTo>
                    <a:cubicBezTo>
                      <a:pt x="12966" y="720"/>
                      <a:pt x="12606" y="0"/>
                      <a:pt x="11886" y="0"/>
                    </a:cubicBezTo>
                    <a:cubicBezTo>
                      <a:pt x="10445" y="0"/>
                      <a:pt x="9364" y="0"/>
                      <a:pt x="7924" y="0"/>
                    </a:cubicBezTo>
                    <a:cubicBezTo>
                      <a:pt x="5402" y="0"/>
                      <a:pt x="2521" y="0"/>
                      <a:pt x="0" y="0"/>
                    </a:cubicBezTo>
                    <a:cubicBezTo>
                      <a:pt x="3602" y="0"/>
                      <a:pt x="6843" y="0"/>
                      <a:pt x="9724" y="0"/>
                    </a:cubicBezTo>
                    <a:cubicBezTo>
                      <a:pt x="10445" y="0"/>
                      <a:pt x="11165" y="0"/>
                      <a:pt x="11886" y="0"/>
                    </a:cubicBezTo>
                    <a:cubicBezTo>
                      <a:pt x="11886" y="0"/>
                      <a:pt x="12246" y="0"/>
                      <a:pt x="12246" y="0"/>
                    </a:cubicBezTo>
                    <a:lnTo>
                      <a:pt x="12246" y="0"/>
                    </a:lnTo>
                    <a:cubicBezTo>
                      <a:pt x="12246" y="360"/>
                      <a:pt x="12966" y="1081"/>
                      <a:pt x="12966" y="1081"/>
                    </a:cubicBezTo>
                    <a:cubicBezTo>
                      <a:pt x="13686" y="2161"/>
                      <a:pt x="14407" y="3242"/>
                      <a:pt x="15127" y="4322"/>
                    </a:cubicBezTo>
                    <a:cubicBezTo>
                      <a:pt x="18008" y="8284"/>
                      <a:pt x="20169" y="11525"/>
                      <a:pt x="22330" y="14767"/>
                    </a:cubicBezTo>
                    <a:close/>
                  </a:path>
                </a:pathLst>
              </a:custGeom>
              <a:solidFill>
                <a:schemeClr val="accent2"/>
              </a:solidFill>
              <a:ln w="0" cap="flat">
                <a:noFill/>
                <a:prstDash val="solid"/>
                <a:miter/>
              </a:ln>
            </p:spPr>
            <p:txBody>
              <a:bodyPr rtlCol="0" anchor="ctr"/>
              <a:lstStyle/>
              <a:p>
                <a:endParaRPr lang="en-US" sz="744"/>
              </a:p>
            </p:txBody>
          </p:sp>
          <p:sp>
            <p:nvSpPr>
              <p:cNvPr id="2309" name="Freeform: Shape 2308">
                <a:extLst>
                  <a:ext uri="{FF2B5EF4-FFF2-40B4-BE49-F238E27FC236}">
                    <a16:creationId xmlns:a16="http://schemas.microsoft.com/office/drawing/2014/main" id="{E7056DFB-55B6-31AA-6B36-D96DFDA66DEB}"/>
                  </a:ext>
                </a:extLst>
              </p:cNvPr>
              <p:cNvSpPr/>
              <p:nvPr/>
            </p:nvSpPr>
            <p:spPr>
              <a:xfrm>
                <a:off x="10427798" y="5871826"/>
                <a:ext cx="9724" cy="12965"/>
              </a:xfrm>
              <a:custGeom>
                <a:avLst/>
                <a:gdLst>
                  <a:gd name="connsiteX0" fmla="*/ 9724 w 9724"/>
                  <a:gd name="connsiteY0" fmla="*/ 12966 h 12965"/>
                  <a:gd name="connsiteX1" fmla="*/ 0 w 9724"/>
                  <a:gd name="connsiteY1" fmla="*/ 0 h 12965"/>
                  <a:gd name="connsiteX2" fmla="*/ 9724 w 9724"/>
                  <a:gd name="connsiteY2" fmla="*/ 12966 h 12965"/>
                </a:gdLst>
                <a:ahLst/>
                <a:cxnLst>
                  <a:cxn ang="0">
                    <a:pos x="connsiteX0" y="connsiteY0"/>
                  </a:cxn>
                  <a:cxn ang="0">
                    <a:pos x="connsiteX1" y="connsiteY1"/>
                  </a:cxn>
                  <a:cxn ang="0">
                    <a:pos x="connsiteX2" y="connsiteY2"/>
                  </a:cxn>
                </a:cxnLst>
                <a:rect l="l" t="t" r="r" b="b"/>
                <a:pathLst>
                  <a:path w="9724" h="12965">
                    <a:moveTo>
                      <a:pt x="9724" y="12966"/>
                    </a:moveTo>
                    <a:cubicBezTo>
                      <a:pt x="6123" y="8284"/>
                      <a:pt x="2521" y="3602"/>
                      <a:pt x="0" y="0"/>
                    </a:cubicBezTo>
                    <a:cubicBezTo>
                      <a:pt x="3242" y="4322"/>
                      <a:pt x="6483" y="8644"/>
                      <a:pt x="9724" y="12966"/>
                    </a:cubicBezTo>
                    <a:close/>
                  </a:path>
                </a:pathLst>
              </a:custGeom>
              <a:solidFill>
                <a:schemeClr val="accent2"/>
              </a:solidFill>
              <a:ln w="0" cap="flat">
                <a:noFill/>
                <a:prstDash val="solid"/>
                <a:miter/>
              </a:ln>
            </p:spPr>
            <p:txBody>
              <a:bodyPr rtlCol="0" anchor="ctr"/>
              <a:lstStyle/>
              <a:p>
                <a:endParaRPr lang="en-US" sz="744"/>
              </a:p>
            </p:txBody>
          </p:sp>
          <p:sp>
            <p:nvSpPr>
              <p:cNvPr id="2310" name="Freeform: Shape 2309">
                <a:extLst>
                  <a:ext uri="{FF2B5EF4-FFF2-40B4-BE49-F238E27FC236}">
                    <a16:creationId xmlns:a16="http://schemas.microsoft.com/office/drawing/2014/main" id="{26DB0FF6-0C2D-B78A-C533-9F2B39394B96}"/>
                  </a:ext>
                </a:extLst>
              </p:cNvPr>
              <p:cNvSpPr/>
              <p:nvPr/>
            </p:nvSpPr>
            <p:spPr>
              <a:xfrm>
                <a:off x="9496418" y="5833649"/>
                <a:ext cx="35656" cy="160"/>
              </a:xfrm>
              <a:custGeom>
                <a:avLst/>
                <a:gdLst>
                  <a:gd name="connsiteX0" fmla="*/ 35656 w 35656"/>
                  <a:gd name="connsiteY0" fmla="*/ 0 h 160"/>
                  <a:gd name="connsiteX1" fmla="*/ 0 w 35656"/>
                  <a:gd name="connsiteY1" fmla="*/ 0 h 160"/>
                  <a:gd name="connsiteX2" fmla="*/ 35656 w 35656"/>
                  <a:gd name="connsiteY2" fmla="*/ 0 h 160"/>
                </a:gdLst>
                <a:ahLst/>
                <a:cxnLst>
                  <a:cxn ang="0">
                    <a:pos x="connsiteX0" y="connsiteY0"/>
                  </a:cxn>
                  <a:cxn ang="0">
                    <a:pos x="connsiteX1" y="connsiteY1"/>
                  </a:cxn>
                  <a:cxn ang="0">
                    <a:pos x="connsiteX2" y="connsiteY2"/>
                  </a:cxn>
                </a:cxnLst>
                <a:rect l="l" t="t" r="r" b="b"/>
                <a:pathLst>
                  <a:path w="35656" h="160">
                    <a:moveTo>
                      <a:pt x="35656" y="0"/>
                    </a:moveTo>
                    <a:lnTo>
                      <a:pt x="0" y="0"/>
                    </a:lnTo>
                    <a:cubicBezTo>
                      <a:pt x="17288" y="360"/>
                      <a:pt x="27733" y="0"/>
                      <a:pt x="35656" y="0"/>
                    </a:cubicBezTo>
                    <a:close/>
                  </a:path>
                </a:pathLst>
              </a:custGeom>
              <a:solidFill>
                <a:schemeClr val="accent2"/>
              </a:solidFill>
              <a:ln w="0" cap="flat">
                <a:noFill/>
                <a:prstDash val="solid"/>
                <a:miter/>
              </a:ln>
            </p:spPr>
            <p:txBody>
              <a:bodyPr rtlCol="0" anchor="ctr"/>
              <a:lstStyle/>
              <a:p>
                <a:endParaRPr lang="en-US" sz="744"/>
              </a:p>
            </p:txBody>
          </p:sp>
          <p:sp>
            <p:nvSpPr>
              <p:cNvPr id="2311" name="Freeform: Shape 2310">
                <a:extLst>
                  <a:ext uri="{FF2B5EF4-FFF2-40B4-BE49-F238E27FC236}">
                    <a16:creationId xmlns:a16="http://schemas.microsoft.com/office/drawing/2014/main" id="{C41B9DE5-3623-4EC9-F6C5-CCE958749AB8}"/>
                  </a:ext>
                </a:extLst>
              </p:cNvPr>
              <p:cNvSpPr/>
              <p:nvPr/>
            </p:nvSpPr>
            <p:spPr>
              <a:xfrm>
                <a:off x="10345681" y="5837611"/>
                <a:ext cx="6029" cy="360"/>
              </a:xfrm>
              <a:custGeom>
                <a:avLst/>
                <a:gdLst>
                  <a:gd name="connsiteX0" fmla="*/ 5402 w 6029"/>
                  <a:gd name="connsiteY0" fmla="*/ 0 h 360"/>
                  <a:gd name="connsiteX1" fmla="*/ 0 w 6029"/>
                  <a:gd name="connsiteY1" fmla="*/ 360 h 360"/>
                  <a:gd name="connsiteX2" fmla="*/ 5402 w 6029"/>
                  <a:gd name="connsiteY2" fmla="*/ 0 h 360"/>
                </a:gdLst>
                <a:ahLst/>
                <a:cxnLst>
                  <a:cxn ang="0">
                    <a:pos x="connsiteX0" y="connsiteY0"/>
                  </a:cxn>
                  <a:cxn ang="0">
                    <a:pos x="connsiteX1" y="connsiteY1"/>
                  </a:cxn>
                  <a:cxn ang="0">
                    <a:pos x="connsiteX2" y="connsiteY2"/>
                  </a:cxn>
                </a:cxnLst>
                <a:rect l="l" t="t" r="r" b="b"/>
                <a:pathLst>
                  <a:path w="6029" h="360">
                    <a:moveTo>
                      <a:pt x="5402" y="0"/>
                    </a:moveTo>
                    <a:cubicBezTo>
                      <a:pt x="3241" y="0"/>
                      <a:pt x="1441" y="0"/>
                      <a:pt x="0" y="360"/>
                    </a:cubicBezTo>
                    <a:cubicBezTo>
                      <a:pt x="5042" y="360"/>
                      <a:pt x="7203" y="360"/>
                      <a:pt x="5402" y="0"/>
                    </a:cubicBezTo>
                    <a:close/>
                  </a:path>
                </a:pathLst>
              </a:custGeom>
              <a:solidFill>
                <a:schemeClr val="accent2"/>
              </a:solidFill>
              <a:ln w="0" cap="flat">
                <a:noFill/>
                <a:prstDash val="solid"/>
                <a:miter/>
              </a:ln>
            </p:spPr>
            <p:txBody>
              <a:bodyPr rtlCol="0" anchor="ctr"/>
              <a:lstStyle/>
              <a:p>
                <a:endParaRPr lang="en-US" sz="744"/>
              </a:p>
            </p:txBody>
          </p:sp>
          <p:sp>
            <p:nvSpPr>
              <p:cNvPr id="2312" name="Freeform: Shape 2311">
                <a:extLst>
                  <a:ext uri="{FF2B5EF4-FFF2-40B4-BE49-F238E27FC236}">
                    <a16:creationId xmlns:a16="http://schemas.microsoft.com/office/drawing/2014/main" id="{5ACC04C4-6645-32B8-D556-ED956095B384}"/>
                  </a:ext>
                </a:extLst>
              </p:cNvPr>
              <p:cNvSpPr/>
              <p:nvPr/>
            </p:nvSpPr>
            <p:spPr>
              <a:xfrm>
                <a:off x="11667838" y="3197259"/>
                <a:ext cx="2160" cy="1841"/>
              </a:xfrm>
              <a:custGeom>
                <a:avLst/>
                <a:gdLst>
                  <a:gd name="connsiteX0" fmla="*/ 0 w 2160"/>
                  <a:gd name="connsiteY0" fmla="*/ 0 h 1841"/>
                  <a:gd name="connsiteX1" fmla="*/ 1440 w 2160"/>
                  <a:gd name="connsiteY1" fmla="*/ 1801 h 1841"/>
                  <a:gd name="connsiteX2" fmla="*/ 2161 w 2160"/>
                  <a:gd name="connsiteY2" fmla="*/ 1801 h 1841"/>
                  <a:gd name="connsiteX3" fmla="*/ 0 w 2160"/>
                  <a:gd name="connsiteY3" fmla="*/ 0 h 1841"/>
                </a:gdLst>
                <a:ahLst/>
                <a:cxnLst>
                  <a:cxn ang="0">
                    <a:pos x="connsiteX0" y="connsiteY0"/>
                  </a:cxn>
                  <a:cxn ang="0">
                    <a:pos x="connsiteX1" y="connsiteY1"/>
                  </a:cxn>
                  <a:cxn ang="0">
                    <a:pos x="connsiteX2" y="connsiteY2"/>
                  </a:cxn>
                  <a:cxn ang="0">
                    <a:pos x="connsiteX3" y="connsiteY3"/>
                  </a:cxn>
                </a:cxnLst>
                <a:rect l="l" t="t" r="r" b="b"/>
                <a:pathLst>
                  <a:path w="2160" h="1841">
                    <a:moveTo>
                      <a:pt x="0" y="0"/>
                    </a:moveTo>
                    <a:cubicBezTo>
                      <a:pt x="360" y="720"/>
                      <a:pt x="1080" y="1441"/>
                      <a:pt x="1440" y="1801"/>
                    </a:cubicBezTo>
                    <a:lnTo>
                      <a:pt x="2161" y="1801"/>
                    </a:lnTo>
                    <a:cubicBezTo>
                      <a:pt x="2161" y="2161"/>
                      <a:pt x="0" y="0"/>
                      <a:pt x="0" y="0"/>
                    </a:cubicBezTo>
                    <a:close/>
                  </a:path>
                </a:pathLst>
              </a:custGeom>
              <a:solidFill>
                <a:schemeClr val="accent2"/>
              </a:solidFill>
              <a:ln w="0" cap="flat">
                <a:noFill/>
                <a:prstDash val="solid"/>
                <a:miter/>
              </a:ln>
            </p:spPr>
            <p:txBody>
              <a:bodyPr rtlCol="0" anchor="ctr"/>
              <a:lstStyle/>
              <a:p>
                <a:endParaRPr lang="en-US" sz="744"/>
              </a:p>
            </p:txBody>
          </p:sp>
          <p:sp>
            <p:nvSpPr>
              <p:cNvPr id="2313" name="Freeform: Shape 2312">
                <a:extLst>
                  <a:ext uri="{FF2B5EF4-FFF2-40B4-BE49-F238E27FC236}">
                    <a16:creationId xmlns:a16="http://schemas.microsoft.com/office/drawing/2014/main" id="{9BAAF40E-B967-E55D-FAAF-D636CEFAC9DC}"/>
                  </a:ext>
                </a:extLst>
              </p:cNvPr>
              <p:cNvSpPr/>
              <p:nvPr/>
            </p:nvSpPr>
            <p:spPr>
              <a:xfrm>
                <a:off x="11586801" y="3112981"/>
                <a:ext cx="21609" cy="21969"/>
              </a:xfrm>
              <a:custGeom>
                <a:avLst/>
                <a:gdLst>
                  <a:gd name="connsiteX0" fmla="*/ 21610 w 21609"/>
                  <a:gd name="connsiteY0" fmla="*/ 21970 h 21969"/>
                  <a:gd name="connsiteX1" fmla="*/ 0 w 21609"/>
                  <a:gd name="connsiteY1" fmla="*/ 0 h 21969"/>
                  <a:gd name="connsiteX2" fmla="*/ 21610 w 21609"/>
                  <a:gd name="connsiteY2" fmla="*/ 21970 h 21969"/>
                </a:gdLst>
                <a:ahLst/>
                <a:cxnLst>
                  <a:cxn ang="0">
                    <a:pos x="connsiteX0" y="connsiteY0"/>
                  </a:cxn>
                  <a:cxn ang="0">
                    <a:pos x="connsiteX1" y="connsiteY1"/>
                  </a:cxn>
                  <a:cxn ang="0">
                    <a:pos x="connsiteX2" y="connsiteY2"/>
                  </a:cxn>
                </a:cxnLst>
                <a:rect l="l" t="t" r="r" b="b"/>
                <a:pathLst>
                  <a:path w="21609" h="21969">
                    <a:moveTo>
                      <a:pt x="21610" y="21970"/>
                    </a:moveTo>
                    <a:cubicBezTo>
                      <a:pt x="14407" y="14767"/>
                      <a:pt x="7564" y="7203"/>
                      <a:pt x="0" y="0"/>
                    </a:cubicBezTo>
                    <a:cubicBezTo>
                      <a:pt x="8284" y="7924"/>
                      <a:pt x="15847" y="16207"/>
                      <a:pt x="21610" y="21970"/>
                    </a:cubicBezTo>
                    <a:close/>
                  </a:path>
                </a:pathLst>
              </a:custGeom>
              <a:solidFill>
                <a:schemeClr val="accent2"/>
              </a:solidFill>
              <a:ln w="0" cap="flat">
                <a:noFill/>
                <a:prstDash val="solid"/>
                <a:miter/>
              </a:ln>
            </p:spPr>
            <p:txBody>
              <a:bodyPr rtlCol="0" anchor="ctr"/>
              <a:lstStyle/>
              <a:p>
                <a:endParaRPr lang="en-US" sz="744"/>
              </a:p>
            </p:txBody>
          </p:sp>
          <p:sp>
            <p:nvSpPr>
              <p:cNvPr id="2314" name="Freeform: Shape 2313">
                <a:extLst>
                  <a:ext uri="{FF2B5EF4-FFF2-40B4-BE49-F238E27FC236}">
                    <a16:creationId xmlns:a16="http://schemas.microsoft.com/office/drawing/2014/main" id="{AD935897-F0B2-A38E-EBA7-90A9C19E7520}"/>
                  </a:ext>
                </a:extLst>
              </p:cNvPr>
              <p:cNvSpPr/>
              <p:nvPr/>
            </p:nvSpPr>
            <p:spPr>
              <a:xfrm>
                <a:off x="11832792" y="5090334"/>
                <a:ext cx="6154" cy="31273"/>
              </a:xfrm>
              <a:custGeom>
                <a:avLst/>
                <a:gdLst>
                  <a:gd name="connsiteX0" fmla="*/ 0 w 6154"/>
                  <a:gd name="connsiteY0" fmla="*/ 31274 h 31273"/>
                  <a:gd name="connsiteX1" fmla="*/ 5042 w 6154"/>
                  <a:gd name="connsiteY1" fmla="*/ 11105 h 31273"/>
                  <a:gd name="connsiteX2" fmla="*/ 0 w 6154"/>
                  <a:gd name="connsiteY2" fmla="*/ 31274 h 31273"/>
                </a:gdLst>
                <a:ahLst/>
                <a:cxnLst>
                  <a:cxn ang="0">
                    <a:pos x="connsiteX0" y="connsiteY0"/>
                  </a:cxn>
                  <a:cxn ang="0">
                    <a:pos x="connsiteX1" y="connsiteY1"/>
                  </a:cxn>
                  <a:cxn ang="0">
                    <a:pos x="connsiteX2" y="connsiteY2"/>
                  </a:cxn>
                </a:cxnLst>
                <a:rect l="l" t="t" r="r" b="b"/>
                <a:pathLst>
                  <a:path w="6154" h="31273">
                    <a:moveTo>
                      <a:pt x="0" y="31274"/>
                    </a:moveTo>
                    <a:cubicBezTo>
                      <a:pt x="2161" y="22270"/>
                      <a:pt x="6483" y="1020"/>
                      <a:pt x="5042" y="11105"/>
                    </a:cubicBezTo>
                    <a:cubicBezTo>
                      <a:pt x="7563" y="-6543"/>
                      <a:pt x="5763" y="-5463"/>
                      <a:pt x="0" y="31274"/>
                    </a:cubicBezTo>
                    <a:close/>
                  </a:path>
                </a:pathLst>
              </a:custGeom>
              <a:solidFill>
                <a:schemeClr val="accent2"/>
              </a:solidFill>
              <a:ln w="0" cap="flat">
                <a:noFill/>
                <a:prstDash val="solid"/>
                <a:miter/>
              </a:ln>
            </p:spPr>
            <p:txBody>
              <a:bodyPr rtlCol="0" anchor="ctr"/>
              <a:lstStyle/>
              <a:p>
                <a:endParaRPr lang="en-US" sz="744"/>
              </a:p>
            </p:txBody>
          </p:sp>
          <p:sp>
            <p:nvSpPr>
              <p:cNvPr id="2315" name="Freeform: Shape 2314">
                <a:extLst>
                  <a:ext uri="{FF2B5EF4-FFF2-40B4-BE49-F238E27FC236}">
                    <a16:creationId xmlns:a16="http://schemas.microsoft.com/office/drawing/2014/main" id="{8DB974DE-A767-C263-1E65-F6940D48D5F3}"/>
                  </a:ext>
                </a:extLst>
              </p:cNvPr>
              <p:cNvSpPr/>
              <p:nvPr/>
            </p:nvSpPr>
            <p:spPr>
              <a:xfrm>
                <a:off x="11766882" y="3316473"/>
                <a:ext cx="10546" cy="18433"/>
              </a:xfrm>
              <a:custGeom>
                <a:avLst/>
                <a:gdLst>
                  <a:gd name="connsiteX0" fmla="*/ 10084 w 10546"/>
                  <a:gd name="connsiteY0" fmla="*/ 17288 h 18433"/>
                  <a:gd name="connsiteX1" fmla="*/ 0 w 10546"/>
                  <a:gd name="connsiteY1" fmla="*/ 0 h 18433"/>
                  <a:gd name="connsiteX2" fmla="*/ 10084 w 10546"/>
                  <a:gd name="connsiteY2" fmla="*/ 17288 h 18433"/>
                </a:gdLst>
                <a:ahLst/>
                <a:cxnLst>
                  <a:cxn ang="0">
                    <a:pos x="connsiteX0" y="connsiteY0"/>
                  </a:cxn>
                  <a:cxn ang="0">
                    <a:pos x="connsiteX1" y="connsiteY1"/>
                  </a:cxn>
                  <a:cxn ang="0">
                    <a:pos x="connsiteX2" y="connsiteY2"/>
                  </a:cxn>
                </a:cxnLst>
                <a:rect l="l" t="t" r="r" b="b"/>
                <a:pathLst>
                  <a:path w="10546" h="18433">
                    <a:moveTo>
                      <a:pt x="10084" y="17288"/>
                    </a:moveTo>
                    <a:cubicBezTo>
                      <a:pt x="7203" y="12246"/>
                      <a:pt x="3602" y="6123"/>
                      <a:pt x="0" y="0"/>
                    </a:cubicBezTo>
                    <a:cubicBezTo>
                      <a:pt x="6483" y="11525"/>
                      <a:pt x="12245" y="21970"/>
                      <a:pt x="10084" y="17288"/>
                    </a:cubicBezTo>
                    <a:close/>
                  </a:path>
                </a:pathLst>
              </a:custGeom>
              <a:solidFill>
                <a:schemeClr val="accent2"/>
              </a:solidFill>
              <a:ln w="0" cap="flat">
                <a:noFill/>
                <a:prstDash val="solid"/>
                <a:miter/>
              </a:ln>
            </p:spPr>
            <p:txBody>
              <a:bodyPr rtlCol="0" anchor="ctr"/>
              <a:lstStyle/>
              <a:p>
                <a:endParaRPr lang="en-US" sz="744"/>
              </a:p>
            </p:txBody>
          </p:sp>
          <p:sp>
            <p:nvSpPr>
              <p:cNvPr id="2316" name="Freeform: Shape 2315">
                <a:extLst>
                  <a:ext uri="{FF2B5EF4-FFF2-40B4-BE49-F238E27FC236}">
                    <a16:creationId xmlns:a16="http://schemas.microsoft.com/office/drawing/2014/main" id="{C517873B-C484-0A4C-53C8-75C93CAC54F1}"/>
                  </a:ext>
                </a:extLst>
              </p:cNvPr>
              <p:cNvSpPr/>
              <p:nvPr/>
            </p:nvSpPr>
            <p:spPr>
              <a:xfrm>
                <a:off x="11756798" y="3299545"/>
                <a:ext cx="10084" cy="16567"/>
              </a:xfrm>
              <a:custGeom>
                <a:avLst/>
                <a:gdLst>
                  <a:gd name="connsiteX0" fmla="*/ 10085 w 10084"/>
                  <a:gd name="connsiteY0" fmla="*/ 16567 h 16567"/>
                  <a:gd name="connsiteX1" fmla="*/ 0 w 10084"/>
                  <a:gd name="connsiteY1" fmla="*/ 0 h 16567"/>
                  <a:gd name="connsiteX2" fmla="*/ 10085 w 10084"/>
                  <a:gd name="connsiteY2" fmla="*/ 16567 h 16567"/>
                </a:gdLst>
                <a:ahLst/>
                <a:cxnLst>
                  <a:cxn ang="0">
                    <a:pos x="connsiteX0" y="connsiteY0"/>
                  </a:cxn>
                  <a:cxn ang="0">
                    <a:pos x="connsiteX1" y="connsiteY1"/>
                  </a:cxn>
                  <a:cxn ang="0">
                    <a:pos x="connsiteX2" y="connsiteY2"/>
                  </a:cxn>
                </a:cxnLst>
                <a:rect l="l" t="t" r="r" b="b"/>
                <a:pathLst>
                  <a:path w="10084" h="16567">
                    <a:moveTo>
                      <a:pt x="10085" y="16567"/>
                    </a:moveTo>
                    <a:cubicBezTo>
                      <a:pt x="6843" y="10805"/>
                      <a:pt x="2881" y="5042"/>
                      <a:pt x="0" y="0"/>
                    </a:cubicBezTo>
                    <a:cubicBezTo>
                      <a:pt x="3602" y="5763"/>
                      <a:pt x="7203" y="11525"/>
                      <a:pt x="10085" y="16567"/>
                    </a:cubicBezTo>
                    <a:close/>
                  </a:path>
                </a:pathLst>
              </a:custGeom>
              <a:solidFill>
                <a:schemeClr val="accent2"/>
              </a:solidFill>
              <a:ln w="0" cap="flat">
                <a:noFill/>
                <a:prstDash val="solid"/>
                <a:miter/>
              </a:ln>
            </p:spPr>
            <p:txBody>
              <a:bodyPr rtlCol="0" anchor="ctr"/>
              <a:lstStyle/>
              <a:p>
                <a:endParaRPr lang="en-US" sz="744"/>
              </a:p>
            </p:txBody>
          </p:sp>
          <p:sp>
            <p:nvSpPr>
              <p:cNvPr id="2317" name="Freeform: Shape 2316">
                <a:extLst>
                  <a:ext uri="{FF2B5EF4-FFF2-40B4-BE49-F238E27FC236}">
                    <a16:creationId xmlns:a16="http://schemas.microsoft.com/office/drawing/2014/main" id="{5E6EAF58-DBAA-5268-AF4D-C52B53541325}"/>
                  </a:ext>
                </a:extLst>
              </p:cNvPr>
              <p:cNvSpPr/>
              <p:nvPr/>
            </p:nvSpPr>
            <p:spPr>
              <a:xfrm>
                <a:off x="11774086" y="5355353"/>
                <a:ext cx="5402" cy="9724"/>
              </a:xfrm>
              <a:custGeom>
                <a:avLst/>
                <a:gdLst>
                  <a:gd name="connsiteX0" fmla="*/ 5402 w 5402"/>
                  <a:gd name="connsiteY0" fmla="*/ 0 h 9724"/>
                  <a:gd name="connsiteX1" fmla="*/ 0 w 5402"/>
                  <a:gd name="connsiteY1" fmla="*/ 9724 h 9724"/>
                  <a:gd name="connsiteX2" fmla="*/ 5402 w 5402"/>
                  <a:gd name="connsiteY2" fmla="*/ 0 h 9724"/>
                </a:gdLst>
                <a:ahLst/>
                <a:cxnLst>
                  <a:cxn ang="0">
                    <a:pos x="connsiteX0" y="connsiteY0"/>
                  </a:cxn>
                  <a:cxn ang="0">
                    <a:pos x="connsiteX1" y="connsiteY1"/>
                  </a:cxn>
                  <a:cxn ang="0">
                    <a:pos x="connsiteX2" y="connsiteY2"/>
                  </a:cxn>
                </a:cxnLst>
                <a:rect l="l" t="t" r="r" b="b"/>
                <a:pathLst>
                  <a:path w="5402" h="9724">
                    <a:moveTo>
                      <a:pt x="5402" y="0"/>
                    </a:moveTo>
                    <a:cubicBezTo>
                      <a:pt x="3962" y="2161"/>
                      <a:pt x="2161" y="5042"/>
                      <a:pt x="0" y="9724"/>
                    </a:cubicBezTo>
                    <a:cubicBezTo>
                      <a:pt x="1080" y="8644"/>
                      <a:pt x="2881" y="5042"/>
                      <a:pt x="5402" y="0"/>
                    </a:cubicBezTo>
                    <a:close/>
                  </a:path>
                </a:pathLst>
              </a:custGeom>
              <a:solidFill>
                <a:schemeClr val="accent2"/>
              </a:solidFill>
              <a:ln w="0" cap="flat">
                <a:noFill/>
                <a:prstDash val="solid"/>
                <a:miter/>
              </a:ln>
            </p:spPr>
            <p:txBody>
              <a:bodyPr rtlCol="0" anchor="ctr"/>
              <a:lstStyle/>
              <a:p>
                <a:endParaRPr lang="en-US" sz="744"/>
              </a:p>
            </p:txBody>
          </p:sp>
          <p:sp>
            <p:nvSpPr>
              <p:cNvPr id="2318" name="Freeform: Shape 2317">
                <a:extLst>
                  <a:ext uri="{FF2B5EF4-FFF2-40B4-BE49-F238E27FC236}">
                    <a16:creationId xmlns:a16="http://schemas.microsoft.com/office/drawing/2014/main" id="{0B1C3D4B-C6DC-39F6-30F8-C8AB16C63857}"/>
                  </a:ext>
                </a:extLst>
              </p:cNvPr>
              <p:cNvSpPr/>
              <p:nvPr/>
            </p:nvSpPr>
            <p:spPr>
              <a:xfrm>
                <a:off x="11451447" y="3012355"/>
                <a:ext cx="205945" cy="185264"/>
              </a:xfrm>
              <a:custGeom>
                <a:avLst/>
                <a:gdLst>
                  <a:gd name="connsiteX0" fmla="*/ 117706 w 205945"/>
                  <a:gd name="connsiteY0" fmla="*/ 82978 h 185264"/>
                  <a:gd name="connsiteX1" fmla="*/ 112304 w 205945"/>
                  <a:gd name="connsiteY1" fmla="*/ 77936 h 185264"/>
                  <a:gd name="connsiteX2" fmla="*/ 107261 w 205945"/>
                  <a:gd name="connsiteY2" fmla="*/ 73254 h 185264"/>
                  <a:gd name="connsiteX3" fmla="*/ 100778 w 205945"/>
                  <a:gd name="connsiteY3" fmla="*/ 67851 h 185264"/>
                  <a:gd name="connsiteX4" fmla="*/ 73406 w 205945"/>
                  <a:gd name="connsiteY4" fmla="*/ 45161 h 185264"/>
                  <a:gd name="connsiteX5" fmla="*/ 62601 w 205945"/>
                  <a:gd name="connsiteY5" fmla="*/ 37597 h 185264"/>
                  <a:gd name="connsiteX6" fmla="*/ 72326 w 205945"/>
                  <a:gd name="connsiteY6" fmla="*/ 45521 h 185264"/>
                  <a:gd name="connsiteX7" fmla="*/ 96096 w 205945"/>
                  <a:gd name="connsiteY7" fmla="*/ 66050 h 185264"/>
                  <a:gd name="connsiteX8" fmla="*/ 84931 w 205945"/>
                  <a:gd name="connsiteY8" fmla="*/ 58127 h 185264"/>
                  <a:gd name="connsiteX9" fmla="*/ 63321 w 205945"/>
                  <a:gd name="connsiteY9" fmla="*/ 40479 h 185264"/>
                  <a:gd name="connsiteX10" fmla="*/ 37390 w 205945"/>
                  <a:gd name="connsiteY10" fmla="*/ 20310 h 185264"/>
                  <a:gd name="connsiteX11" fmla="*/ 14339 w 205945"/>
                  <a:gd name="connsiteY11" fmla="*/ 4102 h 185264"/>
                  <a:gd name="connsiteX12" fmla="*/ 9657 w 205945"/>
                  <a:gd name="connsiteY12" fmla="*/ 3382 h 185264"/>
                  <a:gd name="connsiteX13" fmla="*/ 55758 w 205945"/>
                  <a:gd name="connsiteY13" fmla="*/ 36877 h 185264"/>
                  <a:gd name="connsiteX14" fmla="*/ 45313 w 205945"/>
                  <a:gd name="connsiteY14" fmla="*/ 30034 h 185264"/>
                  <a:gd name="connsiteX15" fmla="*/ 37750 w 205945"/>
                  <a:gd name="connsiteY15" fmla="*/ 24271 h 185264"/>
                  <a:gd name="connsiteX16" fmla="*/ 29106 w 205945"/>
                  <a:gd name="connsiteY16" fmla="*/ 18149 h 185264"/>
                  <a:gd name="connsiteX17" fmla="*/ 10738 w 205945"/>
                  <a:gd name="connsiteY17" fmla="*/ 5183 h 185264"/>
                  <a:gd name="connsiteX18" fmla="*/ 13619 w 205945"/>
                  <a:gd name="connsiteY18" fmla="*/ 10585 h 185264"/>
                  <a:gd name="connsiteX19" fmla="*/ 45313 w 205945"/>
                  <a:gd name="connsiteY19" fmla="*/ 33636 h 185264"/>
                  <a:gd name="connsiteX20" fmla="*/ 60080 w 205945"/>
                  <a:gd name="connsiteY20" fmla="*/ 44801 h 185264"/>
                  <a:gd name="connsiteX21" fmla="*/ 74126 w 205945"/>
                  <a:gd name="connsiteY21" fmla="*/ 55966 h 185264"/>
                  <a:gd name="connsiteX22" fmla="*/ 100418 w 205945"/>
                  <a:gd name="connsiteY22" fmla="*/ 77936 h 185264"/>
                  <a:gd name="connsiteX23" fmla="*/ 124189 w 205945"/>
                  <a:gd name="connsiteY23" fmla="*/ 99906 h 185264"/>
                  <a:gd name="connsiteX24" fmla="*/ 135714 w 205945"/>
                  <a:gd name="connsiteY24" fmla="*/ 110710 h 185264"/>
                  <a:gd name="connsiteX25" fmla="*/ 146519 w 205945"/>
                  <a:gd name="connsiteY25" fmla="*/ 121515 h 185264"/>
                  <a:gd name="connsiteX26" fmla="*/ 156964 w 205945"/>
                  <a:gd name="connsiteY26" fmla="*/ 131960 h 185264"/>
                  <a:gd name="connsiteX27" fmla="*/ 167409 w 205945"/>
                  <a:gd name="connsiteY27" fmla="*/ 142405 h 185264"/>
                  <a:gd name="connsiteX28" fmla="*/ 205946 w 205945"/>
                  <a:gd name="connsiteY28" fmla="*/ 185264 h 185264"/>
                  <a:gd name="connsiteX29" fmla="*/ 191179 w 205945"/>
                  <a:gd name="connsiteY29" fmla="*/ 166896 h 185264"/>
                  <a:gd name="connsiteX30" fmla="*/ 175332 w 205945"/>
                  <a:gd name="connsiteY30" fmla="*/ 148888 h 185264"/>
                  <a:gd name="connsiteX31" fmla="*/ 142918 w 205945"/>
                  <a:gd name="connsiteY31" fmla="*/ 113952 h 185264"/>
                  <a:gd name="connsiteX32" fmla="*/ 134634 w 205945"/>
                  <a:gd name="connsiteY32" fmla="*/ 105668 h 185264"/>
                  <a:gd name="connsiteX33" fmla="*/ 126350 w 205945"/>
                  <a:gd name="connsiteY33" fmla="*/ 97745 h 185264"/>
                  <a:gd name="connsiteX34" fmla="*/ 110143 w 205945"/>
                  <a:gd name="connsiteY34" fmla="*/ 82258 h 185264"/>
                  <a:gd name="connsiteX35" fmla="*/ 94296 w 205945"/>
                  <a:gd name="connsiteY35" fmla="*/ 67851 h 185264"/>
                  <a:gd name="connsiteX36" fmla="*/ 79529 w 205945"/>
                  <a:gd name="connsiteY36" fmla="*/ 54525 h 185264"/>
                  <a:gd name="connsiteX37" fmla="*/ 96817 w 205945"/>
                  <a:gd name="connsiteY37" fmla="*/ 67131 h 185264"/>
                  <a:gd name="connsiteX38" fmla="*/ 104740 w 205945"/>
                  <a:gd name="connsiteY38" fmla="*/ 74334 h 185264"/>
                  <a:gd name="connsiteX39" fmla="*/ 111943 w 205945"/>
                  <a:gd name="connsiteY39" fmla="*/ 81537 h 185264"/>
                  <a:gd name="connsiteX40" fmla="*/ 125630 w 205945"/>
                  <a:gd name="connsiteY40" fmla="*/ 94863 h 185264"/>
                  <a:gd name="connsiteX41" fmla="*/ 138596 w 205945"/>
                  <a:gd name="connsiteY41" fmla="*/ 107469 h 185264"/>
                  <a:gd name="connsiteX42" fmla="*/ 150481 w 205945"/>
                  <a:gd name="connsiteY42" fmla="*/ 120075 h 185264"/>
                  <a:gd name="connsiteX43" fmla="*/ 174612 w 205945"/>
                  <a:gd name="connsiteY43" fmla="*/ 146006 h 185264"/>
                  <a:gd name="connsiteX44" fmla="*/ 186857 w 205945"/>
                  <a:gd name="connsiteY44" fmla="*/ 160053 h 185264"/>
                  <a:gd name="connsiteX45" fmla="*/ 193340 w 205945"/>
                  <a:gd name="connsiteY45" fmla="*/ 167616 h 185264"/>
                  <a:gd name="connsiteX46" fmla="*/ 199823 w 205945"/>
                  <a:gd name="connsiteY46" fmla="*/ 175900 h 185264"/>
                  <a:gd name="connsiteX47" fmla="*/ 179654 w 205945"/>
                  <a:gd name="connsiteY47" fmla="*/ 151409 h 185264"/>
                  <a:gd name="connsiteX48" fmla="*/ 158765 w 205945"/>
                  <a:gd name="connsiteY48" fmla="*/ 127638 h 185264"/>
                  <a:gd name="connsiteX49" fmla="*/ 137155 w 205945"/>
                  <a:gd name="connsiteY49" fmla="*/ 104588 h 185264"/>
                  <a:gd name="connsiteX50" fmla="*/ 114465 w 205945"/>
                  <a:gd name="connsiteY50" fmla="*/ 82618 h 185264"/>
                  <a:gd name="connsiteX51" fmla="*/ 107261 w 205945"/>
                  <a:gd name="connsiteY51" fmla="*/ 75415 h 185264"/>
                  <a:gd name="connsiteX52" fmla="*/ 101499 w 205945"/>
                  <a:gd name="connsiteY52" fmla="*/ 70012 h 185264"/>
                  <a:gd name="connsiteX53" fmla="*/ 94656 w 205945"/>
                  <a:gd name="connsiteY53" fmla="*/ 63529 h 185264"/>
                  <a:gd name="connsiteX54" fmla="*/ 96096 w 205945"/>
                  <a:gd name="connsiteY54" fmla="*/ 63529 h 185264"/>
                  <a:gd name="connsiteX55" fmla="*/ 102579 w 205945"/>
                  <a:gd name="connsiteY55" fmla="*/ 68932 h 185264"/>
                  <a:gd name="connsiteX56" fmla="*/ 111943 w 205945"/>
                  <a:gd name="connsiteY56" fmla="*/ 77215 h 185264"/>
                  <a:gd name="connsiteX57" fmla="*/ 135714 w 205945"/>
                  <a:gd name="connsiteY57" fmla="*/ 99545 h 185264"/>
                  <a:gd name="connsiteX58" fmla="*/ 118066 w 205945"/>
                  <a:gd name="connsiteY58" fmla="*/ 81897 h 185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205945" h="185264">
                    <a:moveTo>
                      <a:pt x="117706" y="82978"/>
                    </a:moveTo>
                    <a:cubicBezTo>
                      <a:pt x="116986" y="82618"/>
                      <a:pt x="115185" y="80817"/>
                      <a:pt x="112304" y="77936"/>
                    </a:cubicBezTo>
                    <a:cubicBezTo>
                      <a:pt x="110863" y="76495"/>
                      <a:pt x="109062" y="75054"/>
                      <a:pt x="107261" y="73254"/>
                    </a:cubicBezTo>
                    <a:cubicBezTo>
                      <a:pt x="105461" y="71813"/>
                      <a:pt x="103300" y="70012"/>
                      <a:pt x="100778" y="67851"/>
                    </a:cubicBezTo>
                    <a:cubicBezTo>
                      <a:pt x="91774" y="60288"/>
                      <a:pt x="81330" y="51644"/>
                      <a:pt x="73406" y="45161"/>
                    </a:cubicBezTo>
                    <a:cubicBezTo>
                      <a:pt x="65483" y="39038"/>
                      <a:pt x="60080" y="35437"/>
                      <a:pt x="62601" y="37597"/>
                    </a:cubicBezTo>
                    <a:cubicBezTo>
                      <a:pt x="63682" y="38678"/>
                      <a:pt x="66923" y="41199"/>
                      <a:pt x="72326" y="45521"/>
                    </a:cubicBezTo>
                    <a:cubicBezTo>
                      <a:pt x="77728" y="50203"/>
                      <a:pt x="85291" y="57046"/>
                      <a:pt x="96096" y="66050"/>
                    </a:cubicBezTo>
                    <a:cubicBezTo>
                      <a:pt x="95016" y="66050"/>
                      <a:pt x="90694" y="62809"/>
                      <a:pt x="84931" y="58127"/>
                    </a:cubicBezTo>
                    <a:cubicBezTo>
                      <a:pt x="79169" y="53445"/>
                      <a:pt x="71605" y="46962"/>
                      <a:pt x="63321" y="40479"/>
                    </a:cubicBezTo>
                    <a:cubicBezTo>
                      <a:pt x="55038" y="33996"/>
                      <a:pt x="46034" y="26793"/>
                      <a:pt x="37390" y="20310"/>
                    </a:cubicBezTo>
                    <a:cubicBezTo>
                      <a:pt x="28746" y="14187"/>
                      <a:pt x="20822" y="8424"/>
                      <a:pt x="14339" y="4102"/>
                    </a:cubicBezTo>
                    <a:cubicBezTo>
                      <a:pt x="31627" y="17068"/>
                      <a:pt x="4615" y="-940"/>
                      <a:pt x="9657" y="3382"/>
                    </a:cubicBezTo>
                    <a:cubicBezTo>
                      <a:pt x="21903" y="11666"/>
                      <a:pt x="37030" y="21030"/>
                      <a:pt x="55758" y="36877"/>
                    </a:cubicBezTo>
                    <a:cubicBezTo>
                      <a:pt x="59720" y="40839"/>
                      <a:pt x="54678" y="36877"/>
                      <a:pt x="45313" y="30034"/>
                    </a:cubicBezTo>
                    <a:cubicBezTo>
                      <a:pt x="43152" y="28233"/>
                      <a:pt x="40631" y="26432"/>
                      <a:pt x="37750" y="24271"/>
                    </a:cubicBezTo>
                    <a:cubicBezTo>
                      <a:pt x="34869" y="22111"/>
                      <a:pt x="31987" y="20310"/>
                      <a:pt x="29106" y="18149"/>
                    </a:cubicBezTo>
                    <a:cubicBezTo>
                      <a:pt x="22983" y="13827"/>
                      <a:pt x="16861" y="9505"/>
                      <a:pt x="10738" y="5183"/>
                    </a:cubicBezTo>
                    <a:cubicBezTo>
                      <a:pt x="39191" y="26793"/>
                      <a:pt x="-27079" y="-19668"/>
                      <a:pt x="13619" y="10585"/>
                    </a:cubicBezTo>
                    <a:cubicBezTo>
                      <a:pt x="24784" y="18509"/>
                      <a:pt x="35589" y="25712"/>
                      <a:pt x="45313" y="33636"/>
                    </a:cubicBezTo>
                    <a:cubicBezTo>
                      <a:pt x="50356" y="37597"/>
                      <a:pt x="55038" y="41199"/>
                      <a:pt x="60080" y="44801"/>
                    </a:cubicBezTo>
                    <a:cubicBezTo>
                      <a:pt x="64762" y="48402"/>
                      <a:pt x="69804" y="52004"/>
                      <a:pt x="74126" y="55966"/>
                    </a:cubicBezTo>
                    <a:cubicBezTo>
                      <a:pt x="83130" y="63529"/>
                      <a:pt x="91774" y="71093"/>
                      <a:pt x="100418" y="77936"/>
                    </a:cubicBezTo>
                    <a:cubicBezTo>
                      <a:pt x="108702" y="85499"/>
                      <a:pt x="116625" y="92702"/>
                      <a:pt x="124189" y="99906"/>
                    </a:cubicBezTo>
                    <a:cubicBezTo>
                      <a:pt x="128151" y="103507"/>
                      <a:pt x="132113" y="106749"/>
                      <a:pt x="135714" y="110710"/>
                    </a:cubicBezTo>
                    <a:cubicBezTo>
                      <a:pt x="139316" y="114312"/>
                      <a:pt x="142918" y="117914"/>
                      <a:pt x="146519" y="121515"/>
                    </a:cubicBezTo>
                    <a:cubicBezTo>
                      <a:pt x="150121" y="125117"/>
                      <a:pt x="153722" y="128719"/>
                      <a:pt x="156964" y="131960"/>
                    </a:cubicBezTo>
                    <a:cubicBezTo>
                      <a:pt x="160565" y="135562"/>
                      <a:pt x="164167" y="138803"/>
                      <a:pt x="167409" y="142405"/>
                    </a:cubicBezTo>
                    <a:cubicBezTo>
                      <a:pt x="180735" y="156811"/>
                      <a:pt x="194060" y="170497"/>
                      <a:pt x="205946" y="185264"/>
                    </a:cubicBezTo>
                    <a:cubicBezTo>
                      <a:pt x="200904" y="179141"/>
                      <a:pt x="196222" y="173019"/>
                      <a:pt x="191179" y="166896"/>
                    </a:cubicBezTo>
                    <a:cubicBezTo>
                      <a:pt x="185777" y="161133"/>
                      <a:pt x="180735" y="155010"/>
                      <a:pt x="175332" y="148888"/>
                    </a:cubicBezTo>
                    <a:cubicBezTo>
                      <a:pt x="164887" y="136642"/>
                      <a:pt x="153722" y="125477"/>
                      <a:pt x="142918" y="113952"/>
                    </a:cubicBezTo>
                    <a:cubicBezTo>
                      <a:pt x="140036" y="111071"/>
                      <a:pt x="137515" y="108189"/>
                      <a:pt x="134634" y="105668"/>
                    </a:cubicBezTo>
                    <a:cubicBezTo>
                      <a:pt x="131752" y="103147"/>
                      <a:pt x="128871" y="100266"/>
                      <a:pt x="126350" y="97745"/>
                    </a:cubicBezTo>
                    <a:cubicBezTo>
                      <a:pt x="120947" y="92342"/>
                      <a:pt x="115545" y="87300"/>
                      <a:pt x="110143" y="82258"/>
                    </a:cubicBezTo>
                    <a:cubicBezTo>
                      <a:pt x="105100" y="77215"/>
                      <a:pt x="99698" y="72533"/>
                      <a:pt x="94296" y="67851"/>
                    </a:cubicBezTo>
                    <a:cubicBezTo>
                      <a:pt x="89253" y="63169"/>
                      <a:pt x="84211" y="58847"/>
                      <a:pt x="79529" y="54525"/>
                    </a:cubicBezTo>
                    <a:lnTo>
                      <a:pt x="96817" y="67131"/>
                    </a:lnTo>
                    <a:cubicBezTo>
                      <a:pt x="99338" y="69652"/>
                      <a:pt x="102219" y="71813"/>
                      <a:pt x="104740" y="74334"/>
                    </a:cubicBezTo>
                    <a:cubicBezTo>
                      <a:pt x="107261" y="76855"/>
                      <a:pt x="109422" y="79016"/>
                      <a:pt x="111943" y="81537"/>
                    </a:cubicBezTo>
                    <a:cubicBezTo>
                      <a:pt x="116625" y="86219"/>
                      <a:pt x="121308" y="90541"/>
                      <a:pt x="125630" y="94863"/>
                    </a:cubicBezTo>
                    <a:cubicBezTo>
                      <a:pt x="129952" y="99185"/>
                      <a:pt x="134274" y="103147"/>
                      <a:pt x="138596" y="107469"/>
                    </a:cubicBezTo>
                    <a:cubicBezTo>
                      <a:pt x="142557" y="111791"/>
                      <a:pt x="146519" y="115753"/>
                      <a:pt x="150481" y="120075"/>
                    </a:cubicBezTo>
                    <a:cubicBezTo>
                      <a:pt x="158404" y="128358"/>
                      <a:pt x="166688" y="136642"/>
                      <a:pt x="174612" y="146006"/>
                    </a:cubicBezTo>
                    <a:cubicBezTo>
                      <a:pt x="178573" y="150689"/>
                      <a:pt x="182895" y="155371"/>
                      <a:pt x="186857" y="160053"/>
                    </a:cubicBezTo>
                    <a:cubicBezTo>
                      <a:pt x="189018" y="162574"/>
                      <a:pt x="191179" y="165095"/>
                      <a:pt x="193340" y="167616"/>
                    </a:cubicBezTo>
                    <a:cubicBezTo>
                      <a:pt x="195501" y="170137"/>
                      <a:pt x="197662" y="173019"/>
                      <a:pt x="199823" y="175900"/>
                    </a:cubicBezTo>
                    <a:cubicBezTo>
                      <a:pt x="193700" y="167256"/>
                      <a:pt x="186497" y="159693"/>
                      <a:pt x="179654" y="151409"/>
                    </a:cubicBezTo>
                    <a:cubicBezTo>
                      <a:pt x="172811" y="143485"/>
                      <a:pt x="165968" y="135202"/>
                      <a:pt x="158765" y="127638"/>
                    </a:cubicBezTo>
                    <a:lnTo>
                      <a:pt x="137155" y="104588"/>
                    </a:lnTo>
                    <a:lnTo>
                      <a:pt x="114465" y="82618"/>
                    </a:lnTo>
                    <a:cubicBezTo>
                      <a:pt x="111943" y="80097"/>
                      <a:pt x="109422" y="77576"/>
                      <a:pt x="107261" y="75415"/>
                    </a:cubicBezTo>
                    <a:cubicBezTo>
                      <a:pt x="105100" y="73254"/>
                      <a:pt x="103300" y="71453"/>
                      <a:pt x="101499" y="70012"/>
                    </a:cubicBezTo>
                    <a:cubicBezTo>
                      <a:pt x="98257" y="66771"/>
                      <a:pt x="96096" y="64610"/>
                      <a:pt x="94656" y="63529"/>
                    </a:cubicBezTo>
                    <a:cubicBezTo>
                      <a:pt x="91774" y="60648"/>
                      <a:pt x="92495" y="61008"/>
                      <a:pt x="96096" y="63529"/>
                    </a:cubicBezTo>
                    <a:cubicBezTo>
                      <a:pt x="97897" y="64970"/>
                      <a:pt x="100058" y="66771"/>
                      <a:pt x="102579" y="68932"/>
                    </a:cubicBezTo>
                    <a:cubicBezTo>
                      <a:pt x="105461" y="71093"/>
                      <a:pt x="108702" y="73974"/>
                      <a:pt x="111943" y="77215"/>
                    </a:cubicBezTo>
                    <a:cubicBezTo>
                      <a:pt x="118787" y="83698"/>
                      <a:pt x="127070" y="91262"/>
                      <a:pt x="135714" y="99545"/>
                    </a:cubicBezTo>
                    <a:cubicBezTo>
                      <a:pt x="127430" y="91622"/>
                      <a:pt x="119867" y="84419"/>
                      <a:pt x="118066" y="81897"/>
                    </a:cubicBezTo>
                    <a:close/>
                  </a:path>
                </a:pathLst>
              </a:custGeom>
              <a:solidFill>
                <a:schemeClr val="accent2"/>
              </a:solidFill>
              <a:ln w="0" cap="flat">
                <a:noFill/>
                <a:prstDash val="solid"/>
                <a:miter/>
              </a:ln>
            </p:spPr>
            <p:txBody>
              <a:bodyPr rtlCol="0" anchor="ctr"/>
              <a:lstStyle/>
              <a:p>
                <a:endParaRPr lang="en-US" sz="744"/>
              </a:p>
            </p:txBody>
          </p:sp>
          <p:sp>
            <p:nvSpPr>
              <p:cNvPr id="2319" name="Freeform: Shape 2318">
                <a:extLst>
                  <a:ext uri="{FF2B5EF4-FFF2-40B4-BE49-F238E27FC236}">
                    <a16:creationId xmlns:a16="http://schemas.microsoft.com/office/drawing/2014/main" id="{8805C04E-A919-AB39-5FAE-D1A0C5A25A10}"/>
                  </a:ext>
                </a:extLst>
              </p:cNvPr>
              <p:cNvSpPr/>
              <p:nvPr/>
            </p:nvSpPr>
            <p:spPr>
              <a:xfrm>
                <a:off x="11636863" y="3139993"/>
                <a:ext cx="5042" cy="5762"/>
              </a:xfrm>
              <a:custGeom>
                <a:avLst/>
                <a:gdLst>
                  <a:gd name="connsiteX0" fmla="*/ 5042 w 5042"/>
                  <a:gd name="connsiteY0" fmla="*/ 5763 h 5762"/>
                  <a:gd name="connsiteX1" fmla="*/ 3602 w 5042"/>
                  <a:gd name="connsiteY1" fmla="*/ 3962 h 5762"/>
                  <a:gd name="connsiteX2" fmla="*/ 0 w 5042"/>
                  <a:gd name="connsiteY2" fmla="*/ 0 h 5762"/>
                  <a:gd name="connsiteX3" fmla="*/ 5042 w 5042"/>
                  <a:gd name="connsiteY3" fmla="*/ 5763 h 5762"/>
                </a:gdLst>
                <a:ahLst/>
                <a:cxnLst>
                  <a:cxn ang="0">
                    <a:pos x="connsiteX0" y="connsiteY0"/>
                  </a:cxn>
                  <a:cxn ang="0">
                    <a:pos x="connsiteX1" y="connsiteY1"/>
                  </a:cxn>
                  <a:cxn ang="0">
                    <a:pos x="connsiteX2" y="connsiteY2"/>
                  </a:cxn>
                  <a:cxn ang="0">
                    <a:pos x="connsiteX3" y="connsiteY3"/>
                  </a:cxn>
                </a:cxnLst>
                <a:rect l="l" t="t" r="r" b="b"/>
                <a:pathLst>
                  <a:path w="5042" h="5762">
                    <a:moveTo>
                      <a:pt x="5042" y="5763"/>
                    </a:moveTo>
                    <a:lnTo>
                      <a:pt x="3602" y="3962"/>
                    </a:lnTo>
                    <a:cubicBezTo>
                      <a:pt x="2161" y="2521"/>
                      <a:pt x="720" y="720"/>
                      <a:pt x="0" y="0"/>
                    </a:cubicBezTo>
                    <a:lnTo>
                      <a:pt x="5042" y="5763"/>
                    </a:lnTo>
                    <a:close/>
                  </a:path>
                </a:pathLst>
              </a:custGeom>
              <a:solidFill>
                <a:schemeClr val="accent2"/>
              </a:solidFill>
              <a:ln w="0" cap="flat">
                <a:noFill/>
                <a:prstDash val="solid"/>
                <a:miter/>
              </a:ln>
            </p:spPr>
            <p:txBody>
              <a:bodyPr rtlCol="0" anchor="ctr"/>
              <a:lstStyle/>
              <a:p>
                <a:endParaRPr lang="en-US" sz="744"/>
              </a:p>
            </p:txBody>
          </p:sp>
          <p:sp>
            <p:nvSpPr>
              <p:cNvPr id="2320" name="Freeform: Shape 2319">
                <a:extLst>
                  <a:ext uri="{FF2B5EF4-FFF2-40B4-BE49-F238E27FC236}">
                    <a16:creationId xmlns:a16="http://schemas.microsoft.com/office/drawing/2014/main" id="{DE9A34EB-4DE7-61B9-1AF7-15F2DAAF47F9}"/>
                  </a:ext>
                </a:extLst>
              </p:cNvPr>
              <p:cNvSpPr/>
              <p:nvPr/>
            </p:nvSpPr>
            <p:spPr>
              <a:xfrm>
                <a:off x="9527752" y="5873627"/>
                <a:ext cx="11380" cy="720"/>
              </a:xfrm>
              <a:custGeom>
                <a:avLst/>
                <a:gdLst>
                  <a:gd name="connsiteX0" fmla="*/ 11165 w 11380"/>
                  <a:gd name="connsiteY0" fmla="*/ 0 h 720"/>
                  <a:gd name="connsiteX1" fmla="*/ 0 w 11380"/>
                  <a:gd name="connsiteY1" fmla="*/ 720 h 720"/>
                  <a:gd name="connsiteX2" fmla="*/ 11165 w 11380"/>
                  <a:gd name="connsiteY2" fmla="*/ 0 h 720"/>
                </a:gdLst>
                <a:ahLst/>
                <a:cxnLst>
                  <a:cxn ang="0">
                    <a:pos x="connsiteX0" y="connsiteY0"/>
                  </a:cxn>
                  <a:cxn ang="0">
                    <a:pos x="connsiteX1" y="connsiteY1"/>
                  </a:cxn>
                  <a:cxn ang="0">
                    <a:pos x="connsiteX2" y="connsiteY2"/>
                  </a:cxn>
                </a:cxnLst>
                <a:rect l="l" t="t" r="r" b="b"/>
                <a:pathLst>
                  <a:path w="11380" h="720">
                    <a:moveTo>
                      <a:pt x="11165" y="0"/>
                    </a:moveTo>
                    <a:lnTo>
                      <a:pt x="0" y="720"/>
                    </a:lnTo>
                    <a:cubicBezTo>
                      <a:pt x="9364" y="720"/>
                      <a:pt x="12246" y="0"/>
                      <a:pt x="11165" y="0"/>
                    </a:cubicBezTo>
                    <a:close/>
                  </a:path>
                </a:pathLst>
              </a:custGeom>
              <a:solidFill>
                <a:schemeClr val="accent2"/>
              </a:solidFill>
              <a:ln w="0" cap="flat">
                <a:noFill/>
                <a:prstDash val="solid"/>
                <a:miter/>
              </a:ln>
            </p:spPr>
            <p:txBody>
              <a:bodyPr rtlCol="0" anchor="ctr"/>
              <a:lstStyle/>
              <a:p>
                <a:endParaRPr lang="en-US" sz="744"/>
              </a:p>
            </p:txBody>
          </p:sp>
          <p:sp>
            <p:nvSpPr>
              <p:cNvPr id="2321" name="Freeform: Shape 2320">
                <a:extLst>
                  <a:ext uri="{FF2B5EF4-FFF2-40B4-BE49-F238E27FC236}">
                    <a16:creationId xmlns:a16="http://schemas.microsoft.com/office/drawing/2014/main" id="{F6726FAF-A1FC-5935-03C7-9058581F1742}"/>
                  </a:ext>
                </a:extLst>
              </p:cNvPr>
              <p:cNvSpPr/>
              <p:nvPr/>
            </p:nvSpPr>
            <p:spPr>
              <a:xfrm>
                <a:off x="11682964" y="3211306"/>
                <a:ext cx="415" cy="540"/>
              </a:xfrm>
              <a:custGeom>
                <a:avLst/>
                <a:gdLst>
                  <a:gd name="connsiteX0" fmla="*/ 0 w 415"/>
                  <a:gd name="connsiteY0" fmla="*/ 0 h 540"/>
                  <a:gd name="connsiteX1" fmla="*/ 0 w 415"/>
                  <a:gd name="connsiteY1" fmla="*/ 0 h 540"/>
                  <a:gd name="connsiteX2" fmla="*/ 0 w 415"/>
                  <a:gd name="connsiteY2" fmla="*/ 0 h 540"/>
                </a:gdLst>
                <a:ahLst/>
                <a:cxnLst>
                  <a:cxn ang="0">
                    <a:pos x="connsiteX0" y="connsiteY0"/>
                  </a:cxn>
                  <a:cxn ang="0">
                    <a:pos x="connsiteX1" y="connsiteY1"/>
                  </a:cxn>
                  <a:cxn ang="0">
                    <a:pos x="connsiteX2" y="connsiteY2"/>
                  </a:cxn>
                </a:cxnLst>
                <a:rect l="l" t="t" r="r" b="b"/>
                <a:pathLst>
                  <a:path w="415" h="540">
                    <a:moveTo>
                      <a:pt x="0" y="0"/>
                    </a:moveTo>
                    <a:lnTo>
                      <a:pt x="0" y="0"/>
                    </a:lnTo>
                    <a:cubicBezTo>
                      <a:pt x="360" y="720"/>
                      <a:pt x="720" y="720"/>
                      <a:pt x="0" y="0"/>
                    </a:cubicBezTo>
                    <a:close/>
                  </a:path>
                </a:pathLst>
              </a:custGeom>
              <a:solidFill>
                <a:schemeClr val="accent2"/>
              </a:solidFill>
              <a:ln w="0" cap="flat">
                <a:noFill/>
                <a:prstDash val="solid"/>
                <a:miter/>
              </a:ln>
            </p:spPr>
            <p:txBody>
              <a:bodyPr rtlCol="0" anchor="ctr"/>
              <a:lstStyle/>
              <a:p>
                <a:endParaRPr lang="en-US" sz="744"/>
              </a:p>
            </p:txBody>
          </p:sp>
          <p:sp>
            <p:nvSpPr>
              <p:cNvPr id="2322" name="Freeform: Shape 2321">
                <a:extLst>
                  <a:ext uri="{FF2B5EF4-FFF2-40B4-BE49-F238E27FC236}">
                    <a16:creationId xmlns:a16="http://schemas.microsoft.com/office/drawing/2014/main" id="{F63A83C2-5FB8-631C-3A6C-2478D7C7FC82}"/>
                  </a:ext>
                </a:extLst>
              </p:cNvPr>
              <p:cNvSpPr/>
              <p:nvPr/>
            </p:nvSpPr>
            <p:spPr>
              <a:xfrm>
                <a:off x="9812280" y="5873627"/>
                <a:ext cx="1440" cy="3601"/>
              </a:xfrm>
              <a:custGeom>
                <a:avLst/>
                <a:gdLst>
                  <a:gd name="connsiteX0" fmla="*/ 1441 w 1440"/>
                  <a:gd name="connsiteY0" fmla="*/ 0 h 3601"/>
                  <a:gd name="connsiteX1" fmla="*/ 0 w 1440"/>
                  <a:gd name="connsiteY1" fmla="*/ 0 h 3601"/>
                  <a:gd name="connsiteX2" fmla="*/ 1441 w 1440"/>
                  <a:gd name="connsiteY2" fmla="*/ 0 h 3601"/>
                </a:gdLst>
                <a:ahLst/>
                <a:cxnLst>
                  <a:cxn ang="0">
                    <a:pos x="connsiteX0" y="connsiteY0"/>
                  </a:cxn>
                  <a:cxn ang="0">
                    <a:pos x="connsiteX1" y="connsiteY1"/>
                  </a:cxn>
                  <a:cxn ang="0">
                    <a:pos x="connsiteX2" y="connsiteY2"/>
                  </a:cxn>
                </a:cxnLst>
                <a:rect l="l" t="t" r="r" b="b"/>
                <a:pathLst>
                  <a:path w="1440" h="3601">
                    <a:moveTo>
                      <a:pt x="1441" y="0"/>
                    </a:moveTo>
                    <a:cubicBezTo>
                      <a:pt x="1080" y="0"/>
                      <a:pt x="720" y="0"/>
                      <a:pt x="0" y="0"/>
                    </a:cubicBezTo>
                    <a:cubicBezTo>
                      <a:pt x="1080" y="0"/>
                      <a:pt x="1080" y="0"/>
                      <a:pt x="1441" y="0"/>
                    </a:cubicBezTo>
                    <a:close/>
                  </a:path>
                </a:pathLst>
              </a:custGeom>
              <a:solidFill>
                <a:schemeClr val="accent2"/>
              </a:solidFill>
              <a:ln w="0" cap="flat">
                <a:noFill/>
                <a:prstDash val="solid"/>
                <a:miter/>
              </a:ln>
            </p:spPr>
            <p:txBody>
              <a:bodyPr rtlCol="0" anchor="ctr"/>
              <a:lstStyle/>
              <a:p>
                <a:endParaRPr lang="en-US" sz="744"/>
              </a:p>
            </p:txBody>
          </p:sp>
          <p:sp>
            <p:nvSpPr>
              <p:cNvPr id="2323" name="Freeform: Shape 2322">
                <a:extLst>
                  <a:ext uri="{FF2B5EF4-FFF2-40B4-BE49-F238E27FC236}">
                    <a16:creationId xmlns:a16="http://schemas.microsoft.com/office/drawing/2014/main" id="{153549CA-08F0-DFEF-532C-4278F3F34E60}"/>
                  </a:ext>
                </a:extLst>
              </p:cNvPr>
              <p:cNvSpPr/>
              <p:nvPr/>
            </p:nvSpPr>
            <p:spPr>
              <a:xfrm>
                <a:off x="9882189" y="5831488"/>
                <a:ext cx="5005" cy="3601"/>
              </a:xfrm>
              <a:custGeom>
                <a:avLst/>
                <a:gdLst>
                  <a:gd name="connsiteX0" fmla="*/ 5005 w 5005"/>
                  <a:gd name="connsiteY0" fmla="*/ 0 h 3601"/>
                  <a:gd name="connsiteX1" fmla="*/ 3205 w 5005"/>
                  <a:gd name="connsiteY1" fmla="*/ 0 h 3601"/>
                  <a:gd name="connsiteX2" fmla="*/ 5005 w 5005"/>
                  <a:gd name="connsiteY2" fmla="*/ 0 h 3601"/>
                </a:gdLst>
                <a:ahLst/>
                <a:cxnLst>
                  <a:cxn ang="0">
                    <a:pos x="connsiteX0" y="connsiteY0"/>
                  </a:cxn>
                  <a:cxn ang="0">
                    <a:pos x="connsiteX1" y="connsiteY1"/>
                  </a:cxn>
                  <a:cxn ang="0">
                    <a:pos x="connsiteX2" y="connsiteY2"/>
                  </a:cxn>
                </a:cxnLst>
                <a:rect l="l" t="t" r="r" b="b"/>
                <a:pathLst>
                  <a:path w="5005" h="3601">
                    <a:moveTo>
                      <a:pt x="5005" y="0"/>
                    </a:moveTo>
                    <a:cubicBezTo>
                      <a:pt x="4645" y="0"/>
                      <a:pt x="4285" y="0"/>
                      <a:pt x="3205" y="0"/>
                    </a:cubicBezTo>
                    <a:cubicBezTo>
                      <a:pt x="-2558" y="0"/>
                      <a:pt x="323" y="0"/>
                      <a:pt x="5005" y="0"/>
                    </a:cubicBezTo>
                    <a:close/>
                  </a:path>
                </a:pathLst>
              </a:custGeom>
              <a:solidFill>
                <a:schemeClr val="accent2"/>
              </a:solidFill>
              <a:ln w="0" cap="flat">
                <a:noFill/>
                <a:prstDash val="solid"/>
                <a:miter/>
              </a:ln>
            </p:spPr>
            <p:txBody>
              <a:bodyPr rtlCol="0" anchor="ctr"/>
              <a:lstStyle/>
              <a:p>
                <a:endParaRPr lang="en-US" sz="744"/>
              </a:p>
            </p:txBody>
          </p:sp>
          <p:sp>
            <p:nvSpPr>
              <p:cNvPr id="2324" name="Freeform: Shape 2323">
                <a:extLst>
                  <a:ext uri="{FF2B5EF4-FFF2-40B4-BE49-F238E27FC236}">
                    <a16:creationId xmlns:a16="http://schemas.microsoft.com/office/drawing/2014/main" id="{B8D0CA38-5640-5667-08F2-AF2402824906}"/>
                  </a:ext>
                </a:extLst>
              </p:cNvPr>
              <p:cNvSpPr/>
              <p:nvPr/>
            </p:nvSpPr>
            <p:spPr>
              <a:xfrm>
                <a:off x="9814081" y="5873267"/>
                <a:ext cx="320" cy="3601"/>
              </a:xfrm>
              <a:custGeom>
                <a:avLst/>
                <a:gdLst>
                  <a:gd name="connsiteX0" fmla="*/ 0 w 320"/>
                  <a:gd name="connsiteY0" fmla="*/ 0 h 3601"/>
                  <a:gd name="connsiteX1" fmla="*/ 0 w 320"/>
                  <a:gd name="connsiteY1" fmla="*/ 0 h 3601"/>
                  <a:gd name="connsiteX2" fmla="*/ 0 w 320"/>
                  <a:gd name="connsiteY2" fmla="*/ 0 h 3601"/>
                </a:gdLst>
                <a:ahLst/>
                <a:cxnLst>
                  <a:cxn ang="0">
                    <a:pos x="connsiteX0" y="connsiteY0"/>
                  </a:cxn>
                  <a:cxn ang="0">
                    <a:pos x="connsiteX1" y="connsiteY1"/>
                  </a:cxn>
                  <a:cxn ang="0">
                    <a:pos x="connsiteX2" y="connsiteY2"/>
                  </a:cxn>
                </a:cxnLst>
                <a:rect l="l" t="t" r="r" b="b"/>
                <a:pathLst>
                  <a:path w="320" h="3601">
                    <a:moveTo>
                      <a:pt x="0" y="0"/>
                    </a:moveTo>
                    <a:cubicBezTo>
                      <a:pt x="0" y="0"/>
                      <a:pt x="0" y="0"/>
                      <a:pt x="0" y="0"/>
                    </a:cubicBezTo>
                    <a:cubicBezTo>
                      <a:pt x="0" y="0"/>
                      <a:pt x="720" y="0"/>
                      <a:pt x="0" y="0"/>
                    </a:cubicBezTo>
                    <a:close/>
                  </a:path>
                </a:pathLst>
              </a:custGeom>
              <a:solidFill>
                <a:schemeClr val="accent2"/>
              </a:solidFill>
              <a:ln w="0" cap="flat">
                <a:noFill/>
                <a:prstDash val="solid"/>
                <a:miter/>
              </a:ln>
            </p:spPr>
            <p:txBody>
              <a:bodyPr rtlCol="0" anchor="ctr"/>
              <a:lstStyle/>
              <a:p>
                <a:endParaRPr lang="en-US" sz="744"/>
              </a:p>
            </p:txBody>
          </p:sp>
          <p:sp>
            <p:nvSpPr>
              <p:cNvPr id="2325" name="Freeform: Shape 2324">
                <a:extLst>
                  <a:ext uri="{FF2B5EF4-FFF2-40B4-BE49-F238E27FC236}">
                    <a16:creationId xmlns:a16="http://schemas.microsoft.com/office/drawing/2014/main" id="{AF0393B5-CB22-3E54-F0F3-B16978A3C5CF}"/>
                  </a:ext>
                </a:extLst>
              </p:cNvPr>
              <p:cNvSpPr/>
              <p:nvPr/>
            </p:nvSpPr>
            <p:spPr>
              <a:xfrm>
                <a:off x="10980818" y="6297327"/>
                <a:ext cx="10993" cy="4172"/>
              </a:xfrm>
              <a:custGeom>
                <a:avLst/>
                <a:gdLst>
                  <a:gd name="connsiteX0" fmla="*/ 10994 w 10993"/>
                  <a:gd name="connsiteY0" fmla="*/ 4172 h 4172"/>
                  <a:gd name="connsiteX1" fmla="*/ 909 w 10993"/>
                  <a:gd name="connsiteY1" fmla="*/ 211 h 4172"/>
                  <a:gd name="connsiteX2" fmla="*/ 10994 w 10993"/>
                  <a:gd name="connsiteY2" fmla="*/ 4172 h 4172"/>
                </a:gdLst>
                <a:ahLst/>
                <a:cxnLst>
                  <a:cxn ang="0">
                    <a:pos x="connsiteX0" y="connsiteY0"/>
                  </a:cxn>
                  <a:cxn ang="0">
                    <a:pos x="connsiteX1" y="connsiteY1"/>
                  </a:cxn>
                  <a:cxn ang="0">
                    <a:pos x="connsiteX2" y="connsiteY2"/>
                  </a:cxn>
                </a:cxnLst>
                <a:rect l="l" t="t" r="r" b="b"/>
                <a:pathLst>
                  <a:path w="10993" h="4172">
                    <a:moveTo>
                      <a:pt x="10994" y="4172"/>
                    </a:moveTo>
                    <a:cubicBezTo>
                      <a:pt x="10994" y="4172"/>
                      <a:pt x="7032" y="2371"/>
                      <a:pt x="909" y="211"/>
                    </a:cubicBezTo>
                    <a:cubicBezTo>
                      <a:pt x="-1612" y="-510"/>
                      <a:pt x="909" y="571"/>
                      <a:pt x="10994" y="4172"/>
                    </a:cubicBezTo>
                    <a:close/>
                  </a:path>
                </a:pathLst>
              </a:custGeom>
              <a:solidFill>
                <a:schemeClr val="accent2"/>
              </a:solidFill>
              <a:ln w="0" cap="flat">
                <a:noFill/>
                <a:prstDash val="solid"/>
                <a:miter/>
              </a:ln>
            </p:spPr>
            <p:txBody>
              <a:bodyPr rtlCol="0" anchor="ctr"/>
              <a:lstStyle/>
              <a:p>
                <a:endParaRPr lang="en-US" sz="744"/>
              </a:p>
            </p:txBody>
          </p:sp>
          <p:sp>
            <p:nvSpPr>
              <p:cNvPr id="2326" name="Freeform: Shape 2325">
                <a:extLst>
                  <a:ext uri="{FF2B5EF4-FFF2-40B4-BE49-F238E27FC236}">
                    <a16:creationId xmlns:a16="http://schemas.microsoft.com/office/drawing/2014/main" id="{8A755A3F-50CD-812B-E826-6260C712915F}"/>
                  </a:ext>
                </a:extLst>
              </p:cNvPr>
              <p:cNvSpPr/>
              <p:nvPr/>
            </p:nvSpPr>
            <p:spPr>
              <a:xfrm>
                <a:off x="10745821" y="6189129"/>
                <a:ext cx="3961" cy="2520"/>
              </a:xfrm>
              <a:custGeom>
                <a:avLst/>
                <a:gdLst>
                  <a:gd name="connsiteX0" fmla="*/ 3962 w 3961"/>
                  <a:gd name="connsiteY0" fmla="*/ 2521 h 2520"/>
                  <a:gd name="connsiteX1" fmla="*/ 0 w 3961"/>
                  <a:gd name="connsiteY1" fmla="*/ 0 h 2520"/>
                  <a:gd name="connsiteX2" fmla="*/ 3962 w 3961"/>
                  <a:gd name="connsiteY2" fmla="*/ 2521 h 2520"/>
                </a:gdLst>
                <a:ahLst/>
                <a:cxnLst>
                  <a:cxn ang="0">
                    <a:pos x="connsiteX0" y="connsiteY0"/>
                  </a:cxn>
                  <a:cxn ang="0">
                    <a:pos x="connsiteX1" y="connsiteY1"/>
                  </a:cxn>
                  <a:cxn ang="0">
                    <a:pos x="connsiteX2" y="connsiteY2"/>
                  </a:cxn>
                </a:cxnLst>
                <a:rect l="l" t="t" r="r" b="b"/>
                <a:pathLst>
                  <a:path w="3961" h="2520">
                    <a:moveTo>
                      <a:pt x="3962" y="2521"/>
                    </a:moveTo>
                    <a:cubicBezTo>
                      <a:pt x="2521" y="1801"/>
                      <a:pt x="1801" y="1081"/>
                      <a:pt x="0" y="0"/>
                    </a:cubicBezTo>
                    <a:lnTo>
                      <a:pt x="3962" y="2521"/>
                    </a:lnTo>
                    <a:close/>
                  </a:path>
                </a:pathLst>
              </a:custGeom>
              <a:solidFill>
                <a:schemeClr val="accent2"/>
              </a:solidFill>
              <a:ln w="0" cap="flat">
                <a:noFill/>
                <a:prstDash val="solid"/>
                <a:miter/>
              </a:ln>
            </p:spPr>
            <p:txBody>
              <a:bodyPr rtlCol="0" anchor="ctr"/>
              <a:lstStyle/>
              <a:p>
                <a:endParaRPr lang="en-US" sz="744"/>
              </a:p>
            </p:txBody>
          </p:sp>
          <p:sp>
            <p:nvSpPr>
              <p:cNvPr id="2327" name="Freeform: Shape 2326">
                <a:extLst>
                  <a:ext uri="{FF2B5EF4-FFF2-40B4-BE49-F238E27FC236}">
                    <a16:creationId xmlns:a16="http://schemas.microsoft.com/office/drawing/2014/main" id="{699DB4B1-D889-63BC-F00F-AC8613CC14C7}"/>
                  </a:ext>
                </a:extLst>
              </p:cNvPr>
              <p:cNvSpPr/>
              <p:nvPr/>
            </p:nvSpPr>
            <p:spPr>
              <a:xfrm>
                <a:off x="11801818" y="5179233"/>
                <a:ext cx="8283" cy="29173"/>
              </a:xfrm>
              <a:custGeom>
                <a:avLst/>
                <a:gdLst>
                  <a:gd name="connsiteX0" fmla="*/ 8284 w 8283"/>
                  <a:gd name="connsiteY0" fmla="*/ 0 h 29173"/>
                  <a:gd name="connsiteX1" fmla="*/ 0 w 8283"/>
                  <a:gd name="connsiteY1" fmla="*/ 29173 h 29173"/>
                  <a:gd name="connsiteX2" fmla="*/ 8284 w 8283"/>
                  <a:gd name="connsiteY2" fmla="*/ 0 h 29173"/>
                </a:gdLst>
                <a:ahLst/>
                <a:cxnLst>
                  <a:cxn ang="0">
                    <a:pos x="connsiteX0" y="connsiteY0"/>
                  </a:cxn>
                  <a:cxn ang="0">
                    <a:pos x="connsiteX1" y="connsiteY1"/>
                  </a:cxn>
                  <a:cxn ang="0">
                    <a:pos x="connsiteX2" y="connsiteY2"/>
                  </a:cxn>
                </a:cxnLst>
                <a:rect l="l" t="t" r="r" b="b"/>
                <a:pathLst>
                  <a:path w="8283" h="29173">
                    <a:moveTo>
                      <a:pt x="8284" y="0"/>
                    </a:moveTo>
                    <a:cubicBezTo>
                      <a:pt x="4682" y="12246"/>
                      <a:pt x="2161" y="21610"/>
                      <a:pt x="0" y="29173"/>
                    </a:cubicBezTo>
                    <a:cubicBezTo>
                      <a:pt x="2521" y="20169"/>
                      <a:pt x="5402" y="10445"/>
                      <a:pt x="8284" y="0"/>
                    </a:cubicBezTo>
                    <a:close/>
                  </a:path>
                </a:pathLst>
              </a:custGeom>
              <a:solidFill>
                <a:schemeClr val="accent2"/>
              </a:solidFill>
              <a:ln w="0" cap="flat">
                <a:noFill/>
                <a:prstDash val="solid"/>
                <a:miter/>
              </a:ln>
            </p:spPr>
            <p:txBody>
              <a:bodyPr rtlCol="0" anchor="ctr"/>
              <a:lstStyle/>
              <a:p>
                <a:endParaRPr lang="en-US" sz="744"/>
              </a:p>
            </p:txBody>
          </p:sp>
          <p:sp>
            <p:nvSpPr>
              <p:cNvPr id="2328" name="Freeform: Shape 2327">
                <a:extLst>
                  <a:ext uri="{FF2B5EF4-FFF2-40B4-BE49-F238E27FC236}">
                    <a16:creationId xmlns:a16="http://schemas.microsoft.com/office/drawing/2014/main" id="{A5991F39-E324-D5A7-8E66-C286DD7BE1A6}"/>
                  </a:ext>
                </a:extLst>
              </p:cNvPr>
              <p:cNvSpPr/>
              <p:nvPr/>
            </p:nvSpPr>
            <p:spPr>
              <a:xfrm>
                <a:off x="9798954" y="5873627"/>
                <a:ext cx="13326" cy="720"/>
              </a:xfrm>
              <a:custGeom>
                <a:avLst/>
                <a:gdLst>
                  <a:gd name="connsiteX0" fmla="*/ 13326 w 13326"/>
                  <a:gd name="connsiteY0" fmla="*/ 0 h 720"/>
                  <a:gd name="connsiteX1" fmla="*/ 0 w 13326"/>
                  <a:gd name="connsiteY1" fmla="*/ 720 h 720"/>
                  <a:gd name="connsiteX2" fmla="*/ 13326 w 13326"/>
                  <a:gd name="connsiteY2" fmla="*/ 0 h 720"/>
                </a:gdLst>
                <a:ahLst/>
                <a:cxnLst>
                  <a:cxn ang="0">
                    <a:pos x="connsiteX0" y="connsiteY0"/>
                  </a:cxn>
                  <a:cxn ang="0">
                    <a:pos x="connsiteX1" y="connsiteY1"/>
                  </a:cxn>
                  <a:cxn ang="0">
                    <a:pos x="connsiteX2" y="connsiteY2"/>
                  </a:cxn>
                </a:cxnLst>
                <a:rect l="l" t="t" r="r" b="b"/>
                <a:pathLst>
                  <a:path w="13326" h="720">
                    <a:moveTo>
                      <a:pt x="13326" y="0"/>
                    </a:moveTo>
                    <a:cubicBezTo>
                      <a:pt x="10445" y="0"/>
                      <a:pt x="6483" y="360"/>
                      <a:pt x="0" y="720"/>
                    </a:cubicBezTo>
                    <a:cubicBezTo>
                      <a:pt x="7203" y="720"/>
                      <a:pt x="10805" y="360"/>
                      <a:pt x="13326" y="0"/>
                    </a:cubicBezTo>
                    <a:close/>
                  </a:path>
                </a:pathLst>
              </a:custGeom>
              <a:solidFill>
                <a:schemeClr val="accent2"/>
              </a:solidFill>
              <a:ln w="0" cap="flat">
                <a:noFill/>
                <a:prstDash val="solid"/>
                <a:miter/>
              </a:ln>
            </p:spPr>
            <p:txBody>
              <a:bodyPr rtlCol="0" anchor="ctr"/>
              <a:lstStyle/>
              <a:p>
                <a:endParaRPr lang="en-US" sz="744"/>
              </a:p>
            </p:txBody>
          </p:sp>
          <p:sp>
            <p:nvSpPr>
              <p:cNvPr id="2329" name="Freeform: Shape 2328">
                <a:extLst>
                  <a:ext uri="{FF2B5EF4-FFF2-40B4-BE49-F238E27FC236}">
                    <a16:creationId xmlns:a16="http://schemas.microsoft.com/office/drawing/2014/main" id="{E85300AF-2D0F-D979-D2EE-2A4082C52B67}"/>
                  </a:ext>
                </a:extLst>
              </p:cNvPr>
              <p:cNvSpPr/>
              <p:nvPr/>
            </p:nvSpPr>
            <p:spPr>
              <a:xfrm>
                <a:off x="10949673" y="5993921"/>
                <a:ext cx="2160" cy="7923"/>
              </a:xfrm>
              <a:custGeom>
                <a:avLst/>
                <a:gdLst>
                  <a:gd name="connsiteX0" fmla="*/ 0 w 2160"/>
                  <a:gd name="connsiteY0" fmla="*/ 0 h 7923"/>
                  <a:gd name="connsiteX1" fmla="*/ 2161 w 2160"/>
                  <a:gd name="connsiteY1" fmla="*/ 7924 h 7923"/>
                  <a:gd name="connsiteX2" fmla="*/ 1080 w 2160"/>
                  <a:gd name="connsiteY2" fmla="*/ 3242 h 7923"/>
                  <a:gd name="connsiteX3" fmla="*/ 0 w 2160"/>
                  <a:gd name="connsiteY3" fmla="*/ 0 h 7923"/>
                </a:gdLst>
                <a:ahLst/>
                <a:cxnLst>
                  <a:cxn ang="0">
                    <a:pos x="connsiteX0" y="connsiteY0"/>
                  </a:cxn>
                  <a:cxn ang="0">
                    <a:pos x="connsiteX1" y="connsiteY1"/>
                  </a:cxn>
                  <a:cxn ang="0">
                    <a:pos x="connsiteX2" y="connsiteY2"/>
                  </a:cxn>
                  <a:cxn ang="0">
                    <a:pos x="connsiteX3" y="connsiteY3"/>
                  </a:cxn>
                </a:cxnLst>
                <a:rect l="l" t="t" r="r" b="b"/>
                <a:pathLst>
                  <a:path w="2160" h="7923">
                    <a:moveTo>
                      <a:pt x="0" y="0"/>
                    </a:moveTo>
                    <a:cubicBezTo>
                      <a:pt x="720" y="2881"/>
                      <a:pt x="1441" y="5402"/>
                      <a:pt x="2161" y="7924"/>
                    </a:cubicBezTo>
                    <a:cubicBezTo>
                      <a:pt x="2161" y="6483"/>
                      <a:pt x="1441" y="4682"/>
                      <a:pt x="1080" y="3242"/>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2330" name="Freeform: Shape 2329">
                <a:extLst>
                  <a:ext uri="{FF2B5EF4-FFF2-40B4-BE49-F238E27FC236}">
                    <a16:creationId xmlns:a16="http://schemas.microsoft.com/office/drawing/2014/main" id="{6ACCDA1C-39BC-3728-8EC3-2E47B8652E78}"/>
                  </a:ext>
                </a:extLst>
              </p:cNvPr>
              <p:cNvSpPr/>
              <p:nvPr/>
            </p:nvSpPr>
            <p:spPr>
              <a:xfrm>
                <a:off x="10930585" y="5849136"/>
                <a:ext cx="139022" cy="192686"/>
              </a:xfrm>
              <a:custGeom>
                <a:avLst/>
                <a:gdLst>
                  <a:gd name="connsiteX0" fmla="*/ 3962 w 139022"/>
                  <a:gd name="connsiteY0" fmla="*/ 10805 h 192686"/>
                  <a:gd name="connsiteX1" fmla="*/ 5042 w 139022"/>
                  <a:gd name="connsiteY1" fmla="*/ 19809 h 192686"/>
                  <a:gd name="connsiteX2" fmla="*/ 4322 w 139022"/>
                  <a:gd name="connsiteY2" fmla="*/ 11165 h 192686"/>
                  <a:gd name="connsiteX3" fmla="*/ 4322 w 139022"/>
                  <a:gd name="connsiteY3" fmla="*/ 9004 h 192686"/>
                  <a:gd name="connsiteX4" fmla="*/ 6483 w 139022"/>
                  <a:gd name="connsiteY4" fmla="*/ 9004 h 192686"/>
                  <a:gd name="connsiteX5" fmla="*/ 11165 w 139022"/>
                  <a:gd name="connsiteY5" fmla="*/ 9004 h 192686"/>
                  <a:gd name="connsiteX6" fmla="*/ 31334 w 139022"/>
                  <a:gd name="connsiteY6" fmla="*/ 9004 h 192686"/>
                  <a:gd name="connsiteX7" fmla="*/ 55105 w 139022"/>
                  <a:gd name="connsiteY7" fmla="*/ 8284 h 192686"/>
                  <a:gd name="connsiteX8" fmla="*/ 78516 w 139022"/>
                  <a:gd name="connsiteY8" fmla="*/ 7203 h 192686"/>
                  <a:gd name="connsiteX9" fmla="*/ 118133 w 139022"/>
                  <a:gd name="connsiteY9" fmla="*/ 3602 h 192686"/>
                  <a:gd name="connsiteX10" fmla="*/ 139023 w 139022"/>
                  <a:gd name="connsiteY10" fmla="*/ 0 h 192686"/>
                  <a:gd name="connsiteX11" fmla="*/ 116333 w 139022"/>
                  <a:gd name="connsiteY11" fmla="*/ 2521 h 192686"/>
                  <a:gd name="connsiteX12" fmla="*/ 83198 w 139022"/>
                  <a:gd name="connsiteY12" fmla="*/ 4682 h 192686"/>
                  <a:gd name="connsiteX13" fmla="*/ 56185 w 139022"/>
                  <a:gd name="connsiteY13" fmla="*/ 5042 h 192686"/>
                  <a:gd name="connsiteX14" fmla="*/ 50783 w 139022"/>
                  <a:gd name="connsiteY14" fmla="*/ 4322 h 192686"/>
                  <a:gd name="connsiteX15" fmla="*/ 22330 w 139022"/>
                  <a:gd name="connsiteY15" fmla="*/ 5042 h 192686"/>
                  <a:gd name="connsiteX16" fmla="*/ 6843 w 139022"/>
                  <a:gd name="connsiteY16" fmla="*/ 5042 h 192686"/>
                  <a:gd name="connsiteX17" fmla="*/ 2881 w 139022"/>
                  <a:gd name="connsiteY17" fmla="*/ 5042 h 192686"/>
                  <a:gd name="connsiteX18" fmla="*/ 1081 w 139022"/>
                  <a:gd name="connsiteY18" fmla="*/ 5042 h 192686"/>
                  <a:gd name="connsiteX19" fmla="*/ 0 w 139022"/>
                  <a:gd name="connsiteY19" fmla="*/ 5042 h 192686"/>
                  <a:gd name="connsiteX20" fmla="*/ 0 w 139022"/>
                  <a:gd name="connsiteY20" fmla="*/ 5042 h 192686"/>
                  <a:gd name="connsiteX21" fmla="*/ 0 w 139022"/>
                  <a:gd name="connsiteY21" fmla="*/ 5042 h 192686"/>
                  <a:gd name="connsiteX22" fmla="*/ 0 w 139022"/>
                  <a:gd name="connsiteY22" fmla="*/ 5763 h 192686"/>
                  <a:gd name="connsiteX23" fmla="*/ 360 w 139022"/>
                  <a:gd name="connsiteY23" fmla="*/ 13326 h 192686"/>
                  <a:gd name="connsiteX24" fmla="*/ 1801 w 139022"/>
                  <a:gd name="connsiteY24" fmla="*/ 41059 h 192686"/>
                  <a:gd name="connsiteX25" fmla="*/ 3242 w 139022"/>
                  <a:gd name="connsiteY25" fmla="*/ 60147 h 192686"/>
                  <a:gd name="connsiteX26" fmla="*/ 2161 w 139022"/>
                  <a:gd name="connsiteY26" fmla="*/ 43940 h 192686"/>
                  <a:gd name="connsiteX27" fmla="*/ 2161 w 139022"/>
                  <a:gd name="connsiteY27" fmla="*/ 36016 h 192686"/>
                  <a:gd name="connsiteX28" fmla="*/ 3242 w 139022"/>
                  <a:gd name="connsiteY28" fmla="*/ 40699 h 192686"/>
                  <a:gd name="connsiteX29" fmla="*/ 9724 w 139022"/>
                  <a:gd name="connsiteY29" fmla="*/ 91481 h 192686"/>
                  <a:gd name="connsiteX30" fmla="*/ 11165 w 139022"/>
                  <a:gd name="connsiteY30" fmla="*/ 105528 h 192686"/>
                  <a:gd name="connsiteX31" fmla="*/ 10445 w 139022"/>
                  <a:gd name="connsiteY31" fmla="*/ 105167 h 192686"/>
                  <a:gd name="connsiteX32" fmla="*/ 11165 w 139022"/>
                  <a:gd name="connsiteY32" fmla="*/ 114892 h 192686"/>
                  <a:gd name="connsiteX33" fmla="*/ 19089 w 139022"/>
                  <a:gd name="connsiteY33" fmla="*/ 154150 h 192686"/>
                  <a:gd name="connsiteX34" fmla="*/ 23771 w 139022"/>
                  <a:gd name="connsiteY34" fmla="*/ 173598 h 192686"/>
                  <a:gd name="connsiteX35" fmla="*/ 29173 w 139022"/>
                  <a:gd name="connsiteY35" fmla="*/ 192687 h 192686"/>
                  <a:gd name="connsiteX36" fmla="*/ 24491 w 139022"/>
                  <a:gd name="connsiteY36" fmla="*/ 175759 h 192686"/>
                  <a:gd name="connsiteX37" fmla="*/ 20529 w 139022"/>
                  <a:gd name="connsiteY37" fmla="*/ 158832 h 192686"/>
                  <a:gd name="connsiteX38" fmla="*/ 16568 w 139022"/>
                  <a:gd name="connsiteY38" fmla="*/ 141904 h 192686"/>
                  <a:gd name="connsiteX39" fmla="*/ 13686 w 139022"/>
                  <a:gd name="connsiteY39" fmla="*/ 124616 h 192686"/>
                  <a:gd name="connsiteX40" fmla="*/ 16568 w 139022"/>
                  <a:gd name="connsiteY40" fmla="*/ 134701 h 192686"/>
                  <a:gd name="connsiteX41" fmla="*/ 18008 w 139022"/>
                  <a:gd name="connsiteY41" fmla="*/ 139743 h 192686"/>
                  <a:gd name="connsiteX42" fmla="*/ 19809 w 139022"/>
                  <a:gd name="connsiteY42" fmla="*/ 144785 h 192686"/>
                  <a:gd name="connsiteX43" fmla="*/ 18008 w 139022"/>
                  <a:gd name="connsiteY43" fmla="*/ 137942 h 192686"/>
                  <a:gd name="connsiteX44" fmla="*/ 11886 w 139022"/>
                  <a:gd name="connsiteY44" fmla="*/ 104087 h 192686"/>
                  <a:gd name="connsiteX45" fmla="*/ 10805 w 139022"/>
                  <a:gd name="connsiteY45" fmla="*/ 98325 h 192686"/>
                  <a:gd name="connsiteX46" fmla="*/ 10085 w 139022"/>
                  <a:gd name="connsiteY46" fmla="*/ 93282 h 192686"/>
                  <a:gd name="connsiteX47" fmla="*/ 9364 w 139022"/>
                  <a:gd name="connsiteY47" fmla="*/ 85719 h 192686"/>
                  <a:gd name="connsiteX48" fmla="*/ 9004 w 139022"/>
                  <a:gd name="connsiteY48" fmla="*/ 74554 h 192686"/>
                  <a:gd name="connsiteX49" fmla="*/ 8644 w 139022"/>
                  <a:gd name="connsiteY49" fmla="*/ 63028 h 192686"/>
                  <a:gd name="connsiteX50" fmla="*/ 7924 w 139022"/>
                  <a:gd name="connsiteY50" fmla="*/ 55105 h 192686"/>
                  <a:gd name="connsiteX51" fmla="*/ 7203 w 139022"/>
                  <a:gd name="connsiteY51" fmla="*/ 43940 h 192686"/>
                  <a:gd name="connsiteX52" fmla="*/ 4682 w 139022"/>
                  <a:gd name="connsiteY52" fmla="*/ 11165 h 192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39022" h="192686">
                    <a:moveTo>
                      <a:pt x="3962" y="10805"/>
                    </a:moveTo>
                    <a:cubicBezTo>
                      <a:pt x="4322" y="15127"/>
                      <a:pt x="4682" y="17288"/>
                      <a:pt x="5042" y="19809"/>
                    </a:cubicBezTo>
                    <a:cubicBezTo>
                      <a:pt x="5042" y="16928"/>
                      <a:pt x="4682" y="14046"/>
                      <a:pt x="4322" y="11165"/>
                    </a:cubicBezTo>
                    <a:cubicBezTo>
                      <a:pt x="4322" y="10445"/>
                      <a:pt x="4322" y="9724"/>
                      <a:pt x="4322" y="9004"/>
                    </a:cubicBezTo>
                    <a:cubicBezTo>
                      <a:pt x="5042" y="9004"/>
                      <a:pt x="5763" y="9004"/>
                      <a:pt x="6483" y="9004"/>
                    </a:cubicBezTo>
                    <a:cubicBezTo>
                      <a:pt x="7924" y="9004"/>
                      <a:pt x="9724" y="9004"/>
                      <a:pt x="11165" y="9004"/>
                    </a:cubicBezTo>
                    <a:cubicBezTo>
                      <a:pt x="17648" y="9004"/>
                      <a:pt x="24491" y="9004"/>
                      <a:pt x="31334" y="9004"/>
                    </a:cubicBezTo>
                    <a:cubicBezTo>
                      <a:pt x="39258" y="9004"/>
                      <a:pt x="47181" y="8644"/>
                      <a:pt x="55105" y="8284"/>
                    </a:cubicBezTo>
                    <a:cubicBezTo>
                      <a:pt x="63028" y="8284"/>
                      <a:pt x="70952" y="8284"/>
                      <a:pt x="78516" y="7203"/>
                    </a:cubicBezTo>
                    <a:cubicBezTo>
                      <a:pt x="93642" y="6123"/>
                      <a:pt x="107329" y="4682"/>
                      <a:pt x="118133" y="3602"/>
                    </a:cubicBezTo>
                    <a:cubicBezTo>
                      <a:pt x="128938" y="2161"/>
                      <a:pt x="136502" y="720"/>
                      <a:pt x="139023" y="0"/>
                    </a:cubicBezTo>
                    <a:cubicBezTo>
                      <a:pt x="134701" y="360"/>
                      <a:pt x="126417" y="1801"/>
                      <a:pt x="116333" y="2521"/>
                    </a:cubicBezTo>
                    <a:cubicBezTo>
                      <a:pt x="106248" y="3242"/>
                      <a:pt x="94363" y="3962"/>
                      <a:pt x="83198" y="4682"/>
                    </a:cubicBezTo>
                    <a:cubicBezTo>
                      <a:pt x="72393" y="5402"/>
                      <a:pt x="62308" y="5402"/>
                      <a:pt x="56185" y="5042"/>
                    </a:cubicBezTo>
                    <a:cubicBezTo>
                      <a:pt x="49703" y="5042"/>
                      <a:pt x="47181" y="4682"/>
                      <a:pt x="50783" y="4322"/>
                    </a:cubicBezTo>
                    <a:cubicBezTo>
                      <a:pt x="42139" y="4322"/>
                      <a:pt x="32775" y="5042"/>
                      <a:pt x="22330" y="5042"/>
                    </a:cubicBezTo>
                    <a:cubicBezTo>
                      <a:pt x="17288" y="5042"/>
                      <a:pt x="11886" y="5042"/>
                      <a:pt x="6843" y="5042"/>
                    </a:cubicBezTo>
                    <a:lnTo>
                      <a:pt x="2881" y="5042"/>
                    </a:lnTo>
                    <a:cubicBezTo>
                      <a:pt x="2881" y="5042"/>
                      <a:pt x="1081" y="5042"/>
                      <a:pt x="1081" y="5042"/>
                    </a:cubicBezTo>
                    <a:lnTo>
                      <a:pt x="0" y="5042"/>
                    </a:lnTo>
                    <a:cubicBezTo>
                      <a:pt x="0" y="5042"/>
                      <a:pt x="0" y="5042"/>
                      <a:pt x="0" y="5042"/>
                    </a:cubicBezTo>
                    <a:lnTo>
                      <a:pt x="0" y="5042"/>
                    </a:lnTo>
                    <a:cubicBezTo>
                      <a:pt x="0" y="5042"/>
                      <a:pt x="0" y="5763"/>
                      <a:pt x="0" y="5763"/>
                    </a:cubicBezTo>
                    <a:cubicBezTo>
                      <a:pt x="0" y="8284"/>
                      <a:pt x="0" y="10805"/>
                      <a:pt x="360" y="13326"/>
                    </a:cubicBezTo>
                    <a:cubicBezTo>
                      <a:pt x="720" y="23411"/>
                      <a:pt x="1441" y="32775"/>
                      <a:pt x="1801" y="41059"/>
                    </a:cubicBezTo>
                    <a:cubicBezTo>
                      <a:pt x="2161" y="48982"/>
                      <a:pt x="2521" y="55465"/>
                      <a:pt x="3242" y="60147"/>
                    </a:cubicBezTo>
                    <a:cubicBezTo>
                      <a:pt x="2521" y="53304"/>
                      <a:pt x="2521" y="47902"/>
                      <a:pt x="2161" y="43940"/>
                    </a:cubicBezTo>
                    <a:cubicBezTo>
                      <a:pt x="2161" y="39978"/>
                      <a:pt x="2161" y="37457"/>
                      <a:pt x="2161" y="36016"/>
                    </a:cubicBezTo>
                    <a:cubicBezTo>
                      <a:pt x="2161" y="33135"/>
                      <a:pt x="2521" y="35656"/>
                      <a:pt x="3242" y="40699"/>
                    </a:cubicBezTo>
                    <a:cubicBezTo>
                      <a:pt x="3962" y="50783"/>
                      <a:pt x="6843" y="72753"/>
                      <a:pt x="9724" y="91481"/>
                    </a:cubicBezTo>
                    <a:cubicBezTo>
                      <a:pt x="10445" y="100125"/>
                      <a:pt x="11165" y="104087"/>
                      <a:pt x="11165" y="105528"/>
                    </a:cubicBezTo>
                    <a:cubicBezTo>
                      <a:pt x="11165" y="106968"/>
                      <a:pt x="11165" y="106248"/>
                      <a:pt x="10445" y="105167"/>
                    </a:cubicBezTo>
                    <a:cubicBezTo>
                      <a:pt x="9724" y="103007"/>
                      <a:pt x="9004" y="100125"/>
                      <a:pt x="11165" y="114892"/>
                    </a:cubicBezTo>
                    <a:cubicBezTo>
                      <a:pt x="13686" y="127858"/>
                      <a:pt x="15487" y="141184"/>
                      <a:pt x="19089" y="154150"/>
                    </a:cubicBezTo>
                    <a:lnTo>
                      <a:pt x="23771" y="173598"/>
                    </a:lnTo>
                    <a:cubicBezTo>
                      <a:pt x="25211" y="180081"/>
                      <a:pt x="27372" y="186564"/>
                      <a:pt x="29173" y="192687"/>
                    </a:cubicBezTo>
                    <a:cubicBezTo>
                      <a:pt x="27733" y="186924"/>
                      <a:pt x="25932" y="181522"/>
                      <a:pt x="24491" y="175759"/>
                    </a:cubicBezTo>
                    <a:lnTo>
                      <a:pt x="20529" y="158832"/>
                    </a:lnTo>
                    <a:lnTo>
                      <a:pt x="16568" y="141904"/>
                    </a:lnTo>
                    <a:cubicBezTo>
                      <a:pt x="15487" y="136142"/>
                      <a:pt x="14407" y="130379"/>
                      <a:pt x="13686" y="124616"/>
                    </a:cubicBezTo>
                    <a:lnTo>
                      <a:pt x="16568" y="134701"/>
                    </a:lnTo>
                    <a:lnTo>
                      <a:pt x="18008" y="139743"/>
                    </a:lnTo>
                    <a:lnTo>
                      <a:pt x="19809" y="144785"/>
                    </a:lnTo>
                    <a:cubicBezTo>
                      <a:pt x="19089" y="142264"/>
                      <a:pt x="18728" y="140463"/>
                      <a:pt x="18008" y="137942"/>
                    </a:cubicBezTo>
                    <a:cubicBezTo>
                      <a:pt x="15487" y="123536"/>
                      <a:pt x="13326" y="112371"/>
                      <a:pt x="11886" y="104087"/>
                    </a:cubicBezTo>
                    <a:cubicBezTo>
                      <a:pt x="11886" y="101926"/>
                      <a:pt x="11165" y="100125"/>
                      <a:pt x="10805" y="98325"/>
                    </a:cubicBezTo>
                    <a:cubicBezTo>
                      <a:pt x="10805" y="96524"/>
                      <a:pt x="10445" y="94723"/>
                      <a:pt x="10085" y="93282"/>
                    </a:cubicBezTo>
                    <a:cubicBezTo>
                      <a:pt x="10085" y="90401"/>
                      <a:pt x="9364" y="87880"/>
                      <a:pt x="9364" y="85719"/>
                    </a:cubicBezTo>
                    <a:cubicBezTo>
                      <a:pt x="8644" y="77435"/>
                      <a:pt x="8644" y="75994"/>
                      <a:pt x="9004" y="74554"/>
                    </a:cubicBezTo>
                    <a:cubicBezTo>
                      <a:pt x="9004" y="73113"/>
                      <a:pt x="9004" y="71672"/>
                      <a:pt x="8644" y="63028"/>
                    </a:cubicBezTo>
                    <a:cubicBezTo>
                      <a:pt x="8644" y="60868"/>
                      <a:pt x="8284" y="58346"/>
                      <a:pt x="7924" y="55105"/>
                    </a:cubicBezTo>
                    <a:cubicBezTo>
                      <a:pt x="7924" y="51863"/>
                      <a:pt x="7564" y="48262"/>
                      <a:pt x="7203" y="43940"/>
                    </a:cubicBezTo>
                    <a:cubicBezTo>
                      <a:pt x="6483" y="35656"/>
                      <a:pt x="5763" y="25211"/>
                      <a:pt x="4682" y="11165"/>
                    </a:cubicBezTo>
                    <a:close/>
                  </a:path>
                </a:pathLst>
              </a:custGeom>
              <a:solidFill>
                <a:schemeClr val="accent2"/>
              </a:solidFill>
              <a:ln w="0" cap="flat">
                <a:noFill/>
                <a:prstDash val="solid"/>
                <a:miter/>
              </a:ln>
            </p:spPr>
            <p:txBody>
              <a:bodyPr rtlCol="0" anchor="ctr"/>
              <a:lstStyle/>
              <a:p>
                <a:endParaRPr lang="en-US" sz="744"/>
              </a:p>
            </p:txBody>
          </p:sp>
          <p:sp>
            <p:nvSpPr>
              <p:cNvPr id="2331" name="Freeform: Shape 2330">
                <a:extLst>
                  <a:ext uri="{FF2B5EF4-FFF2-40B4-BE49-F238E27FC236}">
                    <a16:creationId xmlns:a16="http://schemas.microsoft.com/office/drawing/2014/main" id="{F3C9687F-7E1D-84B4-8B79-5748A8095B5E}"/>
                  </a:ext>
                </a:extLst>
              </p:cNvPr>
              <p:cNvSpPr/>
              <p:nvPr/>
            </p:nvSpPr>
            <p:spPr>
              <a:xfrm>
                <a:off x="10935987" y="5868945"/>
                <a:ext cx="1440" cy="16567"/>
              </a:xfrm>
              <a:custGeom>
                <a:avLst/>
                <a:gdLst>
                  <a:gd name="connsiteX0" fmla="*/ 0 w 1440"/>
                  <a:gd name="connsiteY0" fmla="*/ 0 h 16567"/>
                  <a:gd name="connsiteX1" fmla="*/ 1441 w 1440"/>
                  <a:gd name="connsiteY1" fmla="*/ 16568 h 16567"/>
                  <a:gd name="connsiteX2" fmla="*/ 0 w 1440"/>
                  <a:gd name="connsiteY2" fmla="*/ 0 h 16567"/>
                </a:gdLst>
                <a:ahLst/>
                <a:cxnLst>
                  <a:cxn ang="0">
                    <a:pos x="connsiteX0" y="connsiteY0"/>
                  </a:cxn>
                  <a:cxn ang="0">
                    <a:pos x="connsiteX1" y="connsiteY1"/>
                  </a:cxn>
                  <a:cxn ang="0">
                    <a:pos x="connsiteX2" y="connsiteY2"/>
                  </a:cxn>
                </a:cxnLst>
                <a:rect l="l" t="t" r="r" b="b"/>
                <a:pathLst>
                  <a:path w="1440" h="16567">
                    <a:moveTo>
                      <a:pt x="0" y="0"/>
                    </a:moveTo>
                    <a:cubicBezTo>
                      <a:pt x="720" y="6483"/>
                      <a:pt x="1081" y="12246"/>
                      <a:pt x="1441" y="16568"/>
                    </a:cubicBezTo>
                    <a:cubicBezTo>
                      <a:pt x="720" y="6843"/>
                      <a:pt x="360" y="3242"/>
                      <a:pt x="0" y="0"/>
                    </a:cubicBezTo>
                    <a:close/>
                  </a:path>
                </a:pathLst>
              </a:custGeom>
              <a:solidFill>
                <a:schemeClr val="accent2"/>
              </a:solidFill>
              <a:ln w="0" cap="flat">
                <a:noFill/>
                <a:prstDash val="solid"/>
                <a:miter/>
              </a:ln>
            </p:spPr>
            <p:txBody>
              <a:bodyPr rtlCol="0" anchor="ctr"/>
              <a:lstStyle/>
              <a:p>
                <a:endParaRPr lang="en-US" sz="744"/>
              </a:p>
            </p:txBody>
          </p:sp>
          <p:sp>
            <p:nvSpPr>
              <p:cNvPr id="2332" name="Freeform: Shape 2331">
                <a:extLst>
                  <a:ext uri="{FF2B5EF4-FFF2-40B4-BE49-F238E27FC236}">
                    <a16:creationId xmlns:a16="http://schemas.microsoft.com/office/drawing/2014/main" id="{6EC12FD6-E61A-7D05-3BB1-E56C4475CC97}"/>
                  </a:ext>
                </a:extLst>
              </p:cNvPr>
              <p:cNvSpPr/>
              <p:nvPr/>
            </p:nvSpPr>
            <p:spPr>
              <a:xfrm>
                <a:off x="11385830" y="5743248"/>
                <a:ext cx="18368" cy="10444"/>
              </a:xfrm>
              <a:custGeom>
                <a:avLst/>
                <a:gdLst>
                  <a:gd name="connsiteX0" fmla="*/ 360 w 18368"/>
                  <a:gd name="connsiteY0" fmla="*/ 10445 h 10444"/>
                  <a:gd name="connsiteX1" fmla="*/ 18368 w 18368"/>
                  <a:gd name="connsiteY1" fmla="*/ 0 h 10444"/>
                  <a:gd name="connsiteX2" fmla="*/ 10445 w 18368"/>
                  <a:gd name="connsiteY2" fmla="*/ 4682 h 10444"/>
                  <a:gd name="connsiteX3" fmla="*/ 0 w 18368"/>
                  <a:gd name="connsiteY3" fmla="*/ 10445 h 10444"/>
                </a:gdLst>
                <a:ahLst/>
                <a:cxnLst>
                  <a:cxn ang="0">
                    <a:pos x="connsiteX0" y="connsiteY0"/>
                  </a:cxn>
                  <a:cxn ang="0">
                    <a:pos x="connsiteX1" y="connsiteY1"/>
                  </a:cxn>
                  <a:cxn ang="0">
                    <a:pos x="connsiteX2" y="connsiteY2"/>
                  </a:cxn>
                  <a:cxn ang="0">
                    <a:pos x="connsiteX3" y="connsiteY3"/>
                  </a:cxn>
                </a:cxnLst>
                <a:rect l="l" t="t" r="r" b="b"/>
                <a:pathLst>
                  <a:path w="18368" h="10444">
                    <a:moveTo>
                      <a:pt x="360" y="10445"/>
                    </a:moveTo>
                    <a:cubicBezTo>
                      <a:pt x="5763" y="7563"/>
                      <a:pt x="11525" y="3962"/>
                      <a:pt x="18368" y="0"/>
                    </a:cubicBezTo>
                    <a:cubicBezTo>
                      <a:pt x="16567" y="1080"/>
                      <a:pt x="13686" y="2521"/>
                      <a:pt x="10445" y="4682"/>
                    </a:cubicBezTo>
                    <a:cubicBezTo>
                      <a:pt x="7203" y="6483"/>
                      <a:pt x="3602" y="8644"/>
                      <a:pt x="0" y="10445"/>
                    </a:cubicBezTo>
                    <a:close/>
                  </a:path>
                </a:pathLst>
              </a:custGeom>
              <a:solidFill>
                <a:schemeClr val="accent2"/>
              </a:solidFill>
              <a:ln w="0" cap="flat">
                <a:noFill/>
                <a:prstDash val="solid"/>
                <a:miter/>
              </a:ln>
            </p:spPr>
            <p:txBody>
              <a:bodyPr rtlCol="0" anchor="ctr"/>
              <a:lstStyle/>
              <a:p>
                <a:endParaRPr lang="en-US" sz="744"/>
              </a:p>
            </p:txBody>
          </p:sp>
          <p:sp>
            <p:nvSpPr>
              <p:cNvPr id="2333" name="Freeform: Shape 2332">
                <a:extLst>
                  <a:ext uri="{FF2B5EF4-FFF2-40B4-BE49-F238E27FC236}">
                    <a16:creationId xmlns:a16="http://schemas.microsoft.com/office/drawing/2014/main" id="{CCC27EA0-F577-4FDB-907E-BABE4909BB36}"/>
                  </a:ext>
                </a:extLst>
              </p:cNvPr>
              <p:cNvSpPr/>
              <p:nvPr/>
            </p:nvSpPr>
            <p:spPr>
              <a:xfrm>
                <a:off x="8695056" y="5616471"/>
                <a:ext cx="52590" cy="45778"/>
              </a:xfrm>
              <a:custGeom>
                <a:avLst/>
                <a:gdLst>
                  <a:gd name="connsiteX0" fmla="*/ 0 w 52590"/>
                  <a:gd name="connsiteY0" fmla="*/ 0 h 45778"/>
                  <a:gd name="connsiteX1" fmla="*/ 8284 w 52590"/>
                  <a:gd name="connsiteY1" fmla="*/ 8644 h 45778"/>
                  <a:gd name="connsiteX2" fmla="*/ 26292 w 52590"/>
                  <a:gd name="connsiteY2" fmla="*/ 24851 h 45778"/>
                  <a:gd name="connsiteX3" fmla="*/ 52584 w 52590"/>
                  <a:gd name="connsiteY3" fmla="*/ 45741 h 45778"/>
                  <a:gd name="connsiteX4" fmla="*/ 40698 w 52590"/>
                  <a:gd name="connsiteY4" fmla="*/ 36016 h 45778"/>
                  <a:gd name="connsiteX5" fmla="*/ 29173 w 52590"/>
                  <a:gd name="connsiteY5" fmla="*/ 25932 h 45778"/>
                  <a:gd name="connsiteX6" fmla="*/ 5763 w 52590"/>
                  <a:gd name="connsiteY6" fmla="*/ 5402 h 45778"/>
                  <a:gd name="connsiteX7" fmla="*/ 0 w 52590"/>
                  <a:gd name="connsiteY7" fmla="*/ 0 h 45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590" h="45778">
                    <a:moveTo>
                      <a:pt x="0" y="0"/>
                    </a:moveTo>
                    <a:cubicBezTo>
                      <a:pt x="0" y="360"/>
                      <a:pt x="3241" y="3962"/>
                      <a:pt x="8284" y="8644"/>
                    </a:cubicBezTo>
                    <a:cubicBezTo>
                      <a:pt x="13326" y="13326"/>
                      <a:pt x="19809" y="19089"/>
                      <a:pt x="26292" y="24851"/>
                    </a:cubicBezTo>
                    <a:cubicBezTo>
                      <a:pt x="38898" y="36737"/>
                      <a:pt x="52944" y="46461"/>
                      <a:pt x="52584" y="45741"/>
                    </a:cubicBezTo>
                    <a:cubicBezTo>
                      <a:pt x="48622" y="42499"/>
                      <a:pt x="44660" y="39258"/>
                      <a:pt x="40698" y="36016"/>
                    </a:cubicBezTo>
                    <a:cubicBezTo>
                      <a:pt x="36737" y="32775"/>
                      <a:pt x="32775" y="29173"/>
                      <a:pt x="29173" y="25932"/>
                    </a:cubicBezTo>
                    <a:cubicBezTo>
                      <a:pt x="21610" y="19089"/>
                      <a:pt x="13686" y="12246"/>
                      <a:pt x="5763" y="5402"/>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2334" name="Freeform: Shape 2333">
                <a:extLst>
                  <a:ext uri="{FF2B5EF4-FFF2-40B4-BE49-F238E27FC236}">
                    <a16:creationId xmlns:a16="http://schemas.microsoft.com/office/drawing/2014/main" id="{30585AC0-5306-BD23-02D3-EBC86D266ACA}"/>
                  </a:ext>
                </a:extLst>
              </p:cNvPr>
              <p:cNvSpPr/>
              <p:nvPr/>
            </p:nvSpPr>
            <p:spPr>
              <a:xfrm>
                <a:off x="11860885" y="4616299"/>
                <a:ext cx="3601" cy="27372"/>
              </a:xfrm>
              <a:custGeom>
                <a:avLst/>
                <a:gdLst>
                  <a:gd name="connsiteX0" fmla="*/ 0 w 3601"/>
                  <a:gd name="connsiteY0" fmla="*/ 0 h 27372"/>
                  <a:gd name="connsiteX1" fmla="*/ 0 w 3601"/>
                  <a:gd name="connsiteY1" fmla="*/ 23050 h 27372"/>
                  <a:gd name="connsiteX2" fmla="*/ 0 w 3601"/>
                  <a:gd name="connsiteY2" fmla="*/ 27372 h 27372"/>
                  <a:gd name="connsiteX3" fmla="*/ 0 w 3601"/>
                  <a:gd name="connsiteY3" fmla="*/ 0 h 27372"/>
                </a:gdLst>
                <a:ahLst/>
                <a:cxnLst>
                  <a:cxn ang="0">
                    <a:pos x="connsiteX0" y="connsiteY0"/>
                  </a:cxn>
                  <a:cxn ang="0">
                    <a:pos x="connsiteX1" y="connsiteY1"/>
                  </a:cxn>
                  <a:cxn ang="0">
                    <a:pos x="connsiteX2" y="connsiteY2"/>
                  </a:cxn>
                  <a:cxn ang="0">
                    <a:pos x="connsiteX3" y="connsiteY3"/>
                  </a:cxn>
                </a:cxnLst>
                <a:rect l="l" t="t" r="r" b="b"/>
                <a:pathLst>
                  <a:path w="3601" h="27372">
                    <a:moveTo>
                      <a:pt x="0" y="0"/>
                    </a:moveTo>
                    <a:cubicBezTo>
                      <a:pt x="0" y="7564"/>
                      <a:pt x="0" y="15487"/>
                      <a:pt x="0" y="23050"/>
                    </a:cubicBezTo>
                    <a:cubicBezTo>
                      <a:pt x="0" y="24851"/>
                      <a:pt x="0" y="26292"/>
                      <a:pt x="0" y="27372"/>
                    </a:cubicBezTo>
                    <a:cubicBezTo>
                      <a:pt x="0" y="22690"/>
                      <a:pt x="0" y="7564"/>
                      <a:pt x="0" y="0"/>
                    </a:cubicBezTo>
                    <a:close/>
                  </a:path>
                </a:pathLst>
              </a:custGeom>
              <a:solidFill>
                <a:schemeClr val="accent2"/>
              </a:solidFill>
              <a:ln w="0" cap="flat">
                <a:noFill/>
                <a:prstDash val="solid"/>
                <a:miter/>
              </a:ln>
            </p:spPr>
            <p:txBody>
              <a:bodyPr rtlCol="0" anchor="ctr"/>
              <a:lstStyle/>
              <a:p>
                <a:endParaRPr lang="en-US" sz="744"/>
              </a:p>
            </p:txBody>
          </p:sp>
          <p:sp>
            <p:nvSpPr>
              <p:cNvPr id="2335" name="Freeform: Shape 2334">
                <a:extLst>
                  <a:ext uri="{FF2B5EF4-FFF2-40B4-BE49-F238E27FC236}">
                    <a16:creationId xmlns:a16="http://schemas.microsoft.com/office/drawing/2014/main" id="{25179EA4-DE72-BAE5-4A94-64966547E852}"/>
                  </a:ext>
                </a:extLst>
              </p:cNvPr>
              <p:cNvSpPr/>
              <p:nvPr/>
            </p:nvSpPr>
            <p:spPr>
              <a:xfrm>
                <a:off x="10981007" y="5852017"/>
                <a:ext cx="21249" cy="1440"/>
              </a:xfrm>
              <a:custGeom>
                <a:avLst/>
                <a:gdLst>
                  <a:gd name="connsiteX0" fmla="*/ 21250 w 21249"/>
                  <a:gd name="connsiteY0" fmla="*/ 0 h 1440"/>
                  <a:gd name="connsiteX1" fmla="*/ 0 w 21249"/>
                  <a:gd name="connsiteY1" fmla="*/ 1441 h 1440"/>
                  <a:gd name="connsiteX2" fmla="*/ 21250 w 21249"/>
                  <a:gd name="connsiteY2" fmla="*/ 0 h 1440"/>
                </a:gdLst>
                <a:ahLst/>
                <a:cxnLst>
                  <a:cxn ang="0">
                    <a:pos x="connsiteX0" y="connsiteY0"/>
                  </a:cxn>
                  <a:cxn ang="0">
                    <a:pos x="connsiteX1" y="connsiteY1"/>
                  </a:cxn>
                  <a:cxn ang="0">
                    <a:pos x="connsiteX2" y="connsiteY2"/>
                  </a:cxn>
                </a:cxnLst>
                <a:rect l="l" t="t" r="r" b="b"/>
                <a:pathLst>
                  <a:path w="21249" h="1440">
                    <a:moveTo>
                      <a:pt x="21250" y="0"/>
                    </a:moveTo>
                    <a:cubicBezTo>
                      <a:pt x="8644" y="720"/>
                      <a:pt x="3242" y="1080"/>
                      <a:pt x="0" y="1441"/>
                    </a:cubicBezTo>
                    <a:cubicBezTo>
                      <a:pt x="8284" y="1441"/>
                      <a:pt x="15487" y="720"/>
                      <a:pt x="21250" y="0"/>
                    </a:cubicBezTo>
                    <a:close/>
                  </a:path>
                </a:pathLst>
              </a:custGeom>
              <a:solidFill>
                <a:schemeClr val="accent2"/>
              </a:solidFill>
              <a:ln w="0" cap="flat">
                <a:noFill/>
                <a:prstDash val="solid"/>
                <a:miter/>
              </a:ln>
            </p:spPr>
            <p:txBody>
              <a:bodyPr rtlCol="0" anchor="ctr"/>
              <a:lstStyle/>
              <a:p>
                <a:endParaRPr lang="en-US" sz="744"/>
              </a:p>
            </p:txBody>
          </p:sp>
          <p:sp>
            <p:nvSpPr>
              <p:cNvPr id="2336" name="Freeform: Shape 2335">
                <a:extLst>
                  <a:ext uri="{FF2B5EF4-FFF2-40B4-BE49-F238E27FC236}">
                    <a16:creationId xmlns:a16="http://schemas.microsoft.com/office/drawing/2014/main" id="{AC2C06FC-3C80-D900-44D6-0773E2851A38}"/>
                  </a:ext>
                </a:extLst>
              </p:cNvPr>
              <p:cNvSpPr/>
              <p:nvPr/>
            </p:nvSpPr>
            <p:spPr>
              <a:xfrm>
                <a:off x="11864486" y="4531301"/>
                <a:ext cx="1800" cy="80676"/>
              </a:xfrm>
              <a:custGeom>
                <a:avLst/>
                <a:gdLst>
                  <a:gd name="connsiteX0" fmla="*/ 0 w 1800"/>
                  <a:gd name="connsiteY0" fmla="*/ 80676 h 80676"/>
                  <a:gd name="connsiteX1" fmla="*/ 1801 w 1800"/>
                  <a:gd name="connsiteY1" fmla="*/ 54384 h 80676"/>
                  <a:gd name="connsiteX2" fmla="*/ 720 w 1800"/>
                  <a:gd name="connsiteY2" fmla="*/ 0 h 80676"/>
                  <a:gd name="connsiteX3" fmla="*/ 0 w 1800"/>
                  <a:gd name="connsiteY3" fmla="*/ 80316 h 80676"/>
                </a:gdLst>
                <a:ahLst/>
                <a:cxnLst>
                  <a:cxn ang="0">
                    <a:pos x="connsiteX0" y="connsiteY0"/>
                  </a:cxn>
                  <a:cxn ang="0">
                    <a:pos x="connsiteX1" y="connsiteY1"/>
                  </a:cxn>
                  <a:cxn ang="0">
                    <a:pos x="connsiteX2" y="connsiteY2"/>
                  </a:cxn>
                  <a:cxn ang="0">
                    <a:pos x="connsiteX3" y="connsiteY3"/>
                  </a:cxn>
                </a:cxnLst>
                <a:rect l="l" t="t" r="r" b="b"/>
                <a:pathLst>
                  <a:path w="1800" h="80676">
                    <a:moveTo>
                      <a:pt x="0" y="80676"/>
                    </a:moveTo>
                    <a:cubicBezTo>
                      <a:pt x="360" y="70952"/>
                      <a:pt x="1080" y="56546"/>
                      <a:pt x="1801" y="54384"/>
                    </a:cubicBezTo>
                    <a:cubicBezTo>
                      <a:pt x="1801" y="34576"/>
                      <a:pt x="1080" y="20529"/>
                      <a:pt x="720" y="0"/>
                    </a:cubicBezTo>
                    <a:cubicBezTo>
                      <a:pt x="720" y="23050"/>
                      <a:pt x="720" y="49342"/>
                      <a:pt x="0" y="80316"/>
                    </a:cubicBezTo>
                    <a:close/>
                  </a:path>
                </a:pathLst>
              </a:custGeom>
              <a:solidFill>
                <a:schemeClr val="accent2"/>
              </a:solidFill>
              <a:ln w="0" cap="flat">
                <a:noFill/>
                <a:prstDash val="solid"/>
                <a:miter/>
              </a:ln>
            </p:spPr>
            <p:txBody>
              <a:bodyPr rtlCol="0" anchor="ctr"/>
              <a:lstStyle/>
              <a:p>
                <a:endParaRPr lang="en-US" sz="744"/>
              </a:p>
            </p:txBody>
          </p:sp>
          <p:sp>
            <p:nvSpPr>
              <p:cNvPr id="2337" name="Freeform: Shape 2336">
                <a:extLst>
                  <a:ext uri="{FF2B5EF4-FFF2-40B4-BE49-F238E27FC236}">
                    <a16:creationId xmlns:a16="http://schemas.microsoft.com/office/drawing/2014/main" id="{F41F255D-0F0C-2D81-56E4-735DC25CB105}"/>
                  </a:ext>
                </a:extLst>
              </p:cNvPr>
              <p:cNvSpPr/>
              <p:nvPr/>
            </p:nvSpPr>
            <p:spPr>
              <a:xfrm>
                <a:off x="11864846" y="4529860"/>
                <a:ext cx="3601" cy="1800"/>
              </a:xfrm>
              <a:custGeom>
                <a:avLst/>
                <a:gdLst>
                  <a:gd name="connsiteX0" fmla="*/ 0 w 3601"/>
                  <a:gd name="connsiteY0" fmla="*/ 0 h 1800"/>
                  <a:gd name="connsiteX1" fmla="*/ 0 w 3601"/>
                  <a:gd name="connsiteY1" fmla="*/ 1801 h 1800"/>
                  <a:gd name="connsiteX2" fmla="*/ 0 w 3601"/>
                  <a:gd name="connsiteY2" fmla="*/ 0 h 1800"/>
                </a:gdLst>
                <a:ahLst/>
                <a:cxnLst>
                  <a:cxn ang="0">
                    <a:pos x="connsiteX0" y="connsiteY0"/>
                  </a:cxn>
                  <a:cxn ang="0">
                    <a:pos x="connsiteX1" y="connsiteY1"/>
                  </a:cxn>
                  <a:cxn ang="0">
                    <a:pos x="connsiteX2" y="connsiteY2"/>
                  </a:cxn>
                </a:cxnLst>
                <a:rect l="l" t="t" r="r" b="b"/>
                <a:pathLst>
                  <a:path w="3601" h="1800">
                    <a:moveTo>
                      <a:pt x="0" y="0"/>
                    </a:moveTo>
                    <a:cubicBezTo>
                      <a:pt x="0" y="720"/>
                      <a:pt x="0" y="1080"/>
                      <a:pt x="0" y="1801"/>
                    </a:cubicBezTo>
                    <a:cubicBezTo>
                      <a:pt x="0" y="1080"/>
                      <a:pt x="0" y="720"/>
                      <a:pt x="0" y="0"/>
                    </a:cubicBezTo>
                    <a:close/>
                  </a:path>
                </a:pathLst>
              </a:custGeom>
              <a:solidFill>
                <a:schemeClr val="accent2"/>
              </a:solidFill>
              <a:ln w="0" cap="flat">
                <a:noFill/>
                <a:prstDash val="solid"/>
                <a:miter/>
              </a:ln>
            </p:spPr>
            <p:txBody>
              <a:bodyPr rtlCol="0" anchor="ctr"/>
              <a:lstStyle/>
              <a:p>
                <a:endParaRPr lang="en-US" sz="744"/>
              </a:p>
            </p:txBody>
          </p:sp>
          <p:sp>
            <p:nvSpPr>
              <p:cNvPr id="2338" name="Freeform: Shape 2337">
                <a:extLst>
                  <a:ext uri="{FF2B5EF4-FFF2-40B4-BE49-F238E27FC236}">
                    <a16:creationId xmlns:a16="http://schemas.microsoft.com/office/drawing/2014/main" id="{5A1D0C20-F391-3AF1-D1F7-BA038B691550}"/>
                  </a:ext>
                </a:extLst>
              </p:cNvPr>
              <p:cNvSpPr/>
              <p:nvPr/>
            </p:nvSpPr>
            <p:spPr>
              <a:xfrm>
                <a:off x="8398172" y="2834014"/>
                <a:ext cx="3482881" cy="3474328"/>
              </a:xfrm>
              <a:custGeom>
                <a:avLst/>
                <a:gdLst>
                  <a:gd name="connsiteX0" fmla="*/ 267711 w 3482881"/>
                  <a:gd name="connsiteY0" fmla="*/ 2753284 h 3474328"/>
                  <a:gd name="connsiteX1" fmla="*/ 254745 w 3482881"/>
                  <a:gd name="connsiteY1" fmla="*/ 2740318 h 3474328"/>
                  <a:gd name="connsiteX2" fmla="*/ 261588 w 3482881"/>
                  <a:gd name="connsiteY2" fmla="*/ 2746801 h 3474328"/>
                  <a:gd name="connsiteX3" fmla="*/ 245381 w 3482881"/>
                  <a:gd name="connsiteY3" fmla="*/ 2729513 h 3474328"/>
                  <a:gd name="connsiteX4" fmla="*/ 241419 w 3482881"/>
                  <a:gd name="connsiteY4" fmla="*/ 2725191 h 3474328"/>
                  <a:gd name="connsiteX5" fmla="*/ 237457 w 3482881"/>
                  <a:gd name="connsiteY5" fmla="*/ 2720509 h 3474328"/>
                  <a:gd name="connsiteX6" fmla="*/ 229894 w 3482881"/>
                  <a:gd name="connsiteY6" fmla="*/ 2711505 h 3474328"/>
                  <a:gd name="connsiteX7" fmla="*/ 216928 w 3482881"/>
                  <a:gd name="connsiteY7" fmla="*/ 2697098 h 3474328"/>
                  <a:gd name="connsiteX8" fmla="*/ 221610 w 3482881"/>
                  <a:gd name="connsiteY8" fmla="*/ 2702141 h 3474328"/>
                  <a:gd name="connsiteX9" fmla="*/ 211885 w 3482881"/>
                  <a:gd name="connsiteY9" fmla="*/ 2690616 h 3474328"/>
                  <a:gd name="connsiteX10" fmla="*/ 188115 w 3482881"/>
                  <a:gd name="connsiteY10" fmla="*/ 2662163 h 3474328"/>
                  <a:gd name="connsiteX11" fmla="*/ 184513 w 3482881"/>
                  <a:gd name="connsiteY11" fmla="*/ 2657841 h 3474328"/>
                  <a:gd name="connsiteX12" fmla="*/ 181272 w 3482881"/>
                  <a:gd name="connsiteY12" fmla="*/ 2653159 h 3474328"/>
                  <a:gd name="connsiteX13" fmla="*/ 174429 w 3482881"/>
                  <a:gd name="connsiteY13" fmla="*/ 2643794 h 3474328"/>
                  <a:gd name="connsiteX14" fmla="*/ 160382 w 3482881"/>
                  <a:gd name="connsiteY14" fmla="*/ 2624706 h 3474328"/>
                  <a:gd name="connsiteX15" fmla="*/ 135531 w 3482881"/>
                  <a:gd name="connsiteY15" fmla="*/ 2587609 h 3474328"/>
                  <a:gd name="connsiteX16" fmla="*/ 119324 w 3482881"/>
                  <a:gd name="connsiteY16" fmla="*/ 2561317 h 3474328"/>
                  <a:gd name="connsiteX17" fmla="*/ 112120 w 3482881"/>
                  <a:gd name="connsiteY17" fmla="*/ 2549432 h 3474328"/>
                  <a:gd name="connsiteX18" fmla="*/ 105277 w 3482881"/>
                  <a:gd name="connsiteY18" fmla="*/ 2536826 h 3474328"/>
                  <a:gd name="connsiteX19" fmla="*/ 91951 w 3482881"/>
                  <a:gd name="connsiteY19" fmla="*/ 2511255 h 3474328"/>
                  <a:gd name="connsiteX20" fmla="*/ 80426 w 3482881"/>
                  <a:gd name="connsiteY20" fmla="*/ 2486403 h 3474328"/>
                  <a:gd name="connsiteX21" fmla="*/ 71062 w 3482881"/>
                  <a:gd name="connsiteY21" fmla="*/ 2465154 h 3474328"/>
                  <a:gd name="connsiteX22" fmla="*/ 92312 w 3482881"/>
                  <a:gd name="connsiteY22" fmla="*/ 2509814 h 3474328"/>
                  <a:gd name="connsiteX23" fmla="*/ 66380 w 3482881"/>
                  <a:gd name="connsiteY23" fmla="*/ 2445705 h 3474328"/>
                  <a:gd name="connsiteX24" fmla="*/ 59537 w 3482881"/>
                  <a:gd name="connsiteY24" fmla="*/ 2428057 h 3474328"/>
                  <a:gd name="connsiteX25" fmla="*/ 52333 w 3482881"/>
                  <a:gd name="connsiteY25" fmla="*/ 2407528 h 3474328"/>
                  <a:gd name="connsiteX26" fmla="*/ 44050 w 3482881"/>
                  <a:gd name="connsiteY26" fmla="*/ 2383037 h 3474328"/>
                  <a:gd name="connsiteX27" fmla="*/ 35046 w 3482881"/>
                  <a:gd name="connsiteY27" fmla="*/ 2353504 h 3474328"/>
                  <a:gd name="connsiteX28" fmla="*/ 42249 w 3482881"/>
                  <a:gd name="connsiteY28" fmla="*/ 2378715 h 3474328"/>
                  <a:gd name="connsiteX29" fmla="*/ 46211 w 3482881"/>
                  <a:gd name="connsiteY29" fmla="*/ 2391321 h 3474328"/>
                  <a:gd name="connsiteX30" fmla="*/ 50533 w 3482881"/>
                  <a:gd name="connsiteY30" fmla="*/ 2403566 h 3474328"/>
                  <a:gd name="connsiteX31" fmla="*/ 31804 w 3482881"/>
                  <a:gd name="connsiteY31" fmla="*/ 2347381 h 3474328"/>
                  <a:gd name="connsiteX32" fmla="*/ 29643 w 3482881"/>
                  <a:gd name="connsiteY32" fmla="*/ 2340177 h 3474328"/>
                  <a:gd name="connsiteX33" fmla="*/ 27842 w 3482881"/>
                  <a:gd name="connsiteY33" fmla="*/ 2332974 h 3474328"/>
                  <a:gd name="connsiteX34" fmla="*/ 24241 w 3482881"/>
                  <a:gd name="connsiteY34" fmla="*/ 2318568 h 3474328"/>
                  <a:gd name="connsiteX35" fmla="*/ 20639 w 3482881"/>
                  <a:gd name="connsiteY35" fmla="*/ 2304161 h 3474328"/>
                  <a:gd name="connsiteX36" fmla="*/ 18838 w 3482881"/>
                  <a:gd name="connsiteY36" fmla="*/ 2296958 h 3474328"/>
                  <a:gd name="connsiteX37" fmla="*/ 17398 w 3482881"/>
                  <a:gd name="connsiteY37" fmla="*/ 2289755 h 3474328"/>
                  <a:gd name="connsiteX38" fmla="*/ 16677 w 3482881"/>
                  <a:gd name="connsiteY38" fmla="*/ 2281831 h 3474328"/>
                  <a:gd name="connsiteX39" fmla="*/ 18838 w 3482881"/>
                  <a:gd name="connsiteY39" fmla="*/ 2290835 h 3474328"/>
                  <a:gd name="connsiteX40" fmla="*/ 22080 w 3482881"/>
                  <a:gd name="connsiteY40" fmla="*/ 2305242 h 3474328"/>
                  <a:gd name="connsiteX41" fmla="*/ 30724 w 3482881"/>
                  <a:gd name="connsiteY41" fmla="*/ 2339097 h 3474328"/>
                  <a:gd name="connsiteX42" fmla="*/ 38287 w 3482881"/>
                  <a:gd name="connsiteY42" fmla="*/ 2362508 h 3474328"/>
                  <a:gd name="connsiteX43" fmla="*/ 22080 w 3482881"/>
                  <a:gd name="connsiteY43" fmla="*/ 2298759 h 3474328"/>
                  <a:gd name="connsiteX44" fmla="*/ 17038 w 3482881"/>
                  <a:gd name="connsiteY44" fmla="*/ 2269225 h 3474328"/>
                  <a:gd name="connsiteX45" fmla="*/ 13076 w 3482881"/>
                  <a:gd name="connsiteY45" fmla="*/ 2241493 h 3474328"/>
                  <a:gd name="connsiteX46" fmla="*/ 4432 w 3482881"/>
                  <a:gd name="connsiteY46" fmla="*/ 2155054 h 3474328"/>
                  <a:gd name="connsiteX47" fmla="*/ 6953 w 3482881"/>
                  <a:gd name="connsiteY47" fmla="*/ 2137046 h 3474328"/>
                  <a:gd name="connsiteX48" fmla="*/ 7673 w 3482881"/>
                  <a:gd name="connsiteY48" fmla="*/ 2115076 h 3474328"/>
                  <a:gd name="connsiteX49" fmla="*/ 7673 w 3482881"/>
                  <a:gd name="connsiteY49" fmla="*/ 2078699 h 3474328"/>
                  <a:gd name="connsiteX50" fmla="*/ 4072 w 3482881"/>
                  <a:gd name="connsiteY50" fmla="*/ 2078339 h 3474328"/>
                  <a:gd name="connsiteX51" fmla="*/ 3351 w 3482881"/>
                  <a:gd name="connsiteY51" fmla="*/ 2008108 h 3474328"/>
                  <a:gd name="connsiteX52" fmla="*/ 4072 w 3482881"/>
                  <a:gd name="connsiteY52" fmla="*/ 2013870 h 3474328"/>
                  <a:gd name="connsiteX53" fmla="*/ 1190 w 3482881"/>
                  <a:gd name="connsiteY53" fmla="*/ 1834149 h 3474328"/>
                  <a:gd name="connsiteX54" fmla="*/ 1190 w 3482881"/>
                  <a:gd name="connsiteY54" fmla="*/ 1555383 h 3474328"/>
                  <a:gd name="connsiteX55" fmla="*/ 5512 w 3482881"/>
                  <a:gd name="connsiteY55" fmla="*/ 1484071 h 3474328"/>
                  <a:gd name="connsiteX56" fmla="*/ 1190 w 3482881"/>
                  <a:gd name="connsiteY56" fmla="*/ 1365938 h 3474328"/>
                  <a:gd name="connsiteX57" fmla="*/ 3351 w 3482881"/>
                  <a:gd name="connsiteY57" fmla="*/ 1467504 h 3474328"/>
                  <a:gd name="connsiteX58" fmla="*/ 110 w 3482881"/>
                  <a:gd name="connsiteY58" fmla="*/ 1519367 h 3474328"/>
                  <a:gd name="connsiteX59" fmla="*/ 830 w 3482881"/>
                  <a:gd name="connsiteY59" fmla="*/ 1298227 h 3474328"/>
                  <a:gd name="connsiteX60" fmla="*/ 830 w 3482881"/>
                  <a:gd name="connsiteY60" fmla="*/ 1313354 h 3474328"/>
                  <a:gd name="connsiteX61" fmla="*/ 4432 w 3482881"/>
                  <a:gd name="connsiteY61" fmla="*/ 1116705 h 3474328"/>
                  <a:gd name="connsiteX62" fmla="*/ 3351 w 3482881"/>
                  <a:gd name="connsiteY62" fmla="*/ 1061961 h 3474328"/>
                  <a:gd name="connsiteX63" fmla="*/ 4072 w 3482881"/>
                  <a:gd name="connsiteY63" fmla="*/ 1066283 h 3474328"/>
                  <a:gd name="connsiteX64" fmla="*/ 5152 w 3482881"/>
                  <a:gd name="connsiteY64" fmla="*/ 987767 h 3474328"/>
                  <a:gd name="connsiteX65" fmla="*/ 5152 w 3482881"/>
                  <a:gd name="connsiteY65" fmla="*/ 957153 h 3474328"/>
                  <a:gd name="connsiteX66" fmla="*/ 5152 w 3482881"/>
                  <a:gd name="connsiteY66" fmla="*/ 934103 h 3474328"/>
                  <a:gd name="connsiteX67" fmla="*/ 5152 w 3482881"/>
                  <a:gd name="connsiteY67" fmla="*/ 902409 h 3474328"/>
                  <a:gd name="connsiteX68" fmla="*/ 5152 w 3482881"/>
                  <a:gd name="connsiteY68" fmla="*/ 913213 h 3474328"/>
                  <a:gd name="connsiteX69" fmla="*/ 17398 w 3482881"/>
                  <a:gd name="connsiteY69" fmla="*/ 757263 h 3474328"/>
                  <a:gd name="connsiteX70" fmla="*/ 16317 w 3482881"/>
                  <a:gd name="connsiteY70" fmla="*/ 779593 h 3474328"/>
                  <a:gd name="connsiteX71" fmla="*/ 49452 w 3482881"/>
                  <a:gd name="connsiteY71" fmla="*/ 635168 h 3474328"/>
                  <a:gd name="connsiteX72" fmla="*/ 59897 w 3482881"/>
                  <a:gd name="connsiteY72" fmla="*/ 602393 h 3474328"/>
                  <a:gd name="connsiteX73" fmla="*/ 70702 w 3482881"/>
                  <a:gd name="connsiteY73" fmla="*/ 572500 h 3474328"/>
                  <a:gd name="connsiteX74" fmla="*/ 75744 w 3482881"/>
                  <a:gd name="connsiteY74" fmla="*/ 558453 h 3474328"/>
                  <a:gd name="connsiteX75" fmla="*/ 81146 w 3482881"/>
                  <a:gd name="connsiteY75" fmla="*/ 545488 h 3474328"/>
                  <a:gd name="connsiteX76" fmla="*/ 90871 w 3482881"/>
                  <a:gd name="connsiteY76" fmla="*/ 522077 h 3474328"/>
                  <a:gd name="connsiteX77" fmla="*/ 105998 w 3482881"/>
                  <a:gd name="connsiteY77" fmla="*/ 493624 h 3474328"/>
                  <a:gd name="connsiteX78" fmla="*/ 113561 w 3482881"/>
                  <a:gd name="connsiteY78" fmla="*/ 479578 h 3474328"/>
                  <a:gd name="connsiteX79" fmla="*/ 121845 w 3482881"/>
                  <a:gd name="connsiteY79" fmla="*/ 465892 h 3474328"/>
                  <a:gd name="connsiteX80" fmla="*/ 115002 w 3482881"/>
                  <a:gd name="connsiteY80" fmla="*/ 478497 h 3474328"/>
                  <a:gd name="connsiteX81" fmla="*/ 108519 w 3482881"/>
                  <a:gd name="connsiteY81" fmla="*/ 491463 h 3474328"/>
                  <a:gd name="connsiteX82" fmla="*/ 97354 w 3482881"/>
                  <a:gd name="connsiteY82" fmla="*/ 514874 h 3474328"/>
                  <a:gd name="connsiteX83" fmla="*/ 91231 w 3482881"/>
                  <a:gd name="connsiteY83" fmla="*/ 530361 h 3474328"/>
                  <a:gd name="connsiteX84" fmla="*/ 91231 w 3482881"/>
                  <a:gd name="connsiteY84" fmla="*/ 531801 h 3474328"/>
                  <a:gd name="connsiteX85" fmla="*/ 95913 w 3482881"/>
                  <a:gd name="connsiteY85" fmla="*/ 521357 h 3474328"/>
                  <a:gd name="connsiteX86" fmla="*/ 99875 w 3482881"/>
                  <a:gd name="connsiteY86" fmla="*/ 513433 h 3474328"/>
                  <a:gd name="connsiteX87" fmla="*/ 105638 w 3482881"/>
                  <a:gd name="connsiteY87" fmla="*/ 501188 h 3474328"/>
                  <a:gd name="connsiteX88" fmla="*/ 126887 w 3482881"/>
                  <a:gd name="connsiteY88" fmla="*/ 461930 h 3474328"/>
                  <a:gd name="connsiteX89" fmla="*/ 117883 w 3482881"/>
                  <a:gd name="connsiteY89" fmla="*/ 480658 h 3474328"/>
                  <a:gd name="connsiteX90" fmla="*/ 104917 w 3482881"/>
                  <a:gd name="connsiteY90" fmla="*/ 509831 h 3474328"/>
                  <a:gd name="connsiteX91" fmla="*/ 119324 w 3482881"/>
                  <a:gd name="connsiteY91" fmla="*/ 482819 h 3474328"/>
                  <a:gd name="connsiteX92" fmla="*/ 127968 w 3482881"/>
                  <a:gd name="connsiteY92" fmla="*/ 467692 h 3474328"/>
                  <a:gd name="connsiteX93" fmla="*/ 132650 w 3482881"/>
                  <a:gd name="connsiteY93" fmla="*/ 457608 h 3474328"/>
                  <a:gd name="connsiteX94" fmla="*/ 134451 w 3482881"/>
                  <a:gd name="connsiteY94" fmla="*/ 452566 h 3474328"/>
                  <a:gd name="connsiteX95" fmla="*/ 139853 w 3482881"/>
                  <a:gd name="connsiteY95" fmla="*/ 443922 h 3474328"/>
                  <a:gd name="connsiteX96" fmla="*/ 151738 w 3482881"/>
                  <a:gd name="connsiteY96" fmla="*/ 426994 h 3474328"/>
                  <a:gd name="connsiteX97" fmla="*/ 163264 w 3482881"/>
                  <a:gd name="connsiteY97" fmla="*/ 408626 h 3474328"/>
                  <a:gd name="connsiteX98" fmla="*/ 172268 w 3482881"/>
                  <a:gd name="connsiteY98" fmla="*/ 394940 h 3474328"/>
                  <a:gd name="connsiteX99" fmla="*/ 180191 w 3482881"/>
                  <a:gd name="connsiteY99" fmla="*/ 380173 h 3474328"/>
                  <a:gd name="connsiteX100" fmla="*/ 189195 w 3482881"/>
                  <a:gd name="connsiteY100" fmla="*/ 368648 h 3474328"/>
                  <a:gd name="connsiteX101" fmla="*/ 198559 w 3482881"/>
                  <a:gd name="connsiteY101" fmla="*/ 357483 h 3474328"/>
                  <a:gd name="connsiteX102" fmla="*/ 217288 w 3482881"/>
                  <a:gd name="connsiteY102" fmla="*/ 335153 h 3474328"/>
                  <a:gd name="connsiteX103" fmla="*/ 227012 w 3482881"/>
                  <a:gd name="connsiteY103" fmla="*/ 322547 h 3474328"/>
                  <a:gd name="connsiteX104" fmla="*/ 236377 w 3482881"/>
                  <a:gd name="connsiteY104" fmla="*/ 311382 h 3474328"/>
                  <a:gd name="connsiteX105" fmla="*/ 247902 w 3482881"/>
                  <a:gd name="connsiteY105" fmla="*/ 298056 h 3474328"/>
                  <a:gd name="connsiteX106" fmla="*/ 275274 w 3482881"/>
                  <a:gd name="connsiteY106" fmla="*/ 269243 h 3474328"/>
                  <a:gd name="connsiteX107" fmla="*/ 303367 w 3482881"/>
                  <a:gd name="connsiteY107" fmla="*/ 242231 h 3474328"/>
                  <a:gd name="connsiteX108" fmla="*/ 288600 w 3482881"/>
                  <a:gd name="connsiteY108" fmla="*/ 254836 h 3474328"/>
                  <a:gd name="connsiteX109" fmla="*/ 274194 w 3482881"/>
                  <a:gd name="connsiteY109" fmla="*/ 268523 h 3474328"/>
                  <a:gd name="connsiteX110" fmla="*/ 262308 w 3482881"/>
                  <a:gd name="connsiteY110" fmla="*/ 281128 h 3474328"/>
                  <a:gd name="connsiteX111" fmla="*/ 268791 w 3482881"/>
                  <a:gd name="connsiteY111" fmla="*/ 272845 h 3474328"/>
                  <a:gd name="connsiteX112" fmla="*/ 284278 w 3482881"/>
                  <a:gd name="connsiteY112" fmla="*/ 256997 h 3474328"/>
                  <a:gd name="connsiteX113" fmla="*/ 304087 w 3482881"/>
                  <a:gd name="connsiteY113" fmla="*/ 237909 h 3474328"/>
                  <a:gd name="connsiteX114" fmla="*/ 324256 w 3482881"/>
                  <a:gd name="connsiteY114" fmla="*/ 220261 h 3474328"/>
                  <a:gd name="connsiteX115" fmla="*/ 334341 w 3482881"/>
                  <a:gd name="connsiteY115" fmla="*/ 212697 h 3474328"/>
                  <a:gd name="connsiteX116" fmla="*/ 354510 w 3482881"/>
                  <a:gd name="connsiteY116" fmla="*/ 197210 h 3474328"/>
                  <a:gd name="connsiteX117" fmla="*/ 409975 w 3482881"/>
                  <a:gd name="connsiteY117" fmla="*/ 156872 h 3474328"/>
                  <a:gd name="connsiteX118" fmla="*/ 438068 w 3482881"/>
                  <a:gd name="connsiteY118" fmla="*/ 138864 h 3474328"/>
                  <a:gd name="connsiteX119" fmla="*/ 444190 w 3482881"/>
                  <a:gd name="connsiteY119" fmla="*/ 134902 h 3474328"/>
                  <a:gd name="connsiteX120" fmla="*/ 449953 w 3482881"/>
                  <a:gd name="connsiteY120" fmla="*/ 131661 h 3474328"/>
                  <a:gd name="connsiteX121" fmla="*/ 460037 w 3482881"/>
                  <a:gd name="connsiteY121" fmla="*/ 125898 h 3474328"/>
                  <a:gd name="connsiteX122" fmla="*/ 469041 w 3482881"/>
                  <a:gd name="connsiteY122" fmla="*/ 122657 h 3474328"/>
                  <a:gd name="connsiteX123" fmla="*/ 692702 w 3482881"/>
                  <a:gd name="connsiteY123" fmla="*/ 31175 h 3474328"/>
                  <a:gd name="connsiteX124" fmla="*/ 751049 w 3482881"/>
                  <a:gd name="connsiteY124" fmla="*/ 18210 h 3474328"/>
                  <a:gd name="connsiteX125" fmla="*/ 779141 w 3482881"/>
                  <a:gd name="connsiteY125" fmla="*/ 13167 h 3474328"/>
                  <a:gd name="connsiteX126" fmla="*/ 805794 w 3482881"/>
                  <a:gd name="connsiteY126" fmla="*/ 9566 h 3474328"/>
                  <a:gd name="connsiteX127" fmla="*/ 854776 w 3482881"/>
                  <a:gd name="connsiteY127" fmla="*/ 4523 h 3474328"/>
                  <a:gd name="connsiteX128" fmla="*/ 895834 w 3482881"/>
                  <a:gd name="connsiteY128" fmla="*/ 2362 h 3474328"/>
                  <a:gd name="connsiteX129" fmla="*/ 923567 w 3482881"/>
                  <a:gd name="connsiteY129" fmla="*/ 2362 h 3474328"/>
                  <a:gd name="connsiteX130" fmla="*/ 950939 w 3482881"/>
                  <a:gd name="connsiteY130" fmla="*/ 2723 h 3474328"/>
                  <a:gd name="connsiteX131" fmla="*/ 953460 w 3482881"/>
                  <a:gd name="connsiteY131" fmla="*/ 4163 h 3474328"/>
                  <a:gd name="connsiteX132" fmla="*/ 1247353 w 3482881"/>
                  <a:gd name="connsiteY132" fmla="*/ 1642 h 3474328"/>
                  <a:gd name="connsiteX133" fmla="*/ 1199091 w 3482881"/>
                  <a:gd name="connsiteY133" fmla="*/ 2723 h 3474328"/>
                  <a:gd name="connsiteX134" fmla="*/ 1455166 w 3482881"/>
                  <a:gd name="connsiteY134" fmla="*/ 3443 h 3474328"/>
                  <a:gd name="connsiteX135" fmla="*/ 1426714 w 3482881"/>
                  <a:gd name="connsiteY135" fmla="*/ 4523 h 3474328"/>
                  <a:gd name="connsiteX136" fmla="*/ 1505589 w 3482881"/>
                  <a:gd name="connsiteY136" fmla="*/ 2723 h 3474328"/>
                  <a:gd name="connsiteX137" fmla="*/ 1492263 w 3482881"/>
                  <a:gd name="connsiteY137" fmla="*/ 3443 h 3474328"/>
                  <a:gd name="connsiteX138" fmla="*/ 2120026 w 3482881"/>
                  <a:gd name="connsiteY138" fmla="*/ 562 h 3474328"/>
                  <a:gd name="connsiteX139" fmla="*/ 2051235 w 3482881"/>
                  <a:gd name="connsiteY139" fmla="*/ 1642 h 3474328"/>
                  <a:gd name="connsiteX140" fmla="*/ 2030346 w 3482881"/>
                  <a:gd name="connsiteY140" fmla="*/ 3803 h 3474328"/>
                  <a:gd name="connsiteX141" fmla="*/ 2093735 w 3482881"/>
                  <a:gd name="connsiteY141" fmla="*/ 3803 h 3474328"/>
                  <a:gd name="connsiteX142" fmla="*/ 2205385 w 3482881"/>
                  <a:gd name="connsiteY142" fmla="*/ 1642 h 3474328"/>
                  <a:gd name="connsiteX143" fmla="*/ 2209707 w 3482881"/>
                  <a:gd name="connsiteY143" fmla="*/ 3083 h 3474328"/>
                  <a:gd name="connsiteX144" fmla="*/ 2558705 w 3482881"/>
                  <a:gd name="connsiteY144" fmla="*/ 202 h 3474328"/>
                  <a:gd name="connsiteX145" fmla="*/ 2372861 w 3482881"/>
                  <a:gd name="connsiteY145" fmla="*/ 4884 h 3474328"/>
                  <a:gd name="connsiteX146" fmla="*/ 2418961 w 3482881"/>
                  <a:gd name="connsiteY146" fmla="*/ 6684 h 3474328"/>
                  <a:gd name="connsiteX147" fmla="*/ 2337205 w 3482881"/>
                  <a:gd name="connsiteY147" fmla="*/ 8845 h 3474328"/>
                  <a:gd name="connsiteX148" fmla="*/ 2434448 w 3482881"/>
                  <a:gd name="connsiteY148" fmla="*/ 8845 h 3474328"/>
                  <a:gd name="connsiteX149" fmla="*/ 2398432 w 3482881"/>
                  <a:gd name="connsiteY149" fmla="*/ 10286 h 3474328"/>
                  <a:gd name="connsiteX150" fmla="*/ 2484151 w 3482881"/>
                  <a:gd name="connsiteY150" fmla="*/ 9206 h 3474328"/>
                  <a:gd name="connsiteX151" fmla="*/ 2111743 w 3482881"/>
                  <a:gd name="connsiteY151" fmla="*/ 13528 h 3474328"/>
                  <a:gd name="connsiteX152" fmla="*/ 2127590 w 3482881"/>
                  <a:gd name="connsiteY152" fmla="*/ 12447 h 3474328"/>
                  <a:gd name="connsiteX153" fmla="*/ 2013418 w 3482881"/>
                  <a:gd name="connsiteY153" fmla="*/ 12087 h 3474328"/>
                  <a:gd name="connsiteX154" fmla="*/ 2062040 w 3482881"/>
                  <a:gd name="connsiteY154" fmla="*/ 13528 h 3474328"/>
                  <a:gd name="connsiteX155" fmla="*/ 2018461 w 3482881"/>
                  <a:gd name="connsiteY155" fmla="*/ 14968 h 3474328"/>
                  <a:gd name="connsiteX156" fmla="*/ 1831536 w 3482881"/>
                  <a:gd name="connsiteY156" fmla="*/ 12087 h 3474328"/>
                  <a:gd name="connsiteX157" fmla="*/ 1711242 w 3482881"/>
                  <a:gd name="connsiteY157" fmla="*/ 16049 h 3474328"/>
                  <a:gd name="connsiteX158" fmla="*/ 1668383 w 3482881"/>
                  <a:gd name="connsiteY158" fmla="*/ 13888 h 3474328"/>
                  <a:gd name="connsiteX159" fmla="*/ 1382054 w 3482881"/>
                  <a:gd name="connsiteY159" fmla="*/ 16409 h 3474328"/>
                  <a:gd name="connsiteX160" fmla="*/ 1401862 w 3482881"/>
                  <a:gd name="connsiteY160" fmla="*/ 16409 h 3474328"/>
                  <a:gd name="connsiteX161" fmla="*/ 1383494 w 3482881"/>
                  <a:gd name="connsiteY161" fmla="*/ 14608 h 3474328"/>
                  <a:gd name="connsiteX162" fmla="*/ 1204493 w 3482881"/>
                  <a:gd name="connsiteY162" fmla="*/ 14248 h 3474328"/>
                  <a:gd name="connsiteX163" fmla="*/ 1053585 w 3482881"/>
                  <a:gd name="connsiteY163" fmla="*/ 17129 h 3474328"/>
                  <a:gd name="connsiteX164" fmla="*/ 970388 w 3482881"/>
                  <a:gd name="connsiteY164" fmla="*/ 18210 h 3474328"/>
                  <a:gd name="connsiteX165" fmla="*/ 894393 w 3482881"/>
                  <a:gd name="connsiteY165" fmla="*/ 19650 h 3474328"/>
                  <a:gd name="connsiteX166" fmla="*/ 950219 w 3482881"/>
                  <a:gd name="connsiteY166" fmla="*/ 16769 h 3474328"/>
                  <a:gd name="connsiteX167" fmla="*/ 1054306 w 3482881"/>
                  <a:gd name="connsiteY167" fmla="*/ 15328 h 3474328"/>
                  <a:gd name="connsiteX168" fmla="*/ 969307 w 3482881"/>
                  <a:gd name="connsiteY168" fmla="*/ 15328 h 3474328"/>
                  <a:gd name="connsiteX169" fmla="*/ 1073754 w 3482881"/>
                  <a:gd name="connsiteY169" fmla="*/ 12807 h 3474328"/>
                  <a:gd name="connsiteX170" fmla="*/ 987676 w 3482881"/>
                  <a:gd name="connsiteY170" fmla="*/ 13528 h 3474328"/>
                  <a:gd name="connsiteX171" fmla="*/ 904478 w 3482881"/>
                  <a:gd name="connsiteY171" fmla="*/ 15689 h 3474328"/>
                  <a:gd name="connsiteX172" fmla="*/ 868462 w 3482881"/>
                  <a:gd name="connsiteY172" fmla="*/ 15689 h 3474328"/>
                  <a:gd name="connsiteX173" fmla="*/ 859458 w 3482881"/>
                  <a:gd name="connsiteY173" fmla="*/ 18210 h 3474328"/>
                  <a:gd name="connsiteX174" fmla="*/ 845411 w 3482881"/>
                  <a:gd name="connsiteY174" fmla="*/ 18930 h 3474328"/>
                  <a:gd name="connsiteX175" fmla="*/ 783824 w 3482881"/>
                  <a:gd name="connsiteY175" fmla="*/ 26133 h 3474328"/>
                  <a:gd name="connsiteX176" fmla="*/ 753210 w 3482881"/>
                  <a:gd name="connsiteY176" fmla="*/ 31536 h 3474328"/>
                  <a:gd name="connsiteX177" fmla="*/ 738083 w 3482881"/>
                  <a:gd name="connsiteY177" fmla="*/ 34417 h 3474328"/>
                  <a:gd name="connsiteX178" fmla="*/ 722956 w 3482881"/>
                  <a:gd name="connsiteY178" fmla="*/ 38019 h 3474328"/>
                  <a:gd name="connsiteX179" fmla="*/ 750328 w 3482881"/>
                  <a:gd name="connsiteY179" fmla="*/ 34057 h 3474328"/>
                  <a:gd name="connsiteX180" fmla="*/ 782023 w 3482881"/>
                  <a:gd name="connsiteY180" fmla="*/ 29375 h 3474328"/>
                  <a:gd name="connsiteX181" fmla="*/ 829204 w 3482881"/>
                  <a:gd name="connsiteY181" fmla="*/ 22532 h 3474328"/>
                  <a:gd name="connsiteX182" fmla="*/ 822361 w 3482881"/>
                  <a:gd name="connsiteY182" fmla="*/ 23972 h 3474328"/>
                  <a:gd name="connsiteX183" fmla="*/ 834246 w 3482881"/>
                  <a:gd name="connsiteY183" fmla="*/ 23252 h 3474328"/>
                  <a:gd name="connsiteX184" fmla="*/ 859818 w 3482881"/>
                  <a:gd name="connsiteY184" fmla="*/ 22171 h 3474328"/>
                  <a:gd name="connsiteX185" fmla="*/ 835327 w 3482881"/>
                  <a:gd name="connsiteY185" fmla="*/ 23972 h 3474328"/>
                  <a:gd name="connsiteX186" fmla="*/ 822721 w 3482881"/>
                  <a:gd name="connsiteY186" fmla="*/ 25053 h 3474328"/>
                  <a:gd name="connsiteX187" fmla="*/ 810115 w 3482881"/>
                  <a:gd name="connsiteY187" fmla="*/ 26854 h 3474328"/>
                  <a:gd name="connsiteX188" fmla="*/ 784904 w 3482881"/>
                  <a:gd name="connsiteY188" fmla="*/ 30095 h 3474328"/>
                  <a:gd name="connsiteX189" fmla="*/ 760053 w 3482881"/>
                  <a:gd name="connsiteY189" fmla="*/ 34417 h 3474328"/>
                  <a:gd name="connsiteX190" fmla="*/ 736282 w 3482881"/>
                  <a:gd name="connsiteY190" fmla="*/ 38739 h 3474328"/>
                  <a:gd name="connsiteX191" fmla="*/ 714312 w 3482881"/>
                  <a:gd name="connsiteY191" fmla="*/ 43781 h 3474328"/>
                  <a:gd name="connsiteX192" fmla="*/ 694503 w 3482881"/>
                  <a:gd name="connsiteY192" fmla="*/ 48463 h 3474328"/>
                  <a:gd name="connsiteX193" fmla="*/ 677936 w 3482881"/>
                  <a:gd name="connsiteY193" fmla="*/ 53145 h 3474328"/>
                  <a:gd name="connsiteX194" fmla="*/ 664250 w 3482881"/>
                  <a:gd name="connsiteY194" fmla="*/ 55306 h 3474328"/>
                  <a:gd name="connsiteX195" fmla="*/ 620310 w 3482881"/>
                  <a:gd name="connsiteY195" fmla="*/ 69353 h 3474328"/>
                  <a:gd name="connsiteX196" fmla="*/ 609505 w 3482881"/>
                  <a:gd name="connsiteY196" fmla="*/ 72954 h 3474328"/>
                  <a:gd name="connsiteX197" fmla="*/ 599060 w 3482881"/>
                  <a:gd name="connsiteY197" fmla="*/ 77276 h 3474328"/>
                  <a:gd name="connsiteX198" fmla="*/ 578531 w 3482881"/>
                  <a:gd name="connsiteY198" fmla="*/ 85560 h 3474328"/>
                  <a:gd name="connsiteX199" fmla="*/ 568446 w 3482881"/>
                  <a:gd name="connsiteY199" fmla="*/ 89522 h 3474328"/>
                  <a:gd name="connsiteX200" fmla="*/ 559082 w 3482881"/>
                  <a:gd name="connsiteY200" fmla="*/ 93844 h 3474328"/>
                  <a:gd name="connsiteX201" fmla="*/ 541074 w 3482881"/>
                  <a:gd name="connsiteY201" fmla="*/ 102128 h 3474328"/>
                  <a:gd name="connsiteX202" fmla="*/ 509740 w 3482881"/>
                  <a:gd name="connsiteY202" fmla="*/ 117254 h 3474328"/>
                  <a:gd name="connsiteX203" fmla="*/ 520905 w 3482881"/>
                  <a:gd name="connsiteY203" fmla="*/ 110411 h 3474328"/>
                  <a:gd name="connsiteX204" fmla="*/ 343705 w 3482881"/>
                  <a:gd name="connsiteY204" fmla="*/ 224223 h 3474328"/>
                  <a:gd name="connsiteX205" fmla="*/ 268791 w 3482881"/>
                  <a:gd name="connsiteY205" fmla="*/ 298056 h 3474328"/>
                  <a:gd name="connsiteX206" fmla="*/ 259787 w 3482881"/>
                  <a:gd name="connsiteY206" fmla="*/ 307780 h 3474328"/>
                  <a:gd name="connsiteX207" fmla="*/ 251143 w 3482881"/>
                  <a:gd name="connsiteY207" fmla="*/ 317505 h 3474328"/>
                  <a:gd name="connsiteX208" fmla="*/ 235296 w 3482881"/>
                  <a:gd name="connsiteY208" fmla="*/ 336953 h 3474328"/>
                  <a:gd name="connsiteX209" fmla="*/ 227733 w 3482881"/>
                  <a:gd name="connsiteY209" fmla="*/ 346318 h 3474328"/>
                  <a:gd name="connsiteX210" fmla="*/ 220890 w 3482881"/>
                  <a:gd name="connsiteY210" fmla="*/ 355682 h 3474328"/>
                  <a:gd name="connsiteX211" fmla="*/ 208284 w 3482881"/>
                  <a:gd name="connsiteY211" fmla="*/ 372970 h 3474328"/>
                  <a:gd name="connsiteX212" fmla="*/ 143815 w 3482881"/>
                  <a:gd name="connsiteY212" fmla="*/ 468773 h 3474328"/>
                  <a:gd name="connsiteX213" fmla="*/ 133370 w 3482881"/>
                  <a:gd name="connsiteY213" fmla="*/ 486061 h 3474328"/>
                  <a:gd name="connsiteX214" fmla="*/ 123646 w 3482881"/>
                  <a:gd name="connsiteY214" fmla="*/ 504069 h 3474328"/>
                  <a:gd name="connsiteX215" fmla="*/ 105638 w 3482881"/>
                  <a:gd name="connsiteY215" fmla="*/ 540085 h 3474328"/>
                  <a:gd name="connsiteX216" fmla="*/ 97714 w 3482881"/>
                  <a:gd name="connsiteY216" fmla="*/ 557373 h 3474328"/>
                  <a:gd name="connsiteX217" fmla="*/ 90871 w 3482881"/>
                  <a:gd name="connsiteY217" fmla="*/ 573940 h 3474328"/>
                  <a:gd name="connsiteX218" fmla="*/ 80066 w 3482881"/>
                  <a:gd name="connsiteY218" fmla="*/ 603474 h 3474328"/>
                  <a:gd name="connsiteX219" fmla="*/ 89070 w 3482881"/>
                  <a:gd name="connsiteY219" fmla="*/ 578623 h 3474328"/>
                  <a:gd name="connsiteX220" fmla="*/ 93392 w 3482881"/>
                  <a:gd name="connsiteY220" fmla="*/ 566737 h 3474328"/>
                  <a:gd name="connsiteX221" fmla="*/ 98434 w 3482881"/>
                  <a:gd name="connsiteY221" fmla="*/ 554492 h 3474328"/>
                  <a:gd name="connsiteX222" fmla="*/ 107438 w 3482881"/>
                  <a:gd name="connsiteY222" fmla="*/ 533242 h 3474328"/>
                  <a:gd name="connsiteX223" fmla="*/ 93392 w 3482881"/>
                  <a:gd name="connsiteY223" fmla="*/ 564936 h 3474328"/>
                  <a:gd name="connsiteX224" fmla="*/ 82947 w 3482881"/>
                  <a:gd name="connsiteY224" fmla="*/ 592669 h 3474328"/>
                  <a:gd name="connsiteX225" fmla="*/ 68901 w 3482881"/>
                  <a:gd name="connsiteY225" fmla="*/ 629045 h 3474328"/>
                  <a:gd name="connsiteX226" fmla="*/ 79706 w 3482881"/>
                  <a:gd name="connsiteY226" fmla="*/ 599512 h 3474328"/>
                  <a:gd name="connsiteX227" fmla="*/ 85108 w 3482881"/>
                  <a:gd name="connsiteY227" fmla="*/ 585826 h 3474328"/>
                  <a:gd name="connsiteX228" fmla="*/ 83668 w 3482881"/>
                  <a:gd name="connsiteY228" fmla="*/ 587266 h 3474328"/>
                  <a:gd name="connsiteX229" fmla="*/ 81867 w 3482881"/>
                  <a:gd name="connsiteY229" fmla="*/ 587266 h 3474328"/>
                  <a:gd name="connsiteX230" fmla="*/ 44050 w 3482881"/>
                  <a:gd name="connsiteY230" fmla="*/ 712963 h 3474328"/>
                  <a:gd name="connsiteX231" fmla="*/ 49452 w 3482881"/>
                  <a:gd name="connsiteY231" fmla="*/ 690633 h 3474328"/>
                  <a:gd name="connsiteX232" fmla="*/ 52333 w 3482881"/>
                  <a:gd name="connsiteY232" fmla="*/ 681989 h 3474328"/>
                  <a:gd name="connsiteX233" fmla="*/ 51973 w 3482881"/>
                  <a:gd name="connsiteY233" fmla="*/ 687031 h 3474328"/>
                  <a:gd name="connsiteX234" fmla="*/ 60257 w 3482881"/>
                  <a:gd name="connsiteY234" fmla="*/ 660379 h 3474328"/>
                  <a:gd name="connsiteX235" fmla="*/ 48012 w 3482881"/>
                  <a:gd name="connsiteY235" fmla="*/ 711883 h 3474328"/>
                  <a:gd name="connsiteX236" fmla="*/ 42249 w 3482881"/>
                  <a:gd name="connsiteY236" fmla="*/ 739975 h 3474328"/>
                  <a:gd name="connsiteX237" fmla="*/ 37207 w 3482881"/>
                  <a:gd name="connsiteY237" fmla="*/ 769148 h 3474328"/>
                  <a:gd name="connsiteX238" fmla="*/ 32885 w 3482881"/>
                  <a:gd name="connsiteY238" fmla="*/ 799042 h 3474328"/>
                  <a:gd name="connsiteX239" fmla="*/ 31084 w 3482881"/>
                  <a:gd name="connsiteY239" fmla="*/ 814169 h 3474328"/>
                  <a:gd name="connsiteX240" fmla="*/ 29283 w 3482881"/>
                  <a:gd name="connsiteY240" fmla="*/ 829296 h 3474328"/>
                  <a:gd name="connsiteX241" fmla="*/ 25321 w 3482881"/>
                  <a:gd name="connsiteY241" fmla="*/ 889083 h 3474328"/>
                  <a:gd name="connsiteX242" fmla="*/ 23881 w 3482881"/>
                  <a:gd name="connsiteY242" fmla="*/ 896646 h 3474328"/>
                  <a:gd name="connsiteX243" fmla="*/ 22800 w 3482881"/>
                  <a:gd name="connsiteY243" fmla="*/ 926900 h 3474328"/>
                  <a:gd name="connsiteX244" fmla="*/ 24241 w 3482881"/>
                  <a:gd name="connsiteY244" fmla="*/ 950670 h 3474328"/>
                  <a:gd name="connsiteX245" fmla="*/ 22080 w 3482881"/>
                  <a:gd name="connsiteY245" fmla="*/ 953552 h 3474328"/>
                  <a:gd name="connsiteX246" fmla="*/ 24961 w 3482881"/>
                  <a:gd name="connsiteY246" fmla="*/ 1217551 h 3474328"/>
                  <a:gd name="connsiteX247" fmla="*/ 20999 w 3482881"/>
                  <a:gd name="connsiteY247" fmla="*/ 1194500 h 3474328"/>
                  <a:gd name="connsiteX248" fmla="*/ 19199 w 3482881"/>
                  <a:gd name="connsiteY248" fmla="*/ 1055838 h 3474328"/>
                  <a:gd name="connsiteX249" fmla="*/ 17398 w 3482881"/>
                  <a:gd name="connsiteY249" fmla="*/ 1106621 h 3474328"/>
                  <a:gd name="connsiteX250" fmla="*/ 18838 w 3482881"/>
                  <a:gd name="connsiteY250" fmla="*/ 1162446 h 3474328"/>
                  <a:gd name="connsiteX251" fmla="*/ 18838 w 3482881"/>
                  <a:gd name="connsiteY251" fmla="*/ 1150200 h 3474328"/>
                  <a:gd name="connsiteX252" fmla="*/ 20279 w 3482881"/>
                  <a:gd name="connsiteY252" fmla="*/ 1512884 h 3474328"/>
                  <a:gd name="connsiteX253" fmla="*/ 25321 w 3482881"/>
                  <a:gd name="connsiteY253" fmla="*/ 1806056 h 3474328"/>
                  <a:gd name="connsiteX254" fmla="*/ 21720 w 3482881"/>
                  <a:gd name="connsiteY254" fmla="*/ 1830547 h 3474328"/>
                  <a:gd name="connsiteX255" fmla="*/ 21720 w 3482881"/>
                  <a:gd name="connsiteY255" fmla="*/ 1907982 h 3474328"/>
                  <a:gd name="connsiteX256" fmla="*/ 23160 w 3482881"/>
                  <a:gd name="connsiteY256" fmla="*/ 1943638 h 3474328"/>
                  <a:gd name="connsiteX257" fmla="*/ 23881 w 3482881"/>
                  <a:gd name="connsiteY257" fmla="*/ 1884572 h 3474328"/>
                  <a:gd name="connsiteX258" fmla="*/ 23881 w 3482881"/>
                  <a:gd name="connsiteY258" fmla="*/ 2004506 h 3474328"/>
                  <a:gd name="connsiteX259" fmla="*/ 23520 w 3482881"/>
                  <a:gd name="connsiteY259" fmla="*/ 1994061 h 3474328"/>
                  <a:gd name="connsiteX260" fmla="*/ 25321 w 3482881"/>
                  <a:gd name="connsiteY260" fmla="*/ 2065373 h 3474328"/>
                  <a:gd name="connsiteX261" fmla="*/ 24601 w 3482881"/>
                  <a:gd name="connsiteY261" fmla="*/ 2086623 h 3474328"/>
                  <a:gd name="connsiteX262" fmla="*/ 24601 w 3482881"/>
                  <a:gd name="connsiteY262" fmla="*/ 2103551 h 3474328"/>
                  <a:gd name="connsiteX263" fmla="*/ 24601 w 3482881"/>
                  <a:gd name="connsiteY263" fmla="*/ 2112915 h 3474328"/>
                  <a:gd name="connsiteX264" fmla="*/ 24601 w 3482881"/>
                  <a:gd name="connsiteY264" fmla="*/ 2122639 h 3474328"/>
                  <a:gd name="connsiteX265" fmla="*/ 24961 w 3482881"/>
                  <a:gd name="connsiteY265" fmla="*/ 2142808 h 3474328"/>
                  <a:gd name="connsiteX266" fmla="*/ 24961 w 3482881"/>
                  <a:gd name="connsiteY266" fmla="*/ 2152893 h 3474328"/>
                  <a:gd name="connsiteX267" fmla="*/ 25321 w 3482881"/>
                  <a:gd name="connsiteY267" fmla="*/ 2162977 h 3474328"/>
                  <a:gd name="connsiteX268" fmla="*/ 27482 w 3482881"/>
                  <a:gd name="connsiteY268" fmla="*/ 2197913 h 3474328"/>
                  <a:gd name="connsiteX269" fmla="*/ 29643 w 3482881"/>
                  <a:gd name="connsiteY269" fmla="*/ 2211599 h 3474328"/>
                  <a:gd name="connsiteX270" fmla="*/ 31804 w 3482881"/>
                  <a:gd name="connsiteY270" fmla="*/ 2225286 h 3474328"/>
                  <a:gd name="connsiteX271" fmla="*/ 33965 w 3482881"/>
                  <a:gd name="connsiteY271" fmla="*/ 2238972 h 3474328"/>
                  <a:gd name="connsiteX272" fmla="*/ 36486 w 3482881"/>
                  <a:gd name="connsiteY272" fmla="*/ 2252658 h 3474328"/>
                  <a:gd name="connsiteX273" fmla="*/ 35046 w 3482881"/>
                  <a:gd name="connsiteY273" fmla="*/ 2248336 h 3474328"/>
                  <a:gd name="connsiteX274" fmla="*/ 38287 w 3482881"/>
                  <a:gd name="connsiteY274" fmla="*/ 2268865 h 3474328"/>
                  <a:gd name="connsiteX275" fmla="*/ 40808 w 3482881"/>
                  <a:gd name="connsiteY275" fmla="*/ 2282912 h 3474328"/>
                  <a:gd name="connsiteX276" fmla="*/ 43329 w 3482881"/>
                  <a:gd name="connsiteY276" fmla="*/ 2296598 h 3474328"/>
                  <a:gd name="connsiteX277" fmla="*/ 46571 w 3482881"/>
                  <a:gd name="connsiteY277" fmla="*/ 2313886 h 3474328"/>
                  <a:gd name="connsiteX278" fmla="*/ 50172 w 3482881"/>
                  <a:gd name="connsiteY278" fmla="*/ 2328292 h 3474328"/>
                  <a:gd name="connsiteX279" fmla="*/ 51973 w 3482881"/>
                  <a:gd name="connsiteY279" fmla="*/ 2335135 h 3474328"/>
                  <a:gd name="connsiteX280" fmla="*/ 54134 w 3482881"/>
                  <a:gd name="connsiteY280" fmla="*/ 2341978 h 3474328"/>
                  <a:gd name="connsiteX281" fmla="*/ 63138 w 3482881"/>
                  <a:gd name="connsiteY281" fmla="*/ 2370431 h 3474328"/>
                  <a:gd name="connsiteX282" fmla="*/ 68541 w 3482881"/>
                  <a:gd name="connsiteY282" fmla="*/ 2385918 h 3474328"/>
                  <a:gd name="connsiteX283" fmla="*/ 74303 w 3482881"/>
                  <a:gd name="connsiteY283" fmla="*/ 2402486 h 3474328"/>
                  <a:gd name="connsiteX284" fmla="*/ 80786 w 3482881"/>
                  <a:gd name="connsiteY284" fmla="*/ 2420854 h 3474328"/>
                  <a:gd name="connsiteX285" fmla="*/ 88710 w 3482881"/>
                  <a:gd name="connsiteY285" fmla="*/ 2441023 h 3474328"/>
                  <a:gd name="connsiteX286" fmla="*/ 94472 w 3482881"/>
                  <a:gd name="connsiteY286" fmla="*/ 2458671 h 3474328"/>
                  <a:gd name="connsiteX287" fmla="*/ 108519 w 3482881"/>
                  <a:gd name="connsiteY287" fmla="*/ 2493967 h 3474328"/>
                  <a:gd name="connsiteX288" fmla="*/ 178030 w 3482881"/>
                  <a:gd name="connsiteY288" fmla="*/ 2612460 h 3474328"/>
                  <a:gd name="connsiteX289" fmla="*/ 197119 w 3482881"/>
                  <a:gd name="connsiteY289" fmla="*/ 2638032 h 3474328"/>
                  <a:gd name="connsiteX290" fmla="*/ 201801 w 3482881"/>
                  <a:gd name="connsiteY290" fmla="*/ 2644515 h 3474328"/>
                  <a:gd name="connsiteX291" fmla="*/ 206843 w 3482881"/>
                  <a:gd name="connsiteY291" fmla="*/ 2650638 h 3474328"/>
                  <a:gd name="connsiteX292" fmla="*/ 216928 w 3482881"/>
                  <a:gd name="connsiteY292" fmla="*/ 2663243 h 3474328"/>
                  <a:gd name="connsiteX293" fmla="*/ 227372 w 3482881"/>
                  <a:gd name="connsiteY293" fmla="*/ 2676209 h 3474328"/>
                  <a:gd name="connsiteX294" fmla="*/ 238537 w 3482881"/>
                  <a:gd name="connsiteY294" fmla="*/ 2689175 h 3474328"/>
                  <a:gd name="connsiteX295" fmla="*/ 249703 w 3482881"/>
                  <a:gd name="connsiteY295" fmla="*/ 2702501 h 3474328"/>
                  <a:gd name="connsiteX296" fmla="*/ 261588 w 3482881"/>
                  <a:gd name="connsiteY296" fmla="*/ 2716187 h 3474328"/>
                  <a:gd name="connsiteX297" fmla="*/ 254745 w 3482881"/>
                  <a:gd name="connsiteY297" fmla="*/ 2710064 h 3474328"/>
                  <a:gd name="connsiteX298" fmla="*/ 255105 w 3482881"/>
                  <a:gd name="connsiteY298" fmla="*/ 2711505 h 3474328"/>
                  <a:gd name="connsiteX299" fmla="*/ 264109 w 3482881"/>
                  <a:gd name="connsiteY299" fmla="*/ 2721589 h 3474328"/>
                  <a:gd name="connsiteX300" fmla="*/ 326777 w 3482881"/>
                  <a:gd name="connsiteY300" fmla="*/ 2781737 h 3474328"/>
                  <a:gd name="connsiteX301" fmla="*/ 326057 w 3482881"/>
                  <a:gd name="connsiteY301" fmla="*/ 2781737 h 3474328"/>
                  <a:gd name="connsiteX302" fmla="*/ 327137 w 3482881"/>
                  <a:gd name="connsiteY302" fmla="*/ 2781737 h 3474328"/>
                  <a:gd name="connsiteX303" fmla="*/ 342264 w 3482881"/>
                  <a:gd name="connsiteY303" fmla="*/ 2793982 h 3474328"/>
                  <a:gd name="connsiteX304" fmla="*/ 348027 w 3482881"/>
                  <a:gd name="connsiteY304" fmla="*/ 2798664 h 3474328"/>
                  <a:gd name="connsiteX305" fmla="*/ 353789 w 3482881"/>
                  <a:gd name="connsiteY305" fmla="*/ 2802986 h 3474328"/>
                  <a:gd name="connsiteX306" fmla="*/ 364955 w 3482881"/>
                  <a:gd name="connsiteY306" fmla="*/ 2811270 h 3474328"/>
                  <a:gd name="connsiteX307" fmla="*/ 376120 w 3482881"/>
                  <a:gd name="connsiteY307" fmla="*/ 2819554 h 3474328"/>
                  <a:gd name="connsiteX308" fmla="*/ 388365 w 3482881"/>
                  <a:gd name="connsiteY308" fmla="*/ 2827837 h 3474328"/>
                  <a:gd name="connsiteX309" fmla="*/ 418259 w 3482881"/>
                  <a:gd name="connsiteY309" fmla="*/ 2848007 h 3474328"/>
                  <a:gd name="connsiteX310" fmla="*/ 438068 w 3482881"/>
                  <a:gd name="connsiteY310" fmla="*/ 2860252 h 3474328"/>
                  <a:gd name="connsiteX311" fmla="*/ 449233 w 3482881"/>
                  <a:gd name="connsiteY311" fmla="*/ 2867095 h 3474328"/>
                  <a:gd name="connsiteX312" fmla="*/ 455355 w 3482881"/>
                  <a:gd name="connsiteY312" fmla="*/ 2870697 h 3474328"/>
                  <a:gd name="connsiteX313" fmla="*/ 461838 w 3482881"/>
                  <a:gd name="connsiteY313" fmla="*/ 2874298 h 3474328"/>
                  <a:gd name="connsiteX314" fmla="*/ 425822 w 3482881"/>
                  <a:gd name="connsiteY314" fmla="*/ 2850167 h 3474328"/>
                  <a:gd name="connsiteX315" fmla="*/ 418979 w 3482881"/>
                  <a:gd name="connsiteY315" fmla="*/ 2845845 h 3474328"/>
                  <a:gd name="connsiteX316" fmla="*/ 412136 w 3482881"/>
                  <a:gd name="connsiteY316" fmla="*/ 2841163 h 3474328"/>
                  <a:gd name="connsiteX317" fmla="*/ 398450 w 3482881"/>
                  <a:gd name="connsiteY317" fmla="*/ 2831799 h 3474328"/>
                  <a:gd name="connsiteX318" fmla="*/ 385844 w 3482881"/>
                  <a:gd name="connsiteY318" fmla="*/ 2823155 h 3474328"/>
                  <a:gd name="connsiteX319" fmla="*/ 375759 w 3482881"/>
                  <a:gd name="connsiteY319" fmla="*/ 2815592 h 3474328"/>
                  <a:gd name="connsiteX320" fmla="*/ 354510 w 3482881"/>
                  <a:gd name="connsiteY320" fmla="*/ 2801185 h 3474328"/>
                  <a:gd name="connsiteX321" fmla="*/ 338302 w 3482881"/>
                  <a:gd name="connsiteY321" fmla="*/ 2786059 h 3474328"/>
                  <a:gd name="connsiteX322" fmla="*/ 318494 w 3482881"/>
                  <a:gd name="connsiteY322" fmla="*/ 2769131 h 3474328"/>
                  <a:gd name="connsiteX323" fmla="*/ 286439 w 3482881"/>
                  <a:gd name="connsiteY323" fmla="*/ 2739237 h 3474328"/>
                  <a:gd name="connsiteX324" fmla="*/ 381162 w 3482881"/>
                  <a:gd name="connsiteY324" fmla="*/ 2818473 h 3474328"/>
                  <a:gd name="connsiteX325" fmla="*/ 397009 w 3482881"/>
                  <a:gd name="connsiteY325" fmla="*/ 2829998 h 3474328"/>
                  <a:gd name="connsiteX326" fmla="*/ 413216 w 3482881"/>
                  <a:gd name="connsiteY326" fmla="*/ 2841163 h 3474328"/>
                  <a:gd name="connsiteX327" fmla="*/ 421500 w 3482881"/>
                  <a:gd name="connsiteY327" fmla="*/ 2846926 h 3474328"/>
                  <a:gd name="connsiteX328" fmla="*/ 429784 w 3482881"/>
                  <a:gd name="connsiteY328" fmla="*/ 2852329 h 3474328"/>
                  <a:gd name="connsiteX329" fmla="*/ 446351 w 3482881"/>
                  <a:gd name="connsiteY329" fmla="*/ 2862773 h 3474328"/>
                  <a:gd name="connsiteX330" fmla="*/ 478766 w 3482881"/>
                  <a:gd name="connsiteY330" fmla="*/ 2881502 h 3474328"/>
                  <a:gd name="connsiteX331" fmla="*/ 493893 w 3482881"/>
                  <a:gd name="connsiteY331" fmla="*/ 2890146 h 3474328"/>
                  <a:gd name="connsiteX332" fmla="*/ 508659 w 3482881"/>
                  <a:gd name="connsiteY332" fmla="*/ 2897349 h 3474328"/>
                  <a:gd name="connsiteX333" fmla="*/ 413576 w 3482881"/>
                  <a:gd name="connsiteY333" fmla="*/ 2837202 h 3474328"/>
                  <a:gd name="connsiteX334" fmla="*/ 384763 w 3482881"/>
                  <a:gd name="connsiteY334" fmla="*/ 2816312 h 3474328"/>
                  <a:gd name="connsiteX335" fmla="*/ 355950 w 3482881"/>
                  <a:gd name="connsiteY335" fmla="*/ 2793262 h 3474328"/>
                  <a:gd name="connsiteX336" fmla="*/ 327858 w 3482881"/>
                  <a:gd name="connsiteY336" fmla="*/ 2768771 h 3474328"/>
                  <a:gd name="connsiteX337" fmla="*/ 314172 w 3482881"/>
                  <a:gd name="connsiteY337" fmla="*/ 2756165 h 3474328"/>
                  <a:gd name="connsiteX338" fmla="*/ 300846 w 3482881"/>
                  <a:gd name="connsiteY338" fmla="*/ 2743559 h 3474328"/>
                  <a:gd name="connsiteX339" fmla="*/ 315972 w 3482881"/>
                  <a:gd name="connsiteY339" fmla="*/ 2758686 h 3474328"/>
                  <a:gd name="connsiteX340" fmla="*/ 323536 w 3482881"/>
                  <a:gd name="connsiteY340" fmla="*/ 2766250 h 3474328"/>
                  <a:gd name="connsiteX341" fmla="*/ 331459 w 3482881"/>
                  <a:gd name="connsiteY341" fmla="*/ 2773453 h 3474328"/>
                  <a:gd name="connsiteX342" fmla="*/ 321735 w 3482881"/>
                  <a:gd name="connsiteY342" fmla="*/ 2765169 h 3474328"/>
                  <a:gd name="connsiteX343" fmla="*/ 312371 w 3482881"/>
                  <a:gd name="connsiteY343" fmla="*/ 2756525 h 3474328"/>
                  <a:gd name="connsiteX344" fmla="*/ 294003 w 3482881"/>
                  <a:gd name="connsiteY344" fmla="*/ 2738877 h 3474328"/>
                  <a:gd name="connsiteX345" fmla="*/ 311290 w 3482881"/>
                  <a:gd name="connsiteY345" fmla="*/ 2756525 h 3474328"/>
                  <a:gd name="connsiteX346" fmla="*/ 319934 w 3482881"/>
                  <a:gd name="connsiteY346" fmla="*/ 2765529 h 3474328"/>
                  <a:gd name="connsiteX347" fmla="*/ 328938 w 3482881"/>
                  <a:gd name="connsiteY347" fmla="*/ 2774173 h 3474328"/>
                  <a:gd name="connsiteX348" fmla="*/ 322095 w 3482881"/>
                  <a:gd name="connsiteY348" fmla="*/ 2768411 h 3474328"/>
                  <a:gd name="connsiteX349" fmla="*/ 315612 w 3482881"/>
                  <a:gd name="connsiteY349" fmla="*/ 2762288 h 3474328"/>
                  <a:gd name="connsiteX350" fmla="*/ 303007 w 3482881"/>
                  <a:gd name="connsiteY350" fmla="*/ 2750402 h 3474328"/>
                  <a:gd name="connsiteX351" fmla="*/ 290761 w 3482881"/>
                  <a:gd name="connsiteY351" fmla="*/ 2738877 h 3474328"/>
                  <a:gd name="connsiteX352" fmla="*/ 279236 w 3482881"/>
                  <a:gd name="connsiteY352" fmla="*/ 2726992 h 3474328"/>
                  <a:gd name="connsiteX353" fmla="*/ 268071 w 3482881"/>
                  <a:gd name="connsiteY353" fmla="*/ 2715107 h 3474328"/>
                  <a:gd name="connsiteX354" fmla="*/ 256906 w 3482881"/>
                  <a:gd name="connsiteY354" fmla="*/ 2703221 h 3474328"/>
                  <a:gd name="connsiteX355" fmla="*/ 235656 w 3482881"/>
                  <a:gd name="connsiteY355" fmla="*/ 2678730 h 3474328"/>
                  <a:gd name="connsiteX356" fmla="*/ 256546 w 3482881"/>
                  <a:gd name="connsiteY356" fmla="*/ 2703221 h 3474328"/>
                  <a:gd name="connsiteX357" fmla="*/ 260507 w 3482881"/>
                  <a:gd name="connsiteY357" fmla="*/ 2707903 h 3474328"/>
                  <a:gd name="connsiteX358" fmla="*/ 263749 w 3482881"/>
                  <a:gd name="connsiteY358" fmla="*/ 2711865 h 3474328"/>
                  <a:gd name="connsiteX359" fmla="*/ 268791 w 3482881"/>
                  <a:gd name="connsiteY359" fmla="*/ 2717628 h 3474328"/>
                  <a:gd name="connsiteX360" fmla="*/ 261948 w 3482881"/>
                  <a:gd name="connsiteY360" fmla="*/ 2711865 h 3474328"/>
                  <a:gd name="connsiteX361" fmla="*/ 239978 w 3482881"/>
                  <a:gd name="connsiteY361" fmla="*/ 2685933 h 3474328"/>
                  <a:gd name="connsiteX362" fmla="*/ 232055 w 3482881"/>
                  <a:gd name="connsiteY362" fmla="*/ 2676929 h 3474328"/>
                  <a:gd name="connsiteX363" fmla="*/ 225572 w 3482881"/>
                  <a:gd name="connsiteY363" fmla="*/ 2669006 h 3474328"/>
                  <a:gd name="connsiteX364" fmla="*/ 212606 w 3482881"/>
                  <a:gd name="connsiteY364" fmla="*/ 2653879 h 3474328"/>
                  <a:gd name="connsiteX365" fmla="*/ 205042 w 3482881"/>
                  <a:gd name="connsiteY365" fmla="*/ 2644875 h 3474328"/>
                  <a:gd name="connsiteX366" fmla="*/ 196398 w 3482881"/>
                  <a:gd name="connsiteY366" fmla="*/ 2632990 h 3474328"/>
                  <a:gd name="connsiteX367" fmla="*/ 201801 w 3482881"/>
                  <a:gd name="connsiteY367" fmla="*/ 2640553 h 3474328"/>
                  <a:gd name="connsiteX368" fmla="*/ 207203 w 3482881"/>
                  <a:gd name="connsiteY368" fmla="*/ 2648116 h 3474328"/>
                  <a:gd name="connsiteX369" fmla="*/ 216928 w 3482881"/>
                  <a:gd name="connsiteY369" fmla="*/ 2660722 h 3474328"/>
                  <a:gd name="connsiteX370" fmla="*/ 216928 w 3482881"/>
                  <a:gd name="connsiteY370" fmla="*/ 2662163 h 3474328"/>
                  <a:gd name="connsiteX371" fmla="*/ 162543 w 3482881"/>
                  <a:gd name="connsiteY371" fmla="*/ 2582207 h 3474328"/>
                  <a:gd name="connsiteX372" fmla="*/ 157141 w 3482881"/>
                  <a:gd name="connsiteY372" fmla="*/ 2573923 h 3474328"/>
                  <a:gd name="connsiteX373" fmla="*/ 152098 w 3482881"/>
                  <a:gd name="connsiteY373" fmla="*/ 2565279 h 3474328"/>
                  <a:gd name="connsiteX374" fmla="*/ 142014 w 3482881"/>
                  <a:gd name="connsiteY374" fmla="*/ 2547271 h 3474328"/>
                  <a:gd name="connsiteX375" fmla="*/ 136611 w 3482881"/>
                  <a:gd name="connsiteY375" fmla="*/ 2537546 h 3474328"/>
                  <a:gd name="connsiteX376" fmla="*/ 131209 w 3482881"/>
                  <a:gd name="connsiteY376" fmla="*/ 2526742 h 3474328"/>
                  <a:gd name="connsiteX377" fmla="*/ 119684 w 3482881"/>
                  <a:gd name="connsiteY377" fmla="*/ 2502611 h 3474328"/>
                  <a:gd name="connsiteX378" fmla="*/ 118243 w 3482881"/>
                  <a:gd name="connsiteY378" fmla="*/ 2501890 h 3474328"/>
                  <a:gd name="connsiteX379" fmla="*/ 113561 w 3482881"/>
                  <a:gd name="connsiteY379" fmla="*/ 2493247 h 3474328"/>
                  <a:gd name="connsiteX380" fmla="*/ 98794 w 3482881"/>
                  <a:gd name="connsiteY380" fmla="*/ 2461192 h 3474328"/>
                  <a:gd name="connsiteX381" fmla="*/ 84028 w 3482881"/>
                  <a:gd name="connsiteY381" fmla="*/ 2424816 h 3474328"/>
                  <a:gd name="connsiteX382" fmla="*/ 78625 w 3482881"/>
                  <a:gd name="connsiteY382" fmla="*/ 2410769 h 3474328"/>
                  <a:gd name="connsiteX383" fmla="*/ 75384 w 3482881"/>
                  <a:gd name="connsiteY383" fmla="*/ 2402846 h 3474328"/>
                  <a:gd name="connsiteX384" fmla="*/ 81146 w 3482881"/>
                  <a:gd name="connsiteY384" fmla="*/ 2420134 h 3474328"/>
                  <a:gd name="connsiteX385" fmla="*/ 87629 w 3482881"/>
                  <a:gd name="connsiteY385" fmla="*/ 2437061 h 3474328"/>
                  <a:gd name="connsiteX386" fmla="*/ 80066 w 3482881"/>
                  <a:gd name="connsiteY386" fmla="*/ 2419413 h 3474328"/>
                  <a:gd name="connsiteX387" fmla="*/ 73583 w 3482881"/>
                  <a:gd name="connsiteY387" fmla="*/ 2401405 h 3474328"/>
                  <a:gd name="connsiteX388" fmla="*/ 67100 w 3482881"/>
                  <a:gd name="connsiteY388" fmla="*/ 2383397 h 3474328"/>
                  <a:gd name="connsiteX389" fmla="*/ 64219 w 3482881"/>
                  <a:gd name="connsiteY389" fmla="*/ 2374393 h 3474328"/>
                  <a:gd name="connsiteX390" fmla="*/ 61338 w 3482881"/>
                  <a:gd name="connsiteY390" fmla="*/ 2365029 h 3474328"/>
                  <a:gd name="connsiteX391" fmla="*/ 61338 w 3482881"/>
                  <a:gd name="connsiteY391" fmla="*/ 2356024 h 3474328"/>
                  <a:gd name="connsiteX392" fmla="*/ 63859 w 3482881"/>
                  <a:gd name="connsiteY392" fmla="*/ 2361787 h 3474328"/>
                  <a:gd name="connsiteX393" fmla="*/ 60977 w 3482881"/>
                  <a:gd name="connsiteY393" fmla="*/ 2349542 h 3474328"/>
                  <a:gd name="connsiteX394" fmla="*/ 57736 w 3482881"/>
                  <a:gd name="connsiteY394" fmla="*/ 2337296 h 3474328"/>
                  <a:gd name="connsiteX395" fmla="*/ 54134 w 3482881"/>
                  <a:gd name="connsiteY395" fmla="*/ 2320008 h 3474328"/>
                  <a:gd name="connsiteX396" fmla="*/ 50172 w 3482881"/>
                  <a:gd name="connsiteY396" fmla="*/ 2303081 h 3474328"/>
                  <a:gd name="connsiteX397" fmla="*/ 46931 w 3482881"/>
                  <a:gd name="connsiteY397" fmla="*/ 2287954 h 3474328"/>
                  <a:gd name="connsiteX398" fmla="*/ 42249 w 3482881"/>
                  <a:gd name="connsiteY398" fmla="*/ 2263103 h 3474328"/>
                  <a:gd name="connsiteX399" fmla="*/ 35766 w 3482881"/>
                  <a:gd name="connsiteY399" fmla="*/ 2226366 h 3474328"/>
                  <a:gd name="connsiteX400" fmla="*/ 31084 w 3482881"/>
                  <a:gd name="connsiteY400" fmla="*/ 2193231 h 3474328"/>
                  <a:gd name="connsiteX401" fmla="*/ 29283 w 3482881"/>
                  <a:gd name="connsiteY401" fmla="*/ 2172702 h 3474328"/>
                  <a:gd name="connsiteX402" fmla="*/ 28203 w 3482881"/>
                  <a:gd name="connsiteY402" fmla="*/ 2160456 h 3474328"/>
                  <a:gd name="connsiteX403" fmla="*/ 27842 w 3482881"/>
                  <a:gd name="connsiteY403" fmla="*/ 2146770 h 3474328"/>
                  <a:gd name="connsiteX404" fmla="*/ 28923 w 3482881"/>
                  <a:gd name="connsiteY404" fmla="*/ 2157935 h 3474328"/>
                  <a:gd name="connsiteX405" fmla="*/ 30364 w 3482881"/>
                  <a:gd name="connsiteY405" fmla="*/ 2172342 h 3474328"/>
                  <a:gd name="connsiteX406" fmla="*/ 34325 w 3482881"/>
                  <a:gd name="connsiteY406" fmla="*/ 2207998 h 3474328"/>
                  <a:gd name="connsiteX407" fmla="*/ 40448 w 3482881"/>
                  <a:gd name="connsiteY407" fmla="*/ 2250497 h 3474328"/>
                  <a:gd name="connsiteX408" fmla="*/ 49092 w 3482881"/>
                  <a:gd name="connsiteY408" fmla="*/ 2296238 h 3474328"/>
                  <a:gd name="connsiteX409" fmla="*/ 42969 w 3482881"/>
                  <a:gd name="connsiteY409" fmla="*/ 2258421 h 3474328"/>
                  <a:gd name="connsiteX410" fmla="*/ 48012 w 3482881"/>
                  <a:gd name="connsiteY410" fmla="*/ 2283992 h 3474328"/>
                  <a:gd name="connsiteX411" fmla="*/ 49812 w 3482881"/>
                  <a:gd name="connsiteY411" fmla="*/ 2292996 h 3474328"/>
                  <a:gd name="connsiteX412" fmla="*/ 51973 w 3482881"/>
                  <a:gd name="connsiteY412" fmla="*/ 2302720 h 3474328"/>
                  <a:gd name="connsiteX413" fmla="*/ 57016 w 3482881"/>
                  <a:gd name="connsiteY413" fmla="*/ 2323610 h 3474328"/>
                  <a:gd name="connsiteX414" fmla="*/ 80786 w 3482881"/>
                  <a:gd name="connsiteY414" fmla="*/ 2404286 h 3474328"/>
                  <a:gd name="connsiteX415" fmla="*/ 77545 w 3482881"/>
                  <a:gd name="connsiteY415" fmla="*/ 2398884 h 3474328"/>
                  <a:gd name="connsiteX416" fmla="*/ 83307 w 3482881"/>
                  <a:gd name="connsiteY416" fmla="*/ 2416172 h 3474328"/>
                  <a:gd name="connsiteX417" fmla="*/ 90511 w 3482881"/>
                  <a:gd name="connsiteY417" fmla="*/ 2434900 h 3474328"/>
                  <a:gd name="connsiteX418" fmla="*/ 102756 w 3482881"/>
                  <a:gd name="connsiteY418" fmla="*/ 2466955 h 3474328"/>
                  <a:gd name="connsiteX419" fmla="*/ 99875 w 3482881"/>
                  <a:gd name="connsiteY419" fmla="*/ 2456150 h 3474328"/>
                  <a:gd name="connsiteX420" fmla="*/ 100595 w 3482881"/>
                  <a:gd name="connsiteY420" fmla="*/ 2456870 h 3474328"/>
                  <a:gd name="connsiteX421" fmla="*/ 111400 w 3482881"/>
                  <a:gd name="connsiteY421" fmla="*/ 2478840 h 3474328"/>
                  <a:gd name="connsiteX422" fmla="*/ 89430 w 3482881"/>
                  <a:gd name="connsiteY422" fmla="*/ 2426616 h 3474328"/>
                  <a:gd name="connsiteX423" fmla="*/ 80426 w 3482881"/>
                  <a:gd name="connsiteY423" fmla="*/ 2400685 h 3474328"/>
                  <a:gd name="connsiteX424" fmla="*/ 68901 w 3482881"/>
                  <a:gd name="connsiteY424" fmla="*/ 2362868 h 3474328"/>
                  <a:gd name="connsiteX425" fmla="*/ 72503 w 3482881"/>
                  <a:gd name="connsiteY425" fmla="*/ 2375113 h 3474328"/>
                  <a:gd name="connsiteX426" fmla="*/ 76104 w 3482881"/>
                  <a:gd name="connsiteY426" fmla="*/ 2386278 h 3474328"/>
                  <a:gd name="connsiteX427" fmla="*/ 82947 w 3482881"/>
                  <a:gd name="connsiteY427" fmla="*/ 2406447 h 3474328"/>
                  <a:gd name="connsiteX428" fmla="*/ 95553 w 3482881"/>
                  <a:gd name="connsiteY428" fmla="*/ 2438862 h 3474328"/>
                  <a:gd name="connsiteX429" fmla="*/ 117163 w 3482881"/>
                  <a:gd name="connsiteY429" fmla="*/ 2484242 h 3474328"/>
                  <a:gd name="connsiteX430" fmla="*/ 122205 w 3482881"/>
                  <a:gd name="connsiteY430" fmla="*/ 2493967 h 3474328"/>
                  <a:gd name="connsiteX431" fmla="*/ 127607 w 3482881"/>
                  <a:gd name="connsiteY431" fmla="*/ 2503691 h 3474328"/>
                  <a:gd name="connsiteX432" fmla="*/ 139493 w 3482881"/>
                  <a:gd name="connsiteY432" fmla="*/ 2525301 h 3474328"/>
                  <a:gd name="connsiteX433" fmla="*/ 154620 w 3482881"/>
                  <a:gd name="connsiteY433" fmla="*/ 2551593 h 3474328"/>
                  <a:gd name="connsiteX434" fmla="*/ 163984 w 3482881"/>
                  <a:gd name="connsiteY434" fmla="*/ 2567800 h 3474328"/>
                  <a:gd name="connsiteX435" fmla="*/ 175149 w 3482881"/>
                  <a:gd name="connsiteY435" fmla="*/ 2585808 h 3474328"/>
                  <a:gd name="connsiteX436" fmla="*/ 186674 w 3482881"/>
                  <a:gd name="connsiteY436" fmla="*/ 2609579 h 3474328"/>
                  <a:gd name="connsiteX437" fmla="*/ 250063 w 3482881"/>
                  <a:gd name="connsiteY437" fmla="*/ 2689895 h 3474328"/>
                  <a:gd name="connsiteX438" fmla="*/ 238898 w 3482881"/>
                  <a:gd name="connsiteY438" fmla="*/ 2673328 h 3474328"/>
                  <a:gd name="connsiteX439" fmla="*/ 255105 w 3482881"/>
                  <a:gd name="connsiteY439" fmla="*/ 2691696 h 3474328"/>
                  <a:gd name="connsiteX440" fmla="*/ 262308 w 3482881"/>
                  <a:gd name="connsiteY440" fmla="*/ 2699980 h 3474328"/>
                  <a:gd name="connsiteX441" fmla="*/ 265550 w 3482881"/>
                  <a:gd name="connsiteY441" fmla="*/ 2703942 h 3474328"/>
                  <a:gd name="connsiteX442" fmla="*/ 269151 w 3482881"/>
                  <a:gd name="connsiteY442" fmla="*/ 2707903 h 3474328"/>
                  <a:gd name="connsiteX443" fmla="*/ 295083 w 3482881"/>
                  <a:gd name="connsiteY443" fmla="*/ 2736716 h 3474328"/>
                  <a:gd name="connsiteX444" fmla="*/ 323896 w 3482881"/>
                  <a:gd name="connsiteY444" fmla="*/ 2765529 h 3474328"/>
                  <a:gd name="connsiteX445" fmla="*/ 342264 w 3482881"/>
                  <a:gd name="connsiteY445" fmla="*/ 2781377 h 3474328"/>
                  <a:gd name="connsiteX446" fmla="*/ 364234 w 3482881"/>
                  <a:gd name="connsiteY446" fmla="*/ 2799024 h 3474328"/>
                  <a:gd name="connsiteX447" fmla="*/ 321375 w 3482881"/>
                  <a:gd name="connsiteY447" fmla="*/ 2761207 h 3474328"/>
                  <a:gd name="connsiteX448" fmla="*/ 325337 w 3482881"/>
                  <a:gd name="connsiteY448" fmla="*/ 2764809 h 3474328"/>
                  <a:gd name="connsiteX449" fmla="*/ 329298 w 3482881"/>
                  <a:gd name="connsiteY449" fmla="*/ 2768050 h 3474328"/>
                  <a:gd name="connsiteX450" fmla="*/ 336862 w 3482881"/>
                  <a:gd name="connsiteY450" fmla="*/ 2774533 h 3474328"/>
                  <a:gd name="connsiteX451" fmla="*/ 350908 w 3482881"/>
                  <a:gd name="connsiteY451" fmla="*/ 2786779 h 3474328"/>
                  <a:gd name="connsiteX452" fmla="*/ 357751 w 3482881"/>
                  <a:gd name="connsiteY452" fmla="*/ 2792541 h 3474328"/>
                  <a:gd name="connsiteX453" fmla="*/ 364594 w 3482881"/>
                  <a:gd name="connsiteY453" fmla="*/ 2797944 h 3474328"/>
                  <a:gd name="connsiteX454" fmla="*/ 377200 w 3482881"/>
                  <a:gd name="connsiteY454" fmla="*/ 2808028 h 3474328"/>
                  <a:gd name="connsiteX455" fmla="*/ 389085 w 3482881"/>
                  <a:gd name="connsiteY455" fmla="*/ 2817753 h 3474328"/>
                  <a:gd name="connsiteX456" fmla="*/ 400971 w 3482881"/>
                  <a:gd name="connsiteY456" fmla="*/ 2826397 h 3474328"/>
                  <a:gd name="connsiteX457" fmla="*/ 423301 w 3482881"/>
                  <a:gd name="connsiteY457" fmla="*/ 2843325 h 3474328"/>
                  <a:gd name="connsiteX458" fmla="*/ 445991 w 3482881"/>
                  <a:gd name="connsiteY458" fmla="*/ 2858811 h 3474328"/>
                  <a:gd name="connsiteX459" fmla="*/ 457516 w 3482881"/>
                  <a:gd name="connsiteY459" fmla="*/ 2866735 h 3474328"/>
                  <a:gd name="connsiteX460" fmla="*/ 469762 w 3482881"/>
                  <a:gd name="connsiteY460" fmla="*/ 2874298 h 3474328"/>
                  <a:gd name="connsiteX461" fmla="*/ 496054 w 3482881"/>
                  <a:gd name="connsiteY461" fmla="*/ 2890506 h 3474328"/>
                  <a:gd name="connsiteX462" fmla="*/ 526668 w 3482881"/>
                  <a:gd name="connsiteY462" fmla="*/ 2907073 h 3474328"/>
                  <a:gd name="connsiteX463" fmla="*/ 535311 w 3482881"/>
                  <a:gd name="connsiteY463" fmla="*/ 2909594 h 3474328"/>
                  <a:gd name="connsiteX464" fmla="*/ 564124 w 3482881"/>
                  <a:gd name="connsiteY464" fmla="*/ 2920399 h 3474328"/>
                  <a:gd name="connsiteX465" fmla="*/ 540714 w 3482881"/>
                  <a:gd name="connsiteY465" fmla="*/ 2913196 h 3474328"/>
                  <a:gd name="connsiteX466" fmla="*/ 588976 w 3482881"/>
                  <a:gd name="connsiteY466" fmla="*/ 2934085 h 3474328"/>
                  <a:gd name="connsiteX467" fmla="*/ 613467 w 3482881"/>
                  <a:gd name="connsiteY467" fmla="*/ 2943089 h 3474328"/>
                  <a:gd name="connsiteX468" fmla="*/ 636157 w 3482881"/>
                  <a:gd name="connsiteY468" fmla="*/ 2950293 h 3474328"/>
                  <a:gd name="connsiteX469" fmla="*/ 626793 w 3482881"/>
                  <a:gd name="connsiteY469" fmla="*/ 2945611 h 3474328"/>
                  <a:gd name="connsiteX470" fmla="*/ 655246 w 3482881"/>
                  <a:gd name="connsiteY470" fmla="*/ 2954255 h 3474328"/>
                  <a:gd name="connsiteX471" fmla="*/ 676135 w 3482881"/>
                  <a:gd name="connsiteY471" fmla="*/ 2959297 h 3474328"/>
                  <a:gd name="connsiteX472" fmla="*/ 680817 w 3482881"/>
                  <a:gd name="connsiteY472" fmla="*/ 2961458 h 3474328"/>
                  <a:gd name="connsiteX473" fmla="*/ 662449 w 3482881"/>
                  <a:gd name="connsiteY473" fmla="*/ 2956776 h 3474328"/>
                  <a:gd name="connsiteX474" fmla="*/ 652364 w 3482881"/>
                  <a:gd name="connsiteY474" fmla="*/ 2954255 h 3474328"/>
                  <a:gd name="connsiteX475" fmla="*/ 643720 w 3482881"/>
                  <a:gd name="connsiteY475" fmla="*/ 2951373 h 3474328"/>
                  <a:gd name="connsiteX476" fmla="*/ 720435 w 3482881"/>
                  <a:gd name="connsiteY476" fmla="*/ 2972623 h 3474328"/>
                  <a:gd name="connsiteX477" fmla="*/ 707469 w 3482881"/>
                  <a:gd name="connsiteY477" fmla="*/ 2970822 h 3474328"/>
                  <a:gd name="connsiteX478" fmla="*/ 692702 w 3482881"/>
                  <a:gd name="connsiteY478" fmla="*/ 2967941 h 3474328"/>
                  <a:gd name="connsiteX479" fmla="*/ 674334 w 3482881"/>
                  <a:gd name="connsiteY479" fmla="*/ 2963259 h 3474328"/>
                  <a:gd name="connsiteX480" fmla="*/ 653445 w 3482881"/>
                  <a:gd name="connsiteY480" fmla="*/ 2957856 h 3474328"/>
                  <a:gd name="connsiteX481" fmla="*/ 631835 w 3482881"/>
                  <a:gd name="connsiteY481" fmla="*/ 2951013 h 3474328"/>
                  <a:gd name="connsiteX482" fmla="*/ 610225 w 3482881"/>
                  <a:gd name="connsiteY482" fmla="*/ 2944170 h 3474328"/>
                  <a:gd name="connsiteX483" fmla="*/ 590416 w 3482881"/>
                  <a:gd name="connsiteY483" fmla="*/ 2936606 h 3474328"/>
                  <a:gd name="connsiteX484" fmla="*/ 607344 w 3482881"/>
                  <a:gd name="connsiteY484" fmla="*/ 2943450 h 3474328"/>
                  <a:gd name="connsiteX485" fmla="*/ 615988 w 3482881"/>
                  <a:gd name="connsiteY485" fmla="*/ 2946691 h 3474328"/>
                  <a:gd name="connsiteX486" fmla="*/ 624632 w 3482881"/>
                  <a:gd name="connsiteY486" fmla="*/ 2949572 h 3474328"/>
                  <a:gd name="connsiteX487" fmla="*/ 609505 w 3482881"/>
                  <a:gd name="connsiteY487" fmla="*/ 2944890 h 3474328"/>
                  <a:gd name="connsiteX488" fmla="*/ 597259 w 3482881"/>
                  <a:gd name="connsiteY488" fmla="*/ 2940208 h 3474328"/>
                  <a:gd name="connsiteX489" fmla="*/ 583213 w 3482881"/>
                  <a:gd name="connsiteY489" fmla="*/ 2934446 h 3474328"/>
                  <a:gd name="connsiteX490" fmla="*/ 563044 w 3482881"/>
                  <a:gd name="connsiteY490" fmla="*/ 2925802 h 3474328"/>
                  <a:gd name="connsiteX491" fmla="*/ 581052 w 3482881"/>
                  <a:gd name="connsiteY491" fmla="*/ 2934446 h 3474328"/>
                  <a:gd name="connsiteX492" fmla="*/ 588615 w 3482881"/>
                  <a:gd name="connsiteY492" fmla="*/ 2938407 h 3474328"/>
                  <a:gd name="connsiteX493" fmla="*/ 583573 w 3482881"/>
                  <a:gd name="connsiteY493" fmla="*/ 2938407 h 3474328"/>
                  <a:gd name="connsiteX494" fmla="*/ 582133 w 3482881"/>
                  <a:gd name="connsiteY494" fmla="*/ 2937327 h 3474328"/>
                  <a:gd name="connsiteX495" fmla="*/ 549358 w 3482881"/>
                  <a:gd name="connsiteY495" fmla="*/ 2923280 h 3474328"/>
                  <a:gd name="connsiteX496" fmla="*/ 540714 w 3482881"/>
                  <a:gd name="connsiteY496" fmla="*/ 2920399 h 3474328"/>
                  <a:gd name="connsiteX497" fmla="*/ 595098 w 3482881"/>
                  <a:gd name="connsiteY497" fmla="*/ 2945971 h 3474328"/>
                  <a:gd name="connsiteX498" fmla="*/ 637237 w 3482881"/>
                  <a:gd name="connsiteY498" fmla="*/ 2960737 h 3474328"/>
                  <a:gd name="connsiteX499" fmla="*/ 785624 w 3482881"/>
                  <a:gd name="connsiteY499" fmla="*/ 2989190 h 3474328"/>
                  <a:gd name="connsiteX500" fmla="*/ 827763 w 3482881"/>
                  <a:gd name="connsiteY500" fmla="*/ 2994232 h 3474328"/>
                  <a:gd name="connsiteX501" fmla="*/ 861979 w 3482881"/>
                  <a:gd name="connsiteY501" fmla="*/ 2997114 h 3474328"/>
                  <a:gd name="connsiteX502" fmla="*/ 869902 w 3482881"/>
                  <a:gd name="connsiteY502" fmla="*/ 2997834 h 3474328"/>
                  <a:gd name="connsiteX503" fmla="*/ 877826 w 3482881"/>
                  <a:gd name="connsiteY503" fmla="*/ 2998194 h 3474328"/>
                  <a:gd name="connsiteX504" fmla="*/ 893313 w 3482881"/>
                  <a:gd name="connsiteY504" fmla="*/ 2998915 h 3474328"/>
                  <a:gd name="connsiteX505" fmla="*/ 927168 w 3482881"/>
                  <a:gd name="connsiteY505" fmla="*/ 3000355 h 3474328"/>
                  <a:gd name="connsiteX506" fmla="*/ 940854 w 3482881"/>
                  <a:gd name="connsiteY506" fmla="*/ 2998554 h 3474328"/>
                  <a:gd name="connsiteX507" fmla="*/ 1015768 w 3482881"/>
                  <a:gd name="connsiteY507" fmla="*/ 3001436 h 3474328"/>
                  <a:gd name="connsiteX508" fmla="*/ 993798 w 3482881"/>
                  <a:gd name="connsiteY508" fmla="*/ 3001076 h 3474328"/>
                  <a:gd name="connsiteX509" fmla="*/ 985515 w 3482881"/>
                  <a:gd name="connsiteY509" fmla="*/ 3001796 h 3474328"/>
                  <a:gd name="connsiteX510" fmla="*/ 982633 w 3482881"/>
                  <a:gd name="connsiteY510" fmla="*/ 3001796 h 3474328"/>
                  <a:gd name="connsiteX511" fmla="*/ 1086000 w 3482881"/>
                  <a:gd name="connsiteY511" fmla="*/ 3000715 h 3474328"/>
                  <a:gd name="connsiteX512" fmla="*/ 1063310 w 3482881"/>
                  <a:gd name="connsiteY512" fmla="*/ 3007198 h 3474328"/>
                  <a:gd name="connsiteX513" fmla="*/ 1168837 w 3482881"/>
                  <a:gd name="connsiteY513" fmla="*/ 3006118 h 3474328"/>
                  <a:gd name="connsiteX514" fmla="*/ 1190447 w 3482881"/>
                  <a:gd name="connsiteY514" fmla="*/ 3004317 h 3474328"/>
                  <a:gd name="connsiteX515" fmla="*/ 1312542 w 3482881"/>
                  <a:gd name="connsiteY515" fmla="*/ 3004317 h 3474328"/>
                  <a:gd name="connsiteX516" fmla="*/ 1309661 w 3482881"/>
                  <a:gd name="connsiteY516" fmla="*/ 3004317 h 3474328"/>
                  <a:gd name="connsiteX517" fmla="*/ 1446522 w 3482881"/>
                  <a:gd name="connsiteY517" fmla="*/ 3004317 h 3474328"/>
                  <a:gd name="connsiteX518" fmla="*/ 1525758 w 3482881"/>
                  <a:gd name="connsiteY518" fmla="*/ 2999275 h 3474328"/>
                  <a:gd name="connsiteX519" fmla="*/ 1490102 w 3482881"/>
                  <a:gd name="connsiteY519" fmla="*/ 2996754 h 3474328"/>
                  <a:gd name="connsiteX520" fmla="*/ 1512792 w 3482881"/>
                  <a:gd name="connsiteY520" fmla="*/ 2996754 h 3474328"/>
                  <a:gd name="connsiteX521" fmla="*/ 1496585 w 3482881"/>
                  <a:gd name="connsiteY521" fmla="*/ 2995673 h 3474328"/>
                  <a:gd name="connsiteX522" fmla="*/ 1306779 w 3482881"/>
                  <a:gd name="connsiteY522" fmla="*/ 2999275 h 3474328"/>
                  <a:gd name="connsiteX523" fmla="*/ 1374130 w 3482881"/>
                  <a:gd name="connsiteY523" fmla="*/ 2999275 h 3474328"/>
                  <a:gd name="connsiteX524" fmla="*/ 1221061 w 3482881"/>
                  <a:gd name="connsiteY524" fmla="*/ 3000715 h 3474328"/>
                  <a:gd name="connsiteX525" fmla="*/ 1199811 w 3482881"/>
                  <a:gd name="connsiteY525" fmla="*/ 2999275 h 3474328"/>
                  <a:gd name="connsiteX526" fmla="*/ 1134622 w 3482881"/>
                  <a:gd name="connsiteY526" fmla="*/ 2999995 h 3474328"/>
                  <a:gd name="connsiteX527" fmla="*/ 1213858 w 3482881"/>
                  <a:gd name="connsiteY527" fmla="*/ 2997474 h 3474328"/>
                  <a:gd name="connsiteX528" fmla="*/ 1104368 w 3482881"/>
                  <a:gd name="connsiteY528" fmla="*/ 2997474 h 3474328"/>
                  <a:gd name="connsiteX529" fmla="*/ 1083119 w 3482881"/>
                  <a:gd name="connsiteY529" fmla="*/ 2999275 h 3474328"/>
                  <a:gd name="connsiteX530" fmla="*/ 1065471 w 3482881"/>
                  <a:gd name="connsiteY530" fmla="*/ 2996394 h 3474328"/>
                  <a:gd name="connsiteX531" fmla="*/ 1168837 w 3482881"/>
                  <a:gd name="connsiteY531" fmla="*/ 2994953 h 3474328"/>
                  <a:gd name="connsiteX532" fmla="*/ 1140024 w 3482881"/>
                  <a:gd name="connsiteY532" fmla="*/ 2993512 h 3474328"/>
                  <a:gd name="connsiteX533" fmla="*/ 1227544 w 3482881"/>
                  <a:gd name="connsiteY533" fmla="*/ 2993512 h 3474328"/>
                  <a:gd name="connsiteX534" fmla="*/ 1207015 w 3482881"/>
                  <a:gd name="connsiteY534" fmla="*/ 2994232 h 3474328"/>
                  <a:gd name="connsiteX535" fmla="*/ 1389977 w 3482881"/>
                  <a:gd name="connsiteY535" fmla="*/ 2995673 h 3474328"/>
                  <a:gd name="connsiteX536" fmla="*/ 1568618 w 3482881"/>
                  <a:gd name="connsiteY536" fmla="*/ 2993512 h 3474328"/>
                  <a:gd name="connsiteX537" fmla="*/ 1538724 w 3482881"/>
                  <a:gd name="connsiteY537" fmla="*/ 2996394 h 3474328"/>
                  <a:gd name="connsiteX538" fmla="*/ 1657578 w 3482881"/>
                  <a:gd name="connsiteY538" fmla="*/ 2994593 h 3474328"/>
                  <a:gd name="connsiteX539" fmla="*/ 1628405 w 3482881"/>
                  <a:gd name="connsiteY539" fmla="*/ 2996754 h 3474328"/>
                  <a:gd name="connsiteX540" fmla="*/ 1708721 w 3482881"/>
                  <a:gd name="connsiteY540" fmla="*/ 2998915 h 3474328"/>
                  <a:gd name="connsiteX541" fmla="*/ 1883400 w 3482881"/>
                  <a:gd name="connsiteY541" fmla="*/ 2994953 h 3474328"/>
                  <a:gd name="connsiteX542" fmla="*/ 1956873 w 3482881"/>
                  <a:gd name="connsiteY542" fmla="*/ 2993152 h 3474328"/>
                  <a:gd name="connsiteX543" fmla="*/ 1981364 w 3482881"/>
                  <a:gd name="connsiteY543" fmla="*/ 2993152 h 3474328"/>
                  <a:gd name="connsiteX544" fmla="*/ 2004774 w 3482881"/>
                  <a:gd name="connsiteY544" fmla="*/ 2993152 h 3474328"/>
                  <a:gd name="connsiteX545" fmla="*/ 2011978 w 3482881"/>
                  <a:gd name="connsiteY545" fmla="*/ 2993152 h 3474328"/>
                  <a:gd name="connsiteX546" fmla="*/ 2015579 w 3482881"/>
                  <a:gd name="connsiteY546" fmla="*/ 2993152 h 3474328"/>
                  <a:gd name="connsiteX547" fmla="*/ 2016300 w 3482881"/>
                  <a:gd name="connsiteY547" fmla="*/ 2993512 h 3474328"/>
                  <a:gd name="connsiteX548" fmla="*/ 2016300 w 3482881"/>
                  <a:gd name="connsiteY548" fmla="*/ 2994232 h 3474328"/>
                  <a:gd name="connsiteX549" fmla="*/ 2017740 w 3482881"/>
                  <a:gd name="connsiteY549" fmla="*/ 2995673 h 3474328"/>
                  <a:gd name="connsiteX550" fmla="*/ 2026024 w 3482881"/>
                  <a:gd name="connsiteY550" fmla="*/ 3007919 h 3474328"/>
                  <a:gd name="connsiteX551" fmla="*/ 2038270 w 3482881"/>
                  <a:gd name="connsiteY551" fmla="*/ 3025927 h 3474328"/>
                  <a:gd name="connsiteX552" fmla="*/ 2047994 w 3482881"/>
                  <a:gd name="connsiteY552" fmla="*/ 3039613 h 3474328"/>
                  <a:gd name="connsiteX553" fmla="*/ 2058439 w 3482881"/>
                  <a:gd name="connsiteY553" fmla="*/ 3054380 h 3474328"/>
                  <a:gd name="connsiteX554" fmla="*/ 2064201 w 3482881"/>
                  <a:gd name="connsiteY554" fmla="*/ 3062303 h 3474328"/>
                  <a:gd name="connsiteX555" fmla="*/ 2070324 w 3482881"/>
                  <a:gd name="connsiteY555" fmla="*/ 3070227 h 3474328"/>
                  <a:gd name="connsiteX556" fmla="*/ 2064561 w 3482881"/>
                  <a:gd name="connsiteY556" fmla="*/ 3064464 h 3474328"/>
                  <a:gd name="connsiteX557" fmla="*/ 2184136 w 3482881"/>
                  <a:gd name="connsiteY557" fmla="*/ 3192322 h 3474328"/>
                  <a:gd name="connsiteX558" fmla="*/ 2214029 w 3482881"/>
                  <a:gd name="connsiteY558" fmla="*/ 3218254 h 3474328"/>
                  <a:gd name="connsiteX559" fmla="*/ 2229516 w 3482881"/>
                  <a:gd name="connsiteY559" fmla="*/ 3230859 h 3474328"/>
                  <a:gd name="connsiteX560" fmla="*/ 2245363 w 3482881"/>
                  <a:gd name="connsiteY560" fmla="*/ 3243465 h 3474328"/>
                  <a:gd name="connsiteX561" fmla="*/ 2279218 w 3482881"/>
                  <a:gd name="connsiteY561" fmla="*/ 3268676 h 3474328"/>
                  <a:gd name="connsiteX562" fmla="*/ 2317035 w 3482881"/>
                  <a:gd name="connsiteY562" fmla="*/ 3294248 h 3474328"/>
                  <a:gd name="connsiteX563" fmla="*/ 2358814 w 3482881"/>
                  <a:gd name="connsiteY563" fmla="*/ 3321620 h 3474328"/>
                  <a:gd name="connsiteX564" fmla="*/ 2402034 w 3482881"/>
                  <a:gd name="connsiteY564" fmla="*/ 3347192 h 3474328"/>
                  <a:gd name="connsiteX565" fmla="*/ 2360615 w 3482881"/>
                  <a:gd name="connsiteY565" fmla="*/ 3325942 h 3474328"/>
                  <a:gd name="connsiteX566" fmla="*/ 2352331 w 3482881"/>
                  <a:gd name="connsiteY566" fmla="*/ 3323421 h 3474328"/>
                  <a:gd name="connsiteX567" fmla="*/ 2321357 w 3482881"/>
                  <a:gd name="connsiteY567" fmla="*/ 3302532 h 3474328"/>
                  <a:gd name="connsiteX568" fmla="*/ 2305870 w 3482881"/>
                  <a:gd name="connsiteY568" fmla="*/ 3291727 h 3474328"/>
                  <a:gd name="connsiteX569" fmla="*/ 2290023 w 3482881"/>
                  <a:gd name="connsiteY569" fmla="*/ 3280562 h 3474328"/>
                  <a:gd name="connsiteX570" fmla="*/ 2274176 w 3482881"/>
                  <a:gd name="connsiteY570" fmla="*/ 3269396 h 3474328"/>
                  <a:gd name="connsiteX571" fmla="*/ 2258689 w 3482881"/>
                  <a:gd name="connsiteY571" fmla="*/ 3257511 h 3474328"/>
                  <a:gd name="connsiteX572" fmla="*/ 2228075 w 3482881"/>
                  <a:gd name="connsiteY572" fmla="*/ 3233020 h 3474328"/>
                  <a:gd name="connsiteX573" fmla="*/ 2246804 w 3482881"/>
                  <a:gd name="connsiteY573" fmla="*/ 3249948 h 3474328"/>
                  <a:gd name="connsiteX574" fmla="*/ 2237800 w 3482881"/>
                  <a:gd name="connsiteY574" fmla="*/ 3243105 h 3474328"/>
                  <a:gd name="connsiteX575" fmla="*/ 2229876 w 3482881"/>
                  <a:gd name="connsiteY575" fmla="*/ 3236622 h 3474328"/>
                  <a:gd name="connsiteX576" fmla="*/ 2215109 w 3482881"/>
                  <a:gd name="connsiteY576" fmla="*/ 3224016 h 3474328"/>
                  <a:gd name="connsiteX577" fmla="*/ 2198902 w 3482881"/>
                  <a:gd name="connsiteY577" fmla="*/ 3209970 h 3474328"/>
                  <a:gd name="connsiteX578" fmla="*/ 2178733 w 3482881"/>
                  <a:gd name="connsiteY578" fmla="*/ 3191962 h 3474328"/>
                  <a:gd name="connsiteX579" fmla="*/ 2187377 w 3482881"/>
                  <a:gd name="connsiteY579" fmla="*/ 3202046 h 3474328"/>
                  <a:gd name="connsiteX580" fmla="*/ 2166848 w 3482881"/>
                  <a:gd name="connsiteY580" fmla="*/ 3182237 h 3474328"/>
                  <a:gd name="connsiteX581" fmla="*/ 2147039 w 3482881"/>
                  <a:gd name="connsiteY581" fmla="*/ 3161708 h 3474328"/>
                  <a:gd name="connsiteX582" fmla="*/ 2137674 w 3482881"/>
                  <a:gd name="connsiteY582" fmla="*/ 3152704 h 3474328"/>
                  <a:gd name="connsiteX583" fmla="*/ 2130111 w 3482881"/>
                  <a:gd name="connsiteY583" fmla="*/ 3145141 h 3474328"/>
                  <a:gd name="connsiteX584" fmla="*/ 2118946 w 3482881"/>
                  <a:gd name="connsiteY584" fmla="*/ 3133975 h 3474328"/>
                  <a:gd name="connsiteX585" fmla="*/ 2104900 w 3482881"/>
                  <a:gd name="connsiteY585" fmla="*/ 3120650 h 3474328"/>
                  <a:gd name="connsiteX586" fmla="*/ 2089773 w 3482881"/>
                  <a:gd name="connsiteY586" fmla="*/ 3104802 h 3474328"/>
                  <a:gd name="connsiteX587" fmla="*/ 2059879 w 3482881"/>
                  <a:gd name="connsiteY587" fmla="*/ 3068426 h 3474328"/>
                  <a:gd name="connsiteX588" fmla="*/ 2084370 w 3482881"/>
                  <a:gd name="connsiteY588" fmla="*/ 3094718 h 3474328"/>
                  <a:gd name="connsiteX589" fmla="*/ 2100938 w 3482881"/>
                  <a:gd name="connsiteY589" fmla="*/ 3112006 h 3474328"/>
                  <a:gd name="connsiteX590" fmla="*/ 2109582 w 3482881"/>
                  <a:gd name="connsiteY590" fmla="*/ 3121370 h 3474328"/>
                  <a:gd name="connsiteX591" fmla="*/ 2118586 w 3482881"/>
                  <a:gd name="connsiteY591" fmla="*/ 3130734 h 3474328"/>
                  <a:gd name="connsiteX592" fmla="*/ 2131552 w 3482881"/>
                  <a:gd name="connsiteY592" fmla="*/ 3141899 h 3474328"/>
                  <a:gd name="connsiteX593" fmla="*/ 2080408 w 3482881"/>
                  <a:gd name="connsiteY593" fmla="*/ 3086434 h 3474328"/>
                  <a:gd name="connsiteX594" fmla="*/ 2068523 w 3482881"/>
                  <a:gd name="connsiteY594" fmla="*/ 3071667 h 3474328"/>
                  <a:gd name="connsiteX595" fmla="*/ 2055917 w 3482881"/>
                  <a:gd name="connsiteY595" fmla="*/ 3055460 h 3474328"/>
                  <a:gd name="connsiteX596" fmla="*/ 2041871 w 3482881"/>
                  <a:gd name="connsiteY596" fmla="*/ 3036732 h 3474328"/>
                  <a:gd name="connsiteX597" fmla="*/ 2034308 w 3482881"/>
                  <a:gd name="connsiteY597" fmla="*/ 3026287 h 3474328"/>
                  <a:gd name="connsiteX598" fmla="*/ 2023503 w 3482881"/>
                  <a:gd name="connsiteY598" fmla="*/ 3011160 h 3474328"/>
                  <a:gd name="connsiteX599" fmla="*/ 2029626 w 3482881"/>
                  <a:gd name="connsiteY599" fmla="*/ 3019804 h 3474328"/>
                  <a:gd name="connsiteX600" fmla="*/ 2033227 w 3482881"/>
                  <a:gd name="connsiteY600" fmla="*/ 3024486 h 3474328"/>
                  <a:gd name="connsiteX601" fmla="*/ 2044753 w 3482881"/>
                  <a:gd name="connsiteY601" fmla="*/ 3039973 h 3474328"/>
                  <a:gd name="connsiteX602" fmla="*/ 2040431 w 3482881"/>
                  <a:gd name="connsiteY602" fmla="*/ 3034211 h 3474328"/>
                  <a:gd name="connsiteX603" fmla="*/ 2036469 w 3482881"/>
                  <a:gd name="connsiteY603" fmla="*/ 3028448 h 3474328"/>
                  <a:gd name="connsiteX604" fmla="*/ 2027104 w 3482881"/>
                  <a:gd name="connsiteY604" fmla="*/ 3014402 h 3474328"/>
                  <a:gd name="connsiteX605" fmla="*/ 2019541 w 3482881"/>
                  <a:gd name="connsiteY605" fmla="*/ 3003237 h 3474328"/>
                  <a:gd name="connsiteX606" fmla="*/ 2015579 w 3482881"/>
                  <a:gd name="connsiteY606" fmla="*/ 2997834 h 3474328"/>
                  <a:gd name="connsiteX607" fmla="*/ 2014499 w 3482881"/>
                  <a:gd name="connsiteY607" fmla="*/ 2996394 h 3474328"/>
                  <a:gd name="connsiteX608" fmla="*/ 2014499 w 3482881"/>
                  <a:gd name="connsiteY608" fmla="*/ 2995673 h 3474328"/>
                  <a:gd name="connsiteX609" fmla="*/ 2013418 w 3482881"/>
                  <a:gd name="connsiteY609" fmla="*/ 2995313 h 3474328"/>
                  <a:gd name="connsiteX610" fmla="*/ 2010177 w 3482881"/>
                  <a:gd name="connsiteY610" fmla="*/ 2995313 h 3474328"/>
                  <a:gd name="connsiteX611" fmla="*/ 1983885 w 3482881"/>
                  <a:gd name="connsiteY611" fmla="*/ 2995313 h 3474328"/>
                  <a:gd name="connsiteX612" fmla="*/ 1925899 w 3482881"/>
                  <a:gd name="connsiteY612" fmla="*/ 2995313 h 3474328"/>
                  <a:gd name="connsiteX613" fmla="*/ 1840540 w 3482881"/>
                  <a:gd name="connsiteY613" fmla="*/ 2998194 h 3474328"/>
                  <a:gd name="connsiteX614" fmla="*/ 1948229 w 3482881"/>
                  <a:gd name="connsiteY614" fmla="*/ 2998194 h 3474328"/>
                  <a:gd name="connsiteX615" fmla="*/ 1996131 w 3482881"/>
                  <a:gd name="connsiteY615" fmla="*/ 2998194 h 3474328"/>
                  <a:gd name="connsiteX616" fmla="*/ 2008736 w 3482881"/>
                  <a:gd name="connsiteY616" fmla="*/ 2998194 h 3474328"/>
                  <a:gd name="connsiteX617" fmla="*/ 2011978 w 3482881"/>
                  <a:gd name="connsiteY617" fmla="*/ 2998194 h 3474328"/>
                  <a:gd name="connsiteX618" fmla="*/ 2013778 w 3482881"/>
                  <a:gd name="connsiteY618" fmla="*/ 3001076 h 3474328"/>
                  <a:gd name="connsiteX619" fmla="*/ 2017740 w 3482881"/>
                  <a:gd name="connsiteY619" fmla="*/ 3006838 h 3474328"/>
                  <a:gd name="connsiteX620" fmla="*/ 2031787 w 3482881"/>
                  <a:gd name="connsiteY620" fmla="*/ 3027367 h 3474328"/>
                  <a:gd name="connsiteX621" fmla="*/ 2037189 w 3482881"/>
                  <a:gd name="connsiteY621" fmla="*/ 3035291 h 3474328"/>
                  <a:gd name="connsiteX622" fmla="*/ 2043312 w 3482881"/>
                  <a:gd name="connsiteY622" fmla="*/ 3043935 h 3474328"/>
                  <a:gd name="connsiteX623" fmla="*/ 2057358 w 3482881"/>
                  <a:gd name="connsiteY623" fmla="*/ 3063384 h 3474328"/>
                  <a:gd name="connsiteX624" fmla="*/ 2038630 w 3482881"/>
                  <a:gd name="connsiteY624" fmla="*/ 3038893 h 3474328"/>
                  <a:gd name="connsiteX625" fmla="*/ 2015579 w 3482881"/>
                  <a:gd name="connsiteY625" fmla="*/ 3007559 h 3474328"/>
                  <a:gd name="connsiteX626" fmla="*/ 2011618 w 3482881"/>
                  <a:gd name="connsiteY626" fmla="*/ 3002156 h 3474328"/>
                  <a:gd name="connsiteX627" fmla="*/ 2010537 w 3482881"/>
                  <a:gd name="connsiteY627" fmla="*/ 3000715 h 3474328"/>
                  <a:gd name="connsiteX628" fmla="*/ 2010537 w 3482881"/>
                  <a:gd name="connsiteY628" fmla="*/ 3000715 h 3474328"/>
                  <a:gd name="connsiteX629" fmla="*/ 2010177 w 3482881"/>
                  <a:gd name="connsiteY629" fmla="*/ 3000715 h 3474328"/>
                  <a:gd name="connsiteX630" fmla="*/ 2009457 w 3482881"/>
                  <a:gd name="connsiteY630" fmla="*/ 3000715 h 3474328"/>
                  <a:gd name="connsiteX631" fmla="*/ 2006215 w 3482881"/>
                  <a:gd name="connsiteY631" fmla="*/ 3000715 h 3474328"/>
                  <a:gd name="connsiteX632" fmla="*/ 1993609 w 3482881"/>
                  <a:gd name="connsiteY632" fmla="*/ 3001076 h 3474328"/>
                  <a:gd name="connsiteX633" fmla="*/ 1987487 w 3482881"/>
                  <a:gd name="connsiteY633" fmla="*/ 3001076 h 3474328"/>
                  <a:gd name="connsiteX634" fmla="*/ 1984605 w 3482881"/>
                  <a:gd name="connsiteY634" fmla="*/ 3001076 h 3474328"/>
                  <a:gd name="connsiteX635" fmla="*/ 1982805 w 3482881"/>
                  <a:gd name="connsiteY635" fmla="*/ 3001076 h 3474328"/>
                  <a:gd name="connsiteX636" fmla="*/ 1975961 w 3482881"/>
                  <a:gd name="connsiteY636" fmla="*/ 3001076 h 3474328"/>
                  <a:gd name="connsiteX637" fmla="*/ 1953271 w 3482881"/>
                  <a:gd name="connsiteY637" fmla="*/ 3002516 h 3474328"/>
                  <a:gd name="connsiteX638" fmla="*/ 1945708 w 3482881"/>
                  <a:gd name="connsiteY638" fmla="*/ 3002516 h 3474328"/>
                  <a:gd name="connsiteX639" fmla="*/ 1945708 w 3482881"/>
                  <a:gd name="connsiteY639" fmla="*/ 3008279 h 3474328"/>
                  <a:gd name="connsiteX640" fmla="*/ 1969118 w 3482881"/>
                  <a:gd name="connsiteY640" fmla="*/ 3007559 h 3474328"/>
                  <a:gd name="connsiteX641" fmla="*/ 1980283 w 3482881"/>
                  <a:gd name="connsiteY641" fmla="*/ 3007559 h 3474328"/>
                  <a:gd name="connsiteX642" fmla="*/ 1993969 w 3482881"/>
                  <a:gd name="connsiteY642" fmla="*/ 3007559 h 3474328"/>
                  <a:gd name="connsiteX643" fmla="*/ 2001533 w 3482881"/>
                  <a:gd name="connsiteY643" fmla="*/ 3007559 h 3474328"/>
                  <a:gd name="connsiteX644" fmla="*/ 2005495 w 3482881"/>
                  <a:gd name="connsiteY644" fmla="*/ 3007559 h 3474328"/>
                  <a:gd name="connsiteX645" fmla="*/ 2007296 w 3482881"/>
                  <a:gd name="connsiteY645" fmla="*/ 3007559 h 3474328"/>
                  <a:gd name="connsiteX646" fmla="*/ 2008376 w 3482881"/>
                  <a:gd name="connsiteY646" fmla="*/ 3008999 h 3474328"/>
                  <a:gd name="connsiteX647" fmla="*/ 2017020 w 3482881"/>
                  <a:gd name="connsiteY647" fmla="*/ 3021605 h 3474328"/>
                  <a:gd name="connsiteX648" fmla="*/ 2029626 w 3482881"/>
                  <a:gd name="connsiteY648" fmla="*/ 3039973 h 3474328"/>
                  <a:gd name="connsiteX649" fmla="*/ 2088692 w 3482881"/>
                  <a:gd name="connsiteY649" fmla="*/ 3114167 h 3474328"/>
                  <a:gd name="connsiteX650" fmla="*/ 2076447 w 3482881"/>
                  <a:gd name="connsiteY650" fmla="*/ 3096879 h 3474328"/>
                  <a:gd name="connsiteX651" fmla="*/ 2058439 w 3482881"/>
                  <a:gd name="connsiteY651" fmla="*/ 3073829 h 3474328"/>
                  <a:gd name="connsiteX652" fmla="*/ 2049075 w 3482881"/>
                  <a:gd name="connsiteY652" fmla="*/ 3061583 h 3474328"/>
                  <a:gd name="connsiteX653" fmla="*/ 2040070 w 3482881"/>
                  <a:gd name="connsiteY653" fmla="*/ 3049698 h 3474328"/>
                  <a:gd name="connsiteX654" fmla="*/ 2081849 w 3482881"/>
                  <a:gd name="connsiteY654" fmla="*/ 3100841 h 3474328"/>
                  <a:gd name="connsiteX655" fmla="*/ 2072845 w 3482881"/>
                  <a:gd name="connsiteY655" fmla="*/ 3091476 h 3474328"/>
                  <a:gd name="connsiteX656" fmla="*/ 2188818 w 3482881"/>
                  <a:gd name="connsiteY656" fmla="*/ 3211771 h 3474328"/>
                  <a:gd name="connsiteX657" fmla="*/ 2162165 w 3482881"/>
                  <a:gd name="connsiteY657" fmla="*/ 3188720 h 3474328"/>
                  <a:gd name="connsiteX658" fmla="*/ 2144157 w 3482881"/>
                  <a:gd name="connsiteY658" fmla="*/ 3172873 h 3474328"/>
                  <a:gd name="connsiteX659" fmla="*/ 2155683 w 3482881"/>
                  <a:gd name="connsiteY659" fmla="*/ 3184398 h 3474328"/>
                  <a:gd name="connsiteX660" fmla="*/ 2161445 w 3482881"/>
                  <a:gd name="connsiteY660" fmla="*/ 3190161 h 3474328"/>
                  <a:gd name="connsiteX661" fmla="*/ 2167568 w 3482881"/>
                  <a:gd name="connsiteY661" fmla="*/ 3195563 h 3474328"/>
                  <a:gd name="connsiteX662" fmla="*/ 2192059 w 3482881"/>
                  <a:gd name="connsiteY662" fmla="*/ 3218614 h 3474328"/>
                  <a:gd name="connsiteX663" fmla="*/ 2208987 w 3482881"/>
                  <a:gd name="connsiteY663" fmla="*/ 3228698 h 3474328"/>
                  <a:gd name="connsiteX664" fmla="*/ 2224113 w 3482881"/>
                  <a:gd name="connsiteY664" fmla="*/ 3241304 h 3474328"/>
                  <a:gd name="connsiteX665" fmla="*/ 2231317 w 3482881"/>
                  <a:gd name="connsiteY665" fmla="*/ 3247427 h 3474328"/>
                  <a:gd name="connsiteX666" fmla="*/ 2238520 w 3482881"/>
                  <a:gd name="connsiteY666" fmla="*/ 3252829 h 3474328"/>
                  <a:gd name="connsiteX667" fmla="*/ 2265532 w 3482881"/>
                  <a:gd name="connsiteY667" fmla="*/ 3273719 h 3474328"/>
                  <a:gd name="connsiteX668" fmla="*/ 2278138 w 3482881"/>
                  <a:gd name="connsiteY668" fmla="*/ 3282723 h 3474328"/>
                  <a:gd name="connsiteX669" fmla="*/ 2290023 w 3482881"/>
                  <a:gd name="connsiteY669" fmla="*/ 3291006 h 3474328"/>
                  <a:gd name="connsiteX670" fmla="*/ 2311993 w 3482881"/>
                  <a:gd name="connsiteY670" fmla="*/ 3306493 h 3474328"/>
                  <a:gd name="connsiteX671" fmla="*/ 2349090 w 3482881"/>
                  <a:gd name="connsiteY671" fmla="*/ 3330624 h 3474328"/>
                  <a:gd name="connsiteX672" fmla="*/ 2364577 w 3482881"/>
                  <a:gd name="connsiteY672" fmla="*/ 3340349 h 3474328"/>
                  <a:gd name="connsiteX673" fmla="*/ 2378263 w 3482881"/>
                  <a:gd name="connsiteY673" fmla="*/ 3348632 h 3474328"/>
                  <a:gd name="connsiteX674" fmla="*/ 2389428 w 3482881"/>
                  <a:gd name="connsiteY674" fmla="*/ 3354755 h 3474328"/>
                  <a:gd name="connsiteX675" fmla="*/ 2394470 w 3482881"/>
                  <a:gd name="connsiteY675" fmla="*/ 3355835 h 3474328"/>
                  <a:gd name="connsiteX676" fmla="*/ 2406356 w 3482881"/>
                  <a:gd name="connsiteY676" fmla="*/ 3361598 h 3474328"/>
                  <a:gd name="connsiteX677" fmla="*/ 2422563 w 3482881"/>
                  <a:gd name="connsiteY677" fmla="*/ 3368802 h 3474328"/>
                  <a:gd name="connsiteX678" fmla="*/ 2440931 w 3482881"/>
                  <a:gd name="connsiteY678" fmla="*/ 3377085 h 3474328"/>
                  <a:gd name="connsiteX679" fmla="*/ 2450295 w 3482881"/>
                  <a:gd name="connsiteY679" fmla="*/ 3381407 h 3474328"/>
                  <a:gd name="connsiteX680" fmla="*/ 2454978 w 3482881"/>
                  <a:gd name="connsiteY680" fmla="*/ 3383568 h 3474328"/>
                  <a:gd name="connsiteX681" fmla="*/ 2459660 w 3482881"/>
                  <a:gd name="connsiteY681" fmla="*/ 3385369 h 3474328"/>
                  <a:gd name="connsiteX682" fmla="*/ 2491354 w 3482881"/>
                  <a:gd name="connsiteY682" fmla="*/ 3397615 h 3474328"/>
                  <a:gd name="connsiteX683" fmla="*/ 2498917 w 3482881"/>
                  <a:gd name="connsiteY683" fmla="*/ 3401936 h 3474328"/>
                  <a:gd name="connsiteX684" fmla="*/ 2507921 w 3482881"/>
                  <a:gd name="connsiteY684" fmla="*/ 3406258 h 3474328"/>
                  <a:gd name="connsiteX685" fmla="*/ 2519447 w 3482881"/>
                  <a:gd name="connsiteY685" fmla="*/ 3410941 h 3474328"/>
                  <a:gd name="connsiteX686" fmla="*/ 2546099 w 3482881"/>
                  <a:gd name="connsiteY686" fmla="*/ 3421385 h 3474328"/>
                  <a:gd name="connsiteX687" fmla="*/ 2559425 w 3482881"/>
                  <a:gd name="connsiteY687" fmla="*/ 3426788 h 3474328"/>
                  <a:gd name="connsiteX688" fmla="*/ 2565547 w 3482881"/>
                  <a:gd name="connsiteY688" fmla="*/ 3429309 h 3474328"/>
                  <a:gd name="connsiteX689" fmla="*/ 2571310 w 3482881"/>
                  <a:gd name="connsiteY689" fmla="*/ 3431470 h 3474328"/>
                  <a:gd name="connsiteX690" fmla="*/ 2571310 w 3482881"/>
                  <a:gd name="connsiteY690" fmla="*/ 3427508 h 3474328"/>
                  <a:gd name="connsiteX691" fmla="*/ 2533133 w 3482881"/>
                  <a:gd name="connsiteY691" fmla="*/ 3409500 h 3474328"/>
                  <a:gd name="connsiteX692" fmla="*/ 2511523 w 3482881"/>
                  <a:gd name="connsiteY692" fmla="*/ 3401936 h 3474328"/>
                  <a:gd name="connsiteX693" fmla="*/ 2497837 w 3482881"/>
                  <a:gd name="connsiteY693" fmla="*/ 3396534 h 3474328"/>
                  <a:gd name="connsiteX694" fmla="*/ 2484151 w 3482881"/>
                  <a:gd name="connsiteY694" fmla="*/ 3391492 h 3474328"/>
                  <a:gd name="connsiteX695" fmla="*/ 2461821 w 3482881"/>
                  <a:gd name="connsiteY695" fmla="*/ 3384648 h 3474328"/>
                  <a:gd name="connsiteX696" fmla="*/ 2454978 w 3482881"/>
                  <a:gd name="connsiteY696" fmla="*/ 3381767 h 3474328"/>
                  <a:gd name="connsiteX697" fmla="*/ 2448495 w 3482881"/>
                  <a:gd name="connsiteY697" fmla="*/ 3378526 h 3474328"/>
                  <a:gd name="connsiteX698" fmla="*/ 2435169 w 3482881"/>
                  <a:gd name="connsiteY698" fmla="*/ 3372403 h 3474328"/>
                  <a:gd name="connsiteX699" fmla="*/ 2408877 w 3482881"/>
                  <a:gd name="connsiteY699" fmla="*/ 3359798 h 3474328"/>
                  <a:gd name="connsiteX700" fmla="*/ 2395911 w 3482881"/>
                  <a:gd name="connsiteY700" fmla="*/ 3352954 h 3474328"/>
                  <a:gd name="connsiteX701" fmla="*/ 2382945 w 3482881"/>
                  <a:gd name="connsiteY701" fmla="*/ 3346111 h 3474328"/>
                  <a:gd name="connsiteX702" fmla="*/ 2357014 w 3482881"/>
                  <a:gd name="connsiteY702" fmla="*/ 3332425 h 3474328"/>
                  <a:gd name="connsiteX703" fmla="*/ 2380784 w 3482881"/>
                  <a:gd name="connsiteY703" fmla="*/ 3343590 h 3474328"/>
                  <a:gd name="connsiteX704" fmla="*/ 2362056 w 3482881"/>
                  <a:gd name="connsiteY704" fmla="*/ 3332785 h 3474328"/>
                  <a:gd name="connsiteX705" fmla="*/ 2353052 w 3482881"/>
                  <a:gd name="connsiteY705" fmla="*/ 3327383 h 3474328"/>
                  <a:gd name="connsiteX706" fmla="*/ 2344408 w 3482881"/>
                  <a:gd name="connsiteY706" fmla="*/ 3321981 h 3474328"/>
                  <a:gd name="connsiteX707" fmla="*/ 2313434 w 3482881"/>
                  <a:gd name="connsiteY707" fmla="*/ 3303252 h 3474328"/>
                  <a:gd name="connsiteX708" fmla="*/ 2287862 w 3482881"/>
                  <a:gd name="connsiteY708" fmla="*/ 3284884 h 3474328"/>
                  <a:gd name="connsiteX709" fmla="*/ 2309832 w 3482881"/>
                  <a:gd name="connsiteY709" fmla="*/ 3298930 h 3474328"/>
                  <a:gd name="connsiteX710" fmla="*/ 2322438 w 3482881"/>
                  <a:gd name="connsiteY710" fmla="*/ 3306853 h 3474328"/>
                  <a:gd name="connsiteX711" fmla="*/ 2335404 w 3482881"/>
                  <a:gd name="connsiteY711" fmla="*/ 3314777 h 3474328"/>
                  <a:gd name="connsiteX712" fmla="*/ 2360975 w 3482881"/>
                  <a:gd name="connsiteY712" fmla="*/ 3330264 h 3474328"/>
                  <a:gd name="connsiteX713" fmla="*/ 2384026 w 3482881"/>
                  <a:gd name="connsiteY713" fmla="*/ 3342150 h 3474328"/>
                  <a:gd name="connsiteX714" fmla="*/ 2367458 w 3482881"/>
                  <a:gd name="connsiteY714" fmla="*/ 3332425 h 3474328"/>
                  <a:gd name="connsiteX715" fmla="*/ 2359174 w 3482881"/>
                  <a:gd name="connsiteY715" fmla="*/ 3327743 h 3474328"/>
                  <a:gd name="connsiteX716" fmla="*/ 2351251 w 3482881"/>
                  <a:gd name="connsiteY716" fmla="*/ 3322341 h 3474328"/>
                  <a:gd name="connsiteX717" fmla="*/ 2369979 w 3482881"/>
                  <a:gd name="connsiteY717" fmla="*/ 3332425 h 3474328"/>
                  <a:gd name="connsiteX718" fmla="*/ 2382585 w 3482881"/>
                  <a:gd name="connsiteY718" fmla="*/ 3339268 h 3474328"/>
                  <a:gd name="connsiteX719" fmla="*/ 2397712 w 3482881"/>
                  <a:gd name="connsiteY719" fmla="*/ 3348632 h 3474328"/>
                  <a:gd name="connsiteX720" fmla="*/ 2454617 w 3482881"/>
                  <a:gd name="connsiteY720" fmla="*/ 3377806 h 3474328"/>
                  <a:gd name="connsiteX721" fmla="*/ 2452096 w 3482881"/>
                  <a:gd name="connsiteY721" fmla="*/ 3375644 h 3474328"/>
                  <a:gd name="connsiteX722" fmla="*/ 2470465 w 3482881"/>
                  <a:gd name="connsiteY722" fmla="*/ 3383928 h 3474328"/>
                  <a:gd name="connsiteX723" fmla="*/ 2494235 w 3482881"/>
                  <a:gd name="connsiteY723" fmla="*/ 3394013 h 3474328"/>
                  <a:gd name="connsiteX724" fmla="*/ 2463261 w 3482881"/>
                  <a:gd name="connsiteY724" fmla="*/ 3379967 h 3474328"/>
                  <a:gd name="connsiteX725" fmla="*/ 2458219 w 3482881"/>
                  <a:gd name="connsiteY725" fmla="*/ 3377806 h 3474328"/>
                  <a:gd name="connsiteX726" fmla="*/ 2453177 w 3482881"/>
                  <a:gd name="connsiteY726" fmla="*/ 3375284 h 3474328"/>
                  <a:gd name="connsiteX727" fmla="*/ 2442732 w 3482881"/>
                  <a:gd name="connsiteY727" fmla="*/ 3370242 h 3474328"/>
                  <a:gd name="connsiteX728" fmla="*/ 2422203 w 3482881"/>
                  <a:gd name="connsiteY728" fmla="*/ 3360158 h 3474328"/>
                  <a:gd name="connsiteX729" fmla="*/ 2403835 w 3482881"/>
                  <a:gd name="connsiteY729" fmla="*/ 3350794 h 3474328"/>
                  <a:gd name="connsiteX730" fmla="*/ 2390509 w 3482881"/>
                  <a:gd name="connsiteY730" fmla="*/ 3343230 h 3474328"/>
                  <a:gd name="connsiteX731" fmla="*/ 2387627 w 3482881"/>
                  <a:gd name="connsiteY731" fmla="*/ 3339628 h 3474328"/>
                  <a:gd name="connsiteX732" fmla="*/ 2424004 w 3482881"/>
                  <a:gd name="connsiteY732" fmla="*/ 3358717 h 3474328"/>
                  <a:gd name="connsiteX733" fmla="*/ 2447054 w 3482881"/>
                  <a:gd name="connsiteY733" fmla="*/ 3370602 h 3474328"/>
                  <a:gd name="connsiteX734" fmla="*/ 2459300 w 3482881"/>
                  <a:gd name="connsiteY734" fmla="*/ 3377085 h 3474328"/>
                  <a:gd name="connsiteX735" fmla="*/ 2471905 w 3482881"/>
                  <a:gd name="connsiteY735" fmla="*/ 3382848 h 3474328"/>
                  <a:gd name="connsiteX736" fmla="*/ 2497837 w 3482881"/>
                  <a:gd name="connsiteY736" fmla="*/ 3394733 h 3474328"/>
                  <a:gd name="connsiteX737" fmla="*/ 2510803 w 3482881"/>
                  <a:gd name="connsiteY737" fmla="*/ 3400496 h 3474328"/>
                  <a:gd name="connsiteX738" fmla="*/ 2523769 w 3482881"/>
                  <a:gd name="connsiteY738" fmla="*/ 3405538 h 3474328"/>
                  <a:gd name="connsiteX739" fmla="*/ 2570230 w 3482881"/>
                  <a:gd name="connsiteY739" fmla="*/ 3422105 h 3474328"/>
                  <a:gd name="connsiteX740" fmla="*/ 2567348 w 3482881"/>
                  <a:gd name="connsiteY740" fmla="*/ 3421385 h 3474328"/>
                  <a:gd name="connsiteX741" fmla="*/ 2618131 w 3482881"/>
                  <a:gd name="connsiteY741" fmla="*/ 3438313 h 3474328"/>
                  <a:gd name="connsiteX742" fmla="*/ 2628576 w 3482881"/>
                  <a:gd name="connsiteY742" fmla="*/ 3441554 h 3474328"/>
                  <a:gd name="connsiteX743" fmla="*/ 2631457 w 3482881"/>
                  <a:gd name="connsiteY743" fmla="*/ 3442274 h 3474328"/>
                  <a:gd name="connsiteX744" fmla="*/ 2633618 w 3482881"/>
                  <a:gd name="connsiteY744" fmla="*/ 3442274 h 3474328"/>
                  <a:gd name="connsiteX745" fmla="*/ 2641902 w 3482881"/>
                  <a:gd name="connsiteY745" fmla="*/ 3440834 h 3474328"/>
                  <a:gd name="connsiteX746" fmla="*/ 2651626 w 3482881"/>
                  <a:gd name="connsiteY746" fmla="*/ 3432190 h 3474328"/>
                  <a:gd name="connsiteX747" fmla="*/ 2653787 w 3482881"/>
                  <a:gd name="connsiteY747" fmla="*/ 3422105 h 3474328"/>
                  <a:gd name="connsiteX748" fmla="*/ 2650186 w 3482881"/>
                  <a:gd name="connsiteY748" fmla="*/ 3410220 h 3474328"/>
                  <a:gd name="connsiteX749" fmla="*/ 2649105 w 3482881"/>
                  <a:gd name="connsiteY749" fmla="*/ 3408780 h 3474328"/>
                  <a:gd name="connsiteX750" fmla="*/ 2647664 w 3482881"/>
                  <a:gd name="connsiteY750" fmla="*/ 3407339 h 3474328"/>
                  <a:gd name="connsiteX751" fmla="*/ 2644423 w 3482881"/>
                  <a:gd name="connsiteY751" fmla="*/ 3404457 h 3474328"/>
                  <a:gd name="connsiteX752" fmla="*/ 2640822 w 3482881"/>
                  <a:gd name="connsiteY752" fmla="*/ 3401216 h 3474328"/>
                  <a:gd name="connsiteX753" fmla="*/ 2628216 w 3482881"/>
                  <a:gd name="connsiteY753" fmla="*/ 3387890 h 3474328"/>
                  <a:gd name="connsiteX754" fmla="*/ 2588598 w 3482881"/>
                  <a:gd name="connsiteY754" fmla="*/ 3332065 h 3474328"/>
                  <a:gd name="connsiteX755" fmla="*/ 2590038 w 3482881"/>
                  <a:gd name="connsiteY755" fmla="*/ 3332065 h 3474328"/>
                  <a:gd name="connsiteX756" fmla="*/ 2575992 w 3482881"/>
                  <a:gd name="connsiteY756" fmla="*/ 3306853 h 3474328"/>
                  <a:gd name="connsiteX757" fmla="*/ 2563747 w 3482881"/>
                  <a:gd name="connsiteY757" fmla="*/ 3280562 h 3474328"/>
                  <a:gd name="connsiteX758" fmla="*/ 2568429 w 3482881"/>
                  <a:gd name="connsiteY758" fmla="*/ 3290286 h 3474328"/>
                  <a:gd name="connsiteX759" fmla="*/ 2573831 w 3482881"/>
                  <a:gd name="connsiteY759" fmla="*/ 3301091 h 3474328"/>
                  <a:gd name="connsiteX760" fmla="*/ 2579594 w 3482881"/>
                  <a:gd name="connsiteY760" fmla="*/ 3312976 h 3474328"/>
                  <a:gd name="connsiteX761" fmla="*/ 2586437 w 3482881"/>
                  <a:gd name="connsiteY761" fmla="*/ 3325582 h 3474328"/>
                  <a:gd name="connsiteX762" fmla="*/ 2623894 w 3482881"/>
                  <a:gd name="connsiteY762" fmla="*/ 3382848 h 3474328"/>
                  <a:gd name="connsiteX763" fmla="*/ 2621373 w 3482881"/>
                  <a:gd name="connsiteY763" fmla="*/ 3376725 h 3474328"/>
                  <a:gd name="connsiteX764" fmla="*/ 2634699 w 3482881"/>
                  <a:gd name="connsiteY764" fmla="*/ 3393653 h 3474328"/>
                  <a:gd name="connsiteX765" fmla="*/ 2641902 w 3482881"/>
                  <a:gd name="connsiteY765" fmla="*/ 3401216 h 3474328"/>
                  <a:gd name="connsiteX766" fmla="*/ 2646224 w 3482881"/>
                  <a:gd name="connsiteY766" fmla="*/ 3405178 h 3474328"/>
                  <a:gd name="connsiteX767" fmla="*/ 2646944 w 3482881"/>
                  <a:gd name="connsiteY767" fmla="*/ 3405898 h 3474328"/>
                  <a:gd name="connsiteX768" fmla="*/ 2646944 w 3482881"/>
                  <a:gd name="connsiteY768" fmla="*/ 3405898 h 3474328"/>
                  <a:gd name="connsiteX769" fmla="*/ 2647304 w 3482881"/>
                  <a:gd name="connsiteY769" fmla="*/ 3406619 h 3474328"/>
                  <a:gd name="connsiteX770" fmla="*/ 2648025 w 3482881"/>
                  <a:gd name="connsiteY770" fmla="*/ 3407339 h 3474328"/>
                  <a:gd name="connsiteX771" fmla="*/ 2654508 w 3482881"/>
                  <a:gd name="connsiteY771" fmla="*/ 3421025 h 3474328"/>
                  <a:gd name="connsiteX772" fmla="*/ 2650906 w 3482881"/>
                  <a:gd name="connsiteY772" fmla="*/ 3435432 h 3474328"/>
                  <a:gd name="connsiteX773" fmla="*/ 2637940 w 3482881"/>
                  <a:gd name="connsiteY773" fmla="*/ 3444075 h 3474328"/>
                  <a:gd name="connsiteX774" fmla="*/ 2649465 w 3482881"/>
                  <a:gd name="connsiteY774" fmla="*/ 3437953 h 3474328"/>
                  <a:gd name="connsiteX775" fmla="*/ 2656308 w 3482881"/>
                  <a:gd name="connsiteY775" fmla="*/ 3425347 h 3474328"/>
                  <a:gd name="connsiteX776" fmla="*/ 2653787 w 3482881"/>
                  <a:gd name="connsiteY776" fmla="*/ 3410580 h 3474328"/>
                  <a:gd name="connsiteX777" fmla="*/ 2649105 w 3482881"/>
                  <a:gd name="connsiteY777" fmla="*/ 3404818 h 3474328"/>
                  <a:gd name="connsiteX778" fmla="*/ 2646224 w 3482881"/>
                  <a:gd name="connsiteY778" fmla="*/ 3402297 h 3474328"/>
                  <a:gd name="connsiteX779" fmla="*/ 2642982 w 3482881"/>
                  <a:gd name="connsiteY779" fmla="*/ 3399415 h 3474328"/>
                  <a:gd name="connsiteX780" fmla="*/ 2637220 w 3482881"/>
                  <a:gd name="connsiteY780" fmla="*/ 3393653 h 3474328"/>
                  <a:gd name="connsiteX781" fmla="*/ 2604085 w 3482881"/>
                  <a:gd name="connsiteY781" fmla="*/ 3351874 h 3474328"/>
                  <a:gd name="connsiteX782" fmla="*/ 2594000 w 3482881"/>
                  <a:gd name="connsiteY782" fmla="*/ 3336747 h 3474328"/>
                  <a:gd name="connsiteX783" fmla="*/ 2587878 w 3482881"/>
                  <a:gd name="connsiteY783" fmla="*/ 3328463 h 3474328"/>
                  <a:gd name="connsiteX784" fmla="*/ 2583556 w 3482881"/>
                  <a:gd name="connsiteY784" fmla="*/ 3319459 h 3474328"/>
                  <a:gd name="connsiteX785" fmla="*/ 2579234 w 3482881"/>
                  <a:gd name="connsiteY785" fmla="*/ 3310455 h 3474328"/>
                  <a:gd name="connsiteX786" fmla="*/ 2571310 w 3482881"/>
                  <a:gd name="connsiteY786" fmla="*/ 3292087 h 3474328"/>
                  <a:gd name="connsiteX787" fmla="*/ 2563387 w 3482881"/>
                  <a:gd name="connsiteY787" fmla="*/ 3274799 h 3474328"/>
                  <a:gd name="connsiteX788" fmla="*/ 2564107 w 3482881"/>
                  <a:gd name="connsiteY788" fmla="*/ 3270477 h 3474328"/>
                  <a:gd name="connsiteX789" fmla="*/ 2568429 w 3482881"/>
                  <a:gd name="connsiteY789" fmla="*/ 3279841 h 3474328"/>
                  <a:gd name="connsiteX790" fmla="*/ 2574552 w 3482881"/>
                  <a:gd name="connsiteY790" fmla="*/ 3292447 h 3474328"/>
                  <a:gd name="connsiteX791" fmla="*/ 2592200 w 3482881"/>
                  <a:gd name="connsiteY791" fmla="*/ 3325582 h 3474328"/>
                  <a:gd name="connsiteX792" fmla="*/ 2597242 w 3482881"/>
                  <a:gd name="connsiteY792" fmla="*/ 3336387 h 3474328"/>
                  <a:gd name="connsiteX793" fmla="*/ 2608767 w 3482881"/>
                  <a:gd name="connsiteY793" fmla="*/ 3353315 h 3474328"/>
                  <a:gd name="connsiteX794" fmla="*/ 2615610 w 3482881"/>
                  <a:gd name="connsiteY794" fmla="*/ 3362319 h 3474328"/>
                  <a:gd name="connsiteX795" fmla="*/ 2619212 w 3482881"/>
                  <a:gd name="connsiteY795" fmla="*/ 3367001 h 3474328"/>
                  <a:gd name="connsiteX796" fmla="*/ 2623173 w 3482881"/>
                  <a:gd name="connsiteY796" fmla="*/ 3372043 h 3474328"/>
                  <a:gd name="connsiteX797" fmla="*/ 2632538 w 3482881"/>
                  <a:gd name="connsiteY797" fmla="*/ 3383208 h 3474328"/>
                  <a:gd name="connsiteX798" fmla="*/ 2637940 w 3482881"/>
                  <a:gd name="connsiteY798" fmla="*/ 3389331 h 3474328"/>
                  <a:gd name="connsiteX799" fmla="*/ 2644063 w 3482881"/>
                  <a:gd name="connsiteY799" fmla="*/ 3395814 h 3474328"/>
                  <a:gd name="connsiteX800" fmla="*/ 2647664 w 3482881"/>
                  <a:gd name="connsiteY800" fmla="*/ 3399415 h 3474328"/>
                  <a:gd name="connsiteX801" fmla="*/ 2651266 w 3482881"/>
                  <a:gd name="connsiteY801" fmla="*/ 3402657 h 3474328"/>
                  <a:gd name="connsiteX802" fmla="*/ 2655228 w 3482881"/>
                  <a:gd name="connsiteY802" fmla="*/ 3406979 h 3474328"/>
                  <a:gd name="connsiteX803" fmla="*/ 2659910 w 3482881"/>
                  <a:gd name="connsiteY803" fmla="*/ 3418864 h 3474328"/>
                  <a:gd name="connsiteX804" fmla="*/ 2656308 w 3482881"/>
                  <a:gd name="connsiteY804" fmla="*/ 3409860 h 3474328"/>
                  <a:gd name="connsiteX805" fmla="*/ 2653427 w 3482881"/>
                  <a:gd name="connsiteY805" fmla="*/ 3405898 h 3474328"/>
                  <a:gd name="connsiteX806" fmla="*/ 2651626 w 3482881"/>
                  <a:gd name="connsiteY806" fmla="*/ 3404097 h 3474328"/>
                  <a:gd name="connsiteX807" fmla="*/ 2650546 w 3482881"/>
                  <a:gd name="connsiteY807" fmla="*/ 3403377 h 3474328"/>
                  <a:gd name="connsiteX808" fmla="*/ 2649105 w 3482881"/>
                  <a:gd name="connsiteY808" fmla="*/ 3402297 h 3474328"/>
                  <a:gd name="connsiteX809" fmla="*/ 2650906 w 3482881"/>
                  <a:gd name="connsiteY809" fmla="*/ 3404097 h 3474328"/>
                  <a:gd name="connsiteX810" fmla="*/ 2652347 w 3482881"/>
                  <a:gd name="connsiteY810" fmla="*/ 3405538 h 3474328"/>
                  <a:gd name="connsiteX811" fmla="*/ 2654868 w 3482881"/>
                  <a:gd name="connsiteY811" fmla="*/ 3408780 h 3474328"/>
                  <a:gd name="connsiteX812" fmla="*/ 2658109 w 3482881"/>
                  <a:gd name="connsiteY812" fmla="*/ 3416343 h 3474328"/>
                  <a:gd name="connsiteX813" fmla="*/ 2657029 w 3482881"/>
                  <a:gd name="connsiteY813" fmla="*/ 3431830 h 3474328"/>
                  <a:gd name="connsiteX814" fmla="*/ 2634699 w 3482881"/>
                  <a:gd name="connsiteY814" fmla="*/ 3447317 h 3474328"/>
                  <a:gd name="connsiteX815" fmla="*/ 2628576 w 3482881"/>
                  <a:gd name="connsiteY815" fmla="*/ 3446957 h 3474328"/>
                  <a:gd name="connsiteX816" fmla="*/ 2626775 w 3482881"/>
                  <a:gd name="connsiteY816" fmla="*/ 3446597 h 3474328"/>
                  <a:gd name="connsiteX817" fmla="*/ 2624254 w 3482881"/>
                  <a:gd name="connsiteY817" fmla="*/ 3445876 h 3474328"/>
                  <a:gd name="connsiteX818" fmla="*/ 2619212 w 3482881"/>
                  <a:gd name="connsiteY818" fmla="*/ 3444436 h 3474328"/>
                  <a:gd name="connsiteX819" fmla="*/ 2601564 w 3482881"/>
                  <a:gd name="connsiteY819" fmla="*/ 3439033 h 3474328"/>
                  <a:gd name="connsiteX820" fmla="*/ 2575272 w 3482881"/>
                  <a:gd name="connsiteY820" fmla="*/ 3431470 h 3474328"/>
                  <a:gd name="connsiteX821" fmla="*/ 2614530 w 3482881"/>
                  <a:gd name="connsiteY821" fmla="*/ 3444796 h 3474328"/>
                  <a:gd name="connsiteX822" fmla="*/ 2624254 w 3482881"/>
                  <a:gd name="connsiteY822" fmla="*/ 3448037 h 3474328"/>
                  <a:gd name="connsiteX823" fmla="*/ 2626775 w 3482881"/>
                  <a:gd name="connsiteY823" fmla="*/ 3448758 h 3474328"/>
                  <a:gd name="connsiteX824" fmla="*/ 2628216 w 3482881"/>
                  <a:gd name="connsiteY824" fmla="*/ 3449118 h 3474328"/>
                  <a:gd name="connsiteX825" fmla="*/ 2631097 w 3482881"/>
                  <a:gd name="connsiteY825" fmla="*/ 3449838 h 3474328"/>
                  <a:gd name="connsiteX826" fmla="*/ 2644063 w 3482881"/>
                  <a:gd name="connsiteY826" fmla="*/ 3448037 h 3474328"/>
                  <a:gd name="connsiteX827" fmla="*/ 2660630 w 3482881"/>
                  <a:gd name="connsiteY827" fmla="*/ 3429309 h 3474328"/>
                  <a:gd name="connsiteX828" fmla="*/ 2654868 w 3482881"/>
                  <a:gd name="connsiteY828" fmla="*/ 3404818 h 3474328"/>
                  <a:gd name="connsiteX829" fmla="*/ 2652707 w 3482881"/>
                  <a:gd name="connsiteY829" fmla="*/ 3402297 h 3474328"/>
                  <a:gd name="connsiteX830" fmla="*/ 2649105 w 3482881"/>
                  <a:gd name="connsiteY830" fmla="*/ 3399055 h 3474328"/>
                  <a:gd name="connsiteX831" fmla="*/ 2645144 w 3482881"/>
                  <a:gd name="connsiteY831" fmla="*/ 3395093 h 3474328"/>
                  <a:gd name="connsiteX832" fmla="*/ 2641542 w 3482881"/>
                  <a:gd name="connsiteY832" fmla="*/ 3391132 h 3474328"/>
                  <a:gd name="connsiteX833" fmla="*/ 2634339 w 3482881"/>
                  <a:gd name="connsiteY833" fmla="*/ 3382848 h 3474328"/>
                  <a:gd name="connsiteX834" fmla="*/ 2630737 w 3482881"/>
                  <a:gd name="connsiteY834" fmla="*/ 3378886 h 3474328"/>
                  <a:gd name="connsiteX835" fmla="*/ 2627495 w 3482881"/>
                  <a:gd name="connsiteY835" fmla="*/ 3374564 h 3474328"/>
                  <a:gd name="connsiteX836" fmla="*/ 2621013 w 3482881"/>
                  <a:gd name="connsiteY836" fmla="*/ 3366280 h 3474328"/>
                  <a:gd name="connsiteX837" fmla="*/ 2614890 w 3482881"/>
                  <a:gd name="connsiteY837" fmla="*/ 3357636 h 3474328"/>
                  <a:gd name="connsiteX838" fmla="*/ 2603365 w 3482881"/>
                  <a:gd name="connsiteY838" fmla="*/ 3339989 h 3474328"/>
                  <a:gd name="connsiteX839" fmla="*/ 2592920 w 3482881"/>
                  <a:gd name="connsiteY839" fmla="*/ 3321981 h 3474328"/>
                  <a:gd name="connsiteX840" fmla="*/ 2587878 w 3482881"/>
                  <a:gd name="connsiteY840" fmla="*/ 3312976 h 3474328"/>
                  <a:gd name="connsiteX841" fmla="*/ 2583196 w 3482881"/>
                  <a:gd name="connsiteY841" fmla="*/ 3303612 h 3474328"/>
                  <a:gd name="connsiteX842" fmla="*/ 2574552 w 3482881"/>
                  <a:gd name="connsiteY842" fmla="*/ 3285244 h 3474328"/>
                  <a:gd name="connsiteX843" fmla="*/ 2566628 w 3482881"/>
                  <a:gd name="connsiteY843" fmla="*/ 3266515 h 3474328"/>
                  <a:gd name="connsiteX844" fmla="*/ 2555463 w 3482881"/>
                  <a:gd name="connsiteY844" fmla="*/ 3244545 h 3474328"/>
                  <a:gd name="connsiteX845" fmla="*/ 2545739 w 3482881"/>
                  <a:gd name="connsiteY845" fmla="*/ 3222215 h 3474328"/>
                  <a:gd name="connsiteX846" fmla="*/ 2531332 w 3482881"/>
                  <a:gd name="connsiteY846" fmla="*/ 3187640 h 3474328"/>
                  <a:gd name="connsiteX847" fmla="*/ 2524849 w 3482881"/>
                  <a:gd name="connsiteY847" fmla="*/ 3159907 h 3474328"/>
                  <a:gd name="connsiteX848" fmla="*/ 2519447 w 3482881"/>
                  <a:gd name="connsiteY848" fmla="*/ 3130374 h 3474328"/>
                  <a:gd name="connsiteX849" fmla="*/ 2516926 w 3482881"/>
                  <a:gd name="connsiteY849" fmla="*/ 3115247 h 3474328"/>
                  <a:gd name="connsiteX850" fmla="*/ 2515125 w 3482881"/>
                  <a:gd name="connsiteY850" fmla="*/ 3099760 h 3474328"/>
                  <a:gd name="connsiteX851" fmla="*/ 2511523 w 3482881"/>
                  <a:gd name="connsiteY851" fmla="*/ 3068786 h 3474328"/>
                  <a:gd name="connsiteX852" fmla="*/ 2508642 w 3482881"/>
                  <a:gd name="connsiteY852" fmla="*/ 3025207 h 3474328"/>
                  <a:gd name="connsiteX853" fmla="*/ 2506841 w 3482881"/>
                  <a:gd name="connsiteY853" fmla="*/ 2997834 h 3474328"/>
                  <a:gd name="connsiteX854" fmla="*/ 2506841 w 3482881"/>
                  <a:gd name="connsiteY854" fmla="*/ 2994593 h 3474328"/>
                  <a:gd name="connsiteX855" fmla="*/ 2506841 w 3482881"/>
                  <a:gd name="connsiteY855" fmla="*/ 2993872 h 3474328"/>
                  <a:gd name="connsiteX856" fmla="*/ 2507561 w 3482881"/>
                  <a:gd name="connsiteY856" fmla="*/ 2993872 h 3474328"/>
                  <a:gd name="connsiteX857" fmla="*/ 2509362 w 3482881"/>
                  <a:gd name="connsiteY857" fmla="*/ 2993872 h 3474328"/>
                  <a:gd name="connsiteX858" fmla="*/ 2516205 w 3482881"/>
                  <a:gd name="connsiteY858" fmla="*/ 2993872 h 3474328"/>
                  <a:gd name="connsiteX859" fmla="*/ 2529531 w 3482881"/>
                  <a:gd name="connsiteY859" fmla="*/ 2993872 h 3474328"/>
                  <a:gd name="connsiteX860" fmla="*/ 2555463 w 3482881"/>
                  <a:gd name="connsiteY860" fmla="*/ 2993872 h 3474328"/>
                  <a:gd name="connsiteX861" fmla="*/ 2561946 w 3482881"/>
                  <a:gd name="connsiteY861" fmla="*/ 2993872 h 3474328"/>
                  <a:gd name="connsiteX862" fmla="*/ 2566988 w 3482881"/>
                  <a:gd name="connsiteY862" fmla="*/ 2993872 h 3474328"/>
                  <a:gd name="connsiteX863" fmla="*/ 2573471 w 3482881"/>
                  <a:gd name="connsiteY863" fmla="*/ 2993872 h 3474328"/>
                  <a:gd name="connsiteX864" fmla="*/ 2597242 w 3482881"/>
                  <a:gd name="connsiteY864" fmla="*/ 2993872 h 3474328"/>
                  <a:gd name="connsiteX865" fmla="*/ 2591839 w 3482881"/>
                  <a:gd name="connsiteY865" fmla="*/ 2994593 h 3474328"/>
                  <a:gd name="connsiteX866" fmla="*/ 2602644 w 3482881"/>
                  <a:gd name="connsiteY866" fmla="*/ 2994593 h 3474328"/>
                  <a:gd name="connsiteX867" fmla="*/ 2613089 w 3482881"/>
                  <a:gd name="connsiteY867" fmla="*/ 2993872 h 3474328"/>
                  <a:gd name="connsiteX868" fmla="*/ 2633258 w 3482881"/>
                  <a:gd name="connsiteY868" fmla="*/ 2992432 h 3474328"/>
                  <a:gd name="connsiteX869" fmla="*/ 2651986 w 3482881"/>
                  <a:gd name="connsiteY869" fmla="*/ 2990631 h 3474328"/>
                  <a:gd name="connsiteX870" fmla="*/ 2669274 w 3482881"/>
                  <a:gd name="connsiteY870" fmla="*/ 2988110 h 3474328"/>
                  <a:gd name="connsiteX871" fmla="*/ 2669995 w 3482881"/>
                  <a:gd name="connsiteY871" fmla="*/ 2990631 h 3474328"/>
                  <a:gd name="connsiteX872" fmla="*/ 2694126 w 3482881"/>
                  <a:gd name="connsiteY872" fmla="*/ 2987029 h 3474328"/>
                  <a:gd name="connsiteX873" fmla="*/ 2718256 w 3482881"/>
                  <a:gd name="connsiteY873" fmla="*/ 2982347 h 3474328"/>
                  <a:gd name="connsiteX874" fmla="*/ 2730142 w 3482881"/>
                  <a:gd name="connsiteY874" fmla="*/ 2980186 h 3474328"/>
                  <a:gd name="connsiteX875" fmla="*/ 2736265 w 3482881"/>
                  <a:gd name="connsiteY875" fmla="*/ 2979106 h 3474328"/>
                  <a:gd name="connsiteX876" fmla="*/ 2742387 w 3482881"/>
                  <a:gd name="connsiteY876" fmla="*/ 2977665 h 3474328"/>
                  <a:gd name="connsiteX877" fmla="*/ 2766158 w 3482881"/>
                  <a:gd name="connsiteY877" fmla="*/ 2971902 h 3474328"/>
                  <a:gd name="connsiteX878" fmla="*/ 2749951 w 3482881"/>
                  <a:gd name="connsiteY878" fmla="*/ 2976585 h 3474328"/>
                  <a:gd name="connsiteX879" fmla="*/ 2734824 w 3482881"/>
                  <a:gd name="connsiteY879" fmla="*/ 2980186 h 3474328"/>
                  <a:gd name="connsiteX880" fmla="*/ 2716456 w 3482881"/>
                  <a:gd name="connsiteY880" fmla="*/ 2983788 h 3474328"/>
                  <a:gd name="connsiteX881" fmla="*/ 2696647 w 3482881"/>
                  <a:gd name="connsiteY881" fmla="*/ 2987390 h 3474328"/>
                  <a:gd name="connsiteX882" fmla="*/ 2676477 w 3482881"/>
                  <a:gd name="connsiteY882" fmla="*/ 2990271 h 3474328"/>
                  <a:gd name="connsiteX883" fmla="*/ 2657389 w 3482881"/>
                  <a:gd name="connsiteY883" fmla="*/ 2992792 h 3474328"/>
                  <a:gd name="connsiteX884" fmla="*/ 2648745 w 3482881"/>
                  <a:gd name="connsiteY884" fmla="*/ 2993872 h 3474328"/>
                  <a:gd name="connsiteX885" fmla="*/ 2640822 w 3482881"/>
                  <a:gd name="connsiteY885" fmla="*/ 2994593 h 3474328"/>
                  <a:gd name="connsiteX886" fmla="*/ 2658109 w 3482881"/>
                  <a:gd name="connsiteY886" fmla="*/ 2992072 h 3474328"/>
                  <a:gd name="connsiteX887" fmla="*/ 2649105 w 3482881"/>
                  <a:gd name="connsiteY887" fmla="*/ 2993152 h 3474328"/>
                  <a:gd name="connsiteX888" fmla="*/ 2639381 w 3482881"/>
                  <a:gd name="connsiteY888" fmla="*/ 2993872 h 3474328"/>
                  <a:gd name="connsiteX889" fmla="*/ 2618131 w 3482881"/>
                  <a:gd name="connsiteY889" fmla="*/ 2995673 h 3474328"/>
                  <a:gd name="connsiteX890" fmla="*/ 2573111 w 3482881"/>
                  <a:gd name="connsiteY890" fmla="*/ 2998194 h 3474328"/>
                  <a:gd name="connsiteX891" fmla="*/ 2559425 w 3482881"/>
                  <a:gd name="connsiteY891" fmla="*/ 2998554 h 3474328"/>
                  <a:gd name="connsiteX892" fmla="*/ 2541056 w 3482881"/>
                  <a:gd name="connsiteY892" fmla="*/ 2998554 h 3474328"/>
                  <a:gd name="connsiteX893" fmla="*/ 2523769 w 3482881"/>
                  <a:gd name="connsiteY893" fmla="*/ 2998554 h 3474328"/>
                  <a:gd name="connsiteX894" fmla="*/ 2515485 w 3482881"/>
                  <a:gd name="connsiteY894" fmla="*/ 2998554 h 3474328"/>
                  <a:gd name="connsiteX895" fmla="*/ 2513324 w 3482881"/>
                  <a:gd name="connsiteY895" fmla="*/ 2998554 h 3474328"/>
                  <a:gd name="connsiteX896" fmla="*/ 2512243 w 3482881"/>
                  <a:gd name="connsiteY896" fmla="*/ 2998554 h 3474328"/>
                  <a:gd name="connsiteX897" fmla="*/ 2511883 w 3482881"/>
                  <a:gd name="connsiteY897" fmla="*/ 2998554 h 3474328"/>
                  <a:gd name="connsiteX898" fmla="*/ 2511883 w 3482881"/>
                  <a:gd name="connsiteY898" fmla="*/ 2998915 h 3474328"/>
                  <a:gd name="connsiteX899" fmla="*/ 2511883 w 3482881"/>
                  <a:gd name="connsiteY899" fmla="*/ 3002876 h 3474328"/>
                  <a:gd name="connsiteX900" fmla="*/ 2513684 w 3482881"/>
                  <a:gd name="connsiteY900" fmla="*/ 3048257 h 3474328"/>
                  <a:gd name="connsiteX901" fmla="*/ 2514044 w 3482881"/>
                  <a:gd name="connsiteY901" fmla="*/ 3055100 h 3474328"/>
                  <a:gd name="connsiteX902" fmla="*/ 2514044 w 3482881"/>
                  <a:gd name="connsiteY902" fmla="*/ 3054020 h 3474328"/>
                  <a:gd name="connsiteX903" fmla="*/ 2512604 w 3482881"/>
                  <a:gd name="connsiteY903" fmla="*/ 3039253 h 3474328"/>
                  <a:gd name="connsiteX904" fmla="*/ 2511883 w 3482881"/>
                  <a:gd name="connsiteY904" fmla="*/ 3042134 h 3474328"/>
                  <a:gd name="connsiteX905" fmla="*/ 2512604 w 3482881"/>
                  <a:gd name="connsiteY905" fmla="*/ 3059062 h 3474328"/>
                  <a:gd name="connsiteX906" fmla="*/ 2513324 w 3482881"/>
                  <a:gd name="connsiteY906" fmla="*/ 3069146 h 3474328"/>
                  <a:gd name="connsiteX907" fmla="*/ 2514765 w 3482881"/>
                  <a:gd name="connsiteY907" fmla="*/ 3082112 h 3474328"/>
                  <a:gd name="connsiteX908" fmla="*/ 2518366 w 3482881"/>
                  <a:gd name="connsiteY908" fmla="*/ 3115607 h 3474328"/>
                  <a:gd name="connsiteX909" fmla="*/ 2522688 w 3482881"/>
                  <a:gd name="connsiteY909" fmla="*/ 3137577 h 3474328"/>
                  <a:gd name="connsiteX910" fmla="*/ 2527730 w 3482881"/>
                  <a:gd name="connsiteY910" fmla="*/ 3157026 h 3474328"/>
                  <a:gd name="connsiteX911" fmla="*/ 2526290 w 3482881"/>
                  <a:gd name="connsiteY911" fmla="*/ 3144780 h 3474328"/>
                  <a:gd name="connsiteX912" fmla="*/ 2522328 w 3482881"/>
                  <a:gd name="connsiteY912" fmla="*/ 3119569 h 3474328"/>
                  <a:gd name="connsiteX913" fmla="*/ 2521608 w 3482881"/>
                  <a:gd name="connsiteY913" fmla="*/ 3103002 h 3474328"/>
                  <a:gd name="connsiteX914" fmla="*/ 2518006 w 3482881"/>
                  <a:gd name="connsiteY914" fmla="*/ 3075989 h 3474328"/>
                  <a:gd name="connsiteX915" fmla="*/ 2517286 w 3482881"/>
                  <a:gd name="connsiteY915" fmla="*/ 3069867 h 3474328"/>
                  <a:gd name="connsiteX916" fmla="*/ 2516926 w 3482881"/>
                  <a:gd name="connsiteY916" fmla="*/ 3064104 h 3474328"/>
                  <a:gd name="connsiteX917" fmla="*/ 2515845 w 3482881"/>
                  <a:gd name="connsiteY917" fmla="*/ 3052219 h 3474328"/>
                  <a:gd name="connsiteX918" fmla="*/ 2512964 w 3482881"/>
                  <a:gd name="connsiteY918" fmla="*/ 3008999 h 3474328"/>
                  <a:gd name="connsiteX919" fmla="*/ 2512604 w 3482881"/>
                  <a:gd name="connsiteY919" fmla="*/ 3002876 h 3474328"/>
                  <a:gd name="connsiteX920" fmla="*/ 2512604 w 3482881"/>
                  <a:gd name="connsiteY920" fmla="*/ 2999635 h 3474328"/>
                  <a:gd name="connsiteX921" fmla="*/ 2512604 w 3482881"/>
                  <a:gd name="connsiteY921" fmla="*/ 2998915 h 3474328"/>
                  <a:gd name="connsiteX922" fmla="*/ 2512604 w 3482881"/>
                  <a:gd name="connsiteY922" fmla="*/ 2998915 h 3474328"/>
                  <a:gd name="connsiteX923" fmla="*/ 2512964 w 3482881"/>
                  <a:gd name="connsiteY923" fmla="*/ 2998915 h 3474328"/>
                  <a:gd name="connsiteX924" fmla="*/ 2514404 w 3482881"/>
                  <a:gd name="connsiteY924" fmla="*/ 2998915 h 3474328"/>
                  <a:gd name="connsiteX925" fmla="*/ 2527730 w 3482881"/>
                  <a:gd name="connsiteY925" fmla="*/ 2998915 h 3474328"/>
                  <a:gd name="connsiteX926" fmla="*/ 2557984 w 3482881"/>
                  <a:gd name="connsiteY926" fmla="*/ 2998915 h 3474328"/>
                  <a:gd name="connsiteX927" fmla="*/ 2531692 w 3482881"/>
                  <a:gd name="connsiteY927" fmla="*/ 2998915 h 3474328"/>
                  <a:gd name="connsiteX928" fmla="*/ 2518006 w 3482881"/>
                  <a:gd name="connsiteY928" fmla="*/ 2998915 h 3474328"/>
                  <a:gd name="connsiteX929" fmla="*/ 2514404 w 3482881"/>
                  <a:gd name="connsiteY929" fmla="*/ 2998915 h 3474328"/>
                  <a:gd name="connsiteX930" fmla="*/ 2512604 w 3482881"/>
                  <a:gd name="connsiteY930" fmla="*/ 2998915 h 3474328"/>
                  <a:gd name="connsiteX931" fmla="*/ 2512604 w 3482881"/>
                  <a:gd name="connsiteY931" fmla="*/ 2998915 h 3474328"/>
                  <a:gd name="connsiteX932" fmla="*/ 2512604 w 3482881"/>
                  <a:gd name="connsiteY932" fmla="*/ 2998915 h 3474328"/>
                  <a:gd name="connsiteX933" fmla="*/ 2512604 w 3482881"/>
                  <a:gd name="connsiteY933" fmla="*/ 3000355 h 3474328"/>
                  <a:gd name="connsiteX934" fmla="*/ 2512604 w 3482881"/>
                  <a:gd name="connsiteY934" fmla="*/ 3007198 h 3474328"/>
                  <a:gd name="connsiteX935" fmla="*/ 2516926 w 3482881"/>
                  <a:gd name="connsiteY935" fmla="*/ 3058341 h 3474328"/>
                  <a:gd name="connsiteX936" fmla="*/ 2520167 w 3482881"/>
                  <a:gd name="connsiteY936" fmla="*/ 3088235 h 3474328"/>
                  <a:gd name="connsiteX937" fmla="*/ 2522328 w 3482881"/>
                  <a:gd name="connsiteY937" fmla="*/ 3109845 h 3474328"/>
                  <a:gd name="connsiteX938" fmla="*/ 2524849 w 3482881"/>
                  <a:gd name="connsiteY938" fmla="*/ 3123531 h 3474328"/>
                  <a:gd name="connsiteX939" fmla="*/ 2527370 w 3482881"/>
                  <a:gd name="connsiteY939" fmla="*/ 3135416 h 3474328"/>
                  <a:gd name="connsiteX940" fmla="*/ 2531332 w 3482881"/>
                  <a:gd name="connsiteY940" fmla="*/ 3153064 h 3474328"/>
                  <a:gd name="connsiteX941" fmla="*/ 2536734 w 3482881"/>
                  <a:gd name="connsiteY941" fmla="*/ 3168191 h 3474328"/>
                  <a:gd name="connsiteX942" fmla="*/ 2533853 w 3482881"/>
                  <a:gd name="connsiteY942" fmla="*/ 3139378 h 3474328"/>
                  <a:gd name="connsiteX943" fmla="*/ 2529892 w 3482881"/>
                  <a:gd name="connsiteY943" fmla="*/ 3122450 h 3474328"/>
                  <a:gd name="connsiteX944" fmla="*/ 2528091 w 3482881"/>
                  <a:gd name="connsiteY944" fmla="*/ 3113446 h 3474328"/>
                  <a:gd name="connsiteX945" fmla="*/ 2526650 w 3482881"/>
                  <a:gd name="connsiteY945" fmla="*/ 3103362 h 3474328"/>
                  <a:gd name="connsiteX946" fmla="*/ 2524129 w 3482881"/>
                  <a:gd name="connsiteY946" fmla="*/ 3083553 h 3474328"/>
                  <a:gd name="connsiteX947" fmla="*/ 2521968 w 3482881"/>
                  <a:gd name="connsiteY947" fmla="*/ 3068426 h 3474328"/>
                  <a:gd name="connsiteX948" fmla="*/ 2521248 w 3482881"/>
                  <a:gd name="connsiteY948" fmla="*/ 3062663 h 3474328"/>
                  <a:gd name="connsiteX949" fmla="*/ 2521248 w 3482881"/>
                  <a:gd name="connsiteY949" fmla="*/ 3071307 h 3474328"/>
                  <a:gd name="connsiteX950" fmla="*/ 2523769 w 3482881"/>
                  <a:gd name="connsiteY950" fmla="*/ 3099400 h 3474328"/>
                  <a:gd name="connsiteX951" fmla="*/ 2520887 w 3482881"/>
                  <a:gd name="connsiteY951" fmla="*/ 3080311 h 3474328"/>
                  <a:gd name="connsiteX952" fmla="*/ 2519447 w 3482881"/>
                  <a:gd name="connsiteY952" fmla="*/ 3069507 h 3474328"/>
                  <a:gd name="connsiteX953" fmla="*/ 2518366 w 3482881"/>
                  <a:gd name="connsiteY953" fmla="*/ 3057981 h 3474328"/>
                  <a:gd name="connsiteX954" fmla="*/ 2515845 w 3482881"/>
                  <a:gd name="connsiteY954" fmla="*/ 3022325 h 3474328"/>
                  <a:gd name="connsiteX955" fmla="*/ 2514404 w 3482881"/>
                  <a:gd name="connsiteY955" fmla="*/ 3001796 h 3474328"/>
                  <a:gd name="connsiteX956" fmla="*/ 2516205 w 3482881"/>
                  <a:gd name="connsiteY956" fmla="*/ 3001076 h 3474328"/>
                  <a:gd name="connsiteX957" fmla="*/ 2518726 w 3482881"/>
                  <a:gd name="connsiteY957" fmla="*/ 3001076 h 3474328"/>
                  <a:gd name="connsiteX958" fmla="*/ 2523769 w 3482881"/>
                  <a:gd name="connsiteY958" fmla="*/ 3001076 h 3474328"/>
                  <a:gd name="connsiteX959" fmla="*/ 2534213 w 3482881"/>
                  <a:gd name="connsiteY959" fmla="*/ 3001076 h 3474328"/>
                  <a:gd name="connsiteX960" fmla="*/ 2555463 w 3482881"/>
                  <a:gd name="connsiteY960" fmla="*/ 3001076 h 3474328"/>
                  <a:gd name="connsiteX961" fmla="*/ 2560865 w 3482881"/>
                  <a:gd name="connsiteY961" fmla="*/ 3001076 h 3474328"/>
                  <a:gd name="connsiteX962" fmla="*/ 2565547 w 3482881"/>
                  <a:gd name="connsiteY962" fmla="*/ 3001076 h 3474328"/>
                  <a:gd name="connsiteX963" fmla="*/ 2572030 w 3482881"/>
                  <a:gd name="connsiteY963" fmla="*/ 3000715 h 3474328"/>
                  <a:gd name="connsiteX964" fmla="*/ 2597602 w 3482881"/>
                  <a:gd name="connsiteY964" fmla="*/ 2999635 h 3474328"/>
                  <a:gd name="connsiteX965" fmla="*/ 2603725 w 3482881"/>
                  <a:gd name="connsiteY965" fmla="*/ 2999635 h 3474328"/>
                  <a:gd name="connsiteX966" fmla="*/ 2609847 w 3482881"/>
                  <a:gd name="connsiteY966" fmla="*/ 2998915 h 3474328"/>
                  <a:gd name="connsiteX967" fmla="*/ 2622093 w 3482881"/>
                  <a:gd name="connsiteY967" fmla="*/ 2997834 h 3474328"/>
                  <a:gd name="connsiteX968" fmla="*/ 2645144 w 3482881"/>
                  <a:gd name="connsiteY968" fmla="*/ 2995673 h 3474328"/>
                  <a:gd name="connsiteX969" fmla="*/ 2642622 w 3482881"/>
                  <a:gd name="connsiteY969" fmla="*/ 2996394 h 3474328"/>
                  <a:gd name="connsiteX970" fmla="*/ 2660991 w 3482881"/>
                  <a:gd name="connsiteY970" fmla="*/ 2994232 h 3474328"/>
                  <a:gd name="connsiteX971" fmla="*/ 2679359 w 3482881"/>
                  <a:gd name="connsiteY971" fmla="*/ 2991711 h 3474328"/>
                  <a:gd name="connsiteX972" fmla="*/ 2715735 w 3482881"/>
                  <a:gd name="connsiteY972" fmla="*/ 2985589 h 3474328"/>
                  <a:gd name="connsiteX973" fmla="*/ 2695926 w 3482881"/>
                  <a:gd name="connsiteY973" fmla="*/ 2989910 h 3474328"/>
                  <a:gd name="connsiteX974" fmla="*/ 2682961 w 3482881"/>
                  <a:gd name="connsiteY974" fmla="*/ 2992792 h 3474328"/>
                  <a:gd name="connsiteX975" fmla="*/ 2695566 w 3482881"/>
                  <a:gd name="connsiteY975" fmla="*/ 2990631 h 3474328"/>
                  <a:gd name="connsiteX976" fmla="*/ 2708172 w 3482881"/>
                  <a:gd name="connsiteY976" fmla="*/ 2988110 h 3474328"/>
                  <a:gd name="connsiteX977" fmla="*/ 2733023 w 3482881"/>
                  <a:gd name="connsiteY977" fmla="*/ 2983068 h 3474328"/>
                  <a:gd name="connsiteX978" fmla="*/ 2757874 w 3482881"/>
                  <a:gd name="connsiteY978" fmla="*/ 2976945 h 3474328"/>
                  <a:gd name="connsiteX979" fmla="*/ 2782365 w 3482881"/>
                  <a:gd name="connsiteY979" fmla="*/ 2970462 h 3474328"/>
                  <a:gd name="connsiteX980" fmla="*/ 2764717 w 3482881"/>
                  <a:gd name="connsiteY980" fmla="*/ 2975504 h 3474328"/>
                  <a:gd name="connsiteX981" fmla="*/ 2782005 w 3482881"/>
                  <a:gd name="connsiteY981" fmla="*/ 2971902 h 3474328"/>
                  <a:gd name="connsiteX982" fmla="*/ 2814420 w 3482881"/>
                  <a:gd name="connsiteY982" fmla="*/ 2962898 h 3474328"/>
                  <a:gd name="connsiteX983" fmla="*/ 2822704 w 3482881"/>
                  <a:gd name="connsiteY983" fmla="*/ 2960737 h 3474328"/>
                  <a:gd name="connsiteX984" fmla="*/ 2830267 w 3482881"/>
                  <a:gd name="connsiteY984" fmla="*/ 2958216 h 3474328"/>
                  <a:gd name="connsiteX985" fmla="*/ 2842152 w 3482881"/>
                  <a:gd name="connsiteY985" fmla="*/ 2954255 h 3474328"/>
                  <a:gd name="connsiteX986" fmla="*/ 2864843 w 3482881"/>
                  <a:gd name="connsiteY986" fmla="*/ 2944530 h 3474328"/>
                  <a:gd name="connsiteX987" fmla="*/ 2867724 w 3482881"/>
                  <a:gd name="connsiteY987" fmla="*/ 2942369 h 3474328"/>
                  <a:gd name="connsiteX988" fmla="*/ 2852597 w 3482881"/>
                  <a:gd name="connsiteY988" fmla="*/ 2947051 h 3474328"/>
                  <a:gd name="connsiteX989" fmla="*/ 2820903 w 3482881"/>
                  <a:gd name="connsiteY989" fmla="*/ 2957856 h 3474328"/>
                  <a:gd name="connsiteX990" fmla="*/ 2791729 w 3482881"/>
                  <a:gd name="connsiteY990" fmla="*/ 2967220 h 3474328"/>
                  <a:gd name="connsiteX991" fmla="*/ 2818022 w 3482881"/>
                  <a:gd name="connsiteY991" fmla="*/ 2958577 h 3474328"/>
                  <a:gd name="connsiteX992" fmla="*/ 2843953 w 3482881"/>
                  <a:gd name="connsiteY992" fmla="*/ 2948852 h 3474328"/>
                  <a:gd name="connsiteX993" fmla="*/ 2848635 w 3482881"/>
                  <a:gd name="connsiteY993" fmla="*/ 2947411 h 3474328"/>
                  <a:gd name="connsiteX994" fmla="*/ 2864122 w 3482881"/>
                  <a:gd name="connsiteY994" fmla="*/ 2940928 h 3474328"/>
                  <a:gd name="connsiteX995" fmla="*/ 2879249 w 3482881"/>
                  <a:gd name="connsiteY995" fmla="*/ 2934085 h 3474328"/>
                  <a:gd name="connsiteX996" fmla="*/ 2905541 w 3482881"/>
                  <a:gd name="connsiteY996" fmla="*/ 2924361 h 3474328"/>
                  <a:gd name="connsiteX997" fmla="*/ 2902299 w 3482881"/>
                  <a:gd name="connsiteY997" fmla="*/ 2927242 h 3474328"/>
                  <a:gd name="connsiteX998" fmla="*/ 2902299 w 3482881"/>
                  <a:gd name="connsiteY998" fmla="*/ 2928323 h 3474328"/>
                  <a:gd name="connsiteX999" fmla="*/ 2938676 w 3482881"/>
                  <a:gd name="connsiteY999" fmla="*/ 2911395 h 3474328"/>
                  <a:gd name="connsiteX1000" fmla="*/ 2926070 w 3482881"/>
                  <a:gd name="connsiteY1000" fmla="*/ 2914276 h 3474328"/>
                  <a:gd name="connsiteX1001" fmla="*/ 2964607 w 3482881"/>
                  <a:gd name="connsiteY1001" fmla="*/ 2895548 h 3474328"/>
                  <a:gd name="connsiteX1002" fmla="*/ 3003865 w 3482881"/>
                  <a:gd name="connsiteY1002" fmla="*/ 2874298 h 3474328"/>
                  <a:gd name="connsiteX1003" fmla="*/ 3080220 w 3482881"/>
                  <a:gd name="connsiteY1003" fmla="*/ 2825316 h 3474328"/>
                  <a:gd name="connsiteX1004" fmla="*/ 3097868 w 3482881"/>
                  <a:gd name="connsiteY1004" fmla="*/ 2811990 h 3474328"/>
                  <a:gd name="connsiteX1005" fmla="*/ 3114795 w 3482881"/>
                  <a:gd name="connsiteY1005" fmla="*/ 2798664 h 3474328"/>
                  <a:gd name="connsiteX1006" fmla="*/ 3131003 w 3482881"/>
                  <a:gd name="connsiteY1006" fmla="*/ 2785338 h 3474328"/>
                  <a:gd name="connsiteX1007" fmla="*/ 3146129 w 3482881"/>
                  <a:gd name="connsiteY1007" fmla="*/ 2772372 h 3474328"/>
                  <a:gd name="connsiteX1008" fmla="*/ 3160176 w 3482881"/>
                  <a:gd name="connsiteY1008" fmla="*/ 2759406 h 3474328"/>
                  <a:gd name="connsiteX1009" fmla="*/ 3173142 w 3482881"/>
                  <a:gd name="connsiteY1009" fmla="*/ 2746801 h 3474328"/>
                  <a:gd name="connsiteX1010" fmla="*/ 3195832 w 3482881"/>
                  <a:gd name="connsiteY1010" fmla="*/ 2723751 h 3474328"/>
                  <a:gd name="connsiteX1011" fmla="*/ 3198713 w 3482881"/>
                  <a:gd name="connsiteY1011" fmla="*/ 2728433 h 3474328"/>
                  <a:gd name="connsiteX1012" fmla="*/ 3176383 w 3482881"/>
                  <a:gd name="connsiteY1012" fmla="*/ 2750402 h 3474328"/>
                  <a:gd name="connsiteX1013" fmla="*/ 3162697 w 3482881"/>
                  <a:gd name="connsiteY1013" fmla="*/ 2763368 h 3474328"/>
                  <a:gd name="connsiteX1014" fmla="*/ 3155494 w 3482881"/>
                  <a:gd name="connsiteY1014" fmla="*/ 2770211 h 3474328"/>
                  <a:gd name="connsiteX1015" fmla="*/ 3147930 w 3482881"/>
                  <a:gd name="connsiteY1015" fmla="*/ 2777055 h 3474328"/>
                  <a:gd name="connsiteX1016" fmla="*/ 3132083 w 3482881"/>
                  <a:gd name="connsiteY1016" fmla="*/ 2790741 h 3474328"/>
                  <a:gd name="connsiteX1017" fmla="*/ 3115876 w 3482881"/>
                  <a:gd name="connsiteY1017" fmla="*/ 2804067 h 3474328"/>
                  <a:gd name="connsiteX1018" fmla="*/ 3100029 w 3482881"/>
                  <a:gd name="connsiteY1018" fmla="*/ 2816672 h 3474328"/>
                  <a:gd name="connsiteX1019" fmla="*/ 3084902 w 3482881"/>
                  <a:gd name="connsiteY1019" fmla="*/ 2828558 h 3474328"/>
                  <a:gd name="connsiteX1020" fmla="*/ 3170620 w 3482881"/>
                  <a:gd name="connsiteY1020" fmla="*/ 2752924 h 3474328"/>
                  <a:gd name="connsiteX1021" fmla="*/ 3160536 w 3482881"/>
                  <a:gd name="connsiteY1021" fmla="*/ 2761207 h 3474328"/>
                  <a:gd name="connsiteX1022" fmla="*/ 3146490 w 3482881"/>
                  <a:gd name="connsiteY1022" fmla="*/ 2773453 h 3474328"/>
                  <a:gd name="connsiteX1023" fmla="*/ 3129922 w 3482881"/>
                  <a:gd name="connsiteY1023" fmla="*/ 2787859 h 3474328"/>
                  <a:gd name="connsiteX1024" fmla="*/ 3121278 w 3482881"/>
                  <a:gd name="connsiteY1024" fmla="*/ 2795783 h 3474328"/>
                  <a:gd name="connsiteX1025" fmla="*/ 3112274 w 3482881"/>
                  <a:gd name="connsiteY1025" fmla="*/ 2803346 h 3474328"/>
                  <a:gd name="connsiteX1026" fmla="*/ 3094986 w 3482881"/>
                  <a:gd name="connsiteY1026" fmla="*/ 2817393 h 3474328"/>
                  <a:gd name="connsiteX1027" fmla="*/ 3087063 w 3482881"/>
                  <a:gd name="connsiteY1027" fmla="*/ 2823876 h 3474328"/>
                  <a:gd name="connsiteX1028" fmla="*/ 3079499 w 3482881"/>
                  <a:gd name="connsiteY1028" fmla="*/ 2829278 h 3474328"/>
                  <a:gd name="connsiteX1029" fmla="*/ 3061851 w 3482881"/>
                  <a:gd name="connsiteY1029" fmla="*/ 2840083 h 3474328"/>
                  <a:gd name="connsiteX1030" fmla="*/ 3051767 w 3482881"/>
                  <a:gd name="connsiteY1030" fmla="*/ 2846926 h 3474328"/>
                  <a:gd name="connsiteX1031" fmla="*/ 3042403 w 3482881"/>
                  <a:gd name="connsiteY1031" fmla="*/ 2853049 h 3474328"/>
                  <a:gd name="connsiteX1032" fmla="*/ 3025475 w 3482881"/>
                  <a:gd name="connsiteY1032" fmla="*/ 2863854 h 3474328"/>
                  <a:gd name="connsiteX1033" fmla="*/ 2998823 w 3482881"/>
                  <a:gd name="connsiteY1033" fmla="*/ 2880061 h 3474328"/>
                  <a:gd name="connsiteX1034" fmla="*/ 2979374 w 3482881"/>
                  <a:gd name="connsiteY1034" fmla="*/ 2891946 h 3474328"/>
                  <a:gd name="connsiteX1035" fmla="*/ 2963527 w 3482881"/>
                  <a:gd name="connsiteY1035" fmla="*/ 2900951 h 3474328"/>
                  <a:gd name="connsiteX1036" fmla="*/ 2948400 w 3482881"/>
                  <a:gd name="connsiteY1036" fmla="*/ 2909234 h 3474328"/>
                  <a:gd name="connsiteX1037" fmla="*/ 2940116 w 3482881"/>
                  <a:gd name="connsiteY1037" fmla="*/ 2913556 h 3474328"/>
                  <a:gd name="connsiteX1038" fmla="*/ 2930752 w 3482881"/>
                  <a:gd name="connsiteY1038" fmla="*/ 2917878 h 3474328"/>
                  <a:gd name="connsiteX1039" fmla="*/ 2906621 w 3482881"/>
                  <a:gd name="connsiteY1039" fmla="*/ 2928683 h 3474328"/>
                  <a:gd name="connsiteX1040" fmla="*/ 2891134 w 3482881"/>
                  <a:gd name="connsiteY1040" fmla="*/ 2934806 h 3474328"/>
                  <a:gd name="connsiteX1041" fmla="*/ 2872406 w 3482881"/>
                  <a:gd name="connsiteY1041" fmla="*/ 2941649 h 3474328"/>
                  <a:gd name="connsiteX1042" fmla="*/ 2867364 w 3482881"/>
                  <a:gd name="connsiteY1042" fmla="*/ 2944890 h 3474328"/>
                  <a:gd name="connsiteX1043" fmla="*/ 2862321 w 3482881"/>
                  <a:gd name="connsiteY1043" fmla="*/ 2947051 h 3474328"/>
                  <a:gd name="connsiteX1044" fmla="*/ 2856559 w 3482881"/>
                  <a:gd name="connsiteY1044" fmla="*/ 2949212 h 3474328"/>
                  <a:gd name="connsiteX1045" fmla="*/ 2837110 w 3482881"/>
                  <a:gd name="connsiteY1045" fmla="*/ 2957136 h 3474328"/>
                  <a:gd name="connsiteX1046" fmla="*/ 2852957 w 3482881"/>
                  <a:gd name="connsiteY1046" fmla="*/ 2952814 h 3474328"/>
                  <a:gd name="connsiteX1047" fmla="*/ 2863402 w 3482881"/>
                  <a:gd name="connsiteY1047" fmla="*/ 2949572 h 3474328"/>
                  <a:gd name="connsiteX1048" fmla="*/ 2874927 w 3482881"/>
                  <a:gd name="connsiteY1048" fmla="*/ 2945250 h 3474328"/>
                  <a:gd name="connsiteX1049" fmla="*/ 2901219 w 3482881"/>
                  <a:gd name="connsiteY1049" fmla="*/ 2935166 h 3474328"/>
                  <a:gd name="connsiteX1050" fmla="*/ 2930032 w 3482881"/>
                  <a:gd name="connsiteY1050" fmla="*/ 2922200 h 3474328"/>
                  <a:gd name="connsiteX1051" fmla="*/ 3043123 w 3482881"/>
                  <a:gd name="connsiteY1051" fmla="*/ 2859172 h 3474328"/>
                  <a:gd name="connsiteX1052" fmla="*/ 3022594 w 3482881"/>
                  <a:gd name="connsiteY1052" fmla="*/ 2873218 h 3474328"/>
                  <a:gd name="connsiteX1053" fmla="*/ 3052127 w 3482881"/>
                  <a:gd name="connsiteY1053" fmla="*/ 2854489 h 3474328"/>
                  <a:gd name="connsiteX1054" fmla="*/ 3064012 w 3482881"/>
                  <a:gd name="connsiteY1054" fmla="*/ 2846206 h 3474328"/>
                  <a:gd name="connsiteX1055" fmla="*/ 3074817 w 3482881"/>
                  <a:gd name="connsiteY1055" fmla="*/ 2838642 h 3474328"/>
                  <a:gd name="connsiteX1056" fmla="*/ 3084902 w 3482881"/>
                  <a:gd name="connsiteY1056" fmla="*/ 2831439 h 3474328"/>
                  <a:gd name="connsiteX1057" fmla="*/ 3094626 w 3482881"/>
                  <a:gd name="connsiteY1057" fmla="*/ 2824236 h 3474328"/>
                  <a:gd name="connsiteX1058" fmla="*/ 3114795 w 3482881"/>
                  <a:gd name="connsiteY1058" fmla="*/ 2808028 h 3474328"/>
                  <a:gd name="connsiteX1059" fmla="*/ 3110834 w 3482881"/>
                  <a:gd name="connsiteY1059" fmla="*/ 2810910 h 3474328"/>
                  <a:gd name="connsiteX1060" fmla="*/ 3126681 w 3482881"/>
                  <a:gd name="connsiteY1060" fmla="*/ 2797584 h 3474328"/>
                  <a:gd name="connsiteX1061" fmla="*/ 3137125 w 3482881"/>
                  <a:gd name="connsiteY1061" fmla="*/ 2788580 h 3474328"/>
                  <a:gd name="connsiteX1062" fmla="*/ 3149011 w 3482881"/>
                  <a:gd name="connsiteY1062" fmla="*/ 2779215 h 3474328"/>
                  <a:gd name="connsiteX1063" fmla="*/ 3157294 w 3482881"/>
                  <a:gd name="connsiteY1063" fmla="*/ 2773453 h 3474328"/>
                  <a:gd name="connsiteX1064" fmla="*/ 3172061 w 3482881"/>
                  <a:gd name="connsiteY1064" fmla="*/ 2760847 h 3474328"/>
                  <a:gd name="connsiteX1065" fmla="*/ 3213480 w 3482881"/>
                  <a:gd name="connsiteY1065" fmla="*/ 2717628 h 3474328"/>
                  <a:gd name="connsiteX1066" fmla="*/ 3225365 w 3482881"/>
                  <a:gd name="connsiteY1066" fmla="*/ 2705022 h 3474328"/>
                  <a:gd name="connsiteX1067" fmla="*/ 3237251 w 3482881"/>
                  <a:gd name="connsiteY1067" fmla="*/ 2692056 h 3474328"/>
                  <a:gd name="connsiteX1068" fmla="*/ 3248776 w 3482881"/>
                  <a:gd name="connsiteY1068" fmla="*/ 2679090 h 3474328"/>
                  <a:gd name="connsiteX1069" fmla="*/ 3259941 w 3482881"/>
                  <a:gd name="connsiteY1069" fmla="*/ 2665764 h 3474328"/>
                  <a:gd name="connsiteX1070" fmla="*/ 3256339 w 3482881"/>
                  <a:gd name="connsiteY1070" fmla="*/ 2667205 h 3474328"/>
                  <a:gd name="connsiteX1071" fmla="*/ 3271466 w 3482881"/>
                  <a:gd name="connsiteY1071" fmla="*/ 2648116 h 3474328"/>
                  <a:gd name="connsiteX1072" fmla="*/ 3282631 w 3482881"/>
                  <a:gd name="connsiteY1072" fmla="*/ 2633350 h 3474328"/>
                  <a:gd name="connsiteX1073" fmla="*/ 3293076 w 3482881"/>
                  <a:gd name="connsiteY1073" fmla="*/ 2618943 h 3474328"/>
                  <a:gd name="connsiteX1074" fmla="*/ 3298838 w 3482881"/>
                  <a:gd name="connsiteY1074" fmla="*/ 2610299 h 3474328"/>
                  <a:gd name="connsiteX1075" fmla="*/ 3304961 w 3482881"/>
                  <a:gd name="connsiteY1075" fmla="*/ 2599855 h 3474328"/>
                  <a:gd name="connsiteX1076" fmla="*/ 3304241 w 3482881"/>
                  <a:gd name="connsiteY1076" fmla="*/ 2597333 h 3474328"/>
                  <a:gd name="connsiteX1077" fmla="*/ 3246615 w 3482881"/>
                  <a:gd name="connsiteY1077" fmla="*/ 2675489 h 3474328"/>
                  <a:gd name="connsiteX1078" fmla="*/ 3265343 w 3482881"/>
                  <a:gd name="connsiteY1078" fmla="*/ 2649557 h 3474328"/>
                  <a:gd name="connsiteX1079" fmla="*/ 3270386 w 3482881"/>
                  <a:gd name="connsiteY1079" fmla="*/ 2641994 h 3474328"/>
                  <a:gd name="connsiteX1080" fmla="*/ 3285512 w 3482881"/>
                  <a:gd name="connsiteY1080" fmla="*/ 2620024 h 3474328"/>
                  <a:gd name="connsiteX1081" fmla="*/ 3286593 w 3482881"/>
                  <a:gd name="connsiteY1081" fmla="*/ 2621464 h 3474328"/>
                  <a:gd name="connsiteX1082" fmla="*/ 3295597 w 3482881"/>
                  <a:gd name="connsiteY1082" fmla="*/ 2609219 h 3474328"/>
                  <a:gd name="connsiteX1083" fmla="*/ 3304241 w 3482881"/>
                  <a:gd name="connsiteY1083" fmla="*/ 2596253 h 3474328"/>
                  <a:gd name="connsiteX1084" fmla="*/ 3315046 w 3482881"/>
                  <a:gd name="connsiteY1084" fmla="*/ 2581126 h 3474328"/>
                  <a:gd name="connsiteX1085" fmla="*/ 3324770 w 3482881"/>
                  <a:gd name="connsiteY1085" fmla="*/ 2563838 h 3474328"/>
                  <a:gd name="connsiteX1086" fmla="*/ 3334134 w 3482881"/>
                  <a:gd name="connsiteY1086" fmla="*/ 2546190 h 3474328"/>
                  <a:gd name="connsiteX1087" fmla="*/ 3329452 w 3482881"/>
                  <a:gd name="connsiteY1087" fmla="*/ 2555195 h 3474328"/>
                  <a:gd name="connsiteX1088" fmla="*/ 3339537 w 3482881"/>
                  <a:gd name="connsiteY1088" fmla="*/ 2538267 h 3474328"/>
                  <a:gd name="connsiteX1089" fmla="*/ 3346380 w 3482881"/>
                  <a:gd name="connsiteY1089" fmla="*/ 2524581 h 3474328"/>
                  <a:gd name="connsiteX1090" fmla="*/ 3353583 w 3482881"/>
                  <a:gd name="connsiteY1090" fmla="*/ 2509814 h 3474328"/>
                  <a:gd name="connsiteX1091" fmla="*/ 3363308 w 3482881"/>
                  <a:gd name="connsiteY1091" fmla="*/ 2489645 h 3474328"/>
                  <a:gd name="connsiteX1092" fmla="*/ 3300999 w 3482881"/>
                  <a:gd name="connsiteY1092" fmla="*/ 2598774 h 3474328"/>
                  <a:gd name="connsiteX1093" fmla="*/ 3309643 w 3482881"/>
                  <a:gd name="connsiteY1093" fmla="*/ 2584728 h 3474328"/>
                  <a:gd name="connsiteX1094" fmla="*/ 3319368 w 3482881"/>
                  <a:gd name="connsiteY1094" fmla="*/ 2568160 h 3474328"/>
                  <a:gd name="connsiteX1095" fmla="*/ 3339176 w 3482881"/>
                  <a:gd name="connsiteY1095" fmla="*/ 2532144 h 3474328"/>
                  <a:gd name="connsiteX1096" fmla="*/ 3355744 w 3482881"/>
                  <a:gd name="connsiteY1096" fmla="*/ 2498649 h 3474328"/>
                  <a:gd name="connsiteX1097" fmla="*/ 3365469 w 3482881"/>
                  <a:gd name="connsiteY1097" fmla="*/ 2476679 h 3474328"/>
                  <a:gd name="connsiteX1098" fmla="*/ 3405446 w 3482881"/>
                  <a:gd name="connsiteY1098" fmla="*/ 2374393 h 3474328"/>
                  <a:gd name="connsiteX1099" fmla="*/ 3397523 w 3482881"/>
                  <a:gd name="connsiteY1099" fmla="*/ 2407528 h 3474328"/>
                  <a:gd name="connsiteX1100" fmla="*/ 3396802 w 3482881"/>
                  <a:gd name="connsiteY1100" fmla="*/ 2412210 h 3474328"/>
                  <a:gd name="connsiteX1101" fmla="*/ 3392841 w 3482881"/>
                  <a:gd name="connsiteY1101" fmla="*/ 2424816 h 3474328"/>
                  <a:gd name="connsiteX1102" fmla="*/ 3364748 w 3482881"/>
                  <a:gd name="connsiteY1102" fmla="*/ 2491806 h 3474328"/>
                  <a:gd name="connsiteX1103" fmla="*/ 3372672 w 3482881"/>
                  <a:gd name="connsiteY1103" fmla="*/ 2473798 h 3474328"/>
                  <a:gd name="connsiteX1104" fmla="*/ 3362227 w 3482881"/>
                  <a:gd name="connsiteY1104" fmla="*/ 2494327 h 3474328"/>
                  <a:gd name="connsiteX1105" fmla="*/ 3355024 w 3482881"/>
                  <a:gd name="connsiteY1105" fmla="*/ 2508733 h 3474328"/>
                  <a:gd name="connsiteX1106" fmla="*/ 3347100 w 3482881"/>
                  <a:gd name="connsiteY1106" fmla="*/ 2524581 h 3474328"/>
                  <a:gd name="connsiteX1107" fmla="*/ 3338816 w 3482881"/>
                  <a:gd name="connsiteY1107" fmla="*/ 2540788 h 3474328"/>
                  <a:gd name="connsiteX1108" fmla="*/ 3330172 w 3482881"/>
                  <a:gd name="connsiteY1108" fmla="*/ 2556635 h 3474328"/>
                  <a:gd name="connsiteX1109" fmla="*/ 3315406 w 3482881"/>
                  <a:gd name="connsiteY1109" fmla="*/ 2582927 h 3474328"/>
                  <a:gd name="connsiteX1110" fmla="*/ 3315406 w 3482881"/>
                  <a:gd name="connsiteY1110" fmla="*/ 2585808 h 3474328"/>
                  <a:gd name="connsiteX1111" fmla="*/ 3319368 w 3482881"/>
                  <a:gd name="connsiteY1111" fmla="*/ 2580766 h 3474328"/>
                  <a:gd name="connsiteX1112" fmla="*/ 3334134 w 3482881"/>
                  <a:gd name="connsiteY1112" fmla="*/ 2556635 h 3474328"/>
                  <a:gd name="connsiteX1113" fmla="*/ 3344579 w 3482881"/>
                  <a:gd name="connsiteY1113" fmla="*/ 2534665 h 3474328"/>
                  <a:gd name="connsiteX1114" fmla="*/ 3361507 w 3482881"/>
                  <a:gd name="connsiteY1114" fmla="*/ 2500810 h 3474328"/>
                  <a:gd name="connsiteX1115" fmla="*/ 3379154 w 3482881"/>
                  <a:gd name="connsiteY1115" fmla="*/ 2462272 h 3474328"/>
                  <a:gd name="connsiteX1116" fmla="*/ 3377714 w 3482881"/>
                  <a:gd name="connsiteY1116" fmla="*/ 2472357 h 3474328"/>
                  <a:gd name="connsiteX1117" fmla="*/ 3393201 w 3482881"/>
                  <a:gd name="connsiteY1117" fmla="*/ 2434900 h 3474328"/>
                  <a:gd name="connsiteX1118" fmla="*/ 3396802 w 3482881"/>
                  <a:gd name="connsiteY1118" fmla="*/ 2425536 h 3474328"/>
                  <a:gd name="connsiteX1119" fmla="*/ 3398603 w 3482881"/>
                  <a:gd name="connsiteY1119" fmla="*/ 2420854 h 3474328"/>
                  <a:gd name="connsiteX1120" fmla="*/ 3400404 w 3482881"/>
                  <a:gd name="connsiteY1120" fmla="*/ 2416172 h 3474328"/>
                  <a:gd name="connsiteX1121" fmla="*/ 3406887 w 3482881"/>
                  <a:gd name="connsiteY1121" fmla="*/ 2397083 h 3474328"/>
                  <a:gd name="connsiteX1122" fmla="*/ 3404726 w 3482881"/>
                  <a:gd name="connsiteY1122" fmla="*/ 2404286 h 3474328"/>
                  <a:gd name="connsiteX1123" fmla="*/ 3414090 w 3482881"/>
                  <a:gd name="connsiteY1123" fmla="*/ 2378715 h 3474328"/>
                  <a:gd name="connsiteX1124" fmla="*/ 3423455 w 3482881"/>
                  <a:gd name="connsiteY1124" fmla="*/ 2345580 h 3474328"/>
                  <a:gd name="connsiteX1125" fmla="*/ 3425976 w 3482881"/>
                  <a:gd name="connsiteY1125" fmla="*/ 2336576 h 3474328"/>
                  <a:gd name="connsiteX1126" fmla="*/ 3428137 w 3482881"/>
                  <a:gd name="connsiteY1126" fmla="*/ 2327211 h 3474328"/>
                  <a:gd name="connsiteX1127" fmla="*/ 3432459 w 3482881"/>
                  <a:gd name="connsiteY1127" fmla="*/ 2307763 h 3474328"/>
                  <a:gd name="connsiteX1128" fmla="*/ 3440743 w 3482881"/>
                  <a:gd name="connsiteY1128" fmla="*/ 2267065 h 3474328"/>
                  <a:gd name="connsiteX1129" fmla="*/ 3443984 w 3482881"/>
                  <a:gd name="connsiteY1129" fmla="*/ 2247616 h 3474328"/>
                  <a:gd name="connsiteX1130" fmla="*/ 3447225 w 3482881"/>
                  <a:gd name="connsiteY1130" fmla="*/ 2221324 h 3474328"/>
                  <a:gd name="connsiteX1131" fmla="*/ 3449026 w 3482881"/>
                  <a:gd name="connsiteY1131" fmla="*/ 2206917 h 3474328"/>
                  <a:gd name="connsiteX1132" fmla="*/ 3450107 w 3482881"/>
                  <a:gd name="connsiteY1132" fmla="*/ 2192151 h 3474328"/>
                  <a:gd name="connsiteX1133" fmla="*/ 3451908 w 3482881"/>
                  <a:gd name="connsiteY1133" fmla="*/ 2164058 h 3474328"/>
                  <a:gd name="connsiteX1134" fmla="*/ 3452268 w 3482881"/>
                  <a:gd name="connsiteY1134" fmla="*/ 2151452 h 3474328"/>
                  <a:gd name="connsiteX1135" fmla="*/ 3452268 w 3482881"/>
                  <a:gd name="connsiteY1135" fmla="*/ 2140647 h 3474328"/>
                  <a:gd name="connsiteX1136" fmla="*/ 3452268 w 3482881"/>
                  <a:gd name="connsiteY1136" fmla="*/ 2126241 h 3474328"/>
                  <a:gd name="connsiteX1137" fmla="*/ 3450107 w 3482881"/>
                  <a:gd name="connsiteY1137" fmla="*/ 2139927 h 3474328"/>
                  <a:gd name="connsiteX1138" fmla="*/ 3451187 w 3482881"/>
                  <a:gd name="connsiteY1138" fmla="*/ 2066814 h 3474328"/>
                  <a:gd name="connsiteX1139" fmla="*/ 3449747 w 3482881"/>
                  <a:gd name="connsiteY1139" fmla="*/ 1989739 h 3474328"/>
                  <a:gd name="connsiteX1140" fmla="*/ 3448666 w 3482881"/>
                  <a:gd name="connsiteY1140" fmla="*/ 2058530 h 3474328"/>
                  <a:gd name="connsiteX1141" fmla="*/ 3444344 w 3482881"/>
                  <a:gd name="connsiteY1141" fmla="*/ 1935355 h 3474328"/>
                  <a:gd name="connsiteX1142" fmla="*/ 3446865 w 3482881"/>
                  <a:gd name="connsiteY1142" fmla="*/ 1927431 h 3474328"/>
                  <a:gd name="connsiteX1143" fmla="*/ 3445424 w 3482881"/>
                  <a:gd name="connsiteY1143" fmla="*/ 1597522 h 3474328"/>
                  <a:gd name="connsiteX1144" fmla="*/ 3447585 w 3482881"/>
                  <a:gd name="connsiteY1144" fmla="*/ 1400153 h 3474328"/>
                  <a:gd name="connsiteX1145" fmla="*/ 3445785 w 3482881"/>
                  <a:gd name="connsiteY1145" fmla="*/ 1346129 h 3474328"/>
                  <a:gd name="connsiteX1146" fmla="*/ 3447585 w 3482881"/>
                  <a:gd name="connsiteY1146" fmla="*/ 1335324 h 3474328"/>
                  <a:gd name="connsiteX1147" fmla="*/ 3446865 w 3482881"/>
                  <a:gd name="connsiteY1147" fmla="*/ 1127870 h 3474328"/>
                  <a:gd name="connsiteX1148" fmla="*/ 3449026 w 3482881"/>
                  <a:gd name="connsiteY1148" fmla="*/ 1035309 h 3474328"/>
                  <a:gd name="connsiteX1149" fmla="*/ 3449747 w 3482881"/>
                  <a:gd name="connsiteY1149" fmla="*/ 1198102 h 3474328"/>
                  <a:gd name="connsiteX1150" fmla="*/ 3447946 w 3482881"/>
                  <a:gd name="connsiteY1150" fmla="*/ 1196661 h 3474328"/>
                  <a:gd name="connsiteX1151" fmla="*/ 3447946 w 3482881"/>
                  <a:gd name="connsiteY1151" fmla="*/ 1341087 h 3474328"/>
                  <a:gd name="connsiteX1152" fmla="*/ 3449386 w 3482881"/>
                  <a:gd name="connsiteY1152" fmla="*/ 1279859 h 3474328"/>
                  <a:gd name="connsiteX1153" fmla="*/ 3453708 w 3482881"/>
                  <a:gd name="connsiteY1153" fmla="*/ 1370620 h 3474328"/>
                  <a:gd name="connsiteX1154" fmla="*/ 3451187 w 3482881"/>
                  <a:gd name="connsiteY1154" fmla="*/ 1176853 h 3474328"/>
                  <a:gd name="connsiteX1155" fmla="*/ 3454068 w 3482881"/>
                  <a:gd name="connsiteY1155" fmla="*/ 1296066 h 3474328"/>
                  <a:gd name="connsiteX1156" fmla="*/ 3455149 w 3482881"/>
                  <a:gd name="connsiteY1156" fmla="*/ 1232318 h 3474328"/>
                  <a:gd name="connsiteX1157" fmla="*/ 3453348 w 3482881"/>
                  <a:gd name="connsiteY1157" fmla="*/ 1185857 h 3474328"/>
                  <a:gd name="connsiteX1158" fmla="*/ 3453348 w 3482881"/>
                  <a:gd name="connsiteY1158" fmla="*/ 1188738 h 3474328"/>
                  <a:gd name="connsiteX1159" fmla="*/ 3449747 w 3482881"/>
                  <a:gd name="connsiteY1159" fmla="*/ 983445 h 3474328"/>
                  <a:gd name="connsiteX1160" fmla="*/ 3444344 w 3482881"/>
                  <a:gd name="connsiteY1160" fmla="*/ 1014059 h 3474328"/>
                  <a:gd name="connsiteX1161" fmla="*/ 3444344 w 3482881"/>
                  <a:gd name="connsiteY1161" fmla="*/ 930141 h 3474328"/>
                  <a:gd name="connsiteX1162" fmla="*/ 3444344 w 3482881"/>
                  <a:gd name="connsiteY1162" fmla="*/ 916095 h 3474328"/>
                  <a:gd name="connsiteX1163" fmla="*/ 3444344 w 3482881"/>
                  <a:gd name="connsiteY1163" fmla="*/ 905650 h 3474328"/>
                  <a:gd name="connsiteX1164" fmla="*/ 3445424 w 3482881"/>
                  <a:gd name="connsiteY1164" fmla="*/ 896646 h 3474328"/>
                  <a:gd name="connsiteX1165" fmla="*/ 3446145 w 3482881"/>
                  <a:gd name="connsiteY1165" fmla="*/ 917175 h 3474328"/>
                  <a:gd name="connsiteX1166" fmla="*/ 3446145 w 3482881"/>
                  <a:gd name="connsiteY1166" fmla="*/ 933022 h 3474328"/>
                  <a:gd name="connsiteX1167" fmla="*/ 3446865 w 3482881"/>
                  <a:gd name="connsiteY1167" fmla="*/ 952471 h 3474328"/>
                  <a:gd name="connsiteX1168" fmla="*/ 3447946 w 3482881"/>
                  <a:gd name="connsiteY1168" fmla="*/ 961835 h 3474328"/>
                  <a:gd name="connsiteX1169" fmla="*/ 3449026 w 3482881"/>
                  <a:gd name="connsiteY1169" fmla="*/ 969399 h 3474328"/>
                  <a:gd name="connsiteX1170" fmla="*/ 3450467 w 3482881"/>
                  <a:gd name="connsiteY1170" fmla="*/ 1020182 h 3474328"/>
                  <a:gd name="connsiteX1171" fmla="*/ 3454428 w 3482881"/>
                  <a:gd name="connsiteY1171" fmla="*/ 978403 h 3474328"/>
                  <a:gd name="connsiteX1172" fmla="*/ 3451547 w 3482881"/>
                  <a:gd name="connsiteY1172" fmla="*/ 923658 h 3474328"/>
                  <a:gd name="connsiteX1173" fmla="*/ 3452268 w 3482881"/>
                  <a:gd name="connsiteY1173" fmla="*/ 916815 h 3474328"/>
                  <a:gd name="connsiteX1174" fmla="*/ 3450827 w 3482881"/>
                  <a:gd name="connsiteY1174" fmla="*/ 877557 h 3474328"/>
                  <a:gd name="connsiteX1175" fmla="*/ 3449747 w 3482881"/>
                  <a:gd name="connsiteY1175" fmla="*/ 858829 h 3474328"/>
                  <a:gd name="connsiteX1176" fmla="*/ 3447225 w 3482881"/>
                  <a:gd name="connsiteY1176" fmla="*/ 832537 h 3474328"/>
                  <a:gd name="connsiteX1177" fmla="*/ 3448666 w 3482881"/>
                  <a:gd name="connsiteY1177" fmla="*/ 842622 h 3474328"/>
                  <a:gd name="connsiteX1178" fmla="*/ 3447585 w 3482881"/>
                  <a:gd name="connsiteY1178" fmla="*/ 824974 h 3474328"/>
                  <a:gd name="connsiteX1179" fmla="*/ 3445785 w 3482881"/>
                  <a:gd name="connsiteY1179" fmla="*/ 810927 h 3474328"/>
                  <a:gd name="connsiteX1180" fmla="*/ 3442543 w 3482881"/>
                  <a:gd name="connsiteY1180" fmla="*/ 788597 h 3474328"/>
                  <a:gd name="connsiteX1181" fmla="*/ 3440743 w 3482881"/>
                  <a:gd name="connsiteY1181" fmla="*/ 778513 h 3474328"/>
                  <a:gd name="connsiteX1182" fmla="*/ 3438581 w 3482881"/>
                  <a:gd name="connsiteY1182" fmla="*/ 767708 h 3474328"/>
                  <a:gd name="connsiteX1183" fmla="*/ 3434259 w 3482881"/>
                  <a:gd name="connsiteY1183" fmla="*/ 739975 h 3474328"/>
                  <a:gd name="connsiteX1184" fmla="*/ 3433539 w 3482881"/>
                  <a:gd name="connsiteY1184" fmla="*/ 742496 h 3474328"/>
                  <a:gd name="connsiteX1185" fmla="*/ 3429938 w 3482881"/>
                  <a:gd name="connsiteY1185" fmla="*/ 728450 h 3474328"/>
                  <a:gd name="connsiteX1186" fmla="*/ 3424175 w 3482881"/>
                  <a:gd name="connsiteY1186" fmla="*/ 706120 h 3474328"/>
                  <a:gd name="connsiteX1187" fmla="*/ 3421294 w 3482881"/>
                  <a:gd name="connsiteY1187" fmla="*/ 694235 h 3474328"/>
                  <a:gd name="connsiteX1188" fmla="*/ 3418052 w 3482881"/>
                  <a:gd name="connsiteY1188" fmla="*/ 683430 h 3474328"/>
                  <a:gd name="connsiteX1189" fmla="*/ 3424895 w 3482881"/>
                  <a:gd name="connsiteY1189" fmla="*/ 714404 h 3474328"/>
                  <a:gd name="connsiteX1190" fmla="*/ 3427776 w 3482881"/>
                  <a:gd name="connsiteY1190" fmla="*/ 729531 h 3474328"/>
                  <a:gd name="connsiteX1191" fmla="*/ 3429217 w 3482881"/>
                  <a:gd name="connsiteY1191" fmla="*/ 737454 h 3474328"/>
                  <a:gd name="connsiteX1192" fmla="*/ 3430298 w 3482881"/>
                  <a:gd name="connsiteY1192" fmla="*/ 745738 h 3474328"/>
                  <a:gd name="connsiteX1193" fmla="*/ 3433179 w 3482881"/>
                  <a:gd name="connsiteY1193" fmla="*/ 764106 h 3474328"/>
                  <a:gd name="connsiteX1194" fmla="*/ 3434620 w 3482881"/>
                  <a:gd name="connsiteY1194" fmla="*/ 774551 h 3474328"/>
                  <a:gd name="connsiteX1195" fmla="*/ 3435340 w 3482881"/>
                  <a:gd name="connsiteY1195" fmla="*/ 779953 h 3474328"/>
                  <a:gd name="connsiteX1196" fmla="*/ 3436060 w 3482881"/>
                  <a:gd name="connsiteY1196" fmla="*/ 785716 h 3474328"/>
                  <a:gd name="connsiteX1197" fmla="*/ 3438942 w 3482881"/>
                  <a:gd name="connsiteY1197" fmla="*/ 811288 h 3474328"/>
                  <a:gd name="connsiteX1198" fmla="*/ 3440743 w 3482881"/>
                  <a:gd name="connsiteY1198" fmla="*/ 826054 h 3474328"/>
                  <a:gd name="connsiteX1199" fmla="*/ 3441823 w 3482881"/>
                  <a:gd name="connsiteY1199" fmla="*/ 842261 h 3474328"/>
                  <a:gd name="connsiteX1200" fmla="*/ 3444344 w 3482881"/>
                  <a:gd name="connsiteY1200" fmla="*/ 853066 h 3474328"/>
                  <a:gd name="connsiteX1201" fmla="*/ 3445785 w 3482881"/>
                  <a:gd name="connsiteY1201" fmla="*/ 863151 h 3474328"/>
                  <a:gd name="connsiteX1202" fmla="*/ 3447225 w 3482881"/>
                  <a:gd name="connsiteY1202" fmla="*/ 883680 h 3474328"/>
                  <a:gd name="connsiteX1203" fmla="*/ 3447225 w 3482881"/>
                  <a:gd name="connsiteY1203" fmla="*/ 868914 h 3474328"/>
                  <a:gd name="connsiteX1204" fmla="*/ 3445424 w 3482881"/>
                  <a:gd name="connsiteY1204" fmla="*/ 854147 h 3474328"/>
                  <a:gd name="connsiteX1205" fmla="*/ 3443264 w 3482881"/>
                  <a:gd name="connsiteY1205" fmla="*/ 824613 h 3474328"/>
                  <a:gd name="connsiteX1206" fmla="*/ 3446865 w 3482881"/>
                  <a:gd name="connsiteY1206" fmla="*/ 858469 h 3474328"/>
                  <a:gd name="connsiteX1207" fmla="*/ 3447585 w 3482881"/>
                  <a:gd name="connsiteY1207" fmla="*/ 872515 h 3474328"/>
                  <a:gd name="connsiteX1208" fmla="*/ 3447585 w 3482881"/>
                  <a:gd name="connsiteY1208" fmla="*/ 886561 h 3474328"/>
                  <a:gd name="connsiteX1209" fmla="*/ 3447946 w 3482881"/>
                  <a:gd name="connsiteY1209" fmla="*/ 915014 h 3474328"/>
                  <a:gd name="connsiteX1210" fmla="*/ 3446145 w 3482881"/>
                  <a:gd name="connsiteY1210" fmla="*/ 878278 h 3474328"/>
                  <a:gd name="connsiteX1211" fmla="*/ 3445424 w 3482881"/>
                  <a:gd name="connsiteY1211" fmla="*/ 869634 h 3474328"/>
                  <a:gd name="connsiteX1212" fmla="*/ 3444704 w 3482881"/>
                  <a:gd name="connsiteY1212" fmla="*/ 864952 h 3474328"/>
                  <a:gd name="connsiteX1213" fmla="*/ 3441103 w 3482881"/>
                  <a:gd name="connsiteY1213" fmla="*/ 845863 h 3474328"/>
                  <a:gd name="connsiteX1214" fmla="*/ 3439662 w 3482881"/>
                  <a:gd name="connsiteY1214" fmla="*/ 824613 h 3474328"/>
                  <a:gd name="connsiteX1215" fmla="*/ 3437861 w 3482881"/>
                  <a:gd name="connsiteY1215" fmla="*/ 809127 h 3474328"/>
                  <a:gd name="connsiteX1216" fmla="*/ 3435340 w 3482881"/>
                  <a:gd name="connsiteY1216" fmla="*/ 789318 h 3474328"/>
                  <a:gd name="connsiteX1217" fmla="*/ 3428857 w 3482881"/>
                  <a:gd name="connsiteY1217" fmla="*/ 751501 h 3474328"/>
                  <a:gd name="connsiteX1218" fmla="*/ 3426696 w 3482881"/>
                  <a:gd name="connsiteY1218" fmla="*/ 732412 h 3474328"/>
                  <a:gd name="connsiteX1219" fmla="*/ 3422014 w 3482881"/>
                  <a:gd name="connsiteY1219" fmla="*/ 709722 h 3474328"/>
                  <a:gd name="connsiteX1220" fmla="*/ 3415531 w 3482881"/>
                  <a:gd name="connsiteY1220" fmla="*/ 681629 h 3474328"/>
                  <a:gd name="connsiteX1221" fmla="*/ 3374113 w 3482881"/>
                  <a:gd name="connsiteY1221" fmla="*/ 557373 h 3474328"/>
                  <a:gd name="connsiteX1222" fmla="*/ 3387438 w 3482881"/>
                  <a:gd name="connsiteY1222" fmla="*/ 589788 h 3474328"/>
                  <a:gd name="connsiteX1223" fmla="*/ 3389239 w 3482881"/>
                  <a:gd name="connsiteY1223" fmla="*/ 590508 h 3474328"/>
                  <a:gd name="connsiteX1224" fmla="*/ 3379875 w 3482881"/>
                  <a:gd name="connsiteY1224" fmla="*/ 565657 h 3474328"/>
                  <a:gd name="connsiteX1225" fmla="*/ 3374113 w 3482881"/>
                  <a:gd name="connsiteY1225" fmla="*/ 551971 h 3474328"/>
                  <a:gd name="connsiteX1226" fmla="*/ 3356104 w 3482881"/>
                  <a:gd name="connsiteY1226" fmla="*/ 515954 h 3474328"/>
                  <a:gd name="connsiteX1227" fmla="*/ 3357185 w 3482881"/>
                  <a:gd name="connsiteY1227" fmla="*/ 516314 h 3474328"/>
                  <a:gd name="connsiteX1228" fmla="*/ 3342058 w 3482881"/>
                  <a:gd name="connsiteY1228" fmla="*/ 488222 h 3474328"/>
                  <a:gd name="connsiteX1229" fmla="*/ 3330893 w 3482881"/>
                  <a:gd name="connsiteY1229" fmla="*/ 470574 h 3474328"/>
                  <a:gd name="connsiteX1230" fmla="*/ 3319728 w 3482881"/>
                  <a:gd name="connsiteY1230" fmla="*/ 452926 h 3474328"/>
                  <a:gd name="connsiteX1231" fmla="*/ 3302080 w 3482881"/>
                  <a:gd name="connsiteY1231" fmla="*/ 426634 h 3474328"/>
                  <a:gd name="connsiteX1232" fmla="*/ 3309283 w 3482881"/>
                  <a:gd name="connsiteY1232" fmla="*/ 431316 h 3474328"/>
                  <a:gd name="connsiteX1233" fmla="*/ 3289834 w 3482881"/>
                  <a:gd name="connsiteY1233" fmla="*/ 398901 h 3474328"/>
                  <a:gd name="connsiteX1234" fmla="*/ 3239051 w 3482881"/>
                  <a:gd name="connsiteY1234" fmla="*/ 332632 h 3474328"/>
                  <a:gd name="connsiteX1235" fmla="*/ 3227886 w 3482881"/>
                  <a:gd name="connsiteY1235" fmla="*/ 320386 h 3474328"/>
                  <a:gd name="connsiteX1236" fmla="*/ 3218882 w 3482881"/>
                  <a:gd name="connsiteY1236" fmla="*/ 310301 h 3474328"/>
                  <a:gd name="connsiteX1237" fmla="*/ 3208077 w 3482881"/>
                  <a:gd name="connsiteY1237" fmla="*/ 299136 h 3474328"/>
                  <a:gd name="connsiteX1238" fmla="*/ 3213840 w 3482881"/>
                  <a:gd name="connsiteY1238" fmla="*/ 304899 h 3474328"/>
                  <a:gd name="connsiteX1239" fmla="*/ 3197633 w 3482881"/>
                  <a:gd name="connsiteY1239" fmla="*/ 286891 h 3474328"/>
                  <a:gd name="connsiteX1240" fmla="*/ 3189349 w 3482881"/>
                  <a:gd name="connsiteY1240" fmla="*/ 277887 h 3474328"/>
                  <a:gd name="connsiteX1241" fmla="*/ 3180705 w 3482881"/>
                  <a:gd name="connsiteY1241" fmla="*/ 269243 h 3474328"/>
                  <a:gd name="connsiteX1242" fmla="*/ 3192230 w 3482881"/>
                  <a:gd name="connsiteY1242" fmla="*/ 279688 h 3474328"/>
                  <a:gd name="connsiteX1243" fmla="*/ 3203035 w 3482881"/>
                  <a:gd name="connsiteY1243" fmla="*/ 290853 h 3474328"/>
                  <a:gd name="connsiteX1244" fmla="*/ 3213840 w 3482881"/>
                  <a:gd name="connsiteY1244" fmla="*/ 302018 h 3474328"/>
                  <a:gd name="connsiteX1245" fmla="*/ 3224285 w 3482881"/>
                  <a:gd name="connsiteY1245" fmla="*/ 313543 h 3474328"/>
                  <a:gd name="connsiteX1246" fmla="*/ 3244454 w 3482881"/>
                  <a:gd name="connsiteY1246" fmla="*/ 337314 h 3474328"/>
                  <a:gd name="connsiteX1247" fmla="*/ 3249496 w 3482881"/>
                  <a:gd name="connsiteY1247" fmla="*/ 343076 h 3474328"/>
                  <a:gd name="connsiteX1248" fmla="*/ 3254538 w 3482881"/>
                  <a:gd name="connsiteY1248" fmla="*/ 349199 h 3474328"/>
                  <a:gd name="connsiteX1249" fmla="*/ 3264623 w 3482881"/>
                  <a:gd name="connsiteY1249" fmla="*/ 361084 h 3474328"/>
                  <a:gd name="connsiteX1250" fmla="*/ 3268225 w 3482881"/>
                  <a:gd name="connsiteY1250" fmla="*/ 362525 h 3474328"/>
                  <a:gd name="connsiteX1251" fmla="*/ 3299919 w 3482881"/>
                  <a:gd name="connsiteY1251" fmla="*/ 404664 h 3474328"/>
                  <a:gd name="connsiteX1252" fmla="*/ 3303881 w 3482881"/>
                  <a:gd name="connsiteY1252" fmla="*/ 409706 h 3474328"/>
                  <a:gd name="connsiteX1253" fmla="*/ 3307482 w 3482881"/>
                  <a:gd name="connsiteY1253" fmla="*/ 414749 h 3474328"/>
                  <a:gd name="connsiteX1254" fmla="*/ 3313965 w 3482881"/>
                  <a:gd name="connsiteY1254" fmla="*/ 424473 h 3474328"/>
                  <a:gd name="connsiteX1255" fmla="*/ 3324770 w 3482881"/>
                  <a:gd name="connsiteY1255" fmla="*/ 439960 h 3474328"/>
                  <a:gd name="connsiteX1256" fmla="*/ 3308203 w 3482881"/>
                  <a:gd name="connsiteY1256" fmla="*/ 414028 h 3474328"/>
                  <a:gd name="connsiteX1257" fmla="*/ 3304601 w 3482881"/>
                  <a:gd name="connsiteY1257" fmla="*/ 408626 h 3474328"/>
                  <a:gd name="connsiteX1258" fmla="*/ 3300999 w 3482881"/>
                  <a:gd name="connsiteY1258" fmla="*/ 403584 h 3474328"/>
                  <a:gd name="connsiteX1259" fmla="*/ 3294156 w 3482881"/>
                  <a:gd name="connsiteY1259" fmla="*/ 394219 h 3474328"/>
                  <a:gd name="connsiteX1260" fmla="*/ 3279390 w 3482881"/>
                  <a:gd name="connsiteY1260" fmla="*/ 373690 h 3474328"/>
                  <a:gd name="connsiteX1261" fmla="*/ 3258140 w 3482881"/>
                  <a:gd name="connsiteY1261" fmla="*/ 347038 h 3474328"/>
                  <a:gd name="connsiteX1262" fmla="*/ 3282631 w 3482881"/>
                  <a:gd name="connsiteY1262" fmla="*/ 374410 h 3474328"/>
                  <a:gd name="connsiteX1263" fmla="*/ 3276869 w 3482881"/>
                  <a:gd name="connsiteY1263" fmla="*/ 368648 h 3474328"/>
                  <a:gd name="connsiteX1264" fmla="*/ 3283711 w 3482881"/>
                  <a:gd name="connsiteY1264" fmla="*/ 378372 h 3474328"/>
                  <a:gd name="connsiteX1265" fmla="*/ 3290194 w 3482881"/>
                  <a:gd name="connsiteY1265" fmla="*/ 387736 h 3474328"/>
                  <a:gd name="connsiteX1266" fmla="*/ 3302440 w 3482881"/>
                  <a:gd name="connsiteY1266" fmla="*/ 405024 h 3474328"/>
                  <a:gd name="connsiteX1267" fmla="*/ 3308203 w 3482881"/>
                  <a:gd name="connsiteY1267" fmla="*/ 413308 h 3474328"/>
                  <a:gd name="connsiteX1268" fmla="*/ 3313605 w 3482881"/>
                  <a:gd name="connsiteY1268" fmla="*/ 421592 h 3474328"/>
                  <a:gd name="connsiteX1269" fmla="*/ 3324770 w 3482881"/>
                  <a:gd name="connsiteY1269" fmla="*/ 437799 h 3474328"/>
                  <a:gd name="connsiteX1270" fmla="*/ 3330533 w 3482881"/>
                  <a:gd name="connsiteY1270" fmla="*/ 446083 h 3474328"/>
                  <a:gd name="connsiteX1271" fmla="*/ 3335935 w 3482881"/>
                  <a:gd name="connsiteY1271" fmla="*/ 455087 h 3474328"/>
                  <a:gd name="connsiteX1272" fmla="*/ 3347460 w 3482881"/>
                  <a:gd name="connsiteY1272" fmla="*/ 474175 h 3474328"/>
                  <a:gd name="connsiteX1273" fmla="*/ 3353583 w 3482881"/>
                  <a:gd name="connsiteY1273" fmla="*/ 484620 h 3474328"/>
                  <a:gd name="connsiteX1274" fmla="*/ 3359706 w 3482881"/>
                  <a:gd name="connsiteY1274" fmla="*/ 496145 h 3474328"/>
                  <a:gd name="connsiteX1275" fmla="*/ 3372672 w 3482881"/>
                  <a:gd name="connsiteY1275" fmla="*/ 521717 h 3474328"/>
                  <a:gd name="connsiteX1276" fmla="*/ 3372672 w 3482881"/>
                  <a:gd name="connsiteY1276" fmla="*/ 523878 h 3474328"/>
                  <a:gd name="connsiteX1277" fmla="*/ 3438942 w 3482881"/>
                  <a:gd name="connsiteY1277" fmla="*/ 707561 h 3474328"/>
                  <a:gd name="connsiteX1278" fmla="*/ 3433179 w 3482881"/>
                  <a:gd name="connsiteY1278" fmla="*/ 687392 h 3474328"/>
                  <a:gd name="connsiteX1279" fmla="*/ 3442903 w 3482881"/>
                  <a:gd name="connsiteY1279" fmla="*/ 726289 h 3474328"/>
                  <a:gd name="connsiteX1280" fmla="*/ 3444344 w 3482881"/>
                  <a:gd name="connsiteY1280" fmla="*/ 732052 h 3474328"/>
                  <a:gd name="connsiteX1281" fmla="*/ 3445424 w 3482881"/>
                  <a:gd name="connsiteY1281" fmla="*/ 738174 h 3474328"/>
                  <a:gd name="connsiteX1282" fmla="*/ 3447946 w 3482881"/>
                  <a:gd name="connsiteY1282" fmla="*/ 750780 h 3474328"/>
                  <a:gd name="connsiteX1283" fmla="*/ 3453348 w 3482881"/>
                  <a:gd name="connsiteY1283" fmla="*/ 777432 h 3474328"/>
                  <a:gd name="connsiteX1284" fmla="*/ 3457670 w 3482881"/>
                  <a:gd name="connsiteY1284" fmla="*/ 806245 h 3474328"/>
                  <a:gd name="connsiteX1285" fmla="*/ 3459831 w 3482881"/>
                  <a:gd name="connsiteY1285" fmla="*/ 821372 h 3474328"/>
                  <a:gd name="connsiteX1286" fmla="*/ 3461272 w 3482881"/>
                  <a:gd name="connsiteY1286" fmla="*/ 836859 h 3474328"/>
                  <a:gd name="connsiteX1287" fmla="*/ 3464513 w 3482881"/>
                  <a:gd name="connsiteY1287" fmla="*/ 868553 h 3474328"/>
                  <a:gd name="connsiteX1288" fmla="*/ 3465954 w 3482881"/>
                  <a:gd name="connsiteY1288" fmla="*/ 900608 h 3474328"/>
                  <a:gd name="connsiteX1289" fmla="*/ 3466674 w 3482881"/>
                  <a:gd name="connsiteY1289" fmla="*/ 901328 h 3474328"/>
                  <a:gd name="connsiteX1290" fmla="*/ 3467394 w 3482881"/>
                  <a:gd name="connsiteY1290" fmla="*/ 911413 h 3474328"/>
                  <a:gd name="connsiteX1291" fmla="*/ 3467394 w 3482881"/>
                  <a:gd name="connsiteY1291" fmla="*/ 941306 h 3474328"/>
                  <a:gd name="connsiteX1292" fmla="*/ 3467394 w 3482881"/>
                  <a:gd name="connsiteY1292" fmla="*/ 941306 h 3474328"/>
                  <a:gd name="connsiteX1293" fmla="*/ 3469916 w 3482881"/>
                  <a:gd name="connsiteY1293" fmla="*/ 1059440 h 3474328"/>
                  <a:gd name="connsiteX1294" fmla="*/ 3470996 w 3482881"/>
                  <a:gd name="connsiteY1294" fmla="*/ 1018741 h 3474328"/>
                  <a:gd name="connsiteX1295" fmla="*/ 3468835 w 3482881"/>
                  <a:gd name="connsiteY1295" fmla="*/ 937344 h 3474328"/>
                  <a:gd name="connsiteX1296" fmla="*/ 3468835 w 3482881"/>
                  <a:gd name="connsiteY1296" fmla="*/ 906731 h 3474328"/>
                  <a:gd name="connsiteX1297" fmla="*/ 3467755 w 3482881"/>
                  <a:gd name="connsiteY1297" fmla="*/ 872515 h 3474328"/>
                  <a:gd name="connsiteX1298" fmla="*/ 3466674 w 3482881"/>
                  <a:gd name="connsiteY1298" fmla="*/ 855948 h 3474328"/>
                  <a:gd name="connsiteX1299" fmla="*/ 3465233 w 3482881"/>
                  <a:gd name="connsiteY1299" fmla="*/ 840461 h 3474328"/>
                  <a:gd name="connsiteX1300" fmla="*/ 3463072 w 3482881"/>
                  <a:gd name="connsiteY1300" fmla="*/ 815249 h 3474328"/>
                  <a:gd name="connsiteX1301" fmla="*/ 3463793 w 3482881"/>
                  <a:gd name="connsiteY1301" fmla="*/ 827855 h 3474328"/>
                  <a:gd name="connsiteX1302" fmla="*/ 3463793 w 3482881"/>
                  <a:gd name="connsiteY1302" fmla="*/ 830376 h 3474328"/>
                  <a:gd name="connsiteX1303" fmla="*/ 3461632 w 3482881"/>
                  <a:gd name="connsiteY1303" fmla="*/ 815609 h 3474328"/>
                  <a:gd name="connsiteX1304" fmla="*/ 3454789 w 3482881"/>
                  <a:gd name="connsiteY1304" fmla="*/ 773110 h 3474328"/>
                  <a:gd name="connsiteX1305" fmla="*/ 3447946 w 3482881"/>
                  <a:gd name="connsiteY1305" fmla="*/ 732052 h 3474328"/>
                  <a:gd name="connsiteX1306" fmla="*/ 3443264 w 3482881"/>
                  <a:gd name="connsiteY1306" fmla="*/ 707921 h 3474328"/>
                  <a:gd name="connsiteX1307" fmla="*/ 3445424 w 3482881"/>
                  <a:gd name="connsiteY1307" fmla="*/ 718726 h 3474328"/>
                  <a:gd name="connsiteX1308" fmla="*/ 3448666 w 3482881"/>
                  <a:gd name="connsiteY1308" fmla="*/ 734933 h 3474328"/>
                  <a:gd name="connsiteX1309" fmla="*/ 3451908 w 3482881"/>
                  <a:gd name="connsiteY1309" fmla="*/ 751861 h 3474328"/>
                  <a:gd name="connsiteX1310" fmla="*/ 3449747 w 3482881"/>
                  <a:gd name="connsiteY1310" fmla="*/ 732052 h 3474328"/>
                  <a:gd name="connsiteX1311" fmla="*/ 3449026 w 3482881"/>
                  <a:gd name="connsiteY1311" fmla="*/ 721607 h 3474328"/>
                  <a:gd name="connsiteX1312" fmla="*/ 3441463 w 3482881"/>
                  <a:gd name="connsiteY1312" fmla="*/ 690633 h 3474328"/>
                  <a:gd name="connsiteX1313" fmla="*/ 3437141 w 3482881"/>
                  <a:gd name="connsiteY1313" fmla="*/ 674786 h 3474328"/>
                  <a:gd name="connsiteX1314" fmla="*/ 3432459 w 3482881"/>
                  <a:gd name="connsiteY1314" fmla="*/ 658579 h 3474328"/>
                  <a:gd name="connsiteX1315" fmla="*/ 3427416 w 3482881"/>
                  <a:gd name="connsiteY1315" fmla="*/ 642011 h 3474328"/>
                  <a:gd name="connsiteX1316" fmla="*/ 3421654 w 3482881"/>
                  <a:gd name="connsiteY1316" fmla="*/ 625444 h 3474328"/>
                  <a:gd name="connsiteX1317" fmla="*/ 3415891 w 3482881"/>
                  <a:gd name="connsiteY1317" fmla="*/ 608876 h 3474328"/>
                  <a:gd name="connsiteX1318" fmla="*/ 3413010 w 3482881"/>
                  <a:gd name="connsiteY1318" fmla="*/ 600592 h 3474328"/>
                  <a:gd name="connsiteX1319" fmla="*/ 3409768 w 3482881"/>
                  <a:gd name="connsiteY1319" fmla="*/ 592309 h 3474328"/>
                  <a:gd name="connsiteX1320" fmla="*/ 3396442 w 3482881"/>
                  <a:gd name="connsiteY1320" fmla="*/ 559174 h 3474328"/>
                  <a:gd name="connsiteX1321" fmla="*/ 3381676 w 3482881"/>
                  <a:gd name="connsiteY1321" fmla="*/ 527119 h 3474328"/>
                  <a:gd name="connsiteX1322" fmla="*/ 3378074 w 3482881"/>
                  <a:gd name="connsiteY1322" fmla="*/ 519196 h 3474328"/>
                  <a:gd name="connsiteX1323" fmla="*/ 3374113 w 3482881"/>
                  <a:gd name="connsiteY1323" fmla="*/ 511632 h 3474328"/>
                  <a:gd name="connsiteX1324" fmla="*/ 3366189 w 3482881"/>
                  <a:gd name="connsiteY1324" fmla="*/ 496866 h 3474328"/>
                  <a:gd name="connsiteX1325" fmla="*/ 3358625 w 3482881"/>
                  <a:gd name="connsiteY1325" fmla="*/ 482459 h 3474328"/>
                  <a:gd name="connsiteX1326" fmla="*/ 3350341 w 3482881"/>
                  <a:gd name="connsiteY1326" fmla="*/ 468773 h 3474328"/>
                  <a:gd name="connsiteX1327" fmla="*/ 3356104 w 3482881"/>
                  <a:gd name="connsiteY1327" fmla="*/ 478857 h 3474328"/>
                  <a:gd name="connsiteX1328" fmla="*/ 3361507 w 3482881"/>
                  <a:gd name="connsiteY1328" fmla="*/ 489302 h 3474328"/>
                  <a:gd name="connsiteX1329" fmla="*/ 3371951 w 3482881"/>
                  <a:gd name="connsiteY1329" fmla="*/ 510192 h 3474328"/>
                  <a:gd name="connsiteX1330" fmla="*/ 3355744 w 3482881"/>
                  <a:gd name="connsiteY1330" fmla="*/ 478497 h 3474328"/>
                  <a:gd name="connsiteX1331" fmla="*/ 3334855 w 3482881"/>
                  <a:gd name="connsiteY1331" fmla="*/ 442121 h 3474328"/>
                  <a:gd name="connsiteX1332" fmla="*/ 3315406 w 3482881"/>
                  <a:gd name="connsiteY1332" fmla="*/ 411507 h 3474328"/>
                  <a:gd name="connsiteX1333" fmla="*/ 3305682 w 3482881"/>
                  <a:gd name="connsiteY1333" fmla="*/ 396380 h 3474328"/>
                  <a:gd name="connsiteX1334" fmla="*/ 3311804 w 3482881"/>
                  <a:gd name="connsiteY1334" fmla="*/ 405024 h 3474328"/>
                  <a:gd name="connsiteX1335" fmla="*/ 3317927 w 3482881"/>
                  <a:gd name="connsiteY1335" fmla="*/ 414388 h 3474328"/>
                  <a:gd name="connsiteX1336" fmla="*/ 3330533 w 3482881"/>
                  <a:gd name="connsiteY1336" fmla="*/ 433837 h 3474328"/>
                  <a:gd name="connsiteX1337" fmla="*/ 3337016 w 3482881"/>
                  <a:gd name="connsiteY1337" fmla="*/ 444282 h 3474328"/>
                  <a:gd name="connsiteX1338" fmla="*/ 3343499 w 3482881"/>
                  <a:gd name="connsiteY1338" fmla="*/ 455087 h 3474328"/>
                  <a:gd name="connsiteX1339" fmla="*/ 3356464 w 3482881"/>
                  <a:gd name="connsiteY1339" fmla="*/ 477417 h 3474328"/>
                  <a:gd name="connsiteX1340" fmla="*/ 3335935 w 3482881"/>
                  <a:gd name="connsiteY1340" fmla="*/ 440320 h 3474328"/>
                  <a:gd name="connsiteX1341" fmla="*/ 3310724 w 3482881"/>
                  <a:gd name="connsiteY1341" fmla="*/ 401062 h 3474328"/>
                  <a:gd name="connsiteX1342" fmla="*/ 3245534 w 3482881"/>
                  <a:gd name="connsiteY1342" fmla="*/ 321466 h 3474328"/>
                  <a:gd name="connsiteX1343" fmla="*/ 3259941 w 3482881"/>
                  <a:gd name="connsiteY1343" fmla="*/ 338754 h 3474328"/>
                  <a:gd name="connsiteX1344" fmla="*/ 3273987 w 3482881"/>
                  <a:gd name="connsiteY1344" fmla="*/ 356402 h 3474328"/>
                  <a:gd name="connsiteX1345" fmla="*/ 3265343 w 3482881"/>
                  <a:gd name="connsiteY1345" fmla="*/ 345958 h 3474328"/>
                  <a:gd name="connsiteX1346" fmla="*/ 3253458 w 3482881"/>
                  <a:gd name="connsiteY1346" fmla="*/ 331551 h 3474328"/>
                  <a:gd name="connsiteX1347" fmla="*/ 3238691 w 3482881"/>
                  <a:gd name="connsiteY1347" fmla="*/ 314263 h 3474328"/>
                  <a:gd name="connsiteX1348" fmla="*/ 3230408 w 3482881"/>
                  <a:gd name="connsiteY1348" fmla="*/ 304899 h 3474328"/>
                  <a:gd name="connsiteX1349" fmla="*/ 3221404 w 3482881"/>
                  <a:gd name="connsiteY1349" fmla="*/ 295175 h 3474328"/>
                  <a:gd name="connsiteX1350" fmla="*/ 3202315 w 3482881"/>
                  <a:gd name="connsiteY1350" fmla="*/ 275006 h 3474328"/>
                  <a:gd name="connsiteX1351" fmla="*/ 3192230 w 3482881"/>
                  <a:gd name="connsiteY1351" fmla="*/ 264921 h 3474328"/>
                  <a:gd name="connsiteX1352" fmla="*/ 3181786 w 3482881"/>
                  <a:gd name="connsiteY1352" fmla="*/ 254836 h 3474328"/>
                  <a:gd name="connsiteX1353" fmla="*/ 3140727 w 3482881"/>
                  <a:gd name="connsiteY1353" fmla="*/ 217380 h 3474328"/>
                  <a:gd name="connsiteX1354" fmla="*/ 3266424 w 3482881"/>
                  <a:gd name="connsiteY1354" fmla="*/ 344517 h 3474328"/>
                  <a:gd name="connsiteX1355" fmla="*/ 3279750 w 3482881"/>
                  <a:gd name="connsiteY1355" fmla="*/ 356402 h 3474328"/>
                  <a:gd name="connsiteX1356" fmla="*/ 3261381 w 3482881"/>
                  <a:gd name="connsiteY1356" fmla="*/ 332632 h 3474328"/>
                  <a:gd name="connsiteX1357" fmla="*/ 3239772 w 3482881"/>
                  <a:gd name="connsiteY1357" fmla="*/ 308501 h 3474328"/>
                  <a:gd name="connsiteX1358" fmla="*/ 3233289 w 3482881"/>
                  <a:gd name="connsiteY1358" fmla="*/ 300937 h 3474328"/>
                  <a:gd name="connsiteX1359" fmla="*/ 3226446 w 3482881"/>
                  <a:gd name="connsiteY1359" fmla="*/ 293374 h 3474328"/>
                  <a:gd name="connsiteX1360" fmla="*/ 3232929 w 3482881"/>
                  <a:gd name="connsiteY1360" fmla="*/ 299857 h 3474328"/>
                  <a:gd name="connsiteX1361" fmla="*/ 3239772 w 3482881"/>
                  <a:gd name="connsiteY1361" fmla="*/ 307420 h 3474328"/>
                  <a:gd name="connsiteX1362" fmla="*/ 3255619 w 3482881"/>
                  <a:gd name="connsiteY1362" fmla="*/ 325068 h 3474328"/>
                  <a:gd name="connsiteX1363" fmla="*/ 3272907 w 3482881"/>
                  <a:gd name="connsiteY1363" fmla="*/ 345597 h 3474328"/>
                  <a:gd name="connsiteX1364" fmla="*/ 3290915 w 3482881"/>
                  <a:gd name="connsiteY1364" fmla="*/ 368288 h 3474328"/>
                  <a:gd name="connsiteX1365" fmla="*/ 3308563 w 3482881"/>
                  <a:gd name="connsiteY1365" fmla="*/ 392418 h 3474328"/>
                  <a:gd name="connsiteX1366" fmla="*/ 3317207 w 3482881"/>
                  <a:gd name="connsiteY1366" fmla="*/ 404664 h 3474328"/>
                  <a:gd name="connsiteX1367" fmla="*/ 3325491 w 3482881"/>
                  <a:gd name="connsiteY1367" fmla="*/ 417270 h 3474328"/>
                  <a:gd name="connsiteX1368" fmla="*/ 3341337 w 3482881"/>
                  <a:gd name="connsiteY1368" fmla="*/ 441401 h 3474328"/>
                  <a:gd name="connsiteX1369" fmla="*/ 3355384 w 3482881"/>
                  <a:gd name="connsiteY1369" fmla="*/ 464451 h 3474328"/>
                  <a:gd name="connsiteX1370" fmla="*/ 3348181 w 3482881"/>
                  <a:gd name="connsiteY1370" fmla="*/ 453646 h 3474328"/>
                  <a:gd name="connsiteX1371" fmla="*/ 3384197 w 3482881"/>
                  <a:gd name="connsiteY1371" fmla="*/ 523158 h 3474328"/>
                  <a:gd name="connsiteX1372" fmla="*/ 3400404 w 3482881"/>
                  <a:gd name="connsiteY1372" fmla="*/ 558814 h 3474328"/>
                  <a:gd name="connsiteX1373" fmla="*/ 3414811 w 3482881"/>
                  <a:gd name="connsiteY1373" fmla="*/ 594470 h 3474328"/>
                  <a:gd name="connsiteX1374" fmla="*/ 3394642 w 3482881"/>
                  <a:gd name="connsiteY1374" fmla="*/ 545488 h 3474328"/>
                  <a:gd name="connsiteX1375" fmla="*/ 3397883 w 3482881"/>
                  <a:gd name="connsiteY1375" fmla="*/ 551250 h 3474328"/>
                  <a:gd name="connsiteX1376" fmla="*/ 3401485 w 3482881"/>
                  <a:gd name="connsiteY1376" fmla="*/ 558453 h 3474328"/>
                  <a:gd name="connsiteX1377" fmla="*/ 3405446 w 3482881"/>
                  <a:gd name="connsiteY1377" fmla="*/ 567457 h 3474328"/>
                  <a:gd name="connsiteX1378" fmla="*/ 3413730 w 3482881"/>
                  <a:gd name="connsiteY1378" fmla="*/ 587627 h 3474328"/>
                  <a:gd name="connsiteX1379" fmla="*/ 3420573 w 3482881"/>
                  <a:gd name="connsiteY1379" fmla="*/ 604194 h 3474328"/>
                  <a:gd name="connsiteX1380" fmla="*/ 3415891 w 3482881"/>
                  <a:gd name="connsiteY1380" fmla="*/ 590868 h 3474328"/>
                  <a:gd name="connsiteX1381" fmla="*/ 3413370 w 3482881"/>
                  <a:gd name="connsiteY1381" fmla="*/ 583665 h 3474328"/>
                  <a:gd name="connsiteX1382" fmla="*/ 3412290 w 3482881"/>
                  <a:gd name="connsiteY1382" fmla="*/ 579703 h 3474328"/>
                  <a:gd name="connsiteX1383" fmla="*/ 3408328 w 3482881"/>
                  <a:gd name="connsiteY1383" fmla="*/ 567457 h 3474328"/>
                  <a:gd name="connsiteX1384" fmla="*/ 3439302 w 3482881"/>
                  <a:gd name="connsiteY1384" fmla="*/ 655697 h 3474328"/>
                  <a:gd name="connsiteX1385" fmla="*/ 3433539 w 3482881"/>
                  <a:gd name="connsiteY1385" fmla="*/ 644532 h 3474328"/>
                  <a:gd name="connsiteX1386" fmla="*/ 3459111 w 3482881"/>
                  <a:gd name="connsiteY1386" fmla="*/ 754742 h 3474328"/>
                  <a:gd name="connsiteX1387" fmla="*/ 3454428 w 3482881"/>
                  <a:gd name="connsiteY1387" fmla="*/ 726649 h 3474328"/>
                  <a:gd name="connsiteX1388" fmla="*/ 3455509 w 3482881"/>
                  <a:gd name="connsiteY1388" fmla="*/ 729170 h 3474328"/>
                  <a:gd name="connsiteX1389" fmla="*/ 3458030 w 3482881"/>
                  <a:gd name="connsiteY1389" fmla="*/ 739255 h 3474328"/>
                  <a:gd name="connsiteX1390" fmla="*/ 3464873 w 3482881"/>
                  <a:gd name="connsiteY1390" fmla="*/ 770949 h 3474328"/>
                  <a:gd name="connsiteX1391" fmla="*/ 3469556 w 3482881"/>
                  <a:gd name="connsiteY1391" fmla="*/ 799402 h 3474328"/>
                  <a:gd name="connsiteX1392" fmla="*/ 3468115 w 3482881"/>
                  <a:gd name="connsiteY1392" fmla="*/ 786796 h 3474328"/>
                  <a:gd name="connsiteX1393" fmla="*/ 3473517 w 3482881"/>
                  <a:gd name="connsiteY1393" fmla="*/ 819571 h 3474328"/>
                  <a:gd name="connsiteX1394" fmla="*/ 3474958 w 3482881"/>
                  <a:gd name="connsiteY1394" fmla="*/ 847304 h 3474328"/>
                  <a:gd name="connsiteX1395" fmla="*/ 3472797 w 3482881"/>
                  <a:gd name="connsiteY1395" fmla="*/ 824974 h 3474328"/>
                  <a:gd name="connsiteX1396" fmla="*/ 3470636 w 3482881"/>
                  <a:gd name="connsiteY1396" fmla="*/ 806605 h 3474328"/>
                  <a:gd name="connsiteX1397" fmla="*/ 3468115 w 3482881"/>
                  <a:gd name="connsiteY1397" fmla="*/ 795800 h 3474328"/>
                  <a:gd name="connsiteX1398" fmla="*/ 3470276 w 3482881"/>
                  <a:gd name="connsiteY1398" fmla="*/ 810927 h 3474328"/>
                  <a:gd name="connsiteX1399" fmla="*/ 3472077 w 3482881"/>
                  <a:gd name="connsiteY1399" fmla="*/ 826414 h 3474328"/>
                  <a:gd name="connsiteX1400" fmla="*/ 3474958 w 3482881"/>
                  <a:gd name="connsiteY1400" fmla="*/ 859189 h 3474328"/>
                  <a:gd name="connsiteX1401" fmla="*/ 3472437 w 3482881"/>
                  <a:gd name="connsiteY1401" fmla="*/ 838300 h 3474328"/>
                  <a:gd name="connsiteX1402" fmla="*/ 3474598 w 3482881"/>
                  <a:gd name="connsiteY1402" fmla="*/ 863511 h 3474328"/>
                  <a:gd name="connsiteX1403" fmla="*/ 3475678 w 3482881"/>
                  <a:gd name="connsiteY1403" fmla="*/ 888722 h 3474328"/>
                  <a:gd name="connsiteX1404" fmla="*/ 3476398 w 3482881"/>
                  <a:gd name="connsiteY1404" fmla="*/ 913934 h 3474328"/>
                  <a:gd name="connsiteX1405" fmla="*/ 3476398 w 3482881"/>
                  <a:gd name="connsiteY1405" fmla="*/ 938785 h 3474328"/>
                  <a:gd name="connsiteX1406" fmla="*/ 3481441 w 3482881"/>
                  <a:gd name="connsiteY1406" fmla="*/ 994970 h 3474328"/>
                  <a:gd name="connsiteX1407" fmla="*/ 3481441 w 3482881"/>
                  <a:gd name="connsiteY1407" fmla="*/ 1074926 h 3474328"/>
                  <a:gd name="connsiteX1408" fmla="*/ 3481441 w 3482881"/>
                  <a:gd name="connsiteY1408" fmla="*/ 1064482 h 3474328"/>
                  <a:gd name="connsiteX1409" fmla="*/ 3481801 w 3482881"/>
                  <a:gd name="connsiteY1409" fmla="*/ 1215030 h 3474328"/>
                  <a:gd name="connsiteX1410" fmla="*/ 3476038 w 3482881"/>
                  <a:gd name="connsiteY1410" fmla="*/ 1215030 h 3474328"/>
                  <a:gd name="connsiteX1411" fmla="*/ 3480721 w 3482881"/>
                  <a:gd name="connsiteY1411" fmla="*/ 1315875 h 3474328"/>
                  <a:gd name="connsiteX1412" fmla="*/ 3480000 w 3482881"/>
                  <a:gd name="connsiteY1412" fmla="*/ 1318036 h 3474328"/>
                  <a:gd name="connsiteX1413" fmla="*/ 3481801 w 3482881"/>
                  <a:gd name="connsiteY1413" fmla="*/ 1389348 h 3474328"/>
                  <a:gd name="connsiteX1414" fmla="*/ 3481801 w 3482881"/>
                  <a:gd name="connsiteY1414" fmla="*/ 1324519 h 3474328"/>
                  <a:gd name="connsiteX1415" fmla="*/ 3482881 w 3482881"/>
                  <a:gd name="connsiteY1415" fmla="*/ 1430047 h 3474328"/>
                  <a:gd name="connsiteX1416" fmla="*/ 3480721 w 3482881"/>
                  <a:gd name="connsiteY1416" fmla="*/ 1472906 h 3474328"/>
                  <a:gd name="connsiteX1417" fmla="*/ 3482881 w 3482881"/>
                  <a:gd name="connsiteY1417" fmla="*/ 1664152 h 3474328"/>
                  <a:gd name="connsiteX1418" fmla="*/ 3481801 w 3482881"/>
                  <a:gd name="connsiteY1418" fmla="*/ 1833069 h 3474328"/>
                  <a:gd name="connsiteX1419" fmla="*/ 3481801 w 3482881"/>
                  <a:gd name="connsiteY1419" fmla="*/ 1780485 h 3474328"/>
                  <a:gd name="connsiteX1420" fmla="*/ 3479280 w 3482881"/>
                  <a:gd name="connsiteY1420" fmla="*/ 1793451 h 3474328"/>
                  <a:gd name="connsiteX1421" fmla="*/ 3480000 w 3482881"/>
                  <a:gd name="connsiteY1421" fmla="*/ 1779044 h 3474328"/>
                  <a:gd name="connsiteX1422" fmla="*/ 3478199 w 3482881"/>
                  <a:gd name="connsiteY1422" fmla="*/ 1732943 h 3474328"/>
                  <a:gd name="connsiteX1423" fmla="*/ 3476759 w 3482881"/>
                  <a:gd name="connsiteY1423" fmla="*/ 1799213 h 3474328"/>
                  <a:gd name="connsiteX1424" fmla="*/ 3476759 w 3482881"/>
                  <a:gd name="connsiteY1424" fmla="*/ 1776163 h 3474328"/>
                  <a:gd name="connsiteX1425" fmla="*/ 3474237 w 3482881"/>
                  <a:gd name="connsiteY1425" fmla="*/ 1876648 h 3474328"/>
                  <a:gd name="connsiteX1426" fmla="*/ 3475318 w 3482881"/>
                  <a:gd name="connsiteY1426" fmla="*/ 1865123 h 3474328"/>
                  <a:gd name="connsiteX1427" fmla="*/ 3475318 w 3482881"/>
                  <a:gd name="connsiteY1427" fmla="*/ 2046285 h 3474328"/>
                  <a:gd name="connsiteX1428" fmla="*/ 3475318 w 3482881"/>
                  <a:gd name="connsiteY1428" fmla="*/ 2091305 h 3474328"/>
                  <a:gd name="connsiteX1429" fmla="*/ 3475318 w 3482881"/>
                  <a:gd name="connsiteY1429" fmla="*/ 2113275 h 3474328"/>
                  <a:gd name="connsiteX1430" fmla="*/ 3474958 w 3482881"/>
                  <a:gd name="connsiteY1430" fmla="*/ 2135245 h 3474328"/>
                  <a:gd name="connsiteX1431" fmla="*/ 3474598 w 3482881"/>
                  <a:gd name="connsiteY1431" fmla="*/ 2156855 h 3474328"/>
                  <a:gd name="connsiteX1432" fmla="*/ 3473157 w 3482881"/>
                  <a:gd name="connsiteY1432" fmla="*/ 2177744 h 3474328"/>
                  <a:gd name="connsiteX1433" fmla="*/ 3469556 w 3482881"/>
                  <a:gd name="connsiteY1433" fmla="*/ 2217722 h 3474328"/>
                  <a:gd name="connsiteX1434" fmla="*/ 3468835 w 3482881"/>
                  <a:gd name="connsiteY1434" fmla="*/ 2234290 h 3474328"/>
                  <a:gd name="connsiteX1435" fmla="*/ 3467394 w 3482881"/>
                  <a:gd name="connsiteY1435" fmla="*/ 2248696 h 3474328"/>
                  <a:gd name="connsiteX1436" fmla="*/ 3464873 w 3482881"/>
                  <a:gd name="connsiteY1436" fmla="*/ 2266704 h 3474328"/>
                  <a:gd name="connsiteX1437" fmla="*/ 3461632 w 3482881"/>
                  <a:gd name="connsiteY1437" fmla="*/ 2287234 h 3474328"/>
                  <a:gd name="connsiteX1438" fmla="*/ 3459831 w 3482881"/>
                  <a:gd name="connsiteY1438" fmla="*/ 2298398 h 3474328"/>
                  <a:gd name="connsiteX1439" fmla="*/ 3457310 w 3482881"/>
                  <a:gd name="connsiteY1439" fmla="*/ 2309924 h 3474328"/>
                  <a:gd name="connsiteX1440" fmla="*/ 3445064 w 3482881"/>
                  <a:gd name="connsiteY1440" fmla="*/ 2359986 h 3474328"/>
                  <a:gd name="connsiteX1441" fmla="*/ 3437861 w 3482881"/>
                  <a:gd name="connsiteY1441" fmla="*/ 2386278 h 3474328"/>
                  <a:gd name="connsiteX1442" fmla="*/ 3429217 w 3482881"/>
                  <a:gd name="connsiteY1442" fmla="*/ 2412210 h 3474328"/>
                  <a:gd name="connsiteX1443" fmla="*/ 3410489 w 3482881"/>
                  <a:gd name="connsiteY1443" fmla="*/ 2462272 h 3474328"/>
                  <a:gd name="connsiteX1444" fmla="*/ 3400764 w 3482881"/>
                  <a:gd name="connsiteY1444" fmla="*/ 2485323 h 3474328"/>
                  <a:gd name="connsiteX1445" fmla="*/ 3391400 w 3482881"/>
                  <a:gd name="connsiteY1445" fmla="*/ 2506212 h 3474328"/>
                  <a:gd name="connsiteX1446" fmla="*/ 3382756 w 3482881"/>
                  <a:gd name="connsiteY1446" fmla="*/ 2524581 h 3474328"/>
                  <a:gd name="connsiteX1447" fmla="*/ 3375193 w 3482881"/>
                  <a:gd name="connsiteY1447" fmla="*/ 2540428 h 3474328"/>
                  <a:gd name="connsiteX1448" fmla="*/ 3380235 w 3482881"/>
                  <a:gd name="connsiteY1448" fmla="*/ 2519538 h 3474328"/>
                  <a:gd name="connsiteX1449" fmla="*/ 3417692 w 3482881"/>
                  <a:gd name="connsiteY1449" fmla="*/ 2428057 h 3474328"/>
                  <a:gd name="connsiteX1450" fmla="*/ 3428497 w 3482881"/>
                  <a:gd name="connsiteY1450" fmla="*/ 2405007 h 3474328"/>
                  <a:gd name="connsiteX1451" fmla="*/ 3434620 w 3482881"/>
                  <a:gd name="connsiteY1451" fmla="*/ 2386999 h 3474328"/>
                  <a:gd name="connsiteX1452" fmla="*/ 3438221 w 3482881"/>
                  <a:gd name="connsiteY1452" fmla="*/ 2373673 h 3474328"/>
                  <a:gd name="connsiteX1453" fmla="*/ 3441823 w 3482881"/>
                  <a:gd name="connsiteY1453" fmla="*/ 2359626 h 3474328"/>
                  <a:gd name="connsiteX1454" fmla="*/ 3438942 w 3482881"/>
                  <a:gd name="connsiteY1454" fmla="*/ 2366109 h 3474328"/>
                  <a:gd name="connsiteX1455" fmla="*/ 3431378 w 3482881"/>
                  <a:gd name="connsiteY1455" fmla="*/ 2387359 h 3474328"/>
                  <a:gd name="connsiteX1456" fmla="*/ 3430298 w 3482881"/>
                  <a:gd name="connsiteY1456" fmla="*/ 2385918 h 3474328"/>
                  <a:gd name="connsiteX1457" fmla="*/ 3415531 w 3482881"/>
                  <a:gd name="connsiteY1457" fmla="*/ 2429498 h 3474328"/>
                  <a:gd name="connsiteX1458" fmla="*/ 3400764 w 3482881"/>
                  <a:gd name="connsiteY1458" fmla="*/ 2468395 h 3474328"/>
                  <a:gd name="connsiteX1459" fmla="*/ 3385638 w 3482881"/>
                  <a:gd name="connsiteY1459" fmla="*/ 2503331 h 3474328"/>
                  <a:gd name="connsiteX1460" fmla="*/ 3378074 w 3482881"/>
                  <a:gd name="connsiteY1460" fmla="*/ 2519538 h 3474328"/>
                  <a:gd name="connsiteX1461" fmla="*/ 3370511 w 3482881"/>
                  <a:gd name="connsiteY1461" fmla="*/ 2535025 h 3474328"/>
                  <a:gd name="connsiteX1462" fmla="*/ 3363308 w 3482881"/>
                  <a:gd name="connsiteY1462" fmla="*/ 2550152 h 3474328"/>
                  <a:gd name="connsiteX1463" fmla="*/ 3355384 w 3482881"/>
                  <a:gd name="connsiteY1463" fmla="*/ 2564559 h 3474328"/>
                  <a:gd name="connsiteX1464" fmla="*/ 3340257 w 3482881"/>
                  <a:gd name="connsiteY1464" fmla="*/ 2591931 h 3474328"/>
                  <a:gd name="connsiteX1465" fmla="*/ 3307482 w 3482881"/>
                  <a:gd name="connsiteY1465" fmla="*/ 2643434 h 3474328"/>
                  <a:gd name="connsiteX1466" fmla="*/ 3305682 w 3482881"/>
                  <a:gd name="connsiteY1466" fmla="*/ 2644875 h 3474328"/>
                  <a:gd name="connsiteX1467" fmla="*/ 3269305 w 3482881"/>
                  <a:gd name="connsiteY1467" fmla="*/ 2694577 h 3474328"/>
                  <a:gd name="connsiteX1468" fmla="*/ 3291995 w 3482881"/>
                  <a:gd name="connsiteY1468" fmla="*/ 2668285 h 3474328"/>
                  <a:gd name="connsiteX1469" fmla="*/ 3283351 w 3482881"/>
                  <a:gd name="connsiteY1469" fmla="*/ 2680171 h 3474328"/>
                  <a:gd name="connsiteX1470" fmla="*/ 3273627 w 3482881"/>
                  <a:gd name="connsiteY1470" fmla="*/ 2692776 h 3474328"/>
                  <a:gd name="connsiteX1471" fmla="*/ 3267144 w 3482881"/>
                  <a:gd name="connsiteY1471" fmla="*/ 2700700 h 3474328"/>
                  <a:gd name="connsiteX1472" fmla="*/ 3259581 w 3482881"/>
                  <a:gd name="connsiteY1472" fmla="*/ 2709344 h 3474328"/>
                  <a:gd name="connsiteX1473" fmla="*/ 3264623 w 3482881"/>
                  <a:gd name="connsiteY1473" fmla="*/ 2703221 h 3474328"/>
                  <a:gd name="connsiteX1474" fmla="*/ 3241573 w 3482881"/>
                  <a:gd name="connsiteY1474" fmla="*/ 2728793 h 3474328"/>
                  <a:gd name="connsiteX1475" fmla="*/ 3211319 w 3482881"/>
                  <a:gd name="connsiteY1475" fmla="*/ 2760847 h 3474328"/>
                  <a:gd name="connsiteX1476" fmla="*/ 3203035 w 3482881"/>
                  <a:gd name="connsiteY1476" fmla="*/ 2769131 h 3474328"/>
                  <a:gd name="connsiteX1477" fmla="*/ 3194391 w 3482881"/>
                  <a:gd name="connsiteY1477" fmla="*/ 2777415 h 3474328"/>
                  <a:gd name="connsiteX1478" fmla="*/ 3177103 w 3482881"/>
                  <a:gd name="connsiteY1478" fmla="*/ 2793982 h 3474328"/>
                  <a:gd name="connsiteX1479" fmla="*/ 3142168 w 3482881"/>
                  <a:gd name="connsiteY1479" fmla="*/ 2824236 h 3474328"/>
                  <a:gd name="connsiteX1480" fmla="*/ 3112274 w 3482881"/>
                  <a:gd name="connsiteY1480" fmla="*/ 2849807 h 3474328"/>
                  <a:gd name="connsiteX1481" fmla="*/ 3084181 w 3482881"/>
                  <a:gd name="connsiteY1481" fmla="*/ 2869256 h 3474328"/>
                  <a:gd name="connsiteX1482" fmla="*/ 3066894 w 3482881"/>
                  <a:gd name="connsiteY1482" fmla="*/ 2879701 h 3474328"/>
                  <a:gd name="connsiteX1483" fmla="*/ 3044204 w 3482881"/>
                  <a:gd name="connsiteY1483" fmla="*/ 2890506 h 3474328"/>
                  <a:gd name="connsiteX1484" fmla="*/ 3030157 w 3482881"/>
                  <a:gd name="connsiteY1484" fmla="*/ 2899510 h 3474328"/>
                  <a:gd name="connsiteX1485" fmla="*/ 3016471 w 3482881"/>
                  <a:gd name="connsiteY1485" fmla="*/ 2907433 h 3474328"/>
                  <a:gd name="connsiteX1486" fmla="*/ 2990900 w 3482881"/>
                  <a:gd name="connsiteY1486" fmla="*/ 2922200 h 3474328"/>
                  <a:gd name="connsiteX1487" fmla="*/ 2967129 w 3482881"/>
                  <a:gd name="connsiteY1487" fmla="*/ 2934806 h 3474328"/>
                  <a:gd name="connsiteX1488" fmla="*/ 2955964 w 3482881"/>
                  <a:gd name="connsiteY1488" fmla="*/ 2940928 h 3474328"/>
                  <a:gd name="connsiteX1489" fmla="*/ 2944799 w 3482881"/>
                  <a:gd name="connsiteY1489" fmla="*/ 2946331 h 3474328"/>
                  <a:gd name="connsiteX1490" fmla="*/ 2923189 w 3482881"/>
                  <a:gd name="connsiteY1490" fmla="*/ 2956776 h 3474328"/>
                  <a:gd name="connsiteX1491" fmla="*/ 2912744 w 3482881"/>
                  <a:gd name="connsiteY1491" fmla="*/ 2961818 h 3474328"/>
                  <a:gd name="connsiteX1492" fmla="*/ 2901939 w 3482881"/>
                  <a:gd name="connsiteY1492" fmla="*/ 2966500 h 3474328"/>
                  <a:gd name="connsiteX1493" fmla="*/ 2858360 w 3482881"/>
                  <a:gd name="connsiteY1493" fmla="*/ 2984148 h 3474328"/>
                  <a:gd name="connsiteX1494" fmla="*/ 2843593 w 3482881"/>
                  <a:gd name="connsiteY1494" fmla="*/ 2988830 h 3474328"/>
                  <a:gd name="connsiteX1495" fmla="*/ 2822704 w 3482881"/>
                  <a:gd name="connsiteY1495" fmla="*/ 2994953 h 3474328"/>
                  <a:gd name="connsiteX1496" fmla="*/ 2799293 w 3482881"/>
                  <a:gd name="connsiteY1496" fmla="*/ 3001436 h 3474328"/>
                  <a:gd name="connsiteX1497" fmla="*/ 2787768 w 3482881"/>
                  <a:gd name="connsiteY1497" fmla="*/ 3004677 h 3474328"/>
                  <a:gd name="connsiteX1498" fmla="*/ 2776603 w 3482881"/>
                  <a:gd name="connsiteY1498" fmla="*/ 3007198 h 3474328"/>
                  <a:gd name="connsiteX1499" fmla="*/ 2767959 w 3482881"/>
                  <a:gd name="connsiteY1499" fmla="*/ 3007198 h 3474328"/>
                  <a:gd name="connsiteX1500" fmla="*/ 2742027 w 3482881"/>
                  <a:gd name="connsiteY1500" fmla="*/ 3014041 h 3474328"/>
                  <a:gd name="connsiteX1501" fmla="*/ 2722218 w 3482881"/>
                  <a:gd name="connsiteY1501" fmla="*/ 3018723 h 3474328"/>
                  <a:gd name="connsiteX1502" fmla="*/ 2705651 w 3482881"/>
                  <a:gd name="connsiteY1502" fmla="*/ 3023045 h 3474328"/>
                  <a:gd name="connsiteX1503" fmla="*/ 2689083 w 3482881"/>
                  <a:gd name="connsiteY1503" fmla="*/ 3027007 h 3474328"/>
                  <a:gd name="connsiteX1504" fmla="*/ 2564107 w 3482881"/>
                  <a:gd name="connsiteY1504" fmla="*/ 3036732 h 3474328"/>
                  <a:gd name="connsiteX1505" fmla="*/ 2600843 w 3482881"/>
                  <a:gd name="connsiteY1505" fmla="*/ 3034571 h 3474328"/>
                  <a:gd name="connsiteX1506" fmla="*/ 2574912 w 3482881"/>
                  <a:gd name="connsiteY1506" fmla="*/ 3035291 h 3474328"/>
                  <a:gd name="connsiteX1507" fmla="*/ 2562306 w 3482881"/>
                  <a:gd name="connsiteY1507" fmla="*/ 3035651 h 3474328"/>
                  <a:gd name="connsiteX1508" fmla="*/ 2556543 w 3482881"/>
                  <a:gd name="connsiteY1508" fmla="*/ 3035651 h 3474328"/>
                  <a:gd name="connsiteX1509" fmla="*/ 2550781 w 3482881"/>
                  <a:gd name="connsiteY1509" fmla="*/ 3035651 h 3474328"/>
                  <a:gd name="connsiteX1510" fmla="*/ 2550061 w 3482881"/>
                  <a:gd name="connsiteY1510" fmla="*/ 3035651 h 3474328"/>
                  <a:gd name="connsiteX1511" fmla="*/ 2549700 w 3482881"/>
                  <a:gd name="connsiteY1511" fmla="*/ 3035651 h 3474328"/>
                  <a:gd name="connsiteX1512" fmla="*/ 2549700 w 3482881"/>
                  <a:gd name="connsiteY1512" fmla="*/ 3035651 h 3474328"/>
                  <a:gd name="connsiteX1513" fmla="*/ 2549700 w 3482881"/>
                  <a:gd name="connsiteY1513" fmla="*/ 3037452 h 3474328"/>
                  <a:gd name="connsiteX1514" fmla="*/ 2549700 w 3482881"/>
                  <a:gd name="connsiteY1514" fmla="*/ 3040333 h 3474328"/>
                  <a:gd name="connsiteX1515" fmla="*/ 2551141 w 3482881"/>
                  <a:gd name="connsiteY1515" fmla="*/ 3056541 h 3474328"/>
                  <a:gd name="connsiteX1516" fmla="*/ 2554022 w 3482881"/>
                  <a:gd name="connsiteY1516" fmla="*/ 3083913 h 3474328"/>
                  <a:gd name="connsiteX1517" fmla="*/ 2557624 w 3482881"/>
                  <a:gd name="connsiteY1517" fmla="*/ 3111285 h 3474328"/>
                  <a:gd name="connsiteX1518" fmla="*/ 2562306 w 3482881"/>
                  <a:gd name="connsiteY1518" fmla="*/ 3137937 h 3474328"/>
                  <a:gd name="connsiteX1519" fmla="*/ 2564827 w 3482881"/>
                  <a:gd name="connsiteY1519" fmla="*/ 3150903 h 3474328"/>
                  <a:gd name="connsiteX1520" fmla="*/ 2568069 w 3482881"/>
                  <a:gd name="connsiteY1520" fmla="*/ 3163509 h 3474328"/>
                  <a:gd name="connsiteX1521" fmla="*/ 2596161 w 3482881"/>
                  <a:gd name="connsiteY1521" fmla="*/ 3253910 h 3474328"/>
                  <a:gd name="connsiteX1522" fmla="*/ 2603725 w 3482881"/>
                  <a:gd name="connsiteY1522" fmla="*/ 3271918 h 3474328"/>
                  <a:gd name="connsiteX1523" fmla="*/ 2611288 w 3482881"/>
                  <a:gd name="connsiteY1523" fmla="*/ 3287765 h 3474328"/>
                  <a:gd name="connsiteX1524" fmla="*/ 2614530 w 3482881"/>
                  <a:gd name="connsiteY1524" fmla="*/ 3294968 h 3474328"/>
                  <a:gd name="connsiteX1525" fmla="*/ 2617771 w 3482881"/>
                  <a:gd name="connsiteY1525" fmla="*/ 3301451 h 3474328"/>
                  <a:gd name="connsiteX1526" fmla="*/ 2623534 w 3482881"/>
                  <a:gd name="connsiteY1526" fmla="*/ 3312256 h 3474328"/>
                  <a:gd name="connsiteX1527" fmla="*/ 2623534 w 3482881"/>
                  <a:gd name="connsiteY1527" fmla="*/ 3318379 h 3474328"/>
                  <a:gd name="connsiteX1528" fmla="*/ 2656308 w 3482881"/>
                  <a:gd name="connsiteY1528" fmla="*/ 3367361 h 3474328"/>
                  <a:gd name="connsiteX1529" fmla="*/ 2662071 w 3482881"/>
                  <a:gd name="connsiteY1529" fmla="*/ 3373844 h 3474328"/>
                  <a:gd name="connsiteX1530" fmla="*/ 2664952 w 3482881"/>
                  <a:gd name="connsiteY1530" fmla="*/ 3377085 h 3474328"/>
                  <a:gd name="connsiteX1531" fmla="*/ 2666393 w 3482881"/>
                  <a:gd name="connsiteY1531" fmla="*/ 3378526 h 3474328"/>
                  <a:gd name="connsiteX1532" fmla="*/ 2668554 w 3482881"/>
                  <a:gd name="connsiteY1532" fmla="*/ 3380327 h 3474328"/>
                  <a:gd name="connsiteX1533" fmla="*/ 2682240 w 3482881"/>
                  <a:gd name="connsiteY1533" fmla="*/ 3400856 h 3474328"/>
                  <a:gd name="connsiteX1534" fmla="*/ 2685842 w 3482881"/>
                  <a:gd name="connsiteY1534" fmla="*/ 3424627 h 3474328"/>
                  <a:gd name="connsiteX1535" fmla="*/ 2679719 w 3482881"/>
                  <a:gd name="connsiteY1535" fmla="*/ 3446237 h 3474328"/>
                  <a:gd name="connsiteX1536" fmla="*/ 2653067 w 3482881"/>
                  <a:gd name="connsiteY1536" fmla="*/ 3470367 h 3474328"/>
                  <a:gd name="connsiteX1537" fmla="*/ 2632898 w 3482881"/>
                  <a:gd name="connsiteY1537" fmla="*/ 3473609 h 3474328"/>
                  <a:gd name="connsiteX1538" fmla="*/ 2627856 w 3482881"/>
                  <a:gd name="connsiteY1538" fmla="*/ 3474329 h 3474328"/>
                  <a:gd name="connsiteX1539" fmla="*/ 2619212 w 3482881"/>
                  <a:gd name="connsiteY1539" fmla="*/ 3473249 h 3474328"/>
                  <a:gd name="connsiteX1540" fmla="*/ 2609847 w 3482881"/>
                  <a:gd name="connsiteY1540" fmla="*/ 3470727 h 3474328"/>
                  <a:gd name="connsiteX1541" fmla="*/ 2580674 w 3482881"/>
                  <a:gd name="connsiteY1541" fmla="*/ 3461723 h 3474328"/>
                  <a:gd name="connsiteX1542" fmla="*/ 2534934 w 3482881"/>
                  <a:gd name="connsiteY1542" fmla="*/ 3445516 h 3474328"/>
                  <a:gd name="connsiteX1543" fmla="*/ 2546819 w 3482881"/>
                  <a:gd name="connsiteY1543" fmla="*/ 3452719 h 3474328"/>
                  <a:gd name="connsiteX1544" fmla="*/ 2551141 w 3482881"/>
                  <a:gd name="connsiteY1544" fmla="*/ 3455241 h 3474328"/>
                  <a:gd name="connsiteX1545" fmla="*/ 2593640 w 3482881"/>
                  <a:gd name="connsiteY1545" fmla="*/ 3468927 h 3474328"/>
                  <a:gd name="connsiteX1546" fmla="*/ 2554022 w 3482881"/>
                  <a:gd name="connsiteY1546" fmla="*/ 3458122 h 3474328"/>
                  <a:gd name="connsiteX1547" fmla="*/ 2507201 w 3482881"/>
                  <a:gd name="connsiteY1547" fmla="*/ 3441914 h 3474328"/>
                  <a:gd name="connsiteX1548" fmla="*/ 2493875 w 3482881"/>
                  <a:gd name="connsiteY1548" fmla="*/ 3437233 h 3474328"/>
                  <a:gd name="connsiteX1549" fmla="*/ 2480189 w 3482881"/>
                  <a:gd name="connsiteY1549" fmla="*/ 3431470 h 3474328"/>
                  <a:gd name="connsiteX1550" fmla="*/ 2450656 w 3482881"/>
                  <a:gd name="connsiteY1550" fmla="*/ 3418864 h 3474328"/>
                  <a:gd name="connsiteX1551" fmla="*/ 2434809 w 3482881"/>
                  <a:gd name="connsiteY1551" fmla="*/ 3412021 h 3474328"/>
                  <a:gd name="connsiteX1552" fmla="*/ 2418241 w 3482881"/>
                  <a:gd name="connsiteY1552" fmla="*/ 3404097 h 3474328"/>
                  <a:gd name="connsiteX1553" fmla="*/ 2382945 w 3482881"/>
                  <a:gd name="connsiteY1553" fmla="*/ 3386449 h 3474328"/>
                  <a:gd name="connsiteX1554" fmla="*/ 2385466 w 3482881"/>
                  <a:gd name="connsiteY1554" fmla="*/ 3385729 h 3474328"/>
                  <a:gd name="connsiteX1555" fmla="*/ 2464342 w 3482881"/>
                  <a:gd name="connsiteY1555" fmla="*/ 3423906 h 3474328"/>
                  <a:gd name="connsiteX1556" fmla="*/ 2515845 w 3482881"/>
                  <a:gd name="connsiteY1556" fmla="*/ 3442995 h 3474328"/>
                  <a:gd name="connsiteX1557" fmla="*/ 2490994 w 3482881"/>
                  <a:gd name="connsiteY1557" fmla="*/ 3432910 h 3474328"/>
                  <a:gd name="connsiteX1558" fmla="*/ 2473346 w 3482881"/>
                  <a:gd name="connsiteY1558" fmla="*/ 3424987 h 3474328"/>
                  <a:gd name="connsiteX1559" fmla="*/ 2453537 w 3482881"/>
                  <a:gd name="connsiteY1559" fmla="*/ 3415623 h 3474328"/>
                  <a:gd name="connsiteX1560" fmla="*/ 2451016 w 3482881"/>
                  <a:gd name="connsiteY1560" fmla="*/ 3413101 h 3474328"/>
                  <a:gd name="connsiteX1561" fmla="*/ 2447774 w 3482881"/>
                  <a:gd name="connsiteY1561" fmla="*/ 3410580 h 3474328"/>
                  <a:gd name="connsiteX1562" fmla="*/ 2439851 w 3482881"/>
                  <a:gd name="connsiteY1562" fmla="*/ 3406979 h 3474328"/>
                  <a:gd name="connsiteX1563" fmla="*/ 2427605 w 3482881"/>
                  <a:gd name="connsiteY1563" fmla="*/ 3400856 h 3474328"/>
                  <a:gd name="connsiteX1564" fmla="*/ 2385466 w 3482881"/>
                  <a:gd name="connsiteY1564" fmla="*/ 3379607 h 3474328"/>
                  <a:gd name="connsiteX1565" fmla="*/ 2342247 w 3482881"/>
                  <a:gd name="connsiteY1565" fmla="*/ 3356916 h 3474328"/>
                  <a:gd name="connsiteX1566" fmla="*/ 2356293 w 3482881"/>
                  <a:gd name="connsiteY1566" fmla="*/ 3363759 h 3474328"/>
                  <a:gd name="connsiteX1567" fmla="*/ 2350891 w 3482881"/>
                  <a:gd name="connsiteY1567" fmla="*/ 3360158 h 3474328"/>
                  <a:gd name="connsiteX1568" fmla="*/ 2344408 w 3482881"/>
                  <a:gd name="connsiteY1568" fmla="*/ 3356556 h 3474328"/>
                  <a:gd name="connsiteX1569" fmla="*/ 2335404 w 3482881"/>
                  <a:gd name="connsiteY1569" fmla="*/ 3351154 h 3474328"/>
                  <a:gd name="connsiteX1570" fmla="*/ 2307671 w 3482881"/>
                  <a:gd name="connsiteY1570" fmla="*/ 3336027 h 3474328"/>
                  <a:gd name="connsiteX1571" fmla="*/ 2326039 w 3482881"/>
                  <a:gd name="connsiteY1571" fmla="*/ 3344310 h 3474328"/>
                  <a:gd name="connsiteX1572" fmla="*/ 2341526 w 3482881"/>
                  <a:gd name="connsiteY1572" fmla="*/ 3353675 h 3474328"/>
                  <a:gd name="connsiteX1573" fmla="*/ 2353772 w 3482881"/>
                  <a:gd name="connsiteY1573" fmla="*/ 3360158 h 3474328"/>
                  <a:gd name="connsiteX1574" fmla="*/ 2349450 w 3482881"/>
                  <a:gd name="connsiteY1574" fmla="*/ 3356556 h 3474328"/>
                  <a:gd name="connsiteX1575" fmla="*/ 2372500 w 3482881"/>
                  <a:gd name="connsiteY1575" fmla="*/ 3368802 h 3474328"/>
                  <a:gd name="connsiteX1576" fmla="*/ 2384746 w 3482881"/>
                  <a:gd name="connsiteY1576" fmla="*/ 3375284 h 3474328"/>
                  <a:gd name="connsiteX1577" fmla="*/ 2390869 w 3482881"/>
                  <a:gd name="connsiteY1577" fmla="*/ 3378526 h 3474328"/>
                  <a:gd name="connsiteX1578" fmla="*/ 2397352 w 3482881"/>
                  <a:gd name="connsiteY1578" fmla="*/ 3381407 h 3474328"/>
                  <a:gd name="connsiteX1579" fmla="*/ 2422923 w 3482881"/>
                  <a:gd name="connsiteY1579" fmla="*/ 3393653 h 3474328"/>
                  <a:gd name="connsiteX1580" fmla="*/ 2435169 w 3482881"/>
                  <a:gd name="connsiteY1580" fmla="*/ 3399415 h 3474328"/>
                  <a:gd name="connsiteX1581" fmla="*/ 2447054 w 3482881"/>
                  <a:gd name="connsiteY1581" fmla="*/ 3404818 h 3474328"/>
                  <a:gd name="connsiteX1582" fmla="*/ 2489553 w 3482881"/>
                  <a:gd name="connsiteY1582" fmla="*/ 3420665 h 3474328"/>
                  <a:gd name="connsiteX1583" fmla="*/ 2458219 w 3482881"/>
                  <a:gd name="connsiteY1583" fmla="*/ 3406979 h 3474328"/>
                  <a:gd name="connsiteX1584" fmla="*/ 2445253 w 3482881"/>
                  <a:gd name="connsiteY1584" fmla="*/ 3401576 h 3474328"/>
                  <a:gd name="connsiteX1585" fmla="*/ 2434088 w 3482881"/>
                  <a:gd name="connsiteY1585" fmla="*/ 3396534 h 3474328"/>
                  <a:gd name="connsiteX1586" fmla="*/ 2398072 w 3482881"/>
                  <a:gd name="connsiteY1586" fmla="*/ 3380327 h 3474328"/>
                  <a:gd name="connsiteX1587" fmla="*/ 2389788 w 3482881"/>
                  <a:gd name="connsiteY1587" fmla="*/ 3376725 h 3474328"/>
                  <a:gd name="connsiteX1588" fmla="*/ 2381144 w 3482881"/>
                  <a:gd name="connsiteY1588" fmla="*/ 3372403 h 3474328"/>
                  <a:gd name="connsiteX1589" fmla="*/ 2362056 w 3482881"/>
                  <a:gd name="connsiteY1589" fmla="*/ 3362319 h 3474328"/>
                  <a:gd name="connsiteX1590" fmla="*/ 2337925 w 3482881"/>
                  <a:gd name="connsiteY1590" fmla="*/ 3349353 h 3474328"/>
                  <a:gd name="connsiteX1591" fmla="*/ 2307671 w 3482881"/>
                  <a:gd name="connsiteY1591" fmla="*/ 3330264 h 3474328"/>
                  <a:gd name="connsiteX1592" fmla="*/ 2298307 w 3482881"/>
                  <a:gd name="connsiteY1592" fmla="*/ 3323421 h 3474328"/>
                  <a:gd name="connsiteX1593" fmla="*/ 2264812 w 3482881"/>
                  <a:gd name="connsiteY1593" fmla="*/ 3302532 h 3474328"/>
                  <a:gd name="connsiteX1594" fmla="*/ 2254007 w 3482881"/>
                  <a:gd name="connsiteY1594" fmla="*/ 3296049 h 3474328"/>
                  <a:gd name="connsiteX1595" fmla="*/ 2242482 w 3482881"/>
                  <a:gd name="connsiteY1595" fmla="*/ 3288485 h 3474328"/>
                  <a:gd name="connsiteX1596" fmla="*/ 2214029 w 3482881"/>
                  <a:gd name="connsiteY1596" fmla="*/ 3265795 h 3474328"/>
                  <a:gd name="connsiteX1597" fmla="*/ 2178013 w 3482881"/>
                  <a:gd name="connsiteY1597" fmla="*/ 3238063 h 3474328"/>
                  <a:gd name="connsiteX1598" fmla="*/ 2146679 w 3482881"/>
                  <a:gd name="connsiteY1598" fmla="*/ 3211771 h 3474328"/>
                  <a:gd name="connsiteX1599" fmla="*/ 2086171 w 3482881"/>
                  <a:gd name="connsiteY1599" fmla="*/ 3155585 h 3474328"/>
                  <a:gd name="connsiteX1600" fmla="*/ 2105620 w 3482881"/>
                  <a:gd name="connsiteY1600" fmla="*/ 3175754 h 3474328"/>
                  <a:gd name="connsiteX1601" fmla="*/ 2122908 w 3482881"/>
                  <a:gd name="connsiteY1601" fmla="*/ 3192682 h 3474328"/>
                  <a:gd name="connsiteX1602" fmla="*/ 2138035 w 3482881"/>
                  <a:gd name="connsiteY1602" fmla="*/ 3207449 h 3474328"/>
                  <a:gd name="connsiteX1603" fmla="*/ 2151721 w 3482881"/>
                  <a:gd name="connsiteY1603" fmla="*/ 3219694 h 3474328"/>
                  <a:gd name="connsiteX1604" fmla="*/ 2174771 w 3482881"/>
                  <a:gd name="connsiteY1604" fmla="*/ 3240584 h 3474328"/>
                  <a:gd name="connsiteX1605" fmla="*/ 2195300 w 3482881"/>
                  <a:gd name="connsiteY1605" fmla="*/ 3257871 h 3474328"/>
                  <a:gd name="connsiteX1606" fmla="*/ 2241401 w 3482881"/>
                  <a:gd name="connsiteY1606" fmla="*/ 3294248 h 3474328"/>
                  <a:gd name="connsiteX1607" fmla="*/ 2248604 w 3482881"/>
                  <a:gd name="connsiteY1607" fmla="*/ 3299650 h 3474328"/>
                  <a:gd name="connsiteX1608" fmla="*/ 2256528 w 3482881"/>
                  <a:gd name="connsiteY1608" fmla="*/ 3305053 h 3474328"/>
                  <a:gd name="connsiteX1609" fmla="*/ 2274536 w 3482881"/>
                  <a:gd name="connsiteY1609" fmla="*/ 3317298 h 3474328"/>
                  <a:gd name="connsiteX1610" fmla="*/ 2295426 w 3482881"/>
                  <a:gd name="connsiteY1610" fmla="*/ 3330985 h 3474328"/>
                  <a:gd name="connsiteX1611" fmla="*/ 2320277 w 3482881"/>
                  <a:gd name="connsiteY1611" fmla="*/ 3345751 h 3474328"/>
                  <a:gd name="connsiteX1612" fmla="*/ 2291464 w 3482881"/>
                  <a:gd name="connsiteY1612" fmla="*/ 3328823 h 3474328"/>
                  <a:gd name="connsiteX1613" fmla="*/ 2250766 w 3482881"/>
                  <a:gd name="connsiteY1613" fmla="*/ 3302172 h 3474328"/>
                  <a:gd name="connsiteX1614" fmla="*/ 2214029 w 3482881"/>
                  <a:gd name="connsiteY1614" fmla="*/ 3276240 h 3474328"/>
                  <a:gd name="connsiteX1615" fmla="*/ 2201423 w 3482881"/>
                  <a:gd name="connsiteY1615" fmla="*/ 3267236 h 3474328"/>
                  <a:gd name="connsiteX1616" fmla="*/ 2194940 w 3482881"/>
                  <a:gd name="connsiteY1616" fmla="*/ 3263274 h 3474328"/>
                  <a:gd name="connsiteX1617" fmla="*/ 2197461 w 3482881"/>
                  <a:gd name="connsiteY1617" fmla="*/ 3263274 h 3474328"/>
                  <a:gd name="connsiteX1618" fmla="*/ 2069244 w 3482881"/>
                  <a:gd name="connsiteY1618" fmla="*/ 3142619 h 3474328"/>
                  <a:gd name="connsiteX1619" fmla="*/ 2076447 w 3482881"/>
                  <a:gd name="connsiteY1619" fmla="*/ 3150183 h 3474328"/>
                  <a:gd name="connsiteX1620" fmla="*/ 2083650 w 3482881"/>
                  <a:gd name="connsiteY1620" fmla="*/ 3157386 h 3474328"/>
                  <a:gd name="connsiteX1621" fmla="*/ 2098057 w 3482881"/>
                  <a:gd name="connsiteY1621" fmla="*/ 3172153 h 3474328"/>
                  <a:gd name="connsiteX1622" fmla="*/ 2075726 w 3482881"/>
                  <a:gd name="connsiteY1622" fmla="*/ 3148742 h 3474328"/>
                  <a:gd name="connsiteX1623" fmla="*/ 2056278 w 3482881"/>
                  <a:gd name="connsiteY1623" fmla="*/ 3126052 h 3474328"/>
                  <a:gd name="connsiteX1624" fmla="*/ 2038630 w 3482881"/>
                  <a:gd name="connsiteY1624" fmla="*/ 3104082 h 3474328"/>
                  <a:gd name="connsiteX1625" fmla="*/ 2022422 w 3482881"/>
                  <a:gd name="connsiteY1625" fmla="*/ 3082833 h 3474328"/>
                  <a:gd name="connsiteX1626" fmla="*/ 2007296 w 3482881"/>
                  <a:gd name="connsiteY1626" fmla="*/ 3061943 h 3474328"/>
                  <a:gd name="connsiteX1627" fmla="*/ 2000092 w 3482881"/>
                  <a:gd name="connsiteY1627" fmla="*/ 3051498 h 3474328"/>
                  <a:gd name="connsiteX1628" fmla="*/ 1992889 w 3482881"/>
                  <a:gd name="connsiteY1628" fmla="*/ 3041054 h 3474328"/>
                  <a:gd name="connsiteX1629" fmla="*/ 1989287 w 3482881"/>
                  <a:gd name="connsiteY1629" fmla="*/ 3036011 h 3474328"/>
                  <a:gd name="connsiteX1630" fmla="*/ 1988207 w 3482881"/>
                  <a:gd name="connsiteY1630" fmla="*/ 3034931 h 3474328"/>
                  <a:gd name="connsiteX1631" fmla="*/ 1986766 w 3482881"/>
                  <a:gd name="connsiteY1631" fmla="*/ 3034931 h 3474328"/>
                  <a:gd name="connsiteX1632" fmla="*/ 1983885 w 3482881"/>
                  <a:gd name="connsiteY1632" fmla="*/ 3034931 h 3474328"/>
                  <a:gd name="connsiteX1633" fmla="*/ 1961195 w 3482881"/>
                  <a:gd name="connsiteY1633" fmla="*/ 3035651 h 3474328"/>
                  <a:gd name="connsiteX1634" fmla="*/ 1987127 w 3482881"/>
                  <a:gd name="connsiteY1634" fmla="*/ 3035651 h 3474328"/>
                  <a:gd name="connsiteX1635" fmla="*/ 1987847 w 3482881"/>
                  <a:gd name="connsiteY1635" fmla="*/ 3035651 h 3474328"/>
                  <a:gd name="connsiteX1636" fmla="*/ 1988207 w 3482881"/>
                  <a:gd name="connsiteY1636" fmla="*/ 3036372 h 3474328"/>
                  <a:gd name="connsiteX1637" fmla="*/ 1989287 w 3482881"/>
                  <a:gd name="connsiteY1637" fmla="*/ 3037812 h 3474328"/>
                  <a:gd name="connsiteX1638" fmla="*/ 1991088 w 3482881"/>
                  <a:gd name="connsiteY1638" fmla="*/ 3040333 h 3474328"/>
                  <a:gd name="connsiteX1639" fmla="*/ 1997211 w 3482881"/>
                  <a:gd name="connsiteY1639" fmla="*/ 3048977 h 3474328"/>
                  <a:gd name="connsiteX1640" fmla="*/ 1992169 w 3482881"/>
                  <a:gd name="connsiteY1640" fmla="*/ 3041774 h 3474328"/>
                  <a:gd name="connsiteX1641" fmla="*/ 1989648 w 3482881"/>
                  <a:gd name="connsiteY1641" fmla="*/ 3038532 h 3474328"/>
                  <a:gd name="connsiteX1642" fmla="*/ 1988567 w 3482881"/>
                  <a:gd name="connsiteY1642" fmla="*/ 3037092 h 3474328"/>
                  <a:gd name="connsiteX1643" fmla="*/ 1987847 w 3482881"/>
                  <a:gd name="connsiteY1643" fmla="*/ 3036372 h 3474328"/>
                  <a:gd name="connsiteX1644" fmla="*/ 1986766 w 3482881"/>
                  <a:gd name="connsiteY1644" fmla="*/ 3036372 h 3474328"/>
                  <a:gd name="connsiteX1645" fmla="*/ 1982805 w 3482881"/>
                  <a:gd name="connsiteY1645" fmla="*/ 3036372 h 3474328"/>
                  <a:gd name="connsiteX1646" fmla="*/ 1946428 w 3482881"/>
                  <a:gd name="connsiteY1646" fmla="*/ 3036372 h 3474328"/>
                  <a:gd name="connsiteX1647" fmla="*/ 1868993 w 3482881"/>
                  <a:gd name="connsiteY1647" fmla="*/ 3036372 h 3474328"/>
                  <a:gd name="connsiteX1648" fmla="*/ 1766707 w 3482881"/>
                  <a:gd name="connsiteY1648" fmla="*/ 3039613 h 3474328"/>
                  <a:gd name="connsiteX1649" fmla="*/ 1733932 w 3482881"/>
                  <a:gd name="connsiteY1649" fmla="*/ 3037092 h 3474328"/>
                  <a:gd name="connsiteX1650" fmla="*/ 1582664 w 3482881"/>
                  <a:gd name="connsiteY1650" fmla="*/ 3038893 h 3474328"/>
                  <a:gd name="connsiteX1651" fmla="*/ 1655417 w 3482881"/>
                  <a:gd name="connsiteY1651" fmla="*/ 3035291 h 3474328"/>
                  <a:gd name="connsiteX1652" fmla="*/ 1382414 w 3482881"/>
                  <a:gd name="connsiteY1652" fmla="*/ 3037092 h 3474328"/>
                  <a:gd name="connsiteX1653" fmla="*/ 1413027 w 3482881"/>
                  <a:gd name="connsiteY1653" fmla="*/ 3038172 h 3474328"/>
                  <a:gd name="connsiteX1654" fmla="*/ 1344597 w 3482881"/>
                  <a:gd name="connsiteY1654" fmla="*/ 3037812 h 3474328"/>
                  <a:gd name="connsiteX1655" fmla="*/ 1328389 w 3482881"/>
                  <a:gd name="connsiteY1655" fmla="*/ 3038893 h 3474328"/>
                  <a:gd name="connsiteX1656" fmla="*/ 1328389 w 3482881"/>
                  <a:gd name="connsiteY1656" fmla="*/ 3036372 h 3474328"/>
                  <a:gd name="connsiteX1657" fmla="*/ 1208455 w 3482881"/>
                  <a:gd name="connsiteY1657" fmla="*/ 3036372 h 3474328"/>
                  <a:gd name="connsiteX1658" fmla="*/ 1386015 w 3482881"/>
                  <a:gd name="connsiteY1658" fmla="*/ 3035291 h 3474328"/>
                  <a:gd name="connsiteX1659" fmla="*/ 1084199 w 3482881"/>
                  <a:gd name="connsiteY1659" fmla="*/ 3033130 h 3474328"/>
                  <a:gd name="connsiteX1660" fmla="*/ 1078076 w 3482881"/>
                  <a:gd name="connsiteY1660" fmla="*/ 3031329 h 3474328"/>
                  <a:gd name="connsiteX1661" fmla="*/ 1034857 w 3482881"/>
                  <a:gd name="connsiteY1661" fmla="*/ 3035291 h 3474328"/>
                  <a:gd name="connsiteX1662" fmla="*/ 1152990 w 3482881"/>
                  <a:gd name="connsiteY1662" fmla="*/ 3036732 h 3474328"/>
                  <a:gd name="connsiteX1663" fmla="*/ 1137503 w 3482881"/>
                  <a:gd name="connsiteY1663" fmla="*/ 3037812 h 3474328"/>
                  <a:gd name="connsiteX1664" fmla="*/ 1088161 w 3482881"/>
                  <a:gd name="connsiteY1664" fmla="*/ 3036732 h 3474328"/>
                  <a:gd name="connsiteX1665" fmla="*/ 1078797 w 3482881"/>
                  <a:gd name="connsiteY1665" fmla="*/ 3038893 h 3474328"/>
                  <a:gd name="connsiteX1666" fmla="*/ 979392 w 3482881"/>
                  <a:gd name="connsiteY1666" fmla="*/ 3035651 h 3474328"/>
                  <a:gd name="connsiteX1667" fmla="*/ 1025493 w 3482881"/>
                  <a:gd name="connsiteY1667" fmla="*/ 3039613 h 3474328"/>
                  <a:gd name="connsiteX1668" fmla="*/ 956341 w 3482881"/>
                  <a:gd name="connsiteY1668" fmla="*/ 3039613 h 3474328"/>
                  <a:gd name="connsiteX1669" fmla="*/ 880707 w 3482881"/>
                  <a:gd name="connsiteY1669" fmla="*/ 3038893 h 3474328"/>
                  <a:gd name="connsiteX1670" fmla="*/ 910601 w 3482881"/>
                  <a:gd name="connsiteY1670" fmla="*/ 3038893 h 3474328"/>
                  <a:gd name="connsiteX1671" fmla="*/ 916724 w 3482881"/>
                  <a:gd name="connsiteY1671" fmla="*/ 3038532 h 3474328"/>
                  <a:gd name="connsiteX1672" fmla="*/ 894754 w 3482881"/>
                  <a:gd name="connsiteY1672" fmla="*/ 3037812 h 3474328"/>
                  <a:gd name="connsiteX1673" fmla="*/ 868822 w 3482881"/>
                  <a:gd name="connsiteY1673" fmla="*/ 3037452 h 3474328"/>
                  <a:gd name="connsiteX1674" fmla="*/ 860538 w 3482881"/>
                  <a:gd name="connsiteY1674" fmla="*/ 3037452 h 3474328"/>
                  <a:gd name="connsiteX1675" fmla="*/ 854055 w 3482881"/>
                  <a:gd name="connsiteY1675" fmla="*/ 3037452 h 3474328"/>
                  <a:gd name="connsiteX1676" fmla="*/ 824522 w 3482881"/>
                  <a:gd name="connsiteY1676" fmla="*/ 3036372 h 3474328"/>
                  <a:gd name="connsiteX1677" fmla="*/ 855136 w 3482881"/>
                  <a:gd name="connsiteY1677" fmla="*/ 3036372 h 3474328"/>
                  <a:gd name="connsiteX1678" fmla="*/ 867021 w 3482881"/>
                  <a:gd name="connsiteY1678" fmla="*/ 3035651 h 3474328"/>
                  <a:gd name="connsiteX1679" fmla="*/ 887911 w 3482881"/>
                  <a:gd name="connsiteY1679" fmla="*/ 3034571 h 3474328"/>
                  <a:gd name="connsiteX1680" fmla="*/ 912762 w 3482881"/>
                  <a:gd name="connsiteY1680" fmla="*/ 3035291 h 3474328"/>
                  <a:gd name="connsiteX1681" fmla="*/ 928249 w 3482881"/>
                  <a:gd name="connsiteY1681" fmla="*/ 3035291 h 3474328"/>
                  <a:gd name="connsiteX1682" fmla="*/ 944096 w 3482881"/>
                  <a:gd name="connsiteY1682" fmla="*/ 3035291 h 3474328"/>
                  <a:gd name="connsiteX1683" fmla="*/ 998480 w 3482881"/>
                  <a:gd name="connsiteY1683" fmla="*/ 3034571 h 3474328"/>
                  <a:gd name="connsiteX1684" fmla="*/ 932571 w 3482881"/>
                  <a:gd name="connsiteY1684" fmla="*/ 3033130 h 3474328"/>
                  <a:gd name="connsiteX1685" fmla="*/ 987315 w 3482881"/>
                  <a:gd name="connsiteY1685" fmla="*/ 3030249 h 3474328"/>
                  <a:gd name="connsiteX1686" fmla="*/ 890792 w 3482881"/>
                  <a:gd name="connsiteY1686" fmla="*/ 3030249 h 3474328"/>
                  <a:gd name="connsiteX1687" fmla="*/ 865580 w 3482881"/>
                  <a:gd name="connsiteY1687" fmla="*/ 3030969 h 3474328"/>
                  <a:gd name="connsiteX1688" fmla="*/ 824882 w 3482881"/>
                  <a:gd name="connsiteY1688" fmla="*/ 3028448 h 3474328"/>
                  <a:gd name="connsiteX1689" fmla="*/ 838568 w 3482881"/>
                  <a:gd name="connsiteY1689" fmla="*/ 3030969 h 3474328"/>
                  <a:gd name="connsiteX1690" fmla="*/ 817679 w 3482881"/>
                  <a:gd name="connsiteY1690" fmla="*/ 3029168 h 3474328"/>
                  <a:gd name="connsiteX1691" fmla="*/ 805433 w 3482881"/>
                  <a:gd name="connsiteY1691" fmla="*/ 3027728 h 3474328"/>
                  <a:gd name="connsiteX1692" fmla="*/ 794628 w 3482881"/>
                  <a:gd name="connsiteY1692" fmla="*/ 3027007 h 3474328"/>
                  <a:gd name="connsiteX1693" fmla="*/ 782023 w 3482881"/>
                  <a:gd name="connsiteY1693" fmla="*/ 3026287 h 3474328"/>
                  <a:gd name="connsiteX1694" fmla="*/ 767616 w 3482881"/>
                  <a:gd name="connsiteY1694" fmla="*/ 3024486 h 3474328"/>
                  <a:gd name="connsiteX1695" fmla="*/ 743846 w 3482881"/>
                  <a:gd name="connsiteY1695" fmla="*/ 3020524 h 3474328"/>
                  <a:gd name="connsiteX1696" fmla="*/ 757172 w 3482881"/>
                  <a:gd name="connsiteY1696" fmla="*/ 3021965 h 3474328"/>
                  <a:gd name="connsiteX1697" fmla="*/ 739163 w 3482881"/>
                  <a:gd name="connsiteY1697" fmla="*/ 3018363 h 3474328"/>
                  <a:gd name="connsiteX1698" fmla="*/ 720795 w 3482881"/>
                  <a:gd name="connsiteY1698" fmla="*/ 3015122 h 3474328"/>
                  <a:gd name="connsiteX1699" fmla="*/ 681898 w 3482881"/>
                  <a:gd name="connsiteY1699" fmla="*/ 3006838 h 3474328"/>
                  <a:gd name="connsiteX1700" fmla="*/ 671453 w 3482881"/>
                  <a:gd name="connsiteY1700" fmla="*/ 3007559 h 3474328"/>
                  <a:gd name="connsiteX1701" fmla="*/ 653085 w 3482881"/>
                  <a:gd name="connsiteY1701" fmla="*/ 3004677 h 3474328"/>
                  <a:gd name="connsiteX1702" fmla="*/ 642640 w 3482881"/>
                  <a:gd name="connsiteY1702" fmla="*/ 3002156 h 3474328"/>
                  <a:gd name="connsiteX1703" fmla="*/ 636157 w 3482881"/>
                  <a:gd name="connsiteY1703" fmla="*/ 3000355 h 3474328"/>
                  <a:gd name="connsiteX1704" fmla="*/ 628954 w 3482881"/>
                  <a:gd name="connsiteY1704" fmla="*/ 2998194 h 3474328"/>
                  <a:gd name="connsiteX1705" fmla="*/ 591497 w 3482881"/>
                  <a:gd name="connsiteY1705" fmla="*/ 2985949 h 3474328"/>
                  <a:gd name="connsiteX1706" fmla="*/ 599781 w 3482881"/>
                  <a:gd name="connsiteY1706" fmla="*/ 2987750 h 3474328"/>
                  <a:gd name="connsiteX1707" fmla="*/ 630394 w 3482881"/>
                  <a:gd name="connsiteY1707" fmla="*/ 2993872 h 3474328"/>
                  <a:gd name="connsiteX1708" fmla="*/ 645881 w 3482881"/>
                  <a:gd name="connsiteY1708" fmla="*/ 2996394 h 3474328"/>
                  <a:gd name="connsiteX1709" fmla="*/ 661368 w 3482881"/>
                  <a:gd name="connsiteY1709" fmla="*/ 2998554 h 3474328"/>
                  <a:gd name="connsiteX1710" fmla="*/ 722956 w 3482881"/>
                  <a:gd name="connsiteY1710" fmla="*/ 3005758 h 3474328"/>
                  <a:gd name="connsiteX1711" fmla="*/ 530629 w 3482881"/>
                  <a:gd name="connsiteY1711" fmla="*/ 2941649 h 3474328"/>
                  <a:gd name="connsiteX1712" fmla="*/ 518384 w 3482881"/>
                  <a:gd name="connsiteY1712" fmla="*/ 2936246 h 3474328"/>
                  <a:gd name="connsiteX1713" fmla="*/ 506498 w 3482881"/>
                  <a:gd name="connsiteY1713" fmla="*/ 2930124 h 3474328"/>
                  <a:gd name="connsiteX1714" fmla="*/ 482728 w 3482881"/>
                  <a:gd name="connsiteY1714" fmla="*/ 2917878 h 3474328"/>
                  <a:gd name="connsiteX1715" fmla="*/ 476605 w 3482881"/>
                  <a:gd name="connsiteY1715" fmla="*/ 2914637 h 3474328"/>
                  <a:gd name="connsiteX1716" fmla="*/ 470842 w 3482881"/>
                  <a:gd name="connsiteY1716" fmla="*/ 2911395 h 3474328"/>
                  <a:gd name="connsiteX1717" fmla="*/ 458957 w 3482881"/>
                  <a:gd name="connsiteY1717" fmla="*/ 2904552 h 3474328"/>
                  <a:gd name="connsiteX1718" fmla="*/ 435546 w 3482881"/>
                  <a:gd name="connsiteY1718" fmla="*/ 2890866 h 3474328"/>
                  <a:gd name="connsiteX1719" fmla="*/ 412496 w 3482881"/>
                  <a:gd name="connsiteY1719" fmla="*/ 2876099 h 3474328"/>
                  <a:gd name="connsiteX1720" fmla="*/ 400971 w 3482881"/>
                  <a:gd name="connsiteY1720" fmla="*/ 2868536 h 3474328"/>
                  <a:gd name="connsiteX1721" fmla="*/ 389806 w 3482881"/>
                  <a:gd name="connsiteY1721" fmla="*/ 2860612 h 3474328"/>
                  <a:gd name="connsiteX1722" fmla="*/ 367476 w 3482881"/>
                  <a:gd name="connsiteY1722" fmla="*/ 2844405 h 3474328"/>
                  <a:gd name="connsiteX1723" fmla="*/ 345866 w 3482881"/>
                  <a:gd name="connsiteY1723" fmla="*/ 2827117 h 3474328"/>
                  <a:gd name="connsiteX1724" fmla="*/ 348387 w 3482881"/>
                  <a:gd name="connsiteY1724" fmla="*/ 2827117 h 3474328"/>
                  <a:gd name="connsiteX1725" fmla="*/ 360993 w 3482881"/>
                  <a:gd name="connsiteY1725" fmla="*/ 2836481 h 3474328"/>
                  <a:gd name="connsiteX1726" fmla="*/ 368916 w 3482881"/>
                  <a:gd name="connsiteY1726" fmla="*/ 2842604 h 3474328"/>
                  <a:gd name="connsiteX1727" fmla="*/ 377920 w 3482881"/>
                  <a:gd name="connsiteY1727" fmla="*/ 2848727 h 3474328"/>
                  <a:gd name="connsiteX1728" fmla="*/ 395928 w 3482881"/>
                  <a:gd name="connsiteY1728" fmla="*/ 2861333 h 3474328"/>
                  <a:gd name="connsiteX1729" fmla="*/ 404572 w 3482881"/>
                  <a:gd name="connsiteY1729" fmla="*/ 2867095 h 3474328"/>
                  <a:gd name="connsiteX1730" fmla="*/ 412496 w 3482881"/>
                  <a:gd name="connsiteY1730" fmla="*/ 2871777 h 3474328"/>
                  <a:gd name="connsiteX1731" fmla="*/ 426542 w 3482881"/>
                  <a:gd name="connsiteY1731" fmla="*/ 2879701 h 3474328"/>
                  <a:gd name="connsiteX1732" fmla="*/ 440589 w 3482881"/>
                  <a:gd name="connsiteY1732" fmla="*/ 2888705 h 3474328"/>
                  <a:gd name="connsiteX1733" fmla="*/ 454995 w 3482881"/>
                  <a:gd name="connsiteY1733" fmla="*/ 2897349 h 3474328"/>
                  <a:gd name="connsiteX1734" fmla="*/ 469402 w 3482881"/>
                  <a:gd name="connsiteY1734" fmla="*/ 2905993 h 3474328"/>
                  <a:gd name="connsiteX1735" fmla="*/ 483808 w 3482881"/>
                  <a:gd name="connsiteY1735" fmla="*/ 2914276 h 3474328"/>
                  <a:gd name="connsiteX1736" fmla="*/ 477325 w 3482881"/>
                  <a:gd name="connsiteY1736" fmla="*/ 2911395 h 3474328"/>
                  <a:gd name="connsiteX1737" fmla="*/ 463639 w 3482881"/>
                  <a:gd name="connsiteY1737" fmla="*/ 2903832 h 3474328"/>
                  <a:gd name="connsiteX1738" fmla="*/ 427983 w 3482881"/>
                  <a:gd name="connsiteY1738" fmla="*/ 2882942 h 3474328"/>
                  <a:gd name="connsiteX1739" fmla="*/ 413576 w 3482881"/>
                  <a:gd name="connsiteY1739" fmla="*/ 2875739 h 3474328"/>
                  <a:gd name="connsiteX1740" fmla="*/ 540354 w 3482881"/>
                  <a:gd name="connsiteY1740" fmla="*/ 2944530 h 3474328"/>
                  <a:gd name="connsiteX1741" fmla="*/ 554760 w 3482881"/>
                  <a:gd name="connsiteY1741" fmla="*/ 2951013 h 3474328"/>
                  <a:gd name="connsiteX1742" fmla="*/ 569527 w 3482881"/>
                  <a:gd name="connsiteY1742" fmla="*/ 2956776 h 3474328"/>
                  <a:gd name="connsiteX1743" fmla="*/ 600141 w 3482881"/>
                  <a:gd name="connsiteY1743" fmla="*/ 2968661 h 3474328"/>
                  <a:gd name="connsiteX1744" fmla="*/ 633996 w 3482881"/>
                  <a:gd name="connsiteY1744" fmla="*/ 2979466 h 3474328"/>
                  <a:gd name="connsiteX1745" fmla="*/ 652364 w 3482881"/>
                  <a:gd name="connsiteY1745" fmla="*/ 2984868 h 3474328"/>
                  <a:gd name="connsiteX1746" fmla="*/ 672173 w 3482881"/>
                  <a:gd name="connsiteY1746" fmla="*/ 2989910 h 3474328"/>
                  <a:gd name="connsiteX1747" fmla="*/ 656686 w 3482881"/>
                  <a:gd name="connsiteY1747" fmla="*/ 2984508 h 3474328"/>
                  <a:gd name="connsiteX1748" fmla="*/ 646602 w 3482881"/>
                  <a:gd name="connsiteY1748" fmla="*/ 2981267 h 3474328"/>
                  <a:gd name="connsiteX1749" fmla="*/ 641199 w 3482881"/>
                  <a:gd name="connsiteY1749" fmla="*/ 2979466 h 3474328"/>
                  <a:gd name="connsiteX1750" fmla="*/ 635437 w 3482881"/>
                  <a:gd name="connsiteY1750" fmla="*/ 2977305 h 3474328"/>
                  <a:gd name="connsiteX1751" fmla="*/ 581772 w 3482881"/>
                  <a:gd name="connsiteY1751" fmla="*/ 2958216 h 3474328"/>
                  <a:gd name="connsiteX1752" fmla="*/ 567006 w 3482881"/>
                  <a:gd name="connsiteY1752" fmla="*/ 2952454 h 3474328"/>
                  <a:gd name="connsiteX1753" fmla="*/ 552239 w 3482881"/>
                  <a:gd name="connsiteY1753" fmla="*/ 2946331 h 3474328"/>
                  <a:gd name="connsiteX1754" fmla="*/ 522706 w 3482881"/>
                  <a:gd name="connsiteY1754" fmla="*/ 2933005 h 3474328"/>
                  <a:gd name="connsiteX1755" fmla="*/ 508659 w 3482881"/>
                  <a:gd name="connsiteY1755" fmla="*/ 2925802 h 3474328"/>
                  <a:gd name="connsiteX1756" fmla="*/ 494973 w 3482881"/>
                  <a:gd name="connsiteY1756" fmla="*/ 2918598 h 3474328"/>
                  <a:gd name="connsiteX1757" fmla="*/ 482007 w 3482881"/>
                  <a:gd name="connsiteY1757" fmla="*/ 2911755 h 3474328"/>
                  <a:gd name="connsiteX1758" fmla="*/ 469762 w 3482881"/>
                  <a:gd name="connsiteY1758" fmla="*/ 2904552 h 3474328"/>
                  <a:gd name="connsiteX1759" fmla="*/ 479486 w 3482881"/>
                  <a:gd name="connsiteY1759" fmla="*/ 2910315 h 3474328"/>
                  <a:gd name="connsiteX1760" fmla="*/ 489211 w 3482881"/>
                  <a:gd name="connsiteY1760" fmla="*/ 2915357 h 3474328"/>
                  <a:gd name="connsiteX1761" fmla="*/ 507579 w 3482881"/>
                  <a:gd name="connsiteY1761" fmla="*/ 2924721 h 3474328"/>
                  <a:gd name="connsiteX1762" fmla="*/ 542875 w 3482881"/>
                  <a:gd name="connsiteY1762" fmla="*/ 2940568 h 3474328"/>
                  <a:gd name="connsiteX1763" fmla="*/ 356311 w 3482881"/>
                  <a:gd name="connsiteY1763" fmla="*/ 2827117 h 3474328"/>
                  <a:gd name="connsiteX1764" fmla="*/ 342264 w 3482881"/>
                  <a:gd name="connsiteY1764" fmla="*/ 2817032 h 3474328"/>
                  <a:gd name="connsiteX1765" fmla="*/ 370357 w 3482881"/>
                  <a:gd name="connsiteY1765" fmla="*/ 2839363 h 3474328"/>
                  <a:gd name="connsiteX1766" fmla="*/ 393407 w 3482881"/>
                  <a:gd name="connsiteY1766" fmla="*/ 2855930 h 3474328"/>
                  <a:gd name="connsiteX1767" fmla="*/ 417178 w 3482881"/>
                  <a:gd name="connsiteY1767" fmla="*/ 2872138 h 3474328"/>
                  <a:gd name="connsiteX1768" fmla="*/ 309489 w 3482881"/>
                  <a:gd name="connsiteY1768" fmla="*/ 2794703 h 3474328"/>
                  <a:gd name="connsiteX1769" fmla="*/ 318854 w 3482881"/>
                  <a:gd name="connsiteY1769" fmla="*/ 2802986 h 3474328"/>
                  <a:gd name="connsiteX1770" fmla="*/ 299405 w 3482881"/>
                  <a:gd name="connsiteY1770" fmla="*/ 2787139 h 3474328"/>
                  <a:gd name="connsiteX1771" fmla="*/ 281757 w 3482881"/>
                  <a:gd name="connsiteY1771" fmla="*/ 2770211 h 3474328"/>
                  <a:gd name="connsiteX1772" fmla="*/ 273113 w 3482881"/>
                  <a:gd name="connsiteY1772" fmla="*/ 2761568 h 3474328"/>
                  <a:gd name="connsiteX1773" fmla="*/ 264469 w 3482881"/>
                  <a:gd name="connsiteY1773" fmla="*/ 2752924 h 3474328"/>
                  <a:gd name="connsiteX1774" fmla="*/ 2090133 w 3482881"/>
                  <a:gd name="connsiteY1774" fmla="*/ 6684 h 3474328"/>
                  <a:gd name="connsiteX1775" fmla="*/ 2080048 w 3482881"/>
                  <a:gd name="connsiteY1775" fmla="*/ 7405 h 3474328"/>
                  <a:gd name="connsiteX1776" fmla="*/ 2090133 w 3482881"/>
                  <a:gd name="connsiteY1776" fmla="*/ 6684 h 3474328"/>
                  <a:gd name="connsiteX1777" fmla="*/ 1557813 w 3482881"/>
                  <a:gd name="connsiteY1777" fmla="*/ 3016563 h 3474328"/>
                  <a:gd name="connsiteX1778" fmla="*/ 1282649 w 3482881"/>
                  <a:gd name="connsiteY1778" fmla="*/ 3015482 h 3474328"/>
                  <a:gd name="connsiteX1779" fmla="*/ 1288051 w 3482881"/>
                  <a:gd name="connsiteY1779" fmla="*/ 3023406 h 3474328"/>
                  <a:gd name="connsiteX1780" fmla="*/ 1270403 w 3482881"/>
                  <a:gd name="connsiteY1780" fmla="*/ 3023406 h 3474328"/>
                  <a:gd name="connsiteX1781" fmla="*/ 1422752 w 3482881"/>
                  <a:gd name="connsiteY1781" fmla="*/ 3024126 h 3474328"/>
                  <a:gd name="connsiteX1782" fmla="*/ 1536923 w 3482881"/>
                  <a:gd name="connsiteY1782" fmla="*/ 3019804 h 3474328"/>
                  <a:gd name="connsiteX1783" fmla="*/ 1592388 w 3482881"/>
                  <a:gd name="connsiteY1783" fmla="*/ 3017643 h 3474328"/>
                  <a:gd name="connsiteX1784" fmla="*/ 1609316 w 3482881"/>
                  <a:gd name="connsiteY1784" fmla="*/ 3016923 h 3474328"/>
                  <a:gd name="connsiteX1785" fmla="*/ 1615079 w 3482881"/>
                  <a:gd name="connsiteY1785" fmla="*/ 3016563 h 3474328"/>
                  <a:gd name="connsiteX1786" fmla="*/ 1545207 w 3482881"/>
                  <a:gd name="connsiteY1786" fmla="*/ 3016563 h 3474328"/>
                  <a:gd name="connsiteX1787" fmla="*/ 1556732 w 3482881"/>
                  <a:gd name="connsiteY1787" fmla="*/ 3017643 h 3474328"/>
                  <a:gd name="connsiteX1788" fmla="*/ 1623722 w 3482881"/>
                  <a:gd name="connsiteY1788" fmla="*/ 3024126 h 3474328"/>
                  <a:gd name="connsiteX1789" fmla="*/ 1672344 w 3482881"/>
                  <a:gd name="connsiteY1789" fmla="*/ 3022685 h 3474328"/>
                  <a:gd name="connsiteX1790" fmla="*/ 1617240 w 3482881"/>
                  <a:gd name="connsiteY1790" fmla="*/ 3022685 h 3474328"/>
                  <a:gd name="connsiteX1791" fmla="*/ 1623722 w 3482881"/>
                  <a:gd name="connsiteY1791" fmla="*/ 3023766 h 3474328"/>
                  <a:gd name="connsiteX1792" fmla="*/ 1669463 w 3482881"/>
                  <a:gd name="connsiteY1792" fmla="*/ 3021965 h 3474328"/>
                  <a:gd name="connsiteX1793" fmla="*/ 1655777 w 3482881"/>
                  <a:gd name="connsiteY1793" fmla="*/ 3021965 h 3474328"/>
                  <a:gd name="connsiteX1794" fmla="*/ 1669463 w 3482881"/>
                  <a:gd name="connsiteY1794" fmla="*/ 3021965 h 3474328"/>
                  <a:gd name="connsiteX1795" fmla="*/ 651644 w 3482881"/>
                  <a:gd name="connsiteY1795" fmla="*/ 2981627 h 3474328"/>
                  <a:gd name="connsiteX1796" fmla="*/ 656686 w 3482881"/>
                  <a:gd name="connsiteY1796" fmla="*/ 2983068 h 3474328"/>
                  <a:gd name="connsiteX1797" fmla="*/ 620670 w 3482881"/>
                  <a:gd name="connsiteY1797" fmla="*/ 2971182 h 3474328"/>
                  <a:gd name="connsiteX1798" fmla="*/ 631475 w 3482881"/>
                  <a:gd name="connsiteY1798" fmla="*/ 2975144 h 3474328"/>
                  <a:gd name="connsiteX1799" fmla="*/ 640119 w 3482881"/>
                  <a:gd name="connsiteY1799" fmla="*/ 2978025 h 3474328"/>
                  <a:gd name="connsiteX1800" fmla="*/ 645521 w 3482881"/>
                  <a:gd name="connsiteY1800" fmla="*/ 2979826 h 3474328"/>
                  <a:gd name="connsiteX1801" fmla="*/ 651644 w 3482881"/>
                  <a:gd name="connsiteY1801" fmla="*/ 2981627 h 3474328"/>
                  <a:gd name="connsiteX1802" fmla="*/ 755011 w 3482881"/>
                  <a:gd name="connsiteY1802" fmla="*/ 3008639 h 3474328"/>
                  <a:gd name="connsiteX1803" fmla="*/ 767616 w 3482881"/>
                  <a:gd name="connsiteY1803" fmla="*/ 3009359 h 3474328"/>
                  <a:gd name="connsiteX1804" fmla="*/ 732680 w 3482881"/>
                  <a:gd name="connsiteY1804" fmla="*/ 3002876 h 3474328"/>
                  <a:gd name="connsiteX1805" fmla="*/ 755011 w 3482881"/>
                  <a:gd name="connsiteY1805" fmla="*/ 3008639 h 3474328"/>
                  <a:gd name="connsiteX1806" fmla="*/ 1097165 w 3482881"/>
                  <a:gd name="connsiteY1806" fmla="*/ 3028448 h 3474328"/>
                  <a:gd name="connsiteX1807" fmla="*/ 1195489 w 3482881"/>
                  <a:gd name="connsiteY1807" fmla="*/ 3024126 h 3474328"/>
                  <a:gd name="connsiteX1808" fmla="*/ 1167757 w 3482881"/>
                  <a:gd name="connsiteY1808" fmla="*/ 3023045 h 3474328"/>
                  <a:gd name="connsiteX1809" fmla="*/ 1106889 w 3482881"/>
                  <a:gd name="connsiteY1809" fmla="*/ 3023045 h 3474328"/>
                  <a:gd name="connsiteX1810" fmla="*/ 1094644 w 3482881"/>
                  <a:gd name="connsiteY1810" fmla="*/ 3024126 h 3474328"/>
                  <a:gd name="connsiteX1811" fmla="*/ 1121656 w 3482881"/>
                  <a:gd name="connsiteY1811" fmla="*/ 3026287 h 3474328"/>
                  <a:gd name="connsiteX1812" fmla="*/ 1013247 w 3482881"/>
                  <a:gd name="connsiteY1812" fmla="*/ 3027728 h 3474328"/>
                  <a:gd name="connsiteX1813" fmla="*/ 1097165 w 3482881"/>
                  <a:gd name="connsiteY1813" fmla="*/ 3028808 h 3474328"/>
                  <a:gd name="connsiteX1814" fmla="*/ 3466314 w 3482881"/>
                  <a:gd name="connsiteY1814" fmla="*/ 1210348 h 3474328"/>
                  <a:gd name="connsiteX1815" fmla="*/ 3467755 w 3482881"/>
                  <a:gd name="connsiteY1815" fmla="*/ 1194861 h 3474328"/>
                  <a:gd name="connsiteX1816" fmla="*/ 3468835 w 3482881"/>
                  <a:gd name="connsiteY1816" fmla="*/ 1236639 h 3474328"/>
                  <a:gd name="connsiteX1817" fmla="*/ 3467755 w 3482881"/>
                  <a:gd name="connsiteY1817" fmla="*/ 1437610 h 3474328"/>
                  <a:gd name="connsiteX1818" fmla="*/ 3464513 w 3482881"/>
                  <a:gd name="connsiteY1818" fmla="*/ 1501719 h 3474328"/>
                  <a:gd name="connsiteX1819" fmla="*/ 3464873 w 3482881"/>
                  <a:gd name="connsiteY1819" fmla="*/ 1459940 h 3474328"/>
                  <a:gd name="connsiteX1820" fmla="*/ 3466314 w 3482881"/>
                  <a:gd name="connsiteY1820" fmla="*/ 1210348 h 3474328"/>
                  <a:gd name="connsiteX1821" fmla="*/ 3462352 w 3482881"/>
                  <a:gd name="connsiteY1821" fmla="*/ 2065734 h 3474328"/>
                  <a:gd name="connsiteX1822" fmla="*/ 3461992 w 3482881"/>
                  <a:gd name="connsiteY1822" fmla="*/ 2055289 h 3474328"/>
                  <a:gd name="connsiteX1823" fmla="*/ 3463433 w 3482881"/>
                  <a:gd name="connsiteY1823" fmla="*/ 2116156 h 3474328"/>
                  <a:gd name="connsiteX1824" fmla="*/ 3463433 w 3482881"/>
                  <a:gd name="connsiteY1824" fmla="*/ 2145329 h 3474328"/>
                  <a:gd name="connsiteX1825" fmla="*/ 3463433 w 3482881"/>
                  <a:gd name="connsiteY1825" fmla="*/ 2159736 h 3474328"/>
                  <a:gd name="connsiteX1826" fmla="*/ 3462712 w 3482881"/>
                  <a:gd name="connsiteY1826" fmla="*/ 2173782 h 3474328"/>
                  <a:gd name="connsiteX1827" fmla="*/ 3460912 w 3482881"/>
                  <a:gd name="connsiteY1827" fmla="*/ 2201515 h 3474328"/>
                  <a:gd name="connsiteX1828" fmla="*/ 3458030 w 3482881"/>
                  <a:gd name="connsiteY1828" fmla="*/ 2228527 h 3474328"/>
                  <a:gd name="connsiteX1829" fmla="*/ 3454789 w 3482881"/>
                  <a:gd name="connsiteY1829" fmla="*/ 2254459 h 3474328"/>
                  <a:gd name="connsiteX1830" fmla="*/ 3450827 w 3482881"/>
                  <a:gd name="connsiteY1830" fmla="*/ 2279310 h 3474328"/>
                  <a:gd name="connsiteX1831" fmla="*/ 3405807 w 3482881"/>
                  <a:gd name="connsiteY1831" fmla="*/ 2440663 h 3474328"/>
                  <a:gd name="connsiteX1832" fmla="*/ 3409768 w 3482881"/>
                  <a:gd name="connsiteY1832" fmla="*/ 2432379 h 3474328"/>
                  <a:gd name="connsiteX1833" fmla="*/ 3412290 w 3482881"/>
                  <a:gd name="connsiteY1833" fmla="*/ 2426616 h 3474328"/>
                  <a:gd name="connsiteX1834" fmla="*/ 3415171 w 3482881"/>
                  <a:gd name="connsiteY1834" fmla="*/ 2419773 h 3474328"/>
                  <a:gd name="connsiteX1835" fmla="*/ 3428137 w 3482881"/>
                  <a:gd name="connsiteY1835" fmla="*/ 2384837 h 3474328"/>
                  <a:gd name="connsiteX1836" fmla="*/ 3440382 w 3482881"/>
                  <a:gd name="connsiteY1836" fmla="*/ 2345580 h 3474328"/>
                  <a:gd name="connsiteX1837" fmla="*/ 3442903 w 3482881"/>
                  <a:gd name="connsiteY1837" fmla="*/ 2336216 h 3474328"/>
                  <a:gd name="connsiteX1838" fmla="*/ 3445064 w 3482881"/>
                  <a:gd name="connsiteY1838" fmla="*/ 2327211 h 3474328"/>
                  <a:gd name="connsiteX1839" fmla="*/ 3449026 w 3482881"/>
                  <a:gd name="connsiteY1839" fmla="*/ 2311364 h 3474328"/>
                  <a:gd name="connsiteX1840" fmla="*/ 3442903 w 3482881"/>
                  <a:gd name="connsiteY1840" fmla="*/ 2344860 h 3474328"/>
                  <a:gd name="connsiteX1841" fmla="*/ 3435700 w 3482881"/>
                  <a:gd name="connsiteY1841" fmla="*/ 2365029 h 3474328"/>
                  <a:gd name="connsiteX1842" fmla="*/ 3419133 w 3482881"/>
                  <a:gd name="connsiteY1842" fmla="*/ 2421934 h 3474328"/>
                  <a:gd name="connsiteX1843" fmla="*/ 3433539 w 3482881"/>
                  <a:gd name="connsiteY1843" fmla="*/ 2381956 h 3474328"/>
                  <a:gd name="connsiteX1844" fmla="*/ 3441463 w 3482881"/>
                  <a:gd name="connsiteY1844" fmla="*/ 2355304 h 3474328"/>
                  <a:gd name="connsiteX1845" fmla="*/ 3445424 w 3482881"/>
                  <a:gd name="connsiteY1845" fmla="*/ 2342338 h 3474328"/>
                  <a:gd name="connsiteX1846" fmla="*/ 3448666 w 3482881"/>
                  <a:gd name="connsiteY1846" fmla="*/ 2330093 h 3474328"/>
                  <a:gd name="connsiteX1847" fmla="*/ 3452268 w 3482881"/>
                  <a:gd name="connsiteY1847" fmla="*/ 2312445 h 3474328"/>
                  <a:gd name="connsiteX1848" fmla="*/ 3455869 w 3482881"/>
                  <a:gd name="connsiteY1848" fmla="*/ 2294797 h 3474328"/>
                  <a:gd name="connsiteX1849" fmla="*/ 3459111 w 3482881"/>
                  <a:gd name="connsiteY1849" fmla="*/ 2273907 h 3474328"/>
                  <a:gd name="connsiteX1850" fmla="*/ 3462352 w 3482881"/>
                  <a:gd name="connsiteY1850" fmla="*/ 2251577 h 3474328"/>
                  <a:gd name="connsiteX1851" fmla="*/ 3464513 w 3482881"/>
                  <a:gd name="connsiteY1851" fmla="*/ 2229968 h 3474328"/>
                  <a:gd name="connsiteX1852" fmla="*/ 3467034 w 3482881"/>
                  <a:gd name="connsiteY1852" fmla="*/ 2197553 h 3474328"/>
                  <a:gd name="connsiteX1853" fmla="*/ 3465954 w 3482881"/>
                  <a:gd name="connsiteY1853" fmla="*/ 2207638 h 3474328"/>
                  <a:gd name="connsiteX1854" fmla="*/ 3464513 w 3482881"/>
                  <a:gd name="connsiteY1854" fmla="*/ 2217722 h 3474328"/>
                  <a:gd name="connsiteX1855" fmla="*/ 3461632 w 3482881"/>
                  <a:gd name="connsiteY1855" fmla="*/ 2237891 h 3474328"/>
                  <a:gd name="connsiteX1856" fmla="*/ 3454428 w 3482881"/>
                  <a:gd name="connsiteY1856" fmla="*/ 2277869 h 3474328"/>
                  <a:gd name="connsiteX1857" fmla="*/ 3459831 w 3482881"/>
                  <a:gd name="connsiteY1857" fmla="*/ 2247976 h 3474328"/>
                  <a:gd name="connsiteX1858" fmla="*/ 3462712 w 3482881"/>
                  <a:gd name="connsiteY1858" fmla="*/ 2225286 h 3474328"/>
                  <a:gd name="connsiteX1859" fmla="*/ 3464153 w 3482881"/>
                  <a:gd name="connsiteY1859" fmla="*/ 2212680 h 3474328"/>
                  <a:gd name="connsiteX1860" fmla="*/ 3465593 w 3482881"/>
                  <a:gd name="connsiteY1860" fmla="*/ 2199714 h 3474328"/>
                  <a:gd name="connsiteX1861" fmla="*/ 3467394 w 3482881"/>
                  <a:gd name="connsiteY1861" fmla="*/ 2173062 h 3474328"/>
                  <a:gd name="connsiteX1862" fmla="*/ 3468475 w 3482881"/>
                  <a:gd name="connsiteY1862" fmla="*/ 2160096 h 3474328"/>
                  <a:gd name="connsiteX1863" fmla="*/ 3468475 w 3482881"/>
                  <a:gd name="connsiteY1863" fmla="*/ 2147491 h 3474328"/>
                  <a:gd name="connsiteX1864" fmla="*/ 3469195 w 3482881"/>
                  <a:gd name="connsiteY1864" fmla="*/ 2105351 h 3474328"/>
                  <a:gd name="connsiteX1865" fmla="*/ 3468475 w 3482881"/>
                  <a:gd name="connsiteY1865" fmla="*/ 2116516 h 3474328"/>
                  <a:gd name="connsiteX1866" fmla="*/ 3467394 w 3482881"/>
                  <a:gd name="connsiteY1866" fmla="*/ 2142808 h 3474328"/>
                  <a:gd name="connsiteX1867" fmla="*/ 3467034 w 3482881"/>
                  <a:gd name="connsiteY1867" fmla="*/ 2157215 h 3474328"/>
                  <a:gd name="connsiteX1868" fmla="*/ 3466314 w 3482881"/>
                  <a:gd name="connsiteY1868" fmla="*/ 2170541 h 3474328"/>
                  <a:gd name="connsiteX1869" fmla="*/ 3466314 w 3482881"/>
                  <a:gd name="connsiteY1869" fmla="*/ 2187468 h 3474328"/>
                  <a:gd name="connsiteX1870" fmla="*/ 3467034 w 3482881"/>
                  <a:gd name="connsiteY1870" fmla="*/ 2159376 h 3474328"/>
                  <a:gd name="connsiteX1871" fmla="*/ 3467034 w 3482881"/>
                  <a:gd name="connsiteY1871" fmla="*/ 2147130 h 3474328"/>
                  <a:gd name="connsiteX1872" fmla="*/ 3466674 w 3482881"/>
                  <a:gd name="connsiteY1872" fmla="*/ 2151092 h 3474328"/>
                  <a:gd name="connsiteX1873" fmla="*/ 3465593 w 3482881"/>
                  <a:gd name="connsiteY1873" fmla="*/ 2165138 h 3474328"/>
                  <a:gd name="connsiteX1874" fmla="*/ 3465593 w 3482881"/>
                  <a:gd name="connsiteY1874" fmla="*/ 2159016 h 3474328"/>
                  <a:gd name="connsiteX1875" fmla="*/ 3465593 w 3482881"/>
                  <a:gd name="connsiteY1875" fmla="*/ 2152893 h 3474328"/>
                  <a:gd name="connsiteX1876" fmla="*/ 3465593 w 3482881"/>
                  <a:gd name="connsiteY1876" fmla="*/ 2139927 h 3474328"/>
                  <a:gd name="connsiteX1877" fmla="*/ 3465954 w 3482881"/>
                  <a:gd name="connsiteY1877" fmla="*/ 2112195 h 3474328"/>
                  <a:gd name="connsiteX1878" fmla="*/ 3465954 w 3482881"/>
                  <a:gd name="connsiteY1878" fmla="*/ 2053488 h 3474328"/>
                  <a:gd name="connsiteX1879" fmla="*/ 3467034 w 3482881"/>
                  <a:gd name="connsiteY1879" fmla="*/ 1954083 h 3474328"/>
                  <a:gd name="connsiteX1880" fmla="*/ 3469556 w 3482881"/>
                  <a:gd name="connsiteY1880" fmla="*/ 1946160 h 3474328"/>
                  <a:gd name="connsiteX1881" fmla="*/ 3468115 w 3482881"/>
                  <a:gd name="connsiteY1881" fmla="*/ 1850356 h 3474328"/>
                  <a:gd name="connsiteX1882" fmla="*/ 3470996 w 3482881"/>
                  <a:gd name="connsiteY1882" fmla="*/ 1897538 h 3474328"/>
                  <a:gd name="connsiteX1883" fmla="*/ 3473157 w 3482881"/>
                  <a:gd name="connsiteY1883" fmla="*/ 1837390 h 3474328"/>
                  <a:gd name="connsiteX1884" fmla="*/ 3472437 w 3482881"/>
                  <a:gd name="connsiteY1884" fmla="*/ 1727181 h 3474328"/>
                  <a:gd name="connsiteX1885" fmla="*/ 3474598 w 3482881"/>
                  <a:gd name="connsiteY1885" fmla="*/ 1699088 h 3474328"/>
                  <a:gd name="connsiteX1886" fmla="*/ 3469556 w 3482881"/>
                  <a:gd name="connsiteY1886" fmla="*/ 1627776 h 3474328"/>
                  <a:gd name="connsiteX1887" fmla="*/ 3472077 w 3482881"/>
                  <a:gd name="connsiteY1887" fmla="*/ 1756714 h 3474328"/>
                  <a:gd name="connsiteX1888" fmla="*/ 3468115 w 3482881"/>
                  <a:gd name="connsiteY1888" fmla="*/ 1648665 h 3474328"/>
                  <a:gd name="connsiteX1889" fmla="*/ 3467755 w 3482881"/>
                  <a:gd name="connsiteY1889" fmla="*/ 1695847 h 3474328"/>
                  <a:gd name="connsiteX1890" fmla="*/ 3466314 w 3482881"/>
                  <a:gd name="connsiteY1890" fmla="*/ 1640021 h 3474328"/>
                  <a:gd name="connsiteX1891" fmla="*/ 3465233 w 3482881"/>
                  <a:gd name="connsiteY1891" fmla="*/ 1615170 h 3474328"/>
                  <a:gd name="connsiteX1892" fmla="*/ 3464153 w 3482881"/>
                  <a:gd name="connsiteY1892" fmla="*/ 1740507 h 3474328"/>
                  <a:gd name="connsiteX1893" fmla="*/ 3463072 w 3482881"/>
                  <a:gd name="connsiteY1893" fmla="*/ 1732223 h 3474328"/>
                  <a:gd name="connsiteX1894" fmla="*/ 3463793 w 3482881"/>
                  <a:gd name="connsiteY1894" fmla="*/ 1805696 h 3474328"/>
                  <a:gd name="connsiteX1895" fmla="*/ 3463793 w 3482881"/>
                  <a:gd name="connsiteY1895" fmla="*/ 1927431 h 3474328"/>
                  <a:gd name="connsiteX1896" fmla="*/ 3462712 w 3482881"/>
                  <a:gd name="connsiteY1896" fmla="*/ 1906542 h 3474328"/>
                  <a:gd name="connsiteX1897" fmla="*/ 3463072 w 3482881"/>
                  <a:gd name="connsiteY1897" fmla="*/ 2066454 h 3474328"/>
                  <a:gd name="connsiteX1898" fmla="*/ 2439851 w 3482881"/>
                  <a:gd name="connsiteY1898" fmla="*/ 3388971 h 3474328"/>
                  <a:gd name="connsiteX1899" fmla="*/ 2469024 w 3482881"/>
                  <a:gd name="connsiteY1899" fmla="*/ 3405538 h 3474328"/>
                  <a:gd name="connsiteX1900" fmla="*/ 2488113 w 3482881"/>
                  <a:gd name="connsiteY1900" fmla="*/ 3415262 h 3474328"/>
                  <a:gd name="connsiteX1901" fmla="*/ 2499638 w 3482881"/>
                  <a:gd name="connsiteY1901" fmla="*/ 3421025 h 3474328"/>
                  <a:gd name="connsiteX1902" fmla="*/ 2512604 w 3482881"/>
                  <a:gd name="connsiteY1902" fmla="*/ 3426788 h 3474328"/>
                  <a:gd name="connsiteX1903" fmla="*/ 2543938 w 3482881"/>
                  <a:gd name="connsiteY1903" fmla="*/ 3439754 h 3474328"/>
                  <a:gd name="connsiteX1904" fmla="*/ 2562666 w 3482881"/>
                  <a:gd name="connsiteY1904" fmla="*/ 3446957 h 3474328"/>
                  <a:gd name="connsiteX1905" fmla="*/ 2583916 w 3482881"/>
                  <a:gd name="connsiteY1905" fmla="*/ 3454160 h 3474328"/>
                  <a:gd name="connsiteX1906" fmla="*/ 2607687 w 3482881"/>
                  <a:gd name="connsiteY1906" fmla="*/ 3462083 h 3474328"/>
                  <a:gd name="connsiteX1907" fmla="*/ 2620652 w 3482881"/>
                  <a:gd name="connsiteY1907" fmla="*/ 3466406 h 3474328"/>
                  <a:gd name="connsiteX1908" fmla="*/ 2635419 w 3482881"/>
                  <a:gd name="connsiteY1908" fmla="*/ 3468206 h 3474328"/>
                  <a:gd name="connsiteX1909" fmla="*/ 2664232 w 3482881"/>
                  <a:gd name="connsiteY1909" fmla="*/ 3455601 h 3474328"/>
                  <a:gd name="connsiteX1910" fmla="*/ 2677918 w 3482881"/>
                  <a:gd name="connsiteY1910" fmla="*/ 3423906 h 3474328"/>
                  <a:gd name="connsiteX1911" fmla="*/ 2675397 w 3482881"/>
                  <a:gd name="connsiteY1911" fmla="*/ 3439393 h 3474328"/>
                  <a:gd name="connsiteX1912" fmla="*/ 2674317 w 3482881"/>
                  <a:gd name="connsiteY1912" fmla="*/ 3402657 h 3474328"/>
                  <a:gd name="connsiteX1913" fmla="*/ 2662791 w 3482881"/>
                  <a:gd name="connsiteY1913" fmla="*/ 3387890 h 3474328"/>
                  <a:gd name="connsiteX1914" fmla="*/ 2650546 w 3482881"/>
                  <a:gd name="connsiteY1914" fmla="*/ 3375284 h 3474328"/>
                  <a:gd name="connsiteX1915" fmla="*/ 2608767 w 3482881"/>
                  <a:gd name="connsiteY1915" fmla="*/ 3316578 h 3474328"/>
                  <a:gd name="connsiteX1916" fmla="*/ 2591119 w 3482881"/>
                  <a:gd name="connsiteY1916" fmla="*/ 3283443 h 3474328"/>
                  <a:gd name="connsiteX1917" fmla="*/ 2583556 w 3482881"/>
                  <a:gd name="connsiteY1917" fmla="*/ 3265795 h 3474328"/>
                  <a:gd name="connsiteX1918" fmla="*/ 2576352 w 3482881"/>
                  <a:gd name="connsiteY1918" fmla="*/ 3247427 h 3474328"/>
                  <a:gd name="connsiteX1919" fmla="*/ 2569509 w 3482881"/>
                  <a:gd name="connsiteY1919" fmla="*/ 3228338 h 3474328"/>
                  <a:gd name="connsiteX1920" fmla="*/ 2566628 w 3482881"/>
                  <a:gd name="connsiteY1920" fmla="*/ 3218614 h 3474328"/>
                  <a:gd name="connsiteX1921" fmla="*/ 2563747 w 3482881"/>
                  <a:gd name="connsiteY1921" fmla="*/ 3208529 h 3474328"/>
                  <a:gd name="connsiteX1922" fmla="*/ 2558344 w 3482881"/>
                  <a:gd name="connsiteY1922" fmla="*/ 3188360 h 3474328"/>
                  <a:gd name="connsiteX1923" fmla="*/ 2554022 w 3482881"/>
                  <a:gd name="connsiteY1923" fmla="*/ 3167110 h 3474328"/>
                  <a:gd name="connsiteX1924" fmla="*/ 2569869 w 3482881"/>
                  <a:gd name="connsiteY1924" fmla="*/ 3220414 h 3474328"/>
                  <a:gd name="connsiteX1925" fmla="*/ 2578513 w 3482881"/>
                  <a:gd name="connsiteY1925" fmla="*/ 3242385 h 3474328"/>
                  <a:gd name="connsiteX1926" fmla="*/ 2581395 w 3482881"/>
                  <a:gd name="connsiteY1926" fmla="*/ 3249227 h 3474328"/>
                  <a:gd name="connsiteX1927" fmla="*/ 2584996 w 3482881"/>
                  <a:gd name="connsiteY1927" fmla="*/ 3256791 h 3474328"/>
                  <a:gd name="connsiteX1928" fmla="*/ 2594000 w 3482881"/>
                  <a:gd name="connsiteY1928" fmla="*/ 3275159 h 3474328"/>
                  <a:gd name="connsiteX1929" fmla="*/ 2587878 w 3482881"/>
                  <a:gd name="connsiteY1929" fmla="*/ 3261473 h 3474328"/>
                  <a:gd name="connsiteX1930" fmla="*/ 2582115 w 3482881"/>
                  <a:gd name="connsiteY1930" fmla="*/ 3247427 h 3474328"/>
                  <a:gd name="connsiteX1931" fmla="*/ 2571670 w 3482881"/>
                  <a:gd name="connsiteY1931" fmla="*/ 3218974 h 3474328"/>
                  <a:gd name="connsiteX1932" fmla="*/ 2566988 w 3482881"/>
                  <a:gd name="connsiteY1932" fmla="*/ 3198445 h 3474328"/>
                  <a:gd name="connsiteX1933" fmla="*/ 2559065 w 3482881"/>
                  <a:gd name="connsiteY1933" fmla="*/ 3167471 h 3474328"/>
                  <a:gd name="connsiteX1934" fmla="*/ 2555103 w 3482881"/>
                  <a:gd name="connsiteY1934" fmla="*/ 3150183 h 3474328"/>
                  <a:gd name="connsiteX1935" fmla="*/ 2552221 w 3482881"/>
                  <a:gd name="connsiteY1935" fmla="*/ 3133255 h 3474328"/>
                  <a:gd name="connsiteX1936" fmla="*/ 2556904 w 3482881"/>
                  <a:gd name="connsiteY1936" fmla="*/ 3152344 h 3474328"/>
                  <a:gd name="connsiteX1937" fmla="*/ 2562666 w 3482881"/>
                  <a:gd name="connsiteY1937" fmla="*/ 3171072 h 3474328"/>
                  <a:gd name="connsiteX1938" fmla="*/ 2577433 w 3482881"/>
                  <a:gd name="connsiteY1938" fmla="*/ 3226177 h 3474328"/>
                  <a:gd name="connsiteX1939" fmla="*/ 2586077 w 3482881"/>
                  <a:gd name="connsiteY1939" fmla="*/ 3250668 h 3474328"/>
                  <a:gd name="connsiteX1940" fmla="*/ 2590038 w 3482881"/>
                  <a:gd name="connsiteY1940" fmla="*/ 3259672 h 3474328"/>
                  <a:gd name="connsiteX1941" fmla="*/ 2592920 w 3482881"/>
                  <a:gd name="connsiteY1941" fmla="*/ 3267956 h 3474328"/>
                  <a:gd name="connsiteX1942" fmla="*/ 2608047 w 3482881"/>
                  <a:gd name="connsiteY1942" fmla="*/ 3302892 h 3474328"/>
                  <a:gd name="connsiteX1943" fmla="*/ 2619932 w 3482881"/>
                  <a:gd name="connsiteY1943" fmla="*/ 3324862 h 3474328"/>
                  <a:gd name="connsiteX1944" fmla="*/ 2633978 w 3482881"/>
                  <a:gd name="connsiteY1944" fmla="*/ 3347192 h 3474328"/>
                  <a:gd name="connsiteX1945" fmla="*/ 2637580 w 3482881"/>
                  <a:gd name="connsiteY1945" fmla="*/ 3352594 h 3474328"/>
                  <a:gd name="connsiteX1946" fmla="*/ 2641542 w 3482881"/>
                  <a:gd name="connsiteY1946" fmla="*/ 3357636 h 3474328"/>
                  <a:gd name="connsiteX1947" fmla="*/ 2649465 w 3482881"/>
                  <a:gd name="connsiteY1947" fmla="*/ 3367721 h 3474328"/>
                  <a:gd name="connsiteX1948" fmla="*/ 2665313 w 3482881"/>
                  <a:gd name="connsiteY1948" fmla="*/ 3384288 h 3474328"/>
                  <a:gd name="connsiteX1949" fmla="*/ 2651626 w 3482881"/>
                  <a:gd name="connsiteY1949" fmla="*/ 3368441 h 3474328"/>
                  <a:gd name="connsiteX1950" fmla="*/ 2640461 w 3482881"/>
                  <a:gd name="connsiteY1950" fmla="*/ 3354035 h 3474328"/>
                  <a:gd name="connsiteX1951" fmla="*/ 2629656 w 3482881"/>
                  <a:gd name="connsiteY1951" fmla="*/ 3338548 h 3474328"/>
                  <a:gd name="connsiteX1952" fmla="*/ 2616691 w 3482881"/>
                  <a:gd name="connsiteY1952" fmla="*/ 3315858 h 3474328"/>
                  <a:gd name="connsiteX1953" fmla="*/ 2617051 w 3482881"/>
                  <a:gd name="connsiteY1953" fmla="*/ 3315137 h 3474328"/>
                  <a:gd name="connsiteX1954" fmla="*/ 2624254 w 3482881"/>
                  <a:gd name="connsiteY1954" fmla="*/ 3325582 h 3474328"/>
                  <a:gd name="connsiteX1955" fmla="*/ 2615970 w 3482881"/>
                  <a:gd name="connsiteY1955" fmla="*/ 3311896 h 3474328"/>
                  <a:gd name="connsiteX1956" fmla="*/ 2609487 w 3482881"/>
                  <a:gd name="connsiteY1956" fmla="*/ 3300371 h 3474328"/>
                  <a:gd name="connsiteX1957" fmla="*/ 2600123 w 3482881"/>
                  <a:gd name="connsiteY1957" fmla="*/ 3280922 h 3474328"/>
                  <a:gd name="connsiteX1958" fmla="*/ 2597962 w 3482881"/>
                  <a:gd name="connsiteY1958" fmla="*/ 3276240 h 3474328"/>
                  <a:gd name="connsiteX1959" fmla="*/ 2596161 w 3482881"/>
                  <a:gd name="connsiteY1959" fmla="*/ 3271197 h 3474328"/>
                  <a:gd name="connsiteX1960" fmla="*/ 2591839 w 3482881"/>
                  <a:gd name="connsiteY1960" fmla="*/ 3260393 h 3474328"/>
                  <a:gd name="connsiteX1961" fmla="*/ 2586797 w 3482881"/>
                  <a:gd name="connsiteY1961" fmla="*/ 3247787 h 3474328"/>
                  <a:gd name="connsiteX1962" fmla="*/ 2581034 w 3482881"/>
                  <a:gd name="connsiteY1962" fmla="*/ 3231940 h 3474328"/>
                  <a:gd name="connsiteX1963" fmla="*/ 2592560 w 3482881"/>
                  <a:gd name="connsiteY1963" fmla="*/ 3257511 h 3474328"/>
                  <a:gd name="connsiteX1964" fmla="*/ 2601564 w 3482881"/>
                  <a:gd name="connsiteY1964" fmla="*/ 3274079 h 3474328"/>
                  <a:gd name="connsiteX1965" fmla="*/ 2586437 w 3482881"/>
                  <a:gd name="connsiteY1965" fmla="*/ 3236622 h 3474328"/>
                  <a:gd name="connsiteX1966" fmla="*/ 2579594 w 3482881"/>
                  <a:gd name="connsiteY1966" fmla="*/ 3217533 h 3474328"/>
                  <a:gd name="connsiteX1967" fmla="*/ 2573831 w 3482881"/>
                  <a:gd name="connsiteY1967" fmla="*/ 3198085 h 3474328"/>
                  <a:gd name="connsiteX1968" fmla="*/ 2578874 w 3482881"/>
                  <a:gd name="connsiteY1968" fmla="*/ 3213932 h 3474328"/>
                  <a:gd name="connsiteX1969" fmla="*/ 2584276 w 3482881"/>
                  <a:gd name="connsiteY1969" fmla="*/ 3229419 h 3474328"/>
                  <a:gd name="connsiteX1970" fmla="*/ 2590399 w 3482881"/>
                  <a:gd name="connsiteY1970" fmla="*/ 3245266 h 3474328"/>
                  <a:gd name="connsiteX1971" fmla="*/ 2599403 w 3482881"/>
                  <a:gd name="connsiteY1971" fmla="*/ 3264715 h 3474328"/>
                  <a:gd name="connsiteX1972" fmla="*/ 2593280 w 3482881"/>
                  <a:gd name="connsiteY1972" fmla="*/ 3246346 h 3474328"/>
                  <a:gd name="connsiteX1973" fmla="*/ 2582475 w 3482881"/>
                  <a:gd name="connsiteY1973" fmla="*/ 3216093 h 3474328"/>
                  <a:gd name="connsiteX1974" fmla="*/ 2577073 w 3482881"/>
                  <a:gd name="connsiteY1974" fmla="*/ 3197364 h 3474328"/>
                  <a:gd name="connsiteX1975" fmla="*/ 2572030 w 3482881"/>
                  <a:gd name="connsiteY1975" fmla="*/ 3178276 h 3474328"/>
                  <a:gd name="connsiteX1976" fmla="*/ 2567709 w 3482881"/>
                  <a:gd name="connsiteY1976" fmla="*/ 3160268 h 3474328"/>
                  <a:gd name="connsiteX1977" fmla="*/ 2564467 w 3482881"/>
                  <a:gd name="connsiteY1977" fmla="*/ 3145141 h 3474328"/>
                  <a:gd name="connsiteX1978" fmla="*/ 2560865 w 3482881"/>
                  <a:gd name="connsiteY1978" fmla="*/ 3130734 h 3474328"/>
                  <a:gd name="connsiteX1979" fmla="*/ 2560865 w 3482881"/>
                  <a:gd name="connsiteY1979" fmla="*/ 3128573 h 3474328"/>
                  <a:gd name="connsiteX1980" fmla="*/ 2557984 w 3482881"/>
                  <a:gd name="connsiteY1980" fmla="*/ 3110205 h 3474328"/>
                  <a:gd name="connsiteX1981" fmla="*/ 2556183 w 3482881"/>
                  <a:gd name="connsiteY1981" fmla="*/ 3097959 h 3474328"/>
                  <a:gd name="connsiteX1982" fmla="*/ 2553662 w 3482881"/>
                  <a:gd name="connsiteY1982" fmla="*/ 3083553 h 3474328"/>
                  <a:gd name="connsiteX1983" fmla="*/ 2550781 w 3482881"/>
                  <a:gd name="connsiteY1983" fmla="*/ 3066625 h 3474328"/>
                  <a:gd name="connsiteX1984" fmla="*/ 2549700 w 3482881"/>
                  <a:gd name="connsiteY1984" fmla="*/ 3051138 h 3474328"/>
                  <a:gd name="connsiteX1985" fmla="*/ 2549700 w 3482881"/>
                  <a:gd name="connsiteY1985" fmla="*/ 3044655 h 3474328"/>
                  <a:gd name="connsiteX1986" fmla="*/ 2549700 w 3482881"/>
                  <a:gd name="connsiteY1986" fmla="*/ 3037812 h 3474328"/>
                  <a:gd name="connsiteX1987" fmla="*/ 2548980 w 3482881"/>
                  <a:gd name="connsiteY1987" fmla="*/ 3042854 h 3474328"/>
                  <a:gd name="connsiteX1988" fmla="*/ 2548980 w 3482881"/>
                  <a:gd name="connsiteY1988" fmla="*/ 3046096 h 3474328"/>
                  <a:gd name="connsiteX1989" fmla="*/ 2548980 w 3482881"/>
                  <a:gd name="connsiteY1989" fmla="*/ 3050418 h 3474328"/>
                  <a:gd name="connsiteX1990" fmla="*/ 2550061 w 3482881"/>
                  <a:gd name="connsiteY1990" fmla="*/ 3068066 h 3474328"/>
                  <a:gd name="connsiteX1991" fmla="*/ 2554383 w 3482881"/>
                  <a:gd name="connsiteY1991" fmla="*/ 3095078 h 3474328"/>
                  <a:gd name="connsiteX1992" fmla="*/ 2557264 w 3482881"/>
                  <a:gd name="connsiteY1992" fmla="*/ 3112366 h 3474328"/>
                  <a:gd name="connsiteX1993" fmla="*/ 2562306 w 3482881"/>
                  <a:gd name="connsiteY1993" fmla="*/ 3139738 h 3474328"/>
                  <a:gd name="connsiteX1994" fmla="*/ 2555823 w 3482881"/>
                  <a:gd name="connsiteY1994" fmla="*/ 3116688 h 3474328"/>
                  <a:gd name="connsiteX1995" fmla="*/ 2559785 w 3482881"/>
                  <a:gd name="connsiteY1995" fmla="*/ 3141899 h 3474328"/>
                  <a:gd name="connsiteX1996" fmla="*/ 2561586 w 3482881"/>
                  <a:gd name="connsiteY1996" fmla="*/ 3150903 h 3474328"/>
                  <a:gd name="connsiteX1997" fmla="*/ 2563747 w 3482881"/>
                  <a:gd name="connsiteY1997" fmla="*/ 3160268 h 3474328"/>
                  <a:gd name="connsiteX1998" fmla="*/ 2568069 w 3482881"/>
                  <a:gd name="connsiteY1998" fmla="*/ 3178996 h 3474328"/>
                  <a:gd name="connsiteX1999" fmla="*/ 2570230 w 3482881"/>
                  <a:gd name="connsiteY1999" fmla="*/ 3187640 h 3474328"/>
                  <a:gd name="connsiteX2000" fmla="*/ 2572391 w 3482881"/>
                  <a:gd name="connsiteY2000" fmla="*/ 3195203 h 3474328"/>
                  <a:gd name="connsiteX2001" fmla="*/ 2575632 w 3482881"/>
                  <a:gd name="connsiteY2001" fmla="*/ 3206368 h 3474328"/>
                  <a:gd name="connsiteX2002" fmla="*/ 2573471 w 3482881"/>
                  <a:gd name="connsiteY2002" fmla="*/ 3204207 h 3474328"/>
                  <a:gd name="connsiteX2003" fmla="*/ 2569149 w 3482881"/>
                  <a:gd name="connsiteY2003" fmla="*/ 3189441 h 3474328"/>
                  <a:gd name="connsiteX2004" fmla="*/ 2565547 w 3482881"/>
                  <a:gd name="connsiteY2004" fmla="*/ 3174674 h 3474328"/>
                  <a:gd name="connsiteX2005" fmla="*/ 2562306 w 3482881"/>
                  <a:gd name="connsiteY2005" fmla="*/ 3159907 h 3474328"/>
                  <a:gd name="connsiteX2006" fmla="*/ 2559425 w 3482881"/>
                  <a:gd name="connsiteY2006" fmla="*/ 3145141 h 3474328"/>
                  <a:gd name="connsiteX2007" fmla="*/ 2548980 w 3482881"/>
                  <a:gd name="connsiteY2007" fmla="*/ 3101561 h 3474328"/>
                  <a:gd name="connsiteX2008" fmla="*/ 2545739 w 3482881"/>
                  <a:gd name="connsiteY2008" fmla="*/ 3073829 h 3474328"/>
                  <a:gd name="connsiteX2009" fmla="*/ 2545018 w 3482881"/>
                  <a:gd name="connsiteY2009" fmla="*/ 3066985 h 3474328"/>
                  <a:gd name="connsiteX2010" fmla="*/ 2545018 w 3482881"/>
                  <a:gd name="connsiteY2010" fmla="*/ 3060142 h 3474328"/>
                  <a:gd name="connsiteX2011" fmla="*/ 2543938 w 3482881"/>
                  <a:gd name="connsiteY2011" fmla="*/ 3047176 h 3474328"/>
                  <a:gd name="connsiteX2012" fmla="*/ 2542857 w 3482881"/>
                  <a:gd name="connsiteY2012" fmla="*/ 3026647 h 3474328"/>
                  <a:gd name="connsiteX2013" fmla="*/ 2563747 w 3482881"/>
                  <a:gd name="connsiteY2013" fmla="*/ 3025927 h 3474328"/>
                  <a:gd name="connsiteX2014" fmla="*/ 2565547 w 3482881"/>
                  <a:gd name="connsiteY2014" fmla="*/ 3025927 h 3474328"/>
                  <a:gd name="connsiteX2015" fmla="*/ 2567348 w 3482881"/>
                  <a:gd name="connsiteY2015" fmla="*/ 3025927 h 3474328"/>
                  <a:gd name="connsiteX2016" fmla="*/ 2569149 w 3482881"/>
                  <a:gd name="connsiteY2016" fmla="*/ 3025207 h 3474328"/>
                  <a:gd name="connsiteX2017" fmla="*/ 2571310 w 3482881"/>
                  <a:gd name="connsiteY2017" fmla="*/ 3024126 h 3474328"/>
                  <a:gd name="connsiteX2018" fmla="*/ 2582475 w 3482881"/>
                  <a:gd name="connsiteY2018" fmla="*/ 3023045 h 3474328"/>
                  <a:gd name="connsiteX2019" fmla="*/ 2595441 w 3482881"/>
                  <a:gd name="connsiteY2019" fmla="*/ 3023045 h 3474328"/>
                  <a:gd name="connsiteX2020" fmla="*/ 2604445 w 3482881"/>
                  <a:gd name="connsiteY2020" fmla="*/ 3023045 h 3474328"/>
                  <a:gd name="connsiteX2021" fmla="*/ 2615610 w 3482881"/>
                  <a:gd name="connsiteY2021" fmla="*/ 3022325 h 3474328"/>
                  <a:gd name="connsiteX2022" fmla="*/ 2739866 w 3482881"/>
                  <a:gd name="connsiteY2022" fmla="*/ 3008279 h 3474328"/>
                  <a:gd name="connsiteX2023" fmla="*/ 2864122 w 3482881"/>
                  <a:gd name="connsiteY2023" fmla="*/ 2973343 h 3474328"/>
                  <a:gd name="connsiteX2024" fmla="*/ 2886812 w 3482881"/>
                  <a:gd name="connsiteY2024" fmla="*/ 2964339 h 3474328"/>
                  <a:gd name="connsiteX2025" fmla="*/ 2909143 w 3482881"/>
                  <a:gd name="connsiteY2025" fmla="*/ 2954975 h 3474328"/>
                  <a:gd name="connsiteX2026" fmla="*/ 2867724 w 3482881"/>
                  <a:gd name="connsiteY2026" fmla="*/ 2970462 h 3474328"/>
                  <a:gd name="connsiteX2027" fmla="*/ 2850796 w 3482881"/>
                  <a:gd name="connsiteY2027" fmla="*/ 2975504 h 3474328"/>
                  <a:gd name="connsiteX2028" fmla="*/ 2868804 w 3482881"/>
                  <a:gd name="connsiteY2028" fmla="*/ 2969381 h 3474328"/>
                  <a:gd name="connsiteX2029" fmla="*/ 2886452 w 3482881"/>
                  <a:gd name="connsiteY2029" fmla="*/ 2962538 h 3474328"/>
                  <a:gd name="connsiteX2030" fmla="*/ 2904100 w 3482881"/>
                  <a:gd name="connsiteY2030" fmla="*/ 2955335 h 3474328"/>
                  <a:gd name="connsiteX2031" fmla="*/ 2912744 w 3482881"/>
                  <a:gd name="connsiteY2031" fmla="*/ 2951733 h 3474328"/>
                  <a:gd name="connsiteX2032" fmla="*/ 2921388 w 3482881"/>
                  <a:gd name="connsiteY2032" fmla="*/ 2947772 h 3474328"/>
                  <a:gd name="connsiteX2033" fmla="*/ 2916346 w 3482881"/>
                  <a:gd name="connsiteY2033" fmla="*/ 2951013 h 3474328"/>
                  <a:gd name="connsiteX2034" fmla="*/ 2950561 w 3482881"/>
                  <a:gd name="connsiteY2034" fmla="*/ 2935166 h 3474328"/>
                  <a:gd name="connsiteX2035" fmla="*/ 2982256 w 3482881"/>
                  <a:gd name="connsiteY2035" fmla="*/ 2918238 h 3474328"/>
                  <a:gd name="connsiteX2036" fmla="*/ 2963167 w 3482881"/>
                  <a:gd name="connsiteY2036" fmla="*/ 2929043 h 3474328"/>
                  <a:gd name="connsiteX2037" fmla="*/ 2952002 w 3482881"/>
                  <a:gd name="connsiteY2037" fmla="*/ 2934806 h 3474328"/>
                  <a:gd name="connsiteX2038" fmla="*/ 2941197 w 3482881"/>
                  <a:gd name="connsiteY2038" fmla="*/ 2939848 h 3474328"/>
                  <a:gd name="connsiteX2039" fmla="*/ 2922829 w 3482881"/>
                  <a:gd name="connsiteY2039" fmla="*/ 2949933 h 3474328"/>
                  <a:gd name="connsiteX2040" fmla="*/ 2957765 w 3482881"/>
                  <a:gd name="connsiteY2040" fmla="*/ 2934806 h 3474328"/>
                  <a:gd name="connsiteX2041" fmla="*/ 2989819 w 3482881"/>
                  <a:gd name="connsiteY2041" fmla="*/ 2918598 h 3474328"/>
                  <a:gd name="connsiteX2042" fmla="*/ 2979014 w 3482881"/>
                  <a:gd name="connsiteY2042" fmla="*/ 2924721 h 3474328"/>
                  <a:gd name="connsiteX2043" fmla="*/ 3053208 w 3482881"/>
                  <a:gd name="connsiteY2043" fmla="*/ 2878260 h 3474328"/>
                  <a:gd name="connsiteX2044" fmla="*/ 3067614 w 3482881"/>
                  <a:gd name="connsiteY2044" fmla="*/ 2868176 h 3474328"/>
                  <a:gd name="connsiteX2045" fmla="*/ 3068695 w 3482881"/>
                  <a:gd name="connsiteY2045" fmla="*/ 2866735 h 3474328"/>
                  <a:gd name="connsiteX2046" fmla="*/ 3045284 w 3482881"/>
                  <a:gd name="connsiteY2046" fmla="*/ 2880781 h 3474328"/>
                  <a:gd name="connsiteX2047" fmla="*/ 3027996 w 3482881"/>
                  <a:gd name="connsiteY2047" fmla="*/ 2891226 h 3474328"/>
                  <a:gd name="connsiteX2048" fmla="*/ 3011429 w 3482881"/>
                  <a:gd name="connsiteY2048" fmla="*/ 2900230 h 3474328"/>
                  <a:gd name="connsiteX2049" fmla="*/ 2997022 w 3482881"/>
                  <a:gd name="connsiteY2049" fmla="*/ 2907073 h 3474328"/>
                  <a:gd name="connsiteX2050" fmla="*/ 3167019 w 3482881"/>
                  <a:gd name="connsiteY2050" fmla="*/ 2784258 h 3474328"/>
                  <a:gd name="connsiteX2051" fmla="*/ 3146129 w 3482881"/>
                  <a:gd name="connsiteY2051" fmla="*/ 2805147 h 3474328"/>
                  <a:gd name="connsiteX2052" fmla="*/ 3168820 w 3482881"/>
                  <a:gd name="connsiteY2052" fmla="*/ 2787139 h 3474328"/>
                  <a:gd name="connsiteX2053" fmla="*/ 3201595 w 3482881"/>
                  <a:gd name="connsiteY2053" fmla="*/ 2756525 h 3474328"/>
                  <a:gd name="connsiteX2054" fmla="*/ 3209518 w 3482881"/>
                  <a:gd name="connsiteY2054" fmla="*/ 2746081 h 3474328"/>
                  <a:gd name="connsiteX2055" fmla="*/ 3220683 w 3482881"/>
                  <a:gd name="connsiteY2055" fmla="*/ 2733835 h 3474328"/>
                  <a:gd name="connsiteX2056" fmla="*/ 3227526 w 3482881"/>
                  <a:gd name="connsiteY2056" fmla="*/ 2726632 h 3474328"/>
                  <a:gd name="connsiteX2057" fmla="*/ 3234729 w 3482881"/>
                  <a:gd name="connsiteY2057" fmla="*/ 2718708 h 3474328"/>
                  <a:gd name="connsiteX2058" fmla="*/ 3249856 w 3482881"/>
                  <a:gd name="connsiteY2058" fmla="*/ 2701060 h 3474328"/>
                  <a:gd name="connsiteX2059" fmla="*/ 3265343 w 3482881"/>
                  <a:gd name="connsiteY2059" fmla="*/ 2682332 h 3474328"/>
                  <a:gd name="connsiteX2060" fmla="*/ 3279750 w 3482881"/>
                  <a:gd name="connsiteY2060" fmla="*/ 2663603 h 3474328"/>
                  <a:gd name="connsiteX2061" fmla="*/ 3286233 w 3482881"/>
                  <a:gd name="connsiteY2061" fmla="*/ 2654959 h 3474328"/>
                  <a:gd name="connsiteX2062" fmla="*/ 3291995 w 3482881"/>
                  <a:gd name="connsiteY2062" fmla="*/ 2646676 h 3474328"/>
                  <a:gd name="connsiteX2063" fmla="*/ 3302800 w 3482881"/>
                  <a:gd name="connsiteY2063" fmla="*/ 2633710 h 3474328"/>
                  <a:gd name="connsiteX2064" fmla="*/ 3296317 w 3482881"/>
                  <a:gd name="connsiteY2064" fmla="*/ 2643074 h 3474328"/>
                  <a:gd name="connsiteX2065" fmla="*/ 3279030 w 3482881"/>
                  <a:gd name="connsiteY2065" fmla="*/ 2666485 h 3474328"/>
                  <a:gd name="connsiteX2066" fmla="*/ 3288754 w 3482881"/>
                  <a:gd name="connsiteY2066" fmla="*/ 2655320 h 3474328"/>
                  <a:gd name="connsiteX2067" fmla="*/ 3305682 w 3482881"/>
                  <a:gd name="connsiteY2067" fmla="*/ 2632269 h 3474328"/>
                  <a:gd name="connsiteX2068" fmla="*/ 3315046 w 3482881"/>
                  <a:gd name="connsiteY2068" fmla="*/ 2618943 h 3474328"/>
                  <a:gd name="connsiteX2069" fmla="*/ 3323690 w 3482881"/>
                  <a:gd name="connsiteY2069" fmla="*/ 2605617 h 3474328"/>
                  <a:gd name="connsiteX2070" fmla="*/ 3337376 w 3482881"/>
                  <a:gd name="connsiteY2070" fmla="*/ 2584008 h 3474328"/>
                  <a:gd name="connsiteX2071" fmla="*/ 3350341 w 3482881"/>
                  <a:gd name="connsiteY2071" fmla="*/ 2560237 h 3474328"/>
                  <a:gd name="connsiteX2072" fmla="*/ 3357545 w 3482881"/>
                  <a:gd name="connsiteY2072" fmla="*/ 2547271 h 3474328"/>
                  <a:gd name="connsiteX2073" fmla="*/ 3363308 w 3482881"/>
                  <a:gd name="connsiteY2073" fmla="*/ 2535386 h 3474328"/>
                  <a:gd name="connsiteX2074" fmla="*/ 3375913 w 3482881"/>
                  <a:gd name="connsiteY2074" fmla="*/ 2504411 h 3474328"/>
                  <a:gd name="connsiteX2075" fmla="*/ 3376633 w 3482881"/>
                  <a:gd name="connsiteY2075" fmla="*/ 2501890 h 3474328"/>
                  <a:gd name="connsiteX2076" fmla="*/ 3312164 w 3482881"/>
                  <a:gd name="connsiteY2076" fmla="*/ 2612460 h 3474328"/>
                  <a:gd name="connsiteX2077" fmla="*/ 3248055 w 3482881"/>
                  <a:gd name="connsiteY2077" fmla="*/ 2698179 h 3474328"/>
                  <a:gd name="connsiteX2078" fmla="*/ 3255979 w 3482881"/>
                  <a:gd name="connsiteY2078" fmla="*/ 2687734 h 3474328"/>
                  <a:gd name="connsiteX2079" fmla="*/ 3166659 w 3482881"/>
                  <a:gd name="connsiteY2079" fmla="*/ 2782097 h 3474328"/>
                  <a:gd name="connsiteX2080" fmla="*/ 3092105 w 3482881"/>
                  <a:gd name="connsiteY2080" fmla="*/ 2841884 h 3474328"/>
                  <a:gd name="connsiteX2081" fmla="*/ 3078059 w 3482881"/>
                  <a:gd name="connsiteY2081" fmla="*/ 2849087 h 3474328"/>
                  <a:gd name="connsiteX2082" fmla="*/ 3065453 w 3482881"/>
                  <a:gd name="connsiteY2082" fmla="*/ 2858451 h 3474328"/>
                  <a:gd name="connsiteX2083" fmla="*/ 3052487 w 3482881"/>
                  <a:gd name="connsiteY2083" fmla="*/ 2867455 h 3474328"/>
                  <a:gd name="connsiteX2084" fmla="*/ 3026555 w 3482881"/>
                  <a:gd name="connsiteY2084" fmla="*/ 2885103 h 3474328"/>
                  <a:gd name="connsiteX2085" fmla="*/ 3037000 w 3482881"/>
                  <a:gd name="connsiteY2085" fmla="*/ 2877180 h 3474328"/>
                  <a:gd name="connsiteX2086" fmla="*/ 3025835 w 3482881"/>
                  <a:gd name="connsiteY2086" fmla="*/ 2884383 h 3474328"/>
                  <a:gd name="connsiteX2087" fmla="*/ 3014310 w 3482881"/>
                  <a:gd name="connsiteY2087" fmla="*/ 2891226 h 3474328"/>
                  <a:gd name="connsiteX2088" fmla="*/ 2991260 w 3482881"/>
                  <a:gd name="connsiteY2088" fmla="*/ 2904552 h 3474328"/>
                  <a:gd name="connsiteX2089" fmla="*/ 2967489 w 3482881"/>
                  <a:gd name="connsiteY2089" fmla="*/ 2916798 h 3474328"/>
                  <a:gd name="connsiteX2090" fmla="*/ 2943718 w 3482881"/>
                  <a:gd name="connsiteY2090" fmla="*/ 2928683 h 3474328"/>
                  <a:gd name="connsiteX2091" fmla="*/ 2946239 w 3482881"/>
                  <a:gd name="connsiteY2091" fmla="*/ 2927242 h 3474328"/>
                  <a:gd name="connsiteX2092" fmla="*/ 2913825 w 3482881"/>
                  <a:gd name="connsiteY2092" fmla="*/ 2943450 h 3474328"/>
                  <a:gd name="connsiteX2093" fmla="*/ 2884291 w 3482881"/>
                  <a:gd name="connsiteY2093" fmla="*/ 2956415 h 3474328"/>
                  <a:gd name="connsiteX2094" fmla="*/ 2870605 w 3482881"/>
                  <a:gd name="connsiteY2094" fmla="*/ 2962178 h 3474328"/>
                  <a:gd name="connsiteX2095" fmla="*/ 2857639 w 3482881"/>
                  <a:gd name="connsiteY2095" fmla="*/ 2967220 h 3474328"/>
                  <a:gd name="connsiteX2096" fmla="*/ 2833869 w 3482881"/>
                  <a:gd name="connsiteY2096" fmla="*/ 2976224 h 3474328"/>
                  <a:gd name="connsiteX2097" fmla="*/ 2833869 w 3482881"/>
                  <a:gd name="connsiteY2097" fmla="*/ 2977305 h 3474328"/>
                  <a:gd name="connsiteX2098" fmla="*/ 2830267 w 3482881"/>
                  <a:gd name="connsiteY2098" fmla="*/ 2978746 h 3474328"/>
                  <a:gd name="connsiteX2099" fmla="*/ 2821263 w 3482881"/>
                  <a:gd name="connsiteY2099" fmla="*/ 2981627 h 3474328"/>
                  <a:gd name="connsiteX2100" fmla="*/ 2799293 w 3482881"/>
                  <a:gd name="connsiteY2100" fmla="*/ 2988110 h 3474328"/>
                  <a:gd name="connsiteX2101" fmla="*/ 2781285 w 3482881"/>
                  <a:gd name="connsiteY2101" fmla="*/ 2992792 h 3474328"/>
                  <a:gd name="connsiteX2102" fmla="*/ 2781285 w 3482881"/>
                  <a:gd name="connsiteY2102" fmla="*/ 2992792 h 3474328"/>
                  <a:gd name="connsiteX2103" fmla="*/ 2781285 w 3482881"/>
                  <a:gd name="connsiteY2103" fmla="*/ 2992792 h 3474328"/>
                  <a:gd name="connsiteX2104" fmla="*/ 2745989 w 3482881"/>
                  <a:gd name="connsiteY2104" fmla="*/ 2999995 h 3474328"/>
                  <a:gd name="connsiteX2105" fmla="*/ 2706011 w 3482881"/>
                  <a:gd name="connsiteY2105" fmla="*/ 3006118 h 3474328"/>
                  <a:gd name="connsiteX2106" fmla="*/ 2730502 w 3482881"/>
                  <a:gd name="connsiteY2106" fmla="*/ 3001796 h 3474328"/>
                  <a:gd name="connsiteX2107" fmla="*/ 2742747 w 3482881"/>
                  <a:gd name="connsiteY2107" fmla="*/ 2999635 h 3474328"/>
                  <a:gd name="connsiteX2108" fmla="*/ 2754993 w 3482881"/>
                  <a:gd name="connsiteY2108" fmla="*/ 2996754 h 3474328"/>
                  <a:gd name="connsiteX2109" fmla="*/ 2803255 w 3482881"/>
                  <a:gd name="connsiteY2109" fmla="*/ 2984508 h 3474328"/>
                  <a:gd name="connsiteX2110" fmla="*/ 2799653 w 3482881"/>
                  <a:gd name="connsiteY2110" fmla="*/ 2983428 h 3474328"/>
                  <a:gd name="connsiteX2111" fmla="*/ 2783446 w 3482881"/>
                  <a:gd name="connsiteY2111" fmla="*/ 2987029 h 3474328"/>
                  <a:gd name="connsiteX2112" fmla="*/ 2754633 w 3482881"/>
                  <a:gd name="connsiteY2112" fmla="*/ 2992792 h 3474328"/>
                  <a:gd name="connsiteX2113" fmla="*/ 2757874 w 3482881"/>
                  <a:gd name="connsiteY2113" fmla="*/ 2990631 h 3474328"/>
                  <a:gd name="connsiteX2114" fmla="*/ 2727981 w 3482881"/>
                  <a:gd name="connsiteY2114" fmla="*/ 2997474 h 3474328"/>
                  <a:gd name="connsiteX2115" fmla="*/ 2717536 w 3482881"/>
                  <a:gd name="connsiteY2115" fmla="*/ 3000715 h 3474328"/>
                  <a:gd name="connsiteX2116" fmla="*/ 2699528 w 3482881"/>
                  <a:gd name="connsiteY2116" fmla="*/ 3003957 h 3474328"/>
                  <a:gd name="connsiteX2117" fmla="*/ 2680079 w 3482881"/>
                  <a:gd name="connsiteY2117" fmla="*/ 3006478 h 3474328"/>
                  <a:gd name="connsiteX2118" fmla="*/ 2637580 w 3482881"/>
                  <a:gd name="connsiteY2118" fmla="*/ 3010800 h 3474328"/>
                  <a:gd name="connsiteX2119" fmla="*/ 2591119 w 3482881"/>
                  <a:gd name="connsiteY2119" fmla="*/ 3013321 h 3474328"/>
                  <a:gd name="connsiteX2120" fmla="*/ 2566268 w 3482881"/>
                  <a:gd name="connsiteY2120" fmla="*/ 3013681 h 3474328"/>
                  <a:gd name="connsiteX2121" fmla="*/ 2536014 w 3482881"/>
                  <a:gd name="connsiteY2121" fmla="*/ 3013681 h 3474328"/>
                  <a:gd name="connsiteX2122" fmla="*/ 2532052 w 3482881"/>
                  <a:gd name="connsiteY2122" fmla="*/ 3013681 h 3474328"/>
                  <a:gd name="connsiteX2123" fmla="*/ 2530972 w 3482881"/>
                  <a:gd name="connsiteY2123" fmla="*/ 3013681 h 3474328"/>
                  <a:gd name="connsiteX2124" fmla="*/ 2530612 w 3482881"/>
                  <a:gd name="connsiteY2124" fmla="*/ 3013681 h 3474328"/>
                  <a:gd name="connsiteX2125" fmla="*/ 2530612 w 3482881"/>
                  <a:gd name="connsiteY2125" fmla="*/ 3013681 h 3474328"/>
                  <a:gd name="connsiteX2126" fmla="*/ 2530612 w 3482881"/>
                  <a:gd name="connsiteY2126" fmla="*/ 3013681 h 3474328"/>
                  <a:gd name="connsiteX2127" fmla="*/ 2530612 w 3482881"/>
                  <a:gd name="connsiteY2127" fmla="*/ 3015842 h 3474328"/>
                  <a:gd name="connsiteX2128" fmla="*/ 2530972 w 3482881"/>
                  <a:gd name="connsiteY2128" fmla="*/ 3023406 h 3474328"/>
                  <a:gd name="connsiteX2129" fmla="*/ 2532052 w 3482881"/>
                  <a:gd name="connsiteY2129" fmla="*/ 3038893 h 3474328"/>
                  <a:gd name="connsiteX2130" fmla="*/ 2533853 w 3482881"/>
                  <a:gd name="connsiteY2130" fmla="*/ 3067345 h 3474328"/>
                  <a:gd name="connsiteX2131" fmla="*/ 2536734 w 3482881"/>
                  <a:gd name="connsiteY2131" fmla="*/ 3093998 h 3474328"/>
                  <a:gd name="connsiteX2132" fmla="*/ 2540336 w 3482881"/>
                  <a:gd name="connsiteY2132" fmla="*/ 3121010 h 3474328"/>
                  <a:gd name="connsiteX2133" fmla="*/ 2545018 w 3482881"/>
                  <a:gd name="connsiteY2133" fmla="*/ 3148022 h 3474328"/>
                  <a:gd name="connsiteX2134" fmla="*/ 2546459 w 3482881"/>
                  <a:gd name="connsiteY2134" fmla="*/ 3154865 h 3474328"/>
                  <a:gd name="connsiteX2135" fmla="*/ 2547900 w 3482881"/>
                  <a:gd name="connsiteY2135" fmla="*/ 3161708 h 3474328"/>
                  <a:gd name="connsiteX2136" fmla="*/ 2551141 w 3482881"/>
                  <a:gd name="connsiteY2136" fmla="*/ 3175034 h 3474328"/>
                  <a:gd name="connsiteX2137" fmla="*/ 2554383 w 3482881"/>
                  <a:gd name="connsiteY2137" fmla="*/ 3188360 h 3474328"/>
                  <a:gd name="connsiteX2138" fmla="*/ 2558344 w 3482881"/>
                  <a:gd name="connsiteY2138" fmla="*/ 3201686 h 3474328"/>
                  <a:gd name="connsiteX2139" fmla="*/ 2566628 w 3482881"/>
                  <a:gd name="connsiteY2139" fmla="*/ 3227978 h 3474328"/>
                  <a:gd name="connsiteX2140" fmla="*/ 2561586 w 3482881"/>
                  <a:gd name="connsiteY2140" fmla="*/ 3217173 h 3474328"/>
                  <a:gd name="connsiteX2141" fmla="*/ 2565187 w 3482881"/>
                  <a:gd name="connsiteY2141" fmla="*/ 3229779 h 3474328"/>
                  <a:gd name="connsiteX2142" fmla="*/ 2566988 w 3482881"/>
                  <a:gd name="connsiteY2142" fmla="*/ 3235181 h 3474328"/>
                  <a:gd name="connsiteX2143" fmla="*/ 2566268 w 3482881"/>
                  <a:gd name="connsiteY2143" fmla="*/ 3233020 h 3474328"/>
                  <a:gd name="connsiteX2144" fmla="*/ 2564107 w 3482881"/>
                  <a:gd name="connsiteY2144" fmla="*/ 3226537 h 3474328"/>
                  <a:gd name="connsiteX2145" fmla="*/ 2555463 w 3482881"/>
                  <a:gd name="connsiteY2145" fmla="*/ 3197364 h 3474328"/>
                  <a:gd name="connsiteX2146" fmla="*/ 2562306 w 3482881"/>
                  <a:gd name="connsiteY2146" fmla="*/ 3222936 h 3474328"/>
                  <a:gd name="connsiteX2147" fmla="*/ 2568789 w 3482881"/>
                  <a:gd name="connsiteY2147" fmla="*/ 3242024 h 3474328"/>
                  <a:gd name="connsiteX2148" fmla="*/ 2574191 w 3482881"/>
                  <a:gd name="connsiteY2148" fmla="*/ 3256791 h 3474328"/>
                  <a:gd name="connsiteX2149" fmla="*/ 2579954 w 3482881"/>
                  <a:gd name="connsiteY2149" fmla="*/ 3269036 h 3474328"/>
                  <a:gd name="connsiteX2150" fmla="*/ 2585717 w 3482881"/>
                  <a:gd name="connsiteY2150" fmla="*/ 3281282 h 3474328"/>
                  <a:gd name="connsiteX2151" fmla="*/ 2592920 w 3482881"/>
                  <a:gd name="connsiteY2151" fmla="*/ 3295328 h 3474328"/>
                  <a:gd name="connsiteX2152" fmla="*/ 2602644 w 3482881"/>
                  <a:gd name="connsiteY2152" fmla="*/ 3313337 h 3474328"/>
                  <a:gd name="connsiteX2153" fmla="*/ 2608767 w 3482881"/>
                  <a:gd name="connsiteY2153" fmla="*/ 3324141 h 3474328"/>
                  <a:gd name="connsiteX2154" fmla="*/ 2616331 w 3482881"/>
                  <a:gd name="connsiteY2154" fmla="*/ 3336387 h 3474328"/>
                  <a:gd name="connsiteX2155" fmla="*/ 2613809 w 3482881"/>
                  <a:gd name="connsiteY2155" fmla="*/ 3332785 h 3474328"/>
                  <a:gd name="connsiteX2156" fmla="*/ 2609487 w 3482881"/>
                  <a:gd name="connsiteY2156" fmla="*/ 3326302 h 3474328"/>
                  <a:gd name="connsiteX2157" fmla="*/ 2604445 w 3482881"/>
                  <a:gd name="connsiteY2157" fmla="*/ 3317298 h 3474328"/>
                  <a:gd name="connsiteX2158" fmla="*/ 2599043 w 3482881"/>
                  <a:gd name="connsiteY2158" fmla="*/ 3307574 h 3474328"/>
                  <a:gd name="connsiteX2159" fmla="*/ 2593640 w 3482881"/>
                  <a:gd name="connsiteY2159" fmla="*/ 3297489 h 3474328"/>
                  <a:gd name="connsiteX2160" fmla="*/ 2584636 w 3482881"/>
                  <a:gd name="connsiteY2160" fmla="*/ 3280562 h 3474328"/>
                  <a:gd name="connsiteX2161" fmla="*/ 2595441 w 3482881"/>
                  <a:gd name="connsiteY2161" fmla="*/ 3303612 h 3474328"/>
                  <a:gd name="connsiteX2162" fmla="*/ 2607326 w 3482881"/>
                  <a:gd name="connsiteY2162" fmla="*/ 3325222 h 3474328"/>
                  <a:gd name="connsiteX2163" fmla="*/ 2619932 w 3482881"/>
                  <a:gd name="connsiteY2163" fmla="*/ 3345391 h 3474328"/>
                  <a:gd name="connsiteX2164" fmla="*/ 2626775 w 3482881"/>
                  <a:gd name="connsiteY2164" fmla="*/ 3354755 h 3474328"/>
                  <a:gd name="connsiteX2165" fmla="*/ 2633618 w 3482881"/>
                  <a:gd name="connsiteY2165" fmla="*/ 3364119 h 3474328"/>
                  <a:gd name="connsiteX2166" fmla="*/ 2640822 w 3482881"/>
                  <a:gd name="connsiteY2166" fmla="*/ 3373123 h 3474328"/>
                  <a:gd name="connsiteX2167" fmla="*/ 2648385 w 3482881"/>
                  <a:gd name="connsiteY2167" fmla="*/ 3381767 h 3474328"/>
                  <a:gd name="connsiteX2168" fmla="*/ 2656308 w 3482881"/>
                  <a:gd name="connsiteY2168" fmla="*/ 3389691 h 3474328"/>
                  <a:gd name="connsiteX2169" fmla="*/ 2658469 w 3482881"/>
                  <a:gd name="connsiteY2169" fmla="*/ 3391852 h 3474328"/>
                  <a:gd name="connsiteX2170" fmla="*/ 2660630 w 3482881"/>
                  <a:gd name="connsiteY2170" fmla="*/ 3393653 h 3474328"/>
                  <a:gd name="connsiteX2171" fmla="*/ 2663872 w 3482881"/>
                  <a:gd name="connsiteY2171" fmla="*/ 3396894 h 3474328"/>
                  <a:gd name="connsiteX2172" fmla="*/ 2672516 w 3482881"/>
                  <a:gd name="connsiteY2172" fmla="*/ 3431110 h 3474328"/>
                  <a:gd name="connsiteX2173" fmla="*/ 2648385 w 3482881"/>
                  <a:gd name="connsiteY2173" fmla="*/ 3457762 h 3474328"/>
                  <a:gd name="connsiteX2174" fmla="*/ 2629656 w 3482881"/>
                  <a:gd name="connsiteY2174" fmla="*/ 3459562 h 3474328"/>
                  <a:gd name="connsiteX2175" fmla="*/ 2624974 w 3482881"/>
                  <a:gd name="connsiteY2175" fmla="*/ 3458482 h 3474328"/>
                  <a:gd name="connsiteX2176" fmla="*/ 2619932 w 3482881"/>
                  <a:gd name="connsiteY2176" fmla="*/ 3456681 h 3474328"/>
                  <a:gd name="connsiteX2177" fmla="*/ 2609487 w 3482881"/>
                  <a:gd name="connsiteY2177" fmla="*/ 3453440 h 3474328"/>
                  <a:gd name="connsiteX2178" fmla="*/ 2566628 w 3482881"/>
                  <a:gd name="connsiteY2178" fmla="*/ 3439393 h 3474328"/>
                  <a:gd name="connsiteX2179" fmla="*/ 2521968 w 3482881"/>
                  <a:gd name="connsiteY2179" fmla="*/ 3422466 h 3474328"/>
                  <a:gd name="connsiteX2180" fmla="*/ 2517286 w 3482881"/>
                  <a:gd name="connsiteY2180" fmla="*/ 3418864 h 3474328"/>
                  <a:gd name="connsiteX2181" fmla="*/ 2508282 w 3482881"/>
                  <a:gd name="connsiteY2181" fmla="*/ 3415623 h 3474328"/>
                  <a:gd name="connsiteX2182" fmla="*/ 2499278 w 3482881"/>
                  <a:gd name="connsiteY2182" fmla="*/ 3412021 h 3474328"/>
                  <a:gd name="connsiteX2183" fmla="*/ 2480909 w 3482881"/>
                  <a:gd name="connsiteY2183" fmla="*/ 3404097 h 3474328"/>
                  <a:gd name="connsiteX2184" fmla="*/ 2461821 w 3482881"/>
                  <a:gd name="connsiteY2184" fmla="*/ 3395814 h 3474328"/>
                  <a:gd name="connsiteX2185" fmla="*/ 2452096 w 3482881"/>
                  <a:gd name="connsiteY2185" fmla="*/ 3391492 h 3474328"/>
                  <a:gd name="connsiteX2186" fmla="*/ 2442372 w 3482881"/>
                  <a:gd name="connsiteY2186" fmla="*/ 3386810 h 3474328"/>
                  <a:gd name="connsiteX2187" fmla="*/ 2218711 w 3482881"/>
                  <a:gd name="connsiteY2187" fmla="*/ 3253910 h 3474328"/>
                  <a:gd name="connsiteX2188" fmla="*/ 2189178 w 3482881"/>
                  <a:gd name="connsiteY2188" fmla="*/ 3229779 h 3474328"/>
                  <a:gd name="connsiteX2189" fmla="*/ 2160005 w 3482881"/>
                  <a:gd name="connsiteY2189" fmla="*/ 3204207 h 3474328"/>
                  <a:gd name="connsiteX2190" fmla="*/ 2165767 w 3482881"/>
                  <a:gd name="connsiteY2190" fmla="*/ 3209250 h 3474328"/>
                  <a:gd name="connsiteX2191" fmla="*/ 2151361 w 3482881"/>
                  <a:gd name="connsiteY2191" fmla="*/ 3196644 h 3474328"/>
                  <a:gd name="connsiteX2192" fmla="*/ 2137674 w 3482881"/>
                  <a:gd name="connsiteY2192" fmla="*/ 3183678 h 3474328"/>
                  <a:gd name="connsiteX2193" fmla="*/ 2123988 w 3482881"/>
                  <a:gd name="connsiteY2193" fmla="*/ 3170712 h 3474328"/>
                  <a:gd name="connsiteX2194" fmla="*/ 2110662 w 3482881"/>
                  <a:gd name="connsiteY2194" fmla="*/ 3157386 h 3474328"/>
                  <a:gd name="connsiteX2195" fmla="*/ 2121827 w 3482881"/>
                  <a:gd name="connsiteY2195" fmla="*/ 3169632 h 3474328"/>
                  <a:gd name="connsiteX2196" fmla="*/ 2131552 w 3482881"/>
                  <a:gd name="connsiteY2196" fmla="*/ 3179716 h 3474328"/>
                  <a:gd name="connsiteX2197" fmla="*/ 2143437 w 3482881"/>
                  <a:gd name="connsiteY2197" fmla="*/ 3192682 h 3474328"/>
                  <a:gd name="connsiteX2198" fmla="*/ 2116425 w 3482881"/>
                  <a:gd name="connsiteY2198" fmla="*/ 3168551 h 3474328"/>
                  <a:gd name="connsiteX2199" fmla="*/ 2116065 w 3482881"/>
                  <a:gd name="connsiteY2199" fmla="*/ 3166390 h 3474328"/>
                  <a:gd name="connsiteX2200" fmla="*/ 2117145 w 3482881"/>
                  <a:gd name="connsiteY2200" fmla="*/ 3166390 h 3474328"/>
                  <a:gd name="connsiteX2201" fmla="*/ 2124709 w 3482881"/>
                  <a:gd name="connsiteY2201" fmla="*/ 3173593 h 3474328"/>
                  <a:gd name="connsiteX2202" fmla="*/ 2112103 w 3482881"/>
                  <a:gd name="connsiteY2202" fmla="*/ 3159907 h 3474328"/>
                  <a:gd name="connsiteX2203" fmla="*/ 2097697 w 3482881"/>
                  <a:gd name="connsiteY2203" fmla="*/ 3144060 h 3474328"/>
                  <a:gd name="connsiteX2204" fmla="*/ 2082930 w 3482881"/>
                  <a:gd name="connsiteY2204" fmla="*/ 3127133 h 3474328"/>
                  <a:gd name="connsiteX2205" fmla="*/ 2069244 w 3482881"/>
                  <a:gd name="connsiteY2205" fmla="*/ 3111285 h 3474328"/>
                  <a:gd name="connsiteX2206" fmla="*/ 2047994 w 3482881"/>
                  <a:gd name="connsiteY2206" fmla="*/ 3087875 h 3474328"/>
                  <a:gd name="connsiteX2207" fmla="*/ 2064201 w 3482881"/>
                  <a:gd name="connsiteY2207" fmla="*/ 3107324 h 3474328"/>
                  <a:gd name="connsiteX2208" fmla="*/ 2073566 w 3482881"/>
                  <a:gd name="connsiteY2208" fmla="*/ 3118489 h 3474328"/>
                  <a:gd name="connsiteX2209" fmla="*/ 2079328 w 3482881"/>
                  <a:gd name="connsiteY2209" fmla="*/ 3126772 h 3474328"/>
                  <a:gd name="connsiteX2210" fmla="*/ 2082930 w 3482881"/>
                  <a:gd name="connsiteY2210" fmla="*/ 3132535 h 3474328"/>
                  <a:gd name="connsiteX2211" fmla="*/ 2089413 w 3482881"/>
                  <a:gd name="connsiteY2211" fmla="*/ 3140459 h 3474328"/>
                  <a:gd name="connsiteX2212" fmla="*/ 2102739 w 3482881"/>
                  <a:gd name="connsiteY2212" fmla="*/ 3154145 h 3474328"/>
                  <a:gd name="connsiteX2213" fmla="*/ 2066362 w 3482881"/>
                  <a:gd name="connsiteY2213" fmla="*/ 3115247 h 3474328"/>
                  <a:gd name="connsiteX2214" fmla="*/ 2049795 w 3482881"/>
                  <a:gd name="connsiteY2214" fmla="*/ 3095078 h 3474328"/>
                  <a:gd name="connsiteX2215" fmla="*/ 2033587 w 3482881"/>
                  <a:gd name="connsiteY2215" fmla="*/ 3075269 h 3474328"/>
                  <a:gd name="connsiteX2216" fmla="*/ 2042231 w 3482881"/>
                  <a:gd name="connsiteY2216" fmla="*/ 3084633 h 3474328"/>
                  <a:gd name="connsiteX2217" fmla="*/ 2036829 w 3482881"/>
                  <a:gd name="connsiteY2217" fmla="*/ 3075989 h 3474328"/>
                  <a:gd name="connsiteX2218" fmla="*/ 2021702 w 3482881"/>
                  <a:gd name="connsiteY2218" fmla="*/ 3054020 h 3474328"/>
                  <a:gd name="connsiteX2219" fmla="*/ 2001533 w 3482881"/>
                  <a:gd name="connsiteY2219" fmla="*/ 3023766 h 3474328"/>
                  <a:gd name="connsiteX2220" fmla="*/ 2000092 w 3482881"/>
                  <a:gd name="connsiteY2220" fmla="*/ 3021965 h 3474328"/>
                  <a:gd name="connsiteX2221" fmla="*/ 1999012 w 3482881"/>
                  <a:gd name="connsiteY2221" fmla="*/ 3021605 h 3474328"/>
                  <a:gd name="connsiteX2222" fmla="*/ 1997931 w 3482881"/>
                  <a:gd name="connsiteY2222" fmla="*/ 3021605 h 3474328"/>
                  <a:gd name="connsiteX2223" fmla="*/ 1992529 w 3482881"/>
                  <a:gd name="connsiteY2223" fmla="*/ 3021605 h 3474328"/>
                  <a:gd name="connsiteX2224" fmla="*/ 1979563 w 3482881"/>
                  <a:gd name="connsiteY2224" fmla="*/ 3021605 h 3474328"/>
                  <a:gd name="connsiteX2225" fmla="*/ 1947509 w 3482881"/>
                  <a:gd name="connsiteY2225" fmla="*/ 3021605 h 3474328"/>
                  <a:gd name="connsiteX2226" fmla="*/ 1880518 w 3482881"/>
                  <a:gd name="connsiteY2226" fmla="*/ 3021965 h 3474328"/>
                  <a:gd name="connsiteX2227" fmla="*/ 1923018 w 3482881"/>
                  <a:gd name="connsiteY2227" fmla="*/ 3024846 h 3474328"/>
                  <a:gd name="connsiteX2228" fmla="*/ 1825774 w 3482881"/>
                  <a:gd name="connsiteY2228" fmla="*/ 3024846 h 3474328"/>
                  <a:gd name="connsiteX2229" fmla="*/ 1866832 w 3482881"/>
                  <a:gd name="connsiteY2229" fmla="*/ 3023766 h 3474328"/>
                  <a:gd name="connsiteX2230" fmla="*/ 1795160 w 3482881"/>
                  <a:gd name="connsiteY2230" fmla="*/ 3021605 h 3474328"/>
                  <a:gd name="connsiteX2231" fmla="*/ 1755902 w 3482881"/>
                  <a:gd name="connsiteY2231" fmla="*/ 3021605 h 3474328"/>
                  <a:gd name="connsiteX2232" fmla="*/ 1765266 w 3482881"/>
                  <a:gd name="connsiteY2232" fmla="*/ 3022325 h 3474328"/>
                  <a:gd name="connsiteX2233" fmla="*/ 1721687 w 3482881"/>
                  <a:gd name="connsiteY2233" fmla="*/ 3023766 h 3474328"/>
                  <a:gd name="connsiteX2234" fmla="*/ 1747618 w 3482881"/>
                  <a:gd name="connsiteY2234" fmla="*/ 3025567 h 3474328"/>
                  <a:gd name="connsiteX2235" fmla="*/ 1690353 w 3482881"/>
                  <a:gd name="connsiteY2235" fmla="*/ 3025567 h 3474328"/>
                  <a:gd name="connsiteX2236" fmla="*/ 1733572 w 3482881"/>
                  <a:gd name="connsiteY2236" fmla="*/ 3027728 h 3474328"/>
                  <a:gd name="connsiteX2237" fmla="*/ 1670904 w 3482881"/>
                  <a:gd name="connsiteY2237" fmla="*/ 3028088 h 3474328"/>
                  <a:gd name="connsiteX2238" fmla="*/ 1880158 w 3482881"/>
                  <a:gd name="connsiteY2238" fmla="*/ 3028088 h 3474328"/>
                  <a:gd name="connsiteX2239" fmla="*/ 1846663 w 3482881"/>
                  <a:gd name="connsiteY2239" fmla="*/ 3026647 h 3474328"/>
                  <a:gd name="connsiteX2240" fmla="*/ 1923378 w 3482881"/>
                  <a:gd name="connsiteY2240" fmla="*/ 3027728 h 3474328"/>
                  <a:gd name="connsiteX2241" fmla="*/ 1952191 w 3482881"/>
                  <a:gd name="connsiteY2241" fmla="*/ 3028808 h 3474328"/>
                  <a:gd name="connsiteX2242" fmla="*/ 1975241 w 3482881"/>
                  <a:gd name="connsiteY2242" fmla="*/ 3029168 h 3474328"/>
                  <a:gd name="connsiteX2243" fmla="*/ 1988567 w 3482881"/>
                  <a:gd name="connsiteY2243" fmla="*/ 3029168 h 3474328"/>
                  <a:gd name="connsiteX2244" fmla="*/ 1994690 w 3482881"/>
                  <a:gd name="connsiteY2244" fmla="*/ 3029168 h 3474328"/>
                  <a:gd name="connsiteX2245" fmla="*/ 1995770 w 3482881"/>
                  <a:gd name="connsiteY2245" fmla="*/ 3030249 h 3474328"/>
                  <a:gd name="connsiteX2246" fmla="*/ 1996851 w 3482881"/>
                  <a:gd name="connsiteY2246" fmla="*/ 3031689 h 3474328"/>
                  <a:gd name="connsiteX2247" fmla="*/ 1998652 w 3482881"/>
                  <a:gd name="connsiteY2247" fmla="*/ 3034571 h 3474328"/>
                  <a:gd name="connsiteX2248" fmla="*/ 2002974 w 3482881"/>
                  <a:gd name="connsiteY2248" fmla="*/ 3040333 h 3474328"/>
                  <a:gd name="connsiteX2249" fmla="*/ 2009096 w 3482881"/>
                  <a:gd name="connsiteY2249" fmla="*/ 3048977 h 3474328"/>
                  <a:gd name="connsiteX2250" fmla="*/ 2023503 w 3482881"/>
                  <a:gd name="connsiteY2250" fmla="*/ 3068066 h 3474328"/>
                  <a:gd name="connsiteX2251" fmla="*/ 2031426 w 3482881"/>
                  <a:gd name="connsiteY2251" fmla="*/ 3078511 h 3474328"/>
                  <a:gd name="connsiteX2252" fmla="*/ 2035388 w 3482881"/>
                  <a:gd name="connsiteY2252" fmla="*/ 3083913 h 3474328"/>
                  <a:gd name="connsiteX2253" fmla="*/ 2039710 w 3482881"/>
                  <a:gd name="connsiteY2253" fmla="*/ 3088955 h 3474328"/>
                  <a:gd name="connsiteX2254" fmla="*/ 2056278 w 3482881"/>
                  <a:gd name="connsiteY2254" fmla="*/ 3109484 h 3474328"/>
                  <a:gd name="connsiteX2255" fmla="*/ 2085811 w 3482881"/>
                  <a:gd name="connsiteY2255" fmla="*/ 3142980 h 3474328"/>
                  <a:gd name="connsiteX2256" fmla="*/ 2100578 w 3482881"/>
                  <a:gd name="connsiteY2256" fmla="*/ 3156306 h 3474328"/>
                  <a:gd name="connsiteX2257" fmla="*/ 2103459 w 3482881"/>
                  <a:gd name="connsiteY2257" fmla="*/ 3160628 h 3474328"/>
                  <a:gd name="connsiteX2258" fmla="*/ 2121827 w 3482881"/>
                  <a:gd name="connsiteY2258" fmla="*/ 3180437 h 3474328"/>
                  <a:gd name="connsiteX2259" fmla="*/ 2147759 w 3482881"/>
                  <a:gd name="connsiteY2259" fmla="*/ 3206008 h 3474328"/>
                  <a:gd name="connsiteX2260" fmla="*/ 2172610 w 3482881"/>
                  <a:gd name="connsiteY2260" fmla="*/ 3227618 h 3474328"/>
                  <a:gd name="connsiteX2261" fmla="*/ 2205385 w 3482881"/>
                  <a:gd name="connsiteY2261" fmla="*/ 3252829 h 3474328"/>
                  <a:gd name="connsiteX2262" fmla="*/ 2245003 w 3482881"/>
                  <a:gd name="connsiteY2262" fmla="*/ 3282002 h 3474328"/>
                  <a:gd name="connsiteX2263" fmla="*/ 2261931 w 3482881"/>
                  <a:gd name="connsiteY2263" fmla="*/ 3293888 h 3474328"/>
                  <a:gd name="connsiteX2264" fmla="*/ 2273816 w 3482881"/>
                  <a:gd name="connsiteY2264" fmla="*/ 3301451 h 3474328"/>
                  <a:gd name="connsiteX2265" fmla="*/ 2272735 w 3482881"/>
                  <a:gd name="connsiteY2265" fmla="*/ 3300010 h 3474328"/>
                  <a:gd name="connsiteX2266" fmla="*/ 2229156 w 3482881"/>
                  <a:gd name="connsiteY2266" fmla="*/ 3269036 h 3474328"/>
                  <a:gd name="connsiteX2267" fmla="*/ 2218351 w 3482881"/>
                  <a:gd name="connsiteY2267" fmla="*/ 3260753 h 3474328"/>
                  <a:gd name="connsiteX2268" fmla="*/ 2208627 w 3482881"/>
                  <a:gd name="connsiteY2268" fmla="*/ 3252469 h 3474328"/>
                  <a:gd name="connsiteX2269" fmla="*/ 2191699 w 3482881"/>
                  <a:gd name="connsiteY2269" fmla="*/ 3237702 h 3474328"/>
                  <a:gd name="connsiteX2270" fmla="*/ 2216190 w 3482881"/>
                  <a:gd name="connsiteY2270" fmla="*/ 3257511 h 3474328"/>
                  <a:gd name="connsiteX2271" fmla="*/ 2228796 w 3482881"/>
                  <a:gd name="connsiteY2271" fmla="*/ 3266876 h 3474328"/>
                  <a:gd name="connsiteX2272" fmla="*/ 2241401 w 3482881"/>
                  <a:gd name="connsiteY2272" fmla="*/ 3276240 h 3474328"/>
                  <a:gd name="connsiteX2273" fmla="*/ 2225194 w 3482881"/>
                  <a:gd name="connsiteY2273" fmla="*/ 3263274 h 3474328"/>
                  <a:gd name="connsiteX2274" fmla="*/ 2221232 w 3482881"/>
                  <a:gd name="connsiteY2274" fmla="*/ 3260032 h 3474328"/>
                  <a:gd name="connsiteX2275" fmla="*/ 2217270 w 3482881"/>
                  <a:gd name="connsiteY2275" fmla="*/ 3256791 h 3474328"/>
                  <a:gd name="connsiteX2276" fmla="*/ 2209347 w 3482881"/>
                  <a:gd name="connsiteY2276" fmla="*/ 3249948 h 3474328"/>
                  <a:gd name="connsiteX2277" fmla="*/ 2222313 w 3482881"/>
                  <a:gd name="connsiteY2277" fmla="*/ 3260032 h 3474328"/>
                  <a:gd name="connsiteX2278" fmla="*/ 2218351 w 3482881"/>
                  <a:gd name="connsiteY2278" fmla="*/ 3253910 h 3474328"/>
                  <a:gd name="connsiteX2279" fmla="*/ 914563 w 3482881"/>
                  <a:gd name="connsiteY2279" fmla="*/ 3002156 h 3474328"/>
                  <a:gd name="connsiteX2280" fmla="*/ 912041 w 3482881"/>
                  <a:gd name="connsiteY2280" fmla="*/ 3002156 h 3474328"/>
                  <a:gd name="connsiteX2281" fmla="*/ 914563 w 3482881"/>
                  <a:gd name="connsiteY2281" fmla="*/ 3002156 h 3474328"/>
                  <a:gd name="connsiteX2282" fmla="*/ 914563 w 3482881"/>
                  <a:gd name="connsiteY2282" fmla="*/ 3002156 h 3474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Lst>
                <a:rect l="l" t="t" r="r" b="b"/>
                <a:pathLst>
                  <a:path w="3482881" h="3474328">
                    <a:moveTo>
                      <a:pt x="267711" y="2753284"/>
                    </a:moveTo>
                    <a:cubicBezTo>
                      <a:pt x="263389" y="2748962"/>
                      <a:pt x="259427" y="2744640"/>
                      <a:pt x="254745" y="2740318"/>
                    </a:cubicBezTo>
                    <a:lnTo>
                      <a:pt x="261588" y="2746801"/>
                    </a:lnTo>
                    <a:cubicBezTo>
                      <a:pt x="256185" y="2741038"/>
                      <a:pt x="250783" y="2735276"/>
                      <a:pt x="245381" y="2729513"/>
                    </a:cubicBezTo>
                    <a:lnTo>
                      <a:pt x="241419" y="2725191"/>
                    </a:lnTo>
                    <a:lnTo>
                      <a:pt x="237457" y="2720509"/>
                    </a:lnTo>
                    <a:lnTo>
                      <a:pt x="229894" y="2711505"/>
                    </a:lnTo>
                    <a:cubicBezTo>
                      <a:pt x="225932" y="2707183"/>
                      <a:pt x="221970" y="2702501"/>
                      <a:pt x="216928" y="2697098"/>
                    </a:cubicBezTo>
                    <a:cubicBezTo>
                      <a:pt x="219089" y="2699260"/>
                      <a:pt x="220529" y="2701060"/>
                      <a:pt x="221610" y="2702141"/>
                    </a:cubicBezTo>
                    <a:cubicBezTo>
                      <a:pt x="218368" y="2698179"/>
                      <a:pt x="215127" y="2694577"/>
                      <a:pt x="211885" y="2690616"/>
                    </a:cubicBezTo>
                    <a:cubicBezTo>
                      <a:pt x="205763" y="2683412"/>
                      <a:pt x="197479" y="2673688"/>
                      <a:pt x="188115" y="2662163"/>
                    </a:cubicBezTo>
                    <a:cubicBezTo>
                      <a:pt x="187034" y="2660722"/>
                      <a:pt x="185954" y="2659281"/>
                      <a:pt x="184513" y="2657841"/>
                    </a:cubicBezTo>
                    <a:cubicBezTo>
                      <a:pt x="183433" y="2656400"/>
                      <a:pt x="182352" y="2654959"/>
                      <a:pt x="181272" y="2653159"/>
                    </a:cubicBezTo>
                    <a:cubicBezTo>
                      <a:pt x="179111" y="2650277"/>
                      <a:pt x="176590" y="2647036"/>
                      <a:pt x="174429" y="2643794"/>
                    </a:cubicBezTo>
                    <a:cubicBezTo>
                      <a:pt x="169746" y="2637672"/>
                      <a:pt x="165064" y="2631189"/>
                      <a:pt x="160382" y="2624706"/>
                    </a:cubicBezTo>
                    <a:cubicBezTo>
                      <a:pt x="151378" y="2611740"/>
                      <a:pt x="143094" y="2598774"/>
                      <a:pt x="135531" y="2587609"/>
                    </a:cubicBezTo>
                    <a:cubicBezTo>
                      <a:pt x="128688" y="2576444"/>
                      <a:pt x="122925" y="2567080"/>
                      <a:pt x="119324" y="2561317"/>
                    </a:cubicBezTo>
                    <a:cubicBezTo>
                      <a:pt x="117163" y="2557355"/>
                      <a:pt x="114642" y="2553394"/>
                      <a:pt x="112120" y="2549432"/>
                    </a:cubicBezTo>
                    <a:cubicBezTo>
                      <a:pt x="109959" y="2545470"/>
                      <a:pt x="107798" y="2541148"/>
                      <a:pt x="105277" y="2536826"/>
                    </a:cubicBezTo>
                    <a:cubicBezTo>
                      <a:pt x="100955" y="2528182"/>
                      <a:pt x="96273" y="2519538"/>
                      <a:pt x="91951" y="2511255"/>
                    </a:cubicBezTo>
                    <a:cubicBezTo>
                      <a:pt x="87629" y="2502611"/>
                      <a:pt x="84028" y="2494327"/>
                      <a:pt x="80426" y="2486403"/>
                    </a:cubicBezTo>
                    <a:cubicBezTo>
                      <a:pt x="76825" y="2478480"/>
                      <a:pt x="73583" y="2471276"/>
                      <a:pt x="71062" y="2465154"/>
                    </a:cubicBezTo>
                    <a:cubicBezTo>
                      <a:pt x="81146" y="2488564"/>
                      <a:pt x="95913" y="2519178"/>
                      <a:pt x="92312" y="2509814"/>
                    </a:cubicBezTo>
                    <a:cubicBezTo>
                      <a:pt x="81867" y="2486043"/>
                      <a:pt x="74303" y="2468395"/>
                      <a:pt x="66380" y="2445705"/>
                    </a:cubicBezTo>
                    <a:cubicBezTo>
                      <a:pt x="64219" y="2439943"/>
                      <a:pt x="62058" y="2434180"/>
                      <a:pt x="59537" y="2428057"/>
                    </a:cubicBezTo>
                    <a:cubicBezTo>
                      <a:pt x="57376" y="2421574"/>
                      <a:pt x="55215" y="2414731"/>
                      <a:pt x="52333" y="2407528"/>
                    </a:cubicBezTo>
                    <a:cubicBezTo>
                      <a:pt x="49812" y="2399964"/>
                      <a:pt x="46931" y="2392041"/>
                      <a:pt x="44050" y="2383037"/>
                    </a:cubicBezTo>
                    <a:cubicBezTo>
                      <a:pt x="41168" y="2374033"/>
                      <a:pt x="38287" y="2364308"/>
                      <a:pt x="35046" y="2353504"/>
                    </a:cubicBezTo>
                    <a:lnTo>
                      <a:pt x="42249" y="2378715"/>
                    </a:lnTo>
                    <a:cubicBezTo>
                      <a:pt x="43329" y="2383037"/>
                      <a:pt x="44770" y="2386999"/>
                      <a:pt x="46211" y="2391321"/>
                    </a:cubicBezTo>
                    <a:lnTo>
                      <a:pt x="50533" y="2403566"/>
                    </a:lnTo>
                    <a:cubicBezTo>
                      <a:pt x="43329" y="2385198"/>
                      <a:pt x="37567" y="2366469"/>
                      <a:pt x="31804" y="2347381"/>
                    </a:cubicBezTo>
                    <a:cubicBezTo>
                      <a:pt x="31084" y="2344860"/>
                      <a:pt x="30364" y="2342699"/>
                      <a:pt x="29643" y="2340177"/>
                    </a:cubicBezTo>
                    <a:lnTo>
                      <a:pt x="27842" y="2332974"/>
                    </a:lnTo>
                    <a:lnTo>
                      <a:pt x="24241" y="2318568"/>
                    </a:lnTo>
                    <a:lnTo>
                      <a:pt x="20639" y="2304161"/>
                    </a:lnTo>
                    <a:lnTo>
                      <a:pt x="18838" y="2296958"/>
                    </a:lnTo>
                    <a:lnTo>
                      <a:pt x="17398" y="2289755"/>
                    </a:lnTo>
                    <a:cubicBezTo>
                      <a:pt x="15957" y="2279310"/>
                      <a:pt x="15957" y="2277869"/>
                      <a:pt x="16677" y="2281831"/>
                    </a:cubicBezTo>
                    <a:cubicBezTo>
                      <a:pt x="17038" y="2283632"/>
                      <a:pt x="17758" y="2286873"/>
                      <a:pt x="18838" y="2290835"/>
                    </a:cubicBezTo>
                    <a:cubicBezTo>
                      <a:pt x="19559" y="2294797"/>
                      <a:pt x="20639" y="2299839"/>
                      <a:pt x="22080" y="2305242"/>
                    </a:cubicBezTo>
                    <a:cubicBezTo>
                      <a:pt x="24601" y="2316047"/>
                      <a:pt x="27842" y="2328292"/>
                      <a:pt x="30724" y="2339097"/>
                    </a:cubicBezTo>
                    <a:cubicBezTo>
                      <a:pt x="33965" y="2349902"/>
                      <a:pt x="36846" y="2358546"/>
                      <a:pt x="38287" y="2362508"/>
                    </a:cubicBezTo>
                    <a:cubicBezTo>
                      <a:pt x="31084" y="2340538"/>
                      <a:pt x="26762" y="2318928"/>
                      <a:pt x="22080" y="2298759"/>
                    </a:cubicBezTo>
                    <a:cubicBezTo>
                      <a:pt x="19919" y="2288674"/>
                      <a:pt x="18478" y="2278590"/>
                      <a:pt x="17038" y="2269225"/>
                    </a:cubicBezTo>
                    <a:cubicBezTo>
                      <a:pt x="15597" y="2259501"/>
                      <a:pt x="13796" y="2250497"/>
                      <a:pt x="13076" y="2241493"/>
                    </a:cubicBezTo>
                    <a:cubicBezTo>
                      <a:pt x="8394" y="2205837"/>
                      <a:pt x="6953" y="2176304"/>
                      <a:pt x="4432" y="2155054"/>
                    </a:cubicBezTo>
                    <a:cubicBezTo>
                      <a:pt x="5152" y="2152173"/>
                      <a:pt x="6233" y="2147851"/>
                      <a:pt x="6953" y="2137046"/>
                    </a:cubicBezTo>
                    <a:cubicBezTo>
                      <a:pt x="6953" y="2131643"/>
                      <a:pt x="7673" y="2124440"/>
                      <a:pt x="7673" y="2115076"/>
                    </a:cubicBezTo>
                    <a:cubicBezTo>
                      <a:pt x="7673" y="2105712"/>
                      <a:pt x="8033" y="2093826"/>
                      <a:pt x="7673" y="2078699"/>
                    </a:cubicBezTo>
                    <a:cubicBezTo>
                      <a:pt x="5512" y="2121919"/>
                      <a:pt x="6233" y="2042683"/>
                      <a:pt x="4072" y="2078339"/>
                    </a:cubicBezTo>
                    <a:cubicBezTo>
                      <a:pt x="2991" y="2057810"/>
                      <a:pt x="4792" y="2011349"/>
                      <a:pt x="3351" y="2008108"/>
                    </a:cubicBezTo>
                    <a:lnTo>
                      <a:pt x="4072" y="2013870"/>
                    </a:lnTo>
                    <a:cubicBezTo>
                      <a:pt x="6953" y="1911584"/>
                      <a:pt x="2631" y="1878089"/>
                      <a:pt x="1190" y="1834149"/>
                    </a:cubicBezTo>
                    <a:cubicBezTo>
                      <a:pt x="470" y="1711694"/>
                      <a:pt x="1551" y="1655508"/>
                      <a:pt x="1190" y="1555383"/>
                    </a:cubicBezTo>
                    <a:cubicBezTo>
                      <a:pt x="2271" y="1551422"/>
                      <a:pt x="5512" y="1524409"/>
                      <a:pt x="5512" y="1484071"/>
                    </a:cubicBezTo>
                    <a:cubicBezTo>
                      <a:pt x="4072" y="1465343"/>
                      <a:pt x="3351" y="1374942"/>
                      <a:pt x="1190" y="1365938"/>
                    </a:cubicBezTo>
                    <a:cubicBezTo>
                      <a:pt x="470" y="1437610"/>
                      <a:pt x="2991" y="1424644"/>
                      <a:pt x="3351" y="1467504"/>
                    </a:cubicBezTo>
                    <a:cubicBezTo>
                      <a:pt x="1190" y="1503160"/>
                      <a:pt x="1190" y="1470745"/>
                      <a:pt x="110" y="1519367"/>
                    </a:cubicBezTo>
                    <a:cubicBezTo>
                      <a:pt x="830" y="1480109"/>
                      <a:pt x="-971" y="1341447"/>
                      <a:pt x="830" y="1298227"/>
                    </a:cubicBezTo>
                    <a:lnTo>
                      <a:pt x="830" y="1313354"/>
                    </a:lnTo>
                    <a:cubicBezTo>
                      <a:pt x="2271" y="1244563"/>
                      <a:pt x="7313" y="1231237"/>
                      <a:pt x="4432" y="1116705"/>
                    </a:cubicBezTo>
                    <a:lnTo>
                      <a:pt x="3351" y="1061961"/>
                    </a:lnTo>
                    <a:cubicBezTo>
                      <a:pt x="3351" y="1064482"/>
                      <a:pt x="3712" y="1064842"/>
                      <a:pt x="4072" y="1066283"/>
                    </a:cubicBezTo>
                    <a:cubicBezTo>
                      <a:pt x="4072" y="1021622"/>
                      <a:pt x="4792" y="1005055"/>
                      <a:pt x="5152" y="987767"/>
                    </a:cubicBezTo>
                    <a:cubicBezTo>
                      <a:pt x="5152" y="979123"/>
                      <a:pt x="5152" y="970119"/>
                      <a:pt x="5152" y="957153"/>
                    </a:cubicBezTo>
                    <a:cubicBezTo>
                      <a:pt x="5152" y="950670"/>
                      <a:pt x="5152" y="943107"/>
                      <a:pt x="5152" y="934103"/>
                    </a:cubicBezTo>
                    <a:cubicBezTo>
                      <a:pt x="5152" y="925099"/>
                      <a:pt x="4792" y="914654"/>
                      <a:pt x="5152" y="902409"/>
                    </a:cubicBezTo>
                    <a:cubicBezTo>
                      <a:pt x="5152" y="909972"/>
                      <a:pt x="5152" y="905290"/>
                      <a:pt x="5152" y="913213"/>
                    </a:cubicBezTo>
                    <a:cubicBezTo>
                      <a:pt x="6233" y="856668"/>
                      <a:pt x="10555" y="799762"/>
                      <a:pt x="17398" y="757263"/>
                    </a:cubicBezTo>
                    <a:cubicBezTo>
                      <a:pt x="23881" y="731692"/>
                      <a:pt x="17758" y="763746"/>
                      <a:pt x="16317" y="779593"/>
                    </a:cubicBezTo>
                    <a:cubicBezTo>
                      <a:pt x="24241" y="730611"/>
                      <a:pt x="35766" y="680188"/>
                      <a:pt x="49452" y="635168"/>
                    </a:cubicBezTo>
                    <a:cubicBezTo>
                      <a:pt x="53054" y="624003"/>
                      <a:pt x="56295" y="613198"/>
                      <a:pt x="59897" y="602393"/>
                    </a:cubicBezTo>
                    <a:cubicBezTo>
                      <a:pt x="63859" y="591948"/>
                      <a:pt x="67460" y="581864"/>
                      <a:pt x="70702" y="572500"/>
                    </a:cubicBezTo>
                    <a:cubicBezTo>
                      <a:pt x="72503" y="567818"/>
                      <a:pt x="73943" y="563135"/>
                      <a:pt x="75744" y="558453"/>
                    </a:cubicBezTo>
                    <a:cubicBezTo>
                      <a:pt x="77545" y="554131"/>
                      <a:pt x="79346" y="549810"/>
                      <a:pt x="81146" y="545488"/>
                    </a:cubicBezTo>
                    <a:cubicBezTo>
                      <a:pt x="84748" y="537204"/>
                      <a:pt x="87990" y="529280"/>
                      <a:pt x="90871" y="522077"/>
                    </a:cubicBezTo>
                    <a:cubicBezTo>
                      <a:pt x="95553" y="512353"/>
                      <a:pt x="100955" y="502988"/>
                      <a:pt x="105998" y="493624"/>
                    </a:cubicBezTo>
                    <a:cubicBezTo>
                      <a:pt x="108519" y="488942"/>
                      <a:pt x="111040" y="484260"/>
                      <a:pt x="113561" y="479578"/>
                    </a:cubicBezTo>
                    <a:lnTo>
                      <a:pt x="121845" y="465892"/>
                    </a:lnTo>
                    <a:cubicBezTo>
                      <a:pt x="119684" y="470214"/>
                      <a:pt x="117163" y="474536"/>
                      <a:pt x="115002" y="478497"/>
                    </a:cubicBezTo>
                    <a:cubicBezTo>
                      <a:pt x="112481" y="482819"/>
                      <a:pt x="110680" y="487141"/>
                      <a:pt x="108519" y="491463"/>
                    </a:cubicBezTo>
                    <a:cubicBezTo>
                      <a:pt x="104557" y="500107"/>
                      <a:pt x="100595" y="508391"/>
                      <a:pt x="97354" y="514874"/>
                    </a:cubicBezTo>
                    <a:cubicBezTo>
                      <a:pt x="94112" y="521717"/>
                      <a:pt x="92312" y="527119"/>
                      <a:pt x="91231" y="530361"/>
                    </a:cubicBezTo>
                    <a:cubicBezTo>
                      <a:pt x="90151" y="533602"/>
                      <a:pt x="90151" y="534322"/>
                      <a:pt x="91231" y="531801"/>
                    </a:cubicBezTo>
                    <a:cubicBezTo>
                      <a:pt x="93032" y="527840"/>
                      <a:pt x="94472" y="524238"/>
                      <a:pt x="95913" y="521357"/>
                    </a:cubicBezTo>
                    <a:cubicBezTo>
                      <a:pt x="97354" y="518475"/>
                      <a:pt x="98434" y="515954"/>
                      <a:pt x="99875" y="513433"/>
                    </a:cubicBezTo>
                    <a:cubicBezTo>
                      <a:pt x="102036" y="508751"/>
                      <a:pt x="103837" y="505149"/>
                      <a:pt x="105638" y="501188"/>
                    </a:cubicBezTo>
                    <a:cubicBezTo>
                      <a:pt x="109599" y="493264"/>
                      <a:pt x="113921" y="483179"/>
                      <a:pt x="126887" y="461930"/>
                    </a:cubicBezTo>
                    <a:cubicBezTo>
                      <a:pt x="125086" y="465892"/>
                      <a:pt x="122205" y="472375"/>
                      <a:pt x="117883" y="480658"/>
                    </a:cubicBezTo>
                    <a:cubicBezTo>
                      <a:pt x="113921" y="488942"/>
                      <a:pt x="109599" y="499387"/>
                      <a:pt x="104917" y="509831"/>
                    </a:cubicBezTo>
                    <a:cubicBezTo>
                      <a:pt x="111040" y="498666"/>
                      <a:pt x="115722" y="489662"/>
                      <a:pt x="119324" y="482819"/>
                    </a:cubicBezTo>
                    <a:cubicBezTo>
                      <a:pt x="123285" y="475976"/>
                      <a:pt x="125807" y="471294"/>
                      <a:pt x="127968" y="467692"/>
                    </a:cubicBezTo>
                    <a:cubicBezTo>
                      <a:pt x="131929" y="460489"/>
                      <a:pt x="132290" y="458688"/>
                      <a:pt x="132650" y="457608"/>
                    </a:cubicBezTo>
                    <a:cubicBezTo>
                      <a:pt x="132650" y="456527"/>
                      <a:pt x="132650" y="456527"/>
                      <a:pt x="134451" y="452566"/>
                    </a:cubicBezTo>
                    <a:cubicBezTo>
                      <a:pt x="135531" y="450765"/>
                      <a:pt x="136972" y="447884"/>
                      <a:pt x="139853" y="443922"/>
                    </a:cubicBezTo>
                    <a:cubicBezTo>
                      <a:pt x="142734" y="439960"/>
                      <a:pt x="146336" y="434558"/>
                      <a:pt x="151738" y="426994"/>
                    </a:cubicBezTo>
                    <a:cubicBezTo>
                      <a:pt x="156060" y="420151"/>
                      <a:pt x="160022" y="414028"/>
                      <a:pt x="163264" y="408626"/>
                    </a:cubicBezTo>
                    <a:cubicBezTo>
                      <a:pt x="166865" y="403223"/>
                      <a:pt x="169746" y="398901"/>
                      <a:pt x="172268" y="394940"/>
                    </a:cubicBezTo>
                    <a:cubicBezTo>
                      <a:pt x="176950" y="387016"/>
                      <a:pt x="179831" y="382334"/>
                      <a:pt x="180191" y="380173"/>
                    </a:cubicBezTo>
                    <a:cubicBezTo>
                      <a:pt x="183072" y="376211"/>
                      <a:pt x="185954" y="372249"/>
                      <a:pt x="189195" y="368648"/>
                    </a:cubicBezTo>
                    <a:lnTo>
                      <a:pt x="198559" y="357483"/>
                    </a:lnTo>
                    <a:cubicBezTo>
                      <a:pt x="205042" y="349919"/>
                      <a:pt x="210805" y="342356"/>
                      <a:pt x="217288" y="335153"/>
                    </a:cubicBezTo>
                    <a:cubicBezTo>
                      <a:pt x="218008" y="333712"/>
                      <a:pt x="221610" y="329030"/>
                      <a:pt x="227012" y="322547"/>
                    </a:cubicBezTo>
                    <a:cubicBezTo>
                      <a:pt x="229533" y="319306"/>
                      <a:pt x="232775" y="315344"/>
                      <a:pt x="236377" y="311382"/>
                    </a:cubicBezTo>
                    <a:cubicBezTo>
                      <a:pt x="239978" y="307060"/>
                      <a:pt x="243580" y="302738"/>
                      <a:pt x="247902" y="298056"/>
                    </a:cubicBezTo>
                    <a:cubicBezTo>
                      <a:pt x="256546" y="289052"/>
                      <a:pt x="265550" y="278967"/>
                      <a:pt x="275274" y="269243"/>
                    </a:cubicBezTo>
                    <a:cubicBezTo>
                      <a:pt x="284998" y="259879"/>
                      <a:pt x="294723" y="250514"/>
                      <a:pt x="303367" y="242231"/>
                    </a:cubicBezTo>
                    <a:cubicBezTo>
                      <a:pt x="305168" y="240070"/>
                      <a:pt x="297964" y="246193"/>
                      <a:pt x="288600" y="254836"/>
                    </a:cubicBezTo>
                    <a:cubicBezTo>
                      <a:pt x="283918" y="259158"/>
                      <a:pt x="278876" y="263840"/>
                      <a:pt x="274194" y="268523"/>
                    </a:cubicBezTo>
                    <a:cubicBezTo>
                      <a:pt x="269511" y="273205"/>
                      <a:pt x="265550" y="277527"/>
                      <a:pt x="262308" y="281128"/>
                    </a:cubicBezTo>
                    <a:cubicBezTo>
                      <a:pt x="262668" y="280408"/>
                      <a:pt x="265190" y="277166"/>
                      <a:pt x="268791" y="272845"/>
                    </a:cubicBezTo>
                    <a:cubicBezTo>
                      <a:pt x="272393" y="268523"/>
                      <a:pt x="278155" y="263120"/>
                      <a:pt x="284278" y="256997"/>
                    </a:cubicBezTo>
                    <a:cubicBezTo>
                      <a:pt x="290401" y="250875"/>
                      <a:pt x="297244" y="244392"/>
                      <a:pt x="304087" y="237909"/>
                    </a:cubicBezTo>
                    <a:cubicBezTo>
                      <a:pt x="311290" y="231786"/>
                      <a:pt x="318133" y="225663"/>
                      <a:pt x="324256" y="220261"/>
                    </a:cubicBezTo>
                    <a:cubicBezTo>
                      <a:pt x="325697" y="219540"/>
                      <a:pt x="329298" y="217019"/>
                      <a:pt x="334341" y="212697"/>
                    </a:cubicBezTo>
                    <a:cubicBezTo>
                      <a:pt x="339743" y="208736"/>
                      <a:pt x="346586" y="203333"/>
                      <a:pt x="354510" y="197210"/>
                    </a:cubicBezTo>
                    <a:cubicBezTo>
                      <a:pt x="369997" y="184605"/>
                      <a:pt x="390526" y="170198"/>
                      <a:pt x="409975" y="156872"/>
                    </a:cubicBezTo>
                    <a:cubicBezTo>
                      <a:pt x="419699" y="150389"/>
                      <a:pt x="429424" y="144267"/>
                      <a:pt x="438068" y="138864"/>
                    </a:cubicBezTo>
                    <a:cubicBezTo>
                      <a:pt x="440228" y="137423"/>
                      <a:pt x="442389" y="136343"/>
                      <a:pt x="444190" y="134902"/>
                    </a:cubicBezTo>
                    <a:cubicBezTo>
                      <a:pt x="446351" y="133822"/>
                      <a:pt x="448152" y="132741"/>
                      <a:pt x="449953" y="131661"/>
                    </a:cubicBezTo>
                    <a:cubicBezTo>
                      <a:pt x="453915" y="129500"/>
                      <a:pt x="457156" y="127699"/>
                      <a:pt x="460037" y="125898"/>
                    </a:cubicBezTo>
                    <a:cubicBezTo>
                      <a:pt x="471923" y="119415"/>
                      <a:pt x="476965" y="117254"/>
                      <a:pt x="469041" y="122657"/>
                    </a:cubicBezTo>
                    <a:cubicBezTo>
                      <a:pt x="531710" y="85560"/>
                      <a:pt x="613467" y="51705"/>
                      <a:pt x="692702" y="31175"/>
                    </a:cubicBezTo>
                    <a:cubicBezTo>
                      <a:pt x="712511" y="26493"/>
                      <a:pt x="731960" y="21451"/>
                      <a:pt x="751049" y="18210"/>
                    </a:cubicBezTo>
                    <a:cubicBezTo>
                      <a:pt x="760413" y="16409"/>
                      <a:pt x="769777" y="14608"/>
                      <a:pt x="779141" y="13167"/>
                    </a:cubicBezTo>
                    <a:cubicBezTo>
                      <a:pt x="788145" y="12087"/>
                      <a:pt x="797150" y="10646"/>
                      <a:pt x="805794" y="9566"/>
                    </a:cubicBezTo>
                    <a:cubicBezTo>
                      <a:pt x="823081" y="6684"/>
                      <a:pt x="839649" y="5964"/>
                      <a:pt x="854776" y="4523"/>
                    </a:cubicBezTo>
                    <a:cubicBezTo>
                      <a:pt x="869902" y="3083"/>
                      <a:pt x="883589" y="2723"/>
                      <a:pt x="895834" y="2362"/>
                    </a:cubicBezTo>
                    <a:cubicBezTo>
                      <a:pt x="903758" y="2362"/>
                      <a:pt x="913842" y="2362"/>
                      <a:pt x="923567" y="2362"/>
                    </a:cubicBezTo>
                    <a:cubicBezTo>
                      <a:pt x="933291" y="2362"/>
                      <a:pt x="943376" y="2362"/>
                      <a:pt x="950939" y="2723"/>
                    </a:cubicBezTo>
                    <a:cubicBezTo>
                      <a:pt x="966066" y="2723"/>
                      <a:pt x="972549" y="3443"/>
                      <a:pt x="953460" y="4163"/>
                    </a:cubicBezTo>
                    <a:cubicBezTo>
                      <a:pt x="1070513" y="4163"/>
                      <a:pt x="1131020" y="562"/>
                      <a:pt x="1247353" y="1642"/>
                    </a:cubicBezTo>
                    <a:cubicBezTo>
                      <a:pt x="1257077" y="2002"/>
                      <a:pt x="1194769" y="1642"/>
                      <a:pt x="1199091" y="2723"/>
                    </a:cubicBezTo>
                    <a:cubicBezTo>
                      <a:pt x="1275085" y="1282"/>
                      <a:pt x="1337393" y="4163"/>
                      <a:pt x="1455166" y="3443"/>
                    </a:cubicBezTo>
                    <a:cubicBezTo>
                      <a:pt x="1435358" y="3443"/>
                      <a:pt x="1429595" y="4163"/>
                      <a:pt x="1426714" y="4523"/>
                    </a:cubicBezTo>
                    <a:cubicBezTo>
                      <a:pt x="1424553" y="3803"/>
                      <a:pt x="1474975" y="3443"/>
                      <a:pt x="1505589" y="2723"/>
                    </a:cubicBezTo>
                    <a:cubicBezTo>
                      <a:pt x="1522877" y="2723"/>
                      <a:pt x="1482899" y="3083"/>
                      <a:pt x="1492263" y="3443"/>
                    </a:cubicBezTo>
                    <a:cubicBezTo>
                      <a:pt x="1719886" y="5244"/>
                      <a:pt x="1893484" y="202"/>
                      <a:pt x="2120026" y="562"/>
                    </a:cubicBezTo>
                    <a:cubicBezTo>
                      <a:pt x="2087612" y="562"/>
                      <a:pt x="2065282" y="1282"/>
                      <a:pt x="2051235" y="1642"/>
                    </a:cubicBezTo>
                    <a:cubicBezTo>
                      <a:pt x="2036829" y="2362"/>
                      <a:pt x="2030706" y="3083"/>
                      <a:pt x="2030346" y="3803"/>
                    </a:cubicBezTo>
                    <a:lnTo>
                      <a:pt x="2093735" y="3803"/>
                    </a:lnTo>
                    <a:cubicBezTo>
                      <a:pt x="2118226" y="2723"/>
                      <a:pt x="2165767" y="2723"/>
                      <a:pt x="2205385" y="1642"/>
                    </a:cubicBezTo>
                    <a:cubicBezTo>
                      <a:pt x="2210427" y="2002"/>
                      <a:pt x="2229516" y="2723"/>
                      <a:pt x="2209707" y="3083"/>
                    </a:cubicBezTo>
                    <a:cubicBezTo>
                      <a:pt x="2335043" y="5604"/>
                      <a:pt x="2405275" y="-1239"/>
                      <a:pt x="2558705" y="202"/>
                    </a:cubicBezTo>
                    <a:lnTo>
                      <a:pt x="2372861" y="4884"/>
                    </a:lnTo>
                    <a:lnTo>
                      <a:pt x="2418961" y="6684"/>
                    </a:lnTo>
                    <a:lnTo>
                      <a:pt x="2337205" y="8845"/>
                    </a:lnTo>
                    <a:cubicBezTo>
                      <a:pt x="2385827" y="10286"/>
                      <a:pt x="2428326" y="7045"/>
                      <a:pt x="2434448" y="8845"/>
                    </a:cubicBezTo>
                    <a:cubicBezTo>
                      <a:pt x="2424004" y="9206"/>
                      <a:pt x="2399152" y="8845"/>
                      <a:pt x="2398432" y="10286"/>
                    </a:cubicBezTo>
                    <a:cubicBezTo>
                      <a:pt x="2445253" y="11006"/>
                      <a:pt x="2448855" y="9566"/>
                      <a:pt x="2484151" y="9206"/>
                    </a:cubicBezTo>
                    <a:cubicBezTo>
                      <a:pt x="2391229" y="12807"/>
                      <a:pt x="2209347" y="12807"/>
                      <a:pt x="2111743" y="13528"/>
                    </a:cubicBezTo>
                    <a:cubicBezTo>
                      <a:pt x="2096256" y="13528"/>
                      <a:pt x="2125069" y="12807"/>
                      <a:pt x="2127590" y="12447"/>
                    </a:cubicBezTo>
                    <a:cubicBezTo>
                      <a:pt x="2087612" y="12447"/>
                      <a:pt x="2063841" y="11367"/>
                      <a:pt x="2013418" y="12087"/>
                    </a:cubicBezTo>
                    <a:cubicBezTo>
                      <a:pt x="1982084" y="13528"/>
                      <a:pt x="2037189" y="13167"/>
                      <a:pt x="2062040" y="13528"/>
                    </a:cubicBezTo>
                    <a:cubicBezTo>
                      <a:pt x="2058799" y="14968"/>
                      <a:pt x="2046193" y="14608"/>
                      <a:pt x="2018461" y="14968"/>
                    </a:cubicBezTo>
                    <a:cubicBezTo>
                      <a:pt x="2012338" y="13167"/>
                      <a:pt x="1866832" y="14248"/>
                      <a:pt x="1831536" y="12087"/>
                    </a:cubicBezTo>
                    <a:cubicBezTo>
                      <a:pt x="1684230" y="12807"/>
                      <a:pt x="1854947" y="16769"/>
                      <a:pt x="1711242" y="16049"/>
                    </a:cubicBezTo>
                    <a:lnTo>
                      <a:pt x="1668383" y="13888"/>
                    </a:lnTo>
                    <a:cubicBezTo>
                      <a:pt x="1584825" y="15328"/>
                      <a:pt x="1476776" y="16769"/>
                      <a:pt x="1382054" y="16409"/>
                    </a:cubicBezTo>
                    <a:lnTo>
                      <a:pt x="1401862" y="16409"/>
                    </a:lnTo>
                    <a:cubicBezTo>
                      <a:pt x="1415188" y="15328"/>
                      <a:pt x="1393218" y="14968"/>
                      <a:pt x="1383494" y="14608"/>
                    </a:cubicBezTo>
                    <a:cubicBezTo>
                      <a:pt x="1312182" y="13888"/>
                      <a:pt x="1247713" y="16049"/>
                      <a:pt x="1204493" y="14248"/>
                    </a:cubicBezTo>
                    <a:cubicBezTo>
                      <a:pt x="1163795" y="15328"/>
                      <a:pt x="1109410" y="16409"/>
                      <a:pt x="1053585" y="17129"/>
                    </a:cubicBezTo>
                    <a:cubicBezTo>
                      <a:pt x="1025853" y="17489"/>
                      <a:pt x="997400" y="17849"/>
                      <a:pt x="970388" y="18210"/>
                    </a:cubicBezTo>
                    <a:cubicBezTo>
                      <a:pt x="943376" y="18570"/>
                      <a:pt x="917084" y="18210"/>
                      <a:pt x="894393" y="19650"/>
                    </a:cubicBezTo>
                    <a:cubicBezTo>
                      <a:pt x="882148" y="18930"/>
                      <a:pt x="911681" y="16769"/>
                      <a:pt x="950219" y="16769"/>
                    </a:cubicBezTo>
                    <a:cubicBezTo>
                      <a:pt x="988756" y="16409"/>
                      <a:pt x="1034857" y="16049"/>
                      <a:pt x="1054306" y="15328"/>
                    </a:cubicBezTo>
                    <a:lnTo>
                      <a:pt x="969307" y="15328"/>
                    </a:lnTo>
                    <a:cubicBezTo>
                      <a:pt x="1021891" y="15328"/>
                      <a:pt x="1042420" y="14248"/>
                      <a:pt x="1073754" y="12807"/>
                    </a:cubicBezTo>
                    <a:cubicBezTo>
                      <a:pt x="1036658" y="12807"/>
                      <a:pt x="1011806" y="12807"/>
                      <a:pt x="987676" y="13528"/>
                    </a:cubicBezTo>
                    <a:cubicBezTo>
                      <a:pt x="963545" y="14248"/>
                      <a:pt x="939774" y="14608"/>
                      <a:pt x="904478" y="15689"/>
                    </a:cubicBezTo>
                    <a:cubicBezTo>
                      <a:pt x="909880" y="14968"/>
                      <a:pt x="900516" y="14608"/>
                      <a:pt x="868462" y="15689"/>
                    </a:cubicBezTo>
                    <a:lnTo>
                      <a:pt x="859458" y="18210"/>
                    </a:lnTo>
                    <a:cubicBezTo>
                      <a:pt x="858737" y="18210"/>
                      <a:pt x="855136" y="18210"/>
                      <a:pt x="845411" y="18930"/>
                    </a:cubicBezTo>
                    <a:cubicBezTo>
                      <a:pt x="824882" y="20371"/>
                      <a:pt x="804353" y="23612"/>
                      <a:pt x="783824" y="26133"/>
                    </a:cubicBezTo>
                    <a:cubicBezTo>
                      <a:pt x="773739" y="27574"/>
                      <a:pt x="763294" y="29735"/>
                      <a:pt x="753210" y="31536"/>
                    </a:cubicBezTo>
                    <a:lnTo>
                      <a:pt x="738083" y="34417"/>
                    </a:lnTo>
                    <a:cubicBezTo>
                      <a:pt x="733041" y="35497"/>
                      <a:pt x="727998" y="36938"/>
                      <a:pt x="722956" y="38019"/>
                    </a:cubicBezTo>
                    <a:cubicBezTo>
                      <a:pt x="735922" y="35137"/>
                      <a:pt x="742765" y="34777"/>
                      <a:pt x="750328" y="34057"/>
                    </a:cubicBezTo>
                    <a:cubicBezTo>
                      <a:pt x="757892" y="33336"/>
                      <a:pt x="766176" y="31896"/>
                      <a:pt x="782023" y="29375"/>
                    </a:cubicBezTo>
                    <a:cubicBezTo>
                      <a:pt x="770498" y="30095"/>
                      <a:pt x="797510" y="25773"/>
                      <a:pt x="829204" y="22532"/>
                    </a:cubicBezTo>
                    <a:cubicBezTo>
                      <a:pt x="822361" y="23252"/>
                      <a:pt x="820560" y="23972"/>
                      <a:pt x="822361" y="23972"/>
                    </a:cubicBezTo>
                    <a:cubicBezTo>
                      <a:pt x="823802" y="23972"/>
                      <a:pt x="828844" y="23972"/>
                      <a:pt x="834246" y="23252"/>
                    </a:cubicBezTo>
                    <a:cubicBezTo>
                      <a:pt x="845411" y="22532"/>
                      <a:pt x="860178" y="21811"/>
                      <a:pt x="859818" y="22171"/>
                    </a:cubicBezTo>
                    <a:cubicBezTo>
                      <a:pt x="851894" y="22892"/>
                      <a:pt x="843611" y="23252"/>
                      <a:pt x="835327" y="23972"/>
                    </a:cubicBezTo>
                    <a:cubicBezTo>
                      <a:pt x="831005" y="24332"/>
                      <a:pt x="827043" y="24332"/>
                      <a:pt x="822721" y="25053"/>
                    </a:cubicBezTo>
                    <a:cubicBezTo>
                      <a:pt x="818399" y="25773"/>
                      <a:pt x="814437" y="26133"/>
                      <a:pt x="810115" y="26854"/>
                    </a:cubicBezTo>
                    <a:cubicBezTo>
                      <a:pt x="801832" y="27934"/>
                      <a:pt x="793188" y="29015"/>
                      <a:pt x="784904" y="30095"/>
                    </a:cubicBezTo>
                    <a:cubicBezTo>
                      <a:pt x="776620" y="31175"/>
                      <a:pt x="768337" y="32976"/>
                      <a:pt x="760053" y="34417"/>
                    </a:cubicBezTo>
                    <a:cubicBezTo>
                      <a:pt x="752129" y="35858"/>
                      <a:pt x="743846" y="37298"/>
                      <a:pt x="736282" y="38739"/>
                    </a:cubicBezTo>
                    <a:cubicBezTo>
                      <a:pt x="728719" y="40540"/>
                      <a:pt x="721515" y="42341"/>
                      <a:pt x="714312" y="43781"/>
                    </a:cubicBezTo>
                    <a:cubicBezTo>
                      <a:pt x="707469" y="45582"/>
                      <a:pt x="700626" y="47023"/>
                      <a:pt x="694503" y="48463"/>
                    </a:cubicBezTo>
                    <a:cubicBezTo>
                      <a:pt x="688381" y="50264"/>
                      <a:pt x="682978" y="51705"/>
                      <a:pt x="677936" y="53145"/>
                    </a:cubicBezTo>
                    <a:lnTo>
                      <a:pt x="664250" y="55306"/>
                    </a:lnTo>
                    <a:cubicBezTo>
                      <a:pt x="649483" y="58908"/>
                      <a:pt x="634716" y="64671"/>
                      <a:pt x="620310" y="69353"/>
                    </a:cubicBezTo>
                    <a:cubicBezTo>
                      <a:pt x="616708" y="70433"/>
                      <a:pt x="613107" y="71874"/>
                      <a:pt x="609505" y="72954"/>
                    </a:cubicBezTo>
                    <a:cubicBezTo>
                      <a:pt x="605903" y="74395"/>
                      <a:pt x="602302" y="75836"/>
                      <a:pt x="599060" y="77276"/>
                    </a:cubicBezTo>
                    <a:cubicBezTo>
                      <a:pt x="592217" y="80158"/>
                      <a:pt x="585374" y="82679"/>
                      <a:pt x="578531" y="85560"/>
                    </a:cubicBezTo>
                    <a:cubicBezTo>
                      <a:pt x="575290" y="87001"/>
                      <a:pt x="571688" y="88081"/>
                      <a:pt x="568446" y="89522"/>
                    </a:cubicBezTo>
                    <a:cubicBezTo>
                      <a:pt x="565205" y="90962"/>
                      <a:pt x="561963" y="92403"/>
                      <a:pt x="559082" y="93844"/>
                    </a:cubicBezTo>
                    <a:cubicBezTo>
                      <a:pt x="552959" y="96725"/>
                      <a:pt x="546837" y="99606"/>
                      <a:pt x="541074" y="102128"/>
                    </a:cubicBezTo>
                    <a:cubicBezTo>
                      <a:pt x="529189" y="107170"/>
                      <a:pt x="518744" y="112932"/>
                      <a:pt x="509740" y="117254"/>
                    </a:cubicBezTo>
                    <a:lnTo>
                      <a:pt x="520905" y="110411"/>
                    </a:lnTo>
                    <a:cubicBezTo>
                      <a:pt x="454995" y="142826"/>
                      <a:pt x="394848" y="183524"/>
                      <a:pt x="343705" y="224223"/>
                    </a:cubicBezTo>
                    <a:cubicBezTo>
                      <a:pt x="319214" y="246193"/>
                      <a:pt x="292202" y="271404"/>
                      <a:pt x="268791" y="298056"/>
                    </a:cubicBezTo>
                    <a:cubicBezTo>
                      <a:pt x="265910" y="301297"/>
                      <a:pt x="263029" y="304539"/>
                      <a:pt x="259787" y="307780"/>
                    </a:cubicBezTo>
                    <a:cubicBezTo>
                      <a:pt x="256906" y="311022"/>
                      <a:pt x="254024" y="314263"/>
                      <a:pt x="251143" y="317505"/>
                    </a:cubicBezTo>
                    <a:cubicBezTo>
                      <a:pt x="245741" y="323988"/>
                      <a:pt x="240338" y="330471"/>
                      <a:pt x="235296" y="336953"/>
                    </a:cubicBezTo>
                    <a:cubicBezTo>
                      <a:pt x="232775" y="340195"/>
                      <a:pt x="230254" y="343076"/>
                      <a:pt x="227733" y="346318"/>
                    </a:cubicBezTo>
                    <a:cubicBezTo>
                      <a:pt x="225572" y="349559"/>
                      <a:pt x="223050" y="352440"/>
                      <a:pt x="220890" y="355682"/>
                    </a:cubicBezTo>
                    <a:cubicBezTo>
                      <a:pt x="216568" y="361805"/>
                      <a:pt x="212246" y="367567"/>
                      <a:pt x="208284" y="372970"/>
                    </a:cubicBezTo>
                    <a:cubicBezTo>
                      <a:pt x="200360" y="384855"/>
                      <a:pt x="171187" y="422672"/>
                      <a:pt x="143815" y="468773"/>
                    </a:cubicBezTo>
                    <a:cubicBezTo>
                      <a:pt x="140573" y="474536"/>
                      <a:pt x="136972" y="480298"/>
                      <a:pt x="133370" y="486061"/>
                    </a:cubicBezTo>
                    <a:cubicBezTo>
                      <a:pt x="129768" y="491823"/>
                      <a:pt x="126887" y="497946"/>
                      <a:pt x="123646" y="504069"/>
                    </a:cubicBezTo>
                    <a:cubicBezTo>
                      <a:pt x="117523" y="516314"/>
                      <a:pt x="110680" y="528200"/>
                      <a:pt x="105638" y="540085"/>
                    </a:cubicBezTo>
                    <a:cubicBezTo>
                      <a:pt x="103116" y="546208"/>
                      <a:pt x="100235" y="551971"/>
                      <a:pt x="97714" y="557373"/>
                    </a:cubicBezTo>
                    <a:cubicBezTo>
                      <a:pt x="95193" y="563135"/>
                      <a:pt x="92672" y="568538"/>
                      <a:pt x="90871" y="573940"/>
                    </a:cubicBezTo>
                    <a:cubicBezTo>
                      <a:pt x="86909" y="584745"/>
                      <a:pt x="82947" y="594830"/>
                      <a:pt x="80066" y="603474"/>
                    </a:cubicBezTo>
                    <a:cubicBezTo>
                      <a:pt x="78985" y="605635"/>
                      <a:pt x="83307" y="593749"/>
                      <a:pt x="89070" y="578623"/>
                    </a:cubicBezTo>
                    <a:cubicBezTo>
                      <a:pt x="90511" y="574661"/>
                      <a:pt x="91951" y="570699"/>
                      <a:pt x="93392" y="566737"/>
                    </a:cubicBezTo>
                    <a:cubicBezTo>
                      <a:pt x="95193" y="562775"/>
                      <a:pt x="96994" y="558453"/>
                      <a:pt x="98434" y="554492"/>
                    </a:cubicBezTo>
                    <a:cubicBezTo>
                      <a:pt x="101676" y="546568"/>
                      <a:pt x="104917" y="539005"/>
                      <a:pt x="107438" y="533242"/>
                    </a:cubicBezTo>
                    <a:cubicBezTo>
                      <a:pt x="102396" y="544407"/>
                      <a:pt x="97714" y="554852"/>
                      <a:pt x="93392" y="564936"/>
                    </a:cubicBezTo>
                    <a:cubicBezTo>
                      <a:pt x="89430" y="575021"/>
                      <a:pt x="86189" y="584385"/>
                      <a:pt x="82947" y="592669"/>
                    </a:cubicBezTo>
                    <a:cubicBezTo>
                      <a:pt x="76464" y="609236"/>
                      <a:pt x="72503" y="622202"/>
                      <a:pt x="68901" y="629045"/>
                    </a:cubicBezTo>
                    <a:cubicBezTo>
                      <a:pt x="73223" y="616079"/>
                      <a:pt x="76464" y="606355"/>
                      <a:pt x="79706" y="599512"/>
                    </a:cubicBezTo>
                    <a:cubicBezTo>
                      <a:pt x="82587" y="592669"/>
                      <a:pt x="84028" y="588347"/>
                      <a:pt x="85108" y="585826"/>
                    </a:cubicBezTo>
                    <a:cubicBezTo>
                      <a:pt x="86909" y="580784"/>
                      <a:pt x="85829" y="582944"/>
                      <a:pt x="83668" y="587266"/>
                    </a:cubicBezTo>
                    <a:cubicBezTo>
                      <a:pt x="79706" y="595550"/>
                      <a:pt x="72863" y="610677"/>
                      <a:pt x="81867" y="587266"/>
                    </a:cubicBezTo>
                    <a:cubicBezTo>
                      <a:pt x="62778" y="635168"/>
                      <a:pt x="48372" y="687752"/>
                      <a:pt x="44050" y="712963"/>
                    </a:cubicBezTo>
                    <a:cubicBezTo>
                      <a:pt x="46571" y="702879"/>
                      <a:pt x="48012" y="695675"/>
                      <a:pt x="49452" y="690633"/>
                    </a:cubicBezTo>
                    <a:cubicBezTo>
                      <a:pt x="50893" y="685951"/>
                      <a:pt x="51613" y="683070"/>
                      <a:pt x="52333" y="681989"/>
                    </a:cubicBezTo>
                    <a:cubicBezTo>
                      <a:pt x="53414" y="679828"/>
                      <a:pt x="52333" y="683430"/>
                      <a:pt x="51973" y="687031"/>
                    </a:cubicBezTo>
                    <a:cubicBezTo>
                      <a:pt x="50533" y="694235"/>
                      <a:pt x="49092" y="701078"/>
                      <a:pt x="60257" y="660379"/>
                    </a:cubicBezTo>
                    <a:cubicBezTo>
                      <a:pt x="56295" y="676227"/>
                      <a:pt x="51253" y="693514"/>
                      <a:pt x="48012" y="711883"/>
                    </a:cubicBezTo>
                    <a:cubicBezTo>
                      <a:pt x="46211" y="720887"/>
                      <a:pt x="43690" y="730251"/>
                      <a:pt x="42249" y="739975"/>
                    </a:cubicBezTo>
                    <a:cubicBezTo>
                      <a:pt x="40448" y="749700"/>
                      <a:pt x="39007" y="759424"/>
                      <a:pt x="37207" y="769148"/>
                    </a:cubicBezTo>
                    <a:cubicBezTo>
                      <a:pt x="35406" y="778873"/>
                      <a:pt x="34325" y="788957"/>
                      <a:pt x="32885" y="799042"/>
                    </a:cubicBezTo>
                    <a:lnTo>
                      <a:pt x="31084" y="814169"/>
                    </a:lnTo>
                    <a:cubicBezTo>
                      <a:pt x="30364" y="819211"/>
                      <a:pt x="29643" y="824253"/>
                      <a:pt x="29283" y="829296"/>
                    </a:cubicBezTo>
                    <a:cubicBezTo>
                      <a:pt x="27842" y="849465"/>
                      <a:pt x="25681" y="869634"/>
                      <a:pt x="25321" y="889083"/>
                    </a:cubicBezTo>
                    <a:cubicBezTo>
                      <a:pt x="24961" y="888722"/>
                      <a:pt x="24601" y="890883"/>
                      <a:pt x="23881" y="896646"/>
                    </a:cubicBezTo>
                    <a:cubicBezTo>
                      <a:pt x="23881" y="902769"/>
                      <a:pt x="22800" y="912133"/>
                      <a:pt x="22800" y="926900"/>
                    </a:cubicBezTo>
                    <a:lnTo>
                      <a:pt x="24241" y="950670"/>
                    </a:lnTo>
                    <a:cubicBezTo>
                      <a:pt x="24241" y="987767"/>
                      <a:pt x="22440" y="878998"/>
                      <a:pt x="22080" y="953552"/>
                    </a:cubicBezTo>
                    <a:cubicBezTo>
                      <a:pt x="24601" y="1030266"/>
                      <a:pt x="20639" y="1184056"/>
                      <a:pt x="24961" y="1217551"/>
                    </a:cubicBezTo>
                    <a:cubicBezTo>
                      <a:pt x="23160" y="1275897"/>
                      <a:pt x="23160" y="1106621"/>
                      <a:pt x="20999" y="1194500"/>
                    </a:cubicBezTo>
                    <a:cubicBezTo>
                      <a:pt x="19559" y="1143357"/>
                      <a:pt x="20999" y="1072765"/>
                      <a:pt x="19199" y="1055838"/>
                    </a:cubicBezTo>
                    <a:cubicBezTo>
                      <a:pt x="19919" y="1105900"/>
                      <a:pt x="17398" y="1074206"/>
                      <a:pt x="17398" y="1106621"/>
                    </a:cubicBezTo>
                    <a:lnTo>
                      <a:pt x="18838" y="1162446"/>
                    </a:lnTo>
                    <a:lnTo>
                      <a:pt x="18838" y="1150200"/>
                    </a:lnTo>
                    <a:cubicBezTo>
                      <a:pt x="20999" y="1244203"/>
                      <a:pt x="19919" y="1392950"/>
                      <a:pt x="20279" y="1512884"/>
                    </a:cubicBezTo>
                    <a:cubicBezTo>
                      <a:pt x="22440" y="1614450"/>
                      <a:pt x="25681" y="1684321"/>
                      <a:pt x="25321" y="1806056"/>
                    </a:cubicBezTo>
                    <a:cubicBezTo>
                      <a:pt x="23881" y="1770040"/>
                      <a:pt x="24241" y="1907262"/>
                      <a:pt x="21720" y="1830547"/>
                    </a:cubicBezTo>
                    <a:cubicBezTo>
                      <a:pt x="20999" y="1858640"/>
                      <a:pt x="21360" y="1886733"/>
                      <a:pt x="21720" y="1907982"/>
                    </a:cubicBezTo>
                    <a:cubicBezTo>
                      <a:pt x="21720" y="1929232"/>
                      <a:pt x="22440" y="1943278"/>
                      <a:pt x="23160" y="1943638"/>
                    </a:cubicBezTo>
                    <a:cubicBezTo>
                      <a:pt x="23160" y="1893936"/>
                      <a:pt x="23160" y="1926351"/>
                      <a:pt x="23881" y="1884572"/>
                    </a:cubicBezTo>
                    <a:cubicBezTo>
                      <a:pt x="24961" y="1912664"/>
                      <a:pt x="24961" y="1977854"/>
                      <a:pt x="23881" y="2004506"/>
                    </a:cubicBezTo>
                    <a:cubicBezTo>
                      <a:pt x="23881" y="1992260"/>
                      <a:pt x="23881" y="1996943"/>
                      <a:pt x="23520" y="1994061"/>
                    </a:cubicBezTo>
                    <a:cubicBezTo>
                      <a:pt x="22800" y="2053128"/>
                      <a:pt x="24601" y="2022514"/>
                      <a:pt x="25321" y="2065373"/>
                    </a:cubicBezTo>
                    <a:cubicBezTo>
                      <a:pt x="24961" y="2068615"/>
                      <a:pt x="24601" y="2076538"/>
                      <a:pt x="24601" y="2086623"/>
                    </a:cubicBezTo>
                    <a:cubicBezTo>
                      <a:pt x="24601" y="2091665"/>
                      <a:pt x="24601" y="2097428"/>
                      <a:pt x="24601" y="2103551"/>
                    </a:cubicBezTo>
                    <a:cubicBezTo>
                      <a:pt x="24601" y="2106432"/>
                      <a:pt x="24601" y="2109673"/>
                      <a:pt x="24601" y="2112915"/>
                    </a:cubicBezTo>
                    <a:cubicBezTo>
                      <a:pt x="24601" y="2116156"/>
                      <a:pt x="24601" y="2119398"/>
                      <a:pt x="24601" y="2122639"/>
                    </a:cubicBezTo>
                    <a:cubicBezTo>
                      <a:pt x="24601" y="2129122"/>
                      <a:pt x="24601" y="2135965"/>
                      <a:pt x="24961" y="2142808"/>
                    </a:cubicBezTo>
                    <a:cubicBezTo>
                      <a:pt x="24961" y="2146050"/>
                      <a:pt x="24961" y="2149651"/>
                      <a:pt x="24961" y="2152893"/>
                    </a:cubicBezTo>
                    <a:cubicBezTo>
                      <a:pt x="24961" y="2156134"/>
                      <a:pt x="24961" y="2159736"/>
                      <a:pt x="25321" y="2162977"/>
                    </a:cubicBezTo>
                    <a:cubicBezTo>
                      <a:pt x="26402" y="2175943"/>
                      <a:pt x="27122" y="2188189"/>
                      <a:pt x="27482" y="2197913"/>
                    </a:cubicBezTo>
                    <a:cubicBezTo>
                      <a:pt x="27842" y="2202595"/>
                      <a:pt x="28563" y="2207277"/>
                      <a:pt x="29643" y="2211599"/>
                    </a:cubicBezTo>
                    <a:lnTo>
                      <a:pt x="31804" y="2225286"/>
                    </a:lnTo>
                    <a:lnTo>
                      <a:pt x="33965" y="2238972"/>
                    </a:lnTo>
                    <a:cubicBezTo>
                      <a:pt x="34686" y="2243654"/>
                      <a:pt x="35406" y="2247976"/>
                      <a:pt x="36486" y="2252658"/>
                    </a:cubicBezTo>
                    <a:cubicBezTo>
                      <a:pt x="34686" y="2245094"/>
                      <a:pt x="34686" y="2244734"/>
                      <a:pt x="35046" y="2248336"/>
                    </a:cubicBezTo>
                    <a:cubicBezTo>
                      <a:pt x="35406" y="2251938"/>
                      <a:pt x="36846" y="2259861"/>
                      <a:pt x="38287" y="2268865"/>
                    </a:cubicBezTo>
                    <a:cubicBezTo>
                      <a:pt x="39007" y="2273187"/>
                      <a:pt x="39728" y="2278229"/>
                      <a:pt x="40808" y="2282912"/>
                    </a:cubicBezTo>
                    <a:cubicBezTo>
                      <a:pt x="41529" y="2287594"/>
                      <a:pt x="42249" y="2292276"/>
                      <a:pt x="43329" y="2296598"/>
                    </a:cubicBezTo>
                    <a:cubicBezTo>
                      <a:pt x="45130" y="2304882"/>
                      <a:pt x="46571" y="2311725"/>
                      <a:pt x="46571" y="2313886"/>
                    </a:cubicBezTo>
                    <a:cubicBezTo>
                      <a:pt x="48012" y="2318568"/>
                      <a:pt x="49092" y="2323610"/>
                      <a:pt x="50172" y="2328292"/>
                    </a:cubicBezTo>
                    <a:lnTo>
                      <a:pt x="51973" y="2335135"/>
                    </a:lnTo>
                    <a:lnTo>
                      <a:pt x="54134" y="2341978"/>
                    </a:lnTo>
                    <a:cubicBezTo>
                      <a:pt x="57016" y="2351342"/>
                      <a:pt x="59897" y="2360707"/>
                      <a:pt x="63138" y="2370431"/>
                    </a:cubicBezTo>
                    <a:cubicBezTo>
                      <a:pt x="64579" y="2375473"/>
                      <a:pt x="66380" y="2380516"/>
                      <a:pt x="68541" y="2385918"/>
                    </a:cubicBezTo>
                    <a:cubicBezTo>
                      <a:pt x="70342" y="2391321"/>
                      <a:pt x="72503" y="2396723"/>
                      <a:pt x="74303" y="2402486"/>
                    </a:cubicBezTo>
                    <a:cubicBezTo>
                      <a:pt x="76464" y="2408248"/>
                      <a:pt x="78265" y="2414371"/>
                      <a:pt x="80786" y="2420854"/>
                    </a:cubicBezTo>
                    <a:cubicBezTo>
                      <a:pt x="83307" y="2427337"/>
                      <a:pt x="85829" y="2433820"/>
                      <a:pt x="88710" y="2441023"/>
                    </a:cubicBezTo>
                    <a:cubicBezTo>
                      <a:pt x="83668" y="2429498"/>
                      <a:pt x="88710" y="2442463"/>
                      <a:pt x="94472" y="2458671"/>
                    </a:cubicBezTo>
                    <a:cubicBezTo>
                      <a:pt x="101316" y="2474518"/>
                      <a:pt x="109239" y="2493247"/>
                      <a:pt x="108519" y="2493967"/>
                    </a:cubicBezTo>
                    <a:cubicBezTo>
                      <a:pt x="130489" y="2541148"/>
                      <a:pt x="153539" y="2577885"/>
                      <a:pt x="178030" y="2612460"/>
                    </a:cubicBezTo>
                    <a:cubicBezTo>
                      <a:pt x="184513" y="2621104"/>
                      <a:pt x="190636" y="2629388"/>
                      <a:pt x="197119" y="2638032"/>
                    </a:cubicBezTo>
                    <a:lnTo>
                      <a:pt x="201801" y="2644515"/>
                    </a:lnTo>
                    <a:cubicBezTo>
                      <a:pt x="203602" y="2646676"/>
                      <a:pt x="205042" y="2648837"/>
                      <a:pt x="206843" y="2650638"/>
                    </a:cubicBezTo>
                    <a:cubicBezTo>
                      <a:pt x="210085" y="2654959"/>
                      <a:pt x="213686" y="2658921"/>
                      <a:pt x="216928" y="2663243"/>
                    </a:cubicBezTo>
                    <a:cubicBezTo>
                      <a:pt x="220169" y="2667565"/>
                      <a:pt x="223771" y="2671887"/>
                      <a:pt x="227372" y="2676209"/>
                    </a:cubicBezTo>
                    <a:cubicBezTo>
                      <a:pt x="230974" y="2680531"/>
                      <a:pt x="234576" y="2684853"/>
                      <a:pt x="238537" y="2689175"/>
                    </a:cubicBezTo>
                    <a:cubicBezTo>
                      <a:pt x="242139" y="2693497"/>
                      <a:pt x="246101" y="2697819"/>
                      <a:pt x="249703" y="2702501"/>
                    </a:cubicBezTo>
                    <a:cubicBezTo>
                      <a:pt x="253664" y="2707183"/>
                      <a:pt x="257266" y="2711865"/>
                      <a:pt x="261588" y="2716187"/>
                    </a:cubicBezTo>
                    <a:cubicBezTo>
                      <a:pt x="260507" y="2715107"/>
                      <a:pt x="256185" y="2711505"/>
                      <a:pt x="254745" y="2710064"/>
                    </a:cubicBezTo>
                    <a:cubicBezTo>
                      <a:pt x="254024" y="2709344"/>
                      <a:pt x="254024" y="2710064"/>
                      <a:pt x="255105" y="2711505"/>
                    </a:cubicBezTo>
                    <a:cubicBezTo>
                      <a:pt x="256546" y="2713306"/>
                      <a:pt x="259067" y="2716187"/>
                      <a:pt x="264109" y="2721589"/>
                    </a:cubicBezTo>
                    <a:cubicBezTo>
                      <a:pt x="279956" y="2738157"/>
                      <a:pt x="308049" y="2765890"/>
                      <a:pt x="326777" y="2781737"/>
                    </a:cubicBezTo>
                    <a:lnTo>
                      <a:pt x="326057" y="2781737"/>
                    </a:lnTo>
                    <a:cubicBezTo>
                      <a:pt x="326417" y="2781737"/>
                      <a:pt x="326777" y="2781737"/>
                      <a:pt x="327137" y="2781737"/>
                    </a:cubicBezTo>
                    <a:cubicBezTo>
                      <a:pt x="336142" y="2789300"/>
                      <a:pt x="341904" y="2794342"/>
                      <a:pt x="342264" y="2793982"/>
                    </a:cubicBezTo>
                    <a:cubicBezTo>
                      <a:pt x="344425" y="2795783"/>
                      <a:pt x="346226" y="2797224"/>
                      <a:pt x="348027" y="2798664"/>
                    </a:cubicBezTo>
                    <a:cubicBezTo>
                      <a:pt x="349828" y="2800105"/>
                      <a:pt x="351989" y="2801546"/>
                      <a:pt x="353789" y="2802986"/>
                    </a:cubicBezTo>
                    <a:cubicBezTo>
                      <a:pt x="357751" y="2805868"/>
                      <a:pt x="361353" y="2808389"/>
                      <a:pt x="364955" y="2811270"/>
                    </a:cubicBezTo>
                    <a:cubicBezTo>
                      <a:pt x="368556" y="2813791"/>
                      <a:pt x="372518" y="2816672"/>
                      <a:pt x="376120" y="2819554"/>
                    </a:cubicBezTo>
                    <a:cubicBezTo>
                      <a:pt x="380081" y="2822435"/>
                      <a:pt x="383683" y="2825316"/>
                      <a:pt x="388365" y="2827837"/>
                    </a:cubicBezTo>
                    <a:cubicBezTo>
                      <a:pt x="397009" y="2833600"/>
                      <a:pt x="406733" y="2840083"/>
                      <a:pt x="418259" y="2848007"/>
                    </a:cubicBezTo>
                    <a:cubicBezTo>
                      <a:pt x="424381" y="2851608"/>
                      <a:pt x="430864" y="2855570"/>
                      <a:pt x="438068" y="2860252"/>
                    </a:cubicBezTo>
                    <a:cubicBezTo>
                      <a:pt x="441669" y="2862413"/>
                      <a:pt x="445271" y="2864934"/>
                      <a:pt x="449233" y="2867095"/>
                    </a:cubicBezTo>
                    <a:cubicBezTo>
                      <a:pt x="451033" y="2868176"/>
                      <a:pt x="453194" y="2869616"/>
                      <a:pt x="455355" y="2870697"/>
                    </a:cubicBezTo>
                    <a:cubicBezTo>
                      <a:pt x="457516" y="2871777"/>
                      <a:pt x="459677" y="2873218"/>
                      <a:pt x="461838" y="2874298"/>
                    </a:cubicBezTo>
                    <a:cubicBezTo>
                      <a:pt x="459677" y="2872498"/>
                      <a:pt x="444190" y="2862053"/>
                      <a:pt x="425822" y="2850167"/>
                    </a:cubicBezTo>
                    <a:cubicBezTo>
                      <a:pt x="423661" y="2848727"/>
                      <a:pt x="421140" y="2847286"/>
                      <a:pt x="418979" y="2845845"/>
                    </a:cubicBezTo>
                    <a:cubicBezTo>
                      <a:pt x="416818" y="2844405"/>
                      <a:pt x="414297" y="2842604"/>
                      <a:pt x="412136" y="2841163"/>
                    </a:cubicBezTo>
                    <a:cubicBezTo>
                      <a:pt x="407454" y="2837922"/>
                      <a:pt x="403132" y="2834681"/>
                      <a:pt x="398450" y="2831799"/>
                    </a:cubicBezTo>
                    <a:cubicBezTo>
                      <a:pt x="394128" y="2828918"/>
                      <a:pt x="389806" y="2825676"/>
                      <a:pt x="385844" y="2823155"/>
                    </a:cubicBezTo>
                    <a:cubicBezTo>
                      <a:pt x="381882" y="2820274"/>
                      <a:pt x="378641" y="2817753"/>
                      <a:pt x="375759" y="2815592"/>
                    </a:cubicBezTo>
                    <a:lnTo>
                      <a:pt x="354510" y="2801185"/>
                    </a:lnTo>
                    <a:cubicBezTo>
                      <a:pt x="349828" y="2796863"/>
                      <a:pt x="344425" y="2791461"/>
                      <a:pt x="338302" y="2786059"/>
                    </a:cubicBezTo>
                    <a:cubicBezTo>
                      <a:pt x="332180" y="2780656"/>
                      <a:pt x="325337" y="2774894"/>
                      <a:pt x="318494" y="2769131"/>
                    </a:cubicBezTo>
                    <a:cubicBezTo>
                      <a:pt x="305528" y="2757246"/>
                      <a:pt x="292922" y="2746081"/>
                      <a:pt x="286439" y="2739237"/>
                    </a:cubicBezTo>
                    <a:cubicBezTo>
                      <a:pt x="305168" y="2755085"/>
                      <a:pt x="339383" y="2787859"/>
                      <a:pt x="381162" y="2818473"/>
                    </a:cubicBezTo>
                    <a:cubicBezTo>
                      <a:pt x="386204" y="2822435"/>
                      <a:pt x="391607" y="2826037"/>
                      <a:pt x="397009" y="2829998"/>
                    </a:cubicBezTo>
                    <a:cubicBezTo>
                      <a:pt x="402411" y="2833600"/>
                      <a:pt x="407814" y="2837562"/>
                      <a:pt x="413216" y="2841163"/>
                    </a:cubicBezTo>
                    <a:cubicBezTo>
                      <a:pt x="416098" y="2842964"/>
                      <a:pt x="418619" y="2845125"/>
                      <a:pt x="421500" y="2846926"/>
                    </a:cubicBezTo>
                    <a:cubicBezTo>
                      <a:pt x="424381" y="2848727"/>
                      <a:pt x="426902" y="2850528"/>
                      <a:pt x="429784" y="2852329"/>
                    </a:cubicBezTo>
                    <a:cubicBezTo>
                      <a:pt x="435186" y="2855930"/>
                      <a:pt x="440949" y="2859172"/>
                      <a:pt x="446351" y="2862773"/>
                    </a:cubicBezTo>
                    <a:cubicBezTo>
                      <a:pt x="457156" y="2869976"/>
                      <a:pt x="468321" y="2875739"/>
                      <a:pt x="478766" y="2881502"/>
                    </a:cubicBezTo>
                    <a:cubicBezTo>
                      <a:pt x="484168" y="2884383"/>
                      <a:pt x="489211" y="2887264"/>
                      <a:pt x="493893" y="2890146"/>
                    </a:cubicBezTo>
                    <a:cubicBezTo>
                      <a:pt x="498935" y="2892667"/>
                      <a:pt x="503977" y="2895188"/>
                      <a:pt x="508659" y="2897349"/>
                    </a:cubicBezTo>
                    <a:cubicBezTo>
                      <a:pt x="486329" y="2884743"/>
                      <a:pt x="451394" y="2863854"/>
                      <a:pt x="413576" y="2837202"/>
                    </a:cubicBezTo>
                    <a:cubicBezTo>
                      <a:pt x="404212" y="2830359"/>
                      <a:pt x="394488" y="2823516"/>
                      <a:pt x="384763" y="2816312"/>
                    </a:cubicBezTo>
                    <a:cubicBezTo>
                      <a:pt x="375399" y="2808749"/>
                      <a:pt x="365675" y="2801185"/>
                      <a:pt x="355950" y="2793262"/>
                    </a:cubicBezTo>
                    <a:cubicBezTo>
                      <a:pt x="346586" y="2784978"/>
                      <a:pt x="337222" y="2777055"/>
                      <a:pt x="327858" y="2768771"/>
                    </a:cubicBezTo>
                    <a:cubicBezTo>
                      <a:pt x="323176" y="2764809"/>
                      <a:pt x="318854" y="2760487"/>
                      <a:pt x="314172" y="2756165"/>
                    </a:cubicBezTo>
                    <a:cubicBezTo>
                      <a:pt x="309850" y="2751843"/>
                      <a:pt x="305168" y="2747881"/>
                      <a:pt x="300846" y="2743559"/>
                    </a:cubicBezTo>
                    <a:lnTo>
                      <a:pt x="315972" y="2758686"/>
                    </a:lnTo>
                    <a:cubicBezTo>
                      <a:pt x="318494" y="2761207"/>
                      <a:pt x="321015" y="2763728"/>
                      <a:pt x="323536" y="2766250"/>
                    </a:cubicBezTo>
                    <a:lnTo>
                      <a:pt x="331459" y="2773453"/>
                    </a:lnTo>
                    <a:cubicBezTo>
                      <a:pt x="328218" y="2770572"/>
                      <a:pt x="324976" y="2768050"/>
                      <a:pt x="321735" y="2765169"/>
                    </a:cubicBezTo>
                    <a:lnTo>
                      <a:pt x="312371" y="2756525"/>
                    </a:lnTo>
                    <a:lnTo>
                      <a:pt x="294003" y="2738877"/>
                    </a:lnTo>
                    <a:lnTo>
                      <a:pt x="311290" y="2756525"/>
                    </a:lnTo>
                    <a:lnTo>
                      <a:pt x="319934" y="2765529"/>
                    </a:lnTo>
                    <a:cubicBezTo>
                      <a:pt x="322816" y="2768411"/>
                      <a:pt x="326057" y="2771292"/>
                      <a:pt x="328938" y="2774173"/>
                    </a:cubicBezTo>
                    <a:cubicBezTo>
                      <a:pt x="326777" y="2772012"/>
                      <a:pt x="324256" y="2770211"/>
                      <a:pt x="322095" y="2768411"/>
                    </a:cubicBezTo>
                    <a:cubicBezTo>
                      <a:pt x="319934" y="2766610"/>
                      <a:pt x="317773" y="2764449"/>
                      <a:pt x="315612" y="2762288"/>
                    </a:cubicBezTo>
                    <a:cubicBezTo>
                      <a:pt x="311290" y="2758326"/>
                      <a:pt x="307329" y="2754364"/>
                      <a:pt x="303007" y="2750402"/>
                    </a:cubicBezTo>
                    <a:cubicBezTo>
                      <a:pt x="299045" y="2746441"/>
                      <a:pt x="294723" y="2742479"/>
                      <a:pt x="290761" y="2738877"/>
                    </a:cubicBezTo>
                    <a:cubicBezTo>
                      <a:pt x="286799" y="2734915"/>
                      <a:pt x="283198" y="2730954"/>
                      <a:pt x="279236" y="2726992"/>
                    </a:cubicBezTo>
                    <a:cubicBezTo>
                      <a:pt x="275274" y="2723030"/>
                      <a:pt x="271672" y="2719068"/>
                      <a:pt x="268071" y="2715107"/>
                    </a:cubicBezTo>
                    <a:cubicBezTo>
                      <a:pt x="264469" y="2711145"/>
                      <a:pt x="260507" y="2707543"/>
                      <a:pt x="256906" y="2703221"/>
                    </a:cubicBezTo>
                    <a:cubicBezTo>
                      <a:pt x="249703" y="2694938"/>
                      <a:pt x="242859" y="2687014"/>
                      <a:pt x="235656" y="2678730"/>
                    </a:cubicBezTo>
                    <a:cubicBezTo>
                      <a:pt x="243940" y="2688455"/>
                      <a:pt x="251143" y="2696738"/>
                      <a:pt x="256546" y="2703221"/>
                    </a:cubicBezTo>
                    <a:cubicBezTo>
                      <a:pt x="257986" y="2705022"/>
                      <a:pt x="259067" y="2706463"/>
                      <a:pt x="260507" y="2707903"/>
                    </a:cubicBezTo>
                    <a:cubicBezTo>
                      <a:pt x="261588" y="2709344"/>
                      <a:pt x="263029" y="2710424"/>
                      <a:pt x="263749" y="2711865"/>
                    </a:cubicBezTo>
                    <a:cubicBezTo>
                      <a:pt x="265910" y="2714386"/>
                      <a:pt x="267350" y="2716187"/>
                      <a:pt x="268791" y="2717628"/>
                    </a:cubicBezTo>
                    <a:cubicBezTo>
                      <a:pt x="273833" y="2723751"/>
                      <a:pt x="271672" y="2722310"/>
                      <a:pt x="261948" y="2711865"/>
                    </a:cubicBezTo>
                    <a:cubicBezTo>
                      <a:pt x="252584" y="2701060"/>
                      <a:pt x="245741" y="2692776"/>
                      <a:pt x="239978" y="2685933"/>
                    </a:cubicBezTo>
                    <a:cubicBezTo>
                      <a:pt x="237097" y="2682692"/>
                      <a:pt x="234216" y="2679451"/>
                      <a:pt x="232055" y="2676929"/>
                    </a:cubicBezTo>
                    <a:cubicBezTo>
                      <a:pt x="229533" y="2674048"/>
                      <a:pt x="227372" y="2671527"/>
                      <a:pt x="225572" y="2669006"/>
                    </a:cubicBezTo>
                    <a:cubicBezTo>
                      <a:pt x="221250" y="2663963"/>
                      <a:pt x="217288" y="2659281"/>
                      <a:pt x="212606" y="2653879"/>
                    </a:cubicBezTo>
                    <a:cubicBezTo>
                      <a:pt x="210445" y="2650998"/>
                      <a:pt x="207924" y="2648116"/>
                      <a:pt x="205042" y="2644875"/>
                    </a:cubicBezTo>
                    <a:cubicBezTo>
                      <a:pt x="202521" y="2641273"/>
                      <a:pt x="199640" y="2637312"/>
                      <a:pt x="196398" y="2632990"/>
                    </a:cubicBezTo>
                    <a:cubicBezTo>
                      <a:pt x="198199" y="2635511"/>
                      <a:pt x="200000" y="2638032"/>
                      <a:pt x="201801" y="2640553"/>
                    </a:cubicBezTo>
                    <a:cubicBezTo>
                      <a:pt x="203602" y="2643074"/>
                      <a:pt x="205403" y="2645595"/>
                      <a:pt x="207203" y="2648116"/>
                    </a:cubicBezTo>
                    <a:cubicBezTo>
                      <a:pt x="210805" y="2652798"/>
                      <a:pt x="214407" y="2657481"/>
                      <a:pt x="216928" y="2660722"/>
                    </a:cubicBezTo>
                    <a:cubicBezTo>
                      <a:pt x="221970" y="2667565"/>
                      <a:pt x="223411" y="2669726"/>
                      <a:pt x="216928" y="2662163"/>
                    </a:cubicBezTo>
                    <a:cubicBezTo>
                      <a:pt x="190996" y="2627587"/>
                      <a:pt x="176590" y="2604537"/>
                      <a:pt x="162543" y="2582207"/>
                    </a:cubicBezTo>
                    <a:lnTo>
                      <a:pt x="157141" y="2573923"/>
                    </a:lnTo>
                    <a:cubicBezTo>
                      <a:pt x="155700" y="2571042"/>
                      <a:pt x="153899" y="2568160"/>
                      <a:pt x="152098" y="2565279"/>
                    </a:cubicBezTo>
                    <a:cubicBezTo>
                      <a:pt x="148857" y="2559516"/>
                      <a:pt x="145616" y="2553394"/>
                      <a:pt x="142014" y="2547271"/>
                    </a:cubicBezTo>
                    <a:cubicBezTo>
                      <a:pt x="140213" y="2544029"/>
                      <a:pt x="138412" y="2540788"/>
                      <a:pt x="136611" y="2537546"/>
                    </a:cubicBezTo>
                    <a:cubicBezTo>
                      <a:pt x="134811" y="2534305"/>
                      <a:pt x="133010" y="2530343"/>
                      <a:pt x="131209" y="2526742"/>
                    </a:cubicBezTo>
                    <a:cubicBezTo>
                      <a:pt x="127607" y="2519178"/>
                      <a:pt x="123646" y="2511255"/>
                      <a:pt x="119684" y="2502611"/>
                    </a:cubicBezTo>
                    <a:cubicBezTo>
                      <a:pt x="119684" y="2503691"/>
                      <a:pt x="119684" y="2503331"/>
                      <a:pt x="118243" y="2501890"/>
                    </a:cubicBezTo>
                    <a:cubicBezTo>
                      <a:pt x="117163" y="2500089"/>
                      <a:pt x="115362" y="2497208"/>
                      <a:pt x="113561" y="2493247"/>
                    </a:cubicBezTo>
                    <a:cubicBezTo>
                      <a:pt x="109599" y="2485323"/>
                      <a:pt x="104557" y="2473438"/>
                      <a:pt x="98794" y="2461192"/>
                    </a:cubicBezTo>
                    <a:cubicBezTo>
                      <a:pt x="93752" y="2448586"/>
                      <a:pt x="88350" y="2435621"/>
                      <a:pt x="84028" y="2424816"/>
                    </a:cubicBezTo>
                    <a:cubicBezTo>
                      <a:pt x="81867" y="2419413"/>
                      <a:pt x="80066" y="2414731"/>
                      <a:pt x="78625" y="2410769"/>
                    </a:cubicBezTo>
                    <a:cubicBezTo>
                      <a:pt x="77185" y="2407168"/>
                      <a:pt x="76104" y="2404286"/>
                      <a:pt x="75384" y="2402846"/>
                    </a:cubicBezTo>
                    <a:lnTo>
                      <a:pt x="81146" y="2420134"/>
                    </a:lnTo>
                    <a:lnTo>
                      <a:pt x="87629" y="2437061"/>
                    </a:lnTo>
                    <a:lnTo>
                      <a:pt x="80066" y="2419413"/>
                    </a:lnTo>
                    <a:lnTo>
                      <a:pt x="73583" y="2401405"/>
                    </a:lnTo>
                    <a:lnTo>
                      <a:pt x="67100" y="2383397"/>
                    </a:lnTo>
                    <a:cubicBezTo>
                      <a:pt x="66020" y="2380516"/>
                      <a:pt x="64939" y="2377274"/>
                      <a:pt x="64219" y="2374393"/>
                    </a:cubicBezTo>
                    <a:lnTo>
                      <a:pt x="61338" y="2365029"/>
                    </a:lnTo>
                    <a:cubicBezTo>
                      <a:pt x="52694" y="2330453"/>
                      <a:pt x="57736" y="2345580"/>
                      <a:pt x="61338" y="2356024"/>
                    </a:cubicBezTo>
                    <a:cubicBezTo>
                      <a:pt x="63138" y="2361427"/>
                      <a:pt x="64579" y="2365389"/>
                      <a:pt x="63859" y="2361787"/>
                    </a:cubicBezTo>
                    <a:cubicBezTo>
                      <a:pt x="63499" y="2359986"/>
                      <a:pt x="62418" y="2356024"/>
                      <a:pt x="60977" y="2349542"/>
                    </a:cubicBezTo>
                    <a:cubicBezTo>
                      <a:pt x="60257" y="2346300"/>
                      <a:pt x="59177" y="2342338"/>
                      <a:pt x="57736" y="2337296"/>
                    </a:cubicBezTo>
                    <a:cubicBezTo>
                      <a:pt x="56655" y="2332614"/>
                      <a:pt x="55575" y="2326851"/>
                      <a:pt x="54134" y="2320008"/>
                    </a:cubicBezTo>
                    <a:cubicBezTo>
                      <a:pt x="52694" y="2313886"/>
                      <a:pt x="51253" y="2308123"/>
                      <a:pt x="50172" y="2303081"/>
                    </a:cubicBezTo>
                    <a:cubicBezTo>
                      <a:pt x="49092" y="2297678"/>
                      <a:pt x="47651" y="2292636"/>
                      <a:pt x="46931" y="2287954"/>
                    </a:cubicBezTo>
                    <a:cubicBezTo>
                      <a:pt x="45130" y="2278590"/>
                      <a:pt x="43690" y="2270306"/>
                      <a:pt x="42249" y="2263103"/>
                    </a:cubicBezTo>
                    <a:cubicBezTo>
                      <a:pt x="39007" y="2248336"/>
                      <a:pt x="37567" y="2237171"/>
                      <a:pt x="35766" y="2226366"/>
                    </a:cubicBezTo>
                    <a:cubicBezTo>
                      <a:pt x="33965" y="2215561"/>
                      <a:pt x="32164" y="2205837"/>
                      <a:pt x="31084" y="2193231"/>
                    </a:cubicBezTo>
                    <a:cubicBezTo>
                      <a:pt x="30364" y="2187108"/>
                      <a:pt x="30003" y="2180265"/>
                      <a:pt x="29283" y="2172702"/>
                    </a:cubicBezTo>
                    <a:cubicBezTo>
                      <a:pt x="29283" y="2168740"/>
                      <a:pt x="28563" y="2164778"/>
                      <a:pt x="28203" y="2160456"/>
                    </a:cubicBezTo>
                    <a:cubicBezTo>
                      <a:pt x="28203" y="2156134"/>
                      <a:pt x="28203" y="2151452"/>
                      <a:pt x="27842" y="2146770"/>
                    </a:cubicBezTo>
                    <a:cubicBezTo>
                      <a:pt x="27842" y="2150012"/>
                      <a:pt x="28563" y="2153613"/>
                      <a:pt x="28923" y="2157935"/>
                    </a:cubicBezTo>
                    <a:cubicBezTo>
                      <a:pt x="28923" y="2162257"/>
                      <a:pt x="30003" y="2166939"/>
                      <a:pt x="30364" y="2172342"/>
                    </a:cubicBezTo>
                    <a:cubicBezTo>
                      <a:pt x="31444" y="2182786"/>
                      <a:pt x="32525" y="2195032"/>
                      <a:pt x="34325" y="2207998"/>
                    </a:cubicBezTo>
                    <a:cubicBezTo>
                      <a:pt x="36126" y="2221324"/>
                      <a:pt x="38287" y="2235370"/>
                      <a:pt x="40448" y="2250497"/>
                    </a:cubicBezTo>
                    <a:cubicBezTo>
                      <a:pt x="43329" y="2265264"/>
                      <a:pt x="45851" y="2280751"/>
                      <a:pt x="49092" y="2296238"/>
                    </a:cubicBezTo>
                    <a:cubicBezTo>
                      <a:pt x="46931" y="2283632"/>
                      <a:pt x="45130" y="2271026"/>
                      <a:pt x="42969" y="2258421"/>
                    </a:cubicBezTo>
                    <a:cubicBezTo>
                      <a:pt x="44050" y="2263463"/>
                      <a:pt x="45851" y="2272467"/>
                      <a:pt x="48012" y="2283992"/>
                    </a:cubicBezTo>
                    <a:cubicBezTo>
                      <a:pt x="48732" y="2286873"/>
                      <a:pt x="49092" y="2289755"/>
                      <a:pt x="49812" y="2292996"/>
                    </a:cubicBezTo>
                    <a:cubicBezTo>
                      <a:pt x="50533" y="2296238"/>
                      <a:pt x="51253" y="2299479"/>
                      <a:pt x="51973" y="2302720"/>
                    </a:cubicBezTo>
                    <a:cubicBezTo>
                      <a:pt x="53414" y="2309564"/>
                      <a:pt x="55215" y="2316407"/>
                      <a:pt x="57016" y="2323610"/>
                    </a:cubicBezTo>
                    <a:cubicBezTo>
                      <a:pt x="63859" y="2352423"/>
                      <a:pt x="73583" y="2383757"/>
                      <a:pt x="80786" y="2404286"/>
                    </a:cubicBezTo>
                    <a:cubicBezTo>
                      <a:pt x="68181" y="2370431"/>
                      <a:pt x="70702" y="2378715"/>
                      <a:pt x="77545" y="2398884"/>
                    </a:cubicBezTo>
                    <a:cubicBezTo>
                      <a:pt x="79346" y="2403926"/>
                      <a:pt x="81146" y="2409689"/>
                      <a:pt x="83307" y="2416172"/>
                    </a:cubicBezTo>
                    <a:cubicBezTo>
                      <a:pt x="85468" y="2422294"/>
                      <a:pt x="87990" y="2428777"/>
                      <a:pt x="90511" y="2434900"/>
                    </a:cubicBezTo>
                    <a:cubicBezTo>
                      <a:pt x="95553" y="2447506"/>
                      <a:pt x="99515" y="2459391"/>
                      <a:pt x="102756" y="2466955"/>
                    </a:cubicBezTo>
                    <a:cubicBezTo>
                      <a:pt x="104917" y="2469476"/>
                      <a:pt x="100955" y="2460112"/>
                      <a:pt x="99875" y="2456150"/>
                    </a:cubicBezTo>
                    <a:cubicBezTo>
                      <a:pt x="99155" y="2454349"/>
                      <a:pt x="99155" y="2453629"/>
                      <a:pt x="100595" y="2456870"/>
                    </a:cubicBezTo>
                    <a:cubicBezTo>
                      <a:pt x="102036" y="2460112"/>
                      <a:pt x="105277" y="2466594"/>
                      <a:pt x="111400" y="2478840"/>
                    </a:cubicBezTo>
                    <a:cubicBezTo>
                      <a:pt x="100595" y="2455790"/>
                      <a:pt x="95553" y="2441743"/>
                      <a:pt x="89430" y="2426616"/>
                    </a:cubicBezTo>
                    <a:cubicBezTo>
                      <a:pt x="86189" y="2419053"/>
                      <a:pt x="83668" y="2410769"/>
                      <a:pt x="80426" y="2400685"/>
                    </a:cubicBezTo>
                    <a:cubicBezTo>
                      <a:pt x="77185" y="2390600"/>
                      <a:pt x="72863" y="2378715"/>
                      <a:pt x="68901" y="2362868"/>
                    </a:cubicBezTo>
                    <a:cubicBezTo>
                      <a:pt x="69981" y="2367190"/>
                      <a:pt x="71062" y="2371151"/>
                      <a:pt x="72503" y="2375113"/>
                    </a:cubicBezTo>
                    <a:cubicBezTo>
                      <a:pt x="73583" y="2379075"/>
                      <a:pt x="75024" y="2382677"/>
                      <a:pt x="76104" y="2386278"/>
                    </a:cubicBezTo>
                    <a:cubicBezTo>
                      <a:pt x="78625" y="2393481"/>
                      <a:pt x="80786" y="2400325"/>
                      <a:pt x="82947" y="2406447"/>
                    </a:cubicBezTo>
                    <a:cubicBezTo>
                      <a:pt x="86909" y="2419053"/>
                      <a:pt x="91951" y="2429498"/>
                      <a:pt x="95553" y="2438862"/>
                    </a:cubicBezTo>
                    <a:cubicBezTo>
                      <a:pt x="103116" y="2457590"/>
                      <a:pt x="110320" y="2470916"/>
                      <a:pt x="117163" y="2484242"/>
                    </a:cubicBezTo>
                    <a:cubicBezTo>
                      <a:pt x="118964" y="2487484"/>
                      <a:pt x="120404" y="2490725"/>
                      <a:pt x="122205" y="2493967"/>
                    </a:cubicBezTo>
                    <a:cubicBezTo>
                      <a:pt x="124006" y="2497208"/>
                      <a:pt x="125807" y="2500450"/>
                      <a:pt x="127607" y="2503691"/>
                    </a:cubicBezTo>
                    <a:cubicBezTo>
                      <a:pt x="131209" y="2510174"/>
                      <a:pt x="135171" y="2517377"/>
                      <a:pt x="139493" y="2525301"/>
                    </a:cubicBezTo>
                    <a:cubicBezTo>
                      <a:pt x="143455" y="2533224"/>
                      <a:pt x="148857" y="2541868"/>
                      <a:pt x="154620" y="2551593"/>
                    </a:cubicBezTo>
                    <a:cubicBezTo>
                      <a:pt x="157501" y="2556635"/>
                      <a:pt x="160742" y="2562037"/>
                      <a:pt x="163984" y="2567800"/>
                    </a:cubicBezTo>
                    <a:cubicBezTo>
                      <a:pt x="167225" y="2573563"/>
                      <a:pt x="171187" y="2579325"/>
                      <a:pt x="175149" y="2585808"/>
                    </a:cubicBezTo>
                    <a:cubicBezTo>
                      <a:pt x="144175" y="2538987"/>
                      <a:pt x="183433" y="2603816"/>
                      <a:pt x="186674" y="2609579"/>
                    </a:cubicBezTo>
                    <a:cubicBezTo>
                      <a:pt x="201801" y="2631189"/>
                      <a:pt x="234576" y="2674048"/>
                      <a:pt x="250063" y="2689895"/>
                    </a:cubicBezTo>
                    <a:lnTo>
                      <a:pt x="238898" y="2673328"/>
                    </a:lnTo>
                    <a:cubicBezTo>
                      <a:pt x="244660" y="2679811"/>
                      <a:pt x="250063" y="2685933"/>
                      <a:pt x="255105" y="2691696"/>
                    </a:cubicBezTo>
                    <a:cubicBezTo>
                      <a:pt x="257626" y="2694577"/>
                      <a:pt x="259787" y="2697459"/>
                      <a:pt x="262308" y="2699980"/>
                    </a:cubicBezTo>
                    <a:cubicBezTo>
                      <a:pt x="263389" y="2701420"/>
                      <a:pt x="264469" y="2702861"/>
                      <a:pt x="265550" y="2703942"/>
                    </a:cubicBezTo>
                    <a:cubicBezTo>
                      <a:pt x="266630" y="2705382"/>
                      <a:pt x="267711" y="2706463"/>
                      <a:pt x="269151" y="2707903"/>
                    </a:cubicBezTo>
                    <a:cubicBezTo>
                      <a:pt x="278155" y="2717988"/>
                      <a:pt x="286439" y="2726992"/>
                      <a:pt x="295083" y="2736716"/>
                    </a:cubicBezTo>
                    <a:cubicBezTo>
                      <a:pt x="304087" y="2745720"/>
                      <a:pt x="313091" y="2755085"/>
                      <a:pt x="323896" y="2765529"/>
                    </a:cubicBezTo>
                    <a:cubicBezTo>
                      <a:pt x="329659" y="2770572"/>
                      <a:pt x="335421" y="2775614"/>
                      <a:pt x="342264" y="2781377"/>
                    </a:cubicBezTo>
                    <a:cubicBezTo>
                      <a:pt x="348747" y="2786779"/>
                      <a:pt x="355950" y="2793262"/>
                      <a:pt x="364234" y="2799024"/>
                    </a:cubicBezTo>
                    <a:cubicBezTo>
                      <a:pt x="372878" y="2805147"/>
                      <a:pt x="309489" y="2751843"/>
                      <a:pt x="321375" y="2761207"/>
                    </a:cubicBezTo>
                    <a:cubicBezTo>
                      <a:pt x="322816" y="2762288"/>
                      <a:pt x="323896" y="2763728"/>
                      <a:pt x="325337" y="2764809"/>
                    </a:cubicBezTo>
                    <a:cubicBezTo>
                      <a:pt x="326777" y="2765890"/>
                      <a:pt x="327858" y="2766970"/>
                      <a:pt x="329298" y="2768050"/>
                    </a:cubicBezTo>
                    <a:cubicBezTo>
                      <a:pt x="331820" y="2770211"/>
                      <a:pt x="334341" y="2772372"/>
                      <a:pt x="336862" y="2774533"/>
                    </a:cubicBezTo>
                    <a:cubicBezTo>
                      <a:pt x="341904" y="2778855"/>
                      <a:pt x="346586" y="2782817"/>
                      <a:pt x="350908" y="2786779"/>
                    </a:cubicBezTo>
                    <a:cubicBezTo>
                      <a:pt x="353069" y="2788580"/>
                      <a:pt x="355590" y="2790741"/>
                      <a:pt x="357751" y="2792541"/>
                    </a:cubicBezTo>
                    <a:cubicBezTo>
                      <a:pt x="359912" y="2794342"/>
                      <a:pt x="362433" y="2796143"/>
                      <a:pt x="364594" y="2797944"/>
                    </a:cubicBezTo>
                    <a:cubicBezTo>
                      <a:pt x="368916" y="2801546"/>
                      <a:pt x="373238" y="2804787"/>
                      <a:pt x="377200" y="2808028"/>
                    </a:cubicBezTo>
                    <a:cubicBezTo>
                      <a:pt x="381162" y="2811270"/>
                      <a:pt x="385124" y="2814512"/>
                      <a:pt x="389085" y="2817753"/>
                    </a:cubicBezTo>
                    <a:cubicBezTo>
                      <a:pt x="393047" y="2820994"/>
                      <a:pt x="397009" y="2823516"/>
                      <a:pt x="400971" y="2826397"/>
                    </a:cubicBezTo>
                    <a:cubicBezTo>
                      <a:pt x="408534" y="2832159"/>
                      <a:pt x="416098" y="2837562"/>
                      <a:pt x="423301" y="2843325"/>
                    </a:cubicBezTo>
                    <a:cubicBezTo>
                      <a:pt x="430864" y="2848367"/>
                      <a:pt x="438428" y="2853769"/>
                      <a:pt x="445991" y="2858811"/>
                    </a:cubicBezTo>
                    <a:cubicBezTo>
                      <a:pt x="449953" y="2861333"/>
                      <a:pt x="453554" y="2864214"/>
                      <a:pt x="457516" y="2866735"/>
                    </a:cubicBezTo>
                    <a:cubicBezTo>
                      <a:pt x="461478" y="2869256"/>
                      <a:pt x="465440" y="2871777"/>
                      <a:pt x="469762" y="2874298"/>
                    </a:cubicBezTo>
                    <a:cubicBezTo>
                      <a:pt x="478046" y="2879341"/>
                      <a:pt x="486689" y="2884743"/>
                      <a:pt x="496054" y="2890506"/>
                    </a:cubicBezTo>
                    <a:cubicBezTo>
                      <a:pt x="505778" y="2895548"/>
                      <a:pt x="515863" y="2901311"/>
                      <a:pt x="526668" y="2907073"/>
                    </a:cubicBezTo>
                    <a:cubicBezTo>
                      <a:pt x="529189" y="2908154"/>
                      <a:pt x="530629" y="2908154"/>
                      <a:pt x="535311" y="2909594"/>
                    </a:cubicBezTo>
                    <a:cubicBezTo>
                      <a:pt x="539994" y="2911035"/>
                      <a:pt x="547917" y="2913916"/>
                      <a:pt x="564124" y="2920399"/>
                    </a:cubicBezTo>
                    <a:cubicBezTo>
                      <a:pt x="553680" y="2917158"/>
                      <a:pt x="576730" y="2928683"/>
                      <a:pt x="540714" y="2913196"/>
                    </a:cubicBezTo>
                    <a:cubicBezTo>
                      <a:pt x="555841" y="2920399"/>
                      <a:pt x="572408" y="2928323"/>
                      <a:pt x="588976" y="2934085"/>
                    </a:cubicBezTo>
                    <a:cubicBezTo>
                      <a:pt x="597259" y="2937327"/>
                      <a:pt x="605543" y="2940208"/>
                      <a:pt x="613467" y="2943089"/>
                    </a:cubicBezTo>
                    <a:cubicBezTo>
                      <a:pt x="621390" y="2945611"/>
                      <a:pt x="628954" y="2948132"/>
                      <a:pt x="636157" y="2950293"/>
                    </a:cubicBezTo>
                    <a:cubicBezTo>
                      <a:pt x="603382" y="2938768"/>
                      <a:pt x="610225" y="2940568"/>
                      <a:pt x="626793" y="2945611"/>
                    </a:cubicBezTo>
                    <a:cubicBezTo>
                      <a:pt x="635076" y="2948132"/>
                      <a:pt x="645881" y="2951373"/>
                      <a:pt x="655246" y="2954255"/>
                    </a:cubicBezTo>
                    <a:cubicBezTo>
                      <a:pt x="664970" y="2956776"/>
                      <a:pt x="672893" y="2958937"/>
                      <a:pt x="676135" y="2959297"/>
                    </a:cubicBezTo>
                    <a:cubicBezTo>
                      <a:pt x="693423" y="2964339"/>
                      <a:pt x="690542" y="2963979"/>
                      <a:pt x="680817" y="2961458"/>
                    </a:cubicBezTo>
                    <a:cubicBezTo>
                      <a:pt x="676135" y="2960377"/>
                      <a:pt x="669292" y="2958577"/>
                      <a:pt x="662449" y="2956776"/>
                    </a:cubicBezTo>
                    <a:cubicBezTo>
                      <a:pt x="659207" y="2955695"/>
                      <a:pt x="655606" y="2954975"/>
                      <a:pt x="652364" y="2954255"/>
                    </a:cubicBezTo>
                    <a:cubicBezTo>
                      <a:pt x="649123" y="2953174"/>
                      <a:pt x="646241" y="2952454"/>
                      <a:pt x="643720" y="2951373"/>
                    </a:cubicBezTo>
                    <a:cubicBezTo>
                      <a:pt x="671093" y="2960737"/>
                      <a:pt x="703867" y="2971542"/>
                      <a:pt x="720435" y="2972623"/>
                    </a:cubicBezTo>
                    <a:cubicBezTo>
                      <a:pt x="720435" y="2972983"/>
                      <a:pt x="715753" y="2972623"/>
                      <a:pt x="707469" y="2970822"/>
                    </a:cubicBezTo>
                    <a:cubicBezTo>
                      <a:pt x="703507" y="2970102"/>
                      <a:pt x="698465" y="2969381"/>
                      <a:pt x="692702" y="2967941"/>
                    </a:cubicBezTo>
                    <a:cubicBezTo>
                      <a:pt x="687300" y="2966500"/>
                      <a:pt x="681177" y="2965059"/>
                      <a:pt x="674334" y="2963259"/>
                    </a:cubicBezTo>
                    <a:cubicBezTo>
                      <a:pt x="667851" y="2961458"/>
                      <a:pt x="660648" y="2959657"/>
                      <a:pt x="653445" y="2957856"/>
                    </a:cubicBezTo>
                    <a:cubicBezTo>
                      <a:pt x="646241" y="2955695"/>
                      <a:pt x="639038" y="2953534"/>
                      <a:pt x="631835" y="2951013"/>
                    </a:cubicBezTo>
                    <a:cubicBezTo>
                      <a:pt x="624632" y="2948852"/>
                      <a:pt x="617428" y="2946331"/>
                      <a:pt x="610225" y="2944170"/>
                    </a:cubicBezTo>
                    <a:cubicBezTo>
                      <a:pt x="603382" y="2941649"/>
                      <a:pt x="596539" y="2939128"/>
                      <a:pt x="590416" y="2936606"/>
                    </a:cubicBezTo>
                    <a:lnTo>
                      <a:pt x="607344" y="2943450"/>
                    </a:lnTo>
                    <a:cubicBezTo>
                      <a:pt x="610225" y="2944530"/>
                      <a:pt x="613107" y="2945611"/>
                      <a:pt x="615988" y="2946691"/>
                    </a:cubicBezTo>
                    <a:lnTo>
                      <a:pt x="624632" y="2949572"/>
                    </a:lnTo>
                    <a:cubicBezTo>
                      <a:pt x="618509" y="2947772"/>
                      <a:pt x="613827" y="2946331"/>
                      <a:pt x="609505" y="2944890"/>
                    </a:cubicBezTo>
                    <a:cubicBezTo>
                      <a:pt x="605183" y="2943450"/>
                      <a:pt x="601581" y="2941649"/>
                      <a:pt x="597259" y="2940208"/>
                    </a:cubicBezTo>
                    <a:cubicBezTo>
                      <a:pt x="593298" y="2938407"/>
                      <a:pt x="588615" y="2936967"/>
                      <a:pt x="583213" y="2934446"/>
                    </a:cubicBezTo>
                    <a:cubicBezTo>
                      <a:pt x="577811" y="2932284"/>
                      <a:pt x="570968" y="2929764"/>
                      <a:pt x="563044" y="2925802"/>
                    </a:cubicBezTo>
                    <a:cubicBezTo>
                      <a:pt x="570968" y="2929764"/>
                      <a:pt x="576730" y="2932284"/>
                      <a:pt x="581052" y="2934446"/>
                    </a:cubicBezTo>
                    <a:cubicBezTo>
                      <a:pt x="585014" y="2936246"/>
                      <a:pt x="587535" y="2937687"/>
                      <a:pt x="588615" y="2938407"/>
                    </a:cubicBezTo>
                    <a:cubicBezTo>
                      <a:pt x="590776" y="2939848"/>
                      <a:pt x="587895" y="2939488"/>
                      <a:pt x="583573" y="2938407"/>
                    </a:cubicBezTo>
                    <a:cubicBezTo>
                      <a:pt x="579251" y="2936606"/>
                      <a:pt x="586094" y="2939128"/>
                      <a:pt x="582133" y="2937327"/>
                    </a:cubicBezTo>
                    <a:cubicBezTo>
                      <a:pt x="568446" y="2931924"/>
                      <a:pt x="556921" y="2926162"/>
                      <a:pt x="549358" y="2923280"/>
                    </a:cubicBezTo>
                    <a:cubicBezTo>
                      <a:pt x="541794" y="2920039"/>
                      <a:pt x="537833" y="2918598"/>
                      <a:pt x="540714" y="2920399"/>
                    </a:cubicBezTo>
                    <a:cubicBezTo>
                      <a:pt x="515863" y="2911395"/>
                      <a:pt x="576730" y="2938768"/>
                      <a:pt x="595098" y="2945971"/>
                    </a:cubicBezTo>
                    <a:cubicBezTo>
                      <a:pt x="608785" y="2951733"/>
                      <a:pt x="623191" y="2956055"/>
                      <a:pt x="637237" y="2960737"/>
                    </a:cubicBezTo>
                    <a:cubicBezTo>
                      <a:pt x="685859" y="2974424"/>
                      <a:pt x="735562" y="2983788"/>
                      <a:pt x="785624" y="2989190"/>
                    </a:cubicBezTo>
                    <a:cubicBezTo>
                      <a:pt x="801472" y="2990991"/>
                      <a:pt x="815518" y="2992792"/>
                      <a:pt x="827763" y="2994232"/>
                    </a:cubicBezTo>
                    <a:cubicBezTo>
                      <a:pt x="840369" y="2995313"/>
                      <a:pt x="851174" y="2996394"/>
                      <a:pt x="861979" y="2997114"/>
                    </a:cubicBezTo>
                    <a:cubicBezTo>
                      <a:pt x="864500" y="2997114"/>
                      <a:pt x="867381" y="2997474"/>
                      <a:pt x="869902" y="2997834"/>
                    </a:cubicBezTo>
                    <a:cubicBezTo>
                      <a:pt x="872424" y="2997834"/>
                      <a:pt x="874945" y="2997834"/>
                      <a:pt x="877826" y="2998194"/>
                    </a:cubicBezTo>
                    <a:cubicBezTo>
                      <a:pt x="882868" y="2998194"/>
                      <a:pt x="888271" y="2998554"/>
                      <a:pt x="893313" y="2998915"/>
                    </a:cubicBezTo>
                    <a:cubicBezTo>
                      <a:pt x="903758" y="2999275"/>
                      <a:pt x="914563" y="3000355"/>
                      <a:pt x="927168" y="3000355"/>
                    </a:cubicBezTo>
                    <a:lnTo>
                      <a:pt x="940854" y="2998554"/>
                    </a:lnTo>
                    <a:cubicBezTo>
                      <a:pt x="998120" y="2998554"/>
                      <a:pt x="1052505" y="2999275"/>
                      <a:pt x="1015768" y="3001436"/>
                    </a:cubicBezTo>
                    <a:cubicBezTo>
                      <a:pt x="1013607" y="3000715"/>
                      <a:pt x="1006044" y="3001076"/>
                      <a:pt x="993798" y="3001076"/>
                    </a:cubicBezTo>
                    <a:cubicBezTo>
                      <a:pt x="991997" y="3001076"/>
                      <a:pt x="989116" y="3001436"/>
                      <a:pt x="985515" y="3001796"/>
                    </a:cubicBezTo>
                    <a:cubicBezTo>
                      <a:pt x="984434" y="3001796"/>
                      <a:pt x="983714" y="3001796"/>
                      <a:pt x="982633" y="3001796"/>
                    </a:cubicBezTo>
                    <a:cubicBezTo>
                      <a:pt x="1044221" y="3001076"/>
                      <a:pt x="1082398" y="3000715"/>
                      <a:pt x="1086000" y="3000715"/>
                    </a:cubicBezTo>
                    <a:cubicBezTo>
                      <a:pt x="981553" y="3003237"/>
                      <a:pt x="1080958" y="3003957"/>
                      <a:pt x="1063310" y="3007198"/>
                    </a:cubicBezTo>
                    <a:lnTo>
                      <a:pt x="1168837" y="3006118"/>
                    </a:lnTo>
                    <a:cubicBezTo>
                      <a:pt x="1105088" y="3005037"/>
                      <a:pt x="1167757" y="3004677"/>
                      <a:pt x="1190447" y="3004317"/>
                    </a:cubicBezTo>
                    <a:cubicBezTo>
                      <a:pt x="1196570" y="3006118"/>
                      <a:pt x="1275445" y="3004317"/>
                      <a:pt x="1312542" y="3004317"/>
                    </a:cubicBezTo>
                    <a:lnTo>
                      <a:pt x="1309661" y="3004317"/>
                    </a:lnTo>
                    <a:cubicBezTo>
                      <a:pt x="1343876" y="3005398"/>
                      <a:pt x="1404023" y="3005037"/>
                      <a:pt x="1446522" y="3004317"/>
                    </a:cubicBezTo>
                    <a:cubicBezTo>
                      <a:pt x="1444722" y="3003597"/>
                      <a:pt x="1499466" y="3000715"/>
                      <a:pt x="1525758" y="2999275"/>
                    </a:cubicBezTo>
                    <a:cubicBezTo>
                      <a:pt x="1452645" y="2998554"/>
                      <a:pt x="1495865" y="2997834"/>
                      <a:pt x="1490102" y="2996754"/>
                    </a:cubicBezTo>
                    <a:cubicBezTo>
                      <a:pt x="1497666" y="2996754"/>
                      <a:pt x="1511352" y="2996754"/>
                      <a:pt x="1512792" y="2996754"/>
                    </a:cubicBezTo>
                    <a:cubicBezTo>
                      <a:pt x="1523237" y="2996394"/>
                      <a:pt x="1498386" y="2996033"/>
                      <a:pt x="1496585" y="2995673"/>
                    </a:cubicBezTo>
                    <a:cubicBezTo>
                      <a:pt x="1418790" y="2996394"/>
                      <a:pt x="1338474" y="2996754"/>
                      <a:pt x="1306779" y="2999275"/>
                    </a:cubicBezTo>
                    <a:cubicBezTo>
                      <a:pt x="1330550" y="3000355"/>
                      <a:pt x="1347478" y="2998194"/>
                      <a:pt x="1374130" y="2999275"/>
                    </a:cubicBezTo>
                    <a:cubicBezTo>
                      <a:pt x="1335592" y="3001076"/>
                      <a:pt x="1285890" y="3000715"/>
                      <a:pt x="1221061" y="3000715"/>
                    </a:cubicBezTo>
                    <a:lnTo>
                      <a:pt x="1199811" y="2999275"/>
                    </a:lnTo>
                    <a:lnTo>
                      <a:pt x="1134622" y="2999995"/>
                    </a:lnTo>
                    <a:cubicBezTo>
                      <a:pt x="1161634" y="2999275"/>
                      <a:pt x="1145427" y="2997834"/>
                      <a:pt x="1213858" y="2997474"/>
                    </a:cubicBezTo>
                    <a:cubicBezTo>
                      <a:pt x="1205214" y="2996033"/>
                      <a:pt x="1146147" y="2997474"/>
                      <a:pt x="1104368" y="2997474"/>
                    </a:cubicBezTo>
                    <a:lnTo>
                      <a:pt x="1083119" y="2999275"/>
                    </a:lnTo>
                    <a:cubicBezTo>
                      <a:pt x="1091402" y="2998194"/>
                      <a:pt x="1001722" y="2997834"/>
                      <a:pt x="1065471" y="2996394"/>
                    </a:cubicBezTo>
                    <a:lnTo>
                      <a:pt x="1168837" y="2994953"/>
                    </a:lnTo>
                    <a:lnTo>
                      <a:pt x="1140024" y="2993512"/>
                    </a:lnTo>
                    <a:lnTo>
                      <a:pt x="1227544" y="2993512"/>
                    </a:lnTo>
                    <a:cubicBezTo>
                      <a:pt x="1227544" y="2993152"/>
                      <a:pt x="1207015" y="2994232"/>
                      <a:pt x="1207015" y="2994232"/>
                    </a:cubicBezTo>
                    <a:cubicBezTo>
                      <a:pt x="1347478" y="2992792"/>
                      <a:pt x="1248433" y="2998194"/>
                      <a:pt x="1389977" y="2995673"/>
                    </a:cubicBezTo>
                    <a:cubicBezTo>
                      <a:pt x="1434277" y="2993152"/>
                      <a:pt x="1481819" y="2993152"/>
                      <a:pt x="1568618" y="2993512"/>
                    </a:cubicBezTo>
                    <a:cubicBezTo>
                      <a:pt x="1505949" y="2993872"/>
                      <a:pt x="1562135" y="2995313"/>
                      <a:pt x="1538724" y="2996394"/>
                    </a:cubicBezTo>
                    <a:cubicBezTo>
                      <a:pt x="1602833" y="2997474"/>
                      <a:pt x="1624443" y="2995313"/>
                      <a:pt x="1657578" y="2994593"/>
                    </a:cubicBezTo>
                    <a:cubicBezTo>
                      <a:pt x="1673785" y="2995673"/>
                      <a:pt x="1685310" y="2996754"/>
                      <a:pt x="1628405" y="2996754"/>
                    </a:cubicBezTo>
                    <a:cubicBezTo>
                      <a:pt x="1621201" y="2999275"/>
                      <a:pt x="1703679" y="2996394"/>
                      <a:pt x="1708721" y="2998915"/>
                    </a:cubicBezTo>
                    <a:cubicBezTo>
                      <a:pt x="1803444" y="2998915"/>
                      <a:pt x="1841261" y="2996754"/>
                      <a:pt x="1883400" y="2994953"/>
                    </a:cubicBezTo>
                    <a:cubicBezTo>
                      <a:pt x="1925539" y="2993152"/>
                      <a:pt x="1926259" y="2993152"/>
                      <a:pt x="1956873" y="2993152"/>
                    </a:cubicBezTo>
                    <a:cubicBezTo>
                      <a:pt x="1964436" y="2993152"/>
                      <a:pt x="1972720" y="2993152"/>
                      <a:pt x="1981364" y="2993152"/>
                    </a:cubicBezTo>
                    <a:cubicBezTo>
                      <a:pt x="1988927" y="2993152"/>
                      <a:pt x="1996491" y="2993152"/>
                      <a:pt x="2004774" y="2993152"/>
                    </a:cubicBezTo>
                    <a:cubicBezTo>
                      <a:pt x="2006935" y="2993152"/>
                      <a:pt x="2009457" y="2993152"/>
                      <a:pt x="2011978" y="2993152"/>
                    </a:cubicBezTo>
                    <a:lnTo>
                      <a:pt x="2015579" y="2993152"/>
                    </a:lnTo>
                    <a:cubicBezTo>
                      <a:pt x="2015579" y="2993152"/>
                      <a:pt x="2015940" y="2993152"/>
                      <a:pt x="2016300" y="2993512"/>
                    </a:cubicBezTo>
                    <a:lnTo>
                      <a:pt x="2016300" y="2994232"/>
                    </a:lnTo>
                    <a:cubicBezTo>
                      <a:pt x="2016660" y="2994232"/>
                      <a:pt x="2017740" y="2995673"/>
                      <a:pt x="2017740" y="2995673"/>
                    </a:cubicBezTo>
                    <a:cubicBezTo>
                      <a:pt x="2020622" y="2999635"/>
                      <a:pt x="2023143" y="3003597"/>
                      <a:pt x="2026024" y="3007919"/>
                    </a:cubicBezTo>
                    <a:cubicBezTo>
                      <a:pt x="2029986" y="3013681"/>
                      <a:pt x="2033948" y="3019804"/>
                      <a:pt x="2038270" y="3025927"/>
                    </a:cubicBezTo>
                    <a:cubicBezTo>
                      <a:pt x="2041151" y="3030249"/>
                      <a:pt x="2044392" y="3034931"/>
                      <a:pt x="2047994" y="3039613"/>
                    </a:cubicBezTo>
                    <a:cubicBezTo>
                      <a:pt x="2051235" y="3044295"/>
                      <a:pt x="2054837" y="3049337"/>
                      <a:pt x="2058439" y="3054380"/>
                    </a:cubicBezTo>
                    <a:cubicBezTo>
                      <a:pt x="2060239" y="3056901"/>
                      <a:pt x="2062040" y="3059422"/>
                      <a:pt x="2064201" y="3062303"/>
                    </a:cubicBezTo>
                    <a:cubicBezTo>
                      <a:pt x="2066362" y="3064824"/>
                      <a:pt x="2068163" y="3067345"/>
                      <a:pt x="2070324" y="3070227"/>
                    </a:cubicBezTo>
                    <a:lnTo>
                      <a:pt x="2064561" y="3064464"/>
                    </a:lnTo>
                    <a:cubicBezTo>
                      <a:pt x="2107421" y="3117768"/>
                      <a:pt x="2145238" y="3156666"/>
                      <a:pt x="2184136" y="3192322"/>
                    </a:cubicBezTo>
                    <a:cubicBezTo>
                      <a:pt x="2193860" y="3200966"/>
                      <a:pt x="2203584" y="3209970"/>
                      <a:pt x="2214029" y="3218254"/>
                    </a:cubicBezTo>
                    <a:cubicBezTo>
                      <a:pt x="2219071" y="3222576"/>
                      <a:pt x="2224113" y="3226537"/>
                      <a:pt x="2229516" y="3230859"/>
                    </a:cubicBezTo>
                    <a:cubicBezTo>
                      <a:pt x="2234558" y="3235181"/>
                      <a:pt x="2239961" y="3239503"/>
                      <a:pt x="2245363" y="3243465"/>
                    </a:cubicBezTo>
                    <a:cubicBezTo>
                      <a:pt x="2256528" y="3251749"/>
                      <a:pt x="2267693" y="3260032"/>
                      <a:pt x="2279218" y="3268676"/>
                    </a:cubicBezTo>
                    <a:cubicBezTo>
                      <a:pt x="2291464" y="3276960"/>
                      <a:pt x="2303709" y="3285244"/>
                      <a:pt x="2317035" y="3294248"/>
                    </a:cubicBezTo>
                    <a:cubicBezTo>
                      <a:pt x="2330721" y="3303612"/>
                      <a:pt x="2344768" y="3312616"/>
                      <a:pt x="2358814" y="3321620"/>
                    </a:cubicBezTo>
                    <a:cubicBezTo>
                      <a:pt x="2372861" y="3330624"/>
                      <a:pt x="2387627" y="3338548"/>
                      <a:pt x="2402034" y="3347192"/>
                    </a:cubicBezTo>
                    <a:cubicBezTo>
                      <a:pt x="2391949" y="3341789"/>
                      <a:pt x="2373581" y="3332425"/>
                      <a:pt x="2360615" y="3325942"/>
                    </a:cubicBezTo>
                    <a:cubicBezTo>
                      <a:pt x="2348009" y="3319099"/>
                      <a:pt x="2340806" y="3315497"/>
                      <a:pt x="2352331" y="3323421"/>
                    </a:cubicBezTo>
                    <a:cubicBezTo>
                      <a:pt x="2342247" y="3316218"/>
                      <a:pt x="2331802" y="3309375"/>
                      <a:pt x="2321357" y="3302532"/>
                    </a:cubicBezTo>
                    <a:cubicBezTo>
                      <a:pt x="2315955" y="3299290"/>
                      <a:pt x="2310913" y="3295328"/>
                      <a:pt x="2305870" y="3291727"/>
                    </a:cubicBezTo>
                    <a:cubicBezTo>
                      <a:pt x="2300828" y="3288125"/>
                      <a:pt x="2295426" y="3284524"/>
                      <a:pt x="2290023" y="3280562"/>
                    </a:cubicBezTo>
                    <a:cubicBezTo>
                      <a:pt x="2284621" y="3276960"/>
                      <a:pt x="2279579" y="3273359"/>
                      <a:pt x="2274176" y="3269396"/>
                    </a:cubicBezTo>
                    <a:cubicBezTo>
                      <a:pt x="2269134" y="3265435"/>
                      <a:pt x="2263731" y="3261473"/>
                      <a:pt x="2258689" y="3257511"/>
                    </a:cubicBezTo>
                    <a:cubicBezTo>
                      <a:pt x="2248604" y="3249588"/>
                      <a:pt x="2237800" y="3241664"/>
                      <a:pt x="2228075" y="3233020"/>
                    </a:cubicBezTo>
                    <a:cubicBezTo>
                      <a:pt x="2223393" y="3230139"/>
                      <a:pt x="2239600" y="3244185"/>
                      <a:pt x="2246804" y="3249948"/>
                    </a:cubicBezTo>
                    <a:cubicBezTo>
                      <a:pt x="2243562" y="3247427"/>
                      <a:pt x="2240681" y="3245266"/>
                      <a:pt x="2237800" y="3243105"/>
                    </a:cubicBezTo>
                    <a:cubicBezTo>
                      <a:pt x="2234918" y="3240944"/>
                      <a:pt x="2232397" y="3238783"/>
                      <a:pt x="2229876" y="3236622"/>
                    </a:cubicBezTo>
                    <a:cubicBezTo>
                      <a:pt x="2224834" y="3232300"/>
                      <a:pt x="2220152" y="3228338"/>
                      <a:pt x="2215109" y="3224016"/>
                    </a:cubicBezTo>
                    <a:cubicBezTo>
                      <a:pt x="2210067" y="3219694"/>
                      <a:pt x="2204665" y="3215372"/>
                      <a:pt x="2198902" y="3209970"/>
                    </a:cubicBezTo>
                    <a:cubicBezTo>
                      <a:pt x="2193140" y="3204567"/>
                      <a:pt x="2186656" y="3198805"/>
                      <a:pt x="2178733" y="3191962"/>
                    </a:cubicBezTo>
                    <a:cubicBezTo>
                      <a:pt x="2179814" y="3193763"/>
                      <a:pt x="2213309" y="3224736"/>
                      <a:pt x="2187377" y="3202046"/>
                    </a:cubicBezTo>
                    <a:lnTo>
                      <a:pt x="2166848" y="3182237"/>
                    </a:lnTo>
                    <a:lnTo>
                      <a:pt x="2147039" y="3161708"/>
                    </a:lnTo>
                    <a:cubicBezTo>
                      <a:pt x="2143437" y="3158467"/>
                      <a:pt x="2140556" y="3155585"/>
                      <a:pt x="2137674" y="3152704"/>
                    </a:cubicBezTo>
                    <a:cubicBezTo>
                      <a:pt x="2134793" y="3149823"/>
                      <a:pt x="2132272" y="3147302"/>
                      <a:pt x="2130111" y="3145141"/>
                    </a:cubicBezTo>
                    <a:cubicBezTo>
                      <a:pt x="2125429" y="3140459"/>
                      <a:pt x="2121827" y="3136857"/>
                      <a:pt x="2118946" y="3133975"/>
                    </a:cubicBezTo>
                    <a:cubicBezTo>
                      <a:pt x="2112823" y="3128213"/>
                      <a:pt x="2108861" y="3124611"/>
                      <a:pt x="2104900" y="3120650"/>
                    </a:cubicBezTo>
                    <a:cubicBezTo>
                      <a:pt x="2100938" y="3116688"/>
                      <a:pt x="2096616" y="3112366"/>
                      <a:pt x="2089773" y="3104802"/>
                    </a:cubicBezTo>
                    <a:cubicBezTo>
                      <a:pt x="2082930" y="3097239"/>
                      <a:pt x="2073926" y="3086074"/>
                      <a:pt x="2059879" y="3068426"/>
                    </a:cubicBezTo>
                    <a:cubicBezTo>
                      <a:pt x="2065642" y="3074549"/>
                      <a:pt x="2074286" y="3083913"/>
                      <a:pt x="2084370" y="3094718"/>
                    </a:cubicBezTo>
                    <a:cubicBezTo>
                      <a:pt x="2089413" y="3100120"/>
                      <a:pt x="2095175" y="3105883"/>
                      <a:pt x="2100938" y="3112006"/>
                    </a:cubicBezTo>
                    <a:cubicBezTo>
                      <a:pt x="2103819" y="3114887"/>
                      <a:pt x="2106701" y="3118128"/>
                      <a:pt x="2109582" y="3121370"/>
                    </a:cubicBezTo>
                    <a:cubicBezTo>
                      <a:pt x="2112463" y="3124611"/>
                      <a:pt x="2115705" y="3127493"/>
                      <a:pt x="2118586" y="3130734"/>
                    </a:cubicBezTo>
                    <a:cubicBezTo>
                      <a:pt x="2090853" y="3100841"/>
                      <a:pt x="2156403" y="3169632"/>
                      <a:pt x="2131552" y="3141899"/>
                    </a:cubicBezTo>
                    <a:cubicBezTo>
                      <a:pt x="2110302" y="3121370"/>
                      <a:pt x="2095896" y="3105162"/>
                      <a:pt x="2080408" y="3086434"/>
                    </a:cubicBezTo>
                    <a:cubicBezTo>
                      <a:pt x="2076447" y="3081752"/>
                      <a:pt x="2072845" y="3076710"/>
                      <a:pt x="2068523" y="3071667"/>
                    </a:cubicBezTo>
                    <a:cubicBezTo>
                      <a:pt x="2064561" y="3066625"/>
                      <a:pt x="2060239" y="3061223"/>
                      <a:pt x="2055917" y="3055460"/>
                    </a:cubicBezTo>
                    <a:cubicBezTo>
                      <a:pt x="2051595" y="3049698"/>
                      <a:pt x="2046913" y="3043575"/>
                      <a:pt x="2041871" y="3036732"/>
                    </a:cubicBezTo>
                    <a:cubicBezTo>
                      <a:pt x="2039350" y="3033490"/>
                      <a:pt x="2036829" y="3029889"/>
                      <a:pt x="2034308" y="3026287"/>
                    </a:cubicBezTo>
                    <a:cubicBezTo>
                      <a:pt x="2030706" y="3021245"/>
                      <a:pt x="2027104" y="3016203"/>
                      <a:pt x="2023503" y="3011160"/>
                    </a:cubicBezTo>
                    <a:cubicBezTo>
                      <a:pt x="2026024" y="3014402"/>
                      <a:pt x="2027825" y="3017283"/>
                      <a:pt x="2029626" y="3019804"/>
                    </a:cubicBezTo>
                    <a:cubicBezTo>
                      <a:pt x="2030706" y="3021245"/>
                      <a:pt x="2031787" y="3022685"/>
                      <a:pt x="2033227" y="3024486"/>
                    </a:cubicBezTo>
                    <a:cubicBezTo>
                      <a:pt x="2035748" y="3027728"/>
                      <a:pt x="2038630" y="3032410"/>
                      <a:pt x="2044753" y="3039973"/>
                    </a:cubicBezTo>
                    <a:lnTo>
                      <a:pt x="2040431" y="3034211"/>
                    </a:lnTo>
                    <a:lnTo>
                      <a:pt x="2036469" y="3028448"/>
                    </a:lnTo>
                    <a:lnTo>
                      <a:pt x="2027104" y="3014402"/>
                    </a:lnTo>
                    <a:lnTo>
                      <a:pt x="2019541" y="3003237"/>
                    </a:lnTo>
                    <a:lnTo>
                      <a:pt x="2015579" y="2997834"/>
                    </a:lnTo>
                    <a:lnTo>
                      <a:pt x="2014499" y="2996394"/>
                    </a:lnTo>
                    <a:lnTo>
                      <a:pt x="2014499" y="2995673"/>
                    </a:lnTo>
                    <a:cubicBezTo>
                      <a:pt x="2013778" y="2995673"/>
                      <a:pt x="2013778" y="2994953"/>
                      <a:pt x="2013418" y="2995313"/>
                    </a:cubicBezTo>
                    <a:lnTo>
                      <a:pt x="2010177" y="2995313"/>
                    </a:lnTo>
                    <a:cubicBezTo>
                      <a:pt x="2010177" y="2995313"/>
                      <a:pt x="1983885" y="2995313"/>
                      <a:pt x="1983885" y="2995313"/>
                    </a:cubicBezTo>
                    <a:lnTo>
                      <a:pt x="1925899" y="2995313"/>
                    </a:lnTo>
                    <a:cubicBezTo>
                      <a:pt x="1954712" y="2996033"/>
                      <a:pt x="1829735" y="2996394"/>
                      <a:pt x="1840540" y="2998194"/>
                    </a:cubicBezTo>
                    <a:cubicBezTo>
                      <a:pt x="1902488" y="2998554"/>
                      <a:pt x="1924458" y="2998194"/>
                      <a:pt x="1948229" y="2998194"/>
                    </a:cubicBezTo>
                    <a:cubicBezTo>
                      <a:pt x="1961555" y="2998194"/>
                      <a:pt x="1975601" y="2998194"/>
                      <a:pt x="1996131" y="2998194"/>
                    </a:cubicBezTo>
                    <a:cubicBezTo>
                      <a:pt x="2000092" y="2998194"/>
                      <a:pt x="2004414" y="2998194"/>
                      <a:pt x="2008736" y="2998194"/>
                    </a:cubicBezTo>
                    <a:cubicBezTo>
                      <a:pt x="2009817" y="2998194"/>
                      <a:pt x="2010897" y="2998194"/>
                      <a:pt x="2011978" y="2998194"/>
                    </a:cubicBezTo>
                    <a:cubicBezTo>
                      <a:pt x="2012698" y="2999275"/>
                      <a:pt x="2013418" y="2999995"/>
                      <a:pt x="2013778" y="3001076"/>
                    </a:cubicBezTo>
                    <a:cubicBezTo>
                      <a:pt x="2015219" y="3002876"/>
                      <a:pt x="2016300" y="3005037"/>
                      <a:pt x="2017740" y="3006838"/>
                    </a:cubicBezTo>
                    <a:cubicBezTo>
                      <a:pt x="2022062" y="3012961"/>
                      <a:pt x="2026744" y="3019804"/>
                      <a:pt x="2031787" y="3027367"/>
                    </a:cubicBezTo>
                    <a:cubicBezTo>
                      <a:pt x="2033587" y="3029889"/>
                      <a:pt x="2035388" y="3032770"/>
                      <a:pt x="2037189" y="3035291"/>
                    </a:cubicBezTo>
                    <a:cubicBezTo>
                      <a:pt x="2038990" y="3038172"/>
                      <a:pt x="2041151" y="3041054"/>
                      <a:pt x="2043312" y="3043935"/>
                    </a:cubicBezTo>
                    <a:cubicBezTo>
                      <a:pt x="2047634" y="3049698"/>
                      <a:pt x="2052316" y="3056180"/>
                      <a:pt x="2057358" y="3063384"/>
                    </a:cubicBezTo>
                    <a:cubicBezTo>
                      <a:pt x="2051595" y="3055460"/>
                      <a:pt x="2045113" y="3047176"/>
                      <a:pt x="2038630" y="3038893"/>
                    </a:cubicBezTo>
                    <a:cubicBezTo>
                      <a:pt x="2031787" y="3029889"/>
                      <a:pt x="2027825" y="3024486"/>
                      <a:pt x="2015579" y="3007559"/>
                    </a:cubicBezTo>
                    <a:cubicBezTo>
                      <a:pt x="2014139" y="3005758"/>
                      <a:pt x="2013058" y="3003957"/>
                      <a:pt x="2011618" y="3002156"/>
                    </a:cubicBezTo>
                    <a:lnTo>
                      <a:pt x="2010537" y="3000715"/>
                    </a:lnTo>
                    <a:cubicBezTo>
                      <a:pt x="2010537" y="3000715"/>
                      <a:pt x="2010537" y="3000715"/>
                      <a:pt x="2010537" y="3000715"/>
                    </a:cubicBezTo>
                    <a:lnTo>
                      <a:pt x="2010177" y="3000715"/>
                    </a:lnTo>
                    <a:cubicBezTo>
                      <a:pt x="2010177" y="3000715"/>
                      <a:pt x="2009457" y="3000715"/>
                      <a:pt x="2009457" y="3000715"/>
                    </a:cubicBezTo>
                    <a:lnTo>
                      <a:pt x="2006215" y="3000715"/>
                    </a:lnTo>
                    <a:cubicBezTo>
                      <a:pt x="2001893" y="3000715"/>
                      <a:pt x="1997931" y="3000715"/>
                      <a:pt x="1993609" y="3001076"/>
                    </a:cubicBezTo>
                    <a:cubicBezTo>
                      <a:pt x="1991449" y="3001076"/>
                      <a:pt x="1989648" y="3001076"/>
                      <a:pt x="1987487" y="3001076"/>
                    </a:cubicBezTo>
                    <a:lnTo>
                      <a:pt x="1984605" y="3001076"/>
                    </a:lnTo>
                    <a:cubicBezTo>
                      <a:pt x="1984605" y="3001076"/>
                      <a:pt x="1982805" y="3001076"/>
                      <a:pt x="1982805" y="3001076"/>
                    </a:cubicBezTo>
                    <a:cubicBezTo>
                      <a:pt x="1980283" y="3001076"/>
                      <a:pt x="1978122" y="3001076"/>
                      <a:pt x="1975961" y="3001076"/>
                    </a:cubicBezTo>
                    <a:cubicBezTo>
                      <a:pt x="1966957" y="3001436"/>
                      <a:pt x="1959394" y="3002156"/>
                      <a:pt x="1953271" y="3002516"/>
                    </a:cubicBezTo>
                    <a:cubicBezTo>
                      <a:pt x="1952191" y="3002516"/>
                      <a:pt x="1950030" y="3002516"/>
                      <a:pt x="1945708" y="3002516"/>
                    </a:cubicBezTo>
                    <a:cubicBezTo>
                      <a:pt x="1924098" y="3004317"/>
                      <a:pt x="1946068" y="3005037"/>
                      <a:pt x="1945708" y="3008279"/>
                    </a:cubicBezTo>
                    <a:cubicBezTo>
                      <a:pt x="1953631" y="3008279"/>
                      <a:pt x="1961555" y="3007919"/>
                      <a:pt x="1969118" y="3007559"/>
                    </a:cubicBezTo>
                    <a:cubicBezTo>
                      <a:pt x="1972720" y="3007559"/>
                      <a:pt x="1976682" y="3007559"/>
                      <a:pt x="1980283" y="3007559"/>
                    </a:cubicBezTo>
                    <a:cubicBezTo>
                      <a:pt x="1984965" y="3007559"/>
                      <a:pt x="1989287" y="3007559"/>
                      <a:pt x="1993969" y="3007559"/>
                    </a:cubicBezTo>
                    <a:cubicBezTo>
                      <a:pt x="1996491" y="3007559"/>
                      <a:pt x="1999012" y="3007559"/>
                      <a:pt x="2001533" y="3007559"/>
                    </a:cubicBezTo>
                    <a:lnTo>
                      <a:pt x="2005495" y="3007559"/>
                    </a:lnTo>
                    <a:cubicBezTo>
                      <a:pt x="2006215" y="3007559"/>
                      <a:pt x="2006935" y="3007559"/>
                      <a:pt x="2007296" y="3007559"/>
                    </a:cubicBezTo>
                    <a:lnTo>
                      <a:pt x="2008376" y="3008999"/>
                    </a:lnTo>
                    <a:cubicBezTo>
                      <a:pt x="2011257" y="3013321"/>
                      <a:pt x="2014139" y="3017283"/>
                      <a:pt x="2017020" y="3021605"/>
                    </a:cubicBezTo>
                    <a:cubicBezTo>
                      <a:pt x="2021342" y="3027728"/>
                      <a:pt x="2025304" y="3033850"/>
                      <a:pt x="2029626" y="3039973"/>
                    </a:cubicBezTo>
                    <a:cubicBezTo>
                      <a:pt x="2046193" y="3062663"/>
                      <a:pt x="2063481" y="3086434"/>
                      <a:pt x="2088692" y="3114167"/>
                    </a:cubicBezTo>
                    <a:cubicBezTo>
                      <a:pt x="2094095" y="3118849"/>
                      <a:pt x="2087252" y="3110205"/>
                      <a:pt x="2076447" y="3096879"/>
                    </a:cubicBezTo>
                    <a:cubicBezTo>
                      <a:pt x="2071044" y="3090036"/>
                      <a:pt x="2064922" y="3082112"/>
                      <a:pt x="2058439" y="3073829"/>
                    </a:cubicBezTo>
                    <a:cubicBezTo>
                      <a:pt x="2055197" y="3069867"/>
                      <a:pt x="2051956" y="3065545"/>
                      <a:pt x="2049075" y="3061583"/>
                    </a:cubicBezTo>
                    <a:cubicBezTo>
                      <a:pt x="2045833" y="3057621"/>
                      <a:pt x="2042952" y="3053659"/>
                      <a:pt x="2040070" y="3049698"/>
                    </a:cubicBezTo>
                    <a:cubicBezTo>
                      <a:pt x="2053396" y="3067345"/>
                      <a:pt x="2067443" y="3083913"/>
                      <a:pt x="2081849" y="3100841"/>
                    </a:cubicBezTo>
                    <a:cubicBezTo>
                      <a:pt x="2078608" y="3097959"/>
                      <a:pt x="2075726" y="3094718"/>
                      <a:pt x="2072845" y="3091476"/>
                    </a:cubicBezTo>
                    <a:cubicBezTo>
                      <a:pt x="2108141" y="3134696"/>
                      <a:pt x="2147039" y="3175034"/>
                      <a:pt x="2188818" y="3211771"/>
                    </a:cubicBezTo>
                    <a:cubicBezTo>
                      <a:pt x="2176932" y="3201326"/>
                      <a:pt x="2169009" y="3194483"/>
                      <a:pt x="2162165" y="3188720"/>
                    </a:cubicBezTo>
                    <a:cubicBezTo>
                      <a:pt x="2155683" y="3182958"/>
                      <a:pt x="2150280" y="3178276"/>
                      <a:pt x="2144157" y="3172873"/>
                    </a:cubicBezTo>
                    <a:lnTo>
                      <a:pt x="2155683" y="3184398"/>
                    </a:lnTo>
                    <a:cubicBezTo>
                      <a:pt x="2157483" y="3186199"/>
                      <a:pt x="2159644" y="3188360"/>
                      <a:pt x="2161445" y="3190161"/>
                    </a:cubicBezTo>
                    <a:lnTo>
                      <a:pt x="2167568" y="3195563"/>
                    </a:lnTo>
                    <a:cubicBezTo>
                      <a:pt x="2175492" y="3203127"/>
                      <a:pt x="2183775" y="3210690"/>
                      <a:pt x="2192059" y="3218614"/>
                    </a:cubicBezTo>
                    <a:cubicBezTo>
                      <a:pt x="2189898" y="3213932"/>
                      <a:pt x="2192419" y="3215372"/>
                      <a:pt x="2208987" y="3228698"/>
                    </a:cubicBezTo>
                    <a:cubicBezTo>
                      <a:pt x="2214029" y="3233020"/>
                      <a:pt x="2219071" y="3237342"/>
                      <a:pt x="2224113" y="3241304"/>
                    </a:cubicBezTo>
                    <a:cubicBezTo>
                      <a:pt x="2226635" y="3243465"/>
                      <a:pt x="2229156" y="3245266"/>
                      <a:pt x="2231317" y="3247427"/>
                    </a:cubicBezTo>
                    <a:cubicBezTo>
                      <a:pt x="2233838" y="3249227"/>
                      <a:pt x="2236359" y="3251028"/>
                      <a:pt x="2238520" y="3252829"/>
                    </a:cubicBezTo>
                    <a:cubicBezTo>
                      <a:pt x="2248244" y="3260032"/>
                      <a:pt x="2257248" y="3266876"/>
                      <a:pt x="2265532" y="3273719"/>
                    </a:cubicBezTo>
                    <a:cubicBezTo>
                      <a:pt x="2269854" y="3276960"/>
                      <a:pt x="2274176" y="3279841"/>
                      <a:pt x="2278138" y="3282723"/>
                    </a:cubicBezTo>
                    <a:cubicBezTo>
                      <a:pt x="2282100" y="3285604"/>
                      <a:pt x="2286422" y="3288485"/>
                      <a:pt x="2290023" y="3291006"/>
                    </a:cubicBezTo>
                    <a:cubicBezTo>
                      <a:pt x="2297947" y="3296409"/>
                      <a:pt x="2305150" y="3301451"/>
                      <a:pt x="2311993" y="3306493"/>
                    </a:cubicBezTo>
                    <a:cubicBezTo>
                      <a:pt x="2326039" y="3315497"/>
                      <a:pt x="2338285" y="3323781"/>
                      <a:pt x="2349090" y="3330624"/>
                    </a:cubicBezTo>
                    <a:cubicBezTo>
                      <a:pt x="2354492" y="3334226"/>
                      <a:pt x="2359534" y="3337467"/>
                      <a:pt x="2364577" y="3340349"/>
                    </a:cubicBezTo>
                    <a:cubicBezTo>
                      <a:pt x="2369259" y="3343230"/>
                      <a:pt x="2373941" y="3346111"/>
                      <a:pt x="2378263" y="3348632"/>
                    </a:cubicBezTo>
                    <a:cubicBezTo>
                      <a:pt x="2381865" y="3350433"/>
                      <a:pt x="2386187" y="3352954"/>
                      <a:pt x="2389428" y="3354755"/>
                    </a:cubicBezTo>
                    <a:cubicBezTo>
                      <a:pt x="2385827" y="3352234"/>
                      <a:pt x="2387987" y="3352954"/>
                      <a:pt x="2394470" y="3355835"/>
                    </a:cubicBezTo>
                    <a:cubicBezTo>
                      <a:pt x="2397712" y="3357276"/>
                      <a:pt x="2401674" y="3359437"/>
                      <a:pt x="2406356" y="3361598"/>
                    </a:cubicBezTo>
                    <a:cubicBezTo>
                      <a:pt x="2411038" y="3363759"/>
                      <a:pt x="2416800" y="3366280"/>
                      <a:pt x="2422563" y="3368802"/>
                    </a:cubicBezTo>
                    <a:cubicBezTo>
                      <a:pt x="2428326" y="3371323"/>
                      <a:pt x="2434448" y="3374204"/>
                      <a:pt x="2440931" y="3377085"/>
                    </a:cubicBezTo>
                    <a:cubicBezTo>
                      <a:pt x="2444173" y="3378526"/>
                      <a:pt x="2447054" y="3379967"/>
                      <a:pt x="2450295" y="3381407"/>
                    </a:cubicBezTo>
                    <a:cubicBezTo>
                      <a:pt x="2451736" y="3382128"/>
                      <a:pt x="2453537" y="3382848"/>
                      <a:pt x="2454978" y="3383568"/>
                    </a:cubicBezTo>
                    <a:cubicBezTo>
                      <a:pt x="2456418" y="3384288"/>
                      <a:pt x="2458219" y="3384648"/>
                      <a:pt x="2459660" y="3385369"/>
                    </a:cubicBezTo>
                    <a:cubicBezTo>
                      <a:pt x="2471905" y="3390411"/>
                      <a:pt x="2483430" y="3394733"/>
                      <a:pt x="2491354" y="3397615"/>
                    </a:cubicBezTo>
                    <a:cubicBezTo>
                      <a:pt x="2490634" y="3397615"/>
                      <a:pt x="2493515" y="3399415"/>
                      <a:pt x="2498917" y="3401936"/>
                    </a:cubicBezTo>
                    <a:cubicBezTo>
                      <a:pt x="2501439" y="3403017"/>
                      <a:pt x="2504680" y="3404457"/>
                      <a:pt x="2507921" y="3406258"/>
                    </a:cubicBezTo>
                    <a:cubicBezTo>
                      <a:pt x="2511523" y="3407699"/>
                      <a:pt x="2515485" y="3409140"/>
                      <a:pt x="2519447" y="3410941"/>
                    </a:cubicBezTo>
                    <a:cubicBezTo>
                      <a:pt x="2527730" y="3414182"/>
                      <a:pt x="2537095" y="3417784"/>
                      <a:pt x="2546099" y="3421385"/>
                    </a:cubicBezTo>
                    <a:cubicBezTo>
                      <a:pt x="2550781" y="3423186"/>
                      <a:pt x="2555103" y="3424987"/>
                      <a:pt x="2559425" y="3426788"/>
                    </a:cubicBezTo>
                    <a:cubicBezTo>
                      <a:pt x="2561586" y="3427508"/>
                      <a:pt x="2563747" y="3428589"/>
                      <a:pt x="2565547" y="3429309"/>
                    </a:cubicBezTo>
                    <a:cubicBezTo>
                      <a:pt x="2567709" y="3430029"/>
                      <a:pt x="2569509" y="3430749"/>
                      <a:pt x="2571310" y="3431470"/>
                    </a:cubicBezTo>
                    <a:cubicBezTo>
                      <a:pt x="2579594" y="3432910"/>
                      <a:pt x="2578513" y="3431470"/>
                      <a:pt x="2571310" y="3427508"/>
                    </a:cubicBezTo>
                    <a:cubicBezTo>
                      <a:pt x="2564107" y="3423906"/>
                      <a:pt x="2550421" y="3417063"/>
                      <a:pt x="2533133" y="3409500"/>
                    </a:cubicBezTo>
                    <a:cubicBezTo>
                      <a:pt x="2524489" y="3406619"/>
                      <a:pt x="2517646" y="3404097"/>
                      <a:pt x="2511523" y="3401936"/>
                    </a:cubicBezTo>
                    <a:cubicBezTo>
                      <a:pt x="2505761" y="3399776"/>
                      <a:pt x="2501439" y="3397975"/>
                      <a:pt x="2497837" y="3396534"/>
                    </a:cubicBezTo>
                    <a:cubicBezTo>
                      <a:pt x="2490634" y="3393653"/>
                      <a:pt x="2487032" y="3392572"/>
                      <a:pt x="2484151" y="3391492"/>
                    </a:cubicBezTo>
                    <a:cubicBezTo>
                      <a:pt x="2479108" y="3390051"/>
                      <a:pt x="2478028" y="3390411"/>
                      <a:pt x="2461821" y="3384648"/>
                    </a:cubicBezTo>
                    <a:lnTo>
                      <a:pt x="2454978" y="3381767"/>
                    </a:lnTo>
                    <a:lnTo>
                      <a:pt x="2448495" y="3378526"/>
                    </a:lnTo>
                    <a:lnTo>
                      <a:pt x="2435169" y="3372403"/>
                    </a:lnTo>
                    <a:lnTo>
                      <a:pt x="2408877" y="3359798"/>
                    </a:lnTo>
                    <a:cubicBezTo>
                      <a:pt x="2404555" y="3357636"/>
                      <a:pt x="2400233" y="3355475"/>
                      <a:pt x="2395911" y="3352954"/>
                    </a:cubicBezTo>
                    <a:lnTo>
                      <a:pt x="2382945" y="3346111"/>
                    </a:lnTo>
                    <a:lnTo>
                      <a:pt x="2357014" y="3332425"/>
                    </a:lnTo>
                    <a:lnTo>
                      <a:pt x="2380784" y="3343590"/>
                    </a:lnTo>
                    <a:cubicBezTo>
                      <a:pt x="2374301" y="3339989"/>
                      <a:pt x="2368178" y="3336387"/>
                      <a:pt x="2362056" y="3332785"/>
                    </a:cubicBezTo>
                    <a:cubicBezTo>
                      <a:pt x="2358814" y="3330985"/>
                      <a:pt x="2355933" y="3329184"/>
                      <a:pt x="2353052" y="3327383"/>
                    </a:cubicBezTo>
                    <a:cubicBezTo>
                      <a:pt x="2350170" y="3325582"/>
                      <a:pt x="2347289" y="3323781"/>
                      <a:pt x="2344408" y="3321981"/>
                    </a:cubicBezTo>
                    <a:cubicBezTo>
                      <a:pt x="2332883" y="3315137"/>
                      <a:pt x="2322438" y="3308654"/>
                      <a:pt x="2313434" y="3303252"/>
                    </a:cubicBezTo>
                    <a:cubicBezTo>
                      <a:pt x="2296146" y="3291727"/>
                      <a:pt x="2285341" y="3284524"/>
                      <a:pt x="2287862" y="3284884"/>
                    </a:cubicBezTo>
                    <a:cubicBezTo>
                      <a:pt x="2294345" y="3288845"/>
                      <a:pt x="2301908" y="3293888"/>
                      <a:pt x="2309832" y="3298930"/>
                    </a:cubicBezTo>
                    <a:cubicBezTo>
                      <a:pt x="2313794" y="3301811"/>
                      <a:pt x="2318116" y="3303972"/>
                      <a:pt x="2322438" y="3306853"/>
                    </a:cubicBezTo>
                    <a:cubicBezTo>
                      <a:pt x="2326760" y="3309375"/>
                      <a:pt x="2331082" y="3312256"/>
                      <a:pt x="2335404" y="3314777"/>
                    </a:cubicBezTo>
                    <a:cubicBezTo>
                      <a:pt x="2344048" y="3320180"/>
                      <a:pt x="2352692" y="3325582"/>
                      <a:pt x="2360975" y="3330264"/>
                    </a:cubicBezTo>
                    <a:cubicBezTo>
                      <a:pt x="2369259" y="3334586"/>
                      <a:pt x="2377183" y="3338908"/>
                      <a:pt x="2384026" y="3342150"/>
                    </a:cubicBezTo>
                    <a:lnTo>
                      <a:pt x="2367458" y="3332425"/>
                    </a:lnTo>
                    <a:lnTo>
                      <a:pt x="2359174" y="3327743"/>
                    </a:lnTo>
                    <a:lnTo>
                      <a:pt x="2351251" y="3322341"/>
                    </a:lnTo>
                    <a:cubicBezTo>
                      <a:pt x="2358454" y="3326662"/>
                      <a:pt x="2364577" y="3329904"/>
                      <a:pt x="2369979" y="3332425"/>
                    </a:cubicBezTo>
                    <a:cubicBezTo>
                      <a:pt x="2375022" y="3335306"/>
                      <a:pt x="2378983" y="3337467"/>
                      <a:pt x="2382585" y="3339268"/>
                    </a:cubicBezTo>
                    <a:cubicBezTo>
                      <a:pt x="2389428" y="3343230"/>
                      <a:pt x="2393390" y="3345751"/>
                      <a:pt x="2397712" y="3348632"/>
                    </a:cubicBezTo>
                    <a:cubicBezTo>
                      <a:pt x="2406356" y="3354395"/>
                      <a:pt x="2417521" y="3360158"/>
                      <a:pt x="2454617" y="3377806"/>
                    </a:cubicBezTo>
                    <a:cubicBezTo>
                      <a:pt x="2441291" y="3370242"/>
                      <a:pt x="2443092" y="3370963"/>
                      <a:pt x="2452096" y="3375644"/>
                    </a:cubicBezTo>
                    <a:cubicBezTo>
                      <a:pt x="2456418" y="3378166"/>
                      <a:pt x="2462901" y="3380687"/>
                      <a:pt x="2470465" y="3383928"/>
                    </a:cubicBezTo>
                    <a:cubicBezTo>
                      <a:pt x="2477668" y="3387170"/>
                      <a:pt x="2485952" y="3390411"/>
                      <a:pt x="2494235" y="3394013"/>
                    </a:cubicBezTo>
                    <a:cubicBezTo>
                      <a:pt x="2487752" y="3390772"/>
                      <a:pt x="2476587" y="3385729"/>
                      <a:pt x="2463261" y="3379967"/>
                    </a:cubicBezTo>
                    <a:cubicBezTo>
                      <a:pt x="2461461" y="3379246"/>
                      <a:pt x="2460020" y="3378526"/>
                      <a:pt x="2458219" y="3377806"/>
                    </a:cubicBezTo>
                    <a:cubicBezTo>
                      <a:pt x="2456418" y="3377085"/>
                      <a:pt x="2454978" y="3376005"/>
                      <a:pt x="2453177" y="3375284"/>
                    </a:cubicBezTo>
                    <a:cubicBezTo>
                      <a:pt x="2449935" y="3373484"/>
                      <a:pt x="2446334" y="3371683"/>
                      <a:pt x="2442732" y="3370242"/>
                    </a:cubicBezTo>
                    <a:cubicBezTo>
                      <a:pt x="2435889" y="3366640"/>
                      <a:pt x="2428686" y="3363399"/>
                      <a:pt x="2422203" y="3360158"/>
                    </a:cubicBezTo>
                    <a:cubicBezTo>
                      <a:pt x="2415720" y="3356916"/>
                      <a:pt x="2409237" y="3354035"/>
                      <a:pt x="2403835" y="3350794"/>
                    </a:cubicBezTo>
                    <a:cubicBezTo>
                      <a:pt x="2398432" y="3347912"/>
                      <a:pt x="2394110" y="3345031"/>
                      <a:pt x="2390509" y="3343230"/>
                    </a:cubicBezTo>
                    <a:cubicBezTo>
                      <a:pt x="2383665" y="3339268"/>
                      <a:pt x="2381865" y="3337467"/>
                      <a:pt x="2387627" y="3339628"/>
                    </a:cubicBezTo>
                    <a:cubicBezTo>
                      <a:pt x="2396991" y="3344310"/>
                      <a:pt x="2409597" y="3351514"/>
                      <a:pt x="2424004" y="3358717"/>
                    </a:cubicBezTo>
                    <a:cubicBezTo>
                      <a:pt x="2431207" y="3362319"/>
                      <a:pt x="2439131" y="3366640"/>
                      <a:pt x="2447054" y="3370602"/>
                    </a:cubicBezTo>
                    <a:cubicBezTo>
                      <a:pt x="2451016" y="3372763"/>
                      <a:pt x="2454978" y="3374924"/>
                      <a:pt x="2459300" y="3377085"/>
                    </a:cubicBezTo>
                    <a:cubicBezTo>
                      <a:pt x="2463622" y="3378886"/>
                      <a:pt x="2467583" y="3381047"/>
                      <a:pt x="2471905" y="3382848"/>
                    </a:cubicBezTo>
                    <a:cubicBezTo>
                      <a:pt x="2480549" y="3386810"/>
                      <a:pt x="2489193" y="3390772"/>
                      <a:pt x="2497837" y="3394733"/>
                    </a:cubicBezTo>
                    <a:cubicBezTo>
                      <a:pt x="2502159" y="3396534"/>
                      <a:pt x="2506481" y="3398695"/>
                      <a:pt x="2510803" y="3400496"/>
                    </a:cubicBezTo>
                    <a:cubicBezTo>
                      <a:pt x="2515125" y="3402297"/>
                      <a:pt x="2519447" y="3403737"/>
                      <a:pt x="2523769" y="3405538"/>
                    </a:cubicBezTo>
                    <a:cubicBezTo>
                      <a:pt x="2540696" y="3412021"/>
                      <a:pt x="2556543" y="3417784"/>
                      <a:pt x="2570230" y="3422105"/>
                    </a:cubicBezTo>
                    <a:cubicBezTo>
                      <a:pt x="2569149" y="3422105"/>
                      <a:pt x="2568429" y="3421745"/>
                      <a:pt x="2567348" y="3421385"/>
                    </a:cubicBezTo>
                    <a:cubicBezTo>
                      <a:pt x="2587157" y="3428228"/>
                      <a:pt x="2603725" y="3433631"/>
                      <a:pt x="2618131" y="3438313"/>
                    </a:cubicBezTo>
                    <a:cubicBezTo>
                      <a:pt x="2621733" y="3439393"/>
                      <a:pt x="2624974" y="3440474"/>
                      <a:pt x="2628576" y="3441554"/>
                    </a:cubicBezTo>
                    <a:cubicBezTo>
                      <a:pt x="2630737" y="3442274"/>
                      <a:pt x="2630737" y="3442274"/>
                      <a:pt x="2631457" y="3442274"/>
                    </a:cubicBezTo>
                    <a:cubicBezTo>
                      <a:pt x="2632178" y="3442274"/>
                      <a:pt x="2632898" y="3442274"/>
                      <a:pt x="2633618" y="3442274"/>
                    </a:cubicBezTo>
                    <a:cubicBezTo>
                      <a:pt x="2636860" y="3442274"/>
                      <a:pt x="2639381" y="3441914"/>
                      <a:pt x="2641902" y="3440834"/>
                    </a:cubicBezTo>
                    <a:cubicBezTo>
                      <a:pt x="2646584" y="3439033"/>
                      <a:pt x="2649826" y="3435792"/>
                      <a:pt x="2651626" y="3432190"/>
                    </a:cubicBezTo>
                    <a:cubicBezTo>
                      <a:pt x="2653427" y="3428949"/>
                      <a:pt x="2654148" y="3425347"/>
                      <a:pt x="2653787" y="3422105"/>
                    </a:cubicBezTo>
                    <a:cubicBezTo>
                      <a:pt x="2654148" y="3418144"/>
                      <a:pt x="2653067" y="3413822"/>
                      <a:pt x="2650186" y="3410220"/>
                    </a:cubicBezTo>
                    <a:cubicBezTo>
                      <a:pt x="2650186" y="3409860"/>
                      <a:pt x="2649465" y="3409140"/>
                      <a:pt x="2649105" y="3408780"/>
                    </a:cubicBezTo>
                    <a:cubicBezTo>
                      <a:pt x="2649105" y="3408420"/>
                      <a:pt x="2648385" y="3408059"/>
                      <a:pt x="2647664" y="3407339"/>
                    </a:cubicBezTo>
                    <a:lnTo>
                      <a:pt x="2644423" y="3404457"/>
                    </a:lnTo>
                    <a:lnTo>
                      <a:pt x="2640822" y="3401216"/>
                    </a:lnTo>
                    <a:cubicBezTo>
                      <a:pt x="2636500" y="3396894"/>
                      <a:pt x="2632178" y="3392212"/>
                      <a:pt x="2628216" y="3387890"/>
                    </a:cubicBezTo>
                    <a:cubicBezTo>
                      <a:pt x="2612369" y="3369882"/>
                      <a:pt x="2599043" y="3350073"/>
                      <a:pt x="2588598" y="3332065"/>
                    </a:cubicBezTo>
                    <a:lnTo>
                      <a:pt x="2590038" y="3332065"/>
                    </a:lnTo>
                    <a:cubicBezTo>
                      <a:pt x="2585356" y="3324141"/>
                      <a:pt x="2580314" y="3315497"/>
                      <a:pt x="2575992" y="3306853"/>
                    </a:cubicBezTo>
                    <a:cubicBezTo>
                      <a:pt x="2571670" y="3298209"/>
                      <a:pt x="2567348" y="3289566"/>
                      <a:pt x="2563747" y="3280562"/>
                    </a:cubicBezTo>
                    <a:cubicBezTo>
                      <a:pt x="2565187" y="3283803"/>
                      <a:pt x="2566988" y="3287045"/>
                      <a:pt x="2568429" y="3290286"/>
                    </a:cubicBezTo>
                    <a:cubicBezTo>
                      <a:pt x="2570230" y="3293888"/>
                      <a:pt x="2572030" y="3297489"/>
                      <a:pt x="2573831" y="3301091"/>
                    </a:cubicBezTo>
                    <a:cubicBezTo>
                      <a:pt x="2575632" y="3305053"/>
                      <a:pt x="2577793" y="3309014"/>
                      <a:pt x="2579594" y="3312976"/>
                    </a:cubicBezTo>
                    <a:cubicBezTo>
                      <a:pt x="2581755" y="3316938"/>
                      <a:pt x="2583916" y="3321260"/>
                      <a:pt x="2586437" y="3325582"/>
                    </a:cubicBezTo>
                    <a:cubicBezTo>
                      <a:pt x="2595801" y="3343230"/>
                      <a:pt x="2607687" y="3362679"/>
                      <a:pt x="2623894" y="3382848"/>
                    </a:cubicBezTo>
                    <a:lnTo>
                      <a:pt x="2621373" y="3376725"/>
                    </a:lnTo>
                    <a:cubicBezTo>
                      <a:pt x="2625695" y="3382848"/>
                      <a:pt x="2630377" y="3388250"/>
                      <a:pt x="2634699" y="3393653"/>
                    </a:cubicBezTo>
                    <a:cubicBezTo>
                      <a:pt x="2637220" y="3396174"/>
                      <a:pt x="2639381" y="3398695"/>
                      <a:pt x="2641902" y="3401216"/>
                    </a:cubicBezTo>
                    <a:cubicBezTo>
                      <a:pt x="2643343" y="3402657"/>
                      <a:pt x="2644423" y="3403737"/>
                      <a:pt x="2646224" y="3405178"/>
                    </a:cubicBezTo>
                    <a:lnTo>
                      <a:pt x="2646944" y="3405898"/>
                    </a:lnTo>
                    <a:lnTo>
                      <a:pt x="2646944" y="3405898"/>
                    </a:lnTo>
                    <a:cubicBezTo>
                      <a:pt x="2646944" y="3405898"/>
                      <a:pt x="2647304" y="3406619"/>
                      <a:pt x="2647304" y="3406619"/>
                    </a:cubicBezTo>
                    <a:lnTo>
                      <a:pt x="2648025" y="3407339"/>
                    </a:lnTo>
                    <a:cubicBezTo>
                      <a:pt x="2651626" y="3411301"/>
                      <a:pt x="2654148" y="3415983"/>
                      <a:pt x="2654508" y="3421025"/>
                    </a:cubicBezTo>
                    <a:cubicBezTo>
                      <a:pt x="2654868" y="3426067"/>
                      <a:pt x="2653787" y="3430749"/>
                      <a:pt x="2650906" y="3435432"/>
                    </a:cubicBezTo>
                    <a:cubicBezTo>
                      <a:pt x="2648025" y="3439754"/>
                      <a:pt x="2643343" y="3442995"/>
                      <a:pt x="2637940" y="3444075"/>
                    </a:cubicBezTo>
                    <a:cubicBezTo>
                      <a:pt x="2641902" y="3443355"/>
                      <a:pt x="2646224" y="3441194"/>
                      <a:pt x="2649465" y="3437953"/>
                    </a:cubicBezTo>
                    <a:cubicBezTo>
                      <a:pt x="2652707" y="3434711"/>
                      <a:pt x="2655588" y="3430029"/>
                      <a:pt x="2656308" y="3425347"/>
                    </a:cubicBezTo>
                    <a:cubicBezTo>
                      <a:pt x="2657029" y="3420305"/>
                      <a:pt x="2656308" y="3414902"/>
                      <a:pt x="2653787" y="3410580"/>
                    </a:cubicBezTo>
                    <a:cubicBezTo>
                      <a:pt x="2652707" y="3408420"/>
                      <a:pt x="2650906" y="3406258"/>
                      <a:pt x="2649105" y="3404818"/>
                    </a:cubicBezTo>
                    <a:lnTo>
                      <a:pt x="2646224" y="3402297"/>
                    </a:lnTo>
                    <a:lnTo>
                      <a:pt x="2642982" y="3399415"/>
                    </a:lnTo>
                    <a:cubicBezTo>
                      <a:pt x="2640822" y="3397615"/>
                      <a:pt x="2639381" y="3395453"/>
                      <a:pt x="2637220" y="3393653"/>
                    </a:cubicBezTo>
                    <a:cubicBezTo>
                      <a:pt x="2622813" y="3378526"/>
                      <a:pt x="2612369" y="3363399"/>
                      <a:pt x="2604085" y="3351874"/>
                    </a:cubicBezTo>
                    <a:cubicBezTo>
                      <a:pt x="2600123" y="3345751"/>
                      <a:pt x="2596522" y="3340709"/>
                      <a:pt x="2594000" y="3336747"/>
                    </a:cubicBezTo>
                    <a:cubicBezTo>
                      <a:pt x="2591479" y="3332785"/>
                      <a:pt x="2589318" y="3329904"/>
                      <a:pt x="2587878" y="3328463"/>
                    </a:cubicBezTo>
                    <a:lnTo>
                      <a:pt x="2583556" y="3319459"/>
                    </a:lnTo>
                    <a:cubicBezTo>
                      <a:pt x="2582115" y="3316578"/>
                      <a:pt x="2580674" y="3313337"/>
                      <a:pt x="2579234" y="3310455"/>
                    </a:cubicBezTo>
                    <a:lnTo>
                      <a:pt x="2571310" y="3292087"/>
                    </a:lnTo>
                    <a:cubicBezTo>
                      <a:pt x="2568429" y="3286324"/>
                      <a:pt x="2565908" y="3280562"/>
                      <a:pt x="2563387" y="3274799"/>
                    </a:cubicBezTo>
                    <a:cubicBezTo>
                      <a:pt x="2558344" y="3260753"/>
                      <a:pt x="2559065" y="3260753"/>
                      <a:pt x="2564107" y="3270477"/>
                    </a:cubicBezTo>
                    <a:cubicBezTo>
                      <a:pt x="2565187" y="3272998"/>
                      <a:pt x="2566988" y="3275880"/>
                      <a:pt x="2568429" y="3279841"/>
                    </a:cubicBezTo>
                    <a:cubicBezTo>
                      <a:pt x="2570230" y="3283443"/>
                      <a:pt x="2572030" y="3287765"/>
                      <a:pt x="2574552" y="3292447"/>
                    </a:cubicBezTo>
                    <a:cubicBezTo>
                      <a:pt x="2579234" y="3301811"/>
                      <a:pt x="2584636" y="3312976"/>
                      <a:pt x="2592200" y="3325582"/>
                    </a:cubicBezTo>
                    <a:cubicBezTo>
                      <a:pt x="2596522" y="3334586"/>
                      <a:pt x="2599043" y="3338908"/>
                      <a:pt x="2597242" y="3336387"/>
                    </a:cubicBezTo>
                    <a:cubicBezTo>
                      <a:pt x="2600843" y="3342150"/>
                      <a:pt x="2604445" y="3347552"/>
                      <a:pt x="2608767" y="3353315"/>
                    </a:cubicBezTo>
                    <a:cubicBezTo>
                      <a:pt x="2610928" y="3356196"/>
                      <a:pt x="2613089" y="3359077"/>
                      <a:pt x="2615610" y="3362319"/>
                    </a:cubicBezTo>
                    <a:cubicBezTo>
                      <a:pt x="2616691" y="3363759"/>
                      <a:pt x="2618131" y="3365560"/>
                      <a:pt x="2619212" y="3367001"/>
                    </a:cubicBezTo>
                    <a:cubicBezTo>
                      <a:pt x="2620652" y="3368802"/>
                      <a:pt x="2621733" y="3370242"/>
                      <a:pt x="2623173" y="3372043"/>
                    </a:cubicBezTo>
                    <a:cubicBezTo>
                      <a:pt x="2626055" y="3375644"/>
                      <a:pt x="2628936" y="3379246"/>
                      <a:pt x="2632538" y="3383208"/>
                    </a:cubicBezTo>
                    <a:cubicBezTo>
                      <a:pt x="2634339" y="3385009"/>
                      <a:pt x="2636139" y="3387170"/>
                      <a:pt x="2637940" y="3389331"/>
                    </a:cubicBezTo>
                    <a:cubicBezTo>
                      <a:pt x="2640101" y="3391492"/>
                      <a:pt x="2641902" y="3393653"/>
                      <a:pt x="2644063" y="3395814"/>
                    </a:cubicBezTo>
                    <a:cubicBezTo>
                      <a:pt x="2645144" y="3396894"/>
                      <a:pt x="2646584" y="3397975"/>
                      <a:pt x="2647664" y="3399415"/>
                    </a:cubicBezTo>
                    <a:cubicBezTo>
                      <a:pt x="2648745" y="3400496"/>
                      <a:pt x="2650906" y="3402297"/>
                      <a:pt x="2651266" y="3402657"/>
                    </a:cubicBezTo>
                    <a:cubicBezTo>
                      <a:pt x="2652707" y="3403737"/>
                      <a:pt x="2653787" y="3405178"/>
                      <a:pt x="2655228" y="3406979"/>
                    </a:cubicBezTo>
                    <a:cubicBezTo>
                      <a:pt x="2657389" y="3410220"/>
                      <a:pt x="2659190" y="3414182"/>
                      <a:pt x="2659910" y="3418864"/>
                    </a:cubicBezTo>
                    <a:cubicBezTo>
                      <a:pt x="2659190" y="3415623"/>
                      <a:pt x="2658109" y="3412381"/>
                      <a:pt x="2656308" y="3409860"/>
                    </a:cubicBezTo>
                    <a:cubicBezTo>
                      <a:pt x="2655588" y="3408420"/>
                      <a:pt x="2654508" y="3407339"/>
                      <a:pt x="2653427" y="3405898"/>
                    </a:cubicBezTo>
                    <a:lnTo>
                      <a:pt x="2651626" y="3404097"/>
                    </a:lnTo>
                    <a:lnTo>
                      <a:pt x="2650546" y="3403377"/>
                    </a:lnTo>
                    <a:lnTo>
                      <a:pt x="2649105" y="3402297"/>
                    </a:lnTo>
                    <a:lnTo>
                      <a:pt x="2650906" y="3404097"/>
                    </a:lnTo>
                    <a:cubicBezTo>
                      <a:pt x="2651626" y="3404457"/>
                      <a:pt x="2651986" y="3405178"/>
                      <a:pt x="2652347" y="3405538"/>
                    </a:cubicBezTo>
                    <a:cubicBezTo>
                      <a:pt x="2653067" y="3406619"/>
                      <a:pt x="2654148" y="3407699"/>
                      <a:pt x="2654868" y="3408780"/>
                    </a:cubicBezTo>
                    <a:cubicBezTo>
                      <a:pt x="2656308" y="3410941"/>
                      <a:pt x="2657389" y="3413461"/>
                      <a:pt x="2658109" y="3416343"/>
                    </a:cubicBezTo>
                    <a:cubicBezTo>
                      <a:pt x="2659550" y="3421385"/>
                      <a:pt x="2658830" y="3427148"/>
                      <a:pt x="2657029" y="3431830"/>
                    </a:cubicBezTo>
                    <a:cubicBezTo>
                      <a:pt x="2653067" y="3441554"/>
                      <a:pt x="2643703" y="3446957"/>
                      <a:pt x="2634699" y="3447317"/>
                    </a:cubicBezTo>
                    <a:cubicBezTo>
                      <a:pt x="2632538" y="3447317"/>
                      <a:pt x="2630377" y="3447317"/>
                      <a:pt x="2628576" y="3446957"/>
                    </a:cubicBezTo>
                    <a:cubicBezTo>
                      <a:pt x="2628216" y="3446957"/>
                      <a:pt x="2627856" y="3446957"/>
                      <a:pt x="2626775" y="3446597"/>
                    </a:cubicBezTo>
                    <a:cubicBezTo>
                      <a:pt x="2626055" y="3446597"/>
                      <a:pt x="2624974" y="3446237"/>
                      <a:pt x="2624254" y="3445876"/>
                    </a:cubicBezTo>
                    <a:cubicBezTo>
                      <a:pt x="2622453" y="3445516"/>
                      <a:pt x="2621013" y="3444796"/>
                      <a:pt x="2619212" y="3444436"/>
                    </a:cubicBezTo>
                    <a:cubicBezTo>
                      <a:pt x="2612729" y="3442635"/>
                      <a:pt x="2606966" y="3440474"/>
                      <a:pt x="2601564" y="3439033"/>
                    </a:cubicBezTo>
                    <a:cubicBezTo>
                      <a:pt x="2590759" y="3435792"/>
                      <a:pt x="2581755" y="3433270"/>
                      <a:pt x="2575272" y="3431470"/>
                    </a:cubicBezTo>
                    <a:cubicBezTo>
                      <a:pt x="2588238" y="3435792"/>
                      <a:pt x="2601204" y="3440474"/>
                      <a:pt x="2614530" y="3444796"/>
                    </a:cubicBezTo>
                    <a:lnTo>
                      <a:pt x="2624254" y="3448037"/>
                    </a:lnTo>
                    <a:lnTo>
                      <a:pt x="2626775" y="3448758"/>
                    </a:lnTo>
                    <a:cubicBezTo>
                      <a:pt x="2627495" y="3448758"/>
                      <a:pt x="2627856" y="3448758"/>
                      <a:pt x="2628216" y="3449118"/>
                    </a:cubicBezTo>
                    <a:cubicBezTo>
                      <a:pt x="2629296" y="3449118"/>
                      <a:pt x="2630017" y="3449478"/>
                      <a:pt x="2631097" y="3449838"/>
                    </a:cubicBezTo>
                    <a:cubicBezTo>
                      <a:pt x="2635419" y="3450198"/>
                      <a:pt x="2639741" y="3449838"/>
                      <a:pt x="2644063" y="3448037"/>
                    </a:cubicBezTo>
                    <a:cubicBezTo>
                      <a:pt x="2652347" y="3445156"/>
                      <a:pt x="2658830" y="3437593"/>
                      <a:pt x="2660630" y="3429309"/>
                    </a:cubicBezTo>
                    <a:cubicBezTo>
                      <a:pt x="2662791" y="3421025"/>
                      <a:pt x="2660630" y="3411301"/>
                      <a:pt x="2654868" y="3404818"/>
                    </a:cubicBezTo>
                    <a:cubicBezTo>
                      <a:pt x="2654148" y="3404097"/>
                      <a:pt x="2653427" y="3403017"/>
                      <a:pt x="2652707" y="3402297"/>
                    </a:cubicBezTo>
                    <a:lnTo>
                      <a:pt x="2649105" y="3399055"/>
                    </a:lnTo>
                    <a:lnTo>
                      <a:pt x="2645144" y="3395093"/>
                    </a:lnTo>
                    <a:lnTo>
                      <a:pt x="2641542" y="3391132"/>
                    </a:lnTo>
                    <a:cubicBezTo>
                      <a:pt x="2639021" y="3388611"/>
                      <a:pt x="2636860" y="3385729"/>
                      <a:pt x="2634339" y="3382848"/>
                    </a:cubicBezTo>
                    <a:lnTo>
                      <a:pt x="2630737" y="3378886"/>
                    </a:lnTo>
                    <a:lnTo>
                      <a:pt x="2627495" y="3374564"/>
                    </a:lnTo>
                    <a:lnTo>
                      <a:pt x="2621013" y="3366280"/>
                    </a:lnTo>
                    <a:lnTo>
                      <a:pt x="2614890" y="3357636"/>
                    </a:lnTo>
                    <a:cubicBezTo>
                      <a:pt x="2610568" y="3351874"/>
                      <a:pt x="2607326" y="3346111"/>
                      <a:pt x="2603365" y="3339989"/>
                    </a:cubicBezTo>
                    <a:cubicBezTo>
                      <a:pt x="2599403" y="3334226"/>
                      <a:pt x="2596161" y="3328103"/>
                      <a:pt x="2592920" y="3321981"/>
                    </a:cubicBezTo>
                    <a:lnTo>
                      <a:pt x="2587878" y="3312976"/>
                    </a:lnTo>
                    <a:cubicBezTo>
                      <a:pt x="2586437" y="3310095"/>
                      <a:pt x="2584996" y="3306853"/>
                      <a:pt x="2583196" y="3303612"/>
                    </a:cubicBezTo>
                    <a:cubicBezTo>
                      <a:pt x="2580314" y="3297489"/>
                      <a:pt x="2577073" y="3291367"/>
                      <a:pt x="2574552" y="3285244"/>
                    </a:cubicBezTo>
                    <a:cubicBezTo>
                      <a:pt x="2572030" y="3279121"/>
                      <a:pt x="2569149" y="3272638"/>
                      <a:pt x="2566628" y="3266515"/>
                    </a:cubicBezTo>
                    <a:cubicBezTo>
                      <a:pt x="2562306" y="3259672"/>
                      <a:pt x="2559065" y="3252109"/>
                      <a:pt x="2555463" y="3244545"/>
                    </a:cubicBezTo>
                    <a:cubicBezTo>
                      <a:pt x="2551861" y="3236982"/>
                      <a:pt x="2548260" y="3229419"/>
                      <a:pt x="2545739" y="3222215"/>
                    </a:cubicBezTo>
                    <a:cubicBezTo>
                      <a:pt x="2539976" y="3207809"/>
                      <a:pt x="2534574" y="3195203"/>
                      <a:pt x="2531332" y="3187640"/>
                    </a:cubicBezTo>
                    <a:cubicBezTo>
                      <a:pt x="2529171" y="3178636"/>
                      <a:pt x="2527010" y="3169632"/>
                      <a:pt x="2524849" y="3159907"/>
                    </a:cubicBezTo>
                    <a:cubicBezTo>
                      <a:pt x="2523048" y="3150183"/>
                      <a:pt x="2521248" y="3140459"/>
                      <a:pt x="2519447" y="3130374"/>
                    </a:cubicBezTo>
                    <a:cubicBezTo>
                      <a:pt x="2518726" y="3125332"/>
                      <a:pt x="2517646" y="3120289"/>
                      <a:pt x="2516926" y="3115247"/>
                    </a:cubicBezTo>
                    <a:cubicBezTo>
                      <a:pt x="2516205" y="3110205"/>
                      <a:pt x="2515485" y="3104802"/>
                      <a:pt x="2515125" y="3099760"/>
                    </a:cubicBezTo>
                    <a:cubicBezTo>
                      <a:pt x="2514044" y="3089315"/>
                      <a:pt x="2512604" y="3079231"/>
                      <a:pt x="2511523" y="3068786"/>
                    </a:cubicBezTo>
                    <a:cubicBezTo>
                      <a:pt x="2510443" y="3054020"/>
                      <a:pt x="2509722" y="3039613"/>
                      <a:pt x="2508642" y="3025207"/>
                    </a:cubicBezTo>
                    <a:cubicBezTo>
                      <a:pt x="2507921" y="3015842"/>
                      <a:pt x="2507561" y="3006838"/>
                      <a:pt x="2506841" y="2997834"/>
                    </a:cubicBezTo>
                    <a:lnTo>
                      <a:pt x="2506841" y="2994593"/>
                    </a:lnTo>
                    <a:cubicBezTo>
                      <a:pt x="2506841" y="2994593"/>
                      <a:pt x="2506481" y="2993872"/>
                      <a:pt x="2506841" y="2993872"/>
                    </a:cubicBezTo>
                    <a:lnTo>
                      <a:pt x="2507561" y="2993872"/>
                    </a:lnTo>
                    <a:cubicBezTo>
                      <a:pt x="2507561" y="2993872"/>
                      <a:pt x="2509362" y="2993872"/>
                      <a:pt x="2509362" y="2993872"/>
                    </a:cubicBezTo>
                    <a:cubicBezTo>
                      <a:pt x="2511523" y="2993872"/>
                      <a:pt x="2513684" y="2993872"/>
                      <a:pt x="2516205" y="2993872"/>
                    </a:cubicBezTo>
                    <a:cubicBezTo>
                      <a:pt x="2520527" y="2993872"/>
                      <a:pt x="2525209" y="2993872"/>
                      <a:pt x="2529531" y="2993872"/>
                    </a:cubicBezTo>
                    <a:cubicBezTo>
                      <a:pt x="2538175" y="2993872"/>
                      <a:pt x="2546819" y="2993872"/>
                      <a:pt x="2555463" y="2993872"/>
                    </a:cubicBezTo>
                    <a:cubicBezTo>
                      <a:pt x="2557624" y="2993872"/>
                      <a:pt x="2559785" y="2993872"/>
                      <a:pt x="2561946" y="2993872"/>
                    </a:cubicBezTo>
                    <a:cubicBezTo>
                      <a:pt x="2563747" y="2993872"/>
                      <a:pt x="2565187" y="2993872"/>
                      <a:pt x="2566988" y="2993872"/>
                    </a:cubicBezTo>
                    <a:cubicBezTo>
                      <a:pt x="2569149" y="2993872"/>
                      <a:pt x="2571310" y="2993872"/>
                      <a:pt x="2573471" y="2993872"/>
                    </a:cubicBezTo>
                    <a:cubicBezTo>
                      <a:pt x="2581755" y="2993872"/>
                      <a:pt x="2589678" y="2993872"/>
                      <a:pt x="2597242" y="2993872"/>
                    </a:cubicBezTo>
                    <a:lnTo>
                      <a:pt x="2591839" y="2994593"/>
                    </a:lnTo>
                    <a:cubicBezTo>
                      <a:pt x="2595441" y="2994593"/>
                      <a:pt x="2599043" y="2994593"/>
                      <a:pt x="2602644" y="2994593"/>
                    </a:cubicBezTo>
                    <a:cubicBezTo>
                      <a:pt x="2606246" y="2994593"/>
                      <a:pt x="2609847" y="2994232"/>
                      <a:pt x="2613089" y="2993872"/>
                    </a:cubicBezTo>
                    <a:cubicBezTo>
                      <a:pt x="2619932" y="2993512"/>
                      <a:pt x="2626775" y="2992792"/>
                      <a:pt x="2633258" y="2992432"/>
                    </a:cubicBezTo>
                    <a:cubicBezTo>
                      <a:pt x="2639741" y="2991711"/>
                      <a:pt x="2646224" y="2991711"/>
                      <a:pt x="2651986" y="2990631"/>
                    </a:cubicBezTo>
                    <a:cubicBezTo>
                      <a:pt x="2658109" y="2989910"/>
                      <a:pt x="2663872" y="2988830"/>
                      <a:pt x="2669274" y="2988110"/>
                    </a:cubicBezTo>
                    <a:cubicBezTo>
                      <a:pt x="2699888" y="2985228"/>
                      <a:pt x="2648745" y="2992792"/>
                      <a:pt x="2669995" y="2990631"/>
                    </a:cubicBezTo>
                    <a:lnTo>
                      <a:pt x="2694126" y="2987029"/>
                    </a:lnTo>
                    <a:lnTo>
                      <a:pt x="2718256" y="2982347"/>
                    </a:lnTo>
                    <a:lnTo>
                      <a:pt x="2730142" y="2980186"/>
                    </a:lnTo>
                    <a:lnTo>
                      <a:pt x="2736265" y="2979106"/>
                    </a:lnTo>
                    <a:lnTo>
                      <a:pt x="2742387" y="2977665"/>
                    </a:lnTo>
                    <a:lnTo>
                      <a:pt x="2766158" y="2971902"/>
                    </a:lnTo>
                    <a:cubicBezTo>
                      <a:pt x="2764717" y="2972623"/>
                      <a:pt x="2758595" y="2974424"/>
                      <a:pt x="2749951" y="2976585"/>
                    </a:cubicBezTo>
                    <a:cubicBezTo>
                      <a:pt x="2745629" y="2977665"/>
                      <a:pt x="2740226" y="2979106"/>
                      <a:pt x="2734824" y="2980186"/>
                    </a:cubicBezTo>
                    <a:cubicBezTo>
                      <a:pt x="2729061" y="2981267"/>
                      <a:pt x="2722939" y="2982347"/>
                      <a:pt x="2716456" y="2983788"/>
                    </a:cubicBezTo>
                    <a:cubicBezTo>
                      <a:pt x="2709973" y="2984868"/>
                      <a:pt x="2703130" y="2986309"/>
                      <a:pt x="2696647" y="2987390"/>
                    </a:cubicBezTo>
                    <a:cubicBezTo>
                      <a:pt x="2689804" y="2988470"/>
                      <a:pt x="2682961" y="2989190"/>
                      <a:pt x="2676477" y="2990271"/>
                    </a:cubicBezTo>
                    <a:cubicBezTo>
                      <a:pt x="2669995" y="2990991"/>
                      <a:pt x="2663512" y="2992072"/>
                      <a:pt x="2657389" y="2992792"/>
                    </a:cubicBezTo>
                    <a:cubicBezTo>
                      <a:pt x="2654508" y="2993152"/>
                      <a:pt x="2651626" y="2993512"/>
                      <a:pt x="2648745" y="2993872"/>
                    </a:cubicBezTo>
                    <a:cubicBezTo>
                      <a:pt x="2645864" y="2993872"/>
                      <a:pt x="2643343" y="2994232"/>
                      <a:pt x="2640822" y="2994593"/>
                    </a:cubicBezTo>
                    <a:cubicBezTo>
                      <a:pt x="2648385" y="2994232"/>
                      <a:pt x="2663152" y="2991711"/>
                      <a:pt x="2658109" y="2992072"/>
                    </a:cubicBezTo>
                    <a:cubicBezTo>
                      <a:pt x="2655228" y="2992072"/>
                      <a:pt x="2652347" y="2992792"/>
                      <a:pt x="2649105" y="2993152"/>
                    </a:cubicBezTo>
                    <a:cubicBezTo>
                      <a:pt x="2645864" y="2993152"/>
                      <a:pt x="2642622" y="2993512"/>
                      <a:pt x="2639381" y="2993872"/>
                    </a:cubicBezTo>
                    <a:cubicBezTo>
                      <a:pt x="2632538" y="2994593"/>
                      <a:pt x="2625695" y="2994953"/>
                      <a:pt x="2618131" y="2995673"/>
                    </a:cubicBezTo>
                    <a:cubicBezTo>
                      <a:pt x="2603365" y="2997114"/>
                      <a:pt x="2587878" y="2997474"/>
                      <a:pt x="2573111" y="2998194"/>
                    </a:cubicBezTo>
                    <a:cubicBezTo>
                      <a:pt x="2568429" y="2998194"/>
                      <a:pt x="2563747" y="2998194"/>
                      <a:pt x="2559425" y="2998554"/>
                    </a:cubicBezTo>
                    <a:cubicBezTo>
                      <a:pt x="2552942" y="2998554"/>
                      <a:pt x="2546819" y="2998554"/>
                      <a:pt x="2541056" y="2998554"/>
                    </a:cubicBezTo>
                    <a:cubicBezTo>
                      <a:pt x="2534934" y="2998554"/>
                      <a:pt x="2529171" y="2998554"/>
                      <a:pt x="2523769" y="2998554"/>
                    </a:cubicBezTo>
                    <a:cubicBezTo>
                      <a:pt x="2520887" y="2998554"/>
                      <a:pt x="2518366" y="2998554"/>
                      <a:pt x="2515485" y="2998554"/>
                    </a:cubicBezTo>
                    <a:lnTo>
                      <a:pt x="2513324" y="2998554"/>
                    </a:lnTo>
                    <a:cubicBezTo>
                      <a:pt x="2513324" y="2998554"/>
                      <a:pt x="2512243" y="2998554"/>
                      <a:pt x="2512243" y="2998554"/>
                    </a:cubicBezTo>
                    <a:lnTo>
                      <a:pt x="2511883" y="2998554"/>
                    </a:lnTo>
                    <a:cubicBezTo>
                      <a:pt x="2511883" y="2998554"/>
                      <a:pt x="2511883" y="2998554"/>
                      <a:pt x="2511883" y="2998915"/>
                    </a:cubicBezTo>
                    <a:cubicBezTo>
                      <a:pt x="2511883" y="3000355"/>
                      <a:pt x="2511883" y="3001436"/>
                      <a:pt x="2511883" y="3002876"/>
                    </a:cubicBezTo>
                    <a:cubicBezTo>
                      <a:pt x="2512964" y="3023045"/>
                      <a:pt x="2513684" y="3039253"/>
                      <a:pt x="2513684" y="3048257"/>
                    </a:cubicBezTo>
                    <a:cubicBezTo>
                      <a:pt x="2513684" y="3052579"/>
                      <a:pt x="2514044" y="3054380"/>
                      <a:pt x="2514044" y="3055100"/>
                    </a:cubicBezTo>
                    <a:cubicBezTo>
                      <a:pt x="2514044" y="3055460"/>
                      <a:pt x="2514044" y="3055100"/>
                      <a:pt x="2514044" y="3054020"/>
                    </a:cubicBezTo>
                    <a:cubicBezTo>
                      <a:pt x="2513684" y="3050418"/>
                      <a:pt x="2512964" y="3043575"/>
                      <a:pt x="2512604" y="3039253"/>
                    </a:cubicBezTo>
                    <a:cubicBezTo>
                      <a:pt x="2512243" y="3034931"/>
                      <a:pt x="2511523" y="3033490"/>
                      <a:pt x="2511883" y="3042134"/>
                    </a:cubicBezTo>
                    <a:cubicBezTo>
                      <a:pt x="2511883" y="3045736"/>
                      <a:pt x="2512243" y="3050778"/>
                      <a:pt x="2512604" y="3059062"/>
                    </a:cubicBezTo>
                    <a:cubicBezTo>
                      <a:pt x="2512604" y="3061943"/>
                      <a:pt x="2512604" y="3065185"/>
                      <a:pt x="2513324" y="3069146"/>
                    </a:cubicBezTo>
                    <a:cubicBezTo>
                      <a:pt x="2513324" y="3073108"/>
                      <a:pt x="2514044" y="3077430"/>
                      <a:pt x="2514765" y="3082112"/>
                    </a:cubicBezTo>
                    <a:cubicBezTo>
                      <a:pt x="2516205" y="3095438"/>
                      <a:pt x="2517286" y="3106243"/>
                      <a:pt x="2518366" y="3115607"/>
                    </a:cubicBezTo>
                    <a:cubicBezTo>
                      <a:pt x="2519807" y="3124611"/>
                      <a:pt x="2521608" y="3131815"/>
                      <a:pt x="2522688" y="3137577"/>
                    </a:cubicBezTo>
                    <a:cubicBezTo>
                      <a:pt x="2525209" y="3149102"/>
                      <a:pt x="2527010" y="3154505"/>
                      <a:pt x="2527730" y="3157026"/>
                    </a:cubicBezTo>
                    <a:cubicBezTo>
                      <a:pt x="2527730" y="3157026"/>
                      <a:pt x="2527370" y="3151984"/>
                      <a:pt x="2526290" y="3144780"/>
                    </a:cubicBezTo>
                    <a:cubicBezTo>
                      <a:pt x="2525209" y="3137577"/>
                      <a:pt x="2523769" y="3128213"/>
                      <a:pt x="2522328" y="3119569"/>
                    </a:cubicBezTo>
                    <a:cubicBezTo>
                      <a:pt x="2520167" y="3102281"/>
                      <a:pt x="2519447" y="3088595"/>
                      <a:pt x="2521608" y="3103002"/>
                    </a:cubicBezTo>
                    <a:cubicBezTo>
                      <a:pt x="2520167" y="3092917"/>
                      <a:pt x="2519087" y="3084273"/>
                      <a:pt x="2518006" y="3075989"/>
                    </a:cubicBezTo>
                    <a:cubicBezTo>
                      <a:pt x="2518006" y="3073829"/>
                      <a:pt x="2517646" y="3072028"/>
                      <a:pt x="2517286" y="3069867"/>
                    </a:cubicBezTo>
                    <a:cubicBezTo>
                      <a:pt x="2517286" y="3068066"/>
                      <a:pt x="2517286" y="3065905"/>
                      <a:pt x="2516926" y="3064104"/>
                    </a:cubicBezTo>
                    <a:cubicBezTo>
                      <a:pt x="2516926" y="3060142"/>
                      <a:pt x="2516205" y="3056180"/>
                      <a:pt x="2515845" y="3052219"/>
                    </a:cubicBezTo>
                    <a:cubicBezTo>
                      <a:pt x="2515125" y="3038893"/>
                      <a:pt x="2514044" y="3025207"/>
                      <a:pt x="2512964" y="3008999"/>
                    </a:cubicBezTo>
                    <a:cubicBezTo>
                      <a:pt x="2512964" y="3006838"/>
                      <a:pt x="2512964" y="3005037"/>
                      <a:pt x="2512604" y="3002876"/>
                    </a:cubicBezTo>
                    <a:cubicBezTo>
                      <a:pt x="2512604" y="3001796"/>
                      <a:pt x="2512604" y="3000715"/>
                      <a:pt x="2512604" y="2999635"/>
                    </a:cubicBezTo>
                    <a:lnTo>
                      <a:pt x="2512604" y="2998915"/>
                    </a:lnTo>
                    <a:cubicBezTo>
                      <a:pt x="2512604" y="2998915"/>
                      <a:pt x="2512604" y="2998915"/>
                      <a:pt x="2512604" y="2998915"/>
                    </a:cubicBezTo>
                    <a:lnTo>
                      <a:pt x="2512964" y="2998915"/>
                    </a:lnTo>
                    <a:cubicBezTo>
                      <a:pt x="2512964" y="2998915"/>
                      <a:pt x="2514404" y="2998915"/>
                      <a:pt x="2514404" y="2998915"/>
                    </a:cubicBezTo>
                    <a:cubicBezTo>
                      <a:pt x="2518726" y="2998915"/>
                      <a:pt x="2523048" y="2998915"/>
                      <a:pt x="2527730" y="2998915"/>
                    </a:cubicBezTo>
                    <a:cubicBezTo>
                      <a:pt x="2537095" y="2998915"/>
                      <a:pt x="2547179" y="2998915"/>
                      <a:pt x="2557984" y="2998915"/>
                    </a:cubicBezTo>
                    <a:cubicBezTo>
                      <a:pt x="2549700" y="2998915"/>
                      <a:pt x="2540696" y="2998915"/>
                      <a:pt x="2531692" y="2998915"/>
                    </a:cubicBezTo>
                    <a:cubicBezTo>
                      <a:pt x="2527370" y="2998915"/>
                      <a:pt x="2522688" y="2998915"/>
                      <a:pt x="2518006" y="2998915"/>
                    </a:cubicBezTo>
                    <a:lnTo>
                      <a:pt x="2514404" y="2998915"/>
                    </a:lnTo>
                    <a:cubicBezTo>
                      <a:pt x="2514404" y="2998915"/>
                      <a:pt x="2512604" y="2998915"/>
                      <a:pt x="2512604" y="2998915"/>
                    </a:cubicBezTo>
                    <a:cubicBezTo>
                      <a:pt x="2512604" y="2998915"/>
                      <a:pt x="2512243" y="2998915"/>
                      <a:pt x="2512604" y="2998915"/>
                    </a:cubicBezTo>
                    <a:lnTo>
                      <a:pt x="2512604" y="2998915"/>
                    </a:lnTo>
                    <a:cubicBezTo>
                      <a:pt x="2512604" y="2999275"/>
                      <a:pt x="2512604" y="3000355"/>
                      <a:pt x="2512604" y="3000355"/>
                    </a:cubicBezTo>
                    <a:lnTo>
                      <a:pt x="2512604" y="3007198"/>
                    </a:lnTo>
                    <a:cubicBezTo>
                      <a:pt x="2514404" y="3024486"/>
                      <a:pt x="2515845" y="3041774"/>
                      <a:pt x="2516926" y="3058341"/>
                    </a:cubicBezTo>
                    <a:cubicBezTo>
                      <a:pt x="2517646" y="3069146"/>
                      <a:pt x="2519087" y="3079231"/>
                      <a:pt x="2520167" y="3088235"/>
                    </a:cubicBezTo>
                    <a:cubicBezTo>
                      <a:pt x="2521248" y="3096879"/>
                      <a:pt x="2521968" y="3104442"/>
                      <a:pt x="2522328" y="3109845"/>
                    </a:cubicBezTo>
                    <a:cubicBezTo>
                      <a:pt x="2523048" y="3114887"/>
                      <a:pt x="2524129" y="3119569"/>
                      <a:pt x="2524849" y="3123531"/>
                    </a:cubicBezTo>
                    <a:cubicBezTo>
                      <a:pt x="2525570" y="3127853"/>
                      <a:pt x="2526650" y="3131815"/>
                      <a:pt x="2527370" y="3135416"/>
                    </a:cubicBezTo>
                    <a:cubicBezTo>
                      <a:pt x="2528811" y="3142619"/>
                      <a:pt x="2530252" y="3148382"/>
                      <a:pt x="2531332" y="3153064"/>
                    </a:cubicBezTo>
                    <a:cubicBezTo>
                      <a:pt x="2533853" y="3162428"/>
                      <a:pt x="2536014" y="3167110"/>
                      <a:pt x="2536734" y="3168191"/>
                    </a:cubicBezTo>
                    <a:cubicBezTo>
                      <a:pt x="2538896" y="3170352"/>
                      <a:pt x="2536734" y="3158106"/>
                      <a:pt x="2533853" y="3139378"/>
                    </a:cubicBezTo>
                    <a:cubicBezTo>
                      <a:pt x="2533853" y="3141539"/>
                      <a:pt x="2532412" y="3133975"/>
                      <a:pt x="2529892" y="3122450"/>
                    </a:cubicBezTo>
                    <a:cubicBezTo>
                      <a:pt x="2529531" y="3119569"/>
                      <a:pt x="2528811" y="3116688"/>
                      <a:pt x="2528091" y="3113446"/>
                    </a:cubicBezTo>
                    <a:cubicBezTo>
                      <a:pt x="2527730" y="3110205"/>
                      <a:pt x="2527010" y="3106963"/>
                      <a:pt x="2526650" y="3103362"/>
                    </a:cubicBezTo>
                    <a:cubicBezTo>
                      <a:pt x="2525570" y="3096519"/>
                      <a:pt x="2524849" y="3089676"/>
                      <a:pt x="2524129" y="3083553"/>
                    </a:cubicBezTo>
                    <a:cubicBezTo>
                      <a:pt x="2523408" y="3077430"/>
                      <a:pt x="2522688" y="3072028"/>
                      <a:pt x="2521968" y="3068426"/>
                    </a:cubicBezTo>
                    <a:cubicBezTo>
                      <a:pt x="2521608" y="3064824"/>
                      <a:pt x="2521248" y="3062303"/>
                      <a:pt x="2521248" y="3062663"/>
                    </a:cubicBezTo>
                    <a:cubicBezTo>
                      <a:pt x="2521248" y="3062663"/>
                      <a:pt x="2521248" y="3065545"/>
                      <a:pt x="2521248" y="3071307"/>
                    </a:cubicBezTo>
                    <a:cubicBezTo>
                      <a:pt x="2521968" y="3077070"/>
                      <a:pt x="2522688" y="3086074"/>
                      <a:pt x="2523769" y="3099400"/>
                    </a:cubicBezTo>
                    <a:cubicBezTo>
                      <a:pt x="2523048" y="3093637"/>
                      <a:pt x="2521968" y="3087154"/>
                      <a:pt x="2520887" y="3080311"/>
                    </a:cubicBezTo>
                    <a:cubicBezTo>
                      <a:pt x="2520527" y="3076710"/>
                      <a:pt x="2519807" y="3073108"/>
                      <a:pt x="2519447" y="3069507"/>
                    </a:cubicBezTo>
                    <a:cubicBezTo>
                      <a:pt x="2519447" y="3065905"/>
                      <a:pt x="2518726" y="3061943"/>
                      <a:pt x="2518366" y="3057981"/>
                    </a:cubicBezTo>
                    <a:cubicBezTo>
                      <a:pt x="2517646" y="3046456"/>
                      <a:pt x="2516565" y="3034571"/>
                      <a:pt x="2515845" y="3022325"/>
                    </a:cubicBezTo>
                    <a:cubicBezTo>
                      <a:pt x="2515485" y="3015482"/>
                      <a:pt x="2514765" y="3008639"/>
                      <a:pt x="2514404" y="3001796"/>
                    </a:cubicBezTo>
                    <a:cubicBezTo>
                      <a:pt x="2514044" y="3000355"/>
                      <a:pt x="2515485" y="3001076"/>
                      <a:pt x="2516205" y="3001076"/>
                    </a:cubicBezTo>
                    <a:lnTo>
                      <a:pt x="2518726" y="3001076"/>
                    </a:lnTo>
                    <a:cubicBezTo>
                      <a:pt x="2518726" y="3001076"/>
                      <a:pt x="2523769" y="3001076"/>
                      <a:pt x="2523769" y="3001076"/>
                    </a:cubicBezTo>
                    <a:cubicBezTo>
                      <a:pt x="2527370" y="3001076"/>
                      <a:pt x="2530612" y="3001076"/>
                      <a:pt x="2534213" y="3001076"/>
                    </a:cubicBezTo>
                    <a:cubicBezTo>
                      <a:pt x="2541417" y="3001076"/>
                      <a:pt x="2548260" y="3001076"/>
                      <a:pt x="2555463" y="3001076"/>
                    </a:cubicBezTo>
                    <a:cubicBezTo>
                      <a:pt x="2557264" y="3001076"/>
                      <a:pt x="2559065" y="3001076"/>
                      <a:pt x="2560865" y="3001076"/>
                    </a:cubicBezTo>
                    <a:lnTo>
                      <a:pt x="2565547" y="3001076"/>
                    </a:lnTo>
                    <a:cubicBezTo>
                      <a:pt x="2565547" y="3001076"/>
                      <a:pt x="2572030" y="3000715"/>
                      <a:pt x="2572030" y="3000715"/>
                    </a:cubicBezTo>
                    <a:cubicBezTo>
                      <a:pt x="2580674" y="3000715"/>
                      <a:pt x="2588958" y="2999995"/>
                      <a:pt x="2597602" y="2999635"/>
                    </a:cubicBezTo>
                    <a:cubicBezTo>
                      <a:pt x="2599763" y="2999635"/>
                      <a:pt x="2601924" y="2999635"/>
                      <a:pt x="2603725" y="2999635"/>
                    </a:cubicBezTo>
                    <a:cubicBezTo>
                      <a:pt x="2605886" y="2999635"/>
                      <a:pt x="2608047" y="2999275"/>
                      <a:pt x="2609847" y="2998915"/>
                    </a:cubicBezTo>
                    <a:cubicBezTo>
                      <a:pt x="2613809" y="2998554"/>
                      <a:pt x="2618131" y="2998194"/>
                      <a:pt x="2622093" y="2997834"/>
                    </a:cubicBezTo>
                    <a:cubicBezTo>
                      <a:pt x="2630017" y="2997114"/>
                      <a:pt x="2637940" y="2996394"/>
                      <a:pt x="2645144" y="2995673"/>
                    </a:cubicBezTo>
                    <a:lnTo>
                      <a:pt x="2642622" y="2996394"/>
                    </a:lnTo>
                    <a:cubicBezTo>
                      <a:pt x="2648745" y="2996394"/>
                      <a:pt x="2654868" y="2994953"/>
                      <a:pt x="2660991" y="2994232"/>
                    </a:cubicBezTo>
                    <a:lnTo>
                      <a:pt x="2679359" y="2991711"/>
                    </a:lnTo>
                    <a:cubicBezTo>
                      <a:pt x="2691604" y="2990271"/>
                      <a:pt x="2703490" y="2987750"/>
                      <a:pt x="2715735" y="2985589"/>
                    </a:cubicBezTo>
                    <a:cubicBezTo>
                      <a:pt x="2710693" y="2986669"/>
                      <a:pt x="2702770" y="2988470"/>
                      <a:pt x="2695926" y="2989910"/>
                    </a:cubicBezTo>
                    <a:cubicBezTo>
                      <a:pt x="2689083" y="2991351"/>
                      <a:pt x="2683321" y="2992072"/>
                      <a:pt x="2682961" y="2992792"/>
                    </a:cubicBezTo>
                    <a:cubicBezTo>
                      <a:pt x="2687282" y="2992072"/>
                      <a:pt x="2691244" y="2991711"/>
                      <a:pt x="2695566" y="2990631"/>
                    </a:cubicBezTo>
                    <a:lnTo>
                      <a:pt x="2708172" y="2988110"/>
                    </a:lnTo>
                    <a:lnTo>
                      <a:pt x="2733023" y="2983068"/>
                    </a:lnTo>
                    <a:cubicBezTo>
                      <a:pt x="2741307" y="2981267"/>
                      <a:pt x="2749591" y="2978746"/>
                      <a:pt x="2757874" y="2976945"/>
                    </a:cubicBezTo>
                    <a:cubicBezTo>
                      <a:pt x="2766158" y="2974784"/>
                      <a:pt x="2774442" y="2972983"/>
                      <a:pt x="2782365" y="2970462"/>
                    </a:cubicBezTo>
                    <a:cubicBezTo>
                      <a:pt x="2768679" y="2974424"/>
                      <a:pt x="2763637" y="2975504"/>
                      <a:pt x="2764717" y="2975504"/>
                    </a:cubicBezTo>
                    <a:cubicBezTo>
                      <a:pt x="2765798" y="2975504"/>
                      <a:pt x="2772641" y="2974063"/>
                      <a:pt x="2782005" y="2971902"/>
                    </a:cubicBezTo>
                    <a:cubicBezTo>
                      <a:pt x="2791369" y="2969381"/>
                      <a:pt x="2803255" y="2966140"/>
                      <a:pt x="2814420" y="2962898"/>
                    </a:cubicBezTo>
                    <a:cubicBezTo>
                      <a:pt x="2817301" y="2962178"/>
                      <a:pt x="2819822" y="2961458"/>
                      <a:pt x="2822704" y="2960737"/>
                    </a:cubicBezTo>
                    <a:cubicBezTo>
                      <a:pt x="2825225" y="2960017"/>
                      <a:pt x="2827746" y="2958937"/>
                      <a:pt x="2830267" y="2958216"/>
                    </a:cubicBezTo>
                    <a:cubicBezTo>
                      <a:pt x="2834949" y="2956776"/>
                      <a:pt x="2838911" y="2955335"/>
                      <a:pt x="2842152" y="2954255"/>
                    </a:cubicBezTo>
                    <a:cubicBezTo>
                      <a:pt x="2847195" y="2951733"/>
                      <a:pt x="2859080" y="2947411"/>
                      <a:pt x="2864843" y="2944530"/>
                    </a:cubicBezTo>
                    <a:cubicBezTo>
                      <a:pt x="2867724" y="2943089"/>
                      <a:pt x="2869164" y="2942009"/>
                      <a:pt x="2867724" y="2942369"/>
                    </a:cubicBezTo>
                    <a:cubicBezTo>
                      <a:pt x="2866283" y="2942369"/>
                      <a:pt x="2861961" y="2944170"/>
                      <a:pt x="2852597" y="2947051"/>
                    </a:cubicBezTo>
                    <a:cubicBezTo>
                      <a:pt x="2832068" y="2953534"/>
                      <a:pt x="2826305" y="2955695"/>
                      <a:pt x="2820903" y="2957856"/>
                    </a:cubicBezTo>
                    <a:cubicBezTo>
                      <a:pt x="2815500" y="2959657"/>
                      <a:pt x="2810458" y="2961818"/>
                      <a:pt x="2791729" y="2967220"/>
                    </a:cubicBezTo>
                    <a:lnTo>
                      <a:pt x="2818022" y="2958577"/>
                    </a:lnTo>
                    <a:cubicBezTo>
                      <a:pt x="2826665" y="2955335"/>
                      <a:pt x="2835309" y="2952093"/>
                      <a:pt x="2843953" y="2948852"/>
                    </a:cubicBezTo>
                    <a:lnTo>
                      <a:pt x="2848635" y="2947411"/>
                    </a:lnTo>
                    <a:cubicBezTo>
                      <a:pt x="2853677" y="2945250"/>
                      <a:pt x="2859080" y="2943450"/>
                      <a:pt x="2864122" y="2940928"/>
                    </a:cubicBezTo>
                    <a:lnTo>
                      <a:pt x="2879249" y="2934085"/>
                    </a:lnTo>
                    <a:cubicBezTo>
                      <a:pt x="2896537" y="2927242"/>
                      <a:pt x="2903740" y="2924721"/>
                      <a:pt x="2905541" y="2924361"/>
                    </a:cubicBezTo>
                    <a:cubicBezTo>
                      <a:pt x="2907342" y="2924001"/>
                      <a:pt x="2904461" y="2925802"/>
                      <a:pt x="2902299" y="2927242"/>
                    </a:cubicBezTo>
                    <a:cubicBezTo>
                      <a:pt x="2899778" y="2928683"/>
                      <a:pt x="2897977" y="2929764"/>
                      <a:pt x="2902299" y="2928323"/>
                    </a:cubicBezTo>
                    <a:cubicBezTo>
                      <a:pt x="2906621" y="2926522"/>
                      <a:pt x="2916706" y="2921840"/>
                      <a:pt x="2938676" y="2911395"/>
                    </a:cubicBezTo>
                    <a:lnTo>
                      <a:pt x="2926070" y="2914276"/>
                    </a:lnTo>
                    <a:cubicBezTo>
                      <a:pt x="2939036" y="2908874"/>
                      <a:pt x="2951642" y="2902031"/>
                      <a:pt x="2964607" y="2895548"/>
                    </a:cubicBezTo>
                    <a:cubicBezTo>
                      <a:pt x="2977934" y="2889065"/>
                      <a:pt x="2990900" y="2881502"/>
                      <a:pt x="3003865" y="2874298"/>
                    </a:cubicBezTo>
                    <a:cubicBezTo>
                      <a:pt x="3030157" y="2859172"/>
                      <a:pt x="3056089" y="2842604"/>
                      <a:pt x="3080220" y="2825316"/>
                    </a:cubicBezTo>
                    <a:cubicBezTo>
                      <a:pt x="3086343" y="2821354"/>
                      <a:pt x="3092105" y="2816672"/>
                      <a:pt x="3097868" y="2811990"/>
                    </a:cubicBezTo>
                    <a:cubicBezTo>
                      <a:pt x="3103630" y="2807668"/>
                      <a:pt x="3109393" y="2802986"/>
                      <a:pt x="3114795" y="2798664"/>
                    </a:cubicBezTo>
                    <a:cubicBezTo>
                      <a:pt x="3120558" y="2794342"/>
                      <a:pt x="3125600" y="2789660"/>
                      <a:pt x="3131003" y="2785338"/>
                    </a:cubicBezTo>
                    <a:cubicBezTo>
                      <a:pt x="3136045" y="2781016"/>
                      <a:pt x="3141447" y="2776334"/>
                      <a:pt x="3146129" y="2772372"/>
                    </a:cubicBezTo>
                    <a:cubicBezTo>
                      <a:pt x="3151172" y="2768050"/>
                      <a:pt x="3155854" y="2763728"/>
                      <a:pt x="3160176" y="2759406"/>
                    </a:cubicBezTo>
                    <a:cubicBezTo>
                      <a:pt x="3164498" y="2755085"/>
                      <a:pt x="3169180" y="2750763"/>
                      <a:pt x="3173142" y="2746801"/>
                    </a:cubicBezTo>
                    <a:cubicBezTo>
                      <a:pt x="3181786" y="2738877"/>
                      <a:pt x="3188989" y="2730954"/>
                      <a:pt x="3195832" y="2723751"/>
                    </a:cubicBezTo>
                    <a:cubicBezTo>
                      <a:pt x="3181786" y="2740318"/>
                      <a:pt x="3176743" y="2749322"/>
                      <a:pt x="3198713" y="2728433"/>
                    </a:cubicBezTo>
                    <a:cubicBezTo>
                      <a:pt x="3192591" y="2734555"/>
                      <a:pt x="3185387" y="2742479"/>
                      <a:pt x="3176383" y="2750402"/>
                    </a:cubicBezTo>
                    <a:cubicBezTo>
                      <a:pt x="3172061" y="2754364"/>
                      <a:pt x="3167379" y="2759046"/>
                      <a:pt x="3162697" y="2763368"/>
                    </a:cubicBezTo>
                    <a:cubicBezTo>
                      <a:pt x="3160176" y="2765529"/>
                      <a:pt x="3158015" y="2768050"/>
                      <a:pt x="3155494" y="2770211"/>
                    </a:cubicBezTo>
                    <a:cubicBezTo>
                      <a:pt x="3152973" y="2772372"/>
                      <a:pt x="3150451" y="2774533"/>
                      <a:pt x="3147930" y="2777055"/>
                    </a:cubicBezTo>
                    <a:cubicBezTo>
                      <a:pt x="3142888" y="2781737"/>
                      <a:pt x="3137485" y="2786059"/>
                      <a:pt x="3132083" y="2790741"/>
                    </a:cubicBezTo>
                    <a:cubicBezTo>
                      <a:pt x="3126681" y="2795423"/>
                      <a:pt x="3121638" y="2800105"/>
                      <a:pt x="3115876" y="2804067"/>
                    </a:cubicBezTo>
                    <a:cubicBezTo>
                      <a:pt x="3110473" y="2808389"/>
                      <a:pt x="3105071" y="2812711"/>
                      <a:pt x="3100029" y="2816672"/>
                    </a:cubicBezTo>
                    <a:cubicBezTo>
                      <a:pt x="3094626" y="2820634"/>
                      <a:pt x="3089944" y="2824956"/>
                      <a:pt x="3084902" y="2828558"/>
                    </a:cubicBezTo>
                    <a:cubicBezTo>
                      <a:pt x="3077339" y="2833960"/>
                      <a:pt x="3132443" y="2789660"/>
                      <a:pt x="3170620" y="2752924"/>
                    </a:cubicBezTo>
                    <a:cubicBezTo>
                      <a:pt x="3168099" y="2754724"/>
                      <a:pt x="3164498" y="2757606"/>
                      <a:pt x="3160536" y="2761207"/>
                    </a:cubicBezTo>
                    <a:cubicBezTo>
                      <a:pt x="3156574" y="2764809"/>
                      <a:pt x="3151892" y="2769131"/>
                      <a:pt x="3146490" y="2773453"/>
                    </a:cubicBezTo>
                    <a:cubicBezTo>
                      <a:pt x="3141087" y="2778135"/>
                      <a:pt x="3135685" y="2782817"/>
                      <a:pt x="3129922" y="2787859"/>
                    </a:cubicBezTo>
                    <a:cubicBezTo>
                      <a:pt x="3127041" y="2790381"/>
                      <a:pt x="3124160" y="2792902"/>
                      <a:pt x="3121278" y="2795783"/>
                    </a:cubicBezTo>
                    <a:cubicBezTo>
                      <a:pt x="3118397" y="2798304"/>
                      <a:pt x="3115156" y="2800825"/>
                      <a:pt x="3112274" y="2803346"/>
                    </a:cubicBezTo>
                    <a:cubicBezTo>
                      <a:pt x="3106152" y="2808389"/>
                      <a:pt x="3100389" y="2813071"/>
                      <a:pt x="3094986" y="2817393"/>
                    </a:cubicBezTo>
                    <a:cubicBezTo>
                      <a:pt x="3092105" y="2819554"/>
                      <a:pt x="3089584" y="2821715"/>
                      <a:pt x="3087063" y="2823876"/>
                    </a:cubicBezTo>
                    <a:cubicBezTo>
                      <a:pt x="3084542" y="2825676"/>
                      <a:pt x="3082021" y="2827477"/>
                      <a:pt x="3079499" y="2829278"/>
                    </a:cubicBezTo>
                    <a:cubicBezTo>
                      <a:pt x="3070135" y="2835761"/>
                      <a:pt x="3063652" y="2840083"/>
                      <a:pt x="3061851" y="2840083"/>
                    </a:cubicBezTo>
                    <a:cubicBezTo>
                      <a:pt x="3058250" y="2842604"/>
                      <a:pt x="3055008" y="2844765"/>
                      <a:pt x="3051767" y="2846926"/>
                    </a:cubicBezTo>
                    <a:cubicBezTo>
                      <a:pt x="3048526" y="2849087"/>
                      <a:pt x="3045284" y="2850888"/>
                      <a:pt x="3042403" y="2853049"/>
                    </a:cubicBezTo>
                    <a:cubicBezTo>
                      <a:pt x="3036280" y="2857011"/>
                      <a:pt x="3030877" y="2860612"/>
                      <a:pt x="3025475" y="2863854"/>
                    </a:cubicBezTo>
                    <a:cubicBezTo>
                      <a:pt x="3015391" y="2870697"/>
                      <a:pt x="3006386" y="2875379"/>
                      <a:pt x="2998823" y="2880061"/>
                    </a:cubicBezTo>
                    <a:cubicBezTo>
                      <a:pt x="2991260" y="2884383"/>
                      <a:pt x="2985137" y="2888345"/>
                      <a:pt x="2979374" y="2891946"/>
                    </a:cubicBezTo>
                    <a:cubicBezTo>
                      <a:pt x="2973612" y="2895188"/>
                      <a:pt x="2968569" y="2898069"/>
                      <a:pt x="2963527" y="2900951"/>
                    </a:cubicBezTo>
                    <a:cubicBezTo>
                      <a:pt x="2958485" y="2903832"/>
                      <a:pt x="2953803" y="2906353"/>
                      <a:pt x="2948400" y="2909234"/>
                    </a:cubicBezTo>
                    <a:cubicBezTo>
                      <a:pt x="2945879" y="2910675"/>
                      <a:pt x="2942998" y="2912115"/>
                      <a:pt x="2940116" y="2913556"/>
                    </a:cubicBezTo>
                    <a:cubicBezTo>
                      <a:pt x="2937235" y="2914997"/>
                      <a:pt x="2933994" y="2916437"/>
                      <a:pt x="2930752" y="2917878"/>
                    </a:cubicBezTo>
                    <a:cubicBezTo>
                      <a:pt x="2923909" y="2921120"/>
                      <a:pt x="2915986" y="2924721"/>
                      <a:pt x="2906621" y="2928683"/>
                    </a:cubicBezTo>
                    <a:cubicBezTo>
                      <a:pt x="2901939" y="2930844"/>
                      <a:pt x="2896537" y="2932645"/>
                      <a:pt x="2891134" y="2934806"/>
                    </a:cubicBezTo>
                    <a:cubicBezTo>
                      <a:pt x="2885372" y="2936967"/>
                      <a:pt x="2879249" y="2939128"/>
                      <a:pt x="2872406" y="2941649"/>
                    </a:cubicBezTo>
                    <a:cubicBezTo>
                      <a:pt x="2872406" y="2942369"/>
                      <a:pt x="2870245" y="2943450"/>
                      <a:pt x="2867364" y="2944890"/>
                    </a:cubicBezTo>
                    <a:cubicBezTo>
                      <a:pt x="2865923" y="2945611"/>
                      <a:pt x="2864122" y="2946331"/>
                      <a:pt x="2862321" y="2947051"/>
                    </a:cubicBezTo>
                    <a:cubicBezTo>
                      <a:pt x="2860521" y="2947772"/>
                      <a:pt x="2858360" y="2948492"/>
                      <a:pt x="2856559" y="2949212"/>
                    </a:cubicBezTo>
                    <a:cubicBezTo>
                      <a:pt x="2848275" y="2952093"/>
                      <a:pt x="2839631" y="2955335"/>
                      <a:pt x="2837110" y="2957136"/>
                    </a:cubicBezTo>
                    <a:cubicBezTo>
                      <a:pt x="2841432" y="2956055"/>
                      <a:pt x="2846835" y="2954615"/>
                      <a:pt x="2852957" y="2952814"/>
                    </a:cubicBezTo>
                    <a:cubicBezTo>
                      <a:pt x="2856199" y="2951733"/>
                      <a:pt x="2859440" y="2950653"/>
                      <a:pt x="2863402" y="2949572"/>
                    </a:cubicBezTo>
                    <a:cubicBezTo>
                      <a:pt x="2867004" y="2948132"/>
                      <a:pt x="2870965" y="2946691"/>
                      <a:pt x="2874927" y="2945250"/>
                    </a:cubicBezTo>
                    <a:cubicBezTo>
                      <a:pt x="2882851" y="2942009"/>
                      <a:pt x="2891855" y="2938768"/>
                      <a:pt x="2901219" y="2935166"/>
                    </a:cubicBezTo>
                    <a:cubicBezTo>
                      <a:pt x="2910583" y="2931204"/>
                      <a:pt x="2919947" y="2926522"/>
                      <a:pt x="2930032" y="2922200"/>
                    </a:cubicBezTo>
                    <a:cubicBezTo>
                      <a:pt x="2969290" y="2903471"/>
                      <a:pt x="3012149" y="2879701"/>
                      <a:pt x="3043123" y="2859172"/>
                    </a:cubicBezTo>
                    <a:cubicBezTo>
                      <a:pt x="3037000" y="2863133"/>
                      <a:pt x="3024755" y="2871417"/>
                      <a:pt x="3022594" y="2873218"/>
                    </a:cubicBezTo>
                    <a:cubicBezTo>
                      <a:pt x="3033759" y="2866015"/>
                      <a:pt x="3043483" y="2859892"/>
                      <a:pt x="3052127" y="2854489"/>
                    </a:cubicBezTo>
                    <a:cubicBezTo>
                      <a:pt x="3056449" y="2851968"/>
                      <a:pt x="3060411" y="2849087"/>
                      <a:pt x="3064012" y="2846206"/>
                    </a:cubicBezTo>
                    <a:cubicBezTo>
                      <a:pt x="3067614" y="2843685"/>
                      <a:pt x="3071216" y="2841163"/>
                      <a:pt x="3074817" y="2838642"/>
                    </a:cubicBezTo>
                    <a:cubicBezTo>
                      <a:pt x="3078059" y="2836121"/>
                      <a:pt x="3081660" y="2833600"/>
                      <a:pt x="3084902" y="2831439"/>
                    </a:cubicBezTo>
                    <a:cubicBezTo>
                      <a:pt x="3088143" y="2828918"/>
                      <a:pt x="3091385" y="2826757"/>
                      <a:pt x="3094626" y="2824236"/>
                    </a:cubicBezTo>
                    <a:cubicBezTo>
                      <a:pt x="3101109" y="2819194"/>
                      <a:pt x="3107592" y="2813791"/>
                      <a:pt x="3114795" y="2808028"/>
                    </a:cubicBezTo>
                    <a:lnTo>
                      <a:pt x="3110834" y="2810910"/>
                    </a:lnTo>
                    <a:cubicBezTo>
                      <a:pt x="3116956" y="2805507"/>
                      <a:pt x="3122359" y="2801546"/>
                      <a:pt x="3126681" y="2797584"/>
                    </a:cubicBezTo>
                    <a:cubicBezTo>
                      <a:pt x="3131003" y="2793982"/>
                      <a:pt x="3134244" y="2790741"/>
                      <a:pt x="3137125" y="2788580"/>
                    </a:cubicBezTo>
                    <a:cubicBezTo>
                      <a:pt x="3142888" y="2783898"/>
                      <a:pt x="3146129" y="2781377"/>
                      <a:pt x="3149011" y="2779215"/>
                    </a:cubicBezTo>
                    <a:cubicBezTo>
                      <a:pt x="3151892" y="2777415"/>
                      <a:pt x="3154053" y="2775974"/>
                      <a:pt x="3157294" y="2773453"/>
                    </a:cubicBezTo>
                    <a:cubicBezTo>
                      <a:pt x="3160536" y="2770932"/>
                      <a:pt x="3164858" y="2767330"/>
                      <a:pt x="3172061" y="2760847"/>
                    </a:cubicBezTo>
                    <a:cubicBezTo>
                      <a:pt x="3183226" y="2750763"/>
                      <a:pt x="3220323" y="2712225"/>
                      <a:pt x="3213480" y="2717628"/>
                    </a:cubicBezTo>
                    <a:cubicBezTo>
                      <a:pt x="3217802" y="2713666"/>
                      <a:pt x="3221404" y="2709344"/>
                      <a:pt x="3225365" y="2705022"/>
                    </a:cubicBezTo>
                    <a:lnTo>
                      <a:pt x="3237251" y="2692056"/>
                    </a:lnTo>
                    <a:cubicBezTo>
                      <a:pt x="3241212" y="2687734"/>
                      <a:pt x="3245174" y="2683412"/>
                      <a:pt x="3248776" y="2679090"/>
                    </a:cubicBezTo>
                    <a:lnTo>
                      <a:pt x="3259941" y="2665764"/>
                    </a:lnTo>
                    <a:lnTo>
                      <a:pt x="3256339" y="2667205"/>
                    </a:lnTo>
                    <a:cubicBezTo>
                      <a:pt x="3262462" y="2659642"/>
                      <a:pt x="3267144" y="2653159"/>
                      <a:pt x="3271466" y="2648116"/>
                    </a:cubicBezTo>
                    <a:cubicBezTo>
                      <a:pt x="3275788" y="2642714"/>
                      <a:pt x="3279030" y="2638032"/>
                      <a:pt x="3282631" y="2633350"/>
                    </a:cubicBezTo>
                    <a:cubicBezTo>
                      <a:pt x="3285873" y="2628668"/>
                      <a:pt x="3289474" y="2623985"/>
                      <a:pt x="3293076" y="2618943"/>
                    </a:cubicBezTo>
                    <a:cubicBezTo>
                      <a:pt x="3294877" y="2616422"/>
                      <a:pt x="3297038" y="2613541"/>
                      <a:pt x="3298838" y="2610299"/>
                    </a:cubicBezTo>
                    <a:cubicBezTo>
                      <a:pt x="3300639" y="2607058"/>
                      <a:pt x="3302800" y="2603816"/>
                      <a:pt x="3304961" y="2599855"/>
                    </a:cubicBezTo>
                    <a:lnTo>
                      <a:pt x="3304241" y="2597333"/>
                    </a:lnTo>
                    <a:cubicBezTo>
                      <a:pt x="3286593" y="2624706"/>
                      <a:pt x="3266784" y="2650277"/>
                      <a:pt x="3246615" y="2675489"/>
                    </a:cubicBezTo>
                    <a:cubicBezTo>
                      <a:pt x="3261742" y="2656040"/>
                      <a:pt x="3263182" y="2652798"/>
                      <a:pt x="3265343" y="2649557"/>
                    </a:cubicBezTo>
                    <a:cubicBezTo>
                      <a:pt x="3266424" y="2647756"/>
                      <a:pt x="3267865" y="2645955"/>
                      <a:pt x="3270386" y="2641994"/>
                    </a:cubicBezTo>
                    <a:cubicBezTo>
                      <a:pt x="3273267" y="2637672"/>
                      <a:pt x="3277589" y="2631189"/>
                      <a:pt x="3285512" y="2620024"/>
                    </a:cubicBezTo>
                    <a:cubicBezTo>
                      <a:pt x="3268945" y="2645235"/>
                      <a:pt x="3275428" y="2636591"/>
                      <a:pt x="3286593" y="2621464"/>
                    </a:cubicBezTo>
                    <a:cubicBezTo>
                      <a:pt x="3289474" y="2617503"/>
                      <a:pt x="3292715" y="2613541"/>
                      <a:pt x="3295597" y="2609219"/>
                    </a:cubicBezTo>
                    <a:cubicBezTo>
                      <a:pt x="3298478" y="2604897"/>
                      <a:pt x="3301359" y="2600575"/>
                      <a:pt x="3304241" y="2596253"/>
                    </a:cubicBezTo>
                    <a:cubicBezTo>
                      <a:pt x="3309643" y="2588329"/>
                      <a:pt x="3313965" y="2582207"/>
                      <a:pt x="3315046" y="2581126"/>
                    </a:cubicBezTo>
                    <a:cubicBezTo>
                      <a:pt x="3318647" y="2575364"/>
                      <a:pt x="3321528" y="2569601"/>
                      <a:pt x="3324770" y="2563838"/>
                    </a:cubicBezTo>
                    <a:lnTo>
                      <a:pt x="3334134" y="2546190"/>
                    </a:lnTo>
                    <a:lnTo>
                      <a:pt x="3329452" y="2555195"/>
                    </a:lnTo>
                    <a:cubicBezTo>
                      <a:pt x="3333414" y="2548711"/>
                      <a:pt x="3336656" y="2543309"/>
                      <a:pt x="3339537" y="2538267"/>
                    </a:cubicBezTo>
                    <a:cubicBezTo>
                      <a:pt x="3342058" y="2533585"/>
                      <a:pt x="3344219" y="2528902"/>
                      <a:pt x="3346380" y="2524581"/>
                    </a:cubicBezTo>
                    <a:cubicBezTo>
                      <a:pt x="3348541" y="2520259"/>
                      <a:pt x="3350702" y="2515577"/>
                      <a:pt x="3353583" y="2509814"/>
                    </a:cubicBezTo>
                    <a:cubicBezTo>
                      <a:pt x="3356464" y="2504411"/>
                      <a:pt x="3359706" y="2497929"/>
                      <a:pt x="3363308" y="2489645"/>
                    </a:cubicBezTo>
                    <a:cubicBezTo>
                      <a:pt x="3343499" y="2527822"/>
                      <a:pt x="3329812" y="2552313"/>
                      <a:pt x="3300999" y="2598774"/>
                    </a:cubicBezTo>
                    <a:cubicBezTo>
                      <a:pt x="3303520" y="2594452"/>
                      <a:pt x="3306402" y="2589770"/>
                      <a:pt x="3309643" y="2584728"/>
                    </a:cubicBezTo>
                    <a:cubicBezTo>
                      <a:pt x="3312524" y="2579686"/>
                      <a:pt x="3316487" y="2574283"/>
                      <a:pt x="3319368" y="2568160"/>
                    </a:cubicBezTo>
                    <a:cubicBezTo>
                      <a:pt x="3325851" y="2556635"/>
                      <a:pt x="3332694" y="2544029"/>
                      <a:pt x="3339176" y="2532144"/>
                    </a:cubicBezTo>
                    <a:cubicBezTo>
                      <a:pt x="3345300" y="2519898"/>
                      <a:pt x="3351062" y="2508373"/>
                      <a:pt x="3355744" y="2498649"/>
                    </a:cubicBezTo>
                    <a:cubicBezTo>
                      <a:pt x="3360066" y="2488925"/>
                      <a:pt x="3363668" y="2481001"/>
                      <a:pt x="3365469" y="2476679"/>
                    </a:cubicBezTo>
                    <a:cubicBezTo>
                      <a:pt x="3382036" y="2438502"/>
                      <a:pt x="3392841" y="2411490"/>
                      <a:pt x="3405446" y="2374393"/>
                    </a:cubicBezTo>
                    <a:cubicBezTo>
                      <a:pt x="3393921" y="2410049"/>
                      <a:pt x="3397163" y="2404286"/>
                      <a:pt x="3397523" y="2407528"/>
                    </a:cubicBezTo>
                    <a:cubicBezTo>
                      <a:pt x="3397523" y="2408248"/>
                      <a:pt x="3397523" y="2409689"/>
                      <a:pt x="3396802" y="2412210"/>
                    </a:cubicBezTo>
                    <a:cubicBezTo>
                      <a:pt x="3396082" y="2414731"/>
                      <a:pt x="3395002" y="2419053"/>
                      <a:pt x="3392841" y="2424816"/>
                    </a:cubicBezTo>
                    <a:cubicBezTo>
                      <a:pt x="3388159" y="2436701"/>
                      <a:pt x="3380955" y="2457590"/>
                      <a:pt x="3364748" y="2491806"/>
                    </a:cubicBezTo>
                    <a:cubicBezTo>
                      <a:pt x="3365469" y="2489285"/>
                      <a:pt x="3370511" y="2478120"/>
                      <a:pt x="3372672" y="2473798"/>
                    </a:cubicBezTo>
                    <a:cubicBezTo>
                      <a:pt x="3370150" y="2478120"/>
                      <a:pt x="3366549" y="2485323"/>
                      <a:pt x="3362227" y="2494327"/>
                    </a:cubicBezTo>
                    <a:cubicBezTo>
                      <a:pt x="3360426" y="2499009"/>
                      <a:pt x="3357545" y="2503691"/>
                      <a:pt x="3355024" y="2508733"/>
                    </a:cubicBezTo>
                    <a:cubicBezTo>
                      <a:pt x="3352503" y="2513776"/>
                      <a:pt x="3349981" y="2519178"/>
                      <a:pt x="3347100" y="2524581"/>
                    </a:cubicBezTo>
                    <a:cubicBezTo>
                      <a:pt x="3344219" y="2529983"/>
                      <a:pt x="3342058" y="2535746"/>
                      <a:pt x="3338816" y="2540788"/>
                    </a:cubicBezTo>
                    <a:cubicBezTo>
                      <a:pt x="3335935" y="2546190"/>
                      <a:pt x="3333054" y="2551593"/>
                      <a:pt x="3330172" y="2556635"/>
                    </a:cubicBezTo>
                    <a:cubicBezTo>
                      <a:pt x="3324770" y="2566720"/>
                      <a:pt x="3319728" y="2576084"/>
                      <a:pt x="3315406" y="2582927"/>
                    </a:cubicBezTo>
                    <a:cubicBezTo>
                      <a:pt x="3318287" y="2579686"/>
                      <a:pt x="3315406" y="2585448"/>
                      <a:pt x="3315406" y="2585808"/>
                    </a:cubicBezTo>
                    <a:cubicBezTo>
                      <a:pt x="3315406" y="2585808"/>
                      <a:pt x="3316487" y="2584728"/>
                      <a:pt x="3319368" y="2580766"/>
                    </a:cubicBezTo>
                    <a:cubicBezTo>
                      <a:pt x="3322249" y="2576804"/>
                      <a:pt x="3326571" y="2568881"/>
                      <a:pt x="3334134" y="2556635"/>
                    </a:cubicBezTo>
                    <a:cubicBezTo>
                      <a:pt x="3328732" y="2564559"/>
                      <a:pt x="3334495" y="2553754"/>
                      <a:pt x="3344579" y="2534665"/>
                    </a:cubicBezTo>
                    <a:cubicBezTo>
                      <a:pt x="3349261" y="2524941"/>
                      <a:pt x="3355024" y="2513055"/>
                      <a:pt x="3361507" y="2500810"/>
                    </a:cubicBezTo>
                    <a:cubicBezTo>
                      <a:pt x="3367269" y="2488204"/>
                      <a:pt x="3373392" y="2474878"/>
                      <a:pt x="3379154" y="2462272"/>
                    </a:cubicBezTo>
                    <a:lnTo>
                      <a:pt x="3377714" y="2472357"/>
                    </a:lnTo>
                    <a:cubicBezTo>
                      <a:pt x="3383477" y="2460112"/>
                      <a:pt x="3388159" y="2447506"/>
                      <a:pt x="3393201" y="2434900"/>
                    </a:cubicBezTo>
                    <a:lnTo>
                      <a:pt x="3396802" y="2425536"/>
                    </a:lnTo>
                    <a:lnTo>
                      <a:pt x="3398603" y="2420854"/>
                    </a:lnTo>
                    <a:lnTo>
                      <a:pt x="3400404" y="2416172"/>
                    </a:lnTo>
                    <a:lnTo>
                      <a:pt x="3406887" y="2397083"/>
                    </a:lnTo>
                    <a:lnTo>
                      <a:pt x="3404726" y="2404286"/>
                    </a:lnTo>
                    <a:cubicBezTo>
                      <a:pt x="3407607" y="2397083"/>
                      <a:pt x="3410849" y="2388439"/>
                      <a:pt x="3414090" y="2378715"/>
                    </a:cubicBezTo>
                    <a:cubicBezTo>
                      <a:pt x="3416972" y="2368630"/>
                      <a:pt x="3420213" y="2357465"/>
                      <a:pt x="3423455" y="2345580"/>
                    </a:cubicBezTo>
                    <a:cubicBezTo>
                      <a:pt x="3424175" y="2342699"/>
                      <a:pt x="3425255" y="2339457"/>
                      <a:pt x="3425976" y="2336576"/>
                    </a:cubicBezTo>
                    <a:cubicBezTo>
                      <a:pt x="3426696" y="2333334"/>
                      <a:pt x="3427416" y="2330453"/>
                      <a:pt x="3428137" y="2327211"/>
                    </a:cubicBezTo>
                    <a:cubicBezTo>
                      <a:pt x="3429577" y="2320729"/>
                      <a:pt x="3431018" y="2314246"/>
                      <a:pt x="3432459" y="2307763"/>
                    </a:cubicBezTo>
                    <a:cubicBezTo>
                      <a:pt x="3435700" y="2294797"/>
                      <a:pt x="3437861" y="2280751"/>
                      <a:pt x="3440743" y="2267065"/>
                    </a:cubicBezTo>
                    <a:cubicBezTo>
                      <a:pt x="3441463" y="2262022"/>
                      <a:pt x="3442543" y="2255539"/>
                      <a:pt x="3443984" y="2247616"/>
                    </a:cubicBezTo>
                    <a:cubicBezTo>
                      <a:pt x="3445064" y="2239692"/>
                      <a:pt x="3446145" y="2230688"/>
                      <a:pt x="3447225" y="2221324"/>
                    </a:cubicBezTo>
                    <a:cubicBezTo>
                      <a:pt x="3447946" y="2216642"/>
                      <a:pt x="3448306" y="2211599"/>
                      <a:pt x="3449026" y="2206917"/>
                    </a:cubicBezTo>
                    <a:cubicBezTo>
                      <a:pt x="3449747" y="2201875"/>
                      <a:pt x="3449747" y="2197193"/>
                      <a:pt x="3450107" y="2192151"/>
                    </a:cubicBezTo>
                    <a:cubicBezTo>
                      <a:pt x="3450827" y="2182426"/>
                      <a:pt x="3451547" y="2172702"/>
                      <a:pt x="3451908" y="2164058"/>
                    </a:cubicBezTo>
                    <a:cubicBezTo>
                      <a:pt x="3452268" y="2159736"/>
                      <a:pt x="3451908" y="2155414"/>
                      <a:pt x="3452268" y="2151452"/>
                    </a:cubicBezTo>
                    <a:cubicBezTo>
                      <a:pt x="3452268" y="2147491"/>
                      <a:pt x="3452268" y="2143889"/>
                      <a:pt x="3452268" y="2140647"/>
                    </a:cubicBezTo>
                    <a:cubicBezTo>
                      <a:pt x="3452268" y="2134164"/>
                      <a:pt x="3452268" y="2129122"/>
                      <a:pt x="3452268" y="2126241"/>
                    </a:cubicBezTo>
                    <a:cubicBezTo>
                      <a:pt x="3452268" y="2120478"/>
                      <a:pt x="3451547" y="2123360"/>
                      <a:pt x="3450107" y="2139927"/>
                    </a:cubicBezTo>
                    <a:cubicBezTo>
                      <a:pt x="3451908" y="2115076"/>
                      <a:pt x="3451547" y="2091305"/>
                      <a:pt x="3451187" y="2066814"/>
                    </a:cubicBezTo>
                    <a:cubicBezTo>
                      <a:pt x="3450827" y="2042323"/>
                      <a:pt x="3450107" y="2017472"/>
                      <a:pt x="3449747" y="1989739"/>
                    </a:cubicBezTo>
                    <a:lnTo>
                      <a:pt x="3448666" y="2058530"/>
                    </a:lnTo>
                    <a:cubicBezTo>
                      <a:pt x="3446505" y="1977134"/>
                      <a:pt x="3447946" y="2000544"/>
                      <a:pt x="3444344" y="1935355"/>
                    </a:cubicBezTo>
                    <a:cubicBezTo>
                      <a:pt x="3445064" y="1928872"/>
                      <a:pt x="3445785" y="1914105"/>
                      <a:pt x="3446865" y="1927431"/>
                    </a:cubicBezTo>
                    <a:cubicBezTo>
                      <a:pt x="3446865" y="1817942"/>
                      <a:pt x="3447946" y="1661631"/>
                      <a:pt x="3445424" y="1597522"/>
                    </a:cubicBezTo>
                    <a:cubicBezTo>
                      <a:pt x="3445424" y="1520447"/>
                      <a:pt x="3449026" y="1508202"/>
                      <a:pt x="3447585" y="1400153"/>
                    </a:cubicBezTo>
                    <a:cubicBezTo>
                      <a:pt x="3447225" y="1377463"/>
                      <a:pt x="3444704" y="1417801"/>
                      <a:pt x="3445785" y="1346129"/>
                    </a:cubicBezTo>
                    <a:cubicBezTo>
                      <a:pt x="3445785" y="1341447"/>
                      <a:pt x="3447946" y="1415280"/>
                      <a:pt x="3447585" y="1335324"/>
                    </a:cubicBezTo>
                    <a:cubicBezTo>
                      <a:pt x="3445424" y="1278418"/>
                      <a:pt x="3449026" y="1201704"/>
                      <a:pt x="3446865" y="1127870"/>
                    </a:cubicBezTo>
                    <a:cubicBezTo>
                      <a:pt x="3447585" y="1088973"/>
                      <a:pt x="3447225" y="1020902"/>
                      <a:pt x="3449026" y="1035309"/>
                    </a:cubicBezTo>
                    <a:cubicBezTo>
                      <a:pt x="3448666" y="1097257"/>
                      <a:pt x="3449026" y="1184776"/>
                      <a:pt x="3449747" y="1198102"/>
                    </a:cubicBezTo>
                    <a:cubicBezTo>
                      <a:pt x="3448666" y="1189458"/>
                      <a:pt x="3448666" y="1242042"/>
                      <a:pt x="3447946" y="1196661"/>
                    </a:cubicBezTo>
                    <a:cubicBezTo>
                      <a:pt x="3446505" y="1290304"/>
                      <a:pt x="3449026" y="1257169"/>
                      <a:pt x="3447946" y="1341087"/>
                    </a:cubicBezTo>
                    <a:cubicBezTo>
                      <a:pt x="3448666" y="1346849"/>
                      <a:pt x="3450107" y="1297867"/>
                      <a:pt x="3449386" y="1279859"/>
                    </a:cubicBezTo>
                    <a:cubicBezTo>
                      <a:pt x="3451908" y="1279499"/>
                      <a:pt x="3450467" y="1445174"/>
                      <a:pt x="3453708" y="1370620"/>
                    </a:cubicBezTo>
                    <a:cubicBezTo>
                      <a:pt x="3453708" y="1280939"/>
                      <a:pt x="3448666" y="1254287"/>
                      <a:pt x="3451187" y="1176853"/>
                    </a:cubicBezTo>
                    <a:cubicBezTo>
                      <a:pt x="3452628" y="1207826"/>
                      <a:pt x="3451187" y="1256809"/>
                      <a:pt x="3454068" y="1296066"/>
                    </a:cubicBezTo>
                    <a:lnTo>
                      <a:pt x="3455149" y="1232318"/>
                    </a:lnTo>
                    <a:lnTo>
                      <a:pt x="3453348" y="1185857"/>
                    </a:lnTo>
                    <a:lnTo>
                      <a:pt x="3453348" y="1188738"/>
                    </a:lnTo>
                    <a:cubicBezTo>
                      <a:pt x="3455869" y="1076007"/>
                      <a:pt x="3451187" y="1084291"/>
                      <a:pt x="3449747" y="983445"/>
                    </a:cubicBezTo>
                    <a:cubicBezTo>
                      <a:pt x="3447946" y="1041792"/>
                      <a:pt x="3445424" y="969759"/>
                      <a:pt x="3444344" y="1014059"/>
                    </a:cubicBezTo>
                    <a:cubicBezTo>
                      <a:pt x="3444344" y="980204"/>
                      <a:pt x="3444344" y="951031"/>
                      <a:pt x="3444344" y="930141"/>
                    </a:cubicBezTo>
                    <a:cubicBezTo>
                      <a:pt x="3444344" y="925099"/>
                      <a:pt x="3444344" y="920417"/>
                      <a:pt x="3444344" y="916095"/>
                    </a:cubicBezTo>
                    <a:cubicBezTo>
                      <a:pt x="3444344" y="912133"/>
                      <a:pt x="3444344" y="908531"/>
                      <a:pt x="3444344" y="905650"/>
                    </a:cubicBezTo>
                    <a:cubicBezTo>
                      <a:pt x="3444344" y="899887"/>
                      <a:pt x="3445064" y="897006"/>
                      <a:pt x="3445424" y="896646"/>
                    </a:cubicBezTo>
                    <a:cubicBezTo>
                      <a:pt x="3445424" y="904209"/>
                      <a:pt x="3446145" y="911052"/>
                      <a:pt x="3446145" y="917175"/>
                    </a:cubicBezTo>
                    <a:cubicBezTo>
                      <a:pt x="3446145" y="923298"/>
                      <a:pt x="3446145" y="928340"/>
                      <a:pt x="3446145" y="933022"/>
                    </a:cubicBezTo>
                    <a:cubicBezTo>
                      <a:pt x="3446145" y="942026"/>
                      <a:pt x="3446505" y="948149"/>
                      <a:pt x="3446865" y="952471"/>
                    </a:cubicBezTo>
                    <a:cubicBezTo>
                      <a:pt x="3447225" y="960755"/>
                      <a:pt x="3447585" y="961475"/>
                      <a:pt x="3447946" y="961835"/>
                    </a:cubicBezTo>
                    <a:cubicBezTo>
                      <a:pt x="3448306" y="962196"/>
                      <a:pt x="3448666" y="961835"/>
                      <a:pt x="3449026" y="969399"/>
                    </a:cubicBezTo>
                    <a:cubicBezTo>
                      <a:pt x="3449386" y="976602"/>
                      <a:pt x="3450107" y="991009"/>
                      <a:pt x="3450467" y="1020182"/>
                    </a:cubicBezTo>
                    <a:cubicBezTo>
                      <a:pt x="3451187" y="1001093"/>
                      <a:pt x="3454068" y="1047914"/>
                      <a:pt x="3454428" y="978403"/>
                    </a:cubicBezTo>
                    <a:cubicBezTo>
                      <a:pt x="3452628" y="900248"/>
                      <a:pt x="3452268" y="1001813"/>
                      <a:pt x="3451547" y="923658"/>
                    </a:cubicBezTo>
                    <a:cubicBezTo>
                      <a:pt x="3451547" y="918976"/>
                      <a:pt x="3451908" y="914294"/>
                      <a:pt x="3452268" y="916815"/>
                    </a:cubicBezTo>
                    <a:cubicBezTo>
                      <a:pt x="3451187" y="899167"/>
                      <a:pt x="3451187" y="888722"/>
                      <a:pt x="3450827" y="877557"/>
                    </a:cubicBezTo>
                    <a:cubicBezTo>
                      <a:pt x="3450827" y="871795"/>
                      <a:pt x="3450467" y="866032"/>
                      <a:pt x="3449747" y="858829"/>
                    </a:cubicBezTo>
                    <a:cubicBezTo>
                      <a:pt x="3449026" y="851626"/>
                      <a:pt x="3448306" y="843342"/>
                      <a:pt x="3447225" y="832537"/>
                    </a:cubicBezTo>
                    <a:lnTo>
                      <a:pt x="3448666" y="842622"/>
                    </a:lnTo>
                    <a:cubicBezTo>
                      <a:pt x="3448306" y="836139"/>
                      <a:pt x="3447946" y="830016"/>
                      <a:pt x="3447585" y="824974"/>
                    </a:cubicBezTo>
                    <a:cubicBezTo>
                      <a:pt x="3446865" y="819571"/>
                      <a:pt x="3446505" y="814889"/>
                      <a:pt x="3445785" y="810927"/>
                    </a:cubicBezTo>
                    <a:cubicBezTo>
                      <a:pt x="3444704" y="802283"/>
                      <a:pt x="3443624" y="795440"/>
                      <a:pt x="3442543" y="788597"/>
                    </a:cubicBezTo>
                    <a:cubicBezTo>
                      <a:pt x="3441823" y="785356"/>
                      <a:pt x="3441463" y="782114"/>
                      <a:pt x="3440743" y="778513"/>
                    </a:cubicBezTo>
                    <a:cubicBezTo>
                      <a:pt x="3440022" y="775271"/>
                      <a:pt x="3439302" y="771670"/>
                      <a:pt x="3438581" y="767708"/>
                    </a:cubicBezTo>
                    <a:cubicBezTo>
                      <a:pt x="3437141" y="760144"/>
                      <a:pt x="3435700" y="751501"/>
                      <a:pt x="3434259" y="739975"/>
                    </a:cubicBezTo>
                    <a:cubicBezTo>
                      <a:pt x="3434259" y="744657"/>
                      <a:pt x="3434259" y="745018"/>
                      <a:pt x="3433539" y="742496"/>
                    </a:cubicBezTo>
                    <a:cubicBezTo>
                      <a:pt x="3432819" y="739975"/>
                      <a:pt x="3431739" y="734933"/>
                      <a:pt x="3429938" y="728450"/>
                    </a:cubicBezTo>
                    <a:cubicBezTo>
                      <a:pt x="3428137" y="721967"/>
                      <a:pt x="3426336" y="714044"/>
                      <a:pt x="3424175" y="706120"/>
                    </a:cubicBezTo>
                    <a:cubicBezTo>
                      <a:pt x="3423095" y="702158"/>
                      <a:pt x="3422014" y="698196"/>
                      <a:pt x="3421294" y="694235"/>
                    </a:cubicBezTo>
                    <a:cubicBezTo>
                      <a:pt x="3420213" y="690273"/>
                      <a:pt x="3419133" y="686671"/>
                      <a:pt x="3418052" y="683430"/>
                    </a:cubicBezTo>
                    <a:cubicBezTo>
                      <a:pt x="3421294" y="694595"/>
                      <a:pt x="3422734" y="704679"/>
                      <a:pt x="3424895" y="714404"/>
                    </a:cubicBezTo>
                    <a:cubicBezTo>
                      <a:pt x="3425976" y="719446"/>
                      <a:pt x="3426696" y="724488"/>
                      <a:pt x="3427776" y="729531"/>
                    </a:cubicBezTo>
                    <a:cubicBezTo>
                      <a:pt x="3428137" y="732052"/>
                      <a:pt x="3428857" y="734933"/>
                      <a:pt x="3429217" y="737454"/>
                    </a:cubicBezTo>
                    <a:cubicBezTo>
                      <a:pt x="3429577" y="740335"/>
                      <a:pt x="3429938" y="742857"/>
                      <a:pt x="3430298" y="745738"/>
                    </a:cubicBezTo>
                    <a:cubicBezTo>
                      <a:pt x="3431018" y="751501"/>
                      <a:pt x="3432099" y="757623"/>
                      <a:pt x="3433179" y="764106"/>
                    </a:cubicBezTo>
                    <a:cubicBezTo>
                      <a:pt x="3433539" y="767348"/>
                      <a:pt x="3434259" y="770949"/>
                      <a:pt x="3434620" y="774551"/>
                    </a:cubicBezTo>
                    <a:cubicBezTo>
                      <a:pt x="3434620" y="776352"/>
                      <a:pt x="3435340" y="778153"/>
                      <a:pt x="3435340" y="779953"/>
                    </a:cubicBezTo>
                    <a:cubicBezTo>
                      <a:pt x="3435340" y="781754"/>
                      <a:pt x="3435700" y="783915"/>
                      <a:pt x="3436060" y="785716"/>
                    </a:cubicBezTo>
                    <a:cubicBezTo>
                      <a:pt x="3437141" y="793639"/>
                      <a:pt x="3437861" y="801923"/>
                      <a:pt x="3438942" y="811288"/>
                    </a:cubicBezTo>
                    <a:cubicBezTo>
                      <a:pt x="3439302" y="815970"/>
                      <a:pt x="3440022" y="821012"/>
                      <a:pt x="3440743" y="826054"/>
                    </a:cubicBezTo>
                    <a:cubicBezTo>
                      <a:pt x="3441103" y="831096"/>
                      <a:pt x="3441463" y="836499"/>
                      <a:pt x="3441823" y="842261"/>
                    </a:cubicBezTo>
                    <a:cubicBezTo>
                      <a:pt x="3442903" y="847664"/>
                      <a:pt x="3443624" y="848744"/>
                      <a:pt x="3444344" y="853066"/>
                    </a:cubicBezTo>
                    <a:cubicBezTo>
                      <a:pt x="3444704" y="855227"/>
                      <a:pt x="3445064" y="858109"/>
                      <a:pt x="3445785" y="863151"/>
                    </a:cubicBezTo>
                    <a:cubicBezTo>
                      <a:pt x="3446505" y="867833"/>
                      <a:pt x="3446865" y="874316"/>
                      <a:pt x="3447225" y="883680"/>
                    </a:cubicBezTo>
                    <a:lnTo>
                      <a:pt x="3447225" y="868914"/>
                    </a:lnTo>
                    <a:cubicBezTo>
                      <a:pt x="3446865" y="868914"/>
                      <a:pt x="3445424" y="854147"/>
                      <a:pt x="3445424" y="854147"/>
                    </a:cubicBezTo>
                    <a:lnTo>
                      <a:pt x="3443264" y="824613"/>
                    </a:lnTo>
                    <a:cubicBezTo>
                      <a:pt x="3444704" y="837219"/>
                      <a:pt x="3445424" y="846944"/>
                      <a:pt x="3446865" y="858469"/>
                    </a:cubicBezTo>
                    <a:cubicBezTo>
                      <a:pt x="3446865" y="863151"/>
                      <a:pt x="3447585" y="867833"/>
                      <a:pt x="3447585" y="872515"/>
                    </a:cubicBezTo>
                    <a:lnTo>
                      <a:pt x="3447585" y="886561"/>
                    </a:lnTo>
                    <a:cubicBezTo>
                      <a:pt x="3447585" y="886561"/>
                      <a:pt x="3447946" y="915014"/>
                      <a:pt x="3447946" y="915014"/>
                    </a:cubicBezTo>
                    <a:cubicBezTo>
                      <a:pt x="3447225" y="897006"/>
                      <a:pt x="3446505" y="885481"/>
                      <a:pt x="3446145" y="878278"/>
                    </a:cubicBezTo>
                    <a:cubicBezTo>
                      <a:pt x="3446145" y="874676"/>
                      <a:pt x="3445785" y="871795"/>
                      <a:pt x="3445424" y="869634"/>
                    </a:cubicBezTo>
                    <a:cubicBezTo>
                      <a:pt x="3445424" y="867473"/>
                      <a:pt x="3444704" y="866032"/>
                      <a:pt x="3444704" y="864952"/>
                    </a:cubicBezTo>
                    <a:cubicBezTo>
                      <a:pt x="3443624" y="860630"/>
                      <a:pt x="3442903" y="860990"/>
                      <a:pt x="3441103" y="845863"/>
                    </a:cubicBezTo>
                    <a:cubicBezTo>
                      <a:pt x="3440382" y="837579"/>
                      <a:pt x="3440022" y="830736"/>
                      <a:pt x="3439662" y="824613"/>
                    </a:cubicBezTo>
                    <a:cubicBezTo>
                      <a:pt x="3438942" y="818491"/>
                      <a:pt x="3438221" y="813448"/>
                      <a:pt x="3437861" y="809127"/>
                    </a:cubicBezTo>
                    <a:cubicBezTo>
                      <a:pt x="3436780" y="800483"/>
                      <a:pt x="3436060" y="794360"/>
                      <a:pt x="3435340" y="789318"/>
                    </a:cubicBezTo>
                    <a:cubicBezTo>
                      <a:pt x="3434259" y="778873"/>
                      <a:pt x="3432459" y="771670"/>
                      <a:pt x="3428857" y="751501"/>
                    </a:cubicBezTo>
                    <a:cubicBezTo>
                      <a:pt x="3429577" y="752581"/>
                      <a:pt x="3428857" y="745018"/>
                      <a:pt x="3426696" y="732412"/>
                    </a:cubicBezTo>
                    <a:cubicBezTo>
                      <a:pt x="3425255" y="726289"/>
                      <a:pt x="3423815" y="718366"/>
                      <a:pt x="3422014" y="709722"/>
                    </a:cubicBezTo>
                    <a:cubicBezTo>
                      <a:pt x="3420213" y="701078"/>
                      <a:pt x="3418412" y="691353"/>
                      <a:pt x="3415531" y="681629"/>
                    </a:cubicBezTo>
                    <a:cubicBezTo>
                      <a:pt x="3406167" y="640931"/>
                      <a:pt x="3388519" y="592309"/>
                      <a:pt x="3374113" y="557373"/>
                    </a:cubicBezTo>
                    <a:cubicBezTo>
                      <a:pt x="3379154" y="568178"/>
                      <a:pt x="3384197" y="582224"/>
                      <a:pt x="3387438" y="589788"/>
                    </a:cubicBezTo>
                    <a:cubicBezTo>
                      <a:pt x="3398243" y="614999"/>
                      <a:pt x="3395002" y="606355"/>
                      <a:pt x="3389239" y="590508"/>
                    </a:cubicBezTo>
                    <a:cubicBezTo>
                      <a:pt x="3386358" y="582584"/>
                      <a:pt x="3382756" y="573220"/>
                      <a:pt x="3379875" y="565657"/>
                    </a:cubicBezTo>
                    <a:cubicBezTo>
                      <a:pt x="3376633" y="558093"/>
                      <a:pt x="3374113" y="552331"/>
                      <a:pt x="3374113" y="551971"/>
                    </a:cubicBezTo>
                    <a:cubicBezTo>
                      <a:pt x="3367989" y="540085"/>
                      <a:pt x="3362587" y="527840"/>
                      <a:pt x="3356104" y="515954"/>
                    </a:cubicBezTo>
                    <a:cubicBezTo>
                      <a:pt x="3359706" y="522437"/>
                      <a:pt x="3364748" y="531801"/>
                      <a:pt x="3357185" y="516314"/>
                    </a:cubicBezTo>
                    <a:cubicBezTo>
                      <a:pt x="3350702" y="504069"/>
                      <a:pt x="3346020" y="495425"/>
                      <a:pt x="3342058" y="488222"/>
                    </a:cubicBezTo>
                    <a:cubicBezTo>
                      <a:pt x="3337736" y="481379"/>
                      <a:pt x="3334134" y="475976"/>
                      <a:pt x="3330893" y="470574"/>
                    </a:cubicBezTo>
                    <a:cubicBezTo>
                      <a:pt x="3327291" y="465171"/>
                      <a:pt x="3324050" y="459769"/>
                      <a:pt x="3319728" y="452926"/>
                    </a:cubicBezTo>
                    <a:cubicBezTo>
                      <a:pt x="3315046" y="446083"/>
                      <a:pt x="3309643" y="437799"/>
                      <a:pt x="3302080" y="426634"/>
                    </a:cubicBezTo>
                    <a:cubicBezTo>
                      <a:pt x="3300999" y="422672"/>
                      <a:pt x="3327291" y="460129"/>
                      <a:pt x="3309283" y="431316"/>
                    </a:cubicBezTo>
                    <a:cubicBezTo>
                      <a:pt x="3306402" y="426274"/>
                      <a:pt x="3300999" y="415109"/>
                      <a:pt x="3289834" y="398901"/>
                    </a:cubicBezTo>
                    <a:cubicBezTo>
                      <a:pt x="3279030" y="382334"/>
                      <a:pt x="3263182" y="360004"/>
                      <a:pt x="3239051" y="332632"/>
                    </a:cubicBezTo>
                    <a:cubicBezTo>
                      <a:pt x="3237251" y="330831"/>
                      <a:pt x="3233289" y="326509"/>
                      <a:pt x="3227886" y="320386"/>
                    </a:cubicBezTo>
                    <a:cubicBezTo>
                      <a:pt x="3225005" y="317505"/>
                      <a:pt x="3222124" y="313903"/>
                      <a:pt x="3218882" y="310301"/>
                    </a:cubicBezTo>
                    <a:cubicBezTo>
                      <a:pt x="3215641" y="306700"/>
                      <a:pt x="3211679" y="303098"/>
                      <a:pt x="3208077" y="299136"/>
                    </a:cubicBezTo>
                    <a:cubicBezTo>
                      <a:pt x="3210238" y="301297"/>
                      <a:pt x="3212760" y="304179"/>
                      <a:pt x="3213840" y="304899"/>
                    </a:cubicBezTo>
                    <a:lnTo>
                      <a:pt x="3197633" y="286891"/>
                    </a:lnTo>
                    <a:cubicBezTo>
                      <a:pt x="3194751" y="284010"/>
                      <a:pt x="3192230" y="280768"/>
                      <a:pt x="3189349" y="277887"/>
                    </a:cubicBezTo>
                    <a:lnTo>
                      <a:pt x="3180705" y="269243"/>
                    </a:lnTo>
                    <a:cubicBezTo>
                      <a:pt x="3184667" y="272484"/>
                      <a:pt x="3188629" y="276086"/>
                      <a:pt x="3192230" y="279688"/>
                    </a:cubicBezTo>
                    <a:cubicBezTo>
                      <a:pt x="3195832" y="283289"/>
                      <a:pt x="3199433" y="287251"/>
                      <a:pt x="3203035" y="290853"/>
                    </a:cubicBezTo>
                    <a:lnTo>
                      <a:pt x="3213840" y="302018"/>
                    </a:lnTo>
                    <a:cubicBezTo>
                      <a:pt x="3217442" y="305979"/>
                      <a:pt x="3221043" y="309581"/>
                      <a:pt x="3224285" y="313543"/>
                    </a:cubicBezTo>
                    <a:cubicBezTo>
                      <a:pt x="3231128" y="321466"/>
                      <a:pt x="3237611" y="329390"/>
                      <a:pt x="3244454" y="337314"/>
                    </a:cubicBezTo>
                    <a:cubicBezTo>
                      <a:pt x="3246255" y="339114"/>
                      <a:pt x="3248055" y="341275"/>
                      <a:pt x="3249496" y="343076"/>
                    </a:cubicBezTo>
                    <a:lnTo>
                      <a:pt x="3254538" y="349199"/>
                    </a:lnTo>
                    <a:cubicBezTo>
                      <a:pt x="3257780" y="353161"/>
                      <a:pt x="3261021" y="357123"/>
                      <a:pt x="3264623" y="361084"/>
                    </a:cubicBezTo>
                    <a:lnTo>
                      <a:pt x="3268225" y="362525"/>
                    </a:lnTo>
                    <a:cubicBezTo>
                      <a:pt x="3278669" y="374771"/>
                      <a:pt x="3289114" y="390618"/>
                      <a:pt x="3299919" y="404664"/>
                    </a:cubicBezTo>
                    <a:cubicBezTo>
                      <a:pt x="3301359" y="406465"/>
                      <a:pt x="3302440" y="408266"/>
                      <a:pt x="3303881" y="409706"/>
                    </a:cubicBezTo>
                    <a:cubicBezTo>
                      <a:pt x="3304961" y="411507"/>
                      <a:pt x="3306402" y="413308"/>
                      <a:pt x="3307482" y="414749"/>
                    </a:cubicBezTo>
                    <a:cubicBezTo>
                      <a:pt x="3309643" y="417990"/>
                      <a:pt x="3312164" y="421592"/>
                      <a:pt x="3313965" y="424473"/>
                    </a:cubicBezTo>
                    <a:cubicBezTo>
                      <a:pt x="3318287" y="430596"/>
                      <a:pt x="3321889" y="435998"/>
                      <a:pt x="3324770" y="439960"/>
                    </a:cubicBezTo>
                    <a:cubicBezTo>
                      <a:pt x="3318287" y="429515"/>
                      <a:pt x="3312885" y="421231"/>
                      <a:pt x="3308203" y="414028"/>
                    </a:cubicBezTo>
                    <a:cubicBezTo>
                      <a:pt x="3307122" y="412227"/>
                      <a:pt x="3306042" y="410427"/>
                      <a:pt x="3304601" y="408626"/>
                    </a:cubicBezTo>
                    <a:cubicBezTo>
                      <a:pt x="3303520" y="406825"/>
                      <a:pt x="3302080" y="405384"/>
                      <a:pt x="3300999" y="403584"/>
                    </a:cubicBezTo>
                    <a:cubicBezTo>
                      <a:pt x="3298838" y="400342"/>
                      <a:pt x="3296317" y="397101"/>
                      <a:pt x="3294156" y="394219"/>
                    </a:cubicBezTo>
                    <a:cubicBezTo>
                      <a:pt x="3289474" y="387736"/>
                      <a:pt x="3284792" y="381614"/>
                      <a:pt x="3279390" y="373690"/>
                    </a:cubicBezTo>
                    <a:cubicBezTo>
                      <a:pt x="3273627" y="366127"/>
                      <a:pt x="3266784" y="357843"/>
                      <a:pt x="3258140" y="347038"/>
                    </a:cubicBezTo>
                    <a:cubicBezTo>
                      <a:pt x="3254178" y="340195"/>
                      <a:pt x="3279030" y="370088"/>
                      <a:pt x="3282631" y="374410"/>
                    </a:cubicBezTo>
                    <a:cubicBezTo>
                      <a:pt x="3280830" y="372249"/>
                      <a:pt x="3278669" y="370449"/>
                      <a:pt x="3276869" y="368648"/>
                    </a:cubicBezTo>
                    <a:cubicBezTo>
                      <a:pt x="3279390" y="371889"/>
                      <a:pt x="3281550" y="375131"/>
                      <a:pt x="3283711" y="378372"/>
                    </a:cubicBezTo>
                    <a:cubicBezTo>
                      <a:pt x="3285873" y="381614"/>
                      <a:pt x="3288034" y="384495"/>
                      <a:pt x="3290194" y="387736"/>
                    </a:cubicBezTo>
                    <a:cubicBezTo>
                      <a:pt x="3294516" y="393859"/>
                      <a:pt x="3298478" y="399262"/>
                      <a:pt x="3302440" y="405024"/>
                    </a:cubicBezTo>
                    <a:cubicBezTo>
                      <a:pt x="3304601" y="407905"/>
                      <a:pt x="3306402" y="410427"/>
                      <a:pt x="3308203" y="413308"/>
                    </a:cubicBezTo>
                    <a:cubicBezTo>
                      <a:pt x="3310003" y="416189"/>
                      <a:pt x="3311804" y="418710"/>
                      <a:pt x="3313605" y="421592"/>
                    </a:cubicBezTo>
                    <a:cubicBezTo>
                      <a:pt x="3317207" y="426994"/>
                      <a:pt x="3320808" y="432397"/>
                      <a:pt x="3324770" y="437799"/>
                    </a:cubicBezTo>
                    <a:cubicBezTo>
                      <a:pt x="3326571" y="440680"/>
                      <a:pt x="3328732" y="443201"/>
                      <a:pt x="3330533" y="446083"/>
                    </a:cubicBezTo>
                    <a:cubicBezTo>
                      <a:pt x="3332333" y="448964"/>
                      <a:pt x="3334134" y="451845"/>
                      <a:pt x="3335935" y="455087"/>
                    </a:cubicBezTo>
                    <a:cubicBezTo>
                      <a:pt x="3339537" y="461210"/>
                      <a:pt x="3343499" y="467332"/>
                      <a:pt x="3347460" y="474175"/>
                    </a:cubicBezTo>
                    <a:cubicBezTo>
                      <a:pt x="3349261" y="477417"/>
                      <a:pt x="3351782" y="481018"/>
                      <a:pt x="3353583" y="484620"/>
                    </a:cubicBezTo>
                    <a:cubicBezTo>
                      <a:pt x="3355384" y="488222"/>
                      <a:pt x="3357545" y="492184"/>
                      <a:pt x="3359706" y="496145"/>
                    </a:cubicBezTo>
                    <a:cubicBezTo>
                      <a:pt x="3363668" y="504069"/>
                      <a:pt x="3367989" y="512353"/>
                      <a:pt x="3372672" y="521717"/>
                    </a:cubicBezTo>
                    <a:cubicBezTo>
                      <a:pt x="3377714" y="532882"/>
                      <a:pt x="3374473" y="526039"/>
                      <a:pt x="3372672" y="523878"/>
                    </a:cubicBezTo>
                    <a:cubicBezTo>
                      <a:pt x="3402926" y="582944"/>
                      <a:pt x="3422014" y="645613"/>
                      <a:pt x="3438942" y="707561"/>
                    </a:cubicBezTo>
                    <a:lnTo>
                      <a:pt x="3433179" y="687392"/>
                    </a:lnTo>
                    <a:cubicBezTo>
                      <a:pt x="3435700" y="698196"/>
                      <a:pt x="3439302" y="711162"/>
                      <a:pt x="3442903" y="726289"/>
                    </a:cubicBezTo>
                    <a:cubicBezTo>
                      <a:pt x="3443264" y="728090"/>
                      <a:pt x="3443984" y="730251"/>
                      <a:pt x="3444344" y="732052"/>
                    </a:cubicBezTo>
                    <a:cubicBezTo>
                      <a:pt x="3444704" y="733853"/>
                      <a:pt x="3445064" y="736013"/>
                      <a:pt x="3445424" y="738174"/>
                    </a:cubicBezTo>
                    <a:cubicBezTo>
                      <a:pt x="3446145" y="742136"/>
                      <a:pt x="3447225" y="746458"/>
                      <a:pt x="3447946" y="750780"/>
                    </a:cubicBezTo>
                    <a:cubicBezTo>
                      <a:pt x="3449747" y="759424"/>
                      <a:pt x="3451547" y="768068"/>
                      <a:pt x="3453348" y="777432"/>
                    </a:cubicBezTo>
                    <a:cubicBezTo>
                      <a:pt x="3454789" y="786796"/>
                      <a:pt x="3456229" y="796521"/>
                      <a:pt x="3457670" y="806245"/>
                    </a:cubicBezTo>
                    <a:cubicBezTo>
                      <a:pt x="3458390" y="811288"/>
                      <a:pt x="3459111" y="816330"/>
                      <a:pt x="3459831" y="821372"/>
                    </a:cubicBezTo>
                    <a:cubicBezTo>
                      <a:pt x="3460191" y="826414"/>
                      <a:pt x="3460912" y="831457"/>
                      <a:pt x="3461272" y="836859"/>
                    </a:cubicBezTo>
                    <a:cubicBezTo>
                      <a:pt x="3462352" y="847304"/>
                      <a:pt x="3463433" y="857748"/>
                      <a:pt x="3464513" y="868553"/>
                    </a:cubicBezTo>
                    <a:cubicBezTo>
                      <a:pt x="3464873" y="879358"/>
                      <a:pt x="3465593" y="890163"/>
                      <a:pt x="3465954" y="900608"/>
                    </a:cubicBezTo>
                    <a:lnTo>
                      <a:pt x="3466674" y="901328"/>
                    </a:lnTo>
                    <a:cubicBezTo>
                      <a:pt x="3466674" y="896646"/>
                      <a:pt x="3466674" y="902409"/>
                      <a:pt x="3467394" y="911413"/>
                    </a:cubicBezTo>
                    <a:cubicBezTo>
                      <a:pt x="3467394" y="920417"/>
                      <a:pt x="3467394" y="932662"/>
                      <a:pt x="3467394" y="941306"/>
                    </a:cubicBezTo>
                    <a:lnTo>
                      <a:pt x="3467394" y="941306"/>
                    </a:lnTo>
                    <a:cubicBezTo>
                      <a:pt x="3468115" y="984166"/>
                      <a:pt x="3469195" y="1025584"/>
                      <a:pt x="3469916" y="1059440"/>
                    </a:cubicBezTo>
                    <a:cubicBezTo>
                      <a:pt x="3470276" y="1048635"/>
                      <a:pt x="3470636" y="1034948"/>
                      <a:pt x="3470996" y="1018741"/>
                    </a:cubicBezTo>
                    <a:cubicBezTo>
                      <a:pt x="3470276" y="1005415"/>
                      <a:pt x="3470996" y="926540"/>
                      <a:pt x="3468835" y="937344"/>
                    </a:cubicBezTo>
                    <a:cubicBezTo>
                      <a:pt x="3468835" y="928340"/>
                      <a:pt x="3469556" y="917896"/>
                      <a:pt x="3468835" y="906731"/>
                    </a:cubicBezTo>
                    <a:cubicBezTo>
                      <a:pt x="3468835" y="895566"/>
                      <a:pt x="3468115" y="884040"/>
                      <a:pt x="3467755" y="872515"/>
                    </a:cubicBezTo>
                    <a:cubicBezTo>
                      <a:pt x="3467755" y="866753"/>
                      <a:pt x="3467034" y="861350"/>
                      <a:pt x="3466674" y="855948"/>
                    </a:cubicBezTo>
                    <a:cubicBezTo>
                      <a:pt x="3466314" y="850545"/>
                      <a:pt x="3465954" y="845503"/>
                      <a:pt x="3465233" y="840461"/>
                    </a:cubicBezTo>
                    <a:cubicBezTo>
                      <a:pt x="3464513" y="830736"/>
                      <a:pt x="3464153" y="821732"/>
                      <a:pt x="3463072" y="815249"/>
                    </a:cubicBezTo>
                    <a:cubicBezTo>
                      <a:pt x="3463793" y="821372"/>
                      <a:pt x="3463793" y="825334"/>
                      <a:pt x="3463793" y="827855"/>
                    </a:cubicBezTo>
                    <a:cubicBezTo>
                      <a:pt x="3463793" y="830376"/>
                      <a:pt x="3463793" y="831096"/>
                      <a:pt x="3463793" y="830376"/>
                    </a:cubicBezTo>
                    <a:cubicBezTo>
                      <a:pt x="3463433" y="829296"/>
                      <a:pt x="3463072" y="823173"/>
                      <a:pt x="3461632" y="815609"/>
                    </a:cubicBezTo>
                    <a:cubicBezTo>
                      <a:pt x="3459111" y="800122"/>
                      <a:pt x="3456229" y="777432"/>
                      <a:pt x="3454789" y="773110"/>
                    </a:cubicBezTo>
                    <a:cubicBezTo>
                      <a:pt x="3454068" y="764826"/>
                      <a:pt x="3450827" y="747179"/>
                      <a:pt x="3447946" y="732052"/>
                    </a:cubicBezTo>
                    <a:cubicBezTo>
                      <a:pt x="3444704" y="717285"/>
                      <a:pt x="3441823" y="705040"/>
                      <a:pt x="3443264" y="707921"/>
                    </a:cubicBezTo>
                    <a:cubicBezTo>
                      <a:pt x="3442543" y="703239"/>
                      <a:pt x="3443264" y="709001"/>
                      <a:pt x="3445424" y="718726"/>
                    </a:cubicBezTo>
                    <a:cubicBezTo>
                      <a:pt x="3446505" y="723408"/>
                      <a:pt x="3447946" y="729170"/>
                      <a:pt x="3448666" y="734933"/>
                    </a:cubicBezTo>
                    <a:cubicBezTo>
                      <a:pt x="3449747" y="740696"/>
                      <a:pt x="3450827" y="746818"/>
                      <a:pt x="3451908" y="751861"/>
                    </a:cubicBezTo>
                    <a:cubicBezTo>
                      <a:pt x="3457310" y="777072"/>
                      <a:pt x="3453348" y="753662"/>
                      <a:pt x="3449747" y="732052"/>
                    </a:cubicBezTo>
                    <a:cubicBezTo>
                      <a:pt x="3445424" y="710442"/>
                      <a:pt x="3440743" y="690633"/>
                      <a:pt x="3449026" y="721607"/>
                    </a:cubicBezTo>
                    <a:cubicBezTo>
                      <a:pt x="3446505" y="711522"/>
                      <a:pt x="3443984" y="701438"/>
                      <a:pt x="3441463" y="690633"/>
                    </a:cubicBezTo>
                    <a:cubicBezTo>
                      <a:pt x="3440382" y="685231"/>
                      <a:pt x="3438581" y="680188"/>
                      <a:pt x="3437141" y="674786"/>
                    </a:cubicBezTo>
                    <a:cubicBezTo>
                      <a:pt x="3435700" y="669383"/>
                      <a:pt x="3433899" y="663981"/>
                      <a:pt x="3432459" y="658579"/>
                    </a:cubicBezTo>
                    <a:cubicBezTo>
                      <a:pt x="3430658" y="653176"/>
                      <a:pt x="3429217" y="647414"/>
                      <a:pt x="3427416" y="642011"/>
                    </a:cubicBezTo>
                    <a:cubicBezTo>
                      <a:pt x="3425615" y="636609"/>
                      <a:pt x="3423455" y="630846"/>
                      <a:pt x="3421654" y="625444"/>
                    </a:cubicBezTo>
                    <a:cubicBezTo>
                      <a:pt x="3419853" y="620041"/>
                      <a:pt x="3417692" y="614279"/>
                      <a:pt x="3415891" y="608876"/>
                    </a:cubicBezTo>
                    <a:lnTo>
                      <a:pt x="3413010" y="600592"/>
                    </a:lnTo>
                    <a:lnTo>
                      <a:pt x="3409768" y="592309"/>
                    </a:lnTo>
                    <a:cubicBezTo>
                      <a:pt x="3405446" y="581144"/>
                      <a:pt x="3400764" y="570339"/>
                      <a:pt x="3396442" y="559174"/>
                    </a:cubicBezTo>
                    <a:cubicBezTo>
                      <a:pt x="3391400" y="548369"/>
                      <a:pt x="3386718" y="537924"/>
                      <a:pt x="3381676" y="527119"/>
                    </a:cubicBezTo>
                    <a:cubicBezTo>
                      <a:pt x="3380595" y="524598"/>
                      <a:pt x="3379154" y="521717"/>
                      <a:pt x="3378074" y="519196"/>
                    </a:cubicBezTo>
                    <a:cubicBezTo>
                      <a:pt x="3376633" y="516675"/>
                      <a:pt x="3375553" y="514153"/>
                      <a:pt x="3374113" y="511632"/>
                    </a:cubicBezTo>
                    <a:cubicBezTo>
                      <a:pt x="3371591" y="506590"/>
                      <a:pt x="3368710" y="501548"/>
                      <a:pt x="3366189" y="496866"/>
                    </a:cubicBezTo>
                    <a:cubicBezTo>
                      <a:pt x="3363668" y="491823"/>
                      <a:pt x="3361146" y="487141"/>
                      <a:pt x="3358625" y="482459"/>
                    </a:cubicBezTo>
                    <a:cubicBezTo>
                      <a:pt x="3356104" y="477777"/>
                      <a:pt x="3353223" y="473095"/>
                      <a:pt x="3350341" y="468773"/>
                    </a:cubicBezTo>
                    <a:lnTo>
                      <a:pt x="3356104" y="478857"/>
                    </a:lnTo>
                    <a:cubicBezTo>
                      <a:pt x="3357905" y="482459"/>
                      <a:pt x="3359706" y="485701"/>
                      <a:pt x="3361507" y="489302"/>
                    </a:cubicBezTo>
                    <a:lnTo>
                      <a:pt x="3371951" y="510192"/>
                    </a:lnTo>
                    <a:cubicBezTo>
                      <a:pt x="3367629" y="501908"/>
                      <a:pt x="3362227" y="490743"/>
                      <a:pt x="3355744" y="478497"/>
                    </a:cubicBezTo>
                    <a:cubicBezTo>
                      <a:pt x="3348901" y="466612"/>
                      <a:pt x="3341698" y="454006"/>
                      <a:pt x="3334855" y="442121"/>
                    </a:cubicBezTo>
                    <a:cubicBezTo>
                      <a:pt x="3327291" y="430596"/>
                      <a:pt x="3320448" y="419791"/>
                      <a:pt x="3315406" y="411507"/>
                    </a:cubicBezTo>
                    <a:cubicBezTo>
                      <a:pt x="3310363" y="403223"/>
                      <a:pt x="3306042" y="397821"/>
                      <a:pt x="3305682" y="396380"/>
                    </a:cubicBezTo>
                    <a:cubicBezTo>
                      <a:pt x="3307843" y="399262"/>
                      <a:pt x="3309643" y="402143"/>
                      <a:pt x="3311804" y="405024"/>
                    </a:cubicBezTo>
                    <a:cubicBezTo>
                      <a:pt x="3313605" y="407905"/>
                      <a:pt x="3315766" y="411147"/>
                      <a:pt x="3317927" y="414388"/>
                    </a:cubicBezTo>
                    <a:cubicBezTo>
                      <a:pt x="3321889" y="420511"/>
                      <a:pt x="3326211" y="427354"/>
                      <a:pt x="3330533" y="433837"/>
                    </a:cubicBezTo>
                    <a:cubicBezTo>
                      <a:pt x="3332694" y="437079"/>
                      <a:pt x="3334855" y="440680"/>
                      <a:pt x="3337016" y="444282"/>
                    </a:cubicBezTo>
                    <a:cubicBezTo>
                      <a:pt x="3339176" y="447884"/>
                      <a:pt x="3341337" y="451485"/>
                      <a:pt x="3343499" y="455087"/>
                    </a:cubicBezTo>
                    <a:cubicBezTo>
                      <a:pt x="3347820" y="462290"/>
                      <a:pt x="3352142" y="469853"/>
                      <a:pt x="3356464" y="477417"/>
                    </a:cubicBezTo>
                    <a:cubicBezTo>
                      <a:pt x="3357545" y="477417"/>
                      <a:pt x="3347100" y="459049"/>
                      <a:pt x="3335935" y="440320"/>
                    </a:cubicBezTo>
                    <a:cubicBezTo>
                      <a:pt x="3324050" y="421952"/>
                      <a:pt x="3311804" y="402503"/>
                      <a:pt x="3310724" y="401062"/>
                    </a:cubicBezTo>
                    <a:cubicBezTo>
                      <a:pt x="3290194" y="373330"/>
                      <a:pt x="3268945" y="346678"/>
                      <a:pt x="3245534" y="321466"/>
                    </a:cubicBezTo>
                    <a:cubicBezTo>
                      <a:pt x="3250217" y="327229"/>
                      <a:pt x="3255619" y="332632"/>
                      <a:pt x="3259941" y="338754"/>
                    </a:cubicBezTo>
                    <a:lnTo>
                      <a:pt x="3273987" y="356402"/>
                    </a:lnTo>
                    <a:cubicBezTo>
                      <a:pt x="3271826" y="353881"/>
                      <a:pt x="3268945" y="350279"/>
                      <a:pt x="3265343" y="345958"/>
                    </a:cubicBezTo>
                    <a:cubicBezTo>
                      <a:pt x="3261742" y="341636"/>
                      <a:pt x="3258140" y="336593"/>
                      <a:pt x="3253458" y="331551"/>
                    </a:cubicBezTo>
                    <a:cubicBezTo>
                      <a:pt x="3248776" y="326149"/>
                      <a:pt x="3244094" y="320386"/>
                      <a:pt x="3238691" y="314263"/>
                    </a:cubicBezTo>
                    <a:cubicBezTo>
                      <a:pt x="3236170" y="311022"/>
                      <a:pt x="3233289" y="308140"/>
                      <a:pt x="3230408" y="304899"/>
                    </a:cubicBezTo>
                    <a:cubicBezTo>
                      <a:pt x="3227526" y="301658"/>
                      <a:pt x="3224645" y="298416"/>
                      <a:pt x="3221404" y="295175"/>
                    </a:cubicBezTo>
                    <a:cubicBezTo>
                      <a:pt x="3215281" y="288692"/>
                      <a:pt x="3208798" y="281849"/>
                      <a:pt x="3202315" y="275006"/>
                    </a:cubicBezTo>
                    <a:cubicBezTo>
                      <a:pt x="3199073" y="271404"/>
                      <a:pt x="3195832" y="268162"/>
                      <a:pt x="3192230" y="264921"/>
                    </a:cubicBezTo>
                    <a:lnTo>
                      <a:pt x="3181786" y="254836"/>
                    </a:lnTo>
                    <a:cubicBezTo>
                      <a:pt x="3168460" y="241150"/>
                      <a:pt x="3153693" y="228905"/>
                      <a:pt x="3140727" y="217380"/>
                    </a:cubicBezTo>
                    <a:cubicBezTo>
                      <a:pt x="3173142" y="240790"/>
                      <a:pt x="3219963" y="287611"/>
                      <a:pt x="3266424" y="344517"/>
                    </a:cubicBezTo>
                    <a:cubicBezTo>
                      <a:pt x="3300279" y="385936"/>
                      <a:pt x="3248055" y="316784"/>
                      <a:pt x="3279750" y="356402"/>
                    </a:cubicBezTo>
                    <a:cubicBezTo>
                      <a:pt x="3275788" y="351000"/>
                      <a:pt x="3268945" y="341996"/>
                      <a:pt x="3261381" y="332632"/>
                    </a:cubicBezTo>
                    <a:cubicBezTo>
                      <a:pt x="3253458" y="323627"/>
                      <a:pt x="3245174" y="314263"/>
                      <a:pt x="3239772" y="308501"/>
                    </a:cubicBezTo>
                    <a:lnTo>
                      <a:pt x="3233289" y="300937"/>
                    </a:lnTo>
                    <a:cubicBezTo>
                      <a:pt x="3231128" y="298416"/>
                      <a:pt x="3228967" y="295895"/>
                      <a:pt x="3226446" y="293374"/>
                    </a:cubicBezTo>
                    <a:cubicBezTo>
                      <a:pt x="3228607" y="295175"/>
                      <a:pt x="3230768" y="297336"/>
                      <a:pt x="3232929" y="299857"/>
                    </a:cubicBezTo>
                    <a:cubicBezTo>
                      <a:pt x="3235090" y="302378"/>
                      <a:pt x="3237611" y="304899"/>
                      <a:pt x="3239772" y="307420"/>
                    </a:cubicBezTo>
                    <a:cubicBezTo>
                      <a:pt x="3244814" y="312823"/>
                      <a:pt x="3249856" y="318585"/>
                      <a:pt x="3255619" y="325068"/>
                    </a:cubicBezTo>
                    <a:cubicBezTo>
                      <a:pt x="3261381" y="331191"/>
                      <a:pt x="3267144" y="338394"/>
                      <a:pt x="3272907" y="345597"/>
                    </a:cubicBezTo>
                    <a:cubicBezTo>
                      <a:pt x="3278669" y="352801"/>
                      <a:pt x="3284792" y="360364"/>
                      <a:pt x="3290915" y="368288"/>
                    </a:cubicBezTo>
                    <a:cubicBezTo>
                      <a:pt x="3296678" y="376211"/>
                      <a:pt x="3302800" y="384495"/>
                      <a:pt x="3308563" y="392418"/>
                    </a:cubicBezTo>
                    <a:cubicBezTo>
                      <a:pt x="3311444" y="396380"/>
                      <a:pt x="3314686" y="400342"/>
                      <a:pt x="3317207" y="404664"/>
                    </a:cubicBezTo>
                    <a:cubicBezTo>
                      <a:pt x="3320088" y="408986"/>
                      <a:pt x="3322609" y="412948"/>
                      <a:pt x="3325491" y="417270"/>
                    </a:cubicBezTo>
                    <a:cubicBezTo>
                      <a:pt x="3330893" y="425553"/>
                      <a:pt x="3336295" y="433477"/>
                      <a:pt x="3341337" y="441401"/>
                    </a:cubicBezTo>
                    <a:cubicBezTo>
                      <a:pt x="3346380" y="449324"/>
                      <a:pt x="3351062" y="457248"/>
                      <a:pt x="3355384" y="464451"/>
                    </a:cubicBezTo>
                    <a:cubicBezTo>
                      <a:pt x="3352142" y="459409"/>
                      <a:pt x="3349261" y="455087"/>
                      <a:pt x="3348181" y="453646"/>
                    </a:cubicBezTo>
                    <a:cubicBezTo>
                      <a:pt x="3361146" y="476336"/>
                      <a:pt x="3373032" y="499747"/>
                      <a:pt x="3384197" y="523158"/>
                    </a:cubicBezTo>
                    <a:cubicBezTo>
                      <a:pt x="3389599" y="535043"/>
                      <a:pt x="3395002" y="546928"/>
                      <a:pt x="3400404" y="558814"/>
                    </a:cubicBezTo>
                    <a:cubicBezTo>
                      <a:pt x="3405446" y="570699"/>
                      <a:pt x="3410129" y="582584"/>
                      <a:pt x="3414811" y="594470"/>
                    </a:cubicBezTo>
                    <a:cubicBezTo>
                      <a:pt x="3405446" y="569258"/>
                      <a:pt x="3401485" y="559174"/>
                      <a:pt x="3394642" y="545488"/>
                    </a:cubicBezTo>
                    <a:cubicBezTo>
                      <a:pt x="3394642" y="545127"/>
                      <a:pt x="3395722" y="547288"/>
                      <a:pt x="3397883" y="551250"/>
                    </a:cubicBezTo>
                    <a:cubicBezTo>
                      <a:pt x="3398963" y="553411"/>
                      <a:pt x="3400044" y="555572"/>
                      <a:pt x="3401485" y="558453"/>
                    </a:cubicBezTo>
                    <a:cubicBezTo>
                      <a:pt x="3402565" y="561335"/>
                      <a:pt x="3404006" y="564216"/>
                      <a:pt x="3405446" y="567457"/>
                    </a:cubicBezTo>
                    <a:cubicBezTo>
                      <a:pt x="3407967" y="573940"/>
                      <a:pt x="3411209" y="581144"/>
                      <a:pt x="3413730" y="587627"/>
                    </a:cubicBezTo>
                    <a:cubicBezTo>
                      <a:pt x="3416251" y="594109"/>
                      <a:pt x="3419133" y="599872"/>
                      <a:pt x="3420573" y="604194"/>
                    </a:cubicBezTo>
                    <a:cubicBezTo>
                      <a:pt x="3418772" y="598431"/>
                      <a:pt x="3416972" y="594109"/>
                      <a:pt x="3415891" y="590868"/>
                    </a:cubicBezTo>
                    <a:cubicBezTo>
                      <a:pt x="3414811" y="587627"/>
                      <a:pt x="3413730" y="585105"/>
                      <a:pt x="3413370" y="583665"/>
                    </a:cubicBezTo>
                    <a:cubicBezTo>
                      <a:pt x="3412290" y="580423"/>
                      <a:pt x="3412290" y="579703"/>
                      <a:pt x="3412290" y="579703"/>
                    </a:cubicBezTo>
                    <a:cubicBezTo>
                      <a:pt x="3412290" y="579703"/>
                      <a:pt x="3413730" y="581504"/>
                      <a:pt x="3408328" y="567457"/>
                    </a:cubicBezTo>
                    <a:cubicBezTo>
                      <a:pt x="3420573" y="595910"/>
                      <a:pt x="3428857" y="619681"/>
                      <a:pt x="3439302" y="655697"/>
                    </a:cubicBezTo>
                    <a:cubicBezTo>
                      <a:pt x="3443624" y="674786"/>
                      <a:pt x="3433539" y="640570"/>
                      <a:pt x="3433539" y="644532"/>
                    </a:cubicBezTo>
                    <a:cubicBezTo>
                      <a:pt x="3444704" y="681629"/>
                      <a:pt x="3447585" y="699277"/>
                      <a:pt x="3459111" y="754742"/>
                    </a:cubicBezTo>
                    <a:cubicBezTo>
                      <a:pt x="3455869" y="736013"/>
                      <a:pt x="3454789" y="728090"/>
                      <a:pt x="3454428" y="726649"/>
                    </a:cubicBezTo>
                    <a:cubicBezTo>
                      <a:pt x="3454428" y="725929"/>
                      <a:pt x="3454789" y="727009"/>
                      <a:pt x="3455509" y="729170"/>
                    </a:cubicBezTo>
                    <a:cubicBezTo>
                      <a:pt x="3456229" y="731331"/>
                      <a:pt x="3456950" y="734933"/>
                      <a:pt x="3458030" y="739255"/>
                    </a:cubicBezTo>
                    <a:cubicBezTo>
                      <a:pt x="3459831" y="747899"/>
                      <a:pt x="3462352" y="759784"/>
                      <a:pt x="3464873" y="770949"/>
                    </a:cubicBezTo>
                    <a:cubicBezTo>
                      <a:pt x="3467034" y="782114"/>
                      <a:pt x="3468475" y="792919"/>
                      <a:pt x="3469556" y="799402"/>
                    </a:cubicBezTo>
                    <a:lnTo>
                      <a:pt x="3468115" y="786796"/>
                    </a:lnTo>
                    <a:cubicBezTo>
                      <a:pt x="3470276" y="798682"/>
                      <a:pt x="3472077" y="809487"/>
                      <a:pt x="3473517" y="819571"/>
                    </a:cubicBezTo>
                    <a:cubicBezTo>
                      <a:pt x="3474598" y="829656"/>
                      <a:pt x="3474598" y="839020"/>
                      <a:pt x="3474958" y="847304"/>
                    </a:cubicBezTo>
                    <a:cubicBezTo>
                      <a:pt x="3474237" y="839740"/>
                      <a:pt x="3473517" y="831817"/>
                      <a:pt x="3472797" y="824974"/>
                    </a:cubicBezTo>
                    <a:cubicBezTo>
                      <a:pt x="3472077" y="818131"/>
                      <a:pt x="3470996" y="811648"/>
                      <a:pt x="3470636" y="806605"/>
                    </a:cubicBezTo>
                    <a:cubicBezTo>
                      <a:pt x="3469195" y="796521"/>
                      <a:pt x="3468115" y="791118"/>
                      <a:pt x="3468115" y="795800"/>
                    </a:cubicBezTo>
                    <a:cubicBezTo>
                      <a:pt x="3468835" y="800843"/>
                      <a:pt x="3469556" y="805885"/>
                      <a:pt x="3470276" y="810927"/>
                    </a:cubicBezTo>
                    <a:cubicBezTo>
                      <a:pt x="3470996" y="815970"/>
                      <a:pt x="3471716" y="821012"/>
                      <a:pt x="3472077" y="826414"/>
                    </a:cubicBezTo>
                    <a:cubicBezTo>
                      <a:pt x="3473157" y="836859"/>
                      <a:pt x="3473877" y="847664"/>
                      <a:pt x="3474958" y="859189"/>
                    </a:cubicBezTo>
                    <a:lnTo>
                      <a:pt x="3472437" y="838300"/>
                    </a:lnTo>
                    <a:lnTo>
                      <a:pt x="3474598" y="863511"/>
                    </a:lnTo>
                    <a:cubicBezTo>
                      <a:pt x="3475318" y="871795"/>
                      <a:pt x="3475318" y="880439"/>
                      <a:pt x="3475678" y="888722"/>
                    </a:cubicBezTo>
                    <a:lnTo>
                      <a:pt x="3476398" y="913934"/>
                    </a:lnTo>
                    <a:lnTo>
                      <a:pt x="3476398" y="938785"/>
                    </a:lnTo>
                    <a:cubicBezTo>
                      <a:pt x="3477839" y="954632"/>
                      <a:pt x="3479640" y="980924"/>
                      <a:pt x="3481441" y="994970"/>
                    </a:cubicBezTo>
                    <a:cubicBezTo>
                      <a:pt x="3480360" y="1019101"/>
                      <a:pt x="3481441" y="1052236"/>
                      <a:pt x="3481441" y="1074926"/>
                    </a:cubicBezTo>
                    <a:lnTo>
                      <a:pt x="3481441" y="1064482"/>
                    </a:lnTo>
                    <a:cubicBezTo>
                      <a:pt x="3480000" y="1108422"/>
                      <a:pt x="3480721" y="1206746"/>
                      <a:pt x="3481801" y="1215030"/>
                    </a:cubicBezTo>
                    <a:cubicBezTo>
                      <a:pt x="3480721" y="1246364"/>
                      <a:pt x="3474958" y="992449"/>
                      <a:pt x="3476038" y="1215030"/>
                    </a:cubicBezTo>
                    <a:cubicBezTo>
                      <a:pt x="3476038" y="1299668"/>
                      <a:pt x="3479640" y="1267613"/>
                      <a:pt x="3480721" y="1315875"/>
                    </a:cubicBezTo>
                    <a:cubicBezTo>
                      <a:pt x="3480721" y="1315875"/>
                      <a:pt x="3480721" y="1312994"/>
                      <a:pt x="3480000" y="1318036"/>
                    </a:cubicBezTo>
                    <a:cubicBezTo>
                      <a:pt x="3480000" y="1355133"/>
                      <a:pt x="3481081" y="1358735"/>
                      <a:pt x="3481801" y="1389348"/>
                    </a:cubicBezTo>
                    <a:cubicBezTo>
                      <a:pt x="3482161" y="1367018"/>
                      <a:pt x="3482521" y="1334964"/>
                      <a:pt x="3481801" y="1324519"/>
                    </a:cubicBezTo>
                    <a:cubicBezTo>
                      <a:pt x="3483241" y="1335684"/>
                      <a:pt x="3481801" y="1401594"/>
                      <a:pt x="3482881" y="1430047"/>
                    </a:cubicBezTo>
                    <a:cubicBezTo>
                      <a:pt x="3480721" y="1393310"/>
                      <a:pt x="3482161" y="1501719"/>
                      <a:pt x="3480721" y="1472906"/>
                    </a:cubicBezTo>
                    <a:cubicBezTo>
                      <a:pt x="3479280" y="1546739"/>
                      <a:pt x="3480721" y="1625255"/>
                      <a:pt x="3482881" y="1664152"/>
                    </a:cubicBezTo>
                    <a:cubicBezTo>
                      <a:pt x="3480000" y="1714215"/>
                      <a:pt x="3483241" y="1751672"/>
                      <a:pt x="3481801" y="1833069"/>
                    </a:cubicBezTo>
                    <a:cubicBezTo>
                      <a:pt x="3481801" y="1820463"/>
                      <a:pt x="3481801" y="1798133"/>
                      <a:pt x="3481801" y="1780485"/>
                    </a:cubicBezTo>
                    <a:cubicBezTo>
                      <a:pt x="3480000" y="1734384"/>
                      <a:pt x="3480721" y="1864403"/>
                      <a:pt x="3479280" y="1793451"/>
                    </a:cubicBezTo>
                    <a:cubicBezTo>
                      <a:pt x="3479280" y="1808577"/>
                      <a:pt x="3480360" y="1794531"/>
                      <a:pt x="3480000" y="1779044"/>
                    </a:cubicBezTo>
                    <a:cubicBezTo>
                      <a:pt x="3480000" y="1751672"/>
                      <a:pt x="3478920" y="1726100"/>
                      <a:pt x="3478199" y="1732943"/>
                    </a:cubicBezTo>
                    <a:lnTo>
                      <a:pt x="3476759" y="1799213"/>
                    </a:lnTo>
                    <a:lnTo>
                      <a:pt x="3476759" y="1776163"/>
                    </a:lnTo>
                    <a:cubicBezTo>
                      <a:pt x="3476398" y="1776163"/>
                      <a:pt x="3474237" y="1876648"/>
                      <a:pt x="3474237" y="1876648"/>
                    </a:cubicBezTo>
                    <a:cubicBezTo>
                      <a:pt x="3474237" y="1879529"/>
                      <a:pt x="3474958" y="1869805"/>
                      <a:pt x="3475318" y="1865123"/>
                    </a:cubicBezTo>
                    <a:cubicBezTo>
                      <a:pt x="3474958" y="1923469"/>
                      <a:pt x="3474958" y="1985777"/>
                      <a:pt x="3475318" y="2046285"/>
                    </a:cubicBezTo>
                    <a:cubicBezTo>
                      <a:pt x="3475318" y="2061412"/>
                      <a:pt x="3475318" y="2076538"/>
                      <a:pt x="3475318" y="2091305"/>
                    </a:cubicBezTo>
                    <a:cubicBezTo>
                      <a:pt x="3475318" y="2098869"/>
                      <a:pt x="3475318" y="2106072"/>
                      <a:pt x="3475318" y="2113275"/>
                    </a:cubicBezTo>
                    <a:cubicBezTo>
                      <a:pt x="3475318" y="2120838"/>
                      <a:pt x="3475318" y="2128042"/>
                      <a:pt x="3474958" y="2135245"/>
                    </a:cubicBezTo>
                    <a:cubicBezTo>
                      <a:pt x="3474958" y="2142448"/>
                      <a:pt x="3474958" y="2149651"/>
                      <a:pt x="3474598" y="2156855"/>
                    </a:cubicBezTo>
                    <a:cubicBezTo>
                      <a:pt x="3474598" y="2164058"/>
                      <a:pt x="3473517" y="2170901"/>
                      <a:pt x="3473157" y="2177744"/>
                    </a:cubicBezTo>
                    <a:cubicBezTo>
                      <a:pt x="3472077" y="2191430"/>
                      <a:pt x="3471356" y="2204756"/>
                      <a:pt x="3469556" y="2217722"/>
                    </a:cubicBezTo>
                    <a:cubicBezTo>
                      <a:pt x="3469556" y="2220243"/>
                      <a:pt x="3469556" y="2226006"/>
                      <a:pt x="3468835" y="2234290"/>
                    </a:cubicBezTo>
                    <a:cubicBezTo>
                      <a:pt x="3468475" y="2238612"/>
                      <a:pt x="3468115" y="2243294"/>
                      <a:pt x="3467394" y="2248696"/>
                    </a:cubicBezTo>
                    <a:cubicBezTo>
                      <a:pt x="3467034" y="2254099"/>
                      <a:pt x="3465593" y="2260221"/>
                      <a:pt x="3464873" y="2266704"/>
                    </a:cubicBezTo>
                    <a:cubicBezTo>
                      <a:pt x="3463793" y="2273187"/>
                      <a:pt x="3462712" y="2280030"/>
                      <a:pt x="3461632" y="2287234"/>
                    </a:cubicBezTo>
                    <a:cubicBezTo>
                      <a:pt x="3460912" y="2290835"/>
                      <a:pt x="3460552" y="2294797"/>
                      <a:pt x="3459831" y="2298398"/>
                    </a:cubicBezTo>
                    <a:cubicBezTo>
                      <a:pt x="3459111" y="2302360"/>
                      <a:pt x="3458030" y="2305962"/>
                      <a:pt x="3457310" y="2309924"/>
                    </a:cubicBezTo>
                    <a:cubicBezTo>
                      <a:pt x="3453708" y="2325771"/>
                      <a:pt x="3450107" y="2343059"/>
                      <a:pt x="3445064" y="2359986"/>
                    </a:cubicBezTo>
                    <a:cubicBezTo>
                      <a:pt x="3442543" y="2368630"/>
                      <a:pt x="3440022" y="2377274"/>
                      <a:pt x="3437861" y="2386278"/>
                    </a:cubicBezTo>
                    <a:cubicBezTo>
                      <a:pt x="3434980" y="2394922"/>
                      <a:pt x="3432099" y="2403566"/>
                      <a:pt x="3429217" y="2412210"/>
                    </a:cubicBezTo>
                    <a:cubicBezTo>
                      <a:pt x="3423815" y="2429498"/>
                      <a:pt x="3416611" y="2446425"/>
                      <a:pt x="3410489" y="2462272"/>
                    </a:cubicBezTo>
                    <a:cubicBezTo>
                      <a:pt x="3407607" y="2470196"/>
                      <a:pt x="3404006" y="2477760"/>
                      <a:pt x="3400764" y="2485323"/>
                    </a:cubicBezTo>
                    <a:cubicBezTo>
                      <a:pt x="3397523" y="2492526"/>
                      <a:pt x="3394642" y="2499729"/>
                      <a:pt x="3391400" y="2506212"/>
                    </a:cubicBezTo>
                    <a:cubicBezTo>
                      <a:pt x="3388519" y="2513055"/>
                      <a:pt x="3385277" y="2518818"/>
                      <a:pt x="3382756" y="2524581"/>
                    </a:cubicBezTo>
                    <a:cubicBezTo>
                      <a:pt x="3379875" y="2530343"/>
                      <a:pt x="3377354" y="2535746"/>
                      <a:pt x="3375193" y="2540428"/>
                    </a:cubicBezTo>
                    <a:cubicBezTo>
                      <a:pt x="3384197" y="2519898"/>
                      <a:pt x="3387438" y="2507653"/>
                      <a:pt x="3380235" y="2519538"/>
                    </a:cubicBezTo>
                    <a:cubicBezTo>
                      <a:pt x="3388519" y="2502971"/>
                      <a:pt x="3402565" y="2467315"/>
                      <a:pt x="3417692" y="2428057"/>
                    </a:cubicBezTo>
                    <a:cubicBezTo>
                      <a:pt x="3420573" y="2421934"/>
                      <a:pt x="3438221" y="2372952"/>
                      <a:pt x="3428497" y="2405007"/>
                    </a:cubicBezTo>
                    <a:cubicBezTo>
                      <a:pt x="3430658" y="2398164"/>
                      <a:pt x="3432819" y="2392041"/>
                      <a:pt x="3434620" y="2386999"/>
                    </a:cubicBezTo>
                    <a:cubicBezTo>
                      <a:pt x="3436420" y="2381956"/>
                      <a:pt x="3437501" y="2377274"/>
                      <a:pt x="3438221" y="2373673"/>
                    </a:cubicBezTo>
                    <a:cubicBezTo>
                      <a:pt x="3440382" y="2366469"/>
                      <a:pt x="3441463" y="2361787"/>
                      <a:pt x="3441823" y="2359626"/>
                    </a:cubicBezTo>
                    <a:cubicBezTo>
                      <a:pt x="3442903" y="2355304"/>
                      <a:pt x="3441103" y="2359626"/>
                      <a:pt x="3438942" y="2366109"/>
                    </a:cubicBezTo>
                    <a:cubicBezTo>
                      <a:pt x="3436420" y="2372952"/>
                      <a:pt x="3433899" y="2381956"/>
                      <a:pt x="3431378" y="2387359"/>
                    </a:cubicBezTo>
                    <a:cubicBezTo>
                      <a:pt x="3429217" y="2392761"/>
                      <a:pt x="3428137" y="2394202"/>
                      <a:pt x="3430298" y="2385918"/>
                    </a:cubicBezTo>
                    <a:cubicBezTo>
                      <a:pt x="3425255" y="2401045"/>
                      <a:pt x="3420573" y="2415812"/>
                      <a:pt x="3415531" y="2429498"/>
                    </a:cubicBezTo>
                    <a:cubicBezTo>
                      <a:pt x="3410489" y="2443184"/>
                      <a:pt x="3405446" y="2456150"/>
                      <a:pt x="3400764" y="2468395"/>
                    </a:cubicBezTo>
                    <a:cubicBezTo>
                      <a:pt x="3395362" y="2480641"/>
                      <a:pt x="3390320" y="2492166"/>
                      <a:pt x="3385638" y="2503331"/>
                    </a:cubicBezTo>
                    <a:cubicBezTo>
                      <a:pt x="3383477" y="2509094"/>
                      <a:pt x="3380595" y="2514136"/>
                      <a:pt x="3378074" y="2519538"/>
                    </a:cubicBezTo>
                    <a:cubicBezTo>
                      <a:pt x="3375553" y="2524941"/>
                      <a:pt x="3373032" y="2529983"/>
                      <a:pt x="3370511" y="2535025"/>
                    </a:cubicBezTo>
                    <a:cubicBezTo>
                      <a:pt x="3367989" y="2540068"/>
                      <a:pt x="3365469" y="2545110"/>
                      <a:pt x="3363308" y="2550152"/>
                    </a:cubicBezTo>
                    <a:cubicBezTo>
                      <a:pt x="3360786" y="2554834"/>
                      <a:pt x="3357905" y="2559877"/>
                      <a:pt x="3355384" y="2564559"/>
                    </a:cubicBezTo>
                    <a:cubicBezTo>
                      <a:pt x="3350341" y="2573923"/>
                      <a:pt x="3345300" y="2583287"/>
                      <a:pt x="3340257" y="2591931"/>
                    </a:cubicBezTo>
                    <a:cubicBezTo>
                      <a:pt x="3329452" y="2609579"/>
                      <a:pt x="3319368" y="2626867"/>
                      <a:pt x="3307482" y="2643434"/>
                    </a:cubicBezTo>
                    <a:lnTo>
                      <a:pt x="3305682" y="2644875"/>
                    </a:lnTo>
                    <a:cubicBezTo>
                      <a:pt x="3294516" y="2662163"/>
                      <a:pt x="3281550" y="2678370"/>
                      <a:pt x="3269305" y="2694577"/>
                    </a:cubicBezTo>
                    <a:cubicBezTo>
                      <a:pt x="3285152" y="2674768"/>
                      <a:pt x="3293076" y="2665764"/>
                      <a:pt x="3291995" y="2668285"/>
                    </a:cubicBezTo>
                    <a:cubicBezTo>
                      <a:pt x="3291635" y="2669366"/>
                      <a:pt x="3288754" y="2673328"/>
                      <a:pt x="3283351" y="2680171"/>
                    </a:cubicBezTo>
                    <a:cubicBezTo>
                      <a:pt x="3280830" y="2683412"/>
                      <a:pt x="3277589" y="2687734"/>
                      <a:pt x="3273627" y="2692776"/>
                    </a:cubicBezTo>
                    <a:cubicBezTo>
                      <a:pt x="3271826" y="2695298"/>
                      <a:pt x="3269665" y="2697819"/>
                      <a:pt x="3267144" y="2700700"/>
                    </a:cubicBezTo>
                    <a:cubicBezTo>
                      <a:pt x="3264623" y="2703221"/>
                      <a:pt x="3262102" y="2706102"/>
                      <a:pt x="3259581" y="2709344"/>
                    </a:cubicBezTo>
                    <a:lnTo>
                      <a:pt x="3264623" y="2703221"/>
                    </a:lnTo>
                    <a:cubicBezTo>
                      <a:pt x="3258140" y="2710064"/>
                      <a:pt x="3250577" y="2718708"/>
                      <a:pt x="3241573" y="2728793"/>
                    </a:cubicBezTo>
                    <a:cubicBezTo>
                      <a:pt x="3232568" y="2738877"/>
                      <a:pt x="3222124" y="2749322"/>
                      <a:pt x="3211319" y="2760847"/>
                    </a:cubicBezTo>
                    <a:cubicBezTo>
                      <a:pt x="3208798" y="2763728"/>
                      <a:pt x="3205916" y="2766610"/>
                      <a:pt x="3203035" y="2769131"/>
                    </a:cubicBezTo>
                    <a:cubicBezTo>
                      <a:pt x="3200154" y="2772012"/>
                      <a:pt x="3197273" y="2774533"/>
                      <a:pt x="3194391" y="2777415"/>
                    </a:cubicBezTo>
                    <a:cubicBezTo>
                      <a:pt x="3188629" y="2782817"/>
                      <a:pt x="3182866" y="2788580"/>
                      <a:pt x="3177103" y="2793982"/>
                    </a:cubicBezTo>
                    <a:cubicBezTo>
                      <a:pt x="3165218" y="2804427"/>
                      <a:pt x="3153333" y="2814872"/>
                      <a:pt x="3142168" y="2824236"/>
                    </a:cubicBezTo>
                    <a:lnTo>
                      <a:pt x="3112274" y="2849807"/>
                    </a:lnTo>
                    <a:cubicBezTo>
                      <a:pt x="3100749" y="2858451"/>
                      <a:pt x="3091385" y="2864574"/>
                      <a:pt x="3084181" y="2869256"/>
                    </a:cubicBezTo>
                    <a:cubicBezTo>
                      <a:pt x="3076978" y="2873938"/>
                      <a:pt x="3071576" y="2877540"/>
                      <a:pt x="3066894" y="2879701"/>
                    </a:cubicBezTo>
                    <a:cubicBezTo>
                      <a:pt x="3057530" y="2884383"/>
                      <a:pt x="3052487" y="2886184"/>
                      <a:pt x="3044204" y="2890506"/>
                    </a:cubicBezTo>
                    <a:cubicBezTo>
                      <a:pt x="3039521" y="2893387"/>
                      <a:pt x="3034839" y="2896629"/>
                      <a:pt x="3030157" y="2899510"/>
                    </a:cubicBezTo>
                    <a:cubicBezTo>
                      <a:pt x="3025475" y="2902391"/>
                      <a:pt x="3020793" y="2904912"/>
                      <a:pt x="3016471" y="2907433"/>
                    </a:cubicBezTo>
                    <a:cubicBezTo>
                      <a:pt x="3007467" y="2912476"/>
                      <a:pt x="2999183" y="2917518"/>
                      <a:pt x="2990900" y="2922200"/>
                    </a:cubicBezTo>
                    <a:cubicBezTo>
                      <a:pt x="2982616" y="2926522"/>
                      <a:pt x="2974692" y="2930844"/>
                      <a:pt x="2967129" y="2934806"/>
                    </a:cubicBezTo>
                    <a:cubicBezTo>
                      <a:pt x="2963167" y="2936967"/>
                      <a:pt x="2959565" y="2938768"/>
                      <a:pt x="2955964" y="2940928"/>
                    </a:cubicBezTo>
                    <a:cubicBezTo>
                      <a:pt x="2952362" y="2942729"/>
                      <a:pt x="2948400" y="2944530"/>
                      <a:pt x="2944799" y="2946331"/>
                    </a:cubicBezTo>
                    <a:cubicBezTo>
                      <a:pt x="2937595" y="2949933"/>
                      <a:pt x="2930392" y="2953174"/>
                      <a:pt x="2923189" y="2956776"/>
                    </a:cubicBezTo>
                    <a:cubicBezTo>
                      <a:pt x="2919587" y="2958577"/>
                      <a:pt x="2916346" y="2960377"/>
                      <a:pt x="2912744" y="2961818"/>
                    </a:cubicBezTo>
                    <a:cubicBezTo>
                      <a:pt x="2909143" y="2963259"/>
                      <a:pt x="2905541" y="2964699"/>
                      <a:pt x="2901939" y="2966500"/>
                    </a:cubicBezTo>
                    <a:cubicBezTo>
                      <a:pt x="2887533" y="2972623"/>
                      <a:pt x="2873847" y="2979106"/>
                      <a:pt x="2858360" y="2984148"/>
                    </a:cubicBezTo>
                    <a:cubicBezTo>
                      <a:pt x="2854758" y="2985228"/>
                      <a:pt x="2849716" y="2986669"/>
                      <a:pt x="2843593" y="2988830"/>
                    </a:cubicBezTo>
                    <a:cubicBezTo>
                      <a:pt x="2837470" y="2990631"/>
                      <a:pt x="2830627" y="2993152"/>
                      <a:pt x="2822704" y="2994953"/>
                    </a:cubicBezTo>
                    <a:cubicBezTo>
                      <a:pt x="2815140" y="2997114"/>
                      <a:pt x="2807217" y="2999275"/>
                      <a:pt x="2799293" y="3001436"/>
                    </a:cubicBezTo>
                    <a:cubicBezTo>
                      <a:pt x="2795331" y="3002516"/>
                      <a:pt x="2791369" y="3003597"/>
                      <a:pt x="2787768" y="3004677"/>
                    </a:cubicBezTo>
                    <a:cubicBezTo>
                      <a:pt x="2784166" y="3005758"/>
                      <a:pt x="2780204" y="3006478"/>
                      <a:pt x="2776603" y="3007198"/>
                    </a:cubicBezTo>
                    <a:cubicBezTo>
                      <a:pt x="2748510" y="3013321"/>
                      <a:pt x="2733023" y="3016203"/>
                      <a:pt x="2767959" y="3007198"/>
                    </a:cubicBezTo>
                    <a:cubicBezTo>
                      <a:pt x="2757874" y="3009719"/>
                      <a:pt x="2749591" y="3011881"/>
                      <a:pt x="2742027" y="3014041"/>
                    </a:cubicBezTo>
                    <a:cubicBezTo>
                      <a:pt x="2734464" y="3015842"/>
                      <a:pt x="2727981" y="3017283"/>
                      <a:pt x="2722218" y="3018723"/>
                    </a:cubicBezTo>
                    <a:cubicBezTo>
                      <a:pt x="2716456" y="3020164"/>
                      <a:pt x="2711053" y="3021605"/>
                      <a:pt x="2705651" y="3023045"/>
                    </a:cubicBezTo>
                    <a:cubicBezTo>
                      <a:pt x="2700248" y="3024486"/>
                      <a:pt x="2694846" y="3025927"/>
                      <a:pt x="2689083" y="3027007"/>
                    </a:cubicBezTo>
                    <a:cubicBezTo>
                      <a:pt x="2665673" y="3030969"/>
                      <a:pt x="2634699" y="3037812"/>
                      <a:pt x="2564107" y="3036732"/>
                    </a:cubicBezTo>
                    <a:lnTo>
                      <a:pt x="2600843" y="3034571"/>
                    </a:lnTo>
                    <a:cubicBezTo>
                      <a:pt x="2592560" y="3034571"/>
                      <a:pt x="2583916" y="3034931"/>
                      <a:pt x="2574912" y="3035291"/>
                    </a:cubicBezTo>
                    <a:cubicBezTo>
                      <a:pt x="2570950" y="3035291"/>
                      <a:pt x="2566628" y="3035291"/>
                      <a:pt x="2562306" y="3035651"/>
                    </a:cubicBezTo>
                    <a:cubicBezTo>
                      <a:pt x="2560865" y="3035651"/>
                      <a:pt x="2558344" y="3035651"/>
                      <a:pt x="2556543" y="3035651"/>
                    </a:cubicBezTo>
                    <a:cubicBezTo>
                      <a:pt x="2554743" y="3035651"/>
                      <a:pt x="2552582" y="3035651"/>
                      <a:pt x="2550781" y="3035651"/>
                    </a:cubicBezTo>
                    <a:lnTo>
                      <a:pt x="2550061" y="3035651"/>
                    </a:lnTo>
                    <a:cubicBezTo>
                      <a:pt x="2550061" y="3035651"/>
                      <a:pt x="2550061" y="3035651"/>
                      <a:pt x="2549700" y="3035651"/>
                    </a:cubicBezTo>
                    <a:lnTo>
                      <a:pt x="2549700" y="3035651"/>
                    </a:lnTo>
                    <a:cubicBezTo>
                      <a:pt x="2549700" y="3036011"/>
                      <a:pt x="2549700" y="3037452"/>
                      <a:pt x="2549700" y="3037452"/>
                    </a:cubicBezTo>
                    <a:lnTo>
                      <a:pt x="2549700" y="3040333"/>
                    </a:lnTo>
                    <a:cubicBezTo>
                      <a:pt x="2550421" y="3045736"/>
                      <a:pt x="2550781" y="3051138"/>
                      <a:pt x="2551141" y="3056541"/>
                    </a:cubicBezTo>
                    <a:cubicBezTo>
                      <a:pt x="2551501" y="3065545"/>
                      <a:pt x="2552942" y="3074909"/>
                      <a:pt x="2554022" y="3083913"/>
                    </a:cubicBezTo>
                    <a:cubicBezTo>
                      <a:pt x="2555103" y="3092917"/>
                      <a:pt x="2556183" y="3102281"/>
                      <a:pt x="2557624" y="3111285"/>
                    </a:cubicBezTo>
                    <a:cubicBezTo>
                      <a:pt x="2559425" y="3120289"/>
                      <a:pt x="2560865" y="3129293"/>
                      <a:pt x="2562306" y="3137937"/>
                    </a:cubicBezTo>
                    <a:cubicBezTo>
                      <a:pt x="2563026" y="3142259"/>
                      <a:pt x="2563747" y="3146581"/>
                      <a:pt x="2564827" y="3150903"/>
                    </a:cubicBezTo>
                    <a:cubicBezTo>
                      <a:pt x="2565908" y="3155225"/>
                      <a:pt x="2566988" y="3159547"/>
                      <a:pt x="2568069" y="3163509"/>
                    </a:cubicBezTo>
                    <a:cubicBezTo>
                      <a:pt x="2575632" y="3197364"/>
                      <a:pt x="2586077" y="3228338"/>
                      <a:pt x="2596161" y="3253910"/>
                    </a:cubicBezTo>
                    <a:cubicBezTo>
                      <a:pt x="2598682" y="3260393"/>
                      <a:pt x="2601204" y="3266155"/>
                      <a:pt x="2603725" y="3271918"/>
                    </a:cubicBezTo>
                    <a:cubicBezTo>
                      <a:pt x="2606246" y="3277320"/>
                      <a:pt x="2608767" y="3282723"/>
                      <a:pt x="2611288" y="3287765"/>
                    </a:cubicBezTo>
                    <a:cubicBezTo>
                      <a:pt x="2612369" y="3290286"/>
                      <a:pt x="2613449" y="3292447"/>
                      <a:pt x="2614530" y="3294968"/>
                    </a:cubicBezTo>
                    <a:cubicBezTo>
                      <a:pt x="2615610" y="3297129"/>
                      <a:pt x="2616691" y="3299290"/>
                      <a:pt x="2617771" y="3301451"/>
                    </a:cubicBezTo>
                    <a:cubicBezTo>
                      <a:pt x="2619932" y="3305413"/>
                      <a:pt x="2621733" y="3309014"/>
                      <a:pt x="2623534" y="3312256"/>
                    </a:cubicBezTo>
                    <a:cubicBezTo>
                      <a:pt x="2617051" y="3302532"/>
                      <a:pt x="2618131" y="3306493"/>
                      <a:pt x="2623534" y="3318379"/>
                    </a:cubicBezTo>
                    <a:cubicBezTo>
                      <a:pt x="2629656" y="3329904"/>
                      <a:pt x="2641182" y="3348993"/>
                      <a:pt x="2656308" y="3367361"/>
                    </a:cubicBezTo>
                    <a:cubicBezTo>
                      <a:pt x="2658109" y="3369522"/>
                      <a:pt x="2660270" y="3371683"/>
                      <a:pt x="2662071" y="3373844"/>
                    </a:cubicBezTo>
                    <a:lnTo>
                      <a:pt x="2664952" y="3377085"/>
                    </a:lnTo>
                    <a:lnTo>
                      <a:pt x="2666393" y="3378526"/>
                    </a:lnTo>
                    <a:lnTo>
                      <a:pt x="2668554" y="3380327"/>
                    </a:lnTo>
                    <a:cubicBezTo>
                      <a:pt x="2674677" y="3386089"/>
                      <a:pt x="2679359" y="3393292"/>
                      <a:pt x="2682240" y="3400856"/>
                    </a:cubicBezTo>
                    <a:cubicBezTo>
                      <a:pt x="2685121" y="3408420"/>
                      <a:pt x="2686202" y="3416703"/>
                      <a:pt x="2685842" y="3424627"/>
                    </a:cubicBezTo>
                    <a:cubicBezTo>
                      <a:pt x="2685482" y="3432550"/>
                      <a:pt x="2682961" y="3439754"/>
                      <a:pt x="2679719" y="3446237"/>
                    </a:cubicBezTo>
                    <a:cubicBezTo>
                      <a:pt x="2673236" y="3458842"/>
                      <a:pt x="2662431" y="3466766"/>
                      <a:pt x="2653067" y="3470367"/>
                    </a:cubicBezTo>
                    <a:cubicBezTo>
                      <a:pt x="2643703" y="3473969"/>
                      <a:pt x="2636500" y="3473969"/>
                      <a:pt x="2632898" y="3473609"/>
                    </a:cubicBezTo>
                    <a:cubicBezTo>
                      <a:pt x="2635059" y="3473609"/>
                      <a:pt x="2632898" y="3474329"/>
                      <a:pt x="2627856" y="3474329"/>
                    </a:cubicBezTo>
                    <a:cubicBezTo>
                      <a:pt x="2625695" y="3474329"/>
                      <a:pt x="2622453" y="3474329"/>
                      <a:pt x="2619212" y="3473249"/>
                    </a:cubicBezTo>
                    <a:cubicBezTo>
                      <a:pt x="2615610" y="3472528"/>
                      <a:pt x="2613089" y="3471448"/>
                      <a:pt x="2609847" y="3470727"/>
                    </a:cubicBezTo>
                    <a:cubicBezTo>
                      <a:pt x="2597962" y="3467126"/>
                      <a:pt x="2584276" y="3462804"/>
                      <a:pt x="2580674" y="3461723"/>
                    </a:cubicBezTo>
                    <a:cubicBezTo>
                      <a:pt x="2570590" y="3457762"/>
                      <a:pt x="2553302" y="3451999"/>
                      <a:pt x="2534934" y="3445516"/>
                    </a:cubicBezTo>
                    <a:cubicBezTo>
                      <a:pt x="2559065" y="3455241"/>
                      <a:pt x="2550061" y="3453079"/>
                      <a:pt x="2546819" y="3452719"/>
                    </a:cubicBezTo>
                    <a:cubicBezTo>
                      <a:pt x="2545018" y="3452719"/>
                      <a:pt x="2545018" y="3452719"/>
                      <a:pt x="2551141" y="3455241"/>
                    </a:cubicBezTo>
                    <a:cubicBezTo>
                      <a:pt x="2557264" y="3457402"/>
                      <a:pt x="2569869" y="3461363"/>
                      <a:pt x="2593640" y="3468927"/>
                    </a:cubicBezTo>
                    <a:cubicBezTo>
                      <a:pt x="2581395" y="3465685"/>
                      <a:pt x="2568429" y="3462083"/>
                      <a:pt x="2554022" y="3458122"/>
                    </a:cubicBezTo>
                    <a:cubicBezTo>
                      <a:pt x="2539616" y="3453440"/>
                      <a:pt x="2524489" y="3448037"/>
                      <a:pt x="2507201" y="3441914"/>
                    </a:cubicBezTo>
                    <a:cubicBezTo>
                      <a:pt x="2502879" y="3440474"/>
                      <a:pt x="2498557" y="3438673"/>
                      <a:pt x="2493875" y="3437233"/>
                    </a:cubicBezTo>
                    <a:cubicBezTo>
                      <a:pt x="2489553" y="3435432"/>
                      <a:pt x="2484871" y="3433631"/>
                      <a:pt x="2480189" y="3431470"/>
                    </a:cubicBezTo>
                    <a:cubicBezTo>
                      <a:pt x="2470825" y="3427508"/>
                      <a:pt x="2461100" y="3423546"/>
                      <a:pt x="2450656" y="3418864"/>
                    </a:cubicBezTo>
                    <a:cubicBezTo>
                      <a:pt x="2445613" y="3416703"/>
                      <a:pt x="2440211" y="3414542"/>
                      <a:pt x="2434809" y="3412021"/>
                    </a:cubicBezTo>
                    <a:cubicBezTo>
                      <a:pt x="2429406" y="3409500"/>
                      <a:pt x="2424004" y="3406619"/>
                      <a:pt x="2418241" y="3404097"/>
                    </a:cubicBezTo>
                    <a:cubicBezTo>
                      <a:pt x="2407076" y="3398695"/>
                      <a:pt x="2395191" y="3392932"/>
                      <a:pt x="2382945" y="3386449"/>
                    </a:cubicBezTo>
                    <a:lnTo>
                      <a:pt x="2385466" y="3385729"/>
                    </a:lnTo>
                    <a:cubicBezTo>
                      <a:pt x="2411758" y="3398695"/>
                      <a:pt x="2437330" y="3412741"/>
                      <a:pt x="2464342" y="3423906"/>
                    </a:cubicBezTo>
                    <a:cubicBezTo>
                      <a:pt x="2456778" y="3418864"/>
                      <a:pt x="2497837" y="3437593"/>
                      <a:pt x="2515845" y="3442995"/>
                    </a:cubicBezTo>
                    <a:cubicBezTo>
                      <a:pt x="2506481" y="3439393"/>
                      <a:pt x="2498197" y="3436152"/>
                      <a:pt x="2490994" y="3432910"/>
                    </a:cubicBezTo>
                    <a:cubicBezTo>
                      <a:pt x="2484151" y="3429669"/>
                      <a:pt x="2478028" y="3427148"/>
                      <a:pt x="2473346" y="3424987"/>
                    </a:cubicBezTo>
                    <a:cubicBezTo>
                      <a:pt x="2463622" y="3420305"/>
                      <a:pt x="2457139" y="3417424"/>
                      <a:pt x="2453537" y="3415623"/>
                    </a:cubicBezTo>
                    <a:cubicBezTo>
                      <a:pt x="2446334" y="3412021"/>
                      <a:pt x="2448855" y="3412381"/>
                      <a:pt x="2451016" y="3413101"/>
                    </a:cubicBezTo>
                    <a:cubicBezTo>
                      <a:pt x="2453537" y="3413822"/>
                      <a:pt x="2455698" y="3414182"/>
                      <a:pt x="2447774" y="3410580"/>
                    </a:cubicBezTo>
                    <a:cubicBezTo>
                      <a:pt x="2445973" y="3409500"/>
                      <a:pt x="2443092" y="3408420"/>
                      <a:pt x="2439851" y="3406979"/>
                    </a:cubicBezTo>
                    <a:cubicBezTo>
                      <a:pt x="2436609" y="3405178"/>
                      <a:pt x="2432287" y="3403377"/>
                      <a:pt x="2427605" y="3400856"/>
                    </a:cubicBezTo>
                    <a:cubicBezTo>
                      <a:pt x="2417521" y="3395814"/>
                      <a:pt x="2403835" y="3389331"/>
                      <a:pt x="2385466" y="3379607"/>
                    </a:cubicBezTo>
                    <a:cubicBezTo>
                      <a:pt x="2370700" y="3372763"/>
                      <a:pt x="2380064" y="3377445"/>
                      <a:pt x="2342247" y="3356916"/>
                    </a:cubicBezTo>
                    <a:cubicBezTo>
                      <a:pt x="2351251" y="3361959"/>
                      <a:pt x="2356653" y="3364479"/>
                      <a:pt x="2356293" y="3363759"/>
                    </a:cubicBezTo>
                    <a:cubicBezTo>
                      <a:pt x="2356293" y="3363759"/>
                      <a:pt x="2354492" y="3362319"/>
                      <a:pt x="2350891" y="3360158"/>
                    </a:cubicBezTo>
                    <a:cubicBezTo>
                      <a:pt x="2349090" y="3359077"/>
                      <a:pt x="2346929" y="3357997"/>
                      <a:pt x="2344408" y="3356556"/>
                    </a:cubicBezTo>
                    <a:cubicBezTo>
                      <a:pt x="2341887" y="3355115"/>
                      <a:pt x="2338645" y="3353315"/>
                      <a:pt x="2335404" y="3351154"/>
                    </a:cubicBezTo>
                    <a:lnTo>
                      <a:pt x="2307671" y="3336027"/>
                    </a:lnTo>
                    <a:cubicBezTo>
                      <a:pt x="2283900" y="3319459"/>
                      <a:pt x="2304430" y="3331705"/>
                      <a:pt x="2326039" y="3344310"/>
                    </a:cubicBezTo>
                    <a:cubicBezTo>
                      <a:pt x="2331442" y="3347552"/>
                      <a:pt x="2336844" y="3350794"/>
                      <a:pt x="2341526" y="3353675"/>
                    </a:cubicBezTo>
                    <a:cubicBezTo>
                      <a:pt x="2346569" y="3356196"/>
                      <a:pt x="2350891" y="3358357"/>
                      <a:pt x="2353772" y="3360158"/>
                    </a:cubicBezTo>
                    <a:cubicBezTo>
                      <a:pt x="2359534" y="3363039"/>
                      <a:pt x="2360255" y="3363039"/>
                      <a:pt x="2349450" y="3356556"/>
                    </a:cubicBezTo>
                    <a:cubicBezTo>
                      <a:pt x="2356653" y="3360158"/>
                      <a:pt x="2364217" y="3364479"/>
                      <a:pt x="2372500" y="3368802"/>
                    </a:cubicBezTo>
                    <a:cubicBezTo>
                      <a:pt x="2376462" y="3370963"/>
                      <a:pt x="2380784" y="3373123"/>
                      <a:pt x="2384746" y="3375284"/>
                    </a:cubicBezTo>
                    <a:cubicBezTo>
                      <a:pt x="2386907" y="3376365"/>
                      <a:pt x="2389068" y="3377445"/>
                      <a:pt x="2390869" y="3378526"/>
                    </a:cubicBezTo>
                    <a:lnTo>
                      <a:pt x="2397352" y="3381407"/>
                    </a:lnTo>
                    <a:cubicBezTo>
                      <a:pt x="2405996" y="3385369"/>
                      <a:pt x="2414640" y="3389691"/>
                      <a:pt x="2422923" y="3393653"/>
                    </a:cubicBezTo>
                    <a:cubicBezTo>
                      <a:pt x="2427245" y="3395453"/>
                      <a:pt x="2431207" y="3397615"/>
                      <a:pt x="2435169" y="3399415"/>
                    </a:cubicBezTo>
                    <a:cubicBezTo>
                      <a:pt x="2439131" y="3401216"/>
                      <a:pt x="2443092" y="3403017"/>
                      <a:pt x="2447054" y="3404818"/>
                    </a:cubicBezTo>
                    <a:cubicBezTo>
                      <a:pt x="2477668" y="3417424"/>
                      <a:pt x="2498557" y="3425707"/>
                      <a:pt x="2489553" y="3420665"/>
                    </a:cubicBezTo>
                    <a:cubicBezTo>
                      <a:pt x="2477668" y="3415262"/>
                      <a:pt x="2467223" y="3410941"/>
                      <a:pt x="2458219" y="3406979"/>
                    </a:cubicBezTo>
                    <a:cubicBezTo>
                      <a:pt x="2453537" y="3405178"/>
                      <a:pt x="2449575" y="3403377"/>
                      <a:pt x="2445253" y="3401576"/>
                    </a:cubicBezTo>
                    <a:cubicBezTo>
                      <a:pt x="2441291" y="3399776"/>
                      <a:pt x="2437690" y="3397975"/>
                      <a:pt x="2434088" y="3396534"/>
                    </a:cubicBezTo>
                    <a:cubicBezTo>
                      <a:pt x="2420042" y="3390051"/>
                      <a:pt x="2409237" y="3385369"/>
                      <a:pt x="2398072" y="3380327"/>
                    </a:cubicBezTo>
                    <a:cubicBezTo>
                      <a:pt x="2395191" y="3379246"/>
                      <a:pt x="2392669" y="3377806"/>
                      <a:pt x="2389788" y="3376725"/>
                    </a:cubicBezTo>
                    <a:cubicBezTo>
                      <a:pt x="2386907" y="3375284"/>
                      <a:pt x="2384386" y="3373844"/>
                      <a:pt x="2381144" y="3372403"/>
                    </a:cubicBezTo>
                    <a:cubicBezTo>
                      <a:pt x="2375382" y="3369522"/>
                      <a:pt x="2368899" y="3366280"/>
                      <a:pt x="2362056" y="3362319"/>
                    </a:cubicBezTo>
                    <a:cubicBezTo>
                      <a:pt x="2354852" y="3358357"/>
                      <a:pt x="2346929" y="3354395"/>
                      <a:pt x="2337925" y="3349353"/>
                    </a:cubicBezTo>
                    <a:cubicBezTo>
                      <a:pt x="2328921" y="3343950"/>
                      <a:pt x="2319196" y="3337827"/>
                      <a:pt x="2307671" y="3330264"/>
                    </a:cubicBezTo>
                    <a:lnTo>
                      <a:pt x="2298307" y="3323421"/>
                    </a:lnTo>
                    <a:cubicBezTo>
                      <a:pt x="2282100" y="3312976"/>
                      <a:pt x="2272735" y="3307214"/>
                      <a:pt x="2264812" y="3302532"/>
                    </a:cubicBezTo>
                    <a:cubicBezTo>
                      <a:pt x="2260850" y="3300371"/>
                      <a:pt x="2257609" y="3298209"/>
                      <a:pt x="2254007" y="3296049"/>
                    </a:cubicBezTo>
                    <a:cubicBezTo>
                      <a:pt x="2250405" y="3293888"/>
                      <a:pt x="2246804" y="3291367"/>
                      <a:pt x="2242482" y="3288485"/>
                    </a:cubicBezTo>
                    <a:cubicBezTo>
                      <a:pt x="2241401" y="3287045"/>
                      <a:pt x="2233838" y="3280562"/>
                      <a:pt x="2214029" y="3265795"/>
                    </a:cubicBezTo>
                    <a:cubicBezTo>
                      <a:pt x="2201063" y="3256071"/>
                      <a:pt x="2189178" y="3246707"/>
                      <a:pt x="2178013" y="3238063"/>
                    </a:cubicBezTo>
                    <a:cubicBezTo>
                      <a:pt x="2167208" y="3229058"/>
                      <a:pt x="2157123" y="3220414"/>
                      <a:pt x="2146679" y="3211771"/>
                    </a:cubicBezTo>
                    <a:cubicBezTo>
                      <a:pt x="2126870" y="3194123"/>
                      <a:pt x="2107781" y="3176835"/>
                      <a:pt x="2086171" y="3155585"/>
                    </a:cubicBezTo>
                    <a:cubicBezTo>
                      <a:pt x="2093014" y="3162788"/>
                      <a:pt x="2099497" y="3169632"/>
                      <a:pt x="2105620" y="3175754"/>
                    </a:cubicBezTo>
                    <a:cubicBezTo>
                      <a:pt x="2111743" y="3181877"/>
                      <a:pt x="2117505" y="3187280"/>
                      <a:pt x="2122908" y="3192682"/>
                    </a:cubicBezTo>
                    <a:cubicBezTo>
                      <a:pt x="2128310" y="3198085"/>
                      <a:pt x="2133352" y="3202767"/>
                      <a:pt x="2138035" y="3207449"/>
                    </a:cubicBezTo>
                    <a:cubicBezTo>
                      <a:pt x="2142717" y="3211771"/>
                      <a:pt x="2147399" y="3215732"/>
                      <a:pt x="2151721" y="3219694"/>
                    </a:cubicBezTo>
                    <a:cubicBezTo>
                      <a:pt x="2160365" y="3227258"/>
                      <a:pt x="2167568" y="3234101"/>
                      <a:pt x="2174771" y="3240584"/>
                    </a:cubicBezTo>
                    <a:cubicBezTo>
                      <a:pt x="2181974" y="3246707"/>
                      <a:pt x="2188457" y="3252109"/>
                      <a:pt x="2195300" y="3257871"/>
                    </a:cubicBezTo>
                    <a:cubicBezTo>
                      <a:pt x="2208266" y="3269396"/>
                      <a:pt x="2222673" y="3279841"/>
                      <a:pt x="2241401" y="3294248"/>
                    </a:cubicBezTo>
                    <a:cubicBezTo>
                      <a:pt x="2243922" y="3296049"/>
                      <a:pt x="2246083" y="3297849"/>
                      <a:pt x="2248604" y="3299650"/>
                    </a:cubicBezTo>
                    <a:cubicBezTo>
                      <a:pt x="2251126" y="3301451"/>
                      <a:pt x="2254007" y="3303252"/>
                      <a:pt x="2256528" y="3305053"/>
                    </a:cubicBezTo>
                    <a:cubicBezTo>
                      <a:pt x="2261931" y="3308654"/>
                      <a:pt x="2268053" y="3312976"/>
                      <a:pt x="2274536" y="3317298"/>
                    </a:cubicBezTo>
                    <a:cubicBezTo>
                      <a:pt x="2281019" y="3321620"/>
                      <a:pt x="2287862" y="3326302"/>
                      <a:pt x="2295426" y="3330985"/>
                    </a:cubicBezTo>
                    <a:cubicBezTo>
                      <a:pt x="2302989" y="3335666"/>
                      <a:pt x="2311273" y="3340709"/>
                      <a:pt x="2320277" y="3345751"/>
                    </a:cubicBezTo>
                    <a:cubicBezTo>
                      <a:pt x="2314514" y="3342510"/>
                      <a:pt x="2304070" y="3336387"/>
                      <a:pt x="2291464" y="3328823"/>
                    </a:cubicBezTo>
                    <a:cubicBezTo>
                      <a:pt x="2279218" y="3320900"/>
                      <a:pt x="2264812" y="3311176"/>
                      <a:pt x="2250766" y="3302172"/>
                    </a:cubicBezTo>
                    <a:cubicBezTo>
                      <a:pt x="2237079" y="3292447"/>
                      <a:pt x="2224113" y="3283083"/>
                      <a:pt x="2214029" y="3276240"/>
                    </a:cubicBezTo>
                    <a:cubicBezTo>
                      <a:pt x="2208987" y="3272638"/>
                      <a:pt x="2204665" y="3269757"/>
                      <a:pt x="2201423" y="3267236"/>
                    </a:cubicBezTo>
                    <a:cubicBezTo>
                      <a:pt x="2198182" y="3265075"/>
                      <a:pt x="2196021" y="3263634"/>
                      <a:pt x="2194940" y="3263274"/>
                    </a:cubicBezTo>
                    <a:lnTo>
                      <a:pt x="2197461" y="3263274"/>
                    </a:lnTo>
                    <a:cubicBezTo>
                      <a:pt x="2154962" y="3229779"/>
                      <a:pt x="2113904" y="3193763"/>
                      <a:pt x="2069244" y="3142619"/>
                    </a:cubicBezTo>
                    <a:cubicBezTo>
                      <a:pt x="2071765" y="3145141"/>
                      <a:pt x="2073926" y="3147662"/>
                      <a:pt x="2076447" y="3150183"/>
                    </a:cubicBezTo>
                    <a:lnTo>
                      <a:pt x="2083650" y="3157386"/>
                    </a:lnTo>
                    <a:lnTo>
                      <a:pt x="2098057" y="3172153"/>
                    </a:lnTo>
                    <a:cubicBezTo>
                      <a:pt x="2090133" y="3164229"/>
                      <a:pt x="2082930" y="3156306"/>
                      <a:pt x="2075726" y="3148742"/>
                    </a:cubicBezTo>
                    <a:cubicBezTo>
                      <a:pt x="2068883" y="3140819"/>
                      <a:pt x="2062400" y="3133255"/>
                      <a:pt x="2056278" y="3126052"/>
                    </a:cubicBezTo>
                    <a:cubicBezTo>
                      <a:pt x="2049795" y="3118849"/>
                      <a:pt x="2044032" y="3111285"/>
                      <a:pt x="2038630" y="3104082"/>
                    </a:cubicBezTo>
                    <a:cubicBezTo>
                      <a:pt x="2033227" y="3096879"/>
                      <a:pt x="2027465" y="3090036"/>
                      <a:pt x="2022422" y="3082833"/>
                    </a:cubicBezTo>
                    <a:cubicBezTo>
                      <a:pt x="2017380" y="3075629"/>
                      <a:pt x="2012338" y="3068786"/>
                      <a:pt x="2007296" y="3061943"/>
                    </a:cubicBezTo>
                    <a:cubicBezTo>
                      <a:pt x="2004774" y="3058702"/>
                      <a:pt x="2002253" y="3055100"/>
                      <a:pt x="2000092" y="3051498"/>
                    </a:cubicBezTo>
                    <a:lnTo>
                      <a:pt x="1992889" y="3041054"/>
                    </a:lnTo>
                    <a:lnTo>
                      <a:pt x="1989287" y="3036011"/>
                    </a:lnTo>
                    <a:cubicBezTo>
                      <a:pt x="1989287" y="3036011"/>
                      <a:pt x="1988927" y="3034931"/>
                      <a:pt x="1988207" y="3034931"/>
                    </a:cubicBezTo>
                    <a:lnTo>
                      <a:pt x="1986766" y="3034931"/>
                    </a:lnTo>
                    <a:cubicBezTo>
                      <a:pt x="1986766" y="3034931"/>
                      <a:pt x="1983885" y="3034931"/>
                      <a:pt x="1983885" y="3034931"/>
                    </a:cubicBezTo>
                    <a:cubicBezTo>
                      <a:pt x="1976322" y="3034931"/>
                      <a:pt x="1968758" y="3035651"/>
                      <a:pt x="1961195" y="3035651"/>
                    </a:cubicBezTo>
                    <a:cubicBezTo>
                      <a:pt x="1970919" y="3035651"/>
                      <a:pt x="1979563" y="3035651"/>
                      <a:pt x="1987127" y="3035651"/>
                    </a:cubicBezTo>
                    <a:lnTo>
                      <a:pt x="1987847" y="3035651"/>
                    </a:lnTo>
                    <a:cubicBezTo>
                      <a:pt x="1987847" y="3035651"/>
                      <a:pt x="1987847" y="3036011"/>
                      <a:pt x="1988207" y="3036372"/>
                    </a:cubicBezTo>
                    <a:cubicBezTo>
                      <a:pt x="1988207" y="3036732"/>
                      <a:pt x="1988927" y="3037092"/>
                      <a:pt x="1989287" y="3037812"/>
                    </a:cubicBezTo>
                    <a:cubicBezTo>
                      <a:pt x="1990008" y="3038532"/>
                      <a:pt x="1990368" y="3039613"/>
                      <a:pt x="1991088" y="3040333"/>
                    </a:cubicBezTo>
                    <a:cubicBezTo>
                      <a:pt x="1993249" y="3043215"/>
                      <a:pt x="1995410" y="3046096"/>
                      <a:pt x="1997211" y="3048977"/>
                    </a:cubicBezTo>
                    <a:cubicBezTo>
                      <a:pt x="1995410" y="3046456"/>
                      <a:pt x="1993969" y="3044295"/>
                      <a:pt x="1992169" y="3041774"/>
                    </a:cubicBezTo>
                    <a:cubicBezTo>
                      <a:pt x="1991449" y="3040694"/>
                      <a:pt x="1990728" y="3039613"/>
                      <a:pt x="1989648" y="3038532"/>
                    </a:cubicBezTo>
                    <a:lnTo>
                      <a:pt x="1988567" y="3037092"/>
                    </a:lnTo>
                    <a:cubicBezTo>
                      <a:pt x="1988567" y="3037092"/>
                      <a:pt x="1988207" y="3036372"/>
                      <a:pt x="1987847" y="3036372"/>
                    </a:cubicBezTo>
                    <a:lnTo>
                      <a:pt x="1986766" y="3036372"/>
                    </a:lnTo>
                    <a:cubicBezTo>
                      <a:pt x="1985326" y="3036372"/>
                      <a:pt x="1983885" y="3036372"/>
                      <a:pt x="1982805" y="3036372"/>
                    </a:cubicBezTo>
                    <a:cubicBezTo>
                      <a:pt x="1970919" y="3036372"/>
                      <a:pt x="1958674" y="3036372"/>
                      <a:pt x="1946428" y="3036372"/>
                    </a:cubicBezTo>
                    <a:cubicBezTo>
                      <a:pt x="1920136" y="3036372"/>
                      <a:pt x="1893484" y="3036372"/>
                      <a:pt x="1868993" y="3036372"/>
                    </a:cubicBezTo>
                    <a:lnTo>
                      <a:pt x="1766707" y="3039613"/>
                    </a:lnTo>
                    <a:cubicBezTo>
                      <a:pt x="1767427" y="3038532"/>
                      <a:pt x="1702598" y="3038532"/>
                      <a:pt x="1733932" y="3037092"/>
                    </a:cubicBezTo>
                    <a:cubicBezTo>
                      <a:pt x="1660099" y="3035651"/>
                      <a:pt x="1625523" y="3038532"/>
                      <a:pt x="1582664" y="3038893"/>
                    </a:cubicBezTo>
                    <a:cubicBezTo>
                      <a:pt x="1507030" y="3036732"/>
                      <a:pt x="1648213" y="3038172"/>
                      <a:pt x="1655417" y="3035291"/>
                    </a:cubicBezTo>
                    <a:cubicBezTo>
                      <a:pt x="1551330" y="3034571"/>
                      <a:pt x="1441120" y="3035291"/>
                      <a:pt x="1382414" y="3037092"/>
                    </a:cubicBezTo>
                    <a:cubicBezTo>
                      <a:pt x="1403663" y="3037452"/>
                      <a:pt x="1414108" y="3037812"/>
                      <a:pt x="1413027" y="3038172"/>
                    </a:cubicBezTo>
                    <a:cubicBezTo>
                      <a:pt x="1409786" y="3037452"/>
                      <a:pt x="1368007" y="3037812"/>
                      <a:pt x="1344597" y="3037812"/>
                    </a:cubicBezTo>
                    <a:lnTo>
                      <a:pt x="1328389" y="3038893"/>
                    </a:lnTo>
                    <a:cubicBezTo>
                      <a:pt x="1289492" y="3038172"/>
                      <a:pt x="1294894" y="3037452"/>
                      <a:pt x="1328389" y="3036372"/>
                    </a:cubicBezTo>
                    <a:cubicBezTo>
                      <a:pt x="1291293" y="3036372"/>
                      <a:pt x="1246993" y="3038532"/>
                      <a:pt x="1208455" y="3036372"/>
                    </a:cubicBezTo>
                    <a:cubicBezTo>
                      <a:pt x="1271844" y="3034931"/>
                      <a:pt x="1352880" y="3036372"/>
                      <a:pt x="1386015" y="3035291"/>
                    </a:cubicBezTo>
                    <a:cubicBezTo>
                      <a:pt x="1253115" y="3036372"/>
                      <a:pt x="1252395" y="3031689"/>
                      <a:pt x="1084199" y="3033130"/>
                    </a:cubicBezTo>
                    <a:cubicBezTo>
                      <a:pt x="1082038" y="3032410"/>
                      <a:pt x="1110491" y="3031329"/>
                      <a:pt x="1078076" y="3031329"/>
                    </a:cubicBezTo>
                    <a:cubicBezTo>
                      <a:pt x="1002802" y="3031689"/>
                      <a:pt x="1058628" y="3033850"/>
                      <a:pt x="1034857" y="3035291"/>
                    </a:cubicBezTo>
                    <a:cubicBezTo>
                      <a:pt x="1092843" y="3034571"/>
                      <a:pt x="1119495" y="3035291"/>
                      <a:pt x="1152990" y="3036732"/>
                    </a:cubicBezTo>
                    <a:lnTo>
                      <a:pt x="1137503" y="3037812"/>
                    </a:lnTo>
                    <a:cubicBezTo>
                      <a:pt x="1135342" y="3037452"/>
                      <a:pt x="1098966" y="3037092"/>
                      <a:pt x="1088161" y="3036732"/>
                    </a:cubicBezTo>
                    <a:lnTo>
                      <a:pt x="1078797" y="3038893"/>
                    </a:lnTo>
                    <a:cubicBezTo>
                      <a:pt x="1083119" y="3036732"/>
                      <a:pt x="1025132" y="3034931"/>
                      <a:pt x="979392" y="3035651"/>
                    </a:cubicBezTo>
                    <a:cubicBezTo>
                      <a:pt x="1025493" y="3037452"/>
                      <a:pt x="1013247" y="3037092"/>
                      <a:pt x="1025493" y="3039613"/>
                    </a:cubicBezTo>
                    <a:cubicBezTo>
                      <a:pt x="993438" y="3040694"/>
                      <a:pt x="975430" y="3040333"/>
                      <a:pt x="956341" y="3039613"/>
                    </a:cubicBezTo>
                    <a:cubicBezTo>
                      <a:pt x="937253" y="3038893"/>
                      <a:pt x="917444" y="3038893"/>
                      <a:pt x="880707" y="3038893"/>
                    </a:cubicBezTo>
                    <a:cubicBezTo>
                      <a:pt x="883589" y="3038893"/>
                      <a:pt x="900876" y="3038893"/>
                      <a:pt x="910601" y="3038893"/>
                    </a:cubicBezTo>
                    <a:cubicBezTo>
                      <a:pt x="915283" y="3038893"/>
                      <a:pt x="918524" y="3038893"/>
                      <a:pt x="916724" y="3038532"/>
                    </a:cubicBezTo>
                    <a:cubicBezTo>
                      <a:pt x="914923" y="3038532"/>
                      <a:pt x="908800" y="3038532"/>
                      <a:pt x="894754" y="3037812"/>
                    </a:cubicBezTo>
                    <a:cubicBezTo>
                      <a:pt x="883228" y="3037812"/>
                      <a:pt x="874945" y="3037452"/>
                      <a:pt x="868822" y="3037452"/>
                    </a:cubicBezTo>
                    <a:cubicBezTo>
                      <a:pt x="865580" y="3037452"/>
                      <a:pt x="863059" y="3037452"/>
                      <a:pt x="860538" y="3037452"/>
                    </a:cubicBezTo>
                    <a:cubicBezTo>
                      <a:pt x="858017" y="3037452"/>
                      <a:pt x="855856" y="3037452"/>
                      <a:pt x="854055" y="3037452"/>
                    </a:cubicBezTo>
                    <a:cubicBezTo>
                      <a:pt x="846132" y="3037452"/>
                      <a:pt x="839649" y="3037452"/>
                      <a:pt x="824522" y="3036372"/>
                    </a:cubicBezTo>
                    <a:cubicBezTo>
                      <a:pt x="841810" y="3036732"/>
                      <a:pt x="848293" y="3036372"/>
                      <a:pt x="855136" y="3036372"/>
                    </a:cubicBezTo>
                    <a:cubicBezTo>
                      <a:pt x="858377" y="3036372"/>
                      <a:pt x="861979" y="3036372"/>
                      <a:pt x="867021" y="3035651"/>
                    </a:cubicBezTo>
                    <a:cubicBezTo>
                      <a:pt x="872063" y="3035651"/>
                      <a:pt x="878546" y="3034931"/>
                      <a:pt x="887911" y="3034571"/>
                    </a:cubicBezTo>
                    <a:cubicBezTo>
                      <a:pt x="897995" y="3034571"/>
                      <a:pt x="906279" y="3034931"/>
                      <a:pt x="912762" y="3035291"/>
                    </a:cubicBezTo>
                    <a:cubicBezTo>
                      <a:pt x="919245" y="3035291"/>
                      <a:pt x="924287" y="3035291"/>
                      <a:pt x="928249" y="3035291"/>
                    </a:cubicBezTo>
                    <a:cubicBezTo>
                      <a:pt x="936172" y="3035291"/>
                      <a:pt x="940134" y="3035291"/>
                      <a:pt x="944096" y="3035291"/>
                    </a:cubicBezTo>
                    <a:cubicBezTo>
                      <a:pt x="952019" y="3035291"/>
                      <a:pt x="959583" y="3035291"/>
                      <a:pt x="998480" y="3034571"/>
                    </a:cubicBezTo>
                    <a:lnTo>
                      <a:pt x="932571" y="3033130"/>
                    </a:lnTo>
                    <a:cubicBezTo>
                      <a:pt x="1000281" y="3033130"/>
                      <a:pt x="981913" y="3030969"/>
                      <a:pt x="987315" y="3030249"/>
                    </a:cubicBezTo>
                    <a:cubicBezTo>
                      <a:pt x="929689" y="3029168"/>
                      <a:pt x="907719" y="3030249"/>
                      <a:pt x="890792" y="3030249"/>
                    </a:cubicBezTo>
                    <a:cubicBezTo>
                      <a:pt x="882508" y="3030249"/>
                      <a:pt x="875305" y="3030969"/>
                      <a:pt x="865580" y="3030969"/>
                    </a:cubicBezTo>
                    <a:cubicBezTo>
                      <a:pt x="855856" y="3030969"/>
                      <a:pt x="843611" y="3029889"/>
                      <a:pt x="824882" y="3028448"/>
                    </a:cubicBezTo>
                    <a:cubicBezTo>
                      <a:pt x="788506" y="3027007"/>
                      <a:pt x="895474" y="3034211"/>
                      <a:pt x="838568" y="3030969"/>
                    </a:cubicBezTo>
                    <a:cubicBezTo>
                      <a:pt x="829924" y="3030249"/>
                      <a:pt x="823081" y="3029889"/>
                      <a:pt x="817679" y="3029168"/>
                    </a:cubicBezTo>
                    <a:cubicBezTo>
                      <a:pt x="812276" y="3028448"/>
                      <a:pt x="808315" y="3028088"/>
                      <a:pt x="805433" y="3027728"/>
                    </a:cubicBezTo>
                    <a:cubicBezTo>
                      <a:pt x="799311" y="3027007"/>
                      <a:pt x="797150" y="3027007"/>
                      <a:pt x="794628" y="3027007"/>
                    </a:cubicBezTo>
                    <a:cubicBezTo>
                      <a:pt x="792107" y="3027007"/>
                      <a:pt x="789226" y="3027007"/>
                      <a:pt x="782023" y="3026287"/>
                    </a:cubicBezTo>
                    <a:cubicBezTo>
                      <a:pt x="778421" y="3025927"/>
                      <a:pt x="773739" y="3025567"/>
                      <a:pt x="767616" y="3024486"/>
                    </a:cubicBezTo>
                    <a:cubicBezTo>
                      <a:pt x="761493" y="3023406"/>
                      <a:pt x="753570" y="3022325"/>
                      <a:pt x="743846" y="3020524"/>
                    </a:cubicBezTo>
                    <a:lnTo>
                      <a:pt x="757172" y="3021965"/>
                    </a:lnTo>
                    <a:cubicBezTo>
                      <a:pt x="751409" y="3020524"/>
                      <a:pt x="745286" y="3019444"/>
                      <a:pt x="739163" y="3018363"/>
                    </a:cubicBezTo>
                    <a:cubicBezTo>
                      <a:pt x="733041" y="3017283"/>
                      <a:pt x="726918" y="3016563"/>
                      <a:pt x="720795" y="3015122"/>
                    </a:cubicBezTo>
                    <a:cubicBezTo>
                      <a:pt x="708550" y="3012601"/>
                      <a:pt x="695944" y="3010080"/>
                      <a:pt x="681898" y="3006838"/>
                    </a:cubicBezTo>
                    <a:cubicBezTo>
                      <a:pt x="667131" y="3002876"/>
                      <a:pt x="675054" y="3006838"/>
                      <a:pt x="671453" y="3007559"/>
                    </a:cubicBezTo>
                    <a:cubicBezTo>
                      <a:pt x="669652" y="3007559"/>
                      <a:pt x="664970" y="3007559"/>
                      <a:pt x="653085" y="3004677"/>
                    </a:cubicBezTo>
                    <a:cubicBezTo>
                      <a:pt x="650203" y="3003957"/>
                      <a:pt x="646602" y="3003237"/>
                      <a:pt x="642640" y="3002156"/>
                    </a:cubicBezTo>
                    <a:cubicBezTo>
                      <a:pt x="640839" y="3001796"/>
                      <a:pt x="638678" y="3001076"/>
                      <a:pt x="636157" y="3000355"/>
                    </a:cubicBezTo>
                    <a:cubicBezTo>
                      <a:pt x="633996" y="2999635"/>
                      <a:pt x="631475" y="2998915"/>
                      <a:pt x="628954" y="2998194"/>
                    </a:cubicBezTo>
                    <a:cubicBezTo>
                      <a:pt x="618869" y="2994953"/>
                      <a:pt x="606624" y="2990991"/>
                      <a:pt x="591497" y="2985949"/>
                    </a:cubicBezTo>
                    <a:cubicBezTo>
                      <a:pt x="597620" y="2987390"/>
                      <a:pt x="599781" y="2987750"/>
                      <a:pt x="599781" y="2987750"/>
                    </a:cubicBezTo>
                    <a:lnTo>
                      <a:pt x="630394" y="2993872"/>
                    </a:lnTo>
                    <a:cubicBezTo>
                      <a:pt x="635437" y="2994953"/>
                      <a:pt x="640479" y="2995673"/>
                      <a:pt x="645881" y="2996394"/>
                    </a:cubicBezTo>
                    <a:lnTo>
                      <a:pt x="661368" y="2998554"/>
                    </a:lnTo>
                    <a:cubicBezTo>
                      <a:pt x="681898" y="3002156"/>
                      <a:pt x="702427" y="3003597"/>
                      <a:pt x="722956" y="3005758"/>
                    </a:cubicBezTo>
                    <a:cubicBezTo>
                      <a:pt x="660648" y="2992792"/>
                      <a:pt x="595098" y="2971542"/>
                      <a:pt x="530629" y="2941649"/>
                    </a:cubicBezTo>
                    <a:cubicBezTo>
                      <a:pt x="526668" y="2939848"/>
                      <a:pt x="522706" y="2938047"/>
                      <a:pt x="518384" y="2936246"/>
                    </a:cubicBezTo>
                    <a:cubicBezTo>
                      <a:pt x="514422" y="2934446"/>
                      <a:pt x="510460" y="2932284"/>
                      <a:pt x="506498" y="2930124"/>
                    </a:cubicBezTo>
                    <a:cubicBezTo>
                      <a:pt x="498575" y="2926162"/>
                      <a:pt x="490651" y="2921840"/>
                      <a:pt x="482728" y="2917878"/>
                    </a:cubicBezTo>
                    <a:lnTo>
                      <a:pt x="476605" y="2914637"/>
                    </a:lnTo>
                    <a:lnTo>
                      <a:pt x="470842" y="2911395"/>
                    </a:lnTo>
                    <a:lnTo>
                      <a:pt x="458957" y="2904552"/>
                    </a:lnTo>
                    <a:cubicBezTo>
                      <a:pt x="451033" y="2899870"/>
                      <a:pt x="443110" y="2895548"/>
                      <a:pt x="435546" y="2890866"/>
                    </a:cubicBezTo>
                    <a:cubicBezTo>
                      <a:pt x="427983" y="2885824"/>
                      <a:pt x="420420" y="2880781"/>
                      <a:pt x="412496" y="2876099"/>
                    </a:cubicBezTo>
                    <a:lnTo>
                      <a:pt x="400971" y="2868536"/>
                    </a:lnTo>
                    <a:lnTo>
                      <a:pt x="389806" y="2860612"/>
                    </a:lnTo>
                    <a:cubicBezTo>
                      <a:pt x="382242" y="2855210"/>
                      <a:pt x="375039" y="2849807"/>
                      <a:pt x="367476" y="2844405"/>
                    </a:cubicBezTo>
                    <a:cubicBezTo>
                      <a:pt x="360272" y="2838642"/>
                      <a:pt x="353069" y="2832880"/>
                      <a:pt x="345866" y="2827117"/>
                    </a:cubicBezTo>
                    <a:cubicBezTo>
                      <a:pt x="339383" y="2820994"/>
                      <a:pt x="341544" y="2822075"/>
                      <a:pt x="348387" y="2827117"/>
                    </a:cubicBezTo>
                    <a:cubicBezTo>
                      <a:pt x="351629" y="2829278"/>
                      <a:pt x="355950" y="2832880"/>
                      <a:pt x="360993" y="2836481"/>
                    </a:cubicBezTo>
                    <a:cubicBezTo>
                      <a:pt x="363514" y="2838282"/>
                      <a:pt x="366035" y="2840443"/>
                      <a:pt x="368916" y="2842604"/>
                    </a:cubicBezTo>
                    <a:cubicBezTo>
                      <a:pt x="371798" y="2844765"/>
                      <a:pt x="374679" y="2846566"/>
                      <a:pt x="377920" y="2848727"/>
                    </a:cubicBezTo>
                    <a:cubicBezTo>
                      <a:pt x="384043" y="2853049"/>
                      <a:pt x="390166" y="2857371"/>
                      <a:pt x="395928" y="2861333"/>
                    </a:cubicBezTo>
                    <a:cubicBezTo>
                      <a:pt x="398810" y="2863494"/>
                      <a:pt x="401691" y="2865294"/>
                      <a:pt x="404572" y="2867095"/>
                    </a:cubicBezTo>
                    <a:cubicBezTo>
                      <a:pt x="407454" y="2868896"/>
                      <a:pt x="409975" y="2870337"/>
                      <a:pt x="412496" y="2871777"/>
                    </a:cubicBezTo>
                    <a:cubicBezTo>
                      <a:pt x="422220" y="2877540"/>
                      <a:pt x="427983" y="2881142"/>
                      <a:pt x="426542" y="2879701"/>
                    </a:cubicBezTo>
                    <a:lnTo>
                      <a:pt x="440589" y="2888705"/>
                    </a:lnTo>
                    <a:lnTo>
                      <a:pt x="454995" y="2897349"/>
                    </a:lnTo>
                    <a:lnTo>
                      <a:pt x="469402" y="2905993"/>
                    </a:lnTo>
                    <a:cubicBezTo>
                      <a:pt x="474084" y="2908874"/>
                      <a:pt x="478766" y="2911755"/>
                      <a:pt x="483808" y="2914276"/>
                    </a:cubicBezTo>
                    <a:cubicBezTo>
                      <a:pt x="483448" y="2914276"/>
                      <a:pt x="480927" y="2913196"/>
                      <a:pt x="477325" y="2911395"/>
                    </a:cubicBezTo>
                    <a:cubicBezTo>
                      <a:pt x="473724" y="2909594"/>
                      <a:pt x="469041" y="2906713"/>
                      <a:pt x="463639" y="2903832"/>
                    </a:cubicBezTo>
                    <a:cubicBezTo>
                      <a:pt x="452834" y="2897709"/>
                      <a:pt x="439148" y="2890146"/>
                      <a:pt x="427983" y="2882942"/>
                    </a:cubicBezTo>
                    <a:cubicBezTo>
                      <a:pt x="404933" y="2868536"/>
                      <a:pt x="389085" y="2858451"/>
                      <a:pt x="413576" y="2875739"/>
                    </a:cubicBezTo>
                    <a:cubicBezTo>
                      <a:pt x="463279" y="2907433"/>
                      <a:pt x="501816" y="2927602"/>
                      <a:pt x="540354" y="2944530"/>
                    </a:cubicBezTo>
                    <a:cubicBezTo>
                      <a:pt x="545036" y="2946691"/>
                      <a:pt x="550078" y="2948852"/>
                      <a:pt x="554760" y="2951013"/>
                    </a:cubicBezTo>
                    <a:cubicBezTo>
                      <a:pt x="559442" y="2953174"/>
                      <a:pt x="564485" y="2954975"/>
                      <a:pt x="569527" y="2956776"/>
                    </a:cubicBezTo>
                    <a:cubicBezTo>
                      <a:pt x="579611" y="2960737"/>
                      <a:pt x="589696" y="2964699"/>
                      <a:pt x="600141" y="2968661"/>
                    </a:cubicBezTo>
                    <a:cubicBezTo>
                      <a:pt x="610946" y="2972263"/>
                      <a:pt x="622111" y="2975864"/>
                      <a:pt x="633996" y="2979466"/>
                    </a:cubicBezTo>
                    <a:cubicBezTo>
                      <a:pt x="639759" y="2981627"/>
                      <a:pt x="646241" y="2983068"/>
                      <a:pt x="652364" y="2984868"/>
                    </a:cubicBezTo>
                    <a:cubicBezTo>
                      <a:pt x="658847" y="2986669"/>
                      <a:pt x="665330" y="2988110"/>
                      <a:pt x="672173" y="2989910"/>
                    </a:cubicBezTo>
                    <a:cubicBezTo>
                      <a:pt x="668211" y="2988470"/>
                      <a:pt x="662809" y="2986669"/>
                      <a:pt x="656686" y="2984508"/>
                    </a:cubicBezTo>
                    <a:cubicBezTo>
                      <a:pt x="653445" y="2983428"/>
                      <a:pt x="650203" y="2982347"/>
                      <a:pt x="646602" y="2981267"/>
                    </a:cubicBezTo>
                    <a:cubicBezTo>
                      <a:pt x="644801" y="2980546"/>
                      <a:pt x="643000" y="2980186"/>
                      <a:pt x="641199" y="2979466"/>
                    </a:cubicBezTo>
                    <a:cubicBezTo>
                      <a:pt x="639398" y="2978746"/>
                      <a:pt x="637598" y="2978025"/>
                      <a:pt x="635437" y="2977305"/>
                    </a:cubicBezTo>
                    <a:cubicBezTo>
                      <a:pt x="619950" y="2971542"/>
                      <a:pt x="600861" y="2966140"/>
                      <a:pt x="581772" y="2958216"/>
                    </a:cubicBezTo>
                    <a:cubicBezTo>
                      <a:pt x="577090" y="2956415"/>
                      <a:pt x="572048" y="2954255"/>
                      <a:pt x="567006" y="2952454"/>
                    </a:cubicBezTo>
                    <a:cubicBezTo>
                      <a:pt x="561963" y="2950653"/>
                      <a:pt x="556921" y="2948492"/>
                      <a:pt x="552239" y="2946331"/>
                    </a:cubicBezTo>
                    <a:cubicBezTo>
                      <a:pt x="542515" y="2942009"/>
                      <a:pt x="532430" y="2937327"/>
                      <a:pt x="522706" y="2933005"/>
                    </a:cubicBezTo>
                    <a:cubicBezTo>
                      <a:pt x="517663" y="2930844"/>
                      <a:pt x="513341" y="2928323"/>
                      <a:pt x="508659" y="2925802"/>
                    </a:cubicBezTo>
                    <a:cubicBezTo>
                      <a:pt x="503977" y="2923280"/>
                      <a:pt x="499295" y="2921120"/>
                      <a:pt x="494973" y="2918598"/>
                    </a:cubicBezTo>
                    <a:cubicBezTo>
                      <a:pt x="490651" y="2916077"/>
                      <a:pt x="485969" y="2913916"/>
                      <a:pt x="482007" y="2911755"/>
                    </a:cubicBezTo>
                    <a:cubicBezTo>
                      <a:pt x="477685" y="2909594"/>
                      <a:pt x="473724" y="2906713"/>
                      <a:pt x="469762" y="2904552"/>
                    </a:cubicBezTo>
                    <a:cubicBezTo>
                      <a:pt x="473003" y="2906353"/>
                      <a:pt x="476245" y="2908514"/>
                      <a:pt x="479486" y="2910315"/>
                    </a:cubicBezTo>
                    <a:cubicBezTo>
                      <a:pt x="482728" y="2912115"/>
                      <a:pt x="485969" y="2913556"/>
                      <a:pt x="489211" y="2915357"/>
                    </a:cubicBezTo>
                    <a:cubicBezTo>
                      <a:pt x="495694" y="2918598"/>
                      <a:pt x="501816" y="2921840"/>
                      <a:pt x="507579" y="2924721"/>
                    </a:cubicBezTo>
                    <a:cubicBezTo>
                      <a:pt x="519464" y="2930844"/>
                      <a:pt x="531350" y="2935526"/>
                      <a:pt x="542875" y="2940568"/>
                    </a:cubicBezTo>
                    <a:cubicBezTo>
                      <a:pt x="480927" y="2912115"/>
                      <a:pt x="417178" y="2875379"/>
                      <a:pt x="356311" y="2827117"/>
                    </a:cubicBezTo>
                    <a:lnTo>
                      <a:pt x="342264" y="2817032"/>
                    </a:lnTo>
                    <a:cubicBezTo>
                      <a:pt x="352349" y="2825316"/>
                      <a:pt x="362073" y="2832520"/>
                      <a:pt x="370357" y="2839363"/>
                    </a:cubicBezTo>
                    <a:cubicBezTo>
                      <a:pt x="379001" y="2845845"/>
                      <a:pt x="386924" y="2851248"/>
                      <a:pt x="393407" y="2855930"/>
                    </a:cubicBezTo>
                    <a:cubicBezTo>
                      <a:pt x="406373" y="2865654"/>
                      <a:pt x="415017" y="2870697"/>
                      <a:pt x="417178" y="2872138"/>
                    </a:cubicBezTo>
                    <a:cubicBezTo>
                      <a:pt x="358832" y="2834320"/>
                      <a:pt x="314532" y="2795783"/>
                      <a:pt x="309489" y="2794703"/>
                    </a:cubicBezTo>
                    <a:lnTo>
                      <a:pt x="318854" y="2802986"/>
                    </a:lnTo>
                    <a:lnTo>
                      <a:pt x="299405" y="2787139"/>
                    </a:lnTo>
                    <a:lnTo>
                      <a:pt x="281757" y="2770211"/>
                    </a:lnTo>
                    <a:lnTo>
                      <a:pt x="273113" y="2761568"/>
                    </a:lnTo>
                    <a:cubicBezTo>
                      <a:pt x="270232" y="2758686"/>
                      <a:pt x="267350" y="2755805"/>
                      <a:pt x="264469" y="2752924"/>
                    </a:cubicBezTo>
                    <a:close/>
                    <a:moveTo>
                      <a:pt x="2090133" y="6684"/>
                    </a:moveTo>
                    <a:cubicBezTo>
                      <a:pt x="2085811" y="6684"/>
                      <a:pt x="2082570" y="7045"/>
                      <a:pt x="2080048" y="7405"/>
                    </a:cubicBezTo>
                    <a:cubicBezTo>
                      <a:pt x="2082570" y="7405"/>
                      <a:pt x="2080048" y="6684"/>
                      <a:pt x="2090133" y="6684"/>
                    </a:cubicBezTo>
                    <a:close/>
                    <a:moveTo>
                      <a:pt x="1557813" y="3016563"/>
                    </a:moveTo>
                    <a:cubicBezTo>
                      <a:pt x="1465251" y="3016203"/>
                      <a:pt x="1371609" y="3015842"/>
                      <a:pt x="1282649" y="3015482"/>
                    </a:cubicBezTo>
                    <a:cubicBezTo>
                      <a:pt x="1443281" y="3019804"/>
                      <a:pt x="1556372" y="3023406"/>
                      <a:pt x="1288051" y="3023406"/>
                    </a:cubicBezTo>
                    <a:lnTo>
                      <a:pt x="1270403" y="3023406"/>
                    </a:lnTo>
                    <a:cubicBezTo>
                      <a:pt x="1305339" y="3024126"/>
                      <a:pt x="1365846" y="3024486"/>
                      <a:pt x="1422752" y="3024126"/>
                    </a:cubicBezTo>
                    <a:cubicBezTo>
                      <a:pt x="1445802" y="3023406"/>
                      <a:pt x="1494424" y="3021245"/>
                      <a:pt x="1536923" y="3019804"/>
                    </a:cubicBezTo>
                    <a:cubicBezTo>
                      <a:pt x="1558173" y="3019084"/>
                      <a:pt x="1577982" y="3018003"/>
                      <a:pt x="1592388" y="3017643"/>
                    </a:cubicBezTo>
                    <a:cubicBezTo>
                      <a:pt x="1599592" y="3017643"/>
                      <a:pt x="1605354" y="3016923"/>
                      <a:pt x="1609316" y="3016923"/>
                    </a:cubicBezTo>
                    <a:cubicBezTo>
                      <a:pt x="1613278" y="3016923"/>
                      <a:pt x="1615439" y="3016923"/>
                      <a:pt x="1615079" y="3016563"/>
                    </a:cubicBezTo>
                    <a:cubicBezTo>
                      <a:pt x="1598871" y="3015482"/>
                      <a:pt x="1575101" y="3016563"/>
                      <a:pt x="1545207" y="3016563"/>
                    </a:cubicBezTo>
                    <a:lnTo>
                      <a:pt x="1556732" y="3017643"/>
                    </a:lnTo>
                    <a:close/>
                    <a:moveTo>
                      <a:pt x="1623722" y="3024126"/>
                    </a:moveTo>
                    <a:cubicBezTo>
                      <a:pt x="1676306" y="3024486"/>
                      <a:pt x="1664421" y="3023766"/>
                      <a:pt x="1672344" y="3022685"/>
                    </a:cubicBezTo>
                    <a:cubicBezTo>
                      <a:pt x="1653976" y="3022685"/>
                      <a:pt x="1635248" y="3022685"/>
                      <a:pt x="1617240" y="3022685"/>
                    </a:cubicBezTo>
                    <a:cubicBezTo>
                      <a:pt x="1624083" y="3022685"/>
                      <a:pt x="1627684" y="3023406"/>
                      <a:pt x="1623722" y="3023766"/>
                    </a:cubicBezTo>
                    <a:close/>
                    <a:moveTo>
                      <a:pt x="1669463" y="3021965"/>
                    </a:moveTo>
                    <a:cubicBezTo>
                      <a:pt x="1663701" y="3021965"/>
                      <a:pt x="1658658" y="3021965"/>
                      <a:pt x="1655777" y="3021965"/>
                    </a:cubicBezTo>
                    <a:lnTo>
                      <a:pt x="1669463" y="3021965"/>
                    </a:lnTo>
                    <a:close/>
                    <a:moveTo>
                      <a:pt x="651644" y="2981627"/>
                    </a:moveTo>
                    <a:cubicBezTo>
                      <a:pt x="653805" y="2982347"/>
                      <a:pt x="654885" y="2982347"/>
                      <a:pt x="656686" y="2983068"/>
                    </a:cubicBezTo>
                    <a:cubicBezTo>
                      <a:pt x="644801" y="2979826"/>
                      <a:pt x="632916" y="2975504"/>
                      <a:pt x="620670" y="2971182"/>
                    </a:cubicBezTo>
                    <a:cubicBezTo>
                      <a:pt x="623191" y="2971902"/>
                      <a:pt x="626433" y="2973343"/>
                      <a:pt x="631475" y="2975144"/>
                    </a:cubicBezTo>
                    <a:cubicBezTo>
                      <a:pt x="633996" y="2975864"/>
                      <a:pt x="636877" y="2976945"/>
                      <a:pt x="640119" y="2978025"/>
                    </a:cubicBezTo>
                    <a:cubicBezTo>
                      <a:pt x="641920" y="2978746"/>
                      <a:pt x="643360" y="2979106"/>
                      <a:pt x="645521" y="2979826"/>
                    </a:cubicBezTo>
                    <a:cubicBezTo>
                      <a:pt x="647322" y="2980546"/>
                      <a:pt x="649483" y="2980906"/>
                      <a:pt x="651644" y="2981627"/>
                    </a:cubicBezTo>
                    <a:close/>
                    <a:moveTo>
                      <a:pt x="755011" y="3008639"/>
                    </a:moveTo>
                    <a:lnTo>
                      <a:pt x="767616" y="3009359"/>
                    </a:lnTo>
                    <a:cubicBezTo>
                      <a:pt x="756091" y="3007198"/>
                      <a:pt x="744566" y="3005037"/>
                      <a:pt x="732680" y="3002876"/>
                    </a:cubicBezTo>
                    <a:cubicBezTo>
                      <a:pt x="736282" y="3004317"/>
                      <a:pt x="740604" y="3005758"/>
                      <a:pt x="755011" y="3008639"/>
                    </a:cubicBezTo>
                    <a:close/>
                    <a:moveTo>
                      <a:pt x="1097165" y="3028448"/>
                    </a:moveTo>
                    <a:cubicBezTo>
                      <a:pt x="1118775" y="3026647"/>
                      <a:pt x="1191167" y="3026287"/>
                      <a:pt x="1195489" y="3024126"/>
                    </a:cubicBezTo>
                    <a:cubicBezTo>
                      <a:pt x="1200171" y="3023406"/>
                      <a:pt x="1185045" y="3023406"/>
                      <a:pt x="1167757" y="3023045"/>
                    </a:cubicBezTo>
                    <a:cubicBezTo>
                      <a:pt x="1148668" y="3023045"/>
                      <a:pt x="1128499" y="3023045"/>
                      <a:pt x="1106889" y="3023045"/>
                    </a:cubicBezTo>
                    <a:cubicBezTo>
                      <a:pt x="1106169" y="3023045"/>
                      <a:pt x="1101847" y="3023766"/>
                      <a:pt x="1094644" y="3024126"/>
                    </a:cubicBezTo>
                    <a:cubicBezTo>
                      <a:pt x="1115893" y="3024126"/>
                      <a:pt x="1130300" y="3024846"/>
                      <a:pt x="1121656" y="3026287"/>
                    </a:cubicBezTo>
                    <a:cubicBezTo>
                      <a:pt x="1066911" y="3023406"/>
                      <a:pt x="1072674" y="3028448"/>
                      <a:pt x="1013247" y="3027728"/>
                    </a:cubicBezTo>
                    <a:cubicBezTo>
                      <a:pt x="994519" y="3029168"/>
                      <a:pt x="1079157" y="3029168"/>
                      <a:pt x="1097165" y="3028808"/>
                    </a:cubicBezTo>
                    <a:close/>
                    <a:moveTo>
                      <a:pt x="3466314" y="1210348"/>
                    </a:moveTo>
                    <a:cubicBezTo>
                      <a:pt x="3466314" y="1208547"/>
                      <a:pt x="3467034" y="1202784"/>
                      <a:pt x="3467755" y="1194861"/>
                    </a:cubicBezTo>
                    <a:lnTo>
                      <a:pt x="3468835" y="1236639"/>
                    </a:lnTo>
                    <a:cubicBezTo>
                      <a:pt x="3468475" y="1311193"/>
                      <a:pt x="3465233" y="1370620"/>
                      <a:pt x="3467755" y="1437610"/>
                    </a:cubicBezTo>
                    <a:cubicBezTo>
                      <a:pt x="3467034" y="1468944"/>
                      <a:pt x="3465593" y="1485872"/>
                      <a:pt x="3464513" y="1501719"/>
                    </a:cubicBezTo>
                    <a:cubicBezTo>
                      <a:pt x="3464513" y="1486232"/>
                      <a:pt x="3464513" y="1472186"/>
                      <a:pt x="3464873" y="1459940"/>
                    </a:cubicBezTo>
                    <a:cubicBezTo>
                      <a:pt x="3460912" y="1272296"/>
                      <a:pt x="3469195" y="1361976"/>
                      <a:pt x="3466314" y="1210348"/>
                    </a:cubicBezTo>
                    <a:close/>
                    <a:moveTo>
                      <a:pt x="3462352" y="2065734"/>
                    </a:moveTo>
                    <a:cubicBezTo>
                      <a:pt x="3462352" y="2058170"/>
                      <a:pt x="3461992" y="2055289"/>
                      <a:pt x="3461992" y="2055289"/>
                    </a:cubicBezTo>
                    <a:cubicBezTo>
                      <a:pt x="3462352" y="2076178"/>
                      <a:pt x="3463072" y="2096347"/>
                      <a:pt x="3463433" y="2116156"/>
                    </a:cubicBezTo>
                    <a:cubicBezTo>
                      <a:pt x="3463433" y="2125881"/>
                      <a:pt x="3463433" y="2135965"/>
                      <a:pt x="3463433" y="2145329"/>
                    </a:cubicBezTo>
                    <a:cubicBezTo>
                      <a:pt x="3463433" y="2150012"/>
                      <a:pt x="3463433" y="2155054"/>
                      <a:pt x="3463433" y="2159736"/>
                    </a:cubicBezTo>
                    <a:cubicBezTo>
                      <a:pt x="3463433" y="2164418"/>
                      <a:pt x="3462712" y="2169100"/>
                      <a:pt x="3462712" y="2173782"/>
                    </a:cubicBezTo>
                    <a:cubicBezTo>
                      <a:pt x="3461992" y="2183146"/>
                      <a:pt x="3461632" y="2192511"/>
                      <a:pt x="3460912" y="2201515"/>
                    </a:cubicBezTo>
                    <a:cubicBezTo>
                      <a:pt x="3460191" y="2210519"/>
                      <a:pt x="3459111" y="2219523"/>
                      <a:pt x="3458030" y="2228527"/>
                    </a:cubicBezTo>
                    <a:cubicBezTo>
                      <a:pt x="3456950" y="2237171"/>
                      <a:pt x="3456229" y="2246175"/>
                      <a:pt x="3454789" y="2254459"/>
                    </a:cubicBezTo>
                    <a:cubicBezTo>
                      <a:pt x="3453348" y="2262743"/>
                      <a:pt x="3451908" y="2271386"/>
                      <a:pt x="3450827" y="2279310"/>
                    </a:cubicBezTo>
                    <a:cubicBezTo>
                      <a:pt x="3439662" y="2344499"/>
                      <a:pt x="3422374" y="2398884"/>
                      <a:pt x="3405807" y="2440663"/>
                    </a:cubicBezTo>
                    <a:cubicBezTo>
                      <a:pt x="3406887" y="2438862"/>
                      <a:pt x="3408328" y="2435981"/>
                      <a:pt x="3409768" y="2432379"/>
                    </a:cubicBezTo>
                    <a:cubicBezTo>
                      <a:pt x="3410489" y="2430578"/>
                      <a:pt x="3411569" y="2428417"/>
                      <a:pt x="3412290" y="2426616"/>
                    </a:cubicBezTo>
                    <a:cubicBezTo>
                      <a:pt x="3413370" y="2424455"/>
                      <a:pt x="3414090" y="2421934"/>
                      <a:pt x="3415171" y="2419773"/>
                    </a:cubicBezTo>
                    <a:cubicBezTo>
                      <a:pt x="3418772" y="2409689"/>
                      <a:pt x="3423455" y="2397803"/>
                      <a:pt x="3428137" y="2384837"/>
                    </a:cubicBezTo>
                    <a:cubicBezTo>
                      <a:pt x="3432099" y="2371872"/>
                      <a:pt x="3436420" y="2358186"/>
                      <a:pt x="3440382" y="2345580"/>
                    </a:cubicBezTo>
                    <a:cubicBezTo>
                      <a:pt x="3441463" y="2342338"/>
                      <a:pt x="3442183" y="2339457"/>
                      <a:pt x="3442903" y="2336216"/>
                    </a:cubicBezTo>
                    <a:cubicBezTo>
                      <a:pt x="3443624" y="2332974"/>
                      <a:pt x="3444344" y="2330093"/>
                      <a:pt x="3445064" y="2327211"/>
                    </a:cubicBezTo>
                    <a:cubicBezTo>
                      <a:pt x="3446505" y="2321449"/>
                      <a:pt x="3447946" y="2316047"/>
                      <a:pt x="3449026" y="2311364"/>
                    </a:cubicBezTo>
                    <a:cubicBezTo>
                      <a:pt x="3446865" y="2322529"/>
                      <a:pt x="3445424" y="2333695"/>
                      <a:pt x="3442903" y="2344860"/>
                    </a:cubicBezTo>
                    <a:lnTo>
                      <a:pt x="3435700" y="2365029"/>
                    </a:lnTo>
                    <a:cubicBezTo>
                      <a:pt x="3431378" y="2384117"/>
                      <a:pt x="3424895" y="2402846"/>
                      <a:pt x="3419133" y="2421934"/>
                    </a:cubicBezTo>
                    <a:cubicBezTo>
                      <a:pt x="3422374" y="2414371"/>
                      <a:pt x="3428137" y="2399244"/>
                      <a:pt x="3433539" y="2381956"/>
                    </a:cubicBezTo>
                    <a:cubicBezTo>
                      <a:pt x="3436060" y="2373312"/>
                      <a:pt x="3438942" y="2364308"/>
                      <a:pt x="3441463" y="2355304"/>
                    </a:cubicBezTo>
                    <a:cubicBezTo>
                      <a:pt x="3442903" y="2350982"/>
                      <a:pt x="3443984" y="2346660"/>
                      <a:pt x="3445424" y="2342338"/>
                    </a:cubicBezTo>
                    <a:cubicBezTo>
                      <a:pt x="3446505" y="2338016"/>
                      <a:pt x="3447585" y="2334055"/>
                      <a:pt x="3448666" y="2330093"/>
                    </a:cubicBezTo>
                    <a:cubicBezTo>
                      <a:pt x="3448666" y="2329373"/>
                      <a:pt x="3450107" y="2322529"/>
                      <a:pt x="3452268" y="2312445"/>
                    </a:cubicBezTo>
                    <a:cubicBezTo>
                      <a:pt x="3453348" y="2307403"/>
                      <a:pt x="3454789" y="2301280"/>
                      <a:pt x="3455869" y="2294797"/>
                    </a:cubicBezTo>
                    <a:cubicBezTo>
                      <a:pt x="3456950" y="2288314"/>
                      <a:pt x="3458030" y="2281111"/>
                      <a:pt x="3459111" y="2273907"/>
                    </a:cubicBezTo>
                    <a:cubicBezTo>
                      <a:pt x="3460191" y="2266704"/>
                      <a:pt x="3461272" y="2259141"/>
                      <a:pt x="3462352" y="2251577"/>
                    </a:cubicBezTo>
                    <a:cubicBezTo>
                      <a:pt x="3463072" y="2244014"/>
                      <a:pt x="3463793" y="2236811"/>
                      <a:pt x="3464513" y="2229968"/>
                    </a:cubicBezTo>
                    <a:cubicBezTo>
                      <a:pt x="3465954" y="2216281"/>
                      <a:pt x="3467034" y="2204756"/>
                      <a:pt x="3467034" y="2197553"/>
                    </a:cubicBezTo>
                    <a:cubicBezTo>
                      <a:pt x="3467034" y="2200795"/>
                      <a:pt x="3466314" y="2204396"/>
                      <a:pt x="3465954" y="2207638"/>
                    </a:cubicBezTo>
                    <a:lnTo>
                      <a:pt x="3464513" y="2217722"/>
                    </a:lnTo>
                    <a:lnTo>
                      <a:pt x="3461632" y="2237891"/>
                    </a:lnTo>
                    <a:cubicBezTo>
                      <a:pt x="3459831" y="2251217"/>
                      <a:pt x="3456950" y="2264543"/>
                      <a:pt x="3454428" y="2277869"/>
                    </a:cubicBezTo>
                    <a:cubicBezTo>
                      <a:pt x="3455509" y="2272467"/>
                      <a:pt x="3457670" y="2261662"/>
                      <a:pt x="3459831" y="2247976"/>
                    </a:cubicBezTo>
                    <a:cubicBezTo>
                      <a:pt x="3460552" y="2241133"/>
                      <a:pt x="3461632" y="2233569"/>
                      <a:pt x="3462712" y="2225286"/>
                    </a:cubicBezTo>
                    <a:cubicBezTo>
                      <a:pt x="3463072" y="2221324"/>
                      <a:pt x="3463793" y="2217002"/>
                      <a:pt x="3464153" y="2212680"/>
                    </a:cubicBezTo>
                    <a:cubicBezTo>
                      <a:pt x="3464873" y="2208358"/>
                      <a:pt x="3465233" y="2204036"/>
                      <a:pt x="3465593" y="2199714"/>
                    </a:cubicBezTo>
                    <a:cubicBezTo>
                      <a:pt x="3466314" y="2191070"/>
                      <a:pt x="3467034" y="2182066"/>
                      <a:pt x="3467394" y="2173062"/>
                    </a:cubicBezTo>
                    <a:cubicBezTo>
                      <a:pt x="3467394" y="2168740"/>
                      <a:pt x="3468115" y="2164418"/>
                      <a:pt x="3468475" y="2160096"/>
                    </a:cubicBezTo>
                    <a:cubicBezTo>
                      <a:pt x="3468475" y="2155774"/>
                      <a:pt x="3468475" y="2151452"/>
                      <a:pt x="3468475" y="2147491"/>
                    </a:cubicBezTo>
                    <a:cubicBezTo>
                      <a:pt x="3468475" y="2130923"/>
                      <a:pt x="3469195" y="2116156"/>
                      <a:pt x="3469195" y="2105351"/>
                    </a:cubicBezTo>
                    <a:cubicBezTo>
                      <a:pt x="3469195" y="2105351"/>
                      <a:pt x="3468835" y="2109673"/>
                      <a:pt x="3468475" y="2116516"/>
                    </a:cubicBezTo>
                    <a:cubicBezTo>
                      <a:pt x="3468115" y="2123360"/>
                      <a:pt x="3467755" y="2132724"/>
                      <a:pt x="3467394" y="2142808"/>
                    </a:cubicBezTo>
                    <a:cubicBezTo>
                      <a:pt x="3467394" y="2147851"/>
                      <a:pt x="3467394" y="2152533"/>
                      <a:pt x="3467034" y="2157215"/>
                    </a:cubicBezTo>
                    <a:cubicBezTo>
                      <a:pt x="3467034" y="2161897"/>
                      <a:pt x="3466314" y="2166579"/>
                      <a:pt x="3466314" y="2170541"/>
                    </a:cubicBezTo>
                    <a:cubicBezTo>
                      <a:pt x="3465954" y="2178825"/>
                      <a:pt x="3465593" y="2184947"/>
                      <a:pt x="3466314" y="2187468"/>
                    </a:cubicBezTo>
                    <a:cubicBezTo>
                      <a:pt x="3465233" y="2191790"/>
                      <a:pt x="3466314" y="2172702"/>
                      <a:pt x="3467034" y="2159376"/>
                    </a:cubicBezTo>
                    <a:cubicBezTo>
                      <a:pt x="3467034" y="2152533"/>
                      <a:pt x="3467034" y="2147491"/>
                      <a:pt x="3467034" y="2147130"/>
                    </a:cubicBezTo>
                    <a:cubicBezTo>
                      <a:pt x="3467034" y="2147130"/>
                      <a:pt x="3467034" y="2148211"/>
                      <a:pt x="3466674" y="2151092"/>
                    </a:cubicBezTo>
                    <a:cubicBezTo>
                      <a:pt x="3466674" y="2153973"/>
                      <a:pt x="3466674" y="2158295"/>
                      <a:pt x="3465593" y="2165138"/>
                    </a:cubicBezTo>
                    <a:cubicBezTo>
                      <a:pt x="3465593" y="2162977"/>
                      <a:pt x="3465593" y="2161177"/>
                      <a:pt x="3465593" y="2159016"/>
                    </a:cubicBezTo>
                    <a:cubicBezTo>
                      <a:pt x="3465593" y="2156855"/>
                      <a:pt x="3465593" y="2154694"/>
                      <a:pt x="3465593" y="2152893"/>
                    </a:cubicBezTo>
                    <a:cubicBezTo>
                      <a:pt x="3465593" y="2148571"/>
                      <a:pt x="3465593" y="2144249"/>
                      <a:pt x="3465593" y="2139927"/>
                    </a:cubicBezTo>
                    <a:cubicBezTo>
                      <a:pt x="3465593" y="2130923"/>
                      <a:pt x="3465593" y="2121559"/>
                      <a:pt x="3465954" y="2112195"/>
                    </a:cubicBezTo>
                    <a:cubicBezTo>
                      <a:pt x="3465954" y="2093106"/>
                      <a:pt x="3465954" y="2072937"/>
                      <a:pt x="3465954" y="2053488"/>
                    </a:cubicBezTo>
                    <a:cubicBezTo>
                      <a:pt x="3465954" y="2014590"/>
                      <a:pt x="3466674" y="1977494"/>
                      <a:pt x="3467034" y="1954083"/>
                    </a:cubicBezTo>
                    <a:lnTo>
                      <a:pt x="3469556" y="1946160"/>
                    </a:lnTo>
                    <a:cubicBezTo>
                      <a:pt x="3470636" y="1894656"/>
                      <a:pt x="3466674" y="1911224"/>
                      <a:pt x="3468115" y="1850356"/>
                    </a:cubicBezTo>
                    <a:cubicBezTo>
                      <a:pt x="3468475" y="1925630"/>
                      <a:pt x="3470636" y="1837751"/>
                      <a:pt x="3470996" y="1897538"/>
                    </a:cubicBezTo>
                    <a:cubicBezTo>
                      <a:pt x="3471716" y="1878449"/>
                      <a:pt x="3473517" y="1897178"/>
                      <a:pt x="3473157" y="1837390"/>
                    </a:cubicBezTo>
                    <a:cubicBezTo>
                      <a:pt x="3469916" y="1787688"/>
                      <a:pt x="3474958" y="1774362"/>
                      <a:pt x="3472437" y="1727181"/>
                    </a:cubicBezTo>
                    <a:cubicBezTo>
                      <a:pt x="3473517" y="1695847"/>
                      <a:pt x="3474237" y="1761036"/>
                      <a:pt x="3474598" y="1699088"/>
                    </a:cubicBezTo>
                    <a:cubicBezTo>
                      <a:pt x="3472797" y="1628136"/>
                      <a:pt x="3471716" y="1632098"/>
                      <a:pt x="3469556" y="1627776"/>
                    </a:cubicBezTo>
                    <a:cubicBezTo>
                      <a:pt x="3468835" y="1694406"/>
                      <a:pt x="3472437" y="1702329"/>
                      <a:pt x="3472077" y="1756714"/>
                    </a:cubicBezTo>
                    <a:lnTo>
                      <a:pt x="3468115" y="1648665"/>
                    </a:lnTo>
                    <a:cubicBezTo>
                      <a:pt x="3467394" y="1668474"/>
                      <a:pt x="3467394" y="1683241"/>
                      <a:pt x="3467755" y="1695847"/>
                    </a:cubicBezTo>
                    <a:cubicBezTo>
                      <a:pt x="3467755" y="1674237"/>
                      <a:pt x="3467034" y="1655508"/>
                      <a:pt x="3466314" y="1640021"/>
                    </a:cubicBezTo>
                    <a:cubicBezTo>
                      <a:pt x="3465954" y="1631017"/>
                      <a:pt x="3465593" y="1622734"/>
                      <a:pt x="3465233" y="1615170"/>
                    </a:cubicBezTo>
                    <a:cubicBezTo>
                      <a:pt x="3465233" y="1676398"/>
                      <a:pt x="3465233" y="1730782"/>
                      <a:pt x="3464153" y="1740507"/>
                    </a:cubicBezTo>
                    <a:lnTo>
                      <a:pt x="3463072" y="1732223"/>
                    </a:lnTo>
                    <a:cubicBezTo>
                      <a:pt x="3461992" y="1753833"/>
                      <a:pt x="3463072" y="1789129"/>
                      <a:pt x="3463793" y="1805696"/>
                    </a:cubicBezTo>
                    <a:cubicBezTo>
                      <a:pt x="3463793" y="1860441"/>
                      <a:pt x="3465593" y="1915546"/>
                      <a:pt x="3463793" y="1927431"/>
                    </a:cubicBezTo>
                    <a:lnTo>
                      <a:pt x="3462712" y="1906542"/>
                    </a:lnTo>
                    <a:cubicBezTo>
                      <a:pt x="3462712" y="1973892"/>
                      <a:pt x="3463072" y="1981455"/>
                      <a:pt x="3463072" y="2066454"/>
                    </a:cubicBezTo>
                    <a:close/>
                    <a:moveTo>
                      <a:pt x="2439851" y="3388971"/>
                    </a:moveTo>
                    <a:cubicBezTo>
                      <a:pt x="2448495" y="3394733"/>
                      <a:pt x="2457859" y="3399415"/>
                      <a:pt x="2469024" y="3405538"/>
                    </a:cubicBezTo>
                    <a:cubicBezTo>
                      <a:pt x="2474786" y="3408420"/>
                      <a:pt x="2480909" y="3411661"/>
                      <a:pt x="2488113" y="3415262"/>
                    </a:cubicBezTo>
                    <a:cubicBezTo>
                      <a:pt x="2491714" y="3417063"/>
                      <a:pt x="2495316" y="3418864"/>
                      <a:pt x="2499638" y="3421025"/>
                    </a:cubicBezTo>
                    <a:cubicBezTo>
                      <a:pt x="2503599" y="3423186"/>
                      <a:pt x="2507921" y="3424627"/>
                      <a:pt x="2512604" y="3426788"/>
                    </a:cubicBezTo>
                    <a:cubicBezTo>
                      <a:pt x="2521968" y="3430749"/>
                      <a:pt x="2532412" y="3435071"/>
                      <a:pt x="2543938" y="3439754"/>
                    </a:cubicBezTo>
                    <a:cubicBezTo>
                      <a:pt x="2549700" y="3441914"/>
                      <a:pt x="2555823" y="3444796"/>
                      <a:pt x="2562666" y="3446957"/>
                    </a:cubicBezTo>
                    <a:cubicBezTo>
                      <a:pt x="2569509" y="3449118"/>
                      <a:pt x="2576352" y="3451639"/>
                      <a:pt x="2583916" y="3454160"/>
                    </a:cubicBezTo>
                    <a:cubicBezTo>
                      <a:pt x="2591479" y="3456681"/>
                      <a:pt x="2599403" y="3459562"/>
                      <a:pt x="2607687" y="3462083"/>
                    </a:cubicBezTo>
                    <a:cubicBezTo>
                      <a:pt x="2612009" y="3463524"/>
                      <a:pt x="2616331" y="3464965"/>
                      <a:pt x="2620652" y="3466406"/>
                    </a:cubicBezTo>
                    <a:cubicBezTo>
                      <a:pt x="2625335" y="3467846"/>
                      <a:pt x="2630377" y="3468567"/>
                      <a:pt x="2635419" y="3468206"/>
                    </a:cubicBezTo>
                    <a:cubicBezTo>
                      <a:pt x="2645504" y="3467846"/>
                      <a:pt x="2656308" y="3463524"/>
                      <a:pt x="2664232" y="3455601"/>
                    </a:cubicBezTo>
                    <a:cubicBezTo>
                      <a:pt x="2672516" y="3447677"/>
                      <a:pt x="2677918" y="3436512"/>
                      <a:pt x="2677918" y="3423906"/>
                    </a:cubicBezTo>
                    <a:cubicBezTo>
                      <a:pt x="2677918" y="3428949"/>
                      <a:pt x="2676838" y="3434351"/>
                      <a:pt x="2675397" y="3439393"/>
                    </a:cubicBezTo>
                    <a:cubicBezTo>
                      <a:pt x="2680439" y="3427868"/>
                      <a:pt x="2679719" y="3414182"/>
                      <a:pt x="2674317" y="3402657"/>
                    </a:cubicBezTo>
                    <a:cubicBezTo>
                      <a:pt x="2671435" y="3396894"/>
                      <a:pt x="2667473" y="3391852"/>
                      <a:pt x="2662791" y="3387890"/>
                    </a:cubicBezTo>
                    <a:cubicBezTo>
                      <a:pt x="2658469" y="3383928"/>
                      <a:pt x="2654508" y="3379607"/>
                      <a:pt x="2650546" y="3375284"/>
                    </a:cubicBezTo>
                    <a:cubicBezTo>
                      <a:pt x="2634699" y="3357636"/>
                      <a:pt x="2621013" y="3337827"/>
                      <a:pt x="2608767" y="3316578"/>
                    </a:cubicBezTo>
                    <a:cubicBezTo>
                      <a:pt x="2602284" y="3306133"/>
                      <a:pt x="2596882" y="3294608"/>
                      <a:pt x="2591119" y="3283443"/>
                    </a:cubicBezTo>
                    <a:cubicBezTo>
                      <a:pt x="2588238" y="3277680"/>
                      <a:pt x="2586077" y="3271918"/>
                      <a:pt x="2583556" y="3265795"/>
                    </a:cubicBezTo>
                    <a:cubicBezTo>
                      <a:pt x="2581034" y="3259672"/>
                      <a:pt x="2578513" y="3253910"/>
                      <a:pt x="2576352" y="3247427"/>
                    </a:cubicBezTo>
                    <a:cubicBezTo>
                      <a:pt x="2574191" y="3241304"/>
                      <a:pt x="2572030" y="3234821"/>
                      <a:pt x="2569509" y="3228338"/>
                    </a:cubicBezTo>
                    <a:cubicBezTo>
                      <a:pt x="2568429" y="3225097"/>
                      <a:pt x="2567348" y="3221855"/>
                      <a:pt x="2566628" y="3218614"/>
                    </a:cubicBezTo>
                    <a:cubicBezTo>
                      <a:pt x="2565547" y="3215372"/>
                      <a:pt x="2564827" y="3212131"/>
                      <a:pt x="2563747" y="3208529"/>
                    </a:cubicBezTo>
                    <a:cubicBezTo>
                      <a:pt x="2561946" y="3201686"/>
                      <a:pt x="2559785" y="3195203"/>
                      <a:pt x="2558344" y="3188360"/>
                    </a:cubicBezTo>
                    <a:cubicBezTo>
                      <a:pt x="2556904" y="3181517"/>
                      <a:pt x="2555463" y="3174314"/>
                      <a:pt x="2554022" y="3167110"/>
                    </a:cubicBezTo>
                    <a:cubicBezTo>
                      <a:pt x="2560865" y="3194483"/>
                      <a:pt x="2565547" y="3207089"/>
                      <a:pt x="2569869" y="3220414"/>
                    </a:cubicBezTo>
                    <a:cubicBezTo>
                      <a:pt x="2572030" y="3227258"/>
                      <a:pt x="2575272" y="3233741"/>
                      <a:pt x="2578513" y="3242385"/>
                    </a:cubicBezTo>
                    <a:cubicBezTo>
                      <a:pt x="2579234" y="3244545"/>
                      <a:pt x="2580314" y="3246707"/>
                      <a:pt x="2581395" y="3249227"/>
                    </a:cubicBezTo>
                    <a:cubicBezTo>
                      <a:pt x="2582475" y="3251749"/>
                      <a:pt x="2583556" y="3254270"/>
                      <a:pt x="2584996" y="3256791"/>
                    </a:cubicBezTo>
                    <a:cubicBezTo>
                      <a:pt x="2587518" y="3262193"/>
                      <a:pt x="2590399" y="3268316"/>
                      <a:pt x="2594000" y="3275159"/>
                    </a:cubicBezTo>
                    <a:lnTo>
                      <a:pt x="2587878" y="3261473"/>
                    </a:lnTo>
                    <a:cubicBezTo>
                      <a:pt x="2585717" y="3256791"/>
                      <a:pt x="2583556" y="3252469"/>
                      <a:pt x="2582115" y="3247427"/>
                    </a:cubicBezTo>
                    <a:cubicBezTo>
                      <a:pt x="2578513" y="3238063"/>
                      <a:pt x="2574912" y="3228698"/>
                      <a:pt x="2571670" y="3218974"/>
                    </a:cubicBezTo>
                    <a:cubicBezTo>
                      <a:pt x="2574912" y="3226537"/>
                      <a:pt x="2572391" y="3216093"/>
                      <a:pt x="2566988" y="3198445"/>
                    </a:cubicBezTo>
                    <a:cubicBezTo>
                      <a:pt x="2564107" y="3189801"/>
                      <a:pt x="2561946" y="3178636"/>
                      <a:pt x="2559065" y="3167471"/>
                    </a:cubicBezTo>
                    <a:cubicBezTo>
                      <a:pt x="2557624" y="3161708"/>
                      <a:pt x="2556183" y="3155946"/>
                      <a:pt x="2555103" y="3150183"/>
                    </a:cubicBezTo>
                    <a:cubicBezTo>
                      <a:pt x="2554022" y="3144420"/>
                      <a:pt x="2552942" y="3138658"/>
                      <a:pt x="2552221" y="3133255"/>
                    </a:cubicBezTo>
                    <a:lnTo>
                      <a:pt x="2556904" y="3152344"/>
                    </a:lnTo>
                    <a:lnTo>
                      <a:pt x="2562666" y="3171072"/>
                    </a:lnTo>
                    <a:cubicBezTo>
                      <a:pt x="2564827" y="3184038"/>
                      <a:pt x="2571310" y="3207089"/>
                      <a:pt x="2577433" y="3226177"/>
                    </a:cubicBezTo>
                    <a:cubicBezTo>
                      <a:pt x="2580674" y="3235541"/>
                      <a:pt x="2583916" y="3244185"/>
                      <a:pt x="2586077" y="3250668"/>
                    </a:cubicBezTo>
                    <a:cubicBezTo>
                      <a:pt x="2588598" y="3256791"/>
                      <a:pt x="2590399" y="3260393"/>
                      <a:pt x="2590038" y="3259672"/>
                    </a:cubicBezTo>
                    <a:cubicBezTo>
                      <a:pt x="2588598" y="3256071"/>
                      <a:pt x="2590038" y="3259672"/>
                      <a:pt x="2592920" y="3267956"/>
                    </a:cubicBezTo>
                    <a:cubicBezTo>
                      <a:pt x="2595801" y="3276240"/>
                      <a:pt x="2601564" y="3288485"/>
                      <a:pt x="2608047" y="3302892"/>
                    </a:cubicBezTo>
                    <a:cubicBezTo>
                      <a:pt x="2611648" y="3309735"/>
                      <a:pt x="2615610" y="3317658"/>
                      <a:pt x="2619932" y="3324862"/>
                    </a:cubicBezTo>
                    <a:cubicBezTo>
                      <a:pt x="2624254" y="3332425"/>
                      <a:pt x="2628936" y="3339989"/>
                      <a:pt x="2633978" y="3347192"/>
                    </a:cubicBezTo>
                    <a:cubicBezTo>
                      <a:pt x="2635059" y="3348993"/>
                      <a:pt x="2636500" y="3350794"/>
                      <a:pt x="2637580" y="3352594"/>
                    </a:cubicBezTo>
                    <a:cubicBezTo>
                      <a:pt x="2639021" y="3354395"/>
                      <a:pt x="2640101" y="3356196"/>
                      <a:pt x="2641542" y="3357636"/>
                    </a:cubicBezTo>
                    <a:cubicBezTo>
                      <a:pt x="2644063" y="3360878"/>
                      <a:pt x="2646584" y="3364479"/>
                      <a:pt x="2649465" y="3367721"/>
                    </a:cubicBezTo>
                    <a:cubicBezTo>
                      <a:pt x="2654868" y="3374204"/>
                      <a:pt x="2660270" y="3379967"/>
                      <a:pt x="2665313" y="3384288"/>
                    </a:cubicBezTo>
                    <a:cubicBezTo>
                      <a:pt x="2664592" y="3383208"/>
                      <a:pt x="2658830" y="3377085"/>
                      <a:pt x="2651626" y="3368441"/>
                    </a:cubicBezTo>
                    <a:cubicBezTo>
                      <a:pt x="2648025" y="3364119"/>
                      <a:pt x="2644423" y="3359077"/>
                      <a:pt x="2640461" y="3354035"/>
                    </a:cubicBezTo>
                    <a:cubicBezTo>
                      <a:pt x="2636860" y="3348993"/>
                      <a:pt x="2633258" y="3343590"/>
                      <a:pt x="2629656" y="3338548"/>
                    </a:cubicBezTo>
                    <a:cubicBezTo>
                      <a:pt x="2623534" y="3328103"/>
                      <a:pt x="2618131" y="3319459"/>
                      <a:pt x="2616691" y="3315858"/>
                    </a:cubicBezTo>
                    <a:cubicBezTo>
                      <a:pt x="2615970" y="3314057"/>
                      <a:pt x="2615970" y="3313697"/>
                      <a:pt x="2617051" y="3315137"/>
                    </a:cubicBezTo>
                    <a:cubicBezTo>
                      <a:pt x="2618131" y="3316578"/>
                      <a:pt x="2620292" y="3320180"/>
                      <a:pt x="2624254" y="3325582"/>
                    </a:cubicBezTo>
                    <a:cubicBezTo>
                      <a:pt x="2621013" y="3320900"/>
                      <a:pt x="2618131" y="3316218"/>
                      <a:pt x="2615970" y="3311896"/>
                    </a:cubicBezTo>
                    <a:cubicBezTo>
                      <a:pt x="2613449" y="3307574"/>
                      <a:pt x="2611648" y="3303972"/>
                      <a:pt x="2609487" y="3300371"/>
                    </a:cubicBezTo>
                    <a:cubicBezTo>
                      <a:pt x="2605886" y="3293168"/>
                      <a:pt x="2603004" y="3287045"/>
                      <a:pt x="2600123" y="3280922"/>
                    </a:cubicBezTo>
                    <a:cubicBezTo>
                      <a:pt x="2599403" y="3279481"/>
                      <a:pt x="2598682" y="3277680"/>
                      <a:pt x="2597962" y="3276240"/>
                    </a:cubicBezTo>
                    <a:cubicBezTo>
                      <a:pt x="2597242" y="3274799"/>
                      <a:pt x="2596522" y="3272998"/>
                      <a:pt x="2596161" y="3271197"/>
                    </a:cubicBezTo>
                    <a:cubicBezTo>
                      <a:pt x="2594721" y="3267956"/>
                      <a:pt x="2593280" y="3264354"/>
                      <a:pt x="2591839" y="3260393"/>
                    </a:cubicBezTo>
                    <a:cubicBezTo>
                      <a:pt x="2590399" y="3256431"/>
                      <a:pt x="2588598" y="3252469"/>
                      <a:pt x="2586797" y="3247787"/>
                    </a:cubicBezTo>
                    <a:cubicBezTo>
                      <a:pt x="2584996" y="3243105"/>
                      <a:pt x="2583196" y="3238063"/>
                      <a:pt x="2581034" y="3231940"/>
                    </a:cubicBezTo>
                    <a:cubicBezTo>
                      <a:pt x="2589318" y="3254270"/>
                      <a:pt x="2591479" y="3256431"/>
                      <a:pt x="2592560" y="3257511"/>
                    </a:cubicBezTo>
                    <a:cubicBezTo>
                      <a:pt x="2593640" y="3258592"/>
                      <a:pt x="2594360" y="3258232"/>
                      <a:pt x="2601564" y="3274079"/>
                    </a:cubicBezTo>
                    <a:cubicBezTo>
                      <a:pt x="2596522" y="3261833"/>
                      <a:pt x="2590759" y="3249588"/>
                      <a:pt x="2586437" y="3236622"/>
                    </a:cubicBezTo>
                    <a:cubicBezTo>
                      <a:pt x="2584276" y="3230139"/>
                      <a:pt x="2581755" y="3224016"/>
                      <a:pt x="2579594" y="3217533"/>
                    </a:cubicBezTo>
                    <a:lnTo>
                      <a:pt x="2573831" y="3198085"/>
                    </a:lnTo>
                    <a:cubicBezTo>
                      <a:pt x="2573831" y="3197364"/>
                      <a:pt x="2575992" y="3204207"/>
                      <a:pt x="2578874" y="3213932"/>
                    </a:cubicBezTo>
                    <a:cubicBezTo>
                      <a:pt x="2580314" y="3218614"/>
                      <a:pt x="2582475" y="3224016"/>
                      <a:pt x="2584276" y="3229419"/>
                    </a:cubicBezTo>
                    <a:cubicBezTo>
                      <a:pt x="2586437" y="3234821"/>
                      <a:pt x="2588238" y="3240223"/>
                      <a:pt x="2590399" y="3245266"/>
                    </a:cubicBezTo>
                    <a:cubicBezTo>
                      <a:pt x="2594360" y="3254990"/>
                      <a:pt x="2598322" y="3262914"/>
                      <a:pt x="2599403" y="3264715"/>
                    </a:cubicBezTo>
                    <a:cubicBezTo>
                      <a:pt x="2600483" y="3266155"/>
                      <a:pt x="2599043" y="3261473"/>
                      <a:pt x="2593280" y="3246346"/>
                    </a:cubicBezTo>
                    <a:cubicBezTo>
                      <a:pt x="2590399" y="3238783"/>
                      <a:pt x="2586437" y="3227978"/>
                      <a:pt x="2582475" y="3216093"/>
                    </a:cubicBezTo>
                    <a:cubicBezTo>
                      <a:pt x="2580674" y="3209970"/>
                      <a:pt x="2578874" y="3203487"/>
                      <a:pt x="2577073" y="3197364"/>
                    </a:cubicBezTo>
                    <a:cubicBezTo>
                      <a:pt x="2575272" y="3190881"/>
                      <a:pt x="2573111" y="3184398"/>
                      <a:pt x="2572030" y="3178276"/>
                    </a:cubicBezTo>
                    <a:cubicBezTo>
                      <a:pt x="2570590" y="3172153"/>
                      <a:pt x="2569149" y="3166030"/>
                      <a:pt x="2567709" y="3160268"/>
                    </a:cubicBezTo>
                    <a:cubicBezTo>
                      <a:pt x="2566268" y="3154865"/>
                      <a:pt x="2564827" y="3149823"/>
                      <a:pt x="2564467" y="3145141"/>
                    </a:cubicBezTo>
                    <a:cubicBezTo>
                      <a:pt x="2562666" y="3136497"/>
                      <a:pt x="2561586" y="3130734"/>
                      <a:pt x="2560865" y="3130734"/>
                    </a:cubicBezTo>
                    <a:lnTo>
                      <a:pt x="2560865" y="3128573"/>
                    </a:lnTo>
                    <a:cubicBezTo>
                      <a:pt x="2559785" y="3121010"/>
                      <a:pt x="2558705" y="3114887"/>
                      <a:pt x="2557984" y="3110205"/>
                    </a:cubicBezTo>
                    <a:cubicBezTo>
                      <a:pt x="2557264" y="3105162"/>
                      <a:pt x="2556904" y="3101201"/>
                      <a:pt x="2556183" y="3097959"/>
                    </a:cubicBezTo>
                    <a:cubicBezTo>
                      <a:pt x="2555103" y="3091476"/>
                      <a:pt x="2554383" y="3087875"/>
                      <a:pt x="2553662" y="3083553"/>
                    </a:cubicBezTo>
                    <a:cubicBezTo>
                      <a:pt x="2552942" y="3079231"/>
                      <a:pt x="2552221" y="3074909"/>
                      <a:pt x="2550781" y="3066625"/>
                    </a:cubicBezTo>
                    <a:cubicBezTo>
                      <a:pt x="2550421" y="3062663"/>
                      <a:pt x="2550061" y="3057621"/>
                      <a:pt x="2549700" y="3051138"/>
                    </a:cubicBezTo>
                    <a:cubicBezTo>
                      <a:pt x="2549700" y="3049337"/>
                      <a:pt x="2549700" y="3046816"/>
                      <a:pt x="2549700" y="3044655"/>
                    </a:cubicBezTo>
                    <a:cubicBezTo>
                      <a:pt x="2549700" y="3042494"/>
                      <a:pt x="2549700" y="3040333"/>
                      <a:pt x="2549700" y="3037812"/>
                    </a:cubicBezTo>
                    <a:cubicBezTo>
                      <a:pt x="2549340" y="3037092"/>
                      <a:pt x="2548980" y="3038893"/>
                      <a:pt x="2548980" y="3042854"/>
                    </a:cubicBezTo>
                    <a:cubicBezTo>
                      <a:pt x="2548980" y="3043935"/>
                      <a:pt x="2548980" y="3045016"/>
                      <a:pt x="2548980" y="3046096"/>
                    </a:cubicBezTo>
                    <a:cubicBezTo>
                      <a:pt x="2548980" y="3047536"/>
                      <a:pt x="2548980" y="3048977"/>
                      <a:pt x="2548980" y="3050418"/>
                    </a:cubicBezTo>
                    <a:cubicBezTo>
                      <a:pt x="2548980" y="3055460"/>
                      <a:pt x="2549700" y="3061583"/>
                      <a:pt x="2550061" y="3068066"/>
                    </a:cubicBezTo>
                    <a:cubicBezTo>
                      <a:pt x="2551501" y="3079231"/>
                      <a:pt x="2552942" y="3085714"/>
                      <a:pt x="2554383" y="3095078"/>
                    </a:cubicBezTo>
                    <a:cubicBezTo>
                      <a:pt x="2555103" y="3099760"/>
                      <a:pt x="2555823" y="3105162"/>
                      <a:pt x="2557264" y="3112366"/>
                    </a:cubicBezTo>
                    <a:cubicBezTo>
                      <a:pt x="2558705" y="3119569"/>
                      <a:pt x="2560505" y="3128213"/>
                      <a:pt x="2562306" y="3139738"/>
                    </a:cubicBezTo>
                    <a:cubicBezTo>
                      <a:pt x="2564467" y="3160628"/>
                      <a:pt x="2552942" y="3084273"/>
                      <a:pt x="2555823" y="3116688"/>
                    </a:cubicBezTo>
                    <a:cubicBezTo>
                      <a:pt x="2556183" y="3120650"/>
                      <a:pt x="2557624" y="3130374"/>
                      <a:pt x="2559785" y="3141899"/>
                    </a:cubicBezTo>
                    <a:cubicBezTo>
                      <a:pt x="2560145" y="3144780"/>
                      <a:pt x="2560865" y="3148022"/>
                      <a:pt x="2561586" y="3150903"/>
                    </a:cubicBezTo>
                    <a:cubicBezTo>
                      <a:pt x="2562306" y="3154145"/>
                      <a:pt x="2563026" y="3157026"/>
                      <a:pt x="2563747" y="3160268"/>
                    </a:cubicBezTo>
                    <a:cubicBezTo>
                      <a:pt x="2565187" y="3166390"/>
                      <a:pt x="2566628" y="3172873"/>
                      <a:pt x="2568069" y="3178996"/>
                    </a:cubicBezTo>
                    <a:cubicBezTo>
                      <a:pt x="2568789" y="3181877"/>
                      <a:pt x="2569509" y="3184759"/>
                      <a:pt x="2570230" y="3187640"/>
                    </a:cubicBezTo>
                    <a:cubicBezTo>
                      <a:pt x="2570950" y="3190161"/>
                      <a:pt x="2571670" y="3193042"/>
                      <a:pt x="2572391" y="3195203"/>
                    </a:cubicBezTo>
                    <a:cubicBezTo>
                      <a:pt x="2573831" y="3199885"/>
                      <a:pt x="2574912" y="3203847"/>
                      <a:pt x="2575632" y="3206368"/>
                    </a:cubicBezTo>
                    <a:cubicBezTo>
                      <a:pt x="2577073" y="3211771"/>
                      <a:pt x="2576713" y="3212131"/>
                      <a:pt x="2573471" y="3204207"/>
                    </a:cubicBezTo>
                    <a:lnTo>
                      <a:pt x="2569149" y="3189441"/>
                    </a:lnTo>
                    <a:cubicBezTo>
                      <a:pt x="2567709" y="3184398"/>
                      <a:pt x="2566988" y="3179716"/>
                      <a:pt x="2565547" y="3174674"/>
                    </a:cubicBezTo>
                    <a:lnTo>
                      <a:pt x="2562306" y="3159907"/>
                    </a:lnTo>
                    <a:cubicBezTo>
                      <a:pt x="2561225" y="3154865"/>
                      <a:pt x="2560145" y="3150183"/>
                      <a:pt x="2559425" y="3145141"/>
                    </a:cubicBezTo>
                    <a:cubicBezTo>
                      <a:pt x="2557264" y="3144060"/>
                      <a:pt x="2549700" y="3100120"/>
                      <a:pt x="2548980" y="3101561"/>
                    </a:cubicBezTo>
                    <a:cubicBezTo>
                      <a:pt x="2547539" y="3092197"/>
                      <a:pt x="2546459" y="3083193"/>
                      <a:pt x="2545739" y="3073829"/>
                    </a:cubicBezTo>
                    <a:lnTo>
                      <a:pt x="2545018" y="3066985"/>
                    </a:lnTo>
                    <a:lnTo>
                      <a:pt x="2545018" y="3060142"/>
                    </a:lnTo>
                    <a:cubicBezTo>
                      <a:pt x="2544658" y="3060142"/>
                      <a:pt x="2543938" y="3047176"/>
                      <a:pt x="2543938" y="3047176"/>
                    </a:cubicBezTo>
                    <a:cubicBezTo>
                      <a:pt x="2543938" y="3040333"/>
                      <a:pt x="2543217" y="3033490"/>
                      <a:pt x="2542857" y="3026647"/>
                    </a:cubicBezTo>
                    <a:cubicBezTo>
                      <a:pt x="2549700" y="3026647"/>
                      <a:pt x="2556543" y="3026647"/>
                      <a:pt x="2563747" y="3025927"/>
                    </a:cubicBezTo>
                    <a:cubicBezTo>
                      <a:pt x="2564467" y="3025927"/>
                      <a:pt x="2565187" y="3025927"/>
                      <a:pt x="2565547" y="3025927"/>
                    </a:cubicBezTo>
                    <a:cubicBezTo>
                      <a:pt x="2566268" y="3025927"/>
                      <a:pt x="2566628" y="3025927"/>
                      <a:pt x="2567348" y="3025927"/>
                    </a:cubicBezTo>
                    <a:cubicBezTo>
                      <a:pt x="2568069" y="3025927"/>
                      <a:pt x="2568789" y="3025567"/>
                      <a:pt x="2569149" y="3025207"/>
                    </a:cubicBezTo>
                    <a:cubicBezTo>
                      <a:pt x="2569869" y="3024846"/>
                      <a:pt x="2569869" y="3024486"/>
                      <a:pt x="2571310" y="3024126"/>
                    </a:cubicBezTo>
                    <a:cubicBezTo>
                      <a:pt x="2572751" y="3023766"/>
                      <a:pt x="2575992" y="3023406"/>
                      <a:pt x="2582475" y="3023045"/>
                    </a:cubicBezTo>
                    <a:cubicBezTo>
                      <a:pt x="2585717" y="3023045"/>
                      <a:pt x="2590038" y="3023045"/>
                      <a:pt x="2595441" y="3023045"/>
                    </a:cubicBezTo>
                    <a:cubicBezTo>
                      <a:pt x="2598322" y="3023045"/>
                      <a:pt x="2601204" y="3023045"/>
                      <a:pt x="2604445" y="3023045"/>
                    </a:cubicBezTo>
                    <a:cubicBezTo>
                      <a:pt x="2607687" y="3023045"/>
                      <a:pt x="2611288" y="3022685"/>
                      <a:pt x="2615610" y="3022325"/>
                    </a:cubicBezTo>
                    <a:cubicBezTo>
                      <a:pt x="2640822" y="3022325"/>
                      <a:pt x="2690524" y="3018363"/>
                      <a:pt x="2739866" y="3008279"/>
                    </a:cubicBezTo>
                    <a:cubicBezTo>
                      <a:pt x="2789209" y="2998554"/>
                      <a:pt x="2838191" y="2983068"/>
                      <a:pt x="2864122" y="2973343"/>
                    </a:cubicBezTo>
                    <a:cubicBezTo>
                      <a:pt x="2871686" y="2970822"/>
                      <a:pt x="2879249" y="2967581"/>
                      <a:pt x="2886812" y="2964339"/>
                    </a:cubicBezTo>
                    <a:lnTo>
                      <a:pt x="2909143" y="2954975"/>
                    </a:lnTo>
                    <a:cubicBezTo>
                      <a:pt x="2906981" y="2954975"/>
                      <a:pt x="2885372" y="2963979"/>
                      <a:pt x="2867724" y="2970462"/>
                    </a:cubicBezTo>
                    <a:cubicBezTo>
                      <a:pt x="2850076" y="2976585"/>
                      <a:pt x="2836390" y="2980906"/>
                      <a:pt x="2850796" y="2975504"/>
                    </a:cubicBezTo>
                    <a:lnTo>
                      <a:pt x="2868804" y="2969381"/>
                    </a:lnTo>
                    <a:cubicBezTo>
                      <a:pt x="2874927" y="2967220"/>
                      <a:pt x="2880690" y="2964699"/>
                      <a:pt x="2886452" y="2962538"/>
                    </a:cubicBezTo>
                    <a:lnTo>
                      <a:pt x="2904100" y="2955335"/>
                    </a:lnTo>
                    <a:lnTo>
                      <a:pt x="2912744" y="2951733"/>
                    </a:lnTo>
                    <a:lnTo>
                      <a:pt x="2921388" y="2947772"/>
                    </a:lnTo>
                    <a:lnTo>
                      <a:pt x="2916346" y="2951013"/>
                    </a:lnTo>
                    <a:cubicBezTo>
                      <a:pt x="2927871" y="2945971"/>
                      <a:pt x="2939396" y="2940568"/>
                      <a:pt x="2950561" y="2935166"/>
                    </a:cubicBezTo>
                    <a:cubicBezTo>
                      <a:pt x="2961726" y="2929764"/>
                      <a:pt x="2972171" y="2923641"/>
                      <a:pt x="2982256" y="2918238"/>
                    </a:cubicBezTo>
                    <a:cubicBezTo>
                      <a:pt x="2977213" y="2921120"/>
                      <a:pt x="2970370" y="2925081"/>
                      <a:pt x="2963167" y="2929043"/>
                    </a:cubicBezTo>
                    <a:cubicBezTo>
                      <a:pt x="2959565" y="2930844"/>
                      <a:pt x="2955964" y="2933005"/>
                      <a:pt x="2952002" y="2934806"/>
                    </a:cubicBezTo>
                    <a:cubicBezTo>
                      <a:pt x="2948400" y="2936606"/>
                      <a:pt x="2944438" y="2938407"/>
                      <a:pt x="2941197" y="2939848"/>
                    </a:cubicBezTo>
                    <a:cubicBezTo>
                      <a:pt x="2927511" y="2946331"/>
                      <a:pt x="2917786" y="2951373"/>
                      <a:pt x="2922829" y="2949933"/>
                    </a:cubicBezTo>
                    <a:cubicBezTo>
                      <a:pt x="2939036" y="2942729"/>
                      <a:pt x="2948760" y="2938768"/>
                      <a:pt x="2957765" y="2934806"/>
                    </a:cubicBezTo>
                    <a:cubicBezTo>
                      <a:pt x="2966769" y="2930484"/>
                      <a:pt x="2975052" y="2926162"/>
                      <a:pt x="2989819" y="2918598"/>
                    </a:cubicBezTo>
                    <a:cubicBezTo>
                      <a:pt x="2983696" y="2921840"/>
                      <a:pt x="2978294" y="2925081"/>
                      <a:pt x="2979014" y="2924721"/>
                    </a:cubicBezTo>
                    <a:cubicBezTo>
                      <a:pt x="3043123" y="2891226"/>
                      <a:pt x="3038441" y="2887985"/>
                      <a:pt x="3053208" y="2878260"/>
                    </a:cubicBezTo>
                    <a:cubicBezTo>
                      <a:pt x="3060771" y="2873218"/>
                      <a:pt x="3065093" y="2869976"/>
                      <a:pt x="3067614" y="2868176"/>
                    </a:cubicBezTo>
                    <a:cubicBezTo>
                      <a:pt x="3069775" y="2866375"/>
                      <a:pt x="3070135" y="2866015"/>
                      <a:pt x="3068695" y="2866735"/>
                    </a:cubicBezTo>
                    <a:cubicBezTo>
                      <a:pt x="3065813" y="2868176"/>
                      <a:pt x="3056089" y="2873938"/>
                      <a:pt x="3045284" y="2880781"/>
                    </a:cubicBezTo>
                    <a:cubicBezTo>
                      <a:pt x="3039882" y="2884023"/>
                      <a:pt x="3033759" y="2887985"/>
                      <a:pt x="3027996" y="2891226"/>
                    </a:cubicBezTo>
                    <a:cubicBezTo>
                      <a:pt x="3022233" y="2894467"/>
                      <a:pt x="3016471" y="2897709"/>
                      <a:pt x="3011429" y="2900230"/>
                    </a:cubicBezTo>
                    <a:cubicBezTo>
                      <a:pt x="3001704" y="2905633"/>
                      <a:pt x="2995221" y="2908874"/>
                      <a:pt x="2997022" y="2907073"/>
                    </a:cubicBezTo>
                    <a:cubicBezTo>
                      <a:pt x="3057890" y="2872858"/>
                      <a:pt x="3115156" y="2831439"/>
                      <a:pt x="3167019" y="2784258"/>
                    </a:cubicBezTo>
                    <a:cubicBezTo>
                      <a:pt x="3154053" y="2796503"/>
                      <a:pt x="3140727" y="2808749"/>
                      <a:pt x="3146129" y="2805147"/>
                    </a:cubicBezTo>
                    <a:cubicBezTo>
                      <a:pt x="3165938" y="2788580"/>
                      <a:pt x="3166298" y="2788580"/>
                      <a:pt x="3168820" y="2787139"/>
                    </a:cubicBezTo>
                    <a:cubicBezTo>
                      <a:pt x="3171341" y="2785338"/>
                      <a:pt x="3175303" y="2781737"/>
                      <a:pt x="3201595" y="2756525"/>
                    </a:cubicBezTo>
                    <a:cubicBezTo>
                      <a:pt x="3200154" y="2756886"/>
                      <a:pt x="3203395" y="2752924"/>
                      <a:pt x="3209518" y="2746081"/>
                    </a:cubicBezTo>
                    <a:cubicBezTo>
                      <a:pt x="3212760" y="2742839"/>
                      <a:pt x="3216361" y="2738517"/>
                      <a:pt x="3220683" y="2733835"/>
                    </a:cubicBezTo>
                    <a:cubicBezTo>
                      <a:pt x="3222844" y="2731674"/>
                      <a:pt x="3225005" y="2729153"/>
                      <a:pt x="3227526" y="2726632"/>
                    </a:cubicBezTo>
                    <a:cubicBezTo>
                      <a:pt x="3230047" y="2724111"/>
                      <a:pt x="3232208" y="2721589"/>
                      <a:pt x="3234729" y="2718708"/>
                    </a:cubicBezTo>
                    <a:cubicBezTo>
                      <a:pt x="3239412" y="2712946"/>
                      <a:pt x="3244814" y="2707183"/>
                      <a:pt x="3249856" y="2701060"/>
                    </a:cubicBezTo>
                    <a:cubicBezTo>
                      <a:pt x="3255259" y="2694938"/>
                      <a:pt x="3260661" y="2688815"/>
                      <a:pt x="3265343" y="2682332"/>
                    </a:cubicBezTo>
                    <a:cubicBezTo>
                      <a:pt x="3270386" y="2675849"/>
                      <a:pt x="3275068" y="2669726"/>
                      <a:pt x="3279750" y="2663603"/>
                    </a:cubicBezTo>
                    <a:cubicBezTo>
                      <a:pt x="3281911" y="2660722"/>
                      <a:pt x="3284072" y="2657841"/>
                      <a:pt x="3286233" y="2654959"/>
                    </a:cubicBezTo>
                    <a:cubicBezTo>
                      <a:pt x="3288034" y="2652078"/>
                      <a:pt x="3290194" y="2649197"/>
                      <a:pt x="3291995" y="2646676"/>
                    </a:cubicBezTo>
                    <a:cubicBezTo>
                      <a:pt x="3299199" y="2637312"/>
                      <a:pt x="3303881" y="2631549"/>
                      <a:pt x="3302800" y="2633710"/>
                    </a:cubicBezTo>
                    <a:cubicBezTo>
                      <a:pt x="3302080" y="2634790"/>
                      <a:pt x="3300279" y="2637672"/>
                      <a:pt x="3296317" y="2643074"/>
                    </a:cubicBezTo>
                    <a:cubicBezTo>
                      <a:pt x="3292715" y="2648476"/>
                      <a:pt x="3287313" y="2656400"/>
                      <a:pt x="3279030" y="2666485"/>
                    </a:cubicBezTo>
                    <a:cubicBezTo>
                      <a:pt x="3280110" y="2665404"/>
                      <a:pt x="3284072" y="2661442"/>
                      <a:pt x="3288754" y="2655320"/>
                    </a:cubicBezTo>
                    <a:cubicBezTo>
                      <a:pt x="3293436" y="2649197"/>
                      <a:pt x="3299199" y="2640913"/>
                      <a:pt x="3305682" y="2632269"/>
                    </a:cubicBezTo>
                    <a:cubicBezTo>
                      <a:pt x="3308923" y="2627947"/>
                      <a:pt x="3312164" y="2623625"/>
                      <a:pt x="3315046" y="2618943"/>
                    </a:cubicBezTo>
                    <a:cubicBezTo>
                      <a:pt x="3317927" y="2614261"/>
                      <a:pt x="3320808" y="2609939"/>
                      <a:pt x="3323690" y="2605617"/>
                    </a:cubicBezTo>
                    <a:cubicBezTo>
                      <a:pt x="3329092" y="2596973"/>
                      <a:pt x="3334134" y="2589410"/>
                      <a:pt x="3337376" y="2584008"/>
                    </a:cubicBezTo>
                    <a:cubicBezTo>
                      <a:pt x="3340977" y="2577524"/>
                      <a:pt x="3345660" y="2569241"/>
                      <a:pt x="3350341" y="2560237"/>
                    </a:cubicBezTo>
                    <a:cubicBezTo>
                      <a:pt x="3352863" y="2555915"/>
                      <a:pt x="3355024" y="2551593"/>
                      <a:pt x="3357545" y="2547271"/>
                    </a:cubicBezTo>
                    <a:cubicBezTo>
                      <a:pt x="3359706" y="2542949"/>
                      <a:pt x="3361507" y="2538987"/>
                      <a:pt x="3363308" y="2535386"/>
                    </a:cubicBezTo>
                    <a:cubicBezTo>
                      <a:pt x="3352863" y="2553754"/>
                      <a:pt x="3356104" y="2545110"/>
                      <a:pt x="3375913" y="2504411"/>
                    </a:cubicBezTo>
                    <a:lnTo>
                      <a:pt x="3376633" y="2501890"/>
                    </a:lnTo>
                    <a:cubicBezTo>
                      <a:pt x="3360066" y="2535025"/>
                      <a:pt x="3337016" y="2576444"/>
                      <a:pt x="3312164" y="2612460"/>
                    </a:cubicBezTo>
                    <a:cubicBezTo>
                      <a:pt x="3287313" y="2648476"/>
                      <a:pt x="3262462" y="2680171"/>
                      <a:pt x="3248055" y="2698179"/>
                    </a:cubicBezTo>
                    <a:lnTo>
                      <a:pt x="3255979" y="2687734"/>
                    </a:lnTo>
                    <a:cubicBezTo>
                      <a:pt x="3227886" y="2720149"/>
                      <a:pt x="3196192" y="2754004"/>
                      <a:pt x="3166659" y="2782097"/>
                    </a:cubicBezTo>
                    <a:cubicBezTo>
                      <a:pt x="3136405" y="2809469"/>
                      <a:pt x="3109033" y="2831439"/>
                      <a:pt x="3092105" y="2841884"/>
                    </a:cubicBezTo>
                    <a:cubicBezTo>
                      <a:pt x="3094266" y="2838642"/>
                      <a:pt x="3078059" y="2851608"/>
                      <a:pt x="3078059" y="2849087"/>
                    </a:cubicBezTo>
                    <a:lnTo>
                      <a:pt x="3065453" y="2858451"/>
                    </a:lnTo>
                    <a:cubicBezTo>
                      <a:pt x="3061131" y="2861693"/>
                      <a:pt x="3056809" y="2864214"/>
                      <a:pt x="3052487" y="2867455"/>
                    </a:cubicBezTo>
                    <a:lnTo>
                      <a:pt x="3026555" y="2885103"/>
                    </a:lnTo>
                    <a:cubicBezTo>
                      <a:pt x="3030157" y="2882582"/>
                      <a:pt x="3033759" y="2880061"/>
                      <a:pt x="3037000" y="2877180"/>
                    </a:cubicBezTo>
                    <a:cubicBezTo>
                      <a:pt x="3033399" y="2879701"/>
                      <a:pt x="3029437" y="2882222"/>
                      <a:pt x="3025835" y="2884383"/>
                    </a:cubicBezTo>
                    <a:lnTo>
                      <a:pt x="3014310" y="2891226"/>
                    </a:lnTo>
                    <a:lnTo>
                      <a:pt x="2991260" y="2904552"/>
                    </a:lnTo>
                    <a:cubicBezTo>
                      <a:pt x="2983336" y="2908874"/>
                      <a:pt x="2975412" y="2912836"/>
                      <a:pt x="2967489" y="2916798"/>
                    </a:cubicBezTo>
                    <a:cubicBezTo>
                      <a:pt x="2959565" y="2920759"/>
                      <a:pt x="2951642" y="2925081"/>
                      <a:pt x="2943718" y="2928683"/>
                    </a:cubicBezTo>
                    <a:lnTo>
                      <a:pt x="2946239" y="2927242"/>
                    </a:lnTo>
                    <a:cubicBezTo>
                      <a:pt x="2934714" y="2933005"/>
                      <a:pt x="2923909" y="2938047"/>
                      <a:pt x="2913825" y="2943450"/>
                    </a:cubicBezTo>
                    <a:cubicBezTo>
                      <a:pt x="2903380" y="2948132"/>
                      <a:pt x="2893656" y="2952454"/>
                      <a:pt x="2884291" y="2956415"/>
                    </a:cubicBezTo>
                    <a:cubicBezTo>
                      <a:pt x="2879609" y="2958577"/>
                      <a:pt x="2874927" y="2960377"/>
                      <a:pt x="2870605" y="2962178"/>
                    </a:cubicBezTo>
                    <a:cubicBezTo>
                      <a:pt x="2866283" y="2963979"/>
                      <a:pt x="2861601" y="2965419"/>
                      <a:pt x="2857639" y="2967220"/>
                    </a:cubicBezTo>
                    <a:cubicBezTo>
                      <a:pt x="2849355" y="2970462"/>
                      <a:pt x="2841072" y="2973343"/>
                      <a:pt x="2833869" y="2976224"/>
                    </a:cubicBezTo>
                    <a:cubicBezTo>
                      <a:pt x="2833869" y="2976585"/>
                      <a:pt x="2834949" y="2976585"/>
                      <a:pt x="2833869" y="2977305"/>
                    </a:cubicBezTo>
                    <a:cubicBezTo>
                      <a:pt x="2833148" y="2977305"/>
                      <a:pt x="2832068" y="2978025"/>
                      <a:pt x="2830267" y="2978746"/>
                    </a:cubicBezTo>
                    <a:cubicBezTo>
                      <a:pt x="2828466" y="2979466"/>
                      <a:pt x="2825585" y="2980546"/>
                      <a:pt x="2821263" y="2981627"/>
                    </a:cubicBezTo>
                    <a:cubicBezTo>
                      <a:pt x="2812979" y="2984148"/>
                      <a:pt x="2805776" y="2986309"/>
                      <a:pt x="2799293" y="2988110"/>
                    </a:cubicBezTo>
                    <a:cubicBezTo>
                      <a:pt x="2792810" y="2989910"/>
                      <a:pt x="2786687" y="2991711"/>
                      <a:pt x="2781285" y="2992792"/>
                    </a:cubicBezTo>
                    <a:cubicBezTo>
                      <a:pt x="2781285" y="2992792"/>
                      <a:pt x="2781285" y="2992792"/>
                      <a:pt x="2781285" y="2992792"/>
                    </a:cubicBezTo>
                    <a:lnTo>
                      <a:pt x="2781285" y="2992792"/>
                    </a:lnTo>
                    <a:cubicBezTo>
                      <a:pt x="2768319" y="2995673"/>
                      <a:pt x="2757514" y="2997834"/>
                      <a:pt x="2745989" y="2999995"/>
                    </a:cubicBezTo>
                    <a:cubicBezTo>
                      <a:pt x="2734464" y="3001796"/>
                      <a:pt x="2721858" y="3003597"/>
                      <a:pt x="2706011" y="3006118"/>
                    </a:cubicBezTo>
                    <a:lnTo>
                      <a:pt x="2730502" y="3001796"/>
                    </a:lnTo>
                    <a:lnTo>
                      <a:pt x="2742747" y="2999635"/>
                    </a:lnTo>
                    <a:lnTo>
                      <a:pt x="2754993" y="2996754"/>
                    </a:lnTo>
                    <a:cubicBezTo>
                      <a:pt x="2771200" y="2992792"/>
                      <a:pt x="2787408" y="2989550"/>
                      <a:pt x="2803255" y="2984508"/>
                    </a:cubicBezTo>
                    <a:cubicBezTo>
                      <a:pt x="2806856" y="2982707"/>
                      <a:pt x="2806856" y="2981987"/>
                      <a:pt x="2799653" y="2983428"/>
                    </a:cubicBezTo>
                    <a:cubicBezTo>
                      <a:pt x="2796051" y="2984148"/>
                      <a:pt x="2791009" y="2985228"/>
                      <a:pt x="2783446" y="2987029"/>
                    </a:cubicBezTo>
                    <a:cubicBezTo>
                      <a:pt x="2775882" y="2988470"/>
                      <a:pt x="2766518" y="2990271"/>
                      <a:pt x="2754633" y="2992792"/>
                    </a:cubicBezTo>
                    <a:cubicBezTo>
                      <a:pt x="2774082" y="2988110"/>
                      <a:pt x="2782005" y="2985228"/>
                      <a:pt x="2757874" y="2990631"/>
                    </a:cubicBezTo>
                    <a:cubicBezTo>
                      <a:pt x="2756434" y="2990991"/>
                      <a:pt x="2740947" y="2995313"/>
                      <a:pt x="2727981" y="2997474"/>
                    </a:cubicBezTo>
                    <a:cubicBezTo>
                      <a:pt x="2715375" y="2999995"/>
                      <a:pt x="2705651" y="3002156"/>
                      <a:pt x="2717536" y="3000715"/>
                    </a:cubicBezTo>
                    <a:cubicBezTo>
                      <a:pt x="2711774" y="3001796"/>
                      <a:pt x="2705651" y="3002876"/>
                      <a:pt x="2699528" y="3003957"/>
                    </a:cubicBezTo>
                    <a:cubicBezTo>
                      <a:pt x="2693405" y="3005037"/>
                      <a:pt x="2686562" y="3005758"/>
                      <a:pt x="2680079" y="3006478"/>
                    </a:cubicBezTo>
                    <a:cubicBezTo>
                      <a:pt x="2666753" y="3007919"/>
                      <a:pt x="2652347" y="3010080"/>
                      <a:pt x="2637580" y="3010800"/>
                    </a:cubicBezTo>
                    <a:cubicBezTo>
                      <a:pt x="2622813" y="3011881"/>
                      <a:pt x="2606966" y="3013321"/>
                      <a:pt x="2591119" y="3013321"/>
                    </a:cubicBezTo>
                    <a:cubicBezTo>
                      <a:pt x="2582835" y="3013321"/>
                      <a:pt x="2574912" y="3013321"/>
                      <a:pt x="2566268" y="3013681"/>
                    </a:cubicBezTo>
                    <a:cubicBezTo>
                      <a:pt x="2556183" y="3013681"/>
                      <a:pt x="2546459" y="3013681"/>
                      <a:pt x="2536014" y="3013681"/>
                    </a:cubicBezTo>
                    <a:lnTo>
                      <a:pt x="2532052" y="3013681"/>
                    </a:lnTo>
                    <a:cubicBezTo>
                      <a:pt x="2532052" y="3013681"/>
                      <a:pt x="2530972" y="3013681"/>
                      <a:pt x="2530972" y="3013681"/>
                    </a:cubicBezTo>
                    <a:lnTo>
                      <a:pt x="2530612" y="3013681"/>
                    </a:lnTo>
                    <a:cubicBezTo>
                      <a:pt x="2530612" y="3013681"/>
                      <a:pt x="2530612" y="3013681"/>
                      <a:pt x="2530612" y="3013681"/>
                    </a:cubicBezTo>
                    <a:lnTo>
                      <a:pt x="2530612" y="3013681"/>
                    </a:lnTo>
                    <a:cubicBezTo>
                      <a:pt x="2530612" y="3013681"/>
                      <a:pt x="2530612" y="3015842"/>
                      <a:pt x="2530612" y="3015842"/>
                    </a:cubicBezTo>
                    <a:cubicBezTo>
                      <a:pt x="2530612" y="3018363"/>
                      <a:pt x="2530612" y="3020885"/>
                      <a:pt x="2530972" y="3023406"/>
                    </a:cubicBezTo>
                    <a:cubicBezTo>
                      <a:pt x="2530972" y="3028448"/>
                      <a:pt x="2531692" y="3033850"/>
                      <a:pt x="2532052" y="3038893"/>
                    </a:cubicBezTo>
                    <a:cubicBezTo>
                      <a:pt x="2532773" y="3048257"/>
                      <a:pt x="2533133" y="3057621"/>
                      <a:pt x="2533853" y="3067345"/>
                    </a:cubicBezTo>
                    <a:cubicBezTo>
                      <a:pt x="2534934" y="3076349"/>
                      <a:pt x="2536014" y="3084993"/>
                      <a:pt x="2536734" y="3093998"/>
                    </a:cubicBezTo>
                    <a:cubicBezTo>
                      <a:pt x="2537815" y="3103002"/>
                      <a:pt x="2538535" y="3112006"/>
                      <a:pt x="2540336" y="3121010"/>
                    </a:cubicBezTo>
                    <a:cubicBezTo>
                      <a:pt x="2541777" y="3130014"/>
                      <a:pt x="2543578" y="3139018"/>
                      <a:pt x="2545018" y="3148022"/>
                    </a:cubicBezTo>
                    <a:cubicBezTo>
                      <a:pt x="2545378" y="3150183"/>
                      <a:pt x="2545739" y="3152704"/>
                      <a:pt x="2546459" y="3154865"/>
                    </a:cubicBezTo>
                    <a:lnTo>
                      <a:pt x="2547900" y="3161708"/>
                    </a:lnTo>
                    <a:lnTo>
                      <a:pt x="2551141" y="3175034"/>
                    </a:lnTo>
                    <a:lnTo>
                      <a:pt x="2554383" y="3188360"/>
                    </a:lnTo>
                    <a:cubicBezTo>
                      <a:pt x="2555463" y="3192682"/>
                      <a:pt x="2556904" y="3197004"/>
                      <a:pt x="2558344" y="3201686"/>
                    </a:cubicBezTo>
                    <a:cubicBezTo>
                      <a:pt x="2561225" y="3210330"/>
                      <a:pt x="2563747" y="3219334"/>
                      <a:pt x="2566628" y="3227978"/>
                    </a:cubicBezTo>
                    <a:cubicBezTo>
                      <a:pt x="2550781" y="3178276"/>
                      <a:pt x="2556543" y="3198085"/>
                      <a:pt x="2561586" y="3217173"/>
                    </a:cubicBezTo>
                    <a:cubicBezTo>
                      <a:pt x="2563026" y="3221855"/>
                      <a:pt x="2564107" y="3226537"/>
                      <a:pt x="2565187" y="3229779"/>
                    </a:cubicBezTo>
                    <a:cubicBezTo>
                      <a:pt x="2566268" y="3233020"/>
                      <a:pt x="2566988" y="3235181"/>
                      <a:pt x="2566988" y="3235181"/>
                    </a:cubicBezTo>
                    <a:cubicBezTo>
                      <a:pt x="2566988" y="3235181"/>
                      <a:pt x="2566988" y="3234461"/>
                      <a:pt x="2566268" y="3233020"/>
                    </a:cubicBezTo>
                    <a:cubicBezTo>
                      <a:pt x="2565908" y="3231580"/>
                      <a:pt x="2564827" y="3229779"/>
                      <a:pt x="2564107" y="3226537"/>
                    </a:cubicBezTo>
                    <a:cubicBezTo>
                      <a:pt x="2562306" y="3220775"/>
                      <a:pt x="2559425" y="3211410"/>
                      <a:pt x="2555463" y="3197364"/>
                    </a:cubicBezTo>
                    <a:cubicBezTo>
                      <a:pt x="2557984" y="3207089"/>
                      <a:pt x="2560145" y="3215732"/>
                      <a:pt x="2562306" y="3222936"/>
                    </a:cubicBezTo>
                    <a:cubicBezTo>
                      <a:pt x="2564467" y="3230139"/>
                      <a:pt x="2566988" y="3236262"/>
                      <a:pt x="2568789" y="3242024"/>
                    </a:cubicBezTo>
                    <a:cubicBezTo>
                      <a:pt x="2570950" y="3247427"/>
                      <a:pt x="2572751" y="3252469"/>
                      <a:pt x="2574191" y="3256791"/>
                    </a:cubicBezTo>
                    <a:cubicBezTo>
                      <a:pt x="2576352" y="3261113"/>
                      <a:pt x="2578153" y="3265075"/>
                      <a:pt x="2579954" y="3269036"/>
                    </a:cubicBezTo>
                    <a:cubicBezTo>
                      <a:pt x="2581755" y="3272998"/>
                      <a:pt x="2583916" y="3276960"/>
                      <a:pt x="2585717" y="3281282"/>
                    </a:cubicBezTo>
                    <a:cubicBezTo>
                      <a:pt x="2587878" y="3285604"/>
                      <a:pt x="2590399" y="3290286"/>
                      <a:pt x="2592920" y="3295328"/>
                    </a:cubicBezTo>
                    <a:cubicBezTo>
                      <a:pt x="2595801" y="3300731"/>
                      <a:pt x="2598682" y="3306493"/>
                      <a:pt x="2602644" y="3313337"/>
                    </a:cubicBezTo>
                    <a:cubicBezTo>
                      <a:pt x="2604445" y="3316578"/>
                      <a:pt x="2606606" y="3320540"/>
                      <a:pt x="2608767" y="3324141"/>
                    </a:cubicBezTo>
                    <a:cubicBezTo>
                      <a:pt x="2610928" y="3328103"/>
                      <a:pt x="2613809" y="3332065"/>
                      <a:pt x="2616331" y="3336387"/>
                    </a:cubicBezTo>
                    <a:cubicBezTo>
                      <a:pt x="2617051" y="3337827"/>
                      <a:pt x="2616331" y="3336387"/>
                      <a:pt x="2613809" y="3332785"/>
                    </a:cubicBezTo>
                    <a:cubicBezTo>
                      <a:pt x="2612729" y="3330985"/>
                      <a:pt x="2611288" y="3328823"/>
                      <a:pt x="2609487" y="3326302"/>
                    </a:cubicBezTo>
                    <a:cubicBezTo>
                      <a:pt x="2608047" y="3323781"/>
                      <a:pt x="2606246" y="3320540"/>
                      <a:pt x="2604445" y="3317298"/>
                    </a:cubicBezTo>
                    <a:cubicBezTo>
                      <a:pt x="2602644" y="3314057"/>
                      <a:pt x="2600843" y="3310815"/>
                      <a:pt x="2599043" y="3307574"/>
                    </a:cubicBezTo>
                    <a:cubicBezTo>
                      <a:pt x="2597242" y="3304333"/>
                      <a:pt x="2595441" y="3300731"/>
                      <a:pt x="2593640" y="3297489"/>
                    </a:cubicBezTo>
                    <a:cubicBezTo>
                      <a:pt x="2590399" y="3290646"/>
                      <a:pt x="2586797" y="3284884"/>
                      <a:pt x="2584636" y="3280562"/>
                    </a:cubicBezTo>
                    <a:cubicBezTo>
                      <a:pt x="2588238" y="3288485"/>
                      <a:pt x="2591839" y="3296049"/>
                      <a:pt x="2595441" y="3303612"/>
                    </a:cubicBezTo>
                    <a:cubicBezTo>
                      <a:pt x="2599043" y="3311176"/>
                      <a:pt x="2603365" y="3318018"/>
                      <a:pt x="2607326" y="3325222"/>
                    </a:cubicBezTo>
                    <a:cubicBezTo>
                      <a:pt x="2611288" y="3332065"/>
                      <a:pt x="2615610" y="3338908"/>
                      <a:pt x="2619932" y="3345391"/>
                    </a:cubicBezTo>
                    <a:cubicBezTo>
                      <a:pt x="2622093" y="3348632"/>
                      <a:pt x="2624614" y="3351874"/>
                      <a:pt x="2626775" y="3354755"/>
                    </a:cubicBezTo>
                    <a:cubicBezTo>
                      <a:pt x="2628936" y="3357997"/>
                      <a:pt x="2631097" y="3360878"/>
                      <a:pt x="2633618" y="3364119"/>
                    </a:cubicBezTo>
                    <a:cubicBezTo>
                      <a:pt x="2636139" y="3367001"/>
                      <a:pt x="2638300" y="3370242"/>
                      <a:pt x="2640822" y="3373123"/>
                    </a:cubicBezTo>
                    <a:cubicBezTo>
                      <a:pt x="2643343" y="3376005"/>
                      <a:pt x="2645864" y="3378886"/>
                      <a:pt x="2648385" y="3381767"/>
                    </a:cubicBezTo>
                    <a:cubicBezTo>
                      <a:pt x="2650906" y="3384648"/>
                      <a:pt x="2653427" y="3387170"/>
                      <a:pt x="2656308" y="3389691"/>
                    </a:cubicBezTo>
                    <a:cubicBezTo>
                      <a:pt x="2657029" y="3390411"/>
                      <a:pt x="2657749" y="3391132"/>
                      <a:pt x="2658469" y="3391852"/>
                    </a:cubicBezTo>
                    <a:lnTo>
                      <a:pt x="2660630" y="3393653"/>
                    </a:lnTo>
                    <a:cubicBezTo>
                      <a:pt x="2661711" y="3394733"/>
                      <a:pt x="2662791" y="3395814"/>
                      <a:pt x="2663872" y="3396894"/>
                    </a:cubicBezTo>
                    <a:cubicBezTo>
                      <a:pt x="2672156" y="3405898"/>
                      <a:pt x="2675757" y="3419224"/>
                      <a:pt x="2672516" y="3431110"/>
                    </a:cubicBezTo>
                    <a:cubicBezTo>
                      <a:pt x="2669635" y="3442995"/>
                      <a:pt x="2660270" y="3453440"/>
                      <a:pt x="2648385" y="3457762"/>
                    </a:cubicBezTo>
                    <a:cubicBezTo>
                      <a:pt x="2642622" y="3459923"/>
                      <a:pt x="2635779" y="3460283"/>
                      <a:pt x="2629656" y="3459562"/>
                    </a:cubicBezTo>
                    <a:cubicBezTo>
                      <a:pt x="2628216" y="3459562"/>
                      <a:pt x="2626775" y="3458842"/>
                      <a:pt x="2624974" y="3458482"/>
                    </a:cubicBezTo>
                    <a:lnTo>
                      <a:pt x="2619932" y="3456681"/>
                    </a:lnTo>
                    <a:cubicBezTo>
                      <a:pt x="2616331" y="3455601"/>
                      <a:pt x="2613089" y="3454520"/>
                      <a:pt x="2609487" y="3453440"/>
                    </a:cubicBezTo>
                    <a:cubicBezTo>
                      <a:pt x="2595441" y="3448758"/>
                      <a:pt x="2581395" y="3444436"/>
                      <a:pt x="2566628" y="3439393"/>
                    </a:cubicBezTo>
                    <a:cubicBezTo>
                      <a:pt x="2552221" y="3433991"/>
                      <a:pt x="2537455" y="3428228"/>
                      <a:pt x="2521968" y="3422466"/>
                    </a:cubicBezTo>
                    <a:lnTo>
                      <a:pt x="2517286" y="3418864"/>
                    </a:lnTo>
                    <a:cubicBezTo>
                      <a:pt x="2514404" y="3417784"/>
                      <a:pt x="2511523" y="3416703"/>
                      <a:pt x="2508282" y="3415623"/>
                    </a:cubicBezTo>
                    <a:cubicBezTo>
                      <a:pt x="2505400" y="3414542"/>
                      <a:pt x="2502519" y="3413101"/>
                      <a:pt x="2499278" y="3412021"/>
                    </a:cubicBezTo>
                    <a:cubicBezTo>
                      <a:pt x="2493155" y="3409500"/>
                      <a:pt x="2487032" y="3406979"/>
                      <a:pt x="2480909" y="3404097"/>
                    </a:cubicBezTo>
                    <a:cubicBezTo>
                      <a:pt x="2474786" y="3401576"/>
                      <a:pt x="2468304" y="3398695"/>
                      <a:pt x="2461821" y="3395814"/>
                    </a:cubicBezTo>
                    <a:cubicBezTo>
                      <a:pt x="2458579" y="3394373"/>
                      <a:pt x="2455338" y="3392932"/>
                      <a:pt x="2452096" y="3391492"/>
                    </a:cubicBezTo>
                    <a:cubicBezTo>
                      <a:pt x="2448855" y="3390051"/>
                      <a:pt x="2445613" y="3388250"/>
                      <a:pt x="2442372" y="3386810"/>
                    </a:cubicBezTo>
                    <a:close/>
                    <a:moveTo>
                      <a:pt x="2218711" y="3253910"/>
                    </a:moveTo>
                    <a:cubicBezTo>
                      <a:pt x="2208987" y="3245986"/>
                      <a:pt x="2198902" y="3238063"/>
                      <a:pt x="2189178" y="3229779"/>
                    </a:cubicBezTo>
                    <a:cubicBezTo>
                      <a:pt x="2179453" y="3221495"/>
                      <a:pt x="2169729" y="3212851"/>
                      <a:pt x="2160005" y="3204207"/>
                    </a:cubicBezTo>
                    <a:cubicBezTo>
                      <a:pt x="2161805" y="3206008"/>
                      <a:pt x="2163606" y="3207449"/>
                      <a:pt x="2165767" y="3209250"/>
                    </a:cubicBezTo>
                    <a:cubicBezTo>
                      <a:pt x="2161085" y="3204928"/>
                      <a:pt x="2156043" y="3200966"/>
                      <a:pt x="2151361" y="3196644"/>
                    </a:cubicBezTo>
                    <a:lnTo>
                      <a:pt x="2137674" y="3183678"/>
                    </a:lnTo>
                    <a:lnTo>
                      <a:pt x="2123988" y="3170712"/>
                    </a:lnTo>
                    <a:cubicBezTo>
                      <a:pt x="2119306" y="3166390"/>
                      <a:pt x="2114984" y="3161708"/>
                      <a:pt x="2110662" y="3157386"/>
                    </a:cubicBezTo>
                    <a:cubicBezTo>
                      <a:pt x="2114624" y="3161708"/>
                      <a:pt x="2118226" y="3165670"/>
                      <a:pt x="2121827" y="3169632"/>
                    </a:cubicBezTo>
                    <a:cubicBezTo>
                      <a:pt x="2125429" y="3173233"/>
                      <a:pt x="2128670" y="3176835"/>
                      <a:pt x="2131552" y="3179716"/>
                    </a:cubicBezTo>
                    <a:cubicBezTo>
                      <a:pt x="2137314" y="3185839"/>
                      <a:pt x="2141636" y="3190521"/>
                      <a:pt x="2143437" y="3192682"/>
                    </a:cubicBezTo>
                    <a:cubicBezTo>
                      <a:pt x="2146679" y="3197004"/>
                      <a:pt x="2140196" y="3191601"/>
                      <a:pt x="2116425" y="3168551"/>
                    </a:cubicBezTo>
                    <a:cubicBezTo>
                      <a:pt x="2118586" y="3170352"/>
                      <a:pt x="2116425" y="3167471"/>
                      <a:pt x="2116065" y="3166390"/>
                    </a:cubicBezTo>
                    <a:cubicBezTo>
                      <a:pt x="2116065" y="3165670"/>
                      <a:pt x="2116065" y="3165670"/>
                      <a:pt x="2117145" y="3166390"/>
                    </a:cubicBezTo>
                    <a:cubicBezTo>
                      <a:pt x="2118226" y="3167471"/>
                      <a:pt x="2120387" y="3169632"/>
                      <a:pt x="2124709" y="3173593"/>
                    </a:cubicBezTo>
                    <a:cubicBezTo>
                      <a:pt x="2120747" y="3169632"/>
                      <a:pt x="2116785" y="3164950"/>
                      <a:pt x="2112103" y="3159907"/>
                    </a:cubicBezTo>
                    <a:cubicBezTo>
                      <a:pt x="2107421" y="3154865"/>
                      <a:pt x="2102739" y="3149463"/>
                      <a:pt x="2097697" y="3144060"/>
                    </a:cubicBezTo>
                    <a:cubicBezTo>
                      <a:pt x="2092654" y="3138658"/>
                      <a:pt x="2087972" y="3132895"/>
                      <a:pt x="2082930" y="3127133"/>
                    </a:cubicBezTo>
                    <a:cubicBezTo>
                      <a:pt x="2078248" y="3121730"/>
                      <a:pt x="2073566" y="3115967"/>
                      <a:pt x="2069244" y="3111285"/>
                    </a:cubicBezTo>
                    <a:cubicBezTo>
                      <a:pt x="2052676" y="3090756"/>
                      <a:pt x="2041151" y="3077070"/>
                      <a:pt x="2047994" y="3087875"/>
                    </a:cubicBezTo>
                    <a:cubicBezTo>
                      <a:pt x="2054837" y="3095798"/>
                      <a:pt x="2060239" y="3102281"/>
                      <a:pt x="2064201" y="3107324"/>
                    </a:cubicBezTo>
                    <a:cubicBezTo>
                      <a:pt x="2068523" y="3112366"/>
                      <a:pt x="2071404" y="3115607"/>
                      <a:pt x="2073566" y="3118489"/>
                    </a:cubicBezTo>
                    <a:cubicBezTo>
                      <a:pt x="2077888" y="3123891"/>
                      <a:pt x="2078968" y="3125332"/>
                      <a:pt x="2079328" y="3126772"/>
                    </a:cubicBezTo>
                    <a:cubicBezTo>
                      <a:pt x="2079688" y="3128213"/>
                      <a:pt x="2080048" y="3128933"/>
                      <a:pt x="2082930" y="3132535"/>
                    </a:cubicBezTo>
                    <a:cubicBezTo>
                      <a:pt x="2084370" y="3134336"/>
                      <a:pt x="2086531" y="3136857"/>
                      <a:pt x="2089413" y="3140459"/>
                    </a:cubicBezTo>
                    <a:cubicBezTo>
                      <a:pt x="2092654" y="3144060"/>
                      <a:pt x="2096976" y="3148382"/>
                      <a:pt x="2102739" y="3154145"/>
                    </a:cubicBezTo>
                    <a:cubicBezTo>
                      <a:pt x="2089773" y="3141899"/>
                      <a:pt x="2077888" y="3128573"/>
                      <a:pt x="2066362" y="3115247"/>
                    </a:cubicBezTo>
                    <a:cubicBezTo>
                      <a:pt x="2060600" y="3108764"/>
                      <a:pt x="2055197" y="3101921"/>
                      <a:pt x="2049795" y="3095078"/>
                    </a:cubicBezTo>
                    <a:cubicBezTo>
                      <a:pt x="2044392" y="3088235"/>
                      <a:pt x="2038630" y="3081752"/>
                      <a:pt x="2033587" y="3075269"/>
                    </a:cubicBezTo>
                    <a:cubicBezTo>
                      <a:pt x="2038990" y="3082112"/>
                      <a:pt x="2041871" y="3084993"/>
                      <a:pt x="2042231" y="3084633"/>
                    </a:cubicBezTo>
                    <a:cubicBezTo>
                      <a:pt x="2042591" y="3084633"/>
                      <a:pt x="2040431" y="3081392"/>
                      <a:pt x="2036829" y="3075989"/>
                    </a:cubicBezTo>
                    <a:cubicBezTo>
                      <a:pt x="2033227" y="3070587"/>
                      <a:pt x="2027825" y="3063024"/>
                      <a:pt x="2021702" y="3054020"/>
                    </a:cubicBezTo>
                    <a:cubicBezTo>
                      <a:pt x="2015579" y="3045016"/>
                      <a:pt x="2008736" y="3034571"/>
                      <a:pt x="2001533" y="3023766"/>
                    </a:cubicBezTo>
                    <a:cubicBezTo>
                      <a:pt x="2001173" y="3023045"/>
                      <a:pt x="2000813" y="3022685"/>
                      <a:pt x="2000092" y="3021965"/>
                    </a:cubicBezTo>
                    <a:cubicBezTo>
                      <a:pt x="2000092" y="3021605"/>
                      <a:pt x="1999372" y="3021605"/>
                      <a:pt x="1999012" y="3021605"/>
                    </a:cubicBezTo>
                    <a:cubicBezTo>
                      <a:pt x="1998652" y="3021605"/>
                      <a:pt x="1998291" y="3021605"/>
                      <a:pt x="1997931" y="3021605"/>
                    </a:cubicBezTo>
                    <a:cubicBezTo>
                      <a:pt x="1996131" y="3021605"/>
                      <a:pt x="1994330" y="3021605"/>
                      <a:pt x="1992529" y="3021605"/>
                    </a:cubicBezTo>
                    <a:cubicBezTo>
                      <a:pt x="1988567" y="3021605"/>
                      <a:pt x="1984245" y="3021605"/>
                      <a:pt x="1979563" y="3021605"/>
                    </a:cubicBezTo>
                    <a:cubicBezTo>
                      <a:pt x="1969839" y="3021605"/>
                      <a:pt x="1959034" y="3021605"/>
                      <a:pt x="1947509" y="3021605"/>
                    </a:cubicBezTo>
                    <a:cubicBezTo>
                      <a:pt x="1924458" y="3021605"/>
                      <a:pt x="1899607" y="3021605"/>
                      <a:pt x="1880518" y="3021965"/>
                    </a:cubicBezTo>
                    <a:cubicBezTo>
                      <a:pt x="1894205" y="3023766"/>
                      <a:pt x="1861070" y="3024486"/>
                      <a:pt x="1923018" y="3024846"/>
                    </a:cubicBezTo>
                    <a:cubicBezTo>
                      <a:pt x="1900327" y="3025207"/>
                      <a:pt x="1865031" y="3025567"/>
                      <a:pt x="1825774" y="3024846"/>
                    </a:cubicBezTo>
                    <a:cubicBezTo>
                      <a:pt x="1841261" y="3024846"/>
                      <a:pt x="1868633" y="3024486"/>
                      <a:pt x="1866832" y="3023766"/>
                    </a:cubicBezTo>
                    <a:cubicBezTo>
                      <a:pt x="1841261" y="3022325"/>
                      <a:pt x="1811727" y="3022325"/>
                      <a:pt x="1795160" y="3021605"/>
                    </a:cubicBezTo>
                    <a:cubicBezTo>
                      <a:pt x="1782194" y="3021605"/>
                      <a:pt x="1768868" y="3021605"/>
                      <a:pt x="1755902" y="3021605"/>
                    </a:cubicBezTo>
                    <a:cubicBezTo>
                      <a:pt x="1759864" y="3021605"/>
                      <a:pt x="1763105" y="3021605"/>
                      <a:pt x="1765266" y="3022325"/>
                    </a:cubicBezTo>
                    <a:lnTo>
                      <a:pt x="1721687" y="3023766"/>
                    </a:lnTo>
                    <a:cubicBezTo>
                      <a:pt x="1779673" y="3023045"/>
                      <a:pt x="1748339" y="3024486"/>
                      <a:pt x="1747618" y="3025567"/>
                    </a:cubicBezTo>
                    <a:cubicBezTo>
                      <a:pt x="1749059" y="3023766"/>
                      <a:pt x="1710161" y="3025567"/>
                      <a:pt x="1690353" y="3025567"/>
                    </a:cubicBezTo>
                    <a:lnTo>
                      <a:pt x="1733572" y="3027728"/>
                    </a:lnTo>
                    <a:cubicBezTo>
                      <a:pt x="1712683" y="3028808"/>
                      <a:pt x="1660099" y="3026287"/>
                      <a:pt x="1670904" y="3028088"/>
                    </a:cubicBezTo>
                    <a:cubicBezTo>
                      <a:pt x="1762385" y="3028808"/>
                      <a:pt x="1797321" y="3028448"/>
                      <a:pt x="1880158" y="3028088"/>
                    </a:cubicBezTo>
                    <a:lnTo>
                      <a:pt x="1846663" y="3026647"/>
                    </a:lnTo>
                    <a:cubicBezTo>
                      <a:pt x="1893124" y="3025927"/>
                      <a:pt x="1907530" y="3026647"/>
                      <a:pt x="1923378" y="3027728"/>
                    </a:cubicBezTo>
                    <a:cubicBezTo>
                      <a:pt x="1931301" y="3028088"/>
                      <a:pt x="1939585" y="3028448"/>
                      <a:pt x="1952191" y="3028808"/>
                    </a:cubicBezTo>
                    <a:cubicBezTo>
                      <a:pt x="1958674" y="3028808"/>
                      <a:pt x="1966237" y="3028808"/>
                      <a:pt x="1975241" y="3029168"/>
                    </a:cubicBezTo>
                    <a:cubicBezTo>
                      <a:pt x="1979203" y="3029168"/>
                      <a:pt x="1983885" y="3029168"/>
                      <a:pt x="1988567" y="3029168"/>
                    </a:cubicBezTo>
                    <a:cubicBezTo>
                      <a:pt x="1990728" y="3029168"/>
                      <a:pt x="1992529" y="3029168"/>
                      <a:pt x="1994690" y="3029168"/>
                    </a:cubicBezTo>
                    <a:cubicBezTo>
                      <a:pt x="1995410" y="3029168"/>
                      <a:pt x="1995410" y="3029528"/>
                      <a:pt x="1995770" y="3030249"/>
                    </a:cubicBezTo>
                    <a:lnTo>
                      <a:pt x="1996851" y="3031689"/>
                    </a:lnTo>
                    <a:cubicBezTo>
                      <a:pt x="1997571" y="3032770"/>
                      <a:pt x="1998291" y="3033490"/>
                      <a:pt x="1998652" y="3034571"/>
                    </a:cubicBezTo>
                    <a:cubicBezTo>
                      <a:pt x="2000092" y="3036372"/>
                      <a:pt x="2001173" y="3038172"/>
                      <a:pt x="2002974" y="3040333"/>
                    </a:cubicBezTo>
                    <a:cubicBezTo>
                      <a:pt x="2004774" y="3042854"/>
                      <a:pt x="2006935" y="3045736"/>
                      <a:pt x="2009096" y="3048977"/>
                    </a:cubicBezTo>
                    <a:cubicBezTo>
                      <a:pt x="2013058" y="3055100"/>
                      <a:pt x="2018461" y="3061223"/>
                      <a:pt x="2023503" y="3068066"/>
                    </a:cubicBezTo>
                    <a:cubicBezTo>
                      <a:pt x="2026024" y="3071307"/>
                      <a:pt x="2028545" y="3074909"/>
                      <a:pt x="2031426" y="3078511"/>
                    </a:cubicBezTo>
                    <a:cubicBezTo>
                      <a:pt x="2032867" y="3080311"/>
                      <a:pt x="2033948" y="3082112"/>
                      <a:pt x="2035388" y="3083913"/>
                    </a:cubicBezTo>
                    <a:lnTo>
                      <a:pt x="2039710" y="3088955"/>
                    </a:lnTo>
                    <a:cubicBezTo>
                      <a:pt x="2045473" y="3095798"/>
                      <a:pt x="2050875" y="3102642"/>
                      <a:pt x="2056278" y="3109484"/>
                    </a:cubicBezTo>
                    <a:cubicBezTo>
                      <a:pt x="2067443" y="3122811"/>
                      <a:pt x="2078248" y="3134336"/>
                      <a:pt x="2085811" y="3142980"/>
                    </a:cubicBezTo>
                    <a:cubicBezTo>
                      <a:pt x="2094095" y="3151263"/>
                      <a:pt x="2099497" y="3156666"/>
                      <a:pt x="2100578" y="3156306"/>
                    </a:cubicBezTo>
                    <a:cubicBezTo>
                      <a:pt x="2098057" y="3154145"/>
                      <a:pt x="2099497" y="3156306"/>
                      <a:pt x="2103459" y="3160628"/>
                    </a:cubicBezTo>
                    <a:cubicBezTo>
                      <a:pt x="2107421" y="3165310"/>
                      <a:pt x="2113904" y="3172873"/>
                      <a:pt x="2121827" y="3180437"/>
                    </a:cubicBezTo>
                    <a:cubicBezTo>
                      <a:pt x="2129751" y="3188360"/>
                      <a:pt x="2138755" y="3197724"/>
                      <a:pt x="2147759" y="3206008"/>
                    </a:cubicBezTo>
                    <a:cubicBezTo>
                      <a:pt x="2156763" y="3214292"/>
                      <a:pt x="2165767" y="3221855"/>
                      <a:pt x="2172610" y="3227618"/>
                    </a:cubicBezTo>
                    <a:cubicBezTo>
                      <a:pt x="2180174" y="3234101"/>
                      <a:pt x="2192419" y="3242745"/>
                      <a:pt x="2205385" y="3252829"/>
                    </a:cubicBezTo>
                    <a:cubicBezTo>
                      <a:pt x="2217991" y="3263274"/>
                      <a:pt x="2232397" y="3272998"/>
                      <a:pt x="2245003" y="3282002"/>
                    </a:cubicBezTo>
                    <a:cubicBezTo>
                      <a:pt x="2251126" y="3286324"/>
                      <a:pt x="2256888" y="3290646"/>
                      <a:pt x="2261931" y="3293888"/>
                    </a:cubicBezTo>
                    <a:cubicBezTo>
                      <a:pt x="2266973" y="3297129"/>
                      <a:pt x="2270935" y="3299650"/>
                      <a:pt x="2273816" y="3301451"/>
                    </a:cubicBezTo>
                    <a:cubicBezTo>
                      <a:pt x="2279579" y="3305053"/>
                      <a:pt x="2280299" y="3305413"/>
                      <a:pt x="2272735" y="3300010"/>
                    </a:cubicBezTo>
                    <a:cubicBezTo>
                      <a:pt x="2259049" y="3291006"/>
                      <a:pt x="2243922" y="3279481"/>
                      <a:pt x="2229156" y="3269036"/>
                    </a:cubicBezTo>
                    <a:cubicBezTo>
                      <a:pt x="2225554" y="3266155"/>
                      <a:pt x="2221953" y="3263634"/>
                      <a:pt x="2218351" y="3260753"/>
                    </a:cubicBezTo>
                    <a:cubicBezTo>
                      <a:pt x="2215109" y="3257871"/>
                      <a:pt x="2211508" y="3255350"/>
                      <a:pt x="2208627" y="3252469"/>
                    </a:cubicBezTo>
                    <a:cubicBezTo>
                      <a:pt x="2202144" y="3247067"/>
                      <a:pt x="2196381" y="3242024"/>
                      <a:pt x="2191699" y="3237702"/>
                    </a:cubicBezTo>
                    <a:lnTo>
                      <a:pt x="2216190" y="3257511"/>
                    </a:lnTo>
                    <a:cubicBezTo>
                      <a:pt x="2220152" y="3260753"/>
                      <a:pt x="2224474" y="3263994"/>
                      <a:pt x="2228796" y="3266876"/>
                    </a:cubicBezTo>
                    <a:lnTo>
                      <a:pt x="2241401" y="3276240"/>
                    </a:lnTo>
                    <a:lnTo>
                      <a:pt x="2225194" y="3263274"/>
                    </a:lnTo>
                    <a:lnTo>
                      <a:pt x="2221232" y="3260032"/>
                    </a:lnTo>
                    <a:lnTo>
                      <a:pt x="2217270" y="3256791"/>
                    </a:lnTo>
                    <a:lnTo>
                      <a:pt x="2209347" y="3249948"/>
                    </a:lnTo>
                    <a:cubicBezTo>
                      <a:pt x="2217270" y="3256791"/>
                      <a:pt x="2221232" y="3259672"/>
                      <a:pt x="2222313" y="3260032"/>
                    </a:cubicBezTo>
                    <a:cubicBezTo>
                      <a:pt x="2223393" y="3260032"/>
                      <a:pt x="2221592" y="3257511"/>
                      <a:pt x="2218351" y="3253910"/>
                    </a:cubicBezTo>
                    <a:close/>
                    <a:moveTo>
                      <a:pt x="914563" y="3002156"/>
                    </a:moveTo>
                    <a:cubicBezTo>
                      <a:pt x="913842" y="3002156"/>
                      <a:pt x="913122" y="3002156"/>
                      <a:pt x="912041" y="3002156"/>
                    </a:cubicBezTo>
                    <a:cubicBezTo>
                      <a:pt x="913122" y="3002156"/>
                      <a:pt x="913842" y="3002156"/>
                      <a:pt x="914563" y="3002156"/>
                    </a:cubicBezTo>
                    <a:lnTo>
                      <a:pt x="914563" y="3002156"/>
                    </a:lnTo>
                    <a:close/>
                  </a:path>
                </a:pathLst>
              </a:custGeom>
              <a:solidFill>
                <a:schemeClr val="accent2"/>
              </a:solidFill>
              <a:ln w="0" cap="flat">
                <a:noFill/>
                <a:prstDash val="solid"/>
                <a:miter/>
              </a:ln>
            </p:spPr>
            <p:txBody>
              <a:bodyPr rtlCol="0" anchor="ctr"/>
              <a:lstStyle/>
              <a:p>
                <a:endParaRPr lang="en-US" sz="744"/>
              </a:p>
            </p:txBody>
          </p:sp>
          <p:sp>
            <p:nvSpPr>
              <p:cNvPr id="2339" name="Freeform: Shape 2338">
                <a:extLst>
                  <a:ext uri="{FF2B5EF4-FFF2-40B4-BE49-F238E27FC236}">
                    <a16:creationId xmlns:a16="http://schemas.microsoft.com/office/drawing/2014/main" id="{0A11E0EA-51A6-0B68-ADA7-CFC9DFC8C33B}"/>
                  </a:ext>
                </a:extLst>
              </p:cNvPr>
              <p:cNvSpPr/>
              <p:nvPr/>
            </p:nvSpPr>
            <p:spPr>
              <a:xfrm>
                <a:off x="11606780" y="3128718"/>
                <a:ext cx="41014" cy="44362"/>
              </a:xfrm>
              <a:custGeom>
                <a:avLst/>
                <a:gdLst>
                  <a:gd name="connsiteX0" fmla="*/ 38007 w 41014"/>
                  <a:gd name="connsiteY0" fmla="*/ 39729 h 44362"/>
                  <a:gd name="connsiteX1" fmla="*/ 13156 w 41014"/>
                  <a:gd name="connsiteY1" fmla="*/ 12356 h 44362"/>
                  <a:gd name="connsiteX2" fmla="*/ 550 w 41014"/>
                  <a:gd name="connsiteY2" fmla="*/ 1191 h 44362"/>
                  <a:gd name="connsiteX3" fmla="*/ 9194 w 41014"/>
                  <a:gd name="connsiteY3" fmla="*/ 9115 h 44362"/>
                  <a:gd name="connsiteX4" fmla="*/ 17478 w 41014"/>
                  <a:gd name="connsiteY4" fmla="*/ 17759 h 44362"/>
                  <a:gd name="connsiteX5" fmla="*/ 25761 w 41014"/>
                  <a:gd name="connsiteY5" fmla="*/ 27483 h 44362"/>
                  <a:gd name="connsiteX6" fmla="*/ 38007 w 41014"/>
                  <a:gd name="connsiteY6" fmla="*/ 40089 h 44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014" h="44362">
                    <a:moveTo>
                      <a:pt x="38007" y="39729"/>
                    </a:moveTo>
                    <a:cubicBezTo>
                      <a:pt x="31884" y="33246"/>
                      <a:pt x="21800" y="21360"/>
                      <a:pt x="13156" y="12356"/>
                    </a:cubicBezTo>
                    <a:cubicBezTo>
                      <a:pt x="4512" y="3712"/>
                      <a:pt x="-1971" y="-2771"/>
                      <a:pt x="550" y="1191"/>
                    </a:cubicBezTo>
                    <a:cubicBezTo>
                      <a:pt x="550" y="831"/>
                      <a:pt x="4152" y="4072"/>
                      <a:pt x="9194" y="9115"/>
                    </a:cubicBezTo>
                    <a:cubicBezTo>
                      <a:pt x="11715" y="11636"/>
                      <a:pt x="14596" y="14517"/>
                      <a:pt x="17478" y="17759"/>
                    </a:cubicBezTo>
                    <a:cubicBezTo>
                      <a:pt x="20359" y="21000"/>
                      <a:pt x="23240" y="24242"/>
                      <a:pt x="25761" y="27483"/>
                    </a:cubicBezTo>
                    <a:cubicBezTo>
                      <a:pt x="36926" y="40089"/>
                      <a:pt x="45930" y="50533"/>
                      <a:pt x="38007" y="40089"/>
                    </a:cubicBezTo>
                    <a:close/>
                  </a:path>
                </a:pathLst>
              </a:custGeom>
              <a:solidFill>
                <a:schemeClr val="accent2"/>
              </a:solidFill>
              <a:ln w="0" cap="flat">
                <a:noFill/>
                <a:prstDash val="solid"/>
                <a:miter/>
              </a:ln>
            </p:spPr>
            <p:txBody>
              <a:bodyPr rtlCol="0" anchor="ctr"/>
              <a:lstStyle/>
              <a:p>
                <a:endParaRPr lang="en-US" sz="744"/>
              </a:p>
            </p:txBody>
          </p:sp>
          <p:sp>
            <p:nvSpPr>
              <p:cNvPr id="2340" name="Freeform: Shape 2339">
                <a:extLst>
                  <a:ext uri="{FF2B5EF4-FFF2-40B4-BE49-F238E27FC236}">
                    <a16:creationId xmlns:a16="http://schemas.microsoft.com/office/drawing/2014/main" id="{30C4A4EE-14BD-1421-FCF9-6C70165D9503}"/>
                  </a:ext>
                </a:extLst>
              </p:cNvPr>
              <p:cNvSpPr/>
              <p:nvPr/>
            </p:nvSpPr>
            <p:spPr>
              <a:xfrm>
                <a:off x="11595085" y="3113702"/>
                <a:ext cx="37817" cy="39978"/>
              </a:xfrm>
              <a:custGeom>
                <a:avLst/>
                <a:gdLst>
                  <a:gd name="connsiteX0" fmla="*/ 15127 w 37817"/>
                  <a:gd name="connsiteY0" fmla="*/ 14407 h 39978"/>
                  <a:gd name="connsiteX1" fmla="*/ 0 w 37817"/>
                  <a:gd name="connsiteY1" fmla="*/ 0 h 39978"/>
                  <a:gd name="connsiteX2" fmla="*/ 19089 w 37817"/>
                  <a:gd name="connsiteY2" fmla="*/ 19809 h 39978"/>
                  <a:gd name="connsiteX3" fmla="*/ 28813 w 37817"/>
                  <a:gd name="connsiteY3" fmla="*/ 29533 h 39978"/>
                  <a:gd name="connsiteX4" fmla="*/ 37817 w 37817"/>
                  <a:gd name="connsiteY4" fmla="*/ 39978 h 39978"/>
                  <a:gd name="connsiteX5" fmla="*/ 26652 w 37817"/>
                  <a:gd name="connsiteY5" fmla="*/ 27012 h 39978"/>
                  <a:gd name="connsiteX6" fmla="*/ 15127 w 37817"/>
                  <a:gd name="connsiteY6" fmla="*/ 14407 h 39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817" h="39978">
                    <a:moveTo>
                      <a:pt x="15127" y="14407"/>
                    </a:moveTo>
                    <a:cubicBezTo>
                      <a:pt x="12606" y="12246"/>
                      <a:pt x="13686" y="14407"/>
                      <a:pt x="0" y="0"/>
                    </a:cubicBezTo>
                    <a:lnTo>
                      <a:pt x="19089" y="19809"/>
                    </a:lnTo>
                    <a:lnTo>
                      <a:pt x="28813" y="29533"/>
                    </a:lnTo>
                    <a:lnTo>
                      <a:pt x="37817" y="39978"/>
                    </a:lnTo>
                    <a:cubicBezTo>
                      <a:pt x="34215" y="35656"/>
                      <a:pt x="30614" y="30974"/>
                      <a:pt x="26652" y="27012"/>
                    </a:cubicBezTo>
                    <a:lnTo>
                      <a:pt x="15127" y="14407"/>
                    </a:lnTo>
                    <a:close/>
                  </a:path>
                </a:pathLst>
              </a:custGeom>
              <a:solidFill>
                <a:schemeClr val="accent2"/>
              </a:solidFill>
              <a:ln w="0" cap="flat">
                <a:noFill/>
                <a:prstDash val="solid"/>
                <a:miter/>
              </a:ln>
            </p:spPr>
            <p:txBody>
              <a:bodyPr rtlCol="0" anchor="ctr"/>
              <a:lstStyle/>
              <a:p>
                <a:endParaRPr lang="en-US" sz="744"/>
              </a:p>
            </p:txBody>
          </p:sp>
          <p:sp>
            <p:nvSpPr>
              <p:cNvPr id="2341" name="Freeform: Shape 2340">
                <a:extLst>
                  <a:ext uri="{FF2B5EF4-FFF2-40B4-BE49-F238E27FC236}">
                    <a16:creationId xmlns:a16="http://schemas.microsoft.com/office/drawing/2014/main" id="{A3FDA879-E68A-5068-50CA-F3088BFC47CD}"/>
                  </a:ext>
                </a:extLst>
              </p:cNvPr>
              <p:cNvSpPr/>
              <p:nvPr/>
            </p:nvSpPr>
            <p:spPr>
              <a:xfrm>
                <a:off x="11440215" y="2975039"/>
                <a:ext cx="141183" cy="105887"/>
              </a:xfrm>
              <a:custGeom>
                <a:avLst/>
                <a:gdLst>
                  <a:gd name="connsiteX0" fmla="*/ 137582 w 141183"/>
                  <a:gd name="connsiteY0" fmla="*/ 105888 h 105887"/>
                  <a:gd name="connsiteX1" fmla="*/ 129659 w 141183"/>
                  <a:gd name="connsiteY1" fmla="*/ 99045 h 105887"/>
                  <a:gd name="connsiteX2" fmla="*/ 122095 w 141183"/>
                  <a:gd name="connsiteY2" fmla="*/ 92922 h 105887"/>
                  <a:gd name="connsiteX3" fmla="*/ 106968 w 141183"/>
                  <a:gd name="connsiteY3" fmla="*/ 80316 h 105887"/>
                  <a:gd name="connsiteX4" fmla="*/ 66270 w 141183"/>
                  <a:gd name="connsiteY4" fmla="*/ 47902 h 105887"/>
                  <a:gd name="connsiteX5" fmla="*/ 93642 w 141183"/>
                  <a:gd name="connsiteY5" fmla="*/ 66630 h 105887"/>
                  <a:gd name="connsiteX6" fmla="*/ 121015 w 141183"/>
                  <a:gd name="connsiteY6" fmla="*/ 89320 h 105887"/>
                  <a:gd name="connsiteX7" fmla="*/ 132900 w 141183"/>
                  <a:gd name="connsiteY7" fmla="*/ 98685 h 105887"/>
                  <a:gd name="connsiteX8" fmla="*/ 141184 w 141183"/>
                  <a:gd name="connsiteY8" fmla="*/ 105167 h 105887"/>
                  <a:gd name="connsiteX9" fmla="*/ 130379 w 141183"/>
                  <a:gd name="connsiteY9" fmla="*/ 95083 h 105887"/>
                  <a:gd name="connsiteX10" fmla="*/ 119934 w 141183"/>
                  <a:gd name="connsiteY10" fmla="*/ 86079 h 105887"/>
                  <a:gd name="connsiteX11" fmla="*/ 101206 w 141183"/>
                  <a:gd name="connsiteY11" fmla="*/ 70232 h 105887"/>
                  <a:gd name="connsiteX12" fmla="*/ 68791 w 141183"/>
                  <a:gd name="connsiteY12" fmla="*/ 45741 h 105887"/>
                  <a:gd name="connsiteX13" fmla="*/ 53304 w 141183"/>
                  <a:gd name="connsiteY13" fmla="*/ 34936 h 105887"/>
                  <a:gd name="connsiteX14" fmla="*/ 37457 w 141183"/>
                  <a:gd name="connsiteY14" fmla="*/ 24131 h 105887"/>
                  <a:gd name="connsiteX15" fmla="*/ 0 w 141183"/>
                  <a:gd name="connsiteY15" fmla="*/ 0 h 105887"/>
                  <a:gd name="connsiteX16" fmla="*/ 79596 w 141183"/>
                  <a:gd name="connsiteY16" fmla="*/ 57986 h 105887"/>
                  <a:gd name="connsiteX17" fmla="*/ 90761 w 141183"/>
                  <a:gd name="connsiteY17" fmla="*/ 66990 h 105887"/>
                  <a:gd name="connsiteX18" fmla="*/ 96163 w 141183"/>
                  <a:gd name="connsiteY18" fmla="*/ 71312 h 105887"/>
                  <a:gd name="connsiteX19" fmla="*/ 101206 w 141183"/>
                  <a:gd name="connsiteY19" fmla="*/ 75634 h 105887"/>
                  <a:gd name="connsiteX20" fmla="*/ 119214 w 141183"/>
                  <a:gd name="connsiteY20" fmla="*/ 90761 h 105887"/>
                  <a:gd name="connsiteX21" fmla="*/ 137582 w 141183"/>
                  <a:gd name="connsiteY21" fmla="*/ 105528 h 105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1183" h="105887">
                    <a:moveTo>
                      <a:pt x="137582" y="105888"/>
                    </a:moveTo>
                    <a:cubicBezTo>
                      <a:pt x="135061" y="103367"/>
                      <a:pt x="132180" y="101206"/>
                      <a:pt x="129659" y="99045"/>
                    </a:cubicBezTo>
                    <a:cubicBezTo>
                      <a:pt x="127138" y="96884"/>
                      <a:pt x="124616" y="95083"/>
                      <a:pt x="122095" y="92922"/>
                    </a:cubicBezTo>
                    <a:cubicBezTo>
                      <a:pt x="117053" y="88960"/>
                      <a:pt x="112011" y="84638"/>
                      <a:pt x="106968" y="80316"/>
                    </a:cubicBezTo>
                    <a:cubicBezTo>
                      <a:pt x="96524" y="71312"/>
                      <a:pt x="83918" y="61948"/>
                      <a:pt x="66270" y="47902"/>
                    </a:cubicBezTo>
                    <a:cubicBezTo>
                      <a:pt x="60868" y="41059"/>
                      <a:pt x="75274" y="52224"/>
                      <a:pt x="93642" y="66630"/>
                    </a:cubicBezTo>
                    <a:cubicBezTo>
                      <a:pt x="102646" y="73833"/>
                      <a:pt x="112371" y="82117"/>
                      <a:pt x="121015" y="89320"/>
                    </a:cubicBezTo>
                    <a:cubicBezTo>
                      <a:pt x="125337" y="92922"/>
                      <a:pt x="129298" y="96163"/>
                      <a:pt x="132900" y="98685"/>
                    </a:cubicBezTo>
                    <a:cubicBezTo>
                      <a:pt x="136142" y="101566"/>
                      <a:pt x="139023" y="103727"/>
                      <a:pt x="141184" y="105167"/>
                    </a:cubicBezTo>
                    <a:cubicBezTo>
                      <a:pt x="137582" y="101566"/>
                      <a:pt x="133981" y="97964"/>
                      <a:pt x="130379" y="95083"/>
                    </a:cubicBezTo>
                    <a:cubicBezTo>
                      <a:pt x="126777" y="91841"/>
                      <a:pt x="123176" y="88960"/>
                      <a:pt x="119934" y="86079"/>
                    </a:cubicBezTo>
                    <a:cubicBezTo>
                      <a:pt x="113091" y="80316"/>
                      <a:pt x="106968" y="75274"/>
                      <a:pt x="101206" y="70232"/>
                    </a:cubicBezTo>
                    <a:cubicBezTo>
                      <a:pt x="89320" y="60867"/>
                      <a:pt x="78876" y="53304"/>
                      <a:pt x="68791" y="45741"/>
                    </a:cubicBezTo>
                    <a:cubicBezTo>
                      <a:pt x="63749" y="41779"/>
                      <a:pt x="58707" y="38537"/>
                      <a:pt x="53304" y="34936"/>
                    </a:cubicBezTo>
                    <a:cubicBezTo>
                      <a:pt x="48262" y="31334"/>
                      <a:pt x="42859" y="28093"/>
                      <a:pt x="37457" y="24131"/>
                    </a:cubicBezTo>
                    <a:cubicBezTo>
                      <a:pt x="26652" y="16567"/>
                      <a:pt x="14407" y="9364"/>
                      <a:pt x="0" y="0"/>
                    </a:cubicBezTo>
                    <a:cubicBezTo>
                      <a:pt x="13686" y="9724"/>
                      <a:pt x="49342" y="33495"/>
                      <a:pt x="79596" y="57986"/>
                    </a:cubicBezTo>
                    <a:cubicBezTo>
                      <a:pt x="83558" y="60867"/>
                      <a:pt x="87159" y="64109"/>
                      <a:pt x="90761" y="66990"/>
                    </a:cubicBezTo>
                    <a:cubicBezTo>
                      <a:pt x="92562" y="68431"/>
                      <a:pt x="94363" y="69872"/>
                      <a:pt x="96163" y="71312"/>
                    </a:cubicBezTo>
                    <a:cubicBezTo>
                      <a:pt x="97964" y="72753"/>
                      <a:pt x="99405" y="74193"/>
                      <a:pt x="101206" y="75634"/>
                    </a:cubicBezTo>
                    <a:cubicBezTo>
                      <a:pt x="108049" y="81397"/>
                      <a:pt x="114172" y="86439"/>
                      <a:pt x="119214" y="90761"/>
                    </a:cubicBezTo>
                    <a:cubicBezTo>
                      <a:pt x="130019" y="99405"/>
                      <a:pt x="136502" y="105528"/>
                      <a:pt x="137582" y="105528"/>
                    </a:cubicBezTo>
                    <a:close/>
                  </a:path>
                </a:pathLst>
              </a:custGeom>
              <a:solidFill>
                <a:schemeClr val="accent2"/>
              </a:solidFill>
              <a:ln w="0" cap="flat">
                <a:noFill/>
                <a:prstDash val="solid"/>
                <a:miter/>
              </a:ln>
            </p:spPr>
            <p:txBody>
              <a:bodyPr rtlCol="0" anchor="ctr"/>
              <a:lstStyle/>
              <a:p>
                <a:endParaRPr lang="en-US" sz="744"/>
              </a:p>
            </p:txBody>
          </p:sp>
          <p:sp>
            <p:nvSpPr>
              <p:cNvPr id="2342" name="Freeform: Shape 2341">
                <a:extLst>
                  <a:ext uri="{FF2B5EF4-FFF2-40B4-BE49-F238E27FC236}">
                    <a16:creationId xmlns:a16="http://schemas.microsoft.com/office/drawing/2014/main" id="{4CBF6B9A-E9AD-E97E-15D1-FB47715C1D81}"/>
                  </a:ext>
                </a:extLst>
              </p:cNvPr>
              <p:cNvSpPr/>
              <p:nvPr/>
            </p:nvSpPr>
            <p:spPr>
              <a:xfrm>
                <a:off x="11573835" y="3071563"/>
                <a:ext cx="36736" cy="34575"/>
              </a:xfrm>
              <a:custGeom>
                <a:avLst/>
                <a:gdLst>
                  <a:gd name="connsiteX0" fmla="*/ 33855 w 36736"/>
                  <a:gd name="connsiteY0" fmla="*/ 31334 h 34575"/>
                  <a:gd name="connsiteX1" fmla="*/ 0 w 36736"/>
                  <a:gd name="connsiteY1" fmla="*/ 0 h 34575"/>
                  <a:gd name="connsiteX2" fmla="*/ 3241 w 36736"/>
                  <a:gd name="connsiteY2" fmla="*/ 3241 h 34575"/>
                  <a:gd name="connsiteX3" fmla="*/ 20169 w 36736"/>
                  <a:gd name="connsiteY3" fmla="*/ 18728 h 34575"/>
                  <a:gd name="connsiteX4" fmla="*/ 36737 w 36736"/>
                  <a:gd name="connsiteY4" fmla="*/ 34576 h 34575"/>
                  <a:gd name="connsiteX5" fmla="*/ 33855 w 36736"/>
                  <a:gd name="connsiteY5" fmla="*/ 30974 h 3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36" h="34575">
                    <a:moveTo>
                      <a:pt x="33855" y="31334"/>
                    </a:moveTo>
                    <a:cubicBezTo>
                      <a:pt x="22690" y="20529"/>
                      <a:pt x="11165" y="10445"/>
                      <a:pt x="0" y="0"/>
                    </a:cubicBezTo>
                    <a:lnTo>
                      <a:pt x="3241" y="3241"/>
                    </a:lnTo>
                    <a:lnTo>
                      <a:pt x="20169" y="18728"/>
                    </a:lnTo>
                    <a:cubicBezTo>
                      <a:pt x="25932" y="24131"/>
                      <a:pt x="31694" y="29173"/>
                      <a:pt x="36737" y="34576"/>
                    </a:cubicBezTo>
                    <a:lnTo>
                      <a:pt x="33855" y="30974"/>
                    </a:lnTo>
                    <a:close/>
                  </a:path>
                </a:pathLst>
              </a:custGeom>
              <a:solidFill>
                <a:schemeClr val="accent2"/>
              </a:solidFill>
              <a:ln w="0" cap="flat">
                <a:noFill/>
                <a:prstDash val="solid"/>
                <a:miter/>
              </a:ln>
            </p:spPr>
            <p:txBody>
              <a:bodyPr rtlCol="0" anchor="ctr"/>
              <a:lstStyle/>
              <a:p>
                <a:endParaRPr lang="en-US" sz="744"/>
              </a:p>
            </p:txBody>
          </p:sp>
          <p:sp>
            <p:nvSpPr>
              <p:cNvPr id="2343" name="Freeform: Shape 2342">
                <a:extLst>
                  <a:ext uri="{FF2B5EF4-FFF2-40B4-BE49-F238E27FC236}">
                    <a16:creationId xmlns:a16="http://schemas.microsoft.com/office/drawing/2014/main" id="{C55EF782-7DA9-7E71-8833-DB2ECC4501D4}"/>
                  </a:ext>
                </a:extLst>
              </p:cNvPr>
              <p:cNvSpPr/>
              <p:nvPr/>
            </p:nvSpPr>
            <p:spPr>
              <a:xfrm>
                <a:off x="11842036" y="4027794"/>
                <a:ext cx="640" cy="47541"/>
              </a:xfrm>
              <a:custGeom>
                <a:avLst/>
                <a:gdLst>
                  <a:gd name="connsiteX0" fmla="*/ 480 w 640"/>
                  <a:gd name="connsiteY0" fmla="*/ 0 h 47541"/>
                  <a:gd name="connsiteX1" fmla="*/ 480 w 640"/>
                  <a:gd name="connsiteY1" fmla="*/ 47541 h 47541"/>
                  <a:gd name="connsiteX2" fmla="*/ 480 w 640"/>
                  <a:gd name="connsiteY2" fmla="*/ 0 h 47541"/>
                </a:gdLst>
                <a:ahLst/>
                <a:cxnLst>
                  <a:cxn ang="0">
                    <a:pos x="connsiteX0" y="connsiteY0"/>
                  </a:cxn>
                  <a:cxn ang="0">
                    <a:pos x="connsiteX1" y="connsiteY1"/>
                  </a:cxn>
                  <a:cxn ang="0">
                    <a:pos x="connsiteX2" y="connsiteY2"/>
                  </a:cxn>
                </a:cxnLst>
                <a:rect l="l" t="t" r="r" b="b"/>
                <a:pathLst>
                  <a:path w="640" h="47541">
                    <a:moveTo>
                      <a:pt x="480" y="0"/>
                    </a:moveTo>
                    <a:cubicBezTo>
                      <a:pt x="-600" y="3962"/>
                      <a:pt x="480" y="32415"/>
                      <a:pt x="480" y="47541"/>
                    </a:cubicBezTo>
                    <a:cubicBezTo>
                      <a:pt x="480" y="35296"/>
                      <a:pt x="840" y="18008"/>
                      <a:pt x="480" y="0"/>
                    </a:cubicBezTo>
                    <a:close/>
                  </a:path>
                </a:pathLst>
              </a:custGeom>
              <a:solidFill>
                <a:schemeClr val="accent2"/>
              </a:solidFill>
              <a:ln w="0" cap="flat">
                <a:noFill/>
                <a:prstDash val="solid"/>
                <a:miter/>
              </a:ln>
            </p:spPr>
            <p:txBody>
              <a:bodyPr rtlCol="0" anchor="ctr"/>
              <a:lstStyle/>
              <a:p>
                <a:endParaRPr lang="en-US" sz="744"/>
              </a:p>
            </p:txBody>
          </p:sp>
          <p:sp>
            <p:nvSpPr>
              <p:cNvPr id="2344" name="Freeform: Shape 2343">
                <a:extLst>
                  <a:ext uri="{FF2B5EF4-FFF2-40B4-BE49-F238E27FC236}">
                    <a16:creationId xmlns:a16="http://schemas.microsoft.com/office/drawing/2014/main" id="{A2C0732F-47A7-74A9-A1D2-2EDA6B81BB5E}"/>
                  </a:ext>
                </a:extLst>
              </p:cNvPr>
              <p:cNvSpPr/>
              <p:nvPr/>
            </p:nvSpPr>
            <p:spPr>
              <a:xfrm>
                <a:off x="9464363" y="2863749"/>
                <a:ext cx="347556" cy="1080"/>
              </a:xfrm>
              <a:custGeom>
                <a:avLst/>
                <a:gdLst>
                  <a:gd name="connsiteX0" fmla="*/ 0 w 347556"/>
                  <a:gd name="connsiteY0" fmla="*/ 1080 h 1080"/>
                  <a:gd name="connsiteX1" fmla="*/ 347557 w 347556"/>
                  <a:gd name="connsiteY1" fmla="*/ 0 h 1080"/>
                  <a:gd name="connsiteX2" fmla="*/ 0 w 347556"/>
                  <a:gd name="connsiteY2" fmla="*/ 1080 h 1080"/>
                </a:gdLst>
                <a:ahLst/>
                <a:cxnLst>
                  <a:cxn ang="0">
                    <a:pos x="connsiteX0" y="connsiteY0"/>
                  </a:cxn>
                  <a:cxn ang="0">
                    <a:pos x="connsiteX1" y="connsiteY1"/>
                  </a:cxn>
                  <a:cxn ang="0">
                    <a:pos x="connsiteX2" y="connsiteY2"/>
                  </a:cxn>
                </a:cxnLst>
                <a:rect l="l" t="t" r="r" b="b"/>
                <a:pathLst>
                  <a:path w="347556" h="1080">
                    <a:moveTo>
                      <a:pt x="0" y="1080"/>
                    </a:moveTo>
                    <a:lnTo>
                      <a:pt x="347557" y="0"/>
                    </a:lnTo>
                    <a:cubicBezTo>
                      <a:pt x="247432" y="0"/>
                      <a:pt x="155230" y="720"/>
                      <a:pt x="0" y="1080"/>
                    </a:cubicBezTo>
                    <a:close/>
                  </a:path>
                </a:pathLst>
              </a:custGeom>
              <a:solidFill>
                <a:schemeClr val="accent2"/>
              </a:solidFill>
              <a:ln w="0" cap="flat">
                <a:noFill/>
                <a:prstDash val="solid"/>
                <a:miter/>
              </a:ln>
            </p:spPr>
            <p:txBody>
              <a:bodyPr rtlCol="0" anchor="ctr"/>
              <a:lstStyle/>
              <a:p>
                <a:endParaRPr lang="en-US" sz="744"/>
              </a:p>
            </p:txBody>
          </p:sp>
          <p:sp>
            <p:nvSpPr>
              <p:cNvPr id="2345" name="Freeform: Shape 2344">
                <a:extLst>
                  <a:ext uri="{FF2B5EF4-FFF2-40B4-BE49-F238E27FC236}">
                    <a16:creationId xmlns:a16="http://schemas.microsoft.com/office/drawing/2014/main" id="{7AF8DEE8-7635-1145-E1A4-91B6B9F657FD}"/>
                  </a:ext>
                </a:extLst>
              </p:cNvPr>
              <p:cNvSpPr/>
              <p:nvPr/>
            </p:nvSpPr>
            <p:spPr>
              <a:xfrm>
                <a:off x="11808301" y="4950890"/>
                <a:ext cx="38177" cy="261477"/>
              </a:xfrm>
              <a:custGeom>
                <a:avLst/>
                <a:gdLst>
                  <a:gd name="connsiteX0" fmla="*/ 12606 w 38177"/>
                  <a:gd name="connsiteY0" fmla="*/ 223661 h 261477"/>
                  <a:gd name="connsiteX1" fmla="*/ 19809 w 38177"/>
                  <a:gd name="connsiteY1" fmla="*/ 192327 h 261477"/>
                  <a:gd name="connsiteX2" fmla="*/ 23050 w 38177"/>
                  <a:gd name="connsiteY2" fmla="*/ 177920 h 261477"/>
                  <a:gd name="connsiteX3" fmla="*/ 25211 w 38177"/>
                  <a:gd name="connsiteY3" fmla="*/ 164234 h 261477"/>
                  <a:gd name="connsiteX4" fmla="*/ 29173 w 38177"/>
                  <a:gd name="connsiteY4" fmla="*/ 138302 h 261477"/>
                  <a:gd name="connsiteX5" fmla="*/ 30253 w 38177"/>
                  <a:gd name="connsiteY5" fmla="*/ 132180 h 261477"/>
                  <a:gd name="connsiteX6" fmla="*/ 30974 w 38177"/>
                  <a:gd name="connsiteY6" fmla="*/ 126057 h 261477"/>
                  <a:gd name="connsiteX7" fmla="*/ 32415 w 38177"/>
                  <a:gd name="connsiteY7" fmla="*/ 113451 h 261477"/>
                  <a:gd name="connsiteX8" fmla="*/ 34936 w 38177"/>
                  <a:gd name="connsiteY8" fmla="*/ 88240 h 261477"/>
                  <a:gd name="connsiteX9" fmla="*/ 36376 w 38177"/>
                  <a:gd name="connsiteY9" fmla="*/ 61588 h 261477"/>
                  <a:gd name="connsiteX10" fmla="*/ 38177 w 38177"/>
                  <a:gd name="connsiteY10" fmla="*/ 0 h 261477"/>
                  <a:gd name="connsiteX11" fmla="*/ 36736 w 38177"/>
                  <a:gd name="connsiteY11" fmla="*/ 42499 h 261477"/>
                  <a:gd name="connsiteX12" fmla="*/ 34215 w 38177"/>
                  <a:gd name="connsiteY12" fmla="*/ 78515 h 261477"/>
                  <a:gd name="connsiteX13" fmla="*/ 33495 w 38177"/>
                  <a:gd name="connsiteY13" fmla="*/ 86799 h 261477"/>
                  <a:gd name="connsiteX14" fmla="*/ 32775 w 38177"/>
                  <a:gd name="connsiteY14" fmla="*/ 94723 h 261477"/>
                  <a:gd name="connsiteX15" fmla="*/ 30974 w 38177"/>
                  <a:gd name="connsiteY15" fmla="*/ 110210 h 261477"/>
                  <a:gd name="connsiteX16" fmla="*/ 29533 w 38177"/>
                  <a:gd name="connsiteY16" fmla="*/ 124976 h 261477"/>
                  <a:gd name="connsiteX17" fmla="*/ 28813 w 38177"/>
                  <a:gd name="connsiteY17" fmla="*/ 132180 h 261477"/>
                  <a:gd name="connsiteX18" fmla="*/ 27732 w 38177"/>
                  <a:gd name="connsiteY18" fmla="*/ 139383 h 261477"/>
                  <a:gd name="connsiteX19" fmla="*/ 17648 w 38177"/>
                  <a:gd name="connsiteY19" fmla="*/ 195928 h 261477"/>
                  <a:gd name="connsiteX20" fmla="*/ 14407 w 38177"/>
                  <a:gd name="connsiteY20" fmla="*/ 211055 h 261477"/>
                  <a:gd name="connsiteX21" fmla="*/ 12606 w 38177"/>
                  <a:gd name="connsiteY21" fmla="*/ 218979 h 261477"/>
                  <a:gd name="connsiteX22" fmla="*/ 10444 w 38177"/>
                  <a:gd name="connsiteY22" fmla="*/ 226902 h 261477"/>
                  <a:gd name="connsiteX23" fmla="*/ 0 w 38177"/>
                  <a:gd name="connsiteY23" fmla="*/ 261478 h 261477"/>
                  <a:gd name="connsiteX24" fmla="*/ 12966 w 38177"/>
                  <a:gd name="connsiteY24" fmla="*/ 224021 h 261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8177" h="261477">
                    <a:moveTo>
                      <a:pt x="12606" y="223661"/>
                    </a:moveTo>
                    <a:cubicBezTo>
                      <a:pt x="15487" y="212496"/>
                      <a:pt x="17288" y="202051"/>
                      <a:pt x="19809" y="192327"/>
                    </a:cubicBezTo>
                    <a:cubicBezTo>
                      <a:pt x="20889" y="187285"/>
                      <a:pt x="21970" y="182602"/>
                      <a:pt x="23050" y="177920"/>
                    </a:cubicBezTo>
                    <a:cubicBezTo>
                      <a:pt x="23771" y="173238"/>
                      <a:pt x="24491" y="168556"/>
                      <a:pt x="25211" y="164234"/>
                    </a:cubicBezTo>
                    <a:cubicBezTo>
                      <a:pt x="26652" y="155230"/>
                      <a:pt x="28092" y="146586"/>
                      <a:pt x="29173" y="138302"/>
                    </a:cubicBezTo>
                    <a:cubicBezTo>
                      <a:pt x="29173" y="136141"/>
                      <a:pt x="29893" y="133981"/>
                      <a:pt x="30253" y="132180"/>
                    </a:cubicBezTo>
                    <a:cubicBezTo>
                      <a:pt x="30253" y="130019"/>
                      <a:pt x="30614" y="127858"/>
                      <a:pt x="30974" y="126057"/>
                    </a:cubicBezTo>
                    <a:cubicBezTo>
                      <a:pt x="31334" y="121735"/>
                      <a:pt x="31694" y="117773"/>
                      <a:pt x="32415" y="113451"/>
                    </a:cubicBezTo>
                    <a:cubicBezTo>
                      <a:pt x="33135" y="105167"/>
                      <a:pt x="34215" y="96884"/>
                      <a:pt x="34936" y="88240"/>
                    </a:cubicBezTo>
                    <a:cubicBezTo>
                      <a:pt x="35296" y="79596"/>
                      <a:pt x="36016" y="70952"/>
                      <a:pt x="36376" y="61588"/>
                    </a:cubicBezTo>
                    <a:cubicBezTo>
                      <a:pt x="37817" y="43220"/>
                      <a:pt x="37817" y="23050"/>
                      <a:pt x="38177" y="0"/>
                    </a:cubicBezTo>
                    <a:cubicBezTo>
                      <a:pt x="37457" y="15487"/>
                      <a:pt x="37096" y="29533"/>
                      <a:pt x="36736" y="42499"/>
                    </a:cubicBezTo>
                    <a:cubicBezTo>
                      <a:pt x="35656" y="55465"/>
                      <a:pt x="34936" y="67350"/>
                      <a:pt x="34215" y="78515"/>
                    </a:cubicBezTo>
                    <a:cubicBezTo>
                      <a:pt x="34215" y="81397"/>
                      <a:pt x="33855" y="83918"/>
                      <a:pt x="33495" y="86799"/>
                    </a:cubicBezTo>
                    <a:cubicBezTo>
                      <a:pt x="33495" y="89680"/>
                      <a:pt x="32775" y="92202"/>
                      <a:pt x="32775" y="94723"/>
                    </a:cubicBezTo>
                    <a:cubicBezTo>
                      <a:pt x="32054" y="100125"/>
                      <a:pt x="31694" y="105167"/>
                      <a:pt x="30974" y="110210"/>
                    </a:cubicBezTo>
                    <a:cubicBezTo>
                      <a:pt x="30614" y="115252"/>
                      <a:pt x="29893" y="120294"/>
                      <a:pt x="29533" y="124976"/>
                    </a:cubicBezTo>
                    <a:cubicBezTo>
                      <a:pt x="29533" y="127497"/>
                      <a:pt x="29173" y="129659"/>
                      <a:pt x="28813" y="132180"/>
                    </a:cubicBezTo>
                    <a:cubicBezTo>
                      <a:pt x="28452" y="134701"/>
                      <a:pt x="28092" y="136862"/>
                      <a:pt x="27732" y="139383"/>
                    </a:cubicBezTo>
                    <a:cubicBezTo>
                      <a:pt x="24851" y="158111"/>
                      <a:pt x="22330" y="176480"/>
                      <a:pt x="17648" y="195928"/>
                    </a:cubicBezTo>
                    <a:cubicBezTo>
                      <a:pt x="16567" y="200971"/>
                      <a:pt x="15487" y="206013"/>
                      <a:pt x="14407" y="211055"/>
                    </a:cubicBezTo>
                    <a:cubicBezTo>
                      <a:pt x="13686" y="213576"/>
                      <a:pt x="13326" y="216098"/>
                      <a:pt x="12606" y="218979"/>
                    </a:cubicBezTo>
                    <a:cubicBezTo>
                      <a:pt x="11885" y="221500"/>
                      <a:pt x="11165" y="224381"/>
                      <a:pt x="10444" y="226902"/>
                    </a:cubicBezTo>
                    <a:cubicBezTo>
                      <a:pt x="7203" y="237707"/>
                      <a:pt x="3962" y="249233"/>
                      <a:pt x="0" y="261478"/>
                    </a:cubicBezTo>
                    <a:lnTo>
                      <a:pt x="12966" y="224021"/>
                    </a:lnTo>
                    <a:close/>
                  </a:path>
                </a:pathLst>
              </a:custGeom>
              <a:solidFill>
                <a:schemeClr val="accent2"/>
              </a:solidFill>
              <a:ln w="0" cap="flat">
                <a:noFill/>
                <a:prstDash val="solid"/>
                <a:miter/>
              </a:ln>
            </p:spPr>
            <p:txBody>
              <a:bodyPr rtlCol="0" anchor="ctr"/>
              <a:lstStyle/>
              <a:p>
                <a:endParaRPr lang="en-US" sz="744"/>
              </a:p>
            </p:txBody>
          </p:sp>
          <p:sp>
            <p:nvSpPr>
              <p:cNvPr id="2346" name="Freeform: Shape 2345">
                <a:extLst>
                  <a:ext uri="{FF2B5EF4-FFF2-40B4-BE49-F238E27FC236}">
                    <a16:creationId xmlns:a16="http://schemas.microsoft.com/office/drawing/2014/main" id="{9A6D8EB3-1C86-E752-C4D6-83E7A02F72F3}"/>
                  </a:ext>
                </a:extLst>
              </p:cNvPr>
              <p:cNvSpPr/>
              <p:nvPr/>
            </p:nvSpPr>
            <p:spPr>
              <a:xfrm>
                <a:off x="11808635" y="5115125"/>
                <a:ext cx="18754" cy="83717"/>
              </a:xfrm>
              <a:custGeom>
                <a:avLst/>
                <a:gdLst>
                  <a:gd name="connsiteX0" fmla="*/ 10831 w 18754"/>
                  <a:gd name="connsiteY0" fmla="*/ 25932 h 83717"/>
                  <a:gd name="connsiteX1" fmla="*/ 6870 w 18754"/>
                  <a:gd name="connsiteY1" fmla="*/ 53664 h 83717"/>
                  <a:gd name="connsiteX2" fmla="*/ 747 w 18754"/>
                  <a:gd name="connsiteY2" fmla="*/ 82477 h 83717"/>
                  <a:gd name="connsiteX3" fmla="*/ 8670 w 18754"/>
                  <a:gd name="connsiteY3" fmla="*/ 52224 h 83717"/>
                  <a:gd name="connsiteX4" fmla="*/ 10831 w 18754"/>
                  <a:gd name="connsiteY4" fmla="*/ 39258 h 83717"/>
                  <a:gd name="connsiteX5" fmla="*/ 12992 w 18754"/>
                  <a:gd name="connsiteY5" fmla="*/ 27372 h 83717"/>
                  <a:gd name="connsiteX6" fmla="*/ 18755 w 18754"/>
                  <a:gd name="connsiteY6" fmla="*/ 0 h 83717"/>
                  <a:gd name="connsiteX7" fmla="*/ 15153 w 18754"/>
                  <a:gd name="connsiteY7" fmla="*/ 13326 h 83717"/>
                  <a:gd name="connsiteX8" fmla="*/ 10831 w 18754"/>
                  <a:gd name="connsiteY8" fmla="*/ 26292 h 83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754" h="83717">
                    <a:moveTo>
                      <a:pt x="10831" y="25932"/>
                    </a:moveTo>
                    <a:cubicBezTo>
                      <a:pt x="13712" y="18728"/>
                      <a:pt x="10111" y="36016"/>
                      <a:pt x="6870" y="53664"/>
                    </a:cubicBezTo>
                    <a:cubicBezTo>
                      <a:pt x="2547" y="70952"/>
                      <a:pt x="-1774" y="88600"/>
                      <a:pt x="747" y="82477"/>
                    </a:cubicBezTo>
                    <a:cubicBezTo>
                      <a:pt x="4708" y="67711"/>
                      <a:pt x="7230" y="58346"/>
                      <a:pt x="8670" y="52224"/>
                    </a:cubicBezTo>
                    <a:cubicBezTo>
                      <a:pt x="9751" y="45741"/>
                      <a:pt x="10471" y="42499"/>
                      <a:pt x="10831" y="39258"/>
                    </a:cubicBezTo>
                    <a:cubicBezTo>
                      <a:pt x="11191" y="36016"/>
                      <a:pt x="11912" y="33135"/>
                      <a:pt x="12992" y="27372"/>
                    </a:cubicBezTo>
                    <a:cubicBezTo>
                      <a:pt x="14073" y="21610"/>
                      <a:pt x="16234" y="13686"/>
                      <a:pt x="18755" y="0"/>
                    </a:cubicBezTo>
                    <a:cubicBezTo>
                      <a:pt x="17675" y="4322"/>
                      <a:pt x="16594" y="9004"/>
                      <a:pt x="15153" y="13326"/>
                    </a:cubicBezTo>
                    <a:lnTo>
                      <a:pt x="10831" y="26292"/>
                    </a:lnTo>
                    <a:close/>
                  </a:path>
                </a:pathLst>
              </a:custGeom>
              <a:solidFill>
                <a:schemeClr val="accent2"/>
              </a:solidFill>
              <a:ln w="0" cap="flat">
                <a:noFill/>
                <a:prstDash val="solid"/>
                <a:miter/>
              </a:ln>
            </p:spPr>
            <p:txBody>
              <a:bodyPr rtlCol="0" anchor="ctr"/>
              <a:lstStyle/>
              <a:p>
                <a:endParaRPr lang="en-US" sz="744"/>
              </a:p>
            </p:txBody>
          </p:sp>
          <p:sp>
            <p:nvSpPr>
              <p:cNvPr id="2347" name="Freeform: Shape 2346">
                <a:extLst>
                  <a:ext uri="{FF2B5EF4-FFF2-40B4-BE49-F238E27FC236}">
                    <a16:creationId xmlns:a16="http://schemas.microsoft.com/office/drawing/2014/main" id="{D77C2EBD-7DB5-4A4F-22EF-4AE7683317E8}"/>
                  </a:ext>
                </a:extLst>
              </p:cNvPr>
              <p:cNvSpPr/>
              <p:nvPr/>
            </p:nvSpPr>
            <p:spPr>
              <a:xfrm>
                <a:off x="11877452" y="4724708"/>
                <a:ext cx="1080" cy="28452"/>
              </a:xfrm>
              <a:custGeom>
                <a:avLst/>
                <a:gdLst>
                  <a:gd name="connsiteX0" fmla="*/ 0 w 1080"/>
                  <a:gd name="connsiteY0" fmla="*/ 0 h 28452"/>
                  <a:gd name="connsiteX1" fmla="*/ 1081 w 1080"/>
                  <a:gd name="connsiteY1" fmla="*/ 28453 h 28452"/>
                  <a:gd name="connsiteX2" fmla="*/ 720 w 1080"/>
                  <a:gd name="connsiteY2" fmla="*/ 5763 h 28452"/>
                  <a:gd name="connsiteX3" fmla="*/ 0 w 1080"/>
                  <a:gd name="connsiteY3" fmla="*/ 0 h 28452"/>
                </a:gdLst>
                <a:ahLst/>
                <a:cxnLst>
                  <a:cxn ang="0">
                    <a:pos x="connsiteX0" y="connsiteY0"/>
                  </a:cxn>
                  <a:cxn ang="0">
                    <a:pos x="connsiteX1" y="connsiteY1"/>
                  </a:cxn>
                  <a:cxn ang="0">
                    <a:pos x="connsiteX2" y="connsiteY2"/>
                  </a:cxn>
                  <a:cxn ang="0">
                    <a:pos x="connsiteX3" y="connsiteY3"/>
                  </a:cxn>
                </a:cxnLst>
                <a:rect l="l" t="t" r="r" b="b"/>
                <a:pathLst>
                  <a:path w="1080" h="28452">
                    <a:moveTo>
                      <a:pt x="0" y="0"/>
                    </a:moveTo>
                    <a:lnTo>
                      <a:pt x="1081" y="28453"/>
                    </a:lnTo>
                    <a:lnTo>
                      <a:pt x="720" y="5763"/>
                    </a:lnTo>
                    <a:lnTo>
                      <a:pt x="0" y="0"/>
                    </a:lnTo>
                    <a:close/>
                  </a:path>
                </a:pathLst>
              </a:custGeom>
              <a:solidFill>
                <a:schemeClr val="accent2"/>
              </a:solidFill>
              <a:ln w="0" cap="flat">
                <a:noFill/>
                <a:prstDash val="solid"/>
                <a:miter/>
              </a:ln>
            </p:spPr>
            <p:txBody>
              <a:bodyPr rtlCol="0" anchor="ctr"/>
              <a:lstStyle/>
              <a:p>
                <a:endParaRPr lang="en-US" sz="744"/>
              </a:p>
            </p:txBody>
          </p:sp>
          <p:sp>
            <p:nvSpPr>
              <p:cNvPr id="2348" name="Freeform: Shape 2347">
                <a:extLst>
                  <a:ext uri="{FF2B5EF4-FFF2-40B4-BE49-F238E27FC236}">
                    <a16:creationId xmlns:a16="http://schemas.microsoft.com/office/drawing/2014/main" id="{82B704A7-E102-02FE-FD01-90BD5FE2612B}"/>
                  </a:ext>
                </a:extLst>
              </p:cNvPr>
              <p:cNvSpPr/>
              <p:nvPr/>
            </p:nvSpPr>
            <p:spPr>
              <a:xfrm>
                <a:off x="11615974" y="5503020"/>
                <a:ext cx="29893" cy="34575"/>
              </a:xfrm>
              <a:custGeom>
                <a:avLst/>
                <a:gdLst>
                  <a:gd name="connsiteX0" fmla="*/ 24131 w 29893"/>
                  <a:gd name="connsiteY0" fmla="*/ 8284 h 34575"/>
                  <a:gd name="connsiteX1" fmla="*/ 29893 w 29893"/>
                  <a:gd name="connsiteY1" fmla="*/ 0 h 34575"/>
                  <a:gd name="connsiteX2" fmla="*/ 22690 w 29893"/>
                  <a:gd name="connsiteY2" fmla="*/ 9004 h 34575"/>
                  <a:gd name="connsiteX3" fmla="*/ 15127 w 29893"/>
                  <a:gd name="connsiteY3" fmla="*/ 17648 h 34575"/>
                  <a:gd name="connsiteX4" fmla="*/ 0 w 29893"/>
                  <a:gd name="connsiteY4" fmla="*/ 34576 h 34575"/>
                  <a:gd name="connsiteX5" fmla="*/ 24131 w 29893"/>
                  <a:gd name="connsiteY5" fmla="*/ 8284 h 3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893" h="34575">
                    <a:moveTo>
                      <a:pt x="24131" y="8284"/>
                    </a:moveTo>
                    <a:lnTo>
                      <a:pt x="29893" y="0"/>
                    </a:lnTo>
                    <a:cubicBezTo>
                      <a:pt x="27372" y="2881"/>
                      <a:pt x="25211" y="6123"/>
                      <a:pt x="22690" y="9004"/>
                    </a:cubicBezTo>
                    <a:lnTo>
                      <a:pt x="15127" y="17648"/>
                    </a:lnTo>
                    <a:lnTo>
                      <a:pt x="0" y="34576"/>
                    </a:lnTo>
                    <a:lnTo>
                      <a:pt x="24131" y="8284"/>
                    </a:lnTo>
                    <a:close/>
                  </a:path>
                </a:pathLst>
              </a:custGeom>
              <a:solidFill>
                <a:schemeClr val="accent2"/>
              </a:solidFill>
              <a:ln w="0" cap="flat">
                <a:noFill/>
                <a:prstDash val="solid"/>
                <a:miter/>
              </a:ln>
            </p:spPr>
            <p:txBody>
              <a:bodyPr rtlCol="0" anchor="ctr"/>
              <a:lstStyle/>
              <a:p>
                <a:endParaRPr lang="en-US" sz="744"/>
              </a:p>
            </p:txBody>
          </p:sp>
          <p:sp>
            <p:nvSpPr>
              <p:cNvPr id="2349" name="Freeform: Shape 2348">
                <a:extLst>
                  <a:ext uri="{FF2B5EF4-FFF2-40B4-BE49-F238E27FC236}">
                    <a16:creationId xmlns:a16="http://schemas.microsoft.com/office/drawing/2014/main" id="{8C3FB4D0-0394-CCF8-8356-E17D452F6400}"/>
                  </a:ext>
                </a:extLst>
              </p:cNvPr>
              <p:cNvSpPr/>
              <p:nvPr/>
            </p:nvSpPr>
            <p:spPr>
              <a:xfrm>
                <a:off x="11646228" y="5495096"/>
                <a:ext cx="5762" cy="8283"/>
              </a:xfrm>
              <a:custGeom>
                <a:avLst/>
                <a:gdLst>
                  <a:gd name="connsiteX0" fmla="*/ 5763 w 5762"/>
                  <a:gd name="connsiteY0" fmla="*/ 0 h 8283"/>
                  <a:gd name="connsiteX1" fmla="*/ 0 w 5762"/>
                  <a:gd name="connsiteY1" fmla="*/ 8284 h 8283"/>
                  <a:gd name="connsiteX2" fmla="*/ 5763 w 5762"/>
                  <a:gd name="connsiteY2" fmla="*/ 0 h 8283"/>
                </a:gdLst>
                <a:ahLst/>
                <a:cxnLst>
                  <a:cxn ang="0">
                    <a:pos x="connsiteX0" y="connsiteY0"/>
                  </a:cxn>
                  <a:cxn ang="0">
                    <a:pos x="connsiteX1" y="connsiteY1"/>
                  </a:cxn>
                  <a:cxn ang="0">
                    <a:pos x="connsiteX2" y="connsiteY2"/>
                  </a:cxn>
                </a:cxnLst>
                <a:rect l="l" t="t" r="r" b="b"/>
                <a:pathLst>
                  <a:path w="5762" h="8283">
                    <a:moveTo>
                      <a:pt x="5763" y="0"/>
                    </a:moveTo>
                    <a:lnTo>
                      <a:pt x="0" y="8284"/>
                    </a:lnTo>
                    <a:lnTo>
                      <a:pt x="5763" y="0"/>
                    </a:lnTo>
                    <a:close/>
                  </a:path>
                </a:pathLst>
              </a:custGeom>
              <a:solidFill>
                <a:schemeClr val="accent2"/>
              </a:solidFill>
              <a:ln w="0" cap="flat">
                <a:noFill/>
                <a:prstDash val="solid"/>
                <a:miter/>
              </a:ln>
            </p:spPr>
            <p:txBody>
              <a:bodyPr rtlCol="0" anchor="ctr"/>
              <a:lstStyle/>
              <a:p>
                <a:endParaRPr lang="en-US" sz="744"/>
              </a:p>
            </p:txBody>
          </p:sp>
          <p:sp>
            <p:nvSpPr>
              <p:cNvPr id="2350" name="Freeform: Shape 2349">
                <a:extLst>
                  <a:ext uri="{FF2B5EF4-FFF2-40B4-BE49-F238E27FC236}">
                    <a16:creationId xmlns:a16="http://schemas.microsoft.com/office/drawing/2014/main" id="{B78CE70A-6D50-EDE7-1512-700E934AFE3E}"/>
                  </a:ext>
                </a:extLst>
              </p:cNvPr>
              <p:cNvSpPr/>
              <p:nvPr/>
            </p:nvSpPr>
            <p:spPr>
              <a:xfrm>
                <a:off x="11881774" y="4698416"/>
                <a:ext cx="720" cy="62668"/>
              </a:xfrm>
              <a:custGeom>
                <a:avLst/>
                <a:gdLst>
                  <a:gd name="connsiteX0" fmla="*/ 361 w 720"/>
                  <a:gd name="connsiteY0" fmla="*/ 62668 h 62668"/>
                  <a:gd name="connsiteX1" fmla="*/ 721 w 720"/>
                  <a:gd name="connsiteY1" fmla="*/ 20890 h 62668"/>
                  <a:gd name="connsiteX2" fmla="*/ 0 w 720"/>
                  <a:gd name="connsiteY2" fmla="*/ 0 h 62668"/>
                  <a:gd name="connsiteX3" fmla="*/ 361 w 720"/>
                  <a:gd name="connsiteY3" fmla="*/ 62668 h 62668"/>
                </a:gdLst>
                <a:ahLst/>
                <a:cxnLst>
                  <a:cxn ang="0">
                    <a:pos x="connsiteX0" y="connsiteY0"/>
                  </a:cxn>
                  <a:cxn ang="0">
                    <a:pos x="connsiteX1" y="connsiteY1"/>
                  </a:cxn>
                  <a:cxn ang="0">
                    <a:pos x="connsiteX2" y="connsiteY2"/>
                  </a:cxn>
                  <a:cxn ang="0">
                    <a:pos x="connsiteX3" y="connsiteY3"/>
                  </a:cxn>
                </a:cxnLst>
                <a:rect l="l" t="t" r="r" b="b"/>
                <a:pathLst>
                  <a:path w="720" h="62668">
                    <a:moveTo>
                      <a:pt x="361" y="62668"/>
                    </a:moveTo>
                    <a:lnTo>
                      <a:pt x="721" y="20890"/>
                    </a:lnTo>
                    <a:lnTo>
                      <a:pt x="0" y="0"/>
                    </a:lnTo>
                    <a:lnTo>
                      <a:pt x="361" y="62668"/>
                    </a:lnTo>
                    <a:close/>
                  </a:path>
                </a:pathLst>
              </a:custGeom>
              <a:solidFill>
                <a:schemeClr val="accent2"/>
              </a:solidFill>
              <a:ln w="0" cap="flat">
                <a:noFill/>
                <a:prstDash val="solid"/>
                <a:miter/>
              </a:ln>
            </p:spPr>
            <p:txBody>
              <a:bodyPr rtlCol="0" anchor="ctr"/>
              <a:lstStyle/>
              <a:p>
                <a:endParaRPr lang="en-US" sz="744"/>
              </a:p>
            </p:txBody>
          </p:sp>
          <p:sp>
            <p:nvSpPr>
              <p:cNvPr id="2351" name="Freeform: Shape 2350">
                <a:extLst>
                  <a:ext uri="{FF2B5EF4-FFF2-40B4-BE49-F238E27FC236}">
                    <a16:creationId xmlns:a16="http://schemas.microsoft.com/office/drawing/2014/main" id="{4EBB20AF-4B30-1480-3C02-855AB72D0F16}"/>
                  </a:ext>
                </a:extLst>
              </p:cNvPr>
              <p:cNvSpPr/>
              <p:nvPr/>
            </p:nvSpPr>
            <p:spPr>
              <a:xfrm>
                <a:off x="11849720" y="5094955"/>
                <a:ext cx="7923" cy="41953"/>
              </a:xfrm>
              <a:custGeom>
                <a:avLst/>
                <a:gdLst>
                  <a:gd name="connsiteX0" fmla="*/ 1801 w 7923"/>
                  <a:gd name="connsiteY0" fmla="*/ 37457 h 41953"/>
                  <a:gd name="connsiteX1" fmla="*/ 7923 w 7923"/>
                  <a:gd name="connsiteY1" fmla="*/ 0 h 41953"/>
                  <a:gd name="connsiteX2" fmla="*/ 2521 w 7923"/>
                  <a:gd name="connsiteY2" fmla="*/ 29173 h 41953"/>
                  <a:gd name="connsiteX3" fmla="*/ 1080 w 7923"/>
                  <a:gd name="connsiteY3" fmla="*/ 36376 h 41953"/>
                  <a:gd name="connsiteX4" fmla="*/ 0 w 7923"/>
                  <a:gd name="connsiteY4" fmla="*/ 41058 h 41953"/>
                  <a:gd name="connsiteX5" fmla="*/ 1801 w 7923"/>
                  <a:gd name="connsiteY5" fmla="*/ 37097 h 41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23" h="41953">
                    <a:moveTo>
                      <a:pt x="1801" y="37457"/>
                    </a:moveTo>
                    <a:lnTo>
                      <a:pt x="7923" y="0"/>
                    </a:lnTo>
                    <a:cubicBezTo>
                      <a:pt x="7203" y="3602"/>
                      <a:pt x="4682" y="18368"/>
                      <a:pt x="2521" y="29173"/>
                    </a:cubicBezTo>
                    <a:cubicBezTo>
                      <a:pt x="2161" y="32054"/>
                      <a:pt x="1440" y="34576"/>
                      <a:pt x="1080" y="36376"/>
                    </a:cubicBezTo>
                    <a:cubicBezTo>
                      <a:pt x="720" y="38537"/>
                      <a:pt x="360" y="39978"/>
                      <a:pt x="0" y="41058"/>
                    </a:cubicBezTo>
                    <a:cubicBezTo>
                      <a:pt x="0" y="42859"/>
                      <a:pt x="0" y="42139"/>
                      <a:pt x="1801" y="37097"/>
                    </a:cubicBezTo>
                    <a:close/>
                  </a:path>
                </a:pathLst>
              </a:custGeom>
              <a:solidFill>
                <a:schemeClr val="accent2"/>
              </a:solidFill>
              <a:ln w="0" cap="flat">
                <a:noFill/>
                <a:prstDash val="solid"/>
                <a:miter/>
              </a:ln>
            </p:spPr>
            <p:txBody>
              <a:bodyPr rtlCol="0" anchor="ctr"/>
              <a:lstStyle/>
              <a:p>
                <a:endParaRPr lang="en-US" sz="744"/>
              </a:p>
            </p:txBody>
          </p:sp>
          <p:sp>
            <p:nvSpPr>
              <p:cNvPr id="2352" name="Freeform: Shape 2351">
                <a:extLst>
                  <a:ext uri="{FF2B5EF4-FFF2-40B4-BE49-F238E27FC236}">
                    <a16:creationId xmlns:a16="http://schemas.microsoft.com/office/drawing/2014/main" id="{DAF75F96-8848-7C39-5585-D5CEA71D8A85}"/>
                  </a:ext>
                </a:extLst>
              </p:cNvPr>
              <p:cNvSpPr/>
              <p:nvPr/>
            </p:nvSpPr>
            <p:spPr>
              <a:xfrm>
                <a:off x="11393394" y="5692825"/>
                <a:ext cx="41418" cy="25931"/>
              </a:xfrm>
              <a:custGeom>
                <a:avLst/>
                <a:gdLst>
                  <a:gd name="connsiteX0" fmla="*/ 37817 w 41418"/>
                  <a:gd name="connsiteY0" fmla="*/ 2161 h 25931"/>
                  <a:gd name="connsiteX1" fmla="*/ 19089 w 41418"/>
                  <a:gd name="connsiteY1" fmla="*/ 14407 h 25931"/>
                  <a:gd name="connsiteX2" fmla="*/ 0 w 41418"/>
                  <a:gd name="connsiteY2" fmla="*/ 25932 h 25931"/>
                  <a:gd name="connsiteX3" fmla="*/ 3962 w 41418"/>
                  <a:gd name="connsiteY3" fmla="*/ 23771 h 25931"/>
                  <a:gd name="connsiteX4" fmla="*/ 23050 w 41418"/>
                  <a:gd name="connsiteY4" fmla="*/ 12245 h 25931"/>
                  <a:gd name="connsiteX5" fmla="*/ 41419 w 41418"/>
                  <a:gd name="connsiteY5" fmla="*/ 0 h 25931"/>
                  <a:gd name="connsiteX6" fmla="*/ 37457 w 41418"/>
                  <a:gd name="connsiteY6" fmla="*/ 2161 h 25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418" h="25931">
                    <a:moveTo>
                      <a:pt x="37817" y="2161"/>
                    </a:moveTo>
                    <a:cubicBezTo>
                      <a:pt x="31694" y="6123"/>
                      <a:pt x="25572" y="10445"/>
                      <a:pt x="19089" y="14407"/>
                    </a:cubicBezTo>
                    <a:lnTo>
                      <a:pt x="0" y="25932"/>
                    </a:lnTo>
                    <a:lnTo>
                      <a:pt x="3962" y="23771"/>
                    </a:lnTo>
                    <a:cubicBezTo>
                      <a:pt x="10445" y="19809"/>
                      <a:pt x="16928" y="16207"/>
                      <a:pt x="23050" y="12245"/>
                    </a:cubicBezTo>
                    <a:lnTo>
                      <a:pt x="41419" y="0"/>
                    </a:lnTo>
                    <a:lnTo>
                      <a:pt x="37457" y="2161"/>
                    </a:lnTo>
                    <a:close/>
                  </a:path>
                </a:pathLst>
              </a:custGeom>
              <a:solidFill>
                <a:schemeClr val="accent2"/>
              </a:solidFill>
              <a:ln w="0" cap="flat">
                <a:noFill/>
                <a:prstDash val="solid"/>
                <a:miter/>
              </a:ln>
            </p:spPr>
            <p:txBody>
              <a:bodyPr rtlCol="0" anchor="ctr"/>
              <a:lstStyle/>
              <a:p>
                <a:endParaRPr lang="en-US" sz="744"/>
              </a:p>
            </p:txBody>
          </p:sp>
          <p:sp>
            <p:nvSpPr>
              <p:cNvPr id="2353" name="Freeform: Shape 2352">
                <a:extLst>
                  <a:ext uri="{FF2B5EF4-FFF2-40B4-BE49-F238E27FC236}">
                    <a16:creationId xmlns:a16="http://schemas.microsoft.com/office/drawing/2014/main" id="{BA47260A-2C8A-6121-435D-1837CD866060}"/>
                  </a:ext>
                </a:extLst>
              </p:cNvPr>
              <p:cNvSpPr/>
              <p:nvPr/>
            </p:nvSpPr>
            <p:spPr>
              <a:xfrm>
                <a:off x="11731846" y="5402877"/>
                <a:ext cx="24299" cy="41074"/>
              </a:xfrm>
              <a:custGeom>
                <a:avLst/>
                <a:gdLst>
                  <a:gd name="connsiteX0" fmla="*/ 18829 w 24299"/>
                  <a:gd name="connsiteY0" fmla="*/ 8301 h 41074"/>
                  <a:gd name="connsiteX1" fmla="*/ 19549 w 24299"/>
                  <a:gd name="connsiteY1" fmla="*/ 8301 h 41074"/>
                  <a:gd name="connsiteX2" fmla="*/ 14867 w 24299"/>
                  <a:gd name="connsiteY2" fmla="*/ 16945 h 41074"/>
                  <a:gd name="connsiteX3" fmla="*/ 11985 w 24299"/>
                  <a:gd name="connsiteY3" fmla="*/ 21987 h 41074"/>
                  <a:gd name="connsiteX4" fmla="*/ 8744 w 24299"/>
                  <a:gd name="connsiteY4" fmla="*/ 27029 h 41074"/>
                  <a:gd name="connsiteX5" fmla="*/ 9104 w 24299"/>
                  <a:gd name="connsiteY5" fmla="*/ 27750 h 41074"/>
                  <a:gd name="connsiteX6" fmla="*/ 16667 w 24299"/>
                  <a:gd name="connsiteY6" fmla="*/ 14784 h 41074"/>
                  <a:gd name="connsiteX7" fmla="*/ 21350 w 24299"/>
                  <a:gd name="connsiteY7" fmla="*/ 6140 h 41074"/>
                  <a:gd name="connsiteX8" fmla="*/ 24231 w 24299"/>
                  <a:gd name="connsiteY8" fmla="*/ 17 h 41074"/>
                  <a:gd name="connsiteX9" fmla="*/ 18468 w 24299"/>
                  <a:gd name="connsiteY9" fmla="*/ 7941 h 41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299" h="41074">
                    <a:moveTo>
                      <a:pt x="18829" y="8301"/>
                    </a:moveTo>
                    <a:cubicBezTo>
                      <a:pt x="22430" y="2898"/>
                      <a:pt x="22070" y="4339"/>
                      <a:pt x="19549" y="8301"/>
                    </a:cubicBezTo>
                    <a:cubicBezTo>
                      <a:pt x="18468" y="10462"/>
                      <a:pt x="16667" y="13343"/>
                      <a:pt x="14867" y="16945"/>
                    </a:cubicBezTo>
                    <a:cubicBezTo>
                      <a:pt x="13786" y="18746"/>
                      <a:pt x="13066" y="20186"/>
                      <a:pt x="11985" y="21987"/>
                    </a:cubicBezTo>
                    <a:cubicBezTo>
                      <a:pt x="10905" y="23788"/>
                      <a:pt x="9825" y="25229"/>
                      <a:pt x="8744" y="27029"/>
                    </a:cubicBezTo>
                    <a:cubicBezTo>
                      <a:pt x="460" y="39995"/>
                      <a:pt x="-6023" y="50440"/>
                      <a:pt x="9104" y="27750"/>
                    </a:cubicBezTo>
                    <a:cubicBezTo>
                      <a:pt x="12346" y="22707"/>
                      <a:pt x="14867" y="18385"/>
                      <a:pt x="16667" y="14784"/>
                    </a:cubicBezTo>
                    <a:cubicBezTo>
                      <a:pt x="18468" y="11182"/>
                      <a:pt x="20269" y="8301"/>
                      <a:pt x="21350" y="6140"/>
                    </a:cubicBezTo>
                    <a:cubicBezTo>
                      <a:pt x="23510" y="1818"/>
                      <a:pt x="24591" y="17"/>
                      <a:pt x="24231" y="17"/>
                    </a:cubicBezTo>
                    <a:cubicBezTo>
                      <a:pt x="24231" y="-343"/>
                      <a:pt x="20269" y="5059"/>
                      <a:pt x="18468" y="7941"/>
                    </a:cubicBezTo>
                    <a:close/>
                  </a:path>
                </a:pathLst>
              </a:custGeom>
              <a:solidFill>
                <a:schemeClr val="accent2"/>
              </a:solidFill>
              <a:ln w="0" cap="flat">
                <a:noFill/>
                <a:prstDash val="solid"/>
                <a:miter/>
              </a:ln>
            </p:spPr>
            <p:txBody>
              <a:bodyPr rtlCol="0" anchor="ctr"/>
              <a:lstStyle/>
              <a:p>
                <a:endParaRPr lang="en-US" sz="744"/>
              </a:p>
            </p:txBody>
          </p:sp>
          <p:sp>
            <p:nvSpPr>
              <p:cNvPr id="2354" name="Freeform: Shape 2353">
                <a:extLst>
                  <a:ext uri="{FF2B5EF4-FFF2-40B4-BE49-F238E27FC236}">
                    <a16:creationId xmlns:a16="http://schemas.microsoft.com/office/drawing/2014/main" id="{E634A60A-3F28-F52D-8A59-590AB2C7B504}"/>
                  </a:ext>
                </a:extLst>
              </p:cNvPr>
              <p:cNvSpPr/>
              <p:nvPr/>
            </p:nvSpPr>
            <p:spPr>
              <a:xfrm>
                <a:off x="11320641" y="5772421"/>
                <a:ext cx="17287" cy="7923"/>
              </a:xfrm>
              <a:custGeom>
                <a:avLst/>
                <a:gdLst>
                  <a:gd name="connsiteX0" fmla="*/ 17288 w 17287"/>
                  <a:gd name="connsiteY0" fmla="*/ 0 h 7923"/>
                  <a:gd name="connsiteX1" fmla="*/ 0 w 17287"/>
                  <a:gd name="connsiteY1" fmla="*/ 7924 h 7923"/>
                  <a:gd name="connsiteX2" fmla="*/ 17288 w 17287"/>
                  <a:gd name="connsiteY2" fmla="*/ 0 h 7923"/>
                </a:gdLst>
                <a:ahLst/>
                <a:cxnLst>
                  <a:cxn ang="0">
                    <a:pos x="connsiteX0" y="connsiteY0"/>
                  </a:cxn>
                  <a:cxn ang="0">
                    <a:pos x="connsiteX1" y="connsiteY1"/>
                  </a:cxn>
                  <a:cxn ang="0">
                    <a:pos x="connsiteX2" y="connsiteY2"/>
                  </a:cxn>
                </a:cxnLst>
                <a:rect l="l" t="t" r="r" b="b"/>
                <a:pathLst>
                  <a:path w="17287" h="7923">
                    <a:moveTo>
                      <a:pt x="17288" y="0"/>
                    </a:moveTo>
                    <a:cubicBezTo>
                      <a:pt x="11525" y="2521"/>
                      <a:pt x="5763" y="5402"/>
                      <a:pt x="0" y="7924"/>
                    </a:cubicBezTo>
                    <a:cubicBezTo>
                      <a:pt x="6843" y="4682"/>
                      <a:pt x="12606" y="2161"/>
                      <a:pt x="17288" y="0"/>
                    </a:cubicBezTo>
                    <a:close/>
                  </a:path>
                </a:pathLst>
              </a:custGeom>
              <a:solidFill>
                <a:schemeClr val="accent2"/>
              </a:solidFill>
              <a:ln w="0" cap="flat">
                <a:noFill/>
                <a:prstDash val="solid"/>
                <a:miter/>
              </a:ln>
            </p:spPr>
            <p:txBody>
              <a:bodyPr rtlCol="0" anchor="ctr"/>
              <a:lstStyle/>
              <a:p>
                <a:endParaRPr lang="en-US" sz="744"/>
              </a:p>
            </p:txBody>
          </p:sp>
          <p:sp>
            <p:nvSpPr>
              <p:cNvPr id="2355" name="Freeform: Shape 2354">
                <a:extLst>
                  <a:ext uri="{FF2B5EF4-FFF2-40B4-BE49-F238E27FC236}">
                    <a16:creationId xmlns:a16="http://schemas.microsoft.com/office/drawing/2014/main" id="{4D2179BB-702E-1D9B-F562-51D69EC23FD5}"/>
                  </a:ext>
                </a:extLst>
              </p:cNvPr>
              <p:cNvSpPr/>
              <p:nvPr/>
            </p:nvSpPr>
            <p:spPr>
              <a:xfrm>
                <a:off x="11337929" y="5748650"/>
                <a:ext cx="48261" cy="23770"/>
              </a:xfrm>
              <a:custGeom>
                <a:avLst/>
                <a:gdLst>
                  <a:gd name="connsiteX0" fmla="*/ 0 w 48261"/>
                  <a:gd name="connsiteY0" fmla="*/ 23771 h 23770"/>
                  <a:gd name="connsiteX1" fmla="*/ 13686 w 48261"/>
                  <a:gd name="connsiteY1" fmla="*/ 17648 h 23770"/>
                  <a:gd name="connsiteX2" fmla="*/ 26652 w 48261"/>
                  <a:gd name="connsiteY2" fmla="*/ 11165 h 23770"/>
                  <a:gd name="connsiteX3" fmla="*/ 48262 w 48261"/>
                  <a:gd name="connsiteY3" fmla="*/ 0 h 23770"/>
                  <a:gd name="connsiteX4" fmla="*/ 22330 w 48261"/>
                  <a:gd name="connsiteY4" fmla="*/ 12606 h 23770"/>
                  <a:gd name="connsiteX5" fmla="*/ 11885 w 48261"/>
                  <a:gd name="connsiteY5" fmla="*/ 18008 h 23770"/>
                  <a:gd name="connsiteX6" fmla="*/ 0 w 48261"/>
                  <a:gd name="connsiteY6" fmla="*/ 23771 h 23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61" h="23770">
                    <a:moveTo>
                      <a:pt x="0" y="23771"/>
                    </a:moveTo>
                    <a:cubicBezTo>
                      <a:pt x="4682" y="21610"/>
                      <a:pt x="9004" y="19809"/>
                      <a:pt x="13686" y="17648"/>
                    </a:cubicBezTo>
                    <a:cubicBezTo>
                      <a:pt x="18008" y="15487"/>
                      <a:pt x="22330" y="13326"/>
                      <a:pt x="26652" y="11165"/>
                    </a:cubicBezTo>
                    <a:cubicBezTo>
                      <a:pt x="34936" y="7203"/>
                      <a:pt x="42499" y="3241"/>
                      <a:pt x="48262" y="0"/>
                    </a:cubicBezTo>
                    <a:cubicBezTo>
                      <a:pt x="37097" y="5402"/>
                      <a:pt x="29533" y="9004"/>
                      <a:pt x="22330" y="12606"/>
                    </a:cubicBezTo>
                    <a:cubicBezTo>
                      <a:pt x="18728" y="14407"/>
                      <a:pt x="15487" y="16207"/>
                      <a:pt x="11885" y="18008"/>
                    </a:cubicBezTo>
                    <a:cubicBezTo>
                      <a:pt x="8284" y="19809"/>
                      <a:pt x="4322" y="21610"/>
                      <a:pt x="0" y="23771"/>
                    </a:cubicBezTo>
                    <a:close/>
                  </a:path>
                </a:pathLst>
              </a:custGeom>
              <a:solidFill>
                <a:schemeClr val="accent2"/>
              </a:solidFill>
              <a:ln w="0" cap="flat">
                <a:noFill/>
                <a:prstDash val="solid"/>
                <a:miter/>
              </a:ln>
            </p:spPr>
            <p:txBody>
              <a:bodyPr rtlCol="0" anchor="ctr"/>
              <a:lstStyle/>
              <a:p>
                <a:endParaRPr lang="en-US" sz="744"/>
              </a:p>
            </p:txBody>
          </p:sp>
          <p:sp>
            <p:nvSpPr>
              <p:cNvPr id="2356" name="Freeform: Shape 2355">
                <a:extLst>
                  <a:ext uri="{FF2B5EF4-FFF2-40B4-BE49-F238E27FC236}">
                    <a16:creationId xmlns:a16="http://schemas.microsoft.com/office/drawing/2014/main" id="{F3C5645B-283E-A900-F2FB-20298B61534F}"/>
                  </a:ext>
                </a:extLst>
              </p:cNvPr>
              <p:cNvSpPr/>
              <p:nvPr/>
            </p:nvSpPr>
            <p:spPr>
              <a:xfrm>
                <a:off x="11119788" y="5828246"/>
                <a:ext cx="56787" cy="13686"/>
              </a:xfrm>
              <a:custGeom>
                <a:avLst/>
                <a:gdLst>
                  <a:gd name="connsiteX0" fmla="*/ 963 w 56787"/>
                  <a:gd name="connsiteY0" fmla="*/ 13686 h 13686"/>
                  <a:gd name="connsiteX1" fmla="*/ 18971 w 56787"/>
                  <a:gd name="connsiteY1" fmla="*/ 10445 h 13686"/>
                  <a:gd name="connsiteX2" fmla="*/ 9606 w 56787"/>
                  <a:gd name="connsiteY2" fmla="*/ 12606 h 13686"/>
                  <a:gd name="connsiteX3" fmla="*/ 25814 w 56787"/>
                  <a:gd name="connsiteY3" fmla="*/ 8644 h 13686"/>
                  <a:gd name="connsiteX4" fmla="*/ 45623 w 56787"/>
                  <a:gd name="connsiteY4" fmla="*/ 3242 h 13686"/>
                  <a:gd name="connsiteX5" fmla="*/ 56788 w 56787"/>
                  <a:gd name="connsiteY5" fmla="*/ 0 h 13686"/>
                  <a:gd name="connsiteX6" fmla="*/ 41661 w 56787"/>
                  <a:gd name="connsiteY6" fmla="*/ 3962 h 13686"/>
                  <a:gd name="connsiteX7" fmla="*/ 22212 w 56787"/>
                  <a:gd name="connsiteY7" fmla="*/ 8644 h 13686"/>
                  <a:gd name="connsiteX8" fmla="*/ 8166 w 56787"/>
                  <a:gd name="connsiteY8" fmla="*/ 11525 h 13686"/>
                  <a:gd name="connsiteX9" fmla="*/ 1323 w 56787"/>
                  <a:gd name="connsiteY9" fmla="*/ 13326 h 13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87" h="13686">
                    <a:moveTo>
                      <a:pt x="963" y="13686"/>
                    </a:moveTo>
                    <a:lnTo>
                      <a:pt x="18971" y="10445"/>
                    </a:lnTo>
                    <a:cubicBezTo>
                      <a:pt x="9967" y="12606"/>
                      <a:pt x="7445" y="12966"/>
                      <a:pt x="9606" y="12606"/>
                    </a:cubicBezTo>
                    <a:cubicBezTo>
                      <a:pt x="11407" y="12246"/>
                      <a:pt x="17890" y="11165"/>
                      <a:pt x="25814" y="8644"/>
                    </a:cubicBezTo>
                    <a:cubicBezTo>
                      <a:pt x="44542" y="4322"/>
                      <a:pt x="43462" y="3962"/>
                      <a:pt x="45623" y="3242"/>
                    </a:cubicBezTo>
                    <a:cubicBezTo>
                      <a:pt x="49224" y="2161"/>
                      <a:pt x="52826" y="1080"/>
                      <a:pt x="56788" y="0"/>
                    </a:cubicBezTo>
                    <a:cubicBezTo>
                      <a:pt x="51025" y="1441"/>
                      <a:pt x="45983" y="2881"/>
                      <a:pt x="41661" y="3962"/>
                    </a:cubicBezTo>
                    <a:cubicBezTo>
                      <a:pt x="34458" y="5763"/>
                      <a:pt x="27975" y="7203"/>
                      <a:pt x="22212" y="8644"/>
                    </a:cubicBezTo>
                    <a:cubicBezTo>
                      <a:pt x="16449" y="10085"/>
                      <a:pt x="11767" y="10805"/>
                      <a:pt x="8166" y="11525"/>
                    </a:cubicBezTo>
                    <a:cubicBezTo>
                      <a:pt x="963" y="12966"/>
                      <a:pt x="-1919" y="13686"/>
                      <a:pt x="1323" y="13326"/>
                    </a:cubicBezTo>
                    <a:close/>
                  </a:path>
                </a:pathLst>
              </a:custGeom>
              <a:solidFill>
                <a:schemeClr val="accent2"/>
              </a:solidFill>
              <a:ln w="0" cap="flat">
                <a:noFill/>
                <a:prstDash val="solid"/>
                <a:miter/>
              </a:ln>
            </p:spPr>
            <p:txBody>
              <a:bodyPr rtlCol="0" anchor="ctr"/>
              <a:lstStyle/>
              <a:p>
                <a:endParaRPr lang="en-US" sz="744"/>
              </a:p>
            </p:txBody>
          </p:sp>
          <p:sp>
            <p:nvSpPr>
              <p:cNvPr id="2357" name="Freeform: Shape 2356">
                <a:extLst>
                  <a:ext uri="{FF2B5EF4-FFF2-40B4-BE49-F238E27FC236}">
                    <a16:creationId xmlns:a16="http://schemas.microsoft.com/office/drawing/2014/main" id="{AF715F23-81CA-FB85-1838-EBAE8CD454EF}"/>
                  </a:ext>
                </a:extLst>
              </p:cNvPr>
              <p:cNvSpPr/>
              <p:nvPr/>
            </p:nvSpPr>
            <p:spPr>
              <a:xfrm>
                <a:off x="10897450" y="6226226"/>
                <a:ext cx="141543" cy="48621"/>
              </a:xfrm>
              <a:custGeom>
                <a:avLst/>
                <a:gdLst>
                  <a:gd name="connsiteX0" fmla="*/ 0 w 141543"/>
                  <a:gd name="connsiteY0" fmla="*/ 0 h 48621"/>
                  <a:gd name="connsiteX1" fmla="*/ 20529 w 141543"/>
                  <a:gd name="connsiteY1" fmla="*/ 8644 h 48621"/>
                  <a:gd name="connsiteX2" fmla="*/ 37457 w 141543"/>
                  <a:gd name="connsiteY2" fmla="*/ 15487 h 48621"/>
                  <a:gd name="connsiteX3" fmla="*/ 60507 w 141543"/>
                  <a:gd name="connsiteY3" fmla="*/ 24851 h 48621"/>
                  <a:gd name="connsiteX4" fmla="*/ 72753 w 141543"/>
                  <a:gd name="connsiteY4" fmla="*/ 30974 h 48621"/>
                  <a:gd name="connsiteX5" fmla="*/ 124616 w 141543"/>
                  <a:gd name="connsiteY5" fmla="*/ 47181 h 48621"/>
                  <a:gd name="connsiteX6" fmla="*/ 128218 w 141543"/>
                  <a:gd name="connsiteY6" fmla="*/ 48261 h 48621"/>
                  <a:gd name="connsiteX7" fmla="*/ 129659 w 141543"/>
                  <a:gd name="connsiteY7" fmla="*/ 48622 h 48621"/>
                  <a:gd name="connsiteX8" fmla="*/ 130379 w 141543"/>
                  <a:gd name="connsiteY8" fmla="*/ 48622 h 48621"/>
                  <a:gd name="connsiteX9" fmla="*/ 133260 w 141543"/>
                  <a:gd name="connsiteY9" fmla="*/ 48622 h 48621"/>
                  <a:gd name="connsiteX10" fmla="*/ 141544 w 141543"/>
                  <a:gd name="connsiteY10" fmla="*/ 46461 h 48621"/>
                  <a:gd name="connsiteX11" fmla="*/ 132179 w 141543"/>
                  <a:gd name="connsiteY11" fmla="*/ 47901 h 48621"/>
                  <a:gd name="connsiteX12" fmla="*/ 130379 w 141543"/>
                  <a:gd name="connsiteY12" fmla="*/ 47901 h 48621"/>
                  <a:gd name="connsiteX13" fmla="*/ 128578 w 141543"/>
                  <a:gd name="connsiteY13" fmla="*/ 47181 h 48621"/>
                  <a:gd name="connsiteX14" fmla="*/ 126057 w 141543"/>
                  <a:gd name="connsiteY14" fmla="*/ 46461 h 48621"/>
                  <a:gd name="connsiteX15" fmla="*/ 116693 w 141543"/>
                  <a:gd name="connsiteY15" fmla="*/ 43220 h 48621"/>
                  <a:gd name="connsiteX16" fmla="*/ 83558 w 141543"/>
                  <a:gd name="connsiteY16" fmla="*/ 32054 h 48621"/>
                  <a:gd name="connsiteX17" fmla="*/ 66630 w 141543"/>
                  <a:gd name="connsiteY17" fmla="*/ 26292 h 48621"/>
                  <a:gd name="connsiteX18" fmla="*/ 48262 w 141543"/>
                  <a:gd name="connsiteY18" fmla="*/ 19088 h 48621"/>
                  <a:gd name="connsiteX19" fmla="*/ 26292 w 141543"/>
                  <a:gd name="connsiteY19" fmla="*/ 10805 h 48621"/>
                  <a:gd name="connsiteX20" fmla="*/ 13686 w 141543"/>
                  <a:gd name="connsiteY20" fmla="*/ 6123 h 48621"/>
                  <a:gd name="connsiteX21" fmla="*/ 0 w 141543"/>
                  <a:gd name="connsiteY21" fmla="*/ 360 h 4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1543" h="48621">
                    <a:moveTo>
                      <a:pt x="0" y="0"/>
                    </a:moveTo>
                    <a:cubicBezTo>
                      <a:pt x="7563" y="3241"/>
                      <a:pt x="14046" y="6483"/>
                      <a:pt x="20529" y="8644"/>
                    </a:cubicBezTo>
                    <a:cubicBezTo>
                      <a:pt x="26652" y="11165"/>
                      <a:pt x="32415" y="13326"/>
                      <a:pt x="37457" y="15487"/>
                    </a:cubicBezTo>
                    <a:cubicBezTo>
                      <a:pt x="47541" y="19448"/>
                      <a:pt x="55105" y="22690"/>
                      <a:pt x="60507" y="24851"/>
                    </a:cubicBezTo>
                    <a:cubicBezTo>
                      <a:pt x="71672" y="29533"/>
                      <a:pt x="74553" y="30614"/>
                      <a:pt x="72753" y="30974"/>
                    </a:cubicBezTo>
                    <a:cubicBezTo>
                      <a:pt x="102286" y="41058"/>
                      <a:pt x="114892" y="44660"/>
                      <a:pt x="124616" y="47181"/>
                    </a:cubicBezTo>
                    <a:cubicBezTo>
                      <a:pt x="125697" y="47181"/>
                      <a:pt x="127137" y="47901"/>
                      <a:pt x="128218" y="48261"/>
                    </a:cubicBezTo>
                    <a:cubicBezTo>
                      <a:pt x="128578" y="48261"/>
                      <a:pt x="129659" y="48261"/>
                      <a:pt x="129659" y="48622"/>
                    </a:cubicBezTo>
                    <a:cubicBezTo>
                      <a:pt x="129659" y="48622"/>
                      <a:pt x="130019" y="48622"/>
                      <a:pt x="130379" y="48622"/>
                    </a:cubicBezTo>
                    <a:cubicBezTo>
                      <a:pt x="131099" y="48622"/>
                      <a:pt x="132179" y="48622"/>
                      <a:pt x="133260" y="48622"/>
                    </a:cubicBezTo>
                    <a:cubicBezTo>
                      <a:pt x="135781" y="48622"/>
                      <a:pt x="137942" y="48261"/>
                      <a:pt x="141544" y="46461"/>
                    </a:cubicBezTo>
                    <a:cubicBezTo>
                      <a:pt x="138302" y="47901"/>
                      <a:pt x="135421" y="48261"/>
                      <a:pt x="132179" y="47901"/>
                    </a:cubicBezTo>
                    <a:cubicBezTo>
                      <a:pt x="131459" y="47901"/>
                      <a:pt x="131099" y="47901"/>
                      <a:pt x="130379" y="47901"/>
                    </a:cubicBezTo>
                    <a:lnTo>
                      <a:pt x="128578" y="47181"/>
                    </a:lnTo>
                    <a:cubicBezTo>
                      <a:pt x="127858" y="47181"/>
                      <a:pt x="126777" y="46821"/>
                      <a:pt x="126057" y="46461"/>
                    </a:cubicBezTo>
                    <a:cubicBezTo>
                      <a:pt x="122815" y="45380"/>
                      <a:pt x="119934" y="44300"/>
                      <a:pt x="116693" y="43220"/>
                    </a:cubicBezTo>
                    <a:cubicBezTo>
                      <a:pt x="104807" y="39257"/>
                      <a:pt x="94362" y="35656"/>
                      <a:pt x="83558" y="32054"/>
                    </a:cubicBezTo>
                    <a:cubicBezTo>
                      <a:pt x="78155" y="30253"/>
                      <a:pt x="72393" y="28452"/>
                      <a:pt x="66630" y="26292"/>
                    </a:cubicBezTo>
                    <a:cubicBezTo>
                      <a:pt x="60867" y="24131"/>
                      <a:pt x="54745" y="21610"/>
                      <a:pt x="48262" y="19088"/>
                    </a:cubicBezTo>
                    <a:cubicBezTo>
                      <a:pt x="41419" y="16567"/>
                      <a:pt x="34215" y="13686"/>
                      <a:pt x="26292" y="10805"/>
                    </a:cubicBezTo>
                    <a:cubicBezTo>
                      <a:pt x="22330" y="9364"/>
                      <a:pt x="18008" y="7563"/>
                      <a:pt x="13686" y="6123"/>
                    </a:cubicBezTo>
                    <a:cubicBezTo>
                      <a:pt x="9364" y="4322"/>
                      <a:pt x="4682" y="2161"/>
                      <a:pt x="0" y="360"/>
                    </a:cubicBezTo>
                    <a:close/>
                  </a:path>
                </a:pathLst>
              </a:custGeom>
              <a:solidFill>
                <a:schemeClr val="accent2"/>
              </a:solidFill>
              <a:ln w="0" cap="flat">
                <a:noFill/>
                <a:prstDash val="solid"/>
                <a:miter/>
              </a:ln>
            </p:spPr>
            <p:txBody>
              <a:bodyPr rtlCol="0" anchor="ctr"/>
              <a:lstStyle/>
              <a:p>
                <a:endParaRPr lang="en-US" sz="744"/>
              </a:p>
            </p:txBody>
          </p:sp>
          <p:sp>
            <p:nvSpPr>
              <p:cNvPr id="2358" name="Freeform: Shape 2357">
                <a:extLst>
                  <a:ext uri="{FF2B5EF4-FFF2-40B4-BE49-F238E27FC236}">
                    <a16:creationId xmlns:a16="http://schemas.microsoft.com/office/drawing/2014/main" id="{4AE768B7-DD68-8BC5-7DD3-5C6E1CBB75C0}"/>
                  </a:ext>
                </a:extLst>
              </p:cNvPr>
              <p:cNvSpPr/>
              <p:nvPr/>
            </p:nvSpPr>
            <p:spPr>
              <a:xfrm>
                <a:off x="11038633" y="6266204"/>
                <a:ext cx="7203" cy="6482"/>
              </a:xfrm>
              <a:custGeom>
                <a:avLst/>
                <a:gdLst>
                  <a:gd name="connsiteX0" fmla="*/ 0 w 7203"/>
                  <a:gd name="connsiteY0" fmla="*/ 6483 h 6482"/>
                  <a:gd name="connsiteX1" fmla="*/ 7203 w 7203"/>
                  <a:gd name="connsiteY1" fmla="*/ 0 h 6482"/>
                  <a:gd name="connsiteX2" fmla="*/ 0 w 7203"/>
                  <a:gd name="connsiteY2" fmla="*/ 6483 h 6482"/>
                </a:gdLst>
                <a:ahLst/>
                <a:cxnLst>
                  <a:cxn ang="0">
                    <a:pos x="connsiteX0" y="connsiteY0"/>
                  </a:cxn>
                  <a:cxn ang="0">
                    <a:pos x="connsiteX1" y="connsiteY1"/>
                  </a:cxn>
                  <a:cxn ang="0">
                    <a:pos x="connsiteX2" y="connsiteY2"/>
                  </a:cxn>
                </a:cxnLst>
                <a:rect l="l" t="t" r="r" b="b"/>
                <a:pathLst>
                  <a:path w="7203" h="6482">
                    <a:moveTo>
                      <a:pt x="0" y="6483"/>
                    </a:moveTo>
                    <a:cubicBezTo>
                      <a:pt x="2881" y="5042"/>
                      <a:pt x="5042" y="3242"/>
                      <a:pt x="7203" y="0"/>
                    </a:cubicBezTo>
                    <a:cubicBezTo>
                      <a:pt x="5042" y="3602"/>
                      <a:pt x="2521" y="5042"/>
                      <a:pt x="0" y="6483"/>
                    </a:cubicBezTo>
                    <a:close/>
                  </a:path>
                </a:pathLst>
              </a:custGeom>
              <a:solidFill>
                <a:schemeClr val="accent2"/>
              </a:solidFill>
              <a:ln w="0" cap="flat">
                <a:noFill/>
                <a:prstDash val="solid"/>
                <a:miter/>
              </a:ln>
            </p:spPr>
            <p:txBody>
              <a:bodyPr rtlCol="0" anchor="ctr"/>
              <a:lstStyle/>
              <a:p>
                <a:endParaRPr lang="en-US" sz="744"/>
              </a:p>
            </p:txBody>
          </p:sp>
          <p:sp>
            <p:nvSpPr>
              <p:cNvPr id="2359" name="Freeform: Shape 2358">
                <a:extLst>
                  <a:ext uri="{FF2B5EF4-FFF2-40B4-BE49-F238E27FC236}">
                    <a16:creationId xmlns:a16="http://schemas.microsoft.com/office/drawing/2014/main" id="{8C2D8694-6D84-E583-8A1F-DE9EA9FF94B3}"/>
                  </a:ext>
                </a:extLst>
              </p:cNvPr>
              <p:cNvSpPr/>
              <p:nvPr/>
            </p:nvSpPr>
            <p:spPr>
              <a:xfrm>
                <a:off x="11342251" y="5768459"/>
                <a:ext cx="37096" cy="20169"/>
              </a:xfrm>
              <a:custGeom>
                <a:avLst/>
                <a:gdLst>
                  <a:gd name="connsiteX0" fmla="*/ 37097 w 37096"/>
                  <a:gd name="connsiteY0" fmla="*/ 0 h 20169"/>
                  <a:gd name="connsiteX1" fmla="*/ 18728 w 37096"/>
                  <a:gd name="connsiteY1" fmla="*/ 10445 h 20169"/>
                  <a:gd name="connsiteX2" fmla="*/ 14046 w 37096"/>
                  <a:gd name="connsiteY2" fmla="*/ 12966 h 20169"/>
                  <a:gd name="connsiteX3" fmla="*/ 9364 w 37096"/>
                  <a:gd name="connsiteY3" fmla="*/ 15487 h 20169"/>
                  <a:gd name="connsiteX4" fmla="*/ 0 w 37096"/>
                  <a:gd name="connsiteY4" fmla="*/ 20169 h 20169"/>
                  <a:gd name="connsiteX5" fmla="*/ 14046 w 37096"/>
                  <a:gd name="connsiteY5" fmla="*/ 13686 h 20169"/>
                  <a:gd name="connsiteX6" fmla="*/ 37097 w 37096"/>
                  <a:gd name="connsiteY6" fmla="*/ 0 h 20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6" h="20169">
                    <a:moveTo>
                      <a:pt x="37097" y="0"/>
                    </a:moveTo>
                    <a:lnTo>
                      <a:pt x="18728" y="10445"/>
                    </a:lnTo>
                    <a:lnTo>
                      <a:pt x="14046" y="12966"/>
                    </a:lnTo>
                    <a:lnTo>
                      <a:pt x="9364" y="15487"/>
                    </a:lnTo>
                    <a:lnTo>
                      <a:pt x="0" y="20169"/>
                    </a:lnTo>
                    <a:lnTo>
                      <a:pt x="14046" y="13686"/>
                    </a:lnTo>
                    <a:lnTo>
                      <a:pt x="37097" y="0"/>
                    </a:lnTo>
                    <a:close/>
                  </a:path>
                </a:pathLst>
              </a:custGeom>
              <a:solidFill>
                <a:schemeClr val="accent2"/>
              </a:solidFill>
              <a:ln w="0" cap="flat">
                <a:noFill/>
                <a:prstDash val="solid"/>
                <a:miter/>
              </a:ln>
            </p:spPr>
            <p:txBody>
              <a:bodyPr rtlCol="0" anchor="ctr"/>
              <a:lstStyle/>
              <a:p>
                <a:endParaRPr lang="en-US" sz="744"/>
              </a:p>
            </p:txBody>
          </p:sp>
          <p:sp>
            <p:nvSpPr>
              <p:cNvPr id="2360" name="Freeform: Shape 2359">
                <a:extLst>
                  <a:ext uri="{FF2B5EF4-FFF2-40B4-BE49-F238E27FC236}">
                    <a16:creationId xmlns:a16="http://schemas.microsoft.com/office/drawing/2014/main" id="{FF0EC9D7-4B1B-2F92-5188-E89DD4B5EE62}"/>
                  </a:ext>
                </a:extLst>
              </p:cNvPr>
              <p:cNvSpPr/>
              <p:nvPr/>
            </p:nvSpPr>
            <p:spPr>
              <a:xfrm>
                <a:off x="10808512" y="6183658"/>
                <a:ext cx="38338" cy="19517"/>
              </a:xfrm>
              <a:custGeom>
                <a:avLst/>
                <a:gdLst>
                  <a:gd name="connsiteX0" fmla="*/ 1418 w 38338"/>
                  <a:gd name="connsiteY0" fmla="*/ 788 h 19517"/>
                  <a:gd name="connsiteX1" fmla="*/ 38155 w 38338"/>
                  <a:gd name="connsiteY1" fmla="*/ 19517 h 19517"/>
                  <a:gd name="connsiteX2" fmla="*/ 1418 w 38338"/>
                  <a:gd name="connsiteY2" fmla="*/ 788 h 19517"/>
                </a:gdLst>
                <a:ahLst/>
                <a:cxnLst>
                  <a:cxn ang="0">
                    <a:pos x="connsiteX0" y="connsiteY0"/>
                  </a:cxn>
                  <a:cxn ang="0">
                    <a:pos x="connsiteX1" y="connsiteY1"/>
                  </a:cxn>
                  <a:cxn ang="0">
                    <a:pos x="connsiteX2" y="connsiteY2"/>
                  </a:cxn>
                </a:cxnLst>
                <a:rect l="l" t="t" r="r" b="b"/>
                <a:pathLst>
                  <a:path w="38338" h="19517">
                    <a:moveTo>
                      <a:pt x="1418" y="788"/>
                    </a:moveTo>
                    <a:cubicBezTo>
                      <a:pt x="12223" y="6191"/>
                      <a:pt x="29511" y="14835"/>
                      <a:pt x="38155" y="19517"/>
                    </a:cubicBezTo>
                    <a:cubicBezTo>
                      <a:pt x="41757" y="19517"/>
                      <a:pt x="-9026" y="-4614"/>
                      <a:pt x="1418" y="788"/>
                    </a:cubicBezTo>
                    <a:close/>
                  </a:path>
                </a:pathLst>
              </a:custGeom>
              <a:solidFill>
                <a:schemeClr val="accent2"/>
              </a:solidFill>
              <a:ln w="0" cap="flat">
                <a:noFill/>
                <a:prstDash val="solid"/>
                <a:miter/>
              </a:ln>
            </p:spPr>
            <p:txBody>
              <a:bodyPr rtlCol="0" anchor="ctr"/>
              <a:lstStyle/>
              <a:p>
                <a:endParaRPr lang="en-US" sz="744"/>
              </a:p>
            </p:txBody>
          </p:sp>
          <p:sp>
            <p:nvSpPr>
              <p:cNvPr id="2361" name="Freeform: Shape 2360">
                <a:extLst>
                  <a:ext uri="{FF2B5EF4-FFF2-40B4-BE49-F238E27FC236}">
                    <a16:creationId xmlns:a16="http://schemas.microsoft.com/office/drawing/2014/main" id="{0863A1DC-0F94-5E5C-5A53-CB563888FC32}"/>
                  </a:ext>
                </a:extLst>
              </p:cNvPr>
              <p:cNvSpPr/>
              <p:nvPr/>
            </p:nvSpPr>
            <p:spPr>
              <a:xfrm>
                <a:off x="11036473" y="6253958"/>
                <a:ext cx="37962" cy="45380"/>
              </a:xfrm>
              <a:custGeom>
                <a:avLst/>
                <a:gdLst>
                  <a:gd name="connsiteX0" fmla="*/ 0 w 37962"/>
                  <a:gd name="connsiteY0" fmla="*/ 45380 h 45380"/>
                  <a:gd name="connsiteX1" fmla="*/ 10445 w 37962"/>
                  <a:gd name="connsiteY1" fmla="*/ 43220 h 45380"/>
                  <a:gd name="connsiteX2" fmla="*/ 25571 w 37962"/>
                  <a:gd name="connsiteY2" fmla="*/ 33495 h 45380"/>
                  <a:gd name="connsiteX3" fmla="*/ 36016 w 37962"/>
                  <a:gd name="connsiteY3" fmla="*/ 16207 h 45380"/>
                  <a:gd name="connsiteX4" fmla="*/ 37817 w 37962"/>
                  <a:gd name="connsiteY4" fmla="*/ 0 h 45380"/>
                  <a:gd name="connsiteX5" fmla="*/ 26652 w 37962"/>
                  <a:gd name="connsiteY5" fmla="*/ 30974 h 45380"/>
                  <a:gd name="connsiteX6" fmla="*/ 0 w 37962"/>
                  <a:gd name="connsiteY6" fmla="*/ 45380 h 45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962" h="45380">
                    <a:moveTo>
                      <a:pt x="0" y="45380"/>
                    </a:moveTo>
                    <a:cubicBezTo>
                      <a:pt x="1801" y="45380"/>
                      <a:pt x="5402" y="45380"/>
                      <a:pt x="10445" y="43220"/>
                    </a:cubicBezTo>
                    <a:cubicBezTo>
                      <a:pt x="15127" y="41419"/>
                      <a:pt x="20889" y="38177"/>
                      <a:pt x="25571" y="33495"/>
                    </a:cubicBezTo>
                    <a:cubicBezTo>
                      <a:pt x="30254" y="28813"/>
                      <a:pt x="33855" y="22330"/>
                      <a:pt x="36016" y="16207"/>
                    </a:cubicBezTo>
                    <a:cubicBezTo>
                      <a:pt x="37817" y="10085"/>
                      <a:pt x="38177" y="3962"/>
                      <a:pt x="37817" y="0"/>
                    </a:cubicBezTo>
                    <a:cubicBezTo>
                      <a:pt x="38898" y="12246"/>
                      <a:pt x="33855" y="23411"/>
                      <a:pt x="26652" y="30974"/>
                    </a:cubicBezTo>
                    <a:cubicBezTo>
                      <a:pt x="19449" y="38537"/>
                      <a:pt x="10085" y="43220"/>
                      <a:pt x="0" y="45380"/>
                    </a:cubicBezTo>
                    <a:close/>
                  </a:path>
                </a:pathLst>
              </a:custGeom>
              <a:solidFill>
                <a:schemeClr val="accent2"/>
              </a:solidFill>
              <a:ln w="0" cap="flat">
                <a:noFill/>
                <a:prstDash val="solid"/>
                <a:miter/>
              </a:ln>
            </p:spPr>
            <p:txBody>
              <a:bodyPr rtlCol="0" anchor="ctr"/>
              <a:lstStyle/>
              <a:p>
                <a:endParaRPr lang="en-US" sz="744"/>
              </a:p>
            </p:txBody>
          </p:sp>
          <p:sp>
            <p:nvSpPr>
              <p:cNvPr id="2362" name="Freeform: Shape 2361">
                <a:extLst>
                  <a:ext uri="{FF2B5EF4-FFF2-40B4-BE49-F238E27FC236}">
                    <a16:creationId xmlns:a16="http://schemas.microsoft.com/office/drawing/2014/main" id="{A7A2D819-14DF-5A66-5708-EB84C3704046}"/>
                  </a:ext>
                </a:extLst>
              </p:cNvPr>
              <p:cNvSpPr/>
              <p:nvPr/>
            </p:nvSpPr>
            <p:spPr>
              <a:xfrm>
                <a:off x="10648217" y="6089004"/>
                <a:ext cx="33855" cy="24906"/>
              </a:xfrm>
              <a:custGeom>
                <a:avLst/>
                <a:gdLst>
                  <a:gd name="connsiteX0" fmla="*/ 360 w 33855"/>
                  <a:gd name="connsiteY0" fmla="*/ 0 h 24906"/>
                  <a:gd name="connsiteX1" fmla="*/ 17288 w 33855"/>
                  <a:gd name="connsiteY1" fmla="*/ 15127 h 24906"/>
                  <a:gd name="connsiteX2" fmla="*/ 28093 w 33855"/>
                  <a:gd name="connsiteY2" fmla="*/ 21970 h 24906"/>
                  <a:gd name="connsiteX3" fmla="*/ 33855 w 33855"/>
                  <a:gd name="connsiteY3" fmla="*/ 24851 h 24906"/>
                  <a:gd name="connsiteX4" fmla="*/ 26652 w 33855"/>
                  <a:gd name="connsiteY4" fmla="*/ 19449 h 24906"/>
                  <a:gd name="connsiteX5" fmla="*/ 16207 w 33855"/>
                  <a:gd name="connsiteY5" fmla="*/ 11885 h 24906"/>
                  <a:gd name="connsiteX6" fmla="*/ 0 w 33855"/>
                  <a:gd name="connsiteY6" fmla="*/ 0 h 24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55" h="24906">
                    <a:moveTo>
                      <a:pt x="360" y="0"/>
                    </a:moveTo>
                    <a:cubicBezTo>
                      <a:pt x="10085" y="7203"/>
                      <a:pt x="24491" y="19089"/>
                      <a:pt x="17288" y="15127"/>
                    </a:cubicBezTo>
                    <a:cubicBezTo>
                      <a:pt x="20889" y="17648"/>
                      <a:pt x="24851" y="20169"/>
                      <a:pt x="28093" y="21970"/>
                    </a:cubicBezTo>
                    <a:cubicBezTo>
                      <a:pt x="31334" y="23771"/>
                      <a:pt x="33855" y="25211"/>
                      <a:pt x="33855" y="24851"/>
                    </a:cubicBezTo>
                    <a:cubicBezTo>
                      <a:pt x="33855" y="24851"/>
                      <a:pt x="32054" y="23050"/>
                      <a:pt x="26652" y="19449"/>
                    </a:cubicBezTo>
                    <a:cubicBezTo>
                      <a:pt x="23771" y="17648"/>
                      <a:pt x="20529" y="15127"/>
                      <a:pt x="16207" y="11885"/>
                    </a:cubicBezTo>
                    <a:cubicBezTo>
                      <a:pt x="11885" y="8644"/>
                      <a:pt x="6483" y="4682"/>
                      <a:pt x="0" y="0"/>
                    </a:cubicBezTo>
                    <a:close/>
                  </a:path>
                </a:pathLst>
              </a:custGeom>
              <a:solidFill>
                <a:schemeClr val="accent2"/>
              </a:solidFill>
              <a:ln w="0" cap="flat">
                <a:noFill/>
                <a:prstDash val="solid"/>
                <a:miter/>
              </a:ln>
            </p:spPr>
            <p:txBody>
              <a:bodyPr rtlCol="0" anchor="ctr"/>
              <a:lstStyle/>
              <a:p>
                <a:endParaRPr lang="en-US" sz="744"/>
              </a:p>
            </p:txBody>
          </p:sp>
          <p:sp>
            <p:nvSpPr>
              <p:cNvPr id="2363" name="Freeform: Shape 2362">
                <a:extLst>
                  <a:ext uri="{FF2B5EF4-FFF2-40B4-BE49-F238E27FC236}">
                    <a16:creationId xmlns:a16="http://schemas.microsoft.com/office/drawing/2014/main" id="{4645317D-D3B3-76D4-792C-8C4B5AA2DCC6}"/>
                  </a:ext>
                </a:extLst>
              </p:cNvPr>
              <p:cNvSpPr/>
              <p:nvPr/>
            </p:nvSpPr>
            <p:spPr>
              <a:xfrm>
                <a:off x="10921221" y="6262962"/>
                <a:ext cx="51863" cy="18728"/>
              </a:xfrm>
              <a:custGeom>
                <a:avLst/>
                <a:gdLst>
                  <a:gd name="connsiteX0" fmla="*/ 0 w 51863"/>
                  <a:gd name="connsiteY0" fmla="*/ 0 h 18728"/>
                  <a:gd name="connsiteX1" fmla="*/ 8644 w 51863"/>
                  <a:gd name="connsiteY1" fmla="*/ 3962 h 18728"/>
                  <a:gd name="connsiteX2" fmla="*/ 51863 w 51863"/>
                  <a:gd name="connsiteY2" fmla="*/ 18728 h 18728"/>
                  <a:gd name="connsiteX3" fmla="*/ 38898 w 51863"/>
                  <a:gd name="connsiteY3" fmla="*/ 14407 h 18728"/>
                  <a:gd name="connsiteX4" fmla="*/ 25932 w 51863"/>
                  <a:gd name="connsiteY4" fmla="*/ 9724 h 18728"/>
                  <a:gd name="connsiteX5" fmla="*/ 0 w 51863"/>
                  <a:gd name="connsiteY5" fmla="*/ 0 h 18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863" h="18728">
                    <a:moveTo>
                      <a:pt x="0" y="0"/>
                    </a:moveTo>
                    <a:lnTo>
                      <a:pt x="8644" y="3962"/>
                    </a:lnTo>
                    <a:cubicBezTo>
                      <a:pt x="23050" y="9004"/>
                      <a:pt x="37097" y="14767"/>
                      <a:pt x="51863" y="18728"/>
                    </a:cubicBezTo>
                    <a:lnTo>
                      <a:pt x="38898" y="14407"/>
                    </a:lnTo>
                    <a:cubicBezTo>
                      <a:pt x="34576" y="12966"/>
                      <a:pt x="30254" y="11165"/>
                      <a:pt x="25932" y="9724"/>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2364" name="Freeform: Shape 2363">
                <a:extLst>
                  <a:ext uri="{FF2B5EF4-FFF2-40B4-BE49-F238E27FC236}">
                    <a16:creationId xmlns:a16="http://schemas.microsoft.com/office/drawing/2014/main" id="{88B546DD-2ABE-495B-4844-46296EA04A3E}"/>
                  </a:ext>
                </a:extLst>
              </p:cNvPr>
              <p:cNvSpPr/>
              <p:nvPr/>
            </p:nvSpPr>
            <p:spPr>
              <a:xfrm>
                <a:off x="11005859" y="6271168"/>
                <a:ext cx="84638" cy="44646"/>
              </a:xfrm>
              <a:custGeom>
                <a:avLst/>
                <a:gdLst>
                  <a:gd name="connsiteX0" fmla="*/ 79236 w 84638"/>
                  <a:gd name="connsiteY0" fmla="*/ 16286 h 44646"/>
                  <a:gd name="connsiteX1" fmla="*/ 84638 w 84638"/>
                  <a:gd name="connsiteY1" fmla="*/ 1159 h 44646"/>
                  <a:gd name="connsiteX2" fmla="*/ 83558 w 84638"/>
                  <a:gd name="connsiteY2" fmla="*/ 2599 h 44646"/>
                  <a:gd name="connsiteX3" fmla="*/ 78515 w 84638"/>
                  <a:gd name="connsiteY3" fmla="*/ 13764 h 44646"/>
                  <a:gd name="connsiteX4" fmla="*/ 68791 w 84638"/>
                  <a:gd name="connsiteY4" fmla="*/ 26370 h 44646"/>
                  <a:gd name="connsiteX5" fmla="*/ 53304 w 84638"/>
                  <a:gd name="connsiteY5" fmla="*/ 36455 h 44646"/>
                  <a:gd name="connsiteX6" fmla="*/ 61228 w 84638"/>
                  <a:gd name="connsiteY6" fmla="*/ 30332 h 44646"/>
                  <a:gd name="connsiteX7" fmla="*/ 78515 w 84638"/>
                  <a:gd name="connsiteY7" fmla="*/ 5481 h 44646"/>
                  <a:gd name="connsiteX8" fmla="*/ 65550 w 84638"/>
                  <a:gd name="connsiteY8" fmla="*/ 25650 h 44646"/>
                  <a:gd name="connsiteX9" fmla="*/ 51143 w 84638"/>
                  <a:gd name="connsiteY9" fmla="*/ 36095 h 44646"/>
                  <a:gd name="connsiteX10" fmla="*/ 32055 w 84638"/>
                  <a:gd name="connsiteY10" fmla="*/ 41857 h 44646"/>
                  <a:gd name="connsiteX11" fmla="*/ 27372 w 84638"/>
                  <a:gd name="connsiteY11" fmla="*/ 42577 h 44646"/>
                  <a:gd name="connsiteX12" fmla="*/ 30974 w 84638"/>
                  <a:gd name="connsiteY12" fmla="*/ 42577 h 44646"/>
                  <a:gd name="connsiteX13" fmla="*/ 37457 w 84638"/>
                  <a:gd name="connsiteY13" fmla="*/ 42577 h 44646"/>
                  <a:gd name="connsiteX14" fmla="*/ 26292 w 84638"/>
                  <a:gd name="connsiteY14" fmla="*/ 44018 h 44646"/>
                  <a:gd name="connsiteX15" fmla="*/ 14046 w 84638"/>
                  <a:gd name="connsiteY15" fmla="*/ 42937 h 44646"/>
                  <a:gd name="connsiteX16" fmla="*/ 10085 w 84638"/>
                  <a:gd name="connsiteY16" fmla="*/ 41857 h 44646"/>
                  <a:gd name="connsiteX17" fmla="*/ 6843 w 84638"/>
                  <a:gd name="connsiteY17" fmla="*/ 40776 h 44646"/>
                  <a:gd name="connsiteX18" fmla="*/ 0 w 84638"/>
                  <a:gd name="connsiteY18" fmla="*/ 38616 h 44646"/>
                  <a:gd name="connsiteX19" fmla="*/ 8644 w 84638"/>
                  <a:gd name="connsiteY19" fmla="*/ 41497 h 44646"/>
                  <a:gd name="connsiteX20" fmla="*/ 13686 w 84638"/>
                  <a:gd name="connsiteY20" fmla="*/ 42937 h 44646"/>
                  <a:gd name="connsiteX21" fmla="*/ 19089 w 84638"/>
                  <a:gd name="connsiteY21" fmla="*/ 44018 h 44646"/>
                  <a:gd name="connsiteX22" fmla="*/ 39258 w 84638"/>
                  <a:gd name="connsiteY22" fmla="*/ 43298 h 44646"/>
                  <a:gd name="connsiteX23" fmla="*/ 66630 w 84638"/>
                  <a:gd name="connsiteY23" fmla="*/ 29972 h 44646"/>
                  <a:gd name="connsiteX24" fmla="*/ 78155 w 84638"/>
                  <a:gd name="connsiteY24" fmla="*/ 17366 h 44646"/>
                  <a:gd name="connsiteX25" fmla="*/ 79956 w 84638"/>
                  <a:gd name="connsiteY25" fmla="*/ 15565 h 44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4638" h="44646">
                    <a:moveTo>
                      <a:pt x="79236" y="16286"/>
                    </a:moveTo>
                    <a:cubicBezTo>
                      <a:pt x="83558" y="8002"/>
                      <a:pt x="84278" y="2959"/>
                      <a:pt x="84638" y="1159"/>
                    </a:cubicBezTo>
                    <a:cubicBezTo>
                      <a:pt x="84638" y="-1002"/>
                      <a:pt x="84638" y="78"/>
                      <a:pt x="83558" y="2599"/>
                    </a:cubicBezTo>
                    <a:cubicBezTo>
                      <a:pt x="82837" y="5120"/>
                      <a:pt x="81037" y="9442"/>
                      <a:pt x="78515" y="13764"/>
                    </a:cubicBezTo>
                    <a:cubicBezTo>
                      <a:pt x="75994" y="18086"/>
                      <a:pt x="72393" y="22768"/>
                      <a:pt x="68791" y="26370"/>
                    </a:cubicBezTo>
                    <a:cubicBezTo>
                      <a:pt x="61228" y="33933"/>
                      <a:pt x="52584" y="37535"/>
                      <a:pt x="53304" y="36455"/>
                    </a:cubicBezTo>
                    <a:cubicBezTo>
                      <a:pt x="53304" y="36095"/>
                      <a:pt x="56185" y="34654"/>
                      <a:pt x="61228" y="30332"/>
                    </a:cubicBezTo>
                    <a:cubicBezTo>
                      <a:pt x="65910" y="26010"/>
                      <a:pt x="73473" y="18807"/>
                      <a:pt x="78515" y="5481"/>
                    </a:cubicBezTo>
                    <a:cubicBezTo>
                      <a:pt x="75274" y="14124"/>
                      <a:pt x="70232" y="20607"/>
                      <a:pt x="65550" y="25650"/>
                    </a:cubicBezTo>
                    <a:cubicBezTo>
                      <a:pt x="60507" y="30692"/>
                      <a:pt x="55465" y="33933"/>
                      <a:pt x="51143" y="36095"/>
                    </a:cubicBezTo>
                    <a:cubicBezTo>
                      <a:pt x="42139" y="40416"/>
                      <a:pt x="35656" y="41136"/>
                      <a:pt x="32055" y="41857"/>
                    </a:cubicBezTo>
                    <a:cubicBezTo>
                      <a:pt x="28453" y="42217"/>
                      <a:pt x="27012" y="42217"/>
                      <a:pt x="27372" y="42577"/>
                    </a:cubicBezTo>
                    <a:cubicBezTo>
                      <a:pt x="27372" y="42577"/>
                      <a:pt x="29173" y="42577"/>
                      <a:pt x="30974" y="42577"/>
                    </a:cubicBezTo>
                    <a:cubicBezTo>
                      <a:pt x="34936" y="42577"/>
                      <a:pt x="39978" y="41857"/>
                      <a:pt x="37457" y="42577"/>
                    </a:cubicBezTo>
                    <a:cubicBezTo>
                      <a:pt x="36016" y="42577"/>
                      <a:pt x="32775" y="44018"/>
                      <a:pt x="26292" y="44018"/>
                    </a:cubicBezTo>
                    <a:cubicBezTo>
                      <a:pt x="23050" y="44018"/>
                      <a:pt x="19089" y="44018"/>
                      <a:pt x="14046" y="42937"/>
                    </a:cubicBezTo>
                    <a:cubicBezTo>
                      <a:pt x="12966" y="42937"/>
                      <a:pt x="11525" y="42217"/>
                      <a:pt x="10085" y="41857"/>
                    </a:cubicBezTo>
                    <a:cubicBezTo>
                      <a:pt x="9004" y="41857"/>
                      <a:pt x="7924" y="41136"/>
                      <a:pt x="6843" y="40776"/>
                    </a:cubicBezTo>
                    <a:cubicBezTo>
                      <a:pt x="4682" y="40056"/>
                      <a:pt x="2521" y="39336"/>
                      <a:pt x="0" y="38616"/>
                    </a:cubicBezTo>
                    <a:cubicBezTo>
                      <a:pt x="2881" y="39696"/>
                      <a:pt x="5763" y="40776"/>
                      <a:pt x="8644" y="41497"/>
                    </a:cubicBezTo>
                    <a:cubicBezTo>
                      <a:pt x="9724" y="41857"/>
                      <a:pt x="12246" y="42577"/>
                      <a:pt x="13686" y="42937"/>
                    </a:cubicBezTo>
                    <a:cubicBezTo>
                      <a:pt x="15487" y="43298"/>
                      <a:pt x="17288" y="43658"/>
                      <a:pt x="19089" y="44018"/>
                    </a:cubicBezTo>
                    <a:cubicBezTo>
                      <a:pt x="26292" y="45099"/>
                      <a:pt x="33135" y="44738"/>
                      <a:pt x="39258" y="43298"/>
                    </a:cubicBezTo>
                    <a:cubicBezTo>
                      <a:pt x="51503" y="40776"/>
                      <a:pt x="60507" y="35014"/>
                      <a:pt x="66630" y="29972"/>
                    </a:cubicBezTo>
                    <a:cubicBezTo>
                      <a:pt x="72753" y="24929"/>
                      <a:pt x="75994" y="20247"/>
                      <a:pt x="78155" y="17366"/>
                    </a:cubicBezTo>
                    <a:cubicBezTo>
                      <a:pt x="79956" y="14845"/>
                      <a:pt x="80676" y="14124"/>
                      <a:pt x="79956" y="15565"/>
                    </a:cubicBezTo>
                    <a:close/>
                  </a:path>
                </a:pathLst>
              </a:custGeom>
              <a:solidFill>
                <a:schemeClr val="accent2"/>
              </a:solidFill>
              <a:ln w="0" cap="flat">
                <a:noFill/>
                <a:prstDash val="solid"/>
                <a:miter/>
              </a:ln>
            </p:spPr>
            <p:txBody>
              <a:bodyPr rtlCol="0" anchor="ctr"/>
              <a:lstStyle/>
              <a:p>
                <a:endParaRPr lang="en-US" sz="744"/>
              </a:p>
            </p:txBody>
          </p:sp>
          <p:sp>
            <p:nvSpPr>
              <p:cNvPr id="2365" name="Freeform: Shape 2364">
                <a:extLst>
                  <a:ext uri="{FF2B5EF4-FFF2-40B4-BE49-F238E27FC236}">
                    <a16:creationId xmlns:a16="http://schemas.microsoft.com/office/drawing/2014/main" id="{D63BEF0F-F95D-8D6E-1B75-67A3DA6FDDC2}"/>
                  </a:ext>
                </a:extLst>
              </p:cNvPr>
              <p:cNvSpPr/>
              <p:nvPr/>
            </p:nvSpPr>
            <p:spPr>
              <a:xfrm>
                <a:off x="10982808" y="6302220"/>
                <a:ext cx="22330" cy="7563"/>
              </a:xfrm>
              <a:custGeom>
                <a:avLst/>
                <a:gdLst>
                  <a:gd name="connsiteX0" fmla="*/ 22330 w 22330"/>
                  <a:gd name="connsiteY0" fmla="*/ 7563 h 7563"/>
                  <a:gd name="connsiteX1" fmla="*/ 0 w 22330"/>
                  <a:gd name="connsiteY1" fmla="*/ 0 h 7563"/>
                  <a:gd name="connsiteX2" fmla="*/ 22330 w 22330"/>
                  <a:gd name="connsiteY2" fmla="*/ 7563 h 7563"/>
                </a:gdLst>
                <a:ahLst/>
                <a:cxnLst>
                  <a:cxn ang="0">
                    <a:pos x="connsiteX0" y="connsiteY0"/>
                  </a:cxn>
                  <a:cxn ang="0">
                    <a:pos x="connsiteX1" y="connsiteY1"/>
                  </a:cxn>
                  <a:cxn ang="0">
                    <a:pos x="connsiteX2" y="connsiteY2"/>
                  </a:cxn>
                </a:cxnLst>
                <a:rect l="l" t="t" r="r" b="b"/>
                <a:pathLst>
                  <a:path w="22330" h="7563">
                    <a:moveTo>
                      <a:pt x="22330" y="7563"/>
                    </a:moveTo>
                    <a:cubicBezTo>
                      <a:pt x="15487" y="5402"/>
                      <a:pt x="7924" y="2881"/>
                      <a:pt x="0" y="0"/>
                    </a:cubicBezTo>
                    <a:cubicBezTo>
                      <a:pt x="9004" y="2881"/>
                      <a:pt x="16207" y="5402"/>
                      <a:pt x="22330" y="7563"/>
                    </a:cubicBezTo>
                    <a:close/>
                  </a:path>
                </a:pathLst>
              </a:custGeom>
              <a:solidFill>
                <a:schemeClr val="accent2"/>
              </a:solidFill>
              <a:ln w="0" cap="flat">
                <a:noFill/>
                <a:prstDash val="solid"/>
                <a:miter/>
              </a:ln>
            </p:spPr>
            <p:txBody>
              <a:bodyPr rtlCol="0" anchor="ctr"/>
              <a:lstStyle/>
              <a:p>
                <a:endParaRPr lang="en-US" sz="744"/>
              </a:p>
            </p:txBody>
          </p:sp>
          <p:sp>
            <p:nvSpPr>
              <p:cNvPr id="2366" name="Freeform: Shape 2365">
                <a:extLst>
                  <a:ext uri="{FF2B5EF4-FFF2-40B4-BE49-F238E27FC236}">
                    <a16:creationId xmlns:a16="http://schemas.microsoft.com/office/drawing/2014/main" id="{10FA9CA9-1E47-42C3-095E-936AEF7C5AEA}"/>
                  </a:ext>
                </a:extLst>
              </p:cNvPr>
              <p:cNvSpPr/>
              <p:nvPr/>
            </p:nvSpPr>
            <p:spPr>
              <a:xfrm>
                <a:off x="10420235" y="5895957"/>
                <a:ext cx="10804" cy="13686"/>
              </a:xfrm>
              <a:custGeom>
                <a:avLst/>
                <a:gdLst>
                  <a:gd name="connsiteX0" fmla="*/ 0 w 10804"/>
                  <a:gd name="connsiteY0" fmla="*/ 0 h 13686"/>
                  <a:gd name="connsiteX1" fmla="*/ 10805 w 10804"/>
                  <a:gd name="connsiteY1" fmla="*/ 13686 h 13686"/>
                  <a:gd name="connsiteX2" fmla="*/ 0 w 10804"/>
                  <a:gd name="connsiteY2" fmla="*/ 0 h 13686"/>
                </a:gdLst>
                <a:ahLst/>
                <a:cxnLst>
                  <a:cxn ang="0">
                    <a:pos x="connsiteX0" y="connsiteY0"/>
                  </a:cxn>
                  <a:cxn ang="0">
                    <a:pos x="connsiteX1" y="connsiteY1"/>
                  </a:cxn>
                  <a:cxn ang="0">
                    <a:pos x="connsiteX2" y="connsiteY2"/>
                  </a:cxn>
                </a:cxnLst>
                <a:rect l="l" t="t" r="r" b="b"/>
                <a:pathLst>
                  <a:path w="10804" h="13686">
                    <a:moveTo>
                      <a:pt x="0" y="0"/>
                    </a:moveTo>
                    <a:cubicBezTo>
                      <a:pt x="4682" y="5763"/>
                      <a:pt x="7923" y="10085"/>
                      <a:pt x="10805" y="13686"/>
                    </a:cubicBezTo>
                    <a:cubicBezTo>
                      <a:pt x="7203" y="9004"/>
                      <a:pt x="3602" y="4682"/>
                      <a:pt x="0" y="0"/>
                    </a:cubicBezTo>
                    <a:close/>
                  </a:path>
                </a:pathLst>
              </a:custGeom>
              <a:solidFill>
                <a:schemeClr val="accent2"/>
              </a:solidFill>
              <a:ln w="0" cap="flat">
                <a:noFill/>
                <a:prstDash val="solid"/>
                <a:miter/>
              </a:ln>
            </p:spPr>
            <p:txBody>
              <a:bodyPr rtlCol="0" anchor="ctr"/>
              <a:lstStyle/>
              <a:p>
                <a:endParaRPr lang="en-US" sz="744"/>
              </a:p>
            </p:txBody>
          </p:sp>
          <p:sp>
            <p:nvSpPr>
              <p:cNvPr id="2367" name="Freeform: Shape 2366">
                <a:extLst>
                  <a:ext uri="{FF2B5EF4-FFF2-40B4-BE49-F238E27FC236}">
                    <a16:creationId xmlns:a16="http://schemas.microsoft.com/office/drawing/2014/main" id="{458F3ED5-C000-E51F-6B04-B6854A601324}"/>
                  </a:ext>
                </a:extLst>
              </p:cNvPr>
              <p:cNvSpPr/>
              <p:nvPr/>
            </p:nvSpPr>
            <p:spPr>
              <a:xfrm>
                <a:off x="10671409" y="6153495"/>
                <a:ext cx="153648" cy="84255"/>
              </a:xfrm>
              <a:custGeom>
                <a:avLst/>
                <a:gdLst>
                  <a:gd name="connsiteX0" fmla="*/ 83777 w 153648"/>
                  <a:gd name="connsiteY0" fmla="*/ 50400 h 84255"/>
                  <a:gd name="connsiteX1" fmla="*/ 118352 w 153648"/>
                  <a:gd name="connsiteY1" fmla="*/ 68049 h 84255"/>
                  <a:gd name="connsiteX2" fmla="*/ 153648 w 153648"/>
                  <a:gd name="connsiteY2" fmla="*/ 84256 h 84255"/>
                  <a:gd name="connsiteX3" fmla="*/ 133119 w 153648"/>
                  <a:gd name="connsiteY3" fmla="*/ 74532 h 84255"/>
                  <a:gd name="connsiteX4" fmla="*/ 108268 w 153648"/>
                  <a:gd name="connsiteY4" fmla="*/ 62286 h 84255"/>
                  <a:gd name="connsiteX5" fmla="*/ 81976 w 153648"/>
                  <a:gd name="connsiteY5" fmla="*/ 48240 h 84255"/>
                  <a:gd name="connsiteX6" fmla="*/ 68650 w 153648"/>
                  <a:gd name="connsiteY6" fmla="*/ 41036 h 84255"/>
                  <a:gd name="connsiteX7" fmla="*/ 56044 w 153648"/>
                  <a:gd name="connsiteY7" fmla="*/ 33473 h 84255"/>
                  <a:gd name="connsiteX8" fmla="*/ 32994 w 153648"/>
                  <a:gd name="connsiteY8" fmla="*/ 19787 h 84255"/>
                  <a:gd name="connsiteX9" fmla="*/ 14626 w 153648"/>
                  <a:gd name="connsiteY9" fmla="*/ 8622 h 84255"/>
                  <a:gd name="connsiteX10" fmla="*/ 219 w 153648"/>
                  <a:gd name="connsiteY10" fmla="*/ 338 h 84255"/>
                  <a:gd name="connsiteX11" fmla="*/ 13545 w 153648"/>
                  <a:gd name="connsiteY11" fmla="*/ 9702 h 84255"/>
                  <a:gd name="connsiteX12" fmla="*/ 20388 w 153648"/>
                  <a:gd name="connsiteY12" fmla="*/ 14384 h 84255"/>
                  <a:gd name="connsiteX13" fmla="*/ 27591 w 153648"/>
                  <a:gd name="connsiteY13" fmla="*/ 18706 h 84255"/>
                  <a:gd name="connsiteX14" fmla="*/ 55324 w 153648"/>
                  <a:gd name="connsiteY14" fmla="*/ 35634 h 84255"/>
                  <a:gd name="connsiteX15" fmla="*/ 68290 w 153648"/>
                  <a:gd name="connsiteY15" fmla="*/ 43197 h 84255"/>
                  <a:gd name="connsiteX16" fmla="*/ 80175 w 153648"/>
                  <a:gd name="connsiteY16" fmla="*/ 49680 h 84255"/>
                  <a:gd name="connsiteX17" fmla="*/ 98543 w 153648"/>
                  <a:gd name="connsiteY17" fmla="*/ 59044 h 84255"/>
                  <a:gd name="connsiteX18" fmla="*/ 83417 w 153648"/>
                  <a:gd name="connsiteY18" fmla="*/ 50400 h 84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53648" h="84255">
                    <a:moveTo>
                      <a:pt x="83777" y="50400"/>
                    </a:moveTo>
                    <a:cubicBezTo>
                      <a:pt x="95302" y="56163"/>
                      <a:pt x="106827" y="62286"/>
                      <a:pt x="118352" y="68049"/>
                    </a:cubicBezTo>
                    <a:lnTo>
                      <a:pt x="153648" y="84256"/>
                    </a:lnTo>
                    <a:cubicBezTo>
                      <a:pt x="147886" y="81374"/>
                      <a:pt x="140682" y="78133"/>
                      <a:pt x="133119" y="74532"/>
                    </a:cubicBezTo>
                    <a:cubicBezTo>
                      <a:pt x="125556" y="70930"/>
                      <a:pt x="116912" y="66968"/>
                      <a:pt x="108268" y="62286"/>
                    </a:cubicBezTo>
                    <a:cubicBezTo>
                      <a:pt x="99624" y="57604"/>
                      <a:pt x="90620" y="52922"/>
                      <a:pt x="81976" y="48240"/>
                    </a:cubicBezTo>
                    <a:cubicBezTo>
                      <a:pt x="77654" y="45719"/>
                      <a:pt x="72972" y="43557"/>
                      <a:pt x="68650" y="41036"/>
                    </a:cubicBezTo>
                    <a:cubicBezTo>
                      <a:pt x="64328" y="38515"/>
                      <a:pt x="60006" y="35994"/>
                      <a:pt x="56044" y="33473"/>
                    </a:cubicBezTo>
                    <a:cubicBezTo>
                      <a:pt x="47761" y="28431"/>
                      <a:pt x="40197" y="23748"/>
                      <a:pt x="32994" y="19787"/>
                    </a:cubicBezTo>
                    <a:cubicBezTo>
                      <a:pt x="25791" y="15465"/>
                      <a:pt x="19668" y="11863"/>
                      <a:pt x="14626" y="8622"/>
                    </a:cubicBezTo>
                    <a:cubicBezTo>
                      <a:pt x="4541" y="2139"/>
                      <a:pt x="-1222" y="-1103"/>
                      <a:pt x="219" y="338"/>
                    </a:cubicBezTo>
                    <a:cubicBezTo>
                      <a:pt x="4541" y="3219"/>
                      <a:pt x="9223" y="6461"/>
                      <a:pt x="13545" y="9702"/>
                    </a:cubicBezTo>
                    <a:cubicBezTo>
                      <a:pt x="15706" y="11143"/>
                      <a:pt x="18227" y="12943"/>
                      <a:pt x="20388" y="14384"/>
                    </a:cubicBezTo>
                    <a:lnTo>
                      <a:pt x="27591" y="18706"/>
                    </a:lnTo>
                    <a:cubicBezTo>
                      <a:pt x="36956" y="24469"/>
                      <a:pt x="46680" y="30231"/>
                      <a:pt x="55324" y="35634"/>
                    </a:cubicBezTo>
                    <a:cubicBezTo>
                      <a:pt x="59646" y="38155"/>
                      <a:pt x="63968" y="41036"/>
                      <a:pt x="68290" y="43197"/>
                    </a:cubicBezTo>
                    <a:cubicBezTo>
                      <a:pt x="72612" y="45358"/>
                      <a:pt x="76574" y="47519"/>
                      <a:pt x="80175" y="49680"/>
                    </a:cubicBezTo>
                    <a:cubicBezTo>
                      <a:pt x="87739" y="53642"/>
                      <a:pt x="93861" y="56884"/>
                      <a:pt x="98543" y="59044"/>
                    </a:cubicBezTo>
                    <a:lnTo>
                      <a:pt x="83417" y="50400"/>
                    </a:lnTo>
                    <a:close/>
                  </a:path>
                </a:pathLst>
              </a:custGeom>
              <a:solidFill>
                <a:schemeClr val="accent2"/>
              </a:solidFill>
              <a:ln w="0" cap="flat">
                <a:noFill/>
                <a:prstDash val="solid"/>
                <a:miter/>
              </a:ln>
            </p:spPr>
            <p:txBody>
              <a:bodyPr rtlCol="0" anchor="ctr"/>
              <a:lstStyle/>
              <a:p>
                <a:endParaRPr lang="en-US" sz="744"/>
              </a:p>
            </p:txBody>
          </p:sp>
          <p:sp>
            <p:nvSpPr>
              <p:cNvPr id="2368" name="Freeform: Shape 2367">
                <a:extLst>
                  <a:ext uri="{FF2B5EF4-FFF2-40B4-BE49-F238E27FC236}">
                    <a16:creationId xmlns:a16="http://schemas.microsoft.com/office/drawing/2014/main" id="{43D8E848-FF41-BB8E-12D8-F7F542909110}"/>
                  </a:ext>
                </a:extLst>
              </p:cNvPr>
              <p:cNvSpPr/>
              <p:nvPr/>
            </p:nvSpPr>
            <p:spPr>
              <a:xfrm>
                <a:off x="10006048" y="5827526"/>
                <a:ext cx="41418" cy="1250"/>
              </a:xfrm>
              <a:custGeom>
                <a:avLst/>
                <a:gdLst>
                  <a:gd name="connsiteX0" fmla="*/ 8284 w 41418"/>
                  <a:gd name="connsiteY0" fmla="*/ 1081 h 1250"/>
                  <a:gd name="connsiteX1" fmla="*/ 41419 w 41418"/>
                  <a:gd name="connsiteY1" fmla="*/ 0 h 1250"/>
                  <a:gd name="connsiteX2" fmla="*/ 0 w 41418"/>
                  <a:gd name="connsiteY2" fmla="*/ 0 h 1250"/>
                  <a:gd name="connsiteX3" fmla="*/ 8284 w 41418"/>
                  <a:gd name="connsiteY3" fmla="*/ 1081 h 1250"/>
                </a:gdLst>
                <a:ahLst/>
                <a:cxnLst>
                  <a:cxn ang="0">
                    <a:pos x="connsiteX0" y="connsiteY0"/>
                  </a:cxn>
                  <a:cxn ang="0">
                    <a:pos x="connsiteX1" y="connsiteY1"/>
                  </a:cxn>
                  <a:cxn ang="0">
                    <a:pos x="connsiteX2" y="connsiteY2"/>
                  </a:cxn>
                  <a:cxn ang="0">
                    <a:pos x="connsiteX3" y="connsiteY3"/>
                  </a:cxn>
                </a:cxnLst>
                <a:rect l="l" t="t" r="r" b="b"/>
                <a:pathLst>
                  <a:path w="41418" h="1250">
                    <a:moveTo>
                      <a:pt x="8284" y="1081"/>
                    </a:moveTo>
                    <a:lnTo>
                      <a:pt x="41419" y="0"/>
                    </a:lnTo>
                    <a:lnTo>
                      <a:pt x="0" y="0"/>
                    </a:lnTo>
                    <a:cubicBezTo>
                      <a:pt x="11885" y="0"/>
                      <a:pt x="-9724" y="1801"/>
                      <a:pt x="8284" y="1081"/>
                    </a:cubicBezTo>
                    <a:close/>
                  </a:path>
                </a:pathLst>
              </a:custGeom>
              <a:solidFill>
                <a:schemeClr val="accent2"/>
              </a:solidFill>
              <a:ln w="0" cap="flat">
                <a:noFill/>
                <a:prstDash val="solid"/>
                <a:miter/>
              </a:ln>
            </p:spPr>
            <p:txBody>
              <a:bodyPr rtlCol="0" anchor="ctr"/>
              <a:lstStyle/>
              <a:p>
                <a:endParaRPr lang="en-US" sz="744"/>
              </a:p>
            </p:txBody>
          </p:sp>
          <p:sp>
            <p:nvSpPr>
              <p:cNvPr id="2369" name="Freeform: Shape 2368">
                <a:extLst>
                  <a:ext uri="{FF2B5EF4-FFF2-40B4-BE49-F238E27FC236}">
                    <a16:creationId xmlns:a16="http://schemas.microsoft.com/office/drawing/2014/main" id="{2A58DDE0-4DEA-5F4D-22B0-776B5C7F9148}"/>
                  </a:ext>
                </a:extLst>
              </p:cNvPr>
              <p:cNvSpPr/>
              <p:nvPr/>
            </p:nvSpPr>
            <p:spPr>
              <a:xfrm>
                <a:off x="9998124" y="5827526"/>
                <a:ext cx="7923" cy="3601"/>
              </a:xfrm>
              <a:custGeom>
                <a:avLst/>
                <a:gdLst>
                  <a:gd name="connsiteX0" fmla="*/ 0 w 7923"/>
                  <a:gd name="connsiteY0" fmla="*/ 0 h 3601"/>
                  <a:gd name="connsiteX1" fmla="*/ 7924 w 7923"/>
                  <a:gd name="connsiteY1" fmla="*/ 0 h 3601"/>
                  <a:gd name="connsiteX2" fmla="*/ 0 w 7923"/>
                  <a:gd name="connsiteY2" fmla="*/ 0 h 3601"/>
                </a:gdLst>
                <a:ahLst/>
                <a:cxnLst>
                  <a:cxn ang="0">
                    <a:pos x="connsiteX0" y="connsiteY0"/>
                  </a:cxn>
                  <a:cxn ang="0">
                    <a:pos x="connsiteX1" y="connsiteY1"/>
                  </a:cxn>
                  <a:cxn ang="0">
                    <a:pos x="connsiteX2" y="connsiteY2"/>
                  </a:cxn>
                </a:cxnLst>
                <a:rect l="l" t="t" r="r" b="b"/>
                <a:pathLst>
                  <a:path w="7923" h="3601">
                    <a:moveTo>
                      <a:pt x="0" y="0"/>
                    </a:moveTo>
                    <a:lnTo>
                      <a:pt x="7924" y="0"/>
                    </a:lnTo>
                    <a:cubicBezTo>
                      <a:pt x="6123" y="0"/>
                      <a:pt x="3602" y="0"/>
                      <a:pt x="0" y="0"/>
                    </a:cubicBezTo>
                    <a:close/>
                  </a:path>
                </a:pathLst>
              </a:custGeom>
              <a:solidFill>
                <a:schemeClr val="accent2"/>
              </a:solidFill>
              <a:ln w="0" cap="flat">
                <a:noFill/>
                <a:prstDash val="solid"/>
                <a:miter/>
              </a:ln>
            </p:spPr>
            <p:txBody>
              <a:bodyPr rtlCol="0" anchor="ctr"/>
              <a:lstStyle/>
              <a:p>
                <a:endParaRPr lang="en-US" sz="744"/>
              </a:p>
            </p:txBody>
          </p:sp>
          <p:sp>
            <p:nvSpPr>
              <p:cNvPr id="2370" name="Freeform: Shape 2369">
                <a:extLst>
                  <a:ext uri="{FF2B5EF4-FFF2-40B4-BE49-F238E27FC236}">
                    <a16:creationId xmlns:a16="http://schemas.microsoft.com/office/drawing/2014/main" id="{FCD26474-6819-2568-D39F-51B4E48BE674}"/>
                  </a:ext>
                </a:extLst>
              </p:cNvPr>
              <p:cNvSpPr/>
              <p:nvPr/>
            </p:nvSpPr>
            <p:spPr>
              <a:xfrm>
                <a:off x="10515642" y="6005951"/>
                <a:ext cx="49377" cy="46676"/>
              </a:xfrm>
              <a:custGeom>
                <a:avLst/>
                <a:gdLst>
                  <a:gd name="connsiteX0" fmla="*/ 35 w 49377"/>
                  <a:gd name="connsiteY0" fmla="*/ 576 h 46676"/>
                  <a:gd name="connsiteX1" fmla="*/ 24886 w 49377"/>
                  <a:gd name="connsiteY1" fmla="*/ 24707 h 46676"/>
                  <a:gd name="connsiteX2" fmla="*/ 30649 w 49377"/>
                  <a:gd name="connsiteY2" fmla="*/ 30469 h 46676"/>
                  <a:gd name="connsiteX3" fmla="*/ 36772 w 49377"/>
                  <a:gd name="connsiteY3" fmla="*/ 35872 h 46676"/>
                  <a:gd name="connsiteX4" fmla="*/ 49377 w 49377"/>
                  <a:gd name="connsiteY4" fmla="*/ 46677 h 46676"/>
                  <a:gd name="connsiteX5" fmla="*/ 38212 w 49377"/>
                  <a:gd name="connsiteY5" fmla="*/ 36232 h 46676"/>
                  <a:gd name="connsiteX6" fmla="*/ 29929 w 49377"/>
                  <a:gd name="connsiteY6" fmla="*/ 28309 h 46676"/>
                  <a:gd name="connsiteX7" fmla="*/ 21285 w 49377"/>
                  <a:gd name="connsiteY7" fmla="*/ 19665 h 46676"/>
                  <a:gd name="connsiteX8" fmla="*/ 35 w 49377"/>
                  <a:gd name="connsiteY8" fmla="*/ 216 h 46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377" h="46676">
                    <a:moveTo>
                      <a:pt x="35" y="576"/>
                    </a:moveTo>
                    <a:cubicBezTo>
                      <a:pt x="9039" y="9220"/>
                      <a:pt x="16963" y="17144"/>
                      <a:pt x="24886" y="24707"/>
                    </a:cubicBezTo>
                    <a:cubicBezTo>
                      <a:pt x="26687" y="26508"/>
                      <a:pt x="28848" y="28669"/>
                      <a:pt x="30649" y="30469"/>
                    </a:cubicBezTo>
                    <a:cubicBezTo>
                      <a:pt x="32810" y="32270"/>
                      <a:pt x="34611" y="34071"/>
                      <a:pt x="36772" y="35872"/>
                    </a:cubicBezTo>
                    <a:cubicBezTo>
                      <a:pt x="40734" y="39473"/>
                      <a:pt x="45056" y="43075"/>
                      <a:pt x="49377" y="46677"/>
                    </a:cubicBezTo>
                    <a:cubicBezTo>
                      <a:pt x="47576" y="44876"/>
                      <a:pt x="43615" y="41274"/>
                      <a:pt x="38212" y="36232"/>
                    </a:cubicBezTo>
                    <a:cubicBezTo>
                      <a:pt x="35691" y="33711"/>
                      <a:pt x="32810" y="31190"/>
                      <a:pt x="29929" y="28309"/>
                    </a:cubicBezTo>
                    <a:cubicBezTo>
                      <a:pt x="27047" y="25427"/>
                      <a:pt x="24166" y="22546"/>
                      <a:pt x="21285" y="19665"/>
                    </a:cubicBezTo>
                    <a:cubicBezTo>
                      <a:pt x="9759" y="8140"/>
                      <a:pt x="-685" y="-1585"/>
                      <a:pt x="35" y="216"/>
                    </a:cubicBezTo>
                    <a:close/>
                  </a:path>
                </a:pathLst>
              </a:custGeom>
              <a:solidFill>
                <a:schemeClr val="accent2"/>
              </a:solidFill>
              <a:ln w="0" cap="flat">
                <a:noFill/>
                <a:prstDash val="solid"/>
                <a:miter/>
              </a:ln>
            </p:spPr>
            <p:txBody>
              <a:bodyPr rtlCol="0" anchor="ctr"/>
              <a:lstStyle/>
              <a:p>
                <a:endParaRPr lang="en-US" sz="744"/>
              </a:p>
            </p:txBody>
          </p:sp>
          <p:sp>
            <p:nvSpPr>
              <p:cNvPr id="2371" name="Freeform: Shape 2370">
                <a:extLst>
                  <a:ext uri="{FF2B5EF4-FFF2-40B4-BE49-F238E27FC236}">
                    <a16:creationId xmlns:a16="http://schemas.microsoft.com/office/drawing/2014/main" id="{EFBACC79-920D-F19E-BCAF-73677649E3DA}"/>
                  </a:ext>
                </a:extLst>
              </p:cNvPr>
              <p:cNvSpPr/>
              <p:nvPr/>
            </p:nvSpPr>
            <p:spPr>
              <a:xfrm>
                <a:off x="9775183" y="5831848"/>
                <a:ext cx="59787" cy="360"/>
              </a:xfrm>
              <a:custGeom>
                <a:avLst/>
                <a:gdLst>
                  <a:gd name="connsiteX0" fmla="*/ 5042 w 59787"/>
                  <a:gd name="connsiteY0" fmla="*/ 360 h 360"/>
                  <a:gd name="connsiteX1" fmla="*/ 59787 w 59787"/>
                  <a:gd name="connsiteY1" fmla="*/ 0 h 360"/>
                  <a:gd name="connsiteX2" fmla="*/ 0 w 59787"/>
                  <a:gd name="connsiteY2" fmla="*/ 0 h 360"/>
                  <a:gd name="connsiteX3" fmla="*/ 5042 w 59787"/>
                  <a:gd name="connsiteY3" fmla="*/ 360 h 360"/>
                </a:gdLst>
                <a:ahLst/>
                <a:cxnLst>
                  <a:cxn ang="0">
                    <a:pos x="connsiteX0" y="connsiteY0"/>
                  </a:cxn>
                  <a:cxn ang="0">
                    <a:pos x="connsiteX1" y="connsiteY1"/>
                  </a:cxn>
                  <a:cxn ang="0">
                    <a:pos x="connsiteX2" y="connsiteY2"/>
                  </a:cxn>
                  <a:cxn ang="0">
                    <a:pos x="connsiteX3" y="connsiteY3"/>
                  </a:cxn>
                </a:cxnLst>
                <a:rect l="l" t="t" r="r" b="b"/>
                <a:pathLst>
                  <a:path w="59787" h="360">
                    <a:moveTo>
                      <a:pt x="5042" y="360"/>
                    </a:moveTo>
                    <a:lnTo>
                      <a:pt x="59787" y="0"/>
                    </a:lnTo>
                    <a:lnTo>
                      <a:pt x="0" y="0"/>
                    </a:lnTo>
                    <a:lnTo>
                      <a:pt x="5042" y="360"/>
                    </a:lnTo>
                    <a:close/>
                  </a:path>
                </a:pathLst>
              </a:custGeom>
              <a:solidFill>
                <a:schemeClr val="accent2"/>
              </a:solidFill>
              <a:ln w="0" cap="flat">
                <a:noFill/>
                <a:prstDash val="solid"/>
                <a:miter/>
              </a:ln>
            </p:spPr>
            <p:txBody>
              <a:bodyPr rtlCol="0" anchor="ctr"/>
              <a:lstStyle/>
              <a:p>
                <a:endParaRPr lang="en-US" sz="744"/>
              </a:p>
            </p:txBody>
          </p:sp>
          <p:sp>
            <p:nvSpPr>
              <p:cNvPr id="2372" name="Freeform: Shape 2371">
                <a:extLst>
                  <a:ext uri="{FF2B5EF4-FFF2-40B4-BE49-F238E27FC236}">
                    <a16:creationId xmlns:a16="http://schemas.microsoft.com/office/drawing/2014/main" id="{637E4677-85DF-19D2-6A43-00685C8F60D2}"/>
                  </a:ext>
                </a:extLst>
              </p:cNvPr>
              <p:cNvSpPr/>
              <p:nvPr/>
            </p:nvSpPr>
            <p:spPr>
              <a:xfrm>
                <a:off x="9469045" y="5827526"/>
                <a:ext cx="55104" cy="1440"/>
              </a:xfrm>
              <a:custGeom>
                <a:avLst/>
                <a:gdLst>
                  <a:gd name="connsiteX0" fmla="*/ 55105 w 55104"/>
                  <a:gd name="connsiteY0" fmla="*/ 720 h 1440"/>
                  <a:gd name="connsiteX1" fmla="*/ 45380 w 55104"/>
                  <a:gd name="connsiteY1" fmla="*/ 0 h 1440"/>
                  <a:gd name="connsiteX2" fmla="*/ 0 w 55104"/>
                  <a:gd name="connsiteY2" fmla="*/ 1081 h 1440"/>
                  <a:gd name="connsiteX3" fmla="*/ 9724 w 55104"/>
                  <a:gd name="connsiteY3" fmla="*/ 1441 h 1440"/>
                  <a:gd name="connsiteX4" fmla="*/ 55105 w 55104"/>
                  <a:gd name="connsiteY4" fmla="*/ 720 h 14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104" h="1440">
                    <a:moveTo>
                      <a:pt x="55105" y="720"/>
                    </a:moveTo>
                    <a:lnTo>
                      <a:pt x="45380" y="0"/>
                    </a:lnTo>
                    <a:lnTo>
                      <a:pt x="0" y="1081"/>
                    </a:lnTo>
                    <a:lnTo>
                      <a:pt x="9724" y="1441"/>
                    </a:lnTo>
                    <a:lnTo>
                      <a:pt x="55105" y="720"/>
                    </a:lnTo>
                    <a:close/>
                  </a:path>
                </a:pathLst>
              </a:custGeom>
              <a:solidFill>
                <a:schemeClr val="accent2"/>
              </a:solidFill>
              <a:ln w="0" cap="flat">
                <a:noFill/>
                <a:prstDash val="solid"/>
                <a:miter/>
              </a:ln>
            </p:spPr>
            <p:txBody>
              <a:bodyPr rtlCol="0" anchor="ctr"/>
              <a:lstStyle/>
              <a:p>
                <a:endParaRPr lang="en-US" sz="744"/>
              </a:p>
            </p:txBody>
          </p:sp>
          <p:sp>
            <p:nvSpPr>
              <p:cNvPr id="2373" name="Freeform: Shape 2372">
                <a:extLst>
                  <a:ext uri="{FF2B5EF4-FFF2-40B4-BE49-F238E27FC236}">
                    <a16:creationId xmlns:a16="http://schemas.microsoft.com/office/drawing/2014/main" id="{1A0F54DE-2A18-1C0E-248F-FD3CE961DCD7}"/>
                  </a:ext>
                </a:extLst>
              </p:cNvPr>
              <p:cNvSpPr/>
              <p:nvPr/>
            </p:nvSpPr>
            <p:spPr>
              <a:xfrm>
                <a:off x="9843614" y="5872186"/>
                <a:ext cx="73921" cy="2160"/>
              </a:xfrm>
              <a:custGeom>
                <a:avLst/>
                <a:gdLst>
                  <a:gd name="connsiteX0" fmla="*/ 15487 w 73921"/>
                  <a:gd name="connsiteY0" fmla="*/ 2161 h 2160"/>
                  <a:gd name="connsiteX1" fmla="*/ 72033 w 73921"/>
                  <a:gd name="connsiteY1" fmla="*/ 0 h 2160"/>
                  <a:gd name="connsiteX2" fmla="*/ 0 w 73921"/>
                  <a:gd name="connsiteY2" fmla="*/ 0 h 2160"/>
                  <a:gd name="connsiteX3" fmla="*/ 61948 w 73921"/>
                  <a:gd name="connsiteY3" fmla="*/ 360 h 2160"/>
                  <a:gd name="connsiteX4" fmla="*/ 15847 w 73921"/>
                  <a:gd name="connsiteY4" fmla="*/ 2161 h 21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921" h="2160">
                    <a:moveTo>
                      <a:pt x="15487" y="2161"/>
                    </a:moveTo>
                    <a:cubicBezTo>
                      <a:pt x="52584" y="2161"/>
                      <a:pt x="81757" y="360"/>
                      <a:pt x="72033" y="0"/>
                    </a:cubicBezTo>
                    <a:lnTo>
                      <a:pt x="0" y="0"/>
                    </a:lnTo>
                    <a:cubicBezTo>
                      <a:pt x="18368" y="1801"/>
                      <a:pt x="20169" y="0"/>
                      <a:pt x="61948" y="360"/>
                    </a:cubicBezTo>
                    <a:lnTo>
                      <a:pt x="15847" y="2161"/>
                    </a:lnTo>
                    <a:close/>
                  </a:path>
                </a:pathLst>
              </a:custGeom>
              <a:solidFill>
                <a:schemeClr val="accent2"/>
              </a:solidFill>
              <a:ln w="0" cap="flat">
                <a:noFill/>
                <a:prstDash val="solid"/>
                <a:miter/>
              </a:ln>
            </p:spPr>
            <p:txBody>
              <a:bodyPr rtlCol="0" anchor="ctr"/>
              <a:lstStyle/>
              <a:p>
                <a:endParaRPr lang="en-US" sz="744"/>
              </a:p>
            </p:txBody>
          </p:sp>
          <p:sp>
            <p:nvSpPr>
              <p:cNvPr id="2374" name="Freeform: Shape 2373">
                <a:extLst>
                  <a:ext uri="{FF2B5EF4-FFF2-40B4-BE49-F238E27FC236}">
                    <a16:creationId xmlns:a16="http://schemas.microsoft.com/office/drawing/2014/main" id="{FCAF2DC8-DEE9-3E5F-C595-50B4948A988F}"/>
                  </a:ext>
                </a:extLst>
              </p:cNvPr>
              <p:cNvSpPr/>
              <p:nvPr/>
            </p:nvSpPr>
            <p:spPr>
              <a:xfrm>
                <a:off x="8424166" y="3685279"/>
                <a:ext cx="11572" cy="1340524"/>
              </a:xfrm>
              <a:custGeom>
                <a:avLst/>
                <a:gdLst>
                  <a:gd name="connsiteX0" fmla="*/ 4730 w 11572"/>
                  <a:gd name="connsiteY0" fmla="*/ 997290 h 1340524"/>
                  <a:gd name="connsiteX1" fmla="*/ 4009 w 11572"/>
                  <a:gd name="connsiteY1" fmla="*/ 1096335 h 1340524"/>
                  <a:gd name="connsiteX2" fmla="*/ 2209 w 11572"/>
                  <a:gd name="connsiteY2" fmla="*/ 1069683 h 1340524"/>
                  <a:gd name="connsiteX3" fmla="*/ 5090 w 11572"/>
                  <a:gd name="connsiteY3" fmla="*/ 1131991 h 1340524"/>
                  <a:gd name="connsiteX4" fmla="*/ 48 w 11572"/>
                  <a:gd name="connsiteY4" fmla="*/ 1027904 h 1340524"/>
                  <a:gd name="connsiteX5" fmla="*/ 1488 w 11572"/>
                  <a:gd name="connsiteY5" fmla="*/ 1227794 h 1340524"/>
                  <a:gd name="connsiteX6" fmla="*/ 3289 w 11572"/>
                  <a:gd name="connsiteY6" fmla="*/ 1170528 h 1340524"/>
                  <a:gd name="connsiteX7" fmla="*/ 4730 w 11572"/>
                  <a:gd name="connsiteY7" fmla="*/ 1217349 h 1340524"/>
                  <a:gd name="connsiteX8" fmla="*/ 4730 w 11572"/>
                  <a:gd name="connsiteY8" fmla="*/ 1263450 h 1340524"/>
                  <a:gd name="connsiteX9" fmla="*/ 6170 w 11572"/>
                  <a:gd name="connsiteY9" fmla="*/ 1309911 h 1340524"/>
                  <a:gd name="connsiteX10" fmla="*/ 6891 w 11572"/>
                  <a:gd name="connsiteY10" fmla="*/ 1291543 h 1340524"/>
                  <a:gd name="connsiteX11" fmla="*/ 9412 w 11572"/>
                  <a:gd name="connsiteY11" fmla="*/ 1321076 h 1340524"/>
                  <a:gd name="connsiteX12" fmla="*/ 10492 w 11572"/>
                  <a:gd name="connsiteY12" fmla="*/ 1331521 h 1340524"/>
                  <a:gd name="connsiteX13" fmla="*/ 11573 w 11572"/>
                  <a:gd name="connsiteY13" fmla="*/ 1340525 h 1340524"/>
                  <a:gd name="connsiteX14" fmla="*/ 11573 w 11572"/>
                  <a:gd name="connsiteY14" fmla="*/ 1333682 h 1340524"/>
                  <a:gd name="connsiteX15" fmla="*/ 11573 w 11572"/>
                  <a:gd name="connsiteY15" fmla="*/ 1327559 h 1340524"/>
                  <a:gd name="connsiteX16" fmla="*/ 10132 w 11572"/>
                  <a:gd name="connsiteY16" fmla="*/ 1309911 h 1340524"/>
                  <a:gd name="connsiteX17" fmla="*/ 9772 w 11572"/>
                  <a:gd name="connsiteY17" fmla="*/ 1292983 h 1340524"/>
                  <a:gd name="connsiteX18" fmla="*/ 9772 w 11572"/>
                  <a:gd name="connsiteY18" fmla="*/ 1262370 h 1340524"/>
                  <a:gd name="connsiteX19" fmla="*/ 10492 w 11572"/>
                  <a:gd name="connsiteY19" fmla="*/ 1208345 h 1340524"/>
                  <a:gd name="connsiteX20" fmla="*/ 8692 w 11572"/>
                  <a:gd name="connsiteY20" fmla="*/ 1057437 h 1340524"/>
                  <a:gd name="connsiteX21" fmla="*/ 8692 w 11572"/>
                  <a:gd name="connsiteY21" fmla="*/ 1010256 h 1340524"/>
                  <a:gd name="connsiteX22" fmla="*/ 8692 w 11572"/>
                  <a:gd name="connsiteY22" fmla="*/ 992608 h 1340524"/>
                  <a:gd name="connsiteX23" fmla="*/ 10132 w 11572"/>
                  <a:gd name="connsiteY23" fmla="*/ 1021061 h 1340524"/>
                  <a:gd name="connsiteX24" fmla="*/ 8692 w 11572"/>
                  <a:gd name="connsiteY24" fmla="*/ 931020 h 1340524"/>
                  <a:gd name="connsiteX25" fmla="*/ 8692 w 11572"/>
                  <a:gd name="connsiteY25" fmla="*/ 760663 h 1340524"/>
                  <a:gd name="connsiteX26" fmla="*/ 9052 w 11572"/>
                  <a:gd name="connsiteY26" fmla="*/ 746257 h 1340524"/>
                  <a:gd name="connsiteX27" fmla="*/ 8331 w 11572"/>
                  <a:gd name="connsiteY27" fmla="*/ 740134 h 1340524"/>
                  <a:gd name="connsiteX28" fmla="*/ 8331 w 11572"/>
                  <a:gd name="connsiteY28" fmla="*/ 369167 h 1340524"/>
                  <a:gd name="connsiteX29" fmla="*/ 8331 w 11572"/>
                  <a:gd name="connsiteY29" fmla="*/ 183683 h 1340524"/>
                  <a:gd name="connsiteX30" fmla="*/ 8331 w 11572"/>
                  <a:gd name="connsiteY30" fmla="*/ 90761 h 1340524"/>
                  <a:gd name="connsiteX31" fmla="*/ 8331 w 11572"/>
                  <a:gd name="connsiteY31" fmla="*/ 67711 h 1340524"/>
                  <a:gd name="connsiteX32" fmla="*/ 8331 w 11572"/>
                  <a:gd name="connsiteY32" fmla="*/ 45020 h 1340524"/>
                  <a:gd name="connsiteX33" fmla="*/ 9412 w 11572"/>
                  <a:gd name="connsiteY33" fmla="*/ 22330 h 1340524"/>
                  <a:gd name="connsiteX34" fmla="*/ 10852 w 11572"/>
                  <a:gd name="connsiteY34" fmla="*/ 0 h 1340524"/>
                  <a:gd name="connsiteX35" fmla="*/ 9772 w 11572"/>
                  <a:gd name="connsiteY35" fmla="*/ 12966 h 1340524"/>
                  <a:gd name="connsiteX36" fmla="*/ 9052 w 11572"/>
                  <a:gd name="connsiteY36" fmla="*/ 25572 h 1340524"/>
                  <a:gd name="connsiteX37" fmla="*/ 7971 w 11572"/>
                  <a:gd name="connsiteY37" fmla="*/ 50783 h 1340524"/>
                  <a:gd name="connsiteX38" fmla="*/ 7611 w 11572"/>
                  <a:gd name="connsiteY38" fmla="*/ 63389 h 1340524"/>
                  <a:gd name="connsiteX39" fmla="*/ 7611 w 11572"/>
                  <a:gd name="connsiteY39" fmla="*/ 76354 h 1340524"/>
                  <a:gd name="connsiteX40" fmla="*/ 7611 w 11572"/>
                  <a:gd name="connsiteY40" fmla="*/ 103727 h 1340524"/>
                  <a:gd name="connsiteX41" fmla="*/ 5090 w 11572"/>
                  <a:gd name="connsiteY41" fmla="*/ 149107 h 1340524"/>
                  <a:gd name="connsiteX42" fmla="*/ 5090 w 11572"/>
                  <a:gd name="connsiteY42" fmla="*/ 64109 h 1340524"/>
                  <a:gd name="connsiteX43" fmla="*/ 1848 w 11572"/>
                  <a:gd name="connsiteY43" fmla="*/ 83918 h 1340524"/>
                  <a:gd name="connsiteX44" fmla="*/ 5090 w 11572"/>
                  <a:gd name="connsiteY44" fmla="*/ 283448 h 1340524"/>
                  <a:gd name="connsiteX45" fmla="*/ 2929 w 11572"/>
                  <a:gd name="connsiteY45" fmla="*/ 311541 h 1340524"/>
                  <a:gd name="connsiteX46" fmla="*/ 2929 w 11572"/>
                  <a:gd name="connsiteY46" fmla="*/ 296414 h 1340524"/>
                  <a:gd name="connsiteX47" fmla="*/ 2929 w 11572"/>
                  <a:gd name="connsiteY47" fmla="*/ 431475 h 1340524"/>
                  <a:gd name="connsiteX48" fmla="*/ 1128 w 11572"/>
                  <a:gd name="connsiteY48" fmla="*/ 430034 h 1340524"/>
                  <a:gd name="connsiteX49" fmla="*/ 2929 w 11572"/>
                  <a:gd name="connsiteY49" fmla="*/ 605793 h 1340524"/>
                  <a:gd name="connsiteX50" fmla="*/ 2929 w 11572"/>
                  <a:gd name="connsiteY50" fmla="*/ 602912 h 1340524"/>
                  <a:gd name="connsiteX51" fmla="*/ 4009 w 11572"/>
                  <a:gd name="connsiteY51" fmla="*/ 828374 h 1340524"/>
                  <a:gd name="connsiteX52" fmla="*/ 1848 w 11572"/>
                  <a:gd name="connsiteY52" fmla="*/ 759223 h 1340524"/>
                  <a:gd name="connsiteX53" fmla="*/ 2929 w 11572"/>
                  <a:gd name="connsiteY53" fmla="*/ 860068 h 1340524"/>
                  <a:gd name="connsiteX54" fmla="*/ 768 w 11572"/>
                  <a:gd name="connsiteY54" fmla="*/ 830895 h 1340524"/>
                  <a:gd name="connsiteX55" fmla="*/ 4009 w 11572"/>
                  <a:gd name="connsiteY55" fmla="*/ 1013137 h 1340524"/>
                  <a:gd name="connsiteX56" fmla="*/ 6170 w 11572"/>
                  <a:gd name="connsiteY56" fmla="*/ 997650 h 1340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Lst>
                <a:rect l="l" t="t" r="r" b="b"/>
                <a:pathLst>
                  <a:path w="11572" h="1340524">
                    <a:moveTo>
                      <a:pt x="4730" y="997290"/>
                    </a:moveTo>
                    <a:cubicBezTo>
                      <a:pt x="5810" y="1013497"/>
                      <a:pt x="5090" y="1092373"/>
                      <a:pt x="4009" y="1096335"/>
                    </a:cubicBezTo>
                    <a:cubicBezTo>
                      <a:pt x="3649" y="1085890"/>
                      <a:pt x="2929" y="1043031"/>
                      <a:pt x="2209" y="1069683"/>
                    </a:cubicBezTo>
                    <a:lnTo>
                      <a:pt x="5090" y="1131991"/>
                    </a:lnTo>
                    <a:cubicBezTo>
                      <a:pt x="3289" y="1215188"/>
                      <a:pt x="1128" y="1068962"/>
                      <a:pt x="48" y="1027904"/>
                    </a:cubicBezTo>
                    <a:cubicBezTo>
                      <a:pt x="-313" y="1112542"/>
                      <a:pt x="1488" y="1137753"/>
                      <a:pt x="1488" y="1227794"/>
                    </a:cubicBezTo>
                    <a:cubicBezTo>
                      <a:pt x="1488" y="1201142"/>
                      <a:pt x="2569" y="1184575"/>
                      <a:pt x="3289" y="1170528"/>
                    </a:cubicBezTo>
                    <a:cubicBezTo>
                      <a:pt x="4370" y="1169088"/>
                      <a:pt x="4730" y="1189257"/>
                      <a:pt x="4730" y="1217349"/>
                    </a:cubicBezTo>
                    <a:cubicBezTo>
                      <a:pt x="4730" y="1231396"/>
                      <a:pt x="4730" y="1247243"/>
                      <a:pt x="4730" y="1263450"/>
                    </a:cubicBezTo>
                    <a:cubicBezTo>
                      <a:pt x="5090" y="1279297"/>
                      <a:pt x="5450" y="1295505"/>
                      <a:pt x="6170" y="1309911"/>
                    </a:cubicBezTo>
                    <a:cubicBezTo>
                      <a:pt x="6170" y="1291183"/>
                      <a:pt x="6170" y="1287221"/>
                      <a:pt x="6891" y="1291543"/>
                    </a:cubicBezTo>
                    <a:cubicBezTo>
                      <a:pt x="7611" y="1295505"/>
                      <a:pt x="7971" y="1307750"/>
                      <a:pt x="9412" y="1321076"/>
                    </a:cubicBezTo>
                    <a:cubicBezTo>
                      <a:pt x="9772" y="1325758"/>
                      <a:pt x="10132" y="1329000"/>
                      <a:pt x="10492" y="1331521"/>
                    </a:cubicBezTo>
                    <a:cubicBezTo>
                      <a:pt x="10492" y="1334762"/>
                      <a:pt x="11213" y="1337644"/>
                      <a:pt x="11573" y="1340525"/>
                    </a:cubicBezTo>
                    <a:lnTo>
                      <a:pt x="11573" y="1333682"/>
                    </a:lnTo>
                    <a:cubicBezTo>
                      <a:pt x="11573" y="1334042"/>
                      <a:pt x="11573" y="1332601"/>
                      <a:pt x="11573" y="1327559"/>
                    </a:cubicBezTo>
                    <a:cubicBezTo>
                      <a:pt x="11213" y="1321436"/>
                      <a:pt x="10492" y="1315674"/>
                      <a:pt x="10132" y="1309911"/>
                    </a:cubicBezTo>
                    <a:cubicBezTo>
                      <a:pt x="9772" y="1304149"/>
                      <a:pt x="10132" y="1298746"/>
                      <a:pt x="9772" y="1292983"/>
                    </a:cubicBezTo>
                    <a:cubicBezTo>
                      <a:pt x="9772" y="1282179"/>
                      <a:pt x="9772" y="1272094"/>
                      <a:pt x="9772" y="1262370"/>
                    </a:cubicBezTo>
                    <a:cubicBezTo>
                      <a:pt x="10132" y="1242561"/>
                      <a:pt x="10492" y="1224553"/>
                      <a:pt x="10492" y="1208345"/>
                    </a:cubicBezTo>
                    <a:cubicBezTo>
                      <a:pt x="6891" y="1240400"/>
                      <a:pt x="9772" y="1098136"/>
                      <a:pt x="8692" y="1057437"/>
                    </a:cubicBezTo>
                    <a:lnTo>
                      <a:pt x="8692" y="1010256"/>
                    </a:lnTo>
                    <a:cubicBezTo>
                      <a:pt x="8692" y="1010256"/>
                      <a:pt x="8692" y="992608"/>
                      <a:pt x="8692" y="992608"/>
                    </a:cubicBezTo>
                    <a:cubicBezTo>
                      <a:pt x="9052" y="989006"/>
                      <a:pt x="9412" y="994049"/>
                      <a:pt x="10132" y="1021061"/>
                    </a:cubicBezTo>
                    <a:cubicBezTo>
                      <a:pt x="9412" y="998731"/>
                      <a:pt x="9772" y="924177"/>
                      <a:pt x="8692" y="931020"/>
                    </a:cubicBezTo>
                    <a:lnTo>
                      <a:pt x="8692" y="760663"/>
                    </a:lnTo>
                    <a:cubicBezTo>
                      <a:pt x="8692" y="755261"/>
                      <a:pt x="8692" y="750218"/>
                      <a:pt x="9052" y="746257"/>
                    </a:cubicBezTo>
                    <a:cubicBezTo>
                      <a:pt x="9052" y="740494"/>
                      <a:pt x="8692" y="739414"/>
                      <a:pt x="8331" y="740134"/>
                    </a:cubicBezTo>
                    <a:lnTo>
                      <a:pt x="8331" y="369167"/>
                    </a:lnTo>
                    <a:cubicBezTo>
                      <a:pt x="8331" y="369167"/>
                      <a:pt x="8331" y="183683"/>
                      <a:pt x="8331" y="183683"/>
                    </a:cubicBezTo>
                    <a:lnTo>
                      <a:pt x="8331" y="90761"/>
                    </a:lnTo>
                    <a:cubicBezTo>
                      <a:pt x="8331" y="90761"/>
                      <a:pt x="8331" y="67711"/>
                      <a:pt x="8331" y="67711"/>
                    </a:cubicBezTo>
                    <a:lnTo>
                      <a:pt x="8331" y="45020"/>
                    </a:lnTo>
                    <a:cubicBezTo>
                      <a:pt x="8692" y="45020"/>
                      <a:pt x="9412" y="22330"/>
                      <a:pt x="9412" y="22330"/>
                    </a:cubicBezTo>
                    <a:cubicBezTo>
                      <a:pt x="9772" y="14767"/>
                      <a:pt x="10492" y="7203"/>
                      <a:pt x="10852" y="0"/>
                    </a:cubicBezTo>
                    <a:cubicBezTo>
                      <a:pt x="10492" y="4322"/>
                      <a:pt x="10132" y="8644"/>
                      <a:pt x="9772" y="12966"/>
                    </a:cubicBezTo>
                    <a:cubicBezTo>
                      <a:pt x="9412" y="17288"/>
                      <a:pt x="9052" y="21610"/>
                      <a:pt x="9052" y="25572"/>
                    </a:cubicBezTo>
                    <a:cubicBezTo>
                      <a:pt x="9052" y="33855"/>
                      <a:pt x="8331" y="42499"/>
                      <a:pt x="7971" y="50783"/>
                    </a:cubicBezTo>
                    <a:cubicBezTo>
                      <a:pt x="7971" y="55105"/>
                      <a:pt x="7971" y="59067"/>
                      <a:pt x="7611" y="63389"/>
                    </a:cubicBezTo>
                    <a:cubicBezTo>
                      <a:pt x="7611" y="67711"/>
                      <a:pt x="7611" y="72033"/>
                      <a:pt x="7611" y="76354"/>
                    </a:cubicBezTo>
                    <a:cubicBezTo>
                      <a:pt x="7611" y="85359"/>
                      <a:pt x="7611" y="94363"/>
                      <a:pt x="7611" y="103727"/>
                    </a:cubicBezTo>
                    <a:cubicBezTo>
                      <a:pt x="5450" y="47181"/>
                      <a:pt x="7251" y="165675"/>
                      <a:pt x="5090" y="149107"/>
                    </a:cubicBezTo>
                    <a:cubicBezTo>
                      <a:pt x="4370" y="123536"/>
                      <a:pt x="4370" y="86439"/>
                      <a:pt x="5090" y="64109"/>
                    </a:cubicBezTo>
                    <a:cubicBezTo>
                      <a:pt x="4009" y="55825"/>
                      <a:pt x="2929" y="87520"/>
                      <a:pt x="1848" y="83918"/>
                    </a:cubicBezTo>
                    <a:cubicBezTo>
                      <a:pt x="408" y="177560"/>
                      <a:pt x="5810" y="191967"/>
                      <a:pt x="5090" y="283448"/>
                    </a:cubicBezTo>
                    <a:cubicBezTo>
                      <a:pt x="3649" y="279846"/>
                      <a:pt x="2569" y="251393"/>
                      <a:pt x="2929" y="311541"/>
                    </a:cubicBezTo>
                    <a:lnTo>
                      <a:pt x="2929" y="296414"/>
                    </a:lnTo>
                    <a:cubicBezTo>
                      <a:pt x="4009" y="392217"/>
                      <a:pt x="-313" y="371328"/>
                      <a:pt x="2929" y="431475"/>
                    </a:cubicBezTo>
                    <a:lnTo>
                      <a:pt x="1128" y="430034"/>
                    </a:lnTo>
                    <a:cubicBezTo>
                      <a:pt x="2569" y="473614"/>
                      <a:pt x="2569" y="558252"/>
                      <a:pt x="2929" y="605793"/>
                    </a:cubicBezTo>
                    <a:lnTo>
                      <a:pt x="2929" y="602912"/>
                    </a:lnTo>
                    <a:cubicBezTo>
                      <a:pt x="4730" y="736893"/>
                      <a:pt x="2929" y="678186"/>
                      <a:pt x="4009" y="828374"/>
                    </a:cubicBezTo>
                    <a:lnTo>
                      <a:pt x="1848" y="759223"/>
                    </a:lnTo>
                    <a:cubicBezTo>
                      <a:pt x="768" y="811086"/>
                      <a:pt x="3289" y="822611"/>
                      <a:pt x="2929" y="860068"/>
                    </a:cubicBezTo>
                    <a:cubicBezTo>
                      <a:pt x="2569" y="857547"/>
                      <a:pt x="1128" y="866191"/>
                      <a:pt x="768" y="830895"/>
                    </a:cubicBezTo>
                    <a:lnTo>
                      <a:pt x="4009" y="1013137"/>
                    </a:lnTo>
                    <a:cubicBezTo>
                      <a:pt x="5450" y="1056717"/>
                      <a:pt x="5450" y="1004133"/>
                      <a:pt x="6170" y="997650"/>
                    </a:cubicBezTo>
                    <a:close/>
                  </a:path>
                </a:pathLst>
              </a:custGeom>
              <a:solidFill>
                <a:schemeClr val="accent2"/>
              </a:solidFill>
              <a:ln w="0" cap="flat">
                <a:noFill/>
                <a:prstDash val="solid"/>
                <a:miter/>
              </a:ln>
            </p:spPr>
            <p:txBody>
              <a:bodyPr rtlCol="0" anchor="ctr"/>
              <a:lstStyle/>
              <a:p>
                <a:endParaRPr lang="en-US" sz="744"/>
              </a:p>
            </p:txBody>
          </p:sp>
          <p:sp>
            <p:nvSpPr>
              <p:cNvPr id="2375" name="Freeform: Shape 2374">
                <a:extLst>
                  <a:ext uri="{FF2B5EF4-FFF2-40B4-BE49-F238E27FC236}">
                    <a16:creationId xmlns:a16="http://schemas.microsoft.com/office/drawing/2014/main" id="{B63B9024-76F8-F567-F741-39A55311BC68}"/>
                  </a:ext>
                </a:extLst>
              </p:cNvPr>
              <p:cNvSpPr/>
              <p:nvPr/>
            </p:nvSpPr>
            <p:spPr>
              <a:xfrm>
                <a:off x="8426375" y="4913073"/>
                <a:ext cx="3601" cy="33495"/>
              </a:xfrm>
              <a:custGeom>
                <a:avLst/>
                <a:gdLst>
                  <a:gd name="connsiteX0" fmla="*/ 0 w 3601"/>
                  <a:gd name="connsiteY0" fmla="*/ 0 h 33495"/>
                  <a:gd name="connsiteX1" fmla="*/ 0 w 3601"/>
                  <a:gd name="connsiteY1" fmla="*/ 33495 h 33495"/>
                  <a:gd name="connsiteX2" fmla="*/ 0 w 3601"/>
                  <a:gd name="connsiteY2" fmla="*/ 0 h 33495"/>
                </a:gdLst>
                <a:ahLst/>
                <a:cxnLst>
                  <a:cxn ang="0">
                    <a:pos x="connsiteX0" y="connsiteY0"/>
                  </a:cxn>
                  <a:cxn ang="0">
                    <a:pos x="connsiteX1" y="connsiteY1"/>
                  </a:cxn>
                  <a:cxn ang="0">
                    <a:pos x="connsiteX2" y="connsiteY2"/>
                  </a:cxn>
                </a:cxnLst>
                <a:rect l="l" t="t" r="r" b="b"/>
                <a:pathLst>
                  <a:path w="3601" h="33495">
                    <a:moveTo>
                      <a:pt x="0" y="0"/>
                    </a:moveTo>
                    <a:cubicBezTo>
                      <a:pt x="0" y="9724"/>
                      <a:pt x="0" y="20529"/>
                      <a:pt x="0" y="33495"/>
                    </a:cubicBezTo>
                    <a:cubicBezTo>
                      <a:pt x="0" y="20889"/>
                      <a:pt x="0" y="10085"/>
                      <a:pt x="0" y="0"/>
                    </a:cubicBezTo>
                    <a:close/>
                  </a:path>
                </a:pathLst>
              </a:custGeom>
              <a:solidFill>
                <a:schemeClr val="accent2"/>
              </a:solidFill>
              <a:ln w="0" cap="flat">
                <a:noFill/>
                <a:prstDash val="solid"/>
                <a:miter/>
              </a:ln>
            </p:spPr>
            <p:txBody>
              <a:bodyPr rtlCol="0" anchor="ctr"/>
              <a:lstStyle/>
              <a:p>
                <a:endParaRPr lang="en-US" sz="744"/>
              </a:p>
            </p:txBody>
          </p:sp>
          <p:sp>
            <p:nvSpPr>
              <p:cNvPr id="2376" name="Freeform: Shape 2375">
                <a:extLst>
                  <a:ext uri="{FF2B5EF4-FFF2-40B4-BE49-F238E27FC236}">
                    <a16:creationId xmlns:a16="http://schemas.microsoft.com/office/drawing/2014/main" id="{5A2AAFC4-05AE-E80A-2D5D-1A71891A32DD}"/>
                  </a:ext>
                </a:extLst>
              </p:cNvPr>
              <p:cNvSpPr/>
              <p:nvPr/>
            </p:nvSpPr>
            <p:spPr>
              <a:xfrm>
                <a:off x="8434659" y="3634857"/>
                <a:ext cx="5042" cy="50422"/>
              </a:xfrm>
              <a:custGeom>
                <a:avLst/>
                <a:gdLst>
                  <a:gd name="connsiteX0" fmla="*/ 5042 w 5042"/>
                  <a:gd name="connsiteY0" fmla="*/ 0 h 50422"/>
                  <a:gd name="connsiteX1" fmla="*/ 1801 w 5042"/>
                  <a:gd name="connsiteY1" fmla="*/ 25211 h 50422"/>
                  <a:gd name="connsiteX2" fmla="*/ 0 w 5042"/>
                  <a:gd name="connsiteY2" fmla="*/ 50423 h 50422"/>
                  <a:gd name="connsiteX3" fmla="*/ 1801 w 5042"/>
                  <a:gd name="connsiteY3" fmla="*/ 26292 h 50422"/>
                  <a:gd name="connsiteX4" fmla="*/ 5042 w 5042"/>
                  <a:gd name="connsiteY4" fmla="*/ 0 h 504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42" h="50422">
                    <a:moveTo>
                      <a:pt x="5042" y="0"/>
                    </a:moveTo>
                    <a:lnTo>
                      <a:pt x="1801" y="25211"/>
                    </a:lnTo>
                    <a:lnTo>
                      <a:pt x="0" y="50423"/>
                    </a:lnTo>
                    <a:cubicBezTo>
                      <a:pt x="720" y="42499"/>
                      <a:pt x="1441" y="34576"/>
                      <a:pt x="1801" y="26292"/>
                    </a:cubicBezTo>
                    <a:cubicBezTo>
                      <a:pt x="2881" y="18008"/>
                      <a:pt x="3962" y="9364"/>
                      <a:pt x="5042" y="0"/>
                    </a:cubicBezTo>
                    <a:close/>
                  </a:path>
                </a:pathLst>
              </a:custGeom>
              <a:solidFill>
                <a:schemeClr val="accent2"/>
              </a:solidFill>
              <a:ln w="0" cap="flat">
                <a:noFill/>
                <a:prstDash val="solid"/>
                <a:miter/>
              </a:ln>
            </p:spPr>
            <p:txBody>
              <a:bodyPr rtlCol="0" anchor="ctr"/>
              <a:lstStyle/>
              <a:p>
                <a:endParaRPr lang="en-US" sz="744"/>
              </a:p>
            </p:txBody>
          </p:sp>
          <p:sp>
            <p:nvSpPr>
              <p:cNvPr id="2377" name="Freeform: Shape 2376">
                <a:extLst>
                  <a:ext uri="{FF2B5EF4-FFF2-40B4-BE49-F238E27FC236}">
                    <a16:creationId xmlns:a16="http://schemas.microsoft.com/office/drawing/2014/main" id="{FE9836F7-6DC7-880F-DFA9-F086AD0F5511}"/>
                  </a:ext>
                </a:extLst>
              </p:cNvPr>
              <p:cNvSpPr/>
              <p:nvPr/>
            </p:nvSpPr>
            <p:spPr>
              <a:xfrm>
                <a:off x="8439701" y="5077740"/>
                <a:ext cx="27372" cy="114458"/>
              </a:xfrm>
              <a:custGeom>
                <a:avLst/>
                <a:gdLst>
                  <a:gd name="connsiteX0" fmla="*/ 18008 w 27372"/>
                  <a:gd name="connsiteY0" fmla="*/ 88167 h 114458"/>
                  <a:gd name="connsiteX1" fmla="*/ 19089 w 27372"/>
                  <a:gd name="connsiteY1" fmla="*/ 88167 h 114458"/>
                  <a:gd name="connsiteX2" fmla="*/ 27372 w 27372"/>
                  <a:gd name="connsiteY2" fmla="*/ 114459 h 114458"/>
                  <a:gd name="connsiteX3" fmla="*/ 19809 w 27372"/>
                  <a:gd name="connsiteY3" fmla="*/ 88167 h 114458"/>
                  <a:gd name="connsiteX4" fmla="*/ 13686 w 27372"/>
                  <a:gd name="connsiteY4" fmla="*/ 61515 h 114458"/>
                  <a:gd name="connsiteX5" fmla="*/ 10445 w 27372"/>
                  <a:gd name="connsiteY5" fmla="*/ 48189 h 114458"/>
                  <a:gd name="connsiteX6" fmla="*/ 7924 w 27372"/>
                  <a:gd name="connsiteY6" fmla="*/ 34863 h 114458"/>
                  <a:gd name="connsiteX7" fmla="*/ 3241 w 27372"/>
                  <a:gd name="connsiteY7" fmla="*/ 7851 h 114458"/>
                  <a:gd name="connsiteX8" fmla="*/ 1441 w 27372"/>
                  <a:gd name="connsiteY8" fmla="*/ 3529 h 114458"/>
                  <a:gd name="connsiteX9" fmla="*/ 0 w 27372"/>
                  <a:gd name="connsiteY9" fmla="*/ 287 h 114458"/>
                  <a:gd name="connsiteX10" fmla="*/ 7924 w 27372"/>
                  <a:gd name="connsiteY10" fmla="*/ 44587 h 114458"/>
                  <a:gd name="connsiteX11" fmla="*/ 18008 w 27372"/>
                  <a:gd name="connsiteY11" fmla="*/ 88527 h 114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372" h="114458">
                    <a:moveTo>
                      <a:pt x="18008" y="88167"/>
                    </a:moveTo>
                    <a:cubicBezTo>
                      <a:pt x="15127" y="73040"/>
                      <a:pt x="16567" y="78443"/>
                      <a:pt x="19089" y="88167"/>
                    </a:cubicBezTo>
                    <a:cubicBezTo>
                      <a:pt x="21970" y="97891"/>
                      <a:pt x="26652" y="111938"/>
                      <a:pt x="27372" y="114459"/>
                    </a:cubicBezTo>
                    <a:lnTo>
                      <a:pt x="19809" y="88167"/>
                    </a:lnTo>
                    <a:lnTo>
                      <a:pt x="13686" y="61515"/>
                    </a:lnTo>
                    <a:lnTo>
                      <a:pt x="10445" y="48189"/>
                    </a:lnTo>
                    <a:cubicBezTo>
                      <a:pt x="9364" y="43867"/>
                      <a:pt x="8644" y="39185"/>
                      <a:pt x="7924" y="34863"/>
                    </a:cubicBezTo>
                    <a:lnTo>
                      <a:pt x="3241" y="7851"/>
                    </a:lnTo>
                    <a:cubicBezTo>
                      <a:pt x="3241" y="7851"/>
                      <a:pt x="2161" y="5690"/>
                      <a:pt x="1441" y="3529"/>
                    </a:cubicBezTo>
                    <a:cubicBezTo>
                      <a:pt x="720" y="1368"/>
                      <a:pt x="0" y="-793"/>
                      <a:pt x="0" y="287"/>
                    </a:cubicBezTo>
                    <a:cubicBezTo>
                      <a:pt x="2161" y="15054"/>
                      <a:pt x="5402" y="29821"/>
                      <a:pt x="7924" y="44587"/>
                    </a:cubicBezTo>
                    <a:cubicBezTo>
                      <a:pt x="11165" y="59354"/>
                      <a:pt x="14767" y="73761"/>
                      <a:pt x="18008" y="88527"/>
                    </a:cubicBezTo>
                    <a:close/>
                  </a:path>
                </a:pathLst>
              </a:custGeom>
              <a:solidFill>
                <a:schemeClr val="accent2"/>
              </a:solidFill>
              <a:ln w="0" cap="flat">
                <a:noFill/>
                <a:prstDash val="solid"/>
                <a:miter/>
              </a:ln>
            </p:spPr>
            <p:txBody>
              <a:bodyPr rtlCol="0" anchor="ctr"/>
              <a:lstStyle/>
              <a:p>
                <a:endParaRPr lang="en-US" sz="744"/>
              </a:p>
            </p:txBody>
          </p:sp>
          <p:sp>
            <p:nvSpPr>
              <p:cNvPr id="2378" name="Freeform: Shape 2377">
                <a:extLst>
                  <a:ext uri="{FF2B5EF4-FFF2-40B4-BE49-F238E27FC236}">
                    <a16:creationId xmlns:a16="http://schemas.microsoft.com/office/drawing/2014/main" id="{3E313914-A3F2-5BBE-7D0D-C77D761DC86F}"/>
                  </a:ext>
                </a:extLst>
              </p:cNvPr>
              <p:cNvSpPr/>
              <p:nvPr/>
            </p:nvSpPr>
            <p:spPr>
              <a:xfrm>
                <a:off x="8436099" y="5025804"/>
                <a:ext cx="7203" cy="59426"/>
              </a:xfrm>
              <a:custGeom>
                <a:avLst/>
                <a:gdLst>
                  <a:gd name="connsiteX0" fmla="*/ 4322 w 7203"/>
                  <a:gd name="connsiteY0" fmla="*/ 28093 h 59426"/>
                  <a:gd name="connsiteX1" fmla="*/ 0 w 7203"/>
                  <a:gd name="connsiteY1" fmla="*/ 0 h 59426"/>
                  <a:gd name="connsiteX2" fmla="*/ 1441 w 7203"/>
                  <a:gd name="connsiteY2" fmla="*/ 15127 h 59426"/>
                  <a:gd name="connsiteX3" fmla="*/ 3241 w 7203"/>
                  <a:gd name="connsiteY3" fmla="*/ 29893 h 59426"/>
                  <a:gd name="connsiteX4" fmla="*/ 5042 w 7203"/>
                  <a:gd name="connsiteY4" fmla="*/ 44660 h 59426"/>
                  <a:gd name="connsiteX5" fmla="*/ 7203 w 7203"/>
                  <a:gd name="connsiteY5" fmla="*/ 59427 h 59426"/>
                  <a:gd name="connsiteX6" fmla="*/ 7203 w 7203"/>
                  <a:gd name="connsiteY6" fmla="*/ 52584 h 59426"/>
                  <a:gd name="connsiteX7" fmla="*/ 4682 w 7203"/>
                  <a:gd name="connsiteY7" fmla="*/ 27733 h 5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03" h="59426">
                    <a:moveTo>
                      <a:pt x="4322" y="28093"/>
                    </a:moveTo>
                    <a:cubicBezTo>
                      <a:pt x="3602" y="24491"/>
                      <a:pt x="1080" y="12966"/>
                      <a:pt x="0" y="0"/>
                    </a:cubicBezTo>
                    <a:cubicBezTo>
                      <a:pt x="360" y="5042"/>
                      <a:pt x="720" y="10085"/>
                      <a:pt x="1441" y="15127"/>
                    </a:cubicBezTo>
                    <a:lnTo>
                      <a:pt x="3241" y="29893"/>
                    </a:lnTo>
                    <a:lnTo>
                      <a:pt x="5042" y="44660"/>
                    </a:lnTo>
                    <a:cubicBezTo>
                      <a:pt x="5763" y="49702"/>
                      <a:pt x="6123" y="54745"/>
                      <a:pt x="7203" y="59427"/>
                    </a:cubicBezTo>
                    <a:cubicBezTo>
                      <a:pt x="7203" y="59427"/>
                      <a:pt x="7203" y="57266"/>
                      <a:pt x="7203" y="52584"/>
                    </a:cubicBezTo>
                    <a:cubicBezTo>
                      <a:pt x="6843" y="47902"/>
                      <a:pt x="6123" y="39978"/>
                      <a:pt x="4682" y="27733"/>
                    </a:cubicBezTo>
                    <a:close/>
                  </a:path>
                </a:pathLst>
              </a:custGeom>
              <a:solidFill>
                <a:schemeClr val="accent2"/>
              </a:solidFill>
              <a:ln w="0" cap="flat">
                <a:noFill/>
                <a:prstDash val="solid"/>
                <a:miter/>
              </a:ln>
            </p:spPr>
            <p:txBody>
              <a:bodyPr rtlCol="0" anchor="ctr"/>
              <a:lstStyle/>
              <a:p>
                <a:endParaRPr lang="en-US" sz="744"/>
              </a:p>
            </p:txBody>
          </p:sp>
          <p:sp>
            <p:nvSpPr>
              <p:cNvPr id="2379" name="Freeform: Shape 2378">
                <a:extLst>
                  <a:ext uri="{FF2B5EF4-FFF2-40B4-BE49-F238E27FC236}">
                    <a16:creationId xmlns:a16="http://schemas.microsoft.com/office/drawing/2014/main" id="{068EBEFA-62C1-7C37-C9BF-FD409578B1DD}"/>
                  </a:ext>
                </a:extLst>
              </p:cNvPr>
              <p:cNvSpPr/>
              <p:nvPr/>
            </p:nvSpPr>
            <p:spPr>
              <a:xfrm>
                <a:off x="8397562" y="5020042"/>
                <a:ext cx="6122" cy="50782"/>
              </a:xfrm>
              <a:custGeom>
                <a:avLst/>
                <a:gdLst>
                  <a:gd name="connsiteX0" fmla="*/ 5763 w 6122"/>
                  <a:gd name="connsiteY0" fmla="*/ 50783 h 50782"/>
                  <a:gd name="connsiteX1" fmla="*/ 3241 w 6122"/>
                  <a:gd name="connsiteY1" fmla="*/ 30614 h 50782"/>
                  <a:gd name="connsiteX2" fmla="*/ 0 w 6122"/>
                  <a:gd name="connsiteY2" fmla="*/ 0 h 50782"/>
                  <a:gd name="connsiteX3" fmla="*/ 2521 w 6122"/>
                  <a:gd name="connsiteY3" fmla="*/ 25211 h 50782"/>
                  <a:gd name="connsiteX4" fmla="*/ 6123 w 6122"/>
                  <a:gd name="connsiteY4" fmla="*/ 50423 h 507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22" h="50782">
                    <a:moveTo>
                      <a:pt x="5763" y="50783"/>
                    </a:moveTo>
                    <a:lnTo>
                      <a:pt x="3241" y="30614"/>
                    </a:lnTo>
                    <a:cubicBezTo>
                      <a:pt x="1441" y="20529"/>
                      <a:pt x="1080" y="10445"/>
                      <a:pt x="0" y="0"/>
                    </a:cubicBezTo>
                    <a:cubicBezTo>
                      <a:pt x="720" y="8284"/>
                      <a:pt x="1441" y="16927"/>
                      <a:pt x="2521" y="25211"/>
                    </a:cubicBezTo>
                    <a:lnTo>
                      <a:pt x="6123" y="50423"/>
                    </a:lnTo>
                    <a:close/>
                  </a:path>
                </a:pathLst>
              </a:custGeom>
              <a:solidFill>
                <a:schemeClr val="accent2"/>
              </a:solidFill>
              <a:ln w="0" cap="flat">
                <a:noFill/>
                <a:prstDash val="solid"/>
                <a:miter/>
              </a:ln>
            </p:spPr>
            <p:txBody>
              <a:bodyPr rtlCol="0" anchor="ctr"/>
              <a:lstStyle/>
              <a:p>
                <a:endParaRPr lang="en-US" sz="744"/>
              </a:p>
            </p:txBody>
          </p:sp>
          <p:sp>
            <p:nvSpPr>
              <p:cNvPr id="2380" name="Freeform: Shape 2379">
                <a:extLst>
                  <a:ext uri="{FF2B5EF4-FFF2-40B4-BE49-F238E27FC236}">
                    <a16:creationId xmlns:a16="http://schemas.microsoft.com/office/drawing/2014/main" id="{304AE648-E2DB-2FD1-ADC9-2DCFF8965E46}"/>
                  </a:ext>
                </a:extLst>
              </p:cNvPr>
              <p:cNvSpPr/>
              <p:nvPr/>
            </p:nvSpPr>
            <p:spPr>
              <a:xfrm>
                <a:off x="8397442" y="4756042"/>
                <a:ext cx="640" cy="84638"/>
              </a:xfrm>
              <a:custGeom>
                <a:avLst/>
                <a:gdLst>
                  <a:gd name="connsiteX0" fmla="*/ 480 w 640"/>
                  <a:gd name="connsiteY0" fmla="*/ 0 h 84638"/>
                  <a:gd name="connsiteX1" fmla="*/ 480 w 640"/>
                  <a:gd name="connsiteY1" fmla="*/ 84638 h 84638"/>
                  <a:gd name="connsiteX2" fmla="*/ 480 w 640"/>
                  <a:gd name="connsiteY2" fmla="*/ 0 h 84638"/>
                </a:gdLst>
                <a:ahLst/>
                <a:cxnLst>
                  <a:cxn ang="0">
                    <a:pos x="connsiteX0" y="connsiteY0"/>
                  </a:cxn>
                  <a:cxn ang="0">
                    <a:pos x="connsiteX1" y="connsiteY1"/>
                  </a:cxn>
                  <a:cxn ang="0">
                    <a:pos x="connsiteX2" y="connsiteY2"/>
                  </a:cxn>
                </a:cxnLst>
                <a:rect l="l" t="t" r="r" b="b"/>
                <a:pathLst>
                  <a:path w="640" h="84638">
                    <a:moveTo>
                      <a:pt x="480" y="0"/>
                    </a:moveTo>
                    <a:cubicBezTo>
                      <a:pt x="-600" y="23771"/>
                      <a:pt x="480" y="69512"/>
                      <a:pt x="480" y="84638"/>
                    </a:cubicBezTo>
                    <a:cubicBezTo>
                      <a:pt x="480" y="32415"/>
                      <a:pt x="840" y="55105"/>
                      <a:pt x="480" y="0"/>
                    </a:cubicBezTo>
                    <a:close/>
                  </a:path>
                </a:pathLst>
              </a:custGeom>
              <a:solidFill>
                <a:schemeClr val="accent2"/>
              </a:solidFill>
              <a:ln w="0" cap="flat">
                <a:noFill/>
                <a:prstDash val="solid"/>
                <a:miter/>
              </a:ln>
            </p:spPr>
            <p:txBody>
              <a:bodyPr rtlCol="0" anchor="ctr"/>
              <a:lstStyle/>
              <a:p>
                <a:endParaRPr lang="en-US" sz="744"/>
              </a:p>
            </p:txBody>
          </p:sp>
          <p:sp>
            <p:nvSpPr>
              <p:cNvPr id="2381" name="Freeform: Shape 2380">
                <a:extLst>
                  <a:ext uri="{FF2B5EF4-FFF2-40B4-BE49-F238E27FC236}">
                    <a16:creationId xmlns:a16="http://schemas.microsoft.com/office/drawing/2014/main" id="{4730F655-FF77-A056-564E-4E9FAE398545}"/>
                  </a:ext>
                </a:extLst>
              </p:cNvPr>
              <p:cNvSpPr/>
              <p:nvPr/>
            </p:nvSpPr>
            <p:spPr>
              <a:xfrm>
                <a:off x="8385316" y="4770449"/>
                <a:ext cx="720" cy="50422"/>
              </a:xfrm>
              <a:custGeom>
                <a:avLst/>
                <a:gdLst>
                  <a:gd name="connsiteX0" fmla="*/ 720 w 720"/>
                  <a:gd name="connsiteY0" fmla="*/ 50423 h 50422"/>
                  <a:gd name="connsiteX1" fmla="*/ 0 w 720"/>
                  <a:gd name="connsiteY1" fmla="*/ 0 h 50422"/>
                  <a:gd name="connsiteX2" fmla="*/ 0 w 720"/>
                  <a:gd name="connsiteY2" fmla="*/ 4682 h 50422"/>
                  <a:gd name="connsiteX3" fmla="*/ 720 w 720"/>
                  <a:gd name="connsiteY3" fmla="*/ 50423 h 50422"/>
                </a:gdLst>
                <a:ahLst/>
                <a:cxnLst>
                  <a:cxn ang="0">
                    <a:pos x="connsiteX0" y="connsiteY0"/>
                  </a:cxn>
                  <a:cxn ang="0">
                    <a:pos x="connsiteX1" y="connsiteY1"/>
                  </a:cxn>
                  <a:cxn ang="0">
                    <a:pos x="connsiteX2" y="connsiteY2"/>
                  </a:cxn>
                  <a:cxn ang="0">
                    <a:pos x="connsiteX3" y="connsiteY3"/>
                  </a:cxn>
                </a:cxnLst>
                <a:rect l="l" t="t" r="r" b="b"/>
                <a:pathLst>
                  <a:path w="720" h="50422">
                    <a:moveTo>
                      <a:pt x="720" y="50423"/>
                    </a:moveTo>
                    <a:lnTo>
                      <a:pt x="0" y="0"/>
                    </a:lnTo>
                    <a:lnTo>
                      <a:pt x="0" y="4682"/>
                    </a:lnTo>
                    <a:lnTo>
                      <a:pt x="720" y="50423"/>
                    </a:lnTo>
                    <a:close/>
                  </a:path>
                </a:pathLst>
              </a:custGeom>
              <a:solidFill>
                <a:schemeClr val="accent2"/>
              </a:solidFill>
              <a:ln w="0" cap="flat">
                <a:noFill/>
                <a:prstDash val="solid"/>
                <a:miter/>
              </a:ln>
            </p:spPr>
            <p:txBody>
              <a:bodyPr rtlCol="0" anchor="ctr"/>
              <a:lstStyle/>
              <a:p>
                <a:endParaRPr lang="en-US" sz="744"/>
              </a:p>
            </p:txBody>
          </p:sp>
          <p:sp>
            <p:nvSpPr>
              <p:cNvPr id="2382" name="Freeform: Shape 2381">
                <a:extLst>
                  <a:ext uri="{FF2B5EF4-FFF2-40B4-BE49-F238E27FC236}">
                    <a16:creationId xmlns:a16="http://schemas.microsoft.com/office/drawing/2014/main" id="{775815B7-AD91-C70C-EED3-E64891E32E35}"/>
                  </a:ext>
                </a:extLst>
              </p:cNvPr>
              <p:cNvSpPr/>
              <p:nvPr/>
            </p:nvSpPr>
            <p:spPr>
              <a:xfrm>
                <a:off x="8558915" y="3261008"/>
                <a:ext cx="12965" cy="20529"/>
              </a:xfrm>
              <a:custGeom>
                <a:avLst/>
                <a:gdLst>
                  <a:gd name="connsiteX0" fmla="*/ 0 w 12965"/>
                  <a:gd name="connsiteY0" fmla="*/ 20529 h 20529"/>
                  <a:gd name="connsiteX1" fmla="*/ 12966 w 12965"/>
                  <a:gd name="connsiteY1" fmla="*/ 0 h 20529"/>
                  <a:gd name="connsiteX2" fmla="*/ 0 w 12965"/>
                  <a:gd name="connsiteY2" fmla="*/ 20529 h 20529"/>
                </a:gdLst>
                <a:ahLst/>
                <a:cxnLst>
                  <a:cxn ang="0">
                    <a:pos x="connsiteX0" y="connsiteY0"/>
                  </a:cxn>
                  <a:cxn ang="0">
                    <a:pos x="connsiteX1" y="connsiteY1"/>
                  </a:cxn>
                  <a:cxn ang="0">
                    <a:pos x="connsiteX2" y="connsiteY2"/>
                  </a:cxn>
                </a:cxnLst>
                <a:rect l="l" t="t" r="r" b="b"/>
                <a:pathLst>
                  <a:path w="12965" h="20529">
                    <a:moveTo>
                      <a:pt x="0" y="20529"/>
                    </a:moveTo>
                    <a:cubicBezTo>
                      <a:pt x="4322" y="13686"/>
                      <a:pt x="8644" y="7203"/>
                      <a:pt x="12966" y="0"/>
                    </a:cubicBezTo>
                    <a:cubicBezTo>
                      <a:pt x="7203" y="9364"/>
                      <a:pt x="3241" y="15487"/>
                      <a:pt x="0" y="20529"/>
                    </a:cubicBezTo>
                    <a:close/>
                  </a:path>
                </a:pathLst>
              </a:custGeom>
              <a:solidFill>
                <a:schemeClr val="accent2"/>
              </a:solidFill>
              <a:ln w="0" cap="flat">
                <a:noFill/>
                <a:prstDash val="solid"/>
                <a:miter/>
              </a:ln>
            </p:spPr>
            <p:txBody>
              <a:bodyPr rtlCol="0" anchor="ctr"/>
              <a:lstStyle/>
              <a:p>
                <a:endParaRPr lang="en-US" sz="744"/>
              </a:p>
            </p:txBody>
          </p:sp>
          <p:sp>
            <p:nvSpPr>
              <p:cNvPr id="2383" name="Freeform: Shape 2382">
                <a:extLst>
                  <a:ext uri="{FF2B5EF4-FFF2-40B4-BE49-F238E27FC236}">
                    <a16:creationId xmlns:a16="http://schemas.microsoft.com/office/drawing/2014/main" id="{0F41605D-11A6-21F6-6F3F-76158506EA15}"/>
                  </a:ext>
                </a:extLst>
              </p:cNvPr>
              <p:cNvSpPr/>
              <p:nvPr/>
            </p:nvSpPr>
            <p:spPr>
              <a:xfrm>
                <a:off x="8428536" y="3061448"/>
                <a:ext cx="330269" cy="663920"/>
              </a:xfrm>
              <a:custGeom>
                <a:avLst/>
                <a:gdLst>
                  <a:gd name="connsiteX0" fmla="*/ 720 w 330269"/>
                  <a:gd name="connsiteY0" fmla="*/ 618790 h 663920"/>
                  <a:gd name="connsiteX1" fmla="*/ 2521 w 330269"/>
                  <a:gd name="connsiteY1" fmla="*/ 600421 h 663920"/>
                  <a:gd name="connsiteX2" fmla="*/ 4322 w 330269"/>
                  <a:gd name="connsiteY2" fmla="*/ 588536 h 663920"/>
                  <a:gd name="connsiteX3" fmla="*/ 5763 w 330269"/>
                  <a:gd name="connsiteY3" fmla="*/ 580973 h 663920"/>
                  <a:gd name="connsiteX4" fmla="*/ 5042 w 330269"/>
                  <a:gd name="connsiteY4" fmla="*/ 589977 h 663920"/>
                  <a:gd name="connsiteX5" fmla="*/ 3962 w 330269"/>
                  <a:gd name="connsiteY5" fmla="*/ 598621 h 663920"/>
                  <a:gd name="connsiteX6" fmla="*/ 3241 w 330269"/>
                  <a:gd name="connsiteY6" fmla="*/ 609065 h 663920"/>
                  <a:gd name="connsiteX7" fmla="*/ 1801 w 330269"/>
                  <a:gd name="connsiteY7" fmla="*/ 631755 h 663920"/>
                  <a:gd name="connsiteX8" fmla="*/ 1080 w 330269"/>
                  <a:gd name="connsiteY8" fmla="*/ 642560 h 663920"/>
                  <a:gd name="connsiteX9" fmla="*/ 1080 w 330269"/>
                  <a:gd name="connsiteY9" fmla="*/ 651925 h 663920"/>
                  <a:gd name="connsiteX10" fmla="*/ 2521 w 330269"/>
                  <a:gd name="connsiteY10" fmla="*/ 659128 h 663920"/>
                  <a:gd name="connsiteX11" fmla="*/ 2521 w 330269"/>
                  <a:gd name="connsiteY11" fmla="*/ 643281 h 663920"/>
                  <a:gd name="connsiteX12" fmla="*/ 3602 w 330269"/>
                  <a:gd name="connsiteY12" fmla="*/ 627434 h 663920"/>
                  <a:gd name="connsiteX13" fmla="*/ 5763 w 330269"/>
                  <a:gd name="connsiteY13" fmla="*/ 595739 h 663920"/>
                  <a:gd name="connsiteX14" fmla="*/ 5763 w 330269"/>
                  <a:gd name="connsiteY14" fmla="*/ 601142 h 663920"/>
                  <a:gd name="connsiteX15" fmla="*/ 10445 w 330269"/>
                  <a:gd name="connsiteY15" fmla="*/ 562604 h 663920"/>
                  <a:gd name="connsiteX16" fmla="*/ 13326 w 330269"/>
                  <a:gd name="connsiteY16" fmla="*/ 543516 h 663920"/>
                  <a:gd name="connsiteX17" fmla="*/ 16567 w 330269"/>
                  <a:gd name="connsiteY17" fmla="*/ 524427 h 663920"/>
                  <a:gd name="connsiteX18" fmla="*/ 9724 w 330269"/>
                  <a:gd name="connsiteY18" fmla="*/ 548198 h 663920"/>
                  <a:gd name="connsiteX19" fmla="*/ 15487 w 330269"/>
                  <a:gd name="connsiteY19" fmla="*/ 517224 h 663920"/>
                  <a:gd name="connsiteX20" fmla="*/ 16567 w 330269"/>
                  <a:gd name="connsiteY20" fmla="*/ 511461 h 663920"/>
                  <a:gd name="connsiteX21" fmla="*/ 17648 w 330269"/>
                  <a:gd name="connsiteY21" fmla="*/ 506779 h 663920"/>
                  <a:gd name="connsiteX22" fmla="*/ 19449 w 330269"/>
                  <a:gd name="connsiteY22" fmla="*/ 498856 h 663920"/>
                  <a:gd name="connsiteX23" fmla="*/ 23411 w 330269"/>
                  <a:gd name="connsiteY23" fmla="*/ 484809 h 663920"/>
                  <a:gd name="connsiteX24" fmla="*/ 26292 w 330269"/>
                  <a:gd name="connsiteY24" fmla="*/ 475805 h 663920"/>
                  <a:gd name="connsiteX25" fmla="*/ 36376 w 330269"/>
                  <a:gd name="connsiteY25" fmla="*/ 442670 h 663920"/>
                  <a:gd name="connsiteX26" fmla="*/ 40338 w 330269"/>
                  <a:gd name="connsiteY26" fmla="*/ 428624 h 663920"/>
                  <a:gd name="connsiteX27" fmla="*/ 45020 w 330269"/>
                  <a:gd name="connsiteY27" fmla="*/ 414938 h 663920"/>
                  <a:gd name="connsiteX28" fmla="*/ 54385 w 330269"/>
                  <a:gd name="connsiteY28" fmla="*/ 387565 h 663920"/>
                  <a:gd name="connsiteX29" fmla="*/ 64829 w 330269"/>
                  <a:gd name="connsiteY29" fmla="*/ 360553 h 663920"/>
                  <a:gd name="connsiteX30" fmla="*/ 70232 w 330269"/>
                  <a:gd name="connsiteY30" fmla="*/ 347227 h 663920"/>
                  <a:gd name="connsiteX31" fmla="*/ 75994 w 330269"/>
                  <a:gd name="connsiteY31" fmla="*/ 333901 h 663920"/>
                  <a:gd name="connsiteX32" fmla="*/ 72393 w 330269"/>
                  <a:gd name="connsiteY32" fmla="*/ 342545 h 663920"/>
                  <a:gd name="connsiteX33" fmla="*/ 79236 w 330269"/>
                  <a:gd name="connsiteY33" fmla="*/ 326338 h 663920"/>
                  <a:gd name="connsiteX34" fmla="*/ 178280 w 330269"/>
                  <a:gd name="connsiteY34" fmla="*/ 158502 h 663920"/>
                  <a:gd name="connsiteX35" fmla="*/ 311901 w 330269"/>
                  <a:gd name="connsiteY35" fmla="*/ 16598 h 663920"/>
                  <a:gd name="connsiteX36" fmla="*/ 320184 w 330269"/>
                  <a:gd name="connsiteY36" fmla="*/ 9035 h 663920"/>
                  <a:gd name="connsiteX37" fmla="*/ 325947 w 330269"/>
                  <a:gd name="connsiteY37" fmla="*/ 3992 h 663920"/>
                  <a:gd name="connsiteX38" fmla="*/ 330269 w 330269"/>
                  <a:gd name="connsiteY38" fmla="*/ 30 h 663920"/>
                  <a:gd name="connsiteX39" fmla="*/ 320905 w 330269"/>
                  <a:gd name="connsiteY39" fmla="*/ 6153 h 663920"/>
                  <a:gd name="connsiteX40" fmla="*/ 319104 w 330269"/>
                  <a:gd name="connsiteY40" fmla="*/ 4352 h 663920"/>
                  <a:gd name="connsiteX41" fmla="*/ 269041 w 330269"/>
                  <a:gd name="connsiteY41" fmla="*/ 49013 h 663920"/>
                  <a:gd name="connsiteX42" fmla="*/ 256436 w 330269"/>
                  <a:gd name="connsiteY42" fmla="*/ 60898 h 663920"/>
                  <a:gd name="connsiteX43" fmla="*/ 244550 w 330269"/>
                  <a:gd name="connsiteY43" fmla="*/ 73143 h 663920"/>
                  <a:gd name="connsiteX44" fmla="*/ 233025 w 330269"/>
                  <a:gd name="connsiteY44" fmla="*/ 85389 h 663920"/>
                  <a:gd name="connsiteX45" fmla="*/ 222220 w 330269"/>
                  <a:gd name="connsiteY45" fmla="*/ 97274 h 663920"/>
                  <a:gd name="connsiteX46" fmla="*/ 203132 w 330269"/>
                  <a:gd name="connsiteY46" fmla="*/ 119604 h 663920"/>
                  <a:gd name="connsiteX47" fmla="*/ 198810 w 330269"/>
                  <a:gd name="connsiteY47" fmla="*/ 124647 h 663920"/>
                  <a:gd name="connsiteX48" fmla="*/ 194848 w 330269"/>
                  <a:gd name="connsiteY48" fmla="*/ 129689 h 663920"/>
                  <a:gd name="connsiteX49" fmla="*/ 188005 w 330269"/>
                  <a:gd name="connsiteY49" fmla="*/ 138693 h 663920"/>
                  <a:gd name="connsiteX50" fmla="*/ 173958 w 330269"/>
                  <a:gd name="connsiteY50" fmla="*/ 158862 h 663920"/>
                  <a:gd name="connsiteX51" fmla="*/ 175399 w 330269"/>
                  <a:gd name="connsiteY51" fmla="*/ 155981 h 663920"/>
                  <a:gd name="connsiteX52" fmla="*/ 167836 w 330269"/>
                  <a:gd name="connsiteY52" fmla="*/ 164985 h 663920"/>
                  <a:gd name="connsiteX53" fmla="*/ 154870 w 330269"/>
                  <a:gd name="connsiteY53" fmla="*/ 185154 h 663920"/>
                  <a:gd name="connsiteX54" fmla="*/ 148387 w 330269"/>
                  <a:gd name="connsiteY54" fmla="*/ 195239 h 663920"/>
                  <a:gd name="connsiteX55" fmla="*/ 142264 w 330269"/>
                  <a:gd name="connsiteY55" fmla="*/ 205683 h 663920"/>
                  <a:gd name="connsiteX56" fmla="*/ 148387 w 330269"/>
                  <a:gd name="connsiteY56" fmla="*/ 196319 h 663920"/>
                  <a:gd name="connsiteX57" fmla="*/ 155230 w 330269"/>
                  <a:gd name="connsiteY57" fmla="*/ 186955 h 663920"/>
                  <a:gd name="connsiteX58" fmla="*/ 168556 w 330269"/>
                  <a:gd name="connsiteY58" fmla="*/ 168586 h 663920"/>
                  <a:gd name="connsiteX59" fmla="*/ 104447 w 330269"/>
                  <a:gd name="connsiteY59" fmla="*/ 273394 h 663920"/>
                  <a:gd name="connsiteX60" fmla="*/ 88240 w 330269"/>
                  <a:gd name="connsiteY60" fmla="*/ 304728 h 663920"/>
                  <a:gd name="connsiteX61" fmla="*/ 74914 w 330269"/>
                  <a:gd name="connsiteY61" fmla="*/ 333181 h 663920"/>
                  <a:gd name="connsiteX62" fmla="*/ 69151 w 330269"/>
                  <a:gd name="connsiteY62" fmla="*/ 345426 h 663920"/>
                  <a:gd name="connsiteX63" fmla="*/ 64829 w 330269"/>
                  <a:gd name="connsiteY63" fmla="*/ 356231 h 663920"/>
                  <a:gd name="connsiteX64" fmla="*/ 58346 w 330269"/>
                  <a:gd name="connsiteY64" fmla="*/ 370998 h 663920"/>
                  <a:gd name="connsiteX65" fmla="*/ 68071 w 330269"/>
                  <a:gd name="connsiteY65" fmla="*/ 345426 h 663920"/>
                  <a:gd name="connsiteX66" fmla="*/ 75274 w 330269"/>
                  <a:gd name="connsiteY66" fmla="*/ 328499 h 663920"/>
                  <a:gd name="connsiteX67" fmla="*/ 84638 w 330269"/>
                  <a:gd name="connsiteY67" fmla="*/ 305808 h 663920"/>
                  <a:gd name="connsiteX68" fmla="*/ 98324 w 330269"/>
                  <a:gd name="connsiteY68" fmla="*/ 278076 h 663920"/>
                  <a:gd name="connsiteX69" fmla="*/ 103727 w 330269"/>
                  <a:gd name="connsiteY69" fmla="*/ 267271 h 663920"/>
                  <a:gd name="connsiteX70" fmla="*/ 110930 w 330269"/>
                  <a:gd name="connsiteY70" fmla="*/ 254665 h 663920"/>
                  <a:gd name="connsiteX71" fmla="*/ 119934 w 330269"/>
                  <a:gd name="connsiteY71" fmla="*/ 239539 h 663920"/>
                  <a:gd name="connsiteX72" fmla="*/ 124976 w 330269"/>
                  <a:gd name="connsiteY72" fmla="*/ 230895 h 663920"/>
                  <a:gd name="connsiteX73" fmla="*/ 131099 w 330269"/>
                  <a:gd name="connsiteY73" fmla="*/ 221530 h 663920"/>
                  <a:gd name="connsiteX74" fmla="*/ 128938 w 330269"/>
                  <a:gd name="connsiteY74" fmla="*/ 220810 h 663920"/>
                  <a:gd name="connsiteX75" fmla="*/ 121735 w 330269"/>
                  <a:gd name="connsiteY75" fmla="*/ 232335 h 663920"/>
                  <a:gd name="connsiteX76" fmla="*/ 115252 w 330269"/>
                  <a:gd name="connsiteY76" fmla="*/ 243860 h 663920"/>
                  <a:gd name="connsiteX77" fmla="*/ 101926 w 330269"/>
                  <a:gd name="connsiteY77" fmla="*/ 266911 h 663920"/>
                  <a:gd name="connsiteX78" fmla="*/ 90041 w 330269"/>
                  <a:gd name="connsiteY78" fmla="*/ 290321 h 663920"/>
                  <a:gd name="connsiteX79" fmla="*/ 78515 w 330269"/>
                  <a:gd name="connsiteY79" fmla="*/ 313732 h 663920"/>
                  <a:gd name="connsiteX80" fmla="*/ 57986 w 330269"/>
                  <a:gd name="connsiteY80" fmla="*/ 361273 h 663920"/>
                  <a:gd name="connsiteX81" fmla="*/ 48622 w 330269"/>
                  <a:gd name="connsiteY81" fmla="*/ 385404 h 663920"/>
                  <a:gd name="connsiteX82" fmla="*/ 40338 w 330269"/>
                  <a:gd name="connsiteY82" fmla="*/ 409895 h 663920"/>
                  <a:gd name="connsiteX83" fmla="*/ 25572 w 330269"/>
                  <a:gd name="connsiteY83" fmla="*/ 459598 h 663920"/>
                  <a:gd name="connsiteX84" fmla="*/ 19449 w 330269"/>
                  <a:gd name="connsiteY84" fmla="*/ 485169 h 663920"/>
                  <a:gd name="connsiteX85" fmla="*/ 13686 w 330269"/>
                  <a:gd name="connsiteY85" fmla="*/ 511101 h 663920"/>
                  <a:gd name="connsiteX86" fmla="*/ 9004 w 330269"/>
                  <a:gd name="connsiteY86" fmla="*/ 537393 h 663920"/>
                  <a:gd name="connsiteX87" fmla="*/ 5042 w 330269"/>
                  <a:gd name="connsiteY87" fmla="*/ 564045 h 663920"/>
                  <a:gd name="connsiteX88" fmla="*/ 1801 w 330269"/>
                  <a:gd name="connsiteY88" fmla="*/ 591417 h 663920"/>
                  <a:gd name="connsiteX89" fmla="*/ 1080 w 330269"/>
                  <a:gd name="connsiteY89" fmla="*/ 598260 h 663920"/>
                  <a:gd name="connsiteX90" fmla="*/ 720 w 330269"/>
                  <a:gd name="connsiteY90" fmla="*/ 605103 h 663920"/>
                  <a:gd name="connsiteX91" fmla="*/ 0 w 330269"/>
                  <a:gd name="connsiteY91" fmla="*/ 619150 h 663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Lst>
                <a:rect l="l" t="t" r="r" b="b"/>
                <a:pathLst>
                  <a:path w="330269" h="663920">
                    <a:moveTo>
                      <a:pt x="720" y="618790"/>
                    </a:moveTo>
                    <a:cubicBezTo>
                      <a:pt x="1441" y="611586"/>
                      <a:pt x="2161" y="605464"/>
                      <a:pt x="2521" y="600421"/>
                    </a:cubicBezTo>
                    <a:cubicBezTo>
                      <a:pt x="3241" y="595379"/>
                      <a:pt x="3962" y="591417"/>
                      <a:pt x="4322" y="588536"/>
                    </a:cubicBezTo>
                    <a:cubicBezTo>
                      <a:pt x="5402" y="582773"/>
                      <a:pt x="5763" y="580612"/>
                      <a:pt x="5763" y="580973"/>
                    </a:cubicBezTo>
                    <a:cubicBezTo>
                      <a:pt x="5763" y="581693"/>
                      <a:pt x="5763" y="584934"/>
                      <a:pt x="5042" y="589977"/>
                    </a:cubicBezTo>
                    <a:cubicBezTo>
                      <a:pt x="5042" y="592498"/>
                      <a:pt x="4322" y="595379"/>
                      <a:pt x="3962" y="598621"/>
                    </a:cubicBezTo>
                    <a:cubicBezTo>
                      <a:pt x="3962" y="601862"/>
                      <a:pt x="3602" y="605464"/>
                      <a:pt x="3241" y="609065"/>
                    </a:cubicBezTo>
                    <a:cubicBezTo>
                      <a:pt x="2881" y="616269"/>
                      <a:pt x="2521" y="624192"/>
                      <a:pt x="1801" y="631755"/>
                    </a:cubicBezTo>
                    <a:cubicBezTo>
                      <a:pt x="1801" y="635357"/>
                      <a:pt x="1441" y="639319"/>
                      <a:pt x="1080" y="642560"/>
                    </a:cubicBezTo>
                    <a:cubicBezTo>
                      <a:pt x="1080" y="645802"/>
                      <a:pt x="1080" y="649043"/>
                      <a:pt x="1080" y="651925"/>
                    </a:cubicBezTo>
                    <a:cubicBezTo>
                      <a:pt x="1080" y="663090"/>
                      <a:pt x="1441" y="668492"/>
                      <a:pt x="2521" y="659128"/>
                    </a:cubicBezTo>
                    <a:cubicBezTo>
                      <a:pt x="2521" y="653725"/>
                      <a:pt x="2521" y="648683"/>
                      <a:pt x="2521" y="643281"/>
                    </a:cubicBezTo>
                    <a:lnTo>
                      <a:pt x="3602" y="627434"/>
                    </a:lnTo>
                    <a:cubicBezTo>
                      <a:pt x="4322" y="616989"/>
                      <a:pt x="4682" y="606184"/>
                      <a:pt x="5763" y="595739"/>
                    </a:cubicBezTo>
                    <a:cubicBezTo>
                      <a:pt x="5763" y="597540"/>
                      <a:pt x="5763" y="599341"/>
                      <a:pt x="5763" y="601142"/>
                    </a:cubicBezTo>
                    <a:cubicBezTo>
                      <a:pt x="7203" y="588176"/>
                      <a:pt x="9004" y="575570"/>
                      <a:pt x="10445" y="562604"/>
                    </a:cubicBezTo>
                    <a:cubicBezTo>
                      <a:pt x="11165" y="556121"/>
                      <a:pt x="12246" y="549638"/>
                      <a:pt x="13326" y="543516"/>
                    </a:cubicBezTo>
                    <a:lnTo>
                      <a:pt x="16567" y="524427"/>
                    </a:lnTo>
                    <a:cubicBezTo>
                      <a:pt x="12606" y="539914"/>
                      <a:pt x="10445" y="551799"/>
                      <a:pt x="9724" y="548198"/>
                    </a:cubicBezTo>
                    <a:cubicBezTo>
                      <a:pt x="12246" y="535592"/>
                      <a:pt x="14046" y="525508"/>
                      <a:pt x="15487" y="517224"/>
                    </a:cubicBezTo>
                    <a:cubicBezTo>
                      <a:pt x="15847" y="515063"/>
                      <a:pt x="16207" y="513262"/>
                      <a:pt x="16567" y="511461"/>
                    </a:cubicBezTo>
                    <a:cubicBezTo>
                      <a:pt x="16928" y="509660"/>
                      <a:pt x="17288" y="508220"/>
                      <a:pt x="17648" y="506779"/>
                    </a:cubicBezTo>
                    <a:cubicBezTo>
                      <a:pt x="18368" y="503898"/>
                      <a:pt x="19089" y="501017"/>
                      <a:pt x="19449" y="498856"/>
                    </a:cubicBezTo>
                    <a:cubicBezTo>
                      <a:pt x="21610" y="489851"/>
                      <a:pt x="22690" y="486970"/>
                      <a:pt x="23411" y="484809"/>
                    </a:cubicBezTo>
                    <a:cubicBezTo>
                      <a:pt x="24131" y="482648"/>
                      <a:pt x="24851" y="481208"/>
                      <a:pt x="26292" y="475805"/>
                    </a:cubicBezTo>
                    <a:cubicBezTo>
                      <a:pt x="27733" y="470403"/>
                      <a:pt x="30974" y="461038"/>
                      <a:pt x="36376" y="442670"/>
                    </a:cubicBezTo>
                    <a:lnTo>
                      <a:pt x="40338" y="428624"/>
                    </a:lnTo>
                    <a:cubicBezTo>
                      <a:pt x="41779" y="423942"/>
                      <a:pt x="43219" y="419620"/>
                      <a:pt x="45020" y="414938"/>
                    </a:cubicBezTo>
                    <a:lnTo>
                      <a:pt x="54385" y="387565"/>
                    </a:lnTo>
                    <a:lnTo>
                      <a:pt x="64829" y="360553"/>
                    </a:lnTo>
                    <a:lnTo>
                      <a:pt x="70232" y="347227"/>
                    </a:lnTo>
                    <a:lnTo>
                      <a:pt x="75994" y="333901"/>
                    </a:lnTo>
                    <a:lnTo>
                      <a:pt x="72393" y="342545"/>
                    </a:lnTo>
                    <a:cubicBezTo>
                      <a:pt x="76354" y="333541"/>
                      <a:pt x="78155" y="329579"/>
                      <a:pt x="79236" y="326338"/>
                    </a:cubicBezTo>
                    <a:cubicBezTo>
                      <a:pt x="105888" y="266911"/>
                      <a:pt x="139023" y="210365"/>
                      <a:pt x="178280" y="158502"/>
                    </a:cubicBezTo>
                    <a:cubicBezTo>
                      <a:pt x="217538" y="106639"/>
                      <a:pt x="262558" y="58737"/>
                      <a:pt x="311901" y="16598"/>
                    </a:cubicBezTo>
                    <a:cubicBezTo>
                      <a:pt x="315142" y="13717"/>
                      <a:pt x="318023" y="11195"/>
                      <a:pt x="320184" y="9035"/>
                    </a:cubicBezTo>
                    <a:cubicBezTo>
                      <a:pt x="322345" y="6874"/>
                      <a:pt x="324506" y="5433"/>
                      <a:pt x="325947" y="3992"/>
                    </a:cubicBezTo>
                    <a:cubicBezTo>
                      <a:pt x="328828" y="1471"/>
                      <a:pt x="330269" y="391"/>
                      <a:pt x="330269" y="30"/>
                    </a:cubicBezTo>
                    <a:cubicBezTo>
                      <a:pt x="330269" y="-330"/>
                      <a:pt x="325947" y="2552"/>
                      <a:pt x="320905" y="6153"/>
                    </a:cubicBezTo>
                    <a:cubicBezTo>
                      <a:pt x="311180" y="13356"/>
                      <a:pt x="299655" y="22361"/>
                      <a:pt x="319104" y="4352"/>
                    </a:cubicBezTo>
                    <a:cubicBezTo>
                      <a:pt x="303617" y="18039"/>
                      <a:pt x="285609" y="32805"/>
                      <a:pt x="269041" y="49013"/>
                    </a:cubicBezTo>
                    <a:cubicBezTo>
                      <a:pt x="264719" y="52974"/>
                      <a:pt x="260397" y="56936"/>
                      <a:pt x="256436" y="60898"/>
                    </a:cubicBezTo>
                    <a:cubicBezTo>
                      <a:pt x="252474" y="64860"/>
                      <a:pt x="248512" y="69182"/>
                      <a:pt x="244550" y="73143"/>
                    </a:cubicBezTo>
                    <a:cubicBezTo>
                      <a:pt x="240589" y="77105"/>
                      <a:pt x="236627" y="81427"/>
                      <a:pt x="233025" y="85389"/>
                    </a:cubicBezTo>
                    <a:cubicBezTo>
                      <a:pt x="229063" y="89351"/>
                      <a:pt x="225462" y="93313"/>
                      <a:pt x="222220" y="97274"/>
                    </a:cubicBezTo>
                    <a:cubicBezTo>
                      <a:pt x="215377" y="105198"/>
                      <a:pt x="208894" y="112761"/>
                      <a:pt x="203132" y="119604"/>
                    </a:cubicBezTo>
                    <a:cubicBezTo>
                      <a:pt x="201691" y="121405"/>
                      <a:pt x="200250" y="122846"/>
                      <a:pt x="198810" y="124647"/>
                    </a:cubicBezTo>
                    <a:cubicBezTo>
                      <a:pt x="197369" y="126447"/>
                      <a:pt x="196289" y="127888"/>
                      <a:pt x="194848" y="129689"/>
                    </a:cubicBezTo>
                    <a:cubicBezTo>
                      <a:pt x="192327" y="132930"/>
                      <a:pt x="190166" y="135812"/>
                      <a:pt x="188005" y="138693"/>
                    </a:cubicBezTo>
                    <a:cubicBezTo>
                      <a:pt x="179721" y="149858"/>
                      <a:pt x="174319" y="157061"/>
                      <a:pt x="173958" y="158862"/>
                    </a:cubicBezTo>
                    <a:cubicBezTo>
                      <a:pt x="174679" y="157782"/>
                      <a:pt x="175759" y="155981"/>
                      <a:pt x="175399" y="155981"/>
                    </a:cubicBezTo>
                    <a:cubicBezTo>
                      <a:pt x="175039" y="155981"/>
                      <a:pt x="172878" y="158142"/>
                      <a:pt x="167836" y="164985"/>
                    </a:cubicBezTo>
                    <a:lnTo>
                      <a:pt x="154870" y="185154"/>
                    </a:lnTo>
                    <a:cubicBezTo>
                      <a:pt x="152709" y="188395"/>
                      <a:pt x="150548" y="191997"/>
                      <a:pt x="148387" y="195239"/>
                    </a:cubicBezTo>
                    <a:lnTo>
                      <a:pt x="142264" y="205683"/>
                    </a:lnTo>
                    <a:lnTo>
                      <a:pt x="148387" y="196319"/>
                    </a:lnTo>
                    <a:cubicBezTo>
                      <a:pt x="150548" y="193078"/>
                      <a:pt x="152709" y="190196"/>
                      <a:pt x="155230" y="186955"/>
                    </a:cubicBezTo>
                    <a:lnTo>
                      <a:pt x="168556" y="168586"/>
                    </a:lnTo>
                    <a:cubicBezTo>
                      <a:pt x="155230" y="188395"/>
                      <a:pt x="127137" y="230895"/>
                      <a:pt x="104447" y="273394"/>
                    </a:cubicBezTo>
                    <a:cubicBezTo>
                      <a:pt x="99045" y="284199"/>
                      <a:pt x="93642" y="294643"/>
                      <a:pt x="88240" y="304728"/>
                    </a:cubicBezTo>
                    <a:cubicBezTo>
                      <a:pt x="83198" y="314812"/>
                      <a:pt x="78876" y="324537"/>
                      <a:pt x="74914" y="333181"/>
                    </a:cubicBezTo>
                    <a:cubicBezTo>
                      <a:pt x="72753" y="337503"/>
                      <a:pt x="70952" y="341464"/>
                      <a:pt x="69151" y="345426"/>
                    </a:cubicBezTo>
                    <a:cubicBezTo>
                      <a:pt x="67711" y="349388"/>
                      <a:pt x="65910" y="352990"/>
                      <a:pt x="64829" y="356231"/>
                    </a:cubicBezTo>
                    <a:cubicBezTo>
                      <a:pt x="62308" y="362714"/>
                      <a:pt x="60147" y="367756"/>
                      <a:pt x="58346" y="370998"/>
                    </a:cubicBezTo>
                    <a:cubicBezTo>
                      <a:pt x="62308" y="360553"/>
                      <a:pt x="65550" y="352269"/>
                      <a:pt x="68071" y="345426"/>
                    </a:cubicBezTo>
                    <a:cubicBezTo>
                      <a:pt x="70952" y="338583"/>
                      <a:pt x="73473" y="333181"/>
                      <a:pt x="75274" y="328499"/>
                    </a:cubicBezTo>
                    <a:cubicBezTo>
                      <a:pt x="79236" y="319134"/>
                      <a:pt x="81757" y="313012"/>
                      <a:pt x="84638" y="305808"/>
                    </a:cubicBezTo>
                    <a:cubicBezTo>
                      <a:pt x="87880" y="298965"/>
                      <a:pt x="91841" y="291042"/>
                      <a:pt x="98324" y="278076"/>
                    </a:cubicBezTo>
                    <a:cubicBezTo>
                      <a:pt x="100125" y="274834"/>
                      <a:pt x="101926" y="271233"/>
                      <a:pt x="103727" y="267271"/>
                    </a:cubicBezTo>
                    <a:cubicBezTo>
                      <a:pt x="105888" y="263309"/>
                      <a:pt x="108409" y="259347"/>
                      <a:pt x="110930" y="254665"/>
                    </a:cubicBezTo>
                    <a:cubicBezTo>
                      <a:pt x="113811" y="249983"/>
                      <a:pt x="116693" y="244941"/>
                      <a:pt x="119934" y="239539"/>
                    </a:cubicBezTo>
                    <a:cubicBezTo>
                      <a:pt x="121735" y="236657"/>
                      <a:pt x="123176" y="233776"/>
                      <a:pt x="124976" y="230895"/>
                    </a:cubicBezTo>
                    <a:cubicBezTo>
                      <a:pt x="126777" y="228013"/>
                      <a:pt x="128938" y="224772"/>
                      <a:pt x="131099" y="221530"/>
                    </a:cubicBezTo>
                    <a:cubicBezTo>
                      <a:pt x="127498" y="225852"/>
                      <a:pt x="114532" y="244221"/>
                      <a:pt x="128938" y="220810"/>
                    </a:cubicBezTo>
                    <a:cubicBezTo>
                      <a:pt x="126417" y="224772"/>
                      <a:pt x="123896" y="228373"/>
                      <a:pt x="121735" y="232335"/>
                    </a:cubicBezTo>
                    <a:cubicBezTo>
                      <a:pt x="119574" y="236297"/>
                      <a:pt x="117413" y="240259"/>
                      <a:pt x="115252" y="243860"/>
                    </a:cubicBezTo>
                    <a:cubicBezTo>
                      <a:pt x="110930" y="251784"/>
                      <a:pt x="106248" y="259347"/>
                      <a:pt x="101926" y="266911"/>
                    </a:cubicBezTo>
                    <a:cubicBezTo>
                      <a:pt x="97964" y="274834"/>
                      <a:pt x="94002" y="282758"/>
                      <a:pt x="90041" y="290321"/>
                    </a:cubicBezTo>
                    <a:cubicBezTo>
                      <a:pt x="86079" y="298245"/>
                      <a:pt x="82117" y="305808"/>
                      <a:pt x="78515" y="313732"/>
                    </a:cubicBezTo>
                    <a:cubicBezTo>
                      <a:pt x="71312" y="329579"/>
                      <a:pt x="63749" y="345066"/>
                      <a:pt x="57986" y="361273"/>
                    </a:cubicBezTo>
                    <a:lnTo>
                      <a:pt x="48622" y="385404"/>
                    </a:lnTo>
                    <a:cubicBezTo>
                      <a:pt x="45741" y="393688"/>
                      <a:pt x="43219" y="401612"/>
                      <a:pt x="40338" y="409895"/>
                    </a:cubicBezTo>
                    <a:cubicBezTo>
                      <a:pt x="34576" y="426103"/>
                      <a:pt x="30254" y="443030"/>
                      <a:pt x="25572" y="459598"/>
                    </a:cubicBezTo>
                    <a:cubicBezTo>
                      <a:pt x="23050" y="467882"/>
                      <a:pt x="21250" y="476525"/>
                      <a:pt x="19449" y="485169"/>
                    </a:cubicBezTo>
                    <a:cubicBezTo>
                      <a:pt x="17648" y="493813"/>
                      <a:pt x="15487" y="502457"/>
                      <a:pt x="13686" y="511101"/>
                    </a:cubicBezTo>
                    <a:cubicBezTo>
                      <a:pt x="12246" y="519745"/>
                      <a:pt x="10805" y="528749"/>
                      <a:pt x="9004" y="537393"/>
                    </a:cubicBezTo>
                    <a:cubicBezTo>
                      <a:pt x="7563" y="546397"/>
                      <a:pt x="5763" y="555041"/>
                      <a:pt x="5042" y="564045"/>
                    </a:cubicBezTo>
                    <a:cubicBezTo>
                      <a:pt x="3962" y="573049"/>
                      <a:pt x="2881" y="582053"/>
                      <a:pt x="1801" y="591417"/>
                    </a:cubicBezTo>
                    <a:lnTo>
                      <a:pt x="1080" y="598260"/>
                    </a:lnTo>
                    <a:cubicBezTo>
                      <a:pt x="1080" y="600421"/>
                      <a:pt x="1080" y="602942"/>
                      <a:pt x="720" y="605103"/>
                    </a:cubicBezTo>
                    <a:cubicBezTo>
                      <a:pt x="720" y="609786"/>
                      <a:pt x="0" y="614468"/>
                      <a:pt x="0" y="619150"/>
                    </a:cubicBezTo>
                    <a:close/>
                  </a:path>
                </a:pathLst>
              </a:custGeom>
              <a:solidFill>
                <a:schemeClr val="accent2"/>
              </a:solidFill>
              <a:ln w="0" cap="flat">
                <a:noFill/>
                <a:prstDash val="solid"/>
                <a:miter/>
              </a:ln>
            </p:spPr>
            <p:txBody>
              <a:bodyPr rtlCol="0" anchor="ctr"/>
              <a:lstStyle/>
              <a:p>
                <a:endParaRPr lang="en-US" sz="744"/>
              </a:p>
            </p:txBody>
          </p:sp>
          <p:sp>
            <p:nvSpPr>
              <p:cNvPr id="2384" name="Freeform: Shape 2383">
                <a:extLst>
                  <a:ext uri="{FF2B5EF4-FFF2-40B4-BE49-F238E27FC236}">
                    <a16:creationId xmlns:a16="http://schemas.microsoft.com/office/drawing/2014/main" id="{4ED5462C-8FC7-8DB2-45C5-F0120FB21D6C}"/>
                  </a:ext>
                </a:extLst>
              </p:cNvPr>
              <p:cNvSpPr/>
              <p:nvPr/>
            </p:nvSpPr>
            <p:spPr>
              <a:xfrm>
                <a:off x="9440232" y="2862668"/>
                <a:ext cx="2515" cy="3601"/>
              </a:xfrm>
              <a:custGeom>
                <a:avLst/>
                <a:gdLst>
                  <a:gd name="connsiteX0" fmla="*/ 1081 w 2515"/>
                  <a:gd name="connsiteY0" fmla="*/ 0 h 3601"/>
                  <a:gd name="connsiteX1" fmla="*/ 0 w 2515"/>
                  <a:gd name="connsiteY1" fmla="*/ 0 h 3601"/>
                  <a:gd name="connsiteX2" fmla="*/ 1081 w 2515"/>
                  <a:gd name="connsiteY2" fmla="*/ 0 h 3601"/>
                </a:gdLst>
                <a:ahLst/>
                <a:cxnLst>
                  <a:cxn ang="0">
                    <a:pos x="connsiteX0" y="connsiteY0"/>
                  </a:cxn>
                  <a:cxn ang="0">
                    <a:pos x="connsiteX1" y="connsiteY1"/>
                  </a:cxn>
                  <a:cxn ang="0">
                    <a:pos x="connsiteX2" y="connsiteY2"/>
                  </a:cxn>
                </a:cxnLst>
                <a:rect l="l" t="t" r="r" b="b"/>
                <a:pathLst>
                  <a:path w="2515" h="3601">
                    <a:moveTo>
                      <a:pt x="1081" y="0"/>
                    </a:moveTo>
                    <a:lnTo>
                      <a:pt x="0" y="0"/>
                    </a:lnTo>
                    <a:cubicBezTo>
                      <a:pt x="2521" y="0"/>
                      <a:pt x="3602" y="0"/>
                      <a:pt x="1081" y="0"/>
                    </a:cubicBezTo>
                    <a:close/>
                  </a:path>
                </a:pathLst>
              </a:custGeom>
              <a:solidFill>
                <a:schemeClr val="accent2"/>
              </a:solidFill>
              <a:ln w="0" cap="flat">
                <a:noFill/>
                <a:prstDash val="solid"/>
                <a:miter/>
              </a:ln>
            </p:spPr>
            <p:txBody>
              <a:bodyPr rtlCol="0" anchor="ctr"/>
              <a:lstStyle/>
              <a:p>
                <a:endParaRPr lang="en-US" sz="744"/>
              </a:p>
            </p:txBody>
          </p:sp>
          <p:sp>
            <p:nvSpPr>
              <p:cNvPr id="2385" name="Freeform: Shape 2384">
                <a:extLst>
                  <a:ext uri="{FF2B5EF4-FFF2-40B4-BE49-F238E27FC236}">
                    <a16:creationId xmlns:a16="http://schemas.microsoft.com/office/drawing/2014/main" id="{8BEA386A-0EC3-C32E-C4A1-B1DA5501C26F}"/>
                  </a:ext>
                </a:extLst>
              </p:cNvPr>
              <p:cNvSpPr/>
              <p:nvPr/>
            </p:nvSpPr>
            <p:spPr>
              <a:xfrm>
                <a:off x="9319578" y="2862308"/>
                <a:ext cx="120654" cy="2521"/>
              </a:xfrm>
              <a:custGeom>
                <a:avLst/>
                <a:gdLst>
                  <a:gd name="connsiteX0" fmla="*/ 72033 w 120654"/>
                  <a:gd name="connsiteY0" fmla="*/ 0 h 2521"/>
                  <a:gd name="connsiteX1" fmla="*/ 0 w 120654"/>
                  <a:gd name="connsiteY1" fmla="*/ 2521 h 2521"/>
                  <a:gd name="connsiteX2" fmla="*/ 112371 w 120654"/>
                  <a:gd name="connsiteY2" fmla="*/ 2521 h 2521"/>
                  <a:gd name="connsiteX3" fmla="*/ 120654 w 120654"/>
                  <a:gd name="connsiteY3" fmla="*/ 360 h 2521"/>
                  <a:gd name="connsiteX4" fmla="*/ 56185 w 120654"/>
                  <a:gd name="connsiteY4" fmla="*/ 1080 h 2521"/>
                  <a:gd name="connsiteX5" fmla="*/ 72393 w 120654"/>
                  <a:gd name="connsiteY5" fmla="*/ 0 h 2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654" h="2521">
                    <a:moveTo>
                      <a:pt x="72033" y="0"/>
                    </a:moveTo>
                    <a:lnTo>
                      <a:pt x="0" y="2521"/>
                    </a:lnTo>
                    <a:lnTo>
                      <a:pt x="112371" y="2521"/>
                    </a:lnTo>
                    <a:cubicBezTo>
                      <a:pt x="112371" y="2521"/>
                      <a:pt x="120654" y="360"/>
                      <a:pt x="120654" y="360"/>
                    </a:cubicBezTo>
                    <a:cubicBezTo>
                      <a:pt x="110570" y="720"/>
                      <a:pt x="71312" y="1801"/>
                      <a:pt x="56185" y="1080"/>
                    </a:cubicBezTo>
                    <a:lnTo>
                      <a:pt x="72393" y="0"/>
                    </a:lnTo>
                    <a:close/>
                  </a:path>
                </a:pathLst>
              </a:custGeom>
              <a:solidFill>
                <a:schemeClr val="accent2"/>
              </a:solidFill>
              <a:ln w="0" cap="flat">
                <a:noFill/>
                <a:prstDash val="solid"/>
                <a:miter/>
              </a:ln>
            </p:spPr>
            <p:txBody>
              <a:bodyPr rtlCol="0" anchor="ctr"/>
              <a:lstStyle/>
              <a:p>
                <a:endParaRPr lang="en-US" sz="744"/>
              </a:p>
            </p:txBody>
          </p:sp>
          <p:sp>
            <p:nvSpPr>
              <p:cNvPr id="2386" name="Freeform: Shape 2385">
                <a:extLst>
                  <a:ext uri="{FF2B5EF4-FFF2-40B4-BE49-F238E27FC236}">
                    <a16:creationId xmlns:a16="http://schemas.microsoft.com/office/drawing/2014/main" id="{75A9584A-26F2-A3F5-78FD-7AFA3DC1E6C8}"/>
                  </a:ext>
                </a:extLst>
              </p:cNvPr>
              <p:cNvSpPr/>
              <p:nvPr/>
            </p:nvSpPr>
            <p:spPr>
              <a:xfrm>
                <a:off x="9238181" y="2861228"/>
                <a:ext cx="86078" cy="8643"/>
              </a:xfrm>
              <a:custGeom>
                <a:avLst/>
                <a:gdLst>
                  <a:gd name="connsiteX0" fmla="*/ 0 w 86078"/>
                  <a:gd name="connsiteY0" fmla="*/ 8644 h 8643"/>
                  <a:gd name="connsiteX1" fmla="*/ 31694 w 86078"/>
                  <a:gd name="connsiteY1" fmla="*/ 5402 h 8643"/>
                  <a:gd name="connsiteX2" fmla="*/ 43940 w 86078"/>
                  <a:gd name="connsiteY2" fmla="*/ 3962 h 8643"/>
                  <a:gd name="connsiteX3" fmla="*/ 39978 w 86078"/>
                  <a:gd name="connsiteY3" fmla="*/ 2881 h 8643"/>
                  <a:gd name="connsiteX4" fmla="*/ 22330 w 86078"/>
                  <a:gd name="connsiteY4" fmla="*/ 2881 h 8643"/>
                  <a:gd name="connsiteX5" fmla="*/ 38537 w 86078"/>
                  <a:gd name="connsiteY5" fmla="*/ 1801 h 8643"/>
                  <a:gd name="connsiteX6" fmla="*/ 49342 w 86078"/>
                  <a:gd name="connsiteY6" fmla="*/ 1801 h 8643"/>
                  <a:gd name="connsiteX7" fmla="*/ 60147 w 86078"/>
                  <a:gd name="connsiteY7" fmla="*/ 1801 h 8643"/>
                  <a:gd name="connsiteX8" fmla="*/ 68071 w 86078"/>
                  <a:gd name="connsiteY8" fmla="*/ 1801 h 8643"/>
                  <a:gd name="connsiteX9" fmla="*/ 74914 w 86078"/>
                  <a:gd name="connsiteY9" fmla="*/ 1441 h 8643"/>
                  <a:gd name="connsiteX10" fmla="*/ 86079 w 86078"/>
                  <a:gd name="connsiteY10" fmla="*/ 720 h 8643"/>
                  <a:gd name="connsiteX11" fmla="*/ 74914 w 86078"/>
                  <a:gd name="connsiteY11" fmla="*/ 0 h 8643"/>
                  <a:gd name="connsiteX12" fmla="*/ 50783 w 86078"/>
                  <a:gd name="connsiteY12" fmla="*/ 360 h 8643"/>
                  <a:gd name="connsiteX13" fmla="*/ 37097 w 86078"/>
                  <a:gd name="connsiteY13" fmla="*/ 720 h 8643"/>
                  <a:gd name="connsiteX14" fmla="*/ 24131 w 86078"/>
                  <a:gd name="connsiteY14" fmla="*/ 1441 h 8643"/>
                  <a:gd name="connsiteX15" fmla="*/ 5763 w 86078"/>
                  <a:gd name="connsiteY15" fmla="*/ 3241 h 8643"/>
                  <a:gd name="connsiteX16" fmla="*/ 360 w 86078"/>
                  <a:gd name="connsiteY16" fmla="*/ 7924 h 8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6078" h="8643">
                    <a:moveTo>
                      <a:pt x="0" y="8644"/>
                    </a:moveTo>
                    <a:cubicBezTo>
                      <a:pt x="14046" y="7563"/>
                      <a:pt x="24491" y="6123"/>
                      <a:pt x="31694" y="5402"/>
                    </a:cubicBezTo>
                    <a:cubicBezTo>
                      <a:pt x="38898" y="5042"/>
                      <a:pt x="42859" y="4322"/>
                      <a:pt x="43940" y="3962"/>
                    </a:cubicBezTo>
                    <a:cubicBezTo>
                      <a:pt x="45020" y="3602"/>
                      <a:pt x="43940" y="3241"/>
                      <a:pt x="39978" y="2881"/>
                    </a:cubicBezTo>
                    <a:cubicBezTo>
                      <a:pt x="36376" y="2881"/>
                      <a:pt x="30254" y="2161"/>
                      <a:pt x="22330" y="2881"/>
                    </a:cubicBezTo>
                    <a:cubicBezTo>
                      <a:pt x="28813" y="2161"/>
                      <a:pt x="34215" y="2161"/>
                      <a:pt x="38537" y="1801"/>
                    </a:cubicBezTo>
                    <a:cubicBezTo>
                      <a:pt x="42859" y="1801"/>
                      <a:pt x="46461" y="1801"/>
                      <a:pt x="49342" y="1801"/>
                    </a:cubicBezTo>
                    <a:cubicBezTo>
                      <a:pt x="54745" y="1801"/>
                      <a:pt x="57986" y="1801"/>
                      <a:pt x="60147" y="1801"/>
                    </a:cubicBezTo>
                    <a:cubicBezTo>
                      <a:pt x="62668" y="1801"/>
                      <a:pt x="64469" y="1801"/>
                      <a:pt x="68071" y="1801"/>
                    </a:cubicBezTo>
                    <a:cubicBezTo>
                      <a:pt x="69872" y="1801"/>
                      <a:pt x="72033" y="1801"/>
                      <a:pt x="74914" y="1441"/>
                    </a:cubicBezTo>
                    <a:cubicBezTo>
                      <a:pt x="77795" y="1441"/>
                      <a:pt x="81397" y="1441"/>
                      <a:pt x="86079" y="720"/>
                    </a:cubicBezTo>
                    <a:cubicBezTo>
                      <a:pt x="86079" y="360"/>
                      <a:pt x="81397" y="0"/>
                      <a:pt x="74914" y="0"/>
                    </a:cubicBezTo>
                    <a:cubicBezTo>
                      <a:pt x="68431" y="0"/>
                      <a:pt x="59787" y="0"/>
                      <a:pt x="50783" y="360"/>
                    </a:cubicBezTo>
                    <a:cubicBezTo>
                      <a:pt x="46101" y="360"/>
                      <a:pt x="41779" y="360"/>
                      <a:pt x="37097" y="720"/>
                    </a:cubicBezTo>
                    <a:cubicBezTo>
                      <a:pt x="32415" y="720"/>
                      <a:pt x="28093" y="720"/>
                      <a:pt x="24131" y="1441"/>
                    </a:cubicBezTo>
                    <a:cubicBezTo>
                      <a:pt x="16207" y="2161"/>
                      <a:pt x="9364" y="2881"/>
                      <a:pt x="5763" y="3241"/>
                    </a:cubicBezTo>
                    <a:lnTo>
                      <a:pt x="360" y="7924"/>
                    </a:lnTo>
                    <a:close/>
                  </a:path>
                </a:pathLst>
              </a:custGeom>
              <a:solidFill>
                <a:schemeClr val="accent2"/>
              </a:solidFill>
              <a:ln w="0" cap="flat">
                <a:noFill/>
                <a:prstDash val="solid"/>
                <a:miter/>
              </a:ln>
            </p:spPr>
            <p:txBody>
              <a:bodyPr rtlCol="0" anchor="ctr"/>
              <a:lstStyle/>
              <a:p>
                <a:endParaRPr lang="en-US" sz="744"/>
              </a:p>
            </p:txBody>
          </p:sp>
          <p:sp>
            <p:nvSpPr>
              <p:cNvPr id="2387" name="Freeform: Shape 2386">
                <a:extLst>
                  <a:ext uri="{FF2B5EF4-FFF2-40B4-BE49-F238E27FC236}">
                    <a16:creationId xmlns:a16="http://schemas.microsoft.com/office/drawing/2014/main" id="{1AAA99D1-4A3B-953E-45EB-BF433DEA6A95}"/>
                  </a:ext>
                </a:extLst>
              </p:cNvPr>
              <p:cNvSpPr/>
              <p:nvPr/>
            </p:nvSpPr>
            <p:spPr>
              <a:xfrm>
                <a:off x="8825795" y="2990166"/>
                <a:ext cx="33134" cy="20529"/>
              </a:xfrm>
              <a:custGeom>
                <a:avLst/>
                <a:gdLst>
                  <a:gd name="connsiteX0" fmla="*/ 20169 w 33134"/>
                  <a:gd name="connsiteY0" fmla="*/ 9004 h 20529"/>
                  <a:gd name="connsiteX1" fmla="*/ 33135 w 33134"/>
                  <a:gd name="connsiteY1" fmla="*/ 0 h 20529"/>
                  <a:gd name="connsiteX2" fmla="*/ 16567 w 33134"/>
                  <a:gd name="connsiteY2" fmla="*/ 10085 h 20529"/>
                  <a:gd name="connsiteX3" fmla="*/ 0 w 33134"/>
                  <a:gd name="connsiteY3" fmla="*/ 20529 h 20529"/>
                  <a:gd name="connsiteX4" fmla="*/ 20169 w 33134"/>
                  <a:gd name="connsiteY4" fmla="*/ 9004 h 205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134" h="20529">
                    <a:moveTo>
                      <a:pt x="20169" y="9004"/>
                    </a:moveTo>
                    <a:cubicBezTo>
                      <a:pt x="24491" y="5763"/>
                      <a:pt x="28813" y="2881"/>
                      <a:pt x="33135" y="0"/>
                    </a:cubicBezTo>
                    <a:cubicBezTo>
                      <a:pt x="27372" y="3241"/>
                      <a:pt x="21970" y="6843"/>
                      <a:pt x="16567" y="10085"/>
                    </a:cubicBezTo>
                    <a:lnTo>
                      <a:pt x="0" y="20529"/>
                    </a:lnTo>
                    <a:lnTo>
                      <a:pt x="20169" y="9004"/>
                    </a:lnTo>
                    <a:close/>
                  </a:path>
                </a:pathLst>
              </a:custGeom>
              <a:solidFill>
                <a:schemeClr val="accent2"/>
              </a:solidFill>
              <a:ln w="0" cap="flat">
                <a:noFill/>
                <a:prstDash val="solid"/>
                <a:miter/>
              </a:ln>
            </p:spPr>
            <p:txBody>
              <a:bodyPr rtlCol="0" anchor="ctr"/>
              <a:lstStyle/>
              <a:p>
                <a:endParaRPr lang="en-US" sz="744"/>
              </a:p>
            </p:txBody>
          </p:sp>
          <p:sp>
            <p:nvSpPr>
              <p:cNvPr id="2388" name="Freeform: Shape 2387">
                <a:extLst>
                  <a:ext uri="{FF2B5EF4-FFF2-40B4-BE49-F238E27FC236}">
                    <a16:creationId xmlns:a16="http://schemas.microsoft.com/office/drawing/2014/main" id="{5CF8FB5D-340A-FA62-67A5-0413B634DCFB}"/>
                  </a:ext>
                </a:extLst>
              </p:cNvPr>
              <p:cNvSpPr/>
              <p:nvPr/>
            </p:nvSpPr>
            <p:spPr>
              <a:xfrm>
                <a:off x="8859290" y="2971077"/>
                <a:ext cx="33855" cy="19088"/>
              </a:xfrm>
              <a:custGeom>
                <a:avLst/>
                <a:gdLst>
                  <a:gd name="connsiteX0" fmla="*/ 0 w 33855"/>
                  <a:gd name="connsiteY0" fmla="*/ 19089 h 19088"/>
                  <a:gd name="connsiteX1" fmla="*/ 33855 w 33855"/>
                  <a:gd name="connsiteY1" fmla="*/ 0 h 19088"/>
                  <a:gd name="connsiteX2" fmla="*/ 22690 w 33855"/>
                  <a:gd name="connsiteY2" fmla="*/ 4322 h 19088"/>
                  <a:gd name="connsiteX3" fmla="*/ 0 w 33855"/>
                  <a:gd name="connsiteY3" fmla="*/ 19089 h 19088"/>
                </a:gdLst>
                <a:ahLst/>
                <a:cxnLst>
                  <a:cxn ang="0">
                    <a:pos x="connsiteX0" y="connsiteY0"/>
                  </a:cxn>
                  <a:cxn ang="0">
                    <a:pos x="connsiteX1" y="connsiteY1"/>
                  </a:cxn>
                  <a:cxn ang="0">
                    <a:pos x="connsiteX2" y="connsiteY2"/>
                  </a:cxn>
                  <a:cxn ang="0">
                    <a:pos x="connsiteX3" y="connsiteY3"/>
                  </a:cxn>
                </a:cxnLst>
                <a:rect l="l" t="t" r="r" b="b"/>
                <a:pathLst>
                  <a:path w="33855" h="19088">
                    <a:moveTo>
                      <a:pt x="0" y="19089"/>
                    </a:moveTo>
                    <a:cubicBezTo>
                      <a:pt x="11165" y="12606"/>
                      <a:pt x="22690" y="6123"/>
                      <a:pt x="33855" y="0"/>
                    </a:cubicBezTo>
                    <a:cubicBezTo>
                      <a:pt x="30974" y="720"/>
                      <a:pt x="28453" y="1441"/>
                      <a:pt x="22690" y="4322"/>
                    </a:cubicBezTo>
                    <a:lnTo>
                      <a:pt x="0" y="19089"/>
                    </a:lnTo>
                    <a:close/>
                  </a:path>
                </a:pathLst>
              </a:custGeom>
              <a:solidFill>
                <a:schemeClr val="accent2"/>
              </a:solidFill>
              <a:ln w="0" cap="flat">
                <a:noFill/>
                <a:prstDash val="solid"/>
                <a:miter/>
              </a:ln>
            </p:spPr>
            <p:txBody>
              <a:bodyPr rtlCol="0" anchor="ctr"/>
              <a:lstStyle/>
              <a:p>
                <a:endParaRPr lang="en-US" sz="744"/>
              </a:p>
            </p:txBody>
          </p:sp>
          <p:sp>
            <p:nvSpPr>
              <p:cNvPr id="2389" name="Freeform: Shape 2388">
                <a:extLst>
                  <a:ext uri="{FF2B5EF4-FFF2-40B4-BE49-F238E27FC236}">
                    <a16:creationId xmlns:a16="http://schemas.microsoft.com/office/drawing/2014/main" id="{638D2FF5-B5EC-701C-81C9-D5C9B60DBA03}"/>
                  </a:ext>
                </a:extLst>
              </p:cNvPr>
              <p:cNvSpPr/>
              <p:nvPr/>
            </p:nvSpPr>
            <p:spPr>
              <a:xfrm>
                <a:off x="8985347" y="2909489"/>
                <a:ext cx="53664" cy="19088"/>
              </a:xfrm>
              <a:custGeom>
                <a:avLst/>
                <a:gdLst>
                  <a:gd name="connsiteX0" fmla="*/ 360 w 53664"/>
                  <a:gd name="connsiteY0" fmla="*/ 19089 h 19088"/>
                  <a:gd name="connsiteX1" fmla="*/ 24851 w 53664"/>
                  <a:gd name="connsiteY1" fmla="*/ 9724 h 19088"/>
                  <a:gd name="connsiteX2" fmla="*/ 53664 w 53664"/>
                  <a:gd name="connsiteY2" fmla="*/ 0 h 19088"/>
                  <a:gd name="connsiteX3" fmla="*/ 26652 w 53664"/>
                  <a:gd name="connsiteY3" fmla="*/ 9004 h 19088"/>
                  <a:gd name="connsiteX4" fmla="*/ 0 w 53664"/>
                  <a:gd name="connsiteY4" fmla="*/ 19089 h 190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64" h="19088">
                    <a:moveTo>
                      <a:pt x="360" y="19089"/>
                    </a:moveTo>
                    <a:cubicBezTo>
                      <a:pt x="7924" y="16207"/>
                      <a:pt x="16207" y="12966"/>
                      <a:pt x="24851" y="9724"/>
                    </a:cubicBezTo>
                    <a:cubicBezTo>
                      <a:pt x="33855" y="6843"/>
                      <a:pt x="43220" y="3602"/>
                      <a:pt x="53664" y="0"/>
                    </a:cubicBezTo>
                    <a:lnTo>
                      <a:pt x="26652" y="9004"/>
                    </a:lnTo>
                    <a:cubicBezTo>
                      <a:pt x="17648" y="12246"/>
                      <a:pt x="9004" y="15847"/>
                      <a:pt x="0" y="19089"/>
                    </a:cubicBezTo>
                    <a:close/>
                  </a:path>
                </a:pathLst>
              </a:custGeom>
              <a:solidFill>
                <a:schemeClr val="accent2"/>
              </a:solidFill>
              <a:ln w="0" cap="flat">
                <a:noFill/>
                <a:prstDash val="solid"/>
                <a:miter/>
              </a:ln>
            </p:spPr>
            <p:txBody>
              <a:bodyPr rtlCol="0" anchor="ctr"/>
              <a:lstStyle/>
              <a:p>
                <a:endParaRPr lang="en-US" sz="744"/>
              </a:p>
            </p:txBody>
          </p:sp>
          <p:sp>
            <p:nvSpPr>
              <p:cNvPr id="2390" name="Freeform: Shape 2389">
                <a:extLst>
                  <a:ext uri="{FF2B5EF4-FFF2-40B4-BE49-F238E27FC236}">
                    <a16:creationId xmlns:a16="http://schemas.microsoft.com/office/drawing/2014/main" id="{CDA6AEAD-ED49-FBB8-C368-549CE0CA6431}"/>
                  </a:ext>
                </a:extLst>
              </p:cNvPr>
              <p:cNvSpPr/>
              <p:nvPr/>
            </p:nvSpPr>
            <p:spPr>
              <a:xfrm>
                <a:off x="8944649" y="2928578"/>
                <a:ext cx="41418" cy="17287"/>
              </a:xfrm>
              <a:custGeom>
                <a:avLst/>
                <a:gdLst>
                  <a:gd name="connsiteX0" fmla="*/ 0 w 41418"/>
                  <a:gd name="connsiteY0" fmla="*/ 16928 h 17287"/>
                  <a:gd name="connsiteX1" fmla="*/ 1441 w 41418"/>
                  <a:gd name="connsiteY1" fmla="*/ 16928 h 17287"/>
                  <a:gd name="connsiteX2" fmla="*/ 21250 w 41418"/>
                  <a:gd name="connsiteY2" fmla="*/ 7924 h 17287"/>
                  <a:gd name="connsiteX3" fmla="*/ 41419 w 41418"/>
                  <a:gd name="connsiteY3" fmla="*/ 0 h 17287"/>
                  <a:gd name="connsiteX4" fmla="*/ 30614 w 41418"/>
                  <a:gd name="connsiteY4" fmla="*/ 4322 h 17287"/>
                  <a:gd name="connsiteX5" fmla="*/ 20169 w 41418"/>
                  <a:gd name="connsiteY5" fmla="*/ 8644 h 17287"/>
                  <a:gd name="connsiteX6" fmla="*/ 360 w 41418"/>
                  <a:gd name="connsiteY6" fmla="*/ 17288 h 17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418" h="17287">
                    <a:moveTo>
                      <a:pt x="0" y="16928"/>
                    </a:moveTo>
                    <a:lnTo>
                      <a:pt x="1441" y="16928"/>
                    </a:lnTo>
                    <a:cubicBezTo>
                      <a:pt x="1441" y="16928"/>
                      <a:pt x="21250" y="7924"/>
                      <a:pt x="21250" y="7924"/>
                    </a:cubicBezTo>
                    <a:cubicBezTo>
                      <a:pt x="27732" y="5042"/>
                      <a:pt x="34576" y="2521"/>
                      <a:pt x="41419" y="0"/>
                    </a:cubicBezTo>
                    <a:cubicBezTo>
                      <a:pt x="37817" y="1441"/>
                      <a:pt x="34215" y="2881"/>
                      <a:pt x="30614" y="4322"/>
                    </a:cubicBezTo>
                    <a:cubicBezTo>
                      <a:pt x="27012" y="5763"/>
                      <a:pt x="23411" y="6843"/>
                      <a:pt x="20169" y="8644"/>
                    </a:cubicBezTo>
                    <a:cubicBezTo>
                      <a:pt x="13326" y="11525"/>
                      <a:pt x="6843" y="14407"/>
                      <a:pt x="360" y="17288"/>
                    </a:cubicBezTo>
                    <a:close/>
                  </a:path>
                </a:pathLst>
              </a:custGeom>
              <a:solidFill>
                <a:schemeClr val="accent2"/>
              </a:solidFill>
              <a:ln w="0" cap="flat">
                <a:noFill/>
                <a:prstDash val="solid"/>
                <a:miter/>
              </a:ln>
            </p:spPr>
            <p:txBody>
              <a:bodyPr rtlCol="0" anchor="ctr"/>
              <a:lstStyle/>
              <a:p>
                <a:endParaRPr lang="en-US" sz="744"/>
              </a:p>
            </p:txBody>
          </p:sp>
          <p:sp>
            <p:nvSpPr>
              <p:cNvPr id="2391" name="Freeform: Shape 2390">
                <a:extLst>
                  <a:ext uri="{FF2B5EF4-FFF2-40B4-BE49-F238E27FC236}">
                    <a16:creationId xmlns:a16="http://schemas.microsoft.com/office/drawing/2014/main" id="{0D02F7EA-48E5-A66C-D282-159B5A9F7736}"/>
                  </a:ext>
                </a:extLst>
              </p:cNvPr>
              <p:cNvSpPr/>
              <p:nvPr/>
            </p:nvSpPr>
            <p:spPr>
              <a:xfrm>
                <a:off x="8893146" y="2942624"/>
                <a:ext cx="64108" cy="28452"/>
              </a:xfrm>
              <a:custGeom>
                <a:avLst/>
                <a:gdLst>
                  <a:gd name="connsiteX0" fmla="*/ 0 w 64108"/>
                  <a:gd name="connsiteY0" fmla="*/ 28453 h 28452"/>
                  <a:gd name="connsiteX1" fmla="*/ 15487 w 64108"/>
                  <a:gd name="connsiteY1" fmla="*/ 22690 h 28452"/>
                  <a:gd name="connsiteX2" fmla="*/ 33495 w 64108"/>
                  <a:gd name="connsiteY2" fmla="*/ 14046 h 28452"/>
                  <a:gd name="connsiteX3" fmla="*/ 46821 w 64108"/>
                  <a:gd name="connsiteY3" fmla="*/ 7924 h 28452"/>
                  <a:gd name="connsiteX4" fmla="*/ 64109 w 64108"/>
                  <a:gd name="connsiteY4" fmla="*/ 0 h 28452"/>
                  <a:gd name="connsiteX5" fmla="*/ 52944 w 64108"/>
                  <a:gd name="connsiteY5" fmla="*/ 2521 h 28452"/>
                  <a:gd name="connsiteX6" fmla="*/ 39618 w 64108"/>
                  <a:gd name="connsiteY6" fmla="*/ 8644 h 28452"/>
                  <a:gd name="connsiteX7" fmla="*/ 26292 w 64108"/>
                  <a:gd name="connsiteY7" fmla="*/ 15127 h 28452"/>
                  <a:gd name="connsiteX8" fmla="*/ 0 w 64108"/>
                  <a:gd name="connsiteY8" fmla="*/ 28453 h 28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108" h="28452">
                    <a:moveTo>
                      <a:pt x="0" y="28453"/>
                    </a:moveTo>
                    <a:cubicBezTo>
                      <a:pt x="3241" y="27733"/>
                      <a:pt x="6483" y="26652"/>
                      <a:pt x="15487" y="22690"/>
                    </a:cubicBezTo>
                    <a:cubicBezTo>
                      <a:pt x="19809" y="20889"/>
                      <a:pt x="25572" y="18008"/>
                      <a:pt x="33495" y="14046"/>
                    </a:cubicBezTo>
                    <a:cubicBezTo>
                      <a:pt x="37457" y="11885"/>
                      <a:pt x="41779" y="10085"/>
                      <a:pt x="46821" y="7924"/>
                    </a:cubicBezTo>
                    <a:cubicBezTo>
                      <a:pt x="51863" y="5763"/>
                      <a:pt x="57626" y="2881"/>
                      <a:pt x="64109" y="0"/>
                    </a:cubicBezTo>
                    <a:lnTo>
                      <a:pt x="52944" y="2521"/>
                    </a:lnTo>
                    <a:lnTo>
                      <a:pt x="39618" y="8644"/>
                    </a:lnTo>
                    <a:cubicBezTo>
                      <a:pt x="34936" y="10445"/>
                      <a:pt x="30974" y="12966"/>
                      <a:pt x="26292" y="15127"/>
                    </a:cubicBezTo>
                    <a:lnTo>
                      <a:pt x="0" y="28453"/>
                    </a:lnTo>
                    <a:close/>
                  </a:path>
                </a:pathLst>
              </a:custGeom>
              <a:solidFill>
                <a:schemeClr val="accent2"/>
              </a:solidFill>
              <a:ln w="0" cap="flat">
                <a:noFill/>
                <a:prstDash val="solid"/>
                <a:miter/>
              </a:ln>
            </p:spPr>
            <p:txBody>
              <a:bodyPr rtlCol="0" anchor="ctr"/>
              <a:lstStyle/>
              <a:p>
                <a:endParaRPr lang="en-US" sz="744"/>
              </a:p>
            </p:txBody>
          </p:sp>
          <p:sp>
            <p:nvSpPr>
              <p:cNvPr id="2392" name="Freeform: Shape 2391">
                <a:extLst>
                  <a:ext uri="{FF2B5EF4-FFF2-40B4-BE49-F238E27FC236}">
                    <a16:creationId xmlns:a16="http://schemas.microsoft.com/office/drawing/2014/main" id="{63E9BD4A-ECC2-938B-B804-B3DA5F01CF6E}"/>
                  </a:ext>
                </a:extLst>
              </p:cNvPr>
              <p:cNvSpPr/>
              <p:nvPr/>
            </p:nvSpPr>
            <p:spPr>
              <a:xfrm>
                <a:off x="8387117" y="4408126"/>
                <a:ext cx="1080" cy="50422"/>
              </a:xfrm>
              <a:custGeom>
                <a:avLst/>
                <a:gdLst>
                  <a:gd name="connsiteX0" fmla="*/ 1080 w 1080"/>
                  <a:gd name="connsiteY0" fmla="*/ 45741 h 50422"/>
                  <a:gd name="connsiteX1" fmla="*/ 360 w 1080"/>
                  <a:gd name="connsiteY1" fmla="*/ 0 h 50422"/>
                  <a:gd name="connsiteX2" fmla="*/ 0 w 1080"/>
                  <a:gd name="connsiteY2" fmla="*/ 5042 h 50422"/>
                  <a:gd name="connsiteX3" fmla="*/ 1080 w 1080"/>
                  <a:gd name="connsiteY3" fmla="*/ 50423 h 50422"/>
                  <a:gd name="connsiteX4" fmla="*/ 1080 w 1080"/>
                  <a:gd name="connsiteY4" fmla="*/ 45741 h 504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 h="50422">
                    <a:moveTo>
                      <a:pt x="1080" y="45741"/>
                    </a:moveTo>
                    <a:lnTo>
                      <a:pt x="360" y="0"/>
                    </a:lnTo>
                    <a:lnTo>
                      <a:pt x="0" y="5042"/>
                    </a:lnTo>
                    <a:lnTo>
                      <a:pt x="1080" y="50423"/>
                    </a:lnTo>
                    <a:lnTo>
                      <a:pt x="1080" y="45741"/>
                    </a:lnTo>
                    <a:close/>
                  </a:path>
                </a:pathLst>
              </a:custGeom>
              <a:solidFill>
                <a:schemeClr val="accent2"/>
              </a:solidFill>
              <a:ln w="0" cap="flat">
                <a:noFill/>
                <a:prstDash val="solid"/>
                <a:miter/>
              </a:ln>
            </p:spPr>
            <p:txBody>
              <a:bodyPr rtlCol="0" anchor="ctr"/>
              <a:lstStyle/>
              <a:p>
                <a:endParaRPr lang="en-US" sz="744"/>
              </a:p>
            </p:txBody>
          </p:sp>
          <p:sp>
            <p:nvSpPr>
              <p:cNvPr id="2393" name="Freeform: Shape 2392">
                <a:extLst>
                  <a:ext uri="{FF2B5EF4-FFF2-40B4-BE49-F238E27FC236}">
                    <a16:creationId xmlns:a16="http://schemas.microsoft.com/office/drawing/2014/main" id="{732561D6-32F0-BE43-A9F7-6FCF22336C8C}"/>
                  </a:ext>
                </a:extLst>
              </p:cNvPr>
              <p:cNvSpPr/>
              <p:nvPr/>
            </p:nvSpPr>
            <p:spPr>
              <a:xfrm>
                <a:off x="8388918" y="4163215"/>
                <a:ext cx="720" cy="27732"/>
              </a:xfrm>
              <a:custGeom>
                <a:avLst/>
                <a:gdLst>
                  <a:gd name="connsiteX0" fmla="*/ 720 w 720"/>
                  <a:gd name="connsiteY0" fmla="*/ 27733 h 27732"/>
                  <a:gd name="connsiteX1" fmla="*/ 0 w 720"/>
                  <a:gd name="connsiteY1" fmla="*/ 0 h 27732"/>
                  <a:gd name="connsiteX2" fmla="*/ 720 w 720"/>
                  <a:gd name="connsiteY2" fmla="*/ 27733 h 27732"/>
                </a:gdLst>
                <a:ahLst/>
                <a:cxnLst>
                  <a:cxn ang="0">
                    <a:pos x="connsiteX0" y="connsiteY0"/>
                  </a:cxn>
                  <a:cxn ang="0">
                    <a:pos x="connsiteX1" y="connsiteY1"/>
                  </a:cxn>
                  <a:cxn ang="0">
                    <a:pos x="connsiteX2" y="connsiteY2"/>
                  </a:cxn>
                </a:cxnLst>
                <a:rect l="l" t="t" r="r" b="b"/>
                <a:pathLst>
                  <a:path w="720" h="27732">
                    <a:moveTo>
                      <a:pt x="720" y="27733"/>
                    </a:moveTo>
                    <a:cubicBezTo>
                      <a:pt x="720" y="16567"/>
                      <a:pt x="0" y="7924"/>
                      <a:pt x="0" y="0"/>
                    </a:cubicBezTo>
                    <a:cubicBezTo>
                      <a:pt x="0" y="11885"/>
                      <a:pt x="360" y="21250"/>
                      <a:pt x="720" y="27733"/>
                    </a:cubicBezTo>
                    <a:close/>
                  </a:path>
                </a:pathLst>
              </a:custGeom>
              <a:solidFill>
                <a:schemeClr val="accent2"/>
              </a:solidFill>
              <a:ln w="0" cap="flat">
                <a:noFill/>
                <a:prstDash val="solid"/>
                <a:miter/>
              </a:ln>
            </p:spPr>
            <p:txBody>
              <a:bodyPr rtlCol="0" anchor="ctr"/>
              <a:lstStyle/>
              <a:p>
                <a:endParaRPr lang="en-US" sz="744"/>
              </a:p>
            </p:txBody>
          </p:sp>
          <p:sp>
            <p:nvSpPr>
              <p:cNvPr id="2394" name="Freeform: Shape 2393">
                <a:extLst>
                  <a:ext uri="{FF2B5EF4-FFF2-40B4-BE49-F238E27FC236}">
                    <a16:creationId xmlns:a16="http://schemas.microsoft.com/office/drawing/2014/main" id="{5B6D0F92-AD80-063B-F134-47DFF73831BC}"/>
                  </a:ext>
                </a:extLst>
              </p:cNvPr>
              <p:cNvSpPr/>
              <p:nvPr/>
            </p:nvSpPr>
            <p:spPr>
              <a:xfrm>
                <a:off x="8377916" y="3862215"/>
                <a:ext cx="11002" cy="301360"/>
              </a:xfrm>
              <a:custGeom>
                <a:avLst/>
                <a:gdLst>
                  <a:gd name="connsiteX0" fmla="*/ 1638 w 11002"/>
                  <a:gd name="connsiteY0" fmla="*/ 133164 h 301360"/>
                  <a:gd name="connsiteX1" fmla="*/ 4159 w 11002"/>
                  <a:gd name="connsiteY1" fmla="*/ 107953 h 301360"/>
                  <a:gd name="connsiteX2" fmla="*/ 6680 w 11002"/>
                  <a:gd name="connsiteY2" fmla="*/ 192591 h 301360"/>
                  <a:gd name="connsiteX3" fmla="*/ 4519 w 11002"/>
                  <a:gd name="connsiteY3" fmla="*/ 175664 h 301360"/>
                  <a:gd name="connsiteX4" fmla="*/ 7041 w 11002"/>
                  <a:gd name="connsiteY4" fmla="*/ 207718 h 301360"/>
                  <a:gd name="connsiteX5" fmla="*/ 11002 w 11002"/>
                  <a:gd name="connsiteY5" fmla="*/ 301360 h 301360"/>
                  <a:gd name="connsiteX6" fmla="*/ 9562 w 11002"/>
                  <a:gd name="connsiteY6" fmla="*/ 25476 h 301360"/>
                  <a:gd name="connsiteX7" fmla="*/ 558 w 11002"/>
                  <a:gd name="connsiteY7" fmla="*/ 7828 h 301360"/>
                  <a:gd name="connsiteX8" fmla="*/ 1638 w 11002"/>
                  <a:gd name="connsiteY8" fmla="*/ 133164 h 30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02" h="301360">
                    <a:moveTo>
                      <a:pt x="1638" y="133164"/>
                    </a:moveTo>
                    <a:cubicBezTo>
                      <a:pt x="3079" y="79500"/>
                      <a:pt x="3799" y="206998"/>
                      <a:pt x="4159" y="107953"/>
                    </a:cubicBezTo>
                    <a:cubicBezTo>
                      <a:pt x="5600" y="99309"/>
                      <a:pt x="7401" y="145770"/>
                      <a:pt x="6680" y="192591"/>
                    </a:cubicBezTo>
                    <a:cubicBezTo>
                      <a:pt x="5240" y="188989"/>
                      <a:pt x="5960" y="147211"/>
                      <a:pt x="4519" y="175664"/>
                    </a:cubicBezTo>
                    <a:cubicBezTo>
                      <a:pt x="5960" y="206637"/>
                      <a:pt x="4880" y="218523"/>
                      <a:pt x="7041" y="207718"/>
                    </a:cubicBezTo>
                    <a:cubicBezTo>
                      <a:pt x="8121" y="259942"/>
                      <a:pt x="9562" y="265704"/>
                      <a:pt x="11002" y="301360"/>
                    </a:cubicBezTo>
                    <a:cubicBezTo>
                      <a:pt x="10282" y="238332"/>
                      <a:pt x="12083" y="105792"/>
                      <a:pt x="9562" y="25476"/>
                    </a:cubicBezTo>
                    <a:cubicBezTo>
                      <a:pt x="7041" y="-18824"/>
                      <a:pt x="3799" y="8188"/>
                      <a:pt x="558" y="7828"/>
                    </a:cubicBezTo>
                    <a:cubicBezTo>
                      <a:pt x="-163" y="14311"/>
                      <a:pt x="-523" y="128842"/>
                      <a:pt x="1638" y="133164"/>
                    </a:cubicBezTo>
                    <a:close/>
                  </a:path>
                </a:pathLst>
              </a:custGeom>
              <a:solidFill>
                <a:schemeClr val="accent2"/>
              </a:solidFill>
              <a:ln w="0" cap="flat">
                <a:noFill/>
                <a:prstDash val="solid"/>
                <a:miter/>
              </a:ln>
            </p:spPr>
            <p:txBody>
              <a:bodyPr rtlCol="0" anchor="ctr"/>
              <a:lstStyle/>
              <a:p>
                <a:endParaRPr lang="en-US" sz="744"/>
              </a:p>
            </p:txBody>
          </p:sp>
          <p:sp>
            <p:nvSpPr>
              <p:cNvPr id="2395" name="Freeform: Shape 2394">
                <a:extLst>
                  <a:ext uri="{FF2B5EF4-FFF2-40B4-BE49-F238E27FC236}">
                    <a16:creationId xmlns:a16="http://schemas.microsoft.com/office/drawing/2014/main" id="{94938D89-C546-693B-249E-232225EDD5ED}"/>
                  </a:ext>
                </a:extLst>
              </p:cNvPr>
              <p:cNvSpPr/>
              <p:nvPr/>
            </p:nvSpPr>
            <p:spPr>
              <a:xfrm>
                <a:off x="8375952" y="4079657"/>
                <a:ext cx="480" cy="47541"/>
              </a:xfrm>
              <a:custGeom>
                <a:avLst/>
                <a:gdLst>
                  <a:gd name="connsiteX0" fmla="*/ 0 w 480"/>
                  <a:gd name="connsiteY0" fmla="*/ 0 h 47541"/>
                  <a:gd name="connsiteX1" fmla="*/ 0 w 480"/>
                  <a:gd name="connsiteY1" fmla="*/ 47541 h 47541"/>
                  <a:gd name="connsiteX2" fmla="*/ 0 w 480"/>
                  <a:gd name="connsiteY2" fmla="*/ 0 h 47541"/>
                </a:gdLst>
                <a:ahLst/>
                <a:cxnLst>
                  <a:cxn ang="0">
                    <a:pos x="connsiteX0" y="connsiteY0"/>
                  </a:cxn>
                  <a:cxn ang="0">
                    <a:pos x="connsiteX1" y="connsiteY1"/>
                  </a:cxn>
                  <a:cxn ang="0">
                    <a:pos x="connsiteX2" y="connsiteY2"/>
                  </a:cxn>
                </a:cxnLst>
                <a:rect l="l" t="t" r="r" b="b"/>
                <a:pathLst>
                  <a:path w="480" h="47541">
                    <a:moveTo>
                      <a:pt x="0" y="0"/>
                    </a:moveTo>
                    <a:cubicBezTo>
                      <a:pt x="0" y="24851"/>
                      <a:pt x="0" y="32415"/>
                      <a:pt x="0" y="47541"/>
                    </a:cubicBezTo>
                    <a:cubicBezTo>
                      <a:pt x="1080" y="43580"/>
                      <a:pt x="0" y="19809"/>
                      <a:pt x="0" y="0"/>
                    </a:cubicBezTo>
                    <a:close/>
                  </a:path>
                </a:pathLst>
              </a:custGeom>
              <a:solidFill>
                <a:schemeClr val="accent2"/>
              </a:solidFill>
              <a:ln w="0" cap="flat">
                <a:noFill/>
                <a:prstDash val="solid"/>
                <a:miter/>
              </a:ln>
            </p:spPr>
            <p:txBody>
              <a:bodyPr rtlCol="0" anchor="ctr"/>
              <a:lstStyle/>
              <a:p>
                <a:endParaRPr lang="en-US" sz="744"/>
              </a:p>
            </p:txBody>
          </p:sp>
          <p:sp>
            <p:nvSpPr>
              <p:cNvPr id="2396" name="Freeform: Shape 2395">
                <a:extLst>
                  <a:ext uri="{FF2B5EF4-FFF2-40B4-BE49-F238E27FC236}">
                    <a16:creationId xmlns:a16="http://schemas.microsoft.com/office/drawing/2014/main" id="{0A0CD11B-D817-9CAF-C968-EB89E3632601}"/>
                  </a:ext>
                </a:extLst>
              </p:cNvPr>
              <p:cNvSpPr/>
              <p:nvPr/>
            </p:nvSpPr>
            <p:spPr>
              <a:xfrm>
                <a:off x="8425655" y="3471010"/>
                <a:ext cx="18329" cy="67683"/>
              </a:xfrm>
              <a:custGeom>
                <a:avLst/>
                <a:gdLst>
                  <a:gd name="connsiteX0" fmla="*/ 8284 w 18329"/>
                  <a:gd name="connsiteY0" fmla="*/ 40311 h 67683"/>
                  <a:gd name="connsiteX1" fmla="*/ 14407 w 18329"/>
                  <a:gd name="connsiteY1" fmla="*/ 15460 h 67683"/>
                  <a:gd name="connsiteX2" fmla="*/ 16207 w 18329"/>
                  <a:gd name="connsiteY2" fmla="*/ 8256 h 67683"/>
                  <a:gd name="connsiteX3" fmla="*/ 17648 w 18329"/>
                  <a:gd name="connsiteY3" fmla="*/ 2854 h 67683"/>
                  <a:gd name="connsiteX4" fmla="*/ 17648 w 18329"/>
                  <a:gd name="connsiteY4" fmla="*/ 1413 h 67683"/>
                  <a:gd name="connsiteX5" fmla="*/ 15127 w 18329"/>
                  <a:gd name="connsiteY5" fmla="*/ 9697 h 67683"/>
                  <a:gd name="connsiteX6" fmla="*/ 12966 w 18329"/>
                  <a:gd name="connsiteY6" fmla="*/ 17981 h 67683"/>
                  <a:gd name="connsiteX7" fmla="*/ 8284 w 18329"/>
                  <a:gd name="connsiteY7" fmla="*/ 34548 h 67683"/>
                  <a:gd name="connsiteX8" fmla="*/ 3602 w 18329"/>
                  <a:gd name="connsiteY8" fmla="*/ 51116 h 67683"/>
                  <a:gd name="connsiteX9" fmla="*/ 0 w 18329"/>
                  <a:gd name="connsiteY9" fmla="*/ 67683 h 67683"/>
                  <a:gd name="connsiteX10" fmla="*/ 4682 w 18329"/>
                  <a:gd name="connsiteY10" fmla="*/ 50755 h 67683"/>
                  <a:gd name="connsiteX11" fmla="*/ 8284 w 18329"/>
                  <a:gd name="connsiteY11" fmla="*/ 41031 h 67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329" h="67683">
                    <a:moveTo>
                      <a:pt x="8284" y="40311"/>
                    </a:moveTo>
                    <a:cubicBezTo>
                      <a:pt x="8644" y="37790"/>
                      <a:pt x="11885" y="25904"/>
                      <a:pt x="14407" y="15460"/>
                    </a:cubicBezTo>
                    <a:cubicBezTo>
                      <a:pt x="15127" y="12938"/>
                      <a:pt x="15847" y="10417"/>
                      <a:pt x="16207" y="8256"/>
                    </a:cubicBezTo>
                    <a:cubicBezTo>
                      <a:pt x="16928" y="6095"/>
                      <a:pt x="17288" y="4294"/>
                      <a:pt x="17648" y="2854"/>
                    </a:cubicBezTo>
                    <a:cubicBezTo>
                      <a:pt x="18368" y="-28"/>
                      <a:pt x="18728" y="-1108"/>
                      <a:pt x="17648" y="1413"/>
                    </a:cubicBezTo>
                    <a:cubicBezTo>
                      <a:pt x="16928" y="4294"/>
                      <a:pt x="15847" y="6816"/>
                      <a:pt x="15127" y="9697"/>
                    </a:cubicBezTo>
                    <a:lnTo>
                      <a:pt x="12966" y="17981"/>
                    </a:lnTo>
                    <a:lnTo>
                      <a:pt x="8284" y="34548"/>
                    </a:lnTo>
                    <a:lnTo>
                      <a:pt x="3602" y="51116"/>
                    </a:lnTo>
                    <a:cubicBezTo>
                      <a:pt x="2161" y="56518"/>
                      <a:pt x="1080" y="62281"/>
                      <a:pt x="0" y="67683"/>
                    </a:cubicBezTo>
                    <a:cubicBezTo>
                      <a:pt x="1801" y="59759"/>
                      <a:pt x="3241" y="54717"/>
                      <a:pt x="4682" y="50755"/>
                    </a:cubicBezTo>
                    <a:cubicBezTo>
                      <a:pt x="6123" y="46794"/>
                      <a:pt x="7203" y="43912"/>
                      <a:pt x="8284" y="41031"/>
                    </a:cubicBezTo>
                    <a:close/>
                  </a:path>
                </a:pathLst>
              </a:custGeom>
              <a:solidFill>
                <a:schemeClr val="accent2"/>
              </a:solidFill>
              <a:ln w="0" cap="flat">
                <a:noFill/>
                <a:prstDash val="solid"/>
                <a:miter/>
              </a:ln>
            </p:spPr>
            <p:txBody>
              <a:bodyPr rtlCol="0" anchor="ctr"/>
              <a:lstStyle/>
              <a:p>
                <a:endParaRPr lang="en-US" sz="744"/>
              </a:p>
            </p:txBody>
          </p:sp>
          <p:sp>
            <p:nvSpPr>
              <p:cNvPr id="2397" name="Freeform: Shape 2396">
                <a:extLst>
                  <a:ext uri="{FF2B5EF4-FFF2-40B4-BE49-F238E27FC236}">
                    <a16:creationId xmlns:a16="http://schemas.microsoft.com/office/drawing/2014/main" id="{63AA33B1-9929-6914-55A1-2F07B2C58624}"/>
                  </a:ext>
                </a:extLst>
              </p:cNvPr>
              <p:cNvSpPr/>
              <p:nvPr/>
            </p:nvSpPr>
            <p:spPr>
              <a:xfrm>
                <a:off x="8419532" y="3538693"/>
                <a:ext cx="6482" cy="29173"/>
              </a:xfrm>
              <a:custGeom>
                <a:avLst/>
                <a:gdLst>
                  <a:gd name="connsiteX0" fmla="*/ 0 w 6482"/>
                  <a:gd name="connsiteY0" fmla="*/ 29173 h 29173"/>
                  <a:gd name="connsiteX1" fmla="*/ 6483 w 6482"/>
                  <a:gd name="connsiteY1" fmla="*/ 0 h 29173"/>
                  <a:gd name="connsiteX2" fmla="*/ 0 w 6482"/>
                  <a:gd name="connsiteY2" fmla="*/ 29173 h 29173"/>
                </a:gdLst>
                <a:ahLst/>
                <a:cxnLst>
                  <a:cxn ang="0">
                    <a:pos x="connsiteX0" y="connsiteY0"/>
                  </a:cxn>
                  <a:cxn ang="0">
                    <a:pos x="connsiteX1" y="connsiteY1"/>
                  </a:cxn>
                  <a:cxn ang="0">
                    <a:pos x="connsiteX2" y="connsiteY2"/>
                  </a:cxn>
                </a:cxnLst>
                <a:rect l="l" t="t" r="r" b="b"/>
                <a:pathLst>
                  <a:path w="6482" h="29173">
                    <a:moveTo>
                      <a:pt x="0" y="29173"/>
                    </a:moveTo>
                    <a:lnTo>
                      <a:pt x="6483" y="0"/>
                    </a:lnTo>
                    <a:cubicBezTo>
                      <a:pt x="4682" y="7203"/>
                      <a:pt x="2521" y="16207"/>
                      <a:pt x="0" y="29173"/>
                    </a:cubicBezTo>
                    <a:close/>
                  </a:path>
                </a:pathLst>
              </a:custGeom>
              <a:solidFill>
                <a:schemeClr val="accent2"/>
              </a:solidFill>
              <a:ln w="0" cap="flat">
                <a:noFill/>
                <a:prstDash val="solid"/>
                <a:miter/>
              </a:ln>
            </p:spPr>
            <p:txBody>
              <a:bodyPr rtlCol="0" anchor="ctr"/>
              <a:lstStyle/>
              <a:p>
                <a:endParaRPr lang="en-US" sz="744"/>
              </a:p>
            </p:txBody>
          </p:sp>
          <p:sp>
            <p:nvSpPr>
              <p:cNvPr id="2398" name="Freeform: Shape 2397">
                <a:extLst>
                  <a:ext uri="{FF2B5EF4-FFF2-40B4-BE49-F238E27FC236}">
                    <a16:creationId xmlns:a16="http://schemas.microsoft.com/office/drawing/2014/main" id="{BED1E99F-8463-BB17-D5F9-9DC3A2DD2E09}"/>
                  </a:ext>
                </a:extLst>
              </p:cNvPr>
              <p:cNvSpPr/>
              <p:nvPr/>
            </p:nvSpPr>
            <p:spPr>
              <a:xfrm>
                <a:off x="8434299" y="3508440"/>
                <a:ext cx="1080" cy="3417"/>
              </a:xfrm>
              <a:custGeom>
                <a:avLst/>
                <a:gdLst>
                  <a:gd name="connsiteX0" fmla="*/ 1080 w 1080"/>
                  <a:gd name="connsiteY0" fmla="*/ 0 h 3417"/>
                  <a:gd name="connsiteX1" fmla="*/ 0 w 1080"/>
                  <a:gd name="connsiteY1" fmla="*/ 2881 h 3417"/>
                  <a:gd name="connsiteX2" fmla="*/ 1080 w 1080"/>
                  <a:gd name="connsiteY2" fmla="*/ 0 h 3417"/>
                </a:gdLst>
                <a:ahLst/>
                <a:cxnLst>
                  <a:cxn ang="0">
                    <a:pos x="connsiteX0" y="connsiteY0"/>
                  </a:cxn>
                  <a:cxn ang="0">
                    <a:pos x="connsiteX1" y="connsiteY1"/>
                  </a:cxn>
                  <a:cxn ang="0">
                    <a:pos x="connsiteX2" y="connsiteY2"/>
                  </a:cxn>
                </a:cxnLst>
                <a:rect l="l" t="t" r="r" b="b"/>
                <a:pathLst>
                  <a:path w="1080" h="3417">
                    <a:moveTo>
                      <a:pt x="1080" y="0"/>
                    </a:moveTo>
                    <a:cubicBezTo>
                      <a:pt x="720" y="1080"/>
                      <a:pt x="360" y="1801"/>
                      <a:pt x="0" y="2881"/>
                    </a:cubicBezTo>
                    <a:cubicBezTo>
                      <a:pt x="0" y="3962"/>
                      <a:pt x="0" y="3602"/>
                      <a:pt x="1080" y="0"/>
                    </a:cubicBezTo>
                    <a:close/>
                  </a:path>
                </a:pathLst>
              </a:custGeom>
              <a:solidFill>
                <a:schemeClr val="accent2"/>
              </a:solidFill>
              <a:ln w="0" cap="flat">
                <a:noFill/>
                <a:prstDash val="solid"/>
                <a:miter/>
              </a:ln>
            </p:spPr>
            <p:txBody>
              <a:bodyPr rtlCol="0" anchor="ctr"/>
              <a:lstStyle/>
              <a:p>
                <a:endParaRPr lang="en-US" sz="744"/>
              </a:p>
            </p:txBody>
          </p:sp>
          <p:sp>
            <p:nvSpPr>
              <p:cNvPr id="2399" name="Freeform: Shape 2398">
                <a:extLst>
                  <a:ext uri="{FF2B5EF4-FFF2-40B4-BE49-F238E27FC236}">
                    <a16:creationId xmlns:a16="http://schemas.microsoft.com/office/drawing/2014/main" id="{FD790E15-E108-4386-D134-573D818E800E}"/>
                  </a:ext>
                </a:extLst>
              </p:cNvPr>
              <p:cNvSpPr/>
              <p:nvPr/>
            </p:nvSpPr>
            <p:spPr>
              <a:xfrm>
                <a:off x="9139857" y="2875994"/>
                <a:ext cx="42859" cy="7754"/>
              </a:xfrm>
              <a:custGeom>
                <a:avLst/>
                <a:gdLst>
                  <a:gd name="connsiteX0" fmla="*/ 360 w 42859"/>
                  <a:gd name="connsiteY0" fmla="*/ 7563 h 7754"/>
                  <a:gd name="connsiteX1" fmla="*/ 15847 w 42859"/>
                  <a:gd name="connsiteY1" fmla="*/ 5402 h 7754"/>
                  <a:gd name="connsiteX2" fmla="*/ 29894 w 42859"/>
                  <a:gd name="connsiteY2" fmla="*/ 2521 h 7754"/>
                  <a:gd name="connsiteX3" fmla="*/ 42859 w 42859"/>
                  <a:gd name="connsiteY3" fmla="*/ 0 h 7754"/>
                  <a:gd name="connsiteX4" fmla="*/ 33135 w 42859"/>
                  <a:gd name="connsiteY4" fmla="*/ 1441 h 7754"/>
                  <a:gd name="connsiteX5" fmla="*/ 22330 w 42859"/>
                  <a:gd name="connsiteY5" fmla="*/ 3241 h 7754"/>
                  <a:gd name="connsiteX6" fmla="*/ 0 w 42859"/>
                  <a:gd name="connsiteY6" fmla="*/ 7203 h 7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859" h="7754">
                    <a:moveTo>
                      <a:pt x="360" y="7563"/>
                    </a:moveTo>
                    <a:cubicBezTo>
                      <a:pt x="0" y="8284"/>
                      <a:pt x="7203" y="6843"/>
                      <a:pt x="15847" y="5402"/>
                    </a:cubicBezTo>
                    <a:cubicBezTo>
                      <a:pt x="20169" y="4682"/>
                      <a:pt x="25211" y="3602"/>
                      <a:pt x="29894" y="2521"/>
                    </a:cubicBezTo>
                    <a:cubicBezTo>
                      <a:pt x="34576" y="1441"/>
                      <a:pt x="39258" y="720"/>
                      <a:pt x="42859" y="0"/>
                    </a:cubicBezTo>
                    <a:cubicBezTo>
                      <a:pt x="39978" y="0"/>
                      <a:pt x="36737" y="720"/>
                      <a:pt x="33135" y="1441"/>
                    </a:cubicBezTo>
                    <a:cubicBezTo>
                      <a:pt x="29533" y="2161"/>
                      <a:pt x="25932" y="2521"/>
                      <a:pt x="22330" y="3241"/>
                    </a:cubicBezTo>
                    <a:cubicBezTo>
                      <a:pt x="14767" y="4682"/>
                      <a:pt x="7203" y="5763"/>
                      <a:pt x="0" y="7203"/>
                    </a:cubicBezTo>
                    <a:close/>
                  </a:path>
                </a:pathLst>
              </a:custGeom>
              <a:solidFill>
                <a:schemeClr val="accent2"/>
              </a:solidFill>
              <a:ln w="0" cap="flat">
                <a:noFill/>
                <a:prstDash val="solid"/>
                <a:miter/>
              </a:ln>
            </p:spPr>
            <p:txBody>
              <a:bodyPr rtlCol="0" anchor="ctr"/>
              <a:lstStyle/>
              <a:p>
                <a:endParaRPr lang="en-US" sz="744"/>
              </a:p>
            </p:txBody>
          </p:sp>
          <p:sp>
            <p:nvSpPr>
              <p:cNvPr id="2400" name="Freeform: Shape 2399">
                <a:extLst>
                  <a:ext uri="{FF2B5EF4-FFF2-40B4-BE49-F238E27FC236}">
                    <a16:creationId xmlns:a16="http://schemas.microsoft.com/office/drawing/2014/main" id="{F085F388-9341-E224-4D6E-DAF9CA4539BF}"/>
                  </a:ext>
                </a:extLst>
              </p:cNvPr>
              <p:cNvSpPr/>
              <p:nvPr/>
            </p:nvSpPr>
            <p:spPr>
              <a:xfrm>
                <a:off x="10275809" y="2862668"/>
                <a:ext cx="26652" cy="720"/>
              </a:xfrm>
              <a:custGeom>
                <a:avLst/>
                <a:gdLst>
                  <a:gd name="connsiteX0" fmla="*/ 0 w 26652"/>
                  <a:gd name="connsiteY0" fmla="*/ 0 h 720"/>
                  <a:gd name="connsiteX1" fmla="*/ 26652 w 26652"/>
                  <a:gd name="connsiteY1" fmla="*/ 720 h 720"/>
                  <a:gd name="connsiteX2" fmla="*/ 0 w 26652"/>
                  <a:gd name="connsiteY2" fmla="*/ 0 h 720"/>
                </a:gdLst>
                <a:ahLst/>
                <a:cxnLst>
                  <a:cxn ang="0">
                    <a:pos x="connsiteX0" y="connsiteY0"/>
                  </a:cxn>
                  <a:cxn ang="0">
                    <a:pos x="connsiteX1" y="connsiteY1"/>
                  </a:cxn>
                  <a:cxn ang="0">
                    <a:pos x="connsiteX2" y="connsiteY2"/>
                  </a:cxn>
                </a:cxnLst>
                <a:rect l="l" t="t" r="r" b="b"/>
                <a:pathLst>
                  <a:path w="26652" h="720">
                    <a:moveTo>
                      <a:pt x="0" y="0"/>
                    </a:moveTo>
                    <a:lnTo>
                      <a:pt x="26652" y="720"/>
                    </a:lnTo>
                    <a:cubicBezTo>
                      <a:pt x="17288" y="360"/>
                      <a:pt x="12246" y="0"/>
                      <a:pt x="0" y="0"/>
                    </a:cubicBezTo>
                    <a:close/>
                  </a:path>
                </a:pathLst>
              </a:custGeom>
              <a:solidFill>
                <a:schemeClr val="accent2"/>
              </a:solidFill>
              <a:ln w="0" cap="flat">
                <a:noFill/>
                <a:prstDash val="solid"/>
                <a:miter/>
              </a:ln>
            </p:spPr>
            <p:txBody>
              <a:bodyPr rtlCol="0" anchor="ctr"/>
              <a:lstStyle/>
              <a:p>
                <a:endParaRPr lang="en-US" sz="744"/>
              </a:p>
            </p:txBody>
          </p:sp>
          <p:sp>
            <p:nvSpPr>
              <p:cNvPr id="2401" name="Freeform: Shape 2400">
                <a:extLst>
                  <a:ext uri="{FF2B5EF4-FFF2-40B4-BE49-F238E27FC236}">
                    <a16:creationId xmlns:a16="http://schemas.microsoft.com/office/drawing/2014/main" id="{7655EBF0-4C3E-4D66-3980-6C27EC21BCF7}"/>
                  </a:ext>
                </a:extLst>
              </p:cNvPr>
              <p:cNvSpPr/>
              <p:nvPr/>
            </p:nvSpPr>
            <p:spPr>
              <a:xfrm>
                <a:off x="10688916" y="2836376"/>
                <a:ext cx="5402" cy="360"/>
              </a:xfrm>
              <a:custGeom>
                <a:avLst/>
                <a:gdLst>
                  <a:gd name="connsiteX0" fmla="*/ 0 w 5402"/>
                  <a:gd name="connsiteY0" fmla="*/ 360 h 360"/>
                  <a:gd name="connsiteX1" fmla="*/ 5402 w 5402"/>
                  <a:gd name="connsiteY1" fmla="*/ 0 h 360"/>
                  <a:gd name="connsiteX2" fmla="*/ 0 w 5402"/>
                  <a:gd name="connsiteY2" fmla="*/ 360 h 360"/>
                </a:gdLst>
                <a:ahLst/>
                <a:cxnLst>
                  <a:cxn ang="0">
                    <a:pos x="connsiteX0" y="connsiteY0"/>
                  </a:cxn>
                  <a:cxn ang="0">
                    <a:pos x="connsiteX1" y="connsiteY1"/>
                  </a:cxn>
                  <a:cxn ang="0">
                    <a:pos x="connsiteX2" y="connsiteY2"/>
                  </a:cxn>
                </a:cxnLst>
                <a:rect l="l" t="t" r="r" b="b"/>
                <a:pathLst>
                  <a:path w="5402" h="360">
                    <a:moveTo>
                      <a:pt x="0" y="360"/>
                    </a:moveTo>
                    <a:cubicBezTo>
                      <a:pt x="720" y="360"/>
                      <a:pt x="2881" y="360"/>
                      <a:pt x="5402" y="0"/>
                    </a:cubicBezTo>
                    <a:cubicBezTo>
                      <a:pt x="2881" y="0"/>
                      <a:pt x="720" y="0"/>
                      <a:pt x="0" y="360"/>
                    </a:cubicBezTo>
                    <a:close/>
                  </a:path>
                </a:pathLst>
              </a:custGeom>
              <a:solidFill>
                <a:schemeClr val="accent2"/>
              </a:solidFill>
              <a:ln w="0" cap="flat">
                <a:noFill/>
                <a:prstDash val="solid"/>
                <a:miter/>
              </a:ln>
            </p:spPr>
            <p:txBody>
              <a:bodyPr rtlCol="0" anchor="ctr"/>
              <a:lstStyle/>
              <a:p>
                <a:endParaRPr lang="en-US" sz="744"/>
              </a:p>
            </p:txBody>
          </p:sp>
          <p:sp>
            <p:nvSpPr>
              <p:cNvPr id="2402" name="Freeform: Shape 2401">
                <a:extLst>
                  <a:ext uri="{FF2B5EF4-FFF2-40B4-BE49-F238E27FC236}">
                    <a16:creationId xmlns:a16="http://schemas.microsoft.com/office/drawing/2014/main" id="{737EF96B-69F0-CCB6-4072-CE7EDD6874D8}"/>
                  </a:ext>
                </a:extLst>
              </p:cNvPr>
              <p:cNvSpPr/>
              <p:nvPr/>
            </p:nvSpPr>
            <p:spPr>
              <a:xfrm>
                <a:off x="10694318" y="2835656"/>
                <a:ext cx="130378" cy="1080"/>
              </a:xfrm>
              <a:custGeom>
                <a:avLst/>
                <a:gdLst>
                  <a:gd name="connsiteX0" fmla="*/ 0 w 130378"/>
                  <a:gd name="connsiteY0" fmla="*/ 720 h 1080"/>
                  <a:gd name="connsiteX1" fmla="*/ 95083 w 130378"/>
                  <a:gd name="connsiteY1" fmla="*/ 0 h 1080"/>
                  <a:gd name="connsiteX2" fmla="*/ 92562 w 130378"/>
                  <a:gd name="connsiteY2" fmla="*/ 0 h 1080"/>
                  <a:gd name="connsiteX3" fmla="*/ 130379 w 130378"/>
                  <a:gd name="connsiteY3" fmla="*/ 0 h 1080"/>
                  <a:gd name="connsiteX4" fmla="*/ 0 w 130378"/>
                  <a:gd name="connsiteY4" fmla="*/ 1080 h 10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378" h="1080">
                    <a:moveTo>
                      <a:pt x="0" y="720"/>
                    </a:moveTo>
                    <a:cubicBezTo>
                      <a:pt x="18368" y="0"/>
                      <a:pt x="74914" y="1080"/>
                      <a:pt x="95083" y="0"/>
                    </a:cubicBezTo>
                    <a:lnTo>
                      <a:pt x="92562" y="0"/>
                    </a:lnTo>
                    <a:cubicBezTo>
                      <a:pt x="92562" y="360"/>
                      <a:pt x="130379" y="0"/>
                      <a:pt x="130379" y="0"/>
                    </a:cubicBezTo>
                    <a:cubicBezTo>
                      <a:pt x="95083" y="0"/>
                      <a:pt x="20529" y="0"/>
                      <a:pt x="0" y="1080"/>
                    </a:cubicBezTo>
                    <a:close/>
                  </a:path>
                </a:pathLst>
              </a:custGeom>
              <a:solidFill>
                <a:schemeClr val="accent2"/>
              </a:solidFill>
              <a:ln w="0" cap="flat">
                <a:noFill/>
                <a:prstDash val="solid"/>
                <a:miter/>
              </a:ln>
            </p:spPr>
            <p:txBody>
              <a:bodyPr rtlCol="0" anchor="ctr"/>
              <a:lstStyle/>
              <a:p>
                <a:endParaRPr lang="en-US" sz="744"/>
              </a:p>
            </p:txBody>
          </p:sp>
        </p:grpSp>
      </p:grpSp>
      <p:sp>
        <p:nvSpPr>
          <p:cNvPr id="2526" name="TextBox 2525">
            <a:extLst>
              <a:ext uri="{FF2B5EF4-FFF2-40B4-BE49-F238E27FC236}">
                <a16:creationId xmlns:a16="http://schemas.microsoft.com/office/drawing/2014/main" id="{A73634D6-84C6-B347-AD5A-C7FE53D2E217}"/>
              </a:ext>
            </a:extLst>
          </p:cNvPr>
          <p:cNvSpPr txBox="1"/>
          <p:nvPr/>
        </p:nvSpPr>
        <p:spPr>
          <a:xfrm>
            <a:off x="4432154" y="1748888"/>
            <a:ext cx="1663846" cy="1008225"/>
          </a:xfrm>
          <a:prstGeom prst="rect">
            <a:avLst/>
          </a:prstGeom>
          <a:noFill/>
        </p:spPr>
        <p:txBody>
          <a:bodyPr wrap="square" anchor="ctr">
            <a:spAutoFit/>
          </a:bodyPr>
          <a:lstStyle/>
          <a:p>
            <a:pPr algn="ctr"/>
            <a:r>
              <a:rPr lang="en-US" sz="1488" b="1">
                <a:solidFill>
                  <a:schemeClr val="tx1"/>
                </a:solidFill>
                <a:latin typeface="F37 Lineca Book" pitchFamily="2" charset="0"/>
                <a:ea typeface="+mn-lt"/>
                <a:cs typeface="+mn-lt"/>
              </a:rPr>
              <a:t>From my perspective, the value of disease control is…</a:t>
            </a:r>
          </a:p>
        </p:txBody>
      </p:sp>
      <p:sp>
        <p:nvSpPr>
          <p:cNvPr id="2527" name="TextBox 2526">
            <a:extLst>
              <a:ext uri="{FF2B5EF4-FFF2-40B4-BE49-F238E27FC236}">
                <a16:creationId xmlns:a16="http://schemas.microsoft.com/office/drawing/2014/main" id="{CEC33862-DD47-4DDF-8F6E-E347E5E6B9B2}"/>
              </a:ext>
            </a:extLst>
          </p:cNvPr>
          <p:cNvSpPr txBox="1"/>
          <p:nvPr/>
        </p:nvSpPr>
        <p:spPr>
          <a:xfrm>
            <a:off x="4432154" y="4154045"/>
            <a:ext cx="1663846" cy="1466171"/>
          </a:xfrm>
          <a:prstGeom prst="rect">
            <a:avLst/>
          </a:prstGeom>
          <a:noFill/>
        </p:spPr>
        <p:txBody>
          <a:bodyPr wrap="square" anchor="ctr">
            <a:spAutoFit/>
          </a:bodyPr>
          <a:lstStyle/>
          <a:p>
            <a:pPr algn="ctr"/>
            <a:r>
              <a:rPr lang="en-US" sz="1488" b="1">
                <a:solidFill>
                  <a:schemeClr val="tx1"/>
                </a:solidFill>
                <a:latin typeface="F37 Lineca Book" pitchFamily="2" charset="0"/>
                <a:ea typeface="+mn-lt"/>
                <a:cs typeface="+mn-lt"/>
              </a:rPr>
              <a:t>When patients achieve disease control, the impact on the healthcare system...</a:t>
            </a:r>
          </a:p>
        </p:txBody>
      </p:sp>
      <p:sp>
        <p:nvSpPr>
          <p:cNvPr id="2528" name="Text Placeholder 4">
            <a:extLst>
              <a:ext uri="{FF2B5EF4-FFF2-40B4-BE49-F238E27FC236}">
                <a16:creationId xmlns:a16="http://schemas.microsoft.com/office/drawing/2014/main" id="{DE361FF9-70FB-F72A-3E79-68D1F54C790C}"/>
              </a:ext>
            </a:extLst>
          </p:cNvPr>
          <p:cNvSpPr txBox="1">
            <a:spLocks/>
          </p:cNvSpPr>
          <p:nvPr/>
        </p:nvSpPr>
        <p:spPr>
          <a:xfrm>
            <a:off x="458529" y="1169582"/>
            <a:ext cx="3320862" cy="4598581"/>
          </a:xfrm>
          <a:prstGeom prst="roundRect">
            <a:avLst>
              <a:gd name="adj" fmla="val 6618"/>
            </a:avLst>
          </a:prstGeom>
          <a:solidFill>
            <a:schemeClr val="bg1">
              <a:lumMod val="95000"/>
            </a:schemeClr>
          </a:solidFill>
        </p:spPr>
        <p:txBody>
          <a:bodyPr vert="horz" lIns="85060" tIns="21265" rIns="42530" bIns="21265" rtlCol="0" anchor="t">
            <a:normAutofit/>
          </a:bodyPr>
          <a:lstStyle>
            <a:lvl1pPr marL="571500" indent="-571500">
              <a:buFont typeface="Arial" panose="020B0604020202020204" pitchFamily="34" charset="0"/>
              <a:buChar char="•"/>
              <a:defRPr sz="4800">
                <a:latin typeface="Eras Light ITC" panose="020B0402030504020804" pitchFamily="34" charset="0"/>
                <a:ea typeface="+mn-ea"/>
                <a:cs typeface="+mn-cs"/>
              </a:defRPr>
            </a:lvl1pPr>
            <a:lvl2pPr marL="1167643" indent="-571500">
              <a:buFont typeface="Arial" panose="020B0604020202020204" pitchFamily="34" charset="0"/>
              <a:buChar char="•"/>
              <a:defRPr sz="4800">
                <a:latin typeface="Eras Light ITC" panose="020B0402030504020804" pitchFamily="34" charset="0"/>
                <a:ea typeface="+mn-ea"/>
                <a:cs typeface="+mn-cs"/>
              </a:defRPr>
            </a:lvl2pPr>
            <a:lvl3pPr marL="1763786" indent="-571500">
              <a:buFont typeface="Arial" panose="020B0604020202020204" pitchFamily="34" charset="0"/>
              <a:buChar char="•"/>
              <a:defRPr sz="4800">
                <a:latin typeface="Eras Light ITC" panose="020B0402030504020804" pitchFamily="34" charset="0"/>
                <a:ea typeface="+mn-ea"/>
                <a:cs typeface="+mn-cs"/>
              </a:defRPr>
            </a:lvl3pPr>
            <a:lvl4pPr marL="2359929" indent="-571500">
              <a:buFont typeface="Arial" panose="020B0604020202020204" pitchFamily="34" charset="0"/>
              <a:buChar char="•"/>
              <a:defRPr sz="4800">
                <a:latin typeface="Eras Light ITC" panose="020B0402030504020804" pitchFamily="34" charset="0"/>
                <a:ea typeface="+mn-ea"/>
                <a:cs typeface="+mn-cs"/>
              </a:defRPr>
            </a:lvl4pPr>
            <a:lvl5pPr marL="2956072" indent="-571500">
              <a:buFont typeface="Arial" panose="020B0604020202020204" pitchFamily="34" charset="0"/>
              <a:buChar char="•"/>
              <a:defRPr sz="4800">
                <a:latin typeface="Eras Light ITC" panose="020B0402030504020804" pitchFamily="34" charset="0"/>
                <a:ea typeface="+mn-ea"/>
                <a:cs typeface="+mn-cs"/>
              </a:defRPr>
            </a:lvl5pPr>
            <a:lvl6pPr marL="2980715">
              <a:defRPr>
                <a:latin typeface="+mn-lt"/>
                <a:ea typeface="+mn-ea"/>
                <a:cs typeface="+mn-cs"/>
              </a:defRPr>
            </a:lvl6pPr>
            <a:lvl7pPr marL="3576858">
              <a:defRPr>
                <a:latin typeface="+mn-lt"/>
                <a:ea typeface="+mn-ea"/>
                <a:cs typeface="+mn-cs"/>
              </a:defRPr>
            </a:lvl7pPr>
            <a:lvl8pPr marL="4173002">
              <a:defRPr>
                <a:latin typeface="+mn-lt"/>
                <a:ea typeface="+mn-ea"/>
                <a:cs typeface="+mn-cs"/>
              </a:defRPr>
            </a:lvl8pPr>
            <a:lvl9pPr marL="4769145">
              <a:defRPr>
                <a:latin typeface="+mn-lt"/>
                <a:ea typeface="+mn-ea"/>
                <a:cs typeface="+mn-cs"/>
              </a:defRPr>
            </a:lvl9pPr>
          </a:lstStyle>
          <a:p>
            <a:pPr marL="0" indent="0" algn="l" rtl="0">
              <a:buNone/>
            </a:pPr>
            <a:r>
              <a:rPr lang="en-US" sz="1860" b="1" kern="1200">
                <a:solidFill>
                  <a:srgbClr val="3B3B3B"/>
                </a:solidFill>
                <a:latin typeface="F37 Lineca" pitchFamily="50" charset="0"/>
              </a:rPr>
              <a:t>As a </a:t>
            </a:r>
            <a:r>
              <a:rPr lang="en-US" sz="1860" b="1" kern="1200">
                <a:solidFill>
                  <a:schemeClr val="accent3"/>
                </a:solidFill>
                <a:latin typeface="F37 Lineca" pitchFamily="50" charset="0"/>
              </a:rPr>
              <a:t>payor</a:t>
            </a:r>
            <a:r>
              <a:rPr lang="en-US" sz="1860" b="1" kern="1200">
                <a:solidFill>
                  <a:srgbClr val="3B3B3B"/>
                </a:solidFill>
                <a:latin typeface="F37 Lineca" pitchFamily="50" charset="0"/>
              </a:rPr>
              <a:t>, disease control means:</a:t>
            </a:r>
          </a:p>
          <a:p>
            <a:pPr marL="0" indent="0" algn="l" rtl="0">
              <a:buNone/>
            </a:pPr>
            <a:endParaRPr lang="en-US" sz="1860" b="1" kern="1200">
              <a:solidFill>
                <a:srgbClr val="3B3B3B"/>
              </a:solidFill>
              <a:latin typeface="F37 Lineca" pitchFamily="50" charset="0"/>
            </a:endParaRPr>
          </a:p>
        </p:txBody>
      </p:sp>
      <p:grpSp>
        <p:nvGrpSpPr>
          <p:cNvPr id="2529" name="Graphic 163">
            <a:extLst>
              <a:ext uri="{FF2B5EF4-FFF2-40B4-BE49-F238E27FC236}">
                <a16:creationId xmlns:a16="http://schemas.microsoft.com/office/drawing/2014/main" id="{7E22470F-C547-65B5-A309-197F90D858D8}"/>
              </a:ext>
            </a:extLst>
          </p:cNvPr>
          <p:cNvGrpSpPr/>
          <p:nvPr/>
        </p:nvGrpSpPr>
        <p:grpSpPr>
          <a:xfrm flipH="1">
            <a:off x="8946078" y="1443805"/>
            <a:ext cx="1855456" cy="1842364"/>
            <a:chOff x="8375952" y="2834014"/>
            <a:chExt cx="3506542" cy="3481800"/>
          </a:xfrm>
          <a:solidFill>
            <a:schemeClr val="accent2"/>
          </a:solidFill>
        </p:grpSpPr>
        <p:sp>
          <p:nvSpPr>
            <p:cNvPr id="2530" name="Freeform: Shape 2529">
              <a:extLst>
                <a:ext uri="{FF2B5EF4-FFF2-40B4-BE49-F238E27FC236}">
                  <a16:creationId xmlns:a16="http://schemas.microsoft.com/office/drawing/2014/main" id="{8C6EBDAC-8CB1-1BF0-B76A-2578E1A209AF}"/>
                </a:ext>
              </a:extLst>
            </p:cNvPr>
            <p:cNvSpPr/>
            <p:nvPr/>
          </p:nvSpPr>
          <p:spPr>
            <a:xfrm>
              <a:off x="8405486" y="2843220"/>
              <a:ext cx="3457199" cy="3457560"/>
            </a:xfrm>
            <a:custGeom>
              <a:avLst/>
              <a:gdLst>
                <a:gd name="connsiteX0" fmla="*/ 2549951 w 3457199"/>
                <a:gd name="connsiteY0" fmla="*/ 0 h 3457560"/>
                <a:gd name="connsiteX1" fmla="*/ 907610 w 3457199"/>
                <a:gd name="connsiteY1" fmla="*/ 0 h 3457560"/>
                <a:gd name="connsiteX2" fmla="*/ 0 w 3457199"/>
                <a:gd name="connsiteY2" fmla="*/ 907610 h 3457560"/>
                <a:gd name="connsiteX3" fmla="*/ 0 w 3457199"/>
                <a:gd name="connsiteY3" fmla="*/ 2104430 h 3457560"/>
                <a:gd name="connsiteX4" fmla="*/ 907610 w 3457199"/>
                <a:gd name="connsiteY4" fmla="*/ 3012039 h 3457560"/>
                <a:gd name="connsiteX5" fmla="*/ 1992419 w 3457199"/>
                <a:gd name="connsiteY5" fmla="*/ 3012039 h 3457560"/>
                <a:gd name="connsiteX6" fmla="*/ 2613699 w 3457199"/>
                <a:gd name="connsiteY6" fmla="*/ 3455759 h 3457560"/>
                <a:gd name="connsiteX7" fmla="*/ 2626305 w 3457199"/>
                <a:gd name="connsiteY7" fmla="*/ 3457560 h 3457560"/>
                <a:gd name="connsiteX8" fmla="*/ 2664122 w 3457199"/>
                <a:gd name="connsiteY8" fmla="*/ 3434870 h 3457560"/>
                <a:gd name="connsiteX9" fmla="*/ 2653317 w 3457199"/>
                <a:gd name="connsiteY9" fmla="*/ 3380845 h 3457560"/>
                <a:gd name="connsiteX10" fmla="*/ 2525820 w 3457199"/>
                <a:gd name="connsiteY10" fmla="*/ 3012039 h 3457560"/>
                <a:gd name="connsiteX11" fmla="*/ 2549591 w 3457199"/>
                <a:gd name="connsiteY11" fmla="*/ 3012039 h 3457560"/>
                <a:gd name="connsiteX12" fmla="*/ 3457200 w 3457199"/>
                <a:gd name="connsiteY12" fmla="*/ 2104430 h 3457560"/>
                <a:gd name="connsiteX13" fmla="*/ 3457200 w 3457199"/>
                <a:gd name="connsiteY13" fmla="*/ 907610 h 3457560"/>
                <a:gd name="connsiteX14" fmla="*/ 2549591 w 3457199"/>
                <a:gd name="connsiteY14" fmla="*/ 0 h 3457560"/>
                <a:gd name="connsiteX15" fmla="*/ 2549591 w 3457199"/>
                <a:gd name="connsiteY15" fmla="*/ 0 h 3457560"/>
                <a:gd name="connsiteX16" fmla="*/ 3371121 w 3457199"/>
                <a:gd name="connsiteY16" fmla="*/ 2104430 h 3457560"/>
                <a:gd name="connsiteX17" fmla="*/ 2549951 w 3457199"/>
                <a:gd name="connsiteY17" fmla="*/ 2925600 h 3457560"/>
                <a:gd name="connsiteX18" fmla="*/ 2482240 w 3457199"/>
                <a:gd name="connsiteY18" fmla="*/ 2925600 h 3457560"/>
                <a:gd name="connsiteX19" fmla="*/ 2439021 w 3457199"/>
                <a:gd name="connsiteY19" fmla="*/ 2968820 h 3457560"/>
                <a:gd name="connsiteX20" fmla="*/ 2511053 w 3457199"/>
                <a:gd name="connsiteY20" fmla="*/ 3326461 h 3457560"/>
                <a:gd name="connsiteX21" fmla="*/ 2052206 w 3457199"/>
                <a:gd name="connsiteY21" fmla="*/ 2945769 h 3457560"/>
                <a:gd name="connsiteX22" fmla="*/ 2015469 w 3457199"/>
                <a:gd name="connsiteY22" fmla="*/ 2925600 h 3457560"/>
                <a:gd name="connsiteX23" fmla="*/ 907249 w 3457199"/>
                <a:gd name="connsiteY23" fmla="*/ 2925600 h 3457560"/>
                <a:gd name="connsiteX24" fmla="*/ 86079 w 3457199"/>
                <a:gd name="connsiteY24" fmla="*/ 2104430 h 3457560"/>
                <a:gd name="connsiteX25" fmla="*/ 86079 w 3457199"/>
                <a:gd name="connsiteY25" fmla="*/ 907610 h 3457560"/>
                <a:gd name="connsiteX26" fmla="*/ 907249 w 3457199"/>
                <a:gd name="connsiteY26" fmla="*/ 86439 h 3457560"/>
                <a:gd name="connsiteX27" fmla="*/ 2549591 w 3457199"/>
                <a:gd name="connsiteY27" fmla="*/ 86439 h 3457560"/>
                <a:gd name="connsiteX28" fmla="*/ 3370761 w 3457199"/>
                <a:gd name="connsiteY28" fmla="*/ 907610 h 3457560"/>
                <a:gd name="connsiteX29" fmla="*/ 3370761 w 3457199"/>
                <a:gd name="connsiteY29" fmla="*/ 2104430 h 3457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457199" h="3457560">
                  <a:moveTo>
                    <a:pt x="2549951" y="0"/>
                  </a:moveTo>
                  <a:lnTo>
                    <a:pt x="907610" y="0"/>
                  </a:lnTo>
                  <a:cubicBezTo>
                    <a:pt x="407344" y="0"/>
                    <a:pt x="0" y="407344"/>
                    <a:pt x="0" y="907610"/>
                  </a:cubicBezTo>
                  <a:lnTo>
                    <a:pt x="0" y="2104430"/>
                  </a:lnTo>
                  <a:cubicBezTo>
                    <a:pt x="0" y="2604695"/>
                    <a:pt x="407344" y="3012039"/>
                    <a:pt x="907610" y="3012039"/>
                  </a:cubicBezTo>
                  <a:lnTo>
                    <a:pt x="1992419" y="3012039"/>
                  </a:lnTo>
                  <a:cubicBezTo>
                    <a:pt x="2091464" y="3161507"/>
                    <a:pt x="2277668" y="3352393"/>
                    <a:pt x="2613699" y="3455759"/>
                  </a:cubicBezTo>
                  <a:cubicBezTo>
                    <a:pt x="2618021" y="3457200"/>
                    <a:pt x="2621983" y="3457560"/>
                    <a:pt x="2626305" y="3457560"/>
                  </a:cubicBezTo>
                  <a:cubicBezTo>
                    <a:pt x="2641792" y="3457560"/>
                    <a:pt x="2656559" y="3449276"/>
                    <a:pt x="2664122" y="3434870"/>
                  </a:cubicBezTo>
                  <a:cubicBezTo>
                    <a:pt x="2673847" y="3416502"/>
                    <a:pt x="2669525" y="3394172"/>
                    <a:pt x="2653317" y="3380845"/>
                  </a:cubicBezTo>
                  <a:cubicBezTo>
                    <a:pt x="2652237" y="3379765"/>
                    <a:pt x="2536264" y="3280720"/>
                    <a:pt x="2525820" y="3012039"/>
                  </a:cubicBezTo>
                  <a:lnTo>
                    <a:pt x="2549591" y="3012039"/>
                  </a:lnTo>
                  <a:cubicBezTo>
                    <a:pt x="3049856" y="3012039"/>
                    <a:pt x="3457200" y="2605055"/>
                    <a:pt x="3457200" y="2104430"/>
                  </a:cubicBezTo>
                  <a:lnTo>
                    <a:pt x="3457200" y="907610"/>
                  </a:lnTo>
                  <a:cubicBezTo>
                    <a:pt x="3457200" y="407344"/>
                    <a:pt x="3049856" y="0"/>
                    <a:pt x="2549591" y="0"/>
                  </a:cubicBezTo>
                  <a:lnTo>
                    <a:pt x="2549591" y="0"/>
                  </a:lnTo>
                  <a:close/>
                  <a:moveTo>
                    <a:pt x="3371121" y="2104430"/>
                  </a:moveTo>
                  <a:cubicBezTo>
                    <a:pt x="3371121" y="2557154"/>
                    <a:pt x="3002675" y="2925600"/>
                    <a:pt x="2549951" y="2925600"/>
                  </a:cubicBezTo>
                  <a:lnTo>
                    <a:pt x="2482240" y="2925600"/>
                  </a:lnTo>
                  <a:cubicBezTo>
                    <a:pt x="2458469" y="2925600"/>
                    <a:pt x="2439021" y="2944689"/>
                    <a:pt x="2439021" y="2968820"/>
                  </a:cubicBezTo>
                  <a:cubicBezTo>
                    <a:pt x="2438300" y="3134494"/>
                    <a:pt x="2473596" y="3250467"/>
                    <a:pt x="2511053" y="3326461"/>
                  </a:cubicBezTo>
                  <a:cubicBezTo>
                    <a:pt x="2266143" y="3221294"/>
                    <a:pt x="2127480" y="3066063"/>
                    <a:pt x="2052206" y="2945769"/>
                  </a:cubicBezTo>
                  <a:cubicBezTo>
                    <a:pt x="2044282" y="2933164"/>
                    <a:pt x="2030596" y="2925600"/>
                    <a:pt x="2015469" y="2925600"/>
                  </a:cubicBezTo>
                  <a:lnTo>
                    <a:pt x="907249" y="2925600"/>
                  </a:lnTo>
                  <a:cubicBezTo>
                    <a:pt x="454525" y="2925600"/>
                    <a:pt x="86079" y="2557154"/>
                    <a:pt x="86079" y="2104430"/>
                  </a:cubicBezTo>
                  <a:lnTo>
                    <a:pt x="86079" y="907610"/>
                  </a:lnTo>
                  <a:cubicBezTo>
                    <a:pt x="86079" y="454885"/>
                    <a:pt x="454525" y="86439"/>
                    <a:pt x="907249" y="86439"/>
                  </a:cubicBezTo>
                  <a:lnTo>
                    <a:pt x="2549591" y="86439"/>
                  </a:lnTo>
                  <a:cubicBezTo>
                    <a:pt x="3002315" y="86439"/>
                    <a:pt x="3370761" y="454885"/>
                    <a:pt x="3370761" y="907610"/>
                  </a:cubicBezTo>
                  <a:lnTo>
                    <a:pt x="3370761" y="2104430"/>
                  </a:lnTo>
                  <a:close/>
                </a:path>
              </a:pathLst>
            </a:custGeom>
            <a:solidFill>
              <a:schemeClr val="accent2"/>
            </a:solidFill>
            <a:ln w="0" cap="flat">
              <a:noFill/>
              <a:prstDash val="solid"/>
              <a:miter/>
            </a:ln>
          </p:spPr>
          <p:txBody>
            <a:bodyPr rtlCol="0" anchor="ctr"/>
            <a:lstStyle/>
            <a:p>
              <a:endParaRPr lang="en-US" sz="744"/>
            </a:p>
          </p:txBody>
        </p:sp>
        <p:grpSp>
          <p:nvGrpSpPr>
            <p:cNvPr id="2531" name="Graphic 163">
              <a:extLst>
                <a:ext uri="{FF2B5EF4-FFF2-40B4-BE49-F238E27FC236}">
                  <a16:creationId xmlns:a16="http://schemas.microsoft.com/office/drawing/2014/main" id="{6EFCB4E8-71B2-82FB-3023-9A493EA95929}"/>
                </a:ext>
              </a:extLst>
            </p:cNvPr>
            <p:cNvGrpSpPr/>
            <p:nvPr/>
          </p:nvGrpSpPr>
          <p:grpSpPr>
            <a:xfrm>
              <a:off x="8459510" y="2905528"/>
              <a:ext cx="3335824" cy="3289003"/>
              <a:chOff x="8459510" y="2905528"/>
              <a:chExt cx="3335824" cy="3289003"/>
            </a:xfrm>
            <a:solidFill>
              <a:schemeClr val="accent2"/>
            </a:solidFill>
          </p:grpSpPr>
          <p:sp>
            <p:nvSpPr>
              <p:cNvPr id="2656" name="Freeform: Shape 2655">
                <a:extLst>
                  <a:ext uri="{FF2B5EF4-FFF2-40B4-BE49-F238E27FC236}">
                    <a16:creationId xmlns:a16="http://schemas.microsoft.com/office/drawing/2014/main" id="{832120E4-DBE0-B34F-16AD-5CD031F2E707}"/>
                  </a:ext>
                </a:extLst>
              </p:cNvPr>
              <p:cNvSpPr/>
              <p:nvPr/>
            </p:nvSpPr>
            <p:spPr>
              <a:xfrm>
                <a:off x="11784170" y="4638990"/>
                <a:ext cx="6123" cy="308659"/>
              </a:xfrm>
              <a:custGeom>
                <a:avLst/>
                <a:gdLst>
                  <a:gd name="connsiteX0" fmla="*/ 1441 w 6123"/>
                  <a:gd name="connsiteY0" fmla="*/ 26292 h 308659"/>
                  <a:gd name="connsiteX1" fmla="*/ 0 w 6123"/>
                  <a:gd name="connsiteY1" fmla="*/ 65190 h 308659"/>
                  <a:gd name="connsiteX2" fmla="*/ 2521 w 6123"/>
                  <a:gd name="connsiteY2" fmla="*/ 126057 h 308659"/>
                  <a:gd name="connsiteX3" fmla="*/ 1081 w 6123"/>
                  <a:gd name="connsiteY3" fmla="*/ 157391 h 308659"/>
                  <a:gd name="connsiteX4" fmla="*/ 2521 w 6123"/>
                  <a:gd name="connsiteY4" fmla="*/ 254995 h 308659"/>
                  <a:gd name="connsiteX5" fmla="*/ 2521 w 6123"/>
                  <a:gd name="connsiteY5" fmla="*/ 196649 h 308659"/>
                  <a:gd name="connsiteX6" fmla="*/ 4682 w 6123"/>
                  <a:gd name="connsiteY6" fmla="*/ 308659 h 308659"/>
                  <a:gd name="connsiteX7" fmla="*/ 4682 w 6123"/>
                  <a:gd name="connsiteY7" fmla="*/ 202772 h 308659"/>
                  <a:gd name="connsiteX8" fmla="*/ 5042 w 6123"/>
                  <a:gd name="connsiteY8" fmla="*/ 208174 h 308659"/>
                  <a:gd name="connsiteX9" fmla="*/ 5042 w 6123"/>
                  <a:gd name="connsiteY9" fmla="*/ 121015 h 308659"/>
                  <a:gd name="connsiteX10" fmla="*/ 6123 w 6123"/>
                  <a:gd name="connsiteY10" fmla="*/ 140463 h 308659"/>
                  <a:gd name="connsiteX11" fmla="*/ 1441 w 6123"/>
                  <a:gd name="connsiteY11" fmla="*/ 0 h 308659"/>
                  <a:gd name="connsiteX12" fmla="*/ 1441 w 6123"/>
                  <a:gd name="connsiteY12" fmla="*/ 26292 h 308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123" h="308659">
                    <a:moveTo>
                      <a:pt x="1441" y="26292"/>
                    </a:moveTo>
                    <a:cubicBezTo>
                      <a:pt x="1441" y="52224"/>
                      <a:pt x="360" y="74914"/>
                      <a:pt x="0" y="65190"/>
                    </a:cubicBezTo>
                    <a:cubicBezTo>
                      <a:pt x="1441" y="118133"/>
                      <a:pt x="0" y="119214"/>
                      <a:pt x="2521" y="126057"/>
                    </a:cubicBezTo>
                    <a:cubicBezTo>
                      <a:pt x="3962" y="159912"/>
                      <a:pt x="2161" y="195928"/>
                      <a:pt x="1081" y="157391"/>
                    </a:cubicBezTo>
                    <a:lnTo>
                      <a:pt x="2521" y="254995"/>
                    </a:lnTo>
                    <a:lnTo>
                      <a:pt x="2521" y="196649"/>
                    </a:lnTo>
                    <a:cubicBezTo>
                      <a:pt x="5042" y="212496"/>
                      <a:pt x="2521" y="289931"/>
                      <a:pt x="4682" y="308659"/>
                    </a:cubicBezTo>
                    <a:lnTo>
                      <a:pt x="4682" y="202772"/>
                    </a:lnTo>
                    <a:cubicBezTo>
                      <a:pt x="4682" y="202772"/>
                      <a:pt x="5042" y="208174"/>
                      <a:pt x="5042" y="208174"/>
                    </a:cubicBezTo>
                    <a:cubicBezTo>
                      <a:pt x="4322" y="184043"/>
                      <a:pt x="4682" y="137222"/>
                      <a:pt x="5042" y="121015"/>
                    </a:cubicBezTo>
                    <a:cubicBezTo>
                      <a:pt x="5402" y="123536"/>
                      <a:pt x="6123" y="122095"/>
                      <a:pt x="6123" y="140463"/>
                    </a:cubicBezTo>
                    <a:cubicBezTo>
                      <a:pt x="6123" y="12606"/>
                      <a:pt x="2161" y="105888"/>
                      <a:pt x="1441" y="0"/>
                    </a:cubicBezTo>
                    <a:cubicBezTo>
                      <a:pt x="1441" y="6483"/>
                      <a:pt x="1441" y="14767"/>
                      <a:pt x="1441" y="26292"/>
                    </a:cubicBezTo>
                    <a:close/>
                  </a:path>
                </a:pathLst>
              </a:custGeom>
              <a:solidFill>
                <a:schemeClr val="accent2"/>
              </a:solidFill>
              <a:ln w="0" cap="flat">
                <a:noFill/>
                <a:prstDash val="solid"/>
                <a:miter/>
              </a:ln>
            </p:spPr>
            <p:txBody>
              <a:bodyPr rtlCol="0" anchor="ctr"/>
              <a:lstStyle/>
              <a:p>
                <a:endParaRPr lang="en-US" sz="744"/>
              </a:p>
            </p:txBody>
          </p:sp>
          <p:sp>
            <p:nvSpPr>
              <p:cNvPr id="2657" name="Freeform: Shape 2656">
                <a:extLst>
                  <a:ext uri="{FF2B5EF4-FFF2-40B4-BE49-F238E27FC236}">
                    <a16:creationId xmlns:a16="http://schemas.microsoft.com/office/drawing/2014/main" id="{3506F370-91F8-6D62-E419-93ADE187D40D}"/>
                  </a:ext>
                </a:extLst>
              </p:cNvPr>
              <p:cNvSpPr/>
              <p:nvPr/>
            </p:nvSpPr>
            <p:spPr>
              <a:xfrm>
                <a:off x="11783090" y="4370862"/>
                <a:ext cx="11164" cy="284695"/>
              </a:xfrm>
              <a:custGeom>
                <a:avLst/>
                <a:gdLst>
                  <a:gd name="connsiteX0" fmla="*/ 7923 w 11164"/>
                  <a:gd name="connsiteY0" fmla="*/ 186010 h 284695"/>
                  <a:gd name="connsiteX1" fmla="*/ 5042 w 11164"/>
                  <a:gd name="connsiteY1" fmla="*/ 141350 h 284695"/>
                  <a:gd name="connsiteX2" fmla="*/ 5763 w 11164"/>
                  <a:gd name="connsiteY2" fmla="*/ 66436 h 284695"/>
                  <a:gd name="connsiteX3" fmla="*/ 3241 w 11164"/>
                  <a:gd name="connsiteY3" fmla="*/ 48068 h 284695"/>
                  <a:gd name="connsiteX4" fmla="*/ 3241 w 11164"/>
                  <a:gd name="connsiteY4" fmla="*/ 80843 h 284695"/>
                  <a:gd name="connsiteX5" fmla="*/ 0 w 11164"/>
                  <a:gd name="connsiteY5" fmla="*/ 3408 h 284695"/>
                  <a:gd name="connsiteX6" fmla="*/ 1801 w 11164"/>
                  <a:gd name="connsiteY6" fmla="*/ 107855 h 284695"/>
                  <a:gd name="connsiteX7" fmla="*/ 360 w 11164"/>
                  <a:gd name="connsiteY7" fmla="*/ 226709 h 284695"/>
                  <a:gd name="connsiteX8" fmla="*/ 2161 w 11164"/>
                  <a:gd name="connsiteY8" fmla="*/ 265606 h 284695"/>
                  <a:gd name="connsiteX9" fmla="*/ 2161 w 11164"/>
                  <a:gd name="connsiteY9" fmla="*/ 251560 h 284695"/>
                  <a:gd name="connsiteX10" fmla="*/ 5402 w 11164"/>
                  <a:gd name="connsiteY10" fmla="*/ 249399 h 284695"/>
                  <a:gd name="connsiteX11" fmla="*/ 5042 w 11164"/>
                  <a:gd name="connsiteY11" fmla="*/ 197176 h 284695"/>
                  <a:gd name="connsiteX12" fmla="*/ 8644 w 11164"/>
                  <a:gd name="connsiteY12" fmla="*/ 284695 h 284695"/>
                  <a:gd name="connsiteX13" fmla="*/ 11165 w 11164"/>
                  <a:gd name="connsiteY13" fmla="*/ 136308 h 284695"/>
                  <a:gd name="connsiteX14" fmla="*/ 7923 w 11164"/>
                  <a:gd name="connsiteY14" fmla="*/ 185290 h 284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164" h="284695">
                    <a:moveTo>
                      <a:pt x="7923" y="186010"/>
                    </a:moveTo>
                    <a:lnTo>
                      <a:pt x="5042" y="141350"/>
                    </a:lnTo>
                    <a:lnTo>
                      <a:pt x="5763" y="66436"/>
                    </a:lnTo>
                    <a:cubicBezTo>
                      <a:pt x="4682" y="65716"/>
                      <a:pt x="3962" y="10972"/>
                      <a:pt x="3241" y="48068"/>
                    </a:cubicBezTo>
                    <a:cubicBezTo>
                      <a:pt x="3241" y="55271"/>
                      <a:pt x="3602" y="69678"/>
                      <a:pt x="3241" y="80843"/>
                    </a:cubicBezTo>
                    <a:cubicBezTo>
                      <a:pt x="1080" y="72559"/>
                      <a:pt x="2161" y="-18562"/>
                      <a:pt x="0" y="3408"/>
                    </a:cubicBezTo>
                    <a:cubicBezTo>
                      <a:pt x="720" y="62475"/>
                      <a:pt x="0" y="71479"/>
                      <a:pt x="1801" y="107855"/>
                    </a:cubicBezTo>
                    <a:cubicBezTo>
                      <a:pt x="1801" y="161880"/>
                      <a:pt x="1080" y="201497"/>
                      <a:pt x="360" y="226709"/>
                    </a:cubicBezTo>
                    <a:cubicBezTo>
                      <a:pt x="360" y="242916"/>
                      <a:pt x="1801" y="245077"/>
                      <a:pt x="2161" y="265606"/>
                    </a:cubicBezTo>
                    <a:cubicBezTo>
                      <a:pt x="2161" y="260924"/>
                      <a:pt x="2161" y="256962"/>
                      <a:pt x="2161" y="251560"/>
                    </a:cubicBezTo>
                    <a:lnTo>
                      <a:pt x="5402" y="249399"/>
                    </a:lnTo>
                    <a:cubicBezTo>
                      <a:pt x="4682" y="232471"/>
                      <a:pt x="5402" y="216264"/>
                      <a:pt x="5042" y="197176"/>
                    </a:cubicBezTo>
                    <a:lnTo>
                      <a:pt x="8644" y="284695"/>
                    </a:lnTo>
                    <a:cubicBezTo>
                      <a:pt x="11525" y="256602"/>
                      <a:pt x="9724" y="170523"/>
                      <a:pt x="11165" y="136308"/>
                    </a:cubicBezTo>
                    <a:cubicBezTo>
                      <a:pt x="8644" y="178807"/>
                      <a:pt x="9724" y="102453"/>
                      <a:pt x="7923" y="185290"/>
                    </a:cubicBezTo>
                    <a:close/>
                  </a:path>
                </a:pathLst>
              </a:custGeom>
              <a:solidFill>
                <a:schemeClr val="accent2"/>
              </a:solidFill>
              <a:ln w="0" cap="flat">
                <a:noFill/>
                <a:prstDash val="solid"/>
                <a:miter/>
              </a:ln>
            </p:spPr>
            <p:txBody>
              <a:bodyPr rtlCol="0" anchor="ctr"/>
              <a:lstStyle/>
              <a:p>
                <a:endParaRPr lang="en-US" sz="744"/>
              </a:p>
            </p:txBody>
          </p:sp>
          <p:sp>
            <p:nvSpPr>
              <p:cNvPr id="2658" name="Freeform: Shape 2657">
                <a:extLst>
                  <a:ext uri="{FF2B5EF4-FFF2-40B4-BE49-F238E27FC236}">
                    <a16:creationId xmlns:a16="http://schemas.microsoft.com/office/drawing/2014/main" id="{77EEA19F-0458-E6E9-83D8-D3AA0D39919A}"/>
                  </a:ext>
                </a:extLst>
              </p:cNvPr>
              <p:cNvSpPr/>
              <p:nvPr/>
            </p:nvSpPr>
            <p:spPr>
              <a:xfrm>
                <a:off x="11785971" y="4636829"/>
                <a:ext cx="3601" cy="2160"/>
              </a:xfrm>
              <a:custGeom>
                <a:avLst/>
                <a:gdLst>
                  <a:gd name="connsiteX0" fmla="*/ 0 w 3601"/>
                  <a:gd name="connsiteY0" fmla="*/ 0 h 2160"/>
                  <a:gd name="connsiteX1" fmla="*/ 0 w 3601"/>
                  <a:gd name="connsiteY1" fmla="*/ 2161 h 2160"/>
                  <a:gd name="connsiteX2" fmla="*/ 0 w 3601"/>
                  <a:gd name="connsiteY2" fmla="*/ 0 h 2160"/>
                </a:gdLst>
                <a:ahLst/>
                <a:cxnLst>
                  <a:cxn ang="0">
                    <a:pos x="connsiteX0" y="connsiteY0"/>
                  </a:cxn>
                  <a:cxn ang="0">
                    <a:pos x="connsiteX1" y="connsiteY1"/>
                  </a:cxn>
                  <a:cxn ang="0">
                    <a:pos x="connsiteX2" y="connsiteY2"/>
                  </a:cxn>
                </a:cxnLst>
                <a:rect l="l" t="t" r="r" b="b"/>
                <a:pathLst>
                  <a:path w="3601" h="2160">
                    <a:moveTo>
                      <a:pt x="0" y="0"/>
                    </a:moveTo>
                    <a:cubicBezTo>
                      <a:pt x="0" y="720"/>
                      <a:pt x="0" y="1441"/>
                      <a:pt x="0" y="2161"/>
                    </a:cubicBezTo>
                    <a:cubicBezTo>
                      <a:pt x="0" y="1441"/>
                      <a:pt x="0" y="720"/>
                      <a:pt x="0" y="0"/>
                    </a:cubicBezTo>
                    <a:close/>
                  </a:path>
                </a:pathLst>
              </a:custGeom>
              <a:solidFill>
                <a:schemeClr val="accent2"/>
              </a:solidFill>
              <a:ln w="0" cap="flat">
                <a:noFill/>
                <a:prstDash val="solid"/>
                <a:miter/>
              </a:ln>
            </p:spPr>
            <p:txBody>
              <a:bodyPr rtlCol="0" anchor="ctr"/>
              <a:lstStyle/>
              <a:p>
                <a:endParaRPr lang="en-US" sz="744"/>
              </a:p>
            </p:txBody>
          </p:sp>
          <p:sp>
            <p:nvSpPr>
              <p:cNvPr id="2659" name="Freeform: Shape 2658">
                <a:extLst>
                  <a:ext uri="{FF2B5EF4-FFF2-40B4-BE49-F238E27FC236}">
                    <a16:creationId xmlns:a16="http://schemas.microsoft.com/office/drawing/2014/main" id="{17F92DDC-35F5-7B2D-95BC-E1D07ECF1812}"/>
                  </a:ext>
                </a:extLst>
              </p:cNvPr>
              <p:cNvSpPr/>
              <p:nvPr/>
            </p:nvSpPr>
            <p:spPr>
              <a:xfrm>
                <a:off x="8503450" y="4996271"/>
                <a:ext cx="63748" cy="267240"/>
              </a:xfrm>
              <a:custGeom>
                <a:avLst/>
                <a:gdLst>
                  <a:gd name="connsiteX0" fmla="*/ 29533 w 63748"/>
                  <a:gd name="connsiteY0" fmla="*/ 177920 h 267240"/>
                  <a:gd name="connsiteX1" fmla="*/ 38537 w 63748"/>
                  <a:gd name="connsiteY1" fmla="*/ 202771 h 267240"/>
                  <a:gd name="connsiteX2" fmla="*/ 34576 w 63748"/>
                  <a:gd name="connsiteY2" fmla="*/ 190526 h 267240"/>
                  <a:gd name="connsiteX3" fmla="*/ 30974 w 63748"/>
                  <a:gd name="connsiteY3" fmla="*/ 177920 h 267240"/>
                  <a:gd name="connsiteX4" fmla="*/ 23771 w 63748"/>
                  <a:gd name="connsiteY4" fmla="*/ 153069 h 267240"/>
                  <a:gd name="connsiteX5" fmla="*/ 18008 w 63748"/>
                  <a:gd name="connsiteY5" fmla="*/ 127858 h 267240"/>
                  <a:gd name="connsiteX6" fmla="*/ 15127 w 63748"/>
                  <a:gd name="connsiteY6" fmla="*/ 115252 h 267240"/>
                  <a:gd name="connsiteX7" fmla="*/ 12966 w 63748"/>
                  <a:gd name="connsiteY7" fmla="*/ 102646 h 267240"/>
                  <a:gd name="connsiteX8" fmla="*/ 8284 w 63748"/>
                  <a:gd name="connsiteY8" fmla="*/ 77075 h 267240"/>
                  <a:gd name="connsiteX9" fmla="*/ 5042 w 63748"/>
                  <a:gd name="connsiteY9" fmla="*/ 51503 h 267240"/>
                  <a:gd name="connsiteX10" fmla="*/ 360 w 63748"/>
                  <a:gd name="connsiteY10" fmla="*/ 0 h 267240"/>
                  <a:gd name="connsiteX11" fmla="*/ 1441 w 63748"/>
                  <a:gd name="connsiteY11" fmla="*/ 30614 h 267240"/>
                  <a:gd name="connsiteX12" fmla="*/ 1801 w 63748"/>
                  <a:gd name="connsiteY12" fmla="*/ 39978 h 267240"/>
                  <a:gd name="connsiteX13" fmla="*/ 1080 w 63748"/>
                  <a:gd name="connsiteY13" fmla="*/ 37097 h 267240"/>
                  <a:gd name="connsiteX14" fmla="*/ 0 w 63748"/>
                  <a:gd name="connsiteY14" fmla="*/ 26652 h 267240"/>
                  <a:gd name="connsiteX15" fmla="*/ 360 w 63748"/>
                  <a:gd name="connsiteY15" fmla="*/ 34936 h 267240"/>
                  <a:gd name="connsiteX16" fmla="*/ 1441 w 63748"/>
                  <a:gd name="connsiteY16" fmla="*/ 45381 h 267240"/>
                  <a:gd name="connsiteX17" fmla="*/ 4682 w 63748"/>
                  <a:gd name="connsiteY17" fmla="*/ 69872 h 267240"/>
                  <a:gd name="connsiteX18" fmla="*/ 6843 w 63748"/>
                  <a:gd name="connsiteY18" fmla="*/ 81757 h 267240"/>
                  <a:gd name="connsiteX19" fmla="*/ 9004 w 63748"/>
                  <a:gd name="connsiteY19" fmla="*/ 92202 h 267240"/>
                  <a:gd name="connsiteX20" fmla="*/ 12246 w 63748"/>
                  <a:gd name="connsiteY20" fmla="*/ 105167 h 267240"/>
                  <a:gd name="connsiteX21" fmla="*/ 8284 w 63748"/>
                  <a:gd name="connsiteY21" fmla="*/ 90761 h 267240"/>
                  <a:gd name="connsiteX22" fmla="*/ 11525 w 63748"/>
                  <a:gd name="connsiteY22" fmla="*/ 107689 h 267240"/>
                  <a:gd name="connsiteX23" fmla="*/ 12966 w 63748"/>
                  <a:gd name="connsiteY23" fmla="*/ 115252 h 267240"/>
                  <a:gd name="connsiteX24" fmla="*/ 14407 w 63748"/>
                  <a:gd name="connsiteY24" fmla="*/ 122455 h 267240"/>
                  <a:gd name="connsiteX25" fmla="*/ 18728 w 63748"/>
                  <a:gd name="connsiteY25" fmla="*/ 144065 h 267240"/>
                  <a:gd name="connsiteX26" fmla="*/ 15487 w 63748"/>
                  <a:gd name="connsiteY26" fmla="*/ 139743 h 267240"/>
                  <a:gd name="connsiteX27" fmla="*/ 16567 w 63748"/>
                  <a:gd name="connsiteY27" fmla="*/ 143705 h 267240"/>
                  <a:gd name="connsiteX28" fmla="*/ 63749 w 63748"/>
                  <a:gd name="connsiteY28" fmla="*/ 267241 h 267240"/>
                  <a:gd name="connsiteX29" fmla="*/ 29893 w 63748"/>
                  <a:gd name="connsiteY29" fmla="*/ 177920 h 267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63748" h="267240">
                    <a:moveTo>
                      <a:pt x="29533" y="177920"/>
                    </a:moveTo>
                    <a:cubicBezTo>
                      <a:pt x="34576" y="195568"/>
                      <a:pt x="37457" y="200611"/>
                      <a:pt x="38537" y="202771"/>
                    </a:cubicBezTo>
                    <a:cubicBezTo>
                      <a:pt x="37097" y="198810"/>
                      <a:pt x="35656" y="194488"/>
                      <a:pt x="34576" y="190526"/>
                    </a:cubicBezTo>
                    <a:lnTo>
                      <a:pt x="30974" y="177920"/>
                    </a:lnTo>
                    <a:lnTo>
                      <a:pt x="23771" y="153069"/>
                    </a:lnTo>
                    <a:lnTo>
                      <a:pt x="18008" y="127858"/>
                    </a:lnTo>
                    <a:lnTo>
                      <a:pt x="15127" y="115252"/>
                    </a:lnTo>
                    <a:cubicBezTo>
                      <a:pt x="14407" y="110930"/>
                      <a:pt x="13686" y="106608"/>
                      <a:pt x="12966" y="102646"/>
                    </a:cubicBezTo>
                    <a:lnTo>
                      <a:pt x="8284" y="77075"/>
                    </a:lnTo>
                    <a:cubicBezTo>
                      <a:pt x="6843" y="68431"/>
                      <a:pt x="6123" y="60147"/>
                      <a:pt x="5042" y="51503"/>
                    </a:cubicBezTo>
                    <a:cubicBezTo>
                      <a:pt x="2521" y="34576"/>
                      <a:pt x="1441" y="17288"/>
                      <a:pt x="360" y="0"/>
                    </a:cubicBezTo>
                    <a:cubicBezTo>
                      <a:pt x="360" y="3242"/>
                      <a:pt x="1080" y="19809"/>
                      <a:pt x="1441" y="30614"/>
                    </a:cubicBezTo>
                    <a:cubicBezTo>
                      <a:pt x="1441" y="36016"/>
                      <a:pt x="2161" y="39978"/>
                      <a:pt x="1801" y="39978"/>
                    </a:cubicBezTo>
                    <a:cubicBezTo>
                      <a:pt x="1801" y="39978"/>
                      <a:pt x="1801" y="39258"/>
                      <a:pt x="1080" y="37097"/>
                    </a:cubicBezTo>
                    <a:cubicBezTo>
                      <a:pt x="720" y="34936"/>
                      <a:pt x="360" y="31694"/>
                      <a:pt x="0" y="26652"/>
                    </a:cubicBezTo>
                    <a:cubicBezTo>
                      <a:pt x="0" y="28813"/>
                      <a:pt x="0" y="31694"/>
                      <a:pt x="360" y="34936"/>
                    </a:cubicBezTo>
                    <a:cubicBezTo>
                      <a:pt x="720" y="38177"/>
                      <a:pt x="1080" y="41779"/>
                      <a:pt x="1441" y="45381"/>
                    </a:cubicBezTo>
                    <a:cubicBezTo>
                      <a:pt x="2521" y="52944"/>
                      <a:pt x="3602" y="61588"/>
                      <a:pt x="4682" y="69872"/>
                    </a:cubicBezTo>
                    <a:cubicBezTo>
                      <a:pt x="5042" y="74194"/>
                      <a:pt x="6123" y="78155"/>
                      <a:pt x="6843" y="81757"/>
                    </a:cubicBezTo>
                    <a:cubicBezTo>
                      <a:pt x="7563" y="85719"/>
                      <a:pt x="8284" y="88960"/>
                      <a:pt x="9004" y="92202"/>
                    </a:cubicBezTo>
                    <a:cubicBezTo>
                      <a:pt x="10445" y="98685"/>
                      <a:pt x="11525" y="103367"/>
                      <a:pt x="12246" y="105167"/>
                    </a:cubicBezTo>
                    <a:lnTo>
                      <a:pt x="8284" y="90761"/>
                    </a:lnTo>
                    <a:cubicBezTo>
                      <a:pt x="9364" y="96524"/>
                      <a:pt x="10805" y="102286"/>
                      <a:pt x="11525" y="107689"/>
                    </a:cubicBezTo>
                    <a:cubicBezTo>
                      <a:pt x="11885" y="110210"/>
                      <a:pt x="12606" y="113091"/>
                      <a:pt x="12966" y="115252"/>
                    </a:cubicBezTo>
                    <a:cubicBezTo>
                      <a:pt x="13686" y="117773"/>
                      <a:pt x="14046" y="119934"/>
                      <a:pt x="14407" y="122455"/>
                    </a:cubicBezTo>
                    <a:cubicBezTo>
                      <a:pt x="16567" y="131459"/>
                      <a:pt x="18008" y="139023"/>
                      <a:pt x="18728" y="144065"/>
                    </a:cubicBezTo>
                    <a:cubicBezTo>
                      <a:pt x="20529" y="154150"/>
                      <a:pt x="19449" y="154870"/>
                      <a:pt x="15487" y="139743"/>
                    </a:cubicBezTo>
                    <a:lnTo>
                      <a:pt x="16567" y="143705"/>
                    </a:lnTo>
                    <a:cubicBezTo>
                      <a:pt x="29173" y="186204"/>
                      <a:pt x="45020" y="227623"/>
                      <a:pt x="63749" y="267241"/>
                    </a:cubicBezTo>
                    <a:cubicBezTo>
                      <a:pt x="46461" y="222220"/>
                      <a:pt x="47181" y="233746"/>
                      <a:pt x="29893" y="177920"/>
                    </a:cubicBezTo>
                    <a:close/>
                  </a:path>
                </a:pathLst>
              </a:custGeom>
              <a:solidFill>
                <a:schemeClr val="accent2"/>
              </a:solidFill>
              <a:ln w="0" cap="flat">
                <a:noFill/>
                <a:prstDash val="solid"/>
                <a:miter/>
              </a:ln>
            </p:spPr>
            <p:txBody>
              <a:bodyPr rtlCol="0" anchor="ctr"/>
              <a:lstStyle/>
              <a:p>
                <a:endParaRPr lang="en-US" sz="744"/>
              </a:p>
            </p:txBody>
          </p:sp>
          <p:sp>
            <p:nvSpPr>
              <p:cNvPr id="2660" name="Freeform: Shape 2659">
                <a:extLst>
                  <a:ext uri="{FF2B5EF4-FFF2-40B4-BE49-F238E27FC236}">
                    <a16:creationId xmlns:a16="http://schemas.microsoft.com/office/drawing/2014/main" id="{8476814D-7861-DE98-F791-6296CBF58035}"/>
                  </a:ext>
                </a:extLst>
              </p:cNvPr>
              <p:cNvSpPr/>
              <p:nvPr/>
            </p:nvSpPr>
            <p:spPr>
              <a:xfrm>
                <a:off x="11704671" y="5244423"/>
                <a:ext cx="9988" cy="26309"/>
              </a:xfrm>
              <a:custGeom>
                <a:avLst/>
                <a:gdLst>
                  <a:gd name="connsiteX0" fmla="*/ 9988 w 9988"/>
                  <a:gd name="connsiteY0" fmla="*/ 0 h 26309"/>
                  <a:gd name="connsiteX1" fmla="*/ 623 w 9988"/>
                  <a:gd name="connsiteY1" fmla="*/ 25571 h 26309"/>
                  <a:gd name="connsiteX2" fmla="*/ 5666 w 9988"/>
                  <a:gd name="connsiteY2" fmla="*/ 12245 h 26309"/>
                  <a:gd name="connsiteX3" fmla="*/ 9988 w 9988"/>
                  <a:gd name="connsiteY3" fmla="*/ 0 h 26309"/>
                </a:gdLst>
                <a:ahLst/>
                <a:cxnLst>
                  <a:cxn ang="0">
                    <a:pos x="connsiteX0" y="connsiteY0"/>
                  </a:cxn>
                  <a:cxn ang="0">
                    <a:pos x="connsiteX1" y="connsiteY1"/>
                  </a:cxn>
                  <a:cxn ang="0">
                    <a:pos x="connsiteX2" y="connsiteY2"/>
                  </a:cxn>
                  <a:cxn ang="0">
                    <a:pos x="connsiteX3" y="connsiteY3"/>
                  </a:cxn>
                </a:cxnLst>
                <a:rect l="l" t="t" r="r" b="b"/>
                <a:pathLst>
                  <a:path w="9988" h="26309">
                    <a:moveTo>
                      <a:pt x="9988" y="0"/>
                    </a:moveTo>
                    <a:cubicBezTo>
                      <a:pt x="623" y="25211"/>
                      <a:pt x="-1177" y="28093"/>
                      <a:pt x="623" y="25571"/>
                    </a:cubicBezTo>
                    <a:cubicBezTo>
                      <a:pt x="2424" y="21249"/>
                      <a:pt x="4225" y="16567"/>
                      <a:pt x="5666" y="12245"/>
                    </a:cubicBezTo>
                    <a:cubicBezTo>
                      <a:pt x="7107" y="7924"/>
                      <a:pt x="8547" y="3962"/>
                      <a:pt x="9988" y="0"/>
                    </a:cubicBezTo>
                    <a:close/>
                  </a:path>
                </a:pathLst>
              </a:custGeom>
              <a:solidFill>
                <a:schemeClr val="accent2"/>
              </a:solidFill>
              <a:ln w="0" cap="flat">
                <a:noFill/>
                <a:prstDash val="solid"/>
                <a:miter/>
              </a:ln>
            </p:spPr>
            <p:txBody>
              <a:bodyPr rtlCol="0" anchor="ctr"/>
              <a:lstStyle/>
              <a:p>
                <a:endParaRPr lang="en-US" sz="744"/>
              </a:p>
            </p:txBody>
          </p:sp>
          <p:sp>
            <p:nvSpPr>
              <p:cNvPr id="2661" name="Freeform: Shape 2660">
                <a:extLst>
                  <a:ext uri="{FF2B5EF4-FFF2-40B4-BE49-F238E27FC236}">
                    <a16:creationId xmlns:a16="http://schemas.microsoft.com/office/drawing/2014/main" id="{D4E1B477-173D-3C41-4BD0-12F68E015645}"/>
                  </a:ext>
                </a:extLst>
              </p:cNvPr>
              <p:cNvSpPr/>
              <p:nvPr/>
            </p:nvSpPr>
            <p:spPr>
              <a:xfrm>
                <a:off x="8581245" y="5290884"/>
                <a:ext cx="20169" cy="36376"/>
              </a:xfrm>
              <a:custGeom>
                <a:avLst/>
                <a:gdLst>
                  <a:gd name="connsiteX0" fmla="*/ 0 w 20169"/>
                  <a:gd name="connsiteY0" fmla="*/ 360 h 36376"/>
                  <a:gd name="connsiteX1" fmla="*/ 10085 w 20169"/>
                  <a:gd name="connsiteY1" fmla="*/ 18368 h 36376"/>
                  <a:gd name="connsiteX2" fmla="*/ 20169 w 20169"/>
                  <a:gd name="connsiteY2" fmla="*/ 36377 h 36376"/>
                  <a:gd name="connsiteX3" fmla="*/ 9004 w 20169"/>
                  <a:gd name="connsiteY3" fmla="*/ 16207 h 36376"/>
                  <a:gd name="connsiteX4" fmla="*/ 3962 w 20169"/>
                  <a:gd name="connsiteY4" fmla="*/ 7564 h 36376"/>
                  <a:gd name="connsiteX5" fmla="*/ 0 w 20169"/>
                  <a:gd name="connsiteY5" fmla="*/ 0 h 36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69" h="36376">
                    <a:moveTo>
                      <a:pt x="0" y="360"/>
                    </a:moveTo>
                    <a:cubicBezTo>
                      <a:pt x="2881" y="6483"/>
                      <a:pt x="6483" y="12606"/>
                      <a:pt x="10085" y="18368"/>
                    </a:cubicBezTo>
                    <a:lnTo>
                      <a:pt x="20169" y="36377"/>
                    </a:lnTo>
                    <a:cubicBezTo>
                      <a:pt x="16207" y="29173"/>
                      <a:pt x="12246" y="22330"/>
                      <a:pt x="9004" y="16207"/>
                    </a:cubicBezTo>
                    <a:cubicBezTo>
                      <a:pt x="7203" y="13326"/>
                      <a:pt x="5763" y="10445"/>
                      <a:pt x="3962" y="7564"/>
                    </a:cubicBezTo>
                    <a:cubicBezTo>
                      <a:pt x="2521" y="5042"/>
                      <a:pt x="1080" y="2521"/>
                      <a:pt x="0" y="0"/>
                    </a:cubicBezTo>
                    <a:close/>
                  </a:path>
                </a:pathLst>
              </a:custGeom>
              <a:solidFill>
                <a:schemeClr val="accent2"/>
              </a:solidFill>
              <a:ln w="0" cap="flat">
                <a:noFill/>
                <a:prstDash val="solid"/>
                <a:miter/>
              </a:ln>
            </p:spPr>
            <p:txBody>
              <a:bodyPr rtlCol="0" anchor="ctr"/>
              <a:lstStyle/>
              <a:p>
                <a:endParaRPr lang="en-US" sz="744"/>
              </a:p>
            </p:txBody>
          </p:sp>
          <p:sp>
            <p:nvSpPr>
              <p:cNvPr id="2662" name="Freeform: Shape 2661">
                <a:extLst>
                  <a:ext uri="{FF2B5EF4-FFF2-40B4-BE49-F238E27FC236}">
                    <a16:creationId xmlns:a16="http://schemas.microsoft.com/office/drawing/2014/main" id="{38033363-68F5-1F0A-0AD9-45A45FF4E049}"/>
                  </a:ext>
                </a:extLst>
              </p:cNvPr>
              <p:cNvSpPr/>
              <p:nvPr/>
            </p:nvSpPr>
            <p:spPr>
              <a:xfrm>
                <a:off x="8478598" y="5019264"/>
                <a:ext cx="2881" cy="19866"/>
              </a:xfrm>
              <a:custGeom>
                <a:avLst/>
                <a:gdLst>
                  <a:gd name="connsiteX0" fmla="*/ 0 w 2881"/>
                  <a:gd name="connsiteY0" fmla="*/ 58 h 19866"/>
                  <a:gd name="connsiteX1" fmla="*/ 0 w 2881"/>
                  <a:gd name="connsiteY1" fmla="*/ 778 h 19866"/>
                  <a:gd name="connsiteX2" fmla="*/ 2881 w 2881"/>
                  <a:gd name="connsiteY2" fmla="*/ 19867 h 19866"/>
                  <a:gd name="connsiteX3" fmla="*/ 2881 w 2881"/>
                  <a:gd name="connsiteY3" fmla="*/ 19506 h 19866"/>
                  <a:gd name="connsiteX4" fmla="*/ 360 w 2881"/>
                  <a:gd name="connsiteY4" fmla="*/ 418 h 198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1" h="19866">
                    <a:moveTo>
                      <a:pt x="0" y="58"/>
                    </a:moveTo>
                    <a:cubicBezTo>
                      <a:pt x="0" y="58"/>
                      <a:pt x="0" y="-303"/>
                      <a:pt x="0" y="778"/>
                    </a:cubicBezTo>
                    <a:cubicBezTo>
                      <a:pt x="720" y="7261"/>
                      <a:pt x="1441" y="13384"/>
                      <a:pt x="2881" y="19867"/>
                    </a:cubicBezTo>
                    <a:cubicBezTo>
                      <a:pt x="2881" y="19867"/>
                      <a:pt x="2881" y="19506"/>
                      <a:pt x="2881" y="19506"/>
                    </a:cubicBezTo>
                    <a:cubicBezTo>
                      <a:pt x="1801" y="12663"/>
                      <a:pt x="1080" y="6180"/>
                      <a:pt x="360" y="418"/>
                    </a:cubicBezTo>
                    <a:close/>
                  </a:path>
                </a:pathLst>
              </a:custGeom>
              <a:solidFill>
                <a:schemeClr val="accent2"/>
              </a:solidFill>
              <a:ln w="0" cap="flat">
                <a:noFill/>
                <a:prstDash val="solid"/>
                <a:miter/>
              </a:ln>
            </p:spPr>
            <p:txBody>
              <a:bodyPr rtlCol="0" anchor="ctr"/>
              <a:lstStyle/>
              <a:p>
                <a:endParaRPr lang="en-US" sz="744"/>
              </a:p>
            </p:txBody>
          </p:sp>
          <p:sp>
            <p:nvSpPr>
              <p:cNvPr id="2663" name="Freeform: Shape 2662">
                <a:extLst>
                  <a:ext uri="{FF2B5EF4-FFF2-40B4-BE49-F238E27FC236}">
                    <a16:creationId xmlns:a16="http://schemas.microsoft.com/office/drawing/2014/main" id="{7787113E-8B80-864A-C341-F27B347DBBEC}"/>
                  </a:ext>
                </a:extLst>
              </p:cNvPr>
              <p:cNvSpPr/>
              <p:nvPr/>
            </p:nvSpPr>
            <p:spPr>
              <a:xfrm>
                <a:off x="9334345" y="5749371"/>
                <a:ext cx="13686" cy="3601"/>
              </a:xfrm>
              <a:custGeom>
                <a:avLst/>
                <a:gdLst>
                  <a:gd name="connsiteX0" fmla="*/ 0 w 13686"/>
                  <a:gd name="connsiteY0" fmla="*/ 0 h 3601"/>
                  <a:gd name="connsiteX1" fmla="*/ 13686 w 13686"/>
                  <a:gd name="connsiteY1" fmla="*/ 0 h 3601"/>
                  <a:gd name="connsiteX2" fmla="*/ 0 w 13686"/>
                  <a:gd name="connsiteY2" fmla="*/ 0 h 3601"/>
                </a:gdLst>
                <a:ahLst/>
                <a:cxnLst>
                  <a:cxn ang="0">
                    <a:pos x="connsiteX0" y="connsiteY0"/>
                  </a:cxn>
                  <a:cxn ang="0">
                    <a:pos x="connsiteX1" y="connsiteY1"/>
                  </a:cxn>
                  <a:cxn ang="0">
                    <a:pos x="connsiteX2" y="connsiteY2"/>
                  </a:cxn>
                </a:cxnLst>
                <a:rect l="l" t="t" r="r" b="b"/>
                <a:pathLst>
                  <a:path w="13686" h="3601">
                    <a:moveTo>
                      <a:pt x="0" y="0"/>
                    </a:moveTo>
                    <a:cubicBezTo>
                      <a:pt x="4682" y="0"/>
                      <a:pt x="8284" y="0"/>
                      <a:pt x="13686" y="0"/>
                    </a:cubicBezTo>
                    <a:cubicBezTo>
                      <a:pt x="8644" y="0"/>
                      <a:pt x="4322" y="0"/>
                      <a:pt x="0" y="0"/>
                    </a:cubicBezTo>
                    <a:close/>
                  </a:path>
                </a:pathLst>
              </a:custGeom>
              <a:solidFill>
                <a:schemeClr val="accent2"/>
              </a:solidFill>
              <a:ln w="0" cap="flat">
                <a:noFill/>
                <a:prstDash val="solid"/>
                <a:miter/>
              </a:ln>
            </p:spPr>
            <p:txBody>
              <a:bodyPr rtlCol="0" anchor="ctr"/>
              <a:lstStyle/>
              <a:p>
                <a:endParaRPr lang="en-US" sz="744"/>
              </a:p>
            </p:txBody>
          </p:sp>
          <p:sp>
            <p:nvSpPr>
              <p:cNvPr id="2664" name="Freeform: Shape 2663">
                <a:extLst>
                  <a:ext uri="{FF2B5EF4-FFF2-40B4-BE49-F238E27FC236}">
                    <a16:creationId xmlns:a16="http://schemas.microsoft.com/office/drawing/2014/main" id="{DFB35543-087F-093D-51E9-C3AAEED32EFE}"/>
                  </a:ext>
                </a:extLst>
              </p:cNvPr>
              <p:cNvSpPr/>
              <p:nvPr/>
            </p:nvSpPr>
            <p:spPr>
              <a:xfrm>
                <a:off x="8464552" y="4450625"/>
                <a:ext cx="7449" cy="219339"/>
              </a:xfrm>
              <a:custGeom>
                <a:avLst/>
                <a:gdLst>
                  <a:gd name="connsiteX0" fmla="*/ 0 w 7449"/>
                  <a:gd name="connsiteY0" fmla="*/ 0 h 219339"/>
                  <a:gd name="connsiteX1" fmla="*/ 1801 w 7449"/>
                  <a:gd name="connsiteY1" fmla="*/ 93282 h 219339"/>
                  <a:gd name="connsiteX2" fmla="*/ 360 w 7449"/>
                  <a:gd name="connsiteY2" fmla="*/ 106248 h 219339"/>
                  <a:gd name="connsiteX3" fmla="*/ 1441 w 7449"/>
                  <a:gd name="connsiteY3" fmla="*/ 137582 h 219339"/>
                  <a:gd name="connsiteX4" fmla="*/ 1441 w 7449"/>
                  <a:gd name="connsiteY4" fmla="*/ 118494 h 219339"/>
                  <a:gd name="connsiteX5" fmla="*/ 6843 w 7449"/>
                  <a:gd name="connsiteY5" fmla="*/ 219339 h 219339"/>
                  <a:gd name="connsiteX6" fmla="*/ 5763 w 7449"/>
                  <a:gd name="connsiteY6" fmla="*/ 119934 h 219339"/>
                  <a:gd name="connsiteX7" fmla="*/ 5763 w 7449"/>
                  <a:gd name="connsiteY7" fmla="*/ 95443 h 219339"/>
                  <a:gd name="connsiteX8" fmla="*/ 2161 w 7449"/>
                  <a:gd name="connsiteY8" fmla="*/ 18008 h 219339"/>
                  <a:gd name="connsiteX9" fmla="*/ 720 w 7449"/>
                  <a:gd name="connsiteY9" fmla="*/ 360 h 219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449" h="219339">
                    <a:moveTo>
                      <a:pt x="0" y="0"/>
                    </a:moveTo>
                    <a:lnTo>
                      <a:pt x="1801" y="93282"/>
                    </a:lnTo>
                    <a:cubicBezTo>
                      <a:pt x="1080" y="81037"/>
                      <a:pt x="1080" y="125697"/>
                      <a:pt x="360" y="106248"/>
                    </a:cubicBezTo>
                    <a:cubicBezTo>
                      <a:pt x="360" y="113451"/>
                      <a:pt x="720" y="146586"/>
                      <a:pt x="1441" y="137582"/>
                    </a:cubicBezTo>
                    <a:lnTo>
                      <a:pt x="1441" y="118494"/>
                    </a:lnTo>
                    <a:cubicBezTo>
                      <a:pt x="3962" y="167476"/>
                      <a:pt x="5042" y="137942"/>
                      <a:pt x="6843" y="219339"/>
                    </a:cubicBezTo>
                    <a:cubicBezTo>
                      <a:pt x="8284" y="168916"/>
                      <a:pt x="6843" y="146586"/>
                      <a:pt x="5763" y="119934"/>
                    </a:cubicBezTo>
                    <a:cubicBezTo>
                      <a:pt x="5763" y="110930"/>
                      <a:pt x="5763" y="103367"/>
                      <a:pt x="5763" y="95443"/>
                    </a:cubicBezTo>
                    <a:lnTo>
                      <a:pt x="2161" y="18008"/>
                    </a:lnTo>
                    <a:lnTo>
                      <a:pt x="720" y="360"/>
                    </a:lnTo>
                    <a:close/>
                  </a:path>
                </a:pathLst>
              </a:custGeom>
              <a:solidFill>
                <a:schemeClr val="accent2"/>
              </a:solidFill>
              <a:ln w="0" cap="flat">
                <a:noFill/>
                <a:prstDash val="solid"/>
                <a:miter/>
              </a:ln>
            </p:spPr>
            <p:txBody>
              <a:bodyPr rtlCol="0" anchor="ctr"/>
              <a:lstStyle/>
              <a:p>
                <a:endParaRPr lang="en-US" sz="744"/>
              </a:p>
            </p:txBody>
          </p:sp>
          <p:sp>
            <p:nvSpPr>
              <p:cNvPr id="2665" name="Freeform: Shape 2664">
                <a:extLst>
                  <a:ext uri="{FF2B5EF4-FFF2-40B4-BE49-F238E27FC236}">
                    <a16:creationId xmlns:a16="http://schemas.microsoft.com/office/drawing/2014/main" id="{EFCB989F-8E32-EF4F-4C5F-BFD9E4FEB5C0}"/>
                  </a:ext>
                </a:extLst>
              </p:cNvPr>
              <p:cNvSpPr/>
              <p:nvPr/>
            </p:nvSpPr>
            <p:spPr>
              <a:xfrm>
                <a:off x="10867917" y="5987798"/>
                <a:ext cx="3601" cy="1080"/>
              </a:xfrm>
              <a:custGeom>
                <a:avLst/>
                <a:gdLst>
                  <a:gd name="connsiteX0" fmla="*/ 0 w 3601"/>
                  <a:gd name="connsiteY0" fmla="*/ 0 h 1080"/>
                  <a:gd name="connsiteX1" fmla="*/ 0 w 3601"/>
                  <a:gd name="connsiteY1" fmla="*/ 1081 h 1080"/>
                  <a:gd name="connsiteX2" fmla="*/ 0 w 3601"/>
                  <a:gd name="connsiteY2" fmla="*/ 0 h 1080"/>
                </a:gdLst>
                <a:ahLst/>
                <a:cxnLst>
                  <a:cxn ang="0">
                    <a:pos x="connsiteX0" y="connsiteY0"/>
                  </a:cxn>
                  <a:cxn ang="0">
                    <a:pos x="connsiteX1" y="connsiteY1"/>
                  </a:cxn>
                  <a:cxn ang="0">
                    <a:pos x="connsiteX2" y="connsiteY2"/>
                  </a:cxn>
                </a:cxnLst>
                <a:rect l="l" t="t" r="r" b="b"/>
                <a:pathLst>
                  <a:path w="3601" h="1080">
                    <a:moveTo>
                      <a:pt x="0" y="0"/>
                    </a:moveTo>
                    <a:lnTo>
                      <a:pt x="0" y="1081"/>
                    </a:lnTo>
                    <a:cubicBezTo>
                      <a:pt x="0" y="0"/>
                      <a:pt x="0" y="0"/>
                      <a:pt x="0" y="0"/>
                    </a:cubicBezTo>
                    <a:close/>
                  </a:path>
                </a:pathLst>
              </a:custGeom>
              <a:solidFill>
                <a:schemeClr val="accent2"/>
              </a:solidFill>
              <a:ln w="0" cap="flat">
                <a:noFill/>
                <a:prstDash val="solid"/>
                <a:miter/>
              </a:ln>
            </p:spPr>
            <p:txBody>
              <a:bodyPr rtlCol="0" anchor="ctr"/>
              <a:lstStyle/>
              <a:p>
                <a:endParaRPr lang="en-US" sz="744"/>
              </a:p>
            </p:txBody>
          </p:sp>
          <p:sp>
            <p:nvSpPr>
              <p:cNvPr id="2666" name="Freeform: Shape 2665">
                <a:extLst>
                  <a:ext uri="{FF2B5EF4-FFF2-40B4-BE49-F238E27FC236}">
                    <a16:creationId xmlns:a16="http://schemas.microsoft.com/office/drawing/2014/main" id="{69A16F15-EFDC-4123-9C46-63B0E11FCB62}"/>
                  </a:ext>
                </a:extLst>
              </p:cNvPr>
              <p:cNvSpPr/>
              <p:nvPr/>
            </p:nvSpPr>
            <p:spPr>
              <a:xfrm>
                <a:off x="10868277" y="5988879"/>
                <a:ext cx="2922" cy="12620"/>
              </a:xfrm>
              <a:custGeom>
                <a:avLst/>
                <a:gdLst>
                  <a:gd name="connsiteX0" fmla="*/ 1441 w 2922"/>
                  <a:gd name="connsiteY0" fmla="*/ 3962 h 12620"/>
                  <a:gd name="connsiteX1" fmla="*/ 0 w 2922"/>
                  <a:gd name="connsiteY1" fmla="*/ 0 h 12620"/>
                  <a:gd name="connsiteX2" fmla="*/ 1441 w 2922"/>
                  <a:gd name="connsiteY2" fmla="*/ 3962 h 12620"/>
                </a:gdLst>
                <a:ahLst/>
                <a:cxnLst>
                  <a:cxn ang="0">
                    <a:pos x="connsiteX0" y="connsiteY0"/>
                  </a:cxn>
                  <a:cxn ang="0">
                    <a:pos x="connsiteX1" y="connsiteY1"/>
                  </a:cxn>
                  <a:cxn ang="0">
                    <a:pos x="connsiteX2" y="connsiteY2"/>
                  </a:cxn>
                </a:cxnLst>
                <a:rect l="l" t="t" r="r" b="b"/>
                <a:pathLst>
                  <a:path w="2922" h="12620">
                    <a:moveTo>
                      <a:pt x="1441" y="3962"/>
                    </a:moveTo>
                    <a:lnTo>
                      <a:pt x="0" y="0"/>
                    </a:lnTo>
                    <a:cubicBezTo>
                      <a:pt x="1080" y="4682"/>
                      <a:pt x="5042" y="23411"/>
                      <a:pt x="1441" y="3962"/>
                    </a:cubicBezTo>
                    <a:close/>
                  </a:path>
                </a:pathLst>
              </a:custGeom>
              <a:solidFill>
                <a:schemeClr val="accent2"/>
              </a:solidFill>
              <a:ln w="0" cap="flat">
                <a:noFill/>
                <a:prstDash val="solid"/>
                <a:miter/>
              </a:ln>
            </p:spPr>
            <p:txBody>
              <a:bodyPr rtlCol="0" anchor="ctr"/>
              <a:lstStyle/>
              <a:p>
                <a:endParaRPr lang="en-US" sz="744"/>
              </a:p>
            </p:txBody>
          </p:sp>
          <p:sp>
            <p:nvSpPr>
              <p:cNvPr id="2667" name="Freeform: Shape 2666">
                <a:extLst>
                  <a:ext uri="{FF2B5EF4-FFF2-40B4-BE49-F238E27FC236}">
                    <a16:creationId xmlns:a16="http://schemas.microsoft.com/office/drawing/2014/main" id="{FC01AA10-3189-8335-F810-B379A58E0F37}"/>
                  </a:ext>
                </a:extLst>
              </p:cNvPr>
              <p:cNvSpPr/>
              <p:nvPr/>
            </p:nvSpPr>
            <p:spPr>
              <a:xfrm>
                <a:off x="8566838" y="5263872"/>
                <a:ext cx="14046" cy="27372"/>
              </a:xfrm>
              <a:custGeom>
                <a:avLst/>
                <a:gdLst>
                  <a:gd name="connsiteX0" fmla="*/ 6483 w 14046"/>
                  <a:gd name="connsiteY0" fmla="*/ 14407 h 27372"/>
                  <a:gd name="connsiteX1" fmla="*/ 14046 w 14046"/>
                  <a:gd name="connsiteY1" fmla="*/ 27372 h 27372"/>
                  <a:gd name="connsiteX2" fmla="*/ 0 w 14046"/>
                  <a:gd name="connsiteY2" fmla="*/ 0 h 27372"/>
                  <a:gd name="connsiteX3" fmla="*/ 6123 w 14046"/>
                  <a:gd name="connsiteY3" fmla="*/ 14407 h 27372"/>
                </a:gdLst>
                <a:ahLst/>
                <a:cxnLst>
                  <a:cxn ang="0">
                    <a:pos x="connsiteX0" y="connsiteY0"/>
                  </a:cxn>
                  <a:cxn ang="0">
                    <a:pos x="connsiteX1" y="connsiteY1"/>
                  </a:cxn>
                  <a:cxn ang="0">
                    <a:pos x="connsiteX2" y="connsiteY2"/>
                  </a:cxn>
                  <a:cxn ang="0">
                    <a:pos x="connsiteX3" y="connsiteY3"/>
                  </a:cxn>
                </a:cxnLst>
                <a:rect l="l" t="t" r="r" b="b"/>
                <a:pathLst>
                  <a:path w="14046" h="27372">
                    <a:moveTo>
                      <a:pt x="6483" y="14407"/>
                    </a:moveTo>
                    <a:cubicBezTo>
                      <a:pt x="7563" y="15487"/>
                      <a:pt x="10085" y="19809"/>
                      <a:pt x="14046" y="27372"/>
                    </a:cubicBezTo>
                    <a:lnTo>
                      <a:pt x="0" y="0"/>
                    </a:lnTo>
                    <a:cubicBezTo>
                      <a:pt x="1801" y="3962"/>
                      <a:pt x="3962" y="9364"/>
                      <a:pt x="6123" y="14407"/>
                    </a:cubicBezTo>
                    <a:close/>
                  </a:path>
                </a:pathLst>
              </a:custGeom>
              <a:solidFill>
                <a:schemeClr val="accent2"/>
              </a:solidFill>
              <a:ln w="0" cap="flat">
                <a:noFill/>
                <a:prstDash val="solid"/>
                <a:miter/>
              </a:ln>
            </p:spPr>
            <p:txBody>
              <a:bodyPr rtlCol="0" anchor="ctr"/>
              <a:lstStyle/>
              <a:p>
                <a:endParaRPr lang="en-US" sz="744"/>
              </a:p>
            </p:txBody>
          </p:sp>
          <p:sp>
            <p:nvSpPr>
              <p:cNvPr id="2668" name="Freeform: Shape 2667">
                <a:extLst>
                  <a:ext uri="{FF2B5EF4-FFF2-40B4-BE49-F238E27FC236}">
                    <a16:creationId xmlns:a16="http://schemas.microsoft.com/office/drawing/2014/main" id="{2E4F6CC3-A27A-AEA7-1282-DC8A0056AFA1}"/>
                  </a:ext>
                </a:extLst>
              </p:cNvPr>
              <p:cNvSpPr/>
              <p:nvPr/>
            </p:nvSpPr>
            <p:spPr>
              <a:xfrm>
                <a:off x="8512094" y="5112603"/>
                <a:ext cx="30253" cy="102286"/>
              </a:xfrm>
              <a:custGeom>
                <a:avLst/>
                <a:gdLst>
                  <a:gd name="connsiteX0" fmla="*/ 30254 w 30253"/>
                  <a:gd name="connsiteY0" fmla="*/ 102286 h 102286"/>
                  <a:gd name="connsiteX1" fmla="*/ 18008 w 30253"/>
                  <a:gd name="connsiteY1" fmla="*/ 65190 h 102286"/>
                  <a:gd name="connsiteX2" fmla="*/ 12606 w 30253"/>
                  <a:gd name="connsiteY2" fmla="*/ 46461 h 102286"/>
                  <a:gd name="connsiteX3" fmla="*/ 10085 w 30253"/>
                  <a:gd name="connsiteY3" fmla="*/ 37097 h 102286"/>
                  <a:gd name="connsiteX4" fmla="*/ 7924 w 30253"/>
                  <a:gd name="connsiteY4" fmla="*/ 27733 h 102286"/>
                  <a:gd name="connsiteX5" fmla="*/ 0 w 30253"/>
                  <a:gd name="connsiteY5" fmla="*/ 0 h 102286"/>
                  <a:gd name="connsiteX6" fmla="*/ 30254 w 30253"/>
                  <a:gd name="connsiteY6" fmla="*/ 102286 h 102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253" h="102286">
                    <a:moveTo>
                      <a:pt x="30254" y="102286"/>
                    </a:moveTo>
                    <a:cubicBezTo>
                      <a:pt x="25932" y="90041"/>
                      <a:pt x="21610" y="77795"/>
                      <a:pt x="18008" y="65190"/>
                    </a:cubicBezTo>
                    <a:lnTo>
                      <a:pt x="12606" y="46461"/>
                    </a:lnTo>
                    <a:cubicBezTo>
                      <a:pt x="11885" y="43220"/>
                      <a:pt x="10805" y="40338"/>
                      <a:pt x="10085" y="37097"/>
                    </a:cubicBezTo>
                    <a:lnTo>
                      <a:pt x="7924" y="27733"/>
                    </a:lnTo>
                    <a:lnTo>
                      <a:pt x="0" y="0"/>
                    </a:lnTo>
                    <a:cubicBezTo>
                      <a:pt x="7203" y="29173"/>
                      <a:pt x="15127" y="63028"/>
                      <a:pt x="30254" y="102286"/>
                    </a:cubicBezTo>
                    <a:close/>
                  </a:path>
                </a:pathLst>
              </a:custGeom>
              <a:solidFill>
                <a:schemeClr val="accent2"/>
              </a:solidFill>
              <a:ln w="0" cap="flat">
                <a:noFill/>
                <a:prstDash val="solid"/>
                <a:miter/>
              </a:ln>
            </p:spPr>
            <p:txBody>
              <a:bodyPr rtlCol="0" anchor="ctr"/>
              <a:lstStyle/>
              <a:p>
                <a:endParaRPr lang="en-US" sz="744"/>
              </a:p>
            </p:txBody>
          </p:sp>
          <p:sp>
            <p:nvSpPr>
              <p:cNvPr id="2669" name="Freeform: Shape 2668">
                <a:extLst>
                  <a:ext uri="{FF2B5EF4-FFF2-40B4-BE49-F238E27FC236}">
                    <a16:creationId xmlns:a16="http://schemas.microsoft.com/office/drawing/2014/main" id="{1CE11B11-BF63-DE36-E404-DEB0EC3BC36C}"/>
                  </a:ext>
                </a:extLst>
              </p:cNvPr>
              <p:cNvSpPr/>
              <p:nvPr/>
            </p:nvSpPr>
            <p:spPr>
              <a:xfrm>
                <a:off x="8599613" y="5325459"/>
                <a:ext cx="1077597" cy="424271"/>
              </a:xfrm>
              <a:custGeom>
                <a:avLst/>
                <a:gdLst>
                  <a:gd name="connsiteX0" fmla="*/ 613717 w 1077597"/>
                  <a:gd name="connsiteY0" fmla="*/ 415988 h 424271"/>
                  <a:gd name="connsiteX1" fmla="*/ 657297 w 1077597"/>
                  <a:gd name="connsiteY1" fmla="*/ 420310 h 424271"/>
                  <a:gd name="connsiteX2" fmla="*/ 675305 w 1077597"/>
                  <a:gd name="connsiteY2" fmla="*/ 421750 h 424271"/>
                  <a:gd name="connsiteX3" fmla="*/ 662339 w 1077597"/>
                  <a:gd name="connsiteY3" fmla="*/ 421750 h 424271"/>
                  <a:gd name="connsiteX4" fmla="*/ 646852 w 1077597"/>
                  <a:gd name="connsiteY4" fmla="*/ 422831 h 424271"/>
                  <a:gd name="connsiteX5" fmla="*/ 675305 w 1077597"/>
                  <a:gd name="connsiteY5" fmla="*/ 424271 h 424271"/>
                  <a:gd name="connsiteX6" fmla="*/ 696914 w 1077597"/>
                  <a:gd name="connsiteY6" fmla="*/ 424271 h 424271"/>
                  <a:gd name="connsiteX7" fmla="*/ 715283 w 1077597"/>
                  <a:gd name="connsiteY7" fmla="*/ 424271 h 424271"/>
                  <a:gd name="connsiteX8" fmla="*/ 734732 w 1077597"/>
                  <a:gd name="connsiteY8" fmla="*/ 423911 h 424271"/>
                  <a:gd name="connsiteX9" fmla="*/ 713482 w 1077597"/>
                  <a:gd name="connsiteY9" fmla="*/ 423911 h 424271"/>
                  <a:gd name="connsiteX10" fmla="*/ 698355 w 1077597"/>
                  <a:gd name="connsiteY10" fmla="*/ 423551 h 424271"/>
                  <a:gd name="connsiteX11" fmla="*/ 681428 w 1077597"/>
                  <a:gd name="connsiteY11" fmla="*/ 422831 h 424271"/>
                  <a:gd name="connsiteX12" fmla="*/ 679267 w 1077597"/>
                  <a:gd name="connsiteY12" fmla="*/ 421390 h 424271"/>
                  <a:gd name="connsiteX13" fmla="*/ 677106 w 1077597"/>
                  <a:gd name="connsiteY13" fmla="*/ 419589 h 424271"/>
                  <a:gd name="connsiteX14" fmla="*/ 660178 w 1077597"/>
                  <a:gd name="connsiteY14" fmla="*/ 418149 h 424271"/>
                  <a:gd name="connsiteX15" fmla="*/ 645051 w 1077597"/>
                  <a:gd name="connsiteY15" fmla="*/ 417068 h 424271"/>
                  <a:gd name="connsiteX16" fmla="*/ 624522 w 1077597"/>
                  <a:gd name="connsiteY16" fmla="*/ 415267 h 424271"/>
                  <a:gd name="connsiteX17" fmla="*/ 633526 w 1077597"/>
                  <a:gd name="connsiteY17" fmla="*/ 415267 h 424271"/>
                  <a:gd name="connsiteX18" fmla="*/ 646852 w 1077597"/>
                  <a:gd name="connsiteY18" fmla="*/ 415627 h 424271"/>
                  <a:gd name="connsiteX19" fmla="*/ 663419 w 1077597"/>
                  <a:gd name="connsiteY19" fmla="*/ 416348 h 424271"/>
                  <a:gd name="connsiteX20" fmla="*/ 672423 w 1077597"/>
                  <a:gd name="connsiteY20" fmla="*/ 416708 h 424271"/>
                  <a:gd name="connsiteX21" fmla="*/ 681788 w 1077597"/>
                  <a:gd name="connsiteY21" fmla="*/ 416708 h 424271"/>
                  <a:gd name="connsiteX22" fmla="*/ 701597 w 1077597"/>
                  <a:gd name="connsiteY22" fmla="*/ 416708 h 424271"/>
                  <a:gd name="connsiteX23" fmla="*/ 711681 w 1077597"/>
                  <a:gd name="connsiteY23" fmla="*/ 416708 h 424271"/>
                  <a:gd name="connsiteX24" fmla="*/ 721766 w 1077597"/>
                  <a:gd name="connsiteY24" fmla="*/ 416708 h 424271"/>
                  <a:gd name="connsiteX25" fmla="*/ 759223 w 1077597"/>
                  <a:gd name="connsiteY25" fmla="*/ 416708 h 424271"/>
                  <a:gd name="connsiteX26" fmla="*/ 754540 w 1077597"/>
                  <a:gd name="connsiteY26" fmla="*/ 418869 h 424271"/>
                  <a:gd name="connsiteX27" fmla="*/ 704478 w 1077597"/>
                  <a:gd name="connsiteY27" fmla="*/ 420670 h 424271"/>
                  <a:gd name="connsiteX28" fmla="*/ 713482 w 1077597"/>
                  <a:gd name="connsiteY28" fmla="*/ 420670 h 424271"/>
                  <a:gd name="connsiteX29" fmla="*/ 721406 w 1077597"/>
                  <a:gd name="connsiteY29" fmla="*/ 420670 h 424271"/>
                  <a:gd name="connsiteX30" fmla="*/ 733651 w 1077597"/>
                  <a:gd name="connsiteY30" fmla="*/ 420670 h 424271"/>
                  <a:gd name="connsiteX31" fmla="*/ 748418 w 1077597"/>
                  <a:gd name="connsiteY31" fmla="*/ 420310 h 424271"/>
                  <a:gd name="connsiteX32" fmla="*/ 769667 w 1077597"/>
                  <a:gd name="connsiteY32" fmla="*/ 418869 h 424271"/>
                  <a:gd name="connsiteX33" fmla="*/ 987926 w 1077597"/>
                  <a:gd name="connsiteY33" fmla="*/ 419229 h 424271"/>
                  <a:gd name="connsiteX34" fmla="*/ 1077246 w 1077597"/>
                  <a:gd name="connsiteY34" fmla="*/ 416348 h 424271"/>
                  <a:gd name="connsiteX35" fmla="*/ 967036 w 1077597"/>
                  <a:gd name="connsiteY35" fmla="*/ 412746 h 424271"/>
                  <a:gd name="connsiteX36" fmla="*/ 977841 w 1077597"/>
                  <a:gd name="connsiteY36" fmla="*/ 413827 h 424271"/>
                  <a:gd name="connsiteX37" fmla="*/ 926698 w 1077597"/>
                  <a:gd name="connsiteY37" fmla="*/ 413106 h 424271"/>
                  <a:gd name="connsiteX38" fmla="*/ 893923 w 1077597"/>
                  <a:gd name="connsiteY38" fmla="*/ 415988 h 424271"/>
                  <a:gd name="connsiteX39" fmla="*/ 842420 w 1077597"/>
                  <a:gd name="connsiteY39" fmla="*/ 415267 h 424271"/>
                  <a:gd name="connsiteX40" fmla="*/ 871233 w 1077597"/>
                  <a:gd name="connsiteY40" fmla="*/ 414547 h 424271"/>
                  <a:gd name="connsiteX41" fmla="*/ 750939 w 1077597"/>
                  <a:gd name="connsiteY41" fmla="*/ 414907 h 424271"/>
                  <a:gd name="connsiteX42" fmla="*/ 765706 w 1077597"/>
                  <a:gd name="connsiteY42" fmla="*/ 413827 h 424271"/>
                  <a:gd name="connsiteX43" fmla="*/ 732931 w 1077597"/>
                  <a:gd name="connsiteY43" fmla="*/ 414907 h 424271"/>
                  <a:gd name="connsiteX44" fmla="*/ 716003 w 1077597"/>
                  <a:gd name="connsiteY44" fmla="*/ 414907 h 424271"/>
                  <a:gd name="connsiteX45" fmla="*/ 698715 w 1077597"/>
                  <a:gd name="connsiteY45" fmla="*/ 414907 h 424271"/>
                  <a:gd name="connsiteX46" fmla="*/ 618399 w 1077597"/>
                  <a:gd name="connsiteY46" fmla="*/ 410945 h 424271"/>
                  <a:gd name="connsiteX47" fmla="*/ 654776 w 1077597"/>
                  <a:gd name="connsiteY47" fmla="*/ 411666 h 424271"/>
                  <a:gd name="connsiteX48" fmla="*/ 633166 w 1077597"/>
                  <a:gd name="connsiteY48" fmla="*/ 410945 h 424271"/>
                  <a:gd name="connsiteX49" fmla="*/ 606874 w 1077597"/>
                  <a:gd name="connsiteY49" fmla="*/ 408424 h 424271"/>
                  <a:gd name="connsiteX50" fmla="*/ 592467 w 1077597"/>
                  <a:gd name="connsiteY50" fmla="*/ 406623 h 424271"/>
                  <a:gd name="connsiteX51" fmla="*/ 577341 w 1077597"/>
                  <a:gd name="connsiteY51" fmla="*/ 404102 h 424271"/>
                  <a:gd name="connsiteX52" fmla="*/ 561493 w 1077597"/>
                  <a:gd name="connsiteY52" fmla="*/ 401221 h 424271"/>
                  <a:gd name="connsiteX53" fmla="*/ 545286 w 1077597"/>
                  <a:gd name="connsiteY53" fmla="*/ 397980 h 424271"/>
                  <a:gd name="connsiteX54" fmla="*/ 419950 w 1077597"/>
                  <a:gd name="connsiteY54" fmla="*/ 358362 h 424271"/>
                  <a:gd name="connsiteX55" fmla="*/ 433276 w 1077597"/>
                  <a:gd name="connsiteY55" fmla="*/ 365205 h 424271"/>
                  <a:gd name="connsiteX56" fmla="*/ 403742 w 1077597"/>
                  <a:gd name="connsiteY56" fmla="*/ 353680 h 424271"/>
                  <a:gd name="connsiteX57" fmla="*/ 382853 w 1077597"/>
                  <a:gd name="connsiteY57" fmla="*/ 343595 h 424271"/>
                  <a:gd name="connsiteX58" fmla="*/ 379611 w 1077597"/>
                  <a:gd name="connsiteY58" fmla="*/ 339993 h 424271"/>
                  <a:gd name="connsiteX59" fmla="*/ 337472 w 1077597"/>
                  <a:gd name="connsiteY59" fmla="*/ 319824 h 424271"/>
                  <a:gd name="connsiteX60" fmla="*/ 311180 w 1077597"/>
                  <a:gd name="connsiteY60" fmla="*/ 304697 h 424271"/>
                  <a:gd name="connsiteX61" fmla="*/ 283448 w 1077597"/>
                  <a:gd name="connsiteY61" fmla="*/ 287050 h 424271"/>
                  <a:gd name="connsiteX62" fmla="*/ 185484 w 1077597"/>
                  <a:gd name="connsiteY62" fmla="*/ 213576 h 424271"/>
                  <a:gd name="connsiteX63" fmla="*/ 0 w 1077597"/>
                  <a:gd name="connsiteY63" fmla="*/ 0 h 424271"/>
                  <a:gd name="connsiteX64" fmla="*/ 8284 w 1077597"/>
                  <a:gd name="connsiteY64" fmla="*/ 14407 h 424271"/>
                  <a:gd name="connsiteX65" fmla="*/ 17288 w 1077597"/>
                  <a:gd name="connsiteY65" fmla="*/ 29533 h 424271"/>
                  <a:gd name="connsiteX66" fmla="*/ 21250 w 1077597"/>
                  <a:gd name="connsiteY66" fmla="*/ 37817 h 424271"/>
                  <a:gd name="connsiteX67" fmla="*/ 24851 w 1077597"/>
                  <a:gd name="connsiteY67" fmla="*/ 44300 h 424271"/>
                  <a:gd name="connsiteX68" fmla="*/ 28093 w 1077597"/>
                  <a:gd name="connsiteY68" fmla="*/ 51143 h 424271"/>
                  <a:gd name="connsiteX69" fmla="*/ 24131 w 1077597"/>
                  <a:gd name="connsiteY69" fmla="*/ 46461 h 424271"/>
                  <a:gd name="connsiteX70" fmla="*/ 18728 w 1077597"/>
                  <a:gd name="connsiteY70" fmla="*/ 38898 h 424271"/>
                  <a:gd name="connsiteX71" fmla="*/ 10805 w 1077597"/>
                  <a:gd name="connsiteY71" fmla="*/ 26652 h 424271"/>
                  <a:gd name="connsiteX72" fmla="*/ 18368 w 1077597"/>
                  <a:gd name="connsiteY72" fmla="*/ 38898 h 424271"/>
                  <a:gd name="connsiteX73" fmla="*/ 24131 w 1077597"/>
                  <a:gd name="connsiteY73" fmla="*/ 47181 h 424271"/>
                  <a:gd name="connsiteX74" fmla="*/ 33135 w 1077597"/>
                  <a:gd name="connsiteY74" fmla="*/ 59067 h 424271"/>
                  <a:gd name="connsiteX75" fmla="*/ 44300 w 1077597"/>
                  <a:gd name="connsiteY75" fmla="*/ 74554 h 424271"/>
                  <a:gd name="connsiteX76" fmla="*/ 65910 w 1077597"/>
                  <a:gd name="connsiteY76" fmla="*/ 104447 h 424271"/>
                  <a:gd name="connsiteX77" fmla="*/ 53304 w 1077597"/>
                  <a:gd name="connsiteY77" fmla="*/ 90761 h 424271"/>
                  <a:gd name="connsiteX78" fmla="*/ 60507 w 1077597"/>
                  <a:gd name="connsiteY78" fmla="*/ 103006 h 424271"/>
                  <a:gd name="connsiteX79" fmla="*/ 82117 w 1077597"/>
                  <a:gd name="connsiteY79" fmla="*/ 131819 h 424271"/>
                  <a:gd name="connsiteX80" fmla="*/ 91841 w 1077597"/>
                  <a:gd name="connsiteY80" fmla="*/ 143345 h 424271"/>
                  <a:gd name="connsiteX81" fmla="*/ 101566 w 1077597"/>
                  <a:gd name="connsiteY81" fmla="*/ 154150 h 424271"/>
                  <a:gd name="connsiteX82" fmla="*/ 111290 w 1077597"/>
                  <a:gd name="connsiteY82" fmla="*/ 164954 h 424271"/>
                  <a:gd name="connsiteX83" fmla="*/ 121375 w 1077597"/>
                  <a:gd name="connsiteY83" fmla="*/ 175039 h 424271"/>
                  <a:gd name="connsiteX84" fmla="*/ 140824 w 1077597"/>
                  <a:gd name="connsiteY84" fmla="*/ 194488 h 424271"/>
                  <a:gd name="connsiteX85" fmla="*/ 160633 w 1077597"/>
                  <a:gd name="connsiteY85" fmla="*/ 212496 h 424271"/>
                  <a:gd name="connsiteX86" fmla="*/ 180441 w 1077597"/>
                  <a:gd name="connsiteY86" fmla="*/ 229424 h 424271"/>
                  <a:gd name="connsiteX87" fmla="*/ 200250 w 1077597"/>
                  <a:gd name="connsiteY87" fmla="*/ 245271 h 424271"/>
                  <a:gd name="connsiteX88" fmla="*/ 220420 w 1077597"/>
                  <a:gd name="connsiteY88" fmla="*/ 260037 h 424271"/>
                  <a:gd name="connsiteX89" fmla="*/ 230504 w 1077597"/>
                  <a:gd name="connsiteY89" fmla="*/ 267241 h 424271"/>
                  <a:gd name="connsiteX90" fmla="*/ 240949 w 1077597"/>
                  <a:gd name="connsiteY90" fmla="*/ 274084 h 424271"/>
                  <a:gd name="connsiteX91" fmla="*/ 261478 w 1077597"/>
                  <a:gd name="connsiteY91" fmla="*/ 287770 h 424271"/>
                  <a:gd name="connsiteX92" fmla="*/ 282728 w 1077597"/>
                  <a:gd name="connsiteY92" fmla="*/ 300375 h 424271"/>
                  <a:gd name="connsiteX93" fmla="*/ 326307 w 1077597"/>
                  <a:gd name="connsiteY93" fmla="*/ 324146 h 424271"/>
                  <a:gd name="connsiteX94" fmla="*/ 422831 w 1077597"/>
                  <a:gd name="connsiteY94" fmla="*/ 365925 h 424271"/>
                  <a:gd name="connsiteX95" fmla="*/ 489101 w 1077597"/>
                  <a:gd name="connsiteY95" fmla="*/ 389696 h 424271"/>
                  <a:gd name="connsiteX96" fmla="*/ 502787 w 1077597"/>
                  <a:gd name="connsiteY96" fmla="*/ 393658 h 424271"/>
                  <a:gd name="connsiteX97" fmla="*/ 516833 w 1077597"/>
                  <a:gd name="connsiteY97" fmla="*/ 397259 h 424271"/>
                  <a:gd name="connsiteX98" fmla="*/ 545286 w 1077597"/>
                  <a:gd name="connsiteY98" fmla="*/ 403742 h 424271"/>
                  <a:gd name="connsiteX99" fmla="*/ 558972 w 1077597"/>
                  <a:gd name="connsiteY99" fmla="*/ 406623 h 424271"/>
                  <a:gd name="connsiteX100" fmla="*/ 572298 w 1077597"/>
                  <a:gd name="connsiteY100" fmla="*/ 409145 h 424271"/>
                  <a:gd name="connsiteX101" fmla="*/ 584544 w 1077597"/>
                  <a:gd name="connsiteY101" fmla="*/ 411306 h 424271"/>
                  <a:gd name="connsiteX102" fmla="*/ 590306 w 1077597"/>
                  <a:gd name="connsiteY102" fmla="*/ 412386 h 424271"/>
                  <a:gd name="connsiteX103" fmla="*/ 595709 w 1077597"/>
                  <a:gd name="connsiteY103" fmla="*/ 413106 h 424271"/>
                  <a:gd name="connsiteX104" fmla="*/ 575900 w 1077597"/>
                  <a:gd name="connsiteY104" fmla="*/ 410945 h 424271"/>
                  <a:gd name="connsiteX105" fmla="*/ 550328 w 1077597"/>
                  <a:gd name="connsiteY105" fmla="*/ 407344 h 424271"/>
                  <a:gd name="connsiteX106" fmla="*/ 489461 w 1077597"/>
                  <a:gd name="connsiteY106" fmla="*/ 392937 h 424271"/>
                  <a:gd name="connsiteX107" fmla="*/ 597510 w 1077597"/>
                  <a:gd name="connsiteY107" fmla="*/ 416348 h 424271"/>
                  <a:gd name="connsiteX108" fmla="*/ 612276 w 1077597"/>
                  <a:gd name="connsiteY108" fmla="*/ 414547 h 424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Lst>
                <a:rect l="l" t="t" r="r" b="b"/>
                <a:pathLst>
                  <a:path w="1077597" h="424271">
                    <a:moveTo>
                      <a:pt x="613717" y="415988"/>
                    </a:moveTo>
                    <a:cubicBezTo>
                      <a:pt x="633166" y="418869"/>
                      <a:pt x="647572" y="419229"/>
                      <a:pt x="657297" y="420310"/>
                    </a:cubicBezTo>
                    <a:cubicBezTo>
                      <a:pt x="667021" y="421030"/>
                      <a:pt x="672784" y="421750"/>
                      <a:pt x="675305" y="421750"/>
                    </a:cubicBezTo>
                    <a:cubicBezTo>
                      <a:pt x="680347" y="422111"/>
                      <a:pt x="672784" y="422471"/>
                      <a:pt x="662339" y="421750"/>
                    </a:cubicBezTo>
                    <a:cubicBezTo>
                      <a:pt x="641810" y="421030"/>
                      <a:pt x="610475" y="419589"/>
                      <a:pt x="646852" y="422831"/>
                    </a:cubicBezTo>
                    <a:cubicBezTo>
                      <a:pt x="658017" y="423551"/>
                      <a:pt x="667021" y="424271"/>
                      <a:pt x="675305" y="424271"/>
                    </a:cubicBezTo>
                    <a:cubicBezTo>
                      <a:pt x="683228" y="424271"/>
                      <a:pt x="690432" y="424271"/>
                      <a:pt x="696914" y="424271"/>
                    </a:cubicBezTo>
                    <a:cubicBezTo>
                      <a:pt x="703397" y="424271"/>
                      <a:pt x="709160" y="424271"/>
                      <a:pt x="715283" y="424271"/>
                    </a:cubicBezTo>
                    <a:cubicBezTo>
                      <a:pt x="721406" y="424271"/>
                      <a:pt x="727528" y="424271"/>
                      <a:pt x="734732" y="423911"/>
                    </a:cubicBezTo>
                    <a:cubicBezTo>
                      <a:pt x="726808" y="423911"/>
                      <a:pt x="719605" y="423911"/>
                      <a:pt x="713482" y="423911"/>
                    </a:cubicBezTo>
                    <a:cubicBezTo>
                      <a:pt x="707719" y="423911"/>
                      <a:pt x="702677" y="423911"/>
                      <a:pt x="698355" y="423551"/>
                    </a:cubicBezTo>
                    <a:cubicBezTo>
                      <a:pt x="690071" y="423551"/>
                      <a:pt x="684669" y="423191"/>
                      <a:pt x="681428" y="422831"/>
                    </a:cubicBezTo>
                    <a:cubicBezTo>
                      <a:pt x="675305" y="422471"/>
                      <a:pt x="677466" y="421750"/>
                      <a:pt x="679267" y="421390"/>
                    </a:cubicBezTo>
                    <a:cubicBezTo>
                      <a:pt x="681428" y="420670"/>
                      <a:pt x="683228" y="420310"/>
                      <a:pt x="677106" y="419589"/>
                    </a:cubicBezTo>
                    <a:cubicBezTo>
                      <a:pt x="673864" y="419589"/>
                      <a:pt x="668462" y="418869"/>
                      <a:pt x="660178" y="418149"/>
                    </a:cubicBezTo>
                    <a:cubicBezTo>
                      <a:pt x="655856" y="418149"/>
                      <a:pt x="650814" y="417428"/>
                      <a:pt x="645051" y="417068"/>
                    </a:cubicBezTo>
                    <a:cubicBezTo>
                      <a:pt x="639288" y="416708"/>
                      <a:pt x="632445" y="416348"/>
                      <a:pt x="624522" y="415267"/>
                    </a:cubicBezTo>
                    <a:cubicBezTo>
                      <a:pt x="626683" y="415267"/>
                      <a:pt x="629924" y="415267"/>
                      <a:pt x="633526" y="415267"/>
                    </a:cubicBezTo>
                    <a:cubicBezTo>
                      <a:pt x="637488" y="415267"/>
                      <a:pt x="641810" y="415267"/>
                      <a:pt x="646852" y="415627"/>
                    </a:cubicBezTo>
                    <a:cubicBezTo>
                      <a:pt x="651894" y="415627"/>
                      <a:pt x="657297" y="415988"/>
                      <a:pt x="663419" y="416348"/>
                    </a:cubicBezTo>
                    <a:cubicBezTo>
                      <a:pt x="666301" y="416348"/>
                      <a:pt x="669542" y="416348"/>
                      <a:pt x="672423" y="416708"/>
                    </a:cubicBezTo>
                    <a:cubicBezTo>
                      <a:pt x="675665" y="416708"/>
                      <a:pt x="678546" y="416708"/>
                      <a:pt x="681788" y="416708"/>
                    </a:cubicBezTo>
                    <a:cubicBezTo>
                      <a:pt x="688271" y="416708"/>
                      <a:pt x="694753" y="416708"/>
                      <a:pt x="701597" y="416708"/>
                    </a:cubicBezTo>
                    <a:cubicBezTo>
                      <a:pt x="704838" y="416708"/>
                      <a:pt x="708440" y="416708"/>
                      <a:pt x="711681" y="416708"/>
                    </a:cubicBezTo>
                    <a:cubicBezTo>
                      <a:pt x="715283" y="416708"/>
                      <a:pt x="718524" y="416708"/>
                      <a:pt x="721766" y="416708"/>
                    </a:cubicBezTo>
                    <a:cubicBezTo>
                      <a:pt x="735452" y="416708"/>
                      <a:pt x="748418" y="416708"/>
                      <a:pt x="759223" y="416708"/>
                    </a:cubicBezTo>
                    <a:cubicBezTo>
                      <a:pt x="784074" y="417789"/>
                      <a:pt x="773269" y="418509"/>
                      <a:pt x="754540" y="418869"/>
                    </a:cubicBezTo>
                    <a:cubicBezTo>
                      <a:pt x="736172" y="419229"/>
                      <a:pt x="709520" y="419949"/>
                      <a:pt x="704478" y="420670"/>
                    </a:cubicBezTo>
                    <a:cubicBezTo>
                      <a:pt x="707719" y="420670"/>
                      <a:pt x="710601" y="420670"/>
                      <a:pt x="713482" y="420670"/>
                    </a:cubicBezTo>
                    <a:cubicBezTo>
                      <a:pt x="716363" y="420670"/>
                      <a:pt x="718884" y="420670"/>
                      <a:pt x="721406" y="420670"/>
                    </a:cubicBezTo>
                    <a:cubicBezTo>
                      <a:pt x="726088" y="420670"/>
                      <a:pt x="730049" y="420670"/>
                      <a:pt x="733651" y="420670"/>
                    </a:cubicBezTo>
                    <a:cubicBezTo>
                      <a:pt x="740494" y="420670"/>
                      <a:pt x="744816" y="420670"/>
                      <a:pt x="748418" y="420310"/>
                    </a:cubicBezTo>
                    <a:cubicBezTo>
                      <a:pt x="755261" y="420310"/>
                      <a:pt x="758502" y="419589"/>
                      <a:pt x="769667" y="418869"/>
                    </a:cubicBezTo>
                    <a:cubicBezTo>
                      <a:pt x="851424" y="419589"/>
                      <a:pt x="938944" y="415988"/>
                      <a:pt x="987926" y="419229"/>
                    </a:cubicBezTo>
                    <a:cubicBezTo>
                      <a:pt x="1047353" y="418509"/>
                      <a:pt x="1043391" y="417428"/>
                      <a:pt x="1077246" y="416348"/>
                    </a:cubicBezTo>
                    <a:cubicBezTo>
                      <a:pt x="1084089" y="413827"/>
                      <a:pt x="989006" y="414907"/>
                      <a:pt x="967036" y="412746"/>
                    </a:cubicBezTo>
                    <a:cubicBezTo>
                      <a:pt x="971719" y="412746"/>
                      <a:pt x="980362" y="413467"/>
                      <a:pt x="977841" y="413827"/>
                    </a:cubicBezTo>
                    <a:lnTo>
                      <a:pt x="926698" y="413106"/>
                    </a:lnTo>
                    <a:cubicBezTo>
                      <a:pt x="975320" y="414187"/>
                      <a:pt x="919855" y="415627"/>
                      <a:pt x="893923" y="415988"/>
                    </a:cubicBezTo>
                    <a:cubicBezTo>
                      <a:pt x="875195" y="415988"/>
                      <a:pt x="837378" y="415988"/>
                      <a:pt x="842420" y="415267"/>
                    </a:cubicBezTo>
                    <a:lnTo>
                      <a:pt x="871233" y="414547"/>
                    </a:lnTo>
                    <a:cubicBezTo>
                      <a:pt x="834497" y="413827"/>
                      <a:pt x="789836" y="416348"/>
                      <a:pt x="750939" y="414907"/>
                    </a:cubicBezTo>
                    <a:cubicBezTo>
                      <a:pt x="748778" y="414187"/>
                      <a:pt x="763545" y="414187"/>
                      <a:pt x="765706" y="413827"/>
                    </a:cubicBezTo>
                    <a:cubicBezTo>
                      <a:pt x="754901" y="414187"/>
                      <a:pt x="744096" y="414547"/>
                      <a:pt x="732931" y="414907"/>
                    </a:cubicBezTo>
                    <a:cubicBezTo>
                      <a:pt x="727528" y="414907"/>
                      <a:pt x="721766" y="414907"/>
                      <a:pt x="716003" y="414907"/>
                    </a:cubicBezTo>
                    <a:cubicBezTo>
                      <a:pt x="710241" y="414907"/>
                      <a:pt x="704838" y="414907"/>
                      <a:pt x="698715" y="414907"/>
                    </a:cubicBezTo>
                    <a:cubicBezTo>
                      <a:pt x="675305" y="414907"/>
                      <a:pt x="649733" y="413827"/>
                      <a:pt x="618399" y="410945"/>
                    </a:cubicBezTo>
                    <a:cubicBezTo>
                      <a:pt x="630645" y="412026"/>
                      <a:pt x="642530" y="411666"/>
                      <a:pt x="654776" y="411666"/>
                    </a:cubicBezTo>
                    <a:cubicBezTo>
                      <a:pt x="648653" y="411666"/>
                      <a:pt x="641449" y="411306"/>
                      <a:pt x="633166" y="410945"/>
                    </a:cubicBezTo>
                    <a:cubicBezTo>
                      <a:pt x="625242" y="410225"/>
                      <a:pt x="616238" y="409145"/>
                      <a:pt x="606874" y="408424"/>
                    </a:cubicBezTo>
                    <a:cubicBezTo>
                      <a:pt x="602192" y="408064"/>
                      <a:pt x="597510" y="407344"/>
                      <a:pt x="592467" y="406623"/>
                    </a:cubicBezTo>
                    <a:cubicBezTo>
                      <a:pt x="587425" y="405903"/>
                      <a:pt x="582383" y="404823"/>
                      <a:pt x="577341" y="404102"/>
                    </a:cubicBezTo>
                    <a:cubicBezTo>
                      <a:pt x="572298" y="403382"/>
                      <a:pt x="566896" y="402302"/>
                      <a:pt x="561493" y="401221"/>
                    </a:cubicBezTo>
                    <a:cubicBezTo>
                      <a:pt x="556091" y="400140"/>
                      <a:pt x="550688" y="399420"/>
                      <a:pt x="545286" y="397980"/>
                    </a:cubicBezTo>
                    <a:cubicBezTo>
                      <a:pt x="501706" y="388976"/>
                      <a:pt x="456326" y="373849"/>
                      <a:pt x="419950" y="358362"/>
                    </a:cubicBezTo>
                    <a:cubicBezTo>
                      <a:pt x="427873" y="361963"/>
                      <a:pt x="442280" y="368086"/>
                      <a:pt x="433276" y="365205"/>
                    </a:cubicBezTo>
                    <a:cubicBezTo>
                      <a:pt x="422471" y="361243"/>
                      <a:pt x="412386" y="357281"/>
                      <a:pt x="403742" y="353680"/>
                    </a:cubicBezTo>
                    <a:cubicBezTo>
                      <a:pt x="395098" y="349718"/>
                      <a:pt x="387895" y="346116"/>
                      <a:pt x="382853" y="343595"/>
                    </a:cubicBezTo>
                    <a:cubicBezTo>
                      <a:pt x="372408" y="338192"/>
                      <a:pt x="369527" y="336032"/>
                      <a:pt x="379611" y="339993"/>
                    </a:cubicBezTo>
                    <a:cubicBezTo>
                      <a:pt x="369167" y="336032"/>
                      <a:pt x="354760" y="328468"/>
                      <a:pt x="337472" y="319824"/>
                    </a:cubicBezTo>
                    <a:cubicBezTo>
                      <a:pt x="329189" y="315502"/>
                      <a:pt x="320184" y="310100"/>
                      <a:pt x="311180" y="304697"/>
                    </a:cubicBezTo>
                    <a:cubicBezTo>
                      <a:pt x="301816" y="299655"/>
                      <a:pt x="292812" y="293172"/>
                      <a:pt x="283448" y="287050"/>
                    </a:cubicBezTo>
                    <a:cubicBezTo>
                      <a:pt x="245991" y="262558"/>
                      <a:pt x="209254" y="233385"/>
                      <a:pt x="185484" y="213576"/>
                    </a:cubicBezTo>
                    <a:cubicBezTo>
                      <a:pt x="112371" y="154510"/>
                      <a:pt x="48982" y="82117"/>
                      <a:pt x="0" y="0"/>
                    </a:cubicBezTo>
                    <a:cubicBezTo>
                      <a:pt x="2521" y="4682"/>
                      <a:pt x="5402" y="9364"/>
                      <a:pt x="8284" y="14407"/>
                    </a:cubicBezTo>
                    <a:cubicBezTo>
                      <a:pt x="11165" y="19449"/>
                      <a:pt x="14046" y="24131"/>
                      <a:pt x="17288" y="29533"/>
                    </a:cubicBezTo>
                    <a:cubicBezTo>
                      <a:pt x="18728" y="32415"/>
                      <a:pt x="20169" y="35296"/>
                      <a:pt x="21250" y="37817"/>
                    </a:cubicBezTo>
                    <a:cubicBezTo>
                      <a:pt x="22330" y="40338"/>
                      <a:pt x="23771" y="42499"/>
                      <a:pt x="24851" y="44300"/>
                    </a:cubicBezTo>
                    <a:cubicBezTo>
                      <a:pt x="27012" y="47902"/>
                      <a:pt x="28093" y="50423"/>
                      <a:pt x="28093" y="51143"/>
                    </a:cubicBezTo>
                    <a:cubicBezTo>
                      <a:pt x="28093" y="51863"/>
                      <a:pt x="27012" y="50423"/>
                      <a:pt x="24131" y="46461"/>
                    </a:cubicBezTo>
                    <a:cubicBezTo>
                      <a:pt x="22690" y="44660"/>
                      <a:pt x="20889" y="42139"/>
                      <a:pt x="18728" y="38898"/>
                    </a:cubicBezTo>
                    <a:cubicBezTo>
                      <a:pt x="16567" y="35656"/>
                      <a:pt x="14046" y="31694"/>
                      <a:pt x="10805" y="26652"/>
                    </a:cubicBezTo>
                    <a:cubicBezTo>
                      <a:pt x="13686" y="31334"/>
                      <a:pt x="16207" y="35296"/>
                      <a:pt x="18368" y="38898"/>
                    </a:cubicBezTo>
                    <a:cubicBezTo>
                      <a:pt x="20529" y="42139"/>
                      <a:pt x="22690" y="44660"/>
                      <a:pt x="24131" y="47181"/>
                    </a:cubicBezTo>
                    <a:cubicBezTo>
                      <a:pt x="27733" y="51863"/>
                      <a:pt x="29893" y="55105"/>
                      <a:pt x="33135" y="59067"/>
                    </a:cubicBezTo>
                    <a:cubicBezTo>
                      <a:pt x="36016" y="63028"/>
                      <a:pt x="39258" y="67711"/>
                      <a:pt x="44300" y="74554"/>
                    </a:cubicBezTo>
                    <a:cubicBezTo>
                      <a:pt x="49342" y="81397"/>
                      <a:pt x="56185" y="90761"/>
                      <a:pt x="65910" y="104447"/>
                    </a:cubicBezTo>
                    <a:cubicBezTo>
                      <a:pt x="57626" y="94002"/>
                      <a:pt x="52224" y="87880"/>
                      <a:pt x="53304" y="90761"/>
                    </a:cubicBezTo>
                    <a:cubicBezTo>
                      <a:pt x="54024" y="92202"/>
                      <a:pt x="56185" y="96163"/>
                      <a:pt x="60507" y="103006"/>
                    </a:cubicBezTo>
                    <a:cubicBezTo>
                      <a:pt x="65189" y="109850"/>
                      <a:pt x="72393" y="118854"/>
                      <a:pt x="82117" y="131819"/>
                    </a:cubicBezTo>
                    <a:cubicBezTo>
                      <a:pt x="85359" y="135781"/>
                      <a:pt x="88600" y="139383"/>
                      <a:pt x="91841" y="143345"/>
                    </a:cubicBezTo>
                    <a:cubicBezTo>
                      <a:pt x="95083" y="146946"/>
                      <a:pt x="98324" y="150548"/>
                      <a:pt x="101566" y="154150"/>
                    </a:cubicBezTo>
                    <a:cubicBezTo>
                      <a:pt x="104807" y="157751"/>
                      <a:pt x="108049" y="161353"/>
                      <a:pt x="111290" y="164954"/>
                    </a:cubicBezTo>
                    <a:cubicBezTo>
                      <a:pt x="114532" y="168196"/>
                      <a:pt x="118133" y="171798"/>
                      <a:pt x="121375" y="175039"/>
                    </a:cubicBezTo>
                    <a:cubicBezTo>
                      <a:pt x="127858" y="181522"/>
                      <a:pt x="134341" y="188365"/>
                      <a:pt x="140824" y="194488"/>
                    </a:cubicBezTo>
                    <a:cubicBezTo>
                      <a:pt x="147667" y="200611"/>
                      <a:pt x="154150" y="206373"/>
                      <a:pt x="160633" y="212496"/>
                    </a:cubicBezTo>
                    <a:cubicBezTo>
                      <a:pt x="167115" y="218619"/>
                      <a:pt x="173959" y="224021"/>
                      <a:pt x="180441" y="229424"/>
                    </a:cubicBezTo>
                    <a:cubicBezTo>
                      <a:pt x="187285" y="234826"/>
                      <a:pt x="193407" y="240228"/>
                      <a:pt x="200250" y="245271"/>
                    </a:cubicBezTo>
                    <a:cubicBezTo>
                      <a:pt x="207093" y="250313"/>
                      <a:pt x="213576" y="254995"/>
                      <a:pt x="220420" y="260037"/>
                    </a:cubicBezTo>
                    <a:cubicBezTo>
                      <a:pt x="223661" y="262558"/>
                      <a:pt x="226902" y="265080"/>
                      <a:pt x="230504" y="267241"/>
                    </a:cubicBezTo>
                    <a:lnTo>
                      <a:pt x="240949" y="274084"/>
                    </a:lnTo>
                    <a:cubicBezTo>
                      <a:pt x="247792" y="278766"/>
                      <a:pt x="254635" y="283088"/>
                      <a:pt x="261478" y="287770"/>
                    </a:cubicBezTo>
                    <a:cubicBezTo>
                      <a:pt x="268681" y="292092"/>
                      <a:pt x="275524" y="296054"/>
                      <a:pt x="282728" y="300375"/>
                    </a:cubicBezTo>
                    <a:cubicBezTo>
                      <a:pt x="296774" y="309019"/>
                      <a:pt x="311541" y="316223"/>
                      <a:pt x="326307" y="324146"/>
                    </a:cubicBezTo>
                    <a:cubicBezTo>
                      <a:pt x="356201" y="338913"/>
                      <a:pt x="387895" y="353680"/>
                      <a:pt x="422831" y="365925"/>
                    </a:cubicBezTo>
                    <a:cubicBezTo>
                      <a:pt x="424992" y="367726"/>
                      <a:pt x="453445" y="379611"/>
                      <a:pt x="489101" y="389696"/>
                    </a:cubicBezTo>
                    <a:cubicBezTo>
                      <a:pt x="493423" y="391136"/>
                      <a:pt x="498105" y="392217"/>
                      <a:pt x="502787" y="393658"/>
                    </a:cubicBezTo>
                    <a:cubicBezTo>
                      <a:pt x="507469" y="395098"/>
                      <a:pt x="512151" y="396539"/>
                      <a:pt x="516833" y="397259"/>
                    </a:cubicBezTo>
                    <a:cubicBezTo>
                      <a:pt x="526197" y="399420"/>
                      <a:pt x="535922" y="401581"/>
                      <a:pt x="545286" y="403742"/>
                    </a:cubicBezTo>
                    <a:cubicBezTo>
                      <a:pt x="549968" y="404823"/>
                      <a:pt x="554650" y="405903"/>
                      <a:pt x="558972" y="406623"/>
                    </a:cubicBezTo>
                    <a:cubicBezTo>
                      <a:pt x="563654" y="407344"/>
                      <a:pt x="567976" y="408424"/>
                      <a:pt x="572298" y="409145"/>
                    </a:cubicBezTo>
                    <a:cubicBezTo>
                      <a:pt x="576620" y="409865"/>
                      <a:pt x="580582" y="410585"/>
                      <a:pt x="584544" y="411306"/>
                    </a:cubicBezTo>
                    <a:cubicBezTo>
                      <a:pt x="586345" y="411666"/>
                      <a:pt x="588506" y="412026"/>
                      <a:pt x="590306" y="412386"/>
                    </a:cubicBezTo>
                    <a:cubicBezTo>
                      <a:pt x="592107" y="412386"/>
                      <a:pt x="593908" y="412746"/>
                      <a:pt x="595709" y="413106"/>
                    </a:cubicBezTo>
                    <a:cubicBezTo>
                      <a:pt x="590306" y="413106"/>
                      <a:pt x="583463" y="412026"/>
                      <a:pt x="575900" y="410945"/>
                    </a:cubicBezTo>
                    <a:cubicBezTo>
                      <a:pt x="568337" y="409865"/>
                      <a:pt x="559693" y="408784"/>
                      <a:pt x="550328" y="407344"/>
                    </a:cubicBezTo>
                    <a:cubicBezTo>
                      <a:pt x="531960" y="403382"/>
                      <a:pt x="510711" y="399420"/>
                      <a:pt x="489461" y="392937"/>
                    </a:cubicBezTo>
                    <a:cubicBezTo>
                      <a:pt x="515753" y="401581"/>
                      <a:pt x="562574" y="411306"/>
                      <a:pt x="597510" y="416348"/>
                    </a:cubicBezTo>
                    <a:lnTo>
                      <a:pt x="612276" y="414547"/>
                    </a:lnTo>
                    <a:close/>
                  </a:path>
                </a:pathLst>
              </a:custGeom>
              <a:solidFill>
                <a:schemeClr val="accent2"/>
              </a:solidFill>
              <a:ln w="0" cap="flat">
                <a:noFill/>
                <a:prstDash val="solid"/>
                <a:miter/>
              </a:ln>
            </p:spPr>
            <p:txBody>
              <a:bodyPr rtlCol="0" anchor="ctr"/>
              <a:lstStyle/>
              <a:p>
                <a:endParaRPr lang="en-US" sz="744"/>
              </a:p>
            </p:txBody>
          </p:sp>
          <p:sp>
            <p:nvSpPr>
              <p:cNvPr id="2670" name="Freeform: Shape 2669">
                <a:extLst>
                  <a:ext uri="{FF2B5EF4-FFF2-40B4-BE49-F238E27FC236}">
                    <a16:creationId xmlns:a16="http://schemas.microsoft.com/office/drawing/2014/main" id="{6AD83F49-F84F-1AB6-8384-57F002E80B54}"/>
                  </a:ext>
                </a:extLst>
              </p:cNvPr>
              <p:cNvSpPr/>
              <p:nvPr/>
            </p:nvSpPr>
            <p:spPr>
              <a:xfrm>
                <a:off x="8865773" y="5617551"/>
                <a:ext cx="10444" cy="6843"/>
              </a:xfrm>
              <a:custGeom>
                <a:avLst/>
                <a:gdLst>
                  <a:gd name="connsiteX0" fmla="*/ 0 w 10444"/>
                  <a:gd name="connsiteY0" fmla="*/ 0 h 6843"/>
                  <a:gd name="connsiteX1" fmla="*/ 10445 w 10444"/>
                  <a:gd name="connsiteY1" fmla="*/ 6843 h 6843"/>
                  <a:gd name="connsiteX2" fmla="*/ 0 w 10444"/>
                  <a:gd name="connsiteY2" fmla="*/ 0 h 6843"/>
                </a:gdLst>
                <a:ahLst/>
                <a:cxnLst>
                  <a:cxn ang="0">
                    <a:pos x="connsiteX0" y="connsiteY0"/>
                  </a:cxn>
                  <a:cxn ang="0">
                    <a:pos x="connsiteX1" y="connsiteY1"/>
                  </a:cxn>
                  <a:cxn ang="0">
                    <a:pos x="connsiteX2" y="connsiteY2"/>
                  </a:cxn>
                </a:cxnLst>
                <a:rect l="l" t="t" r="r" b="b"/>
                <a:pathLst>
                  <a:path w="10444" h="6843">
                    <a:moveTo>
                      <a:pt x="0" y="0"/>
                    </a:moveTo>
                    <a:cubicBezTo>
                      <a:pt x="3241" y="2161"/>
                      <a:pt x="6843" y="4682"/>
                      <a:pt x="10445" y="6843"/>
                    </a:cubicBezTo>
                    <a:cubicBezTo>
                      <a:pt x="8644" y="5402"/>
                      <a:pt x="5402" y="3242"/>
                      <a:pt x="0" y="0"/>
                    </a:cubicBezTo>
                    <a:close/>
                  </a:path>
                </a:pathLst>
              </a:custGeom>
              <a:solidFill>
                <a:schemeClr val="accent2"/>
              </a:solidFill>
              <a:ln w="0" cap="flat">
                <a:noFill/>
                <a:prstDash val="solid"/>
                <a:miter/>
              </a:ln>
            </p:spPr>
            <p:txBody>
              <a:bodyPr rtlCol="0" anchor="ctr"/>
              <a:lstStyle/>
              <a:p>
                <a:endParaRPr lang="en-US" sz="744"/>
              </a:p>
            </p:txBody>
          </p:sp>
          <p:sp>
            <p:nvSpPr>
              <p:cNvPr id="2671" name="Freeform: Shape 2670">
                <a:extLst>
                  <a:ext uri="{FF2B5EF4-FFF2-40B4-BE49-F238E27FC236}">
                    <a16:creationId xmlns:a16="http://schemas.microsoft.com/office/drawing/2014/main" id="{ABCEB1BF-74DA-A033-E32D-BE229D98CC3D}"/>
                  </a:ext>
                </a:extLst>
              </p:cNvPr>
              <p:cNvSpPr/>
              <p:nvPr/>
            </p:nvSpPr>
            <p:spPr>
              <a:xfrm>
                <a:off x="9077189" y="5715876"/>
                <a:ext cx="13326" cy="3601"/>
              </a:xfrm>
              <a:custGeom>
                <a:avLst/>
                <a:gdLst>
                  <a:gd name="connsiteX0" fmla="*/ 720 w 13326"/>
                  <a:gd name="connsiteY0" fmla="*/ 0 h 3601"/>
                  <a:gd name="connsiteX1" fmla="*/ 0 w 13326"/>
                  <a:gd name="connsiteY1" fmla="*/ 0 h 3601"/>
                  <a:gd name="connsiteX2" fmla="*/ 13326 w 13326"/>
                  <a:gd name="connsiteY2" fmla="*/ 3602 h 3601"/>
                  <a:gd name="connsiteX3" fmla="*/ 360 w 13326"/>
                  <a:gd name="connsiteY3" fmla="*/ 0 h 3601"/>
                </a:gdLst>
                <a:ahLst/>
                <a:cxnLst>
                  <a:cxn ang="0">
                    <a:pos x="connsiteX0" y="connsiteY0"/>
                  </a:cxn>
                  <a:cxn ang="0">
                    <a:pos x="connsiteX1" y="connsiteY1"/>
                  </a:cxn>
                  <a:cxn ang="0">
                    <a:pos x="connsiteX2" y="connsiteY2"/>
                  </a:cxn>
                  <a:cxn ang="0">
                    <a:pos x="connsiteX3" y="connsiteY3"/>
                  </a:cxn>
                </a:cxnLst>
                <a:rect l="l" t="t" r="r" b="b"/>
                <a:pathLst>
                  <a:path w="13326" h="3601">
                    <a:moveTo>
                      <a:pt x="720" y="0"/>
                    </a:moveTo>
                    <a:cubicBezTo>
                      <a:pt x="0" y="0"/>
                      <a:pt x="360" y="0"/>
                      <a:pt x="0" y="0"/>
                    </a:cubicBezTo>
                    <a:cubicBezTo>
                      <a:pt x="4322" y="1081"/>
                      <a:pt x="9004" y="2521"/>
                      <a:pt x="13326" y="3602"/>
                    </a:cubicBezTo>
                    <a:cubicBezTo>
                      <a:pt x="8644" y="2161"/>
                      <a:pt x="3602" y="720"/>
                      <a:pt x="360" y="0"/>
                    </a:cubicBezTo>
                    <a:close/>
                  </a:path>
                </a:pathLst>
              </a:custGeom>
              <a:solidFill>
                <a:schemeClr val="accent2"/>
              </a:solidFill>
              <a:ln w="0" cap="flat">
                <a:noFill/>
                <a:prstDash val="solid"/>
                <a:miter/>
              </a:ln>
            </p:spPr>
            <p:txBody>
              <a:bodyPr rtlCol="0" anchor="ctr"/>
              <a:lstStyle/>
              <a:p>
                <a:endParaRPr lang="en-US" sz="744"/>
              </a:p>
            </p:txBody>
          </p:sp>
          <p:sp>
            <p:nvSpPr>
              <p:cNvPr id="2672" name="Freeform: Shape 2671">
                <a:extLst>
                  <a:ext uri="{FF2B5EF4-FFF2-40B4-BE49-F238E27FC236}">
                    <a16:creationId xmlns:a16="http://schemas.microsoft.com/office/drawing/2014/main" id="{9E817DE9-9DB2-3F42-1107-6F45D3767199}"/>
                  </a:ext>
                </a:extLst>
              </p:cNvPr>
              <p:cNvSpPr/>
              <p:nvPr/>
            </p:nvSpPr>
            <p:spPr>
              <a:xfrm>
                <a:off x="8573681" y="5290884"/>
                <a:ext cx="13319" cy="25070"/>
              </a:xfrm>
              <a:custGeom>
                <a:avLst/>
                <a:gdLst>
                  <a:gd name="connsiteX0" fmla="*/ 12606 w 13319"/>
                  <a:gd name="connsiteY0" fmla="*/ 23411 h 25070"/>
                  <a:gd name="connsiteX1" fmla="*/ 6123 w 13319"/>
                  <a:gd name="connsiteY1" fmla="*/ 11886 h 25070"/>
                  <a:gd name="connsiteX2" fmla="*/ 0 w 13319"/>
                  <a:gd name="connsiteY2" fmla="*/ 0 h 25070"/>
                  <a:gd name="connsiteX3" fmla="*/ 4322 w 13319"/>
                  <a:gd name="connsiteY3" fmla="*/ 9004 h 25070"/>
                  <a:gd name="connsiteX4" fmla="*/ 9364 w 13319"/>
                  <a:gd name="connsiteY4" fmla="*/ 18368 h 25070"/>
                  <a:gd name="connsiteX5" fmla="*/ 12606 w 13319"/>
                  <a:gd name="connsiteY5" fmla="*/ 23411 h 25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19" h="25070">
                    <a:moveTo>
                      <a:pt x="12606" y="23411"/>
                    </a:moveTo>
                    <a:cubicBezTo>
                      <a:pt x="10085" y="19089"/>
                      <a:pt x="8284" y="15487"/>
                      <a:pt x="6123" y="11886"/>
                    </a:cubicBezTo>
                    <a:cubicBezTo>
                      <a:pt x="3962" y="8284"/>
                      <a:pt x="2161" y="4322"/>
                      <a:pt x="0" y="0"/>
                    </a:cubicBezTo>
                    <a:cubicBezTo>
                      <a:pt x="1441" y="2521"/>
                      <a:pt x="2881" y="5763"/>
                      <a:pt x="4322" y="9004"/>
                    </a:cubicBezTo>
                    <a:cubicBezTo>
                      <a:pt x="5763" y="12246"/>
                      <a:pt x="7563" y="15487"/>
                      <a:pt x="9364" y="18368"/>
                    </a:cubicBezTo>
                    <a:cubicBezTo>
                      <a:pt x="12606" y="24491"/>
                      <a:pt x="14407" y="27012"/>
                      <a:pt x="12606" y="23411"/>
                    </a:cubicBezTo>
                    <a:close/>
                  </a:path>
                </a:pathLst>
              </a:custGeom>
              <a:solidFill>
                <a:schemeClr val="accent2"/>
              </a:solidFill>
              <a:ln w="0" cap="flat">
                <a:noFill/>
                <a:prstDash val="solid"/>
                <a:miter/>
              </a:ln>
            </p:spPr>
            <p:txBody>
              <a:bodyPr rtlCol="0" anchor="ctr"/>
              <a:lstStyle/>
              <a:p>
                <a:endParaRPr lang="en-US" sz="744"/>
              </a:p>
            </p:txBody>
          </p:sp>
          <p:sp>
            <p:nvSpPr>
              <p:cNvPr id="2673" name="Freeform: Shape 2672">
                <a:extLst>
                  <a:ext uri="{FF2B5EF4-FFF2-40B4-BE49-F238E27FC236}">
                    <a16:creationId xmlns:a16="http://schemas.microsoft.com/office/drawing/2014/main" id="{F8131B6D-6682-B307-A21C-7031529E80CC}"/>
                  </a:ext>
                </a:extLst>
              </p:cNvPr>
              <p:cNvSpPr/>
              <p:nvPr/>
            </p:nvSpPr>
            <p:spPr>
              <a:xfrm>
                <a:off x="8572890" y="5278077"/>
                <a:ext cx="4752" cy="9925"/>
              </a:xfrm>
              <a:custGeom>
                <a:avLst/>
                <a:gdLst>
                  <a:gd name="connsiteX0" fmla="*/ 1871 w 4752"/>
                  <a:gd name="connsiteY0" fmla="*/ 5604 h 9925"/>
                  <a:gd name="connsiteX1" fmla="*/ 4753 w 4752"/>
                  <a:gd name="connsiteY1" fmla="*/ 9926 h 9925"/>
                  <a:gd name="connsiteX2" fmla="*/ 431 w 4752"/>
                  <a:gd name="connsiteY2" fmla="*/ 201 h 9925"/>
                  <a:gd name="connsiteX3" fmla="*/ 1871 w 4752"/>
                  <a:gd name="connsiteY3" fmla="*/ 5604 h 9925"/>
                </a:gdLst>
                <a:ahLst/>
                <a:cxnLst>
                  <a:cxn ang="0">
                    <a:pos x="connsiteX0" y="connsiteY0"/>
                  </a:cxn>
                  <a:cxn ang="0">
                    <a:pos x="connsiteX1" y="connsiteY1"/>
                  </a:cxn>
                  <a:cxn ang="0">
                    <a:pos x="connsiteX2" y="connsiteY2"/>
                  </a:cxn>
                  <a:cxn ang="0">
                    <a:pos x="connsiteX3" y="connsiteY3"/>
                  </a:cxn>
                </a:cxnLst>
                <a:rect l="l" t="t" r="r" b="b"/>
                <a:pathLst>
                  <a:path w="4752" h="9925">
                    <a:moveTo>
                      <a:pt x="1871" y="5604"/>
                    </a:moveTo>
                    <a:lnTo>
                      <a:pt x="4753" y="9926"/>
                    </a:lnTo>
                    <a:cubicBezTo>
                      <a:pt x="2952" y="5964"/>
                      <a:pt x="1871" y="3443"/>
                      <a:pt x="431" y="201"/>
                    </a:cubicBezTo>
                    <a:cubicBezTo>
                      <a:pt x="-290" y="-519"/>
                      <a:pt x="-290" y="562"/>
                      <a:pt x="1871" y="5604"/>
                    </a:cubicBezTo>
                    <a:close/>
                  </a:path>
                </a:pathLst>
              </a:custGeom>
              <a:solidFill>
                <a:schemeClr val="accent2"/>
              </a:solidFill>
              <a:ln w="0" cap="flat">
                <a:noFill/>
                <a:prstDash val="solid"/>
                <a:miter/>
              </a:ln>
            </p:spPr>
            <p:txBody>
              <a:bodyPr rtlCol="0" anchor="ctr"/>
              <a:lstStyle/>
              <a:p>
                <a:endParaRPr lang="en-US" sz="744"/>
              </a:p>
            </p:txBody>
          </p:sp>
          <p:sp>
            <p:nvSpPr>
              <p:cNvPr id="2674" name="Freeform: Shape 2673">
                <a:extLst>
                  <a:ext uri="{FF2B5EF4-FFF2-40B4-BE49-F238E27FC236}">
                    <a16:creationId xmlns:a16="http://schemas.microsoft.com/office/drawing/2014/main" id="{15B2C1AC-5380-D884-0F4A-2AFF883469D2}"/>
                  </a:ext>
                </a:extLst>
              </p:cNvPr>
              <p:cNvSpPr/>
              <p:nvPr/>
            </p:nvSpPr>
            <p:spPr>
              <a:xfrm>
                <a:off x="9831369" y="5763777"/>
                <a:ext cx="15486" cy="3601"/>
              </a:xfrm>
              <a:custGeom>
                <a:avLst/>
                <a:gdLst>
                  <a:gd name="connsiteX0" fmla="*/ 0 w 15486"/>
                  <a:gd name="connsiteY0" fmla="*/ 0 h 3601"/>
                  <a:gd name="connsiteX1" fmla="*/ 15487 w 15486"/>
                  <a:gd name="connsiteY1" fmla="*/ 0 h 3601"/>
                  <a:gd name="connsiteX2" fmla="*/ 0 w 15486"/>
                  <a:gd name="connsiteY2" fmla="*/ 0 h 3601"/>
                </a:gdLst>
                <a:ahLst/>
                <a:cxnLst>
                  <a:cxn ang="0">
                    <a:pos x="connsiteX0" y="connsiteY0"/>
                  </a:cxn>
                  <a:cxn ang="0">
                    <a:pos x="connsiteX1" y="connsiteY1"/>
                  </a:cxn>
                  <a:cxn ang="0">
                    <a:pos x="connsiteX2" y="connsiteY2"/>
                  </a:cxn>
                </a:cxnLst>
                <a:rect l="l" t="t" r="r" b="b"/>
                <a:pathLst>
                  <a:path w="15486" h="3601">
                    <a:moveTo>
                      <a:pt x="0" y="0"/>
                    </a:moveTo>
                    <a:lnTo>
                      <a:pt x="15487" y="0"/>
                    </a:lnTo>
                    <a:cubicBezTo>
                      <a:pt x="6123" y="0"/>
                      <a:pt x="2161" y="0"/>
                      <a:pt x="0" y="0"/>
                    </a:cubicBezTo>
                    <a:close/>
                  </a:path>
                </a:pathLst>
              </a:custGeom>
              <a:solidFill>
                <a:schemeClr val="accent2"/>
              </a:solidFill>
              <a:ln w="0" cap="flat">
                <a:noFill/>
                <a:prstDash val="solid"/>
                <a:miter/>
              </a:ln>
            </p:spPr>
            <p:txBody>
              <a:bodyPr rtlCol="0" anchor="ctr"/>
              <a:lstStyle/>
              <a:p>
                <a:endParaRPr lang="en-US" sz="744"/>
              </a:p>
            </p:txBody>
          </p:sp>
          <p:sp>
            <p:nvSpPr>
              <p:cNvPr id="2675" name="Freeform: Shape 2674">
                <a:extLst>
                  <a:ext uri="{FF2B5EF4-FFF2-40B4-BE49-F238E27FC236}">
                    <a16:creationId xmlns:a16="http://schemas.microsoft.com/office/drawing/2014/main" id="{B123CC34-1F50-C987-8D81-747F0D543363}"/>
                  </a:ext>
                </a:extLst>
              </p:cNvPr>
              <p:cNvSpPr/>
              <p:nvPr/>
            </p:nvSpPr>
            <p:spPr>
              <a:xfrm>
                <a:off x="8866225" y="5620848"/>
                <a:ext cx="631275" cy="134303"/>
              </a:xfrm>
              <a:custGeom>
                <a:avLst/>
                <a:gdLst>
                  <a:gd name="connsiteX0" fmla="*/ 525025 w 631275"/>
                  <a:gd name="connsiteY0" fmla="*/ 129963 h 134303"/>
                  <a:gd name="connsiteX1" fmla="*/ 490450 w 631275"/>
                  <a:gd name="connsiteY1" fmla="*/ 131404 h 134303"/>
                  <a:gd name="connsiteX2" fmla="*/ 477484 w 631275"/>
                  <a:gd name="connsiteY2" fmla="*/ 132124 h 134303"/>
                  <a:gd name="connsiteX3" fmla="*/ 462357 w 631275"/>
                  <a:gd name="connsiteY3" fmla="*/ 132124 h 134303"/>
                  <a:gd name="connsiteX4" fmla="*/ 438226 w 631275"/>
                  <a:gd name="connsiteY4" fmla="*/ 132124 h 134303"/>
                  <a:gd name="connsiteX5" fmla="*/ 461637 w 631275"/>
                  <a:gd name="connsiteY5" fmla="*/ 132485 h 134303"/>
                  <a:gd name="connsiteX6" fmla="*/ 412294 w 631275"/>
                  <a:gd name="connsiteY6" fmla="*/ 132485 h 134303"/>
                  <a:gd name="connsiteX7" fmla="*/ 405451 w 631275"/>
                  <a:gd name="connsiteY7" fmla="*/ 132485 h 134303"/>
                  <a:gd name="connsiteX8" fmla="*/ 398608 w 631275"/>
                  <a:gd name="connsiteY8" fmla="*/ 132124 h 134303"/>
                  <a:gd name="connsiteX9" fmla="*/ 384202 w 631275"/>
                  <a:gd name="connsiteY9" fmla="*/ 131044 h 134303"/>
                  <a:gd name="connsiteX10" fmla="*/ 354668 w 631275"/>
                  <a:gd name="connsiteY10" fmla="*/ 128163 h 134303"/>
                  <a:gd name="connsiteX11" fmla="*/ 324775 w 631275"/>
                  <a:gd name="connsiteY11" fmla="*/ 124201 h 134303"/>
                  <a:gd name="connsiteX12" fmla="*/ 295241 w 631275"/>
                  <a:gd name="connsiteY12" fmla="*/ 118798 h 134303"/>
                  <a:gd name="connsiteX13" fmla="*/ 267149 w 631275"/>
                  <a:gd name="connsiteY13" fmla="*/ 113036 h 134303"/>
                  <a:gd name="connsiteX14" fmla="*/ 241577 w 631275"/>
                  <a:gd name="connsiteY14" fmla="*/ 106913 h 134303"/>
                  <a:gd name="connsiteX15" fmla="*/ 210963 w 631275"/>
                  <a:gd name="connsiteY15" fmla="*/ 95028 h 134303"/>
                  <a:gd name="connsiteX16" fmla="*/ 103635 w 631275"/>
                  <a:gd name="connsiteY16" fmla="*/ 55770 h 134303"/>
                  <a:gd name="connsiteX17" fmla="*/ 82385 w 631275"/>
                  <a:gd name="connsiteY17" fmla="*/ 45325 h 134303"/>
                  <a:gd name="connsiteX18" fmla="*/ 70500 w 631275"/>
                  <a:gd name="connsiteY18" fmla="*/ 39202 h 134303"/>
                  <a:gd name="connsiteX19" fmla="*/ 58255 w 631275"/>
                  <a:gd name="connsiteY19" fmla="*/ 32719 h 134303"/>
                  <a:gd name="connsiteX20" fmla="*/ 33403 w 631275"/>
                  <a:gd name="connsiteY20" fmla="*/ 18673 h 134303"/>
                  <a:gd name="connsiteX21" fmla="*/ 21158 w 631275"/>
                  <a:gd name="connsiteY21" fmla="*/ 11110 h 134303"/>
                  <a:gd name="connsiteX22" fmla="*/ 9633 w 631275"/>
                  <a:gd name="connsiteY22" fmla="*/ 3546 h 134303"/>
                  <a:gd name="connsiteX23" fmla="*/ 989 w 631275"/>
                  <a:gd name="connsiteY23" fmla="*/ 305 h 134303"/>
                  <a:gd name="connsiteX24" fmla="*/ 4590 w 631275"/>
                  <a:gd name="connsiteY24" fmla="*/ 3546 h 134303"/>
                  <a:gd name="connsiteX25" fmla="*/ 16836 w 631275"/>
                  <a:gd name="connsiteY25" fmla="*/ 11470 h 134303"/>
                  <a:gd name="connsiteX26" fmla="*/ 26560 w 631275"/>
                  <a:gd name="connsiteY26" fmla="*/ 17593 h 134303"/>
                  <a:gd name="connsiteX27" fmla="*/ 39526 w 631275"/>
                  <a:gd name="connsiteY27" fmla="*/ 24796 h 134303"/>
                  <a:gd name="connsiteX28" fmla="*/ 30882 w 631275"/>
                  <a:gd name="connsiteY28" fmla="*/ 20474 h 134303"/>
                  <a:gd name="connsiteX29" fmla="*/ 62937 w 631275"/>
                  <a:gd name="connsiteY29" fmla="*/ 39202 h 134303"/>
                  <a:gd name="connsiteX30" fmla="*/ 89949 w 631275"/>
                  <a:gd name="connsiteY30" fmla="*/ 52528 h 134303"/>
                  <a:gd name="connsiteX31" fmla="*/ 96432 w 631275"/>
                  <a:gd name="connsiteY31" fmla="*/ 55770 h 134303"/>
                  <a:gd name="connsiteX32" fmla="*/ 102915 w 631275"/>
                  <a:gd name="connsiteY32" fmla="*/ 58651 h 134303"/>
                  <a:gd name="connsiteX33" fmla="*/ 116241 w 631275"/>
                  <a:gd name="connsiteY33" fmla="*/ 64414 h 134303"/>
                  <a:gd name="connsiteX34" fmla="*/ 130287 w 631275"/>
                  <a:gd name="connsiteY34" fmla="*/ 70537 h 134303"/>
                  <a:gd name="connsiteX35" fmla="*/ 146134 w 631275"/>
                  <a:gd name="connsiteY35" fmla="*/ 77019 h 134303"/>
                  <a:gd name="connsiteX36" fmla="*/ 136770 w 631275"/>
                  <a:gd name="connsiteY36" fmla="*/ 74498 h 134303"/>
                  <a:gd name="connsiteX37" fmla="*/ 122724 w 631275"/>
                  <a:gd name="connsiteY37" fmla="*/ 68736 h 134303"/>
                  <a:gd name="connsiteX38" fmla="*/ 126685 w 631275"/>
                  <a:gd name="connsiteY38" fmla="*/ 70897 h 134303"/>
                  <a:gd name="connsiteX39" fmla="*/ 238336 w 631275"/>
                  <a:gd name="connsiteY39" fmla="*/ 109434 h 134303"/>
                  <a:gd name="connsiteX40" fmla="*/ 245539 w 631275"/>
                  <a:gd name="connsiteY40" fmla="*/ 111235 h 134303"/>
                  <a:gd name="connsiteX41" fmla="*/ 252382 w 631275"/>
                  <a:gd name="connsiteY41" fmla="*/ 112676 h 134303"/>
                  <a:gd name="connsiteX42" fmla="*/ 265348 w 631275"/>
                  <a:gd name="connsiteY42" fmla="*/ 115557 h 134303"/>
                  <a:gd name="connsiteX43" fmla="*/ 287318 w 631275"/>
                  <a:gd name="connsiteY43" fmla="*/ 120239 h 134303"/>
                  <a:gd name="connsiteX44" fmla="*/ 306407 w 631275"/>
                  <a:gd name="connsiteY44" fmla="*/ 121680 h 134303"/>
                  <a:gd name="connsiteX45" fmla="*/ 332698 w 631275"/>
                  <a:gd name="connsiteY45" fmla="*/ 126002 h 134303"/>
                  <a:gd name="connsiteX46" fmla="*/ 349266 w 631275"/>
                  <a:gd name="connsiteY46" fmla="*/ 128523 h 134303"/>
                  <a:gd name="connsiteX47" fmla="*/ 369075 w 631275"/>
                  <a:gd name="connsiteY47" fmla="*/ 131764 h 134303"/>
                  <a:gd name="connsiteX48" fmla="*/ 400409 w 631275"/>
                  <a:gd name="connsiteY48" fmla="*/ 133205 h 134303"/>
                  <a:gd name="connsiteX49" fmla="*/ 419137 w 631275"/>
                  <a:gd name="connsiteY49" fmla="*/ 133565 h 134303"/>
                  <a:gd name="connsiteX50" fmla="*/ 439306 w 631275"/>
                  <a:gd name="connsiteY50" fmla="*/ 133925 h 134303"/>
                  <a:gd name="connsiteX51" fmla="*/ 526466 w 631275"/>
                  <a:gd name="connsiteY51" fmla="*/ 134285 h 134303"/>
                  <a:gd name="connsiteX52" fmla="*/ 631273 w 631275"/>
                  <a:gd name="connsiteY52" fmla="*/ 132124 h 134303"/>
                  <a:gd name="connsiteX53" fmla="*/ 524665 w 631275"/>
                  <a:gd name="connsiteY53" fmla="*/ 133205 h 134303"/>
                  <a:gd name="connsiteX54" fmla="*/ 524665 w 631275"/>
                  <a:gd name="connsiteY54" fmla="*/ 129603 h 134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631275" h="134303">
                    <a:moveTo>
                      <a:pt x="525025" y="129963"/>
                    </a:moveTo>
                    <a:cubicBezTo>
                      <a:pt x="496932" y="129963"/>
                      <a:pt x="495132" y="130684"/>
                      <a:pt x="490450" y="131404"/>
                    </a:cubicBezTo>
                    <a:cubicBezTo>
                      <a:pt x="488289" y="131404"/>
                      <a:pt x="485047" y="132124"/>
                      <a:pt x="477484" y="132124"/>
                    </a:cubicBezTo>
                    <a:cubicBezTo>
                      <a:pt x="473882" y="132124"/>
                      <a:pt x="468840" y="132124"/>
                      <a:pt x="462357" y="132124"/>
                    </a:cubicBezTo>
                    <a:cubicBezTo>
                      <a:pt x="455874" y="132124"/>
                      <a:pt x="447950" y="132124"/>
                      <a:pt x="438226" y="132124"/>
                    </a:cubicBezTo>
                    <a:cubicBezTo>
                      <a:pt x="445789" y="132124"/>
                      <a:pt x="453713" y="132124"/>
                      <a:pt x="461637" y="132485"/>
                    </a:cubicBezTo>
                    <a:cubicBezTo>
                      <a:pt x="447230" y="132845"/>
                      <a:pt x="430663" y="132485"/>
                      <a:pt x="412294" y="132485"/>
                    </a:cubicBezTo>
                    <a:cubicBezTo>
                      <a:pt x="410133" y="132485"/>
                      <a:pt x="407612" y="132485"/>
                      <a:pt x="405451" y="132485"/>
                    </a:cubicBezTo>
                    <a:cubicBezTo>
                      <a:pt x="403290" y="132485"/>
                      <a:pt x="400769" y="132485"/>
                      <a:pt x="398608" y="132124"/>
                    </a:cubicBezTo>
                    <a:cubicBezTo>
                      <a:pt x="393926" y="132124"/>
                      <a:pt x="389244" y="131404"/>
                      <a:pt x="384202" y="131044"/>
                    </a:cubicBezTo>
                    <a:cubicBezTo>
                      <a:pt x="374477" y="130324"/>
                      <a:pt x="364393" y="129963"/>
                      <a:pt x="354668" y="128163"/>
                    </a:cubicBezTo>
                    <a:cubicBezTo>
                      <a:pt x="344584" y="126722"/>
                      <a:pt x="334499" y="125641"/>
                      <a:pt x="324775" y="124201"/>
                    </a:cubicBezTo>
                    <a:cubicBezTo>
                      <a:pt x="315050" y="122400"/>
                      <a:pt x="304966" y="120599"/>
                      <a:pt x="295241" y="118798"/>
                    </a:cubicBezTo>
                    <a:cubicBezTo>
                      <a:pt x="285517" y="117358"/>
                      <a:pt x="276153" y="114836"/>
                      <a:pt x="267149" y="113036"/>
                    </a:cubicBezTo>
                    <a:cubicBezTo>
                      <a:pt x="258145" y="110875"/>
                      <a:pt x="249501" y="109074"/>
                      <a:pt x="241577" y="106913"/>
                    </a:cubicBezTo>
                    <a:cubicBezTo>
                      <a:pt x="249141" y="107994"/>
                      <a:pt x="203040" y="94667"/>
                      <a:pt x="210963" y="95028"/>
                    </a:cubicBezTo>
                    <a:cubicBezTo>
                      <a:pt x="167384" y="82062"/>
                      <a:pt x="125605" y="64414"/>
                      <a:pt x="103635" y="55770"/>
                    </a:cubicBezTo>
                    <a:cubicBezTo>
                      <a:pt x="97152" y="52889"/>
                      <a:pt x="90309" y="48927"/>
                      <a:pt x="82385" y="45325"/>
                    </a:cubicBezTo>
                    <a:cubicBezTo>
                      <a:pt x="78424" y="43524"/>
                      <a:pt x="74462" y="41363"/>
                      <a:pt x="70500" y="39202"/>
                    </a:cubicBezTo>
                    <a:cubicBezTo>
                      <a:pt x="66538" y="37041"/>
                      <a:pt x="62216" y="35241"/>
                      <a:pt x="58255" y="32719"/>
                    </a:cubicBezTo>
                    <a:cubicBezTo>
                      <a:pt x="49971" y="28037"/>
                      <a:pt x="41687" y="23355"/>
                      <a:pt x="33403" y="18673"/>
                    </a:cubicBezTo>
                    <a:cubicBezTo>
                      <a:pt x="29081" y="16512"/>
                      <a:pt x="25120" y="13631"/>
                      <a:pt x="21158" y="11110"/>
                    </a:cubicBezTo>
                    <a:cubicBezTo>
                      <a:pt x="17196" y="8589"/>
                      <a:pt x="13234" y="6068"/>
                      <a:pt x="9633" y="3546"/>
                    </a:cubicBezTo>
                    <a:cubicBezTo>
                      <a:pt x="15755" y="8228"/>
                      <a:pt x="4590" y="1746"/>
                      <a:pt x="989" y="305"/>
                    </a:cubicBezTo>
                    <a:cubicBezTo>
                      <a:pt x="-812" y="-416"/>
                      <a:pt x="-452" y="-55"/>
                      <a:pt x="4590" y="3546"/>
                    </a:cubicBezTo>
                    <a:cubicBezTo>
                      <a:pt x="7111" y="5347"/>
                      <a:pt x="11073" y="7868"/>
                      <a:pt x="16836" y="11470"/>
                    </a:cubicBezTo>
                    <a:cubicBezTo>
                      <a:pt x="19717" y="13271"/>
                      <a:pt x="22959" y="15432"/>
                      <a:pt x="26560" y="17593"/>
                    </a:cubicBezTo>
                    <a:cubicBezTo>
                      <a:pt x="30162" y="19754"/>
                      <a:pt x="34484" y="22275"/>
                      <a:pt x="39526" y="24796"/>
                    </a:cubicBezTo>
                    <a:cubicBezTo>
                      <a:pt x="33403" y="21194"/>
                      <a:pt x="37005" y="23715"/>
                      <a:pt x="30882" y="20474"/>
                    </a:cubicBezTo>
                    <a:cubicBezTo>
                      <a:pt x="43128" y="27677"/>
                      <a:pt x="53212" y="34160"/>
                      <a:pt x="62937" y="39202"/>
                    </a:cubicBezTo>
                    <a:cubicBezTo>
                      <a:pt x="72661" y="44245"/>
                      <a:pt x="81305" y="48567"/>
                      <a:pt x="89949" y="52528"/>
                    </a:cubicBezTo>
                    <a:cubicBezTo>
                      <a:pt x="92110" y="53609"/>
                      <a:pt x="94271" y="54689"/>
                      <a:pt x="96432" y="55770"/>
                    </a:cubicBezTo>
                    <a:cubicBezTo>
                      <a:pt x="98593" y="56850"/>
                      <a:pt x="100754" y="57571"/>
                      <a:pt x="102915" y="58651"/>
                    </a:cubicBezTo>
                    <a:cubicBezTo>
                      <a:pt x="107237" y="60452"/>
                      <a:pt x="111559" y="62253"/>
                      <a:pt x="116241" y="64414"/>
                    </a:cubicBezTo>
                    <a:cubicBezTo>
                      <a:pt x="120923" y="66215"/>
                      <a:pt x="125605" y="68376"/>
                      <a:pt x="130287" y="70537"/>
                    </a:cubicBezTo>
                    <a:cubicBezTo>
                      <a:pt x="135329" y="72698"/>
                      <a:pt x="140732" y="74498"/>
                      <a:pt x="146134" y="77019"/>
                    </a:cubicBezTo>
                    <a:cubicBezTo>
                      <a:pt x="159460" y="82782"/>
                      <a:pt x="148295" y="78820"/>
                      <a:pt x="136770" y="74498"/>
                    </a:cubicBezTo>
                    <a:cubicBezTo>
                      <a:pt x="131007" y="72698"/>
                      <a:pt x="125605" y="69816"/>
                      <a:pt x="122724" y="68736"/>
                    </a:cubicBezTo>
                    <a:cubicBezTo>
                      <a:pt x="120202" y="67655"/>
                      <a:pt x="120202" y="68015"/>
                      <a:pt x="126685" y="70897"/>
                    </a:cubicBezTo>
                    <a:cubicBezTo>
                      <a:pt x="154778" y="82422"/>
                      <a:pt x="199798" y="99710"/>
                      <a:pt x="238336" y="109434"/>
                    </a:cubicBezTo>
                    <a:cubicBezTo>
                      <a:pt x="240857" y="110154"/>
                      <a:pt x="243018" y="110875"/>
                      <a:pt x="245539" y="111235"/>
                    </a:cubicBezTo>
                    <a:cubicBezTo>
                      <a:pt x="248060" y="111595"/>
                      <a:pt x="250221" y="112315"/>
                      <a:pt x="252382" y="112676"/>
                    </a:cubicBezTo>
                    <a:cubicBezTo>
                      <a:pt x="257064" y="113756"/>
                      <a:pt x="261386" y="114836"/>
                      <a:pt x="265348" y="115557"/>
                    </a:cubicBezTo>
                    <a:cubicBezTo>
                      <a:pt x="273632" y="117358"/>
                      <a:pt x="281195" y="119158"/>
                      <a:pt x="287318" y="120239"/>
                    </a:cubicBezTo>
                    <a:cubicBezTo>
                      <a:pt x="299924" y="122040"/>
                      <a:pt x="307127" y="122760"/>
                      <a:pt x="306407" y="121680"/>
                    </a:cubicBezTo>
                    <a:cubicBezTo>
                      <a:pt x="317211" y="123480"/>
                      <a:pt x="325855" y="125281"/>
                      <a:pt x="332698" y="126002"/>
                    </a:cubicBezTo>
                    <a:cubicBezTo>
                      <a:pt x="339542" y="127082"/>
                      <a:pt x="344944" y="127802"/>
                      <a:pt x="349266" y="128523"/>
                    </a:cubicBezTo>
                    <a:cubicBezTo>
                      <a:pt x="357910" y="129603"/>
                      <a:pt x="362592" y="131044"/>
                      <a:pt x="369075" y="131764"/>
                    </a:cubicBezTo>
                    <a:cubicBezTo>
                      <a:pt x="377719" y="131764"/>
                      <a:pt x="388524" y="132485"/>
                      <a:pt x="400409" y="133205"/>
                    </a:cubicBezTo>
                    <a:cubicBezTo>
                      <a:pt x="406172" y="133565"/>
                      <a:pt x="412654" y="133205"/>
                      <a:pt x="419137" y="133565"/>
                    </a:cubicBezTo>
                    <a:cubicBezTo>
                      <a:pt x="425620" y="133565"/>
                      <a:pt x="432463" y="133565"/>
                      <a:pt x="439306" y="133925"/>
                    </a:cubicBezTo>
                    <a:cubicBezTo>
                      <a:pt x="467399" y="133925"/>
                      <a:pt x="498013" y="133925"/>
                      <a:pt x="526466" y="134285"/>
                    </a:cubicBezTo>
                    <a:cubicBezTo>
                      <a:pt x="583732" y="134285"/>
                      <a:pt x="631633" y="134645"/>
                      <a:pt x="631273" y="132124"/>
                    </a:cubicBezTo>
                    <a:cubicBezTo>
                      <a:pt x="605341" y="132124"/>
                      <a:pt x="562842" y="132124"/>
                      <a:pt x="524665" y="133205"/>
                    </a:cubicBezTo>
                    <a:lnTo>
                      <a:pt x="524665" y="129603"/>
                    </a:lnTo>
                    <a:close/>
                  </a:path>
                </a:pathLst>
              </a:custGeom>
              <a:solidFill>
                <a:schemeClr val="accent2"/>
              </a:solidFill>
              <a:ln w="0" cap="flat">
                <a:noFill/>
                <a:prstDash val="solid"/>
                <a:miter/>
              </a:ln>
            </p:spPr>
            <p:txBody>
              <a:bodyPr rtlCol="0" anchor="ctr"/>
              <a:lstStyle/>
              <a:p>
                <a:endParaRPr lang="en-US" sz="744"/>
              </a:p>
            </p:txBody>
          </p:sp>
          <p:sp>
            <p:nvSpPr>
              <p:cNvPr id="2676" name="Freeform: Shape 2675">
                <a:extLst>
                  <a:ext uri="{FF2B5EF4-FFF2-40B4-BE49-F238E27FC236}">
                    <a16:creationId xmlns:a16="http://schemas.microsoft.com/office/drawing/2014/main" id="{30DE158A-FADC-FFC7-3CC3-3BE41FFCB0CD}"/>
                  </a:ext>
                </a:extLst>
              </p:cNvPr>
              <p:cNvSpPr/>
              <p:nvPr/>
            </p:nvSpPr>
            <p:spPr>
              <a:xfrm>
                <a:off x="8633468" y="5395331"/>
                <a:ext cx="5762" cy="9004"/>
              </a:xfrm>
              <a:custGeom>
                <a:avLst/>
                <a:gdLst>
                  <a:gd name="connsiteX0" fmla="*/ 0 w 5762"/>
                  <a:gd name="connsiteY0" fmla="*/ 0 h 9004"/>
                  <a:gd name="connsiteX1" fmla="*/ 5763 w 5762"/>
                  <a:gd name="connsiteY1" fmla="*/ 9004 h 9004"/>
                  <a:gd name="connsiteX2" fmla="*/ 0 w 5762"/>
                  <a:gd name="connsiteY2" fmla="*/ 0 h 9004"/>
                </a:gdLst>
                <a:ahLst/>
                <a:cxnLst>
                  <a:cxn ang="0">
                    <a:pos x="connsiteX0" y="connsiteY0"/>
                  </a:cxn>
                  <a:cxn ang="0">
                    <a:pos x="connsiteX1" y="connsiteY1"/>
                  </a:cxn>
                  <a:cxn ang="0">
                    <a:pos x="connsiteX2" y="connsiteY2"/>
                  </a:cxn>
                </a:cxnLst>
                <a:rect l="l" t="t" r="r" b="b"/>
                <a:pathLst>
                  <a:path w="5762" h="9004">
                    <a:moveTo>
                      <a:pt x="0" y="0"/>
                    </a:moveTo>
                    <a:cubicBezTo>
                      <a:pt x="1801" y="2881"/>
                      <a:pt x="4322" y="6843"/>
                      <a:pt x="5763" y="9004"/>
                    </a:cubicBezTo>
                    <a:cubicBezTo>
                      <a:pt x="3962" y="6483"/>
                      <a:pt x="1801" y="2881"/>
                      <a:pt x="0" y="0"/>
                    </a:cubicBezTo>
                    <a:close/>
                  </a:path>
                </a:pathLst>
              </a:custGeom>
              <a:solidFill>
                <a:schemeClr val="accent2"/>
              </a:solidFill>
              <a:ln w="0" cap="flat">
                <a:noFill/>
                <a:prstDash val="solid"/>
                <a:miter/>
              </a:ln>
            </p:spPr>
            <p:txBody>
              <a:bodyPr rtlCol="0" anchor="ctr"/>
              <a:lstStyle/>
              <a:p>
                <a:endParaRPr lang="en-US" sz="744"/>
              </a:p>
            </p:txBody>
          </p:sp>
          <p:sp>
            <p:nvSpPr>
              <p:cNvPr id="2677" name="Freeform: Shape 2676">
                <a:extLst>
                  <a:ext uri="{FF2B5EF4-FFF2-40B4-BE49-F238E27FC236}">
                    <a16:creationId xmlns:a16="http://schemas.microsoft.com/office/drawing/2014/main" id="{3961A443-9B40-282F-BDB7-CAE2A18C6F96}"/>
                  </a:ext>
                </a:extLst>
              </p:cNvPr>
              <p:cNvSpPr/>
              <p:nvPr/>
            </p:nvSpPr>
            <p:spPr>
              <a:xfrm>
                <a:off x="8505251" y="4712823"/>
                <a:ext cx="129372" cy="655439"/>
              </a:xfrm>
              <a:custGeom>
                <a:avLst/>
                <a:gdLst>
                  <a:gd name="connsiteX0" fmla="*/ 7924 w 129372"/>
                  <a:gd name="connsiteY0" fmla="*/ 0 h 655439"/>
                  <a:gd name="connsiteX1" fmla="*/ 11165 w 129372"/>
                  <a:gd name="connsiteY1" fmla="*/ 23771 h 655439"/>
                  <a:gd name="connsiteX2" fmla="*/ 11165 w 129372"/>
                  <a:gd name="connsiteY2" fmla="*/ 180442 h 655439"/>
                  <a:gd name="connsiteX3" fmla="*/ 11165 w 129372"/>
                  <a:gd name="connsiteY3" fmla="*/ 213216 h 655439"/>
                  <a:gd name="connsiteX4" fmla="*/ 11165 w 129372"/>
                  <a:gd name="connsiteY4" fmla="*/ 246711 h 655439"/>
                  <a:gd name="connsiteX5" fmla="*/ 11525 w 129372"/>
                  <a:gd name="connsiteY5" fmla="*/ 263999 h 655439"/>
                  <a:gd name="connsiteX6" fmla="*/ 12246 w 129372"/>
                  <a:gd name="connsiteY6" fmla="*/ 282007 h 655439"/>
                  <a:gd name="connsiteX7" fmla="*/ 13686 w 129372"/>
                  <a:gd name="connsiteY7" fmla="*/ 301096 h 655439"/>
                  <a:gd name="connsiteX8" fmla="*/ 15487 w 129372"/>
                  <a:gd name="connsiteY8" fmla="*/ 321625 h 655439"/>
                  <a:gd name="connsiteX9" fmla="*/ 14767 w 129372"/>
                  <a:gd name="connsiteY9" fmla="*/ 321625 h 655439"/>
                  <a:gd name="connsiteX10" fmla="*/ 13686 w 129372"/>
                  <a:gd name="connsiteY10" fmla="*/ 315863 h 655439"/>
                  <a:gd name="connsiteX11" fmla="*/ 12966 w 129372"/>
                  <a:gd name="connsiteY11" fmla="*/ 309740 h 655439"/>
                  <a:gd name="connsiteX12" fmla="*/ 14767 w 129372"/>
                  <a:gd name="connsiteY12" fmla="*/ 325227 h 655439"/>
                  <a:gd name="connsiteX13" fmla="*/ 16928 w 129372"/>
                  <a:gd name="connsiteY13" fmla="*/ 341434 h 655439"/>
                  <a:gd name="connsiteX14" fmla="*/ 19089 w 129372"/>
                  <a:gd name="connsiteY14" fmla="*/ 358362 h 655439"/>
                  <a:gd name="connsiteX15" fmla="*/ 22330 w 129372"/>
                  <a:gd name="connsiteY15" fmla="*/ 375650 h 655439"/>
                  <a:gd name="connsiteX16" fmla="*/ 25572 w 129372"/>
                  <a:gd name="connsiteY16" fmla="*/ 392937 h 655439"/>
                  <a:gd name="connsiteX17" fmla="*/ 29533 w 129372"/>
                  <a:gd name="connsiteY17" fmla="*/ 410585 h 655439"/>
                  <a:gd name="connsiteX18" fmla="*/ 38177 w 129372"/>
                  <a:gd name="connsiteY18" fmla="*/ 445521 h 655439"/>
                  <a:gd name="connsiteX19" fmla="*/ 42859 w 129372"/>
                  <a:gd name="connsiteY19" fmla="*/ 462449 h 655439"/>
                  <a:gd name="connsiteX20" fmla="*/ 45380 w 129372"/>
                  <a:gd name="connsiteY20" fmla="*/ 470732 h 655439"/>
                  <a:gd name="connsiteX21" fmla="*/ 48262 w 129372"/>
                  <a:gd name="connsiteY21" fmla="*/ 478656 h 655439"/>
                  <a:gd name="connsiteX22" fmla="*/ 59067 w 129372"/>
                  <a:gd name="connsiteY22" fmla="*/ 509630 h 655439"/>
                  <a:gd name="connsiteX23" fmla="*/ 80316 w 129372"/>
                  <a:gd name="connsiteY23" fmla="*/ 558972 h 655439"/>
                  <a:gd name="connsiteX24" fmla="*/ 90401 w 129372"/>
                  <a:gd name="connsiteY24" fmla="*/ 581662 h 655439"/>
                  <a:gd name="connsiteX25" fmla="*/ 102646 w 129372"/>
                  <a:gd name="connsiteY25" fmla="*/ 606514 h 655439"/>
                  <a:gd name="connsiteX26" fmla="*/ 110930 w 129372"/>
                  <a:gd name="connsiteY26" fmla="*/ 623081 h 655439"/>
                  <a:gd name="connsiteX27" fmla="*/ 108409 w 129372"/>
                  <a:gd name="connsiteY27" fmla="*/ 620200 h 655439"/>
                  <a:gd name="connsiteX28" fmla="*/ 118493 w 129372"/>
                  <a:gd name="connsiteY28" fmla="*/ 637128 h 655439"/>
                  <a:gd name="connsiteX29" fmla="*/ 129298 w 129372"/>
                  <a:gd name="connsiteY29" fmla="*/ 655136 h 655439"/>
                  <a:gd name="connsiteX30" fmla="*/ 121015 w 129372"/>
                  <a:gd name="connsiteY30" fmla="*/ 642890 h 655439"/>
                  <a:gd name="connsiteX31" fmla="*/ 111290 w 129372"/>
                  <a:gd name="connsiteY31" fmla="*/ 627403 h 655439"/>
                  <a:gd name="connsiteX32" fmla="*/ 120654 w 129372"/>
                  <a:gd name="connsiteY32" fmla="*/ 643250 h 655439"/>
                  <a:gd name="connsiteX33" fmla="*/ 114532 w 129372"/>
                  <a:gd name="connsiteY33" fmla="*/ 637128 h 655439"/>
                  <a:gd name="connsiteX34" fmla="*/ 84278 w 129372"/>
                  <a:gd name="connsiteY34" fmla="*/ 583824 h 655439"/>
                  <a:gd name="connsiteX35" fmla="*/ 92922 w 129372"/>
                  <a:gd name="connsiteY35" fmla="*/ 596789 h 655439"/>
                  <a:gd name="connsiteX36" fmla="*/ 104087 w 129372"/>
                  <a:gd name="connsiteY36" fmla="*/ 617319 h 655439"/>
                  <a:gd name="connsiteX37" fmla="*/ 106608 w 129372"/>
                  <a:gd name="connsiteY37" fmla="*/ 619119 h 655439"/>
                  <a:gd name="connsiteX38" fmla="*/ 91841 w 129372"/>
                  <a:gd name="connsiteY38" fmla="*/ 594268 h 655439"/>
                  <a:gd name="connsiteX39" fmla="*/ 86079 w 129372"/>
                  <a:gd name="connsiteY39" fmla="*/ 583103 h 655439"/>
                  <a:gd name="connsiteX40" fmla="*/ 82117 w 129372"/>
                  <a:gd name="connsiteY40" fmla="*/ 574820 h 655439"/>
                  <a:gd name="connsiteX41" fmla="*/ 78155 w 129372"/>
                  <a:gd name="connsiteY41" fmla="*/ 565095 h 655439"/>
                  <a:gd name="connsiteX42" fmla="*/ 78155 w 129372"/>
                  <a:gd name="connsiteY42" fmla="*/ 562574 h 655439"/>
                  <a:gd name="connsiteX43" fmla="*/ 71312 w 129372"/>
                  <a:gd name="connsiteY43" fmla="*/ 548167 h 655439"/>
                  <a:gd name="connsiteX44" fmla="*/ 63028 w 129372"/>
                  <a:gd name="connsiteY44" fmla="*/ 526918 h 655439"/>
                  <a:gd name="connsiteX45" fmla="*/ 58707 w 129372"/>
                  <a:gd name="connsiteY45" fmla="*/ 515753 h 655439"/>
                  <a:gd name="connsiteX46" fmla="*/ 56546 w 129372"/>
                  <a:gd name="connsiteY46" fmla="*/ 510350 h 655439"/>
                  <a:gd name="connsiteX47" fmla="*/ 54745 w 129372"/>
                  <a:gd name="connsiteY47" fmla="*/ 504948 h 655439"/>
                  <a:gd name="connsiteX48" fmla="*/ 47902 w 129372"/>
                  <a:gd name="connsiteY48" fmla="*/ 486940 h 655439"/>
                  <a:gd name="connsiteX49" fmla="*/ 38898 w 129372"/>
                  <a:gd name="connsiteY49" fmla="*/ 457046 h 655439"/>
                  <a:gd name="connsiteX50" fmla="*/ 39618 w 129372"/>
                  <a:gd name="connsiteY50" fmla="*/ 456326 h 655439"/>
                  <a:gd name="connsiteX51" fmla="*/ 37457 w 129372"/>
                  <a:gd name="connsiteY51" fmla="*/ 444081 h 655439"/>
                  <a:gd name="connsiteX52" fmla="*/ 27733 w 129372"/>
                  <a:gd name="connsiteY52" fmla="*/ 418149 h 655439"/>
                  <a:gd name="connsiteX53" fmla="*/ 23411 w 129372"/>
                  <a:gd name="connsiteY53" fmla="*/ 398700 h 655439"/>
                  <a:gd name="connsiteX54" fmla="*/ 19809 w 129372"/>
                  <a:gd name="connsiteY54" fmla="*/ 378891 h 655439"/>
                  <a:gd name="connsiteX55" fmla="*/ 16567 w 129372"/>
                  <a:gd name="connsiteY55" fmla="*/ 359082 h 655439"/>
                  <a:gd name="connsiteX56" fmla="*/ 14046 w 129372"/>
                  <a:gd name="connsiteY56" fmla="*/ 339273 h 655439"/>
                  <a:gd name="connsiteX57" fmla="*/ 9724 w 129372"/>
                  <a:gd name="connsiteY57" fmla="*/ 306859 h 655439"/>
                  <a:gd name="connsiteX58" fmla="*/ 7924 w 129372"/>
                  <a:gd name="connsiteY58" fmla="*/ 291372 h 655439"/>
                  <a:gd name="connsiteX59" fmla="*/ 5763 w 129372"/>
                  <a:gd name="connsiteY59" fmla="*/ 288130 h 655439"/>
                  <a:gd name="connsiteX60" fmla="*/ 0 w 129372"/>
                  <a:gd name="connsiteY60" fmla="*/ 223661 h 655439"/>
                  <a:gd name="connsiteX61" fmla="*/ 5042 w 129372"/>
                  <a:gd name="connsiteY61" fmla="*/ 124256 h 655439"/>
                  <a:gd name="connsiteX62" fmla="*/ 6123 w 129372"/>
                  <a:gd name="connsiteY62" fmla="*/ 198089 h 655439"/>
                  <a:gd name="connsiteX63" fmla="*/ 6843 w 129372"/>
                  <a:gd name="connsiteY63" fmla="*/ 240589 h 655439"/>
                  <a:gd name="connsiteX64" fmla="*/ 7924 w 129372"/>
                  <a:gd name="connsiteY64" fmla="*/ 279126 h 655439"/>
                  <a:gd name="connsiteX65" fmla="*/ 8644 w 129372"/>
                  <a:gd name="connsiteY65" fmla="*/ 264719 h 655439"/>
                  <a:gd name="connsiteX66" fmla="*/ 9364 w 129372"/>
                  <a:gd name="connsiteY66" fmla="*/ 276965 h 655439"/>
                  <a:gd name="connsiteX67" fmla="*/ 10805 w 129372"/>
                  <a:gd name="connsiteY67" fmla="*/ 295694 h 655439"/>
                  <a:gd name="connsiteX68" fmla="*/ 12606 w 129372"/>
                  <a:gd name="connsiteY68" fmla="*/ 315863 h 655439"/>
                  <a:gd name="connsiteX69" fmla="*/ 14767 w 129372"/>
                  <a:gd name="connsiteY69" fmla="*/ 332430 h 655439"/>
                  <a:gd name="connsiteX70" fmla="*/ 16567 w 129372"/>
                  <a:gd name="connsiteY70" fmla="*/ 336032 h 655439"/>
                  <a:gd name="connsiteX71" fmla="*/ 14407 w 129372"/>
                  <a:gd name="connsiteY71" fmla="*/ 322706 h 655439"/>
                  <a:gd name="connsiteX72" fmla="*/ 13326 w 129372"/>
                  <a:gd name="connsiteY72" fmla="*/ 315502 h 655439"/>
                  <a:gd name="connsiteX73" fmla="*/ 12606 w 129372"/>
                  <a:gd name="connsiteY73" fmla="*/ 307939 h 655439"/>
                  <a:gd name="connsiteX74" fmla="*/ 9724 w 129372"/>
                  <a:gd name="connsiteY74" fmla="*/ 274804 h 655439"/>
                  <a:gd name="connsiteX75" fmla="*/ 9004 w 129372"/>
                  <a:gd name="connsiteY75" fmla="*/ 239508 h 655439"/>
                  <a:gd name="connsiteX76" fmla="*/ 9004 w 129372"/>
                  <a:gd name="connsiteY76" fmla="*/ 204933 h 655439"/>
                  <a:gd name="connsiteX77" fmla="*/ 9004 w 129372"/>
                  <a:gd name="connsiteY77" fmla="*/ 219339 h 655439"/>
                  <a:gd name="connsiteX78" fmla="*/ 7563 w 129372"/>
                  <a:gd name="connsiteY78" fmla="*/ 72393 h 655439"/>
                  <a:gd name="connsiteX79" fmla="*/ 9004 w 129372"/>
                  <a:gd name="connsiteY79" fmla="*/ 51863 h 655439"/>
                  <a:gd name="connsiteX80" fmla="*/ 8284 w 129372"/>
                  <a:gd name="connsiteY80" fmla="*/ 15847 h 655439"/>
                  <a:gd name="connsiteX81" fmla="*/ 8284 w 129372"/>
                  <a:gd name="connsiteY81" fmla="*/ 360 h 655439"/>
                  <a:gd name="connsiteX82" fmla="*/ 8644 w 129372"/>
                  <a:gd name="connsiteY82" fmla="*/ 70232 h 655439"/>
                  <a:gd name="connsiteX83" fmla="*/ 8644 w 129372"/>
                  <a:gd name="connsiteY83" fmla="*/ 113091 h 655439"/>
                  <a:gd name="connsiteX84" fmla="*/ 8644 w 129372"/>
                  <a:gd name="connsiteY84" fmla="*/ 70232 h 655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129372" h="655439">
                    <a:moveTo>
                      <a:pt x="7924" y="0"/>
                    </a:moveTo>
                    <a:lnTo>
                      <a:pt x="11165" y="23771"/>
                    </a:lnTo>
                    <a:cubicBezTo>
                      <a:pt x="11525" y="91121"/>
                      <a:pt x="11165" y="136862"/>
                      <a:pt x="11165" y="180442"/>
                    </a:cubicBezTo>
                    <a:cubicBezTo>
                      <a:pt x="11165" y="191246"/>
                      <a:pt x="11165" y="202051"/>
                      <a:pt x="11165" y="213216"/>
                    </a:cubicBezTo>
                    <a:cubicBezTo>
                      <a:pt x="11165" y="224021"/>
                      <a:pt x="11165" y="235546"/>
                      <a:pt x="11165" y="246711"/>
                    </a:cubicBezTo>
                    <a:cubicBezTo>
                      <a:pt x="11165" y="252474"/>
                      <a:pt x="11165" y="258237"/>
                      <a:pt x="11525" y="263999"/>
                    </a:cubicBezTo>
                    <a:cubicBezTo>
                      <a:pt x="11525" y="269762"/>
                      <a:pt x="11525" y="275885"/>
                      <a:pt x="12246" y="282007"/>
                    </a:cubicBezTo>
                    <a:cubicBezTo>
                      <a:pt x="12606" y="288130"/>
                      <a:pt x="13326" y="294613"/>
                      <a:pt x="13686" y="301096"/>
                    </a:cubicBezTo>
                    <a:cubicBezTo>
                      <a:pt x="14407" y="307579"/>
                      <a:pt x="14407" y="314782"/>
                      <a:pt x="15487" y="321625"/>
                    </a:cubicBezTo>
                    <a:cubicBezTo>
                      <a:pt x="15487" y="325947"/>
                      <a:pt x="15487" y="324867"/>
                      <a:pt x="14767" y="321625"/>
                    </a:cubicBezTo>
                    <a:cubicBezTo>
                      <a:pt x="14767" y="320185"/>
                      <a:pt x="14046" y="318024"/>
                      <a:pt x="13686" y="315863"/>
                    </a:cubicBezTo>
                    <a:cubicBezTo>
                      <a:pt x="13686" y="313702"/>
                      <a:pt x="13326" y="311541"/>
                      <a:pt x="12966" y="309740"/>
                    </a:cubicBezTo>
                    <a:cubicBezTo>
                      <a:pt x="12966" y="314782"/>
                      <a:pt x="14046" y="319824"/>
                      <a:pt x="14767" y="325227"/>
                    </a:cubicBezTo>
                    <a:cubicBezTo>
                      <a:pt x="15487" y="330629"/>
                      <a:pt x="16207" y="336032"/>
                      <a:pt x="16928" y="341434"/>
                    </a:cubicBezTo>
                    <a:cubicBezTo>
                      <a:pt x="17648" y="346837"/>
                      <a:pt x="18368" y="352599"/>
                      <a:pt x="19089" y="358362"/>
                    </a:cubicBezTo>
                    <a:cubicBezTo>
                      <a:pt x="20169" y="364124"/>
                      <a:pt x="21250" y="369887"/>
                      <a:pt x="22330" y="375650"/>
                    </a:cubicBezTo>
                    <a:cubicBezTo>
                      <a:pt x="23411" y="381412"/>
                      <a:pt x="24491" y="387175"/>
                      <a:pt x="25572" y="392937"/>
                    </a:cubicBezTo>
                    <a:cubicBezTo>
                      <a:pt x="26652" y="398700"/>
                      <a:pt x="28093" y="404463"/>
                      <a:pt x="29533" y="410585"/>
                    </a:cubicBezTo>
                    <a:cubicBezTo>
                      <a:pt x="32415" y="422111"/>
                      <a:pt x="34576" y="433996"/>
                      <a:pt x="38177" y="445521"/>
                    </a:cubicBezTo>
                    <a:cubicBezTo>
                      <a:pt x="39978" y="451284"/>
                      <a:pt x="41419" y="456686"/>
                      <a:pt x="42859" y="462449"/>
                    </a:cubicBezTo>
                    <a:cubicBezTo>
                      <a:pt x="43580" y="465330"/>
                      <a:pt x="44300" y="467851"/>
                      <a:pt x="45380" y="470732"/>
                    </a:cubicBezTo>
                    <a:cubicBezTo>
                      <a:pt x="46101" y="473614"/>
                      <a:pt x="47181" y="476135"/>
                      <a:pt x="48262" y="478656"/>
                    </a:cubicBezTo>
                    <a:cubicBezTo>
                      <a:pt x="51863" y="489461"/>
                      <a:pt x="55465" y="499545"/>
                      <a:pt x="59067" y="509630"/>
                    </a:cubicBezTo>
                    <a:cubicBezTo>
                      <a:pt x="66990" y="528719"/>
                      <a:pt x="73473" y="546007"/>
                      <a:pt x="80316" y="558972"/>
                    </a:cubicBezTo>
                    <a:cubicBezTo>
                      <a:pt x="82837" y="564735"/>
                      <a:pt x="86439" y="573019"/>
                      <a:pt x="90401" y="581662"/>
                    </a:cubicBezTo>
                    <a:cubicBezTo>
                      <a:pt x="94723" y="590306"/>
                      <a:pt x="99045" y="598950"/>
                      <a:pt x="102646" y="606514"/>
                    </a:cubicBezTo>
                    <a:cubicBezTo>
                      <a:pt x="106248" y="614077"/>
                      <a:pt x="109489" y="620200"/>
                      <a:pt x="110930" y="623081"/>
                    </a:cubicBezTo>
                    <a:cubicBezTo>
                      <a:pt x="112371" y="625963"/>
                      <a:pt x="111650" y="625602"/>
                      <a:pt x="108409" y="620200"/>
                    </a:cubicBezTo>
                    <a:cubicBezTo>
                      <a:pt x="111650" y="625602"/>
                      <a:pt x="114892" y="631365"/>
                      <a:pt x="118493" y="637128"/>
                    </a:cubicBezTo>
                    <a:cubicBezTo>
                      <a:pt x="122095" y="642890"/>
                      <a:pt x="125337" y="649373"/>
                      <a:pt x="129298" y="655136"/>
                    </a:cubicBezTo>
                    <a:cubicBezTo>
                      <a:pt x="130019" y="656937"/>
                      <a:pt x="125337" y="650454"/>
                      <a:pt x="121015" y="642890"/>
                    </a:cubicBezTo>
                    <a:cubicBezTo>
                      <a:pt x="116693" y="635327"/>
                      <a:pt x="112011" y="627403"/>
                      <a:pt x="111290" y="627403"/>
                    </a:cubicBezTo>
                    <a:cubicBezTo>
                      <a:pt x="117053" y="637128"/>
                      <a:pt x="118854" y="641089"/>
                      <a:pt x="120654" y="643250"/>
                    </a:cubicBezTo>
                    <a:cubicBezTo>
                      <a:pt x="115612" y="635327"/>
                      <a:pt x="117053" y="640009"/>
                      <a:pt x="114532" y="637128"/>
                    </a:cubicBezTo>
                    <a:cubicBezTo>
                      <a:pt x="112011" y="634246"/>
                      <a:pt x="104447" y="624162"/>
                      <a:pt x="84278" y="583824"/>
                    </a:cubicBezTo>
                    <a:cubicBezTo>
                      <a:pt x="78155" y="567616"/>
                      <a:pt x="84278" y="581662"/>
                      <a:pt x="92922" y="596789"/>
                    </a:cubicBezTo>
                    <a:cubicBezTo>
                      <a:pt x="96884" y="604353"/>
                      <a:pt x="101206" y="612637"/>
                      <a:pt x="104087" y="617319"/>
                    </a:cubicBezTo>
                    <a:cubicBezTo>
                      <a:pt x="106968" y="622001"/>
                      <a:pt x="108409" y="623802"/>
                      <a:pt x="106608" y="619119"/>
                    </a:cubicBezTo>
                    <a:cubicBezTo>
                      <a:pt x="92922" y="592828"/>
                      <a:pt x="93642" y="596429"/>
                      <a:pt x="91841" y="594268"/>
                    </a:cubicBezTo>
                    <a:cubicBezTo>
                      <a:pt x="89680" y="589946"/>
                      <a:pt x="87880" y="586345"/>
                      <a:pt x="86079" y="583103"/>
                    </a:cubicBezTo>
                    <a:cubicBezTo>
                      <a:pt x="84638" y="579862"/>
                      <a:pt x="83198" y="576980"/>
                      <a:pt x="82117" y="574820"/>
                    </a:cubicBezTo>
                    <a:cubicBezTo>
                      <a:pt x="79956" y="570137"/>
                      <a:pt x="78876" y="566896"/>
                      <a:pt x="78155" y="565095"/>
                    </a:cubicBezTo>
                    <a:cubicBezTo>
                      <a:pt x="76715" y="561133"/>
                      <a:pt x="77435" y="561493"/>
                      <a:pt x="78155" y="562574"/>
                    </a:cubicBezTo>
                    <a:cubicBezTo>
                      <a:pt x="76354" y="559333"/>
                      <a:pt x="74194" y="554290"/>
                      <a:pt x="71312" y="548167"/>
                    </a:cubicBezTo>
                    <a:cubicBezTo>
                      <a:pt x="68431" y="542045"/>
                      <a:pt x="65910" y="534481"/>
                      <a:pt x="63028" y="526918"/>
                    </a:cubicBezTo>
                    <a:cubicBezTo>
                      <a:pt x="61588" y="523316"/>
                      <a:pt x="60147" y="519354"/>
                      <a:pt x="58707" y="515753"/>
                    </a:cubicBezTo>
                    <a:cubicBezTo>
                      <a:pt x="57986" y="513952"/>
                      <a:pt x="57266" y="512151"/>
                      <a:pt x="56546" y="510350"/>
                    </a:cubicBezTo>
                    <a:cubicBezTo>
                      <a:pt x="55825" y="508550"/>
                      <a:pt x="55105" y="506749"/>
                      <a:pt x="54745" y="504948"/>
                    </a:cubicBezTo>
                    <a:cubicBezTo>
                      <a:pt x="52224" y="497745"/>
                      <a:pt x="50063" y="491622"/>
                      <a:pt x="47902" y="486940"/>
                    </a:cubicBezTo>
                    <a:cubicBezTo>
                      <a:pt x="41779" y="469652"/>
                      <a:pt x="39978" y="461008"/>
                      <a:pt x="38898" y="457046"/>
                    </a:cubicBezTo>
                    <a:cubicBezTo>
                      <a:pt x="38177" y="453445"/>
                      <a:pt x="38898" y="454525"/>
                      <a:pt x="39618" y="456326"/>
                    </a:cubicBezTo>
                    <a:cubicBezTo>
                      <a:pt x="41419" y="460288"/>
                      <a:pt x="43940" y="467131"/>
                      <a:pt x="37457" y="444081"/>
                    </a:cubicBezTo>
                    <a:cubicBezTo>
                      <a:pt x="33855" y="435437"/>
                      <a:pt x="30974" y="426793"/>
                      <a:pt x="27733" y="418149"/>
                    </a:cubicBezTo>
                    <a:lnTo>
                      <a:pt x="23411" y="398700"/>
                    </a:lnTo>
                    <a:cubicBezTo>
                      <a:pt x="21970" y="392217"/>
                      <a:pt x="21250" y="385734"/>
                      <a:pt x="19809" y="378891"/>
                    </a:cubicBezTo>
                    <a:lnTo>
                      <a:pt x="16567" y="359082"/>
                    </a:lnTo>
                    <a:cubicBezTo>
                      <a:pt x="15487" y="352599"/>
                      <a:pt x="14767" y="345756"/>
                      <a:pt x="14046" y="339273"/>
                    </a:cubicBezTo>
                    <a:cubicBezTo>
                      <a:pt x="12246" y="324867"/>
                      <a:pt x="10445" y="314422"/>
                      <a:pt x="9724" y="306859"/>
                    </a:cubicBezTo>
                    <a:cubicBezTo>
                      <a:pt x="9004" y="299295"/>
                      <a:pt x="8284" y="294253"/>
                      <a:pt x="7924" y="291372"/>
                    </a:cubicBezTo>
                    <a:cubicBezTo>
                      <a:pt x="6843" y="285609"/>
                      <a:pt x="6483" y="287050"/>
                      <a:pt x="5763" y="288130"/>
                    </a:cubicBezTo>
                    <a:cubicBezTo>
                      <a:pt x="5042" y="290291"/>
                      <a:pt x="1801" y="290651"/>
                      <a:pt x="0" y="223661"/>
                    </a:cubicBezTo>
                    <a:cubicBezTo>
                      <a:pt x="1441" y="241309"/>
                      <a:pt x="4322" y="187285"/>
                      <a:pt x="5042" y="124256"/>
                    </a:cubicBezTo>
                    <a:cubicBezTo>
                      <a:pt x="5042" y="142985"/>
                      <a:pt x="5763" y="169997"/>
                      <a:pt x="6123" y="198089"/>
                    </a:cubicBezTo>
                    <a:cubicBezTo>
                      <a:pt x="6123" y="212136"/>
                      <a:pt x="6123" y="226902"/>
                      <a:pt x="6843" y="240589"/>
                    </a:cubicBezTo>
                    <a:cubicBezTo>
                      <a:pt x="6843" y="254275"/>
                      <a:pt x="7563" y="267241"/>
                      <a:pt x="7924" y="279126"/>
                    </a:cubicBezTo>
                    <a:cubicBezTo>
                      <a:pt x="7924" y="262198"/>
                      <a:pt x="7924" y="259677"/>
                      <a:pt x="8644" y="264719"/>
                    </a:cubicBezTo>
                    <a:cubicBezTo>
                      <a:pt x="8644" y="267241"/>
                      <a:pt x="8644" y="271563"/>
                      <a:pt x="9364" y="276965"/>
                    </a:cubicBezTo>
                    <a:cubicBezTo>
                      <a:pt x="9724" y="282368"/>
                      <a:pt x="10445" y="288850"/>
                      <a:pt x="10805" y="295694"/>
                    </a:cubicBezTo>
                    <a:cubicBezTo>
                      <a:pt x="11525" y="302537"/>
                      <a:pt x="11885" y="309380"/>
                      <a:pt x="12606" y="315863"/>
                    </a:cubicBezTo>
                    <a:cubicBezTo>
                      <a:pt x="13326" y="322345"/>
                      <a:pt x="14407" y="328108"/>
                      <a:pt x="14767" y="332430"/>
                    </a:cubicBezTo>
                    <a:cubicBezTo>
                      <a:pt x="16207" y="341434"/>
                      <a:pt x="16928" y="344676"/>
                      <a:pt x="16567" y="336032"/>
                    </a:cubicBezTo>
                    <a:cubicBezTo>
                      <a:pt x="15847" y="332070"/>
                      <a:pt x="15127" y="327388"/>
                      <a:pt x="14407" y="322706"/>
                    </a:cubicBezTo>
                    <a:cubicBezTo>
                      <a:pt x="14407" y="320185"/>
                      <a:pt x="13686" y="318024"/>
                      <a:pt x="13326" y="315502"/>
                    </a:cubicBezTo>
                    <a:cubicBezTo>
                      <a:pt x="13326" y="312981"/>
                      <a:pt x="12966" y="310460"/>
                      <a:pt x="12606" y="307939"/>
                    </a:cubicBezTo>
                    <a:cubicBezTo>
                      <a:pt x="11525" y="297494"/>
                      <a:pt x="10445" y="286329"/>
                      <a:pt x="9724" y="274804"/>
                    </a:cubicBezTo>
                    <a:cubicBezTo>
                      <a:pt x="9724" y="263279"/>
                      <a:pt x="9004" y="251394"/>
                      <a:pt x="9004" y="239508"/>
                    </a:cubicBezTo>
                    <a:cubicBezTo>
                      <a:pt x="9004" y="227623"/>
                      <a:pt x="9004" y="215737"/>
                      <a:pt x="9004" y="204933"/>
                    </a:cubicBezTo>
                    <a:lnTo>
                      <a:pt x="9004" y="219339"/>
                    </a:lnTo>
                    <a:cubicBezTo>
                      <a:pt x="9724" y="172518"/>
                      <a:pt x="6483" y="136862"/>
                      <a:pt x="7563" y="72393"/>
                    </a:cubicBezTo>
                    <a:cubicBezTo>
                      <a:pt x="7563" y="40338"/>
                      <a:pt x="8284" y="46101"/>
                      <a:pt x="9004" y="51863"/>
                    </a:cubicBezTo>
                    <a:cubicBezTo>
                      <a:pt x="9004" y="38177"/>
                      <a:pt x="8644" y="25572"/>
                      <a:pt x="8284" y="15847"/>
                    </a:cubicBezTo>
                    <a:cubicBezTo>
                      <a:pt x="8284" y="6483"/>
                      <a:pt x="8284" y="360"/>
                      <a:pt x="8284" y="360"/>
                    </a:cubicBezTo>
                    <a:close/>
                    <a:moveTo>
                      <a:pt x="8644" y="70232"/>
                    </a:moveTo>
                    <a:lnTo>
                      <a:pt x="8644" y="113091"/>
                    </a:lnTo>
                    <a:cubicBezTo>
                      <a:pt x="8644" y="103007"/>
                      <a:pt x="8644" y="86799"/>
                      <a:pt x="8644" y="70232"/>
                    </a:cubicBezTo>
                    <a:close/>
                  </a:path>
                </a:pathLst>
              </a:custGeom>
              <a:solidFill>
                <a:schemeClr val="accent2"/>
              </a:solidFill>
              <a:ln w="0" cap="flat">
                <a:noFill/>
                <a:prstDash val="solid"/>
                <a:miter/>
              </a:ln>
            </p:spPr>
            <p:txBody>
              <a:bodyPr rtlCol="0" anchor="ctr"/>
              <a:lstStyle/>
              <a:p>
                <a:endParaRPr lang="en-US" sz="744"/>
              </a:p>
            </p:txBody>
          </p:sp>
          <p:sp>
            <p:nvSpPr>
              <p:cNvPr id="2678" name="Freeform: Shape 2677">
                <a:extLst>
                  <a:ext uri="{FF2B5EF4-FFF2-40B4-BE49-F238E27FC236}">
                    <a16:creationId xmlns:a16="http://schemas.microsoft.com/office/drawing/2014/main" id="{F912C779-5828-3848-5AB3-6EC5DCB172B1}"/>
                  </a:ext>
                </a:extLst>
              </p:cNvPr>
              <p:cNvSpPr/>
              <p:nvPr/>
            </p:nvSpPr>
            <p:spPr>
              <a:xfrm>
                <a:off x="11790653" y="3955401"/>
                <a:ext cx="3601" cy="12965"/>
              </a:xfrm>
              <a:custGeom>
                <a:avLst/>
                <a:gdLst>
                  <a:gd name="connsiteX0" fmla="*/ 0 w 3601"/>
                  <a:gd name="connsiteY0" fmla="*/ 0 h 12965"/>
                  <a:gd name="connsiteX1" fmla="*/ 0 w 3601"/>
                  <a:gd name="connsiteY1" fmla="*/ 12966 h 12965"/>
                  <a:gd name="connsiteX2" fmla="*/ 0 w 3601"/>
                  <a:gd name="connsiteY2" fmla="*/ 0 h 12965"/>
                </a:gdLst>
                <a:ahLst/>
                <a:cxnLst>
                  <a:cxn ang="0">
                    <a:pos x="connsiteX0" y="connsiteY0"/>
                  </a:cxn>
                  <a:cxn ang="0">
                    <a:pos x="connsiteX1" y="connsiteY1"/>
                  </a:cxn>
                  <a:cxn ang="0">
                    <a:pos x="connsiteX2" y="connsiteY2"/>
                  </a:cxn>
                </a:cxnLst>
                <a:rect l="l" t="t" r="r" b="b"/>
                <a:pathLst>
                  <a:path w="3601" h="12965">
                    <a:moveTo>
                      <a:pt x="0" y="0"/>
                    </a:moveTo>
                    <a:cubicBezTo>
                      <a:pt x="0" y="4322"/>
                      <a:pt x="0" y="9364"/>
                      <a:pt x="0" y="12966"/>
                    </a:cubicBezTo>
                    <a:cubicBezTo>
                      <a:pt x="0" y="10085"/>
                      <a:pt x="0" y="5042"/>
                      <a:pt x="0" y="0"/>
                    </a:cubicBezTo>
                    <a:close/>
                  </a:path>
                </a:pathLst>
              </a:custGeom>
              <a:solidFill>
                <a:schemeClr val="accent2"/>
              </a:solidFill>
              <a:ln w="0" cap="flat">
                <a:noFill/>
                <a:prstDash val="solid"/>
                <a:miter/>
              </a:ln>
            </p:spPr>
            <p:txBody>
              <a:bodyPr rtlCol="0" anchor="ctr"/>
              <a:lstStyle/>
              <a:p>
                <a:endParaRPr lang="en-US" sz="744"/>
              </a:p>
            </p:txBody>
          </p:sp>
          <p:sp>
            <p:nvSpPr>
              <p:cNvPr id="2679" name="Freeform: Shape 2678">
                <a:extLst>
                  <a:ext uri="{FF2B5EF4-FFF2-40B4-BE49-F238E27FC236}">
                    <a16:creationId xmlns:a16="http://schemas.microsoft.com/office/drawing/2014/main" id="{B6D96523-8C72-625B-7C12-41414FDD52C3}"/>
                  </a:ext>
                </a:extLst>
              </p:cNvPr>
              <p:cNvSpPr/>
              <p:nvPr/>
            </p:nvSpPr>
            <p:spPr>
              <a:xfrm>
                <a:off x="8697577" y="3167006"/>
                <a:ext cx="17647" cy="18368"/>
              </a:xfrm>
              <a:custGeom>
                <a:avLst/>
                <a:gdLst>
                  <a:gd name="connsiteX0" fmla="*/ 0 w 17647"/>
                  <a:gd name="connsiteY0" fmla="*/ 18368 h 18368"/>
                  <a:gd name="connsiteX1" fmla="*/ 17648 w 17647"/>
                  <a:gd name="connsiteY1" fmla="*/ 0 h 18368"/>
                  <a:gd name="connsiteX2" fmla="*/ 0 w 17647"/>
                  <a:gd name="connsiteY2" fmla="*/ 18368 h 18368"/>
                </a:gdLst>
                <a:ahLst/>
                <a:cxnLst>
                  <a:cxn ang="0">
                    <a:pos x="connsiteX0" y="connsiteY0"/>
                  </a:cxn>
                  <a:cxn ang="0">
                    <a:pos x="connsiteX1" y="connsiteY1"/>
                  </a:cxn>
                  <a:cxn ang="0">
                    <a:pos x="connsiteX2" y="connsiteY2"/>
                  </a:cxn>
                </a:cxnLst>
                <a:rect l="l" t="t" r="r" b="b"/>
                <a:pathLst>
                  <a:path w="17647" h="18368">
                    <a:moveTo>
                      <a:pt x="0" y="18368"/>
                    </a:moveTo>
                    <a:lnTo>
                      <a:pt x="17648" y="0"/>
                    </a:lnTo>
                    <a:cubicBezTo>
                      <a:pt x="10805" y="7203"/>
                      <a:pt x="5042" y="12966"/>
                      <a:pt x="0" y="18368"/>
                    </a:cubicBezTo>
                    <a:close/>
                  </a:path>
                </a:pathLst>
              </a:custGeom>
              <a:solidFill>
                <a:schemeClr val="accent2"/>
              </a:solidFill>
              <a:ln w="0" cap="flat">
                <a:noFill/>
                <a:prstDash val="solid"/>
                <a:miter/>
              </a:ln>
            </p:spPr>
            <p:txBody>
              <a:bodyPr rtlCol="0" anchor="ctr"/>
              <a:lstStyle/>
              <a:p>
                <a:endParaRPr lang="en-US" sz="744"/>
              </a:p>
            </p:txBody>
          </p:sp>
          <p:sp>
            <p:nvSpPr>
              <p:cNvPr id="2680" name="Freeform: Shape 2679">
                <a:extLst>
                  <a:ext uri="{FF2B5EF4-FFF2-40B4-BE49-F238E27FC236}">
                    <a16:creationId xmlns:a16="http://schemas.microsoft.com/office/drawing/2014/main" id="{5211BCB8-E046-6C35-5F88-751FC0CA26C1}"/>
                  </a:ext>
                </a:extLst>
              </p:cNvPr>
              <p:cNvSpPr/>
              <p:nvPr/>
            </p:nvSpPr>
            <p:spPr>
              <a:xfrm>
                <a:off x="9189199" y="2908049"/>
                <a:ext cx="37096" cy="5402"/>
              </a:xfrm>
              <a:custGeom>
                <a:avLst/>
                <a:gdLst>
                  <a:gd name="connsiteX0" fmla="*/ 0 w 37096"/>
                  <a:gd name="connsiteY0" fmla="*/ 5402 h 5402"/>
                  <a:gd name="connsiteX1" fmla="*/ 37097 w 37096"/>
                  <a:gd name="connsiteY1" fmla="*/ 0 h 5402"/>
                  <a:gd name="connsiteX2" fmla="*/ 0 w 37096"/>
                  <a:gd name="connsiteY2" fmla="*/ 5402 h 5402"/>
                </a:gdLst>
                <a:ahLst/>
                <a:cxnLst>
                  <a:cxn ang="0">
                    <a:pos x="connsiteX0" y="connsiteY0"/>
                  </a:cxn>
                  <a:cxn ang="0">
                    <a:pos x="connsiteX1" y="connsiteY1"/>
                  </a:cxn>
                  <a:cxn ang="0">
                    <a:pos x="connsiteX2" y="connsiteY2"/>
                  </a:cxn>
                </a:cxnLst>
                <a:rect l="l" t="t" r="r" b="b"/>
                <a:pathLst>
                  <a:path w="37096" h="5402">
                    <a:moveTo>
                      <a:pt x="0" y="5402"/>
                    </a:moveTo>
                    <a:lnTo>
                      <a:pt x="37097" y="0"/>
                    </a:lnTo>
                    <a:cubicBezTo>
                      <a:pt x="22330" y="1801"/>
                      <a:pt x="10805" y="3602"/>
                      <a:pt x="0" y="5402"/>
                    </a:cubicBezTo>
                    <a:close/>
                  </a:path>
                </a:pathLst>
              </a:custGeom>
              <a:solidFill>
                <a:schemeClr val="accent2"/>
              </a:solidFill>
              <a:ln w="0" cap="flat">
                <a:noFill/>
                <a:prstDash val="solid"/>
                <a:miter/>
              </a:ln>
            </p:spPr>
            <p:txBody>
              <a:bodyPr rtlCol="0" anchor="ctr"/>
              <a:lstStyle/>
              <a:p>
                <a:endParaRPr lang="en-US" sz="744"/>
              </a:p>
            </p:txBody>
          </p:sp>
          <p:sp>
            <p:nvSpPr>
              <p:cNvPr id="2681" name="Freeform: Shape 2680">
                <a:extLst>
                  <a:ext uri="{FF2B5EF4-FFF2-40B4-BE49-F238E27FC236}">
                    <a16:creationId xmlns:a16="http://schemas.microsoft.com/office/drawing/2014/main" id="{F18E893B-2B2E-64A6-CFF6-C63908AFD26D}"/>
                  </a:ext>
                </a:extLst>
              </p:cNvPr>
              <p:cNvSpPr/>
              <p:nvPr/>
            </p:nvSpPr>
            <p:spPr>
              <a:xfrm>
                <a:off x="11784170" y="3650344"/>
                <a:ext cx="1080" cy="6843"/>
              </a:xfrm>
              <a:custGeom>
                <a:avLst/>
                <a:gdLst>
                  <a:gd name="connsiteX0" fmla="*/ 1081 w 1080"/>
                  <a:gd name="connsiteY0" fmla="*/ 6843 h 6843"/>
                  <a:gd name="connsiteX1" fmla="*/ 1081 w 1080"/>
                  <a:gd name="connsiteY1" fmla="*/ 5763 h 6843"/>
                  <a:gd name="connsiteX2" fmla="*/ 0 w 1080"/>
                  <a:gd name="connsiteY2" fmla="*/ 0 h 6843"/>
                  <a:gd name="connsiteX3" fmla="*/ 1081 w 1080"/>
                  <a:gd name="connsiteY3" fmla="*/ 6843 h 6843"/>
                </a:gdLst>
                <a:ahLst/>
                <a:cxnLst>
                  <a:cxn ang="0">
                    <a:pos x="connsiteX0" y="connsiteY0"/>
                  </a:cxn>
                  <a:cxn ang="0">
                    <a:pos x="connsiteX1" y="connsiteY1"/>
                  </a:cxn>
                  <a:cxn ang="0">
                    <a:pos x="connsiteX2" y="connsiteY2"/>
                  </a:cxn>
                  <a:cxn ang="0">
                    <a:pos x="connsiteX3" y="connsiteY3"/>
                  </a:cxn>
                </a:cxnLst>
                <a:rect l="l" t="t" r="r" b="b"/>
                <a:pathLst>
                  <a:path w="1080" h="6843">
                    <a:moveTo>
                      <a:pt x="1081" y="6843"/>
                    </a:moveTo>
                    <a:lnTo>
                      <a:pt x="1081" y="5763"/>
                    </a:lnTo>
                    <a:cubicBezTo>
                      <a:pt x="721" y="3602"/>
                      <a:pt x="360" y="2161"/>
                      <a:pt x="0" y="0"/>
                    </a:cubicBezTo>
                    <a:lnTo>
                      <a:pt x="1081" y="6843"/>
                    </a:lnTo>
                    <a:close/>
                  </a:path>
                </a:pathLst>
              </a:custGeom>
              <a:solidFill>
                <a:schemeClr val="accent2"/>
              </a:solidFill>
              <a:ln w="0" cap="flat">
                <a:noFill/>
                <a:prstDash val="solid"/>
                <a:miter/>
              </a:ln>
            </p:spPr>
            <p:txBody>
              <a:bodyPr rtlCol="0" anchor="ctr"/>
              <a:lstStyle/>
              <a:p>
                <a:endParaRPr lang="en-US" sz="744"/>
              </a:p>
            </p:txBody>
          </p:sp>
          <p:sp>
            <p:nvSpPr>
              <p:cNvPr id="2682" name="Freeform: Shape 2681">
                <a:extLst>
                  <a:ext uri="{FF2B5EF4-FFF2-40B4-BE49-F238E27FC236}">
                    <a16:creationId xmlns:a16="http://schemas.microsoft.com/office/drawing/2014/main" id="{9B813F24-9189-4FFE-848B-79590D147E08}"/>
                  </a:ext>
                </a:extLst>
              </p:cNvPr>
              <p:cNvSpPr/>
              <p:nvPr/>
            </p:nvSpPr>
            <p:spPr>
              <a:xfrm>
                <a:off x="10313626" y="2911650"/>
                <a:ext cx="20169" cy="720"/>
              </a:xfrm>
              <a:custGeom>
                <a:avLst/>
                <a:gdLst>
                  <a:gd name="connsiteX0" fmla="*/ 0 w 20169"/>
                  <a:gd name="connsiteY0" fmla="*/ 0 h 720"/>
                  <a:gd name="connsiteX1" fmla="*/ 20169 w 20169"/>
                  <a:gd name="connsiteY1" fmla="*/ 720 h 720"/>
                  <a:gd name="connsiteX2" fmla="*/ 0 w 20169"/>
                  <a:gd name="connsiteY2" fmla="*/ 0 h 720"/>
                </a:gdLst>
                <a:ahLst/>
                <a:cxnLst>
                  <a:cxn ang="0">
                    <a:pos x="connsiteX0" y="connsiteY0"/>
                  </a:cxn>
                  <a:cxn ang="0">
                    <a:pos x="connsiteX1" y="connsiteY1"/>
                  </a:cxn>
                  <a:cxn ang="0">
                    <a:pos x="connsiteX2" y="connsiteY2"/>
                  </a:cxn>
                </a:cxnLst>
                <a:rect l="l" t="t" r="r" b="b"/>
                <a:pathLst>
                  <a:path w="20169" h="720">
                    <a:moveTo>
                      <a:pt x="0" y="0"/>
                    </a:moveTo>
                    <a:cubicBezTo>
                      <a:pt x="5402" y="0"/>
                      <a:pt x="11885" y="360"/>
                      <a:pt x="20169" y="720"/>
                    </a:cubicBezTo>
                    <a:cubicBezTo>
                      <a:pt x="19089" y="720"/>
                      <a:pt x="11525" y="360"/>
                      <a:pt x="0" y="0"/>
                    </a:cubicBezTo>
                    <a:close/>
                  </a:path>
                </a:pathLst>
              </a:custGeom>
              <a:solidFill>
                <a:schemeClr val="accent2"/>
              </a:solidFill>
              <a:ln w="0" cap="flat">
                <a:noFill/>
                <a:prstDash val="solid"/>
                <a:miter/>
              </a:ln>
            </p:spPr>
            <p:txBody>
              <a:bodyPr rtlCol="0" anchor="ctr"/>
              <a:lstStyle/>
              <a:p>
                <a:endParaRPr lang="en-US" sz="744"/>
              </a:p>
            </p:txBody>
          </p:sp>
          <p:sp>
            <p:nvSpPr>
              <p:cNvPr id="2683" name="Freeform: Shape 2682">
                <a:extLst>
                  <a:ext uri="{FF2B5EF4-FFF2-40B4-BE49-F238E27FC236}">
                    <a16:creationId xmlns:a16="http://schemas.microsoft.com/office/drawing/2014/main" id="{C2F2E8B1-F2EC-7E78-50B1-CED39469692F}"/>
                  </a:ext>
                </a:extLst>
              </p:cNvPr>
              <p:cNvSpPr/>
              <p:nvPr/>
            </p:nvSpPr>
            <p:spPr>
              <a:xfrm>
                <a:off x="9182356" y="2913811"/>
                <a:ext cx="6843" cy="1080"/>
              </a:xfrm>
              <a:custGeom>
                <a:avLst/>
                <a:gdLst>
                  <a:gd name="connsiteX0" fmla="*/ 0 w 6843"/>
                  <a:gd name="connsiteY0" fmla="*/ 720 h 1080"/>
                  <a:gd name="connsiteX1" fmla="*/ 2161 w 6843"/>
                  <a:gd name="connsiteY1" fmla="*/ 720 h 1080"/>
                  <a:gd name="connsiteX2" fmla="*/ 6843 w 6843"/>
                  <a:gd name="connsiteY2" fmla="*/ 0 h 1080"/>
                  <a:gd name="connsiteX3" fmla="*/ 0 w 6843"/>
                  <a:gd name="connsiteY3" fmla="*/ 1080 h 1080"/>
                </a:gdLst>
                <a:ahLst/>
                <a:cxnLst>
                  <a:cxn ang="0">
                    <a:pos x="connsiteX0" y="connsiteY0"/>
                  </a:cxn>
                  <a:cxn ang="0">
                    <a:pos x="connsiteX1" y="connsiteY1"/>
                  </a:cxn>
                  <a:cxn ang="0">
                    <a:pos x="connsiteX2" y="connsiteY2"/>
                  </a:cxn>
                  <a:cxn ang="0">
                    <a:pos x="connsiteX3" y="connsiteY3"/>
                  </a:cxn>
                </a:cxnLst>
                <a:rect l="l" t="t" r="r" b="b"/>
                <a:pathLst>
                  <a:path w="6843" h="1080">
                    <a:moveTo>
                      <a:pt x="0" y="720"/>
                    </a:moveTo>
                    <a:cubicBezTo>
                      <a:pt x="1080" y="720"/>
                      <a:pt x="1441" y="720"/>
                      <a:pt x="2161" y="720"/>
                    </a:cubicBezTo>
                    <a:cubicBezTo>
                      <a:pt x="3602" y="720"/>
                      <a:pt x="5042" y="360"/>
                      <a:pt x="6843" y="0"/>
                    </a:cubicBezTo>
                    <a:cubicBezTo>
                      <a:pt x="4682" y="0"/>
                      <a:pt x="2161" y="720"/>
                      <a:pt x="0" y="1080"/>
                    </a:cubicBezTo>
                    <a:close/>
                  </a:path>
                </a:pathLst>
              </a:custGeom>
              <a:solidFill>
                <a:schemeClr val="accent2"/>
              </a:solidFill>
              <a:ln w="0" cap="flat">
                <a:noFill/>
                <a:prstDash val="solid"/>
                <a:miter/>
              </a:ln>
            </p:spPr>
            <p:txBody>
              <a:bodyPr rtlCol="0" anchor="ctr"/>
              <a:lstStyle/>
              <a:p>
                <a:endParaRPr lang="en-US" sz="744"/>
              </a:p>
            </p:txBody>
          </p:sp>
          <p:sp>
            <p:nvSpPr>
              <p:cNvPr id="2684" name="Freeform: Shape 2683">
                <a:extLst>
                  <a:ext uri="{FF2B5EF4-FFF2-40B4-BE49-F238E27FC236}">
                    <a16:creationId xmlns:a16="http://schemas.microsoft.com/office/drawing/2014/main" id="{7B89EF66-6AE5-8691-9876-2B77AEDFBC49}"/>
                  </a:ext>
                </a:extLst>
              </p:cNvPr>
              <p:cNvSpPr/>
              <p:nvPr/>
            </p:nvSpPr>
            <p:spPr>
              <a:xfrm>
                <a:off x="8543068" y="3388506"/>
                <a:ext cx="6482" cy="15126"/>
              </a:xfrm>
              <a:custGeom>
                <a:avLst/>
                <a:gdLst>
                  <a:gd name="connsiteX0" fmla="*/ 6483 w 6482"/>
                  <a:gd name="connsiteY0" fmla="*/ 0 h 15126"/>
                  <a:gd name="connsiteX1" fmla="*/ 0 w 6482"/>
                  <a:gd name="connsiteY1" fmla="*/ 15127 h 15126"/>
                  <a:gd name="connsiteX2" fmla="*/ 6483 w 6482"/>
                  <a:gd name="connsiteY2" fmla="*/ 0 h 15126"/>
                </a:gdLst>
                <a:ahLst/>
                <a:cxnLst>
                  <a:cxn ang="0">
                    <a:pos x="connsiteX0" y="connsiteY0"/>
                  </a:cxn>
                  <a:cxn ang="0">
                    <a:pos x="connsiteX1" y="connsiteY1"/>
                  </a:cxn>
                  <a:cxn ang="0">
                    <a:pos x="connsiteX2" y="connsiteY2"/>
                  </a:cxn>
                </a:cxnLst>
                <a:rect l="l" t="t" r="r" b="b"/>
                <a:pathLst>
                  <a:path w="6482" h="15126">
                    <a:moveTo>
                      <a:pt x="6483" y="0"/>
                    </a:moveTo>
                    <a:cubicBezTo>
                      <a:pt x="4322" y="5042"/>
                      <a:pt x="2161" y="9724"/>
                      <a:pt x="0" y="15127"/>
                    </a:cubicBezTo>
                    <a:cubicBezTo>
                      <a:pt x="3241" y="7924"/>
                      <a:pt x="5042" y="3602"/>
                      <a:pt x="6483" y="0"/>
                    </a:cubicBezTo>
                    <a:close/>
                  </a:path>
                </a:pathLst>
              </a:custGeom>
              <a:solidFill>
                <a:schemeClr val="accent2"/>
              </a:solidFill>
              <a:ln w="0" cap="flat">
                <a:noFill/>
                <a:prstDash val="solid"/>
                <a:miter/>
              </a:ln>
            </p:spPr>
            <p:txBody>
              <a:bodyPr rtlCol="0" anchor="ctr"/>
              <a:lstStyle/>
              <a:p>
                <a:endParaRPr lang="en-US" sz="744"/>
              </a:p>
            </p:txBody>
          </p:sp>
          <p:sp>
            <p:nvSpPr>
              <p:cNvPr id="2685" name="Freeform: Shape 2684">
                <a:extLst>
                  <a:ext uri="{FF2B5EF4-FFF2-40B4-BE49-F238E27FC236}">
                    <a16:creationId xmlns:a16="http://schemas.microsoft.com/office/drawing/2014/main" id="{165B9328-7075-88AC-6A45-CE8D9A5736FB}"/>
                  </a:ext>
                </a:extLst>
              </p:cNvPr>
              <p:cNvSpPr/>
              <p:nvPr/>
            </p:nvSpPr>
            <p:spPr>
              <a:xfrm>
                <a:off x="8566838" y="3360413"/>
                <a:ext cx="6843" cy="14046"/>
              </a:xfrm>
              <a:custGeom>
                <a:avLst/>
                <a:gdLst>
                  <a:gd name="connsiteX0" fmla="*/ 6843 w 6843"/>
                  <a:gd name="connsiteY0" fmla="*/ 0 h 14046"/>
                  <a:gd name="connsiteX1" fmla="*/ 0 w 6843"/>
                  <a:gd name="connsiteY1" fmla="*/ 14046 h 14046"/>
                  <a:gd name="connsiteX2" fmla="*/ 6843 w 6843"/>
                  <a:gd name="connsiteY2" fmla="*/ 0 h 14046"/>
                </a:gdLst>
                <a:ahLst/>
                <a:cxnLst>
                  <a:cxn ang="0">
                    <a:pos x="connsiteX0" y="connsiteY0"/>
                  </a:cxn>
                  <a:cxn ang="0">
                    <a:pos x="connsiteX1" y="connsiteY1"/>
                  </a:cxn>
                  <a:cxn ang="0">
                    <a:pos x="connsiteX2" y="connsiteY2"/>
                  </a:cxn>
                </a:cxnLst>
                <a:rect l="l" t="t" r="r" b="b"/>
                <a:pathLst>
                  <a:path w="6843" h="14046">
                    <a:moveTo>
                      <a:pt x="6843" y="0"/>
                    </a:moveTo>
                    <a:cubicBezTo>
                      <a:pt x="4322" y="5402"/>
                      <a:pt x="1801" y="10445"/>
                      <a:pt x="0" y="14046"/>
                    </a:cubicBezTo>
                    <a:lnTo>
                      <a:pt x="6843" y="0"/>
                    </a:lnTo>
                    <a:close/>
                  </a:path>
                </a:pathLst>
              </a:custGeom>
              <a:solidFill>
                <a:schemeClr val="accent2"/>
              </a:solidFill>
              <a:ln w="0" cap="flat">
                <a:noFill/>
                <a:prstDash val="solid"/>
                <a:miter/>
              </a:ln>
            </p:spPr>
            <p:txBody>
              <a:bodyPr rtlCol="0" anchor="ctr"/>
              <a:lstStyle/>
              <a:p>
                <a:endParaRPr lang="en-US" sz="744"/>
              </a:p>
            </p:txBody>
          </p:sp>
          <p:sp>
            <p:nvSpPr>
              <p:cNvPr id="2686" name="Freeform: Shape 2685">
                <a:extLst>
                  <a:ext uri="{FF2B5EF4-FFF2-40B4-BE49-F238E27FC236}">
                    <a16:creationId xmlns:a16="http://schemas.microsoft.com/office/drawing/2014/main" id="{E7083CC2-B9E7-2CBF-9B96-D9F2B89C8292}"/>
                  </a:ext>
                </a:extLst>
              </p:cNvPr>
              <p:cNvSpPr/>
              <p:nvPr/>
            </p:nvSpPr>
            <p:spPr>
              <a:xfrm>
                <a:off x="8470675" y="4213278"/>
                <a:ext cx="160" cy="33495"/>
              </a:xfrm>
              <a:custGeom>
                <a:avLst/>
                <a:gdLst>
                  <a:gd name="connsiteX0" fmla="*/ 0 w 160"/>
                  <a:gd name="connsiteY0" fmla="*/ 0 h 33495"/>
                  <a:gd name="connsiteX1" fmla="*/ 0 w 160"/>
                  <a:gd name="connsiteY1" fmla="*/ 33495 h 33495"/>
                  <a:gd name="connsiteX2" fmla="*/ 0 w 160"/>
                  <a:gd name="connsiteY2" fmla="*/ 0 h 33495"/>
                </a:gdLst>
                <a:ahLst/>
                <a:cxnLst>
                  <a:cxn ang="0">
                    <a:pos x="connsiteX0" y="connsiteY0"/>
                  </a:cxn>
                  <a:cxn ang="0">
                    <a:pos x="connsiteX1" y="connsiteY1"/>
                  </a:cxn>
                  <a:cxn ang="0">
                    <a:pos x="connsiteX2" y="connsiteY2"/>
                  </a:cxn>
                </a:cxnLst>
                <a:rect l="l" t="t" r="r" b="b"/>
                <a:pathLst>
                  <a:path w="160" h="33495">
                    <a:moveTo>
                      <a:pt x="0" y="0"/>
                    </a:moveTo>
                    <a:lnTo>
                      <a:pt x="0" y="33495"/>
                    </a:lnTo>
                    <a:cubicBezTo>
                      <a:pt x="360" y="16928"/>
                      <a:pt x="0" y="7203"/>
                      <a:pt x="0" y="0"/>
                    </a:cubicBezTo>
                    <a:close/>
                  </a:path>
                </a:pathLst>
              </a:custGeom>
              <a:solidFill>
                <a:schemeClr val="accent2"/>
              </a:solidFill>
              <a:ln w="0" cap="flat">
                <a:noFill/>
                <a:prstDash val="solid"/>
                <a:miter/>
              </a:ln>
            </p:spPr>
            <p:txBody>
              <a:bodyPr rtlCol="0" anchor="ctr"/>
              <a:lstStyle/>
              <a:p>
                <a:endParaRPr lang="en-US" sz="744"/>
              </a:p>
            </p:txBody>
          </p:sp>
          <p:sp>
            <p:nvSpPr>
              <p:cNvPr id="2687" name="Freeform: Shape 2686">
                <a:extLst>
                  <a:ext uri="{FF2B5EF4-FFF2-40B4-BE49-F238E27FC236}">
                    <a16:creationId xmlns:a16="http://schemas.microsoft.com/office/drawing/2014/main" id="{EE356CF9-3678-8FE0-8A63-786A3EB3A2C3}"/>
                  </a:ext>
                </a:extLst>
              </p:cNvPr>
              <p:cNvSpPr/>
              <p:nvPr/>
            </p:nvSpPr>
            <p:spPr>
              <a:xfrm>
                <a:off x="8532263" y="3441365"/>
                <a:ext cx="1788" cy="5486"/>
              </a:xfrm>
              <a:custGeom>
                <a:avLst/>
                <a:gdLst>
                  <a:gd name="connsiteX0" fmla="*/ 1441 w 1788"/>
                  <a:gd name="connsiteY0" fmla="*/ 445 h 5486"/>
                  <a:gd name="connsiteX1" fmla="*/ 0 w 1788"/>
                  <a:gd name="connsiteY1" fmla="*/ 5487 h 5486"/>
                  <a:gd name="connsiteX2" fmla="*/ 1441 w 1788"/>
                  <a:gd name="connsiteY2" fmla="*/ 445 h 5486"/>
                </a:gdLst>
                <a:ahLst/>
                <a:cxnLst>
                  <a:cxn ang="0">
                    <a:pos x="connsiteX0" y="connsiteY0"/>
                  </a:cxn>
                  <a:cxn ang="0">
                    <a:pos x="connsiteX1" y="connsiteY1"/>
                  </a:cxn>
                  <a:cxn ang="0">
                    <a:pos x="connsiteX2" y="connsiteY2"/>
                  </a:cxn>
                </a:cxnLst>
                <a:rect l="l" t="t" r="r" b="b"/>
                <a:pathLst>
                  <a:path w="1788" h="5486">
                    <a:moveTo>
                      <a:pt x="1441" y="445"/>
                    </a:moveTo>
                    <a:cubicBezTo>
                      <a:pt x="720" y="2245"/>
                      <a:pt x="360" y="4406"/>
                      <a:pt x="0" y="5487"/>
                    </a:cubicBezTo>
                    <a:cubicBezTo>
                      <a:pt x="1801" y="1165"/>
                      <a:pt x="2161" y="-996"/>
                      <a:pt x="1441" y="445"/>
                    </a:cubicBezTo>
                    <a:close/>
                  </a:path>
                </a:pathLst>
              </a:custGeom>
              <a:solidFill>
                <a:schemeClr val="accent2"/>
              </a:solidFill>
              <a:ln w="0" cap="flat">
                <a:noFill/>
                <a:prstDash val="solid"/>
                <a:miter/>
              </a:ln>
            </p:spPr>
            <p:txBody>
              <a:bodyPr rtlCol="0" anchor="ctr"/>
              <a:lstStyle/>
              <a:p>
                <a:endParaRPr lang="en-US" sz="744"/>
              </a:p>
            </p:txBody>
          </p:sp>
          <p:sp>
            <p:nvSpPr>
              <p:cNvPr id="2688" name="Freeform: Shape 2687">
                <a:extLst>
                  <a:ext uri="{FF2B5EF4-FFF2-40B4-BE49-F238E27FC236}">
                    <a16:creationId xmlns:a16="http://schemas.microsoft.com/office/drawing/2014/main" id="{88DAC640-FAF0-209A-4B15-83A4BEE6F1DD}"/>
                  </a:ext>
                </a:extLst>
              </p:cNvPr>
              <p:cNvSpPr/>
              <p:nvPr/>
            </p:nvSpPr>
            <p:spPr>
              <a:xfrm>
                <a:off x="11781289" y="4165736"/>
                <a:ext cx="3601" cy="2881"/>
              </a:xfrm>
              <a:custGeom>
                <a:avLst/>
                <a:gdLst>
                  <a:gd name="connsiteX0" fmla="*/ 0 w 3601"/>
                  <a:gd name="connsiteY0" fmla="*/ 2881 h 2881"/>
                  <a:gd name="connsiteX1" fmla="*/ 0 w 3601"/>
                  <a:gd name="connsiteY1" fmla="*/ 720 h 2881"/>
                  <a:gd name="connsiteX2" fmla="*/ 0 w 3601"/>
                  <a:gd name="connsiteY2" fmla="*/ 0 h 2881"/>
                  <a:gd name="connsiteX3" fmla="*/ 0 w 3601"/>
                  <a:gd name="connsiteY3" fmla="*/ 2881 h 2881"/>
                </a:gdLst>
                <a:ahLst/>
                <a:cxnLst>
                  <a:cxn ang="0">
                    <a:pos x="connsiteX0" y="connsiteY0"/>
                  </a:cxn>
                  <a:cxn ang="0">
                    <a:pos x="connsiteX1" y="connsiteY1"/>
                  </a:cxn>
                  <a:cxn ang="0">
                    <a:pos x="connsiteX2" y="connsiteY2"/>
                  </a:cxn>
                  <a:cxn ang="0">
                    <a:pos x="connsiteX3" y="connsiteY3"/>
                  </a:cxn>
                </a:cxnLst>
                <a:rect l="l" t="t" r="r" b="b"/>
                <a:pathLst>
                  <a:path w="3601" h="2881">
                    <a:moveTo>
                      <a:pt x="0" y="2881"/>
                    </a:moveTo>
                    <a:cubicBezTo>
                      <a:pt x="0" y="2161"/>
                      <a:pt x="0" y="1441"/>
                      <a:pt x="0" y="720"/>
                    </a:cubicBezTo>
                    <a:lnTo>
                      <a:pt x="0" y="0"/>
                    </a:lnTo>
                    <a:cubicBezTo>
                      <a:pt x="0" y="0"/>
                      <a:pt x="0" y="2881"/>
                      <a:pt x="0" y="2881"/>
                    </a:cubicBezTo>
                    <a:close/>
                  </a:path>
                </a:pathLst>
              </a:custGeom>
              <a:solidFill>
                <a:schemeClr val="accent2"/>
              </a:solidFill>
              <a:ln w="0" cap="flat">
                <a:noFill/>
                <a:prstDash val="solid"/>
                <a:miter/>
              </a:ln>
            </p:spPr>
            <p:txBody>
              <a:bodyPr rtlCol="0" anchor="ctr"/>
              <a:lstStyle/>
              <a:p>
                <a:endParaRPr lang="en-US" sz="744"/>
              </a:p>
            </p:txBody>
          </p:sp>
          <p:sp>
            <p:nvSpPr>
              <p:cNvPr id="2689" name="Freeform: Shape 2688">
                <a:extLst>
                  <a:ext uri="{FF2B5EF4-FFF2-40B4-BE49-F238E27FC236}">
                    <a16:creationId xmlns:a16="http://schemas.microsoft.com/office/drawing/2014/main" id="{6FD514EC-B493-918E-383F-16A791F49A72}"/>
                  </a:ext>
                </a:extLst>
              </p:cNvPr>
              <p:cNvSpPr/>
              <p:nvPr/>
            </p:nvSpPr>
            <p:spPr>
              <a:xfrm>
                <a:off x="11785971" y="4250014"/>
                <a:ext cx="3601" cy="29533"/>
              </a:xfrm>
              <a:custGeom>
                <a:avLst/>
                <a:gdLst>
                  <a:gd name="connsiteX0" fmla="*/ 0 w 3601"/>
                  <a:gd name="connsiteY0" fmla="*/ 0 h 29533"/>
                  <a:gd name="connsiteX1" fmla="*/ 0 w 3601"/>
                  <a:gd name="connsiteY1" fmla="*/ 29533 h 29533"/>
                  <a:gd name="connsiteX2" fmla="*/ 0 w 3601"/>
                  <a:gd name="connsiteY2" fmla="*/ 0 h 29533"/>
                </a:gdLst>
                <a:ahLst/>
                <a:cxnLst>
                  <a:cxn ang="0">
                    <a:pos x="connsiteX0" y="connsiteY0"/>
                  </a:cxn>
                  <a:cxn ang="0">
                    <a:pos x="connsiteX1" y="connsiteY1"/>
                  </a:cxn>
                  <a:cxn ang="0">
                    <a:pos x="connsiteX2" y="connsiteY2"/>
                  </a:cxn>
                </a:cxnLst>
                <a:rect l="l" t="t" r="r" b="b"/>
                <a:pathLst>
                  <a:path w="3601" h="29533">
                    <a:moveTo>
                      <a:pt x="0" y="0"/>
                    </a:moveTo>
                    <a:cubicBezTo>
                      <a:pt x="0" y="9724"/>
                      <a:pt x="0" y="19449"/>
                      <a:pt x="0" y="29533"/>
                    </a:cubicBezTo>
                    <a:cubicBezTo>
                      <a:pt x="0" y="18728"/>
                      <a:pt x="0" y="7924"/>
                      <a:pt x="0" y="0"/>
                    </a:cubicBezTo>
                    <a:close/>
                  </a:path>
                </a:pathLst>
              </a:custGeom>
              <a:solidFill>
                <a:schemeClr val="accent2"/>
              </a:solidFill>
              <a:ln w="0" cap="flat">
                <a:noFill/>
                <a:prstDash val="solid"/>
                <a:miter/>
              </a:ln>
            </p:spPr>
            <p:txBody>
              <a:bodyPr rtlCol="0" anchor="ctr"/>
              <a:lstStyle/>
              <a:p>
                <a:endParaRPr lang="en-US" sz="744"/>
              </a:p>
            </p:txBody>
          </p:sp>
          <p:sp>
            <p:nvSpPr>
              <p:cNvPr id="2690" name="Freeform: Shape 2689">
                <a:extLst>
                  <a:ext uri="{FF2B5EF4-FFF2-40B4-BE49-F238E27FC236}">
                    <a16:creationId xmlns:a16="http://schemas.microsoft.com/office/drawing/2014/main" id="{11E1E5FB-195D-F9CA-E2EF-203AEB5B46E8}"/>
                  </a:ext>
                </a:extLst>
              </p:cNvPr>
              <p:cNvSpPr/>
              <p:nvPr/>
            </p:nvSpPr>
            <p:spPr>
              <a:xfrm>
                <a:off x="10800566" y="2916136"/>
                <a:ext cx="30418" cy="1636"/>
              </a:xfrm>
              <a:custGeom>
                <a:avLst/>
                <a:gdLst>
                  <a:gd name="connsiteX0" fmla="*/ 0 w 30418"/>
                  <a:gd name="connsiteY0" fmla="*/ 196 h 1636"/>
                  <a:gd name="connsiteX1" fmla="*/ 19809 w 30418"/>
                  <a:gd name="connsiteY1" fmla="*/ 1637 h 1636"/>
                  <a:gd name="connsiteX2" fmla="*/ 0 w 30418"/>
                  <a:gd name="connsiteY2" fmla="*/ 196 h 1636"/>
                </a:gdLst>
                <a:ahLst/>
                <a:cxnLst>
                  <a:cxn ang="0">
                    <a:pos x="connsiteX0" y="connsiteY0"/>
                  </a:cxn>
                  <a:cxn ang="0">
                    <a:pos x="connsiteX1" y="connsiteY1"/>
                  </a:cxn>
                  <a:cxn ang="0">
                    <a:pos x="connsiteX2" y="connsiteY2"/>
                  </a:cxn>
                </a:cxnLst>
                <a:rect l="l" t="t" r="r" b="b"/>
                <a:pathLst>
                  <a:path w="30418" h="1636">
                    <a:moveTo>
                      <a:pt x="0" y="196"/>
                    </a:moveTo>
                    <a:cubicBezTo>
                      <a:pt x="9004" y="556"/>
                      <a:pt x="29533" y="1277"/>
                      <a:pt x="19809" y="1637"/>
                    </a:cubicBezTo>
                    <a:cubicBezTo>
                      <a:pt x="36737" y="917"/>
                      <a:pt x="35656" y="-524"/>
                      <a:pt x="0" y="196"/>
                    </a:cubicBezTo>
                    <a:close/>
                  </a:path>
                </a:pathLst>
              </a:custGeom>
              <a:solidFill>
                <a:schemeClr val="accent2"/>
              </a:solidFill>
              <a:ln w="0" cap="flat">
                <a:noFill/>
                <a:prstDash val="solid"/>
                <a:miter/>
              </a:ln>
            </p:spPr>
            <p:txBody>
              <a:bodyPr rtlCol="0" anchor="ctr"/>
              <a:lstStyle/>
              <a:p>
                <a:endParaRPr lang="en-US" sz="744"/>
              </a:p>
            </p:txBody>
          </p:sp>
          <p:sp>
            <p:nvSpPr>
              <p:cNvPr id="2691" name="Freeform: Shape 2690">
                <a:extLst>
                  <a:ext uri="{FF2B5EF4-FFF2-40B4-BE49-F238E27FC236}">
                    <a16:creationId xmlns:a16="http://schemas.microsoft.com/office/drawing/2014/main" id="{7821C896-E6C4-59AE-8C41-27C67EFDE214}"/>
                  </a:ext>
                </a:extLst>
              </p:cNvPr>
              <p:cNvSpPr/>
              <p:nvPr/>
            </p:nvSpPr>
            <p:spPr>
              <a:xfrm>
                <a:off x="11762200" y="4004013"/>
                <a:ext cx="1080" cy="19819"/>
              </a:xfrm>
              <a:custGeom>
                <a:avLst/>
                <a:gdLst>
                  <a:gd name="connsiteX0" fmla="*/ 0 w 1080"/>
                  <a:gd name="connsiteY0" fmla="*/ 1091 h 19819"/>
                  <a:gd name="connsiteX1" fmla="*/ 1081 w 1080"/>
                  <a:gd name="connsiteY1" fmla="*/ 19819 h 19819"/>
                  <a:gd name="connsiteX2" fmla="*/ 0 w 1080"/>
                  <a:gd name="connsiteY2" fmla="*/ 1091 h 19819"/>
                </a:gdLst>
                <a:ahLst/>
                <a:cxnLst>
                  <a:cxn ang="0">
                    <a:pos x="connsiteX0" y="connsiteY0"/>
                  </a:cxn>
                  <a:cxn ang="0">
                    <a:pos x="connsiteX1" y="connsiteY1"/>
                  </a:cxn>
                  <a:cxn ang="0">
                    <a:pos x="connsiteX2" y="connsiteY2"/>
                  </a:cxn>
                </a:cxnLst>
                <a:rect l="l" t="t" r="r" b="b"/>
                <a:pathLst>
                  <a:path w="1080" h="19819">
                    <a:moveTo>
                      <a:pt x="0" y="1091"/>
                    </a:moveTo>
                    <a:cubicBezTo>
                      <a:pt x="360" y="6493"/>
                      <a:pt x="720" y="12976"/>
                      <a:pt x="1081" y="19819"/>
                    </a:cubicBezTo>
                    <a:cubicBezTo>
                      <a:pt x="720" y="7574"/>
                      <a:pt x="360" y="-3591"/>
                      <a:pt x="0" y="1091"/>
                    </a:cubicBezTo>
                    <a:close/>
                  </a:path>
                </a:pathLst>
              </a:custGeom>
              <a:solidFill>
                <a:schemeClr val="accent2"/>
              </a:solidFill>
              <a:ln w="0" cap="flat">
                <a:noFill/>
                <a:prstDash val="solid"/>
                <a:miter/>
              </a:ln>
            </p:spPr>
            <p:txBody>
              <a:bodyPr rtlCol="0" anchor="ctr"/>
              <a:lstStyle/>
              <a:p>
                <a:endParaRPr lang="en-US" sz="744"/>
              </a:p>
            </p:txBody>
          </p:sp>
          <p:sp>
            <p:nvSpPr>
              <p:cNvPr id="2692" name="Freeform: Shape 2691">
                <a:extLst>
                  <a:ext uri="{FF2B5EF4-FFF2-40B4-BE49-F238E27FC236}">
                    <a16:creationId xmlns:a16="http://schemas.microsoft.com/office/drawing/2014/main" id="{F73AA8B0-F731-698A-CF2A-75957ADA998D}"/>
                  </a:ext>
                </a:extLst>
              </p:cNvPr>
              <p:cNvSpPr/>
              <p:nvPr/>
            </p:nvSpPr>
            <p:spPr>
              <a:xfrm>
                <a:off x="11763281" y="4023832"/>
                <a:ext cx="720" cy="18008"/>
              </a:xfrm>
              <a:custGeom>
                <a:avLst/>
                <a:gdLst>
                  <a:gd name="connsiteX0" fmla="*/ 0 w 720"/>
                  <a:gd name="connsiteY0" fmla="*/ 0 h 18008"/>
                  <a:gd name="connsiteX1" fmla="*/ 720 w 720"/>
                  <a:gd name="connsiteY1" fmla="*/ 18008 h 18008"/>
                  <a:gd name="connsiteX2" fmla="*/ 0 w 720"/>
                  <a:gd name="connsiteY2" fmla="*/ 0 h 18008"/>
                </a:gdLst>
                <a:ahLst/>
                <a:cxnLst>
                  <a:cxn ang="0">
                    <a:pos x="connsiteX0" y="connsiteY0"/>
                  </a:cxn>
                  <a:cxn ang="0">
                    <a:pos x="connsiteX1" y="connsiteY1"/>
                  </a:cxn>
                  <a:cxn ang="0">
                    <a:pos x="connsiteX2" y="connsiteY2"/>
                  </a:cxn>
                </a:cxnLst>
                <a:rect l="l" t="t" r="r" b="b"/>
                <a:pathLst>
                  <a:path w="720" h="18008">
                    <a:moveTo>
                      <a:pt x="0" y="0"/>
                    </a:moveTo>
                    <a:cubicBezTo>
                      <a:pt x="0" y="6123"/>
                      <a:pt x="360" y="12606"/>
                      <a:pt x="720" y="18008"/>
                    </a:cubicBezTo>
                    <a:cubicBezTo>
                      <a:pt x="720" y="11525"/>
                      <a:pt x="360" y="5402"/>
                      <a:pt x="0" y="0"/>
                    </a:cubicBezTo>
                    <a:close/>
                  </a:path>
                </a:pathLst>
              </a:custGeom>
              <a:solidFill>
                <a:schemeClr val="accent2"/>
              </a:solidFill>
              <a:ln w="0" cap="flat">
                <a:noFill/>
                <a:prstDash val="solid"/>
                <a:miter/>
              </a:ln>
            </p:spPr>
            <p:txBody>
              <a:bodyPr rtlCol="0" anchor="ctr"/>
              <a:lstStyle/>
              <a:p>
                <a:endParaRPr lang="en-US" sz="744"/>
              </a:p>
            </p:txBody>
          </p:sp>
          <p:sp>
            <p:nvSpPr>
              <p:cNvPr id="2693" name="Freeform: Shape 2692">
                <a:extLst>
                  <a:ext uri="{FF2B5EF4-FFF2-40B4-BE49-F238E27FC236}">
                    <a16:creationId xmlns:a16="http://schemas.microsoft.com/office/drawing/2014/main" id="{4EEFA92F-602F-2D93-2C6F-F0F25797D46B}"/>
                  </a:ext>
                </a:extLst>
              </p:cNvPr>
              <p:cNvSpPr/>
              <p:nvPr/>
            </p:nvSpPr>
            <p:spPr>
              <a:xfrm>
                <a:off x="10564660" y="2941544"/>
                <a:ext cx="10084" cy="360"/>
              </a:xfrm>
              <a:custGeom>
                <a:avLst/>
                <a:gdLst>
                  <a:gd name="connsiteX0" fmla="*/ 10085 w 10084"/>
                  <a:gd name="connsiteY0" fmla="*/ 360 h 360"/>
                  <a:gd name="connsiteX1" fmla="*/ 0 w 10084"/>
                  <a:gd name="connsiteY1" fmla="*/ 0 h 360"/>
                  <a:gd name="connsiteX2" fmla="*/ 10085 w 10084"/>
                  <a:gd name="connsiteY2" fmla="*/ 360 h 360"/>
                </a:gdLst>
                <a:ahLst/>
                <a:cxnLst>
                  <a:cxn ang="0">
                    <a:pos x="connsiteX0" y="connsiteY0"/>
                  </a:cxn>
                  <a:cxn ang="0">
                    <a:pos x="connsiteX1" y="connsiteY1"/>
                  </a:cxn>
                  <a:cxn ang="0">
                    <a:pos x="connsiteX2" y="connsiteY2"/>
                  </a:cxn>
                </a:cxnLst>
                <a:rect l="l" t="t" r="r" b="b"/>
                <a:pathLst>
                  <a:path w="10084" h="360">
                    <a:moveTo>
                      <a:pt x="10085" y="360"/>
                    </a:moveTo>
                    <a:cubicBezTo>
                      <a:pt x="7924" y="360"/>
                      <a:pt x="4322" y="0"/>
                      <a:pt x="0" y="0"/>
                    </a:cubicBezTo>
                    <a:cubicBezTo>
                      <a:pt x="1441" y="360"/>
                      <a:pt x="5042" y="360"/>
                      <a:pt x="10085" y="360"/>
                    </a:cubicBezTo>
                    <a:close/>
                  </a:path>
                </a:pathLst>
              </a:custGeom>
              <a:solidFill>
                <a:schemeClr val="accent2"/>
              </a:solidFill>
              <a:ln w="0" cap="flat">
                <a:noFill/>
                <a:prstDash val="solid"/>
                <a:miter/>
              </a:ln>
            </p:spPr>
            <p:txBody>
              <a:bodyPr rtlCol="0" anchor="ctr"/>
              <a:lstStyle/>
              <a:p>
                <a:endParaRPr lang="en-US" sz="744"/>
              </a:p>
            </p:txBody>
          </p:sp>
          <p:sp>
            <p:nvSpPr>
              <p:cNvPr id="2694" name="Freeform: Shape 2693">
                <a:extLst>
                  <a:ext uri="{FF2B5EF4-FFF2-40B4-BE49-F238E27FC236}">
                    <a16:creationId xmlns:a16="http://schemas.microsoft.com/office/drawing/2014/main" id="{8FAB4707-8107-9892-DD84-DEC983F33C3C}"/>
                  </a:ext>
                </a:extLst>
              </p:cNvPr>
              <p:cNvSpPr/>
              <p:nvPr/>
            </p:nvSpPr>
            <p:spPr>
              <a:xfrm>
                <a:off x="11785250" y="4173300"/>
                <a:ext cx="10084" cy="267163"/>
              </a:xfrm>
              <a:custGeom>
                <a:avLst/>
                <a:gdLst>
                  <a:gd name="connsiteX0" fmla="*/ 360 w 10084"/>
                  <a:gd name="connsiteY0" fmla="*/ 130019 h 267163"/>
                  <a:gd name="connsiteX1" fmla="*/ 2881 w 10084"/>
                  <a:gd name="connsiteY1" fmla="*/ 155590 h 267163"/>
                  <a:gd name="connsiteX2" fmla="*/ 4322 w 10084"/>
                  <a:gd name="connsiteY2" fmla="*/ 253554 h 267163"/>
                  <a:gd name="connsiteX3" fmla="*/ 6483 w 10084"/>
                  <a:gd name="connsiteY3" fmla="*/ 257516 h 267163"/>
                  <a:gd name="connsiteX4" fmla="*/ 5763 w 10084"/>
                  <a:gd name="connsiteY4" fmla="*/ 202771 h 267163"/>
                  <a:gd name="connsiteX5" fmla="*/ 7203 w 10084"/>
                  <a:gd name="connsiteY5" fmla="*/ 255715 h 267163"/>
                  <a:gd name="connsiteX6" fmla="*/ 10084 w 10084"/>
                  <a:gd name="connsiteY6" fmla="*/ 250673 h 267163"/>
                  <a:gd name="connsiteX7" fmla="*/ 5042 w 10084"/>
                  <a:gd name="connsiteY7" fmla="*/ 0 h 267163"/>
                  <a:gd name="connsiteX8" fmla="*/ 5042 w 10084"/>
                  <a:gd name="connsiteY8" fmla="*/ 174319 h 267163"/>
                  <a:gd name="connsiteX9" fmla="*/ 3242 w 10084"/>
                  <a:gd name="connsiteY9" fmla="*/ 153789 h 267163"/>
                  <a:gd name="connsiteX10" fmla="*/ 3962 w 10084"/>
                  <a:gd name="connsiteY10" fmla="*/ 10805 h 267163"/>
                  <a:gd name="connsiteX11" fmla="*/ 2881 w 10084"/>
                  <a:gd name="connsiteY11" fmla="*/ 132180 h 267163"/>
                  <a:gd name="connsiteX12" fmla="*/ 360 w 10084"/>
                  <a:gd name="connsiteY12" fmla="*/ 106248 h 267163"/>
                  <a:gd name="connsiteX13" fmla="*/ 0 w 10084"/>
                  <a:gd name="connsiteY13" fmla="*/ 130019 h 2671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084" h="267163">
                    <a:moveTo>
                      <a:pt x="360" y="130019"/>
                    </a:moveTo>
                    <a:cubicBezTo>
                      <a:pt x="1080" y="135421"/>
                      <a:pt x="2521" y="263279"/>
                      <a:pt x="2881" y="155590"/>
                    </a:cubicBezTo>
                    <a:cubicBezTo>
                      <a:pt x="5042" y="159912"/>
                      <a:pt x="3962" y="224741"/>
                      <a:pt x="4322" y="253554"/>
                    </a:cubicBezTo>
                    <a:cubicBezTo>
                      <a:pt x="4682" y="232665"/>
                      <a:pt x="5763" y="263999"/>
                      <a:pt x="6483" y="257516"/>
                    </a:cubicBezTo>
                    <a:cubicBezTo>
                      <a:pt x="6483" y="243110"/>
                      <a:pt x="5402" y="226182"/>
                      <a:pt x="5763" y="202771"/>
                    </a:cubicBezTo>
                    <a:cubicBezTo>
                      <a:pt x="6843" y="191967"/>
                      <a:pt x="7563" y="227623"/>
                      <a:pt x="7203" y="255715"/>
                    </a:cubicBezTo>
                    <a:cubicBezTo>
                      <a:pt x="8283" y="221500"/>
                      <a:pt x="9004" y="299295"/>
                      <a:pt x="10084" y="250673"/>
                    </a:cubicBezTo>
                    <a:cubicBezTo>
                      <a:pt x="9364" y="146586"/>
                      <a:pt x="8283" y="73113"/>
                      <a:pt x="5042" y="0"/>
                    </a:cubicBezTo>
                    <a:cubicBezTo>
                      <a:pt x="5763" y="59427"/>
                      <a:pt x="6123" y="125697"/>
                      <a:pt x="5042" y="174319"/>
                    </a:cubicBezTo>
                    <a:lnTo>
                      <a:pt x="3242" y="153789"/>
                    </a:lnTo>
                    <a:cubicBezTo>
                      <a:pt x="5042" y="98685"/>
                      <a:pt x="3602" y="64829"/>
                      <a:pt x="3962" y="10805"/>
                    </a:cubicBezTo>
                    <a:lnTo>
                      <a:pt x="2881" y="132180"/>
                    </a:lnTo>
                    <a:cubicBezTo>
                      <a:pt x="1080" y="189085"/>
                      <a:pt x="720" y="150908"/>
                      <a:pt x="360" y="106248"/>
                    </a:cubicBezTo>
                    <a:cubicBezTo>
                      <a:pt x="360" y="117413"/>
                      <a:pt x="360" y="127137"/>
                      <a:pt x="0" y="130019"/>
                    </a:cubicBezTo>
                    <a:close/>
                  </a:path>
                </a:pathLst>
              </a:custGeom>
              <a:solidFill>
                <a:schemeClr val="accent2"/>
              </a:solidFill>
              <a:ln w="0" cap="flat">
                <a:noFill/>
                <a:prstDash val="solid"/>
                <a:miter/>
              </a:ln>
            </p:spPr>
            <p:txBody>
              <a:bodyPr rtlCol="0" anchor="ctr"/>
              <a:lstStyle/>
              <a:p>
                <a:endParaRPr lang="en-US" sz="744"/>
              </a:p>
            </p:txBody>
          </p:sp>
          <p:sp>
            <p:nvSpPr>
              <p:cNvPr id="2695" name="Freeform: Shape 2694">
                <a:extLst>
                  <a:ext uri="{FF2B5EF4-FFF2-40B4-BE49-F238E27FC236}">
                    <a16:creationId xmlns:a16="http://schemas.microsoft.com/office/drawing/2014/main" id="{5366193A-6629-4323-0D5C-7A46F373EDF5}"/>
                  </a:ext>
                </a:extLst>
              </p:cNvPr>
              <p:cNvSpPr/>
              <p:nvPr/>
            </p:nvSpPr>
            <p:spPr>
              <a:xfrm>
                <a:off x="11768323" y="4221561"/>
                <a:ext cx="3601" cy="7203"/>
              </a:xfrm>
              <a:custGeom>
                <a:avLst/>
                <a:gdLst>
                  <a:gd name="connsiteX0" fmla="*/ 0 w 3601"/>
                  <a:gd name="connsiteY0" fmla="*/ 0 h 7203"/>
                  <a:gd name="connsiteX1" fmla="*/ 0 w 3601"/>
                  <a:gd name="connsiteY1" fmla="*/ 2161 h 7203"/>
                  <a:gd name="connsiteX2" fmla="*/ 0 w 3601"/>
                  <a:gd name="connsiteY2" fmla="*/ 7203 h 7203"/>
                  <a:gd name="connsiteX3" fmla="*/ 0 w 3601"/>
                  <a:gd name="connsiteY3" fmla="*/ 0 h 7203"/>
                </a:gdLst>
                <a:ahLst/>
                <a:cxnLst>
                  <a:cxn ang="0">
                    <a:pos x="connsiteX0" y="connsiteY0"/>
                  </a:cxn>
                  <a:cxn ang="0">
                    <a:pos x="connsiteX1" y="connsiteY1"/>
                  </a:cxn>
                  <a:cxn ang="0">
                    <a:pos x="connsiteX2" y="connsiteY2"/>
                  </a:cxn>
                  <a:cxn ang="0">
                    <a:pos x="connsiteX3" y="connsiteY3"/>
                  </a:cxn>
                </a:cxnLst>
                <a:rect l="l" t="t" r="r" b="b"/>
                <a:pathLst>
                  <a:path w="3601" h="7203">
                    <a:moveTo>
                      <a:pt x="0" y="0"/>
                    </a:moveTo>
                    <a:lnTo>
                      <a:pt x="0" y="2161"/>
                    </a:lnTo>
                    <a:cubicBezTo>
                      <a:pt x="0" y="3962"/>
                      <a:pt x="0" y="6123"/>
                      <a:pt x="0" y="7203"/>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2696" name="Freeform: Shape 2695">
                <a:extLst>
                  <a:ext uri="{FF2B5EF4-FFF2-40B4-BE49-F238E27FC236}">
                    <a16:creationId xmlns:a16="http://schemas.microsoft.com/office/drawing/2014/main" id="{4C9F5DDB-B438-9FF5-F744-8B97F073585D}"/>
                  </a:ext>
                </a:extLst>
              </p:cNvPr>
              <p:cNvSpPr/>
              <p:nvPr/>
            </p:nvSpPr>
            <p:spPr>
              <a:xfrm>
                <a:off x="8510293" y="4206578"/>
                <a:ext cx="720" cy="10661"/>
              </a:xfrm>
              <a:custGeom>
                <a:avLst/>
                <a:gdLst>
                  <a:gd name="connsiteX0" fmla="*/ 0 w 720"/>
                  <a:gd name="connsiteY0" fmla="*/ 217 h 10661"/>
                  <a:gd name="connsiteX1" fmla="*/ 720 w 720"/>
                  <a:gd name="connsiteY1" fmla="*/ 10661 h 10661"/>
                  <a:gd name="connsiteX2" fmla="*/ 0 w 720"/>
                  <a:gd name="connsiteY2" fmla="*/ 217 h 10661"/>
                </a:gdLst>
                <a:ahLst/>
                <a:cxnLst>
                  <a:cxn ang="0">
                    <a:pos x="connsiteX0" y="connsiteY0"/>
                  </a:cxn>
                  <a:cxn ang="0">
                    <a:pos x="connsiteX1" y="connsiteY1"/>
                  </a:cxn>
                  <a:cxn ang="0">
                    <a:pos x="connsiteX2" y="connsiteY2"/>
                  </a:cxn>
                </a:cxnLst>
                <a:rect l="l" t="t" r="r" b="b"/>
                <a:pathLst>
                  <a:path w="720" h="10661">
                    <a:moveTo>
                      <a:pt x="0" y="217"/>
                    </a:moveTo>
                    <a:lnTo>
                      <a:pt x="720" y="10661"/>
                    </a:lnTo>
                    <a:cubicBezTo>
                      <a:pt x="720" y="2017"/>
                      <a:pt x="0" y="-864"/>
                      <a:pt x="0" y="217"/>
                    </a:cubicBezTo>
                    <a:close/>
                  </a:path>
                </a:pathLst>
              </a:custGeom>
              <a:solidFill>
                <a:schemeClr val="accent2"/>
              </a:solidFill>
              <a:ln w="0" cap="flat">
                <a:noFill/>
                <a:prstDash val="solid"/>
                <a:miter/>
              </a:ln>
            </p:spPr>
            <p:txBody>
              <a:bodyPr rtlCol="0" anchor="ctr"/>
              <a:lstStyle/>
              <a:p>
                <a:endParaRPr lang="en-US" sz="744"/>
              </a:p>
            </p:txBody>
          </p:sp>
          <p:sp>
            <p:nvSpPr>
              <p:cNvPr id="2697" name="Freeform: Shape 2696">
                <a:extLst>
                  <a:ext uri="{FF2B5EF4-FFF2-40B4-BE49-F238E27FC236}">
                    <a16:creationId xmlns:a16="http://schemas.microsoft.com/office/drawing/2014/main" id="{6AF6E91C-7E54-6372-8235-02E737DAB134}"/>
                  </a:ext>
                </a:extLst>
              </p:cNvPr>
              <p:cNvSpPr/>
              <p:nvPr/>
            </p:nvSpPr>
            <p:spPr>
              <a:xfrm>
                <a:off x="11778047" y="4148487"/>
                <a:ext cx="3601" cy="681"/>
              </a:xfrm>
              <a:custGeom>
                <a:avLst/>
                <a:gdLst>
                  <a:gd name="connsiteX0" fmla="*/ 0 w 3601"/>
                  <a:gd name="connsiteY0" fmla="*/ 682 h 681"/>
                  <a:gd name="connsiteX1" fmla="*/ 0 w 3601"/>
                  <a:gd name="connsiteY1" fmla="*/ 682 h 681"/>
                  <a:gd name="connsiteX2" fmla="*/ 0 w 3601"/>
                  <a:gd name="connsiteY2" fmla="*/ 682 h 681"/>
                </a:gdLst>
                <a:ahLst/>
                <a:cxnLst>
                  <a:cxn ang="0">
                    <a:pos x="connsiteX0" y="connsiteY0"/>
                  </a:cxn>
                  <a:cxn ang="0">
                    <a:pos x="connsiteX1" y="connsiteY1"/>
                  </a:cxn>
                  <a:cxn ang="0">
                    <a:pos x="connsiteX2" y="connsiteY2"/>
                  </a:cxn>
                </a:cxnLst>
                <a:rect l="l" t="t" r="r" b="b"/>
                <a:pathLst>
                  <a:path w="3601" h="681">
                    <a:moveTo>
                      <a:pt x="0" y="682"/>
                    </a:moveTo>
                    <a:lnTo>
                      <a:pt x="0" y="682"/>
                    </a:lnTo>
                    <a:cubicBezTo>
                      <a:pt x="0" y="-38"/>
                      <a:pt x="0" y="-399"/>
                      <a:pt x="0" y="682"/>
                    </a:cubicBezTo>
                    <a:close/>
                  </a:path>
                </a:pathLst>
              </a:custGeom>
              <a:solidFill>
                <a:schemeClr val="accent2"/>
              </a:solidFill>
              <a:ln w="0" cap="flat">
                <a:noFill/>
                <a:prstDash val="solid"/>
                <a:miter/>
              </a:ln>
            </p:spPr>
            <p:txBody>
              <a:bodyPr rtlCol="0" anchor="ctr"/>
              <a:lstStyle/>
              <a:p>
                <a:endParaRPr lang="en-US" sz="744"/>
              </a:p>
            </p:txBody>
          </p:sp>
          <p:sp>
            <p:nvSpPr>
              <p:cNvPr id="2698" name="Freeform: Shape 2697">
                <a:extLst>
                  <a:ext uri="{FF2B5EF4-FFF2-40B4-BE49-F238E27FC236}">
                    <a16:creationId xmlns:a16="http://schemas.microsoft.com/office/drawing/2014/main" id="{F744D500-CAF8-A66F-B437-DB04B5E98E4F}"/>
                  </a:ext>
                </a:extLst>
              </p:cNvPr>
              <p:cNvSpPr/>
              <p:nvPr/>
            </p:nvSpPr>
            <p:spPr>
              <a:xfrm>
                <a:off x="8510293" y="3947478"/>
                <a:ext cx="3601" cy="1440"/>
              </a:xfrm>
              <a:custGeom>
                <a:avLst/>
                <a:gdLst>
                  <a:gd name="connsiteX0" fmla="*/ 0 w 3601"/>
                  <a:gd name="connsiteY0" fmla="*/ 0 h 1440"/>
                  <a:gd name="connsiteX1" fmla="*/ 0 w 3601"/>
                  <a:gd name="connsiteY1" fmla="*/ 1441 h 1440"/>
                  <a:gd name="connsiteX2" fmla="*/ 0 w 3601"/>
                  <a:gd name="connsiteY2" fmla="*/ 0 h 1440"/>
                </a:gdLst>
                <a:ahLst/>
                <a:cxnLst>
                  <a:cxn ang="0">
                    <a:pos x="connsiteX0" y="connsiteY0"/>
                  </a:cxn>
                  <a:cxn ang="0">
                    <a:pos x="connsiteX1" y="connsiteY1"/>
                  </a:cxn>
                  <a:cxn ang="0">
                    <a:pos x="connsiteX2" y="connsiteY2"/>
                  </a:cxn>
                </a:cxnLst>
                <a:rect l="l" t="t" r="r" b="b"/>
                <a:pathLst>
                  <a:path w="3601" h="1440">
                    <a:moveTo>
                      <a:pt x="0" y="0"/>
                    </a:moveTo>
                    <a:cubicBezTo>
                      <a:pt x="0" y="360"/>
                      <a:pt x="0" y="720"/>
                      <a:pt x="0" y="1441"/>
                    </a:cubicBezTo>
                    <a:cubicBezTo>
                      <a:pt x="0" y="360"/>
                      <a:pt x="0" y="360"/>
                      <a:pt x="0" y="0"/>
                    </a:cubicBezTo>
                    <a:close/>
                  </a:path>
                </a:pathLst>
              </a:custGeom>
              <a:solidFill>
                <a:schemeClr val="accent2"/>
              </a:solidFill>
              <a:ln w="0" cap="flat">
                <a:noFill/>
                <a:prstDash val="solid"/>
                <a:miter/>
              </a:ln>
            </p:spPr>
            <p:txBody>
              <a:bodyPr rtlCol="0" anchor="ctr"/>
              <a:lstStyle/>
              <a:p>
                <a:endParaRPr lang="en-US" sz="744"/>
              </a:p>
            </p:txBody>
          </p:sp>
          <p:sp>
            <p:nvSpPr>
              <p:cNvPr id="2699" name="Freeform: Shape 2698">
                <a:extLst>
                  <a:ext uri="{FF2B5EF4-FFF2-40B4-BE49-F238E27FC236}">
                    <a16:creationId xmlns:a16="http://schemas.microsoft.com/office/drawing/2014/main" id="{559FC1F8-BA20-3DDB-B2A6-E35466D65E9C}"/>
                  </a:ext>
                </a:extLst>
              </p:cNvPr>
              <p:cNvSpPr/>
              <p:nvPr/>
            </p:nvSpPr>
            <p:spPr>
              <a:xfrm>
                <a:off x="8468154" y="3877966"/>
                <a:ext cx="3601" cy="4849"/>
              </a:xfrm>
              <a:custGeom>
                <a:avLst/>
                <a:gdLst>
                  <a:gd name="connsiteX0" fmla="*/ 0 w 3601"/>
                  <a:gd name="connsiteY0" fmla="*/ 0 h 4849"/>
                  <a:gd name="connsiteX1" fmla="*/ 0 w 3601"/>
                  <a:gd name="connsiteY1" fmla="*/ 1801 h 4849"/>
                  <a:gd name="connsiteX2" fmla="*/ 0 w 3601"/>
                  <a:gd name="connsiteY2" fmla="*/ 0 h 4849"/>
                </a:gdLst>
                <a:ahLst/>
                <a:cxnLst>
                  <a:cxn ang="0">
                    <a:pos x="connsiteX0" y="connsiteY0"/>
                  </a:cxn>
                  <a:cxn ang="0">
                    <a:pos x="connsiteX1" y="connsiteY1"/>
                  </a:cxn>
                  <a:cxn ang="0">
                    <a:pos x="connsiteX2" y="connsiteY2"/>
                  </a:cxn>
                </a:cxnLst>
                <a:rect l="l" t="t" r="r" b="b"/>
                <a:pathLst>
                  <a:path w="3601" h="4849">
                    <a:moveTo>
                      <a:pt x="0" y="0"/>
                    </a:moveTo>
                    <a:cubicBezTo>
                      <a:pt x="0" y="360"/>
                      <a:pt x="0" y="720"/>
                      <a:pt x="0" y="1801"/>
                    </a:cubicBezTo>
                    <a:cubicBezTo>
                      <a:pt x="0" y="7203"/>
                      <a:pt x="0" y="4682"/>
                      <a:pt x="0" y="0"/>
                    </a:cubicBezTo>
                    <a:close/>
                  </a:path>
                </a:pathLst>
              </a:custGeom>
              <a:solidFill>
                <a:schemeClr val="accent2"/>
              </a:solidFill>
              <a:ln w="0" cap="flat">
                <a:noFill/>
                <a:prstDash val="solid"/>
                <a:miter/>
              </a:ln>
            </p:spPr>
            <p:txBody>
              <a:bodyPr rtlCol="0" anchor="ctr"/>
              <a:lstStyle/>
              <a:p>
                <a:endParaRPr lang="en-US" sz="744"/>
              </a:p>
            </p:txBody>
          </p:sp>
          <p:sp>
            <p:nvSpPr>
              <p:cNvPr id="2700" name="Freeform: Shape 2699">
                <a:extLst>
                  <a:ext uri="{FF2B5EF4-FFF2-40B4-BE49-F238E27FC236}">
                    <a16:creationId xmlns:a16="http://schemas.microsoft.com/office/drawing/2014/main" id="{EE1DB110-F18A-7BE0-CB31-DECBB68116D8}"/>
                  </a:ext>
                </a:extLst>
              </p:cNvPr>
              <p:cNvSpPr/>
              <p:nvPr/>
            </p:nvSpPr>
            <p:spPr>
              <a:xfrm>
                <a:off x="8510293" y="3946797"/>
                <a:ext cx="3601" cy="320"/>
              </a:xfrm>
              <a:custGeom>
                <a:avLst/>
                <a:gdLst>
                  <a:gd name="connsiteX0" fmla="*/ 0 w 3601"/>
                  <a:gd name="connsiteY0" fmla="*/ 320 h 320"/>
                  <a:gd name="connsiteX1" fmla="*/ 0 w 3601"/>
                  <a:gd name="connsiteY1" fmla="*/ 320 h 320"/>
                  <a:gd name="connsiteX2" fmla="*/ 0 w 3601"/>
                  <a:gd name="connsiteY2" fmla="*/ 320 h 320"/>
                </a:gdLst>
                <a:ahLst/>
                <a:cxnLst>
                  <a:cxn ang="0">
                    <a:pos x="connsiteX0" y="connsiteY0"/>
                  </a:cxn>
                  <a:cxn ang="0">
                    <a:pos x="connsiteX1" y="connsiteY1"/>
                  </a:cxn>
                  <a:cxn ang="0">
                    <a:pos x="connsiteX2" y="connsiteY2"/>
                  </a:cxn>
                </a:cxnLst>
                <a:rect l="l" t="t" r="r" b="b"/>
                <a:pathLst>
                  <a:path w="3601" h="320">
                    <a:moveTo>
                      <a:pt x="0" y="320"/>
                    </a:moveTo>
                    <a:cubicBezTo>
                      <a:pt x="0" y="320"/>
                      <a:pt x="0" y="320"/>
                      <a:pt x="0" y="320"/>
                    </a:cubicBezTo>
                    <a:cubicBezTo>
                      <a:pt x="0" y="320"/>
                      <a:pt x="0" y="-400"/>
                      <a:pt x="0" y="320"/>
                    </a:cubicBezTo>
                    <a:close/>
                  </a:path>
                </a:pathLst>
              </a:custGeom>
              <a:solidFill>
                <a:schemeClr val="accent2"/>
              </a:solidFill>
              <a:ln w="0" cap="flat">
                <a:noFill/>
                <a:prstDash val="solid"/>
                <a:miter/>
              </a:ln>
            </p:spPr>
            <p:txBody>
              <a:bodyPr rtlCol="0" anchor="ctr"/>
              <a:lstStyle/>
              <a:p>
                <a:endParaRPr lang="en-US" sz="744"/>
              </a:p>
            </p:txBody>
          </p:sp>
          <p:sp>
            <p:nvSpPr>
              <p:cNvPr id="2701" name="Freeform: Shape 2700">
                <a:extLst>
                  <a:ext uri="{FF2B5EF4-FFF2-40B4-BE49-F238E27FC236}">
                    <a16:creationId xmlns:a16="http://schemas.microsoft.com/office/drawing/2014/main" id="{10A4D809-D041-8307-06EE-5735180046DA}"/>
                  </a:ext>
                </a:extLst>
              </p:cNvPr>
              <p:cNvSpPr/>
              <p:nvPr/>
            </p:nvSpPr>
            <p:spPr>
              <a:xfrm>
                <a:off x="9083630" y="2971077"/>
                <a:ext cx="10845" cy="2488"/>
              </a:xfrm>
              <a:custGeom>
                <a:avLst/>
                <a:gdLst>
                  <a:gd name="connsiteX0" fmla="*/ 10846 w 10845"/>
                  <a:gd name="connsiteY0" fmla="*/ 0 h 2488"/>
                  <a:gd name="connsiteX1" fmla="*/ 761 w 10845"/>
                  <a:gd name="connsiteY1" fmla="*/ 2161 h 2488"/>
                  <a:gd name="connsiteX2" fmla="*/ 10846 w 10845"/>
                  <a:gd name="connsiteY2" fmla="*/ 0 h 2488"/>
                </a:gdLst>
                <a:ahLst/>
                <a:cxnLst>
                  <a:cxn ang="0">
                    <a:pos x="connsiteX0" y="connsiteY0"/>
                  </a:cxn>
                  <a:cxn ang="0">
                    <a:pos x="connsiteX1" y="connsiteY1"/>
                  </a:cxn>
                  <a:cxn ang="0">
                    <a:pos x="connsiteX2" y="connsiteY2"/>
                  </a:cxn>
                </a:cxnLst>
                <a:rect l="l" t="t" r="r" b="b"/>
                <a:pathLst>
                  <a:path w="10845" h="2488">
                    <a:moveTo>
                      <a:pt x="10846" y="0"/>
                    </a:moveTo>
                    <a:cubicBezTo>
                      <a:pt x="10846" y="0"/>
                      <a:pt x="6884" y="720"/>
                      <a:pt x="761" y="2161"/>
                    </a:cubicBezTo>
                    <a:cubicBezTo>
                      <a:pt x="-1400" y="2881"/>
                      <a:pt x="761" y="2521"/>
                      <a:pt x="10846" y="0"/>
                    </a:cubicBezTo>
                    <a:close/>
                  </a:path>
                </a:pathLst>
              </a:custGeom>
              <a:solidFill>
                <a:schemeClr val="accent2"/>
              </a:solidFill>
              <a:ln w="0" cap="flat">
                <a:noFill/>
                <a:prstDash val="solid"/>
                <a:miter/>
              </a:ln>
            </p:spPr>
            <p:txBody>
              <a:bodyPr rtlCol="0" anchor="ctr"/>
              <a:lstStyle/>
              <a:p>
                <a:endParaRPr lang="en-US" sz="744"/>
              </a:p>
            </p:txBody>
          </p:sp>
          <p:sp>
            <p:nvSpPr>
              <p:cNvPr id="2702" name="Freeform: Shape 2701">
                <a:extLst>
                  <a:ext uri="{FF2B5EF4-FFF2-40B4-BE49-F238E27FC236}">
                    <a16:creationId xmlns:a16="http://schemas.microsoft.com/office/drawing/2014/main" id="{E027E09B-2F44-7ADA-824D-60BDD8355509}"/>
                  </a:ext>
                </a:extLst>
              </p:cNvPr>
              <p:cNvSpPr/>
              <p:nvPr/>
            </p:nvSpPr>
            <p:spPr>
              <a:xfrm>
                <a:off x="8866133" y="3069762"/>
                <a:ext cx="3961" cy="2160"/>
              </a:xfrm>
              <a:custGeom>
                <a:avLst/>
                <a:gdLst>
                  <a:gd name="connsiteX0" fmla="*/ 3962 w 3961"/>
                  <a:gd name="connsiteY0" fmla="*/ 0 h 2160"/>
                  <a:gd name="connsiteX1" fmla="*/ 0 w 3961"/>
                  <a:gd name="connsiteY1" fmla="*/ 2161 h 2160"/>
                  <a:gd name="connsiteX2" fmla="*/ 3962 w 3961"/>
                  <a:gd name="connsiteY2" fmla="*/ 0 h 2160"/>
                </a:gdLst>
                <a:ahLst/>
                <a:cxnLst>
                  <a:cxn ang="0">
                    <a:pos x="connsiteX0" y="connsiteY0"/>
                  </a:cxn>
                  <a:cxn ang="0">
                    <a:pos x="connsiteX1" y="connsiteY1"/>
                  </a:cxn>
                  <a:cxn ang="0">
                    <a:pos x="connsiteX2" y="connsiteY2"/>
                  </a:cxn>
                </a:cxnLst>
                <a:rect l="l" t="t" r="r" b="b"/>
                <a:pathLst>
                  <a:path w="3961" h="2160">
                    <a:moveTo>
                      <a:pt x="3962" y="0"/>
                    </a:moveTo>
                    <a:cubicBezTo>
                      <a:pt x="2521" y="720"/>
                      <a:pt x="1801" y="1080"/>
                      <a:pt x="0" y="2161"/>
                    </a:cubicBezTo>
                    <a:lnTo>
                      <a:pt x="3962" y="0"/>
                    </a:lnTo>
                    <a:close/>
                  </a:path>
                </a:pathLst>
              </a:custGeom>
              <a:solidFill>
                <a:schemeClr val="accent2"/>
              </a:solidFill>
              <a:ln w="0" cap="flat">
                <a:noFill/>
                <a:prstDash val="solid"/>
                <a:miter/>
              </a:ln>
            </p:spPr>
            <p:txBody>
              <a:bodyPr rtlCol="0" anchor="ctr"/>
              <a:lstStyle/>
              <a:p>
                <a:endParaRPr lang="en-US" sz="744"/>
              </a:p>
            </p:txBody>
          </p:sp>
          <p:sp>
            <p:nvSpPr>
              <p:cNvPr id="2703" name="Freeform: Shape 2702">
                <a:extLst>
                  <a:ext uri="{FF2B5EF4-FFF2-40B4-BE49-F238E27FC236}">
                    <a16:creationId xmlns:a16="http://schemas.microsoft.com/office/drawing/2014/main" id="{B5109E46-FEE5-5F12-F0F4-00727CF07453}"/>
                  </a:ext>
                </a:extLst>
              </p:cNvPr>
              <p:cNvSpPr/>
              <p:nvPr/>
            </p:nvSpPr>
            <p:spPr>
              <a:xfrm>
                <a:off x="10711966" y="2907689"/>
                <a:ext cx="29533" cy="3601"/>
              </a:xfrm>
              <a:custGeom>
                <a:avLst/>
                <a:gdLst>
                  <a:gd name="connsiteX0" fmla="*/ 29533 w 29533"/>
                  <a:gd name="connsiteY0" fmla="*/ 0 h 3601"/>
                  <a:gd name="connsiteX1" fmla="*/ 0 w 29533"/>
                  <a:gd name="connsiteY1" fmla="*/ 0 h 3601"/>
                  <a:gd name="connsiteX2" fmla="*/ 29533 w 29533"/>
                  <a:gd name="connsiteY2" fmla="*/ 0 h 3601"/>
                </a:gdLst>
                <a:ahLst/>
                <a:cxnLst>
                  <a:cxn ang="0">
                    <a:pos x="connsiteX0" y="connsiteY0"/>
                  </a:cxn>
                  <a:cxn ang="0">
                    <a:pos x="connsiteX1" y="connsiteY1"/>
                  </a:cxn>
                  <a:cxn ang="0">
                    <a:pos x="connsiteX2" y="connsiteY2"/>
                  </a:cxn>
                </a:cxnLst>
                <a:rect l="l" t="t" r="r" b="b"/>
                <a:pathLst>
                  <a:path w="29533" h="3601">
                    <a:moveTo>
                      <a:pt x="29533" y="0"/>
                    </a:moveTo>
                    <a:cubicBezTo>
                      <a:pt x="17288" y="0"/>
                      <a:pt x="7923" y="0"/>
                      <a:pt x="0" y="0"/>
                    </a:cubicBezTo>
                    <a:cubicBezTo>
                      <a:pt x="9004" y="0"/>
                      <a:pt x="18728" y="0"/>
                      <a:pt x="29533" y="0"/>
                    </a:cubicBezTo>
                    <a:close/>
                  </a:path>
                </a:pathLst>
              </a:custGeom>
              <a:solidFill>
                <a:schemeClr val="accent2"/>
              </a:solidFill>
              <a:ln w="0" cap="flat">
                <a:noFill/>
                <a:prstDash val="solid"/>
                <a:miter/>
              </a:ln>
            </p:spPr>
            <p:txBody>
              <a:bodyPr rtlCol="0" anchor="ctr"/>
              <a:lstStyle/>
              <a:p>
                <a:endParaRPr lang="en-US" sz="744"/>
              </a:p>
            </p:txBody>
          </p:sp>
          <p:sp>
            <p:nvSpPr>
              <p:cNvPr id="2704" name="Freeform: Shape 2703">
                <a:extLst>
                  <a:ext uri="{FF2B5EF4-FFF2-40B4-BE49-F238E27FC236}">
                    <a16:creationId xmlns:a16="http://schemas.microsoft.com/office/drawing/2014/main" id="{17C16C84-39BC-AED2-4FBF-17391FDFF107}"/>
                  </a:ext>
                </a:extLst>
              </p:cNvPr>
              <p:cNvSpPr/>
              <p:nvPr/>
            </p:nvSpPr>
            <p:spPr>
              <a:xfrm>
                <a:off x="8510653" y="3948918"/>
                <a:ext cx="720" cy="12245"/>
              </a:xfrm>
              <a:custGeom>
                <a:avLst/>
                <a:gdLst>
                  <a:gd name="connsiteX0" fmla="*/ 0 w 720"/>
                  <a:gd name="connsiteY0" fmla="*/ 0 h 12245"/>
                  <a:gd name="connsiteX1" fmla="*/ 720 w 720"/>
                  <a:gd name="connsiteY1" fmla="*/ 12246 h 12245"/>
                  <a:gd name="connsiteX2" fmla="*/ 0 w 720"/>
                  <a:gd name="connsiteY2" fmla="*/ 0 h 12245"/>
                </a:gdLst>
                <a:ahLst/>
                <a:cxnLst>
                  <a:cxn ang="0">
                    <a:pos x="connsiteX0" y="connsiteY0"/>
                  </a:cxn>
                  <a:cxn ang="0">
                    <a:pos x="connsiteX1" y="connsiteY1"/>
                  </a:cxn>
                  <a:cxn ang="0">
                    <a:pos x="connsiteX2" y="connsiteY2"/>
                  </a:cxn>
                </a:cxnLst>
                <a:rect l="l" t="t" r="r" b="b"/>
                <a:pathLst>
                  <a:path w="720" h="12245">
                    <a:moveTo>
                      <a:pt x="0" y="0"/>
                    </a:moveTo>
                    <a:cubicBezTo>
                      <a:pt x="0" y="2521"/>
                      <a:pt x="360" y="6123"/>
                      <a:pt x="720" y="12246"/>
                    </a:cubicBezTo>
                    <a:cubicBezTo>
                      <a:pt x="720" y="5402"/>
                      <a:pt x="360" y="1801"/>
                      <a:pt x="0" y="0"/>
                    </a:cubicBezTo>
                    <a:close/>
                  </a:path>
                </a:pathLst>
              </a:custGeom>
              <a:solidFill>
                <a:schemeClr val="accent2"/>
              </a:solidFill>
              <a:ln w="0" cap="flat">
                <a:noFill/>
                <a:prstDash val="solid"/>
                <a:miter/>
              </a:ln>
            </p:spPr>
            <p:txBody>
              <a:bodyPr rtlCol="0" anchor="ctr"/>
              <a:lstStyle/>
              <a:p>
                <a:endParaRPr lang="en-US" sz="744"/>
              </a:p>
            </p:txBody>
          </p:sp>
          <p:sp>
            <p:nvSpPr>
              <p:cNvPr id="2705" name="Freeform: Shape 2704">
                <a:extLst>
                  <a:ext uri="{FF2B5EF4-FFF2-40B4-BE49-F238E27FC236}">
                    <a16:creationId xmlns:a16="http://schemas.microsoft.com/office/drawing/2014/main" id="{986D210B-5E9C-1B05-1879-D02965AA8768}"/>
                  </a:ext>
                </a:extLst>
              </p:cNvPr>
              <p:cNvSpPr/>
              <p:nvPr/>
            </p:nvSpPr>
            <p:spPr>
              <a:xfrm>
                <a:off x="9461122" y="2930739"/>
                <a:ext cx="7923" cy="3601"/>
              </a:xfrm>
              <a:custGeom>
                <a:avLst/>
                <a:gdLst>
                  <a:gd name="connsiteX0" fmla="*/ 7563 w 7923"/>
                  <a:gd name="connsiteY0" fmla="*/ 0 h 3601"/>
                  <a:gd name="connsiteX1" fmla="*/ 0 w 7923"/>
                  <a:gd name="connsiteY1" fmla="*/ 0 h 3601"/>
                  <a:gd name="connsiteX2" fmla="*/ 4682 w 7923"/>
                  <a:gd name="connsiteY2" fmla="*/ 0 h 3601"/>
                  <a:gd name="connsiteX3" fmla="*/ 7924 w 7923"/>
                  <a:gd name="connsiteY3" fmla="*/ 0 h 3601"/>
                </a:gdLst>
                <a:ahLst/>
                <a:cxnLst>
                  <a:cxn ang="0">
                    <a:pos x="connsiteX0" y="connsiteY0"/>
                  </a:cxn>
                  <a:cxn ang="0">
                    <a:pos x="connsiteX1" y="connsiteY1"/>
                  </a:cxn>
                  <a:cxn ang="0">
                    <a:pos x="connsiteX2" y="connsiteY2"/>
                  </a:cxn>
                  <a:cxn ang="0">
                    <a:pos x="connsiteX3" y="connsiteY3"/>
                  </a:cxn>
                </a:cxnLst>
                <a:rect l="l" t="t" r="r" b="b"/>
                <a:pathLst>
                  <a:path w="7923" h="3601">
                    <a:moveTo>
                      <a:pt x="7563" y="0"/>
                    </a:moveTo>
                    <a:cubicBezTo>
                      <a:pt x="5042" y="0"/>
                      <a:pt x="2521" y="0"/>
                      <a:pt x="0" y="0"/>
                    </a:cubicBezTo>
                    <a:cubicBezTo>
                      <a:pt x="1441" y="0"/>
                      <a:pt x="2881" y="0"/>
                      <a:pt x="4682" y="0"/>
                    </a:cubicBezTo>
                    <a:lnTo>
                      <a:pt x="7924" y="0"/>
                    </a:lnTo>
                    <a:close/>
                  </a:path>
                </a:pathLst>
              </a:custGeom>
              <a:solidFill>
                <a:schemeClr val="accent2"/>
              </a:solidFill>
              <a:ln w="0" cap="flat">
                <a:noFill/>
                <a:prstDash val="solid"/>
                <a:miter/>
              </a:ln>
            </p:spPr>
            <p:txBody>
              <a:bodyPr rtlCol="0" anchor="ctr"/>
              <a:lstStyle/>
              <a:p>
                <a:endParaRPr lang="en-US" sz="744"/>
              </a:p>
            </p:txBody>
          </p:sp>
          <p:sp>
            <p:nvSpPr>
              <p:cNvPr id="2706" name="Freeform: Shape 2705">
                <a:extLst>
                  <a:ext uri="{FF2B5EF4-FFF2-40B4-BE49-F238E27FC236}">
                    <a16:creationId xmlns:a16="http://schemas.microsoft.com/office/drawing/2014/main" id="{F3773A38-4C2C-B0F5-853D-6E33C687450F}"/>
                  </a:ext>
                </a:extLst>
              </p:cNvPr>
              <p:cNvSpPr/>
              <p:nvPr/>
            </p:nvSpPr>
            <p:spPr>
              <a:xfrm>
                <a:off x="9422224" y="2927439"/>
                <a:ext cx="308659" cy="5460"/>
              </a:xfrm>
              <a:custGeom>
                <a:avLst/>
                <a:gdLst>
                  <a:gd name="connsiteX0" fmla="*/ 176120 w 308659"/>
                  <a:gd name="connsiteY0" fmla="*/ 4740 h 5460"/>
                  <a:gd name="connsiteX1" fmla="*/ 167115 w 308659"/>
                  <a:gd name="connsiteY1" fmla="*/ 5461 h 5460"/>
                  <a:gd name="connsiteX2" fmla="*/ 308659 w 308659"/>
                  <a:gd name="connsiteY2" fmla="*/ 3300 h 5460"/>
                  <a:gd name="connsiteX3" fmla="*/ 225102 w 308659"/>
                  <a:gd name="connsiteY3" fmla="*/ 779 h 5460"/>
                  <a:gd name="connsiteX4" fmla="*/ 127498 w 308659"/>
                  <a:gd name="connsiteY4" fmla="*/ 58 h 5460"/>
                  <a:gd name="connsiteX5" fmla="*/ 97244 w 308659"/>
                  <a:gd name="connsiteY5" fmla="*/ 2579 h 5460"/>
                  <a:gd name="connsiteX6" fmla="*/ 75274 w 308659"/>
                  <a:gd name="connsiteY6" fmla="*/ 418 h 5460"/>
                  <a:gd name="connsiteX7" fmla="*/ 0 w 308659"/>
                  <a:gd name="connsiteY7" fmla="*/ 418 h 5460"/>
                  <a:gd name="connsiteX8" fmla="*/ 65550 w 308659"/>
                  <a:gd name="connsiteY8" fmla="*/ 779 h 5460"/>
                  <a:gd name="connsiteX9" fmla="*/ 45741 w 308659"/>
                  <a:gd name="connsiteY9" fmla="*/ 2940 h 5460"/>
                  <a:gd name="connsiteX10" fmla="*/ 52584 w 308659"/>
                  <a:gd name="connsiteY10" fmla="*/ 2940 h 5460"/>
                  <a:gd name="connsiteX11" fmla="*/ 175759 w 308659"/>
                  <a:gd name="connsiteY11" fmla="*/ 4740 h 5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8659" h="5460">
                    <a:moveTo>
                      <a:pt x="176120" y="4740"/>
                    </a:moveTo>
                    <a:cubicBezTo>
                      <a:pt x="171798" y="4740"/>
                      <a:pt x="169637" y="5101"/>
                      <a:pt x="167115" y="5461"/>
                    </a:cubicBezTo>
                    <a:cubicBezTo>
                      <a:pt x="213576" y="4740"/>
                      <a:pt x="298575" y="5461"/>
                      <a:pt x="308659" y="3300"/>
                    </a:cubicBezTo>
                    <a:cubicBezTo>
                      <a:pt x="292812" y="3300"/>
                      <a:pt x="211415" y="2219"/>
                      <a:pt x="225102" y="779"/>
                    </a:cubicBezTo>
                    <a:cubicBezTo>
                      <a:pt x="192687" y="1139"/>
                      <a:pt x="144785" y="-302"/>
                      <a:pt x="127498" y="58"/>
                    </a:cubicBezTo>
                    <a:cubicBezTo>
                      <a:pt x="180441" y="1139"/>
                      <a:pt x="133260" y="1859"/>
                      <a:pt x="97244" y="2579"/>
                    </a:cubicBezTo>
                    <a:cubicBezTo>
                      <a:pt x="64829" y="1859"/>
                      <a:pt x="103367" y="779"/>
                      <a:pt x="75274" y="418"/>
                    </a:cubicBezTo>
                    <a:lnTo>
                      <a:pt x="0" y="418"/>
                    </a:lnTo>
                    <a:cubicBezTo>
                      <a:pt x="0" y="418"/>
                      <a:pt x="65550" y="779"/>
                      <a:pt x="65550" y="779"/>
                    </a:cubicBezTo>
                    <a:lnTo>
                      <a:pt x="45741" y="2940"/>
                    </a:lnTo>
                    <a:cubicBezTo>
                      <a:pt x="48262" y="2940"/>
                      <a:pt x="49702" y="2940"/>
                      <a:pt x="52584" y="2940"/>
                    </a:cubicBezTo>
                    <a:cubicBezTo>
                      <a:pt x="163874" y="1859"/>
                      <a:pt x="61948" y="5821"/>
                      <a:pt x="175759" y="4740"/>
                    </a:cubicBezTo>
                    <a:close/>
                  </a:path>
                </a:pathLst>
              </a:custGeom>
              <a:solidFill>
                <a:schemeClr val="accent2"/>
              </a:solidFill>
              <a:ln w="0" cap="flat">
                <a:noFill/>
                <a:prstDash val="solid"/>
                <a:miter/>
              </a:ln>
            </p:spPr>
            <p:txBody>
              <a:bodyPr rtlCol="0" anchor="ctr"/>
              <a:lstStyle/>
              <a:p>
                <a:endParaRPr lang="en-US" sz="744"/>
              </a:p>
            </p:txBody>
          </p:sp>
          <p:sp>
            <p:nvSpPr>
              <p:cNvPr id="2707" name="Freeform: Shape 2706">
                <a:extLst>
                  <a:ext uri="{FF2B5EF4-FFF2-40B4-BE49-F238E27FC236}">
                    <a16:creationId xmlns:a16="http://schemas.microsoft.com/office/drawing/2014/main" id="{651A7FA3-FBA6-21F4-6CA0-0CA2C199CC79}"/>
                  </a:ext>
                </a:extLst>
              </p:cNvPr>
              <p:cNvSpPr/>
              <p:nvPr/>
            </p:nvSpPr>
            <p:spPr>
              <a:xfrm>
                <a:off x="9572052" y="2932900"/>
                <a:ext cx="17647" cy="360"/>
              </a:xfrm>
              <a:custGeom>
                <a:avLst/>
                <a:gdLst>
                  <a:gd name="connsiteX0" fmla="*/ 17648 w 17647"/>
                  <a:gd name="connsiteY0" fmla="*/ 0 h 360"/>
                  <a:gd name="connsiteX1" fmla="*/ 0 w 17647"/>
                  <a:gd name="connsiteY1" fmla="*/ 360 h 360"/>
                  <a:gd name="connsiteX2" fmla="*/ 17648 w 17647"/>
                  <a:gd name="connsiteY2" fmla="*/ 0 h 360"/>
                </a:gdLst>
                <a:ahLst/>
                <a:cxnLst>
                  <a:cxn ang="0">
                    <a:pos x="connsiteX0" y="connsiteY0"/>
                  </a:cxn>
                  <a:cxn ang="0">
                    <a:pos x="connsiteX1" y="connsiteY1"/>
                  </a:cxn>
                  <a:cxn ang="0">
                    <a:pos x="connsiteX2" y="connsiteY2"/>
                  </a:cxn>
                </a:cxnLst>
                <a:rect l="l" t="t" r="r" b="b"/>
                <a:pathLst>
                  <a:path w="17647" h="360">
                    <a:moveTo>
                      <a:pt x="17648" y="0"/>
                    </a:moveTo>
                    <a:cubicBezTo>
                      <a:pt x="10805" y="0"/>
                      <a:pt x="4682" y="0"/>
                      <a:pt x="0" y="360"/>
                    </a:cubicBezTo>
                    <a:cubicBezTo>
                      <a:pt x="10445" y="360"/>
                      <a:pt x="14407" y="360"/>
                      <a:pt x="17648" y="0"/>
                    </a:cubicBezTo>
                    <a:close/>
                  </a:path>
                </a:pathLst>
              </a:custGeom>
              <a:solidFill>
                <a:schemeClr val="accent2"/>
              </a:solidFill>
              <a:ln w="0" cap="flat">
                <a:noFill/>
                <a:prstDash val="solid"/>
                <a:miter/>
              </a:ln>
            </p:spPr>
            <p:txBody>
              <a:bodyPr rtlCol="0" anchor="ctr"/>
              <a:lstStyle/>
              <a:p>
                <a:endParaRPr lang="en-US" sz="744"/>
              </a:p>
            </p:txBody>
          </p:sp>
          <p:sp>
            <p:nvSpPr>
              <p:cNvPr id="2708" name="Freeform: Shape 2707">
                <a:extLst>
                  <a:ext uri="{FF2B5EF4-FFF2-40B4-BE49-F238E27FC236}">
                    <a16:creationId xmlns:a16="http://schemas.microsoft.com/office/drawing/2014/main" id="{DCBE10C4-9A6E-12EC-6E7D-386D779D6D7C}"/>
                  </a:ext>
                </a:extLst>
              </p:cNvPr>
              <p:cNvSpPr/>
              <p:nvPr/>
            </p:nvSpPr>
            <p:spPr>
              <a:xfrm>
                <a:off x="10043505" y="2936141"/>
                <a:ext cx="19808" cy="3601"/>
              </a:xfrm>
              <a:custGeom>
                <a:avLst/>
                <a:gdLst>
                  <a:gd name="connsiteX0" fmla="*/ 0 w 19808"/>
                  <a:gd name="connsiteY0" fmla="*/ 0 h 3601"/>
                  <a:gd name="connsiteX1" fmla="*/ 19809 w 19808"/>
                  <a:gd name="connsiteY1" fmla="*/ 0 h 3601"/>
                  <a:gd name="connsiteX2" fmla="*/ 0 w 19808"/>
                  <a:gd name="connsiteY2" fmla="*/ 0 h 3601"/>
                </a:gdLst>
                <a:ahLst/>
                <a:cxnLst>
                  <a:cxn ang="0">
                    <a:pos x="connsiteX0" y="connsiteY0"/>
                  </a:cxn>
                  <a:cxn ang="0">
                    <a:pos x="connsiteX1" y="connsiteY1"/>
                  </a:cxn>
                  <a:cxn ang="0">
                    <a:pos x="connsiteX2" y="connsiteY2"/>
                  </a:cxn>
                </a:cxnLst>
                <a:rect l="l" t="t" r="r" b="b"/>
                <a:pathLst>
                  <a:path w="19808" h="3601">
                    <a:moveTo>
                      <a:pt x="0" y="0"/>
                    </a:moveTo>
                    <a:cubicBezTo>
                      <a:pt x="5763" y="0"/>
                      <a:pt x="11885" y="0"/>
                      <a:pt x="19809" y="0"/>
                    </a:cubicBezTo>
                    <a:cubicBezTo>
                      <a:pt x="16207" y="0"/>
                      <a:pt x="7564" y="0"/>
                      <a:pt x="0" y="0"/>
                    </a:cubicBezTo>
                    <a:close/>
                  </a:path>
                </a:pathLst>
              </a:custGeom>
              <a:solidFill>
                <a:schemeClr val="accent2"/>
              </a:solidFill>
              <a:ln w="0" cap="flat">
                <a:noFill/>
                <a:prstDash val="solid"/>
                <a:miter/>
              </a:ln>
            </p:spPr>
            <p:txBody>
              <a:bodyPr rtlCol="0" anchor="ctr"/>
              <a:lstStyle/>
              <a:p>
                <a:endParaRPr lang="en-US" sz="744"/>
              </a:p>
            </p:txBody>
          </p:sp>
          <p:sp>
            <p:nvSpPr>
              <p:cNvPr id="2709" name="Freeform: Shape 2708">
                <a:extLst>
                  <a:ext uri="{FF2B5EF4-FFF2-40B4-BE49-F238E27FC236}">
                    <a16:creationId xmlns:a16="http://schemas.microsoft.com/office/drawing/2014/main" id="{5655FEF5-55A9-B579-E591-ECDC7FCC59FB}"/>
                  </a:ext>
                </a:extLst>
              </p:cNvPr>
              <p:cNvSpPr/>
              <p:nvPr/>
            </p:nvSpPr>
            <p:spPr>
              <a:xfrm>
                <a:off x="8497327" y="4992646"/>
                <a:ext cx="6122" cy="65213"/>
              </a:xfrm>
              <a:custGeom>
                <a:avLst/>
                <a:gdLst>
                  <a:gd name="connsiteX0" fmla="*/ 6123 w 6122"/>
                  <a:gd name="connsiteY0" fmla="*/ 64853 h 65213"/>
                  <a:gd name="connsiteX1" fmla="*/ 5042 w 6122"/>
                  <a:gd name="connsiteY1" fmla="*/ 53688 h 65213"/>
                  <a:gd name="connsiteX2" fmla="*/ 2881 w 6122"/>
                  <a:gd name="connsiteY2" fmla="*/ 31358 h 65213"/>
                  <a:gd name="connsiteX3" fmla="*/ 0 w 6122"/>
                  <a:gd name="connsiteY3" fmla="*/ 24 h 65213"/>
                  <a:gd name="connsiteX4" fmla="*/ 5042 w 6122"/>
                  <a:gd name="connsiteY4" fmla="*/ 57650 h 65213"/>
                  <a:gd name="connsiteX5" fmla="*/ 6123 w 6122"/>
                  <a:gd name="connsiteY5" fmla="*/ 65213 h 65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22" h="65213">
                    <a:moveTo>
                      <a:pt x="6123" y="64853"/>
                    </a:moveTo>
                    <a:cubicBezTo>
                      <a:pt x="6123" y="64493"/>
                      <a:pt x="6123" y="59811"/>
                      <a:pt x="5042" y="53688"/>
                    </a:cubicBezTo>
                    <a:cubicBezTo>
                      <a:pt x="4682" y="47565"/>
                      <a:pt x="3241" y="39281"/>
                      <a:pt x="2881" y="31358"/>
                    </a:cubicBezTo>
                    <a:cubicBezTo>
                      <a:pt x="1801" y="15151"/>
                      <a:pt x="720" y="-697"/>
                      <a:pt x="0" y="24"/>
                    </a:cubicBezTo>
                    <a:cubicBezTo>
                      <a:pt x="1441" y="19112"/>
                      <a:pt x="2161" y="38201"/>
                      <a:pt x="5042" y="57650"/>
                    </a:cubicBezTo>
                    <a:lnTo>
                      <a:pt x="6123" y="65213"/>
                    </a:lnTo>
                    <a:close/>
                  </a:path>
                </a:pathLst>
              </a:custGeom>
              <a:solidFill>
                <a:schemeClr val="accent2"/>
              </a:solidFill>
              <a:ln w="0" cap="flat">
                <a:noFill/>
                <a:prstDash val="solid"/>
                <a:miter/>
              </a:ln>
            </p:spPr>
            <p:txBody>
              <a:bodyPr rtlCol="0" anchor="ctr"/>
              <a:lstStyle/>
              <a:p>
                <a:endParaRPr lang="en-US" sz="744"/>
              </a:p>
            </p:txBody>
          </p:sp>
          <p:sp>
            <p:nvSpPr>
              <p:cNvPr id="2710" name="Freeform: Shape 2709">
                <a:extLst>
                  <a:ext uri="{FF2B5EF4-FFF2-40B4-BE49-F238E27FC236}">
                    <a16:creationId xmlns:a16="http://schemas.microsoft.com/office/drawing/2014/main" id="{71CF6CEC-D59E-04A4-624C-98C288BA35B5}"/>
                  </a:ext>
                </a:extLst>
              </p:cNvPr>
              <p:cNvSpPr/>
              <p:nvPr/>
            </p:nvSpPr>
            <p:spPr>
              <a:xfrm>
                <a:off x="11248968" y="2981882"/>
                <a:ext cx="24130" cy="9364"/>
              </a:xfrm>
              <a:custGeom>
                <a:avLst/>
                <a:gdLst>
                  <a:gd name="connsiteX0" fmla="*/ 24131 w 24130"/>
                  <a:gd name="connsiteY0" fmla="*/ 9364 h 9364"/>
                  <a:gd name="connsiteX1" fmla="*/ 3962 w 24130"/>
                  <a:gd name="connsiteY1" fmla="*/ 1441 h 9364"/>
                  <a:gd name="connsiteX2" fmla="*/ 0 w 24130"/>
                  <a:gd name="connsiteY2" fmla="*/ 0 h 9364"/>
                  <a:gd name="connsiteX3" fmla="*/ 24131 w 24130"/>
                  <a:gd name="connsiteY3" fmla="*/ 9364 h 9364"/>
                </a:gdLst>
                <a:ahLst/>
                <a:cxnLst>
                  <a:cxn ang="0">
                    <a:pos x="connsiteX0" y="connsiteY0"/>
                  </a:cxn>
                  <a:cxn ang="0">
                    <a:pos x="connsiteX1" y="connsiteY1"/>
                  </a:cxn>
                  <a:cxn ang="0">
                    <a:pos x="connsiteX2" y="connsiteY2"/>
                  </a:cxn>
                  <a:cxn ang="0">
                    <a:pos x="connsiteX3" y="connsiteY3"/>
                  </a:cxn>
                </a:cxnLst>
                <a:rect l="l" t="t" r="r" b="b"/>
                <a:pathLst>
                  <a:path w="24130" h="9364">
                    <a:moveTo>
                      <a:pt x="24131" y="9364"/>
                    </a:moveTo>
                    <a:cubicBezTo>
                      <a:pt x="17288" y="6843"/>
                      <a:pt x="10805" y="3962"/>
                      <a:pt x="3962" y="1441"/>
                    </a:cubicBezTo>
                    <a:cubicBezTo>
                      <a:pt x="2521" y="1080"/>
                      <a:pt x="1080" y="360"/>
                      <a:pt x="0" y="0"/>
                    </a:cubicBezTo>
                    <a:cubicBezTo>
                      <a:pt x="3962" y="1801"/>
                      <a:pt x="17288" y="6843"/>
                      <a:pt x="24131" y="9364"/>
                    </a:cubicBezTo>
                    <a:close/>
                  </a:path>
                </a:pathLst>
              </a:custGeom>
              <a:solidFill>
                <a:schemeClr val="accent2"/>
              </a:solidFill>
              <a:ln w="0" cap="flat">
                <a:noFill/>
                <a:prstDash val="solid"/>
                <a:miter/>
              </a:ln>
            </p:spPr>
            <p:txBody>
              <a:bodyPr rtlCol="0" anchor="ctr"/>
              <a:lstStyle/>
              <a:p>
                <a:endParaRPr lang="en-US" sz="744"/>
              </a:p>
            </p:txBody>
          </p:sp>
          <p:sp>
            <p:nvSpPr>
              <p:cNvPr id="2711" name="Freeform: Shape 2710">
                <a:extLst>
                  <a:ext uri="{FF2B5EF4-FFF2-40B4-BE49-F238E27FC236}">
                    <a16:creationId xmlns:a16="http://schemas.microsoft.com/office/drawing/2014/main" id="{1752FC2F-5945-A1C1-D900-5745818F8A0A}"/>
                  </a:ext>
                </a:extLst>
              </p:cNvPr>
              <p:cNvSpPr/>
              <p:nvPr/>
            </p:nvSpPr>
            <p:spPr>
              <a:xfrm>
                <a:off x="9647686" y="2927858"/>
                <a:ext cx="20169" cy="720"/>
              </a:xfrm>
              <a:custGeom>
                <a:avLst/>
                <a:gdLst>
                  <a:gd name="connsiteX0" fmla="*/ 20169 w 20169"/>
                  <a:gd name="connsiteY0" fmla="*/ 0 h 720"/>
                  <a:gd name="connsiteX1" fmla="*/ 0 w 20169"/>
                  <a:gd name="connsiteY1" fmla="*/ 720 h 720"/>
                  <a:gd name="connsiteX2" fmla="*/ 20169 w 20169"/>
                  <a:gd name="connsiteY2" fmla="*/ 0 h 720"/>
                </a:gdLst>
                <a:ahLst/>
                <a:cxnLst>
                  <a:cxn ang="0">
                    <a:pos x="connsiteX0" y="connsiteY0"/>
                  </a:cxn>
                  <a:cxn ang="0">
                    <a:pos x="connsiteX1" y="connsiteY1"/>
                  </a:cxn>
                  <a:cxn ang="0">
                    <a:pos x="connsiteX2" y="connsiteY2"/>
                  </a:cxn>
                </a:cxnLst>
                <a:rect l="l" t="t" r="r" b="b"/>
                <a:pathLst>
                  <a:path w="20169" h="720">
                    <a:moveTo>
                      <a:pt x="20169" y="0"/>
                    </a:moveTo>
                    <a:cubicBezTo>
                      <a:pt x="8284" y="0"/>
                      <a:pt x="2881" y="360"/>
                      <a:pt x="0" y="720"/>
                    </a:cubicBezTo>
                    <a:cubicBezTo>
                      <a:pt x="7563" y="720"/>
                      <a:pt x="14767" y="720"/>
                      <a:pt x="20169" y="0"/>
                    </a:cubicBezTo>
                    <a:close/>
                  </a:path>
                </a:pathLst>
              </a:custGeom>
              <a:solidFill>
                <a:schemeClr val="accent2"/>
              </a:solidFill>
              <a:ln w="0" cap="flat">
                <a:noFill/>
                <a:prstDash val="solid"/>
                <a:miter/>
              </a:ln>
            </p:spPr>
            <p:txBody>
              <a:bodyPr rtlCol="0" anchor="ctr"/>
              <a:lstStyle/>
              <a:p>
                <a:endParaRPr lang="en-US" sz="744"/>
              </a:p>
            </p:txBody>
          </p:sp>
          <p:sp>
            <p:nvSpPr>
              <p:cNvPr id="2712" name="Freeform: Shape 2711">
                <a:extLst>
                  <a:ext uri="{FF2B5EF4-FFF2-40B4-BE49-F238E27FC236}">
                    <a16:creationId xmlns:a16="http://schemas.microsoft.com/office/drawing/2014/main" id="{6927E9A1-3403-406A-708C-BAC5304BC156}"/>
                  </a:ext>
                </a:extLst>
              </p:cNvPr>
              <p:cNvSpPr/>
              <p:nvPr/>
            </p:nvSpPr>
            <p:spPr>
              <a:xfrm>
                <a:off x="11275260" y="2995928"/>
                <a:ext cx="67710" cy="33495"/>
              </a:xfrm>
              <a:custGeom>
                <a:avLst/>
                <a:gdLst>
                  <a:gd name="connsiteX0" fmla="*/ 360 w 67710"/>
                  <a:gd name="connsiteY0" fmla="*/ 0 h 33495"/>
                  <a:gd name="connsiteX1" fmla="*/ 21970 w 67710"/>
                  <a:gd name="connsiteY1" fmla="*/ 11525 h 33495"/>
                  <a:gd name="connsiteX2" fmla="*/ 33855 w 67710"/>
                  <a:gd name="connsiteY2" fmla="*/ 16928 h 33495"/>
                  <a:gd name="connsiteX3" fmla="*/ 44660 w 67710"/>
                  <a:gd name="connsiteY3" fmla="*/ 22330 h 33495"/>
                  <a:gd name="connsiteX4" fmla="*/ 67711 w 67710"/>
                  <a:gd name="connsiteY4" fmla="*/ 33495 h 33495"/>
                  <a:gd name="connsiteX5" fmla="*/ 36737 w 67710"/>
                  <a:gd name="connsiteY5" fmla="*/ 17648 h 33495"/>
                  <a:gd name="connsiteX6" fmla="*/ 0 w 67710"/>
                  <a:gd name="connsiteY6" fmla="*/ 360 h 33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710" h="33495">
                    <a:moveTo>
                      <a:pt x="360" y="0"/>
                    </a:moveTo>
                    <a:cubicBezTo>
                      <a:pt x="8644" y="4322"/>
                      <a:pt x="20529" y="10445"/>
                      <a:pt x="21970" y="11525"/>
                    </a:cubicBezTo>
                    <a:cubicBezTo>
                      <a:pt x="26292" y="13326"/>
                      <a:pt x="30254" y="15127"/>
                      <a:pt x="33855" y="16928"/>
                    </a:cubicBezTo>
                    <a:cubicBezTo>
                      <a:pt x="37457" y="18728"/>
                      <a:pt x="41059" y="20529"/>
                      <a:pt x="44660" y="22330"/>
                    </a:cubicBezTo>
                    <a:cubicBezTo>
                      <a:pt x="51863" y="25932"/>
                      <a:pt x="59067" y="29173"/>
                      <a:pt x="67711" y="33495"/>
                    </a:cubicBezTo>
                    <a:cubicBezTo>
                      <a:pt x="57986" y="28813"/>
                      <a:pt x="47902" y="23411"/>
                      <a:pt x="36737" y="17648"/>
                    </a:cubicBezTo>
                    <a:cubicBezTo>
                      <a:pt x="25211" y="12246"/>
                      <a:pt x="13326" y="6483"/>
                      <a:pt x="0" y="360"/>
                    </a:cubicBezTo>
                    <a:close/>
                  </a:path>
                </a:pathLst>
              </a:custGeom>
              <a:solidFill>
                <a:schemeClr val="accent2"/>
              </a:solidFill>
              <a:ln w="0" cap="flat">
                <a:noFill/>
                <a:prstDash val="solid"/>
                <a:miter/>
              </a:ln>
            </p:spPr>
            <p:txBody>
              <a:bodyPr rtlCol="0" anchor="ctr"/>
              <a:lstStyle/>
              <a:p>
                <a:endParaRPr lang="en-US" sz="744"/>
              </a:p>
            </p:txBody>
          </p:sp>
          <p:sp>
            <p:nvSpPr>
              <p:cNvPr id="2713" name="Freeform: Shape 2712">
                <a:extLst>
                  <a:ext uri="{FF2B5EF4-FFF2-40B4-BE49-F238E27FC236}">
                    <a16:creationId xmlns:a16="http://schemas.microsoft.com/office/drawing/2014/main" id="{EB95A25F-A6CE-EF55-99A3-80AC7803641A}"/>
                  </a:ext>
                </a:extLst>
              </p:cNvPr>
              <p:cNvSpPr/>
              <p:nvPr/>
            </p:nvSpPr>
            <p:spPr>
              <a:xfrm>
                <a:off x="11343331" y="3029424"/>
                <a:ext cx="1440" cy="720"/>
              </a:xfrm>
              <a:custGeom>
                <a:avLst/>
                <a:gdLst>
                  <a:gd name="connsiteX0" fmla="*/ 1441 w 1440"/>
                  <a:gd name="connsiteY0" fmla="*/ 720 h 720"/>
                  <a:gd name="connsiteX1" fmla="*/ 0 w 1440"/>
                  <a:gd name="connsiteY1" fmla="*/ 0 h 720"/>
                  <a:gd name="connsiteX2" fmla="*/ 1441 w 1440"/>
                  <a:gd name="connsiteY2" fmla="*/ 720 h 720"/>
                </a:gdLst>
                <a:ahLst/>
                <a:cxnLst>
                  <a:cxn ang="0">
                    <a:pos x="connsiteX0" y="connsiteY0"/>
                  </a:cxn>
                  <a:cxn ang="0">
                    <a:pos x="connsiteX1" y="connsiteY1"/>
                  </a:cxn>
                  <a:cxn ang="0">
                    <a:pos x="connsiteX2" y="connsiteY2"/>
                  </a:cxn>
                </a:cxnLst>
                <a:rect l="l" t="t" r="r" b="b"/>
                <a:pathLst>
                  <a:path w="1440" h="720">
                    <a:moveTo>
                      <a:pt x="1441" y="720"/>
                    </a:moveTo>
                    <a:cubicBezTo>
                      <a:pt x="1080" y="720"/>
                      <a:pt x="360" y="360"/>
                      <a:pt x="0" y="0"/>
                    </a:cubicBezTo>
                    <a:cubicBezTo>
                      <a:pt x="360" y="0"/>
                      <a:pt x="1080" y="360"/>
                      <a:pt x="1441" y="720"/>
                    </a:cubicBezTo>
                    <a:close/>
                  </a:path>
                </a:pathLst>
              </a:custGeom>
              <a:solidFill>
                <a:schemeClr val="accent2"/>
              </a:solidFill>
              <a:ln w="0" cap="flat">
                <a:noFill/>
                <a:prstDash val="solid"/>
                <a:miter/>
              </a:ln>
            </p:spPr>
            <p:txBody>
              <a:bodyPr rtlCol="0" anchor="ctr"/>
              <a:lstStyle/>
              <a:p>
                <a:endParaRPr lang="en-US" sz="744"/>
              </a:p>
            </p:txBody>
          </p:sp>
          <p:sp>
            <p:nvSpPr>
              <p:cNvPr id="2714" name="Freeform: Shape 2713">
                <a:extLst>
                  <a:ext uri="{FF2B5EF4-FFF2-40B4-BE49-F238E27FC236}">
                    <a16:creationId xmlns:a16="http://schemas.microsoft.com/office/drawing/2014/main" id="{BF030376-47BE-0774-69D3-EA00871677B2}"/>
                  </a:ext>
                </a:extLst>
              </p:cNvPr>
              <p:cNvSpPr/>
              <p:nvPr/>
            </p:nvSpPr>
            <p:spPr>
              <a:xfrm>
                <a:off x="8459510" y="2905528"/>
                <a:ext cx="3329862" cy="3287563"/>
              </a:xfrm>
              <a:custGeom>
                <a:avLst/>
                <a:gdLst>
                  <a:gd name="connsiteX0" fmla="*/ 49342 w 3329862"/>
                  <a:gd name="connsiteY0" fmla="*/ 2190148 h 3287563"/>
                  <a:gd name="connsiteX1" fmla="*/ 52584 w 3329862"/>
                  <a:gd name="connsiteY1" fmla="*/ 2207076 h 3287563"/>
                  <a:gd name="connsiteX2" fmla="*/ 50423 w 3329862"/>
                  <a:gd name="connsiteY2" fmla="*/ 2198432 h 3287563"/>
                  <a:gd name="connsiteX3" fmla="*/ 54745 w 3329862"/>
                  <a:gd name="connsiteY3" fmla="*/ 2220042 h 3287563"/>
                  <a:gd name="connsiteX4" fmla="*/ 59427 w 3329862"/>
                  <a:gd name="connsiteY4" fmla="*/ 2241652 h 3287563"/>
                  <a:gd name="connsiteX5" fmla="*/ 64469 w 3329862"/>
                  <a:gd name="connsiteY5" fmla="*/ 2259299 h 3287563"/>
                  <a:gd name="connsiteX6" fmla="*/ 62308 w 3329862"/>
                  <a:gd name="connsiteY6" fmla="*/ 2253177 h 3287563"/>
                  <a:gd name="connsiteX7" fmla="*/ 65910 w 3329862"/>
                  <a:gd name="connsiteY7" fmla="*/ 2266863 h 3287563"/>
                  <a:gd name="connsiteX8" fmla="*/ 70592 w 3329862"/>
                  <a:gd name="connsiteY8" fmla="*/ 2281630 h 3287563"/>
                  <a:gd name="connsiteX9" fmla="*/ 77075 w 3329862"/>
                  <a:gd name="connsiteY9" fmla="*/ 2299638 h 3287563"/>
                  <a:gd name="connsiteX10" fmla="*/ 84278 w 3329862"/>
                  <a:gd name="connsiteY10" fmla="*/ 2319807 h 3287563"/>
                  <a:gd name="connsiteX11" fmla="*/ 92562 w 3329862"/>
                  <a:gd name="connsiteY11" fmla="*/ 2340336 h 3287563"/>
                  <a:gd name="connsiteX12" fmla="*/ 100846 w 3329862"/>
                  <a:gd name="connsiteY12" fmla="*/ 2360505 h 3287563"/>
                  <a:gd name="connsiteX13" fmla="*/ 109489 w 3329862"/>
                  <a:gd name="connsiteY13" fmla="*/ 2378513 h 3287563"/>
                  <a:gd name="connsiteX14" fmla="*/ 116693 w 3329862"/>
                  <a:gd name="connsiteY14" fmla="*/ 2393640 h 3287563"/>
                  <a:gd name="connsiteX15" fmla="*/ 122455 w 3329862"/>
                  <a:gd name="connsiteY15" fmla="*/ 2404445 h 3287563"/>
                  <a:gd name="connsiteX16" fmla="*/ 134701 w 3329862"/>
                  <a:gd name="connsiteY16" fmla="*/ 2427495 h 3287563"/>
                  <a:gd name="connsiteX17" fmla="*/ 148027 w 3329862"/>
                  <a:gd name="connsiteY17" fmla="*/ 2450546 h 3287563"/>
                  <a:gd name="connsiteX18" fmla="*/ 172878 w 3329862"/>
                  <a:gd name="connsiteY18" fmla="*/ 2490524 h 3287563"/>
                  <a:gd name="connsiteX19" fmla="*/ 162793 w 3329862"/>
                  <a:gd name="connsiteY19" fmla="*/ 2475037 h 3287563"/>
                  <a:gd name="connsiteX20" fmla="*/ 153789 w 3329862"/>
                  <a:gd name="connsiteY20" fmla="*/ 2460990 h 3287563"/>
                  <a:gd name="connsiteX21" fmla="*/ 147667 w 3329862"/>
                  <a:gd name="connsiteY21" fmla="*/ 2452347 h 3287563"/>
                  <a:gd name="connsiteX22" fmla="*/ 155950 w 3329862"/>
                  <a:gd name="connsiteY22" fmla="*/ 2467473 h 3287563"/>
                  <a:gd name="connsiteX23" fmla="*/ 164234 w 3329862"/>
                  <a:gd name="connsiteY23" fmla="*/ 2481160 h 3287563"/>
                  <a:gd name="connsiteX24" fmla="*/ 180802 w 3329862"/>
                  <a:gd name="connsiteY24" fmla="*/ 2508172 h 3287563"/>
                  <a:gd name="connsiteX25" fmla="*/ 190886 w 3329862"/>
                  <a:gd name="connsiteY25" fmla="*/ 2522938 h 3287563"/>
                  <a:gd name="connsiteX26" fmla="*/ 196649 w 3329862"/>
                  <a:gd name="connsiteY26" fmla="*/ 2530862 h 3287563"/>
                  <a:gd name="connsiteX27" fmla="*/ 203132 w 3329862"/>
                  <a:gd name="connsiteY27" fmla="*/ 2539146 h 3287563"/>
                  <a:gd name="connsiteX28" fmla="*/ 218259 w 3329862"/>
                  <a:gd name="connsiteY28" fmla="*/ 2557874 h 3287563"/>
                  <a:gd name="connsiteX29" fmla="*/ 222580 w 3329862"/>
                  <a:gd name="connsiteY29" fmla="*/ 2562917 h 3287563"/>
                  <a:gd name="connsiteX30" fmla="*/ 227263 w 3329862"/>
                  <a:gd name="connsiteY30" fmla="*/ 2567959 h 3287563"/>
                  <a:gd name="connsiteX31" fmla="*/ 237347 w 3329862"/>
                  <a:gd name="connsiteY31" fmla="*/ 2579124 h 3287563"/>
                  <a:gd name="connsiteX32" fmla="*/ 221500 w 3329862"/>
                  <a:gd name="connsiteY32" fmla="*/ 2560395 h 3287563"/>
                  <a:gd name="connsiteX33" fmla="*/ 206373 w 3329862"/>
                  <a:gd name="connsiteY33" fmla="*/ 2541307 h 3287563"/>
                  <a:gd name="connsiteX34" fmla="*/ 224021 w 3329862"/>
                  <a:gd name="connsiteY34" fmla="*/ 2562556 h 3287563"/>
                  <a:gd name="connsiteX35" fmla="*/ 242750 w 3329862"/>
                  <a:gd name="connsiteY35" fmla="*/ 2582725 h 3287563"/>
                  <a:gd name="connsiteX36" fmla="*/ 261838 w 3329862"/>
                  <a:gd name="connsiteY36" fmla="*/ 2602534 h 3287563"/>
                  <a:gd name="connsiteX37" fmla="*/ 271563 w 3329862"/>
                  <a:gd name="connsiteY37" fmla="*/ 2612259 h 3287563"/>
                  <a:gd name="connsiteX38" fmla="*/ 281647 w 3329862"/>
                  <a:gd name="connsiteY38" fmla="*/ 2621623 h 3287563"/>
                  <a:gd name="connsiteX39" fmla="*/ 286329 w 3329862"/>
                  <a:gd name="connsiteY39" fmla="*/ 2627386 h 3287563"/>
                  <a:gd name="connsiteX40" fmla="*/ 270122 w 3329862"/>
                  <a:gd name="connsiteY40" fmla="*/ 2612259 h 3287563"/>
                  <a:gd name="connsiteX41" fmla="*/ 247432 w 3329862"/>
                  <a:gd name="connsiteY41" fmla="*/ 2589208 h 3287563"/>
                  <a:gd name="connsiteX42" fmla="*/ 231945 w 3329862"/>
                  <a:gd name="connsiteY42" fmla="*/ 2572281 h 3287563"/>
                  <a:gd name="connsiteX43" fmla="*/ 376010 w 3329862"/>
                  <a:gd name="connsiteY43" fmla="*/ 2705181 h 3287563"/>
                  <a:gd name="connsiteX44" fmla="*/ 387895 w 3329862"/>
                  <a:gd name="connsiteY44" fmla="*/ 2717426 h 3287563"/>
                  <a:gd name="connsiteX45" fmla="*/ 394738 w 3329862"/>
                  <a:gd name="connsiteY45" fmla="*/ 2723189 h 3287563"/>
                  <a:gd name="connsiteX46" fmla="*/ 404463 w 3329862"/>
                  <a:gd name="connsiteY46" fmla="*/ 2730032 h 3287563"/>
                  <a:gd name="connsiteX47" fmla="*/ 417068 w 3329862"/>
                  <a:gd name="connsiteY47" fmla="*/ 2738316 h 3287563"/>
                  <a:gd name="connsiteX48" fmla="*/ 433276 w 3329862"/>
                  <a:gd name="connsiteY48" fmla="*/ 2748400 h 3287563"/>
                  <a:gd name="connsiteX49" fmla="*/ 427873 w 3329862"/>
                  <a:gd name="connsiteY49" fmla="*/ 2744799 h 3287563"/>
                  <a:gd name="connsiteX50" fmla="*/ 424632 w 3329862"/>
                  <a:gd name="connsiteY50" fmla="*/ 2742277 h 3287563"/>
                  <a:gd name="connsiteX51" fmla="*/ 423191 w 3329862"/>
                  <a:gd name="connsiteY51" fmla="*/ 2740837 h 3287563"/>
                  <a:gd name="connsiteX52" fmla="*/ 431835 w 3329862"/>
                  <a:gd name="connsiteY52" fmla="*/ 2745519 h 3287563"/>
                  <a:gd name="connsiteX53" fmla="*/ 435436 w 3329862"/>
                  <a:gd name="connsiteY53" fmla="*/ 2745519 h 3287563"/>
                  <a:gd name="connsiteX54" fmla="*/ 451284 w 3329862"/>
                  <a:gd name="connsiteY54" fmla="*/ 2754163 h 3287563"/>
                  <a:gd name="connsiteX55" fmla="*/ 469652 w 3329862"/>
                  <a:gd name="connsiteY55" fmla="*/ 2764608 h 3287563"/>
                  <a:gd name="connsiteX56" fmla="*/ 493783 w 3329862"/>
                  <a:gd name="connsiteY56" fmla="*/ 2776493 h 3287563"/>
                  <a:gd name="connsiteX57" fmla="*/ 488741 w 3329862"/>
                  <a:gd name="connsiteY57" fmla="*/ 2774692 h 3287563"/>
                  <a:gd name="connsiteX58" fmla="*/ 585264 w 3329862"/>
                  <a:gd name="connsiteY58" fmla="*/ 2815390 h 3287563"/>
                  <a:gd name="connsiteX59" fmla="*/ 602192 w 3329862"/>
                  <a:gd name="connsiteY59" fmla="*/ 2820433 h 3287563"/>
                  <a:gd name="connsiteX60" fmla="*/ 610115 w 3329862"/>
                  <a:gd name="connsiteY60" fmla="*/ 2822594 h 3287563"/>
                  <a:gd name="connsiteX61" fmla="*/ 617679 w 3329862"/>
                  <a:gd name="connsiteY61" fmla="*/ 2824394 h 3287563"/>
                  <a:gd name="connsiteX62" fmla="*/ 646852 w 3329862"/>
                  <a:gd name="connsiteY62" fmla="*/ 2831238 h 3287563"/>
                  <a:gd name="connsiteX63" fmla="*/ 686110 w 3329862"/>
                  <a:gd name="connsiteY63" fmla="*/ 2840242 h 3287563"/>
                  <a:gd name="connsiteX64" fmla="*/ 721045 w 3329862"/>
                  <a:gd name="connsiteY64" fmla="*/ 2846725 h 3287563"/>
                  <a:gd name="connsiteX65" fmla="*/ 729329 w 3329862"/>
                  <a:gd name="connsiteY65" fmla="*/ 2848165 h 3287563"/>
                  <a:gd name="connsiteX66" fmla="*/ 737253 w 3329862"/>
                  <a:gd name="connsiteY66" fmla="*/ 2849246 h 3287563"/>
                  <a:gd name="connsiteX67" fmla="*/ 752740 w 3329862"/>
                  <a:gd name="connsiteY67" fmla="*/ 2851407 h 3287563"/>
                  <a:gd name="connsiteX68" fmla="*/ 767867 w 3329862"/>
                  <a:gd name="connsiteY68" fmla="*/ 2853207 h 3287563"/>
                  <a:gd name="connsiteX69" fmla="*/ 782633 w 3329862"/>
                  <a:gd name="connsiteY69" fmla="*/ 2854288 h 3287563"/>
                  <a:gd name="connsiteX70" fmla="*/ 811806 w 3329862"/>
                  <a:gd name="connsiteY70" fmla="*/ 2856449 h 3287563"/>
                  <a:gd name="connsiteX71" fmla="*/ 840979 w 3329862"/>
                  <a:gd name="connsiteY71" fmla="*/ 2857169 h 3287563"/>
                  <a:gd name="connsiteX72" fmla="*/ 871953 w 3329862"/>
                  <a:gd name="connsiteY72" fmla="*/ 2857169 h 3287563"/>
                  <a:gd name="connsiteX73" fmla="*/ 905449 w 3329862"/>
                  <a:gd name="connsiteY73" fmla="*/ 2857169 h 3287563"/>
                  <a:gd name="connsiteX74" fmla="*/ 972799 w 3329862"/>
                  <a:gd name="connsiteY74" fmla="*/ 2861491 h 3287563"/>
                  <a:gd name="connsiteX75" fmla="*/ 1084449 w 3329862"/>
                  <a:gd name="connsiteY75" fmla="*/ 2857169 h 3287563"/>
                  <a:gd name="connsiteX76" fmla="*/ 988646 w 3329862"/>
                  <a:gd name="connsiteY76" fmla="*/ 2859330 h 3287563"/>
                  <a:gd name="connsiteX77" fmla="*/ 939664 w 3329862"/>
                  <a:gd name="connsiteY77" fmla="*/ 2856089 h 3287563"/>
                  <a:gd name="connsiteX78" fmla="*/ 1148198 w 3329862"/>
                  <a:gd name="connsiteY78" fmla="*/ 2856809 h 3287563"/>
                  <a:gd name="connsiteX79" fmla="*/ 1133792 w 3329862"/>
                  <a:gd name="connsiteY79" fmla="*/ 2856809 h 3287563"/>
                  <a:gd name="connsiteX80" fmla="*/ 1319275 w 3329862"/>
                  <a:gd name="connsiteY80" fmla="*/ 2860411 h 3287563"/>
                  <a:gd name="connsiteX81" fmla="*/ 1370778 w 3329862"/>
                  <a:gd name="connsiteY81" fmla="*/ 2859330 h 3287563"/>
                  <a:gd name="connsiteX82" fmla="*/ 1366817 w 3329862"/>
                  <a:gd name="connsiteY82" fmla="*/ 2860051 h 3287563"/>
                  <a:gd name="connsiteX83" fmla="*/ 1521687 w 3329862"/>
                  <a:gd name="connsiteY83" fmla="*/ 2860771 h 3287563"/>
                  <a:gd name="connsiteX84" fmla="*/ 1511602 w 3329862"/>
                  <a:gd name="connsiteY84" fmla="*/ 2861131 h 3287563"/>
                  <a:gd name="connsiteX85" fmla="*/ 1658548 w 3329862"/>
                  <a:gd name="connsiteY85" fmla="*/ 2859330 h 3287563"/>
                  <a:gd name="connsiteX86" fmla="*/ 1637659 w 3329862"/>
                  <a:gd name="connsiteY86" fmla="*/ 2862212 h 3287563"/>
                  <a:gd name="connsiteX87" fmla="*/ 1890133 w 3329862"/>
                  <a:gd name="connsiteY87" fmla="*/ 2857890 h 3287563"/>
                  <a:gd name="connsiteX88" fmla="*/ 1950280 w 3329862"/>
                  <a:gd name="connsiteY88" fmla="*/ 2858970 h 3287563"/>
                  <a:gd name="connsiteX89" fmla="*/ 1881849 w 3329862"/>
                  <a:gd name="connsiteY89" fmla="*/ 2862572 h 3287563"/>
                  <a:gd name="connsiteX90" fmla="*/ 1955322 w 3329862"/>
                  <a:gd name="connsiteY90" fmla="*/ 2861851 h 3287563"/>
                  <a:gd name="connsiteX91" fmla="*/ 1905620 w 3329862"/>
                  <a:gd name="connsiteY91" fmla="*/ 2865453 h 3287563"/>
                  <a:gd name="connsiteX92" fmla="*/ 1961445 w 3329862"/>
                  <a:gd name="connsiteY92" fmla="*/ 2864733 h 3287563"/>
                  <a:gd name="connsiteX93" fmla="*/ 1966487 w 3329862"/>
                  <a:gd name="connsiteY93" fmla="*/ 2864372 h 3287563"/>
                  <a:gd name="connsiteX94" fmla="*/ 1975851 w 3329862"/>
                  <a:gd name="connsiteY94" fmla="*/ 2866894 h 3287563"/>
                  <a:gd name="connsiteX95" fmla="*/ 1991339 w 3329862"/>
                  <a:gd name="connsiteY95" fmla="*/ 2878059 h 3287563"/>
                  <a:gd name="connsiteX96" fmla="*/ 1997821 w 3329862"/>
                  <a:gd name="connsiteY96" fmla="*/ 2886342 h 3287563"/>
                  <a:gd name="connsiteX97" fmla="*/ 2003224 w 3329862"/>
                  <a:gd name="connsiteY97" fmla="*/ 2894266 h 3287563"/>
                  <a:gd name="connsiteX98" fmla="*/ 2012228 w 3329862"/>
                  <a:gd name="connsiteY98" fmla="*/ 2906872 h 3287563"/>
                  <a:gd name="connsiteX99" fmla="*/ 2022673 w 3329862"/>
                  <a:gd name="connsiteY99" fmla="*/ 2918397 h 3287563"/>
                  <a:gd name="connsiteX100" fmla="*/ 2030236 w 3329862"/>
                  <a:gd name="connsiteY100" fmla="*/ 2929922 h 3287563"/>
                  <a:gd name="connsiteX101" fmla="*/ 2038160 w 3329862"/>
                  <a:gd name="connsiteY101" fmla="*/ 2941087 h 3287563"/>
                  <a:gd name="connsiteX102" fmla="*/ 2054367 w 3329862"/>
                  <a:gd name="connsiteY102" fmla="*/ 2963417 h 3287563"/>
                  <a:gd name="connsiteX103" fmla="*/ 2064452 w 3329862"/>
                  <a:gd name="connsiteY103" fmla="*/ 2974582 h 3287563"/>
                  <a:gd name="connsiteX104" fmla="*/ 2084260 w 3329862"/>
                  <a:gd name="connsiteY104" fmla="*/ 2997272 h 3287563"/>
                  <a:gd name="connsiteX105" fmla="*/ 2090023 w 3329862"/>
                  <a:gd name="connsiteY105" fmla="*/ 3004116 h 3287563"/>
                  <a:gd name="connsiteX106" fmla="*/ 2096506 w 3329862"/>
                  <a:gd name="connsiteY106" fmla="*/ 3010959 h 3287563"/>
                  <a:gd name="connsiteX107" fmla="*/ 2109472 w 3329862"/>
                  <a:gd name="connsiteY107" fmla="*/ 3025005 h 3287563"/>
                  <a:gd name="connsiteX108" fmla="*/ 2135043 w 3329862"/>
                  <a:gd name="connsiteY108" fmla="*/ 3050937 h 3287563"/>
                  <a:gd name="connsiteX109" fmla="*/ 2099387 w 3329862"/>
                  <a:gd name="connsiteY109" fmla="*/ 3012039 h 3287563"/>
                  <a:gd name="connsiteX110" fmla="*/ 2157734 w 3329862"/>
                  <a:gd name="connsiteY110" fmla="*/ 3067864 h 3287563"/>
                  <a:gd name="connsiteX111" fmla="*/ 2233008 w 3329862"/>
                  <a:gd name="connsiteY111" fmla="*/ 3132333 h 3287563"/>
                  <a:gd name="connsiteX112" fmla="*/ 2258219 w 3329862"/>
                  <a:gd name="connsiteY112" fmla="*/ 3150702 h 3287563"/>
                  <a:gd name="connsiteX113" fmla="*/ 2278028 w 3329862"/>
                  <a:gd name="connsiteY113" fmla="*/ 3164388 h 3287563"/>
                  <a:gd name="connsiteX114" fmla="*/ 2284151 w 3329862"/>
                  <a:gd name="connsiteY114" fmla="*/ 3170871 h 3287563"/>
                  <a:gd name="connsiteX115" fmla="*/ 2293875 w 3329862"/>
                  <a:gd name="connsiteY115" fmla="*/ 3176994 h 3287563"/>
                  <a:gd name="connsiteX116" fmla="*/ 2303960 w 3329862"/>
                  <a:gd name="connsiteY116" fmla="*/ 3183116 h 3287563"/>
                  <a:gd name="connsiteX117" fmla="*/ 2324489 w 3329862"/>
                  <a:gd name="connsiteY117" fmla="*/ 3195362 h 3287563"/>
                  <a:gd name="connsiteX118" fmla="*/ 2346099 w 3329862"/>
                  <a:gd name="connsiteY118" fmla="*/ 3207607 h 3287563"/>
                  <a:gd name="connsiteX119" fmla="*/ 2368069 w 3329862"/>
                  <a:gd name="connsiteY119" fmla="*/ 3219853 h 3287563"/>
                  <a:gd name="connsiteX120" fmla="*/ 2379594 w 3329862"/>
                  <a:gd name="connsiteY120" fmla="*/ 3225616 h 3287563"/>
                  <a:gd name="connsiteX121" fmla="*/ 2390759 w 3329862"/>
                  <a:gd name="connsiteY121" fmla="*/ 3231018 h 3287563"/>
                  <a:gd name="connsiteX122" fmla="*/ 2411648 w 3329862"/>
                  <a:gd name="connsiteY122" fmla="*/ 3241102 h 3287563"/>
                  <a:gd name="connsiteX123" fmla="*/ 2432538 w 3329862"/>
                  <a:gd name="connsiteY123" fmla="*/ 3250467 h 3287563"/>
                  <a:gd name="connsiteX124" fmla="*/ 2442982 w 3329862"/>
                  <a:gd name="connsiteY124" fmla="*/ 3255149 h 3287563"/>
                  <a:gd name="connsiteX125" fmla="*/ 2448025 w 3329862"/>
                  <a:gd name="connsiteY125" fmla="*/ 3257310 h 3287563"/>
                  <a:gd name="connsiteX126" fmla="*/ 2449465 w 3329862"/>
                  <a:gd name="connsiteY126" fmla="*/ 3258030 h 3287563"/>
                  <a:gd name="connsiteX127" fmla="*/ 2449465 w 3329862"/>
                  <a:gd name="connsiteY127" fmla="*/ 3258030 h 3287563"/>
                  <a:gd name="connsiteX128" fmla="*/ 2449465 w 3329862"/>
                  <a:gd name="connsiteY128" fmla="*/ 3258030 h 3287563"/>
                  <a:gd name="connsiteX129" fmla="*/ 2449465 w 3329862"/>
                  <a:gd name="connsiteY129" fmla="*/ 3258030 h 3287563"/>
                  <a:gd name="connsiteX130" fmla="*/ 2449465 w 3329862"/>
                  <a:gd name="connsiteY130" fmla="*/ 3257310 h 3287563"/>
                  <a:gd name="connsiteX131" fmla="*/ 2448385 w 3329862"/>
                  <a:gd name="connsiteY131" fmla="*/ 3254789 h 3287563"/>
                  <a:gd name="connsiteX132" fmla="*/ 2426055 w 3329862"/>
                  <a:gd name="connsiteY132" fmla="*/ 3202565 h 3287563"/>
                  <a:gd name="connsiteX133" fmla="*/ 2424974 w 3329862"/>
                  <a:gd name="connsiteY133" fmla="*/ 3199324 h 3287563"/>
                  <a:gd name="connsiteX134" fmla="*/ 2423894 w 3329862"/>
                  <a:gd name="connsiteY134" fmla="*/ 3196082 h 3287563"/>
                  <a:gd name="connsiteX135" fmla="*/ 2421373 w 3329862"/>
                  <a:gd name="connsiteY135" fmla="*/ 3188879 h 3287563"/>
                  <a:gd name="connsiteX136" fmla="*/ 2416691 w 3329862"/>
                  <a:gd name="connsiteY136" fmla="*/ 3174472 h 3287563"/>
                  <a:gd name="connsiteX137" fmla="*/ 2408407 w 3329862"/>
                  <a:gd name="connsiteY137" fmla="*/ 3146380 h 3287563"/>
                  <a:gd name="connsiteX138" fmla="*/ 2388598 w 3329862"/>
                  <a:gd name="connsiteY138" fmla="*/ 3051657 h 3287563"/>
                  <a:gd name="connsiteX139" fmla="*/ 2386077 w 3329862"/>
                  <a:gd name="connsiteY139" fmla="*/ 3025365 h 3287563"/>
                  <a:gd name="connsiteX140" fmla="*/ 2384276 w 3329862"/>
                  <a:gd name="connsiteY140" fmla="*/ 2999433 h 3287563"/>
                  <a:gd name="connsiteX141" fmla="*/ 2385717 w 3329862"/>
                  <a:gd name="connsiteY141" fmla="*/ 2996912 h 3287563"/>
                  <a:gd name="connsiteX142" fmla="*/ 2384276 w 3329862"/>
                  <a:gd name="connsiteY142" fmla="*/ 2976743 h 3287563"/>
                  <a:gd name="connsiteX143" fmla="*/ 2383556 w 3329862"/>
                  <a:gd name="connsiteY143" fmla="*/ 2967019 h 3287563"/>
                  <a:gd name="connsiteX144" fmla="*/ 2383195 w 3329862"/>
                  <a:gd name="connsiteY144" fmla="*/ 2957655 h 3287563"/>
                  <a:gd name="connsiteX145" fmla="*/ 2382475 w 3329862"/>
                  <a:gd name="connsiteY145" fmla="*/ 2939646 h 3287563"/>
                  <a:gd name="connsiteX146" fmla="*/ 2382115 w 3329862"/>
                  <a:gd name="connsiteY146" fmla="*/ 2922359 h 3287563"/>
                  <a:gd name="connsiteX147" fmla="*/ 2382115 w 3329862"/>
                  <a:gd name="connsiteY147" fmla="*/ 2905431 h 3287563"/>
                  <a:gd name="connsiteX148" fmla="*/ 2385717 w 3329862"/>
                  <a:gd name="connsiteY148" fmla="*/ 2888503 h 3287563"/>
                  <a:gd name="connsiteX149" fmla="*/ 2409127 w 3329862"/>
                  <a:gd name="connsiteY149" fmla="*/ 2864372 h 3287563"/>
                  <a:gd name="connsiteX150" fmla="*/ 2425695 w 3329862"/>
                  <a:gd name="connsiteY150" fmla="*/ 2860051 h 3287563"/>
                  <a:gd name="connsiteX151" fmla="*/ 2433978 w 3329862"/>
                  <a:gd name="connsiteY151" fmla="*/ 2860051 h 3287563"/>
                  <a:gd name="connsiteX152" fmla="*/ 2441902 w 3329862"/>
                  <a:gd name="connsiteY152" fmla="*/ 2860051 h 3287563"/>
                  <a:gd name="connsiteX153" fmla="*/ 2474677 w 3329862"/>
                  <a:gd name="connsiteY153" fmla="*/ 2859690 h 3287563"/>
                  <a:gd name="connsiteX154" fmla="*/ 2509612 w 3329862"/>
                  <a:gd name="connsiteY154" fmla="*/ 2859330 h 3287563"/>
                  <a:gd name="connsiteX155" fmla="*/ 2528341 w 3329862"/>
                  <a:gd name="connsiteY155" fmla="*/ 2858970 h 3287563"/>
                  <a:gd name="connsiteX156" fmla="*/ 2538065 w 3329862"/>
                  <a:gd name="connsiteY156" fmla="*/ 2858970 h 3287563"/>
                  <a:gd name="connsiteX157" fmla="*/ 2548150 w 3329862"/>
                  <a:gd name="connsiteY157" fmla="*/ 2858250 h 3287563"/>
                  <a:gd name="connsiteX158" fmla="*/ 2544188 w 3329862"/>
                  <a:gd name="connsiteY158" fmla="*/ 2858610 h 3287563"/>
                  <a:gd name="connsiteX159" fmla="*/ 2536625 w 3329862"/>
                  <a:gd name="connsiteY159" fmla="*/ 2859330 h 3287563"/>
                  <a:gd name="connsiteX160" fmla="*/ 2527260 w 3329862"/>
                  <a:gd name="connsiteY160" fmla="*/ 2859330 h 3287563"/>
                  <a:gd name="connsiteX161" fmla="*/ 2502769 w 3329862"/>
                  <a:gd name="connsiteY161" fmla="*/ 2860771 h 3287563"/>
                  <a:gd name="connsiteX162" fmla="*/ 2554633 w 3329862"/>
                  <a:gd name="connsiteY162" fmla="*/ 2858250 h 3287563"/>
                  <a:gd name="connsiteX163" fmla="*/ 2580564 w 3329862"/>
                  <a:gd name="connsiteY163" fmla="*/ 2856449 h 3287563"/>
                  <a:gd name="connsiteX164" fmla="*/ 2607577 w 3329862"/>
                  <a:gd name="connsiteY164" fmla="*/ 2853207 h 3287563"/>
                  <a:gd name="connsiteX165" fmla="*/ 2739396 w 3329862"/>
                  <a:gd name="connsiteY165" fmla="*/ 2824394 h 3287563"/>
                  <a:gd name="connsiteX166" fmla="*/ 2714185 w 3329862"/>
                  <a:gd name="connsiteY166" fmla="*/ 2832678 h 3287563"/>
                  <a:gd name="connsiteX167" fmla="*/ 2738676 w 3329862"/>
                  <a:gd name="connsiteY167" fmla="*/ 2824755 h 3287563"/>
                  <a:gd name="connsiteX168" fmla="*/ 2761726 w 3329862"/>
                  <a:gd name="connsiteY168" fmla="*/ 2816471 h 3287563"/>
                  <a:gd name="connsiteX169" fmla="*/ 2784056 w 3329862"/>
                  <a:gd name="connsiteY169" fmla="*/ 2808187 h 3287563"/>
                  <a:gd name="connsiteX170" fmla="*/ 2780815 w 3329862"/>
                  <a:gd name="connsiteY170" fmla="*/ 2809988 h 3287563"/>
                  <a:gd name="connsiteX171" fmla="*/ 2772531 w 3329862"/>
                  <a:gd name="connsiteY171" fmla="*/ 2813590 h 3287563"/>
                  <a:gd name="connsiteX172" fmla="*/ 2910473 w 3329862"/>
                  <a:gd name="connsiteY172" fmla="*/ 2748760 h 3287563"/>
                  <a:gd name="connsiteX173" fmla="*/ 3025725 w 3329862"/>
                  <a:gd name="connsiteY173" fmla="*/ 2664842 h 3287563"/>
                  <a:gd name="connsiteX174" fmla="*/ 3209048 w 3329862"/>
                  <a:gd name="connsiteY174" fmla="*/ 2437220 h 3287563"/>
                  <a:gd name="connsiteX175" fmla="*/ 3198603 w 3329862"/>
                  <a:gd name="connsiteY175" fmla="*/ 2455588 h 3287563"/>
                  <a:gd name="connsiteX176" fmla="*/ 3189959 w 3329862"/>
                  <a:gd name="connsiteY176" fmla="*/ 2470715 h 3287563"/>
                  <a:gd name="connsiteX177" fmla="*/ 3176633 w 3329862"/>
                  <a:gd name="connsiteY177" fmla="*/ 2493045 h 3287563"/>
                  <a:gd name="connsiteX178" fmla="*/ 3172311 w 3329862"/>
                  <a:gd name="connsiteY178" fmla="*/ 2500608 h 3287563"/>
                  <a:gd name="connsiteX179" fmla="*/ 3169430 w 3329862"/>
                  <a:gd name="connsiteY179" fmla="*/ 2506011 h 3287563"/>
                  <a:gd name="connsiteX180" fmla="*/ 3167269 w 3329862"/>
                  <a:gd name="connsiteY180" fmla="*/ 2510693 h 3287563"/>
                  <a:gd name="connsiteX181" fmla="*/ 3175913 w 3329862"/>
                  <a:gd name="connsiteY181" fmla="*/ 2498447 h 3287563"/>
                  <a:gd name="connsiteX182" fmla="*/ 3183837 w 3329862"/>
                  <a:gd name="connsiteY182" fmla="*/ 2485842 h 3287563"/>
                  <a:gd name="connsiteX183" fmla="*/ 3191760 w 3329862"/>
                  <a:gd name="connsiteY183" fmla="*/ 2473236 h 3287563"/>
                  <a:gd name="connsiteX184" fmla="*/ 3195722 w 3329862"/>
                  <a:gd name="connsiteY184" fmla="*/ 2467113 h 3287563"/>
                  <a:gd name="connsiteX185" fmla="*/ 3199324 w 3329862"/>
                  <a:gd name="connsiteY185" fmla="*/ 2460630 h 3287563"/>
                  <a:gd name="connsiteX186" fmla="*/ 3245424 w 3329862"/>
                  <a:gd name="connsiteY186" fmla="*/ 2366268 h 3287563"/>
                  <a:gd name="connsiteX187" fmla="*/ 3247946 w 3329862"/>
                  <a:gd name="connsiteY187" fmla="*/ 2361586 h 3287563"/>
                  <a:gd name="connsiteX188" fmla="*/ 3250467 w 3329862"/>
                  <a:gd name="connsiteY188" fmla="*/ 2356543 h 3287563"/>
                  <a:gd name="connsiteX189" fmla="*/ 3248666 w 3329862"/>
                  <a:gd name="connsiteY189" fmla="*/ 2363026 h 3287563"/>
                  <a:gd name="connsiteX190" fmla="*/ 3294046 w 3329862"/>
                  <a:gd name="connsiteY190" fmla="*/ 2216080 h 3287563"/>
                  <a:gd name="connsiteX191" fmla="*/ 3305211 w 3329862"/>
                  <a:gd name="connsiteY191" fmla="*/ 2138645 h 3287563"/>
                  <a:gd name="connsiteX192" fmla="*/ 3306292 w 3329862"/>
                  <a:gd name="connsiteY192" fmla="*/ 2127840 h 3287563"/>
                  <a:gd name="connsiteX193" fmla="*/ 3307012 w 3329862"/>
                  <a:gd name="connsiteY193" fmla="*/ 2117035 h 3287563"/>
                  <a:gd name="connsiteX194" fmla="*/ 3308453 w 3329862"/>
                  <a:gd name="connsiteY194" fmla="*/ 2093985 h 3287563"/>
                  <a:gd name="connsiteX195" fmla="*/ 3309533 w 3329862"/>
                  <a:gd name="connsiteY195" fmla="*/ 2069494 h 3287563"/>
                  <a:gd name="connsiteX196" fmla="*/ 3310254 w 3329862"/>
                  <a:gd name="connsiteY196" fmla="*/ 2043562 h 3287563"/>
                  <a:gd name="connsiteX197" fmla="*/ 3296207 w 3329862"/>
                  <a:gd name="connsiteY197" fmla="*/ 2217161 h 3287563"/>
                  <a:gd name="connsiteX198" fmla="*/ 3299089 w 3329862"/>
                  <a:gd name="connsiteY198" fmla="*/ 2206716 h 3287563"/>
                  <a:gd name="connsiteX199" fmla="*/ 3301250 w 3329862"/>
                  <a:gd name="connsiteY199" fmla="*/ 2196271 h 3287563"/>
                  <a:gd name="connsiteX200" fmla="*/ 3305932 w 3329862"/>
                  <a:gd name="connsiteY200" fmla="*/ 2175021 h 3287563"/>
                  <a:gd name="connsiteX201" fmla="*/ 3299809 w 3329862"/>
                  <a:gd name="connsiteY201" fmla="*/ 2213199 h 3287563"/>
                  <a:gd name="connsiteX202" fmla="*/ 3291885 w 3329862"/>
                  <a:gd name="connsiteY202" fmla="*/ 2251016 h 3287563"/>
                  <a:gd name="connsiteX203" fmla="*/ 3304851 w 3329862"/>
                  <a:gd name="connsiteY203" fmla="*/ 2191229 h 3287563"/>
                  <a:gd name="connsiteX204" fmla="*/ 3308093 w 3329862"/>
                  <a:gd name="connsiteY204" fmla="*/ 2171060 h 3287563"/>
                  <a:gd name="connsiteX205" fmla="*/ 3309894 w 3329862"/>
                  <a:gd name="connsiteY205" fmla="*/ 2160975 h 3287563"/>
                  <a:gd name="connsiteX206" fmla="*/ 3308813 w 3329862"/>
                  <a:gd name="connsiteY206" fmla="*/ 2170339 h 3287563"/>
                  <a:gd name="connsiteX207" fmla="*/ 3307012 w 3329862"/>
                  <a:gd name="connsiteY207" fmla="*/ 2181144 h 3287563"/>
                  <a:gd name="connsiteX208" fmla="*/ 3305572 w 3329862"/>
                  <a:gd name="connsiteY208" fmla="*/ 2194830 h 3287563"/>
                  <a:gd name="connsiteX209" fmla="*/ 3310254 w 3329862"/>
                  <a:gd name="connsiteY209" fmla="*/ 2168539 h 3287563"/>
                  <a:gd name="connsiteX210" fmla="*/ 3312414 w 3329862"/>
                  <a:gd name="connsiteY210" fmla="*/ 2150530 h 3287563"/>
                  <a:gd name="connsiteX211" fmla="*/ 3315296 w 3329862"/>
                  <a:gd name="connsiteY211" fmla="*/ 2114154 h 3287563"/>
                  <a:gd name="connsiteX212" fmla="*/ 3314576 w 3329862"/>
                  <a:gd name="connsiteY212" fmla="*/ 2131442 h 3287563"/>
                  <a:gd name="connsiteX213" fmla="*/ 3312775 w 3329862"/>
                  <a:gd name="connsiteY213" fmla="*/ 2150530 h 3287563"/>
                  <a:gd name="connsiteX214" fmla="*/ 3310614 w 3329862"/>
                  <a:gd name="connsiteY214" fmla="*/ 2171060 h 3287563"/>
                  <a:gd name="connsiteX215" fmla="*/ 3307012 w 3329862"/>
                  <a:gd name="connsiteY215" fmla="*/ 2192669 h 3287563"/>
                  <a:gd name="connsiteX216" fmla="*/ 3285763 w 3329862"/>
                  <a:gd name="connsiteY216" fmla="*/ 2285952 h 3287563"/>
                  <a:gd name="connsiteX217" fmla="*/ 3278199 w 3329862"/>
                  <a:gd name="connsiteY217" fmla="*/ 2309362 h 3287563"/>
                  <a:gd name="connsiteX218" fmla="*/ 3274237 w 3329862"/>
                  <a:gd name="connsiteY218" fmla="*/ 2320887 h 3287563"/>
                  <a:gd name="connsiteX219" fmla="*/ 3270276 w 3329862"/>
                  <a:gd name="connsiteY219" fmla="*/ 2332413 h 3287563"/>
                  <a:gd name="connsiteX220" fmla="*/ 3261632 w 3329862"/>
                  <a:gd name="connsiteY220" fmla="*/ 2354742 h 3287563"/>
                  <a:gd name="connsiteX221" fmla="*/ 3257310 w 3329862"/>
                  <a:gd name="connsiteY221" fmla="*/ 2365908 h 3287563"/>
                  <a:gd name="connsiteX222" fmla="*/ 3252628 w 3329862"/>
                  <a:gd name="connsiteY222" fmla="*/ 2376352 h 3287563"/>
                  <a:gd name="connsiteX223" fmla="*/ 3243624 w 3329862"/>
                  <a:gd name="connsiteY223" fmla="*/ 2396882 h 3287563"/>
                  <a:gd name="connsiteX224" fmla="*/ 3241463 w 3329862"/>
                  <a:gd name="connsiteY224" fmla="*/ 2401924 h 3287563"/>
                  <a:gd name="connsiteX225" fmla="*/ 3238942 w 3329862"/>
                  <a:gd name="connsiteY225" fmla="*/ 2406606 h 3287563"/>
                  <a:gd name="connsiteX226" fmla="*/ 3234259 w 3329862"/>
                  <a:gd name="connsiteY226" fmla="*/ 2415970 h 3287563"/>
                  <a:gd name="connsiteX227" fmla="*/ 3225255 w 3329862"/>
                  <a:gd name="connsiteY227" fmla="*/ 2433978 h 3287563"/>
                  <a:gd name="connsiteX228" fmla="*/ 3216251 w 3329862"/>
                  <a:gd name="connsiteY228" fmla="*/ 2450186 h 3287563"/>
                  <a:gd name="connsiteX229" fmla="*/ 3222734 w 3329862"/>
                  <a:gd name="connsiteY229" fmla="*/ 2436499 h 3287563"/>
                  <a:gd name="connsiteX230" fmla="*/ 3209768 w 3329862"/>
                  <a:gd name="connsiteY230" fmla="*/ 2459190 h 3287563"/>
                  <a:gd name="connsiteX231" fmla="*/ 3203646 w 3329862"/>
                  <a:gd name="connsiteY231" fmla="*/ 2469634 h 3287563"/>
                  <a:gd name="connsiteX232" fmla="*/ 3197163 w 3329862"/>
                  <a:gd name="connsiteY232" fmla="*/ 2479719 h 3287563"/>
                  <a:gd name="connsiteX233" fmla="*/ 3182756 w 3329862"/>
                  <a:gd name="connsiteY233" fmla="*/ 2501689 h 3287563"/>
                  <a:gd name="connsiteX234" fmla="*/ 3164748 w 3329862"/>
                  <a:gd name="connsiteY234" fmla="*/ 2527620 h 3287563"/>
                  <a:gd name="connsiteX235" fmla="*/ 3167629 w 3329862"/>
                  <a:gd name="connsiteY235" fmla="*/ 2525820 h 3287563"/>
                  <a:gd name="connsiteX236" fmla="*/ 3180235 w 3329862"/>
                  <a:gd name="connsiteY236" fmla="*/ 2508172 h 3287563"/>
                  <a:gd name="connsiteX237" fmla="*/ 3191760 w 3329862"/>
                  <a:gd name="connsiteY237" fmla="*/ 2490164 h 3287563"/>
                  <a:gd name="connsiteX238" fmla="*/ 3169790 w 3329862"/>
                  <a:gd name="connsiteY238" fmla="*/ 2525099 h 3287563"/>
                  <a:gd name="connsiteX239" fmla="*/ 3120088 w 3329862"/>
                  <a:gd name="connsiteY239" fmla="*/ 2585967 h 3287563"/>
                  <a:gd name="connsiteX240" fmla="*/ 3110363 w 3329862"/>
                  <a:gd name="connsiteY240" fmla="*/ 2597132 h 3287563"/>
                  <a:gd name="connsiteX241" fmla="*/ 3100279 w 3329862"/>
                  <a:gd name="connsiteY241" fmla="*/ 2607937 h 3287563"/>
                  <a:gd name="connsiteX242" fmla="*/ 3080470 w 3329862"/>
                  <a:gd name="connsiteY242" fmla="*/ 2628106 h 3287563"/>
                  <a:gd name="connsiteX243" fmla="*/ 3049856 w 3329862"/>
                  <a:gd name="connsiteY243" fmla="*/ 2655838 h 3287563"/>
                  <a:gd name="connsiteX244" fmla="*/ 3020323 w 3329862"/>
                  <a:gd name="connsiteY244" fmla="*/ 2681770 h 3287563"/>
                  <a:gd name="connsiteX245" fmla="*/ 3006277 w 3329862"/>
                  <a:gd name="connsiteY245" fmla="*/ 2693655 h 3287563"/>
                  <a:gd name="connsiteX246" fmla="*/ 3006277 w 3329862"/>
                  <a:gd name="connsiteY246" fmla="*/ 2695096 h 3287563"/>
                  <a:gd name="connsiteX247" fmla="*/ 3006997 w 3329862"/>
                  <a:gd name="connsiteY247" fmla="*/ 2696177 h 3287563"/>
                  <a:gd name="connsiteX248" fmla="*/ 2993311 w 3329862"/>
                  <a:gd name="connsiteY248" fmla="*/ 2707342 h 3287563"/>
                  <a:gd name="connsiteX249" fmla="*/ 2961977 w 3329862"/>
                  <a:gd name="connsiteY249" fmla="*/ 2729672 h 3287563"/>
                  <a:gd name="connsiteX250" fmla="*/ 2926320 w 3329862"/>
                  <a:gd name="connsiteY250" fmla="*/ 2750201 h 3287563"/>
                  <a:gd name="connsiteX251" fmla="*/ 2809268 w 3329862"/>
                  <a:gd name="connsiteY251" fmla="*/ 2811789 h 3287563"/>
                  <a:gd name="connsiteX252" fmla="*/ 2793060 w 3329862"/>
                  <a:gd name="connsiteY252" fmla="*/ 2818272 h 3287563"/>
                  <a:gd name="connsiteX253" fmla="*/ 2776493 w 3329862"/>
                  <a:gd name="connsiteY253" fmla="*/ 2824755 h 3287563"/>
                  <a:gd name="connsiteX254" fmla="*/ 2742998 w 3329862"/>
                  <a:gd name="connsiteY254" fmla="*/ 2836280 h 3287563"/>
                  <a:gd name="connsiteX255" fmla="*/ 2709142 w 3329862"/>
                  <a:gd name="connsiteY255" fmla="*/ 2846004 h 3287563"/>
                  <a:gd name="connsiteX256" fmla="*/ 2692215 w 3329862"/>
                  <a:gd name="connsiteY256" fmla="*/ 2850326 h 3287563"/>
                  <a:gd name="connsiteX257" fmla="*/ 2675647 w 3329862"/>
                  <a:gd name="connsiteY257" fmla="*/ 2854288 h 3287563"/>
                  <a:gd name="connsiteX258" fmla="*/ 2694016 w 3329862"/>
                  <a:gd name="connsiteY258" fmla="*/ 2849966 h 3287563"/>
                  <a:gd name="connsiteX259" fmla="*/ 2676368 w 3329862"/>
                  <a:gd name="connsiteY259" fmla="*/ 2852127 h 3287563"/>
                  <a:gd name="connsiteX260" fmla="*/ 2664122 w 3329862"/>
                  <a:gd name="connsiteY260" fmla="*/ 2855008 h 3287563"/>
                  <a:gd name="connsiteX261" fmla="*/ 2651877 w 3329862"/>
                  <a:gd name="connsiteY261" fmla="*/ 2857169 h 3287563"/>
                  <a:gd name="connsiteX262" fmla="*/ 2627746 w 3329862"/>
                  <a:gd name="connsiteY262" fmla="*/ 2861491 h 3287563"/>
                  <a:gd name="connsiteX263" fmla="*/ 2621983 w 3329862"/>
                  <a:gd name="connsiteY263" fmla="*/ 2862572 h 3287563"/>
                  <a:gd name="connsiteX264" fmla="*/ 2616221 w 3329862"/>
                  <a:gd name="connsiteY264" fmla="*/ 2863292 h 3287563"/>
                  <a:gd name="connsiteX265" fmla="*/ 2604695 w 3329862"/>
                  <a:gd name="connsiteY265" fmla="*/ 2864733 h 3287563"/>
                  <a:gd name="connsiteX266" fmla="*/ 2582725 w 3329862"/>
                  <a:gd name="connsiteY266" fmla="*/ 2867614 h 3287563"/>
                  <a:gd name="connsiteX267" fmla="*/ 2542027 w 3329862"/>
                  <a:gd name="connsiteY267" fmla="*/ 2870855 h 3287563"/>
                  <a:gd name="connsiteX268" fmla="*/ 2507451 w 3329862"/>
                  <a:gd name="connsiteY268" fmla="*/ 2870855 h 3287563"/>
                  <a:gd name="connsiteX269" fmla="*/ 2476117 w 3329862"/>
                  <a:gd name="connsiteY269" fmla="*/ 2871936 h 3287563"/>
                  <a:gd name="connsiteX270" fmla="*/ 2441182 w 3329862"/>
                  <a:gd name="connsiteY270" fmla="*/ 2872656 h 3287563"/>
                  <a:gd name="connsiteX271" fmla="*/ 2432177 w 3329862"/>
                  <a:gd name="connsiteY271" fmla="*/ 2872656 h 3287563"/>
                  <a:gd name="connsiteX272" fmla="*/ 2427495 w 3329862"/>
                  <a:gd name="connsiteY272" fmla="*/ 2872656 h 3287563"/>
                  <a:gd name="connsiteX273" fmla="*/ 2423894 w 3329862"/>
                  <a:gd name="connsiteY273" fmla="*/ 2872656 h 3287563"/>
                  <a:gd name="connsiteX274" fmla="*/ 2410208 w 3329862"/>
                  <a:gd name="connsiteY274" fmla="*/ 2878059 h 3287563"/>
                  <a:gd name="connsiteX275" fmla="*/ 2394721 w 3329862"/>
                  <a:gd name="connsiteY275" fmla="*/ 2902910 h 3287563"/>
                  <a:gd name="connsiteX276" fmla="*/ 2394721 w 3329862"/>
                  <a:gd name="connsiteY276" fmla="*/ 2906872 h 3287563"/>
                  <a:gd name="connsiteX277" fmla="*/ 2394721 w 3329862"/>
                  <a:gd name="connsiteY277" fmla="*/ 2911914 h 3287563"/>
                  <a:gd name="connsiteX278" fmla="*/ 2394721 w 3329862"/>
                  <a:gd name="connsiteY278" fmla="*/ 2921638 h 3287563"/>
                  <a:gd name="connsiteX279" fmla="*/ 2395441 w 3329862"/>
                  <a:gd name="connsiteY279" fmla="*/ 2941087 h 3287563"/>
                  <a:gd name="connsiteX280" fmla="*/ 2397602 w 3329862"/>
                  <a:gd name="connsiteY280" fmla="*/ 2979624 h 3287563"/>
                  <a:gd name="connsiteX281" fmla="*/ 2405526 w 3329862"/>
                  <a:gd name="connsiteY281" fmla="*/ 3050216 h 3287563"/>
                  <a:gd name="connsiteX282" fmla="*/ 2397242 w 3329862"/>
                  <a:gd name="connsiteY282" fmla="*/ 2998353 h 3287563"/>
                  <a:gd name="connsiteX283" fmla="*/ 2395081 w 3329862"/>
                  <a:gd name="connsiteY283" fmla="*/ 2970620 h 3287563"/>
                  <a:gd name="connsiteX284" fmla="*/ 2393640 w 3329862"/>
                  <a:gd name="connsiteY284" fmla="*/ 2943248 h 3287563"/>
                  <a:gd name="connsiteX285" fmla="*/ 2392920 w 3329862"/>
                  <a:gd name="connsiteY285" fmla="*/ 2919117 h 3287563"/>
                  <a:gd name="connsiteX286" fmla="*/ 2392920 w 3329862"/>
                  <a:gd name="connsiteY286" fmla="*/ 2909033 h 3287563"/>
                  <a:gd name="connsiteX287" fmla="*/ 2392920 w 3329862"/>
                  <a:gd name="connsiteY287" fmla="*/ 2906872 h 3287563"/>
                  <a:gd name="connsiteX288" fmla="*/ 2392920 w 3329862"/>
                  <a:gd name="connsiteY288" fmla="*/ 2905071 h 3287563"/>
                  <a:gd name="connsiteX289" fmla="*/ 2392920 w 3329862"/>
                  <a:gd name="connsiteY289" fmla="*/ 2902189 h 3287563"/>
                  <a:gd name="connsiteX290" fmla="*/ 2392920 w 3329862"/>
                  <a:gd name="connsiteY290" fmla="*/ 2906151 h 3287563"/>
                  <a:gd name="connsiteX291" fmla="*/ 2392920 w 3329862"/>
                  <a:gd name="connsiteY291" fmla="*/ 2911194 h 3287563"/>
                  <a:gd name="connsiteX292" fmla="*/ 2392920 w 3329862"/>
                  <a:gd name="connsiteY292" fmla="*/ 2921278 h 3287563"/>
                  <a:gd name="connsiteX293" fmla="*/ 2393280 w 3329862"/>
                  <a:gd name="connsiteY293" fmla="*/ 2941087 h 3287563"/>
                  <a:gd name="connsiteX294" fmla="*/ 2395081 w 3329862"/>
                  <a:gd name="connsiteY294" fmla="*/ 2980705 h 3287563"/>
                  <a:gd name="connsiteX295" fmla="*/ 2394000 w 3329862"/>
                  <a:gd name="connsiteY295" fmla="*/ 2963777 h 3287563"/>
                  <a:gd name="connsiteX296" fmla="*/ 2393280 w 3329862"/>
                  <a:gd name="connsiteY296" fmla="*/ 2949011 h 3287563"/>
                  <a:gd name="connsiteX297" fmla="*/ 2392560 w 3329862"/>
                  <a:gd name="connsiteY297" fmla="*/ 2936045 h 3287563"/>
                  <a:gd name="connsiteX298" fmla="*/ 2392199 w 3329862"/>
                  <a:gd name="connsiteY298" fmla="*/ 2924520 h 3287563"/>
                  <a:gd name="connsiteX299" fmla="*/ 2391839 w 3329862"/>
                  <a:gd name="connsiteY299" fmla="*/ 2914075 h 3287563"/>
                  <a:gd name="connsiteX300" fmla="*/ 2391839 w 3329862"/>
                  <a:gd name="connsiteY300" fmla="*/ 2904351 h 3287563"/>
                  <a:gd name="connsiteX301" fmla="*/ 2396521 w 3329862"/>
                  <a:gd name="connsiteY301" fmla="*/ 2887063 h 3287563"/>
                  <a:gd name="connsiteX302" fmla="*/ 2390759 w 3329862"/>
                  <a:gd name="connsiteY302" fmla="*/ 2907232 h 3287563"/>
                  <a:gd name="connsiteX303" fmla="*/ 2390759 w 3329862"/>
                  <a:gd name="connsiteY303" fmla="*/ 2928121 h 3287563"/>
                  <a:gd name="connsiteX304" fmla="*/ 2390759 w 3329862"/>
                  <a:gd name="connsiteY304" fmla="*/ 2937486 h 3287563"/>
                  <a:gd name="connsiteX305" fmla="*/ 2391119 w 3329862"/>
                  <a:gd name="connsiteY305" fmla="*/ 2946490 h 3287563"/>
                  <a:gd name="connsiteX306" fmla="*/ 2392199 w 3329862"/>
                  <a:gd name="connsiteY306" fmla="*/ 2963777 h 3287563"/>
                  <a:gd name="connsiteX307" fmla="*/ 2400843 w 3329862"/>
                  <a:gd name="connsiteY307" fmla="*/ 3041212 h 3287563"/>
                  <a:gd name="connsiteX308" fmla="*/ 2404805 w 3329862"/>
                  <a:gd name="connsiteY308" fmla="*/ 3075067 h 3287563"/>
                  <a:gd name="connsiteX309" fmla="*/ 2408047 w 3329862"/>
                  <a:gd name="connsiteY309" fmla="*/ 3083351 h 3287563"/>
                  <a:gd name="connsiteX310" fmla="*/ 2410208 w 3329862"/>
                  <a:gd name="connsiteY310" fmla="*/ 3096677 h 3287563"/>
                  <a:gd name="connsiteX311" fmla="*/ 2416691 w 3329862"/>
                  <a:gd name="connsiteY311" fmla="*/ 3125130 h 3287563"/>
                  <a:gd name="connsiteX312" fmla="*/ 2420292 w 3329862"/>
                  <a:gd name="connsiteY312" fmla="*/ 3139177 h 3287563"/>
                  <a:gd name="connsiteX313" fmla="*/ 2424254 w 3329862"/>
                  <a:gd name="connsiteY313" fmla="*/ 3153223 h 3287563"/>
                  <a:gd name="connsiteX314" fmla="*/ 2428576 w 3329862"/>
                  <a:gd name="connsiteY314" fmla="*/ 3167269 h 3287563"/>
                  <a:gd name="connsiteX315" fmla="*/ 2432898 w 3329862"/>
                  <a:gd name="connsiteY315" fmla="*/ 3181315 h 3287563"/>
                  <a:gd name="connsiteX316" fmla="*/ 2437940 w 3329862"/>
                  <a:gd name="connsiteY316" fmla="*/ 3195722 h 3287563"/>
                  <a:gd name="connsiteX317" fmla="*/ 2445143 w 3329862"/>
                  <a:gd name="connsiteY317" fmla="*/ 3214090 h 3287563"/>
                  <a:gd name="connsiteX318" fmla="*/ 2438660 w 3329862"/>
                  <a:gd name="connsiteY318" fmla="*/ 3195002 h 3287563"/>
                  <a:gd name="connsiteX319" fmla="*/ 2437580 w 3329862"/>
                  <a:gd name="connsiteY319" fmla="*/ 3191400 h 3287563"/>
                  <a:gd name="connsiteX320" fmla="*/ 2436860 w 3329862"/>
                  <a:gd name="connsiteY320" fmla="*/ 3188879 h 3287563"/>
                  <a:gd name="connsiteX321" fmla="*/ 2435419 w 3329862"/>
                  <a:gd name="connsiteY321" fmla="*/ 3183837 h 3287563"/>
                  <a:gd name="connsiteX322" fmla="*/ 2432177 w 3329862"/>
                  <a:gd name="connsiteY322" fmla="*/ 3172311 h 3287563"/>
                  <a:gd name="connsiteX323" fmla="*/ 2427135 w 3329862"/>
                  <a:gd name="connsiteY323" fmla="*/ 3155024 h 3287563"/>
                  <a:gd name="connsiteX324" fmla="*/ 2415250 w 3329862"/>
                  <a:gd name="connsiteY324" fmla="*/ 3111804 h 3287563"/>
                  <a:gd name="connsiteX325" fmla="*/ 2411648 w 3329862"/>
                  <a:gd name="connsiteY325" fmla="*/ 3083351 h 3287563"/>
                  <a:gd name="connsiteX326" fmla="*/ 2434339 w 3329862"/>
                  <a:gd name="connsiteY326" fmla="*/ 3175193 h 3287563"/>
                  <a:gd name="connsiteX327" fmla="*/ 2437940 w 3329862"/>
                  <a:gd name="connsiteY327" fmla="*/ 3185998 h 3287563"/>
                  <a:gd name="connsiteX328" fmla="*/ 2439741 w 3329862"/>
                  <a:gd name="connsiteY328" fmla="*/ 3191400 h 3287563"/>
                  <a:gd name="connsiteX329" fmla="*/ 2440821 w 3329862"/>
                  <a:gd name="connsiteY329" fmla="*/ 3195002 h 3287563"/>
                  <a:gd name="connsiteX330" fmla="*/ 2442262 w 3329862"/>
                  <a:gd name="connsiteY330" fmla="*/ 3198963 h 3287563"/>
                  <a:gd name="connsiteX331" fmla="*/ 2448025 w 3329862"/>
                  <a:gd name="connsiteY331" fmla="*/ 3213730 h 3287563"/>
                  <a:gd name="connsiteX332" fmla="*/ 2453787 w 3329862"/>
                  <a:gd name="connsiteY332" fmla="*/ 3228137 h 3287563"/>
                  <a:gd name="connsiteX333" fmla="*/ 2466033 w 3329862"/>
                  <a:gd name="connsiteY333" fmla="*/ 3255149 h 3287563"/>
                  <a:gd name="connsiteX334" fmla="*/ 2477198 w 3329862"/>
                  <a:gd name="connsiteY334" fmla="*/ 3278559 h 3287563"/>
                  <a:gd name="connsiteX335" fmla="*/ 2480439 w 3329862"/>
                  <a:gd name="connsiteY335" fmla="*/ 3287563 h 3287563"/>
                  <a:gd name="connsiteX336" fmla="*/ 2478999 w 3329862"/>
                  <a:gd name="connsiteY336" fmla="*/ 3287563 h 3287563"/>
                  <a:gd name="connsiteX337" fmla="*/ 2478278 w 3329862"/>
                  <a:gd name="connsiteY337" fmla="*/ 3287563 h 3287563"/>
                  <a:gd name="connsiteX338" fmla="*/ 2477198 w 3329862"/>
                  <a:gd name="connsiteY338" fmla="*/ 3287563 h 3287563"/>
                  <a:gd name="connsiteX339" fmla="*/ 2422093 w 3329862"/>
                  <a:gd name="connsiteY339" fmla="*/ 3262352 h 3287563"/>
                  <a:gd name="connsiteX340" fmla="*/ 2408767 w 3329862"/>
                  <a:gd name="connsiteY340" fmla="*/ 3256229 h 3287563"/>
                  <a:gd name="connsiteX341" fmla="*/ 2395441 w 3329862"/>
                  <a:gd name="connsiteY341" fmla="*/ 3249746 h 3287563"/>
                  <a:gd name="connsiteX342" fmla="*/ 2372391 w 3329862"/>
                  <a:gd name="connsiteY342" fmla="*/ 3238221 h 3287563"/>
                  <a:gd name="connsiteX343" fmla="*/ 2363026 w 3329862"/>
                  <a:gd name="connsiteY343" fmla="*/ 3233539 h 3287563"/>
                  <a:gd name="connsiteX344" fmla="*/ 2354022 w 3329862"/>
                  <a:gd name="connsiteY344" fmla="*/ 3228497 h 3287563"/>
                  <a:gd name="connsiteX345" fmla="*/ 2337095 w 3329862"/>
                  <a:gd name="connsiteY345" fmla="*/ 3219132 h 3287563"/>
                  <a:gd name="connsiteX346" fmla="*/ 2321608 w 3329862"/>
                  <a:gd name="connsiteY346" fmla="*/ 3210488 h 3287563"/>
                  <a:gd name="connsiteX347" fmla="*/ 2307921 w 3329862"/>
                  <a:gd name="connsiteY347" fmla="*/ 3201845 h 3287563"/>
                  <a:gd name="connsiteX348" fmla="*/ 2319087 w 3329862"/>
                  <a:gd name="connsiteY348" fmla="*/ 3207607 h 3287563"/>
                  <a:gd name="connsiteX349" fmla="*/ 2155933 w 3329862"/>
                  <a:gd name="connsiteY349" fmla="*/ 3086953 h 3287563"/>
                  <a:gd name="connsiteX350" fmla="*/ 2082460 w 3329862"/>
                  <a:gd name="connsiteY350" fmla="*/ 3017081 h 3287563"/>
                  <a:gd name="connsiteX351" fmla="*/ 2021592 w 3329862"/>
                  <a:gd name="connsiteY351" fmla="*/ 2946490 h 3287563"/>
                  <a:gd name="connsiteX352" fmla="*/ 2011868 w 3329862"/>
                  <a:gd name="connsiteY352" fmla="*/ 2933524 h 3287563"/>
                  <a:gd name="connsiteX353" fmla="*/ 1997101 w 3329862"/>
                  <a:gd name="connsiteY353" fmla="*/ 2912274 h 3287563"/>
                  <a:gd name="connsiteX354" fmla="*/ 1988457 w 3329862"/>
                  <a:gd name="connsiteY354" fmla="*/ 2898948 h 3287563"/>
                  <a:gd name="connsiteX355" fmla="*/ 1984135 w 3329862"/>
                  <a:gd name="connsiteY355" fmla="*/ 2892105 h 3287563"/>
                  <a:gd name="connsiteX356" fmla="*/ 1980534 w 3329862"/>
                  <a:gd name="connsiteY356" fmla="*/ 2887783 h 3287563"/>
                  <a:gd name="connsiteX357" fmla="*/ 1970809 w 3329862"/>
                  <a:gd name="connsiteY357" fmla="*/ 2881300 h 3287563"/>
                  <a:gd name="connsiteX358" fmla="*/ 1965047 w 3329862"/>
                  <a:gd name="connsiteY358" fmla="*/ 2879499 h 3287563"/>
                  <a:gd name="connsiteX359" fmla="*/ 1957483 w 3329862"/>
                  <a:gd name="connsiteY359" fmla="*/ 2879139 h 3287563"/>
                  <a:gd name="connsiteX360" fmla="*/ 1814139 w 3329862"/>
                  <a:gd name="connsiteY360" fmla="*/ 2879499 h 3287563"/>
                  <a:gd name="connsiteX361" fmla="*/ 1886531 w 3329862"/>
                  <a:gd name="connsiteY361" fmla="*/ 2876978 h 3287563"/>
                  <a:gd name="connsiteX362" fmla="*/ 1787487 w 3329862"/>
                  <a:gd name="connsiteY362" fmla="*/ 2876978 h 3287563"/>
                  <a:gd name="connsiteX363" fmla="*/ 1829265 w 3329862"/>
                  <a:gd name="connsiteY363" fmla="*/ 2874457 h 3287563"/>
                  <a:gd name="connsiteX364" fmla="*/ 1703929 w 3329862"/>
                  <a:gd name="connsiteY364" fmla="*/ 2875538 h 3287563"/>
                  <a:gd name="connsiteX365" fmla="*/ 1756513 w 3329862"/>
                  <a:gd name="connsiteY365" fmla="*/ 2877698 h 3287563"/>
                  <a:gd name="connsiteX366" fmla="*/ 1533932 w 3329862"/>
                  <a:gd name="connsiteY366" fmla="*/ 2879499 h 3287563"/>
                  <a:gd name="connsiteX367" fmla="*/ 1497556 w 3329862"/>
                  <a:gd name="connsiteY367" fmla="*/ 2877698 h 3287563"/>
                  <a:gd name="connsiteX368" fmla="*/ 1475226 w 3329862"/>
                  <a:gd name="connsiteY368" fmla="*/ 2879139 h 3287563"/>
                  <a:gd name="connsiteX369" fmla="*/ 1472344 w 3329862"/>
                  <a:gd name="connsiteY369" fmla="*/ 2876978 h 3287563"/>
                  <a:gd name="connsiteX370" fmla="*/ 1223112 w 3329862"/>
                  <a:gd name="connsiteY370" fmla="*/ 2879860 h 3287563"/>
                  <a:gd name="connsiteX371" fmla="*/ 1245082 w 3329862"/>
                  <a:gd name="connsiteY371" fmla="*/ 2875898 h 3287563"/>
                  <a:gd name="connsiteX372" fmla="*/ 1375821 w 3329862"/>
                  <a:gd name="connsiteY372" fmla="*/ 2874097 h 3287563"/>
                  <a:gd name="connsiteX373" fmla="*/ 1327919 w 3329862"/>
                  <a:gd name="connsiteY373" fmla="*/ 2872296 h 3287563"/>
                  <a:gd name="connsiteX374" fmla="*/ 1274975 w 3329862"/>
                  <a:gd name="connsiteY374" fmla="*/ 2873737 h 3287563"/>
                  <a:gd name="connsiteX375" fmla="*/ 1286501 w 3329862"/>
                  <a:gd name="connsiteY375" fmla="*/ 2873737 h 3287563"/>
                  <a:gd name="connsiteX376" fmla="*/ 944346 w 3329862"/>
                  <a:gd name="connsiteY376" fmla="*/ 2875177 h 3287563"/>
                  <a:gd name="connsiteX377" fmla="*/ 876996 w 3329862"/>
                  <a:gd name="connsiteY377" fmla="*/ 2876978 h 3287563"/>
                  <a:gd name="connsiteX378" fmla="*/ 844941 w 3329862"/>
                  <a:gd name="connsiteY378" fmla="*/ 2877698 h 3287563"/>
                  <a:gd name="connsiteX379" fmla="*/ 812527 w 3329862"/>
                  <a:gd name="connsiteY379" fmla="*/ 2877698 h 3287563"/>
                  <a:gd name="connsiteX380" fmla="*/ 665580 w 3329862"/>
                  <a:gd name="connsiteY380" fmla="*/ 2859330 h 3287563"/>
                  <a:gd name="connsiteX381" fmla="*/ 640009 w 3329862"/>
                  <a:gd name="connsiteY381" fmla="*/ 2851767 h 3287563"/>
                  <a:gd name="connsiteX382" fmla="*/ 643250 w 3329862"/>
                  <a:gd name="connsiteY382" fmla="*/ 2850326 h 3287563"/>
                  <a:gd name="connsiteX383" fmla="*/ 605433 w 3329862"/>
                  <a:gd name="connsiteY383" fmla="*/ 2839161 h 3287563"/>
                  <a:gd name="connsiteX384" fmla="*/ 572658 w 3329862"/>
                  <a:gd name="connsiteY384" fmla="*/ 2828356 h 3287563"/>
                  <a:gd name="connsiteX385" fmla="*/ 565815 w 3329862"/>
                  <a:gd name="connsiteY385" fmla="*/ 2826195 h 3287563"/>
                  <a:gd name="connsiteX386" fmla="*/ 559693 w 3329862"/>
                  <a:gd name="connsiteY386" fmla="*/ 2824034 h 3287563"/>
                  <a:gd name="connsiteX387" fmla="*/ 549608 w 3329862"/>
                  <a:gd name="connsiteY387" fmla="*/ 2820433 h 3287563"/>
                  <a:gd name="connsiteX388" fmla="*/ 540244 w 3329862"/>
                  <a:gd name="connsiteY388" fmla="*/ 2817551 h 3287563"/>
                  <a:gd name="connsiteX389" fmla="*/ 569417 w 3329862"/>
                  <a:gd name="connsiteY389" fmla="*/ 2829077 h 3287563"/>
                  <a:gd name="connsiteX390" fmla="*/ 593548 w 3329862"/>
                  <a:gd name="connsiteY390" fmla="*/ 2837720 h 3287563"/>
                  <a:gd name="connsiteX391" fmla="*/ 569057 w 3329862"/>
                  <a:gd name="connsiteY391" fmla="*/ 2830157 h 3287563"/>
                  <a:gd name="connsiteX392" fmla="*/ 554290 w 3329862"/>
                  <a:gd name="connsiteY392" fmla="*/ 2824755 h 3287563"/>
                  <a:gd name="connsiteX393" fmla="*/ 538803 w 3329862"/>
                  <a:gd name="connsiteY393" fmla="*/ 2818632 h 3287563"/>
                  <a:gd name="connsiteX394" fmla="*/ 523676 w 3329862"/>
                  <a:gd name="connsiteY394" fmla="*/ 2812509 h 3287563"/>
                  <a:gd name="connsiteX395" fmla="*/ 509630 w 3329862"/>
                  <a:gd name="connsiteY395" fmla="*/ 2806026 h 3287563"/>
                  <a:gd name="connsiteX396" fmla="*/ 486940 w 3329862"/>
                  <a:gd name="connsiteY396" fmla="*/ 2795221 h 3287563"/>
                  <a:gd name="connsiteX397" fmla="*/ 496304 w 3329862"/>
                  <a:gd name="connsiteY397" fmla="*/ 2799183 h 3287563"/>
                  <a:gd name="connsiteX398" fmla="*/ 480457 w 3329862"/>
                  <a:gd name="connsiteY398" fmla="*/ 2791259 h 3287563"/>
                  <a:gd name="connsiteX399" fmla="*/ 470372 w 3329862"/>
                  <a:gd name="connsiteY399" fmla="*/ 2786217 h 3287563"/>
                  <a:gd name="connsiteX400" fmla="*/ 460288 w 3329862"/>
                  <a:gd name="connsiteY400" fmla="*/ 2781535 h 3287563"/>
                  <a:gd name="connsiteX401" fmla="*/ 452724 w 3329862"/>
                  <a:gd name="connsiteY401" fmla="*/ 2778294 h 3287563"/>
                  <a:gd name="connsiteX402" fmla="*/ 435076 w 3329862"/>
                  <a:gd name="connsiteY402" fmla="*/ 2768929 h 3287563"/>
                  <a:gd name="connsiteX403" fmla="*/ 417789 w 3329862"/>
                  <a:gd name="connsiteY403" fmla="*/ 2758124 h 3287563"/>
                  <a:gd name="connsiteX404" fmla="*/ 388615 w 3329862"/>
                  <a:gd name="connsiteY404" fmla="*/ 2739396 h 3287563"/>
                  <a:gd name="connsiteX405" fmla="*/ 356561 w 3329862"/>
                  <a:gd name="connsiteY405" fmla="*/ 2716706 h 3287563"/>
                  <a:gd name="connsiteX406" fmla="*/ 342154 w 3329862"/>
                  <a:gd name="connsiteY406" fmla="*/ 2705541 h 3287563"/>
                  <a:gd name="connsiteX407" fmla="*/ 329909 w 3329862"/>
                  <a:gd name="connsiteY407" fmla="*/ 2695456 h 3287563"/>
                  <a:gd name="connsiteX408" fmla="*/ 318744 w 3329862"/>
                  <a:gd name="connsiteY408" fmla="*/ 2687533 h 3287563"/>
                  <a:gd name="connsiteX409" fmla="*/ 307939 w 3329862"/>
                  <a:gd name="connsiteY409" fmla="*/ 2678889 h 3287563"/>
                  <a:gd name="connsiteX410" fmla="*/ 286689 w 3329862"/>
                  <a:gd name="connsiteY410" fmla="*/ 2661961 h 3287563"/>
                  <a:gd name="connsiteX411" fmla="*/ 275885 w 3329862"/>
                  <a:gd name="connsiteY411" fmla="*/ 2650076 h 3287563"/>
                  <a:gd name="connsiteX412" fmla="*/ 265800 w 3329862"/>
                  <a:gd name="connsiteY412" fmla="*/ 2640351 h 3287563"/>
                  <a:gd name="connsiteX413" fmla="*/ 256436 w 3329862"/>
                  <a:gd name="connsiteY413" fmla="*/ 2630627 h 3287563"/>
                  <a:gd name="connsiteX414" fmla="*/ 244911 w 3329862"/>
                  <a:gd name="connsiteY414" fmla="*/ 2617661 h 3287563"/>
                  <a:gd name="connsiteX415" fmla="*/ 234826 w 3329862"/>
                  <a:gd name="connsiteY415" fmla="*/ 2607577 h 3287563"/>
                  <a:gd name="connsiteX416" fmla="*/ 225102 w 3329862"/>
                  <a:gd name="connsiteY416" fmla="*/ 2597132 h 3287563"/>
                  <a:gd name="connsiteX417" fmla="*/ 205293 w 3329862"/>
                  <a:gd name="connsiteY417" fmla="*/ 2575522 h 3287563"/>
                  <a:gd name="connsiteX418" fmla="*/ 184403 w 3329862"/>
                  <a:gd name="connsiteY418" fmla="*/ 2549951 h 3287563"/>
                  <a:gd name="connsiteX419" fmla="*/ 172878 w 3329862"/>
                  <a:gd name="connsiteY419" fmla="*/ 2534824 h 3287563"/>
                  <a:gd name="connsiteX420" fmla="*/ 160633 w 3329862"/>
                  <a:gd name="connsiteY420" fmla="*/ 2517536 h 3287563"/>
                  <a:gd name="connsiteX421" fmla="*/ 162073 w 3329862"/>
                  <a:gd name="connsiteY421" fmla="*/ 2518616 h 3287563"/>
                  <a:gd name="connsiteX422" fmla="*/ 157391 w 3329862"/>
                  <a:gd name="connsiteY422" fmla="*/ 2511773 h 3287563"/>
                  <a:gd name="connsiteX423" fmla="*/ 151268 w 3329862"/>
                  <a:gd name="connsiteY423" fmla="*/ 2501689 h 3287563"/>
                  <a:gd name="connsiteX424" fmla="*/ 138302 w 3329862"/>
                  <a:gd name="connsiteY424" fmla="*/ 2480439 h 3287563"/>
                  <a:gd name="connsiteX425" fmla="*/ 132540 w 3329862"/>
                  <a:gd name="connsiteY425" fmla="*/ 2469274 h 3287563"/>
                  <a:gd name="connsiteX426" fmla="*/ 123536 w 3329862"/>
                  <a:gd name="connsiteY426" fmla="*/ 2453067 h 3287563"/>
                  <a:gd name="connsiteX427" fmla="*/ 114892 w 3329862"/>
                  <a:gd name="connsiteY427" fmla="*/ 2437220 h 3287563"/>
                  <a:gd name="connsiteX428" fmla="*/ 99045 w 3329862"/>
                  <a:gd name="connsiteY428" fmla="*/ 2406966 h 3287563"/>
                  <a:gd name="connsiteX429" fmla="*/ 72393 w 3329862"/>
                  <a:gd name="connsiteY429" fmla="*/ 2348980 h 3287563"/>
                  <a:gd name="connsiteX430" fmla="*/ 60867 w 3329862"/>
                  <a:gd name="connsiteY430" fmla="*/ 2320167 h 3287563"/>
                  <a:gd name="connsiteX431" fmla="*/ 50423 w 3329862"/>
                  <a:gd name="connsiteY431" fmla="*/ 2290273 h 3287563"/>
                  <a:gd name="connsiteX432" fmla="*/ 41419 w 3329862"/>
                  <a:gd name="connsiteY432" fmla="*/ 2258579 h 3287563"/>
                  <a:gd name="connsiteX433" fmla="*/ 37457 w 3329862"/>
                  <a:gd name="connsiteY433" fmla="*/ 2242012 h 3287563"/>
                  <a:gd name="connsiteX434" fmla="*/ 33855 w 3329862"/>
                  <a:gd name="connsiteY434" fmla="*/ 2224724 h 3287563"/>
                  <a:gd name="connsiteX435" fmla="*/ 34215 w 3329862"/>
                  <a:gd name="connsiteY435" fmla="*/ 2218601 h 3287563"/>
                  <a:gd name="connsiteX436" fmla="*/ 30254 w 3329862"/>
                  <a:gd name="connsiteY436" fmla="*/ 2199873 h 3287563"/>
                  <a:gd name="connsiteX437" fmla="*/ 26292 w 3329862"/>
                  <a:gd name="connsiteY437" fmla="*/ 2177543 h 3287563"/>
                  <a:gd name="connsiteX438" fmla="*/ 23050 w 3329862"/>
                  <a:gd name="connsiteY438" fmla="*/ 2154852 h 3287563"/>
                  <a:gd name="connsiteX439" fmla="*/ 20529 w 3329862"/>
                  <a:gd name="connsiteY439" fmla="*/ 2134683 h 3287563"/>
                  <a:gd name="connsiteX440" fmla="*/ 20529 w 3329862"/>
                  <a:gd name="connsiteY440" fmla="*/ 2135404 h 3287563"/>
                  <a:gd name="connsiteX441" fmla="*/ 20529 w 3329862"/>
                  <a:gd name="connsiteY441" fmla="*/ 2134323 h 3287563"/>
                  <a:gd name="connsiteX442" fmla="*/ 19089 w 3329862"/>
                  <a:gd name="connsiteY442" fmla="*/ 2120637 h 3287563"/>
                  <a:gd name="connsiteX443" fmla="*/ 18368 w 3329862"/>
                  <a:gd name="connsiteY443" fmla="*/ 2115234 h 3287563"/>
                  <a:gd name="connsiteX444" fmla="*/ 15127 w 3329862"/>
                  <a:gd name="connsiteY444" fmla="*/ 2087142 h 3287563"/>
                  <a:gd name="connsiteX445" fmla="*/ 13326 w 3329862"/>
                  <a:gd name="connsiteY445" fmla="*/ 2059049 h 3287563"/>
                  <a:gd name="connsiteX446" fmla="*/ 12246 w 3329862"/>
                  <a:gd name="connsiteY446" fmla="*/ 2042842 h 3287563"/>
                  <a:gd name="connsiteX447" fmla="*/ 11885 w 3329862"/>
                  <a:gd name="connsiteY447" fmla="*/ 2024113 h 3287563"/>
                  <a:gd name="connsiteX448" fmla="*/ 10805 w 3329862"/>
                  <a:gd name="connsiteY448" fmla="*/ 1974771 h 3287563"/>
                  <a:gd name="connsiteX449" fmla="*/ 9724 w 3329862"/>
                  <a:gd name="connsiteY449" fmla="*/ 2016550 h 3287563"/>
                  <a:gd name="connsiteX450" fmla="*/ 9724 w 3329862"/>
                  <a:gd name="connsiteY450" fmla="*/ 2048604 h 3287563"/>
                  <a:gd name="connsiteX451" fmla="*/ 10805 w 3329862"/>
                  <a:gd name="connsiteY451" fmla="*/ 2076337 h 3287563"/>
                  <a:gd name="connsiteX452" fmla="*/ 12246 w 3329862"/>
                  <a:gd name="connsiteY452" fmla="*/ 2088943 h 3287563"/>
                  <a:gd name="connsiteX453" fmla="*/ 14046 w 3329862"/>
                  <a:gd name="connsiteY453" fmla="*/ 2101548 h 3287563"/>
                  <a:gd name="connsiteX454" fmla="*/ 14767 w 3329862"/>
                  <a:gd name="connsiteY454" fmla="*/ 2123518 h 3287563"/>
                  <a:gd name="connsiteX455" fmla="*/ 15127 w 3329862"/>
                  <a:gd name="connsiteY455" fmla="*/ 2129641 h 3287563"/>
                  <a:gd name="connsiteX456" fmla="*/ 15847 w 3329862"/>
                  <a:gd name="connsiteY456" fmla="*/ 2136124 h 3287563"/>
                  <a:gd name="connsiteX457" fmla="*/ 17648 w 3329862"/>
                  <a:gd name="connsiteY457" fmla="*/ 2149090 h 3287563"/>
                  <a:gd name="connsiteX458" fmla="*/ 21250 w 3329862"/>
                  <a:gd name="connsiteY458" fmla="*/ 2173581 h 3287563"/>
                  <a:gd name="connsiteX459" fmla="*/ 24491 w 3329862"/>
                  <a:gd name="connsiteY459" fmla="*/ 2191949 h 3287563"/>
                  <a:gd name="connsiteX460" fmla="*/ 19809 w 3329862"/>
                  <a:gd name="connsiteY460" fmla="*/ 2170339 h 3287563"/>
                  <a:gd name="connsiteX461" fmla="*/ 15487 w 3329862"/>
                  <a:gd name="connsiteY461" fmla="*/ 2141887 h 3287563"/>
                  <a:gd name="connsiteX462" fmla="*/ 13326 w 3329862"/>
                  <a:gd name="connsiteY462" fmla="*/ 2125679 h 3287563"/>
                  <a:gd name="connsiteX463" fmla="*/ 11885 w 3329862"/>
                  <a:gd name="connsiteY463" fmla="*/ 2108031 h 3287563"/>
                  <a:gd name="connsiteX464" fmla="*/ 10445 w 3329862"/>
                  <a:gd name="connsiteY464" fmla="*/ 2089663 h 3287563"/>
                  <a:gd name="connsiteX465" fmla="*/ 9724 w 3329862"/>
                  <a:gd name="connsiteY465" fmla="*/ 2070574 h 3287563"/>
                  <a:gd name="connsiteX466" fmla="*/ 8284 w 3329862"/>
                  <a:gd name="connsiteY466" fmla="*/ 1993860 h 3287563"/>
                  <a:gd name="connsiteX467" fmla="*/ 7203 w 3329862"/>
                  <a:gd name="connsiteY467" fmla="*/ 1924708 h 3287563"/>
                  <a:gd name="connsiteX468" fmla="*/ 5042 w 3329862"/>
                  <a:gd name="connsiteY468" fmla="*/ 2033838 h 3287563"/>
                  <a:gd name="connsiteX469" fmla="*/ 5042 w 3329862"/>
                  <a:gd name="connsiteY469" fmla="*/ 2042482 h 3287563"/>
                  <a:gd name="connsiteX470" fmla="*/ 5042 w 3329862"/>
                  <a:gd name="connsiteY470" fmla="*/ 2051486 h 3287563"/>
                  <a:gd name="connsiteX471" fmla="*/ 5402 w 3329862"/>
                  <a:gd name="connsiteY471" fmla="*/ 2069494 h 3287563"/>
                  <a:gd name="connsiteX472" fmla="*/ 5763 w 3329862"/>
                  <a:gd name="connsiteY472" fmla="*/ 2087862 h 3287563"/>
                  <a:gd name="connsiteX473" fmla="*/ 7203 w 3329862"/>
                  <a:gd name="connsiteY473" fmla="*/ 2106591 h 3287563"/>
                  <a:gd name="connsiteX474" fmla="*/ 8644 w 3329862"/>
                  <a:gd name="connsiteY474" fmla="*/ 2125319 h 3287563"/>
                  <a:gd name="connsiteX475" fmla="*/ 9724 w 3329862"/>
                  <a:gd name="connsiteY475" fmla="*/ 2134683 h 3287563"/>
                  <a:gd name="connsiteX476" fmla="*/ 10805 w 3329862"/>
                  <a:gd name="connsiteY476" fmla="*/ 2144047 h 3287563"/>
                  <a:gd name="connsiteX477" fmla="*/ 13326 w 3329862"/>
                  <a:gd name="connsiteY477" fmla="*/ 2162416 h 3287563"/>
                  <a:gd name="connsiteX478" fmla="*/ 14407 w 3329862"/>
                  <a:gd name="connsiteY478" fmla="*/ 2171420 h 3287563"/>
                  <a:gd name="connsiteX479" fmla="*/ 15847 w 3329862"/>
                  <a:gd name="connsiteY479" fmla="*/ 2180424 h 3287563"/>
                  <a:gd name="connsiteX480" fmla="*/ 13326 w 3329862"/>
                  <a:gd name="connsiteY480" fmla="*/ 2159174 h 3287563"/>
                  <a:gd name="connsiteX481" fmla="*/ 11165 w 3329862"/>
                  <a:gd name="connsiteY481" fmla="*/ 2137925 h 3287563"/>
                  <a:gd name="connsiteX482" fmla="*/ 18368 w 3329862"/>
                  <a:gd name="connsiteY482" fmla="*/ 2188348 h 3287563"/>
                  <a:gd name="connsiteX483" fmla="*/ 13326 w 3329862"/>
                  <a:gd name="connsiteY483" fmla="*/ 2139365 h 3287563"/>
                  <a:gd name="connsiteX484" fmla="*/ 38898 w 3329862"/>
                  <a:gd name="connsiteY484" fmla="*/ 2269744 h 3287563"/>
                  <a:gd name="connsiteX485" fmla="*/ 34215 w 3329862"/>
                  <a:gd name="connsiteY485" fmla="*/ 2252817 h 3287563"/>
                  <a:gd name="connsiteX486" fmla="*/ 31334 w 3329862"/>
                  <a:gd name="connsiteY486" fmla="*/ 2238770 h 3287563"/>
                  <a:gd name="connsiteX487" fmla="*/ 27733 w 3329862"/>
                  <a:gd name="connsiteY487" fmla="*/ 2220402 h 3287563"/>
                  <a:gd name="connsiteX488" fmla="*/ 30614 w 3329862"/>
                  <a:gd name="connsiteY488" fmla="*/ 2229046 h 3287563"/>
                  <a:gd name="connsiteX489" fmla="*/ 44660 w 3329862"/>
                  <a:gd name="connsiteY489" fmla="*/ 2283430 h 3287563"/>
                  <a:gd name="connsiteX490" fmla="*/ 47541 w 3329862"/>
                  <a:gd name="connsiteY490" fmla="*/ 2292795 h 3287563"/>
                  <a:gd name="connsiteX491" fmla="*/ 51143 w 3329862"/>
                  <a:gd name="connsiteY491" fmla="*/ 2302159 h 3287563"/>
                  <a:gd name="connsiteX492" fmla="*/ 59787 w 3329862"/>
                  <a:gd name="connsiteY492" fmla="*/ 2327010 h 3287563"/>
                  <a:gd name="connsiteX493" fmla="*/ 48982 w 3329862"/>
                  <a:gd name="connsiteY493" fmla="*/ 2294595 h 3287563"/>
                  <a:gd name="connsiteX494" fmla="*/ 49702 w 3329862"/>
                  <a:gd name="connsiteY494" fmla="*/ 2293515 h 3287563"/>
                  <a:gd name="connsiteX495" fmla="*/ 58346 w 3329862"/>
                  <a:gd name="connsiteY495" fmla="*/ 2321247 h 3287563"/>
                  <a:gd name="connsiteX496" fmla="*/ 62308 w 3329862"/>
                  <a:gd name="connsiteY496" fmla="*/ 2333493 h 3287563"/>
                  <a:gd name="connsiteX497" fmla="*/ 66630 w 3329862"/>
                  <a:gd name="connsiteY497" fmla="*/ 2344658 h 3287563"/>
                  <a:gd name="connsiteX498" fmla="*/ 82117 w 3329862"/>
                  <a:gd name="connsiteY498" fmla="*/ 2383195 h 3287563"/>
                  <a:gd name="connsiteX499" fmla="*/ 90041 w 3329862"/>
                  <a:gd name="connsiteY499" fmla="*/ 2401204 h 3287563"/>
                  <a:gd name="connsiteX500" fmla="*/ 94363 w 3329862"/>
                  <a:gd name="connsiteY500" fmla="*/ 2410568 h 3287563"/>
                  <a:gd name="connsiteX501" fmla="*/ 99045 w 3329862"/>
                  <a:gd name="connsiteY501" fmla="*/ 2419932 h 3287563"/>
                  <a:gd name="connsiteX502" fmla="*/ 109129 w 3329862"/>
                  <a:gd name="connsiteY502" fmla="*/ 2440461 h 3287563"/>
                  <a:gd name="connsiteX503" fmla="*/ 114892 w 3329862"/>
                  <a:gd name="connsiteY503" fmla="*/ 2451986 h 3287563"/>
                  <a:gd name="connsiteX504" fmla="*/ 121375 w 3329862"/>
                  <a:gd name="connsiteY504" fmla="*/ 2464232 h 3287563"/>
                  <a:gd name="connsiteX505" fmla="*/ 146946 w 3329862"/>
                  <a:gd name="connsiteY505" fmla="*/ 2502769 h 3287563"/>
                  <a:gd name="connsiteX506" fmla="*/ 168916 w 3329862"/>
                  <a:gd name="connsiteY506" fmla="*/ 2534824 h 3287563"/>
                  <a:gd name="connsiteX507" fmla="*/ 177920 w 3329862"/>
                  <a:gd name="connsiteY507" fmla="*/ 2546709 h 3287563"/>
                  <a:gd name="connsiteX508" fmla="*/ 183683 w 3329862"/>
                  <a:gd name="connsiteY508" fmla="*/ 2552832 h 3287563"/>
                  <a:gd name="connsiteX509" fmla="*/ 178280 w 3329862"/>
                  <a:gd name="connsiteY509" fmla="*/ 2545629 h 3287563"/>
                  <a:gd name="connsiteX510" fmla="*/ 173238 w 3329862"/>
                  <a:gd name="connsiteY510" fmla="*/ 2538425 h 3287563"/>
                  <a:gd name="connsiteX511" fmla="*/ 162793 w 3329862"/>
                  <a:gd name="connsiteY511" fmla="*/ 2523659 h 3287563"/>
                  <a:gd name="connsiteX512" fmla="*/ 210335 w 3329862"/>
                  <a:gd name="connsiteY512" fmla="*/ 2582725 h 3287563"/>
                  <a:gd name="connsiteX513" fmla="*/ 214297 w 3329862"/>
                  <a:gd name="connsiteY513" fmla="*/ 2590649 h 3287563"/>
                  <a:gd name="connsiteX514" fmla="*/ 209615 w 3329862"/>
                  <a:gd name="connsiteY514" fmla="*/ 2586687 h 3287563"/>
                  <a:gd name="connsiteX515" fmla="*/ 217538 w 3329862"/>
                  <a:gd name="connsiteY515" fmla="*/ 2596412 h 3287563"/>
                  <a:gd name="connsiteX516" fmla="*/ 236987 w 3329862"/>
                  <a:gd name="connsiteY516" fmla="*/ 2618742 h 3287563"/>
                  <a:gd name="connsiteX517" fmla="*/ 259677 w 3329862"/>
                  <a:gd name="connsiteY517" fmla="*/ 2642152 h 3287563"/>
                  <a:gd name="connsiteX518" fmla="*/ 278045 w 3329862"/>
                  <a:gd name="connsiteY518" fmla="*/ 2659440 h 3287563"/>
                  <a:gd name="connsiteX519" fmla="*/ 285969 w 3329862"/>
                  <a:gd name="connsiteY519" fmla="*/ 2666643 h 3287563"/>
                  <a:gd name="connsiteX520" fmla="*/ 293172 w 3329862"/>
                  <a:gd name="connsiteY520" fmla="*/ 2672766 h 3287563"/>
                  <a:gd name="connsiteX521" fmla="*/ 306138 w 3329862"/>
                  <a:gd name="connsiteY521" fmla="*/ 2683571 h 3287563"/>
                  <a:gd name="connsiteX522" fmla="*/ 318384 w 3329862"/>
                  <a:gd name="connsiteY522" fmla="*/ 2693655 h 3287563"/>
                  <a:gd name="connsiteX523" fmla="*/ 332070 w 3329862"/>
                  <a:gd name="connsiteY523" fmla="*/ 2703740 h 3287563"/>
                  <a:gd name="connsiteX524" fmla="*/ 348277 w 3329862"/>
                  <a:gd name="connsiteY524" fmla="*/ 2715986 h 3287563"/>
                  <a:gd name="connsiteX525" fmla="*/ 369167 w 3329862"/>
                  <a:gd name="connsiteY525" fmla="*/ 2730752 h 3287563"/>
                  <a:gd name="connsiteX526" fmla="*/ 252834 w 3329862"/>
                  <a:gd name="connsiteY526" fmla="*/ 2636750 h 3287563"/>
                  <a:gd name="connsiteX527" fmla="*/ 279486 w 3329862"/>
                  <a:gd name="connsiteY527" fmla="*/ 2663762 h 3287563"/>
                  <a:gd name="connsiteX528" fmla="*/ 260398 w 3329862"/>
                  <a:gd name="connsiteY528" fmla="*/ 2646474 h 3287563"/>
                  <a:gd name="connsiteX529" fmla="*/ 246711 w 3329862"/>
                  <a:gd name="connsiteY529" fmla="*/ 2633148 h 3287563"/>
                  <a:gd name="connsiteX530" fmla="*/ 231945 w 3329862"/>
                  <a:gd name="connsiteY530" fmla="*/ 2617661 h 3287563"/>
                  <a:gd name="connsiteX531" fmla="*/ 216818 w 3329862"/>
                  <a:gd name="connsiteY531" fmla="*/ 2600734 h 3287563"/>
                  <a:gd name="connsiteX532" fmla="*/ 202051 w 3329862"/>
                  <a:gd name="connsiteY532" fmla="*/ 2583806 h 3287563"/>
                  <a:gd name="connsiteX533" fmla="*/ 177920 w 3329862"/>
                  <a:gd name="connsiteY533" fmla="*/ 2553192 h 3287563"/>
                  <a:gd name="connsiteX534" fmla="*/ 182602 w 3329862"/>
                  <a:gd name="connsiteY534" fmla="*/ 2557154 h 3287563"/>
                  <a:gd name="connsiteX535" fmla="*/ 160272 w 3329862"/>
                  <a:gd name="connsiteY535" fmla="*/ 2526540 h 3287563"/>
                  <a:gd name="connsiteX536" fmla="*/ 141904 w 3329862"/>
                  <a:gd name="connsiteY536" fmla="*/ 2497727 h 3287563"/>
                  <a:gd name="connsiteX537" fmla="*/ 131820 w 3329862"/>
                  <a:gd name="connsiteY537" fmla="*/ 2487282 h 3287563"/>
                  <a:gd name="connsiteX538" fmla="*/ 148747 w 3329862"/>
                  <a:gd name="connsiteY538" fmla="*/ 2513934 h 3287563"/>
                  <a:gd name="connsiteX539" fmla="*/ 162793 w 3329862"/>
                  <a:gd name="connsiteY539" fmla="*/ 2534104 h 3287563"/>
                  <a:gd name="connsiteX540" fmla="*/ 203132 w 3329862"/>
                  <a:gd name="connsiteY540" fmla="*/ 2587408 h 3287563"/>
                  <a:gd name="connsiteX541" fmla="*/ 198810 w 3329862"/>
                  <a:gd name="connsiteY541" fmla="*/ 2582365 h 3287563"/>
                  <a:gd name="connsiteX542" fmla="*/ 194848 w 3329862"/>
                  <a:gd name="connsiteY542" fmla="*/ 2577323 h 3287563"/>
                  <a:gd name="connsiteX543" fmla="*/ 187645 w 3329862"/>
                  <a:gd name="connsiteY543" fmla="*/ 2567959 h 3287563"/>
                  <a:gd name="connsiteX544" fmla="*/ 174319 w 3329862"/>
                  <a:gd name="connsiteY544" fmla="*/ 2551391 h 3287563"/>
                  <a:gd name="connsiteX545" fmla="*/ 153789 w 3329862"/>
                  <a:gd name="connsiteY545" fmla="*/ 2523299 h 3287563"/>
                  <a:gd name="connsiteX546" fmla="*/ 149467 w 3329862"/>
                  <a:gd name="connsiteY546" fmla="*/ 2517536 h 3287563"/>
                  <a:gd name="connsiteX547" fmla="*/ 145506 w 3329862"/>
                  <a:gd name="connsiteY547" fmla="*/ 2511773 h 3287563"/>
                  <a:gd name="connsiteX548" fmla="*/ 138302 w 3329862"/>
                  <a:gd name="connsiteY548" fmla="*/ 2501329 h 3287563"/>
                  <a:gd name="connsiteX549" fmla="*/ 124976 w 3329862"/>
                  <a:gd name="connsiteY549" fmla="*/ 2482600 h 3287563"/>
                  <a:gd name="connsiteX550" fmla="*/ 113091 w 3329862"/>
                  <a:gd name="connsiteY550" fmla="*/ 2463872 h 3287563"/>
                  <a:gd name="connsiteX551" fmla="*/ 100485 w 3329862"/>
                  <a:gd name="connsiteY551" fmla="*/ 2442622 h 3287563"/>
                  <a:gd name="connsiteX552" fmla="*/ 86079 w 3329862"/>
                  <a:gd name="connsiteY552" fmla="*/ 2415250 h 3287563"/>
                  <a:gd name="connsiteX553" fmla="*/ 69511 w 3329862"/>
                  <a:gd name="connsiteY553" fmla="*/ 2378513 h 3287563"/>
                  <a:gd name="connsiteX554" fmla="*/ 75274 w 3329862"/>
                  <a:gd name="connsiteY554" fmla="*/ 2387517 h 3287563"/>
                  <a:gd name="connsiteX555" fmla="*/ 62668 w 3329862"/>
                  <a:gd name="connsiteY555" fmla="*/ 2352582 h 3287563"/>
                  <a:gd name="connsiteX556" fmla="*/ 58346 w 3329862"/>
                  <a:gd name="connsiteY556" fmla="*/ 2342137 h 3287563"/>
                  <a:gd name="connsiteX557" fmla="*/ 53664 w 3329862"/>
                  <a:gd name="connsiteY557" fmla="*/ 2329891 h 3287563"/>
                  <a:gd name="connsiteX558" fmla="*/ 44300 w 3329862"/>
                  <a:gd name="connsiteY558" fmla="*/ 2302519 h 3287563"/>
                  <a:gd name="connsiteX559" fmla="*/ 41779 w 3329862"/>
                  <a:gd name="connsiteY559" fmla="*/ 2295676 h 3287563"/>
                  <a:gd name="connsiteX560" fmla="*/ 39618 w 3329862"/>
                  <a:gd name="connsiteY560" fmla="*/ 2288833 h 3287563"/>
                  <a:gd name="connsiteX561" fmla="*/ 35656 w 3329862"/>
                  <a:gd name="connsiteY561" fmla="*/ 2275867 h 3287563"/>
                  <a:gd name="connsiteX562" fmla="*/ 29533 w 3329862"/>
                  <a:gd name="connsiteY562" fmla="*/ 2254978 h 3287563"/>
                  <a:gd name="connsiteX563" fmla="*/ 32775 w 3329862"/>
                  <a:gd name="connsiteY563" fmla="*/ 2275147 h 3287563"/>
                  <a:gd name="connsiteX564" fmla="*/ 29173 w 3329862"/>
                  <a:gd name="connsiteY564" fmla="*/ 2262901 h 3287563"/>
                  <a:gd name="connsiteX565" fmla="*/ 27372 w 3329862"/>
                  <a:gd name="connsiteY565" fmla="*/ 2257139 h 3287563"/>
                  <a:gd name="connsiteX566" fmla="*/ 25932 w 3329862"/>
                  <a:gd name="connsiteY566" fmla="*/ 2251376 h 3287563"/>
                  <a:gd name="connsiteX567" fmla="*/ 21250 w 3329862"/>
                  <a:gd name="connsiteY567" fmla="*/ 2230126 h 3287563"/>
                  <a:gd name="connsiteX568" fmla="*/ 14767 w 3329862"/>
                  <a:gd name="connsiteY568" fmla="*/ 2191949 h 3287563"/>
                  <a:gd name="connsiteX569" fmla="*/ 11885 w 3329862"/>
                  <a:gd name="connsiteY569" fmla="*/ 2172500 h 3287563"/>
                  <a:gd name="connsiteX570" fmla="*/ 9364 w 3329862"/>
                  <a:gd name="connsiteY570" fmla="*/ 2151251 h 3287563"/>
                  <a:gd name="connsiteX571" fmla="*/ 6483 w 3329862"/>
                  <a:gd name="connsiteY571" fmla="*/ 2127120 h 3287563"/>
                  <a:gd name="connsiteX572" fmla="*/ 3602 w 3329862"/>
                  <a:gd name="connsiteY572" fmla="*/ 2098667 h 3287563"/>
                  <a:gd name="connsiteX573" fmla="*/ 5042 w 3329862"/>
                  <a:gd name="connsiteY573" fmla="*/ 2128921 h 3287563"/>
                  <a:gd name="connsiteX574" fmla="*/ 8284 w 3329862"/>
                  <a:gd name="connsiteY574" fmla="*/ 2155933 h 3287563"/>
                  <a:gd name="connsiteX575" fmla="*/ 3602 w 3329862"/>
                  <a:gd name="connsiteY575" fmla="*/ 2117035 h 3287563"/>
                  <a:gd name="connsiteX576" fmla="*/ 2161 w 3329862"/>
                  <a:gd name="connsiteY576" fmla="*/ 2099387 h 3287563"/>
                  <a:gd name="connsiteX577" fmla="*/ 1080 w 3329862"/>
                  <a:gd name="connsiteY577" fmla="*/ 2082820 h 3287563"/>
                  <a:gd name="connsiteX578" fmla="*/ 1080 w 3329862"/>
                  <a:gd name="connsiteY578" fmla="*/ 2024834 h 3287563"/>
                  <a:gd name="connsiteX579" fmla="*/ 4322 w 3329862"/>
                  <a:gd name="connsiteY579" fmla="*/ 1906700 h 3287563"/>
                  <a:gd name="connsiteX580" fmla="*/ 720 w 3329862"/>
                  <a:gd name="connsiteY580" fmla="*/ 1868523 h 3287563"/>
                  <a:gd name="connsiteX581" fmla="*/ 3962 w 3329862"/>
                  <a:gd name="connsiteY581" fmla="*/ 1892294 h 3287563"/>
                  <a:gd name="connsiteX582" fmla="*/ 2881 w 3329862"/>
                  <a:gd name="connsiteY582" fmla="*/ 1792889 h 3287563"/>
                  <a:gd name="connsiteX583" fmla="*/ 0 w 3329862"/>
                  <a:gd name="connsiteY583" fmla="*/ 1752911 h 3287563"/>
                  <a:gd name="connsiteX584" fmla="*/ 1801 w 3329862"/>
                  <a:gd name="connsiteY584" fmla="*/ 1784965 h 3287563"/>
                  <a:gd name="connsiteX585" fmla="*/ 1801 w 3329862"/>
                  <a:gd name="connsiteY585" fmla="*/ 1707531 h 3287563"/>
                  <a:gd name="connsiteX586" fmla="*/ 4322 w 3329862"/>
                  <a:gd name="connsiteY586" fmla="*/ 1752911 h 3287563"/>
                  <a:gd name="connsiteX587" fmla="*/ 6123 w 3329862"/>
                  <a:gd name="connsiteY587" fmla="*/ 1838269 h 3287563"/>
                  <a:gd name="connsiteX588" fmla="*/ 6123 w 3329862"/>
                  <a:gd name="connsiteY588" fmla="*/ 1803334 h 3287563"/>
                  <a:gd name="connsiteX589" fmla="*/ 6843 w 3329862"/>
                  <a:gd name="connsiteY589" fmla="*/ 1866722 h 3287563"/>
                  <a:gd name="connsiteX590" fmla="*/ 10445 w 3329862"/>
                  <a:gd name="connsiteY590" fmla="*/ 1844032 h 3287563"/>
                  <a:gd name="connsiteX591" fmla="*/ 9724 w 3329862"/>
                  <a:gd name="connsiteY591" fmla="*/ 1845833 h 3287563"/>
                  <a:gd name="connsiteX592" fmla="*/ 10445 w 3329862"/>
                  <a:gd name="connsiteY592" fmla="*/ 1889052 h 3287563"/>
                  <a:gd name="connsiteX593" fmla="*/ 12606 w 3329862"/>
                  <a:gd name="connsiteY593" fmla="*/ 1831066 h 3287563"/>
                  <a:gd name="connsiteX594" fmla="*/ 12246 w 3329862"/>
                  <a:gd name="connsiteY594" fmla="*/ 1788207 h 3287563"/>
                  <a:gd name="connsiteX595" fmla="*/ 5763 w 3329862"/>
                  <a:gd name="connsiteY595" fmla="*/ 1642341 h 3287563"/>
                  <a:gd name="connsiteX596" fmla="*/ 7563 w 3329862"/>
                  <a:gd name="connsiteY596" fmla="*/ 1505479 h 3287563"/>
                  <a:gd name="connsiteX597" fmla="*/ 5763 w 3329862"/>
                  <a:gd name="connsiteY597" fmla="*/ 1492513 h 3287563"/>
                  <a:gd name="connsiteX598" fmla="*/ 8644 w 3329862"/>
                  <a:gd name="connsiteY598" fmla="*/ 1421922 h 3287563"/>
                  <a:gd name="connsiteX599" fmla="*/ 8284 w 3329862"/>
                  <a:gd name="connsiteY599" fmla="*/ 1442811 h 3287563"/>
                  <a:gd name="connsiteX600" fmla="*/ 9004 w 3329862"/>
                  <a:gd name="connsiteY600" fmla="*/ 1450374 h 3287563"/>
                  <a:gd name="connsiteX601" fmla="*/ 9004 w 3329862"/>
                  <a:gd name="connsiteY601" fmla="*/ 1452896 h 3287563"/>
                  <a:gd name="connsiteX602" fmla="*/ 7924 w 3329862"/>
                  <a:gd name="connsiteY602" fmla="*/ 1355291 h 3287563"/>
                  <a:gd name="connsiteX603" fmla="*/ 14407 w 3329862"/>
                  <a:gd name="connsiteY603" fmla="*/ 1376541 h 3287563"/>
                  <a:gd name="connsiteX604" fmla="*/ 13326 w 3329862"/>
                  <a:gd name="connsiteY604" fmla="*/ 1277136 h 3287563"/>
                  <a:gd name="connsiteX605" fmla="*/ 11525 w 3329862"/>
                  <a:gd name="connsiteY605" fmla="*/ 1256967 h 3287563"/>
                  <a:gd name="connsiteX606" fmla="*/ 11525 w 3329862"/>
                  <a:gd name="connsiteY606" fmla="*/ 1142075 h 3287563"/>
                  <a:gd name="connsiteX607" fmla="*/ 11525 w 3329862"/>
                  <a:gd name="connsiteY607" fmla="*/ 1144596 h 3287563"/>
                  <a:gd name="connsiteX608" fmla="*/ 11525 w 3329862"/>
                  <a:gd name="connsiteY608" fmla="*/ 1015298 h 3287563"/>
                  <a:gd name="connsiteX609" fmla="*/ 6483 w 3329862"/>
                  <a:gd name="connsiteY609" fmla="*/ 940744 h 3287563"/>
                  <a:gd name="connsiteX610" fmla="*/ 3962 w 3329862"/>
                  <a:gd name="connsiteY610" fmla="*/ 974240 h 3287563"/>
                  <a:gd name="connsiteX611" fmla="*/ 3962 w 3329862"/>
                  <a:gd name="connsiteY611" fmla="*/ 952630 h 3287563"/>
                  <a:gd name="connsiteX612" fmla="*/ 2881 w 3329862"/>
                  <a:gd name="connsiteY612" fmla="*/ 968117 h 3287563"/>
                  <a:gd name="connsiteX613" fmla="*/ 6483 w 3329862"/>
                  <a:gd name="connsiteY613" fmla="*/ 1147118 h 3287563"/>
                  <a:gd name="connsiteX614" fmla="*/ 6483 w 3329862"/>
                  <a:gd name="connsiteY614" fmla="*/ 1083369 h 3287563"/>
                  <a:gd name="connsiteX615" fmla="*/ 7924 w 3329862"/>
                  <a:gd name="connsiteY615" fmla="*/ 1227794 h 3287563"/>
                  <a:gd name="connsiteX616" fmla="*/ 6483 w 3329862"/>
                  <a:gd name="connsiteY616" fmla="*/ 1247963 h 3287563"/>
                  <a:gd name="connsiteX617" fmla="*/ 7203 w 3329862"/>
                  <a:gd name="connsiteY617" fmla="*/ 1309551 h 3287563"/>
                  <a:gd name="connsiteX618" fmla="*/ 4682 w 3329862"/>
                  <a:gd name="connsiteY618" fmla="*/ 1234997 h 3287563"/>
                  <a:gd name="connsiteX619" fmla="*/ 4682 w 3329862"/>
                  <a:gd name="connsiteY619" fmla="*/ 1338364 h 3287563"/>
                  <a:gd name="connsiteX620" fmla="*/ 6483 w 3329862"/>
                  <a:gd name="connsiteY620" fmla="*/ 1358533 h 3287563"/>
                  <a:gd name="connsiteX621" fmla="*/ 3602 w 3329862"/>
                  <a:gd name="connsiteY621" fmla="*/ 1375100 h 3287563"/>
                  <a:gd name="connsiteX622" fmla="*/ 2161 w 3329862"/>
                  <a:gd name="connsiteY622" fmla="*/ 1277496 h 3287563"/>
                  <a:gd name="connsiteX623" fmla="*/ 720 w 3329862"/>
                  <a:gd name="connsiteY623" fmla="*/ 1304509 h 3287563"/>
                  <a:gd name="connsiteX624" fmla="*/ 720 w 3329862"/>
                  <a:gd name="connsiteY624" fmla="*/ 1222031 h 3287563"/>
                  <a:gd name="connsiteX625" fmla="*/ 1441 w 3329862"/>
                  <a:gd name="connsiteY625" fmla="*/ 1241480 h 3287563"/>
                  <a:gd name="connsiteX626" fmla="*/ 2881 w 3329862"/>
                  <a:gd name="connsiteY626" fmla="*/ 1068962 h 3287563"/>
                  <a:gd name="connsiteX627" fmla="*/ 720 w 3329862"/>
                  <a:gd name="connsiteY627" fmla="*/ 900406 h 3287563"/>
                  <a:gd name="connsiteX628" fmla="*/ 3602 w 3329862"/>
                  <a:gd name="connsiteY628" fmla="*/ 928859 h 3287563"/>
                  <a:gd name="connsiteX629" fmla="*/ 2521 w 3329862"/>
                  <a:gd name="connsiteY629" fmla="*/ 815768 h 3287563"/>
                  <a:gd name="connsiteX630" fmla="*/ 3962 w 3329862"/>
                  <a:gd name="connsiteY630" fmla="*/ 844221 h 3287563"/>
                  <a:gd name="connsiteX631" fmla="*/ 5763 w 3329862"/>
                  <a:gd name="connsiteY631" fmla="*/ 809645 h 3287563"/>
                  <a:gd name="connsiteX632" fmla="*/ 6483 w 3329862"/>
                  <a:gd name="connsiteY632" fmla="*/ 794879 h 3287563"/>
                  <a:gd name="connsiteX633" fmla="*/ 7563 w 3329862"/>
                  <a:gd name="connsiteY633" fmla="*/ 781553 h 3287563"/>
                  <a:gd name="connsiteX634" fmla="*/ 9724 w 3329862"/>
                  <a:gd name="connsiteY634" fmla="*/ 766426 h 3287563"/>
                  <a:gd name="connsiteX635" fmla="*/ 24851 w 3329862"/>
                  <a:gd name="connsiteY635" fmla="*/ 663780 h 3287563"/>
                  <a:gd name="connsiteX636" fmla="*/ 28453 w 3329862"/>
                  <a:gd name="connsiteY636" fmla="*/ 645771 h 3287563"/>
                  <a:gd name="connsiteX637" fmla="*/ 31694 w 3329862"/>
                  <a:gd name="connsiteY637" fmla="*/ 629564 h 3287563"/>
                  <a:gd name="connsiteX638" fmla="*/ 38898 w 3329862"/>
                  <a:gd name="connsiteY638" fmla="*/ 599671 h 3287563"/>
                  <a:gd name="connsiteX639" fmla="*/ 47902 w 3329862"/>
                  <a:gd name="connsiteY639" fmla="*/ 568697 h 3287563"/>
                  <a:gd name="connsiteX640" fmla="*/ 50423 w 3329862"/>
                  <a:gd name="connsiteY640" fmla="*/ 560053 h 3287563"/>
                  <a:gd name="connsiteX641" fmla="*/ 51863 w 3329862"/>
                  <a:gd name="connsiteY641" fmla="*/ 555731 h 3287563"/>
                  <a:gd name="connsiteX642" fmla="*/ 53664 w 3329862"/>
                  <a:gd name="connsiteY642" fmla="*/ 551049 h 3287563"/>
                  <a:gd name="connsiteX643" fmla="*/ 60867 w 3329862"/>
                  <a:gd name="connsiteY643" fmla="*/ 531600 h 3287563"/>
                  <a:gd name="connsiteX644" fmla="*/ 81397 w 3329862"/>
                  <a:gd name="connsiteY644" fmla="*/ 484058 h 3287563"/>
                  <a:gd name="connsiteX645" fmla="*/ 88240 w 3329862"/>
                  <a:gd name="connsiteY645" fmla="*/ 470012 h 3287563"/>
                  <a:gd name="connsiteX646" fmla="*/ 96163 w 3329862"/>
                  <a:gd name="connsiteY646" fmla="*/ 455245 h 3287563"/>
                  <a:gd name="connsiteX647" fmla="*/ 104807 w 3329862"/>
                  <a:gd name="connsiteY647" fmla="*/ 439398 h 3287563"/>
                  <a:gd name="connsiteX648" fmla="*/ 114892 w 3329862"/>
                  <a:gd name="connsiteY648" fmla="*/ 422471 h 3287563"/>
                  <a:gd name="connsiteX649" fmla="*/ 111650 w 3329862"/>
                  <a:gd name="connsiteY649" fmla="*/ 430034 h 3287563"/>
                  <a:gd name="connsiteX650" fmla="*/ 123896 w 3329862"/>
                  <a:gd name="connsiteY650" fmla="*/ 408064 h 3287563"/>
                  <a:gd name="connsiteX651" fmla="*/ 136502 w 3329862"/>
                  <a:gd name="connsiteY651" fmla="*/ 387895 h 3287563"/>
                  <a:gd name="connsiteX652" fmla="*/ 142624 w 3329862"/>
                  <a:gd name="connsiteY652" fmla="*/ 378171 h 3287563"/>
                  <a:gd name="connsiteX653" fmla="*/ 145506 w 3329862"/>
                  <a:gd name="connsiteY653" fmla="*/ 373489 h 3287563"/>
                  <a:gd name="connsiteX654" fmla="*/ 148747 w 3329862"/>
                  <a:gd name="connsiteY654" fmla="*/ 368806 h 3287563"/>
                  <a:gd name="connsiteX655" fmla="*/ 161353 w 3329862"/>
                  <a:gd name="connsiteY655" fmla="*/ 350798 h 3287563"/>
                  <a:gd name="connsiteX656" fmla="*/ 186564 w 3329862"/>
                  <a:gd name="connsiteY656" fmla="*/ 317663 h 3287563"/>
                  <a:gd name="connsiteX657" fmla="*/ 212136 w 3329862"/>
                  <a:gd name="connsiteY657" fmla="*/ 287050 h 3287563"/>
                  <a:gd name="connsiteX658" fmla="*/ 239148 w 3329862"/>
                  <a:gd name="connsiteY658" fmla="*/ 257876 h 3287563"/>
                  <a:gd name="connsiteX659" fmla="*/ 267961 w 3329862"/>
                  <a:gd name="connsiteY659" fmla="*/ 229424 h 3287563"/>
                  <a:gd name="connsiteX660" fmla="*/ 299295 w 3329862"/>
                  <a:gd name="connsiteY660" fmla="*/ 200971 h 3287563"/>
                  <a:gd name="connsiteX661" fmla="*/ 334591 w 3329862"/>
                  <a:gd name="connsiteY661" fmla="*/ 172158 h 3287563"/>
                  <a:gd name="connsiteX662" fmla="*/ 355120 w 3329862"/>
                  <a:gd name="connsiteY662" fmla="*/ 157751 h 3287563"/>
                  <a:gd name="connsiteX663" fmla="*/ 376010 w 3329862"/>
                  <a:gd name="connsiteY663" fmla="*/ 144065 h 3287563"/>
                  <a:gd name="connsiteX664" fmla="*/ 397259 w 3329862"/>
                  <a:gd name="connsiteY664" fmla="*/ 131099 h 3287563"/>
                  <a:gd name="connsiteX665" fmla="*/ 418869 w 3329862"/>
                  <a:gd name="connsiteY665" fmla="*/ 118493 h 3287563"/>
                  <a:gd name="connsiteX666" fmla="*/ 410585 w 3329862"/>
                  <a:gd name="connsiteY666" fmla="*/ 123536 h 3287563"/>
                  <a:gd name="connsiteX667" fmla="*/ 400861 w 3329862"/>
                  <a:gd name="connsiteY667" fmla="*/ 130379 h 3287563"/>
                  <a:gd name="connsiteX668" fmla="*/ 381052 w 3329862"/>
                  <a:gd name="connsiteY668" fmla="*/ 144065 h 3287563"/>
                  <a:gd name="connsiteX669" fmla="*/ 375650 w 3329862"/>
                  <a:gd name="connsiteY669" fmla="*/ 150548 h 3287563"/>
                  <a:gd name="connsiteX670" fmla="*/ 256436 w 3329862"/>
                  <a:gd name="connsiteY670" fmla="*/ 244190 h 3287563"/>
                  <a:gd name="connsiteX671" fmla="*/ 275885 w 3329862"/>
                  <a:gd name="connsiteY671" fmla="*/ 227983 h 3287563"/>
                  <a:gd name="connsiteX672" fmla="*/ 260398 w 3329862"/>
                  <a:gd name="connsiteY672" fmla="*/ 242389 h 3287563"/>
                  <a:gd name="connsiteX673" fmla="*/ 253194 w 3329862"/>
                  <a:gd name="connsiteY673" fmla="*/ 248872 h 3287563"/>
                  <a:gd name="connsiteX674" fmla="*/ 246351 w 3329862"/>
                  <a:gd name="connsiteY674" fmla="*/ 255715 h 3287563"/>
                  <a:gd name="connsiteX675" fmla="*/ 231585 w 3329862"/>
                  <a:gd name="connsiteY675" fmla="*/ 270842 h 3287563"/>
                  <a:gd name="connsiteX676" fmla="*/ 222941 w 3329862"/>
                  <a:gd name="connsiteY676" fmla="*/ 279846 h 3287563"/>
                  <a:gd name="connsiteX677" fmla="*/ 213576 w 3329862"/>
                  <a:gd name="connsiteY677" fmla="*/ 291011 h 3287563"/>
                  <a:gd name="connsiteX678" fmla="*/ 227623 w 3329862"/>
                  <a:gd name="connsiteY678" fmla="*/ 276605 h 3287563"/>
                  <a:gd name="connsiteX679" fmla="*/ 223301 w 3329862"/>
                  <a:gd name="connsiteY679" fmla="*/ 282367 h 3287563"/>
                  <a:gd name="connsiteX680" fmla="*/ 185844 w 3329862"/>
                  <a:gd name="connsiteY680" fmla="*/ 324506 h 3287563"/>
                  <a:gd name="connsiteX681" fmla="*/ 171798 w 3329862"/>
                  <a:gd name="connsiteY681" fmla="*/ 343235 h 3287563"/>
                  <a:gd name="connsiteX682" fmla="*/ 163154 w 3329862"/>
                  <a:gd name="connsiteY682" fmla="*/ 356201 h 3287563"/>
                  <a:gd name="connsiteX683" fmla="*/ 153069 w 3329862"/>
                  <a:gd name="connsiteY683" fmla="*/ 372408 h 3287563"/>
                  <a:gd name="connsiteX684" fmla="*/ 142264 w 3329862"/>
                  <a:gd name="connsiteY684" fmla="*/ 390776 h 3287563"/>
                  <a:gd name="connsiteX685" fmla="*/ 132540 w 3329862"/>
                  <a:gd name="connsiteY685" fmla="*/ 406623 h 3287563"/>
                  <a:gd name="connsiteX686" fmla="*/ 118493 w 3329862"/>
                  <a:gd name="connsiteY686" fmla="*/ 430394 h 3287563"/>
                  <a:gd name="connsiteX687" fmla="*/ 124976 w 3329862"/>
                  <a:gd name="connsiteY687" fmla="*/ 416348 h 3287563"/>
                  <a:gd name="connsiteX688" fmla="*/ 129298 w 3329862"/>
                  <a:gd name="connsiteY688" fmla="*/ 407704 h 3287563"/>
                  <a:gd name="connsiteX689" fmla="*/ 134341 w 3329862"/>
                  <a:gd name="connsiteY689" fmla="*/ 398340 h 3287563"/>
                  <a:gd name="connsiteX690" fmla="*/ 146226 w 3329862"/>
                  <a:gd name="connsiteY690" fmla="*/ 377810 h 3287563"/>
                  <a:gd name="connsiteX691" fmla="*/ 153069 w 3329862"/>
                  <a:gd name="connsiteY691" fmla="*/ 367366 h 3287563"/>
                  <a:gd name="connsiteX692" fmla="*/ 160272 w 3329862"/>
                  <a:gd name="connsiteY692" fmla="*/ 356921 h 3287563"/>
                  <a:gd name="connsiteX693" fmla="*/ 163874 w 3329862"/>
                  <a:gd name="connsiteY693" fmla="*/ 350798 h 3287563"/>
                  <a:gd name="connsiteX694" fmla="*/ 173598 w 3329862"/>
                  <a:gd name="connsiteY694" fmla="*/ 336752 h 3287563"/>
                  <a:gd name="connsiteX695" fmla="*/ 168556 w 3329862"/>
                  <a:gd name="connsiteY695" fmla="*/ 342154 h 3287563"/>
                  <a:gd name="connsiteX696" fmla="*/ 146586 w 3329862"/>
                  <a:gd name="connsiteY696" fmla="*/ 374929 h 3287563"/>
                  <a:gd name="connsiteX697" fmla="*/ 127498 w 3329862"/>
                  <a:gd name="connsiteY697" fmla="*/ 405183 h 3287563"/>
                  <a:gd name="connsiteX698" fmla="*/ 107689 w 3329862"/>
                  <a:gd name="connsiteY698" fmla="*/ 439038 h 3287563"/>
                  <a:gd name="connsiteX699" fmla="*/ 102286 w 3329862"/>
                  <a:gd name="connsiteY699" fmla="*/ 449123 h 3287563"/>
                  <a:gd name="connsiteX700" fmla="*/ 96884 w 3329862"/>
                  <a:gd name="connsiteY700" fmla="*/ 459928 h 3287563"/>
                  <a:gd name="connsiteX701" fmla="*/ 84998 w 3329862"/>
                  <a:gd name="connsiteY701" fmla="*/ 484058 h 3287563"/>
                  <a:gd name="connsiteX702" fmla="*/ 97964 w 3329862"/>
                  <a:gd name="connsiteY702" fmla="*/ 456326 h 3287563"/>
                  <a:gd name="connsiteX703" fmla="*/ 84998 w 3329862"/>
                  <a:gd name="connsiteY703" fmla="*/ 481537 h 3287563"/>
                  <a:gd name="connsiteX704" fmla="*/ 73113 w 3329862"/>
                  <a:gd name="connsiteY704" fmla="*/ 507109 h 3287563"/>
                  <a:gd name="connsiteX705" fmla="*/ 67350 w 3329862"/>
                  <a:gd name="connsiteY705" fmla="*/ 520075 h 3287563"/>
                  <a:gd name="connsiteX706" fmla="*/ 61948 w 3329862"/>
                  <a:gd name="connsiteY706" fmla="*/ 533040 h 3287563"/>
                  <a:gd name="connsiteX707" fmla="*/ 51503 w 3329862"/>
                  <a:gd name="connsiteY707" fmla="*/ 559332 h 3287563"/>
                  <a:gd name="connsiteX708" fmla="*/ 41779 w 3329862"/>
                  <a:gd name="connsiteY708" fmla="*/ 592827 h 3287563"/>
                  <a:gd name="connsiteX709" fmla="*/ 30614 w 3329862"/>
                  <a:gd name="connsiteY709" fmla="*/ 639288 h 3287563"/>
                  <a:gd name="connsiteX710" fmla="*/ 41059 w 3329862"/>
                  <a:gd name="connsiteY710" fmla="*/ 602552 h 3287563"/>
                  <a:gd name="connsiteX711" fmla="*/ 43220 w 3329862"/>
                  <a:gd name="connsiteY711" fmla="*/ 594988 h 3287563"/>
                  <a:gd name="connsiteX712" fmla="*/ 45380 w 3329862"/>
                  <a:gd name="connsiteY712" fmla="*/ 588145 h 3287563"/>
                  <a:gd name="connsiteX713" fmla="*/ 49342 w 3329862"/>
                  <a:gd name="connsiteY713" fmla="*/ 576260 h 3287563"/>
                  <a:gd name="connsiteX714" fmla="*/ 56185 w 3329862"/>
                  <a:gd name="connsiteY714" fmla="*/ 556451 h 3287563"/>
                  <a:gd name="connsiteX715" fmla="*/ 62668 w 3329862"/>
                  <a:gd name="connsiteY715" fmla="*/ 539884 h 3287563"/>
                  <a:gd name="connsiteX716" fmla="*/ 69511 w 3329862"/>
                  <a:gd name="connsiteY716" fmla="*/ 522596 h 3287563"/>
                  <a:gd name="connsiteX717" fmla="*/ 73833 w 3329862"/>
                  <a:gd name="connsiteY717" fmla="*/ 512871 h 3287563"/>
                  <a:gd name="connsiteX718" fmla="*/ 78876 w 3329862"/>
                  <a:gd name="connsiteY718" fmla="*/ 501706 h 3287563"/>
                  <a:gd name="connsiteX719" fmla="*/ 113091 w 3329862"/>
                  <a:gd name="connsiteY719" fmla="*/ 434716 h 3287563"/>
                  <a:gd name="connsiteX720" fmla="*/ 105888 w 3329862"/>
                  <a:gd name="connsiteY720" fmla="*/ 448042 h 3287563"/>
                  <a:gd name="connsiteX721" fmla="*/ 99045 w 3329862"/>
                  <a:gd name="connsiteY721" fmla="*/ 462089 h 3287563"/>
                  <a:gd name="connsiteX722" fmla="*/ 86079 w 3329862"/>
                  <a:gd name="connsiteY722" fmla="*/ 490541 h 3287563"/>
                  <a:gd name="connsiteX723" fmla="*/ 75634 w 3329862"/>
                  <a:gd name="connsiteY723" fmla="*/ 516833 h 3287563"/>
                  <a:gd name="connsiteX724" fmla="*/ 68791 w 3329862"/>
                  <a:gd name="connsiteY724" fmla="*/ 537723 h 3287563"/>
                  <a:gd name="connsiteX725" fmla="*/ 65910 w 3329862"/>
                  <a:gd name="connsiteY725" fmla="*/ 544566 h 3287563"/>
                  <a:gd name="connsiteX726" fmla="*/ 71312 w 3329862"/>
                  <a:gd name="connsiteY726" fmla="*/ 546727 h 3287563"/>
                  <a:gd name="connsiteX727" fmla="*/ 78876 w 3329862"/>
                  <a:gd name="connsiteY727" fmla="*/ 525837 h 3287563"/>
                  <a:gd name="connsiteX728" fmla="*/ 87159 w 3329862"/>
                  <a:gd name="connsiteY728" fmla="*/ 506388 h 3287563"/>
                  <a:gd name="connsiteX729" fmla="*/ 95443 w 3329862"/>
                  <a:gd name="connsiteY729" fmla="*/ 487660 h 3287563"/>
                  <a:gd name="connsiteX730" fmla="*/ 104447 w 3329862"/>
                  <a:gd name="connsiteY730" fmla="*/ 469652 h 3287563"/>
                  <a:gd name="connsiteX731" fmla="*/ 113811 w 3329862"/>
                  <a:gd name="connsiteY731" fmla="*/ 451284 h 3287563"/>
                  <a:gd name="connsiteX732" fmla="*/ 124616 w 3329862"/>
                  <a:gd name="connsiteY732" fmla="*/ 432195 h 3287563"/>
                  <a:gd name="connsiteX733" fmla="*/ 136502 w 3329862"/>
                  <a:gd name="connsiteY733" fmla="*/ 411666 h 3287563"/>
                  <a:gd name="connsiteX734" fmla="*/ 150188 w 3329862"/>
                  <a:gd name="connsiteY734" fmla="*/ 389696 h 3287563"/>
                  <a:gd name="connsiteX735" fmla="*/ 137582 w 3329862"/>
                  <a:gd name="connsiteY735" fmla="*/ 405903 h 3287563"/>
                  <a:gd name="connsiteX736" fmla="*/ 122815 w 3329862"/>
                  <a:gd name="connsiteY736" fmla="*/ 430394 h 3287563"/>
                  <a:gd name="connsiteX737" fmla="*/ 108769 w 3329862"/>
                  <a:gd name="connsiteY737" fmla="*/ 456326 h 3287563"/>
                  <a:gd name="connsiteX738" fmla="*/ 112371 w 3329862"/>
                  <a:gd name="connsiteY738" fmla="*/ 449123 h 3287563"/>
                  <a:gd name="connsiteX739" fmla="*/ 116333 w 3329862"/>
                  <a:gd name="connsiteY739" fmla="*/ 441919 h 3287563"/>
                  <a:gd name="connsiteX740" fmla="*/ 124256 w 3329862"/>
                  <a:gd name="connsiteY740" fmla="*/ 427873 h 3287563"/>
                  <a:gd name="connsiteX741" fmla="*/ 132180 w 3329862"/>
                  <a:gd name="connsiteY741" fmla="*/ 413827 h 3287563"/>
                  <a:gd name="connsiteX742" fmla="*/ 140463 w 3329862"/>
                  <a:gd name="connsiteY742" fmla="*/ 400141 h 3287563"/>
                  <a:gd name="connsiteX743" fmla="*/ 134341 w 3329862"/>
                  <a:gd name="connsiteY743" fmla="*/ 411306 h 3287563"/>
                  <a:gd name="connsiteX744" fmla="*/ 233025 w 3329862"/>
                  <a:gd name="connsiteY744" fmla="*/ 281647 h 3287563"/>
                  <a:gd name="connsiteX745" fmla="*/ 211055 w 3329862"/>
                  <a:gd name="connsiteY745" fmla="*/ 307939 h 3287563"/>
                  <a:gd name="connsiteX746" fmla="*/ 203852 w 3329862"/>
                  <a:gd name="connsiteY746" fmla="*/ 317303 h 3287563"/>
                  <a:gd name="connsiteX747" fmla="*/ 197369 w 3329862"/>
                  <a:gd name="connsiteY747" fmla="*/ 326667 h 3287563"/>
                  <a:gd name="connsiteX748" fmla="*/ 207454 w 3329862"/>
                  <a:gd name="connsiteY748" fmla="*/ 314422 h 3287563"/>
                  <a:gd name="connsiteX749" fmla="*/ 217898 w 3329862"/>
                  <a:gd name="connsiteY749" fmla="*/ 302537 h 3287563"/>
                  <a:gd name="connsiteX750" fmla="*/ 239868 w 3329862"/>
                  <a:gd name="connsiteY750" fmla="*/ 278766 h 3287563"/>
                  <a:gd name="connsiteX751" fmla="*/ 250673 w 3329862"/>
                  <a:gd name="connsiteY751" fmla="*/ 262919 h 3287563"/>
                  <a:gd name="connsiteX752" fmla="*/ 257516 w 3329862"/>
                  <a:gd name="connsiteY752" fmla="*/ 256076 h 3287563"/>
                  <a:gd name="connsiteX753" fmla="*/ 264359 w 3329862"/>
                  <a:gd name="connsiteY753" fmla="*/ 249593 h 3287563"/>
                  <a:gd name="connsiteX754" fmla="*/ 277685 w 3329862"/>
                  <a:gd name="connsiteY754" fmla="*/ 237347 h 3287563"/>
                  <a:gd name="connsiteX755" fmla="*/ 302537 w 3329862"/>
                  <a:gd name="connsiteY755" fmla="*/ 215377 h 3287563"/>
                  <a:gd name="connsiteX756" fmla="*/ 346116 w 3329862"/>
                  <a:gd name="connsiteY756" fmla="*/ 181162 h 3287563"/>
                  <a:gd name="connsiteX757" fmla="*/ 381772 w 3329862"/>
                  <a:gd name="connsiteY757" fmla="*/ 157031 h 3287563"/>
                  <a:gd name="connsiteX758" fmla="*/ 410225 w 3329862"/>
                  <a:gd name="connsiteY758" fmla="*/ 140463 h 3287563"/>
                  <a:gd name="connsiteX759" fmla="*/ 420670 w 3329862"/>
                  <a:gd name="connsiteY759" fmla="*/ 133980 h 3287563"/>
                  <a:gd name="connsiteX760" fmla="*/ 449483 w 3329862"/>
                  <a:gd name="connsiteY760" fmla="*/ 114532 h 3287563"/>
                  <a:gd name="connsiteX761" fmla="*/ 484058 w 3329862"/>
                  <a:gd name="connsiteY761" fmla="*/ 95443 h 3287563"/>
                  <a:gd name="connsiteX762" fmla="*/ 513592 w 3329862"/>
                  <a:gd name="connsiteY762" fmla="*/ 80316 h 3287563"/>
                  <a:gd name="connsiteX763" fmla="*/ 521515 w 3329862"/>
                  <a:gd name="connsiteY763" fmla="*/ 77795 h 3287563"/>
                  <a:gd name="connsiteX764" fmla="*/ 542045 w 3329862"/>
                  <a:gd name="connsiteY764" fmla="*/ 69872 h 3287563"/>
                  <a:gd name="connsiteX765" fmla="*/ 555010 w 3329862"/>
                  <a:gd name="connsiteY765" fmla="*/ 64829 h 3287563"/>
                  <a:gd name="connsiteX766" fmla="*/ 561493 w 3329862"/>
                  <a:gd name="connsiteY766" fmla="*/ 62308 h 3287563"/>
                  <a:gd name="connsiteX767" fmla="*/ 568336 w 3329862"/>
                  <a:gd name="connsiteY767" fmla="*/ 60147 h 3287563"/>
                  <a:gd name="connsiteX768" fmla="*/ 593188 w 3329862"/>
                  <a:gd name="connsiteY768" fmla="*/ 52224 h 3287563"/>
                  <a:gd name="connsiteX769" fmla="*/ 591027 w 3329862"/>
                  <a:gd name="connsiteY769" fmla="*/ 49342 h 3287563"/>
                  <a:gd name="connsiteX770" fmla="*/ 574819 w 3329862"/>
                  <a:gd name="connsiteY770" fmla="*/ 52944 h 3287563"/>
                  <a:gd name="connsiteX771" fmla="*/ 551049 w 3329862"/>
                  <a:gd name="connsiteY771" fmla="*/ 59787 h 3287563"/>
                  <a:gd name="connsiteX772" fmla="*/ 504588 w 3329862"/>
                  <a:gd name="connsiteY772" fmla="*/ 81397 h 3287563"/>
                  <a:gd name="connsiteX773" fmla="*/ 485139 w 3329862"/>
                  <a:gd name="connsiteY773" fmla="*/ 93282 h 3287563"/>
                  <a:gd name="connsiteX774" fmla="*/ 435076 w 3329862"/>
                  <a:gd name="connsiteY774" fmla="*/ 121015 h 3287563"/>
                  <a:gd name="connsiteX775" fmla="*/ 422831 w 3329862"/>
                  <a:gd name="connsiteY775" fmla="*/ 128218 h 3287563"/>
                  <a:gd name="connsiteX776" fmla="*/ 410585 w 3329862"/>
                  <a:gd name="connsiteY776" fmla="*/ 135781 h 3287563"/>
                  <a:gd name="connsiteX777" fmla="*/ 386815 w 3329862"/>
                  <a:gd name="connsiteY777" fmla="*/ 151628 h 3287563"/>
                  <a:gd name="connsiteX778" fmla="*/ 407344 w 3329862"/>
                  <a:gd name="connsiteY778" fmla="*/ 136502 h 3287563"/>
                  <a:gd name="connsiteX779" fmla="*/ 344315 w 3329862"/>
                  <a:gd name="connsiteY779" fmla="*/ 180081 h 3287563"/>
                  <a:gd name="connsiteX780" fmla="*/ 319464 w 3329862"/>
                  <a:gd name="connsiteY780" fmla="*/ 198450 h 3287563"/>
                  <a:gd name="connsiteX781" fmla="*/ 407704 w 3329862"/>
                  <a:gd name="connsiteY781" fmla="*/ 132900 h 3287563"/>
                  <a:gd name="connsiteX782" fmla="*/ 375650 w 3329862"/>
                  <a:gd name="connsiteY782" fmla="*/ 152709 h 3287563"/>
                  <a:gd name="connsiteX783" fmla="*/ 404463 w 3329862"/>
                  <a:gd name="connsiteY783" fmla="*/ 133260 h 3287563"/>
                  <a:gd name="connsiteX784" fmla="*/ 412746 w 3329862"/>
                  <a:gd name="connsiteY784" fmla="*/ 128218 h 3287563"/>
                  <a:gd name="connsiteX785" fmla="*/ 419589 w 3329862"/>
                  <a:gd name="connsiteY785" fmla="*/ 124616 h 3287563"/>
                  <a:gd name="connsiteX786" fmla="*/ 437237 w 3329862"/>
                  <a:gd name="connsiteY786" fmla="*/ 115252 h 3287563"/>
                  <a:gd name="connsiteX787" fmla="*/ 452364 w 3329862"/>
                  <a:gd name="connsiteY787" fmla="*/ 106968 h 3287563"/>
                  <a:gd name="connsiteX788" fmla="*/ 474694 w 3329862"/>
                  <a:gd name="connsiteY788" fmla="*/ 95083 h 3287563"/>
                  <a:gd name="connsiteX789" fmla="*/ 471453 w 3329862"/>
                  <a:gd name="connsiteY789" fmla="*/ 95803 h 3287563"/>
                  <a:gd name="connsiteX790" fmla="*/ 479376 w 3329862"/>
                  <a:gd name="connsiteY790" fmla="*/ 91841 h 3287563"/>
                  <a:gd name="connsiteX791" fmla="*/ 489101 w 3329862"/>
                  <a:gd name="connsiteY791" fmla="*/ 87159 h 3287563"/>
                  <a:gd name="connsiteX792" fmla="*/ 512151 w 3329862"/>
                  <a:gd name="connsiteY792" fmla="*/ 76354 h 3287563"/>
                  <a:gd name="connsiteX793" fmla="*/ 481177 w 3329862"/>
                  <a:gd name="connsiteY793" fmla="*/ 90041 h 3287563"/>
                  <a:gd name="connsiteX794" fmla="*/ 461368 w 3329862"/>
                  <a:gd name="connsiteY794" fmla="*/ 100125 h 3287563"/>
                  <a:gd name="connsiteX795" fmla="*/ 441559 w 3329862"/>
                  <a:gd name="connsiteY795" fmla="*/ 110570 h 3287563"/>
                  <a:gd name="connsiteX796" fmla="*/ 410945 w 3329862"/>
                  <a:gd name="connsiteY796" fmla="*/ 127858 h 3287563"/>
                  <a:gd name="connsiteX797" fmla="*/ 406623 w 3329862"/>
                  <a:gd name="connsiteY797" fmla="*/ 128938 h 3287563"/>
                  <a:gd name="connsiteX798" fmla="*/ 422110 w 3329862"/>
                  <a:gd name="connsiteY798" fmla="*/ 119214 h 3287563"/>
                  <a:gd name="connsiteX799" fmla="*/ 441919 w 3329862"/>
                  <a:gd name="connsiteY799" fmla="*/ 108049 h 3287563"/>
                  <a:gd name="connsiteX800" fmla="*/ 447322 w 3329862"/>
                  <a:gd name="connsiteY800" fmla="*/ 105167 h 3287563"/>
                  <a:gd name="connsiteX801" fmla="*/ 453084 w 3329862"/>
                  <a:gd name="connsiteY801" fmla="*/ 102286 h 3287563"/>
                  <a:gd name="connsiteX802" fmla="*/ 464970 w 3329862"/>
                  <a:gd name="connsiteY802" fmla="*/ 96524 h 3287563"/>
                  <a:gd name="connsiteX803" fmla="*/ 477215 w 3329862"/>
                  <a:gd name="connsiteY803" fmla="*/ 90761 h 3287563"/>
                  <a:gd name="connsiteX804" fmla="*/ 489821 w 3329862"/>
                  <a:gd name="connsiteY804" fmla="*/ 84998 h 3287563"/>
                  <a:gd name="connsiteX805" fmla="*/ 515393 w 3329862"/>
                  <a:gd name="connsiteY805" fmla="*/ 73833 h 3287563"/>
                  <a:gd name="connsiteX806" fmla="*/ 521875 w 3329862"/>
                  <a:gd name="connsiteY806" fmla="*/ 70952 h 3287563"/>
                  <a:gd name="connsiteX807" fmla="*/ 528358 w 3329862"/>
                  <a:gd name="connsiteY807" fmla="*/ 68431 h 3287563"/>
                  <a:gd name="connsiteX808" fmla="*/ 540964 w 3329862"/>
                  <a:gd name="connsiteY808" fmla="*/ 63389 h 3287563"/>
                  <a:gd name="connsiteX809" fmla="*/ 553210 w 3329862"/>
                  <a:gd name="connsiteY809" fmla="*/ 58346 h 3287563"/>
                  <a:gd name="connsiteX810" fmla="*/ 564735 w 3329862"/>
                  <a:gd name="connsiteY810" fmla="*/ 53664 h 3287563"/>
                  <a:gd name="connsiteX811" fmla="*/ 585984 w 3329862"/>
                  <a:gd name="connsiteY811" fmla="*/ 45380 h 3287563"/>
                  <a:gd name="connsiteX812" fmla="*/ 583463 w 3329862"/>
                  <a:gd name="connsiteY812" fmla="*/ 46461 h 3287563"/>
                  <a:gd name="connsiteX813" fmla="*/ 597510 w 3329862"/>
                  <a:gd name="connsiteY813" fmla="*/ 41779 h 3287563"/>
                  <a:gd name="connsiteX814" fmla="*/ 610475 w 3329862"/>
                  <a:gd name="connsiteY814" fmla="*/ 37817 h 3287563"/>
                  <a:gd name="connsiteX815" fmla="*/ 633526 w 3329862"/>
                  <a:gd name="connsiteY815" fmla="*/ 30974 h 3287563"/>
                  <a:gd name="connsiteX816" fmla="*/ 638568 w 3329862"/>
                  <a:gd name="connsiteY816" fmla="*/ 29533 h 3287563"/>
                  <a:gd name="connsiteX817" fmla="*/ 643610 w 3329862"/>
                  <a:gd name="connsiteY817" fmla="*/ 28453 h 3287563"/>
                  <a:gd name="connsiteX818" fmla="*/ 652975 w 3329862"/>
                  <a:gd name="connsiteY818" fmla="*/ 25932 h 3287563"/>
                  <a:gd name="connsiteX819" fmla="*/ 669902 w 3329862"/>
                  <a:gd name="connsiteY819" fmla="*/ 21610 h 3287563"/>
                  <a:gd name="connsiteX820" fmla="*/ 697275 w 3329862"/>
                  <a:gd name="connsiteY820" fmla="*/ 15127 h 3287563"/>
                  <a:gd name="connsiteX821" fmla="*/ 720325 w 3329862"/>
                  <a:gd name="connsiteY821" fmla="*/ 10085 h 3287563"/>
                  <a:gd name="connsiteX822" fmla="*/ 841700 w 3329862"/>
                  <a:gd name="connsiteY822" fmla="*/ 0 h 3287563"/>
                  <a:gd name="connsiteX823" fmla="*/ 840619 w 3329862"/>
                  <a:gd name="connsiteY823" fmla="*/ 1080 h 3287563"/>
                  <a:gd name="connsiteX824" fmla="*/ 866911 w 3329862"/>
                  <a:gd name="connsiteY824" fmla="*/ 720 h 3287563"/>
                  <a:gd name="connsiteX825" fmla="*/ 892843 w 3329862"/>
                  <a:gd name="connsiteY825" fmla="*/ 720 h 3287563"/>
                  <a:gd name="connsiteX826" fmla="*/ 847462 w 3329862"/>
                  <a:gd name="connsiteY826" fmla="*/ 1080 h 3287563"/>
                  <a:gd name="connsiteX827" fmla="*/ 818289 w 3329862"/>
                  <a:gd name="connsiteY827" fmla="*/ 1441 h 3287563"/>
                  <a:gd name="connsiteX828" fmla="*/ 802442 w 3329862"/>
                  <a:gd name="connsiteY828" fmla="*/ 1801 h 3287563"/>
                  <a:gd name="connsiteX829" fmla="*/ 785514 w 3329862"/>
                  <a:gd name="connsiteY829" fmla="*/ 3241 h 3287563"/>
                  <a:gd name="connsiteX830" fmla="*/ 791277 w 3329862"/>
                  <a:gd name="connsiteY830" fmla="*/ 4682 h 3287563"/>
                  <a:gd name="connsiteX831" fmla="*/ 772188 w 3329862"/>
                  <a:gd name="connsiteY831" fmla="*/ 5763 h 3287563"/>
                  <a:gd name="connsiteX832" fmla="*/ 763184 w 3329862"/>
                  <a:gd name="connsiteY832" fmla="*/ 6483 h 3287563"/>
                  <a:gd name="connsiteX833" fmla="*/ 754540 w 3329862"/>
                  <a:gd name="connsiteY833" fmla="*/ 7563 h 3287563"/>
                  <a:gd name="connsiteX834" fmla="*/ 722486 w 3329862"/>
                  <a:gd name="connsiteY834" fmla="*/ 12246 h 3287563"/>
                  <a:gd name="connsiteX835" fmla="*/ 692953 w 3329862"/>
                  <a:gd name="connsiteY835" fmla="*/ 18728 h 3287563"/>
                  <a:gd name="connsiteX836" fmla="*/ 678546 w 3329862"/>
                  <a:gd name="connsiteY836" fmla="*/ 21970 h 3287563"/>
                  <a:gd name="connsiteX837" fmla="*/ 663779 w 3329862"/>
                  <a:gd name="connsiteY837" fmla="*/ 25932 h 3287563"/>
                  <a:gd name="connsiteX838" fmla="*/ 714562 w 3329862"/>
                  <a:gd name="connsiteY838" fmla="*/ 15487 h 3287563"/>
                  <a:gd name="connsiteX839" fmla="*/ 721405 w 3329862"/>
                  <a:gd name="connsiteY839" fmla="*/ 14407 h 3287563"/>
                  <a:gd name="connsiteX840" fmla="*/ 728609 w 3329862"/>
                  <a:gd name="connsiteY840" fmla="*/ 13326 h 3287563"/>
                  <a:gd name="connsiteX841" fmla="*/ 743015 w 3329862"/>
                  <a:gd name="connsiteY841" fmla="*/ 11525 h 3287563"/>
                  <a:gd name="connsiteX842" fmla="*/ 771108 w 3329862"/>
                  <a:gd name="connsiteY842" fmla="*/ 8284 h 3287563"/>
                  <a:gd name="connsiteX843" fmla="*/ 845301 w 3329862"/>
                  <a:gd name="connsiteY843" fmla="*/ 2521 h 3287563"/>
                  <a:gd name="connsiteX844" fmla="*/ 881318 w 3329862"/>
                  <a:gd name="connsiteY844" fmla="*/ 4322 h 3287563"/>
                  <a:gd name="connsiteX845" fmla="*/ 898605 w 3329862"/>
                  <a:gd name="connsiteY845" fmla="*/ 3602 h 3287563"/>
                  <a:gd name="connsiteX846" fmla="*/ 846022 w 3329862"/>
                  <a:gd name="connsiteY846" fmla="*/ 7563 h 3287563"/>
                  <a:gd name="connsiteX847" fmla="*/ 834857 w 3329862"/>
                  <a:gd name="connsiteY847" fmla="*/ 6843 h 3287563"/>
                  <a:gd name="connsiteX848" fmla="*/ 816128 w 3329862"/>
                  <a:gd name="connsiteY848" fmla="*/ 7924 h 3287563"/>
                  <a:gd name="connsiteX849" fmla="*/ 806044 w 3329862"/>
                  <a:gd name="connsiteY849" fmla="*/ 8644 h 3287563"/>
                  <a:gd name="connsiteX850" fmla="*/ 794519 w 3329862"/>
                  <a:gd name="connsiteY850" fmla="*/ 9724 h 3287563"/>
                  <a:gd name="connsiteX851" fmla="*/ 766426 w 3329862"/>
                  <a:gd name="connsiteY851" fmla="*/ 12246 h 3287563"/>
                  <a:gd name="connsiteX852" fmla="*/ 728249 w 3329862"/>
                  <a:gd name="connsiteY852" fmla="*/ 16928 h 3287563"/>
                  <a:gd name="connsiteX853" fmla="*/ 759943 w 3329862"/>
                  <a:gd name="connsiteY853" fmla="*/ 11885 h 3287563"/>
                  <a:gd name="connsiteX854" fmla="*/ 732571 w 3329862"/>
                  <a:gd name="connsiteY854" fmla="*/ 15487 h 3287563"/>
                  <a:gd name="connsiteX855" fmla="*/ 719245 w 3329862"/>
                  <a:gd name="connsiteY855" fmla="*/ 17288 h 3287563"/>
                  <a:gd name="connsiteX856" fmla="*/ 706279 w 3329862"/>
                  <a:gd name="connsiteY856" fmla="*/ 19809 h 3287563"/>
                  <a:gd name="connsiteX857" fmla="*/ 681788 w 3329862"/>
                  <a:gd name="connsiteY857" fmla="*/ 24491 h 3287563"/>
                  <a:gd name="connsiteX858" fmla="*/ 659097 w 3329862"/>
                  <a:gd name="connsiteY858" fmla="*/ 29893 h 3287563"/>
                  <a:gd name="connsiteX859" fmla="*/ 638928 w 3329862"/>
                  <a:gd name="connsiteY859" fmla="*/ 34936 h 3287563"/>
                  <a:gd name="connsiteX860" fmla="*/ 621641 w 3329862"/>
                  <a:gd name="connsiteY860" fmla="*/ 40338 h 3287563"/>
                  <a:gd name="connsiteX861" fmla="*/ 596429 w 3329862"/>
                  <a:gd name="connsiteY861" fmla="*/ 48982 h 3287563"/>
                  <a:gd name="connsiteX862" fmla="*/ 752019 w 3329862"/>
                  <a:gd name="connsiteY862" fmla="*/ 16567 h 3287563"/>
                  <a:gd name="connsiteX863" fmla="*/ 790917 w 3329862"/>
                  <a:gd name="connsiteY863" fmla="*/ 12966 h 3287563"/>
                  <a:gd name="connsiteX864" fmla="*/ 810366 w 3329862"/>
                  <a:gd name="connsiteY864" fmla="*/ 11885 h 3287563"/>
                  <a:gd name="connsiteX865" fmla="*/ 829814 w 3329862"/>
                  <a:gd name="connsiteY865" fmla="*/ 11525 h 3287563"/>
                  <a:gd name="connsiteX866" fmla="*/ 848903 w 3329862"/>
                  <a:gd name="connsiteY866" fmla="*/ 11165 h 3287563"/>
                  <a:gd name="connsiteX867" fmla="*/ 867631 w 3329862"/>
                  <a:gd name="connsiteY867" fmla="*/ 11165 h 3287563"/>
                  <a:gd name="connsiteX868" fmla="*/ 904728 w 3329862"/>
                  <a:gd name="connsiteY868" fmla="*/ 11165 h 3287563"/>
                  <a:gd name="connsiteX869" fmla="*/ 983244 w 3329862"/>
                  <a:gd name="connsiteY869" fmla="*/ 1080 h 3287563"/>
                  <a:gd name="connsiteX870" fmla="*/ 1196820 w 3329862"/>
                  <a:gd name="connsiteY870" fmla="*/ 1080 h 3287563"/>
                  <a:gd name="connsiteX871" fmla="*/ 1191418 w 3329862"/>
                  <a:gd name="connsiteY871" fmla="*/ 1801 h 3287563"/>
                  <a:gd name="connsiteX872" fmla="*/ 1267052 w 3329862"/>
                  <a:gd name="connsiteY872" fmla="*/ 1801 h 3287563"/>
                  <a:gd name="connsiteX873" fmla="*/ 1267412 w 3329862"/>
                  <a:gd name="connsiteY873" fmla="*/ 4322 h 3287563"/>
                  <a:gd name="connsiteX874" fmla="*/ 1362135 w 3329862"/>
                  <a:gd name="connsiteY874" fmla="*/ 3241 h 3287563"/>
                  <a:gd name="connsiteX875" fmla="*/ 1238599 w 3329862"/>
                  <a:gd name="connsiteY875" fmla="*/ 5042 h 3287563"/>
                  <a:gd name="connsiteX876" fmla="*/ 1255527 w 3329862"/>
                  <a:gd name="connsiteY876" fmla="*/ 4322 h 3287563"/>
                  <a:gd name="connsiteX877" fmla="*/ 1110021 w 3329862"/>
                  <a:gd name="connsiteY877" fmla="*/ 4322 h 3287563"/>
                  <a:gd name="connsiteX878" fmla="*/ 1080848 w 3329862"/>
                  <a:gd name="connsiteY878" fmla="*/ 2521 h 3287563"/>
                  <a:gd name="connsiteX879" fmla="*/ 1011336 w 3329862"/>
                  <a:gd name="connsiteY879" fmla="*/ 4682 h 3287563"/>
                  <a:gd name="connsiteX880" fmla="*/ 1061039 w 3329862"/>
                  <a:gd name="connsiteY880" fmla="*/ 7203 h 3287563"/>
                  <a:gd name="connsiteX881" fmla="*/ 1162605 w 3329862"/>
                  <a:gd name="connsiteY881" fmla="*/ 6843 h 3287563"/>
                  <a:gd name="connsiteX882" fmla="*/ 1053836 w 3329862"/>
                  <a:gd name="connsiteY882" fmla="*/ 7563 h 3287563"/>
                  <a:gd name="connsiteX883" fmla="*/ 1025383 w 3329862"/>
                  <a:gd name="connsiteY883" fmla="*/ 14046 h 3287563"/>
                  <a:gd name="connsiteX884" fmla="*/ 1063560 w 3329862"/>
                  <a:gd name="connsiteY884" fmla="*/ 10445 h 3287563"/>
                  <a:gd name="connsiteX885" fmla="*/ 1244362 w 3329862"/>
                  <a:gd name="connsiteY885" fmla="*/ 7563 h 3287563"/>
                  <a:gd name="connsiteX886" fmla="*/ 1241840 w 3329862"/>
                  <a:gd name="connsiteY886" fmla="*/ 7563 h 3287563"/>
                  <a:gd name="connsiteX887" fmla="*/ 1312792 w 3329862"/>
                  <a:gd name="connsiteY887" fmla="*/ 7563 h 3287563"/>
                  <a:gd name="connsiteX888" fmla="*/ 1280738 w 3329862"/>
                  <a:gd name="connsiteY888" fmla="*/ 9364 h 3287563"/>
                  <a:gd name="connsiteX889" fmla="*/ 1379062 w 3329862"/>
                  <a:gd name="connsiteY889" fmla="*/ 6843 h 3287563"/>
                  <a:gd name="connsiteX890" fmla="*/ 1438489 w 3329862"/>
                  <a:gd name="connsiteY890" fmla="*/ 8644 h 3287563"/>
                  <a:gd name="connsiteX891" fmla="*/ 1450735 w 3329862"/>
                  <a:gd name="connsiteY891" fmla="*/ 5402 h 3287563"/>
                  <a:gd name="connsiteX892" fmla="*/ 1388787 w 3329862"/>
                  <a:gd name="connsiteY892" fmla="*/ 6123 h 3287563"/>
                  <a:gd name="connsiteX893" fmla="*/ 1442091 w 3329862"/>
                  <a:gd name="connsiteY893" fmla="*/ 3962 h 3287563"/>
                  <a:gd name="connsiteX894" fmla="*/ 1446773 w 3329862"/>
                  <a:gd name="connsiteY894" fmla="*/ 3962 h 3287563"/>
                  <a:gd name="connsiteX895" fmla="*/ 1478827 w 3329862"/>
                  <a:gd name="connsiteY895" fmla="*/ 2161 h 3287563"/>
                  <a:gd name="connsiteX896" fmla="*/ 1540415 w 3329862"/>
                  <a:gd name="connsiteY896" fmla="*/ 4682 h 3287563"/>
                  <a:gd name="connsiteX897" fmla="*/ 1528170 w 3329862"/>
                  <a:gd name="connsiteY897" fmla="*/ 2161 h 3287563"/>
                  <a:gd name="connsiteX898" fmla="*/ 1850875 w 3329862"/>
                  <a:gd name="connsiteY898" fmla="*/ 4322 h 3287563"/>
                  <a:gd name="connsiteX899" fmla="*/ 1849435 w 3329862"/>
                  <a:gd name="connsiteY899" fmla="*/ 9364 h 3287563"/>
                  <a:gd name="connsiteX900" fmla="*/ 1703209 w 3329862"/>
                  <a:gd name="connsiteY900" fmla="*/ 9364 h 3287563"/>
                  <a:gd name="connsiteX901" fmla="*/ 1813418 w 3329862"/>
                  <a:gd name="connsiteY901" fmla="*/ 6843 h 3287563"/>
                  <a:gd name="connsiteX902" fmla="*/ 1678717 w 3329862"/>
                  <a:gd name="connsiteY902" fmla="*/ 5042 h 3287563"/>
                  <a:gd name="connsiteX903" fmla="*/ 1470544 w 3329862"/>
                  <a:gd name="connsiteY903" fmla="*/ 6483 h 3287563"/>
                  <a:gd name="connsiteX904" fmla="*/ 1433087 w 3329862"/>
                  <a:gd name="connsiteY904" fmla="*/ 9004 h 3287563"/>
                  <a:gd name="connsiteX905" fmla="*/ 1653146 w 3329862"/>
                  <a:gd name="connsiteY905" fmla="*/ 10085 h 3287563"/>
                  <a:gd name="connsiteX906" fmla="*/ 1629015 w 3329862"/>
                  <a:gd name="connsiteY906" fmla="*/ 10805 h 3287563"/>
                  <a:gd name="connsiteX907" fmla="*/ 1737424 w 3329862"/>
                  <a:gd name="connsiteY907" fmla="*/ 10085 h 3287563"/>
                  <a:gd name="connsiteX908" fmla="*/ 1732742 w 3329862"/>
                  <a:gd name="connsiteY908" fmla="*/ 10085 h 3287563"/>
                  <a:gd name="connsiteX909" fmla="*/ 1808376 w 3329862"/>
                  <a:gd name="connsiteY909" fmla="*/ 12246 h 3287563"/>
                  <a:gd name="connsiteX910" fmla="*/ 1865642 w 3329862"/>
                  <a:gd name="connsiteY910" fmla="*/ 11165 h 3287563"/>
                  <a:gd name="connsiteX911" fmla="*/ 1932632 w 3329862"/>
                  <a:gd name="connsiteY911" fmla="*/ 12966 h 3287563"/>
                  <a:gd name="connsiteX912" fmla="*/ 1929391 w 3329862"/>
                  <a:gd name="connsiteY912" fmla="*/ 10805 h 3287563"/>
                  <a:gd name="connsiteX913" fmla="*/ 2009707 w 3329862"/>
                  <a:gd name="connsiteY913" fmla="*/ 10805 h 3287563"/>
                  <a:gd name="connsiteX914" fmla="*/ 2011148 w 3329862"/>
                  <a:gd name="connsiteY914" fmla="*/ 9004 h 3287563"/>
                  <a:gd name="connsiteX915" fmla="*/ 1917505 w 3329862"/>
                  <a:gd name="connsiteY915" fmla="*/ 8284 h 3287563"/>
                  <a:gd name="connsiteX916" fmla="*/ 1983055 w 3329862"/>
                  <a:gd name="connsiteY916" fmla="*/ 6123 h 3287563"/>
                  <a:gd name="connsiteX917" fmla="*/ 2029876 w 3329862"/>
                  <a:gd name="connsiteY917" fmla="*/ 9004 h 3287563"/>
                  <a:gd name="connsiteX918" fmla="*/ 2068413 w 3329862"/>
                  <a:gd name="connsiteY918" fmla="*/ 7924 h 3287563"/>
                  <a:gd name="connsiteX919" fmla="*/ 2058689 w 3329862"/>
                  <a:gd name="connsiteY919" fmla="*/ 7924 h 3287563"/>
                  <a:gd name="connsiteX920" fmla="*/ 2129641 w 3329862"/>
                  <a:gd name="connsiteY920" fmla="*/ 7924 h 3287563"/>
                  <a:gd name="connsiteX921" fmla="*/ 2008266 w 3329862"/>
                  <a:gd name="connsiteY921" fmla="*/ 6843 h 3287563"/>
                  <a:gd name="connsiteX922" fmla="*/ 2141526 w 3329862"/>
                  <a:gd name="connsiteY922" fmla="*/ 4682 h 3287563"/>
                  <a:gd name="connsiteX923" fmla="*/ 2247774 w 3329862"/>
                  <a:gd name="connsiteY923" fmla="*/ 5402 h 3287563"/>
                  <a:gd name="connsiteX924" fmla="*/ 2127840 w 3329862"/>
                  <a:gd name="connsiteY924" fmla="*/ 9724 h 3287563"/>
                  <a:gd name="connsiteX925" fmla="*/ 2146929 w 3329862"/>
                  <a:gd name="connsiteY925" fmla="*/ 9724 h 3287563"/>
                  <a:gd name="connsiteX926" fmla="*/ 2028435 w 3329862"/>
                  <a:gd name="connsiteY926" fmla="*/ 10805 h 3287563"/>
                  <a:gd name="connsiteX927" fmla="*/ 2059409 w 3329862"/>
                  <a:gd name="connsiteY927" fmla="*/ 13326 h 3287563"/>
                  <a:gd name="connsiteX928" fmla="*/ 2159534 w 3329862"/>
                  <a:gd name="connsiteY928" fmla="*/ 11525 h 3287563"/>
                  <a:gd name="connsiteX929" fmla="*/ 2150170 w 3329862"/>
                  <a:gd name="connsiteY929" fmla="*/ 14407 h 3287563"/>
                  <a:gd name="connsiteX930" fmla="*/ 2227605 w 3329862"/>
                  <a:gd name="connsiteY930" fmla="*/ 14407 h 3287563"/>
                  <a:gd name="connsiteX931" fmla="*/ 2220402 w 3329862"/>
                  <a:gd name="connsiteY931" fmla="*/ 14767 h 3287563"/>
                  <a:gd name="connsiteX932" fmla="*/ 2356183 w 3329862"/>
                  <a:gd name="connsiteY932" fmla="*/ 15487 h 3287563"/>
                  <a:gd name="connsiteX933" fmla="*/ 2478638 w 3329862"/>
                  <a:gd name="connsiteY933" fmla="*/ 12246 h 3287563"/>
                  <a:gd name="connsiteX934" fmla="*/ 2622343 w 3329862"/>
                  <a:gd name="connsiteY934" fmla="*/ 21610 h 3287563"/>
                  <a:gd name="connsiteX935" fmla="*/ 2589569 w 3329862"/>
                  <a:gd name="connsiteY935" fmla="*/ 16567 h 3287563"/>
                  <a:gd name="connsiteX936" fmla="*/ 2573001 w 3329862"/>
                  <a:gd name="connsiteY936" fmla="*/ 14407 h 3287563"/>
                  <a:gd name="connsiteX937" fmla="*/ 2556434 w 3329862"/>
                  <a:gd name="connsiteY937" fmla="*/ 12966 h 3287563"/>
                  <a:gd name="connsiteX938" fmla="*/ 2570120 w 3329862"/>
                  <a:gd name="connsiteY938" fmla="*/ 13686 h 3287563"/>
                  <a:gd name="connsiteX939" fmla="*/ 2576242 w 3329862"/>
                  <a:gd name="connsiteY939" fmla="*/ 13686 h 3287563"/>
                  <a:gd name="connsiteX940" fmla="*/ 2581645 w 3329862"/>
                  <a:gd name="connsiteY940" fmla="*/ 14046 h 3287563"/>
                  <a:gd name="connsiteX941" fmla="*/ 2599293 w 3329862"/>
                  <a:gd name="connsiteY941" fmla="*/ 15847 h 3287563"/>
                  <a:gd name="connsiteX942" fmla="*/ 2621623 w 3329862"/>
                  <a:gd name="connsiteY942" fmla="*/ 18368 h 3287563"/>
                  <a:gd name="connsiteX943" fmla="*/ 2641072 w 3329862"/>
                  <a:gd name="connsiteY943" fmla="*/ 20889 h 3287563"/>
                  <a:gd name="connsiteX944" fmla="*/ 2674927 w 3329862"/>
                  <a:gd name="connsiteY944" fmla="*/ 25932 h 3287563"/>
                  <a:gd name="connsiteX945" fmla="*/ 2681770 w 3329862"/>
                  <a:gd name="connsiteY945" fmla="*/ 29893 h 3287563"/>
                  <a:gd name="connsiteX946" fmla="*/ 2701579 w 3329862"/>
                  <a:gd name="connsiteY946" fmla="*/ 34576 h 3287563"/>
                  <a:gd name="connsiteX947" fmla="*/ 2722108 w 3329862"/>
                  <a:gd name="connsiteY947" fmla="*/ 40338 h 3287563"/>
                  <a:gd name="connsiteX948" fmla="*/ 2742998 w 3329862"/>
                  <a:gd name="connsiteY948" fmla="*/ 46461 h 3287563"/>
                  <a:gd name="connsiteX949" fmla="*/ 2764247 w 3329862"/>
                  <a:gd name="connsiteY949" fmla="*/ 53664 h 3287563"/>
                  <a:gd name="connsiteX950" fmla="*/ 2806746 w 3329862"/>
                  <a:gd name="connsiteY950" fmla="*/ 69511 h 3287563"/>
                  <a:gd name="connsiteX951" fmla="*/ 2817191 w 3329862"/>
                  <a:gd name="connsiteY951" fmla="*/ 73833 h 3287563"/>
                  <a:gd name="connsiteX952" fmla="*/ 2827276 w 3329862"/>
                  <a:gd name="connsiteY952" fmla="*/ 78515 h 3287563"/>
                  <a:gd name="connsiteX953" fmla="*/ 2847445 w 3329862"/>
                  <a:gd name="connsiteY953" fmla="*/ 87520 h 3287563"/>
                  <a:gd name="connsiteX954" fmla="*/ 2866894 w 3329862"/>
                  <a:gd name="connsiteY954" fmla="*/ 96884 h 3287563"/>
                  <a:gd name="connsiteX955" fmla="*/ 2885622 w 3329862"/>
                  <a:gd name="connsiteY955" fmla="*/ 106248 h 3287563"/>
                  <a:gd name="connsiteX956" fmla="*/ 2903270 w 3329862"/>
                  <a:gd name="connsiteY956" fmla="*/ 115972 h 3287563"/>
                  <a:gd name="connsiteX957" fmla="*/ 2919838 w 3329862"/>
                  <a:gd name="connsiteY957" fmla="*/ 125337 h 3287563"/>
                  <a:gd name="connsiteX958" fmla="*/ 2927761 w 3329862"/>
                  <a:gd name="connsiteY958" fmla="*/ 129659 h 3287563"/>
                  <a:gd name="connsiteX959" fmla="*/ 2934964 w 3329862"/>
                  <a:gd name="connsiteY959" fmla="*/ 134341 h 3287563"/>
                  <a:gd name="connsiteX960" fmla="*/ 2948651 w 3329862"/>
                  <a:gd name="connsiteY960" fmla="*/ 142985 h 3287563"/>
                  <a:gd name="connsiteX961" fmla="*/ 2960896 w 3329862"/>
                  <a:gd name="connsiteY961" fmla="*/ 150548 h 3287563"/>
                  <a:gd name="connsiteX962" fmla="*/ 2971341 w 3329862"/>
                  <a:gd name="connsiteY962" fmla="*/ 157391 h 3287563"/>
                  <a:gd name="connsiteX963" fmla="*/ 2991870 w 3329862"/>
                  <a:gd name="connsiteY963" fmla="*/ 172158 h 3287563"/>
                  <a:gd name="connsiteX964" fmla="*/ 3008437 w 3329862"/>
                  <a:gd name="connsiteY964" fmla="*/ 185484 h 3287563"/>
                  <a:gd name="connsiteX965" fmla="*/ 3023204 w 3329862"/>
                  <a:gd name="connsiteY965" fmla="*/ 197729 h 3287563"/>
                  <a:gd name="connsiteX966" fmla="*/ 3036890 w 3329862"/>
                  <a:gd name="connsiteY966" fmla="*/ 210335 h 3287563"/>
                  <a:gd name="connsiteX967" fmla="*/ 3051657 w 3329862"/>
                  <a:gd name="connsiteY967" fmla="*/ 223661 h 3287563"/>
                  <a:gd name="connsiteX968" fmla="*/ 3068225 w 3329862"/>
                  <a:gd name="connsiteY968" fmla="*/ 239868 h 3287563"/>
                  <a:gd name="connsiteX969" fmla="*/ 3077949 w 3329862"/>
                  <a:gd name="connsiteY969" fmla="*/ 249232 h 3287563"/>
                  <a:gd name="connsiteX970" fmla="*/ 3083351 w 3329862"/>
                  <a:gd name="connsiteY970" fmla="*/ 254275 h 3287563"/>
                  <a:gd name="connsiteX971" fmla="*/ 3088754 w 3329862"/>
                  <a:gd name="connsiteY971" fmla="*/ 259677 h 3287563"/>
                  <a:gd name="connsiteX972" fmla="*/ 3113245 w 3329862"/>
                  <a:gd name="connsiteY972" fmla="*/ 284889 h 3287563"/>
                  <a:gd name="connsiteX973" fmla="*/ 3119728 w 3329862"/>
                  <a:gd name="connsiteY973" fmla="*/ 290291 h 3287563"/>
                  <a:gd name="connsiteX974" fmla="*/ 3126571 w 3329862"/>
                  <a:gd name="connsiteY974" fmla="*/ 297134 h 3287563"/>
                  <a:gd name="connsiteX975" fmla="*/ 3135215 w 3329862"/>
                  <a:gd name="connsiteY975" fmla="*/ 306858 h 3287563"/>
                  <a:gd name="connsiteX976" fmla="*/ 3141337 w 3329862"/>
                  <a:gd name="connsiteY976" fmla="*/ 314062 h 3287563"/>
                  <a:gd name="connsiteX977" fmla="*/ 3148541 w 3329862"/>
                  <a:gd name="connsiteY977" fmla="*/ 323426 h 3287563"/>
                  <a:gd name="connsiteX978" fmla="*/ 3133774 w 3329862"/>
                  <a:gd name="connsiteY978" fmla="*/ 307219 h 3287563"/>
                  <a:gd name="connsiteX979" fmla="*/ 3132694 w 3329862"/>
                  <a:gd name="connsiteY979" fmla="*/ 306858 h 3287563"/>
                  <a:gd name="connsiteX980" fmla="*/ 3139897 w 3329862"/>
                  <a:gd name="connsiteY980" fmla="*/ 315502 h 3287563"/>
                  <a:gd name="connsiteX981" fmla="*/ 3153583 w 3329862"/>
                  <a:gd name="connsiteY981" fmla="*/ 333150 h 3287563"/>
                  <a:gd name="connsiteX982" fmla="*/ 3160426 w 3329862"/>
                  <a:gd name="connsiteY982" fmla="*/ 341074 h 3287563"/>
                  <a:gd name="connsiteX983" fmla="*/ 3167269 w 3329862"/>
                  <a:gd name="connsiteY983" fmla="*/ 349718 h 3287563"/>
                  <a:gd name="connsiteX984" fmla="*/ 3180595 w 3329862"/>
                  <a:gd name="connsiteY984" fmla="*/ 368446 h 3287563"/>
                  <a:gd name="connsiteX985" fmla="*/ 3187438 w 3329862"/>
                  <a:gd name="connsiteY985" fmla="*/ 378171 h 3287563"/>
                  <a:gd name="connsiteX986" fmla="*/ 3193921 w 3329862"/>
                  <a:gd name="connsiteY986" fmla="*/ 388615 h 3287563"/>
                  <a:gd name="connsiteX987" fmla="*/ 3207247 w 3329862"/>
                  <a:gd name="connsiteY987" fmla="*/ 409865 h 3287563"/>
                  <a:gd name="connsiteX988" fmla="*/ 3256950 w 3329862"/>
                  <a:gd name="connsiteY988" fmla="*/ 503507 h 3287563"/>
                  <a:gd name="connsiteX989" fmla="*/ 3269195 w 3329862"/>
                  <a:gd name="connsiteY989" fmla="*/ 533040 h 3287563"/>
                  <a:gd name="connsiteX990" fmla="*/ 3280360 w 3329862"/>
                  <a:gd name="connsiteY990" fmla="*/ 563294 h 3287563"/>
                  <a:gd name="connsiteX991" fmla="*/ 3287203 w 3329862"/>
                  <a:gd name="connsiteY991" fmla="*/ 587785 h 3287563"/>
                  <a:gd name="connsiteX992" fmla="*/ 3280000 w 3329862"/>
                  <a:gd name="connsiteY992" fmla="*/ 565815 h 3287563"/>
                  <a:gd name="connsiteX993" fmla="*/ 3275678 w 3329862"/>
                  <a:gd name="connsiteY993" fmla="*/ 554290 h 3287563"/>
                  <a:gd name="connsiteX994" fmla="*/ 3270996 w 3329862"/>
                  <a:gd name="connsiteY994" fmla="*/ 542765 h 3287563"/>
                  <a:gd name="connsiteX995" fmla="*/ 3261992 w 3329862"/>
                  <a:gd name="connsiteY995" fmla="*/ 520075 h 3287563"/>
                  <a:gd name="connsiteX996" fmla="*/ 3252268 w 3329862"/>
                  <a:gd name="connsiteY996" fmla="*/ 498825 h 3287563"/>
                  <a:gd name="connsiteX997" fmla="*/ 3234619 w 3329862"/>
                  <a:gd name="connsiteY997" fmla="*/ 463889 h 3287563"/>
                  <a:gd name="connsiteX998" fmla="*/ 3224175 w 3329862"/>
                  <a:gd name="connsiteY998" fmla="*/ 445161 h 3287563"/>
                  <a:gd name="connsiteX999" fmla="*/ 3226696 w 3329862"/>
                  <a:gd name="connsiteY999" fmla="*/ 445521 h 3287563"/>
                  <a:gd name="connsiteX1000" fmla="*/ 3202565 w 3329862"/>
                  <a:gd name="connsiteY1000" fmla="*/ 403742 h 3287563"/>
                  <a:gd name="connsiteX1001" fmla="*/ 3188879 w 3329862"/>
                  <a:gd name="connsiteY1001" fmla="*/ 383213 h 3287563"/>
                  <a:gd name="connsiteX1002" fmla="*/ 3175193 w 3329862"/>
                  <a:gd name="connsiteY1002" fmla="*/ 364484 h 3287563"/>
                  <a:gd name="connsiteX1003" fmla="*/ 3164748 w 3329862"/>
                  <a:gd name="connsiteY1003" fmla="*/ 350078 h 3287563"/>
                  <a:gd name="connsiteX1004" fmla="*/ 3149261 w 3329862"/>
                  <a:gd name="connsiteY1004" fmla="*/ 329909 h 3287563"/>
                  <a:gd name="connsiteX1005" fmla="*/ 3161146 w 3329862"/>
                  <a:gd name="connsiteY1005" fmla="*/ 346837 h 3287563"/>
                  <a:gd name="connsiteX1006" fmla="*/ 3183116 w 3329862"/>
                  <a:gd name="connsiteY1006" fmla="*/ 377810 h 3287563"/>
                  <a:gd name="connsiteX1007" fmla="*/ 3168350 w 3329862"/>
                  <a:gd name="connsiteY1007" fmla="*/ 359442 h 3287563"/>
                  <a:gd name="connsiteX1008" fmla="*/ 3139537 w 3329862"/>
                  <a:gd name="connsiteY1008" fmla="*/ 322706 h 3287563"/>
                  <a:gd name="connsiteX1009" fmla="*/ 3125851 w 3329862"/>
                  <a:gd name="connsiteY1009" fmla="*/ 307219 h 3287563"/>
                  <a:gd name="connsiteX1010" fmla="*/ 3117207 w 3329862"/>
                  <a:gd name="connsiteY1010" fmla="*/ 297854 h 3287563"/>
                  <a:gd name="connsiteX1011" fmla="*/ 3126931 w 3329862"/>
                  <a:gd name="connsiteY1011" fmla="*/ 311180 h 3287563"/>
                  <a:gd name="connsiteX1012" fmla="*/ 3145659 w 3329862"/>
                  <a:gd name="connsiteY1012" fmla="*/ 333871 h 3287563"/>
                  <a:gd name="connsiteX1013" fmla="*/ 3161507 w 3329862"/>
                  <a:gd name="connsiteY1013" fmla="*/ 353319 h 3287563"/>
                  <a:gd name="connsiteX1014" fmla="*/ 3174833 w 3329862"/>
                  <a:gd name="connsiteY1014" fmla="*/ 370967 h 3287563"/>
                  <a:gd name="connsiteX1015" fmla="*/ 3187078 w 3329862"/>
                  <a:gd name="connsiteY1015" fmla="*/ 387175 h 3287563"/>
                  <a:gd name="connsiteX1016" fmla="*/ 3198243 w 3329862"/>
                  <a:gd name="connsiteY1016" fmla="*/ 403382 h 3287563"/>
                  <a:gd name="connsiteX1017" fmla="*/ 3209408 w 3329862"/>
                  <a:gd name="connsiteY1017" fmla="*/ 420670 h 3287563"/>
                  <a:gd name="connsiteX1018" fmla="*/ 3220573 w 3329862"/>
                  <a:gd name="connsiteY1018" fmla="*/ 440119 h 3287563"/>
                  <a:gd name="connsiteX1019" fmla="*/ 3226336 w 3329862"/>
                  <a:gd name="connsiteY1019" fmla="*/ 450923 h 3287563"/>
                  <a:gd name="connsiteX1020" fmla="*/ 3232098 w 3329862"/>
                  <a:gd name="connsiteY1020" fmla="*/ 463169 h 3287563"/>
                  <a:gd name="connsiteX1021" fmla="*/ 3204726 w 3329862"/>
                  <a:gd name="connsiteY1021" fmla="*/ 416348 h 3287563"/>
                  <a:gd name="connsiteX1022" fmla="*/ 3170150 w 3329862"/>
                  <a:gd name="connsiteY1022" fmla="*/ 367366 h 3287563"/>
                  <a:gd name="connsiteX1023" fmla="*/ 3187078 w 3329862"/>
                  <a:gd name="connsiteY1023" fmla="*/ 392937 h 3287563"/>
                  <a:gd name="connsiteX1024" fmla="*/ 3202925 w 3329862"/>
                  <a:gd name="connsiteY1024" fmla="*/ 418869 h 3287563"/>
                  <a:gd name="connsiteX1025" fmla="*/ 3214811 w 3329862"/>
                  <a:gd name="connsiteY1025" fmla="*/ 437597 h 3287563"/>
                  <a:gd name="connsiteX1026" fmla="*/ 3226336 w 3329862"/>
                  <a:gd name="connsiteY1026" fmla="*/ 456686 h 3287563"/>
                  <a:gd name="connsiteX1027" fmla="*/ 3224895 w 3329862"/>
                  <a:gd name="connsiteY1027" fmla="*/ 454525 h 3287563"/>
                  <a:gd name="connsiteX1028" fmla="*/ 3240742 w 3329862"/>
                  <a:gd name="connsiteY1028" fmla="*/ 486219 h 3287563"/>
                  <a:gd name="connsiteX1029" fmla="*/ 3251907 w 3329862"/>
                  <a:gd name="connsiteY1029" fmla="*/ 511071 h 3287563"/>
                  <a:gd name="connsiteX1030" fmla="*/ 3268115 w 3329862"/>
                  <a:gd name="connsiteY1030" fmla="*/ 547447 h 3287563"/>
                  <a:gd name="connsiteX1031" fmla="*/ 3275318 w 3329862"/>
                  <a:gd name="connsiteY1031" fmla="*/ 563654 h 3287563"/>
                  <a:gd name="connsiteX1032" fmla="*/ 3282521 w 3329862"/>
                  <a:gd name="connsiteY1032" fmla="*/ 582383 h 3287563"/>
                  <a:gd name="connsiteX1033" fmla="*/ 3286483 w 3329862"/>
                  <a:gd name="connsiteY1033" fmla="*/ 593188 h 3287563"/>
                  <a:gd name="connsiteX1034" fmla="*/ 3290805 w 3329862"/>
                  <a:gd name="connsiteY1034" fmla="*/ 605433 h 3287563"/>
                  <a:gd name="connsiteX1035" fmla="*/ 3300169 w 3329862"/>
                  <a:gd name="connsiteY1035" fmla="*/ 636047 h 3287563"/>
                  <a:gd name="connsiteX1036" fmla="*/ 3297288 w 3329862"/>
                  <a:gd name="connsiteY1036" fmla="*/ 606514 h 3287563"/>
                  <a:gd name="connsiteX1037" fmla="*/ 3316737 w 3329862"/>
                  <a:gd name="connsiteY1037" fmla="*/ 685389 h 3287563"/>
                  <a:gd name="connsiteX1038" fmla="*/ 3320338 w 3329862"/>
                  <a:gd name="connsiteY1038" fmla="*/ 717804 h 3287563"/>
                  <a:gd name="connsiteX1039" fmla="*/ 3313495 w 3329862"/>
                  <a:gd name="connsiteY1039" fmla="*/ 682868 h 3287563"/>
                  <a:gd name="connsiteX1040" fmla="*/ 3308813 w 3329862"/>
                  <a:gd name="connsiteY1040" fmla="*/ 664860 h 3287563"/>
                  <a:gd name="connsiteX1041" fmla="*/ 3305572 w 3329862"/>
                  <a:gd name="connsiteY1041" fmla="*/ 656216 h 3287563"/>
                  <a:gd name="connsiteX1042" fmla="*/ 3302690 w 3329862"/>
                  <a:gd name="connsiteY1042" fmla="*/ 649373 h 3287563"/>
                  <a:gd name="connsiteX1043" fmla="*/ 3288284 w 3329862"/>
                  <a:gd name="connsiteY1043" fmla="*/ 602912 h 3287563"/>
                  <a:gd name="connsiteX1044" fmla="*/ 3295487 w 3329862"/>
                  <a:gd name="connsiteY1044" fmla="*/ 642530 h 3287563"/>
                  <a:gd name="connsiteX1045" fmla="*/ 3303050 w 3329862"/>
                  <a:gd name="connsiteY1045" fmla="*/ 667741 h 3287563"/>
                  <a:gd name="connsiteX1046" fmla="*/ 3303050 w 3329862"/>
                  <a:gd name="connsiteY1046" fmla="*/ 664500 h 3287563"/>
                  <a:gd name="connsiteX1047" fmla="*/ 3305211 w 3329862"/>
                  <a:gd name="connsiteY1047" fmla="*/ 672784 h 3287563"/>
                  <a:gd name="connsiteX1048" fmla="*/ 3307373 w 3329862"/>
                  <a:gd name="connsiteY1048" fmla="*/ 681067 h 3287563"/>
                  <a:gd name="connsiteX1049" fmla="*/ 3309533 w 3329862"/>
                  <a:gd name="connsiteY1049" fmla="*/ 692953 h 3287563"/>
                  <a:gd name="connsiteX1050" fmla="*/ 3309533 w 3329862"/>
                  <a:gd name="connsiteY1050" fmla="*/ 699436 h 3287563"/>
                  <a:gd name="connsiteX1051" fmla="*/ 3313855 w 3329862"/>
                  <a:gd name="connsiteY1051" fmla="*/ 720325 h 3287563"/>
                  <a:gd name="connsiteX1052" fmla="*/ 3316016 w 3329862"/>
                  <a:gd name="connsiteY1052" fmla="*/ 736892 h 3287563"/>
                  <a:gd name="connsiteX1053" fmla="*/ 3318177 w 3329862"/>
                  <a:gd name="connsiteY1053" fmla="*/ 754901 h 3287563"/>
                  <a:gd name="connsiteX1054" fmla="*/ 3319618 w 3329862"/>
                  <a:gd name="connsiteY1054" fmla="*/ 766066 h 3287563"/>
                  <a:gd name="connsiteX1055" fmla="*/ 3321058 w 3329862"/>
                  <a:gd name="connsiteY1055" fmla="*/ 780112 h 3287563"/>
                  <a:gd name="connsiteX1056" fmla="*/ 3319978 w 3329862"/>
                  <a:gd name="connsiteY1056" fmla="*/ 770388 h 3287563"/>
                  <a:gd name="connsiteX1057" fmla="*/ 3321779 w 3329862"/>
                  <a:gd name="connsiteY1057" fmla="*/ 801362 h 3287563"/>
                  <a:gd name="connsiteX1058" fmla="*/ 3322499 w 3329862"/>
                  <a:gd name="connsiteY1058" fmla="*/ 812887 h 3287563"/>
                  <a:gd name="connsiteX1059" fmla="*/ 3323219 w 3329862"/>
                  <a:gd name="connsiteY1059" fmla="*/ 822971 h 3287563"/>
                  <a:gd name="connsiteX1060" fmla="*/ 3323940 w 3329862"/>
                  <a:gd name="connsiteY1060" fmla="*/ 870153 h 3287563"/>
                  <a:gd name="connsiteX1061" fmla="*/ 3326461 w 3329862"/>
                  <a:gd name="connsiteY1061" fmla="*/ 926338 h 3287563"/>
                  <a:gd name="connsiteX1062" fmla="*/ 3328262 w 3329862"/>
                  <a:gd name="connsiteY1062" fmla="*/ 864750 h 3287563"/>
                  <a:gd name="connsiteX1063" fmla="*/ 3328622 w 3329862"/>
                  <a:gd name="connsiteY1063" fmla="*/ 846742 h 3287563"/>
                  <a:gd name="connsiteX1064" fmla="*/ 3328622 w 3329862"/>
                  <a:gd name="connsiteY1064" fmla="*/ 825492 h 3287563"/>
                  <a:gd name="connsiteX1065" fmla="*/ 3328622 w 3329862"/>
                  <a:gd name="connsiteY1065" fmla="*/ 813247 h 3287563"/>
                  <a:gd name="connsiteX1066" fmla="*/ 3328262 w 3329862"/>
                  <a:gd name="connsiteY1066" fmla="*/ 799921 h 3287563"/>
                  <a:gd name="connsiteX1067" fmla="*/ 3326101 w 3329862"/>
                  <a:gd name="connsiteY1067" fmla="*/ 769667 h 3287563"/>
                  <a:gd name="connsiteX1068" fmla="*/ 3318177 w 3329862"/>
                  <a:gd name="connsiteY1068" fmla="*/ 729689 h 3287563"/>
                  <a:gd name="connsiteX1069" fmla="*/ 3321779 w 3329862"/>
                  <a:gd name="connsiteY1069" fmla="*/ 758142 h 3287563"/>
                  <a:gd name="connsiteX1070" fmla="*/ 3323219 w 3329862"/>
                  <a:gd name="connsiteY1070" fmla="*/ 772549 h 3287563"/>
                  <a:gd name="connsiteX1071" fmla="*/ 3324300 w 3329862"/>
                  <a:gd name="connsiteY1071" fmla="*/ 786955 h 3287563"/>
                  <a:gd name="connsiteX1072" fmla="*/ 3320338 w 3329862"/>
                  <a:gd name="connsiteY1072" fmla="*/ 753820 h 3287563"/>
                  <a:gd name="connsiteX1073" fmla="*/ 3317097 w 3329862"/>
                  <a:gd name="connsiteY1073" fmla="*/ 726448 h 3287563"/>
                  <a:gd name="connsiteX1074" fmla="*/ 3314936 w 3329862"/>
                  <a:gd name="connsiteY1074" fmla="*/ 712762 h 3287563"/>
                  <a:gd name="connsiteX1075" fmla="*/ 3312775 w 3329862"/>
                  <a:gd name="connsiteY1075" fmla="*/ 699075 h 3287563"/>
                  <a:gd name="connsiteX1076" fmla="*/ 3317097 w 3329862"/>
                  <a:gd name="connsiteY1076" fmla="*/ 720685 h 3287563"/>
                  <a:gd name="connsiteX1077" fmla="*/ 3319258 w 3329862"/>
                  <a:gd name="connsiteY1077" fmla="*/ 734731 h 3287563"/>
                  <a:gd name="connsiteX1078" fmla="*/ 3321779 w 3329862"/>
                  <a:gd name="connsiteY1078" fmla="*/ 747697 h 3287563"/>
                  <a:gd name="connsiteX1079" fmla="*/ 3326101 w 3329862"/>
                  <a:gd name="connsiteY1079" fmla="*/ 766066 h 3287563"/>
                  <a:gd name="connsiteX1080" fmla="*/ 3328622 w 3329862"/>
                  <a:gd name="connsiteY1080" fmla="*/ 802082 h 3287563"/>
                  <a:gd name="connsiteX1081" fmla="*/ 3329342 w 3329862"/>
                  <a:gd name="connsiteY1081" fmla="*/ 821891 h 3287563"/>
                  <a:gd name="connsiteX1082" fmla="*/ 3329702 w 3329862"/>
                  <a:gd name="connsiteY1082" fmla="*/ 837018 h 3287563"/>
                  <a:gd name="connsiteX1083" fmla="*/ 3329702 w 3329862"/>
                  <a:gd name="connsiteY1083" fmla="*/ 859348 h 3287563"/>
                  <a:gd name="connsiteX1084" fmla="*/ 3324660 w 3329862"/>
                  <a:gd name="connsiteY1084" fmla="*/ 1053475 h 3287563"/>
                  <a:gd name="connsiteX1085" fmla="*/ 3324660 w 3329862"/>
                  <a:gd name="connsiteY1085" fmla="*/ 1019620 h 3287563"/>
                  <a:gd name="connsiteX1086" fmla="*/ 3322139 w 3329862"/>
                  <a:gd name="connsiteY1086" fmla="*/ 1057797 h 3287563"/>
                  <a:gd name="connsiteX1087" fmla="*/ 3323219 w 3329862"/>
                  <a:gd name="connsiteY1087" fmla="*/ 1096335 h 3287563"/>
                  <a:gd name="connsiteX1088" fmla="*/ 3322139 w 3329862"/>
                  <a:gd name="connsiteY1088" fmla="*/ 1095614 h 3287563"/>
                  <a:gd name="connsiteX1089" fmla="*/ 3325020 w 3329862"/>
                  <a:gd name="connsiteY1089" fmla="*/ 1196460 h 3287563"/>
                  <a:gd name="connsiteX1090" fmla="*/ 3321419 w 3329862"/>
                  <a:gd name="connsiteY1090" fmla="*/ 1188896 h 3287563"/>
                  <a:gd name="connsiteX1091" fmla="*/ 3318537 w 3329862"/>
                  <a:gd name="connsiteY1091" fmla="*/ 1304509 h 3287563"/>
                  <a:gd name="connsiteX1092" fmla="*/ 3319258 w 3329862"/>
                  <a:gd name="connsiteY1092" fmla="*/ 1348088 h 3287563"/>
                  <a:gd name="connsiteX1093" fmla="*/ 3319258 w 3329862"/>
                  <a:gd name="connsiteY1093" fmla="*/ 1340165 h 3287563"/>
                  <a:gd name="connsiteX1094" fmla="*/ 3317817 w 3329862"/>
                  <a:gd name="connsiteY1094" fmla="*/ 1385905 h 3287563"/>
                  <a:gd name="connsiteX1095" fmla="*/ 3316737 w 3329862"/>
                  <a:gd name="connsiteY1095" fmla="*/ 1267772 h 3287563"/>
                  <a:gd name="connsiteX1096" fmla="*/ 3314936 w 3329862"/>
                  <a:gd name="connsiteY1096" fmla="*/ 1264531 h 3287563"/>
                  <a:gd name="connsiteX1097" fmla="*/ 3313135 w 3329862"/>
                  <a:gd name="connsiteY1097" fmla="*/ 1173409 h 3287563"/>
                  <a:gd name="connsiteX1098" fmla="*/ 3313855 w 3329862"/>
                  <a:gd name="connsiteY1098" fmla="*/ 1281818 h 3287563"/>
                  <a:gd name="connsiteX1099" fmla="*/ 3311694 w 3329862"/>
                  <a:gd name="connsiteY1099" fmla="*/ 1247243 h 3287563"/>
                  <a:gd name="connsiteX1100" fmla="*/ 3312775 w 3329862"/>
                  <a:gd name="connsiteY1100" fmla="*/ 1255166 h 3287563"/>
                  <a:gd name="connsiteX1101" fmla="*/ 3311334 w 3329862"/>
                  <a:gd name="connsiteY1101" fmla="*/ 1084810 h 3287563"/>
                  <a:gd name="connsiteX1102" fmla="*/ 3312054 w 3329862"/>
                  <a:gd name="connsiteY1102" fmla="*/ 1083009 h 3287563"/>
                  <a:gd name="connsiteX1103" fmla="*/ 3310254 w 3329862"/>
                  <a:gd name="connsiteY1103" fmla="*/ 898245 h 3287563"/>
                  <a:gd name="connsiteX1104" fmla="*/ 3311334 w 3329862"/>
                  <a:gd name="connsiteY1104" fmla="*/ 918054 h 3287563"/>
                  <a:gd name="connsiteX1105" fmla="*/ 3310614 w 3329862"/>
                  <a:gd name="connsiteY1105" fmla="*/ 880237 h 3287563"/>
                  <a:gd name="connsiteX1106" fmla="*/ 3309173 w 3329862"/>
                  <a:gd name="connsiteY1106" fmla="*/ 831255 h 3287563"/>
                  <a:gd name="connsiteX1107" fmla="*/ 3295847 w 3329862"/>
                  <a:gd name="connsiteY1107" fmla="*/ 716003 h 3287563"/>
                  <a:gd name="connsiteX1108" fmla="*/ 3295127 w 3329862"/>
                  <a:gd name="connsiteY1108" fmla="*/ 716003 h 3287563"/>
                  <a:gd name="connsiteX1109" fmla="*/ 3293326 w 3329862"/>
                  <a:gd name="connsiteY1109" fmla="*/ 706279 h 3287563"/>
                  <a:gd name="connsiteX1110" fmla="*/ 3290805 w 3329862"/>
                  <a:gd name="connsiteY1110" fmla="*/ 692232 h 3287563"/>
                  <a:gd name="connsiteX1111" fmla="*/ 3289724 w 3329862"/>
                  <a:gd name="connsiteY1111" fmla="*/ 685029 h 3287563"/>
                  <a:gd name="connsiteX1112" fmla="*/ 3288284 w 3329862"/>
                  <a:gd name="connsiteY1112" fmla="*/ 678546 h 3287563"/>
                  <a:gd name="connsiteX1113" fmla="*/ 3288284 w 3329862"/>
                  <a:gd name="connsiteY1113" fmla="*/ 678546 h 3287563"/>
                  <a:gd name="connsiteX1114" fmla="*/ 3281081 w 3329862"/>
                  <a:gd name="connsiteY1114" fmla="*/ 649733 h 3287563"/>
                  <a:gd name="connsiteX1115" fmla="*/ 3272797 w 3329862"/>
                  <a:gd name="connsiteY1115" fmla="*/ 622361 h 3287563"/>
                  <a:gd name="connsiteX1116" fmla="*/ 3268835 w 3329862"/>
                  <a:gd name="connsiteY1116" fmla="*/ 609035 h 3287563"/>
                  <a:gd name="connsiteX1117" fmla="*/ 3264513 w 3329862"/>
                  <a:gd name="connsiteY1117" fmla="*/ 596429 h 3287563"/>
                  <a:gd name="connsiteX1118" fmla="*/ 3255869 w 3329862"/>
                  <a:gd name="connsiteY1118" fmla="*/ 573019 h 3287563"/>
                  <a:gd name="connsiteX1119" fmla="*/ 3267034 w 3329862"/>
                  <a:gd name="connsiteY1119" fmla="*/ 609395 h 3287563"/>
                  <a:gd name="connsiteX1120" fmla="*/ 3272437 w 3329862"/>
                  <a:gd name="connsiteY1120" fmla="*/ 627043 h 3287563"/>
                  <a:gd name="connsiteX1121" fmla="*/ 3276398 w 3329862"/>
                  <a:gd name="connsiteY1121" fmla="*/ 640009 h 3287563"/>
                  <a:gd name="connsiteX1122" fmla="*/ 3278199 w 3329862"/>
                  <a:gd name="connsiteY1122" fmla="*/ 646852 h 3287563"/>
                  <a:gd name="connsiteX1123" fmla="*/ 3280000 w 3329862"/>
                  <a:gd name="connsiteY1123" fmla="*/ 653695 h 3287563"/>
                  <a:gd name="connsiteX1124" fmla="*/ 3288284 w 3329862"/>
                  <a:gd name="connsiteY1124" fmla="*/ 682148 h 3287563"/>
                  <a:gd name="connsiteX1125" fmla="*/ 3292966 w 3329862"/>
                  <a:gd name="connsiteY1125" fmla="*/ 710601 h 3287563"/>
                  <a:gd name="connsiteX1126" fmla="*/ 3295847 w 3329862"/>
                  <a:gd name="connsiteY1126" fmla="*/ 726088 h 3287563"/>
                  <a:gd name="connsiteX1127" fmla="*/ 3298008 w 3329862"/>
                  <a:gd name="connsiteY1127" fmla="*/ 741935 h 3287563"/>
                  <a:gd name="connsiteX1128" fmla="*/ 3300169 w 3329862"/>
                  <a:gd name="connsiteY1128" fmla="*/ 757422 h 3287563"/>
                  <a:gd name="connsiteX1129" fmla="*/ 3301970 w 3329862"/>
                  <a:gd name="connsiteY1129" fmla="*/ 771828 h 3287563"/>
                  <a:gd name="connsiteX1130" fmla="*/ 3303410 w 3329862"/>
                  <a:gd name="connsiteY1130" fmla="*/ 795239 h 3287563"/>
                  <a:gd name="connsiteX1131" fmla="*/ 3304851 w 3329862"/>
                  <a:gd name="connsiteY1131" fmla="*/ 795239 h 3287563"/>
                  <a:gd name="connsiteX1132" fmla="*/ 3305932 w 3329862"/>
                  <a:gd name="connsiteY1132" fmla="*/ 807124 h 3287563"/>
                  <a:gd name="connsiteX1133" fmla="*/ 3306652 w 3329862"/>
                  <a:gd name="connsiteY1133" fmla="*/ 819370 h 3287563"/>
                  <a:gd name="connsiteX1134" fmla="*/ 3307733 w 3329862"/>
                  <a:gd name="connsiteY1134" fmla="*/ 835577 h 3287563"/>
                  <a:gd name="connsiteX1135" fmla="*/ 3307733 w 3329862"/>
                  <a:gd name="connsiteY1135" fmla="*/ 852505 h 3287563"/>
                  <a:gd name="connsiteX1136" fmla="*/ 3307733 w 3329862"/>
                  <a:gd name="connsiteY1136" fmla="*/ 874475 h 3287563"/>
                  <a:gd name="connsiteX1137" fmla="*/ 3306652 w 3329862"/>
                  <a:gd name="connsiteY1137" fmla="*/ 897525 h 3287563"/>
                  <a:gd name="connsiteX1138" fmla="*/ 3306652 w 3329862"/>
                  <a:gd name="connsiteY1138" fmla="*/ 855386 h 3287563"/>
                  <a:gd name="connsiteX1139" fmla="*/ 3303771 w 3329862"/>
                  <a:gd name="connsiteY1139" fmla="*/ 883479 h 3287563"/>
                  <a:gd name="connsiteX1140" fmla="*/ 3305932 w 3329862"/>
                  <a:gd name="connsiteY1140" fmla="*/ 1139194 h 3287563"/>
                  <a:gd name="connsiteX1141" fmla="*/ 3306652 w 3329862"/>
                  <a:gd name="connsiteY1141" fmla="*/ 1095254 h 3287563"/>
                  <a:gd name="connsiteX1142" fmla="*/ 3305932 w 3329862"/>
                  <a:gd name="connsiteY1142" fmla="*/ 1219150 h 3287563"/>
                  <a:gd name="connsiteX1143" fmla="*/ 3305572 w 3329862"/>
                  <a:gd name="connsiteY1143" fmla="*/ 1129470 h 3287563"/>
                  <a:gd name="connsiteX1144" fmla="*/ 3304491 w 3329862"/>
                  <a:gd name="connsiteY1144" fmla="*/ 1213027 h 3287563"/>
                  <a:gd name="connsiteX1145" fmla="*/ 3307733 w 3329862"/>
                  <a:gd name="connsiteY1145" fmla="*/ 1309551 h 3287563"/>
                  <a:gd name="connsiteX1146" fmla="*/ 3307733 w 3329862"/>
                  <a:gd name="connsiteY1146" fmla="*/ 1267052 h 3287563"/>
                  <a:gd name="connsiteX1147" fmla="*/ 3307373 w 3329862"/>
                  <a:gd name="connsiteY1147" fmla="*/ 1447853 h 3287563"/>
                  <a:gd name="connsiteX1148" fmla="*/ 3306292 w 3329862"/>
                  <a:gd name="connsiteY1148" fmla="*/ 1280018 h 3287563"/>
                  <a:gd name="connsiteX1149" fmla="*/ 3303050 w 3329862"/>
                  <a:gd name="connsiteY1149" fmla="*/ 1263450 h 3287563"/>
                  <a:gd name="connsiteX1150" fmla="*/ 3303050 w 3329862"/>
                  <a:gd name="connsiteY1150" fmla="*/ 1321796 h 3287563"/>
                  <a:gd name="connsiteX1151" fmla="*/ 3303050 w 3329862"/>
                  <a:gd name="connsiteY1151" fmla="*/ 1340525 h 3287563"/>
                  <a:gd name="connsiteX1152" fmla="*/ 3298729 w 3329862"/>
                  <a:gd name="connsiteY1152" fmla="*/ 1140275 h 3287563"/>
                  <a:gd name="connsiteX1153" fmla="*/ 3299449 w 3329862"/>
                  <a:gd name="connsiteY1153" fmla="*/ 1152520 h 3287563"/>
                  <a:gd name="connsiteX1154" fmla="*/ 3299449 w 3329862"/>
                  <a:gd name="connsiteY1154" fmla="*/ 1007014 h 3287563"/>
                  <a:gd name="connsiteX1155" fmla="*/ 3299449 w 3329862"/>
                  <a:gd name="connsiteY1155" fmla="*/ 1056357 h 3287563"/>
                  <a:gd name="connsiteX1156" fmla="*/ 3298008 w 3329862"/>
                  <a:gd name="connsiteY1156" fmla="*/ 996570 h 3287563"/>
                  <a:gd name="connsiteX1157" fmla="*/ 3296207 w 3329862"/>
                  <a:gd name="connsiteY1157" fmla="*/ 1032586 h 3287563"/>
                  <a:gd name="connsiteX1158" fmla="*/ 3296207 w 3329862"/>
                  <a:gd name="connsiteY1158" fmla="*/ 945427 h 3287563"/>
                  <a:gd name="connsiteX1159" fmla="*/ 3298729 w 3329862"/>
                  <a:gd name="connsiteY1159" fmla="*/ 956592 h 3287563"/>
                  <a:gd name="connsiteX1160" fmla="*/ 3299449 w 3329862"/>
                  <a:gd name="connsiteY1160" fmla="*/ 851424 h 3287563"/>
                  <a:gd name="connsiteX1161" fmla="*/ 3298008 w 3329862"/>
                  <a:gd name="connsiteY1161" fmla="*/ 865471 h 3287563"/>
                  <a:gd name="connsiteX1162" fmla="*/ 3295127 w 3329862"/>
                  <a:gd name="connsiteY1162" fmla="*/ 809645 h 3287563"/>
                  <a:gd name="connsiteX1163" fmla="*/ 3295127 w 3329862"/>
                  <a:gd name="connsiteY1163" fmla="*/ 821170 h 3287563"/>
                  <a:gd name="connsiteX1164" fmla="*/ 3294046 w 3329862"/>
                  <a:gd name="connsiteY1164" fmla="*/ 805323 h 3287563"/>
                  <a:gd name="connsiteX1165" fmla="*/ 3292606 w 3329862"/>
                  <a:gd name="connsiteY1165" fmla="*/ 790917 h 3287563"/>
                  <a:gd name="connsiteX1166" fmla="*/ 3291525 w 3329862"/>
                  <a:gd name="connsiteY1166" fmla="*/ 765705 h 3287563"/>
                  <a:gd name="connsiteX1167" fmla="*/ 3294767 w 3329862"/>
                  <a:gd name="connsiteY1167" fmla="*/ 802802 h 3287563"/>
                  <a:gd name="connsiteX1168" fmla="*/ 3295487 w 3329862"/>
                  <a:gd name="connsiteY1168" fmla="*/ 812887 h 3287563"/>
                  <a:gd name="connsiteX1169" fmla="*/ 3296207 w 3329862"/>
                  <a:gd name="connsiteY1169" fmla="*/ 812887 h 3287563"/>
                  <a:gd name="connsiteX1170" fmla="*/ 3295487 w 3329862"/>
                  <a:gd name="connsiteY1170" fmla="*/ 798840 h 3287563"/>
                  <a:gd name="connsiteX1171" fmla="*/ 3294406 w 3329862"/>
                  <a:gd name="connsiteY1171" fmla="*/ 784794 h 3287563"/>
                  <a:gd name="connsiteX1172" fmla="*/ 3292966 w 3329862"/>
                  <a:gd name="connsiteY1172" fmla="*/ 770027 h 3287563"/>
                  <a:gd name="connsiteX1173" fmla="*/ 3290805 w 3329862"/>
                  <a:gd name="connsiteY1173" fmla="*/ 754901 h 3287563"/>
                  <a:gd name="connsiteX1174" fmla="*/ 3293686 w 3329862"/>
                  <a:gd name="connsiteY1174" fmla="*/ 773989 h 3287563"/>
                  <a:gd name="connsiteX1175" fmla="*/ 3291165 w 3329862"/>
                  <a:gd name="connsiteY1175" fmla="*/ 750939 h 3287563"/>
                  <a:gd name="connsiteX1176" fmla="*/ 3288284 w 3329862"/>
                  <a:gd name="connsiteY1176" fmla="*/ 727888 h 3287563"/>
                  <a:gd name="connsiteX1177" fmla="*/ 3284322 w 3329862"/>
                  <a:gd name="connsiteY1177" fmla="*/ 705198 h 3287563"/>
                  <a:gd name="connsiteX1178" fmla="*/ 3282161 w 3329862"/>
                  <a:gd name="connsiteY1178" fmla="*/ 693673 h 3287563"/>
                  <a:gd name="connsiteX1179" fmla="*/ 3280000 w 3329862"/>
                  <a:gd name="connsiteY1179" fmla="*/ 682148 h 3287563"/>
                  <a:gd name="connsiteX1180" fmla="*/ 3262712 w 3329862"/>
                  <a:gd name="connsiteY1180" fmla="*/ 632806 h 3287563"/>
                  <a:gd name="connsiteX1181" fmla="*/ 3252268 w 3329862"/>
                  <a:gd name="connsiteY1181" fmla="*/ 596789 h 3287563"/>
                  <a:gd name="connsiteX1182" fmla="*/ 3239302 w 3329862"/>
                  <a:gd name="connsiteY1182" fmla="*/ 562574 h 3287563"/>
                  <a:gd name="connsiteX1183" fmla="*/ 3243263 w 3329862"/>
                  <a:gd name="connsiteY1183" fmla="*/ 571578 h 3287563"/>
                  <a:gd name="connsiteX1184" fmla="*/ 3229938 w 3329862"/>
                  <a:gd name="connsiteY1184" fmla="*/ 536282 h 3287563"/>
                  <a:gd name="connsiteX1185" fmla="*/ 3220934 w 3329862"/>
                  <a:gd name="connsiteY1185" fmla="*/ 516113 h 3287563"/>
                  <a:gd name="connsiteX1186" fmla="*/ 3216251 w 3329862"/>
                  <a:gd name="connsiteY1186" fmla="*/ 506028 h 3287563"/>
                  <a:gd name="connsiteX1187" fmla="*/ 3211569 w 3329862"/>
                  <a:gd name="connsiteY1187" fmla="*/ 496304 h 3287563"/>
                  <a:gd name="connsiteX1188" fmla="*/ 3193561 w 3329862"/>
                  <a:gd name="connsiteY1188" fmla="*/ 462809 h 3287563"/>
                  <a:gd name="connsiteX1189" fmla="*/ 3183477 w 3329862"/>
                  <a:gd name="connsiteY1189" fmla="*/ 446601 h 3287563"/>
                  <a:gd name="connsiteX1190" fmla="*/ 3193201 w 3329862"/>
                  <a:gd name="connsiteY1190" fmla="*/ 460288 h 3287563"/>
                  <a:gd name="connsiteX1191" fmla="*/ 3205806 w 3329862"/>
                  <a:gd name="connsiteY1191" fmla="*/ 481537 h 3287563"/>
                  <a:gd name="connsiteX1192" fmla="*/ 3218052 w 3329862"/>
                  <a:gd name="connsiteY1192" fmla="*/ 503147 h 3287563"/>
                  <a:gd name="connsiteX1193" fmla="*/ 3226696 w 3329862"/>
                  <a:gd name="connsiteY1193" fmla="*/ 517554 h 3287563"/>
                  <a:gd name="connsiteX1194" fmla="*/ 3188879 w 3329862"/>
                  <a:gd name="connsiteY1194" fmla="*/ 443720 h 3287563"/>
                  <a:gd name="connsiteX1195" fmla="*/ 3182036 w 3329862"/>
                  <a:gd name="connsiteY1195" fmla="*/ 432195 h 3287563"/>
                  <a:gd name="connsiteX1196" fmla="*/ 3175913 w 3329862"/>
                  <a:gd name="connsiteY1196" fmla="*/ 422831 h 3287563"/>
                  <a:gd name="connsiteX1197" fmla="*/ 3166549 w 3329862"/>
                  <a:gd name="connsiteY1197" fmla="*/ 409145 h 3287563"/>
                  <a:gd name="connsiteX1198" fmla="*/ 3155384 w 3329862"/>
                  <a:gd name="connsiteY1198" fmla="*/ 394738 h 3287563"/>
                  <a:gd name="connsiteX1199" fmla="*/ 3133414 w 3329862"/>
                  <a:gd name="connsiteY1199" fmla="*/ 368446 h 3287563"/>
                  <a:gd name="connsiteX1200" fmla="*/ 3132694 w 3329862"/>
                  <a:gd name="connsiteY1200" fmla="*/ 366645 h 3287563"/>
                  <a:gd name="connsiteX1201" fmla="*/ 3110724 w 3329862"/>
                  <a:gd name="connsiteY1201" fmla="*/ 339273 h 3287563"/>
                  <a:gd name="connsiteX1202" fmla="*/ 3089834 w 3329862"/>
                  <a:gd name="connsiteY1202" fmla="*/ 316943 h 3287563"/>
                  <a:gd name="connsiteX1203" fmla="*/ 3100639 w 3329862"/>
                  <a:gd name="connsiteY1203" fmla="*/ 329549 h 3287563"/>
                  <a:gd name="connsiteX1204" fmla="*/ 3111804 w 3329862"/>
                  <a:gd name="connsiteY1204" fmla="*/ 342875 h 3287563"/>
                  <a:gd name="connsiteX1205" fmla="*/ 3128011 w 3329862"/>
                  <a:gd name="connsiteY1205" fmla="*/ 363044 h 3287563"/>
                  <a:gd name="connsiteX1206" fmla="*/ 3117567 w 3329862"/>
                  <a:gd name="connsiteY1206" fmla="*/ 350798 h 3287563"/>
                  <a:gd name="connsiteX1207" fmla="*/ 3109643 w 3329862"/>
                  <a:gd name="connsiteY1207" fmla="*/ 341074 h 3287563"/>
                  <a:gd name="connsiteX1208" fmla="*/ 3100279 w 3329862"/>
                  <a:gd name="connsiteY1208" fmla="*/ 330269 h 3287563"/>
                  <a:gd name="connsiteX1209" fmla="*/ 3080830 w 3329862"/>
                  <a:gd name="connsiteY1209" fmla="*/ 307939 h 3287563"/>
                  <a:gd name="connsiteX1210" fmla="*/ 3063542 w 3329862"/>
                  <a:gd name="connsiteY1210" fmla="*/ 290291 h 3287563"/>
                  <a:gd name="connsiteX1211" fmla="*/ 3067504 w 3329862"/>
                  <a:gd name="connsiteY1211" fmla="*/ 292812 h 3287563"/>
                  <a:gd name="connsiteX1212" fmla="*/ 3061381 w 3329862"/>
                  <a:gd name="connsiteY1212" fmla="*/ 285969 h 3287563"/>
                  <a:gd name="connsiteX1213" fmla="*/ 3057420 w 3329862"/>
                  <a:gd name="connsiteY1213" fmla="*/ 281647 h 3287563"/>
                  <a:gd name="connsiteX1214" fmla="*/ 3052737 w 3329862"/>
                  <a:gd name="connsiteY1214" fmla="*/ 277325 h 3287563"/>
                  <a:gd name="connsiteX1215" fmla="*/ 3036890 w 3329862"/>
                  <a:gd name="connsiteY1215" fmla="*/ 261118 h 3287563"/>
                  <a:gd name="connsiteX1216" fmla="*/ 3018162 w 3329862"/>
                  <a:gd name="connsiteY1216" fmla="*/ 243830 h 3287563"/>
                  <a:gd name="connsiteX1217" fmla="*/ 2998713 w 3329862"/>
                  <a:gd name="connsiteY1217" fmla="*/ 226902 h 3287563"/>
                  <a:gd name="connsiteX1218" fmla="*/ 2978904 w 3329862"/>
                  <a:gd name="connsiteY1218" fmla="*/ 211415 h 3287563"/>
                  <a:gd name="connsiteX1219" fmla="*/ 2969180 w 3329862"/>
                  <a:gd name="connsiteY1219" fmla="*/ 204212 h 3287563"/>
                  <a:gd name="connsiteX1220" fmla="*/ 2959455 w 3329862"/>
                  <a:gd name="connsiteY1220" fmla="*/ 197369 h 3287563"/>
                  <a:gd name="connsiteX1221" fmla="*/ 2940727 w 3329862"/>
                  <a:gd name="connsiteY1221" fmla="*/ 184763 h 3287563"/>
                  <a:gd name="connsiteX1222" fmla="*/ 2923079 w 3329862"/>
                  <a:gd name="connsiteY1222" fmla="*/ 173959 h 3287563"/>
                  <a:gd name="connsiteX1223" fmla="*/ 2907592 w 3329862"/>
                  <a:gd name="connsiteY1223" fmla="*/ 164594 h 3287563"/>
                  <a:gd name="connsiteX1224" fmla="*/ 2894266 w 3329862"/>
                  <a:gd name="connsiteY1224" fmla="*/ 157391 h 3287563"/>
                  <a:gd name="connsiteX1225" fmla="*/ 2880220 w 3329862"/>
                  <a:gd name="connsiteY1225" fmla="*/ 148387 h 3287563"/>
                  <a:gd name="connsiteX1226" fmla="*/ 2866173 w 3329862"/>
                  <a:gd name="connsiteY1226" fmla="*/ 140103 h 3287563"/>
                  <a:gd name="connsiteX1227" fmla="*/ 2835920 w 3329862"/>
                  <a:gd name="connsiteY1227" fmla="*/ 124976 h 3287563"/>
                  <a:gd name="connsiteX1228" fmla="*/ 2799903 w 3329862"/>
                  <a:gd name="connsiteY1228" fmla="*/ 109129 h 3287563"/>
                  <a:gd name="connsiteX1229" fmla="*/ 2778294 w 3329862"/>
                  <a:gd name="connsiteY1229" fmla="*/ 100485 h 3287563"/>
                  <a:gd name="connsiteX1230" fmla="*/ 2766408 w 3329862"/>
                  <a:gd name="connsiteY1230" fmla="*/ 95803 h 3287563"/>
                  <a:gd name="connsiteX1231" fmla="*/ 2753803 w 3329862"/>
                  <a:gd name="connsiteY1231" fmla="*/ 91121 h 3287563"/>
                  <a:gd name="connsiteX1232" fmla="*/ 2763527 w 3329862"/>
                  <a:gd name="connsiteY1232" fmla="*/ 94363 h 3287563"/>
                  <a:gd name="connsiteX1233" fmla="*/ 2775052 w 3329862"/>
                  <a:gd name="connsiteY1233" fmla="*/ 98685 h 3287563"/>
                  <a:gd name="connsiteX1234" fmla="*/ 2799183 w 3329862"/>
                  <a:gd name="connsiteY1234" fmla="*/ 108409 h 3287563"/>
                  <a:gd name="connsiteX1235" fmla="*/ 2786217 w 3329862"/>
                  <a:gd name="connsiteY1235" fmla="*/ 101926 h 3287563"/>
                  <a:gd name="connsiteX1236" fmla="*/ 2789099 w 3329862"/>
                  <a:gd name="connsiteY1236" fmla="*/ 101926 h 3287563"/>
                  <a:gd name="connsiteX1237" fmla="*/ 2801344 w 3329862"/>
                  <a:gd name="connsiteY1237" fmla="*/ 107328 h 3287563"/>
                  <a:gd name="connsiteX1238" fmla="*/ 2840962 w 3329862"/>
                  <a:gd name="connsiteY1238" fmla="*/ 123176 h 3287563"/>
                  <a:gd name="connsiteX1239" fmla="*/ 2785497 w 3329862"/>
                  <a:gd name="connsiteY1239" fmla="*/ 97244 h 3287563"/>
                  <a:gd name="connsiteX1240" fmla="*/ 2805666 w 3329862"/>
                  <a:gd name="connsiteY1240" fmla="*/ 104807 h 3287563"/>
                  <a:gd name="connsiteX1241" fmla="*/ 2784416 w 3329862"/>
                  <a:gd name="connsiteY1241" fmla="*/ 95803 h 3287563"/>
                  <a:gd name="connsiteX1242" fmla="*/ 2773611 w 3329862"/>
                  <a:gd name="connsiteY1242" fmla="*/ 91121 h 3287563"/>
                  <a:gd name="connsiteX1243" fmla="*/ 2768209 w 3329862"/>
                  <a:gd name="connsiteY1243" fmla="*/ 88960 h 3287563"/>
                  <a:gd name="connsiteX1244" fmla="*/ 2762807 w 3329862"/>
                  <a:gd name="connsiteY1244" fmla="*/ 86799 h 3287563"/>
                  <a:gd name="connsiteX1245" fmla="*/ 2740837 w 3329862"/>
                  <a:gd name="connsiteY1245" fmla="*/ 78876 h 3287563"/>
                  <a:gd name="connsiteX1246" fmla="*/ 2730032 w 3329862"/>
                  <a:gd name="connsiteY1246" fmla="*/ 74914 h 3287563"/>
                  <a:gd name="connsiteX1247" fmla="*/ 2718867 w 3329862"/>
                  <a:gd name="connsiteY1247" fmla="*/ 71312 h 3287563"/>
                  <a:gd name="connsiteX1248" fmla="*/ 2728951 w 3329862"/>
                  <a:gd name="connsiteY1248" fmla="*/ 75274 h 3287563"/>
                  <a:gd name="connsiteX1249" fmla="*/ 2563997 w 3329862"/>
                  <a:gd name="connsiteY1249" fmla="*/ 42499 h 3287563"/>
                  <a:gd name="connsiteX1250" fmla="*/ 2543107 w 3329862"/>
                  <a:gd name="connsiteY1250" fmla="*/ 41059 h 3287563"/>
                  <a:gd name="connsiteX1251" fmla="*/ 2532663 w 3329862"/>
                  <a:gd name="connsiteY1251" fmla="*/ 40338 h 3287563"/>
                  <a:gd name="connsiteX1252" fmla="*/ 2522218 w 3329862"/>
                  <a:gd name="connsiteY1252" fmla="*/ 40338 h 3287563"/>
                  <a:gd name="connsiteX1253" fmla="*/ 2501689 w 3329862"/>
                  <a:gd name="connsiteY1253" fmla="*/ 39978 h 3287563"/>
                  <a:gd name="connsiteX1254" fmla="*/ 2481520 w 3329862"/>
                  <a:gd name="connsiteY1254" fmla="*/ 39978 h 3287563"/>
                  <a:gd name="connsiteX1255" fmla="*/ 2404445 w 3329862"/>
                  <a:gd name="connsiteY1255" fmla="*/ 39978 h 3287563"/>
                  <a:gd name="connsiteX1256" fmla="*/ 2090023 w 3329862"/>
                  <a:gd name="connsiteY1256" fmla="*/ 45380 h 3287563"/>
                  <a:gd name="connsiteX1257" fmla="*/ 2109472 w 3329862"/>
                  <a:gd name="connsiteY1257" fmla="*/ 40338 h 3287563"/>
                  <a:gd name="connsiteX1258" fmla="*/ 2201673 w 3329862"/>
                  <a:gd name="connsiteY1258" fmla="*/ 38537 h 3287563"/>
                  <a:gd name="connsiteX1259" fmla="*/ 2225084 w 3329862"/>
                  <a:gd name="connsiteY1259" fmla="*/ 41059 h 3287563"/>
                  <a:gd name="connsiteX1260" fmla="*/ 2242372 w 3329862"/>
                  <a:gd name="connsiteY1260" fmla="*/ 37097 h 3287563"/>
                  <a:gd name="connsiteX1261" fmla="*/ 1975491 w 3329862"/>
                  <a:gd name="connsiteY1261" fmla="*/ 41779 h 3287563"/>
                  <a:gd name="connsiteX1262" fmla="*/ 1973691 w 3329862"/>
                  <a:gd name="connsiteY1262" fmla="*/ 41059 h 3287563"/>
                  <a:gd name="connsiteX1263" fmla="*/ 1916425 w 3329862"/>
                  <a:gd name="connsiteY1263" fmla="*/ 42139 h 3287563"/>
                  <a:gd name="connsiteX1264" fmla="*/ 1900578 w 3329862"/>
                  <a:gd name="connsiteY1264" fmla="*/ 44300 h 3287563"/>
                  <a:gd name="connsiteX1265" fmla="*/ 1907781 w 3329862"/>
                  <a:gd name="connsiteY1265" fmla="*/ 44300 h 3287563"/>
                  <a:gd name="connsiteX1266" fmla="*/ 1747869 w 3329862"/>
                  <a:gd name="connsiteY1266" fmla="*/ 44300 h 3287563"/>
                  <a:gd name="connsiteX1267" fmla="*/ 1711492 w 3329862"/>
                  <a:gd name="connsiteY1267" fmla="*/ 46101 h 3287563"/>
                  <a:gd name="connsiteX1268" fmla="*/ 1637659 w 3329862"/>
                  <a:gd name="connsiteY1268" fmla="*/ 41059 h 3287563"/>
                  <a:gd name="connsiteX1269" fmla="*/ 1444252 w 3329862"/>
                  <a:gd name="connsiteY1269" fmla="*/ 45020 h 3287563"/>
                  <a:gd name="connsiteX1270" fmla="*/ 1357453 w 3329862"/>
                  <a:gd name="connsiteY1270" fmla="*/ 41779 h 3287563"/>
                  <a:gd name="connsiteX1271" fmla="*/ 1165846 w 3329862"/>
                  <a:gd name="connsiteY1271" fmla="*/ 46101 h 3287563"/>
                  <a:gd name="connsiteX1272" fmla="*/ 1199701 w 3329862"/>
                  <a:gd name="connsiteY1272" fmla="*/ 44660 h 3287563"/>
                  <a:gd name="connsiteX1273" fmla="*/ 994049 w 3329862"/>
                  <a:gd name="connsiteY1273" fmla="*/ 46101 h 3287563"/>
                  <a:gd name="connsiteX1274" fmla="*/ 901847 w 3329862"/>
                  <a:gd name="connsiteY1274" fmla="*/ 46461 h 3287563"/>
                  <a:gd name="connsiteX1275" fmla="*/ 838818 w 3329862"/>
                  <a:gd name="connsiteY1275" fmla="*/ 46461 h 3287563"/>
                  <a:gd name="connsiteX1276" fmla="*/ 833776 w 3329862"/>
                  <a:gd name="connsiteY1276" fmla="*/ 43940 h 3287563"/>
                  <a:gd name="connsiteX1277" fmla="*/ 809285 w 3329862"/>
                  <a:gd name="connsiteY1277" fmla="*/ 43580 h 3287563"/>
                  <a:gd name="connsiteX1278" fmla="*/ 776510 w 3329862"/>
                  <a:gd name="connsiteY1278" fmla="*/ 45020 h 3287563"/>
                  <a:gd name="connsiteX1279" fmla="*/ 664140 w 3329862"/>
                  <a:gd name="connsiteY1279" fmla="*/ 58346 h 3287563"/>
                  <a:gd name="connsiteX1280" fmla="*/ 646132 w 3329862"/>
                  <a:gd name="connsiteY1280" fmla="*/ 63749 h 3287563"/>
                  <a:gd name="connsiteX1281" fmla="*/ 619119 w 3329862"/>
                  <a:gd name="connsiteY1281" fmla="*/ 72033 h 3287563"/>
                  <a:gd name="connsiteX1282" fmla="*/ 576260 w 3329862"/>
                  <a:gd name="connsiteY1282" fmla="*/ 85719 h 3287563"/>
                  <a:gd name="connsiteX1283" fmla="*/ 588866 w 3329862"/>
                  <a:gd name="connsiteY1283" fmla="*/ 83918 h 3287563"/>
                  <a:gd name="connsiteX1284" fmla="*/ 593188 w 3329862"/>
                  <a:gd name="connsiteY1284" fmla="*/ 83198 h 3287563"/>
                  <a:gd name="connsiteX1285" fmla="*/ 606514 w 3329862"/>
                  <a:gd name="connsiteY1285" fmla="*/ 78515 h 3287563"/>
                  <a:gd name="connsiteX1286" fmla="*/ 632085 w 3329862"/>
                  <a:gd name="connsiteY1286" fmla="*/ 70592 h 3287563"/>
                  <a:gd name="connsiteX1287" fmla="*/ 615158 w 3329862"/>
                  <a:gd name="connsiteY1287" fmla="*/ 76715 h 3287563"/>
                  <a:gd name="connsiteX1288" fmla="*/ 606153 w 3329862"/>
                  <a:gd name="connsiteY1288" fmla="*/ 79956 h 3287563"/>
                  <a:gd name="connsiteX1289" fmla="*/ 596789 w 3329862"/>
                  <a:gd name="connsiteY1289" fmla="*/ 83558 h 3287563"/>
                  <a:gd name="connsiteX1290" fmla="*/ 554650 w 3329862"/>
                  <a:gd name="connsiteY1290" fmla="*/ 100485 h 3287563"/>
                  <a:gd name="connsiteX1291" fmla="*/ 444080 w 3329862"/>
                  <a:gd name="connsiteY1291" fmla="*/ 155590 h 3287563"/>
                  <a:gd name="connsiteX1292" fmla="*/ 444080 w 3329862"/>
                  <a:gd name="connsiteY1292" fmla="*/ 153069 h 3287563"/>
                  <a:gd name="connsiteX1293" fmla="*/ 461728 w 3329862"/>
                  <a:gd name="connsiteY1293" fmla="*/ 143345 h 3287563"/>
                  <a:gd name="connsiteX1294" fmla="*/ 479376 w 3329862"/>
                  <a:gd name="connsiteY1294" fmla="*/ 134341 h 3287563"/>
                  <a:gd name="connsiteX1295" fmla="*/ 497384 w 3329862"/>
                  <a:gd name="connsiteY1295" fmla="*/ 125337 h 3287563"/>
                  <a:gd name="connsiteX1296" fmla="*/ 515753 w 3329862"/>
                  <a:gd name="connsiteY1296" fmla="*/ 117053 h 3287563"/>
                  <a:gd name="connsiteX1297" fmla="*/ 529439 w 3329862"/>
                  <a:gd name="connsiteY1297" fmla="*/ 109489 h 3287563"/>
                  <a:gd name="connsiteX1298" fmla="*/ 546367 w 3329862"/>
                  <a:gd name="connsiteY1298" fmla="*/ 102286 h 3287563"/>
                  <a:gd name="connsiteX1299" fmla="*/ 561133 w 3329862"/>
                  <a:gd name="connsiteY1299" fmla="*/ 96163 h 3287563"/>
                  <a:gd name="connsiteX1300" fmla="*/ 538443 w 3329862"/>
                  <a:gd name="connsiteY1300" fmla="*/ 104807 h 3287563"/>
                  <a:gd name="connsiteX1301" fmla="*/ 533761 w 3329862"/>
                  <a:gd name="connsiteY1301" fmla="*/ 106608 h 3287563"/>
                  <a:gd name="connsiteX1302" fmla="*/ 529439 w 3329862"/>
                  <a:gd name="connsiteY1302" fmla="*/ 108409 h 3287563"/>
                  <a:gd name="connsiteX1303" fmla="*/ 521875 w 3329862"/>
                  <a:gd name="connsiteY1303" fmla="*/ 111650 h 3287563"/>
                  <a:gd name="connsiteX1304" fmla="*/ 503507 w 3329862"/>
                  <a:gd name="connsiteY1304" fmla="*/ 119214 h 3287563"/>
                  <a:gd name="connsiteX1305" fmla="*/ 500266 w 3329862"/>
                  <a:gd name="connsiteY1305" fmla="*/ 119214 h 3287563"/>
                  <a:gd name="connsiteX1306" fmla="*/ 496304 w 3329862"/>
                  <a:gd name="connsiteY1306" fmla="*/ 119574 h 3287563"/>
                  <a:gd name="connsiteX1307" fmla="*/ 477576 w 3329862"/>
                  <a:gd name="connsiteY1307" fmla="*/ 128938 h 3287563"/>
                  <a:gd name="connsiteX1308" fmla="*/ 461008 w 3329862"/>
                  <a:gd name="connsiteY1308" fmla="*/ 137222 h 3287563"/>
                  <a:gd name="connsiteX1309" fmla="*/ 439398 w 3329862"/>
                  <a:gd name="connsiteY1309" fmla="*/ 149828 h 3287563"/>
                  <a:gd name="connsiteX1310" fmla="*/ 428593 w 3329862"/>
                  <a:gd name="connsiteY1310" fmla="*/ 157031 h 3287563"/>
                  <a:gd name="connsiteX1311" fmla="*/ 401941 w 3329862"/>
                  <a:gd name="connsiteY1311" fmla="*/ 174679 h 3287563"/>
                  <a:gd name="connsiteX1312" fmla="*/ 394378 w 3329862"/>
                  <a:gd name="connsiteY1312" fmla="*/ 177920 h 3287563"/>
                  <a:gd name="connsiteX1313" fmla="*/ 371688 w 3329862"/>
                  <a:gd name="connsiteY1313" fmla="*/ 195928 h 3287563"/>
                  <a:gd name="connsiteX1314" fmla="*/ 363044 w 3329862"/>
                  <a:gd name="connsiteY1314" fmla="*/ 199890 h 3287563"/>
                  <a:gd name="connsiteX1315" fmla="*/ 385374 w 3329862"/>
                  <a:gd name="connsiteY1315" fmla="*/ 182963 h 3287563"/>
                  <a:gd name="connsiteX1316" fmla="*/ 409505 w 3329862"/>
                  <a:gd name="connsiteY1316" fmla="*/ 166035 h 3287563"/>
                  <a:gd name="connsiteX1317" fmla="*/ 404463 w 3329862"/>
                  <a:gd name="connsiteY1317" fmla="*/ 167836 h 3287563"/>
                  <a:gd name="connsiteX1318" fmla="*/ 424271 w 3329862"/>
                  <a:gd name="connsiteY1318" fmla="*/ 154510 h 3287563"/>
                  <a:gd name="connsiteX1319" fmla="*/ 446602 w 3329862"/>
                  <a:gd name="connsiteY1319" fmla="*/ 140824 h 3287563"/>
                  <a:gd name="connsiteX1320" fmla="*/ 458127 w 3329862"/>
                  <a:gd name="connsiteY1320" fmla="*/ 133980 h 3287563"/>
                  <a:gd name="connsiteX1321" fmla="*/ 469652 w 3329862"/>
                  <a:gd name="connsiteY1321" fmla="*/ 127858 h 3287563"/>
                  <a:gd name="connsiteX1322" fmla="*/ 491262 w 3329862"/>
                  <a:gd name="connsiteY1322" fmla="*/ 116333 h 3287563"/>
                  <a:gd name="connsiteX1323" fmla="*/ 528719 w 3329862"/>
                  <a:gd name="connsiteY1323" fmla="*/ 96163 h 3287563"/>
                  <a:gd name="connsiteX1324" fmla="*/ 499545 w 3329862"/>
                  <a:gd name="connsiteY1324" fmla="*/ 109129 h 3287563"/>
                  <a:gd name="connsiteX1325" fmla="*/ 493423 w 3329862"/>
                  <a:gd name="connsiteY1325" fmla="*/ 112011 h 3287563"/>
                  <a:gd name="connsiteX1326" fmla="*/ 488020 w 3329862"/>
                  <a:gd name="connsiteY1326" fmla="*/ 114892 h 3287563"/>
                  <a:gd name="connsiteX1327" fmla="*/ 477936 w 3329862"/>
                  <a:gd name="connsiteY1327" fmla="*/ 120294 h 3287563"/>
                  <a:gd name="connsiteX1328" fmla="*/ 461008 w 3329862"/>
                  <a:gd name="connsiteY1328" fmla="*/ 129659 h 3287563"/>
                  <a:gd name="connsiteX1329" fmla="*/ 446602 w 3329862"/>
                  <a:gd name="connsiteY1329" fmla="*/ 138663 h 3287563"/>
                  <a:gd name="connsiteX1330" fmla="*/ 415267 w 3329862"/>
                  <a:gd name="connsiteY1330" fmla="*/ 159192 h 3287563"/>
                  <a:gd name="connsiteX1331" fmla="*/ 394018 w 3329862"/>
                  <a:gd name="connsiteY1331" fmla="*/ 173238 h 3287563"/>
                  <a:gd name="connsiteX1332" fmla="*/ 366645 w 3329862"/>
                  <a:gd name="connsiteY1332" fmla="*/ 192327 h 3287563"/>
                  <a:gd name="connsiteX1333" fmla="*/ 357281 w 3329862"/>
                  <a:gd name="connsiteY1333" fmla="*/ 198089 h 3287563"/>
                  <a:gd name="connsiteX1334" fmla="*/ 329549 w 3329862"/>
                  <a:gd name="connsiteY1334" fmla="*/ 221860 h 3287563"/>
                  <a:gd name="connsiteX1335" fmla="*/ 312261 w 3329862"/>
                  <a:gd name="connsiteY1335" fmla="*/ 239148 h 3287563"/>
                  <a:gd name="connsiteX1336" fmla="*/ 286689 w 3329862"/>
                  <a:gd name="connsiteY1336" fmla="*/ 261118 h 3287563"/>
                  <a:gd name="connsiteX1337" fmla="*/ 271563 w 3329862"/>
                  <a:gd name="connsiteY1337" fmla="*/ 276965 h 3287563"/>
                  <a:gd name="connsiteX1338" fmla="*/ 258237 w 3329862"/>
                  <a:gd name="connsiteY1338" fmla="*/ 292092 h 3287563"/>
                  <a:gd name="connsiteX1339" fmla="*/ 245631 w 3329862"/>
                  <a:gd name="connsiteY1339" fmla="*/ 306498 h 3287563"/>
                  <a:gd name="connsiteX1340" fmla="*/ 234106 w 3329862"/>
                  <a:gd name="connsiteY1340" fmla="*/ 320905 h 3287563"/>
                  <a:gd name="connsiteX1341" fmla="*/ 222580 w 3329862"/>
                  <a:gd name="connsiteY1341" fmla="*/ 334951 h 3287563"/>
                  <a:gd name="connsiteX1342" fmla="*/ 211776 w 3329862"/>
                  <a:gd name="connsiteY1342" fmla="*/ 349718 h 3287563"/>
                  <a:gd name="connsiteX1343" fmla="*/ 200611 w 3329862"/>
                  <a:gd name="connsiteY1343" fmla="*/ 365205 h 3287563"/>
                  <a:gd name="connsiteX1344" fmla="*/ 189806 w 3329862"/>
                  <a:gd name="connsiteY1344" fmla="*/ 382132 h 3287563"/>
                  <a:gd name="connsiteX1345" fmla="*/ 197369 w 3329862"/>
                  <a:gd name="connsiteY1345" fmla="*/ 371328 h 3287563"/>
                  <a:gd name="connsiteX1346" fmla="*/ 200971 w 3329862"/>
                  <a:gd name="connsiteY1346" fmla="*/ 366285 h 3287563"/>
                  <a:gd name="connsiteX1347" fmla="*/ 204572 w 3329862"/>
                  <a:gd name="connsiteY1347" fmla="*/ 361603 h 3287563"/>
                  <a:gd name="connsiteX1348" fmla="*/ 218259 w 3329862"/>
                  <a:gd name="connsiteY1348" fmla="*/ 343955 h 3287563"/>
                  <a:gd name="connsiteX1349" fmla="*/ 224381 w 3329862"/>
                  <a:gd name="connsiteY1349" fmla="*/ 336032 h 3287563"/>
                  <a:gd name="connsiteX1350" fmla="*/ 230504 w 3329862"/>
                  <a:gd name="connsiteY1350" fmla="*/ 328828 h 3287563"/>
                  <a:gd name="connsiteX1351" fmla="*/ 241669 w 3329862"/>
                  <a:gd name="connsiteY1351" fmla="*/ 316223 h 3287563"/>
                  <a:gd name="connsiteX1352" fmla="*/ 251393 w 3329862"/>
                  <a:gd name="connsiteY1352" fmla="*/ 305058 h 3287563"/>
                  <a:gd name="connsiteX1353" fmla="*/ 260758 w 3329862"/>
                  <a:gd name="connsiteY1353" fmla="*/ 295333 h 3287563"/>
                  <a:gd name="connsiteX1354" fmla="*/ 278045 w 3329862"/>
                  <a:gd name="connsiteY1354" fmla="*/ 277685 h 3287563"/>
                  <a:gd name="connsiteX1355" fmla="*/ 296054 w 3329862"/>
                  <a:gd name="connsiteY1355" fmla="*/ 260758 h 3287563"/>
                  <a:gd name="connsiteX1356" fmla="*/ 306138 w 3329862"/>
                  <a:gd name="connsiteY1356" fmla="*/ 251393 h 3287563"/>
                  <a:gd name="connsiteX1357" fmla="*/ 317663 w 3329862"/>
                  <a:gd name="connsiteY1357" fmla="*/ 241309 h 3287563"/>
                  <a:gd name="connsiteX1358" fmla="*/ 346116 w 3329862"/>
                  <a:gd name="connsiteY1358" fmla="*/ 217538 h 3287563"/>
                  <a:gd name="connsiteX1359" fmla="*/ 364124 w 3329862"/>
                  <a:gd name="connsiteY1359" fmla="*/ 203132 h 3287563"/>
                  <a:gd name="connsiteX1360" fmla="*/ 385374 w 3329862"/>
                  <a:gd name="connsiteY1360" fmla="*/ 187645 h 3287563"/>
                  <a:gd name="connsiteX1361" fmla="*/ 375289 w 3329862"/>
                  <a:gd name="connsiteY1361" fmla="*/ 195208 h 3287563"/>
                  <a:gd name="connsiteX1362" fmla="*/ 360883 w 3329862"/>
                  <a:gd name="connsiteY1362" fmla="*/ 206013 h 3287563"/>
                  <a:gd name="connsiteX1363" fmla="*/ 344315 w 3329862"/>
                  <a:gd name="connsiteY1363" fmla="*/ 219699 h 3287563"/>
                  <a:gd name="connsiteX1364" fmla="*/ 335311 w 3329862"/>
                  <a:gd name="connsiteY1364" fmla="*/ 226902 h 3287563"/>
                  <a:gd name="connsiteX1365" fmla="*/ 326667 w 3329862"/>
                  <a:gd name="connsiteY1365" fmla="*/ 234466 h 3287563"/>
                  <a:gd name="connsiteX1366" fmla="*/ 310460 w 3329862"/>
                  <a:gd name="connsiteY1366" fmla="*/ 249232 h 3287563"/>
                  <a:gd name="connsiteX1367" fmla="*/ 306498 w 3329862"/>
                  <a:gd name="connsiteY1367" fmla="*/ 252834 h 3287563"/>
                  <a:gd name="connsiteX1368" fmla="*/ 302897 w 3329862"/>
                  <a:gd name="connsiteY1368" fmla="*/ 256436 h 3287563"/>
                  <a:gd name="connsiteX1369" fmla="*/ 296414 w 3329862"/>
                  <a:gd name="connsiteY1369" fmla="*/ 262919 h 3287563"/>
                  <a:gd name="connsiteX1370" fmla="*/ 282367 w 3329862"/>
                  <a:gd name="connsiteY1370" fmla="*/ 278406 h 3287563"/>
                  <a:gd name="connsiteX1371" fmla="*/ 282367 w 3329862"/>
                  <a:gd name="connsiteY1371" fmla="*/ 276245 h 3287563"/>
                  <a:gd name="connsiteX1372" fmla="*/ 269402 w 3329862"/>
                  <a:gd name="connsiteY1372" fmla="*/ 289571 h 3287563"/>
                  <a:gd name="connsiteX1373" fmla="*/ 256796 w 3329862"/>
                  <a:gd name="connsiteY1373" fmla="*/ 303257 h 3287563"/>
                  <a:gd name="connsiteX1374" fmla="*/ 244550 w 3329862"/>
                  <a:gd name="connsiteY1374" fmla="*/ 317663 h 3287563"/>
                  <a:gd name="connsiteX1375" fmla="*/ 231945 w 3329862"/>
                  <a:gd name="connsiteY1375" fmla="*/ 332430 h 3287563"/>
                  <a:gd name="connsiteX1376" fmla="*/ 219339 w 3329862"/>
                  <a:gd name="connsiteY1376" fmla="*/ 347917 h 3287563"/>
                  <a:gd name="connsiteX1377" fmla="*/ 206733 w 3329862"/>
                  <a:gd name="connsiteY1377" fmla="*/ 364124 h 3287563"/>
                  <a:gd name="connsiteX1378" fmla="*/ 203492 w 3329862"/>
                  <a:gd name="connsiteY1378" fmla="*/ 368446 h 3287563"/>
                  <a:gd name="connsiteX1379" fmla="*/ 200250 w 3329862"/>
                  <a:gd name="connsiteY1379" fmla="*/ 372768 h 3287563"/>
                  <a:gd name="connsiteX1380" fmla="*/ 193767 w 3329862"/>
                  <a:gd name="connsiteY1380" fmla="*/ 381772 h 3287563"/>
                  <a:gd name="connsiteX1381" fmla="*/ 180441 w 3329862"/>
                  <a:gd name="connsiteY1381" fmla="*/ 400141 h 3287563"/>
                  <a:gd name="connsiteX1382" fmla="*/ 201331 w 3329862"/>
                  <a:gd name="connsiteY1382" fmla="*/ 368806 h 3287563"/>
                  <a:gd name="connsiteX1383" fmla="*/ 169276 w 3329862"/>
                  <a:gd name="connsiteY1383" fmla="*/ 415628 h 3287563"/>
                  <a:gd name="connsiteX1384" fmla="*/ 162073 w 3329862"/>
                  <a:gd name="connsiteY1384" fmla="*/ 426432 h 3287563"/>
                  <a:gd name="connsiteX1385" fmla="*/ 158472 w 3329862"/>
                  <a:gd name="connsiteY1385" fmla="*/ 431835 h 3287563"/>
                  <a:gd name="connsiteX1386" fmla="*/ 155230 w 3329862"/>
                  <a:gd name="connsiteY1386" fmla="*/ 437237 h 3287563"/>
                  <a:gd name="connsiteX1387" fmla="*/ 142624 w 3329862"/>
                  <a:gd name="connsiteY1387" fmla="*/ 458127 h 3287563"/>
                  <a:gd name="connsiteX1388" fmla="*/ 131099 w 3329862"/>
                  <a:gd name="connsiteY1388" fmla="*/ 478656 h 3287563"/>
                  <a:gd name="connsiteX1389" fmla="*/ 120294 w 3329862"/>
                  <a:gd name="connsiteY1389" fmla="*/ 499185 h 3287563"/>
                  <a:gd name="connsiteX1390" fmla="*/ 110930 w 3329862"/>
                  <a:gd name="connsiteY1390" fmla="*/ 520435 h 3287563"/>
                  <a:gd name="connsiteX1391" fmla="*/ 102286 w 3329862"/>
                  <a:gd name="connsiteY1391" fmla="*/ 542765 h 3287563"/>
                  <a:gd name="connsiteX1392" fmla="*/ 108769 w 3329862"/>
                  <a:gd name="connsiteY1392" fmla="*/ 527998 h 3287563"/>
                  <a:gd name="connsiteX1393" fmla="*/ 114892 w 3329862"/>
                  <a:gd name="connsiteY1393" fmla="*/ 514672 h 3287563"/>
                  <a:gd name="connsiteX1394" fmla="*/ 120294 w 3329862"/>
                  <a:gd name="connsiteY1394" fmla="*/ 502787 h 3287563"/>
                  <a:gd name="connsiteX1395" fmla="*/ 125337 w 3329862"/>
                  <a:gd name="connsiteY1395" fmla="*/ 492702 h 3287563"/>
                  <a:gd name="connsiteX1396" fmla="*/ 121735 w 3329862"/>
                  <a:gd name="connsiteY1396" fmla="*/ 499906 h 3287563"/>
                  <a:gd name="connsiteX1397" fmla="*/ 118493 w 3329862"/>
                  <a:gd name="connsiteY1397" fmla="*/ 507469 h 3287563"/>
                  <a:gd name="connsiteX1398" fmla="*/ 111650 w 3329862"/>
                  <a:gd name="connsiteY1398" fmla="*/ 522956 h 3287563"/>
                  <a:gd name="connsiteX1399" fmla="*/ 104447 w 3329862"/>
                  <a:gd name="connsiteY1399" fmla="*/ 539163 h 3287563"/>
                  <a:gd name="connsiteX1400" fmla="*/ 97964 w 3329862"/>
                  <a:gd name="connsiteY1400" fmla="*/ 556091 h 3287563"/>
                  <a:gd name="connsiteX1401" fmla="*/ 91121 w 3329862"/>
                  <a:gd name="connsiteY1401" fmla="*/ 573019 h 3287563"/>
                  <a:gd name="connsiteX1402" fmla="*/ 85359 w 3329862"/>
                  <a:gd name="connsiteY1402" fmla="*/ 590306 h 3287563"/>
                  <a:gd name="connsiteX1403" fmla="*/ 79596 w 3329862"/>
                  <a:gd name="connsiteY1403" fmla="*/ 607234 h 3287563"/>
                  <a:gd name="connsiteX1404" fmla="*/ 74554 w 3329862"/>
                  <a:gd name="connsiteY1404" fmla="*/ 623801 h 3287563"/>
                  <a:gd name="connsiteX1405" fmla="*/ 68791 w 3329862"/>
                  <a:gd name="connsiteY1405" fmla="*/ 646852 h 3287563"/>
                  <a:gd name="connsiteX1406" fmla="*/ 64109 w 3329862"/>
                  <a:gd name="connsiteY1406" fmla="*/ 669902 h 3287563"/>
                  <a:gd name="connsiteX1407" fmla="*/ 61948 w 3329862"/>
                  <a:gd name="connsiteY1407" fmla="*/ 681427 h 3287563"/>
                  <a:gd name="connsiteX1408" fmla="*/ 59787 w 3329862"/>
                  <a:gd name="connsiteY1408" fmla="*/ 692953 h 3287563"/>
                  <a:gd name="connsiteX1409" fmla="*/ 56546 w 3329862"/>
                  <a:gd name="connsiteY1409" fmla="*/ 716363 h 3287563"/>
                  <a:gd name="connsiteX1410" fmla="*/ 49702 w 3329862"/>
                  <a:gd name="connsiteY1410" fmla="*/ 745897 h 3287563"/>
                  <a:gd name="connsiteX1411" fmla="*/ 46461 w 3329862"/>
                  <a:gd name="connsiteY1411" fmla="*/ 769667 h 3287563"/>
                  <a:gd name="connsiteX1412" fmla="*/ 44660 w 3329862"/>
                  <a:gd name="connsiteY1412" fmla="*/ 790557 h 3287563"/>
                  <a:gd name="connsiteX1413" fmla="*/ 43580 w 3329862"/>
                  <a:gd name="connsiteY1413" fmla="*/ 809285 h 3287563"/>
                  <a:gd name="connsiteX1414" fmla="*/ 43580 w 3329862"/>
                  <a:gd name="connsiteY1414" fmla="*/ 826213 h 3287563"/>
                  <a:gd name="connsiteX1415" fmla="*/ 43580 w 3329862"/>
                  <a:gd name="connsiteY1415" fmla="*/ 841700 h 3287563"/>
                  <a:gd name="connsiteX1416" fmla="*/ 43580 w 3329862"/>
                  <a:gd name="connsiteY1416" fmla="*/ 856466 h 3287563"/>
                  <a:gd name="connsiteX1417" fmla="*/ 44300 w 3329862"/>
                  <a:gd name="connsiteY1417" fmla="*/ 886000 h 3287563"/>
                  <a:gd name="connsiteX1418" fmla="*/ 41419 w 3329862"/>
                  <a:gd name="connsiteY1418" fmla="*/ 817929 h 3287563"/>
                  <a:gd name="connsiteX1419" fmla="*/ 40338 w 3329862"/>
                  <a:gd name="connsiteY1419" fmla="*/ 854305 h 3287563"/>
                  <a:gd name="connsiteX1420" fmla="*/ 40338 w 3329862"/>
                  <a:gd name="connsiteY1420" fmla="*/ 891042 h 3287563"/>
                  <a:gd name="connsiteX1421" fmla="*/ 40338 w 3329862"/>
                  <a:gd name="connsiteY1421" fmla="*/ 961994 h 3287563"/>
                  <a:gd name="connsiteX1422" fmla="*/ 42139 w 3329862"/>
                  <a:gd name="connsiteY1422" fmla="*/ 1074725 h 3287563"/>
                  <a:gd name="connsiteX1423" fmla="*/ 43220 w 3329862"/>
                  <a:gd name="connsiteY1423" fmla="*/ 1045912 h 3287563"/>
                  <a:gd name="connsiteX1424" fmla="*/ 42859 w 3329862"/>
                  <a:gd name="connsiteY1424" fmla="*/ 1110381 h 3287563"/>
                  <a:gd name="connsiteX1425" fmla="*/ 43940 w 3329862"/>
                  <a:gd name="connsiteY1425" fmla="*/ 1125508 h 3287563"/>
                  <a:gd name="connsiteX1426" fmla="*/ 41419 w 3329862"/>
                  <a:gd name="connsiteY1426" fmla="*/ 1125508 h 3287563"/>
                  <a:gd name="connsiteX1427" fmla="*/ 41419 w 3329862"/>
                  <a:gd name="connsiteY1427" fmla="*/ 1238599 h 3287563"/>
                  <a:gd name="connsiteX1428" fmla="*/ 40338 w 3329862"/>
                  <a:gd name="connsiteY1428" fmla="*/ 1071123 h 3287563"/>
                  <a:gd name="connsiteX1429" fmla="*/ 38177 w 3329862"/>
                  <a:gd name="connsiteY1429" fmla="*/ 1356012 h 3287563"/>
                  <a:gd name="connsiteX1430" fmla="*/ 36376 w 3329862"/>
                  <a:gd name="connsiteY1430" fmla="*/ 1361775 h 3287563"/>
                  <a:gd name="connsiteX1431" fmla="*/ 40338 w 3329862"/>
                  <a:gd name="connsiteY1431" fmla="*/ 1402473 h 3287563"/>
                  <a:gd name="connsiteX1432" fmla="*/ 41779 w 3329862"/>
                  <a:gd name="connsiteY1432" fmla="*/ 1290822 h 3287563"/>
                  <a:gd name="connsiteX1433" fmla="*/ 42859 w 3329862"/>
                  <a:gd name="connsiteY1433" fmla="*/ 1305229 h 3287563"/>
                  <a:gd name="connsiteX1434" fmla="*/ 41779 w 3329862"/>
                  <a:gd name="connsiteY1434" fmla="*/ 1351690 h 3287563"/>
                  <a:gd name="connsiteX1435" fmla="*/ 43940 w 3329862"/>
                  <a:gd name="connsiteY1435" fmla="*/ 1360334 h 3287563"/>
                  <a:gd name="connsiteX1436" fmla="*/ 40698 w 3329862"/>
                  <a:gd name="connsiteY1436" fmla="*/ 1454336 h 3287563"/>
                  <a:gd name="connsiteX1437" fmla="*/ 44660 w 3329862"/>
                  <a:gd name="connsiteY1437" fmla="*/ 1410757 h 3287563"/>
                  <a:gd name="connsiteX1438" fmla="*/ 44660 w 3329862"/>
                  <a:gd name="connsiteY1438" fmla="*/ 1546898 h 3287563"/>
                  <a:gd name="connsiteX1439" fmla="*/ 42859 w 3329862"/>
                  <a:gd name="connsiteY1439" fmla="*/ 1533932 h 3287563"/>
                  <a:gd name="connsiteX1440" fmla="*/ 45020 w 3329862"/>
                  <a:gd name="connsiteY1440" fmla="*/ 1599122 h 3287563"/>
                  <a:gd name="connsiteX1441" fmla="*/ 39618 w 3329862"/>
                  <a:gd name="connsiteY1441" fmla="*/ 1540775 h 3287563"/>
                  <a:gd name="connsiteX1442" fmla="*/ 38898 w 3329862"/>
                  <a:gd name="connsiteY1442" fmla="*/ 1436688 h 3287563"/>
                  <a:gd name="connsiteX1443" fmla="*/ 37457 w 3329862"/>
                  <a:gd name="connsiteY1443" fmla="*/ 1498996 h 3287563"/>
                  <a:gd name="connsiteX1444" fmla="*/ 34576 w 3329862"/>
                  <a:gd name="connsiteY1444" fmla="*/ 1447493 h 3287563"/>
                  <a:gd name="connsiteX1445" fmla="*/ 37097 w 3329862"/>
                  <a:gd name="connsiteY1445" fmla="*/ 1599842 h 3287563"/>
                  <a:gd name="connsiteX1446" fmla="*/ 38898 w 3329862"/>
                  <a:gd name="connsiteY1446" fmla="*/ 1586876 h 3287563"/>
                  <a:gd name="connsiteX1447" fmla="*/ 41059 w 3329862"/>
                  <a:gd name="connsiteY1447" fmla="*/ 1675476 h 3287563"/>
                  <a:gd name="connsiteX1448" fmla="*/ 40338 w 3329862"/>
                  <a:gd name="connsiteY1448" fmla="*/ 1663230 h 3287563"/>
                  <a:gd name="connsiteX1449" fmla="*/ 40698 w 3329862"/>
                  <a:gd name="connsiteY1449" fmla="*/ 1734182 h 3287563"/>
                  <a:gd name="connsiteX1450" fmla="*/ 47541 w 3329862"/>
                  <a:gd name="connsiteY1450" fmla="*/ 1819541 h 3287563"/>
                  <a:gd name="connsiteX1451" fmla="*/ 46461 w 3329862"/>
                  <a:gd name="connsiteY1451" fmla="*/ 1811617 h 3287563"/>
                  <a:gd name="connsiteX1452" fmla="*/ 30614 w 3329862"/>
                  <a:gd name="connsiteY1452" fmla="*/ 1696726 h 3287563"/>
                  <a:gd name="connsiteX1453" fmla="*/ 30614 w 3329862"/>
                  <a:gd name="connsiteY1453" fmla="*/ 1887252 h 3287563"/>
                  <a:gd name="connsiteX1454" fmla="*/ 30254 w 3329862"/>
                  <a:gd name="connsiteY1454" fmla="*/ 1988457 h 3287563"/>
                  <a:gd name="connsiteX1455" fmla="*/ 30254 w 3329862"/>
                  <a:gd name="connsiteY1455" fmla="*/ 2039960 h 3287563"/>
                  <a:gd name="connsiteX1456" fmla="*/ 30254 w 3329862"/>
                  <a:gd name="connsiteY1456" fmla="*/ 2065532 h 3287563"/>
                  <a:gd name="connsiteX1457" fmla="*/ 30974 w 3329862"/>
                  <a:gd name="connsiteY1457" fmla="*/ 2091104 h 3287563"/>
                  <a:gd name="connsiteX1458" fmla="*/ 29173 w 3329862"/>
                  <a:gd name="connsiteY1458" fmla="*/ 2089663 h 3287563"/>
                  <a:gd name="connsiteX1459" fmla="*/ 27372 w 3329862"/>
                  <a:gd name="connsiteY1459" fmla="*/ 2055447 h 3287563"/>
                  <a:gd name="connsiteX1460" fmla="*/ 27012 w 3329862"/>
                  <a:gd name="connsiteY1460" fmla="*/ 2034918 h 3287563"/>
                  <a:gd name="connsiteX1461" fmla="*/ 27012 w 3329862"/>
                  <a:gd name="connsiteY1461" fmla="*/ 2016550 h 3287563"/>
                  <a:gd name="connsiteX1462" fmla="*/ 26292 w 3329862"/>
                  <a:gd name="connsiteY1462" fmla="*/ 2001423 h 3287563"/>
                  <a:gd name="connsiteX1463" fmla="*/ 27012 w 3329862"/>
                  <a:gd name="connsiteY1463" fmla="*/ 1938395 h 3287563"/>
                  <a:gd name="connsiteX1464" fmla="*/ 29893 w 3329862"/>
                  <a:gd name="connsiteY1464" fmla="*/ 2013669 h 3287563"/>
                  <a:gd name="connsiteX1465" fmla="*/ 27733 w 3329862"/>
                  <a:gd name="connsiteY1465" fmla="*/ 1746428 h 3287563"/>
                  <a:gd name="connsiteX1466" fmla="*/ 25932 w 3329862"/>
                  <a:gd name="connsiteY1466" fmla="*/ 1954242 h 3287563"/>
                  <a:gd name="connsiteX1467" fmla="*/ 25211 w 3329862"/>
                  <a:gd name="connsiteY1467" fmla="*/ 1877527 h 3287563"/>
                  <a:gd name="connsiteX1468" fmla="*/ 24491 w 3329862"/>
                  <a:gd name="connsiteY1468" fmla="*/ 1977652 h 3287563"/>
                  <a:gd name="connsiteX1469" fmla="*/ 24491 w 3329862"/>
                  <a:gd name="connsiteY1469" fmla="*/ 2084621 h 3287563"/>
                  <a:gd name="connsiteX1470" fmla="*/ 26292 w 3329862"/>
                  <a:gd name="connsiteY1470" fmla="*/ 2101188 h 3287563"/>
                  <a:gd name="connsiteX1471" fmla="*/ 24851 w 3329862"/>
                  <a:gd name="connsiteY1471" fmla="*/ 2012948 h 3287563"/>
                  <a:gd name="connsiteX1472" fmla="*/ 25211 w 3329862"/>
                  <a:gd name="connsiteY1472" fmla="*/ 2059409 h 3287563"/>
                  <a:gd name="connsiteX1473" fmla="*/ 25932 w 3329862"/>
                  <a:gd name="connsiteY1473" fmla="*/ 2079938 h 3287563"/>
                  <a:gd name="connsiteX1474" fmla="*/ 26292 w 3329862"/>
                  <a:gd name="connsiteY1474" fmla="*/ 2089303 h 3287563"/>
                  <a:gd name="connsiteX1475" fmla="*/ 27372 w 3329862"/>
                  <a:gd name="connsiteY1475" fmla="*/ 2097947 h 3287563"/>
                  <a:gd name="connsiteX1476" fmla="*/ 30614 w 3329862"/>
                  <a:gd name="connsiteY1476" fmla="*/ 2125319 h 3287563"/>
                  <a:gd name="connsiteX1477" fmla="*/ 33495 w 3329862"/>
                  <a:gd name="connsiteY1477" fmla="*/ 2137204 h 3287563"/>
                  <a:gd name="connsiteX1478" fmla="*/ 32415 w 3329862"/>
                  <a:gd name="connsiteY1478" fmla="*/ 2125679 h 3287563"/>
                  <a:gd name="connsiteX1479" fmla="*/ 36016 w 3329862"/>
                  <a:gd name="connsiteY1479" fmla="*/ 2149090 h 3287563"/>
                  <a:gd name="connsiteX1480" fmla="*/ 38898 w 3329862"/>
                  <a:gd name="connsiteY1480" fmla="*/ 2171780 h 3287563"/>
                  <a:gd name="connsiteX1481" fmla="*/ 42859 w 3329862"/>
                  <a:gd name="connsiteY1481" fmla="*/ 2194470 h 3287563"/>
                  <a:gd name="connsiteX1482" fmla="*/ 3198963 w 3329862"/>
                  <a:gd name="connsiteY1482" fmla="*/ 2460270 h 3287563"/>
                  <a:gd name="connsiteX1483" fmla="*/ 3195002 w 3329862"/>
                  <a:gd name="connsiteY1483" fmla="*/ 2468914 h 3287563"/>
                  <a:gd name="connsiteX1484" fmla="*/ 3198963 w 3329862"/>
                  <a:gd name="connsiteY1484" fmla="*/ 2460270 h 3287563"/>
                  <a:gd name="connsiteX1485" fmla="*/ 28093 w 3329862"/>
                  <a:gd name="connsiteY1485" fmla="*/ 907609 h 3287563"/>
                  <a:gd name="connsiteX1486" fmla="*/ 27012 w 3329862"/>
                  <a:gd name="connsiteY1486" fmla="*/ 1167287 h 3287563"/>
                  <a:gd name="connsiteX1487" fmla="*/ 34936 w 3329862"/>
                  <a:gd name="connsiteY1487" fmla="*/ 1162244 h 3287563"/>
                  <a:gd name="connsiteX1488" fmla="*/ 34936 w 3329862"/>
                  <a:gd name="connsiteY1488" fmla="*/ 1178812 h 3287563"/>
                  <a:gd name="connsiteX1489" fmla="*/ 35656 w 3329862"/>
                  <a:gd name="connsiteY1489" fmla="*/ 1035107 h 3287563"/>
                  <a:gd name="connsiteX1490" fmla="*/ 31334 w 3329862"/>
                  <a:gd name="connsiteY1490" fmla="*/ 927418 h 3287563"/>
                  <a:gd name="connsiteX1491" fmla="*/ 29173 w 3329862"/>
                  <a:gd name="connsiteY1491" fmla="*/ 874835 h 3287563"/>
                  <a:gd name="connsiteX1492" fmla="*/ 28453 w 3329862"/>
                  <a:gd name="connsiteY1492" fmla="*/ 858627 h 3287563"/>
                  <a:gd name="connsiteX1493" fmla="*/ 28093 w 3329862"/>
                  <a:gd name="connsiteY1493" fmla="*/ 852865 h 3287563"/>
                  <a:gd name="connsiteX1494" fmla="*/ 28093 w 3329862"/>
                  <a:gd name="connsiteY1494" fmla="*/ 918775 h 3287563"/>
                  <a:gd name="connsiteX1495" fmla="*/ 29173 w 3329862"/>
                  <a:gd name="connsiteY1495" fmla="*/ 907609 h 3287563"/>
                  <a:gd name="connsiteX1496" fmla="*/ 35296 w 3329862"/>
                  <a:gd name="connsiteY1496" fmla="*/ 845662 h 3287563"/>
                  <a:gd name="connsiteX1497" fmla="*/ 35296 w 3329862"/>
                  <a:gd name="connsiteY1497" fmla="*/ 799921 h 3287563"/>
                  <a:gd name="connsiteX1498" fmla="*/ 34576 w 3329862"/>
                  <a:gd name="connsiteY1498" fmla="*/ 825853 h 3287563"/>
                  <a:gd name="connsiteX1499" fmla="*/ 34576 w 3329862"/>
                  <a:gd name="connsiteY1499" fmla="*/ 851784 h 3287563"/>
                  <a:gd name="connsiteX1500" fmla="*/ 35656 w 3329862"/>
                  <a:gd name="connsiteY1500" fmla="*/ 845662 h 3287563"/>
                  <a:gd name="connsiteX1501" fmla="*/ 34215 w 3329862"/>
                  <a:gd name="connsiteY1501" fmla="*/ 802442 h 3287563"/>
                  <a:gd name="connsiteX1502" fmla="*/ 33855 w 3329862"/>
                  <a:gd name="connsiteY1502" fmla="*/ 815048 h 3287563"/>
                  <a:gd name="connsiteX1503" fmla="*/ 33855 w 3329862"/>
                  <a:gd name="connsiteY1503" fmla="*/ 802442 h 3287563"/>
                  <a:gd name="connsiteX1504" fmla="*/ 32054 w 3329862"/>
                  <a:gd name="connsiteY1504" fmla="*/ 1766237 h 3287563"/>
                  <a:gd name="connsiteX1505" fmla="*/ 32054 w 3329862"/>
                  <a:gd name="connsiteY1505" fmla="*/ 1761195 h 3287563"/>
                  <a:gd name="connsiteX1506" fmla="*/ 32054 w 3329862"/>
                  <a:gd name="connsiteY1506" fmla="*/ 1796851 h 3287563"/>
                  <a:gd name="connsiteX1507" fmla="*/ 32054 w 3329862"/>
                  <a:gd name="connsiteY1507" fmla="*/ 1766237 h 3287563"/>
                  <a:gd name="connsiteX1508" fmla="*/ 34215 w 3329862"/>
                  <a:gd name="connsiteY1508" fmla="*/ 1665752 h 3287563"/>
                  <a:gd name="connsiteX1509" fmla="*/ 32415 w 3329862"/>
                  <a:gd name="connsiteY1509" fmla="*/ 1653866 h 3287563"/>
                  <a:gd name="connsiteX1510" fmla="*/ 32415 w 3329862"/>
                  <a:gd name="connsiteY1510" fmla="*/ 1687361 h 3287563"/>
                  <a:gd name="connsiteX1511" fmla="*/ 34215 w 3329862"/>
                  <a:gd name="connsiteY1511" fmla="*/ 1665752 h 3287563"/>
                  <a:gd name="connsiteX1512" fmla="*/ 39618 w 3329862"/>
                  <a:gd name="connsiteY1512" fmla="*/ 1342326 h 3287563"/>
                  <a:gd name="connsiteX1513" fmla="*/ 35296 w 3329862"/>
                  <a:gd name="connsiteY1513" fmla="*/ 1249404 h 3287563"/>
                  <a:gd name="connsiteX1514" fmla="*/ 34215 w 3329862"/>
                  <a:gd name="connsiteY1514" fmla="*/ 1275696 h 3287563"/>
                  <a:gd name="connsiteX1515" fmla="*/ 34215 w 3329862"/>
                  <a:gd name="connsiteY1515" fmla="*/ 1333322 h 3287563"/>
                  <a:gd name="connsiteX1516" fmla="*/ 35296 w 3329862"/>
                  <a:gd name="connsiteY1516" fmla="*/ 1344847 h 3287563"/>
                  <a:gd name="connsiteX1517" fmla="*/ 37457 w 3329862"/>
                  <a:gd name="connsiteY1517" fmla="*/ 1319275 h 3287563"/>
                  <a:gd name="connsiteX1518" fmla="*/ 38898 w 3329862"/>
                  <a:gd name="connsiteY1518" fmla="*/ 1421561 h 3287563"/>
                  <a:gd name="connsiteX1519" fmla="*/ 39978 w 3329862"/>
                  <a:gd name="connsiteY1519" fmla="*/ 1342326 h 3287563"/>
                  <a:gd name="connsiteX1520" fmla="*/ 3207967 w 3329862"/>
                  <a:gd name="connsiteY1520" fmla="*/ 439758 h 3287563"/>
                  <a:gd name="connsiteX1521" fmla="*/ 3214090 w 3329862"/>
                  <a:gd name="connsiteY1521" fmla="*/ 453084 h 3287563"/>
                  <a:gd name="connsiteX1522" fmla="*/ 3193561 w 3329862"/>
                  <a:gd name="connsiteY1522" fmla="*/ 419589 h 3287563"/>
                  <a:gd name="connsiteX1523" fmla="*/ 3179875 w 3329862"/>
                  <a:gd name="connsiteY1523" fmla="*/ 397980 h 3287563"/>
                  <a:gd name="connsiteX1524" fmla="*/ 3173392 w 3329862"/>
                  <a:gd name="connsiteY1524" fmla="*/ 387535 h 3287563"/>
                  <a:gd name="connsiteX1525" fmla="*/ 3166549 w 3329862"/>
                  <a:gd name="connsiteY1525" fmla="*/ 377450 h 3287563"/>
                  <a:gd name="connsiteX1526" fmla="*/ 3153223 w 3329862"/>
                  <a:gd name="connsiteY1526" fmla="*/ 357641 h 3287563"/>
                  <a:gd name="connsiteX1527" fmla="*/ 3139176 w 3329862"/>
                  <a:gd name="connsiteY1527" fmla="*/ 338913 h 3287563"/>
                  <a:gd name="connsiteX1528" fmla="*/ 3125130 w 3329862"/>
                  <a:gd name="connsiteY1528" fmla="*/ 320905 h 3287563"/>
                  <a:gd name="connsiteX1529" fmla="*/ 3110363 w 3329862"/>
                  <a:gd name="connsiteY1529" fmla="*/ 303617 h 3287563"/>
                  <a:gd name="connsiteX1530" fmla="*/ 3102800 w 3329862"/>
                  <a:gd name="connsiteY1530" fmla="*/ 294973 h 3287563"/>
                  <a:gd name="connsiteX1531" fmla="*/ 3094876 w 3329862"/>
                  <a:gd name="connsiteY1531" fmla="*/ 286689 h 3287563"/>
                  <a:gd name="connsiteX1532" fmla="*/ 3078309 w 3329862"/>
                  <a:gd name="connsiteY1532" fmla="*/ 270482 h 3287563"/>
                  <a:gd name="connsiteX1533" fmla="*/ 3074707 w 3329862"/>
                  <a:gd name="connsiteY1533" fmla="*/ 266520 h 3287563"/>
                  <a:gd name="connsiteX1534" fmla="*/ 3071106 w 3329862"/>
                  <a:gd name="connsiteY1534" fmla="*/ 262919 h 3287563"/>
                  <a:gd name="connsiteX1535" fmla="*/ 3064623 w 3329862"/>
                  <a:gd name="connsiteY1535" fmla="*/ 256076 h 3287563"/>
                  <a:gd name="connsiteX1536" fmla="*/ 3053818 w 3329862"/>
                  <a:gd name="connsiteY1536" fmla="*/ 244550 h 3287563"/>
                  <a:gd name="connsiteX1537" fmla="*/ 3036530 w 3329862"/>
                  <a:gd name="connsiteY1537" fmla="*/ 226542 h 3287563"/>
                  <a:gd name="connsiteX1538" fmla="*/ 3065343 w 3329862"/>
                  <a:gd name="connsiteY1538" fmla="*/ 253554 h 3287563"/>
                  <a:gd name="connsiteX1539" fmla="*/ 3077229 w 3329862"/>
                  <a:gd name="connsiteY1539" fmla="*/ 264359 h 3287563"/>
                  <a:gd name="connsiteX1540" fmla="*/ 3087313 w 3329862"/>
                  <a:gd name="connsiteY1540" fmla="*/ 274444 h 3287563"/>
                  <a:gd name="connsiteX1541" fmla="*/ 3104601 w 3329862"/>
                  <a:gd name="connsiteY1541" fmla="*/ 292092 h 3287563"/>
                  <a:gd name="connsiteX1542" fmla="*/ 3128372 w 3329862"/>
                  <a:gd name="connsiteY1542" fmla="*/ 319464 h 3287563"/>
                  <a:gd name="connsiteX1543" fmla="*/ 3151422 w 3329862"/>
                  <a:gd name="connsiteY1543" fmla="*/ 351158 h 3287563"/>
                  <a:gd name="connsiteX1544" fmla="*/ 3169070 w 3329862"/>
                  <a:gd name="connsiteY1544" fmla="*/ 378531 h 3287563"/>
                  <a:gd name="connsiteX1545" fmla="*/ 3176273 w 3329862"/>
                  <a:gd name="connsiteY1545" fmla="*/ 388976 h 3287563"/>
                  <a:gd name="connsiteX1546" fmla="*/ 3184917 w 3329862"/>
                  <a:gd name="connsiteY1546" fmla="*/ 402302 h 3287563"/>
                  <a:gd name="connsiteX1547" fmla="*/ 3195722 w 3329862"/>
                  <a:gd name="connsiteY1547" fmla="*/ 418869 h 3287563"/>
                  <a:gd name="connsiteX1548" fmla="*/ 3208328 w 3329862"/>
                  <a:gd name="connsiteY1548" fmla="*/ 439758 h 3287563"/>
                  <a:gd name="connsiteX1549" fmla="*/ 2553552 w 3329862"/>
                  <a:gd name="connsiteY1549" fmla="*/ 23771 h 3287563"/>
                  <a:gd name="connsiteX1550" fmla="*/ 2563277 w 3329862"/>
                  <a:gd name="connsiteY1550" fmla="*/ 23771 h 3287563"/>
                  <a:gd name="connsiteX1551" fmla="*/ 2534103 w 3329862"/>
                  <a:gd name="connsiteY1551" fmla="*/ 22330 h 3287563"/>
                  <a:gd name="connsiteX1552" fmla="*/ 2505651 w 3329862"/>
                  <a:gd name="connsiteY1552" fmla="*/ 22330 h 3287563"/>
                  <a:gd name="connsiteX1553" fmla="*/ 2477918 w 3329862"/>
                  <a:gd name="connsiteY1553" fmla="*/ 22690 h 3287563"/>
                  <a:gd name="connsiteX1554" fmla="*/ 2450906 w 3329862"/>
                  <a:gd name="connsiteY1554" fmla="*/ 23411 h 3287563"/>
                  <a:gd name="connsiteX1555" fmla="*/ 2350781 w 3329862"/>
                  <a:gd name="connsiteY1555" fmla="*/ 25211 h 3287563"/>
                  <a:gd name="connsiteX1556" fmla="*/ 2192669 w 3329862"/>
                  <a:gd name="connsiteY1556" fmla="*/ 26292 h 3287563"/>
                  <a:gd name="connsiteX1557" fmla="*/ 2320887 w 3329862"/>
                  <a:gd name="connsiteY1557" fmla="*/ 29893 h 3287563"/>
                  <a:gd name="connsiteX1558" fmla="*/ 2288833 w 3329862"/>
                  <a:gd name="connsiteY1558" fmla="*/ 31694 h 3287563"/>
                  <a:gd name="connsiteX1559" fmla="*/ 2269024 w 3329862"/>
                  <a:gd name="connsiteY1559" fmla="*/ 30254 h 3287563"/>
                  <a:gd name="connsiteX1560" fmla="*/ 2213559 w 3329862"/>
                  <a:gd name="connsiteY1560" fmla="*/ 32054 h 3287563"/>
                  <a:gd name="connsiteX1561" fmla="*/ 2303599 w 3329862"/>
                  <a:gd name="connsiteY1561" fmla="*/ 33855 h 3287563"/>
                  <a:gd name="connsiteX1562" fmla="*/ 2428576 w 3329862"/>
                  <a:gd name="connsiteY1562" fmla="*/ 30254 h 3287563"/>
                  <a:gd name="connsiteX1563" fmla="*/ 2352221 w 3329862"/>
                  <a:gd name="connsiteY1563" fmla="*/ 28813 h 3287563"/>
                  <a:gd name="connsiteX1564" fmla="*/ 2426055 w 3329862"/>
                  <a:gd name="connsiteY1564" fmla="*/ 28813 h 3287563"/>
                  <a:gd name="connsiteX1565" fmla="*/ 2475037 w 3329862"/>
                  <a:gd name="connsiteY1565" fmla="*/ 28813 h 3287563"/>
                  <a:gd name="connsiteX1566" fmla="*/ 2496647 w 3329862"/>
                  <a:gd name="connsiteY1566" fmla="*/ 28813 h 3287563"/>
                  <a:gd name="connsiteX1567" fmla="*/ 2514294 w 3329862"/>
                  <a:gd name="connsiteY1567" fmla="*/ 28813 h 3287563"/>
                  <a:gd name="connsiteX1568" fmla="*/ 2503850 w 3329862"/>
                  <a:gd name="connsiteY1568" fmla="*/ 27733 h 3287563"/>
                  <a:gd name="connsiteX1569" fmla="*/ 2479359 w 3329862"/>
                  <a:gd name="connsiteY1569" fmla="*/ 27012 h 3287563"/>
                  <a:gd name="connsiteX1570" fmla="*/ 2437220 w 3329862"/>
                  <a:gd name="connsiteY1570" fmla="*/ 28093 h 3287563"/>
                  <a:gd name="connsiteX1571" fmla="*/ 2458469 w 3329862"/>
                  <a:gd name="connsiteY1571" fmla="*/ 25211 h 3287563"/>
                  <a:gd name="connsiteX1572" fmla="*/ 2482600 w 3329862"/>
                  <a:gd name="connsiteY1572" fmla="*/ 24851 h 3287563"/>
                  <a:gd name="connsiteX1573" fmla="*/ 2495566 w 3329862"/>
                  <a:gd name="connsiteY1573" fmla="*/ 24851 h 3287563"/>
                  <a:gd name="connsiteX1574" fmla="*/ 2508892 w 3329862"/>
                  <a:gd name="connsiteY1574" fmla="*/ 24851 h 3287563"/>
                  <a:gd name="connsiteX1575" fmla="*/ 2536264 w 3329862"/>
                  <a:gd name="connsiteY1575" fmla="*/ 25572 h 3287563"/>
                  <a:gd name="connsiteX1576" fmla="*/ 2563997 w 3329862"/>
                  <a:gd name="connsiteY1576" fmla="*/ 27733 h 3287563"/>
                  <a:gd name="connsiteX1577" fmla="*/ 2577683 w 3329862"/>
                  <a:gd name="connsiteY1577" fmla="*/ 28813 h 3287563"/>
                  <a:gd name="connsiteX1578" fmla="*/ 2591009 w 3329862"/>
                  <a:gd name="connsiteY1578" fmla="*/ 30614 h 3287563"/>
                  <a:gd name="connsiteX1579" fmla="*/ 2616221 w 3329862"/>
                  <a:gd name="connsiteY1579" fmla="*/ 34215 h 3287563"/>
                  <a:gd name="connsiteX1580" fmla="*/ 2656919 w 3329862"/>
                  <a:gd name="connsiteY1580" fmla="*/ 41779 h 3287563"/>
                  <a:gd name="connsiteX1581" fmla="*/ 2663762 w 3329862"/>
                  <a:gd name="connsiteY1581" fmla="*/ 45741 h 3287563"/>
                  <a:gd name="connsiteX1582" fmla="*/ 2689334 w 3329862"/>
                  <a:gd name="connsiteY1582" fmla="*/ 51503 h 3287563"/>
                  <a:gd name="connsiteX1583" fmla="*/ 2704460 w 3329862"/>
                  <a:gd name="connsiteY1583" fmla="*/ 54385 h 3287563"/>
                  <a:gd name="connsiteX1584" fmla="*/ 2721028 w 3329862"/>
                  <a:gd name="connsiteY1584" fmla="*/ 58346 h 3287563"/>
                  <a:gd name="connsiteX1585" fmla="*/ 2751282 w 3329862"/>
                  <a:gd name="connsiteY1585" fmla="*/ 67711 h 3287563"/>
                  <a:gd name="connsiteX1586" fmla="*/ 2740477 w 3329862"/>
                  <a:gd name="connsiteY1586" fmla="*/ 64109 h 3287563"/>
                  <a:gd name="connsiteX1587" fmla="*/ 2732553 w 3329862"/>
                  <a:gd name="connsiteY1587" fmla="*/ 61948 h 3287563"/>
                  <a:gd name="connsiteX1588" fmla="*/ 2723909 w 3329862"/>
                  <a:gd name="connsiteY1588" fmla="*/ 59787 h 3287563"/>
                  <a:gd name="connsiteX1589" fmla="*/ 2724990 w 3329862"/>
                  <a:gd name="connsiteY1589" fmla="*/ 60867 h 3287563"/>
                  <a:gd name="connsiteX1590" fmla="*/ 2708782 w 3329862"/>
                  <a:gd name="connsiteY1590" fmla="*/ 57626 h 3287563"/>
                  <a:gd name="connsiteX1591" fmla="*/ 2721748 w 3329862"/>
                  <a:gd name="connsiteY1591" fmla="*/ 63028 h 3287563"/>
                  <a:gd name="connsiteX1592" fmla="*/ 2762086 w 3329862"/>
                  <a:gd name="connsiteY1592" fmla="*/ 76715 h 3287563"/>
                  <a:gd name="connsiteX1593" fmla="*/ 2777573 w 3329862"/>
                  <a:gd name="connsiteY1593" fmla="*/ 81037 h 3287563"/>
                  <a:gd name="connsiteX1594" fmla="*/ 2790179 w 3329862"/>
                  <a:gd name="connsiteY1594" fmla="*/ 85719 h 3287563"/>
                  <a:gd name="connsiteX1595" fmla="*/ 2811429 w 3329862"/>
                  <a:gd name="connsiteY1595" fmla="*/ 94723 h 3287563"/>
                  <a:gd name="connsiteX1596" fmla="*/ 2831598 w 3329862"/>
                  <a:gd name="connsiteY1596" fmla="*/ 104447 h 3287563"/>
                  <a:gd name="connsiteX1597" fmla="*/ 2843483 w 3329862"/>
                  <a:gd name="connsiteY1597" fmla="*/ 109489 h 3287563"/>
                  <a:gd name="connsiteX1598" fmla="*/ 2857529 w 3329862"/>
                  <a:gd name="connsiteY1598" fmla="*/ 115612 h 3287563"/>
                  <a:gd name="connsiteX1599" fmla="*/ 2879859 w 3329862"/>
                  <a:gd name="connsiteY1599" fmla="*/ 129659 h 3287563"/>
                  <a:gd name="connsiteX1600" fmla="*/ 2913355 w 3329862"/>
                  <a:gd name="connsiteY1600" fmla="*/ 147306 h 3287563"/>
                  <a:gd name="connsiteX1601" fmla="*/ 2923439 w 3329862"/>
                  <a:gd name="connsiteY1601" fmla="*/ 152709 h 3287563"/>
                  <a:gd name="connsiteX1602" fmla="*/ 2929922 w 3329862"/>
                  <a:gd name="connsiteY1602" fmla="*/ 156311 h 3287563"/>
                  <a:gd name="connsiteX1603" fmla="*/ 2940007 w 3329862"/>
                  <a:gd name="connsiteY1603" fmla="*/ 159552 h 3287563"/>
                  <a:gd name="connsiteX1604" fmla="*/ 2922359 w 3329862"/>
                  <a:gd name="connsiteY1604" fmla="*/ 148027 h 3287563"/>
                  <a:gd name="connsiteX1605" fmla="*/ 2907592 w 3329862"/>
                  <a:gd name="connsiteY1605" fmla="*/ 139743 h 3287563"/>
                  <a:gd name="connsiteX1606" fmla="*/ 2883821 w 3329862"/>
                  <a:gd name="connsiteY1606" fmla="*/ 127498 h 3287563"/>
                  <a:gd name="connsiteX1607" fmla="*/ 2861491 w 3329862"/>
                  <a:gd name="connsiteY1607" fmla="*/ 117053 h 3287563"/>
                  <a:gd name="connsiteX1608" fmla="*/ 2848525 w 3329862"/>
                  <a:gd name="connsiteY1608" fmla="*/ 110930 h 3287563"/>
                  <a:gd name="connsiteX1609" fmla="*/ 2832678 w 3329862"/>
                  <a:gd name="connsiteY1609" fmla="*/ 103727 h 3287563"/>
                  <a:gd name="connsiteX1610" fmla="*/ 2844564 w 3329862"/>
                  <a:gd name="connsiteY1610" fmla="*/ 108409 h 3287563"/>
                  <a:gd name="connsiteX1611" fmla="*/ 2850326 w 3329862"/>
                  <a:gd name="connsiteY1611" fmla="*/ 110930 h 3287563"/>
                  <a:gd name="connsiteX1612" fmla="*/ 2856089 w 3329862"/>
                  <a:gd name="connsiteY1612" fmla="*/ 113451 h 3287563"/>
                  <a:gd name="connsiteX1613" fmla="*/ 2879139 w 3329862"/>
                  <a:gd name="connsiteY1613" fmla="*/ 124256 h 3287563"/>
                  <a:gd name="connsiteX1614" fmla="*/ 2901829 w 3329862"/>
                  <a:gd name="connsiteY1614" fmla="*/ 135781 h 3287563"/>
                  <a:gd name="connsiteX1615" fmla="*/ 2924160 w 3329862"/>
                  <a:gd name="connsiteY1615" fmla="*/ 147667 h 3287563"/>
                  <a:gd name="connsiteX1616" fmla="*/ 2902910 w 3329862"/>
                  <a:gd name="connsiteY1616" fmla="*/ 134701 h 3287563"/>
                  <a:gd name="connsiteX1617" fmla="*/ 2885982 w 3329862"/>
                  <a:gd name="connsiteY1617" fmla="*/ 124976 h 3287563"/>
                  <a:gd name="connsiteX1618" fmla="*/ 2910833 w 3329862"/>
                  <a:gd name="connsiteY1618" fmla="*/ 138663 h 3287563"/>
                  <a:gd name="connsiteX1619" fmla="*/ 2921998 w 3329862"/>
                  <a:gd name="connsiteY1619" fmla="*/ 144425 h 3287563"/>
                  <a:gd name="connsiteX1620" fmla="*/ 2932083 w 3329862"/>
                  <a:gd name="connsiteY1620" fmla="*/ 150188 h 3287563"/>
                  <a:gd name="connsiteX1621" fmla="*/ 2952612 w 3329862"/>
                  <a:gd name="connsiteY1621" fmla="*/ 162073 h 3287563"/>
                  <a:gd name="connsiteX1622" fmla="*/ 2934604 w 3329862"/>
                  <a:gd name="connsiteY1622" fmla="*/ 150548 h 3287563"/>
                  <a:gd name="connsiteX1623" fmla="*/ 2917316 w 3329862"/>
                  <a:gd name="connsiteY1623" fmla="*/ 139743 h 3287563"/>
                  <a:gd name="connsiteX1624" fmla="*/ 2886342 w 3329862"/>
                  <a:gd name="connsiteY1624" fmla="*/ 121735 h 3287563"/>
                  <a:gd name="connsiteX1625" fmla="*/ 2850326 w 3329862"/>
                  <a:gd name="connsiteY1625" fmla="*/ 102286 h 3287563"/>
                  <a:gd name="connsiteX1626" fmla="*/ 2857890 w 3329862"/>
                  <a:gd name="connsiteY1626" fmla="*/ 104807 h 3287563"/>
                  <a:gd name="connsiteX1627" fmla="*/ 2842403 w 3329862"/>
                  <a:gd name="connsiteY1627" fmla="*/ 96884 h 3287563"/>
                  <a:gd name="connsiteX1628" fmla="*/ 2824755 w 3329862"/>
                  <a:gd name="connsiteY1628" fmla="*/ 88960 h 3287563"/>
                  <a:gd name="connsiteX1629" fmla="*/ 2816111 w 3329862"/>
                  <a:gd name="connsiteY1629" fmla="*/ 85359 h 3287563"/>
                  <a:gd name="connsiteX1630" fmla="*/ 2807827 w 3329862"/>
                  <a:gd name="connsiteY1630" fmla="*/ 82477 h 3287563"/>
                  <a:gd name="connsiteX1631" fmla="*/ 2794141 w 3329862"/>
                  <a:gd name="connsiteY1631" fmla="*/ 77795 h 3287563"/>
                  <a:gd name="connsiteX1632" fmla="*/ 2776133 w 3329862"/>
                  <a:gd name="connsiteY1632" fmla="*/ 70952 h 3287563"/>
                  <a:gd name="connsiteX1633" fmla="*/ 2758125 w 3329862"/>
                  <a:gd name="connsiteY1633" fmla="*/ 65189 h 3287563"/>
                  <a:gd name="connsiteX1634" fmla="*/ 2741197 w 3329862"/>
                  <a:gd name="connsiteY1634" fmla="*/ 59787 h 3287563"/>
                  <a:gd name="connsiteX1635" fmla="*/ 2725350 w 3329862"/>
                  <a:gd name="connsiteY1635" fmla="*/ 55465 h 3287563"/>
                  <a:gd name="connsiteX1636" fmla="*/ 2699418 w 3329862"/>
                  <a:gd name="connsiteY1636" fmla="*/ 48262 h 3287563"/>
                  <a:gd name="connsiteX1637" fmla="*/ 2684651 w 3329862"/>
                  <a:gd name="connsiteY1637" fmla="*/ 44300 h 3287563"/>
                  <a:gd name="connsiteX1638" fmla="*/ 2704100 w 3329862"/>
                  <a:gd name="connsiteY1638" fmla="*/ 47902 h 3287563"/>
                  <a:gd name="connsiteX1639" fmla="*/ 2665923 w 3329862"/>
                  <a:gd name="connsiteY1639" fmla="*/ 39258 h 3287563"/>
                  <a:gd name="connsiteX1640" fmla="*/ 2636030 w 3329862"/>
                  <a:gd name="connsiteY1640" fmla="*/ 33855 h 3287563"/>
                  <a:gd name="connsiteX1641" fmla="*/ 2620903 w 3329862"/>
                  <a:gd name="connsiteY1641" fmla="*/ 31334 h 3287563"/>
                  <a:gd name="connsiteX1642" fmla="*/ 2603255 w 3329862"/>
                  <a:gd name="connsiteY1642" fmla="*/ 29173 h 3287563"/>
                  <a:gd name="connsiteX1643" fmla="*/ 2581645 w 3329862"/>
                  <a:gd name="connsiteY1643" fmla="*/ 26292 h 3287563"/>
                  <a:gd name="connsiteX1644" fmla="*/ 2554633 w 3329862"/>
                  <a:gd name="connsiteY1644" fmla="*/ 24131 h 3287563"/>
                  <a:gd name="connsiteX1645" fmla="*/ 479376 w 3329862"/>
                  <a:gd name="connsiteY1645" fmla="*/ 109129 h 3287563"/>
                  <a:gd name="connsiteX1646" fmla="*/ 493423 w 3329862"/>
                  <a:gd name="connsiteY1646" fmla="*/ 103727 h 3287563"/>
                  <a:gd name="connsiteX1647" fmla="*/ 509270 w 3329862"/>
                  <a:gd name="connsiteY1647" fmla="*/ 97964 h 3287563"/>
                  <a:gd name="connsiteX1648" fmla="*/ 552129 w 3329862"/>
                  <a:gd name="connsiteY1648" fmla="*/ 82117 h 3287563"/>
                  <a:gd name="connsiteX1649" fmla="*/ 582383 w 3329862"/>
                  <a:gd name="connsiteY1649" fmla="*/ 71672 h 3287563"/>
                  <a:gd name="connsiteX1650" fmla="*/ 600391 w 3329862"/>
                  <a:gd name="connsiteY1650" fmla="*/ 65910 h 3287563"/>
                  <a:gd name="connsiteX1651" fmla="*/ 610115 w 3329862"/>
                  <a:gd name="connsiteY1651" fmla="*/ 62668 h 3287563"/>
                  <a:gd name="connsiteX1652" fmla="*/ 620560 w 3329862"/>
                  <a:gd name="connsiteY1652" fmla="*/ 59787 h 3287563"/>
                  <a:gd name="connsiteX1653" fmla="*/ 643250 w 3329862"/>
                  <a:gd name="connsiteY1653" fmla="*/ 53664 h 3287563"/>
                  <a:gd name="connsiteX1654" fmla="*/ 649373 w 3329862"/>
                  <a:gd name="connsiteY1654" fmla="*/ 51863 h 3287563"/>
                  <a:gd name="connsiteX1655" fmla="*/ 655856 w 3329862"/>
                  <a:gd name="connsiteY1655" fmla="*/ 50423 h 3287563"/>
                  <a:gd name="connsiteX1656" fmla="*/ 668822 w 3329862"/>
                  <a:gd name="connsiteY1656" fmla="*/ 47541 h 3287563"/>
                  <a:gd name="connsiteX1657" fmla="*/ 728969 w 3329862"/>
                  <a:gd name="connsiteY1657" fmla="*/ 35656 h 3287563"/>
                  <a:gd name="connsiteX1658" fmla="*/ 715283 w 3329862"/>
                  <a:gd name="connsiteY1658" fmla="*/ 38537 h 3287563"/>
                  <a:gd name="connsiteX1659" fmla="*/ 731850 w 3329862"/>
                  <a:gd name="connsiteY1659" fmla="*/ 36016 h 3287563"/>
                  <a:gd name="connsiteX1660" fmla="*/ 748418 w 3329862"/>
                  <a:gd name="connsiteY1660" fmla="*/ 34215 h 3287563"/>
                  <a:gd name="connsiteX1661" fmla="*/ 781913 w 3329862"/>
                  <a:gd name="connsiteY1661" fmla="*/ 30614 h 3287563"/>
                  <a:gd name="connsiteX1662" fmla="*/ 798840 w 3329862"/>
                  <a:gd name="connsiteY1662" fmla="*/ 29173 h 3287563"/>
                  <a:gd name="connsiteX1663" fmla="*/ 815768 w 3329862"/>
                  <a:gd name="connsiteY1663" fmla="*/ 27733 h 3287563"/>
                  <a:gd name="connsiteX1664" fmla="*/ 850344 w 3329862"/>
                  <a:gd name="connsiteY1664" fmla="*/ 26292 h 3287563"/>
                  <a:gd name="connsiteX1665" fmla="*/ 1001252 w 3329862"/>
                  <a:gd name="connsiteY1665" fmla="*/ 26292 h 3287563"/>
                  <a:gd name="connsiteX1666" fmla="*/ 891402 w 3329862"/>
                  <a:gd name="connsiteY1666" fmla="*/ 30974 h 3287563"/>
                  <a:gd name="connsiteX1667" fmla="*/ 948668 w 3329862"/>
                  <a:gd name="connsiteY1667" fmla="*/ 29893 h 3287563"/>
                  <a:gd name="connsiteX1668" fmla="*/ 1032226 w 3329862"/>
                  <a:gd name="connsiteY1668" fmla="*/ 30974 h 3287563"/>
                  <a:gd name="connsiteX1669" fmla="*/ 995129 w 3329862"/>
                  <a:gd name="connsiteY1669" fmla="*/ 33495 h 3287563"/>
                  <a:gd name="connsiteX1670" fmla="*/ 906169 w 3329862"/>
                  <a:gd name="connsiteY1670" fmla="*/ 33135 h 3287563"/>
                  <a:gd name="connsiteX1671" fmla="*/ 861509 w 3329862"/>
                  <a:gd name="connsiteY1671" fmla="*/ 31334 h 3287563"/>
                  <a:gd name="connsiteX1672" fmla="*/ 812527 w 3329862"/>
                  <a:gd name="connsiteY1672" fmla="*/ 31334 h 3287563"/>
                  <a:gd name="connsiteX1673" fmla="*/ 788036 w 3329862"/>
                  <a:gd name="connsiteY1673" fmla="*/ 33135 h 3287563"/>
                  <a:gd name="connsiteX1674" fmla="*/ 776510 w 3329862"/>
                  <a:gd name="connsiteY1674" fmla="*/ 33855 h 3287563"/>
                  <a:gd name="connsiteX1675" fmla="*/ 765706 w 3329862"/>
                  <a:gd name="connsiteY1675" fmla="*/ 34936 h 3287563"/>
                  <a:gd name="connsiteX1676" fmla="*/ 772549 w 3329862"/>
                  <a:gd name="connsiteY1676" fmla="*/ 34936 h 3287563"/>
                  <a:gd name="connsiteX1677" fmla="*/ 786235 w 3329862"/>
                  <a:gd name="connsiteY1677" fmla="*/ 34215 h 3287563"/>
                  <a:gd name="connsiteX1678" fmla="*/ 803523 w 3329862"/>
                  <a:gd name="connsiteY1678" fmla="*/ 33135 h 3287563"/>
                  <a:gd name="connsiteX1679" fmla="*/ 812527 w 3329862"/>
                  <a:gd name="connsiteY1679" fmla="*/ 32775 h 3287563"/>
                  <a:gd name="connsiteX1680" fmla="*/ 821531 w 3329862"/>
                  <a:gd name="connsiteY1680" fmla="*/ 32775 h 3287563"/>
                  <a:gd name="connsiteX1681" fmla="*/ 834857 w 3329862"/>
                  <a:gd name="connsiteY1681" fmla="*/ 34936 h 3287563"/>
                  <a:gd name="connsiteX1682" fmla="*/ 883119 w 3329862"/>
                  <a:gd name="connsiteY1682" fmla="*/ 34215 h 3287563"/>
                  <a:gd name="connsiteX1683" fmla="*/ 933181 w 3329862"/>
                  <a:gd name="connsiteY1683" fmla="*/ 34215 h 3287563"/>
                  <a:gd name="connsiteX1684" fmla="*/ 887801 w 3329862"/>
                  <a:gd name="connsiteY1684" fmla="*/ 37817 h 3287563"/>
                  <a:gd name="connsiteX1685" fmla="*/ 965956 w 3329862"/>
                  <a:gd name="connsiteY1685" fmla="*/ 37097 h 3287563"/>
                  <a:gd name="connsiteX1686" fmla="*/ 916253 w 3329862"/>
                  <a:gd name="connsiteY1686" fmla="*/ 40698 h 3287563"/>
                  <a:gd name="connsiteX1687" fmla="*/ 1032586 w 3329862"/>
                  <a:gd name="connsiteY1687" fmla="*/ 38898 h 3287563"/>
                  <a:gd name="connsiteX1688" fmla="*/ 1034387 w 3329862"/>
                  <a:gd name="connsiteY1688" fmla="*/ 39618 h 3287563"/>
                  <a:gd name="connsiteX1689" fmla="*/ 1131991 w 3329862"/>
                  <a:gd name="connsiteY1689" fmla="*/ 38177 h 3287563"/>
                  <a:gd name="connsiteX1690" fmla="*/ 1093453 w 3329862"/>
                  <a:gd name="connsiteY1690" fmla="*/ 36737 h 3287563"/>
                  <a:gd name="connsiteX1691" fmla="*/ 1023582 w 3329862"/>
                  <a:gd name="connsiteY1691" fmla="*/ 38898 h 3287563"/>
                  <a:gd name="connsiteX1692" fmla="*/ 1046632 w 3329862"/>
                  <a:gd name="connsiteY1692" fmla="*/ 36737 h 3287563"/>
                  <a:gd name="connsiteX1693" fmla="*/ 960914 w 3329862"/>
                  <a:gd name="connsiteY1693" fmla="*/ 34936 h 3287563"/>
                  <a:gd name="connsiteX1694" fmla="*/ 1019260 w 3329862"/>
                  <a:gd name="connsiteY1694" fmla="*/ 34936 h 3287563"/>
                  <a:gd name="connsiteX1695" fmla="*/ 1061759 w 3329862"/>
                  <a:gd name="connsiteY1695" fmla="*/ 32054 h 3287563"/>
                  <a:gd name="connsiteX1696" fmla="*/ 1167647 w 3329862"/>
                  <a:gd name="connsiteY1696" fmla="*/ 32054 h 3287563"/>
                  <a:gd name="connsiteX1697" fmla="*/ 1216629 w 3329862"/>
                  <a:gd name="connsiteY1697" fmla="*/ 29533 h 3287563"/>
                  <a:gd name="connsiteX1698" fmla="*/ 1455057 w 3329862"/>
                  <a:gd name="connsiteY1698" fmla="*/ 31334 h 3287563"/>
                  <a:gd name="connsiteX1699" fmla="*/ 1500797 w 3329862"/>
                  <a:gd name="connsiteY1699" fmla="*/ 30254 h 3287563"/>
                  <a:gd name="connsiteX1700" fmla="*/ 1442811 w 3329862"/>
                  <a:gd name="connsiteY1700" fmla="*/ 28813 h 3287563"/>
                  <a:gd name="connsiteX1701" fmla="*/ 1513763 w 3329862"/>
                  <a:gd name="connsiteY1701" fmla="*/ 28813 h 3287563"/>
                  <a:gd name="connsiteX1702" fmla="*/ 1508361 w 3329862"/>
                  <a:gd name="connsiteY1702" fmla="*/ 28813 h 3287563"/>
                  <a:gd name="connsiteX1703" fmla="*/ 1577512 w 3329862"/>
                  <a:gd name="connsiteY1703" fmla="*/ 27733 h 3287563"/>
                  <a:gd name="connsiteX1704" fmla="*/ 1514483 w 3329862"/>
                  <a:gd name="connsiteY1704" fmla="*/ 30614 h 3287563"/>
                  <a:gd name="connsiteX1705" fmla="*/ 1583635 w 3329862"/>
                  <a:gd name="connsiteY1705" fmla="*/ 31334 h 3287563"/>
                  <a:gd name="connsiteX1706" fmla="*/ 1572109 w 3329862"/>
                  <a:gd name="connsiteY1706" fmla="*/ 32054 h 3287563"/>
                  <a:gd name="connsiteX1707" fmla="*/ 1654226 w 3329862"/>
                  <a:gd name="connsiteY1707" fmla="*/ 29173 h 3287563"/>
                  <a:gd name="connsiteX1708" fmla="*/ 1594439 w 3329862"/>
                  <a:gd name="connsiteY1708" fmla="*/ 24851 h 3287563"/>
                  <a:gd name="connsiteX1709" fmla="*/ 1792529 w 3329862"/>
                  <a:gd name="connsiteY1709" fmla="*/ 23771 h 3287563"/>
                  <a:gd name="connsiteX1710" fmla="*/ 1764796 w 3329862"/>
                  <a:gd name="connsiteY1710" fmla="*/ 25932 h 3287563"/>
                  <a:gd name="connsiteX1711" fmla="*/ 1834308 w 3329862"/>
                  <a:gd name="connsiteY1711" fmla="*/ 27372 h 3287563"/>
                  <a:gd name="connsiteX1712" fmla="*/ 1968648 w 3329862"/>
                  <a:gd name="connsiteY1712" fmla="*/ 24131 h 3287563"/>
                  <a:gd name="connsiteX1713" fmla="*/ 1946678 w 3329862"/>
                  <a:gd name="connsiteY1713" fmla="*/ 25572 h 3287563"/>
                  <a:gd name="connsiteX1714" fmla="*/ 2042121 w 3329862"/>
                  <a:gd name="connsiteY1714" fmla="*/ 26652 h 3287563"/>
                  <a:gd name="connsiteX1715" fmla="*/ 2093625 w 3329862"/>
                  <a:gd name="connsiteY1715" fmla="*/ 25572 h 3287563"/>
                  <a:gd name="connsiteX1716" fmla="*/ 2124959 w 3329862"/>
                  <a:gd name="connsiteY1716" fmla="*/ 22690 h 3287563"/>
                  <a:gd name="connsiteX1717" fmla="*/ 2127480 w 3329862"/>
                  <a:gd name="connsiteY1717" fmla="*/ 22690 h 3287563"/>
                  <a:gd name="connsiteX1718" fmla="*/ 1904900 w 3329862"/>
                  <a:gd name="connsiteY1718" fmla="*/ 21610 h 3287563"/>
                  <a:gd name="connsiteX1719" fmla="*/ 1917145 w 3329862"/>
                  <a:gd name="connsiteY1719" fmla="*/ 20889 h 3287563"/>
                  <a:gd name="connsiteX1720" fmla="*/ 1703569 w 3329862"/>
                  <a:gd name="connsiteY1720" fmla="*/ 20889 h 3287563"/>
                  <a:gd name="connsiteX1721" fmla="*/ 1688802 w 3329862"/>
                  <a:gd name="connsiteY1721" fmla="*/ 18728 h 3287563"/>
                  <a:gd name="connsiteX1722" fmla="*/ 1629015 w 3329862"/>
                  <a:gd name="connsiteY1722" fmla="*/ 20169 h 3287563"/>
                  <a:gd name="connsiteX1723" fmla="*/ 1641261 w 3329862"/>
                  <a:gd name="connsiteY1723" fmla="*/ 19449 h 3287563"/>
                  <a:gd name="connsiteX1724" fmla="*/ 1539695 w 3329862"/>
                  <a:gd name="connsiteY1724" fmla="*/ 19449 h 3287563"/>
                  <a:gd name="connsiteX1725" fmla="*/ 1542216 w 3329862"/>
                  <a:gd name="connsiteY1725" fmla="*/ 19449 h 3287563"/>
                  <a:gd name="connsiteX1726" fmla="*/ 1425883 w 3329862"/>
                  <a:gd name="connsiteY1726" fmla="*/ 23771 h 3287563"/>
                  <a:gd name="connsiteX1727" fmla="*/ 1412918 w 3329862"/>
                  <a:gd name="connsiteY1727" fmla="*/ 25572 h 3287563"/>
                  <a:gd name="connsiteX1728" fmla="*/ 1373660 w 3329862"/>
                  <a:gd name="connsiteY1728" fmla="*/ 25932 h 3287563"/>
                  <a:gd name="connsiteX1729" fmla="*/ 1373660 w 3329862"/>
                  <a:gd name="connsiteY1729" fmla="*/ 25932 h 3287563"/>
                  <a:gd name="connsiteX1730" fmla="*/ 1373660 w 3329862"/>
                  <a:gd name="connsiteY1730" fmla="*/ 25932 h 3287563"/>
                  <a:gd name="connsiteX1731" fmla="*/ 1301627 w 3329862"/>
                  <a:gd name="connsiteY1731" fmla="*/ 24131 h 3287563"/>
                  <a:gd name="connsiteX1732" fmla="*/ 1395990 w 3329862"/>
                  <a:gd name="connsiteY1732" fmla="*/ 24131 h 3287563"/>
                  <a:gd name="connsiteX1733" fmla="*/ 1349529 w 3329862"/>
                  <a:gd name="connsiteY1733" fmla="*/ 20169 h 3287563"/>
                  <a:gd name="connsiteX1734" fmla="*/ 1353131 w 3329862"/>
                  <a:gd name="connsiteY1734" fmla="*/ 18728 h 3287563"/>
                  <a:gd name="connsiteX1735" fmla="*/ 1313873 w 3329862"/>
                  <a:gd name="connsiteY1735" fmla="*/ 20889 h 3287563"/>
                  <a:gd name="connsiteX1736" fmla="*/ 942905 w 3329862"/>
                  <a:gd name="connsiteY1736" fmla="*/ 20529 h 3287563"/>
                  <a:gd name="connsiteX1737" fmla="*/ 973159 w 3329862"/>
                  <a:gd name="connsiteY1737" fmla="*/ 18008 h 3287563"/>
                  <a:gd name="connsiteX1738" fmla="*/ 902567 w 3329862"/>
                  <a:gd name="connsiteY1738" fmla="*/ 18008 h 3287563"/>
                  <a:gd name="connsiteX1739" fmla="*/ 874835 w 3329862"/>
                  <a:gd name="connsiteY1739" fmla="*/ 19089 h 3287563"/>
                  <a:gd name="connsiteX1740" fmla="*/ 830535 w 3329862"/>
                  <a:gd name="connsiteY1740" fmla="*/ 20169 h 3287563"/>
                  <a:gd name="connsiteX1741" fmla="*/ 851424 w 3329862"/>
                  <a:gd name="connsiteY1741" fmla="*/ 19089 h 3287563"/>
                  <a:gd name="connsiteX1742" fmla="*/ 890322 w 3329862"/>
                  <a:gd name="connsiteY1742" fmla="*/ 18008 h 3287563"/>
                  <a:gd name="connsiteX1743" fmla="*/ 799921 w 3329862"/>
                  <a:gd name="connsiteY1743" fmla="*/ 20169 h 3287563"/>
                  <a:gd name="connsiteX1744" fmla="*/ 717804 w 3329862"/>
                  <a:gd name="connsiteY1744" fmla="*/ 30614 h 3287563"/>
                  <a:gd name="connsiteX1745" fmla="*/ 554650 w 3329862"/>
                  <a:gd name="connsiteY1745" fmla="*/ 77075 h 3287563"/>
                  <a:gd name="connsiteX1746" fmla="*/ 548888 w 3329862"/>
                  <a:gd name="connsiteY1746" fmla="*/ 77075 h 3287563"/>
                  <a:gd name="connsiteX1747" fmla="*/ 531960 w 3329862"/>
                  <a:gd name="connsiteY1747" fmla="*/ 84278 h 3287563"/>
                  <a:gd name="connsiteX1748" fmla="*/ 514672 w 3329862"/>
                  <a:gd name="connsiteY1748" fmla="*/ 92202 h 3287563"/>
                  <a:gd name="connsiteX1749" fmla="*/ 496664 w 3329862"/>
                  <a:gd name="connsiteY1749" fmla="*/ 100485 h 3287563"/>
                  <a:gd name="connsiteX1750" fmla="*/ 478656 w 3329862"/>
                  <a:gd name="connsiteY1750" fmla="*/ 109850 h 3287563"/>
                  <a:gd name="connsiteX1751" fmla="*/ 280206 w 3329862"/>
                  <a:gd name="connsiteY1751" fmla="*/ 253915 h 3287563"/>
                  <a:gd name="connsiteX1752" fmla="*/ 254995 w 3329862"/>
                  <a:gd name="connsiteY1752" fmla="*/ 279846 h 3287563"/>
                  <a:gd name="connsiteX1753" fmla="*/ 242389 w 3329862"/>
                  <a:gd name="connsiteY1753" fmla="*/ 293172 h 3287563"/>
                  <a:gd name="connsiteX1754" fmla="*/ 230504 w 3329862"/>
                  <a:gd name="connsiteY1754" fmla="*/ 307219 h 3287563"/>
                  <a:gd name="connsiteX1755" fmla="*/ 235186 w 3329862"/>
                  <a:gd name="connsiteY1755" fmla="*/ 301816 h 3287563"/>
                  <a:gd name="connsiteX1756" fmla="*/ 191246 w 3329862"/>
                  <a:gd name="connsiteY1756" fmla="*/ 358722 h 3287563"/>
                  <a:gd name="connsiteX1757" fmla="*/ 200971 w 3329862"/>
                  <a:gd name="connsiteY1757" fmla="*/ 346476 h 3287563"/>
                  <a:gd name="connsiteX1758" fmla="*/ 209615 w 3329862"/>
                  <a:gd name="connsiteY1758" fmla="*/ 336032 h 3287563"/>
                  <a:gd name="connsiteX1759" fmla="*/ 220419 w 3329862"/>
                  <a:gd name="connsiteY1759" fmla="*/ 323786 h 3287563"/>
                  <a:gd name="connsiteX1760" fmla="*/ 200971 w 3329862"/>
                  <a:gd name="connsiteY1760" fmla="*/ 351519 h 3287563"/>
                  <a:gd name="connsiteX1761" fmla="*/ 204572 w 3329862"/>
                  <a:gd name="connsiteY1761" fmla="*/ 343595 h 3287563"/>
                  <a:gd name="connsiteX1762" fmla="*/ 193407 w 3329862"/>
                  <a:gd name="connsiteY1762" fmla="*/ 357281 h 3287563"/>
                  <a:gd name="connsiteX1763" fmla="*/ 181522 w 3329862"/>
                  <a:gd name="connsiteY1763" fmla="*/ 373489 h 3287563"/>
                  <a:gd name="connsiteX1764" fmla="*/ 158472 w 3329862"/>
                  <a:gd name="connsiteY1764" fmla="*/ 407344 h 3287563"/>
                  <a:gd name="connsiteX1765" fmla="*/ 149467 w 3329862"/>
                  <a:gd name="connsiteY1765" fmla="*/ 421750 h 3287563"/>
                  <a:gd name="connsiteX1766" fmla="*/ 143705 w 3329862"/>
                  <a:gd name="connsiteY1766" fmla="*/ 432195 h 3287563"/>
                  <a:gd name="connsiteX1767" fmla="*/ 144425 w 3329862"/>
                  <a:gd name="connsiteY1767" fmla="*/ 433996 h 3287563"/>
                  <a:gd name="connsiteX1768" fmla="*/ 155950 w 3329862"/>
                  <a:gd name="connsiteY1768" fmla="*/ 413467 h 3287563"/>
                  <a:gd name="connsiteX1769" fmla="*/ 163514 w 3329862"/>
                  <a:gd name="connsiteY1769" fmla="*/ 401941 h 3287563"/>
                  <a:gd name="connsiteX1770" fmla="*/ 169637 w 3329862"/>
                  <a:gd name="connsiteY1770" fmla="*/ 394378 h 3287563"/>
                  <a:gd name="connsiteX1771" fmla="*/ 189806 w 3329862"/>
                  <a:gd name="connsiteY1771" fmla="*/ 367006 h 3287563"/>
                  <a:gd name="connsiteX1772" fmla="*/ 176119 w 3329862"/>
                  <a:gd name="connsiteY1772" fmla="*/ 387895 h 3287563"/>
                  <a:gd name="connsiteX1773" fmla="*/ 163154 w 3329862"/>
                  <a:gd name="connsiteY1773" fmla="*/ 408784 h 3287563"/>
                  <a:gd name="connsiteX1774" fmla="*/ 139023 w 3329862"/>
                  <a:gd name="connsiteY1774" fmla="*/ 450563 h 3287563"/>
                  <a:gd name="connsiteX1775" fmla="*/ 109489 w 3329862"/>
                  <a:gd name="connsiteY1775" fmla="*/ 499545 h 3287563"/>
                  <a:gd name="connsiteX1776" fmla="*/ 100485 w 3329862"/>
                  <a:gd name="connsiteY1776" fmla="*/ 519715 h 3287563"/>
                  <a:gd name="connsiteX1777" fmla="*/ 97604 w 3329862"/>
                  <a:gd name="connsiteY1777" fmla="*/ 526197 h 3287563"/>
                  <a:gd name="connsiteX1778" fmla="*/ 94723 w 3329862"/>
                  <a:gd name="connsiteY1778" fmla="*/ 533040 h 3287563"/>
                  <a:gd name="connsiteX1779" fmla="*/ 88960 w 3329862"/>
                  <a:gd name="connsiteY1779" fmla="*/ 547807 h 3287563"/>
                  <a:gd name="connsiteX1780" fmla="*/ 82837 w 3329862"/>
                  <a:gd name="connsiteY1780" fmla="*/ 563294 h 3287563"/>
                  <a:gd name="connsiteX1781" fmla="*/ 77435 w 3329862"/>
                  <a:gd name="connsiteY1781" fmla="*/ 578781 h 3287563"/>
                  <a:gd name="connsiteX1782" fmla="*/ 72393 w 3329862"/>
                  <a:gd name="connsiteY1782" fmla="*/ 593908 h 3287563"/>
                  <a:gd name="connsiteX1783" fmla="*/ 70232 w 3329862"/>
                  <a:gd name="connsiteY1783" fmla="*/ 601111 h 3287563"/>
                  <a:gd name="connsiteX1784" fmla="*/ 68431 w 3329862"/>
                  <a:gd name="connsiteY1784" fmla="*/ 607954 h 3287563"/>
                  <a:gd name="connsiteX1785" fmla="*/ 70952 w 3329862"/>
                  <a:gd name="connsiteY1785" fmla="*/ 605793 h 3287563"/>
                  <a:gd name="connsiteX1786" fmla="*/ 83558 w 3329862"/>
                  <a:gd name="connsiteY1786" fmla="*/ 571218 h 3287563"/>
                  <a:gd name="connsiteX1787" fmla="*/ 78155 w 3329862"/>
                  <a:gd name="connsiteY1787" fmla="*/ 588506 h 3287563"/>
                  <a:gd name="connsiteX1788" fmla="*/ 71672 w 3329862"/>
                  <a:gd name="connsiteY1788" fmla="*/ 609035 h 3287563"/>
                  <a:gd name="connsiteX1789" fmla="*/ 57986 w 3329862"/>
                  <a:gd name="connsiteY1789" fmla="*/ 658737 h 3287563"/>
                  <a:gd name="connsiteX1790" fmla="*/ 66630 w 3329862"/>
                  <a:gd name="connsiteY1790" fmla="*/ 621280 h 3287563"/>
                  <a:gd name="connsiteX1791" fmla="*/ 60867 w 3329862"/>
                  <a:gd name="connsiteY1791" fmla="*/ 638928 h 3287563"/>
                  <a:gd name="connsiteX1792" fmla="*/ 56185 w 3329862"/>
                  <a:gd name="connsiteY1792" fmla="*/ 656576 h 3287563"/>
                  <a:gd name="connsiteX1793" fmla="*/ 52224 w 3329862"/>
                  <a:gd name="connsiteY1793" fmla="*/ 672784 h 3287563"/>
                  <a:gd name="connsiteX1794" fmla="*/ 50423 w 3329862"/>
                  <a:gd name="connsiteY1794" fmla="*/ 679987 h 3287563"/>
                  <a:gd name="connsiteX1795" fmla="*/ 48982 w 3329862"/>
                  <a:gd name="connsiteY1795" fmla="*/ 686110 h 3287563"/>
                  <a:gd name="connsiteX1796" fmla="*/ 42859 w 3329862"/>
                  <a:gd name="connsiteY1796" fmla="*/ 722486 h 3287563"/>
                  <a:gd name="connsiteX1797" fmla="*/ 45020 w 3329862"/>
                  <a:gd name="connsiteY1797" fmla="*/ 713842 h 3287563"/>
                  <a:gd name="connsiteX1798" fmla="*/ 42859 w 3329862"/>
                  <a:gd name="connsiteY1798" fmla="*/ 734371 h 3287563"/>
                  <a:gd name="connsiteX1799" fmla="*/ 41059 w 3329862"/>
                  <a:gd name="connsiteY1799" fmla="*/ 754901 h 3287563"/>
                  <a:gd name="connsiteX1800" fmla="*/ 45741 w 3329862"/>
                  <a:gd name="connsiteY1800" fmla="*/ 730770 h 3287563"/>
                  <a:gd name="connsiteX1801" fmla="*/ 39978 w 3329862"/>
                  <a:gd name="connsiteY1801" fmla="*/ 784074 h 3287563"/>
                  <a:gd name="connsiteX1802" fmla="*/ 42499 w 3329862"/>
                  <a:gd name="connsiteY1802" fmla="*/ 763905 h 3287563"/>
                  <a:gd name="connsiteX1803" fmla="*/ 46101 w 3329862"/>
                  <a:gd name="connsiteY1803" fmla="*/ 744096 h 3287563"/>
                  <a:gd name="connsiteX1804" fmla="*/ 43940 w 3329862"/>
                  <a:gd name="connsiteY1804" fmla="*/ 762824 h 3287563"/>
                  <a:gd name="connsiteX1805" fmla="*/ 42139 w 3329862"/>
                  <a:gd name="connsiteY1805" fmla="*/ 784434 h 3287563"/>
                  <a:gd name="connsiteX1806" fmla="*/ 41419 w 3329862"/>
                  <a:gd name="connsiteY1806" fmla="*/ 802442 h 3287563"/>
                  <a:gd name="connsiteX1807" fmla="*/ 46821 w 3329862"/>
                  <a:gd name="connsiteY1807" fmla="*/ 746977 h 3287563"/>
                  <a:gd name="connsiteX1808" fmla="*/ 49702 w 3329862"/>
                  <a:gd name="connsiteY1808" fmla="*/ 723927 h 3287563"/>
                  <a:gd name="connsiteX1809" fmla="*/ 53304 w 3329862"/>
                  <a:gd name="connsiteY1809" fmla="*/ 702317 h 3287563"/>
                  <a:gd name="connsiteX1810" fmla="*/ 56906 w 3329862"/>
                  <a:gd name="connsiteY1810" fmla="*/ 681067 h 3287563"/>
                  <a:gd name="connsiteX1811" fmla="*/ 61948 w 3329862"/>
                  <a:gd name="connsiteY1811" fmla="*/ 659458 h 3287563"/>
                  <a:gd name="connsiteX1812" fmla="*/ 64469 w 3329862"/>
                  <a:gd name="connsiteY1812" fmla="*/ 647932 h 3287563"/>
                  <a:gd name="connsiteX1813" fmla="*/ 65910 w 3329862"/>
                  <a:gd name="connsiteY1813" fmla="*/ 642170 h 3287563"/>
                  <a:gd name="connsiteX1814" fmla="*/ 67711 w 3329862"/>
                  <a:gd name="connsiteY1814" fmla="*/ 636047 h 3287563"/>
                  <a:gd name="connsiteX1815" fmla="*/ 74914 w 3329862"/>
                  <a:gd name="connsiteY1815" fmla="*/ 609755 h 3287563"/>
                  <a:gd name="connsiteX1816" fmla="*/ 64829 w 3329862"/>
                  <a:gd name="connsiteY1816" fmla="*/ 639649 h 3287563"/>
                  <a:gd name="connsiteX1817" fmla="*/ 87159 w 3329862"/>
                  <a:gd name="connsiteY1817" fmla="*/ 571218 h 3287563"/>
                  <a:gd name="connsiteX1818" fmla="*/ 89320 w 3329862"/>
                  <a:gd name="connsiteY1818" fmla="*/ 565815 h 3287563"/>
                  <a:gd name="connsiteX1819" fmla="*/ 91841 w 3329862"/>
                  <a:gd name="connsiteY1819" fmla="*/ 560053 h 3287563"/>
                  <a:gd name="connsiteX1820" fmla="*/ 97964 w 3329862"/>
                  <a:gd name="connsiteY1820" fmla="*/ 546006 h 3287563"/>
                  <a:gd name="connsiteX1821" fmla="*/ 106608 w 3329862"/>
                  <a:gd name="connsiteY1821" fmla="*/ 526197 h 3287563"/>
                  <a:gd name="connsiteX1822" fmla="*/ 119574 w 3329862"/>
                  <a:gd name="connsiteY1822" fmla="*/ 498105 h 3287563"/>
                  <a:gd name="connsiteX1823" fmla="*/ 127137 w 3329862"/>
                  <a:gd name="connsiteY1823" fmla="*/ 481897 h 3287563"/>
                  <a:gd name="connsiteX1824" fmla="*/ 136862 w 3329862"/>
                  <a:gd name="connsiteY1824" fmla="*/ 462089 h 3287563"/>
                  <a:gd name="connsiteX1825" fmla="*/ 142624 w 3329862"/>
                  <a:gd name="connsiteY1825" fmla="*/ 451644 h 3287563"/>
                  <a:gd name="connsiteX1826" fmla="*/ 148747 w 3329862"/>
                  <a:gd name="connsiteY1826" fmla="*/ 440839 h 3287563"/>
                  <a:gd name="connsiteX1827" fmla="*/ 154870 w 3329862"/>
                  <a:gd name="connsiteY1827" fmla="*/ 430034 h 3287563"/>
                  <a:gd name="connsiteX1828" fmla="*/ 160993 w 3329862"/>
                  <a:gd name="connsiteY1828" fmla="*/ 419589 h 3287563"/>
                  <a:gd name="connsiteX1829" fmla="*/ 173238 w 3329862"/>
                  <a:gd name="connsiteY1829" fmla="*/ 400501 h 3287563"/>
                  <a:gd name="connsiteX1830" fmla="*/ 178641 w 3329862"/>
                  <a:gd name="connsiteY1830" fmla="*/ 391857 h 3287563"/>
                  <a:gd name="connsiteX1831" fmla="*/ 183683 w 3329862"/>
                  <a:gd name="connsiteY1831" fmla="*/ 384654 h 3287563"/>
                  <a:gd name="connsiteX1832" fmla="*/ 193047 w 3329862"/>
                  <a:gd name="connsiteY1832" fmla="*/ 368806 h 3287563"/>
                  <a:gd name="connsiteX1833" fmla="*/ 196649 w 3329862"/>
                  <a:gd name="connsiteY1833" fmla="*/ 365205 h 3287563"/>
                  <a:gd name="connsiteX1834" fmla="*/ 203132 w 3329862"/>
                  <a:gd name="connsiteY1834" fmla="*/ 356561 h 3287563"/>
                  <a:gd name="connsiteX1835" fmla="*/ 212136 w 3329862"/>
                  <a:gd name="connsiteY1835" fmla="*/ 345396 h 3287563"/>
                  <a:gd name="connsiteX1836" fmla="*/ 253554 w 3329862"/>
                  <a:gd name="connsiteY1836" fmla="*/ 296054 h 3287563"/>
                  <a:gd name="connsiteX1837" fmla="*/ 279126 w 3329862"/>
                  <a:gd name="connsiteY1837" fmla="*/ 267241 h 3287563"/>
                  <a:gd name="connsiteX1838" fmla="*/ 295693 w 3329862"/>
                  <a:gd name="connsiteY1838" fmla="*/ 250673 h 3287563"/>
                  <a:gd name="connsiteX1839" fmla="*/ 303977 w 3329862"/>
                  <a:gd name="connsiteY1839" fmla="*/ 242389 h 3287563"/>
                  <a:gd name="connsiteX1840" fmla="*/ 312261 w 3329862"/>
                  <a:gd name="connsiteY1840" fmla="*/ 234826 h 3287563"/>
                  <a:gd name="connsiteX1841" fmla="*/ 336392 w 3329862"/>
                  <a:gd name="connsiteY1841" fmla="*/ 212856 h 3287563"/>
                  <a:gd name="connsiteX1842" fmla="*/ 334591 w 3329862"/>
                  <a:gd name="connsiteY1842" fmla="*/ 212856 h 3287563"/>
                  <a:gd name="connsiteX1843" fmla="*/ 316223 w 3329862"/>
                  <a:gd name="connsiteY1843" fmla="*/ 229063 h 3287563"/>
                  <a:gd name="connsiteX1844" fmla="*/ 297134 w 3329862"/>
                  <a:gd name="connsiteY1844" fmla="*/ 246711 h 3287563"/>
                  <a:gd name="connsiteX1845" fmla="*/ 263999 w 3329862"/>
                  <a:gd name="connsiteY1845" fmla="*/ 278406 h 3287563"/>
                  <a:gd name="connsiteX1846" fmla="*/ 274084 w 3329862"/>
                  <a:gd name="connsiteY1846" fmla="*/ 267601 h 3287563"/>
                  <a:gd name="connsiteX1847" fmla="*/ 284528 w 3329862"/>
                  <a:gd name="connsiteY1847" fmla="*/ 257156 h 3287563"/>
                  <a:gd name="connsiteX1848" fmla="*/ 305778 w 3329862"/>
                  <a:gd name="connsiteY1848" fmla="*/ 236627 h 3287563"/>
                  <a:gd name="connsiteX1849" fmla="*/ 276605 w 3329862"/>
                  <a:gd name="connsiteY1849" fmla="*/ 262198 h 3287563"/>
                  <a:gd name="connsiteX1850" fmla="*/ 280927 w 3329862"/>
                  <a:gd name="connsiteY1850" fmla="*/ 253915 h 3287563"/>
                  <a:gd name="connsiteX1851" fmla="*/ 13326 w 3329862"/>
                  <a:gd name="connsiteY1851" fmla="*/ 1514483 h 3287563"/>
                  <a:gd name="connsiteX1852" fmla="*/ 13326 w 3329862"/>
                  <a:gd name="connsiteY1852" fmla="*/ 1516644 h 3287563"/>
                  <a:gd name="connsiteX1853" fmla="*/ 13326 w 3329862"/>
                  <a:gd name="connsiteY1853" fmla="*/ 1514123 h 3287563"/>
                  <a:gd name="connsiteX1854" fmla="*/ 13326 w 3329862"/>
                  <a:gd name="connsiteY1854" fmla="*/ 1514123 h 3287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Lst>
                <a:rect l="l" t="t" r="r" b="b"/>
                <a:pathLst>
                  <a:path w="3329862" h="3287563">
                    <a:moveTo>
                      <a:pt x="49342" y="2190148"/>
                    </a:moveTo>
                    <a:cubicBezTo>
                      <a:pt x="50423" y="2195551"/>
                      <a:pt x="51503" y="2201313"/>
                      <a:pt x="52584" y="2207076"/>
                    </a:cubicBezTo>
                    <a:lnTo>
                      <a:pt x="50423" y="2198432"/>
                    </a:lnTo>
                    <a:cubicBezTo>
                      <a:pt x="51503" y="2205635"/>
                      <a:pt x="53304" y="2212839"/>
                      <a:pt x="54745" y="2220042"/>
                    </a:cubicBezTo>
                    <a:lnTo>
                      <a:pt x="59427" y="2241652"/>
                    </a:lnTo>
                    <a:cubicBezTo>
                      <a:pt x="60507" y="2247054"/>
                      <a:pt x="62668" y="2252456"/>
                      <a:pt x="64469" y="2259299"/>
                    </a:cubicBezTo>
                    <a:cubicBezTo>
                      <a:pt x="63749" y="2256418"/>
                      <a:pt x="63028" y="2254617"/>
                      <a:pt x="62308" y="2253177"/>
                    </a:cubicBezTo>
                    <a:cubicBezTo>
                      <a:pt x="63389" y="2257859"/>
                      <a:pt x="64829" y="2262541"/>
                      <a:pt x="65910" y="2266863"/>
                    </a:cubicBezTo>
                    <a:cubicBezTo>
                      <a:pt x="67350" y="2271185"/>
                      <a:pt x="68791" y="2276227"/>
                      <a:pt x="70592" y="2281630"/>
                    </a:cubicBezTo>
                    <a:cubicBezTo>
                      <a:pt x="72393" y="2287032"/>
                      <a:pt x="74914" y="2293155"/>
                      <a:pt x="77075" y="2299638"/>
                    </a:cubicBezTo>
                    <a:cubicBezTo>
                      <a:pt x="79236" y="2306121"/>
                      <a:pt x="81757" y="2312604"/>
                      <a:pt x="84278" y="2319807"/>
                    </a:cubicBezTo>
                    <a:cubicBezTo>
                      <a:pt x="86799" y="2326650"/>
                      <a:pt x="90041" y="2333493"/>
                      <a:pt x="92562" y="2340336"/>
                    </a:cubicBezTo>
                    <a:cubicBezTo>
                      <a:pt x="95443" y="2347179"/>
                      <a:pt x="98324" y="2354022"/>
                      <a:pt x="100846" y="2360505"/>
                    </a:cubicBezTo>
                    <a:cubicBezTo>
                      <a:pt x="103727" y="2366988"/>
                      <a:pt x="106608" y="2372751"/>
                      <a:pt x="109489" y="2378513"/>
                    </a:cubicBezTo>
                    <a:cubicBezTo>
                      <a:pt x="112011" y="2383916"/>
                      <a:pt x="114532" y="2389318"/>
                      <a:pt x="116693" y="2393640"/>
                    </a:cubicBezTo>
                    <a:cubicBezTo>
                      <a:pt x="118854" y="2397962"/>
                      <a:pt x="121015" y="2401564"/>
                      <a:pt x="122455" y="2404445"/>
                    </a:cubicBezTo>
                    <a:cubicBezTo>
                      <a:pt x="126417" y="2411648"/>
                      <a:pt x="130739" y="2419572"/>
                      <a:pt x="134701" y="2427495"/>
                    </a:cubicBezTo>
                    <a:cubicBezTo>
                      <a:pt x="139023" y="2435419"/>
                      <a:pt x="143705" y="2442982"/>
                      <a:pt x="148027" y="2450546"/>
                    </a:cubicBezTo>
                    <a:cubicBezTo>
                      <a:pt x="156671" y="2466033"/>
                      <a:pt x="166035" y="2479719"/>
                      <a:pt x="172878" y="2490524"/>
                    </a:cubicBezTo>
                    <a:cubicBezTo>
                      <a:pt x="169637" y="2485482"/>
                      <a:pt x="166035" y="2480079"/>
                      <a:pt x="162793" y="2475037"/>
                    </a:cubicBezTo>
                    <a:cubicBezTo>
                      <a:pt x="159552" y="2469994"/>
                      <a:pt x="155950" y="2464952"/>
                      <a:pt x="153789" y="2460990"/>
                    </a:cubicBezTo>
                    <a:cubicBezTo>
                      <a:pt x="148747" y="2452707"/>
                      <a:pt x="145866" y="2448025"/>
                      <a:pt x="147667" y="2452347"/>
                    </a:cubicBezTo>
                    <a:cubicBezTo>
                      <a:pt x="150548" y="2457749"/>
                      <a:pt x="153069" y="2462791"/>
                      <a:pt x="155950" y="2467473"/>
                    </a:cubicBezTo>
                    <a:cubicBezTo>
                      <a:pt x="158832" y="2472156"/>
                      <a:pt x="161353" y="2476478"/>
                      <a:pt x="164234" y="2481160"/>
                    </a:cubicBezTo>
                    <a:cubicBezTo>
                      <a:pt x="169637" y="2489803"/>
                      <a:pt x="174319" y="2498807"/>
                      <a:pt x="180802" y="2508172"/>
                    </a:cubicBezTo>
                    <a:cubicBezTo>
                      <a:pt x="184043" y="2512854"/>
                      <a:pt x="187285" y="2517536"/>
                      <a:pt x="190886" y="2522938"/>
                    </a:cubicBezTo>
                    <a:cubicBezTo>
                      <a:pt x="192687" y="2525460"/>
                      <a:pt x="194488" y="2528341"/>
                      <a:pt x="196649" y="2530862"/>
                    </a:cubicBezTo>
                    <a:cubicBezTo>
                      <a:pt x="198450" y="2533743"/>
                      <a:pt x="200971" y="2536264"/>
                      <a:pt x="203132" y="2539146"/>
                    </a:cubicBezTo>
                    <a:cubicBezTo>
                      <a:pt x="207814" y="2544908"/>
                      <a:pt x="212856" y="2551031"/>
                      <a:pt x="218259" y="2557874"/>
                    </a:cubicBezTo>
                    <a:cubicBezTo>
                      <a:pt x="219699" y="2559675"/>
                      <a:pt x="221140" y="2561116"/>
                      <a:pt x="222580" y="2562917"/>
                    </a:cubicBezTo>
                    <a:cubicBezTo>
                      <a:pt x="224021" y="2564717"/>
                      <a:pt x="225822" y="2566518"/>
                      <a:pt x="227263" y="2567959"/>
                    </a:cubicBezTo>
                    <a:cubicBezTo>
                      <a:pt x="230504" y="2571560"/>
                      <a:pt x="233745" y="2575162"/>
                      <a:pt x="237347" y="2579124"/>
                    </a:cubicBezTo>
                    <a:cubicBezTo>
                      <a:pt x="231945" y="2573001"/>
                      <a:pt x="226542" y="2566878"/>
                      <a:pt x="221500" y="2560395"/>
                    </a:cubicBezTo>
                    <a:lnTo>
                      <a:pt x="206373" y="2541307"/>
                    </a:lnTo>
                    <a:lnTo>
                      <a:pt x="224021" y="2562556"/>
                    </a:lnTo>
                    <a:lnTo>
                      <a:pt x="242750" y="2582725"/>
                    </a:lnTo>
                    <a:cubicBezTo>
                      <a:pt x="248872" y="2589568"/>
                      <a:pt x="255355" y="2596051"/>
                      <a:pt x="261838" y="2602534"/>
                    </a:cubicBezTo>
                    <a:lnTo>
                      <a:pt x="271563" y="2612259"/>
                    </a:lnTo>
                    <a:cubicBezTo>
                      <a:pt x="274804" y="2615500"/>
                      <a:pt x="278045" y="2618742"/>
                      <a:pt x="281647" y="2621623"/>
                    </a:cubicBezTo>
                    <a:cubicBezTo>
                      <a:pt x="288490" y="2628466"/>
                      <a:pt x="289211" y="2629547"/>
                      <a:pt x="286329" y="2627386"/>
                    </a:cubicBezTo>
                    <a:cubicBezTo>
                      <a:pt x="283448" y="2625225"/>
                      <a:pt x="276965" y="2619462"/>
                      <a:pt x="270122" y="2612259"/>
                    </a:cubicBezTo>
                    <a:cubicBezTo>
                      <a:pt x="262919" y="2605055"/>
                      <a:pt x="254635" y="2596772"/>
                      <a:pt x="247432" y="2589208"/>
                    </a:cubicBezTo>
                    <a:cubicBezTo>
                      <a:pt x="240589" y="2581645"/>
                      <a:pt x="234466" y="2575162"/>
                      <a:pt x="231945" y="2572281"/>
                    </a:cubicBezTo>
                    <a:cubicBezTo>
                      <a:pt x="288490" y="2636750"/>
                      <a:pt x="342154" y="2684291"/>
                      <a:pt x="376010" y="2705181"/>
                    </a:cubicBezTo>
                    <a:cubicBezTo>
                      <a:pt x="377810" y="2707342"/>
                      <a:pt x="379971" y="2710583"/>
                      <a:pt x="387895" y="2717426"/>
                    </a:cubicBezTo>
                    <a:cubicBezTo>
                      <a:pt x="389696" y="2719227"/>
                      <a:pt x="392217" y="2721028"/>
                      <a:pt x="394738" y="2723189"/>
                    </a:cubicBezTo>
                    <a:cubicBezTo>
                      <a:pt x="397619" y="2725350"/>
                      <a:pt x="400501" y="2727511"/>
                      <a:pt x="404463" y="2730032"/>
                    </a:cubicBezTo>
                    <a:cubicBezTo>
                      <a:pt x="408064" y="2732553"/>
                      <a:pt x="412386" y="2735434"/>
                      <a:pt x="417068" y="2738316"/>
                    </a:cubicBezTo>
                    <a:cubicBezTo>
                      <a:pt x="421750" y="2741557"/>
                      <a:pt x="427153" y="2745159"/>
                      <a:pt x="433276" y="2748400"/>
                    </a:cubicBezTo>
                    <a:cubicBezTo>
                      <a:pt x="431115" y="2746960"/>
                      <a:pt x="429314" y="2745879"/>
                      <a:pt x="427873" y="2744799"/>
                    </a:cubicBezTo>
                    <a:cubicBezTo>
                      <a:pt x="426432" y="2743718"/>
                      <a:pt x="425352" y="2742998"/>
                      <a:pt x="424632" y="2742277"/>
                    </a:cubicBezTo>
                    <a:cubicBezTo>
                      <a:pt x="423191" y="2741197"/>
                      <a:pt x="422831" y="2740837"/>
                      <a:pt x="423191" y="2740837"/>
                    </a:cubicBezTo>
                    <a:cubicBezTo>
                      <a:pt x="423911" y="2740837"/>
                      <a:pt x="427873" y="2743358"/>
                      <a:pt x="431835" y="2745519"/>
                    </a:cubicBezTo>
                    <a:cubicBezTo>
                      <a:pt x="440119" y="2749841"/>
                      <a:pt x="449123" y="2754883"/>
                      <a:pt x="435436" y="2745519"/>
                    </a:cubicBezTo>
                    <a:cubicBezTo>
                      <a:pt x="439758" y="2747680"/>
                      <a:pt x="445161" y="2750921"/>
                      <a:pt x="451284" y="2754163"/>
                    </a:cubicBezTo>
                    <a:cubicBezTo>
                      <a:pt x="457406" y="2757404"/>
                      <a:pt x="463529" y="2761366"/>
                      <a:pt x="469652" y="2764608"/>
                    </a:cubicBezTo>
                    <a:cubicBezTo>
                      <a:pt x="481897" y="2771090"/>
                      <a:pt x="491982" y="2776493"/>
                      <a:pt x="493783" y="2776493"/>
                    </a:cubicBezTo>
                    <a:lnTo>
                      <a:pt x="488741" y="2774692"/>
                    </a:lnTo>
                    <a:cubicBezTo>
                      <a:pt x="531240" y="2797022"/>
                      <a:pt x="561493" y="2808187"/>
                      <a:pt x="585264" y="2815390"/>
                    </a:cubicBezTo>
                    <a:cubicBezTo>
                      <a:pt x="591387" y="2817191"/>
                      <a:pt x="596789" y="2818632"/>
                      <a:pt x="602192" y="2820433"/>
                    </a:cubicBezTo>
                    <a:cubicBezTo>
                      <a:pt x="604713" y="2821153"/>
                      <a:pt x="607594" y="2821873"/>
                      <a:pt x="610115" y="2822594"/>
                    </a:cubicBezTo>
                    <a:cubicBezTo>
                      <a:pt x="612636" y="2823314"/>
                      <a:pt x="615158" y="2823674"/>
                      <a:pt x="617679" y="2824394"/>
                    </a:cubicBezTo>
                    <a:cubicBezTo>
                      <a:pt x="627763" y="2826555"/>
                      <a:pt x="637127" y="2828716"/>
                      <a:pt x="646852" y="2831238"/>
                    </a:cubicBezTo>
                    <a:cubicBezTo>
                      <a:pt x="660898" y="2834479"/>
                      <a:pt x="673864" y="2837360"/>
                      <a:pt x="686110" y="2840242"/>
                    </a:cubicBezTo>
                    <a:cubicBezTo>
                      <a:pt x="698355" y="2842763"/>
                      <a:pt x="710241" y="2844563"/>
                      <a:pt x="721045" y="2846725"/>
                    </a:cubicBezTo>
                    <a:cubicBezTo>
                      <a:pt x="723927" y="2847085"/>
                      <a:pt x="726448" y="2847805"/>
                      <a:pt x="729329" y="2848165"/>
                    </a:cubicBezTo>
                    <a:cubicBezTo>
                      <a:pt x="732210" y="2848165"/>
                      <a:pt x="734732" y="2848885"/>
                      <a:pt x="737253" y="2849246"/>
                    </a:cubicBezTo>
                    <a:cubicBezTo>
                      <a:pt x="742655" y="2849966"/>
                      <a:pt x="747697" y="2850686"/>
                      <a:pt x="752740" y="2851407"/>
                    </a:cubicBezTo>
                    <a:cubicBezTo>
                      <a:pt x="757782" y="2852127"/>
                      <a:pt x="762824" y="2852847"/>
                      <a:pt x="767867" y="2853207"/>
                    </a:cubicBezTo>
                    <a:cubicBezTo>
                      <a:pt x="772909" y="2853928"/>
                      <a:pt x="777591" y="2853928"/>
                      <a:pt x="782633" y="2854288"/>
                    </a:cubicBezTo>
                    <a:cubicBezTo>
                      <a:pt x="792358" y="2855008"/>
                      <a:pt x="802082" y="2855729"/>
                      <a:pt x="811806" y="2856449"/>
                    </a:cubicBezTo>
                    <a:cubicBezTo>
                      <a:pt x="821531" y="2856449"/>
                      <a:pt x="831255" y="2857169"/>
                      <a:pt x="840979" y="2857169"/>
                    </a:cubicBezTo>
                    <a:cubicBezTo>
                      <a:pt x="850704" y="2857529"/>
                      <a:pt x="861149" y="2857169"/>
                      <a:pt x="871953" y="2857169"/>
                    </a:cubicBezTo>
                    <a:cubicBezTo>
                      <a:pt x="882758" y="2857169"/>
                      <a:pt x="893923" y="2857169"/>
                      <a:pt x="905449" y="2857169"/>
                    </a:cubicBezTo>
                    <a:cubicBezTo>
                      <a:pt x="909050" y="2858250"/>
                      <a:pt x="934982" y="2861491"/>
                      <a:pt x="972799" y="2861491"/>
                    </a:cubicBezTo>
                    <a:cubicBezTo>
                      <a:pt x="990447" y="2860051"/>
                      <a:pt x="1075805" y="2859330"/>
                      <a:pt x="1084449" y="2857169"/>
                    </a:cubicBezTo>
                    <a:cubicBezTo>
                      <a:pt x="1016739" y="2856449"/>
                      <a:pt x="1028984" y="2858970"/>
                      <a:pt x="988646" y="2859330"/>
                    </a:cubicBezTo>
                    <a:cubicBezTo>
                      <a:pt x="954791" y="2857169"/>
                      <a:pt x="985765" y="2857169"/>
                      <a:pt x="939664" y="2856089"/>
                    </a:cubicBezTo>
                    <a:cubicBezTo>
                      <a:pt x="976761" y="2856809"/>
                      <a:pt x="1107500" y="2855008"/>
                      <a:pt x="1148198" y="2856809"/>
                    </a:cubicBezTo>
                    <a:lnTo>
                      <a:pt x="1133792" y="2856809"/>
                    </a:lnTo>
                    <a:cubicBezTo>
                      <a:pt x="1198621" y="2858250"/>
                      <a:pt x="1211227" y="2863292"/>
                      <a:pt x="1319275" y="2860411"/>
                    </a:cubicBezTo>
                    <a:lnTo>
                      <a:pt x="1370778" y="2859330"/>
                    </a:lnTo>
                    <a:cubicBezTo>
                      <a:pt x="1368257" y="2859330"/>
                      <a:pt x="1367897" y="2859690"/>
                      <a:pt x="1366817" y="2860051"/>
                    </a:cubicBezTo>
                    <a:cubicBezTo>
                      <a:pt x="1451455" y="2860051"/>
                      <a:pt x="1428404" y="2862572"/>
                      <a:pt x="1521687" y="2860771"/>
                    </a:cubicBezTo>
                    <a:cubicBezTo>
                      <a:pt x="1514483" y="2860771"/>
                      <a:pt x="1519165" y="2861131"/>
                      <a:pt x="1511602" y="2861131"/>
                    </a:cubicBezTo>
                    <a:cubicBezTo>
                      <a:pt x="1564906" y="2862212"/>
                      <a:pt x="1618570" y="2860051"/>
                      <a:pt x="1658548" y="2859330"/>
                    </a:cubicBezTo>
                    <a:cubicBezTo>
                      <a:pt x="1683039" y="2861131"/>
                      <a:pt x="1652786" y="2861131"/>
                      <a:pt x="1637659" y="2862212"/>
                    </a:cubicBezTo>
                    <a:cubicBezTo>
                      <a:pt x="1731301" y="2862932"/>
                      <a:pt x="1832147" y="2860051"/>
                      <a:pt x="1890133" y="2857890"/>
                    </a:cubicBezTo>
                    <a:lnTo>
                      <a:pt x="1950280" y="2858970"/>
                    </a:lnTo>
                    <a:cubicBezTo>
                      <a:pt x="1914624" y="2859690"/>
                      <a:pt x="1870684" y="2861491"/>
                      <a:pt x="1881849" y="2862572"/>
                    </a:cubicBezTo>
                    <a:cubicBezTo>
                      <a:pt x="1914984" y="2862572"/>
                      <a:pt x="1908501" y="2861491"/>
                      <a:pt x="1955322" y="2861851"/>
                    </a:cubicBezTo>
                    <a:cubicBezTo>
                      <a:pt x="1947399" y="2862932"/>
                      <a:pt x="1927590" y="2864012"/>
                      <a:pt x="1905620" y="2865453"/>
                    </a:cubicBezTo>
                    <a:cubicBezTo>
                      <a:pt x="1954242" y="2866533"/>
                      <a:pt x="1959644" y="2865453"/>
                      <a:pt x="1961445" y="2864733"/>
                    </a:cubicBezTo>
                    <a:cubicBezTo>
                      <a:pt x="1962165" y="2864733"/>
                      <a:pt x="1962165" y="2864012"/>
                      <a:pt x="1966487" y="2864372"/>
                    </a:cubicBezTo>
                    <a:cubicBezTo>
                      <a:pt x="1968648" y="2864372"/>
                      <a:pt x="1971530" y="2865093"/>
                      <a:pt x="1975851" y="2866894"/>
                    </a:cubicBezTo>
                    <a:cubicBezTo>
                      <a:pt x="1980173" y="2868694"/>
                      <a:pt x="1985936" y="2871576"/>
                      <a:pt x="1991339" y="2878059"/>
                    </a:cubicBezTo>
                    <a:cubicBezTo>
                      <a:pt x="1993860" y="2880580"/>
                      <a:pt x="1996021" y="2883821"/>
                      <a:pt x="1997821" y="2886342"/>
                    </a:cubicBezTo>
                    <a:cubicBezTo>
                      <a:pt x="1999622" y="2889224"/>
                      <a:pt x="2001423" y="2891745"/>
                      <a:pt x="2003224" y="2894266"/>
                    </a:cubicBezTo>
                    <a:cubicBezTo>
                      <a:pt x="2006465" y="2899308"/>
                      <a:pt x="2009707" y="2903270"/>
                      <a:pt x="2012228" y="2906872"/>
                    </a:cubicBezTo>
                    <a:cubicBezTo>
                      <a:pt x="2017630" y="2913715"/>
                      <a:pt x="2021232" y="2917677"/>
                      <a:pt x="2022673" y="2918397"/>
                    </a:cubicBezTo>
                    <a:lnTo>
                      <a:pt x="2030236" y="2929922"/>
                    </a:lnTo>
                    <a:lnTo>
                      <a:pt x="2038160" y="2941087"/>
                    </a:lnTo>
                    <a:cubicBezTo>
                      <a:pt x="2043562" y="2948651"/>
                      <a:pt x="2048604" y="2956214"/>
                      <a:pt x="2054367" y="2963417"/>
                    </a:cubicBezTo>
                    <a:cubicBezTo>
                      <a:pt x="2055808" y="2964498"/>
                      <a:pt x="2059409" y="2968459"/>
                      <a:pt x="2064452" y="2974582"/>
                    </a:cubicBezTo>
                    <a:cubicBezTo>
                      <a:pt x="2069494" y="2980705"/>
                      <a:pt x="2076697" y="2988268"/>
                      <a:pt x="2084260" y="2997272"/>
                    </a:cubicBezTo>
                    <a:cubicBezTo>
                      <a:pt x="2086061" y="2999433"/>
                      <a:pt x="2088222" y="3001594"/>
                      <a:pt x="2090023" y="3004116"/>
                    </a:cubicBezTo>
                    <a:cubicBezTo>
                      <a:pt x="2092184" y="3006277"/>
                      <a:pt x="2094345" y="3008437"/>
                      <a:pt x="2096506" y="3010959"/>
                    </a:cubicBezTo>
                    <a:cubicBezTo>
                      <a:pt x="2100828" y="3015641"/>
                      <a:pt x="2105150" y="3020323"/>
                      <a:pt x="2109472" y="3025005"/>
                    </a:cubicBezTo>
                    <a:cubicBezTo>
                      <a:pt x="2118116" y="3034369"/>
                      <a:pt x="2127480" y="3043013"/>
                      <a:pt x="2135043" y="3050937"/>
                    </a:cubicBezTo>
                    <a:cubicBezTo>
                      <a:pt x="2139365" y="3054178"/>
                      <a:pt x="2110912" y="3024645"/>
                      <a:pt x="2099387" y="3012039"/>
                    </a:cubicBezTo>
                    <a:cubicBezTo>
                      <a:pt x="2102629" y="3013840"/>
                      <a:pt x="2135043" y="3048055"/>
                      <a:pt x="2157734" y="3067864"/>
                    </a:cubicBezTo>
                    <a:cubicBezTo>
                      <a:pt x="2160255" y="3073267"/>
                      <a:pt x="2197712" y="3106042"/>
                      <a:pt x="2233008" y="3132333"/>
                    </a:cubicBezTo>
                    <a:cubicBezTo>
                      <a:pt x="2242012" y="3138816"/>
                      <a:pt x="2250295" y="3144939"/>
                      <a:pt x="2258219" y="3150702"/>
                    </a:cubicBezTo>
                    <a:cubicBezTo>
                      <a:pt x="2266143" y="3156104"/>
                      <a:pt x="2272986" y="3160786"/>
                      <a:pt x="2278028" y="3164388"/>
                    </a:cubicBezTo>
                    <a:cubicBezTo>
                      <a:pt x="2288473" y="3171591"/>
                      <a:pt x="2292434" y="3174833"/>
                      <a:pt x="2284151" y="3170871"/>
                    </a:cubicBezTo>
                    <a:cubicBezTo>
                      <a:pt x="2287392" y="3173032"/>
                      <a:pt x="2290634" y="3175193"/>
                      <a:pt x="2293875" y="3176994"/>
                    </a:cubicBezTo>
                    <a:cubicBezTo>
                      <a:pt x="2297117" y="3179155"/>
                      <a:pt x="2300358" y="3180955"/>
                      <a:pt x="2303960" y="3183116"/>
                    </a:cubicBezTo>
                    <a:cubicBezTo>
                      <a:pt x="2310803" y="3187078"/>
                      <a:pt x="2317646" y="3191400"/>
                      <a:pt x="2324489" y="3195362"/>
                    </a:cubicBezTo>
                    <a:cubicBezTo>
                      <a:pt x="2331332" y="3199684"/>
                      <a:pt x="2338895" y="3203285"/>
                      <a:pt x="2346099" y="3207607"/>
                    </a:cubicBezTo>
                    <a:cubicBezTo>
                      <a:pt x="2353302" y="3211569"/>
                      <a:pt x="2360865" y="3215531"/>
                      <a:pt x="2368069" y="3219853"/>
                    </a:cubicBezTo>
                    <a:cubicBezTo>
                      <a:pt x="2371670" y="3222014"/>
                      <a:pt x="2375632" y="3223815"/>
                      <a:pt x="2379594" y="3225616"/>
                    </a:cubicBezTo>
                    <a:cubicBezTo>
                      <a:pt x="2383195" y="3227416"/>
                      <a:pt x="2387157" y="3229217"/>
                      <a:pt x="2390759" y="3231018"/>
                    </a:cubicBezTo>
                    <a:cubicBezTo>
                      <a:pt x="2397602" y="3234260"/>
                      <a:pt x="2404445" y="3237861"/>
                      <a:pt x="2411648" y="3241102"/>
                    </a:cubicBezTo>
                    <a:cubicBezTo>
                      <a:pt x="2418491" y="3244344"/>
                      <a:pt x="2425695" y="3247225"/>
                      <a:pt x="2432538" y="3250467"/>
                    </a:cubicBezTo>
                    <a:lnTo>
                      <a:pt x="2442982" y="3255149"/>
                    </a:lnTo>
                    <a:lnTo>
                      <a:pt x="2448025" y="3257310"/>
                    </a:lnTo>
                    <a:lnTo>
                      <a:pt x="2449465" y="3258030"/>
                    </a:lnTo>
                    <a:lnTo>
                      <a:pt x="2449465" y="3258030"/>
                    </a:lnTo>
                    <a:cubicBezTo>
                      <a:pt x="2449465" y="3258030"/>
                      <a:pt x="2449465" y="3258030"/>
                      <a:pt x="2449465" y="3258030"/>
                    </a:cubicBezTo>
                    <a:lnTo>
                      <a:pt x="2449465" y="3258030"/>
                    </a:lnTo>
                    <a:cubicBezTo>
                      <a:pt x="2449465" y="3258030"/>
                      <a:pt x="2449465" y="3257310"/>
                      <a:pt x="2449465" y="3257310"/>
                    </a:cubicBezTo>
                    <a:lnTo>
                      <a:pt x="2448385" y="3254789"/>
                    </a:lnTo>
                    <a:cubicBezTo>
                      <a:pt x="2439741" y="3237141"/>
                      <a:pt x="2432177" y="3219493"/>
                      <a:pt x="2426055" y="3202565"/>
                    </a:cubicBezTo>
                    <a:cubicBezTo>
                      <a:pt x="2425695" y="3201484"/>
                      <a:pt x="2425334" y="3200404"/>
                      <a:pt x="2424974" y="3199324"/>
                    </a:cubicBezTo>
                    <a:lnTo>
                      <a:pt x="2423894" y="3196082"/>
                    </a:lnTo>
                    <a:cubicBezTo>
                      <a:pt x="2423173" y="3193561"/>
                      <a:pt x="2422093" y="3191040"/>
                      <a:pt x="2421373" y="3188879"/>
                    </a:cubicBezTo>
                    <a:cubicBezTo>
                      <a:pt x="2419572" y="3184197"/>
                      <a:pt x="2418131" y="3179155"/>
                      <a:pt x="2416691" y="3174472"/>
                    </a:cubicBezTo>
                    <a:cubicBezTo>
                      <a:pt x="2413449" y="3165108"/>
                      <a:pt x="2410928" y="3155384"/>
                      <a:pt x="2408407" y="3146380"/>
                    </a:cubicBezTo>
                    <a:cubicBezTo>
                      <a:pt x="2398322" y="3109643"/>
                      <a:pt x="2392560" y="3076508"/>
                      <a:pt x="2388598" y="3051657"/>
                    </a:cubicBezTo>
                    <a:cubicBezTo>
                      <a:pt x="2387878" y="3044094"/>
                      <a:pt x="2386797" y="3034729"/>
                      <a:pt x="2386077" y="3025365"/>
                    </a:cubicBezTo>
                    <a:cubicBezTo>
                      <a:pt x="2385356" y="3016001"/>
                      <a:pt x="2384636" y="3006637"/>
                      <a:pt x="2384276" y="2999433"/>
                    </a:cubicBezTo>
                    <a:cubicBezTo>
                      <a:pt x="2383556" y="2985027"/>
                      <a:pt x="2383556" y="2978904"/>
                      <a:pt x="2385717" y="2996912"/>
                    </a:cubicBezTo>
                    <a:cubicBezTo>
                      <a:pt x="2385356" y="2990069"/>
                      <a:pt x="2384636" y="2983226"/>
                      <a:pt x="2384276" y="2976743"/>
                    </a:cubicBezTo>
                    <a:cubicBezTo>
                      <a:pt x="2384276" y="2973502"/>
                      <a:pt x="2383916" y="2970260"/>
                      <a:pt x="2383556" y="2967019"/>
                    </a:cubicBezTo>
                    <a:cubicBezTo>
                      <a:pt x="2383556" y="2963777"/>
                      <a:pt x="2383556" y="2960536"/>
                      <a:pt x="2383195" y="2957655"/>
                    </a:cubicBezTo>
                    <a:cubicBezTo>
                      <a:pt x="2383195" y="2951532"/>
                      <a:pt x="2382475" y="2945409"/>
                      <a:pt x="2382475" y="2939646"/>
                    </a:cubicBezTo>
                    <a:cubicBezTo>
                      <a:pt x="2382475" y="2933884"/>
                      <a:pt x="2382475" y="2928121"/>
                      <a:pt x="2382115" y="2922359"/>
                    </a:cubicBezTo>
                    <a:cubicBezTo>
                      <a:pt x="2382115" y="2916596"/>
                      <a:pt x="2381755" y="2911194"/>
                      <a:pt x="2382115" y="2905431"/>
                    </a:cubicBezTo>
                    <a:cubicBezTo>
                      <a:pt x="2382115" y="2899668"/>
                      <a:pt x="2383556" y="2893906"/>
                      <a:pt x="2385717" y="2888503"/>
                    </a:cubicBezTo>
                    <a:cubicBezTo>
                      <a:pt x="2390038" y="2877698"/>
                      <a:pt x="2398682" y="2869055"/>
                      <a:pt x="2409127" y="2864372"/>
                    </a:cubicBezTo>
                    <a:cubicBezTo>
                      <a:pt x="2414169" y="2861851"/>
                      <a:pt x="2419932" y="2860411"/>
                      <a:pt x="2425695" y="2860051"/>
                    </a:cubicBezTo>
                    <a:cubicBezTo>
                      <a:pt x="2428576" y="2860051"/>
                      <a:pt x="2431097" y="2860051"/>
                      <a:pt x="2433978" y="2860051"/>
                    </a:cubicBezTo>
                    <a:cubicBezTo>
                      <a:pt x="2436499" y="2860051"/>
                      <a:pt x="2439381" y="2860051"/>
                      <a:pt x="2441902" y="2860051"/>
                    </a:cubicBezTo>
                    <a:cubicBezTo>
                      <a:pt x="2452707" y="2860051"/>
                      <a:pt x="2463512" y="2860051"/>
                      <a:pt x="2474677" y="2859690"/>
                    </a:cubicBezTo>
                    <a:cubicBezTo>
                      <a:pt x="2485842" y="2859690"/>
                      <a:pt x="2497727" y="2859690"/>
                      <a:pt x="2509612" y="2859330"/>
                    </a:cubicBezTo>
                    <a:cubicBezTo>
                      <a:pt x="2515735" y="2859330"/>
                      <a:pt x="2521858" y="2859330"/>
                      <a:pt x="2528341" y="2858970"/>
                    </a:cubicBezTo>
                    <a:cubicBezTo>
                      <a:pt x="2531582" y="2858970"/>
                      <a:pt x="2534824" y="2858970"/>
                      <a:pt x="2538065" y="2858970"/>
                    </a:cubicBezTo>
                    <a:cubicBezTo>
                      <a:pt x="2541307" y="2858970"/>
                      <a:pt x="2544548" y="2858610"/>
                      <a:pt x="2548150" y="2858250"/>
                    </a:cubicBezTo>
                    <a:cubicBezTo>
                      <a:pt x="2550311" y="2858250"/>
                      <a:pt x="2548150" y="2858250"/>
                      <a:pt x="2544188" y="2858610"/>
                    </a:cubicBezTo>
                    <a:cubicBezTo>
                      <a:pt x="2542027" y="2858610"/>
                      <a:pt x="2539506" y="2858970"/>
                      <a:pt x="2536625" y="2859330"/>
                    </a:cubicBezTo>
                    <a:cubicBezTo>
                      <a:pt x="2533743" y="2859330"/>
                      <a:pt x="2530502" y="2859330"/>
                      <a:pt x="2527260" y="2859330"/>
                    </a:cubicBezTo>
                    <a:cubicBezTo>
                      <a:pt x="2514294" y="2859690"/>
                      <a:pt x="2500608" y="2860411"/>
                      <a:pt x="2502769" y="2860771"/>
                    </a:cubicBezTo>
                    <a:cubicBezTo>
                      <a:pt x="2520417" y="2859690"/>
                      <a:pt x="2537705" y="2860051"/>
                      <a:pt x="2554633" y="2858250"/>
                    </a:cubicBezTo>
                    <a:cubicBezTo>
                      <a:pt x="2563277" y="2857529"/>
                      <a:pt x="2571920" y="2857169"/>
                      <a:pt x="2580564" y="2856449"/>
                    </a:cubicBezTo>
                    <a:cubicBezTo>
                      <a:pt x="2589208" y="2855368"/>
                      <a:pt x="2598212" y="2854288"/>
                      <a:pt x="2607577" y="2853207"/>
                    </a:cubicBezTo>
                    <a:cubicBezTo>
                      <a:pt x="2644673" y="2848165"/>
                      <a:pt x="2686452" y="2841322"/>
                      <a:pt x="2739396" y="2824394"/>
                    </a:cubicBezTo>
                    <a:cubicBezTo>
                      <a:pt x="2721388" y="2829437"/>
                      <a:pt x="2716346" y="2831598"/>
                      <a:pt x="2714185" y="2832678"/>
                    </a:cubicBezTo>
                    <a:cubicBezTo>
                      <a:pt x="2713104" y="2832678"/>
                      <a:pt x="2723909" y="2829437"/>
                      <a:pt x="2738676" y="2824755"/>
                    </a:cubicBezTo>
                    <a:cubicBezTo>
                      <a:pt x="2745879" y="2822234"/>
                      <a:pt x="2753803" y="2819352"/>
                      <a:pt x="2761726" y="2816471"/>
                    </a:cubicBezTo>
                    <a:cubicBezTo>
                      <a:pt x="2769650" y="2813590"/>
                      <a:pt x="2777573" y="2811068"/>
                      <a:pt x="2784056" y="2808187"/>
                    </a:cubicBezTo>
                    <a:cubicBezTo>
                      <a:pt x="2791620" y="2805306"/>
                      <a:pt x="2786577" y="2807467"/>
                      <a:pt x="2780815" y="2809988"/>
                    </a:cubicBezTo>
                    <a:cubicBezTo>
                      <a:pt x="2775052" y="2812509"/>
                      <a:pt x="2768209" y="2814670"/>
                      <a:pt x="2772531" y="2813590"/>
                    </a:cubicBezTo>
                    <a:cubicBezTo>
                      <a:pt x="2822954" y="2795942"/>
                      <a:pt x="2868694" y="2773972"/>
                      <a:pt x="2910473" y="2748760"/>
                    </a:cubicBezTo>
                    <a:cubicBezTo>
                      <a:pt x="2952252" y="2723909"/>
                      <a:pt x="2990429" y="2695816"/>
                      <a:pt x="3025725" y="2664842"/>
                    </a:cubicBezTo>
                    <a:cubicBezTo>
                      <a:pt x="3096317" y="2602895"/>
                      <a:pt x="3157545" y="2529782"/>
                      <a:pt x="3209048" y="2437220"/>
                    </a:cubicBezTo>
                    <a:cubicBezTo>
                      <a:pt x="3205446" y="2443703"/>
                      <a:pt x="3201845" y="2449825"/>
                      <a:pt x="3198603" y="2455588"/>
                    </a:cubicBezTo>
                    <a:cubicBezTo>
                      <a:pt x="3195362" y="2461351"/>
                      <a:pt x="3192841" y="2466393"/>
                      <a:pt x="3189959" y="2470715"/>
                    </a:cubicBezTo>
                    <a:cubicBezTo>
                      <a:pt x="3184557" y="2479719"/>
                      <a:pt x="3179875" y="2487282"/>
                      <a:pt x="3176633" y="2493045"/>
                    </a:cubicBezTo>
                    <a:cubicBezTo>
                      <a:pt x="3174833" y="2495926"/>
                      <a:pt x="3173392" y="2498447"/>
                      <a:pt x="3172311" y="2500608"/>
                    </a:cubicBezTo>
                    <a:cubicBezTo>
                      <a:pt x="3170871" y="2502769"/>
                      <a:pt x="3170150" y="2504570"/>
                      <a:pt x="3169430" y="2506011"/>
                    </a:cubicBezTo>
                    <a:cubicBezTo>
                      <a:pt x="3167989" y="2508892"/>
                      <a:pt x="3167269" y="2510333"/>
                      <a:pt x="3167269" y="2510693"/>
                    </a:cubicBezTo>
                    <a:cubicBezTo>
                      <a:pt x="3170150" y="2506731"/>
                      <a:pt x="3173032" y="2502769"/>
                      <a:pt x="3175913" y="2498447"/>
                    </a:cubicBezTo>
                    <a:lnTo>
                      <a:pt x="3183837" y="2485842"/>
                    </a:lnTo>
                    <a:lnTo>
                      <a:pt x="3191760" y="2473236"/>
                    </a:lnTo>
                    <a:cubicBezTo>
                      <a:pt x="3193201" y="2471075"/>
                      <a:pt x="3194642" y="2468914"/>
                      <a:pt x="3195722" y="2467113"/>
                    </a:cubicBezTo>
                    <a:lnTo>
                      <a:pt x="3199324" y="2460630"/>
                    </a:lnTo>
                    <a:cubicBezTo>
                      <a:pt x="3210129" y="2440461"/>
                      <a:pt x="3231378" y="2401204"/>
                      <a:pt x="3245424" y="2366268"/>
                    </a:cubicBezTo>
                    <a:cubicBezTo>
                      <a:pt x="3246145" y="2365187"/>
                      <a:pt x="3246865" y="2363386"/>
                      <a:pt x="3247946" y="2361586"/>
                    </a:cubicBezTo>
                    <a:cubicBezTo>
                      <a:pt x="3248666" y="2359785"/>
                      <a:pt x="3249747" y="2357984"/>
                      <a:pt x="3250467" y="2356543"/>
                    </a:cubicBezTo>
                    <a:cubicBezTo>
                      <a:pt x="3251547" y="2354022"/>
                      <a:pt x="3251907" y="2354382"/>
                      <a:pt x="3248666" y="2363026"/>
                    </a:cubicBezTo>
                    <a:cubicBezTo>
                      <a:pt x="3272797" y="2309362"/>
                      <a:pt x="3284682" y="2264342"/>
                      <a:pt x="3294046" y="2216080"/>
                    </a:cubicBezTo>
                    <a:cubicBezTo>
                      <a:pt x="3298368" y="2191949"/>
                      <a:pt x="3302330" y="2166738"/>
                      <a:pt x="3305211" y="2138645"/>
                    </a:cubicBezTo>
                    <a:cubicBezTo>
                      <a:pt x="3305572" y="2135043"/>
                      <a:pt x="3305932" y="2131442"/>
                      <a:pt x="3306292" y="2127840"/>
                    </a:cubicBezTo>
                    <a:cubicBezTo>
                      <a:pt x="3306292" y="2124238"/>
                      <a:pt x="3306652" y="2120637"/>
                      <a:pt x="3307012" y="2117035"/>
                    </a:cubicBezTo>
                    <a:cubicBezTo>
                      <a:pt x="3307373" y="2109472"/>
                      <a:pt x="3308093" y="2101909"/>
                      <a:pt x="3308453" y="2093985"/>
                    </a:cubicBezTo>
                    <a:cubicBezTo>
                      <a:pt x="3309173" y="2086061"/>
                      <a:pt x="3309173" y="2078138"/>
                      <a:pt x="3309533" y="2069494"/>
                    </a:cubicBezTo>
                    <a:cubicBezTo>
                      <a:pt x="3309533" y="2061210"/>
                      <a:pt x="3309894" y="2052566"/>
                      <a:pt x="3310254" y="2043562"/>
                    </a:cubicBezTo>
                    <a:cubicBezTo>
                      <a:pt x="3311694" y="2101548"/>
                      <a:pt x="3307012" y="2159895"/>
                      <a:pt x="3296207" y="2217161"/>
                    </a:cubicBezTo>
                    <a:cubicBezTo>
                      <a:pt x="3297288" y="2213559"/>
                      <a:pt x="3298368" y="2210317"/>
                      <a:pt x="3299089" y="2206716"/>
                    </a:cubicBezTo>
                    <a:lnTo>
                      <a:pt x="3301250" y="2196271"/>
                    </a:lnTo>
                    <a:lnTo>
                      <a:pt x="3305932" y="2175021"/>
                    </a:lnTo>
                    <a:cubicBezTo>
                      <a:pt x="3303771" y="2187627"/>
                      <a:pt x="3302330" y="2200593"/>
                      <a:pt x="3299809" y="2213199"/>
                    </a:cubicBezTo>
                    <a:cubicBezTo>
                      <a:pt x="3297288" y="2225804"/>
                      <a:pt x="3294767" y="2238410"/>
                      <a:pt x="3291885" y="2251016"/>
                    </a:cubicBezTo>
                    <a:cubicBezTo>
                      <a:pt x="3297648" y="2228686"/>
                      <a:pt x="3302690" y="2207796"/>
                      <a:pt x="3304851" y="2191229"/>
                    </a:cubicBezTo>
                    <a:cubicBezTo>
                      <a:pt x="3306292" y="2182945"/>
                      <a:pt x="3307012" y="2176102"/>
                      <a:pt x="3308093" y="2171060"/>
                    </a:cubicBezTo>
                    <a:cubicBezTo>
                      <a:pt x="3308813" y="2166017"/>
                      <a:pt x="3309533" y="2162416"/>
                      <a:pt x="3309894" y="2160975"/>
                    </a:cubicBezTo>
                    <a:cubicBezTo>
                      <a:pt x="3309894" y="2163496"/>
                      <a:pt x="3309533" y="2166738"/>
                      <a:pt x="3308813" y="2170339"/>
                    </a:cubicBezTo>
                    <a:cubicBezTo>
                      <a:pt x="3308093" y="2173941"/>
                      <a:pt x="3307733" y="2177543"/>
                      <a:pt x="3307012" y="2181144"/>
                    </a:cubicBezTo>
                    <a:cubicBezTo>
                      <a:pt x="3305932" y="2188348"/>
                      <a:pt x="3304851" y="2194110"/>
                      <a:pt x="3305572" y="2194830"/>
                    </a:cubicBezTo>
                    <a:cubicBezTo>
                      <a:pt x="3307733" y="2184026"/>
                      <a:pt x="3309173" y="2175382"/>
                      <a:pt x="3310254" y="2168539"/>
                    </a:cubicBezTo>
                    <a:cubicBezTo>
                      <a:pt x="3310974" y="2161335"/>
                      <a:pt x="3311694" y="2155933"/>
                      <a:pt x="3312414" y="2150530"/>
                    </a:cubicBezTo>
                    <a:cubicBezTo>
                      <a:pt x="3313495" y="2140086"/>
                      <a:pt x="3314576" y="2130722"/>
                      <a:pt x="3315296" y="2114154"/>
                    </a:cubicBezTo>
                    <a:cubicBezTo>
                      <a:pt x="3315296" y="2119556"/>
                      <a:pt x="3315296" y="2125319"/>
                      <a:pt x="3314576" y="2131442"/>
                    </a:cubicBezTo>
                    <a:cubicBezTo>
                      <a:pt x="3313855" y="2137565"/>
                      <a:pt x="3313495" y="2144047"/>
                      <a:pt x="3312775" y="2150530"/>
                    </a:cubicBezTo>
                    <a:cubicBezTo>
                      <a:pt x="3312054" y="2157013"/>
                      <a:pt x="3311334" y="2164217"/>
                      <a:pt x="3310614" y="2171060"/>
                    </a:cubicBezTo>
                    <a:cubicBezTo>
                      <a:pt x="3309533" y="2178263"/>
                      <a:pt x="3308453" y="2185466"/>
                      <a:pt x="3307012" y="2192669"/>
                    </a:cubicBezTo>
                    <a:cubicBezTo>
                      <a:pt x="3302330" y="2222203"/>
                      <a:pt x="3294767" y="2254257"/>
                      <a:pt x="3285763" y="2285952"/>
                    </a:cubicBezTo>
                    <a:cubicBezTo>
                      <a:pt x="3283601" y="2293875"/>
                      <a:pt x="3280720" y="2301438"/>
                      <a:pt x="3278199" y="2309362"/>
                    </a:cubicBezTo>
                    <a:cubicBezTo>
                      <a:pt x="3276759" y="2313324"/>
                      <a:pt x="3275678" y="2317286"/>
                      <a:pt x="3274237" y="2320887"/>
                    </a:cubicBezTo>
                    <a:cubicBezTo>
                      <a:pt x="3273157" y="2324849"/>
                      <a:pt x="3271716" y="2328811"/>
                      <a:pt x="3270276" y="2332413"/>
                    </a:cubicBezTo>
                    <a:cubicBezTo>
                      <a:pt x="3267394" y="2339976"/>
                      <a:pt x="3264513" y="2347539"/>
                      <a:pt x="3261632" y="2354742"/>
                    </a:cubicBezTo>
                    <a:cubicBezTo>
                      <a:pt x="3260191" y="2358344"/>
                      <a:pt x="3258751" y="2361946"/>
                      <a:pt x="3257310" y="2365908"/>
                    </a:cubicBezTo>
                    <a:cubicBezTo>
                      <a:pt x="3255869" y="2369509"/>
                      <a:pt x="3254068" y="2373111"/>
                      <a:pt x="3252628" y="2376352"/>
                    </a:cubicBezTo>
                    <a:cubicBezTo>
                      <a:pt x="3249386" y="2383195"/>
                      <a:pt x="3246505" y="2390399"/>
                      <a:pt x="3243624" y="2396882"/>
                    </a:cubicBezTo>
                    <a:cubicBezTo>
                      <a:pt x="3242903" y="2398682"/>
                      <a:pt x="3242183" y="2400123"/>
                      <a:pt x="3241463" y="2401924"/>
                    </a:cubicBezTo>
                    <a:cubicBezTo>
                      <a:pt x="3240742" y="2403364"/>
                      <a:pt x="3239662" y="2405165"/>
                      <a:pt x="3238942" y="2406606"/>
                    </a:cubicBezTo>
                    <a:cubicBezTo>
                      <a:pt x="3237501" y="2409847"/>
                      <a:pt x="3235700" y="2413089"/>
                      <a:pt x="3234259" y="2415970"/>
                    </a:cubicBezTo>
                    <a:cubicBezTo>
                      <a:pt x="3231018" y="2422093"/>
                      <a:pt x="3228137" y="2428216"/>
                      <a:pt x="3225255" y="2433978"/>
                    </a:cubicBezTo>
                    <a:cubicBezTo>
                      <a:pt x="3222374" y="2439741"/>
                      <a:pt x="3219133" y="2444783"/>
                      <a:pt x="3216251" y="2450186"/>
                    </a:cubicBezTo>
                    <a:cubicBezTo>
                      <a:pt x="3209048" y="2463151"/>
                      <a:pt x="3221654" y="2439021"/>
                      <a:pt x="3222734" y="2436499"/>
                    </a:cubicBezTo>
                    <a:cubicBezTo>
                      <a:pt x="3218052" y="2444783"/>
                      <a:pt x="3213730" y="2451986"/>
                      <a:pt x="3209768" y="2459190"/>
                    </a:cubicBezTo>
                    <a:cubicBezTo>
                      <a:pt x="3207607" y="2462791"/>
                      <a:pt x="3205806" y="2466033"/>
                      <a:pt x="3203646" y="2469634"/>
                    </a:cubicBezTo>
                    <a:cubicBezTo>
                      <a:pt x="3201485" y="2473236"/>
                      <a:pt x="3199324" y="2476478"/>
                      <a:pt x="3197163" y="2479719"/>
                    </a:cubicBezTo>
                    <a:cubicBezTo>
                      <a:pt x="3192841" y="2486562"/>
                      <a:pt x="3188159" y="2493765"/>
                      <a:pt x="3182756" y="2501689"/>
                    </a:cubicBezTo>
                    <a:cubicBezTo>
                      <a:pt x="3177714" y="2509612"/>
                      <a:pt x="3171231" y="2517896"/>
                      <a:pt x="3164748" y="2527620"/>
                    </a:cubicBezTo>
                    <a:cubicBezTo>
                      <a:pt x="3156824" y="2540226"/>
                      <a:pt x="3160426" y="2535544"/>
                      <a:pt x="3167629" y="2525820"/>
                    </a:cubicBezTo>
                    <a:cubicBezTo>
                      <a:pt x="3171231" y="2520777"/>
                      <a:pt x="3175913" y="2514295"/>
                      <a:pt x="3180235" y="2508172"/>
                    </a:cubicBezTo>
                    <a:cubicBezTo>
                      <a:pt x="3184557" y="2501689"/>
                      <a:pt x="3188519" y="2495206"/>
                      <a:pt x="3191760" y="2490164"/>
                    </a:cubicBezTo>
                    <a:cubicBezTo>
                      <a:pt x="3191040" y="2493405"/>
                      <a:pt x="3184917" y="2503850"/>
                      <a:pt x="3169790" y="2525099"/>
                    </a:cubicBezTo>
                    <a:cubicBezTo>
                      <a:pt x="3167629" y="2526900"/>
                      <a:pt x="3146380" y="2556433"/>
                      <a:pt x="3120088" y="2585967"/>
                    </a:cubicBezTo>
                    <a:cubicBezTo>
                      <a:pt x="3116846" y="2589568"/>
                      <a:pt x="3113605" y="2593530"/>
                      <a:pt x="3110363" y="2597132"/>
                    </a:cubicBezTo>
                    <a:cubicBezTo>
                      <a:pt x="3107122" y="2601094"/>
                      <a:pt x="3103520" y="2604335"/>
                      <a:pt x="3100279" y="2607937"/>
                    </a:cubicBezTo>
                    <a:cubicBezTo>
                      <a:pt x="3093436" y="2615140"/>
                      <a:pt x="3086593" y="2621983"/>
                      <a:pt x="3080470" y="2628106"/>
                    </a:cubicBezTo>
                    <a:cubicBezTo>
                      <a:pt x="3067504" y="2640351"/>
                      <a:pt x="3056339" y="2650436"/>
                      <a:pt x="3049856" y="2655838"/>
                    </a:cubicBezTo>
                    <a:cubicBezTo>
                      <a:pt x="3036530" y="2667364"/>
                      <a:pt x="3027166" y="2675647"/>
                      <a:pt x="3020323" y="2681770"/>
                    </a:cubicBezTo>
                    <a:cubicBezTo>
                      <a:pt x="3013120" y="2687533"/>
                      <a:pt x="3008798" y="2691134"/>
                      <a:pt x="3006277" y="2693655"/>
                    </a:cubicBezTo>
                    <a:cubicBezTo>
                      <a:pt x="3001234" y="2697977"/>
                      <a:pt x="3004115" y="2696537"/>
                      <a:pt x="3006277" y="2695096"/>
                    </a:cubicBezTo>
                    <a:cubicBezTo>
                      <a:pt x="3008798" y="2693655"/>
                      <a:pt x="3011679" y="2691855"/>
                      <a:pt x="3006997" y="2696177"/>
                    </a:cubicBezTo>
                    <a:cubicBezTo>
                      <a:pt x="3004476" y="2698338"/>
                      <a:pt x="3000514" y="2701579"/>
                      <a:pt x="2993311" y="2707342"/>
                    </a:cubicBezTo>
                    <a:cubicBezTo>
                      <a:pt x="2986107" y="2712744"/>
                      <a:pt x="2976023" y="2719947"/>
                      <a:pt x="2961977" y="2729672"/>
                    </a:cubicBezTo>
                    <a:cubicBezTo>
                      <a:pt x="2950091" y="2736875"/>
                      <a:pt x="2938206" y="2743358"/>
                      <a:pt x="2926320" y="2750201"/>
                    </a:cubicBezTo>
                    <a:cubicBezTo>
                      <a:pt x="2892825" y="2771451"/>
                      <a:pt x="2852487" y="2793421"/>
                      <a:pt x="2809268" y="2811789"/>
                    </a:cubicBezTo>
                    <a:cubicBezTo>
                      <a:pt x="2803865" y="2813950"/>
                      <a:pt x="2798463" y="2816111"/>
                      <a:pt x="2793060" y="2818272"/>
                    </a:cubicBezTo>
                    <a:cubicBezTo>
                      <a:pt x="2787658" y="2820433"/>
                      <a:pt x="2782255" y="2822954"/>
                      <a:pt x="2776493" y="2824755"/>
                    </a:cubicBezTo>
                    <a:cubicBezTo>
                      <a:pt x="2765328" y="2828716"/>
                      <a:pt x="2754163" y="2832318"/>
                      <a:pt x="2742998" y="2836280"/>
                    </a:cubicBezTo>
                    <a:cubicBezTo>
                      <a:pt x="2731473" y="2839521"/>
                      <a:pt x="2720307" y="2842763"/>
                      <a:pt x="2709142" y="2846004"/>
                    </a:cubicBezTo>
                    <a:cubicBezTo>
                      <a:pt x="2703740" y="2847805"/>
                      <a:pt x="2697977" y="2848885"/>
                      <a:pt x="2692215" y="2850326"/>
                    </a:cubicBezTo>
                    <a:cubicBezTo>
                      <a:pt x="2686452" y="2851767"/>
                      <a:pt x="2681050" y="2852847"/>
                      <a:pt x="2675647" y="2854288"/>
                    </a:cubicBezTo>
                    <a:lnTo>
                      <a:pt x="2694016" y="2849966"/>
                    </a:lnTo>
                    <a:cubicBezTo>
                      <a:pt x="2706261" y="2846364"/>
                      <a:pt x="2685732" y="2850326"/>
                      <a:pt x="2676368" y="2852127"/>
                    </a:cubicBezTo>
                    <a:cubicBezTo>
                      <a:pt x="2672046" y="2853207"/>
                      <a:pt x="2668084" y="2853928"/>
                      <a:pt x="2664122" y="2855008"/>
                    </a:cubicBezTo>
                    <a:cubicBezTo>
                      <a:pt x="2660160" y="2855729"/>
                      <a:pt x="2655838" y="2856449"/>
                      <a:pt x="2651877" y="2857169"/>
                    </a:cubicBezTo>
                    <a:cubicBezTo>
                      <a:pt x="2643593" y="2858610"/>
                      <a:pt x="2635669" y="2860051"/>
                      <a:pt x="2627746" y="2861491"/>
                    </a:cubicBezTo>
                    <a:cubicBezTo>
                      <a:pt x="2625945" y="2861851"/>
                      <a:pt x="2623784" y="2862212"/>
                      <a:pt x="2621983" y="2862572"/>
                    </a:cubicBezTo>
                    <a:cubicBezTo>
                      <a:pt x="2620182" y="2862572"/>
                      <a:pt x="2618021" y="2862932"/>
                      <a:pt x="2616221" y="2863292"/>
                    </a:cubicBezTo>
                    <a:cubicBezTo>
                      <a:pt x="2612259" y="2863652"/>
                      <a:pt x="2608657" y="2864372"/>
                      <a:pt x="2604695" y="2864733"/>
                    </a:cubicBezTo>
                    <a:cubicBezTo>
                      <a:pt x="2597132" y="2865813"/>
                      <a:pt x="2589929" y="2866894"/>
                      <a:pt x="2582725" y="2867614"/>
                    </a:cubicBezTo>
                    <a:cubicBezTo>
                      <a:pt x="2568319" y="2869055"/>
                      <a:pt x="2554633" y="2870135"/>
                      <a:pt x="2542027" y="2870855"/>
                    </a:cubicBezTo>
                    <a:cubicBezTo>
                      <a:pt x="2529421" y="2871576"/>
                      <a:pt x="2517896" y="2871216"/>
                      <a:pt x="2507451" y="2870855"/>
                    </a:cubicBezTo>
                    <a:cubicBezTo>
                      <a:pt x="2497727" y="2871576"/>
                      <a:pt x="2487282" y="2871576"/>
                      <a:pt x="2476117" y="2871936"/>
                    </a:cubicBezTo>
                    <a:cubicBezTo>
                      <a:pt x="2464952" y="2871936"/>
                      <a:pt x="2453427" y="2872296"/>
                      <a:pt x="2441182" y="2872656"/>
                    </a:cubicBezTo>
                    <a:cubicBezTo>
                      <a:pt x="2438300" y="2872656"/>
                      <a:pt x="2435059" y="2872656"/>
                      <a:pt x="2432177" y="2872656"/>
                    </a:cubicBezTo>
                    <a:cubicBezTo>
                      <a:pt x="2430737" y="2872656"/>
                      <a:pt x="2428936" y="2872656"/>
                      <a:pt x="2427495" y="2872656"/>
                    </a:cubicBezTo>
                    <a:lnTo>
                      <a:pt x="2423894" y="2872656"/>
                    </a:lnTo>
                    <a:cubicBezTo>
                      <a:pt x="2418851" y="2873737"/>
                      <a:pt x="2414169" y="2875538"/>
                      <a:pt x="2410208" y="2878059"/>
                    </a:cubicBezTo>
                    <a:cubicBezTo>
                      <a:pt x="2401564" y="2883461"/>
                      <a:pt x="2395801" y="2892825"/>
                      <a:pt x="2394721" y="2902910"/>
                    </a:cubicBezTo>
                    <a:cubicBezTo>
                      <a:pt x="2394721" y="2904351"/>
                      <a:pt x="2394721" y="2905431"/>
                      <a:pt x="2394721" y="2906872"/>
                    </a:cubicBezTo>
                    <a:lnTo>
                      <a:pt x="2394721" y="2911914"/>
                    </a:lnTo>
                    <a:cubicBezTo>
                      <a:pt x="2394721" y="2911914"/>
                      <a:pt x="2394721" y="2921638"/>
                      <a:pt x="2394721" y="2921638"/>
                    </a:cubicBezTo>
                    <a:cubicBezTo>
                      <a:pt x="2394721" y="2928121"/>
                      <a:pt x="2394721" y="2934604"/>
                      <a:pt x="2395441" y="2941087"/>
                    </a:cubicBezTo>
                    <a:cubicBezTo>
                      <a:pt x="2396161" y="2954053"/>
                      <a:pt x="2396521" y="2967019"/>
                      <a:pt x="2397602" y="2979624"/>
                    </a:cubicBezTo>
                    <a:cubicBezTo>
                      <a:pt x="2399403" y="3004836"/>
                      <a:pt x="2402284" y="3028967"/>
                      <a:pt x="2405526" y="3050216"/>
                    </a:cubicBezTo>
                    <a:cubicBezTo>
                      <a:pt x="2405886" y="3062102"/>
                      <a:pt x="2400843" y="3034009"/>
                      <a:pt x="2397242" y="2998353"/>
                    </a:cubicBezTo>
                    <a:cubicBezTo>
                      <a:pt x="2396161" y="2989349"/>
                      <a:pt x="2395801" y="2979985"/>
                      <a:pt x="2395081" y="2970620"/>
                    </a:cubicBezTo>
                    <a:cubicBezTo>
                      <a:pt x="2394360" y="2961256"/>
                      <a:pt x="2394000" y="2951892"/>
                      <a:pt x="2393640" y="2943248"/>
                    </a:cubicBezTo>
                    <a:cubicBezTo>
                      <a:pt x="2392920" y="2934604"/>
                      <a:pt x="2393280" y="2926320"/>
                      <a:pt x="2392920" y="2919117"/>
                    </a:cubicBezTo>
                    <a:cubicBezTo>
                      <a:pt x="2392920" y="2915516"/>
                      <a:pt x="2392920" y="2912274"/>
                      <a:pt x="2392920" y="2909033"/>
                    </a:cubicBezTo>
                    <a:cubicBezTo>
                      <a:pt x="2392920" y="2908312"/>
                      <a:pt x="2392920" y="2907592"/>
                      <a:pt x="2392920" y="2906872"/>
                    </a:cubicBezTo>
                    <a:cubicBezTo>
                      <a:pt x="2392920" y="2906151"/>
                      <a:pt x="2392920" y="2905791"/>
                      <a:pt x="2392920" y="2905071"/>
                    </a:cubicBezTo>
                    <a:cubicBezTo>
                      <a:pt x="2392920" y="2903990"/>
                      <a:pt x="2392920" y="2902910"/>
                      <a:pt x="2392920" y="2902189"/>
                    </a:cubicBezTo>
                    <a:cubicBezTo>
                      <a:pt x="2392920" y="2903630"/>
                      <a:pt x="2392920" y="2904711"/>
                      <a:pt x="2392920" y="2906151"/>
                    </a:cubicBezTo>
                    <a:cubicBezTo>
                      <a:pt x="2392920" y="2907592"/>
                      <a:pt x="2392920" y="2909393"/>
                      <a:pt x="2392920" y="2911194"/>
                    </a:cubicBezTo>
                    <a:lnTo>
                      <a:pt x="2392920" y="2921278"/>
                    </a:lnTo>
                    <a:cubicBezTo>
                      <a:pt x="2392920" y="2927761"/>
                      <a:pt x="2392920" y="2934604"/>
                      <a:pt x="2393280" y="2941087"/>
                    </a:cubicBezTo>
                    <a:cubicBezTo>
                      <a:pt x="2393640" y="2954413"/>
                      <a:pt x="2394000" y="2967379"/>
                      <a:pt x="2395081" y="2980705"/>
                    </a:cubicBezTo>
                    <a:cubicBezTo>
                      <a:pt x="2394721" y="2974582"/>
                      <a:pt x="2394360" y="2968820"/>
                      <a:pt x="2394000" y="2963777"/>
                    </a:cubicBezTo>
                    <a:cubicBezTo>
                      <a:pt x="2394000" y="2958375"/>
                      <a:pt x="2393640" y="2953693"/>
                      <a:pt x="2393280" y="2949011"/>
                    </a:cubicBezTo>
                    <a:cubicBezTo>
                      <a:pt x="2393280" y="2944329"/>
                      <a:pt x="2392920" y="2940007"/>
                      <a:pt x="2392560" y="2936045"/>
                    </a:cubicBezTo>
                    <a:cubicBezTo>
                      <a:pt x="2392560" y="2932083"/>
                      <a:pt x="2392560" y="2928121"/>
                      <a:pt x="2392199" y="2924520"/>
                    </a:cubicBezTo>
                    <a:cubicBezTo>
                      <a:pt x="2392199" y="2920918"/>
                      <a:pt x="2392199" y="2917316"/>
                      <a:pt x="2391839" y="2914075"/>
                    </a:cubicBezTo>
                    <a:cubicBezTo>
                      <a:pt x="2391839" y="2910833"/>
                      <a:pt x="2391479" y="2906872"/>
                      <a:pt x="2391839" y="2904351"/>
                    </a:cubicBezTo>
                    <a:cubicBezTo>
                      <a:pt x="2391839" y="2898588"/>
                      <a:pt x="2393280" y="2892825"/>
                      <a:pt x="2396521" y="2887063"/>
                    </a:cubicBezTo>
                    <a:cubicBezTo>
                      <a:pt x="2392199" y="2893546"/>
                      <a:pt x="2390759" y="2900389"/>
                      <a:pt x="2390759" y="2907232"/>
                    </a:cubicBezTo>
                    <a:cubicBezTo>
                      <a:pt x="2390759" y="2914795"/>
                      <a:pt x="2390759" y="2921638"/>
                      <a:pt x="2390759" y="2928121"/>
                    </a:cubicBezTo>
                    <a:cubicBezTo>
                      <a:pt x="2390759" y="2931363"/>
                      <a:pt x="2390759" y="2934604"/>
                      <a:pt x="2390759" y="2937486"/>
                    </a:cubicBezTo>
                    <a:cubicBezTo>
                      <a:pt x="2390759" y="2940727"/>
                      <a:pt x="2390759" y="2943608"/>
                      <a:pt x="2391119" y="2946490"/>
                    </a:cubicBezTo>
                    <a:cubicBezTo>
                      <a:pt x="2391119" y="2952252"/>
                      <a:pt x="2391839" y="2958015"/>
                      <a:pt x="2392199" y="2963777"/>
                    </a:cubicBezTo>
                    <a:cubicBezTo>
                      <a:pt x="2394000" y="2986468"/>
                      <a:pt x="2396161" y="3008437"/>
                      <a:pt x="2400843" y="3041212"/>
                    </a:cubicBezTo>
                    <a:cubicBezTo>
                      <a:pt x="2399403" y="3036170"/>
                      <a:pt x="2399763" y="3045174"/>
                      <a:pt x="2404805" y="3075067"/>
                    </a:cubicBezTo>
                    <a:lnTo>
                      <a:pt x="2408047" y="3083351"/>
                    </a:lnTo>
                    <a:cubicBezTo>
                      <a:pt x="2408047" y="3084072"/>
                      <a:pt x="2408407" y="3087313"/>
                      <a:pt x="2410208" y="3096677"/>
                    </a:cubicBezTo>
                    <a:cubicBezTo>
                      <a:pt x="2412369" y="3106042"/>
                      <a:pt x="2414169" y="3115766"/>
                      <a:pt x="2416691" y="3125130"/>
                    </a:cubicBezTo>
                    <a:lnTo>
                      <a:pt x="2420292" y="3139177"/>
                    </a:lnTo>
                    <a:lnTo>
                      <a:pt x="2424254" y="3153223"/>
                    </a:lnTo>
                    <a:cubicBezTo>
                      <a:pt x="2425695" y="3157905"/>
                      <a:pt x="2427135" y="3162587"/>
                      <a:pt x="2428576" y="3167269"/>
                    </a:cubicBezTo>
                    <a:cubicBezTo>
                      <a:pt x="2430017" y="3171951"/>
                      <a:pt x="2431457" y="3176633"/>
                      <a:pt x="2432898" y="3181315"/>
                    </a:cubicBezTo>
                    <a:lnTo>
                      <a:pt x="2437940" y="3195722"/>
                    </a:lnTo>
                    <a:cubicBezTo>
                      <a:pt x="2440101" y="3201845"/>
                      <a:pt x="2442622" y="3207968"/>
                      <a:pt x="2445143" y="3214090"/>
                    </a:cubicBezTo>
                    <a:cubicBezTo>
                      <a:pt x="2442262" y="3206167"/>
                      <a:pt x="2440101" y="3200404"/>
                      <a:pt x="2438660" y="3195002"/>
                    </a:cubicBezTo>
                    <a:cubicBezTo>
                      <a:pt x="2438660" y="3193921"/>
                      <a:pt x="2437940" y="3192841"/>
                      <a:pt x="2437580" y="3191400"/>
                    </a:cubicBezTo>
                    <a:cubicBezTo>
                      <a:pt x="2437580" y="3190319"/>
                      <a:pt x="2437220" y="3189599"/>
                      <a:pt x="2436860" y="3188879"/>
                    </a:cubicBezTo>
                    <a:cubicBezTo>
                      <a:pt x="2436499" y="3187078"/>
                      <a:pt x="2435779" y="3185277"/>
                      <a:pt x="2435419" y="3183837"/>
                    </a:cubicBezTo>
                    <a:cubicBezTo>
                      <a:pt x="2434339" y="3180235"/>
                      <a:pt x="2433618" y="3176633"/>
                      <a:pt x="2432177" y="3172311"/>
                    </a:cubicBezTo>
                    <a:cubicBezTo>
                      <a:pt x="2430737" y="3167629"/>
                      <a:pt x="2429296" y="3162227"/>
                      <a:pt x="2427135" y="3155024"/>
                    </a:cubicBezTo>
                    <a:cubicBezTo>
                      <a:pt x="2429296" y="3165468"/>
                      <a:pt x="2421373" y="3141337"/>
                      <a:pt x="2415250" y="3111804"/>
                    </a:cubicBezTo>
                    <a:cubicBezTo>
                      <a:pt x="2421733" y="3137376"/>
                      <a:pt x="2409847" y="3082991"/>
                      <a:pt x="2411648" y="3083351"/>
                    </a:cubicBezTo>
                    <a:cubicBezTo>
                      <a:pt x="2417051" y="3113245"/>
                      <a:pt x="2424974" y="3145659"/>
                      <a:pt x="2434339" y="3175193"/>
                    </a:cubicBezTo>
                    <a:cubicBezTo>
                      <a:pt x="2435419" y="3178794"/>
                      <a:pt x="2436860" y="3182396"/>
                      <a:pt x="2437940" y="3185998"/>
                    </a:cubicBezTo>
                    <a:cubicBezTo>
                      <a:pt x="2438660" y="3187798"/>
                      <a:pt x="2439021" y="3189599"/>
                      <a:pt x="2439741" y="3191400"/>
                    </a:cubicBezTo>
                    <a:lnTo>
                      <a:pt x="2440821" y="3195002"/>
                    </a:lnTo>
                    <a:lnTo>
                      <a:pt x="2442262" y="3198963"/>
                    </a:lnTo>
                    <a:cubicBezTo>
                      <a:pt x="2444423" y="3204006"/>
                      <a:pt x="2446224" y="3209048"/>
                      <a:pt x="2448025" y="3213730"/>
                    </a:cubicBezTo>
                    <a:cubicBezTo>
                      <a:pt x="2450186" y="3218772"/>
                      <a:pt x="2451626" y="3223094"/>
                      <a:pt x="2453787" y="3228137"/>
                    </a:cubicBezTo>
                    <a:cubicBezTo>
                      <a:pt x="2458109" y="3237861"/>
                      <a:pt x="2462071" y="3246865"/>
                      <a:pt x="2466033" y="3255149"/>
                    </a:cubicBezTo>
                    <a:cubicBezTo>
                      <a:pt x="2469995" y="3263793"/>
                      <a:pt x="2473956" y="3271716"/>
                      <a:pt x="2477198" y="3278559"/>
                    </a:cubicBezTo>
                    <a:lnTo>
                      <a:pt x="2480439" y="3287563"/>
                    </a:lnTo>
                    <a:lnTo>
                      <a:pt x="2478999" y="3287563"/>
                    </a:lnTo>
                    <a:cubicBezTo>
                      <a:pt x="2478999" y="3287563"/>
                      <a:pt x="2478278" y="3287563"/>
                      <a:pt x="2478278" y="3287563"/>
                    </a:cubicBezTo>
                    <a:cubicBezTo>
                      <a:pt x="2478278" y="3287563"/>
                      <a:pt x="2477918" y="3287563"/>
                      <a:pt x="2477198" y="3287563"/>
                    </a:cubicBezTo>
                    <a:cubicBezTo>
                      <a:pt x="2458830" y="3279280"/>
                      <a:pt x="2440461" y="3270636"/>
                      <a:pt x="2422093" y="3262352"/>
                    </a:cubicBezTo>
                    <a:cubicBezTo>
                      <a:pt x="2417411" y="3260191"/>
                      <a:pt x="2413089" y="3258030"/>
                      <a:pt x="2408767" y="3256229"/>
                    </a:cubicBezTo>
                    <a:cubicBezTo>
                      <a:pt x="2404445" y="3254068"/>
                      <a:pt x="2399763" y="3252268"/>
                      <a:pt x="2395441" y="3249746"/>
                    </a:cubicBezTo>
                    <a:cubicBezTo>
                      <a:pt x="2387517" y="3245785"/>
                      <a:pt x="2379954" y="3242183"/>
                      <a:pt x="2372391" y="3238221"/>
                    </a:cubicBezTo>
                    <a:cubicBezTo>
                      <a:pt x="2369149" y="3236781"/>
                      <a:pt x="2366268" y="3234980"/>
                      <a:pt x="2363026" y="3233539"/>
                    </a:cubicBezTo>
                    <a:cubicBezTo>
                      <a:pt x="2360145" y="3231738"/>
                      <a:pt x="2357264" y="3230297"/>
                      <a:pt x="2354022" y="3228497"/>
                    </a:cubicBezTo>
                    <a:cubicBezTo>
                      <a:pt x="2348260" y="3225255"/>
                      <a:pt x="2342497" y="3222014"/>
                      <a:pt x="2337095" y="3219132"/>
                    </a:cubicBezTo>
                    <a:cubicBezTo>
                      <a:pt x="2331692" y="3216251"/>
                      <a:pt x="2326290" y="3213370"/>
                      <a:pt x="2321608" y="3210488"/>
                    </a:cubicBezTo>
                    <a:cubicBezTo>
                      <a:pt x="2316925" y="3207607"/>
                      <a:pt x="2312243" y="3204726"/>
                      <a:pt x="2307921" y="3201845"/>
                    </a:cubicBezTo>
                    <a:lnTo>
                      <a:pt x="2319087" y="3207607"/>
                    </a:lnTo>
                    <a:cubicBezTo>
                      <a:pt x="2258579" y="3170871"/>
                      <a:pt x="2201673" y="3130172"/>
                      <a:pt x="2155933" y="3086953"/>
                    </a:cubicBezTo>
                    <a:cubicBezTo>
                      <a:pt x="2132162" y="3066424"/>
                      <a:pt x="2105870" y="3041933"/>
                      <a:pt x="2082460" y="3017081"/>
                    </a:cubicBezTo>
                    <a:cubicBezTo>
                      <a:pt x="2059049" y="2991870"/>
                      <a:pt x="2037439" y="2967019"/>
                      <a:pt x="2021592" y="2946490"/>
                    </a:cubicBezTo>
                    <a:cubicBezTo>
                      <a:pt x="2019431" y="2943968"/>
                      <a:pt x="2015830" y="2939646"/>
                      <a:pt x="2011868" y="2933524"/>
                    </a:cubicBezTo>
                    <a:cubicBezTo>
                      <a:pt x="2007906" y="2927761"/>
                      <a:pt x="2002504" y="2920558"/>
                      <a:pt x="1997101" y="2912274"/>
                    </a:cubicBezTo>
                    <a:cubicBezTo>
                      <a:pt x="1994580" y="2907952"/>
                      <a:pt x="1991699" y="2903630"/>
                      <a:pt x="1988457" y="2898948"/>
                    </a:cubicBezTo>
                    <a:cubicBezTo>
                      <a:pt x="1987017" y="2896787"/>
                      <a:pt x="1985576" y="2894626"/>
                      <a:pt x="1984135" y="2892105"/>
                    </a:cubicBezTo>
                    <a:cubicBezTo>
                      <a:pt x="1983055" y="2890664"/>
                      <a:pt x="1981974" y="2889224"/>
                      <a:pt x="1980534" y="2887783"/>
                    </a:cubicBezTo>
                    <a:cubicBezTo>
                      <a:pt x="1978013" y="2884902"/>
                      <a:pt x="1974411" y="2882741"/>
                      <a:pt x="1970809" y="2881300"/>
                    </a:cubicBezTo>
                    <a:cubicBezTo>
                      <a:pt x="1969008" y="2880580"/>
                      <a:pt x="1966847" y="2879860"/>
                      <a:pt x="1965047" y="2879499"/>
                    </a:cubicBezTo>
                    <a:cubicBezTo>
                      <a:pt x="1962886" y="2879499"/>
                      <a:pt x="1961445" y="2879139"/>
                      <a:pt x="1957483" y="2879139"/>
                    </a:cubicBezTo>
                    <a:cubicBezTo>
                      <a:pt x="1906340" y="2878419"/>
                      <a:pt x="1849435" y="2878059"/>
                      <a:pt x="1814139" y="2879499"/>
                    </a:cubicBezTo>
                    <a:cubicBezTo>
                      <a:pt x="1809457" y="2879499"/>
                      <a:pt x="1862400" y="2878059"/>
                      <a:pt x="1886531" y="2876978"/>
                    </a:cubicBezTo>
                    <a:cubicBezTo>
                      <a:pt x="1839710" y="2876978"/>
                      <a:pt x="1802253" y="2879139"/>
                      <a:pt x="1787487" y="2876978"/>
                    </a:cubicBezTo>
                    <a:cubicBezTo>
                      <a:pt x="1892654" y="2877698"/>
                      <a:pt x="1781724" y="2875177"/>
                      <a:pt x="1829265" y="2874457"/>
                    </a:cubicBezTo>
                    <a:cubicBezTo>
                      <a:pt x="1779923" y="2874457"/>
                      <a:pt x="1728060" y="2874817"/>
                      <a:pt x="1703929" y="2875538"/>
                    </a:cubicBezTo>
                    <a:cubicBezTo>
                      <a:pt x="1783525" y="2875538"/>
                      <a:pt x="1675476" y="2878419"/>
                      <a:pt x="1756513" y="2877698"/>
                    </a:cubicBezTo>
                    <a:cubicBezTo>
                      <a:pt x="1693844" y="2879499"/>
                      <a:pt x="1608486" y="2880220"/>
                      <a:pt x="1533932" y="2879499"/>
                    </a:cubicBezTo>
                    <a:cubicBezTo>
                      <a:pt x="1534652" y="2878419"/>
                      <a:pt x="1525648" y="2878059"/>
                      <a:pt x="1497556" y="2877698"/>
                    </a:cubicBezTo>
                    <a:lnTo>
                      <a:pt x="1475226" y="2879139"/>
                    </a:lnTo>
                    <a:cubicBezTo>
                      <a:pt x="1440290" y="2879139"/>
                      <a:pt x="1542576" y="2877338"/>
                      <a:pt x="1472344" y="2876978"/>
                    </a:cubicBezTo>
                    <a:cubicBezTo>
                      <a:pt x="1399952" y="2879499"/>
                      <a:pt x="1254806" y="2875538"/>
                      <a:pt x="1223112" y="2879860"/>
                    </a:cubicBezTo>
                    <a:cubicBezTo>
                      <a:pt x="1168007" y="2878059"/>
                      <a:pt x="1327919" y="2878059"/>
                      <a:pt x="1245082" y="2875898"/>
                    </a:cubicBezTo>
                    <a:cubicBezTo>
                      <a:pt x="1293344" y="2874457"/>
                      <a:pt x="1359974" y="2875898"/>
                      <a:pt x="1375821" y="2874097"/>
                    </a:cubicBezTo>
                    <a:cubicBezTo>
                      <a:pt x="1328640" y="2874817"/>
                      <a:pt x="1358533" y="2872296"/>
                      <a:pt x="1327919" y="2872296"/>
                    </a:cubicBezTo>
                    <a:lnTo>
                      <a:pt x="1274975" y="2873737"/>
                    </a:lnTo>
                    <a:lnTo>
                      <a:pt x="1286501" y="2873737"/>
                    </a:lnTo>
                    <a:cubicBezTo>
                      <a:pt x="1197901" y="2875898"/>
                      <a:pt x="1057437" y="2874817"/>
                      <a:pt x="944346" y="2875177"/>
                    </a:cubicBezTo>
                    <a:cubicBezTo>
                      <a:pt x="920575" y="2875898"/>
                      <a:pt x="898245" y="2876258"/>
                      <a:pt x="876996" y="2876978"/>
                    </a:cubicBezTo>
                    <a:cubicBezTo>
                      <a:pt x="866191" y="2876978"/>
                      <a:pt x="855746" y="2877698"/>
                      <a:pt x="844941" y="2877698"/>
                    </a:cubicBezTo>
                    <a:cubicBezTo>
                      <a:pt x="834136" y="2877698"/>
                      <a:pt x="823332" y="2877698"/>
                      <a:pt x="812527" y="2877698"/>
                    </a:cubicBezTo>
                    <a:cubicBezTo>
                      <a:pt x="768947" y="2876258"/>
                      <a:pt x="722846" y="2872296"/>
                      <a:pt x="665580" y="2859330"/>
                    </a:cubicBezTo>
                    <a:cubicBezTo>
                      <a:pt x="682508" y="2862572"/>
                      <a:pt x="658737" y="2856809"/>
                      <a:pt x="640009" y="2851767"/>
                    </a:cubicBezTo>
                    <a:cubicBezTo>
                      <a:pt x="621280" y="2846004"/>
                      <a:pt x="607594" y="2841682"/>
                      <a:pt x="643250" y="2850326"/>
                    </a:cubicBezTo>
                    <a:cubicBezTo>
                      <a:pt x="630284" y="2846364"/>
                      <a:pt x="617319" y="2842403"/>
                      <a:pt x="605433" y="2839161"/>
                    </a:cubicBezTo>
                    <a:cubicBezTo>
                      <a:pt x="593548" y="2835199"/>
                      <a:pt x="582383" y="2831598"/>
                      <a:pt x="572658" y="2828356"/>
                    </a:cubicBezTo>
                    <a:cubicBezTo>
                      <a:pt x="570137" y="2827636"/>
                      <a:pt x="567976" y="2826916"/>
                      <a:pt x="565815" y="2826195"/>
                    </a:cubicBezTo>
                    <a:cubicBezTo>
                      <a:pt x="563654" y="2825475"/>
                      <a:pt x="561493" y="2824755"/>
                      <a:pt x="559693" y="2824034"/>
                    </a:cubicBezTo>
                    <a:cubicBezTo>
                      <a:pt x="555731" y="2822594"/>
                      <a:pt x="552489" y="2821513"/>
                      <a:pt x="549608" y="2820433"/>
                    </a:cubicBezTo>
                    <a:cubicBezTo>
                      <a:pt x="543845" y="2818632"/>
                      <a:pt x="540604" y="2817551"/>
                      <a:pt x="540244" y="2817551"/>
                    </a:cubicBezTo>
                    <a:cubicBezTo>
                      <a:pt x="562214" y="2826555"/>
                      <a:pt x="566176" y="2827996"/>
                      <a:pt x="569417" y="2829077"/>
                    </a:cubicBezTo>
                    <a:cubicBezTo>
                      <a:pt x="572298" y="2830157"/>
                      <a:pt x="574459" y="2830877"/>
                      <a:pt x="593548" y="2837720"/>
                    </a:cubicBezTo>
                    <a:cubicBezTo>
                      <a:pt x="587065" y="2835920"/>
                      <a:pt x="578421" y="2833038"/>
                      <a:pt x="569057" y="2830157"/>
                    </a:cubicBezTo>
                    <a:cubicBezTo>
                      <a:pt x="564375" y="2828716"/>
                      <a:pt x="559332" y="2826555"/>
                      <a:pt x="554290" y="2824755"/>
                    </a:cubicBezTo>
                    <a:cubicBezTo>
                      <a:pt x="549248" y="2822954"/>
                      <a:pt x="544206" y="2820793"/>
                      <a:pt x="538803" y="2818632"/>
                    </a:cubicBezTo>
                    <a:cubicBezTo>
                      <a:pt x="533761" y="2816471"/>
                      <a:pt x="528358" y="2814670"/>
                      <a:pt x="523676" y="2812509"/>
                    </a:cubicBezTo>
                    <a:cubicBezTo>
                      <a:pt x="518634" y="2810348"/>
                      <a:pt x="513952" y="2808187"/>
                      <a:pt x="509630" y="2806026"/>
                    </a:cubicBezTo>
                    <a:cubicBezTo>
                      <a:pt x="500626" y="2801704"/>
                      <a:pt x="492702" y="2798103"/>
                      <a:pt x="486940" y="2795221"/>
                    </a:cubicBezTo>
                    <a:cubicBezTo>
                      <a:pt x="497745" y="2800624"/>
                      <a:pt x="493783" y="2798103"/>
                      <a:pt x="496304" y="2799183"/>
                    </a:cubicBezTo>
                    <a:cubicBezTo>
                      <a:pt x="489821" y="2796302"/>
                      <a:pt x="484779" y="2793421"/>
                      <a:pt x="480457" y="2791259"/>
                    </a:cubicBezTo>
                    <a:cubicBezTo>
                      <a:pt x="476135" y="2789099"/>
                      <a:pt x="472893" y="2787298"/>
                      <a:pt x="470372" y="2786217"/>
                    </a:cubicBezTo>
                    <a:cubicBezTo>
                      <a:pt x="464970" y="2783696"/>
                      <a:pt x="462449" y="2782616"/>
                      <a:pt x="460288" y="2781535"/>
                    </a:cubicBezTo>
                    <a:cubicBezTo>
                      <a:pt x="458127" y="2780455"/>
                      <a:pt x="456326" y="2780094"/>
                      <a:pt x="452724" y="2778294"/>
                    </a:cubicBezTo>
                    <a:cubicBezTo>
                      <a:pt x="449123" y="2776493"/>
                      <a:pt x="444080" y="2773972"/>
                      <a:pt x="435076" y="2768929"/>
                    </a:cubicBezTo>
                    <a:cubicBezTo>
                      <a:pt x="432555" y="2766768"/>
                      <a:pt x="426072" y="2763167"/>
                      <a:pt x="417789" y="2758124"/>
                    </a:cubicBezTo>
                    <a:cubicBezTo>
                      <a:pt x="409505" y="2752722"/>
                      <a:pt x="399420" y="2746239"/>
                      <a:pt x="388615" y="2739396"/>
                    </a:cubicBezTo>
                    <a:cubicBezTo>
                      <a:pt x="377810" y="2732193"/>
                      <a:pt x="367006" y="2724269"/>
                      <a:pt x="356561" y="2716706"/>
                    </a:cubicBezTo>
                    <a:cubicBezTo>
                      <a:pt x="351158" y="2713104"/>
                      <a:pt x="346476" y="2709142"/>
                      <a:pt x="342154" y="2705541"/>
                    </a:cubicBezTo>
                    <a:cubicBezTo>
                      <a:pt x="337832" y="2701939"/>
                      <a:pt x="333511" y="2698698"/>
                      <a:pt x="329909" y="2695456"/>
                    </a:cubicBezTo>
                    <a:cubicBezTo>
                      <a:pt x="326307" y="2692935"/>
                      <a:pt x="322345" y="2690054"/>
                      <a:pt x="318744" y="2687533"/>
                    </a:cubicBezTo>
                    <a:lnTo>
                      <a:pt x="307939" y="2678889"/>
                    </a:lnTo>
                    <a:cubicBezTo>
                      <a:pt x="300736" y="2673126"/>
                      <a:pt x="293532" y="2667724"/>
                      <a:pt x="286689" y="2661961"/>
                    </a:cubicBezTo>
                    <a:cubicBezTo>
                      <a:pt x="298215" y="2671325"/>
                      <a:pt x="288490" y="2662681"/>
                      <a:pt x="275885" y="2650076"/>
                    </a:cubicBezTo>
                    <a:cubicBezTo>
                      <a:pt x="272643" y="2646834"/>
                      <a:pt x="269402" y="2643593"/>
                      <a:pt x="265800" y="2640351"/>
                    </a:cubicBezTo>
                    <a:cubicBezTo>
                      <a:pt x="262558" y="2637110"/>
                      <a:pt x="258957" y="2633868"/>
                      <a:pt x="256436" y="2630627"/>
                    </a:cubicBezTo>
                    <a:cubicBezTo>
                      <a:pt x="250673" y="2624504"/>
                      <a:pt x="246351" y="2619462"/>
                      <a:pt x="244911" y="2617661"/>
                    </a:cubicBezTo>
                    <a:cubicBezTo>
                      <a:pt x="241309" y="2614059"/>
                      <a:pt x="238067" y="2610818"/>
                      <a:pt x="234826" y="2607577"/>
                    </a:cubicBezTo>
                    <a:cubicBezTo>
                      <a:pt x="231585" y="2604335"/>
                      <a:pt x="228343" y="2600734"/>
                      <a:pt x="225102" y="2597132"/>
                    </a:cubicBezTo>
                    <a:cubicBezTo>
                      <a:pt x="218619" y="2590289"/>
                      <a:pt x="212136" y="2583086"/>
                      <a:pt x="205293" y="2575522"/>
                    </a:cubicBezTo>
                    <a:cubicBezTo>
                      <a:pt x="198810" y="2567599"/>
                      <a:pt x="191967" y="2559315"/>
                      <a:pt x="184403" y="2549951"/>
                    </a:cubicBezTo>
                    <a:cubicBezTo>
                      <a:pt x="180441" y="2545269"/>
                      <a:pt x="176840" y="2540226"/>
                      <a:pt x="172878" y="2534824"/>
                    </a:cubicBezTo>
                    <a:cubicBezTo>
                      <a:pt x="168916" y="2529421"/>
                      <a:pt x="164954" y="2523659"/>
                      <a:pt x="160633" y="2517536"/>
                    </a:cubicBezTo>
                    <a:cubicBezTo>
                      <a:pt x="164234" y="2522578"/>
                      <a:pt x="164234" y="2522218"/>
                      <a:pt x="162073" y="2518616"/>
                    </a:cubicBezTo>
                    <a:cubicBezTo>
                      <a:pt x="160993" y="2516816"/>
                      <a:pt x="159552" y="2514655"/>
                      <a:pt x="157391" y="2511773"/>
                    </a:cubicBezTo>
                    <a:cubicBezTo>
                      <a:pt x="155590" y="2508892"/>
                      <a:pt x="153429" y="2505291"/>
                      <a:pt x="151268" y="2501689"/>
                    </a:cubicBezTo>
                    <a:cubicBezTo>
                      <a:pt x="146946" y="2494486"/>
                      <a:pt x="142264" y="2486562"/>
                      <a:pt x="138302" y="2480439"/>
                    </a:cubicBezTo>
                    <a:cubicBezTo>
                      <a:pt x="134701" y="2474316"/>
                      <a:pt x="132540" y="2469634"/>
                      <a:pt x="132540" y="2469274"/>
                    </a:cubicBezTo>
                    <a:cubicBezTo>
                      <a:pt x="129298" y="2463872"/>
                      <a:pt x="126417" y="2458469"/>
                      <a:pt x="123536" y="2453067"/>
                    </a:cubicBezTo>
                    <a:cubicBezTo>
                      <a:pt x="120654" y="2447665"/>
                      <a:pt x="117413" y="2442622"/>
                      <a:pt x="114892" y="2437220"/>
                    </a:cubicBezTo>
                    <a:cubicBezTo>
                      <a:pt x="109489" y="2426775"/>
                      <a:pt x="104087" y="2416690"/>
                      <a:pt x="99045" y="2406966"/>
                    </a:cubicBezTo>
                    <a:cubicBezTo>
                      <a:pt x="89680" y="2387157"/>
                      <a:pt x="80316" y="2368429"/>
                      <a:pt x="72393" y="2348980"/>
                    </a:cubicBezTo>
                    <a:cubicBezTo>
                      <a:pt x="68431" y="2339256"/>
                      <a:pt x="64109" y="2329891"/>
                      <a:pt x="60867" y="2320167"/>
                    </a:cubicBezTo>
                    <a:cubicBezTo>
                      <a:pt x="57266" y="2310443"/>
                      <a:pt x="53664" y="2300358"/>
                      <a:pt x="50423" y="2290273"/>
                    </a:cubicBezTo>
                    <a:cubicBezTo>
                      <a:pt x="47541" y="2279829"/>
                      <a:pt x="44300" y="2269384"/>
                      <a:pt x="41419" y="2258579"/>
                    </a:cubicBezTo>
                    <a:cubicBezTo>
                      <a:pt x="39618" y="2253177"/>
                      <a:pt x="38537" y="2247414"/>
                      <a:pt x="37457" y="2242012"/>
                    </a:cubicBezTo>
                    <a:cubicBezTo>
                      <a:pt x="36376" y="2236249"/>
                      <a:pt x="34936" y="2230486"/>
                      <a:pt x="33855" y="2224724"/>
                    </a:cubicBezTo>
                    <a:cubicBezTo>
                      <a:pt x="34936" y="2227605"/>
                      <a:pt x="40338" y="2246334"/>
                      <a:pt x="34215" y="2218601"/>
                    </a:cubicBezTo>
                    <a:cubicBezTo>
                      <a:pt x="32775" y="2213199"/>
                      <a:pt x="31694" y="2206716"/>
                      <a:pt x="30254" y="2199873"/>
                    </a:cubicBezTo>
                    <a:cubicBezTo>
                      <a:pt x="28813" y="2192669"/>
                      <a:pt x="27733" y="2185106"/>
                      <a:pt x="26292" y="2177543"/>
                    </a:cubicBezTo>
                    <a:cubicBezTo>
                      <a:pt x="24851" y="2169979"/>
                      <a:pt x="24131" y="2162056"/>
                      <a:pt x="23050" y="2154852"/>
                    </a:cubicBezTo>
                    <a:cubicBezTo>
                      <a:pt x="21970" y="2147649"/>
                      <a:pt x="21250" y="2140806"/>
                      <a:pt x="20529" y="2134683"/>
                    </a:cubicBezTo>
                    <a:lnTo>
                      <a:pt x="20529" y="2135404"/>
                    </a:lnTo>
                    <a:cubicBezTo>
                      <a:pt x="20529" y="2135043"/>
                      <a:pt x="20529" y="2134683"/>
                      <a:pt x="20529" y="2134323"/>
                    </a:cubicBezTo>
                    <a:cubicBezTo>
                      <a:pt x="19809" y="2128560"/>
                      <a:pt x="19449" y="2123878"/>
                      <a:pt x="19089" y="2120637"/>
                    </a:cubicBezTo>
                    <a:cubicBezTo>
                      <a:pt x="19089" y="2117395"/>
                      <a:pt x="18368" y="2115595"/>
                      <a:pt x="18368" y="2115234"/>
                    </a:cubicBezTo>
                    <a:cubicBezTo>
                      <a:pt x="17288" y="2105150"/>
                      <a:pt x="16207" y="2096146"/>
                      <a:pt x="15127" y="2087142"/>
                    </a:cubicBezTo>
                    <a:cubicBezTo>
                      <a:pt x="14407" y="2078138"/>
                      <a:pt x="14046" y="2069134"/>
                      <a:pt x="13326" y="2059049"/>
                    </a:cubicBezTo>
                    <a:cubicBezTo>
                      <a:pt x="13326" y="2054007"/>
                      <a:pt x="12606" y="2048604"/>
                      <a:pt x="12246" y="2042842"/>
                    </a:cubicBezTo>
                    <a:cubicBezTo>
                      <a:pt x="12246" y="2037079"/>
                      <a:pt x="12246" y="2030956"/>
                      <a:pt x="11885" y="2024113"/>
                    </a:cubicBezTo>
                    <a:cubicBezTo>
                      <a:pt x="11885" y="2010427"/>
                      <a:pt x="11165" y="1994580"/>
                      <a:pt x="10805" y="1974771"/>
                    </a:cubicBezTo>
                    <a:cubicBezTo>
                      <a:pt x="10085" y="1977652"/>
                      <a:pt x="9724" y="1995661"/>
                      <a:pt x="9724" y="2016550"/>
                    </a:cubicBezTo>
                    <a:cubicBezTo>
                      <a:pt x="9724" y="2026995"/>
                      <a:pt x="9724" y="2038160"/>
                      <a:pt x="9724" y="2048604"/>
                    </a:cubicBezTo>
                    <a:cubicBezTo>
                      <a:pt x="10085" y="2059049"/>
                      <a:pt x="10445" y="2069134"/>
                      <a:pt x="10805" y="2076337"/>
                    </a:cubicBezTo>
                    <a:cubicBezTo>
                      <a:pt x="11165" y="2080659"/>
                      <a:pt x="11525" y="2084981"/>
                      <a:pt x="12246" y="2088943"/>
                    </a:cubicBezTo>
                    <a:lnTo>
                      <a:pt x="14046" y="2101548"/>
                    </a:lnTo>
                    <a:cubicBezTo>
                      <a:pt x="14046" y="2107671"/>
                      <a:pt x="14046" y="2115234"/>
                      <a:pt x="14767" y="2123518"/>
                    </a:cubicBezTo>
                    <a:cubicBezTo>
                      <a:pt x="14767" y="2125679"/>
                      <a:pt x="14767" y="2127840"/>
                      <a:pt x="15127" y="2129641"/>
                    </a:cubicBezTo>
                    <a:cubicBezTo>
                      <a:pt x="15127" y="2131802"/>
                      <a:pt x="15847" y="2133963"/>
                      <a:pt x="15847" y="2136124"/>
                    </a:cubicBezTo>
                    <a:cubicBezTo>
                      <a:pt x="16567" y="2140446"/>
                      <a:pt x="16928" y="2144768"/>
                      <a:pt x="17648" y="2149090"/>
                    </a:cubicBezTo>
                    <a:cubicBezTo>
                      <a:pt x="19089" y="2157734"/>
                      <a:pt x="20169" y="2166017"/>
                      <a:pt x="21250" y="2173581"/>
                    </a:cubicBezTo>
                    <a:cubicBezTo>
                      <a:pt x="22690" y="2180784"/>
                      <a:pt x="23771" y="2187267"/>
                      <a:pt x="24491" y="2191949"/>
                    </a:cubicBezTo>
                    <a:cubicBezTo>
                      <a:pt x="23050" y="2186186"/>
                      <a:pt x="21250" y="2178623"/>
                      <a:pt x="19809" y="2170339"/>
                    </a:cubicBezTo>
                    <a:cubicBezTo>
                      <a:pt x="18368" y="2161695"/>
                      <a:pt x="16928" y="2152331"/>
                      <a:pt x="15487" y="2141887"/>
                    </a:cubicBezTo>
                    <a:cubicBezTo>
                      <a:pt x="14767" y="2136484"/>
                      <a:pt x="13686" y="2131082"/>
                      <a:pt x="13326" y="2125679"/>
                    </a:cubicBezTo>
                    <a:cubicBezTo>
                      <a:pt x="12966" y="2119917"/>
                      <a:pt x="12246" y="2114154"/>
                      <a:pt x="11885" y="2108031"/>
                    </a:cubicBezTo>
                    <a:cubicBezTo>
                      <a:pt x="11525" y="2101909"/>
                      <a:pt x="10805" y="2095786"/>
                      <a:pt x="10445" y="2089663"/>
                    </a:cubicBezTo>
                    <a:cubicBezTo>
                      <a:pt x="10085" y="2083540"/>
                      <a:pt x="10085" y="2077057"/>
                      <a:pt x="9724" y="2070574"/>
                    </a:cubicBezTo>
                    <a:cubicBezTo>
                      <a:pt x="8644" y="2044643"/>
                      <a:pt x="8644" y="2018711"/>
                      <a:pt x="8284" y="1993860"/>
                    </a:cubicBezTo>
                    <a:cubicBezTo>
                      <a:pt x="8284" y="1969008"/>
                      <a:pt x="7563" y="1945238"/>
                      <a:pt x="7203" y="1924708"/>
                    </a:cubicBezTo>
                    <a:cubicBezTo>
                      <a:pt x="6123" y="1949560"/>
                      <a:pt x="5402" y="1988817"/>
                      <a:pt x="5042" y="2033838"/>
                    </a:cubicBezTo>
                    <a:cubicBezTo>
                      <a:pt x="5042" y="2036719"/>
                      <a:pt x="5042" y="2039600"/>
                      <a:pt x="5042" y="2042482"/>
                    </a:cubicBezTo>
                    <a:cubicBezTo>
                      <a:pt x="5042" y="2045363"/>
                      <a:pt x="5042" y="2048244"/>
                      <a:pt x="5042" y="2051486"/>
                    </a:cubicBezTo>
                    <a:cubicBezTo>
                      <a:pt x="5042" y="2057608"/>
                      <a:pt x="5042" y="2063371"/>
                      <a:pt x="5402" y="2069494"/>
                    </a:cubicBezTo>
                    <a:cubicBezTo>
                      <a:pt x="5402" y="2075616"/>
                      <a:pt x="5402" y="2081739"/>
                      <a:pt x="5763" y="2087862"/>
                    </a:cubicBezTo>
                    <a:cubicBezTo>
                      <a:pt x="6123" y="2093985"/>
                      <a:pt x="6843" y="2100108"/>
                      <a:pt x="7203" y="2106591"/>
                    </a:cubicBezTo>
                    <a:cubicBezTo>
                      <a:pt x="7563" y="2112713"/>
                      <a:pt x="8284" y="2119196"/>
                      <a:pt x="8644" y="2125319"/>
                    </a:cubicBezTo>
                    <a:cubicBezTo>
                      <a:pt x="8644" y="2128560"/>
                      <a:pt x="9004" y="2131442"/>
                      <a:pt x="9724" y="2134683"/>
                    </a:cubicBezTo>
                    <a:lnTo>
                      <a:pt x="10805" y="2144047"/>
                    </a:lnTo>
                    <a:cubicBezTo>
                      <a:pt x="11525" y="2150170"/>
                      <a:pt x="12246" y="2156293"/>
                      <a:pt x="13326" y="2162416"/>
                    </a:cubicBezTo>
                    <a:cubicBezTo>
                      <a:pt x="13686" y="2165657"/>
                      <a:pt x="14046" y="2168539"/>
                      <a:pt x="14407" y="2171420"/>
                    </a:cubicBezTo>
                    <a:cubicBezTo>
                      <a:pt x="14767" y="2174301"/>
                      <a:pt x="15487" y="2177543"/>
                      <a:pt x="15847" y="2180424"/>
                    </a:cubicBezTo>
                    <a:cubicBezTo>
                      <a:pt x="14767" y="2173221"/>
                      <a:pt x="14046" y="2166378"/>
                      <a:pt x="13326" y="2159174"/>
                    </a:cubicBezTo>
                    <a:lnTo>
                      <a:pt x="11165" y="2137925"/>
                    </a:lnTo>
                    <a:cubicBezTo>
                      <a:pt x="13326" y="2154852"/>
                      <a:pt x="15127" y="2171780"/>
                      <a:pt x="18368" y="2188348"/>
                    </a:cubicBezTo>
                    <a:cubicBezTo>
                      <a:pt x="15847" y="2172140"/>
                      <a:pt x="14767" y="2155573"/>
                      <a:pt x="13326" y="2139365"/>
                    </a:cubicBezTo>
                    <a:cubicBezTo>
                      <a:pt x="18008" y="2187267"/>
                      <a:pt x="27372" y="2227965"/>
                      <a:pt x="38898" y="2269744"/>
                    </a:cubicBezTo>
                    <a:cubicBezTo>
                      <a:pt x="37097" y="2263621"/>
                      <a:pt x="35656" y="2257859"/>
                      <a:pt x="34215" y="2252817"/>
                    </a:cubicBezTo>
                    <a:cubicBezTo>
                      <a:pt x="33135" y="2247414"/>
                      <a:pt x="32054" y="2242732"/>
                      <a:pt x="31334" y="2238770"/>
                    </a:cubicBezTo>
                    <a:cubicBezTo>
                      <a:pt x="29533" y="2230486"/>
                      <a:pt x="28453" y="2224004"/>
                      <a:pt x="27733" y="2220402"/>
                    </a:cubicBezTo>
                    <a:cubicBezTo>
                      <a:pt x="26652" y="2212839"/>
                      <a:pt x="27733" y="2214999"/>
                      <a:pt x="30614" y="2229046"/>
                    </a:cubicBezTo>
                    <a:cubicBezTo>
                      <a:pt x="35656" y="2256778"/>
                      <a:pt x="40698" y="2270825"/>
                      <a:pt x="44660" y="2283430"/>
                    </a:cubicBezTo>
                    <a:cubicBezTo>
                      <a:pt x="45741" y="2286672"/>
                      <a:pt x="46821" y="2289553"/>
                      <a:pt x="47541" y="2292795"/>
                    </a:cubicBezTo>
                    <a:cubicBezTo>
                      <a:pt x="48622" y="2296036"/>
                      <a:pt x="49702" y="2298917"/>
                      <a:pt x="51143" y="2302159"/>
                    </a:cubicBezTo>
                    <a:cubicBezTo>
                      <a:pt x="53664" y="2309002"/>
                      <a:pt x="56546" y="2316565"/>
                      <a:pt x="59787" y="2327010"/>
                    </a:cubicBezTo>
                    <a:cubicBezTo>
                      <a:pt x="56185" y="2315485"/>
                      <a:pt x="51863" y="2302519"/>
                      <a:pt x="48982" y="2294595"/>
                    </a:cubicBezTo>
                    <a:cubicBezTo>
                      <a:pt x="46821" y="2286672"/>
                      <a:pt x="46461" y="2283791"/>
                      <a:pt x="49702" y="2293515"/>
                    </a:cubicBezTo>
                    <a:cubicBezTo>
                      <a:pt x="52944" y="2303600"/>
                      <a:pt x="55825" y="2312964"/>
                      <a:pt x="58346" y="2321247"/>
                    </a:cubicBezTo>
                    <a:cubicBezTo>
                      <a:pt x="59787" y="2325569"/>
                      <a:pt x="60867" y="2329531"/>
                      <a:pt x="62308" y="2333493"/>
                    </a:cubicBezTo>
                    <a:cubicBezTo>
                      <a:pt x="63749" y="2337455"/>
                      <a:pt x="65189" y="2341056"/>
                      <a:pt x="66630" y="2344658"/>
                    </a:cubicBezTo>
                    <a:cubicBezTo>
                      <a:pt x="72033" y="2359064"/>
                      <a:pt x="76715" y="2371310"/>
                      <a:pt x="82117" y="2383195"/>
                    </a:cubicBezTo>
                    <a:cubicBezTo>
                      <a:pt x="84638" y="2389318"/>
                      <a:pt x="87520" y="2395081"/>
                      <a:pt x="90041" y="2401204"/>
                    </a:cubicBezTo>
                    <a:cubicBezTo>
                      <a:pt x="91481" y="2404085"/>
                      <a:pt x="92562" y="2407326"/>
                      <a:pt x="94363" y="2410568"/>
                    </a:cubicBezTo>
                    <a:cubicBezTo>
                      <a:pt x="95803" y="2413809"/>
                      <a:pt x="97604" y="2416690"/>
                      <a:pt x="99045" y="2419932"/>
                    </a:cubicBezTo>
                    <a:cubicBezTo>
                      <a:pt x="102286" y="2426415"/>
                      <a:pt x="105528" y="2433258"/>
                      <a:pt x="109129" y="2440461"/>
                    </a:cubicBezTo>
                    <a:cubicBezTo>
                      <a:pt x="110930" y="2444063"/>
                      <a:pt x="112731" y="2448025"/>
                      <a:pt x="114892" y="2451986"/>
                    </a:cubicBezTo>
                    <a:cubicBezTo>
                      <a:pt x="117053" y="2455948"/>
                      <a:pt x="119214" y="2459910"/>
                      <a:pt x="121375" y="2464232"/>
                    </a:cubicBezTo>
                    <a:cubicBezTo>
                      <a:pt x="120294" y="2459190"/>
                      <a:pt x="131820" y="2480439"/>
                      <a:pt x="146946" y="2502769"/>
                    </a:cubicBezTo>
                    <a:cubicBezTo>
                      <a:pt x="153789" y="2514295"/>
                      <a:pt x="162433" y="2525460"/>
                      <a:pt x="168916" y="2534824"/>
                    </a:cubicBezTo>
                    <a:cubicBezTo>
                      <a:pt x="172158" y="2539506"/>
                      <a:pt x="175399" y="2543468"/>
                      <a:pt x="177920" y="2546709"/>
                    </a:cubicBezTo>
                    <a:cubicBezTo>
                      <a:pt x="180441" y="2549951"/>
                      <a:pt x="182602" y="2552112"/>
                      <a:pt x="183683" y="2552832"/>
                    </a:cubicBezTo>
                    <a:cubicBezTo>
                      <a:pt x="181882" y="2550311"/>
                      <a:pt x="180081" y="2548150"/>
                      <a:pt x="178280" y="2545629"/>
                    </a:cubicBezTo>
                    <a:lnTo>
                      <a:pt x="173238" y="2538425"/>
                    </a:lnTo>
                    <a:lnTo>
                      <a:pt x="162793" y="2523659"/>
                    </a:lnTo>
                    <a:cubicBezTo>
                      <a:pt x="177560" y="2544188"/>
                      <a:pt x="193767" y="2563997"/>
                      <a:pt x="210335" y="2582725"/>
                    </a:cubicBezTo>
                    <a:cubicBezTo>
                      <a:pt x="232305" y="2610098"/>
                      <a:pt x="221860" y="2598573"/>
                      <a:pt x="214297" y="2590649"/>
                    </a:cubicBezTo>
                    <a:cubicBezTo>
                      <a:pt x="210335" y="2586687"/>
                      <a:pt x="207454" y="2583446"/>
                      <a:pt x="209615" y="2586687"/>
                    </a:cubicBezTo>
                    <a:cubicBezTo>
                      <a:pt x="210695" y="2588128"/>
                      <a:pt x="213216" y="2591369"/>
                      <a:pt x="217538" y="2596412"/>
                    </a:cubicBezTo>
                    <a:cubicBezTo>
                      <a:pt x="221860" y="2601454"/>
                      <a:pt x="227623" y="2609377"/>
                      <a:pt x="236987" y="2618742"/>
                    </a:cubicBezTo>
                    <a:cubicBezTo>
                      <a:pt x="245631" y="2627746"/>
                      <a:pt x="252834" y="2635669"/>
                      <a:pt x="259677" y="2642152"/>
                    </a:cubicBezTo>
                    <a:cubicBezTo>
                      <a:pt x="266520" y="2648635"/>
                      <a:pt x="272643" y="2654398"/>
                      <a:pt x="278045" y="2659440"/>
                    </a:cubicBezTo>
                    <a:cubicBezTo>
                      <a:pt x="280927" y="2661961"/>
                      <a:pt x="283448" y="2664482"/>
                      <a:pt x="285969" y="2666643"/>
                    </a:cubicBezTo>
                    <a:cubicBezTo>
                      <a:pt x="288490" y="2668804"/>
                      <a:pt x="291011" y="2670605"/>
                      <a:pt x="293172" y="2672766"/>
                    </a:cubicBezTo>
                    <a:cubicBezTo>
                      <a:pt x="297854" y="2676728"/>
                      <a:pt x="302176" y="2679969"/>
                      <a:pt x="306138" y="2683571"/>
                    </a:cubicBezTo>
                    <a:cubicBezTo>
                      <a:pt x="310460" y="2686812"/>
                      <a:pt x="314422" y="2690054"/>
                      <a:pt x="318384" y="2693655"/>
                    </a:cubicBezTo>
                    <a:cubicBezTo>
                      <a:pt x="322706" y="2696897"/>
                      <a:pt x="327028" y="2700138"/>
                      <a:pt x="332070" y="2703740"/>
                    </a:cubicBezTo>
                    <a:cubicBezTo>
                      <a:pt x="337112" y="2707342"/>
                      <a:pt x="342154" y="2711303"/>
                      <a:pt x="348277" y="2715986"/>
                    </a:cubicBezTo>
                    <a:cubicBezTo>
                      <a:pt x="354400" y="2720307"/>
                      <a:pt x="361243" y="2724990"/>
                      <a:pt x="369167" y="2730752"/>
                    </a:cubicBezTo>
                    <a:cubicBezTo>
                      <a:pt x="347197" y="2718147"/>
                      <a:pt x="296774" y="2681770"/>
                      <a:pt x="252834" y="2636750"/>
                    </a:cubicBezTo>
                    <a:cubicBezTo>
                      <a:pt x="261478" y="2646114"/>
                      <a:pt x="270842" y="2654758"/>
                      <a:pt x="279486" y="2663762"/>
                    </a:cubicBezTo>
                    <a:cubicBezTo>
                      <a:pt x="275524" y="2660521"/>
                      <a:pt x="269041" y="2654398"/>
                      <a:pt x="260398" y="2646474"/>
                    </a:cubicBezTo>
                    <a:cubicBezTo>
                      <a:pt x="256076" y="2642512"/>
                      <a:pt x="251754" y="2637830"/>
                      <a:pt x="246711" y="2633148"/>
                    </a:cubicBezTo>
                    <a:cubicBezTo>
                      <a:pt x="242029" y="2628106"/>
                      <a:pt x="236987" y="2623064"/>
                      <a:pt x="231945" y="2617661"/>
                    </a:cubicBezTo>
                    <a:cubicBezTo>
                      <a:pt x="226542" y="2612259"/>
                      <a:pt x="221860" y="2606496"/>
                      <a:pt x="216818" y="2600734"/>
                    </a:cubicBezTo>
                    <a:cubicBezTo>
                      <a:pt x="211776" y="2594971"/>
                      <a:pt x="207093" y="2589208"/>
                      <a:pt x="202051" y="2583806"/>
                    </a:cubicBezTo>
                    <a:cubicBezTo>
                      <a:pt x="192687" y="2572641"/>
                      <a:pt x="184763" y="2561836"/>
                      <a:pt x="177920" y="2553192"/>
                    </a:cubicBezTo>
                    <a:cubicBezTo>
                      <a:pt x="200971" y="2580564"/>
                      <a:pt x="195928" y="2574082"/>
                      <a:pt x="182602" y="2557154"/>
                    </a:cubicBezTo>
                    <a:cubicBezTo>
                      <a:pt x="175759" y="2548870"/>
                      <a:pt x="168196" y="2537345"/>
                      <a:pt x="160272" y="2526540"/>
                    </a:cubicBezTo>
                    <a:cubicBezTo>
                      <a:pt x="152349" y="2515735"/>
                      <a:pt x="145866" y="2504930"/>
                      <a:pt x="141904" y="2497727"/>
                    </a:cubicBezTo>
                    <a:cubicBezTo>
                      <a:pt x="137222" y="2493405"/>
                      <a:pt x="162433" y="2532303"/>
                      <a:pt x="131820" y="2487282"/>
                    </a:cubicBezTo>
                    <a:cubicBezTo>
                      <a:pt x="138663" y="2498087"/>
                      <a:pt x="144065" y="2506371"/>
                      <a:pt x="148747" y="2513934"/>
                    </a:cubicBezTo>
                    <a:cubicBezTo>
                      <a:pt x="153789" y="2521498"/>
                      <a:pt x="158472" y="2527620"/>
                      <a:pt x="162793" y="2534104"/>
                    </a:cubicBezTo>
                    <a:cubicBezTo>
                      <a:pt x="172158" y="2547429"/>
                      <a:pt x="182963" y="2561836"/>
                      <a:pt x="203132" y="2587408"/>
                    </a:cubicBezTo>
                    <a:cubicBezTo>
                      <a:pt x="201691" y="2585607"/>
                      <a:pt x="200250" y="2584166"/>
                      <a:pt x="198810" y="2582365"/>
                    </a:cubicBezTo>
                    <a:cubicBezTo>
                      <a:pt x="197369" y="2580564"/>
                      <a:pt x="196289" y="2579124"/>
                      <a:pt x="194848" y="2577323"/>
                    </a:cubicBezTo>
                    <a:cubicBezTo>
                      <a:pt x="192327" y="2574082"/>
                      <a:pt x="189806" y="2570840"/>
                      <a:pt x="187645" y="2567959"/>
                    </a:cubicBezTo>
                    <a:cubicBezTo>
                      <a:pt x="182963" y="2561836"/>
                      <a:pt x="178641" y="2556433"/>
                      <a:pt x="174319" y="2551391"/>
                    </a:cubicBezTo>
                    <a:cubicBezTo>
                      <a:pt x="166395" y="2540586"/>
                      <a:pt x="159552" y="2531582"/>
                      <a:pt x="153789" y="2523299"/>
                    </a:cubicBezTo>
                    <a:cubicBezTo>
                      <a:pt x="152349" y="2521138"/>
                      <a:pt x="150908" y="2519337"/>
                      <a:pt x="149467" y="2517536"/>
                    </a:cubicBezTo>
                    <a:cubicBezTo>
                      <a:pt x="148027" y="2515735"/>
                      <a:pt x="146946" y="2513574"/>
                      <a:pt x="145506" y="2511773"/>
                    </a:cubicBezTo>
                    <a:cubicBezTo>
                      <a:pt x="142985" y="2508172"/>
                      <a:pt x="140463" y="2504570"/>
                      <a:pt x="138302" y="2501329"/>
                    </a:cubicBezTo>
                    <a:cubicBezTo>
                      <a:pt x="133620" y="2494486"/>
                      <a:pt x="129298" y="2488723"/>
                      <a:pt x="124976" y="2482600"/>
                    </a:cubicBezTo>
                    <a:cubicBezTo>
                      <a:pt x="121015" y="2476478"/>
                      <a:pt x="117053" y="2470355"/>
                      <a:pt x="113091" y="2463872"/>
                    </a:cubicBezTo>
                    <a:cubicBezTo>
                      <a:pt x="109129" y="2457389"/>
                      <a:pt x="104447" y="2450546"/>
                      <a:pt x="100485" y="2442622"/>
                    </a:cubicBezTo>
                    <a:cubicBezTo>
                      <a:pt x="96163" y="2434699"/>
                      <a:pt x="91481" y="2425695"/>
                      <a:pt x="86079" y="2415250"/>
                    </a:cubicBezTo>
                    <a:cubicBezTo>
                      <a:pt x="81037" y="2404805"/>
                      <a:pt x="75634" y="2392560"/>
                      <a:pt x="69511" y="2378513"/>
                    </a:cubicBezTo>
                    <a:cubicBezTo>
                      <a:pt x="81397" y="2404085"/>
                      <a:pt x="79956" y="2399403"/>
                      <a:pt x="75274" y="2387517"/>
                    </a:cubicBezTo>
                    <a:cubicBezTo>
                      <a:pt x="70232" y="2375632"/>
                      <a:pt x="63389" y="2356183"/>
                      <a:pt x="62668" y="2352582"/>
                    </a:cubicBezTo>
                    <a:cubicBezTo>
                      <a:pt x="61588" y="2349340"/>
                      <a:pt x="60147" y="2346099"/>
                      <a:pt x="58346" y="2342137"/>
                    </a:cubicBezTo>
                    <a:cubicBezTo>
                      <a:pt x="56906" y="2338535"/>
                      <a:pt x="55105" y="2334213"/>
                      <a:pt x="53664" y="2329891"/>
                    </a:cubicBezTo>
                    <a:cubicBezTo>
                      <a:pt x="50783" y="2321247"/>
                      <a:pt x="47541" y="2311883"/>
                      <a:pt x="44300" y="2302519"/>
                    </a:cubicBezTo>
                    <a:cubicBezTo>
                      <a:pt x="43580" y="2300358"/>
                      <a:pt x="42859" y="2297837"/>
                      <a:pt x="41779" y="2295676"/>
                    </a:cubicBezTo>
                    <a:cubicBezTo>
                      <a:pt x="41059" y="2293515"/>
                      <a:pt x="40338" y="2290994"/>
                      <a:pt x="39618" y="2288833"/>
                    </a:cubicBezTo>
                    <a:cubicBezTo>
                      <a:pt x="38177" y="2284151"/>
                      <a:pt x="37097" y="2279829"/>
                      <a:pt x="35656" y="2275867"/>
                    </a:cubicBezTo>
                    <a:cubicBezTo>
                      <a:pt x="33135" y="2267583"/>
                      <a:pt x="30974" y="2260380"/>
                      <a:pt x="29533" y="2254978"/>
                    </a:cubicBezTo>
                    <a:lnTo>
                      <a:pt x="32775" y="2275147"/>
                    </a:lnTo>
                    <a:cubicBezTo>
                      <a:pt x="31334" y="2270825"/>
                      <a:pt x="30254" y="2266863"/>
                      <a:pt x="29173" y="2262901"/>
                    </a:cubicBezTo>
                    <a:cubicBezTo>
                      <a:pt x="28453" y="2260740"/>
                      <a:pt x="28093" y="2258939"/>
                      <a:pt x="27372" y="2257139"/>
                    </a:cubicBezTo>
                    <a:cubicBezTo>
                      <a:pt x="27012" y="2255338"/>
                      <a:pt x="26652" y="2253177"/>
                      <a:pt x="25932" y="2251376"/>
                    </a:cubicBezTo>
                    <a:cubicBezTo>
                      <a:pt x="24131" y="2243812"/>
                      <a:pt x="22690" y="2236969"/>
                      <a:pt x="21250" y="2230126"/>
                    </a:cubicBezTo>
                    <a:cubicBezTo>
                      <a:pt x="18368" y="2216800"/>
                      <a:pt x="16567" y="2204555"/>
                      <a:pt x="14767" y="2191949"/>
                    </a:cubicBezTo>
                    <a:cubicBezTo>
                      <a:pt x="13686" y="2185826"/>
                      <a:pt x="12966" y="2179343"/>
                      <a:pt x="11885" y="2172500"/>
                    </a:cubicBezTo>
                    <a:cubicBezTo>
                      <a:pt x="11165" y="2165657"/>
                      <a:pt x="10445" y="2158814"/>
                      <a:pt x="9364" y="2151251"/>
                    </a:cubicBezTo>
                    <a:cubicBezTo>
                      <a:pt x="8644" y="2143687"/>
                      <a:pt x="7203" y="2135764"/>
                      <a:pt x="6483" y="2127120"/>
                    </a:cubicBezTo>
                    <a:cubicBezTo>
                      <a:pt x="5763" y="2118476"/>
                      <a:pt x="4682" y="2109112"/>
                      <a:pt x="3602" y="2098667"/>
                    </a:cubicBezTo>
                    <a:cubicBezTo>
                      <a:pt x="2521" y="2093265"/>
                      <a:pt x="3602" y="2111633"/>
                      <a:pt x="5042" y="2128921"/>
                    </a:cubicBezTo>
                    <a:cubicBezTo>
                      <a:pt x="7203" y="2146569"/>
                      <a:pt x="9724" y="2163496"/>
                      <a:pt x="8284" y="2155933"/>
                    </a:cubicBezTo>
                    <a:cubicBezTo>
                      <a:pt x="6483" y="2141887"/>
                      <a:pt x="4322" y="2128921"/>
                      <a:pt x="3602" y="2117035"/>
                    </a:cubicBezTo>
                    <a:cubicBezTo>
                      <a:pt x="3241" y="2110913"/>
                      <a:pt x="2521" y="2105150"/>
                      <a:pt x="2161" y="2099387"/>
                    </a:cubicBezTo>
                    <a:cubicBezTo>
                      <a:pt x="2161" y="2093625"/>
                      <a:pt x="1080" y="2088222"/>
                      <a:pt x="1080" y="2082820"/>
                    </a:cubicBezTo>
                    <a:cubicBezTo>
                      <a:pt x="1080" y="2061570"/>
                      <a:pt x="360" y="2042482"/>
                      <a:pt x="1080" y="2024834"/>
                    </a:cubicBezTo>
                    <a:cubicBezTo>
                      <a:pt x="2161" y="1989177"/>
                      <a:pt x="3602" y="1954962"/>
                      <a:pt x="4322" y="1906700"/>
                    </a:cubicBezTo>
                    <a:cubicBezTo>
                      <a:pt x="3602" y="1901298"/>
                      <a:pt x="2161" y="1902378"/>
                      <a:pt x="720" y="1868523"/>
                    </a:cubicBezTo>
                    <a:cubicBezTo>
                      <a:pt x="2161" y="1879328"/>
                      <a:pt x="2881" y="1854117"/>
                      <a:pt x="3962" y="1892294"/>
                    </a:cubicBezTo>
                    <a:cubicBezTo>
                      <a:pt x="4682" y="1859879"/>
                      <a:pt x="3602" y="1821342"/>
                      <a:pt x="2881" y="1792889"/>
                    </a:cubicBezTo>
                    <a:cubicBezTo>
                      <a:pt x="2161" y="1860239"/>
                      <a:pt x="720" y="1765157"/>
                      <a:pt x="0" y="1752911"/>
                    </a:cubicBezTo>
                    <a:cubicBezTo>
                      <a:pt x="0" y="1717975"/>
                      <a:pt x="1441" y="1763716"/>
                      <a:pt x="1801" y="1784965"/>
                    </a:cubicBezTo>
                    <a:cubicBezTo>
                      <a:pt x="2161" y="1756873"/>
                      <a:pt x="4322" y="1723378"/>
                      <a:pt x="1801" y="1707531"/>
                    </a:cubicBezTo>
                    <a:cubicBezTo>
                      <a:pt x="2521" y="1706810"/>
                      <a:pt x="3602" y="1726619"/>
                      <a:pt x="4322" y="1752911"/>
                    </a:cubicBezTo>
                    <a:cubicBezTo>
                      <a:pt x="5042" y="1779203"/>
                      <a:pt x="5763" y="1811978"/>
                      <a:pt x="6123" y="1838269"/>
                    </a:cubicBezTo>
                    <a:lnTo>
                      <a:pt x="6123" y="1803334"/>
                    </a:lnTo>
                    <a:cubicBezTo>
                      <a:pt x="7203" y="1827465"/>
                      <a:pt x="6843" y="1832147"/>
                      <a:pt x="6843" y="1866722"/>
                    </a:cubicBezTo>
                    <a:cubicBezTo>
                      <a:pt x="7924" y="1832507"/>
                      <a:pt x="9364" y="1836108"/>
                      <a:pt x="10445" y="1844032"/>
                    </a:cubicBezTo>
                    <a:cubicBezTo>
                      <a:pt x="10445" y="1848354"/>
                      <a:pt x="10085" y="1841511"/>
                      <a:pt x="9724" y="1845833"/>
                    </a:cubicBezTo>
                    <a:cubicBezTo>
                      <a:pt x="9364" y="1873925"/>
                      <a:pt x="9724" y="1895535"/>
                      <a:pt x="10445" y="1889052"/>
                    </a:cubicBezTo>
                    <a:cubicBezTo>
                      <a:pt x="12606" y="1914264"/>
                      <a:pt x="11885" y="1850155"/>
                      <a:pt x="12606" y="1831066"/>
                    </a:cubicBezTo>
                    <a:cubicBezTo>
                      <a:pt x="12606" y="1816660"/>
                      <a:pt x="12606" y="1802253"/>
                      <a:pt x="12246" y="1788207"/>
                    </a:cubicBezTo>
                    <a:lnTo>
                      <a:pt x="5763" y="1642341"/>
                    </a:lnTo>
                    <a:cubicBezTo>
                      <a:pt x="5042" y="1580033"/>
                      <a:pt x="6483" y="1551940"/>
                      <a:pt x="7563" y="1505479"/>
                    </a:cubicBezTo>
                    <a:lnTo>
                      <a:pt x="5763" y="1492513"/>
                    </a:lnTo>
                    <a:cubicBezTo>
                      <a:pt x="5763" y="1438489"/>
                      <a:pt x="6483" y="1387346"/>
                      <a:pt x="8644" y="1421922"/>
                    </a:cubicBezTo>
                    <a:cubicBezTo>
                      <a:pt x="7924" y="1423722"/>
                      <a:pt x="8284" y="1430926"/>
                      <a:pt x="8284" y="1442811"/>
                    </a:cubicBezTo>
                    <a:cubicBezTo>
                      <a:pt x="8284" y="1444252"/>
                      <a:pt x="8644" y="1447133"/>
                      <a:pt x="9004" y="1450374"/>
                    </a:cubicBezTo>
                    <a:cubicBezTo>
                      <a:pt x="9004" y="1451455"/>
                      <a:pt x="9004" y="1452175"/>
                      <a:pt x="9004" y="1452896"/>
                    </a:cubicBezTo>
                    <a:cubicBezTo>
                      <a:pt x="8284" y="1394909"/>
                      <a:pt x="7924" y="1358533"/>
                      <a:pt x="7924" y="1355291"/>
                    </a:cubicBezTo>
                    <a:cubicBezTo>
                      <a:pt x="10445" y="1453616"/>
                      <a:pt x="11165" y="1360334"/>
                      <a:pt x="14407" y="1376541"/>
                    </a:cubicBezTo>
                    <a:lnTo>
                      <a:pt x="13326" y="1277136"/>
                    </a:lnTo>
                    <a:cubicBezTo>
                      <a:pt x="12246" y="1337283"/>
                      <a:pt x="11885" y="1278217"/>
                      <a:pt x="11525" y="1256967"/>
                    </a:cubicBezTo>
                    <a:cubicBezTo>
                      <a:pt x="13326" y="1251205"/>
                      <a:pt x="11525" y="1177011"/>
                      <a:pt x="11525" y="1142075"/>
                    </a:cubicBezTo>
                    <a:lnTo>
                      <a:pt x="11525" y="1144596"/>
                    </a:lnTo>
                    <a:cubicBezTo>
                      <a:pt x="12606" y="1112182"/>
                      <a:pt x="12246" y="1055636"/>
                      <a:pt x="11525" y="1015298"/>
                    </a:cubicBezTo>
                    <a:cubicBezTo>
                      <a:pt x="10805" y="1017099"/>
                      <a:pt x="7924" y="965596"/>
                      <a:pt x="6483" y="940744"/>
                    </a:cubicBezTo>
                    <a:cubicBezTo>
                      <a:pt x="5763" y="1009896"/>
                      <a:pt x="5042" y="968837"/>
                      <a:pt x="3962" y="974240"/>
                    </a:cubicBezTo>
                    <a:cubicBezTo>
                      <a:pt x="3962" y="967036"/>
                      <a:pt x="3962" y="954071"/>
                      <a:pt x="3962" y="952630"/>
                    </a:cubicBezTo>
                    <a:cubicBezTo>
                      <a:pt x="3602" y="942905"/>
                      <a:pt x="3241" y="965956"/>
                      <a:pt x="2881" y="968117"/>
                    </a:cubicBezTo>
                    <a:cubicBezTo>
                      <a:pt x="3602" y="1041590"/>
                      <a:pt x="3962" y="1117224"/>
                      <a:pt x="6483" y="1147118"/>
                    </a:cubicBezTo>
                    <a:cubicBezTo>
                      <a:pt x="7563" y="1124427"/>
                      <a:pt x="5402" y="1108580"/>
                      <a:pt x="6483" y="1083369"/>
                    </a:cubicBezTo>
                    <a:cubicBezTo>
                      <a:pt x="8284" y="1119745"/>
                      <a:pt x="7924" y="1166566"/>
                      <a:pt x="7924" y="1227794"/>
                    </a:cubicBezTo>
                    <a:lnTo>
                      <a:pt x="6483" y="1247963"/>
                    </a:lnTo>
                    <a:lnTo>
                      <a:pt x="7203" y="1309551"/>
                    </a:lnTo>
                    <a:cubicBezTo>
                      <a:pt x="6483" y="1283979"/>
                      <a:pt x="5042" y="1299466"/>
                      <a:pt x="4682" y="1234997"/>
                    </a:cubicBezTo>
                    <a:cubicBezTo>
                      <a:pt x="3241" y="1243281"/>
                      <a:pt x="4682" y="1298746"/>
                      <a:pt x="4682" y="1338364"/>
                    </a:cubicBezTo>
                    <a:lnTo>
                      <a:pt x="6483" y="1358533"/>
                    </a:lnTo>
                    <a:cubicBezTo>
                      <a:pt x="5402" y="1350609"/>
                      <a:pt x="5042" y="1435248"/>
                      <a:pt x="3602" y="1375100"/>
                    </a:cubicBezTo>
                    <a:lnTo>
                      <a:pt x="2161" y="1277496"/>
                    </a:lnTo>
                    <a:lnTo>
                      <a:pt x="720" y="1304509"/>
                    </a:lnTo>
                    <a:lnTo>
                      <a:pt x="720" y="1222031"/>
                    </a:lnTo>
                    <a:cubicBezTo>
                      <a:pt x="360" y="1222031"/>
                      <a:pt x="1441" y="1241480"/>
                      <a:pt x="1441" y="1241480"/>
                    </a:cubicBezTo>
                    <a:cubicBezTo>
                      <a:pt x="0" y="1108940"/>
                      <a:pt x="5402" y="1202222"/>
                      <a:pt x="2881" y="1068962"/>
                    </a:cubicBezTo>
                    <a:cubicBezTo>
                      <a:pt x="360" y="1027183"/>
                      <a:pt x="360" y="982163"/>
                      <a:pt x="720" y="900406"/>
                    </a:cubicBezTo>
                    <a:cubicBezTo>
                      <a:pt x="1080" y="959473"/>
                      <a:pt x="2521" y="906529"/>
                      <a:pt x="3602" y="928859"/>
                    </a:cubicBezTo>
                    <a:cubicBezTo>
                      <a:pt x="4682" y="868352"/>
                      <a:pt x="2161" y="848543"/>
                      <a:pt x="2521" y="815768"/>
                    </a:cubicBezTo>
                    <a:cubicBezTo>
                      <a:pt x="4322" y="799921"/>
                      <a:pt x="5402" y="788756"/>
                      <a:pt x="3962" y="844221"/>
                    </a:cubicBezTo>
                    <a:cubicBezTo>
                      <a:pt x="5042" y="847823"/>
                      <a:pt x="5402" y="829454"/>
                      <a:pt x="5763" y="809645"/>
                    </a:cubicBezTo>
                    <a:cubicBezTo>
                      <a:pt x="5763" y="804603"/>
                      <a:pt x="6123" y="799561"/>
                      <a:pt x="6483" y="794879"/>
                    </a:cubicBezTo>
                    <a:cubicBezTo>
                      <a:pt x="6843" y="790197"/>
                      <a:pt x="7203" y="785514"/>
                      <a:pt x="7563" y="781553"/>
                    </a:cubicBezTo>
                    <a:cubicBezTo>
                      <a:pt x="8284" y="773629"/>
                      <a:pt x="9004" y="767506"/>
                      <a:pt x="9724" y="766426"/>
                    </a:cubicBezTo>
                    <a:cubicBezTo>
                      <a:pt x="14407" y="720685"/>
                      <a:pt x="19809" y="688991"/>
                      <a:pt x="24851" y="663780"/>
                    </a:cubicBezTo>
                    <a:cubicBezTo>
                      <a:pt x="25932" y="657297"/>
                      <a:pt x="27372" y="651534"/>
                      <a:pt x="28453" y="645771"/>
                    </a:cubicBezTo>
                    <a:cubicBezTo>
                      <a:pt x="29533" y="640009"/>
                      <a:pt x="30614" y="634606"/>
                      <a:pt x="31694" y="629564"/>
                    </a:cubicBezTo>
                    <a:cubicBezTo>
                      <a:pt x="34215" y="619119"/>
                      <a:pt x="36376" y="609395"/>
                      <a:pt x="38898" y="599671"/>
                    </a:cubicBezTo>
                    <a:cubicBezTo>
                      <a:pt x="41419" y="589586"/>
                      <a:pt x="44660" y="579862"/>
                      <a:pt x="47902" y="568697"/>
                    </a:cubicBezTo>
                    <a:cubicBezTo>
                      <a:pt x="48622" y="565815"/>
                      <a:pt x="49702" y="562934"/>
                      <a:pt x="50423" y="560053"/>
                    </a:cubicBezTo>
                    <a:cubicBezTo>
                      <a:pt x="50783" y="558612"/>
                      <a:pt x="51503" y="557171"/>
                      <a:pt x="51863" y="555731"/>
                    </a:cubicBezTo>
                    <a:cubicBezTo>
                      <a:pt x="52584" y="554290"/>
                      <a:pt x="52944" y="552849"/>
                      <a:pt x="53664" y="551049"/>
                    </a:cubicBezTo>
                    <a:cubicBezTo>
                      <a:pt x="55825" y="544926"/>
                      <a:pt x="58346" y="538443"/>
                      <a:pt x="60867" y="531600"/>
                    </a:cubicBezTo>
                    <a:cubicBezTo>
                      <a:pt x="65910" y="517554"/>
                      <a:pt x="73113" y="502067"/>
                      <a:pt x="81397" y="484058"/>
                    </a:cubicBezTo>
                    <a:cubicBezTo>
                      <a:pt x="83558" y="479376"/>
                      <a:pt x="86079" y="475054"/>
                      <a:pt x="88240" y="470012"/>
                    </a:cubicBezTo>
                    <a:cubicBezTo>
                      <a:pt x="90761" y="465330"/>
                      <a:pt x="93282" y="460288"/>
                      <a:pt x="96163" y="455245"/>
                    </a:cubicBezTo>
                    <a:cubicBezTo>
                      <a:pt x="99045" y="450203"/>
                      <a:pt x="101566" y="444801"/>
                      <a:pt x="104807" y="439398"/>
                    </a:cubicBezTo>
                    <a:cubicBezTo>
                      <a:pt x="108049" y="433996"/>
                      <a:pt x="111290" y="428593"/>
                      <a:pt x="114892" y="422471"/>
                    </a:cubicBezTo>
                    <a:lnTo>
                      <a:pt x="111650" y="430034"/>
                    </a:lnTo>
                    <a:cubicBezTo>
                      <a:pt x="115972" y="422471"/>
                      <a:pt x="119934" y="415267"/>
                      <a:pt x="123896" y="408064"/>
                    </a:cubicBezTo>
                    <a:cubicBezTo>
                      <a:pt x="128218" y="401221"/>
                      <a:pt x="132540" y="394378"/>
                      <a:pt x="136502" y="387895"/>
                    </a:cubicBezTo>
                    <a:cubicBezTo>
                      <a:pt x="138663" y="384654"/>
                      <a:pt x="140463" y="381412"/>
                      <a:pt x="142624" y="378171"/>
                    </a:cubicBezTo>
                    <a:cubicBezTo>
                      <a:pt x="143705" y="376730"/>
                      <a:pt x="144785" y="374929"/>
                      <a:pt x="145506" y="373489"/>
                    </a:cubicBezTo>
                    <a:cubicBezTo>
                      <a:pt x="146586" y="372048"/>
                      <a:pt x="147667" y="370247"/>
                      <a:pt x="148747" y="368806"/>
                    </a:cubicBezTo>
                    <a:cubicBezTo>
                      <a:pt x="153069" y="362684"/>
                      <a:pt x="157391" y="356921"/>
                      <a:pt x="161353" y="350798"/>
                    </a:cubicBezTo>
                    <a:cubicBezTo>
                      <a:pt x="169276" y="338913"/>
                      <a:pt x="178280" y="328468"/>
                      <a:pt x="186564" y="317663"/>
                    </a:cubicBezTo>
                    <a:cubicBezTo>
                      <a:pt x="194848" y="306858"/>
                      <a:pt x="203852" y="297134"/>
                      <a:pt x="212136" y="287050"/>
                    </a:cubicBezTo>
                    <a:cubicBezTo>
                      <a:pt x="220419" y="276965"/>
                      <a:pt x="229784" y="267601"/>
                      <a:pt x="239148" y="257876"/>
                    </a:cubicBezTo>
                    <a:cubicBezTo>
                      <a:pt x="248152" y="248152"/>
                      <a:pt x="257876" y="239148"/>
                      <a:pt x="267961" y="229424"/>
                    </a:cubicBezTo>
                    <a:cubicBezTo>
                      <a:pt x="277685" y="219699"/>
                      <a:pt x="288490" y="210695"/>
                      <a:pt x="299295" y="200971"/>
                    </a:cubicBezTo>
                    <a:cubicBezTo>
                      <a:pt x="310100" y="191246"/>
                      <a:pt x="322345" y="182242"/>
                      <a:pt x="334591" y="172158"/>
                    </a:cubicBezTo>
                    <a:cubicBezTo>
                      <a:pt x="341074" y="167115"/>
                      <a:pt x="348277" y="162433"/>
                      <a:pt x="355120" y="157751"/>
                    </a:cubicBezTo>
                    <a:lnTo>
                      <a:pt x="376010" y="144065"/>
                    </a:lnTo>
                    <a:lnTo>
                      <a:pt x="397259" y="131099"/>
                    </a:lnTo>
                    <a:cubicBezTo>
                      <a:pt x="404463" y="126777"/>
                      <a:pt x="411306" y="122455"/>
                      <a:pt x="418869" y="118493"/>
                    </a:cubicBezTo>
                    <a:cubicBezTo>
                      <a:pt x="416348" y="119934"/>
                      <a:pt x="413467" y="121735"/>
                      <a:pt x="410585" y="123536"/>
                    </a:cubicBezTo>
                    <a:cubicBezTo>
                      <a:pt x="407344" y="125697"/>
                      <a:pt x="404102" y="127858"/>
                      <a:pt x="400861" y="130379"/>
                    </a:cubicBezTo>
                    <a:cubicBezTo>
                      <a:pt x="394018" y="135061"/>
                      <a:pt x="386815" y="140103"/>
                      <a:pt x="381052" y="144065"/>
                    </a:cubicBezTo>
                    <a:cubicBezTo>
                      <a:pt x="369527" y="152709"/>
                      <a:pt x="363764" y="158111"/>
                      <a:pt x="375650" y="150548"/>
                    </a:cubicBezTo>
                    <a:cubicBezTo>
                      <a:pt x="333871" y="175399"/>
                      <a:pt x="294613" y="208894"/>
                      <a:pt x="256436" y="244190"/>
                    </a:cubicBezTo>
                    <a:cubicBezTo>
                      <a:pt x="253194" y="248512"/>
                      <a:pt x="268681" y="234106"/>
                      <a:pt x="275885" y="227983"/>
                    </a:cubicBezTo>
                    <a:cubicBezTo>
                      <a:pt x="270122" y="233385"/>
                      <a:pt x="265080" y="238067"/>
                      <a:pt x="260398" y="242389"/>
                    </a:cubicBezTo>
                    <a:cubicBezTo>
                      <a:pt x="257876" y="244550"/>
                      <a:pt x="255715" y="246711"/>
                      <a:pt x="253194" y="248872"/>
                    </a:cubicBezTo>
                    <a:cubicBezTo>
                      <a:pt x="251033" y="251033"/>
                      <a:pt x="248512" y="253194"/>
                      <a:pt x="246351" y="255715"/>
                    </a:cubicBezTo>
                    <a:cubicBezTo>
                      <a:pt x="241669" y="260398"/>
                      <a:pt x="236987" y="265440"/>
                      <a:pt x="231585" y="270842"/>
                    </a:cubicBezTo>
                    <a:cubicBezTo>
                      <a:pt x="229063" y="273724"/>
                      <a:pt x="225822" y="276605"/>
                      <a:pt x="222941" y="279846"/>
                    </a:cubicBezTo>
                    <a:cubicBezTo>
                      <a:pt x="220059" y="283088"/>
                      <a:pt x="216818" y="287050"/>
                      <a:pt x="213576" y="291011"/>
                    </a:cubicBezTo>
                    <a:cubicBezTo>
                      <a:pt x="214657" y="290651"/>
                      <a:pt x="222220" y="281647"/>
                      <a:pt x="227623" y="276605"/>
                    </a:cubicBezTo>
                    <a:cubicBezTo>
                      <a:pt x="233025" y="271563"/>
                      <a:pt x="234826" y="269402"/>
                      <a:pt x="223301" y="282367"/>
                    </a:cubicBezTo>
                    <a:cubicBezTo>
                      <a:pt x="210695" y="296054"/>
                      <a:pt x="197369" y="309740"/>
                      <a:pt x="185844" y="324506"/>
                    </a:cubicBezTo>
                    <a:cubicBezTo>
                      <a:pt x="180081" y="332070"/>
                      <a:pt x="175399" y="338193"/>
                      <a:pt x="171798" y="343235"/>
                    </a:cubicBezTo>
                    <a:cubicBezTo>
                      <a:pt x="168196" y="348637"/>
                      <a:pt x="165315" y="352599"/>
                      <a:pt x="163154" y="356201"/>
                    </a:cubicBezTo>
                    <a:cubicBezTo>
                      <a:pt x="158472" y="363404"/>
                      <a:pt x="155950" y="367726"/>
                      <a:pt x="153069" y="372408"/>
                    </a:cubicBezTo>
                    <a:cubicBezTo>
                      <a:pt x="150188" y="377090"/>
                      <a:pt x="147667" y="382493"/>
                      <a:pt x="142264" y="390776"/>
                    </a:cubicBezTo>
                    <a:cubicBezTo>
                      <a:pt x="139743" y="395098"/>
                      <a:pt x="136502" y="400141"/>
                      <a:pt x="132540" y="406623"/>
                    </a:cubicBezTo>
                    <a:cubicBezTo>
                      <a:pt x="128578" y="413106"/>
                      <a:pt x="124256" y="421030"/>
                      <a:pt x="118493" y="430394"/>
                    </a:cubicBezTo>
                    <a:cubicBezTo>
                      <a:pt x="120294" y="426793"/>
                      <a:pt x="122455" y="421750"/>
                      <a:pt x="124976" y="416348"/>
                    </a:cubicBezTo>
                    <a:cubicBezTo>
                      <a:pt x="126417" y="413827"/>
                      <a:pt x="127498" y="410585"/>
                      <a:pt x="129298" y="407704"/>
                    </a:cubicBezTo>
                    <a:cubicBezTo>
                      <a:pt x="131099" y="404823"/>
                      <a:pt x="132540" y="401581"/>
                      <a:pt x="134341" y="398340"/>
                    </a:cubicBezTo>
                    <a:cubicBezTo>
                      <a:pt x="137942" y="391857"/>
                      <a:pt x="141904" y="385014"/>
                      <a:pt x="146226" y="377810"/>
                    </a:cubicBezTo>
                    <a:cubicBezTo>
                      <a:pt x="148387" y="374209"/>
                      <a:pt x="150548" y="370607"/>
                      <a:pt x="153069" y="367366"/>
                    </a:cubicBezTo>
                    <a:cubicBezTo>
                      <a:pt x="155590" y="363764"/>
                      <a:pt x="157751" y="360163"/>
                      <a:pt x="160272" y="356921"/>
                    </a:cubicBezTo>
                    <a:cubicBezTo>
                      <a:pt x="148387" y="373489"/>
                      <a:pt x="155950" y="362323"/>
                      <a:pt x="163874" y="350798"/>
                    </a:cubicBezTo>
                    <a:cubicBezTo>
                      <a:pt x="167836" y="345036"/>
                      <a:pt x="171798" y="338913"/>
                      <a:pt x="173598" y="336752"/>
                    </a:cubicBezTo>
                    <a:cubicBezTo>
                      <a:pt x="175399" y="334231"/>
                      <a:pt x="174319" y="334951"/>
                      <a:pt x="168556" y="342154"/>
                    </a:cubicBezTo>
                    <a:cubicBezTo>
                      <a:pt x="160633" y="354400"/>
                      <a:pt x="153429" y="364845"/>
                      <a:pt x="146586" y="374929"/>
                    </a:cubicBezTo>
                    <a:cubicBezTo>
                      <a:pt x="140103" y="385374"/>
                      <a:pt x="133980" y="394738"/>
                      <a:pt x="127498" y="405183"/>
                    </a:cubicBezTo>
                    <a:cubicBezTo>
                      <a:pt x="121375" y="415628"/>
                      <a:pt x="114892" y="426432"/>
                      <a:pt x="107689" y="439038"/>
                    </a:cubicBezTo>
                    <a:cubicBezTo>
                      <a:pt x="105888" y="442280"/>
                      <a:pt x="104087" y="445521"/>
                      <a:pt x="102286" y="449123"/>
                    </a:cubicBezTo>
                    <a:cubicBezTo>
                      <a:pt x="100485" y="452724"/>
                      <a:pt x="98685" y="456326"/>
                      <a:pt x="96884" y="459928"/>
                    </a:cubicBezTo>
                    <a:cubicBezTo>
                      <a:pt x="93282" y="467491"/>
                      <a:pt x="88960" y="475414"/>
                      <a:pt x="84998" y="484058"/>
                    </a:cubicBezTo>
                    <a:cubicBezTo>
                      <a:pt x="88600" y="475775"/>
                      <a:pt x="89320" y="473254"/>
                      <a:pt x="97964" y="456326"/>
                    </a:cubicBezTo>
                    <a:cubicBezTo>
                      <a:pt x="93642" y="464610"/>
                      <a:pt x="89320" y="472893"/>
                      <a:pt x="84998" y="481537"/>
                    </a:cubicBezTo>
                    <a:lnTo>
                      <a:pt x="73113" y="507109"/>
                    </a:lnTo>
                    <a:cubicBezTo>
                      <a:pt x="71312" y="511431"/>
                      <a:pt x="69151" y="515753"/>
                      <a:pt x="67350" y="520075"/>
                    </a:cubicBezTo>
                    <a:lnTo>
                      <a:pt x="61948" y="533040"/>
                    </a:lnTo>
                    <a:cubicBezTo>
                      <a:pt x="58346" y="541684"/>
                      <a:pt x="54745" y="550328"/>
                      <a:pt x="51503" y="559332"/>
                    </a:cubicBezTo>
                    <a:cubicBezTo>
                      <a:pt x="56546" y="546367"/>
                      <a:pt x="49342" y="568697"/>
                      <a:pt x="41779" y="592827"/>
                    </a:cubicBezTo>
                    <a:cubicBezTo>
                      <a:pt x="34936" y="617319"/>
                      <a:pt x="28093" y="644331"/>
                      <a:pt x="30614" y="639288"/>
                    </a:cubicBezTo>
                    <a:cubicBezTo>
                      <a:pt x="34576" y="624882"/>
                      <a:pt x="38177" y="612636"/>
                      <a:pt x="41059" y="602552"/>
                    </a:cubicBezTo>
                    <a:cubicBezTo>
                      <a:pt x="41779" y="600031"/>
                      <a:pt x="42499" y="597510"/>
                      <a:pt x="43220" y="594988"/>
                    </a:cubicBezTo>
                    <a:cubicBezTo>
                      <a:pt x="43940" y="592467"/>
                      <a:pt x="44660" y="590306"/>
                      <a:pt x="45380" y="588145"/>
                    </a:cubicBezTo>
                    <a:cubicBezTo>
                      <a:pt x="46821" y="583823"/>
                      <a:pt x="48262" y="579862"/>
                      <a:pt x="49342" y="576260"/>
                    </a:cubicBezTo>
                    <a:cubicBezTo>
                      <a:pt x="51863" y="568697"/>
                      <a:pt x="54024" y="562574"/>
                      <a:pt x="56185" y="556451"/>
                    </a:cubicBezTo>
                    <a:cubicBezTo>
                      <a:pt x="58346" y="550689"/>
                      <a:pt x="60507" y="545286"/>
                      <a:pt x="62668" y="539884"/>
                    </a:cubicBezTo>
                    <a:cubicBezTo>
                      <a:pt x="64829" y="534481"/>
                      <a:pt x="66990" y="529079"/>
                      <a:pt x="69511" y="522596"/>
                    </a:cubicBezTo>
                    <a:cubicBezTo>
                      <a:pt x="70592" y="519354"/>
                      <a:pt x="72033" y="516113"/>
                      <a:pt x="73833" y="512871"/>
                    </a:cubicBezTo>
                    <a:cubicBezTo>
                      <a:pt x="75274" y="509270"/>
                      <a:pt x="77075" y="505668"/>
                      <a:pt x="78876" y="501706"/>
                    </a:cubicBezTo>
                    <a:cubicBezTo>
                      <a:pt x="86079" y="485499"/>
                      <a:pt x="96163" y="464250"/>
                      <a:pt x="113091" y="434716"/>
                    </a:cubicBezTo>
                    <a:cubicBezTo>
                      <a:pt x="110930" y="439038"/>
                      <a:pt x="108049" y="443360"/>
                      <a:pt x="105888" y="448042"/>
                    </a:cubicBezTo>
                    <a:cubicBezTo>
                      <a:pt x="103727" y="452724"/>
                      <a:pt x="101566" y="457406"/>
                      <a:pt x="99045" y="462089"/>
                    </a:cubicBezTo>
                    <a:cubicBezTo>
                      <a:pt x="94723" y="471453"/>
                      <a:pt x="89680" y="480817"/>
                      <a:pt x="86079" y="490541"/>
                    </a:cubicBezTo>
                    <a:cubicBezTo>
                      <a:pt x="82117" y="499906"/>
                      <a:pt x="78876" y="508910"/>
                      <a:pt x="75634" y="516833"/>
                    </a:cubicBezTo>
                    <a:cubicBezTo>
                      <a:pt x="72753" y="524757"/>
                      <a:pt x="70592" y="531960"/>
                      <a:pt x="68791" y="537723"/>
                    </a:cubicBezTo>
                    <a:cubicBezTo>
                      <a:pt x="68431" y="538803"/>
                      <a:pt x="67350" y="540604"/>
                      <a:pt x="65910" y="544566"/>
                    </a:cubicBezTo>
                    <a:cubicBezTo>
                      <a:pt x="60147" y="564735"/>
                      <a:pt x="68431" y="544926"/>
                      <a:pt x="71312" y="546727"/>
                    </a:cubicBezTo>
                    <a:cubicBezTo>
                      <a:pt x="73833" y="539523"/>
                      <a:pt x="76354" y="532320"/>
                      <a:pt x="78876" y="525837"/>
                    </a:cubicBezTo>
                    <a:cubicBezTo>
                      <a:pt x="81397" y="518994"/>
                      <a:pt x="84278" y="512871"/>
                      <a:pt x="87159" y="506388"/>
                    </a:cubicBezTo>
                    <a:cubicBezTo>
                      <a:pt x="90041" y="500266"/>
                      <a:pt x="92562" y="494143"/>
                      <a:pt x="95443" y="487660"/>
                    </a:cubicBezTo>
                    <a:cubicBezTo>
                      <a:pt x="98324" y="481537"/>
                      <a:pt x="101566" y="475775"/>
                      <a:pt x="104447" y="469652"/>
                    </a:cubicBezTo>
                    <a:cubicBezTo>
                      <a:pt x="107689" y="463529"/>
                      <a:pt x="110570" y="457406"/>
                      <a:pt x="113811" y="451284"/>
                    </a:cubicBezTo>
                    <a:cubicBezTo>
                      <a:pt x="117053" y="445161"/>
                      <a:pt x="121015" y="438678"/>
                      <a:pt x="124616" y="432195"/>
                    </a:cubicBezTo>
                    <a:cubicBezTo>
                      <a:pt x="128578" y="425712"/>
                      <a:pt x="132180" y="418869"/>
                      <a:pt x="136502" y="411666"/>
                    </a:cubicBezTo>
                    <a:cubicBezTo>
                      <a:pt x="140824" y="404823"/>
                      <a:pt x="145506" y="397259"/>
                      <a:pt x="150188" y="389696"/>
                    </a:cubicBezTo>
                    <a:cubicBezTo>
                      <a:pt x="153069" y="383573"/>
                      <a:pt x="146946" y="391857"/>
                      <a:pt x="137582" y="405903"/>
                    </a:cubicBezTo>
                    <a:cubicBezTo>
                      <a:pt x="132900" y="412746"/>
                      <a:pt x="127858" y="421390"/>
                      <a:pt x="122815" y="430394"/>
                    </a:cubicBezTo>
                    <a:cubicBezTo>
                      <a:pt x="117773" y="439398"/>
                      <a:pt x="112371" y="448042"/>
                      <a:pt x="108769" y="456326"/>
                    </a:cubicBezTo>
                    <a:lnTo>
                      <a:pt x="112371" y="449123"/>
                    </a:lnTo>
                    <a:cubicBezTo>
                      <a:pt x="113451" y="446601"/>
                      <a:pt x="114892" y="444441"/>
                      <a:pt x="116333" y="441919"/>
                    </a:cubicBezTo>
                    <a:lnTo>
                      <a:pt x="124256" y="427873"/>
                    </a:lnTo>
                    <a:lnTo>
                      <a:pt x="132180" y="413827"/>
                    </a:lnTo>
                    <a:cubicBezTo>
                      <a:pt x="135061" y="409145"/>
                      <a:pt x="137942" y="404823"/>
                      <a:pt x="140463" y="400141"/>
                    </a:cubicBezTo>
                    <a:lnTo>
                      <a:pt x="134341" y="411306"/>
                    </a:lnTo>
                    <a:cubicBezTo>
                      <a:pt x="162793" y="364845"/>
                      <a:pt x="196289" y="321265"/>
                      <a:pt x="233025" y="281647"/>
                    </a:cubicBezTo>
                    <a:cubicBezTo>
                      <a:pt x="222580" y="293172"/>
                      <a:pt x="216098" y="301456"/>
                      <a:pt x="211055" y="307939"/>
                    </a:cubicBezTo>
                    <a:cubicBezTo>
                      <a:pt x="208534" y="311180"/>
                      <a:pt x="206013" y="314422"/>
                      <a:pt x="203852" y="317303"/>
                    </a:cubicBezTo>
                    <a:cubicBezTo>
                      <a:pt x="201691" y="320545"/>
                      <a:pt x="199530" y="323426"/>
                      <a:pt x="197369" y="326667"/>
                    </a:cubicBezTo>
                    <a:cubicBezTo>
                      <a:pt x="200611" y="322706"/>
                      <a:pt x="203852" y="318384"/>
                      <a:pt x="207454" y="314422"/>
                    </a:cubicBezTo>
                    <a:cubicBezTo>
                      <a:pt x="211055" y="310460"/>
                      <a:pt x="214297" y="306498"/>
                      <a:pt x="217898" y="302537"/>
                    </a:cubicBezTo>
                    <a:cubicBezTo>
                      <a:pt x="225102" y="294613"/>
                      <a:pt x="231945" y="286689"/>
                      <a:pt x="239868" y="278766"/>
                    </a:cubicBezTo>
                    <a:cubicBezTo>
                      <a:pt x="235186" y="280927"/>
                      <a:pt x="236267" y="278045"/>
                      <a:pt x="250673" y="262919"/>
                    </a:cubicBezTo>
                    <a:cubicBezTo>
                      <a:pt x="252834" y="260398"/>
                      <a:pt x="255355" y="258237"/>
                      <a:pt x="257516" y="256076"/>
                    </a:cubicBezTo>
                    <a:cubicBezTo>
                      <a:pt x="259677" y="253915"/>
                      <a:pt x="262198" y="251754"/>
                      <a:pt x="264359" y="249593"/>
                    </a:cubicBezTo>
                    <a:cubicBezTo>
                      <a:pt x="269041" y="245271"/>
                      <a:pt x="273363" y="241309"/>
                      <a:pt x="277685" y="237347"/>
                    </a:cubicBezTo>
                    <a:cubicBezTo>
                      <a:pt x="285969" y="229063"/>
                      <a:pt x="294613" y="222220"/>
                      <a:pt x="302537" y="215377"/>
                    </a:cubicBezTo>
                    <a:cubicBezTo>
                      <a:pt x="318024" y="201691"/>
                      <a:pt x="333150" y="190886"/>
                      <a:pt x="346116" y="181162"/>
                    </a:cubicBezTo>
                    <a:cubicBezTo>
                      <a:pt x="359442" y="171798"/>
                      <a:pt x="371328" y="163874"/>
                      <a:pt x="381772" y="157031"/>
                    </a:cubicBezTo>
                    <a:cubicBezTo>
                      <a:pt x="392577" y="150548"/>
                      <a:pt x="401941" y="145146"/>
                      <a:pt x="410225" y="140463"/>
                    </a:cubicBezTo>
                    <a:cubicBezTo>
                      <a:pt x="413467" y="138302"/>
                      <a:pt x="417428" y="135781"/>
                      <a:pt x="420670" y="133980"/>
                    </a:cubicBezTo>
                    <a:cubicBezTo>
                      <a:pt x="412746" y="137582"/>
                      <a:pt x="428233" y="127498"/>
                      <a:pt x="449483" y="114532"/>
                    </a:cubicBezTo>
                    <a:cubicBezTo>
                      <a:pt x="460288" y="108409"/>
                      <a:pt x="472533" y="101566"/>
                      <a:pt x="484058" y="95443"/>
                    </a:cubicBezTo>
                    <a:cubicBezTo>
                      <a:pt x="495584" y="89320"/>
                      <a:pt x="506389" y="84278"/>
                      <a:pt x="513592" y="80316"/>
                    </a:cubicBezTo>
                    <a:cubicBezTo>
                      <a:pt x="513592" y="81037"/>
                      <a:pt x="516473" y="79956"/>
                      <a:pt x="521515" y="77795"/>
                    </a:cubicBezTo>
                    <a:cubicBezTo>
                      <a:pt x="526558" y="75634"/>
                      <a:pt x="533761" y="73113"/>
                      <a:pt x="542045" y="69872"/>
                    </a:cubicBezTo>
                    <a:cubicBezTo>
                      <a:pt x="546006" y="68431"/>
                      <a:pt x="550328" y="66630"/>
                      <a:pt x="555010" y="64829"/>
                    </a:cubicBezTo>
                    <a:cubicBezTo>
                      <a:pt x="557171" y="64109"/>
                      <a:pt x="559332" y="63028"/>
                      <a:pt x="561493" y="62308"/>
                    </a:cubicBezTo>
                    <a:cubicBezTo>
                      <a:pt x="563654" y="61588"/>
                      <a:pt x="566176" y="60867"/>
                      <a:pt x="568336" y="60147"/>
                    </a:cubicBezTo>
                    <a:cubicBezTo>
                      <a:pt x="577340" y="57266"/>
                      <a:pt x="585984" y="54385"/>
                      <a:pt x="593188" y="52224"/>
                    </a:cubicBezTo>
                    <a:cubicBezTo>
                      <a:pt x="600391" y="48622"/>
                      <a:pt x="598950" y="47902"/>
                      <a:pt x="591027" y="49342"/>
                    </a:cubicBezTo>
                    <a:cubicBezTo>
                      <a:pt x="587065" y="50063"/>
                      <a:pt x="581662" y="51143"/>
                      <a:pt x="574819" y="52944"/>
                    </a:cubicBezTo>
                    <a:cubicBezTo>
                      <a:pt x="567976" y="54745"/>
                      <a:pt x="560053" y="56546"/>
                      <a:pt x="551049" y="59787"/>
                    </a:cubicBezTo>
                    <a:cubicBezTo>
                      <a:pt x="517914" y="73473"/>
                      <a:pt x="509270" y="78876"/>
                      <a:pt x="504588" y="81397"/>
                    </a:cubicBezTo>
                    <a:cubicBezTo>
                      <a:pt x="499906" y="84278"/>
                      <a:pt x="499906" y="84998"/>
                      <a:pt x="485139" y="93282"/>
                    </a:cubicBezTo>
                    <a:cubicBezTo>
                      <a:pt x="468571" y="102286"/>
                      <a:pt x="451284" y="110930"/>
                      <a:pt x="435076" y="121015"/>
                    </a:cubicBezTo>
                    <a:lnTo>
                      <a:pt x="422831" y="128218"/>
                    </a:lnTo>
                    <a:cubicBezTo>
                      <a:pt x="418869" y="130739"/>
                      <a:pt x="414547" y="132900"/>
                      <a:pt x="410585" y="135781"/>
                    </a:cubicBezTo>
                    <a:lnTo>
                      <a:pt x="386815" y="151628"/>
                    </a:lnTo>
                    <a:lnTo>
                      <a:pt x="407344" y="136502"/>
                    </a:lnTo>
                    <a:cubicBezTo>
                      <a:pt x="382853" y="151268"/>
                      <a:pt x="360523" y="167836"/>
                      <a:pt x="344315" y="180081"/>
                    </a:cubicBezTo>
                    <a:cubicBezTo>
                      <a:pt x="328468" y="192687"/>
                      <a:pt x="318744" y="200611"/>
                      <a:pt x="319464" y="198450"/>
                    </a:cubicBezTo>
                    <a:cubicBezTo>
                      <a:pt x="341794" y="177920"/>
                      <a:pt x="382853" y="149828"/>
                      <a:pt x="407704" y="132900"/>
                    </a:cubicBezTo>
                    <a:cubicBezTo>
                      <a:pt x="396899" y="139383"/>
                      <a:pt x="386094" y="145866"/>
                      <a:pt x="375650" y="152709"/>
                    </a:cubicBezTo>
                    <a:cubicBezTo>
                      <a:pt x="388976" y="142985"/>
                      <a:pt x="397980" y="137222"/>
                      <a:pt x="404463" y="133260"/>
                    </a:cubicBezTo>
                    <a:cubicBezTo>
                      <a:pt x="407704" y="131099"/>
                      <a:pt x="410225" y="129659"/>
                      <a:pt x="412746" y="128218"/>
                    </a:cubicBezTo>
                    <a:cubicBezTo>
                      <a:pt x="415267" y="126777"/>
                      <a:pt x="417428" y="125697"/>
                      <a:pt x="419589" y="124616"/>
                    </a:cubicBezTo>
                    <a:cubicBezTo>
                      <a:pt x="424271" y="122455"/>
                      <a:pt x="429314" y="119934"/>
                      <a:pt x="437237" y="115252"/>
                    </a:cubicBezTo>
                    <a:cubicBezTo>
                      <a:pt x="441199" y="113091"/>
                      <a:pt x="446241" y="110210"/>
                      <a:pt x="452364" y="106968"/>
                    </a:cubicBezTo>
                    <a:cubicBezTo>
                      <a:pt x="458487" y="103727"/>
                      <a:pt x="466050" y="99765"/>
                      <a:pt x="474694" y="95083"/>
                    </a:cubicBezTo>
                    <a:cubicBezTo>
                      <a:pt x="461008" y="100846"/>
                      <a:pt x="462809" y="100125"/>
                      <a:pt x="471453" y="95803"/>
                    </a:cubicBezTo>
                    <a:cubicBezTo>
                      <a:pt x="473614" y="94723"/>
                      <a:pt x="476135" y="93282"/>
                      <a:pt x="479376" y="91841"/>
                    </a:cubicBezTo>
                    <a:cubicBezTo>
                      <a:pt x="482258" y="90401"/>
                      <a:pt x="485499" y="88600"/>
                      <a:pt x="489101" y="87159"/>
                    </a:cubicBezTo>
                    <a:cubicBezTo>
                      <a:pt x="496304" y="83918"/>
                      <a:pt x="504228" y="79956"/>
                      <a:pt x="512151" y="76354"/>
                    </a:cubicBezTo>
                    <a:cubicBezTo>
                      <a:pt x="505668" y="78876"/>
                      <a:pt x="494143" y="83918"/>
                      <a:pt x="481177" y="90041"/>
                    </a:cubicBezTo>
                    <a:cubicBezTo>
                      <a:pt x="474694" y="93282"/>
                      <a:pt x="467851" y="96884"/>
                      <a:pt x="461368" y="100125"/>
                    </a:cubicBezTo>
                    <a:cubicBezTo>
                      <a:pt x="454525" y="103727"/>
                      <a:pt x="447682" y="106968"/>
                      <a:pt x="441559" y="110570"/>
                    </a:cubicBezTo>
                    <a:cubicBezTo>
                      <a:pt x="428954" y="117773"/>
                      <a:pt x="417789" y="123896"/>
                      <a:pt x="410945" y="127858"/>
                    </a:cubicBezTo>
                    <a:cubicBezTo>
                      <a:pt x="404102" y="131819"/>
                      <a:pt x="401941" y="132900"/>
                      <a:pt x="406623" y="128938"/>
                    </a:cubicBezTo>
                    <a:cubicBezTo>
                      <a:pt x="410945" y="125697"/>
                      <a:pt x="416348" y="122815"/>
                      <a:pt x="422110" y="119214"/>
                    </a:cubicBezTo>
                    <a:cubicBezTo>
                      <a:pt x="428233" y="115972"/>
                      <a:pt x="434716" y="112011"/>
                      <a:pt x="441919" y="108049"/>
                    </a:cubicBezTo>
                    <a:cubicBezTo>
                      <a:pt x="443720" y="106968"/>
                      <a:pt x="445521" y="106248"/>
                      <a:pt x="447322" y="105167"/>
                    </a:cubicBezTo>
                    <a:cubicBezTo>
                      <a:pt x="449123" y="104087"/>
                      <a:pt x="450924" y="103367"/>
                      <a:pt x="453084" y="102286"/>
                    </a:cubicBezTo>
                    <a:cubicBezTo>
                      <a:pt x="457046" y="100485"/>
                      <a:pt x="461008" y="98324"/>
                      <a:pt x="464970" y="96524"/>
                    </a:cubicBezTo>
                    <a:cubicBezTo>
                      <a:pt x="468932" y="94723"/>
                      <a:pt x="472893" y="92562"/>
                      <a:pt x="477215" y="90761"/>
                    </a:cubicBezTo>
                    <a:cubicBezTo>
                      <a:pt x="481177" y="88600"/>
                      <a:pt x="485499" y="86799"/>
                      <a:pt x="489821" y="84998"/>
                    </a:cubicBezTo>
                    <a:cubicBezTo>
                      <a:pt x="498465" y="81397"/>
                      <a:pt x="507109" y="77435"/>
                      <a:pt x="515393" y="73833"/>
                    </a:cubicBezTo>
                    <a:cubicBezTo>
                      <a:pt x="517554" y="72753"/>
                      <a:pt x="519714" y="72033"/>
                      <a:pt x="521875" y="70952"/>
                    </a:cubicBezTo>
                    <a:cubicBezTo>
                      <a:pt x="524036" y="70232"/>
                      <a:pt x="526197" y="69151"/>
                      <a:pt x="528358" y="68431"/>
                    </a:cubicBezTo>
                    <a:cubicBezTo>
                      <a:pt x="532680" y="66630"/>
                      <a:pt x="537002" y="65189"/>
                      <a:pt x="540964" y="63389"/>
                    </a:cubicBezTo>
                    <a:cubicBezTo>
                      <a:pt x="545286" y="61588"/>
                      <a:pt x="549248" y="60147"/>
                      <a:pt x="553210" y="58346"/>
                    </a:cubicBezTo>
                    <a:cubicBezTo>
                      <a:pt x="557171" y="56546"/>
                      <a:pt x="561133" y="55105"/>
                      <a:pt x="564735" y="53664"/>
                    </a:cubicBezTo>
                    <a:cubicBezTo>
                      <a:pt x="572298" y="50783"/>
                      <a:pt x="579501" y="48262"/>
                      <a:pt x="585984" y="45380"/>
                    </a:cubicBezTo>
                    <a:lnTo>
                      <a:pt x="583463" y="46461"/>
                    </a:lnTo>
                    <a:cubicBezTo>
                      <a:pt x="588506" y="44660"/>
                      <a:pt x="593188" y="43220"/>
                      <a:pt x="597510" y="41779"/>
                    </a:cubicBezTo>
                    <a:cubicBezTo>
                      <a:pt x="602192" y="40338"/>
                      <a:pt x="606514" y="39258"/>
                      <a:pt x="610475" y="37817"/>
                    </a:cubicBezTo>
                    <a:cubicBezTo>
                      <a:pt x="618759" y="35296"/>
                      <a:pt x="626683" y="33135"/>
                      <a:pt x="633526" y="30974"/>
                    </a:cubicBezTo>
                    <a:cubicBezTo>
                      <a:pt x="635327" y="30614"/>
                      <a:pt x="637127" y="29893"/>
                      <a:pt x="638568" y="29533"/>
                    </a:cubicBezTo>
                    <a:cubicBezTo>
                      <a:pt x="640369" y="29173"/>
                      <a:pt x="641810" y="28813"/>
                      <a:pt x="643610" y="28453"/>
                    </a:cubicBezTo>
                    <a:cubicBezTo>
                      <a:pt x="646852" y="27733"/>
                      <a:pt x="650093" y="27012"/>
                      <a:pt x="652975" y="25932"/>
                    </a:cubicBezTo>
                    <a:cubicBezTo>
                      <a:pt x="659097" y="24491"/>
                      <a:pt x="664500" y="23050"/>
                      <a:pt x="669902" y="21610"/>
                    </a:cubicBezTo>
                    <a:cubicBezTo>
                      <a:pt x="680347" y="18728"/>
                      <a:pt x="689351" y="17288"/>
                      <a:pt x="697275" y="15127"/>
                    </a:cubicBezTo>
                    <a:cubicBezTo>
                      <a:pt x="705558" y="13326"/>
                      <a:pt x="712762" y="11525"/>
                      <a:pt x="720325" y="10085"/>
                    </a:cubicBezTo>
                    <a:cubicBezTo>
                      <a:pt x="755261" y="6123"/>
                      <a:pt x="803523" y="0"/>
                      <a:pt x="841700" y="0"/>
                    </a:cubicBezTo>
                    <a:lnTo>
                      <a:pt x="840619" y="1080"/>
                    </a:lnTo>
                    <a:cubicBezTo>
                      <a:pt x="849623" y="720"/>
                      <a:pt x="858267" y="1080"/>
                      <a:pt x="866911" y="720"/>
                    </a:cubicBezTo>
                    <a:lnTo>
                      <a:pt x="892843" y="720"/>
                    </a:lnTo>
                    <a:cubicBezTo>
                      <a:pt x="880237" y="1441"/>
                      <a:pt x="865110" y="1441"/>
                      <a:pt x="847462" y="1080"/>
                    </a:cubicBezTo>
                    <a:cubicBezTo>
                      <a:pt x="838458" y="1080"/>
                      <a:pt x="828374" y="1080"/>
                      <a:pt x="818289" y="1441"/>
                    </a:cubicBezTo>
                    <a:cubicBezTo>
                      <a:pt x="813247" y="1441"/>
                      <a:pt x="807844" y="1441"/>
                      <a:pt x="802442" y="1801"/>
                    </a:cubicBezTo>
                    <a:cubicBezTo>
                      <a:pt x="797040" y="2161"/>
                      <a:pt x="791277" y="2521"/>
                      <a:pt x="785514" y="3241"/>
                    </a:cubicBezTo>
                    <a:lnTo>
                      <a:pt x="791277" y="4682"/>
                    </a:lnTo>
                    <a:cubicBezTo>
                      <a:pt x="784794" y="4682"/>
                      <a:pt x="778311" y="5402"/>
                      <a:pt x="772188" y="5763"/>
                    </a:cubicBezTo>
                    <a:cubicBezTo>
                      <a:pt x="769307" y="5763"/>
                      <a:pt x="766066" y="6123"/>
                      <a:pt x="763184" y="6483"/>
                    </a:cubicBezTo>
                    <a:cubicBezTo>
                      <a:pt x="760303" y="6483"/>
                      <a:pt x="757422" y="7203"/>
                      <a:pt x="754540" y="7563"/>
                    </a:cubicBezTo>
                    <a:cubicBezTo>
                      <a:pt x="743375" y="9004"/>
                      <a:pt x="732571" y="10805"/>
                      <a:pt x="722486" y="12246"/>
                    </a:cubicBezTo>
                    <a:cubicBezTo>
                      <a:pt x="712401" y="14407"/>
                      <a:pt x="702677" y="16567"/>
                      <a:pt x="692953" y="18728"/>
                    </a:cubicBezTo>
                    <a:cubicBezTo>
                      <a:pt x="688271" y="19809"/>
                      <a:pt x="683228" y="20889"/>
                      <a:pt x="678546" y="21970"/>
                    </a:cubicBezTo>
                    <a:cubicBezTo>
                      <a:pt x="673864" y="23411"/>
                      <a:pt x="668822" y="24491"/>
                      <a:pt x="663779" y="25932"/>
                    </a:cubicBezTo>
                    <a:cubicBezTo>
                      <a:pt x="678186" y="21970"/>
                      <a:pt x="695834" y="18728"/>
                      <a:pt x="714562" y="15487"/>
                    </a:cubicBezTo>
                    <a:cubicBezTo>
                      <a:pt x="716723" y="15127"/>
                      <a:pt x="719245" y="14767"/>
                      <a:pt x="721405" y="14407"/>
                    </a:cubicBezTo>
                    <a:cubicBezTo>
                      <a:pt x="723927" y="14407"/>
                      <a:pt x="726088" y="13686"/>
                      <a:pt x="728609" y="13326"/>
                    </a:cubicBezTo>
                    <a:cubicBezTo>
                      <a:pt x="733291" y="12606"/>
                      <a:pt x="737973" y="12246"/>
                      <a:pt x="743015" y="11525"/>
                    </a:cubicBezTo>
                    <a:cubicBezTo>
                      <a:pt x="752379" y="10445"/>
                      <a:pt x="761744" y="8644"/>
                      <a:pt x="771108" y="8284"/>
                    </a:cubicBezTo>
                    <a:cubicBezTo>
                      <a:pt x="807484" y="4682"/>
                      <a:pt x="838098" y="4322"/>
                      <a:pt x="845301" y="2521"/>
                    </a:cubicBezTo>
                    <a:cubicBezTo>
                      <a:pt x="857547" y="2881"/>
                      <a:pt x="869432" y="3602"/>
                      <a:pt x="881318" y="4322"/>
                    </a:cubicBezTo>
                    <a:lnTo>
                      <a:pt x="898605" y="3602"/>
                    </a:lnTo>
                    <a:cubicBezTo>
                      <a:pt x="925257" y="5042"/>
                      <a:pt x="898245" y="6843"/>
                      <a:pt x="846022" y="7563"/>
                    </a:cubicBezTo>
                    <a:cubicBezTo>
                      <a:pt x="836657" y="7563"/>
                      <a:pt x="831975" y="7563"/>
                      <a:pt x="834857" y="6843"/>
                    </a:cubicBezTo>
                    <a:cubicBezTo>
                      <a:pt x="828734" y="7203"/>
                      <a:pt x="822611" y="7563"/>
                      <a:pt x="816128" y="7924"/>
                    </a:cubicBezTo>
                    <a:cubicBezTo>
                      <a:pt x="812887" y="7924"/>
                      <a:pt x="809645" y="8284"/>
                      <a:pt x="806044" y="8644"/>
                    </a:cubicBezTo>
                    <a:cubicBezTo>
                      <a:pt x="802442" y="9004"/>
                      <a:pt x="798840" y="9364"/>
                      <a:pt x="794519" y="9724"/>
                    </a:cubicBezTo>
                    <a:cubicBezTo>
                      <a:pt x="786595" y="10445"/>
                      <a:pt x="777231" y="11525"/>
                      <a:pt x="766426" y="12246"/>
                    </a:cubicBezTo>
                    <a:cubicBezTo>
                      <a:pt x="755621" y="13326"/>
                      <a:pt x="743015" y="15127"/>
                      <a:pt x="728249" y="16928"/>
                    </a:cubicBezTo>
                    <a:lnTo>
                      <a:pt x="759943" y="11885"/>
                    </a:lnTo>
                    <a:cubicBezTo>
                      <a:pt x="750579" y="12966"/>
                      <a:pt x="741575" y="14046"/>
                      <a:pt x="732571" y="15487"/>
                    </a:cubicBezTo>
                    <a:cubicBezTo>
                      <a:pt x="728249" y="16207"/>
                      <a:pt x="723566" y="16567"/>
                      <a:pt x="719245" y="17288"/>
                    </a:cubicBezTo>
                    <a:cubicBezTo>
                      <a:pt x="714923" y="18008"/>
                      <a:pt x="710601" y="18728"/>
                      <a:pt x="706279" y="19809"/>
                    </a:cubicBezTo>
                    <a:cubicBezTo>
                      <a:pt x="697635" y="21250"/>
                      <a:pt x="689711" y="23050"/>
                      <a:pt x="681788" y="24491"/>
                    </a:cubicBezTo>
                    <a:cubicBezTo>
                      <a:pt x="673864" y="26292"/>
                      <a:pt x="666301" y="28093"/>
                      <a:pt x="659097" y="29893"/>
                    </a:cubicBezTo>
                    <a:cubicBezTo>
                      <a:pt x="651894" y="31694"/>
                      <a:pt x="645051" y="33135"/>
                      <a:pt x="638928" y="34936"/>
                    </a:cubicBezTo>
                    <a:cubicBezTo>
                      <a:pt x="632806" y="36737"/>
                      <a:pt x="627043" y="38537"/>
                      <a:pt x="621641" y="40338"/>
                    </a:cubicBezTo>
                    <a:cubicBezTo>
                      <a:pt x="611196" y="43580"/>
                      <a:pt x="602552" y="46461"/>
                      <a:pt x="596429" y="48982"/>
                    </a:cubicBezTo>
                    <a:cubicBezTo>
                      <a:pt x="647572" y="33135"/>
                      <a:pt x="699796" y="22330"/>
                      <a:pt x="752019" y="16567"/>
                    </a:cubicBezTo>
                    <a:cubicBezTo>
                      <a:pt x="764985" y="14767"/>
                      <a:pt x="777951" y="14046"/>
                      <a:pt x="790917" y="12966"/>
                    </a:cubicBezTo>
                    <a:cubicBezTo>
                      <a:pt x="797400" y="12606"/>
                      <a:pt x="803883" y="11885"/>
                      <a:pt x="810366" y="11885"/>
                    </a:cubicBezTo>
                    <a:cubicBezTo>
                      <a:pt x="816849" y="11885"/>
                      <a:pt x="823332" y="11885"/>
                      <a:pt x="829814" y="11525"/>
                    </a:cubicBezTo>
                    <a:cubicBezTo>
                      <a:pt x="836297" y="11525"/>
                      <a:pt x="842780" y="11525"/>
                      <a:pt x="848903" y="11165"/>
                    </a:cubicBezTo>
                    <a:cubicBezTo>
                      <a:pt x="855026" y="11165"/>
                      <a:pt x="861509" y="11165"/>
                      <a:pt x="867631" y="11165"/>
                    </a:cubicBezTo>
                    <a:cubicBezTo>
                      <a:pt x="880237" y="11165"/>
                      <a:pt x="892483" y="11165"/>
                      <a:pt x="904728" y="11165"/>
                    </a:cubicBezTo>
                    <a:cubicBezTo>
                      <a:pt x="933901" y="7203"/>
                      <a:pt x="968477" y="5042"/>
                      <a:pt x="983244" y="1080"/>
                    </a:cubicBezTo>
                    <a:cubicBezTo>
                      <a:pt x="1049514" y="360"/>
                      <a:pt x="1139554" y="0"/>
                      <a:pt x="1196820" y="1080"/>
                    </a:cubicBezTo>
                    <a:lnTo>
                      <a:pt x="1191418" y="1801"/>
                    </a:lnTo>
                    <a:cubicBezTo>
                      <a:pt x="1219510" y="2161"/>
                      <a:pt x="1245442" y="1801"/>
                      <a:pt x="1267052" y="1801"/>
                    </a:cubicBezTo>
                    <a:cubicBezTo>
                      <a:pt x="1296585" y="2881"/>
                      <a:pt x="1246883" y="3602"/>
                      <a:pt x="1267412" y="4322"/>
                    </a:cubicBezTo>
                    <a:lnTo>
                      <a:pt x="1362135" y="3241"/>
                    </a:lnTo>
                    <a:cubicBezTo>
                      <a:pt x="1356372" y="5042"/>
                      <a:pt x="1276416" y="5042"/>
                      <a:pt x="1238599" y="5042"/>
                    </a:cubicBezTo>
                    <a:cubicBezTo>
                      <a:pt x="1245802" y="5042"/>
                      <a:pt x="1260209" y="4682"/>
                      <a:pt x="1255527" y="4322"/>
                    </a:cubicBezTo>
                    <a:cubicBezTo>
                      <a:pt x="1211587" y="3602"/>
                      <a:pt x="1129110" y="6483"/>
                      <a:pt x="1110021" y="4322"/>
                    </a:cubicBezTo>
                    <a:cubicBezTo>
                      <a:pt x="1088411" y="4682"/>
                      <a:pt x="1153601" y="2521"/>
                      <a:pt x="1080848" y="2521"/>
                    </a:cubicBezTo>
                    <a:cubicBezTo>
                      <a:pt x="1032226" y="1441"/>
                      <a:pt x="1016379" y="3962"/>
                      <a:pt x="1011336" y="4682"/>
                    </a:cubicBezTo>
                    <a:cubicBezTo>
                      <a:pt x="1010616" y="5763"/>
                      <a:pt x="1087691" y="6123"/>
                      <a:pt x="1061039" y="7203"/>
                    </a:cubicBezTo>
                    <a:cubicBezTo>
                      <a:pt x="1098856" y="7203"/>
                      <a:pt x="1113983" y="5763"/>
                      <a:pt x="1162605" y="6843"/>
                    </a:cubicBezTo>
                    <a:cubicBezTo>
                      <a:pt x="1125148" y="6843"/>
                      <a:pt x="1074005" y="9004"/>
                      <a:pt x="1053836" y="7563"/>
                    </a:cubicBezTo>
                    <a:cubicBezTo>
                      <a:pt x="979642" y="9364"/>
                      <a:pt x="990087" y="13686"/>
                      <a:pt x="1025383" y="14046"/>
                    </a:cubicBezTo>
                    <a:cubicBezTo>
                      <a:pt x="1017099" y="12606"/>
                      <a:pt x="1160804" y="12246"/>
                      <a:pt x="1063560" y="10445"/>
                    </a:cubicBezTo>
                    <a:cubicBezTo>
                      <a:pt x="1107140" y="8644"/>
                      <a:pt x="1187096" y="8644"/>
                      <a:pt x="1244362" y="7563"/>
                    </a:cubicBezTo>
                    <a:lnTo>
                      <a:pt x="1241840" y="7563"/>
                    </a:lnTo>
                    <a:cubicBezTo>
                      <a:pt x="1241840" y="7563"/>
                      <a:pt x="1312792" y="7563"/>
                      <a:pt x="1312792" y="7563"/>
                    </a:cubicBezTo>
                    <a:cubicBezTo>
                      <a:pt x="1302708" y="7924"/>
                      <a:pt x="1281458" y="8644"/>
                      <a:pt x="1280738" y="9364"/>
                    </a:cubicBezTo>
                    <a:lnTo>
                      <a:pt x="1379062" y="6843"/>
                    </a:lnTo>
                    <a:cubicBezTo>
                      <a:pt x="1323597" y="8644"/>
                      <a:pt x="1413278" y="7924"/>
                      <a:pt x="1438489" y="8644"/>
                    </a:cubicBezTo>
                    <a:cubicBezTo>
                      <a:pt x="1448934" y="7203"/>
                      <a:pt x="1487471" y="6123"/>
                      <a:pt x="1450735" y="5402"/>
                    </a:cubicBezTo>
                    <a:cubicBezTo>
                      <a:pt x="1409316" y="4322"/>
                      <a:pt x="1426604" y="6123"/>
                      <a:pt x="1388787" y="6123"/>
                    </a:cubicBezTo>
                    <a:lnTo>
                      <a:pt x="1442091" y="3962"/>
                    </a:lnTo>
                    <a:lnTo>
                      <a:pt x="1446773" y="3962"/>
                    </a:lnTo>
                    <a:cubicBezTo>
                      <a:pt x="1446773" y="3962"/>
                      <a:pt x="1478827" y="2161"/>
                      <a:pt x="1478827" y="2161"/>
                    </a:cubicBezTo>
                    <a:cubicBezTo>
                      <a:pt x="1551580" y="2161"/>
                      <a:pt x="1447133" y="6483"/>
                      <a:pt x="1540415" y="4682"/>
                    </a:cubicBezTo>
                    <a:lnTo>
                      <a:pt x="1528170" y="2161"/>
                    </a:lnTo>
                    <a:cubicBezTo>
                      <a:pt x="1636218" y="2521"/>
                      <a:pt x="1774521" y="5402"/>
                      <a:pt x="1850875" y="4322"/>
                    </a:cubicBezTo>
                    <a:cubicBezTo>
                      <a:pt x="1829986" y="5763"/>
                      <a:pt x="1820622" y="8284"/>
                      <a:pt x="1849435" y="9364"/>
                    </a:cubicBezTo>
                    <a:cubicBezTo>
                      <a:pt x="1816660" y="9004"/>
                      <a:pt x="1750390" y="9364"/>
                      <a:pt x="1703209" y="9364"/>
                    </a:cubicBezTo>
                    <a:cubicBezTo>
                      <a:pt x="1694205" y="9004"/>
                      <a:pt x="1762275" y="6483"/>
                      <a:pt x="1813418" y="6843"/>
                    </a:cubicBezTo>
                    <a:cubicBezTo>
                      <a:pt x="1788567" y="2521"/>
                      <a:pt x="1684480" y="9364"/>
                      <a:pt x="1678717" y="5042"/>
                    </a:cubicBezTo>
                    <a:cubicBezTo>
                      <a:pt x="1548339" y="3602"/>
                      <a:pt x="1581474" y="9004"/>
                      <a:pt x="1470544" y="6483"/>
                    </a:cubicBezTo>
                    <a:cubicBezTo>
                      <a:pt x="1469103" y="8284"/>
                      <a:pt x="1439209" y="7563"/>
                      <a:pt x="1433087" y="9004"/>
                    </a:cubicBezTo>
                    <a:cubicBezTo>
                      <a:pt x="1465861" y="12246"/>
                      <a:pt x="1581113" y="9004"/>
                      <a:pt x="1653146" y="10085"/>
                    </a:cubicBezTo>
                    <a:cubicBezTo>
                      <a:pt x="1645943" y="10085"/>
                      <a:pt x="1631896" y="10445"/>
                      <a:pt x="1629015" y="10805"/>
                    </a:cubicBezTo>
                    <a:cubicBezTo>
                      <a:pt x="1680518" y="11525"/>
                      <a:pt x="1701768" y="10805"/>
                      <a:pt x="1737424" y="10085"/>
                    </a:cubicBezTo>
                    <a:lnTo>
                      <a:pt x="1732742" y="10085"/>
                    </a:lnTo>
                    <a:cubicBezTo>
                      <a:pt x="1795410" y="7924"/>
                      <a:pt x="1771639" y="11165"/>
                      <a:pt x="1808376" y="12246"/>
                    </a:cubicBezTo>
                    <a:cubicBezTo>
                      <a:pt x="1822782" y="12246"/>
                      <a:pt x="1873926" y="12246"/>
                      <a:pt x="1865642" y="11165"/>
                    </a:cubicBezTo>
                    <a:lnTo>
                      <a:pt x="1932632" y="12966"/>
                    </a:lnTo>
                    <a:lnTo>
                      <a:pt x="1929391" y="10805"/>
                    </a:lnTo>
                    <a:cubicBezTo>
                      <a:pt x="1967208" y="10805"/>
                      <a:pt x="1975491" y="12246"/>
                      <a:pt x="2009707" y="10805"/>
                    </a:cubicBezTo>
                    <a:lnTo>
                      <a:pt x="2011148" y="9004"/>
                    </a:lnTo>
                    <a:lnTo>
                      <a:pt x="1917505" y="8284"/>
                    </a:lnTo>
                    <a:cubicBezTo>
                      <a:pt x="1965047" y="7563"/>
                      <a:pt x="1930831" y="6483"/>
                      <a:pt x="1983055" y="6123"/>
                    </a:cubicBezTo>
                    <a:cubicBezTo>
                      <a:pt x="1924709" y="8284"/>
                      <a:pt x="2024113" y="7203"/>
                      <a:pt x="2029876" y="9004"/>
                    </a:cubicBezTo>
                    <a:lnTo>
                      <a:pt x="2068413" y="7924"/>
                    </a:lnTo>
                    <a:lnTo>
                      <a:pt x="2058689" y="7924"/>
                    </a:lnTo>
                    <a:cubicBezTo>
                      <a:pt x="2088943" y="9364"/>
                      <a:pt x="2094705" y="7924"/>
                      <a:pt x="2129641" y="7924"/>
                    </a:cubicBezTo>
                    <a:cubicBezTo>
                      <a:pt x="2088222" y="6843"/>
                      <a:pt x="2061210" y="5402"/>
                      <a:pt x="2008266" y="6843"/>
                    </a:cubicBezTo>
                    <a:cubicBezTo>
                      <a:pt x="2046804" y="5763"/>
                      <a:pt x="2122798" y="4682"/>
                      <a:pt x="2141526" y="4682"/>
                    </a:cubicBezTo>
                    <a:cubicBezTo>
                      <a:pt x="2181865" y="3962"/>
                      <a:pt x="2209957" y="5402"/>
                      <a:pt x="2247774" y="5402"/>
                    </a:cubicBezTo>
                    <a:cubicBezTo>
                      <a:pt x="2175382" y="6123"/>
                      <a:pt x="2272986" y="11165"/>
                      <a:pt x="2127840" y="9724"/>
                    </a:cubicBezTo>
                    <a:cubicBezTo>
                      <a:pt x="2130361" y="9364"/>
                      <a:pt x="2142247" y="9724"/>
                      <a:pt x="2146929" y="9724"/>
                    </a:cubicBezTo>
                    <a:cubicBezTo>
                      <a:pt x="2127480" y="7203"/>
                      <a:pt x="2059769" y="9724"/>
                      <a:pt x="2028435" y="10805"/>
                    </a:cubicBezTo>
                    <a:cubicBezTo>
                      <a:pt x="2036719" y="12246"/>
                      <a:pt x="2003584" y="12606"/>
                      <a:pt x="2059409" y="13326"/>
                    </a:cubicBezTo>
                    <a:cubicBezTo>
                      <a:pt x="2041041" y="12606"/>
                      <a:pt x="2106591" y="10085"/>
                      <a:pt x="2159534" y="11525"/>
                    </a:cubicBezTo>
                    <a:lnTo>
                      <a:pt x="2150170" y="14407"/>
                    </a:lnTo>
                    <a:lnTo>
                      <a:pt x="2227605" y="14407"/>
                    </a:lnTo>
                    <a:cubicBezTo>
                      <a:pt x="2227605" y="14407"/>
                      <a:pt x="2220402" y="14767"/>
                      <a:pt x="2220402" y="14767"/>
                    </a:cubicBezTo>
                    <a:cubicBezTo>
                      <a:pt x="2249575" y="16567"/>
                      <a:pt x="2302879" y="14407"/>
                      <a:pt x="2356183" y="15487"/>
                    </a:cubicBezTo>
                    <a:cubicBezTo>
                      <a:pt x="2394721" y="14407"/>
                      <a:pt x="2542027" y="15487"/>
                      <a:pt x="2478638" y="12246"/>
                    </a:cubicBezTo>
                    <a:cubicBezTo>
                      <a:pt x="2526900" y="14407"/>
                      <a:pt x="2569760" y="14046"/>
                      <a:pt x="2622343" y="21610"/>
                    </a:cubicBezTo>
                    <a:cubicBezTo>
                      <a:pt x="2611538" y="19449"/>
                      <a:pt x="2600373" y="18368"/>
                      <a:pt x="2589569" y="16567"/>
                    </a:cubicBezTo>
                    <a:cubicBezTo>
                      <a:pt x="2584166" y="15847"/>
                      <a:pt x="2578764" y="14767"/>
                      <a:pt x="2573001" y="14407"/>
                    </a:cubicBezTo>
                    <a:lnTo>
                      <a:pt x="2556434" y="12966"/>
                    </a:lnTo>
                    <a:cubicBezTo>
                      <a:pt x="2561476" y="12966"/>
                      <a:pt x="2565798" y="13326"/>
                      <a:pt x="2570120" y="13686"/>
                    </a:cubicBezTo>
                    <a:cubicBezTo>
                      <a:pt x="2572281" y="13686"/>
                      <a:pt x="2574082" y="13686"/>
                      <a:pt x="2576242" y="13686"/>
                    </a:cubicBezTo>
                    <a:cubicBezTo>
                      <a:pt x="2578043" y="13686"/>
                      <a:pt x="2579844" y="14046"/>
                      <a:pt x="2581645" y="14046"/>
                    </a:cubicBezTo>
                    <a:cubicBezTo>
                      <a:pt x="2588488" y="14767"/>
                      <a:pt x="2594251" y="15487"/>
                      <a:pt x="2599293" y="15847"/>
                    </a:cubicBezTo>
                    <a:cubicBezTo>
                      <a:pt x="2609017" y="16928"/>
                      <a:pt x="2615500" y="17288"/>
                      <a:pt x="2621623" y="18368"/>
                    </a:cubicBezTo>
                    <a:cubicBezTo>
                      <a:pt x="2627746" y="19089"/>
                      <a:pt x="2633148" y="20169"/>
                      <a:pt x="2641072" y="20889"/>
                    </a:cubicBezTo>
                    <a:cubicBezTo>
                      <a:pt x="2648995" y="21970"/>
                      <a:pt x="2659440" y="23050"/>
                      <a:pt x="2674927" y="25932"/>
                    </a:cubicBezTo>
                    <a:cubicBezTo>
                      <a:pt x="2681050" y="28093"/>
                      <a:pt x="2694376" y="32054"/>
                      <a:pt x="2681770" y="29893"/>
                    </a:cubicBezTo>
                    <a:cubicBezTo>
                      <a:pt x="2688253" y="31334"/>
                      <a:pt x="2694736" y="33135"/>
                      <a:pt x="2701579" y="34576"/>
                    </a:cubicBezTo>
                    <a:cubicBezTo>
                      <a:pt x="2708062" y="36376"/>
                      <a:pt x="2714905" y="38537"/>
                      <a:pt x="2722108" y="40338"/>
                    </a:cubicBezTo>
                    <a:cubicBezTo>
                      <a:pt x="2728951" y="42499"/>
                      <a:pt x="2736155" y="44300"/>
                      <a:pt x="2742998" y="46461"/>
                    </a:cubicBezTo>
                    <a:cubicBezTo>
                      <a:pt x="2749841" y="48982"/>
                      <a:pt x="2757044" y="51143"/>
                      <a:pt x="2764247" y="53664"/>
                    </a:cubicBezTo>
                    <a:cubicBezTo>
                      <a:pt x="2778654" y="58346"/>
                      <a:pt x="2792700" y="64109"/>
                      <a:pt x="2806746" y="69511"/>
                    </a:cubicBezTo>
                    <a:cubicBezTo>
                      <a:pt x="2810348" y="70952"/>
                      <a:pt x="2813590" y="72393"/>
                      <a:pt x="2817191" y="73833"/>
                    </a:cubicBezTo>
                    <a:cubicBezTo>
                      <a:pt x="2820793" y="75274"/>
                      <a:pt x="2824034" y="77075"/>
                      <a:pt x="2827276" y="78515"/>
                    </a:cubicBezTo>
                    <a:cubicBezTo>
                      <a:pt x="2834119" y="81757"/>
                      <a:pt x="2840962" y="84638"/>
                      <a:pt x="2847445" y="87520"/>
                    </a:cubicBezTo>
                    <a:cubicBezTo>
                      <a:pt x="2854288" y="90401"/>
                      <a:pt x="2860771" y="93642"/>
                      <a:pt x="2866894" y="96884"/>
                    </a:cubicBezTo>
                    <a:cubicBezTo>
                      <a:pt x="2873377" y="100125"/>
                      <a:pt x="2879499" y="103367"/>
                      <a:pt x="2885622" y="106248"/>
                    </a:cubicBezTo>
                    <a:cubicBezTo>
                      <a:pt x="2891745" y="109129"/>
                      <a:pt x="2897507" y="112731"/>
                      <a:pt x="2903270" y="115972"/>
                    </a:cubicBezTo>
                    <a:cubicBezTo>
                      <a:pt x="2909033" y="119214"/>
                      <a:pt x="2914435" y="122455"/>
                      <a:pt x="2919838" y="125337"/>
                    </a:cubicBezTo>
                    <a:cubicBezTo>
                      <a:pt x="2922359" y="126777"/>
                      <a:pt x="2925240" y="128218"/>
                      <a:pt x="2927761" y="129659"/>
                    </a:cubicBezTo>
                    <a:cubicBezTo>
                      <a:pt x="2930282" y="131099"/>
                      <a:pt x="2932803" y="132900"/>
                      <a:pt x="2934964" y="134341"/>
                    </a:cubicBezTo>
                    <a:cubicBezTo>
                      <a:pt x="2939646" y="137222"/>
                      <a:pt x="2944329" y="140103"/>
                      <a:pt x="2948651" y="142985"/>
                    </a:cubicBezTo>
                    <a:cubicBezTo>
                      <a:pt x="2952973" y="145506"/>
                      <a:pt x="2957294" y="148027"/>
                      <a:pt x="2960896" y="150548"/>
                    </a:cubicBezTo>
                    <a:cubicBezTo>
                      <a:pt x="2964858" y="153069"/>
                      <a:pt x="2968099" y="155230"/>
                      <a:pt x="2971341" y="157391"/>
                    </a:cubicBezTo>
                    <a:cubicBezTo>
                      <a:pt x="2978904" y="162793"/>
                      <a:pt x="2985747" y="167836"/>
                      <a:pt x="2991870" y="172158"/>
                    </a:cubicBezTo>
                    <a:cubicBezTo>
                      <a:pt x="2997993" y="176840"/>
                      <a:pt x="3003395" y="181522"/>
                      <a:pt x="3008437" y="185484"/>
                    </a:cubicBezTo>
                    <a:cubicBezTo>
                      <a:pt x="3013480" y="189806"/>
                      <a:pt x="3018162" y="193767"/>
                      <a:pt x="3023204" y="197729"/>
                    </a:cubicBezTo>
                    <a:cubicBezTo>
                      <a:pt x="3027886" y="201691"/>
                      <a:pt x="3032208" y="206013"/>
                      <a:pt x="3036890" y="210335"/>
                    </a:cubicBezTo>
                    <a:cubicBezTo>
                      <a:pt x="3041572" y="214657"/>
                      <a:pt x="3046255" y="218979"/>
                      <a:pt x="3051657" y="223661"/>
                    </a:cubicBezTo>
                    <a:cubicBezTo>
                      <a:pt x="3057059" y="228343"/>
                      <a:pt x="3062102" y="233745"/>
                      <a:pt x="3068225" y="239868"/>
                    </a:cubicBezTo>
                    <a:cubicBezTo>
                      <a:pt x="3071106" y="242750"/>
                      <a:pt x="3074347" y="245991"/>
                      <a:pt x="3077949" y="249232"/>
                    </a:cubicBezTo>
                    <a:cubicBezTo>
                      <a:pt x="3079750" y="250673"/>
                      <a:pt x="3081550" y="252474"/>
                      <a:pt x="3083351" y="254275"/>
                    </a:cubicBezTo>
                    <a:cubicBezTo>
                      <a:pt x="3085152" y="256076"/>
                      <a:pt x="3086953" y="257876"/>
                      <a:pt x="3088754" y="259677"/>
                    </a:cubicBezTo>
                    <a:cubicBezTo>
                      <a:pt x="3095957" y="267241"/>
                      <a:pt x="3104241" y="275524"/>
                      <a:pt x="3113245" y="284889"/>
                    </a:cubicBezTo>
                    <a:cubicBezTo>
                      <a:pt x="3120448" y="293172"/>
                      <a:pt x="3118287" y="289211"/>
                      <a:pt x="3119728" y="290291"/>
                    </a:cubicBezTo>
                    <a:cubicBezTo>
                      <a:pt x="3120448" y="290651"/>
                      <a:pt x="3122249" y="292452"/>
                      <a:pt x="3126571" y="297134"/>
                    </a:cubicBezTo>
                    <a:cubicBezTo>
                      <a:pt x="3128732" y="299655"/>
                      <a:pt x="3131613" y="302897"/>
                      <a:pt x="3135215" y="306858"/>
                    </a:cubicBezTo>
                    <a:cubicBezTo>
                      <a:pt x="3137016" y="309019"/>
                      <a:pt x="3139176" y="311180"/>
                      <a:pt x="3141337" y="314062"/>
                    </a:cubicBezTo>
                    <a:cubicBezTo>
                      <a:pt x="3143498" y="316943"/>
                      <a:pt x="3146020" y="319824"/>
                      <a:pt x="3148541" y="323426"/>
                    </a:cubicBezTo>
                    <a:cubicBezTo>
                      <a:pt x="3149981" y="325227"/>
                      <a:pt x="3139176" y="312261"/>
                      <a:pt x="3133774" y="307219"/>
                    </a:cubicBezTo>
                    <a:cubicBezTo>
                      <a:pt x="3131253" y="304337"/>
                      <a:pt x="3129812" y="303617"/>
                      <a:pt x="3132694" y="306858"/>
                    </a:cubicBezTo>
                    <a:cubicBezTo>
                      <a:pt x="3134134" y="308659"/>
                      <a:pt x="3136295" y="311180"/>
                      <a:pt x="3139897" y="315502"/>
                    </a:cubicBezTo>
                    <a:cubicBezTo>
                      <a:pt x="3143138" y="319824"/>
                      <a:pt x="3147820" y="325587"/>
                      <a:pt x="3153583" y="333150"/>
                    </a:cubicBezTo>
                    <a:cubicBezTo>
                      <a:pt x="3155744" y="335671"/>
                      <a:pt x="3157905" y="338553"/>
                      <a:pt x="3160426" y="341074"/>
                    </a:cubicBezTo>
                    <a:cubicBezTo>
                      <a:pt x="3162587" y="343955"/>
                      <a:pt x="3165108" y="346476"/>
                      <a:pt x="3167269" y="349718"/>
                    </a:cubicBezTo>
                    <a:cubicBezTo>
                      <a:pt x="3171591" y="355841"/>
                      <a:pt x="3176273" y="361963"/>
                      <a:pt x="3180595" y="368446"/>
                    </a:cubicBezTo>
                    <a:cubicBezTo>
                      <a:pt x="3182756" y="371688"/>
                      <a:pt x="3185277" y="374929"/>
                      <a:pt x="3187438" y="378171"/>
                    </a:cubicBezTo>
                    <a:cubicBezTo>
                      <a:pt x="3189599" y="381412"/>
                      <a:pt x="3191760" y="385014"/>
                      <a:pt x="3193921" y="388615"/>
                    </a:cubicBezTo>
                    <a:cubicBezTo>
                      <a:pt x="3198243" y="395458"/>
                      <a:pt x="3202925" y="402662"/>
                      <a:pt x="3207247" y="409865"/>
                    </a:cubicBezTo>
                    <a:cubicBezTo>
                      <a:pt x="3224535" y="439398"/>
                      <a:pt x="3241823" y="471453"/>
                      <a:pt x="3256950" y="503507"/>
                    </a:cubicBezTo>
                    <a:cubicBezTo>
                      <a:pt x="3260551" y="512151"/>
                      <a:pt x="3265233" y="522236"/>
                      <a:pt x="3269195" y="533040"/>
                    </a:cubicBezTo>
                    <a:cubicBezTo>
                      <a:pt x="3273157" y="543485"/>
                      <a:pt x="3277479" y="553930"/>
                      <a:pt x="3280360" y="563294"/>
                    </a:cubicBezTo>
                    <a:cubicBezTo>
                      <a:pt x="3286483" y="581662"/>
                      <a:pt x="3290085" y="593908"/>
                      <a:pt x="3287203" y="587785"/>
                    </a:cubicBezTo>
                    <a:cubicBezTo>
                      <a:pt x="3284682" y="580582"/>
                      <a:pt x="3282521" y="573379"/>
                      <a:pt x="3280000" y="565815"/>
                    </a:cubicBezTo>
                    <a:cubicBezTo>
                      <a:pt x="3278920" y="561853"/>
                      <a:pt x="3277479" y="558252"/>
                      <a:pt x="3275678" y="554290"/>
                    </a:cubicBezTo>
                    <a:cubicBezTo>
                      <a:pt x="3274237" y="550328"/>
                      <a:pt x="3272797" y="546727"/>
                      <a:pt x="3270996" y="542765"/>
                    </a:cubicBezTo>
                    <a:cubicBezTo>
                      <a:pt x="3267755" y="535201"/>
                      <a:pt x="3264873" y="527278"/>
                      <a:pt x="3261992" y="520075"/>
                    </a:cubicBezTo>
                    <a:cubicBezTo>
                      <a:pt x="3258751" y="512871"/>
                      <a:pt x="3255509" y="505668"/>
                      <a:pt x="3252268" y="498825"/>
                    </a:cubicBezTo>
                    <a:cubicBezTo>
                      <a:pt x="3246145" y="485139"/>
                      <a:pt x="3239662" y="473254"/>
                      <a:pt x="3234619" y="463889"/>
                    </a:cubicBezTo>
                    <a:cubicBezTo>
                      <a:pt x="3229577" y="454525"/>
                      <a:pt x="3225975" y="447682"/>
                      <a:pt x="3224175" y="445161"/>
                    </a:cubicBezTo>
                    <a:cubicBezTo>
                      <a:pt x="3229217" y="451644"/>
                      <a:pt x="3204006" y="408064"/>
                      <a:pt x="3226696" y="445521"/>
                    </a:cubicBezTo>
                    <a:cubicBezTo>
                      <a:pt x="3215891" y="425712"/>
                      <a:pt x="3208688" y="412746"/>
                      <a:pt x="3202565" y="403742"/>
                    </a:cubicBezTo>
                    <a:cubicBezTo>
                      <a:pt x="3196442" y="394378"/>
                      <a:pt x="3192841" y="388615"/>
                      <a:pt x="3188879" y="383213"/>
                    </a:cubicBezTo>
                    <a:cubicBezTo>
                      <a:pt x="3185277" y="377450"/>
                      <a:pt x="3180955" y="372768"/>
                      <a:pt x="3175193" y="364484"/>
                    </a:cubicBezTo>
                    <a:cubicBezTo>
                      <a:pt x="3172311" y="360523"/>
                      <a:pt x="3169070" y="355841"/>
                      <a:pt x="3164748" y="350078"/>
                    </a:cubicBezTo>
                    <a:cubicBezTo>
                      <a:pt x="3160786" y="344315"/>
                      <a:pt x="3155384" y="337832"/>
                      <a:pt x="3149261" y="329909"/>
                    </a:cubicBezTo>
                    <a:cubicBezTo>
                      <a:pt x="3147100" y="328108"/>
                      <a:pt x="3153223" y="336392"/>
                      <a:pt x="3161146" y="346837"/>
                    </a:cubicBezTo>
                    <a:cubicBezTo>
                      <a:pt x="3168710" y="357641"/>
                      <a:pt x="3177714" y="370967"/>
                      <a:pt x="3183116" y="377810"/>
                    </a:cubicBezTo>
                    <a:cubicBezTo>
                      <a:pt x="3182756" y="378171"/>
                      <a:pt x="3176633" y="370247"/>
                      <a:pt x="3168350" y="359442"/>
                    </a:cubicBezTo>
                    <a:cubicBezTo>
                      <a:pt x="3160426" y="348277"/>
                      <a:pt x="3148901" y="334591"/>
                      <a:pt x="3139537" y="322706"/>
                    </a:cubicBezTo>
                    <a:cubicBezTo>
                      <a:pt x="3134855" y="316583"/>
                      <a:pt x="3129812" y="311541"/>
                      <a:pt x="3125851" y="307219"/>
                    </a:cubicBezTo>
                    <a:cubicBezTo>
                      <a:pt x="3121889" y="302897"/>
                      <a:pt x="3119007" y="299655"/>
                      <a:pt x="3117207" y="297854"/>
                    </a:cubicBezTo>
                    <a:cubicBezTo>
                      <a:pt x="3113605" y="294253"/>
                      <a:pt x="3115766" y="297494"/>
                      <a:pt x="3126931" y="311180"/>
                    </a:cubicBezTo>
                    <a:cubicBezTo>
                      <a:pt x="3134134" y="319104"/>
                      <a:pt x="3139897" y="327028"/>
                      <a:pt x="3145659" y="333871"/>
                    </a:cubicBezTo>
                    <a:cubicBezTo>
                      <a:pt x="3151422" y="341074"/>
                      <a:pt x="3156824" y="347197"/>
                      <a:pt x="3161507" y="353319"/>
                    </a:cubicBezTo>
                    <a:cubicBezTo>
                      <a:pt x="3166189" y="359442"/>
                      <a:pt x="3170511" y="365205"/>
                      <a:pt x="3174833" y="370967"/>
                    </a:cubicBezTo>
                    <a:cubicBezTo>
                      <a:pt x="3179155" y="376370"/>
                      <a:pt x="3183116" y="381772"/>
                      <a:pt x="3187078" y="387175"/>
                    </a:cubicBezTo>
                    <a:cubicBezTo>
                      <a:pt x="3190680" y="392577"/>
                      <a:pt x="3194642" y="397980"/>
                      <a:pt x="3198243" y="403382"/>
                    </a:cubicBezTo>
                    <a:cubicBezTo>
                      <a:pt x="3201845" y="408784"/>
                      <a:pt x="3205806" y="414547"/>
                      <a:pt x="3209408" y="420670"/>
                    </a:cubicBezTo>
                    <a:cubicBezTo>
                      <a:pt x="3213010" y="426793"/>
                      <a:pt x="3216611" y="433276"/>
                      <a:pt x="3220573" y="440119"/>
                    </a:cubicBezTo>
                    <a:cubicBezTo>
                      <a:pt x="3222374" y="443720"/>
                      <a:pt x="3224535" y="447322"/>
                      <a:pt x="3226336" y="450923"/>
                    </a:cubicBezTo>
                    <a:cubicBezTo>
                      <a:pt x="3228137" y="454885"/>
                      <a:pt x="3229938" y="458847"/>
                      <a:pt x="3232098" y="463169"/>
                    </a:cubicBezTo>
                    <a:cubicBezTo>
                      <a:pt x="3224895" y="450203"/>
                      <a:pt x="3214811" y="433636"/>
                      <a:pt x="3204726" y="416348"/>
                    </a:cubicBezTo>
                    <a:cubicBezTo>
                      <a:pt x="3193561" y="399420"/>
                      <a:pt x="3182396" y="381772"/>
                      <a:pt x="3170150" y="367366"/>
                    </a:cubicBezTo>
                    <a:cubicBezTo>
                      <a:pt x="3175913" y="375650"/>
                      <a:pt x="3181676" y="383933"/>
                      <a:pt x="3187078" y="392937"/>
                    </a:cubicBezTo>
                    <a:cubicBezTo>
                      <a:pt x="3192481" y="401581"/>
                      <a:pt x="3197883" y="410225"/>
                      <a:pt x="3202925" y="418869"/>
                    </a:cubicBezTo>
                    <a:lnTo>
                      <a:pt x="3214811" y="437597"/>
                    </a:lnTo>
                    <a:cubicBezTo>
                      <a:pt x="3218772" y="443720"/>
                      <a:pt x="3222734" y="449843"/>
                      <a:pt x="3226336" y="456686"/>
                    </a:cubicBezTo>
                    <a:lnTo>
                      <a:pt x="3224895" y="454525"/>
                    </a:lnTo>
                    <a:cubicBezTo>
                      <a:pt x="3231018" y="466771"/>
                      <a:pt x="3236060" y="477215"/>
                      <a:pt x="3240742" y="486219"/>
                    </a:cubicBezTo>
                    <a:cubicBezTo>
                      <a:pt x="3245064" y="495584"/>
                      <a:pt x="3248666" y="503507"/>
                      <a:pt x="3251907" y="511071"/>
                    </a:cubicBezTo>
                    <a:cubicBezTo>
                      <a:pt x="3258751" y="525477"/>
                      <a:pt x="3263432" y="536642"/>
                      <a:pt x="3268115" y="547447"/>
                    </a:cubicBezTo>
                    <a:cubicBezTo>
                      <a:pt x="3270636" y="552849"/>
                      <a:pt x="3273157" y="558252"/>
                      <a:pt x="3275318" y="563654"/>
                    </a:cubicBezTo>
                    <a:cubicBezTo>
                      <a:pt x="3277479" y="569417"/>
                      <a:pt x="3280000" y="575540"/>
                      <a:pt x="3282521" y="582383"/>
                    </a:cubicBezTo>
                    <a:cubicBezTo>
                      <a:pt x="3283962" y="585624"/>
                      <a:pt x="3285042" y="589226"/>
                      <a:pt x="3286483" y="593188"/>
                    </a:cubicBezTo>
                    <a:cubicBezTo>
                      <a:pt x="3287924" y="597149"/>
                      <a:pt x="3289364" y="601111"/>
                      <a:pt x="3290805" y="605433"/>
                    </a:cubicBezTo>
                    <a:cubicBezTo>
                      <a:pt x="3293686" y="614437"/>
                      <a:pt x="3296568" y="624162"/>
                      <a:pt x="3300169" y="636047"/>
                    </a:cubicBezTo>
                    <a:cubicBezTo>
                      <a:pt x="3286483" y="581302"/>
                      <a:pt x="3307733" y="647572"/>
                      <a:pt x="3297288" y="606514"/>
                    </a:cubicBezTo>
                    <a:cubicBezTo>
                      <a:pt x="3307012" y="637848"/>
                      <a:pt x="3313135" y="665580"/>
                      <a:pt x="3316737" y="685389"/>
                    </a:cubicBezTo>
                    <a:cubicBezTo>
                      <a:pt x="3319978" y="705198"/>
                      <a:pt x="3321419" y="717444"/>
                      <a:pt x="3320338" y="717804"/>
                    </a:cubicBezTo>
                    <a:cubicBezTo>
                      <a:pt x="3317457" y="703037"/>
                      <a:pt x="3314936" y="691512"/>
                      <a:pt x="3313495" y="682868"/>
                    </a:cubicBezTo>
                    <a:cubicBezTo>
                      <a:pt x="3311694" y="674224"/>
                      <a:pt x="3309894" y="668822"/>
                      <a:pt x="3308813" y="664860"/>
                    </a:cubicBezTo>
                    <a:cubicBezTo>
                      <a:pt x="3306652" y="656936"/>
                      <a:pt x="3306292" y="656576"/>
                      <a:pt x="3305572" y="656216"/>
                    </a:cubicBezTo>
                    <a:cubicBezTo>
                      <a:pt x="3305211" y="656216"/>
                      <a:pt x="3304851" y="656216"/>
                      <a:pt x="3302690" y="649373"/>
                    </a:cubicBezTo>
                    <a:cubicBezTo>
                      <a:pt x="3300889" y="642530"/>
                      <a:pt x="3296568" y="629564"/>
                      <a:pt x="3288284" y="602912"/>
                    </a:cubicBezTo>
                    <a:cubicBezTo>
                      <a:pt x="3292606" y="620920"/>
                      <a:pt x="3277479" y="578421"/>
                      <a:pt x="3295487" y="642530"/>
                    </a:cubicBezTo>
                    <a:cubicBezTo>
                      <a:pt x="3304851" y="678906"/>
                      <a:pt x="3304131" y="673144"/>
                      <a:pt x="3303050" y="667741"/>
                    </a:cubicBezTo>
                    <a:cubicBezTo>
                      <a:pt x="3302690" y="664860"/>
                      <a:pt x="3301970" y="662339"/>
                      <a:pt x="3303050" y="664500"/>
                    </a:cubicBezTo>
                    <a:cubicBezTo>
                      <a:pt x="3303410" y="665580"/>
                      <a:pt x="3304131" y="668101"/>
                      <a:pt x="3305211" y="672784"/>
                    </a:cubicBezTo>
                    <a:cubicBezTo>
                      <a:pt x="3305932" y="674945"/>
                      <a:pt x="3306292" y="677826"/>
                      <a:pt x="3307373" y="681067"/>
                    </a:cubicBezTo>
                    <a:cubicBezTo>
                      <a:pt x="3308093" y="684309"/>
                      <a:pt x="3308813" y="688271"/>
                      <a:pt x="3309533" y="692953"/>
                    </a:cubicBezTo>
                    <a:cubicBezTo>
                      <a:pt x="3310254" y="697275"/>
                      <a:pt x="3310614" y="701957"/>
                      <a:pt x="3309533" y="699436"/>
                    </a:cubicBezTo>
                    <a:cubicBezTo>
                      <a:pt x="3311334" y="707719"/>
                      <a:pt x="3312775" y="714562"/>
                      <a:pt x="3313855" y="720325"/>
                    </a:cubicBezTo>
                    <a:cubicBezTo>
                      <a:pt x="3314936" y="726088"/>
                      <a:pt x="3315296" y="731490"/>
                      <a:pt x="3316016" y="736892"/>
                    </a:cubicBezTo>
                    <a:cubicBezTo>
                      <a:pt x="3316737" y="742295"/>
                      <a:pt x="3317457" y="748058"/>
                      <a:pt x="3318177" y="754901"/>
                    </a:cubicBezTo>
                    <a:cubicBezTo>
                      <a:pt x="3318537" y="758502"/>
                      <a:pt x="3319258" y="762104"/>
                      <a:pt x="3319618" y="766066"/>
                    </a:cubicBezTo>
                    <a:cubicBezTo>
                      <a:pt x="3319978" y="770388"/>
                      <a:pt x="3320698" y="774710"/>
                      <a:pt x="3321058" y="780112"/>
                    </a:cubicBezTo>
                    <a:lnTo>
                      <a:pt x="3319978" y="770388"/>
                    </a:lnTo>
                    <a:cubicBezTo>
                      <a:pt x="3320698" y="783353"/>
                      <a:pt x="3321419" y="793078"/>
                      <a:pt x="3321779" y="801362"/>
                    </a:cubicBezTo>
                    <a:cubicBezTo>
                      <a:pt x="3322139" y="805684"/>
                      <a:pt x="3322499" y="809285"/>
                      <a:pt x="3322499" y="812887"/>
                    </a:cubicBezTo>
                    <a:cubicBezTo>
                      <a:pt x="3322499" y="816488"/>
                      <a:pt x="3322859" y="819730"/>
                      <a:pt x="3323219" y="822971"/>
                    </a:cubicBezTo>
                    <a:cubicBezTo>
                      <a:pt x="3323940" y="835937"/>
                      <a:pt x="3324660" y="848543"/>
                      <a:pt x="3323940" y="870153"/>
                    </a:cubicBezTo>
                    <a:cubicBezTo>
                      <a:pt x="3325741" y="852865"/>
                      <a:pt x="3325381" y="899326"/>
                      <a:pt x="3326461" y="926338"/>
                    </a:cubicBezTo>
                    <a:cubicBezTo>
                      <a:pt x="3326461" y="904368"/>
                      <a:pt x="3327542" y="887440"/>
                      <a:pt x="3328262" y="864750"/>
                    </a:cubicBezTo>
                    <a:cubicBezTo>
                      <a:pt x="3328262" y="858988"/>
                      <a:pt x="3328622" y="853225"/>
                      <a:pt x="3328622" y="846742"/>
                    </a:cubicBezTo>
                    <a:cubicBezTo>
                      <a:pt x="3328622" y="840259"/>
                      <a:pt x="3328622" y="833056"/>
                      <a:pt x="3328622" y="825492"/>
                    </a:cubicBezTo>
                    <a:cubicBezTo>
                      <a:pt x="3328622" y="821531"/>
                      <a:pt x="3328622" y="817569"/>
                      <a:pt x="3328622" y="813247"/>
                    </a:cubicBezTo>
                    <a:cubicBezTo>
                      <a:pt x="3328622" y="808925"/>
                      <a:pt x="3328622" y="804603"/>
                      <a:pt x="3328262" y="799921"/>
                    </a:cubicBezTo>
                    <a:cubicBezTo>
                      <a:pt x="3327542" y="790557"/>
                      <a:pt x="3326821" y="780472"/>
                      <a:pt x="3326101" y="769667"/>
                    </a:cubicBezTo>
                    <a:cubicBezTo>
                      <a:pt x="3323940" y="759223"/>
                      <a:pt x="3323580" y="765705"/>
                      <a:pt x="3318177" y="729689"/>
                    </a:cubicBezTo>
                    <a:lnTo>
                      <a:pt x="3321779" y="758142"/>
                    </a:lnTo>
                    <a:cubicBezTo>
                      <a:pt x="3322499" y="762824"/>
                      <a:pt x="3322859" y="767866"/>
                      <a:pt x="3323219" y="772549"/>
                    </a:cubicBezTo>
                    <a:lnTo>
                      <a:pt x="3324300" y="786955"/>
                    </a:lnTo>
                    <a:cubicBezTo>
                      <a:pt x="3322859" y="774710"/>
                      <a:pt x="3322499" y="764985"/>
                      <a:pt x="3320338" y="753820"/>
                    </a:cubicBezTo>
                    <a:lnTo>
                      <a:pt x="3317097" y="726448"/>
                    </a:lnTo>
                    <a:cubicBezTo>
                      <a:pt x="3316737" y="721766"/>
                      <a:pt x="3315656" y="717444"/>
                      <a:pt x="3314936" y="712762"/>
                    </a:cubicBezTo>
                    <a:lnTo>
                      <a:pt x="3312775" y="699075"/>
                    </a:lnTo>
                    <a:cubicBezTo>
                      <a:pt x="3314576" y="707719"/>
                      <a:pt x="3316016" y="714562"/>
                      <a:pt x="3317097" y="720685"/>
                    </a:cubicBezTo>
                    <a:cubicBezTo>
                      <a:pt x="3318177" y="726448"/>
                      <a:pt x="3318898" y="731130"/>
                      <a:pt x="3319258" y="734731"/>
                    </a:cubicBezTo>
                    <a:cubicBezTo>
                      <a:pt x="3320338" y="741935"/>
                      <a:pt x="3321419" y="745536"/>
                      <a:pt x="3321779" y="747697"/>
                    </a:cubicBezTo>
                    <a:cubicBezTo>
                      <a:pt x="3322859" y="752019"/>
                      <a:pt x="3323940" y="751299"/>
                      <a:pt x="3326101" y="766066"/>
                    </a:cubicBezTo>
                    <a:cubicBezTo>
                      <a:pt x="3327181" y="782273"/>
                      <a:pt x="3327902" y="793438"/>
                      <a:pt x="3328622" y="802082"/>
                    </a:cubicBezTo>
                    <a:cubicBezTo>
                      <a:pt x="3329342" y="810726"/>
                      <a:pt x="3328982" y="816488"/>
                      <a:pt x="3329342" y="821891"/>
                    </a:cubicBezTo>
                    <a:cubicBezTo>
                      <a:pt x="3329342" y="826933"/>
                      <a:pt x="3329342" y="831615"/>
                      <a:pt x="3329702" y="837018"/>
                    </a:cubicBezTo>
                    <a:cubicBezTo>
                      <a:pt x="3329702" y="842780"/>
                      <a:pt x="3330063" y="849623"/>
                      <a:pt x="3329702" y="859348"/>
                    </a:cubicBezTo>
                    <a:cubicBezTo>
                      <a:pt x="3327542" y="855386"/>
                      <a:pt x="3326101" y="981083"/>
                      <a:pt x="3324660" y="1053475"/>
                    </a:cubicBezTo>
                    <a:cubicBezTo>
                      <a:pt x="3324660" y="1042310"/>
                      <a:pt x="3324660" y="1027544"/>
                      <a:pt x="3324660" y="1019620"/>
                    </a:cubicBezTo>
                    <a:cubicBezTo>
                      <a:pt x="3323219" y="967036"/>
                      <a:pt x="3322859" y="1055997"/>
                      <a:pt x="3322139" y="1057797"/>
                    </a:cubicBezTo>
                    <a:lnTo>
                      <a:pt x="3323219" y="1096335"/>
                    </a:lnTo>
                    <a:cubicBezTo>
                      <a:pt x="3323219" y="1089131"/>
                      <a:pt x="3322499" y="1079047"/>
                      <a:pt x="3322139" y="1095614"/>
                    </a:cubicBezTo>
                    <a:cubicBezTo>
                      <a:pt x="3322499" y="1147838"/>
                      <a:pt x="3324660" y="1144596"/>
                      <a:pt x="3325020" y="1196460"/>
                    </a:cubicBezTo>
                    <a:cubicBezTo>
                      <a:pt x="3323940" y="1200422"/>
                      <a:pt x="3322139" y="1156482"/>
                      <a:pt x="3321419" y="1188896"/>
                    </a:cubicBezTo>
                    <a:cubicBezTo>
                      <a:pt x="3320338" y="1200062"/>
                      <a:pt x="3317817" y="1235357"/>
                      <a:pt x="3318537" y="1304509"/>
                    </a:cubicBezTo>
                    <a:cubicBezTo>
                      <a:pt x="3318898" y="1309551"/>
                      <a:pt x="3319258" y="1327199"/>
                      <a:pt x="3319258" y="1348088"/>
                    </a:cubicBezTo>
                    <a:cubicBezTo>
                      <a:pt x="3319258" y="1345207"/>
                      <a:pt x="3319258" y="1341605"/>
                      <a:pt x="3319258" y="1340165"/>
                    </a:cubicBezTo>
                    <a:lnTo>
                      <a:pt x="3317817" y="1385905"/>
                    </a:lnTo>
                    <a:cubicBezTo>
                      <a:pt x="3315656" y="1347008"/>
                      <a:pt x="3318898" y="1307030"/>
                      <a:pt x="3316737" y="1267772"/>
                    </a:cubicBezTo>
                    <a:lnTo>
                      <a:pt x="3314936" y="1264531"/>
                    </a:lnTo>
                    <a:cubicBezTo>
                      <a:pt x="3314936" y="1233917"/>
                      <a:pt x="3314215" y="1192498"/>
                      <a:pt x="3313135" y="1173409"/>
                    </a:cubicBezTo>
                    <a:cubicBezTo>
                      <a:pt x="3313135" y="1219870"/>
                      <a:pt x="3313135" y="1229955"/>
                      <a:pt x="3313855" y="1281818"/>
                    </a:cubicBezTo>
                    <a:cubicBezTo>
                      <a:pt x="3312775" y="1289022"/>
                      <a:pt x="3311694" y="1252285"/>
                      <a:pt x="3311694" y="1247243"/>
                    </a:cubicBezTo>
                    <a:lnTo>
                      <a:pt x="3312775" y="1255166"/>
                    </a:lnTo>
                    <a:cubicBezTo>
                      <a:pt x="3314215" y="1192858"/>
                      <a:pt x="3310974" y="1162244"/>
                      <a:pt x="3311334" y="1084810"/>
                    </a:cubicBezTo>
                    <a:cubicBezTo>
                      <a:pt x="3311334" y="1073284"/>
                      <a:pt x="3311334" y="1080127"/>
                      <a:pt x="3312054" y="1083009"/>
                    </a:cubicBezTo>
                    <a:cubicBezTo>
                      <a:pt x="3310254" y="1020340"/>
                      <a:pt x="3312775" y="959113"/>
                      <a:pt x="3310254" y="898245"/>
                    </a:cubicBezTo>
                    <a:lnTo>
                      <a:pt x="3311334" y="918054"/>
                    </a:lnTo>
                    <a:cubicBezTo>
                      <a:pt x="3311334" y="907609"/>
                      <a:pt x="3310974" y="895004"/>
                      <a:pt x="3310614" y="880237"/>
                    </a:cubicBezTo>
                    <a:cubicBezTo>
                      <a:pt x="3310614" y="865471"/>
                      <a:pt x="3310254" y="848903"/>
                      <a:pt x="3309173" y="831255"/>
                    </a:cubicBezTo>
                    <a:cubicBezTo>
                      <a:pt x="3308093" y="795599"/>
                      <a:pt x="3303050" y="755621"/>
                      <a:pt x="3295847" y="716003"/>
                    </a:cubicBezTo>
                    <a:lnTo>
                      <a:pt x="3295127" y="716003"/>
                    </a:lnTo>
                    <a:cubicBezTo>
                      <a:pt x="3295847" y="719965"/>
                      <a:pt x="3294767" y="714562"/>
                      <a:pt x="3293326" y="706279"/>
                    </a:cubicBezTo>
                    <a:cubicBezTo>
                      <a:pt x="3292606" y="701957"/>
                      <a:pt x="3291885" y="697275"/>
                      <a:pt x="3290805" y="692232"/>
                    </a:cubicBezTo>
                    <a:cubicBezTo>
                      <a:pt x="3290445" y="689711"/>
                      <a:pt x="3290085" y="687190"/>
                      <a:pt x="3289724" y="685029"/>
                    </a:cubicBezTo>
                    <a:cubicBezTo>
                      <a:pt x="3289364" y="682868"/>
                      <a:pt x="3288644" y="680707"/>
                      <a:pt x="3288284" y="678546"/>
                    </a:cubicBezTo>
                    <a:lnTo>
                      <a:pt x="3288284" y="678546"/>
                    </a:lnTo>
                    <a:cubicBezTo>
                      <a:pt x="3285763" y="668822"/>
                      <a:pt x="3283241" y="659097"/>
                      <a:pt x="3281081" y="649733"/>
                    </a:cubicBezTo>
                    <a:cubicBezTo>
                      <a:pt x="3278560" y="640369"/>
                      <a:pt x="3275318" y="631005"/>
                      <a:pt x="3272797" y="622361"/>
                    </a:cubicBezTo>
                    <a:cubicBezTo>
                      <a:pt x="3271356" y="618039"/>
                      <a:pt x="3269916" y="613357"/>
                      <a:pt x="3268835" y="609035"/>
                    </a:cubicBezTo>
                    <a:cubicBezTo>
                      <a:pt x="3267394" y="604713"/>
                      <a:pt x="3265954" y="600751"/>
                      <a:pt x="3264513" y="596429"/>
                    </a:cubicBezTo>
                    <a:cubicBezTo>
                      <a:pt x="3261632" y="588145"/>
                      <a:pt x="3258751" y="580222"/>
                      <a:pt x="3255869" y="573019"/>
                    </a:cubicBezTo>
                    <a:cubicBezTo>
                      <a:pt x="3258751" y="582743"/>
                      <a:pt x="3262712" y="594988"/>
                      <a:pt x="3267034" y="609395"/>
                    </a:cubicBezTo>
                    <a:cubicBezTo>
                      <a:pt x="3268115" y="612276"/>
                      <a:pt x="3270276" y="619119"/>
                      <a:pt x="3272437" y="627043"/>
                    </a:cubicBezTo>
                    <a:cubicBezTo>
                      <a:pt x="3273517" y="631005"/>
                      <a:pt x="3274958" y="635687"/>
                      <a:pt x="3276398" y="640009"/>
                    </a:cubicBezTo>
                    <a:cubicBezTo>
                      <a:pt x="3277119" y="642170"/>
                      <a:pt x="3277839" y="644691"/>
                      <a:pt x="3278199" y="646852"/>
                    </a:cubicBezTo>
                    <a:cubicBezTo>
                      <a:pt x="3278920" y="649013"/>
                      <a:pt x="3279280" y="651534"/>
                      <a:pt x="3280000" y="653695"/>
                    </a:cubicBezTo>
                    <a:cubicBezTo>
                      <a:pt x="3284322" y="672063"/>
                      <a:pt x="3288284" y="687190"/>
                      <a:pt x="3288284" y="682148"/>
                    </a:cubicBezTo>
                    <a:cubicBezTo>
                      <a:pt x="3289724" y="690432"/>
                      <a:pt x="3291165" y="700156"/>
                      <a:pt x="3292966" y="710601"/>
                    </a:cubicBezTo>
                    <a:cubicBezTo>
                      <a:pt x="3294046" y="715643"/>
                      <a:pt x="3294767" y="721045"/>
                      <a:pt x="3295847" y="726088"/>
                    </a:cubicBezTo>
                    <a:cubicBezTo>
                      <a:pt x="3296568" y="731490"/>
                      <a:pt x="3297288" y="736532"/>
                      <a:pt x="3298008" y="741935"/>
                    </a:cubicBezTo>
                    <a:cubicBezTo>
                      <a:pt x="3298729" y="747337"/>
                      <a:pt x="3299449" y="752380"/>
                      <a:pt x="3300169" y="757422"/>
                    </a:cubicBezTo>
                    <a:cubicBezTo>
                      <a:pt x="3300889" y="762464"/>
                      <a:pt x="3301610" y="767146"/>
                      <a:pt x="3301970" y="771828"/>
                    </a:cubicBezTo>
                    <a:cubicBezTo>
                      <a:pt x="3302690" y="780832"/>
                      <a:pt x="3303410" y="789116"/>
                      <a:pt x="3303410" y="795239"/>
                    </a:cubicBezTo>
                    <a:cubicBezTo>
                      <a:pt x="3302330" y="772549"/>
                      <a:pt x="3303410" y="780472"/>
                      <a:pt x="3304851" y="795239"/>
                    </a:cubicBezTo>
                    <a:cubicBezTo>
                      <a:pt x="3305211" y="798840"/>
                      <a:pt x="3305572" y="802802"/>
                      <a:pt x="3305932" y="807124"/>
                    </a:cubicBezTo>
                    <a:cubicBezTo>
                      <a:pt x="3305932" y="811086"/>
                      <a:pt x="3306292" y="815408"/>
                      <a:pt x="3306652" y="819370"/>
                    </a:cubicBezTo>
                    <a:cubicBezTo>
                      <a:pt x="3307012" y="826933"/>
                      <a:pt x="3307373" y="833416"/>
                      <a:pt x="3307733" y="835577"/>
                    </a:cubicBezTo>
                    <a:cubicBezTo>
                      <a:pt x="3307733" y="839539"/>
                      <a:pt x="3307733" y="845662"/>
                      <a:pt x="3307733" y="852505"/>
                    </a:cubicBezTo>
                    <a:cubicBezTo>
                      <a:pt x="3307733" y="859348"/>
                      <a:pt x="3307733" y="867271"/>
                      <a:pt x="3307733" y="874475"/>
                    </a:cubicBezTo>
                    <a:cubicBezTo>
                      <a:pt x="3307733" y="888881"/>
                      <a:pt x="3307733" y="900406"/>
                      <a:pt x="3306652" y="897525"/>
                    </a:cubicBezTo>
                    <a:cubicBezTo>
                      <a:pt x="3306292" y="906529"/>
                      <a:pt x="3307733" y="874835"/>
                      <a:pt x="3306652" y="855386"/>
                    </a:cubicBezTo>
                    <a:cubicBezTo>
                      <a:pt x="3304851" y="807124"/>
                      <a:pt x="3305211" y="943626"/>
                      <a:pt x="3303771" y="883479"/>
                    </a:cubicBezTo>
                    <a:cubicBezTo>
                      <a:pt x="3304851" y="959833"/>
                      <a:pt x="3304491" y="1060318"/>
                      <a:pt x="3305932" y="1139194"/>
                    </a:cubicBezTo>
                    <a:lnTo>
                      <a:pt x="3306652" y="1095254"/>
                    </a:lnTo>
                    <a:cubicBezTo>
                      <a:pt x="3306652" y="1130190"/>
                      <a:pt x="3306652" y="1213027"/>
                      <a:pt x="3305932" y="1219150"/>
                    </a:cubicBezTo>
                    <a:cubicBezTo>
                      <a:pt x="3305932" y="1193218"/>
                      <a:pt x="3305932" y="1162605"/>
                      <a:pt x="3305572" y="1129470"/>
                    </a:cubicBezTo>
                    <a:cubicBezTo>
                      <a:pt x="3303771" y="1128029"/>
                      <a:pt x="3305572" y="1209426"/>
                      <a:pt x="3304491" y="1213027"/>
                    </a:cubicBezTo>
                    <a:lnTo>
                      <a:pt x="3307733" y="1309551"/>
                    </a:lnTo>
                    <a:lnTo>
                      <a:pt x="3307733" y="1267052"/>
                    </a:lnTo>
                    <a:cubicBezTo>
                      <a:pt x="3308813" y="1293704"/>
                      <a:pt x="3307733" y="1382304"/>
                      <a:pt x="3307373" y="1447853"/>
                    </a:cubicBezTo>
                    <a:cubicBezTo>
                      <a:pt x="3304851" y="1410396"/>
                      <a:pt x="3307373" y="1348809"/>
                      <a:pt x="3306292" y="1280018"/>
                    </a:cubicBezTo>
                    <a:cubicBezTo>
                      <a:pt x="3305211" y="1229955"/>
                      <a:pt x="3303771" y="1310992"/>
                      <a:pt x="3303050" y="1263450"/>
                    </a:cubicBezTo>
                    <a:cubicBezTo>
                      <a:pt x="3302330" y="1275696"/>
                      <a:pt x="3302690" y="1306670"/>
                      <a:pt x="3303050" y="1321796"/>
                    </a:cubicBezTo>
                    <a:lnTo>
                      <a:pt x="3303050" y="1340525"/>
                    </a:lnTo>
                    <a:cubicBezTo>
                      <a:pt x="3300169" y="1298026"/>
                      <a:pt x="3300889" y="1203303"/>
                      <a:pt x="3298729" y="1140275"/>
                    </a:cubicBezTo>
                    <a:cubicBezTo>
                      <a:pt x="3298729" y="1145677"/>
                      <a:pt x="3299089" y="1150719"/>
                      <a:pt x="3299449" y="1152520"/>
                    </a:cubicBezTo>
                    <a:cubicBezTo>
                      <a:pt x="3300529" y="1103898"/>
                      <a:pt x="3300169" y="1054556"/>
                      <a:pt x="3299449" y="1007014"/>
                    </a:cubicBezTo>
                    <a:cubicBezTo>
                      <a:pt x="3298729" y="1032226"/>
                      <a:pt x="3299449" y="1041950"/>
                      <a:pt x="3299449" y="1056357"/>
                    </a:cubicBezTo>
                    <a:cubicBezTo>
                      <a:pt x="3298729" y="1058157"/>
                      <a:pt x="3298729" y="1013497"/>
                      <a:pt x="3298008" y="996570"/>
                    </a:cubicBezTo>
                    <a:cubicBezTo>
                      <a:pt x="3297288" y="1040510"/>
                      <a:pt x="3296568" y="1004853"/>
                      <a:pt x="3296207" y="1032586"/>
                    </a:cubicBezTo>
                    <a:cubicBezTo>
                      <a:pt x="3295487" y="1003773"/>
                      <a:pt x="3295847" y="980723"/>
                      <a:pt x="3296207" y="945427"/>
                    </a:cubicBezTo>
                    <a:cubicBezTo>
                      <a:pt x="3296928" y="927418"/>
                      <a:pt x="3297288" y="960553"/>
                      <a:pt x="3298729" y="956592"/>
                    </a:cubicBezTo>
                    <a:cubicBezTo>
                      <a:pt x="3298008" y="920575"/>
                      <a:pt x="3300889" y="904008"/>
                      <a:pt x="3299449" y="851424"/>
                    </a:cubicBezTo>
                    <a:cubicBezTo>
                      <a:pt x="3299449" y="886360"/>
                      <a:pt x="3298729" y="882038"/>
                      <a:pt x="3298008" y="865471"/>
                    </a:cubicBezTo>
                    <a:cubicBezTo>
                      <a:pt x="3297648" y="848903"/>
                      <a:pt x="3295847" y="821531"/>
                      <a:pt x="3295127" y="809645"/>
                    </a:cubicBezTo>
                    <a:lnTo>
                      <a:pt x="3295127" y="821170"/>
                    </a:lnTo>
                    <a:cubicBezTo>
                      <a:pt x="3295127" y="815768"/>
                      <a:pt x="3294406" y="810366"/>
                      <a:pt x="3294046" y="805323"/>
                    </a:cubicBezTo>
                    <a:cubicBezTo>
                      <a:pt x="3293326" y="800281"/>
                      <a:pt x="3292966" y="795599"/>
                      <a:pt x="3292606" y="790917"/>
                    </a:cubicBezTo>
                    <a:cubicBezTo>
                      <a:pt x="3291885" y="781553"/>
                      <a:pt x="3291525" y="773269"/>
                      <a:pt x="3291525" y="765705"/>
                    </a:cubicBezTo>
                    <a:cubicBezTo>
                      <a:pt x="3292966" y="779752"/>
                      <a:pt x="3294046" y="793438"/>
                      <a:pt x="3294767" y="802802"/>
                    </a:cubicBezTo>
                    <a:cubicBezTo>
                      <a:pt x="3295127" y="807484"/>
                      <a:pt x="3295487" y="811086"/>
                      <a:pt x="3295487" y="812887"/>
                    </a:cubicBezTo>
                    <a:cubicBezTo>
                      <a:pt x="3295487" y="814688"/>
                      <a:pt x="3295847" y="815048"/>
                      <a:pt x="3296207" y="812887"/>
                    </a:cubicBezTo>
                    <a:cubicBezTo>
                      <a:pt x="3296207" y="808205"/>
                      <a:pt x="3295847" y="803523"/>
                      <a:pt x="3295487" y="798840"/>
                    </a:cubicBezTo>
                    <a:cubicBezTo>
                      <a:pt x="3295127" y="794158"/>
                      <a:pt x="3294767" y="789476"/>
                      <a:pt x="3294406" y="784794"/>
                    </a:cubicBezTo>
                    <a:cubicBezTo>
                      <a:pt x="3294046" y="780112"/>
                      <a:pt x="3293686" y="775070"/>
                      <a:pt x="3292966" y="770027"/>
                    </a:cubicBezTo>
                    <a:cubicBezTo>
                      <a:pt x="3292966" y="764985"/>
                      <a:pt x="3291525" y="759943"/>
                      <a:pt x="3290805" y="754901"/>
                    </a:cubicBezTo>
                    <a:cubicBezTo>
                      <a:pt x="3291885" y="761384"/>
                      <a:pt x="3293326" y="767506"/>
                      <a:pt x="3293686" y="773989"/>
                    </a:cubicBezTo>
                    <a:cubicBezTo>
                      <a:pt x="3293326" y="766426"/>
                      <a:pt x="3291885" y="758502"/>
                      <a:pt x="3291165" y="750939"/>
                    </a:cubicBezTo>
                    <a:lnTo>
                      <a:pt x="3288284" y="727888"/>
                    </a:lnTo>
                    <a:cubicBezTo>
                      <a:pt x="3287203" y="720325"/>
                      <a:pt x="3285402" y="712762"/>
                      <a:pt x="3284322" y="705198"/>
                    </a:cubicBezTo>
                    <a:lnTo>
                      <a:pt x="3282161" y="693673"/>
                    </a:lnTo>
                    <a:cubicBezTo>
                      <a:pt x="3281441" y="689711"/>
                      <a:pt x="3280720" y="686110"/>
                      <a:pt x="3280000" y="682148"/>
                    </a:cubicBezTo>
                    <a:cubicBezTo>
                      <a:pt x="3275318" y="668101"/>
                      <a:pt x="3268475" y="644691"/>
                      <a:pt x="3262712" y="632806"/>
                    </a:cubicBezTo>
                    <a:cubicBezTo>
                      <a:pt x="3260191" y="622001"/>
                      <a:pt x="3256950" y="609035"/>
                      <a:pt x="3252268" y="596789"/>
                    </a:cubicBezTo>
                    <a:cubicBezTo>
                      <a:pt x="3247946" y="584544"/>
                      <a:pt x="3243624" y="572298"/>
                      <a:pt x="3239302" y="562574"/>
                    </a:cubicBezTo>
                    <a:lnTo>
                      <a:pt x="3243263" y="571578"/>
                    </a:lnTo>
                    <a:cubicBezTo>
                      <a:pt x="3239662" y="561853"/>
                      <a:pt x="3234980" y="549608"/>
                      <a:pt x="3229938" y="536282"/>
                    </a:cubicBezTo>
                    <a:cubicBezTo>
                      <a:pt x="3227056" y="529799"/>
                      <a:pt x="3223815" y="522956"/>
                      <a:pt x="3220934" y="516113"/>
                    </a:cubicBezTo>
                    <a:cubicBezTo>
                      <a:pt x="3219493" y="512871"/>
                      <a:pt x="3217692" y="509270"/>
                      <a:pt x="3216251" y="506028"/>
                    </a:cubicBezTo>
                    <a:cubicBezTo>
                      <a:pt x="3214811" y="502787"/>
                      <a:pt x="3213370" y="499545"/>
                      <a:pt x="3211569" y="496304"/>
                    </a:cubicBezTo>
                    <a:cubicBezTo>
                      <a:pt x="3204726" y="483698"/>
                      <a:pt x="3198963" y="471813"/>
                      <a:pt x="3193561" y="462809"/>
                    </a:cubicBezTo>
                    <a:cubicBezTo>
                      <a:pt x="3188159" y="454165"/>
                      <a:pt x="3184557" y="448042"/>
                      <a:pt x="3183477" y="446601"/>
                    </a:cubicBezTo>
                    <a:cubicBezTo>
                      <a:pt x="3180235" y="440119"/>
                      <a:pt x="3185277" y="448042"/>
                      <a:pt x="3193201" y="460288"/>
                    </a:cubicBezTo>
                    <a:cubicBezTo>
                      <a:pt x="3197163" y="466410"/>
                      <a:pt x="3201485" y="473974"/>
                      <a:pt x="3205806" y="481537"/>
                    </a:cubicBezTo>
                    <a:cubicBezTo>
                      <a:pt x="3210129" y="489101"/>
                      <a:pt x="3214811" y="496664"/>
                      <a:pt x="3218052" y="503147"/>
                    </a:cubicBezTo>
                    <a:cubicBezTo>
                      <a:pt x="3224895" y="516113"/>
                      <a:pt x="3229217" y="524397"/>
                      <a:pt x="3226696" y="517554"/>
                    </a:cubicBezTo>
                    <a:cubicBezTo>
                      <a:pt x="3223815" y="510710"/>
                      <a:pt x="3215171" y="488380"/>
                      <a:pt x="3188879" y="443720"/>
                    </a:cubicBezTo>
                    <a:cubicBezTo>
                      <a:pt x="3186358" y="439398"/>
                      <a:pt x="3184197" y="435437"/>
                      <a:pt x="3182036" y="432195"/>
                    </a:cubicBezTo>
                    <a:cubicBezTo>
                      <a:pt x="3179875" y="428593"/>
                      <a:pt x="3177714" y="425712"/>
                      <a:pt x="3175913" y="422831"/>
                    </a:cubicBezTo>
                    <a:cubicBezTo>
                      <a:pt x="3172311" y="417068"/>
                      <a:pt x="3169070" y="412746"/>
                      <a:pt x="3166549" y="409145"/>
                    </a:cubicBezTo>
                    <a:cubicBezTo>
                      <a:pt x="3161507" y="401941"/>
                      <a:pt x="3158265" y="397619"/>
                      <a:pt x="3155384" y="394738"/>
                    </a:cubicBezTo>
                    <a:cubicBezTo>
                      <a:pt x="3149981" y="388976"/>
                      <a:pt x="3146740" y="386454"/>
                      <a:pt x="3133414" y="368446"/>
                    </a:cubicBezTo>
                    <a:cubicBezTo>
                      <a:pt x="3133414" y="368446"/>
                      <a:pt x="3135215" y="370247"/>
                      <a:pt x="3132694" y="366645"/>
                    </a:cubicBezTo>
                    <a:cubicBezTo>
                      <a:pt x="3122249" y="352959"/>
                      <a:pt x="3116126" y="345756"/>
                      <a:pt x="3110724" y="339273"/>
                    </a:cubicBezTo>
                    <a:cubicBezTo>
                      <a:pt x="3104961" y="332790"/>
                      <a:pt x="3099198" y="327388"/>
                      <a:pt x="3089834" y="316943"/>
                    </a:cubicBezTo>
                    <a:cubicBezTo>
                      <a:pt x="3093076" y="320905"/>
                      <a:pt x="3096677" y="325227"/>
                      <a:pt x="3100639" y="329549"/>
                    </a:cubicBezTo>
                    <a:cubicBezTo>
                      <a:pt x="3104241" y="333871"/>
                      <a:pt x="3108203" y="338553"/>
                      <a:pt x="3111804" y="342875"/>
                    </a:cubicBezTo>
                    <a:cubicBezTo>
                      <a:pt x="3118647" y="351519"/>
                      <a:pt x="3124770" y="359442"/>
                      <a:pt x="3128011" y="363044"/>
                    </a:cubicBezTo>
                    <a:cubicBezTo>
                      <a:pt x="3126211" y="361243"/>
                      <a:pt x="3122609" y="356921"/>
                      <a:pt x="3117567" y="350798"/>
                    </a:cubicBezTo>
                    <a:cubicBezTo>
                      <a:pt x="3115046" y="347917"/>
                      <a:pt x="3112524" y="344676"/>
                      <a:pt x="3109643" y="341074"/>
                    </a:cubicBezTo>
                    <a:cubicBezTo>
                      <a:pt x="3106762" y="337472"/>
                      <a:pt x="3103520" y="333871"/>
                      <a:pt x="3100279" y="330269"/>
                    </a:cubicBezTo>
                    <a:cubicBezTo>
                      <a:pt x="3093796" y="322706"/>
                      <a:pt x="3087313" y="314782"/>
                      <a:pt x="3080830" y="307939"/>
                    </a:cubicBezTo>
                    <a:cubicBezTo>
                      <a:pt x="3074347" y="301096"/>
                      <a:pt x="3068225" y="294973"/>
                      <a:pt x="3063542" y="290291"/>
                    </a:cubicBezTo>
                    <a:cubicBezTo>
                      <a:pt x="3069665" y="296054"/>
                      <a:pt x="3070025" y="296054"/>
                      <a:pt x="3067504" y="292812"/>
                    </a:cubicBezTo>
                    <a:cubicBezTo>
                      <a:pt x="3066063" y="291371"/>
                      <a:pt x="3063903" y="288850"/>
                      <a:pt x="3061381" y="285969"/>
                    </a:cubicBezTo>
                    <a:cubicBezTo>
                      <a:pt x="3059941" y="284528"/>
                      <a:pt x="3058860" y="283088"/>
                      <a:pt x="3057420" y="281647"/>
                    </a:cubicBezTo>
                    <a:cubicBezTo>
                      <a:pt x="3055979" y="280206"/>
                      <a:pt x="3054178" y="278766"/>
                      <a:pt x="3052737" y="277325"/>
                    </a:cubicBezTo>
                    <a:cubicBezTo>
                      <a:pt x="3040132" y="265080"/>
                      <a:pt x="3026806" y="252474"/>
                      <a:pt x="3036890" y="261118"/>
                    </a:cubicBezTo>
                    <a:cubicBezTo>
                      <a:pt x="3031128" y="254995"/>
                      <a:pt x="3024645" y="249232"/>
                      <a:pt x="3018162" y="243830"/>
                    </a:cubicBezTo>
                    <a:cubicBezTo>
                      <a:pt x="3011679" y="238067"/>
                      <a:pt x="3005556" y="232305"/>
                      <a:pt x="2998713" y="226902"/>
                    </a:cubicBezTo>
                    <a:cubicBezTo>
                      <a:pt x="2991870" y="221860"/>
                      <a:pt x="2985387" y="216458"/>
                      <a:pt x="2978904" y="211415"/>
                    </a:cubicBezTo>
                    <a:cubicBezTo>
                      <a:pt x="2975663" y="208894"/>
                      <a:pt x="2972421" y="206373"/>
                      <a:pt x="2969180" y="204212"/>
                    </a:cubicBezTo>
                    <a:cubicBezTo>
                      <a:pt x="2965938" y="202051"/>
                      <a:pt x="2962697" y="199530"/>
                      <a:pt x="2959455" y="197369"/>
                    </a:cubicBezTo>
                    <a:cubicBezTo>
                      <a:pt x="2952973" y="193047"/>
                      <a:pt x="2946850" y="188725"/>
                      <a:pt x="2940727" y="184763"/>
                    </a:cubicBezTo>
                    <a:cubicBezTo>
                      <a:pt x="2934604" y="180802"/>
                      <a:pt x="2928842" y="177560"/>
                      <a:pt x="2923079" y="173959"/>
                    </a:cubicBezTo>
                    <a:cubicBezTo>
                      <a:pt x="2917676" y="170717"/>
                      <a:pt x="2912274" y="167476"/>
                      <a:pt x="2907592" y="164594"/>
                    </a:cubicBezTo>
                    <a:cubicBezTo>
                      <a:pt x="2902910" y="161713"/>
                      <a:pt x="2898228" y="159552"/>
                      <a:pt x="2894266" y="157391"/>
                    </a:cubicBezTo>
                    <a:cubicBezTo>
                      <a:pt x="2889584" y="154150"/>
                      <a:pt x="2884902" y="151268"/>
                      <a:pt x="2880220" y="148387"/>
                    </a:cubicBezTo>
                    <a:cubicBezTo>
                      <a:pt x="2875538" y="145506"/>
                      <a:pt x="2870855" y="142624"/>
                      <a:pt x="2866173" y="140103"/>
                    </a:cubicBezTo>
                    <a:cubicBezTo>
                      <a:pt x="2856449" y="135061"/>
                      <a:pt x="2846725" y="130019"/>
                      <a:pt x="2835920" y="124976"/>
                    </a:cubicBezTo>
                    <a:cubicBezTo>
                      <a:pt x="2825115" y="120294"/>
                      <a:pt x="2813229" y="115252"/>
                      <a:pt x="2799903" y="109129"/>
                    </a:cubicBezTo>
                    <a:cubicBezTo>
                      <a:pt x="2793060" y="106608"/>
                      <a:pt x="2786217" y="103727"/>
                      <a:pt x="2778294" y="100485"/>
                    </a:cubicBezTo>
                    <a:cubicBezTo>
                      <a:pt x="2774332" y="99045"/>
                      <a:pt x="2770730" y="97244"/>
                      <a:pt x="2766408" y="95803"/>
                    </a:cubicBezTo>
                    <a:cubicBezTo>
                      <a:pt x="2762447" y="94363"/>
                      <a:pt x="2758125" y="92922"/>
                      <a:pt x="2753803" y="91121"/>
                    </a:cubicBezTo>
                    <a:cubicBezTo>
                      <a:pt x="2756684" y="92202"/>
                      <a:pt x="2759925" y="93282"/>
                      <a:pt x="2763527" y="94363"/>
                    </a:cubicBezTo>
                    <a:cubicBezTo>
                      <a:pt x="2767129" y="95443"/>
                      <a:pt x="2771090" y="97244"/>
                      <a:pt x="2775052" y="98685"/>
                    </a:cubicBezTo>
                    <a:cubicBezTo>
                      <a:pt x="2782976" y="101926"/>
                      <a:pt x="2791620" y="105167"/>
                      <a:pt x="2799183" y="108409"/>
                    </a:cubicBezTo>
                    <a:cubicBezTo>
                      <a:pt x="2818992" y="116333"/>
                      <a:pt x="2801704" y="107689"/>
                      <a:pt x="2786217" y="101926"/>
                    </a:cubicBezTo>
                    <a:cubicBezTo>
                      <a:pt x="2771090" y="95803"/>
                      <a:pt x="2758125" y="90401"/>
                      <a:pt x="2789099" y="101926"/>
                    </a:cubicBezTo>
                    <a:cubicBezTo>
                      <a:pt x="2775773" y="96884"/>
                      <a:pt x="2787658" y="102286"/>
                      <a:pt x="2801344" y="107328"/>
                    </a:cubicBezTo>
                    <a:cubicBezTo>
                      <a:pt x="2824394" y="117413"/>
                      <a:pt x="2846364" y="126777"/>
                      <a:pt x="2840962" y="123176"/>
                    </a:cubicBezTo>
                    <a:cubicBezTo>
                      <a:pt x="2822594" y="114172"/>
                      <a:pt x="2804586" y="104807"/>
                      <a:pt x="2785497" y="97244"/>
                    </a:cubicBezTo>
                    <a:cubicBezTo>
                      <a:pt x="2792340" y="99765"/>
                      <a:pt x="2798823" y="102286"/>
                      <a:pt x="2805666" y="104807"/>
                    </a:cubicBezTo>
                    <a:cubicBezTo>
                      <a:pt x="2798463" y="101566"/>
                      <a:pt x="2791260" y="98685"/>
                      <a:pt x="2784416" y="95803"/>
                    </a:cubicBezTo>
                    <a:lnTo>
                      <a:pt x="2773611" y="91121"/>
                    </a:lnTo>
                    <a:lnTo>
                      <a:pt x="2768209" y="88960"/>
                    </a:lnTo>
                    <a:lnTo>
                      <a:pt x="2762807" y="86799"/>
                    </a:lnTo>
                    <a:lnTo>
                      <a:pt x="2740837" y="78876"/>
                    </a:lnTo>
                    <a:cubicBezTo>
                      <a:pt x="2737235" y="77435"/>
                      <a:pt x="2733634" y="75994"/>
                      <a:pt x="2730032" y="74914"/>
                    </a:cubicBezTo>
                    <a:lnTo>
                      <a:pt x="2718867" y="71312"/>
                    </a:lnTo>
                    <a:cubicBezTo>
                      <a:pt x="2716346" y="71312"/>
                      <a:pt x="2724629" y="73833"/>
                      <a:pt x="2728951" y="75274"/>
                    </a:cubicBezTo>
                    <a:cubicBezTo>
                      <a:pt x="2677448" y="58707"/>
                      <a:pt x="2620182" y="47541"/>
                      <a:pt x="2563997" y="42499"/>
                    </a:cubicBezTo>
                    <a:cubicBezTo>
                      <a:pt x="2557154" y="42139"/>
                      <a:pt x="2549951" y="41419"/>
                      <a:pt x="2543107" y="41059"/>
                    </a:cubicBezTo>
                    <a:cubicBezTo>
                      <a:pt x="2539506" y="41059"/>
                      <a:pt x="2536264" y="40698"/>
                      <a:pt x="2532663" y="40338"/>
                    </a:cubicBezTo>
                    <a:cubicBezTo>
                      <a:pt x="2529061" y="40338"/>
                      <a:pt x="2525820" y="40338"/>
                      <a:pt x="2522218" y="40338"/>
                    </a:cubicBezTo>
                    <a:cubicBezTo>
                      <a:pt x="2515375" y="40338"/>
                      <a:pt x="2508532" y="40338"/>
                      <a:pt x="2501689" y="39978"/>
                    </a:cubicBezTo>
                    <a:cubicBezTo>
                      <a:pt x="2494846" y="39978"/>
                      <a:pt x="2488363" y="39978"/>
                      <a:pt x="2481520" y="39978"/>
                    </a:cubicBezTo>
                    <a:cubicBezTo>
                      <a:pt x="2454508" y="39978"/>
                      <a:pt x="2428576" y="39978"/>
                      <a:pt x="2404445" y="39978"/>
                    </a:cubicBezTo>
                    <a:cubicBezTo>
                      <a:pt x="2386437" y="45020"/>
                      <a:pt x="2167818" y="42139"/>
                      <a:pt x="2090023" y="45380"/>
                    </a:cubicBezTo>
                    <a:cubicBezTo>
                      <a:pt x="2110912" y="43940"/>
                      <a:pt x="2122078" y="41419"/>
                      <a:pt x="2109472" y="40338"/>
                    </a:cubicBezTo>
                    <a:cubicBezTo>
                      <a:pt x="2126760" y="40338"/>
                      <a:pt x="2162416" y="38177"/>
                      <a:pt x="2201673" y="38537"/>
                    </a:cubicBezTo>
                    <a:cubicBezTo>
                      <a:pt x="2207796" y="39258"/>
                      <a:pt x="2256418" y="40338"/>
                      <a:pt x="2225084" y="41059"/>
                    </a:cubicBezTo>
                    <a:cubicBezTo>
                      <a:pt x="2333853" y="40338"/>
                      <a:pt x="2210317" y="38898"/>
                      <a:pt x="2242372" y="37097"/>
                    </a:cubicBezTo>
                    <a:cubicBezTo>
                      <a:pt x="2122078" y="37457"/>
                      <a:pt x="2051486" y="40698"/>
                      <a:pt x="1975491" y="41779"/>
                    </a:cubicBezTo>
                    <a:lnTo>
                      <a:pt x="1973691" y="41059"/>
                    </a:lnTo>
                    <a:lnTo>
                      <a:pt x="1916425" y="42139"/>
                    </a:lnTo>
                    <a:cubicBezTo>
                      <a:pt x="1963246" y="42139"/>
                      <a:pt x="1961085" y="45380"/>
                      <a:pt x="1900578" y="44300"/>
                    </a:cubicBezTo>
                    <a:lnTo>
                      <a:pt x="1907781" y="44300"/>
                    </a:lnTo>
                    <a:cubicBezTo>
                      <a:pt x="1873205" y="42859"/>
                      <a:pt x="1801533" y="44300"/>
                      <a:pt x="1747869" y="44300"/>
                    </a:cubicBezTo>
                    <a:lnTo>
                      <a:pt x="1711492" y="46101"/>
                    </a:lnTo>
                    <a:cubicBezTo>
                      <a:pt x="1657468" y="46101"/>
                      <a:pt x="1655307" y="42859"/>
                      <a:pt x="1637659" y="41059"/>
                    </a:cubicBezTo>
                    <a:cubicBezTo>
                      <a:pt x="1553021" y="41059"/>
                      <a:pt x="1504399" y="43220"/>
                      <a:pt x="1444252" y="45020"/>
                    </a:cubicBezTo>
                    <a:cubicBezTo>
                      <a:pt x="1417240" y="43580"/>
                      <a:pt x="1290462" y="43220"/>
                      <a:pt x="1357453" y="41779"/>
                    </a:cubicBezTo>
                    <a:cubicBezTo>
                      <a:pt x="1281098" y="42859"/>
                      <a:pt x="1296585" y="50063"/>
                      <a:pt x="1165846" y="46101"/>
                    </a:cubicBezTo>
                    <a:lnTo>
                      <a:pt x="1199701" y="44660"/>
                    </a:lnTo>
                    <a:cubicBezTo>
                      <a:pt x="1137033" y="44660"/>
                      <a:pt x="1061399" y="45380"/>
                      <a:pt x="994049" y="46101"/>
                    </a:cubicBezTo>
                    <a:cubicBezTo>
                      <a:pt x="960193" y="46101"/>
                      <a:pt x="928859" y="46461"/>
                      <a:pt x="901847" y="46461"/>
                    </a:cubicBezTo>
                    <a:cubicBezTo>
                      <a:pt x="875195" y="46461"/>
                      <a:pt x="853225" y="46461"/>
                      <a:pt x="838818" y="46461"/>
                    </a:cubicBezTo>
                    <a:cubicBezTo>
                      <a:pt x="849984" y="45020"/>
                      <a:pt x="846022" y="44300"/>
                      <a:pt x="833776" y="43940"/>
                    </a:cubicBezTo>
                    <a:cubicBezTo>
                      <a:pt x="827653" y="43940"/>
                      <a:pt x="819010" y="43940"/>
                      <a:pt x="809285" y="43580"/>
                    </a:cubicBezTo>
                    <a:cubicBezTo>
                      <a:pt x="799561" y="43580"/>
                      <a:pt x="788396" y="44660"/>
                      <a:pt x="776510" y="45020"/>
                    </a:cubicBezTo>
                    <a:cubicBezTo>
                      <a:pt x="729689" y="47541"/>
                      <a:pt x="675305" y="57266"/>
                      <a:pt x="664140" y="58346"/>
                    </a:cubicBezTo>
                    <a:cubicBezTo>
                      <a:pt x="667381" y="58346"/>
                      <a:pt x="657657" y="60867"/>
                      <a:pt x="646132" y="63749"/>
                    </a:cubicBezTo>
                    <a:cubicBezTo>
                      <a:pt x="634966" y="66990"/>
                      <a:pt x="622361" y="70952"/>
                      <a:pt x="619119" y="72033"/>
                    </a:cubicBezTo>
                    <a:cubicBezTo>
                      <a:pt x="609035" y="73833"/>
                      <a:pt x="592828" y="79236"/>
                      <a:pt x="576260" y="85719"/>
                    </a:cubicBezTo>
                    <a:cubicBezTo>
                      <a:pt x="599310" y="78515"/>
                      <a:pt x="591387" y="82117"/>
                      <a:pt x="588866" y="83918"/>
                    </a:cubicBezTo>
                    <a:cubicBezTo>
                      <a:pt x="587425" y="84638"/>
                      <a:pt x="587425" y="84998"/>
                      <a:pt x="593188" y="83198"/>
                    </a:cubicBezTo>
                    <a:cubicBezTo>
                      <a:pt x="596069" y="82117"/>
                      <a:pt x="600391" y="80676"/>
                      <a:pt x="606514" y="78515"/>
                    </a:cubicBezTo>
                    <a:cubicBezTo>
                      <a:pt x="612997" y="76715"/>
                      <a:pt x="621280" y="74193"/>
                      <a:pt x="632085" y="70592"/>
                    </a:cubicBezTo>
                    <a:cubicBezTo>
                      <a:pt x="626683" y="72393"/>
                      <a:pt x="620920" y="74554"/>
                      <a:pt x="615158" y="76715"/>
                    </a:cubicBezTo>
                    <a:cubicBezTo>
                      <a:pt x="612276" y="77795"/>
                      <a:pt x="609035" y="78876"/>
                      <a:pt x="606153" y="79956"/>
                    </a:cubicBezTo>
                    <a:cubicBezTo>
                      <a:pt x="603272" y="81037"/>
                      <a:pt x="600031" y="82477"/>
                      <a:pt x="596789" y="83558"/>
                    </a:cubicBezTo>
                    <a:cubicBezTo>
                      <a:pt x="584184" y="88600"/>
                      <a:pt x="570137" y="93642"/>
                      <a:pt x="554650" y="100485"/>
                    </a:cubicBezTo>
                    <a:cubicBezTo>
                      <a:pt x="524036" y="113091"/>
                      <a:pt x="487660" y="130379"/>
                      <a:pt x="444080" y="155590"/>
                    </a:cubicBezTo>
                    <a:lnTo>
                      <a:pt x="444080" y="153069"/>
                    </a:lnTo>
                    <a:cubicBezTo>
                      <a:pt x="444441" y="153069"/>
                      <a:pt x="461728" y="143345"/>
                      <a:pt x="461728" y="143345"/>
                    </a:cubicBezTo>
                    <a:cubicBezTo>
                      <a:pt x="467491" y="140103"/>
                      <a:pt x="473614" y="137222"/>
                      <a:pt x="479376" y="134341"/>
                    </a:cubicBezTo>
                    <a:lnTo>
                      <a:pt x="497384" y="125337"/>
                    </a:lnTo>
                    <a:cubicBezTo>
                      <a:pt x="503507" y="122455"/>
                      <a:pt x="509630" y="119934"/>
                      <a:pt x="515753" y="117053"/>
                    </a:cubicBezTo>
                    <a:cubicBezTo>
                      <a:pt x="511791" y="118133"/>
                      <a:pt x="519354" y="114532"/>
                      <a:pt x="529439" y="109489"/>
                    </a:cubicBezTo>
                    <a:cubicBezTo>
                      <a:pt x="534481" y="106968"/>
                      <a:pt x="540604" y="104807"/>
                      <a:pt x="546367" y="102286"/>
                    </a:cubicBezTo>
                    <a:cubicBezTo>
                      <a:pt x="552129" y="99765"/>
                      <a:pt x="557171" y="97604"/>
                      <a:pt x="561133" y="96163"/>
                    </a:cubicBezTo>
                    <a:cubicBezTo>
                      <a:pt x="552489" y="99405"/>
                      <a:pt x="544926" y="102286"/>
                      <a:pt x="538443" y="104807"/>
                    </a:cubicBezTo>
                    <a:cubicBezTo>
                      <a:pt x="536642" y="105528"/>
                      <a:pt x="535202" y="105888"/>
                      <a:pt x="533761" y="106608"/>
                    </a:cubicBezTo>
                    <a:cubicBezTo>
                      <a:pt x="532320" y="107328"/>
                      <a:pt x="530880" y="108049"/>
                      <a:pt x="529439" y="108409"/>
                    </a:cubicBezTo>
                    <a:cubicBezTo>
                      <a:pt x="526558" y="109489"/>
                      <a:pt x="524036" y="110570"/>
                      <a:pt x="521875" y="111650"/>
                    </a:cubicBezTo>
                    <a:cubicBezTo>
                      <a:pt x="512871" y="115612"/>
                      <a:pt x="507109" y="118133"/>
                      <a:pt x="503507" y="119214"/>
                    </a:cubicBezTo>
                    <a:cubicBezTo>
                      <a:pt x="496304" y="121735"/>
                      <a:pt x="498465" y="120654"/>
                      <a:pt x="500266" y="119214"/>
                    </a:cubicBezTo>
                    <a:cubicBezTo>
                      <a:pt x="502067" y="117773"/>
                      <a:pt x="503867" y="116693"/>
                      <a:pt x="496304" y="119574"/>
                    </a:cubicBezTo>
                    <a:cubicBezTo>
                      <a:pt x="492702" y="121375"/>
                      <a:pt x="486940" y="124256"/>
                      <a:pt x="477576" y="128938"/>
                    </a:cubicBezTo>
                    <a:cubicBezTo>
                      <a:pt x="472893" y="131459"/>
                      <a:pt x="467491" y="133980"/>
                      <a:pt x="461008" y="137222"/>
                    </a:cubicBezTo>
                    <a:cubicBezTo>
                      <a:pt x="454885" y="140824"/>
                      <a:pt x="447682" y="145146"/>
                      <a:pt x="439398" y="149828"/>
                    </a:cubicBezTo>
                    <a:cubicBezTo>
                      <a:pt x="433276" y="154150"/>
                      <a:pt x="432195" y="154870"/>
                      <a:pt x="428593" y="157031"/>
                    </a:cubicBezTo>
                    <a:cubicBezTo>
                      <a:pt x="424992" y="159552"/>
                      <a:pt x="418509" y="163514"/>
                      <a:pt x="401941" y="174679"/>
                    </a:cubicBezTo>
                    <a:cubicBezTo>
                      <a:pt x="417789" y="164594"/>
                      <a:pt x="419950" y="161713"/>
                      <a:pt x="394378" y="177920"/>
                    </a:cubicBezTo>
                    <a:lnTo>
                      <a:pt x="371688" y="195928"/>
                    </a:lnTo>
                    <a:cubicBezTo>
                      <a:pt x="360163" y="203132"/>
                      <a:pt x="359442" y="203492"/>
                      <a:pt x="363044" y="199890"/>
                    </a:cubicBezTo>
                    <a:cubicBezTo>
                      <a:pt x="367006" y="196649"/>
                      <a:pt x="376010" y="189806"/>
                      <a:pt x="385374" y="182963"/>
                    </a:cubicBezTo>
                    <a:cubicBezTo>
                      <a:pt x="394738" y="175759"/>
                      <a:pt x="404463" y="169637"/>
                      <a:pt x="409505" y="166035"/>
                    </a:cubicBezTo>
                    <a:cubicBezTo>
                      <a:pt x="414547" y="162433"/>
                      <a:pt x="414547" y="162073"/>
                      <a:pt x="404463" y="167836"/>
                    </a:cubicBezTo>
                    <a:cubicBezTo>
                      <a:pt x="410585" y="163514"/>
                      <a:pt x="417428" y="159192"/>
                      <a:pt x="424271" y="154510"/>
                    </a:cubicBezTo>
                    <a:cubicBezTo>
                      <a:pt x="431475" y="149828"/>
                      <a:pt x="439038" y="145506"/>
                      <a:pt x="446602" y="140824"/>
                    </a:cubicBezTo>
                    <a:cubicBezTo>
                      <a:pt x="450563" y="138663"/>
                      <a:pt x="454165" y="136141"/>
                      <a:pt x="458127" y="133980"/>
                    </a:cubicBezTo>
                    <a:cubicBezTo>
                      <a:pt x="462088" y="131819"/>
                      <a:pt x="465690" y="129659"/>
                      <a:pt x="469652" y="127858"/>
                    </a:cubicBezTo>
                    <a:cubicBezTo>
                      <a:pt x="477215" y="123896"/>
                      <a:pt x="484419" y="119934"/>
                      <a:pt x="491262" y="116333"/>
                    </a:cubicBezTo>
                    <a:cubicBezTo>
                      <a:pt x="518994" y="102646"/>
                      <a:pt x="537723" y="93642"/>
                      <a:pt x="528719" y="96163"/>
                    </a:cubicBezTo>
                    <a:cubicBezTo>
                      <a:pt x="517554" y="101206"/>
                      <a:pt x="507829" y="105528"/>
                      <a:pt x="499545" y="109129"/>
                    </a:cubicBezTo>
                    <a:cubicBezTo>
                      <a:pt x="497384" y="110210"/>
                      <a:pt x="495584" y="110930"/>
                      <a:pt x="493423" y="112011"/>
                    </a:cubicBezTo>
                    <a:cubicBezTo>
                      <a:pt x="491622" y="113091"/>
                      <a:pt x="489821" y="114172"/>
                      <a:pt x="488020" y="114892"/>
                    </a:cubicBezTo>
                    <a:cubicBezTo>
                      <a:pt x="484419" y="116693"/>
                      <a:pt x="481177" y="118493"/>
                      <a:pt x="477936" y="120294"/>
                    </a:cubicBezTo>
                    <a:cubicBezTo>
                      <a:pt x="471453" y="123896"/>
                      <a:pt x="466050" y="126777"/>
                      <a:pt x="461008" y="129659"/>
                    </a:cubicBezTo>
                    <a:cubicBezTo>
                      <a:pt x="455966" y="132540"/>
                      <a:pt x="451284" y="135781"/>
                      <a:pt x="446602" y="138663"/>
                    </a:cubicBezTo>
                    <a:cubicBezTo>
                      <a:pt x="437237" y="144785"/>
                      <a:pt x="427513" y="150548"/>
                      <a:pt x="415267" y="159192"/>
                    </a:cubicBezTo>
                    <a:cubicBezTo>
                      <a:pt x="409145" y="163514"/>
                      <a:pt x="402302" y="167836"/>
                      <a:pt x="394018" y="173238"/>
                    </a:cubicBezTo>
                    <a:cubicBezTo>
                      <a:pt x="386094" y="178641"/>
                      <a:pt x="377090" y="185124"/>
                      <a:pt x="366645" y="192327"/>
                    </a:cubicBezTo>
                    <a:cubicBezTo>
                      <a:pt x="363404" y="194128"/>
                      <a:pt x="360163" y="195928"/>
                      <a:pt x="357281" y="198089"/>
                    </a:cubicBezTo>
                    <a:cubicBezTo>
                      <a:pt x="343595" y="209615"/>
                      <a:pt x="335671" y="216098"/>
                      <a:pt x="329549" y="221860"/>
                    </a:cubicBezTo>
                    <a:cubicBezTo>
                      <a:pt x="323786" y="227983"/>
                      <a:pt x="319464" y="232305"/>
                      <a:pt x="312261" y="239148"/>
                    </a:cubicBezTo>
                    <a:cubicBezTo>
                      <a:pt x="310460" y="239868"/>
                      <a:pt x="303257" y="245271"/>
                      <a:pt x="286689" y="261118"/>
                    </a:cubicBezTo>
                    <a:cubicBezTo>
                      <a:pt x="281647" y="266520"/>
                      <a:pt x="276245" y="271563"/>
                      <a:pt x="271563" y="276965"/>
                    </a:cubicBezTo>
                    <a:cubicBezTo>
                      <a:pt x="266880" y="282007"/>
                      <a:pt x="262558" y="287050"/>
                      <a:pt x="258237" y="292092"/>
                    </a:cubicBezTo>
                    <a:cubicBezTo>
                      <a:pt x="253915" y="297134"/>
                      <a:pt x="249593" y="301456"/>
                      <a:pt x="245631" y="306498"/>
                    </a:cubicBezTo>
                    <a:cubicBezTo>
                      <a:pt x="241669" y="311180"/>
                      <a:pt x="237707" y="316223"/>
                      <a:pt x="234106" y="320905"/>
                    </a:cubicBezTo>
                    <a:cubicBezTo>
                      <a:pt x="230144" y="325587"/>
                      <a:pt x="226542" y="330269"/>
                      <a:pt x="222580" y="334951"/>
                    </a:cubicBezTo>
                    <a:cubicBezTo>
                      <a:pt x="218979" y="339993"/>
                      <a:pt x="215377" y="344676"/>
                      <a:pt x="211776" y="349718"/>
                    </a:cubicBezTo>
                    <a:cubicBezTo>
                      <a:pt x="208174" y="354760"/>
                      <a:pt x="204572" y="359802"/>
                      <a:pt x="200611" y="365205"/>
                    </a:cubicBezTo>
                    <a:cubicBezTo>
                      <a:pt x="197009" y="370607"/>
                      <a:pt x="193407" y="376370"/>
                      <a:pt x="189806" y="382132"/>
                    </a:cubicBezTo>
                    <a:cubicBezTo>
                      <a:pt x="192327" y="378531"/>
                      <a:pt x="194848" y="374569"/>
                      <a:pt x="197369" y="371328"/>
                    </a:cubicBezTo>
                    <a:cubicBezTo>
                      <a:pt x="198450" y="369527"/>
                      <a:pt x="199890" y="367726"/>
                      <a:pt x="200971" y="366285"/>
                    </a:cubicBezTo>
                    <a:cubicBezTo>
                      <a:pt x="202051" y="364484"/>
                      <a:pt x="203492" y="363044"/>
                      <a:pt x="204572" y="361603"/>
                    </a:cubicBezTo>
                    <a:cubicBezTo>
                      <a:pt x="209615" y="355480"/>
                      <a:pt x="213937" y="349358"/>
                      <a:pt x="218259" y="343955"/>
                    </a:cubicBezTo>
                    <a:cubicBezTo>
                      <a:pt x="220419" y="341074"/>
                      <a:pt x="222580" y="338553"/>
                      <a:pt x="224381" y="336032"/>
                    </a:cubicBezTo>
                    <a:cubicBezTo>
                      <a:pt x="226542" y="333510"/>
                      <a:pt x="228343" y="331350"/>
                      <a:pt x="230504" y="328828"/>
                    </a:cubicBezTo>
                    <a:cubicBezTo>
                      <a:pt x="234466" y="324146"/>
                      <a:pt x="238067" y="320184"/>
                      <a:pt x="241669" y="316223"/>
                    </a:cubicBezTo>
                    <a:cubicBezTo>
                      <a:pt x="245271" y="312261"/>
                      <a:pt x="248152" y="308659"/>
                      <a:pt x="251393" y="305058"/>
                    </a:cubicBezTo>
                    <a:cubicBezTo>
                      <a:pt x="254635" y="301816"/>
                      <a:pt x="257876" y="298575"/>
                      <a:pt x="260758" y="295333"/>
                    </a:cubicBezTo>
                    <a:cubicBezTo>
                      <a:pt x="266880" y="289211"/>
                      <a:pt x="272283" y="283448"/>
                      <a:pt x="278045" y="277685"/>
                    </a:cubicBezTo>
                    <a:cubicBezTo>
                      <a:pt x="283808" y="272283"/>
                      <a:pt x="289931" y="266880"/>
                      <a:pt x="296054" y="260758"/>
                    </a:cubicBezTo>
                    <a:cubicBezTo>
                      <a:pt x="299295" y="257876"/>
                      <a:pt x="302537" y="254635"/>
                      <a:pt x="306138" y="251393"/>
                    </a:cubicBezTo>
                    <a:cubicBezTo>
                      <a:pt x="309740" y="248152"/>
                      <a:pt x="313702" y="244911"/>
                      <a:pt x="317663" y="241309"/>
                    </a:cubicBezTo>
                    <a:cubicBezTo>
                      <a:pt x="325947" y="234466"/>
                      <a:pt x="334951" y="226182"/>
                      <a:pt x="346116" y="217538"/>
                    </a:cubicBezTo>
                    <a:cubicBezTo>
                      <a:pt x="351519" y="213216"/>
                      <a:pt x="357641" y="208534"/>
                      <a:pt x="364124" y="203132"/>
                    </a:cubicBezTo>
                    <a:cubicBezTo>
                      <a:pt x="370607" y="198089"/>
                      <a:pt x="377810" y="193047"/>
                      <a:pt x="385374" y="187645"/>
                    </a:cubicBezTo>
                    <a:cubicBezTo>
                      <a:pt x="382853" y="189445"/>
                      <a:pt x="379611" y="191967"/>
                      <a:pt x="375289" y="195208"/>
                    </a:cubicBezTo>
                    <a:cubicBezTo>
                      <a:pt x="370967" y="198450"/>
                      <a:pt x="365925" y="201691"/>
                      <a:pt x="360883" y="206013"/>
                    </a:cubicBezTo>
                    <a:cubicBezTo>
                      <a:pt x="355841" y="210335"/>
                      <a:pt x="350078" y="215017"/>
                      <a:pt x="344315" y="219699"/>
                    </a:cubicBezTo>
                    <a:cubicBezTo>
                      <a:pt x="341434" y="222220"/>
                      <a:pt x="338553" y="224381"/>
                      <a:pt x="335311" y="226902"/>
                    </a:cubicBezTo>
                    <a:cubicBezTo>
                      <a:pt x="332430" y="229424"/>
                      <a:pt x="329549" y="231945"/>
                      <a:pt x="326667" y="234466"/>
                    </a:cubicBezTo>
                    <a:cubicBezTo>
                      <a:pt x="320905" y="239508"/>
                      <a:pt x="315502" y="244550"/>
                      <a:pt x="310460" y="249232"/>
                    </a:cubicBezTo>
                    <a:cubicBezTo>
                      <a:pt x="309019" y="250313"/>
                      <a:pt x="307939" y="251393"/>
                      <a:pt x="306498" y="252834"/>
                    </a:cubicBezTo>
                    <a:cubicBezTo>
                      <a:pt x="305418" y="253915"/>
                      <a:pt x="304337" y="255355"/>
                      <a:pt x="302897" y="256436"/>
                    </a:cubicBezTo>
                    <a:cubicBezTo>
                      <a:pt x="300736" y="258597"/>
                      <a:pt x="298575" y="260758"/>
                      <a:pt x="296414" y="262919"/>
                    </a:cubicBezTo>
                    <a:cubicBezTo>
                      <a:pt x="288490" y="270842"/>
                      <a:pt x="283088" y="276965"/>
                      <a:pt x="282367" y="278406"/>
                    </a:cubicBezTo>
                    <a:lnTo>
                      <a:pt x="282367" y="276245"/>
                    </a:lnTo>
                    <a:cubicBezTo>
                      <a:pt x="277685" y="280567"/>
                      <a:pt x="273724" y="285249"/>
                      <a:pt x="269402" y="289571"/>
                    </a:cubicBezTo>
                    <a:cubicBezTo>
                      <a:pt x="265080" y="294253"/>
                      <a:pt x="261118" y="298575"/>
                      <a:pt x="256796" y="303257"/>
                    </a:cubicBezTo>
                    <a:cubicBezTo>
                      <a:pt x="252474" y="307939"/>
                      <a:pt x="248512" y="312621"/>
                      <a:pt x="244550" y="317663"/>
                    </a:cubicBezTo>
                    <a:cubicBezTo>
                      <a:pt x="240589" y="322345"/>
                      <a:pt x="236267" y="327388"/>
                      <a:pt x="231945" y="332430"/>
                    </a:cubicBezTo>
                    <a:cubicBezTo>
                      <a:pt x="227623" y="337472"/>
                      <a:pt x="223661" y="342515"/>
                      <a:pt x="219339" y="347917"/>
                    </a:cubicBezTo>
                    <a:cubicBezTo>
                      <a:pt x="215017" y="353319"/>
                      <a:pt x="211055" y="358722"/>
                      <a:pt x="206733" y="364124"/>
                    </a:cubicBezTo>
                    <a:cubicBezTo>
                      <a:pt x="205653" y="365565"/>
                      <a:pt x="204572" y="367006"/>
                      <a:pt x="203492" y="368446"/>
                    </a:cubicBezTo>
                    <a:cubicBezTo>
                      <a:pt x="202411" y="369887"/>
                      <a:pt x="201331" y="371328"/>
                      <a:pt x="200250" y="372768"/>
                    </a:cubicBezTo>
                    <a:cubicBezTo>
                      <a:pt x="198089" y="375650"/>
                      <a:pt x="195928" y="378531"/>
                      <a:pt x="193767" y="381772"/>
                    </a:cubicBezTo>
                    <a:cubicBezTo>
                      <a:pt x="189446" y="387895"/>
                      <a:pt x="185124" y="393658"/>
                      <a:pt x="180441" y="400141"/>
                    </a:cubicBezTo>
                    <a:lnTo>
                      <a:pt x="201331" y="368806"/>
                    </a:lnTo>
                    <a:cubicBezTo>
                      <a:pt x="189806" y="385734"/>
                      <a:pt x="178641" y="400861"/>
                      <a:pt x="169276" y="415628"/>
                    </a:cubicBezTo>
                    <a:cubicBezTo>
                      <a:pt x="166755" y="419229"/>
                      <a:pt x="164594" y="422831"/>
                      <a:pt x="162073" y="426432"/>
                    </a:cubicBezTo>
                    <a:cubicBezTo>
                      <a:pt x="160993" y="428233"/>
                      <a:pt x="159552" y="430034"/>
                      <a:pt x="158472" y="431835"/>
                    </a:cubicBezTo>
                    <a:cubicBezTo>
                      <a:pt x="157391" y="433636"/>
                      <a:pt x="156311" y="435437"/>
                      <a:pt x="155230" y="437237"/>
                    </a:cubicBezTo>
                    <a:cubicBezTo>
                      <a:pt x="150908" y="444441"/>
                      <a:pt x="146946" y="451284"/>
                      <a:pt x="142624" y="458127"/>
                    </a:cubicBezTo>
                    <a:cubicBezTo>
                      <a:pt x="138302" y="464970"/>
                      <a:pt x="134701" y="471813"/>
                      <a:pt x="131099" y="478656"/>
                    </a:cubicBezTo>
                    <a:cubicBezTo>
                      <a:pt x="127498" y="485499"/>
                      <a:pt x="123896" y="492342"/>
                      <a:pt x="120294" y="499185"/>
                    </a:cubicBezTo>
                    <a:cubicBezTo>
                      <a:pt x="117053" y="506028"/>
                      <a:pt x="114172" y="513232"/>
                      <a:pt x="110930" y="520435"/>
                    </a:cubicBezTo>
                    <a:cubicBezTo>
                      <a:pt x="108049" y="527638"/>
                      <a:pt x="104807" y="534841"/>
                      <a:pt x="102286" y="542765"/>
                    </a:cubicBezTo>
                    <a:cubicBezTo>
                      <a:pt x="104447" y="537362"/>
                      <a:pt x="106608" y="532680"/>
                      <a:pt x="108769" y="527998"/>
                    </a:cubicBezTo>
                    <a:cubicBezTo>
                      <a:pt x="110930" y="523316"/>
                      <a:pt x="113091" y="518994"/>
                      <a:pt x="114892" y="514672"/>
                    </a:cubicBezTo>
                    <a:cubicBezTo>
                      <a:pt x="116693" y="510350"/>
                      <a:pt x="118493" y="506388"/>
                      <a:pt x="120294" y="502787"/>
                    </a:cubicBezTo>
                    <a:cubicBezTo>
                      <a:pt x="122095" y="499185"/>
                      <a:pt x="123896" y="495584"/>
                      <a:pt x="125337" y="492702"/>
                    </a:cubicBezTo>
                    <a:cubicBezTo>
                      <a:pt x="124256" y="495223"/>
                      <a:pt x="123176" y="497384"/>
                      <a:pt x="121735" y="499906"/>
                    </a:cubicBezTo>
                    <a:cubicBezTo>
                      <a:pt x="120654" y="502427"/>
                      <a:pt x="119574" y="504948"/>
                      <a:pt x="118493" y="507469"/>
                    </a:cubicBezTo>
                    <a:cubicBezTo>
                      <a:pt x="116333" y="512511"/>
                      <a:pt x="113811" y="517914"/>
                      <a:pt x="111650" y="522956"/>
                    </a:cubicBezTo>
                    <a:cubicBezTo>
                      <a:pt x="109489" y="528358"/>
                      <a:pt x="106608" y="533401"/>
                      <a:pt x="104447" y="539163"/>
                    </a:cubicBezTo>
                    <a:cubicBezTo>
                      <a:pt x="102286" y="544566"/>
                      <a:pt x="100125" y="550328"/>
                      <a:pt x="97964" y="556091"/>
                    </a:cubicBezTo>
                    <a:cubicBezTo>
                      <a:pt x="95803" y="561853"/>
                      <a:pt x="93642" y="567256"/>
                      <a:pt x="91121" y="573019"/>
                    </a:cubicBezTo>
                    <a:cubicBezTo>
                      <a:pt x="89320" y="578781"/>
                      <a:pt x="87159" y="584544"/>
                      <a:pt x="85359" y="590306"/>
                    </a:cubicBezTo>
                    <a:cubicBezTo>
                      <a:pt x="83558" y="596069"/>
                      <a:pt x="81397" y="601471"/>
                      <a:pt x="79596" y="607234"/>
                    </a:cubicBezTo>
                    <a:cubicBezTo>
                      <a:pt x="77435" y="612636"/>
                      <a:pt x="76354" y="618399"/>
                      <a:pt x="74554" y="623801"/>
                    </a:cubicBezTo>
                    <a:lnTo>
                      <a:pt x="68791" y="646852"/>
                    </a:lnTo>
                    <a:cubicBezTo>
                      <a:pt x="66990" y="654415"/>
                      <a:pt x="65550" y="662339"/>
                      <a:pt x="64109" y="669902"/>
                    </a:cubicBezTo>
                    <a:lnTo>
                      <a:pt x="61948" y="681427"/>
                    </a:lnTo>
                    <a:cubicBezTo>
                      <a:pt x="61228" y="685389"/>
                      <a:pt x="60507" y="688991"/>
                      <a:pt x="59787" y="692953"/>
                    </a:cubicBezTo>
                    <a:lnTo>
                      <a:pt x="56546" y="716363"/>
                    </a:lnTo>
                    <a:cubicBezTo>
                      <a:pt x="54745" y="715283"/>
                      <a:pt x="47541" y="774710"/>
                      <a:pt x="49702" y="745897"/>
                    </a:cubicBezTo>
                    <a:cubicBezTo>
                      <a:pt x="48622" y="754180"/>
                      <a:pt x="47181" y="762104"/>
                      <a:pt x="46461" y="769667"/>
                    </a:cubicBezTo>
                    <a:cubicBezTo>
                      <a:pt x="45741" y="777231"/>
                      <a:pt x="45380" y="784074"/>
                      <a:pt x="44660" y="790557"/>
                    </a:cubicBezTo>
                    <a:cubicBezTo>
                      <a:pt x="44300" y="797040"/>
                      <a:pt x="43580" y="803162"/>
                      <a:pt x="43580" y="809285"/>
                    </a:cubicBezTo>
                    <a:cubicBezTo>
                      <a:pt x="43580" y="815048"/>
                      <a:pt x="43580" y="820810"/>
                      <a:pt x="43580" y="826213"/>
                    </a:cubicBezTo>
                    <a:cubicBezTo>
                      <a:pt x="43580" y="831615"/>
                      <a:pt x="43580" y="836658"/>
                      <a:pt x="43580" y="841700"/>
                    </a:cubicBezTo>
                    <a:cubicBezTo>
                      <a:pt x="43580" y="846742"/>
                      <a:pt x="43580" y="851424"/>
                      <a:pt x="43580" y="856466"/>
                    </a:cubicBezTo>
                    <a:cubicBezTo>
                      <a:pt x="43580" y="866191"/>
                      <a:pt x="44300" y="875915"/>
                      <a:pt x="44300" y="886000"/>
                    </a:cubicBezTo>
                    <a:cubicBezTo>
                      <a:pt x="42499" y="957312"/>
                      <a:pt x="43220" y="824052"/>
                      <a:pt x="41419" y="817929"/>
                    </a:cubicBezTo>
                    <a:cubicBezTo>
                      <a:pt x="41419" y="830175"/>
                      <a:pt x="40338" y="842060"/>
                      <a:pt x="40338" y="854305"/>
                    </a:cubicBezTo>
                    <a:cubicBezTo>
                      <a:pt x="40338" y="866551"/>
                      <a:pt x="40338" y="879157"/>
                      <a:pt x="40338" y="891042"/>
                    </a:cubicBezTo>
                    <a:cubicBezTo>
                      <a:pt x="40338" y="915533"/>
                      <a:pt x="40338" y="939304"/>
                      <a:pt x="40338" y="961994"/>
                    </a:cubicBezTo>
                    <a:cubicBezTo>
                      <a:pt x="40338" y="1007014"/>
                      <a:pt x="41419" y="1046992"/>
                      <a:pt x="42139" y="1074725"/>
                    </a:cubicBezTo>
                    <a:cubicBezTo>
                      <a:pt x="42499" y="1054556"/>
                      <a:pt x="42859" y="1044831"/>
                      <a:pt x="43220" y="1045912"/>
                    </a:cubicBezTo>
                    <a:cubicBezTo>
                      <a:pt x="42499" y="1048793"/>
                      <a:pt x="42859" y="1088411"/>
                      <a:pt x="42859" y="1110381"/>
                    </a:cubicBezTo>
                    <a:lnTo>
                      <a:pt x="43940" y="1125508"/>
                    </a:lnTo>
                    <a:cubicBezTo>
                      <a:pt x="43220" y="1162244"/>
                      <a:pt x="42499" y="1157202"/>
                      <a:pt x="41419" y="1125508"/>
                    </a:cubicBezTo>
                    <a:cubicBezTo>
                      <a:pt x="41419" y="1160444"/>
                      <a:pt x="43580" y="1202583"/>
                      <a:pt x="41419" y="1238599"/>
                    </a:cubicBezTo>
                    <a:cubicBezTo>
                      <a:pt x="39978" y="1178812"/>
                      <a:pt x="41419" y="1102457"/>
                      <a:pt x="40338" y="1071123"/>
                    </a:cubicBezTo>
                    <a:cubicBezTo>
                      <a:pt x="41419" y="1196460"/>
                      <a:pt x="36737" y="1197180"/>
                      <a:pt x="38177" y="1356012"/>
                    </a:cubicBezTo>
                    <a:cubicBezTo>
                      <a:pt x="37457" y="1357813"/>
                      <a:pt x="36376" y="1331161"/>
                      <a:pt x="36376" y="1361775"/>
                    </a:cubicBezTo>
                    <a:cubicBezTo>
                      <a:pt x="36737" y="1432726"/>
                      <a:pt x="38898" y="1380143"/>
                      <a:pt x="40338" y="1402473"/>
                    </a:cubicBezTo>
                    <a:cubicBezTo>
                      <a:pt x="39618" y="1348088"/>
                      <a:pt x="40338" y="1322517"/>
                      <a:pt x="41779" y="1290822"/>
                    </a:cubicBezTo>
                    <a:lnTo>
                      <a:pt x="42859" y="1305229"/>
                    </a:lnTo>
                    <a:cubicBezTo>
                      <a:pt x="42499" y="1307390"/>
                      <a:pt x="42139" y="1341605"/>
                      <a:pt x="41779" y="1351690"/>
                    </a:cubicBezTo>
                    <a:lnTo>
                      <a:pt x="43940" y="1360334"/>
                    </a:lnTo>
                    <a:cubicBezTo>
                      <a:pt x="41779" y="1356372"/>
                      <a:pt x="39978" y="1411117"/>
                      <a:pt x="40698" y="1454336"/>
                    </a:cubicBezTo>
                    <a:cubicBezTo>
                      <a:pt x="42499" y="1410757"/>
                      <a:pt x="42139" y="1422642"/>
                      <a:pt x="44660" y="1410757"/>
                    </a:cubicBezTo>
                    <a:cubicBezTo>
                      <a:pt x="47181" y="1471264"/>
                      <a:pt x="42139" y="1479187"/>
                      <a:pt x="44660" y="1546898"/>
                    </a:cubicBezTo>
                    <a:cubicBezTo>
                      <a:pt x="43940" y="1541856"/>
                      <a:pt x="43220" y="1482429"/>
                      <a:pt x="42859" y="1533932"/>
                    </a:cubicBezTo>
                    <a:cubicBezTo>
                      <a:pt x="42859" y="1576431"/>
                      <a:pt x="44660" y="1570669"/>
                      <a:pt x="45020" y="1599122"/>
                    </a:cubicBezTo>
                    <a:cubicBezTo>
                      <a:pt x="43220" y="1567067"/>
                      <a:pt x="41779" y="1575351"/>
                      <a:pt x="39618" y="1540775"/>
                    </a:cubicBezTo>
                    <a:cubicBezTo>
                      <a:pt x="39618" y="1465501"/>
                      <a:pt x="39618" y="1510522"/>
                      <a:pt x="38898" y="1436688"/>
                    </a:cubicBezTo>
                    <a:lnTo>
                      <a:pt x="37457" y="1498996"/>
                    </a:lnTo>
                    <a:cubicBezTo>
                      <a:pt x="37457" y="1435248"/>
                      <a:pt x="35296" y="1452535"/>
                      <a:pt x="34576" y="1447493"/>
                    </a:cubicBezTo>
                    <a:cubicBezTo>
                      <a:pt x="32775" y="1556622"/>
                      <a:pt x="37457" y="1529610"/>
                      <a:pt x="37097" y="1599842"/>
                    </a:cubicBezTo>
                    <a:cubicBezTo>
                      <a:pt x="38537" y="1633697"/>
                      <a:pt x="37097" y="1534292"/>
                      <a:pt x="38898" y="1586876"/>
                    </a:cubicBezTo>
                    <a:cubicBezTo>
                      <a:pt x="38898" y="1652426"/>
                      <a:pt x="39978" y="1602003"/>
                      <a:pt x="41059" y="1675476"/>
                    </a:cubicBezTo>
                    <a:lnTo>
                      <a:pt x="40338" y="1663230"/>
                    </a:lnTo>
                    <a:cubicBezTo>
                      <a:pt x="39258" y="1685561"/>
                      <a:pt x="40338" y="1707891"/>
                      <a:pt x="40698" y="1734182"/>
                    </a:cubicBezTo>
                    <a:cubicBezTo>
                      <a:pt x="41419" y="1762995"/>
                      <a:pt x="47181" y="1701768"/>
                      <a:pt x="47541" y="1819541"/>
                    </a:cubicBezTo>
                    <a:cubicBezTo>
                      <a:pt x="47181" y="1813778"/>
                      <a:pt x="46821" y="1811617"/>
                      <a:pt x="46461" y="1811617"/>
                    </a:cubicBezTo>
                    <a:lnTo>
                      <a:pt x="30614" y="1696726"/>
                    </a:lnTo>
                    <a:cubicBezTo>
                      <a:pt x="30614" y="1756513"/>
                      <a:pt x="30614" y="1820621"/>
                      <a:pt x="30614" y="1887252"/>
                    </a:cubicBezTo>
                    <a:cubicBezTo>
                      <a:pt x="30614" y="1920387"/>
                      <a:pt x="30614" y="1954242"/>
                      <a:pt x="30254" y="1988457"/>
                    </a:cubicBezTo>
                    <a:cubicBezTo>
                      <a:pt x="30254" y="2005385"/>
                      <a:pt x="30254" y="2022673"/>
                      <a:pt x="30254" y="2039960"/>
                    </a:cubicBezTo>
                    <a:cubicBezTo>
                      <a:pt x="30254" y="2048604"/>
                      <a:pt x="30254" y="2057248"/>
                      <a:pt x="30254" y="2065532"/>
                    </a:cubicBezTo>
                    <a:cubicBezTo>
                      <a:pt x="30254" y="2074176"/>
                      <a:pt x="30254" y="2082820"/>
                      <a:pt x="30974" y="2091104"/>
                    </a:cubicBezTo>
                    <a:cubicBezTo>
                      <a:pt x="30974" y="2099387"/>
                      <a:pt x="30254" y="2097226"/>
                      <a:pt x="29173" y="2089663"/>
                    </a:cubicBezTo>
                    <a:cubicBezTo>
                      <a:pt x="28453" y="2082100"/>
                      <a:pt x="28093" y="2069134"/>
                      <a:pt x="27372" y="2055447"/>
                    </a:cubicBezTo>
                    <a:cubicBezTo>
                      <a:pt x="27372" y="2048604"/>
                      <a:pt x="27012" y="2041401"/>
                      <a:pt x="27012" y="2034918"/>
                    </a:cubicBezTo>
                    <a:cubicBezTo>
                      <a:pt x="27012" y="2028075"/>
                      <a:pt x="27012" y="2021952"/>
                      <a:pt x="27012" y="2016550"/>
                    </a:cubicBezTo>
                    <a:cubicBezTo>
                      <a:pt x="27012" y="2006105"/>
                      <a:pt x="26652" y="1999262"/>
                      <a:pt x="26292" y="2001423"/>
                    </a:cubicBezTo>
                    <a:lnTo>
                      <a:pt x="27012" y="1938395"/>
                    </a:lnTo>
                    <a:cubicBezTo>
                      <a:pt x="28453" y="1941996"/>
                      <a:pt x="27372" y="2070574"/>
                      <a:pt x="29893" y="2013669"/>
                    </a:cubicBezTo>
                    <a:cubicBezTo>
                      <a:pt x="28813" y="1902378"/>
                      <a:pt x="30614" y="1851956"/>
                      <a:pt x="27733" y="1746428"/>
                    </a:cubicBezTo>
                    <a:cubicBezTo>
                      <a:pt x="24491" y="1779203"/>
                      <a:pt x="28453" y="1885451"/>
                      <a:pt x="25932" y="1954242"/>
                    </a:cubicBezTo>
                    <a:cubicBezTo>
                      <a:pt x="25932" y="1925429"/>
                      <a:pt x="25932" y="1900938"/>
                      <a:pt x="25211" y="1877527"/>
                    </a:cubicBezTo>
                    <a:cubicBezTo>
                      <a:pt x="25211" y="1909942"/>
                      <a:pt x="24851" y="1943077"/>
                      <a:pt x="24491" y="1977652"/>
                    </a:cubicBezTo>
                    <a:cubicBezTo>
                      <a:pt x="24491" y="2012228"/>
                      <a:pt x="23771" y="2047524"/>
                      <a:pt x="24491" y="2084621"/>
                    </a:cubicBezTo>
                    <a:cubicBezTo>
                      <a:pt x="24491" y="2090023"/>
                      <a:pt x="25572" y="2095425"/>
                      <a:pt x="26292" y="2101188"/>
                    </a:cubicBezTo>
                    <a:cubicBezTo>
                      <a:pt x="23771" y="2051846"/>
                      <a:pt x="25211" y="2017630"/>
                      <a:pt x="24851" y="2012948"/>
                    </a:cubicBezTo>
                    <a:cubicBezTo>
                      <a:pt x="24851" y="2029516"/>
                      <a:pt x="24851" y="2045003"/>
                      <a:pt x="25211" y="2059409"/>
                    </a:cubicBezTo>
                    <a:cubicBezTo>
                      <a:pt x="25211" y="2066612"/>
                      <a:pt x="25932" y="2073456"/>
                      <a:pt x="25932" y="2079938"/>
                    </a:cubicBezTo>
                    <a:cubicBezTo>
                      <a:pt x="25932" y="2083180"/>
                      <a:pt x="25932" y="2086421"/>
                      <a:pt x="26292" y="2089303"/>
                    </a:cubicBezTo>
                    <a:cubicBezTo>
                      <a:pt x="26292" y="2092184"/>
                      <a:pt x="27012" y="2095425"/>
                      <a:pt x="27372" y="2097947"/>
                    </a:cubicBezTo>
                    <a:cubicBezTo>
                      <a:pt x="28453" y="2109112"/>
                      <a:pt x="29533" y="2118476"/>
                      <a:pt x="30614" y="2125319"/>
                    </a:cubicBezTo>
                    <a:cubicBezTo>
                      <a:pt x="31334" y="2132162"/>
                      <a:pt x="32775" y="2136124"/>
                      <a:pt x="33495" y="2137204"/>
                    </a:cubicBezTo>
                    <a:cubicBezTo>
                      <a:pt x="33135" y="2133243"/>
                      <a:pt x="32415" y="2129641"/>
                      <a:pt x="32415" y="2125679"/>
                    </a:cubicBezTo>
                    <a:cubicBezTo>
                      <a:pt x="33135" y="2133603"/>
                      <a:pt x="34576" y="2141166"/>
                      <a:pt x="36016" y="2149090"/>
                    </a:cubicBezTo>
                    <a:cubicBezTo>
                      <a:pt x="37097" y="2156653"/>
                      <a:pt x="37817" y="2164217"/>
                      <a:pt x="38898" y="2171780"/>
                    </a:cubicBezTo>
                    <a:cubicBezTo>
                      <a:pt x="40338" y="2179343"/>
                      <a:pt x="41419" y="2186907"/>
                      <a:pt x="42859" y="2194470"/>
                    </a:cubicBezTo>
                    <a:close/>
                    <a:moveTo>
                      <a:pt x="3198963" y="2460270"/>
                    </a:moveTo>
                    <a:cubicBezTo>
                      <a:pt x="3197163" y="2463872"/>
                      <a:pt x="3195722" y="2466753"/>
                      <a:pt x="3195002" y="2468914"/>
                    </a:cubicBezTo>
                    <a:cubicBezTo>
                      <a:pt x="3196082" y="2466753"/>
                      <a:pt x="3194642" y="2468914"/>
                      <a:pt x="3198963" y="2460270"/>
                    </a:cubicBezTo>
                    <a:close/>
                    <a:moveTo>
                      <a:pt x="28093" y="907609"/>
                    </a:moveTo>
                    <a:cubicBezTo>
                      <a:pt x="27733" y="995129"/>
                      <a:pt x="27372" y="1083369"/>
                      <a:pt x="27012" y="1167287"/>
                    </a:cubicBezTo>
                    <a:cubicBezTo>
                      <a:pt x="31334" y="1015658"/>
                      <a:pt x="34936" y="909050"/>
                      <a:pt x="34936" y="1162244"/>
                    </a:cubicBezTo>
                    <a:lnTo>
                      <a:pt x="34936" y="1178812"/>
                    </a:lnTo>
                    <a:cubicBezTo>
                      <a:pt x="35656" y="1145677"/>
                      <a:pt x="36016" y="1088771"/>
                      <a:pt x="35656" y="1035107"/>
                    </a:cubicBezTo>
                    <a:cubicBezTo>
                      <a:pt x="34936" y="1013497"/>
                      <a:pt x="32775" y="967396"/>
                      <a:pt x="31334" y="927418"/>
                    </a:cubicBezTo>
                    <a:cubicBezTo>
                      <a:pt x="30614" y="907249"/>
                      <a:pt x="29533" y="888521"/>
                      <a:pt x="29173" y="874835"/>
                    </a:cubicBezTo>
                    <a:cubicBezTo>
                      <a:pt x="29173" y="867992"/>
                      <a:pt x="28453" y="862589"/>
                      <a:pt x="28453" y="858627"/>
                    </a:cubicBezTo>
                    <a:cubicBezTo>
                      <a:pt x="28453" y="855026"/>
                      <a:pt x="28453" y="852865"/>
                      <a:pt x="28093" y="852865"/>
                    </a:cubicBezTo>
                    <a:cubicBezTo>
                      <a:pt x="27012" y="868352"/>
                      <a:pt x="28093" y="890682"/>
                      <a:pt x="28093" y="918775"/>
                    </a:cubicBezTo>
                    <a:lnTo>
                      <a:pt x="29173" y="907609"/>
                    </a:lnTo>
                    <a:close/>
                    <a:moveTo>
                      <a:pt x="35296" y="845662"/>
                    </a:moveTo>
                    <a:cubicBezTo>
                      <a:pt x="37097" y="796319"/>
                      <a:pt x="35296" y="807484"/>
                      <a:pt x="35296" y="799921"/>
                    </a:cubicBezTo>
                    <a:cubicBezTo>
                      <a:pt x="34936" y="808565"/>
                      <a:pt x="34936" y="817209"/>
                      <a:pt x="34576" y="825853"/>
                    </a:cubicBezTo>
                    <a:cubicBezTo>
                      <a:pt x="34576" y="834497"/>
                      <a:pt x="34215" y="843140"/>
                      <a:pt x="34576" y="851784"/>
                    </a:cubicBezTo>
                    <a:cubicBezTo>
                      <a:pt x="34576" y="845301"/>
                      <a:pt x="35296" y="842060"/>
                      <a:pt x="35656" y="845662"/>
                    </a:cubicBezTo>
                    <a:close/>
                    <a:moveTo>
                      <a:pt x="34215" y="802442"/>
                    </a:moveTo>
                    <a:cubicBezTo>
                      <a:pt x="34215" y="807845"/>
                      <a:pt x="34215" y="812887"/>
                      <a:pt x="33855" y="815048"/>
                    </a:cubicBezTo>
                    <a:lnTo>
                      <a:pt x="33855" y="802442"/>
                    </a:lnTo>
                    <a:close/>
                    <a:moveTo>
                      <a:pt x="32054" y="1766237"/>
                    </a:moveTo>
                    <a:cubicBezTo>
                      <a:pt x="32054" y="1764076"/>
                      <a:pt x="32054" y="1763356"/>
                      <a:pt x="32054" y="1761195"/>
                    </a:cubicBezTo>
                    <a:cubicBezTo>
                      <a:pt x="32054" y="1773080"/>
                      <a:pt x="32054" y="1784605"/>
                      <a:pt x="32054" y="1796851"/>
                    </a:cubicBezTo>
                    <a:cubicBezTo>
                      <a:pt x="32054" y="1792169"/>
                      <a:pt x="32054" y="1783165"/>
                      <a:pt x="32054" y="1766237"/>
                    </a:cubicBezTo>
                    <a:close/>
                    <a:moveTo>
                      <a:pt x="34215" y="1665752"/>
                    </a:moveTo>
                    <a:lnTo>
                      <a:pt x="32415" y="1653866"/>
                    </a:lnTo>
                    <a:cubicBezTo>
                      <a:pt x="32415" y="1664671"/>
                      <a:pt x="32415" y="1675836"/>
                      <a:pt x="32415" y="1687361"/>
                    </a:cubicBezTo>
                    <a:cubicBezTo>
                      <a:pt x="33135" y="1683760"/>
                      <a:pt x="33855" y="1679798"/>
                      <a:pt x="34215" y="1665752"/>
                    </a:cubicBezTo>
                    <a:close/>
                    <a:moveTo>
                      <a:pt x="39618" y="1342326"/>
                    </a:moveTo>
                    <a:cubicBezTo>
                      <a:pt x="37817" y="1321796"/>
                      <a:pt x="37457" y="1253726"/>
                      <a:pt x="35296" y="1249404"/>
                    </a:cubicBezTo>
                    <a:cubicBezTo>
                      <a:pt x="34576" y="1245082"/>
                      <a:pt x="34576" y="1259488"/>
                      <a:pt x="34215" y="1275696"/>
                    </a:cubicBezTo>
                    <a:cubicBezTo>
                      <a:pt x="34215" y="1293704"/>
                      <a:pt x="34215" y="1312792"/>
                      <a:pt x="34215" y="1333322"/>
                    </a:cubicBezTo>
                    <a:cubicBezTo>
                      <a:pt x="34215" y="1334042"/>
                      <a:pt x="34936" y="1338004"/>
                      <a:pt x="35296" y="1344847"/>
                    </a:cubicBezTo>
                    <a:cubicBezTo>
                      <a:pt x="35296" y="1324678"/>
                      <a:pt x="36016" y="1311352"/>
                      <a:pt x="37457" y="1319275"/>
                    </a:cubicBezTo>
                    <a:cubicBezTo>
                      <a:pt x="34576" y="1370779"/>
                      <a:pt x="39618" y="1365736"/>
                      <a:pt x="38898" y="1421561"/>
                    </a:cubicBezTo>
                    <a:cubicBezTo>
                      <a:pt x="40338" y="1439209"/>
                      <a:pt x="40338" y="1359253"/>
                      <a:pt x="39978" y="1342326"/>
                    </a:cubicBezTo>
                    <a:close/>
                    <a:moveTo>
                      <a:pt x="3207967" y="439758"/>
                    </a:moveTo>
                    <a:cubicBezTo>
                      <a:pt x="3208688" y="441199"/>
                      <a:pt x="3210849" y="446241"/>
                      <a:pt x="3214090" y="453084"/>
                    </a:cubicBezTo>
                    <a:cubicBezTo>
                      <a:pt x="3207247" y="441919"/>
                      <a:pt x="3200404" y="430754"/>
                      <a:pt x="3193561" y="419589"/>
                    </a:cubicBezTo>
                    <a:cubicBezTo>
                      <a:pt x="3188879" y="412026"/>
                      <a:pt x="3184557" y="404823"/>
                      <a:pt x="3179875" y="397980"/>
                    </a:cubicBezTo>
                    <a:cubicBezTo>
                      <a:pt x="3177714" y="394378"/>
                      <a:pt x="3175553" y="390776"/>
                      <a:pt x="3173392" y="387535"/>
                    </a:cubicBezTo>
                    <a:cubicBezTo>
                      <a:pt x="3171231" y="384293"/>
                      <a:pt x="3168710" y="380692"/>
                      <a:pt x="3166549" y="377450"/>
                    </a:cubicBezTo>
                    <a:cubicBezTo>
                      <a:pt x="3161867" y="370967"/>
                      <a:pt x="3157545" y="364124"/>
                      <a:pt x="3153223" y="357641"/>
                    </a:cubicBezTo>
                    <a:cubicBezTo>
                      <a:pt x="3148901" y="351158"/>
                      <a:pt x="3143859" y="345036"/>
                      <a:pt x="3139176" y="338913"/>
                    </a:cubicBezTo>
                    <a:cubicBezTo>
                      <a:pt x="3134494" y="332790"/>
                      <a:pt x="3130172" y="326667"/>
                      <a:pt x="3125130" y="320905"/>
                    </a:cubicBezTo>
                    <a:cubicBezTo>
                      <a:pt x="3120088" y="315142"/>
                      <a:pt x="3115046" y="309380"/>
                      <a:pt x="3110363" y="303617"/>
                    </a:cubicBezTo>
                    <a:cubicBezTo>
                      <a:pt x="3107842" y="300736"/>
                      <a:pt x="3105321" y="297854"/>
                      <a:pt x="3102800" y="294973"/>
                    </a:cubicBezTo>
                    <a:cubicBezTo>
                      <a:pt x="3100279" y="292092"/>
                      <a:pt x="3097398" y="289571"/>
                      <a:pt x="3094876" y="286689"/>
                    </a:cubicBezTo>
                    <a:cubicBezTo>
                      <a:pt x="3089474" y="281287"/>
                      <a:pt x="3083711" y="275884"/>
                      <a:pt x="3078309" y="270482"/>
                    </a:cubicBezTo>
                    <a:cubicBezTo>
                      <a:pt x="3077229" y="269041"/>
                      <a:pt x="3075788" y="267961"/>
                      <a:pt x="3074707" y="266520"/>
                    </a:cubicBezTo>
                    <a:cubicBezTo>
                      <a:pt x="3073627" y="265440"/>
                      <a:pt x="3072186" y="263999"/>
                      <a:pt x="3071106" y="262919"/>
                    </a:cubicBezTo>
                    <a:cubicBezTo>
                      <a:pt x="3068945" y="260398"/>
                      <a:pt x="3066784" y="258237"/>
                      <a:pt x="3064623" y="256076"/>
                    </a:cubicBezTo>
                    <a:cubicBezTo>
                      <a:pt x="3060661" y="251754"/>
                      <a:pt x="3057059" y="248152"/>
                      <a:pt x="3053818" y="244550"/>
                    </a:cubicBezTo>
                    <a:cubicBezTo>
                      <a:pt x="3047335" y="237347"/>
                      <a:pt x="3041933" y="231945"/>
                      <a:pt x="3036530" y="226542"/>
                    </a:cubicBezTo>
                    <a:cubicBezTo>
                      <a:pt x="3047695" y="235906"/>
                      <a:pt x="3057059" y="245631"/>
                      <a:pt x="3065343" y="253554"/>
                    </a:cubicBezTo>
                    <a:cubicBezTo>
                      <a:pt x="3069305" y="257156"/>
                      <a:pt x="3073267" y="260758"/>
                      <a:pt x="3077229" y="264359"/>
                    </a:cubicBezTo>
                    <a:cubicBezTo>
                      <a:pt x="3080830" y="267961"/>
                      <a:pt x="3084072" y="271202"/>
                      <a:pt x="3087313" y="274444"/>
                    </a:cubicBezTo>
                    <a:cubicBezTo>
                      <a:pt x="3093796" y="280927"/>
                      <a:pt x="3099559" y="286689"/>
                      <a:pt x="3104601" y="292092"/>
                    </a:cubicBezTo>
                    <a:cubicBezTo>
                      <a:pt x="3114685" y="303257"/>
                      <a:pt x="3122249" y="312261"/>
                      <a:pt x="3128372" y="319464"/>
                    </a:cubicBezTo>
                    <a:cubicBezTo>
                      <a:pt x="3140257" y="334591"/>
                      <a:pt x="3146380" y="343235"/>
                      <a:pt x="3151422" y="351158"/>
                    </a:cubicBezTo>
                    <a:cubicBezTo>
                      <a:pt x="3156824" y="359082"/>
                      <a:pt x="3160786" y="366285"/>
                      <a:pt x="3169070" y="378531"/>
                    </a:cubicBezTo>
                    <a:cubicBezTo>
                      <a:pt x="3171231" y="381772"/>
                      <a:pt x="3173752" y="385014"/>
                      <a:pt x="3176273" y="388976"/>
                    </a:cubicBezTo>
                    <a:cubicBezTo>
                      <a:pt x="3178794" y="392937"/>
                      <a:pt x="3181676" y="397259"/>
                      <a:pt x="3184917" y="402302"/>
                    </a:cubicBezTo>
                    <a:cubicBezTo>
                      <a:pt x="3188159" y="407344"/>
                      <a:pt x="3191760" y="412746"/>
                      <a:pt x="3195722" y="418869"/>
                    </a:cubicBezTo>
                    <a:cubicBezTo>
                      <a:pt x="3199684" y="424992"/>
                      <a:pt x="3203646" y="431835"/>
                      <a:pt x="3208328" y="439758"/>
                    </a:cubicBezTo>
                    <a:close/>
                    <a:moveTo>
                      <a:pt x="2553552" y="23771"/>
                    </a:moveTo>
                    <a:cubicBezTo>
                      <a:pt x="2560756" y="24131"/>
                      <a:pt x="2563277" y="23771"/>
                      <a:pt x="2563277" y="23771"/>
                    </a:cubicBezTo>
                    <a:cubicBezTo>
                      <a:pt x="2553552" y="23411"/>
                      <a:pt x="2543828" y="22690"/>
                      <a:pt x="2534103" y="22330"/>
                    </a:cubicBezTo>
                    <a:cubicBezTo>
                      <a:pt x="2524379" y="22330"/>
                      <a:pt x="2515015" y="22330"/>
                      <a:pt x="2505651" y="22330"/>
                    </a:cubicBezTo>
                    <a:cubicBezTo>
                      <a:pt x="2496286" y="22330"/>
                      <a:pt x="2486922" y="22330"/>
                      <a:pt x="2477918" y="22690"/>
                    </a:cubicBezTo>
                    <a:cubicBezTo>
                      <a:pt x="2468914" y="22690"/>
                      <a:pt x="2459910" y="23050"/>
                      <a:pt x="2450906" y="23411"/>
                    </a:cubicBezTo>
                    <a:cubicBezTo>
                      <a:pt x="2415250" y="24131"/>
                      <a:pt x="2382115" y="24491"/>
                      <a:pt x="2350781" y="25211"/>
                    </a:cubicBezTo>
                    <a:cubicBezTo>
                      <a:pt x="2288473" y="25932"/>
                      <a:pt x="2234808" y="26292"/>
                      <a:pt x="2192669" y="26292"/>
                    </a:cubicBezTo>
                    <a:cubicBezTo>
                      <a:pt x="2209237" y="28093"/>
                      <a:pt x="2284871" y="29173"/>
                      <a:pt x="2320887" y="29893"/>
                    </a:cubicBezTo>
                    <a:lnTo>
                      <a:pt x="2288833" y="31694"/>
                    </a:lnTo>
                    <a:lnTo>
                      <a:pt x="2269024" y="30254"/>
                    </a:lnTo>
                    <a:lnTo>
                      <a:pt x="2213559" y="32054"/>
                    </a:lnTo>
                    <a:cubicBezTo>
                      <a:pt x="2229046" y="33495"/>
                      <a:pt x="2273706" y="33135"/>
                      <a:pt x="2303599" y="33855"/>
                    </a:cubicBezTo>
                    <a:cubicBezTo>
                      <a:pt x="2306121" y="33855"/>
                      <a:pt x="2401924" y="31334"/>
                      <a:pt x="2428576" y="30254"/>
                    </a:cubicBezTo>
                    <a:lnTo>
                      <a:pt x="2352221" y="28813"/>
                    </a:lnTo>
                    <a:cubicBezTo>
                      <a:pt x="2362666" y="28813"/>
                      <a:pt x="2392920" y="28813"/>
                      <a:pt x="2426055" y="28813"/>
                    </a:cubicBezTo>
                    <a:cubicBezTo>
                      <a:pt x="2442622" y="28813"/>
                      <a:pt x="2459550" y="28813"/>
                      <a:pt x="2475037" y="28813"/>
                    </a:cubicBezTo>
                    <a:cubicBezTo>
                      <a:pt x="2482960" y="28813"/>
                      <a:pt x="2490164" y="28813"/>
                      <a:pt x="2496647" y="28813"/>
                    </a:cubicBezTo>
                    <a:cubicBezTo>
                      <a:pt x="2503130" y="28813"/>
                      <a:pt x="2509252" y="28813"/>
                      <a:pt x="2514294" y="28813"/>
                    </a:cubicBezTo>
                    <a:cubicBezTo>
                      <a:pt x="2514294" y="28813"/>
                      <a:pt x="2510333" y="28093"/>
                      <a:pt x="2503850" y="27733"/>
                    </a:cubicBezTo>
                    <a:cubicBezTo>
                      <a:pt x="2497367" y="27372"/>
                      <a:pt x="2488363" y="27012"/>
                      <a:pt x="2479359" y="27012"/>
                    </a:cubicBezTo>
                    <a:cubicBezTo>
                      <a:pt x="2460990" y="27012"/>
                      <a:pt x="2441542" y="27012"/>
                      <a:pt x="2437220" y="28093"/>
                    </a:cubicBezTo>
                    <a:cubicBezTo>
                      <a:pt x="2428936" y="26652"/>
                      <a:pt x="2508892" y="26652"/>
                      <a:pt x="2458469" y="25211"/>
                    </a:cubicBezTo>
                    <a:cubicBezTo>
                      <a:pt x="2466033" y="25211"/>
                      <a:pt x="2473956" y="25211"/>
                      <a:pt x="2482600" y="24851"/>
                    </a:cubicBezTo>
                    <a:cubicBezTo>
                      <a:pt x="2486922" y="24851"/>
                      <a:pt x="2491244" y="24851"/>
                      <a:pt x="2495566" y="24851"/>
                    </a:cubicBezTo>
                    <a:cubicBezTo>
                      <a:pt x="2499888" y="24851"/>
                      <a:pt x="2504570" y="24851"/>
                      <a:pt x="2508892" y="24851"/>
                    </a:cubicBezTo>
                    <a:cubicBezTo>
                      <a:pt x="2517896" y="24851"/>
                      <a:pt x="2527260" y="25211"/>
                      <a:pt x="2536264" y="25572"/>
                    </a:cubicBezTo>
                    <a:cubicBezTo>
                      <a:pt x="2545629" y="26292"/>
                      <a:pt x="2554993" y="27012"/>
                      <a:pt x="2563997" y="27733"/>
                    </a:cubicBezTo>
                    <a:cubicBezTo>
                      <a:pt x="2568679" y="28093"/>
                      <a:pt x="2573001" y="28453"/>
                      <a:pt x="2577683" y="28813"/>
                    </a:cubicBezTo>
                    <a:cubicBezTo>
                      <a:pt x="2582005" y="29173"/>
                      <a:pt x="2586687" y="29893"/>
                      <a:pt x="2591009" y="30614"/>
                    </a:cubicBezTo>
                    <a:cubicBezTo>
                      <a:pt x="2599653" y="31694"/>
                      <a:pt x="2608297" y="33135"/>
                      <a:pt x="2616221" y="34215"/>
                    </a:cubicBezTo>
                    <a:cubicBezTo>
                      <a:pt x="2632068" y="36737"/>
                      <a:pt x="2646114" y="39978"/>
                      <a:pt x="2656919" y="41779"/>
                    </a:cubicBezTo>
                    <a:cubicBezTo>
                      <a:pt x="2659080" y="42859"/>
                      <a:pt x="2661601" y="44300"/>
                      <a:pt x="2663762" y="45741"/>
                    </a:cubicBezTo>
                    <a:cubicBezTo>
                      <a:pt x="2675647" y="48622"/>
                      <a:pt x="2683211" y="50423"/>
                      <a:pt x="2689334" y="51503"/>
                    </a:cubicBezTo>
                    <a:cubicBezTo>
                      <a:pt x="2695456" y="52584"/>
                      <a:pt x="2699778" y="53304"/>
                      <a:pt x="2704460" y="54385"/>
                    </a:cubicBezTo>
                    <a:cubicBezTo>
                      <a:pt x="2709142" y="55465"/>
                      <a:pt x="2713825" y="56546"/>
                      <a:pt x="2721028" y="58346"/>
                    </a:cubicBezTo>
                    <a:cubicBezTo>
                      <a:pt x="2728231" y="60147"/>
                      <a:pt x="2737595" y="62668"/>
                      <a:pt x="2751282" y="67711"/>
                    </a:cubicBezTo>
                    <a:cubicBezTo>
                      <a:pt x="2746960" y="66270"/>
                      <a:pt x="2743358" y="65189"/>
                      <a:pt x="2740477" y="64109"/>
                    </a:cubicBezTo>
                    <a:cubicBezTo>
                      <a:pt x="2737235" y="63028"/>
                      <a:pt x="2734714" y="62668"/>
                      <a:pt x="2732553" y="61948"/>
                    </a:cubicBezTo>
                    <a:cubicBezTo>
                      <a:pt x="2728231" y="60867"/>
                      <a:pt x="2725350" y="60147"/>
                      <a:pt x="2723909" y="59787"/>
                    </a:cubicBezTo>
                    <a:cubicBezTo>
                      <a:pt x="2721028" y="59067"/>
                      <a:pt x="2722829" y="59787"/>
                      <a:pt x="2724990" y="60867"/>
                    </a:cubicBezTo>
                    <a:cubicBezTo>
                      <a:pt x="2729312" y="62668"/>
                      <a:pt x="2735434" y="65189"/>
                      <a:pt x="2708782" y="57626"/>
                    </a:cubicBezTo>
                    <a:cubicBezTo>
                      <a:pt x="2717426" y="60507"/>
                      <a:pt x="2717066" y="61228"/>
                      <a:pt x="2721748" y="63028"/>
                    </a:cubicBezTo>
                    <a:cubicBezTo>
                      <a:pt x="2726430" y="64829"/>
                      <a:pt x="2735434" y="67350"/>
                      <a:pt x="2762086" y="76715"/>
                    </a:cubicBezTo>
                    <a:cubicBezTo>
                      <a:pt x="2767849" y="78155"/>
                      <a:pt x="2772891" y="79596"/>
                      <a:pt x="2777573" y="81037"/>
                    </a:cubicBezTo>
                    <a:cubicBezTo>
                      <a:pt x="2782255" y="82837"/>
                      <a:pt x="2786217" y="84278"/>
                      <a:pt x="2790179" y="85719"/>
                    </a:cubicBezTo>
                    <a:cubicBezTo>
                      <a:pt x="2798103" y="88960"/>
                      <a:pt x="2804586" y="91841"/>
                      <a:pt x="2811429" y="94723"/>
                    </a:cubicBezTo>
                    <a:cubicBezTo>
                      <a:pt x="2817912" y="97604"/>
                      <a:pt x="2824394" y="101206"/>
                      <a:pt x="2831598" y="104447"/>
                    </a:cubicBezTo>
                    <a:cubicBezTo>
                      <a:pt x="2835199" y="106248"/>
                      <a:pt x="2839161" y="107689"/>
                      <a:pt x="2843483" y="109489"/>
                    </a:cubicBezTo>
                    <a:cubicBezTo>
                      <a:pt x="2847805" y="111290"/>
                      <a:pt x="2852487" y="113451"/>
                      <a:pt x="2857529" y="115612"/>
                    </a:cubicBezTo>
                    <a:cubicBezTo>
                      <a:pt x="2883101" y="130019"/>
                      <a:pt x="2828716" y="103006"/>
                      <a:pt x="2879859" y="129659"/>
                    </a:cubicBezTo>
                    <a:cubicBezTo>
                      <a:pt x="2894626" y="137222"/>
                      <a:pt x="2905071" y="143345"/>
                      <a:pt x="2913355" y="147306"/>
                    </a:cubicBezTo>
                    <a:cubicBezTo>
                      <a:pt x="2917316" y="149467"/>
                      <a:pt x="2920558" y="151268"/>
                      <a:pt x="2923439" y="152709"/>
                    </a:cubicBezTo>
                    <a:cubicBezTo>
                      <a:pt x="2926320" y="154150"/>
                      <a:pt x="2928481" y="155230"/>
                      <a:pt x="2929922" y="156311"/>
                    </a:cubicBezTo>
                    <a:cubicBezTo>
                      <a:pt x="2937125" y="159912"/>
                      <a:pt x="2937485" y="159192"/>
                      <a:pt x="2940007" y="159552"/>
                    </a:cubicBezTo>
                    <a:cubicBezTo>
                      <a:pt x="2933524" y="155230"/>
                      <a:pt x="2927761" y="151628"/>
                      <a:pt x="2922359" y="148027"/>
                    </a:cubicBezTo>
                    <a:cubicBezTo>
                      <a:pt x="2916956" y="144785"/>
                      <a:pt x="2911914" y="142264"/>
                      <a:pt x="2907592" y="139743"/>
                    </a:cubicBezTo>
                    <a:cubicBezTo>
                      <a:pt x="2898588" y="134701"/>
                      <a:pt x="2891025" y="130739"/>
                      <a:pt x="2883821" y="127498"/>
                    </a:cubicBezTo>
                    <a:cubicBezTo>
                      <a:pt x="2876618" y="124256"/>
                      <a:pt x="2869415" y="121015"/>
                      <a:pt x="2861491" y="117053"/>
                    </a:cubicBezTo>
                    <a:cubicBezTo>
                      <a:pt x="2857529" y="115252"/>
                      <a:pt x="2853207" y="113091"/>
                      <a:pt x="2848525" y="110930"/>
                    </a:cubicBezTo>
                    <a:cubicBezTo>
                      <a:pt x="2843843" y="108769"/>
                      <a:pt x="2838441" y="106608"/>
                      <a:pt x="2832678" y="103727"/>
                    </a:cubicBezTo>
                    <a:lnTo>
                      <a:pt x="2844564" y="108409"/>
                    </a:lnTo>
                    <a:lnTo>
                      <a:pt x="2850326" y="110930"/>
                    </a:lnTo>
                    <a:lnTo>
                      <a:pt x="2856089" y="113451"/>
                    </a:lnTo>
                    <a:lnTo>
                      <a:pt x="2879139" y="124256"/>
                    </a:lnTo>
                    <a:cubicBezTo>
                      <a:pt x="2887063" y="127498"/>
                      <a:pt x="2894266" y="131819"/>
                      <a:pt x="2901829" y="135781"/>
                    </a:cubicBezTo>
                    <a:cubicBezTo>
                      <a:pt x="2909393" y="139743"/>
                      <a:pt x="2916956" y="143345"/>
                      <a:pt x="2924160" y="147667"/>
                    </a:cubicBezTo>
                    <a:cubicBezTo>
                      <a:pt x="2916236" y="142624"/>
                      <a:pt x="2909393" y="138302"/>
                      <a:pt x="2902910" y="134701"/>
                    </a:cubicBezTo>
                    <a:cubicBezTo>
                      <a:pt x="2896787" y="131099"/>
                      <a:pt x="2891025" y="127858"/>
                      <a:pt x="2885982" y="124976"/>
                    </a:cubicBezTo>
                    <a:cubicBezTo>
                      <a:pt x="2894986" y="130019"/>
                      <a:pt x="2903270" y="134341"/>
                      <a:pt x="2910833" y="138663"/>
                    </a:cubicBezTo>
                    <a:cubicBezTo>
                      <a:pt x="2914795" y="140824"/>
                      <a:pt x="2918397" y="142624"/>
                      <a:pt x="2921998" y="144425"/>
                    </a:cubicBezTo>
                    <a:cubicBezTo>
                      <a:pt x="2925600" y="146586"/>
                      <a:pt x="2928842" y="148387"/>
                      <a:pt x="2932083" y="150188"/>
                    </a:cubicBezTo>
                    <a:cubicBezTo>
                      <a:pt x="2939286" y="154510"/>
                      <a:pt x="2946129" y="158472"/>
                      <a:pt x="2952612" y="162073"/>
                    </a:cubicBezTo>
                    <a:cubicBezTo>
                      <a:pt x="2946489" y="158111"/>
                      <a:pt x="2940367" y="154150"/>
                      <a:pt x="2934604" y="150548"/>
                    </a:cubicBezTo>
                    <a:cubicBezTo>
                      <a:pt x="2928842" y="146946"/>
                      <a:pt x="2923079" y="142985"/>
                      <a:pt x="2917316" y="139743"/>
                    </a:cubicBezTo>
                    <a:cubicBezTo>
                      <a:pt x="2905791" y="133260"/>
                      <a:pt x="2895707" y="127137"/>
                      <a:pt x="2886342" y="121735"/>
                    </a:cubicBezTo>
                    <a:cubicBezTo>
                      <a:pt x="2867614" y="112011"/>
                      <a:pt x="2854288" y="104807"/>
                      <a:pt x="2850326" y="102286"/>
                    </a:cubicBezTo>
                    <a:cubicBezTo>
                      <a:pt x="2852847" y="103006"/>
                      <a:pt x="2855368" y="104087"/>
                      <a:pt x="2857890" y="104807"/>
                    </a:cubicBezTo>
                    <a:cubicBezTo>
                      <a:pt x="2853568" y="102286"/>
                      <a:pt x="2848165" y="99765"/>
                      <a:pt x="2842403" y="96884"/>
                    </a:cubicBezTo>
                    <a:cubicBezTo>
                      <a:pt x="2836640" y="94363"/>
                      <a:pt x="2830517" y="91481"/>
                      <a:pt x="2824755" y="88960"/>
                    </a:cubicBezTo>
                    <a:cubicBezTo>
                      <a:pt x="2821873" y="87520"/>
                      <a:pt x="2818992" y="86439"/>
                      <a:pt x="2816111" y="85359"/>
                    </a:cubicBezTo>
                    <a:cubicBezTo>
                      <a:pt x="2813229" y="84278"/>
                      <a:pt x="2810348" y="83198"/>
                      <a:pt x="2807827" y="82477"/>
                    </a:cubicBezTo>
                    <a:cubicBezTo>
                      <a:pt x="2802424" y="80676"/>
                      <a:pt x="2797742" y="78876"/>
                      <a:pt x="2794141" y="77795"/>
                    </a:cubicBezTo>
                    <a:cubicBezTo>
                      <a:pt x="2788018" y="75634"/>
                      <a:pt x="2782255" y="72753"/>
                      <a:pt x="2776133" y="70952"/>
                    </a:cubicBezTo>
                    <a:cubicBezTo>
                      <a:pt x="2770010" y="68791"/>
                      <a:pt x="2763887" y="66990"/>
                      <a:pt x="2758125" y="65189"/>
                    </a:cubicBezTo>
                    <a:cubicBezTo>
                      <a:pt x="2752362" y="63389"/>
                      <a:pt x="2746599" y="61588"/>
                      <a:pt x="2741197" y="59787"/>
                    </a:cubicBezTo>
                    <a:cubicBezTo>
                      <a:pt x="2735794" y="58346"/>
                      <a:pt x="2730392" y="56906"/>
                      <a:pt x="2725350" y="55465"/>
                    </a:cubicBezTo>
                    <a:cubicBezTo>
                      <a:pt x="2715265" y="52944"/>
                      <a:pt x="2706621" y="50063"/>
                      <a:pt x="2699418" y="48262"/>
                    </a:cubicBezTo>
                    <a:cubicBezTo>
                      <a:pt x="2692215" y="46461"/>
                      <a:pt x="2687172" y="45020"/>
                      <a:pt x="2684651" y="44300"/>
                    </a:cubicBezTo>
                    <a:cubicBezTo>
                      <a:pt x="2691134" y="45380"/>
                      <a:pt x="2697617" y="46461"/>
                      <a:pt x="2704100" y="47902"/>
                    </a:cubicBezTo>
                    <a:cubicBezTo>
                      <a:pt x="2688613" y="44300"/>
                      <a:pt x="2676368" y="41419"/>
                      <a:pt x="2665923" y="39258"/>
                    </a:cubicBezTo>
                    <a:cubicBezTo>
                      <a:pt x="2655118" y="37097"/>
                      <a:pt x="2646114" y="35656"/>
                      <a:pt x="2636030" y="33855"/>
                    </a:cubicBezTo>
                    <a:cubicBezTo>
                      <a:pt x="2630987" y="33135"/>
                      <a:pt x="2626305" y="32054"/>
                      <a:pt x="2620903" y="31334"/>
                    </a:cubicBezTo>
                    <a:cubicBezTo>
                      <a:pt x="2615500" y="30614"/>
                      <a:pt x="2609738" y="29893"/>
                      <a:pt x="2603255" y="29173"/>
                    </a:cubicBezTo>
                    <a:cubicBezTo>
                      <a:pt x="2596772" y="28453"/>
                      <a:pt x="2589929" y="27372"/>
                      <a:pt x="2581645" y="26292"/>
                    </a:cubicBezTo>
                    <a:cubicBezTo>
                      <a:pt x="2573721" y="25572"/>
                      <a:pt x="2564717" y="24851"/>
                      <a:pt x="2554633" y="24131"/>
                    </a:cubicBezTo>
                    <a:close/>
                    <a:moveTo>
                      <a:pt x="479376" y="109129"/>
                    </a:moveTo>
                    <a:cubicBezTo>
                      <a:pt x="484058" y="107328"/>
                      <a:pt x="488380" y="105528"/>
                      <a:pt x="493423" y="103727"/>
                    </a:cubicBezTo>
                    <a:cubicBezTo>
                      <a:pt x="498105" y="101566"/>
                      <a:pt x="503507" y="100125"/>
                      <a:pt x="509270" y="97964"/>
                    </a:cubicBezTo>
                    <a:cubicBezTo>
                      <a:pt x="520795" y="93642"/>
                      <a:pt x="534121" y="88240"/>
                      <a:pt x="552129" y="82117"/>
                    </a:cubicBezTo>
                    <a:cubicBezTo>
                      <a:pt x="561133" y="78876"/>
                      <a:pt x="570858" y="74914"/>
                      <a:pt x="582383" y="71672"/>
                    </a:cubicBezTo>
                    <a:cubicBezTo>
                      <a:pt x="588145" y="69872"/>
                      <a:pt x="593908" y="68071"/>
                      <a:pt x="600391" y="65910"/>
                    </a:cubicBezTo>
                    <a:cubicBezTo>
                      <a:pt x="603632" y="64829"/>
                      <a:pt x="606874" y="63749"/>
                      <a:pt x="610115" y="62668"/>
                    </a:cubicBezTo>
                    <a:cubicBezTo>
                      <a:pt x="613357" y="61588"/>
                      <a:pt x="616958" y="60867"/>
                      <a:pt x="620560" y="59787"/>
                    </a:cubicBezTo>
                    <a:cubicBezTo>
                      <a:pt x="627763" y="57626"/>
                      <a:pt x="635327" y="55825"/>
                      <a:pt x="643250" y="53664"/>
                    </a:cubicBezTo>
                    <a:cubicBezTo>
                      <a:pt x="645411" y="52944"/>
                      <a:pt x="647212" y="52584"/>
                      <a:pt x="649373" y="51863"/>
                    </a:cubicBezTo>
                    <a:cubicBezTo>
                      <a:pt x="651534" y="51503"/>
                      <a:pt x="653695" y="50783"/>
                      <a:pt x="655856" y="50423"/>
                    </a:cubicBezTo>
                    <a:cubicBezTo>
                      <a:pt x="660178" y="49342"/>
                      <a:pt x="664500" y="48622"/>
                      <a:pt x="668822" y="47541"/>
                    </a:cubicBezTo>
                    <a:cubicBezTo>
                      <a:pt x="686830" y="42859"/>
                      <a:pt x="706639" y="39618"/>
                      <a:pt x="728969" y="35656"/>
                    </a:cubicBezTo>
                    <a:lnTo>
                      <a:pt x="715283" y="38537"/>
                    </a:lnTo>
                    <a:cubicBezTo>
                      <a:pt x="721045" y="37817"/>
                      <a:pt x="726448" y="36737"/>
                      <a:pt x="731850" y="36016"/>
                    </a:cubicBezTo>
                    <a:cubicBezTo>
                      <a:pt x="737613" y="35296"/>
                      <a:pt x="743015" y="34576"/>
                      <a:pt x="748418" y="34215"/>
                    </a:cubicBezTo>
                    <a:cubicBezTo>
                      <a:pt x="759583" y="32775"/>
                      <a:pt x="770748" y="31334"/>
                      <a:pt x="781913" y="30614"/>
                    </a:cubicBezTo>
                    <a:cubicBezTo>
                      <a:pt x="787675" y="30254"/>
                      <a:pt x="793078" y="29533"/>
                      <a:pt x="798840" y="29173"/>
                    </a:cubicBezTo>
                    <a:cubicBezTo>
                      <a:pt x="804603" y="28813"/>
                      <a:pt x="810005" y="28093"/>
                      <a:pt x="815768" y="27733"/>
                    </a:cubicBezTo>
                    <a:cubicBezTo>
                      <a:pt x="827293" y="27372"/>
                      <a:pt x="838458" y="26652"/>
                      <a:pt x="850344" y="26292"/>
                    </a:cubicBezTo>
                    <a:cubicBezTo>
                      <a:pt x="897165" y="25211"/>
                      <a:pt x="946147" y="24851"/>
                      <a:pt x="1001252" y="26292"/>
                    </a:cubicBezTo>
                    <a:cubicBezTo>
                      <a:pt x="947588" y="27733"/>
                      <a:pt x="950469" y="27733"/>
                      <a:pt x="891402" y="30974"/>
                    </a:cubicBezTo>
                    <a:lnTo>
                      <a:pt x="948668" y="29893"/>
                    </a:lnTo>
                    <a:cubicBezTo>
                      <a:pt x="932821" y="32054"/>
                      <a:pt x="990087" y="30974"/>
                      <a:pt x="1032226" y="30974"/>
                    </a:cubicBezTo>
                    <a:lnTo>
                      <a:pt x="995129" y="33495"/>
                    </a:lnTo>
                    <a:cubicBezTo>
                      <a:pt x="969918" y="32775"/>
                      <a:pt x="904368" y="32415"/>
                      <a:pt x="906169" y="33135"/>
                    </a:cubicBezTo>
                    <a:cubicBezTo>
                      <a:pt x="913372" y="33135"/>
                      <a:pt x="891762" y="32054"/>
                      <a:pt x="861509" y="31334"/>
                    </a:cubicBezTo>
                    <a:cubicBezTo>
                      <a:pt x="846382" y="30974"/>
                      <a:pt x="829454" y="31334"/>
                      <a:pt x="812527" y="31334"/>
                    </a:cubicBezTo>
                    <a:cubicBezTo>
                      <a:pt x="804243" y="31694"/>
                      <a:pt x="795959" y="32415"/>
                      <a:pt x="788036" y="33135"/>
                    </a:cubicBezTo>
                    <a:cubicBezTo>
                      <a:pt x="784074" y="33135"/>
                      <a:pt x="780112" y="33855"/>
                      <a:pt x="776510" y="33855"/>
                    </a:cubicBezTo>
                    <a:cubicBezTo>
                      <a:pt x="772909" y="33855"/>
                      <a:pt x="769307" y="34576"/>
                      <a:pt x="765706" y="34936"/>
                    </a:cubicBezTo>
                    <a:cubicBezTo>
                      <a:pt x="766426" y="34936"/>
                      <a:pt x="768947" y="34936"/>
                      <a:pt x="772549" y="34936"/>
                    </a:cubicBezTo>
                    <a:cubicBezTo>
                      <a:pt x="776150" y="34936"/>
                      <a:pt x="780832" y="34936"/>
                      <a:pt x="786235" y="34215"/>
                    </a:cubicBezTo>
                    <a:cubicBezTo>
                      <a:pt x="791637" y="34215"/>
                      <a:pt x="797760" y="33495"/>
                      <a:pt x="803523" y="33135"/>
                    </a:cubicBezTo>
                    <a:cubicBezTo>
                      <a:pt x="806404" y="33135"/>
                      <a:pt x="809645" y="32775"/>
                      <a:pt x="812527" y="32775"/>
                    </a:cubicBezTo>
                    <a:cubicBezTo>
                      <a:pt x="815408" y="32775"/>
                      <a:pt x="818649" y="32775"/>
                      <a:pt x="821531" y="32775"/>
                    </a:cubicBezTo>
                    <a:cubicBezTo>
                      <a:pt x="844581" y="32775"/>
                      <a:pt x="860428" y="32775"/>
                      <a:pt x="834857" y="34936"/>
                    </a:cubicBezTo>
                    <a:cubicBezTo>
                      <a:pt x="857187" y="33495"/>
                      <a:pt x="870153" y="34215"/>
                      <a:pt x="883119" y="34215"/>
                    </a:cubicBezTo>
                    <a:cubicBezTo>
                      <a:pt x="896084" y="34215"/>
                      <a:pt x="909410" y="34576"/>
                      <a:pt x="933181" y="34215"/>
                    </a:cubicBezTo>
                    <a:cubicBezTo>
                      <a:pt x="887440" y="35296"/>
                      <a:pt x="922016" y="36737"/>
                      <a:pt x="887801" y="37817"/>
                    </a:cubicBezTo>
                    <a:lnTo>
                      <a:pt x="965956" y="37097"/>
                    </a:lnTo>
                    <a:cubicBezTo>
                      <a:pt x="968117" y="37817"/>
                      <a:pt x="852145" y="38537"/>
                      <a:pt x="916253" y="40698"/>
                    </a:cubicBezTo>
                    <a:cubicBezTo>
                      <a:pt x="947588" y="39618"/>
                      <a:pt x="1031145" y="40698"/>
                      <a:pt x="1032586" y="38898"/>
                    </a:cubicBezTo>
                    <a:lnTo>
                      <a:pt x="1034387" y="39618"/>
                    </a:lnTo>
                    <a:cubicBezTo>
                      <a:pt x="1093093" y="39978"/>
                      <a:pt x="1059958" y="37097"/>
                      <a:pt x="1131991" y="38177"/>
                    </a:cubicBezTo>
                    <a:cubicBezTo>
                      <a:pt x="1132711" y="37097"/>
                      <a:pt x="1119025" y="36737"/>
                      <a:pt x="1093453" y="36737"/>
                    </a:cubicBezTo>
                    <a:cubicBezTo>
                      <a:pt x="1071844" y="37097"/>
                      <a:pt x="1068242" y="38537"/>
                      <a:pt x="1023582" y="38898"/>
                    </a:cubicBezTo>
                    <a:cubicBezTo>
                      <a:pt x="1003413" y="37457"/>
                      <a:pt x="1077606" y="38898"/>
                      <a:pt x="1046632" y="36737"/>
                    </a:cubicBezTo>
                    <a:cubicBezTo>
                      <a:pt x="1031145" y="35656"/>
                      <a:pt x="928139" y="37817"/>
                      <a:pt x="960914" y="34936"/>
                    </a:cubicBezTo>
                    <a:lnTo>
                      <a:pt x="1019260" y="34936"/>
                    </a:lnTo>
                    <a:cubicBezTo>
                      <a:pt x="1020701" y="33495"/>
                      <a:pt x="1063200" y="33495"/>
                      <a:pt x="1061759" y="32054"/>
                    </a:cubicBezTo>
                    <a:cubicBezTo>
                      <a:pt x="1097415" y="31334"/>
                      <a:pt x="1131270" y="33495"/>
                      <a:pt x="1167647" y="32054"/>
                    </a:cubicBezTo>
                    <a:cubicBezTo>
                      <a:pt x="1182774" y="30974"/>
                      <a:pt x="1156482" y="28453"/>
                      <a:pt x="1216629" y="29533"/>
                    </a:cubicBezTo>
                    <a:cubicBezTo>
                      <a:pt x="1263810" y="32415"/>
                      <a:pt x="1402833" y="31694"/>
                      <a:pt x="1455057" y="31334"/>
                    </a:cubicBezTo>
                    <a:lnTo>
                      <a:pt x="1500797" y="30254"/>
                    </a:lnTo>
                    <a:cubicBezTo>
                      <a:pt x="1496835" y="29173"/>
                      <a:pt x="1413638" y="30254"/>
                      <a:pt x="1442811" y="28813"/>
                    </a:cubicBezTo>
                    <a:lnTo>
                      <a:pt x="1513763" y="28813"/>
                    </a:lnTo>
                    <a:cubicBezTo>
                      <a:pt x="1513763" y="28453"/>
                      <a:pt x="1508361" y="28813"/>
                      <a:pt x="1508361" y="28813"/>
                    </a:cubicBezTo>
                    <a:cubicBezTo>
                      <a:pt x="1531771" y="28813"/>
                      <a:pt x="1555902" y="28093"/>
                      <a:pt x="1577512" y="27733"/>
                    </a:cubicBezTo>
                    <a:cubicBezTo>
                      <a:pt x="1555542" y="29173"/>
                      <a:pt x="1504039" y="28453"/>
                      <a:pt x="1514483" y="30614"/>
                    </a:cubicBezTo>
                    <a:cubicBezTo>
                      <a:pt x="1547978" y="30974"/>
                      <a:pt x="1553021" y="31694"/>
                      <a:pt x="1583635" y="31334"/>
                    </a:cubicBezTo>
                    <a:cubicBezTo>
                      <a:pt x="1576791" y="31334"/>
                      <a:pt x="1571029" y="31334"/>
                      <a:pt x="1572109" y="32054"/>
                    </a:cubicBezTo>
                    <a:cubicBezTo>
                      <a:pt x="1639820" y="32775"/>
                      <a:pt x="1637299" y="29893"/>
                      <a:pt x="1654226" y="29173"/>
                    </a:cubicBezTo>
                    <a:cubicBezTo>
                      <a:pt x="1722297" y="26652"/>
                      <a:pt x="1585796" y="26652"/>
                      <a:pt x="1594439" y="24851"/>
                    </a:cubicBezTo>
                    <a:lnTo>
                      <a:pt x="1792529" y="23771"/>
                    </a:lnTo>
                    <a:cubicBezTo>
                      <a:pt x="1775601" y="24491"/>
                      <a:pt x="1758674" y="25211"/>
                      <a:pt x="1764796" y="25932"/>
                    </a:cubicBezTo>
                    <a:cubicBezTo>
                      <a:pt x="1813418" y="27012"/>
                      <a:pt x="1765877" y="27372"/>
                      <a:pt x="1834308" y="27372"/>
                    </a:cubicBezTo>
                    <a:cubicBezTo>
                      <a:pt x="1829265" y="24491"/>
                      <a:pt x="1920387" y="25572"/>
                      <a:pt x="1968648" y="24131"/>
                    </a:cubicBezTo>
                    <a:cubicBezTo>
                      <a:pt x="1991339" y="25211"/>
                      <a:pt x="1995660" y="25572"/>
                      <a:pt x="1946678" y="25572"/>
                    </a:cubicBezTo>
                    <a:cubicBezTo>
                      <a:pt x="1952441" y="27372"/>
                      <a:pt x="2018351" y="26652"/>
                      <a:pt x="2042121" y="26652"/>
                    </a:cubicBezTo>
                    <a:cubicBezTo>
                      <a:pt x="2055808" y="26652"/>
                      <a:pt x="2078858" y="25932"/>
                      <a:pt x="2093625" y="25572"/>
                    </a:cubicBezTo>
                    <a:cubicBezTo>
                      <a:pt x="2073816" y="24851"/>
                      <a:pt x="2082460" y="23771"/>
                      <a:pt x="2124959" y="22690"/>
                    </a:cubicBezTo>
                    <a:lnTo>
                      <a:pt x="2127480" y="22690"/>
                    </a:lnTo>
                    <a:cubicBezTo>
                      <a:pt x="2057608" y="21970"/>
                      <a:pt x="1948479" y="19809"/>
                      <a:pt x="1904900" y="21610"/>
                    </a:cubicBezTo>
                    <a:lnTo>
                      <a:pt x="1917145" y="20889"/>
                    </a:lnTo>
                    <a:cubicBezTo>
                      <a:pt x="1836108" y="19449"/>
                      <a:pt x="1740665" y="24131"/>
                      <a:pt x="1703569" y="20889"/>
                    </a:cubicBezTo>
                    <a:cubicBezTo>
                      <a:pt x="1707170" y="19449"/>
                      <a:pt x="1687361" y="20889"/>
                      <a:pt x="1688802" y="18728"/>
                    </a:cubicBezTo>
                    <a:lnTo>
                      <a:pt x="1629015" y="20169"/>
                    </a:lnTo>
                    <a:lnTo>
                      <a:pt x="1641261" y="19449"/>
                    </a:lnTo>
                    <a:lnTo>
                      <a:pt x="1539695" y="19449"/>
                    </a:lnTo>
                    <a:cubicBezTo>
                      <a:pt x="1539695" y="19809"/>
                      <a:pt x="1542216" y="19449"/>
                      <a:pt x="1542216" y="19449"/>
                    </a:cubicBezTo>
                    <a:cubicBezTo>
                      <a:pt x="1493954" y="21250"/>
                      <a:pt x="1456137" y="22690"/>
                      <a:pt x="1425883" y="23771"/>
                    </a:cubicBezTo>
                    <a:cubicBezTo>
                      <a:pt x="1425883" y="24491"/>
                      <a:pt x="1428765" y="24851"/>
                      <a:pt x="1412918" y="25572"/>
                    </a:cubicBezTo>
                    <a:cubicBezTo>
                      <a:pt x="1396710" y="25932"/>
                      <a:pt x="1384465" y="25932"/>
                      <a:pt x="1373660" y="25932"/>
                    </a:cubicBezTo>
                    <a:cubicBezTo>
                      <a:pt x="1373660" y="25932"/>
                      <a:pt x="1373660" y="25932"/>
                      <a:pt x="1373660" y="25932"/>
                    </a:cubicBezTo>
                    <a:lnTo>
                      <a:pt x="1373660" y="25932"/>
                    </a:lnTo>
                    <a:cubicBezTo>
                      <a:pt x="1348809" y="25932"/>
                      <a:pt x="1332241" y="24491"/>
                      <a:pt x="1301627" y="24131"/>
                    </a:cubicBezTo>
                    <a:lnTo>
                      <a:pt x="1395990" y="24131"/>
                    </a:lnTo>
                    <a:cubicBezTo>
                      <a:pt x="1403553" y="22690"/>
                      <a:pt x="1395990" y="20889"/>
                      <a:pt x="1349529" y="20169"/>
                    </a:cubicBezTo>
                    <a:cubicBezTo>
                      <a:pt x="1368618" y="20169"/>
                      <a:pt x="1376181" y="19089"/>
                      <a:pt x="1353131" y="18728"/>
                    </a:cubicBezTo>
                    <a:cubicBezTo>
                      <a:pt x="1350609" y="19089"/>
                      <a:pt x="1291183" y="19449"/>
                      <a:pt x="1313873" y="20889"/>
                    </a:cubicBezTo>
                    <a:cubicBezTo>
                      <a:pt x="1224192" y="21250"/>
                      <a:pt x="1079047" y="17648"/>
                      <a:pt x="942905" y="20529"/>
                    </a:cubicBezTo>
                    <a:cubicBezTo>
                      <a:pt x="1040870" y="19089"/>
                      <a:pt x="864390" y="18728"/>
                      <a:pt x="973159" y="18008"/>
                    </a:cubicBezTo>
                    <a:cubicBezTo>
                      <a:pt x="935342" y="16928"/>
                      <a:pt x="919135" y="17288"/>
                      <a:pt x="902567" y="18008"/>
                    </a:cubicBezTo>
                    <a:cubicBezTo>
                      <a:pt x="894283" y="18368"/>
                      <a:pt x="886000" y="18728"/>
                      <a:pt x="874835" y="19089"/>
                    </a:cubicBezTo>
                    <a:cubicBezTo>
                      <a:pt x="863670" y="19089"/>
                      <a:pt x="849984" y="19809"/>
                      <a:pt x="830535" y="20169"/>
                    </a:cubicBezTo>
                    <a:cubicBezTo>
                      <a:pt x="827293" y="20169"/>
                      <a:pt x="837738" y="19449"/>
                      <a:pt x="851424" y="19089"/>
                    </a:cubicBezTo>
                    <a:cubicBezTo>
                      <a:pt x="865110" y="19089"/>
                      <a:pt x="881678" y="19089"/>
                      <a:pt x="890322" y="18008"/>
                    </a:cubicBezTo>
                    <a:cubicBezTo>
                      <a:pt x="858267" y="18008"/>
                      <a:pt x="828374" y="18008"/>
                      <a:pt x="799921" y="20169"/>
                    </a:cubicBezTo>
                    <a:cubicBezTo>
                      <a:pt x="771468" y="22330"/>
                      <a:pt x="744456" y="25932"/>
                      <a:pt x="717804" y="30614"/>
                    </a:cubicBezTo>
                    <a:cubicBezTo>
                      <a:pt x="664500" y="40338"/>
                      <a:pt x="612997" y="54745"/>
                      <a:pt x="554650" y="77075"/>
                    </a:cubicBezTo>
                    <a:lnTo>
                      <a:pt x="548888" y="77075"/>
                    </a:lnTo>
                    <a:cubicBezTo>
                      <a:pt x="543485" y="79596"/>
                      <a:pt x="537723" y="81757"/>
                      <a:pt x="531960" y="84278"/>
                    </a:cubicBezTo>
                    <a:cubicBezTo>
                      <a:pt x="526197" y="86799"/>
                      <a:pt x="520435" y="89680"/>
                      <a:pt x="514672" y="92202"/>
                    </a:cubicBezTo>
                    <a:cubicBezTo>
                      <a:pt x="508910" y="95083"/>
                      <a:pt x="502787" y="97604"/>
                      <a:pt x="496664" y="100485"/>
                    </a:cubicBezTo>
                    <a:cubicBezTo>
                      <a:pt x="490541" y="103367"/>
                      <a:pt x="484779" y="106608"/>
                      <a:pt x="478656" y="109850"/>
                    </a:cubicBezTo>
                    <a:close/>
                    <a:moveTo>
                      <a:pt x="280206" y="253915"/>
                    </a:moveTo>
                    <a:cubicBezTo>
                      <a:pt x="271563" y="262198"/>
                      <a:pt x="263279" y="271202"/>
                      <a:pt x="254995" y="279846"/>
                    </a:cubicBezTo>
                    <a:cubicBezTo>
                      <a:pt x="251033" y="284168"/>
                      <a:pt x="246711" y="288850"/>
                      <a:pt x="242389" y="293172"/>
                    </a:cubicBezTo>
                    <a:cubicBezTo>
                      <a:pt x="238428" y="297854"/>
                      <a:pt x="234466" y="302537"/>
                      <a:pt x="230504" y="307219"/>
                    </a:cubicBezTo>
                    <a:cubicBezTo>
                      <a:pt x="231945" y="305418"/>
                      <a:pt x="233745" y="303617"/>
                      <a:pt x="235186" y="301816"/>
                    </a:cubicBezTo>
                    <a:cubicBezTo>
                      <a:pt x="219699" y="320184"/>
                      <a:pt x="204932" y="339273"/>
                      <a:pt x="191246" y="358722"/>
                    </a:cubicBezTo>
                    <a:cubicBezTo>
                      <a:pt x="194488" y="354040"/>
                      <a:pt x="197729" y="350078"/>
                      <a:pt x="200971" y="346476"/>
                    </a:cubicBezTo>
                    <a:cubicBezTo>
                      <a:pt x="204212" y="342875"/>
                      <a:pt x="207093" y="339273"/>
                      <a:pt x="209615" y="336032"/>
                    </a:cubicBezTo>
                    <a:cubicBezTo>
                      <a:pt x="214657" y="329909"/>
                      <a:pt x="218619" y="325587"/>
                      <a:pt x="220419" y="323786"/>
                    </a:cubicBezTo>
                    <a:cubicBezTo>
                      <a:pt x="224021" y="320184"/>
                      <a:pt x="219699" y="327028"/>
                      <a:pt x="200971" y="351519"/>
                    </a:cubicBezTo>
                    <a:cubicBezTo>
                      <a:pt x="203492" y="346837"/>
                      <a:pt x="191606" y="360523"/>
                      <a:pt x="204572" y="343595"/>
                    </a:cubicBezTo>
                    <a:cubicBezTo>
                      <a:pt x="201331" y="347557"/>
                      <a:pt x="197369" y="352239"/>
                      <a:pt x="193407" y="357281"/>
                    </a:cubicBezTo>
                    <a:cubicBezTo>
                      <a:pt x="189446" y="362323"/>
                      <a:pt x="185484" y="368086"/>
                      <a:pt x="181522" y="373489"/>
                    </a:cubicBezTo>
                    <a:cubicBezTo>
                      <a:pt x="172878" y="384654"/>
                      <a:pt x="165315" y="396899"/>
                      <a:pt x="158472" y="407344"/>
                    </a:cubicBezTo>
                    <a:cubicBezTo>
                      <a:pt x="155230" y="412746"/>
                      <a:pt x="151989" y="417428"/>
                      <a:pt x="149467" y="421750"/>
                    </a:cubicBezTo>
                    <a:cubicBezTo>
                      <a:pt x="146946" y="426072"/>
                      <a:pt x="145146" y="429674"/>
                      <a:pt x="143705" y="432195"/>
                    </a:cubicBezTo>
                    <a:cubicBezTo>
                      <a:pt x="141184" y="437237"/>
                      <a:pt x="140824" y="438678"/>
                      <a:pt x="144425" y="433996"/>
                    </a:cubicBezTo>
                    <a:cubicBezTo>
                      <a:pt x="149107" y="425352"/>
                      <a:pt x="152709" y="418509"/>
                      <a:pt x="155950" y="413467"/>
                    </a:cubicBezTo>
                    <a:cubicBezTo>
                      <a:pt x="159192" y="408424"/>
                      <a:pt x="161713" y="404463"/>
                      <a:pt x="163514" y="401941"/>
                    </a:cubicBezTo>
                    <a:cubicBezTo>
                      <a:pt x="167115" y="396539"/>
                      <a:pt x="168556" y="395458"/>
                      <a:pt x="169637" y="394378"/>
                    </a:cubicBezTo>
                    <a:cubicBezTo>
                      <a:pt x="171798" y="392937"/>
                      <a:pt x="172518" y="392937"/>
                      <a:pt x="189806" y="367006"/>
                    </a:cubicBezTo>
                    <a:cubicBezTo>
                      <a:pt x="185484" y="374209"/>
                      <a:pt x="180802" y="381052"/>
                      <a:pt x="176119" y="387895"/>
                    </a:cubicBezTo>
                    <a:cubicBezTo>
                      <a:pt x="171798" y="395098"/>
                      <a:pt x="167476" y="401941"/>
                      <a:pt x="163154" y="408784"/>
                    </a:cubicBezTo>
                    <a:cubicBezTo>
                      <a:pt x="154150" y="422471"/>
                      <a:pt x="146586" y="436877"/>
                      <a:pt x="139023" y="450563"/>
                    </a:cubicBezTo>
                    <a:cubicBezTo>
                      <a:pt x="154510" y="421390"/>
                      <a:pt x="131099" y="454885"/>
                      <a:pt x="109489" y="499545"/>
                    </a:cubicBezTo>
                    <a:cubicBezTo>
                      <a:pt x="107328" y="504588"/>
                      <a:pt x="104087" y="511431"/>
                      <a:pt x="100485" y="519715"/>
                    </a:cubicBezTo>
                    <a:cubicBezTo>
                      <a:pt x="99405" y="521876"/>
                      <a:pt x="98685" y="524036"/>
                      <a:pt x="97604" y="526197"/>
                    </a:cubicBezTo>
                    <a:cubicBezTo>
                      <a:pt x="96884" y="528358"/>
                      <a:pt x="95803" y="530880"/>
                      <a:pt x="94723" y="533040"/>
                    </a:cubicBezTo>
                    <a:cubicBezTo>
                      <a:pt x="92922" y="537723"/>
                      <a:pt x="90761" y="542765"/>
                      <a:pt x="88960" y="547807"/>
                    </a:cubicBezTo>
                    <a:cubicBezTo>
                      <a:pt x="86799" y="552849"/>
                      <a:pt x="84998" y="557892"/>
                      <a:pt x="82837" y="563294"/>
                    </a:cubicBezTo>
                    <a:cubicBezTo>
                      <a:pt x="81037" y="568697"/>
                      <a:pt x="79236" y="573739"/>
                      <a:pt x="77435" y="578781"/>
                    </a:cubicBezTo>
                    <a:cubicBezTo>
                      <a:pt x="75634" y="583823"/>
                      <a:pt x="74194" y="588866"/>
                      <a:pt x="72393" y="593908"/>
                    </a:cubicBezTo>
                    <a:cubicBezTo>
                      <a:pt x="71672" y="596429"/>
                      <a:pt x="70952" y="598590"/>
                      <a:pt x="70232" y="601111"/>
                    </a:cubicBezTo>
                    <a:cubicBezTo>
                      <a:pt x="69511" y="603272"/>
                      <a:pt x="69151" y="605793"/>
                      <a:pt x="68431" y="607954"/>
                    </a:cubicBezTo>
                    <a:cubicBezTo>
                      <a:pt x="70952" y="602192"/>
                      <a:pt x="70232" y="606514"/>
                      <a:pt x="70952" y="605793"/>
                    </a:cubicBezTo>
                    <a:cubicBezTo>
                      <a:pt x="71672" y="604713"/>
                      <a:pt x="74194" y="598590"/>
                      <a:pt x="83558" y="571218"/>
                    </a:cubicBezTo>
                    <a:cubicBezTo>
                      <a:pt x="81757" y="576260"/>
                      <a:pt x="79956" y="582023"/>
                      <a:pt x="78155" y="588506"/>
                    </a:cubicBezTo>
                    <a:cubicBezTo>
                      <a:pt x="76354" y="594988"/>
                      <a:pt x="73473" y="601832"/>
                      <a:pt x="71672" y="609035"/>
                    </a:cubicBezTo>
                    <a:cubicBezTo>
                      <a:pt x="67711" y="624162"/>
                      <a:pt x="62308" y="640729"/>
                      <a:pt x="57986" y="658737"/>
                    </a:cubicBezTo>
                    <a:cubicBezTo>
                      <a:pt x="60507" y="644331"/>
                      <a:pt x="67711" y="619479"/>
                      <a:pt x="66630" y="621280"/>
                    </a:cubicBezTo>
                    <a:cubicBezTo>
                      <a:pt x="64469" y="627043"/>
                      <a:pt x="62668" y="632806"/>
                      <a:pt x="60867" y="638928"/>
                    </a:cubicBezTo>
                    <a:cubicBezTo>
                      <a:pt x="59067" y="645051"/>
                      <a:pt x="57626" y="650814"/>
                      <a:pt x="56185" y="656576"/>
                    </a:cubicBezTo>
                    <a:cubicBezTo>
                      <a:pt x="54745" y="662339"/>
                      <a:pt x="53304" y="667741"/>
                      <a:pt x="52224" y="672784"/>
                    </a:cubicBezTo>
                    <a:cubicBezTo>
                      <a:pt x="51503" y="675305"/>
                      <a:pt x="51143" y="677826"/>
                      <a:pt x="50423" y="679987"/>
                    </a:cubicBezTo>
                    <a:cubicBezTo>
                      <a:pt x="50063" y="682148"/>
                      <a:pt x="49342" y="684309"/>
                      <a:pt x="48982" y="686110"/>
                    </a:cubicBezTo>
                    <a:cubicBezTo>
                      <a:pt x="46821" y="698355"/>
                      <a:pt x="44660" y="710601"/>
                      <a:pt x="42859" y="722486"/>
                    </a:cubicBezTo>
                    <a:cubicBezTo>
                      <a:pt x="43580" y="718884"/>
                      <a:pt x="44300" y="716003"/>
                      <a:pt x="45020" y="713842"/>
                    </a:cubicBezTo>
                    <a:cubicBezTo>
                      <a:pt x="43940" y="720685"/>
                      <a:pt x="43580" y="727528"/>
                      <a:pt x="42859" y="734371"/>
                    </a:cubicBezTo>
                    <a:lnTo>
                      <a:pt x="41059" y="754901"/>
                    </a:lnTo>
                    <a:cubicBezTo>
                      <a:pt x="47181" y="700876"/>
                      <a:pt x="45020" y="730049"/>
                      <a:pt x="45741" y="730770"/>
                    </a:cubicBezTo>
                    <a:cubicBezTo>
                      <a:pt x="44300" y="728969"/>
                      <a:pt x="40698" y="765345"/>
                      <a:pt x="39978" y="784074"/>
                    </a:cubicBezTo>
                    <a:lnTo>
                      <a:pt x="42499" y="763905"/>
                    </a:lnTo>
                    <a:cubicBezTo>
                      <a:pt x="43580" y="757422"/>
                      <a:pt x="44660" y="750579"/>
                      <a:pt x="46101" y="744096"/>
                    </a:cubicBezTo>
                    <a:cubicBezTo>
                      <a:pt x="45741" y="749138"/>
                      <a:pt x="45020" y="755621"/>
                      <a:pt x="43940" y="762824"/>
                    </a:cubicBezTo>
                    <a:cubicBezTo>
                      <a:pt x="43220" y="770027"/>
                      <a:pt x="42499" y="777591"/>
                      <a:pt x="42139" y="784434"/>
                    </a:cubicBezTo>
                    <a:cubicBezTo>
                      <a:pt x="40698" y="797760"/>
                      <a:pt x="39978" y="807484"/>
                      <a:pt x="41419" y="802442"/>
                    </a:cubicBezTo>
                    <a:cubicBezTo>
                      <a:pt x="43220" y="781193"/>
                      <a:pt x="44300" y="763184"/>
                      <a:pt x="46821" y="746977"/>
                    </a:cubicBezTo>
                    <a:cubicBezTo>
                      <a:pt x="47902" y="739053"/>
                      <a:pt x="48982" y="731130"/>
                      <a:pt x="49702" y="723927"/>
                    </a:cubicBezTo>
                    <a:cubicBezTo>
                      <a:pt x="50783" y="716723"/>
                      <a:pt x="52224" y="709520"/>
                      <a:pt x="53304" y="702317"/>
                    </a:cubicBezTo>
                    <a:cubicBezTo>
                      <a:pt x="54385" y="695114"/>
                      <a:pt x="55825" y="688271"/>
                      <a:pt x="56906" y="681067"/>
                    </a:cubicBezTo>
                    <a:cubicBezTo>
                      <a:pt x="58346" y="673864"/>
                      <a:pt x="60147" y="667021"/>
                      <a:pt x="61948" y="659458"/>
                    </a:cubicBezTo>
                    <a:cubicBezTo>
                      <a:pt x="62668" y="655856"/>
                      <a:pt x="63749" y="651894"/>
                      <a:pt x="64469" y="647932"/>
                    </a:cubicBezTo>
                    <a:cubicBezTo>
                      <a:pt x="64829" y="646132"/>
                      <a:pt x="65189" y="643971"/>
                      <a:pt x="65910" y="642170"/>
                    </a:cubicBezTo>
                    <a:cubicBezTo>
                      <a:pt x="66630" y="640369"/>
                      <a:pt x="66990" y="638208"/>
                      <a:pt x="67711" y="636047"/>
                    </a:cubicBezTo>
                    <a:cubicBezTo>
                      <a:pt x="69872" y="627763"/>
                      <a:pt x="72393" y="619119"/>
                      <a:pt x="74914" y="609755"/>
                    </a:cubicBezTo>
                    <a:lnTo>
                      <a:pt x="64829" y="639649"/>
                    </a:lnTo>
                    <a:cubicBezTo>
                      <a:pt x="75994" y="597149"/>
                      <a:pt x="81757" y="584904"/>
                      <a:pt x="87159" y="571218"/>
                    </a:cubicBezTo>
                    <a:cubicBezTo>
                      <a:pt x="87880" y="569417"/>
                      <a:pt x="88600" y="567616"/>
                      <a:pt x="89320" y="565815"/>
                    </a:cubicBezTo>
                    <a:cubicBezTo>
                      <a:pt x="90041" y="564014"/>
                      <a:pt x="91121" y="562214"/>
                      <a:pt x="91841" y="560053"/>
                    </a:cubicBezTo>
                    <a:cubicBezTo>
                      <a:pt x="93642" y="556091"/>
                      <a:pt x="95443" y="551409"/>
                      <a:pt x="97964" y="546006"/>
                    </a:cubicBezTo>
                    <a:cubicBezTo>
                      <a:pt x="100485" y="540604"/>
                      <a:pt x="103007" y="533761"/>
                      <a:pt x="106608" y="526197"/>
                    </a:cubicBezTo>
                    <a:cubicBezTo>
                      <a:pt x="110210" y="518274"/>
                      <a:pt x="114532" y="509270"/>
                      <a:pt x="119574" y="498105"/>
                    </a:cubicBezTo>
                    <a:cubicBezTo>
                      <a:pt x="121375" y="493423"/>
                      <a:pt x="124256" y="488020"/>
                      <a:pt x="127137" y="481897"/>
                    </a:cubicBezTo>
                    <a:cubicBezTo>
                      <a:pt x="130019" y="475775"/>
                      <a:pt x="133620" y="468932"/>
                      <a:pt x="136862" y="462089"/>
                    </a:cubicBezTo>
                    <a:cubicBezTo>
                      <a:pt x="138663" y="458487"/>
                      <a:pt x="140463" y="454885"/>
                      <a:pt x="142624" y="451644"/>
                    </a:cubicBezTo>
                    <a:cubicBezTo>
                      <a:pt x="144785" y="448042"/>
                      <a:pt x="146586" y="444441"/>
                      <a:pt x="148747" y="440839"/>
                    </a:cubicBezTo>
                    <a:cubicBezTo>
                      <a:pt x="150908" y="437237"/>
                      <a:pt x="152709" y="433636"/>
                      <a:pt x="154870" y="430034"/>
                    </a:cubicBezTo>
                    <a:cubicBezTo>
                      <a:pt x="157031" y="426432"/>
                      <a:pt x="158832" y="422831"/>
                      <a:pt x="160993" y="419589"/>
                    </a:cubicBezTo>
                    <a:cubicBezTo>
                      <a:pt x="165315" y="412746"/>
                      <a:pt x="169276" y="406263"/>
                      <a:pt x="173238" y="400501"/>
                    </a:cubicBezTo>
                    <a:cubicBezTo>
                      <a:pt x="175039" y="397619"/>
                      <a:pt x="176840" y="394738"/>
                      <a:pt x="178641" y="391857"/>
                    </a:cubicBezTo>
                    <a:cubicBezTo>
                      <a:pt x="180441" y="389336"/>
                      <a:pt x="182242" y="386815"/>
                      <a:pt x="183683" y="384654"/>
                    </a:cubicBezTo>
                    <a:cubicBezTo>
                      <a:pt x="189806" y="375650"/>
                      <a:pt x="193407" y="369527"/>
                      <a:pt x="193047" y="368806"/>
                    </a:cubicBezTo>
                    <a:cubicBezTo>
                      <a:pt x="191606" y="371328"/>
                      <a:pt x="193047" y="369887"/>
                      <a:pt x="196649" y="365205"/>
                    </a:cubicBezTo>
                    <a:cubicBezTo>
                      <a:pt x="198450" y="363044"/>
                      <a:pt x="200611" y="359802"/>
                      <a:pt x="203132" y="356561"/>
                    </a:cubicBezTo>
                    <a:cubicBezTo>
                      <a:pt x="206013" y="353319"/>
                      <a:pt x="208894" y="349358"/>
                      <a:pt x="212136" y="345396"/>
                    </a:cubicBezTo>
                    <a:cubicBezTo>
                      <a:pt x="225102" y="328828"/>
                      <a:pt x="242750" y="309019"/>
                      <a:pt x="253554" y="296054"/>
                    </a:cubicBezTo>
                    <a:cubicBezTo>
                      <a:pt x="259677" y="288850"/>
                      <a:pt x="268681" y="278406"/>
                      <a:pt x="279126" y="267241"/>
                    </a:cubicBezTo>
                    <a:cubicBezTo>
                      <a:pt x="284528" y="261838"/>
                      <a:pt x="290291" y="256076"/>
                      <a:pt x="295693" y="250673"/>
                    </a:cubicBezTo>
                    <a:cubicBezTo>
                      <a:pt x="298575" y="247792"/>
                      <a:pt x="301096" y="245271"/>
                      <a:pt x="303977" y="242389"/>
                    </a:cubicBezTo>
                    <a:cubicBezTo>
                      <a:pt x="306498" y="239868"/>
                      <a:pt x="309380" y="237347"/>
                      <a:pt x="312261" y="234826"/>
                    </a:cubicBezTo>
                    <a:cubicBezTo>
                      <a:pt x="323066" y="225462"/>
                      <a:pt x="331710" y="217178"/>
                      <a:pt x="336392" y="212856"/>
                    </a:cubicBezTo>
                    <a:cubicBezTo>
                      <a:pt x="341074" y="208894"/>
                      <a:pt x="341434" y="208174"/>
                      <a:pt x="334591" y="212856"/>
                    </a:cubicBezTo>
                    <a:cubicBezTo>
                      <a:pt x="328828" y="217898"/>
                      <a:pt x="322706" y="223301"/>
                      <a:pt x="316223" y="229063"/>
                    </a:cubicBezTo>
                    <a:cubicBezTo>
                      <a:pt x="309740" y="234826"/>
                      <a:pt x="303257" y="240589"/>
                      <a:pt x="297134" y="246711"/>
                    </a:cubicBezTo>
                    <a:cubicBezTo>
                      <a:pt x="284889" y="258597"/>
                      <a:pt x="273003" y="269762"/>
                      <a:pt x="263999" y="278406"/>
                    </a:cubicBezTo>
                    <a:lnTo>
                      <a:pt x="274084" y="267601"/>
                    </a:lnTo>
                    <a:cubicBezTo>
                      <a:pt x="277685" y="263999"/>
                      <a:pt x="281287" y="260758"/>
                      <a:pt x="284528" y="257156"/>
                    </a:cubicBezTo>
                    <a:cubicBezTo>
                      <a:pt x="291732" y="250313"/>
                      <a:pt x="298575" y="243470"/>
                      <a:pt x="305778" y="236627"/>
                    </a:cubicBezTo>
                    <a:cubicBezTo>
                      <a:pt x="296054" y="244911"/>
                      <a:pt x="286329" y="253915"/>
                      <a:pt x="276605" y="262198"/>
                    </a:cubicBezTo>
                    <a:cubicBezTo>
                      <a:pt x="291371" y="248872"/>
                      <a:pt x="289211" y="248872"/>
                      <a:pt x="280927" y="253915"/>
                    </a:cubicBezTo>
                    <a:close/>
                    <a:moveTo>
                      <a:pt x="13326" y="1514483"/>
                    </a:moveTo>
                    <a:cubicBezTo>
                      <a:pt x="13326" y="1515204"/>
                      <a:pt x="13326" y="1515924"/>
                      <a:pt x="13326" y="1516644"/>
                    </a:cubicBezTo>
                    <a:cubicBezTo>
                      <a:pt x="13326" y="1515924"/>
                      <a:pt x="13326" y="1514844"/>
                      <a:pt x="13326" y="1514123"/>
                    </a:cubicBezTo>
                    <a:lnTo>
                      <a:pt x="13326" y="1514123"/>
                    </a:lnTo>
                    <a:close/>
                  </a:path>
                </a:pathLst>
              </a:custGeom>
              <a:solidFill>
                <a:schemeClr val="accent2"/>
              </a:solidFill>
              <a:ln w="0" cap="flat">
                <a:noFill/>
                <a:prstDash val="solid"/>
                <a:miter/>
              </a:ln>
            </p:spPr>
            <p:txBody>
              <a:bodyPr rtlCol="0" anchor="ctr"/>
              <a:lstStyle/>
              <a:p>
                <a:endParaRPr lang="en-US" sz="744"/>
              </a:p>
            </p:txBody>
          </p:sp>
          <p:sp>
            <p:nvSpPr>
              <p:cNvPr id="2715" name="Freeform: Shape 2714">
                <a:extLst>
                  <a:ext uri="{FF2B5EF4-FFF2-40B4-BE49-F238E27FC236}">
                    <a16:creationId xmlns:a16="http://schemas.microsoft.com/office/drawing/2014/main" id="{252EDF65-530A-6832-1A89-35D5986CB056}"/>
                  </a:ext>
                </a:extLst>
              </p:cNvPr>
              <p:cNvSpPr/>
              <p:nvPr/>
            </p:nvSpPr>
            <p:spPr>
              <a:xfrm>
                <a:off x="11781289" y="4198347"/>
                <a:ext cx="1800" cy="56696"/>
              </a:xfrm>
              <a:custGeom>
                <a:avLst/>
                <a:gdLst>
                  <a:gd name="connsiteX0" fmla="*/ 0 w 1800"/>
                  <a:gd name="connsiteY0" fmla="*/ 4846 h 56696"/>
                  <a:gd name="connsiteX1" fmla="*/ 1801 w 1800"/>
                  <a:gd name="connsiteY1" fmla="*/ 55629 h 56696"/>
                  <a:gd name="connsiteX2" fmla="*/ 0 w 1800"/>
                  <a:gd name="connsiteY2" fmla="*/ 4846 h 56696"/>
                </a:gdLst>
                <a:ahLst/>
                <a:cxnLst>
                  <a:cxn ang="0">
                    <a:pos x="connsiteX0" y="connsiteY0"/>
                  </a:cxn>
                  <a:cxn ang="0">
                    <a:pos x="connsiteX1" y="connsiteY1"/>
                  </a:cxn>
                  <a:cxn ang="0">
                    <a:pos x="connsiteX2" y="connsiteY2"/>
                  </a:cxn>
                </a:cxnLst>
                <a:rect l="l" t="t" r="r" b="b"/>
                <a:pathLst>
                  <a:path w="1800" h="56696">
                    <a:moveTo>
                      <a:pt x="0" y="4846"/>
                    </a:moveTo>
                    <a:cubicBezTo>
                      <a:pt x="720" y="21774"/>
                      <a:pt x="720" y="63913"/>
                      <a:pt x="1801" y="55629"/>
                    </a:cubicBezTo>
                    <a:cubicBezTo>
                      <a:pt x="360" y="56710"/>
                      <a:pt x="1801" y="-19645"/>
                      <a:pt x="0" y="4846"/>
                    </a:cubicBezTo>
                    <a:close/>
                  </a:path>
                </a:pathLst>
              </a:custGeom>
              <a:solidFill>
                <a:schemeClr val="accent2"/>
              </a:solidFill>
              <a:ln w="0" cap="flat">
                <a:noFill/>
                <a:prstDash val="solid"/>
                <a:miter/>
              </a:ln>
            </p:spPr>
            <p:txBody>
              <a:bodyPr rtlCol="0" anchor="ctr"/>
              <a:lstStyle/>
              <a:p>
                <a:endParaRPr lang="en-US" sz="744"/>
              </a:p>
            </p:txBody>
          </p:sp>
          <p:sp>
            <p:nvSpPr>
              <p:cNvPr id="2716" name="Freeform: Shape 2715">
                <a:extLst>
                  <a:ext uri="{FF2B5EF4-FFF2-40B4-BE49-F238E27FC236}">
                    <a16:creationId xmlns:a16="http://schemas.microsoft.com/office/drawing/2014/main" id="{85277D0E-1D02-D1EF-8D5D-66E1FE110B66}"/>
                  </a:ext>
                </a:extLst>
              </p:cNvPr>
              <p:cNvSpPr/>
              <p:nvPr/>
            </p:nvSpPr>
            <p:spPr>
              <a:xfrm>
                <a:off x="11779848" y="4221201"/>
                <a:ext cx="1080" cy="52223"/>
              </a:xfrm>
              <a:custGeom>
                <a:avLst/>
                <a:gdLst>
                  <a:gd name="connsiteX0" fmla="*/ 0 w 1080"/>
                  <a:gd name="connsiteY0" fmla="*/ 32415 h 52223"/>
                  <a:gd name="connsiteX1" fmla="*/ 1080 w 1080"/>
                  <a:gd name="connsiteY1" fmla="*/ 52223 h 52223"/>
                  <a:gd name="connsiteX2" fmla="*/ 1080 w 1080"/>
                  <a:gd name="connsiteY2" fmla="*/ 0 h 52223"/>
                  <a:gd name="connsiteX3" fmla="*/ 0 w 1080"/>
                  <a:gd name="connsiteY3" fmla="*/ 32415 h 52223"/>
                </a:gdLst>
                <a:ahLst/>
                <a:cxnLst>
                  <a:cxn ang="0">
                    <a:pos x="connsiteX0" y="connsiteY0"/>
                  </a:cxn>
                  <a:cxn ang="0">
                    <a:pos x="connsiteX1" y="connsiteY1"/>
                  </a:cxn>
                  <a:cxn ang="0">
                    <a:pos x="connsiteX2" y="connsiteY2"/>
                  </a:cxn>
                  <a:cxn ang="0">
                    <a:pos x="connsiteX3" y="connsiteY3"/>
                  </a:cxn>
                </a:cxnLst>
                <a:rect l="l" t="t" r="r" b="b"/>
                <a:pathLst>
                  <a:path w="1080" h="52223">
                    <a:moveTo>
                      <a:pt x="0" y="32415"/>
                    </a:moveTo>
                    <a:cubicBezTo>
                      <a:pt x="360" y="35296"/>
                      <a:pt x="1080" y="33495"/>
                      <a:pt x="1080" y="52223"/>
                    </a:cubicBezTo>
                    <a:lnTo>
                      <a:pt x="1080" y="0"/>
                    </a:lnTo>
                    <a:cubicBezTo>
                      <a:pt x="720" y="0"/>
                      <a:pt x="0" y="32415"/>
                      <a:pt x="0" y="32415"/>
                    </a:cubicBezTo>
                    <a:close/>
                  </a:path>
                </a:pathLst>
              </a:custGeom>
              <a:solidFill>
                <a:schemeClr val="accent2"/>
              </a:solidFill>
              <a:ln w="0" cap="flat">
                <a:noFill/>
                <a:prstDash val="solid"/>
                <a:miter/>
              </a:ln>
            </p:spPr>
            <p:txBody>
              <a:bodyPr rtlCol="0" anchor="ctr"/>
              <a:lstStyle/>
              <a:p>
                <a:endParaRPr lang="en-US" sz="744"/>
              </a:p>
            </p:txBody>
          </p:sp>
          <p:sp>
            <p:nvSpPr>
              <p:cNvPr id="2717" name="Freeform: Shape 2716">
                <a:extLst>
                  <a:ext uri="{FF2B5EF4-FFF2-40B4-BE49-F238E27FC236}">
                    <a16:creationId xmlns:a16="http://schemas.microsoft.com/office/drawing/2014/main" id="{C718AC94-C85B-3BA1-4C7A-3D74594D77D7}"/>
                  </a:ext>
                </a:extLst>
              </p:cNvPr>
              <p:cNvSpPr/>
              <p:nvPr/>
            </p:nvSpPr>
            <p:spPr>
              <a:xfrm>
                <a:off x="11766162" y="4304399"/>
                <a:ext cx="4693" cy="164594"/>
              </a:xfrm>
              <a:custGeom>
                <a:avLst/>
                <a:gdLst>
                  <a:gd name="connsiteX0" fmla="*/ 2881 w 4693"/>
                  <a:gd name="connsiteY0" fmla="*/ 2161 h 164594"/>
                  <a:gd name="connsiteX1" fmla="*/ 4682 w 4693"/>
                  <a:gd name="connsiteY1" fmla="*/ 88240 h 164594"/>
                  <a:gd name="connsiteX2" fmla="*/ 0 w 4693"/>
                  <a:gd name="connsiteY2" fmla="*/ 0 h 164594"/>
                  <a:gd name="connsiteX3" fmla="*/ 3242 w 4693"/>
                  <a:gd name="connsiteY3" fmla="*/ 164594 h 164594"/>
                  <a:gd name="connsiteX4" fmla="*/ 2881 w 4693"/>
                  <a:gd name="connsiteY4" fmla="*/ 2161 h 1645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93" h="164594">
                    <a:moveTo>
                      <a:pt x="2881" y="2161"/>
                    </a:moveTo>
                    <a:cubicBezTo>
                      <a:pt x="3962" y="29173"/>
                      <a:pt x="4682" y="46101"/>
                      <a:pt x="4682" y="88240"/>
                    </a:cubicBezTo>
                    <a:cubicBezTo>
                      <a:pt x="1081" y="104087"/>
                      <a:pt x="3602" y="19089"/>
                      <a:pt x="0" y="0"/>
                    </a:cubicBezTo>
                    <a:cubicBezTo>
                      <a:pt x="0" y="77075"/>
                      <a:pt x="2881" y="100846"/>
                      <a:pt x="3242" y="164594"/>
                    </a:cubicBezTo>
                    <a:cubicBezTo>
                      <a:pt x="4682" y="133260"/>
                      <a:pt x="5763" y="4322"/>
                      <a:pt x="2881" y="2161"/>
                    </a:cubicBezTo>
                    <a:close/>
                  </a:path>
                </a:pathLst>
              </a:custGeom>
              <a:solidFill>
                <a:schemeClr val="accent2"/>
              </a:solidFill>
              <a:ln w="0" cap="flat">
                <a:noFill/>
                <a:prstDash val="solid"/>
                <a:miter/>
              </a:ln>
            </p:spPr>
            <p:txBody>
              <a:bodyPr rtlCol="0" anchor="ctr"/>
              <a:lstStyle/>
              <a:p>
                <a:endParaRPr lang="en-US" sz="744"/>
              </a:p>
            </p:txBody>
          </p:sp>
          <p:sp>
            <p:nvSpPr>
              <p:cNvPr id="2718" name="Freeform: Shape 2717">
                <a:extLst>
                  <a:ext uri="{FF2B5EF4-FFF2-40B4-BE49-F238E27FC236}">
                    <a16:creationId xmlns:a16="http://schemas.microsoft.com/office/drawing/2014/main" id="{46EB563C-5078-0385-3387-52BEC62997A5}"/>
                  </a:ext>
                </a:extLst>
              </p:cNvPr>
              <p:cNvSpPr/>
              <p:nvPr/>
            </p:nvSpPr>
            <p:spPr>
              <a:xfrm>
                <a:off x="11764361" y="4268022"/>
                <a:ext cx="1080" cy="47181"/>
              </a:xfrm>
              <a:custGeom>
                <a:avLst/>
                <a:gdLst>
                  <a:gd name="connsiteX0" fmla="*/ 0 w 1080"/>
                  <a:gd name="connsiteY0" fmla="*/ 4322 h 47181"/>
                  <a:gd name="connsiteX1" fmla="*/ 1081 w 1080"/>
                  <a:gd name="connsiteY1" fmla="*/ 47181 h 47181"/>
                  <a:gd name="connsiteX2" fmla="*/ 1081 w 1080"/>
                  <a:gd name="connsiteY2" fmla="*/ 42859 h 47181"/>
                  <a:gd name="connsiteX3" fmla="*/ 360 w 1080"/>
                  <a:gd name="connsiteY3" fmla="*/ 0 h 47181"/>
                  <a:gd name="connsiteX4" fmla="*/ 0 w 1080"/>
                  <a:gd name="connsiteY4" fmla="*/ 4322 h 471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 h="47181">
                    <a:moveTo>
                      <a:pt x="0" y="4322"/>
                    </a:moveTo>
                    <a:lnTo>
                      <a:pt x="1081" y="47181"/>
                    </a:lnTo>
                    <a:lnTo>
                      <a:pt x="1081" y="42859"/>
                    </a:lnTo>
                    <a:lnTo>
                      <a:pt x="360" y="0"/>
                    </a:lnTo>
                    <a:lnTo>
                      <a:pt x="0" y="4322"/>
                    </a:lnTo>
                    <a:close/>
                  </a:path>
                </a:pathLst>
              </a:custGeom>
              <a:solidFill>
                <a:schemeClr val="accent2"/>
              </a:solidFill>
              <a:ln w="0" cap="flat">
                <a:noFill/>
                <a:prstDash val="solid"/>
                <a:miter/>
              </a:ln>
            </p:spPr>
            <p:txBody>
              <a:bodyPr rtlCol="0" anchor="ctr"/>
              <a:lstStyle/>
              <a:p>
                <a:endParaRPr lang="en-US" sz="744"/>
              </a:p>
            </p:txBody>
          </p:sp>
          <p:sp>
            <p:nvSpPr>
              <p:cNvPr id="2719" name="Freeform: Shape 2718">
                <a:extLst>
                  <a:ext uri="{FF2B5EF4-FFF2-40B4-BE49-F238E27FC236}">
                    <a16:creationId xmlns:a16="http://schemas.microsoft.com/office/drawing/2014/main" id="{F87EBF0D-64ED-B2AB-F20F-1C49E38F24CE}"/>
                  </a:ext>
                </a:extLst>
              </p:cNvPr>
              <p:cNvSpPr/>
              <p:nvPr/>
            </p:nvSpPr>
            <p:spPr>
              <a:xfrm>
                <a:off x="11671079" y="3308910"/>
                <a:ext cx="23771" cy="39617"/>
              </a:xfrm>
              <a:custGeom>
                <a:avLst/>
                <a:gdLst>
                  <a:gd name="connsiteX0" fmla="*/ 23411 w 23771"/>
                  <a:gd name="connsiteY0" fmla="*/ 39618 h 39617"/>
                  <a:gd name="connsiteX1" fmla="*/ 14407 w 23771"/>
                  <a:gd name="connsiteY1" fmla="*/ 23050 h 39617"/>
                  <a:gd name="connsiteX2" fmla="*/ 0 w 23771"/>
                  <a:gd name="connsiteY2" fmla="*/ 0 h 39617"/>
                  <a:gd name="connsiteX3" fmla="*/ 10805 w 23771"/>
                  <a:gd name="connsiteY3" fmla="*/ 18008 h 39617"/>
                  <a:gd name="connsiteX4" fmla="*/ 23771 w 23771"/>
                  <a:gd name="connsiteY4" fmla="*/ 39618 h 39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1" h="39617">
                    <a:moveTo>
                      <a:pt x="23411" y="39618"/>
                    </a:moveTo>
                    <a:cubicBezTo>
                      <a:pt x="23050" y="37457"/>
                      <a:pt x="19089" y="30974"/>
                      <a:pt x="14407" y="23050"/>
                    </a:cubicBezTo>
                    <a:cubicBezTo>
                      <a:pt x="9725" y="15127"/>
                      <a:pt x="4322" y="6123"/>
                      <a:pt x="0" y="0"/>
                    </a:cubicBezTo>
                    <a:cubicBezTo>
                      <a:pt x="3242" y="5042"/>
                      <a:pt x="6843" y="11165"/>
                      <a:pt x="10805" y="18008"/>
                    </a:cubicBezTo>
                    <a:cubicBezTo>
                      <a:pt x="14767" y="24851"/>
                      <a:pt x="19089" y="32054"/>
                      <a:pt x="23771" y="39618"/>
                    </a:cubicBezTo>
                    <a:close/>
                  </a:path>
                </a:pathLst>
              </a:custGeom>
              <a:solidFill>
                <a:schemeClr val="accent2"/>
              </a:solidFill>
              <a:ln w="0" cap="flat">
                <a:noFill/>
                <a:prstDash val="solid"/>
                <a:miter/>
              </a:ln>
            </p:spPr>
            <p:txBody>
              <a:bodyPr rtlCol="0" anchor="ctr"/>
              <a:lstStyle/>
              <a:p>
                <a:endParaRPr lang="en-US" sz="744"/>
              </a:p>
            </p:txBody>
          </p:sp>
          <p:sp>
            <p:nvSpPr>
              <p:cNvPr id="2720" name="Freeform: Shape 2719">
                <a:extLst>
                  <a:ext uri="{FF2B5EF4-FFF2-40B4-BE49-F238E27FC236}">
                    <a16:creationId xmlns:a16="http://schemas.microsoft.com/office/drawing/2014/main" id="{42C2F958-7AFD-8F91-50CE-BEC73F691F7B}"/>
                  </a:ext>
                </a:extLst>
              </p:cNvPr>
              <p:cNvSpPr/>
              <p:nvPr/>
            </p:nvSpPr>
            <p:spPr>
              <a:xfrm>
                <a:off x="10868277" y="5762697"/>
                <a:ext cx="300735" cy="40338"/>
              </a:xfrm>
              <a:custGeom>
                <a:avLst/>
                <a:gdLst>
                  <a:gd name="connsiteX0" fmla="*/ 0 w 300735"/>
                  <a:gd name="connsiteY0" fmla="*/ 40338 h 40338"/>
                  <a:gd name="connsiteX1" fmla="*/ 15487 w 300735"/>
                  <a:gd name="connsiteY1" fmla="*/ 28093 h 40338"/>
                  <a:gd name="connsiteX2" fmla="*/ 18008 w 300735"/>
                  <a:gd name="connsiteY2" fmla="*/ 28093 h 40338"/>
                  <a:gd name="connsiteX3" fmla="*/ 21610 w 300735"/>
                  <a:gd name="connsiteY3" fmla="*/ 28093 h 40338"/>
                  <a:gd name="connsiteX4" fmla="*/ 31694 w 300735"/>
                  <a:gd name="connsiteY4" fmla="*/ 28093 h 40338"/>
                  <a:gd name="connsiteX5" fmla="*/ 52224 w 300735"/>
                  <a:gd name="connsiteY5" fmla="*/ 28093 h 40338"/>
                  <a:gd name="connsiteX6" fmla="*/ 93282 w 300735"/>
                  <a:gd name="connsiteY6" fmla="*/ 28093 h 40338"/>
                  <a:gd name="connsiteX7" fmla="*/ 114172 w 300735"/>
                  <a:gd name="connsiteY7" fmla="*/ 27372 h 40338"/>
                  <a:gd name="connsiteX8" fmla="*/ 124616 w 300735"/>
                  <a:gd name="connsiteY8" fmla="*/ 27372 h 40338"/>
                  <a:gd name="connsiteX9" fmla="*/ 135061 w 300735"/>
                  <a:gd name="connsiteY9" fmla="*/ 26652 h 40338"/>
                  <a:gd name="connsiteX10" fmla="*/ 300736 w 300735"/>
                  <a:gd name="connsiteY10" fmla="*/ 0 h 40338"/>
                  <a:gd name="connsiteX11" fmla="*/ 155230 w 300735"/>
                  <a:gd name="connsiteY11" fmla="*/ 24851 h 40338"/>
                  <a:gd name="connsiteX12" fmla="*/ 135061 w 300735"/>
                  <a:gd name="connsiteY12" fmla="*/ 26292 h 40338"/>
                  <a:gd name="connsiteX13" fmla="*/ 114172 w 300735"/>
                  <a:gd name="connsiteY13" fmla="*/ 27012 h 40338"/>
                  <a:gd name="connsiteX14" fmla="*/ 92202 w 300735"/>
                  <a:gd name="connsiteY14" fmla="*/ 27733 h 40338"/>
                  <a:gd name="connsiteX15" fmla="*/ 69872 w 300735"/>
                  <a:gd name="connsiteY15" fmla="*/ 27733 h 40338"/>
                  <a:gd name="connsiteX16" fmla="*/ 22330 w 300735"/>
                  <a:gd name="connsiteY16" fmla="*/ 27733 h 40338"/>
                  <a:gd name="connsiteX17" fmla="*/ 19449 w 300735"/>
                  <a:gd name="connsiteY17" fmla="*/ 27733 h 40338"/>
                  <a:gd name="connsiteX18" fmla="*/ 18008 w 300735"/>
                  <a:gd name="connsiteY18" fmla="*/ 27733 h 40338"/>
                  <a:gd name="connsiteX19" fmla="*/ 14767 w 300735"/>
                  <a:gd name="connsiteY19" fmla="*/ 28093 h 40338"/>
                  <a:gd name="connsiteX20" fmla="*/ 9004 w 300735"/>
                  <a:gd name="connsiteY20" fmla="*/ 30614 h 40338"/>
                  <a:gd name="connsiteX21" fmla="*/ 360 w 300735"/>
                  <a:gd name="connsiteY21" fmla="*/ 40338 h 40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0735" h="40338">
                    <a:moveTo>
                      <a:pt x="0" y="40338"/>
                    </a:moveTo>
                    <a:cubicBezTo>
                      <a:pt x="2881" y="34215"/>
                      <a:pt x="8644" y="29173"/>
                      <a:pt x="15487" y="28093"/>
                    </a:cubicBezTo>
                    <a:cubicBezTo>
                      <a:pt x="16207" y="28093"/>
                      <a:pt x="17288" y="28093"/>
                      <a:pt x="18008" y="28093"/>
                    </a:cubicBezTo>
                    <a:cubicBezTo>
                      <a:pt x="19089" y="28093"/>
                      <a:pt x="19449" y="28093"/>
                      <a:pt x="21610" y="28093"/>
                    </a:cubicBezTo>
                    <a:lnTo>
                      <a:pt x="31694" y="28093"/>
                    </a:lnTo>
                    <a:cubicBezTo>
                      <a:pt x="31694" y="28093"/>
                      <a:pt x="52224" y="28093"/>
                      <a:pt x="52224" y="28093"/>
                    </a:cubicBezTo>
                    <a:cubicBezTo>
                      <a:pt x="65910" y="28093"/>
                      <a:pt x="79236" y="28093"/>
                      <a:pt x="93282" y="28093"/>
                    </a:cubicBezTo>
                    <a:lnTo>
                      <a:pt x="114172" y="27372"/>
                    </a:lnTo>
                    <a:lnTo>
                      <a:pt x="124616" y="27372"/>
                    </a:lnTo>
                    <a:cubicBezTo>
                      <a:pt x="128218" y="27012"/>
                      <a:pt x="131459" y="27012"/>
                      <a:pt x="135061" y="26652"/>
                    </a:cubicBezTo>
                    <a:cubicBezTo>
                      <a:pt x="190886" y="23411"/>
                      <a:pt x="246711" y="14407"/>
                      <a:pt x="300736" y="0"/>
                    </a:cubicBezTo>
                    <a:cubicBezTo>
                      <a:pt x="253915" y="12246"/>
                      <a:pt x="208174" y="20529"/>
                      <a:pt x="155230" y="24851"/>
                    </a:cubicBezTo>
                    <a:cubicBezTo>
                      <a:pt x="148747" y="25211"/>
                      <a:pt x="141904" y="25932"/>
                      <a:pt x="135061" y="26292"/>
                    </a:cubicBezTo>
                    <a:cubicBezTo>
                      <a:pt x="128218" y="27012"/>
                      <a:pt x="121375" y="26652"/>
                      <a:pt x="114172" y="27012"/>
                    </a:cubicBezTo>
                    <a:cubicBezTo>
                      <a:pt x="106968" y="27012"/>
                      <a:pt x="99765" y="27372"/>
                      <a:pt x="92202" y="27733"/>
                    </a:cubicBezTo>
                    <a:cubicBezTo>
                      <a:pt x="84638" y="27733"/>
                      <a:pt x="77435" y="27733"/>
                      <a:pt x="69872" y="27733"/>
                    </a:cubicBezTo>
                    <a:cubicBezTo>
                      <a:pt x="54745" y="27733"/>
                      <a:pt x="38898" y="27733"/>
                      <a:pt x="22330" y="27733"/>
                    </a:cubicBezTo>
                    <a:lnTo>
                      <a:pt x="19449" y="27733"/>
                    </a:lnTo>
                    <a:cubicBezTo>
                      <a:pt x="19089" y="27733"/>
                      <a:pt x="18368" y="27733"/>
                      <a:pt x="18008" y="27733"/>
                    </a:cubicBezTo>
                    <a:cubicBezTo>
                      <a:pt x="16928" y="27733"/>
                      <a:pt x="15847" y="27733"/>
                      <a:pt x="14767" y="28093"/>
                    </a:cubicBezTo>
                    <a:cubicBezTo>
                      <a:pt x="12606" y="28453"/>
                      <a:pt x="10805" y="29533"/>
                      <a:pt x="9004" y="30614"/>
                    </a:cubicBezTo>
                    <a:cubicBezTo>
                      <a:pt x="5402" y="32775"/>
                      <a:pt x="2161" y="36377"/>
                      <a:pt x="360" y="40338"/>
                    </a:cubicBezTo>
                    <a:close/>
                  </a:path>
                </a:pathLst>
              </a:custGeom>
              <a:solidFill>
                <a:schemeClr val="accent2"/>
              </a:solidFill>
              <a:ln w="0" cap="flat">
                <a:noFill/>
                <a:prstDash val="solid"/>
                <a:miter/>
              </a:ln>
            </p:spPr>
            <p:txBody>
              <a:bodyPr rtlCol="0" anchor="ctr"/>
              <a:lstStyle/>
              <a:p>
                <a:endParaRPr lang="en-US" sz="744"/>
              </a:p>
            </p:txBody>
          </p:sp>
          <p:sp>
            <p:nvSpPr>
              <p:cNvPr id="2721" name="Freeform: Shape 2720">
                <a:extLst>
                  <a:ext uri="{FF2B5EF4-FFF2-40B4-BE49-F238E27FC236}">
                    <a16:creationId xmlns:a16="http://schemas.microsoft.com/office/drawing/2014/main" id="{43A4756D-564E-076B-B80A-E91C1F25A3FE}"/>
                  </a:ext>
                </a:extLst>
              </p:cNvPr>
              <p:cNvSpPr/>
              <p:nvPr/>
            </p:nvSpPr>
            <p:spPr>
              <a:xfrm>
                <a:off x="10710165" y="2913091"/>
                <a:ext cx="254995" cy="4321"/>
              </a:xfrm>
              <a:custGeom>
                <a:avLst/>
                <a:gdLst>
                  <a:gd name="connsiteX0" fmla="*/ 38177 w 254995"/>
                  <a:gd name="connsiteY0" fmla="*/ 3962 h 4321"/>
                  <a:gd name="connsiteX1" fmla="*/ 145866 w 254995"/>
                  <a:gd name="connsiteY1" fmla="*/ 1801 h 4321"/>
                  <a:gd name="connsiteX2" fmla="*/ 195568 w 254995"/>
                  <a:gd name="connsiteY2" fmla="*/ 720 h 4321"/>
                  <a:gd name="connsiteX3" fmla="*/ 223301 w 254995"/>
                  <a:gd name="connsiteY3" fmla="*/ 360 h 4321"/>
                  <a:gd name="connsiteX4" fmla="*/ 254995 w 254995"/>
                  <a:gd name="connsiteY4" fmla="*/ 360 h 4321"/>
                  <a:gd name="connsiteX5" fmla="*/ 243830 w 254995"/>
                  <a:gd name="connsiteY5" fmla="*/ 0 h 4321"/>
                  <a:gd name="connsiteX6" fmla="*/ 233385 w 254995"/>
                  <a:gd name="connsiteY6" fmla="*/ 0 h 4321"/>
                  <a:gd name="connsiteX7" fmla="*/ 213936 w 254995"/>
                  <a:gd name="connsiteY7" fmla="*/ 0 h 4321"/>
                  <a:gd name="connsiteX8" fmla="*/ 179001 w 254995"/>
                  <a:gd name="connsiteY8" fmla="*/ 0 h 4321"/>
                  <a:gd name="connsiteX9" fmla="*/ 120294 w 254995"/>
                  <a:gd name="connsiteY9" fmla="*/ 1080 h 4321"/>
                  <a:gd name="connsiteX10" fmla="*/ 0 w 254995"/>
                  <a:gd name="connsiteY10" fmla="*/ 1801 h 4321"/>
                  <a:gd name="connsiteX11" fmla="*/ 37817 w 254995"/>
                  <a:gd name="connsiteY11" fmla="*/ 4322 h 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4995" h="4321">
                    <a:moveTo>
                      <a:pt x="38177" y="3962"/>
                    </a:moveTo>
                    <a:cubicBezTo>
                      <a:pt x="82117" y="3241"/>
                      <a:pt x="113811" y="2521"/>
                      <a:pt x="145866" y="1801"/>
                    </a:cubicBezTo>
                    <a:cubicBezTo>
                      <a:pt x="161713" y="1801"/>
                      <a:pt x="177920" y="1080"/>
                      <a:pt x="195568" y="720"/>
                    </a:cubicBezTo>
                    <a:cubicBezTo>
                      <a:pt x="204572" y="720"/>
                      <a:pt x="213576" y="720"/>
                      <a:pt x="223301" y="360"/>
                    </a:cubicBezTo>
                    <a:cubicBezTo>
                      <a:pt x="233025" y="360"/>
                      <a:pt x="243470" y="0"/>
                      <a:pt x="254995" y="360"/>
                    </a:cubicBezTo>
                    <a:cubicBezTo>
                      <a:pt x="251393" y="360"/>
                      <a:pt x="247431" y="360"/>
                      <a:pt x="243830" y="0"/>
                    </a:cubicBezTo>
                    <a:cubicBezTo>
                      <a:pt x="240228" y="0"/>
                      <a:pt x="236987" y="0"/>
                      <a:pt x="233385" y="0"/>
                    </a:cubicBezTo>
                    <a:cubicBezTo>
                      <a:pt x="226542" y="0"/>
                      <a:pt x="220059" y="0"/>
                      <a:pt x="213936" y="0"/>
                    </a:cubicBezTo>
                    <a:cubicBezTo>
                      <a:pt x="201331" y="0"/>
                      <a:pt x="189805" y="0"/>
                      <a:pt x="179001" y="0"/>
                    </a:cubicBezTo>
                    <a:cubicBezTo>
                      <a:pt x="157391" y="0"/>
                      <a:pt x="138302" y="720"/>
                      <a:pt x="120294" y="1080"/>
                    </a:cubicBezTo>
                    <a:cubicBezTo>
                      <a:pt x="83558" y="2161"/>
                      <a:pt x="49342" y="2881"/>
                      <a:pt x="0" y="1801"/>
                    </a:cubicBezTo>
                    <a:lnTo>
                      <a:pt x="37817" y="4322"/>
                    </a:lnTo>
                    <a:close/>
                  </a:path>
                </a:pathLst>
              </a:custGeom>
              <a:solidFill>
                <a:schemeClr val="accent2"/>
              </a:solidFill>
              <a:ln w="0" cap="flat">
                <a:noFill/>
                <a:prstDash val="solid"/>
                <a:miter/>
              </a:ln>
            </p:spPr>
            <p:txBody>
              <a:bodyPr rtlCol="0" anchor="ctr"/>
              <a:lstStyle/>
              <a:p>
                <a:endParaRPr lang="en-US" sz="744"/>
              </a:p>
            </p:txBody>
          </p:sp>
          <p:sp>
            <p:nvSpPr>
              <p:cNvPr id="2722" name="Freeform: Shape 2721">
                <a:extLst>
                  <a:ext uri="{FF2B5EF4-FFF2-40B4-BE49-F238E27FC236}">
                    <a16:creationId xmlns:a16="http://schemas.microsoft.com/office/drawing/2014/main" id="{1FE536BC-9A28-B6DF-3D57-02D094126BA6}"/>
                  </a:ext>
                </a:extLst>
              </p:cNvPr>
              <p:cNvSpPr/>
              <p:nvPr/>
            </p:nvSpPr>
            <p:spPr>
              <a:xfrm>
                <a:off x="10722823" y="2907689"/>
                <a:ext cx="82785" cy="4321"/>
              </a:xfrm>
              <a:custGeom>
                <a:avLst/>
                <a:gdLst>
                  <a:gd name="connsiteX0" fmla="*/ 56493 w 82785"/>
                  <a:gd name="connsiteY0" fmla="*/ 0 h 4321"/>
                  <a:gd name="connsiteX1" fmla="*/ 1389 w 82785"/>
                  <a:gd name="connsiteY1" fmla="*/ 4322 h 4321"/>
                  <a:gd name="connsiteX2" fmla="*/ 82785 w 82785"/>
                  <a:gd name="connsiteY2" fmla="*/ 2521 h 4321"/>
                  <a:gd name="connsiteX3" fmla="*/ 56493 w 82785"/>
                  <a:gd name="connsiteY3" fmla="*/ 360 h 4321"/>
                </a:gdLst>
                <a:ahLst/>
                <a:cxnLst>
                  <a:cxn ang="0">
                    <a:pos x="connsiteX0" y="connsiteY0"/>
                  </a:cxn>
                  <a:cxn ang="0">
                    <a:pos x="connsiteX1" y="connsiteY1"/>
                  </a:cxn>
                  <a:cxn ang="0">
                    <a:pos x="connsiteX2" y="connsiteY2"/>
                  </a:cxn>
                  <a:cxn ang="0">
                    <a:pos x="connsiteX3" y="connsiteY3"/>
                  </a:cxn>
                </a:cxnLst>
                <a:rect l="l" t="t" r="r" b="b"/>
                <a:pathLst>
                  <a:path w="82785" h="4321">
                    <a:moveTo>
                      <a:pt x="56493" y="0"/>
                    </a:moveTo>
                    <a:cubicBezTo>
                      <a:pt x="70900" y="2161"/>
                      <a:pt x="-11577" y="2521"/>
                      <a:pt x="1389" y="4322"/>
                    </a:cubicBezTo>
                    <a:cubicBezTo>
                      <a:pt x="60815" y="3962"/>
                      <a:pt x="29121" y="2161"/>
                      <a:pt x="82785" y="2521"/>
                    </a:cubicBezTo>
                    <a:lnTo>
                      <a:pt x="56493" y="360"/>
                    </a:lnTo>
                    <a:close/>
                  </a:path>
                </a:pathLst>
              </a:custGeom>
              <a:solidFill>
                <a:schemeClr val="accent2"/>
              </a:solidFill>
              <a:ln w="0" cap="flat">
                <a:noFill/>
                <a:prstDash val="solid"/>
                <a:miter/>
              </a:ln>
            </p:spPr>
            <p:txBody>
              <a:bodyPr rtlCol="0" anchor="ctr"/>
              <a:lstStyle/>
              <a:p>
                <a:endParaRPr lang="en-US" sz="744"/>
              </a:p>
            </p:txBody>
          </p:sp>
          <p:sp>
            <p:nvSpPr>
              <p:cNvPr id="2723" name="Freeform: Shape 2722">
                <a:extLst>
                  <a:ext uri="{FF2B5EF4-FFF2-40B4-BE49-F238E27FC236}">
                    <a16:creationId xmlns:a16="http://schemas.microsoft.com/office/drawing/2014/main" id="{1D455392-153A-079D-1D2C-679D0F2B97AF}"/>
                  </a:ext>
                </a:extLst>
              </p:cNvPr>
              <p:cNvSpPr/>
              <p:nvPr/>
            </p:nvSpPr>
            <p:spPr>
              <a:xfrm>
                <a:off x="11145962" y="2968196"/>
                <a:ext cx="25571" cy="5402"/>
              </a:xfrm>
              <a:custGeom>
                <a:avLst/>
                <a:gdLst>
                  <a:gd name="connsiteX0" fmla="*/ 25571 w 25571"/>
                  <a:gd name="connsiteY0" fmla="*/ 5402 h 5402"/>
                  <a:gd name="connsiteX1" fmla="*/ 12966 w 25571"/>
                  <a:gd name="connsiteY1" fmla="*/ 2521 h 5402"/>
                  <a:gd name="connsiteX2" fmla="*/ 0 w 25571"/>
                  <a:gd name="connsiteY2" fmla="*/ 0 h 5402"/>
                  <a:gd name="connsiteX3" fmla="*/ 10445 w 25571"/>
                  <a:gd name="connsiteY3" fmla="*/ 2161 h 5402"/>
                  <a:gd name="connsiteX4" fmla="*/ 20529 w 25571"/>
                  <a:gd name="connsiteY4" fmla="*/ 4682 h 5402"/>
                  <a:gd name="connsiteX5" fmla="*/ 25571 w 25571"/>
                  <a:gd name="connsiteY5" fmla="*/ 5402 h 5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571" h="5402">
                    <a:moveTo>
                      <a:pt x="25571" y="5402"/>
                    </a:moveTo>
                    <a:lnTo>
                      <a:pt x="12966" y="2521"/>
                    </a:lnTo>
                    <a:cubicBezTo>
                      <a:pt x="8644" y="1441"/>
                      <a:pt x="4322" y="720"/>
                      <a:pt x="0" y="0"/>
                    </a:cubicBezTo>
                    <a:lnTo>
                      <a:pt x="10445" y="2161"/>
                    </a:lnTo>
                    <a:lnTo>
                      <a:pt x="20529" y="4682"/>
                    </a:lnTo>
                    <a:lnTo>
                      <a:pt x="25571" y="5402"/>
                    </a:lnTo>
                    <a:close/>
                  </a:path>
                </a:pathLst>
              </a:custGeom>
              <a:solidFill>
                <a:schemeClr val="accent2"/>
              </a:solidFill>
              <a:ln w="0" cap="flat">
                <a:noFill/>
                <a:prstDash val="solid"/>
                <a:miter/>
              </a:ln>
            </p:spPr>
            <p:txBody>
              <a:bodyPr rtlCol="0" anchor="ctr"/>
              <a:lstStyle/>
              <a:p>
                <a:endParaRPr lang="en-US" sz="744"/>
              </a:p>
            </p:txBody>
          </p:sp>
          <p:sp>
            <p:nvSpPr>
              <p:cNvPr id="2724" name="Freeform: Shape 2723">
                <a:extLst>
                  <a:ext uri="{FF2B5EF4-FFF2-40B4-BE49-F238E27FC236}">
                    <a16:creationId xmlns:a16="http://schemas.microsoft.com/office/drawing/2014/main" id="{DFCAB0E6-C6EF-8126-501B-875EF07C48B5}"/>
                  </a:ext>
                </a:extLst>
              </p:cNvPr>
              <p:cNvSpPr/>
              <p:nvPr/>
            </p:nvSpPr>
            <p:spPr>
              <a:xfrm>
                <a:off x="10343880" y="2908409"/>
                <a:ext cx="44299" cy="1080"/>
              </a:xfrm>
              <a:custGeom>
                <a:avLst/>
                <a:gdLst>
                  <a:gd name="connsiteX0" fmla="*/ 34576 w 44299"/>
                  <a:gd name="connsiteY0" fmla="*/ 1080 h 1080"/>
                  <a:gd name="connsiteX1" fmla="*/ 44300 w 44299"/>
                  <a:gd name="connsiteY1" fmla="*/ 720 h 1080"/>
                  <a:gd name="connsiteX2" fmla="*/ 0 w 44299"/>
                  <a:gd name="connsiteY2" fmla="*/ 0 h 1080"/>
                  <a:gd name="connsiteX3" fmla="*/ 34576 w 44299"/>
                  <a:gd name="connsiteY3" fmla="*/ 1080 h 1080"/>
                </a:gdLst>
                <a:ahLst/>
                <a:cxnLst>
                  <a:cxn ang="0">
                    <a:pos x="connsiteX0" y="connsiteY0"/>
                  </a:cxn>
                  <a:cxn ang="0">
                    <a:pos x="connsiteX1" y="connsiteY1"/>
                  </a:cxn>
                  <a:cxn ang="0">
                    <a:pos x="connsiteX2" y="connsiteY2"/>
                  </a:cxn>
                  <a:cxn ang="0">
                    <a:pos x="connsiteX3" y="connsiteY3"/>
                  </a:cxn>
                </a:cxnLst>
                <a:rect l="l" t="t" r="r" b="b"/>
                <a:pathLst>
                  <a:path w="44299" h="1080">
                    <a:moveTo>
                      <a:pt x="34576" y="1080"/>
                    </a:moveTo>
                    <a:lnTo>
                      <a:pt x="44300" y="720"/>
                    </a:lnTo>
                    <a:lnTo>
                      <a:pt x="0" y="0"/>
                    </a:lnTo>
                    <a:lnTo>
                      <a:pt x="34576" y="1080"/>
                    </a:lnTo>
                    <a:close/>
                  </a:path>
                </a:pathLst>
              </a:custGeom>
              <a:solidFill>
                <a:schemeClr val="accent2"/>
              </a:solidFill>
              <a:ln w="0" cap="flat">
                <a:noFill/>
                <a:prstDash val="solid"/>
                <a:miter/>
              </a:ln>
            </p:spPr>
            <p:txBody>
              <a:bodyPr rtlCol="0" anchor="ctr"/>
              <a:lstStyle/>
              <a:p>
                <a:endParaRPr lang="en-US" sz="744"/>
              </a:p>
            </p:txBody>
          </p:sp>
          <p:sp>
            <p:nvSpPr>
              <p:cNvPr id="2725" name="Freeform: Shape 2724">
                <a:extLst>
                  <a:ext uri="{FF2B5EF4-FFF2-40B4-BE49-F238E27FC236}">
                    <a16:creationId xmlns:a16="http://schemas.microsoft.com/office/drawing/2014/main" id="{ABBAF925-F3F7-6D8D-FC9C-EC13696B5426}"/>
                  </a:ext>
                </a:extLst>
              </p:cNvPr>
              <p:cNvSpPr/>
              <p:nvPr/>
            </p:nvSpPr>
            <p:spPr>
              <a:xfrm>
                <a:off x="10388180" y="2908409"/>
                <a:ext cx="9724" cy="160"/>
              </a:xfrm>
              <a:custGeom>
                <a:avLst/>
                <a:gdLst>
                  <a:gd name="connsiteX0" fmla="*/ 9724 w 9724"/>
                  <a:gd name="connsiteY0" fmla="*/ 0 h 160"/>
                  <a:gd name="connsiteX1" fmla="*/ 0 w 9724"/>
                  <a:gd name="connsiteY1" fmla="*/ 0 h 160"/>
                  <a:gd name="connsiteX2" fmla="*/ 9724 w 9724"/>
                  <a:gd name="connsiteY2" fmla="*/ 0 h 160"/>
                </a:gdLst>
                <a:ahLst/>
                <a:cxnLst>
                  <a:cxn ang="0">
                    <a:pos x="connsiteX0" y="connsiteY0"/>
                  </a:cxn>
                  <a:cxn ang="0">
                    <a:pos x="connsiteX1" y="connsiteY1"/>
                  </a:cxn>
                  <a:cxn ang="0">
                    <a:pos x="connsiteX2" y="connsiteY2"/>
                  </a:cxn>
                </a:cxnLst>
                <a:rect l="l" t="t" r="r" b="b"/>
                <a:pathLst>
                  <a:path w="9724" h="160">
                    <a:moveTo>
                      <a:pt x="9724" y="0"/>
                    </a:moveTo>
                    <a:lnTo>
                      <a:pt x="0" y="0"/>
                    </a:lnTo>
                    <a:cubicBezTo>
                      <a:pt x="0" y="360"/>
                      <a:pt x="9724" y="0"/>
                      <a:pt x="9724" y="0"/>
                    </a:cubicBezTo>
                    <a:close/>
                  </a:path>
                </a:pathLst>
              </a:custGeom>
              <a:solidFill>
                <a:schemeClr val="accent2"/>
              </a:solidFill>
              <a:ln w="0" cap="flat">
                <a:noFill/>
                <a:prstDash val="solid"/>
                <a:miter/>
              </a:ln>
            </p:spPr>
            <p:txBody>
              <a:bodyPr rtlCol="0" anchor="ctr"/>
              <a:lstStyle/>
              <a:p>
                <a:endParaRPr lang="en-US" sz="744"/>
              </a:p>
            </p:txBody>
          </p:sp>
          <p:sp>
            <p:nvSpPr>
              <p:cNvPr id="2726" name="Freeform: Shape 2725">
                <a:extLst>
                  <a:ext uri="{FF2B5EF4-FFF2-40B4-BE49-F238E27FC236}">
                    <a16:creationId xmlns:a16="http://schemas.microsoft.com/office/drawing/2014/main" id="{C09EFA59-7C0D-C195-AE46-B6EEFB229033}"/>
                  </a:ext>
                </a:extLst>
              </p:cNvPr>
              <p:cNvSpPr/>
              <p:nvPr/>
            </p:nvSpPr>
            <p:spPr>
              <a:xfrm>
                <a:off x="11137678" y="2969997"/>
                <a:ext cx="56185" cy="14406"/>
              </a:xfrm>
              <a:custGeom>
                <a:avLst/>
                <a:gdLst>
                  <a:gd name="connsiteX0" fmla="*/ 0 w 56185"/>
                  <a:gd name="connsiteY0" fmla="*/ 0 h 14406"/>
                  <a:gd name="connsiteX1" fmla="*/ 18728 w 56185"/>
                  <a:gd name="connsiteY1" fmla="*/ 4682 h 14406"/>
                  <a:gd name="connsiteX2" fmla="*/ 37457 w 56185"/>
                  <a:gd name="connsiteY2" fmla="*/ 10085 h 14406"/>
                  <a:gd name="connsiteX3" fmla="*/ 56185 w 56185"/>
                  <a:gd name="connsiteY3" fmla="*/ 14407 h 14406"/>
                  <a:gd name="connsiteX4" fmla="*/ 0 w 56185"/>
                  <a:gd name="connsiteY4" fmla="*/ 0 h 144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185" h="14406">
                    <a:moveTo>
                      <a:pt x="0" y="0"/>
                    </a:moveTo>
                    <a:cubicBezTo>
                      <a:pt x="6123" y="1441"/>
                      <a:pt x="12606" y="2881"/>
                      <a:pt x="18728" y="4682"/>
                    </a:cubicBezTo>
                    <a:lnTo>
                      <a:pt x="37457" y="10085"/>
                    </a:lnTo>
                    <a:lnTo>
                      <a:pt x="56185" y="14407"/>
                    </a:lnTo>
                    <a:cubicBezTo>
                      <a:pt x="37457" y="9364"/>
                      <a:pt x="19089" y="3602"/>
                      <a:pt x="0" y="0"/>
                    </a:cubicBezTo>
                    <a:close/>
                  </a:path>
                </a:pathLst>
              </a:custGeom>
              <a:solidFill>
                <a:schemeClr val="accent2"/>
              </a:solidFill>
              <a:ln w="0" cap="flat">
                <a:noFill/>
                <a:prstDash val="solid"/>
                <a:miter/>
              </a:ln>
            </p:spPr>
            <p:txBody>
              <a:bodyPr rtlCol="0" anchor="ctr"/>
              <a:lstStyle/>
              <a:p>
                <a:endParaRPr lang="en-US" sz="744"/>
              </a:p>
            </p:txBody>
          </p:sp>
          <p:sp>
            <p:nvSpPr>
              <p:cNvPr id="2727" name="Freeform: Shape 2726">
                <a:extLst>
                  <a:ext uri="{FF2B5EF4-FFF2-40B4-BE49-F238E27FC236}">
                    <a16:creationId xmlns:a16="http://schemas.microsoft.com/office/drawing/2014/main" id="{43664E4D-EEBC-BEB6-AFE2-3D049FC5D8F9}"/>
                  </a:ext>
                </a:extLst>
              </p:cNvPr>
              <p:cNvSpPr/>
              <p:nvPr/>
            </p:nvSpPr>
            <p:spPr>
              <a:xfrm>
                <a:off x="10788985" y="2935961"/>
                <a:ext cx="40393" cy="900"/>
              </a:xfrm>
              <a:custGeom>
                <a:avLst/>
                <a:gdLst>
                  <a:gd name="connsiteX0" fmla="*/ 4737 w 40393"/>
                  <a:gd name="connsiteY0" fmla="*/ 900 h 900"/>
                  <a:gd name="connsiteX1" fmla="*/ 40394 w 40393"/>
                  <a:gd name="connsiteY1" fmla="*/ 180 h 900"/>
                  <a:gd name="connsiteX2" fmla="*/ 4737 w 40393"/>
                  <a:gd name="connsiteY2" fmla="*/ 900 h 900"/>
                </a:gdLst>
                <a:ahLst/>
                <a:cxnLst>
                  <a:cxn ang="0">
                    <a:pos x="connsiteX0" y="connsiteY0"/>
                  </a:cxn>
                  <a:cxn ang="0">
                    <a:pos x="connsiteX1" y="connsiteY1"/>
                  </a:cxn>
                  <a:cxn ang="0">
                    <a:pos x="connsiteX2" y="connsiteY2"/>
                  </a:cxn>
                </a:cxnLst>
                <a:rect l="l" t="t" r="r" b="b"/>
                <a:pathLst>
                  <a:path w="40393" h="900">
                    <a:moveTo>
                      <a:pt x="4737" y="900"/>
                    </a:moveTo>
                    <a:lnTo>
                      <a:pt x="40394" y="180"/>
                    </a:lnTo>
                    <a:cubicBezTo>
                      <a:pt x="33190" y="180"/>
                      <a:pt x="-15071" y="-540"/>
                      <a:pt x="4737" y="900"/>
                    </a:cubicBezTo>
                    <a:close/>
                  </a:path>
                </a:pathLst>
              </a:custGeom>
              <a:solidFill>
                <a:schemeClr val="accent2"/>
              </a:solidFill>
              <a:ln w="0" cap="flat">
                <a:noFill/>
                <a:prstDash val="solid"/>
                <a:miter/>
              </a:ln>
            </p:spPr>
            <p:txBody>
              <a:bodyPr rtlCol="0" anchor="ctr"/>
              <a:lstStyle/>
              <a:p>
                <a:endParaRPr lang="en-US" sz="744"/>
              </a:p>
            </p:txBody>
          </p:sp>
          <p:sp>
            <p:nvSpPr>
              <p:cNvPr id="2728" name="Freeform: Shape 2727">
                <a:extLst>
                  <a:ext uri="{FF2B5EF4-FFF2-40B4-BE49-F238E27FC236}">
                    <a16:creationId xmlns:a16="http://schemas.microsoft.com/office/drawing/2014/main" id="{B2B9F3D5-D595-555D-79DF-AD8BB428A0DF}"/>
                  </a:ext>
                </a:extLst>
              </p:cNvPr>
              <p:cNvSpPr/>
              <p:nvPr/>
            </p:nvSpPr>
            <p:spPr>
              <a:xfrm>
                <a:off x="10065475" y="2908409"/>
                <a:ext cx="47541" cy="1080"/>
              </a:xfrm>
              <a:custGeom>
                <a:avLst/>
                <a:gdLst>
                  <a:gd name="connsiteX0" fmla="*/ 43220 w 47541"/>
                  <a:gd name="connsiteY0" fmla="*/ 0 h 1080"/>
                  <a:gd name="connsiteX1" fmla="*/ 0 w 47541"/>
                  <a:gd name="connsiteY1" fmla="*/ 1080 h 1080"/>
                  <a:gd name="connsiteX2" fmla="*/ 4682 w 47541"/>
                  <a:gd name="connsiteY2" fmla="*/ 1080 h 1080"/>
                  <a:gd name="connsiteX3" fmla="*/ 47541 w 47541"/>
                  <a:gd name="connsiteY3" fmla="*/ 360 h 1080"/>
                  <a:gd name="connsiteX4" fmla="*/ 43220 w 47541"/>
                  <a:gd name="connsiteY4" fmla="*/ 0 h 10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541" h="1080">
                    <a:moveTo>
                      <a:pt x="43220" y="0"/>
                    </a:moveTo>
                    <a:lnTo>
                      <a:pt x="0" y="1080"/>
                    </a:lnTo>
                    <a:lnTo>
                      <a:pt x="4682" y="1080"/>
                    </a:lnTo>
                    <a:lnTo>
                      <a:pt x="47541" y="360"/>
                    </a:lnTo>
                    <a:lnTo>
                      <a:pt x="43220" y="0"/>
                    </a:lnTo>
                    <a:close/>
                  </a:path>
                </a:pathLst>
              </a:custGeom>
              <a:solidFill>
                <a:schemeClr val="accent2"/>
              </a:solidFill>
              <a:ln w="0" cap="flat">
                <a:noFill/>
                <a:prstDash val="solid"/>
                <a:miter/>
              </a:ln>
            </p:spPr>
            <p:txBody>
              <a:bodyPr rtlCol="0" anchor="ctr"/>
              <a:lstStyle/>
              <a:p>
                <a:endParaRPr lang="en-US" sz="744"/>
              </a:p>
            </p:txBody>
          </p:sp>
          <p:sp>
            <p:nvSpPr>
              <p:cNvPr id="2729" name="Freeform: Shape 2728">
                <a:extLst>
                  <a:ext uri="{FF2B5EF4-FFF2-40B4-BE49-F238E27FC236}">
                    <a16:creationId xmlns:a16="http://schemas.microsoft.com/office/drawing/2014/main" id="{C21BD6E3-ED43-E969-2DD7-A0E203B7631E}"/>
                  </a:ext>
                </a:extLst>
              </p:cNvPr>
              <p:cNvSpPr/>
              <p:nvPr/>
            </p:nvSpPr>
            <p:spPr>
              <a:xfrm>
                <a:off x="10480572" y="2942985"/>
                <a:ext cx="44388" cy="1800"/>
              </a:xfrm>
              <a:custGeom>
                <a:avLst/>
                <a:gdLst>
                  <a:gd name="connsiteX0" fmla="*/ 35466 w 44388"/>
                  <a:gd name="connsiteY0" fmla="*/ 0 h 1800"/>
                  <a:gd name="connsiteX1" fmla="*/ 14936 w 44388"/>
                  <a:gd name="connsiteY1" fmla="*/ 1801 h 1800"/>
                  <a:gd name="connsiteX2" fmla="*/ 35466 w 44388"/>
                  <a:gd name="connsiteY2" fmla="*/ 0 h 1800"/>
                </a:gdLst>
                <a:ahLst/>
                <a:cxnLst>
                  <a:cxn ang="0">
                    <a:pos x="connsiteX0" y="connsiteY0"/>
                  </a:cxn>
                  <a:cxn ang="0">
                    <a:pos x="connsiteX1" y="connsiteY1"/>
                  </a:cxn>
                  <a:cxn ang="0">
                    <a:pos x="connsiteX2" y="connsiteY2"/>
                  </a:cxn>
                </a:cxnLst>
                <a:rect l="l" t="t" r="r" b="b"/>
                <a:pathLst>
                  <a:path w="44388" h="1800">
                    <a:moveTo>
                      <a:pt x="35466" y="0"/>
                    </a:moveTo>
                    <a:cubicBezTo>
                      <a:pt x="59957" y="1801"/>
                      <a:pt x="-35486" y="360"/>
                      <a:pt x="14936" y="1801"/>
                    </a:cubicBezTo>
                    <a:cubicBezTo>
                      <a:pt x="59957" y="1801"/>
                      <a:pt x="41588" y="720"/>
                      <a:pt x="35466" y="0"/>
                    </a:cubicBezTo>
                    <a:close/>
                  </a:path>
                </a:pathLst>
              </a:custGeom>
              <a:solidFill>
                <a:schemeClr val="accent2"/>
              </a:solidFill>
              <a:ln w="0" cap="flat">
                <a:noFill/>
                <a:prstDash val="solid"/>
                <a:miter/>
              </a:ln>
            </p:spPr>
            <p:txBody>
              <a:bodyPr rtlCol="0" anchor="ctr"/>
              <a:lstStyle/>
              <a:p>
                <a:endParaRPr lang="en-US" sz="744"/>
              </a:p>
            </p:txBody>
          </p:sp>
          <p:sp>
            <p:nvSpPr>
              <p:cNvPr id="2730" name="Freeform: Shape 2729">
                <a:extLst>
                  <a:ext uri="{FF2B5EF4-FFF2-40B4-BE49-F238E27FC236}">
                    <a16:creationId xmlns:a16="http://schemas.microsoft.com/office/drawing/2014/main" id="{32EA63E7-BC10-73DD-AB57-09586D5B38ED}"/>
                  </a:ext>
                </a:extLst>
              </p:cNvPr>
              <p:cNvSpPr/>
              <p:nvPr/>
            </p:nvSpPr>
            <p:spPr>
              <a:xfrm>
                <a:off x="9977235" y="2931459"/>
                <a:ext cx="18008" cy="3601"/>
              </a:xfrm>
              <a:custGeom>
                <a:avLst/>
                <a:gdLst>
                  <a:gd name="connsiteX0" fmla="*/ 18008 w 18008"/>
                  <a:gd name="connsiteY0" fmla="*/ 0 h 3601"/>
                  <a:gd name="connsiteX1" fmla="*/ 0 w 18008"/>
                  <a:gd name="connsiteY1" fmla="*/ 0 h 3601"/>
                  <a:gd name="connsiteX2" fmla="*/ 18008 w 18008"/>
                  <a:gd name="connsiteY2" fmla="*/ 0 h 3601"/>
                </a:gdLst>
                <a:ahLst/>
                <a:cxnLst>
                  <a:cxn ang="0">
                    <a:pos x="connsiteX0" y="connsiteY0"/>
                  </a:cxn>
                  <a:cxn ang="0">
                    <a:pos x="connsiteX1" y="connsiteY1"/>
                  </a:cxn>
                  <a:cxn ang="0">
                    <a:pos x="connsiteX2" y="connsiteY2"/>
                  </a:cxn>
                </a:cxnLst>
                <a:rect l="l" t="t" r="r" b="b"/>
                <a:pathLst>
                  <a:path w="18008" h="3601">
                    <a:moveTo>
                      <a:pt x="18008" y="0"/>
                    </a:moveTo>
                    <a:cubicBezTo>
                      <a:pt x="12245" y="0"/>
                      <a:pt x="6123" y="0"/>
                      <a:pt x="0" y="0"/>
                    </a:cubicBezTo>
                    <a:cubicBezTo>
                      <a:pt x="7203" y="0"/>
                      <a:pt x="12966" y="0"/>
                      <a:pt x="18008" y="0"/>
                    </a:cubicBezTo>
                    <a:close/>
                  </a:path>
                </a:pathLst>
              </a:custGeom>
              <a:solidFill>
                <a:schemeClr val="accent2"/>
              </a:solidFill>
              <a:ln w="0" cap="flat">
                <a:noFill/>
                <a:prstDash val="solid"/>
                <a:miter/>
              </a:ln>
            </p:spPr>
            <p:txBody>
              <a:bodyPr rtlCol="0" anchor="ctr"/>
              <a:lstStyle/>
              <a:p>
                <a:endParaRPr lang="en-US" sz="744"/>
              </a:p>
            </p:txBody>
          </p:sp>
          <p:sp>
            <p:nvSpPr>
              <p:cNvPr id="2731" name="Freeform: Shape 2730">
                <a:extLst>
                  <a:ext uri="{FF2B5EF4-FFF2-40B4-BE49-F238E27FC236}">
                    <a16:creationId xmlns:a16="http://schemas.microsoft.com/office/drawing/2014/main" id="{3AF04301-795F-5254-64F2-64AFE337AB29}"/>
                  </a:ext>
                </a:extLst>
              </p:cNvPr>
              <p:cNvSpPr/>
              <p:nvPr/>
            </p:nvSpPr>
            <p:spPr>
              <a:xfrm>
                <a:off x="9995243" y="2931043"/>
                <a:ext cx="50422" cy="736"/>
              </a:xfrm>
              <a:custGeom>
                <a:avLst/>
                <a:gdLst>
                  <a:gd name="connsiteX0" fmla="*/ 0 w 50422"/>
                  <a:gd name="connsiteY0" fmla="*/ 416 h 736"/>
                  <a:gd name="connsiteX1" fmla="*/ 50423 w 50422"/>
                  <a:gd name="connsiteY1" fmla="*/ 416 h 736"/>
                  <a:gd name="connsiteX2" fmla="*/ 0 w 50422"/>
                  <a:gd name="connsiteY2" fmla="*/ 416 h 736"/>
                </a:gdLst>
                <a:ahLst/>
                <a:cxnLst>
                  <a:cxn ang="0">
                    <a:pos x="connsiteX0" y="connsiteY0"/>
                  </a:cxn>
                  <a:cxn ang="0">
                    <a:pos x="connsiteX1" y="connsiteY1"/>
                  </a:cxn>
                  <a:cxn ang="0">
                    <a:pos x="connsiteX2" y="connsiteY2"/>
                  </a:cxn>
                </a:cxnLst>
                <a:rect l="l" t="t" r="r" b="b"/>
                <a:pathLst>
                  <a:path w="50422" h="736">
                    <a:moveTo>
                      <a:pt x="0" y="416"/>
                    </a:moveTo>
                    <a:cubicBezTo>
                      <a:pt x="18728" y="416"/>
                      <a:pt x="37457" y="1136"/>
                      <a:pt x="50423" y="416"/>
                    </a:cubicBezTo>
                    <a:cubicBezTo>
                      <a:pt x="27012" y="-304"/>
                      <a:pt x="18368" y="56"/>
                      <a:pt x="0" y="416"/>
                    </a:cubicBezTo>
                    <a:close/>
                  </a:path>
                </a:pathLst>
              </a:custGeom>
              <a:solidFill>
                <a:schemeClr val="accent2"/>
              </a:solidFill>
              <a:ln w="0" cap="flat">
                <a:noFill/>
                <a:prstDash val="solid"/>
                <a:miter/>
              </a:ln>
            </p:spPr>
            <p:txBody>
              <a:bodyPr rtlCol="0" anchor="ctr"/>
              <a:lstStyle/>
              <a:p>
                <a:endParaRPr lang="en-US" sz="744"/>
              </a:p>
            </p:txBody>
          </p:sp>
          <p:sp>
            <p:nvSpPr>
              <p:cNvPr id="2732" name="Freeform: Shape 2731">
                <a:extLst>
                  <a:ext uri="{FF2B5EF4-FFF2-40B4-BE49-F238E27FC236}">
                    <a16:creationId xmlns:a16="http://schemas.microsoft.com/office/drawing/2014/main" id="{FF43B7F6-5258-40F7-92F1-F26024359C19}"/>
                  </a:ext>
                </a:extLst>
              </p:cNvPr>
              <p:cNvSpPr/>
              <p:nvPr/>
            </p:nvSpPr>
            <p:spPr>
              <a:xfrm>
                <a:off x="9778616" y="2930019"/>
                <a:ext cx="54913" cy="2482"/>
              </a:xfrm>
              <a:custGeom>
                <a:avLst/>
                <a:gdLst>
                  <a:gd name="connsiteX0" fmla="*/ 1249 w 54913"/>
                  <a:gd name="connsiteY0" fmla="*/ 1801 h 2482"/>
                  <a:gd name="connsiteX1" fmla="*/ 18177 w 54913"/>
                  <a:gd name="connsiteY1" fmla="*/ 1801 h 2482"/>
                  <a:gd name="connsiteX2" fmla="*/ 24660 w 54913"/>
                  <a:gd name="connsiteY2" fmla="*/ 1801 h 2482"/>
                  <a:gd name="connsiteX3" fmla="*/ 43748 w 54913"/>
                  <a:gd name="connsiteY3" fmla="*/ 720 h 2482"/>
                  <a:gd name="connsiteX4" fmla="*/ 54913 w 54913"/>
                  <a:gd name="connsiteY4" fmla="*/ 0 h 2482"/>
                  <a:gd name="connsiteX5" fmla="*/ 40147 w 54913"/>
                  <a:gd name="connsiteY5" fmla="*/ 720 h 2482"/>
                  <a:gd name="connsiteX6" fmla="*/ 1249 w 54913"/>
                  <a:gd name="connsiteY6" fmla="*/ 1441 h 2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913" h="2482">
                    <a:moveTo>
                      <a:pt x="1249" y="1801"/>
                    </a:moveTo>
                    <a:lnTo>
                      <a:pt x="18177" y="1801"/>
                    </a:lnTo>
                    <a:cubicBezTo>
                      <a:pt x="889" y="2881"/>
                      <a:pt x="9173" y="2521"/>
                      <a:pt x="24660" y="1801"/>
                    </a:cubicBezTo>
                    <a:cubicBezTo>
                      <a:pt x="42668" y="1801"/>
                      <a:pt x="41587" y="1080"/>
                      <a:pt x="43748" y="720"/>
                    </a:cubicBezTo>
                    <a:cubicBezTo>
                      <a:pt x="47350" y="720"/>
                      <a:pt x="50952" y="360"/>
                      <a:pt x="54913" y="0"/>
                    </a:cubicBezTo>
                    <a:cubicBezTo>
                      <a:pt x="49511" y="0"/>
                      <a:pt x="44469" y="360"/>
                      <a:pt x="40147" y="720"/>
                    </a:cubicBezTo>
                    <a:cubicBezTo>
                      <a:pt x="12054" y="720"/>
                      <a:pt x="-4874" y="720"/>
                      <a:pt x="1249" y="1441"/>
                    </a:cubicBezTo>
                    <a:close/>
                  </a:path>
                </a:pathLst>
              </a:custGeom>
              <a:solidFill>
                <a:schemeClr val="accent2"/>
              </a:solidFill>
              <a:ln w="0" cap="flat">
                <a:noFill/>
                <a:prstDash val="solid"/>
                <a:miter/>
              </a:ln>
            </p:spPr>
            <p:txBody>
              <a:bodyPr rtlCol="0" anchor="ctr"/>
              <a:lstStyle/>
              <a:p>
                <a:endParaRPr lang="en-US" sz="744"/>
              </a:p>
            </p:txBody>
          </p:sp>
          <p:sp>
            <p:nvSpPr>
              <p:cNvPr id="2733" name="Freeform: Shape 2732">
                <a:extLst>
                  <a:ext uri="{FF2B5EF4-FFF2-40B4-BE49-F238E27FC236}">
                    <a16:creationId xmlns:a16="http://schemas.microsoft.com/office/drawing/2014/main" id="{29EE5300-B4F1-3AEC-4F6B-B07AD91BD41B}"/>
                  </a:ext>
                </a:extLst>
              </p:cNvPr>
              <p:cNvSpPr/>
              <p:nvPr/>
            </p:nvSpPr>
            <p:spPr>
              <a:xfrm>
                <a:off x="8978504" y="2921735"/>
                <a:ext cx="159191" cy="50782"/>
              </a:xfrm>
              <a:custGeom>
                <a:avLst/>
                <a:gdLst>
                  <a:gd name="connsiteX0" fmla="*/ 0 w 159191"/>
                  <a:gd name="connsiteY0" fmla="*/ 50423 h 50782"/>
                  <a:gd name="connsiteX1" fmla="*/ 10805 w 159191"/>
                  <a:gd name="connsiteY1" fmla="*/ 46101 h 50782"/>
                  <a:gd name="connsiteX2" fmla="*/ 20529 w 159191"/>
                  <a:gd name="connsiteY2" fmla="*/ 42499 h 50782"/>
                  <a:gd name="connsiteX3" fmla="*/ 37457 w 159191"/>
                  <a:gd name="connsiteY3" fmla="*/ 36016 h 50782"/>
                  <a:gd name="connsiteX4" fmla="*/ 44660 w 159191"/>
                  <a:gd name="connsiteY4" fmla="*/ 33495 h 50782"/>
                  <a:gd name="connsiteX5" fmla="*/ 50783 w 159191"/>
                  <a:gd name="connsiteY5" fmla="*/ 31334 h 50782"/>
                  <a:gd name="connsiteX6" fmla="*/ 60867 w 159191"/>
                  <a:gd name="connsiteY6" fmla="*/ 28093 h 50782"/>
                  <a:gd name="connsiteX7" fmla="*/ 73833 w 159191"/>
                  <a:gd name="connsiteY7" fmla="*/ 25211 h 50782"/>
                  <a:gd name="connsiteX8" fmla="*/ 83918 w 159191"/>
                  <a:gd name="connsiteY8" fmla="*/ 21970 h 50782"/>
                  <a:gd name="connsiteX9" fmla="*/ 92922 w 159191"/>
                  <a:gd name="connsiteY9" fmla="*/ 19449 h 50782"/>
                  <a:gd name="connsiteX10" fmla="*/ 106968 w 159191"/>
                  <a:gd name="connsiteY10" fmla="*/ 15127 h 50782"/>
                  <a:gd name="connsiteX11" fmla="*/ 124976 w 159191"/>
                  <a:gd name="connsiteY11" fmla="*/ 9364 h 50782"/>
                  <a:gd name="connsiteX12" fmla="*/ 159192 w 159191"/>
                  <a:gd name="connsiteY12" fmla="*/ 0 h 50782"/>
                  <a:gd name="connsiteX13" fmla="*/ 136141 w 159191"/>
                  <a:gd name="connsiteY13" fmla="*/ 5402 h 50782"/>
                  <a:gd name="connsiteX14" fmla="*/ 116693 w 159191"/>
                  <a:gd name="connsiteY14" fmla="*/ 10085 h 50782"/>
                  <a:gd name="connsiteX15" fmla="*/ 83198 w 159191"/>
                  <a:gd name="connsiteY15" fmla="*/ 19449 h 50782"/>
                  <a:gd name="connsiteX16" fmla="*/ 47902 w 159191"/>
                  <a:gd name="connsiteY16" fmla="*/ 31334 h 50782"/>
                  <a:gd name="connsiteX17" fmla="*/ 37457 w 159191"/>
                  <a:gd name="connsiteY17" fmla="*/ 35296 h 50782"/>
                  <a:gd name="connsiteX18" fmla="*/ 26292 w 159191"/>
                  <a:gd name="connsiteY18" fmla="*/ 39978 h 50782"/>
                  <a:gd name="connsiteX19" fmla="*/ 13686 w 159191"/>
                  <a:gd name="connsiteY19" fmla="*/ 45020 h 50782"/>
                  <a:gd name="connsiteX20" fmla="*/ 0 w 159191"/>
                  <a:gd name="connsiteY20" fmla="*/ 50783 h 50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9191" h="50782">
                    <a:moveTo>
                      <a:pt x="0" y="50423"/>
                    </a:moveTo>
                    <a:cubicBezTo>
                      <a:pt x="3602" y="48622"/>
                      <a:pt x="7203" y="47181"/>
                      <a:pt x="10805" y="46101"/>
                    </a:cubicBezTo>
                    <a:cubicBezTo>
                      <a:pt x="14407" y="44660"/>
                      <a:pt x="17648" y="43580"/>
                      <a:pt x="20529" y="42499"/>
                    </a:cubicBezTo>
                    <a:cubicBezTo>
                      <a:pt x="26652" y="39978"/>
                      <a:pt x="32415" y="37817"/>
                      <a:pt x="37457" y="36016"/>
                    </a:cubicBezTo>
                    <a:cubicBezTo>
                      <a:pt x="39978" y="34936"/>
                      <a:pt x="42139" y="34215"/>
                      <a:pt x="44660" y="33495"/>
                    </a:cubicBezTo>
                    <a:cubicBezTo>
                      <a:pt x="46821" y="32775"/>
                      <a:pt x="48982" y="32054"/>
                      <a:pt x="50783" y="31334"/>
                    </a:cubicBezTo>
                    <a:cubicBezTo>
                      <a:pt x="54745" y="30254"/>
                      <a:pt x="57986" y="29173"/>
                      <a:pt x="60867" y="28093"/>
                    </a:cubicBezTo>
                    <a:cubicBezTo>
                      <a:pt x="72393" y="24491"/>
                      <a:pt x="75634" y="23771"/>
                      <a:pt x="73833" y="25211"/>
                    </a:cubicBezTo>
                    <a:cubicBezTo>
                      <a:pt x="77435" y="24131"/>
                      <a:pt x="81037" y="23050"/>
                      <a:pt x="83918" y="21970"/>
                    </a:cubicBezTo>
                    <a:cubicBezTo>
                      <a:pt x="87159" y="20889"/>
                      <a:pt x="90041" y="20169"/>
                      <a:pt x="92922" y="19449"/>
                    </a:cubicBezTo>
                    <a:cubicBezTo>
                      <a:pt x="98324" y="18008"/>
                      <a:pt x="103007" y="16567"/>
                      <a:pt x="106968" y="15127"/>
                    </a:cubicBezTo>
                    <a:cubicBezTo>
                      <a:pt x="114892" y="12606"/>
                      <a:pt x="120294" y="10805"/>
                      <a:pt x="124976" y="9364"/>
                    </a:cubicBezTo>
                    <a:cubicBezTo>
                      <a:pt x="134701" y="6483"/>
                      <a:pt x="141184" y="4322"/>
                      <a:pt x="159192" y="0"/>
                    </a:cubicBezTo>
                    <a:cubicBezTo>
                      <a:pt x="150548" y="2161"/>
                      <a:pt x="142984" y="3602"/>
                      <a:pt x="136141" y="5402"/>
                    </a:cubicBezTo>
                    <a:cubicBezTo>
                      <a:pt x="128938" y="7203"/>
                      <a:pt x="122455" y="8284"/>
                      <a:pt x="116693" y="10085"/>
                    </a:cubicBezTo>
                    <a:cubicBezTo>
                      <a:pt x="104807" y="13326"/>
                      <a:pt x="94002" y="16567"/>
                      <a:pt x="83198" y="19449"/>
                    </a:cubicBezTo>
                    <a:cubicBezTo>
                      <a:pt x="72393" y="23050"/>
                      <a:pt x="61228" y="27012"/>
                      <a:pt x="47902" y="31334"/>
                    </a:cubicBezTo>
                    <a:cubicBezTo>
                      <a:pt x="44660" y="32415"/>
                      <a:pt x="41059" y="33855"/>
                      <a:pt x="37457" y="35296"/>
                    </a:cubicBezTo>
                    <a:cubicBezTo>
                      <a:pt x="33855" y="36737"/>
                      <a:pt x="30254" y="38177"/>
                      <a:pt x="26292" y="39978"/>
                    </a:cubicBezTo>
                    <a:cubicBezTo>
                      <a:pt x="22330" y="41419"/>
                      <a:pt x="18008" y="43220"/>
                      <a:pt x="13686" y="45020"/>
                    </a:cubicBezTo>
                    <a:cubicBezTo>
                      <a:pt x="9364" y="46821"/>
                      <a:pt x="4682" y="48622"/>
                      <a:pt x="0" y="50783"/>
                    </a:cubicBezTo>
                    <a:close/>
                  </a:path>
                </a:pathLst>
              </a:custGeom>
              <a:solidFill>
                <a:schemeClr val="accent2"/>
              </a:solidFill>
              <a:ln w="0" cap="flat">
                <a:noFill/>
                <a:prstDash val="solid"/>
                <a:miter/>
              </a:ln>
            </p:spPr>
            <p:txBody>
              <a:bodyPr rtlCol="0" anchor="ctr"/>
              <a:lstStyle/>
              <a:p>
                <a:endParaRPr lang="en-US" sz="744"/>
              </a:p>
            </p:txBody>
          </p:sp>
          <p:sp>
            <p:nvSpPr>
              <p:cNvPr id="2734" name="Freeform: Shape 2733">
                <a:extLst>
                  <a:ext uri="{FF2B5EF4-FFF2-40B4-BE49-F238E27FC236}">
                    <a16:creationId xmlns:a16="http://schemas.microsoft.com/office/drawing/2014/main" id="{4457F8EB-7C91-4A91-AA7E-5F052E87FB60}"/>
                  </a:ext>
                </a:extLst>
              </p:cNvPr>
              <p:cNvSpPr/>
              <p:nvPr/>
            </p:nvSpPr>
            <p:spPr>
              <a:xfrm>
                <a:off x="9138056" y="2917053"/>
                <a:ext cx="24130" cy="4682"/>
              </a:xfrm>
              <a:custGeom>
                <a:avLst/>
                <a:gdLst>
                  <a:gd name="connsiteX0" fmla="*/ 0 w 24130"/>
                  <a:gd name="connsiteY0" fmla="*/ 4322 h 4682"/>
                  <a:gd name="connsiteX1" fmla="*/ 11525 w 24130"/>
                  <a:gd name="connsiteY1" fmla="*/ 2161 h 4682"/>
                  <a:gd name="connsiteX2" fmla="*/ 24131 w 24130"/>
                  <a:gd name="connsiteY2" fmla="*/ 0 h 4682"/>
                  <a:gd name="connsiteX3" fmla="*/ 10805 w 24130"/>
                  <a:gd name="connsiteY3" fmla="*/ 2521 h 4682"/>
                  <a:gd name="connsiteX4" fmla="*/ 0 w 24130"/>
                  <a:gd name="connsiteY4" fmla="*/ 4682 h 46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30" h="4682">
                    <a:moveTo>
                      <a:pt x="0" y="4322"/>
                    </a:moveTo>
                    <a:cubicBezTo>
                      <a:pt x="3962" y="3241"/>
                      <a:pt x="7563" y="2521"/>
                      <a:pt x="11525" y="2161"/>
                    </a:cubicBezTo>
                    <a:cubicBezTo>
                      <a:pt x="15487" y="1441"/>
                      <a:pt x="19449" y="720"/>
                      <a:pt x="24131" y="0"/>
                    </a:cubicBezTo>
                    <a:cubicBezTo>
                      <a:pt x="19089" y="720"/>
                      <a:pt x="14767" y="1801"/>
                      <a:pt x="10805" y="2521"/>
                    </a:cubicBezTo>
                    <a:cubicBezTo>
                      <a:pt x="6843" y="3241"/>
                      <a:pt x="3241" y="3962"/>
                      <a:pt x="0" y="4682"/>
                    </a:cubicBezTo>
                    <a:close/>
                  </a:path>
                </a:pathLst>
              </a:custGeom>
              <a:solidFill>
                <a:schemeClr val="accent2"/>
              </a:solidFill>
              <a:ln w="0" cap="flat">
                <a:noFill/>
                <a:prstDash val="solid"/>
                <a:miter/>
              </a:ln>
            </p:spPr>
            <p:txBody>
              <a:bodyPr rtlCol="0" anchor="ctr"/>
              <a:lstStyle/>
              <a:p>
                <a:endParaRPr lang="en-US" sz="744"/>
              </a:p>
            </p:txBody>
          </p:sp>
          <p:sp>
            <p:nvSpPr>
              <p:cNvPr id="2735" name="Freeform: Shape 2734">
                <a:extLst>
                  <a:ext uri="{FF2B5EF4-FFF2-40B4-BE49-F238E27FC236}">
                    <a16:creationId xmlns:a16="http://schemas.microsoft.com/office/drawing/2014/main" id="{BF619B6D-66DB-B45F-1FB6-3B8C28D896E2}"/>
                  </a:ext>
                </a:extLst>
              </p:cNvPr>
              <p:cNvSpPr/>
              <p:nvPr/>
            </p:nvSpPr>
            <p:spPr>
              <a:xfrm>
                <a:off x="9992361" y="2946226"/>
                <a:ext cx="39257" cy="2160"/>
              </a:xfrm>
              <a:custGeom>
                <a:avLst/>
                <a:gdLst>
                  <a:gd name="connsiteX0" fmla="*/ 39258 w 39257"/>
                  <a:gd name="connsiteY0" fmla="*/ 0 h 2160"/>
                  <a:gd name="connsiteX1" fmla="*/ 0 w 39257"/>
                  <a:gd name="connsiteY1" fmla="*/ 2161 h 2160"/>
                  <a:gd name="connsiteX2" fmla="*/ 14407 w 39257"/>
                  <a:gd name="connsiteY2" fmla="*/ 1801 h 2160"/>
                  <a:gd name="connsiteX3" fmla="*/ 39258 w 39257"/>
                  <a:gd name="connsiteY3" fmla="*/ 0 h 2160"/>
                </a:gdLst>
                <a:ahLst/>
                <a:cxnLst>
                  <a:cxn ang="0">
                    <a:pos x="connsiteX0" y="connsiteY0"/>
                  </a:cxn>
                  <a:cxn ang="0">
                    <a:pos x="connsiteX1" y="connsiteY1"/>
                  </a:cxn>
                  <a:cxn ang="0">
                    <a:pos x="connsiteX2" y="connsiteY2"/>
                  </a:cxn>
                  <a:cxn ang="0">
                    <a:pos x="connsiteX3" y="connsiteY3"/>
                  </a:cxn>
                </a:cxnLst>
                <a:rect l="l" t="t" r="r" b="b"/>
                <a:pathLst>
                  <a:path w="39257" h="2160">
                    <a:moveTo>
                      <a:pt x="39258" y="0"/>
                    </a:moveTo>
                    <a:lnTo>
                      <a:pt x="0" y="2161"/>
                    </a:lnTo>
                    <a:lnTo>
                      <a:pt x="14407" y="1801"/>
                    </a:lnTo>
                    <a:lnTo>
                      <a:pt x="39258" y="0"/>
                    </a:lnTo>
                    <a:close/>
                  </a:path>
                </a:pathLst>
              </a:custGeom>
              <a:solidFill>
                <a:schemeClr val="accent2"/>
              </a:solidFill>
              <a:ln w="0" cap="flat">
                <a:noFill/>
                <a:prstDash val="solid"/>
                <a:miter/>
              </a:ln>
            </p:spPr>
            <p:txBody>
              <a:bodyPr rtlCol="0" anchor="ctr"/>
              <a:lstStyle/>
              <a:p>
                <a:endParaRPr lang="en-US" sz="744"/>
              </a:p>
            </p:txBody>
          </p:sp>
          <p:sp>
            <p:nvSpPr>
              <p:cNvPr id="2736" name="Freeform: Shape 2735">
                <a:extLst>
                  <a:ext uri="{FF2B5EF4-FFF2-40B4-BE49-F238E27FC236}">
                    <a16:creationId xmlns:a16="http://schemas.microsoft.com/office/drawing/2014/main" id="{A718A5C5-05F2-6806-426C-7152E6427D8D}"/>
                  </a:ext>
                </a:extLst>
              </p:cNvPr>
              <p:cNvSpPr/>
              <p:nvPr/>
            </p:nvSpPr>
            <p:spPr>
              <a:xfrm>
                <a:off x="8890883" y="2995704"/>
                <a:ext cx="37674" cy="20076"/>
              </a:xfrm>
              <a:custGeom>
                <a:avLst/>
                <a:gdLst>
                  <a:gd name="connsiteX0" fmla="*/ 1182 w 37674"/>
                  <a:gd name="connsiteY0" fmla="*/ 19313 h 20076"/>
                  <a:gd name="connsiteX1" fmla="*/ 19910 w 37674"/>
                  <a:gd name="connsiteY1" fmla="*/ 8868 h 20076"/>
                  <a:gd name="connsiteX2" fmla="*/ 37558 w 37674"/>
                  <a:gd name="connsiteY2" fmla="*/ 224 h 20076"/>
                  <a:gd name="connsiteX3" fmla="*/ 16308 w 37674"/>
                  <a:gd name="connsiteY3" fmla="*/ 10308 h 20076"/>
                  <a:gd name="connsiteX4" fmla="*/ 1542 w 37674"/>
                  <a:gd name="connsiteY4" fmla="*/ 19313 h 200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74" h="20076">
                    <a:moveTo>
                      <a:pt x="1182" y="19313"/>
                    </a:moveTo>
                    <a:cubicBezTo>
                      <a:pt x="6584" y="16431"/>
                      <a:pt x="13067" y="12469"/>
                      <a:pt x="19910" y="8868"/>
                    </a:cubicBezTo>
                    <a:cubicBezTo>
                      <a:pt x="26753" y="5626"/>
                      <a:pt x="33236" y="2385"/>
                      <a:pt x="37558" y="224"/>
                    </a:cubicBezTo>
                    <a:cubicBezTo>
                      <a:pt x="38999" y="-1217"/>
                      <a:pt x="26753" y="4546"/>
                      <a:pt x="16308" y="10308"/>
                    </a:cubicBezTo>
                    <a:cubicBezTo>
                      <a:pt x="5864" y="16431"/>
                      <a:pt x="-3861" y="22194"/>
                      <a:pt x="1542" y="19313"/>
                    </a:cubicBezTo>
                    <a:close/>
                  </a:path>
                </a:pathLst>
              </a:custGeom>
              <a:solidFill>
                <a:schemeClr val="accent2"/>
              </a:solidFill>
              <a:ln w="0" cap="flat">
                <a:noFill/>
                <a:prstDash val="solid"/>
                <a:miter/>
              </a:ln>
            </p:spPr>
            <p:txBody>
              <a:bodyPr rtlCol="0" anchor="ctr"/>
              <a:lstStyle/>
              <a:p>
                <a:endParaRPr lang="en-US" sz="744"/>
              </a:p>
            </p:txBody>
          </p:sp>
          <p:sp>
            <p:nvSpPr>
              <p:cNvPr id="2737" name="Freeform: Shape 2736">
                <a:extLst>
                  <a:ext uri="{FF2B5EF4-FFF2-40B4-BE49-F238E27FC236}">
                    <a16:creationId xmlns:a16="http://schemas.microsoft.com/office/drawing/2014/main" id="{63D19DE3-1BFD-EA53-5EEA-9862F56CA0BD}"/>
                  </a:ext>
                </a:extLst>
              </p:cNvPr>
              <p:cNvSpPr/>
              <p:nvPr/>
            </p:nvSpPr>
            <p:spPr>
              <a:xfrm>
                <a:off x="9130493" y="2938302"/>
                <a:ext cx="62308" cy="11165"/>
              </a:xfrm>
              <a:custGeom>
                <a:avLst/>
                <a:gdLst>
                  <a:gd name="connsiteX0" fmla="*/ 0 w 62308"/>
                  <a:gd name="connsiteY0" fmla="*/ 10805 h 11165"/>
                  <a:gd name="connsiteX1" fmla="*/ 10085 w 62308"/>
                  <a:gd name="connsiteY1" fmla="*/ 9004 h 11165"/>
                  <a:gd name="connsiteX2" fmla="*/ 18008 w 62308"/>
                  <a:gd name="connsiteY2" fmla="*/ 7203 h 11165"/>
                  <a:gd name="connsiteX3" fmla="*/ 27372 w 62308"/>
                  <a:gd name="connsiteY3" fmla="*/ 5763 h 11165"/>
                  <a:gd name="connsiteX4" fmla="*/ 46461 w 62308"/>
                  <a:gd name="connsiteY4" fmla="*/ 2521 h 11165"/>
                  <a:gd name="connsiteX5" fmla="*/ 62308 w 62308"/>
                  <a:gd name="connsiteY5" fmla="*/ 0 h 11165"/>
                  <a:gd name="connsiteX6" fmla="*/ 29894 w 62308"/>
                  <a:gd name="connsiteY6" fmla="*/ 4322 h 11165"/>
                  <a:gd name="connsiteX7" fmla="*/ 14767 w 62308"/>
                  <a:gd name="connsiteY7" fmla="*/ 6843 h 11165"/>
                  <a:gd name="connsiteX8" fmla="*/ 0 w 62308"/>
                  <a:gd name="connsiteY8" fmla="*/ 11165 h 11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308" h="11165">
                    <a:moveTo>
                      <a:pt x="0" y="10805"/>
                    </a:moveTo>
                    <a:cubicBezTo>
                      <a:pt x="1441" y="10805"/>
                      <a:pt x="5402" y="10085"/>
                      <a:pt x="10085" y="9004"/>
                    </a:cubicBezTo>
                    <a:cubicBezTo>
                      <a:pt x="12606" y="8644"/>
                      <a:pt x="15127" y="7924"/>
                      <a:pt x="18008" y="7203"/>
                    </a:cubicBezTo>
                    <a:cubicBezTo>
                      <a:pt x="20889" y="6843"/>
                      <a:pt x="24131" y="6123"/>
                      <a:pt x="27372" y="5763"/>
                    </a:cubicBezTo>
                    <a:cubicBezTo>
                      <a:pt x="33855" y="4682"/>
                      <a:pt x="40338" y="3602"/>
                      <a:pt x="46461" y="2521"/>
                    </a:cubicBezTo>
                    <a:cubicBezTo>
                      <a:pt x="52584" y="1441"/>
                      <a:pt x="57986" y="360"/>
                      <a:pt x="62308" y="0"/>
                    </a:cubicBezTo>
                    <a:cubicBezTo>
                      <a:pt x="50783" y="1441"/>
                      <a:pt x="39978" y="2881"/>
                      <a:pt x="29894" y="4322"/>
                    </a:cubicBezTo>
                    <a:cubicBezTo>
                      <a:pt x="24851" y="5042"/>
                      <a:pt x="19809" y="5763"/>
                      <a:pt x="14767" y="6843"/>
                    </a:cubicBezTo>
                    <a:cubicBezTo>
                      <a:pt x="9724" y="7924"/>
                      <a:pt x="5042" y="9364"/>
                      <a:pt x="0" y="11165"/>
                    </a:cubicBezTo>
                    <a:close/>
                  </a:path>
                </a:pathLst>
              </a:custGeom>
              <a:solidFill>
                <a:schemeClr val="accent2"/>
              </a:solidFill>
              <a:ln w="0" cap="flat">
                <a:noFill/>
                <a:prstDash val="solid"/>
                <a:miter/>
              </a:ln>
            </p:spPr>
            <p:txBody>
              <a:bodyPr rtlCol="0" anchor="ctr"/>
              <a:lstStyle/>
              <a:p>
                <a:endParaRPr lang="en-US" sz="744"/>
              </a:p>
            </p:txBody>
          </p:sp>
          <p:sp>
            <p:nvSpPr>
              <p:cNvPr id="2738" name="Freeform: Shape 2737">
                <a:extLst>
                  <a:ext uri="{FF2B5EF4-FFF2-40B4-BE49-F238E27FC236}">
                    <a16:creationId xmlns:a16="http://schemas.microsoft.com/office/drawing/2014/main" id="{FE46EE0D-4356-1150-7FF1-02FBDC7D8086}"/>
                  </a:ext>
                </a:extLst>
              </p:cNvPr>
              <p:cNvSpPr/>
              <p:nvPr/>
            </p:nvSpPr>
            <p:spPr>
              <a:xfrm>
                <a:off x="8745479" y="3101384"/>
                <a:ext cx="31611" cy="27083"/>
              </a:xfrm>
              <a:custGeom>
                <a:avLst/>
                <a:gdLst>
                  <a:gd name="connsiteX0" fmla="*/ 0 w 31611"/>
                  <a:gd name="connsiteY0" fmla="*/ 27084 h 27083"/>
                  <a:gd name="connsiteX1" fmla="*/ 18368 w 31611"/>
                  <a:gd name="connsiteY1" fmla="*/ 13758 h 27083"/>
                  <a:gd name="connsiteX2" fmla="*/ 0 w 31611"/>
                  <a:gd name="connsiteY2" fmla="*/ 27084 h 27083"/>
                </a:gdLst>
                <a:ahLst/>
                <a:cxnLst>
                  <a:cxn ang="0">
                    <a:pos x="connsiteX0" y="connsiteY0"/>
                  </a:cxn>
                  <a:cxn ang="0">
                    <a:pos x="connsiteX1" y="connsiteY1"/>
                  </a:cxn>
                  <a:cxn ang="0">
                    <a:pos x="connsiteX2" y="connsiteY2"/>
                  </a:cxn>
                </a:cxnLst>
                <a:rect l="l" t="t" r="r" b="b"/>
                <a:pathLst>
                  <a:path w="31611" h="27083">
                    <a:moveTo>
                      <a:pt x="0" y="27084"/>
                    </a:moveTo>
                    <a:cubicBezTo>
                      <a:pt x="9004" y="19160"/>
                      <a:pt x="23411" y="7995"/>
                      <a:pt x="18368" y="13758"/>
                    </a:cubicBezTo>
                    <a:cubicBezTo>
                      <a:pt x="30974" y="1873"/>
                      <a:pt x="47181" y="-15415"/>
                      <a:pt x="0" y="27084"/>
                    </a:cubicBezTo>
                    <a:close/>
                  </a:path>
                </a:pathLst>
              </a:custGeom>
              <a:solidFill>
                <a:schemeClr val="accent2"/>
              </a:solidFill>
              <a:ln w="0" cap="flat">
                <a:noFill/>
                <a:prstDash val="solid"/>
                <a:miter/>
              </a:ln>
            </p:spPr>
            <p:txBody>
              <a:bodyPr rtlCol="0" anchor="ctr"/>
              <a:lstStyle/>
              <a:p>
                <a:endParaRPr lang="en-US" sz="744"/>
              </a:p>
            </p:txBody>
          </p:sp>
          <p:sp>
            <p:nvSpPr>
              <p:cNvPr id="2739" name="Freeform: Shape 2738">
                <a:extLst>
                  <a:ext uri="{FF2B5EF4-FFF2-40B4-BE49-F238E27FC236}">
                    <a16:creationId xmlns:a16="http://schemas.microsoft.com/office/drawing/2014/main" id="{5C835B5E-9F52-4356-A3B1-072A44AA99E6}"/>
                  </a:ext>
                </a:extLst>
              </p:cNvPr>
              <p:cNvSpPr/>
              <p:nvPr/>
            </p:nvSpPr>
            <p:spPr>
              <a:xfrm>
                <a:off x="9020283" y="2964594"/>
                <a:ext cx="49342" cy="17647"/>
              </a:xfrm>
              <a:custGeom>
                <a:avLst/>
                <a:gdLst>
                  <a:gd name="connsiteX0" fmla="*/ 0 w 49342"/>
                  <a:gd name="connsiteY0" fmla="*/ 17648 h 17647"/>
                  <a:gd name="connsiteX1" fmla="*/ 8644 w 49342"/>
                  <a:gd name="connsiteY1" fmla="*/ 14767 h 17647"/>
                  <a:gd name="connsiteX2" fmla="*/ 49342 w 49342"/>
                  <a:gd name="connsiteY2" fmla="*/ 0 h 17647"/>
                  <a:gd name="connsiteX3" fmla="*/ 24851 w 49342"/>
                  <a:gd name="connsiteY3" fmla="*/ 8644 h 17647"/>
                  <a:gd name="connsiteX4" fmla="*/ 12606 w 49342"/>
                  <a:gd name="connsiteY4" fmla="*/ 12966 h 17647"/>
                  <a:gd name="connsiteX5" fmla="*/ 360 w 49342"/>
                  <a:gd name="connsiteY5" fmla="*/ 17648 h 17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342" h="17647">
                    <a:moveTo>
                      <a:pt x="0" y="17648"/>
                    </a:moveTo>
                    <a:lnTo>
                      <a:pt x="8644" y="14767"/>
                    </a:lnTo>
                    <a:cubicBezTo>
                      <a:pt x="21970" y="9724"/>
                      <a:pt x="35656" y="5042"/>
                      <a:pt x="49342" y="0"/>
                    </a:cubicBezTo>
                    <a:lnTo>
                      <a:pt x="24851" y="8644"/>
                    </a:lnTo>
                    <a:lnTo>
                      <a:pt x="12606" y="12966"/>
                    </a:lnTo>
                    <a:cubicBezTo>
                      <a:pt x="8644" y="14407"/>
                      <a:pt x="4682" y="16207"/>
                      <a:pt x="360" y="17648"/>
                    </a:cubicBezTo>
                    <a:close/>
                  </a:path>
                </a:pathLst>
              </a:custGeom>
              <a:solidFill>
                <a:schemeClr val="accent2"/>
              </a:solidFill>
              <a:ln w="0" cap="flat">
                <a:noFill/>
                <a:prstDash val="solid"/>
                <a:miter/>
              </a:ln>
            </p:spPr>
            <p:txBody>
              <a:bodyPr rtlCol="0" anchor="ctr"/>
              <a:lstStyle/>
              <a:p>
                <a:endParaRPr lang="en-US" sz="744"/>
              </a:p>
            </p:txBody>
          </p:sp>
          <p:sp>
            <p:nvSpPr>
              <p:cNvPr id="2740" name="Freeform: Shape 2739">
                <a:extLst>
                  <a:ext uri="{FF2B5EF4-FFF2-40B4-BE49-F238E27FC236}">
                    <a16:creationId xmlns:a16="http://schemas.microsoft.com/office/drawing/2014/main" id="{18F6CA74-CB3C-6D27-128E-4C8DA1FFFED1}"/>
                  </a:ext>
                </a:extLst>
              </p:cNvPr>
              <p:cNvSpPr/>
              <p:nvPr/>
            </p:nvSpPr>
            <p:spPr>
              <a:xfrm>
                <a:off x="9108523" y="2954150"/>
                <a:ext cx="73945" cy="16567"/>
              </a:xfrm>
              <a:custGeom>
                <a:avLst/>
                <a:gdLst>
                  <a:gd name="connsiteX0" fmla="*/ 63028 w 73945"/>
                  <a:gd name="connsiteY0" fmla="*/ 6123 h 16567"/>
                  <a:gd name="connsiteX1" fmla="*/ 52944 w 73945"/>
                  <a:gd name="connsiteY1" fmla="*/ 5042 h 16567"/>
                  <a:gd name="connsiteX2" fmla="*/ 39978 w 73945"/>
                  <a:gd name="connsiteY2" fmla="*/ 6123 h 16567"/>
                  <a:gd name="connsiteX3" fmla="*/ 68071 w 73945"/>
                  <a:gd name="connsiteY3" fmla="*/ 0 h 16567"/>
                  <a:gd name="connsiteX4" fmla="*/ 38177 w 73945"/>
                  <a:gd name="connsiteY4" fmla="*/ 5042 h 16567"/>
                  <a:gd name="connsiteX5" fmla="*/ 24131 w 73945"/>
                  <a:gd name="connsiteY5" fmla="*/ 8284 h 16567"/>
                  <a:gd name="connsiteX6" fmla="*/ 23411 w 73945"/>
                  <a:gd name="connsiteY6" fmla="*/ 9364 h 16567"/>
                  <a:gd name="connsiteX7" fmla="*/ 0 w 73945"/>
                  <a:gd name="connsiteY7" fmla="*/ 16567 h 16567"/>
                  <a:gd name="connsiteX8" fmla="*/ 29173 w 73945"/>
                  <a:gd name="connsiteY8" fmla="*/ 10445 h 16567"/>
                  <a:gd name="connsiteX9" fmla="*/ 40338 w 73945"/>
                  <a:gd name="connsiteY9" fmla="*/ 8284 h 16567"/>
                  <a:gd name="connsiteX10" fmla="*/ 49342 w 73945"/>
                  <a:gd name="connsiteY10" fmla="*/ 7203 h 16567"/>
                  <a:gd name="connsiteX11" fmla="*/ 62308 w 73945"/>
                  <a:gd name="connsiteY11" fmla="*/ 6483 h 16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3945" h="16567">
                    <a:moveTo>
                      <a:pt x="63028" y="6123"/>
                    </a:moveTo>
                    <a:cubicBezTo>
                      <a:pt x="86079" y="1080"/>
                      <a:pt x="67711" y="3602"/>
                      <a:pt x="52944" y="5042"/>
                    </a:cubicBezTo>
                    <a:cubicBezTo>
                      <a:pt x="45741" y="5763"/>
                      <a:pt x="39618" y="6483"/>
                      <a:pt x="39978" y="6123"/>
                    </a:cubicBezTo>
                    <a:cubicBezTo>
                      <a:pt x="40698" y="5402"/>
                      <a:pt x="48262" y="3962"/>
                      <a:pt x="68071" y="0"/>
                    </a:cubicBezTo>
                    <a:cubicBezTo>
                      <a:pt x="55105" y="2161"/>
                      <a:pt x="45380" y="3602"/>
                      <a:pt x="38177" y="5042"/>
                    </a:cubicBezTo>
                    <a:cubicBezTo>
                      <a:pt x="31334" y="6483"/>
                      <a:pt x="26652" y="7563"/>
                      <a:pt x="24131" y="8284"/>
                    </a:cubicBezTo>
                    <a:cubicBezTo>
                      <a:pt x="18728" y="9724"/>
                      <a:pt x="20889" y="9364"/>
                      <a:pt x="23411" y="9364"/>
                    </a:cubicBezTo>
                    <a:cubicBezTo>
                      <a:pt x="28813" y="9004"/>
                      <a:pt x="37817" y="7563"/>
                      <a:pt x="0" y="16567"/>
                    </a:cubicBezTo>
                    <a:cubicBezTo>
                      <a:pt x="11165" y="14046"/>
                      <a:pt x="20889" y="11885"/>
                      <a:pt x="29173" y="10445"/>
                    </a:cubicBezTo>
                    <a:cubicBezTo>
                      <a:pt x="33135" y="9724"/>
                      <a:pt x="37097" y="9004"/>
                      <a:pt x="40338" y="8284"/>
                    </a:cubicBezTo>
                    <a:cubicBezTo>
                      <a:pt x="43580" y="7563"/>
                      <a:pt x="46821" y="7563"/>
                      <a:pt x="49342" y="7203"/>
                    </a:cubicBezTo>
                    <a:cubicBezTo>
                      <a:pt x="60147" y="6123"/>
                      <a:pt x="64469" y="5763"/>
                      <a:pt x="62308" y="6483"/>
                    </a:cubicBezTo>
                    <a:close/>
                  </a:path>
                </a:pathLst>
              </a:custGeom>
              <a:solidFill>
                <a:schemeClr val="accent2"/>
              </a:solidFill>
              <a:ln w="0" cap="flat">
                <a:noFill/>
                <a:prstDash val="solid"/>
                <a:miter/>
              </a:ln>
            </p:spPr>
            <p:txBody>
              <a:bodyPr rtlCol="0" anchor="ctr"/>
              <a:lstStyle/>
              <a:p>
                <a:endParaRPr lang="en-US" sz="744"/>
              </a:p>
            </p:txBody>
          </p:sp>
          <p:sp>
            <p:nvSpPr>
              <p:cNvPr id="2741" name="Freeform: Shape 2740">
                <a:extLst>
                  <a:ext uri="{FF2B5EF4-FFF2-40B4-BE49-F238E27FC236}">
                    <a16:creationId xmlns:a16="http://schemas.microsoft.com/office/drawing/2014/main" id="{A54EF5BE-660B-A337-88B8-BB5C495BE4BE}"/>
                  </a:ext>
                </a:extLst>
              </p:cNvPr>
              <p:cNvSpPr/>
              <p:nvPr/>
            </p:nvSpPr>
            <p:spPr>
              <a:xfrm>
                <a:off x="9088354" y="2970717"/>
                <a:ext cx="20889" cy="5762"/>
              </a:xfrm>
              <a:custGeom>
                <a:avLst/>
                <a:gdLst>
                  <a:gd name="connsiteX0" fmla="*/ 20889 w 20889"/>
                  <a:gd name="connsiteY0" fmla="*/ 0 h 5762"/>
                  <a:gd name="connsiteX1" fmla="*/ 0 w 20889"/>
                  <a:gd name="connsiteY1" fmla="*/ 5763 h 5762"/>
                  <a:gd name="connsiteX2" fmla="*/ 20889 w 20889"/>
                  <a:gd name="connsiteY2" fmla="*/ 0 h 5762"/>
                </a:gdLst>
                <a:ahLst/>
                <a:cxnLst>
                  <a:cxn ang="0">
                    <a:pos x="connsiteX0" y="connsiteY0"/>
                  </a:cxn>
                  <a:cxn ang="0">
                    <a:pos x="connsiteX1" y="connsiteY1"/>
                  </a:cxn>
                  <a:cxn ang="0">
                    <a:pos x="connsiteX2" y="connsiteY2"/>
                  </a:cxn>
                </a:cxnLst>
                <a:rect l="l" t="t" r="r" b="b"/>
                <a:pathLst>
                  <a:path w="20889" h="5762">
                    <a:moveTo>
                      <a:pt x="20889" y="0"/>
                    </a:moveTo>
                    <a:cubicBezTo>
                      <a:pt x="14407" y="1801"/>
                      <a:pt x="7563" y="3602"/>
                      <a:pt x="0" y="5763"/>
                    </a:cubicBezTo>
                    <a:cubicBezTo>
                      <a:pt x="8284" y="3602"/>
                      <a:pt x="15127" y="1441"/>
                      <a:pt x="20889" y="0"/>
                    </a:cubicBezTo>
                    <a:close/>
                  </a:path>
                </a:pathLst>
              </a:custGeom>
              <a:solidFill>
                <a:schemeClr val="accent2"/>
              </a:solidFill>
              <a:ln w="0" cap="flat">
                <a:noFill/>
                <a:prstDash val="solid"/>
                <a:miter/>
              </a:ln>
            </p:spPr>
            <p:txBody>
              <a:bodyPr rtlCol="0" anchor="ctr"/>
              <a:lstStyle/>
              <a:p>
                <a:endParaRPr lang="en-US" sz="744"/>
              </a:p>
            </p:txBody>
          </p:sp>
          <p:sp>
            <p:nvSpPr>
              <p:cNvPr id="2742" name="Freeform: Shape 2741">
                <a:extLst>
                  <a:ext uri="{FF2B5EF4-FFF2-40B4-BE49-F238E27FC236}">
                    <a16:creationId xmlns:a16="http://schemas.microsoft.com/office/drawing/2014/main" id="{D47BFA8C-2BDA-7B27-8DC1-3BC05189F6F7}"/>
                  </a:ext>
                </a:extLst>
              </p:cNvPr>
              <p:cNvSpPr/>
              <p:nvPr/>
            </p:nvSpPr>
            <p:spPr>
              <a:xfrm>
                <a:off x="8590969" y="3356091"/>
                <a:ext cx="7203" cy="14766"/>
              </a:xfrm>
              <a:custGeom>
                <a:avLst/>
                <a:gdLst>
                  <a:gd name="connsiteX0" fmla="*/ 0 w 7203"/>
                  <a:gd name="connsiteY0" fmla="*/ 14767 h 14766"/>
                  <a:gd name="connsiteX1" fmla="*/ 3962 w 7203"/>
                  <a:gd name="connsiteY1" fmla="*/ 6483 h 14766"/>
                  <a:gd name="connsiteX2" fmla="*/ 7203 w 7203"/>
                  <a:gd name="connsiteY2" fmla="*/ 0 h 14766"/>
                  <a:gd name="connsiteX3" fmla="*/ 0 w 7203"/>
                  <a:gd name="connsiteY3" fmla="*/ 14407 h 14766"/>
                </a:gdLst>
                <a:ahLst/>
                <a:cxnLst>
                  <a:cxn ang="0">
                    <a:pos x="connsiteX0" y="connsiteY0"/>
                  </a:cxn>
                  <a:cxn ang="0">
                    <a:pos x="connsiteX1" y="connsiteY1"/>
                  </a:cxn>
                  <a:cxn ang="0">
                    <a:pos x="connsiteX2" y="connsiteY2"/>
                  </a:cxn>
                  <a:cxn ang="0">
                    <a:pos x="connsiteX3" y="connsiteY3"/>
                  </a:cxn>
                </a:cxnLst>
                <a:rect l="l" t="t" r="r" b="b"/>
                <a:pathLst>
                  <a:path w="7203" h="14766">
                    <a:moveTo>
                      <a:pt x="0" y="14767"/>
                    </a:moveTo>
                    <a:cubicBezTo>
                      <a:pt x="1441" y="11525"/>
                      <a:pt x="2881" y="9004"/>
                      <a:pt x="3962" y="6483"/>
                    </a:cubicBezTo>
                    <a:cubicBezTo>
                      <a:pt x="5042" y="4322"/>
                      <a:pt x="6123" y="2161"/>
                      <a:pt x="7203" y="0"/>
                    </a:cubicBezTo>
                    <a:cubicBezTo>
                      <a:pt x="4322" y="4682"/>
                      <a:pt x="2161" y="9724"/>
                      <a:pt x="0" y="14407"/>
                    </a:cubicBezTo>
                    <a:close/>
                  </a:path>
                </a:pathLst>
              </a:custGeom>
              <a:solidFill>
                <a:schemeClr val="accent2"/>
              </a:solidFill>
              <a:ln w="0" cap="flat">
                <a:noFill/>
                <a:prstDash val="solid"/>
                <a:miter/>
              </a:ln>
            </p:spPr>
            <p:txBody>
              <a:bodyPr rtlCol="0" anchor="ctr"/>
              <a:lstStyle/>
              <a:p>
                <a:endParaRPr lang="en-US" sz="744"/>
              </a:p>
            </p:txBody>
          </p:sp>
          <p:sp>
            <p:nvSpPr>
              <p:cNvPr id="2743" name="Freeform: Shape 2742">
                <a:extLst>
                  <a:ext uri="{FF2B5EF4-FFF2-40B4-BE49-F238E27FC236}">
                    <a16:creationId xmlns:a16="http://schemas.microsoft.com/office/drawing/2014/main" id="{5981AD36-65C8-4239-A035-514B453F6A2B}"/>
                  </a:ext>
                </a:extLst>
              </p:cNvPr>
              <p:cNvSpPr/>
              <p:nvPr/>
            </p:nvSpPr>
            <p:spPr>
              <a:xfrm>
                <a:off x="8811350" y="3033385"/>
                <a:ext cx="131857" cy="90120"/>
              </a:xfrm>
              <a:custGeom>
                <a:avLst/>
                <a:gdLst>
                  <a:gd name="connsiteX0" fmla="*/ 71350 w 131857"/>
                  <a:gd name="connsiteY0" fmla="*/ 37457 h 90120"/>
                  <a:gd name="connsiteX1" fmla="*/ 86117 w 131857"/>
                  <a:gd name="connsiteY1" fmla="*/ 27372 h 90120"/>
                  <a:gd name="connsiteX2" fmla="*/ 101244 w 131857"/>
                  <a:gd name="connsiteY2" fmla="*/ 18008 h 90120"/>
                  <a:gd name="connsiteX3" fmla="*/ 116371 w 131857"/>
                  <a:gd name="connsiteY3" fmla="*/ 8644 h 90120"/>
                  <a:gd name="connsiteX4" fmla="*/ 131858 w 131857"/>
                  <a:gd name="connsiteY4" fmla="*/ 0 h 90120"/>
                  <a:gd name="connsiteX5" fmla="*/ 46499 w 131857"/>
                  <a:gd name="connsiteY5" fmla="*/ 52944 h 90120"/>
                  <a:gd name="connsiteX6" fmla="*/ 398 w 131857"/>
                  <a:gd name="connsiteY6" fmla="*/ 90041 h 90120"/>
                  <a:gd name="connsiteX7" fmla="*/ 24169 w 131857"/>
                  <a:gd name="connsiteY7" fmla="*/ 71672 h 90120"/>
                  <a:gd name="connsiteX8" fmla="*/ 48300 w 131857"/>
                  <a:gd name="connsiteY8" fmla="*/ 54385 h 90120"/>
                  <a:gd name="connsiteX9" fmla="*/ 59465 w 131857"/>
                  <a:gd name="connsiteY9" fmla="*/ 46461 h 90120"/>
                  <a:gd name="connsiteX10" fmla="*/ 69550 w 131857"/>
                  <a:gd name="connsiteY10" fmla="*/ 39618 h 90120"/>
                  <a:gd name="connsiteX11" fmla="*/ 85037 w 131857"/>
                  <a:gd name="connsiteY11" fmla="*/ 28813 h 90120"/>
                  <a:gd name="connsiteX12" fmla="*/ 71350 w 131857"/>
                  <a:gd name="connsiteY12" fmla="*/ 37097 h 90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1857" h="90120">
                    <a:moveTo>
                      <a:pt x="71350" y="37457"/>
                    </a:moveTo>
                    <a:cubicBezTo>
                      <a:pt x="76393" y="34215"/>
                      <a:pt x="81075" y="30614"/>
                      <a:pt x="86117" y="27372"/>
                    </a:cubicBezTo>
                    <a:lnTo>
                      <a:pt x="101244" y="18008"/>
                    </a:lnTo>
                    <a:lnTo>
                      <a:pt x="116371" y="8644"/>
                    </a:lnTo>
                    <a:cubicBezTo>
                      <a:pt x="121413" y="5763"/>
                      <a:pt x="126815" y="2881"/>
                      <a:pt x="131858" y="0"/>
                    </a:cubicBezTo>
                    <a:cubicBezTo>
                      <a:pt x="110608" y="11165"/>
                      <a:pt x="74952" y="32775"/>
                      <a:pt x="46499" y="52944"/>
                    </a:cubicBezTo>
                    <a:cubicBezTo>
                      <a:pt x="18046" y="73113"/>
                      <a:pt x="-3203" y="91481"/>
                      <a:pt x="398" y="90041"/>
                    </a:cubicBezTo>
                    <a:cubicBezTo>
                      <a:pt x="7962" y="84278"/>
                      <a:pt x="15885" y="77795"/>
                      <a:pt x="24169" y="71672"/>
                    </a:cubicBezTo>
                    <a:cubicBezTo>
                      <a:pt x="32453" y="65910"/>
                      <a:pt x="40376" y="59787"/>
                      <a:pt x="48300" y="54385"/>
                    </a:cubicBezTo>
                    <a:cubicBezTo>
                      <a:pt x="51902" y="51503"/>
                      <a:pt x="55863" y="48982"/>
                      <a:pt x="59465" y="46461"/>
                    </a:cubicBezTo>
                    <a:cubicBezTo>
                      <a:pt x="63067" y="43940"/>
                      <a:pt x="66308" y="41779"/>
                      <a:pt x="69550" y="39618"/>
                    </a:cubicBezTo>
                    <a:cubicBezTo>
                      <a:pt x="76033" y="35296"/>
                      <a:pt x="81075" y="31694"/>
                      <a:pt x="85037" y="28813"/>
                    </a:cubicBezTo>
                    <a:lnTo>
                      <a:pt x="71350" y="37097"/>
                    </a:lnTo>
                    <a:close/>
                  </a:path>
                </a:pathLst>
              </a:custGeom>
              <a:solidFill>
                <a:schemeClr val="accent2"/>
              </a:solidFill>
              <a:ln w="0" cap="flat">
                <a:noFill/>
                <a:prstDash val="solid"/>
                <a:miter/>
              </a:ln>
            </p:spPr>
            <p:txBody>
              <a:bodyPr rtlCol="0" anchor="ctr"/>
              <a:lstStyle/>
              <a:p>
                <a:endParaRPr lang="en-US" sz="744"/>
              </a:p>
            </p:txBody>
          </p:sp>
          <p:sp>
            <p:nvSpPr>
              <p:cNvPr id="2744" name="Freeform: Shape 2743">
                <a:extLst>
                  <a:ext uri="{FF2B5EF4-FFF2-40B4-BE49-F238E27FC236}">
                    <a16:creationId xmlns:a16="http://schemas.microsoft.com/office/drawing/2014/main" id="{91B510FC-CC75-6315-B2E1-16CE04725554}"/>
                  </a:ext>
                </a:extLst>
              </p:cNvPr>
              <p:cNvSpPr/>
              <p:nvPr/>
            </p:nvSpPr>
            <p:spPr>
              <a:xfrm>
                <a:off x="8464912" y="3726338"/>
                <a:ext cx="1383" cy="39977"/>
              </a:xfrm>
              <a:custGeom>
                <a:avLst/>
                <a:gdLst>
                  <a:gd name="connsiteX0" fmla="*/ 720 w 1383"/>
                  <a:gd name="connsiteY0" fmla="*/ 32054 h 39977"/>
                  <a:gd name="connsiteX1" fmla="*/ 720 w 1383"/>
                  <a:gd name="connsiteY1" fmla="*/ 24131 h 39977"/>
                  <a:gd name="connsiteX2" fmla="*/ 720 w 1383"/>
                  <a:gd name="connsiteY2" fmla="*/ 16207 h 39977"/>
                  <a:gd name="connsiteX3" fmla="*/ 720 w 1383"/>
                  <a:gd name="connsiteY3" fmla="*/ 0 h 39977"/>
                  <a:gd name="connsiteX4" fmla="*/ 0 w 1383"/>
                  <a:gd name="connsiteY4" fmla="*/ 20169 h 39977"/>
                  <a:gd name="connsiteX5" fmla="*/ 0 w 1383"/>
                  <a:gd name="connsiteY5" fmla="*/ 39978 h 39977"/>
                  <a:gd name="connsiteX6" fmla="*/ 1080 w 1383"/>
                  <a:gd name="connsiteY6" fmla="*/ 32054 h 39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 h="39977">
                    <a:moveTo>
                      <a:pt x="720" y="32054"/>
                    </a:moveTo>
                    <a:lnTo>
                      <a:pt x="720" y="24131"/>
                    </a:lnTo>
                    <a:cubicBezTo>
                      <a:pt x="720" y="24131"/>
                      <a:pt x="720" y="16207"/>
                      <a:pt x="720" y="16207"/>
                    </a:cubicBezTo>
                    <a:lnTo>
                      <a:pt x="720" y="0"/>
                    </a:lnTo>
                    <a:cubicBezTo>
                      <a:pt x="720" y="0"/>
                      <a:pt x="0" y="20169"/>
                      <a:pt x="0" y="20169"/>
                    </a:cubicBezTo>
                    <a:cubicBezTo>
                      <a:pt x="0" y="27012"/>
                      <a:pt x="0" y="33135"/>
                      <a:pt x="0" y="39978"/>
                    </a:cubicBezTo>
                    <a:cubicBezTo>
                      <a:pt x="0" y="28813"/>
                      <a:pt x="2161" y="48982"/>
                      <a:pt x="1080" y="32054"/>
                    </a:cubicBezTo>
                    <a:close/>
                  </a:path>
                </a:pathLst>
              </a:custGeom>
              <a:solidFill>
                <a:schemeClr val="accent2"/>
              </a:solidFill>
              <a:ln w="0" cap="flat">
                <a:noFill/>
                <a:prstDash val="solid"/>
                <a:miter/>
              </a:ln>
            </p:spPr>
            <p:txBody>
              <a:bodyPr rtlCol="0" anchor="ctr"/>
              <a:lstStyle/>
              <a:p>
                <a:endParaRPr lang="en-US" sz="744"/>
              </a:p>
            </p:txBody>
          </p:sp>
          <p:sp>
            <p:nvSpPr>
              <p:cNvPr id="2745" name="Freeform: Shape 2744">
                <a:extLst>
                  <a:ext uri="{FF2B5EF4-FFF2-40B4-BE49-F238E27FC236}">
                    <a16:creationId xmlns:a16="http://schemas.microsoft.com/office/drawing/2014/main" id="{A76E9BE9-F617-B935-1603-AA00391A29D7}"/>
                  </a:ext>
                </a:extLst>
              </p:cNvPr>
              <p:cNvSpPr/>
              <p:nvPr/>
            </p:nvSpPr>
            <p:spPr>
              <a:xfrm>
                <a:off x="8464192" y="3765956"/>
                <a:ext cx="3601" cy="7563"/>
              </a:xfrm>
              <a:custGeom>
                <a:avLst/>
                <a:gdLst>
                  <a:gd name="connsiteX0" fmla="*/ 0 w 3601"/>
                  <a:gd name="connsiteY0" fmla="*/ 7563 h 7563"/>
                  <a:gd name="connsiteX1" fmla="*/ 0 w 3601"/>
                  <a:gd name="connsiteY1" fmla="*/ 0 h 7563"/>
                  <a:gd name="connsiteX2" fmla="*/ 0 w 3601"/>
                  <a:gd name="connsiteY2" fmla="*/ 7563 h 7563"/>
                </a:gdLst>
                <a:ahLst/>
                <a:cxnLst>
                  <a:cxn ang="0">
                    <a:pos x="connsiteX0" y="connsiteY0"/>
                  </a:cxn>
                  <a:cxn ang="0">
                    <a:pos x="connsiteX1" y="connsiteY1"/>
                  </a:cxn>
                  <a:cxn ang="0">
                    <a:pos x="connsiteX2" y="connsiteY2"/>
                  </a:cxn>
                </a:cxnLst>
                <a:rect l="l" t="t" r="r" b="b"/>
                <a:pathLst>
                  <a:path w="3601" h="7563">
                    <a:moveTo>
                      <a:pt x="0" y="7563"/>
                    </a:moveTo>
                    <a:lnTo>
                      <a:pt x="0" y="0"/>
                    </a:lnTo>
                    <a:cubicBezTo>
                      <a:pt x="0" y="1801"/>
                      <a:pt x="0" y="3962"/>
                      <a:pt x="0" y="7563"/>
                    </a:cubicBezTo>
                    <a:close/>
                  </a:path>
                </a:pathLst>
              </a:custGeom>
              <a:solidFill>
                <a:schemeClr val="accent2"/>
              </a:solidFill>
              <a:ln w="0" cap="flat">
                <a:noFill/>
                <a:prstDash val="solid"/>
                <a:miter/>
              </a:ln>
            </p:spPr>
            <p:txBody>
              <a:bodyPr rtlCol="0" anchor="ctr"/>
              <a:lstStyle/>
              <a:p>
                <a:endParaRPr lang="en-US" sz="744"/>
              </a:p>
            </p:txBody>
          </p:sp>
          <p:sp>
            <p:nvSpPr>
              <p:cNvPr id="2746" name="Freeform: Shape 2745">
                <a:extLst>
                  <a:ext uri="{FF2B5EF4-FFF2-40B4-BE49-F238E27FC236}">
                    <a16:creationId xmlns:a16="http://schemas.microsoft.com/office/drawing/2014/main" id="{A03B8920-0B0F-3220-6057-8F3108627FFD}"/>
                  </a:ext>
                </a:extLst>
              </p:cNvPr>
              <p:cNvSpPr/>
              <p:nvPr/>
            </p:nvSpPr>
            <p:spPr>
              <a:xfrm>
                <a:off x="8663198" y="3205903"/>
                <a:ext cx="40501" cy="49342"/>
              </a:xfrm>
              <a:custGeom>
                <a:avLst/>
                <a:gdLst>
                  <a:gd name="connsiteX0" fmla="*/ 524 w 40501"/>
                  <a:gd name="connsiteY0" fmla="*/ 49342 h 49342"/>
                  <a:gd name="connsiteX1" fmla="*/ 20693 w 40501"/>
                  <a:gd name="connsiteY1" fmla="*/ 23771 h 49342"/>
                  <a:gd name="connsiteX2" fmla="*/ 40502 w 40501"/>
                  <a:gd name="connsiteY2" fmla="*/ 0 h 49342"/>
                  <a:gd name="connsiteX3" fmla="*/ 16371 w 40501"/>
                  <a:gd name="connsiteY3" fmla="*/ 27372 h 49342"/>
                  <a:gd name="connsiteX4" fmla="*/ 164 w 40501"/>
                  <a:gd name="connsiteY4" fmla="*/ 48982 h 49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501" h="49342">
                    <a:moveTo>
                      <a:pt x="524" y="49342"/>
                    </a:moveTo>
                    <a:cubicBezTo>
                      <a:pt x="7727" y="40338"/>
                      <a:pt x="14210" y="32054"/>
                      <a:pt x="20693" y="23771"/>
                    </a:cubicBezTo>
                    <a:cubicBezTo>
                      <a:pt x="27536" y="15847"/>
                      <a:pt x="33659" y="8284"/>
                      <a:pt x="40502" y="0"/>
                    </a:cubicBezTo>
                    <a:cubicBezTo>
                      <a:pt x="37621" y="3241"/>
                      <a:pt x="26095" y="15487"/>
                      <a:pt x="16371" y="27372"/>
                    </a:cubicBezTo>
                    <a:cubicBezTo>
                      <a:pt x="7007" y="39258"/>
                      <a:pt x="-1277" y="50063"/>
                      <a:pt x="164" y="48982"/>
                    </a:cubicBezTo>
                    <a:close/>
                  </a:path>
                </a:pathLst>
              </a:custGeom>
              <a:solidFill>
                <a:schemeClr val="accent2"/>
              </a:solidFill>
              <a:ln w="0" cap="flat">
                <a:noFill/>
                <a:prstDash val="solid"/>
                <a:miter/>
              </a:ln>
            </p:spPr>
            <p:txBody>
              <a:bodyPr rtlCol="0" anchor="ctr"/>
              <a:lstStyle/>
              <a:p>
                <a:endParaRPr lang="en-US" sz="744"/>
              </a:p>
            </p:txBody>
          </p:sp>
          <p:sp>
            <p:nvSpPr>
              <p:cNvPr id="2747" name="Freeform: Shape 2746">
                <a:extLst>
                  <a:ext uri="{FF2B5EF4-FFF2-40B4-BE49-F238E27FC236}">
                    <a16:creationId xmlns:a16="http://schemas.microsoft.com/office/drawing/2014/main" id="{63605A93-819C-E875-4B25-8CB7275AD9D4}"/>
                  </a:ext>
                </a:extLst>
              </p:cNvPr>
              <p:cNvSpPr/>
              <p:nvPr/>
            </p:nvSpPr>
            <p:spPr>
              <a:xfrm>
                <a:off x="8468514" y="3927309"/>
                <a:ext cx="360" cy="56545"/>
              </a:xfrm>
              <a:custGeom>
                <a:avLst/>
                <a:gdLst>
                  <a:gd name="connsiteX0" fmla="*/ 360 w 360"/>
                  <a:gd name="connsiteY0" fmla="*/ 51863 h 56545"/>
                  <a:gd name="connsiteX1" fmla="*/ 0 w 360"/>
                  <a:gd name="connsiteY1" fmla="*/ 0 h 56545"/>
                  <a:gd name="connsiteX2" fmla="*/ 0 w 360"/>
                  <a:gd name="connsiteY2" fmla="*/ 56546 h 56545"/>
                  <a:gd name="connsiteX3" fmla="*/ 360 w 360"/>
                  <a:gd name="connsiteY3" fmla="*/ 51863 h 56545"/>
                </a:gdLst>
                <a:ahLst/>
                <a:cxnLst>
                  <a:cxn ang="0">
                    <a:pos x="connsiteX0" y="connsiteY0"/>
                  </a:cxn>
                  <a:cxn ang="0">
                    <a:pos x="connsiteX1" y="connsiteY1"/>
                  </a:cxn>
                  <a:cxn ang="0">
                    <a:pos x="connsiteX2" y="connsiteY2"/>
                  </a:cxn>
                  <a:cxn ang="0">
                    <a:pos x="connsiteX3" y="connsiteY3"/>
                  </a:cxn>
                </a:cxnLst>
                <a:rect l="l" t="t" r="r" b="b"/>
                <a:pathLst>
                  <a:path w="360" h="56545">
                    <a:moveTo>
                      <a:pt x="360" y="51863"/>
                    </a:moveTo>
                    <a:lnTo>
                      <a:pt x="0" y="0"/>
                    </a:lnTo>
                    <a:lnTo>
                      <a:pt x="0" y="56546"/>
                    </a:lnTo>
                    <a:lnTo>
                      <a:pt x="360" y="51863"/>
                    </a:lnTo>
                    <a:close/>
                  </a:path>
                </a:pathLst>
              </a:custGeom>
              <a:solidFill>
                <a:schemeClr val="accent2"/>
              </a:solidFill>
              <a:ln w="0" cap="flat">
                <a:noFill/>
                <a:prstDash val="solid"/>
                <a:miter/>
              </a:ln>
            </p:spPr>
            <p:txBody>
              <a:bodyPr rtlCol="0" anchor="ctr"/>
              <a:lstStyle/>
              <a:p>
                <a:endParaRPr lang="en-US" sz="744"/>
              </a:p>
            </p:txBody>
          </p:sp>
          <p:sp>
            <p:nvSpPr>
              <p:cNvPr id="2748" name="Freeform: Shape 2747">
                <a:extLst>
                  <a:ext uri="{FF2B5EF4-FFF2-40B4-BE49-F238E27FC236}">
                    <a16:creationId xmlns:a16="http://schemas.microsoft.com/office/drawing/2014/main" id="{3C21ED7D-913D-2B3C-24FF-54A06A9B6215}"/>
                  </a:ext>
                </a:extLst>
              </p:cNvPr>
              <p:cNvSpPr/>
              <p:nvPr/>
            </p:nvSpPr>
            <p:spPr>
              <a:xfrm>
                <a:off x="8464552" y="4220841"/>
                <a:ext cx="1080" cy="51863"/>
              </a:xfrm>
              <a:custGeom>
                <a:avLst/>
                <a:gdLst>
                  <a:gd name="connsiteX0" fmla="*/ 360 w 1080"/>
                  <a:gd name="connsiteY0" fmla="*/ 0 h 51863"/>
                  <a:gd name="connsiteX1" fmla="*/ 0 w 1080"/>
                  <a:gd name="connsiteY1" fmla="*/ 9004 h 51863"/>
                  <a:gd name="connsiteX2" fmla="*/ 720 w 1080"/>
                  <a:gd name="connsiteY2" fmla="*/ 51863 h 51863"/>
                  <a:gd name="connsiteX3" fmla="*/ 1080 w 1080"/>
                  <a:gd name="connsiteY3" fmla="*/ 42859 h 51863"/>
                  <a:gd name="connsiteX4" fmla="*/ 360 w 1080"/>
                  <a:gd name="connsiteY4" fmla="*/ 0 h 518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 h="51863">
                    <a:moveTo>
                      <a:pt x="360" y="0"/>
                    </a:moveTo>
                    <a:lnTo>
                      <a:pt x="0" y="9004"/>
                    </a:lnTo>
                    <a:lnTo>
                      <a:pt x="720" y="51863"/>
                    </a:lnTo>
                    <a:lnTo>
                      <a:pt x="1080" y="42859"/>
                    </a:lnTo>
                    <a:lnTo>
                      <a:pt x="360" y="0"/>
                    </a:lnTo>
                    <a:close/>
                  </a:path>
                </a:pathLst>
              </a:custGeom>
              <a:solidFill>
                <a:schemeClr val="accent2"/>
              </a:solidFill>
              <a:ln w="0" cap="flat">
                <a:noFill/>
                <a:prstDash val="solid"/>
                <a:miter/>
              </a:ln>
            </p:spPr>
            <p:txBody>
              <a:bodyPr rtlCol="0" anchor="ctr"/>
              <a:lstStyle/>
              <a:p>
                <a:endParaRPr lang="en-US" sz="744"/>
              </a:p>
            </p:txBody>
          </p:sp>
          <p:sp>
            <p:nvSpPr>
              <p:cNvPr id="2749" name="Freeform: Shape 2748">
                <a:extLst>
                  <a:ext uri="{FF2B5EF4-FFF2-40B4-BE49-F238E27FC236}">
                    <a16:creationId xmlns:a16="http://schemas.microsoft.com/office/drawing/2014/main" id="{B77740C3-5D4F-9435-3A7E-F9C17B705EE2}"/>
                  </a:ext>
                </a:extLst>
              </p:cNvPr>
              <p:cNvSpPr/>
              <p:nvPr/>
            </p:nvSpPr>
            <p:spPr>
              <a:xfrm>
                <a:off x="8508852" y="3849476"/>
                <a:ext cx="2160" cy="69908"/>
              </a:xfrm>
              <a:custGeom>
                <a:avLst/>
                <a:gdLst>
                  <a:gd name="connsiteX0" fmla="*/ 2161 w 2160"/>
                  <a:gd name="connsiteY0" fmla="*/ 55142 h 69908"/>
                  <a:gd name="connsiteX1" fmla="*/ 0 w 2160"/>
                  <a:gd name="connsiteY1" fmla="*/ 1838 h 69908"/>
                  <a:gd name="connsiteX2" fmla="*/ 0 w 2160"/>
                  <a:gd name="connsiteY2" fmla="*/ 69909 h 69908"/>
                  <a:gd name="connsiteX3" fmla="*/ 360 w 2160"/>
                  <a:gd name="connsiteY3" fmla="*/ 11562 h 69908"/>
                  <a:gd name="connsiteX4" fmla="*/ 2161 w 2160"/>
                  <a:gd name="connsiteY4" fmla="*/ 55142 h 699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0" h="69908">
                    <a:moveTo>
                      <a:pt x="2161" y="55142"/>
                    </a:moveTo>
                    <a:cubicBezTo>
                      <a:pt x="2161" y="20206"/>
                      <a:pt x="360" y="-7526"/>
                      <a:pt x="0" y="1838"/>
                    </a:cubicBezTo>
                    <a:lnTo>
                      <a:pt x="0" y="69909"/>
                    </a:lnTo>
                    <a:cubicBezTo>
                      <a:pt x="1801" y="52621"/>
                      <a:pt x="0" y="51180"/>
                      <a:pt x="360" y="11562"/>
                    </a:cubicBezTo>
                    <a:lnTo>
                      <a:pt x="2161" y="55142"/>
                    </a:lnTo>
                    <a:close/>
                  </a:path>
                </a:pathLst>
              </a:custGeom>
              <a:solidFill>
                <a:schemeClr val="accent2"/>
              </a:solidFill>
              <a:ln w="0" cap="flat">
                <a:noFill/>
                <a:prstDash val="solid"/>
                <a:miter/>
              </a:ln>
            </p:spPr>
            <p:txBody>
              <a:bodyPr rtlCol="0" anchor="ctr"/>
              <a:lstStyle/>
              <a:p>
                <a:endParaRPr lang="en-US" sz="744"/>
              </a:p>
            </p:txBody>
          </p:sp>
          <p:sp>
            <p:nvSpPr>
              <p:cNvPr id="2750" name="Freeform: Shape 2749">
                <a:extLst>
                  <a:ext uri="{FF2B5EF4-FFF2-40B4-BE49-F238E27FC236}">
                    <a16:creationId xmlns:a16="http://schemas.microsoft.com/office/drawing/2014/main" id="{F0B7CA21-5499-8702-9168-959DB33713DF}"/>
                  </a:ext>
                </a:extLst>
              </p:cNvPr>
              <p:cNvSpPr/>
              <p:nvPr/>
            </p:nvSpPr>
            <p:spPr>
              <a:xfrm>
                <a:off x="8786898" y="5612869"/>
                <a:ext cx="1246162" cy="182242"/>
              </a:xfrm>
              <a:custGeom>
                <a:avLst/>
                <a:gdLst>
                  <a:gd name="connsiteX0" fmla="*/ 300015 w 1246162"/>
                  <a:gd name="connsiteY0" fmla="*/ 148387 h 182242"/>
                  <a:gd name="connsiteX1" fmla="*/ 279486 w 1246162"/>
                  <a:gd name="connsiteY1" fmla="*/ 143345 h 182242"/>
                  <a:gd name="connsiteX2" fmla="*/ 265080 w 1246162"/>
                  <a:gd name="connsiteY2" fmla="*/ 138663 h 182242"/>
                  <a:gd name="connsiteX3" fmla="*/ 249593 w 1246162"/>
                  <a:gd name="connsiteY3" fmla="*/ 133260 h 182242"/>
                  <a:gd name="connsiteX4" fmla="*/ 234826 w 1246162"/>
                  <a:gd name="connsiteY4" fmla="*/ 127858 h 182242"/>
                  <a:gd name="connsiteX5" fmla="*/ 222220 w 1246162"/>
                  <a:gd name="connsiteY5" fmla="*/ 122455 h 182242"/>
                  <a:gd name="connsiteX6" fmla="*/ 208894 w 1246162"/>
                  <a:gd name="connsiteY6" fmla="*/ 116332 h 182242"/>
                  <a:gd name="connsiteX7" fmla="*/ 233745 w 1246162"/>
                  <a:gd name="connsiteY7" fmla="*/ 125337 h 182242"/>
                  <a:gd name="connsiteX8" fmla="*/ 240949 w 1246162"/>
                  <a:gd name="connsiteY8" fmla="*/ 127498 h 182242"/>
                  <a:gd name="connsiteX9" fmla="*/ 233385 w 1246162"/>
                  <a:gd name="connsiteY9" fmla="*/ 124256 h 182242"/>
                  <a:gd name="connsiteX10" fmla="*/ 204572 w 1246162"/>
                  <a:gd name="connsiteY10" fmla="*/ 114532 h 182242"/>
                  <a:gd name="connsiteX11" fmla="*/ 197369 w 1246162"/>
                  <a:gd name="connsiteY11" fmla="*/ 112010 h 182242"/>
                  <a:gd name="connsiteX12" fmla="*/ 190166 w 1246162"/>
                  <a:gd name="connsiteY12" fmla="*/ 109129 h 182242"/>
                  <a:gd name="connsiteX13" fmla="*/ 176119 w 1246162"/>
                  <a:gd name="connsiteY13" fmla="*/ 103727 h 182242"/>
                  <a:gd name="connsiteX14" fmla="*/ 155230 w 1246162"/>
                  <a:gd name="connsiteY14" fmla="*/ 92202 h 182242"/>
                  <a:gd name="connsiteX15" fmla="*/ 182242 w 1246162"/>
                  <a:gd name="connsiteY15" fmla="*/ 103367 h 182242"/>
                  <a:gd name="connsiteX16" fmla="*/ 230504 w 1246162"/>
                  <a:gd name="connsiteY16" fmla="*/ 122095 h 182242"/>
                  <a:gd name="connsiteX17" fmla="*/ 236627 w 1246162"/>
                  <a:gd name="connsiteY17" fmla="*/ 124256 h 182242"/>
                  <a:gd name="connsiteX18" fmla="*/ 242750 w 1246162"/>
                  <a:gd name="connsiteY18" fmla="*/ 126057 h 182242"/>
                  <a:gd name="connsiteX19" fmla="*/ 253915 w 1246162"/>
                  <a:gd name="connsiteY19" fmla="*/ 129659 h 182242"/>
                  <a:gd name="connsiteX20" fmla="*/ 271923 w 1246162"/>
                  <a:gd name="connsiteY20" fmla="*/ 135421 h 182242"/>
                  <a:gd name="connsiteX21" fmla="*/ 222580 w 1246162"/>
                  <a:gd name="connsiteY21" fmla="*/ 118133 h 182242"/>
                  <a:gd name="connsiteX22" fmla="*/ 202411 w 1246162"/>
                  <a:gd name="connsiteY22" fmla="*/ 110570 h 182242"/>
                  <a:gd name="connsiteX23" fmla="*/ 183683 w 1246162"/>
                  <a:gd name="connsiteY23" fmla="*/ 102646 h 182242"/>
                  <a:gd name="connsiteX24" fmla="*/ 164594 w 1246162"/>
                  <a:gd name="connsiteY24" fmla="*/ 94363 h 182242"/>
                  <a:gd name="connsiteX25" fmla="*/ 144425 w 1246162"/>
                  <a:gd name="connsiteY25" fmla="*/ 84638 h 182242"/>
                  <a:gd name="connsiteX26" fmla="*/ 121735 w 1246162"/>
                  <a:gd name="connsiteY26" fmla="*/ 73113 h 182242"/>
                  <a:gd name="connsiteX27" fmla="*/ 95803 w 1246162"/>
                  <a:gd name="connsiteY27" fmla="*/ 58346 h 182242"/>
                  <a:gd name="connsiteX28" fmla="*/ 123536 w 1246162"/>
                  <a:gd name="connsiteY28" fmla="*/ 74914 h 182242"/>
                  <a:gd name="connsiteX29" fmla="*/ 143705 w 1246162"/>
                  <a:gd name="connsiteY29" fmla="*/ 86439 h 182242"/>
                  <a:gd name="connsiteX30" fmla="*/ 132540 w 1246162"/>
                  <a:gd name="connsiteY30" fmla="*/ 82117 h 182242"/>
                  <a:gd name="connsiteX31" fmla="*/ 103007 w 1246162"/>
                  <a:gd name="connsiteY31" fmla="*/ 66270 h 182242"/>
                  <a:gd name="connsiteX32" fmla="*/ 84278 w 1246162"/>
                  <a:gd name="connsiteY32" fmla="*/ 55465 h 182242"/>
                  <a:gd name="connsiteX33" fmla="*/ 64829 w 1246162"/>
                  <a:gd name="connsiteY33" fmla="*/ 42859 h 182242"/>
                  <a:gd name="connsiteX34" fmla="*/ 54745 w 1246162"/>
                  <a:gd name="connsiteY34" fmla="*/ 36376 h 182242"/>
                  <a:gd name="connsiteX35" fmla="*/ 45020 w 1246162"/>
                  <a:gd name="connsiteY35" fmla="*/ 29533 h 182242"/>
                  <a:gd name="connsiteX36" fmla="*/ 26652 w 1246162"/>
                  <a:gd name="connsiteY36" fmla="*/ 16207 h 182242"/>
                  <a:gd name="connsiteX37" fmla="*/ 15847 w 1246162"/>
                  <a:gd name="connsiteY37" fmla="*/ 11525 h 182242"/>
                  <a:gd name="connsiteX38" fmla="*/ 7563 w 1246162"/>
                  <a:gd name="connsiteY38" fmla="*/ 5402 h 182242"/>
                  <a:gd name="connsiteX39" fmla="*/ 0 w 1246162"/>
                  <a:gd name="connsiteY39" fmla="*/ 0 h 182242"/>
                  <a:gd name="connsiteX40" fmla="*/ 5402 w 1246162"/>
                  <a:gd name="connsiteY40" fmla="*/ 4322 h 182242"/>
                  <a:gd name="connsiteX41" fmla="*/ 9724 w 1246162"/>
                  <a:gd name="connsiteY41" fmla="*/ 8644 h 182242"/>
                  <a:gd name="connsiteX42" fmla="*/ 16928 w 1246162"/>
                  <a:gd name="connsiteY42" fmla="*/ 14046 h 182242"/>
                  <a:gd name="connsiteX43" fmla="*/ 24131 w 1246162"/>
                  <a:gd name="connsiteY43" fmla="*/ 19089 h 182242"/>
                  <a:gd name="connsiteX44" fmla="*/ 37817 w 1246162"/>
                  <a:gd name="connsiteY44" fmla="*/ 28813 h 182242"/>
                  <a:gd name="connsiteX45" fmla="*/ 50783 w 1246162"/>
                  <a:gd name="connsiteY45" fmla="*/ 38177 h 182242"/>
                  <a:gd name="connsiteX46" fmla="*/ 63389 w 1246162"/>
                  <a:gd name="connsiteY46" fmla="*/ 46461 h 182242"/>
                  <a:gd name="connsiteX47" fmla="*/ 86439 w 1246162"/>
                  <a:gd name="connsiteY47" fmla="*/ 61948 h 182242"/>
                  <a:gd name="connsiteX48" fmla="*/ 108049 w 1246162"/>
                  <a:gd name="connsiteY48" fmla="*/ 74554 h 182242"/>
                  <a:gd name="connsiteX49" fmla="*/ 150548 w 1246162"/>
                  <a:gd name="connsiteY49" fmla="*/ 95083 h 182242"/>
                  <a:gd name="connsiteX50" fmla="*/ 175759 w 1246162"/>
                  <a:gd name="connsiteY50" fmla="*/ 106968 h 182242"/>
                  <a:gd name="connsiteX51" fmla="*/ 188725 w 1246162"/>
                  <a:gd name="connsiteY51" fmla="*/ 112731 h 182242"/>
                  <a:gd name="connsiteX52" fmla="*/ 201331 w 1246162"/>
                  <a:gd name="connsiteY52" fmla="*/ 118133 h 182242"/>
                  <a:gd name="connsiteX53" fmla="*/ 224741 w 1246162"/>
                  <a:gd name="connsiteY53" fmla="*/ 127498 h 182242"/>
                  <a:gd name="connsiteX54" fmla="*/ 234466 w 1246162"/>
                  <a:gd name="connsiteY54" fmla="*/ 131099 h 182242"/>
                  <a:gd name="connsiteX55" fmla="*/ 242750 w 1246162"/>
                  <a:gd name="connsiteY55" fmla="*/ 133620 h 182242"/>
                  <a:gd name="connsiteX56" fmla="*/ 264359 w 1246162"/>
                  <a:gd name="connsiteY56" fmla="*/ 140823 h 182242"/>
                  <a:gd name="connsiteX57" fmla="*/ 275164 w 1246162"/>
                  <a:gd name="connsiteY57" fmla="*/ 144425 h 182242"/>
                  <a:gd name="connsiteX58" fmla="*/ 286329 w 1246162"/>
                  <a:gd name="connsiteY58" fmla="*/ 147307 h 182242"/>
                  <a:gd name="connsiteX59" fmla="*/ 302897 w 1246162"/>
                  <a:gd name="connsiteY59" fmla="*/ 151989 h 182242"/>
                  <a:gd name="connsiteX60" fmla="*/ 275885 w 1246162"/>
                  <a:gd name="connsiteY60" fmla="*/ 145866 h 182242"/>
                  <a:gd name="connsiteX61" fmla="*/ 298935 w 1246162"/>
                  <a:gd name="connsiteY61" fmla="*/ 151989 h 182242"/>
                  <a:gd name="connsiteX62" fmla="*/ 313702 w 1246162"/>
                  <a:gd name="connsiteY62" fmla="*/ 155950 h 182242"/>
                  <a:gd name="connsiteX63" fmla="*/ 328828 w 1246162"/>
                  <a:gd name="connsiteY63" fmla="*/ 159192 h 182242"/>
                  <a:gd name="connsiteX64" fmla="*/ 353680 w 1246162"/>
                  <a:gd name="connsiteY64" fmla="*/ 164594 h 182242"/>
                  <a:gd name="connsiteX65" fmla="*/ 361603 w 1246162"/>
                  <a:gd name="connsiteY65" fmla="*/ 165315 h 182242"/>
                  <a:gd name="connsiteX66" fmla="*/ 526558 w 1246162"/>
                  <a:gd name="connsiteY66" fmla="*/ 181522 h 182242"/>
                  <a:gd name="connsiteX67" fmla="*/ 540244 w 1246162"/>
                  <a:gd name="connsiteY67" fmla="*/ 182242 h 182242"/>
                  <a:gd name="connsiteX68" fmla="*/ 546006 w 1246162"/>
                  <a:gd name="connsiteY68" fmla="*/ 181522 h 182242"/>
                  <a:gd name="connsiteX69" fmla="*/ 1246162 w 1246162"/>
                  <a:gd name="connsiteY69" fmla="*/ 181522 h 182242"/>
                  <a:gd name="connsiteX70" fmla="*/ 1146037 w 1246162"/>
                  <a:gd name="connsiteY70" fmla="*/ 179721 h 182242"/>
                  <a:gd name="connsiteX71" fmla="*/ 1103178 w 1246162"/>
                  <a:gd name="connsiteY71" fmla="*/ 177200 h 182242"/>
                  <a:gd name="connsiteX72" fmla="*/ 1183494 w 1246162"/>
                  <a:gd name="connsiteY72" fmla="*/ 177200 h 182242"/>
                  <a:gd name="connsiteX73" fmla="*/ 1164766 w 1246162"/>
                  <a:gd name="connsiteY73" fmla="*/ 173958 h 182242"/>
                  <a:gd name="connsiteX74" fmla="*/ 976761 w 1246162"/>
                  <a:gd name="connsiteY74" fmla="*/ 177200 h 182242"/>
                  <a:gd name="connsiteX75" fmla="*/ 950469 w 1246162"/>
                  <a:gd name="connsiteY75" fmla="*/ 175039 h 182242"/>
                  <a:gd name="connsiteX76" fmla="*/ 964875 w 1246162"/>
                  <a:gd name="connsiteY76" fmla="*/ 175039 h 182242"/>
                  <a:gd name="connsiteX77" fmla="*/ 837378 w 1246162"/>
                  <a:gd name="connsiteY77" fmla="*/ 175039 h 182242"/>
                  <a:gd name="connsiteX78" fmla="*/ 838818 w 1246162"/>
                  <a:gd name="connsiteY78" fmla="*/ 173238 h 182242"/>
                  <a:gd name="connsiteX79" fmla="*/ 672784 w 1246162"/>
                  <a:gd name="connsiteY79" fmla="*/ 175039 h 182242"/>
                  <a:gd name="connsiteX80" fmla="*/ 675305 w 1246162"/>
                  <a:gd name="connsiteY80" fmla="*/ 175039 h 182242"/>
                  <a:gd name="connsiteX81" fmla="*/ 574819 w 1246162"/>
                  <a:gd name="connsiteY81" fmla="*/ 175759 h 182242"/>
                  <a:gd name="connsiteX82" fmla="*/ 538083 w 1246162"/>
                  <a:gd name="connsiteY82" fmla="*/ 175759 h 182242"/>
                  <a:gd name="connsiteX83" fmla="*/ 524036 w 1246162"/>
                  <a:gd name="connsiteY83" fmla="*/ 175759 h 182242"/>
                  <a:gd name="connsiteX84" fmla="*/ 506749 w 1246162"/>
                  <a:gd name="connsiteY84" fmla="*/ 175399 h 182242"/>
                  <a:gd name="connsiteX85" fmla="*/ 485859 w 1246162"/>
                  <a:gd name="connsiteY85" fmla="*/ 175039 h 182242"/>
                  <a:gd name="connsiteX86" fmla="*/ 461008 w 1246162"/>
                  <a:gd name="connsiteY86" fmla="*/ 173598 h 182242"/>
                  <a:gd name="connsiteX87" fmla="*/ 527638 w 1246162"/>
                  <a:gd name="connsiteY87" fmla="*/ 173958 h 182242"/>
                  <a:gd name="connsiteX88" fmla="*/ 430394 w 1246162"/>
                  <a:gd name="connsiteY88" fmla="*/ 169636 h 182242"/>
                  <a:gd name="connsiteX89" fmla="*/ 432915 w 1246162"/>
                  <a:gd name="connsiteY89" fmla="*/ 168916 h 182242"/>
                  <a:gd name="connsiteX90" fmla="*/ 440479 w 1246162"/>
                  <a:gd name="connsiteY90" fmla="*/ 168916 h 182242"/>
                  <a:gd name="connsiteX91" fmla="*/ 458847 w 1246162"/>
                  <a:gd name="connsiteY91" fmla="*/ 169997 h 182242"/>
                  <a:gd name="connsiteX92" fmla="*/ 285249 w 1246162"/>
                  <a:gd name="connsiteY92" fmla="*/ 141184 h 182242"/>
                  <a:gd name="connsiteX93" fmla="*/ 269402 w 1246162"/>
                  <a:gd name="connsiteY93" fmla="*/ 137222 h 182242"/>
                  <a:gd name="connsiteX94" fmla="*/ 274444 w 1246162"/>
                  <a:gd name="connsiteY94" fmla="*/ 139383 h 182242"/>
                  <a:gd name="connsiteX95" fmla="*/ 298935 w 1246162"/>
                  <a:gd name="connsiteY95" fmla="*/ 147307 h 182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1246162" h="182242">
                    <a:moveTo>
                      <a:pt x="300015" y="148387"/>
                    </a:moveTo>
                    <a:cubicBezTo>
                      <a:pt x="296054" y="147667"/>
                      <a:pt x="288850" y="145506"/>
                      <a:pt x="279486" y="143345"/>
                    </a:cubicBezTo>
                    <a:cubicBezTo>
                      <a:pt x="274804" y="142264"/>
                      <a:pt x="270122" y="140463"/>
                      <a:pt x="265080" y="138663"/>
                    </a:cubicBezTo>
                    <a:cubicBezTo>
                      <a:pt x="260037" y="136862"/>
                      <a:pt x="254995" y="135061"/>
                      <a:pt x="249593" y="133260"/>
                    </a:cubicBezTo>
                    <a:cubicBezTo>
                      <a:pt x="244550" y="131459"/>
                      <a:pt x="239508" y="129659"/>
                      <a:pt x="234826" y="127858"/>
                    </a:cubicBezTo>
                    <a:cubicBezTo>
                      <a:pt x="230144" y="126057"/>
                      <a:pt x="225822" y="124256"/>
                      <a:pt x="222220" y="122455"/>
                    </a:cubicBezTo>
                    <a:cubicBezTo>
                      <a:pt x="215017" y="119214"/>
                      <a:pt x="209975" y="117053"/>
                      <a:pt x="208894" y="116332"/>
                    </a:cubicBezTo>
                    <a:cubicBezTo>
                      <a:pt x="213576" y="118133"/>
                      <a:pt x="225822" y="122455"/>
                      <a:pt x="233745" y="125337"/>
                    </a:cubicBezTo>
                    <a:cubicBezTo>
                      <a:pt x="237707" y="126777"/>
                      <a:pt x="240589" y="127498"/>
                      <a:pt x="240949" y="127498"/>
                    </a:cubicBezTo>
                    <a:cubicBezTo>
                      <a:pt x="241309" y="127498"/>
                      <a:pt x="239148" y="126777"/>
                      <a:pt x="233385" y="124256"/>
                    </a:cubicBezTo>
                    <a:lnTo>
                      <a:pt x="204572" y="114532"/>
                    </a:lnTo>
                    <a:lnTo>
                      <a:pt x="197369" y="112010"/>
                    </a:lnTo>
                    <a:lnTo>
                      <a:pt x="190166" y="109129"/>
                    </a:lnTo>
                    <a:lnTo>
                      <a:pt x="176119" y="103727"/>
                    </a:lnTo>
                    <a:cubicBezTo>
                      <a:pt x="157751" y="95083"/>
                      <a:pt x="152709" y="91481"/>
                      <a:pt x="155230" y="92202"/>
                    </a:cubicBezTo>
                    <a:cubicBezTo>
                      <a:pt x="157751" y="93282"/>
                      <a:pt x="168196" y="97244"/>
                      <a:pt x="182242" y="103367"/>
                    </a:cubicBezTo>
                    <a:cubicBezTo>
                      <a:pt x="195928" y="109489"/>
                      <a:pt x="213937" y="115972"/>
                      <a:pt x="230504" y="122095"/>
                    </a:cubicBezTo>
                    <a:cubicBezTo>
                      <a:pt x="232665" y="122815"/>
                      <a:pt x="234466" y="123536"/>
                      <a:pt x="236627" y="124256"/>
                    </a:cubicBezTo>
                    <a:cubicBezTo>
                      <a:pt x="238788" y="124976"/>
                      <a:pt x="240589" y="125697"/>
                      <a:pt x="242750" y="126057"/>
                    </a:cubicBezTo>
                    <a:cubicBezTo>
                      <a:pt x="246711" y="127137"/>
                      <a:pt x="250673" y="128578"/>
                      <a:pt x="253915" y="129659"/>
                    </a:cubicBezTo>
                    <a:cubicBezTo>
                      <a:pt x="261118" y="131819"/>
                      <a:pt x="267241" y="133981"/>
                      <a:pt x="271923" y="135421"/>
                    </a:cubicBezTo>
                    <a:cubicBezTo>
                      <a:pt x="252474" y="128578"/>
                      <a:pt x="236627" y="123896"/>
                      <a:pt x="222580" y="118133"/>
                    </a:cubicBezTo>
                    <a:cubicBezTo>
                      <a:pt x="215377" y="115612"/>
                      <a:pt x="208894" y="112731"/>
                      <a:pt x="202411" y="110570"/>
                    </a:cubicBezTo>
                    <a:cubicBezTo>
                      <a:pt x="195928" y="108049"/>
                      <a:pt x="189806" y="105167"/>
                      <a:pt x="183683" y="102646"/>
                    </a:cubicBezTo>
                    <a:cubicBezTo>
                      <a:pt x="177560" y="99765"/>
                      <a:pt x="171077" y="97244"/>
                      <a:pt x="164594" y="94363"/>
                    </a:cubicBezTo>
                    <a:cubicBezTo>
                      <a:pt x="158111" y="91481"/>
                      <a:pt x="151628" y="87880"/>
                      <a:pt x="144425" y="84638"/>
                    </a:cubicBezTo>
                    <a:cubicBezTo>
                      <a:pt x="137222" y="81037"/>
                      <a:pt x="129659" y="77435"/>
                      <a:pt x="121735" y="73113"/>
                    </a:cubicBezTo>
                    <a:cubicBezTo>
                      <a:pt x="113811" y="68431"/>
                      <a:pt x="105167" y="63749"/>
                      <a:pt x="95803" y="58346"/>
                    </a:cubicBezTo>
                    <a:cubicBezTo>
                      <a:pt x="106968" y="64829"/>
                      <a:pt x="115972" y="70232"/>
                      <a:pt x="123536" y="74914"/>
                    </a:cubicBezTo>
                    <a:cubicBezTo>
                      <a:pt x="131459" y="79236"/>
                      <a:pt x="137942" y="83197"/>
                      <a:pt x="143705" y="86439"/>
                    </a:cubicBezTo>
                    <a:cubicBezTo>
                      <a:pt x="144065" y="87159"/>
                      <a:pt x="140103" y="85359"/>
                      <a:pt x="132540" y="82117"/>
                    </a:cubicBezTo>
                    <a:cubicBezTo>
                      <a:pt x="124976" y="78876"/>
                      <a:pt x="114892" y="72753"/>
                      <a:pt x="103007" y="66270"/>
                    </a:cubicBezTo>
                    <a:cubicBezTo>
                      <a:pt x="97244" y="62668"/>
                      <a:pt x="90761" y="59427"/>
                      <a:pt x="84278" y="55465"/>
                    </a:cubicBezTo>
                    <a:cubicBezTo>
                      <a:pt x="77795" y="51503"/>
                      <a:pt x="71312" y="47181"/>
                      <a:pt x="64829" y="42859"/>
                    </a:cubicBezTo>
                    <a:lnTo>
                      <a:pt x="54745" y="36376"/>
                    </a:lnTo>
                    <a:cubicBezTo>
                      <a:pt x="51503" y="34215"/>
                      <a:pt x="48262" y="31694"/>
                      <a:pt x="45020" y="29533"/>
                    </a:cubicBezTo>
                    <a:cubicBezTo>
                      <a:pt x="38537" y="24851"/>
                      <a:pt x="32415" y="20529"/>
                      <a:pt x="26652" y="16207"/>
                    </a:cubicBezTo>
                    <a:cubicBezTo>
                      <a:pt x="56185" y="38537"/>
                      <a:pt x="38177" y="26652"/>
                      <a:pt x="15847" y="11525"/>
                    </a:cubicBezTo>
                    <a:cubicBezTo>
                      <a:pt x="11885" y="8644"/>
                      <a:pt x="9364" y="6843"/>
                      <a:pt x="7563" y="5402"/>
                    </a:cubicBezTo>
                    <a:cubicBezTo>
                      <a:pt x="5042" y="3602"/>
                      <a:pt x="2521" y="1801"/>
                      <a:pt x="0" y="0"/>
                    </a:cubicBezTo>
                    <a:lnTo>
                      <a:pt x="5402" y="4322"/>
                    </a:lnTo>
                    <a:cubicBezTo>
                      <a:pt x="4682" y="4322"/>
                      <a:pt x="5763" y="5402"/>
                      <a:pt x="9724" y="8644"/>
                    </a:cubicBezTo>
                    <a:cubicBezTo>
                      <a:pt x="12246" y="10445"/>
                      <a:pt x="14407" y="12246"/>
                      <a:pt x="16928" y="14046"/>
                    </a:cubicBezTo>
                    <a:cubicBezTo>
                      <a:pt x="19449" y="15847"/>
                      <a:pt x="21610" y="17648"/>
                      <a:pt x="24131" y="19089"/>
                    </a:cubicBezTo>
                    <a:cubicBezTo>
                      <a:pt x="28813" y="22330"/>
                      <a:pt x="33495" y="25571"/>
                      <a:pt x="37817" y="28813"/>
                    </a:cubicBezTo>
                    <a:cubicBezTo>
                      <a:pt x="42139" y="32055"/>
                      <a:pt x="46461" y="35296"/>
                      <a:pt x="50783" y="38177"/>
                    </a:cubicBezTo>
                    <a:cubicBezTo>
                      <a:pt x="55105" y="41059"/>
                      <a:pt x="59067" y="43940"/>
                      <a:pt x="63389" y="46461"/>
                    </a:cubicBezTo>
                    <a:cubicBezTo>
                      <a:pt x="71672" y="51863"/>
                      <a:pt x="79236" y="56906"/>
                      <a:pt x="86439" y="61948"/>
                    </a:cubicBezTo>
                    <a:cubicBezTo>
                      <a:pt x="94002" y="66270"/>
                      <a:pt x="101206" y="70592"/>
                      <a:pt x="108049" y="74554"/>
                    </a:cubicBezTo>
                    <a:cubicBezTo>
                      <a:pt x="95443" y="65189"/>
                      <a:pt x="118493" y="79236"/>
                      <a:pt x="150548" y="95083"/>
                    </a:cubicBezTo>
                    <a:cubicBezTo>
                      <a:pt x="158472" y="99405"/>
                      <a:pt x="167115" y="103006"/>
                      <a:pt x="175759" y="106968"/>
                    </a:cubicBezTo>
                    <a:cubicBezTo>
                      <a:pt x="180081" y="109129"/>
                      <a:pt x="184403" y="110930"/>
                      <a:pt x="188725" y="112731"/>
                    </a:cubicBezTo>
                    <a:cubicBezTo>
                      <a:pt x="193047" y="114892"/>
                      <a:pt x="197369" y="116693"/>
                      <a:pt x="201331" y="118133"/>
                    </a:cubicBezTo>
                    <a:cubicBezTo>
                      <a:pt x="209615" y="121375"/>
                      <a:pt x="217538" y="124616"/>
                      <a:pt x="224741" y="127498"/>
                    </a:cubicBezTo>
                    <a:cubicBezTo>
                      <a:pt x="228343" y="128938"/>
                      <a:pt x="231585" y="130019"/>
                      <a:pt x="234466" y="131099"/>
                    </a:cubicBezTo>
                    <a:cubicBezTo>
                      <a:pt x="237347" y="132180"/>
                      <a:pt x="240228" y="132900"/>
                      <a:pt x="242750" y="133620"/>
                    </a:cubicBezTo>
                    <a:lnTo>
                      <a:pt x="264359" y="140823"/>
                    </a:lnTo>
                    <a:cubicBezTo>
                      <a:pt x="267961" y="141904"/>
                      <a:pt x="271563" y="143345"/>
                      <a:pt x="275164" y="144425"/>
                    </a:cubicBezTo>
                    <a:lnTo>
                      <a:pt x="286329" y="147307"/>
                    </a:lnTo>
                    <a:lnTo>
                      <a:pt x="302897" y="151989"/>
                    </a:lnTo>
                    <a:cubicBezTo>
                      <a:pt x="306138" y="153429"/>
                      <a:pt x="301456" y="152349"/>
                      <a:pt x="275885" y="145866"/>
                    </a:cubicBezTo>
                    <a:cubicBezTo>
                      <a:pt x="281287" y="147307"/>
                      <a:pt x="289571" y="149467"/>
                      <a:pt x="298935" y="151989"/>
                    </a:cubicBezTo>
                    <a:cubicBezTo>
                      <a:pt x="303617" y="153429"/>
                      <a:pt x="308659" y="154510"/>
                      <a:pt x="313702" y="155950"/>
                    </a:cubicBezTo>
                    <a:cubicBezTo>
                      <a:pt x="318744" y="157031"/>
                      <a:pt x="323786" y="158111"/>
                      <a:pt x="328828" y="159192"/>
                    </a:cubicBezTo>
                    <a:cubicBezTo>
                      <a:pt x="338553" y="161353"/>
                      <a:pt x="347557" y="163154"/>
                      <a:pt x="353680" y="164594"/>
                    </a:cubicBezTo>
                    <a:cubicBezTo>
                      <a:pt x="359802" y="165675"/>
                      <a:pt x="363044" y="166035"/>
                      <a:pt x="361603" y="165315"/>
                    </a:cubicBezTo>
                    <a:cubicBezTo>
                      <a:pt x="415988" y="176120"/>
                      <a:pt x="471093" y="181522"/>
                      <a:pt x="526558" y="181522"/>
                    </a:cubicBezTo>
                    <a:cubicBezTo>
                      <a:pt x="531600" y="181522"/>
                      <a:pt x="536642" y="181522"/>
                      <a:pt x="540244" y="182242"/>
                    </a:cubicBezTo>
                    <a:cubicBezTo>
                      <a:pt x="545646" y="182242"/>
                      <a:pt x="546727" y="181882"/>
                      <a:pt x="546006" y="181522"/>
                    </a:cubicBezTo>
                    <a:lnTo>
                      <a:pt x="1246162" y="181522"/>
                    </a:lnTo>
                    <a:cubicBezTo>
                      <a:pt x="1211587" y="180802"/>
                      <a:pt x="1181693" y="180441"/>
                      <a:pt x="1146037" y="179721"/>
                    </a:cubicBezTo>
                    <a:cubicBezTo>
                      <a:pt x="1199341" y="177560"/>
                      <a:pt x="1087691" y="179361"/>
                      <a:pt x="1103178" y="177200"/>
                    </a:cubicBezTo>
                    <a:cubicBezTo>
                      <a:pt x="1127309" y="176480"/>
                      <a:pt x="1162244" y="176480"/>
                      <a:pt x="1183494" y="177200"/>
                    </a:cubicBezTo>
                    <a:cubicBezTo>
                      <a:pt x="1191418" y="176120"/>
                      <a:pt x="1161524" y="175039"/>
                      <a:pt x="1164766" y="173958"/>
                    </a:cubicBezTo>
                    <a:cubicBezTo>
                      <a:pt x="1076526" y="172518"/>
                      <a:pt x="1062840" y="177920"/>
                      <a:pt x="976761" y="177200"/>
                    </a:cubicBezTo>
                    <a:cubicBezTo>
                      <a:pt x="980002" y="175759"/>
                      <a:pt x="1007014" y="174679"/>
                      <a:pt x="950469" y="175039"/>
                    </a:cubicBezTo>
                    <a:lnTo>
                      <a:pt x="964875" y="175039"/>
                    </a:lnTo>
                    <a:cubicBezTo>
                      <a:pt x="874475" y="176120"/>
                      <a:pt x="894284" y="171798"/>
                      <a:pt x="837378" y="175039"/>
                    </a:cubicBezTo>
                    <a:lnTo>
                      <a:pt x="838818" y="173238"/>
                    </a:lnTo>
                    <a:cubicBezTo>
                      <a:pt x="797760" y="174679"/>
                      <a:pt x="717804" y="174679"/>
                      <a:pt x="672784" y="175039"/>
                    </a:cubicBezTo>
                    <a:lnTo>
                      <a:pt x="675305" y="175039"/>
                    </a:lnTo>
                    <a:cubicBezTo>
                      <a:pt x="612276" y="175759"/>
                      <a:pt x="594628" y="175759"/>
                      <a:pt x="574819" y="175759"/>
                    </a:cubicBezTo>
                    <a:cubicBezTo>
                      <a:pt x="565095" y="175759"/>
                      <a:pt x="554650" y="175759"/>
                      <a:pt x="538083" y="175759"/>
                    </a:cubicBezTo>
                    <a:cubicBezTo>
                      <a:pt x="533761" y="175759"/>
                      <a:pt x="529439" y="175759"/>
                      <a:pt x="524036" y="175759"/>
                    </a:cubicBezTo>
                    <a:cubicBezTo>
                      <a:pt x="518994" y="175759"/>
                      <a:pt x="513232" y="175759"/>
                      <a:pt x="506749" y="175399"/>
                    </a:cubicBezTo>
                    <a:cubicBezTo>
                      <a:pt x="500266" y="175399"/>
                      <a:pt x="493423" y="175399"/>
                      <a:pt x="485859" y="175039"/>
                    </a:cubicBezTo>
                    <a:cubicBezTo>
                      <a:pt x="478296" y="175039"/>
                      <a:pt x="470012" y="173958"/>
                      <a:pt x="461008" y="173598"/>
                    </a:cubicBezTo>
                    <a:cubicBezTo>
                      <a:pt x="483338" y="175039"/>
                      <a:pt x="505668" y="174319"/>
                      <a:pt x="527638" y="173958"/>
                    </a:cubicBezTo>
                    <a:cubicBezTo>
                      <a:pt x="477936" y="172158"/>
                      <a:pt x="466410" y="173598"/>
                      <a:pt x="430394" y="169636"/>
                    </a:cubicBezTo>
                    <a:cubicBezTo>
                      <a:pt x="431835" y="169636"/>
                      <a:pt x="430394" y="168916"/>
                      <a:pt x="432915" y="168916"/>
                    </a:cubicBezTo>
                    <a:cubicBezTo>
                      <a:pt x="433996" y="168916"/>
                      <a:pt x="436517" y="168916"/>
                      <a:pt x="440479" y="168916"/>
                    </a:cubicBezTo>
                    <a:cubicBezTo>
                      <a:pt x="444441" y="168916"/>
                      <a:pt x="450203" y="169276"/>
                      <a:pt x="458847" y="169997"/>
                    </a:cubicBezTo>
                    <a:cubicBezTo>
                      <a:pt x="400501" y="166395"/>
                      <a:pt x="342154" y="157031"/>
                      <a:pt x="285249" y="141184"/>
                    </a:cubicBezTo>
                    <a:cubicBezTo>
                      <a:pt x="275164" y="138663"/>
                      <a:pt x="270482" y="137222"/>
                      <a:pt x="269402" y="137222"/>
                    </a:cubicBezTo>
                    <a:cubicBezTo>
                      <a:pt x="268321" y="137222"/>
                      <a:pt x="270842" y="137942"/>
                      <a:pt x="274444" y="139383"/>
                    </a:cubicBezTo>
                    <a:cubicBezTo>
                      <a:pt x="282367" y="141904"/>
                      <a:pt x="296054" y="145866"/>
                      <a:pt x="298935" y="147307"/>
                    </a:cubicBezTo>
                    <a:close/>
                  </a:path>
                </a:pathLst>
              </a:custGeom>
              <a:solidFill>
                <a:schemeClr val="accent2"/>
              </a:solidFill>
              <a:ln w="0" cap="flat">
                <a:noFill/>
                <a:prstDash val="solid"/>
                <a:miter/>
              </a:ln>
            </p:spPr>
            <p:txBody>
              <a:bodyPr rtlCol="0" anchor="ctr"/>
              <a:lstStyle/>
              <a:p>
                <a:endParaRPr lang="en-US" sz="744"/>
              </a:p>
            </p:txBody>
          </p:sp>
          <p:sp>
            <p:nvSpPr>
              <p:cNvPr id="2751" name="Freeform: Shape 2750">
                <a:extLst>
                  <a:ext uri="{FF2B5EF4-FFF2-40B4-BE49-F238E27FC236}">
                    <a16:creationId xmlns:a16="http://schemas.microsoft.com/office/drawing/2014/main" id="{4FD3AD27-B207-0282-E71B-CDBF0D3CC6D8}"/>
                  </a:ext>
                </a:extLst>
              </p:cNvPr>
              <p:cNvSpPr/>
              <p:nvPr/>
            </p:nvSpPr>
            <p:spPr>
              <a:xfrm>
                <a:off x="8855689" y="5653567"/>
                <a:ext cx="27372" cy="17648"/>
              </a:xfrm>
              <a:custGeom>
                <a:avLst/>
                <a:gdLst>
                  <a:gd name="connsiteX0" fmla="*/ 27372 w 27372"/>
                  <a:gd name="connsiteY0" fmla="*/ 17288 h 17648"/>
                  <a:gd name="connsiteX1" fmla="*/ 21250 w 27372"/>
                  <a:gd name="connsiteY1" fmla="*/ 13686 h 17648"/>
                  <a:gd name="connsiteX2" fmla="*/ 14767 w 27372"/>
                  <a:gd name="connsiteY2" fmla="*/ 9364 h 17648"/>
                  <a:gd name="connsiteX3" fmla="*/ 0 w 27372"/>
                  <a:gd name="connsiteY3" fmla="*/ 0 h 17648"/>
                  <a:gd name="connsiteX4" fmla="*/ 14407 w 27372"/>
                  <a:gd name="connsiteY4" fmla="*/ 9364 h 17648"/>
                  <a:gd name="connsiteX5" fmla="*/ 20889 w 27372"/>
                  <a:gd name="connsiteY5" fmla="*/ 13686 h 17648"/>
                  <a:gd name="connsiteX6" fmla="*/ 27372 w 27372"/>
                  <a:gd name="connsiteY6" fmla="*/ 17648 h 17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372" h="17648">
                    <a:moveTo>
                      <a:pt x="27372" y="17288"/>
                    </a:moveTo>
                    <a:cubicBezTo>
                      <a:pt x="25211" y="16207"/>
                      <a:pt x="23411" y="14767"/>
                      <a:pt x="21250" y="13686"/>
                    </a:cubicBezTo>
                    <a:cubicBezTo>
                      <a:pt x="19089" y="12246"/>
                      <a:pt x="16928" y="10805"/>
                      <a:pt x="14767" y="9364"/>
                    </a:cubicBezTo>
                    <a:cubicBezTo>
                      <a:pt x="10085" y="6483"/>
                      <a:pt x="5402" y="3242"/>
                      <a:pt x="0" y="0"/>
                    </a:cubicBezTo>
                    <a:cubicBezTo>
                      <a:pt x="5042" y="3242"/>
                      <a:pt x="9724" y="6483"/>
                      <a:pt x="14407" y="9364"/>
                    </a:cubicBezTo>
                    <a:cubicBezTo>
                      <a:pt x="16567" y="10805"/>
                      <a:pt x="18728" y="12246"/>
                      <a:pt x="20889" y="13686"/>
                    </a:cubicBezTo>
                    <a:cubicBezTo>
                      <a:pt x="23050" y="15127"/>
                      <a:pt x="25211" y="16207"/>
                      <a:pt x="27372" y="17648"/>
                    </a:cubicBezTo>
                    <a:close/>
                  </a:path>
                </a:pathLst>
              </a:custGeom>
              <a:solidFill>
                <a:schemeClr val="accent2"/>
              </a:solidFill>
              <a:ln w="0" cap="flat">
                <a:noFill/>
                <a:prstDash val="solid"/>
                <a:miter/>
              </a:ln>
            </p:spPr>
            <p:txBody>
              <a:bodyPr rtlCol="0" anchor="ctr"/>
              <a:lstStyle/>
              <a:p>
                <a:endParaRPr lang="en-US" sz="744"/>
              </a:p>
            </p:txBody>
          </p:sp>
          <p:sp>
            <p:nvSpPr>
              <p:cNvPr id="2752" name="Freeform: Shape 2751">
                <a:extLst>
                  <a:ext uri="{FF2B5EF4-FFF2-40B4-BE49-F238E27FC236}">
                    <a16:creationId xmlns:a16="http://schemas.microsoft.com/office/drawing/2014/main" id="{4EEC8520-3015-828F-FDC0-2E76DB224424}"/>
                  </a:ext>
                </a:extLst>
              </p:cNvPr>
              <p:cNvSpPr/>
              <p:nvPr/>
            </p:nvSpPr>
            <p:spPr>
              <a:xfrm>
                <a:off x="10033060" y="5795111"/>
                <a:ext cx="49342" cy="3601"/>
              </a:xfrm>
              <a:custGeom>
                <a:avLst/>
                <a:gdLst>
                  <a:gd name="connsiteX0" fmla="*/ 49342 w 49342"/>
                  <a:gd name="connsiteY0" fmla="*/ 0 h 3601"/>
                  <a:gd name="connsiteX1" fmla="*/ 0 w 49342"/>
                  <a:gd name="connsiteY1" fmla="*/ 0 h 3601"/>
                  <a:gd name="connsiteX2" fmla="*/ 49342 w 49342"/>
                  <a:gd name="connsiteY2" fmla="*/ 0 h 3601"/>
                </a:gdLst>
                <a:ahLst/>
                <a:cxnLst>
                  <a:cxn ang="0">
                    <a:pos x="connsiteX0" y="connsiteY0"/>
                  </a:cxn>
                  <a:cxn ang="0">
                    <a:pos x="connsiteX1" y="connsiteY1"/>
                  </a:cxn>
                  <a:cxn ang="0">
                    <a:pos x="connsiteX2" y="connsiteY2"/>
                  </a:cxn>
                </a:cxnLst>
                <a:rect l="l" t="t" r="r" b="b"/>
                <a:pathLst>
                  <a:path w="49342" h="3601">
                    <a:moveTo>
                      <a:pt x="49342" y="0"/>
                    </a:moveTo>
                    <a:lnTo>
                      <a:pt x="0" y="0"/>
                    </a:lnTo>
                    <a:cubicBezTo>
                      <a:pt x="15127" y="0"/>
                      <a:pt x="30974" y="0"/>
                      <a:pt x="49342" y="0"/>
                    </a:cubicBezTo>
                    <a:close/>
                  </a:path>
                </a:pathLst>
              </a:custGeom>
              <a:solidFill>
                <a:schemeClr val="accent2"/>
              </a:solidFill>
              <a:ln w="0" cap="flat">
                <a:noFill/>
                <a:prstDash val="solid"/>
                <a:miter/>
              </a:ln>
            </p:spPr>
            <p:txBody>
              <a:bodyPr rtlCol="0" anchor="ctr"/>
              <a:lstStyle/>
              <a:p>
                <a:endParaRPr lang="en-US" sz="744"/>
              </a:p>
            </p:txBody>
          </p:sp>
          <p:sp>
            <p:nvSpPr>
              <p:cNvPr id="2753" name="Freeform: Shape 2752">
                <a:extLst>
                  <a:ext uri="{FF2B5EF4-FFF2-40B4-BE49-F238E27FC236}">
                    <a16:creationId xmlns:a16="http://schemas.microsoft.com/office/drawing/2014/main" id="{162C7254-919F-5D10-8AA2-641B9A462519}"/>
                  </a:ext>
                </a:extLst>
              </p:cNvPr>
              <p:cNvSpPr/>
              <p:nvPr/>
            </p:nvSpPr>
            <p:spPr>
              <a:xfrm>
                <a:off x="8665163" y="5494016"/>
                <a:ext cx="83713" cy="84235"/>
              </a:xfrm>
              <a:custGeom>
                <a:avLst/>
                <a:gdLst>
                  <a:gd name="connsiteX0" fmla="*/ 20169 w 83713"/>
                  <a:gd name="connsiteY0" fmla="*/ 20169 h 84235"/>
                  <a:gd name="connsiteX1" fmla="*/ 25932 w 83713"/>
                  <a:gd name="connsiteY1" fmla="*/ 27372 h 84235"/>
                  <a:gd name="connsiteX2" fmla="*/ 18728 w 83713"/>
                  <a:gd name="connsiteY2" fmla="*/ 20529 h 84235"/>
                  <a:gd name="connsiteX3" fmla="*/ 0 w 83713"/>
                  <a:gd name="connsiteY3" fmla="*/ 0 h 84235"/>
                  <a:gd name="connsiteX4" fmla="*/ 18008 w 83713"/>
                  <a:gd name="connsiteY4" fmla="*/ 20889 h 84235"/>
                  <a:gd name="connsiteX5" fmla="*/ 37097 w 83713"/>
                  <a:gd name="connsiteY5" fmla="*/ 41059 h 84235"/>
                  <a:gd name="connsiteX6" fmla="*/ 46461 w 83713"/>
                  <a:gd name="connsiteY6" fmla="*/ 51143 h 84235"/>
                  <a:gd name="connsiteX7" fmla="*/ 56185 w 83713"/>
                  <a:gd name="connsiteY7" fmla="*/ 60868 h 84235"/>
                  <a:gd name="connsiteX8" fmla="*/ 75994 w 83713"/>
                  <a:gd name="connsiteY8" fmla="*/ 79956 h 84235"/>
                  <a:gd name="connsiteX9" fmla="*/ 83558 w 83713"/>
                  <a:gd name="connsiteY9" fmla="*/ 83918 h 84235"/>
                  <a:gd name="connsiteX10" fmla="*/ 66990 w 83713"/>
                  <a:gd name="connsiteY10" fmla="*/ 68791 h 84235"/>
                  <a:gd name="connsiteX11" fmla="*/ 50783 w 83713"/>
                  <a:gd name="connsiteY11" fmla="*/ 53304 h 84235"/>
                  <a:gd name="connsiteX12" fmla="*/ 19809 w 83713"/>
                  <a:gd name="connsiteY12" fmla="*/ 20889 h 8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3713" h="84235">
                    <a:moveTo>
                      <a:pt x="20169" y="20169"/>
                    </a:moveTo>
                    <a:cubicBezTo>
                      <a:pt x="25211" y="25932"/>
                      <a:pt x="26652" y="27733"/>
                      <a:pt x="25932" y="27372"/>
                    </a:cubicBezTo>
                    <a:cubicBezTo>
                      <a:pt x="25211" y="27012"/>
                      <a:pt x="22330" y="24131"/>
                      <a:pt x="18728" y="20529"/>
                    </a:cubicBezTo>
                    <a:cubicBezTo>
                      <a:pt x="11885" y="12966"/>
                      <a:pt x="1801" y="1801"/>
                      <a:pt x="0" y="0"/>
                    </a:cubicBezTo>
                    <a:lnTo>
                      <a:pt x="18008" y="20889"/>
                    </a:lnTo>
                    <a:cubicBezTo>
                      <a:pt x="24131" y="27733"/>
                      <a:pt x="30614" y="34215"/>
                      <a:pt x="37097" y="41059"/>
                    </a:cubicBezTo>
                    <a:lnTo>
                      <a:pt x="46461" y="51143"/>
                    </a:lnTo>
                    <a:cubicBezTo>
                      <a:pt x="49702" y="54384"/>
                      <a:pt x="52944" y="57626"/>
                      <a:pt x="56185" y="60868"/>
                    </a:cubicBezTo>
                    <a:lnTo>
                      <a:pt x="75994" y="79956"/>
                    </a:lnTo>
                    <a:cubicBezTo>
                      <a:pt x="75994" y="79236"/>
                      <a:pt x="84998" y="85719"/>
                      <a:pt x="83558" y="83918"/>
                    </a:cubicBezTo>
                    <a:cubicBezTo>
                      <a:pt x="77795" y="79236"/>
                      <a:pt x="72753" y="73833"/>
                      <a:pt x="66990" y="68791"/>
                    </a:cubicBezTo>
                    <a:lnTo>
                      <a:pt x="50783" y="53304"/>
                    </a:lnTo>
                    <a:cubicBezTo>
                      <a:pt x="40338" y="42499"/>
                      <a:pt x="29893" y="31694"/>
                      <a:pt x="19809" y="20889"/>
                    </a:cubicBezTo>
                    <a:close/>
                  </a:path>
                </a:pathLst>
              </a:custGeom>
              <a:solidFill>
                <a:schemeClr val="accent2"/>
              </a:solidFill>
              <a:ln w="0" cap="flat">
                <a:noFill/>
                <a:prstDash val="solid"/>
                <a:miter/>
              </a:ln>
            </p:spPr>
            <p:txBody>
              <a:bodyPr rtlCol="0" anchor="ctr"/>
              <a:lstStyle/>
              <a:p>
                <a:endParaRPr lang="en-US" sz="744"/>
              </a:p>
            </p:txBody>
          </p:sp>
          <p:sp>
            <p:nvSpPr>
              <p:cNvPr id="2754" name="Freeform: Shape 2753">
                <a:extLst>
                  <a:ext uri="{FF2B5EF4-FFF2-40B4-BE49-F238E27FC236}">
                    <a16:creationId xmlns:a16="http://schemas.microsoft.com/office/drawing/2014/main" id="{865E8E92-5646-58BF-9019-D2EACE6E4712}"/>
                  </a:ext>
                </a:extLst>
              </p:cNvPr>
              <p:cNvSpPr/>
              <p:nvPr/>
            </p:nvSpPr>
            <p:spPr>
              <a:xfrm>
                <a:off x="8741517" y="5573611"/>
                <a:ext cx="46100" cy="38897"/>
              </a:xfrm>
              <a:custGeom>
                <a:avLst/>
                <a:gdLst>
                  <a:gd name="connsiteX0" fmla="*/ 23050 w 46100"/>
                  <a:gd name="connsiteY0" fmla="*/ 21970 h 38897"/>
                  <a:gd name="connsiteX1" fmla="*/ 31694 w 46100"/>
                  <a:gd name="connsiteY1" fmla="*/ 28453 h 38897"/>
                  <a:gd name="connsiteX2" fmla="*/ 46101 w 46100"/>
                  <a:gd name="connsiteY2" fmla="*/ 38898 h 38897"/>
                  <a:gd name="connsiteX3" fmla="*/ 34215 w 46100"/>
                  <a:gd name="connsiteY3" fmla="*/ 29533 h 38897"/>
                  <a:gd name="connsiteX4" fmla="*/ 22690 w 46100"/>
                  <a:gd name="connsiteY4" fmla="*/ 19809 h 38897"/>
                  <a:gd name="connsiteX5" fmla="*/ 0 w 46100"/>
                  <a:gd name="connsiteY5" fmla="*/ 0 h 38897"/>
                  <a:gd name="connsiteX6" fmla="*/ 23050 w 46100"/>
                  <a:gd name="connsiteY6" fmla="*/ 21970 h 38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100" h="38897">
                    <a:moveTo>
                      <a:pt x="23050" y="21970"/>
                    </a:moveTo>
                    <a:cubicBezTo>
                      <a:pt x="24491" y="23050"/>
                      <a:pt x="27733" y="25211"/>
                      <a:pt x="31694" y="28453"/>
                    </a:cubicBezTo>
                    <a:cubicBezTo>
                      <a:pt x="35656" y="31334"/>
                      <a:pt x="40698" y="34936"/>
                      <a:pt x="46101" y="38898"/>
                    </a:cubicBezTo>
                    <a:lnTo>
                      <a:pt x="34215" y="29533"/>
                    </a:lnTo>
                    <a:cubicBezTo>
                      <a:pt x="30254" y="26292"/>
                      <a:pt x="26652" y="23050"/>
                      <a:pt x="22690" y="19809"/>
                    </a:cubicBezTo>
                    <a:cubicBezTo>
                      <a:pt x="15127" y="13326"/>
                      <a:pt x="7563" y="6843"/>
                      <a:pt x="0" y="0"/>
                    </a:cubicBezTo>
                    <a:cubicBezTo>
                      <a:pt x="0" y="720"/>
                      <a:pt x="4682" y="5402"/>
                      <a:pt x="23050" y="21970"/>
                    </a:cubicBezTo>
                    <a:close/>
                  </a:path>
                </a:pathLst>
              </a:custGeom>
              <a:solidFill>
                <a:schemeClr val="accent2"/>
              </a:solidFill>
              <a:ln w="0" cap="flat">
                <a:noFill/>
                <a:prstDash val="solid"/>
                <a:miter/>
              </a:ln>
            </p:spPr>
            <p:txBody>
              <a:bodyPr rtlCol="0" anchor="ctr"/>
              <a:lstStyle/>
              <a:p>
                <a:endParaRPr lang="en-US" sz="744"/>
              </a:p>
            </p:txBody>
          </p:sp>
          <p:sp>
            <p:nvSpPr>
              <p:cNvPr id="2755" name="Freeform: Shape 2754">
                <a:extLst>
                  <a:ext uri="{FF2B5EF4-FFF2-40B4-BE49-F238E27FC236}">
                    <a16:creationId xmlns:a16="http://schemas.microsoft.com/office/drawing/2014/main" id="{DA2E809F-8C7D-B329-A6F7-D2DF534E11CC}"/>
                  </a:ext>
                </a:extLst>
              </p:cNvPr>
              <p:cNvSpPr/>
              <p:nvPr/>
            </p:nvSpPr>
            <p:spPr>
              <a:xfrm>
                <a:off x="8781135" y="5558485"/>
                <a:ext cx="36736" cy="29533"/>
              </a:xfrm>
              <a:custGeom>
                <a:avLst/>
                <a:gdLst>
                  <a:gd name="connsiteX0" fmla="*/ 360 w 36736"/>
                  <a:gd name="connsiteY0" fmla="*/ 0 h 29533"/>
                  <a:gd name="connsiteX1" fmla="*/ 14407 w 36736"/>
                  <a:gd name="connsiteY1" fmla="*/ 12245 h 29533"/>
                  <a:gd name="connsiteX2" fmla="*/ 36737 w 36736"/>
                  <a:gd name="connsiteY2" fmla="*/ 29533 h 29533"/>
                  <a:gd name="connsiteX3" fmla="*/ 18008 w 36736"/>
                  <a:gd name="connsiteY3" fmla="*/ 15127 h 29533"/>
                  <a:gd name="connsiteX4" fmla="*/ 0 w 36736"/>
                  <a:gd name="connsiteY4" fmla="*/ 0 h 295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736" h="29533">
                    <a:moveTo>
                      <a:pt x="360" y="0"/>
                    </a:moveTo>
                    <a:lnTo>
                      <a:pt x="14407" y="12245"/>
                    </a:lnTo>
                    <a:cubicBezTo>
                      <a:pt x="21610" y="18008"/>
                      <a:pt x="29533" y="23771"/>
                      <a:pt x="36737" y="29533"/>
                    </a:cubicBezTo>
                    <a:lnTo>
                      <a:pt x="18008" y="15127"/>
                    </a:lnTo>
                    <a:cubicBezTo>
                      <a:pt x="11885" y="10085"/>
                      <a:pt x="6123" y="5042"/>
                      <a:pt x="0" y="0"/>
                    </a:cubicBezTo>
                    <a:close/>
                  </a:path>
                </a:pathLst>
              </a:custGeom>
              <a:solidFill>
                <a:schemeClr val="accent2"/>
              </a:solidFill>
              <a:ln w="0" cap="flat">
                <a:noFill/>
                <a:prstDash val="solid"/>
                <a:miter/>
              </a:ln>
            </p:spPr>
            <p:txBody>
              <a:bodyPr rtlCol="0" anchor="ctr"/>
              <a:lstStyle/>
              <a:p>
                <a:endParaRPr lang="en-US" sz="744"/>
              </a:p>
            </p:txBody>
          </p:sp>
          <p:sp>
            <p:nvSpPr>
              <p:cNvPr id="2756" name="Freeform: Shape 2755">
                <a:extLst>
                  <a:ext uri="{FF2B5EF4-FFF2-40B4-BE49-F238E27FC236}">
                    <a16:creationId xmlns:a16="http://schemas.microsoft.com/office/drawing/2014/main" id="{C1C4F936-AEF9-C877-BFB7-FE482EA3C640}"/>
                  </a:ext>
                </a:extLst>
              </p:cNvPr>
              <p:cNvSpPr/>
              <p:nvPr/>
            </p:nvSpPr>
            <p:spPr>
              <a:xfrm>
                <a:off x="8956894" y="5679139"/>
                <a:ext cx="72752" cy="30973"/>
              </a:xfrm>
              <a:custGeom>
                <a:avLst/>
                <a:gdLst>
                  <a:gd name="connsiteX0" fmla="*/ 72753 w 72752"/>
                  <a:gd name="connsiteY0" fmla="*/ 30974 h 30973"/>
                  <a:gd name="connsiteX1" fmla="*/ 54385 w 72752"/>
                  <a:gd name="connsiteY1" fmla="*/ 23411 h 30973"/>
                  <a:gd name="connsiteX2" fmla="*/ 33495 w 72752"/>
                  <a:gd name="connsiteY2" fmla="*/ 14767 h 30973"/>
                  <a:gd name="connsiteX3" fmla="*/ 0 w 72752"/>
                  <a:gd name="connsiteY3" fmla="*/ 0 h 30973"/>
                  <a:gd name="connsiteX4" fmla="*/ 34936 w 72752"/>
                  <a:gd name="connsiteY4" fmla="*/ 16207 h 30973"/>
                  <a:gd name="connsiteX5" fmla="*/ 47181 w 72752"/>
                  <a:gd name="connsiteY5" fmla="*/ 21249 h 30973"/>
                  <a:gd name="connsiteX6" fmla="*/ 72393 w 72752"/>
                  <a:gd name="connsiteY6" fmla="*/ 30974 h 30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752" h="30973">
                    <a:moveTo>
                      <a:pt x="72753" y="30974"/>
                    </a:moveTo>
                    <a:cubicBezTo>
                      <a:pt x="67711" y="28813"/>
                      <a:pt x="61228" y="25932"/>
                      <a:pt x="54385" y="23411"/>
                    </a:cubicBezTo>
                    <a:cubicBezTo>
                      <a:pt x="47541" y="20529"/>
                      <a:pt x="40338" y="18008"/>
                      <a:pt x="33495" y="14767"/>
                    </a:cubicBezTo>
                    <a:cubicBezTo>
                      <a:pt x="19809" y="8644"/>
                      <a:pt x="6483" y="3241"/>
                      <a:pt x="0" y="0"/>
                    </a:cubicBezTo>
                    <a:cubicBezTo>
                      <a:pt x="21970" y="10445"/>
                      <a:pt x="28453" y="12966"/>
                      <a:pt x="34936" y="16207"/>
                    </a:cubicBezTo>
                    <a:cubicBezTo>
                      <a:pt x="38177" y="17648"/>
                      <a:pt x="41779" y="19089"/>
                      <a:pt x="47181" y="21249"/>
                    </a:cubicBezTo>
                    <a:cubicBezTo>
                      <a:pt x="52944" y="23411"/>
                      <a:pt x="60507" y="26292"/>
                      <a:pt x="72393" y="30974"/>
                    </a:cubicBezTo>
                    <a:close/>
                  </a:path>
                </a:pathLst>
              </a:custGeom>
              <a:solidFill>
                <a:schemeClr val="accent2"/>
              </a:solidFill>
              <a:ln w="0" cap="flat">
                <a:noFill/>
                <a:prstDash val="solid"/>
                <a:miter/>
              </a:ln>
            </p:spPr>
            <p:txBody>
              <a:bodyPr rtlCol="0" anchor="ctr"/>
              <a:lstStyle/>
              <a:p>
                <a:endParaRPr lang="en-US" sz="744"/>
              </a:p>
            </p:txBody>
          </p:sp>
          <p:sp>
            <p:nvSpPr>
              <p:cNvPr id="2757" name="Freeform: Shape 2756">
                <a:extLst>
                  <a:ext uri="{FF2B5EF4-FFF2-40B4-BE49-F238E27FC236}">
                    <a16:creationId xmlns:a16="http://schemas.microsoft.com/office/drawing/2014/main" id="{321B3D6B-3D57-E391-E597-46B5291301D7}"/>
                  </a:ext>
                </a:extLst>
              </p:cNvPr>
              <p:cNvSpPr/>
              <p:nvPr/>
            </p:nvSpPr>
            <p:spPr>
              <a:xfrm>
                <a:off x="8978504" y="5675898"/>
                <a:ext cx="43219" cy="17648"/>
              </a:xfrm>
              <a:custGeom>
                <a:avLst/>
                <a:gdLst>
                  <a:gd name="connsiteX0" fmla="*/ 360 w 43219"/>
                  <a:gd name="connsiteY0" fmla="*/ 0 h 17648"/>
                  <a:gd name="connsiteX1" fmla="*/ 21610 w 43219"/>
                  <a:gd name="connsiteY1" fmla="*/ 9364 h 17648"/>
                  <a:gd name="connsiteX2" fmla="*/ 43220 w 43219"/>
                  <a:gd name="connsiteY2" fmla="*/ 17648 h 17648"/>
                  <a:gd name="connsiteX3" fmla="*/ 39258 w 43219"/>
                  <a:gd name="connsiteY3" fmla="*/ 15847 h 17648"/>
                  <a:gd name="connsiteX4" fmla="*/ 19449 w 43219"/>
                  <a:gd name="connsiteY4" fmla="*/ 8284 h 17648"/>
                  <a:gd name="connsiteX5" fmla="*/ 0 w 43219"/>
                  <a:gd name="connsiteY5" fmla="*/ 0 h 17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219" h="17648">
                    <a:moveTo>
                      <a:pt x="360" y="0"/>
                    </a:moveTo>
                    <a:lnTo>
                      <a:pt x="21610" y="9364"/>
                    </a:lnTo>
                    <a:cubicBezTo>
                      <a:pt x="28813" y="12246"/>
                      <a:pt x="36016" y="14767"/>
                      <a:pt x="43220" y="17648"/>
                    </a:cubicBezTo>
                    <a:lnTo>
                      <a:pt x="39258" y="15847"/>
                    </a:lnTo>
                    <a:cubicBezTo>
                      <a:pt x="32775" y="13326"/>
                      <a:pt x="25932" y="11165"/>
                      <a:pt x="19449" y="8284"/>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2758" name="Freeform: Shape 2757">
                <a:extLst>
                  <a:ext uri="{FF2B5EF4-FFF2-40B4-BE49-F238E27FC236}">
                    <a16:creationId xmlns:a16="http://schemas.microsoft.com/office/drawing/2014/main" id="{4275AA74-C6E3-ACB7-C881-4FCA34806707}"/>
                  </a:ext>
                </a:extLst>
              </p:cNvPr>
              <p:cNvSpPr/>
              <p:nvPr/>
            </p:nvSpPr>
            <p:spPr>
              <a:xfrm>
                <a:off x="10434281" y="5791510"/>
                <a:ext cx="10444" cy="11165"/>
              </a:xfrm>
              <a:custGeom>
                <a:avLst/>
                <a:gdLst>
                  <a:gd name="connsiteX0" fmla="*/ 0 w 10444"/>
                  <a:gd name="connsiteY0" fmla="*/ 0 h 11165"/>
                  <a:gd name="connsiteX1" fmla="*/ 5042 w 10444"/>
                  <a:gd name="connsiteY1" fmla="*/ 4322 h 11165"/>
                  <a:gd name="connsiteX2" fmla="*/ 7203 w 10444"/>
                  <a:gd name="connsiteY2" fmla="*/ 6843 h 11165"/>
                  <a:gd name="connsiteX3" fmla="*/ 7203 w 10444"/>
                  <a:gd name="connsiteY3" fmla="*/ 7564 h 11165"/>
                  <a:gd name="connsiteX4" fmla="*/ 8644 w 10444"/>
                  <a:gd name="connsiteY4" fmla="*/ 8644 h 11165"/>
                  <a:gd name="connsiteX5" fmla="*/ 10445 w 10444"/>
                  <a:gd name="connsiteY5" fmla="*/ 11165 h 11165"/>
                  <a:gd name="connsiteX6" fmla="*/ 8284 w 10444"/>
                  <a:gd name="connsiteY6" fmla="*/ 7924 h 11165"/>
                  <a:gd name="connsiteX7" fmla="*/ 7203 w 10444"/>
                  <a:gd name="connsiteY7" fmla="*/ 6123 h 11165"/>
                  <a:gd name="connsiteX8" fmla="*/ 5042 w 10444"/>
                  <a:gd name="connsiteY8" fmla="*/ 3602 h 11165"/>
                  <a:gd name="connsiteX9" fmla="*/ 720 w 10444"/>
                  <a:gd name="connsiteY9" fmla="*/ 360 h 11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44" h="11165">
                    <a:moveTo>
                      <a:pt x="0" y="0"/>
                    </a:moveTo>
                    <a:cubicBezTo>
                      <a:pt x="1801" y="1081"/>
                      <a:pt x="3602" y="2521"/>
                      <a:pt x="5042" y="4322"/>
                    </a:cubicBezTo>
                    <a:cubicBezTo>
                      <a:pt x="5763" y="5042"/>
                      <a:pt x="6483" y="6123"/>
                      <a:pt x="7203" y="6843"/>
                    </a:cubicBezTo>
                    <a:lnTo>
                      <a:pt x="7203" y="7564"/>
                    </a:lnTo>
                    <a:cubicBezTo>
                      <a:pt x="7564" y="7564"/>
                      <a:pt x="8644" y="8644"/>
                      <a:pt x="8644" y="8644"/>
                    </a:cubicBezTo>
                    <a:lnTo>
                      <a:pt x="10445" y="11165"/>
                    </a:lnTo>
                    <a:cubicBezTo>
                      <a:pt x="9724" y="10085"/>
                      <a:pt x="9004" y="9004"/>
                      <a:pt x="8284" y="7924"/>
                    </a:cubicBezTo>
                    <a:cubicBezTo>
                      <a:pt x="7924" y="7203"/>
                      <a:pt x="7564" y="6843"/>
                      <a:pt x="7203" y="6123"/>
                    </a:cubicBezTo>
                    <a:cubicBezTo>
                      <a:pt x="6483" y="5042"/>
                      <a:pt x="5763" y="4322"/>
                      <a:pt x="5042" y="3602"/>
                    </a:cubicBezTo>
                    <a:cubicBezTo>
                      <a:pt x="3602" y="2161"/>
                      <a:pt x="2161" y="1081"/>
                      <a:pt x="720" y="360"/>
                    </a:cubicBezTo>
                    <a:close/>
                  </a:path>
                </a:pathLst>
              </a:custGeom>
              <a:solidFill>
                <a:schemeClr val="accent2"/>
              </a:solidFill>
              <a:ln w="0" cap="flat">
                <a:noFill/>
                <a:prstDash val="solid"/>
                <a:miter/>
              </a:ln>
            </p:spPr>
            <p:txBody>
              <a:bodyPr rtlCol="0" anchor="ctr"/>
              <a:lstStyle/>
              <a:p>
                <a:endParaRPr lang="en-US" sz="744"/>
              </a:p>
            </p:txBody>
          </p:sp>
          <p:sp>
            <p:nvSpPr>
              <p:cNvPr id="2759" name="Freeform: Shape 2758">
                <a:extLst>
                  <a:ext uri="{FF2B5EF4-FFF2-40B4-BE49-F238E27FC236}">
                    <a16:creationId xmlns:a16="http://schemas.microsoft.com/office/drawing/2014/main" id="{AF4F7C6A-AA7F-62BB-DABD-C5A8F1FDB95D}"/>
                  </a:ext>
                </a:extLst>
              </p:cNvPr>
              <p:cNvSpPr/>
              <p:nvPr/>
            </p:nvSpPr>
            <p:spPr>
              <a:xfrm>
                <a:off x="9993909" y="5787548"/>
                <a:ext cx="624140" cy="223660"/>
              </a:xfrm>
              <a:custGeom>
                <a:avLst/>
                <a:gdLst>
                  <a:gd name="connsiteX0" fmla="*/ 43473 w 624140"/>
                  <a:gd name="connsiteY0" fmla="*/ 1801 h 223660"/>
                  <a:gd name="connsiteX1" fmla="*/ 4575 w 624140"/>
                  <a:gd name="connsiteY1" fmla="*/ 6123 h 223660"/>
                  <a:gd name="connsiteX2" fmla="*/ 66523 w 624140"/>
                  <a:gd name="connsiteY2" fmla="*/ 5042 h 223660"/>
                  <a:gd name="connsiteX3" fmla="*/ 61121 w 624140"/>
                  <a:gd name="connsiteY3" fmla="*/ 5763 h 223660"/>
                  <a:gd name="connsiteX4" fmla="*/ 136395 w 624140"/>
                  <a:gd name="connsiteY4" fmla="*/ 5763 h 223660"/>
                  <a:gd name="connsiteX5" fmla="*/ 112624 w 624140"/>
                  <a:gd name="connsiteY5" fmla="*/ 2881 h 223660"/>
                  <a:gd name="connsiteX6" fmla="*/ 218152 w 624140"/>
                  <a:gd name="connsiteY6" fmla="*/ 6123 h 223660"/>
                  <a:gd name="connsiteX7" fmla="*/ 330523 w 624140"/>
                  <a:gd name="connsiteY7" fmla="*/ 6123 h 223660"/>
                  <a:gd name="connsiteX8" fmla="*/ 321518 w 624140"/>
                  <a:gd name="connsiteY8" fmla="*/ 6123 h 223660"/>
                  <a:gd name="connsiteX9" fmla="*/ 338446 w 624140"/>
                  <a:gd name="connsiteY9" fmla="*/ 5763 h 223660"/>
                  <a:gd name="connsiteX10" fmla="*/ 385988 w 624140"/>
                  <a:gd name="connsiteY10" fmla="*/ 5763 h 223660"/>
                  <a:gd name="connsiteX11" fmla="*/ 409758 w 624140"/>
                  <a:gd name="connsiteY11" fmla="*/ 5763 h 223660"/>
                  <a:gd name="connsiteX12" fmla="*/ 421644 w 624140"/>
                  <a:gd name="connsiteY12" fmla="*/ 5763 h 223660"/>
                  <a:gd name="connsiteX13" fmla="*/ 427406 w 624140"/>
                  <a:gd name="connsiteY13" fmla="*/ 5763 h 223660"/>
                  <a:gd name="connsiteX14" fmla="*/ 429928 w 624140"/>
                  <a:gd name="connsiteY14" fmla="*/ 5763 h 223660"/>
                  <a:gd name="connsiteX15" fmla="*/ 438932 w 624140"/>
                  <a:gd name="connsiteY15" fmla="*/ 9724 h 223660"/>
                  <a:gd name="connsiteX16" fmla="*/ 442173 w 624140"/>
                  <a:gd name="connsiteY16" fmla="*/ 13326 h 223660"/>
                  <a:gd name="connsiteX17" fmla="*/ 448296 w 624140"/>
                  <a:gd name="connsiteY17" fmla="*/ 22690 h 223660"/>
                  <a:gd name="connsiteX18" fmla="*/ 475668 w 624140"/>
                  <a:gd name="connsiteY18" fmla="*/ 63028 h 223660"/>
                  <a:gd name="connsiteX19" fmla="*/ 536896 w 624140"/>
                  <a:gd name="connsiteY19" fmla="*/ 138663 h 223660"/>
                  <a:gd name="connsiteX20" fmla="*/ 570391 w 624140"/>
                  <a:gd name="connsiteY20" fmla="*/ 173958 h 223660"/>
                  <a:gd name="connsiteX21" fmla="*/ 587679 w 624140"/>
                  <a:gd name="connsiteY21" fmla="*/ 191246 h 223660"/>
                  <a:gd name="connsiteX22" fmla="*/ 605327 w 624140"/>
                  <a:gd name="connsiteY22" fmla="*/ 207814 h 223660"/>
                  <a:gd name="connsiteX23" fmla="*/ 613610 w 624140"/>
                  <a:gd name="connsiteY23" fmla="*/ 215377 h 223660"/>
                  <a:gd name="connsiteX24" fmla="*/ 619373 w 624140"/>
                  <a:gd name="connsiteY24" fmla="*/ 220059 h 223660"/>
                  <a:gd name="connsiteX25" fmla="*/ 624055 w 624140"/>
                  <a:gd name="connsiteY25" fmla="*/ 223661 h 223660"/>
                  <a:gd name="connsiteX26" fmla="*/ 616492 w 624140"/>
                  <a:gd name="connsiteY26" fmla="*/ 215737 h 223660"/>
                  <a:gd name="connsiteX27" fmla="*/ 617932 w 624140"/>
                  <a:gd name="connsiteY27" fmla="*/ 213576 h 223660"/>
                  <a:gd name="connsiteX28" fmla="*/ 594522 w 624140"/>
                  <a:gd name="connsiteY28" fmla="*/ 191607 h 223660"/>
                  <a:gd name="connsiteX29" fmla="*/ 588399 w 624140"/>
                  <a:gd name="connsiteY29" fmla="*/ 185844 h 223660"/>
                  <a:gd name="connsiteX30" fmla="*/ 582276 w 624140"/>
                  <a:gd name="connsiteY30" fmla="*/ 179721 h 223660"/>
                  <a:gd name="connsiteX31" fmla="*/ 570391 w 624140"/>
                  <a:gd name="connsiteY31" fmla="*/ 167476 h 223660"/>
                  <a:gd name="connsiteX32" fmla="*/ 546980 w 624140"/>
                  <a:gd name="connsiteY32" fmla="*/ 142624 h 223660"/>
                  <a:gd name="connsiteX33" fmla="*/ 525731 w 624140"/>
                  <a:gd name="connsiteY33" fmla="*/ 118133 h 223660"/>
                  <a:gd name="connsiteX34" fmla="*/ 477109 w 624140"/>
                  <a:gd name="connsiteY34" fmla="*/ 58346 h 223660"/>
                  <a:gd name="connsiteX35" fmla="*/ 473507 w 624140"/>
                  <a:gd name="connsiteY35" fmla="*/ 50783 h 223660"/>
                  <a:gd name="connsiteX36" fmla="*/ 459101 w 624140"/>
                  <a:gd name="connsiteY36" fmla="*/ 32055 h 223660"/>
                  <a:gd name="connsiteX37" fmla="*/ 445414 w 624140"/>
                  <a:gd name="connsiteY37" fmla="*/ 12966 h 223660"/>
                  <a:gd name="connsiteX38" fmla="*/ 457300 w 624140"/>
                  <a:gd name="connsiteY38" fmla="*/ 32055 h 223660"/>
                  <a:gd name="connsiteX39" fmla="*/ 469905 w 624140"/>
                  <a:gd name="connsiteY39" fmla="*/ 50783 h 223660"/>
                  <a:gd name="connsiteX40" fmla="*/ 456579 w 624140"/>
                  <a:gd name="connsiteY40" fmla="*/ 32775 h 223660"/>
                  <a:gd name="connsiteX41" fmla="*/ 448656 w 624140"/>
                  <a:gd name="connsiteY41" fmla="*/ 21250 h 223660"/>
                  <a:gd name="connsiteX42" fmla="*/ 444334 w 624140"/>
                  <a:gd name="connsiteY42" fmla="*/ 14767 h 223660"/>
                  <a:gd name="connsiteX43" fmla="*/ 443614 w 624140"/>
                  <a:gd name="connsiteY43" fmla="*/ 13686 h 223660"/>
                  <a:gd name="connsiteX44" fmla="*/ 443253 w 624140"/>
                  <a:gd name="connsiteY44" fmla="*/ 12966 h 223660"/>
                  <a:gd name="connsiteX45" fmla="*/ 442173 w 624140"/>
                  <a:gd name="connsiteY45" fmla="*/ 11525 h 223660"/>
                  <a:gd name="connsiteX46" fmla="*/ 429207 w 624140"/>
                  <a:gd name="connsiteY46" fmla="*/ 5402 h 223660"/>
                  <a:gd name="connsiteX47" fmla="*/ 396072 w 624140"/>
                  <a:gd name="connsiteY47" fmla="*/ 5402 h 223660"/>
                  <a:gd name="connsiteX48" fmla="*/ 291625 w 624140"/>
                  <a:gd name="connsiteY48" fmla="*/ 4322 h 223660"/>
                  <a:gd name="connsiteX49" fmla="*/ 359696 w 624140"/>
                  <a:gd name="connsiteY49" fmla="*/ 2521 h 223660"/>
                  <a:gd name="connsiteX50" fmla="*/ 389589 w 624140"/>
                  <a:gd name="connsiteY50" fmla="*/ 1801 h 223660"/>
                  <a:gd name="connsiteX51" fmla="*/ 415521 w 624140"/>
                  <a:gd name="connsiteY51" fmla="*/ 1801 h 223660"/>
                  <a:gd name="connsiteX52" fmla="*/ 423805 w 624140"/>
                  <a:gd name="connsiteY52" fmla="*/ 1801 h 223660"/>
                  <a:gd name="connsiteX53" fmla="*/ 428127 w 624140"/>
                  <a:gd name="connsiteY53" fmla="*/ 1801 h 223660"/>
                  <a:gd name="connsiteX54" fmla="*/ 430648 w 624140"/>
                  <a:gd name="connsiteY54" fmla="*/ 1801 h 223660"/>
                  <a:gd name="connsiteX55" fmla="*/ 440372 w 624140"/>
                  <a:gd name="connsiteY55" fmla="*/ 5402 h 223660"/>
                  <a:gd name="connsiteX56" fmla="*/ 434970 w 624140"/>
                  <a:gd name="connsiteY56" fmla="*/ 1801 h 223660"/>
                  <a:gd name="connsiteX57" fmla="*/ 434970 w 624140"/>
                  <a:gd name="connsiteY57" fmla="*/ 1080 h 223660"/>
                  <a:gd name="connsiteX58" fmla="*/ 441092 w 624140"/>
                  <a:gd name="connsiteY58" fmla="*/ 3602 h 223660"/>
                  <a:gd name="connsiteX59" fmla="*/ 434610 w 624140"/>
                  <a:gd name="connsiteY59" fmla="*/ 720 h 223660"/>
                  <a:gd name="connsiteX60" fmla="*/ 431008 w 624140"/>
                  <a:gd name="connsiteY60" fmla="*/ 0 h 223660"/>
                  <a:gd name="connsiteX61" fmla="*/ 429207 w 624140"/>
                  <a:gd name="connsiteY61" fmla="*/ 0 h 223660"/>
                  <a:gd name="connsiteX62" fmla="*/ 426686 w 624140"/>
                  <a:gd name="connsiteY62" fmla="*/ 0 h 223660"/>
                  <a:gd name="connsiteX63" fmla="*/ 401115 w 624140"/>
                  <a:gd name="connsiteY63" fmla="*/ 0 h 223660"/>
                  <a:gd name="connsiteX64" fmla="*/ 350331 w 624140"/>
                  <a:gd name="connsiteY64" fmla="*/ 0 h 223660"/>
                  <a:gd name="connsiteX65" fmla="*/ 250206 w 624140"/>
                  <a:gd name="connsiteY65" fmla="*/ 0 h 223660"/>
                  <a:gd name="connsiteX66" fmla="*/ 44193 w 624140"/>
                  <a:gd name="connsiteY66" fmla="*/ 1441 h 22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Lst>
                <a:rect l="l" t="t" r="r" b="b"/>
                <a:pathLst>
                  <a:path w="624140" h="223660">
                    <a:moveTo>
                      <a:pt x="43473" y="1801"/>
                    </a:moveTo>
                    <a:cubicBezTo>
                      <a:pt x="156924" y="3962"/>
                      <a:pt x="-31080" y="3602"/>
                      <a:pt x="4575" y="6123"/>
                    </a:cubicBezTo>
                    <a:lnTo>
                      <a:pt x="66523" y="5042"/>
                    </a:lnTo>
                    <a:lnTo>
                      <a:pt x="61121" y="5763"/>
                    </a:lnTo>
                    <a:lnTo>
                      <a:pt x="136395" y="5763"/>
                    </a:lnTo>
                    <a:cubicBezTo>
                      <a:pt x="120908" y="4322"/>
                      <a:pt x="109383" y="4322"/>
                      <a:pt x="112624" y="2881"/>
                    </a:cubicBezTo>
                    <a:cubicBezTo>
                      <a:pt x="213110" y="3242"/>
                      <a:pt x="144318" y="4322"/>
                      <a:pt x="218152" y="6123"/>
                    </a:cubicBezTo>
                    <a:lnTo>
                      <a:pt x="330523" y="6123"/>
                    </a:lnTo>
                    <a:cubicBezTo>
                      <a:pt x="330523" y="6123"/>
                      <a:pt x="321518" y="6123"/>
                      <a:pt x="321518" y="6123"/>
                    </a:cubicBezTo>
                    <a:cubicBezTo>
                      <a:pt x="330883" y="6123"/>
                      <a:pt x="335205" y="6123"/>
                      <a:pt x="338446" y="5763"/>
                    </a:cubicBezTo>
                    <a:lnTo>
                      <a:pt x="385988" y="5763"/>
                    </a:lnTo>
                    <a:cubicBezTo>
                      <a:pt x="385988" y="5763"/>
                      <a:pt x="409758" y="5763"/>
                      <a:pt x="409758" y="5763"/>
                    </a:cubicBezTo>
                    <a:lnTo>
                      <a:pt x="421644" y="5763"/>
                    </a:lnTo>
                    <a:cubicBezTo>
                      <a:pt x="421644" y="5763"/>
                      <a:pt x="427406" y="5763"/>
                      <a:pt x="427406" y="5763"/>
                    </a:cubicBezTo>
                    <a:cubicBezTo>
                      <a:pt x="428127" y="5763"/>
                      <a:pt x="429207" y="5763"/>
                      <a:pt x="429928" y="5763"/>
                    </a:cubicBezTo>
                    <a:cubicBezTo>
                      <a:pt x="433169" y="6123"/>
                      <a:pt x="436410" y="7563"/>
                      <a:pt x="438932" y="9724"/>
                    </a:cubicBezTo>
                    <a:cubicBezTo>
                      <a:pt x="440372" y="10805"/>
                      <a:pt x="441453" y="11885"/>
                      <a:pt x="442173" y="13326"/>
                    </a:cubicBezTo>
                    <a:lnTo>
                      <a:pt x="448296" y="22690"/>
                    </a:lnTo>
                    <a:cubicBezTo>
                      <a:pt x="456940" y="36376"/>
                      <a:pt x="466304" y="49702"/>
                      <a:pt x="475668" y="63028"/>
                    </a:cubicBezTo>
                    <a:cubicBezTo>
                      <a:pt x="494757" y="89320"/>
                      <a:pt x="515286" y="114532"/>
                      <a:pt x="536896" y="138663"/>
                    </a:cubicBezTo>
                    <a:cubicBezTo>
                      <a:pt x="548061" y="150548"/>
                      <a:pt x="558866" y="162794"/>
                      <a:pt x="570391" y="173958"/>
                    </a:cubicBezTo>
                    <a:cubicBezTo>
                      <a:pt x="576153" y="179721"/>
                      <a:pt x="581916" y="185484"/>
                      <a:pt x="587679" y="191246"/>
                    </a:cubicBezTo>
                    <a:lnTo>
                      <a:pt x="605327" y="207814"/>
                    </a:lnTo>
                    <a:cubicBezTo>
                      <a:pt x="608568" y="210695"/>
                      <a:pt x="611449" y="213216"/>
                      <a:pt x="613610" y="215377"/>
                    </a:cubicBezTo>
                    <a:cubicBezTo>
                      <a:pt x="616131" y="217178"/>
                      <a:pt x="617932" y="218979"/>
                      <a:pt x="619373" y="220059"/>
                    </a:cubicBezTo>
                    <a:cubicBezTo>
                      <a:pt x="622254" y="222580"/>
                      <a:pt x="623695" y="223661"/>
                      <a:pt x="624055" y="223661"/>
                    </a:cubicBezTo>
                    <a:cubicBezTo>
                      <a:pt x="624775" y="223661"/>
                      <a:pt x="620814" y="220059"/>
                      <a:pt x="616492" y="215737"/>
                    </a:cubicBezTo>
                    <a:cubicBezTo>
                      <a:pt x="607848" y="207093"/>
                      <a:pt x="598123" y="196649"/>
                      <a:pt x="617932" y="213576"/>
                    </a:cubicBezTo>
                    <a:cubicBezTo>
                      <a:pt x="610369" y="206733"/>
                      <a:pt x="602445" y="199170"/>
                      <a:pt x="594522" y="191607"/>
                    </a:cubicBezTo>
                    <a:cubicBezTo>
                      <a:pt x="592361" y="189806"/>
                      <a:pt x="590560" y="187645"/>
                      <a:pt x="588399" y="185844"/>
                    </a:cubicBezTo>
                    <a:cubicBezTo>
                      <a:pt x="586238" y="183683"/>
                      <a:pt x="584437" y="181882"/>
                      <a:pt x="582276" y="179721"/>
                    </a:cubicBezTo>
                    <a:cubicBezTo>
                      <a:pt x="578314" y="175759"/>
                      <a:pt x="574353" y="171437"/>
                      <a:pt x="570391" y="167476"/>
                    </a:cubicBezTo>
                    <a:cubicBezTo>
                      <a:pt x="562107" y="159552"/>
                      <a:pt x="554544" y="150548"/>
                      <a:pt x="546980" y="142624"/>
                    </a:cubicBezTo>
                    <a:cubicBezTo>
                      <a:pt x="539417" y="134341"/>
                      <a:pt x="532214" y="126057"/>
                      <a:pt x="525731" y="118133"/>
                    </a:cubicBezTo>
                    <a:cubicBezTo>
                      <a:pt x="499079" y="86439"/>
                      <a:pt x="480350" y="60507"/>
                      <a:pt x="477109" y="58346"/>
                    </a:cubicBezTo>
                    <a:cubicBezTo>
                      <a:pt x="478910" y="60507"/>
                      <a:pt x="482511" y="64469"/>
                      <a:pt x="473507" y="50783"/>
                    </a:cubicBezTo>
                    <a:cubicBezTo>
                      <a:pt x="468825" y="44660"/>
                      <a:pt x="463783" y="38177"/>
                      <a:pt x="459101" y="32055"/>
                    </a:cubicBezTo>
                    <a:lnTo>
                      <a:pt x="445414" y="12966"/>
                    </a:lnTo>
                    <a:lnTo>
                      <a:pt x="457300" y="32055"/>
                    </a:lnTo>
                    <a:cubicBezTo>
                      <a:pt x="461262" y="38537"/>
                      <a:pt x="465583" y="44660"/>
                      <a:pt x="469905" y="50783"/>
                    </a:cubicBezTo>
                    <a:cubicBezTo>
                      <a:pt x="466304" y="46101"/>
                      <a:pt x="461622" y="39978"/>
                      <a:pt x="456579" y="32775"/>
                    </a:cubicBezTo>
                    <a:cubicBezTo>
                      <a:pt x="454058" y="29173"/>
                      <a:pt x="451537" y="25211"/>
                      <a:pt x="448656" y="21250"/>
                    </a:cubicBezTo>
                    <a:cubicBezTo>
                      <a:pt x="447215" y="19089"/>
                      <a:pt x="445775" y="16928"/>
                      <a:pt x="444334" y="14767"/>
                    </a:cubicBezTo>
                    <a:cubicBezTo>
                      <a:pt x="443974" y="14046"/>
                      <a:pt x="443974" y="14046"/>
                      <a:pt x="443614" y="13686"/>
                    </a:cubicBezTo>
                    <a:cubicBezTo>
                      <a:pt x="443614" y="13686"/>
                      <a:pt x="443614" y="13326"/>
                      <a:pt x="443253" y="12966"/>
                    </a:cubicBezTo>
                    <a:cubicBezTo>
                      <a:pt x="442893" y="12606"/>
                      <a:pt x="442533" y="11885"/>
                      <a:pt x="442173" y="11525"/>
                    </a:cubicBezTo>
                    <a:cubicBezTo>
                      <a:pt x="438932" y="7924"/>
                      <a:pt x="434249" y="5763"/>
                      <a:pt x="429207" y="5402"/>
                    </a:cubicBezTo>
                    <a:cubicBezTo>
                      <a:pt x="418402" y="5402"/>
                      <a:pt x="407237" y="5402"/>
                      <a:pt x="396072" y="5402"/>
                    </a:cubicBezTo>
                    <a:cubicBezTo>
                      <a:pt x="349251" y="5402"/>
                      <a:pt x="304951" y="5042"/>
                      <a:pt x="291625" y="4322"/>
                    </a:cubicBezTo>
                    <a:cubicBezTo>
                      <a:pt x="334124" y="3962"/>
                      <a:pt x="344929" y="3242"/>
                      <a:pt x="359696" y="2521"/>
                    </a:cubicBezTo>
                    <a:cubicBezTo>
                      <a:pt x="367259" y="2521"/>
                      <a:pt x="375543" y="2161"/>
                      <a:pt x="389589" y="1801"/>
                    </a:cubicBezTo>
                    <a:cubicBezTo>
                      <a:pt x="396432" y="1801"/>
                      <a:pt x="405076" y="1801"/>
                      <a:pt x="415521" y="1801"/>
                    </a:cubicBezTo>
                    <a:cubicBezTo>
                      <a:pt x="418042" y="1801"/>
                      <a:pt x="420923" y="1801"/>
                      <a:pt x="423805" y="1801"/>
                    </a:cubicBezTo>
                    <a:cubicBezTo>
                      <a:pt x="425245" y="1801"/>
                      <a:pt x="426686" y="1801"/>
                      <a:pt x="428127" y="1801"/>
                    </a:cubicBezTo>
                    <a:cubicBezTo>
                      <a:pt x="428847" y="1801"/>
                      <a:pt x="429567" y="1801"/>
                      <a:pt x="430648" y="1801"/>
                    </a:cubicBezTo>
                    <a:cubicBezTo>
                      <a:pt x="433889" y="2161"/>
                      <a:pt x="437131" y="3242"/>
                      <a:pt x="440372" y="5402"/>
                    </a:cubicBezTo>
                    <a:cubicBezTo>
                      <a:pt x="439652" y="4322"/>
                      <a:pt x="436410" y="2521"/>
                      <a:pt x="434970" y="1801"/>
                    </a:cubicBezTo>
                    <a:cubicBezTo>
                      <a:pt x="434249" y="1441"/>
                      <a:pt x="434249" y="1080"/>
                      <a:pt x="434970" y="1080"/>
                    </a:cubicBezTo>
                    <a:cubicBezTo>
                      <a:pt x="435690" y="1080"/>
                      <a:pt x="437851" y="1441"/>
                      <a:pt x="441092" y="3602"/>
                    </a:cubicBezTo>
                    <a:cubicBezTo>
                      <a:pt x="438932" y="2161"/>
                      <a:pt x="436770" y="1441"/>
                      <a:pt x="434610" y="720"/>
                    </a:cubicBezTo>
                    <a:cubicBezTo>
                      <a:pt x="433529" y="720"/>
                      <a:pt x="432088" y="360"/>
                      <a:pt x="431008" y="0"/>
                    </a:cubicBezTo>
                    <a:cubicBezTo>
                      <a:pt x="430288" y="0"/>
                      <a:pt x="429928" y="0"/>
                      <a:pt x="429207" y="0"/>
                    </a:cubicBezTo>
                    <a:lnTo>
                      <a:pt x="426686" y="0"/>
                    </a:lnTo>
                    <a:cubicBezTo>
                      <a:pt x="418042" y="0"/>
                      <a:pt x="409398" y="0"/>
                      <a:pt x="401115" y="0"/>
                    </a:cubicBezTo>
                    <a:cubicBezTo>
                      <a:pt x="384187" y="0"/>
                      <a:pt x="367259" y="0"/>
                      <a:pt x="350331" y="0"/>
                    </a:cubicBezTo>
                    <a:cubicBezTo>
                      <a:pt x="316836" y="0"/>
                      <a:pt x="283701" y="0"/>
                      <a:pt x="250206" y="0"/>
                    </a:cubicBezTo>
                    <a:cubicBezTo>
                      <a:pt x="183576" y="0"/>
                      <a:pt x="116226" y="0"/>
                      <a:pt x="44193" y="1441"/>
                    </a:cubicBezTo>
                    <a:close/>
                  </a:path>
                </a:pathLst>
              </a:custGeom>
              <a:solidFill>
                <a:schemeClr val="accent2"/>
              </a:solidFill>
              <a:ln w="0" cap="flat">
                <a:noFill/>
                <a:prstDash val="solid"/>
                <a:miter/>
              </a:ln>
            </p:spPr>
            <p:txBody>
              <a:bodyPr rtlCol="0" anchor="ctr"/>
              <a:lstStyle/>
              <a:p>
                <a:endParaRPr lang="en-US" sz="744"/>
              </a:p>
            </p:txBody>
          </p:sp>
          <p:sp>
            <p:nvSpPr>
              <p:cNvPr id="2760" name="Freeform: Shape 2759">
                <a:extLst>
                  <a:ext uri="{FF2B5EF4-FFF2-40B4-BE49-F238E27FC236}">
                    <a16:creationId xmlns:a16="http://schemas.microsoft.com/office/drawing/2014/main" id="{1AEF3F32-F488-B4F8-99C5-665DD7F2A322}"/>
                  </a:ext>
                </a:extLst>
              </p:cNvPr>
              <p:cNvSpPr/>
              <p:nvPr/>
            </p:nvSpPr>
            <p:spPr>
              <a:xfrm>
                <a:off x="10863955" y="5814001"/>
                <a:ext cx="3601" cy="2360"/>
              </a:xfrm>
              <a:custGeom>
                <a:avLst/>
                <a:gdLst>
                  <a:gd name="connsiteX0" fmla="*/ 0 w 3601"/>
                  <a:gd name="connsiteY0" fmla="*/ 1280 h 2360"/>
                  <a:gd name="connsiteX1" fmla="*/ 0 w 3601"/>
                  <a:gd name="connsiteY1" fmla="*/ 2360 h 2360"/>
                  <a:gd name="connsiteX2" fmla="*/ 0 w 3601"/>
                  <a:gd name="connsiteY2" fmla="*/ 1280 h 2360"/>
                </a:gdLst>
                <a:ahLst/>
                <a:cxnLst>
                  <a:cxn ang="0">
                    <a:pos x="connsiteX0" y="connsiteY0"/>
                  </a:cxn>
                  <a:cxn ang="0">
                    <a:pos x="connsiteX1" y="connsiteY1"/>
                  </a:cxn>
                  <a:cxn ang="0">
                    <a:pos x="connsiteX2" y="connsiteY2"/>
                  </a:cxn>
                </a:cxnLst>
                <a:rect l="l" t="t" r="r" b="b"/>
                <a:pathLst>
                  <a:path w="3601" h="2360">
                    <a:moveTo>
                      <a:pt x="0" y="1280"/>
                    </a:moveTo>
                    <a:lnTo>
                      <a:pt x="0" y="2360"/>
                    </a:lnTo>
                    <a:cubicBezTo>
                      <a:pt x="0" y="-161"/>
                      <a:pt x="0" y="-881"/>
                      <a:pt x="0" y="1280"/>
                    </a:cubicBezTo>
                    <a:close/>
                  </a:path>
                </a:pathLst>
              </a:custGeom>
              <a:solidFill>
                <a:schemeClr val="accent2"/>
              </a:solidFill>
              <a:ln w="0" cap="flat">
                <a:noFill/>
                <a:prstDash val="solid"/>
                <a:miter/>
              </a:ln>
            </p:spPr>
            <p:txBody>
              <a:bodyPr rtlCol="0" anchor="ctr"/>
              <a:lstStyle/>
              <a:p>
                <a:endParaRPr lang="en-US" sz="744"/>
              </a:p>
            </p:txBody>
          </p:sp>
          <p:sp>
            <p:nvSpPr>
              <p:cNvPr id="2761" name="Freeform: Shape 2760">
                <a:extLst>
                  <a:ext uri="{FF2B5EF4-FFF2-40B4-BE49-F238E27FC236}">
                    <a16:creationId xmlns:a16="http://schemas.microsoft.com/office/drawing/2014/main" id="{4C6D7F5A-35AA-6B58-E943-0D9CFE0A1EA4}"/>
                  </a:ext>
                </a:extLst>
              </p:cNvPr>
              <p:cNvSpPr/>
              <p:nvPr/>
            </p:nvSpPr>
            <p:spPr>
              <a:xfrm>
                <a:off x="10864315" y="5816001"/>
                <a:ext cx="7923" cy="110930"/>
              </a:xfrm>
              <a:custGeom>
                <a:avLst/>
                <a:gdLst>
                  <a:gd name="connsiteX0" fmla="*/ 360 w 7923"/>
                  <a:gd name="connsiteY0" fmla="*/ 45020 h 110930"/>
                  <a:gd name="connsiteX1" fmla="*/ 3602 w 7923"/>
                  <a:gd name="connsiteY1" fmla="*/ 78155 h 110930"/>
                  <a:gd name="connsiteX2" fmla="*/ 7924 w 7923"/>
                  <a:gd name="connsiteY2" fmla="*/ 110930 h 110930"/>
                  <a:gd name="connsiteX3" fmla="*/ 1801 w 7923"/>
                  <a:gd name="connsiteY3" fmla="*/ 7563 h 110930"/>
                  <a:gd name="connsiteX4" fmla="*/ 0 w 7923"/>
                  <a:gd name="connsiteY4" fmla="*/ 0 h 110930"/>
                  <a:gd name="connsiteX5" fmla="*/ 1080 w 7923"/>
                  <a:gd name="connsiteY5" fmla="*/ 28093 h 110930"/>
                  <a:gd name="connsiteX6" fmla="*/ 2161 w 7923"/>
                  <a:gd name="connsiteY6" fmla="*/ 59787 h 110930"/>
                  <a:gd name="connsiteX7" fmla="*/ 360 w 7923"/>
                  <a:gd name="connsiteY7" fmla="*/ 45020 h 110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923" h="110930">
                    <a:moveTo>
                      <a:pt x="360" y="45020"/>
                    </a:moveTo>
                    <a:cubicBezTo>
                      <a:pt x="1080" y="56185"/>
                      <a:pt x="2521" y="66990"/>
                      <a:pt x="3602" y="78155"/>
                    </a:cubicBezTo>
                    <a:cubicBezTo>
                      <a:pt x="5042" y="89320"/>
                      <a:pt x="6483" y="100125"/>
                      <a:pt x="7924" y="110930"/>
                    </a:cubicBezTo>
                    <a:cubicBezTo>
                      <a:pt x="3962" y="76715"/>
                      <a:pt x="2161" y="42139"/>
                      <a:pt x="1801" y="7563"/>
                    </a:cubicBezTo>
                    <a:lnTo>
                      <a:pt x="0" y="0"/>
                    </a:lnTo>
                    <a:cubicBezTo>
                      <a:pt x="0" y="4682"/>
                      <a:pt x="720" y="15847"/>
                      <a:pt x="1080" y="28093"/>
                    </a:cubicBezTo>
                    <a:cubicBezTo>
                      <a:pt x="1801" y="39978"/>
                      <a:pt x="2161" y="52584"/>
                      <a:pt x="2161" y="59787"/>
                    </a:cubicBezTo>
                    <a:cubicBezTo>
                      <a:pt x="1441" y="54745"/>
                      <a:pt x="720" y="50062"/>
                      <a:pt x="360" y="45020"/>
                    </a:cubicBezTo>
                    <a:close/>
                  </a:path>
                </a:pathLst>
              </a:custGeom>
              <a:solidFill>
                <a:schemeClr val="accent2"/>
              </a:solidFill>
              <a:ln w="0" cap="flat">
                <a:noFill/>
                <a:prstDash val="solid"/>
                <a:miter/>
              </a:ln>
            </p:spPr>
            <p:txBody>
              <a:bodyPr rtlCol="0" anchor="ctr"/>
              <a:lstStyle/>
              <a:p>
                <a:endParaRPr lang="en-US" sz="744"/>
              </a:p>
            </p:txBody>
          </p:sp>
          <p:sp>
            <p:nvSpPr>
              <p:cNvPr id="2762" name="Freeform: Shape 2761">
                <a:extLst>
                  <a:ext uri="{FF2B5EF4-FFF2-40B4-BE49-F238E27FC236}">
                    <a16:creationId xmlns:a16="http://schemas.microsoft.com/office/drawing/2014/main" id="{AAC81CA7-3D33-E4FA-25ED-AC5D80FF7A03}"/>
                  </a:ext>
                </a:extLst>
              </p:cNvPr>
              <p:cNvSpPr/>
              <p:nvPr/>
            </p:nvSpPr>
            <p:spPr>
              <a:xfrm>
                <a:off x="10869892" y="5922969"/>
                <a:ext cx="16392" cy="79956"/>
              </a:xfrm>
              <a:custGeom>
                <a:avLst/>
                <a:gdLst>
                  <a:gd name="connsiteX0" fmla="*/ 15672 w 16392"/>
                  <a:gd name="connsiteY0" fmla="*/ 79956 h 79956"/>
                  <a:gd name="connsiteX1" fmla="*/ 9550 w 16392"/>
                  <a:gd name="connsiteY1" fmla="*/ 50783 h 79956"/>
                  <a:gd name="connsiteX2" fmla="*/ 6668 w 16392"/>
                  <a:gd name="connsiteY2" fmla="*/ 39258 h 79956"/>
                  <a:gd name="connsiteX3" fmla="*/ 6308 w 16392"/>
                  <a:gd name="connsiteY3" fmla="*/ 43220 h 79956"/>
                  <a:gd name="connsiteX4" fmla="*/ 8109 w 16392"/>
                  <a:gd name="connsiteY4" fmla="*/ 59427 h 79956"/>
                  <a:gd name="connsiteX5" fmla="*/ 5588 w 16392"/>
                  <a:gd name="connsiteY5" fmla="*/ 44300 h 79956"/>
                  <a:gd name="connsiteX6" fmla="*/ 4147 w 16392"/>
                  <a:gd name="connsiteY6" fmla="*/ 34215 h 79956"/>
                  <a:gd name="connsiteX7" fmla="*/ 3427 w 16392"/>
                  <a:gd name="connsiteY7" fmla="*/ 23771 h 79956"/>
                  <a:gd name="connsiteX8" fmla="*/ 185 w 16392"/>
                  <a:gd name="connsiteY8" fmla="*/ 0 h 79956"/>
                  <a:gd name="connsiteX9" fmla="*/ 3427 w 16392"/>
                  <a:gd name="connsiteY9" fmla="*/ 32775 h 79956"/>
                  <a:gd name="connsiteX10" fmla="*/ 10990 w 16392"/>
                  <a:gd name="connsiteY10" fmla="*/ 74554 h 79956"/>
                  <a:gd name="connsiteX11" fmla="*/ 16393 w 16392"/>
                  <a:gd name="connsiteY11" fmla="*/ 79236 h 7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392" h="79956">
                    <a:moveTo>
                      <a:pt x="15672" y="79956"/>
                    </a:moveTo>
                    <a:cubicBezTo>
                      <a:pt x="12791" y="66990"/>
                      <a:pt x="10990" y="57266"/>
                      <a:pt x="9550" y="50783"/>
                    </a:cubicBezTo>
                    <a:cubicBezTo>
                      <a:pt x="8109" y="44300"/>
                      <a:pt x="7389" y="40338"/>
                      <a:pt x="6668" y="39258"/>
                    </a:cubicBezTo>
                    <a:cubicBezTo>
                      <a:pt x="5948" y="38177"/>
                      <a:pt x="5948" y="39618"/>
                      <a:pt x="6308" y="43220"/>
                    </a:cubicBezTo>
                    <a:cubicBezTo>
                      <a:pt x="6308" y="46821"/>
                      <a:pt x="7029" y="52584"/>
                      <a:pt x="8109" y="59427"/>
                    </a:cubicBezTo>
                    <a:cubicBezTo>
                      <a:pt x="6668" y="53304"/>
                      <a:pt x="5948" y="48622"/>
                      <a:pt x="5588" y="44300"/>
                    </a:cubicBezTo>
                    <a:cubicBezTo>
                      <a:pt x="4868" y="40338"/>
                      <a:pt x="4507" y="37097"/>
                      <a:pt x="4147" y="34215"/>
                    </a:cubicBezTo>
                    <a:cubicBezTo>
                      <a:pt x="3427" y="29173"/>
                      <a:pt x="3427" y="26292"/>
                      <a:pt x="3427" y="23771"/>
                    </a:cubicBezTo>
                    <a:cubicBezTo>
                      <a:pt x="3427" y="19089"/>
                      <a:pt x="3427" y="16568"/>
                      <a:pt x="185" y="0"/>
                    </a:cubicBezTo>
                    <a:cubicBezTo>
                      <a:pt x="-535" y="720"/>
                      <a:pt x="906" y="15847"/>
                      <a:pt x="3427" y="32775"/>
                    </a:cubicBezTo>
                    <a:cubicBezTo>
                      <a:pt x="5948" y="49703"/>
                      <a:pt x="9550" y="67711"/>
                      <a:pt x="10990" y="74554"/>
                    </a:cubicBezTo>
                    <a:lnTo>
                      <a:pt x="16393" y="79236"/>
                    </a:lnTo>
                    <a:close/>
                  </a:path>
                </a:pathLst>
              </a:custGeom>
              <a:solidFill>
                <a:schemeClr val="accent2"/>
              </a:solidFill>
              <a:ln w="0" cap="flat">
                <a:noFill/>
                <a:prstDash val="solid"/>
                <a:miter/>
              </a:ln>
            </p:spPr>
            <p:txBody>
              <a:bodyPr rtlCol="0" anchor="ctr"/>
              <a:lstStyle/>
              <a:p>
                <a:endParaRPr lang="en-US" sz="744"/>
              </a:p>
            </p:txBody>
          </p:sp>
          <p:sp>
            <p:nvSpPr>
              <p:cNvPr id="2763" name="Freeform: Shape 2762">
                <a:extLst>
                  <a:ext uri="{FF2B5EF4-FFF2-40B4-BE49-F238E27FC236}">
                    <a16:creationId xmlns:a16="http://schemas.microsoft.com/office/drawing/2014/main" id="{09C89033-AE82-8637-B63D-70633C7A79EC}"/>
                  </a:ext>
                </a:extLst>
              </p:cNvPr>
              <p:cNvSpPr/>
              <p:nvPr/>
            </p:nvSpPr>
            <p:spPr>
              <a:xfrm>
                <a:off x="10683153" y="6060551"/>
                <a:ext cx="31333" cy="22690"/>
              </a:xfrm>
              <a:custGeom>
                <a:avLst/>
                <a:gdLst>
                  <a:gd name="connsiteX0" fmla="*/ 18008 w 31333"/>
                  <a:gd name="connsiteY0" fmla="*/ 14407 h 22690"/>
                  <a:gd name="connsiteX1" fmla="*/ 31334 w 31333"/>
                  <a:gd name="connsiteY1" fmla="*/ 22690 h 22690"/>
                  <a:gd name="connsiteX2" fmla="*/ 0 w 31333"/>
                  <a:gd name="connsiteY2" fmla="*/ 0 h 22690"/>
                  <a:gd name="connsiteX3" fmla="*/ 18008 w 31333"/>
                  <a:gd name="connsiteY3" fmla="*/ 14407 h 22690"/>
                </a:gdLst>
                <a:ahLst/>
                <a:cxnLst>
                  <a:cxn ang="0">
                    <a:pos x="connsiteX0" y="connsiteY0"/>
                  </a:cxn>
                  <a:cxn ang="0">
                    <a:pos x="connsiteX1" y="connsiteY1"/>
                  </a:cxn>
                  <a:cxn ang="0">
                    <a:pos x="connsiteX2" y="connsiteY2"/>
                  </a:cxn>
                  <a:cxn ang="0">
                    <a:pos x="connsiteX3" y="connsiteY3"/>
                  </a:cxn>
                </a:cxnLst>
                <a:rect l="l" t="t" r="r" b="b"/>
                <a:pathLst>
                  <a:path w="31333" h="22690">
                    <a:moveTo>
                      <a:pt x="18008" y="14407"/>
                    </a:moveTo>
                    <a:cubicBezTo>
                      <a:pt x="22330" y="17288"/>
                      <a:pt x="27012" y="19809"/>
                      <a:pt x="31334" y="22690"/>
                    </a:cubicBezTo>
                    <a:cubicBezTo>
                      <a:pt x="20529" y="15487"/>
                      <a:pt x="10445" y="7564"/>
                      <a:pt x="0" y="0"/>
                    </a:cubicBezTo>
                    <a:lnTo>
                      <a:pt x="18008" y="14407"/>
                    </a:lnTo>
                    <a:close/>
                  </a:path>
                </a:pathLst>
              </a:custGeom>
              <a:solidFill>
                <a:schemeClr val="accent2"/>
              </a:solidFill>
              <a:ln w="0" cap="flat">
                <a:noFill/>
                <a:prstDash val="solid"/>
                <a:miter/>
              </a:ln>
            </p:spPr>
            <p:txBody>
              <a:bodyPr rtlCol="0" anchor="ctr"/>
              <a:lstStyle/>
              <a:p>
                <a:endParaRPr lang="en-US" sz="744"/>
              </a:p>
            </p:txBody>
          </p:sp>
          <p:sp>
            <p:nvSpPr>
              <p:cNvPr id="2764" name="Freeform: Shape 2763">
                <a:extLst>
                  <a:ext uri="{FF2B5EF4-FFF2-40B4-BE49-F238E27FC236}">
                    <a16:creationId xmlns:a16="http://schemas.microsoft.com/office/drawing/2014/main" id="{F43C1F9B-739E-AF23-29AF-DDE1653BBD83}"/>
                  </a:ext>
                </a:extLst>
              </p:cNvPr>
              <p:cNvSpPr/>
              <p:nvPr/>
            </p:nvSpPr>
            <p:spPr>
              <a:xfrm>
                <a:off x="10714847" y="6083241"/>
                <a:ext cx="31694" cy="21249"/>
              </a:xfrm>
              <a:custGeom>
                <a:avLst/>
                <a:gdLst>
                  <a:gd name="connsiteX0" fmla="*/ 0 w 31694"/>
                  <a:gd name="connsiteY0" fmla="*/ 0 h 21249"/>
                  <a:gd name="connsiteX1" fmla="*/ 15847 w 31694"/>
                  <a:gd name="connsiteY1" fmla="*/ 10805 h 21249"/>
                  <a:gd name="connsiteX2" fmla="*/ 31694 w 31694"/>
                  <a:gd name="connsiteY2" fmla="*/ 21250 h 21249"/>
                  <a:gd name="connsiteX3" fmla="*/ 23050 w 31694"/>
                  <a:gd name="connsiteY3" fmla="*/ 13686 h 21249"/>
                  <a:gd name="connsiteX4" fmla="*/ 0 w 31694"/>
                  <a:gd name="connsiteY4" fmla="*/ 0 h 212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694" h="21249">
                    <a:moveTo>
                      <a:pt x="0" y="0"/>
                    </a:moveTo>
                    <a:lnTo>
                      <a:pt x="15847" y="10805"/>
                    </a:lnTo>
                    <a:cubicBezTo>
                      <a:pt x="21249" y="14407"/>
                      <a:pt x="26292" y="18008"/>
                      <a:pt x="31694" y="21250"/>
                    </a:cubicBezTo>
                    <a:cubicBezTo>
                      <a:pt x="29893" y="19089"/>
                      <a:pt x="27733" y="17648"/>
                      <a:pt x="23050" y="13686"/>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2765" name="Freeform: Shape 2764">
                <a:extLst>
                  <a:ext uri="{FF2B5EF4-FFF2-40B4-BE49-F238E27FC236}">
                    <a16:creationId xmlns:a16="http://schemas.microsoft.com/office/drawing/2014/main" id="{B3F166FE-F684-D212-BE68-855A7A989741}"/>
                  </a:ext>
                </a:extLst>
              </p:cNvPr>
              <p:cNvSpPr/>
              <p:nvPr/>
            </p:nvSpPr>
            <p:spPr>
              <a:xfrm>
                <a:off x="10833701" y="6154914"/>
                <a:ext cx="84277" cy="39617"/>
              </a:xfrm>
              <a:custGeom>
                <a:avLst/>
                <a:gdLst>
                  <a:gd name="connsiteX0" fmla="*/ 0 w 84277"/>
                  <a:gd name="connsiteY0" fmla="*/ 0 h 39617"/>
                  <a:gd name="connsiteX1" fmla="*/ 17288 w 84277"/>
                  <a:gd name="connsiteY1" fmla="*/ 8644 h 39617"/>
                  <a:gd name="connsiteX2" fmla="*/ 27372 w 84277"/>
                  <a:gd name="connsiteY2" fmla="*/ 13686 h 39617"/>
                  <a:gd name="connsiteX3" fmla="*/ 37817 w 84277"/>
                  <a:gd name="connsiteY3" fmla="*/ 18368 h 39617"/>
                  <a:gd name="connsiteX4" fmla="*/ 84278 w 84277"/>
                  <a:gd name="connsiteY4" fmla="*/ 39618 h 39617"/>
                  <a:gd name="connsiteX5" fmla="*/ 41058 w 84277"/>
                  <a:gd name="connsiteY5" fmla="*/ 19809 h 39617"/>
                  <a:gd name="connsiteX6" fmla="*/ 19809 w 84277"/>
                  <a:gd name="connsiteY6" fmla="*/ 9724 h 39617"/>
                  <a:gd name="connsiteX7" fmla="*/ 360 w 84277"/>
                  <a:gd name="connsiteY7" fmla="*/ 0 h 39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277" h="39617">
                    <a:moveTo>
                      <a:pt x="0" y="0"/>
                    </a:moveTo>
                    <a:cubicBezTo>
                      <a:pt x="5402" y="2881"/>
                      <a:pt x="11165" y="5763"/>
                      <a:pt x="17288" y="8644"/>
                    </a:cubicBezTo>
                    <a:cubicBezTo>
                      <a:pt x="20529" y="10445"/>
                      <a:pt x="24131" y="12246"/>
                      <a:pt x="27372" y="13686"/>
                    </a:cubicBezTo>
                    <a:cubicBezTo>
                      <a:pt x="30614" y="15127"/>
                      <a:pt x="34215" y="16927"/>
                      <a:pt x="37817" y="18368"/>
                    </a:cubicBezTo>
                    <a:cubicBezTo>
                      <a:pt x="52224" y="24851"/>
                      <a:pt x="67350" y="32055"/>
                      <a:pt x="84278" y="39618"/>
                    </a:cubicBezTo>
                    <a:lnTo>
                      <a:pt x="41058" y="19809"/>
                    </a:lnTo>
                    <a:cubicBezTo>
                      <a:pt x="33855" y="16567"/>
                      <a:pt x="27012" y="13326"/>
                      <a:pt x="19809" y="9724"/>
                    </a:cubicBezTo>
                    <a:lnTo>
                      <a:pt x="360" y="0"/>
                    </a:lnTo>
                    <a:close/>
                  </a:path>
                </a:pathLst>
              </a:custGeom>
              <a:solidFill>
                <a:schemeClr val="accent2"/>
              </a:solidFill>
              <a:ln w="0" cap="flat">
                <a:noFill/>
                <a:prstDash val="solid"/>
                <a:miter/>
              </a:ln>
            </p:spPr>
            <p:txBody>
              <a:bodyPr rtlCol="0" anchor="ctr"/>
              <a:lstStyle/>
              <a:p>
                <a:endParaRPr lang="en-US" sz="744"/>
              </a:p>
            </p:txBody>
          </p:sp>
          <p:sp>
            <p:nvSpPr>
              <p:cNvPr id="2766" name="Freeform: Shape 2765">
                <a:extLst>
                  <a:ext uri="{FF2B5EF4-FFF2-40B4-BE49-F238E27FC236}">
                    <a16:creationId xmlns:a16="http://schemas.microsoft.com/office/drawing/2014/main" id="{CB6DC6F4-5F03-FF68-D22A-B34C7888BE44}"/>
                  </a:ext>
                </a:extLst>
              </p:cNvPr>
              <p:cNvSpPr/>
              <p:nvPr/>
            </p:nvSpPr>
            <p:spPr>
              <a:xfrm>
                <a:off x="10795164" y="6133304"/>
                <a:ext cx="38177" cy="21249"/>
              </a:xfrm>
              <a:custGeom>
                <a:avLst/>
                <a:gdLst>
                  <a:gd name="connsiteX0" fmla="*/ 0 w 38177"/>
                  <a:gd name="connsiteY0" fmla="*/ 360 h 21249"/>
                  <a:gd name="connsiteX1" fmla="*/ 1080 w 38177"/>
                  <a:gd name="connsiteY1" fmla="*/ 1081 h 21249"/>
                  <a:gd name="connsiteX2" fmla="*/ 19449 w 38177"/>
                  <a:gd name="connsiteY2" fmla="*/ 11525 h 21249"/>
                  <a:gd name="connsiteX3" fmla="*/ 38177 w 38177"/>
                  <a:gd name="connsiteY3" fmla="*/ 21250 h 21249"/>
                  <a:gd name="connsiteX4" fmla="*/ 0 w 38177"/>
                  <a:gd name="connsiteY4" fmla="*/ 0 h 212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77" h="21249">
                    <a:moveTo>
                      <a:pt x="0" y="360"/>
                    </a:moveTo>
                    <a:lnTo>
                      <a:pt x="1080" y="1081"/>
                    </a:lnTo>
                    <a:lnTo>
                      <a:pt x="19449" y="11525"/>
                    </a:lnTo>
                    <a:cubicBezTo>
                      <a:pt x="25571" y="15127"/>
                      <a:pt x="32055" y="18008"/>
                      <a:pt x="38177" y="21250"/>
                    </a:cubicBezTo>
                    <a:cubicBezTo>
                      <a:pt x="24131" y="14407"/>
                      <a:pt x="12246" y="6843"/>
                      <a:pt x="0" y="0"/>
                    </a:cubicBezTo>
                    <a:close/>
                  </a:path>
                </a:pathLst>
              </a:custGeom>
              <a:solidFill>
                <a:schemeClr val="accent2"/>
              </a:solidFill>
              <a:ln w="0" cap="flat">
                <a:noFill/>
                <a:prstDash val="solid"/>
                <a:miter/>
              </a:ln>
            </p:spPr>
            <p:txBody>
              <a:bodyPr rtlCol="0" anchor="ctr"/>
              <a:lstStyle/>
              <a:p>
                <a:endParaRPr lang="en-US" sz="744"/>
              </a:p>
            </p:txBody>
          </p:sp>
          <p:sp>
            <p:nvSpPr>
              <p:cNvPr id="2767" name="Freeform: Shape 2766">
                <a:extLst>
                  <a:ext uri="{FF2B5EF4-FFF2-40B4-BE49-F238E27FC236}">
                    <a16:creationId xmlns:a16="http://schemas.microsoft.com/office/drawing/2014/main" id="{A91B8CE4-CAF9-2241-35A2-1A25AB20C464}"/>
                  </a:ext>
                </a:extLst>
              </p:cNvPr>
              <p:cNvSpPr/>
              <p:nvPr/>
            </p:nvSpPr>
            <p:spPr>
              <a:xfrm>
                <a:off x="10746542" y="6104491"/>
                <a:ext cx="58346" cy="37096"/>
              </a:xfrm>
              <a:custGeom>
                <a:avLst/>
                <a:gdLst>
                  <a:gd name="connsiteX0" fmla="*/ 0 w 58346"/>
                  <a:gd name="connsiteY0" fmla="*/ 0 h 37096"/>
                  <a:gd name="connsiteX1" fmla="*/ 12606 w 58346"/>
                  <a:gd name="connsiteY1" fmla="*/ 10085 h 37096"/>
                  <a:gd name="connsiteX2" fmla="*/ 29173 w 58346"/>
                  <a:gd name="connsiteY2" fmla="*/ 20890 h 37096"/>
                  <a:gd name="connsiteX3" fmla="*/ 58346 w 58346"/>
                  <a:gd name="connsiteY3" fmla="*/ 37097 h 37096"/>
                  <a:gd name="connsiteX4" fmla="*/ 50063 w 58346"/>
                  <a:gd name="connsiteY4" fmla="*/ 29894 h 37096"/>
                  <a:gd name="connsiteX5" fmla="*/ 360 w 58346"/>
                  <a:gd name="connsiteY5" fmla="*/ 0 h 37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346" h="37096">
                    <a:moveTo>
                      <a:pt x="0" y="0"/>
                    </a:moveTo>
                    <a:cubicBezTo>
                      <a:pt x="2161" y="2161"/>
                      <a:pt x="4682" y="4682"/>
                      <a:pt x="12606" y="10085"/>
                    </a:cubicBezTo>
                    <a:cubicBezTo>
                      <a:pt x="16567" y="12966"/>
                      <a:pt x="21970" y="16207"/>
                      <a:pt x="29173" y="20890"/>
                    </a:cubicBezTo>
                    <a:cubicBezTo>
                      <a:pt x="36376" y="25211"/>
                      <a:pt x="46101" y="30614"/>
                      <a:pt x="58346" y="37097"/>
                    </a:cubicBezTo>
                    <a:lnTo>
                      <a:pt x="50063" y="29894"/>
                    </a:lnTo>
                    <a:cubicBezTo>
                      <a:pt x="33135" y="20529"/>
                      <a:pt x="16928" y="10085"/>
                      <a:pt x="360" y="0"/>
                    </a:cubicBezTo>
                    <a:close/>
                  </a:path>
                </a:pathLst>
              </a:custGeom>
              <a:solidFill>
                <a:schemeClr val="accent2"/>
              </a:solidFill>
              <a:ln w="0" cap="flat">
                <a:noFill/>
                <a:prstDash val="solid"/>
                <a:miter/>
              </a:ln>
            </p:spPr>
            <p:txBody>
              <a:bodyPr rtlCol="0" anchor="ctr"/>
              <a:lstStyle/>
              <a:p>
                <a:endParaRPr lang="en-US" sz="744"/>
              </a:p>
            </p:txBody>
          </p:sp>
          <p:sp>
            <p:nvSpPr>
              <p:cNvPr id="2768" name="Freeform: Shape 2767">
                <a:extLst>
                  <a:ext uri="{FF2B5EF4-FFF2-40B4-BE49-F238E27FC236}">
                    <a16:creationId xmlns:a16="http://schemas.microsoft.com/office/drawing/2014/main" id="{10FC79E3-7315-A898-DA46-57F2C6139FCB}"/>
                  </a:ext>
                </a:extLst>
              </p:cNvPr>
              <p:cNvSpPr/>
              <p:nvPr/>
            </p:nvSpPr>
            <p:spPr>
              <a:xfrm>
                <a:off x="9301570" y="5750451"/>
                <a:ext cx="47541" cy="720"/>
              </a:xfrm>
              <a:custGeom>
                <a:avLst/>
                <a:gdLst>
                  <a:gd name="connsiteX0" fmla="*/ 4682 w 47541"/>
                  <a:gd name="connsiteY0" fmla="*/ 720 h 720"/>
                  <a:gd name="connsiteX1" fmla="*/ 25932 w 47541"/>
                  <a:gd name="connsiteY1" fmla="*/ 720 h 720"/>
                  <a:gd name="connsiteX2" fmla="*/ 47541 w 47541"/>
                  <a:gd name="connsiteY2" fmla="*/ 720 h 720"/>
                  <a:gd name="connsiteX3" fmla="*/ 42859 w 47541"/>
                  <a:gd name="connsiteY3" fmla="*/ 0 h 720"/>
                  <a:gd name="connsiteX4" fmla="*/ 21250 w 47541"/>
                  <a:gd name="connsiteY4" fmla="*/ 0 h 720"/>
                  <a:gd name="connsiteX5" fmla="*/ 10445 w 47541"/>
                  <a:gd name="connsiteY5" fmla="*/ 720 h 720"/>
                  <a:gd name="connsiteX6" fmla="*/ 0 w 47541"/>
                  <a:gd name="connsiteY6" fmla="*/ 720 h 720"/>
                  <a:gd name="connsiteX7" fmla="*/ 4322 w 47541"/>
                  <a:gd name="connsiteY7" fmla="*/ 720 h 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541" h="720">
                    <a:moveTo>
                      <a:pt x="4682" y="720"/>
                    </a:moveTo>
                    <a:cubicBezTo>
                      <a:pt x="11525" y="720"/>
                      <a:pt x="18728" y="720"/>
                      <a:pt x="25932" y="720"/>
                    </a:cubicBezTo>
                    <a:lnTo>
                      <a:pt x="47541" y="720"/>
                    </a:lnTo>
                    <a:cubicBezTo>
                      <a:pt x="47541" y="360"/>
                      <a:pt x="42859" y="0"/>
                      <a:pt x="42859" y="0"/>
                    </a:cubicBezTo>
                    <a:lnTo>
                      <a:pt x="21250" y="0"/>
                    </a:lnTo>
                    <a:cubicBezTo>
                      <a:pt x="21250" y="360"/>
                      <a:pt x="10445" y="720"/>
                      <a:pt x="10445" y="720"/>
                    </a:cubicBezTo>
                    <a:lnTo>
                      <a:pt x="0" y="720"/>
                    </a:lnTo>
                    <a:cubicBezTo>
                      <a:pt x="0" y="720"/>
                      <a:pt x="4322" y="720"/>
                      <a:pt x="4322" y="720"/>
                    </a:cubicBezTo>
                    <a:close/>
                  </a:path>
                </a:pathLst>
              </a:custGeom>
              <a:solidFill>
                <a:schemeClr val="accent2"/>
              </a:solidFill>
              <a:ln w="0" cap="flat">
                <a:noFill/>
                <a:prstDash val="solid"/>
                <a:miter/>
              </a:ln>
            </p:spPr>
            <p:txBody>
              <a:bodyPr rtlCol="0" anchor="ctr"/>
              <a:lstStyle/>
              <a:p>
                <a:endParaRPr lang="en-US" sz="744"/>
              </a:p>
            </p:txBody>
          </p:sp>
          <p:sp>
            <p:nvSpPr>
              <p:cNvPr id="2769" name="Freeform: Shape 2768">
                <a:extLst>
                  <a:ext uri="{FF2B5EF4-FFF2-40B4-BE49-F238E27FC236}">
                    <a16:creationId xmlns:a16="http://schemas.microsoft.com/office/drawing/2014/main" id="{22329FB1-E9F4-EEEE-CE40-D6009484646F}"/>
                  </a:ext>
                </a:extLst>
              </p:cNvPr>
              <p:cNvSpPr/>
              <p:nvPr/>
            </p:nvSpPr>
            <p:spPr>
              <a:xfrm>
                <a:off x="9554404" y="5752252"/>
                <a:ext cx="25931" cy="720"/>
              </a:xfrm>
              <a:custGeom>
                <a:avLst/>
                <a:gdLst>
                  <a:gd name="connsiteX0" fmla="*/ 0 w 25931"/>
                  <a:gd name="connsiteY0" fmla="*/ 720 h 720"/>
                  <a:gd name="connsiteX1" fmla="*/ 25932 w 25931"/>
                  <a:gd name="connsiteY1" fmla="*/ 0 h 720"/>
                  <a:gd name="connsiteX2" fmla="*/ 0 w 25931"/>
                  <a:gd name="connsiteY2" fmla="*/ 720 h 720"/>
                </a:gdLst>
                <a:ahLst/>
                <a:cxnLst>
                  <a:cxn ang="0">
                    <a:pos x="connsiteX0" y="connsiteY0"/>
                  </a:cxn>
                  <a:cxn ang="0">
                    <a:pos x="connsiteX1" y="connsiteY1"/>
                  </a:cxn>
                  <a:cxn ang="0">
                    <a:pos x="connsiteX2" y="connsiteY2"/>
                  </a:cxn>
                </a:cxnLst>
                <a:rect l="l" t="t" r="r" b="b"/>
                <a:pathLst>
                  <a:path w="25931" h="720">
                    <a:moveTo>
                      <a:pt x="0" y="720"/>
                    </a:moveTo>
                    <a:cubicBezTo>
                      <a:pt x="10805" y="720"/>
                      <a:pt x="18728" y="0"/>
                      <a:pt x="25932" y="0"/>
                    </a:cubicBezTo>
                    <a:cubicBezTo>
                      <a:pt x="14767" y="0"/>
                      <a:pt x="5763" y="360"/>
                      <a:pt x="0" y="720"/>
                    </a:cubicBezTo>
                    <a:close/>
                  </a:path>
                </a:pathLst>
              </a:custGeom>
              <a:solidFill>
                <a:schemeClr val="accent2"/>
              </a:solidFill>
              <a:ln w="0" cap="flat">
                <a:noFill/>
                <a:prstDash val="solid"/>
                <a:miter/>
              </a:ln>
            </p:spPr>
            <p:txBody>
              <a:bodyPr rtlCol="0" anchor="ctr"/>
              <a:lstStyle/>
              <a:p>
                <a:endParaRPr lang="en-US" sz="744"/>
              </a:p>
            </p:txBody>
          </p:sp>
          <p:sp>
            <p:nvSpPr>
              <p:cNvPr id="2770" name="Freeform: Shape 2769">
                <a:extLst>
                  <a:ext uri="{FF2B5EF4-FFF2-40B4-BE49-F238E27FC236}">
                    <a16:creationId xmlns:a16="http://schemas.microsoft.com/office/drawing/2014/main" id="{43B64C03-7142-FD9E-4F9C-6160041CCA27}"/>
                  </a:ext>
                </a:extLst>
              </p:cNvPr>
              <p:cNvSpPr/>
              <p:nvPr/>
            </p:nvSpPr>
            <p:spPr>
              <a:xfrm>
                <a:off x="9580336" y="5740889"/>
                <a:ext cx="284144" cy="11002"/>
              </a:xfrm>
              <a:custGeom>
                <a:avLst/>
                <a:gdLst>
                  <a:gd name="connsiteX0" fmla="*/ 158472 w 284144"/>
                  <a:gd name="connsiteY0" fmla="*/ 1638 h 11002"/>
                  <a:gd name="connsiteX1" fmla="*/ 182242 w 284144"/>
                  <a:gd name="connsiteY1" fmla="*/ 4159 h 11002"/>
                  <a:gd name="connsiteX2" fmla="*/ 102646 w 284144"/>
                  <a:gd name="connsiteY2" fmla="*/ 6681 h 11002"/>
                  <a:gd name="connsiteX3" fmla="*/ 118493 w 284144"/>
                  <a:gd name="connsiteY3" fmla="*/ 4519 h 11002"/>
                  <a:gd name="connsiteX4" fmla="*/ 88240 w 284144"/>
                  <a:gd name="connsiteY4" fmla="*/ 7041 h 11002"/>
                  <a:gd name="connsiteX5" fmla="*/ 0 w 284144"/>
                  <a:gd name="connsiteY5" fmla="*/ 11002 h 11002"/>
                  <a:gd name="connsiteX6" fmla="*/ 260037 w 284144"/>
                  <a:gd name="connsiteY6" fmla="*/ 9562 h 11002"/>
                  <a:gd name="connsiteX7" fmla="*/ 276605 w 284144"/>
                  <a:gd name="connsiteY7" fmla="*/ 558 h 11002"/>
                  <a:gd name="connsiteX8" fmla="*/ 158111 w 284144"/>
                  <a:gd name="connsiteY8" fmla="*/ 1638 h 11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4144" h="11002">
                    <a:moveTo>
                      <a:pt x="158472" y="1638"/>
                    </a:moveTo>
                    <a:cubicBezTo>
                      <a:pt x="208894" y="3079"/>
                      <a:pt x="88600" y="3799"/>
                      <a:pt x="182242" y="4159"/>
                    </a:cubicBezTo>
                    <a:cubicBezTo>
                      <a:pt x="190526" y="5600"/>
                      <a:pt x="146586" y="7401"/>
                      <a:pt x="102646" y="6681"/>
                    </a:cubicBezTo>
                    <a:cubicBezTo>
                      <a:pt x="106248" y="5240"/>
                      <a:pt x="145506" y="5960"/>
                      <a:pt x="118493" y="4519"/>
                    </a:cubicBezTo>
                    <a:cubicBezTo>
                      <a:pt x="89320" y="5960"/>
                      <a:pt x="78155" y="4880"/>
                      <a:pt x="88240" y="7041"/>
                    </a:cubicBezTo>
                    <a:cubicBezTo>
                      <a:pt x="38898" y="8121"/>
                      <a:pt x="33495" y="9562"/>
                      <a:pt x="0" y="11002"/>
                    </a:cubicBezTo>
                    <a:cubicBezTo>
                      <a:pt x="59427" y="10282"/>
                      <a:pt x="184763" y="12083"/>
                      <a:pt x="260037" y="9562"/>
                    </a:cubicBezTo>
                    <a:cubicBezTo>
                      <a:pt x="301816" y="7041"/>
                      <a:pt x="276605" y="3799"/>
                      <a:pt x="276605" y="558"/>
                    </a:cubicBezTo>
                    <a:cubicBezTo>
                      <a:pt x="270482" y="-163"/>
                      <a:pt x="162433" y="-523"/>
                      <a:pt x="158111" y="1638"/>
                    </a:cubicBezTo>
                    <a:close/>
                  </a:path>
                </a:pathLst>
              </a:custGeom>
              <a:solidFill>
                <a:schemeClr val="accent2"/>
              </a:solidFill>
              <a:ln w="0" cap="flat">
                <a:noFill/>
                <a:prstDash val="solid"/>
                <a:miter/>
              </a:ln>
            </p:spPr>
            <p:txBody>
              <a:bodyPr rtlCol="0" anchor="ctr"/>
              <a:lstStyle/>
              <a:p>
                <a:endParaRPr lang="en-US" sz="744"/>
              </a:p>
            </p:txBody>
          </p:sp>
          <p:sp>
            <p:nvSpPr>
              <p:cNvPr id="2771" name="Freeform: Shape 2770">
                <a:extLst>
                  <a:ext uri="{FF2B5EF4-FFF2-40B4-BE49-F238E27FC236}">
                    <a16:creationId xmlns:a16="http://schemas.microsoft.com/office/drawing/2014/main" id="{6A0D8E6C-BFE1-9924-E762-A8D042CBBF87}"/>
                  </a:ext>
                </a:extLst>
              </p:cNvPr>
              <p:cNvSpPr/>
              <p:nvPr/>
            </p:nvSpPr>
            <p:spPr>
              <a:xfrm>
                <a:off x="9614191" y="5739286"/>
                <a:ext cx="45020" cy="480"/>
              </a:xfrm>
              <a:custGeom>
                <a:avLst/>
                <a:gdLst>
                  <a:gd name="connsiteX0" fmla="*/ 45020 w 45020"/>
                  <a:gd name="connsiteY0" fmla="*/ 0 h 480"/>
                  <a:gd name="connsiteX1" fmla="*/ 0 w 45020"/>
                  <a:gd name="connsiteY1" fmla="*/ 0 h 480"/>
                  <a:gd name="connsiteX2" fmla="*/ 45020 w 45020"/>
                  <a:gd name="connsiteY2" fmla="*/ 0 h 480"/>
                </a:gdLst>
                <a:ahLst/>
                <a:cxnLst>
                  <a:cxn ang="0">
                    <a:pos x="connsiteX0" y="connsiteY0"/>
                  </a:cxn>
                  <a:cxn ang="0">
                    <a:pos x="connsiteX1" y="connsiteY1"/>
                  </a:cxn>
                  <a:cxn ang="0">
                    <a:pos x="connsiteX2" y="connsiteY2"/>
                  </a:cxn>
                </a:cxnLst>
                <a:rect l="l" t="t" r="r" b="b"/>
                <a:pathLst>
                  <a:path w="45020" h="480">
                    <a:moveTo>
                      <a:pt x="45020" y="0"/>
                    </a:moveTo>
                    <a:cubicBezTo>
                      <a:pt x="21610" y="0"/>
                      <a:pt x="14407" y="0"/>
                      <a:pt x="0" y="0"/>
                    </a:cubicBezTo>
                    <a:cubicBezTo>
                      <a:pt x="3962" y="1081"/>
                      <a:pt x="25932" y="0"/>
                      <a:pt x="45020" y="0"/>
                    </a:cubicBezTo>
                    <a:close/>
                  </a:path>
                </a:pathLst>
              </a:custGeom>
              <a:solidFill>
                <a:schemeClr val="accent2"/>
              </a:solidFill>
              <a:ln w="0" cap="flat">
                <a:noFill/>
                <a:prstDash val="solid"/>
                <a:miter/>
              </a:ln>
            </p:spPr>
            <p:txBody>
              <a:bodyPr rtlCol="0" anchor="ctr"/>
              <a:lstStyle/>
              <a:p>
                <a:endParaRPr lang="en-US" sz="744"/>
              </a:p>
            </p:txBody>
          </p:sp>
          <p:sp>
            <p:nvSpPr>
              <p:cNvPr id="2772" name="Freeform: Shape 2771">
                <a:extLst>
                  <a:ext uri="{FF2B5EF4-FFF2-40B4-BE49-F238E27FC236}">
                    <a16:creationId xmlns:a16="http://schemas.microsoft.com/office/drawing/2014/main" id="{F8EB93BD-C2CE-97D5-6EE6-2DD419F9BCA8}"/>
                  </a:ext>
                </a:extLst>
              </p:cNvPr>
              <p:cNvSpPr/>
              <p:nvPr/>
            </p:nvSpPr>
            <p:spPr>
              <a:xfrm>
                <a:off x="10170642" y="5763417"/>
                <a:ext cx="65357" cy="2161"/>
              </a:xfrm>
              <a:custGeom>
                <a:avLst/>
                <a:gdLst>
                  <a:gd name="connsiteX0" fmla="*/ 26292 w 65357"/>
                  <a:gd name="connsiteY0" fmla="*/ 1801 h 2161"/>
                  <a:gd name="connsiteX1" fmla="*/ 64109 w 65357"/>
                  <a:gd name="connsiteY1" fmla="*/ 0 h 2161"/>
                  <a:gd name="connsiteX2" fmla="*/ 0 w 65357"/>
                  <a:gd name="connsiteY2" fmla="*/ 720 h 2161"/>
                  <a:gd name="connsiteX3" fmla="*/ 26652 w 65357"/>
                  <a:gd name="connsiteY3" fmla="*/ 2161 h 2161"/>
                </a:gdLst>
                <a:ahLst/>
                <a:cxnLst>
                  <a:cxn ang="0">
                    <a:pos x="connsiteX0" y="connsiteY0"/>
                  </a:cxn>
                  <a:cxn ang="0">
                    <a:pos x="connsiteX1" y="connsiteY1"/>
                  </a:cxn>
                  <a:cxn ang="0">
                    <a:pos x="connsiteX2" y="connsiteY2"/>
                  </a:cxn>
                  <a:cxn ang="0">
                    <a:pos x="connsiteX3" y="connsiteY3"/>
                  </a:cxn>
                </a:cxnLst>
                <a:rect l="l" t="t" r="r" b="b"/>
                <a:pathLst>
                  <a:path w="65357" h="2161">
                    <a:moveTo>
                      <a:pt x="26292" y="1801"/>
                    </a:moveTo>
                    <a:cubicBezTo>
                      <a:pt x="30614" y="1441"/>
                      <a:pt x="73113" y="720"/>
                      <a:pt x="64109" y="0"/>
                    </a:cubicBezTo>
                    <a:lnTo>
                      <a:pt x="0" y="720"/>
                    </a:lnTo>
                    <a:cubicBezTo>
                      <a:pt x="15127" y="720"/>
                      <a:pt x="20529" y="1441"/>
                      <a:pt x="26652" y="2161"/>
                    </a:cubicBezTo>
                    <a:close/>
                  </a:path>
                </a:pathLst>
              </a:custGeom>
              <a:solidFill>
                <a:schemeClr val="accent2"/>
              </a:solidFill>
              <a:ln w="0" cap="flat">
                <a:noFill/>
                <a:prstDash val="solid"/>
                <a:miter/>
              </a:ln>
            </p:spPr>
            <p:txBody>
              <a:bodyPr rtlCol="0" anchor="ctr"/>
              <a:lstStyle/>
              <a:p>
                <a:endParaRPr lang="en-US" sz="744"/>
              </a:p>
            </p:txBody>
          </p:sp>
          <p:sp>
            <p:nvSpPr>
              <p:cNvPr id="2773" name="Freeform: Shape 2772">
                <a:extLst>
                  <a:ext uri="{FF2B5EF4-FFF2-40B4-BE49-F238E27FC236}">
                    <a16:creationId xmlns:a16="http://schemas.microsoft.com/office/drawing/2014/main" id="{2A882390-8DF7-D910-70D9-F7D8FA0AF11C}"/>
                  </a:ext>
                </a:extLst>
              </p:cNvPr>
              <p:cNvSpPr/>
              <p:nvPr/>
            </p:nvSpPr>
            <p:spPr>
              <a:xfrm>
                <a:off x="10142549" y="5764137"/>
                <a:ext cx="28092" cy="3601"/>
              </a:xfrm>
              <a:custGeom>
                <a:avLst/>
                <a:gdLst>
                  <a:gd name="connsiteX0" fmla="*/ 0 w 28092"/>
                  <a:gd name="connsiteY0" fmla="*/ 0 h 3601"/>
                  <a:gd name="connsiteX1" fmla="*/ 28093 w 28092"/>
                  <a:gd name="connsiteY1" fmla="*/ 0 h 3601"/>
                  <a:gd name="connsiteX2" fmla="*/ 0 w 28092"/>
                  <a:gd name="connsiteY2" fmla="*/ 0 h 3601"/>
                </a:gdLst>
                <a:ahLst/>
                <a:cxnLst>
                  <a:cxn ang="0">
                    <a:pos x="connsiteX0" y="connsiteY0"/>
                  </a:cxn>
                  <a:cxn ang="0">
                    <a:pos x="connsiteX1" y="connsiteY1"/>
                  </a:cxn>
                  <a:cxn ang="0">
                    <a:pos x="connsiteX2" y="connsiteY2"/>
                  </a:cxn>
                </a:cxnLst>
                <a:rect l="l" t="t" r="r" b="b"/>
                <a:pathLst>
                  <a:path w="28092" h="3601">
                    <a:moveTo>
                      <a:pt x="0" y="0"/>
                    </a:moveTo>
                    <a:lnTo>
                      <a:pt x="28093" y="0"/>
                    </a:lnTo>
                    <a:cubicBezTo>
                      <a:pt x="20889" y="0"/>
                      <a:pt x="12246" y="0"/>
                      <a:pt x="0" y="0"/>
                    </a:cubicBezTo>
                    <a:close/>
                  </a:path>
                </a:pathLst>
              </a:custGeom>
              <a:solidFill>
                <a:schemeClr val="accent2"/>
              </a:solidFill>
              <a:ln w="0" cap="flat">
                <a:noFill/>
                <a:prstDash val="solid"/>
                <a:miter/>
              </a:ln>
            </p:spPr>
            <p:txBody>
              <a:bodyPr rtlCol="0" anchor="ctr"/>
              <a:lstStyle/>
              <a:p>
                <a:endParaRPr lang="en-US" sz="744"/>
              </a:p>
            </p:txBody>
          </p:sp>
          <p:sp>
            <p:nvSpPr>
              <p:cNvPr id="2774" name="Freeform: Shape 2773">
                <a:extLst>
                  <a:ext uri="{FF2B5EF4-FFF2-40B4-BE49-F238E27FC236}">
                    <a16:creationId xmlns:a16="http://schemas.microsoft.com/office/drawing/2014/main" id="{EDA32168-8A05-36A1-446F-45D72A655944}"/>
                  </a:ext>
                </a:extLst>
              </p:cNvPr>
              <p:cNvSpPr/>
              <p:nvPr/>
            </p:nvSpPr>
            <p:spPr>
              <a:xfrm>
                <a:off x="10196758" y="5765578"/>
                <a:ext cx="3417" cy="3601"/>
              </a:xfrm>
              <a:custGeom>
                <a:avLst/>
                <a:gdLst>
                  <a:gd name="connsiteX0" fmla="*/ 3417 w 3417"/>
                  <a:gd name="connsiteY0" fmla="*/ 0 h 3601"/>
                  <a:gd name="connsiteX1" fmla="*/ 536 w 3417"/>
                  <a:gd name="connsiteY1" fmla="*/ 0 h 3601"/>
                  <a:gd name="connsiteX2" fmla="*/ 3417 w 3417"/>
                  <a:gd name="connsiteY2" fmla="*/ 0 h 3601"/>
                </a:gdLst>
                <a:ahLst/>
                <a:cxnLst>
                  <a:cxn ang="0">
                    <a:pos x="connsiteX0" y="connsiteY0"/>
                  </a:cxn>
                  <a:cxn ang="0">
                    <a:pos x="connsiteX1" y="connsiteY1"/>
                  </a:cxn>
                  <a:cxn ang="0">
                    <a:pos x="connsiteX2" y="connsiteY2"/>
                  </a:cxn>
                </a:cxnLst>
                <a:rect l="l" t="t" r="r" b="b"/>
                <a:pathLst>
                  <a:path w="3417" h="3601">
                    <a:moveTo>
                      <a:pt x="3417" y="0"/>
                    </a:moveTo>
                    <a:cubicBezTo>
                      <a:pt x="2337" y="0"/>
                      <a:pt x="1616" y="0"/>
                      <a:pt x="536" y="0"/>
                    </a:cubicBezTo>
                    <a:cubicBezTo>
                      <a:pt x="-545" y="0"/>
                      <a:pt x="-184" y="0"/>
                      <a:pt x="3417" y="0"/>
                    </a:cubicBezTo>
                    <a:close/>
                  </a:path>
                </a:pathLst>
              </a:custGeom>
              <a:solidFill>
                <a:schemeClr val="accent2"/>
              </a:solidFill>
              <a:ln w="0" cap="flat">
                <a:noFill/>
                <a:prstDash val="solid"/>
                <a:miter/>
              </a:ln>
            </p:spPr>
            <p:txBody>
              <a:bodyPr rtlCol="0" anchor="ctr"/>
              <a:lstStyle/>
              <a:p>
                <a:endParaRPr lang="en-US" sz="744"/>
              </a:p>
            </p:txBody>
          </p:sp>
          <p:sp>
            <p:nvSpPr>
              <p:cNvPr id="2775" name="Freeform: Shape 2774">
                <a:extLst>
                  <a:ext uri="{FF2B5EF4-FFF2-40B4-BE49-F238E27FC236}">
                    <a16:creationId xmlns:a16="http://schemas.microsoft.com/office/drawing/2014/main" id="{A4B18703-EA3A-9D77-9F4C-5734E2BBB93D}"/>
                  </a:ext>
                </a:extLst>
              </p:cNvPr>
              <p:cNvSpPr/>
              <p:nvPr/>
            </p:nvSpPr>
            <p:spPr>
              <a:xfrm>
                <a:off x="10897450" y="6053708"/>
                <a:ext cx="12385" cy="38897"/>
              </a:xfrm>
              <a:custGeom>
                <a:avLst/>
                <a:gdLst>
                  <a:gd name="connsiteX0" fmla="*/ 12245 w 12385"/>
                  <a:gd name="connsiteY0" fmla="*/ 38898 h 38897"/>
                  <a:gd name="connsiteX1" fmla="*/ 7923 w 12385"/>
                  <a:gd name="connsiteY1" fmla="*/ 24851 h 38897"/>
                  <a:gd name="connsiteX2" fmla="*/ 0 w 12385"/>
                  <a:gd name="connsiteY2" fmla="*/ 0 h 38897"/>
                  <a:gd name="connsiteX3" fmla="*/ 11885 w 12385"/>
                  <a:gd name="connsiteY3" fmla="*/ 38898 h 38897"/>
                </a:gdLst>
                <a:ahLst/>
                <a:cxnLst>
                  <a:cxn ang="0">
                    <a:pos x="connsiteX0" y="connsiteY0"/>
                  </a:cxn>
                  <a:cxn ang="0">
                    <a:pos x="connsiteX1" y="connsiteY1"/>
                  </a:cxn>
                  <a:cxn ang="0">
                    <a:pos x="connsiteX2" y="connsiteY2"/>
                  </a:cxn>
                  <a:cxn ang="0">
                    <a:pos x="connsiteX3" y="connsiteY3"/>
                  </a:cxn>
                </a:cxnLst>
                <a:rect l="l" t="t" r="r" b="b"/>
                <a:pathLst>
                  <a:path w="12385" h="38897">
                    <a:moveTo>
                      <a:pt x="12245" y="38898"/>
                    </a:moveTo>
                    <a:cubicBezTo>
                      <a:pt x="12966" y="38898"/>
                      <a:pt x="10805" y="32775"/>
                      <a:pt x="7923" y="24851"/>
                    </a:cubicBezTo>
                    <a:cubicBezTo>
                      <a:pt x="5402" y="16567"/>
                      <a:pt x="2161" y="6843"/>
                      <a:pt x="0" y="0"/>
                    </a:cubicBezTo>
                    <a:cubicBezTo>
                      <a:pt x="2881" y="10805"/>
                      <a:pt x="7203" y="26292"/>
                      <a:pt x="11885" y="38898"/>
                    </a:cubicBezTo>
                    <a:close/>
                  </a:path>
                </a:pathLst>
              </a:custGeom>
              <a:solidFill>
                <a:schemeClr val="accent2"/>
              </a:solidFill>
              <a:ln w="0" cap="flat">
                <a:noFill/>
                <a:prstDash val="solid"/>
                <a:miter/>
              </a:ln>
            </p:spPr>
            <p:txBody>
              <a:bodyPr rtlCol="0" anchor="ctr"/>
              <a:lstStyle/>
              <a:p>
                <a:endParaRPr lang="en-US" sz="744"/>
              </a:p>
            </p:txBody>
          </p:sp>
          <p:sp>
            <p:nvSpPr>
              <p:cNvPr id="2776" name="Freeform: Shape 2775">
                <a:extLst>
                  <a:ext uri="{FF2B5EF4-FFF2-40B4-BE49-F238E27FC236}">
                    <a16:creationId xmlns:a16="http://schemas.microsoft.com/office/drawing/2014/main" id="{0C714CE1-2C1D-0524-A04A-E6E0FC84B26B}"/>
                  </a:ext>
                </a:extLst>
              </p:cNvPr>
              <p:cNvSpPr/>
              <p:nvPr/>
            </p:nvSpPr>
            <p:spPr>
              <a:xfrm>
                <a:off x="11552225" y="5520307"/>
                <a:ext cx="18368" cy="18368"/>
              </a:xfrm>
              <a:custGeom>
                <a:avLst/>
                <a:gdLst>
                  <a:gd name="connsiteX0" fmla="*/ 0 w 18368"/>
                  <a:gd name="connsiteY0" fmla="*/ 18368 h 18368"/>
                  <a:gd name="connsiteX1" fmla="*/ 18368 w 18368"/>
                  <a:gd name="connsiteY1" fmla="*/ 0 h 18368"/>
                  <a:gd name="connsiteX2" fmla="*/ 0 w 18368"/>
                  <a:gd name="connsiteY2" fmla="*/ 18368 h 18368"/>
                </a:gdLst>
                <a:ahLst/>
                <a:cxnLst>
                  <a:cxn ang="0">
                    <a:pos x="connsiteX0" y="connsiteY0"/>
                  </a:cxn>
                  <a:cxn ang="0">
                    <a:pos x="connsiteX1" y="connsiteY1"/>
                  </a:cxn>
                  <a:cxn ang="0">
                    <a:pos x="connsiteX2" y="connsiteY2"/>
                  </a:cxn>
                </a:cxnLst>
                <a:rect l="l" t="t" r="r" b="b"/>
                <a:pathLst>
                  <a:path w="18368" h="18368">
                    <a:moveTo>
                      <a:pt x="0" y="18368"/>
                    </a:moveTo>
                    <a:lnTo>
                      <a:pt x="18368" y="0"/>
                    </a:lnTo>
                    <a:cubicBezTo>
                      <a:pt x="11885" y="6483"/>
                      <a:pt x="8284" y="9724"/>
                      <a:pt x="0" y="18368"/>
                    </a:cubicBezTo>
                    <a:close/>
                  </a:path>
                </a:pathLst>
              </a:custGeom>
              <a:solidFill>
                <a:schemeClr val="accent2"/>
              </a:solidFill>
              <a:ln w="0" cap="flat">
                <a:noFill/>
                <a:prstDash val="solid"/>
                <a:miter/>
              </a:ln>
            </p:spPr>
            <p:txBody>
              <a:bodyPr rtlCol="0" anchor="ctr"/>
              <a:lstStyle/>
              <a:p>
                <a:endParaRPr lang="en-US" sz="744"/>
              </a:p>
            </p:txBody>
          </p:sp>
          <p:sp>
            <p:nvSpPr>
              <p:cNvPr id="2777" name="Freeform: Shape 2776">
                <a:extLst>
                  <a:ext uri="{FF2B5EF4-FFF2-40B4-BE49-F238E27FC236}">
                    <a16:creationId xmlns:a16="http://schemas.microsoft.com/office/drawing/2014/main" id="{91D0FACC-99E3-68B7-E680-376A013C8257}"/>
                  </a:ext>
                </a:extLst>
              </p:cNvPr>
              <p:cNvSpPr/>
              <p:nvPr/>
            </p:nvSpPr>
            <p:spPr>
              <a:xfrm>
                <a:off x="11732306" y="5188237"/>
                <a:ext cx="1080" cy="5042"/>
              </a:xfrm>
              <a:custGeom>
                <a:avLst/>
                <a:gdLst>
                  <a:gd name="connsiteX0" fmla="*/ 0 w 1080"/>
                  <a:gd name="connsiteY0" fmla="*/ 5042 h 5042"/>
                  <a:gd name="connsiteX1" fmla="*/ 1081 w 1080"/>
                  <a:gd name="connsiteY1" fmla="*/ 0 h 5042"/>
                  <a:gd name="connsiteX2" fmla="*/ 0 w 1080"/>
                  <a:gd name="connsiteY2" fmla="*/ 5042 h 5042"/>
                </a:gdLst>
                <a:ahLst/>
                <a:cxnLst>
                  <a:cxn ang="0">
                    <a:pos x="connsiteX0" y="connsiteY0"/>
                  </a:cxn>
                  <a:cxn ang="0">
                    <a:pos x="connsiteX1" y="connsiteY1"/>
                  </a:cxn>
                  <a:cxn ang="0">
                    <a:pos x="connsiteX2" y="connsiteY2"/>
                  </a:cxn>
                </a:cxnLst>
                <a:rect l="l" t="t" r="r" b="b"/>
                <a:pathLst>
                  <a:path w="1080" h="5042">
                    <a:moveTo>
                      <a:pt x="0" y="5042"/>
                    </a:moveTo>
                    <a:cubicBezTo>
                      <a:pt x="0" y="4322"/>
                      <a:pt x="721" y="2521"/>
                      <a:pt x="1081" y="0"/>
                    </a:cubicBezTo>
                    <a:cubicBezTo>
                      <a:pt x="361" y="2521"/>
                      <a:pt x="0" y="3962"/>
                      <a:pt x="0" y="5042"/>
                    </a:cubicBezTo>
                    <a:close/>
                  </a:path>
                </a:pathLst>
              </a:custGeom>
              <a:solidFill>
                <a:schemeClr val="accent2"/>
              </a:solidFill>
              <a:ln w="0" cap="flat">
                <a:noFill/>
                <a:prstDash val="solid"/>
                <a:miter/>
              </a:ln>
            </p:spPr>
            <p:txBody>
              <a:bodyPr rtlCol="0" anchor="ctr"/>
              <a:lstStyle/>
              <a:p>
                <a:endParaRPr lang="en-US" sz="744"/>
              </a:p>
            </p:txBody>
          </p:sp>
          <p:sp>
            <p:nvSpPr>
              <p:cNvPr id="2778" name="Freeform: Shape 2777">
                <a:extLst>
                  <a:ext uri="{FF2B5EF4-FFF2-40B4-BE49-F238E27FC236}">
                    <a16:creationId xmlns:a16="http://schemas.microsoft.com/office/drawing/2014/main" id="{66D54C82-050A-D11F-0160-AEFED45AE6E8}"/>
                  </a:ext>
                </a:extLst>
              </p:cNvPr>
              <p:cNvSpPr/>
              <p:nvPr/>
            </p:nvSpPr>
            <p:spPr>
              <a:xfrm>
                <a:off x="11732667" y="5069384"/>
                <a:ext cx="26291" cy="118853"/>
              </a:xfrm>
              <a:custGeom>
                <a:avLst/>
                <a:gdLst>
                  <a:gd name="connsiteX0" fmla="*/ 720 w 26291"/>
                  <a:gd name="connsiteY0" fmla="*/ 118854 h 118853"/>
                  <a:gd name="connsiteX1" fmla="*/ 5402 w 26291"/>
                  <a:gd name="connsiteY1" fmla="*/ 101206 h 118853"/>
                  <a:gd name="connsiteX2" fmla="*/ 8644 w 26291"/>
                  <a:gd name="connsiteY2" fmla="*/ 89320 h 118853"/>
                  <a:gd name="connsiteX3" fmla="*/ 11885 w 26291"/>
                  <a:gd name="connsiteY3" fmla="*/ 76715 h 118853"/>
                  <a:gd name="connsiteX4" fmla="*/ 17648 w 26291"/>
                  <a:gd name="connsiteY4" fmla="*/ 51863 h 118853"/>
                  <a:gd name="connsiteX5" fmla="*/ 19809 w 26291"/>
                  <a:gd name="connsiteY5" fmla="*/ 41059 h 118853"/>
                  <a:gd name="connsiteX6" fmla="*/ 20889 w 26291"/>
                  <a:gd name="connsiteY6" fmla="*/ 32415 h 118853"/>
                  <a:gd name="connsiteX7" fmla="*/ 20889 w 26291"/>
                  <a:gd name="connsiteY7" fmla="*/ 34936 h 118853"/>
                  <a:gd name="connsiteX8" fmla="*/ 26292 w 26291"/>
                  <a:gd name="connsiteY8" fmla="*/ 0 h 118853"/>
                  <a:gd name="connsiteX9" fmla="*/ 13686 w 26291"/>
                  <a:gd name="connsiteY9" fmla="*/ 64829 h 118853"/>
                  <a:gd name="connsiteX10" fmla="*/ 9724 w 26291"/>
                  <a:gd name="connsiteY10" fmla="*/ 81757 h 118853"/>
                  <a:gd name="connsiteX11" fmla="*/ 5402 w 26291"/>
                  <a:gd name="connsiteY11" fmla="*/ 96884 h 118853"/>
                  <a:gd name="connsiteX12" fmla="*/ 0 w 26291"/>
                  <a:gd name="connsiteY12" fmla="*/ 118854 h 118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291" h="118853">
                    <a:moveTo>
                      <a:pt x="720" y="118854"/>
                    </a:moveTo>
                    <a:cubicBezTo>
                      <a:pt x="1801" y="114532"/>
                      <a:pt x="3241" y="108409"/>
                      <a:pt x="5402" y="101206"/>
                    </a:cubicBezTo>
                    <a:cubicBezTo>
                      <a:pt x="6483" y="97604"/>
                      <a:pt x="7563" y="93642"/>
                      <a:pt x="8644" y="89320"/>
                    </a:cubicBezTo>
                    <a:cubicBezTo>
                      <a:pt x="9724" y="85359"/>
                      <a:pt x="11165" y="81037"/>
                      <a:pt x="11885" y="76715"/>
                    </a:cubicBezTo>
                    <a:cubicBezTo>
                      <a:pt x="14046" y="68071"/>
                      <a:pt x="15847" y="59427"/>
                      <a:pt x="17648" y="51863"/>
                    </a:cubicBezTo>
                    <a:cubicBezTo>
                      <a:pt x="18368" y="47902"/>
                      <a:pt x="19448" y="44300"/>
                      <a:pt x="19809" y="41059"/>
                    </a:cubicBezTo>
                    <a:cubicBezTo>
                      <a:pt x="20169" y="37817"/>
                      <a:pt x="20889" y="34936"/>
                      <a:pt x="20889" y="32415"/>
                    </a:cubicBezTo>
                    <a:lnTo>
                      <a:pt x="20889" y="34936"/>
                    </a:lnTo>
                    <a:cubicBezTo>
                      <a:pt x="22690" y="23411"/>
                      <a:pt x="24491" y="11525"/>
                      <a:pt x="26292" y="0"/>
                    </a:cubicBezTo>
                    <a:cubicBezTo>
                      <a:pt x="23411" y="16207"/>
                      <a:pt x="19448" y="41779"/>
                      <a:pt x="13686" y="64829"/>
                    </a:cubicBezTo>
                    <a:cubicBezTo>
                      <a:pt x="12245" y="70592"/>
                      <a:pt x="11165" y="76354"/>
                      <a:pt x="9724" y="81757"/>
                    </a:cubicBezTo>
                    <a:cubicBezTo>
                      <a:pt x="8283" y="87159"/>
                      <a:pt x="6843" y="92202"/>
                      <a:pt x="5402" y="96884"/>
                    </a:cubicBezTo>
                    <a:cubicBezTo>
                      <a:pt x="2881" y="106248"/>
                      <a:pt x="1080" y="113811"/>
                      <a:pt x="0" y="118854"/>
                    </a:cubicBezTo>
                    <a:close/>
                  </a:path>
                </a:pathLst>
              </a:custGeom>
              <a:solidFill>
                <a:schemeClr val="accent2"/>
              </a:solidFill>
              <a:ln w="0" cap="flat">
                <a:noFill/>
                <a:prstDash val="solid"/>
                <a:miter/>
              </a:ln>
            </p:spPr>
            <p:txBody>
              <a:bodyPr rtlCol="0" anchor="ctr"/>
              <a:lstStyle/>
              <a:p>
                <a:endParaRPr lang="en-US" sz="744"/>
              </a:p>
            </p:txBody>
          </p:sp>
        </p:grpSp>
        <p:grpSp>
          <p:nvGrpSpPr>
            <p:cNvPr id="2532" name="Graphic 163">
              <a:extLst>
                <a:ext uri="{FF2B5EF4-FFF2-40B4-BE49-F238E27FC236}">
                  <a16:creationId xmlns:a16="http://schemas.microsoft.com/office/drawing/2014/main" id="{A25C5598-2E37-37C7-7BF2-3D282F016093}"/>
                </a:ext>
              </a:extLst>
            </p:cNvPr>
            <p:cNvGrpSpPr/>
            <p:nvPr/>
          </p:nvGrpSpPr>
          <p:grpSpPr>
            <a:xfrm>
              <a:off x="8375952" y="2834014"/>
              <a:ext cx="3506542" cy="3481800"/>
              <a:chOff x="8375952" y="2834014"/>
              <a:chExt cx="3506542" cy="3481800"/>
            </a:xfrm>
            <a:solidFill>
              <a:schemeClr val="accent2"/>
            </a:solidFill>
          </p:grpSpPr>
          <p:sp>
            <p:nvSpPr>
              <p:cNvPr id="2533" name="Freeform: Shape 2532">
                <a:extLst>
                  <a:ext uri="{FF2B5EF4-FFF2-40B4-BE49-F238E27FC236}">
                    <a16:creationId xmlns:a16="http://schemas.microsoft.com/office/drawing/2014/main" id="{A8B42898-C894-DFA4-928C-D981C78547C2}"/>
                  </a:ext>
                </a:extLst>
              </p:cNvPr>
              <p:cNvSpPr/>
              <p:nvPr/>
            </p:nvSpPr>
            <p:spPr>
              <a:xfrm>
                <a:off x="10951114" y="2854385"/>
                <a:ext cx="322705" cy="55465"/>
              </a:xfrm>
              <a:custGeom>
                <a:avLst/>
                <a:gdLst>
                  <a:gd name="connsiteX0" fmla="*/ 294973 w 322705"/>
                  <a:gd name="connsiteY0" fmla="*/ 46461 h 55465"/>
                  <a:gd name="connsiteX1" fmla="*/ 256436 w 322705"/>
                  <a:gd name="connsiteY1" fmla="*/ 32775 h 55465"/>
                  <a:gd name="connsiteX2" fmla="*/ 225102 w 322705"/>
                  <a:gd name="connsiteY2" fmla="*/ 24491 h 55465"/>
                  <a:gd name="connsiteX3" fmla="*/ 207814 w 322705"/>
                  <a:gd name="connsiteY3" fmla="*/ 20529 h 55465"/>
                  <a:gd name="connsiteX4" fmla="*/ 194128 w 322705"/>
                  <a:gd name="connsiteY4" fmla="*/ 19089 h 55465"/>
                  <a:gd name="connsiteX5" fmla="*/ 168556 w 322705"/>
                  <a:gd name="connsiteY5" fmla="*/ 14407 h 55465"/>
                  <a:gd name="connsiteX6" fmla="*/ 149828 w 322705"/>
                  <a:gd name="connsiteY6" fmla="*/ 10805 h 55465"/>
                  <a:gd name="connsiteX7" fmla="*/ 162073 w 322705"/>
                  <a:gd name="connsiteY7" fmla="*/ 11165 h 55465"/>
                  <a:gd name="connsiteX8" fmla="*/ 136862 w 322705"/>
                  <a:gd name="connsiteY8" fmla="*/ 7203 h 55465"/>
                  <a:gd name="connsiteX9" fmla="*/ 111290 w 322705"/>
                  <a:gd name="connsiteY9" fmla="*/ 4322 h 55465"/>
                  <a:gd name="connsiteX10" fmla="*/ 98685 w 322705"/>
                  <a:gd name="connsiteY10" fmla="*/ 2881 h 55465"/>
                  <a:gd name="connsiteX11" fmla="*/ 86079 w 322705"/>
                  <a:gd name="connsiteY11" fmla="*/ 1801 h 55465"/>
                  <a:gd name="connsiteX12" fmla="*/ 60507 w 322705"/>
                  <a:gd name="connsiteY12" fmla="*/ 360 h 55465"/>
                  <a:gd name="connsiteX13" fmla="*/ 91121 w 322705"/>
                  <a:gd name="connsiteY13" fmla="*/ 2881 h 55465"/>
                  <a:gd name="connsiteX14" fmla="*/ 106248 w 322705"/>
                  <a:gd name="connsiteY14" fmla="*/ 4682 h 55465"/>
                  <a:gd name="connsiteX15" fmla="*/ 121375 w 322705"/>
                  <a:gd name="connsiteY15" fmla="*/ 6843 h 55465"/>
                  <a:gd name="connsiteX16" fmla="*/ 98685 w 322705"/>
                  <a:gd name="connsiteY16" fmla="*/ 4682 h 55465"/>
                  <a:gd name="connsiteX17" fmla="*/ 63749 w 322705"/>
                  <a:gd name="connsiteY17" fmla="*/ 1801 h 55465"/>
                  <a:gd name="connsiteX18" fmla="*/ 28453 w 322705"/>
                  <a:gd name="connsiteY18" fmla="*/ 360 h 55465"/>
                  <a:gd name="connsiteX19" fmla="*/ 4322 w 322705"/>
                  <a:gd name="connsiteY19" fmla="*/ 720 h 55465"/>
                  <a:gd name="connsiteX20" fmla="*/ 3242 w 322705"/>
                  <a:gd name="connsiteY20" fmla="*/ 720 h 55465"/>
                  <a:gd name="connsiteX21" fmla="*/ 0 w 322705"/>
                  <a:gd name="connsiteY21" fmla="*/ 0 h 55465"/>
                  <a:gd name="connsiteX22" fmla="*/ 0 w 322705"/>
                  <a:gd name="connsiteY22" fmla="*/ 0 h 55465"/>
                  <a:gd name="connsiteX23" fmla="*/ 0 w 322705"/>
                  <a:gd name="connsiteY23" fmla="*/ 0 h 55465"/>
                  <a:gd name="connsiteX24" fmla="*/ 2161 w 322705"/>
                  <a:gd name="connsiteY24" fmla="*/ 720 h 55465"/>
                  <a:gd name="connsiteX25" fmla="*/ 4682 w 322705"/>
                  <a:gd name="connsiteY25" fmla="*/ 720 h 55465"/>
                  <a:gd name="connsiteX26" fmla="*/ 32415 w 322705"/>
                  <a:gd name="connsiteY26" fmla="*/ 1441 h 55465"/>
                  <a:gd name="connsiteX27" fmla="*/ 60147 w 322705"/>
                  <a:gd name="connsiteY27" fmla="*/ 2521 h 55465"/>
                  <a:gd name="connsiteX28" fmla="*/ 115252 w 322705"/>
                  <a:gd name="connsiteY28" fmla="*/ 7563 h 55465"/>
                  <a:gd name="connsiteX29" fmla="*/ 109850 w 322705"/>
                  <a:gd name="connsiteY29" fmla="*/ 7563 h 55465"/>
                  <a:gd name="connsiteX30" fmla="*/ 158111 w 322705"/>
                  <a:gd name="connsiteY30" fmla="*/ 14046 h 55465"/>
                  <a:gd name="connsiteX31" fmla="*/ 182242 w 322705"/>
                  <a:gd name="connsiteY31" fmla="*/ 18368 h 55465"/>
                  <a:gd name="connsiteX32" fmla="*/ 199530 w 322705"/>
                  <a:gd name="connsiteY32" fmla="*/ 22330 h 55465"/>
                  <a:gd name="connsiteX33" fmla="*/ 195568 w 322705"/>
                  <a:gd name="connsiteY33" fmla="*/ 22330 h 55465"/>
                  <a:gd name="connsiteX34" fmla="*/ 190166 w 322705"/>
                  <a:gd name="connsiteY34" fmla="*/ 21250 h 55465"/>
                  <a:gd name="connsiteX35" fmla="*/ 179361 w 322705"/>
                  <a:gd name="connsiteY35" fmla="*/ 19089 h 55465"/>
                  <a:gd name="connsiteX36" fmla="*/ 185484 w 322705"/>
                  <a:gd name="connsiteY36" fmla="*/ 20169 h 55465"/>
                  <a:gd name="connsiteX37" fmla="*/ 191246 w 322705"/>
                  <a:gd name="connsiteY37" fmla="*/ 21610 h 55465"/>
                  <a:gd name="connsiteX38" fmla="*/ 201691 w 322705"/>
                  <a:gd name="connsiteY38" fmla="*/ 24131 h 55465"/>
                  <a:gd name="connsiteX39" fmla="*/ 218979 w 322705"/>
                  <a:gd name="connsiteY39" fmla="*/ 28093 h 55465"/>
                  <a:gd name="connsiteX40" fmla="*/ 242029 w 322705"/>
                  <a:gd name="connsiteY40" fmla="*/ 33495 h 55465"/>
                  <a:gd name="connsiteX41" fmla="*/ 260037 w 322705"/>
                  <a:gd name="connsiteY41" fmla="*/ 37097 h 55465"/>
                  <a:gd name="connsiteX42" fmla="*/ 274084 w 322705"/>
                  <a:gd name="connsiteY42" fmla="*/ 39618 h 55465"/>
                  <a:gd name="connsiteX43" fmla="*/ 291732 w 322705"/>
                  <a:gd name="connsiteY43" fmla="*/ 45020 h 55465"/>
                  <a:gd name="connsiteX44" fmla="*/ 305418 w 322705"/>
                  <a:gd name="connsiteY44" fmla="*/ 49342 h 55465"/>
                  <a:gd name="connsiteX45" fmla="*/ 313702 w 322705"/>
                  <a:gd name="connsiteY45" fmla="*/ 51863 h 55465"/>
                  <a:gd name="connsiteX46" fmla="*/ 322706 w 322705"/>
                  <a:gd name="connsiteY46" fmla="*/ 55465 h 55465"/>
                  <a:gd name="connsiteX47" fmla="*/ 296774 w 322705"/>
                  <a:gd name="connsiteY47" fmla="*/ 46101 h 55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22705" h="55465">
                    <a:moveTo>
                      <a:pt x="294973" y="46461"/>
                    </a:moveTo>
                    <a:cubicBezTo>
                      <a:pt x="269402" y="37457"/>
                      <a:pt x="246711" y="30614"/>
                      <a:pt x="256436" y="32775"/>
                    </a:cubicBezTo>
                    <a:cubicBezTo>
                      <a:pt x="243110" y="29533"/>
                      <a:pt x="233025" y="26292"/>
                      <a:pt x="225102" y="24491"/>
                    </a:cubicBezTo>
                    <a:cubicBezTo>
                      <a:pt x="217178" y="22690"/>
                      <a:pt x="211776" y="21610"/>
                      <a:pt x="207814" y="20529"/>
                    </a:cubicBezTo>
                    <a:cubicBezTo>
                      <a:pt x="199890" y="18728"/>
                      <a:pt x="197729" y="18728"/>
                      <a:pt x="194128" y="19089"/>
                    </a:cubicBezTo>
                    <a:cubicBezTo>
                      <a:pt x="185484" y="17288"/>
                      <a:pt x="176480" y="15847"/>
                      <a:pt x="168556" y="14407"/>
                    </a:cubicBezTo>
                    <a:cubicBezTo>
                      <a:pt x="160633" y="12966"/>
                      <a:pt x="154150" y="11525"/>
                      <a:pt x="149828" y="10805"/>
                    </a:cubicBezTo>
                    <a:cubicBezTo>
                      <a:pt x="141184" y="9004"/>
                      <a:pt x="141904" y="8284"/>
                      <a:pt x="162073" y="11165"/>
                    </a:cubicBezTo>
                    <a:cubicBezTo>
                      <a:pt x="153789" y="9724"/>
                      <a:pt x="145145" y="8284"/>
                      <a:pt x="136862" y="7203"/>
                    </a:cubicBezTo>
                    <a:lnTo>
                      <a:pt x="111290" y="4322"/>
                    </a:lnTo>
                    <a:lnTo>
                      <a:pt x="98685" y="2881"/>
                    </a:lnTo>
                    <a:cubicBezTo>
                      <a:pt x="94363" y="2521"/>
                      <a:pt x="90041" y="2161"/>
                      <a:pt x="86079" y="1801"/>
                    </a:cubicBezTo>
                    <a:lnTo>
                      <a:pt x="60507" y="360"/>
                    </a:lnTo>
                    <a:lnTo>
                      <a:pt x="91121" y="2881"/>
                    </a:lnTo>
                    <a:cubicBezTo>
                      <a:pt x="96163" y="2881"/>
                      <a:pt x="101206" y="3962"/>
                      <a:pt x="106248" y="4682"/>
                    </a:cubicBezTo>
                    <a:lnTo>
                      <a:pt x="121375" y="6843"/>
                    </a:lnTo>
                    <a:cubicBezTo>
                      <a:pt x="117053" y="6843"/>
                      <a:pt x="109129" y="6123"/>
                      <a:pt x="98685" y="4682"/>
                    </a:cubicBezTo>
                    <a:cubicBezTo>
                      <a:pt x="88600" y="3602"/>
                      <a:pt x="76354" y="2881"/>
                      <a:pt x="63749" y="1801"/>
                    </a:cubicBezTo>
                    <a:cubicBezTo>
                      <a:pt x="51503" y="360"/>
                      <a:pt x="38898" y="360"/>
                      <a:pt x="28453" y="360"/>
                    </a:cubicBezTo>
                    <a:cubicBezTo>
                      <a:pt x="18008" y="360"/>
                      <a:pt x="9004" y="360"/>
                      <a:pt x="4322" y="720"/>
                    </a:cubicBezTo>
                    <a:lnTo>
                      <a:pt x="3242" y="720"/>
                    </a:lnTo>
                    <a:cubicBezTo>
                      <a:pt x="3242" y="720"/>
                      <a:pt x="0" y="0"/>
                      <a:pt x="0" y="0"/>
                    </a:cubicBezTo>
                    <a:cubicBezTo>
                      <a:pt x="0" y="0"/>
                      <a:pt x="0" y="0"/>
                      <a:pt x="0" y="0"/>
                    </a:cubicBezTo>
                    <a:lnTo>
                      <a:pt x="0" y="0"/>
                    </a:lnTo>
                    <a:cubicBezTo>
                      <a:pt x="0" y="0"/>
                      <a:pt x="2161" y="720"/>
                      <a:pt x="2161" y="720"/>
                    </a:cubicBezTo>
                    <a:lnTo>
                      <a:pt x="4682" y="720"/>
                    </a:lnTo>
                    <a:cubicBezTo>
                      <a:pt x="4682" y="720"/>
                      <a:pt x="32415" y="1441"/>
                      <a:pt x="32415" y="1441"/>
                    </a:cubicBezTo>
                    <a:cubicBezTo>
                      <a:pt x="41779" y="1441"/>
                      <a:pt x="50783" y="1441"/>
                      <a:pt x="60147" y="2521"/>
                    </a:cubicBezTo>
                    <a:cubicBezTo>
                      <a:pt x="78515" y="3962"/>
                      <a:pt x="96884" y="5042"/>
                      <a:pt x="115252" y="7563"/>
                    </a:cubicBezTo>
                    <a:lnTo>
                      <a:pt x="109850" y="7563"/>
                    </a:lnTo>
                    <a:cubicBezTo>
                      <a:pt x="122455" y="9004"/>
                      <a:pt x="140824" y="10445"/>
                      <a:pt x="158111" y="14046"/>
                    </a:cubicBezTo>
                    <a:cubicBezTo>
                      <a:pt x="166755" y="15487"/>
                      <a:pt x="175039" y="17288"/>
                      <a:pt x="182242" y="18368"/>
                    </a:cubicBezTo>
                    <a:cubicBezTo>
                      <a:pt x="189446" y="19809"/>
                      <a:pt x="195568" y="21610"/>
                      <a:pt x="199530" y="22330"/>
                    </a:cubicBezTo>
                    <a:cubicBezTo>
                      <a:pt x="198089" y="22330"/>
                      <a:pt x="197729" y="22330"/>
                      <a:pt x="195568" y="22330"/>
                    </a:cubicBezTo>
                    <a:cubicBezTo>
                      <a:pt x="193407" y="22330"/>
                      <a:pt x="192687" y="21970"/>
                      <a:pt x="190166" y="21250"/>
                    </a:cubicBezTo>
                    <a:cubicBezTo>
                      <a:pt x="187645" y="20529"/>
                      <a:pt x="184043" y="19809"/>
                      <a:pt x="179361" y="19089"/>
                    </a:cubicBezTo>
                    <a:cubicBezTo>
                      <a:pt x="181522" y="19449"/>
                      <a:pt x="183323" y="19809"/>
                      <a:pt x="185484" y="20169"/>
                    </a:cubicBezTo>
                    <a:cubicBezTo>
                      <a:pt x="187285" y="20529"/>
                      <a:pt x="189446" y="20889"/>
                      <a:pt x="191246" y="21610"/>
                    </a:cubicBezTo>
                    <a:cubicBezTo>
                      <a:pt x="194848" y="22330"/>
                      <a:pt x="198450" y="23411"/>
                      <a:pt x="201691" y="24131"/>
                    </a:cubicBezTo>
                    <a:cubicBezTo>
                      <a:pt x="208174" y="25572"/>
                      <a:pt x="213937" y="27012"/>
                      <a:pt x="218979" y="28093"/>
                    </a:cubicBezTo>
                    <a:cubicBezTo>
                      <a:pt x="229063" y="30254"/>
                      <a:pt x="236267" y="32415"/>
                      <a:pt x="242029" y="33495"/>
                    </a:cubicBezTo>
                    <a:cubicBezTo>
                      <a:pt x="253194" y="36376"/>
                      <a:pt x="256796" y="36737"/>
                      <a:pt x="260037" y="37097"/>
                    </a:cubicBezTo>
                    <a:cubicBezTo>
                      <a:pt x="263279" y="37457"/>
                      <a:pt x="265440" y="37457"/>
                      <a:pt x="274084" y="39618"/>
                    </a:cubicBezTo>
                    <a:cubicBezTo>
                      <a:pt x="278046" y="40698"/>
                      <a:pt x="283808" y="42499"/>
                      <a:pt x="291732" y="45020"/>
                    </a:cubicBezTo>
                    <a:cubicBezTo>
                      <a:pt x="295694" y="46101"/>
                      <a:pt x="300015" y="47541"/>
                      <a:pt x="305418" y="49342"/>
                    </a:cubicBezTo>
                    <a:cubicBezTo>
                      <a:pt x="307939" y="50063"/>
                      <a:pt x="310820" y="51143"/>
                      <a:pt x="313702" y="51863"/>
                    </a:cubicBezTo>
                    <a:cubicBezTo>
                      <a:pt x="316583" y="52944"/>
                      <a:pt x="319464" y="54024"/>
                      <a:pt x="322706" y="55465"/>
                    </a:cubicBezTo>
                    <a:cubicBezTo>
                      <a:pt x="316223" y="52944"/>
                      <a:pt x="307939" y="50063"/>
                      <a:pt x="296774" y="46101"/>
                    </a:cubicBezTo>
                    <a:close/>
                  </a:path>
                </a:pathLst>
              </a:custGeom>
              <a:solidFill>
                <a:schemeClr val="accent2"/>
              </a:solidFill>
              <a:ln w="0" cap="flat">
                <a:noFill/>
                <a:prstDash val="solid"/>
                <a:miter/>
              </a:ln>
            </p:spPr>
            <p:txBody>
              <a:bodyPr rtlCol="0" anchor="ctr"/>
              <a:lstStyle/>
              <a:p>
                <a:endParaRPr lang="en-US" sz="744"/>
              </a:p>
            </p:txBody>
          </p:sp>
          <p:sp>
            <p:nvSpPr>
              <p:cNvPr id="2534" name="Freeform: Shape 2533">
                <a:extLst>
                  <a:ext uri="{FF2B5EF4-FFF2-40B4-BE49-F238E27FC236}">
                    <a16:creationId xmlns:a16="http://schemas.microsoft.com/office/drawing/2014/main" id="{9771181C-D452-F112-22E5-EFBC7E6D3397}"/>
                  </a:ext>
                </a:extLst>
              </p:cNvPr>
              <p:cNvSpPr/>
              <p:nvPr/>
            </p:nvSpPr>
            <p:spPr>
              <a:xfrm>
                <a:off x="11254011" y="2910930"/>
                <a:ext cx="262440" cy="136984"/>
              </a:xfrm>
              <a:custGeom>
                <a:avLst/>
                <a:gdLst>
                  <a:gd name="connsiteX0" fmla="*/ 95083 w 262440"/>
                  <a:gd name="connsiteY0" fmla="*/ 38177 h 136984"/>
                  <a:gd name="connsiteX1" fmla="*/ 116332 w 262440"/>
                  <a:gd name="connsiteY1" fmla="*/ 47541 h 136984"/>
                  <a:gd name="connsiteX2" fmla="*/ 127137 w 262440"/>
                  <a:gd name="connsiteY2" fmla="*/ 52224 h 136984"/>
                  <a:gd name="connsiteX3" fmla="*/ 137582 w 262440"/>
                  <a:gd name="connsiteY3" fmla="*/ 57266 h 136984"/>
                  <a:gd name="connsiteX4" fmla="*/ 154510 w 262440"/>
                  <a:gd name="connsiteY4" fmla="*/ 67350 h 136984"/>
                  <a:gd name="connsiteX5" fmla="*/ 171077 w 262440"/>
                  <a:gd name="connsiteY5" fmla="*/ 77435 h 136984"/>
                  <a:gd name="connsiteX6" fmla="*/ 203852 w 262440"/>
                  <a:gd name="connsiteY6" fmla="*/ 99045 h 136984"/>
                  <a:gd name="connsiteX7" fmla="*/ 221140 w 262440"/>
                  <a:gd name="connsiteY7" fmla="*/ 108049 h 136984"/>
                  <a:gd name="connsiteX8" fmla="*/ 192327 w 262440"/>
                  <a:gd name="connsiteY8" fmla="*/ 88960 h 136984"/>
                  <a:gd name="connsiteX9" fmla="*/ 198449 w 262440"/>
                  <a:gd name="connsiteY9" fmla="*/ 92202 h 136984"/>
                  <a:gd name="connsiteX10" fmla="*/ 203492 w 262440"/>
                  <a:gd name="connsiteY10" fmla="*/ 95083 h 136984"/>
                  <a:gd name="connsiteX11" fmla="*/ 209254 w 262440"/>
                  <a:gd name="connsiteY11" fmla="*/ 99045 h 136984"/>
                  <a:gd name="connsiteX12" fmla="*/ 236267 w 262440"/>
                  <a:gd name="connsiteY12" fmla="*/ 117773 h 136984"/>
                  <a:gd name="connsiteX13" fmla="*/ 260037 w 262440"/>
                  <a:gd name="connsiteY13" fmla="*/ 134341 h 136984"/>
                  <a:gd name="connsiteX14" fmla="*/ 169276 w 262440"/>
                  <a:gd name="connsiteY14" fmla="*/ 72753 h 136984"/>
                  <a:gd name="connsiteX15" fmla="*/ 135061 w 262440"/>
                  <a:gd name="connsiteY15" fmla="*/ 52584 h 136984"/>
                  <a:gd name="connsiteX16" fmla="*/ 119574 w 262440"/>
                  <a:gd name="connsiteY16" fmla="*/ 44300 h 136984"/>
                  <a:gd name="connsiteX17" fmla="*/ 105167 w 262440"/>
                  <a:gd name="connsiteY17" fmla="*/ 36737 h 136984"/>
                  <a:gd name="connsiteX18" fmla="*/ 91841 w 262440"/>
                  <a:gd name="connsiteY18" fmla="*/ 29893 h 136984"/>
                  <a:gd name="connsiteX19" fmla="*/ 79596 w 262440"/>
                  <a:gd name="connsiteY19" fmla="*/ 24131 h 136984"/>
                  <a:gd name="connsiteX20" fmla="*/ 59067 w 262440"/>
                  <a:gd name="connsiteY20" fmla="*/ 14407 h 136984"/>
                  <a:gd name="connsiteX21" fmla="*/ 41419 w 262440"/>
                  <a:gd name="connsiteY21" fmla="*/ 7924 h 136984"/>
                  <a:gd name="connsiteX22" fmla="*/ 20529 w 262440"/>
                  <a:gd name="connsiteY22" fmla="*/ 720 h 136984"/>
                  <a:gd name="connsiteX23" fmla="*/ 34215 w 262440"/>
                  <a:gd name="connsiteY23" fmla="*/ 6123 h 136984"/>
                  <a:gd name="connsiteX24" fmla="*/ 35296 w 262440"/>
                  <a:gd name="connsiteY24" fmla="*/ 9724 h 136984"/>
                  <a:gd name="connsiteX25" fmla="*/ 47902 w 262440"/>
                  <a:gd name="connsiteY25" fmla="*/ 14407 h 136984"/>
                  <a:gd name="connsiteX26" fmla="*/ 60147 w 262440"/>
                  <a:gd name="connsiteY26" fmla="*/ 19809 h 136984"/>
                  <a:gd name="connsiteX27" fmla="*/ 85719 w 262440"/>
                  <a:gd name="connsiteY27" fmla="*/ 31334 h 136984"/>
                  <a:gd name="connsiteX28" fmla="*/ 64469 w 262440"/>
                  <a:gd name="connsiteY28" fmla="*/ 22690 h 136984"/>
                  <a:gd name="connsiteX29" fmla="*/ 43220 w 262440"/>
                  <a:gd name="connsiteY29" fmla="*/ 14407 h 136984"/>
                  <a:gd name="connsiteX30" fmla="*/ 21610 w 262440"/>
                  <a:gd name="connsiteY30" fmla="*/ 6843 h 136984"/>
                  <a:gd name="connsiteX31" fmla="*/ 10805 w 262440"/>
                  <a:gd name="connsiteY31" fmla="*/ 3241 h 136984"/>
                  <a:gd name="connsiteX32" fmla="*/ 0 w 262440"/>
                  <a:gd name="connsiteY32" fmla="*/ 0 h 136984"/>
                  <a:gd name="connsiteX33" fmla="*/ 28813 w 262440"/>
                  <a:gd name="connsiteY33" fmla="*/ 12606 h 136984"/>
                  <a:gd name="connsiteX34" fmla="*/ 48262 w 262440"/>
                  <a:gd name="connsiteY34" fmla="*/ 20529 h 136984"/>
                  <a:gd name="connsiteX35" fmla="*/ 68791 w 262440"/>
                  <a:gd name="connsiteY35" fmla="*/ 29893 h 136984"/>
                  <a:gd name="connsiteX36" fmla="*/ 89320 w 262440"/>
                  <a:gd name="connsiteY36" fmla="*/ 39258 h 136984"/>
                  <a:gd name="connsiteX37" fmla="*/ 108769 w 262440"/>
                  <a:gd name="connsiteY37" fmla="*/ 49342 h 136984"/>
                  <a:gd name="connsiteX38" fmla="*/ 126057 w 262440"/>
                  <a:gd name="connsiteY38" fmla="*/ 58346 h 136984"/>
                  <a:gd name="connsiteX39" fmla="*/ 139383 w 262440"/>
                  <a:gd name="connsiteY39" fmla="*/ 66270 h 136984"/>
                  <a:gd name="connsiteX40" fmla="*/ 131819 w 262440"/>
                  <a:gd name="connsiteY40" fmla="*/ 59787 h 136984"/>
                  <a:gd name="connsiteX41" fmla="*/ 129298 w 262440"/>
                  <a:gd name="connsiteY41" fmla="*/ 57986 h 136984"/>
                  <a:gd name="connsiteX42" fmla="*/ 95803 w 262440"/>
                  <a:gd name="connsiteY42" fmla="*/ 39618 h 13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262440" h="136984">
                    <a:moveTo>
                      <a:pt x="95083" y="38177"/>
                    </a:moveTo>
                    <a:lnTo>
                      <a:pt x="116332" y="47541"/>
                    </a:lnTo>
                    <a:lnTo>
                      <a:pt x="127137" y="52224"/>
                    </a:lnTo>
                    <a:cubicBezTo>
                      <a:pt x="130739" y="54024"/>
                      <a:pt x="133980" y="55825"/>
                      <a:pt x="137582" y="57266"/>
                    </a:cubicBezTo>
                    <a:lnTo>
                      <a:pt x="154510" y="67350"/>
                    </a:lnTo>
                    <a:cubicBezTo>
                      <a:pt x="160272" y="70592"/>
                      <a:pt x="165675" y="73833"/>
                      <a:pt x="171077" y="77435"/>
                    </a:cubicBezTo>
                    <a:cubicBezTo>
                      <a:pt x="181882" y="84638"/>
                      <a:pt x="193047" y="91481"/>
                      <a:pt x="203852" y="99045"/>
                    </a:cubicBezTo>
                    <a:cubicBezTo>
                      <a:pt x="204932" y="99045"/>
                      <a:pt x="252114" y="131099"/>
                      <a:pt x="221140" y="108049"/>
                    </a:cubicBezTo>
                    <a:cubicBezTo>
                      <a:pt x="215017" y="103727"/>
                      <a:pt x="202771" y="95083"/>
                      <a:pt x="192327" y="88960"/>
                    </a:cubicBezTo>
                    <a:cubicBezTo>
                      <a:pt x="193407" y="89320"/>
                      <a:pt x="195568" y="90401"/>
                      <a:pt x="198449" y="92202"/>
                    </a:cubicBezTo>
                    <a:cubicBezTo>
                      <a:pt x="199890" y="92922"/>
                      <a:pt x="201691" y="94002"/>
                      <a:pt x="203492" y="95083"/>
                    </a:cubicBezTo>
                    <a:cubicBezTo>
                      <a:pt x="205293" y="96163"/>
                      <a:pt x="207093" y="97604"/>
                      <a:pt x="209254" y="99045"/>
                    </a:cubicBezTo>
                    <a:cubicBezTo>
                      <a:pt x="217178" y="104807"/>
                      <a:pt x="227262" y="111650"/>
                      <a:pt x="236267" y="117773"/>
                    </a:cubicBezTo>
                    <a:cubicBezTo>
                      <a:pt x="253915" y="131099"/>
                      <a:pt x="268321" y="142264"/>
                      <a:pt x="260037" y="134341"/>
                    </a:cubicBezTo>
                    <a:cubicBezTo>
                      <a:pt x="210695" y="96524"/>
                      <a:pt x="202051" y="92202"/>
                      <a:pt x="169276" y="72753"/>
                    </a:cubicBezTo>
                    <a:cubicBezTo>
                      <a:pt x="157031" y="65550"/>
                      <a:pt x="145506" y="59067"/>
                      <a:pt x="135061" y="52584"/>
                    </a:cubicBezTo>
                    <a:cubicBezTo>
                      <a:pt x="129659" y="49342"/>
                      <a:pt x="124616" y="46821"/>
                      <a:pt x="119574" y="44300"/>
                    </a:cubicBezTo>
                    <a:cubicBezTo>
                      <a:pt x="114532" y="41779"/>
                      <a:pt x="109850" y="39258"/>
                      <a:pt x="105167" y="36737"/>
                    </a:cubicBezTo>
                    <a:cubicBezTo>
                      <a:pt x="100485" y="34215"/>
                      <a:pt x="96163" y="32054"/>
                      <a:pt x="91841" y="29893"/>
                    </a:cubicBezTo>
                    <a:cubicBezTo>
                      <a:pt x="87519" y="27733"/>
                      <a:pt x="83558" y="25932"/>
                      <a:pt x="79596" y="24131"/>
                    </a:cubicBezTo>
                    <a:cubicBezTo>
                      <a:pt x="72033" y="20529"/>
                      <a:pt x="65189" y="17288"/>
                      <a:pt x="59067" y="14407"/>
                    </a:cubicBezTo>
                    <a:cubicBezTo>
                      <a:pt x="51503" y="10805"/>
                      <a:pt x="46461" y="9724"/>
                      <a:pt x="41419" y="7924"/>
                    </a:cubicBezTo>
                    <a:cubicBezTo>
                      <a:pt x="36376" y="6123"/>
                      <a:pt x="30614" y="4322"/>
                      <a:pt x="20529" y="720"/>
                    </a:cubicBezTo>
                    <a:cubicBezTo>
                      <a:pt x="24851" y="2521"/>
                      <a:pt x="29173" y="3962"/>
                      <a:pt x="34215" y="6123"/>
                    </a:cubicBezTo>
                    <a:lnTo>
                      <a:pt x="35296" y="9724"/>
                    </a:lnTo>
                    <a:cubicBezTo>
                      <a:pt x="39618" y="11165"/>
                      <a:pt x="43580" y="12606"/>
                      <a:pt x="47902" y="14407"/>
                    </a:cubicBezTo>
                    <a:cubicBezTo>
                      <a:pt x="51863" y="15847"/>
                      <a:pt x="55825" y="18008"/>
                      <a:pt x="60147" y="19809"/>
                    </a:cubicBezTo>
                    <a:cubicBezTo>
                      <a:pt x="68431" y="23411"/>
                      <a:pt x="76715" y="27372"/>
                      <a:pt x="85719" y="31334"/>
                    </a:cubicBezTo>
                    <a:lnTo>
                      <a:pt x="64469" y="22690"/>
                    </a:lnTo>
                    <a:cubicBezTo>
                      <a:pt x="57266" y="19809"/>
                      <a:pt x="50423" y="16928"/>
                      <a:pt x="43220" y="14407"/>
                    </a:cubicBezTo>
                    <a:lnTo>
                      <a:pt x="21610" y="6843"/>
                    </a:lnTo>
                    <a:lnTo>
                      <a:pt x="10805" y="3241"/>
                    </a:lnTo>
                    <a:cubicBezTo>
                      <a:pt x="7203" y="1801"/>
                      <a:pt x="3602" y="1080"/>
                      <a:pt x="0" y="0"/>
                    </a:cubicBezTo>
                    <a:cubicBezTo>
                      <a:pt x="6843" y="2881"/>
                      <a:pt x="16927" y="7563"/>
                      <a:pt x="28813" y="12606"/>
                    </a:cubicBezTo>
                    <a:cubicBezTo>
                      <a:pt x="34936" y="15127"/>
                      <a:pt x="41419" y="17648"/>
                      <a:pt x="48262" y="20529"/>
                    </a:cubicBezTo>
                    <a:cubicBezTo>
                      <a:pt x="54745" y="23411"/>
                      <a:pt x="61948" y="26652"/>
                      <a:pt x="68791" y="29893"/>
                    </a:cubicBezTo>
                    <a:cubicBezTo>
                      <a:pt x="75634" y="33135"/>
                      <a:pt x="82837" y="36016"/>
                      <a:pt x="89320" y="39258"/>
                    </a:cubicBezTo>
                    <a:cubicBezTo>
                      <a:pt x="95803" y="42859"/>
                      <a:pt x="102646" y="46101"/>
                      <a:pt x="108769" y="49342"/>
                    </a:cubicBezTo>
                    <a:cubicBezTo>
                      <a:pt x="114892" y="52584"/>
                      <a:pt x="120654" y="55465"/>
                      <a:pt x="126057" y="58346"/>
                    </a:cubicBezTo>
                    <a:cubicBezTo>
                      <a:pt x="131099" y="61228"/>
                      <a:pt x="135781" y="64109"/>
                      <a:pt x="139383" y="66270"/>
                    </a:cubicBezTo>
                    <a:cubicBezTo>
                      <a:pt x="120654" y="54024"/>
                      <a:pt x="128578" y="58346"/>
                      <a:pt x="131819" y="59787"/>
                    </a:cubicBezTo>
                    <a:cubicBezTo>
                      <a:pt x="133260" y="60507"/>
                      <a:pt x="133980" y="60867"/>
                      <a:pt x="129298" y="57986"/>
                    </a:cubicBezTo>
                    <a:cubicBezTo>
                      <a:pt x="124616" y="55105"/>
                      <a:pt x="114892" y="50063"/>
                      <a:pt x="95803" y="39618"/>
                    </a:cubicBezTo>
                    <a:close/>
                  </a:path>
                </a:pathLst>
              </a:custGeom>
              <a:solidFill>
                <a:schemeClr val="accent2"/>
              </a:solidFill>
              <a:ln w="0" cap="flat">
                <a:noFill/>
                <a:prstDash val="solid"/>
                <a:miter/>
              </a:ln>
            </p:spPr>
            <p:txBody>
              <a:bodyPr rtlCol="0" anchor="ctr"/>
              <a:lstStyle/>
              <a:p>
                <a:endParaRPr lang="en-US" sz="744"/>
              </a:p>
            </p:txBody>
          </p:sp>
          <p:sp>
            <p:nvSpPr>
              <p:cNvPr id="2535" name="Freeform: Shape 2534">
                <a:extLst>
                  <a:ext uri="{FF2B5EF4-FFF2-40B4-BE49-F238E27FC236}">
                    <a16:creationId xmlns:a16="http://schemas.microsoft.com/office/drawing/2014/main" id="{D2412E5B-643D-91BE-B996-B91558296767}"/>
                  </a:ext>
                </a:extLst>
              </p:cNvPr>
              <p:cNvSpPr/>
              <p:nvPr/>
            </p:nvSpPr>
            <p:spPr>
              <a:xfrm>
                <a:off x="11272019" y="2910210"/>
                <a:ext cx="2160" cy="720"/>
              </a:xfrm>
              <a:custGeom>
                <a:avLst/>
                <a:gdLst>
                  <a:gd name="connsiteX0" fmla="*/ 2161 w 2160"/>
                  <a:gd name="connsiteY0" fmla="*/ 720 h 720"/>
                  <a:gd name="connsiteX1" fmla="*/ 0 w 2160"/>
                  <a:gd name="connsiteY1" fmla="*/ 0 h 720"/>
                  <a:gd name="connsiteX2" fmla="*/ 2161 w 2160"/>
                  <a:gd name="connsiteY2" fmla="*/ 720 h 720"/>
                </a:gdLst>
                <a:ahLst/>
                <a:cxnLst>
                  <a:cxn ang="0">
                    <a:pos x="connsiteX0" y="connsiteY0"/>
                  </a:cxn>
                  <a:cxn ang="0">
                    <a:pos x="connsiteX1" y="connsiteY1"/>
                  </a:cxn>
                  <a:cxn ang="0">
                    <a:pos x="connsiteX2" y="connsiteY2"/>
                  </a:cxn>
                </a:cxnLst>
                <a:rect l="l" t="t" r="r" b="b"/>
                <a:pathLst>
                  <a:path w="2160" h="720">
                    <a:moveTo>
                      <a:pt x="2161" y="720"/>
                    </a:moveTo>
                    <a:cubicBezTo>
                      <a:pt x="1441" y="720"/>
                      <a:pt x="720" y="0"/>
                      <a:pt x="0" y="0"/>
                    </a:cubicBezTo>
                    <a:cubicBezTo>
                      <a:pt x="720" y="0"/>
                      <a:pt x="1441" y="720"/>
                      <a:pt x="2161" y="720"/>
                    </a:cubicBezTo>
                    <a:close/>
                  </a:path>
                </a:pathLst>
              </a:custGeom>
              <a:solidFill>
                <a:schemeClr val="accent2"/>
              </a:solidFill>
              <a:ln w="0" cap="flat">
                <a:noFill/>
                <a:prstDash val="solid"/>
                <a:miter/>
              </a:ln>
            </p:spPr>
            <p:txBody>
              <a:bodyPr rtlCol="0" anchor="ctr"/>
              <a:lstStyle/>
              <a:p>
                <a:endParaRPr lang="en-US" sz="744"/>
              </a:p>
            </p:txBody>
          </p:sp>
          <p:sp>
            <p:nvSpPr>
              <p:cNvPr id="2536" name="Freeform: Shape 2535">
                <a:extLst>
                  <a:ext uri="{FF2B5EF4-FFF2-40B4-BE49-F238E27FC236}">
                    <a16:creationId xmlns:a16="http://schemas.microsoft.com/office/drawing/2014/main" id="{ED2B0561-8963-4ECE-23B4-0A011AD52CC2}"/>
                  </a:ext>
                </a:extLst>
              </p:cNvPr>
              <p:cNvSpPr/>
              <p:nvPr/>
            </p:nvSpPr>
            <p:spPr>
              <a:xfrm>
                <a:off x="8540186" y="5441792"/>
                <a:ext cx="200610" cy="221139"/>
              </a:xfrm>
              <a:custGeom>
                <a:avLst/>
                <a:gdLst>
                  <a:gd name="connsiteX0" fmla="*/ 62308 w 200610"/>
                  <a:gd name="connsiteY0" fmla="*/ 83558 h 221139"/>
                  <a:gd name="connsiteX1" fmla="*/ 43580 w 200610"/>
                  <a:gd name="connsiteY1" fmla="*/ 61588 h 221139"/>
                  <a:gd name="connsiteX2" fmla="*/ 60867 w 200610"/>
                  <a:gd name="connsiteY2" fmla="*/ 83558 h 221139"/>
                  <a:gd name="connsiteX3" fmla="*/ 65189 w 200610"/>
                  <a:gd name="connsiteY3" fmla="*/ 88960 h 221139"/>
                  <a:gd name="connsiteX4" fmla="*/ 69872 w 200610"/>
                  <a:gd name="connsiteY4" fmla="*/ 94363 h 221139"/>
                  <a:gd name="connsiteX5" fmla="*/ 79236 w 200610"/>
                  <a:gd name="connsiteY5" fmla="*/ 104807 h 221139"/>
                  <a:gd name="connsiteX6" fmla="*/ 88600 w 200610"/>
                  <a:gd name="connsiteY6" fmla="*/ 115252 h 221139"/>
                  <a:gd name="connsiteX7" fmla="*/ 97964 w 200610"/>
                  <a:gd name="connsiteY7" fmla="*/ 125697 h 221139"/>
                  <a:gd name="connsiteX8" fmla="*/ 117413 w 200610"/>
                  <a:gd name="connsiteY8" fmla="*/ 145866 h 221139"/>
                  <a:gd name="connsiteX9" fmla="*/ 137222 w 200610"/>
                  <a:gd name="connsiteY9" fmla="*/ 165675 h 221139"/>
                  <a:gd name="connsiteX10" fmla="*/ 157751 w 200610"/>
                  <a:gd name="connsiteY10" fmla="*/ 185124 h 221139"/>
                  <a:gd name="connsiteX11" fmla="*/ 179001 w 200610"/>
                  <a:gd name="connsiteY11" fmla="*/ 203492 h 221139"/>
                  <a:gd name="connsiteX12" fmla="*/ 189446 w 200610"/>
                  <a:gd name="connsiteY12" fmla="*/ 212496 h 221139"/>
                  <a:gd name="connsiteX13" fmla="*/ 200611 w 200610"/>
                  <a:gd name="connsiteY13" fmla="*/ 221140 h 221139"/>
                  <a:gd name="connsiteX14" fmla="*/ 190526 w 200610"/>
                  <a:gd name="connsiteY14" fmla="*/ 212136 h 221139"/>
                  <a:gd name="connsiteX15" fmla="*/ 176120 w 200610"/>
                  <a:gd name="connsiteY15" fmla="*/ 198810 h 221139"/>
                  <a:gd name="connsiteX16" fmla="*/ 180081 w 200610"/>
                  <a:gd name="connsiteY16" fmla="*/ 200971 h 221139"/>
                  <a:gd name="connsiteX17" fmla="*/ 145146 w 200610"/>
                  <a:gd name="connsiteY17" fmla="*/ 169276 h 221139"/>
                  <a:gd name="connsiteX18" fmla="*/ 126777 w 200610"/>
                  <a:gd name="connsiteY18" fmla="*/ 152709 h 221139"/>
                  <a:gd name="connsiteX19" fmla="*/ 116333 w 200610"/>
                  <a:gd name="connsiteY19" fmla="*/ 142985 h 221139"/>
                  <a:gd name="connsiteX20" fmla="*/ 128578 w 200610"/>
                  <a:gd name="connsiteY20" fmla="*/ 153789 h 221139"/>
                  <a:gd name="connsiteX21" fmla="*/ 94002 w 200610"/>
                  <a:gd name="connsiteY21" fmla="*/ 113451 h 221139"/>
                  <a:gd name="connsiteX22" fmla="*/ 91121 w 200610"/>
                  <a:gd name="connsiteY22" fmla="*/ 110210 h 221139"/>
                  <a:gd name="connsiteX23" fmla="*/ 0 w 200610"/>
                  <a:gd name="connsiteY23" fmla="*/ 0 h 221139"/>
                  <a:gd name="connsiteX24" fmla="*/ 27733 w 200610"/>
                  <a:gd name="connsiteY24" fmla="*/ 39258 h 221139"/>
                  <a:gd name="connsiteX25" fmla="*/ 40338 w 200610"/>
                  <a:gd name="connsiteY25" fmla="*/ 55465 h 221139"/>
                  <a:gd name="connsiteX26" fmla="*/ 62668 w 200610"/>
                  <a:gd name="connsiteY26" fmla="*/ 83197 h 221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00610" h="221139">
                    <a:moveTo>
                      <a:pt x="62308" y="83558"/>
                    </a:moveTo>
                    <a:cubicBezTo>
                      <a:pt x="50063" y="68071"/>
                      <a:pt x="45741" y="63749"/>
                      <a:pt x="43580" y="61588"/>
                    </a:cubicBezTo>
                    <a:lnTo>
                      <a:pt x="60867" y="83558"/>
                    </a:lnTo>
                    <a:lnTo>
                      <a:pt x="65189" y="88960"/>
                    </a:lnTo>
                    <a:lnTo>
                      <a:pt x="69872" y="94363"/>
                    </a:lnTo>
                    <a:lnTo>
                      <a:pt x="79236" y="104807"/>
                    </a:lnTo>
                    <a:lnTo>
                      <a:pt x="88600" y="115252"/>
                    </a:lnTo>
                    <a:cubicBezTo>
                      <a:pt x="91481" y="118854"/>
                      <a:pt x="94723" y="122455"/>
                      <a:pt x="97964" y="125697"/>
                    </a:cubicBezTo>
                    <a:lnTo>
                      <a:pt x="117413" y="145866"/>
                    </a:lnTo>
                    <a:cubicBezTo>
                      <a:pt x="123896" y="152709"/>
                      <a:pt x="130739" y="159192"/>
                      <a:pt x="137222" y="165675"/>
                    </a:cubicBezTo>
                    <a:cubicBezTo>
                      <a:pt x="144065" y="172158"/>
                      <a:pt x="150548" y="178641"/>
                      <a:pt x="157751" y="185124"/>
                    </a:cubicBezTo>
                    <a:lnTo>
                      <a:pt x="179001" y="203492"/>
                    </a:lnTo>
                    <a:lnTo>
                      <a:pt x="189446" y="212496"/>
                    </a:lnTo>
                    <a:lnTo>
                      <a:pt x="200611" y="221140"/>
                    </a:lnTo>
                    <a:cubicBezTo>
                      <a:pt x="199530" y="220059"/>
                      <a:pt x="195208" y="216458"/>
                      <a:pt x="190526" y="212136"/>
                    </a:cubicBezTo>
                    <a:cubicBezTo>
                      <a:pt x="185844" y="207814"/>
                      <a:pt x="180441" y="202771"/>
                      <a:pt x="176120" y="198810"/>
                    </a:cubicBezTo>
                    <a:cubicBezTo>
                      <a:pt x="167476" y="190886"/>
                      <a:pt x="163874" y="187285"/>
                      <a:pt x="180081" y="200971"/>
                    </a:cubicBezTo>
                    <a:cubicBezTo>
                      <a:pt x="173238" y="194128"/>
                      <a:pt x="158111" y="181882"/>
                      <a:pt x="145146" y="169276"/>
                    </a:cubicBezTo>
                    <a:cubicBezTo>
                      <a:pt x="138663" y="163154"/>
                      <a:pt x="132180" y="157391"/>
                      <a:pt x="126777" y="152709"/>
                    </a:cubicBezTo>
                    <a:cubicBezTo>
                      <a:pt x="121735" y="148027"/>
                      <a:pt x="118133" y="144065"/>
                      <a:pt x="116333" y="142985"/>
                    </a:cubicBezTo>
                    <a:cubicBezTo>
                      <a:pt x="120294" y="146586"/>
                      <a:pt x="124256" y="150188"/>
                      <a:pt x="128578" y="153789"/>
                    </a:cubicBezTo>
                    <a:cubicBezTo>
                      <a:pt x="91121" y="118133"/>
                      <a:pt x="71312" y="88600"/>
                      <a:pt x="94002" y="113451"/>
                    </a:cubicBezTo>
                    <a:lnTo>
                      <a:pt x="91121" y="110210"/>
                    </a:lnTo>
                    <a:cubicBezTo>
                      <a:pt x="57626" y="76354"/>
                      <a:pt x="27733" y="39258"/>
                      <a:pt x="0" y="0"/>
                    </a:cubicBezTo>
                    <a:cubicBezTo>
                      <a:pt x="13686" y="22330"/>
                      <a:pt x="20889" y="29893"/>
                      <a:pt x="27733" y="39258"/>
                    </a:cubicBezTo>
                    <a:cubicBezTo>
                      <a:pt x="31334" y="43940"/>
                      <a:pt x="34936" y="48622"/>
                      <a:pt x="40338" y="55465"/>
                    </a:cubicBezTo>
                    <a:cubicBezTo>
                      <a:pt x="45741" y="61948"/>
                      <a:pt x="52944" y="70592"/>
                      <a:pt x="62668" y="83197"/>
                    </a:cubicBezTo>
                    <a:close/>
                  </a:path>
                </a:pathLst>
              </a:custGeom>
              <a:solidFill>
                <a:schemeClr val="accent2"/>
              </a:solidFill>
              <a:ln w="0" cap="flat">
                <a:noFill/>
                <a:prstDash val="solid"/>
                <a:miter/>
              </a:ln>
            </p:spPr>
            <p:txBody>
              <a:bodyPr rtlCol="0" anchor="ctr"/>
              <a:lstStyle/>
              <a:p>
                <a:endParaRPr lang="en-US" sz="744"/>
              </a:p>
            </p:txBody>
          </p:sp>
          <p:sp>
            <p:nvSpPr>
              <p:cNvPr id="2537" name="Freeform: Shape 2536">
                <a:extLst>
                  <a:ext uri="{FF2B5EF4-FFF2-40B4-BE49-F238E27FC236}">
                    <a16:creationId xmlns:a16="http://schemas.microsoft.com/office/drawing/2014/main" id="{8387DDEB-D7F6-2886-A51F-6DB8BF2FA346}"/>
                  </a:ext>
                </a:extLst>
              </p:cNvPr>
              <p:cNvSpPr/>
              <p:nvPr/>
            </p:nvSpPr>
            <p:spPr>
              <a:xfrm>
                <a:off x="10600776" y="2837457"/>
                <a:ext cx="30153" cy="720"/>
              </a:xfrm>
              <a:custGeom>
                <a:avLst/>
                <a:gdLst>
                  <a:gd name="connsiteX0" fmla="*/ 30154 w 30153"/>
                  <a:gd name="connsiteY0" fmla="*/ 0 h 720"/>
                  <a:gd name="connsiteX1" fmla="*/ 981 w 30153"/>
                  <a:gd name="connsiteY1" fmla="*/ 720 h 720"/>
                  <a:gd name="connsiteX2" fmla="*/ 30154 w 30153"/>
                  <a:gd name="connsiteY2" fmla="*/ 0 h 720"/>
                </a:gdLst>
                <a:ahLst/>
                <a:cxnLst>
                  <a:cxn ang="0">
                    <a:pos x="connsiteX0" y="connsiteY0"/>
                  </a:cxn>
                  <a:cxn ang="0">
                    <a:pos x="connsiteX1" y="connsiteY1"/>
                  </a:cxn>
                  <a:cxn ang="0">
                    <a:pos x="connsiteX2" y="connsiteY2"/>
                  </a:cxn>
                </a:cxnLst>
                <a:rect l="l" t="t" r="r" b="b"/>
                <a:pathLst>
                  <a:path w="30153" h="720">
                    <a:moveTo>
                      <a:pt x="30154" y="0"/>
                    </a:moveTo>
                    <a:cubicBezTo>
                      <a:pt x="1341" y="0"/>
                      <a:pt x="-2261" y="720"/>
                      <a:pt x="981" y="720"/>
                    </a:cubicBezTo>
                    <a:cubicBezTo>
                      <a:pt x="11425" y="720"/>
                      <a:pt x="21150" y="360"/>
                      <a:pt x="30154" y="0"/>
                    </a:cubicBezTo>
                    <a:close/>
                  </a:path>
                </a:pathLst>
              </a:custGeom>
              <a:solidFill>
                <a:schemeClr val="accent2"/>
              </a:solidFill>
              <a:ln w="0" cap="flat">
                <a:noFill/>
                <a:prstDash val="solid"/>
                <a:miter/>
              </a:ln>
            </p:spPr>
            <p:txBody>
              <a:bodyPr rtlCol="0" anchor="ctr"/>
              <a:lstStyle/>
              <a:p>
                <a:endParaRPr lang="en-US" sz="744"/>
              </a:p>
            </p:txBody>
          </p:sp>
          <p:sp>
            <p:nvSpPr>
              <p:cNvPr id="2538" name="Freeform: Shape 2537">
                <a:extLst>
                  <a:ext uri="{FF2B5EF4-FFF2-40B4-BE49-F238E27FC236}">
                    <a16:creationId xmlns:a16="http://schemas.microsoft.com/office/drawing/2014/main" id="{A3BE0718-12B9-133A-807E-A0B2F5688DCF}"/>
                  </a:ext>
                </a:extLst>
              </p:cNvPr>
              <p:cNvSpPr/>
              <p:nvPr/>
            </p:nvSpPr>
            <p:spPr>
              <a:xfrm>
                <a:off x="8497687" y="5376603"/>
                <a:ext cx="23770" cy="38537"/>
              </a:xfrm>
              <a:custGeom>
                <a:avLst/>
                <a:gdLst>
                  <a:gd name="connsiteX0" fmla="*/ 23411 w 23770"/>
                  <a:gd name="connsiteY0" fmla="*/ 38177 h 38537"/>
                  <a:gd name="connsiteX1" fmla="*/ 11525 w 23770"/>
                  <a:gd name="connsiteY1" fmla="*/ 19089 h 38537"/>
                  <a:gd name="connsiteX2" fmla="*/ 5402 w 23770"/>
                  <a:gd name="connsiteY2" fmla="*/ 9724 h 38537"/>
                  <a:gd name="connsiteX3" fmla="*/ 0 w 23770"/>
                  <a:gd name="connsiteY3" fmla="*/ 0 h 38537"/>
                  <a:gd name="connsiteX4" fmla="*/ 6483 w 23770"/>
                  <a:gd name="connsiteY4" fmla="*/ 11525 h 38537"/>
                  <a:gd name="connsiteX5" fmla="*/ 12966 w 23770"/>
                  <a:gd name="connsiteY5" fmla="*/ 21610 h 38537"/>
                  <a:gd name="connsiteX6" fmla="*/ 23771 w 23770"/>
                  <a:gd name="connsiteY6" fmla="*/ 38537 h 38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770" h="38537">
                    <a:moveTo>
                      <a:pt x="23411" y="38177"/>
                    </a:moveTo>
                    <a:lnTo>
                      <a:pt x="11525" y="19089"/>
                    </a:lnTo>
                    <a:lnTo>
                      <a:pt x="5402" y="9724"/>
                    </a:lnTo>
                    <a:lnTo>
                      <a:pt x="0" y="0"/>
                    </a:lnTo>
                    <a:cubicBezTo>
                      <a:pt x="2161" y="3962"/>
                      <a:pt x="4322" y="7923"/>
                      <a:pt x="6483" y="11525"/>
                    </a:cubicBezTo>
                    <a:cubicBezTo>
                      <a:pt x="8644" y="15127"/>
                      <a:pt x="10805" y="18368"/>
                      <a:pt x="12966" y="21610"/>
                    </a:cubicBezTo>
                    <a:cubicBezTo>
                      <a:pt x="16928" y="28093"/>
                      <a:pt x="20529" y="33855"/>
                      <a:pt x="23771" y="38537"/>
                    </a:cubicBezTo>
                    <a:close/>
                  </a:path>
                </a:pathLst>
              </a:custGeom>
              <a:solidFill>
                <a:schemeClr val="accent2"/>
              </a:solidFill>
              <a:ln w="0" cap="flat">
                <a:noFill/>
                <a:prstDash val="solid"/>
                <a:miter/>
              </a:ln>
            </p:spPr>
            <p:txBody>
              <a:bodyPr rtlCol="0" anchor="ctr"/>
              <a:lstStyle/>
              <a:p>
                <a:endParaRPr lang="en-US" sz="744"/>
              </a:p>
            </p:txBody>
          </p:sp>
          <p:sp>
            <p:nvSpPr>
              <p:cNvPr id="2539" name="Freeform: Shape 2538">
                <a:extLst>
                  <a:ext uri="{FF2B5EF4-FFF2-40B4-BE49-F238E27FC236}">
                    <a16:creationId xmlns:a16="http://schemas.microsoft.com/office/drawing/2014/main" id="{6ACD4BCD-7A13-4380-0E07-9215EF3690A0}"/>
                  </a:ext>
                </a:extLst>
              </p:cNvPr>
              <p:cNvSpPr/>
              <p:nvPr/>
            </p:nvSpPr>
            <p:spPr>
              <a:xfrm>
                <a:off x="8724950" y="5616471"/>
                <a:ext cx="15807" cy="12965"/>
              </a:xfrm>
              <a:custGeom>
                <a:avLst/>
                <a:gdLst>
                  <a:gd name="connsiteX0" fmla="*/ 15487 w 15807"/>
                  <a:gd name="connsiteY0" fmla="*/ 12966 h 12965"/>
                  <a:gd name="connsiteX1" fmla="*/ 15487 w 15807"/>
                  <a:gd name="connsiteY1" fmla="*/ 12246 h 12965"/>
                  <a:gd name="connsiteX2" fmla="*/ 0 w 15807"/>
                  <a:gd name="connsiteY2" fmla="*/ 0 h 12965"/>
                  <a:gd name="connsiteX3" fmla="*/ 360 w 15807"/>
                  <a:gd name="connsiteY3" fmla="*/ 0 h 12965"/>
                  <a:gd name="connsiteX4" fmla="*/ 15487 w 15807"/>
                  <a:gd name="connsiteY4" fmla="*/ 12246 h 12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807" h="12965">
                    <a:moveTo>
                      <a:pt x="15487" y="12966"/>
                    </a:moveTo>
                    <a:cubicBezTo>
                      <a:pt x="15487" y="12966"/>
                      <a:pt x="16207" y="12966"/>
                      <a:pt x="15487" y="12246"/>
                    </a:cubicBezTo>
                    <a:lnTo>
                      <a:pt x="0" y="0"/>
                    </a:lnTo>
                    <a:cubicBezTo>
                      <a:pt x="0" y="0"/>
                      <a:pt x="0" y="0"/>
                      <a:pt x="360" y="0"/>
                    </a:cubicBezTo>
                    <a:cubicBezTo>
                      <a:pt x="6123" y="4682"/>
                      <a:pt x="11165" y="8644"/>
                      <a:pt x="15487" y="12246"/>
                    </a:cubicBezTo>
                    <a:close/>
                  </a:path>
                </a:pathLst>
              </a:custGeom>
              <a:solidFill>
                <a:schemeClr val="accent2"/>
              </a:solidFill>
              <a:ln w="0" cap="flat">
                <a:noFill/>
                <a:prstDash val="solid"/>
                <a:miter/>
              </a:ln>
            </p:spPr>
            <p:txBody>
              <a:bodyPr rtlCol="0" anchor="ctr"/>
              <a:lstStyle/>
              <a:p>
                <a:endParaRPr lang="en-US" sz="744"/>
              </a:p>
            </p:txBody>
          </p:sp>
          <p:sp>
            <p:nvSpPr>
              <p:cNvPr id="2540" name="Freeform: Shape 2539">
                <a:extLst>
                  <a:ext uri="{FF2B5EF4-FFF2-40B4-BE49-F238E27FC236}">
                    <a16:creationId xmlns:a16="http://schemas.microsoft.com/office/drawing/2014/main" id="{BEED0A57-76B9-3E72-8B52-5BA94A02DF52}"/>
                  </a:ext>
                </a:extLst>
              </p:cNvPr>
              <p:cNvSpPr/>
              <p:nvPr/>
            </p:nvSpPr>
            <p:spPr>
              <a:xfrm>
                <a:off x="8386037" y="4409566"/>
                <a:ext cx="3601" cy="14406"/>
              </a:xfrm>
              <a:custGeom>
                <a:avLst/>
                <a:gdLst>
                  <a:gd name="connsiteX0" fmla="*/ 0 w 3601"/>
                  <a:gd name="connsiteY0" fmla="*/ 14407 h 14406"/>
                  <a:gd name="connsiteX1" fmla="*/ 0 w 3601"/>
                  <a:gd name="connsiteY1" fmla="*/ 0 h 14406"/>
                  <a:gd name="connsiteX2" fmla="*/ 0 w 3601"/>
                  <a:gd name="connsiteY2" fmla="*/ 14407 h 14406"/>
                </a:gdLst>
                <a:ahLst/>
                <a:cxnLst>
                  <a:cxn ang="0">
                    <a:pos x="connsiteX0" y="connsiteY0"/>
                  </a:cxn>
                  <a:cxn ang="0">
                    <a:pos x="connsiteX1" y="connsiteY1"/>
                  </a:cxn>
                  <a:cxn ang="0">
                    <a:pos x="connsiteX2" y="connsiteY2"/>
                  </a:cxn>
                </a:cxnLst>
                <a:rect l="l" t="t" r="r" b="b"/>
                <a:pathLst>
                  <a:path w="3601" h="14406">
                    <a:moveTo>
                      <a:pt x="0" y="14407"/>
                    </a:moveTo>
                    <a:cubicBezTo>
                      <a:pt x="0" y="9724"/>
                      <a:pt x="0" y="5402"/>
                      <a:pt x="0" y="0"/>
                    </a:cubicBezTo>
                    <a:cubicBezTo>
                      <a:pt x="0" y="5402"/>
                      <a:pt x="0" y="10085"/>
                      <a:pt x="0" y="14407"/>
                    </a:cubicBezTo>
                    <a:close/>
                  </a:path>
                </a:pathLst>
              </a:custGeom>
              <a:solidFill>
                <a:schemeClr val="accent2"/>
              </a:solidFill>
              <a:ln w="0" cap="flat">
                <a:noFill/>
                <a:prstDash val="solid"/>
                <a:miter/>
              </a:ln>
            </p:spPr>
            <p:txBody>
              <a:bodyPr rtlCol="0" anchor="ctr"/>
              <a:lstStyle/>
              <a:p>
                <a:endParaRPr lang="en-US" sz="744"/>
              </a:p>
            </p:txBody>
          </p:sp>
          <p:sp>
            <p:nvSpPr>
              <p:cNvPr id="2541" name="Freeform: Shape 2540">
                <a:extLst>
                  <a:ext uri="{FF2B5EF4-FFF2-40B4-BE49-F238E27FC236}">
                    <a16:creationId xmlns:a16="http://schemas.microsoft.com/office/drawing/2014/main" id="{73B89CB9-28BD-28CD-4193-BEFCF817AC3D}"/>
                  </a:ext>
                </a:extLst>
              </p:cNvPr>
              <p:cNvSpPr/>
              <p:nvPr/>
            </p:nvSpPr>
            <p:spPr>
              <a:xfrm>
                <a:off x="9058100" y="5796552"/>
                <a:ext cx="223660" cy="31334"/>
              </a:xfrm>
              <a:custGeom>
                <a:avLst/>
                <a:gdLst>
                  <a:gd name="connsiteX0" fmla="*/ 223301 w 223660"/>
                  <a:gd name="connsiteY0" fmla="*/ 30254 h 31334"/>
                  <a:gd name="connsiteX1" fmla="*/ 127858 w 223660"/>
                  <a:gd name="connsiteY1" fmla="*/ 23411 h 31334"/>
                  <a:gd name="connsiteX2" fmla="*/ 118493 w 223660"/>
                  <a:gd name="connsiteY2" fmla="*/ 21250 h 31334"/>
                  <a:gd name="connsiteX3" fmla="*/ 114892 w 223660"/>
                  <a:gd name="connsiteY3" fmla="*/ 19809 h 31334"/>
                  <a:gd name="connsiteX4" fmla="*/ 83197 w 223660"/>
                  <a:gd name="connsiteY4" fmla="*/ 15127 h 31334"/>
                  <a:gd name="connsiteX5" fmla="*/ 102286 w 223660"/>
                  <a:gd name="connsiteY5" fmla="*/ 18368 h 31334"/>
                  <a:gd name="connsiteX6" fmla="*/ 76715 w 223660"/>
                  <a:gd name="connsiteY6" fmla="*/ 15487 h 31334"/>
                  <a:gd name="connsiteX7" fmla="*/ 63028 w 223660"/>
                  <a:gd name="connsiteY7" fmla="*/ 13686 h 31334"/>
                  <a:gd name="connsiteX8" fmla="*/ 0 w 223660"/>
                  <a:gd name="connsiteY8" fmla="*/ 0 h 31334"/>
                  <a:gd name="connsiteX9" fmla="*/ 32775 w 223660"/>
                  <a:gd name="connsiteY9" fmla="*/ 10085 h 31334"/>
                  <a:gd name="connsiteX10" fmla="*/ 58706 w 223660"/>
                  <a:gd name="connsiteY10" fmla="*/ 15847 h 31334"/>
                  <a:gd name="connsiteX11" fmla="*/ 80316 w 223660"/>
                  <a:gd name="connsiteY11" fmla="*/ 19809 h 31334"/>
                  <a:gd name="connsiteX12" fmla="*/ 100485 w 223660"/>
                  <a:gd name="connsiteY12" fmla="*/ 22690 h 31334"/>
                  <a:gd name="connsiteX13" fmla="*/ 113451 w 223660"/>
                  <a:gd name="connsiteY13" fmla="*/ 24851 h 31334"/>
                  <a:gd name="connsiteX14" fmla="*/ 125337 w 223660"/>
                  <a:gd name="connsiteY14" fmla="*/ 26652 h 31334"/>
                  <a:gd name="connsiteX15" fmla="*/ 165315 w 223660"/>
                  <a:gd name="connsiteY15" fmla="*/ 29893 h 31334"/>
                  <a:gd name="connsiteX16" fmla="*/ 205293 w 223660"/>
                  <a:gd name="connsiteY16" fmla="*/ 31334 h 31334"/>
                  <a:gd name="connsiteX17" fmla="*/ 223661 w 223660"/>
                  <a:gd name="connsiteY17" fmla="*/ 30614 h 31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3660" h="31334">
                    <a:moveTo>
                      <a:pt x="223301" y="30254"/>
                    </a:moveTo>
                    <a:cubicBezTo>
                      <a:pt x="191246" y="29893"/>
                      <a:pt x="159552" y="27372"/>
                      <a:pt x="127858" y="23411"/>
                    </a:cubicBezTo>
                    <a:cubicBezTo>
                      <a:pt x="134341" y="23411"/>
                      <a:pt x="126057" y="22690"/>
                      <a:pt x="118493" y="21250"/>
                    </a:cubicBezTo>
                    <a:cubicBezTo>
                      <a:pt x="111290" y="19809"/>
                      <a:pt x="104807" y="18368"/>
                      <a:pt x="114892" y="19809"/>
                    </a:cubicBezTo>
                    <a:cubicBezTo>
                      <a:pt x="107689" y="18728"/>
                      <a:pt x="73833" y="12966"/>
                      <a:pt x="83197" y="15127"/>
                    </a:cubicBezTo>
                    <a:lnTo>
                      <a:pt x="102286" y="18368"/>
                    </a:lnTo>
                    <a:cubicBezTo>
                      <a:pt x="89680" y="16567"/>
                      <a:pt x="82117" y="15847"/>
                      <a:pt x="76715" y="15487"/>
                    </a:cubicBezTo>
                    <a:cubicBezTo>
                      <a:pt x="71312" y="14767"/>
                      <a:pt x="67711" y="14407"/>
                      <a:pt x="63028" y="13686"/>
                    </a:cubicBezTo>
                    <a:cubicBezTo>
                      <a:pt x="54024" y="12246"/>
                      <a:pt x="40698" y="10805"/>
                      <a:pt x="0" y="0"/>
                    </a:cubicBezTo>
                    <a:cubicBezTo>
                      <a:pt x="12606" y="3962"/>
                      <a:pt x="23411" y="7203"/>
                      <a:pt x="32775" y="10085"/>
                    </a:cubicBezTo>
                    <a:cubicBezTo>
                      <a:pt x="42499" y="12606"/>
                      <a:pt x="50783" y="14407"/>
                      <a:pt x="58706" y="15847"/>
                    </a:cubicBezTo>
                    <a:cubicBezTo>
                      <a:pt x="66270" y="17288"/>
                      <a:pt x="73473" y="19089"/>
                      <a:pt x="80316" y="19809"/>
                    </a:cubicBezTo>
                    <a:cubicBezTo>
                      <a:pt x="87159" y="20889"/>
                      <a:pt x="93642" y="21610"/>
                      <a:pt x="100485" y="22690"/>
                    </a:cubicBezTo>
                    <a:cubicBezTo>
                      <a:pt x="105167" y="23411"/>
                      <a:pt x="109489" y="24131"/>
                      <a:pt x="113451" y="24851"/>
                    </a:cubicBezTo>
                    <a:cubicBezTo>
                      <a:pt x="117413" y="25571"/>
                      <a:pt x="121375" y="26292"/>
                      <a:pt x="125337" y="26652"/>
                    </a:cubicBezTo>
                    <a:lnTo>
                      <a:pt x="165315" y="29893"/>
                    </a:lnTo>
                    <a:lnTo>
                      <a:pt x="205293" y="31334"/>
                    </a:lnTo>
                    <a:cubicBezTo>
                      <a:pt x="211415" y="31334"/>
                      <a:pt x="217538" y="30614"/>
                      <a:pt x="223661" y="30614"/>
                    </a:cubicBezTo>
                    <a:close/>
                  </a:path>
                </a:pathLst>
              </a:custGeom>
              <a:solidFill>
                <a:schemeClr val="accent2"/>
              </a:solidFill>
              <a:ln w="0" cap="flat">
                <a:noFill/>
                <a:prstDash val="solid"/>
                <a:miter/>
              </a:ln>
            </p:spPr>
            <p:txBody>
              <a:bodyPr rtlCol="0" anchor="ctr"/>
              <a:lstStyle/>
              <a:p>
                <a:endParaRPr lang="en-US" sz="744"/>
              </a:p>
            </p:txBody>
          </p:sp>
          <p:sp>
            <p:nvSpPr>
              <p:cNvPr id="2542" name="Freeform: Shape 2541">
                <a:extLst>
                  <a:ext uri="{FF2B5EF4-FFF2-40B4-BE49-F238E27FC236}">
                    <a16:creationId xmlns:a16="http://schemas.microsoft.com/office/drawing/2014/main" id="{3682D854-3AB4-359D-2760-554694607C37}"/>
                  </a:ext>
                </a:extLst>
              </p:cNvPr>
              <p:cNvSpPr/>
              <p:nvPr/>
            </p:nvSpPr>
            <p:spPr>
              <a:xfrm>
                <a:off x="9255109" y="2854024"/>
                <a:ext cx="1080" cy="3601"/>
              </a:xfrm>
              <a:custGeom>
                <a:avLst/>
                <a:gdLst>
                  <a:gd name="connsiteX0" fmla="*/ 1081 w 1080"/>
                  <a:gd name="connsiteY0" fmla="*/ 0 h 3601"/>
                  <a:gd name="connsiteX1" fmla="*/ 0 w 1080"/>
                  <a:gd name="connsiteY1" fmla="*/ 0 h 3601"/>
                  <a:gd name="connsiteX2" fmla="*/ 1081 w 1080"/>
                  <a:gd name="connsiteY2" fmla="*/ 0 h 3601"/>
                </a:gdLst>
                <a:ahLst/>
                <a:cxnLst>
                  <a:cxn ang="0">
                    <a:pos x="connsiteX0" y="connsiteY0"/>
                  </a:cxn>
                  <a:cxn ang="0">
                    <a:pos x="connsiteX1" y="connsiteY1"/>
                  </a:cxn>
                  <a:cxn ang="0">
                    <a:pos x="connsiteX2" y="connsiteY2"/>
                  </a:cxn>
                </a:cxnLst>
                <a:rect l="l" t="t" r="r" b="b"/>
                <a:pathLst>
                  <a:path w="1080" h="3601">
                    <a:moveTo>
                      <a:pt x="1081" y="0"/>
                    </a:moveTo>
                    <a:lnTo>
                      <a:pt x="0" y="0"/>
                    </a:lnTo>
                    <a:cubicBezTo>
                      <a:pt x="1081" y="0"/>
                      <a:pt x="1081" y="0"/>
                      <a:pt x="1081" y="0"/>
                    </a:cubicBezTo>
                    <a:close/>
                  </a:path>
                </a:pathLst>
              </a:custGeom>
              <a:solidFill>
                <a:schemeClr val="accent2"/>
              </a:solidFill>
              <a:ln w="0" cap="flat">
                <a:noFill/>
                <a:prstDash val="solid"/>
                <a:miter/>
              </a:ln>
            </p:spPr>
            <p:txBody>
              <a:bodyPr rtlCol="0" anchor="ctr"/>
              <a:lstStyle/>
              <a:p>
                <a:endParaRPr lang="en-US" sz="744"/>
              </a:p>
            </p:txBody>
          </p:sp>
          <p:sp>
            <p:nvSpPr>
              <p:cNvPr id="2543" name="Freeform: Shape 2542">
                <a:extLst>
                  <a:ext uri="{FF2B5EF4-FFF2-40B4-BE49-F238E27FC236}">
                    <a16:creationId xmlns:a16="http://schemas.microsoft.com/office/drawing/2014/main" id="{C5CD96DA-A275-01F8-F181-AB3B0DF28C30}"/>
                  </a:ext>
                </a:extLst>
              </p:cNvPr>
              <p:cNvSpPr/>
              <p:nvPr/>
            </p:nvSpPr>
            <p:spPr>
              <a:xfrm>
                <a:off x="9241501" y="2854385"/>
                <a:ext cx="13608" cy="1779"/>
              </a:xfrm>
              <a:custGeom>
                <a:avLst/>
                <a:gdLst>
                  <a:gd name="connsiteX0" fmla="*/ 9286 w 13608"/>
                  <a:gd name="connsiteY0" fmla="*/ 1080 h 1779"/>
                  <a:gd name="connsiteX1" fmla="*/ 13608 w 13608"/>
                  <a:gd name="connsiteY1" fmla="*/ 0 h 1779"/>
                  <a:gd name="connsiteX2" fmla="*/ 9286 w 13608"/>
                  <a:gd name="connsiteY2" fmla="*/ 1080 h 1779"/>
                </a:gdLst>
                <a:ahLst/>
                <a:cxnLst>
                  <a:cxn ang="0">
                    <a:pos x="connsiteX0" y="connsiteY0"/>
                  </a:cxn>
                  <a:cxn ang="0">
                    <a:pos x="connsiteX1" y="connsiteY1"/>
                  </a:cxn>
                  <a:cxn ang="0">
                    <a:pos x="connsiteX2" y="connsiteY2"/>
                  </a:cxn>
                </a:cxnLst>
                <a:rect l="l" t="t" r="r" b="b"/>
                <a:pathLst>
                  <a:path w="13608" h="1779">
                    <a:moveTo>
                      <a:pt x="9286" y="1080"/>
                    </a:moveTo>
                    <a:lnTo>
                      <a:pt x="13608" y="0"/>
                    </a:lnTo>
                    <a:cubicBezTo>
                      <a:pt x="8566" y="720"/>
                      <a:pt x="-11603" y="2881"/>
                      <a:pt x="9286" y="1080"/>
                    </a:cubicBezTo>
                    <a:close/>
                  </a:path>
                </a:pathLst>
              </a:custGeom>
              <a:solidFill>
                <a:schemeClr val="accent2"/>
              </a:solidFill>
              <a:ln w="0" cap="flat">
                <a:noFill/>
                <a:prstDash val="solid"/>
                <a:miter/>
              </a:ln>
            </p:spPr>
            <p:txBody>
              <a:bodyPr rtlCol="0" anchor="ctr"/>
              <a:lstStyle/>
              <a:p>
                <a:endParaRPr lang="en-US" sz="744"/>
              </a:p>
            </p:txBody>
          </p:sp>
          <p:sp>
            <p:nvSpPr>
              <p:cNvPr id="2544" name="Freeform: Shape 2543">
                <a:extLst>
                  <a:ext uri="{FF2B5EF4-FFF2-40B4-BE49-F238E27FC236}">
                    <a16:creationId xmlns:a16="http://schemas.microsoft.com/office/drawing/2014/main" id="{E4CF16D2-1C86-B751-7E2D-E8DA037B6244}"/>
                  </a:ext>
                </a:extLst>
              </p:cNvPr>
              <p:cNvSpPr/>
              <p:nvPr/>
            </p:nvSpPr>
            <p:spPr>
              <a:xfrm>
                <a:off x="8521098" y="5414780"/>
                <a:ext cx="18728" cy="27732"/>
              </a:xfrm>
              <a:custGeom>
                <a:avLst/>
                <a:gdLst>
                  <a:gd name="connsiteX0" fmla="*/ 10085 w 18728"/>
                  <a:gd name="connsiteY0" fmla="*/ 13326 h 27732"/>
                  <a:gd name="connsiteX1" fmla="*/ 6483 w 18728"/>
                  <a:gd name="connsiteY1" fmla="*/ 9364 h 27732"/>
                  <a:gd name="connsiteX2" fmla="*/ 0 w 18728"/>
                  <a:gd name="connsiteY2" fmla="*/ 0 h 27732"/>
                  <a:gd name="connsiteX3" fmla="*/ 18728 w 18728"/>
                  <a:gd name="connsiteY3" fmla="*/ 27733 h 27732"/>
                  <a:gd name="connsiteX4" fmla="*/ 9724 w 18728"/>
                  <a:gd name="connsiteY4" fmla="*/ 13326 h 277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728" h="27732">
                    <a:moveTo>
                      <a:pt x="10085" y="13326"/>
                    </a:moveTo>
                    <a:cubicBezTo>
                      <a:pt x="9364" y="12966"/>
                      <a:pt x="8284" y="11525"/>
                      <a:pt x="6483" y="9364"/>
                    </a:cubicBezTo>
                    <a:cubicBezTo>
                      <a:pt x="4682" y="7203"/>
                      <a:pt x="2881" y="3962"/>
                      <a:pt x="0" y="0"/>
                    </a:cubicBezTo>
                    <a:cubicBezTo>
                      <a:pt x="5763" y="9724"/>
                      <a:pt x="12606" y="18728"/>
                      <a:pt x="18728" y="27733"/>
                    </a:cubicBezTo>
                    <a:cubicBezTo>
                      <a:pt x="16207" y="23771"/>
                      <a:pt x="12966" y="18368"/>
                      <a:pt x="9724" y="13326"/>
                    </a:cubicBezTo>
                    <a:close/>
                  </a:path>
                </a:pathLst>
              </a:custGeom>
              <a:solidFill>
                <a:schemeClr val="accent2"/>
              </a:solidFill>
              <a:ln w="0" cap="flat">
                <a:noFill/>
                <a:prstDash val="solid"/>
                <a:miter/>
              </a:ln>
            </p:spPr>
            <p:txBody>
              <a:bodyPr rtlCol="0" anchor="ctr"/>
              <a:lstStyle/>
              <a:p>
                <a:endParaRPr lang="en-US" sz="744"/>
              </a:p>
            </p:txBody>
          </p:sp>
          <p:sp>
            <p:nvSpPr>
              <p:cNvPr id="2545" name="Freeform: Shape 2544">
                <a:extLst>
                  <a:ext uri="{FF2B5EF4-FFF2-40B4-BE49-F238E27FC236}">
                    <a16:creationId xmlns:a16="http://schemas.microsoft.com/office/drawing/2014/main" id="{29A6D1C4-4594-1795-A512-AB90468DB36D}"/>
                  </a:ext>
                </a:extLst>
              </p:cNvPr>
              <p:cNvSpPr/>
              <p:nvPr/>
            </p:nvSpPr>
            <p:spPr>
              <a:xfrm>
                <a:off x="8578003" y="5487533"/>
                <a:ext cx="74913" cy="86439"/>
              </a:xfrm>
              <a:custGeom>
                <a:avLst/>
                <a:gdLst>
                  <a:gd name="connsiteX0" fmla="*/ 360 w 74913"/>
                  <a:gd name="connsiteY0" fmla="*/ 360 h 86439"/>
                  <a:gd name="connsiteX1" fmla="*/ 12966 w 74913"/>
                  <a:gd name="connsiteY1" fmla="*/ 16928 h 86439"/>
                  <a:gd name="connsiteX2" fmla="*/ 25932 w 74913"/>
                  <a:gd name="connsiteY2" fmla="*/ 33135 h 86439"/>
                  <a:gd name="connsiteX3" fmla="*/ 39258 w 74913"/>
                  <a:gd name="connsiteY3" fmla="*/ 48982 h 86439"/>
                  <a:gd name="connsiteX4" fmla="*/ 52944 w 74913"/>
                  <a:gd name="connsiteY4" fmla="*/ 64829 h 86439"/>
                  <a:gd name="connsiteX5" fmla="*/ 74914 w 74913"/>
                  <a:gd name="connsiteY5" fmla="*/ 86439 h 86439"/>
                  <a:gd name="connsiteX6" fmla="*/ 66270 w 74913"/>
                  <a:gd name="connsiteY6" fmla="*/ 77795 h 86439"/>
                  <a:gd name="connsiteX7" fmla="*/ 57626 w 74913"/>
                  <a:gd name="connsiteY7" fmla="*/ 68431 h 86439"/>
                  <a:gd name="connsiteX8" fmla="*/ 39618 w 74913"/>
                  <a:gd name="connsiteY8" fmla="*/ 47902 h 86439"/>
                  <a:gd name="connsiteX9" fmla="*/ 29893 w 74913"/>
                  <a:gd name="connsiteY9" fmla="*/ 37097 h 86439"/>
                  <a:gd name="connsiteX10" fmla="*/ 20169 w 74913"/>
                  <a:gd name="connsiteY10" fmla="*/ 25211 h 86439"/>
                  <a:gd name="connsiteX11" fmla="*/ 10085 w 74913"/>
                  <a:gd name="connsiteY11" fmla="*/ 12966 h 86439"/>
                  <a:gd name="connsiteX12" fmla="*/ 0 w 74913"/>
                  <a:gd name="connsiteY12" fmla="*/ 0 h 86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4913" h="86439">
                    <a:moveTo>
                      <a:pt x="360" y="360"/>
                    </a:moveTo>
                    <a:cubicBezTo>
                      <a:pt x="4322" y="6123"/>
                      <a:pt x="8644" y="11525"/>
                      <a:pt x="12966" y="16928"/>
                    </a:cubicBezTo>
                    <a:lnTo>
                      <a:pt x="25932" y="33135"/>
                    </a:lnTo>
                    <a:cubicBezTo>
                      <a:pt x="30254" y="38537"/>
                      <a:pt x="34936" y="43940"/>
                      <a:pt x="39258" y="48982"/>
                    </a:cubicBezTo>
                    <a:lnTo>
                      <a:pt x="52944" y="64829"/>
                    </a:lnTo>
                    <a:cubicBezTo>
                      <a:pt x="59787" y="72393"/>
                      <a:pt x="67350" y="79236"/>
                      <a:pt x="74914" y="86439"/>
                    </a:cubicBezTo>
                    <a:cubicBezTo>
                      <a:pt x="72033" y="83558"/>
                      <a:pt x="69151" y="80676"/>
                      <a:pt x="66270" y="77795"/>
                    </a:cubicBezTo>
                    <a:cubicBezTo>
                      <a:pt x="63389" y="74914"/>
                      <a:pt x="60147" y="71672"/>
                      <a:pt x="57626" y="68431"/>
                    </a:cubicBezTo>
                    <a:cubicBezTo>
                      <a:pt x="51863" y="61948"/>
                      <a:pt x="45741" y="55105"/>
                      <a:pt x="39618" y="47902"/>
                    </a:cubicBezTo>
                    <a:cubicBezTo>
                      <a:pt x="36376" y="44300"/>
                      <a:pt x="33135" y="40698"/>
                      <a:pt x="29893" y="37097"/>
                    </a:cubicBezTo>
                    <a:cubicBezTo>
                      <a:pt x="26652" y="33135"/>
                      <a:pt x="23771" y="29173"/>
                      <a:pt x="20169" y="25211"/>
                    </a:cubicBezTo>
                    <a:cubicBezTo>
                      <a:pt x="16928" y="21249"/>
                      <a:pt x="13686" y="16928"/>
                      <a:pt x="10085" y="12966"/>
                    </a:cubicBezTo>
                    <a:cubicBezTo>
                      <a:pt x="6843" y="8644"/>
                      <a:pt x="3241" y="4682"/>
                      <a:pt x="0" y="0"/>
                    </a:cubicBezTo>
                    <a:close/>
                  </a:path>
                </a:pathLst>
              </a:custGeom>
              <a:solidFill>
                <a:schemeClr val="accent2"/>
              </a:solidFill>
              <a:ln w="0" cap="flat">
                <a:noFill/>
                <a:prstDash val="solid"/>
                <a:miter/>
              </a:ln>
            </p:spPr>
            <p:txBody>
              <a:bodyPr rtlCol="0" anchor="ctr"/>
              <a:lstStyle/>
              <a:p>
                <a:endParaRPr lang="en-US" sz="744"/>
              </a:p>
            </p:txBody>
          </p:sp>
          <p:sp>
            <p:nvSpPr>
              <p:cNvPr id="2546" name="Freeform: Shape 2545">
                <a:extLst>
                  <a:ext uri="{FF2B5EF4-FFF2-40B4-BE49-F238E27FC236}">
                    <a16:creationId xmlns:a16="http://schemas.microsoft.com/office/drawing/2014/main" id="{900EB837-F2AC-51B3-AC7E-B85556EBB7E7}"/>
                  </a:ext>
                </a:extLst>
              </p:cNvPr>
              <p:cNvSpPr/>
              <p:nvPr/>
            </p:nvSpPr>
            <p:spPr>
              <a:xfrm>
                <a:off x="8375952" y="4059840"/>
                <a:ext cx="120654" cy="1316402"/>
              </a:xfrm>
              <a:custGeom>
                <a:avLst/>
                <a:gdLst>
                  <a:gd name="connsiteX0" fmla="*/ 8644 w 120654"/>
                  <a:gd name="connsiteY0" fmla="*/ 495592 h 1316402"/>
                  <a:gd name="connsiteX1" fmla="*/ 12246 w 120654"/>
                  <a:gd name="connsiteY1" fmla="*/ 458856 h 1316402"/>
                  <a:gd name="connsiteX2" fmla="*/ 10085 w 120654"/>
                  <a:gd name="connsiteY2" fmla="*/ 364493 h 1316402"/>
                  <a:gd name="connsiteX3" fmla="*/ 6123 w 120654"/>
                  <a:gd name="connsiteY3" fmla="*/ 483707 h 1316402"/>
                  <a:gd name="connsiteX4" fmla="*/ 3962 w 120654"/>
                  <a:gd name="connsiteY4" fmla="*/ 337481 h 1316402"/>
                  <a:gd name="connsiteX5" fmla="*/ 8284 w 120654"/>
                  <a:gd name="connsiteY5" fmla="*/ 395827 h 1316402"/>
                  <a:gd name="connsiteX6" fmla="*/ 6123 w 120654"/>
                  <a:gd name="connsiteY6" fmla="*/ 326676 h 1316402"/>
                  <a:gd name="connsiteX7" fmla="*/ 6483 w 120654"/>
                  <a:gd name="connsiteY7" fmla="*/ 95091 h 1316402"/>
                  <a:gd name="connsiteX8" fmla="*/ 3602 w 120654"/>
                  <a:gd name="connsiteY8" fmla="*/ 369 h 1316402"/>
                  <a:gd name="connsiteX9" fmla="*/ 0 w 120654"/>
                  <a:gd name="connsiteY9" fmla="*/ 117061 h 1316402"/>
                  <a:gd name="connsiteX10" fmla="*/ 1080 w 120654"/>
                  <a:gd name="connsiteY10" fmla="*/ 105536 h 1316402"/>
                  <a:gd name="connsiteX11" fmla="*/ 360 w 120654"/>
                  <a:gd name="connsiteY11" fmla="*/ 159921 h 1316402"/>
                  <a:gd name="connsiteX12" fmla="*/ 3241 w 120654"/>
                  <a:gd name="connsiteY12" fmla="*/ 194496 h 1316402"/>
                  <a:gd name="connsiteX13" fmla="*/ 2521 w 120654"/>
                  <a:gd name="connsiteY13" fmla="*/ 248881 h 1316402"/>
                  <a:gd name="connsiteX14" fmla="*/ 1801 w 120654"/>
                  <a:gd name="connsiteY14" fmla="*/ 218627 h 1316402"/>
                  <a:gd name="connsiteX15" fmla="*/ 2161 w 120654"/>
                  <a:gd name="connsiteY15" fmla="*/ 346125 h 1316402"/>
                  <a:gd name="connsiteX16" fmla="*/ 1080 w 120654"/>
                  <a:gd name="connsiteY16" fmla="*/ 330277 h 1316402"/>
                  <a:gd name="connsiteX17" fmla="*/ 3962 w 120654"/>
                  <a:gd name="connsiteY17" fmla="*/ 489469 h 1316402"/>
                  <a:gd name="connsiteX18" fmla="*/ 1441 w 120654"/>
                  <a:gd name="connsiteY18" fmla="*/ 449851 h 1316402"/>
                  <a:gd name="connsiteX19" fmla="*/ 2161 w 120654"/>
                  <a:gd name="connsiteY19" fmla="*/ 714571 h 1316402"/>
                  <a:gd name="connsiteX20" fmla="*/ 3241 w 120654"/>
                  <a:gd name="connsiteY20" fmla="*/ 698003 h 1316402"/>
                  <a:gd name="connsiteX21" fmla="*/ 720 w 120654"/>
                  <a:gd name="connsiteY21" fmla="*/ 763193 h 1316402"/>
                  <a:gd name="connsiteX22" fmla="*/ 720 w 120654"/>
                  <a:gd name="connsiteY22" fmla="*/ 883847 h 1316402"/>
                  <a:gd name="connsiteX23" fmla="*/ 11165 w 120654"/>
                  <a:gd name="connsiteY23" fmla="*/ 1021429 h 1316402"/>
                  <a:gd name="connsiteX24" fmla="*/ 53664 w 120654"/>
                  <a:gd name="connsiteY24" fmla="*/ 1174138 h 1316402"/>
                  <a:gd name="connsiteX25" fmla="*/ 60867 w 120654"/>
                  <a:gd name="connsiteY25" fmla="*/ 1192507 h 1316402"/>
                  <a:gd name="connsiteX26" fmla="*/ 68071 w 120654"/>
                  <a:gd name="connsiteY26" fmla="*/ 1210875 h 1316402"/>
                  <a:gd name="connsiteX27" fmla="*/ 83918 w 120654"/>
                  <a:gd name="connsiteY27" fmla="*/ 1246891 h 1316402"/>
                  <a:gd name="connsiteX28" fmla="*/ 101566 w 120654"/>
                  <a:gd name="connsiteY28" fmla="*/ 1282187 h 1316402"/>
                  <a:gd name="connsiteX29" fmla="*/ 110930 w 120654"/>
                  <a:gd name="connsiteY29" fmla="*/ 1299475 h 1316402"/>
                  <a:gd name="connsiteX30" fmla="*/ 120654 w 120654"/>
                  <a:gd name="connsiteY30" fmla="*/ 1316402 h 1316402"/>
                  <a:gd name="connsiteX31" fmla="*/ 103006 w 120654"/>
                  <a:gd name="connsiteY31" fmla="*/ 1283628 h 1316402"/>
                  <a:gd name="connsiteX32" fmla="*/ 109489 w 120654"/>
                  <a:gd name="connsiteY32" fmla="*/ 1287229 h 1316402"/>
                  <a:gd name="connsiteX33" fmla="*/ 90041 w 120654"/>
                  <a:gd name="connsiteY33" fmla="*/ 1249412 h 1316402"/>
                  <a:gd name="connsiteX34" fmla="*/ 81397 w 120654"/>
                  <a:gd name="connsiteY34" fmla="*/ 1230324 h 1316402"/>
                  <a:gd name="connsiteX35" fmla="*/ 74914 w 120654"/>
                  <a:gd name="connsiteY35" fmla="*/ 1214837 h 1316402"/>
                  <a:gd name="connsiteX36" fmla="*/ 70952 w 120654"/>
                  <a:gd name="connsiteY36" fmla="*/ 1204752 h 1316402"/>
                  <a:gd name="connsiteX37" fmla="*/ 66630 w 120654"/>
                  <a:gd name="connsiteY37" fmla="*/ 1192507 h 1316402"/>
                  <a:gd name="connsiteX38" fmla="*/ 75634 w 120654"/>
                  <a:gd name="connsiteY38" fmla="*/ 1210515 h 1316402"/>
                  <a:gd name="connsiteX39" fmla="*/ 59427 w 120654"/>
                  <a:gd name="connsiteY39" fmla="*/ 1158651 h 1316402"/>
                  <a:gd name="connsiteX40" fmla="*/ 42139 w 120654"/>
                  <a:gd name="connsiteY40" fmla="*/ 1097784 h 1316402"/>
                  <a:gd name="connsiteX41" fmla="*/ 34936 w 120654"/>
                  <a:gd name="connsiteY41" fmla="*/ 1068611 h 1316402"/>
                  <a:gd name="connsiteX42" fmla="*/ 29173 w 120654"/>
                  <a:gd name="connsiteY42" fmla="*/ 1040158 h 1316402"/>
                  <a:gd name="connsiteX43" fmla="*/ 26292 w 120654"/>
                  <a:gd name="connsiteY43" fmla="*/ 1026111 h 1316402"/>
                  <a:gd name="connsiteX44" fmla="*/ 24131 w 120654"/>
                  <a:gd name="connsiteY44" fmla="*/ 1012065 h 1316402"/>
                  <a:gd name="connsiteX45" fmla="*/ 19809 w 120654"/>
                  <a:gd name="connsiteY45" fmla="*/ 984693 h 1316402"/>
                  <a:gd name="connsiteX46" fmla="*/ 16567 w 120654"/>
                  <a:gd name="connsiteY46" fmla="*/ 957681 h 1316402"/>
                  <a:gd name="connsiteX47" fmla="*/ 13686 w 120654"/>
                  <a:gd name="connsiteY47" fmla="*/ 930668 h 1316402"/>
                  <a:gd name="connsiteX48" fmla="*/ 12246 w 120654"/>
                  <a:gd name="connsiteY48" fmla="*/ 903656 h 1316402"/>
                  <a:gd name="connsiteX49" fmla="*/ 10805 w 120654"/>
                  <a:gd name="connsiteY49" fmla="*/ 877004 h 1316402"/>
                  <a:gd name="connsiteX50" fmla="*/ 9004 w 120654"/>
                  <a:gd name="connsiteY50" fmla="*/ 823340 h 1316402"/>
                  <a:gd name="connsiteX51" fmla="*/ 6123 w 120654"/>
                  <a:gd name="connsiteY51" fmla="*/ 708808 h 1316402"/>
                  <a:gd name="connsiteX52" fmla="*/ 7924 w 120654"/>
                  <a:gd name="connsiteY52" fmla="*/ 513600 h 1316402"/>
                  <a:gd name="connsiteX53" fmla="*/ 10805 w 120654"/>
                  <a:gd name="connsiteY53" fmla="*/ 631013 h 1316402"/>
                  <a:gd name="connsiteX54" fmla="*/ 10805 w 120654"/>
                  <a:gd name="connsiteY54" fmla="*/ 511439 h 1316402"/>
                  <a:gd name="connsiteX55" fmla="*/ 7203 w 120654"/>
                  <a:gd name="connsiteY55" fmla="*/ 495952 h 1316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0654" h="1316402">
                    <a:moveTo>
                      <a:pt x="8644" y="495592"/>
                    </a:moveTo>
                    <a:cubicBezTo>
                      <a:pt x="8284" y="323434"/>
                      <a:pt x="11525" y="538091"/>
                      <a:pt x="12246" y="458856"/>
                    </a:cubicBezTo>
                    <a:cubicBezTo>
                      <a:pt x="12246" y="410954"/>
                      <a:pt x="10445" y="394026"/>
                      <a:pt x="10085" y="364493"/>
                    </a:cubicBezTo>
                    <a:cubicBezTo>
                      <a:pt x="11165" y="500995"/>
                      <a:pt x="5402" y="346125"/>
                      <a:pt x="6123" y="483707"/>
                    </a:cubicBezTo>
                    <a:cubicBezTo>
                      <a:pt x="3602" y="464258"/>
                      <a:pt x="3241" y="384302"/>
                      <a:pt x="3962" y="337481"/>
                    </a:cubicBezTo>
                    <a:cubicBezTo>
                      <a:pt x="6483" y="284537"/>
                      <a:pt x="5763" y="383581"/>
                      <a:pt x="8284" y="395827"/>
                    </a:cubicBezTo>
                    <a:cubicBezTo>
                      <a:pt x="7924" y="340362"/>
                      <a:pt x="7563" y="350446"/>
                      <a:pt x="6123" y="326676"/>
                    </a:cubicBezTo>
                    <a:cubicBezTo>
                      <a:pt x="6843" y="239877"/>
                      <a:pt x="3241" y="146955"/>
                      <a:pt x="6483" y="95091"/>
                    </a:cubicBezTo>
                    <a:cubicBezTo>
                      <a:pt x="5763" y="32423"/>
                      <a:pt x="4682" y="36385"/>
                      <a:pt x="3602" y="369"/>
                    </a:cubicBezTo>
                    <a:cubicBezTo>
                      <a:pt x="1080" y="-6835"/>
                      <a:pt x="2161" y="93651"/>
                      <a:pt x="0" y="117061"/>
                    </a:cubicBezTo>
                    <a:cubicBezTo>
                      <a:pt x="0" y="112379"/>
                      <a:pt x="720" y="103015"/>
                      <a:pt x="1080" y="105536"/>
                    </a:cubicBezTo>
                    <a:lnTo>
                      <a:pt x="360" y="159921"/>
                    </a:lnTo>
                    <a:cubicBezTo>
                      <a:pt x="1441" y="108417"/>
                      <a:pt x="2881" y="167124"/>
                      <a:pt x="3241" y="194496"/>
                    </a:cubicBezTo>
                    <a:cubicBezTo>
                      <a:pt x="3241" y="214665"/>
                      <a:pt x="3241" y="254283"/>
                      <a:pt x="2521" y="248881"/>
                    </a:cubicBezTo>
                    <a:lnTo>
                      <a:pt x="1801" y="218627"/>
                    </a:lnTo>
                    <a:cubicBezTo>
                      <a:pt x="1080" y="257885"/>
                      <a:pt x="3602" y="304706"/>
                      <a:pt x="2161" y="346125"/>
                    </a:cubicBezTo>
                    <a:cubicBezTo>
                      <a:pt x="1441" y="348286"/>
                      <a:pt x="1441" y="332799"/>
                      <a:pt x="1080" y="330277"/>
                    </a:cubicBezTo>
                    <a:cubicBezTo>
                      <a:pt x="2881" y="376378"/>
                      <a:pt x="2881" y="421038"/>
                      <a:pt x="3962" y="489469"/>
                    </a:cubicBezTo>
                    <a:lnTo>
                      <a:pt x="1441" y="449851"/>
                    </a:lnTo>
                    <a:cubicBezTo>
                      <a:pt x="4322" y="504596"/>
                      <a:pt x="3602" y="628492"/>
                      <a:pt x="2161" y="714571"/>
                    </a:cubicBezTo>
                    <a:cubicBezTo>
                      <a:pt x="2521" y="705207"/>
                      <a:pt x="2881" y="687919"/>
                      <a:pt x="3241" y="698003"/>
                    </a:cubicBezTo>
                    <a:cubicBezTo>
                      <a:pt x="3962" y="748426"/>
                      <a:pt x="2161" y="786603"/>
                      <a:pt x="720" y="763193"/>
                    </a:cubicBezTo>
                    <a:cubicBezTo>
                      <a:pt x="1801" y="787684"/>
                      <a:pt x="1441" y="834865"/>
                      <a:pt x="720" y="883847"/>
                    </a:cubicBezTo>
                    <a:cubicBezTo>
                      <a:pt x="720" y="934270"/>
                      <a:pt x="4682" y="987574"/>
                      <a:pt x="11165" y="1021429"/>
                    </a:cubicBezTo>
                    <a:cubicBezTo>
                      <a:pt x="20889" y="1073653"/>
                      <a:pt x="35296" y="1124796"/>
                      <a:pt x="53664" y="1174138"/>
                    </a:cubicBezTo>
                    <a:lnTo>
                      <a:pt x="60867" y="1192507"/>
                    </a:lnTo>
                    <a:cubicBezTo>
                      <a:pt x="63389" y="1198629"/>
                      <a:pt x="65550" y="1204752"/>
                      <a:pt x="68071" y="1210875"/>
                    </a:cubicBezTo>
                    <a:lnTo>
                      <a:pt x="83918" y="1246891"/>
                    </a:lnTo>
                    <a:lnTo>
                      <a:pt x="101566" y="1282187"/>
                    </a:lnTo>
                    <a:cubicBezTo>
                      <a:pt x="104447" y="1287950"/>
                      <a:pt x="107689" y="1293712"/>
                      <a:pt x="110930" y="1299475"/>
                    </a:cubicBezTo>
                    <a:lnTo>
                      <a:pt x="120654" y="1316402"/>
                    </a:lnTo>
                    <a:cubicBezTo>
                      <a:pt x="115252" y="1305958"/>
                      <a:pt x="108769" y="1295153"/>
                      <a:pt x="103006" y="1283628"/>
                    </a:cubicBezTo>
                    <a:cubicBezTo>
                      <a:pt x="93282" y="1256616"/>
                      <a:pt x="86799" y="1242929"/>
                      <a:pt x="109489" y="1287229"/>
                    </a:cubicBezTo>
                    <a:cubicBezTo>
                      <a:pt x="98685" y="1265259"/>
                      <a:pt x="95083" y="1258776"/>
                      <a:pt x="90041" y="1249412"/>
                    </a:cubicBezTo>
                    <a:cubicBezTo>
                      <a:pt x="87520" y="1244730"/>
                      <a:pt x="85359" y="1238967"/>
                      <a:pt x="81397" y="1230324"/>
                    </a:cubicBezTo>
                    <a:cubicBezTo>
                      <a:pt x="79596" y="1226002"/>
                      <a:pt x="77435" y="1220959"/>
                      <a:pt x="74914" y="1214837"/>
                    </a:cubicBezTo>
                    <a:cubicBezTo>
                      <a:pt x="73833" y="1211595"/>
                      <a:pt x="72393" y="1208354"/>
                      <a:pt x="70952" y="1204752"/>
                    </a:cubicBezTo>
                    <a:cubicBezTo>
                      <a:pt x="69511" y="1201150"/>
                      <a:pt x="68431" y="1197189"/>
                      <a:pt x="66630" y="1192507"/>
                    </a:cubicBezTo>
                    <a:cubicBezTo>
                      <a:pt x="71672" y="1206193"/>
                      <a:pt x="76354" y="1214116"/>
                      <a:pt x="75634" y="1210515"/>
                    </a:cubicBezTo>
                    <a:cubicBezTo>
                      <a:pt x="74914" y="1207273"/>
                      <a:pt x="70592" y="1192146"/>
                      <a:pt x="59427" y="1158651"/>
                    </a:cubicBezTo>
                    <a:cubicBezTo>
                      <a:pt x="53304" y="1137402"/>
                      <a:pt x="46461" y="1117593"/>
                      <a:pt x="42139" y="1097784"/>
                    </a:cubicBezTo>
                    <a:cubicBezTo>
                      <a:pt x="39618" y="1088060"/>
                      <a:pt x="37097" y="1078335"/>
                      <a:pt x="34936" y="1068611"/>
                    </a:cubicBezTo>
                    <a:cubicBezTo>
                      <a:pt x="33135" y="1058886"/>
                      <a:pt x="30974" y="1049522"/>
                      <a:pt x="29173" y="1040158"/>
                    </a:cubicBezTo>
                    <a:cubicBezTo>
                      <a:pt x="28093" y="1035476"/>
                      <a:pt x="27012" y="1030794"/>
                      <a:pt x="26292" y="1026111"/>
                    </a:cubicBezTo>
                    <a:cubicBezTo>
                      <a:pt x="25572" y="1021429"/>
                      <a:pt x="24851" y="1016747"/>
                      <a:pt x="24131" y="1012065"/>
                    </a:cubicBezTo>
                    <a:cubicBezTo>
                      <a:pt x="22690" y="1002701"/>
                      <a:pt x="21250" y="993697"/>
                      <a:pt x="19809" y="984693"/>
                    </a:cubicBezTo>
                    <a:cubicBezTo>
                      <a:pt x="18368" y="975689"/>
                      <a:pt x="17648" y="966685"/>
                      <a:pt x="16567" y="957681"/>
                    </a:cubicBezTo>
                    <a:cubicBezTo>
                      <a:pt x="15847" y="948677"/>
                      <a:pt x="14407" y="939672"/>
                      <a:pt x="13686" y="930668"/>
                    </a:cubicBezTo>
                    <a:cubicBezTo>
                      <a:pt x="13326" y="921664"/>
                      <a:pt x="12606" y="912660"/>
                      <a:pt x="12246" y="903656"/>
                    </a:cubicBezTo>
                    <a:cubicBezTo>
                      <a:pt x="11885" y="894652"/>
                      <a:pt x="11165" y="885648"/>
                      <a:pt x="10805" y="877004"/>
                    </a:cubicBezTo>
                    <a:cubicBezTo>
                      <a:pt x="10085" y="859356"/>
                      <a:pt x="9724" y="841348"/>
                      <a:pt x="9004" y="823340"/>
                    </a:cubicBezTo>
                    <a:cubicBezTo>
                      <a:pt x="7924" y="786964"/>
                      <a:pt x="6843" y="749507"/>
                      <a:pt x="6123" y="708808"/>
                    </a:cubicBezTo>
                    <a:cubicBezTo>
                      <a:pt x="7924" y="702686"/>
                      <a:pt x="7563" y="575548"/>
                      <a:pt x="7924" y="513600"/>
                    </a:cubicBezTo>
                    <a:cubicBezTo>
                      <a:pt x="9724" y="537371"/>
                      <a:pt x="10445" y="583112"/>
                      <a:pt x="10805" y="631013"/>
                    </a:cubicBezTo>
                    <a:cubicBezTo>
                      <a:pt x="10805" y="601120"/>
                      <a:pt x="10805" y="549617"/>
                      <a:pt x="10805" y="511439"/>
                    </a:cubicBezTo>
                    <a:lnTo>
                      <a:pt x="7203" y="495952"/>
                    </a:lnTo>
                    <a:close/>
                  </a:path>
                </a:pathLst>
              </a:custGeom>
              <a:solidFill>
                <a:schemeClr val="accent2"/>
              </a:solidFill>
              <a:ln w="0" cap="flat">
                <a:noFill/>
                <a:prstDash val="solid"/>
                <a:miter/>
              </a:ln>
            </p:spPr>
            <p:txBody>
              <a:bodyPr rtlCol="0" anchor="ctr"/>
              <a:lstStyle/>
              <a:p>
                <a:endParaRPr lang="en-US" sz="744"/>
              </a:p>
            </p:txBody>
          </p:sp>
          <p:sp>
            <p:nvSpPr>
              <p:cNvPr id="2547" name="Freeform: Shape 2546">
                <a:extLst>
                  <a:ext uri="{FF2B5EF4-FFF2-40B4-BE49-F238E27FC236}">
                    <a16:creationId xmlns:a16="http://schemas.microsoft.com/office/drawing/2014/main" id="{FE88E76D-2DBB-81F8-7E2D-439DECD5729E}"/>
                  </a:ext>
                </a:extLst>
              </p:cNvPr>
              <p:cNvSpPr/>
              <p:nvPr/>
            </p:nvSpPr>
            <p:spPr>
              <a:xfrm>
                <a:off x="8390719" y="4945488"/>
                <a:ext cx="3601" cy="13686"/>
              </a:xfrm>
              <a:custGeom>
                <a:avLst/>
                <a:gdLst>
                  <a:gd name="connsiteX0" fmla="*/ 0 w 3601"/>
                  <a:gd name="connsiteY0" fmla="*/ 13686 h 13686"/>
                  <a:gd name="connsiteX1" fmla="*/ 0 w 3601"/>
                  <a:gd name="connsiteY1" fmla="*/ 0 h 13686"/>
                  <a:gd name="connsiteX2" fmla="*/ 0 w 3601"/>
                  <a:gd name="connsiteY2" fmla="*/ 13686 h 13686"/>
                </a:gdLst>
                <a:ahLst/>
                <a:cxnLst>
                  <a:cxn ang="0">
                    <a:pos x="connsiteX0" y="connsiteY0"/>
                  </a:cxn>
                  <a:cxn ang="0">
                    <a:pos x="connsiteX1" y="connsiteY1"/>
                  </a:cxn>
                  <a:cxn ang="0">
                    <a:pos x="connsiteX2" y="connsiteY2"/>
                  </a:cxn>
                </a:cxnLst>
                <a:rect l="l" t="t" r="r" b="b"/>
                <a:pathLst>
                  <a:path w="3601" h="13686">
                    <a:moveTo>
                      <a:pt x="0" y="13686"/>
                    </a:moveTo>
                    <a:cubicBezTo>
                      <a:pt x="0" y="9364"/>
                      <a:pt x="0" y="4682"/>
                      <a:pt x="0" y="0"/>
                    </a:cubicBezTo>
                    <a:cubicBezTo>
                      <a:pt x="0" y="2521"/>
                      <a:pt x="0" y="6483"/>
                      <a:pt x="0" y="13686"/>
                    </a:cubicBezTo>
                    <a:close/>
                  </a:path>
                </a:pathLst>
              </a:custGeom>
              <a:solidFill>
                <a:schemeClr val="accent2"/>
              </a:solidFill>
              <a:ln w="0" cap="flat">
                <a:noFill/>
                <a:prstDash val="solid"/>
                <a:miter/>
              </a:ln>
            </p:spPr>
            <p:txBody>
              <a:bodyPr rtlCol="0" anchor="ctr"/>
              <a:lstStyle/>
              <a:p>
                <a:endParaRPr lang="en-US" sz="744"/>
              </a:p>
            </p:txBody>
          </p:sp>
          <p:sp>
            <p:nvSpPr>
              <p:cNvPr id="2548" name="Freeform: Shape 2547">
                <a:extLst>
                  <a:ext uri="{FF2B5EF4-FFF2-40B4-BE49-F238E27FC236}">
                    <a16:creationId xmlns:a16="http://schemas.microsoft.com/office/drawing/2014/main" id="{598A4D9B-207E-4527-6B3B-FA5C14D292F3}"/>
                  </a:ext>
                </a:extLst>
              </p:cNvPr>
              <p:cNvSpPr/>
              <p:nvPr/>
            </p:nvSpPr>
            <p:spPr>
              <a:xfrm>
                <a:off x="8387838" y="4690853"/>
                <a:ext cx="3601" cy="15126"/>
              </a:xfrm>
              <a:custGeom>
                <a:avLst/>
                <a:gdLst>
                  <a:gd name="connsiteX0" fmla="*/ 0 w 3601"/>
                  <a:gd name="connsiteY0" fmla="*/ 14407 h 15126"/>
                  <a:gd name="connsiteX1" fmla="*/ 0 w 3601"/>
                  <a:gd name="connsiteY1" fmla="*/ 15127 h 15126"/>
                  <a:gd name="connsiteX2" fmla="*/ 0 w 3601"/>
                  <a:gd name="connsiteY2" fmla="*/ 0 h 15126"/>
                  <a:gd name="connsiteX3" fmla="*/ 0 w 3601"/>
                  <a:gd name="connsiteY3" fmla="*/ 14407 h 15126"/>
                </a:gdLst>
                <a:ahLst/>
                <a:cxnLst>
                  <a:cxn ang="0">
                    <a:pos x="connsiteX0" y="connsiteY0"/>
                  </a:cxn>
                  <a:cxn ang="0">
                    <a:pos x="connsiteX1" y="connsiteY1"/>
                  </a:cxn>
                  <a:cxn ang="0">
                    <a:pos x="connsiteX2" y="connsiteY2"/>
                  </a:cxn>
                  <a:cxn ang="0">
                    <a:pos x="connsiteX3" y="connsiteY3"/>
                  </a:cxn>
                </a:cxnLst>
                <a:rect l="l" t="t" r="r" b="b"/>
                <a:pathLst>
                  <a:path w="3601" h="15126">
                    <a:moveTo>
                      <a:pt x="0" y="14407"/>
                    </a:moveTo>
                    <a:cubicBezTo>
                      <a:pt x="0" y="15127"/>
                      <a:pt x="0" y="14767"/>
                      <a:pt x="0" y="15127"/>
                    </a:cubicBezTo>
                    <a:cubicBezTo>
                      <a:pt x="0" y="10085"/>
                      <a:pt x="0" y="5042"/>
                      <a:pt x="0" y="0"/>
                    </a:cubicBezTo>
                    <a:cubicBezTo>
                      <a:pt x="0" y="5042"/>
                      <a:pt x="0" y="10805"/>
                      <a:pt x="0" y="14407"/>
                    </a:cubicBezTo>
                    <a:close/>
                  </a:path>
                </a:pathLst>
              </a:custGeom>
              <a:solidFill>
                <a:schemeClr val="accent2"/>
              </a:solidFill>
              <a:ln w="0" cap="flat">
                <a:noFill/>
                <a:prstDash val="solid"/>
                <a:miter/>
              </a:ln>
            </p:spPr>
            <p:txBody>
              <a:bodyPr rtlCol="0" anchor="ctr"/>
              <a:lstStyle/>
              <a:p>
                <a:endParaRPr lang="en-US" sz="744"/>
              </a:p>
            </p:txBody>
          </p:sp>
          <p:sp>
            <p:nvSpPr>
              <p:cNvPr id="2549" name="Freeform: Shape 2548">
                <a:extLst>
                  <a:ext uri="{FF2B5EF4-FFF2-40B4-BE49-F238E27FC236}">
                    <a16:creationId xmlns:a16="http://schemas.microsoft.com/office/drawing/2014/main" id="{80A6AB06-78F3-73A6-6872-E7F17A1314E7}"/>
                  </a:ext>
                </a:extLst>
              </p:cNvPr>
              <p:cNvSpPr/>
              <p:nvPr/>
            </p:nvSpPr>
            <p:spPr>
              <a:xfrm>
                <a:off x="8512970" y="5388829"/>
                <a:ext cx="16051" cy="25950"/>
              </a:xfrm>
              <a:custGeom>
                <a:avLst/>
                <a:gdLst>
                  <a:gd name="connsiteX0" fmla="*/ 924 w 16051"/>
                  <a:gd name="connsiteY0" fmla="*/ 1819 h 25950"/>
                  <a:gd name="connsiteX1" fmla="*/ 16051 w 16051"/>
                  <a:gd name="connsiteY1" fmla="*/ 25950 h 25950"/>
                  <a:gd name="connsiteX2" fmla="*/ 4526 w 16051"/>
                  <a:gd name="connsiteY2" fmla="*/ 6862 h 25950"/>
                  <a:gd name="connsiteX3" fmla="*/ 924 w 16051"/>
                  <a:gd name="connsiteY3" fmla="*/ 1819 h 25950"/>
                </a:gdLst>
                <a:ahLst/>
                <a:cxnLst>
                  <a:cxn ang="0">
                    <a:pos x="connsiteX0" y="connsiteY0"/>
                  </a:cxn>
                  <a:cxn ang="0">
                    <a:pos x="connsiteX1" y="connsiteY1"/>
                  </a:cxn>
                  <a:cxn ang="0">
                    <a:pos x="connsiteX2" y="connsiteY2"/>
                  </a:cxn>
                  <a:cxn ang="0">
                    <a:pos x="connsiteX3" y="connsiteY3"/>
                  </a:cxn>
                </a:cxnLst>
                <a:rect l="l" t="t" r="r" b="b"/>
                <a:pathLst>
                  <a:path w="16051" h="25950">
                    <a:moveTo>
                      <a:pt x="924" y="1819"/>
                    </a:moveTo>
                    <a:cubicBezTo>
                      <a:pt x="6327" y="10463"/>
                      <a:pt x="10649" y="16946"/>
                      <a:pt x="16051" y="25950"/>
                    </a:cubicBezTo>
                    <a:cubicBezTo>
                      <a:pt x="12810" y="20548"/>
                      <a:pt x="8488" y="13705"/>
                      <a:pt x="4526" y="6862"/>
                    </a:cubicBezTo>
                    <a:cubicBezTo>
                      <a:pt x="564" y="739"/>
                      <a:pt x="-1237" y="-2142"/>
                      <a:pt x="924" y="1819"/>
                    </a:cubicBezTo>
                    <a:close/>
                  </a:path>
                </a:pathLst>
              </a:custGeom>
              <a:solidFill>
                <a:schemeClr val="accent2"/>
              </a:solidFill>
              <a:ln w="0" cap="flat">
                <a:noFill/>
                <a:prstDash val="solid"/>
                <a:miter/>
              </a:ln>
            </p:spPr>
            <p:txBody>
              <a:bodyPr rtlCol="0" anchor="ctr"/>
              <a:lstStyle/>
              <a:p>
                <a:endParaRPr lang="en-US" sz="744"/>
              </a:p>
            </p:txBody>
          </p:sp>
          <p:sp>
            <p:nvSpPr>
              <p:cNvPr id="2550" name="Freeform: Shape 2549">
                <a:extLst>
                  <a:ext uri="{FF2B5EF4-FFF2-40B4-BE49-F238E27FC236}">
                    <a16:creationId xmlns:a16="http://schemas.microsoft.com/office/drawing/2014/main" id="{2DFED299-E4D8-14C5-5E7F-871CB3C9ADD1}"/>
                  </a:ext>
                </a:extLst>
              </p:cNvPr>
              <p:cNvSpPr/>
              <p:nvPr/>
            </p:nvSpPr>
            <p:spPr>
              <a:xfrm>
                <a:off x="8525420" y="5418381"/>
                <a:ext cx="6310" cy="10285"/>
              </a:xfrm>
              <a:custGeom>
                <a:avLst/>
                <a:gdLst>
                  <a:gd name="connsiteX0" fmla="*/ 3241 w 6310"/>
                  <a:gd name="connsiteY0" fmla="*/ 4322 h 10285"/>
                  <a:gd name="connsiteX1" fmla="*/ 0 w 6310"/>
                  <a:gd name="connsiteY1" fmla="*/ 0 h 10285"/>
                  <a:gd name="connsiteX2" fmla="*/ 2881 w 6310"/>
                  <a:gd name="connsiteY2" fmla="*/ 5402 h 10285"/>
                  <a:gd name="connsiteX3" fmla="*/ 5763 w 6310"/>
                  <a:gd name="connsiteY3" fmla="*/ 10085 h 10285"/>
                  <a:gd name="connsiteX4" fmla="*/ 3241 w 6310"/>
                  <a:gd name="connsiteY4" fmla="*/ 4682 h 102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10" h="10285">
                    <a:moveTo>
                      <a:pt x="3241" y="4322"/>
                    </a:moveTo>
                    <a:lnTo>
                      <a:pt x="0" y="0"/>
                    </a:lnTo>
                    <a:cubicBezTo>
                      <a:pt x="1080" y="1801"/>
                      <a:pt x="2161" y="3602"/>
                      <a:pt x="2881" y="5402"/>
                    </a:cubicBezTo>
                    <a:cubicBezTo>
                      <a:pt x="3962" y="6843"/>
                      <a:pt x="4682" y="8644"/>
                      <a:pt x="5763" y="10085"/>
                    </a:cubicBezTo>
                    <a:cubicBezTo>
                      <a:pt x="6843" y="10805"/>
                      <a:pt x="6483" y="9724"/>
                      <a:pt x="3241" y="4682"/>
                    </a:cubicBezTo>
                    <a:close/>
                  </a:path>
                </a:pathLst>
              </a:custGeom>
              <a:solidFill>
                <a:schemeClr val="accent2"/>
              </a:solidFill>
              <a:ln w="0" cap="flat">
                <a:noFill/>
                <a:prstDash val="solid"/>
                <a:miter/>
              </a:ln>
            </p:spPr>
            <p:txBody>
              <a:bodyPr rtlCol="0" anchor="ctr"/>
              <a:lstStyle/>
              <a:p>
                <a:endParaRPr lang="en-US" sz="744"/>
              </a:p>
            </p:txBody>
          </p:sp>
          <p:sp>
            <p:nvSpPr>
              <p:cNvPr id="2551" name="Freeform: Shape 2550">
                <a:extLst>
                  <a:ext uri="{FF2B5EF4-FFF2-40B4-BE49-F238E27FC236}">
                    <a16:creationId xmlns:a16="http://schemas.microsoft.com/office/drawing/2014/main" id="{58155608-52C5-0F0A-DDFC-5639C9D550C5}"/>
                  </a:ext>
                </a:extLst>
              </p:cNvPr>
              <p:cNvSpPr/>
              <p:nvPr/>
            </p:nvSpPr>
            <p:spPr>
              <a:xfrm>
                <a:off x="8400443" y="3880488"/>
                <a:ext cx="3601" cy="16567"/>
              </a:xfrm>
              <a:custGeom>
                <a:avLst/>
                <a:gdLst>
                  <a:gd name="connsiteX0" fmla="*/ 0 w 3601"/>
                  <a:gd name="connsiteY0" fmla="*/ 16567 h 16567"/>
                  <a:gd name="connsiteX1" fmla="*/ 0 w 3601"/>
                  <a:gd name="connsiteY1" fmla="*/ 0 h 16567"/>
                  <a:gd name="connsiteX2" fmla="*/ 0 w 3601"/>
                  <a:gd name="connsiteY2" fmla="*/ 16567 h 16567"/>
                </a:gdLst>
                <a:ahLst/>
                <a:cxnLst>
                  <a:cxn ang="0">
                    <a:pos x="connsiteX0" y="connsiteY0"/>
                  </a:cxn>
                  <a:cxn ang="0">
                    <a:pos x="connsiteX1" y="connsiteY1"/>
                  </a:cxn>
                  <a:cxn ang="0">
                    <a:pos x="connsiteX2" y="connsiteY2"/>
                  </a:cxn>
                </a:cxnLst>
                <a:rect l="l" t="t" r="r" b="b"/>
                <a:pathLst>
                  <a:path w="3601" h="16567">
                    <a:moveTo>
                      <a:pt x="0" y="16567"/>
                    </a:moveTo>
                    <a:lnTo>
                      <a:pt x="0" y="0"/>
                    </a:lnTo>
                    <a:cubicBezTo>
                      <a:pt x="0" y="10085"/>
                      <a:pt x="0" y="14046"/>
                      <a:pt x="0" y="16567"/>
                    </a:cubicBezTo>
                    <a:close/>
                  </a:path>
                </a:pathLst>
              </a:custGeom>
              <a:solidFill>
                <a:schemeClr val="accent2"/>
              </a:solidFill>
              <a:ln w="0" cap="flat">
                <a:noFill/>
                <a:prstDash val="solid"/>
                <a:miter/>
              </a:ln>
            </p:spPr>
            <p:txBody>
              <a:bodyPr rtlCol="0" anchor="ctr"/>
              <a:lstStyle/>
              <a:p>
                <a:endParaRPr lang="en-US" sz="744"/>
              </a:p>
            </p:txBody>
          </p:sp>
          <p:sp>
            <p:nvSpPr>
              <p:cNvPr id="2552" name="Freeform: Shape 2551">
                <a:extLst>
                  <a:ext uri="{FF2B5EF4-FFF2-40B4-BE49-F238E27FC236}">
                    <a16:creationId xmlns:a16="http://schemas.microsoft.com/office/drawing/2014/main" id="{A80D3844-4612-C789-3343-D4926B5FDE46}"/>
                  </a:ext>
                </a:extLst>
              </p:cNvPr>
              <p:cNvSpPr/>
              <p:nvPr/>
            </p:nvSpPr>
            <p:spPr>
              <a:xfrm>
                <a:off x="8386397" y="4250733"/>
                <a:ext cx="7203" cy="705640"/>
              </a:xfrm>
              <a:custGeom>
                <a:avLst/>
                <a:gdLst>
                  <a:gd name="connsiteX0" fmla="*/ 1080 w 7203"/>
                  <a:gd name="connsiteY0" fmla="*/ 112733 h 705640"/>
                  <a:gd name="connsiteX1" fmla="*/ 3602 w 7203"/>
                  <a:gd name="connsiteY1" fmla="*/ 204574 h 705640"/>
                  <a:gd name="connsiteX2" fmla="*/ 3602 w 7203"/>
                  <a:gd name="connsiteY2" fmla="*/ 179723 h 705640"/>
                  <a:gd name="connsiteX3" fmla="*/ 4322 w 7203"/>
                  <a:gd name="connsiteY3" fmla="*/ 419591 h 705640"/>
                  <a:gd name="connsiteX4" fmla="*/ 1441 w 7203"/>
                  <a:gd name="connsiteY4" fmla="*/ 454887 h 705640"/>
                  <a:gd name="connsiteX5" fmla="*/ 3962 w 7203"/>
                  <a:gd name="connsiteY5" fmla="*/ 578783 h 705640"/>
                  <a:gd name="connsiteX6" fmla="*/ 3962 w 7203"/>
                  <a:gd name="connsiteY6" fmla="*/ 694755 h 705640"/>
                  <a:gd name="connsiteX7" fmla="*/ 6123 w 7203"/>
                  <a:gd name="connsiteY7" fmla="*/ 704480 h 705640"/>
                  <a:gd name="connsiteX8" fmla="*/ 6483 w 7203"/>
                  <a:gd name="connsiteY8" fmla="*/ 699077 h 705640"/>
                  <a:gd name="connsiteX9" fmla="*/ 6123 w 7203"/>
                  <a:gd name="connsiteY9" fmla="*/ 655138 h 705640"/>
                  <a:gd name="connsiteX10" fmla="*/ 6483 w 7203"/>
                  <a:gd name="connsiteY10" fmla="*/ 665582 h 705640"/>
                  <a:gd name="connsiteX11" fmla="*/ 5402 w 7203"/>
                  <a:gd name="connsiteY11" fmla="*/ 527640 h 705640"/>
                  <a:gd name="connsiteX12" fmla="*/ 7203 w 7203"/>
                  <a:gd name="connsiteY12" fmla="*/ 549250 h 705640"/>
                  <a:gd name="connsiteX13" fmla="*/ 4682 w 7203"/>
                  <a:gd name="connsiteY13" fmla="*/ 347919 h 705640"/>
                  <a:gd name="connsiteX14" fmla="*/ 5763 w 7203"/>
                  <a:gd name="connsiteY14" fmla="*/ 279488 h 705640"/>
                  <a:gd name="connsiteX15" fmla="*/ 4682 w 7203"/>
                  <a:gd name="connsiteY15" fmla="*/ 111292 h 705640"/>
                  <a:gd name="connsiteX16" fmla="*/ 2521 w 7203"/>
                  <a:gd name="connsiteY16" fmla="*/ 2 h 705640"/>
                  <a:gd name="connsiteX17" fmla="*/ 3602 w 7203"/>
                  <a:gd name="connsiteY17" fmla="*/ 113093 h 705640"/>
                  <a:gd name="connsiteX18" fmla="*/ 0 w 7203"/>
                  <a:gd name="connsiteY18" fmla="*/ 113093 h 705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203" h="705640">
                    <a:moveTo>
                      <a:pt x="1080" y="112733"/>
                    </a:moveTo>
                    <a:cubicBezTo>
                      <a:pt x="1080" y="172520"/>
                      <a:pt x="3602" y="119936"/>
                      <a:pt x="3602" y="204574"/>
                    </a:cubicBezTo>
                    <a:lnTo>
                      <a:pt x="3602" y="179723"/>
                    </a:lnTo>
                    <a:cubicBezTo>
                      <a:pt x="5042" y="240590"/>
                      <a:pt x="4322" y="347559"/>
                      <a:pt x="4322" y="419591"/>
                    </a:cubicBezTo>
                    <a:cubicBezTo>
                      <a:pt x="3241" y="411308"/>
                      <a:pt x="2881" y="463531"/>
                      <a:pt x="1441" y="454887"/>
                    </a:cubicBezTo>
                    <a:cubicBezTo>
                      <a:pt x="1801" y="504229"/>
                      <a:pt x="2161" y="553212"/>
                      <a:pt x="3962" y="578783"/>
                    </a:cubicBezTo>
                    <a:cubicBezTo>
                      <a:pt x="3241" y="609397"/>
                      <a:pt x="5042" y="655858"/>
                      <a:pt x="3962" y="694755"/>
                    </a:cubicBezTo>
                    <a:cubicBezTo>
                      <a:pt x="4322" y="686472"/>
                      <a:pt x="5402" y="700518"/>
                      <a:pt x="6123" y="704480"/>
                    </a:cubicBezTo>
                    <a:cubicBezTo>
                      <a:pt x="6123" y="706641"/>
                      <a:pt x="6483" y="706281"/>
                      <a:pt x="6483" y="699077"/>
                    </a:cubicBezTo>
                    <a:cubicBezTo>
                      <a:pt x="6483" y="692234"/>
                      <a:pt x="6483" y="678908"/>
                      <a:pt x="6123" y="655138"/>
                    </a:cubicBezTo>
                    <a:cubicBezTo>
                      <a:pt x="6123" y="662701"/>
                      <a:pt x="6123" y="658019"/>
                      <a:pt x="6483" y="665582"/>
                    </a:cubicBezTo>
                    <a:cubicBezTo>
                      <a:pt x="7924" y="604715"/>
                      <a:pt x="5402" y="580224"/>
                      <a:pt x="5402" y="527640"/>
                    </a:cubicBezTo>
                    <a:cubicBezTo>
                      <a:pt x="6483" y="496306"/>
                      <a:pt x="6843" y="579143"/>
                      <a:pt x="7203" y="549250"/>
                    </a:cubicBezTo>
                    <a:cubicBezTo>
                      <a:pt x="6123" y="483700"/>
                      <a:pt x="8284" y="343597"/>
                      <a:pt x="4682" y="347919"/>
                    </a:cubicBezTo>
                    <a:cubicBezTo>
                      <a:pt x="4682" y="300017"/>
                      <a:pt x="5402" y="293534"/>
                      <a:pt x="5763" y="279488"/>
                    </a:cubicBezTo>
                    <a:cubicBezTo>
                      <a:pt x="3962" y="241671"/>
                      <a:pt x="4322" y="171799"/>
                      <a:pt x="4682" y="111292"/>
                    </a:cubicBezTo>
                    <a:cubicBezTo>
                      <a:pt x="4682" y="50785"/>
                      <a:pt x="5042" y="-358"/>
                      <a:pt x="2521" y="2"/>
                    </a:cubicBezTo>
                    <a:cubicBezTo>
                      <a:pt x="2521" y="27734"/>
                      <a:pt x="2521" y="72395"/>
                      <a:pt x="3602" y="113093"/>
                    </a:cubicBezTo>
                    <a:lnTo>
                      <a:pt x="0" y="113093"/>
                    </a:lnTo>
                    <a:close/>
                  </a:path>
                </a:pathLst>
              </a:custGeom>
              <a:solidFill>
                <a:schemeClr val="accent2"/>
              </a:solidFill>
              <a:ln w="0" cap="flat">
                <a:noFill/>
                <a:prstDash val="solid"/>
                <a:miter/>
              </a:ln>
            </p:spPr>
            <p:txBody>
              <a:bodyPr rtlCol="0" anchor="ctr"/>
              <a:lstStyle/>
              <a:p>
                <a:endParaRPr lang="en-US" sz="744"/>
              </a:p>
            </p:txBody>
          </p:sp>
          <p:sp>
            <p:nvSpPr>
              <p:cNvPr id="2553" name="Freeform: Shape 2552">
                <a:extLst>
                  <a:ext uri="{FF2B5EF4-FFF2-40B4-BE49-F238E27FC236}">
                    <a16:creationId xmlns:a16="http://schemas.microsoft.com/office/drawing/2014/main" id="{7090899D-18C7-03FA-2A5F-06FC2833DFEC}"/>
                  </a:ext>
                </a:extLst>
              </p:cNvPr>
              <p:cNvSpPr/>
              <p:nvPr/>
            </p:nvSpPr>
            <p:spPr>
              <a:xfrm>
                <a:off x="8464912" y="5289083"/>
                <a:ext cx="4321" cy="10804"/>
              </a:xfrm>
              <a:custGeom>
                <a:avLst/>
                <a:gdLst>
                  <a:gd name="connsiteX0" fmla="*/ 4322 w 4321"/>
                  <a:gd name="connsiteY0" fmla="*/ 10805 h 10804"/>
                  <a:gd name="connsiteX1" fmla="*/ 0 w 4321"/>
                  <a:gd name="connsiteY1" fmla="*/ 0 h 10804"/>
                  <a:gd name="connsiteX2" fmla="*/ 4322 w 4321"/>
                  <a:gd name="connsiteY2" fmla="*/ 10805 h 10804"/>
                </a:gdLst>
                <a:ahLst/>
                <a:cxnLst>
                  <a:cxn ang="0">
                    <a:pos x="connsiteX0" y="connsiteY0"/>
                  </a:cxn>
                  <a:cxn ang="0">
                    <a:pos x="connsiteX1" y="connsiteY1"/>
                  </a:cxn>
                  <a:cxn ang="0">
                    <a:pos x="connsiteX2" y="connsiteY2"/>
                  </a:cxn>
                </a:cxnLst>
                <a:rect l="l" t="t" r="r" b="b"/>
                <a:pathLst>
                  <a:path w="4321" h="10804">
                    <a:moveTo>
                      <a:pt x="4322" y="10805"/>
                    </a:moveTo>
                    <a:cubicBezTo>
                      <a:pt x="2881" y="7203"/>
                      <a:pt x="1080" y="2881"/>
                      <a:pt x="0" y="0"/>
                    </a:cubicBezTo>
                    <a:cubicBezTo>
                      <a:pt x="1080" y="3242"/>
                      <a:pt x="2881" y="7203"/>
                      <a:pt x="4322" y="10805"/>
                    </a:cubicBezTo>
                    <a:close/>
                  </a:path>
                </a:pathLst>
              </a:custGeom>
              <a:solidFill>
                <a:schemeClr val="accent2"/>
              </a:solidFill>
              <a:ln w="0" cap="flat">
                <a:noFill/>
                <a:prstDash val="solid"/>
                <a:miter/>
              </a:ln>
            </p:spPr>
            <p:txBody>
              <a:bodyPr rtlCol="0" anchor="ctr"/>
              <a:lstStyle/>
              <a:p>
                <a:endParaRPr lang="en-US" sz="744"/>
              </a:p>
            </p:txBody>
          </p:sp>
          <p:sp>
            <p:nvSpPr>
              <p:cNvPr id="2554" name="Freeform: Shape 2553">
                <a:extLst>
                  <a:ext uri="{FF2B5EF4-FFF2-40B4-BE49-F238E27FC236}">
                    <a16:creationId xmlns:a16="http://schemas.microsoft.com/office/drawing/2014/main" id="{2FF06B68-6C12-4F1E-3276-9969BF6CC943}"/>
                  </a:ext>
                </a:extLst>
              </p:cNvPr>
              <p:cNvSpPr/>
              <p:nvPr/>
            </p:nvSpPr>
            <p:spPr>
              <a:xfrm>
                <a:off x="8464192" y="5328353"/>
                <a:ext cx="537362" cy="494130"/>
              </a:xfrm>
              <a:custGeom>
                <a:avLst/>
                <a:gdLst>
                  <a:gd name="connsiteX0" fmla="*/ 537002 w 537362"/>
                  <a:gd name="connsiteY0" fmla="*/ 494130 h 494130"/>
                  <a:gd name="connsiteX1" fmla="*/ 511791 w 537362"/>
                  <a:gd name="connsiteY1" fmla="*/ 488008 h 494130"/>
                  <a:gd name="connsiteX2" fmla="*/ 487300 w 537362"/>
                  <a:gd name="connsiteY2" fmla="*/ 478283 h 494130"/>
                  <a:gd name="connsiteX3" fmla="*/ 464970 w 537362"/>
                  <a:gd name="connsiteY3" fmla="*/ 468199 h 494130"/>
                  <a:gd name="connsiteX4" fmla="*/ 444080 w 537362"/>
                  <a:gd name="connsiteY4" fmla="*/ 458834 h 494130"/>
                  <a:gd name="connsiteX5" fmla="*/ 424992 w 537362"/>
                  <a:gd name="connsiteY5" fmla="*/ 449110 h 494130"/>
                  <a:gd name="connsiteX6" fmla="*/ 406984 w 537362"/>
                  <a:gd name="connsiteY6" fmla="*/ 440106 h 494130"/>
                  <a:gd name="connsiteX7" fmla="*/ 390416 w 537362"/>
                  <a:gd name="connsiteY7" fmla="*/ 430742 h 494130"/>
                  <a:gd name="connsiteX8" fmla="*/ 374569 w 537362"/>
                  <a:gd name="connsiteY8" fmla="*/ 421377 h 494130"/>
                  <a:gd name="connsiteX9" fmla="*/ 366645 w 537362"/>
                  <a:gd name="connsiteY9" fmla="*/ 416695 h 494130"/>
                  <a:gd name="connsiteX10" fmla="*/ 359082 w 537362"/>
                  <a:gd name="connsiteY10" fmla="*/ 412013 h 494130"/>
                  <a:gd name="connsiteX11" fmla="*/ 329189 w 537362"/>
                  <a:gd name="connsiteY11" fmla="*/ 392564 h 494130"/>
                  <a:gd name="connsiteX12" fmla="*/ 299295 w 537362"/>
                  <a:gd name="connsiteY12" fmla="*/ 371315 h 494130"/>
                  <a:gd name="connsiteX13" fmla="*/ 291371 w 537362"/>
                  <a:gd name="connsiteY13" fmla="*/ 365912 h 494130"/>
                  <a:gd name="connsiteX14" fmla="*/ 283808 w 537362"/>
                  <a:gd name="connsiteY14" fmla="*/ 359790 h 494130"/>
                  <a:gd name="connsiteX15" fmla="*/ 267961 w 537362"/>
                  <a:gd name="connsiteY15" fmla="*/ 347184 h 494130"/>
                  <a:gd name="connsiteX16" fmla="*/ 233745 w 537362"/>
                  <a:gd name="connsiteY16" fmla="*/ 318371 h 494130"/>
                  <a:gd name="connsiteX17" fmla="*/ 244550 w 537362"/>
                  <a:gd name="connsiteY17" fmla="*/ 326655 h 494130"/>
                  <a:gd name="connsiteX18" fmla="*/ 231224 w 537362"/>
                  <a:gd name="connsiteY18" fmla="*/ 315490 h 494130"/>
                  <a:gd name="connsiteX19" fmla="*/ 217538 w 537362"/>
                  <a:gd name="connsiteY19" fmla="*/ 303244 h 494130"/>
                  <a:gd name="connsiteX20" fmla="*/ 189806 w 537362"/>
                  <a:gd name="connsiteY20" fmla="*/ 276592 h 494130"/>
                  <a:gd name="connsiteX21" fmla="*/ 162073 w 537362"/>
                  <a:gd name="connsiteY21" fmla="*/ 247779 h 494130"/>
                  <a:gd name="connsiteX22" fmla="*/ 135781 w 537362"/>
                  <a:gd name="connsiteY22" fmla="*/ 217526 h 494130"/>
                  <a:gd name="connsiteX23" fmla="*/ 55465 w 537362"/>
                  <a:gd name="connsiteY23" fmla="*/ 108036 h 494130"/>
                  <a:gd name="connsiteX24" fmla="*/ 41419 w 537362"/>
                  <a:gd name="connsiteY24" fmla="*/ 83905 h 494130"/>
                  <a:gd name="connsiteX25" fmla="*/ 33495 w 537362"/>
                  <a:gd name="connsiteY25" fmla="*/ 69859 h 494130"/>
                  <a:gd name="connsiteX26" fmla="*/ 29533 w 537362"/>
                  <a:gd name="connsiteY26" fmla="*/ 63016 h 494130"/>
                  <a:gd name="connsiteX27" fmla="*/ 26292 w 537362"/>
                  <a:gd name="connsiteY27" fmla="*/ 56533 h 494130"/>
                  <a:gd name="connsiteX28" fmla="*/ 20169 w 537362"/>
                  <a:gd name="connsiteY28" fmla="*/ 41406 h 494130"/>
                  <a:gd name="connsiteX29" fmla="*/ 9724 w 537362"/>
                  <a:gd name="connsiteY29" fmla="*/ 21957 h 494130"/>
                  <a:gd name="connsiteX30" fmla="*/ 0 w 537362"/>
                  <a:gd name="connsiteY30" fmla="*/ 347 h 494130"/>
                  <a:gd name="connsiteX31" fmla="*/ 7563 w 537362"/>
                  <a:gd name="connsiteY31" fmla="*/ 15114 h 494130"/>
                  <a:gd name="connsiteX32" fmla="*/ 10445 w 537362"/>
                  <a:gd name="connsiteY32" fmla="*/ 21597 h 494130"/>
                  <a:gd name="connsiteX33" fmla="*/ 13326 w 537362"/>
                  <a:gd name="connsiteY33" fmla="*/ 27360 h 494130"/>
                  <a:gd name="connsiteX34" fmla="*/ 16928 w 537362"/>
                  <a:gd name="connsiteY34" fmla="*/ 33122 h 494130"/>
                  <a:gd name="connsiteX35" fmla="*/ 10805 w 537362"/>
                  <a:gd name="connsiteY35" fmla="*/ 20517 h 494130"/>
                  <a:gd name="connsiteX36" fmla="*/ 7924 w 537362"/>
                  <a:gd name="connsiteY36" fmla="*/ 14754 h 494130"/>
                  <a:gd name="connsiteX37" fmla="*/ 14046 w 537362"/>
                  <a:gd name="connsiteY37" fmla="*/ 22317 h 494130"/>
                  <a:gd name="connsiteX38" fmla="*/ 22690 w 537362"/>
                  <a:gd name="connsiteY38" fmla="*/ 36724 h 494130"/>
                  <a:gd name="connsiteX39" fmla="*/ 32054 w 537362"/>
                  <a:gd name="connsiteY39" fmla="*/ 54372 h 494130"/>
                  <a:gd name="connsiteX40" fmla="*/ 35296 w 537362"/>
                  <a:gd name="connsiteY40" fmla="*/ 60135 h 494130"/>
                  <a:gd name="connsiteX41" fmla="*/ 38898 w 537362"/>
                  <a:gd name="connsiteY41" fmla="*/ 66617 h 494130"/>
                  <a:gd name="connsiteX42" fmla="*/ 47541 w 537362"/>
                  <a:gd name="connsiteY42" fmla="*/ 81384 h 494130"/>
                  <a:gd name="connsiteX43" fmla="*/ 37457 w 537362"/>
                  <a:gd name="connsiteY43" fmla="*/ 67338 h 494130"/>
                  <a:gd name="connsiteX44" fmla="*/ 33855 w 537362"/>
                  <a:gd name="connsiteY44" fmla="*/ 61215 h 494130"/>
                  <a:gd name="connsiteX45" fmla="*/ 30614 w 537362"/>
                  <a:gd name="connsiteY45" fmla="*/ 55092 h 494130"/>
                  <a:gd name="connsiteX46" fmla="*/ 25211 w 537362"/>
                  <a:gd name="connsiteY46" fmla="*/ 44648 h 494130"/>
                  <a:gd name="connsiteX47" fmla="*/ 22690 w 537362"/>
                  <a:gd name="connsiteY47" fmla="*/ 42486 h 494130"/>
                  <a:gd name="connsiteX48" fmla="*/ 36016 w 537362"/>
                  <a:gd name="connsiteY48" fmla="*/ 66257 h 494130"/>
                  <a:gd name="connsiteX49" fmla="*/ 39258 w 537362"/>
                  <a:gd name="connsiteY49" fmla="*/ 69859 h 494130"/>
                  <a:gd name="connsiteX50" fmla="*/ 56906 w 537362"/>
                  <a:gd name="connsiteY50" fmla="*/ 101193 h 494130"/>
                  <a:gd name="connsiteX51" fmla="*/ 57626 w 537362"/>
                  <a:gd name="connsiteY51" fmla="*/ 104074 h 494130"/>
                  <a:gd name="connsiteX52" fmla="*/ 81397 w 537362"/>
                  <a:gd name="connsiteY52" fmla="*/ 140091 h 494130"/>
                  <a:gd name="connsiteX53" fmla="*/ 96884 w 537362"/>
                  <a:gd name="connsiteY53" fmla="*/ 161700 h 494130"/>
                  <a:gd name="connsiteX54" fmla="*/ 109850 w 537362"/>
                  <a:gd name="connsiteY54" fmla="*/ 178628 h 494130"/>
                  <a:gd name="connsiteX55" fmla="*/ 130739 w 537362"/>
                  <a:gd name="connsiteY55" fmla="*/ 206721 h 494130"/>
                  <a:gd name="connsiteX56" fmla="*/ 127137 w 537362"/>
                  <a:gd name="connsiteY56" fmla="*/ 203479 h 494130"/>
                  <a:gd name="connsiteX57" fmla="*/ 138663 w 537362"/>
                  <a:gd name="connsiteY57" fmla="*/ 218246 h 494130"/>
                  <a:gd name="connsiteX58" fmla="*/ 160993 w 537362"/>
                  <a:gd name="connsiteY58" fmla="*/ 239495 h 494130"/>
                  <a:gd name="connsiteX59" fmla="*/ 191246 w 537362"/>
                  <a:gd name="connsiteY59" fmla="*/ 271910 h 494130"/>
                  <a:gd name="connsiteX60" fmla="*/ 222941 w 537362"/>
                  <a:gd name="connsiteY60" fmla="*/ 302884 h 494130"/>
                  <a:gd name="connsiteX61" fmla="*/ 268321 w 537362"/>
                  <a:gd name="connsiteY61" fmla="*/ 337820 h 494130"/>
                  <a:gd name="connsiteX62" fmla="*/ 275164 w 537362"/>
                  <a:gd name="connsiteY62" fmla="*/ 340701 h 494130"/>
                  <a:gd name="connsiteX63" fmla="*/ 292452 w 537362"/>
                  <a:gd name="connsiteY63" fmla="*/ 353307 h 494130"/>
                  <a:gd name="connsiteX64" fmla="*/ 299295 w 537362"/>
                  <a:gd name="connsiteY64" fmla="*/ 358349 h 494130"/>
                  <a:gd name="connsiteX65" fmla="*/ 307219 w 537362"/>
                  <a:gd name="connsiteY65" fmla="*/ 363751 h 494130"/>
                  <a:gd name="connsiteX66" fmla="*/ 327028 w 537362"/>
                  <a:gd name="connsiteY66" fmla="*/ 377438 h 494130"/>
                  <a:gd name="connsiteX67" fmla="*/ 325587 w 537362"/>
                  <a:gd name="connsiteY67" fmla="*/ 378158 h 494130"/>
                  <a:gd name="connsiteX68" fmla="*/ 342875 w 537362"/>
                  <a:gd name="connsiteY68" fmla="*/ 391484 h 494130"/>
                  <a:gd name="connsiteX69" fmla="*/ 357281 w 537362"/>
                  <a:gd name="connsiteY69" fmla="*/ 401569 h 494130"/>
                  <a:gd name="connsiteX70" fmla="*/ 365565 w 537362"/>
                  <a:gd name="connsiteY70" fmla="*/ 407331 h 494130"/>
                  <a:gd name="connsiteX71" fmla="*/ 374569 w 537362"/>
                  <a:gd name="connsiteY71" fmla="*/ 413094 h 494130"/>
                  <a:gd name="connsiteX72" fmla="*/ 394378 w 537362"/>
                  <a:gd name="connsiteY72" fmla="*/ 424979 h 494130"/>
                  <a:gd name="connsiteX73" fmla="*/ 415988 w 537362"/>
                  <a:gd name="connsiteY73" fmla="*/ 437225 h 494130"/>
                  <a:gd name="connsiteX74" fmla="*/ 408784 w 537362"/>
                  <a:gd name="connsiteY74" fmla="*/ 433623 h 494130"/>
                  <a:gd name="connsiteX75" fmla="*/ 401221 w 537362"/>
                  <a:gd name="connsiteY75" fmla="*/ 429301 h 494130"/>
                  <a:gd name="connsiteX76" fmla="*/ 384293 w 537362"/>
                  <a:gd name="connsiteY76" fmla="*/ 419937 h 494130"/>
                  <a:gd name="connsiteX77" fmla="*/ 365925 w 537362"/>
                  <a:gd name="connsiteY77" fmla="*/ 409492 h 494130"/>
                  <a:gd name="connsiteX78" fmla="*/ 346837 w 537362"/>
                  <a:gd name="connsiteY78" fmla="*/ 397607 h 494130"/>
                  <a:gd name="connsiteX79" fmla="*/ 337112 w 537362"/>
                  <a:gd name="connsiteY79" fmla="*/ 391484 h 494130"/>
                  <a:gd name="connsiteX80" fmla="*/ 327388 w 537362"/>
                  <a:gd name="connsiteY80" fmla="*/ 385001 h 494130"/>
                  <a:gd name="connsiteX81" fmla="*/ 308659 w 537362"/>
                  <a:gd name="connsiteY81" fmla="*/ 371675 h 494130"/>
                  <a:gd name="connsiteX82" fmla="*/ 274444 w 537362"/>
                  <a:gd name="connsiteY82" fmla="*/ 345743 h 494130"/>
                  <a:gd name="connsiteX83" fmla="*/ 258957 w 537362"/>
                  <a:gd name="connsiteY83" fmla="*/ 335299 h 494130"/>
                  <a:gd name="connsiteX84" fmla="*/ 227623 w 537362"/>
                  <a:gd name="connsiteY84" fmla="*/ 308647 h 494130"/>
                  <a:gd name="connsiteX85" fmla="*/ 223661 w 537362"/>
                  <a:gd name="connsiteY85" fmla="*/ 306846 h 494130"/>
                  <a:gd name="connsiteX86" fmla="*/ 248152 w 537362"/>
                  <a:gd name="connsiteY86" fmla="*/ 327015 h 494130"/>
                  <a:gd name="connsiteX87" fmla="*/ 262198 w 537362"/>
                  <a:gd name="connsiteY87" fmla="*/ 338540 h 494130"/>
                  <a:gd name="connsiteX88" fmla="*/ 277325 w 537362"/>
                  <a:gd name="connsiteY88" fmla="*/ 350065 h 494130"/>
                  <a:gd name="connsiteX89" fmla="*/ 292812 w 537362"/>
                  <a:gd name="connsiteY89" fmla="*/ 362311 h 494130"/>
                  <a:gd name="connsiteX90" fmla="*/ 308659 w 537362"/>
                  <a:gd name="connsiteY90" fmla="*/ 373836 h 494130"/>
                  <a:gd name="connsiteX91" fmla="*/ 339633 w 537362"/>
                  <a:gd name="connsiteY91" fmla="*/ 395446 h 494130"/>
                  <a:gd name="connsiteX92" fmla="*/ 326307 w 537362"/>
                  <a:gd name="connsiteY92" fmla="*/ 387162 h 494130"/>
                  <a:gd name="connsiteX93" fmla="*/ 341794 w 537362"/>
                  <a:gd name="connsiteY93" fmla="*/ 397247 h 494130"/>
                  <a:gd name="connsiteX94" fmla="*/ 356921 w 537362"/>
                  <a:gd name="connsiteY94" fmla="*/ 406611 h 494130"/>
                  <a:gd name="connsiteX95" fmla="*/ 388255 w 537362"/>
                  <a:gd name="connsiteY95" fmla="*/ 424259 h 494130"/>
                  <a:gd name="connsiteX96" fmla="*/ 404823 w 537362"/>
                  <a:gd name="connsiteY96" fmla="*/ 433263 h 494130"/>
                  <a:gd name="connsiteX97" fmla="*/ 423191 w 537362"/>
                  <a:gd name="connsiteY97" fmla="*/ 442627 h 494130"/>
                  <a:gd name="connsiteX98" fmla="*/ 443000 w 537362"/>
                  <a:gd name="connsiteY98" fmla="*/ 452712 h 494130"/>
                  <a:gd name="connsiteX99" fmla="*/ 453805 w 537362"/>
                  <a:gd name="connsiteY99" fmla="*/ 458114 h 494130"/>
                  <a:gd name="connsiteX100" fmla="*/ 465330 w 537362"/>
                  <a:gd name="connsiteY100" fmla="*/ 463517 h 494130"/>
                  <a:gd name="connsiteX101" fmla="*/ 485139 w 537362"/>
                  <a:gd name="connsiteY101" fmla="*/ 473961 h 494130"/>
                  <a:gd name="connsiteX102" fmla="*/ 521515 w 537362"/>
                  <a:gd name="connsiteY102" fmla="*/ 488008 h 494130"/>
                  <a:gd name="connsiteX103" fmla="*/ 537362 w 537362"/>
                  <a:gd name="connsiteY103" fmla="*/ 494130 h 494130"/>
                  <a:gd name="connsiteX104" fmla="*/ 466410 w 537362"/>
                  <a:gd name="connsiteY104" fmla="*/ 466038 h 494130"/>
                  <a:gd name="connsiteX105" fmla="*/ 445161 w 537362"/>
                  <a:gd name="connsiteY105" fmla="*/ 456313 h 494130"/>
                  <a:gd name="connsiteX106" fmla="*/ 424632 w 537362"/>
                  <a:gd name="connsiteY106" fmla="*/ 445508 h 494130"/>
                  <a:gd name="connsiteX107" fmla="*/ 443000 w 537362"/>
                  <a:gd name="connsiteY107" fmla="*/ 455233 h 494130"/>
                  <a:gd name="connsiteX108" fmla="*/ 466771 w 537362"/>
                  <a:gd name="connsiteY108" fmla="*/ 466038 h 494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Lst>
                <a:rect l="l" t="t" r="r" b="b"/>
                <a:pathLst>
                  <a:path w="537362" h="494130">
                    <a:moveTo>
                      <a:pt x="537002" y="494130"/>
                    </a:moveTo>
                    <a:cubicBezTo>
                      <a:pt x="528358" y="492690"/>
                      <a:pt x="520075" y="490168"/>
                      <a:pt x="511791" y="488008"/>
                    </a:cubicBezTo>
                    <a:cubicBezTo>
                      <a:pt x="503147" y="484766"/>
                      <a:pt x="495223" y="481525"/>
                      <a:pt x="487300" y="478283"/>
                    </a:cubicBezTo>
                    <a:cubicBezTo>
                      <a:pt x="479376" y="475042"/>
                      <a:pt x="472173" y="471440"/>
                      <a:pt x="464970" y="468199"/>
                    </a:cubicBezTo>
                    <a:cubicBezTo>
                      <a:pt x="457767" y="464957"/>
                      <a:pt x="450923" y="461716"/>
                      <a:pt x="444080" y="458834"/>
                    </a:cubicBezTo>
                    <a:cubicBezTo>
                      <a:pt x="437597" y="455593"/>
                      <a:pt x="431115" y="452351"/>
                      <a:pt x="424992" y="449110"/>
                    </a:cubicBezTo>
                    <a:cubicBezTo>
                      <a:pt x="418869" y="445868"/>
                      <a:pt x="412746" y="442987"/>
                      <a:pt x="406984" y="440106"/>
                    </a:cubicBezTo>
                    <a:cubicBezTo>
                      <a:pt x="401221" y="437225"/>
                      <a:pt x="395819" y="433623"/>
                      <a:pt x="390416" y="430742"/>
                    </a:cubicBezTo>
                    <a:cubicBezTo>
                      <a:pt x="385014" y="427500"/>
                      <a:pt x="379611" y="424619"/>
                      <a:pt x="374569" y="421377"/>
                    </a:cubicBezTo>
                    <a:cubicBezTo>
                      <a:pt x="372048" y="419937"/>
                      <a:pt x="369167" y="418496"/>
                      <a:pt x="366645" y="416695"/>
                    </a:cubicBezTo>
                    <a:cubicBezTo>
                      <a:pt x="364124" y="415255"/>
                      <a:pt x="361603" y="413454"/>
                      <a:pt x="359082" y="412013"/>
                    </a:cubicBezTo>
                    <a:cubicBezTo>
                      <a:pt x="348997" y="405530"/>
                      <a:pt x="339273" y="399047"/>
                      <a:pt x="329189" y="392564"/>
                    </a:cubicBezTo>
                    <a:cubicBezTo>
                      <a:pt x="319464" y="385721"/>
                      <a:pt x="309740" y="378518"/>
                      <a:pt x="299295" y="371315"/>
                    </a:cubicBezTo>
                    <a:cubicBezTo>
                      <a:pt x="296774" y="369514"/>
                      <a:pt x="294253" y="367713"/>
                      <a:pt x="291371" y="365912"/>
                    </a:cubicBezTo>
                    <a:cubicBezTo>
                      <a:pt x="288850" y="363751"/>
                      <a:pt x="286329" y="361951"/>
                      <a:pt x="283808" y="359790"/>
                    </a:cubicBezTo>
                    <a:cubicBezTo>
                      <a:pt x="278766" y="355828"/>
                      <a:pt x="273363" y="351506"/>
                      <a:pt x="267961" y="347184"/>
                    </a:cubicBezTo>
                    <a:cubicBezTo>
                      <a:pt x="256796" y="338900"/>
                      <a:pt x="245631" y="328816"/>
                      <a:pt x="233745" y="318371"/>
                    </a:cubicBezTo>
                    <a:cubicBezTo>
                      <a:pt x="226542" y="311528"/>
                      <a:pt x="238428" y="321612"/>
                      <a:pt x="244550" y="326655"/>
                    </a:cubicBezTo>
                    <a:cubicBezTo>
                      <a:pt x="240228" y="323053"/>
                      <a:pt x="235906" y="319091"/>
                      <a:pt x="231224" y="315490"/>
                    </a:cubicBezTo>
                    <a:cubicBezTo>
                      <a:pt x="226542" y="311528"/>
                      <a:pt x="222220" y="307566"/>
                      <a:pt x="217538" y="303244"/>
                    </a:cubicBezTo>
                    <a:cubicBezTo>
                      <a:pt x="208534" y="294600"/>
                      <a:pt x="199170" y="285596"/>
                      <a:pt x="189806" y="276592"/>
                    </a:cubicBezTo>
                    <a:cubicBezTo>
                      <a:pt x="180802" y="267228"/>
                      <a:pt x="171437" y="257504"/>
                      <a:pt x="162073" y="247779"/>
                    </a:cubicBezTo>
                    <a:cubicBezTo>
                      <a:pt x="153069" y="238055"/>
                      <a:pt x="144425" y="227610"/>
                      <a:pt x="135781" y="217526"/>
                    </a:cubicBezTo>
                    <a:cubicBezTo>
                      <a:pt x="101566" y="176827"/>
                      <a:pt x="73113" y="135769"/>
                      <a:pt x="55465" y="108036"/>
                    </a:cubicBezTo>
                    <a:cubicBezTo>
                      <a:pt x="51503" y="102274"/>
                      <a:pt x="46821" y="93269"/>
                      <a:pt x="41419" y="83905"/>
                    </a:cubicBezTo>
                    <a:cubicBezTo>
                      <a:pt x="38898" y="79223"/>
                      <a:pt x="36016" y="74541"/>
                      <a:pt x="33495" y="69859"/>
                    </a:cubicBezTo>
                    <a:cubicBezTo>
                      <a:pt x="32054" y="67698"/>
                      <a:pt x="30974" y="65177"/>
                      <a:pt x="29533" y="63016"/>
                    </a:cubicBezTo>
                    <a:cubicBezTo>
                      <a:pt x="28453" y="60855"/>
                      <a:pt x="27372" y="58694"/>
                      <a:pt x="26292" y="56533"/>
                    </a:cubicBezTo>
                    <a:cubicBezTo>
                      <a:pt x="18008" y="39605"/>
                      <a:pt x="13326" y="29160"/>
                      <a:pt x="20169" y="41406"/>
                    </a:cubicBezTo>
                    <a:cubicBezTo>
                      <a:pt x="16928" y="35283"/>
                      <a:pt x="13326" y="28800"/>
                      <a:pt x="9724" y="21957"/>
                    </a:cubicBezTo>
                    <a:cubicBezTo>
                      <a:pt x="6483" y="15114"/>
                      <a:pt x="3241" y="7551"/>
                      <a:pt x="0" y="347"/>
                    </a:cubicBezTo>
                    <a:cubicBezTo>
                      <a:pt x="0" y="-1813"/>
                      <a:pt x="3602" y="6470"/>
                      <a:pt x="7563" y="15114"/>
                    </a:cubicBezTo>
                    <a:cubicBezTo>
                      <a:pt x="8644" y="17275"/>
                      <a:pt x="9724" y="19436"/>
                      <a:pt x="10445" y="21597"/>
                    </a:cubicBezTo>
                    <a:cubicBezTo>
                      <a:pt x="11525" y="23758"/>
                      <a:pt x="12606" y="25559"/>
                      <a:pt x="13326" y="27360"/>
                    </a:cubicBezTo>
                    <a:cubicBezTo>
                      <a:pt x="15127" y="30601"/>
                      <a:pt x="16567" y="33122"/>
                      <a:pt x="16928" y="33122"/>
                    </a:cubicBezTo>
                    <a:cubicBezTo>
                      <a:pt x="14046" y="27360"/>
                      <a:pt x="12246" y="23398"/>
                      <a:pt x="10805" y="20517"/>
                    </a:cubicBezTo>
                    <a:cubicBezTo>
                      <a:pt x="9364" y="17635"/>
                      <a:pt x="8644" y="15835"/>
                      <a:pt x="7924" y="14754"/>
                    </a:cubicBezTo>
                    <a:cubicBezTo>
                      <a:pt x="12966" y="24118"/>
                      <a:pt x="11165" y="18716"/>
                      <a:pt x="14046" y="22317"/>
                    </a:cubicBezTo>
                    <a:cubicBezTo>
                      <a:pt x="15487" y="24118"/>
                      <a:pt x="17648" y="27720"/>
                      <a:pt x="22690" y="36724"/>
                    </a:cubicBezTo>
                    <a:cubicBezTo>
                      <a:pt x="25211" y="41046"/>
                      <a:pt x="28093" y="46808"/>
                      <a:pt x="32054" y="54372"/>
                    </a:cubicBezTo>
                    <a:cubicBezTo>
                      <a:pt x="33135" y="56173"/>
                      <a:pt x="34215" y="58334"/>
                      <a:pt x="35296" y="60135"/>
                    </a:cubicBezTo>
                    <a:cubicBezTo>
                      <a:pt x="36376" y="62295"/>
                      <a:pt x="37817" y="64096"/>
                      <a:pt x="38898" y="66617"/>
                    </a:cubicBezTo>
                    <a:cubicBezTo>
                      <a:pt x="41419" y="70939"/>
                      <a:pt x="44300" y="75982"/>
                      <a:pt x="47541" y="81384"/>
                    </a:cubicBezTo>
                    <a:cubicBezTo>
                      <a:pt x="55825" y="98672"/>
                      <a:pt x="47541" y="83905"/>
                      <a:pt x="37457" y="67338"/>
                    </a:cubicBezTo>
                    <a:cubicBezTo>
                      <a:pt x="36376" y="65177"/>
                      <a:pt x="34936" y="63016"/>
                      <a:pt x="33855" y="61215"/>
                    </a:cubicBezTo>
                    <a:cubicBezTo>
                      <a:pt x="32775" y="59054"/>
                      <a:pt x="31694" y="56893"/>
                      <a:pt x="30614" y="55092"/>
                    </a:cubicBezTo>
                    <a:cubicBezTo>
                      <a:pt x="28453" y="51130"/>
                      <a:pt x="26652" y="47529"/>
                      <a:pt x="25211" y="44648"/>
                    </a:cubicBezTo>
                    <a:cubicBezTo>
                      <a:pt x="21970" y="39245"/>
                      <a:pt x="20529" y="37084"/>
                      <a:pt x="22690" y="42486"/>
                    </a:cubicBezTo>
                    <a:cubicBezTo>
                      <a:pt x="30254" y="57253"/>
                      <a:pt x="33855" y="63376"/>
                      <a:pt x="36016" y="66257"/>
                    </a:cubicBezTo>
                    <a:cubicBezTo>
                      <a:pt x="38177" y="69139"/>
                      <a:pt x="38177" y="68778"/>
                      <a:pt x="39258" y="69859"/>
                    </a:cubicBezTo>
                    <a:cubicBezTo>
                      <a:pt x="49702" y="87867"/>
                      <a:pt x="54745" y="96871"/>
                      <a:pt x="56906" y="101193"/>
                    </a:cubicBezTo>
                    <a:cubicBezTo>
                      <a:pt x="59067" y="105155"/>
                      <a:pt x="58346" y="104795"/>
                      <a:pt x="57626" y="104074"/>
                    </a:cubicBezTo>
                    <a:cubicBezTo>
                      <a:pt x="62308" y="110557"/>
                      <a:pt x="71672" y="125324"/>
                      <a:pt x="81397" y="140091"/>
                    </a:cubicBezTo>
                    <a:cubicBezTo>
                      <a:pt x="86799" y="147294"/>
                      <a:pt x="91841" y="154857"/>
                      <a:pt x="96884" y="161700"/>
                    </a:cubicBezTo>
                    <a:cubicBezTo>
                      <a:pt x="101926" y="168543"/>
                      <a:pt x="106248" y="174666"/>
                      <a:pt x="109850" y="178628"/>
                    </a:cubicBezTo>
                    <a:cubicBezTo>
                      <a:pt x="135061" y="210682"/>
                      <a:pt x="133980" y="209962"/>
                      <a:pt x="130739" y="206721"/>
                    </a:cubicBezTo>
                    <a:cubicBezTo>
                      <a:pt x="128938" y="204920"/>
                      <a:pt x="126777" y="202759"/>
                      <a:pt x="127137" y="203479"/>
                    </a:cubicBezTo>
                    <a:cubicBezTo>
                      <a:pt x="127137" y="204200"/>
                      <a:pt x="130019" y="208161"/>
                      <a:pt x="138663" y="218246"/>
                    </a:cubicBezTo>
                    <a:lnTo>
                      <a:pt x="160993" y="239495"/>
                    </a:lnTo>
                    <a:cubicBezTo>
                      <a:pt x="170717" y="250660"/>
                      <a:pt x="181162" y="261105"/>
                      <a:pt x="191246" y="271910"/>
                    </a:cubicBezTo>
                    <a:cubicBezTo>
                      <a:pt x="201691" y="282355"/>
                      <a:pt x="212496" y="292439"/>
                      <a:pt x="222941" y="302884"/>
                    </a:cubicBezTo>
                    <a:cubicBezTo>
                      <a:pt x="271202" y="345023"/>
                      <a:pt x="269402" y="339981"/>
                      <a:pt x="268321" y="337820"/>
                    </a:cubicBezTo>
                    <a:cubicBezTo>
                      <a:pt x="267961" y="336739"/>
                      <a:pt x="267961" y="335659"/>
                      <a:pt x="275164" y="340701"/>
                    </a:cubicBezTo>
                    <a:cubicBezTo>
                      <a:pt x="278766" y="343222"/>
                      <a:pt x="284168" y="347184"/>
                      <a:pt x="292452" y="353307"/>
                    </a:cubicBezTo>
                    <a:cubicBezTo>
                      <a:pt x="294613" y="354747"/>
                      <a:pt x="296774" y="356548"/>
                      <a:pt x="299295" y="358349"/>
                    </a:cubicBezTo>
                    <a:cubicBezTo>
                      <a:pt x="301816" y="360150"/>
                      <a:pt x="304337" y="361951"/>
                      <a:pt x="307219" y="363751"/>
                    </a:cubicBezTo>
                    <a:cubicBezTo>
                      <a:pt x="312981" y="367713"/>
                      <a:pt x="319464" y="372395"/>
                      <a:pt x="327028" y="377438"/>
                    </a:cubicBezTo>
                    <a:cubicBezTo>
                      <a:pt x="323066" y="374916"/>
                      <a:pt x="322706" y="375277"/>
                      <a:pt x="325587" y="378158"/>
                    </a:cubicBezTo>
                    <a:cubicBezTo>
                      <a:pt x="328468" y="380679"/>
                      <a:pt x="334231" y="385721"/>
                      <a:pt x="342875" y="391484"/>
                    </a:cubicBezTo>
                    <a:cubicBezTo>
                      <a:pt x="347197" y="394365"/>
                      <a:pt x="351879" y="397967"/>
                      <a:pt x="357281" y="401569"/>
                    </a:cubicBezTo>
                    <a:cubicBezTo>
                      <a:pt x="359802" y="403369"/>
                      <a:pt x="362684" y="405170"/>
                      <a:pt x="365565" y="407331"/>
                    </a:cubicBezTo>
                    <a:cubicBezTo>
                      <a:pt x="368446" y="409492"/>
                      <a:pt x="371328" y="411293"/>
                      <a:pt x="374569" y="413094"/>
                    </a:cubicBezTo>
                    <a:cubicBezTo>
                      <a:pt x="381052" y="417055"/>
                      <a:pt x="387535" y="421017"/>
                      <a:pt x="394378" y="424979"/>
                    </a:cubicBezTo>
                    <a:cubicBezTo>
                      <a:pt x="401221" y="428941"/>
                      <a:pt x="408424" y="433623"/>
                      <a:pt x="415988" y="437225"/>
                    </a:cubicBezTo>
                    <a:cubicBezTo>
                      <a:pt x="413827" y="436144"/>
                      <a:pt x="411306" y="434704"/>
                      <a:pt x="408784" y="433623"/>
                    </a:cubicBezTo>
                    <a:cubicBezTo>
                      <a:pt x="406263" y="432182"/>
                      <a:pt x="403742" y="430742"/>
                      <a:pt x="401221" y="429301"/>
                    </a:cubicBezTo>
                    <a:cubicBezTo>
                      <a:pt x="395819" y="426420"/>
                      <a:pt x="390416" y="423178"/>
                      <a:pt x="384293" y="419937"/>
                    </a:cubicBezTo>
                    <a:cubicBezTo>
                      <a:pt x="378531" y="416695"/>
                      <a:pt x="372048" y="413454"/>
                      <a:pt x="365925" y="409492"/>
                    </a:cubicBezTo>
                    <a:cubicBezTo>
                      <a:pt x="359802" y="405530"/>
                      <a:pt x="353319" y="401569"/>
                      <a:pt x="346837" y="397607"/>
                    </a:cubicBezTo>
                    <a:cubicBezTo>
                      <a:pt x="343595" y="395446"/>
                      <a:pt x="340354" y="393645"/>
                      <a:pt x="337112" y="391484"/>
                    </a:cubicBezTo>
                    <a:cubicBezTo>
                      <a:pt x="333871" y="389323"/>
                      <a:pt x="330629" y="387522"/>
                      <a:pt x="327388" y="385001"/>
                    </a:cubicBezTo>
                    <a:cubicBezTo>
                      <a:pt x="320905" y="380679"/>
                      <a:pt x="314782" y="375997"/>
                      <a:pt x="308659" y="371675"/>
                    </a:cubicBezTo>
                    <a:cubicBezTo>
                      <a:pt x="296054" y="363031"/>
                      <a:pt x="284889" y="354027"/>
                      <a:pt x="274444" y="345743"/>
                    </a:cubicBezTo>
                    <a:cubicBezTo>
                      <a:pt x="302897" y="369514"/>
                      <a:pt x="282728" y="354027"/>
                      <a:pt x="258957" y="335299"/>
                    </a:cubicBezTo>
                    <a:cubicBezTo>
                      <a:pt x="247432" y="325574"/>
                      <a:pt x="235186" y="315130"/>
                      <a:pt x="227623" y="308647"/>
                    </a:cubicBezTo>
                    <a:cubicBezTo>
                      <a:pt x="220059" y="302164"/>
                      <a:pt x="217178" y="299643"/>
                      <a:pt x="223661" y="306846"/>
                    </a:cubicBezTo>
                    <a:cubicBezTo>
                      <a:pt x="230864" y="312608"/>
                      <a:pt x="239148" y="319452"/>
                      <a:pt x="248152" y="327015"/>
                    </a:cubicBezTo>
                    <a:cubicBezTo>
                      <a:pt x="252834" y="330616"/>
                      <a:pt x="257156" y="334938"/>
                      <a:pt x="262198" y="338540"/>
                    </a:cubicBezTo>
                    <a:cubicBezTo>
                      <a:pt x="267241" y="342502"/>
                      <a:pt x="272283" y="346103"/>
                      <a:pt x="277325" y="350065"/>
                    </a:cubicBezTo>
                    <a:cubicBezTo>
                      <a:pt x="282367" y="354027"/>
                      <a:pt x="287770" y="357989"/>
                      <a:pt x="292812" y="362311"/>
                    </a:cubicBezTo>
                    <a:cubicBezTo>
                      <a:pt x="298215" y="366273"/>
                      <a:pt x="303617" y="369874"/>
                      <a:pt x="308659" y="373836"/>
                    </a:cubicBezTo>
                    <a:cubicBezTo>
                      <a:pt x="319464" y="381400"/>
                      <a:pt x="329549" y="389323"/>
                      <a:pt x="339633" y="395446"/>
                    </a:cubicBezTo>
                    <a:cubicBezTo>
                      <a:pt x="335311" y="392564"/>
                      <a:pt x="330629" y="390043"/>
                      <a:pt x="326307" y="387162"/>
                    </a:cubicBezTo>
                    <a:cubicBezTo>
                      <a:pt x="331350" y="391124"/>
                      <a:pt x="336752" y="394005"/>
                      <a:pt x="341794" y="397247"/>
                    </a:cubicBezTo>
                    <a:cubicBezTo>
                      <a:pt x="346837" y="400488"/>
                      <a:pt x="351879" y="403729"/>
                      <a:pt x="356921" y="406611"/>
                    </a:cubicBezTo>
                    <a:cubicBezTo>
                      <a:pt x="367006" y="413094"/>
                      <a:pt x="377450" y="418496"/>
                      <a:pt x="388255" y="424259"/>
                    </a:cubicBezTo>
                    <a:cubicBezTo>
                      <a:pt x="393658" y="427140"/>
                      <a:pt x="399060" y="430382"/>
                      <a:pt x="404823" y="433263"/>
                    </a:cubicBezTo>
                    <a:cubicBezTo>
                      <a:pt x="410585" y="436504"/>
                      <a:pt x="416708" y="439386"/>
                      <a:pt x="423191" y="442627"/>
                    </a:cubicBezTo>
                    <a:cubicBezTo>
                      <a:pt x="429674" y="445868"/>
                      <a:pt x="436157" y="449110"/>
                      <a:pt x="443000" y="452712"/>
                    </a:cubicBezTo>
                    <a:cubicBezTo>
                      <a:pt x="446601" y="454512"/>
                      <a:pt x="450203" y="456313"/>
                      <a:pt x="453805" y="458114"/>
                    </a:cubicBezTo>
                    <a:cubicBezTo>
                      <a:pt x="457406" y="459915"/>
                      <a:pt x="461368" y="461716"/>
                      <a:pt x="465330" y="463517"/>
                    </a:cubicBezTo>
                    <a:cubicBezTo>
                      <a:pt x="497024" y="477923"/>
                      <a:pt x="490902" y="475762"/>
                      <a:pt x="485139" y="473961"/>
                    </a:cubicBezTo>
                    <a:cubicBezTo>
                      <a:pt x="498825" y="479364"/>
                      <a:pt x="512151" y="484046"/>
                      <a:pt x="521515" y="488008"/>
                    </a:cubicBezTo>
                    <a:cubicBezTo>
                      <a:pt x="531240" y="491969"/>
                      <a:pt x="537362" y="493770"/>
                      <a:pt x="537362" y="494130"/>
                    </a:cubicBezTo>
                    <a:close/>
                    <a:moveTo>
                      <a:pt x="466410" y="466038"/>
                    </a:moveTo>
                    <a:lnTo>
                      <a:pt x="445161" y="456313"/>
                    </a:lnTo>
                    <a:lnTo>
                      <a:pt x="424632" y="445508"/>
                    </a:lnTo>
                    <a:cubicBezTo>
                      <a:pt x="429314" y="448390"/>
                      <a:pt x="435797" y="451631"/>
                      <a:pt x="443000" y="455233"/>
                    </a:cubicBezTo>
                    <a:cubicBezTo>
                      <a:pt x="450203" y="458834"/>
                      <a:pt x="458487" y="462436"/>
                      <a:pt x="466771" y="466038"/>
                    </a:cubicBezTo>
                    <a:close/>
                  </a:path>
                </a:pathLst>
              </a:custGeom>
              <a:solidFill>
                <a:schemeClr val="accent2"/>
              </a:solidFill>
              <a:ln w="0" cap="flat">
                <a:noFill/>
                <a:prstDash val="solid"/>
                <a:miter/>
              </a:ln>
            </p:spPr>
            <p:txBody>
              <a:bodyPr rtlCol="0" anchor="ctr"/>
              <a:lstStyle/>
              <a:p>
                <a:endParaRPr lang="en-US" sz="744"/>
              </a:p>
            </p:txBody>
          </p:sp>
          <p:sp>
            <p:nvSpPr>
              <p:cNvPr id="2555" name="Freeform: Shape 2554">
                <a:extLst>
                  <a:ext uri="{FF2B5EF4-FFF2-40B4-BE49-F238E27FC236}">
                    <a16:creationId xmlns:a16="http://schemas.microsoft.com/office/drawing/2014/main" id="{17F82E81-4C4A-D65F-E009-A623F6C1D165}"/>
                  </a:ext>
                </a:extLst>
              </p:cNvPr>
              <p:cNvSpPr/>
              <p:nvPr/>
            </p:nvSpPr>
            <p:spPr>
              <a:xfrm>
                <a:off x="11768683" y="3380582"/>
                <a:ext cx="5402" cy="12605"/>
              </a:xfrm>
              <a:custGeom>
                <a:avLst/>
                <a:gdLst>
                  <a:gd name="connsiteX0" fmla="*/ 5402 w 5402"/>
                  <a:gd name="connsiteY0" fmla="*/ 12606 h 12605"/>
                  <a:gd name="connsiteX1" fmla="*/ 0 w 5402"/>
                  <a:gd name="connsiteY1" fmla="*/ 0 h 12605"/>
                  <a:gd name="connsiteX2" fmla="*/ 5402 w 5402"/>
                  <a:gd name="connsiteY2" fmla="*/ 12606 h 12605"/>
                </a:gdLst>
                <a:ahLst/>
                <a:cxnLst>
                  <a:cxn ang="0">
                    <a:pos x="connsiteX0" y="connsiteY0"/>
                  </a:cxn>
                  <a:cxn ang="0">
                    <a:pos x="connsiteX1" y="connsiteY1"/>
                  </a:cxn>
                  <a:cxn ang="0">
                    <a:pos x="connsiteX2" y="connsiteY2"/>
                  </a:cxn>
                </a:cxnLst>
                <a:rect l="l" t="t" r="r" b="b"/>
                <a:pathLst>
                  <a:path w="5402" h="12605">
                    <a:moveTo>
                      <a:pt x="5402" y="12606"/>
                    </a:moveTo>
                    <a:cubicBezTo>
                      <a:pt x="3602" y="8644"/>
                      <a:pt x="1440" y="3962"/>
                      <a:pt x="0" y="0"/>
                    </a:cubicBezTo>
                    <a:cubicBezTo>
                      <a:pt x="1080" y="2881"/>
                      <a:pt x="3241" y="7563"/>
                      <a:pt x="5402" y="12606"/>
                    </a:cubicBezTo>
                    <a:close/>
                  </a:path>
                </a:pathLst>
              </a:custGeom>
              <a:solidFill>
                <a:schemeClr val="accent2"/>
              </a:solidFill>
              <a:ln w="0" cap="flat">
                <a:noFill/>
                <a:prstDash val="solid"/>
                <a:miter/>
              </a:ln>
            </p:spPr>
            <p:txBody>
              <a:bodyPr rtlCol="0" anchor="ctr"/>
              <a:lstStyle/>
              <a:p>
                <a:endParaRPr lang="en-US" sz="744"/>
              </a:p>
            </p:txBody>
          </p:sp>
          <p:sp>
            <p:nvSpPr>
              <p:cNvPr id="2556" name="Freeform: Shape 2555">
                <a:extLst>
                  <a:ext uri="{FF2B5EF4-FFF2-40B4-BE49-F238E27FC236}">
                    <a16:creationId xmlns:a16="http://schemas.microsoft.com/office/drawing/2014/main" id="{B2CB6ABC-F5FE-B1D7-F618-3B2A6F1C933C}"/>
                  </a:ext>
                </a:extLst>
              </p:cNvPr>
              <p:cNvSpPr/>
              <p:nvPr/>
            </p:nvSpPr>
            <p:spPr>
              <a:xfrm>
                <a:off x="10586269" y="6046865"/>
                <a:ext cx="19808" cy="16927"/>
              </a:xfrm>
              <a:custGeom>
                <a:avLst/>
                <a:gdLst>
                  <a:gd name="connsiteX0" fmla="*/ 0 w 19808"/>
                  <a:gd name="connsiteY0" fmla="*/ 0 h 16927"/>
                  <a:gd name="connsiteX1" fmla="*/ 19809 w 19808"/>
                  <a:gd name="connsiteY1" fmla="*/ 16928 h 16927"/>
                  <a:gd name="connsiteX2" fmla="*/ 0 w 19808"/>
                  <a:gd name="connsiteY2" fmla="*/ 0 h 16927"/>
                </a:gdLst>
                <a:ahLst/>
                <a:cxnLst>
                  <a:cxn ang="0">
                    <a:pos x="connsiteX0" y="connsiteY0"/>
                  </a:cxn>
                  <a:cxn ang="0">
                    <a:pos x="connsiteX1" y="connsiteY1"/>
                  </a:cxn>
                  <a:cxn ang="0">
                    <a:pos x="connsiteX2" y="connsiteY2"/>
                  </a:cxn>
                </a:cxnLst>
                <a:rect l="l" t="t" r="r" b="b"/>
                <a:pathLst>
                  <a:path w="19808" h="16927">
                    <a:moveTo>
                      <a:pt x="0" y="0"/>
                    </a:moveTo>
                    <a:cubicBezTo>
                      <a:pt x="6483" y="6123"/>
                      <a:pt x="12966" y="11525"/>
                      <a:pt x="19809" y="16928"/>
                    </a:cubicBezTo>
                    <a:cubicBezTo>
                      <a:pt x="11885" y="10445"/>
                      <a:pt x="5402" y="5042"/>
                      <a:pt x="0" y="0"/>
                    </a:cubicBezTo>
                    <a:close/>
                  </a:path>
                </a:pathLst>
              </a:custGeom>
              <a:solidFill>
                <a:schemeClr val="accent2"/>
              </a:solidFill>
              <a:ln w="0" cap="flat">
                <a:noFill/>
                <a:prstDash val="solid"/>
                <a:miter/>
              </a:ln>
            </p:spPr>
            <p:txBody>
              <a:bodyPr rtlCol="0" anchor="ctr"/>
              <a:lstStyle/>
              <a:p>
                <a:endParaRPr lang="en-US" sz="744"/>
              </a:p>
            </p:txBody>
          </p:sp>
          <p:sp>
            <p:nvSpPr>
              <p:cNvPr id="2557" name="Freeform: Shape 2556">
                <a:extLst>
                  <a:ext uri="{FF2B5EF4-FFF2-40B4-BE49-F238E27FC236}">
                    <a16:creationId xmlns:a16="http://schemas.microsoft.com/office/drawing/2014/main" id="{3C0ECED9-5C15-8966-C915-E5E56D7ADB30}"/>
                  </a:ext>
                </a:extLst>
              </p:cNvPr>
              <p:cNvSpPr/>
              <p:nvPr/>
            </p:nvSpPr>
            <p:spPr>
              <a:xfrm>
                <a:off x="11037913" y="6239552"/>
                <a:ext cx="11525" cy="16207"/>
              </a:xfrm>
              <a:custGeom>
                <a:avLst/>
                <a:gdLst>
                  <a:gd name="connsiteX0" fmla="*/ 11525 w 11525"/>
                  <a:gd name="connsiteY0" fmla="*/ 16207 h 16207"/>
                  <a:gd name="connsiteX1" fmla="*/ 8644 w 11525"/>
                  <a:gd name="connsiteY1" fmla="*/ 8644 h 16207"/>
                  <a:gd name="connsiteX2" fmla="*/ 6123 w 11525"/>
                  <a:gd name="connsiteY2" fmla="*/ 5763 h 16207"/>
                  <a:gd name="connsiteX3" fmla="*/ 4682 w 11525"/>
                  <a:gd name="connsiteY3" fmla="*/ 4322 h 16207"/>
                  <a:gd name="connsiteX4" fmla="*/ 2161 w 11525"/>
                  <a:gd name="connsiteY4" fmla="*/ 2161 h 16207"/>
                  <a:gd name="connsiteX5" fmla="*/ 0 w 11525"/>
                  <a:gd name="connsiteY5" fmla="*/ 0 h 16207"/>
                  <a:gd name="connsiteX6" fmla="*/ 1080 w 11525"/>
                  <a:gd name="connsiteY6" fmla="*/ 1081 h 16207"/>
                  <a:gd name="connsiteX7" fmla="*/ 2521 w 11525"/>
                  <a:gd name="connsiteY7" fmla="*/ 2521 h 16207"/>
                  <a:gd name="connsiteX8" fmla="*/ 4682 w 11525"/>
                  <a:gd name="connsiteY8" fmla="*/ 4322 h 16207"/>
                  <a:gd name="connsiteX9" fmla="*/ 5763 w 11525"/>
                  <a:gd name="connsiteY9" fmla="*/ 5042 h 16207"/>
                  <a:gd name="connsiteX10" fmla="*/ 6483 w 11525"/>
                  <a:gd name="connsiteY10" fmla="*/ 5763 h 16207"/>
                  <a:gd name="connsiteX11" fmla="*/ 9004 w 11525"/>
                  <a:gd name="connsiteY11" fmla="*/ 9004 h 16207"/>
                  <a:gd name="connsiteX12" fmla="*/ 11525 w 11525"/>
                  <a:gd name="connsiteY12" fmla="*/ 15847 h 16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525" h="16207">
                    <a:moveTo>
                      <a:pt x="11525" y="16207"/>
                    </a:moveTo>
                    <a:cubicBezTo>
                      <a:pt x="11525" y="13326"/>
                      <a:pt x="10085" y="10805"/>
                      <a:pt x="8644" y="8644"/>
                    </a:cubicBezTo>
                    <a:cubicBezTo>
                      <a:pt x="7923" y="7563"/>
                      <a:pt x="7203" y="6483"/>
                      <a:pt x="6123" y="5763"/>
                    </a:cubicBezTo>
                    <a:cubicBezTo>
                      <a:pt x="5763" y="5402"/>
                      <a:pt x="5042" y="4682"/>
                      <a:pt x="4682" y="4322"/>
                    </a:cubicBezTo>
                    <a:lnTo>
                      <a:pt x="2161" y="2161"/>
                    </a:lnTo>
                    <a:lnTo>
                      <a:pt x="0" y="0"/>
                    </a:lnTo>
                    <a:lnTo>
                      <a:pt x="1080" y="1081"/>
                    </a:lnTo>
                    <a:cubicBezTo>
                      <a:pt x="1441" y="1441"/>
                      <a:pt x="1801" y="1801"/>
                      <a:pt x="2521" y="2521"/>
                    </a:cubicBezTo>
                    <a:cubicBezTo>
                      <a:pt x="3241" y="3242"/>
                      <a:pt x="3962" y="3962"/>
                      <a:pt x="4682" y="4322"/>
                    </a:cubicBezTo>
                    <a:lnTo>
                      <a:pt x="5763" y="5042"/>
                    </a:lnTo>
                    <a:cubicBezTo>
                      <a:pt x="5763" y="5042"/>
                      <a:pt x="6123" y="5402"/>
                      <a:pt x="6483" y="5763"/>
                    </a:cubicBezTo>
                    <a:cubicBezTo>
                      <a:pt x="7563" y="6843"/>
                      <a:pt x="8284" y="7923"/>
                      <a:pt x="9004" y="9004"/>
                    </a:cubicBezTo>
                    <a:cubicBezTo>
                      <a:pt x="10445" y="11165"/>
                      <a:pt x="11165" y="13686"/>
                      <a:pt x="11525" y="15847"/>
                    </a:cubicBezTo>
                    <a:close/>
                  </a:path>
                </a:pathLst>
              </a:custGeom>
              <a:solidFill>
                <a:schemeClr val="accent2"/>
              </a:solidFill>
              <a:ln w="0" cap="flat">
                <a:noFill/>
                <a:prstDash val="solid"/>
                <a:miter/>
              </a:ln>
            </p:spPr>
            <p:txBody>
              <a:bodyPr rtlCol="0" anchor="ctr"/>
              <a:lstStyle/>
              <a:p>
                <a:endParaRPr lang="en-US" sz="744"/>
              </a:p>
            </p:txBody>
          </p:sp>
          <p:sp>
            <p:nvSpPr>
              <p:cNvPr id="2558" name="Freeform: Shape 2557">
                <a:extLst>
                  <a:ext uri="{FF2B5EF4-FFF2-40B4-BE49-F238E27FC236}">
                    <a16:creationId xmlns:a16="http://schemas.microsoft.com/office/drawing/2014/main" id="{3375862A-8B4B-4DF6-35B5-7DC9D52C85A6}"/>
                  </a:ext>
                </a:extLst>
              </p:cNvPr>
              <p:cNvSpPr/>
              <p:nvPr/>
            </p:nvSpPr>
            <p:spPr>
              <a:xfrm>
                <a:off x="11846838" y="3692843"/>
                <a:ext cx="720" cy="7563"/>
              </a:xfrm>
              <a:custGeom>
                <a:avLst/>
                <a:gdLst>
                  <a:gd name="connsiteX0" fmla="*/ 0 w 720"/>
                  <a:gd name="connsiteY0" fmla="*/ 0 h 7563"/>
                  <a:gd name="connsiteX1" fmla="*/ 0 w 720"/>
                  <a:gd name="connsiteY1" fmla="*/ 1441 h 7563"/>
                  <a:gd name="connsiteX2" fmla="*/ 720 w 720"/>
                  <a:gd name="connsiteY2" fmla="*/ 7563 h 7563"/>
                  <a:gd name="connsiteX3" fmla="*/ 0 w 720"/>
                  <a:gd name="connsiteY3" fmla="*/ 360 h 7563"/>
                </a:gdLst>
                <a:ahLst/>
                <a:cxnLst>
                  <a:cxn ang="0">
                    <a:pos x="connsiteX0" y="connsiteY0"/>
                  </a:cxn>
                  <a:cxn ang="0">
                    <a:pos x="connsiteX1" y="connsiteY1"/>
                  </a:cxn>
                  <a:cxn ang="0">
                    <a:pos x="connsiteX2" y="connsiteY2"/>
                  </a:cxn>
                  <a:cxn ang="0">
                    <a:pos x="connsiteX3" y="connsiteY3"/>
                  </a:cxn>
                </a:cxnLst>
                <a:rect l="l" t="t" r="r" b="b"/>
                <a:pathLst>
                  <a:path w="720" h="7563">
                    <a:moveTo>
                      <a:pt x="0" y="0"/>
                    </a:moveTo>
                    <a:lnTo>
                      <a:pt x="0" y="1441"/>
                    </a:lnTo>
                    <a:cubicBezTo>
                      <a:pt x="0" y="3602"/>
                      <a:pt x="360" y="5042"/>
                      <a:pt x="720" y="7563"/>
                    </a:cubicBezTo>
                    <a:lnTo>
                      <a:pt x="0" y="360"/>
                    </a:lnTo>
                    <a:close/>
                  </a:path>
                </a:pathLst>
              </a:custGeom>
              <a:solidFill>
                <a:schemeClr val="accent2"/>
              </a:solidFill>
              <a:ln w="0" cap="flat">
                <a:noFill/>
                <a:prstDash val="solid"/>
                <a:miter/>
              </a:ln>
            </p:spPr>
            <p:txBody>
              <a:bodyPr rtlCol="0" anchor="ctr"/>
              <a:lstStyle/>
              <a:p>
                <a:endParaRPr lang="en-US" sz="744"/>
              </a:p>
            </p:txBody>
          </p:sp>
          <p:sp>
            <p:nvSpPr>
              <p:cNvPr id="2559" name="Freeform: Shape 2558">
                <a:extLst>
                  <a:ext uri="{FF2B5EF4-FFF2-40B4-BE49-F238E27FC236}">
                    <a16:creationId xmlns:a16="http://schemas.microsoft.com/office/drawing/2014/main" id="{9340A6D7-5092-9450-A292-1F88E36B54C3}"/>
                  </a:ext>
                </a:extLst>
              </p:cNvPr>
              <p:cNvSpPr/>
              <p:nvPr/>
            </p:nvSpPr>
            <p:spPr>
              <a:xfrm>
                <a:off x="11596885" y="5548040"/>
                <a:ext cx="15126" cy="14766"/>
              </a:xfrm>
              <a:custGeom>
                <a:avLst/>
                <a:gdLst>
                  <a:gd name="connsiteX0" fmla="*/ 0 w 15126"/>
                  <a:gd name="connsiteY0" fmla="*/ 14767 h 14766"/>
                  <a:gd name="connsiteX1" fmla="*/ 15127 w 15126"/>
                  <a:gd name="connsiteY1" fmla="*/ 0 h 14766"/>
                  <a:gd name="connsiteX2" fmla="*/ 0 w 15126"/>
                  <a:gd name="connsiteY2" fmla="*/ 14767 h 14766"/>
                </a:gdLst>
                <a:ahLst/>
                <a:cxnLst>
                  <a:cxn ang="0">
                    <a:pos x="connsiteX0" y="connsiteY0"/>
                  </a:cxn>
                  <a:cxn ang="0">
                    <a:pos x="connsiteX1" y="connsiteY1"/>
                  </a:cxn>
                  <a:cxn ang="0">
                    <a:pos x="connsiteX2" y="connsiteY2"/>
                  </a:cxn>
                </a:cxnLst>
                <a:rect l="l" t="t" r="r" b="b"/>
                <a:pathLst>
                  <a:path w="15126" h="14766">
                    <a:moveTo>
                      <a:pt x="0" y="14767"/>
                    </a:moveTo>
                    <a:cubicBezTo>
                      <a:pt x="4322" y="10805"/>
                      <a:pt x="8644" y="6123"/>
                      <a:pt x="15127" y="0"/>
                    </a:cubicBezTo>
                    <a:cubicBezTo>
                      <a:pt x="14046" y="720"/>
                      <a:pt x="8644" y="6123"/>
                      <a:pt x="0" y="14767"/>
                    </a:cubicBezTo>
                    <a:close/>
                  </a:path>
                </a:pathLst>
              </a:custGeom>
              <a:solidFill>
                <a:schemeClr val="accent2"/>
              </a:solidFill>
              <a:ln w="0" cap="flat">
                <a:noFill/>
                <a:prstDash val="solid"/>
                <a:miter/>
              </a:ln>
            </p:spPr>
            <p:txBody>
              <a:bodyPr rtlCol="0" anchor="ctr"/>
              <a:lstStyle/>
              <a:p>
                <a:endParaRPr lang="en-US" sz="744"/>
              </a:p>
            </p:txBody>
          </p:sp>
          <p:sp>
            <p:nvSpPr>
              <p:cNvPr id="2560" name="Freeform: Shape 2559">
                <a:extLst>
                  <a:ext uri="{FF2B5EF4-FFF2-40B4-BE49-F238E27FC236}">
                    <a16:creationId xmlns:a16="http://schemas.microsoft.com/office/drawing/2014/main" id="{E1CF45BC-55A0-AAA2-1E0D-C97276EBCF0C}"/>
                  </a:ext>
                </a:extLst>
              </p:cNvPr>
              <p:cNvSpPr/>
              <p:nvPr/>
            </p:nvSpPr>
            <p:spPr>
              <a:xfrm>
                <a:off x="11049799" y="6255399"/>
                <a:ext cx="3601" cy="3241"/>
              </a:xfrm>
              <a:custGeom>
                <a:avLst/>
                <a:gdLst>
                  <a:gd name="connsiteX0" fmla="*/ 0 w 3601"/>
                  <a:gd name="connsiteY0" fmla="*/ 3242 h 3241"/>
                  <a:gd name="connsiteX1" fmla="*/ 0 w 3601"/>
                  <a:gd name="connsiteY1" fmla="*/ 2161 h 3241"/>
                  <a:gd name="connsiteX2" fmla="*/ 0 w 3601"/>
                  <a:gd name="connsiteY2" fmla="*/ 0 h 3241"/>
                  <a:gd name="connsiteX3" fmla="*/ 0 w 3601"/>
                  <a:gd name="connsiteY3" fmla="*/ 2881 h 3241"/>
                </a:gdLst>
                <a:ahLst/>
                <a:cxnLst>
                  <a:cxn ang="0">
                    <a:pos x="connsiteX0" y="connsiteY0"/>
                  </a:cxn>
                  <a:cxn ang="0">
                    <a:pos x="connsiteX1" y="connsiteY1"/>
                  </a:cxn>
                  <a:cxn ang="0">
                    <a:pos x="connsiteX2" y="connsiteY2"/>
                  </a:cxn>
                  <a:cxn ang="0">
                    <a:pos x="connsiteX3" y="connsiteY3"/>
                  </a:cxn>
                </a:cxnLst>
                <a:rect l="l" t="t" r="r" b="b"/>
                <a:pathLst>
                  <a:path w="3601" h="3241">
                    <a:moveTo>
                      <a:pt x="0" y="3242"/>
                    </a:moveTo>
                    <a:cubicBezTo>
                      <a:pt x="0" y="2881"/>
                      <a:pt x="0" y="2521"/>
                      <a:pt x="0" y="2161"/>
                    </a:cubicBezTo>
                    <a:cubicBezTo>
                      <a:pt x="0" y="1441"/>
                      <a:pt x="0" y="720"/>
                      <a:pt x="0" y="0"/>
                    </a:cubicBezTo>
                    <a:cubicBezTo>
                      <a:pt x="0" y="1080"/>
                      <a:pt x="0" y="2161"/>
                      <a:pt x="0" y="2881"/>
                    </a:cubicBezTo>
                    <a:close/>
                  </a:path>
                </a:pathLst>
              </a:custGeom>
              <a:solidFill>
                <a:schemeClr val="accent2"/>
              </a:solidFill>
              <a:ln w="0" cap="flat">
                <a:noFill/>
                <a:prstDash val="solid"/>
                <a:miter/>
              </a:ln>
            </p:spPr>
            <p:txBody>
              <a:bodyPr rtlCol="0" anchor="ctr"/>
              <a:lstStyle/>
              <a:p>
                <a:endParaRPr lang="en-US" sz="744"/>
              </a:p>
            </p:txBody>
          </p:sp>
          <p:sp>
            <p:nvSpPr>
              <p:cNvPr id="2561" name="Freeform: Shape 2560">
                <a:extLst>
                  <a:ext uri="{FF2B5EF4-FFF2-40B4-BE49-F238E27FC236}">
                    <a16:creationId xmlns:a16="http://schemas.microsoft.com/office/drawing/2014/main" id="{22482688-1FC2-55CD-2450-948DCFF1B5DD}"/>
                  </a:ext>
                </a:extLst>
              </p:cNvPr>
              <p:cNvSpPr/>
              <p:nvPr/>
            </p:nvSpPr>
            <p:spPr>
              <a:xfrm>
                <a:off x="10397544" y="5831128"/>
                <a:ext cx="23050" cy="14766"/>
              </a:xfrm>
              <a:custGeom>
                <a:avLst/>
                <a:gdLst>
                  <a:gd name="connsiteX0" fmla="*/ 23050 w 23050"/>
                  <a:gd name="connsiteY0" fmla="*/ 14767 h 14766"/>
                  <a:gd name="connsiteX1" fmla="*/ 14407 w 23050"/>
                  <a:gd name="connsiteY1" fmla="*/ 2521 h 14766"/>
                  <a:gd name="connsiteX2" fmla="*/ 13326 w 23050"/>
                  <a:gd name="connsiteY2" fmla="*/ 1081 h 14766"/>
                  <a:gd name="connsiteX3" fmla="*/ 11886 w 23050"/>
                  <a:gd name="connsiteY3" fmla="*/ 0 h 14766"/>
                  <a:gd name="connsiteX4" fmla="*/ 7924 w 23050"/>
                  <a:gd name="connsiteY4" fmla="*/ 0 h 14766"/>
                  <a:gd name="connsiteX5" fmla="*/ 0 w 23050"/>
                  <a:gd name="connsiteY5" fmla="*/ 0 h 14766"/>
                  <a:gd name="connsiteX6" fmla="*/ 9724 w 23050"/>
                  <a:gd name="connsiteY6" fmla="*/ 0 h 14766"/>
                  <a:gd name="connsiteX7" fmla="*/ 11886 w 23050"/>
                  <a:gd name="connsiteY7" fmla="*/ 0 h 14766"/>
                  <a:gd name="connsiteX8" fmla="*/ 12246 w 23050"/>
                  <a:gd name="connsiteY8" fmla="*/ 0 h 14766"/>
                  <a:gd name="connsiteX9" fmla="*/ 12246 w 23050"/>
                  <a:gd name="connsiteY9" fmla="*/ 0 h 14766"/>
                  <a:gd name="connsiteX10" fmla="*/ 12966 w 23050"/>
                  <a:gd name="connsiteY10" fmla="*/ 1081 h 14766"/>
                  <a:gd name="connsiteX11" fmla="*/ 15127 w 23050"/>
                  <a:gd name="connsiteY11" fmla="*/ 4322 h 14766"/>
                  <a:gd name="connsiteX12" fmla="*/ 22330 w 23050"/>
                  <a:gd name="connsiteY12" fmla="*/ 14767 h 14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050" h="14766">
                    <a:moveTo>
                      <a:pt x="23050" y="14767"/>
                    </a:moveTo>
                    <a:cubicBezTo>
                      <a:pt x="20169" y="10445"/>
                      <a:pt x="17288" y="6483"/>
                      <a:pt x="14407" y="2521"/>
                    </a:cubicBezTo>
                    <a:lnTo>
                      <a:pt x="13326" y="1081"/>
                    </a:lnTo>
                    <a:cubicBezTo>
                      <a:pt x="12966" y="720"/>
                      <a:pt x="12606" y="0"/>
                      <a:pt x="11886" y="0"/>
                    </a:cubicBezTo>
                    <a:cubicBezTo>
                      <a:pt x="10445" y="0"/>
                      <a:pt x="9364" y="0"/>
                      <a:pt x="7924" y="0"/>
                    </a:cubicBezTo>
                    <a:cubicBezTo>
                      <a:pt x="5402" y="0"/>
                      <a:pt x="2521" y="0"/>
                      <a:pt x="0" y="0"/>
                    </a:cubicBezTo>
                    <a:cubicBezTo>
                      <a:pt x="3602" y="0"/>
                      <a:pt x="6843" y="0"/>
                      <a:pt x="9724" y="0"/>
                    </a:cubicBezTo>
                    <a:cubicBezTo>
                      <a:pt x="10445" y="0"/>
                      <a:pt x="11165" y="0"/>
                      <a:pt x="11886" y="0"/>
                    </a:cubicBezTo>
                    <a:cubicBezTo>
                      <a:pt x="11886" y="0"/>
                      <a:pt x="12246" y="0"/>
                      <a:pt x="12246" y="0"/>
                    </a:cubicBezTo>
                    <a:lnTo>
                      <a:pt x="12246" y="0"/>
                    </a:lnTo>
                    <a:cubicBezTo>
                      <a:pt x="12246" y="360"/>
                      <a:pt x="12966" y="1081"/>
                      <a:pt x="12966" y="1081"/>
                    </a:cubicBezTo>
                    <a:cubicBezTo>
                      <a:pt x="13686" y="2161"/>
                      <a:pt x="14407" y="3242"/>
                      <a:pt x="15127" y="4322"/>
                    </a:cubicBezTo>
                    <a:cubicBezTo>
                      <a:pt x="18008" y="8284"/>
                      <a:pt x="20169" y="11525"/>
                      <a:pt x="22330" y="14767"/>
                    </a:cubicBezTo>
                    <a:close/>
                  </a:path>
                </a:pathLst>
              </a:custGeom>
              <a:solidFill>
                <a:schemeClr val="accent2"/>
              </a:solidFill>
              <a:ln w="0" cap="flat">
                <a:noFill/>
                <a:prstDash val="solid"/>
                <a:miter/>
              </a:ln>
            </p:spPr>
            <p:txBody>
              <a:bodyPr rtlCol="0" anchor="ctr"/>
              <a:lstStyle/>
              <a:p>
                <a:endParaRPr lang="en-US" sz="744"/>
              </a:p>
            </p:txBody>
          </p:sp>
          <p:sp>
            <p:nvSpPr>
              <p:cNvPr id="2562" name="Freeform: Shape 2561">
                <a:extLst>
                  <a:ext uri="{FF2B5EF4-FFF2-40B4-BE49-F238E27FC236}">
                    <a16:creationId xmlns:a16="http://schemas.microsoft.com/office/drawing/2014/main" id="{6E9F23FE-7F69-C8A4-B19F-42B5C00F5DAE}"/>
                  </a:ext>
                </a:extLst>
              </p:cNvPr>
              <p:cNvSpPr/>
              <p:nvPr/>
            </p:nvSpPr>
            <p:spPr>
              <a:xfrm>
                <a:off x="10427798" y="5871826"/>
                <a:ext cx="9724" cy="12965"/>
              </a:xfrm>
              <a:custGeom>
                <a:avLst/>
                <a:gdLst>
                  <a:gd name="connsiteX0" fmla="*/ 9724 w 9724"/>
                  <a:gd name="connsiteY0" fmla="*/ 12966 h 12965"/>
                  <a:gd name="connsiteX1" fmla="*/ 0 w 9724"/>
                  <a:gd name="connsiteY1" fmla="*/ 0 h 12965"/>
                  <a:gd name="connsiteX2" fmla="*/ 9724 w 9724"/>
                  <a:gd name="connsiteY2" fmla="*/ 12966 h 12965"/>
                </a:gdLst>
                <a:ahLst/>
                <a:cxnLst>
                  <a:cxn ang="0">
                    <a:pos x="connsiteX0" y="connsiteY0"/>
                  </a:cxn>
                  <a:cxn ang="0">
                    <a:pos x="connsiteX1" y="connsiteY1"/>
                  </a:cxn>
                  <a:cxn ang="0">
                    <a:pos x="connsiteX2" y="connsiteY2"/>
                  </a:cxn>
                </a:cxnLst>
                <a:rect l="l" t="t" r="r" b="b"/>
                <a:pathLst>
                  <a:path w="9724" h="12965">
                    <a:moveTo>
                      <a:pt x="9724" y="12966"/>
                    </a:moveTo>
                    <a:cubicBezTo>
                      <a:pt x="6123" y="8284"/>
                      <a:pt x="2521" y="3602"/>
                      <a:pt x="0" y="0"/>
                    </a:cubicBezTo>
                    <a:cubicBezTo>
                      <a:pt x="3242" y="4322"/>
                      <a:pt x="6483" y="8644"/>
                      <a:pt x="9724" y="12966"/>
                    </a:cubicBezTo>
                    <a:close/>
                  </a:path>
                </a:pathLst>
              </a:custGeom>
              <a:solidFill>
                <a:schemeClr val="accent2"/>
              </a:solidFill>
              <a:ln w="0" cap="flat">
                <a:noFill/>
                <a:prstDash val="solid"/>
                <a:miter/>
              </a:ln>
            </p:spPr>
            <p:txBody>
              <a:bodyPr rtlCol="0" anchor="ctr"/>
              <a:lstStyle/>
              <a:p>
                <a:endParaRPr lang="en-US" sz="744"/>
              </a:p>
            </p:txBody>
          </p:sp>
          <p:sp>
            <p:nvSpPr>
              <p:cNvPr id="2563" name="Freeform: Shape 2562">
                <a:extLst>
                  <a:ext uri="{FF2B5EF4-FFF2-40B4-BE49-F238E27FC236}">
                    <a16:creationId xmlns:a16="http://schemas.microsoft.com/office/drawing/2014/main" id="{70C09E18-8CA5-468A-A110-8B21EFADB3EF}"/>
                  </a:ext>
                </a:extLst>
              </p:cNvPr>
              <p:cNvSpPr/>
              <p:nvPr/>
            </p:nvSpPr>
            <p:spPr>
              <a:xfrm>
                <a:off x="9496418" y="5833649"/>
                <a:ext cx="35656" cy="160"/>
              </a:xfrm>
              <a:custGeom>
                <a:avLst/>
                <a:gdLst>
                  <a:gd name="connsiteX0" fmla="*/ 35656 w 35656"/>
                  <a:gd name="connsiteY0" fmla="*/ 0 h 160"/>
                  <a:gd name="connsiteX1" fmla="*/ 0 w 35656"/>
                  <a:gd name="connsiteY1" fmla="*/ 0 h 160"/>
                  <a:gd name="connsiteX2" fmla="*/ 35656 w 35656"/>
                  <a:gd name="connsiteY2" fmla="*/ 0 h 160"/>
                </a:gdLst>
                <a:ahLst/>
                <a:cxnLst>
                  <a:cxn ang="0">
                    <a:pos x="connsiteX0" y="connsiteY0"/>
                  </a:cxn>
                  <a:cxn ang="0">
                    <a:pos x="connsiteX1" y="connsiteY1"/>
                  </a:cxn>
                  <a:cxn ang="0">
                    <a:pos x="connsiteX2" y="connsiteY2"/>
                  </a:cxn>
                </a:cxnLst>
                <a:rect l="l" t="t" r="r" b="b"/>
                <a:pathLst>
                  <a:path w="35656" h="160">
                    <a:moveTo>
                      <a:pt x="35656" y="0"/>
                    </a:moveTo>
                    <a:lnTo>
                      <a:pt x="0" y="0"/>
                    </a:lnTo>
                    <a:cubicBezTo>
                      <a:pt x="17288" y="360"/>
                      <a:pt x="27733" y="0"/>
                      <a:pt x="35656" y="0"/>
                    </a:cubicBezTo>
                    <a:close/>
                  </a:path>
                </a:pathLst>
              </a:custGeom>
              <a:solidFill>
                <a:schemeClr val="accent2"/>
              </a:solidFill>
              <a:ln w="0" cap="flat">
                <a:noFill/>
                <a:prstDash val="solid"/>
                <a:miter/>
              </a:ln>
            </p:spPr>
            <p:txBody>
              <a:bodyPr rtlCol="0" anchor="ctr"/>
              <a:lstStyle/>
              <a:p>
                <a:endParaRPr lang="en-US" sz="744"/>
              </a:p>
            </p:txBody>
          </p:sp>
          <p:sp>
            <p:nvSpPr>
              <p:cNvPr id="2564" name="Freeform: Shape 2563">
                <a:extLst>
                  <a:ext uri="{FF2B5EF4-FFF2-40B4-BE49-F238E27FC236}">
                    <a16:creationId xmlns:a16="http://schemas.microsoft.com/office/drawing/2014/main" id="{1D14DD65-445A-63D2-7DD4-6F915941D5B7}"/>
                  </a:ext>
                </a:extLst>
              </p:cNvPr>
              <p:cNvSpPr/>
              <p:nvPr/>
            </p:nvSpPr>
            <p:spPr>
              <a:xfrm>
                <a:off x="10345681" y="5837611"/>
                <a:ext cx="6029" cy="360"/>
              </a:xfrm>
              <a:custGeom>
                <a:avLst/>
                <a:gdLst>
                  <a:gd name="connsiteX0" fmla="*/ 5402 w 6029"/>
                  <a:gd name="connsiteY0" fmla="*/ 0 h 360"/>
                  <a:gd name="connsiteX1" fmla="*/ 0 w 6029"/>
                  <a:gd name="connsiteY1" fmla="*/ 360 h 360"/>
                  <a:gd name="connsiteX2" fmla="*/ 5402 w 6029"/>
                  <a:gd name="connsiteY2" fmla="*/ 0 h 360"/>
                </a:gdLst>
                <a:ahLst/>
                <a:cxnLst>
                  <a:cxn ang="0">
                    <a:pos x="connsiteX0" y="connsiteY0"/>
                  </a:cxn>
                  <a:cxn ang="0">
                    <a:pos x="connsiteX1" y="connsiteY1"/>
                  </a:cxn>
                  <a:cxn ang="0">
                    <a:pos x="connsiteX2" y="connsiteY2"/>
                  </a:cxn>
                </a:cxnLst>
                <a:rect l="l" t="t" r="r" b="b"/>
                <a:pathLst>
                  <a:path w="6029" h="360">
                    <a:moveTo>
                      <a:pt x="5402" y="0"/>
                    </a:moveTo>
                    <a:cubicBezTo>
                      <a:pt x="3241" y="0"/>
                      <a:pt x="1441" y="0"/>
                      <a:pt x="0" y="360"/>
                    </a:cubicBezTo>
                    <a:cubicBezTo>
                      <a:pt x="5042" y="360"/>
                      <a:pt x="7203" y="360"/>
                      <a:pt x="5402" y="0"/>
                    </a:cubicBezTo>
                    <a:close/>
                  </a:path>
                </a:pathLst>
              </a:custGeom>
              <a:solidFill>
                <a:schemeClr val="accent2"/>
              </a:solidFill>
              <a:ln w="0" cap="flat">
                <a:noFill/>
                <a:prstDash val="solid"/>
                <a:miter/>
              </a:ln>
            </p:spPr>
            <p:txBody>
              <a:bodyPr rtlCol="0" anchor="ctr"/>
              <a:lstStyle/>
              <a:p>
                <a:endParaRPr lang="en-US" sz="744"/>
              </a:p>
            </p:txBody>
          </p:sp>
          <p:sp>
            <p:nvSpPr>
              <p:cNvPr id="2565" name="Freeform: Shape 2564">
                <a:extLst>
                  <a:ext uri="{FF2B5EF4-FFF2-40B4-BE49-F238E27FC236}">
                    <a16:creationId xmlns:a16="http://schemas.microsoft.com/office/drawing/2014/main" id="{E0A55EC4-01EC-1DAD-8D63-8470A94711F2}"/>
                  </a:ext>
                </a:extLst>
              </p:cNvPr>
              <p:cNvSpPr/>
              <p:nvPr/>
            </p:nvSpPr>
            <p:spPr>
              <a:xfrm>
                <a:off x="11667838" y="3197259"/>
                <a:ext cx="2160" cy="1841"/>
              </a:xfrm>
              <a:custGeom>
                <a:avLst/>
                <a:gdLst>
                  <a:gd name="connsiteX0" fmla="*/ 0 w 2160"/>
                  <a:gd name="connsiteY0" fmla="*/ 0 h 1841"/>
                  <a:gd name="connsiteX1" fmla="*/ 1440 w 2160"/>
                  <a:gd name="connsiteY1" fmla="*/ 1801 h 1841"/>
                  <a:gd name="connsiteX2" fmla="*/ 2161 w 2160"/>
                  <a:gd name="connsiteY2" fmla="*/ 1801 h 1841"/>
                  <a:gd name="connsiteX3" fmla="*/ 0 w 2160"/>
                  <a:gd name="connsiteY3" fmla="*/ 0 h 1841"/>
                </a:gdLst>
                <a:ahLst/>
                <a:cxnLst>
                  <a:cxn ang="0">
                    <a:pos x="connsiteX0" y="connsiteY0"/>
                  </a:cxn>
                  <a:cxn ang="0">
                    <a:pos x="connsiteX1" y="connsiteY1"/>
                  </a:cxn>
                  <a:cxn ang="0">
                    <a:pos x="connsiteX2" y="connsiteY2"/>
                  </a:cxn>
                  <a:cxn ang="0">
                    <a:pos x="connsiteX3" y="connsiteY3"/>
                  </a:cxn>
                </a:cxnLst>
                <a:rect l="l" t="t" r="r" b="b"/>
                <a:pathLst>
                  <a:path w="2160" h="1841">
                    <a:moveTo>
                      <a:pt x="0" y="0"/>
                    </a:moveTo>
                    <a:cubicBezTo>
                      <a:pt x="360" y="720"/>
                      <a:pt x="1080" y="1441"/>
                      <a:pt x="1440" y="1801"/>
                    </a:cubicBezTo>
                    <a:lnTo>
                      <a:pt x="2161" y="1801"/>
                    </a:lnTo>
                    <a:cubicBezTo>
                      <a:pt x="2161" y="2161"/>
                      <a:pt x="0" y="0"/>
                      <a:pt x="0" y="0"/>
                    </a:cubicBezTo>
                    <a:close/>
                  </a:path>
                </a:pathLst>
              </a:custGeom>
              <a:solidFill>
                <a:schemeClr val="accent2"/>
              </a:solidFill>
              <a:ln w="0" cap="flat">
                <a:noFill/>
                <a:prstDash val="solid"/>
                <a:miter/>
              </a:ln>
            </p:spPr>
            <p:txBody>
              <a:bodyPr rtlCol="0" anchor="ctr"/>
              <a:lstStyle/>
              <a:p>
                <a:endParaRPr lang="en-US" sz="744"/>
              </a:p>
            </p:txBody>
          </p:sp>
          <p:sp>
            <p:nvSpPr>
              <p:cNvPr id="2566" name="Freeform: Shape 2565">
                <a:extLst>
                  <a:ext uri="{FF2B5EF4-FFF2-40B4-BE49-F238E27FC236}">
                    <a16:creationId xmlns:a16="http://schemas.microsoft.com/office/drawing/2014/main" id="{E1D70B79-CA7D-67B0-F643-545057185A16}"/>
                  </a:ext>
                </a:extLst>
              </p:cNvPr>
              <p:cNvSpPr/>
              <p:nvPr/>
            </p:nvSpPr>
            <p:spPr>
              <a:xfrm>
                <a:off x="11586801" y="3112981"/>
                <a:ext cx="21609" cy="21969"/>
              </a:xfrm>
              <a:custGeom>
                <a:avLst/>
                <a:gdLst>
                  <a:gd name="connsiteX0" fmla="*/ 21610 w 21609"/>
                  <a:gd name="connsiteY0" fmla="*/ 21970 h 21969"/>
                  <a:gd name="connsiteX1" fmla="*/ 0 w 21609"/>
                  <a:gd name="connsiteY1" fmla="*/ 0 h 21969"/>
                  <a:gd name="connsiteX2" fmla="*/ 21610 w 21609"/>
                  <a:gd name="connsiteY2" fmla="*/ 21970 h 21969"/>
                </a:gdLst>
                <a:ahLst/>
                <a:cxnLst>
                  <a:cxn ang="0">
                    <a:pos x="connsiteX0" y="connsiteY0"/>
                  </a:cxn>
                  <a:cxn ang="0">
                    <a:pos x="connsiteX1" y="connsiteY1"/>
                  </a:cxn>
                  <a:cxn ang="0">
                    <a:pos x="connsiteX2" y="connsiteY2"/>
                  </a:cxn>
                </a:cxnLst>
                <a:rect l="l" t="t" r="r" b="b"/>
                <a:pathLst>
                  <a:path w="21609" h="21969">
                    <a:moveTo>
                      <a:pt x="21610" y="21970"/>
                    </a:moveTo>
                    <a:cubicBezTo>
                      <a:pt x="14407" y="14767"/>
                      <a:pt x="7564" y="7203"/>
                      <a:pt x="0" y="0"/>
                    </a:cubicBezTo>
                    <a:cubicBezTo>
                      <a:pt x="8284" y="7924"/>
                      <a:pt x="15847" y="16207"/>
                      <a:pt x="21610" y="21970"/>
                    </a:cubicBezTo>
                    <a:close/>
                  </a:path>
                </a:pathLst>
              </a:custGeom>
              <a:solidFill>
                <a:schemeClr val="accent2"/>
              </a:solidFill>
              <a:ln w="0" cap="flat">
                <a:noFill/>
                <a:prstDash val="solid"/>
                <a:miter/>
              </a:ln>
            </p:spPr>
            <p:txBody>
              <a:bodyPr rtlCol="0" anchor="ctr"/>
              <a:lstStyle/>
              <a:p>
                <a:endParaRPr lang="en-US" sz="744"/>
              </a:p>
            </p:txBody>
          </p:sp>
          <p:sp>
            <p:nvSpPr>
              <p:cNvPr id="2567" name="Freeform: Shape 2566">
                <a:extLst>
                  <a:ext uri="{FF2B5EF4-FFF2-40B4-BE49-F238E27FC236}">
                    <a16:creationId xmlns:a16="http://schemas.microsoft.com/office/drawing/2014/main" id="{C5B99E55-3E88-74DD-D832-B96937EDEFF6}"/>
                  </a:ext>
                </a:extLst>
              </p:cNvPr>
              <p:cNvSpPr/>
              <p:nvPr/>
            </p:nvSpPr>
            <p:spPr>
              <a:xfrm>
                <a:off x="11832792" y="5090334"/>
                <a:ext cx="6154" cy="31273"/>
              </a:xfrm>
              <a:custGeom>
                <a:avLst/>
                <a:gdLst>
                  <a:gd name="connsiteX0" fmla="*/ 0 w 6154"/>
                  <a:gd name="connsiteY0" fmla="*/ 31274 h 31273"/>
                  <a:gd name="connsiteX1" fmla="*/ 5042 w 6154"/>
                  <a:gd name="connsiteY1" fmla="*/ 11105 h 31273"/>
                  <a:gd name="connsiteX2" fmla="*/ 0 w 6154"/>
                  <a:gd name="connsiteY2" fmla="*/ 31274 h 31273"/>
                </a:gdLst>
                <a:ahLst/>
                <a:cxnLst>
                  <a:cxn ang="0">
                    <a:pos x="connsiteX0" y="connsiteY0"/>
                  </a:cxn>
                  <a:cxn ang="0">
                    <a:pos x="connsiteX1" y="connsiteY1"/>
                  </a:cxn>
                  <a:cxn ang="0">
                    <a:pos x="connsiteX2" y="connsiteY2"/>
                  </a:cxn>
                </a:cxnLst>
                <a:rect l="l" t="t" r="r" b="b"/>
                <a:pathLst>
                  <a:path w="6154" h="31273">
                    <a:moveTo>
                      <a:pt x="0" y="31274"/>
                    </a:moveTo>
                    <a:cubicBezTo>
                      <a:pt x="2161" y="22270"/>
                      <a:pt x="6483" y="1020"/>
                      <a:pt x="5042" y="11105"/>
                    </a:cubicBezTo>
                    <a:cubicBezTo>
                      <a:pt x="7563" y="-6543"/>
                      <a:pt x="5763" y="-5463"/>
                      <a:pt x="0" y="31274"/>
                    </a:cubicBezTo>
                    <a:close/>
                  </a:path>
                </a:pathLst>
              </a:custGeom>
              <a:solidFill>
                <a:schemeClr val="accent2"/>
              </a:solidFill>
              <a:ln w="0" cap="flat">
                <a:noFill/>
                <a:prstDash val="solid"/>
                <a:miter/>
              </a:ln>
            </p:spPr>
            <p:txBody>
              <a:bodyPr rtlCol="0" anchor="ctr"/>
              <a:lstStyle/>
              <a:p>
                <a:endParaRPr lang="en-US" sz="744"/>
              </a:p>
            </p:txBody>
          </p:sp>
          <p:sp>
            <p:nvSpPr>
              <p:cNvPr id="2568" name="Freeform: Shape 2567">
                <a:extLst>
                  <a:ext uri="{FF2B5EF4-FFF2-40B4-BE49-F238E27FC236}">
                    <a16:creationId xmlns:a16="http://schemas.microsoft.com/office/drawing/2014/main" id="{30512A5A-6B03-DC34-F659-4A6EA3CE3FC9}"/>
                  </a:ext>
                </a:extLst>
              </p:cNvPr>
              <p:cNvSpPr/>
              <p:nvPr/>
            </p:nvSpPr>
            <p:spPr>
              <a:xfrm>
                <a:off x="11766882" y="3316473"/>
                <a:ext cx="10546" cy="18433"/>
              </a:xfrm>
              <a:custGeom>
                <a:avLst/>
                <a:gdLst>
                  <a:gd name="connsiteX0" fmla="*/ 10084 w 10546"/>
                  <a:gd name="connsiteY0" fmla="*/ 17288 h 18433"/>
                  <a:gd name="connsiteX1" fmla="*/ 0 w 10546"/>
                  <a:gd name="connsiteY1" fmla="*/ 0 h 18433"/>
                  <a:gd name="connsiteX2" fmla="*/ 10084 w 10546"/>
                  <a:gd name="connsiteY2" fmla="*/ 17288 h 18433"/>
                </a:gdLst>
                <a:ahLst/>
                <a:cxnLst>
                  <a:cxn ang="0">
                    <a:pos x="connsiteX0" y="connsiteY0"/>
                  </a:cxn>
                  <a:cxn ang="0">
                    <a:pos x="connsiteX1" y="connsiteY1"/>
                  </a:cxn>
                  <a:cxn ang="0">
                    <a:pos x="connsiteX2" y="connsiteY2"/>
                  </a:cxn>
                </a:cxnLst>
                <a:rect l="l" t="t" r="r" b="b"/>
                <a:pathLst>
                  <a:path w="10546" h="18433">
                    <a:moveTo>
                      <a:pt x="10084" y="17288"/>
                    </a:moveTo>
                    <a:cubicBezTo>
                      <a:pt x="7203" y="12246"/>
                      <a:pt x="3602" y="6123"/>
                      <a:pt x="0" y="0"/>
                    </a:cubicBezTo>
                    <a:cubicBezTo>
                      <a:pt x="6483" y="11525"/>
                      <a:pt x="12245" y="21970"/>
                      <a:pt x="10084" y="17288"/>
                    </a:cubicBezTo>
                    <a:close/>
                  </a:path>
                </a:pathLst>
              </a:custGeom>
              <a:solidFill>
                <a:schemeClr val="accent2"/>
              </a:solidFill>
              <a:ln w="0" cap="flat">
                <a:noFill/>
                <a:prstDash val="solid"/>
                <a:miter/>
              </a:ln>
            </p:spPr>
            <p:txBody>
              <a:bodyPr rtlCol="0" anchor="ctr"/>
              <a:lstStyle/>
              <a:p>
                <a:endParaRPr lang="en-US" sz="744"/>
              </a:p>
            </p:txBody>
          </p:sp>
          <p:sp>
            <p:nvSpPr>
              <p:cNvPr id="2569" name="Freeform: Shape 2568">
                <a:extLst>
                  <a:ext uri="{FF2B5EF4-FFF2-40B4-BE49-F238E27FC236}">
                    <a16:creationId xmlns:a16="http://schemas.microsoft.com/office/drawing/2014/main" id="{7E0D34A4-822B-1EFB-6A00-5C288F80F057}"/>
                  </a:ext>
                </a:extLst>
              </p:cNvPr>
              <p:cNvSpPr/>
              <p:nvPr/>
            </p:nvSpPr>
            <p:spPr>
              <a:xfrm>
                <a:off x="11756798" y="3299545"/>
                <a:ext cx="10084" cy="16567"/>
              </a:xfrm>
              <a:custGeom>
                <a:avLst/>
                <a:gdLst>
                  <a:gd name="connsiteX0" fmla="*/ 10085 w 10084"/>
                  <a:gd name="connsiteY0" fmla="*/ 16567 h 16567"/>
                  <a:gd name="connsiteX1" fmla="*/ 0 w 10084"/>
                  <a:gd name="connsiteY1" fmla="*/ 0 h 16567"/>
                  <a:gd name="connsiteX2" fmla="*/ 10085 w 10084"/>
                  <a:gd name="connsiteY2" fmla="*/ 16567 h 16567"/>
                </a:gdLst>
                <a:ahLst/>
                <a:cxnLst>
                  <a:cxn ang="0">
                    <a:pos x="connsiteX0" y="connsiteY0"/>
                  </a:cxn>
                  <a:cxn ang="0">
                    <a:pos x="connsiteX1" y="connsiteY1"/>
                  </a:cxn>
                  <a:cxn ang="0">
                    <a:pos x="connsiteX2" y="connsiteY2"/>
                  </a:cxn>
                </a:cxnLst>
                <a:rect l="l" t="t" r="r" b="b"/>
                <a:pathLst>
                  <a:path w="10084" h="16567">
                    <a:moveTo>
                      <a:pt x="10085" y="16567"/>
                    </a:moveTo>
                    <a:cubicBezTo>
                      <a:pt x="6843" y="10805"/>
                      <a:pt x="2881" y="5042"/>
                      <a:pt x="0" y="0"/>
                    </a:cubicBezTo>
                    <a:cubicBezTo>
                      <a:pt x="3602" y="5763"/>
                      <a:pt x="7203" y="11525"/>
                      <a:pt x="10085" y="16567"/>
                    </a:cubicBezTo>
                    <a:close/>
                  </a:path>
                </a:pathLst>
              </a:custGeom>
              <a:solidFill>
                <a:schemeClr val="accent2"/>
              </a:solidFill>
              <a:ln w="0" cap="flat">
                <a:noFill/>
                <a:prstDash val="solid"/>
                <a:miter/>
              </a:ln>
            </p:spPr>
            <p:txBody>
              <a:bodyPr rtlCol="0" anchor="ctr"/>
              <a:lstStyle/>
              <a:p>
                <a:endParaRPr lang="en-US" sz="744"/>
              </a:p>
            </p:txBody>
          </p:sp>
          <p:sp>
            <p:nvSpPr>
              <p:cNvPr id="2570" name="Freeform: Shape 2569">
                <a:extLst>
                  <a:ext uri="{FF2B5EF4-FFF2-40B4-BE49-F238E27FC236}">
                    <a16:creationId xmlns:a16="http://schemas.microsoft.com/office/drawing/2014/main" id="{11B98D95-5AD6-00EA-26C1-3D7935D52FB0}"/>
                  </a:ext>
                </a:extLst>
              </p:cNvPr>
              <p:cNvSpPr/>
              <p:nvPr/>
            </p:nvSpPr>
            <p:spPr>
              <a:xfrm>
                <a:off x="11774086" y="5355353"/>
                <a:ext cx="5402" cy="9724"/>
              </a:xfrm>
              <a:custGeom>
                <a:avLst/>
                <a:gdLst>
                  <a:gd name="connsiteX0" fmla="*/ 5402 w 5402"/>
                  <a:gd name="connsiteY0" fmla="*/ 0 h 9724"/>
                  <a:gd name="connsiteX1" fmla="*/ 0 w 5402"/>
                  <a:gd name="connsiteY1" fmla="*/ 9724 h 9724"/>
                  <a:gd name="connsiteX2" fmla="*/ 5402 w 5402"/>
                  <a:gd name="connsiteY2" fmla="*/ 0 h 9724"/>
                </a:gdLst>
                <a:ahLst/>
                <a:cxnLst>
                  <a:cxn ang="0">
                    <a:pos x="connsiteX0" y="connsiteY0"/>
                  </a:cxn>
                  <a:cxn ang="0">
                    <a:pos x="connsiteX1" y="connsiteY1"/>
                  </a:cxn>
                  <a:cxn ang="0">
                    <a:pos x="connsiteX2" y="connsiteY2"/>
                  </a:cxn>
                </a:cxnLst>
                <a:rect l="l" t="t" r="r" b="b"/>
                <a:pathLst>
                  <a:path w="5402" h="9724">
                    <a:moveTo>
                      <a:pt x="5402" y="0"/>
                    </a:moveTo>
                    <a:cubicBezTo>
                      <a:pt x="3962" y="2161"/>
                      <a:pt x="2161" y="5042"/>
                      <a:pt x="0" y="9724"/>
                    </a:cubicBezTo>
                    <a:cubicBezTo>
                      <a:pt x="1080" y="8644"/>
                      <a:pt x="2881" y="5042"/>
                      <a:pt x="5402" y="0"/>
                    </a:cubicBezTo>
                    <a:close/>
                  </a:path>
                </a:pathLst>
              </a:custGeom>
              <a:solidFill>
                <a:schemeClr val="accent2"/>
              </a:solidFill>
              <a:ln w="0" cap="flat">
                <a:noFill/>
                <a:prstDash val="solid"/>
                <a:miter/>
              </a:ln>
            </p:spPr>
            <p:txBody>
              <a:bodyPr rtlCol="0" anchor="ctr"/>
              <a:lstStyle/>
              <a:p>
                <a:endParaRPr lang="en-US" sz="744"/>
              </a:p>
            </p:txBody>
          </p:sp>
          <p:sp>
            <p:nvSpPr>
              <p:cNvPr id="2571" name="Freeform: Shape 2570">
                <a:extLst>
                  <a:ext uri="{FF2B5EF4-FFF2-40B4-BE49-F238E27FC236}">
                    <a16:creationId xmlns:a16="http://schemas.microsoft.com/office/drawing/2014/main" id="{AFE5DDB5-72C7-2A29-8311-B1B907F400EB}"/>
                  </a:ext>
                </a:extLst>
              </p:cNvPr>
              <p:cNvSpPr/>
              <p:nvPr/>
            </p:nvSpPr>
            <p:spPr>
              <a:xfrm>
                <a:off x="11451447" y="3012355"/>
                <a:ext cx="205945" cy="185264"/>
              </a:xfrm>
              <a:custGeom>
                <a:avLst/>
                <a:gdLst>
                  <a:gd name="connsiteX0" fmla="*/ 117706 w 205945"/>
                  <a:gd name="connsiteY0" fmla="*/ 82978 h 185264"/>
                  <a:gd name="connsiteX1" fmla="*/ 112304 w 205945"/>
                  <a:gd name="connsiteY1" fmla="*/ 77936 h 185264"/>
                  <a:gd name="connsiteX2" fmla="*/ 107261 w 205945"/>
                  <a:gd name="connsiteY2" fmla="*/ 73254 h 185264"/>
                  <a:gd name="connsiteX3" fmla="*/ 100778 w 205945"/>
                  <a:gd name="connsiteY3" fmla="*/ 67851 h 185264"/>
                  <a:gd name="connsiteX4" fmla="*/ 73406 w 205945"/>
                  <a:gd name="connsiteY4" fmla="*/ 45161 h 185264"/>
                  <a:gd name="connsiteX5" fmla="*/ 62601 w 205945"/>
                  <a:gd name="connsiteY5" fmla="*/ 37597 h 185264"/>
                  <a:gd name="connsiteX6" fmla="*/ 72326 w 205945"/>
                  <a:gd name="connsiteY6" fmla="*/ 45521 h 185264"/>
                  <a:gd name="connsiteX7" fmla="*/ 96096 w 205945"/>
                  <a:gd name="connsiteY7" fmla="*/ 66050 h 185264"/>
                  <a:gd name="connsiteX8" fmla="*/ 84931 w 205945"/>
                  <a:gd name="connsiteY8" fmla="*/ 58127 h 185264"/>
                  <a:gd name="connsiteX9" fmla="*/ 63321 w 205945"/>
                  <a:gd name="connsiteY9" fmla="*/ 40479 h 185264"/>
                  <a:gd name="connsiteX10" fmla="*/ 37390 w 205945"/>
                  <a:gd name="connsiteY10" fmla="*/ 20310 h 185264"/>
                  <a:gd name="connsiteX11" fmla="*/ 14339 w 205945"/>
                  <a:gd name="connsiteY11" fmla="*/ 4102 h 185264"/>
                  <a:gd name="connsiteX12" fmla="*/ 9657 w 205945"/>
                  <a:gd name="connsiteY12" fmla="*/ 3382 h 185264"/>
                  <a:gd name="connsiteX13" fmla="*/ 55758 w 205945"/>
                  <a:gd name="connsiteY13" fmla="*/ 36877 h 185264"/>
                  <a:gd name="connsiteX14" fmla="*/ 45313 w 205945"/>
                  <a:gd name="connsiteY14" fmla="*/ 30034 h 185264"/>
                  <a:gd name="connsiteX15" fmla="*/ 37750 w 205945"/>
                  <a:gd name="connsiteY15" fmla="*/ 24271 h 185264"/>
                  <a:gd name="connsiteX16" fmla="*/ 29106 w 205945"/>
                  <a:gd name="connsiteY16" fmla="*/ 18149 h 185264"/>
                  <a:gd name="connsiteX17" fmla="*/ 10738 w 205945"/>
                  <a:gd name="connsiteY17" fmla="*/ 5183 h 185264"/>
                  <a:gd name="connsiteX18" fmla="*/ 13619 w 205945"/>
                  <a:gd name="connsiteY18" fmla="*/ 10585 h 185264"/>
                  <a:gd name="connsiteX19" fmla="*/ 45313 w 205945"/>
                  <a:gd name="connsiteY19" fmla="*/ 33636 h 185264"/>
                  <a:gd name="connsiteX20" fmla="*/ 60080 w 205945"/>
                  <a:gd name="connsiteY20" fmla="*/ 44801 h 185264"/>
                  <a:gd name="connsiteX21" fmla="*/ 74126 w 205945"/>
                  <a:gd name="connsiteY21" fmla="*/ 55966 h 185264"/>
                  <a:gd name="connsiteX22" fmla="*/ 100418 w 205945"/>
                  <a:gd name="connsiteY22" fmla="*/ 77936 h 185264"/>
                  <a:gd name="connsiteX23" fmla="*/ 124189 w 205945"/>
                  <a:gd name="connsiteY23" fmla="*/ 99906 h 185264"/>
                  <a:gd name="connsiteX24" fmla="*/ 135714 w 205945"/>
                  <a:gd name="connsiteY24" fmla="*/ 110710 h 185264"/>
                  <a:gd name="connsiteX25" fmla="*/ 146519 w 205945"/>
                  <a:gd name="connsiteY25" fmla="*/ 121515 h 185264"/>
                  <a:gd name="connsiteX26" fmla="*/ 156964 w 205945"/>
                  <a:gd name="connsiteY26" fmla="*/ 131960 h 185264"/>
                  <a:gd name="connsiteX27" fmla="*/ 167409 w 205945"/>
                  <a:gd name="connsiteY27" fmla="*/ 142405 h 185264"/>
                  <a:gd name="connsiteX28" fmla="*/ 205946 w 205945"/>
                  <a:gd name="connsiteY28" fmla="*/ 185264 h 185264"/>
                  <a:gd name="connsiteX29" fmla="*/ 191179 w 205945"/>
                  <a:gd name="connsiteY29" fmla="*/ 166896 h 185264"/>
                  <a:gd name="connsiteX30" fmla="*/ 175332 w 205945"/>
                  <a:gd name="connsiteY30" fmla="*/ 148888 h 185264"/>
                  <a:gd name="connsiteX31" fmla="*/ 142918 w 205945"/>
                  <a:gd name="connsiteY31" fmla="*/ 113952 h 185264"/>
                  <a:gd name="connsiteX32" fmla="*/ 134634 w 205945"/>
                  <a:gd name="connsiteY32" fmla="*/ 105668 h 185264"/>
                  <a:gd name="connsiteX33" fmla="*/ 126350 w 205945"/>
                  <a:gd name="connsiteY33" fmla="*/ 97745 h 185264"/>
                  <a:gd name="connsiteX34" fmla="*/ 110143 w 205945"/>
                  <a:gd name="connsiteY34" fmla="*/ 82258 h 185264"/>
                  <a:gd name="connsiteX35" fmla="*/ 94296 w 205945"/>
                  <a:gd name="connsiteY35" fmla="*/ 67851 h 185264"/>
                  <a:gd name="connsiteX36" fmla="*/ 79529 w 205945"/>
                  <a:gd name="connsiteY36" fmla="*/ 54525 h 185264"/>
                  <a:gd name="connsiteX37" fmla="*/ 96817 w 205945"/>
                  <a:gd name="connsiteY37" fmla="*/ 67131 h 185264"/>
                  <a:gd name="connsiteX38" fmla="*/ 104740 w 205945"/>
                  <a:gd name="connsiteY38" fmla="*/ 74334 h 185264"/>
                  <a:gd name="connsiteX39" fmla="*/ 111943 w 205945"/>
                  <a:gd name="connsiteY39" fmla="*/ 81537 h 185264"/>
                  <a:gd name="connsiteX40" fmla="*/ 125630 w 205945"/>
                  <a:gd name="connsiteY40" fmla="*/ 94863 h 185264"/>
                  <a:gd name="connsiteX41" fmla="*/ 138596 w 205945"/>
                  <a:gd name="connsiteY41" fmla="*/ 107469 h 185264"/>
                  <a:gd name="connsiteX42" fmla="*/ 150481 w 205945"/>
                  <a:gd name="connsiteY42" fmla="*/ 120075 h 185264"/>
                  <a:gd name="connsiteX43" fmla="*/ 174612 w 205945"/>
                  <a:gd name="connsiteY43" fmla="*/ 146006 h 185264"/>
                  <a:gd name="connsiteX44" fmla="*/ 186857 w 205945"/>
                  <a:gd name="connsiteY44" fmla="*/ 160053 h 185264"/>
                  <a:gd name="connsiteX45" fmla="*/ 193340 w 205945"/>
                  <a:gd name="connsiteY45" fmla="*/ 167616 h 185264"/>
                  <a:gd name="connsiteX46" fmla="*/ 199823 w 205945"/>
                  <a:gd name="connsiteY46" fmla="*/ 175900 h 185264"/>
                  <a:gd name="connsiteX47" fmla="*/ 179654 w 205945"/>
                  <a:gd name="connsiteY47" fmla="*/ 151409 h 185264"/>
                  <a:gd name="connsiteX48" fmla="*/ 158765 w 205945"/>
                  <a:gd name="connsiteY48" fmla="*/ 127638 h 185264"/>
                  <a:gd name="connsiteX49" fmla="*/ 137155 w 205945"/>
                  <a:gd name="connsiteY49" fmla="*/ 104588 h 185264"/>
                  <a:gd name="connsiteX50" fmla="*/ 114465 w 205945"/>
                  <a:gd name="connsiteY50" fmla="*/ 82618 h 185264"/>
                  <a:gd name="connsiteX51" fmla="*/ 107261 w 205945"/>
                  <a:gd name="connsiteY51" fmla="*/ 75415 h 185264"/>
                  <a:gd name="connsiteX52" fmla="*/ 101499 w 205945"/>
                  <a:gd name="connsiteY52" fmla="*/ 70012 h 185264"/>
                  <a:gd name="connsiteX53" fmla="*/ 94656 w 205945"/>
                  <a:gd name="connsiteY53" fmla="*/ 63529 h 185264"/>
                  <a:gd name="connsiteX54" fmla="*/ 96096 w 205945"/>
                  <a:gd name="connsiteY54" fmla="*/ 63529 h 185264"/>
                  <a:gd name="connsiteX55" fmla="*/ 102579 w 205945"/>
                  <a:gd name="connsiteY55" fmla="*/ 68932 h 185264"/>
                  <a:gd name="connsiteX56" fmla="*/ 111943 w 205945"/>
                  <a:gd name="connsiteY56" fmla="*/ 77215 h 185264"/>
                  <a:gd name="connsiteX57" fmla="*/ 135714 w 205945"/>
                  <a:gd name="connsiteY57" fmla="*/ 99545 h 185264"/>
                  <a:gd name="connsiteX58" fmla="*/ 118066 w 205945"/>
                  <a:gd name="connsiteY58" fmla="*/ 81897 h 185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205945" h="185264">
                    <a:moveTo>
                      <a:pt x="117706" y="82978"/>
                    </a:moveTo>
                    <a:cubicBezTo>
                      <a:pt x="116986" y="82618"/>
                      <a:pt x="115185" y="80817"/>
                      <a:pt x="112304" y="77936"/>
                    </a:cubicBezTo>
                    <a:cubicBezTo>
                      <a:pt x="110863" y="76495"/>
                      <a:pt x="109062" y="75054"/>
                      <a:pt x="107261" y="73254"/>
                    </a:cubicBezTo>
                    <a:cubicBezTo>
                      <a:pt x="105461" y="71813"/>
                      <a:pt x="103300" y="70012"/>
                      <a:pt x="100778" y="67851"/>
                    </a:cubicBezTo>
                    <a:cubicBezTo>
                      <a:pt x="91774" y="60288"/>
                      <a:pt x="81330" y="51644"/>
                      <a:pt x="73406" y="45161"/>
                    </a:cubicBezTo>
                    <a:cubicBezTo>
                      <a:pt x="65483" y="39038"/>
                      <a:pt x="60080" y="35437"/>
                      <a:pt x="62601" y="37597"/>
                    </a:cubicBezTo>
                    <a:cubicBezTo>
                      <a:pt x="63682" y="38678"/>
                      <a:pt x="66923" y="41199"/>
                      <a:pt x="72326" y="45521"/>
                    </a:cubicBezTo>
                    <a:cubicBezTo>
                      <a:pt x="77728" y="50203"/>
                      <a:pt x="85291" y="57046"/>
                      <a:pt x="96096" y="66050"/>
                    </a:cubicBezTo>
                    <a:cubicBezTo>
                      <a:pt x="95016" y="66050"/>
                      <a:pt x="90694" y="62809"/>
                      <a:pt x="84931" y="58127"/>
                    </a:cubicBezTo>
                    <a:cubicBezTo>
                      <a:pt x="79169" y="53445"/>
                      <a:pt x="71605" y="46962"/>
                      <a:pt x="63321" y="40479"/>
                    </a:cubicBezTo>
                    <a:cubicBezTo>
                      <a:pt x="55038" y="33996"/>
                      <a:pt x="46034" y="26793"/>
                      <a:pt x="37390" y="20310"/>
                    </a:cubicBezTo>
                    <a:cubicBezTo>
                      <a:pt x="28746" y="14187"/>
                      <a:pt x="20822" y="8424"/>
                      <a:pt x="14339" y="4102"/>
                    </a:cubicBezTo>
                    <a:cubicBezTo>
                      <a:pt x="31627" y="17068"/>
                      <a:pt x="4615" y="-940"/>
                      <a:pt x="9657" y="3382"/>
                    </a:cubicBezTo>
                    <a:cubicBezTo>
                      <a:pt x="21903" y="11666"/>
                      <a:pt x="37030" y="21030"/>
                      <a:pt x="55758" y="36877"/>
                    </a:cubicBezTo>
                    <a:cubicBezTo>
                      <a:pt x="59720" y="40839"/>
                      <a:pt x="54678" y="36877"/>
                      <a:pt x="45313" y="30034"/>
                    </a:cubicBezTo>
                    <a:cubicBezTo>
                      <a:pt x="43152" y="28233"/>
                      <a:pt x="40631" y="26432"/>
                      <a:pt x="37750" y="24271"/>
                    </a:cubicBezTo>
                    <a:cubicBezTo>
                      <a:pt x="34869" y="22111"/>
                      <a:pt x="31987" y="20310"/>
                      <a:pt x="29106" y="18149"/>
                    </a:cubicBezTo>
                    <a:cubicBezTo>
                      <a:pt x="22983" y="13827"/>
                      <a:pt x="16861" y="9505"/>
                      <a:pt x="10738" y="5183"/>
                    </a:cubicBezTo>
                    <a:cubicBezTo>
                      <a:pt x="39191" y="26793"/>
                      <a:pt x="-27079" y="-19668"/>
                      <a:pt x="13619" y="10585"/>
                    </a:cubicBezTo>
                    <a:cubicBezTo>
                      <a:pt x="24784" y="18509"/>
                      <a:pt x="35589" y="25712"/>
                      <a:pt x="45313" y="33636"/>
                    </a:cubicBezTo>
                    <a:cubicBezTo>
                      <a:pt x="50356" y="37597"/>
                      <a:pt x="55038" y="41199"/>
                      <a:pt x="60080" y="44801"/>
                    </a:cubicBezTo>
                    <a:cubicBezTo>
                      <a:pt x="64762" y="48402"/>
                      <a:pt x="69804" y="52004"/>
                      <a:pt x="74126" y="55966"/>
                    </a:cubicBezTo>
                    <a:cubicBezTo>
                      <a:pt x="83130" y="63529"/>
                      <a:pt x="91774" y="71093"/>
                      <a:pt x="100418" y="77936"/>
                    </a:cubicBezTo>
                    <a:cubicBezTo>
                      <a:pt x="108702" y="85499"/>
                      <a:pt x="116625" y="92702"/>
                      <a:pt x="124189" y="99906"/>
                    </a:cubicBezTo>
                    <a:cubicBezTo>
                      <a:pt x="128151" y="103507"/>
                      <a:pt x="132113" y="106749"/>
                      <a:pt x="135714" y="110710"/>
                    </a:cubicBezTo>
                    <a:cubicBezTo>
                      <a:pt x="139316" y="114312"/>
                      <a:pt x="142918" y="117914"/>
                      <a:pt x="146519" y="121515"/>
                    </a:cubicBezTo>
                    <a:cubicBezTo>
                      <a:pt x="150121" y="125117"/>
                      <a:pt x="153722" y="128719"/>
                      <a:pt x="156964" y="131960"/>
                    </a:cubicBezTo>
                    <a:cubicBezTo>
                      <a:pt x="160565" y="135562"/>
                      <a:pt x="164167" y="138803"/>
                      <a:pt x="167409" y="142405"/>
                    </a:cubicBezTo>
                    <a:cubicBezTo>
                      <a:pt x="180735" y="156811"/>
                      <a:pt x="194060" y="170497"/>
                      <a:pt x="205946" y="185264"/>
                    </a:cubicBezTo>
                    <a:cubicBezTo>
                      <a:pt x="200904" y="179141"/>
                      <a:pt x="196222" y="173019"/>
                      <a:pt x="191179" y="166896"/>
                    </a:cubicBezTo>
                    <a:cubicBezTo>
                      <a:pt x="185777" y="161133"/>
                      <a:pt x="180735" y="155010"/>
                      <a:pt x="175332" y="148888"/>
                    </a:cubicBezTo>
                    <a:cubicBezTo>
                      <a:pt x="164887" y="136642"/>
                      <a:pt x="153722" y="125477"/>
                      <a:pt x="142918" y="113952"/>
                    </a:cubicBezTo>
                    <a:cubicBezTo>
                      <a:pt x="140036" y="111071"/>
                      <a:pt x="137515" y="108189"/>
                      <a:pt x="134634" y="105668"/>
                    </a:cubicBezTo>
                    <a:cubicBezTo>
                      <a:pt x="131752" y="103147"/>
                      <a:pt x="128871" y="100266"/>
                      <a:pt x="126350" y="97745"/>
                    </a:cubicBezTo>
                    <a:cubicBezTo>
                      <a:pt x="120947" y="92342"/>
                      <a:pt x="115545" y="87300"/>
                      <a:pt x="110143" y="82258"/>
                    </a:cubicBezTo>
                    <a:cubicBezTo>
                      <a:pt x="105100" y="77215"/>
                      <a:pt x="99698" y="72533"/>
                      <a:pt x="94296" y="67851"/>
                    </a:cubicBezTo>
                    <a:cubicBezTo>
                      <a:pt x="89253" y="63169"/>
                      <a:pt x="84211" y="58847"/>
                      <a:pt x="79529" y="54525"/>
                    </a:cubicBezTo>
                    <a:lnTo>
                      <a:pt x="96817" y="67131"/>
                    </a:lnTo>
                    <a:cubicBezTo>
                      <a:pt x="99338" y="69652"/>
                      <a:pt x="102219" y="71813"/>
                      <a:pt x="104740" y="74334"/>
                    </a:cubicBezTo>
                    <a:cubicBezTo>
                      <a:pt x="107261" y="76855"/>
                      <a:pt x="109422" y="79016"/>
                      <a:pt x="111943" y="81537"/>
                    </a:cubicBezTo>
                    <a:cubicBezTo>
                      <a:pt x="116625" y="86219"/>
                      <a:pt x="121308" y="90541"/>
                      <a:pt x="125630" y="94863"/>
                    </a:cubicBezTo>
                    <a:cubicBezTo>
                      <a:pt x="129952" y="99185"/>
                      <a:pt x="134274" y="103147"/>
                      <a:pt x="138596" y="107469"/>
                    </a:cubicBezTo>
                    <a:cubicBezTo>
                      <a:pt x="142557" y="111791"/>
                      <a:pt x="146519" y="115753"/>
                      <a:pt x="150481" y="120075"/>
                    </a:cubicBezTo>
                    <a:cubicBezTo>
                      <a:pt x="158404" y="128358"/>
                      <a:pt x="166688" y="136642"/>
                      <a:pt x="174612" y="146006"/>
                    </a:cubicBezTo>
                    <a:cubicBezTo>
                      <a:pt x="178573" y="150689"/>
                      <a:pt x="182895" y="155371"/>
                      <a:pt x="186857" y="160053"/>
                    </a:cubicBezTo>
                    <a:cubicBezTo>
                      <a:pt x="189018" y="162574"/>
                      <a:pt x="191179" y="165095"/>
                      <a:pt x="193340" y="167616"/>
                    </a:cubicBezTo>
                    <a:cubicBezTo>
                      <a:pt x="195501" y="170137"/>
                      <a:pt x="197662" y="173019"/>
                      <a:pt x="199823" y="175900"/>
                    </a:cubicBezTo>
                    <a:cubicBezTo>
                      <a:pt x="193700" y="167256"/>
                      <a:pt x="186497" y="159693"/>
                      <a:pt x="179654" y="151409"/>
                    </a:cubicBezTo>
                    <a:cubicBezTo>
                      <a:pt x="172811" y="143485"/>
                      <a:pt x="165968" y="135202"/>
                      <a:pt x="158765" y="127638"/>
                    </a:cubicBezTo>
                    <a:lnTo>
                      <a:pt x="137155" y="104588"/>
                    </a:lnTo>
                    <a:lnTo>
                      <a:pt x="114465" y="82618"/>
                    </a:lnTo>
                    <a:cubicBezTo>
                      <a:pt x="111943" y="80097"/>
                      <a:pt x="109422" y="77576"/>
                      <a:pt x="107261" y="75415"/>
                    </a:cubicBezTo>
                    <a:cubicBezTo>
                      <a:pt x="105100" y="73254"/>
                      <a:pt x="103300" y="71453"/>
                      <a:pt x="101499" y="70012"/>
                    </a:cubicBezTo>
                    <a:cubicBezTo>
                      <a:pt x="98257" y="66771"/>
                      <a:pt x="96096" y="64610"/>
                      <a:pt x="94656" y="63529"/>
                    </a:cubicBezTo>
                    <a:cubicBezTo>
                      <a:pt x="91774" y="60648"/>
                      <a:pt x="92495" y="61008"/>
                      <a:pt x="96096" y="63529"/>
                    </a:cubicBezTo>
                    <a:cubicBezTo>
                      <a:pt x="97897" y="64970"/>
                      <a:pt x="100058" y="66771"/>
                      <a:pt x="102579" y="68932"/>
                    </a:cubicBezTo>
                    <a:cubicBezTo>
                      <a:pt x="105461" y="71093"/>
                      <a:pt x="108702" y="73974"/>
                      <a:pt x="111943" y="77215"/>
                    </a:cubicBezTo>
                    <a:cubicBezTo>
                      <a:pt x="118787" y="83698"/>
                      <a:pt x="127070" y="91262"/>
                      <a:pt x="135714" y="99545"/>
                    </a:cubicBezTo>
                    <a:cubicBezTo>
                      <a:pt x="127430" y="91622"/>
                      <a:pt x="119867" y="84419"/>
                      <a:pt x="118066" y="81897"/>
                    </a:cubicBezTo>
                    <a:close/>
                  </a:path>
                </a:pathLst>
              </a:custGeom>
              <a:solidFill>
                <a:schemeClr val="accent2"/>
              </a:solidFill>
              <a:ln w="0" cap="flat">
                <a:noFill/>
                <a:prstDash val="solid"/>
                <a:miter/>
              </a:ln>
            </p:spPr>
            <p:txBody>
              <a:bodyPr rtlCol="0" anchor="ctr"/>
              <a:lstStyle/>
              <a:p>
                <a:endParaRPr lang="en-US" sz="744"/>
              </a:p>
            </p:txBody>
          </p:sp>
          <p:sp>
            <p:nvSpPr>
              <p:cNvPr id="2572" name="Freeform: Shape 2571">
                <a:extLst>
                  <a:ext uri="{FF2B5EF4-FFF2-40B4-BE49-F238E27FC236}">
                    <a16:creationId xmlns:a16="http://schemas.microsoft.com/office/drawing/2014/main" id="{117A327E-A925-B808-475D-543876978736}"/>
                  </a:ext>
                </a:extLst>
              </p:cNvPr>
              <p:cNvSpPr/>
              <p:nvPr/>
            </p:nvSpPr>
            <p:spPr>
              <a:xfrm>
                <a:off x="11636863" y="3139993"/>
                <a:ext cx="5042" cy="5762"/>
              </a:xfrm>
              <a:custGeom>
                <a:avLst/>
                <a:gdLst>
                  <a:gd name="connsiteX0" fmla="*/ 5042 w 5042"/>
                  <a:gd name="connsiteY0" fmla="*/ 5763 h 5762"/>
                  <a:gd name="connsiteX1" fmla="*/ 3602 w 5042"/>
                  <a:gd name="connsiteY1" fmla="*/ 3962 h 5762"/>
                  <a:gd name="connsiteX2" fmla="*/ 0 w 5042"/>
                  <a:gd name="connsiteY2" fmla="*/ 0 h 5762"/>
                  <a:gd name="connsiteX3" fmla="*/ 5042 w 5042"/>
                  <a:gd name="connsiteY3" fmla="*/ 5763 h 5762"/>
                </a:gdLst>
                <a:ahLst/>
                <a:cxnLst>
                  <a:cxn ang="0">
                    <a:pos x="connsiteX0" y="connsiteY0"/>
                  </a:cxn>
                  <a:cxn ang="0">
                    <a:pos x="connsiteX1" y="connsiteY1"/>
                  </a:cxn>
                  <a:cxn ang="0">
                    <a:pos x="connsiteX2" y="connsiteY2"/>
                  </a:cxn>
                  <a:cxn ang="0">
                    <a:pos x="connsiteX3" y="connsiteY3"/>
                  </a:cxn>
                </a:cxnLst>
                <a:rect l="l" t="t" r="r" b="b"/>
                <a:pathLst>
                  <a:path w="5042" h="5762">
                    <a:moveTo>
                      <a:pt x="5042" y="5763"/>
                    </a:moveTo>
                    <a:lnTo>
                      <a:pt x="3602" y="3962"/>
                    </a:lnTo>
                    <a:cubicBezTo>
                      <a:pt x="2161" y="2521"/>
                      <a:pt x="720" y="720"/>
                      <a:pt x="0" y="0"/>
                    </a:cubicBezTo>
                    <a:lnTo>
                      <a:pt x="5042" y="5763"/>
                    </a:lnTo>
                    <a:close/>
                  </a:path>
                </a:pathLst>
              </a:custGeom>
              <a:solidFill>
                <a:schemeClr val="accent2"/>
              </a:solidFill>
              <a:ln w="0" cap="flat">
                <a:noFill/>
                <a:prstDash val="solid"/>
                <a:miter/>
              </a:ln>
            </p:spPr>
            <p:txBody>
              <a:bodyPr rtlCol="0" anchor="ctr"/>
              <a:lstStyle/>
              <a:p>
                <a:endParaRPr lang="en-US" sz="744"/>
              </a:p>
            </p:txBody>
          </p:sp>
          <p:sp>
            <p:nvSpPr>
              <p:cNvPr id="2573" name="Freeform: Shape 2572">
                <a:extLst>
                  <a:ext uri="{FF2B5EF4-FFF2-40B4-BE49-F238E27FC236}">
                    <a16:creationId xmlns:a16="http://schemas.microsoft.com/office/drawing/2014/main" id="{A2A8B7AE-824C-D8EB-534D-E018142829C3}"/>
                  </a:ext>
                </a:extLst>
              </p:cNvPr>
              <p:cNvSpPr/>
              <p:nvPr/>
            </p:nvSpPr>
            <p:spPr>
              <a:xfrm>
                <a:off x="9527752" y="5873627"/>
                <a:ext cx="11380" cy="720"/>
              </a:xfrm>
              <a:custGeom>
                <a:avLst/>
                <a:gdLst>
                  <a:gd name="connsiteX0" fmla="*/ 11165 w 11380"/>
                  <a:gd name="connsiteY0" fmla="*/ 0 h 720"/>
                  <a:gd name="connsiteX1" fmla="*/ 0 w 11380"/>
                  <a:gd name="connsiteY1" fmla="*/ 720 h 720"/>
                  <a:gd name="connsiteX2" fmla="*/ 11165 w 11380"/>
                  <a:gd name="connsiteY2" fmla="*/ 0 h 720"/>
                </a:gdLst>
                <a:ahLst/>
                <a:cxnLst>
                  <a:cxn ang="0">
                    <a:pos x="connsiteX0" y="connsiteY0"/>
                  </a:cxn>
                  <a:cxn ang="0">
                    <a:pos x="connsiteX1" y="connsiteY1"/>
                  </a:cxn>
                  <a:cxn ang="0">
                    <a:pos x="connsiteX2" y="connsiteY2"/>
                  </a:cxn>
                </a:cxnLst>
                <a:rect l="l" t="t" r="r" b="b"/>
                <a:pathLst>
                  <a:path w="11380" h="720">
                    <a:moveTo>
                      <a:pt x="11165" y="0"/>
                    </a:moveTo>
                    <a:lnTo>
                      <a:pt x="0" y="720"/>
                    </a:lnTo>
                    <a:cubicBezTo>
                      <a:pt x="9364" y="720"/>
                      <a:pt x="12246" y="0"/>
                      <a:pt x="11165" y="0"/>
                    </a:cubicBezTo>
                    <a:close/>
                  </a:path>
                </a:pathLst>
              </a:custGeom>
              <a:solidFill>
                <a:schemeClr val="accent2"/>
              </a:solidFill>
              <a:ln w="0" cap="flat">
                <a:noFill/>
                <a:prstDash val="solid"/>
                <a:miter/>
              </a:ln>
            </p:spPr>
            <p:txBody>
              <a:bodyPr rtlCol="0" anchor="ctr"/>
              <a:lstStyle/>
              <a:p>
                <a:endParaRPr lang="en-US" sz="744"/>
              </a:p>
            </p:txBody>
          </p:sp>
          <p:sp>
            <p:nvSpPr>
              <p:cNvPr id="2574" name="Freeform: Shape 2573">
                <a:extLst>
                  <a:ext uri="{FF2B5EF4-FFF2-40B4-BE49-F238E27FC236}">
                    <a16:creationId xmlns:a16="http://schemas.microsoft.com/office/drawing/2014/main" id="{965AE1D7-2F34-6C68-3DA3-F25B76E91290}"/>
                  </a:ext>
                </a:extLst>
              </p:cNvPr>
              <p:cNvSpPr/>
              <p:nvPr/>
            </p:nvSpPr>
            <p:spPr>
              <a:xfrm>
                <a:off x="11682964" y="3211306"/>
                <a:ext cx="415" cy="540"/>
              </a:xfrm>
              <a:custGeom>
                <a:avLst/>
                <a:gdLst>
                  <a:gd name="connsiteX0" fmla="*/ 0 w 415"/>
                  <a:gd name="connsiteY0" fmla="*/ 0 h 540"/>
                  <a:gd name="connsiteX1" fmla="*/ 0 w 415"/>
                  <a:gd name="connsiteY1" fmla="*/ 0 h 540"/>
                  <a:gd name="connsiteX2" fmla="*/ 0 w 415"/>
                  <a:gd name="connsiteY2" fmla="*/ 0 h 540"/>
                </a:gdLst>
                <a:ahLst/>
                <a:cxnLst>
                  <a:cxn ang="0">
                    <a:pos x="connsiteX0" y="connsiteY0"/>
                  </a:cxn>
                  <a:cxn ang="0">
                    <a:pos x="connsiteX1" y="connsiteY1"/>
                  </a:cxn>
                  <a:cxn ang="0">
                    <a:pos x="connsiteX2" y="connsiteY2"/>
                  </a:cxn>
                </a:cxnLst>
                <a:rect l="l" t="t" r="r" b="b"/>
                <a:pathLst>
                  <a:path w="415" h="540">
                    <a:moveTo>
                      <a:pt x="0" y="0"/>
                    </a:moveTo>
                    <a:lnTo>
                      <a:pt x="0" y="0"/>
                    </a:lnTo>
                    <a:cubicBezTo>
                      <a:pt x="360" y="720"/>
                      <a:pt x="720" y="720"/>
                      <a:pt x="0" y="0"/>
                    </a:cubicBezTo>
                    <a:close/>
                  </a:path>
                </a:pathLst>
              </a:custGeom>
              <a:solidFill>
                <a:schemeClr val="accent2"/>
              </a:solidFill>
              <a:ln w="0" cap="flat">
                <a:noFill/>
                <a:prstDash val="solid"/>
                <a:miter/>
              </a:ln>
            </p:spPr>
            <p:txBody>
              <a:bodyPr rtlCol="0" anchor="ctr"/>
              <a:lstStyle/>
              <a:p>
                <a:endParaRPr lang="en-US" sz="744"/>
              </a:p>
            </p:txBody>
          </p:sp>
          <p:sp>
            <p:nvSpPr>
              <p:cNvPr id="2575" name="Freeform: Shape 2574">
                <a:extLst>
                  <a:ext uri="{FF2B5EF4-FFF2-40B4-BE49-F238E27FC236}">
                    <a16:creationId xmlns:a16="http://schemas.microsoft.com/office/drawing/2014/main" id="{5A800D8A-BDC9-65DE-4767-8239B710499D}"/>
                  </a:ext>
                </a:extLst>
              </p:cNvPr>
              <p:cNvSpPr/>
              <p:nvPr/>
            </p:nvSpPr>
            <p:spPr>
              <a:xfrm>
                <a:off x="9812280" y="5873627"/>
                <a:ext cx="1440" cy="3601"/>
              </a:xfrm>
              <a:custGeom>
                <a:avLst/>
                <a:gdLst>
                  <a:gd name="connsiteX0" fmla="*/ 1441 w 1440"/>
                  <a:gd name="connsiteY0" fmla="*/ 0 h 3601"/>
                  <a:gd name="connsiteX1" fmla="*/ 0 w 1440"/>
                  <a:gd name="connsiteY1" fmla="*/ 0 h 3601"/>
                  <a:gd name="connsiteX2" fmla="*/ 1441 w 1440"/>
                  <a:gd name="connsiteY2" fmla="*/ 0 h 3601"/>
                </a:gdLst>
                <a:ahLst/>
                <a:cxnLst>
                  <a:cxn ang="0">
                    <a:pos x="connsiteX0" y="connsiteY0"/>
                  </a:cxn>
                  <a:cxn ang="0">
                    <a:pos x="connsiteX1" y="connsiteY1"/>
                  </a:cxn>
                  <a:cxn ang="0">
                    <a:pos x="connsiteX2" y="connsiteY2"/>
                  </a:cxn>
                </a:cxnLst>
                <a:rect l="l" t="t" r="r" b="b"/>
                <a:pathLst>
                  <a:path w="1440" h="3601">
                    <a:moveTo>
                      <a:pt x="1441" y="0"/>
                    </a:moveTo>
                    <a:cubicBezTo>
                      <a:pt x="1080" y="0"/>
                      <a:pt x="720" y="0"/>
                      <a:pt x="0" y="0"/>
                    </a:cubicBezTo>
                    <a:cubicBezTo>
                      <a:pt x="1080" y="0"/>
                      <a:pt x="1080" y="0"/>
                      <a:pt x="1441" y="0"/>
                    </a:cubicBezTo>
                    <a:close/>
                  </a:path>
                </a:pathLst>
              </a:custGeom>
              <a:solidFill>
                <a:schemeClr val="accent2"/>
              </a:solidFill>
              <a:ln w="0" cap="flat">
                <a:noFill/>
                <a:prstDash val="solid"/>
                <a:miter/>
              </a:ln>
            </p:spPr>
            <p:txBody>
              <a:bodyPr rtlCol="0" anchor="ctr"/>
              <a:lstStyle/>
              <a:p>
                <a:endParaRPr lang="en-US" sz="744"/>
              </a:p>
            </p:txBody>
          </p:sp>
          <p:sp>
            <p:nvSpPr>
              <p:cNvPr id="2576" name="Freeform: Shape 2575">
                <a:extLst>
                  <a:ext uri="{FF2B5EF4-FFF2-40B4-BE49-F238E27FC236}">
                    <a16:creationId xmlns:a16="http://schemas.microsoft.com/office/drawing/2014/main" id="{470F199D-EAA6-29F2-2A21-D542695CF635}"/>
                  </a:ext>
                </a:extLst>
              </p:cNvPr>
              <p:cNvSpPr/>
              <p:nvPr/>
            </p:nvSpPr>
            <p:spPr>
              <a:xfrm>
                <a:off x="9882189" y="5831488"/>
                <a:ext cx="5005" cy="3601"/>
              </a:xfrm>
              <a:custGeom>
                <a:avLst/>
                <a:gdLst>
                  <a:gd name="connsiteX0" fmla="*/ 5005 w 5005"/>
                  <a:gd name="connsiteY0" fmla="*/ 0 h 3601"/>
                  <a:gd name="connsiteX1" fmla="*/ 3205 w 5005"/>
                  <a:gd name="connsiteY1" fmla="*/ 0 h 3601"/>
                  <a:gd name="connsiteX2" fmla="*/ 5005 w 5005"/>
                  <a:gd name="connsiteY2" fmla="*/ 0 h 3601"/>
                </a:gdLst>
                <a:ahLst/>
                <a:cxnLst>
                  <a:cxn ang="0">
                    <a:pos x="connsiteX0" y="connsiteY0"/>
                  </a:cxn>
                  <a:cxn ang="0">
                    <a:pos x="connsiteX1" y="connsiteY1"/>
                  </a:cxn>
                  <a:cxn ang="0">
                    <a:pos x="connsiteX2" y="connsiteY2"/>
                  </a:cxn>
                </a:cxnLst>
                <a:rect l="l" t="t" r="r" b="b"/>
                <a:pathLst>
                  <a:path w="5005" h="3601">
                    <a:moveTo>
                      <a:pt x="5005" y="0"/>
                    </a:moveTo>
                    <a:cubicBezTo>
                      <a:pt x="4645" y="0"/>
                      <a:pt x="4285" y="0"/>
                      <a:pt x="3205" y="0"/>
                    </a:cubicBezTo>
                    <a:cubicBezTo>
                      <a:pt x="-2558" y="0"/>
                      <a:pt x="323" y="0"/>
                      <a:pt x="5005" y="0"/>
                    </a:cubicBezTo>
                    <a:close/>
                  </a:path>
                </a:pathLst>
              </a:custGeom>
              <a:solidFill>
                <a:schemeClr val="accent2"/>
              </a:solidFill>
              <a:ln w="0" cap="flat">
                <a:noFill/>
                <a:prstDash val="solid"/>
                <a:miter/>
              </a:ln>
            </p:spPr>
            <p:txBody>
              <a:bodyPr rtlCol="0" anchor="ctr"/>
              <a:lstStyle/>
              <a:p>
                <a:endParaRPr lang="en-US" sz="744"/>
              </a:p>
            </p:txBody>
          </p:sp>
          <p:sp>
            <p:nvSpPr>
              <p:cNvPr id="2577" name="Freeform: Shape 2576">
                <a:extLst>
                  <a:ext uri="{FF2B5EF4-FFF2-40B4-BE49-F238E27FC236}">
                    <a16:creationId xmlns:a16="http://schemas.microsoft.com/office/drawing/2014/main" id="{A3A26443-C77F-A682-32EB-EC89C33D25EE}"/>
                  </a:ext>
                </a:extLst>
              </p:cNvPr>
              <p:cNvSpPr/>
              <p:nvPr/>
            </p:nvSpPr>
            <p:spPr>
              <a:xfrm>
                <a:off x="9814081" y="5873267"/>
                <a:ext cx="320" cy="3601"/>
              </a:xfrm>
              <a:custGeom>
                <a:avLst/>
                <a:gdLst>
                  <a:gd name="connsiteX0" fmla="*/ 0 w 320"/>
                  <a:gd name="connsiteY0" fmla="*/ 0 h 3601"/>
                  <a:gd name="connsiteX1" fmla="*/ 0 w 320"/>
                  <a:gd name="connsiteY1" fmla="*/ 0 h 3601"/>
                  <a:gd name="connsiteX2" fmla="*/ 0 w 320"/>
                  <a:gd name="connsiteY2" fmla="*/ 0 h 3601"/>
                </a:gdLst>
                <a:ahLst/>
                <a:cxnLst>
                  <a:cxn ang="0">
                    <a:pos x="connsiteX0" y="connsiteY0"/>
                  </a:cxn>
                  <a:cxn ang="0">
                    <a:pos x="connsiteX1" y="connsiteY1"/>
                  </a:cxn>
                  <a:cxn ang="0">
                    <a:pos x="connsiteX2" y="connsiteY2"/>
                  </a:cxn>
                </a:cxnLst>
                <a:rect l="l" t="t" r="r" b="b"/>
                <a:pathLst>
                  <a:path w="320" h="3601">
                    <a:moveTo>
                      <a:pt x="0" y="0"/>
                    </a:moveTo>
                    <a:cubicBezTo>
                      <a:pt x="0" y="0"/>
                      <a:pt x="0" y="0"/>
                      <a:pt x="0" y="0"/>
                    </a:cubicBezTo>
                    <a:cubicBezTo>
                      <a:pt x="0" y="0"/>
                      <a:pt x="720" y="0"/>
                      <a:pt x="0" y="0"/>
                    </a:cubicBezTo>
                    <a:close/>
                  </a:path>
                </a:pathLst>
              </a:custGeom>
              <a:solidFill>
                <a:schemeClr val="accent2"/>
              </a:solidFill>
              <a:ln w="0" cap="flat">
                <a:noFill/>
                <a:prstDash val="solid"/>
                <a:miter/>
              </a:ln>
            </p:spPr>
            <p:txBody>
              <a:bodyPr rtlCol="0" anchor="ctr"/>
              <a:lstStyle/>
              <a:p>
                <a:endParaRPr lang="en-US" sz="744"/>
              </a:p>
            </p:txBody>
          </p:sp>
          <p:sp>
            <p:nvSpPr>
              <p:cNvPr id="2578" name="Freeform: Shape 2577">
                <a:extLst>
                  <a:ext uri="{FF2B5EF4-FFF2-40B4-BE49-F238E27FC236}">
                    <a16:creationId xmlns:a16="http://schemas.microsoft.com/office/drawing/2014/main" id="{37FC84E0-949B-6611-50F8-223D821E17D3}"/>
                  </a:ext>
                </a:extLst>
              </p:cNvPr>
              <p:cNvSpPr/>
              <p:nvPr/>
            </p:nvSpPr>
            <p:spPr>
              <a:xfrm>
                <a:off x="10980818" y="6297327"/>
                <a:ext cx="10993" cy="4172"/>
              </a:xfrm>
              <a:custGeom>
                <a:avLst/>
                <a:gdLst>
                  <a:gd name="connsiteX0" fmla="*/ 10994 w 10993"/>
                  <a:gd name="connsiteY0" fmla="*/ 4172 h 4172"/>
                  <a:gd name="connsiteX1" fmla="*/ 909 w 10993"/>
                  <a:gd name="connsiteY1" fmla="*/ 211 h 4172"/>
                  <a:gd name="connsiteX2" fmla="*/ 10994 w 10993"/>
                  <a:gd name="connsiteY2" fmla="*/ 4172 h 4172"/>
                </a:gdLst>
                <a:ahLst/>
                <a:cxnLst>
                  <a:cxn ang="0">
                    <a:pos x="connsiteX0" y="connsiteY0"/>
                  </a:cxn>
                  <a:cxn ang="0">
                    <a:pos x="connsiteX1" y="connsiteY1"/>
                  </a:cxn>
                  <a:cxn ang="0">
                    <a:pos x="connsiteX2" y="connsiteY2"/>
                  </a:cxn>
                </a:cxnLst>
                <a:rect l="l" t="t" r="r" b="b"/>
                <a:pathLst>
                  <a:path w="10993" h="4172">
                    <a:moveTo>
                      <a:pt x="10994" y="4172"/>
                    </a:moveTo>
                    <a:cubicBezTo>
                      <a:pt x="10994" y="4172"/>
                      <a:pt x="7032" y="2371"/>
                      <a:pt x="909" y="211"/>
                    </a:cubicBezTo>
                    <a:cubicBezTo>
                      <a:pt x="-1612" y="-510"/>
                      <a:pt x="909" y="571"/>
                      <a:pt x="10994" y="4172"/>
                    </a:cubicBezTo>
                    <a:close/>
                  </a:path>
                </a:pathLst>
              </a:custGeom>
              <a:solidFill>
                <a:schemeClr val="accent2"/>
              </a:solidFill>
              <a:ln w="0" cap="flat">
                <a:noFill/>
                <a:prstDash val="solid"/>
                <a:miter/>
              </a:ln>
            </p:spPr>
            <p:txBody>
              <a:bodyPr rtlCol="0" anchor="ctr"/>
              <a:lstStyle/>
              <a:p>
                <a:endParaRPr lang="en-US" sz="744"/>
              </a:p>
            </p:txBody>
          </p:sp>
          <p:sp>
            <p:nvSpPr>
              <p:cNvPr id="2579" name="Freeform: Shape 2578">
                <a:extLst>
                  <a:ext uri="{FF2B5EF4-FFF2-40B4-BE49-F238E27FC236}">
                    <a16:creationId xmlns:a16="http://schemas.microsoft.com/office/drawing/2014/main" id="{28D7F29E-ECA3-EBF3-5CBB-247FE23663E9}"/>
                  </a:ext>
                </a:extLst>
              </p:cNvPr>
              <p:cNvSpPr/>
              <p:nvPr/>
            </p:nvSpPr>
            <p:spPr>
              <a:xfrm>
                <a:off x="10745821" y="6189129"/>
                <a:ext cx="3961" cy="2520"/>
              </a:xfrm>
              <a:custGeom>
                <a:avLst/>
                <a:gdLst>
                  <a:gd name="connsiteX0" fmla="*/ 3962 w 3961"/>
                  <a:gd name="connsiteY0" fmla="*/ 2521 h 2520"/>
                  <a:gd name="connsiteX1" fmla="*/ 0 w 3961"/>
                  <a:gd name="connsiteY1" fmla="*/ 0 h 2520"/>
                  <a:gd name="connsiteX2" fmla="*/ 3962 w 3961"/>
                  <a:gd name="connsiteY2" fmla="*/ 2521 h 2520"/>
                </a:gdLst>
                <a:ahLst/>
                <a:cxnLst>
                  <a:cxn ang="0">
                    <a:pos x="connsiteX0" y="connsiteY0"/>
                  </a:cxn>
                  <a:cxn ang="0">
                    <a:pos x="connsiteX1" y="connsiteY1"/>
                  </a:cxn>
                  <a:cxn ang="0">
                    <a:pos x="connsiteX2" y="connsiteY2"/>
                  </a:cxn>
                </a:cxnLst>
                <a:rect l="l" t="t" r="r" b="b"/>
                <a:pathLst>
                  <a:path w="3961" h="2520">
                    <a:moveTo>
                      <a:pt x="3962" y="2521"/>
                    </a:moveTo>
                    <a:cubicBezTo>
                      <a:pt x="2521" y="1801"/>
                      <a:pt x="1801" y="1081"/>
                      <a:pt x="0" y="0"/>
                    </a:cubicBezTo>
                    <a:lnTo>
                      <a:pt x="3962" y="2521"/>
                    </a:lnTo>
                    <a:close/>
                  </a:path>
                </a:pathLst>
              </a:custGeom>
              <a:solidFill>
                <a:schemeClr val="accent2"/>
              </a:solidFill>
              <a:ln w="0" cap="flat">
                <a:noFill/>
                <a:prstDash val="solid"/>
                <a:miter/>
              </a:ln>
            </p:spPr>
            <p:txBody>
              <a:bodyPr rtlCol="0" anchor="ctr"/>
              <a:lstStyle/>
              <a:p>
                <a:endParaRPr lang="en-US" sz="744"/>
              </a:p>
            </p:txBody>
          </p:sp>
          <p:sp>
            <p:nvSpPr>
              <p:cNvPr id="2580" name="Freeform: Shape 2579">
                <a:extLst>
                  <a:ext uri="{FF2B5EF4-FFF2-40B4-BE49-F238E27FC236}">
                    <a16:creationId xmlns:a16="http://schemas.microsoft.com/office/drawing/2014/main" id="{29D36CF9-D85B-B59C-C664-5C01AB297A0D}"/>
                  </a:ext>
                </a:extLst>
              </p:cNvPr>
              <p:cNvSpPr/>
              <p:nvPr/>
            </p:nvSpPr>
            <p:spPr>
              <a:xfrm>
                <a:off x="11801818" y="5179233"/>
                <a:ext cx="8283" cy="29173"/>
              </a:xfrm>
              <a:custGeom>
                <a:avLst/>
                <a:gdLst>
                  <a:gd name="connsiteX0" fmla="*/ 8284 w 8283"/>
                  <a:gd name="connsiteY0" fmla="*/ 0 h 29173"/>
                  <a:gd name="connsiteX1" fmla="*/ 0 w 8283"/>
                  <a:gd name="connsiteY1" fmla="*/ 29173 h 29173"/>
                  <a:gd name="connsiteX2" fmla="*/ 8284 w 8283"/>
                  <a:gd name="connsiteY2" fmla="*/ 0 h 29173"/>
                </a:gdLst>
                <a:ahLst/>
                <a:cxnLst>
                  <a:cxn ang="0">
                    <a:pos x="connsiteX0" y="connsiteY0"/>
                  </a:cxn>
                  <a:cxn ang="0">
                    <a:pos x="connsiteX1" y="connsiteY1"/>
                  </a:cxn>
                  <a:cxn ang="0">
                    <a:pos x="connsiteX2" y="connsiteY2"/>
                  </a:cxn>
                </a:cxnLst>
                <a:rect l="l" t="t" r="r" b="b"/>
                <a:pathLst>
                  <a:path w="8283" h="29173">
                    <a:moveTo>
                      <a:pt x="8284" y="0"/>
                    </a:moveTo>
                    <a:cubicBezTo>
                      <a:pt x="4682" y="12246"/>
                      <a:pt x="2161" y="21610"/>
                      <a:pt x="0" y="29173"/>
                    </a:cubicBezTo>
                    <a:cubicBezTo>
                      <a:pt x="2521" y="20169"/>
                      <a:pt x="5402" y="10445"/>
                      <a:pt x="8284" y="0"/>
                    </a:cubicBezTo>
                    <a:close/>
                  </a:path>
                </a:pathLst>
              </a:custGeom>
              <a:solidFill>
                <a:schemeClr val="accent2"/>
              </a:solidFill>
              <a:ln w="0" cap="flat">
                <a:noFill/>
                <a:prstDash val="solid"/>
                <a:miter/>
              </a:ln>
            </p:spPr>
            <p:txBody>
              <a:bodyPr rtlCol="0" anchor="ctr"/>
              <a:lstStyle/>
              <a:p>
                <a:endParaRPr lang="en-US" sz="744"/>
              </a:p>
            </p:txBody>
          </p:sp>
          <p:sp>
            <p:nvSpPr>
              <p:cNvPr id="2581" name="Freeform: Shape 2580">
                <a:extLst>
                  <a:ext uri="{FF2B5EF4-FFF2-40B4-BE49-F238E27FC236}">
                    <a16:creationId xmlns:a16="http://schemas.microsoft.com/office/drawing/2014/main" id="{EEE98791-AC27-9383-F793-C9B41ECBDD1B}"/>
                  </a:ext>
                </a:extLst>
              </p:cNvPr>
              <p:cNvSpPr/>
              <p:nvPr/>
            </p:nvSpPr>
            <p:spPr>
              <a:xfrm>
                <a:off x="9798954" y="5873627"/>
                <a:ext cx="13326" cy="720"/>
              </a:xfrm>
              <a:custGeom>
                <a:avLst/>
                <a:gdLst>
                  <a:gd name="connsiteX0" fmla="*/ 13326 w 13326"/>
                  <a:gd name="connsiteY0" fmla="*/ 0 h 720"/>
                  <a:gd name="connsiteX1" fmla="*/ 0 w 13326"/>
                  <a:gd name="connsiteY1" fmla="*/ 720 h 720"/>
                  <a:gd name="connsiteX2" fmla="*/ 13326 w 13326"/>
                  <a:gd name="connsiteY2" fmla="*/ 0 h 720"/>
                </a:gdLst>
                <a:ahLst/>
                <a:cxnLst>
                  <a:cxn ang="0">
                    <a:pos x="connsiteX0" y="connsiteY0"/>
                  </a:cxn>
                  <a:cxn ang="0">
                    <a:pos x="connsiteX1" y="connsiteY1"/>
                  </a:cxn>
                  <a:cxn ang="0">
                    <a:pos x="connsiteX2" y="connsiteY2"/>
                  </a:cxn>
                </a:cxnLst>
                <a:rect l="l" t="t" r="r" b="b"/>
                <a:pathLst>
                  <a:path w="13326" h="720">
                    <a:moveTo>
                      <a:pt x="13326" y="0"/>
                    </a:moveTo>
                    <a:cubicBezTo>
                      <a:pt x="10445" y="0"/>
                      <a:pt x="6483" y="360"/>
                      <a:pt x="0" y="720"/>
                    </a:cubicBezTo>
                    <a:cubicBezTo>
                      <a:pt x="7203" y="720"/>
                      <a:pt x="10805" y="360"/>
                      <a:pt x="13326" y="0"/>
                    </a:cubicBezTo>
                    <a:close/>
                  </a:path>
                </a:pathLst>
              </a:custGeom>
              <a:solidFill>
                <a:schemeClr val="accent2"/>
              </a:solidFill>
              <a:ln w="0" cap="flat">
                <a:noFill/>
                <a:prstDash val="solid"/>
                <a:miter/>
              </a:ln>
            </p:spPr>
            <p:txBody>
              <a:bodyPr rtlCol="0" anchor="ctr"/>
              <a:lstStyle/>
              <a:p>
                <a:endParaRPr lang="en-US" sz="744"/>
              </a:p>
            </p:txBody>
          </p:sp>
          <p:sp>
            <p:nvSpPr>
              <p:cNvPr id="2582" name="Freeform: Shape 2581">
                <a:extLst>
                  <a:ext uri="{FF2B5EF4-FFF2-40B4-BE49-F238E27FC236}">
                    <a16:creationId xmlns:a16="http://schemas.microsoft.com/office/drawing/2014/main" id="{94F8C4C9-2066-8B9F-F00A-3CB60A9DB2C8}"/>
                  </a:ext>
                </a:extLst>
              </p:cNvPr>
              <p:cNvSpPr/>
              <p:nvPr/>
            </p:nvSpPr>
            <p:spPr>
              <a:xfrm>
                <a:off x="10949673" y="5993921"/>
                <a:ext cx="2160" cy="7923"/>
              </a:xfrm>
              <a:custGeom>
                <a:avLst/>
                <a:gdLst>
                  <a:gd name="connsiteX0" fmla="*/ 0 w 2160"/>
                  <a:gd name="connsiteY0" fmla="*/ 0 h 7923"/>
                  <a:gd name="connsiteX1" fmla="*/ 2161 w 2160"/>
                  <a:gd name="connsiteY1" fmla="*/ 7924 h 7923"/>
                  <a:gd name="connsiteX2" fmla="*/ 1080 w 2160"/>
                  <a:gd name="connsiteY2" fmla="*/ 3242 h 7923"/>
                  <a:gd name="connsiteX3" fmla="*/ 0 w 2160"/>
                  <a:gd name="connsiteY3" fmla="*/ 0 h 7923"/>
                </a:gdLst>
                <a:ahLst/>
                <a:cxnLst>
                  <a:cxn ang="0">
                    <a:pos x="connsiteX0" y="connsiteY0"/>
                  </a:cxn>
                  <a:cxn ang="0">
                    <a:pos x="connsiteX1" y="connsiteY1"/>
                  </a:cxn>
                  <a:cxn ang="0">
                    <a:pos x="connsiteX2" y="connsiteY2"/>
                  </a:cxn>
                  <a:cxn ang="0">
                    <a:pos x="connsiteX3" y="connsiteY3"/>
                  </a:cxn>
                </a:cxnLst>
                <a:rect l="l" t="t" r="r" b="b"/>
                <a:pathLst>
                  <a:path w="2160" h="7923">
                    <a:moveTo>
                      <a:pt x="0" y="0"/>
                    </a:moveTo>
                    <a:cubicBezTo>
                      <a:pt x="720" y="2881"/>
                      <a:pt x="1441" y="5402"/>
                      <a:pt x="2161" y="7924"/>
                    </a:cubicBezTo>
                    <a:cubicBezTo>
                      <a:pt x="2161" y="6483"/>
                      <a:pt x="1441" y="4682"/>
                      <a:pt x="1080" y="3242"/>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2583" name="Freeform: Shape 2582">
                <a:extLst>
                  <a:ext uri="{FF2B5EF4-FFF2-40B4-BE49-F238E27FC236}">
                    <a16:creationId xmlns:a16="http://schemas.microsoft.com/office/drawing/2014/main" id="{68DE9A98-EAE2-307F-FBF1-0F0153C2FAEB}"/>
                  </a:ext>
                </a:extLst>
              </p:cNvPr>
              <p:cNvSpPr/>
              <p:nvPr/>
            </p:nvSpPr>
            <p:spPr>
              <a:xfrm>
                <a:off x="10930585" y="5849136"/>
                <a:ext cx="139022" cy="192686"/>
              </a:xfrm>
              <a:custGeom>
                <a:avLst/>
                <a:gdLst>
                  <a:gd name="connsiteX0" fmla="*/ 3962 w 139022"/>
                  <a:gd name="connsiteY0" fmla="*/ 10805 h 192686"/>
                  <a:gd name="connsiteX1" fmla="*/ 5042 w 139022"/>
                  <a:gd name="connsiteY1" fmla="*/ 19809 h 192686"/>
                  <a:gd name="connsiteX2" fmla="*/ 4322 w 139022"/>
                  <a:gd name="connsiteY2" fmla="*/ 11165 h 192686"/>
                  <a:gd name="connsiteX3" fmla="*/ 4322 w 139022"/>
                  <a:gd name="connsiteY3" fmla="*/ 9004 h 192686"/>
                  <a:gd name="connsiteX4" fmla="*/ 6483 w 139022"/>
                  <a:gd name="connsiteY4" fmla="*/ 9004 h 192686"/>
                  <a:gd name="connsiteX5" fmla="*/ 11165 w 139022"/>
                  <a:gd name="connsiteY5" fmla="*/ 9004 h 192686"/>
                  <a:gd name="connsiteX6" fmla="*/ 31334 w 139022"/>
                  <a:gd name="connsiteY6" fmla="*/ 9004 h 192686"/>
                  <a:gd name="connsiteX7" fmla="*/ 55105 w 139022"/>
                  <a:gd name="connsiteY7" fmla="*/ 8284 h 192686"/>
                  <a:gd name="connsiteX8" fmla="*/ 78516 w 139022"/>
                  <a:gd name="connsiteY8" fmla="*/ 7203 h 192686"/>
                  <a:gd name="connsiteX9" fmla="*/ 118133 w 139022"/>
                  <a:gd name="connsiteY9" fmla="*/ 3602 h 192686"/>
                  <a:gd name="connsiteX10" fmla="*/ 139023 w 139022"/>
                  <a:gd name="connsiteY10" fmla="*/ 0 h 192686"/>
                  <a:gd name="connsiteX11" fmla="*/ 116333 w 139022"/>
                  <a:gd name="connsiteY11" fmla="*/ 2521 h 192686"/>
                  <a:gd name="connsiteX12" fmla="*/ 83198 w 139022"/>
                  <a:gd name="connsiteY12" fmla="*/ 4682 h 192686"/>
                  <a:gd name="connsiteX13" fmla="*/ 56185 w 139022"/>
                  <a:gd name="connsiteY13" fmla="*/ 5042 h 192686"/>
                  <a:gd name="connsiteX14" fmla="*/ 50783 w 139022"/>
                  <a:gd name="connsiteY14" fmla="*/ 4322 h 192686"/>
                  <a:gd name="connsiteX15" fmla="*/ 22330 w 139022"/>
                  <a:gd name="connsiteY15" fmla="*/ 5042 h 192686"/>
                  <a:gd name="connsiteX16" fmla="*/ 6843 w 139022"/>
                  <a:gd name="connsiteY16" fmla="*/ 5042 h 192686"/>
                  <a:gd name="connsiteX17" fmla="*/ 2881 w 139022"/>
                  <a:gd name="connsiteY17" fmla="*/ 5042 h 192686"/>
                  <a:gd name="connsiteX18" fmla="*/ 1081 w 139022"/>
                  <a:gd name="connsiteY18" fmla="*/ 5042 h 192686"/>
                  <a:gd name="connsiteX19" fmla="*/ 0 w 139022"/>
                  <a:gd name="connsiteY19" fmla="*/ 5042 h 192686"/>
                  <a:gd name="connsiteX20" fmla="*/ 0 w 139022"/>
                  <a:gd name="connsiteY20" fmla="*/ 5042 h 192686"/>
                  <a:gd name="connsiteX21" fmla="*/ 0 w 139022"/>
                  <a:gd name="connsiteY21" fmla="*/ 5042 h 192686"/>
                  <a:gd name="connsiteX22" fmla="*/ 0 w 139022"/>
                  <a:gd name="connsiteY22" fmla="*/ 5763 h 192686"/>
                  <a:gd name="connsiteX23" fmla="*/ 360 w 139022"/>
                  <a:gd name="connsiteY23" fmla="*/ 13326 h 192686"/>
                  <a:gd name="connsiteX24" fmla="*/ 1801 w 139022"/>
                  <a:gd name="connsiteY24" fmla="*/ 41059 h 192686"/>
                  <a:gd name="connsiteX25" fmla="*/ 3242 w 139022"/>
                  <a:gd name="connsiteY25" fmla="*/ 60147 h 192686"/>
                  <a:gd name="connsiteX26" fmla="*/ 2161 w 139022"/>
                  <a:gd name="connsiteY26" fmla="*/ 43940 h 192686"/>
                  <a:gd name="connsiteX27" fmla="*/ 2161 w 139022"/>
                  <a:gd name="connsiteY27" fmla="*/ 36016 h 192686"/>
                  <a:gd name="connsiteX28" fmla="*/ 3242 w 139022"/>
                  <a:gd name="connsiteY28" fmla="*/ 40699 h 192686"/>
                  <a:gd name="connsiteX29" fmla="*/ 9724 w 139022"/>
                  <a:gd name="connsiteY29" fmla="*/ 91481 h 192686"/>
                  <a:gd name="connsiteX30" fmla="*/ 11165 w 139022"/>
                  <a:gd name="connsiteY30" fmla="*/ 105528 h 192686"/>
                  <a:gd name="connsiteX31" fmla="*/ 10445 w 139022"/>
                  <a:gd name="connsiteY31" fmla="*/ 105167 h 192686"/>
                  <a:gd name="connsiteX32" fmla="*/ 11165 w 139022"/>
                  <a:gd name="connsiteY32" fmla="*/ 114892 h 192686"/>
                  <a:gd name="connsiteX33" fmla="*/ 19089 w 139022"/>
                  <a:gd name="connsiteY33" fmla="*/ 154150 h 192686"/>
                  <a:gd name="connsiteX34" fmla="*/ 23771 w 139022"/>
                  <a:gd name="connsiteY34" fmla="*/ 173598 h 192686"/>
                  <a:gd name="connsiteX35" fmla="*/ 29173 w 139022"/>
                  <a:gd name="connsiteY35" fmla="*/ 192687 h 192686"/>
                  <a:gd name="connsiteX36" fmla="*/ 24491 w 139022"/>
                  <a:gd name="connsiteY36" fmla="*/ 175759 h 192686"/>
                  <a:gd name="connsiteX37" fmla="*/ 20529 w 139022"/>
                  <a:gd name="connsiteY37" fmla="*/ 158832 h 192686"/>
                  <a:gd name="connsiteX38" fmla="*/ 16568 w 139022"/>
                  <a:gd name="connsiteY38" fmla="*/ 141904 h 192686"/>
                  <a:gd name="connsiteX39" fmla="*/ 13686 w 139022"/>
                  <a:gd name="connsiteY39" fmla="*/ 124616 h 192686"/>
                  <a:gd name="connsiteX40" fmla="*/ 16568 w 139022"/>
                  <a:gd name="connsiteY40" fmla="*/ 134701 h 192686"/>
                  <a:gd name="connsiteX41" fmla="*/ 18008 w 139022"/>
                  <a:gd name="connsiteY41" fmla="*/ 139743 h 192686"/>
                  <a:gd name="connsiteX42" fmla="*/ 19809 w 139022"/>
                  <a:gd name="connsiteY42" fmla="*/ 144785 h 192686"/>
                  <a:gd name="connsiteX43" fmla="*/ 18008 w 139022"/>
                  <a:gd name="connsiteY43" fmla="*/ 137942 h 192686"/>
                  <a:gd name="connsiteX44" fmla="*/ 11886 w 139022"/>
                  <a:gd name="connsiteY44" fmla="*/ 104087 h 192686"/>
                  <a:gd name="connsiteX45" fmla="*/ 10805 w 139022"/>
                  <a:gd name="connsiteY45" fmla="*/ 98325 h 192686"/>
                  <a:gd name="connsiteX46" fmla="*/ 10085 w 139022"/>
                  <a:gd name="connsiteY46" fmla="*/ 93282 h 192686"/>
                  <a:gd name="connsiteX47" fmla="*/ 9364 w 139022"/>
                  <a:gd name="connsiteY47" fmla="*/ 85719 h 192686"/>
                  <a:gd name="connsiteX48" fmla="*/ 9004 w 139022"/>
                  <a:gd name="connsiteY48" fmla="*/ 74554 h 192686"/>
                  <a:gd name="connsiteX49" fmla="*/ 8644 w 139022"/>
                  <a:gd name="connsiteY49" fmla="*/ 63028 h 192686"/>
                  <a:gd name="connsiteX50" fmla="*/ 7924 w 139022"/>
                  <a:gd name="connsiteY50" fmla="*/ 55105 h 192686"/>
                  <a:gd name="connsiteX51" fmla="*/ 7203 w 139022"/>
                  <a:gd name="connsiteY51" fmla="*/ 43940 h 192686"/>
                  <a:gd name="connsiteX52" fmla="*/ 4682 w 139022"/>
                  <a:gd name="connsiteY52" fmla="*/ 11165 h 192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39022" h="192686">
                    <a:moveTo>
                      <a:pt x="3962" y="10805"/>
                    </a:moveTo>
                    <a:cubicBezTo>
                      <a:pt x="4322" y="15127"/>
                      <a:pt x="4682" y="17288"/>
                      <a:pt x="5042" y="19809"/>
                    </a:cubicBezTo>
                    <a:cubicBezTo>
                      <a:pt x="5042" y="16928"/>
                      <a:pt x="4682" y="14046"/>
                      <a:pt x="4322" y="11165"/>
                    </a:cubicBezTo>
                    <a:cubicBezTo>
                      <a:pt x="4322" y="10445"/>
                      <a:pt x="4322" y="9724"/>
                      <a:pt x="4322" y="9004"/>
                    </a:cubicBezTo>
                    <a:cubicBezTo>
                      <a:pt x="5042" y="9004"/>
                      <a:pt x="5763" y="9004"/>
                      <a:pt x="6483" y="9004"/>
                    </a:cubicBezTo>
                    <a:cubicBezTo>
                      <a:pt x="7924" y="9004"/>
                      <a:pt x="9724" y="9004"/>
                      <a:pt x="11165" y="9004"/>
                    </a:cubicBezTo>
                    <a:cubicBezTo>
                      <a:pt x="17648" y="9004"/>
                      <a:pt x="24491" y="9004"/>
                      <a:pt x="31334" y="9004"/>
                    </a:cubicBezTo>
                    <a:cubicBezTo>
                      <a:pt x="39258" y="9004"/>
                      <a:pt x="47181" y="8644"/>
                      <a:pt x="55105" y="8284"/>
                    </a:cubicBezTo>
                    <a:cubicBezTo>
                      <a:pt x="63028" y="8284"/>
                      <a:pt x="70952" y="8284"/>
                      <a:pt x="78516" y="7203"/>
                    </a:cubicBezTo>
                    <a:cubicBezTo>
                      <a:pt x="93642" y="6123"/>
                      <a:pt x="107329" y="4682"/>
                      <a:pt x="118133" y="3602"/>
                    </a:cubicBezTo>
                    <a:cubicBezTo>
                      <a:pt x="128938" y="2161"/>
                      <a:pt x="136502" y="720"/>
                      <a:pt x="139023" y="0"/>
                    </a:cubicBezTo>
                    <a:cubicBezTo>
                      <a:pt x="134701" y="360"/>
                      <a:pt x="126417" y="1801"/>
                      <a:pt x="116333" y="2521"/>
                    </a:cubicBezTo>
                    <a:cubicBezTo>
                      <a:pt x="106248" y="3242"/>
                      <a:pt x="94363" y="3962"/>
                      <a:pt x="83198" y="4682"/>
                    </a:cubicBezTo>
                    <a:cubicBezTo>
                      <a:pt x="72393" y="5402"/>
                      <a:pt x="62308" y="5402"/>
                      <a:pt x="56185" y="5042"/>
                    </a:cubicBezTo>
                    <a:cubicBezTo>
                      <a:pt x="49703" y="5042"/>
                      <a:pt x="47181" y="4682"/>
                      <a:pt x="50783" y="4322"/>
                    </a:cubicBezTo>
                    <a:cubicBezTo>
                      <a:pt x="42139" y="4322"/>
                      <a:pt x="32775" y="5042"/>
                      <a:pt x="22330" y="5042"/>
                    </a:cubicBezTo>
                    <a:cubicBezTo>
                      <a:pt x="17288" y="5042"/>
                      <a:pt x="11886" y="5042"/>
                      <a:pt x="6843" y="5042"/>
                    </a:cubicBezTo>
                    <a:lnTo>
                      <a:pt x="2881" y="5042"/>
                    </a:lnTo>
                    <a:cubicBezTo>
                      <a:pt x="2881" y="5042"/>
                      <a:pt x="1081" y="5042"/>
                      <a:pt x="1081" y="5042"/>
                    </a:cubicBezTo>
                    <a:lnTo>
                      <a:pt x="0" y="5042"/>
                    </a:lnTo>
                    <a:cubicBezTo>
                      <a:pt x="0" y="5042"/>
                      <a:pt x="0" y="5042"/>
                      <a:pt x="0" y="5042"/>
                    </a:cubicBezTo>
                    <a:lnTo>
                      <a:pt x="0" y="5042"/>
                    </a:lnTo>
                    <a:cubicBezTo>
                      <a:pt x="0" y="5042"/>
                      <a:pt x="0" y="5763"/>
                      <a:pt x="0" y="5763"/>
                    </a:cubicBezTo>
                    <a:cubicBezTo>
                      <a:pt x="0" y="8284"/>
                      <a:pt x="0" y="10805"/>
                      <a:pt x="360" y="13326"/>
                    </a:cubicBezTo>
                    <a:cubicBezTo>
                      <a:pt x="720" y="23411"/>
                      <a:pt x="1441" y="32775"/>
                      <a:pt x="1801" y="41059"/>
                    </a:cubicBezTo>
                    <a:cubicBezTo>
                      <a:pt x="2161" y="48982"/>
                      <a:pt x="2521" y="55465"/>
                      <a:pt x="3242" y="60147"/>
                    </a:cubicBezTo>
                    <a:cubicBezTo>
                      <a:pt x="2521" y="53304"/>
                      <a:pt x="2521" y="47902"/>
                      <a:pt x="2161" y="43940"/>
                    </a:cubicBezTo>
                    <a:cubicBezTo>
                      <a:pt x="2161" y="39978"/>
                      <a:pt x="2161" y="37457"/>
                      <a:pt x="2161" y="36016"/>
                    </a:cubicBezTo>
                    <a:cubicBezTo>
                      <a:pt x="2161" y="33135"/>
                      <a:pt x="2521" y="35656"/>
                      <a:pt x="3242" y="40699"/>
                    </a:cubicBezTo>
                    <a:cubicBezTo>
                      <a:pt x="3962" y="50783"/>
                      <a:pt x="6843" y="72753"/>
                      <a:pt x="9724" y="91481"/>
                    </a:cubicBezTo>
                    <a:cubicBezTo>
                      <a:pt x="10445" y="100125"/>
                      <a:pt x="11165" y="104087"/>
                      <a:pt x="11165" y="105528"/>
                    </a:cubicBezTo>
                    <a:cubicBezTo>
                      <a:pt x="11165" y="106968"/>
                      <a:pt x="11165" y="106248"/>
                      <a:pt x="10445" y="105167"/>
                    </a:cubicBezTo>
                    <a:cubicBezTo>
                      <a:pt x="9724" y="103007"/>
                      <a:pt x="9004" y="100125"/>
                      <a:pt x="11165" y="114892"/>
                    </a:cubicBezTo>
                    <a:cubicBezTo>
                      <a:pt x="13686" y="127858"/>
                      <a:pt x="15487" y="141184"/>
                      <a:pt x="19089" y="154150"/>
                    </a:cubicBezTo>
                    <a:lnTo>
                      <a:pt x="23771" y="173598"/>
                    </a:lnTo>
                    <a:cubicBezTo>
                      <a:pt x="25211" y="180081"/>
                      <a:pt x="27372" y="186564"/>
                      <a:pt x="29173" y="192687"/>
                    </a:cubicBezTo>
                    <a:cubicBezTo>
                      <a:pt x="27733" y="186924"/>
                      <a:pt x="25932" y="181522"/>
                      <a:pt x="24491" y="175759"/>
                    </a:cubicBezTo>
                    <a:lnTo>
                      <a:pt x="20529" y="158832"/>
                    </a:lnTo>
                    <a:lnTo>
                      <a:pt x="16568" y="141904"/>
                    </a:lnTo>
                    <a:cubicBezTo>
                      <a:pt x="15487" y="136142"/>
                      <a:pt x="14407" y="130379"/>
                      <a:pt x="13686" y="124616"/>
                    </a:cubicBezTo>
                    <a:lnTo>
                      <a:pt x="16568" y="134701"/>
                    </a:lnTo>
                    <a:lnTo>
                      <a:pt x="18008" y="139743"/>
                    </a:lnTo>
                    <a:lnTo>
                      <a:pt x="19809" y="144785"/>
                    </a:lnTo>
                    <a:cubicBezTo>
                      <a:pt x="19089" y="142264"/>
                      <a:pt x="18728" y="140463"/>
                      <a:pt x="18008" y="137942"/>
                    </a:cubicBezTo>
                    <a:cubicBezTo>
                      <a:pt x="15487" y="123536"/>
                      <a:pt x="13326" y="112371"/>
                      <a:pt x="11886" y="104087"/>
                    </a:cubicBezTo>
                    <a:cubicBezTo>
                      <a:pt x="11886" y="101926"/>
                      <a:pt x="11165" y="100125"/>
                      <a:pt x="10805" y="98325"/>
                    </a:cubicBezTo>
                    <a:cubicBezTo>
                      <a:pt x="10805" y="96524"/>
                      <a:pt x="10445" y="94723"/>
                      <a:pt x="10085" y="93282"/>
                    </a:cubicBezTo>
                    <a:cubicBezTo>
                      <a:pt x="10085" y="90401"/>
                      <a:pt x="9364" y="87880"/>
                      <a:pt x="9364" y="85719"/>
                    </a:cubicBezTo>
                    <a:cubicBezTo>
                      <a:pt x="8644" y="77435"/>
                      <a:pt x="8644" y="75994"/>
                      <a:pt x="9004" y="74554"/>
                    </a:cubicBezTo>
                    <a:cubicBezTo>
                      <a:pt x="9004" y="73113"/>
                      <a:pt x="9004" y="71672"/>
                      <a:pt x="8644" y="63028"/>
                    </a:cubicBezTo>
                    <a:cubicBezTo>
                      <a:pt x="8644" y="60868"/>
                      <a:pt x="8284" y="58346"/>
                      <a:pt x="7924" y="55105"/>
                    </a:cubicBezTo>
                    <a:cubicBezTo>
                      <a:pt x="7924" y="51863"/>
                      <a:pt x="7564" y="48262"/>
                      <a:pt x="7203" y="43940"/>
                    </a:cubicBezTo>
                    <a:cubicBezTo>
                      <a:pt x="6483" y="35656"/>
                      <a:pt x="5763" y="25211"/>
                      <a:pt x="4682" y="11165"/>
                    </a:cubicBezTo>
                    <a:close/>
                  </a:path>
                </a:pathLst>
              </a:custGeom>
              <a:solidFill>
                <a:schemeClr val="accent2"/>
              </a:solidFill>
              <a:ln w="0" cap="flat">
                <a:noFill/>
                <a:prstDash val="solid"/>
                <a:miter/>
              </a:ln>
            </p:spPr>
            <p:txBody>
              <a:bodyPr rtlCol="0" anchor="ctr"/>
              <a:lstStyle/>
              <a:p>
                <a:endParaRPr lang="en-US" sz="744"/>
              </a:p>
            </p:txBody>
          </p:sp>
          <p:sp>
            <p:nvSpPr>
              <p:cNvPr id="2584" name="Freeform: Shape 2583">
                <a:extLst>
                  <a:ext uri="{FF2B5EF4-FFF2-40B4-BE49-F238E27FC236}">
                    <a16:creationId xmlns:a16="http://schemas.microsoft.com/office/drawing/2014/main" id="{4CB54C36-F6B1-9181-CBD5-EE6220AC18E3}"/>
                  </a:ext>
                </a:extLst>
              </p:cNvPr>
              <p:cNvSpPr/>
              <p:nvPr/>
            </p:nvSpPr>
            <p:spPr>
              <a:xfrm>
                <a:off x="10935987" y="5868945"/>
                <a:ext cx="1440" cy="16567"/>
              </a:xfrm>
              <a:custGeom>
                <a:avLst/>
                <a:gdLst>
                  <a:gd name="connsiteX0" fmla="*/ 0 w 1440"/>
                  <a:gd name="connsiteY0" fmla="*/ 0 h 16567"/>
                  <a:gd name="connsiteX1" fmla="*/ 1441 w 1440"/>
                  <a:gd name="connsiteY1" fmla="*/ 16568 h 16567"/>
                  <a:gd name="connsiteX2" fmla="*/ 0 w 1440"/>
                  <a:gd name="connsiteY2" fmla="*/ 0 h 16567"/>
                </a:gdLst>
                <a:ahLst/>
                <a:cxnLst>
                  <a:cxn ang="0">
                    <a:pos x="connsiteX0" y="connsiteY0"/>
                  </a:cxn>
                  <a:cxn ang="0">
                    <a:pos x="connsiteX1" y="connsiteY1"/>
                  </a:cxn>
                  <a:cxn ang="0">
                    <a:pos x="connsiteX2" y="connsiteY2"/>
                  </a:cxn>
                </a:cxnLst>
                <a:rect l="l" t="t" r="r" b="b"/>
                <a:pathLst>
                  <a:path w="1440" h="16567">
                    <a:moveTo>
                      <a:pt x="0" y="0"/>
                    </a:moveTo>
                    <a:cubicBezTo>
                      <a:pt x="720" y="6483"/>
                      <a:pt x="1081" y="12246"/>
                      <a:pt x="1441" y="16568"/>
                    </a:cubicBezTo>
                    <a:cubicBezTo>
                      <a:pt x="720" y="6843"/>
                      <a:pt x="360" y="3242"/>
                      <a:pt x="0" y="0"/>
                    </a:cubicBezTo>
                    <a:close/>
                  </a:path>
                </a:pathLst>
              </a:custGeom>
              <a:solidFill>
                <a:schemeClr val="accent2"/>
              </a:solidFill>
              <a:ln w="0" cap="flat">
                <a:noFill/>
                <a:prstDash val="solid"/>
                <a:miter/>
              </a:ln>
            </p:spPr>
            <p:txBody>
              <a:bodyPr rtlCol="0" anchor="ctr"/>
              <a:lstStyle/>
              <a:p>
                <a:endParaRPr lang="en-US" sz="744"/>
              </a:p>
            </p:txBody>
          </p:sp>
          <p:sp>
            <p:nvSpPr>
              <p:cNvPr id="2585" name="Freeform: Shape 2584">
                <a:extLst>
                  <a:ext uri="{FF2B5EF4-FFF2-40B4-BE49-F238E27FC236}">
                    <a16:creationId xmlns:a16="http://schemas.microsoft.com/office/drawing/2014/main" id="{1D62464C-52B1-E57D-AE10-922FD6FD8917}"/>
                  </a:ext>
                </a:extLst>
              </p:cNvPr>
              <p:cNvSpPr/>
              <p:nvPr/>
            </p:nvSpPr>
            <p:spPr>
              <a:xfrm>
                <a:off x="11385830" y="5743248"/>
                <a:ext cx="18368" cy="10444"/>
              </a:xfrm>
              <a:custGeom>
                <a:avLst/>
                <a:gdLst>
                  <a:gd name="connsiteX0" fmla="*/ 360 w 18368"/>
                  <a:gd name="connsiteY0" fmla="*/ 10445 h 10444"/>
                  <a:gd name="connsiteX1" fmla="*/ 18368 w 18368"/>
                  <a:gd name="connsiteY1" fmla="*/ 0 h 10444"/>
                  <a:gd name="connsiteX2" fmla="*/ 10445 w 18368"/>
                  <a:gd name="connsiteY2" fmla="*/ 4682 h 10444"/>
                  <a:gd name="connsiteX3" fmla="*/ 0 w 18368"/>
                  <a:gd name="connsiteY3" fmla="*/ 10445 h 10444"/>
                </a:gdLst>
                <a:ahLst/>
                <a:cxnLst>
                  <a:cxn ang="0">
                    <a:pos x="connsiteX0" y="connsiteY0"/>
                  </a:cxn>
                  <a:cxn ang="0">
                    <a:pos x="connsiteX1" y="connsiteY1"/>
                  </a:cxn>
                  <a:cxn ang="0">
                    <a:pos x="connsiteX2" y="connsiteY2"/>
                  </a:cxn>
                  <a:cxn ang="0">
                    <a:pos x="connsiteX3" y="connsiteY3"/>
                  </a:cxn>
                </a:cxnLst>
                <a:rect l="l" t="t" r="r" b="b"/>
                <a:pathLst>
                  <a:path w="18368" h="10444">
                    <a:moveTo>
                      <a:pt x="360" y="10445"/>
                    </a:moveTo>
                    <a:cubicBezTo>
                      <a:pt x="5763" y="7563"/>
                      <a:pt x="11525" y="3962"/>
                      <a:pt x="18368" y="0"/>
                    </a:cubicBezTo>
                    <a:cubicBezTo>
                      <a:pt x="16567" y="1080"/>
                      <a:pt x="13686" y="2521"/>
                      <a:pt x="10445" y="4682"/>
                    </a:cubicBezTo>
                    <a:cubicBezTo>
                      <a:pt x="7203" y="6483"/>
                      <a:pt x="3602" y="8644"/>
                      <a:pt x="0" y="10445"/>
                    </a:cubicBezTo>
                    <a:close/>
                  </a:path>
                </a:pathLst>
              </a:custGeom>
              <a:solidFill>
                <a:schemeClr val="accent2"/>
              </a:solidFill>
              <a:ln w="0" cap="flat">
                <a:noFill/>
                <a:prstDash val="solid"/>
                <a:miter/>
              </a:ln>
            </p:spPr>
            <p:txBody>
              <a:bodyPr rtlCol="0" anchor="ctr"/>
              <a:lstStyle/>
              <a:p>
                <a:endParaRPr lang="en-US" sz="744"/>
              </a:p>
            </p:txBody>
          </p:sp>
          <p:sp>
            <p:nvSpPr>
              <p:cNvPr id="2586" name="Freeform: Shape 2585">
                <a:extLst>
                  <a:ext uri="{FF2B5EF4-FFF2-40B4-BE49-F238E27FC236}">
                    <a16:creationId xmlns:a16="http://schemas.microsoft.com/office/drawing/2014/main" id="{24554466-DB5F-672C-5F90-ADC0FEC7317C}"/>
                  </a:ext>
                </a:extLst>
              </p:cNvPr>
              <p:cNvSpPr/>
              <p:nvPr/>
            </p:nvSpPr>
            <p:spPr>
              <a:xfrm>
                <a:off x="8695056" y="5616471"/>
                <a:ext cx="52590" cy="45778"/>
              </a:xfrm>
              <a:custGeom>
                <a:avLst/>
                <a:gdLst>
                  <a:gd name="connsiteX0" fmla="*/ 0 w 52590"/>
                  <a:gd name="connsiteY0" fmla="*/ 0 h 45778"/>
                  <a:gd name="connsiteX1" fmla="*/ 8284 w 52590"/>
                  <a:gd name="connsiteY1" fmla="*/ 8644 h 45778"/>
                  <a:gd name="connsiteX2" fmla="*/ 26292 w 52590"/>
                  <a:gd name="connsiteY2" fmla="*/ 24851 h 45778"/>
                  <a:gd name="connsiteX3" fmla="*/ 52584 w 52590"/>
                  <a:gd name="connsiteY3" fmla="*/ 45741 h 45778"/>
                  <a:gd name="connsiteX4" fmla="*/ 40698 w 52590"/>
                  <a:gd name="connsiteY4" fmla="*/ 36016 h 45778"/>
                  <a:gd name="connsiteX5" fmla="*/ 29173 w 52590"/>
                  <a:gd name="connsiteY5" fmla="*/ 25932 h 45778"/>
                  <a:gd name="connsiteX6" fmla="*/ 5763 w 52590"/>
                  <a:gd name="connsiteY6" fmla="*/ 5402 h 45778"/>
                  <a:gd name="connsiteX7" fmla="*/ 0 w 52590"/>
                  <a:gd name="connsiteY7" fmla="*/ 0 h 45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590" h="45778">
                    <a:moveTo>
                      <a:pt x="0" y="0"/>
                    </a:moveTo>
                    <a:cubicBezTo>
                      <a:pt x="0" y="360"/>
                      <a:pt x="3241" y="3962"/>
                      <a:pt x="8284" y="8644"/>
                    </a:cubicBezTo>
                    <a:cubicBezTo>
                      <a:pt x="13326" y="13326"/>
                      <a:pt x="19809" y="19089"/>
                      <a:pt x="26292" y="24851"/>
                    </a:cubicBezTo>
                    <a:cubicBezTo>
                      <a:pt x="38898" y="36737"/>
                      <a:pt x="52944" y="46461"/>
                      <a:pt x="52584" y="45741"/>
                    </a:cubicBezTo>
                    <a:cubicBezTo>
                      <a:pt x="48622" y="42499"/>
                      <a:pt x="44660" y="39258"/>
                      <a:pt x="40698" y="36016"/>
                    </a:cubicBezTo>
                    <a:cubicBezTo>
                      <a:pt x="36737" y="32775"/>
                      <a:pt x="32775" y="29173"/>
                      <a:pt x="29173" y="25932"/>
                    </a:cubicBezTo>
                    <a:cubicBezTo>
                      <a:pt x="21610" y="19089"/>
                      <a:pt x="13686" y="12246"/>
                      <a:pt x="5763" y="5402"/>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2587" name="Freeform: Shape 2586">
                <a:extLst>
                  <a:ext uri="{FF2B5EF4-FFF2-40B4-BE49-F238E27FC236}">
                    <a16:creationId xmlns:a16="http://schemas.microsoft.com/office/drawing/2014/main" id="{31282EBE-61E3-01F9-0B6D-2415032514DF}"/>
                  </a:ext>
                </a:extLst>
              </p:cNvPr>
              <p:cNvSpPr/>
              <p:nvPr/>
            </p:nvSpPr>
            <p:spPr>
              <a:xfrm>
                <a:off x="11860885" y="4616299"/>
                <a:ext cx="3601" cy="27372"/>
              </a:xfrm>
              <a:custGeom>
                <a:avLst/>
                <a:gdLst>
                  <a:gd name="connsiteX0" fmla="*/ 0 w 3601"/>
                  <a:gd name="connsiteY0" fmla="*/ 0 h 27372"/>
                  <a:gd name="connsiteX1" fmla="*/ 0 w 3601"/>
                  <a:gd name="connsiteY1" fmla="*/ 23050 h 27372"/>
                  <a:gd name="connsiteX2" fmla="*/ 0 w 3601"/>
                  <a:gd name="connsiteY2" fmla="*/ 27372 h 27372"/>
                  <a:gd name="connsiteX3" fmla="*/ 0 w 3601"/>
                  <a:gd name="connsiteY3" fmla="*/ 0 h 27372"/>
                </a:gdLst>
                <a:ahLst/>
                <a:cxnLst>
                  <a:cxn ang="0">
                    <a:pos x="connsiteX0" y="connsiteY0"/>
                  </a:cxn>
                  <a:cxn ang="0">
                    <a:pos x="connsiteX1" y="connsiteY1"/>
                  </a:cxn>
                  <a:cxn ang="0">
                    <a:pos x="connsiteX2" y="connsiteY2"/>
                  </a:cxn>
                  <a:cxn ang="0">
                    <a:pos x="connsiteX3" y="connsiteY3"/>
                  </a:cxn>
                </a:cxnLst>
                <a:rect l="l" t="t" r="r" b="b"/>
                <a:pathLst>
                  <a:path w="3601" h="27372">
                    <a:moveTo>
                      <a:pt x="0" y="0"/>
                    </a:moveTo>
                    <a:cubicBezTo>
                      <a:pt x="0" y="7564"/>
                      <a:pt x="0" y="15487"/>
                      <a:pt x="0" y="23050"/>
                    </a:cubicBezTo>
                    <a:cubicBezTo>
                      <a:pt x="0" y="24851"/>
                      <a:pt x="0" y="26292"/>
                      <a:pt x="0" y="27372"/>
                    </a:cubicBezTo>
                    <a:cubicBezTo>
                      <a:pt x="0" y="22690"/>
                      <a:pt x="0" y="7564"/>
                      <a:pt x="0" y="0"/>
                    </a:cubicBezTo>
                    <a:close/>
                  </a:path>
                </a:pathLst>
              </a:custGeom>
              <a:solidFill>
                <a:schemeClr val="accent2"/>
              </a:solidFill>
              <a:ln w="0" cap="flat">
                <a:noFill/>
                <a:prstDash val="solid"/>
                <a:miter/>
              </a:ln>
            </p:spPr>
            <p:txBody>
              <a:bodyPr rtlCol="0" anchor="ctr"/>
              <a:lstStyle/>
              <a:p>
                <a:endParaRPr lang="en-US" sz="744"/>
              </a:p>
            </p:txBody>
          </p:sp>
          <p:sp>
            <p:nvSpPr>
              <p:cNvPr id="2588" name="Freeform: Shape 2587">
                <a:extLst>
                  <a:ext uri="{FF2B5EF4-FFF2-40B4-BE49-F238E27FC236}">
                    <a16:creationId xmlns:a16="http://schemas.microsoft.com/office/drawing/2014/main" id="{309F4A21-B1B2-745A-163B-EBACDA0F5944}"/>
                  </a:ext>
                </a:extLst>
              </p:cNvPr>
              <p:cNvSpPr/>
              <p:nvPr/>
            </p:nvSpPr>
            <p:spPr>
              <a:xfrm>
                <a:off x="10981007" y="5852017"/>
                <a:ext cx="21249" cy="1440"/>
              </a:xfrm>
              <a:custGeom>
                <a:avLst/>
                <a:gdLst>
                  <a:gd name="connsiteX0" fmla="*/ 21250 w 21249"/>
                  <a:gd name="connsiteY0" fmla="*/ 0 h 1440"/>
                  <a:gd name="connsiteX1" fmla="*/ 0 w 21249"/>
                  <a:gd name="connsiteY1" fmla="*/ 1441 h 1440"/>
                  <a:gd name="connsiteX2" fmla="*/ 21250 w 21249"/>
                  <a:gd name="connsiteY2" fmla="*/ 0 h 1440"/>
                </a:gdLst>
                <a:ahLst/>
                <a:cxnLst>
                  <a:cxn ang="0">
                    <a:pos x="connsiteX0" y="connsiteY0"/>
                  </a:cxn>
                  <a:cxn ang="0">
                    <a:pos x="connsiteX1" y="connsiteY1"/>
                  </a:cxn>
                  <a:cxn ang="0">
                    <a:pos x="connsiteX2" y="connsiteY2"/>
                  </a:cxn>
                </a:cxnLst>
                <a:rect l="l" t="t" r="r" b="b"/>
                <a:pathLst>
                  <a:path w="21249" h="1440">
                    <a:moveTo>
                      <a:pt x="21250" y="0"/>
                    </a:moveTo>
                    <a:cubicBezTo>
                      <a:pt x="8644" y="720"/>
                      <a:pt x="3242" y="1080"/>
                      <a:pt x="0" y="1441"/>
                    </a:cubicBezTo>
                    <a:cubicBezTo>
                      <a:pt x="8284" y="1441"/>
                      <a:pt x="15487" y="720"/>
                      <a:pt x="21250" y="0"/>
                    </a:cubicBezTo>
                    <a:close/>
                  </a:path>
                </a:pathLst>
              </a:custGeom>
              <a:solidFill>
                <a:schemeClr val="accent2"/>
              </a:solidFill>
              <a:ln w="0" cap="flat">
                <a:noFill/>
                <a:prstDash val="solid"/>
                <a:miter/>
              </a:ln>
            </p:spPr>
            <p:txBody>
              <a:bodyPr rtlCol="0" anchor="ctr"/>
              <a:lstStyle/>
              <a:p>
                <a:endParaRPr lang="en-US" sz="744"/>
              </a:p>
            </p:txBody>
          </p:sp>
          <p:sp>
            <p:nvSpPr>
              <p:cNvPr id="2589" name="Freeform: Shape 2588">
                <a:extLst>
                  <a:ext uri="{FF2B5EF4-FFF2-40B4-BE49-F238E27FC236}">
                    <a16:creationId xmlns:a16="http://schemas.microsoft.com/office/drawing/2014/main" id="{B2AE2591-4F0B-5ADF-7B1C-7E41ECAB9092}"/>
                  </a:ext>
                </a:extLst>
              </p:cNvPr>
              <p:cNvSpPr/>
              <p:nvPr/>
            </p:nvSpPr>
            <p:spPr>
              <a:xfrm>
                <a:off x="11864486" y="4531301"/>
                <a:ext cx="1800" cy="80676"/>
              </a:xfrm>
              <a:custGeom>
                <a:avLst/>
                <a:gdLst>
                  <a:gd name="connsiteX0" fmla="*/ 0 w 1800"/>
                  <a:gd name="connsiteY0" fmla="*/ 80676 h 80676"/>
                  <a:gd name="connsiteX1" fmla="*/ 1801 w 1800"/>
                  <a:gd name="connsiteY1" fmla="*/ 54384 h 80676"/>
                  <a:gd name="connsiteX2" fmla="*/ 720 w 1800"/>
                  <a:gd name="connsiteY2" fmla="*/ 0 h 80676"/>
                  <a:gd name="connsiteX3" fmla="*/ 0 w 1800"/>
                  <a:gd name="connsiteY3" fmla="*/ 80316 h 80676"/>
                </a:gdLst>
                <a:ahLst/>
                <a:cxnLst>
                  <a:cxn ang="0">
                    <a:pos x="connsiteX0" y="connsiteY0"/>
                  </a:cxn>
                  <a:cxn ang="0">
                    <a:pos x="connsiteX1" y="connsiteY1"/>
                  </a:cxn>
                  <a:cxn ang="0">
                    <a:pos x="connsiteX2" y="connsiteY2"/>
                  </a:cxn>
                  <a:cxn ang="0">
                    <a:pos x="connsiteX3" y="connsiteY3"/>
                  </a:cxn>
                </a:cxnLst>
                <a:rect l="l" t="t" r="r" b="b"/>
                <a:pathLst>
                  <a:path w="1800" h="80676">
                    <a:moveTo>
                      <a:pt x="0" y="80676"/>
                    </a:moveTo>
                    <a:cubicBezTo>
                      <a:pt x="360" y="70952"/>
                      <a:pt x="1080" y="56546"/>
                      <a:pt x="1801" y="54384"/>
                    </a:cubicBezTo>
                    <a:cubicBezTo>
                      <a:pt x="1801" y="34576"/>
                      <a:pt x="1080" y="20529"/>
                      <a:pt x="720" y="0"/>
                    </a:cubicBezTo>
                    <a:cubicBezTo>
                      <a:pt x="720" y="23050"/>
                      <a:pt x="720" y="49342"/>
                      <a:pt x="0" y="80316"/>
                    </a:cubicBezTo>
                    <a:close/>
                  </a:path>
                </a:pathLst>
              </a:custGeom>
              <a:solidFill>
                <a:schemeClr val="accent2"/>
              </a:solidFill>
              <a:ln w="0" cap="flat">
                <a:noFill/>
                <a:prstDash val="solid"/>
                <a:miter/>
              </a:ln>
            </p:spPr>
            <p:txBody>
              <a:bodyPr rtlCol="0" anchor="ctr"/>
              <a:lstStyle/>
              <a:p>
                <a:endParaRPr lang="en-US" sz="744"/>
              </a:p>
            </p:txBody>
          </p:sp>
          <p:sp>
            <p:nvSpPr>
              <p:cNvPr id="2590" name="Freeform: Shape 2589">
                <a:extLst>
                  <a:ext uri="{FF2B5EF4-FFF2-40B4-BE49-F238E27FC236}">
                    <a16:creationId xmlns:a16="http://schemas.microsoft.com/office/drawing/2014/main" id="{3A455D2A-0E89-7772-9EF2-88639B82EC47}"/>
                  </a:ext>
                </a:extLst>
              </p:cNvPr>
              <p:cNvSpPr/>
              <p:nvPr/>
            </p:nvSpPr>
            <p:spPr>
              <a:xfrm>
                <a:off x="11864846" y="4529860"/>
                <a:ext cx="3601" cy="1800"/>
              </a:xfrm>
              <a:custGeom>
                <a:avLst/>
                <a:gdLst>
                  <a:gd name="connsiteX0" fmla="*/ 0 w 3601"/>
                  <a:gd name="connsiteY0" fmla="*/ 0 h 1800"/>
                  <a:gd name="connsiteX1" fmla="*/ 0 w 3601"/>
                  <a:gd name="connsiteY1" fmla="*/ 1801 h 1800"/>
                  <a:gd name="connsiteX2" fmla="*/ 0 w 3601"/>
                  <a:gd name="connsiteY2" fmla="*/ 0 h 1800"/>
                </a:gdLst>
                <a:ahLst/>
                <a:cxnLst>
                  <a:cxn ang="0">
                    <a:pos x="connsiteX0" y="connsiteY0"/>
                  </a:cxn>
                  <a:cxn ang="0">
                    <a:pos x="connsiteX1" y="connsiteY1"/>
                  </a:cxn>
                  <a:cxn ang="0">
                    <a:pos x="connsiteX2" y="connsiteY2"/>
                  </a:cxn>
                </a:cxnLst>
                <a:rect l="l" t="t" r="r" b="b"/>
                <a:pathLst>
                  <a:path w="3601" h="1800">
                    <a:moveTo>
                      <a:pt x="0" y="0"/>
                    </a:moveTo>
                    <a:cubicBezTo>
                      <a:pt x="0" y="720"/>
                      <a:pt x="0" y="1080"/>
                      <a:pt x="0" y="1801"/>
                    </a:cubicBezTo>
                    <a:cubicBezTo>
                      <a:pt x="0" y="1080"/>
                      <a:pt x="0" y="720"/>
                      <a:pt x="0" y="0"/>
                    </a:cubicBezTo>
                    <a:close/>
                  </a:path>
                </a:pathLst>
              </a:custGeom>
              <a:solidFill>
                <a:schemeClr val="accent2"/>
              </a:solidFill>
              <a:ln w="0" cap="flat">
                <a:noFill/>
                <a:prstDash val="solid"/>
                <a:miter/>
              </a:ln>
            </p:spPr>
            <p:txBody>
              <a:bodyPr rtlCol="0" anchor="ctr"/>
              <a:lstStyle/>
              <a:p>
                <a:endParaRPr lang="en-US" sz="744"/>
              </a:p>
            </p:txBody>
          </p:sp>
          <p:sp>
            <p:nvSpPr>
              <p:cNvPr id="2591" name="Freeform: Shape 2590">
                <a:extLst>
                  <a:ext uri="{FF2B5EF4-FFF2-40B4-BE49-F238E27FC236}">
                    <a16:creationId xmlns:a16="http://schemas.microsoft.com/office/drawing/2014/main" id="{B5A0EA0B-0A08-795D-F4C9-28AB3DEDAC17}"/>
                  </a:ext>
                </a:extLst>
              </p:cNvPr>
              <p:cNvSpPr/>
              <p:nvPr/>
            </p:nvSpPr>
            <p:spPr>
              <a:xfrm>
                <a:off x="8398172" y="2834014"/>
                <a:ext cx="3482881" cy="3474328"/>
              </a:xfrm>
              <a:custGeom>
                <a:avLst/>
                <a:gdLst>
                  <a:gd name="connsiteX0" fmla="*/ 267711 w 3482881"/>
                  <a:gd name="connsiteY0" fmla="*/ 2753284 h 3474328"/>
                  <a:gd name="connsiteX1" fmla="*/ 254745 w 3482881"/>
                  <a:gd name="connsiteY1" fmla="*/ 2740318 h 3474328"/>
                  <a:gd name="connsiteX2" fmla="*/ 261588 w 3482881"/>
                  <a:gd name="connsiteY2" fmla="*/ 2746801 h 3474328"/>
                  <a:gd name="connsiteX3" fmla="*/ 245381 w 3482881"/>
                  <a:gd name="connsiteY3" fmla="*/ 2729513 h 3474328"/>
                  <a:gd name="connsiteX4" fmla="*/ 241419 w 3482881"/>
                  <a:gd name="connsiteY4" fmla="*/ 2725191 h 3474328"/>
                  <a:gd name="connsiteX5" fmla="*/ 237457 w 3482881"/>
                  <a:gd name="connsiteY5" fmla="*/ 2720509 h 3474328"/>
                  <a:gd name="connsiteX6" fmla="*/ 229894 w 3482881"/>
                  <a:gd name="connsiteY6" fmla="*/ 2711505 h 3474328"/>
                  <a:gd name="connsiteX7" fmla="*/ 216928 w 3482881"/>
                  <a:gd name="connsiteY7" fmla="*/ 2697098 h 3474328"/>
                  <a:gd name="connsiteX8" fmla="*/ 221610 w 3482881"/>
                  <a:gd name="connsiteY8" fmla="*/ 2702141 h 3474328"/>
                  <a:gd name="connsiteX9" fmla="*/ 211885 w 3482881"/>
                  <a:gd name="connsiteY9" fmla="*/ 2690616 h 3474328"/>
                  <a:gd name="connsiteX10" fmla="*/ 188115 w 3482881"/>
                  <a:gd name="connsiteY10" fmla="*/ 2662163 h 3474328"/>
                  <a:gd name="connsiteX11" fmla="*/ 184513 w 3482881"/>
                  <a:gd name="connsiteY11" fmla="*/ 2657841 h 3474328"/>
                  <a:gd name="connsiteX12" fmla="*/ 181272 w 3482881"/>
                  <a:gd name="connsiteY12" fmla="*/ 2653159 h 3474328"/>
                  <a:gd name="connsiteX13" fmla="*/ 174429 w 3482881"/>
                  <a:gd name="connsiteY13" fmla="*/ 2643794 h 3474328"/>
                  <a:gd name="connsiteX14" fmla="*/ 160382 w 3482881"/>
                  <a:gd name="connsiteY14" fmla="*/ 2624706 h 3474328"/>
                  <a:gd name="connsiteX15" fmla="*/ 135531 w 3482881"/>
                  <a:gd name="connsiteY15" fmla="*/ 2587609 h 3474328"/>
                  <a:gd name="connsiteX16" fmla="*/ 119324 w 3482881"/>
                  <a:gd name="connsiteY16" fmla="*/ 2561317 h 3474328"/>
                  <a:gd name="connsiteX17" fmla="*/ 112120 w 3482881"/>
                  <a:gd name="connsiteY17" fmla="*/ 2549432 h 3474328"/>
                  <a:gd name="connsiteX18" fmla="*/ 105277 w 3482881"/>
                  <a:gd name="connsiteY18" fmla="*/ 2536826 h 3474328"/>
                  <a:gd name="connsiteX19" fmla="*/ 91951 w 3482881"/>
                  <a:gd name="connsiteY19" fmla="*/ 2511255 h 3474328"/>
                  <a:gd name="connsiteX20" fmla="*/ 80426 w 3482881"/>
                  <a:gd name="connsiteY20" fmla="*/ 2486403 h 3474328"/>
                  <a:gd name="connsiteX21" fmla="*/ 71062 w 3482881"/>
                  <a:gd name="connsiteY21" fmla="*/ 2465154 h 3474328"/>
                  <a:gd name="connsiteX22" fmla="*/ 92312 w 3482881"/>
                  <a:gd name="connsiteY22" fmla="*/ 2509814 h 3474328"/>
                  <a:gd name="connsiteX23" fmla="*/ 66380 w 3482881"/>
                  <a:gd name="connsiteY23" fmla="*/ 2445705 h 3474328"/>
                  <a:gd name="connsiteX24" fmla="*/ 59537 w 3482881"/>
                  <a:gd name="connsiteY24" fmla="*/ 2428057 h 3474328"/>
                  <a:gd name="connsiteX25" fmla="*/ 52333 w 3482881"/>
                  <a:gd name="connsiteY25" fmla="*/ 2407528 h 3474328"/>
                  <a:gd name="connsiteX26" fmla="*/ 44050 w 3482881"/>
                  <a:gd name="connsiteY26" fmla="*/ 2383037 h 3474328"/>
                  <a:gd name="connsiteX27" fmla="*/ 35046 w 3482881"/>
                  <a:gd name="connsiteY27" fmla="*/ 2353504 h 3474328"/>
                  <a:gd name="connsiteX28" fmla="*/ 42249 w 3482881"/>
                  <a:gd name="connsiteY28" fmla="*/ 2378715 h 3474328"/>
                  <a:gd name="connsiteX29" fmla="*/ 46211 w 3482881"/>
                  <a:gd name="connsiteY29" fmla="*/ 2391321 h 3474328"/>
                  <a:gd name="connsiteX30" fmla="*/ 50533 w 3482881"/>
                  <a:gd name="connsiteY30" fmla="*/ 2403566 h 3474328"/>
                  <a:gd name="connsiteX31" fmla="*/ 31804 w 3482881"/>
                  <a:gd name="connsiteY31" fmla="*/ 2347381 h 3474328"/>
                  <a:gd name="connsiteX32" fmla="*/ 29643 w 3482881"/>
                  <a:gd name="connsiteY32" fmla="*/ 2340177 h 3474328"/>
                  <a:gd name="connsiteX33" fmla="*/ 27842 w 3482881"/>
                  <a:gd name="connsiteY33" fmla="*/ 2332974 h 3474328"/>
                  <a:gd name="connsiteX34" fmla="*/ 24241 w 3482881"/>
                  <a:gd name="connsiteY34" fmla="*/ 2318568 h 3474328"/>
                  <a:gd name="connsiteX35" fmla="*/ 20639 w 3482881"/>
                  <a:gd name="connsiteY35" fmla="*/ 2304161 h 3474328"/>
                  <a:gd name="connsiteX36" fmla="*/ 18838 w 3482881"/>
                  <a:gd name="connsiteY36" fmla="*/ 2296958 h 3474328"/>
                  <a:gd name="connsiteX37" fmla="*/ 17398 w 3482881"/>
                  <a:gd name="connsiteY37" fmla="*/ 2289755 h 3474328"/>
                  <a:gd name="connsiteX38" fmla="*/ 16677 w 3482881"/>
                  <a:gd name="connsiteY38" fmla="*/ 2281831 h 3474328"/>
                  <a:gd name="connsiteX39" fmla="*/ 18838 w 3482881"/>
                  <a:gd name="connsiteY39" fmla="*/ 2290835 h 3474328"/>
                  <a:gd name="connsiteX40" fmla="*/ 22080 w 3482881"/>
                  <a:gd name="connsiteY40" fmla="*/ 2305242 h 3474328"/>
                  <a:gd name="connsiteX41" fmla="*/ 30724 w 3482881"/>
                  <a:gd name="connsiteY41" fmla="*/ 2339097 h 3474328"/>
                  <a:gd name="connsiteX42" fmla="*/ 38287 w 3482881"/>
                  <a:gd name="connsiteY42" fmla="*/ 2362508 h 3474328"/>
                  <a:gd name="connsiteX43" fmla="*/ 22080 w 3482881"/>
                  <a:gd name="connsiteY43" fmla="*/ 2298759 h 3474328"/>
                  <a:gd name="connsiteX44" fmla="*/ 17038 w 3482881"/>
                  <a:gd name="connsiteY44" fmla="*/ 2269225 h 3474328"/>
                  <a:gd name="connsiteX45" fmla="*/ 13076 w 3482881"/>
                  <a:gd name="connsiteY45" fmla="*/ 2241493 h 3474328"/>
                  <a:gd name="connsiteX46" fmla="*/ 4432 w 3482881"/>
                  <a:gd name="connsiteY46" fmla="*/ 2155054 h 3474328"/>
                  <a:gd name="connsiteX47" fmla="*/ 6953 w 3482881"/>
                  <a:gd name="connsiteY47" fmla="*/ 2137046 h 3474328"/>
                  <a:gd name="connsiteX48" fmla="*/ 7673 w 3482881"/>
                  <a:gd name="connsiteY48" fmla="*/ 2115076 h 3474328"/>
                  <a:gd name="connsiteX49" fmla="*/ 7673 w 3482881"/>
                  <a:gd name="connsiteY49" fmla="*/ 2078699 h 3474328"/>
                  <a:gd name="connsiteX50" fmla="*/ 4072 w 3482881"/>
                  <a:gd name="connsiteY50" fmla="*/ 2078339 h 3474328"/>
                  <a:gd name="connsiteX51" fmla="*/ 3351 w 3482881"/>
                  <a:gd name="connsiteY51" fmla="*/ 2008108 h 3474328"/>
                  <a:gd name="connsiteX52" fmla="*/ 4072 w 3482881"/>
                  <a:gd name="connsiteY52" fmla="*/ 2013870 h 3474328"/>
                  <a:gd name="connsiteX53" fmla="*/ 1190 w 3482881"/>
                  <a:gd name="connsiteY53" fmla="*/ 1834149 h 3474328"/>
                  <a:gd name="connsiteX54" fmla="*/ 1190 w 3482881"/>
                  <a:gd name="connsiteY54" fmla="*/ 1555383 h 3474328"/>
                  <a:gd name="connsiteX55" fmla="*/ 5512 w 3482881"/>
                  <a:gd name="connsiteY55" fmla="*/ 1484071 h 3474328"/>
                  <a:gd name="connsiteX56" fmla="*/ 1190 w 3482881"/>
                  <a:gd name="connsiteY56" fmla="*/ 1365938 h 3474328"/>
                  <a:gd name="connsiteX57" fmla="*/ 3351 w 3482881"/>
                  <a:gd name="connsiteY57" fmla="*/ 1467504 h 3474328"/>
                  <a:gd name="connsiteX58" fmla="*/ 110 w 3482881"/>
                  <a:gd name="connsiteY58" fmla="*/ 1519367 h 3474328"/>
                  <a:gd name="connsiteX59" fmla="*/ 830 w 3482881"/>
                  <a:gd name="connsiteY59" fmla="*/ 1298227 h 3474328"/>
                  <a:gd name="connsiteX60" fmla="*/ 830 w 3482881"/>
                  <a:gd name="connsiteY60" fmla="*/ 1313354 h 3474328"/>
                  <a:gd name="connsiteX61" fmla="*/ 4432 w 3482881"/>
                  <a:gd name="connsiteY61" fmla="*/ 1116705 h 3474328"/>
                  <a:gd name="connsiteX62" fmla="*/ 3351 w 3482881"/>
                  <a:gd name="connsiteY62" fmla="*/ 1061961 h 3474328"/>
                  <a:gd name="connsiteX63" fmla="*/ 4072 w 3482881"/>
                  <a:gd name="connsiteY63" fmla="*/ 1066283 h 3474328"/>
                  <a:gd name="connsiteX64" fmla="*/ 5152 w 3482881"/>
                  <a:gd name="connsiteY64" fmla="*/ 987767 h 3474328"/>
                  <a:gd name="connsiteX65" fmla="*/ 5152 w 3482881"/>
                  <a:gd name="connsiteY65" fmla="*/ 957153 h 3474328"/>
                  <a:gd name="connsiteX66" fmla="*/ 5152 w 3482881"/>
                  <a:gd name="connsiteY66" fmla="*/ 934103 h 3474328"/>
                  <a:gd name="connsiteX67" fmla="*/ 5152 w 3482881"/>
                  <a:gd name="connsiteY67" fmla="*/ 902409 h 3474328"/>
                  <a:gd name="connsiteX68" fmla="*/ 5152 w 3482881"/>
                  <a:gd name="connsiteY68" fmla="*/ 913213 h 3474328"/>
                  <a:gd name="connsiteX69" fmla="*/ 17398 w 3482881"/>
                  <a:gd name="connsiteY69" fmla="*/ 757263 h 3474328"/>
                  <a:gd name="connsiteX70" fmla="*/ 16317 w 3482881"/>
                  <a:gd name="connsiteY70" fmla="*/ 779593 h 3474328"/>
                  <a:gd name="connsiteX71" fmla="*/ 49452 w 3482881"/>
                  <a:gd name="connsiteY71" fmla="*/ 635168 h 3474328"/>
                  <a:gd name="connsiteX72" fmla="*/ 59897 w 3482881"/>
                  <a:gd name="connsiteY72" fmla="*/ 602393 h 3474328"/>
                  <a:gd name="connsiteX73" fmla="*/ 70702 w 3482881"/>
                  <a:gd name="connsiteY73" fmla="*/ 572500 h 3474328"/>
                  <a:gd name="connsiteX74" fmla="*/ 75744 w 3482881"/>
                  <a:gd name="connsiteY74" fmla="*/ 558453 h 3474328"/>
                  <a:gd name="connsiteX75" fmla="*/ 81146 w 3482881"/>
                  <a:gd name="connsiteY75" fmla="*/ 545488 h 3474328"/>
                  <a:gd name="connsiteX76" fmla="*/ 90871 w 3482881"/>
                  <a:gd name="connsiteY76" fmla="*/ 522077 h 3474328"/>
                  <a:gd name="connsiteX77" fmla="*/ 105998 w 3482881"/>
                  <a:gd name="connsiteY77" fmla="*/ 493624 h 3474328"/>
                  <a:gd name="connsiteX78" fmla="*/ 113561 w 3482881"/>
                  <a:gd name="connsiteY78" fmla="*/ 479578 h 3474328"/>
                  <a:gd name="connsiteX79" fmla="*/ 121845 w 3482881"/>
                  <a:gd name="connsiteY79" fmla="*/ 465892 h 3474328"/>
                  <a:gd name="connsiteX80" fmla="*/ 115002 w 3482881"/>
                  <a:gd name="connsiteY80" fmla="*/ 478497 h 3474328"/>
                  <a:gd name="connsiteX81" fmla="*/ 108519 w 3482881"/>
                  <a:gd name="connsiteY81" fmla="*/ 491463 h 3474328"/>
                  <a:gd name="connsiteX82" fmla="*/ 97354 w 3482881"/>
                  <a:gd name="connsiteY82" fmla="*/ 514874 h 3474328"/>
                  <a:gd name="connsiteX83" fmla="*/ 91231 w 3482881"/>
                  <a:gd name="connsiteY83" fmla="*/ 530361 h 3474328"/>
                  <a:gd name="connsiteX84" fmla="*/ 91231 w 3482881"/>
                  <a:gd name="connsiteY84" fmla="*/ 531801 h 3474328"/>
                  <a:gd name="connsiteX85" fmla="*/ 95913 w 3482881"/>
                  <a:gd name="connsiteY85" fmla="*/ 521357 h 3474328"/>
                  <a:gd name="connsiteX86" fmla="*/ 99875 w 3482881"/>
                  <a:gd name="connsiteY86" fmla="*/ 513433 h 3474328"/>
                  <a:gd name="connsiteX87" fmla="*/ 105638 w 3482881"/>
                  <a:gd name="connsiteY87" fmla="*/ 501188 h 3474328"/>
                  <a:gd name="connsiteX88" fmla="*/ 126887 w 3482881"/>
                  <a:gd name="connsiteY88" fmla="*/ 461930 h 3474328"/>
                  <a:gd name="connsiteX89" fmla="*/ 117883 w 3482881"/>
                  <a:gd name="connsiteY89" fmla="*/ 480658 h 3474328"/>
                  <a:gd name="connsiteX90" fmla="*/ 104917 w 3482881"/>
                  <a:gd name="connsiteY90" fmla="*/ 509831 h 3474328"/>
                  <a:gd name="connsiteX91" fmla="*/ 119324 w 3482881"/>
                  <a:gd name="connsiteY91" fmla="*/ 482819 h 3474328"/>
                  <a:gd name="connsiteX92" fmla="*/ 127968 w 3482881"/>
                  <a:gd name="connsiteY92" fmla="*/ 467692 h 3474328"/>
                  <a:gd name="connsiteX93" fmla="*/ 132650 w 3482881"/>
                  <a:gd name="connsiteY93" fmla="*/ 457608 h 3474328"/>
                  <a:gd name="connsiteX94" fmla="*/ 134451 w 3482881"/>
                  <a:gd name="connsiteY94" fmla="*/ 452566 h 3474328"/>
                  <a:gd name="connsiteX95" fmla="*/ 139853 w 3482881"/>
                  <a:gd name="connsiteY95" fmla="*/ 443922 h 3474328"/>
                  <a:gd name="connsiteX96" fmla="*/ 151738 w 3482881"/>
                  <a:gd name="connsiteY96" fmla="*/ 426994 h 3474328"/>
                  <a:gd name="connsiteX97" fmla="*/ 163264 w 3482881"/>
                  <a:gd name="connsiteY97" fmla="*/ 408626 h 3474328"/>
                  <a:gd name="connsiteX98" fmla="*/ 172268 w 3482881"/>
                  <a:gd name="connsiteY98" fmla="*/ 394940 h 3474328"/>
                  <a:gd name="connsiteX99" fmla="*/ 180191 w 3482881"/>
                  <a:gd name="connsiteY99" fmla="*/ 380173 h 3474328"/>
                  <a:gd name="connsiteX100" fmla="*/ 189195 w 3482881"/>
                  <a:gd name="connsiteY100" fmla="*/ 368648 h 3474328"/>
                  <a:gd name="connsiteX101" fmla="*/ 198559 w 3482881"/>
                  <a:gd name="connsiteY101" fmla="*/ 357483 h 3474328"/>
                  <a:gd name="connsiteX102" fmla="*/ 217288 w 3482881"/>
                  <a:gd name="connsiteY102" fmla="*/ 335153 h 3474328"/>
                  <a:gd name="connsiteX103" fmla="*/ 227012 w 3482881"/>
                  <a:gd name="connsiteY103" fmla="*/ 322547 h 3474328"/>
                  <a:gd name="connsiteX104" fmla="*/ 236377 w 3482881"/>
                  <a:gd name="connsiteY104" fmla="*/ 311382 h 3474328"/>
                  <a:gd name="connsiteX105" fmla="*/ 247902 w 3482881"/>
                  <a:gd name="connsiteY105" fmla="*/ 298056 h 3474328"/>
                  <a:gd name="connsiteX106" fmla="*/ 275274 w 3482881"/>
                  <a:gd name="connsiteY106" fmla="*/ 269243 h 3474328"/>
                  <a:gd name="connsiteX107" fmla="*/ 303367 w 3482881"/>
                  <a:gd name="connsiteY107" fmla="*/ 242231 h 3474328"/>
                  <a:gd name="connsiteX108" fmla="*/ 288600 w 3482881"/>
                  <a:gd name="connsiteY108" fmla="*/ 254836 h 3474328"/>
                  <a:gd name="connsiteX109" fmla="*/ 274194 w 3482881"/>
                  <a:gd name="connsiteY109" fmla="*/ 268523 h 3474328"/>
                  <a:gd name="connsiteX110" fmla="*/ 262308 w 3482881"/>
                  <a:gd name="connsiteY110" fmla="*/ 281128 h 3474328"/>
                  <a:gd name="connsiteX111" fmla="*/ 268791 w 3482881"/>
                  <a:gd name="connsiteY111" fmla="*/ 272845 h 3474328"/>
                  <a:gd name="connsiteX112" fmla="*/ 284278 w 3482881"/>
                  <a:gd name="connsiteY112" fmla="*/ 256997 h 3474328"/>
                  <a:gd name="connsiteX113" fmla="*/ 304087 w 3482881"/>
                  <a:gd name="connsiteY113" fmla="*/ 237909 h 3474328"/>
                  <a:gd name="connsiteX114" fmla="*/ 324256 w 3482881"/>
                  <a:gd name="connsiteY114" fmla="*/ 220261 h 3474328"/>
                  <a:gd name="connsiteX115" fmla="*/ 334341 w 3482881"/>
                  <a:gd name="connsiteY115" fmla="*/ 212697 h 3474328"/>
                  <a:gd name="connsiteX116" fmla="*/ 354510 w 3482881"/>
                  <a:gd name="connsiteY116" fmla="*/ 197210 h 3474328"/>
                  <a:gd name="connsiteX117" fmla="*/ 409975 w 3482881"/>
                  <a:gd name="connsiteY117" fmla="*/ 156872 h 3474328"/>
                  <a:gd name="connsiteX118" fmla="*/ 438068 w 3482881"/>
                  <a:gd name="connsiteY118" fmla="*/ 138864 h 3474328"/>
                  <a:gd name="connsiteX119" fmla="*/ 444190 w 3482881"/>
                  <a:gd name="connsiteY119" fmla="*/ 134902 h 3474328"/>
                  <a:gd name="connsiteX120" fmla="*/ 449953 w 3482881"/>
                  <a:gd name="connsiteY120" fmla="*/ 131661 h 3474328"/>
                  <a:gd name="connsiteX121" fmla="*/ 460037 w 3482881"/>
                  <a:gd name="connsiteY121" fmla="*/ 125898 h 3474328"/>
                  <a:gd name="connsiteX122" fmla="*/ 469041 w 3482881"/>
                  <a:gd name="connsiteY122" fmla="*/ 122657 h 3474328"/>
                  <a:gd name="connsiteX123" fmla="*/ 692702 w 3482881"/>
                  <a:gd name="connsiteY123" fmla="*/ 31175 h 3474328"/>
                  <a:gd name="connsiteX124" fmla="*/ 751049 w 3482881"/>
                  <a:gd name="connsiteY124" fmla="*/ 18210 h 3474328"/>
                  <a:gd name="connsiteX125" fmla="*/ 779141 w 3482881"/>
                  <a:gd name="connsiteY125" fmla="*/ 13167 h 3474328"/>
                  <a:gd name="connsiteX126" fmla="*/ 805794 w 3482881"/>
                  <a:gd name="connsiteY126" fmla="*/ 9566 h 3474328"/>
                  <a:gd name="connsiteX127" fmla="*/ 854776 w 3482881"/>
                  <a:gd name="connsiteY127" fmla="*/ 4523 h 3474328"/>
                  <a:gd name="connsiteX128" fmla="*/ 895834 w 3482881"/>
                  <a:gd name="connsiteY128" fmla="*/ 2362 h 3474328"/>
                  <a:gd name="connsiteX129" fmla="*/ 923567 w 3482881"/>
                  <a:gd name="connsiteY129" fmla="*/ 2362 h 3474328"/>
                  <a:gd name="connsiteX130" fmla="*/ 950939 w 3482881"/>
                  <a:gd name="connsiteY130" fmla="*/ 2723 h 3474328"/>
                  <a:gd name="connsiteX131" fmla="*/ 953460 w 3482881"/>
                  <a:gd name="connsiteY131" fmla="*/ 4163 h 3474328"/>
                  <a:gd name="connsiteX132" fmla="*/ 1247353 w 3482881"/>
                  <a:gd name="connsiteY132" fmla="*/ 1642 h 3474328"/>
                  <a:gd name="connsiteX133" fmla="*/ 1199091 w 3482881"/>
                  <a:gd name="connsiteY133" fmla="*/ 2723 h 3474328"/>
                  <a:gd name="connsiteX134" fmla="*/ 1455166 w 3482881"/>
                  <a:gd name="connsiteY134" fmla="*/ 3443 h 3474328"/>
                  <a:gd name="connsiteX135" fmla="*/ 1426714 w 3482881"/>
                  <a:gd name="connsiteY135" fmla="*/ 4523 h 3474328"/>
                  <a:gd name="connsiteX136" fmla="*/ 1505589 w 3482881"/>
                  <a:gd name="connsiteY136" fmla="*/ 2723 h 3474328"/>
                  <a:gd name="connsiteX137" fmla="*/ 1492263 w 3482881"/>
                  <a:gd name="connsiteY137" fmla="*/ 3443 h 3474328"/>
                  <a:gd name="connsiteX138" fmla="*/ 2120026 w 3482881"/>
                  <a:gd name="connsiteY138" fmla="*/ 562 h 3474328"/>
                  <a:gd name="connsiteX139" fmla="*/ 2051235 w 3482881"/>
                  <a:gd name="connsiteY139" fmla="*/ 1642 h 3474328"/>
                  <a:gd name="connsiteX140" fmla="*/ 2030346 w 3482881"/>
                  <a:gd name="connsiteY140" fmla="*/ 3803 h 3474328"/>
                  <a:gd name="connsiteX141" fmla="*/ 2093735 w 3482881"/>
                  <a:gd name="connsiteY141" fmla="*/ 3803 h 3474328"/>
                  <a:gd name="connsiteX142" fmla="*/ 2205385 w 3482881"/>
                  <a:gd name="connsiteY142" fmla="*/ 1642 h 3474328"/>
                  <a:gd name="connsiteX143" fmla="*/ 2209707 w 3482881"/>
                  <a:gd name="connsiteY143" fmla="*/ 3083 h 3474328"/>
                  <a:gd name="connsiteX144" fmla="*/ 2558705 w 3482881"/>
                  <a:gd name="connsiteY144" fmla="*/ 202 h 3474328"/>
                  <a:gd name="connsiteX145" fmla="*/ 2372861 w 3482881"/>
                  <a:gd name="connsiteY145" fmla="*/ 4884 h 3474328"/>
                  <a:gd name="connsiteX146" fmla="*/ 2418961 w 3482881"/>
                  <a:gd name="connsiteY146" fmla="*/ 6684 h 3474328"/>
                  <a:gd name="connsiteX147" fmla="*/ 2337205 w 3482881"/>
                  <a:gd name="connsiteY147" fmla="*/ 8845 h 3474328"/>
                  <a:gd name="connsiteX148" fmla="*/ 2434448 w 3482881"/>
                  <a:gd name="connsiteY148" fmla="*/ 8845 h 3474328"/>
                  <a:gd name="connsiteX149" fmla="*/ 2398432 w 3482881"/>
                  <a:gd name="connsiteY149" fmla="*/ 10286 h 3474328"/>
                  <a:gd name="connsiteX150" fmla="*/ 2484151 w 3482881"/>
                  <a:gd name="connsiteY150" fmla="*/ 9206 h 3474328"/>
                  <a:gd name="connsiteX151" fmla="*/ 2111743 w 3482881"/>
                  <a:gd name="connsiteY151" fmla="*/ 13528 h 3474328"/>
                  <a:gd name="connsiteX152" fmla="*/ 2127590 w 3482881"/>
                  <a:gd name="connsiteY152" fmla="*/ 12447 h 3474328"/>
                  <a:gd name="connsiteX153" fmla="*/ 2013418 w 3482881"/>
                  <a:gd name="connsiteY153" fmla="*/ 12087 h 3474328"/>
                  <a:gd name="connsiteX154" fmla="*/ 2062040 w 3482881"/>
                  <a:gd name="connsiteY154" fmla="*/ 13528 h 3474328"/>
                  <a:gd name="connsiteX155" fmla="*/ 2018461 w 3482881"/>
                  <a:gd name="connsiteY155" fmla="*/ 14968 h 3474328"/>
                  <a:gd name="connsiteX156" fmla="*/ 1831536 w 3482881"/>
                  <a:gd name="connsiteY156" fmla="*/ 12087 h 3474328"/>
                  <a:gd name="connsiteX157" fmla="*/ 1711242 w 3482881"/>
                  <a:gd name="connsiteY157" fmla="*/ 16049 h 3474328"/>
                  <a:gd name="connsiteX158" fmla="*/ 1668383 w 3482881"/>
                  <a:gd name="connsiteY158" fmla="*/ 13888 h 3474328"/>
                  <a:gd name="connsiteX159" fmla="*/ 1382054 w 3482881"/>
                  <a:gd name="connsiteY159" fmla="*/ 16409 h 3474328"/>
                  <a:gd name="connsiteX160" fmla="*/ 1401862 w 3482881"/>
                  <a:gd name="connsiteY160" fmla="*/ 16409 h 3474328"/>
                  <a:gd name="connsiteX161" fmla="*/ 1383494 w 3482881"/>
                  <a:gd name="connsiteY161" fmla="*/ 14608 h 3474328"/>
                  <a:gd name="connsiteX162" fmla="*/ 1204493 w 3482881"/>
                  <a:gd name="connsiteY162" fmla="*/ 14248 h 3474328"/>
                  <a:gd name="connsiteX163" fmla="*/ 1053585 w 3482881"/>
                  <a:gd name="connsiteY163" fmla="*/ 17129 h 3474328"/>
                  <a:gd name="connsiteX164" fmla="*/ 970388 w 3482881"/>
                  <a:gd name="connsiteY164" fmla="*/ 18210 h 3474328"/>
                  <a:gd name="connsiteX165" fmla="*/ 894393 w 3482881"/>
                  <a:gd name="connsiteY165" fmla="*/ 19650 h 3474328"/>
                  <a:gd name="connsiteX166" fmla="*/ 950219 w 3482881"/>
                  <a:gd name="connsiteY166" fmla="*/ 16769 h 3474328"/>
                  <a:gd name="connsiteX167" fmla="*/ 1054306 w 3482881"/>
                  <a:gd name="connsiteY167" fmla="*/ 15328 h 3474328"/>
                  <a:gd name="connsiteX168" fmla="*/ 969307 w 3482881"/>
                  <a:gd name="connsiteY168" fmla="*/ 15328 h 3474328"/>
                  <a:gd name="connsiteX169" fmla="*/ 1073754 w 3482881"/>
                  <a:gd name="connsiteY169" fmla="*/ 12807 h 3474328"/>
                  <a:gd name="connsiteX170" fmla="*/ 987676 w 3482881"/>
                  <a:gd name="connsiteY170" fmla="*/ 13528 h 3474328"/>
                  <a:gd name="connsiteX171" fmla="*/ 904478 w 3482881"/>
                  <a:gd name="connsiteY171" fmla="*/ 15689 h 3474328"/>
                  <a:gd name="connsiteX172" fmla="*/ 868462 w 3482881"/>
                  <a:gd name="connsiteY172" fmla="*/ 15689 h 3474328"/>
                  <a:gd name="connsiteX173" fmla="*/ 859458 w 3482881"/>
                  <a:gd name="connsiteY173" fmla="*/ 18210 h 3474328"/>
                  <a:gd name="connsiteX174" fmla="*/ 845411 w 3482881"/>
                  <a:gd name="connsiteY174" fmla="*/ 18930 h 3474328"/>
                  <a:gd name="connsiteX175" fmla="*/ 783824 w 3482881"/>
                  <a:gd name="connsiteY175" fmla="*/ 26133 h 3474328"/>
                  <a:gd name="connsiteX176" fmla="*/ 753210 w 3482881"/>
                  <a:gd name="connsiteY176" fmla="*/ 31536 h 3474328"/>
                  <a:gd name="connsiteX177" fmla="*/ 738083 w 3482881"/>
                  <a:gd name="connsiteY177" fmla="*/ 34417 h 3474328"/>
                  <a:gd name="connsiteX178" fmla="*/ 722956 w 3482881"/>
                  <a:gd name="connsiteY178" fmla="*/ 38019 h 3474328"/>
                  <a:gd name="connsiteX179" fmla="*/ 750328 w 3482881"/>
                  <a:gd name="connsiteY179" fmla="*/ 34057 h 3474328"/>
                  <a:gd name="connsiteX180" fmla="*/ 782023 w 3482881"/>
                  <a:gd name="connsiteY180" fmla="*/ 29375 h 3474328"/>
                  <a:gd name="connsiteX181" fmla="*/ 829204 w 3482881"/>
                  <a:gd name="connsiteY181" fmla="*/ 22532 h 3474328"/>
                  <a:gd name="connsiteX182" fmla="*/ 822361 w 3482881"/>
                  <a:gd name="connsiteY182" fmla="*/ 23972 h 3474328"/>
                  <a:gd name="connsiteX183" fmla="*/ 834246 w 3482881"/>
                  <a:gd name="connsiteY183" fmla="*/ 23252 h 3474328"/>
                  <a:gd name="connsiteX184" fmla="*/ 859818 w 3482881"/>
                  <a:gd name="connsiteY184" fmla="*/ 22171 h 3474328"/>
                  <a:gd name="connsiteX185" fmla="*/ 835327 w 3482881"/>
                  <a:gd name="connsiteY185" fmla="*/ 23972 h 3474328"/>
                  <a:gd name="connsiteX186" fmla="*/ 822721 w 3482881"/>
                  <a:gd name="connsiteY186" fmla="*/ 25053 h 3474328"/>
                  <a:gd name="connsiteX187" fmla="*/ 810115 w 3482881"/>
                  <a:gd name="connsiteY187" fmla="*/ 26854 h 3474328"/>
                  <a:gd name="connsiteX188" fmla="*/ 784904 w 3482881"/>
                  <a:gd name="connsiteY188" fmla="*/ 30095 h 3474328"/>
                  <a:gd name="connsiteX189" fmla="*/ 760053 w 3482881"/>
                  <a:gd name="connsiteY189" fmla="*/ 34417 h 3474328"/>
                  <a:gd name="connsiteX190" fmla="*/ 736282 w 3482881"/>
                  <a:gd name="connsiteY190" fmla="*/ 38739 h 3474328"/>
                  <a:gd name="connsiteX191" fmla="*/ 714312 w 3482881"/>
                  <a:gd name="connsiteY191" fmla="*/ 43781 h 3474328"/>
                  <a:gd name="connsiteX192" fmla="*/ 694503 w 3482881"/>
                  <a:gd name="connsiteY192" fmla="*/ 48463 h 3474328"/>
                  <a:gd name="connsiteX193" fmla="*/ 677936 w 3482881"/>
                  <a:gd name="connsiteY193" fmla="*/ 53145 h 3474328"/>
                  <a:gd name="connsiteX194" fmla="*/ 664250 w 3482881"/>
                  <a:gd name="connsiteY194" fmla="*/ 55306 h 3474328"/>
                  <a:gd name="connsiteX195" fmla="*/ 620310 w 3482881"/>
                  <a:gd name="connsiteY195" fmla="*/ 69353 h 3474328"/>
                  <a:gd name="connsiteX196" fmla="*/ 609505 w 3482881"/>
                  <a:gd name="connsiteY196" fmla="*/ 72954 h 3474328"/>
                  <a:gd name="connsiteX197" fmla="*/ 599060 w 3482881"/>
                  <a:gd name="connsiteY197" fmla="*/ 77276 h 3474328"/>
                  <a:gd name="connsiteX198" fmla="*/ 578531 w 3482881"/>
                  <a:gd name="connsiteY198" fmla="*/ 85560 h 3474328"/>
                  <a:gd name="connsiteX199" fmla="*/ 568446 w 3482881"/>
                  <a:gd name="connsiteY199" fmla="*/ 89522 h 3474328"/>
                  <a:gd name="connsiteX200" fmla="*/ 559082 w 3482881"/>
                  <a:gd name="connsiteY200" fmla="*/ 93844 h 3474328"/>
                  <a:gd name="connsiteX201" fmla="*/ 541074 w 3482881"/>
                  <a:gd name="connsiteY201" fmla="*/ 102128 h 3474328"/>
                  <a:gd name="connsiteX202" fmla="*/ 509740 w 3482881"/>
                  <a:gd name="connsiteY202" fmla="*/ 117254 h 3474328"/>
                  <a:gd name="connsiteX203" fmla="*/ 520905 w 3482881"/>
                  <a:gd name="connsiteY203" fmla="*/ 110411 h 3474328"/>
                  <a:gd name="connsiteX204" fmla="*/ 343705 w 3482881"/>
                  <a:gd name="connsiteY204" fmla="*/ 224223 h 3474328"/>
                  <a:gd name="connsiteX205" fmla="*/ 268791 w 3482881"/>
                  <a:gd name="connsiteY205" fmla="*/ 298056 h 3474328"/>
                  <a:gd name="connsiteX206" fmla="*/ 259787 w 3482881"/>
                  <a:gd name="connsiteY206" fmla="*/ 307780 h 3474328"/>
                  <a:gd name="connsiteX207" fmla="*/ 251143 w 3482881"/>
                  <a:gd name="connsiteY207" fmla="*/ 317505 h 3474328"/>
                  <a:gd name="connsiteX208" fmla="*/ 235296 w 3482881"/>
                  <a:gd name="connsiteY208" fmla="*/ 336953 h 3474328"/>
                  <a:gd name="connsiteX209" fmla="*/ 227733 w 3482881"/>
                  <a:gd name="connsiteY209" fmla="*/ 346318 h 3474328"/>
                  <a:gd name="connsiteX210" fmla="*/ 220890 w 3482881"/>
                  <a:gd name="connsiteY210" fmla="*/ 355682 h 3474328"/>
                  <a:gd name="connsiteX211" fmla="*/ 208284 w 3482881"/>
                  <a:gd name="connsiteY211" fmla="*/ 372970 h 3474328"/>
                  <a:gd name="connsiteX212" fmla="*/ 143815 w 3482881"/>
                  <a:gd name="connsiteY212" fmla="*/ 468773 h 3474328"/>
                  <a:gd name="connsiteX213" fmla="*/ 133370 w 3482881"/>
                  <a:gd name="connsiteY213" fmla="*/ 486061 h 3474328"/>
                  <a:gd name="connsiteX214" fmla="*/ 123646 w 3482881"/>
                  <a:gd name="connsiteY214" fmla="*/ 504069 h 3474328"/>
                  <a:gd name="connsiteX215" fmla="*/ 105638 w 3482881"/>
                  <a:gd name="connsiteY215" fmla="*/ 540085 h 3474328"/>
                  <a:gd name="connsiteX216" fmla="*/ 97714 w 3482881"/>
                  <a:gd name="connsiteY216" fmla="*/ 557373 h 3474328"/>
                  <a:gd name="connsiteX217" fmla="*/ 90871 w 3482881"/>
                  <a:gd name="connsiteY217" fmla="*/ 573940 h 3474328"/>
                  <a:gd name="connsiteX218" fmla="*/ 80066 w 3482881"/>
                  <a:gd name="connsiteY218" fmla="*/ 603474 h 3474328"/>
                  <a:gd name="connsiteX219" fmla="*/ 89070 w 3482881"/>
                  <a:gd name="connsiteY219" fmla="*/ 578623 h 3474328"/>
                  <a:gd name="connsiteX220" fmla="*/ 93392 w 3482881"/>
                  <a:gd name="connsiteY220" fmla="*/ 566737 h 3474328"/>
                  <a:gd name="connsiteX221" fmla="*/ 98434 w 3482881"/>
                  <a:gd name="connsiteY221" fmla="*/ 554492 h 3474328"/>
                  <a:gd name="connsiteX222" fmla="*/ 107438 w 3482881"/>
                  <a:gd name="connsiteY222" fmla="*/ 533242 h 3474328"/>
                  <a:gd name="connsiteX223" fmla="*/ 93392 w 3482881"/>
                  <a:gd name="connsiteY223" fmla="*/ 564936 h 3474328"/>
                  <a:gd name="connsiteX224" fmla="*/ 82947 w 3482881"/>
                  <a:gd name="connsiteY224" fmla="*/ 592669 h 3474328"/>
                  <a:gd name="connsiteX225" fmla="*/ 68901 w 3482881"/>
                  <a:gd name="connsiteY225" fmla="*/ 629045 h 3474328"/>
                  <a:gd name="connsiteX226" fmla="*/ 79706 w 3482881"/>
                  <a:gd name="connsiteY226" fmla="*/ 599512 h 3474328"/>
                  <a:gd name="connsiteX227" fmla="*/ 85108 w 3482881"/>
                  <a:gd name="connsiteY227" fmla="*/ 585826 h 3474328"/>
                  <a:gd name="connsiteX228" fmla="*/ 83668 w 3482881"/>
                  <a:gd name="connsiteY228" fmla="*/ 587266 h 3474328"/>
                  <a:gd name="connsiteX229" fmla="*/ 81867 w 3482881"/>
                  <a:gd name="connsiteY229" fmla="*/ 587266 h 3474328"/>
                  <a:gd name="connsiteX230" fmla="*/ 44050 w 3482881"/>
                  <a:gd name="connsiteY230" fmla="*/ 712963 h 3474328"/>
                  <a:gd name="connsiteX231" fmla="*/ 49452 w 3482881"/>
                  <a:gd name="connsiteY231" fmla="*/ 690633 h 3474328"/>
                  <a:gd name="connsiteX232" fmla="*/ 52333 w 3482881"/>
                  <a:gd name="connsiteY232" fmla="*/ 681989 h 3474328"/>
                  <a:gd name="connsiteX233" fmla="*/ 51973 w 3482881"/>
                  <a:gd name="connsiteY233" fmla="*/ 687031 h 3474328"/>
                  <a:gd name="connsiteX234" fmla="*/ 60257 w 3482881"/>
                  <a:gd name="connsiteY234" fmla="*/ 660379 h 3474328"/>
                  <a:gd name="connsiteX235" fmla="*/ 48012 w 3482881"/>
                  <a:gd name="connsiteY235" fmla="*/ 711883 h 3474328"/>
                  <a:gd name="connsiteX236" fmla="*/ 42249 w 3482881"/>
                  <a:gd name="connsiteY236" fmla="*/ 739975 h 3474328"/>
                  <a:gd name="connsiteX237" fmla="*/ 37207 w 3482881"/>
                  <a:gd name="connsiteY237" fmla="*/ 769148 h 3474328"/>
                  <a:gd name="connsiteX238" fmla="*/ 32885 w 3482881"/>
                  <a:gd name="connsiteY238" fmla="*/ 799042 h 3474328"/>
                  <a:gd name="connsiteX239" fmla="*/ 31084 w 3482881"/>
                  <a:gd name="connsiteY239" fmla="*/ 814169 h 3474328"/>
                  <a:gd name="connsiteX240" fmla="*/ 29283 w 3482881"/>
                  <a:gd name="connsiteY240" fmla="*/ 829296 h 3474328"/>
                  <a:gd name="connsiteX241" fmla="*/ 25321 w 3482881"/>
                  <a:gd name="connsiteY241" fmla="*/ 889083 h 3474328"/>
                  <a:gd name="connsiteX242" fmla="*/ 23881 w 3482881"/>
                  <a:gd name="connsiteY242" fmla="*/ 896646 h 3474328"/>
                  <a:gd name="connsiteX243" fmla="*/ 22800 w 3482881"/>
                  <a:gd name="connsiteY243" fmla="*/ 926900 h 3474328"/>
                  <a:gd name="connsiteX244" fmla="*/ 24241 w 3482881"/>
                  <a:gd name="connsiteY244" fmla="*/ 950670 h 3474328"/>
                  <a:gd name="connsiteX245" fmla="*/ 22080 w 3482881"/>
                  <a:gd name="connsiteY245" fmla="*/ 953552 h 3474328"/>
                  <a:gd name="connsiteX246" fmla="*/ 24961 w 3482881"/>
                  <a:gd name="connsiteY246" fmla="*/ 1217551 h 3474328"/>
                  <a:gd name="connsiteX247" fmla="*/ 20999 w 3482881"/>
                  <a:gd name="connsiteY247" fmla="*/ 1194500 h 3474328"/>
                  <a:gd name="connsiteX248" fmla="*/ 19199 w 3482881"/>
                  <a:gd name="connsiteY248" fmla="*/ 1055838 h 3474328"/>
                  <a:gd name="connsiteX249" fmla="*/ 17398 w 3482881"/>
                  <a:gd name="connsiteY249" fmla="*/ 1106621 h 3474328"/>
                  <a:gd name="connsiteX250" fmla="*/ 18838 w 3482881"/>
                  <a:gd name="connsiteY250" fmla="*/ 1162446 h 3474328"/>
                  <a:gd name="connsiteX251" fmla="*/ 18838 w 3482881"/>
                  <a:gd name="connsiteY251" fmla="*/ 1150200 h 3474328"/>
                  <a:gd name="connsiteX252" fmla="*/ 20279 w 3482881"/>
                  <a:gd name="connsiteY252" fmla="*/ 1512884 h 3474328"/>
                  <a:gd name="connsiteX253" fmla="*/ 25321 w 3482881"/>
                  <a:gd name="connsiteY253" fmla="*/ 1806056 h 3474328"/>
                  <a:gd name="connsiteX254" fmla="*/ 21720 w 3482881"/>
                  <a:gd name="connsiteY254" fmla="*/ 1830547 h 3474328"/>
                  <a:gd name="connsiteX255" fmla="*/ 21720 w 3482881"/>
                  <a:gd name="connsiteY255" fmla="*/ 1907982 h 3474328"/>
                  <a:gd name="connsiteX256" fmla="*/ 23160 w 3482881"/>
                  <a:gd name="connsiteY256" fmla="*/ 1943638 h 3474328"/>
                  <a:gd name="connsiteX257" fmla="*/ 23881 w 3482881"/>
                  <a:gd name="connsiteY257" fmla="*/ 1884572 h 3474328"/>
                  <a:gd name="connsiteX258" fmla="*/ 23881 w 3482881"/>
                  <a:gd name="connsiteY258" fmla="*/ 2004506 h 3474328"/>
                  <a:gd name="connsiteX259" fmla="*/ 23520 w 3482881"/>
                  <a:gd name="connsiteY259" fmla="*/ 1994061 h 3474328"/>
                  <a:gd name="connsiteX260" fmla="*/ 25321 w 3482881"/>
                  <a:gd name="connsiteY260" fmla="*/ 2065373 h 3474328"/>
                  <a:gd name="connsiteX261" fmla="*/ 24601 w 3482881"/>
                  <a:gd name="connsiteY261" fmla="*/ 2086623 h 3474328"/>
                  <a:gd name="connsiteX262" fmla="*/ 24601 w 3482881"/>
                  <a:gd name="connsiteY262" fmla="*/ 2103551 h 3474328"/>
                  <a:gd name="connsiteX263" fmla="*/ 24601 w 3482881"/>
                  <a:gd name="connsiteY263" fmla="*/ 2112915 h 3474328"/>
                  <a:gd name="connsiteX264" fmla="*/ 24601 w 3482881"/>
                  <a:gd name="connsiteY264" fmla="*/ 2122639 h 3474328"/>
                  <a:gd name="connsiteX265" fmla="*/ 24961 w 3482881"/>
                  <a:gd name="connsiteY265" fmla="*/ 2142808 h 3474328"/>
                  <a:gd name="connsiteX266" fmla="*/ 24961 w 3482881"/>
                  <a:gd name="connsiteY266" fmla="*/ 2152893 h 3474328"/>
                  <a:gd name="connsiteX267" fmla="*/ 25321 w 3482881"/>
                  <a:gd name="connsiteY267" fmla="*/ 2162977 h 3474328"/>
                  <a:gd name="connsiteX268" fmla="*/ 27482 w 3482881"/>
                  <a:gd name="connsiteY268" fmla="*/ 2197913 h 3474328"/>
                  <a:gd name="connsiteX269" fmla="*/ 29643 w 3482881"/>
                  <a:gd name="connsiteY269" fmla="*/ 2211599 h 3474328"/>
                  <a:gd name="connsiteX270" fmla="*/ 31804 w 3482881"/>
                  <a:gd name="connsiteY270" fmla="*/ 2225286 h 3474328"/>
                  <a:gd name="connsiteX271" fmla="*/ 33965 w 3482881"/>
                  <a:gd name="connsiteY271" fmla="*/ 2238972 h 3474328"/>
                  <a:gd name="connsiteX272" fmla="*/ 36486 w 3482881"/>
                  <a:gd name="connsiteY272" fmla="*/ 2252658 h 3474328"/>
                  <a:gd name="connsiteX273" fmla="*/ 35046 w 3482881"/>
                  <a:gd name="connsiteY273" fmla="*/ 2248336 h 3474328"/>
                  <a:gd name="connsiteX274" fmla="*/ 38287 w 3482881"/>
                  <a:gd name="connsiteY274" fmla="*/ 2268865 h 3474328"/>
                  <a:gd name="connsiteX275" fmla="*/ 40808 w 3482881"/>
                  <a:gd name="connsiteY275" fmla="*/ 2282912 h 3474328"/>
                  <a:gd name="connsiteX276" fmla="*/ 43329 w 3482881"/>
                  <a:gd name="connsiteY276" fmla="*/ 2296598 h 3474328"/>
                  <a:gd name="connsiteX277" fmla="*/ 46571 w 3482881"/>
                  <a:gd name="connsiteY277" fmla="*/ 2313886 h 3474328"/>
                  <a:gd name="connsiteX278" fmla="*/ 50172 w 3482881"/>
                  <a:gd name="connsiteY278" fmla="*/ 2328292 h 3474328"/>
                  <a:gd name="connsiteX279" fmla="*/ 51973 w 3482881"/>
                  <a:gd name="connsiteY279" fmla="*/ 2335135 h 3474328"/>
                  <a:gd name="connsiteX280" fmla="*/ 54134 w 3482881"/>
                  <a:gd name="connsiteY280" fmla="*/ 2341978 h 3474328"/>
                  <a:gd name="connsiteX281" fmla="*/ 63138 w 3482881"/>
                  <a:gd name="connsiteY281" fmla="*/ 2370431 h 3474328"/>
                  <a:gd name="connsiteX282" fmla="*/ 68541 w 3482881"/>
                  <a:gd name="connsiteY282" fmla="*/ 2385918 h 3474328"/>
                  <a:gd name="connsiteX283" fmla="*/ 74303 w 3482881"/>
                  <a:gd name="connsiteY283" fmla="*/ 2402486 h 3474328"/>
                  <a:gd name="connsiteX284" fmla="*/ 80786 w 3482881"/>
                  <a:gd name="connsiteY284" fmla="*/ 2420854 h 3474328"/>
                  <a:gd name="connsiteX285" fmla="*/ 88710 w 3482881"/>
                  <a:gd name="connsiteY285" fmla="*/ 2441023 h 3474328"/>
                  <a:gd name="connsiteX286" fmla="*/ 94472 w 3482881"/>
                  <a:gd name="connsiteY286" fmla="*/ 2458671 h 3474328"/>
                  <a:gd name="connsiteX287" fmla="*/ 108519 w 3482881"/>
                  <a:gd name="connsiteY287" fmla="*/ 2493967 h 3474328"/>
                  <a:gd name="connsiteX288" fmla="*/ 178030 w 3482881"/>
                  <a:gd name="connsiteY288" fmla="*/ 2612460 h 3474328"/>
                  <a:gd name="connsiteX289" fmla="*/ 197119 w 3482881"/>
                  <a:gd name="connsiteY289" fmla="*/ 2638032 h 3474328"/>
                  <a:gd name="connsiteX290" fmla="*/ 201801 w 3482881"/>
                  <a:gd name="connsiteY290" fmla="*/ 2644515 h 3474328"/>
                  <a:gd name="connsiteX291" fmla="*/ 206843 w 3482881"/>
                  <a:gd name="connsiteY291" fmla="*/ 2650638 h 3474328"/>
                  <a:gd name="connsiteX292" fmla="*/ 216928 w 3482881"/>
                  <a:gd name="connsiteY292" fmla="*/ 2663243 h 3474328"/>
                  <a:gd name="connsiteX293" fmla="*/ 227372 w 3482881"/>
                  <a:gd name="connsiteY293" fmla="*/ 2676209 h 3474328"/>
                  <a:gd name="connsiteX294" fmla="*/ 238537 w 3482881"/>
                  <a:gd name="connsiteY294" fmla="*/ 2689175 h 3474328"/>
                  <a:gd name="connsiteX295" fmla="*/ 249703 w 3482881"/>
                  <a:gd name="connsiteY295" fmla="*/ 2702501 h 3474328"/>
                  <a:gd name="connsiteX296" fmla="*/ 261588 w 3482881"/>
                  <a:gd name="connsiteY296" fmla="*/ 2716187 h 3474328"/>
                  <a:gd name="connsiteX297" fmla="*/ 254745 w 3482881"/>
                  <a:gd name="connsiteY297" fmla="*/ 2710064 h 3474328"/>
                  <a:gd name="connsiteX298" fmla="*/ 255105 w 3482881"/>
                  <a:gd name="connsiteY298" fmla="*/ 2711505 h 3474328"/>
                  <a:gd name="connsiteX299" fmla="*/ 264109 w 3482881"/>
                  <a:gd name="connsiteY299" fmla="*/ 2721589 h 3474328"/>
                  <a:gd name="connsiteX300" fmla="*/ 326777 w 3482881"/>
                  <a:gd name="connsiteY300" fmla="*/ 2781737 h 3474328"/>
                  <a:gd name="connsiteX301" fmla="*/ 326057 w 3482881"/>
                  <a:gd name="connsiteY301" fmla="*/ 2781737 h 3474328"/>
                  <a:gd name="connsiteX302" fmla="*/ 327137 w 3482881"/>
                  <a:gd name="connsiteY302" fmla="*/ 2781737 h 3474328"/>
                  <a:gd name="connsiteX303" fmla="*/ 342264 w 3482881"/>
                  <a:gd name="connsiteY303" fmla="*/ 2793982 h 3474328"/>
                  <a:gd name="connsiteX304" fmla="*/ 348027 w 3482881"/>
                  <a:gd name="connsiteY304" fmla="*/ 2798664 h 3474328"/>
                  <a:gd name="connsiteX305" fmla="*/ 353789 w 3482881"/>
                  <a:gd name="connsiteY305" fmla="*/ 2802986 h 3474328"/>
                  <a:gd name="connsiteX306" fmla="*/ 364955 w 3482881"/>
                  <a:gd name="connsiteY306" fmla="*/ 2811270 h 3474328"/>
                  <a:gd name="connsiteX307" fmla="*/ 376120 w 3482881"/>
                  <a:gd name="connsiteY307" fmla="*/ 2819554 h 3474328"/>
                  <a:gd name="connsiteX308" fmla="*/ 388365 w 3482881"/>
                  <a:gd name="connsiteY308" fmla="*/ 2827837 h 3474328"/>
                  <a:gd name="connsiteX309" fmla="*/ 418259 w 3482881"/>
                  <a:gd name="connsiteY309" fmla="*/ 2848007 h 3474328"/>
                  <a:gd name="connsiteX310" fmla="*/ 438068 w 3482881"/>
                  <a:gd name="connsiteY310" fmla="*/ 2860252 h 3474328"/>
                  <a:gd name="connsiteX311" fmla="*/ 449233 w 3482881"/>
                  <a:gd name="connsiteY311" fmla="*/ 2867095 h 3474328"/>
                  <a:gd name="connsiteX312" fmla="*/ 455355 w 3482881"/>
                  <a:gd name="connsiteY312" fmla="*/ 2870697 h 3474328"/>
                  <a:gd name="connsiteX313" fmla="*/ 461838 w 3482881"/>
                  <a:gd name="connsiteY313" fmla="*/ 2874298 h 3474328"/>
                  <a:gd name="connsiteX314" fmla="*/ 425822 w 3482881"/>
                  <a:gd name="connsiteY314" fmla="*/ 2850167 h 3474328"/>
                  <a:gd name="connsiteX315" fmla="*/ 418979 w 3482881"/>
                  <a:gd name="connsiteY315" fmla="*/ 2845845 h 3474328"/>
                  <a:gd name="connsiteX316" fmla="*/ 412136 w 3482881"/>
                  <a:gd name="connsiteY316" fmla="*/ 2841163 h 3474328"/>
                  <a:gd name="connsiteX317" fmla="*/ 398450 w 3482881"/>
                  <a:gd name="connsiteY317" fmla="*/ 2831799 h 3474328"/>
                  <a:gd name="connsiteX318" fmla="*/ 385844 w 3482881"/>
                  <a:gd name="connsiteY318" fmla="*/ 2823155 h 3474328"/>
                  <a:gd name="connsiteX319" fmla="*/ 375759 w 3482881"/>
                  <a:gd name="connsiteY319" fmla="*/ 2815592 h 3474328"/>
                  <a:gd name="connsiteX320" fmla="*/ 354510 w 3482881"/>
                  <a:gd name="connsiteY320" fmla="*/ 2801185 h 3474328"/>
                  <a:gd name="connsiteX321" fmla="*/ 338302 w 3482881"/>
                  <a:gd name="connsiteY321" fmla="*/ 2786059 h 3474328"/>
                  <a:gd name="connsiteX322" fmla="*/ 318494 w 3482881"/>
                  <a:gd name="connsiteY322" fmla="*/ 2769131 h 3474328"/>
                  <a:gd name="connsiteX323" fmla="*/ 286439 w 3482881"/>
                  <a:gd name="connsiteY323" fmla="*/ 2739237 h 3474328"/>
                  <a:gd name="connsiteX324" fmla="*/ 381162 w 3482881"/>
                  <a:gd name="connsiteY324" fmla="*/ 2818473 h 3474328"/>
                  <a:gd name="connsiteX325" fmla="*/ 397009 w 3482881"/>
                  <a:gd name="connsiteY325" fmla="*/ 2829998 h 3474328"/>
                  <a:gd name="connsiteX326" fmla="*/ 413216 w 3482881"/>
                  <a:gd name="connsiteY326" fmla="*/ 2841163 h 3474328"/>
                  <a:gd name="connsiteX327" fmla="*/ 421500 w 3482881"/>
                  <a:gd name="connsiteY327" fmla="*/ 2846926 h 3474328"/>
                  <a:gd name="connsiteX328" fmla="*/ 429784 w 3482881"/>
                  <a:gd name="connsiteY328" fmla="*/ 2852329 h 3474328"/>
                  <a:gd name="connsiteX329" fmla="*/ 446351 w 3482881"/>
                  <a:gd name="connsiteY329" fmla="*/ 2862773 h 3474328"/>
                  <a:gd name="connsiteX330" fmla="*/ 478766 w 3482881"/>
                  <a:gd name="connsiteY330" fmla="*/ 2881502 h 3474328"/>
                  <a:gd name="connsiteX331" fmla="*/ 493893 w 3482881"/>
                  <a:gd name="connsiteY331" fmla="*/ 2890146 h 3474328"/>
                  <a:gd name="connsiteX332" fmla="*/ 508659 w 3482881"/>
                  <a:gd name="connsiteY332" fmla="*/ 2897349 h 3474328"/>
                  <a:gd name="connsiteX333" fmla="*/ 413576 w 3482881"/>
                  <a:gd name="connsiteY333" fmla="*/ 2837202 h 3474328"/>
                  <a:gd name="connsiteX334" fmla="*/ 384763 w 3482881"/>
                  <a:gd name="connsiteY334" fmla="*/ 2816312 h 3474328"/>
                  <a:gd name="connsiteX335" fmla="*/ 355950 w 3482881"/>
                  <a:gd name="connsiteY335" fmla="*/ 2793262 h 3474328"/>
                  <a:gd name="connsiteX336" fmla="*/ 327858 w 3482881"/>
                  <a:gd name="connsiteY336" fmla="*/ 2768771 h 3474328"/>
                  <a:gd name="connsiteX337" fmla="*/ 314172 w 3482881"/>
                  <a:gd name="connsiteY337" fmla="*/ 2756165 h 3474328"/>
                  <a:gd name="connsiteX338" fmla="*/ 300846 w 3482881"/>
                  <a:gd name="connsiteY338" fmla="*/ 2743559 h 3474328"/>
                  <a:gd name="connsiteX339" fmla="*/ 315972 w 3482881"/>
                  <a:gd name="connsiteY339" fmla="*/ 2758686 h 3474328"/>
                  <a:gd name="connsiteX340" fmla="*/ 323536 w 3482881"/>
                  <a:gd name="connsiteY340" fmla="*/ 2766250 h 3474328"/>
                  <a:gd name="connsiteX341" fmla="*/ 331459 w 3482881"/>
                  <a:gd name="connsiteY341" fmla="*/ 2773453 h 3474328"/>
                  <a:gd name="connsiteX342" fmla="*/ 321735 w 3482881"/>
                  <a:gd name="connsiteY342" fmla="*/ 2765169 h 3474328"/>
                  <a:gd name="connsiteX343" fmla="*/ 312371 w 3482881"/>
                  <a:gd name="connsiteY343" fmla="*/ 2756525 h 3474328"/>
                  <a:gd name="connsiteX344" fmla="*/ 294003 w 3482881"/>
                  <a:gd name="connsiteY344" fmla="*/ 2738877 h 3474328"/>
                  <a:gd name="connsiteX345" fmla="*/ 311290 w 3482881"/>
                  <a:gd name="connsiteY345" fmla="*/ 2756525 h 3474328"/>
                  <a:gd name="connsiteX346" fmla="*/ 319934 w 3482881"/>
                  <a:gd name="connsiteY346" fmla="*/ 2765529 h 3474328"/>
                  <a:gd name="connsiteX347" fmla="*/ 328938 w 3482881"/>
                  <a:gd name="connsiteY347" fmla="*/ 2774173 h 3474328"/>
                  <a:gd name="connsiteX348" fmla="*/ 322095 w 3482881"/>
                  <a:gd name="connsiteY348" fmla="*/ 2768411 h 3474328"/>
                  <a:gd name="connsiteX349" fmla="*/ 315612 w 3482881"/>
                  <a:gd name="connsiteY349" fmla="*/ 2762288 h 3474328"/>
                  <a:gd name="connsiteX350" fmla="*/ 303007 w 3482881"/>
                  <a:gd name="connsiteY350" fmla="*/ 2750402 h 3474328"/>
                  <a:gd name="connsiteX351" fmla="*/ 290761 w 3482881"/>
                  <a:gd name="connsiteY351" fmla="*/ 2738877 h 3474328"/>
                  <a:gd name="connsiteX352" fmla="*/ 279236 w 3482881"/>
                  <a:gd name="connsiteY352" fmla="*/ 2726992 h 3474328"/>
                  <a:gd name="connsiteX353" fmla="*/ 268071 w 3482881"/>
                  <a:gd name="connsiteY353" fmla="*/ 2715107 h 3474328"/>
                  <a:gd name="connsiteX354" fmla="*/ 256906 w 3482881"/>
                  <a:gd name="connsiteY354" fmla="*/ 2703221 h 3474328"/>
                  <a:gd name="connsiteX355" fmla="*/ 235656 w 3482881"/>
                  <a:gd name="connsiteY355" fmla="*/ 2678730 h 3474328"/>
                  <a:gd name="connsiteX356" fmla="*/ 256546 w 3482881"/>
                  <a:gd name="connsiteY356" fmla="*/ 2703221 h 3474328"/>
                  <a:gd name="connsiteX357" fmla="*/ 260507 w 3482881"/>
                  <a:gd name="connsiteY357" fmla="*/ 2707903 h 3474328"/>
                  <a:gd name="connsiteX358" fmla="*/ 263749 w 3482881"/>
                  <a:gd name="connsiteY358" fmla="*/ 2711865 h 3474328"/>
                  <a:gd name="connsiteX359" fmla="*/ 268791 w 3482881"/>
                  <a:gd name="connsiteY359" fmla="*/ 2717628 h 3474328"/>
                  <a:gd name="connsiteX360" fmla="*/ 261948 w 3482881"/>
                  <a:gd name="connsiteY360" fmla="*/ 2711865 h 3474328"/>
                  <a:gd name="connsiteX361" fmla="*/ 239978 w 3482881"/>
                  <a:gd name="connsiteY361" fmla="*/ 2685933 h 3474328"/>
                  <a:gd name="connsiteX362" fmla="*/ 232055 w 3482881"/>
                  <a:gd name="connsiteY362" fmla="*/ 2676929 h 3474328"/>
                  <a:gd name="connsiteX363" fmla="*/ 225572 w 3482881"/>
                  <a:gd name="connsiteY363" fmla="*/ 2669006 h 3474328"/>
                  <a:gd name="connsiteX364" fmla="*/ 212606 w 3482881"/>
                  <a:gd name="connsiteY364" fmla="*/ 2653879 h 3474328"/>
                  <a:gd name="connsiteX365" fmla="*/ 205042 w 3482881"/>
                  <a:gd name="connsiteY365" fmla="*/ 2644875 h 3474328"/>
                  <a:gd name="connsiteX366" fmla="*/ 196398 w 3482881"/>
                  <a:gd name="connsiteY366" fmla="*/ 2632990 h 3474328"/>
                  <a:gd name="connsiteX367" fmla="*/ 201801 w 3482881"/>
                  <a:gd name="connsiteY367" fmla="*/ 2640553 h 3474328"/>
                  <a:gd name="connsiteX368" fmla="*/ 207203 w 3482881"/>
                  <a:gd name="connsiteY368" fmla="*/ 2648116 h 3474328"/>
                  <a:gd name="connsiteX369" fmla="*/ 216928 w 3482881"/>
                  <a:gd name="connsiteY369" fmla="*/ 2660722 h 3474328"/>
                  <a:gd name="connsiteX370" fmla="*/ 216928 w 3482881"/>
                  <a:gd name="connsiteY370" fmla="*/ 2662163 h 3474328"/>
                  <a:gd name="connsiteX371" fmla="*/ 162543 w 3482881"/>
                  <a:gd name="connsiteY371" fmla="*/ 2582207 h 3474328"/>
                  <a:gd name="connsiteX372" fmla="*/ 157141 w 3482881"/>
                  <a:gd name="connsiteY372" fmla="*/ 2573923 h 3474328"/>
                  <a:gd name="connsiteX373" fmla="*/ 152098 w 3482881"/>
                  <a:gd name="connsiteY373" fmla="*/ 2565279 h 3474328"/>
                  <a:gd name="connsiteX374" fmla="*/ 142014 w 3482881"/>
                  <a:gd name="connsiteY374" fmla="*/ 2547271 h 3474328"/>
                  <a:gd name="connsiteX375" fmla="*/ 136611 w 3482881"/>
                  <a:gd name="connsiteY375" fmla="*/ 2537546 h 3474328"/>
                  <a:gd name="connsiteX376" fmla="*/ 131209 w 3482881"/>
                  <a:gd name="connsiteY376" fmla="*/ 2526742 h 3474328"/>
                  <a:gd name="connsiteX377" fmla="*/ 119684 w 3482881"/>
                  <a:gd name="connsiteY377" fmla="*/ 2502611 h 3474328"/>
                  <a:gd name="connsiteX378" fmla="*/ 118243 w 3482881"/>
                  <a:gd name="connsiteY378" fmla="*/ 2501890 h 3474328"/>
                  <a:gd name="connsiteX379" fmla="*/ 113561 w 3482881"/>
                  <a:gd name="connsiteY379" fmla="*/ 2493247 h 3474328"/>
                  <a:gd name="connsiteX380" fmla="*/ 98794 w 3482881"/>
                  <a:gd name="connsiteY380" fmla="*/ 2461192 h 3474328"/>
                  <a:gd name="connsiteX381" fmla="*/ 84028 w 3482881"/>
                  <a:gd name="connsiteY381" fmla="*/ 2424816 h 3474328"/>
                  <a:gd name="connsiteX382" fmla="*/ 78625 w 3482881"/>
                  <a:gd name="connsiteY382" fmla="*/ 2410769 h 3474328"/>
                  <a:gd name="connsiteX383" fmla="*/ 75384 w 3482881"/>
                  <a:gd name="connsiteY383" fmla="*/ 2402846 h 3474328"/>
                  <a:gd name="connsiteX384" fmla="*/ 81146 w 3482881"/>
                  <a:gd name="connsiteY384" fmla="*/ 2420134 h 3474328"/>
                  <a:gd name="connsiteX385" fmla="*/ 87629 w 3482881"/>
                  <a:gd name="connsiteY385" fmla="*/ 2437061 h 3474328"/>
                  <a:gd name="connsiteX386" fmla="*/ 80066 w 3482881"/>
                  <a:gd name="connsiteY386" fmla="*/ 2419413 h 3474328"/>
                  <a:gd name="connsiteX387" fmla="*/ 73583 w 3482881"/>
                  <a:gd name="connsiteY387" fmla="*/ 2401405 h 3474328"/>
                  <a:gd name="connsiteX388" fmla="*/ 67100 w 3482881"/>
                  <a:gd name="connsiteY388" fmla="*/ 2383397 h 3474328"/>
                  <a:gd name="connsiteX389" fmla="*/ 64219 w 3482881"/>
                  <a:gd name="connsiteY389" fmla="*/ 2374393 h 3474328"/>
                  <a:gd name="connsiteX390" fmla="*/ 61338 w 3482881"/>
                  <a:gd name="connsiteY390" fmla="*/ 2365029 h 3474328"/>
                  <a:gd name="connsiteX391" fmla="*/ 61338 w 3482881"/>
                  <a:gd name="connsiteY391" fmla="*/ 2356024 h 3474328"/>
                  <a:gd name="connsiteX392" fmla="*/ 63859 w 3482881"/>
                  <a:gd name="connsiteY392" fmla="*/ 2361787 h 3474328"/>
                  <a:gd name="connsiteX393" fmla="*/ 60977 w 3482881"/>
                  <a:gd name="connsiteY393" fmla="*/ 2349542 h 3474328"/>
                  <a:gd name="connsiteX394" fmla="*/ 57736 w 3482881"/>
                  <a:gd name="connsiteY394" fmla="*/ 2337296 h 3474328"/>
                  <a:gd name="connsiteX395" fmla="*/ 54134 w 3482881"/>
                  <a:gd name="connsiteY395" fmla="*/ 2320008 h 3474328"/>
                  <a:gd name="connsiteX396" fmla="*/ 50172 w 3482881"/>
                  <a:gd name="connsiteY396" fmla="*/ 2303081 h 3474328"/>
                  <a:gd name="connsiteX397" fmla="*/ 46931 w 3482881"/>
                  <a:gd name="connsiteY397" fmla="*/ 2287954 h 3474328"/>
                  <a:gd name="connsiteX398" fmla="*/ 42249 w 3482881"/>
                  <a:gd name="connsiteY398" fmla="*/ 2263103 h 3474328"/>
                  <a:gd name="connsiteX399" fmla="*/ 35766 w 3482881"/>
                  <a:gd name="connsiteY399" fmla="*/ 2226366 h 3474328"/>
                  <a:gd name="connsiteX400" fmla="*/ 31084 w 3482881"/>
                  <a:gd name="connsiteY400" fmla="*/ 2193231 h 3474328"/>
                  <a:gd name="connsiteX401" fmla="*/ 29283 w 3482881"/>
                  <a:gd name="connsiteY401" fmla="*/ 2172702 h 3474328"/>
                  <a:gd name="connsiteX402" fmla="*/ 28203 w 3482881"/>
                  <a:gd name="connsiteY402" fmla="*/ 2160456 h 3474328"/>
                  <a:gd name="connsiteX403" fmla="*/ 27842 w 3482881"/>
                  <a:gd name="connsiteY403" fmla="*/ 2146770 h 3474328"/>
                  <a:gd name="connsiteX404" fmla="*/ 28923 w 3482881"/>
                  <a:gd name="connsiteY404" fmla="*/ 2157935 h 3474328"/>
                  <a:gd name="connsiteX405" fmla="*/ 30364 w 3482881"/>
                  <a:gd name="connsiteY405" fmla="*/ 2172342 h 3474328"/>
                  <a:gd name="connsiteX406" fmla="*/ 34325 w 3482881"/>
                  <a:gd name="connsiteY406" fmla="*/ 2207998 h 3474328"/>
                  <a:gd name="connsiteX407" fmla="*/ 40448 w 3482881"/>
                  <a:gd name="connsiteY407" fmla="*/ 2250497 h 3474328"/>
                  <a:gd name="connsiteX408" fmla="*/ 49092 w 3482881"/>
                  <a:gd name="connsiteY408" fmla="*/ 2296238 h 3474328"/>
                  <a:gd name="connsiteX409" fmla="*/ 42969 w 3482881"/>
                  <a:gd name="connsiteY409" fmla="*/ 2258421 h 3474328"/>
                  <a:gd name="connsiteX410" fmla="*/ 48012 w 3482881"/>
                  <a:gd name="connsiteY410" fmla="*/ 2283992 h 3474328"/>
                  <a:gd name="connsiteX411" fmla="*/ 49812 w 3482881"/>
                  <a:gd name="connsiteY411" fmla="*/ 2292996 h 3474328"/>
                  <a:gd name="connsiteX412" fmla="*/ 51973 w 3482881"/>
                  <a:gd name="connsiteY412" fmla="*/ 2302720 h 3474328"/>
                  <a:gd name="connsiteX413" fmla="*/ 57016 w 3482881"/>
                  <a:gd name="connsiteY413" fmla="*/ 2323610 h 3474328"/>
                  <a:gd name="connsiteX414" fmla="*/ 80786 w 3482881"/>
                  <a:gd name="connsiteY414" fmla="*/ 2404286 h 3474328"/>
                  <a:gd name="connsiteX415" fmla="*/ 77545 w 3482881"/>
                  <a:gd name="connsiteY415" fmla="*/ 2398884 h 3474328"/>
                  <a:gd name="connsiteX416" fmla="*/ 83307 w 3482881"/>
                  <a:gd name="connsiteY416" fmla="*/ 2416172 h 3474328"/>
                  <a:gd name="connsiteX417" fmla="*/ 90511 w 3482881"/>
                  <a:gd name="connsiteY417" fmla="*/ 2434900 h 3474328"/>
                  <a:gd name="connsiteX418" fmla="*/ 102756 w 3482881"/>
                  <a:gd name="connsiteY418" fmla="*/ 2466955 h 3474328"/>
                  <a:gd name="connsiteX419" fmla="*/ 99875 w 3482881"/>
                  <a:gd name="connsiteY419" fmla="*/ 2456150 h 3474328"/>
                  <a:gd name="connsiteX420" fmla="*/ 100595 w 3482881"/>
                  <a:gd name="connsiteY420" fmla="*/ 2456870 h 3474328"/>
                  <a:gd name="connsiteX421" fmla="*/ 111400 w 3482881"/>
                  <a:gd name="connsiteY421" fmla="*/ 2478840 h 3474328"/>
                  <a:gd name="connsiteX422" fmla="*/ 89430 w 3482881"/>
                  <a:gd name="connsiteY422" fmla="*/ 2426616 h 3474328"/>
                  <a:gd name="connsiteX423" fmla="*/ 80426 w 3482881"/>
                  <a:gd name="connsiteY423" fmla="*/ 2400685 h 3474328"/>
                  <a:gd name="connsiteX424" fmla="*/ 68901 w 3482881"/>
                  <a:gd name="connsiteY424" fmla="*/ 2362868 h 3474328"/>
                  <a:gd name="connsiteX425" fmla="*/ 72503 w 3482881"/>
                  <a:gd name="connsiteY425" fmla="*/ 2375113 h 3474328"/>
                  <a:gd name="connsiteX426" fmla="*/ 76104 w 3482881"/>
                  <a:gd name="connsiteY426" fmla="*/ 2386278 h 3474328"/>
                  <a:gd name="connsiteX427" fmla="*/ 82947 w 3482881"/>
                  <a:gd name="connsiteY427" fmla="*/ 2406447 h 3474328"/>
                  <a:gd name="connsiteX428" fmla="*/ 95553 w 3482881"/>
                  <a:gd name="connsiteY428" fmla="*/ 2438862 h 3474328"/>
                  <a:gd name="connsiteX429" fmla="*/ 117163 w 3482881"/>
                  <a:gd name="connsiteY429" fmla="*/ 2484242 h 3474328"/>
                  <a:gd name="connsiteX430" fmla="*/ 122205 w 3482881"/>
                  <a:gd name="connsiteY430" fmla="*/ 2493967 h 3474328"/>
                  <a:gd name="connsiteX431" fmla="*/ 127607 w 3482881"/>
                  <a:gd name="connsiteY431" fmla="*/ 2503691 h 3474328"/>
                  <a:gd name="connsiteX432" fmla="*/ 139493 w 3482881"/>
                  <a:gd name="connsiteY432" fmla="*/ 2525301 h 3474328"/>
                  <a:gd name="connsiteX433" fmla="*/ 154620 w 3482881"/>
                  <a:gd name="connsiteY433" fmla="*/ 2551593 h 3474328"/>
                  <a:gd name="connsiteX434" fmla="*/ 163984 w 3482881"/>
                  <a:gd name="connsiteY434" fmla="*/ 2567800 h 3474328"/>
                  <a:gd name="connsiteX435" fmla="*/ 175149 w 3482881"/>
                  <a:gd name="connsiteY435" fmla="*/ 2585808 h 3474328"/>
                  <a:gd name="connsiteX436" fmla="*/ 186674 w 3482881"/>
                  <a:gd name="connsiteY436" fmla="*/ 2609579 h 3474328"/>
                  <a:gd name="connsiteX437" fmla="*/ 250063 w 3482881"/>
                  <a:gd name="connsiteY437" fmla="*/ 2689895 h 3474328"/>
                  <a:gd name="connsiteX438" fmla="*/ 238898 w 3482881"/>
                  <a:gd name="connsiteY438" fmla="*/ 2673328 h 3474328"/>
                  <a:gd name="connsiteX439" fmla="*/ 255105 w 3482881"/>
                  <a:gd name="connsiteY439" fmla="*/ 2691696 h 3474328"/>
                  <a:gd name="connsiteX440" fmla="*/ 262308 w 3482881"/>
                  <a:gd name="connsiteY440" fmla="*/ 2699980 h 3474328"/>
                  <a:gd name="connsiteX441" fmla="*/ 265550 w 3482881"/>
                  <a:gd name="connsiteY441" fmla="*/ 2703942 h 3474328"/>
                  <a:gd name="connsiteX442" fmla="*/ 269151 w 3482881"/>
                  <a:gd name="connsiteY442" fmla="*/ 2707903 h 3474328"/>
                  <a:gd name="connsiteX443" fmla="*/ 295083 w 3482881"/>
                  <a:gd name="connsiteY443" fmla="*/ 2736716 h 3474328"/>
                  <a:gd name="connsiteX444" fmla="*/ 323896 w 3482881"/>
                  <a:gd name="connsiteY444" fmla="*/ 2765529 h 3474328"/>
                  <a:gd name="connsiteX445" fmla="*/ 342264 w 3482881"/>
                  <a:gd name="connsiteY445" fmla="*/ 2781377 h 3474328"/>
                  <a:gd name="connsiteX446" fmla="*/ 364234 w 3482881"/>
                  <a:gd name="connsiteY446" fmla="*/ 2799024 h 3474328"/>
                  <a:gd name="connsiteX447" fmla="*/ 321375 w 3482881"/>
                  <a:gd name="connsiteY447" fmla="*/ 2761207 h 3474328"/>
                  <a:gd name="connsiteX448" fmla="*/ 325337 w 3482881"/>
                  <a:gd name="connsiteY448" fmla="*/ 2764809 h 3474328"/>
                  <a:gd name="connsiteX449" fmla="*/ 329298 w 3482881"/>
                  <a:gd name="connsiteY449" fmla="*/ 2768050 h 3474328"/>
                  <a:gd name="connsiteX450" fmla="*/ 336862 w 3482881"/>
                  <a:gd name="connsiteY450" fmla="*/ 2774533 h 3474328"/>
                  <a:gd name="connsiteX451" fmla="*/ 350908 w 3482881"/>
                  <a:gd name="connsiteY451" fmla="*/ 2786779 h 3474328"/>
                  <a:gd name="connsiteX452" fmla="*/ 357751 w 3482881"/>
                  <a:gd name="connsiteY452" fmla="*/ 2792541 h 3474328"/>
                  <a:gd name="connsiteX453" fmla="*/ 364594 w 3482881"/>
                  <a:gd name="connsiteY453" fmla="*/ 2797944 h 3474328"/>
                  <a:gd name="connsiteX454" fmla="*/ 377200 w 3482881"/>
                  <a:gd name="connsiteY454" fmla="*/ 2808028 h 3474328"/>
                  <a:gd name="connsiteX455" fmla="*/ 389085 w 3482881"/>
                  <a:gd name="connsiteY455" fmla="*/ 2817753 h 3474328"/>
                  <a:gd name="connsiteX456" fmla="*/ 400971 w 3482881"/>
                  <a:gd name="connsiteY456" fmla="*/ 2826397 h 3474328"/>
                  <a:gd name="connsiteX457" fmla="*/ 423301 w 3482881"/>
                  <a:gd name="connsiteY457" fmla="*/ 2843325 h 3474328"/>
                  <a:gd name="connsiteX458" fmla="*/ 445991 w 3482881"/>
                  <a:gd name="connsiteY458" fmla="*/ 2858811 h 3474328"/>
                  <a:gd name="connsiteX459" fmla="*/ 457516 w 3482881"/>
                  <a:gd name="connsiteY459" fmla="*/ 2866735 h 3474328"/>
                  <a:gd name="connsiteX460" fmla="*/ 469762 w 3482881"/>
                  <a:gd name="connsiteY460" fmla="*/ 2874298 h 3474328"/>
                  <a:gd name="connsiteX461" fmla="*/ 496054 w 3482881"/>
                  <a:gd name="connsiteY461" fmla="*/ 2890506 h 3474328"/>
                  <a:gd name="connsiteX462" fmla="*/ 526668 w 3482881"/>
                  <a:gd name="connsiteY462" fmla="*/ 2907073 h 3474328"/>
                  <a:gd name="connsiteX463" fmla="*/ 535311 w 3482881"/>
                  <a:gd name="connsiteY463" fmla="*/ 2909594 h 3474328"/>
                  <a:gd name="connsiteX464" fmla="*/ 564124 w 3482881"/>
                  <a:gd name="connsiteY464" fmla="*/ 2920399 h 3474328"/>
                  <a:gd name="connsiteX465" fmla="*/ 540714 w 3482881"/>
                  <a:gd name="connsiteY465" fmla="*/ 2913196 h 3474328"/>
                  <a:gd name="connsiteX466" fmla="*/ 588976 w 3482881"/>
                  <a:gd name="connsiteY466" fmla="*/ 2934085 h 3474328"/>
                  <a:gd name="connsiteX467" fmla="*/ 613467 w 3482881"/>
                  <a:gd name="connsiteY467" fmla="*/ 2943089 h 3474328"/>
                  <a:gd name="connsiteX468" fmla="*/ 636157 w 3482881"/>
                  <a:gd name="connsiteY468" fmla="*/ 2950293 h 3474328"/>
                  <a:gd name="connsiteX469" fmla="*/ 626793 w 3482881"/>
                  <a:gd name="connsiteY469" fmla="*/ 2945611 h 3474328"/>
                  <a:gd name="connsiteX470" fmla="*/ 655246 w 3482881"/>
                  <a:gd name="connsiteY470" fmla="*/ 2954255 h 3474328"/>
                  <a:gd name="connsiteX471" fmla="*/ 676135 w 3482881"/>
                  <a:gd name="connsiteY471" fmla="*/ 2959297 h 3474328"/>
                  <a:gd name="connsiteX472" fmla="*/ 680817 w 3482881"/>
                  <a:gd name="connsiteY472" fmla="*/ 2961458 h 3474328"/>
                  <a:gd name="connsiteX473" fmla="*/ 662449 w 3482881"/>
                  <a:gd name="connsiteY473" fmla="*/ 2956776 h 3474328"/>
                  <a:gd name="connsiteX474" fmla="*/ 652364 w 3482881"/>
                  <a:gd name="connsiteY474" fmla="*/ 2954255 h 3474328"/>
                  <a:gd name="connsiteX475" fmla="*/ 643720 w 3482881"/>
                  <a:gd name="connsiteY475" fmla="*/ 2951373 h 3474328"/>
                  <a:gd name="connsiteX476" fmla="*/ 720435 w 3482881"/>
                  <a:gd name="connsiteY476" fmla="*/ 2972623 h 3474328"/>
                  <a:gd name="connsiteX477" fmla="*/ 707469 w 3482881"/>
                  <a:gd name="connsiteY477" fmla="*/ 2970822 h 3474328"/>
                  <a:gd name="connsiteX478" fmla="*/ 692702 w 3482881"/>
                  <a:gd name="connsiteY478" fmla="*/ 2967941 h 3474328"/>
                  <a:gd name="connsiteX479" fmla="*/ 674334 w 3482881"/>
                  <a:gd name="connsiteY479" fmla="*/ 2963259 h 3474328"/>
                  <a:gd name="connsiteX480" fmla="*/ 653445 w 3482881"/>
                  <a:gd name="connsiteY480" fmla="*/ 2957856 h 3474328"/>
                  <a:gd name="connsiteX481" fmla="*/ 631835 w 3482881"/>
                  <a:gd name="connsiteY481" fmla="*/ 2951013 h 3474328"/>
                  <a:gd name="connsiteX482" fmla="*/ 610225 w 3482881"/>
                  <a:gd name="connsiteY482" fmla="*/ 2944170 h 3474328"/>
                  <a:gd name="connsiteX483" fmla="*/ 590416 w 3482881"/>
                  <a:gd name="connsiteY483" fmla="*/ 2936606 h 3474328"/>
                  <a:gd name="connsiteX484" fmla="*/ 607344 w 3482881"/>
                  <a:gd name="connsiteY484" fmla="*/ 2943450 h 3474328"/>
                  <a:gd name="connsiteX485" fmla="*/ 615988 w 3482881"/>
                  <a:gd name="connsiteY485" fmla="*/ 2946691 h 3474328"/>
                  <a:gd name="connsiteX486" fmla="*/ 624632 w 3482881"/>
                  <a:gd name="connsiteY486" fmla="*/ 2949572 h 3474328"/>
                  <a:gd name="connsiteX487" fmla="*/ 609505 w 3482881"/>
                  <a:gd name="connsiteY487" fmla="*/ 2944890 h 3474328"/>
                  <a:gd name="connsiteX488" fmla="*/ 597259 w 3482881"/>
                  <a:gd name="connsiteY488" fmla="*/ 2940208 h 3474328"/>
                  <a:gd name="connsiteX489" fmla="*/ 583213 w 3482881"/>
                  <a:gd name="connsiteY489" fmla="*/ 2934446 h 3474328"/>
                  <a:gd name="connsiteX490" fmla="*/ 563044 w 3482881"/>
                  <a:gd name="connsiteY490" fmla="*/ 2925802 h 3474328"/>
                  <a:gd name="connsiteX491" fmla="*/ 581052 w 3482881"/>
                  <a:gd name="connsiteY491" fmla="*/ 2934446 h 3474328"/>
                  <a:gd name="connsiteX492" fmla="*/ 588615 w 3482881"/>
                  <a:gd name="connsiteY492" fmla="*/ 2938407 h 3474328"/>
                  <a:gd name="connsiteX493" fmla="*/ 583573 w 3482881"/>
                  <a:gd name="connsiteY493" fmla="*/ 2938407 h 3474328"/>
                  <a:gd name="connsiteX494" fmla="*/ 582133 w 3482881"/>
                  <a:gd name="connsiteY494" fmla="*/ 2937327 h 3474328"/>
                  <a:gd name="connsiteX495" fmla="*/ 549358 w 3482881"/>
                  <a:gd name="connsiteY495" fmla="*/ 2923280 h 3474328"/>
                  <a:gd name="connsiteX496" fmla="*/ 540714 w 3482881"/>
                  <a:gd name="connsiteY496" fmla="*/ 2920399 h 3474328"/>
                  <a:gd name="connsiteX497" fmla="*/ 595098 w 3482881"/>
                  <a:gd name="connsiteY497" fmla="*/ 2945971 h 3474328"/>
                  <a:gd name="connsiteX498" fmla="*/ 637237 w 3482881"/>
                  <a:gd name="connsiteY498" fmla="*/ 2960737 h 3474328"/>
                  <a:gd name="connsiteX499" fmla="*/ 785624 w 3482881"/>
                  <a:gd name="connsiteY499" fmla="*/ 2989190 h 3474328"/>
                  <a:gd name="connsiteX500" fmla="*/ 827763 w 3482881"/>
                  <a:gd name="connsiteY500" fmla="*/ 2994232 h 3474328"/>
                  <a:gd name="connsiteX501" fmla="*/ 861979 w 3482881"/>
                  <a:gd name="connsiteY501" fmla="*/ 2997114 h 3474328"/>
                  <a:gd name="connsiteX502" fmla="*/ 869902 w 3482881"/>
                  <a:gd name="connsiteY502" fmla="*/ 2997834 h 3474328"/>
                  <a:gd name="connsiteX503" fmla="*/ 877826 w 3482881"/>
                  <a:gd name="connsiteY503" fmla="*/ 2998194 h 3474328"/>
                  <a:gd name="connsiteX504" fmla="*/ 893313 w 3482881"/>
                  <a:gd name="connsiteY504" fmla="*/ 2998915 h 3474328"/>
                  <a:gd name="connsiteX505" fmla="*/ 927168 w 3482881"/>
                  <a:gd name="connsiteY505" fmla="*/ 3000355 h 3474328"/>
                  <a:gd name="connsiteX506" fmla="*/ 940854 w 3482881"/>
                  <a:gd name="connsiteY506" fmla="*/ 2998554 h 3474328"/>
                  <a:gd name="connsiteX507" fmla="*/ 1015768 w 3482881"/>
                  <a:gd name="connsiteY507" fmla="*/ 3001436 h 3474328"/>
                  <a:gd name="connsiteX508" fmla="*/ 993798 w 3482881"/>
                  <a:gd name="connsiteY508" fmla="*/ 3001076 h 3474328"/>
                  <a:gd name="connsiteX509" fmla="*/ 985515 w 3482881"/>
                  <a:gd name="connsiteY509" fmla="*/ 3001796 h 3474328"/>
                  <a:gd name="connsiteX510" fmla="*/ 982633 w 3482881"/>
                  <a:gd name="connsiteY510" fmla="*/ 3001796 h 3474328"/>
                  <a:gd name="connsiteX511" fmla="*/ 1086000 w 3482881"/>
                  <a:gd name="connsiteY511" fmla="*/ 3000715 h 3474328"/>
                  <a:gd name="connsiteX512" fmla="*/ 1063310 w 3482881"/>
                  <a:gd name="connsiteY512" fmla="*/ 3007198 h 3474328"/>
                  <a:gd name="connsiteX513" fmla="*/ 1168837 w 3482881"/>
                  <a:gd name="connsiteY513" fmla="*/ 3006118 h 3474328"/>
                  <a:gd name="connsiteX514" fmla="*/ 1190447 w 3482881"/>
                  <a:gd name="connsiteY514" fmla="*/ 3004317 h 3474328"/>
                  <a:gd name="connsiteX515" fmla="*/ 1312542 w 3482881"/>
                  <a:gd name="connsiteY515" fmla="*/ 3004317 h 3474328"/>
                  <a:gd name="connsiteX516" fmla="*/ 1309661 w 3482881"/>
                  <a:gd name="connsiteY516" fmla="*/ 3004317 h 3474328"/>
                  <a:gd name="connsiteX517" fmla="*/ 1446522 w 3482881"/>
                  <a:gd name="connsiteY517" fmla="*/ 3004317 h 3474328"/>
                  <a:gd name="connsiteX518" fmla="*/ 1525758 w 3482881"/>
                  <a:gd name="connsiteY518" fmla="*/ 2999275 h 3474328"/>
                  <a:gd name="connsiteX519" fmla="*/ 1490102 w 3482881"/>
                  <a:gd name="connsiteY519" fmla="*/ 2996754 h 3474328"/>
                  <a:gd name="connsiteX520" fmla="*/ 1512792 w 3482881"/>
                  <a:gd name="connsiteY520" fmla="*/ 2996754 h 3474328"/>
                  <a:gd name="connsiteX521" fmla="*/ 1496585 w 3482881"/>
                  <a:gd name="connsiteY521" fmla="*/ 2995673 h 3474328"/>
                  <a:gd name="connsiteX522" fmla="*/ 1306779 w 3482881"/>
                  <a:gd name="connsiteY522" fmla="*/ 2999275 h 3474328"/>
                  <a:gd name="connsiteX523" fmla="*/ 1374130 w 3482881"/>
                  <a:gd name="connsiteY523" fmla="*/ 2999275 h 3474328"/>
                  <a:gd name="connsiteX524" fmla="*/ 1221061 w 3482881"/>
                  <a:gd name="connsiteY524" fmla="*/ 3000715 h 3474328"/>
                  <a:gd name="connsiteX525" fmla="*/ 1199811 w 3482881"/>
                  <a:gd name="connsiteY525" fmla="*/ 2999275 h 3474328"/>
                  <a:gd name="connsiteX526" fmla="*/ 1134622 w 3482881"/>
                  <a:gd name="connsiteY526" fmla="*/ 2999995 h 3474328"/>
                  <a:gd name="connsiteX527" fmla="*/ 1213858 w 3482881"/>
                  <a:gd name="connsiteY527" fmla="*/ 2997474 h 3474328"/>
                  <a:gd name="connsiteX528" fmla="*/ 1104368 w 3482881"/>
                  <a:gd name="connsiteY528" fmla="*/ 2997474 h 3474328"/>
                  <a:gd name="connsiteX529" fmla="*/ 1083119 w 3482881"/>
                  <a:gd name="connsiteY529" fmla="*/ 2999275 h 3474328"/>
                  <a:gd name="connsiteX530" fmla="*/ 1065471 w 3482881"/>
                  <a:gd name="connsiteY530" fmla="*/ 2996394 h 3474328"/>
                  <a:gd name="connsiteX531" fmla="*/ 1168837 w 3482881"/>
                  <a:gd name="connsiteY531" fmla="*/ 2994953 h 3474328"/>
                  <a:gd name="connsiteX532" fmla="*/ 1140024 w 3482881"/>
                  <a:gd name="connsiteY532" fmla="*/ 2993512 h 3474328"/>
                  <a:gd name="connsiteX533" fmla="*/ 1227544 w 3482881"/>
                  <a:gd name="connsiteY533" fmla="*/ 2993512 h 3474328"/>
                  <a:gd name="connsiteX534" fmla="*/ 1207015 w 3482881"/>
                  <a:gd name="connsiteY534" fmla="*/ 2994232 h 3474328"/>
                  <a:gd name="connsiteX535" fmla="*/ 1389977 w 3482881"/>
                  <a:gd name="connsiteY535" fmla="*/ 2995673 h 3474328"/>
                  <a:gd name="connsiteX536" fmla="*/ 1568618 w 3482881"/>
                  <a:gd name="connsiteY536" fmla="*/ 2993512 h 3474328"/>
                  <a:gd name="connsiteX537" fmla="*/ 1538724 w 3482881"/>
                  <a:gd name="connsiteY537" fmla="*/ 2996394 h 3474328"/>
                  <a:gd name="connsiteX538" fmla="*/ 1657578 w 3482881"/>
                  <a:gd name="connsiteY538" fmla="*/ 2994593 h 3474328"/>
                  <a:gd name="connsiteX539" fmla="*/ 1628405 w 3482881"/>
                  <a:gd name="connsiteY539" fmla="*/ 2996754 h 3474328"/>
                  <a:gd name="connsiteX540" fmla="*/ 1708721 w 3482881"/>
                  <a:gd name="connsiteY540" fmla="*/ 2998915 h 3474328"/>
                  <a:gd name="connsiteX541" fmla="*/ 1883400 w 3482881"/>
                  <a:gd name="connsiteY541" fmla="*/ 2994953 h 3474328"/>
                  <a:gd name="connsiteX542" fmla="*/ 1956873 w 3482881"/>
                  <a:gd name="connsiteY542" fmla="*/ 2993152 h 3474328"/>
                  <a:gd name="connsiteX543" fmla="*/ 1981364 w 3482881"/>
                  <a:gd name="connsiteY543" fmla="*/ 2993152 h 3474328"/>
                  <a:gd name="connsiteX544" fmla="*/ 2004774 w 3482881"/>
                  <a:gd name="connsiteY544" fmla="*/ 2993152 h 3474328"/>
                  <a:gd name="connsiteX545" fmla="*/ 2011978 w 3482881"/>
                  <a:gd name="connsiteY545" fmla="*/ 2993152 h 3474328"/>
                  <a:gd name="connsiteX546" fmla="*/ 2015579 w 3482881"/>
                  <a:gd name="connsiteY546" fmla="*/ 2993152 h 3474328"/>
                  <a:gd name="connsiteX547" fmla="*/ 2016300 w 3482881"/>
                  <a:gd name="connsiteY547" fmla="*/ 2993512 h 3474328"/>
                  <a:gd name="connsiteX548" fmla="*/ 2016300 w 3482881"/>
                  <a:gd name="connsiteY548" fmla="*/ 2994232 h 3474328"/>
                  <a:gd name="connsiteX549" fmla="*/ 2017740 w 3482881"/>
                  <a:gd name="connsiteY549" fmla="*/ 2995673 h 3474328"/>
                  <a:gd name="connsiteX550" fmla="*/ 2026024 w 3482881"/>
                  <a:gd name="connsiteY550" fmla="*/ 3007919 h 3474328"/>
                  <a:gd name="connsiteX551" fmla="*/ 2038270 w 3482881"/>
                  <a:gd name="connsiteY551" fmla="*/ 3025927 h 3474328"/>
                  <a:gd name="connsiteX552" fmla="*/ 2047994 w 3482881"/>
                  <a:gd name="connsiteY552" fmla="*/ 3039613 h 3474328"/>
                  <a:gd name="connsiteX553" fmla="*/ 2058439 w 3482881"/>
                  <a:gd name="connsiteY553" fmla="*/ 3054380 h 3474328"/>
                  <a:gd name="connsiteX554" fmla="*/ 2064201 w 3482881"/>
                  <a:gd name="connsiteY554" fmla="*/ 3062303 h 3474328"/>
                  <a:gd name="connsiteX555" fmla="*/ 2070324 w 3482881"/>
                  <a:gd name="connsiteY555" fmla="*/ 3070227 h 3474328"/>
                  <a:gd name="connsiteX556" fmla="*/ 2064561 w 3482881"/>
                  <a:gd name="connsiteY556" fmla="*/ 3064464 h 3474328"/>
                  <a:gd name="connsiteX557" fmla="*/ 2184136 w 3482881"/>
                  <a:gd name="connsiteY557" fmla="*/ 3192322 h 3474328"/>
                  <a:gd name="connsiteX558" fmla="*/ 2214029 w 3482881"/>
                  <a:gd name="connsiteY558" fmla="*/ 3218254 h 3474328"/>
                  <a:gd name="connsiteX559" fmla="*/ 2229516 w 3482881"/>
                  <a:gd name="connsiteY559" fmla="*/ 3230859 h 3474328"/>
                  <a:gd name="connsiteX560" fmla="*/ 2245363 w 3482881"/>
                  <a:gd name="connsiteY560" fmla="*/ 3243465 h 3474328"/>
                  <a:gd name="connsiteX561" fmla="*/ 2279218 w 3482881"/>
                  <a:gd name="connsiteY561" fmla="*/ 3268676 h 3474328"/>
                  <a:gd name="connsiteX562" fmla="*/ 2317035 w 3482881"/>
                  <a:gd name="connsiteY562" fmla="*/ 3294248 h 3474328"/>
                  <a:gd name="connsiteX563" fmla="*/ 2358814 w 3482881"/>
                  <a:gd name="connsiteY563" fmla="*/ 3321620 h 3474328"/>
                  <a:gd name="connsiteX564" fmla="*/ 2402034 w 3482881"/>
                  <a:gd name="connsiteY564" fmla="*/ 3347192 h 3474328"/>
                  <a:gd name="connsiteX565" fmla="*/ 2360615 w 3482881"/>
                  <a:gd name="connsiteY565" fmla="*/ 3325942 h 3474328"/>
                  <a:gd name="connsiteX566" fmla="*/ 2352331 w 3482881"/>
                  <a:gd name="connsiteY566" fmla="*/ 3323421 h 3474328"/>
                  <a:gd name="connsiteX567" fmla="*/ 2321357 w 3482881"/>
                  <a:gd name="connsiteY567" fmla="*/ 3302532 h 3474328"/>
                  <a:gd name="connsiteX568" fmla="*/ 2305870 w 3482881"/>
                  <a:gd name="connsiteY568" fmla="*/ 3291727 h 3474328"/>
                  <a:gd name="connsiteX569" fmla="*/ 2290023 w 3482881"/>
                  <a:gd name="connsiteY569" fmla="*/ 3280562 h 3474328"/>
                  <a:gd name="connsiteX570" fmla="*/ 2274176 w 3482881"/>
                  <a:gd name="connsiteY570" fmla="*/ 3269396 h 3474328"/>
                  <a:gd name="connsiteX571" fmla="*/ 2258689 w 3482881"/>
                  <a:gd name="connsiteY571" fmla="*/ 3257511 h 3474328"/>
                  <a:gd name="connsiteX572" fmla="*/ 2228075 w 3482881"/>
                  <a:gd name="connsiteY572" fmla="*/ 3233020 h 3474328"/>
                  <a:gd name="connsiteX573" fmla="*/ 2246804 w 3482881"/>
                  <a:gd name="connsiteY573" fmla="*/ 3249948 h 3474328"/>
                  <a:gd name="connsiteX574" fmla="*/ 2237800 w 3482881"/>
                  <a:gd name="connsiteY574" fmla="*/ 3243105 h 3474328"/>
                  <a:gd name="connsiteX575" fmla="*/ 2229876 w 3482881"/>
                  <a:gd name="connsiteY575" fmla="*/ 3236622 h 3474328"/>
                  <a:gd name="connsiteX576" fmla="*/ 2215109 w 3482881"/>
                  <a:gd name="connsiteY576" fmla="*/ 3224016 h 3474328"/>
                  <a:gd name="connsiteX577" fmla="*/ 2198902 w 3482881"/>
                  <a:gd name="connsiteY577" fmla="*/ 3209970 h 3474328"/>
                  <a:gd name="connsiteX578" fmla="*/ 2178733 w 3482881"/>
                  <a:gd name="connsiteY578" fmla="*/ 3191962 h 3474328"/>
                  <a:gd name="connsiteX579" fmla="*/ 2187377 w 3482881"/>
                  <a:gd name="connsiteY579" fmla="*/ 3202046 h 3474328"/>
                  <a:gd name="connsiteX580" fmla="*/ 2166848 w 3482881"/>
                  <a:gd name="connsiteY580" fmla="*/ 3182237 h 3474328"/>
                  <a:gd name="connsiteX581" fmla="*/ 2147039 w 3482881"/>
                  <a:gd name="connsiteY581" fmla="*/ 3161708 h 3474328"/>
                  <a:gd name="connsiteX582" fmla="*/ 2137674 w 3482881"/>
                  <a:gd name="connsiteY582" fmla="*/ 3152704 h 3474328"/>
                  <a:gd name="connsiteX583" fmla="*/ 2130111 w 3482881"/>
                  <a:gd name="connsiteY583" fmla="*/ 3145141 h 3474328"/>
                  <a:gd name="connsiteX584" fmla="*/ 2118946 w 3482881"/>
                  <a:gd name="connsiteY584" fmla="*/ 3133975 h 3474328"/>
                  <a:gd name="connsiteX585" fmla="*/ 2104900 w 3482881"/>
                  <a:gd name="connsiteY585" fmla="*/ 3120650 h 3474328"/>
                  <a:gd name="connsiteX586" fmla="*/ 2089773 w 3482881"/>
                  <a:gd name="connsiteY586" fmla="*/ 3104802 h 3474328"/>
                  <a:gd name="connsiteX587" fmla="*/ 2059879 w 3482881"/>
                  <a:gd name="connsiteY587" fmla="*/ 3068426 h 3474328"/>
                  <a:gd name="connsiteX588" fmla="*/ 2084370 w 3482881"/>
                  <a:gd name="connsiteY588" fmla="*/ 3094718 h 3474328"/>
                  <a:gd name="connsiteX589" fmla="*/ 2100938 w 3482881"/>
                  <a:gd name="connsiteY589" fmla="*/ 3112006 h 3474328"/>
                  <a:gd name="connsiteX590" fmla="*/ 2109582 w 3482881"/>
                  <a:gd name="connsiteY590" fmla="*/ 3121370 h 3474328"/>
                  <a:gd name="connsiteX591" fmla="*/ 2118586 w 3482881"/>
                  <a:gd name="connsiteY591" fmla="*/ 3130734 h 3474328"/>
                  <a:gd name="connsiteX592" fmla="*/ 2131552 w 3482881"/>
                  <a:gd name="connsiteY592" fmla="*/ 3141899 h 3474328"/>
                  <a:gd name="connsiteX593" fmla="*/ 2080408 w 3482881"/>
                  <a:gd name="connsiteY593" fmla="*/ 3086434 h 3474328"/>
                  <a:gd name="connsiteX594" fmla="*/ 2068523 w 3482881"/>
                  <a:gd name="connsiteY594" fmla="*/ 3071667 h 3474328"/>
                  <a:gd name="connsiteX595" fmla="*/ 2055917 w 3482881"/>
                  <a:gd name="connsiteY595" fmla="*/ 3055460 h 3474328"/>
                  <a:gd name="connsiteX596" fmla="*/ 2041871 w 3482881"/>
                  <a:gd name="connsiteY596" fmla="*/ 3036732 h 3474328"/>
                  <a:gd name="connsiteX597" fmla="*/ 2034308 w 3482881"/>
                  <a:gd name="connsiteY597" fmla="*/ 3026287 h 3474328"/>
                  <a:gd name="connsiteX598" fmla="*/ 2023503 w 3482881"/>
                  <a:gd name="connsiteY598" fmla="*/ 3011160 h 3474328"/>
                  <a:gd name="connsiteX599" fmla="*/ 2029626 w 3482881"/>
                  <a:gd name="connsiteY599" fmla="*/ 3019804 h 3474328"/>
                  <a:gd name="connsiteX600" fmla="*/ 2033227 w 3482881"/>
                  <a:gd name="connsiteY600" fmla="*/ 3024486 h 3474328"/>
                  <a:gd name="connsiteX601" fmla="*/ 2044753 w 3482881"/>
                  <a:gd name="connsiteY601" fmla="*/ 3039973 h 3474328"/>
                  <a:gd name="connsiteX602" fmla="*/ 2040431 w 3482881"/>
                  <a:gd name="connsiteY602" fmla="*/ 3034211 h 3474328"/>
                  <a:gd name="connsiteX603" fmla="*/ 2036469 w 3482881"/>
                  <a:gd name="connsiteY603" fmla="*/ 3028448 h 3474328"/>
                  <a:gd name="connsiteX604" fmla="*/ 2027104 w 3482881"/>
                  <a:gd name="connsiteY604" fmla="*/ 3014402 h 3474328"/>
                  <a:gd name="connsiteX605" fmla="*/ 2019541 w 3482881"/>
                  <a:gd name="connsiteY605" fmla="*/ 3003237 h 3474328"/>
                  <a:gd name="connsiteX606" fmla="*/ 2015579 w 3482881"/>
                  <a:gd name="connsiteY606" fmla="*/ 2997834 h 3474328"/>
                  <a:gd name="connsiteX607" fmla="*/ 2014499 w 3482881"/>
                  <a:gd name="connsiteY607" fmla="*/ 2996394 h 3474328"/>
                  <a:gd name="connsiteX608" fmla="*/ 2014499 w 3482881"/>
                  <a:gd name="connsiteY608" fmla="*/ 2995673 h 3474328"/>
                  <a:gd name="connsiteX609" fmla="*/ 2013418 w 3482881"/>
                  <a:gd name="connsiteY609" fmla="*/ 2995313 h 3474328"/>
                  <a:gd name="connsiteX610" fmla="*/ 2010177 w 3482881"/>
                  <a:gd name="connsiteY610" fmla="*/ 2995313 h 3474328"/>
                  <a:gd name="connsiteX611" fmla="*/ 1983885 w 3482881"/>
                  <a:gd name="connsiteY611" fmla="*/ 2995313 h 3474328"/>
                  <a:gd name="connsiteX612" fmla="*/ 1925899 w 3482881"/>
                  <a:gd name="connsiteY612" fmla="*/ 2995313 h 3474328"/>
                  <a:gd name="connsiteX613" fmla="*/ 1840540 w 3482881"/>
                  <a:gd name="connsiteY613" fmla="*/ 2998194 h 3474328"/>
                  <a:gd name="connsiteX614" fmla="*/ 1948229 w 3482881"/>
                  <a:gd name="connsiteY614" fmla="*/ 2998194 h 3474328"/>
                  <a:gd name="connsiteX615" fmla="*/ 1996131 w 3482881"/>
                  <a:gd name="connsiteY615" fmla="*/ 2998194 h 3474328"/>
                  <a:gd name="connsiteX616" fmla="*/ 2008736 w 3482881"/>
                  <a:gd name="connsiteY616" fmla="*/ 2998194 h 3474328"/>
                  <a:gd name="connsiteX617" fmla="*/ 2011978 w 3482881"/>
                  <a:gd name="connsiteY617" fmla="*/ 2998194 h 3474328"/>
                  <a:gd name="connsiteX618" fmla="*/ 2013778 w 3482881"/>
                  <a:gd name="connsiteY618" fmla="*/ 3001076 h 3474328"/>
                  <a:gd name="connsiteX619" fmla="*/ 2017740 w 3482881"/>
                  <a:gd name="connsiteY619" fmla="*/ 3006838 h 3474328"/>
                  <a:gd name="connsiteX620" fmla="*/ 2031787 w 3482881"/>
                  <a:gd name="connsiteY620" fmla="*/ 3027367 h 3474328"/>
                  <a:gd name="connsiteX621" fmla="*/ 2037189 w 3482881"/>
                  <a:gd name="connsiteY621" fmla="*/ 3035291 h 3474328"/>
                  <a:gd name="connsiteX622" fmla="*/ 2043312 w 3482881"/>
                  <a:gd name="connsiteY622" fmla="*/ 3043935 h 3474328"/>
                  <a:gd name="connsiteX623" fmla="*/ 2057358 w 3482881"/>
                  <a:gd name="connsiteY623" fmla="*/ 3063384 h 3474328"/>
                  <a:gd name="connsiteX624" fmla="*/ 2038630 w 3482881"/>
                  <a:gd name="connsiteY624" fmla="*/ 3038893 h 3474328"/>
                  <a:gd name="connsiteX625" fmla="*/ 2015579 w 3482881"/>
                  <a:gd name="connsiteY625" fmla="*/ 3007559 h 3474328"/>
                  <a:gd name="connsiteX626" fmla="*/ 2011618 w 3482881"/>
                  <a:gd name="connsiteY626" fmla="*/ 3002156 h 3474328"/>
                  <a:gd name="connsiteX627" fmla="*/ 2010537 w 3482881"/>
                  <a:gd name="connsiteY627" fmla="*/ 3000715 h 3474328"/>
                  <a:gd name="connsiteX628" fmla="*/ 2010537 w 3482881"/>
                  <a:gd name="connsiteY628" fmla="*/ 3000715 h 3474328"/>
                  <a:gd name="connsiteX629" fmla="*/ 2010177 w 3482881"/>
                  <a:gd name="connsiteY629" fmla="*/ 3000715 h 3474328"/>
                  <a:gd name="connsiteX630" fmla="*/ 2009457 w 3482881"/>
                  <a:gd name="connsiteY630" fmla="*/ 3000715 h 3474328"/>
                  <a:gd name="connsiteX631" fmla="*/ 2006215 w 3482881"/>
                  <a:gd name="connsiteY631" fmla="*/ 3000715 h 3474328"/>
                  <a:gd name="connsiteX632" fmla="*/ 1993609 w 3482881"/>
                  <a:gd name="connsiteY632" fmla="*/ 3001076 h 3474328"/>
                  <a:gd name="connsiteX633" fmla="*/ 1987487 w 3482881"/>
                  <a:gd name="connsiteY633" fmla="*/ 3001076 h 3474328"/>
                  <a:gd name="connsiteX634" fmla="*/ 1984605 w 3482881"/>
                  <a:gd name="connsiteY634" fmla="*/ 3001076 h 3474328"/>
                  <a:gd name="connsiteX635" fmla="*/ 1982805 w 3482881"/>
                  <a:gd name="connsiteY635" fmla="*/ 3001076 h 3474328"/>
                  <a:gd name="connsiteX636" fmla="*/ 1975961 w 3482881"/>
                  <a:gd name="connsiteY636" fmla="*/ 3001076 h 3474328"/>
                  <a:gd name="connsiteX637" fmla="*/ 1953271 w 3482881"/>
                  <a:gd name="connsiteY637" fmla="*/ 3002516 h 3474328"/>
                  <a:gd name="connsiteX638" fmla="*/ 1945708 w 3482881"/>
                  <a:gd name="connsiteY638" fmla="*/ 3002516 h 3474328"/>
                  <a:gd name="connsiteX639" fmla="*/ 1945708 w 3482881"/>
                  <a:gd name="connsiteY639" fmla="*/ 3008279 h 3474328"/>
                  <a:gd name="connsiteX640" fmla="*/ 1969118 w 3482881"/>
                  <a:gd name="connsiteY640" fmla="*/ 3007559 h 3474328"/>
                  <a:gd name="connsiteX641" fmla="*/ 1980283 w 3482881"/>
                  <a:gd name="connsiteY641" fmla="*/ 3007559 h 3474328"/>
                  <a:gd name="connsiteX642" fmla="*/ 1993969 w 3482881"/>
                  <a:gd name="connsiteY642" fmla="*/ 3007559 h 3474328"/>
                  <a:gd name="connsiteX643" fmla="*/ 2001533 w 3482881"/>
                  <a:gd name="connsiteY643" fmla="*/ 3007559 h 3474328"/>
                  <a:gd name="connsiteX644" fmla="*/ 2005495 w 3482881"/>
                  <a:gd name="connsiteY644" fmla="*/ 3007559 h 3474328"/>
                  <a:gd name="connsiteX645" fmla="*/ 2007296 w 3482881"/>
                  <a:gd name="connsiteY645" fmla="*/ 3007559 h 3474328"/>
                  <a:gd name="connsiteX646" fmla="*/ 2008376 w 3482881"/>
                  <a:gd name="connsiteY646" fmla="*/ 3008999 h 3474328"/>
                  <a:gd name="connsiteX647" fmla="*/ 2017020 w 3482881"/>
                  <a:gd name="connsiteY647" fmla="*/ 3021605 h 3474328"/>
                  <a:gd name="connsiteX648" fmla="*/ 2029626 w 3482881"/>
                  <a:gd name="connsiteY648" fmla="*/ 3039973 h 3474328"/>
                  <a:gd name="connsiteX649" fmla="*/ 2088692 w 3482881"/>
                  <a:gd name="connsiteY649" fmla="*/ 3114167 h 3474328"/>
                  <a:gd name="connsiteX650" fmla="*/ 2076447 w 3482881"/>
                  <a:gd name="connsiteY650" fmla="*/ 3096879 h 3474328"/>
                  <a:gd name="connsiteX651" fmla="*/ 2058439 w 3482881"/>
                  <a:gd name="connsiteY651" fmla="*/ 3073829 h 3474328"/>
                  <a:gd name="connsiteX652" fmla="*/ 2049075 w 3482881"/>
                  <a:gd name="connsiteY652" fmla="*/ 3061583 h 3474328"/>
                  <a:gd name="connsiteX653" fmla="*/ 2040070 w 3482881"/>
                  <a:gd name="connsiteY653" fmla="*/ 3049698 h 3474328"/>
                  <a:gd name="connsiteX654" fmla="*/ 2081849 w 3482881"/>
                  <a:gd name="connsiteY654" fmla="*/ 3100841 h 3474328"/>
                  <a:gd name="connsiteX655" fmla="*/ 2072845 w 3482881"/>
                  <a:gd name="connsiteY655" fmla="*/ 3091476 h 3474328"/>
                  <a:gd name="connsiteX656" fmla="*/ 2188818 w 3482881"/>
                  <a:gd name="connsiteY656" fmla="*/ 3211771 h 3474328"/>
                  <a:gd name="connsiteX657" fmla="*/ 2162165 w 3482881"/>
                  <a:gd name="connsiteY657" fmla="*/ 3188720 h 3474328"/>
                  <a:gd name="connsiteX658" fmla="*/ 2144157 w 3482881"/>
                  <a:gd name="connsiteY658" fmla="*/ 3172873 h 3474328"/>
                  <a:gd name="connsiteX659" fmla="*/ 2155683 w 3482881"/>
                  <a:gd name="connsiteY659" fmla="*/ 3184398 h 3474328"/>
                  <a:gd name="connsiteX660" fmla="*/ 2161445 w 3482881"/>
                  <a:gd name="connsiteY660" fmla="*/ 3190161 h 3474328"/>
                  <a:gd name="connsiteX661" fmla="*/ 2167568 w 3482881"/>
                  <a:gd name="connsiteY661" fmla="*/ 3195563 h 3474328"/>
                  <a:gd name="connsiteX662" fmla="*/ 2192059 w 3482881"/>
                  <a:gd name="connsiteY662" fmla="*/ 3218614 h 3474328"/>
                  <a:gd name="connsiteX663" fmla="*/ 2208987 w 3482881"/>
                  <a:gd name="connsiteY663" fmla="*/ 3228698 h 3474328"/>
                  <a:gd name="connsiteX664" fmla="*/ 2224113 w 3482881"/>
                  <a:gd name="connsiteY664" fmla="*/ 3241304 h 3474328"/>
                  <a:gd name="connsiteX665" fmla="*/ 2231317 w 3482881"/>
                  <a:gd name="connsiteY665" fmla="*/ 3247427 h 3474328"/>
                  <a:gd name="connsiteX666" fmla="*/ 2238520 w 3482881"/>
                  <a:gd name="connsiteY666" fmla="*/ 3252829 h 3474328"/>
                  <a:gd name="connsiteX667" fmla="*/ 2265532 w 3482881"/>
                  <a:gd name="connsiteY667" fmla="*/ 3273719 h 3474328"/>
                  <a:gd name="connsiteX668" fmla="*/ 2278138 w 3482881"/>
                  <a:gd name="connsiteY668" fmla="*/ 3282723 h 3474328"/>
                  <a:gd name="connsiteX669" fmla="*/ 2290023 w 3482881"/>
                  <a:gd name="connsiteY669" fmla="*/ 3291006 h 3474328"/>
                  <a:gd name="connsiteX670" fmla="*/ 2311993 w 3482881"/>
                  <a:gd name="connsiteY670" fmla="*/ 3306493 h 3474328"/>
                  <a:gd name="connsiteX671" fmla="*/ 2349090 w 3482881"/>
                  <a:gd name="connsiteY671" fmla="*/ 3330624 h 3474328"/>
                  <a:gd name="connsiteX672" fmla="*/ 2364577 w 3482881"/>
                  <a:gd name="connsiteY672" fmla="*/ 3340349 h 3474328"/>
                  <a:gd name="connsiteX673" fmla="*/ 2378263 w 3482881"/>
                  <a:gd name="connsiteY673" fmla="*/ 3348632 h 3474328"/>
                  <a:gd name="connsiteX674" fmla="*/ 2389428 w 3482881"/>
                  <a:gd name="connsiteY674" fmla="*/ 3354755 h 3474328"/>
                  <a:gd name="connsiteX675" fmla="*/ 2394470 w 3482881"/>
                  <a:gd name="connsiteY675" fmla="*/ 3355835 h 3474328"/>
                  <a:gd name="connsiteX676" fmla="*/ 2406356 w 3482881"/>
                  <a:gd name="connsiteY676" fmla="*/ 3361598 h 3474328"/>
                  <a:gd name="connsiteX677" fmla="*/ 2422563 w 3482881"/>
                  <a:gd name="connsiteY677" fmla="*/ 3368802 h 3474328"/>
                  <a:gd name="connsiteX678" fmla="*/ 2440931 w 3482881"/>
                  <a:gd name="connsiteY678" fmla="*/ 3377085 h 3474328"/>
                  <a:gd name="connsiteX679" fmla="*/ 2450295 w 3482881"/>
                  <a:gd name="connsiteY679" fmla="*/ 3381407 h 3474328"/>
                  <a:gd name="connsiteX680" fmla="*/ 2454978 w 3482881"/>
                  <a:gd name="connsiteY680" fmla="*/ 3383568 h 3474328"/>
                  <a:gd name="connsiteX681" fmla="*/ 2459660 w 3482881"/>
                  <a:gd name="connsiteY681" fmla="*/ 3385369 h 3474328"/>
                  <a:gd name="connsiteX682" fmla="*/ 2491354 w 3482881"/>
                  <a:gd name="connsiteY682" fmla="*/ 3397615 h 3474328"/>
                  <a:gd name="connsiteX683" fmla="*/ 2498917 w 3482881"/>
                  <a:gd name="connsiteY683" fmla="*/ 3401936 h 3474328"/>
                  <a:gd name="connsiteX684" fmla="*/ 2507921 w 3482881"/>
                  <a:gd name="connsiteY684" fmla="*/ 3406258 h 3474328"/>
                  <a:gd name="connsiteX685" fmla="*/ 2519447 w 3482881"/>
                  <a:gd name="connsiteY685" fmla="*/ 3410941 h 3474328"/>
                  <a:gd name="connsiteX686" fmla="*/ 2546099 w 3482881"/>
                  <a:gd name="connsiteY686" fmla="*/ 3421385 h 3474328"/>
                  <a:gd name="connsiteX687" fmla="*/ 2559425 w 3482881"/>
                  <a:gd name="connsiteY687" fmla="*/ 3426788 h 3474328"/>
                  <a:gd name="connsiteX688" fmla="*/ 2565547 w 3482881"/>
                  <a:gd name="connsiteY688" fmla="*/ 3429309 h 3474328"/>
                  <a:gd name="connsiteX689" fmla="*/ 2571310 w 3482881"/>
                  <a:gd name="connsiteY689" fmla="*/ 3431470 h 3474328"/>
                  <a:gd name="connsiteX690" fmla="*/ 2571310 w 3482881"/>
                  <a:gd name="connsiteY690" fmla="*/ 3427508 h 3474328"/>
                  <a:gd name="connsiteX691" fmla="*/ 2533133 w 3482881"/>
                  <a:gd name="connsiteY691" fmla="*/ 3409500 h 3474328"/>
                  <a:gd name="connsiteX692" fmla="*/ 2511523 w 3482881"/>
                  <a:gd name="connsiteY692" fmla="*/ 3401936 h 3474328"/>
                  <a:gd name="connsiteX693" fmla="*/ 2497837 w 3482881"/>
                  <a:gd name="connsiteY693" fmla="*/ 3396534 h 3474328"/>
                  <a:gd name="connsiteX694" fmla="*/ 2484151 w 3482881"/>
                  <a:gd name="connsiteY694" fmla="*/ 3391492 h 3474328"/>
                  <a:gd name="connsiteX695" fmla="*/ 2461821 w 3482881"/>
                  <a:gd name="connsiteY695" fmla="*/ 3384648 h 3474328"/>
                  <a:gd name="connsiteX696" fmla="*/ 2454978 w 3482881"/>
                  <a:gd name="connsiteY696" fmla="*/ 3381767 h 3474328"/>
                  <a:gd name="connsiteX697" fmla="*/ 2448495 w 3482881"/>
                  <a:gd name="connsiteY697" fmla="*/ 3378526 h 3474328"/>
                  <a:gd name="connsiteX698" fmla="*/ 2435169 w 3482881"/>
                  <a:gd name="connsiteY698" fmla="*/ 3372403 h 3474328"/>
                  <a:gd name="connsiteX699" fmla="*/ 2408877 w 3482881"/>
                  <a:gd name="connsiteY699" fmla="*/ 3359798 h 3474328"/>
                  <a:gd name="connsiteX700" fmla="*/ 2395911 w 3482881"/>
                  <a:gd name="connsiteY700" fmla="*/ 3352954 h 3474328"/>
                  <a:gd name="connsiteX701" fmla="*/ 2382945 w 3482881"/>
                  <a:gd name="connsiteY701" fmla="*/ 3346111 h 3474328"/>
                  <a:gd name="connsiteX702" fmla="*/ 2357014 w 3482881"/>
                  <a:gd name="connsiteY702" fmla="*/ 3332425 h 3474328"/>
                  <a:gd name="connsiteX703" fmla="*/ 2380784 w 3482881"/>
                  <a:gd name="connsiteY703" fmla="*/ 3343590 h 3474328"/>
                  <a:gd name="connsiteX704" fmla="*/ 2362056 w 3482881"/>
                  <a:gd name="connsiteY704" fmla="*/ 3332785 h 3474328"/>
                  <a:gd name="connsiteX705" fmla="*/ 2353052 w 3482881"/>
                  <a:gd name="connsiteY705" fmla="*/ 3327383 h 3474328"/>
                  <a:gd name="connsiteX706" fmla="*/ 2344408 w 3482881"/>
                  <a:gd name="connsiteY706" fmla="*/ 3321981 h 3474328"/>
                  <a:gd name="connsiteX707" fmla="*/ 2313434 w 3482881"/>
                  <a:gd name="connsiteY707" fmla="*/ 3303252 h 3474328"/>
                  <a:gd name="connsiteX708" fmla="*/ 2287862 w 3482881"/>
                  <a:gd name="connsiteY708" fmla="*/ 3284884 h 3474328"/>
                  <a:gd name="connsiteX709" fmla="*/ 2309832 w 3482881"/>
                  <a:gd name="connsiteY709" fmla="*/ 3298930 h 3474328"/>
                  <a:gd name="connsiteX710" fmla="*/ 2322438 w 3482881"/>
                  <a:gd name="connsiteY710" fmla="*/ 3306853 h 3474328"/>
                  <a:gd name="connsiteX711" fmla="*/ 2335404 w 3482881"/>
                  <a:gd name="connsiteY711" fmla="*/ 3314777 h 3474328"/>
                  <a:gd name="connsiteX712" fmla="*/ 2360975 w 3482881"/>
                  <a:gd name="connsiteY712" fmla="*/ 3330264 h 3474328"/>
                  <a:gd name="connsiteX713" fmla="*/ 2384026 w 3482881"/>
                  <a:gd name="connsiteY713" fmla="*/ 3342150 h 3474328"/>
                  <a:gd name="connsiteX714" fmla="*/ 2367458 w 3482881"/>
                  <a:gd name="connsiteY714" fmla="*/ 3332425 h 3474328"/>
                  <a:gd name="connsiteX715" fmla="*/ 2359174 w 3482881"/>
                  <a:gd name="connsiteY715" fmla="*/ 3327743 h 3474328"/>
                  <a:gd name="connsiteX716" fmla="*/ 2351251 w 3482881"/>
                  <a:gd name="connsiteY716" fmla="*/ 3322341 h 3474328"/>
                  <a:gd name="connsiteX717" fmla="*/ 2369979 w 3482881"/>
                  <a:gd name="connsiteY717" fmla="*/ 3332425 h 3474328"/>
                  <a:gd name="connsiteX718" fmla="*/ 2382585 w 3482881"/>
                  <a:gd name="connsiteY718" fmla="*/ 3339268 h 3474328"/>
                  <a:gd name="connsiteX719" fmla="*/ 2397712 w 3482881"/>
                  <a:gd name="connsiteY719" fmla="*/ 3348632 h 3474328"/>
                  <a:gd name="connsiteX720" fmla="*/ 2454617 w 3482881"/>
                  <a:gd name="connsiteY720" fmla="*/ 3377806 h 3474328"/>
                  <a:gd name="connsiteX721" fmla="*/ 2452096 w 3482881"/>
                  <a:gd name="connsiteY721" fmla="*/ 3375644 h 3474328"/>
                  <a:gd name="connsiteX722" fmla="*/ 2470465 w 3482881"/>
                  <a:gd name="connsiteY722" fmla="*/ 3383928 h 3474328"/>
                  <a:gd name="connsiteX723" fmla="*/ 2494235 w 3482881"/>
                  <a:gd name="connsiteY723" fmla="*/ 3394013 h 3474328"/>
                  <a:gd name="connsiteX724" fmla="*/ 2463261 w 3482881"/>
                  <a:gd name="connsiteY724" fmla="*/ 3379967 h 3474328"/>
                  <a:gd name="connsiteX725" fmla="*/ 2458219 w 3482881"/>
                  <a:gd name="connsiteY725" fmla="*/ 3377806 h 3474328"/>
                  <a:gd name="connsiteX726" fmla="*/ 2453177 w 3482881"/>
                  <a:gd name="connsiteY726" fmla="*/ 3375284 h 3474328"/>
                  <a:gd name="connsiteX727" fmla="*/ 2442732 w 3482881"/>
                  <a:gd name="connsiteY727" fmla="*/ 3370242 h 3474328"/>
                  <a:gd name="connsiteX728" fmla="*/ 2422203 w 3482881"/>
                  <a:gd name="connsiteY728" fmla="*/ 3360158 h 3474328"/>
                  <a:gd name="connsiteX729" fmla="*/ 2403835 w 3482881"/>
                  <a:gd name="connsiteY729" fmla="*/ 3350794 h 3474328"/>
                  <a:gd name="connsiteX730" fmla="*/ 2390509 w 3482881"/>
                  <a:gd name="connsiteY730" fmla="*/ 3343230 h 3474328"/>
                  <a:gd name="connsiteX731" fmla="*/ 2387627 w 3482881"/>
                  <a:gd name="connsiteY731" fmla="*/ 3339628 h 3474328"/>
                  <a:gd name="connsiteX732" fmla="*/ 2424004 w 3482881"/>
                  <a:gd name="connsiteY732" fmla="*/ 3358717 h 3474328"/>
                  <a:gd name="connsiteX733" fmla="*/ 2447054 w 3482881"/>
                  <a:gd name="connsiteY733" fmla="*/ 3370602 h 3474328"/>
                  <a:gd name="connsiteX734" fmla="*/ 2459300 w 3482881"/>
                  <a:gd name="connsiteY734" fmla="*/ 3377085 h 3474328"/>
                  <a:gd name="connsiteX735" fmla="*/ 2471905 w 3482881"/>
                  <a:gd name="connsiteY735" fmla="*/ 3382848 h 3474328"/>
                  <a:gd name="connsiteX736" fmla="*/ 2497837 w 3482881"/>
                  <a:gd name="connsiteY736" fmla="*/ 3394733 h 3474328"/>
                  <a:gd name="connsiteX737" fmla="*/ 2510803 w 3482881"/>
                  <a:gd name="connsiteY737" fmla="*/ 3400496 h 3474328"/>
                  <a:gd name="connsiteX738" fmla="*/ 2523769 w 3482881"/>
                  <a:gd name="connsiteY738" fmla="*/ 3405538 h 3474328"/>
                  <a:gd name="connsiteX739" fmla="*/ 2570230 w 3482881"/>
                  <a:gd name="connsiteY739" fmla="*/ 3422105 h 3474328"/>
                  <a:gd name="connsiteX740" fmla="*/ 2567348 w 3482881"/>
                  <a:gd name="connsiteY740" fmla="*/ 3421385 h 3474328"/>
                  <a:gd name="connsiteX741" fmla="*/ 2618131 w 3482881"/>
                  <a:gd name="connsiteY741" fmla="*/ 3438313 h 3474328"/>
                  <a:gd name="connsiteX742" fmla="*/ 2628576 w 3482881"/>
                  <a:gd name="connsiteY742" fmla="*/ 3441554 h 3474328"/>
                  <a:gd name="connsiteX743" fmla="*/ 2631457 w 3482881"/>
                  <a:gd name="connsiteY743" fmla="*/ 3442274 h 3474328"/>
                  <a:gd name="connsiteX744" fmla="*/ 2633618 w 3482881"/>
                  <a:gd name="connsiteY744" fmla="*/ 3442274 h 3474328"/>
                  <a:gd name="connsiteX745" fmla="*/ 2641902 w 3482881"/>
                  <a:gd name="connsiteY745" fmla="*/ 3440834 h 3474328"/>
                  <a:gd name="connsiteX746" fmla="*/ 2651626 w 3482881"/>
                  <a:gd name="connsiteY746" fmla="*/ 3432190 h 3474328"/>
                  <a:gd name="connsiteX747" fmla="*/ 2653787 w 3482881"/>
                  <a:gd name="connsiteY747" fmla="*/ 3422105 h 3474328"/>
                  <a:gd name="connsiteX748" fmla="*/ 2650186 w 3482881"/>
                  <a:gd name="connsiteY748" fmla="*/ 3410220 h 3474328"/>
                  <a:gd name="connsiteX749" fmla="*/ 2649105 w 3482881"/>
                  <a:gd name="connsiteY749" fmla="*/ 3408780 h 3474328"/>
                  <a:gd name="connsiteX750" fmla="*/ 2647664 w 3482881"/>
                  <a:gd name="connsiteY750" fmla="*/ 3407339 h 3474328"/>
                  <a:gd name="connsiteX751" fmla="*/ 2644423 w 3482881"/>
                  <a:gd name="connsiteY751" fmla="*/ 3404457 h 3474328"/>
                  <a:gd name="connsiteX752" fmla="*/ 2640822 w 3482881"/>
                  <a:gd name="connsiteY752" fmla="*/ 3401216 h 3474328"/>
                  <a:gd name="connsiteX753" fmla="*/ 2628216 w 3482881"/>
                  <a:gd name="connsiteY753" fmla="*/ 3387890 h 3474328"/>
                  <a:gd name="connsiteX754" fmla="*/ 2588598 w 3482881"/>
                  <a:gd name="connsiteY754" fmla="*/ 3332065 h 3474328"/>
                  <a:gd name="connsiteX755" fmla="*/ 2590038 w 3482881"/>
                  <a:gd name="connsiteY755" fmla="*/ 3332065 h 3474328"/>
                  <a:gd name="connsiteX756" fmla="*/ 2575992 w 3482881"/>
                  <a:gd name="connsiteY756" fmla="*/ 3306853 h 3474328"/>
                  <a:gd name="connsiteX757" fmla="*/ 2563747 w 3482881"/>
                  <a:gd name="connsiteY757" fmla="*/ 3280562 h 3474328"/>
                  <a:gd name="connsiteX758" fmla="*/ 2568429 w 3482881"/>
                  <a:gd name="connsiteY758" fmla="*/ 3290286 h 3474328"/>
                  <a:gd name="connsiteX759" fmla="*/ 2573831 w 3482881"/>
                  <a:gd name="connsiteY759" fmla="*/ 3301091 h 3474328"/>
                  <a:gd name="connsiteX760" fmla="*/ 2579594 w 3482881"/>
                  <a:gd name="connsiteY760" fmla="*/ 3312976 h 3474328"/>
                  <a:gd name="connsiteX761" fmla="*/ 2586437 w 3482881"/>
                  <a:gd name="connsiteY761" fmla="*/ 3325582 h 3474328"/>
                  <a:gd name="connsiteX762" fmla="*/ 2623894 w 3482881"/>
                  <a:gd name="connsiteY762" fmla="*/ 3382848 h 3474328"/>
                  <a:gd name="connsiteX763" fmla="*/ 2621373 w 3482881"/>
                  <a:gd name="connsiteY763" fmla="*/ 3376725 h 3474328"/>
                  <a:gd name="connsiteX764" fmla="*/ 2634699 w 3482881"/>
                  <a:gd name="connsiteY764" fmla="*/ 3393653 h 3474328"/>
                  <a:gd name="connsiteX765" fmla="*/ 2641902 w 3482881"/>
                  <a:gd name="connsiteY765" fmla="*/ 3401216 h 3474328"/>
                  <a:gd name="connsiteX766" fmla="*/ 2646224 w 3482881"/>
                  <a:gd name="connsiteY766" fmla="*/ 3405178 h 3474328"/>
                  <a:gd name="connsiteX767" fmla="*/ 2646944 w 3482881"/>
                  <a:gd name="connsiteY767" fmla="*/ 3405898 h 3474328"/>
                  <a:gd name="connsiteX768" fmla="*/ 2646944 w 3482881"/>
                  <a:gd name="connsiteY768" fmla="*/ 3405898 h 3474328"/>
                  <a:gd name="connsiteX769" fmla="*/ 2647304 w 3482881"/>
                  <a:gd name="connsiteY769" fmla="*/ 3406619 h 3474328"/>
                  <a:gd name="connsiteX770" fmla="*/ 2648025 w 3482881"/>
                  <a:gd name="connsiteY770" fmla="*/ 3407339 h 3474328"/>
                  <a:gd name="connsiteX771" fmla="*/ 2654508 w 3482881"/>
                  <a:gd name="connsiteY771" fmla="*/ 3421025 h 3474328"/>
                  <a:gd name="connsiteX772" fmla="*/ 2650906 w 3482881"/>
                  <a:gd name="connsiteY772" fmla="*/ 3435432 h 3474328"/>
                  <a:gd name="connsiteX773" fmla="*/ 2637940 w 3482881"/>
                  <a:gd name="connsiteY773" fmla="*/ 3444075 h 3474328"/>
                  <a:gd name="connsiteX774" fmla="*/ 2649465 w 3482881"/>
                  <a:gd name="connsiteY774" fmla="*/ 3437953 h 3474328"/>
                  <a:gd name="connsiteX775" fmla="*/ 2656308 w 3482881"/>
                  <a:gd name="connsiteY775" fmla="*/ 3425347 h 3474328"/>
                  <a:gd name="connsiteX776" fmla="*/ 2653787 w 3482881"/>
                  <a:gd name="connsiteY776" fmla="*/ 3410580 h 3474328"/>
                  <a:gd name="connsiteX777" fmla="*/ 2649105 w 3482881"/>
                  <a:gd name="connsiteY777" fmla="*/ 3404818 h 3474328"/>
                  <a:gd name="connsiteX778" fmla="*/ 2646224 w 3482881"/>
                  <a:gd name="connsiteY778" fmla="*/ 3402297 h 3474328"/>
                  <a:gd name="connsiteX779" fmla="*/ 2642982 w 3482881"/>
                  <a:gd name="connsiteY779" fmla="*/ 3399415 h 3474328"/>
                  <a:gd name="connsiteX780" fmla="*/ 2637220 w 3482881"/>
                  <a:gd name="connsiteY780" fmla="*/ 3393653 h 3474328"/>
                  <a:gd name="connsiteX781" fmla="*/ 2604085 w 3482881"/>
                  <a:gd name="connsiteY781" fmla="*/ 3351874 h 3474328"/>
                  <a:gd name="connsiteX782" fmla="*/ 2594000 w 3482881"/>
                  <a:gd name="connsiteY782" fmla="*/ 3336747 h 3474328"/>
                  <a:gd name="connsiteX783" fmla="*/ 2587878 w 3482881"/>
                  <a:gd name="connsiteY783" fmla="*/ 3328463 h 3474328"/>
                  <a:gd name="connsiteX784" fmla="*/ 2583556 w 3482881"/>
                  <a:gd name="connsiteY784" fmla="*/ 3319459 h 3474328"/>
                  <a:gd name="connsiteX785" fmla="*/ 2579234 w 3482881"/>
                  <a:gd name="connsiteY785" fmla="*/ 3310455 h 3474328"/>
                  <a:gd name="connsiteX786" fmla="*/ 2571310 w 3482881"/>
                  <a:gd name="connsiteY786" fmla="*/ 3292087 h 3474328"/>
                  <a:gd name="connsiteX787" fmla="*/ 2563387 w 3482881"/>
                  <a:gd name="connsiteY787" fmla="*/ 3274799 h 3474328"/>
                  <a:gd name="connsiteX788" fmla="*/ 2564107 w 3482881"/>
                  <a:gd name="connsiteY788" fmla="*/ 3270477 h 3474328"/>
                  <a:gd name="connsiteX789" fmla="*/ 2568429 w 3482881"/>
                  <a:gd name="connsiteY789" fmla="*/ 3279841 h 3474328"/>
                  <a:gd name="connsiteX790" fmla="*/ 2574552 w 3482881"/>
                  <a:gd name="connsiteY790" fmla="*/ 3292447 h 3474328"/>
                  <a:gd name="connsiteX791" fmla="*/ 2592200 w 3482881"/>
                  <a:gd name="connsiteY791" fmla="*/ 3325582 h 3474328"/>
                  <a:gd name="connsiteX792" fmla="*/ 2597242 w 3482881"/>
                  <a:gd name="connsiteY792" fmla="*/ 3336387 h 3474328"/>
                  <a:gd name="connsiteX793" fmla="*/ 2608767 w 3482881"/>
                  <a:gd name="connsiteY793" fmla="*/ 3353315 h 3474328"/>
                  <a:gd name="connsiteX794" fmla="*/ 2615610 w 3482881"/>
                  <a:gd name="connsiteY794" fmla="*/ 3362319 h 3474328"/>
                  <a:gd name="connsiteX795" fmla="*/ 2619212 w 3482881"/>
                  <a:gd name="connsiteY795" fmla="*/ 3367001 h 3474328"/>
                  <a:gd name="connsiteX796" fmla="*/ 2623173 w 3482881"/>
                  <a:gd name="connsiteY796" fmla="*/ 3372043 h 3474328"/>
                  <a:gd name="connsiteX797" fmla="*/ 2632538 w 3482881"/>
                  <a:gd name="connsiteY797" fmla="*/ 3383208 h 3474328"/>
                  <a:gd name="connsiteX798" fmla="*/ 2637940 w 3482881"/>
                  <a:gd name="connsiteY798" fmla="*/ 3389331 h 3474328"/>
                  <a:gd name="connsiteX799" fmla="*/ 2644063 w 3482881"/>
                  <a:gd name="connsiteY799" fmla="*/ 3395814 h 3474328"/>
                  <a:gd name="connsiteX800" fmla="*/ 2647664 w 3482881"/>
                  <a:gd name="connsiteY800" fmla="*/ 3399415 h 3474328"/>
                  <a:gd name="connsiteX801" fmla="*/ 2651266 w 3482881"/>
                  <a:gd name="connsiteY801" fmla="*/ 3402657 h 3474328"/>
                  <a:gd name="connsiteX802" fmla="*/ 2655228 w 3482881"/>
                  <a:gd name="connsiteY802" fmla="*/ 3406979 h 3474328"/>
                  <a:gd name="connsiteX803" fmla="*/ 2659910 w 3482881"/>
                  <a:gd name="connsiteY803" fmla="*/ 3418864 h 3474328"/>
                  <a:gd name="connsiteX804" fmla="*/ 2656308 w 3482881"/>
                  <a:gd name="connsiteY804" fmla="*/ 3409860 h 3474328"/>
                  <a:gd name="connsiteX805" fmla="*/ 2653427 w 3482881"/>
                  <a:gd name="connsiteY805" fmla="*/ 3405898 h 3474328"/>
                  <a:gd name="connsiteX806" fmla="*/ 2651626 w 3482881"/>
                  <a:gd name="connsiteY806" fmla="*/ 3404097 h 3474328"/>
                  <a:gd name="connsiteX807" fmla="*/ 2650546 w 3482881"/>
                  <a:gd name="connsiteY807" fmla="*/ 3403377 h 3474328"/>
                  <a:gd name="connsiteX808" fmla="*/ 2649105 w 3482881"/>
                  <a:gd name="connsiteY808" fmla="*/ 3402297 h 3474328"/>
                  <a:gd name="connsiteX809" fmla="*/ 2650906 w 3482881"/>
                  <a:gd name="connsiteY809" fmla="*/ 3404097 h 3474328"/>
                  <a:gd name="connsiteX810" fmla="*/ 2652347 w 3482881"/>
                  <a:gd name="connsiteY810" fmla="*/ 3405538 h 3474328"/>
                  <a:gd name="connsiteX811" fmla="*/ 2654868 w 3482881"/>
                  <a:gd name="connsiteY811" fmla="*/ 3408780 h 3474328"/>
                  <a:gd name="connsiteX812" fmla="*/ 2658109 w 3482881"/>
                  <a:gd name="connsiteY812" fmla="*/ 3416343 h 3474328"/>
                  <a:gd name="connsiteX813" fmla="*/ 2657029 w 3482881"/>
                  <a:gd name="connsiteY813" fmla="*/ 3431830 h 3474328"/>
                  <a:gd name="connsiteX814" fmla="*/ 2634699 w 3482881"/>
                  <a:gd name="connsiteY814" fmla="*/ 3447317 h 3474328"/>
                  <a:gd name="connsiteX815" fmla="*/ 2628576 w 3482881"/>
                  <a:gd name="connsiteY815" fmla="*/ 3446957 h 3474328"/>
                  <a:gd name="connsiteX816" fmla="*/ 2626775 w 3482881"/>
                  <a:gd name="connsiteY816" fmla="*/ 3446597 h 3474328"/>
                  <a:gd name="connsiteX817" fmla="*/ 2624254 w 3482881"/>
                  <a:gd name="connsiteY817" fmla="*/ 3445876 h 3474328"/>
                  <a:gd name="connsiteX818" fmla="*/ 2619212 w 3482881"/>
                  <a:gd name="connsiteY818" fmla="*/ 3444436 h 3474328"/>
                  <a:gd name="connsiteX819" fmla="*/ 2601564 w 3482881"/>
                  <a:gd name="connsiteY819" fmla="*/ 3439033 h 3474328"/>
                  <a:gd name="connsiteX820" fmla="*/ 2575272 w 3482881"/>
                  <a:gd name="connsiteY820" fmla="*/ 3431470 h 3474328"/>
                  <a:gd name="connsiteX821" fmla="*/ 2614530 w 3482881"/>
                  <a:gd name="connsiteY821" fmla="*/ 3444796 h 3474328"/>
                  <a:gd name="connsiteX822" fmla="*/ 2624254 w 3482881"/>
                  <a:gd name="connsiteY822" fmla="*/ 3448037 h 3474328"/>
                  <a:gd name="connsiteX823" fmla="*/ 2626775 w 3482881"/>
                  <a:gd name="connsiteY823" fmla="*/ 3448758 h 3474328"/>
                  <a:gd name="connsiteX824" fmla="*/ 2628216 w 3482881"/>
                  <a:gd name="connsiteY824" fmla="*/ 3449118 h 3474328"/>
                  <a:gd name="connsiteX825" fmla="*/ 2631097 w 3482881"/>
                  <a:gd name="connsiteY825" fmla="*/ 3449838 h 3474328"/>
                  <a:gd name="connsiteX826" fmla="*/ 2644063 w 3482881"/>
                  <a:gd name="connsiteY826" fmla="*/ 3448037 h 3474328"/>
                  <a:gd name="connsiteX827" fmla="*/ 2660630 w 3482881"/>
                  <a:gd name="connsiteY827" fmla="*/ 3429309 h 3474328"/>
                  <a:gd name="connsiteX828" fmla="*/ 2654868 w 3482881"/>
                  <a:gd name="connsiteY828" fmla="*/ 3404818 h 3474328"/>
                  <a:gd name="connsiteX829" fmla="*/ 2652707 w 3482881"/>
                  <a:gd name="connsiteY829" fmla="*/ 3402297 h 3474328"/>
                  <a:gd name="connsiteX830" fmla="*/ 2649105 w 3482881"/>
                  <a:gd name="connsiteY830" fmla="*/ 3399055 h 3474328"/>
                  <a:gd name="connsiteX831" fmla="*/ 2645144 w 3482881"/>
                  <a:gd name="connsiteY831" fmla="*/ 3395093 h 3474328"/>
                  <a:gd name="connsiteX832" fmla="*/ 2641542 w 3482881"/>
                  <a:gd name="connsiteY832" fmla="*/ 3391132 h 3474328"/>
                  <a:gd name="connsiteX833" fmla="*/ 2634339 w 3482881"/>
                  <a:gd name="connsiteY833" fmla="*/ 3382848 h 3474328"/>
                  <a:gd name="connsiteX834" fmla="*/ 2630737 w 3482881"/>
                  <a:gd name="connsiteY834" fmla="*/ 3378886 h 3474328"/>
                  <a:gd name="connsiteX835" fmla="*/ 2627495 w 3482881"/>
                  <a:gd name="connsiteY835" fmla="*/ 3374564 h 3474328"/>
                  <a:gd name="connsiteX836" fmla="*/ 2621013 w 3482881"/>
                  <a:gd name="connsiteY836" fmla="*/ 3366280 h 3474328"/>
                  <a:gd name="connsiteX837" fmla="*/ 2614890 w 3482881"/>
                  <a:gd name="connsiteY837" fmla="*/ 3357636 h 3474328"/>
                  <a:gd name="connsiteX838" fmla="*/ 2603365 w 3482881"/>
                  <a:gd name="connsiteY838" fmla="*/ 3339989 h 3474328"/>
                  <a:gd name="connsiteX839" fmla="*/ 2592920 w 3482881"/>
                  <a:gd name="connsiteY839" fmla="*/ 3321981 h 3474328"/>
                  <a:gd name="connsiteX840" fmla="*/ 2587878 w 3482881"/>
                  <a:gd name="connsiteY840" fmla="*/ 3312976 h 3474328"/>
                  <a:gd name="connsiteX841" fmla="*/ 2583196 w 3482881"/>
                  <a:gd name="connsiteY841" fmla="*/ 3303612 h 3474328"/>
                  <a:gd name="connsiteX842" fmla="*/ 2574552 w 3482881"/>
                  <a:gd name="connsiteY842" fmla="*/ 3285244 h 3474328"/>
                  <a:gd name="connsiteX843" fmla="*/ 2566628 w 3482881"/>
                  <a:gd name="connsiteY843" fmla="*/ 3266515 h 3474328"/>
                  <a:gd name="connsiteX844" fmla="*/ 2555463 w 3482881"/>
                  <a:gd name="connsiteY844" fmla="*/ 3244545 h 3474328"/>
                  <a:gd name="connsiteX845" fmla="*/ 2545739 w 3482881"/>
                  <a:gd name="connsiteY845" fmla="*/ 3222215 h 3474328"/>
                  <a:gd name="connsiteX846" fmla="*/ 2531332 w 3482881"/>
                  <a:gd name="connsiteY846" fmla="*/ 3187640 h 3474328"/>
                  <a:gd name="connsiteX847" fmla="*/ 2524849 w 3482881"/>
                  <a:gd name="connsiteY847" fmla="*/ 3159907 h 3474328"/>
                  <a:gd name="connsiteX848" fmla="*/ 2519447 w 3482881"/>
                  <a:gd name="connsiteY848" fmla="*/ 3130374 h 3474328"/>
                  <a:gd name="connsiteX849" fmla="*/ 2516926 w 3482881"/>
                  <a:gd name="connsiteY849" fmla="*/ 3115247 h 3474328"/>
                  <a:gd name="connsiteX850" fmla="*/ 2515125 w 3482881"/>
                  <a:gd name="connsiteY850" fmla="*/ 3099760 h 3474328"/>
                  <a:gd name="connsiteX851" fmla="*/ 2511523 w 3482881"/>
                  <a:gd name="connsiteY851" fmla="*/ 3068786 h 3474328"/>
                  <a:gd name="connsiteX852" fmla="*/ 2508642 w 3482881"/>
                  <a:gd name="connsiteY852" fmla="*/ 3025207 h 3474328"/>
                  <a:gd name="connsiteX853" fmla="*/ 2506841 w 3482881"/>
                  <a:gd name="connsiteY853" fmla="*/ 2997834 h 3474328"/>
                  <a:gd name="connsiteX854" fmla="*/ 2506841 w 3482881"/>
                  <a:gd name="connsiteY854" fmla="*/ 2994593 h 3474328"/>
                  <a:gd name="connsiteX855" fmla="*/ 2506841 w 3482881"/>
                  <a:gd name="connsiteY855" fmla="*/ 2993872 h 3474328"/>
                  <a:gd name="connsiteX856" fmla="*/ 2507561 w 3482881"/>
                  <a:gd name="connsiteY856" fmla="*/ 2993872 h 3474328"/>
                  <a:gd name="connsiteX857" fmla="*/ 2509362 w 3482881"/>
                  <a:gd name="connsiteY857" fmla="*/ 2993872 h 3474328"/>
                  <a:gd name="connsiteX858" fmla="*/ 2516205 w 3482881"/>
                  <a:gd name="connsiteY858" fmla="*/ 2993872 h 3474328"/>
                  <a:gd name="connsiteX859" fmla="*/ 2529531 w 3482881"/>
                  <a:gd name="connsiteY859" fmla="*/ 2993872 h 3474328"/>
                  <a:gd name="connsiteX860" fmla="*/ 2555463 w 3482881"/>
                  <a:gd name="connsiteY860" fmla="*/ 2993872 h 3474328"/>
                  <a:gd name="connsiteX861" fmla="*/ 2561946 w 3482881"/>
                  <a:gd name="connsiteY861" fmla="*/ 2993872 h 3474328"/>
                  <a:gd name="connsiteX862" fmla="*/ 2566988 w 3482881"/>
                  <a:gd name="connsiteY862" fmla="*/ 2993872 h 3474328"/>
                  <a:gd name="connsiteX863" fmla="*/ 2573471 w 3482881"/>
                  <a:gd name="connsiteY863" fmla="*/ 2993872 h 3474328"/>
                  <a:gd name="connsiteX864" fmla="*/ 2597242 w 3482881"/>
                  <a:gd name="connsiteY864" fmla="*/ 2993872 h 3474328"/>
                  <a:gd name="connsiteX865" fmla="*/ 2591839 w 3482881"/>
                  <a:gd name="connsiteY865" fmla="*/ 2994593 h 3474328"/>
                  <a:gd name="connsiteX866" fmla="*/ 2602644 w 3482881"/>
                  <a:gd name="connsiteY866" fmla="*/ 2994593 h 3474328"/>
                  <a:gd name="connsiteX867" fmla="*/ 2613089 w 3482881"/>
                  <a:gd name="connsiteY867" fmla="*/ 2993872 h 3474328"/>
                  <a:gd name="connsiteX868" fmla="*/ 2633258 w 3482881"/>
                  <a:gd name="connsiteY868" fmla="*/ 2992432 h 3474328"/>
                  <a:gd name="connsiteX869" fmla="*/ 2651986 w 3482881"/>
                  <a:gd name="connsiteY869" fmla="*/ 2990631 h 3474328"/>
                  <a:gd name="connsiteX870" fmla="*/ 2669274 w 3482881"/>
                  <a:gd name="connsiteY870" fmla="*/ 2988110 h 3474328"/>
                  <a:gd name="connsiteX871" fmla="*/ 2669995 w 3482881"/>
                  <a:gd name="connsiteY871" fmla="*/ 2990631 h 3474328"/>
                  <a:gd name="connsiteX872" fmla="*/ 2694126 w 3482881"/>
                  <a:gd name="connsiteY872" fmla="*/ 2987029 h 3474328"/>
                  <a:gd name="connsiteX873" fmla="*/ 2718256 w 3482881"/>
                  <a:gd name="connsiteY873" fmla="*/ 2982347 h 3474328"/>
                  <a:gd name="connsiteX874" fmla="*/ 2730142 w 3482881"/>
                  <a:gd name="connsiteY874" fmla="*/ 2980186 h 3474328"/>
                  <a:gd name="connsiteX875" fmla="*/ 2736265 w 3482881"/>
                  <a:gd name="connsiteY875" fmla="*/ 2979106 h 3474328"/>
                  <a:gd name="connsiteX876" fmla="*/ 2742387 w 3482881"/>
                  <a:gd name="connsiteY876" fmla="*/ 2977665 h 3474328"/>
                  <a:gd name="connsiteX877" fmla="*/ 2766158 w 3482881"/>
                  <a:gd name="connsiteY877" fmla="*/ 2971902 h 3474328"/>
                  <a:gd name="connsiteX878" fmla="*/ 2749951 w 3482881"/>
                  <a:gd name="connsiteY878" fmla="*/ 2976585 h 3474328"/>
                  <a:gd name="connsiteX879" fmla="*/ 2734824 w 3482881"/>
                  <a:gd name="connsiteY879" fmla="*/ 2980186 h 3474328"/>
                  <a:gd name="connsiteX880" fmla="*/ 2716456 w 3482881"/>
                  <a:gd name="connsiteY880" fmla="*/ 2983788 h 3474328"/>
                  <a:gd name="connsiteX881" fmla="*/ 2696647 w 3482881"/>
                  <a:gd name="connsiteY881" fmla="*/ 2987390 h 3474328"/>
                  <a:gd name="connsiteX882" fmla="*/ 2676477 w 3482881"/>
                  <a:gd name="connsiteY882" fmla="*/ 2990271 h 3474328"/>
                  <a:gd name="connsiteX883" fmla="*/ 2657389 w 3482881"/>
                  <a:gd name="connsiteY883" fmla="*/ 2992792 h 3474328"/>
                  <a:gd name="connsiteX884" fmla="*/ 2648745 w 3482881"/>
                  <a:gd name="connsiteY884" fmla="*/ 2993872 h 3474328"/>
                  <a:gd name="connsiteX885" fmla="*/ 2640822 w 3482881"/>
                  <a:gd name="connsiteY885" fmla="*/ 2994593 h 3474328"/>
                  <a:gd name="connsiteX886" fmla="*/ 2658109 w 3482881"/>
                  <a:gd name="connsiteY886" fmla="*/ 2992072 h 3474328"/>
                  <a:gd name="connsiteX887" fmla="*/ 2649105 w 3482881"/>
                  <a:gd name="connsiteY887" fmla="*/ 2993152 h 3474328"/>
                  <a:gd name="connsiteX888" fmla="*/ 2639381 w 3482881"/>
                  <a:gd name="connsiteY888" fmla="*/ 2993872 h 3474328"/>
                  <a:gd name="connsiteX889" fmla="*/ 2618131 w 3482881"/>
                  <a:gd name="connsiteY889" fmla="*/ 2995673 h 3474328"/>
                  <a:gd name="connsiteX890" fmla="*/ 2573111 w 3482881"/>
                  <a:gd name="connsiteY890" fmla="*/ 2998194 h 3474328"/>
                  <a:gd name="connsiteX891" fmla="*/ 2559425 w 3482881"/>
                  <a:gd name="connsiteY891" fmla="*/ 2998554 h 3474328"/>
                  <a:gd name="connsiteX892" fmla="*/ 2541056 w 3482881"/>
                  <a:gd name="connsiteY892" fmla="*/ 2998554 h 3474328"/>
                  <a:gd name="connsiteX893" fmla="*/ 2523769 w 3482881"/>
                  <a:gd name="connsiteY893" fmla="*/ 2998554 h 3474328"/>
                  <a:gd name="connsiteX894" fmla="*/ 2515485 w 3482881"/>
                  <a:gd name="connsiteY894" fmla="*/ 2998554 h 3474328"/>
                  <a:gd name="connsiteX895" fmla="*/ 2513324 w 3482881"/>
                  <a:gd name="connsiteY895" fmla="*/ 2998554 h 3474328"/>
                  <a:gd name="connsiteX896" fmla="*/ 2512243 w 3482881"/>
                  <a:gd name="connsiteY896" fmla="*/ 2998554 h 3474328"/>
                  <a:gd name="connsiteX897" fmla="*/ 2511883 w 3482881"/>
                  <a:gd name="connsiteY897" fmla="*/ 2998554 h 3474328"/>
                  <a:gd name="connsiteX898" fmla="*/ 2511883 w 3482881"/>
                  <a:gd name="connsiteY898" fmla="*/ 2998915 h 3474328"/>
                  <a:gd name="connsiteX899" fmla="*/ 2511883 w 3482881"/>
                  <a:gd name="connsiteY899" fmla="*/ 3002876 h 3474328"/>
                  <a:gd name="connsiteX900" fmla="*/ 2513684 w 3482881"/>
                  <a:gd name="connsiteY900" fmla="*/ 3048257 h 3474328"/>
                  <a:gd name="connsiteX901" fmla="*/ 2514044 w 3482881"/>
                  <a:gd name="connsiteY901" fmla="*/ 3055100 h 3474328"/>
                  <a:gd name="connsiteX902" fmla="*/ 2514044 w 3482881"/>
                  <a:gd name="connsiteY902" fmla="*/ 3054020 h 3474328"/>
                  <a:gd name="connsiteX903" fmla="*/ 2512604 w 3482881"/>
                  <a:gd name="connsiteY903" fmla="*/ 3039253 h 3474328"/>
                  <a:gd name="connsiteX904" fmla="*/ 2511883 w 3482881"/>
                  <a:gd name="connsiteY904" fmla="*/ 3042134 h 3474328"/>
                  <a:gd name="connsiteX905" fmla="*/ 2512604 w 3482881"/>
                  <a:gd name="connsiteY905" fmla="*/ 3059062 h 3474328"/>
                  <a:gd name="connsiteX906" fmla="*/ 2513324 w 3482881"/>
                  <a:gd name="connsiteY906" fmla="*/ 3069146 h 3474328"/>
                  <a:gd name="connsiteX907" fmla="*/ 2514765 w 3482881"/>
                  <a:gd name="connsiteY907" fmla="*/ 3082112 h 3474328"/>
                  <a:gd name="connsiteX908" fmla="*/ 2518366 w 3482881"/>
                  <a:gd name="connsiteY908" fmla="*/ 3115607 h 3474328"/>
                  <a:gd name="connsiteX909" fmla="*/ 2522688 w 3482881"/>
                  <a:gd name="connsiteY909" fmla="*/ 3137577 h 3474328"/>
                  <a:gd name="connsiteX910" fmla="*/ 2527730 w 3482881"/>
                  <a:gd name="connsiteY910" fmla="*/ 3157026 h 3474328"/>
                  <a:gd name="connsiteX911" fmla="*/ 2526290 w 3482881"/>
                  <a:gd name="connsiteY911" fmla="*/ 3144780 h 3474328"/>
                  <a:gd name="connsiteX912" fmla="*/ 2522328 w 3482881"/>
                  <a:gd name="connsiteY912" fmla="*/ 3119569 h 3474328"/>
                  <a:gd name="connsiteX913" fmla="*/ 2521608 w 3482881"/>
                  <a:gd name="connsiteY913" fmla="*/ 3103002 h 3474328"/>
                  <a:gd name="connsiteX914" fmla="*/ 2518006 w 3482881"/>
                  <a:gd name="connsiteY914" fmla="*/ 3075989 h 3474328"/>
                  <a:gd name="connsiteX915" fmla="*/ 2517286 w 3482881"/>
                  <a:gd name="connsiteY915" fmla="*/ 3069867 h 3474328"/>
                  <a:gd name="connsiteX916" fmla="*/ 2516926 w 3482881"/>
                  <a:gd name="connsiteY916" fmla="*/ 3064104 h 3474328"/>
                  <a:gd name="connsiteX917" fmla="*/ 2515845 w 3482881"/>
                  <a:gd name="connsiteY917" fmla="*/ 3052219 h 3474328"/>
                  <a:gd name="connsiteX918" fmla="*/ 2512964 w 3482881"/>
                  <a:gd name="connsiteY918" fmla="*/ 3008999 h 3474328"/>
                  <a:gd name="connsiteX919" fmla="*/ 2512604 w 3482881"/>
                  <a:gd name="connsiteY919" fmla="*/ 3002876 h 3474328"/>
                  <a:gd name="connsiteX920" fmla="*/ 2512604 w 3482881"/>
                  <a:gd name="connsiteY920" fmla="*/ 2999635 h 3474328"/>
                  <a:gd name="connsiteX921" fmla="*/ 2512604 w 3482881"/>
                  <a:gd name="connsiteY921" fmla="*/ 2998915 h 3474328"/>
                  <a:gd name="connsiteX922" fmla="*/ 2512604 w 3482881"/>
                  <a:gd name="connsiteY922" fmla="*/ 2998915 h 3474328"/>
                  <a:gd name="connsiteX923" fmla="*/ 2512964 w 3482881"/>
                  <a:gd name="connsiteY923" fmla="*/ 2998915 h 3474328"/>
                  <a:gd name="connsiteX924" fmla="*/ 2514404 w 3482881"/>
                  <a:gd name="connsiteY924" fmla="*/ 2998915 h 3474328"/>
                  <a:gd name="connsiteX925" fmla="*/ 2527730 w 3482881"/>
                  <a:gd name="connsiteY925" fmla="*/ 2998915 h 3474328"/>
                  <a:gd name="connsiteX926" fmla="*/ 2557984 w 3482881"/>
                  <a:gd name="connsiteY926" fmla="*/ 2998915 h 3474328"/>
                  <a:gd name="connsiteX927" fmla="*/ 2531692 w 3482881"/>
                  <a:gd name="connsiteY927" fmla="*/ 2998915 h 3474328"/>
                  <a:gd name="connsiteX928" fmla="*/ 2518006 w 3482881"/>
                  <a:gd name="connsiteY928" fmla="*/ 2998915 h 3474328"/>
                  <a:gd name="connsiteX929" fmla="*/ 2514404 w 3482881"/>
                  <a:gd name="connsiteY929" fmla="*/ 2998915 h 3474328"/>
                  <a:gd name="connsiteX930" fmla="*/ 2512604 w 3482881"/>
                  <a:gd name="connsiteY930" fmla="*/ 2998915 h 3474328"/>
                  <a:gd name="connsiteX931" fmla="*/ 2512604 w 3482881"/>
                  <a:gd name="connsiteY931" fmla="*/ 2998915 h 3474328"/>
                  <a:gd name="connsiteX932" fmla="*/ 2512604 w 3482881"/>
                  <a:gd name="connsiteY932" fmla="*/ 2998915 h 3474328"/>
                  <a:gd name="connsiteX933" fmla="*/ 2512604 w 3482881"/>
                  <a:gd name="connsiteY933" fmla="*/ 3000355 h 3474328"/>
                  <a:gd name="connsiteX934" fmla="*/ 2512604 w 3482881"/>
                  <a:gd name="connsiteY934" fmla="*/ 3007198 h 3474328"/>
                  <a:gd name="connsiteX935" fmla="*/ 2516926 w 3482881"/>
                  <a:gd name="connsiteY935" fmla="*/ 3058341 h 3474328"/>
                  <a:gd name="connsiteX936" fmla="*/ 2520167 w 3482881"/>
                  <a:gd name="connsiteY936" fmla="*/ 3088235 h 3474328"/>
                  <a:gd name="connsiteX937" fmla="*/ 2522328 w 3482881"/>
                  <a:gd name="connsiteY937" fmla="*/ 3109845 h 3474328"/>
                  <a:gd name="connsiteX938" fmla="*/ 2524849 w 3482881"/>
                  <a:gd name="connsiteY938" fmla="*/ 3123531 h 3474328"/>
                  <a:gd name="connsiteX939" fmla="*/ 2527370 w 3482881"/>
                  <a:gd name="connsiteY939" fmla="*/ 3135416 h 3474328"/>
                  <a:gd name="connsiteX940" fmla="*/ 2531332 w 3482881"/>
                  <a:gd name="connsiteY940" fmla="*/ 3153064 h 3474328"/>
                  <a:gd name="connsiteX941" fmla="*/ 2536734 w 3482881"/>
                  <a:gd name="connsiteY941" fmla="*/ 3168191 h 3474328"/>
                  <a:gd name="connsiteX942" fmla="*/ 2533853 w 3482881"/>
                  <a:gd name="connsiteY942" fmla="*/ 3139378 h 3474328"/>
                  <a:gd name="connsiteX943" fmla="*/ 2529892 w 3482881"/>
                  <a:gd name="connsiteY943" fmla="*/ 3122450 h 3474328"/>
                  <a:gd name="connsiteX944" fmla="*/ 2528091 w 3482881"/>
                  <a:gd name="connsiteY944" fmla="*/ 3113446 h 3474328"/>
                  <a:gd name="connsiteX945" fmla="*/ 2526650 w 3482881"/>
                  <a:gd name="connsiteY945" fmla="*/ 3103362 h 3474328"/>
                  <a:gd name="connsiteX946" fmla="*/ 2524129 w 3482881"/>
                  <a:gd name="connsiteY946" fmla="*/ 3083553 h 3474328"/>
                  <a:gd name="connsiteX947" fmla="*/ 2521968 w 3482881"/>
                  <a:gd name="connsiteY947" fmla="*/ 3068426 h 3474328"/>
                  <a:gd name="connsiteX948" fmla="*/ 2521248 w 3482881"/>
                  <a:gd name="connsiteY948" fmla="*/ 3062663 h 3474328"/>
                  <a:gd name="connsiteX949" fmla="*/ 2521248 w 3482881"/>
                  <a:gd name="connsiteY949" fmla="*/ 3071307 h 3474328"/>
                  <a:gd name="connsiteX950" fmla="*/ 2523769 w 3482881"/>
                  <a:gd name="connsiteY950" fmla="*/ 3099400 h 3474328"/>
                  <a:gd name="connsiteX951" fmla="*/ 2520887 w 3482881"/>
                  <a:gd name="connsiteY951" fmla="*/ 3080311 h 3474328"/>
                  <a:gd name="connsiteX952" fmla="*/ 2519447 w 3482881"/>
                  <a:gd name="connsiteY952" fmla="*/ 3069507 h 3474328"/>
                  <a:gd name="connsiteX953" fmla="*/ 2518366 w 3482881"/>
                  <a:gd name="connsiteY953" fmla="*/ 3057981 h 3474328"/>
                  <a:gd name="connsiteX954" fmla="*/ 2515845 w 3482881"/>
                  <a:gd name="connsiteY954" fmla="*/ 3022325 h 3474328"/>
                  <a:gd name="connsiteX955" fmla="*/ 2514404 w 3482881"/>
                  <a:gd name="connsiteY955" fmla="*/ 3001796 h 3474328"/>
                  <a:gd name="connsiteX956" fmla="*/ 2516205 w 3482881"/>
                  <a:gd name="connsiteY956" fmla="*/ 3001076 h 3474328"/>
                  <a:gd name="connsiteX957" fmla="*/ 2518726 w 3482881"/>
                  <a:gd name="connsiteY957" fmla="*/ 3001076 h 3474328"/>
                  <a:gd name="connsiteX958" fmla="*/ 2523769 w 3482881"/>
                  <a:gd name="connsiteY958" fmla="*/ 3001076 h 3474328"/>
                  <a:gd name="connsiteX959" fmla="*/ 2534213 w 3482881"/>
                  <a:gd name="connsiteY959" fmla="*/ 3001076 h 3474328"/>
                  <a:gd name="connsiteX960" fmla="*/ 2555463 w 3482881"/>
                  <a:gd name="connsiteY960" fmla="*/ 3001076 h 3474328"/>
                  <a:gd name="connsiteX961" fmla="*/ 2560865 w 3482881"/>
                  <a:gd name="connsiteY961" fmla="*/ 3001076 h 3474328"/>
                  <a:gd name="connsiteX962" fmla="*/ 2565547 w 3482881"/>
                  <a:gd name="connsiteY962" fmla="*/ 3001076 h 3474328"/>
                  <a:gd name="connsiteX963" fmla="*/ 2572030 w 3482881"/>
                  <a:gd name="connsiteY963" fmla="*/ 3000715 h 3474328"/>
                  <a:gd name="connsiteX964" fmla="*/ 2597602 w 3482881"/>
                  <a:gd name="connsiteY964" fmla="*/ 2999635 h 3474328"/>
                  <a:gd name="connsiteX965" fmla="*/ 2603725 w 3482881"/>
                  <a:gd name="connsiteY965" fmla="*/ 2999635 h 3474328"/>
                  <a:gd name="connsiteX966" fmla="*/ 2609847 w 3482881"/>
                  <a:gd name="connsiteY966" fmla="*/ 2998915 h 3474328"/>
                  <a:gd name="connsiteX967" fmla="*/ 2622093 w 3482881"/>
                  <a:gd name="connsiteY967" fmla="*/ 2997834 h 3474328"/>
                  <a:gd name="connsiteX968" fmla="*/ 2645144 w 3482881"/>
                  <a:gd name="connsiteY968" fmla="*/ 2995673 h 3474328"/>
                  <a:gd name="connsiteX969" fmla="*/ 2642622 w 3482881"/>
                  <a:gd name="connsiteY969" fmla="*/ 2996394 h 3474328"/>
                  <a:gd name="connsiteX970" fmla="*/ 2660991 w 3482881"/>
                  <a:gd name="connsiteY970" fmla="*/ 2994232 h 3474328"/>
                  <a:gd name="connsiteX971" fmla="*/ 2679359 w 3482881"/>
                  <a:gd name="connsiteY971" fmla="*/ 2991711 h 3474328"/>
                  <a:gd name="connsiteX972" fmla="*/ 2715735 w 3482881"/>
                  <a:gd name="connsiteY972" fmla="*/ 2985589 h 3474328"/>
                  <a:gd name="connsiteX973" fmla="*/ 2695926 w 3482881"/>
                  <a:gd name="connsiteY973" fmla="*/ 2989910 h 3474328"/>
                  <a:gd name="connsiteX974" fmla="*/ 2682961 w 3482881"/>
                  <a:gd name="connsiteY974" fmla="*/ 2992792 h 3474328"/>
                  <a:gd name="connsiteX975" fmla="*/ 2695566 w 3482881"/>
                  <a:gd name="connsiteY975" fmla="*/ 2990631 h 3474328"/>
                  <a:gd name="connsiteX976" fmla="*/ 2708172 w 3482881"/>
                  <a:gd name="connsiteY976" fmla="*/ 2988110 h 3474328"/>
                  <a:gd name="connsiteX977" fmla="*/ 2733023 w 3482881"/>
                  <a:gd name="connsiteY977" fmla="*/ 2983068 h 3474328"/>
                  <a:gd name="connsiteX978" fmla="*/ 2757874 w 3482881"/>
                  <a:gd name="connsiteY978" fmla="*/ 2976945 h 3474328"/>
                  <a:gd name="connsiteX979" fmla="*/ 2782365 w 3482881"/>
                  <a:gd name="connsiteY979" fmla="*/ 2970462 h 3474328"/>
                  <a:gd name="connsiteX980" fmla="*/ 2764717 w 3482881"/>
                  <a:gd name="connsiteY980" fmla="*/ 2975504 h 3474328"/>
                  <a:gd name="connsiteX981" fmla="*/ 2782005 w 3482881"/>
                  <a:gd name="connsiteY981" fmla="*/ 2971902 h 3474328"/>
                  <a:gd name="connsiteX982" fmla="*/ 2814420 w 3482881"/>
                  <a:gd name="connsiteY982" fmla="*/ 2962898 h 3474328"/>
                  <a:gd name="connsiteX983" fmla="*/ 2822704 w 3482881"/>
                  <a:gd name="connsiteY983" fmla="*/ 2960737 h 3474328"/>
                  <a:gd name="connsiteX984" fmla="*/ 2830267 w 3482881"/>
                  <a:gd name="connsiteY984" fmla="*/ 2958216 h 3474328"/>
                  <a:gd name="connsiteX985" fmla="*/ 2842152 w 3482881"/>
                  <a:gd name="connsiteY985" fmla="*/ 2954255 h 3474328"/>
                  <a:gd name="connsiteX986" fmla="*/ 2864843 w 3482881"/>
                  <a:gd name="connsiteY986" fmla="*/ 2944530 h 3474328"/>
                  <a:gd name="connsiteX987" fmla="*/ 2867724 w 3482881"/>
                  <a:gd name="connsiteY987" fmla="*/ 2942369 h 3474328"/>
                  <a:gd name="connsiteX988" fmla="*/ 2852597 w 3482881"/>
                  <a:gd name="connsiteY988" fmla="*/ 2947051 h 3474328"/>
                  <a:gd name="connsiteX989" fmla="*/ 2820903 w 3482881"/>
                  <a:gd name="connsiteY989" fmla="*/ 2957856 h 3474328"/>
                  <a:gd name="connsiteX990" fmla="*/ 2791729 w 3482881"/>
                  <a:gd name="connsiteY990" fmla="*/ 2967220 h 3474328"/>
                  <a:gd name="connsiteX991" fmla="*/ 2818022 w 3482881"/>
                  <a:gd name="connsiteY991" fmla="*/ 2958577 h 3474328"/>
                  <a:gd name="connsiteX992" fmla="*/ 2843953 w 3482881"/>
                  <a:gd name="connsiteY992" fmla="*/ 2948852 h 3474328"/>
                  <a:gd name="connsiteX993" fmla="*/ 2848635 w 3482881"/>
                  <a:gd name="connsiteY993" fmla="*/ 2947411 h 3474328"/>
                  <a:gd name="connsiteX994" fmla="*/ 2864122 w 3482881"/>
                  <a:gd name="connsiteY994" fmla="*/ 2940928 h 3474328"/>
                  <a:gd name="connsiteX995" fmla="*/ 2879249 w 3482881"/>
                  <a:gd name="connsiteY995" fmla="*/ 2934085 h 3474328"/>
                  <a:gd name="connsiteX996" fmla="*/ 2905541 w 3482881"/>
                  <a:gd name="connsiteY996" fmla="*/ 2924361 h 3474328"/>
                  <a:gd name="connsiteX997" fmla="*/ 2902299 w 3482881"/>
                  <a:gd name="connsiteY997" fmla="*/ 2927242 h 3474328"/>
                  <a:gd name="connsiteX998" fmla="*/ 2902299 w 3482881"/>
                  <a:gd name="connsiteY998" fmla="*/ 2928323 h 3474328"/>
                  <a:gd name="connsiteX999" fmla="*/ 2938676 w 3482881"/>
                  <a:gd name="connsiteY999" fmla="*/ 2911395 h 3474328"/>
                  <a:gd name="connsiteX1000" fmla="*/ 2926070 w 3482881"/>
                  <a:gd name="connsiteY1000" fmla="*/ 2914276 h 3474328"/>
                  <a:gd name="connsiteX1001" fmla="*/ 2964607 w 3482881"/>
                  <a:gd name="connsiteY1001" fmla="*/ 2895548 h 3474328"/>
                  <a:gd name="connsiteX1002" fmla="*/ 3003865 w 3482881"/>
                  <a:gd name="connsiteY1002" fmla="*/ 2874298 h 3474328"/>
                  <a:gd name="connsiteX1003" fmla="*/ 3080220 w 3482881"/>
                  <a:gd name="connsiteY1003" fmla="*/ 2825316 h 3474328"/>
                  <a:gd name="connsiteX1004" fmla="*/ 3097868 w 3482881"/>
                  <a:gd name="connsiteY1004" fmla="*/ 2811990 h 3474328"/>
                  <a:gd name="connsiteX1005" fmla="*/ 3114795 w 3482881"/>
                  <a:gd name="connsiteY1005" fmla="*/ 2798664 h 3474328"/>
                  <a:gd name="connsiteX1006" fmla="*/ 3131003 w 3482881"/>
                  <a:gd name="connsiteY1006" fmla="*/ 2785338 h 3474328"/>
                  <a:gd name="connsiteX1007" fmla="*/ 3146129 w 3482881"/>
                  <a:gd name="connsiteY1007" fmla="*/ 2772372 h 3474328"/>
                  <a:gd name="connsiteX1008" fmla="*/ 3160176 w 3482881"/>
                  <a:gd name="connsiteY1008" fmla="*/ 2759406 h 3474328"/>
                  <a:gd name="connsiteX1009" fmla="*/ 3173142 w 3482881"/>
                  <a:gd name="connsiteY1009" fmla="*/ 2746801 h 3474328"/>
                  <a:gd name="connsiteX1010" fmla="*/ 3195832 w 3482881"/>
                  <a:gd name="connsiteY1010" fmla="*/ 2723751 h 3474328"/>
                  <a:gd name="connsiteX1011" fmla="*/ 3198713 w 3482881"/>
                  <a:gd name="connsiteY1011" fmla="*/ 2728433 h 3474328"/>
                  <a:gd name="connsiteX1012" fmla="*/ 3176383 w 3482881"/>
                  <a:gd name="connsiteY1012" fmla="*/ 2750402 h 3474328"/>
                  <a:gd name="connsiteX1013" fmla="*/ 3162697 w 3482881"/>
                  <a:gd name="connsiteY1013" fmla="*/ 2763368 h 3474328"/>
                  <a:gd name="connsiteX1014" fmla="*/ 3155494 w 3482881"/>
                  <a:gd name="connsiteY1014" fmla="*/ 2770211 h 3474328"/>
                  <a:gd name="connsiteX1015" fmla="*/ 3147930 w 3482881"/>
                  <a:gd name="connsiteY1015" fmla="*/ 2777055 h 3474328"/>
                  <a:gd name="connsiteX1016" fmla="*/ 3132083 w 3482881"/>
                  <a:gd name="connsiteY1016" fmla="*/ 2790741 h 3474328"/>
                  <a:gd name="connsiteX1017" fmla="*/ 3115876 w 3482881"/>
                  <a:gd name="connsiteY1017" fmla="*/ 2804067 h 3474328"/>
                  <a:gd name="connsiteX1018" fmla="*/ 3100029 w 3482881"/>
                  <a:gd name="connsiteY1018" fmla="*/ 2816672 h 3474328"/>
                  <a:gd name="connsiteX1019" fmla="*/ 3084902 w 3482881"/>
                  <a:gd name="connsiteY1019" fmla="*/ 2828558 h 3474328"/>
                  <a:gd name="connsiteX1020" fmla="*/ 3170620 w 3482881"/>
                  <a:gd name="connsiteY1020" fmla="*/ 2752924 h 3474328"/>
                  <a:gd name="connsiteX1021" fmla="*/ 3160536 w 3482881"/>
                  <a:gd name="connsiteY1021" fmla="*/ 2761207 h 3474328"/>
                  <a:gd name="connsiteX1022" fmla="*/ 3146490 w 3482881"/>
                  <a:gd name="connsiteY1022" fmla="*/ 2773453 h 3474328"/>
                  <a:gd name="connsiteX1023" fmla="*/ 3129922 w 3482881"/>
                  <a:gd name="connsiteY1023" fmla="*/ 2787859 h 3474328"/>
                  <a:gd name="connsiteX1024" fmla="*/ 3121278 w 3482881"/>
                  <a:gd name="connsiteY1024" fmla="*/ 2795783 h 3474328"/>
                  <a:gd name="connsiteX1025" fmla="*/ 3112274 w 3482881"/>
                  <a:gd name="connsiteY1025" fmla="*/ 2803346 h 3474328"/>
                  <a:gd name="connsiteX1026" fmla="*/ 3094986 w 3482881"/>
                  <a:gd name="connsiteY1026" fmla="*/ 2817393 h 3474328"/>
                  <a:gd name="connsiteX1027" fmla="*/ 3087063 w 3482881"/>
                  <a:gd name="connsiteY1027" fmla="*/ 2823876 h 3474328"/>
                  <a:gd name="connsiteX1028" fmla="*/ 3079499 w 3482881"/>
                  <a:gd name="connsiteY1028" fmla="*/ 2829278 h 3474328"/>
                  <a:gd name="connsiteX1029" fmla="*/ 3061851 w 3482881"/>
                  <a:gd name="connsiteY1029" fmla="*/ 2840083 h 3474328"/>
                  <a:gd name="connsiteX1030" fmla="*/ 3051767 w 3482881"/>
                  <a:gd name="connsiteY1030" fmla="*/ 2846926 h 3474328"/>
                  <a:gd name="connsiteX1031" fmla="*/ 3042403 w 3482881"/>
                  <a:gd name="connsiteY1031" fmla="*/ 2853049 h 3474328"/>
                  <a:gd name="connsiteX1032" fmla="*/ 3025475 w 3482881"/>
                  <a:gd name="connsiteY1032" fmla="*/ 2863854 h 3474328"/>
                  <a:gd name="connsiteX1033" fmla="*/ 2998823 w 3482881"/>
                  <a:gd name="connsiteY1033" fmla="*/ 2880061 h 3474328"/>
                  <a:gd name="connsiteX1034" fmla="*/ 2979374 w 3482881"/>
                  <a:gd name="connsiteY1034" fmla="*/ 2891946 h 3474328"/>
                  <a:gd name="connsiteX1035" fmla="*/ 2963527 w 3482881"/>
                  <a:gd name="connsiteY1035" fmla="*/ 2900951 h 3474328"/>
                  <a:gd name="connsiteX1036" fmla="*/ 2948400 w 3482881"/>
                  <a:gd name="connsiteY1036" fmla="*/ 2909234 h 3474328"/>
                  <a:gd name="connsiteX1037" fmla="*/ 2940116 w 3482881"/>
                  <a:gd name="connsiteY1037" fmla="*/ 2913556 h 3474328"/>
                  <a:gd name="connsiteX1038" fmla="*/ 2930752 w 3482881"/>
                  <a:gd name="connsiteY1038" fmla="*/ 2917878 h 3474328"/>
                  <a:gd name="connsiteX1039" fmla="*/ 2906621 w 3482881"/>
                  <a:gd name="connsiteY1039" fmla="*/ 2928683 h 3474328"/>
                  <a:gd name="connsiteX1040" fmla="*/ 2891134 w 3482881"/>
                  <a:gd name="connsiteY1040" fmla="*/ 2934806 h 3474328"/>
                  <a:gd name="connsiteX1041" fmla="*/ 2872406 w 3482881"/>
                  <a:gd name="connsiteY1041" fmla="*/ 2941649 h 3474328"/>
                  <a:gd name="connsiteX1042" fmla="*/ 2867364 w 3482881"/>
                  <a:gd name="connsiteY1042" fmla="*/ 2944890 h 3474328"/>
                  <a:gd name="connsiteX1043" fmla="*/ 2862321 w 3482881"/>
                  <a:gd name="connsiteY1043" fmla="*/ 2947051 h 3474328"/>
                  <a:gd name="connsiteX1044" fmla="*/ 2856559 w 3482881"/>
                  <a:gd name="connsiteY1044" fmla="*/ 2949212 h 3474328"/>
                  <a:gd name="connsiteX1045" fmla="*/ 2837110 w 3482881"/>
                  <a:gd name="connsiteY1045" fmla="*/ 2957136 h 3474328"/>
                  <a:gd name="connsiteX1046" fmla="*/ 2852957 w 3482881"/>
                  <a:gd name="connsiteY1046" fmla="*/ 2952814 h 3474328"/>
                  <a:gd name="connsiteX1047" fmla="*/ 2863402 w 3482881"/>
                  <a:gd name="connsiteY1047" fmla="*/ 2949572 h 3474328"/>
                  <a:gd name="connsiteX1048" fmla="*/ 2874927 w 3482881"/>
                  <a:gd name="connsiteY1048" fmla="*/ 2945250 h 3474328"/>
                  <a:gd name="connsiteX1049" fmla="*/ 2901219 w 3482881"/>
                  <a:gd name="connsiteY1049" fmla="*/ 2935166 h 3474328"/>
                  <a:gd name="connsiteX1050" fmla="*/ 2930032 w 3482881"/>
                  <a:gd name="connsiteY1050" fmla="*/ 2922200 h 3474328"/>
                  <a:gd name="connsiteX1051" fmla="*/ 3043123 w 3482881"/>
                  <a:gd name="connsiteY1051" fmla="*/ 2859172 h 3474328"/>
                  <a:gd name="connsiteX1052" fmla="*/ 3022594 w 3482881"/>
                  <a:gd name="connsiteY1052" fmla="*/ 2873218 h 3474328"/>
                  <a:gd name="connsiteX1053" fmla="*/ 3052127 w 3482881"/>
                  <a:gd name="connsiteY1053" fmla="*/ 2854489 h 3474328"/>
                  <a:gd name="connsiteX1054" fmla="*/ 3064012 w 3482881"/>
                  <a:gd name="connsiteY1054" fmla="*/ 2846206 h 3474328"/>
                  <a:gd name="connsiteX1055" fmla="*/ 3074817 w 3482881"/>
                  <a:gd name="connsiteY1055" fmla="*/ 2838642 h 3474328"/>
                  <a:gd name="connsiteX1056" fmla="*/ 3084902 w 3482881"/>
                  <a:gd name="connsiteY1056" fmla="*/ 2831439 h 3474328"/>
                  <a:gd name="connsiteX1057" fmla="*/ 3094626 w 3482881"/>
                  <a:gd name="connsiteY1057" fmla="*/ 2824236 h 3474328"/>
                  <a:gd name="connsiteX1058" fmla="*/ 3114795 w 3482881"/>
                  <a:gd name="connsiteY1058" fmla="*/ 2808028 h 3474328"/>
                  <a:gd name="connsiteX1059" fmla="*/ 3110834 w 3482881"/>
                  <a:gd name="connsiteY1059" fmla="*/ 2810910 h 3474328"/>
                  <a:gd name="connsiteX1060" fmla="*/ 3126681 w 3482881"/>
                  <a:gd name="connsiteY1060" fmla="*/ 2797584 h 3474328"/>
                  <a:gd name="connsiteX1061" fmla="*/ 3137125 w 3482881"/>
                  <a:gd name="connsiteY1061" fmla="*/ 2788580 h 3474328"/>
                  <a:gd name="connsiteX1062" fmla="*/ 3149011 w 3482881"/>
                  <a:gd name="connsiteY1062" fmla="*/ 2779215 h 3474328"/>
                  <a:gd name="connsiteX1063" fmla="*/ 3157294 w 3482881"/>
                  <a:gd name="connsiteY1063" fmla="*/ 2773453 h 3474328"/>
                  <a:gd name="connsiteX1064" fmla="*/ 3172061 w 3482881"/>
                  <a:gd name="connsiteY1064" fmla="*/ 2760847 h 3474328"/>
                  <a:gd name="connsiteX1065" fmla="*/ 3213480 w 3482881"/>
                  <a:gd name="connsiteY1065" fmla="*/ 2717628 h 3474328"/>
                  <a:gd name="connsiteX1066" fmla="*/ 3225365 w 3482881"/>
                  <a:gd name="connsiteY1066" fmla="*/ 2705022 h 3474328"/>
                  <a:gd name="connsiteX1067" fmla="*/ 3237251 w 3482881"/>
                  <a:gd name="connsiteY1067" fmla="*/ 2692056 h 3474328"/>
                  <a:gd name="connsiteX1068" fmla="*/ 3248776 w 3482881"/>
                  <a:gd name="connsiteY1068" fmla="*/ 2679090 h 3474328"/>
                  <a:gd name="connsiteX1069" fmla="*/ 3259941 w 3482881"/>
                  <a:gd name="connsiteY1069" fmla="*/ 2665764 h 3474328"/>
                  <a:gd name="connsiteX1070" fmla="*/ 3256339 w 3482881"/>
                  <a:gd name="connsiteY1070" fmla="*/ 2667205 h 3474328"/>
                  <a:gd name="connsiteX1071" fmla="*/ 3271466 w 3482881"/>
                  <a:gd name="connsiteY1071" fmla="*/ 2648116 h 3474328"/>
                  <a:gd name="connsiteX1072" fmla="*/ 3282631 w 3482881"/>
                  <a:gd name="connsiteY1072" fmla="*/ 2633350 h 3474328"/>
                  <a:gd name="connsiteX1073" fmla="*/ 3293076 w 3482881"/>
                  <a:gd name="connsiteY1073" fmla="*/ 2618943 h 3474328"/>
                  <a:gd name="connsiteX1074" fmla="*/ 3298838 w 3482881"/>
                  <a:gd name="connsiteY1074" fmla="*/ 2610299 h 3474328"/>
                  <a:gd name="connsiteX1075" fmla="*/ 3304961 w 3482881"/>
                  <a:gd name="connsiteY1075" fmla="*/ 2599855 h 3474328"/>
                  <a:gd name="connsiteX1076" fmla="*/ 3304241 w 3482881"/>
                  <a:gd name="connsiteY1076" fmla="*/ 2597333 h 3474328"/>
                  <a:gd name="connsiteX1077" fmla="*/ 3246615 w 3482881"/>
                  <a:gd name="connsiteY1077" fmla="*/ 2675489 h 3474328"/>
                  <a:gd name="connsiteX1078" fmla="*/ 3265343 w 3482881"/>
                  <a:gd name="connsiteY1078" fmla="*/ 2649557 h 3474328"/>
                  <a:gd name="connsiteX1079" fmla="*/ 3270386 w 3482881"/>
                  <a:gd name="connsiteY1079" fmla="*/ 2641994 h 3474328"/>
                  <a:gd name="connsiteX1080" fmla="*/ 3285512 w 3482881"/>
                  <a:gd name="connsiteY1080" fmla="*/ 2620024 h 3474328"/>
                  <a:gd name="connsiteX1081" fmla="*/ 3286593 w 3482881"/>
                  <a:gd name="connsiteY1081" fmla="*/ 2621464 h 3474328"/>
                  <a:gd name="connsiteX1082" fmla="*/ 3295597 w 3482881"/>
                  <a:gd name="connsiteY1082" fmla="*/ 2609219 h 3474328"/>
                  <a:gd name="connsiteX1083" fmla="*/ 3304241 w 3482881"/>
                  <a:gd name="connsiteY1083" fmla="*/ 2596253 h 3474328"/>
                  <a:gd name="connsiteX1084" fmla="*/ 3315046 w 3482881"/>
                  <a:gd name="connsiteY1084" fmla="*/ 2581126 h 3474328"/>
                  <a:gd name="connsiteX1085" fmla="*/ 3324770 w 3482881"/>
                  <a:gd name="connsiteY1085" fmla="*/ 2563838 h 3474328"/>
                  <a:gd name="connsiteX1086" fmla="*/ 3334134 w 3482881"/>
                  <a:gd name="connsiteY1086" fmla="*/ 2546190 h 3474328"/>
                  <a:gd name="connsiteX1087" fmla="*/ 3329452 w 3482881"/>
                  <a:gd name="connsiteY1087" fmla="*/ 2555195 h 3474328"/>
                  <a:gd name="connsiteX1088" fmla="*/ 3339537 w 3482881"/>
                  <a:gd name="connsiteY1088" fmla="*/ 2538267 h 3474328"/>
                  <a:gd name="connsiteX1089" fmla="*/ 3346380 w 3482881"/>
                  <a:gd name="connsiteY1089" fmla="*/ 2524581 h 3474328"/>
                  <a:gd name="connsiteX1090" fmla="*/ 3353583 w 3482881"/>
                  <a:gd name="connsiteY1090" fmla="*/ 2509814 h 3474328"/>
                  <a:gd name="connsiteX1091" fmla="*/ 3363308 w 3482881"/>
                  <a:gd name="connsiteY1091" fmla="*/ 2489645 h 3474328"/>
                  <a:gd name="connsiteX1092" fmla="*/ 3300999 w 3482881"/>
                  <a:gd name="connsiteY1092" fmla="*/ 2598774 h 3474328"/>
                  <a:gd name="connsiteX1093" fmla="*/ 3309643 w 3482881"/>
                  <a:gd name="connsiteY1093" fmla="*/ 2584728 h 3474328"/>
                  <a:gd name="connsiteX1094" fmla="*/ 3319368 w 3482881"/>
                  <a:gd name="connsiteY1094" fmla="*/ 2568160 h 3474328"/>
                  <a:gd name="connsiteX1095" fmla="*/ 3339176 w 3482881"/>
                  <a:gd name="connsiteY1095" fmla="*/ 2532144 h 3474328"/>
                  <a:gd name="connsiteX1096" fmla="*/ 3355744 w 3482881"/>
                  <a:gd name="connsiteY1096" fmla="*/ 2498649 h 3474328"/>
                  <a:gd name="connsiteX1097" fmla="*/ 3365469 w 3482881"/>
                  <a:gd name="connsiteY1097" fmla="*/ 2476679 h 3474328"/>
                  <a:gd name="connsiteX1098" fmla="*/ 3405446 w 3482881"/>
                  <a:gd name="connsiteY1098" fmla="*/ 2374393 h 3474328"/>
                  <a:gd name="connsiteX1099" fmla="*/ 3397523 w 3482881"/>
                  <a:gd name="connsiteY1099" fmla="*/ 2407528 h 3474328"/>
                  <a:gd name="connsiteX1100" fmla="*/ 3396802 w 3482881"/>
                  <a:gd name="connsiteY1100" fmla="*/ 2412210 h 3474328"/>
                  <a:gd name="connsiteX1101" fmla="*/ 3392841 w 3482881"/>
                  <a:gd name="connsiteY1101" fmla="*/ 2424816 h 3474328"/>
                  <a:gd name="connsiteX1102" fmla="*/ 3364748 w 3482881"/>
                  <a:gd name="connsiteY1102" fmla="*/ 2491806 h 3474328"/>
                  <a:gd name="connsiteX1103" fmla="*/ 3372672 w 3482881"/>
                  <a:gd name="connsiteY1103" fmla="*/ 2473798 h 3474328"/>
                  <a:gd name="connsiteX1104" fmla="*/ 3362227 w 3482881"/>
                  <a:gd name="connsiteY1104" fmla="*/ 2494327 h 3474328"/>
                  <a:gd name="connsiteX1105" fmla="*/ 3355024 w 3482881"/>
                  <a:gd name="connsiteY1105" fmla="*/ 2508733 h 3474328"/>
                  <a:gd name="connsiteX1106" fmla="*/ 3347100 w 3482881"/>
                  <a:gd name="connsiteY1106" fmla="*/ 2524581 h 3474328"/>
                  <a:gd name="connsiteX1107" fmla="*/ 3338816 w 3482881"/>
                  <a:gd name="connsiteY1107" fmla="*/ 2540788 h 3474328"/>
                  <a:gd name="connsiteX1108" fmla="*/ 3330172 w 3482881"/>
                  <a:gd name="connsiteY1108" fmla="*/ 2556635 h 3474328"/>
                  <a:gd name="connsiteX1109" fmla="*/ 3315406 w 3482881"/>
                  <a:gd name="connsiteY1109" fmla="*/ 2582927 h 3474328"/>
                  <a:gd name="connsiteX1110" fmla="*/ 3315406 w 3482881"/>
                  <a:gd name="connsiteY1110" fmla="*/ 2585808 h 3474328"/>
                  <a:gd name="connsiteX1111" fmla="*/ 3319368 w 3482881"/>
                  <a:gd name="connsiteY1111" fmla="*/ 2580766 h 3474328"/>
                  <a:gd name="connsiteX1112" fmla="*/ 3334134 w 3482881"/>
                  <a:gd name="connsiteY1112" fmla="*/ 2556635 h 3474328"/>
                  <a:gd name="connsiteX1113" fmla="*/ 3344579 w 3482881"/>
                  <a:gd name="connsiteY1113" fmla="*/ 2534665 h 3474328"/>
                  <a:gd name="connsiteX1114" fmla="*/ 3361507 w 3482881"/>
                  <a:gd name="connsiteY1114" fmla="*/ 2500810 h 3474328"/>
                  <a:gd name="connsiteX1115" fmla="*/ 3379154 w 3482881"/>
                  <a:gd name="connsiteY1115" fmla="*/ 2462272 h 3474328"/>
                  <a:gd name="connsiteX1116" fmla="*/ 3377714 w 3482881"/>
                  <a:gd name="connsiteY1116" fmla="*/ 2472357 h 3474328"/>
                  <a:gd name="connsiteX1117" fmla="*/ 3393201 w 3482881"/>
                  <a:gd name="connsiteY1117" fmla="*/ 2434900 h 3474328"/>
                  <a:gd name="connsiteX1118" fmla="*/ 3396802 w 3482881"/>
                  <a:gd name="connsiteY1118" fmla="*/ 2425536 h 3474328"/>
                  <a:gd name="connsiteX1119" fmla="*/ 3398603 w 3482881"/>
                  <a:gd name="connsiteY1119" fmla="*/ 2420854 h 3474328"/>
                  <a:gd name="connsiteX1120" fmla="*/ 3400404 w 3482881"/>
                  <a:gd name="connsiteY1120" fmla="*/ 2416172 h 3474328"/>
                  <a:gd name="connsiteX1121" fmla="*/ 3406887 w 3482881"/>
                  <a:gd name="connsiteY1121" fmla="*/ 2397083 h 3474328"/>
                  <a:gd name="connsiteX1122" fmla="*/ 3404726 w 3482881"/>
                  <a:gd name="connsiteY1122" fmla="*/ 2404286 h 3474328"/>
                  <a:gd name="connsiteX1123" fmla="*/ 3414090 w 3482881"/>
                  <a:gd name="connsiteY1123" fmla="*/ 2378715 h 3474328"/>
                  <a:gd name="connsiteX1124" fmla="*/ 3423455 w 3482881"/>
                  <a:gd name="connsiteY1124" fmla="*/ 2345580 h 3474328"/>
                  <a:gd name="connsiteX1125" fmla="*/ 3425976 w 3482881"/>
                  <a:gd name="connsiteY1125" fmla="*/ 2336576 h 3474328"/>
                  <a:gd name="connsiteX1126" fmla="*/ 3428137 w 3482881"/>
                  <a:gd name="connsiteY1126" fmla="*/ 2327211 h 3474328"/>
                  <a:gd name="connsiteX1127" fmla="*/ 3432459 w 3482881"/>
                  <a:gd name="connsiteY1127" fmla="*/ 2307763 h 3474328"/>
                  <a:gd name="connsiteX1128" fmla="*/ 3440743 w 3482881"/>
                  <a:gd name="connsiteY1128" fmla="*/ 2267065 h 3474328"/>
                  <a:gd name="connsiteX1129" fmla="*/ 3443984 w 3482881"/>
                  <a:gd name="connsiteY1129" fmla="*/ 2247616 h 3474328"/>
                  <a:gd name="connsiteX1130" fmla="*/ 3447225 w 3482881"/>
                  <a:gd name="connsiteY1130" fmla="*/ 2221324 h 3474328"/>
                  <a:gd name="connsiteX1131" fmla="*/ 3449026 w 3482881"/>
                  <a:gd name="connsiteY1131" fmla="*/ 2206917 h 3474328"/>
                  <a:gd name="connsiteX1132" fmla="*/ 3450107 w 3482881"/>
                  <a:gd name="connsiteY1132" fmla="*/ 2192151 h 3474328"/>
                  <a:gd name="connsiteX1133" fmla="*/ 3451908 w 3482881"/>
                  <a:gd name="connsiteY1133" fmla="*/ 2164058 h 3474328"/>
                  <a:gd name="connsiteX1134" fmla="*/ 3452268 w 3482881"/>
                  <a:gd name="connsiteY1134" fmla="*/ 2151452 h 3474328"/>
                  <a:gd name="connsiteX1135" fmla="*/ 3452268 w 3482881"/>
                  <a:gd name="connsiteY1135" fmla="*/ 2140647 h 3474328"/>
                  <a:gd name="connsiteX1136" fmla="*/ 3452268 w 3482881"/>
                  <a:gd name="connsiteY1136" fmla="*/ 2126241 h 3474328"/>
                  <a:gd name="connsiteX1137" fmla="*/ 3450107 w 3482881"/>
                  <a:gd name="connsiteY1137" fmla="*/ 2139927 h 3474328"/>
                  <a:gd name="connsiteX1138" fmla="*/ 3451187 w 3482881"/>
                  <a:gd name="connsiteY1138" fmla="*/ 2066814 h 3474328"/>
                  <a:gd name="connsiteX1139" fmla="*/ 3449747 w 3482881"/>
                  <a:gd name="connsiteY1139" fmla="*/ 1989739 h 3474328"/>
                  <a:gd name="connsiteX1140" fmla="*/ 3448666 w 3482881"/>
                  <a:gd name="connsiteY1140" fmla="*/ 2058530 h 3474328"/>
                  <a:gd name="connsiteX1141" fmla="*/ 3444344 w 3482881"/>
                  <a:gd name="connsiteY1141" fmla="*/ 1935355 h 3474328"/>
                  <a:gd name="connsiteX1142" fmla="*/ 3446865 w 3482881"/>
                  <a:gd name="connsiteY1142" fmla="*/ 1927431 h 3474328"/>
                  <a:gd name="connsiteX1143" fmla="*/ 3445424 w 3482881"/>
                  <a:gd name="connsiteY1143" fmla="*/ 1597522 h 3474328"/>
                  <a:gd name="connsiteX1144" fmla="*/ 3447585 w 3482881"/>
                  <a:gd name="connsiteY1144" fmla="*/ 1400153 h 3474328"/>
                  <a:gd name="connsiteX1145" fmla="*/ 3445785 w 3482881"/>
                  <a:gd name="connsiteY1145" fmla="*/ 1346129 h 3474328"/>
                  <a:gd name="connsiteX1146" fmla="*/ 3447585 w 3482881"/>
                  <a:gd name="connsiteY1146" fmla="*/ 1335324 h 3474328"/>
                  <a:gd name="connsiteX1147" fmla="*/ 3446865 w 3482881"/>
                  <a:gd name="connsiteY1147" fmla="*/ 1127870 h 3474328"/>
                  <a:gd name="connsiteX1148" fmla="*/ 3449026 w 3482881"/>
                  <a:gd name="connsiteY1148" fmla="*/ 1035309 h 3474328"/>
                  <a:gd name="connsiteX1149" fmla="*/ 3449747 w 3482881"/>
                  <a:gd name="connsiteY1149" fmla="*/ 1198102 h 3474328"/>
                  <a:gd name="connsiteX1150" fmla="*/ 3447946 w 3482881"/>
                  <a:gd name="connsiteY1150" fmla="*/ 1196661 h 3474328"/>
                  <a:gd name="connsiteX1151" fmla="*/ 3447946 w 3482881"/>
                  <a:gd name="connsiteY1151" fmla="*/ 1341087 h 3474328"/>
                  <a:gd name="connsiteX1152" fmla="*/ 3449386 w 3482881"/>
                  <a:gd name="connsiteY1152" fmla="*/ 1279859 h 3474328"/>
                  <a:gd name="connsiteX1153" fmla="*/ 3453708 w 3482881"/>
                  <a:gd name="connsiteY1153" fmla="*/ 1370620 h 3474328"/>
                  <a:gd name="connsiteX1154" fmla="*/ 3451187 w 3482881"/>
                  <a:gd name="connsiteY1154" fmla="*/ 1176853 h 3474328"/>
                  <a:gd name="connsiteX1155" fmla="*/ 3454068 w 3482881"/>
                  <a:gd name="connsiteY1155" fmla="*/ 1296066 h 3474328"/>
                  <a:gd name="connsiteX1156" fmla="*/ 3455149 w 3482881"/>
                  <a:gd name="connsiteY1156" fmla="*/ 1232318 h 3474328"/>
                  <a:gd name="connsiteX1157" fmla="*/ 3453348 w 3482881"/>
                  <a:gd name="connsiteY1157" fmla="*/ 1185857 h 3474328"/>
                  <a:gd name="connsiteX1158" fmla="*/ 3453348 w 3482881"/>
                  <a:gd name="connsiteY1158" fmla="*/ 1188738 h 3474328"/>
                  <a:gd name="connsiteX1159" fmla="*/ 3449747 w 3482881"/>
                  <a:gd name="connsiteY1159" fmla="*/ 983445 h 3474328"/>
                  <a:gd name="connsiteX1160" fmla="*/ 3444344 w 3482881"/>
                  <a:gd name="connsiteY1160" fmla="*/ 1014059 h 3474328"/>
                  <a:gd name="connsiteX1161" fmla="*/ 3444344 w 3482881"/>
                  <a:gd name="connsiteY1161" fmla="*/ 930141 h 3474328"/>
                  <a:gd name="connsiteX1162" fmla="*/ 3444344 w 3482881"/>
                  <a:gd name="connsiteY1162" fmla="*/ 916095 h 3474328"/>
                  <a:gd name="connsiteX1163" fmla="*/ 3444344 w 3482881"/>
                  <a:gd name="connsiteY1163" fmla="*/ 905650 h 3474328"/>
                  <a:gd name="connsiteX1164" fmla="*/ 3445424 w 3482881"/>
                  <a:gd name="connsiteY1164" fmla="*/ 896646 h 3474328"/>
                  <a:gd name="connsiteX1165" fmla="*/ 3446145 w 3482881"/>
                  <a:gd name="connsiteY1165" fmla="*/ 917175 h 3474328"/>
                  <a:gd name="connsiteX1166" fmla="*/ 3446145 w 3482881"/>
                  <a:gd name="connsiteY1166" fmla="*/ 933022 h 3474328"/>
                  <a:gd name="connsiteX1167" fmla="*/ 3446865 w 3482881"/>
                  <a:gd name="connsiteY1167" fmla="*/ 952471 h 3474328"/>
                  <a:gd name="connsiteX1168" fmla="*/ 3447946 w 3482881"/>
                  <a:gd name="connsiteY1168" fmla="*/ 961835 h 3474328"/>
                  <a:gd name="connsiteX1169" fmla="*/ 3449026 w 3482881"/>
                  <a:gd name="connsiteY1169" fmla="*/ 969399 h 3474328"/>
                  <a:gd name="connsiteX1170" fmla="*/ 3450467 w 3482881"/>
                  <a:gd name="connsiteY1170" fmla="*/ 1020182 h 3474328"/>
                  <a:gd name="connsiteX1171" fmla="*/ 3454428 w 3482881"/>
                  <a:gd name="connsiteY1171" fmla="*/ 978403 h 3474328"/>
                  <a:gd name="connsiteX1172" fmla="*/ 3451547 w 3482881"/>
                  <a:gd name="connsiteY1172" fmla="*/ 923658 h 3474328"/>
                  <a:gd name="connsiteX1173" fmla="*/ 3452268 w 3482881"/>
                  <a:gd name="connsiteY1173" fmla="*/ 916815 h 3474328"/>
                  <a:gd name="connsiteX1174" fmla="*/ 3450827 w 3482881"/>
                  <a:gd name="connsiteY1174" fmla="*/ 877557 h 3474328"/>
                  <a:gd name="connsiteX1175" fmla="*/ 3449747 w 3482881"/>
                  <a:gd name="connsiteY1175" fmla="*/ 858829 h 3474328"/>
                  <a:gd name="connsiteX1176" fmla="*/ 3447225 w 3482881"/>
                  <a:gd name="connsiteY1176" fmla="*/ 832537 h 3474328"/>
                  <a:gd name="connsiteX1177" fmla="*/ 3448666 w 3482881"/>
                  <a:gd name="connsiteY1177" fmla="*/ 842622 h 3474328"/>
                  <a:gd name="connsiteX1178" fmla="*/ 3447585 w 3482881"/>
                  <a:gd name="connsiteY1178" fmla="*/ 824974 h 3474328"/>
                  <a:gd name="connsiteX1179" fmla="*/ 3445785 w 3482881"/>
                  <a:gd name="connsiteY1179" fmla="*/ 810927 h 3474328"/>
                  <a:gd name="connsiteX1180" fmla="*/ 3442543 w 3482881"/>
                  <a:gd name="connsiteY1180" fmla="*/ 788597 h 3474328"/>
                  <a:gd name="connsiteX1181" fmla="*/ 3440743 w 3482881"/>
                  <a:gd name="connsiteY1181" fmla="*/ 778513 h 3474328"/>
                  <a:gd name="connsiteX1182" fmla="*/ 3438581 w 3482881"/>
                  <a:gd name="connsiteY1182" fmla="*/ 767708 h 3474328"/>
                  <a:gd name="connsiteX1183" fmla="*/ 3434259 w 3482881"/>
                  <a:gd name="connsiteY1183" fmla="*/ 739975 h 3474328"/>
                  <a:gd name="connsiteX1184" fmla="*/ 3433539 w 3482881"/>
                  <a:gd name="connsiteY1184" fmla="*/ 742496 h 3474328"/>
                  <a:gd name="connsiteX1185" fmla="*/ 3429938 w 3482881"/>
                  <a:gd name="connsiteY1185" fmla="*/ 728450 h 3474328"/>
                  <a:gd name="connsiteX1186" fmla="*/ 3424175 w 3482881"/>
                  <a:gd name="connsiteY1186" fmla="*/ 706120 h 3474328"/>
                  <a:gd name="connsiteX1187" fmla="*/ 3421294 w 3482881"/>
                  <a:gd name="connsiteY1187" fmla="*/ 694235 h 3474328"/>
                  <a:gd name="connsiteX1188" fmla="*/ 3418052 w 3482881"/>
                  <a:gd name="connsiteY1188" fmla="*/ 683430 h 3474328"/>
                  <a:gd name="connsiteX1189" fmla="*/ 3424895 w 3482881"/>
                  <a:gd name="connsiteY1189" fmla="*/ 714404 h 3474328"/>
                  <a:gd name="connsiteX1190" fmla="*/ 3427776 w 3482881"/>
                  <a:gd name="connsiteY1190" fmla="*/ 729531 h 3474328"/>
                  <a:gd name="connsiteX1191" fmla="*/ 3429217 w 3482881"/>
                  <a:gd name="connsiteY1191" fmla="*/ 737454 h 3474328"/>
                  <a:gd name="connsiteX1192" fmla="*/ 3430298 w 3482881"/>
                  <a:gd name="connsiteY1192" fmla="*/ 745738 h 3474328"/>
                  <a:gd name="connsiteX1193" fmla="*/ 3433179 w 3482881"/>
                  <a:gd name="connsiteY1193" fmla="*/ 764106 h 3474328"/>
                  <a:gd name="connsiteX1194" fmla="*/ 3434620 w 3482881"/>
                  <a:gd name="connsiteY1194" fmla="*/ 774551 h 3474328"/>
                  <a:gd name="connsiteX1195" fmla="*/ 3435340 w 3482881"/>
                  <a:gd name="connsiteY1195" fmla="*/ 779953 h 3474328"/>
                  <a:gd name="connsiteX1196" fmla="*/ 3436060 w 3482881"/>
                  <a:gd name="connsiteY1196" fmla="*/ 785716 h 3474328"/>
                  <a:gd name="connsiteX1197" fmla="*/ 3438942 w 3482881"/>
                  <a:gd name="connsiteY1197" fmla="*/ 811288 h 3474328"/>
                  <a:gd name="connsiteX1198" fmla="*/ 3440743 w 3482881"/>
                  <a:gd name="connsiteY1198" fmla="*/ 826054 h 3474328"/>
                  <a:gd name="connsiteX1199" fmla="*/ 3441823 w 3482881"/>
                  <a:gd name="connsiteY1199" fmla="*/ 842261 h 3474328"/>
                  <a:gd name="connsiteX1200" fmla="*/ 3444344 w 3482881"/>
                  <a:gd name="connsiteY1200" fmla="*/ 853066 h 3474328"/>
                  <a:gd name="connsiteX1201" fmla="*/ 3445785 w 3482881"/>
                  <a:gd name="connsiteY1201" fmla="*/ 863151 h 3474328"/>
                  <a:gd name="connsiteX1202" fmla="*/ 3447225 w 3482881"/>
                  <a:gd name="connsiteY1202" fmla="*/ 883680 h 3474328"/>
                  <a:gd name="connsiteX1203" fmla="*/ 3447225 w 3482881"/>
                  <a:gd name="connsiteY1203" fmla="*/ 868914 h 3474328"/>
                  <a:gd name="connsiteX1204" fmla="*/ 3445424 w 3482881"/>
                  <a:gd name="connsiteY1204" fmla="*/ 854147 h 3474328"/>
                  <a:gd name="connsiteX1205" fmla="*/ 3443264 w 3482881"/>
                  <a:gd name="connsiteY1205" fmla="*/ 824613 h 3474328"/>
                  <a:gd name="connsiteX1206" fmla="*/ 3446865 w 3482881"/>
                  <a:gd name="connsiteY1206" fmla="*/ 858469 h 3474328"/>
                  <a:gd name="connsiteX1207" fmla="*/ 3447585 w 3482881"/>
                  <a:gd name="connsiteY1207" fmla="*/ 872515 h 3474328"/>
                  <a:gd name="connsiteX1208" fmla="*/ 3447585 w 3482881"/>
                  <a:gd name="connsiteY1208" fmla="*/ 886561 h 3474328"/>
                  <a:gd name="connsiteX1209" fmla="*/ 3447946 w 3482881"/>
                  <a:gd name="connsiteY1209" fmla="*/ 915014 h 3474328"/>
                  <a:gd name="connsiteX1210" fmla="*/ 3446145 w 3482881"/>
                  <a:gd name="connsiteY1210" fmla="*/ 878278 h 3474328"/>
                  <a:gd name="connsiteX1211" fmla="*/ 3445424 w 3482881"/>
                  <a:gd name="connsiteY1211" fmla="*/ 869634 h 3474328"/>
                  <a:gd name="connsiteX1212" fmla="*/ 3444704 w 3482881"/>
                  <a:gd name="connsiteY1212" fmla="*/ 864952 h 3474328"/>
                  <a:gd name="connsiteX1213" fmla="*/ 3441103 w 3482881"/>
                  <a:gd name="connsiteY1213" fmla="*/ 845863 h 3474328"/>
                  <a:gd name="connsiteX1214" fmla="*/ 3439662 w 3482881"/>
                  <a:gd name="connsiteY1214" fmla="*/ 824613 h 3474328"/>
                  <a:gd name="connsiteX1215" fmla="*/ 3437861 w 3482881"/>
                  <a:gd name="connsiteY1215" fmla="*/ 809127 h 3474328"/>
                  <a:gd name="connsiteX1216" fmla="*/ 3435340 w 3482881"/>
                  <a:gd name="connsiteY1216" fmla="*/ 789318 h 3474328"/>
                  <a:gd name="connsiteX1217" fmla="*/ 3428857 w 3482881"/>
                  <a:gd name="connsiteY1217" fmla="*/ 751501 h 3474328"/>
                  <a:gd name="connsiteX1218" fmla="*/ 3426696 w 3482881"/>
                  <a:gd name="connsiteY1218" fmla="*/ 732412 h 3474328"/>
                  <a:gd name="connsiteX1219" fmla="*/ 3422014 w 3482881"/>
                  <a:gd name="connsiteY1219" fmla="*/ 709722 h 3474328"/>
                  <a:gd name="connsiteX1220" fmla="*/ 3415531 w 3482881"/>
                  <a:gd name="connsiteY1220" fmla="*/ 681629 h 3474328"/>
                  <a:gd name="connsiteX1221" fmla="*/ 3374113 w 3482881"/>
                  <a:gd name="connsiteY1221" fmla="*/ 557373 h 3474328"/>
                  <a:gd name="connsiteX1222" fmla="*/ 3387438 w 3482881"/>
                  <a:gd name="connsiteY1222" fmla="*/ 589788 h 3474328"/>
                  <a:gd name="connsiteX1223" fmla="*/ 3389239 w 3482881"/>
                  <a:gd name="connsiteY1223" fmla="*/ 590508 h 3474328"/>
                  <a:gd name="connsiteX1224" fmla="*/ 3379875 w 3482881"/>
                  <a:gd name="connsiteY1224" fmla="*/ 565657 h 3474328"/>
                  <a:gd name="connsiteX1225" fmla="*/ 3374113 w 3482881"/>
                  <a:gd name="connsiteY1225" fmla="*/ 551971 h 3474328"/>
                  <a:gd name="connsiteX1226" fmla="*/ 3356104 w 3482881"/>
                  <a:gd name="connsiteY1226" fmla="*/ 515954 h 3474328"/>
                  <a:gd name="connsiteX1227" fmla="*/ 3357185 w 3482881"/>
                  <a:gd name="connsiteY1227" fmla="*/ 516314 h 3474328"/>
                  <a:gd name="connsiteX1228" fmla="*/ 3342058 w 3482881"/>
                  <a:gd name="connsiteY1228" fmla="*/ 488222 h 3474328"/>
                  <a:gd name="connsiteX1229" fmla="*/ 3330893 w 3482881"/>
                  <a:gd name="connsiteY1229" fmla="*/ 470574 h 3474328"/>
                  <a:gd name="connsiteX1230" fmla="*/ 3319728 w 3482881"/>
                  <a:gd name="connsiteY1230" fmla="*/ 452926 h 3474328"/>
                  <a:gd name="connsiteX1231" fmla="*/ 3302080 w 3482881"/>
                  <a:gd name="connsiteY1231" fmla="*/ 426634 h 3474328"/>
                  <a:gd name="connsiteX1232" fmla="*/ 3309283 w 3482881"/>
                  <a:gd name="connsiteY1232" fmla="*/ 431316 h 3474328"/>
                  <a:gd name="connsiteX1233" fmla="*/ 3289834 w 3482881"/>
                  <a:gd name="connsiteY1233" fmla="*/ 398901 h 3474328"/>
                  <a:gd name="connsiteX1234" fmla="*/ 3239051 w 3482881"/>
                  <a:gd name="connsiteY1234" fmla="*/ 332632 h 3474328"/>
                  <a:gd name="connsiteX1235" fmla="*/ 3227886 w 3482881"/>
                  <a:gd name="connsiteY1235" fmla="*/ 320386 h 3474328"/>
                  <a:gd name="connsiteX1236" fmla="*/ 3218882 w 3482881"/>
                  <a:gd name="connsiteY1236" fmla="*/ 310301 h 3474328"/>
                  <a:gd name="connsiteX1237" fmla="*/ 3208077 w 3482881"/>
                  <a:gd name="connsiteY1237" fmla="*/ 299136 h 3474328"/>
                  <a:gd name="connsiteX1238" fmla="*/ 3213840 w 3482881"/>
                  <a:gd name="connsiteY1238" fmla="*/ 304899 h 3474328"/>
                  <a:gd name="connsiteX1239" fmla="*/ 3197633 w 3482881"/>
                  <a:gd name="connsiteY1239" fmla="*/ 286891 h 3474328"/>
                  <a:gd name="connsiteX1240" fmla="*/ 3189349 w 3482881"/>
                  <a:gd name="connsiteY1240" fmla="*/ 277887 h 3474328"/>
                  <a:gd name="connsiteX1241" fmla="*/ 3180705 w 3482881"/>
                  <a:gd name="connsiteY1241" fmla="*/ 269243 h 3474328"/>
                  <a:gd name="connsiteX1242" fmla="*/ 3192230 w 3482881"/>
                  <a:gd name="connsiteY1242" fmla="*/ 279688 h 3474328"/>
                  <a:gd name="connsiteX1243" fmla="*/ 3203035 w 3482881"/>
                  <a:gd name="connsiteY1243" fmla="*/ 290853 h 3474328"/>
                  <a:gd name="connsiteX1244" fmla="*/ 3213840 w 3482881"/>
                  <a:gd name="connsiteY1244" fmla="*/ 302018 h 3474328"/>
                  <a:gd name="connsiteX1245" fmla="*/ 3224285 w 3482881"/>
                  <a:gd name="connsiteY1245" fmla="*/ 313543 h 3474328"/>
                  <a:gd name="connsiteX1246" fmla="*/ 3244454 w 3482881"/>
                  <a:gd name="connsiteY1246" fmla="*/ 337314 h 3474328"/>
                  <a:gd name="connsiteX1247" fmla="*/ 3249496 w 3482881"/>
                  <a:gd name="connsiteY1247" fmla="*/ 343076 h 3474328"/>
                  <a:gd name="connsiteX1248" fmla="*/ 3254538 w 3482881"/>
                  <a:gd name="connsiteY1248" fmla="*/ 349199 h 3474328"/>
                  <a:gd name="connsiteX1249" fmla="*/ 3264623 w 3482881"/>
                  <a:gd name="connsiteY1249" fmla="*/ 361084 h 3474328"/>
                  <a:gd name="connsiteX1250" fmla="*/ 3268225 w 3482881"/>
                  <a:gd name="connsiteY1250" fmla="*/ 362525 h 3474328"/>
                  <a:gd name="connsiteX1251" fmla="*/ 3299919 w 3482881"/>
                  <a:gd name="connsiteY1251" fmla="*/ 404664 h 3474328"/>
                  <a:gd name="connsiteX1252" fmla="*/ 3303881 w 3482881"/>
                  <a:gd name="connsiteY1252" fmla="*/ 409706 h 3474328"/>
                  <a:gd name="connsiteX1253" fmla="*/ 3307482 w 3482881"/>
                  <a:gd name="connsiteY1253" fmla="*/ 414749 h 3474328"/>
                  <a:gd name="connsiteX1254" fmla="*/ 3313965 w 3482881"/>
                  <a:gd name="connsiteY1254" fmla="*/ 424473 h 3474328"/>
                  <a:gd name="connsiteX1255" fmla="*/ 3324770 w 3482881"/>
                  <a:gd name="connsiteY1255" fmla="*/ 439960 h 3474328"/>
                  <a:gd name="connsiteX1256" fmla="*/ 3308203 w 3482881"/>
                  <a:gd name="connsiteY1256" fmla="*/ 414028 h 3474328"/>
                  <a:gd name="connsiteX1257" fmla="*/ 3304601 w 3482881"/>
                  <a:gd name="connsiteY1257" fmla="*/ 408626 h 3474328"/>
                  <a:gd name="connsiteX1258" fmla="*/ 3300999 w 3482881"/>
                  <a:gd name="connsiteY1258" fmla="*/ 403584 h 3474328"/>
                  <a:gd name="connsiteX1259" fmla="*/ 3294156 w 3482881"/>
                  <a:gd name="connsiteY1259" fmla="*/ 394219 h 3474328"/>
                  <a:gd name="connsiteX1260" fmla="*/ 3279390 w 3482881"/>
                  <a:gd name="connsiteY1260" fmla="*/ 373690 h 3474328"/>
                  <a:gd name="connsiteX1261" fmla="*/ 3258140 w 3482881"/>
                  <a:gd name="connsiteY1261" fmla="*/ 347038 h 3474328"/>
                  <a:gd name="connsiteX1262" fmla="*/ 3282631 w 3482881"/>
                  <a:gd name="connsiteY1262" fmla="*/ 374410 h 3474328"/>
                  <a:gd name="connsiteX1263" fmla="*/ 3276869 w 3482881"/>
                  <a:gd name="connsiteY1263" fmla="*/ 368648 h 3474328"/>
                  <a:gd name="connsiteX1264" fmla="*/ 3283711 w 3482881"/>
                  <a:gd name="connsiteY1264" fmla="*/ 378372 h 3474328"/>
                  <a:gd name="connsiteX1265" fmla="*/ 3290194 w 3482881"/>
                  <a:gd name="connsiteY1265" fmla="*/ 387736 h 3474328"/>
                  <a:gd name="connsiteX1266" fmla="*/ 3302440 w 3482881"/>
                  <a:gd name="connsiteY1266" fmla="*/ 405024 h 3474328"/>
                  <a:gd name="connsiteX1267" fmla="*/ 3308203 w 3482881"/>
                  <a:gd name="connsiteY1267" fmla="*/ 413308 h 3474328"/>
                  <a:gd name="connsiteX1268" fmla="*/ 3313605 w 3482881"/>
                  <a:gd name="connsiteY1268" fmla="*/ 421592 h 3474328"/>
                  <a:gd name="connsiteX1269" fmla="*/ 3324770 w 3482881"/>
                  <a:gd name="connsiteY1269" fmla="*/ 437799 h 3474328"/>
                  <a:gd name="connsiteX1270" fmla="*/ 3330533 w 3482881"/>
                  <a:gd name="connsiteY1270" fmla="*/ 446083 h 3474328"/>
                  <a:gd name="connsiteX1271" fmla="*/ 3335935 w 3482881"/>
                  <a:gd name="connsiteY1271" fmla="*/ 455087 h 3474328"/>
                  <a:gd name="connsiteX1272" fmla="*/ 3347460 w 3482881"/>
                  <a:gd name="connsiteY1272" fmla="*/ 474175 h 3474328"/>
                  <a:gd name="connsiteX1273" fmla="*/ 3353583 w 3482881"/>
                  <a:gd name="connsiteY1273" fmla="*/ 484620 h 3474328"/>
                  <a:gd name="connsiteX1274" fmla="*/ 3359706 w 3482881"/>
                  <a:gd name="connsiteY1274" fmla="*/ 496145 h 3474328"/>
                  <a:gd name="connsiteX1275" fmla="*/ 3372672 w 3482881"/>
                  <a:gd name="connsiteY1275" fmla="*/ 521717 h 3474328"/>
                  <a:gd name="connsiteX1276" fmla="*/ 3372672 w 3482881"/>
                  <a:gd name="connsiteY1276" fmla="*/ 523878 h 3474328"/>
                  <a:gd name="connsiteX1277" fmla="*/ 3438942 w 3482881"/>
                  <a:gd name="connsiteY1277" fmla="*/ 707561 h 3474328"/>
                  <a:gd name="connsiteX1278" fmla="*/ 3433179 w 3482881"/>
                  <a:gd name="connsiteY1278" fmla="*/ 687392 h 3474328"/>
                  <a:gd name="connsiteX1279" fmla="*/ 3442903 w 3482881"/>
                  <a:gd name="connsiteY1279" fmla="*/ 726289 h 3474328"/>
                  <a:gd name="connsiteX1280" fmla="*/ 3444344 w 3482881"/>
                  <a:gd name="connsiteY1280" fmla="*/ 732052 h 3474328"/>
                  <a:gd name="connsiteX1281" fmla="*/ 3445424 w 3482881"/>
                  <a:gd name="connsiteY1281" fmla="*/ 738174 h 3474328"/>
                  <a:gd name="connsiteX1282" fmla="*/ 3447946 w 3482881"/>
                  <a:gd name="connsiteY1282" fmla="*/ 750780 h 3474328"/>
                  <a:gd name="connsiteX1283" fmla="*/ 3453348 w 3482881"/>
                  <a:gd name="connsiteY1283" fmla="*/ 777432 h 3474328"/>
                  <a:gd name="connsiteX1284" fmla="*/ 3457670 w 3482881"/>
                  <a:gd name="connsiteY1284" fmla="*/ 806245 h 3474328"/>
                  <a:gd name="connsiteX1285" fmla="*/ 3459831 w 3482881"/>
                  <a:gd name="connsiteY1285" fmla="*/ 821372 h 3474328"/>
                  <a:gd name="connsiteX1286" fmla="*/ 3461272 w 3482881"/>
                  <a:gd name="connsiteY1286" fmla="*/ 836859 h 3474328"/>
                  <a:gd name="connsiteX1287" fmla="*/ 3464513 w 3482881"/>
                  <a:gd name="connsiteY1287" fmla="*/ 868553 h 3474328"/>
                  <a:gd name="connsiteX1288" fmla="*/ 3465954 w 3482881"/>
                  <a:gd name="connsiteY1288" fmla="*/ 900608 h 3474328"/>
                  <a:gd name="connsiteX1289" fmla="*/ 3466674 w 3482881"/>
                  <a:gd name="connsiteY1289" fmla="*/ 901328 h 3474328"/>
                  <a:gd name="connsiteX1290" fmla="*/ 3467394 w 3482881"/>
                  <a:gd name="connsiteY1290" fmla="*/ 911413 h 3474328"/>
                  <a:gd name="connsiteX1291" fmla="*/ 3467394 w 3482881"/>
                  <a:gd name="connsiteY1291" fmla="*/ 941306 h 3474328"/>
                  <a:gd name="connsiteX1292" fmla="*/ 3467394 w 3482881"/>
                  <a:gd name="connsiteY1292" fmla="*/ 941306 h 3474328"/>
                  <a:gd name="connsiteX1293" fmla="*/ 3469916 w 3482881"/>
                  <a:gd name="connsiteY1293" fmla="*/ 1059440 h 3474328"/>
                  <a:gd name="connsiteX1294" fmla="*/ 3470996 w 3482881"/>
                  <a:gd name="connsiteY1294" fmla="*/ 1018741 h 3474328"/>
                  <a:gd name="connsiteX1295" fmla="*/ 3468835 w 3482881"/>
                  <a:gd name="connsiteY1295" fmla="*/ 937344 h 3474328"/>
                  <a:gd name="connsiteX1296" fmla="*/ 3468835 w 3482881"/>
                  <a:gd name="connsiteY1296" fmla="*/ 906731 h 3474328"/>
                  <a:gd name="connsiteX1297" fmla="*/ 3467755 w 3482881"/>
                  <a:gd name="connsiteY1297" fmla="*/ 872515 h 3474328"/>
                  <a:gd name="connsiteX1298" fmla="*/ 3466674 w 3482881"/>
                  <a:gd name="connsiteY1298" fmla="*/ 855948 h 3474328"/>
                  <a:gd name="connsiteX1299" fmla="*/ 3465233 w 3482881"/>
                  <a:gd name="connsiteY1299" fmla="*/ 840461 h 3474328"/>
                  <a:gd name="connsiteX1300" fmla="*/ 3463072 w 3482881"/>
                  <a:gd name="connsiteY1300" fmla="*/ 815249 h 3474328"/>
                  <a:gd name="connsiteX1301" fmla="*/ 3463793 w 3482881"/>
                  <a:gd name="connsiteY1301" fmla="*/ 827855 h 3474328"/>
                  <a:gd name="connsiteX1302" fmla="*/ 3463793 w 3482881"/>
                  <a:gd name="connsiteY1302" fmla="*/ 830376 h 3474328"/>
                  <a:gd name="connsiteX1303" fmla="*/ 3461632 w 3482881"/>
                  <a:gd name="connsiteY1303" fmla="*/ 815609 h 3474328"/>
                  <a:gd name="connsiteX1304" fmla="*/ 3454789 w 3482881"/>
                  <a:gd name="connsiteY1304" fmla="*/ 773110 h 3474328"/>
                  <a:gd name="connsiteX1305" fmla="*/ 3447946 w 3482881"/>
                  <a:gd name="connsiteY1305" fmla="*/ 732052 h 3474328"/>
                  <a:gd name="connsiteX1306" fmla="*/ 3443264 w 3482881"/>
                  <a:gd name="connsiteY1306" fmla="*/ 707921 h 3474328"/>
                  <a:gd name="connsiteX1307" fmla="*/ 3445424 w 3482881"/>
                  <a:gd name="connsiteY1307" fmla="*/ 718726 h 3474328"/>
                  <a:gd name="connsiteX1308" fmla="*/ 3448666 w 3482881"/>
                  <a:gd name="connsiteY1308" fmla="*/ 734933 h 3474328"/>
                  <a:gd name="connsiteX1309" fmla="*/ 3451908 w 3482881"/>
                  <a:gd name="connsiteY1309" fmla="*/ 751861 h 3474328"/>
                  <a:gd name="connsiteX1310" fmla="*/ 3449747 w 3482881"/>
                  <a:gd name="connsiteY1310" fmla="*/ 732052 h 3474328"/>
                  <a:gd name="connsiteX1311" fmla="*/ 3449026 w 3482881"/>
                  <a:gd name="connsiteY1311" fmla="*/ 721607 h 3474328"/>
                  <a:gd name="connsiteX1312" fmla="*/ 3441463 w 3482881"/>
                  <a:gd name="connsiteY1312" fmla="*/ 690633 h 3474328"/>
                  <a:gd name="connsiteX1313" fmla="*/ 3437141 w 3482881"/>
                  <a:gd name="connsiteY1313" fmla="*/ 674786 h 3474328"/>
                  <a:gd name="connsiteX1314" fmla="*/ 3432459 w 3482881"/>
                  <a:gd name="connsiteY1314" fmla="*/ 658579 h 3474328"/>
                  <a:gd name="connsiteX1315" fmla="*/ 3427416 w 3482881"/>
                  <a:gd name="connsiteY1315" fmla="*/ 642011 h 3474328"/>
                  <a:gd name="connsiteX1316" fmla="*/ 3421654 w 3482881"/>
                  <a:gd name="connsiteY1316" fmla="*/ 625444 h 3474328"/>
                  <a:gd name="connsiteX1317" fmla="*/ 3415891 w 3482881"/>
                  <a:gd name="connsiteY1317" fmla="*/ 608876 h 3474328"/>
                  <a:gd name="connsiteX1318" fmla="*/ 3413010 w 3482881"/>
                  <a:gd name="connsiteY1318" fmla="*/ 600592 h 3474328"/>
                  <a:gd name="connsiteX1319" fmla="*/ 3409768 w 3482881"/>
                  <a:gd name="connsiteY1319" fmla="*/ 592309 h 3474328"/>
                  <a:gd name="connsiteX1320" fmla="*/ 3396442 w 3482881"/>
                  <a:gd name="connsiteY1320" fmla="*/ 559174 h 3474328"/>
                  <a:gd name="connsiteX1321" fmla="*/ 3381676 w 3482881"/>
                  <a:gd name="connsiteY1321" fmla="*/ 527119 h 3474328"/>
                  <a:gd name="connsiteX1322" fmla="*/ 3378074 w 3482881"/>
                  <a:gd name="connsiteY1322" fmla="*/ 519196 h 3474328"/>
                  <a:gd name="connsiteX1323" fmla="*/ 3374113 w 3482881"/>
                  <a:gd name="connsiteY1323" fmla="*/ 511632 h 3474328"/>
                  <a:gd name="connsiteX1324" fmla="*/ 3366189 w 3482881"/>
                  <a:gd name="connsiteY1324" fmla="*/ 496866 h 3474328"/>
                  <a:gd name="connsiteX1325" fmla="*/ 3358625 w 3482881"/>
                  <a:gd name="connsiteY1325" fmla="*/ 482459 h 3474328"/>
                  <a:gd name="connsiteX1326" fmla="*/ 3350341 w 3482881"/>
                  <a:gd name="connsiteY1326" fmla="*/ 468773 h 3474328"/>
                  <a:gd name="connsiteX1327" fmla="*/ 3356104 w 3482881"/>
                  <a:gd name="connsiteY1327" fmla="*/ 478857 h 3474328"/>
                  <a:gd name="connsiteX1328" fmla="*/ 3361507 w 3482881"/>
                  <a:gd name="connsiteY1328" fmla="*/ 489302 h 3474328"/>
                  <a:gd name="connsiteX1329" fmla="*/ 3371951 w 3482881"/>
                  <a:gd name="connsiteY1329" fmla="*/ 510192 h 3474328"/>
                  <a:gd name="connsiteX1330" fmla="*/ 3355744 w 3482881"/>
                  <a:gd name="connsiteY1330" fmla="*/ 478497 h 3474328"/>
                  <a:gd name="connsiteX1331" fmla="*/ 3334855 w 3482881"/>
                  <a:gd name="connsiteY1331" fmla="*/ 442121 h 3474328"/>
                  <a:gd name="connsiteX1332" fmla="*/ 3315406 w 3482881"/>
                  <a:gd name="connsiteY1332" fmla="*/ 411507 h 3474328"/>
                  <a:gd name="connsiteX1333" fmla="*/ 3305682 w 3482881"/>
                  <a:gd name="connsiteY1333" fmla="*/ 396380 h 3474328"/>
                  <a:gd name="connsiteX1334" fmla="*/ 3311804 w 3482881"/>
                  <a:gd name="connsiteY1334" fmla="*/ 405024 h 3474328"/>
                  <a:gd name="connsiteX1335" fmla="*/ 3317927 w 3482881"/>
                  <a:gd name="connsiteY1335" fmla="*/ 414388 h 3474328"/>
                  <a:gd name="connsiteX1336" fmla="*/ 3330533 w 3482881"/>
                  <a:gd name="connsiteY1336" fmla="*/ 433837 h 3474328"/>
                  <a:gd name="connsiteX1337" fmla="*/ 3337016 w 3482881"/>
                  <a:gd name="connsiteY1337" fmla="*/ 444282 h 3474328"/>
                  <a:gd name="connsiteX1338" fmla="*/ 3343499 w 3482881"/>
                  <a:gd name="connsiteY1338" fmla="*/ 455087 h 3474328"/>
                  <a:gd name="connsiteX1339" fmla="*/ 3356464 w 3482881"/>
                  <a:gd name="connsiteY1339" fmla="*/ 477417 h 3474328"/>
                  <a:gd name="connsiteX1340" fmla="*/ 3335935 w 3482881"/>
                  <a:gd name="connsiteY1340" fmla="*/ 440320 h 3474328"/>
                  <a:gd name="connsiteX1341" fmla="*/ 3310724 w 3482881"/>
                  <a:gd name="connsiteY1341" fmla="*/ 401062 h 3474328"/>
                  <a:gd name="connsiteX1342" fmla="*/ 3245534 w 3482881"/>
                  <a:gd name="connsiteY1342" fmla="*/ 321466 h 3474328"/>
                  <a:gd name="connsiteX1343" fmla="*/ 3259941 w 3482881"/>
                  <a:gd name="connsiteY1343" fmla="*/ 338754 h 3474328"/>
                  <a:gd name="connsiteX1344" fmla="*/ 3273987 w 3482881"/>
                  <a:gd name="connsiteY1344" fmla="*/ 356402 h 3474328"/>
                  <a:gd name="connsiteX1345" fmla="*/ 3265343 w 3482881"/>
                  <a:gd name="connsiteY1345" fmla="*/ 345958 h 3474328"/>
                  <a:gd name="connsiteX1346" fmla="*/ 3253458 w 3482881"/>
                  <a:gd name="connsiteY1346" fmla="*/ 331551 h 3474328"/>
                  <a:gd name="connsiteX1347" fmla="*/ 3238691 w 3482881"/>
                  <a:gd name="connsiteY1347" fmla="*/ 314263 h 3474328"/>
                  <a:gd name="connsiteX1348" fmla="*/ 3230408 w 3482881"/>
                  <a:gd name="connsiteY1348" fmla="*/ 304899 h 3474328"/>
                  <a:gd name="connsiteX1349" fmla="*/ 3221404 w 3482881"/>
                  <a:gd name="connsiteY1349" fmla="*/ 295175 h 3474328"/>
                  <a:gd name="connsiteX1350" fmla="*/ 3202315 w 3482881"/>
                  <a:gd name="connsiteY1350" fmla="*/ 275006 h 3474328"/>
                  <a:gd name="connsiteX1351" fmla="*/ 3192230 w 3482881"/>
                  <a:gd name="connsiteY1351" fmla="*/ 264921 h 3474328"/>
                  <a:gd name="connsiteX1352" fmla="*/ 3181786 w 3482881"/>
                  <a:gd name="connsiteY1352" fmla="*/ 254836 h 3474328"/>
                  <a:gd name="connsiteX1353" fmla="*/ 3140727 w 3482881"/>
                  <a:gd name="connsiteY1353" fmla="*/ 217380 h 3474328"/>
                  <a:gd name="connsiteX1354" fmla="*/ 3266424 w 3482881"/>
                  <a:gd name="connsiteY1354" fmla="*/ 344517 h 3474328"/>
                  <a:gd name="connsiteX1355" fmla="*/ 3279750 w 3482881"/>
                  <a:gd name="connsiteY1355" fmla="*/ 356402 h 3474328"/>
                  <a:gd name="connsiteX1356" fmla="*/ 3261381 w 3482881"/>
                  <a:gd name="connsiteY1356" fmla="*/ 332632 h 3474328"/>
                  <a:gd name="connsiteX1357" fmla="*/ 3239772 w 3482881"/>
                  <a:gd name="connsiteY1357" fmla="*/ 308501 h 3474328"/>
                  <a:gd name="connsiteX1358" fmla="*/ 3233289 w 3482881"/>
                  <a:gd name="connsiteY1358" fmla="*/ 300937 h 3474328"/>
                  <a:gd name="connsiteX1359" fmla="*/ 3226446 w 3482881"/>
                  <a:gd name="connsiteY1359" fmla="*/ 293374 h 3474328"/>
                  <a:gd name="connsiteX1360" fmla="*/ 3232929 w 3482881"/>
                  <a:gd name="connsiteY1360" fmla="*/ 299857 h 3474328"/>
                  <a:gd name="connsiteX1361" fmla="*/ 3239772 w 3482881"/>
                  <a:gd name="connsiteY1361" fmla="*/ 307420 h 3474328"/>
                  <a:gd name="connsiteX1362" fmla="*/ 3255619 w 3482881"/>
                  <a:gd name="connsiteY1362" fmla="*/ 325068 h 3474328"/>
                  <a:gd name="connsiteX1363" fmla="*/ 3272907 w 3482881"/>
                  <a:gd name="connsiteY1363" fmla="*/ 345597 h 3474328"/>
                  <a:gd name="connsiteX1364" fmla="*/ 3290915 w 3482881"/>
                  <a:gd name="connsiteY1364" fmla="*/ 368288 h 3474328"/>
                  <a:gd name="connsiteX1365" fmla="*/ 3308563 w 3482881"/>
                  <a:gd name="connsiteY1365" fmla="*/ 392418 h 3474328"/>
                  <a:gd name="connsiteX1366" fmla="*/ 3317207 w 3482881"/>
                  <a:gd name="connsiteY1366" fmla="*/ 404664 h 3474328"/>
                  <a:gd name="connsiteX1367" fmla="*/ 3325491 w 3482881"/>
                  <a:gd name="connsiteY1367" fmla="*/ 417270 h 3474328"/>
                  <a:gd name="connsiteX1368" fmla="*/ 3341337 w 3482881"/>
                  <a:gd name="connsiteY1368" fmla="*/ 441401 h 3474328"/>
                  <a:gd name="connsiteX1369" fmla="*/ 3355384 w 3482881"/>
                  <a:gd name="connsiteY1369" fmla="*/ 464451 h 3474328"/>
                  <a:gd name="connsiteX1370" fmla="*/ 3348181 w 3482881"/>
                  <a:gd name="connsiteY1370" fmla="*/ 453646 h 3474328"/>
                  <a:gd name="connsiteX1371" fmla="*/ 3384197 w 3482881"/>
                  <a:gd name="connsiteY1371" fmla="*/ 523158 h 3474328"/>
                  <a:gd name="connsiteX1372" fmla="*/ 3400404 w 3482881"/>
                  <a:gd name="connsiteY1372" fmla="*/ 558814 h 3474328"/>
                  <a:gd name="connsiteX1373" fmla="*/ 3414811 w 3482881"/>
                  <a:gd name="connsiteY1373" fmla="*/ 594470 h 3474328"/>
                  <a:gd name="connsiteX1374" fmla="*/ 3394642 w 3482881"/>
                  <a:gd name="connsiteY1374" fmla="*/ 545488 h 3474328"/>
                  <a:gd name="connsiteX1375" fmla="*/ 3397883 w 3482881"/>
                  <a:gd name="connsiteY1375" fmla="*/ 551250 h 3474328"/>
                  <a:gd name="connsiteX1376" fmla="*/ 3401485 w 3482881"/>
                  <a:gd name="connsiteY1376" fmla="*/ 558453 h 3474328"/>
                  <a:gd name="connsiteX1377" fmla="*/ 3405446 w 3482881"/>
                  <a:gd name="connsiteY1377" fmla="*/ 567457 h 3474328"/>
                  <a:gd name="connsiteX1378" fmla="*/ 3413730 w 3482881"/>
                  <a:gd name="connsiteY1378" fmla="*/ 587627 h 3474328"/>
                  <a:gd name="connsiteX1379" fmla="*/ 3420573 w 3482881"/>
                  <a:gd name="connsiteY1379" fmla="*/ 604194 h 3474328"/>
                  <a:gd name="connsiteX1380" fmla="*/ 3415891 w 3482881"/>
                  <a:gd name="connsiteY1380" fmla="*/ 590868 h 3474328"/>
                  <a:gd name="connsiteX1381" fmla="*/ 3413370 w 3482881"/>
                  <a:gd name="connsiteY1381" fmla="*/ 583665 h 3474328"/>
                  <a:gd name="connsiteX1382" fmla="*/ 3412290 w 3482881"/>
                  <a:gd name="connsiteY1382" fmla="*/ 579703 h 3474328"/>
                  <a:gd name="connsiteX1383" fmla="*/ 3408328 w 3482881"/>
                  <a:gd name="connsiteY1383" fmla="*/ 567457 h 3474328"/>
                  <a:gd name="connsiteX1384" fmla="*/ 3439302 w 3482881"/>
                  <a:gd name="connsiteY1384" fmla="*/ 655697 h 3474328"/>
                  <a:gd name="connsiteX1385" fmla="*/ 3433539 w 3482881"/>
                  <a:gd name="connsiteY1385" fmla="*/ 644532 h 3474328"/>
                  <a:gd name="connsiteX1386" fmla="*/ 3459111 w 3482881"/>
                  <a:gd name="connsiteY1386" fmla="*/ 754742 h 3474328"/>
                  <a:gd name="connsiteX1387" fmla="*/ 3454428 w 3482881"/>
                  <a:gd name="connsiteY1387" fmla="*/ 726649 h 3474328"/>
                  <a:gd name="connsiteX1388" fmla="*/ 3455509 w 3482881"/>
                  <a:gd name="connsiteY1388" fmla="*/ 729170 h 3474328"/>
                  <a:gd name="connsiteX1389" fmla="*/ 3458030 w 3482881"/>
                  <a:gd name="connsiteY1389" fmla="*/ 739255 h 3474328"/>
                  <a:gd name="connsiteX1390" fmla="*/ 3464873 w 3482881"/>
                  <a:gd name="connsiteY1390" fmla="*/ 770949 h 3474328"/>
                  <a:gd name="connsiteX1391" fmla="*/ 3469556 w 3482881"/>
                  <a:gd name="connsiteY1391" fmla="*/ 799402 h 3474328"/>
                  <a:gd name="connsiteX1392" fmla="*/ 3468115 w 3482881"/>
                  <a:gd name="connsiteY1392" fmla="*/ 786796 h 3474328"/>
                  <a:gd name="connsiteX1393" fmla="*/ 3473517 w 3482881"/>
                  <a:gd name="connsiteY1393" fmla="*/ 819571 h 3474328"/>
                  <a:gd name="connsiteX1394" fmla="*/ 3474958 w 3482881"/>
                  <a:gd name="connsiteY1394" fmla="*/ 847304 h 3474328"/>
                  <a:gd name="connsiteX1395" fmla="*/ 3472797 w 3482881"/>
                  <a:gd name="connsiteY1395" fmla="*/ 824974 h 3474328"/>
                  <a:gd name="connsiteX1396" fmla="*/ 3470636 w 3482881"/>
                  <a:gd name="connsiteY1396" fmla="*/ 806605 h 3474328"/>
                  <a:gd name="connsiteX1397" fmla="*/ 3468115 w 3482881"/>
                  <a:gd name="connsiteY1397" fmla="*/ 795800 h 3474328"/>
                  <a:gd name="connsiteX1398" fmla="*/ 3470276 w 3482881"/>
                  <a:gd name="connsiteY1398" fmla="*/ 810927 h 3474328"/>
                  <a:gd name="connsiteX1399" fmla="*/ 3472077 w 3482881"/>
                  <a:gd name="connsiteY1399" fmla="*/ 826414 h 3474328"/>
                  <a:gd name="connsiteX1400" fmla="*/ 3474958 w 3482881"/>
                  <a:gd name="connsiteY1400" fmla="*/ 859189 h 3474328"/>
                  <a:gd name="connsiteX1401" fmla="*/ 3472437 w 3482881"/>
                  <a:gd name="connsiteY1401" fmla="*/ 838300 h 3474328"/>
                  <a:gd name="connsiteX1402" fmla="*/ 3474598 w 3482881"/>
                  <a:gd name="connsiteY1402" fmla="*/ 863511 h 3474328"/>
                  <a:gd name="connsiteX1403" fmla="*/ 3475678 w 3482881"/>
                  <a:gd name="connsiteY1403" fmla="*/ 888722 h 3474328"/>
                  <a:gd name="connsiteX1404" fmla="*/ 3476398 w 3482881"/>
                  <a:gd name="connsiteY1404" fmla="*/ 913934 h 3474328"/>
                  <a:gd name="connsiteX1405" fmla="*/ 3476398 w 3482881"/>
                  <a:gd name="connsiteY1405" fmla="*/ 938785 h 3474328"/>
                  <a:gd name="connsiteX1406" fmla="*/ 3481441 w 3482881"/>
                  <a:gd name="connsiteY1406" fmla="*/ 994970 h 3474328"/>
                  <a:gd name="connsiteX1407" fmla="*/ 3481441 w 3482881"/>
                  <a:gd name="connsiteY1407" fmla="*/ 1074926 h 3474328"/>
                  <a:gd name="connsiteX1408" fmla="*/ 3481441 w 3482881"/>
                  <a:gd name="connsiteY1408" fmla="*/ 1064482 h 3474328"/>
                  <a:gd name="connsiteX1409" fmla="*/ 3481801 w 3482881"/>
                  <a:gd name="connsiteY1409" fmla="*/ 1215030 h 3474328"/>
                  <a:gd name="connsiteX1410" fmla="*/ 3476038 w 3482881"/>
                  <a:gd name="connsiteY1410" fmla="*/ 1215030 h 3474328"/>
                  <a:gd name="connsiteX1411" fmla="*/ 3480721 w 3482881"/>
                  <a:gd name="connsiteY1411" fmla="*/ 1315875 h 3474328"/>
                  <a:gd name="connsiteX1412" fmla="*/ 3480000 w 3482881"/>
                  <a:gd name="connsiteY1412" fmla="*/ 1318036 h 3474328"/>
                  <a:gd name="connsiteX1413" fmla="*/ 3481801 w 3482881"/>
                  <a:gd name="connsiteY1413" fmla="*/ 1389348 h 3474328"/>
                  <a:gd name="connsiteX1414" fmla="*/ 3481801 w 3482881"/>
                  <a:gd name="connsiteY1414" fmla="*/ 1324519 h 3474328"/>
                  <a:gd name="connsiteX1415" fmla="*/ 3482881 w 3482881"/>
                  <a:gd name="connsiteY1415" fmla="*/ 1430047 h 3474328"/>
                  <a:gd name="connsiteX1416" fmla="*/ 3480721 w 3482881"/>
                  <a:gd name="connsiteY1416" fmla="*/ 1472906 h 3474328"/>
                  <a:gd name="connsiteX1417" fmla="*/ 3482881 w 3482881"/>
                  <a:gd name="connsiteY1417" fmla="*/ 1664152 h 3474328"/>
                  <a:gd name="connsiteX1418" fmla="*/ 3481801 w 3482881"/>
                  <a:gd name="connsiteY1418" fmla="*/ 1833069 h 3474328"/>
                  <a:gd name="connsiteX1419" fmla="*/ 3481801 w 3482881"/>
                  <a:gd name="connsiteY1419" fmla="*/ 1780485 h 3474328"/>
                  <a:gd name="connsiteX1420" fmla="*/ 3479280 w 3482881"/>
                  <a:gd name="connsiteY1420" fmla="*/ 1793451 h 3474328"/>
                  <a:gd name="connsiteX1421" fmla="*/ 3480000 w 3482881"/>
                  <a:gd name="connsiteY1421" fmla="*/ 1779044 h 3474328"/>
                  <a:gd name="connsiteX1422" fmla="*/ 3478199 w 3482881"/>
                  <a:gd name="connsiteY1422" fmla="*/ 1732943 h 3474328"/>
                  <a:gd name="connsiteX1423" fmla="*/ 3476759 w 3482881"/>
                  <a:gd name="connsiteY1423" fmla="*/ 1799213 h 3474328"/>
                  <a:gd name="connsiteX1424" fmla="*/ 3476759 w 3482881"/>
                  <a:gd name="connsiteY1424" fmla="*/ 1776163 h 3474328"/>
                  <a:gd name="connsiteX1425" fmla="*/ 3474237 w 3482881"/>
                  <a:gd name="connsiteY1425" fmla="*/ 1876648 h 3474328"/>
                  <a:gd name="connsiteX1426" fmla="*/ 3475318 w 3482881"/>
                  <a:gd name="connsiteY1426" fmla="*/ 1865123 h 3474328"/>
                  <a:gd name="connsiteX1427" fmla="*/ 3475318 w 3482881"/>
                  <a:gd name="connsiteY1427" fmla="*/ 2046285 h 3474328"/>
                  <a:gd name="connsiteX1428" fmla="*/ 3475318 w 3482881"/>
                  <a:gd name="connsiteY1428" fmla="*/ 2091305 h 3474328"/>
                  <a:gd name="connsiteX1429" fmla="*/ 3475318 w 3482881"/>
                  <a:gd name="connsiteY1429" fmla="*/ 2113275 h 3474328"/>
                  <a:gd name="connsiteX1430" fmla="*/ 3474958 w 3482881"/>
                  <a:gd name="connsiteY1430" fmla="*/ 2135245 h 3474328"/>
                  <a:gd name="connsiteX1431" fmla="*/ 3474598 w 3482881"/>
                  <a:gd name="connsiteY1431" fmla="*/ 2156855 h 3474328"/>
                  <a:gd name="connsiteX1432" fmla="*/ 3473157 w 3482881"/>
                  <a:gd name="connsiteY1432" fmla="*/ 2177744 h 3474328"/>
                  <a:gd name="connsiteX1433" fmla="*/ 3469556 w 3482881"/>
                  <a:gd name="connsiteY1433" fmla="*/ 2217722 h 3474328"/>
                  <a:gd name="connsiteX1434" fmla="*/ 3468835 w 3482881"/>
                  <a:gd name="connsiteY1434" fmla="*/ 2234290 h 3474328"/>
                  <a:gd name="connsiteX1435" fmla="*/ 3467394 w 3482881"/>
                  <a:gd name="connsiteY1435" fmla="*/ 2248696 h 3474328"/>
                  <a:gd name="connsiteX1436" fmla="*/ 3464873 w 3482881"/>
                  <a:gd name="connsiteY1436" fmla="*/ 2266704 h 3474328"/>
                  <a:gd name="connsiteX1437" fmla="*/ 3461632 w 3482881"/>
                  <a:gd name="connsiteY1437" fmla="*/ 2287234 h 3474328"/>
                  <a:gd name="connsiteX1438" fmla="*/ 3459831 w 3482881"/>
                  <a:gd name="connsiteY1438" fmla="*/ 2298398 h 3474328"/>
                  <a:gd name="connsiteX1439" fmla="*/ 3457310 w 3482881"/>
                  <a:gd name="connsiteY1439" fmla="*/ 2309924 h 3474328"/>
                  <a:gd name="connsiteX1440" fmla="*/ 3445064 w 3482881"/>
                  <a:gd name="connsiteY1440" fmla="*/ 2359986 h 3474328"/>
                  <a:gd name="connsiteX1441" fmla="*/ 3437861 w 3482881"/>
                  <a:gd name="connsiteY1441" fmla="*/ 2386278 h 3474328"/>
                  <a:gd name="connsiteX1442" fmla="*/ 3429217 w 3482881"/>
                  <a:gd name="connsiteY1442" fmla="*/ 2412210 h 3474328"/>
                  <a:gd name="connsiteX1443" fmla="*/ 3410489 w 3482881"/>
                  <a:gd name="connsiteY1443" fmla="*/ 2462272 h 3474328"/>
                  <a:gd name="connsiteX1444" fmla="*/ 3400764 w 3482881"/>
                  <a:gd name="connsiteY1444" fmla="*/ 2485323 h 3474328"/>
                  <a:gd name="connsiteX1445" fmla="*/ 3391400 w 3482881"/>
                  <a:gd name="connsiteY1445" fmla="*/ 2506212 h 3474328"/>
                  <a:gd name="connsiteX1446" fmla="*/ 3382756 w 3482881"/>
                  <a:gd name="connsiteY1446" fmla="*/ 2524581 h 3474328"/>
                  <a:gd name="connsiteX1447" fmla="*/ 3375193 w 3482881"/>
                  <a:gd name="connsiteY1447" fmla="*/ 2540428 h 3474328"/>
                  <a:gd name="connsiteX1448" fmla="*/ 3380235 w 3482881"/>
                  <a:gd name="connsiteY1448" fmla="*/ 2519538 h 3474328"/>
                  <a:gd name="connsiteX1449" fmla="*/ 3417692 w 3482881"/>
                  <a:gd name="connsiteY1449" fmla="*/ 2428057 h 3474328"/>
                  <a:gd name="connsiteX1450" fmla="*/ 3428497 w 3482881"/>
                  <a:gd name="connsiteY1450" fmla="*/ 2405007 h 3474328"/>
                  <a:gd name="connsiteX1451" fmla="*/ 3434620 w 3482881"/>
                  <a:gd name="connsiteY1451" fmla="*/ 2386999 h 3474328"/>
                  <a:gd name="connsiteX1452" fmla="*/ 3438221 w 3482881"/>
                  <a:gd name="connsiteY1452" fmla="*/ 2373673 h 3474328"/>
                  <a:gd name="connsiteX1453" fmla="*/ 3441823 w 3482881"/>
                  <a:gd name="connsiteY1453" fmla="*/ 2359626 h 3474328"/>
                  <a:gd name="connsiteX1454" fmla="*/ 3438942 w 3482881"/>
                  <a:gd name="connsiteY1454" fmla="*/ 2366109 h 3474328"/>
                  <a:gd name="connsiteX1455" fmla="*/ 3431378 w 3482881"/>
                  <a:gd name="connsiteY1455" fmla="*/ 2387359 h 3474328"/>
                  <a:gd name="connsiteX1456" fmla="*/ 3430298 w 3482881"/>
                  <a:gd name="connsiteY1456" fmla="*/ 2385918 h 3474328"/>
                  <a:gd name="connsiteX1457" fmla="*/ 3415531 w 3482881"/>
                  <a:gd name="connsiteY1457" fmla="*/ 2429498 h 3474328"/>
                  <a:gd name="connsiteX1458" fmla="*/ 3400764 w 3482881"/>
                  <a:gd name="connsiteY1458" fmla="*/ 2468395 h 3474328"/>
                  <a:gd name="connsiteX1459" fmla="*/ 3385638 w 3482881"/>
                  <a:gd name="connsiteY1459" fmla="*/ 2503331 h 3474328"/>
                  <a:gd name="connsiteX1460" fmla="*/ 3378074 w 3482881"/>
                  <a:gd name="connsiteY1460" fmla="*/ 2519538 h 3474328"/>
                  <a:gd name="connsiteX1461" fmla="*/ 3370511 w 3482881"/>
                  <a:gd name="connsiteY1461" fmla="*/ 2535025 h 3474328"/>
                  <a:gd name="connsiteX1462" fmla="*/ 3363308 w 3482881"/>
                  <a:gd name="connsiteY1462" fmla="*/ 2550152 h 3474328"/>
                  <a:gd name="connsiteX1463" fmla="*/ 3355384 w 3482881"/>
                  <a:gd name="connsiteY1463" fmla="*/ 2564559 h 3474328"/>
                  <a:gd name="connsiteX1464" fmla="*/ 3340257 w 3482881"/>
                  <a:gd name="connsiteY1464" fmla="*/ 2591931 h 3474328"/>
                  <a:gd name="connsiteX1465" fmla="*/ 3307482 w 3482881"/>
                  <a:gd name="connsiteY1465" fmla="*/ 2643434 h 3474328"/>
                  <a:gd name="connsiteX1466" fmla="*/ 3305682 w 3482881"/>
                  <a:gd name="connsiteY1466" fmla="*/ 2644875 h 3474328"/>
                  <a:gd name="connsiteX1467" fmla="*/ 3269305 w 3482881"/>
                  <a:gd name="connsiteY1467" fmla="*/ 2694577 h 3474328"/>
                  <a:gd name="connsiteX1468" fmla="*/ 3291995 w 3482881"/>
                  <a:gd name="connsiteY1468" fmla="*/ 2668285 h 3474328"/>
                  <a:gd name="connsiteX1469" fmla="*/ 3283351 w 3482881"/>
                  <a:gd name="connsiteY1469" fmla="*/ 2680171 h 3474328"/>
                  <a:gd name="connsiteX1470" fmla="*/ 3273627 w 3482881"/>
                  <a:gd name="connsiteY1470" fmla="*/ 2692776 h 3474328"/>
                  <a:gd name="connsiteX1471" fmla="*/ 3267144 w 3482881"/>
                  <a:gd name="connsiteY1471" fmla="*/ 2700700 h 3474328"/>
                  <a:gd name="connsiteX1472" fmla="*/ 3259581 w 3482881"/>
                  <a:gd name="connsiteY1472" fmla="*/ 2709344 h 3474328"/>
                  <a:gd name="connsiteX1473" fmla="*/ 3264623 w 3482881"/>
                  <a:gd name="connsiteY1473" fmla="*/ 2703221 h 3474328"/>
                  <a:gd name="connsiteX1474" fmla="*/ 3241573 w 3482881"/>
                  <a:gd name="connsiteY1474" fmla="*/ 2728793 h 3474328"/>
                  <a:gd name="connsiteX1475" fmla="*/ 3211319 w 3482881"/>
                  <a:gd name="connsiteY1475" fmla="*/ 2760847 h 3474328"/>
                  <a:gd name="connsiteX1476" fmla="*/ 3203035 w 3482881"/>
                  <a:gd name="connsiteY1476" fmla="*/ 2769131 h 3474328"/>
                  <a:gd name="connsiteX1477" fmla="*/ 3194391 w 3482881"/>
                  <a:gd name="connsiteY1477" fmla="*/ 2777415 h 3474328"/>
                  <a:gd name="connsiteX1478" fmla="*/ 3177103 w 3482881"/>
                  <a:gd name="connsiteY1478" fmla="*/ 2793982 h 3474328"/>
                  <a:gd name="connsiteX1479" fmla="*/ 3142168 w 3482881"/>
                  <a:gd name="connsiteY1479" fmla="*/ 2824236 h 3474328"/>
                  <a:gd name="connsiteX1480" fmla="*/ 3112274 w 3482881"/>
                  <a:gd name="connsiteY1480" fmla="*/ 2849807 h 3474328"/>
                  <a:gd name="connsiteX1481" fmla="*/ 3084181 w 3482881"/>
                  <a:gd name="connsiteY1481" fmla="*/ 2869256 h 3474328"/>
                  <a:gd name="connsiteX1482" fmla="*/ 3066894 w 3482881"/>
                  <a:gd name="connsiteY1482" fmla="*/ 2879701 h 3474328"/>
                  <a:gd name="connsiteX1483" fmla="*/ 3044204 w 3482881"/>
                  <a:gd name="connsiteY1483" fmla="*/ 2890506 h 3474328"/>
                  <a:gd name="connsiteX1484" fmla="*/ 3030157 w 3482881"/>
                  <a:gd name="connsiteY1484" fmla="*/ 2899510 h 3474328"/>
                  <a:gd name="connsiteX1485" fmla="*/ 3016471 w 3482881"/>
                  <a:gd name="connsiteY1485" fmla="*/ 2907433 h 3474328"/>
                  <a:gd name="connsiteX1486" fmla="*/ 2990900 w 3482881"/>
                  <a:gd name="connsiteY1486" fmla="*/ 2922200 h 3474328"/>
                  <a:gd name="connsiteX1487" fmla="*/ 2967129 w 3482881"/>
                  <a:gd name="connsiteY1487" fmla="*/ 2934806 h 3474328"/>
                  <a:gd name="connsiteX1488" fmla="*/ 2955964 w 3482881"/>
                  <a:gd name="connsiteY1488" fmla="*/ 2940928 h 3474328"/>
                  <a:gd name="connsiteX1489" fmla="*/ 2944799 w 3482881"/>
                  <a:gd name="connsiteY1489" fmla="*/ 2946331 h 3474328"/>
                  <a:gd name="connsiteX1490" fmla="*/ 2923189 w 3482881"/>
                  <a:gd name="connsiteY1490" fmla="*/ 2956776 h 3474328"/>
                  <a:gd name="connsiteX1491" fmla="*/ 2912744 w 3482881"/>
                  <a:gd name="connsiteY1491" fmla="*/ 2961818 h 3474328"/>
                  <a:gd name="connsiteX1492" fmla="*/ 2901939 w 3482881"/>
                  <a:gd name="connsiteY1492" fmla="*/ 2966500 h 3474328"/>
                  <a:gd name="connsiteX1493" fmla="*/ 2858360 w 3482881"/>
                  <a:gd name="connsiteY1493" fmla="*/ 2984148 h 3474328"/>
                  <a:gd name="connsiteX1494" fmla="*/ 2843593 w 3482881"/>
                  <a:gd name="connsiteY1494" fmla="*/ 2988830 h 3474328"/>
                  <a:gd name="connsiteX1495" fmla="*/ 2822704 w 3482881"/>
                  <a:gd name="connsiteY1495" fmla="*/ 2994953 h 3474328"/>
                  <a:gd name="connsiteX1496" fmla="*/ 2799293 w 3482881"/>
                  <a:gd name="connsiteY1496" fmla="*/ 3001436 h 3474328"/>
                  <a:gd name="connsiteX1497" fmla="*/ 2787768 w 3482881"/>
                  <a:gd name="connsiteY1497" fmla="*/ 3004677 h 3474328"/>
                  <a:gd name="connsiteX1498" fmla="*/ 2776603 w 3482881"/>
                  <a:gd name="connsiteY1498" fmla="*/ 3007198 h 3474328"/>
                  <a:gd name="connsiteX1499" fmla="*/ 2767959 w 3482881"/>
                  <a:gd name="connsiteY1499" fmla="*/ 3007198 h 3474328"/>
                  <a:gd name="connsiteX1500" fmla="*/ 2742027 w 3482881"/>
                  <a:gd name="connsiteY1500" fmla="*/ 3014041 h 3474328"/>
                  <a:gd name="connsiteX1501" fmla="*/ 2722218 w 3482881"/>
                  <a:gd name="connsiteY1501" fmla="*/ 3018723 h 3474328"/>
                  <a:gd name="connsiteX1502" fmla="*/ 2705651 w 3482881"/>
                  <a:gd name="connsiteY1502" fmla="*/ 3023045 h 3474328"/>
                  <a:gd name="connsiteX1503" fmla="*/ 2689083 w 3482881"/>
                  <a:gd name="connsiteY1503" fmla="*/ 3027007 h 3474328"/>
                  <a:gd name="connsiteX1504" fmla="*/ 2564107 w 3482881"/>
                  <a:gd name="connsiteY1504" fmla="*/ 3036732 h 3474328"/>
                  <a:gd name="connsiteX1505" fmla="*/ 2600843 w 3482881"/>
                  <a:gd name="connsiteY1505" fmla="*/ 3034571 h 3474328"/>
                  <a:gd name="connsiteX1506" fmla="*/ 2574912 w 3482881"/>
                  <a:gd name="connsiteY1506" fmla="*/ 3035291 h 3474328"/>
                  <a:gd name="connsiteX1507" fmla="*/ 2562306 w 3482881"/>
                  <a:gd name="connsiteY1507" fmla="*/ 3035651 h 3474328"/>
                  <a:gd name="connsiteX1508" fmla="*/ 2556543 w 3482881"/>
                  <a:gd name="connsiteY1508" fmla="*/ 3035651 h 3474328"/>
                  <a:gd name="connsiteX1509" fmla="*/ 2550781 w 3482881"/>
                  <a:gd name="connsiteY1509" fmla="*/ 3035651 h 3474328"/>
                  <a:gd name="connsiteX1510" fmla="*/ 2550061 w 3482881"/>
                  <a:gd name="connsiteY1510" fmla="*/ 3035651 h 3474328"/>
                  <a:gd name="connsiteX1511" fmla="*/ 2549700 w 3482881"/>
                  <a:gd name="connsiteY1511" fmla="*/ 3035651 h 3474328"/>
                  <a:gd name="connsiteX1512" fmla="*/ 2549700 w 3482881"/>
                  <a:gd name="connsiteY1512" fmla="*/ 3035651 h 3474328"/>
                  <a:gd name="connsiteX1513" fmla="*/ 2549700 w 3482881"/>
                  <a:gd name="connsiteY1513" fmla="*/ 3037452 h 3474328"/>
                  <a:gd name="connsiteX1514" fmla="*/ 2549700 w 3482881"/>
                  <a:gd name="connsiteY1514" fmla="*/ 3040333 h 3474328"/>
                  <a:gd name="connsiteX1515" fmla="*/ 2551141 w 3482881"/>
                  <a:gd name="connsiteY1515" fmla="*/ 3056541 h 3474328"/>
                  <a:gd name="connsiteX1516" fmla="*/ 2554022 w 3482881"/>
                  <a:gd name="connsiteY1516" fmla="*/ 3083913 h 3474328"/>
                  <a:gd name="connsiteX1517" fmla="*/ 2557624 w 3482881"/>
                  <a:gd name="connsiteY1517" fmla="*/ 3111285 h 3474328"/>
                  <a:gd name="connsiteX1518" fmla="*/ 2562306 w 3482881"/>
                  <a:gd name="connsiteY1518" fmla="*/ 3137937 h 3474328"/>
                  <a:gd name="connsiteX1519" fmla="*/ 2564827 w 3482881"/>
                  <a:gd name="connsiteY1519" fmla="*/ 3150903 h 3474328"/>
                  <a:gd name="connsiteX1520" fmla="*/ 2568069 w 3482881"/>
                  <a:gd name="connsiteY1520" fmla="*/ 3163509 h 3474328"/>
                  <a:gd name="connsiteX1521" fmla="*/ 2596161 w 3482881"/>
                  <a:gd name="connsiteY1521" fmla="*/ 3253910 h 3474328"/>
                  <a:gd name="connsiteX1522" fmla="*/ 2603725 w 3482881"/>
                  <a:gd name="connsiteY1522" fmla="*/ 3271918 h 3474328"/>
                  <a:gd name="connsiteX1523" fmla="*/ 2611288 w 3482881"/>
                  <a:gd name="connsiteY1523" fmla="*/ 3287765 h 3474328"/>
                  <a:gd name="connsiteX1524" fmla="*/ 2614530 w 3482881"/>
                  <a:gd name="connsiteY1524" fmla="*/ 3294968 h 3474328"/>
                  <a:gd name="connsiteX1525" fmla="*/ 2617771 w 3482881"/>
                  <a:gd name="connsiteY1525" fmla="*/ 3301451 h 3474328"/>
                  <a:gd name="connsiteX1526" fmla="*/ 2623534 w 3482881"/>
                  <a:gd name="connsiteY1526" fmla="*/ 3312256 h 3474328"/>
                  <a:gd name="connsiteX1527" fmla="*/ 2623534 w 3482881"/>
                  <a:gd name="connsiteY1527" fmla="*/ 3318379 h 3474328"/>
                  <a:gd name="connsiteX1528" fmla="*/ 2656308 w 3482881"/>
                  <a:gd name="connsiteY1528" fmla="*/ 3367361 h 3474328"/>
                  <a:gd name="connsiteX1529" fmla="*/ 2662071 w 3482881"/>
                  <a:gd name="connsiteY1529" fmla="*/ 3373844 h 3474328"/>
                  <a:gd name="connsiteX1530" fmla="*/ 2664952 w 3482881"/>
                  <a:gd name="connsiteY1530" fmla="*/ 3377085 h 3474328"/>
                  <a:gd name="connsiteX1531" fmla="*/ 2666393 w 3482881"/>
                  <a:gd name="connsiteY1531" fmla="*/ 3378526 h 3474328"/>
                  <a:gd name="connsiteX1532" fmla="*/ 2668554 w 3482881"/>
                  <a:gd name="connsiteY1532" fmla="*/ 3380327 h 3474328"/>
                  <a:gd name="connsiteX1533" fmla="*/ 2682240 w 3482881"/>
                  <a:gd name="connsiteY1533" fmla="*/ 3400856 h 3474328"/>
                  <a:gd name="connsiteX1534" fmla="*/ 2685842 w 3482881"/>
                  <a:gd name="connsiteY1534" fmla="*/ 3424627 h 3474328"/>
                  <a:gd name="connsiteX1535" fmla="*/ 2679719 w 3482881"/>
                  <a:gd name="connsiteY1535" fmla="*/ 3446237 h 3474328"/>
                  <a:gd name="connsiteX1536" fmla="*/ 2653067 w 3482881"/>
                  <a:gd name="connsiteY1536" fmla="*/ 3470367 h 3474328"/>
                  <a:gd name="connsiteX1537" fmla="*/ 2632898 w 3482881"/>
                  <a:gd name="connsiteY1537" fmla="*/ 3473609 h 3474328"/>
                  <a:gd name="connsiteX1538" fmla="*/ 2627856 w 3482881"/>
                  <a:gd name="connsiteY1538" fmla="*/ 3474329 h 3474328"/>
                  <a:gd name="connsiteX1539" fmla="*/ 2619212 w 3482881"/>
                  <a:gd name="connsiteY1539" fmla="*/ 3473249 h 3474328"/>
                  <a:gd name="connsiteX1540" fmla="*/ 2609847 w 3482881"/>
                  <a:gd name="connsiteY1540" fmla="*/ 3470727 h 3474328"/>
                  <a:gd name="connsiteX1541" fmla="*/ 2580674 w 3482881"/>
                  <a:gd name="connsiteY1541" fmla="*/ 3461723 h 3474328"/>
                  <a:gd name="connsiteX1542" fmla="*/ 2534934 w 3482881"/>
                  <a:gd name="connsiteY1542" fmla="*/ 3445516 h 3474328"/>
                  <a:gd name="connsiteX1543" fmla="*/ 2546819 w 3482881"/>
                  <a:gd name="connsiteY1543" fmla="*/ 3452719 h 3474328"/>
                  <a:gd name="connsiteX1544" fmla="*/ 2551141 w 3482881"/>
                  <a:gd name="connsiteY1544" fmla="*/ 3455241 h 3474328"/>
                  <a:gd name="connsiteX1545" fmla="*/ 2593640 w 3482881"/>
                  <a:gd name="connsiteY1545" fmla="*/ 3468927 h 3474328"/>
                  <a:gd name="connsiteX1546" fmla="*/ 2554022 w 3482881"/>
                  <a:gd name="connsiteY1546" fmla="*/ 3458122 h 3474328"/>
                  <a:gd name="connsiteX1547" fmla="*/ 2507201 w 3482881"/>
                  <a:gd name="connsiteY1547" fmla="*/ 3441914 h 3474328"/>
                  <a:gd name="connsiteX1548" fmla="*/ 2493875 w 3482881"/>
                  <a:gd name="connsiteY1548" fmla="*/ 3437233 h 3474328"/>
                  <a:gd name="connsiteX1549" fmla="*/ 2480189 w 3482881"/>
                  <a:gd name="connsiteY1549" fmla="*/ 3431470 h 3474328"/>
                  <a:gd name="connsiteX1550" fmla="*/ 2450656 w 3482881"/>
                  <a:gd name="connsiteY1550" fmla="*/ 3418864 h 3474328"/>
                  <a:gd name="connsiteX1551" fmla="*/ 2434809 w 3482881"/>
                  <a:gd name="connsiteY1551" fmla="*/ 3412021 h 3474328"/>
                  <a:gd name="connsiteX1552" fmla="*/ 2418241 w 3482881"/>
                  <a:gd name="connsiteY1552" fmla="*/ 3404097 h 3474328"/>
                  <a:gd name="connsiteX1553" fmla="*/ 2382945 w 3482881"/>
                  <a:gd name="connsiteY1553" fmla="*/ 3386449 h 3474328"/>
                  <a:gd name="connsiteX1554" fmla="*/ 2385466 w 3482881"/>
                  <a:gd name="connsiteY1554" fmla="*/ 3385729 h 3474328"/>
                  <a:gd name="connsiteX1555" fmla="*/ 2464342 w 3482881"/>
                  <a:gd name="connsiteY1555" fmla="*/ 3423906 h 3474328"/>
                  <a:gd name="connsiteX1556" fmla="*/ 2515845 w 3482881"/>
                  <a:gd name="connsiteY1556" fmla="*/ 3442995 h 3474328"/>
                  <a:gd name="connsiteX1557" fmla="*/ 2490994 w 3482881"/>
                  <a:gd name="connsiteY1557" fmla="*/ 3432910 h 3474328"/>
                  <a:gd name="connsiteX1558" fmla="*/ 2473346 w 3482881"/>
                  <a:gd name="connsiteY1558" fmla="*/ 3424987 h 3474328"/>
                  <a:gd name="connsiteX1559" fmla="*/ 2453537 w 3482881"/>
                  <a:gd name="connsiteY1559" fmla="*/ 3415623 h 3474328"/>
                  <a:gd name="connsiteX1560" fmla="*/ 2451016 w 3482881"/>
                  <a:gd name="connsiteY1560" fmla="*/ 3413101 h 3474328"/>
                  <a:gd name="connsiteX1561" fmla="*/ 2447774 w 3482881"/>
                  <a:gd name="connsiteY1561" fmla="*/ 3410580 h 3474328"/>
                  <a:gd name="connsiteX1562" fmla="*/ 2439851 w 3482881"/>
                  <a:gd name="connsiteY1562" fmla="*/ 3406979 h 3474328"/>
                  <a:gd name="connsiteX1563" fmla="*/ 2427605 w 3482881"/>
                  <a:gd name="connsiteY1563" fmla="*/ 3400856 h 3474328"/>
                  <a:gd name="connsiteX1564" fmla="*/ 2385466 w 3482881"/>
                  <a:gd name="connsiteY1564" fmla="*/ 3379607 h 3474328"/>
                  <a:gd name="connsiteX1565" fmla="*/ 2342247 w 3482881"/>
                  <a:gd name="connsiteY1565" fmla="*/ 3356916 h 3474328"/>
                  <a:gd name="connsiteX1566" fmla="*/ 2356293 w 3482881"/>
                  <a:gd name="connsiteY1566" fmla="*/ 3363759 h 3474328"/>
                  <a:gd name="connsiteX1567" fmla="*/ 2350891 w 3482881"/>
                  <a:gd name="connsiteY1567" fmla="*/ 3360158 h 3474328"/>
                  <a:gd name="connsiteX1568" fmla="*/ 2344408 w 3482881"/>
                  <a:gd name="connsiteY1568" fmla="*/ 3356556 h 3474328"/>
                  <a:gd name="connsiteX1569" fmla="*/ 2335404 w 3482881"/>
                  <a:gd name="connsiteY1569" fmla="*/ 3351154 h 3474328"/>
                  <a:gd name="connsiteX1570" fmla="*/ 2307671 w 3482881"/>
                  <a:gd name="connsiteY1570" fmla="*/ 3336027 h 3474328"/>
                  <a:gd name="connsiteX1571" fmla="*/ 2326039 w 3482881"/>
                  <a:gd name="connsiteY1571" fmla="*/ 3344310 h 3474328"/>
                  <a:gd name="connsiteX1572" fmla="*/ 2341526 w 3482881"/>
                  <a:gd name="connsiteY1572" fmla="*/ 3353675 h 3474328"/>
                  <a:gd name="connsiteX1573" fmla="*/ 2353772 w 3482881"/>
                  <a:gd name="connsiteY1573" fmla="*/ 3360158 h 3474328"/>
                  <a:gd name="connsiteX1574" fmla="*/ 2349450 w 3482881"/>
                  <a:gd name="connsiteY1574" fmla="*/ 3356556 h 3474328"/>
                  <a:gd name="connsiteX1575" fmla="*/ 2372500 w 3482881"/>
                  <a:gd name="connsiteY1575" fmla="*/ 3368802 h 3474328"/>
                  <a:gd name="connsiteX1576" fmla="*/ 2384746 w 3482881"/>
                  <a:gd name="connsiteY1576" fmla="*/ 3375284 h 3474328"/>
                  <a:gd name="connsiteX1577" fmla="*/ 2390869 w 3482881"/>
                  <a:gd name="connsiteY1577" fmla="*/ 3378526 h 3474328"/>
                  <a:gd name="connsiteX1578" fmla="*/ 2397352 w 3482881"/>
                  <a:gd name="connsiteY1578" fmla="*/ 3381407 h 3474328"/>
                  <a:gd name="connsiteX1579" fmla="*/ 2422923 w 3482881"/>
                  <a:gd name="connsiteY1579" fmla="*/ 3393653 h 3474328"/>
                  <a:gd name="connsiteX1580" fmla="*/ 2435169 w 3482881"/>
                  <a:gd name="connsiteY1580" fmla="*/ 3399415 h 3474328"/>
                  <a:gd name="connsiteX1581" fmla="*/ 2447054 w 3482881"/>
                  <a:gd name="connsiteY1581" fmla="*/ 3404818 h 3474328"/>
                  <a:gd name="connsiteX1582" fmla="*/ 2489553 w 3482881"/>
                  <a:gd name="connsiteY1582" fmla="*/ 3420665 h 3474328"/>
                  <a:gd name="connsiteX1583" fmla="*/ 2458219 w 3482881"/>
                  <a:gd name="connsiteY1583" fmla="*/ 3406979 h 3474328"/>
                  <a:gd name="connsiteX1584" fmla="*/ 2445253 w 3482881"/>
                  <a:gd name="connsiteY1584" fmla="*/ 3401576 h 3474328"/>
                  <a:gd name="connsiteX1585" fmla="*/ 2434088 w 3482881"/>
                  <a:gd name="connsiteY1585" fmla="*/ 3396534 h 3474328"/>
                  <a:gd name="connsiteX1586" fmla="*/ 2398072 w 3482881"/>
                  <a:gd name="connsiteY1586" fmla="*/ 3380327 h 3474328"/>
                  <a:gd name="connsiteX1587" fmla="*/ 2389788 w 3482881"/>
                  <a:gd name="connsiteY1587" fmla="*/ 3376725 h 3474328"/>
                  <a:gd name="connsiteX1588" fmla="*/ 2381144 w 3482881"/>
                  <a:gd name="connsiteY1588" fmla="*/ 3372403 h 3474328"/>
                  <a:gd name="connsiteX1589" fmla="*/ 2362056 w 3482881"/>
                  <a:gd name="connsiteY1589" fmla="*/ 3362319 h 3474328"/>
                  <a:gd name="connsiteX1590" fmla="*/ 2337925 w 3482881"/>
                  <a:gd name="connsiteY1590" fmla="*/ 3349353 h 3474328"/>
                  <a:gd name="connsiteX1591" fmla="*/ 2307671 w 3482881"/>
                  <a:gd name="connsiteY1591" fmla="*/ 3330264 h 3474328"/>
                  <a:gd name="connsiteX1592" fmla="*/ 2298307 w 3482881"/>
                  <a:gd name="connsiteY1592" fmla="*/ 3323421 h 3474328"/>
                  <a:gd name="connsiteX1593" fmla="*/ 2264812 w 3482881"/>
                  <a:gd name="connsiteY1593" fmla="*/ 3302532 h 3474328"/>
                  <a:gd name="connsiteX1594" fmla="*/ 2254007 w 3482881"/>
                  <a:gd name="connsiteY1594" fmla="*/ 3296049 h 3474328"/>
                  <a:gd name="connsiteX1595" fmla="*/ 2242482 w 3482881"/>
                  <a:gd name="connsiteY1595" fmla="*/ 3288485 h 3474328"/>
                  <a:gd name="connsiteX1596" fmla="*/ 2214029 w 3482881"/>
                  <a:gd name="connsiteY1596" fmla="*/ 3265795 h 3474328"/>
                  <a:gd name="connsiteX1597" fmla="*/ 2178013 w 3482881"/>
                  <a:gd name="connsiteY1597" fmla="*/ 3238063 h 3474328"/>
                  <a:gd name="connsiteX1598" fmla="*/ 2146679 w 3482881"/>
                  <a:gd name="connsiteY1598" fmla="*/ 3211771 h 3474328"/>
                  <a:gd name="connsiteX1599" fmla="*/ 2086171 w 3482881"/>
                  <a:gd name="connsiteY1599" fmla="*/ 3155585 h 3474328"/>
                  <a:gd name="connsiteX1600" fmla="*/ 2105620 w 3482881"/>
                  <a:gd name="connsiteY1600" fmla="*/ 3175754 h 3474328"/>
                  <a:gd name="connsiteX1601" fmla="*/ 2122908 w 3482881"/>
                  <a:gd name="connsiteY1601" fmla="*/ 3192682 h 3474328"/>
                  <a:gd name="connsiteX1602" fmla="*/ 2138035 w 3482881"/>
                  <a:gd name="connsiteY1602" fmla="*/ 3207449 h 3474328"/>
                  <a:gd name="connsiteX1603" fmla="*/ 2151721 w 3482881"/>
                  <a:gd name="connsiteY1603" fmla="*/ 3219694 h 3474328"/>
                  <a:gd name="connsiteX1604" fmla="*/ 2174771 w 3482881"/>
                  <a:gd name="connsiteY1604" fmla="*/ 3240584 h 3474328"/>
                  <a:gd name="connsiteX1605" fmla="*/ 2195300 w 3482881"/>
                  <a:gd name="connsiteY1605" fmla="*/ 3257871 h 3474328"/>
                  <a:gd name="connsiteX1606" fmla="*/ 2241401 w 3482881"/>
                  <a:gd name="connsiteY1606" fmla="*/ 3294248 h 3474328"/>
                  <a:gd name="connsiteX1607" fmla="*/ 2248604 w 3482881"/>
                  <a:gd name="connsiteY1607" fmla="*/ 3299650 h 3474328"/>
                  <a:gd name="connsiteX1608" fmla="*/ 2256528 w 3482881"/>
                  <a:gd name="connsiteY1608" fmla="*/ 3305053 h 3474328"/>
                  <a:gd name="connsiteX1609" fmla="*/ 2274536 w 3482881"/>
                  <a:gd name="connsiteY1609" fmla="*/ 3317298 h 3474328"/>
                  <a:gd name="connsiteX1610" fmla="*/ 2295426 w 3482881"/>
                  <a:gd name="connsiteY1610" fmla="*/ 3330985 h 3474328"/>
                  <a:gd name="connsiteX1611" fmla="*/ 2320277 w 3482881"/>
                  <a:gd name="connsiteY1611" fmla="*/ 3345751 h 3474328"/>
                  <a:gd name="connsiteX1612" fmla="*/ 2291464 w 3482881"/>
                  <a:gd name="connsiteY1612" fmla="*/ 3328823 h 3474328"/>
                  <a:gd name="connsiteX1613" fmla="*/ 2250766 w 3482881"/>
                  <a:gd name="connsiteY1613" fmla="*/ 3302172 h 3474328"/>
                  <a:gd name="connsiteX1614" fmla="*/ 2214029 w 3482881"/>
                  <a:gd name="connsiteY1614" fmla="*/ 3276240 h 3474328"/>
                  <a:gd name="connsiteX1615" fmla="*/ 2201423 w 3482881"/>
                  <a:gd name="connsiteY1615" fmla="*/ 3267236 h 3474328"/>
                  <a:gd name="connsiteX1616" fmla="*/ 2194940 w 3482881"/>
                  <a:gd name="connsiteY1616" fmla="*/ 3263274 h 3474328"/>
                  <a:gd name="connsiteX1617" fmla="*/ 2197461 w 3482881"/>
                  <a:gd name="connsiteY1617" fmla="*/ 3263274 h 3474328"/>
                  <a:gd name="connsiteX1618" fmla="*/ 2069244 w 3482881"/>
                  <a:gd name="connsiteY1618" fmla="*/ 3142619 h 3474328"/>
                  <a:gd name="connsiteX1619" fmla="*/ 2076447 w 3482881"/>
                  <a:gd name="connsiteY1619" fmla="*/ 3150183 h 3474328"/>
                  <a:gd name="connsiteX1620" fmla="*/ 2083650 w 3482881"/>
                  <a:gd name="connsiteY1620" fmla="*/ 3157386 h 3474328"/>
                  <a:gd name="connsiteX1621" fmla="*/ 2098057 w 3482881"/>
                  <a:gd name="connsiteY1621" fmla="*/ 3172153 h 3474328"/>
                  <a:gd name="connsiteX1622" fmla="*/ 2075726 w 3482881"/>
                  <a:gd name="connsiteY1622" fmla="*/ 3148742 h 3474328"/>
                  <a:gd name="connsiteX1623" fmla="*/ 2056278 w 3482881"/>
                  <a:gd name="connsiteY1623" fmla="*/ 3126052 h 3474328"/>
                  <a:gd name="connsiteX1624" fmla="*/ 2038630 w 3482881"/>
                  <a:gd name="connsiteY1624" fmla="*/ 3104082 h 3474328"/>
                  <a:gd name="connsiteX1625" fmla="*/ 2022422 w 3482881"/>
                  <a:gd name="connsiteY1625" fmla="*/ 3082833 h 3474328"/>
                  <a:gd name="connsiteX1626" fmla="*/ 2007296 w 3482881"/>
                  <a:gd name="connsiteY1626" fmla="*/ 3061943 h 3474328"/>
                  <a:gd name="connsiteX1627" fmla="*/ 2000092 w 3482881"/>
                  <a:gd name="connsiteY1627" fmla="*/ 3051498 h 3474328"/>
                  <a:gd name="connsiteX1628" fmla="*/ 1992889 w 3482881"/>
                  <a:gd name="connsiteY1628" fmla="*/ 3041054 h 3474328"/>
                  <a:gd name="connsiteX1629" fmla="*/ 1989287 w 3482881"/>
                  <a:gd name="connsiteY1629" fmla="*/ 3036011 h 3474328"/>
                  <a:gd name="connsiteX1630" fmla="*/ 1988207 w 3482881"/>
                  <a:gd name="connsiteY1630" fmla="*/ 3034931 h 3474328"/>
                  <a:gd name="connsiteX1631" fmla="*/ 1986766 w 3482881"/>
                  <a:gd name="connsiteY1631" fmla="*/ 3034931 h 3474328"/>
                  <a:gd name="connsiteX1632" fmla="*/ 1983885 w 3482881"/>
                  <a:gd name="connsiteY1632" fmla="*/ 3034931 h 3474328"/>
                  <a:gd name="connsiteX1633" fmla="*/ 1961195 w 3482881"/>
                  <a:gd name="connsiteY1633" fmla="*/ 3035651 h 3474328"/>
                  <a:gd name="connsiteX1634" fmla="*/ 1987127 w 3482881"/>
                  <a:gd name="connsiteY1634" fmla="*/ 3035651 h 3474328"/>
                  <a:gd name="connsiteX1635" fmla="*/ 1987847 w 3482881"/>
                  <a:gd name="connsiteY1635" fmla="*/ 3035651 h 3474328"/>
                  <a:gd name="connsiteX1636" fmla="*/ 1988207 w 3482881"/>
                  <a:gd name="connsiteY1636" fmla="*/ 3036372 h 3474328"/>
                  <a:gd name="connsiteX1637" fmla="*/ 1989287 w 3482881"/>
                  <a:gd name="connsiteY1637" fmla="*/ 3037812 h 3474328"/>
                  <a:gd name="connsiteX1638" fmla="*/ 1991088 w 3482881"/>
                  <a:gd name="connsiteY1638" fmla="*/ 3040333 h 3474328"/>
                  <a:gd name="connsiteX1639" fmla="*/ 1997211 w 3482881"/>
                  <a:gd name="connsiteY1639" fmla="*/ 3048977 h 3474328"/>
                  <a:gd name="connsiteX1640" fmla="*/ 1992169 w 3482881"/>
                  <a:gd name="connsiteY1640" fmla="*/ 3041774 h 3474328"/>
                  <a:gd name="connsiteX1641" fmla="*/ 1989648 w 3482881"/>
                  <a:gd name="connsiteY1641" fmla="*/ 3038532 h 3474328"/>
                  <a:gd name="connsiteX1642" fmla="*/ 1988567 w 3482881"/>
                  <a:gd name="connsiteY1642" fmla="*/ 3037092 h 3474328"/>
                  <a:gd name="connsiteX1643" fmla="*/ 1987847 w 3482881"/>
                  <a:gd name="connsiteY1643" fmla="*/ 3036372 h 3474328"/>
                  <a:gd name="connsiteX1644" fmla="*/ 1986766 w 3482881"/>
                  <a:gd name="connsiteY1644" fmla="*/ 3036372 h 3474328"/>
                  <a:gd name="connsiteX1645" fmla="*/ 1982805 w 3482881"/>
                  <a:gd name="connsiteY1645" fmla="*/ 3036372 h 3474328"/>
                  <a:gd name="connsiteX1646" fmla="*/ 1946428 w 3482881"/>
                  <a:gd name="connsiteY1646" fmla="*/ 3036372 h 3474328"/>
                  <a:gd name="connsiteX1647" fmla="*/ 1868993 w 3482881"/>
                  <a:gd name="connsiteY1647" fmla="*/ 3036372 h 3474328"/>
                  <a:gd name="connsiteX1648" fmla="*/ 1766707 w 3482881"/>
                  <a:gd name="connsiteY1648" fmla="*/ 3039613 h 3474328"/>
                  <a:gd name="connsiteX1649" fmla="*/ 1733932 w 3482881"/>
                  <a:gd name="connsiteY1649" fmla="*/ 3037092 h 3474328"/>
                  <a:gd name="connsiteX1650" fmla="*/ 1582664 w 3482881"/>
                  <a:gd name="connsiteY1650" fmla="*/ 3038893 h 3474328"/>
                  <a:gd name="connsiteX1651" fmla="*/ 1655417 w 3482881"/>
                  <a:gd name="connsiteY1651" fmla="*/ 3035291 h 3474328"/>
                  <a:gd name="connsiteX1652" fmla="*/ 1382414 w 3482881"/>
                  <a:gd name="connsiteY1652" fmla="*/ 3037092 h 3474328"/>
                  <a:gd name="connsiteX1653" fmla="*/ 1413027 w 3482881"/>
                  <a:gd name="connsiteY1653" fmla="*/ 3038172 h 3474328"/>
                  <a:gd name="connsiteX1654" fmla="*/ 1344597 w 3482881"/>
                  <a:gd name="connsiteY1654" fmla="*/ 3037812 h 3474328"/>
                  <a:gd name="connsiteX1655" fmla="*/ 1328389 w 3482881"/>
                  <a:gd name="connsiteY1655" fmla="*/ 3038893 h 3474328"/>
                  <a:gd name="connsiteX1656" fmla="*/ 1328389 w 3482881"/>
                  <a:gd name="connsiteY1656" fmla="*/ 3036372 h 3474328"/>
                  <a:gd name="connsiteX1657" fmla="*/ 1208455 w 3482881"/>
                  <a:gd name="connsiteY1657" fmla="*/ 3036372 h 3474328"/>
                  <a:gd name="connsiteX1658" fmla="*/ 1386015 w 3482881"/>
                  <a:gd name="connsiteY1658" fmla="*/ 3035291 h 3474328"/>
                  <a:gd name="connsiteX1659" fmla="*/ 1084199 w 3482881"/>
                  <a:gd name="connsiteY1659" fmla="*/ 3033130 h 3474328"/>
                  <a:gd name="connsiteX1660" fmla="*/ 1078076 w 3482881"/>
                  <a:gd name="connsiteY1660" fmla="*/ 3031329 h 3474328"/>
                  <a:gd name="connsiteX1661" fmla="*/ 1034857 w 3482881"/>
                  <a:gd name="connsiteY1661" fmla="*/ 3035291 h 3474328"/>
                  <a:gd name="connsiteX1662" fmla="*/ 1152990 w 3482881"/>
                  <a:gd name="connsiteY1662" fmla="*/ 3036732 h 3474328"/>
                  <a:gd name="connsiteX1663" fmla="*/ 1137503 w 3482881"/>
                  <a:gd name="connsiteY1663" fmla="*/ 3037812 h 3474328"/>
                  <a:gd name="connsiteX1664" fmla="*/ 1088161 w 3482881"/>
                  <a:gd name="connsiteY1664" fmla="*/ 3036732 h 3474328"/>
                  <a:gd name="connsiteX1665" fmla="*/ 1078797 w 3482881"/>
                  <a:gd name="connsiteY1665" fmla="*/ 3038893 h 3474328"/>
                  <a:gd name="connsiteX1666" fmla="*/ 979392 w 3482881"/>
                  <a:gd name="connsiteY1666" fmla="*/ 3035651 h 3474328"/>
                  <a:gd name="connsiteX1667" fmla="*/ 1025493 w 3482881"/>
                  <a:gd name="connsiteY1667" fmla="*/ 3039613 h 3474328"/>
                  <a:gd name="connsiteX1668" fmla="*/ 956341 w 3482881"/>
                  <a:gd name="connsiteY1668" fmla="*/ 3039613 h 3474328"/>
                  <a:gd name="connsiteX1669" fmla="*/ 880707 w 3482881"/>
                  <a:gd name="connsiteY1669" fmla="*/ 3038893 h 3474328"/>
                  <a:gd name="connsiteX1670" fmla="*/ 910601 w 3482881"/>
                  <a:gd name="connsiteY1670" fmla="*/ 3038893 h 3474328"/>
                  <a:gd name="connsiteX1671" fmla="*/ 916724 w 3482881"/>
                  <a:gd name="connsiteY1671" fmla="*/ 3038532 h 3474328"/>
                  <a:gd name="connsiteX1672" fmla="*/ 894754 w 3482881"/>
                  <a:gd name="connsiteY1672" fmla="*/ 3037812 h 3474328"/>
                  <a:gd name="connsiteX1673" fmla="*/ 868822 w 3482881"/>
                  <a:gd name="connsiteY1673" fmla="*/ 3037452 h 3474328"/>
                  <a:gd name="connsiteX1674" fmla="*/ 860538 w 3482881"/>
                  <a:gd name="connsiteY1674" fmla="*/ 3037452 h 3474328"/>
                  <a:gd name="connsiteX1675" fmla="*/ 854055 w 3482881"/>
                  <a:gd name="connsiteY1675" fmla="*/ 3037452 h 3474328"/>
                  <a:gd name="connsiteX1676" fmla="*/ 824522 w 3482881"/>
                  <a:gd name="connsiteY1676" fmla="*/ 3036372 h 3474328"/>
                  <a:gd name="connsiteX1677" fmla="*/ 855136 w 3482881"/>
                  <a:gd name="connsiteY1677" fmla="*/ 3036372 h 3474328"/>
                  <a:gd name="connsiteX1678" fmla="*/ 867021 w 3482881"/>
                  <a:gd name="connsiteY1678" fmla="*/ 3035651 h 3474328"/>
                  <a:gd name="connsiteX1679" fmla="*/ 887911 w 3482881"/>
                  <a:gd name="connsiteY1679" fmla="*/ 3034571 h 3474328"/>
                  <a:gd name="connsiteX1680" fmla="*/ 912762 w 3482881"/>
                  <a:gd name="connsiteY1680" fmla="*/ 3035291 h 3474328"/>
                  <a:gd name="connsiteX1681" fmla="*/ 928249 w 3482881"/>
                  <a:gd name="connsiteY1681" fmla="*/ 3035291 h 3474328"/>
                  <a:gd name="connsiteX1682" fmla="*/ 944096 w 3482881"/>
                  <a:gd name="connsiteY1682" fmla="*/ 3035291 h 3474328"/>
                  <a:gd name="connsiteX1683" fmla="*/ 998480 w 3482881"/>
                  <a:gd name="connsiteY1683" fmla="*/ 3034571 h 3474328"/>
                  <a:gd name="connsiteX1684" fmla="*/ 932571 w 3482881"/>
                  <a:gd name="connsiteY1684" fmla="*/ 3033130 h 3474328"/>
                  <a:gd name="connsiteX1685" fmla="*/ 987315 w 3482881"/>
                  <a:gd name="connsiteY1685" fmla="*/ 3030249 h 3474328"/>
                  <a:gd name="connsiteX1686" fmla="*/ 890792 w 3482881"/>
                  <a:gd name="connsiteY1686" fmla="*/ 3030249 h 3474328"/>
                  <a:gd name="connsiteX1687" fmla="*/ 865580 w 3482881"/>
                  <a:gd name="connsiteY1687" fmla="*/ 3030969 h 3474328"/>
                  <a:gd name="connsiteX1688" fmla="*/ 824882 w 3482881"/>
                  <a:gd name="connsiteY1688" fmla="*/ 3028448 h 3474328"/>
                  <a:gd name="connsiteX1689" fmla="*/ 838568 w 3482881"/>
                  <a:gd name="connsiteY1689" fmla="*/ 3030969 h 3474328"/>
                  <a:gd name="connsiteX1690" fmla="*/ 817679 w 3482881"/>
                  <a:gd name="connsiteY1690" fmla="*/ 3029168 h 3474328"/>
                  <a:gd name="connsiteX1691" fmla="*/ 805433 w 3482881"/>
                  <a:gd name="connsiteY1691" fmla="*/ 3027728 h 3474328"/>
                  <a:gd name="connsiteX1692" fmla="*/ 794628 w 3482881"/>
                  <a:gd name="connsiteY1692" fmla="*/ 3027007 h 3474328"/>
                  <a:gd name="connsiteX1693" fmla="*/ 782023 w 3482881"/>
                  <a:gd name="connsiteY1693" fmla="*/ 3026287 h 3474328"/>
                  <a:gd name="connsiteX1694" fmla="*/ 767616 w 3482881"/>
                  <a:gd name="connsiteY1694" fmla="*/ 3024486 h 3474328"/>
                  <a:gd name="connsiteX1695" fmla="*/ 743846 w 3482881"/>
                  <a:gd name="connsiteY1695" fmla="*/ 3020524 h 3474328"/>
                  <a:gd name="connsiteX1696" fmla="*/ 757172 w 3482881"/>
                  <a:gd name="connsiteY1696" fmla="*/ 3021965 h 3474328"/>
                  <a:gd name="connsiteX1697" fmla="*/ 739163 w 3482881"/>
                  <a:gd name="connsiteY1697" fmla="*/ 3018363 h 3474328"/>
                  <a:gd name="connsiteX1698" fmla="*/ 720795 w 3482881"/>
                  <a:gd name="connsiteY1698" fmla="*/ 3015122 h 3474328"/>
                  <a:gd name="connsiteX1699" fmla="*/ 681898 w 3482881"/>
                  <a:gd name="connsiteY1699" fmla="*/ 3006838 h 3474328"/>
                  <a:gd name="connsiteX1700" fmla="*/ 671453 w 3482881"/>
                  <a:gd name="connsiteY1700" fmla="*/ 3007559 h 3474328"/>
                  <a:gd name="connsiteX1701" fmla="*/ 653085 w 3482881"/>
                  <a:gd name="connsiteY1701" fmla="*/ 3004677 h 3474328"/>
                  <a:gd name="connsiteX1702" fmla="*/ 642640 w 3482881"/>
                  <a:gd name="connsiteY1702" fmla="*/ 3002156 h 3474328"/>
                  <a:gd name="connsiteX1703" fmla="*/ 636157 w 3482881"/>
                  <a:gd name="connsiteY1703" fmla="*/ 3000355 h 3474328"/>
                  <a:gd name="connsiteX1704" fmla="*/ 628954 w 3482881"/>
                  <a:gd name="connsiteY1704" fmla="*/ 2998194 h 3474328"/>
                  <a:gd name="connsiteX1705" fmla="*/ 591497 w 3482881"/>
                  <a:gd name="connsiteY1705" fmla="*/ 2985949 h 3474328"/>
                  <a:gd name="connsiteX1706" fmla="*/ 599781 w 3482881"/>
                  <a:gd name="connsiteY1706" fmla="*/ 2987750 h 3474328"/>
                  <a:gd name="connsiteX1707" fmla="*/ 630394 w 3482881"/>
                  <a:gd name="connsiteY1707" fmla="*/ 2993872 h 3474328"/>
                  <a:gd name="connsiteX1708" fmla="*/ 645881 w 3482881"/>
                  <a:gd name="connsiteY1708" fmla="*/ 2996394 h 3474328"/>
                  <a:gd name="connsiteX1709" fmla="*/ 661368 w 3482881"/>
                  <a:gd name="connsiteY1709" fmla="*/ 2998554 h 3474328"/>
                  <a:gd name="connsiteX1710" fmla="*/ 722956 w 3482881"/>
                  <a:gd name="connsiteY1710" fmla="*/ 3005758 h 3474328"/>
                  <a:gd name="connsiteX1711" fmla="*/ 530629 w 3482881"/>
                  <a:gd name="connsiteY1711" fmla="*/ 2941649 h 3474328"/>
                  <a:gd name="connsiteX1712" fmla="*/ 518384 w 3482881"/>
                  <a:gd name="connsiteY1712" fmla="*/ 2936246 h 3474328"/>
                  <a:gd name="connsiteX1713" fmla="*/ 506498 w 3482881"/>
                  <a:gd name="connsiteY1713" fmla="*/ 2930124 h 3474328"/>
                  <a:gd name="connsiteX1714" fmla="*/ 482728 w 3482881"/>
                  <a:gd name="connsiteY1714" fmla="*/ 2917878 h 3474328"/>
                  <a:gd name="connsiteX1715" fmla="*/ 476605 w 3482881"/>
                  <a:gd name="connsiteY1715" fmla="*/ 2914637 h 3474328"/>
                  <a:gd name="connsiteX1716" fmla="*/ 470842 w 3482881"/>
                  <a:gd name="connsiteY1716" fmla="*/ 2911395 h 3474328"/>
                  <a:gd name="connsiteX1717" fmla="*/ 458957 w 3482881"/>
                  <a:gd name="connsiteY1717" fmla="*/ 2904552 h 3474328"/>
                  <a:gd name="connsiteX1718" fmla="*/ 435546 w 3482881"/>
                  <a:gd name="connsiteY1718" fmla="*/ 2890866 h 3474328"/>
                  <a:gd name="connsiteX1719" fmla="*/ 412496 w 3482881"/>
                  <a:gd name="connsiteY1719" fmla="*/ 2876099 h 3474328"/>
                  <a:gd name="connsiteX1720" fmla="*/ 400971 w 3482881"/>
                  <a:gd name="connsiteY1720" fmla="*/ 2868536 h 3474328"/>
                  <a:gd name="connsiteX1721" fmla="*/ 389806 w 3482881"/>
                  <a:gd name="connsiteY1721" fmla="*/ 2860612 h 3474328"/>
                  <a:gd name="connsiteX1722" fmla="*/ 367476 w 3482881"/>
                  <a:gd name="connsiteY1722" fmla="*/ 2844405 h 3474328"/>
                  <a:gd name="connsiteX1723" fmla="*/ 345866 w 3482881"/>
                  <a:gd name="connsiteY1723" fmla="*/ 2827117 h 3474328"/>
                  <a:gd name="connsiteX1724" fmla="*/ 348387 w 3482881"/>
                  <a:gd name="connsiteY1724" fmla="*/ 2827117 h 3474328"/>
                  <a:gd name="connsiteX1725" fmla="*/ 360993 w 3482881"/>
                  <a:gd name="connsiteY1725" fmla="*/ 2836481 h 3474328"/>
                  <a:gd name="connsiteX1726" fmla="*/ 368916 w 3482881"/>
                  <a:gd name="connsiteY1726" fmla="*/ 2842604 h 3474328"/>
                  <a:gd name="connsiteX1727" fmla="*/ 377920 w 3482881"/>
                  <a:gd name="connsiteY1727" fmla="*/ 2848727 h 3474328"/>
                  <a:gd name="connsiteX1728" fmla="*/ 395928 w 3482881"/>
                  <a:gd name="connsiteY1728" fmla="*/ 2861333 h 3474328"/>
                  <a:gd name="connsiteX1729" fmla="*/ 404572 w 3482881"/>
                  <a:gd name="connsiteY1729" fmla="*/ 2867095 h 3474328"/>
                  <a:gd name="connsiteX1730" fmla="*/ 412496 w 3482881"/>
                  <a:gd name="connsiteY1730" fmla="*/ 2871777 h 3474328"/>
                  <a:gd name="connsiteX1731" fmla="*/ 426542 w 3482881"/>
                  <a:gd name="connsiteY1731" fmla="*/ 2879701 h 3474328"/>
                  <a:gd name="connsiteX1732" fmla="*/ 440589 w 3482881"/>
                  <a:gd name="connsiteY1732" fmla="*/ 2888705 h 3474328"/>
                  <a:gd name="connsiteX1733" fmla="*/ 454995 w 3482881"/>
                  <a:gd name="connsiteY1733" fmla="*/ 2897349 h 3474328"/>
                  <a:gd name="connsiteX1734" fmla="*/ 469402 w 3482881"/>
                  <a:gd name="connsiteY1734" fmla="*/ 2905993 h 3474328"/>
                  <a:gd name="connsiteX1735" fmla="*/ 483808 w 3482881"/>
                  <a:gd name="connsiteY1735" fmla="*/ 2914276 h 3474328"/>
                  <a:gd name="connsiteX1736" fmla="*/ 477325 w 3482881"/>
                  <a:gd name="connsiteY1736" fmla="*/ 2911395 h 3474328"/>
                  <a:gd name="connsiteX1737" fmla="*/ 463639 w 3482881"/>
                  <a:gd name="connsiteY1737" fmla="*/ 2903832 h 3474328"/>
                  <a:gd name="connsiteX1738" fmla="*/ 427983 w 3482881"/>
                  <a:gd name="connsiteY1738" fmla="*/ 2882942 h 3474328"/>
                  <a:gd name="connsiteX1739" fmla="*/ 413576 w 3482881"/>
                  <a:gd name="connsiteY1739" fmla="*/ 2875739 h 3474328"/>
                  <a:gd name="connsiteX1740" fmla="*/ 540354 w 3482881"/>
                  <a:gd name="connsiteY1740" fmla="*/ 2944530 h 3474328"/>
                  <a:gd name="connsiteX1741" fmla="*/ 554760 w 3482881"/>
                  <a:gd name="connsiteY1741" fmla="*/ 2951013 h 3474328"/>
                  <a:gd name="connsiteX1742" fmla="*/ 569527 w 3482881"/>
                  <a:gd name="connsiteY1742" fmla="*/ 2956776 h 3474328"/>
                  <a:gd name="connsiteX1743" fmla="*/ 600141 w 3482881"/>
                  <a:gd name="connsiteY1743" fmla="*/ 2968661 h 3474328"/>
                  <a:gd name="connsiteX1744" fmla="*/ 633996 w 3482881"/>
                  <a:gd name="connsiteY1744" fmla="*/ 2979466 h 3474328"/>
                  <a:gd name="connsiteX1745" fmla="*/ 652364 w 3482881"/>
                  <a:gd name="connsiteY1745" fmla="*/ 2984868 h 3474328"/>
                  <a:gd name="connsiteX1746" fmla="*/ 672173 w 3482881"/>
                  <a:gd name="connsiteY1746" fmla="*/ 2989910 h 3474328"/>
                  <a:gd name="connsiteX1747" fmla="*/ 656686 w 3482881"/>
                  <a:gd name="connsiteY1747" fmla="*/ 2984508 h 3474328"/>
                  <a:gd name="connsiteX1748" fmla="*/ 646602 w 3482881"/>
                  <a:gd name="connsiteY1748" fmla="*/ 2981267 h 3474328"/>
                  <a:gd name="connsiteX1749" fmla="*/ 641199 w 3482881"/>
                  <a:gd name="connsiteY1749" fmla="*/ 2979466 h 3474328"/>
                  <a:gd name="connsiteX1750" fmla="*/ 635437 w 3482881"/>
                  <a:gd name="connsiteY1750" fmla="*/ 2977305 h 3474328"/>
                  <a:gd name="connsiteX1751" fmla="*/ 581772 w 3482881"/>
                  <a:gd name="connsiteY1751" fmla="*/ 2958216 h 3474328"/>
                  <a:gd name="connsiteX1752" fmla="*/ 567006 w 3482881"/>
                  <a:gd name="connsiteY1752" fmla="*/ 2952454 h 3474328"/>
                  <a:gd name="connsiteX1753" fmla="*/ 552239 w 3482881"/>
                  <a:gd name="connsiteY1753" fmla="*/ 2946331 h 3474328"/>
                  <a:gd name="connsiteX1754" fmla="*/ 522706 w 3482881"/>
                  <a:gd name="connsiteY1754" fmla="*/ 2933005 h 3474328"/>
                  <a:gd name="connsiteX1755" fmla="*/ 508659 w 3482881"/>
                  <a:gd name="connsiteY1755" fmla="*/ 2925802 h 3474328"/>
                  <a:gd name="connsiteX1756" fmla="*/ 494973 w 3482881"/>
                  <a:gd name="connsiteY1756" fmla="*/ 2918598 h 3474328"/>
                  <a:gd name="connsiteX1757" fmla="*/ 482007 w 3482881"/>
                  <a:gd name="connsiteY1757" fmla="*/ 2911755 h 3474328"/>
                  <a:gd name="connsiteX1758" fmla="*/ 469762 w 3482881"/>
                  <a:gd name="connsiteY1758" fmla="*/ 2904552 h 3474328"/>
                  <a:gd name="connsiteX1759" fmla="*/ 479486 w 3482881"/>
                  <a:gd name="connsiteY1759" fmla="*/ 2910315 h 3474328"/>
                  <a:gd name="connsiteX1760" fmla="*/ 489211 w 3482881"/>
                  <a:gd name="connsiteY1760" fmla="*/ 2915357 h 3474328"/>
                  <a:gd name="connsiteX1761" fmla="*/ 507579 w 3482881"/>
                  <a:gd name="connsiteY1761" fmla="*/ 2924721 h 3474328"/>
                  <a:gd name="connsiteX1762" fmla="*/ 542875 w 3482881"/>
                  <a:gd name="connsiteY1762" fmla="*/ 2940568 h 3474328"/>
                  <a:gd name="connsiteX1763" fmla="*/ 356311 w 3482881"/>
                  <a:gd name="connsiteY1763" fmla="*/ 2827117 h 3474328"/>
                  <a:gd name="connsiteX1764" fmla="*/ 342264 w 3482881"/>
                  <a:gd name="connsiteY1764" fmla="*/ 2817032 h 3474328"/>
                  <a:gd name="connsiteX1765" fmla="*/ 370357 w 3482881"/>
                  <a:gd name="connsiteY1765" fmla="*/ 2839363 h 3474328"/>
                  <a:gd name="connsiteX1766" fmla="*/ 393407 w 3482881"/>
                  <a:gd name="connsiteY1766" fmla="*/ 2855930 h 3474328"/>
                  <a:gd name="connsiteX1767" fmla="*/ 417178 w 3482881"/>
                  <a:gd name="connsiteY1767" fmla="*/ 2872138 h 3474328"/>
                  <a:gd name="connsiteX1768" fmla="*/ 309489 w 3482881"/>
                  <a:gd name="connsiteY1768" fmla="*/ 2794703 h 3474328"/>
                  <a:gd name="connsiteX1769" fmla="*/ 318854 w 3482881"/>
                  <a:gd name="connsiteY1769" fmla="*/ 2802986 h 3474328"/>
                  <a:gd name="connsiteX1770" fmla="*/ 299405 w 3482881"/>
                  <a:gd name="connsiteY1770" fmla="*/ 2787139 h 3474328"/>
                  <a:gd name="connsiteX1771" fmla="*/ 281757 w 3482881"/>
                  <a:gd name="connsiteY1771" fmla="*/ 2770211 h 3474328"/>
                  <a:gd name="connsiteX1772" fmla="*/ 273113 w 3482881"/>
                  <a:gd name="connsiteY1772" fmla="*/ 2761568 h 3474328"/>
                  <a:gd name="connsiteX1773" fmla="*/ 264469 w 3482881"/>
                  <a:gd name="connsiteY1773" fmla="*/ 2752924 h 3474328"/>
                  <a:gd name="connsiteX1774" fmla="*/ 2090133 w 3482881"/>
                  <a:gd name="connsiteY1774" fmla="*/ 6684 h 3474328"/>
                  <a:gd name="connsiteX1775" fmla="*/ 2080048 w 3482881"/>
                  <a:gd name="connsiteY1775" fmla="*/ 7405 h 3474328"/>
                  <a:gd name="connsiteX1776" fmla="*/ 2090133 w 3482881"/>
                  <a:gd name="connsiteY1776" fmla="*/ 6684 h 3474328"/>
                  <a:gd name="connsiteX1777" fmla="*/ 1557813 w 3482881"/>
                  <a:gd name="connsiteY1777" fmla="*/ 3016563 h 3474328"/>
                  <a:gd name="connsiteX1778" fmla="*/ 1282649 w 3482881"/>
                  <a:gd name="connsiteY1778" fmla="*/ 3015482 h 3474328"/>
                  <a:gd name="connsiteX1779" fmla="*/ 1288051 w 3482881"/>
                  <a:gd name="connsiteY1779" fmla="*/ 3023406 h 3474328"/>
                  <a:gd name="connsiteX1780" fmla="*/ 1270403 w 3482881"/>
                  <a:gd name="connsiteY1780" fmla="*/ 3023406 h 3474328"/>
                  <a:gd name="connsiteX1781" fmla="*/ 1422752 w 3482881"/>
                  <a:gd name="connsiteY1781" fmla="*/ 3024126 h 3474328"/>
                  <a:gd name="connsiteX1782" fmla="*/ 1536923 w 3482881"/>
                  <a:gd name="connsiteY1782" fmla="*/ 3019804 h 3474328"/>
                  <a:gd name="connsiteX1783" fmla="*/ 1592388 w 3482881"/>
                  <a:gd name="connsiteY1783" fmla="*/ 3017643 h 3474328"/>
                  <a:gd name="connsiteX1784" fmla="*/ 1609316 w 3482881"/>
                  <a:gd name="connsiteY1784" fmla="*/ 3016923 h 3474328"/>
                  <a:gd name="connsiteX1785" fmla="*/ 1615079 w 3482881"/>
                  <a:gd name="connsiteY1785" fmla="*/ 3016563 h 3474328"/>
                  <a:gd name="connsiteX1786" fmla="*/ 1545207 w 3482881"/>
                  <a:gd name="connsiteY1786" fmla="*/ 3016563 h 3474328"/>
                  <a:gd name="connsiteX1787" fmla="*/ 1556732 w 3482881"/>
                  <a:gd name="connsiteY1787" fmla="*/ 3017643 h 3474328"/>
                  <a:gd name="connsiteX1788" fmla="*/ 1623722 w 3482881"/>
                  <a:gd name="connsiteY1788" fmla="*/ 3024126 h 3474328"/>
                  <a:gd name="connsiteX1789" fmla="*/ 1672344 w 3482881"/>
                  <a:gd name="connsiteY1789" fmla="*/ 3022685 h 3474328"/>
                  <a:gd name="connsiteX1790" fmla="*/ 1617240 w 3482881"/>
                  <a:gd name="connsiteY1790" fmla="*/ 3022685 h 3474328"/>
                  <a:gd name="connsiteX1791" fmla="*/ 1623722 w 3482881"/>
                  <a:gd name="connsiteY1791" fmla="*/ 3023766 h 3474328"/>
                  <a:gd name="connsiteX1792" fmla="*/ 1669463 w 3482881"/>
                  <a:gd name="connsiteY1792" fmla="*/ 3021965 h 3474328"/>
                  <a:gd name="connsiteX1793" fmla="*/ 1655777 w 3482881"/>
                  <a:gd name="connsiteY1793" fmla="*/ 3021965 h 3474328"/>
                  <a:gd name="connsiteX1794" fmla="*/ 1669463 w 3482881"/>
                  <a:gd name="connsiteY1794" fmla="*/ 3021965 h 3474328"/>
                  <a:gd name="connsiteX1795" fmla="*/ 651644 w 3482881"/>
                  <a:gd name="connsiteY1795" fmla="*/ 2981627 h 3474328"/>
                  <a:gd name="connsiteX1796" fmla="*/ 656686 w 3482881"/>
                  <a:gd name="connsiteY1796" fmla="*/ 2983068 h 3474328"/>
                  <a:gd name="connsiteX1797" fmla="*/ 620670 w 3482881"/>
                  <a:gd name="connsiteY1797" fmla="*/ 2971182 h 3474328"/>
                  <a:gd name="connsiteX1798" fmla="*/ 631475 w 3482881"/>
                  <a:gd name="connsiteY1798" fmla="*/ 2975144 h 3474328"/>
                  <a:gd name="connsiteX1799" fmla="*/ 640119 w 3482881"/>
                  <a:gd name="connsiteY1799" fmla="*/ 2978025 h 3474328"/>
                  <a:gd name="connsiteX1800" fmla="*/ 645521 w 3482881"/>
                  <a:gd name="connsiteY1800" fmla="*/ 2979826 h 3474328"/>
                  <a:gd name="connsiteX1801" fmla="*/ 651644 w 3482881"/>
                  <a:gd name="connsiteY1801" fmla="*/ 2981627 h 3474328"/>
                  <a:gd name="connsiteX1802" fmla="*/ 755011 w 3482881"/>
                  <a:gd name="connsiteY1802" fmla="*/ 3008639 h 3474328"/>
                  <a:gd name="connsiteX1803" fmla="*/ 767616 w 3482881"/>
                  <a:gd name="connsiteY1803" fmla="*/ 3009359 h 3474328"/>
                  <a:gd name="connsiteX1804" fmla="*/ 732680 w 3482881"/>
                  <a:gd name="connsiteY1804" fmla="*/ 3002876 h 3474328"/>
                  <a:gd name="connsiteX1805" fmla="*/ 755011 w 3482881"/>
                  <a:gd name="connsiteY1805" fmla="*/ 3008639 h 3474328"/>
                  <a:gd name="connsiteX1806" fmla="*/ 1097165 w 3482881"/>
                  <a:gd name="connsiteY1806" fmla="*/ 3028448 h 3474328"/>
                  <a:gd name="connsiteX1807" fmla="*/ 1195489 w 3482881"/>
                  <a:gd name="connsiteY1807" fmla="*/ 3024126 h 3474328"/>
                  <a:gd name="connsiteX1808" fmla="*/ 1167757 w 3482881"/>
                  <a:gd name="connsiteY1808" fmla="*/ 3023045 h 3474328"/>
                  <a:gd name="connsiteX1809" fmla="*/ 1106889 w 3482881"/>
                  <a:gd name="connsiteY1809" fmla="*/ 3023045 h 3474328"/>
                  <a:gd name="connsiteX1810" fmla="*/ 1094644 w 3482881"/>
                  <a:gd name="connsiteY1810" fmla="*/ 3024126 h 3474328"/>
                  <a:gd name="connsiteX1811" fmla="*/ 1121656 w 3482881"/>
                  <a:gd name="connsiteY1811" fmla="*/ 3026287 h 3474328"/>
                  <a:gd name="connsiteX1812" fmla="*/ 1013247 w 3482881"/>
                  <a:gd name="connsiteY1812" fmla="*/ 3027728 h 3474328"/>
                  <a:gd name="connsiteX1813" fmla="*/ 1097165 w 3482881"/>
                  <a:gd name="connsiteY1813" fmla="*/ 3028808 h 3474328"/>
                  <a:gd name="connsiteX1814" fmla="*/ 3466314 w 3482881"/>
                  <a:gd name="connsiteY1814" fmla="*/ 1210348 h 3474328"/>
                  <a:gd name="connsiteX1815" fmla="*/ 3467755 w 3482881"/>
                  <a:gd name="connsiteY1815" fmla="*/ 1194861 h 3474328"/>
                  <a:gd name="connsiteX1816" fmla="*/ 3468835 w 3482881"/>
                  <a:gd name="connsiteY1816" fmla="*/ 1236639 h 3474328"/>
                  <a:gd name="connsiteX1817" fmla="*/ 3467755 w 3482881"/>
                  <a:gd name="connsiteY1817" fmla="*/ 1437610 h 3474328"/>
                  <a:gd name="connsiteX1818" fmla="*/ 3464513 w 3482881"/>
                  <a:gd name="connsiteY1818" fmla="*/ 1501719 h 3474328"/>
                  <a:gd name="connsiteX1819" fmla="*/ 3464873 w 3482881"/>
                  <a:gd name="connsiteY1819" fmla="*/ 1459940 h 3474328"/>
                  <a:gd name="connsiteX1820" fmla="*/ 3466314 w 3482881"/>
                  <a:gd name="connsiteY1820" fmla="*/ 1210348 h 3474328"/>
                  <a:gd name="connsiteX1821" fmla="*/ 3462352 w 3482881"/>
                  <a:gd name="connsiteY1821" fmla="*/ 2065734 h 3474328"/>
                  <a:gd name="connsiteX1822" fmla="*/ 3461992 w 3482881"/>
                  <a:gd name="connsiteY1822" fmla="*/ 2055289 h 3474328"/>
                  <a:gd name="connsiteX1823" fmla="*/ 3463433 w 3482881"/>
                  <a:gd name="connsiteY1823" fmla="*/ 2116156 h 3474328"/>
                  <a:gd name="connsiteX1824" fmla="*/ 3463433 w 3482881"/>
                  <a:gd name="connsiteY1824" fmla="*/ 2145329 h 3474328"/>
                  <a:gd name="connsiteX1825" fmla="*/ 3463433 w 3482881"/>
                  <a:gd name="connsiteY1825" fmla="*/ 2159736 h 3474328"/>
                  <a:gd name="connsiteX1826" fmla="*/ 3462712 w 3482881"/>
                  <a:gd name="connsiteY1826" fmla="*/ 2173782 h 3474328"/>
                  <a:gd name="connsiteX1827" fmla="*/ 3460912 w 3482881"/>
                  <a:gd name="connsiteY1827" fmla="*/ 2201515 h 3474328"/>
                  <a:gd name="connsiteX1828" fmla="*/ 3458030 w 3482881"/>
                  <a:gd name="connsiteY1828" fmla="*/ 2228527 h 3474328"/>
                  <a:gd name="connsiteX1829" fmla="*/ 3454789 w 3482881"/>
                  <a:gd name="connsiteY1829" fmla="*/ 2254459 h 3474328"/>
                  <a:gd name="connsiteX1830" fmla="*/ 3450827 w 3482881"/>
                  <a:gd name="connsiteY1830" fmla="*/ 2279310 h 3474328"/>
                  <a:gd name="connsiteX1831" fmla="*/ 3405807 w 3482881"/>
                  <a:gd name="connsiteY1831" fmla="*/ 2440663 h 3474328"/>
                  <a:gd name="connsiteX1832" fmla="*/ 3409768 w 3482881"/>
                  <a:gd name="connsiteY1832" fmla="*/ 2432379 h 3474328"/>
                  <a:gd name="connsiteX1833" fmla="*/ 3412290 w 3482881"/>
                  <a:gd name="connsiteY1833" fmla="*/ 2426616 h 3474328"/>
                  <a:gd name="connsiteX1834" fmla="*/ 3415171 w 3482881"/>
                  <a:gd name="connsiteY1834" fmla="*/ 2419773 h 3474328"/>
                  <a:gd name="connsiteX1835" fmla="*/ 3428137 w 3482881"/>
                  <a:gd name="connsiteY1835" fmla="*/ 2384837 h 3474328"/>
                  <a:gd name="connsiteX1836" fmla="*/ 3440382 w 3482881"/>
                  <a:gd name="connsiteY1836" fmla="*/ 2345580 h 3474328"/>
                  <a:gd name="connsiteX1837" fmla="*/ 3442903 w 3482881"/>
                  <a:gd name="connsiteY1837" fmla="*/ 2336216 h 3474328"/>
                  <a:gd name="connsiteX1838" fmla="*/ 3445064 w 3482881"/>
                  <a:gd name="connsiteY1838" fmla="*/ 2327211 h 3474328"/>
                  <a:gd name="connsiteX1839" fmla="*/ 3449026 w 3482881"/>
                  <a:gd name="connsiteY1839" fmla="*/ 2311364 h 3474328"/>
                  <a:gd name="connsiteX1840" fmla="*/ 3442903 w 3482881"/>
                  <a:gd name="connsiteY1840" fmla="*/ 2344860 h 3474328"/>
                  <a:gd name="connsiteX1841" fmla="*/ 3435700 w 3482881"/>
                  <a:gd name="connsiteY1841" fmla="*/ 2365029 h 3474328"/>
                  <a:gd name="connsiteX1842" fmla="*/ 3419133 w 3482881"/>
                  <a:gd name="connsiteY1842" fmla="*/ 2421934 h 3474328"/>
                  <a:gd name="connsiteX1843" fmla="*/ 3433539 w 3482881"/>
                  <a:gd name="connsiteY1843" fmla="*/ 2381956 h 3474328"/>
                  <a:gd name="connsiteX1844" fmla="*/ 3441463 w 3482881"/>
                  <a:gd name="connsiteY1844" fmla="*/ 2355304 h 3474328"/>
                  <a:gd name="connsiteX1845" fmla="*/ 3445424 w 3482881"/>
                  <a:gd name="connsiteY1845" fmla="*/ 2342338 h 3474328"/>
                  <a:gd name="connsiteX1846" fmla="*/ 3448666 w 3482881"/>
                  <a:gd name="connsiteY1846" fmla="*/ 2330093 h 3474328"/>
                  <a:gd name="connsiteX1847" fmla="*/ 3452268 w 3482881"/>
                  <a:gd name="connsiteY1847" fmla="*/ 2312445 h 3474328"/>
                  <a:gd name="connsiteX1848" fmla="*/ 3455869 w 3482881"/>
                  <a:gd name="connsiteY1848" fmla="*/ 2294797 h 3474328"/>
                  <a:gd name="connsiteX1849" fmla="*/ 3459111 w 3482881"/>
                  <a:gd name="connsiteY1849" fmla="*/ 2273907 h 3474328"/>
                  <a:gd name="connsiteX1850" fmla="*/ 3462352 w 3482881"/>
                  <a:gd name="connsiteY1850" fmla="*/ 2251577 h 3474328"/>
                  <a:gd name="connsiteX1851" fmla="*/ 3464513 w 3482881"/>
                  <a:gd name="connsiteY1851" fmla="*/ 2229968 h 3474328"/>
                  <a:gd name="connsiteX1852" fmla="*/ 3467034 w 3482881"/>
                  <a:gd name="connsiteY1852" fmla="*/ 2197553 h 3474328"/>
                  <a:gd name="connsiteX1853" fmla="*/ 3465954 w 3482881"/>
                  <a:gd name="connsiteY1853" fmla="*/ 2207638 h 3474328"/>
                  <a:gd name="connsiteX1854" fmla="*/ 3464513 w 3482881"/>
                  <a:gd name="connsiteY1854" fmla="*/ 2217722 h 3474328"/>
                  <a:gd name="connsiteX1855" fmla="*/ 3461632 w 3482881"/>
                  <a:gd name="connsiteY1855" fmla="*/ 2237891 h 3474328"/>
                  <a:gd name="connsiteX1856" fmla="*/ 3454428 w 3482881"/>
                  <a:gd name="connsiteY1856" fmla="*/ 2277869 h 3474328"/>
                  <a:gd name="connsiteX1857" fmla="*/ 3459831 w 3482881"/>
                  <a:gd name="connsiteY1857" fmla="*/ 2247976 h 3474328"/>
                  <a:gd name="connsiteX1858" fmla="*/ 3462712 w 3482881"/>
                  <a:gd name="connsiteY1858" fmla="*/ 2225286 h 3474328"/>
                  <a:gd name="connsiteX1859" fmla="*/ 3464153 w 3482881"/>
                  <a:gd name="connsiteY1859" fmla="*/ 2212680 h 3474328"/>
                  <a:gd name="connsiteX1860" fmla="*/ 3465593 w 3482881"/>
                  <a:gd name="connsiteY1860" fmla="*/ 2199714 h 3474328"/>
                  <a:gd name="connsiteX1861" fmla="*/ 3467394 w 3482881"/>
                  <a:gd name="connsiteY1861" fmla="*/ 2173062 h 3474328"/>
                  <a:gd name="connsiteX1862" fmla="*/ 3468475 w 3482881"/>
                  <a:gd name="connsiteY1862" fmla="*/ 2160096 h 3474328"/>
                  <a:gd name="connsiteX1863" fmla="*/ 3468475 w 3482881"/>
                  <a:gd name="connsiteY1863" fmla="*/ 2147491 h 3474328"/>
                  <a:gd name="connsiteX1864" fmla="*/ 3469195 w 3482881"/>
                  <a:gd name="connsiteY1864" fmla="*/ 2105351 h 3474328"/>
                  <a:gd name="connsiteX1865" fmla="*/ 3468475 w 3482881"/>
                  <a:gd name="connsiteY1865" fmla="*/ 2116516 h 3474328"/>
                  <a:gd name="connsiteX1866" fmla="*/ 3467394 w 3482881"/>
                  <a:gd name="connsiteY1866" fmla="*/ 2142808 h 3474328"/>
                  <a:gd name="connsiteX1867" fmla="*/ 3467034 w 3482881"/>
                  <a:gd name="connsiteY1867" fmla="*/ 2157215 h 3474328"/>
                  <a:gd name="connsiteX1868" fmla="*/ 3466314 w 3482881"/>
                  <a:gd name="connsiteY1868" fmla="*/ 2170541 h 3474328"/>
                  <a:gd name="connsiteX1869" fmla="*/ 3466314 w 3482881"/>
                  <a:gd name="connsiteY1869" fmla="*/ 2187468 h 3474328"/>
                  <a:gd name="connsiteX1870" fmla="*/ 3467034 w 3482881"/>
                  <a:gd name="connsiteY1870" fmla="*/ 2159376 h 3474328"/>
                  <a:gd name="connsiteX1871" fmla="*/ 3467034 w 3482881"/>
                  <a:gd name="connsiteY1871" fmla="*/ 2147130 h 3474328"/>
                  <a:gd name="connsiteX1872" fmla="*/ 3466674 w 3482881"/>
                  <a:gd name="connsiteY1872" fmla="*/ 2151092 h 3474328"/>
                  <a:gd name="connsiteX1873" fmla="*/ 3465593 w 3482881"/>
                  <a:gd name="connsiteY1873" fmla="*/ 2165138 h 3474328"/>
                  <a:gd name="connsiteX1874" fmla="*/ 3465593 w 3482881"/>
                  <a:gd name="connsiteY1874" fmla="*/ 2159016 h 3474328"/>
                  <a:gd name="connsiteX1875" fmla="*/ 3465593 w 3482881"/>
                  <a:gd name="connsiteY1875" fmla="*/ 2152893 h 3474328"/>
                  <a:gd name="connsiteX1876" fmla="*/ 3465593 w 3482881"/>
                  <a:gd name="connsiteY1876" fmla="*/ 2139927 h 3474328"/>
                  <a:gd name="connsiteX1877" fmla="*/ 3465954 w 3482881"/>
                  <a:gd name="connsiteY1877" fmla="*/ 2112195 h 3474328"/>
                  <a:gd name="connsiteX1878" fmla="*/ 3465954 w 3482881"/>
                  <a:gd name="connsiteY1878" fmla="*/ 2053488 h 3474328"/>
                  <a:gd name="connsiteX1879" fmla="*/ 3467034 w 3482881"/>
                  <a:gd name="connsiteY1879" fmla="*/ 1954083 h 3474328"/>
                  <a:gd name="connsiteX1880" fmla="*/ 3469556 w 3482881"/>
                  <a:gd name="connsiteY1880" fmla="*/ 1946160 h 3474328"/>
                  <a:gd name="connsiteX1881" fmla="*/ 3468115 w 3482881"/>
                  <a:gd name="connsiteY1881" fmla="*/ 1850356 h 3474328"/>
                  <a:gd name="connsiteX1882" fmla="*/ 3470996 w 3482881"/>
                  <a:gd name="connsiteY1882" fmla="*/ 1897538 h 3474328"/>
                  <a:gd name="connsiteX1883" fmla="*/ 3473157 w 3482881"/>
                  <a:gd name="connsiteY1883" fmla="*/ 1837390 h 3474328"/>
                  <a:gd name="connsiteX1884" fmla="*/ 3472437 w 3482881"/>
                  <a:gd name="connsiteY1884" fmla="*/ 1727181 h 3474328"/>
                  <a:gd name="connsiteX1885" fmla="*/ 3474598 w 3482881"/>
                  <a:gd name="connsiteY1885" fmla="*/ 1699088 h 3474328"/>
                  <a:gd name="connsiteX1886" fmla="*/ 3469556 w 3482881"/>
                  <a:gd name="connsiteY1886" fmla="*/ 1627776 h 3474328"/>
                  <a:gd name="connsiteX1887" fmla="*/ 3472077 w 3482881"/>
                  <a:gd name="connsiteY1887" fmla="*/ 1756714 h 3474328"/>
                  <a:gd name="connsiteX1888" fmla="*/ 3468115 w 3482881"/>
                  <a:gd name="connsiteY1888" fmla="*/ 1648665 h 3474328"/>
                  <a:gd name="connsiteX1889" fmla="*/ 3467755 w 3482881"/>
                  <a:gd name="connsiteY1889" fmla="*/ 1695847 h 3474328"/>
                  <a:gd name="connsiteX1890" fmla="*/ 3466314 w 3482881"/>
                  <a:gd name="connsiteY1890" fmla="*/ 1640021 h 3474328"/>
                  <a:gd name="connsiteX1891" fmla="*/ 3465233 w 3482881"/>
                  <a:gd name="connsiteY1891" fmla="*/ 1615170 h 3474328"/>
                  <a:gd name="connsiteX1892" fmla="*/ 3464153 w 3482881"/>
                  <a:gd name="connsiteY1892" fmla="*/ 1740507 h 3474328"/>
                  <a:gd name="connsiteX1893" fmla="*/ 3463072 w 3482881"/>
                  <a:gd name="connsiteY1893" fmla="*/ 1732223 h 3474328"/>
                  <a:gd name="connsiteX1894" fmla="*/ 3463793 w 3482881"/>
                  <a:gd name="connsiteY1894" fmla="*/ 1805696 h 3474328"/>
                  <a:gd name="connsiteX1895" fmla="*/ 3463793 w 3482881"/>
                  <a:gd name="connsiteY1895" fmla="*/ 1927431 h 3474328"/>
                  <a:gd name="connsiteX1896" fmla="*/ 3462712 w 3482881"/>
                  <a:gd name="connsiteY1896" fmla="*/ 1906542 h 3474328"/>
                  <a:gd name="connsiteX1897" fmla="*/ 3463072 w 3482881"/>
                  <a:gd name="connsiteY1897" fmla="*/ 2066454 h 3474328"/>
                  <a:gd name="connsiteX1898" fmla="*/ 2439851 w 3482881"/>
                  <a:gd name="connsiteY1898" fmla="*/ 3388971 h 3474328"/>
                  <a:gd name="connsiteX1899" fmla="*/ 2469024 w 3482881"/>
                  <a:gd name="connsiteY1899" fmla="*/ 3405538 h 3474328"/>
                  <a:gd name="connsiteX1900" fmla="*/ 2488113 w 3482881"/>
                  <a:gd name="connsiteY1900" fmla="*/ 3415262 h 3474328"/>
                  <a:gd name="connsiteX1901" fmla="*/ 2499638 w 3482881"/>
                  <a:gd name="connsiteY1901" fmla="*/ 3421025 h 3474328"/>
                  <a:gd name="connsiteX1902" fmla="*/ 2512604 w 3482881"/>
                  <a:gd name="connsiteY1902" fmla="*/ 3426788 h 3474328"/>
                  <a:gd name="connsiteX1903" fmla="*/ 2543938 w 3482881"/>
                  <a:gd name="connsiteY1903" fmla="*/ 3439754 h 3474328"/>
                  <a:gd name="connsiteX1904" fmla="*/ 2562666 w 3482881"/>
                  <a:gd name="connsiteY1904" fmla="*/ 3446957 h 3474328"/>
                  <a:gd name="connsiteX1905" fmla="*/ 2583916 w 3482881"/>
                  <a:gd name="connsiteY1905" fmla="*/ 3454160 h 3474328"/>
                  <a:gd name="connsiteX1906" fmla="*/ 2607687 w 3482881"/>
                  <a:gd name="connsiteY1906" fmla="*/ 3462083 h 3474328"/>
                  <a:gd name="connsiteX1907" fmla="*/ 2620652 w 3482881"/>
                  <a:gd name="connsiteY1907" fmla="*/ 3466406 h 3474328"/>
                  <a:gd name="connsiteX1908" fmla="*/ 2635419 w 3482881"/>
                  <a:gd name="connsiteY1908" fmla="*/ 3468206 h 3474328"/>
                  <a:gd name="connsiteX1909" fmla="*/ 2664232 w 3482881"/>
                  <a:gd name="connsiteY1909" fmla="*/ 3455601 h 3474328"/>
                  <a:gd name="connsiteX1910" fmla="*/ 2677918 w 3482881"/>
                  <a:gd name="connsiteY1910" fmla="*/ 3423906 h 3474328"/>
                  <a:gd name="connsiteX1911" fmla="*/ 2675397 w 3482881"/>
                  <a:gd name="connsiteY1911" fmla="*/ 3439393 h 3474328"/>
                  <a:gd name="connsiteX1912" fmla="*/ 2674317 w 3482881"/>
                  <a:gd name="connsiteY1912" fmla="*/ 3402657 h 3474328"/>
                  <a:gd name="connsiteX1913" fmla="*/ 2662791 w 3482881"/>
                  <a:gd name="connsiteY1913" fmla="*/ 3387890 h 3474328"/>
                  <a:gd name="connsiteX1914" fmla="*/ 2650546 w 3482881"/>
                  <a:gd name="connsiteY1914" fmla="*/ 3375284 h 3474328"/>
                  <a:gd name="connsiteX1915" fmla="*/ 2608767 w 3482881"/>
                  <a:gd name="connsiteY1915" fmla="*/ 3316578 h 3474328"/>
                  <a:gd name="connsiteX1916" fmla="*/ 2591119 w 3482881"/>
                  <a:gd name="connsiteY1916" fmla="*/ 3283443 h 3474328"/>
                  <a:gd name="connsiteX1917" fmla="*/ 2583556 w 3482881"/>
                  <a:gd name="connsiteY1917" fmla="*/ 3265795 h 3474328"/>
                  <a:gd name="connsiteX1918" fmla="*/ 2576352 w 3482881"/>
                  <a:gd name="connsiteY1918" fmla="*/ 3247427 h 3474328"/>
                  <a:gd name="connsiteX1919" fmla="*/ 2569509 w 3482881"/>
                  <a:gd name="connsiteY1919" fmla="*/ 3228338 h 3474328"/>
                  <a:gd name="connsiteX1920" fmla="*/ 2566628 w 3482881"/>
                  <a:gd name="connsiteY1920" fmla="*/ 3218614 h 3474328"/>
                  <a:gd name="connsiteX1921" fmla="*/ 2563747 w 3482881"/>
                  <a:gd name="connsiteY1921" fmla="*/ 3208529 h 3474328"/>
                  <a:gd name="connsiteX1922" fmla="*/ 2558344 w 3482881"/>
                  <a:gd name="connsiteY1922" fmla="*/ 3188360 h 3474328"/>
                  <a:gd name="connsiteX1923" fmla="*/ 2554022 w 3482881"/>
                  <a:gd name="connsiteY1923" fmla="*/ 3167110 h 3474328"/>
                  <a:gd name="connsiteX1924" fmla="*/ 2569869 w 3482881"/>
                  <a:gd name="connsiteY1924" fmla="*/ 3220414 h 3474328"/>
                  <a:gd name="connsiteX1925" fmla="*/ 2578513 w 3482881"/>
                  <a:gd name="connsiteY1925" fmla="*/ 3242385 h 3474328"/>
                  <a:gd name="connsiteX1926" fmla="*/ 2581395 w 3482881"/>
                  <a:gd name="connsiteY1926" fmla="*/ 3249227 h 3474328"/>
                  <a:gd name="connsiteX1927" fmla="*/ 2584996 w 3482881"/>
                  <a:gd name="connsiteY1927" fmla="*/ 3256791 h 3474328"/>
                  <a:gd name="connsiteX1928" fmla="*/ 2594000 w 3482881"/>
                  <a:gd name="connsiteY1928" fmla="*/ 3275159 h 3474328"/>
                  <a:gd name="connsiteX1929" fmla="*/ 2587878 w 3482881"/>
                  <a:gd name="connsiteY1929" fmla="*/ 3261473 h 3474328"/>
                  <a:gd name="connsiteX1930" fmla="*/ 2582115 w 3482881"/>
                  <a:gd name="connsiteY1930" fmla="*/ 3247427 h 3474328"/>
                  <a:gd name="connsiteX1931" fmla="*/ 2571670 w 3482881"/>
                  <a:gd name="connsiteY1931" fmla="*/ 3218974 h 3474328"/>
                  <a:gd name="connsiteX1932" fmla="*/ 2566988 w 3482881"/>
                  <a:gd name="connsiteY1932" fmla="*/ 3198445 h 3474328"/>
                  <a:gd name="connsiteX1933" fmla="*/ 2559065 w 3482881"/>
                  <a:gd name="connsiteY1933" fmla="*/ 3167471 h 3474328"/>
                  <a:gd name="connsiteX1934" fmla="*/ 2555103 w 3482881"/>
                  <a:gd name="connsiteY1934" fmla="*/ 3150183 h 3474328"/>
                  <a:gd name="connsiteX1935" fmla="*/ 2552221 w 3482881"/>
                  <a:gd name="connsiteY1935" fmla="*/ 3133255 h 3474328"/>
                  <a:gd name="connsiteX1936" fmla="*/ 2556904 w 3482881"/>
                  <a:gd name="connsiteY1936" fmla="*/ 3152344 h 3474328"/>
                  <a:gd name="connsiteX1937" fmla="*/ 2562666 w 3482881"/>
                  <a:gd name="connsiteY1937" fmla="*/ 3171072 h 3474328"/>
                  <a:gd name="connsiteX1938" fmla="*/ 2577433 w 3482881"/>
                  <a:gd name="connsiteY1938" fmla="*/ 3226177 h 3474328"/>
                  <a:gd name="connsiteX1939" fmla="*/ 2586077 w 3482881"/>
                  <a:gd name="connsiteY1939" fmla="*/ 3250668 h 3474328"/>
                  <a:gd name="connsiteX1940" fmla="*/ 2590038 w 3482881"/>
                  <a:gd name="connsiteY1940" fmla="*/ 3259672 h 3474328"/>
                  <a:gd name="connsiteX1941" fmla="*/ 2592920 w 3482881"/>
                  <a:gd name="connsiteY1941" fmla="*/ 3267956 h 3474328"/>
                  <a:gd name="connsiteX1942" fmla="*/ 2608047 w 3482881"/>
                  <a:gd name="connsiteY1942" fmla="*/ 3302892 h 3474328"/>
                  <a:gd name="connsiteX1943" fmla="*/ 2619932 w 3482881"/>
                  <a:gd name="connsiteY1943" fmla="*/ 3324862 h 3474328"/>
                  <a:gd name="connsiteX1944" fmla="*/ 2633978 w 3482881"/>
                  <a:gd name="connsiteY1944" fmla="*/ 3347192 h 3474328"/>
                  <a:gd name="connsiteX1945" fmla="*/ 2637580 w 3482881"/>
                  <a:gd name="connsiteY1945" fmla="*/ 3352594 h 3474328"/>
                  <a:gd name="connsiteX1946" fmla="*/ 2641542 w 3482881"/>
                  <a:gd name="connsiteY1946" fmla="*/ 3357636 h 3474328"/>
                  <a:gd name="connsiteX1947" fmla="*/ 2649465 w 3482881"/>
                  <a:gd name="connsiteY1947" fmla="*/ 3367721 h 3474328"/>
                  <a:gd name="connsiteX1948" fmla="*/ 2665313 w 3482881"/>
                  <a:gd name="connsiteY1948" fmla="*/ 3384288 h 3474328"/>
                  <a:gd name="connsiteX1949" fmla="*/ 2651626 w 3482881"/>
                  <a:gd name="connsiteY1949" fmla="*/ 3368441 h 3474328"/>
                  <a:gd name="connsiteX1950" fmla="*/ 2640461 w 3482881"/>
                  <a:gd name="connsiteY1950" fmla="*/ 3354035 h 3474328"/>
                  <a:gd name="connsiteX1951" fmla="*/ 2629656 w 3482881"/>
                  <a:gd name="connsiteY1951" fmla="*/ 3338548 h 3474328"/>
                  <a:gd name="connsiteX1952" fmla="*/ 2616691 w 3482881"/>
                  <a:gd name="connsiteY1952" fmla="*/ 3315858 h 3474328"/>
                  <a:gd name="connsiteX1953" fmla="*/ 2617051 w 3482881"/>
                  <a:gd name="connsiteY1953" fmla="*/ 3315137 h 3474328"/>
                  <a:gd name="connsiteX1954" fmla="*/ 2624254 w 3482881"/>
                  <a:gd name="connsiteY1954" fmla="*/ 3325582 h 3474328"/>
                  <a:gd name="connsiteX1955" fmla="*/ 2615970 w 3482881"/>
                  <a:gd name="connsiteY1955" fmla="*/ 3311896 h 3474328"/>
                  <a:gd name="connsiteX1956" fmla="*/ 2609487 w 3482881"/>
                  <a:gd name="connsiteY1956" fmla="*/ 3300371 h 3474328"/>
                  <a:gd name="connsiteX1957" fmla="*/ 2600123 w 3482881"/>
                  <a:gd name="connsiteY1957" fmla="*/ 3280922 h 3474328"/>
                  <a:gd name="connsiteX1958" fmla="*/ 2597962 w 3482881"/>
                  <a:gd name="connsiteY1958" fmla="*/ 3276240 h 3474328"/>
                  <a:gd name="connsiteX1959" fmla="*/ 2596161 w 3482881"/>
                  <a:gd name="connsiteY1959" fmla="*/ 3271197 h 3474328"/>
                  <a:gd name="connsiteX1960" fmla="*/ 2591839 w 3482881"/>
                  <a:gd name="connsiteY1960" fmla="*/ 3260393 h 3474328"/>
                  <a:gd name="connsiteX1961" fmla="*/ 2586797 w 3482881"/>
                  <a:gd name="connsiteY1961" fmla="*/ 3247787 h 3474328"/>
                  <a:gd name="connsiteX1962" fmla="*/ 2581034 w 3482881"/>
                  <a:gd name="connsiteY1962" fmla="*/ 3231940 h 3474328"/>
                  <a:gd name="connsiteX1963" fmla="*/ 2592560 w 3482881"/>
                  <a:gd name="connsiteY1963" fmla="*/ 3257511 h 3474328"/>
                  <a:gd name="connsiteX1964" fmla="*/ 2601564 w 3482881"/>
                  <a:gd name="connsiteY1964" fmla="*/ 3274079 h 3474328"/>
                  <a:gd name="connsiteX1965" fmla="*/ 2586437 w 3482881"/>
                  <a:gd name="connsiteY1965" fmla="*/ 3236622 h 3474328"/>
                  <a:gd name="connsiteX1966" fmla="*/ 2579594 w 3482881"/>
                  <a:gd name="connsiteY1966" fmla="*/ 3217533 h 3474328"/>
                  <a:gd name="connsiteX1967" fmla="*/ 2573831 w 3482881"/>
                  <a:gd name="connsiteY1967" fmla="*/ 3198085 h 3474328"/>
                  <a:gd name="connsiteX1968" fmla="*/ 2578874 w 3482881"/>
                  <a:gd name="connsiteY1968" fmla="*/ 3213932 h 3474328"/>
                  <a:gd name="connsiteX1969" fmla="*/ 2584276 w 3482881"/>
                  <a:gd name="connsiteY1969" fmla="*/ 3229419 h 3474328"/>
                  <a:gd name="connsiteX1970" fmla="*/ 2590399 w 3482881"/>
                  <a:gd name="connsiteY1970" fmla="*/ 3245266 h 3474328"/>
                  <a:gd name="connsiteX1971" fmla="*/ 2599403 w 3482881"/>
                  <a:gd name="connsiteY1971" fmla="*/ 3264715 h 3474328"/>
                  <a:gd name="connsiteX1972" fmla="*/ 2593280 w 3482881"/>
                  <a:gd name="connsiteY1972" fmla="*/ 3246346 h 3474328"/>
                  <a:gd name="connsiteX1973" fmla="*/ 2582475 w 3482881"/>
                  <a:gd name="connsiteY1973" fmla="*/ 3216093 h 3474328"/>
                  <a:gd name="connsiteX1974" fmla="*/ 2577073 w 3482881"/>
                  <a:gd name="connsiteY1974" fmla="*/ 3197364 h 3474328"/>
                  <a:gd name="connsiteX1975" fmla="*/ 2572030 w 3482881"/>
                  <a:gd name="connsiteY1975" fmla="*/ 3178276 h 3474328"/>
                  <a:gd name="connsiteX1976" fmla="*/ 2567709 w 3482881"/>
                  <a:gd name="connsiteY1976" fmla="*/ 3160268 h 3474328"/>
                  <a:gd name="connsiteX1977" fmla="*/ 2564467 w 3482881"/>
                  <a:gd name="connsiteY1977" fmla="*/ 3145141 h 3474328"/>
                  <a:gd name="connsiteX1978" fmla="*/ 2560865 w 3482881"/>
                  <a:gd name="connsiteY1978" fmla="*/ 3130734 h 3474328"/>
                  <a:gd name="connsiteX1979" fmla="*/ 2560865 w 3482881"/>
                  <a:gd name="connsiteY1979" fmla="*/ 3128573 h 3474328"/>
                  <a:gd name="connsiteX1980" fmla="*/ 2557984 w 3482881"/>
                  <a:gd name="connsiteY1980" fmla="*/ 3110205 h 3474328"/>
                  <a:gd name="connsiteX1981" fmla="*/ 2556183 w 3482881"/>
                  <a:gd name="connsiteY1981" fmla="*/ 3097959 h 3474328"/>
                  <a:gd name="connsiteX1982" fmla="*/ 2553662 w 3482881"/>
                  <a:gd name="connsiteY1982" fmla="*/ 3083553 h 3474328"/>
                  <a:gd name="connsiteX1983" fmla="*/ 2550781 w 3482881"/>
                  <a:gd name="connsiteY1983" fmla="*/ 3066625 h 3474328"/>
                  <a:gd name="connsiteX1984" fmla="*/ 2549700 w 3482881"/>
                  <a:gd name="connsiteY1984" fmla="*/ 3051138 h 3474328"/>
                  <a:gd name="connsiteX1985" fmla="*/ 2549700 w 3482881"/>
                  <a:gd name="connsiteY1985" fmla="*/ 3044655 h 3474328"/>
                  <a:gd name="connsiteX1986" fmla="*/ 2549700 w 3482881"/>
                  <a:gd name="connsiteY1986" fmla="*/ 3037812 h 3474328"/>
                  <a:gd name="connsiteX1987" fmla="*/ 2548980 w 3482881"/>
                  <a:gd name="connsiteY1987" fmla="*/ 3042854 h 3474328"/>
                  <a:gd name="connsiteX1988" fmla="*/ 2548980 w 3482881"/>
                  <a:gd name="connsiteY1988" fmla="*/ 3046096 h 3474328"/>
                  <a:gd name="connsiteX1989" fmla="*/ 2548980 w 3482881"/>
                  <a:gd name="connsiteY1989" fmla="*/ 3050418 h 3474328"/>
                  <a:gd name="connsiteX1990" fmla="*/ 2550061 w 3482881"/>
                  <a:gd name="connsiteY1990" fmla="*/ 3068066 h 3474328"/>
                  <a:gd name="connsiteX1991" fmla="*/ 2554383 w 3482881"/>
                  <a:gd name="connsiteY1991" fmla="*/ 3095078 h 3474328"/>
                  <a:gd name="connsiteX1992" fmla="*/ 2557264 w 3482881"/>
                  <a:gd name="connsiteY1992" fmla="*/ 3112366 h 3474328"/>
                  <a:gd name="connsiteX1993" fmla="*/ 2562306 w 3482881"/>
                  <a:gd name="connsiteY1993" fmla="*/ 3139738 h 3474328"/>
                  <a:gd name="connsiteX1994" fmla="*/ 2555823 w 3482881"/>
                  <a:gd name="connsiteY1994" fmla="*/ 3116688 h 3474328"/>
                  <a:gd name="connsiteX1995" fmla="*/ 2559785 w 3482881"/>
                  <a:gd name="connsiteY1995" fmla="*/ 3141899 h 3474328"/>
                  <a:gd name="connsiteX1996" fmla="*/ 2561586 w 3482881"/>
                  <a:gd name="connsiteY1996" fmla="*/ 3150903 h 3474328"/>
                  <a:gd name="connsiteX1997" fmla="*/ 2563747 w 3482881"/>
                  <a:gd name="connsiteY1997" fmla="*/ 3160268 h 3474328"/>
                  <a:gd name="connsiteX1998" fmla="*/ 2568069 w 3482881"/>
                  <a:gd name="connsiteY1998" fmla="*/ 3178996 h 3474328"/>
                  <a:gd name="connsiteX1999" fmla="*/ 2570230 w 3482881"/>
                  <a:gd name="connsiteY1999" fmla="*/ 3187640 h 3474328"/>
                  <a:gd name="connsiteX2000" fmla="*/ 2572391 w 3482881"/>
                  <a:gd name="connsiteY2000" fmla="*/ 3195203 h 3474328"/>
                  <a:gd name="connsiteX2001" fmla="*/ 2575632 w 3482881"/>
                  <a:gd name="connsiteY2001" fmla="*/ 3206368 h 3474328"/>
                  <a:gd name="connsiteX2002" fmla="*/ 2573471 w 3482881"/>
                  <a:gd name="connsiteY2002" fmla="*/ 3204207 h 3474328"/>
                  <a:gd name="connsiteX2003" fmla="*/ 2569149 w 3482881"/>
                  <a:gd name="connsiteY2003" fmla="*/ 3189441 h 3474328"/>
                  <a:gd name="connsiteX2004" fmla="*/ 2565547 w 3482881"/>
                  <a:gd name="connsiteY2004" fmla="*/ 3174674 h 3474328"/>
                  <a:gd name="connsiteX2005" fmla="*/ 2562306 w 3482881"/>
                  <a:gd name="connsiteY2005" fmla="*/ 3159907 h 3474328"/>
                  <a:gd name="connsiteX2006" fmla="*/ 2559425 w 3482881"/>
                  <a:gd name="connsiteY2006" fmla="*/ 3145141 h 3474328"/>
                  <a:gd name="connsiteX2007" fmla="*/ 2548980 w 3482881"/>
                  <a:gd name="connsiteY2007" fmla="*/ 3101561 h 3474328"/>
                  <a:gd name="connsiteX2008" fmla="*/ 2545739 w 3482881"/>
                  <a:gd name="connsiteY2008" fmla="*/ 3073829 h 3474328"/>
                  <a:gd name="connsiteX2009" fmla="*/ 2545018 w 3482881"/>
                  <a:gd name="connsiteY2009" fmla="*/ 3066985 h 3474328"/>
                  <a:gd name="connsiteX2010" fmla="*/ 2545018 w 3482881"/>
                  <a:gd name="connsiteY2010" fmla="*/ 3060142 h 3474328"/>
                  <a:gd name="connsiteX2011" fmla="*/ 2543938 w 3482881"/>
                  <a:gd name="connsiteY2011" fmla="*/ 3047176 h 3474328"/>
                  <a:gd name="connsiteX2012" fmla="*/ 2542857 w 3482881"/>
                  <a:gd name="connsiteY2012" fmla="*/ 3026647 h 3474328"/>
                  <a:gd name="connsiteX2013" fmla="*/ 2563747 w 3482881"/>
                  <a:gd name="connsiteY2013" fmla="*/ 3025927 h 3474328"/>
                  <a:gd name="connsiteX2014" fmla="*/ 2565547 w 3482881"/>
                  <a:gd name="connsiteY2014" fmla="*/ 3025927 h 3474328"/>
                  <a:gd name="connsiteX2015" fmla="*/ 2567348 w 3482881"/>
                  <a:gd name="connsiteY2015" fmla="*/ 3025927 h 3474328"/>
                  <a:gd name="connsiteX2016" fmla="*/ 2569149 w 3482881"/>
                  <a:gd name="connsiteY2016" fmla="*/ 3025207 h 3474328"/>
                  <a:gd name="connsiteX2017" fmla="*/ 2571310 w 3482881"/>
                  <a:gd name="connsiteY2017" fmla="*/ 3024126 h 3474328"/>
                  <a:gd name="connsiteX2018" fmla="*/ 2582475 w 3482881"/>
                  <a:gd name="connsiteY2018" fmla="*/ 3023045 h 3474328"/>
                  <a:gd name="connsiteX2019" fmla="*/ 2595441 w 3482881"/>
                  <a:gd name="connsiteY2019" fmla="*/ 3023045 h 3474328"/>
                  <a:gd name="connsiteX2020" fmla="*/ 2604445 w 3482881"/>
                  <a:gd name="connsiteY2020" fmla="*/ 3023045 h 3474328"/>
                  <a:gd name="connsiteX2021" fmla="*/ 2615610 w 3482881"/>
                  <a:gd name="connsiteY2021" fmla="*/ 3022325 h 3474328"/>
                  <a:gd name="connsiteX2022" fmla="*/ 2739866 w 3482881"/>
                  <a:gd name="connsiteY2022" fmla="*/ 3008279 h 3474328"/>
                  <a:gd name="connsiteX2023" fmla="*/ 2864122 w 3482881"/>
                  <a:gd name="connsiteY2023" fmla="*/ 2973343 h 3474328"/>
                  <a:gd name="connsiteX2024" fmla="*/ 2886812 w 3482881"/>
                  <a:gd name="connsiteY2024" fmla="*/ 2964339 h 3474328"/>
                  <a:gd name="connsiteX2025" fmla="*/ 2909143 w 3482881"/>
                  <a:gd name="connsiteY2025" fmla="*/ 2954975 h 3474328"/>
                  <a:gd name="connsiteX2026" fmla="*/ 2867724 w 3482881"/>
                  <a:gd name="connsiteY2026" fmla="*/ 2970462 h 3474328"/>
                  <a:gd name="connsiteX2027" fmla="*/ 2850796 w 3482881"/>
                  <a:gd name="connsiteY2027" fmla="*/ 2975504 h 3474328"/>
                  <a:gd name="connsiteX2028" fmla="*/ 2868804 w 3482881"/>
                  <a:gd name="connsiteY2028" fmla="*/ 2969381 h 3474328"/>
                  <a:gd name="connsiteX2029" fmla="*/ 2886452 w 3482881"/>
                  <a:gd name="connsiteY2029" fmla="*/ 2962538 h 3474328"/>
                  <a:gd name="connsiteX2030" fmla="*/ 2904100 w 3482881"/>
                  <a:gd name="connsiteY2030" fmla="*/ 2955335 h 3474328"/>
                  <a:gd name="connsiteX2031" fmla="*/ 2912744 w 3482881"/>
                  <a:gd name="connsiteY2031" fmla="*/ 2951733 h 3474328"/>
                  <a:gd name="connsiteX2032" fmla="*/ 2921388 w 3482881"/>
                  <a:gd name="connsiteY2032" fmla="*/ 2947772 h 3474328"/>
                  <a:gd name="connsiteX2033" fmla="*/ 2916346 w 3482881"/>
                  <a:gd name="connsiteY2033" fmla="*/ 2951013 h 3474328"/>
                  <a:gd name="connsiteX2034" fmla="*/ 2950561 w 3482881"/>
                  <a:gd name="connsiteY2034" fmla="*/ 2935166 h 3474328"/>
                  <a:gd name="connsiteX2035" fmla="*/ 2982256 w 3482881"/>
                  <a:gd name="connsiteY2035" fmla="*/ 2918238 h 3474328"/>
                  <a:gd name="connsiteX2036" fmla="*/ 2963167 w 3482881"/>
                  <a:gd name="connsiteY2036" fmla="*/ 2929043 h 3474328"/>
                  <a:gd name="connsiteX2037" fmla="*/ 2952002 w 3482881"/>
                  <a:gd name="connsiteY2037" fmla="*/ 2934806 h 3474328"/>
                  <a:gd name="connsiteX2038" fmla="*/ 2941197 w 3482881"/>
                  <a:gd name="connsiteY2038" fmla="*/ 2939848 h 3474328"/>
                  <a:gd name="connsiteX2039" fmla="*/ 2922829 w 3482881"/>
                  <a:gd name="connsiteY2039" fmla="*/ 2949933 h 3474328"/>
                  <a:gd name="connsiteX2040" fmla="*/ 2957765 w 3482881"/>
                  <a:gd name="connsiteY2040" fmla="*/ 2934806 h 3474328"/>
                  <a:gd name="connsiteX2041" fmla="*/ 2989819 w 3482881"/>
                  <a:gd name="connsiteY2041" fmla="*/ 2918598 h 3474328"/>
                  <a:gd name="connsiteX2042" fmla="*/ 2979014 w 3482881"/>
                  <a:gd name="connsiteY2042" fmla="*/ 2924721 h 3474328"/>
                  <a:gd name="connsiteX2043" fmla="*/ 3053208 w 3482881"/>
                  <a:gd name="connsiteY2043" fmla="*/ 2878260 h 3474328"/>
                  <a:gd name="connsiteX2044" fmla="*/ 3067614 w 3482881"/>
                  <a:gd name="connsiteY2044" fmla="*/ 2868176 h 3474328"/>
                  <a:gd name="connsiteX2045" fmla="*/ 3068695 w 3482881"/>
                  <a:gd name="connsiteY2045" fmla="*/ 2866735 h 3474328"/>
                  <a:gd name="connsiteX2046" fmla="*/ 3045284 w 3482881"/>
                  <a:gd name="connsiteY2046" fmla="*/ 2880781 h 3474328"/>
                  <a:gd name="connsiteX2047" fmla="*/ 3027996 w 3482881"/>
                  <a:gd name="connsiteY2047" fmla="*/ 2891226 h 3474328"/>
                  <a:gd name="connsiteX2048" fmla="*/ 3011429 w 3482881"/>
                  <a:gd name="connsiteY2048" fmla="*/ 2900230 h 3474328"/>
                  <a:gd name="connsiteX2049" fmla="*/ 2997022 w 3482881"/>
                  <a:gd name="connsiteY2049" fmla="*/ 2907073 h 3474328"/>
                  <a:gd name="connsiteX2050" fmla="*/ 3167019 w 3482881"/>
                  <a:gd name="connsiteY2050" fmla="*/ 2784258 h 3474328"/>
                  <a:gd name="connsiteX2051" fmla="*/ 3146129 w 3482881"/>
                  <a:gd name="connsiteY2051" fmla="*/ 2805147 h 3474328"/>
                  <a:gd name="connsiteX2052" fmla="*/ 3168820 w 3482881"/>
                  <a:gd name="connsiteY2052" fmla="*/ 2787139 h 3474328"/>
                  <a:gd name="connsiteX2053" fmla="*/ 3201595 w 3482881"/>
                  <a:gd name="connsiteY2053" fmla="*/ 2756525 h 3474328"/>
                  <a:gd name="connsiteX2054" fmla="*/ 3209518 w 3482881"/>
                  <a:gd name="connsiteY2054" fmla="*/ 2746081 h 3474328"/>
                  <a:gd name="connsiteX2055" fmla="*/ 3220683 w 3482881"/>
                  <a:gd name="connsiteY2055" fmla="*/ 2733835 h 3474328"/>
                  <a:gd name="connsiteX2056" fmla="*/ 3227526 w 3482881"/>
                  <a:gd name="connsiteY2056" fmla="*/ 2726632 h 3474328"/>
                  <a:gd name="connsiteX2057" fmla="*/ 3234729 w 3482881"/>
                  <a:gd name="connsiteY2057" fmla="*/ 2718708 h 3474328"/>
                  <a:gd name="connsiteX2058" fmla="*/ 3249856 w 3482881"/>
                  <a:gd name="connsiteY2058" fmla="*/ 2701060 h 3474328"/>
                  <a:gd name="connsiteX2059" fmla="*/ 3265343 w 3482881"/>
                  <a:gd name="connsiteY2059" fmla="*/ 2682332 h 3474328"/>
                  <a:gd name="connsiteX2060" fmla="*/ 3279750 w 3482881"/>
                  <a:gd name="connsiteY2060" fmla="*/ 2663603 h 3474328"/>
                  <a:gd name="connsiteX2061" fmla="*/ 3286233 w 3482881"/>
                  <a:gd name="connsiteY2061" fmla="*/ 2654959 h 3474328"/>
                  <a:gd name="connsiteX2062" fmla="*/ 3291995 w 3482881"/>
                  <a:gd name="connsiteY2062" fmla="*/ 2646676 h 3474328"/>
                  <a:gd name="connsiteX2063" fmla="*/ 3302800 w 3482881"/>
                  <a:gd name="connsiteY2063" fmla="*/ 2633710 h 3474328"/>
                  <a:gd name="connsiteX2064" fmla="*/ 3296317 w 3482881"/>
                  <a:gd name="connsiteY2064" fmla="*/ 2643074 h 3474328"/>
                  <a:gd name="connsiteX2065" fmla="*/ 3279030 w 3482881"/>
                  <a:gd name="connsiteY2065" fmla="*/ 2666485 h 3474328"/>
                  <a:gd name="connsiteX2066" fmla="*/ 3288754 w 3482881"/>
                  <a:gd name="connsiteY2066" fmla="*/ 2655320 h 3474328"/>
                  <a:gd name="connsiteX2067" fmla="*/ 3305682 w 3482881"/>
                  <a:gd name="connsiteY2067" fmla="*/ 2632269 h 3474328"/>
                  <a:gd name="connsiteX2068" fmla="*/ 3315046 w 3482881"/>
                  <a:gd name="connsiteY2068" fmla="*/ 2618943 h 3474328"/>
                  <a:gd name="connsiteX2069" fmla="*/ 3323690 w 3482881"/>
                  <a:gd name="connsiteY2069" fmla="*/ 2605617 h 3474328"/>
                  <a:gd name="connsiteX2070" fmla="*/ 3337376 w 3482881"/>
                  <a:gd name="connsiteY2070" fmla="*/ 2584008 h 3474328"/>
                  <a:gd name="connsiteX2071" fmla="*/ 3350341 w 3482881"/>
                  <a:gd name="connsiteY2071" fmla="*/ 2560237 h 3474328"/>
                  <a:gd name="connsiteX2072" fmla="*/ 3357545 w 3482881"/>
                  <a:gd name="connsiteY2072" fmla="*/ 2547271 h 3474328"/>
                  <a:gd name="connsiteX2073" fmla="*/ 3363308 w 3482881"/>
                  <a:gd name="connsiteY2073" fmla="*/ 2535386 h 3474328"/>
                  <a:gd name="connsiteX2074" fmla="*/ 3375913 w 3482881"/>
                  <a:gd name="connsiteY2074" fmla="*/ 2504411 h 3474328"/>
                  <a:gd name="connsiteX2075" fmla="*/ 3376633 w 3482881"/>
                  <a:gd name="connsiteY2075" fmla="*/ 2501890 h 3474328"/>
                  <a:gd name="connsiteX2076" fmla="*/ 3312164 w 3482881"/>
                  <a:gd name="connsiteY2076" fmla="*/ 2612460 h 3474328"/>
                  <a:gd name="connsiteX2077" fmla="*/ 3248055 w 3482881"/>
                  <a:gd name="connsiteY2077" fmla="*/ 2698179 h 3474328"/>
                  <a:gd name="connsiteX2078" fmla="*/ 3255979 w 3482881"/>
                  <a:gd name="connsiteY2078" fmla="*/ 2687734 h 3474328"/>
                  <a:gd name="connsiteX2079" fmla="*/ 3166659 w 3482881"/>
                  <a:gd name="connsiteY2079" fmla="*/ 2782097 h 3474328"/>
                  <a:gd name="connsiteX2080" fmla="*/ 3092105 w 3482881"/>
                  <a:gd name="connsiteY2080" fmla="*/ 2841884 h 3474328"/>
                  <a:gd name="connsiteX2081" fmla="*/ 3078059 w 3482881"/>
                  <a:gd name="connsiteY2081" fmla="*/ 2849087 h 3474328"/>
                  <a:gd name="connsiteX2082" fmla="*/ 3065453 w 3482881"/>
                  <a:gd name="connsiteY2082" fmla="*/ 2858451 h 3474328"/>
                  <a:gd name="connsiteX2083" fmla="*/ 3052487 w 3482881"/>
                  <a:gd name="connsiteY2083" fmla="*/ 2867455 h 3474328"/>
                  <a:gd name="connsiteX2084" fmla="*/ 3026555 w 3482881"/>
                  <a:gd name="connsiteY2084" fmla="*/ 2885103 h 3474328"/>
                  <a:gd name="connsiteX2085" fmla="*/ 3037000 w 3482881"/>
                  <a:gd name="connsiteY2085" fmla="*/ 2877180 h 3474328"/>
                  <a:gd name="connsiteX2086" fmla="*/ 3025835 w 3482881"/>
                  <a:gd name="connsiteY2086" fmla="*/ 2884383 h 3474328"/>
                  <a:gd name="connsiteX2087" fmla="*/ 3014310 w 3482881"/>
                  <a:gd name="connsiteY2087" fmla="*/ 2891226 h 3474328"/>
                  <a:gd name="connsiteX2088" fmla="*/ 2991260 w 3482881"/>
                  <a:gd name="connsiteY2088" fmla="*/ 2904552 h 3474328"/>
                  <a:gd name="connsiteX2089" fmla="*/ 2967489 w 3482881"/>
                  <a:gd name="connsiteY2089" fmla="*/ 2916798 h 3474328"/>
                  <a:gd name="connsiteX2090" fmla="*/ 2943718 w 3482881"/>
                  <a:gd name="connsiteY2090" fmla="*/ 2928683 h 3474328"/>
                  <a:gd name="connsiteX2091" fmla="*/ 2946239 w 3482881"/>
                  <a:gd name="connsiteY2091" fmla="*/ 2927242 h 3474328"/>
                  <a:gd name="connsiteX2092" fmla="*/ 2913825 w 3482881"/>
                  <a:gd name="connsiteY2092" fmla="*/ 2943450 h 3474328"/>
                  <a:gd name="connsiteX2093" fmla="*/ 2884291 w 3482881"/>
                  <a:gd name="connsiteY2093" fmla="*/ 2956415 h 3474328"/>
                  <a:gd name="connsiteX2094" fmla="*/ 2870605 w 3482881"/>
                  <a:gd name="connsiteY2094" fmla="*/ 2962178 h 3474328"/>
                  <a:gd name="connsiteX2095" fmla="*/ 2857639 w 3482881"/>
                  <a:gd name="connsiteY2095" fmla="*/ 2967220 h 3474328"/>
                  <a:gd name="connsiteX2096" fmla="*/ 2833869 w 3482881"/>
                  <a:gd name="connsiteY2096" fmla="*/ 2976224 h 3474328"/>
                  <a:gd name="connsiteX2097" fmla="*/ 2833869 w 3482881"/>
                  <a:gd name="connsiteY2097" fmla="*/ 2977305 h 3474328"/>
                  <a:gd name="connsiteX2098" fmla="*/ 2830267 w 3482881"/>
                  <a:gd name="connsiteY2098" fmla="*/ 2978746 h 3474328"/>
                  <a:gd name="connsiteX2099" fmla="*/ 2821263 w 3482881"/>
                  <a:gd name="connsiteY2099" fmla="*/ 2981627 h 3474328"/>
                  <a:gd name="connsiteX2100" fmla="*/ 2799293 w 3482881"/>
                  <a:gd name="connsiteY2100" fmla="*/ 2988110 h 3474328"/>
                  <a:gd name="connsiteX2101" fmla="*/ 2781285 w 3482881"/>
                  <a:gd name="connsiteY2101" fmla="*/ 2992792 h 3474328"/>
                  <a:gd name="connsiteX2102" fmla="*/ 2781285 w 3482881"/>
                  <a:gd name="connsiteY2102" fmla="*/ 2992792 h 3474328"/>
                  <a:gd name="connsiteX2103" fmla="*/ 2781285 w 3482881"/>
                  <a:gd name="connsiteY2103" fmla="*/ 2992792 h 3474328"/>
                  <a:gd name="connsiteX2104" fmla="*/ 2745989 w 3482881"/>
                  <a:gd name="connsiteY2104" fmla="*/ 2999995 h 3474328"/>
                  <a:gd name="connsiteX2105" fmla="*/ 2706011 w 3482881"/>
                  <a:gd name="connsiteY2105" fmla="*/ 3006118 h 3474328"/>
                  <a:gd name="connsiteX2106" fmla="*/ 2730502 w 3482881"/>
                  <a:gd name="connsiteY2106" fmla="*/ 3001796 h 3474328"/>
                  <a:gd name="connsiteX2107" fmla="*/ 2742747 w 3482881"/>
                  <a:gd name="connsiteY2107" fmla="*/ 2999635 h 3474328"/>
                  <a:gd name="connsiteX2108" fmla="*/ 2754993 w 3482881"/>
                  <a:gd name="connsiteY2108" fmla="*/ 2996754 h 3474328"/>
                  <a:gd name="connsiteX2109" fmla="*/ 2803255 w 3482881"/>
                  <a:gd name="connsiteY2109" fmla="*/ 2984508 h 3474328"/>
                  <a:gd name="connsiteX2110" fmla="*/ 2799653 w 3482881"/>
                  <a:gd name="connsiteY2110" fmla="*/ 2983428 h 3474328"/>
                  <a:gd name="connsiteX2111" fmla="*/ 2783446 w 3482881"/>
                  <a:gd name="connsiteY2111" fmla="*/ 2987029 h 3474328"/>
                  <a:gd name="connsiteX2112" fmla="*/ 2754633 w 3482881"/>
                  <a:gd name="connsiteY2112" fmla="*/ 2992792 h 3474328"/>
                  <a:gd name="connsiteX2113" fmla="*/ 2757874 w 3482881"/>
                  <a:gd name="connsiteY2113" fmla="*/ 2990631 h 3474328"/>
                  <a:gd name="connsiteX2114" fmla="*/ 2727981 w 3482881"/>
                  <a:gd name="connsiteY2114" fmla="*/ 2997474 h 3474328"/>
                  <a:gd name="connsiteX2115" fmla="*/ 2717536 w 3482881"/>
                  <a:gd name="connsiteY2115" fmla="*/ 3000715 h 3474328"/>
                  <a:gd name="connsiteX2116" fmla="*/ 2699528 w 3482881"/>
                  <a:gd name="connsiteY2116" fmla="*/ 3003957 h 3474328"/>
                  <a:gd name="connsiteX2117" fmla="*/ 2680079 w 3482881"/>
                  <a:gd name="connsiteY2117" fmla="*/ 3006478 h 3474328"/>
                  <a:gd name="connsiteX2118" fmla="*/ 2637580 w 3482881"/>
                  <a:gd name="connsiteY2118" fmla="*/ 3010800 h 3474328"/>
                  <a:gd name="connsiteX2119" fmla="*/ 2591119 w 3482881"/>
                  <a:gd name="connsiteY2119" fmla="*/ 3013321 h 3474328"/>
                  <a:gd name="connsiteX2120" fmla="*/ 2566268 w 3482881"/>
                  <a:gd name="connsiteY2120" fmla="*/ 3013681 h 3474328"/>
                  <a:gd name="connsiteX2121" fmla="*/ 2536014 w 3482881"/>
                  <a:gd name="connsiteY2121" fmla="*/ 3013681 h 3474328"/>
                  <a:gd name="connsiteX2122" fmla="*/ 2532052 w 3482881"/>
                  <a:gd name="connsiteY2122" fmla="*/ 3013681 h 3474328"/>
                  <a:gd name="connsiteX2123" fmla="*/ 2530972 w 3482881"/>
                  <a:gd name="connsiteY2123" fmla="*/ 3013681 h 3474328"/>
                  <a:gd name="connsiteX2124" fmla="*/ 2530612 w 3482881"/>
                  <a:gd name="connsiteY2124" fmla="*/ 3013681 h 3474328"/>
                  <a:gd name="connsiteX2125" fmla="*/ 2530612 w 3482881"/>
                  <a:gd name="connsiteY2125" fmla="*/ 3013681 h 3474328"/>
                  <a:gd name="connsiteX2126" fmla="*/ 2530612 w 3482881"/>
                  <a:gd name="connsiteY2126" fmla="*/ 3013681 h 3474328"/>
                  <a:gd name="connsiteX2127" fmla="*/ 2530612 w 3482881"/>
                  <a:gd name="connsiteY2127" fmla="*/ 3015842 h 3474328"/>
                  <a:gd name="connsiteX2128" fmla="*/ 2530972 w 3482881"/>
                  <a:gd name="connsiteY2128" fmla="*/ 3023406 h 3474328"/>
                  <a:gd name="connsiteX2129" fmla="*/ 2532052 w 3482881"/>
                  <a:gd name="connsiteY2129" fmla="*/ 3038893 h 3474328"/>
                  <a:gd name="connsiteX2130" fmla="*/ 2533853 w 3482881"/>
                  <a:gd name="connsiteY2130" fmla="*/ 3067345 h 3474328"/>
                  <a:gd name="connsiteX2131" fmla="*/ 2536734 w 3482881"/>
                  <a:gd name="connsiteY2131" fmla="*/ 3093998 h 3474328"/>
                  <a:gd name="connsiteX2132" fmla="*/ 2540336 w 3482881"/>
                  <a:gd name="connsiteY2132" fmla="*/ 3121010 h 3474328"/>
                  <a:gd name="connsiteX2133" fmla="*/ 2545018 w 3482881"/>
                  <a:gd name="connsiteY2133" fmla="*/ 3148022 h 3474328"/>
                  <a:gd name="connsiteX2134" fmla="*/ 2546459 w 3482881"/>
                  <a:gd name="connsiteY2134" fmla="*/ 3154865 h 3474328"/>
                  <a:gd name="connsiteX2135" fmla="*/ 2547900 w 3482881"/>
                  <a:gd name="connsiteY2135" fmla="*/ 3161708 h 3474328"/>
                  <a:gd name="connsiteX2136" fmla="*/ 2551141 w 3482881"/>
                  <a:gd name="connsiteY2136" fmla="*/ 3175034 h 3474328"/>
                  <a:gd name="connsiteX2137" fmla="*/ 2554383 w 3482881"/>
                  <a:gd name="connsiteY2137" fmla="*/ 3188360 h 3474328"/>
                  <a:gd name="connsiteX2138" fmla="*/ 2558344 w 3482881"/>
                  <a:gd name="connsiteY2138" fmla="*/ 3201686 h 3474328"/>
                  <a:gd name="connsiteX2139" fmla="*/ 2566628 w 3482881"/>
                  <a:gd name="connsiteY2139" fmla="*/ 3227978 h 3474328"/>
                  <a:gd name="connsiteX2140" fmla="*/ 2561586 w 3482881"/>
                  <a:gd name="connsiteY2140" fmla="*/ 3217173 h 3474328"/>
                  <a:gd name="connsiteX2141" fmla="*/ 2565187 w 3482881"/>
                  <a:gd name="connsiteY2141" fmla="*/ 3229779 h 3474328"/>
                  <a:gd name="connsiteX2142" fmla="*/ 2566988 w 3482881"/>
                  <a:gd name="connsiteY2142" fmla="*/ 3235181 h 3474328"/>
                  <a:gd name="connsiteX2143" fmla="*/ 2566268 w 3482881"/>
                  <a:gd name="connsiteY2143" fmla="*/ 3233020 h 3474328"/>
                  <a:gd name="connsiteX2144" fmla="*/ 2564107 w 3482881"/>
                  <a:gd name="connsiteY2144" fmla="*/ 3226537 h 3474328"/>
                  <a:gd name="connsiteX2145" fmla="*/ 2555463 w 3482881"/>
                  <a:gd name="connsiteY2145" fmla="*/ 3197364 h 3474328"/>
                  <a:gd name="connsiteX2146" fmla="*/ 2562306 w 3482881"/>
                  <a:gd name="connsiteY2146" fmla="*/ 3222936 h 3474328"/>
                  <a:gd name="connsiteX2147" fmla="*/ 2568789 w 3482881"/>
                  <a:gd name="connsiteY2147" fmla="*/ 3242024 h 3474328"/>
                  <a:gd name="connsiteX2148" fmla="*/ 2574191 w 3482881"/>
                  <a:gd name="connsiteY2148" fmla="*/ 3256791 h 3474328"/>
                  <a:gd name="connsiteX2149" fmla="*/ 2579954 w 3482881"/>
                  <a:gd name="connsiteY2149" fmla="*/ 3269036 h 3474328"/>
                  <a:gd name="connsiteX2150" fmla="*/ 2585717 w 3482881"/>
                  <a:gd name="connsiteY2150" fmla="*/ 3281282 h 3474328"/>
                  <a:gd name="connsiteX2151" fmla="*/ 2592920 w 3482881"/>
                  <a:gd name="connsiteY2151" fmla="*/ 3295328 h 3474328"/>
                  <a:gd name="connsiteX2152" fmla="*/ 2602644 w 3482881"/>
                  <a:gd name="connsiteY2152" fmla="*/ 3313337 h 3474328"/>
                  <a:gd name="connsiteX2153" fmla="*/ 2608767 w 3482881"/>
                  <a:gd name="connsiteY2153" fmla="*/ 3324141 h 3474328"/>
                  <a:gd name="connsiteX2154" fmla="*/ 2616331 w 3482881"/>
                  <a:gd name="connsiteY2154" fmla="*/ 3336387 h 3474328"/>
                  <a:gd name="connsiteX2155" fmla="*/ 2613809 w 3482881"/>
                  <a:gd name="connsiteY2155" fmla="*/ 3332785 h 3474328"/>
                  <a:gd name="connsiteX2156" fmla="*/ 2609487 w 3482881"/>
                  <a:gd name="connsiteY2156" fmla="*/ 3326302 h 3474328"/>
                  <a:gd name="connsiteX2157" fmla="*/ 2604445 w 3482881"/>
                  <a:gd name="connsiteY2157" fmla="*/ 3317298 h 3474328"/>
                  <a:gd name="connsiteX2158" fmla="*/ 2599043 w 3482881"/>
                  <a:gd name="connsiteY2158" fmla="*/ 3307574 h 3474328"/>
                  <a:gd name="connsiteX2159" fmla="*/ 2593640 w 3482881"/>
                  <a:gd name="connsiteY2159" fmla="*/ 3297489 h 3474328"/>
                  <a:gd name="connsiteX2160" fmla="*/ 2584636 w 3482881"/>
                  <a:gd name="connsiteY2160" fmla="*/ 3280562 h 3474328"/>
                  <a:gd name="connsiteX2161" fmla="*/ 2595441 w 3482881"/>
                  <a:gd name="connsiteY2161" fmla="*/ 3303612 h 3474328"/>
                  <a:gd name="connsiteX2162" fmla="*/ 2607326 w 3482881"/>
                  <a:gd name="connsiteY2162" fmla="*/ 3325222 h 3474328"/>
                  <a:gd name="connsiteX2163" fmla="*/ 2619932 w 3482881"/>
                  <a:gd name="connsiteY2163" fmla="*/ 3345391 h 3474328"/>
                  <a:gd name="connsiteX2164" fmla="*/ 2626775 w 3482881"/>
                  <a:gd name="connsiteY2164" fmla="*/ 3354755 h 3474328"/>
                  <a:gd name="connsiteX2165" fmla="*/ 2633618 w 3482881"/>
                  <a:gd name="connsiteY2165" fmla="*/ 3364119 h 3474328"/>
                  <a:gd name="connsiteX2166" fmla="*/ 2640822 w 3482881"/>
                  <a:gd name="connsiteY2166" fmla="*/ 3373123 h 3474328"/>
                  <a:gd name="connsiteX2167" fmla="*/ 2648385 w 3482881"/>
                  <a:gd name="connsiteY2167" fmla="*/ 3381767 h 3474328"/>
                  <a:gd name="connsiteX2168" fmla="*/ 2656308 w 3482881"/>
                  <a:gd name="connsiteY2168" fmla="*/ 3389691 h 3474328"/>
                  <a:gd name="connsiteX2169" fmla="*/ 2658469 w 3482881"/>
                  <a:gd name="connsiteY2169" fmla="*/ 3391852 h 3474328"/>
                  <a:gd name="connsiteX2170" fmla="*/ 2660630 w 3482881"/>
                  <a:gd name="connsiteY2170" fmla="*/ 3393653 h 3474328"/>
                  <a:gd name="connsiteX2171" fmla="*/ 2663872 w 3482881"/>
                  <a:gd name="connsiteY2171" fmla="*/ 3396894 h 3474328"/>
                  <a:gd name="connsiteX2172" fmla="*/ 2672516 w 3482881"/>
                  <a:gd name="connsiteY2172" fmla="*/ 3431110 h 3474328"/>
                  <a:gd name="connsiteX2173" fmla="*/ 2648385 w 3482881"/>
                  <a:gd name="connsiteY2173" fmla="*/ 3457762 h 3474328"/>
                  <a:gd name="connsiteX2174" fmla="*/ 2629656 w 3482881"/>
                  <a:gd name="connsiteY2174" fmla="*/ 3459562 h 3474328"/>
                  <a:gd name="connsiteX2175" fmla="*/ 2624974 w 3482881"/>
                  <a:gd name="connsiteY2175" fmla="*/ 3458482 h 3474328"/>
                  <a:gd name="connsiteX2176" fmla="*/ 2619932 w 3482881"/>
                  <a:gd name="connsiteY2176" fmla="*/ 3456681 h 3474328"/>
                  <a:gd name="connsiteX2177" fmla="*/ 2609487 w 3482881"/>
                  <a:gd name="connsiteY2177" fmla="*/ 3453440 h 3474328"/>
                  <a:gd name="connsiteX2178" fmla="*/ 2566628 w 3482881"/>
                  <a:gd name="connsiteY2178" fmla="*/ 3439393 h 3474328"/>
                  <a:gd name="connsiteX2179" fmla="*/ 2521968 w 3482881"/>
                  <a:gd name="connsiteY2179" fmla="*/ 3422466 h 3474328"/>
                  <a:gd name="connsiteX2180" fmla="*/ 2517286 w 3482881"/>
                  <a:gd name="connsiteY2180" fmla="*/ 3418864 h 3474328"/>
                  <a:gd name="connsiteX2181" fmla="*/ 2508282 w 3482881"/>
                  <a:gd name="connsiteY2181" fmla="*/ 3415623 h 3474328"/>
                  <a:gd name="connsiteX2182" fmla="*/ 2499278 w 3482881"/>
                  <a:gd name="connsiteY2182" fmla="*/ 3412021 h 3474328"/>
                  <a:gd name="connsiteX2183" fmla="*/ 2480909 w 3482881"/>
                  <a:gd name="connsiteY2183" fmla="*/ 3404097 h 3474328"/>
                  <a:gd name="connsiteX2184" fmla="*/ 2461821 w 3482881"/>
                  <a:gd name="connsiteY2184" fmla="*/ 3395814 h 3474328"/>
                  <a:gd name="connsiteX2185" fmla="*/ 2452096 w 3482881"/>
                  <a:gd name="connsiteY2185" fmla="*/ 3391492 h 3474328"/>
                  <a:gd name="connsiteX2186" fmla="*/ 2442372 w 3482881"/>
                  <a:gd name="connsiteY2186" fmla="*/ 3386810 h 3474328"/>
                  <a:gd name="connsiteX2187" fmla="*/ 2218711 w 3482881"/>
                  <a:gd name="connsiteY2187" fmla="*/ 3253910 h 3474328"/>
                  <a:gd name="connsiteX2188" fmla="*/ 2189178 w 3482881"/>
                  <a:gd name="connsiteY2188" fmla="*/ 3229779 h 3474328"/>
                  <a:gd name="connsiteX2189" fmla="*/ 2160005 w 3482881"/>
                  <a:gd name="connsiteY2189" fmla="*/ 3204207 h 3474328"/>
                  <a:gd name="connsiteX2190" fmla="*/ 2165767 w 3482881"/>
                  <a:gd name="connsiteY2190" fmla="*/ 3209250 h 3474328"/>
                  <a:gd name="connsiteX2191" fmla="*/ 2151361 w 3482881"/>
                  <a:gd name="connsiteY2191" fmla="*/ 3196644 h 3474328"/>
                  <a:gd name="connsiteX2192" fmla="*/ 2137674 w 3482881"/>
                  <a:gd name="connsiteY2192" fmla="*/ 3183678 h 3474328"/>
                  <a:gd name="connsiteX2193" fmla="*/ 2123988 w 3482881"/>
                  <a:gd name="connsiteY2193" fmla="*/ 3170712 h 3474328"/>
                  <a:gd name="connsiteX2194" fmla="*/ 2110662 w 3482881"/>
                  <a:gd name="connsiteY2194" fmla="*/ 3157386 h 3474328"/>
                  <a:gd name="connsiteX2195" fmla="*/ 2121827 w 3482881"/>
                  <a:gd name="connsiteY2195" fmla="*/ 3169632 h 3474328"/>
                  <a:gd name="connsiteX2196" fmla="*/ 2131552 w 3482881"/>
                  <a:gd name="connsiteY2196" fmla="*/ 3179716 h 3474328"/>
                  <a:gd name="connsiteX2197" fmla="*/ 2143437 w 3482881"/>
                  <a:gd name="connsiteY2197" fmla="*/ 3192682 h 3474328"/>
                  <a:gd name="connsiteX2198" fmla="*/ 2116425 w 3482881"/>
                  <a:gd name="connsiteY2198" fmla="*/ 3168551 h 3474328"/>
                  <a:gd name="connsiteX2199" fmla="*/ 2116065 w 3482881"/>
                  <a:gd name="connsiteY2199" fmla="*/ 3166390 h 3474328"/>
                  <a:gd name="connsiteX2200" fmla="*/ 2117145 w 3482881"/>
                  <a:gd name="connsiteY2200" fmla="*/ 3166390 h 3474328"/>
                  <a:gd name="connsiteX2201" fmla="*/ 2124709 w 3482881"/>
                  <a:gd name="connsiteY2201" fmla="*/ 3173593 h 3474328"/>
                  <a:gd name="connsiteX2202" fmla="*/ 2112103 w 3482881"/>
                  <a:gd name="connsiteY2202" fmla="*/ 3159907 h 3474328"/>
                  <a:gd name="connsiteX2203" fmla="*/ 2097697 w 3482881"/>
                  <a:gd name="connsiteY2203" fmla="*/ 3144060 h 3474328"/>
                  <a:gd name="connsiteX2204" fmla="*/ 2082930 w 3482881"/>
                  <a:gd name="connsiteY2204" fmla="*/ 3127133 h 3474328"/>
                  <a:gd name="connsiteX2205" fmla="*/ 2069244 w 3482881"/>
                  <a:gd name="connsiteY2205" fmla="*/ 3111285 h 3474328"/>
                  <a:gd name="connsiteX2206" fmla="*/ 2047994 w 3482881"/>
                  <a:gd name="connsiteY2206" fmla="*/ 3087875 h 3474328"/>
                  <a:gd name="connsiteX2207" fmla="*/ 2064201 w 3482881"/>
                  <a:gd name="connsiteY2207" fmla="*/ 3107324 h 3474328"/>
                  <a:gd name="connsiteX2208" fmla="*/ 2073566 w 3482881"/>
                  <a:gd name="connsiteY2208" fmla="*/ 3118489 h 3474328"/>
                  <a:gd name="connsiteX2209" fmla="*/ 2079328 w 3482881"/>
                  <a:gd name="connsiteY2209" fmla="*/ 3126772 h 3474328"/>
                  <a:gd name="connsiteX2210" fmla="*/ 2082930 w 3482881"/>
                  <a:gd name="connsiteY2210" fmla="*/ 3132535 h 3474328"/>
                  <a:gd name="connsiteX2211" fmla="*/ 2089413 w 3482881"/>
                  <a:gd name="connsiteY2211" fmla="*/ 3140459 h 3474328"/>
                  <a:gd name="connsiteX2212" fmla="*/ 2102739 w 3482881"/>
                  <a:gd name="connsiteY2212" fmla="*/ 3154145 h 3474328"/>
                  <a:gd name="connsiteX2213" fmla="*/ 2066362 w 3482881"/>
                  <a:gd name="connsiteY2213" fmla="*/ 3115247 h 3474328"/>
                  <a:gd name="connsiteX2214" fmla="*/ 2049795 w 3482881"/>
                  <a:gd name="connsiteY2214" fmla="*/ 3095078 h 3474328"/>
                  <a:gd name="connsiteX2215" fmla="*/ 2033587 w 3482881"/>
                  <a:gd name="connsiteY2215" fmla="*/ 3075269 h 3474328"/>
                  <a:gd name="connsiteX2216" fmla="*/ 2042231 w 3482881"/>
                  <a:gd name="connsiteY2216" fmla="*/ 3084633 h 3474328"/>
                  <a:gd name="connsiteX2217" fmla="*/ 2036829 w 3482881"/>
                  <a:gd name="connsiteY2217" fmla="*/ 3075989 h 3474328"/>
                  <a:gd name="connsiteX2218" fmla="*/ 2021702 w 3482881"/>
                  <a:gd name="connsiteY2218" fmla="*/ 3054020 h 3474328"/>
                  <a:gd name="connsiteX2219" fmla="*/ 2001533 w 3482881"/>
                  <a:gd name="connsiteY2219" fmla="*/ 3023766 h 3474328"/>
                  <a:gd name="connsiteX2220" fmla="*/ 2000092 w 3482881"/>
                  <a:gd name="connsiteY2220" fmla="*/ 3021965 h 3474328"/>
                  <a:gd name="connsiteX2221" fmla="*/ 1999012 w 3482881"/>
                  <a:gd name="connsiteY2221" fmla="*/ 3021605 h 3474328"/>
                  <a:gd name="connsiteX2222" fmla="*/ 1997931 w 3482881"/>
                  <a:gd name="connsiteY2222" fmla="*/ 3021605 h 3474328"/>
                  <a:gd name="connsiteX2223" fmla="*/ 1992529 w 3482881"/>
                  <a:gd name="connsiteY2223" fmla="*/ 3021605 h 3474328"/>
                  <a:gd name="connsiteX2224" fmla="*/ 1979563 w 3482881"/>
                  <a:gd name="connsiteY2224" fmla="*/ 3021605 h 3474328"/>
                  <a:gd name="connsiteX2225" fmla="*/ 1947509 w 3482881"/>
                  <a:gd name="connsiteY2225" fmla="*/ 3021605 h 3474328"/>
                  <a:gd name="connsiteX2226" fmla="*/ 1880518 w 3482881"/>
                  <a:gd name="connsiteY2226" fmla="*/ 3021965 h 3474328"/>
                  <a:gd name="connsiteX2227" fmla="*/ 1923018 w 3482881"/>
                  <a:gd name="connsiteY2227" fmla="*/ 3024846 h 3474328"/>
                  <a:gd name="connsiteX2228" fmla="*/ 1825774 w 3482881"/>
                  <a:gd name="connsiteY2228" fmla="*/ 3024846 h 3474328"/>
                  <a:gd name="connsiteX2229" fmla="*/ 1866832 w 3482881"/>
                  <a:gd name="connsiteY2229" fmla="*/ 3023766 h 3474328"/>
                  <a:gd name="connsiteX2230" fmla="*/ 1795160 w 3482881"/>
                  <a:gd name="connsiteY2230" fmla="*/ 3021605 h 3474328"/>
                  <a:gd name="connsiteX2231" fmla="*/ 1755902 w 3482881"/>
                  <a:gd name="connsiteY2231" fmla="*/ 3021605 h 3474328"/>
                  <a:gd name="connsiteX2232" fmla="*/ 1765266 w 3482881"/>
                  <a:gd name="connsiteY2232" fmla="*/ 3022325 h 3474328"/>
                  <a:gd name="connsiteX2233" fmla="*/ 1721687 w 3482881"/>
                  <a:gd name="connsiteY2233" fmla="*/ 3023766 h 3474328"/>
                  <a:gd name="connsiteX2234" fmla="*/ 1747618 w 3482881"/>
                  <a:gd name="connsiteY2234" fmla="*/ 3025567 h 3474328"/>
                  <a:gd name="connsiteX2235" fmla="*/ 1690353 w 3482881"/>
                  <a:gd name="connsiteY2235" fmla="*/ 3025567 h 3474328"/>
                  <a:gd name="connsiteX2236" fmla="*/ 1733572 w 3482881"/>
                  <a:gd name="connsiteY2236" fmla="*/ 3027728 h 3474328"/>
                  <a:gd name="connsiteX2237" fmla="*/ 1670904 w 3482881"/>
                  <a:gd name="connsiteY2237" fmla="*/ 3028088 h 3474328"/>
                  <a:gd name="connsiteX2238" fmla="*/ 1880158 w 3482881"/>
                  <a:gd name="connsiteY2238" fmla="*/ 3028088 h 3474328"/>
                  <a:gd name="connsiteX2239" fmla="*/ 1846663 w 3482881"/>
                  <a:gd name="connsiteY2239" fmla="*/ 3026647 h 3474328"/>
                  <a:gd name="connsiteX2240" fmla="*/ 1923378 w 3482881"/>
                  <a:gd name="connsiteY2240" fmla="*/ 3027728 h 3474328"/>
                  <a:gd name="connsiteX2241" fmla="*/ 1952191 w 3482881"/>
                  <a:gd name="connsiteY2241" fmla="*/ 3028808 h 3474328"/>
                  <a:gd name="connsiteX2242" fmla="*/ 1975241 w 3482881"/>
                  <a:gd name="connsiteY2242" fmla="*/ 3029168 h 3474328"/>
                  <a:gd name="connsiteX2243" fmla="*/ 1988567 w 3482881"/>
                  <a:gd name="connsiteY2243" fmla="*/ 3029168 h 3474328"/>
                  <a:gd name="connsiteX2244" fmla="*/ 1994690 w 3482881"/>
                  <a:gd name="connsiteY2244" fmla="*/ 3029168 h 3474328"/>
                  <a:gd name="connsiteX2245" fmla="*/ 1995770 w 3482881"/>
                  <a:gd name="connsiteY2245" fmla="*/ 3030249 h 3474328"/>
                  <a:gd name="connsiteX2246" fmla="*/ 1996851 w 3482881"/>
                  <a:gd name="connsiteY2246" fmla="*/ 3031689 h 3474328"/>
                  <a:gd name="connsiteX2247" fmla="*/ 1998652 w 3482881"/>
                  <a:gd name="connsiteY2247" fmla="*/ 3034571 h 3474328"/>
                  <a:gd name="connsiteX2248" fmla="*/ 2002974 w 3482881"/>
                  <a:gd name="connsiteY2248" fmla="*/ 3040333 h 3474328"/>
                  <a:gd name="connsiteX2249" fmla="*/ 2009096 w 3482881"/>
                  <a:gd name="connsiteY2249" fmla="*/ 3048977 h 3474328"/>
                  <a:gd name="connsiteX2250" fmla="*/ 2023503 w 3482881"/>
                  <a:gd name="connsiteY2250" fmla="*/ 3068066 h 3474328"/>
                  <a:gd name="connsiteX2251" fmla="*/ 2031426 w 3482881"/>
                  <a:gd name="connsiteY2251" fmla="*/ 3078511 h 3474328"/>
                  <a:gd name="connsiteX2252" fmla="*/ 2035388 w 3482881"/>
                  <a:gd name="connsiteY2252" fmla="*/ 3083913 h 3474328"/>
                  <a:gd name="connsiteX2253" fmla="*/ 2039710 w 3482881"/>
                  <a:gd name="connsiteY2253" fmla="*/ 3088955 h 3474328"/>
                  <a:gd name="connsiteX2254" fmla="*/ 2056278 w 3482881"/>
                  <a:gd name="connsiteY2254" fmla="*/ 3109484 h 3474328"/>
                  <a:gd name="connsiteX2255" fmla="*/ 2085811 w 3482881"/>
                  <a:gd name="connsiteY2255" fmla="*/ 3142980 h 3474328"/>
                  <a:gd name="connsiteX2256" fmla="*/ 2100578 w 3482881"/>
                  <a:gd name="connsiteY2256" fmla="*/ 3156306 h 3474328"/>
                  <a:gd name="connsiteX2257" fmla="*/ 2103459 w 3482881"/>
                  <a:gd name="connsiteY2257" fmla="*/ 3160628 h 3474328"/>
                  <a:gd name="connsiteX2258" fmla="*/ 2121827 w 3482881"/>
                  <a:gd name="connsiteY2258" fmla="*/ 3180437 h 3474328"/>
                  <a:gd name="connsiteX2259" fmla="*/ 2147759 w 3482881"/>
                  <a:gd name="connsiteY2259" fmla="*/ 3206008 h 3474328"/>
                  <a:gd name="connsiteX2260" fmla="*/ 2172610 w 3482881"/>
                  <a:gd name="connsiteY2260" fmla="*/ 3227618 h 3474328"/>
                  <a:gd name="connsiteX2261" fmla="*/ 2205385 w 3482881"/>
                  <a:gd name="connsiteY2261" fmla="*/ 3252829 h 3474328"/>
                  <a:gd name="connsiteX2262" fmla="*/ 2245003 w 3482881"/>
                  <a:gd name="connsiteY2262" fmla="*/ 3282002 h 3474328"/>
                  <a:gd name="connsiteX2263" fmla="*/ 2261931 w 3482881"/>
                  <a:gd name="connsiteY2263" fmla="*/ 3293888 h 3474328"/>
                  <a:gd name="connsiteX2264" fmla="*/ 2273816 w 3482881"/>
                  <a:gd name="connsiteY2264" fmla="*/ 3301451 h 3474328"/>
                  <a:gd name="connsiteX2265" fmla="*/ 2272735 w 3482881"/>
                  <a:gd name="connsiteY2265" fmla="*/ 3300010 h 3474328"/>
                  <a:gd name="connsiteX2266" fmla="*/ 2229156 w 3482881"/>
                  <a:gd name="connsiteY2266" fmla="*/ 3269036 h 3474328"/>
                  <a:gd name="connsiteX2267" fmla="*/ 2218351 w 3482881"/>
                  <a:gd name="connsiteY2267" fmla="*/ 3260753 h 3474328"/>
                  <a:gd name="connsiteX2268" fmla="*/ 2208627 w 3482881"/>
                  <a:gd name="connsiteY2268" fmla="*/ 3252469 h 3474328"/>
                  <a:gd name="connsiteX2269" fmla="*/ 2191699 w 3482881"/>
                  <a:gd name="connsiteY2269" fmla="*/ 3237702 h 3474328"/>
                  <a:gd name="connsiteX2270" fmla="*/ 2216190 w 3482881"/>
                  <a:gd name="connsiteY2270" fmla="*/ 3257511 h 3474328"/>
                  <a:gd name="connsiteX2271" fmla="*/ 2228796 w 3482881"/>
                  <a:gd name="connsiteY2271" fmla="*/ 3266876 h 3474328"/>
                  <a:gd name="connsiteX2272" fmla="*/ 2241401 w 3482881"/>
                  <a:gd name="connsiteY2272" fmla="*/ 3276240 h 3474328"/>
                  <a:gd name="connsiteX2273" fmla="*/ 2225194 w 3482881"/>
                  <a:gd name="connsiteY2273" fmla="*/ 3263274 h 3474328"/>
                  <a:gd name="connsiteX2274" fmla="*/ 2221232 w 3482881"/>
                  <a:gd name="connsiteY2274" fmla="*/ 3260032 h 3474328"/>
                  <a:gd name="connsiteX2275" fmla="*/ 2217270 w 3482881"/>
                  <a:gd name="connsiteY2275" fmla="*/ 3256791 h 3474328"/>
                  <a:gd name="connsiteX2276" fmla="*/ 2209347 w 3482881"/>
                  <a:gd name="connsiteY2276" fmla="*/ 3249948 h 3474328"/>
                  <a:gd name="connsiteX2277" fmla="*/ 2222313 w 3482881"/>
                  <a:gd name="connsiteY2277" fmla="*/ 3260032 h 3474328"/>
                  <a:gd name="connsiteX2278" fmla="*/ 2218351 w 3482881"/>
                  <a:gd name="connsiteY2278" fmla="*/ 3253910 h 3474328"/>
                  <a:gd name="connsiteX2279" fmla="*/ 914563 w 3482881"/>
                  <a:gd name="connsiteY2279" fmla="*/ 3002156 h 3474328"/>
                  <a:gd name="connsiteX2280" fmla="*/ 912041 w 3482881"/>
                  <a:gd name="connsiteY2280" fmla="*/ 3002156 h 3474328"/>
                  <a:gd name="connsiteX2281" fmla="*/ 914563 w 3482881"/>
                  <a:gd name="connsiteY2281" fmla="*/ 3002156 h 3474328"/>
                  <a:gd name="connsiteX2282" fmla="*/ 914563 w 3482881"/>
                  <a:gd name="connsiteY2282" fmla="*/ 3002156 h 3474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Lst>
                <a:rect l="l" t="t" r="r" b="b"/>
                <a:pathLst>
                  <a:path w="3482881" h="3474328">
                    <a:moveTo>
                      <a:pt x="267711" y="2753284"/>
                    </a:moveTo>
                    <a:cubicBezTo>
                      <a:pt x="263389" y="2748962"/>
                      <a:pt x="259427" y="2744640"/>
                      <a:pt x="254745" y="2740318"/>
                    </a:cubicBezTo>
                    <a:lnTo>
                      <a:pt x="261588" y="2746801"/>
                    </a:lnTo>
                    <a:cubicBezTo>
                      <a:pt x="256185" y="2741038"/>
                      <a:pt x="250783" y="2735276"/>
                      <a:pt x="245381" y="2729513"/>
                    </a:cubicBezTo>
                    <a:lnTo>
                      <a:pt x="241419" y="2725191"/>
                    </a:lnTo>
                    <a:lnTo>
                      <a:pt x="237457" y="2720509"/>
                    </a:lnTo>
                    <a:lnTo>
                      <a:pt x="229894" y="2711505"/>
                    </a:lnTo>
                    <a:cubicBezTo>
                      <a:pt x="225932" y="2707183"/>
                      <a:pt x="221970" y="2702501"/>
                      <a:pt x="216928" y="2697098"/>
                    </a:cubicBezTo>
                    <a:cubicBezTo>
                      <a:pt x="219089" y="2699260"/>
                      <a:pt x="220529" y="2701060"/>
                      <a:pt x="221610" y="2702141"/>
                    </a:cubicBezTo>
                    <a:cubicBezTo>
                      <a:pt x="218368" y="2698179"/>
                      <a:pt x="215127" y="2694577"/>
                      <a:pt x="211885" y="2690616"/>
                    </a:cubicBezTo>
                    <a:cubicBezTo>
                      <a:pt x="205763" y="2683412"/>
                      <a:pt x="197479" y="2673688"/>
                      <a:pt x="188115" y="2662163"/>
                    </a:cubicBezTo>
                    <a:cubicBezTo>
                      <a:pt x="187034" y="2660722"/>
                      <a:pt x="185954" y="2659281"/>
                      <a:pt x="184513" y="2657841"/>
                    </a:cubicBezTo>
                    <a:cubicBezTo>
                      <a:pt x="183433" y="2656400"/>
                      <a:pt x="182352" y="2654959"/>
                      <a:pt x="181272" y="2653159"/>
                    </a:cubicBezTo>
                    <a:cubicBezTo>
                      <a:pt x="179111" y="2650277"/>
                      <a:pt x="176590" y="2647036"/>
                      <a:pt x="174429" y="2643794"/>
                    </a:cubicBezTo>
                    <a:cubicBezTo>
                      <a:pt x="169746" y="2637672"/>
                      <a:pt x="165064" y="2631189"/>
                      <a:pt x="160382" y="2624706"/>
                    </a:cubicBezTo>
                    <a:cubicBezTo>
                      <a:pt x="151378" y="2611740"/>
                      <a:pt x="143094" y="2598774"/>
                      <a:pt x="135531" y="2587609"/>
                    </a:cubicBezTo>
                    <a:cubicBezTo>
                      <a:pt x="128688" y="2576444"/>
                      <a:pt x="122925" y="2567080"/>
                      <a:pt x="119324" y="2561317"/>
                    </a:cubicBezTo>
                    <a:cubicBezTo>
                      <a:pt x="117163" y="2557355"/>
                      <a:pt x="114642" y="2553394"/>
                      <a:pt x="112120" y="2549432"/>
                    </a:cubicBezTo>
                    <a:cubicBezTo>
                      <a:pt x="109959" y="2545470"/>
                      <a:pt x="107798" y="2541148"/>
                      <a:pt x="105277" y="2536826"/>
                    </a:cubicBezTo>
                    <a:cubicBezTo>
                      <a:pt x="100955" y="2528182"/>
                      <a:pt x="96273" y="2519538"/>
                      <a:pt x="91951" y="2511255"/>
                    </a:cubicBezTo>
                    <a:cubicBezTo>
                      <a:pt x="87629" y="2502611"/>
                      <a:pt x="84028" y="2494327"/>
                      <a:pt x="80426" y="2486403"/>
                    </a:cubicBezTo>
                    <a:cubicBezTo>
                      <a:pt x="76825" y="2478480"/>
                      <a:pt x="73583" y="2471276"/>
                      <a:pt x="71062" y="2465154"/>
                    </a:cubicBezTo>
                    <a:cubicBezTo>
                      <a:pt x="81146" y="2488564"/>
                      <a:pt x="95913" y="2519178"/>
                      <a:pt x="92312" y="2509814"/>
                    </a:cubicBezTo>
                    <a:cubicBezTo>
                      <a:pt x="81867" y="2486043"/>
                      <a:pt x="74303" y="2468395"/>
                      <a:pt x="66380" y="2445705"/>
                    </a:cubicBezTo>
                    <a:cubicBezTo>
                      <a:pt x="64219" y="2439943"/>
                      <a:pt x="62058" y="2434180"/>
                      <a:pt x="59537" y="2428057"/>
                    </a:cubicBezTo>
                    <a:cubicBezTo>
                      <a:pt x="57376" y="2421574"/>
                      <a:pt x="55215" y="2414731"/>
                      <a:pt x="52333" y="2407528"/>
                    </a:cubicBezTo>
                    <a:cubicBezTo>
                      <a:pt x="49812" y="2399964"/>
                      <a:pt x="46931" y="2392041"/>
                      <a:pt x="44050" y="2383037"/>
                    </a:cubicBezTo>
                    <a:cubicBezTo>
                      <a:pt x="41168" y="2374033"/>
                      <a:pt x="38287" y="2364308"/>
                      <a:pt x="35046" y="2353504"/>
                    </a:cubicBezTo>
                    <a:lnTo>
                      <a:pt x="42249" y="2378715"/>
                    </a:lnTo>
                    <a:cubicBezTo>
                      <a:pt x="43329" y="2383037"/>
                      <a:pt x="44770" y="2386999"/>
                      <a:pt x="46211" y="2391321"/>
                    </a:cubicBezTo>
                    <a:lnTo>
                      <a:pt x="50533" y="2403566"/>
                    </a:lnTo>
                    <a:cubicBezTo>
                      <a:pt x="43329" y="2385198"/>
                      <a:pt x="37567" y="2366469"/>
                      <a:pt x="31804" y="2347381"/>
                    </a:cubicBezTo>
                    <a:cubicBezTo>
                      <a:pt x="31084" y="2344860"/>
                      <a:pt x="30364" y="2342699"/>
                      <a:pt x="29643" y="2340177"/>
                    </a:cubicBezTo>
                    <a:lnTo>
                      <a:pt x="27842" y="2332974"/>
                    </a:lnTo>
                    <a:lnTo>
                      <a:pt x="24241" y="2318568"/>
                    </a:lnTo>
                    <a:lnTo>
                      <a:pt x="20639" y="2304161"/>
                    </a:lnTo>
                    <a:lnTo>
                      <a:pt x="18838" y="2296958"/>
                    </a:lnTo>
                    <a:lnTo>
                      <a:pt x="17398" y="2289755"/>
                    </a:lnTo>
                    <a:cubicBezTo>
                      <a:pt x="15957" y="2279310"/>
                      <a:pt x="15957" y="2277869"/>
                      <a:pt x="16677" y="2281831"/>
                    </a:cubicBezTo>
                    <a:cubicBezTo>
                      <a:pt x="17038" y="2283632"/>
                      <a:pt x="17758" y="2286873"/>
                      <a:pt x="18838" y="2290835"/>
                    </a:cubicBezTo>
                    <a:cubicBezTo>
                      <a:pt x="19559" y="2294797"/>
                      <a:pt x="20639" y="2299839"/>
                      <a:pt x="22080" y="2305242"/>
                    </a:cubicBezTo>
                    <a:cubicBezTo>
                      <a:pt x="24601" y="2316047"/>
                      <a:pt x="27842" y="2328292"/>
                      <a:pt x="30724" y="2339097"/>
                    </a:cubicBezTo>
                    <a:cubicBezTo>
                      <a:pt x="33965" y="2349902"/>
                      <a:pt x="36846" y="2358546"/>
                      <a:pt x="38287" y="2362508"/>
                    </a:cubicBezTo>
                    <a:cubicBezTo>
                      <a:pt x="31084" y="2340538"/>
                      <a:pt x="26762" y="2318928"/>
                      <a:pt x="22080" y="2298759"/>
                    </a:cubicBezTo>
                    <a:cubicBezTo>
                      <a:pt x="19919" y="2288674"/>
                      <a:pt x="18478" y="2278590"/>
                      <a:pt x="17038" y="2269225"/>
                    </a:cubicBezTo>
                    <a:cubicBezTo>
                      <a:pt x="15597" y="2259501"/>
                      <a:pt x="13796" y="2250497"/>
                      <a:pt x="13076" y="2241493"/>
                    </a:cubicBezTo>
                    <a:cubicBezTo>
                      <a:pt x="8394" y="2205837"/>
                      <a:pt x="6953" y="2176304"/>
                      <a:pt x="4432" y="2155054"/>
                    </a:cubicBezTo>
                    <a:cubicBezTo>
                      <a:pt x="5152" y="2152173"/>
                      <a:pt x="6233" y="2147851"/>
                      <a:pt x="6953" y="2137046"/>
                    </a:cubicBezTo>
                    <a:cubicBezTo>
                      <a:pt x="6953" y="2131643"/>
                      <a:pt x="7673" y="2124440"/>
                      <a:pt x="7673" y="2115076"/>
                    </a:cubicBezTo>
                    <a:cubicBezTo>
                      <a:pt x="7673" y="2105712"/>
                      <a:pt x="8033" y="2093826"/>
                      <a:pt x="7673" y="2078699"/>
                    </a:cubicBezTo>
                    <a:cubicBezTo>
                      <a:pt x="5512" y="2121919"/>
                      <a:pt x="6233" y="2042683"/>
                      <a:pt x="4072" y="2078339"/>
                    </a:cubicBezTo>
                    <a:cubicBezTo>
                      <a:pt x="2991" y="2057810"/>
                      <a:pt x="4792" y="2011349"/>
                      <a:pt x="3351" y="2008108"/>
                    </a:cubicBezTo>
                    <a:lnTo>
                      <a:pt x="4072" y="2013870"/>
                    </a:lnTo>
                    <a:cubicBezTo>
                      <a:pt x="6953" y="1911584"/>
                      <a:pt x="2631" y="1878089"/>
                      <a:pt x="1190" y="1834149"/>
                    </a:cubicBezTo>
                    <a:cubicBezTo>
                      <a:pt x="470" y="1711694"/>
                      <a:pt x="1551" y="1655508"/>
                      <a:pt x="1190" y="1555383"/>
                    </a:cubicBezTo>
                    <a:cubicBezTo>
                      <a:pt x="2271" y="1551422"/>
                      <a:pt x="5512" y="1524409"/>
                      <a:pt x="5512" y="1484071"/>
                    </a:cubicBezTo>
                    <a:cubicBezTo>
                      <a:pt x="4072" y="1465343"/>
                      <a:pt x="3351" y="1374942"/>
                      <a:pt x="1190" y="1365938"/>
                    </a:cubicBezTo>
                    <a:cubicBezTo>
                      <a:pt x="470" y="1437610"/>
                      <a:pt x="2991" y="1424644"/>
                      <a:pt x="3351" y="1467504"/>
                    </a:cubicBezTo>
                    <a:cubicBezTo>
                      <a:pt x="1190" y="1503160"/>
                      <a:pt x="1190" y="1470745"/>
                      <a:pt x="110" y="1519367"/>
                    </a:cubicBezTo>
                    <a:cubicBezTo>
                      <a:pt x="830" y="1480109"/>
                      <a:pt x="-971" y="1341447"/>
                      <a:pt x="830" y="1298227"/>
                    </a:cubicBezTo>
                    <a:lnTo>
                      <a:pt x="830" y="1313354"/>
                    </a:lnTo>
                    <a:cubicBezTo>
                      <a:pt x="2271" y="1244563"/>
                      <a:pt x="7313" y="1231237"/>
                      <a:pt x="4432" y="1116705"/>
                    </a:cubicBezTo>
                    <a:lnTo>
                      <a:pt x="3351" y="1061961"/>
                    </a:lnTo>
                    <a:cubicBezTo>
                      <a:pt x="3351" y="1064482"/>
                      <a:pt x="3712" y="1064842"/>
                      <a:pt x="4072" y="1066283"/>
                    </a:cubicBezTo>
                    <a:cubicBezTo>
                      <a:pt x="4072" y="1021622"/>
                      <a:pt x="4792" y="1005055"/>
                      <a:pt x="5152" y="987767"/>
                    </a:cubicBezTo>
                    <a:cubicBezTo>
                      <a:pt x="5152" y="979123"/>
                      <a:pt x="5152" y="970119"/>
                      <a:pt x="5152" y="957153"/>
                    </a:cubicBezTo>
                    <a:cubicBezTo>
                      <a:pt x="5152" y="950670"/>
                      <a:pt x="5152" y="943107"/>
                      <a:pt x="5152" y="934103"/>
                    </a:cubicBezTo>
                    <a:cubicBezTo>
                      <a:pt x="5152" y="925099"/>
                      <a:pt x="4792" y="914654"/>
                      <a:pt x="5152" y="902409"/>
                    </a:cubicBezTo>
                    <a:cubicBezTo>
                      <a:pt x="5152" y="909972"/>
                      <a:pt x="5152" y="905290"/>
                      <a:pt x="5152" y="913213"/>
                    </a:cubicBezTo>
                    <a:cubicBezTo>
                      <a:pt x="6233" y="856668"/>
                      <a:pt x="10555" y="799762"/>
                      <a:pt x="17398" y="757263"/>
                    </a:cubicBezTo>
                    <a:cubicBezTo>
                      <a:pt x="23881" y="731692"/>
                      <a:pt x="17758" y="763746"/>
                      <a:pt x="16317" y="779593"/>
                    </a:cubicBezTo>
                    <a:cubicBezTo>
                      <a:pt x="24241" y="730611"/>
                      <a:pt x="35766" y="680188"/>
                      <a:pt x="49452" y="635168"/>
                    </a:cubicBezTo>
                    <a:cubicBezTo>
                      <a:pt x="53054" y="624003"/>
                      <a:pt x="56295" y="613198"/>
                      <a:pt x="59897" y="602393"/>
                    </a:cubicBezTo>
                    <a:cubicBezTo>
                      <a:pt x="63859" y="591948"/>
                      <a:pt x="67460" y="581864"/>
                      <a:pt x="70702" y="572500"/>
                    </a:cubicBezTo>
                    <a:cubicBezTo>
                      <a:pt x="72503" y="567818"/>
                      <a:pt x="73943" y="563135"/>
                      <a:pt x="75744" y="558453"/>
                    </a:cubicBezTo>
                    <a:cubicBezTo>
                      <a:pt x="77545" y="554131"/>
                      <a:pt x="79346" y="549810"/>
                      <a:pt x="81146" y="545488"/>
                    </a:cubicBezTo>
                    <a:cubicBezTo>
                      <a:pt x="84748" y="537204"/>
                      <a:pt x="87990" y="529280"/>
                      <a:pt x="90871" y="522077"/>
                    </a:cubicBezTo>
                    <a:cubicBezTo>
                      <a:pt x="95553" y="512353"/>
                      <a:pt x="100955" y="502988"/>
                      <a:pt x="105998" y="493624"/>
                    </a:cubicBezTo>
                    <a:cubicBezTo>
                      <a:pt x="108519" y="488942"/>
                      <a:pt x="111040" y="484260"/>
                      <a:pt x="113561" y="479578"/>
                    </a:cubicBezTo>
                    <a:lnTo>
                      <a:pt x="121845" y="465892"/>
                    </a:lnTo>
                    <a:cubicBezTo>
                      <a:pt x="119684" y="470214"/>
                      <a:pt x="117163" y="474536"/>
                      <a:pt x="115002" y="478497"/>
                    </a:cubicBezTo>
                    <a:cubicBezTo>
                      <a:pt x="112481" y="482819"/>
                      <a:pt x="110680" y="487141"/>
                      <a:pt x="108519" y="491463"/>
                    </a:cubicBezTo>
                    <a:cubicBezTo>
                      <a:pt x="104557" y="500107"/>
                      <a:pt x="100595" y="508391"/>
                      <a:pt x="97354" y="514874"/>
                    </a:cubicBezTo>
                    <a:cubicBezTo>
                      <a:pt x="94112" y="521717"/>
                      <a:pt x="92312" y="527119"/>
                      <a:pt x="91231" y="530361"/>
                    </a:cubicBezTo>
                    <a:cubicBezTo>
                      <a:pt x="90151" y="533602"/>
                      <a:pt x="90151" y="534322"/>
                      <a:pt x="91231" y="531801"/>
                    </a:cubicBezTo>
                    <a:cubicBezTo>
                      <a:pt x="93032" y="527840"/>
                      <a:pt x="94472" y="524238"/>
                      <a:pt x="95913" y="521357"/>
                    </a:cubicBezTo>
                    <a:cubicBezTo>
                      <a:pt x="97354" y="518475"/>
                      <a:pt x="98434" y="515954"/>
                      <a:pt x="99875" y="513433"/>
                    </a:cubicBezTo>
                    <a:cubicBezTo>
                      <a:pt x="102036" y="508751"/>
                      <a:pt x="103837" y="505149"/>
                      <a:pt x="105638" y="501188"/>
                    </a:cubicBezTo>
                    <a:cubicBezTo>
                      <a:pt x="109599" y="493264"/>
                      <a:pt x="113921" y="483179"/>
                      <a:pt x="126887" y="461930"/>
                    </a:cubicBezTo>
                    <a:cubicBezTo>
                      <a:pt x="125086" y="465892"/>
                      <a:pt x="122205" y="472375"/>
                      <a:pt x="117883" y="480658"/>
                    </a:cubicBezTo>
                    <a:cubicBezTo>
                      <a:pt x="113921" y="488942"/>
                      <a:pt x="109599" y="499387"/>
                      <a:pt x="104917" y="509831"/>
                    </a:cubicBezTo>
                    <a:cubicBezTo>
                      <a:pt x="111040" y="498666"/>
                      <a:pt x="115722" y="489662"/>
                      <a:pt x="119324" y="482819"/>
                    </a:cubicBezTo>
                    <a:cubicBezTo>
                      <a:pt x="123285" y="475976"/>
                      <a:pt x="125807" y="471294"/>
                      <a:pt x="127968" y="467692"/>
                    </a:cubicBezTo>
                    <a:cubicBezTo>
                      <a:pt x="131929" y="460489"/>
                      <a:pt x="132290" y="458688"/>
                      <a:pt x="132650" y="457608"/>
                    </a:cubicBezTo>
                    <a:cubicBezTo>
                      <a:pt x="132650" y="456527"/>
                      <a:pt x="132650" y="456527"/>
                      <a:pt x="134451" y="452566"/>
                    </a:cubicBezTo>
                    <a:cubicBezTo>
                      <a:pt x="135531" y="450765"/>
                      <a:pt x="136972" y="447884"/>
                      <a:pt x="139853" y="443922"/>
                    </a:cubicBezTo>
                    <a:cubicBezTo>
                      <a:pt x="142734" y="439960"/>
                      <a:pt x="146336" y="434558"/>
                      <a:pt x="151738" y="426994"/>
                    </a:cubicBezTo>
                    <a:cubicBezTo>
                      <a:pt x="156060" y="420151"/>
                      <a:pt x="160022" y="414028"/>
                      <a:pt x="163264" y="408626"/>
                    </a:cubicBezTo>
                    <a:cubicBezTo>
                      <a:pt x="166865" y="403223"/>
                      <a:pt x="169746" y="398901"/>
                      <a:pt x="172268" y="394940"/>
                    </a:cubicBezTo>
                    <a:cubicBezTo>
                      <a:pt x="176950" y="387016"/>
                      <a:pt x="179831" y="382334"/>
                      <a:pt x="180191" y="380173"/>
                    </a:cubicBezTo>
                    <a:cubicBezTo>
                      <a:pt x="183072" y="376211"/>
                      <a:pt x="185954" y="372249"/>
                      <a:pt x="189195" y="368648"/>
                    </a:cubicBezTo>
                    <a:lnTo>
                      <a:pt x="198559" y="357483"/>
                    </a:lnTo>
                    <a:cubicBezTo>
                      <a:pt x="205042" y="349919"/>
                      <a:pt x="210805" y="342356"/>
                      <a:pt x="217288" y="335153"/>
                    </a:cubicBezTo>
                    <a:cubicBezTo>
                      <a:pt x="218008" y="333712"/>
                      <a:pt x="221610" y="329030"/>
                      <a:pt x="227012" y="322547"/>
                    </a:cubicBezTo>
                    <a:cubicBezTo>
                      <a:pt x="229533" y="319306"/>
                      <a:pt x="232775" y="315344"/>
                      <a:pt x="236377" y="311382"/>
                    </a:cubicBezTo>
                    <a:cubicBezTo>
                      <a:pt x="239978" y="307060"/>
                      <a:pt x="243580" y="302738"/>
                      <a:pt x="247902" y="298056"/>
                    </a:cubicBezTo>
                    <a:cubicBezTo>
                      <a:pt x="256546" y="289052"/>
                      <a:pt x="265550" y="278967"/>
                      <a:pt x="275274" y="269243"/>
                    </a:cubicBezTo>
                    <a:cubicBezTo>
                      <a:pt x="284998" y="259879"/>
                      <a:pt x="294723" y="250514"/>
                      <a:pt x="303367" y="242231"/>
                    </a:cubicBezTo>
                    <a:cubicBezTo>
                      <a:pt x="305168" y="240070"/>
                      <a:pt x="297964" y="246193"/>
                      <a:pt x="288600" y="254836"/>
                    </a:cubicBezTo>
                    <a:cubicBezTo>
                      <a:pt x="283918" y="259158"/>
                      <a:pt x="278876" y="263840"/>
                      <a:pt x="274194" y="268523"/>
                    </a:cubicBezTo>
                    <a:cubicBezTo>
                      <a:pt x="269511" y="273205"/>
                      <a:pt x="265550" y="277527"/>
                      <a:pt x="262308" y="281128"/>
                    </a:cubicBezTo>
                    <a:cubicBezTo>
                      <a:pt x="262668" y="280408"/>
                      <a:pt x="265190" y="277166"/>
                      <a:pt x="268791" y="272845"/>
                    </a:cubicBezTo>
                    <a:cubicBezTo>
                      <a:pt x="272393" y="268523"/>
                      <a:pt x="278155" y="263120"/>
                      <a:pt x="284278" y="256997"/>
                    </a:cubicBezTo>
                    <a:cubicBezTo>
                      <a:pt x="290401" y="250875"/>
                      <a:pt x="297244" y="244392"/>
                      <a:pt x="304087" y="237909"/>
                    </a:cubicBezTo>
                    <a:cubicBezTo>
                      <a:pt x="311290" y="231786"/>
                      <a:pt x="318133" y="225663"/>
                      <a:pt x="324256" y="220261"/>
                    </a:cubicBezTo>
                    <a:cubicBezTo>
                      <a:pt x="325697" y="219540"/>
                      <a:pt x="329298" y="217019"/>
                      <a:pt x="334341" y="212697"/>
                    </a:cubicBezTo>
                    <a:cubicBezTo>
                      <a:pt x="339743" y="208736"/>
                      <a:pt x="346586" y="203333"/>
                      <a:pt x="354510" y="197210"/>
                    </a:cubicBezTo>
                    <a:cubicBezTo>
                      <a:pt x="369997" y="184605"/>
                      <a:pt x="390526" y="170198"/>
                      <a:pt x="409975" y="156872"/>
                    </a:cubicBezTo>
                    <a:cubicBezTo>
                      <a:pt x="419699" y="150389"/>
                      <a:pt x="429424" y="144267"/>
                      <a:pt x="438068" y="138864"/>
                    </a:cubicBezTo>
                    <a:cubicBezTo>
                      <a:pt x="440228" y="137423"/>
                      <a:pt x="442389" y="136343"/>
                      <a:pt x="444190" y="134902"/>
                    </a:cubicBezTo>
                    <a:cubicBezTo>
                      <a:pt x="446351" y="133822"/>
                      <a:pt x="448152" y="132741"/>
                      <a:pt x="449953" y="131661"/>
                    </a:cubicBezTo>
                    <a:cubicBezTo>
                      <a:pt x="453915" y="129500"/>
                      <a:pt x="457156" y="127699"/>
                      <a:pt x="460037" y="125898"/>
                    </a:cubicBezTo>
                    <a:cubicBezTo>
                      <a:pt x="471923" y="119415"/>
                      <a:pt x="476965" y="117254"/>
                      <a:pt x="469041" y="122657"/>
                    </a:cubicBezTo>
                    <a:cubicBezTo>
                      <a:pt x="531710" y="85560"/>
                      <a:pt x="613467" y="51705"/>
                      <a:pt x="692702" y="31175"/>
                    </a:cubicBezTo>
                    <a:cubicBezTo>
                      <a:pt x="712511" y="26493"/>
                      <a:pt x="731960" y="21451"/>
                      <a:pt x="751049" y="18210"/>
                    </a:cubicBezTo>
                    <a:cubicBezTo>
                      <a:pt x="760413" y="16409"/>
                      <a:pt x="769777" y="14608"/>
                      <a:pt x="779141" y="13167"/>
                    </a:cubicBezTo>
                    <a:cubicBezTo>
                      <a:pt x="788145" y="12087"/>
                      <a:pt x="797150" y="10646"/>
                      <a:pt x="805794" y="9566"/>
                    </a:cubicBezTo>
                    <a:cubicBezTo>
                      <a:pt x="823081" y="6684"/>
                      <a:pt x="839649" y="5964"/>
                      <a:pt x="854776" y="4523"/>
                    </a:cubicBezTo>
                    <a:cubicBezTo>
                      <a:pt x="869902" y="3083"/>
                      <a:pt x="883589" y="2723"/>
                      <a:pt x="895834" y="2362"/>
                    </a:cubicBezTo>
                    <a:cubicBezTo>
                      <a:pt x="903758" y="2362"/>
                      <a:pt x="913842" y="2362"/>
                      <a:pt x="923567" y="2362"/>
                    </a:cubicBezTo>
                    <a:cubicBezTo>
                      <a:pt x="933291" y="2362"/>
                      <a:pt x="943376" y="2362"/>
                      <a:pt x="950939" y="2723"/>
                    </a:cubicBezTo>
                    <a:cubicBezTo>
                      <a:pt x="966066" y="2723"/>
                      <a:pt x="972549" y="3443"/>
                      <a:pt x="953460" y="4163"/>
                    </a:cubicBezTo>
                    <a:cubicBezTo>
                      <a:pt x="1070513" y="4163"/>
                      <a:pt x="1131020" y="562"/>
                      <a:pt x="1247353" y="1642"/>
                    </a:cubicBezTo>
                    <a:cubicBezTo>
                      <a:pt x="1257077" y="2002"/>
                      <a:pt x="1194769" y="1642"/>
                      <a:pt x="1199091" y="2723"/>
                    </a:cubicBezTo>
                    <a:cubicBezTo>
                      <a:pt x="1275085" y="1282"/>
                      <a:pt x="1337393" y="4163"/>
                      <a:pt x="1455166" y="3443"/>
                    </a:cubicBezTo>
                    <a:cubicBezTo>
                      <a:pt x="1435358" y="3443"/>
                      <a:pt x="1429595" y="4163"/>
                      <a:pt x="1426714" y="4523"/>
                    </a:cubicBezTo>
                    <a:cubicBezTo>
                      <a:pt x="1424553" y="3803"/>
                      <a:pt x="1474975" y="3443"/>
                      <a:pt x="1505589" y="2723"/>
                    </a:cubicBezTo>
                    <a:cubicBezTo>
                      <a:pt x="1522877" y="2723"/>
                      <a:pt x="1482899" y="3083"/>
                      <a:pt x="1492263" y="3443"/>
                    </a:cubicBezTo>
                    <a:cubicBezTo>
                      <a:pt x="1719886" y="5244"/>
                      <a:pt x="1893484" y="202"/>
                      <a:pt x="2120026" y="562"/>
                    </a:cubicBezTo>
                    <a:cubicBezTo>
                      <a:pt x="2087612" y="562"/>
                      <a:pt x="2065282" y="1282"/>
                      <a:pt x="2051235" y="1642"/>
                    </a:cubicBezTo>
                    <a:cubicBezTo>
                      <a:pt x="2036829" y="2362"/>
                      <a:pt x="2030706" y="3083"/>
                      <a:pt x="2030346" y="3803"/>
                    </a:cubicBezTo>
                    <a:lnTo>
                      <a:pt x="2093735" y="3803"/>
                    </a:lnTo>
                    <a:cubicBezTo>
                      <a:pt x="2118226" y="2723"/>
                      <a:pt x="2165767" y="2723"/>
                      <a:pt x="2205385" y="1642"/>
                    </a:cubicBezTo>
                    <a:cubicBezTo>
                      <a:pt x="2210427" y="2002"/>
                      <a:pt x="2229516" y="2723"/>
                      <a:pt x="2209707" y="3083"/>
                    </a:cubicBezTo>
                    <a:cubicBezTo>
                      <a:pt x="2335043" y="5604"/>
                      <a:pt x="2405275" y="-1239"/>
                      <a:pt x="2558705" y="202"/>
                    </a:cubicBezTo>
                    <a:lnTo>
                      <a:pt x="2372861" y="4884"/>
                    </a:lnTo>
                    <a:lnTo>
                      <a:pt x="2418961" y="6684"/>
                    </a:lnTo>
                    <a:lnTo>
                      <a:pt x="2337205" y="8845"/>
                    </a:lnTo>
                    <a:cubicBezTo>
                      <a:pt x="2385827" y="10286"/>
                      <a:pt x="2428326" y="7045"/>
                      <a:pt x="2434448" y="8845"/>
                    </a:cubicBezTo>
                    <a:cubicBezTo>
                      <a:pt x="2424004" y="9206"/>
                      <a:pt x="2399152" y="8845"/>
                      <a:pt x="2398432" y="10286"/>
                    </a:cubicBezTo>
                    <a:cubicBezTo>
                      <a:pt x="2445253" y="11006"/>
                      <a:pt x="2448855" y="9566"/>
                      <a:pt x="2484151" y="9206"/>
                    </a:cubicBezTo>
                    <a:cubicBezTo>
                      <a:pt x="2391229" y="12807"/>
                      <a:pt x="2209347" y="12807"/>
                      <a:pt x="2111743" y="13528"/>
                    </a:cubicBezTo>
                    <a:cubicBezTo>
                      <a:pt x="2096256" y="13528"/>
                      <a:pt x="2125069" y="12807"/>
                      <a:pt x="2127590" y="12447"/>
                    </a:cubicBezTo>
                    <a:cubicBezTo>
                      <a:pt x="2087612" y="12447"/>
                      <a:pt x="2063841" y="11367"/>
                      <a:pt x="2013418" y="12087"/>
                    </a:cubicBezTo>
                    <a:cubicBezTo>
                      <a:pt x="1982084" y="13528"/>
                      <a:pt x="2037189" y="13167"/>
                      <a:pt x="2062040" y="13528"/>
                    </a:cubicBezTo>
                    <a:cubicBezTo>
                      <a:pt x="2058799" y="14968"/>
                      <a:pt x="2046193" y="14608"/>
                      <a:pt x="2018461" y="14968"/>
                    </a:cubicBezTo>
                    <a:cubicBezTo>
                      <a:pt x="2012338" y="13167"/>
                      <a:pt x="1866832" y="14248"/>
                      <a:pt x="1831536" y="12087"/>
                    </a:cubicBezTo>
                    <a:cubicBezTo>
                      <a:pt x="1684230" y="12807"/>
                      <a:pt x="1854947" y="16769"/>
                      <a:pt x="1711242" y="16049"/>
                    </a:cubicBezTo>
                    <a:lnTo>
                      <a:pt x="1668383" y="13888"/>
                    </a:lnTo>
                    <a:cubicBezTo>
                      <a:pt x="1584825" y="15328"/>
                      <a:pt x="1476776" y="16769"/>
                      <a:pt x="1382054" y="16409"/>
                    </a:cubicBezTo>
                    <a:lnTo>
                      <a:pt x="1401862" y="16409"/>
                    </a:lnTo>
                    <a:cubicBezTo>
                      <a:pt x="1415188" y="15328"/>
                      <a:pt x="1393218" y="14968"/>
                      <a:pt x="1383494" y="14608"/>
                    </a:cubicBezTo>
                    <a:cubicBezTo>
                      <a:pt x="1312182" y="13888"/>
                      <a:pt x="1247713" y="16049"/>
                      <a:pt x="1204493" y="14248"/>
                    </a:cubicBezTo>
                    <a:cubicBezTo>
                      <a:pt x="1163795" y="15328"/>
                      <a:pt x="1109410" y="16409"/>
                      <a:pt x="1053585" y="17129"/>
                    </a:cubicBezTo>
                    <a:cubicBezTo>
                      <a:pt x="1025853" y="17489"/>
                      <a:pt x="997400" y="17849"/>
                      <a:pt x="970388" y="18210"/>
                    </a:cubicBezTo>
                    <a:cubicBezTo>
                      <a:pt x="943376" y="18570"/>
                      <a:pt x="917084" y="18210"/>
                      <a:pt x="894393" y="19650"/>
                    </a:cubicBezTo>
                    <a:cubicBezTo>
                      <a:pt x="882148" y="18930"/>
                      <a:pt x="911681" y="16769"/>
                      <a:pt x="950219" y="16769"/>
                    </a:cubicBezTo>
                    <a:cubicBezTo>
                      <a:pt x="988756" y="16409"/>
                      <a:pt x="1034857" y="16049"/>
                      <a:pt x="1054306" y="15328"/>
                    </a:cubicBezTo>
                    <a:lnTo>
                      <a:pt x="969307" y="15328"/>
                    </a:lnTo>
                    <a:cubicBezTo>
                      <a:pt x="1021891" y="15328"/>
                      <a:pt x="1042420" y="14248"/>
                      <a:pt x="1073754" y="12807"/>
                    </a:cubicBezTo>
                    <a:cubicBezTo>
                      <a:pt x="1036658" y="12807"/>
                      <a:pt x="1011806" y="12807"/>
                      <a:pt x="987676" y="13528"/>
                    </a:cubicBezTo>
                    <a:cubicBezTo>
                      <a:pt x="963545" y="14248"/>
                      <a:pt x="939774" y="14608"/>
                      <a:pt x="904478" y="15689"/>
                    </a:cubicBezTo>
                    <a:cubicBezTo>
                      <a:pt x="909880" y="14968"/>
                      <a:pt x="900516" y="14608"/>
                      <a:pt x="868462" y="15689"/>
                    </a:cubicBezTo>
                    <a:lnTo>
                      <a:pt x="859458" y="18210"/>
                    </a:lnTo>
                    <a:cubicBezTo>
                      <a:pt x="858737" y="18210"/>
                      <a:pt x="855136" y="18210"/>
                      <a:pt x="845411" y="18930"/>
                    </a:cubicBezTo>
                    <a:cubicBezTo>
                      <a:pt x="824882" y="20371"/>
                      <a:pt x="804353" y="23612"/>
                      <a:pt x="783824" y="26133"/>
                    </a:cubicBezTo>
                    <a:cubicBezTo>
                      <a:pt x="773739" y="27574"/>
                      <a:pt x="763294" y="29735"/>
                      <a:pt x="753210" y="31536"/>
                    </a:cubicBezTo>
                    <a:lnTo>
                      <a:pt x="738083" y="34417"/>
                    </a:lnTo>
                    <a:cubicBezTo>
                      <a:pt x="733041" y="35497"/>
                      <a:pt x="727998" y="36938"/>
                      <a:pt x="722956" y="38019"/>
                    </a:cubicBezTo>
                    <a:cubicBezTo>
                      <a:pt x="735922" y="35137"/>
                      <a:pt x="742765" y="34777"/>
                      <a:pt x="750328" y="34057"/>
                    </a:cubicBezTo>
                    <a:cubicBezTo>
                      <a:pt x="757892" y="33336"/>
                      <a:pt x="766176" y="31896"/>
                      <a:pt x="782023" y="29375"/>
                    </a:cubicBezTo>
                    <a:cubicBezTo>
                      <a:pt x="770498" y="30095"/>
                      <a:pt x="797510" y="25773"/>
                      <a:pt x="829204" y="22532"/>
                    </a:cubicBezTo>
                    <a:cubicBezTo>
                      <a:pt x="822361" y="23252"/>
                      <a:pt x="820560" y="23972"/>
                      <a:pt x="822361" y="23972"/>
                    </a:cubicBezTo>
                    <a:cubicBezTo>
                      <a:pt x="823802" y="23972"/>
                      <a:pt x="828844" y="23972"/>
                      <a:pt x="834246" y="23252"/>
                    </a:cubicBezTo>
                    <a:cubicBezTo>
                      <a:pt x="845411" y="22532"/>
                      <a:pt x="860178" y="21811"/>
                      <a:pt x="859818" y="22171"/>
                    </a:cubicBezTo>
                    <a:cubicBezTo>
                      <a:pt x="851894" y="22892"/>
                      <a:pt x="843611" y="23252"/>
                      <a:pt x="835327" y="23972"/>
                    </a:cubicBezTo>
                    <a:cubicBezTo>
                      <a:pt x="831005" y="24332"/>
                      <a:pt x="827043" y="24332"/>
                      <a:pt x="822721" y="25053"/>
                    </a:cubicBezTo>
                    <a:cubicBezTo>
                      <a:pt x="818399" y="25773"/>
                      <a:pt x="814437" y="26133"/>
                      <a:pt x="810115" y="26854"/>
                    </a:cubicBezTo>
                    <a:cubicBezTo>
                      <a:pt x="801832" y="27934"/>
                      <a:pt x="793188" y="29015"/>
                      <a:pt x="784904" y="30095"/>
                    </a:cubicBezTo>
                    <a:cubicBezTo>
                      <a:pt x="776620" y="31175"/>
                      <a:pt x="768337" y="32976"/>
                      <a:pt x="760053" y="34417"/>
                    </a:cubicBezTo>
                    <a:cubicBezTo>
                      <a:pt x="752129" y="35858"/>
                      <a:pt x="743846" y="37298"/>
                      <a:pt x="736282" y="38739"/>
                    </a:cubicBezTo>
                    <a:cubicBezTo>
                      <a:pt x="728719" y="40540"/>
                      <a:pt x="721515" y="42341"/>
                      <a:pt x="714312" y="43781"/>
                    </a:cubicBezTo>
                    <a:cubicBezTo>
                      <a:pt x="707469" y="45582"/>
                      <a:pt x="700626" y="47023"/>
                      <a:pt x="694503" y="48463"/>
                    </a:cubicBezTo>
                    <a:cubicBezTo>
                      <a:pt x="688381" y="50264"/>
                      <a:pt x="682978" y="51705"/>
                      <a:pt x="677936" y="53145"/>
                    </a:cubicBezTo>
                    <a:lnTo>
                      <a:pt x="664250" y="55306"/>
                    </a:lnTo>
                    <a:cubicBezTo>
                      <a:pt x="649483" y="58908"/>
                      <a:pt x="634716" y="64671"/>
                      <a:pt x="620310" y="69353"/>
                    </a:cubicBezTo>
                    <a:cubicBezTo>
                      <a:pt x="616708" y="70433"/>
                      <a:pt x="613107" y="71874"/>
                      <a:pt x="609505" y="72954"/>
                    </a:cubicBezTo>
                    <a:cubicBezTo>
                      <a:pt x="605903" y="74395"/>
                      <a:pt x="602302" y="75836"/>
                      <a:pt x="599060" y="77276"/>
                    </a:cubicBezTo>
                    <a:cubicBezTo>
                      <a:pt x="592217" y="80158"/>
                      <a:pt x="585374" y="82679"/>
                      <a:pt x="578531" y="85560"/>
                    </a:cubicBezTo>
                    <a:cubicBezTo>
                      <a:pt x="575290" y="87001"/>
                      <a:pt x="571688" y="88081"/>
                      <a:pt x="568446" y="89522"/>
                    </a:cubicBezTo>
                    <a:cubicBezTo>
                      <a:pt x="565205" y="90962"/>
                      <a:pt x="561963" y="92403"/>
                      <a:pt x="559082" y="93844"/>
                    </a:cubicBezTo>
                    <a:cubicBezTo>
                      <a:pt x="552959" y="96725"/>
                      <a:pt x="546837" y="99606"/>
                      <a:pt x="541074" y="102128"/>
                    </a:cubicBezTo>
                    <a:cubicBezTo>
                      <a:pt x="529189" y="107170"/>
                      <a:pt x="518744" y="112932"/>
                      <a:pt x="509740" y="117254"/>
                    </a:cubicBezTo>
                    <a:lnTo>
                      <a:pt x="520905" y="110411"/>
                    </a:lnTo>
                    <a:cubicBezTo>
                      <a:pt x="454995" y="142826"/>
                      <a:pt x="394848" y="183524"/>
                      <a:pt x="343705" y="224223"/>
                    </a:cubicBezTo>
                    <a:cubicBezTo>
                      <a:pt x="319214" y="246193"/>
                      <a:pt x="292202" y="271404"/>
                      <a:pt x="268791" y="298056"/>
                    </a:cubicBezTo>
                    <a:cubicBezTo>
                      <a:pt x="265910" y="301297"/>
                      <a:pt x="263029" y="304539"/>
                      <a:pt x="259787" y="307780"/>
                    </a:cubicBezTo>
                    <a:cubicBezTo>
                      <a:pt x="256906" y="311022"/>
                      <a:pt x="254024" y="314263"/>
                      <a:pt x="251143" y="317505"/>
                    </a:cubicBezTo>
                    <a:cubicBezTo>
                      <a:pt x="245741" y="323988"/>
                      <a:pt x="240338" y="330471"/>
                      <a:pt x="235296" y="336953"/>
                    </a:cubicBezTo>
                    <a:cubicBezTo>
                      <a:pt x="232775" y="340195"/>
                      <a:pt x="230254" y="343076"/>
                      <a:pt x="227733" y="346318"/>
                    </a:cubicBezTo>
                    <a:cubicBezTo>
                      <a:pt x="225572" y="349559"/>
                      <a:pt x="223050" y="352440"/>
                      <a:pt x="220890" y="355682"/>
                    </a:cubicBezTo>
                    <a:cubicBezTo>
                      <a:pt x="216568" y="361805"/>
                      <a:pt x="212246" y="367567"/>
                      <a:pt x="208284" y="372970"/>
                    </a:cubicBezTo>
                    <a:cubicBezTo>
                      <a:pt x="200360" y="384855"/>
                      <a:pt x="171187" y="422672"/>
                      <a:pt x="143815" y="468773"/>
                    </a:cubicBezTo>
                    <a:cubicBezTo>
                      <a:pt x="140573" y="474536"/>
                      <a:pt x="136972" y="480298"/>
                      <a:pt x="133370" y="486061"/>
                    </a:cubicBezTo>
                    <a:cubicBezTo>
                      <a:pt x="129768" y="491823"/>
                      <a:pt x="126887" y="497946"/>
                      <a:pt x="123646" y="504069"/>
                    </a:cubicBezTo>
                    <a:cubicBezTo>
                      <a:pt x="117523" y="516314"/>
                      <a:pt x="110680" y="528200"/>
                      <a:pt x="105638" y="540085"/>
                    </a:cubicBezTo>
                    <a:cubicBezTo>
                      <a:pt x="103116" y="546208"/>
                      <a:pt x="100235" y="551971"/>
                      <a:pt x="97714" y="557373"/>
                    </a:cubicBezTo>
                    <a:cubicBezTo>
                      <a:pt x="95193" y="563135"/>
                      <a:pt x="92672" y="568538"/>
                      <a:pt x="90871" y="573940"/>
                    </a:cubicBezTo>
                    <a:cubicBezTo>
                      <a:pt x="86909" y="584745"/>
                      <a:pt x="82947" y="594830"/>
                      <a:pt x="80066" y="603474"/>
                    </a:cubicBezTo>
                    <a:cubicBezTo>
                      <a:pt x="78985" y="605635"/>
                      <a:pt x="83307" y="593749"/>
                      <a:pt x="89070" y="578623"/>
                    </a:cubicBezTo>
                    <a:cubicBezTo>
                      <a:pt x="90511" y="574661"/>
                      <a:pt x="91951" y="570699"/>
                      <a:pt x="93392" y="566737"/>
                    </a:cubicBezTo>
                    <a:cubicBezTo>
                      <a:pt x="95193" y="562775"/>
                      <a:pt x="96994" y="558453"/>
                      <a:pt x="98434" y="554492"/>
                    </a:cubicBezTo>
                    <a:cubicBezTo>
                      <a:pt x="101676" y="546568"/>
                      <a:pt x="104917" y="539005"/>
                      <a:pt x="107438" y="533242"/>
                    </a:cubicBezTo>
                    <a:cubicBezTo>
                      <a:pt x="102396" y="544407"/>
                      <a:pt x="97714" y="554852"/>
                      <a:pt x="93392" y="564936"/>
                    </a:cubicBezTo>
                    <a:cubicBezTo>
                      <a:pt x="89430" y="575021"/>
                      <a:pt x="86189" y="584385"/>
                      <a:pt x="82947" y="592669"/>
                    </a:cubicBezTo>
                    <a:cubicBezTo>
                      <a:pt x="76464" y="609236"/>
                      <a:pt x="72503" y="622202"/>
                      <a:pt x="68901" y="629045"/>
                    </a:cubicBezTo>
                    <a:cubicBezTo>
                      <a:pt x="73223" y="616079"/>
                      <a:pt x="76464" y="606355"/>
                      <a:pt x="79706" y="599512"/>
                    </a:cubicBezTo>
                    <a:cubicBezTo>
                      <a:pt x="82587" y="592669"/>
                      <a:pt x="84028" y="588347"/>
                      <a:pt x="85108" y="585826"/>
                    </a:cubicBezTo>
                    <a:cubicBezTo>
                      <a:pt x="86909" y="580784"/>
                      <a:pt x="85829" y="582944"/>
                      <a:pt x="83668" y="587266"/>
                    </a:cubicBezTo>
                    <a:cubicBezTo>
                      <a:pt x="79706" y="595550"/>
                      <a:pt x="72863" y="610677"/>
                      <a:pt x="81867" y="587266"/>
                    </a:cubicBezTo>
                    <a:cubicBezTo>
                      <a:pt x="62778" y="635168"/>
                      <a:pt x="48372" y="687752"/>
                      <a:pt x="44050" y="712963"/>
                    </a:cubicBezTo>
                    <a:cubicBezTo>
                      <a:pt x="46571" y="702879"/>
                      <a:pt x="48012" y="695675"/>
                      <a:pt x="49452" y="690633"/>
                    </a:cubicBezTo>
                    <a:cubicBezTo>
                      <a:pt x="50893" y="685951"/>
                      <a:pt x="51613" y="683070"/>
                      <a:pt x="52333" y="681989"/>
                    </a:cubicBezTo>
                    <a:cubicBezTo>
                      <a:pt x="53414" y="679828"/>
                      <a:pt x="52333" y="683430"/>
                      <a:pt x="51973" y="687031"/>
                    </a:cubicBezTo>
                    <a:cubicBezTo>
                      <a:pt x="50533" y="694235"/>
                      <a:pt x="49092" y="701078"/>
                      <a:pt x="60257" y="660379"/>
                    </a:cubicBezTo>
                    <a:cubicBezTo>
                      <a:pt x="56295" y="676227"/>
                      <a:pt x="51253" y="693514"/>
                      <a:pt x="48012" y="711883"/>
                    </a:cubicBezTo>
                    <a:cubicBezTo>
                      <a:pt x="46211" y="720887"/>
                      <a:pt x="43690" y="730251"/>
                      <a:pt x="42249" y="739975"/>
                    </a:cubicBezTo>
                    <a:cubicBezTo>
                      <a:pt x="40448" y="749700"/>
                      <a:pt x="39007" y="759424"/>
                      <a:pt x="37207" y="769148"/>
                    </a:cubicBezTo>
                    <a:cubicBezTo>
                      <a:pt x="35406" y="778873"/>
                      <a:pt x="34325" y="788957"/>
                      <a:pt x="32885" y="799042"/>
                    </a:cubicBezTo>
                    <a:lnTo>
                      <a:pt x="31084" y="814169"/>
                    </a:lnTo>
                    <a:cubicBezTo>
                      <a:pt x="30364" y="819211"/>
                      <a:pt x="29643" y="824253"/>
                      <a:pt x="29283" y="829296"/>
                    </a:cubicBezTo>
                    <a:cubicBezTo>
                      <a:pt x="27842" y="849465"/>
                      <a:pt x="25681" y="869634"/>
                      <a:pt x="25321" y="889083"/>
                    </a:cubicBezTo>
                    <a:cubicBezTo>
                      <a:pt x="24961" y="888722"/>
                      <a:pt x="24601" y="890883"/>
                      <a:pt x="23881" y="896646"/>
                    </a:cubicBezTo>
                    <a:cubicBezTo>
                      <a:pt x="23881" y="902769"/>
                      <a:pt x="22800" y="912133"/>
                      <a:pt x="22800" y="926900"/>
                    </a:cubicBezTo>
                    <a:lnTo>
                      <a:pt x="24241" y="950670"/>
                    </a:lnTo>
                    <a:cubicBezTo>
                      <a:pt x="24241" y="987767"/>
                      <a:pt x="22440" y="878998"/>
                      <a:pt x="22080" y="953552"/>
                    </a:cubicBezTo>
                    <a:cubicBezTo>
                      <a:pt x="24601" y="1030266"/>
                      <a:pt x="20639" y="1184056"/>
                      <a:pt x="24961" y="1217551"/>
                    </a:cubicBezTo>
                    <a:cubicBezTo>
                      <a:pt x="23160" y="1275897"/>
                      <a:pt x="23160" y="1106621"/>
                      <a:pt x="20999" y="1194500"/>
                    </a:cubicBezTo>
                    <a:cubicBezTo>
                      <a:pt x="19559" y="1143357"/>
                      <a:pt x="20999" y="1072765"/>
                      <a:pt x="19199" y="1055838"/>
                    </a:cubicBezTo>
                    <a:cubicBezTo>
                      <a:pt x="19919" y="1105900"/>
                      <a:pt x="17398" y="1074206"/>
                      <a:pt x="17398" y="1106621"/>
                    </a:cubicBezTo>
                    <a:lnTo>
                      <a:pt x="18838" y="1162446"/>
                    </a:lnTo>
                    <a:lnTo>
                      <a:pt x="18838" y="1150200"/>
                    </a:lnTo>
                    <a:cubicBezTo>
                      <a:pt x="20999" y="1244203"/>
                      <a:pt x="19919" y="1392950"/>
                      <a:pt x="20279" y="1512884"/>
                    </a:cubicBezTo>
                    <a:cubicBezTo>
                      <a:pt x="22440" y="1614450"/>
                      <a:pt x="25681" y="1684321"/>
                      <a:pt x="25321" y="1806056"/>
                    </a:cubicBezTo>
                    <a:cubicBezTo>
                      <a:pt x="23881" y="1770040"/>
                      <a:pt x="24241" y="1907262"/>
                      <a:pt x="21720" y="1830547"/>
                    </a:cubicBezTo>
                    <a:cubicBezTo>
                      <a:pt x="20999" y="1858640"/>
                      <a:pt x="21360" y="1886733"/>
                      <a:pt x="21720" y="1907982"/>
                    </a:cubicBezTo>
                    <a:cubicBezTo>
                      <a:pt x="21720" y="1929232"/>
                      <a:pt x="22440" y="1943278"/>
                      <a:pt x="23160" y="1943638"/>
                    </a:cubicBezTo>
                    <a:cubicBezTo>
                      <a:pt x="23160" y="1893936"/>
                      <a:pt x="23160" y="1926351"/>
                      <a:pt x="23881" y="1884572"/>
                    </a:cubicBezTo>
                    <a:cubicBezTo>
                      <a:pt x="24961" y="1912664"/>
                      <a:pt x="24961" y="1977854"/>
                      <a:pt x="23881" y="2004506"/>
                    </a:cubicBezTo>
                    <a:cubicBezTo>
                      <a:pt x="23881" y="1992260"/>
                      <a:pt x="23881" y="1996943"/>
                      <a:pt x="23520" y="1994061"/>
                    </a:cubicBezTo>
                    <a:cubicBezTo>
                      <a:pt x="22800" y="2053128"/>
                      <a:pt x="24601" y="2022514"/>
                      <a:pt x="25321" y="2065373"/>
                    </a:cubicBezTo>
                    <a:cubicBezTo>
                      <a:pt x="24961" y="2068615"/>
                      <a:pt x="24601" y="2076538"/>
                      <a:pt x="24601" y="2086623"/>
                    </a:cubicBezTo>
                    <a:cubicBezTo>
                      <a:pt x="24601" y="2091665"/>
                      <a:pt x="24601" y="2097428"/>
                      <a:pt x="24601" y="2103551"/>
                    </a:cubicBezTo>
                    <a:cubicBezTo>
                      <a:pt x="24601" y="2106432"/>
                      <a:pt x="24601" y="2109673"/>
                      <a:pt x="24601" y="2112915"/>
                    </a:cubicBezTo>
                    <a:cubicBezTo>
                      <a:pt x="24601" y="2116156"/>
                      <a:pt x="24601" y="2119398"/>
                      <a:pt x="24601" y="2122639"/>
                    </a:cubicBezTo>
                    <a:cubicBezTo>
                      <a:pt x="24601" y="2129122"/>
                      <a:pt x="24601" y="2135965"/>
                      <a:pt x="24961" y="2142808"/>
                    </a:cubicBezTo>
                    <a:cubicBezTo>
                      <a:pt x="24961" y="2146050"/>
                      <a:pt x="24961" y="2149651"/>
                      <a:pt x="24961" y="2152893"/>
                    </a:cubicBezTo>
                    <a:cubicBezTo>
                      <a:pt x="24961" y="2156134"/>
                      <a:pt x="24961" y="2159736"/>
                      <a:pt x="25321" y="2162977"/>
                    </a:cubicBezTo>
                    <a:cubicBezTo>
                      <a:pt x="26402" y="2175943"/>
                      <a:pt x="27122" y="2188189"/>
                      <a:pt x="27482" y="2197913"/>
                    </a:cubicBezTo>
                    <a:cubicBezTo>
                      <a:pt x="27842" y="2202595"/>
                      <a:pt x="28563" y="2207277"/>
                      <a:pt x="29643" y="2211599"/>
                    </a:cubicBezTo>
                    <a:lnTo>
                      <a:pt x="31804" y="2225286"/>
                    </a:lnTo>
                    <a:lnTo>
                      <a:pt x="33965" y="2238972"/>
                    </a:lnTo>
                    <a:cubicBezTo>
                      <a:pt x="34686" y="2243654"/>
                      <a:pt x="35406" y="2247976"/>
                      <a:pt x="36486" y="2252658"/>
                    </a:cubicBezTo>
                    <a:cubicBezTo>
                      <a:pt x="34686" y="2245094"/>
                      <a:pt x="34686" y="2244734"/>
                      <a:pt x="35046" y="2248336"/>
                    </a:cubicBezTo>
                    <a:cubicBezTo>
                      <a:pt x="35406" y="2251938"/>
                      <a:pt x="36846" y="2259861"/>
                      <a:pt x="38287" y="2268865"/>
                    </a:cubicBezTo>
                    <a:cubicBezTo>
                      <a:pt x="39007" y="2273187"/>
                      <a:pt x="39728" y="2278229"/>
                      <a:pt x="40808" y="2282912"/>
                    </a:cubicBezTo>
                    <a:cubicBezTo>
                      <a:pt x="41529" y="2287594"/>
                      <a:pt x="42249" y="2292276"/>
                      <a:pt x="43329" y="2296598"/>
                    </a:cubicBezTo>
                    <a:cubicBezTo>
                      <a:pt x="45130" y="2304882"/>
                      <a:pt x="46571" y="2311725"/>
                      <a:pt x="46571" y="2313886"/>
                    </a:cubicBezTo>
                    <a:cubicBezTo>
                      <a:pt x="48012" y="2318568"/>
                      <a:pt x="49092" y="2323610"/>
                      <a:pt x="50172" y="2328292"/>
                    </a:cubicBezTo>
                    <a:lnTo>
                      <a:pt x="51973" y="2335135"/>
                    </a:lnTo>
                    <a:lnTo>
                      <a:pt x="54134" y="2341978"/>
                    </a:lnTo>
                    <a:cubicBezTo>
                      <a:pt x="57016" y="2351342"/>
                      <a:pt x="59897" y="2360707"/>
                      <a:pt x="63138" y="2370431"/>
                    </a:cubicBezTo>
                    <a:cubicBezTo>
                      <a:pt x="64579" y="2375473"/>
                      <a:pt x="66380" y="2380516"/>
                      <a:pt x="68541" y="2385918"/>
                    </a:cubicBezTo>
                    <a:cubicBezTo>
                      <a:pt x="70342" y="2391321"/>
                      <a:pt x="72503" y="2396723"/>
                      <a:pt x="74303" y="2402486"/>
                    </a:cubicBezTo>
                    <a:cubicBezTo>
                      <a:pt x="76464" y="2408248"/>
                      <a:pt x="78265" y="2414371"/>
                      <a:pt x="80786" y="2420854"/>
                    </a:cubicBezTo>
                    <a:cubicBezTo>
                      <a:pt x="83307" y="2427337"/>
                      <a:pt x="85829" y="2433820"/>
                      <a:pt x="88710" y="2441023"/>
                    </a:cubicBezTo>
                    <a:cubicBezTo>
                      <a:pt x="83668" y="2429498"/>
                      <a:pt x="88710" y="2442463"/>
                      <a:pt x="94472" y="2458671"/>
                    </a:cubicBezTo>
                    <a:cubicBezTo>
                      <a:pt x="101316" y="2474518"/>
                      <a:pt x="109239" y="2493247"/>
                      <a:pt x="108519" y="2493967"/>
                    </a:cubicBezTo>
                    <a:cubicBezTo>
                      <a:pt x="130489" y="2541148"/>
                      <a:pt x="153539" y="2577885"/>
                      <a:pt x="178030" y="2612460"/>
                    </a:cubicBezTo>
                    <a:cubicBezTo>
                      <a:pt x="184513" y="2621104"/>
                      <a:pt x="190636" y="2629388"/>
                      <a:pt x="197119" y="2638032"/>
                    </a:cubicBezTo>
                    <a:lnTo>
                      <a:pt x="201801" y="2644515"/>
                    </a:lnTo>
                    <a:cubicBezTo>
                      <a:pt x="203602" y="2646676"/>
                      <a:pt x="205042" y="2648837"/>
                      <a:pt x="206843" y="2650638"/>
                    </a:cubicBezTo>
                    <a:cubicBezTo>
                      <a:pt x="210085" y="2654959"/>
                      <a:pt x="213686" y="2658921"/>
                      <a:pt x="216928" y="2663243"/>
                    </a:cubicBezTo>
                    <a:cubicBezTo>
                      <a:pt x="220169" y="2667565"/>
                      <a:pt x="223771" y="2671887"/>
                      <a:pt x="227372" y="2676209"/>
                    </a:cubicBezTo>
                    <a:cubicBezTo>
                      <a:pt x="230974" y="2680531"/>
                      <a:pt x="234576" y="2684853"/>
                      <a:pt x="238537" y="2689175"/>
                    </a:cubicBezTo>
                    <a:cubicBezTo>
                      <a:pt x="242139" y="2693497"/>
                      <a:pt x="246101" y="2697819"/>
                      <a:pt x="249703" y="2702501"/>
                    </a:cubicBezTo>
                    <a:cubicBezTo>
                      <a:pt x="253664" y="2707183"/>
                      <a:pt x="257266" y="2711865"/>
                      <a:pt x="261588" y="2716187"/>
                    </a:cubicBezTo>
                    <a:cubicBezTo>
                      <a:pt x="260507" y="2715107"/>
                      <a:pt x="256185" y="2711505"/>
                      <a:pt x="254745" y="2710064"/>
                    </a:cubicBezTo>
                    <a:cubicBezTo>
                      <a:pt x="254024" y="2709344"/>
                      <a:pt x="254024" y="2710064"/>
                      <a:pt x="255105" y="2711505"/>
                    </a:cubicBezTo>
                    <a:cubicBezTo>
                      <a:pt x="256546" y="2713306"/>
                      <a:pt x="259067" y="2716187"/>
                      <a:pt x="264109" y="2721589"/>
                    </a:cubicBezTo>
                    <a:cubicBezTo>
                      <a:pt x="279956" y="2738157"/>
                      <a:pt x="308049" y="2765890"/>
                      <a:pt x="326777" y="2781737"/>
                    </a:cubicBezTo>
                    <a:lnTo>
                      <a:pt x="326057" y="2781737"/>
                    </a:lnTo>
                    <a:cubicBezTo>
                      <a:pt x="326417" y="2781737"/>
                      <a:pt x="326777" y="2781737"/>
                      <a:pt x="327137" y="2781737"/>
                    </a:cubicBezTo>
                    <a:cubicBezTo>
                      <a:pt x="336142" y="2789300"/>
                      <a:pt x="341904" y="2794342"/>
                      <a:pt x="342264" y="2793982"/>
                    </a:cubicBezTo>
                    <a:cubicBezTo>
                      <a:pt x="344425" y="2795783"/>
                      <a:pt x="346226" y="2797224"/>
                      <a:pt x="348027" y="2798664"/>
                    </a:cubicBezTo>
                    <a:cubicBezTo>
                      <a:pt x="349828" y="2800105"/>
                      <a:pt x="351989" y="2801546"/>
                      <a:pt x="353789" y="2802986"/>
                    </a:cubicBezTo>
                    <a:cubicBezTo>
                      <a:pt x="357751" y="2805868"/>
                      <a:pt x="361353" y="2808389"/>
                      <a:pt x="364955" y="2811270"/>
                    </a:cubicBezTo>
                    <a:cubicBezTo>
                      <a:pt x="368556" y="2813791"/>
                      <a:pt x="372518" y="2816672"/>
                      <a:pt x="376120" y="2819554"/>
                    </a:cubicBezTo>
                    <a:cubicBezTo>
                      <a:pt x="380081" y="2822435"/>
                      <a:pt x="383683" y="2825316"/>
                      <a:pt x="388365" y="2827837"/>
                    </a:cubicBezTo>
                    <a:cubicBezTo>
                      <a:pt x="397009" y="2833600"/>
                      <a:pt x="406733" y="2840083"/>
                      <a:pt x="418259" y="2848007"/>
                    </a:cubicBezTo>
                    <a:cubicBezTo>
                      <a:pt x="424381" y="2851608"/>
                      <a:pt x="430864" y="2855570"/>
                      <a:pt x="438068" y="2860252"/>
                    </a:cubicBezTo>
                    <a:cubicBezTo>
                      <a:pt x="441669" y="2862413"/>
                      <a:pt x="445271" y="2864934"/>
                      <a:pt x="449233" y="2867095"/>
                    </a:cubicBezTo>
                    <a:cubicBezTo>
                      <a:pt x="451033" y="2868176"/>
                      <a:pt x="453194" y="2869616"/>
                      <a:pt x="455355" y="2870697"/>
                    </a:cubicBezTo>
                    <a:cubicBezTo>
                      <a:pt x="457516" y="2871777"/>
                      <a:pt x="459677" y="2873218"/>
                      <a:pt x="461838" y="2874298"/>
                    </a:cubicBezTo>
                    <a:cubicBezTo>
                      <a:pt x="459677" y="2872498"/>
                      <a:pt x="444190" y="2862053"/>
                      <a:pt x="425822" y="2850167"/>
                    </a:cubicBezTo>
                    <a:cubicBezTo>
                      <a:pt x="423661" y="2848727"/>
                      <a:pt x="421140" y="2847286"/>
                      <a:pt x="418979" y="2845845"/>
                    </a:cubicBezTo>
                    <a:cubicBezTo>
                      <a:pt x="416818" y="2844405"/>
                      <a:pt x="414297" y="2842604"/>
                      <a:pt x="412136" y="2841163"/>
                    </a:cubicBezTo>
                    <a:cubicBezTo>
                      <a:pt x="407454" y="2837922"/>
                      <a:pt x="403132" y="2834681"/>
                      <a:pt x="398450" y="2831799"/>
                    </a:cubicBezTo>
                    <a:cubicBezTo>
                      <a:pt x="394128" y="2828918"/>
                      <a:pt x="389806" y="2825676"/>
                      <a:pt x="385844" y="2823155"/>
                    </a:cubicBezTo>
                    <a:cubicBezTo>
                      <a:pt x="381882" y="2820274"/>
                      <a:pt x="378641" y="2817753"/>
                      <a:pt x="375759" y="2815592"/>
                    </a:cubicBezTo>
                    <a:lnTo>
                      <a:pt x="354510" y="2801185"/>
                    </a:lnTo>
                    <a:cubicBezTo>
                      <a:pt x="349828" y="2796863"/>
                      <a:pt x="344425" y="2791461"/>
                      <a:pt x="338302" y="2786059"/>
                    </a:cubicBezTo>
                    <a:cubicBezTo>
                      <a:pt x="332180" y="2780656"/>
                      <a:pt x="325337" y="2774894"/>
                      <a:pt x="318494" y="2769131"/>
                    </a:cubicBezTo>
                    <a:cubicBezTo>
                      <a:pt x="305528" y="2757246"/>
                      <a:pt x="292922" y="2746081"/>
                      <a:pt x="286439" y="2739237"/>
                    </a:cubicBezTo>
                    <a:cubicBezTo>
                      <a:pt x="305168" y="2755085"/>
                      <a:pt x="339383" y="2787859"/>
                      <a:pt x="381162" y="2818473"/>
                    </a:cubicBezTo>
                    <a:cubicBezTo>
                      <a:pt x="386204" y="2822435"/>
                      <a:pt x="391607" y="2826037"/>
                      <a:pt x="397009" y="2829998"/>
                    </a:cubicBezTo>
                    <a:cubicBezTo>
                      <a:pt x="402411" y="2833600"/>
                      <a:pt x="407814" y="2837562"/>
                      <a:pt x="413216" y="2841163"/>
                    </a:cubicBezTo>
                    <a:cubicBezTo>
                      <a:pt x="416098" y="2842964"/>
                      <a:pt x="418619" y="2845125"/>
                      <a:pt x="421500" y="2846926"/>
                    </a:cubicBezTo>
                    <a:cubicBezTo>
                      <a:pt x="424381" y="2848727"/>
                      <a:pt x="426902" y="2850528"/>
                      <a:pt x="429784" y="2852329"/>
                    </a:cubicBezTo>
                    <a:cubicBezTo>
                      <a:pt x="435186" y="2855930"/>
                      <a:pt x="440949" y="2859172"/>
                      <a:pt x="446351" y="2862773"/>
                    </a:cubicBezTo>
                    <a:cubicBezTo>
                      <a:pt x="457156" y="2869976"/>
                      <a:pt x="468321" y="2875739"/>
                      <a:pt x="478766" y="2881502"/>
                    </a:cubicBezTo>
                    <a:cubicBezTo>
                      <a:pt x="484168" y="2884383"/>
                      <a:pt x="489211" y="2887264"/>
                      <a:pt x="493893" y="2890146"/>
                    </a:cubicBezTo>
                    <a:cubicBezTo>
                      <a:pt x="498935" y="2892667"/>
                      <a:pt x="503977" y="2895188"/>
                      <a:pt x="508659" y="2897349"/>
                    </a:cubicBezTo>
                    <a:cubicBezTo>
                      <a:pt x="486329" y="2884743"/>
                      <a:pt x="451394" y="2863854"/>
                      <a:pt x="413576" y="2837202"/>
                    </a:cubicBezTo>
                    <a:cubicBezTo>
                      <a:pt x="404212" y="2830359"/>
                      <a:pt x="394488" y="2823516"/>
                      <a:pt x="384763" y="2816312"/>
                    </a:cubicBezTo>
                    <a:cubicBezTo>
                      <a:pt x="375399" y="2808749"/>
                      <a:pt x="365675" y="2801185"/>
                      <a:pt x="355950" y="2793262"/>
                    </a:cubicBezTo>
                    <a:cubicBezTo>
                      <a:pt x="346586" y="2784978"/>
                      <a:pt x="337222" y="2777055"/>
                      <a:pt x="327858" y="2768771"/>
                    </a:cubicBezTo>
                    <a:cubicBezTo>
                      <a:pt x="323176" y="2764809"/>
                      <a:pt x="318854" y="2760487"/>
                      <a:pt x="314172" y="2756165"/>
                    </a:cubicBezTo>
                    <a:cubicBezTo>
                      <a:pt x="309850" y="2751843"/>
                      <a:pt x="305168" y="2747881"/>
                      <a:pt x="300846" y="2743559"/>
                    </a:cubicBezTo>
                    <a:lnTo>
                      <a:pt x="315972" y="2758686"/>
                    </a:lnTo>
                    <a:cubicBezTo>
                      <a:pt x="318494" y="2761207"/>
                      <a:pt x="321015" y="2763728"/>
                      <a:pt x="323536" y="2766250"/>
                    </a:cubicBezTo>
                    <a:lnTo>
                      <a:pt x="331459" y="2773453"/>
                    </a:lnTo>
                    <a:cubicBezTo>
                      <a:pt x="328218" y="2770572"/>
                      <a:pt x="324976" y="2768050"/>
                      <a:pt x="321735" y="2765169"/>
                    </a:cubicBezTo>
                    <a:lnTo>
                      <a:pt x="312371" y="2756525"/>
                    </a:lnTo>
                    <a:lnTo>
                      <a:pt x="294003" y="2738877"/>
                    </a:lnTo>
                    <a:lnTo>
                      <a:pt x="311290" y="2756525"/>
                    </a:lnTo>
                    <a:lnTo>
                      <a:pt x="319934" y="2765529"/>
                    </a:lnTo>
                    <a:cubicBezTo>
                      <a:pt x="322816" y="2768411"/>
                      <a:pt x="326057" y="2771292"/>
                      <a:pt x="328938" y="2774173"/>
                    </a:cubicBezTo>
                    <a:cubicBezTo>
                      <a:pt x="326777" y="2772012"/>
                      <a:pt x="324256" y="2770211"/>
                      <a:pt x="322095" y="2768411"/>
                    </a:cubicBezTo>
                    <a:cubicBezTo>
                      <a:pt x="319934" y="2766610"/>
                      <a:pt x="317773" y="2764449"/>
                      <a:pt x="315612" y="2762288"/>
                    </a:cubicBezTo>
                    <a:cubicBezTo>
                      <a:pt x="311290" y="2758326"/>
                      <a:pt x="307329" y="2754364"/>
                      <a:pt x="303007" y="2750402"/>
                    </a:cubicBezTo>
                    <a:cubicBezTo>
                      <a:pt x="299045" y="2746441"/>
                      <a:pt x="294723" y="2742479"/>
                      <a:pt x="290761" y="2738877"/>
                    </a:cubicBezTo>
                    <a:cubicBezTo>
                      <a:pt x="286799" y="2734915"/>
                      <a:pt x="283198" y="2730954"/>
                      <a:pt x="279236" y="2726992"/>
                    </a:cubicBezTo>
                    <a:cubicBezTo>
                      <a:pt x="275274" y="2723030"/>
                      <a:pt x="271672" y="2719068"/>
                      <a:pt x="268071" y="2715107"/>
                    </a:cubicBezTo>
                    <a:cubicBezTo>
                      <a:pt x="264469" y="2711145"/>
                      <a:pt x="260507" y="2707543"/>
                      <a:pt x="256906" y="2703221"/>
                    </a:cubicBezTo>
                    <a:cubicBezTo>
                      <a:pt x="249703" y="2694938"/>
                      <a:pt x="242859" y="2687014"/>
                      <a:pt x="235656" y="2678730"/>
                    </a:cubicBezTo>
                    <a:cubicBezTo>
                      <a:pt x="243940" y="2688455"/>
                      <a:pt x="251143" y="2696738"/>
                      <a:pt x="256546" y="2703221"/>
                    </a:cubicBezTo>
                    <a:cubicBezTo>
                      <a:pt x="257986" y="2705022"/>
                      <a:pt x="259067" y="2706463"/>
                      <a:pt x="260507" y="2707903"/>
                    </a:cubicBezTo>
                    <a:cubicBezTo>
                      <a:pt x="261588" y="2709344"/>
                      <a:pt x="263029" y="2710424"/>
                      <a:pt x="263749" y="2711865"/>
                    </a:cubicBezTo>
                    <a:cubicBezTo>
                      <a:pt x="265910" y="2714386"/>
                      <a:pt x="267350" y="2716187"/>
                      <a:pt x="268791" y="2717628"/>
                    </a:cubicBezTo>
                    <a:cubicBezTo>
                      <a:pt x="273833" y="2723751"/>
                      <a:pt x="271672" y="2722310"/>
                      <a:pt x="261948" y="2711865"/>
                    </a:cubicBezTo>
                    <a:cubicBezTo>
                      <a:pt x="252584" y="2701060"/>
                      <a:pt x="245741" y="2692776"/>
                      <a:pt x="239978" y="2685933"/>
                    </a:cubicBezTo>
                    <a:cubicBezTo>
                      <a:pt x="237097" y="2682692"/>
                      <a:pt x="234216" y="2679451"/>
                      <a:pt x="232055" y="2676929"/>
                    </a:cubicBezTo>
                    <a:cubicBezTo>
                      <a:pt x="229533" y="2674048"/>
                      <a:pt x="227372" y="2671527"/>
                      <a:pt x="225572" y="2669006"/>
                    </a:cubicBezTo>
                    <a:cubicBezTo>
                      <a:pt x="221250" y="2663963"/>
                      <a:pt x="217288" y="2659281"/>
                      <a:pt x="212606" y="2653879"/>
                    </a:cubicBezTo>
                    <a:cubicBezTo>
                      <a:pt x="210445" y="2650998"/>
                      <a:pt x="207924" y="2648116"/>
                      <a:pt x="205042" y="2644875"/>
                    </a:cubicBezTo>
                    <a:cubicBezTo>
                      <a:pt x="202521" y="2641273"/>
                      <a:pt x="199640" y="2637312"/>
                      <a:pt x="196398" y="2632990"/>
                    </a:cubicBezTo>
                    <a:cubicBezTo>
                      <a:pt x="198199" y="2635511"/>
                      <a:pt x="200000" y="2638032"/>
                      <a:pt x="201801" y="2640553"/>
                    </a:cubicBezTo>
                    <a:cubicBezTo>
                      <a:pt x="203602" y="2643074"/>
                      <a:pt x="205403" y="2645595"/>
                      <a:pt x="207203" y="2648116"/>
                    </a:cubicBezTo>
                    <a:cubicBezTo>
                      <a:pt x="210805" y="2652798"/>
                      <a:pt x="214407" y="2657481"/>
                      <a:pt x="216928" y="2660722"/>
                    </a:cubicBezTo>
                    <a:cubicBezTo>
                      <a:pt x="221970" y="2667565"/>
                      <a:pt x="223411" y="2669726"/>
                      <a:pt x="216928" y="2662163"/>
                    </a:cubicBezTo>
                    <a:cubicBezTo>
                      <a:pt x="190996" y="2627587"/>
                      <a:pt x="176590" y="2604537"/>
                      <a:pt x="162543" y="2582207"/>
                    </a:cubicBezTo>
                    <a:lnTo>
                      <a:pt x="157141" y="2573923"/>
                    </a:lnTo>
                    <a:cubicBezTo>
                      <a:pt x="155700" y="2571042"/>
                      <a:pt x="153899" y="2568160"/>
                      <a:pt x="152098" y="2565279"/>
                    </a:cubicBezTo>
                    <a:cubicBezTo>
                      <a:pt x="148857" y="2559516"/>
                      <a:pt x="145616" y="2553394"/>
                      <a:pt x="142014" y="2547271"/>
                    </a:cubicBezTo>
                    <a:cubicBezTo>
                      <a:pt x="140213" y="2544029"/>
                      <a:pt x="138412" y="2540788"/>
                      <a:pt x="136611" y="2537546"/>
                    </a:cubicBezTo>
                    <a:cubicBezTo>
                      <a:pt x="134811" y="2534305"/>
                      <a:pt x="133010" y="2530343"/>
                      <a:pt x="131209" y="2526742"/>
                    </a:cubicBezTo>
                    <a:cubicBezTo>
                      <a:pt x="127607" y="2519178"/>
                      <a:pt x="123646" y="2511255"/>
                      <a:pt x="119684" y="2502611"/>
                    </a:cubicBezTo>
                    <a:cubicBezTo>
                      <a:pt x="119684" y="2503691"/>
                      <a:pt x="119684" y="2503331"/>
                      <a:pt x="118243" y="2501890"/>
                    </a:cubicBezTo>
                    <a:cubicBezTo>
                      <a:pt x="117163" y="2500089"/>
                      <a:pt x="115362" y="2497208"/>
                      <a:pt x="113561" y="2493247"/>
                    </a:cubicBezTo>
                    <a:cubicBezTo>
                      <a:pt x="109599" y="2485323"/>
                      <a:pt x="104557" y="2473438"/>
                      <a:pt x="98794" y="2461192"/>
                    </a:cubicBezTo>
                    <a:cubicBezTo>
                      <a:pt x="93752" y="2448586"/>
                      <a:pt x="88350" y="2435621"/>
                      <a:pt x="84028" y="2424816"/>
                    </a:cubicBezTo>
                    <a:cubicBezTo>
                      <a:pt x="81867" y="2419413"/>
                      <a:pt x="80066" y="2414731"/>
                      <a:pt x="78625" y="2410769"/>
                    </a:cubicBezTo>
                    <a:cubicBezTo>
                      <a:pt x="77185" y="2407168"/>
                      <a:pt x="76104" y="2404286"/>
                      <a:pt x="75384" y="2402846"/>
                    </a:cubicBezTo>
                    <a:lnTo>
                      <a:pt x="81146" y="2420134"/>
                    </a:lnTo>
                    <a:lnTo>
                      <a:pt x="87629" y="2437061"/>
                    </a:lnTo>
                    <a:lnTo>
                      <a:pt x="80066" y="2419413"/>
                    </a:lnTo>
                    <a:lnTo>
                      <a:pt x="73583" y="2401405"/>
                    </a:lnTo>
                    <a:lnTo>
                      <a:pt x="67100" y="2383397"/>
                    </a:lnTo>
                    <a:cubicBezTo>
                      <a:pt x="66020" y="2380516"/>
                      <a:pt x="64939" y="2377274"/>
                      <a:pt x="64219" y="2374393"/>
                    </a:cubicBezTo>
                    <a:lnTo>
                      <a:pt x="61338" y="2365029"/>
                    </a:lnTo>
                    <a:cubicBezTo>
                      <a:pt x="52694" y="2330453"/>
                      <a:pt x="57736" y="2345580"/>
                      <a:pt x="61338" y="2356024"/>
                    </a:cubicBezTo>
                    <a:cubicBezTo>
                      <a:pt x="63138" y="2361427"/>
                      <a:pt x="64579" y="2365389"/>
                      <a:pt x="63859" y="2361787"/>
                    </a:cubicBezTo>
                    <a:cubicBezTo>
                      <a:pt x="63499" y="2359986"/>
                      <a:pt x="62418" y="2356024"/>
                      <a:pt x="60977" y="2349542"/>
                    </a:cubicBezTo>
                    <a:cubicBezTo>
                      <a:pt x="60257" y="2346300"/>
                      <a:pt x="59177" y="2342338"/>
                      <a:pt x="57736" y="2337296"/>
                    </a:cubicBezTo>
                    <a:cubicBezTo>
                      <a:pt x="56655" y="2332614"/>
                      <a:pt x="55575" y="2326851"/>
                      <a:pt x="54134" y="2320008"/>
                    </a:cubicBezTo>
                    <a:cubicBezTo>
                      <a:pt x="52694" y="2313886"/>
                      <a:pt x="51253" y="2308123"/>
                      <a:pt x="50172" y="2303081"/>
                    </a:cubicBezTo>
                    <a:cubicBezTo>
                      <a:pt x="49092" y="2297678"/>
                      <a:pt x="47651" y="2292636"/>
                      <a:pt x="46931" y="2287954"/>
                    </a:cubicBezTo>
                    <a:cubicBezTo>
                      <a:pt x="45130" y="2278590"/>
                      <a:pt x="43690" y="2270306"/>
                      <a:pt x="42249" y="2263103"/>
                    </a:cubicBezTo>
                    <a:cubicBezTo>
                      <a:pt x="39007" y="2248336"/>
                      <a:pt x="37567" y="2237171"/>
                      <a:pt x="35766" y="2226366"/>
                    </a:cubicBezTo>
                    <a:cubicBezTo>
                      <a:pt x="33965" y="2215561"/>
                      <a:pt x="32164" y="2205837"/>
                      <a:pt x="31084" y="2193231"/>
                    </a:cubicBezTo>
                    <a:cubicBezTo>
                      <a:pt x="30364" y="2187108"/>
                      <a:pt x="30003" y="2180265"/>
                      <a:pt x="29283" y="2172702"/>
                    </a:cubicBezTo>
                    <a:cubicBezTo>
                      <a:pt x="29283" y="2168740"/>
                      <a:pt x="28563" y="2164778"/>
                      <a:pt x="28203" y="2160456"/>
                    </a:cubicBezTo>
                    <a:cubicBezTo>
                      <a:pt x="28203" y="2156134"/>
                      <a:pt x="28203" y="2151452"/>
                      <a:pt x="27842" y="2146770"/>
                    </a:cubicBezTo>
                    <a:cubicBezTo>
                      <a:pt x="27842" y="2150012"/>
                      <a:pt x="28563" y="2153613"/>
                      <a:pt x="28923" y="2157935"/>
                    </a:cubicBezTo>
                    <a:cubicBezTo>
                      <a:pt x="28923" y="2162257"/>
                      <a:pt x="30003" y="2166939"/>
                      <a:pt x="30364" y="2172342"/>
                    </a:cubicBezTo>
                    <a:cubicBezTo>
                      <a:pt x="31444" y="2182786"/>
                      <a:pt x="32525" y="2195032"/>
                      <a:pt x="34325" y="2207998"/>
                    </a:cubicBezTo>
                    <a:cubicBezTo>
                      <a:pt x="36126" y="2221324"/>
                      <a:pt x="38287" y="2235370"/>
                      <a:pt x="40448" y="2250497"/>
                    </a:cubicBezTo>
                    <a:cubicBezTo>
                      <a:pt x="43329" y="2265264"/>
                      <a:pt x="45851" y="2280751"/>
                      <a:pt x="49092" y="2296238"/>
                    </a:cubicBezTo>
                    <a:cubicBezTo>
                      <a:pt x="46931" y="2283632"/>
                      <a:pt x="45130" y="2271026"/>
                      <a:pt x="42969" y="2258421"/>
                    </a:cubicBezTo>
                    <a:cubicBezTo>
                      <a:pt x="44050" y="2263463"/>
                      <a:pt x="45851" y="2272467"/>
                      <a:pt x="48012" y="2283992"/>
                    </a:cubicBezTo>
                    <a:cubicBezTo>
                      <a:pt x="48732" y="2286873"/>
                      <a:pt x="49092" y="2289755"/>
                      <a:pt x="49812" y="2292996"/>
                    </a:cubicBezTo>
                    <a:cubicBezTo>
                      <a:pt x="50533" y="2296238"/>
                      <a:pt x="51253" y="2299479"/>
                      <a:pt x="51973" y="2302720"/>
                    </a:cubicBezTo>
                    <a:cubicBezTo>
                      <a:pt x="53414" y="2309564"/>
                      <a:pt x="55215" y="2316407"/>
                      <a:pt x="57016" y="2323610"/>
                    </a:cubicBezTo>
                    <a:cubicBezTo>
                      <a:pt x="63859" y="2352423"/>
                      <a:pt x="73583" y="2383757"/>
                      <a:pt x="80786" y="2404286"/>
                    </a:cubicBezTo>
                    <a:cubicBezTo>
                      <a:pt x="68181" y="2370431"/>
                      <a:pt x="70702" y="2378715"/>
                      <a:pt x="77545" y="2398884"/>
                    </a:cubicBezTo>
                    <a:cubicBezTo>
                      <a:pt x="79346" y="2403926"/>
                      <a:pt x="81146" y="2409689"/>
                      <a:pt x="83307" y="2416172"/>
                    </a:cubicBezTo>
                    <a:cubicBezTo>
                      <a:pt x="85468" y="2422294"/>
                      <a:pt x="87990" y="2428777"/>
                      <a:pt x="90511" y="2434900"/>
                    </a:cubicBezTo>
                    <a:cubicBezTo>
                      <a:pt x="95553" y="2447506"/>
                      <a:pt x="99515" y="2459391"/>
                      <a:pt x="102756" y="2466955"/>
                    </a:cubicBezTo>
                    <a:cubicBezTo>
                      <a:pt x="104917" y="2469476"/>
                      <a:pt x="100955" y="2460112"/>
                      <a:pt x="99875" y="2456150"/>
                    </a:cubicBezTo>
                    <a:cubicBezTo>
                      <a:pt x="99155" y="2454349"/>
                      <a:pt x="99155" y="2453629"/>
                      <a:pt x="100595" y="2456870"/>
                    </a:cubicBezTo>
                    <a:cubicBezTo>
                      <a:pt x="102036" y="2460112"/>
                      <a:pt x="105277" y="2466594"/>
                      <a:pt x="111400" y="2478840"/>
                    </a:cubicBezTo>
                    <a:cubicBezTo>
                      <a:pt x="100595" y="2455790"/>
                      <a:pt x="95553" y="2441743"/>
                      <a:pt x="89430" y="2426616"/>
                    </a:cubicBezTo>
                    <a:cubicBezTo>
                      <a:pt x="86189" y="2419053"/>
                      <a:pt x="83668" y="2410769"/>
                      <a:pt x="80426" y="2400685"/>
                    </a:cubicBezTo>
                    <a:cubicBezTo>
                      <a:pt x="77185" y="2390600"/>
                      <a:pt x="72863" y="2378715"/>
                      <a:pt x="68901" y="2362868"/>
                    </a:cubicBezTo>
                    <a:cubicBezTo>
                      <a:pt x="69981" y="2367190"/>
                      <a:pt x="71062" y="2371151"/>
                      <a:pt x="72503" y="2375113"/>
                    </a:cubicBezTo>
                    <a:cubicBezTo>
                      <a:pt x="73583" y="2379075"/>
                      <a:pt x="75024" y="2382677"/>
                      <a:pt x="76104" y="2386278"/>
                    </a:cubicBezTo>
                    <a:cubicBezTo>
                      <a:pt x="78625" y="2393481"/>
                      <a:pt x="80786" y="2400325"/>
                      <a:pt x="82947" y="2406447"/>
                    </a:cubicBezTo>
                    <a:cubicBezTo>
                      <a:pt x="86909" y="2419053"/>
                      <a:pt x="91951" y="2429498"/>
                      <a:pt x="95553" y="2438862"/>
                    </a:cubicBezTo>
                    <a:cubicBezTo>
                      <a:pt x="103116" y="2457590"/>
                      <a:pt x="110320" y="2470916"/>
                      <a:pt x="117163" y="2484242"/>
                    </a:cubicBezTo>
                    <a:cubicBezTo>
                      <a:pt x="118964" y="2487484"/>
                      <a:pt x="120404" y="2490725"/>
                      <a:pt x="122205" y="2493967"/>
                    </a:cubicBezTo>
                    <a:cubicBezTo>
                      <a:pt x="124006" y="2497208"/>
                      <a:pt x="125807" y="2500450"/>
                      <a:pt x="127607" y="2503691"/>
                    </a:cubicBezTo>
                    <a:cubicBezTo>
                      <a:pt x="131209" y="2510174"/>
                      <a:pt x="135171" y="2517377"/>
                      <a:pt x="139493" y="2525301"/>
                    </a:cubicBezTo>
                    <a:cubicBezTo>
                      <a:pt x="143455" y="2533224"/>
                      <a:pt x="148857" y="2541868"/>
                      <a:pt x="154620" y="2551593"/>
                    </a:cubicBezTo>
                    <a:cubicBezTo>
                      <a:pt x="157501" y="2556635"/>
                      <a:pt x="160742" y="2562037"/>
                      <a:pt x="163984" y="2567800"/>
                    </a:cubicBezTo>
                    <a:cubicBezTo>
                      <a:pt x="167225" y="2573563"/>
                      <a:pt x="171187" y="2579325"/>
                      <a:pt x="175149" y="2585808"/>
                    </a:cubicBezTo>
                    <a:cubicBezTo>
                      <a:pt x="144175" y="2538987"/>
                      <a:pt x="183433" y="2603816"/>
                      <a:pt x="186674" y="2609579"/>
                    </a:cubicBezTo>
                    <a:cubicBezTo>
                      <a:pt x="201801" y="2631189"/>
                      <a:pt x="234576" y="2674048"/>
                      <a:pt x="250063" y="2689895"/>
                    </a:cubicBezTo>
                    <a:lnTo>
                      <a:pt x="238898" y="2673328"/>
                    </a:lnTo>
                    <a:cubicBezTo>
                      <a:pt x="244660" y="2679811"/>
                      <a:pt x="250063" y="2685933"/>
                      <a:pt x="255105" y="2691696"/>
                    </a:cubicBezTo>
                    <a:cubicBezTo>
                      <a:pt x="257626" y="2694577"/>
                      <a:pt x="259787" y="2697459"/>
                      <a:pt x="262308" y="2699980"/>
                    </a:cubicBezTo>
                    <a:cubicBezTo>
                      <a:pt x="263389" y="2701420"/>
                      <a:pt x="264469" y="2702861"/>
                      <a:pt x="265550" y="2703942"/>
                    </a:cubicBezTo>
                    <a:cubicBezTo>
                      <a:pt x="266630" y="2705382"/>
                      <a:pt x="267711" y="2706463"/>
                      <a:pt x="269151" y="2707903"/>
                    </a:cubicBezTo>
                    <a:cubicBezTo>
                      <a:pt x="278155" y="2717988"/>
                      <a:pt x="286439" y="2726992"/>
                      <a:pt x="295083" y="2736716"/>
                    </a:cubicBezTo>
                    <a:cubicBezTo>
                      <a:pt x="304087" y="2745720"/>
                      <a:pt x="313091" y="2755085"/>
                      <a:pt x="323896" y="2765529"/>
                    </a:cubicBezTo>
                    <a:cubicBezTo>
                      <a:pt x="329659" y="2770572"/>
                      <a:pt x="335421" y="2775614"/>
                      <a:pt x="342264" y="2781377"/>
                    </a:cubicBezTo>
                    <a:cubicBezTo>
                      <a:pt x="348747" y="2786779"/>
                      <a:pt x="355950" y="2793262"/>
                      <a:pt x="364234" y="2799024"/>
                    </a:cubicBezTo>
                    <a:cubicBezTo>
                      <a:pt x="372878" y="2805147"/>
                      <a:pt x="309489" y="2751843"/>
                      <a:pt x="321375" y="2761207"/>
                    </a:cubicBezTo>
                    <a:cubicBezTo>
                      <a:pt x="322816" y="2762288"/>
                      <a:pt x="323896" y="2763728"/>
                      <a:pt x="325337" y="2764809"/>
                    </a:cubicBezTo>
                    <a:cubicBezTo>
                      <a:pt x="326777" y="2765890"/>
                      <a:pt x="327858" y="2766970"/>
                      <a:pt x="329298" y="2768050"/>
                    </a:cubicBezTo>
                    <a:cubicBezTo>
                      <a:pt x="331820" y="2770211"/>
                      <a:pt x="334341" y="2772372"/>
                      <a:pt x="336862" y="2774533"/>
                    </a:cubicBezTo>
                    <a:cubicBezTo>
                      <a:pt x="341904" y="2778855"/>
                      <a:pt x="346586" y="2782817"/>
                      <a:pt x="350908" y="2786779"/>
                    </a:cubicBezTo>
                    <a:cubicBezTo>
                      <a:pt x="353069" y="2788580"/>
                      <a:pt x="355590" y="2790741"/>
                      <a:pt x="357751" y="2792541"/>
                    </a:cubicBezTo>
                    <a:cubicBezTo>
                      <a:pt x="359912" y="2794342"/>
                      <a:pt x="362433" y="2796143"/>
                      <a:pt x="364594" y="2797944"/>
                    </a:cubicBezTo>
                    <a:cubicBezTo>
                      <a:pt x="368916" y="2801546"/>
                      <a:pt x="373238" y="2804787"/>
                      <a:pt x="377200" y="2808028"/>
                    </a:cubicBezTo>
                    <a:cubicBezTo>
                      <a:pt x="381162" y="2811270"/>
                      <a:pt x="385124" y="2814512"/>
                      <a:pt x="389085" y="2817753"/>
                    </a:cubicBezTo>
                    <a:cubicBezTo>
                      <a:pt x="393047" y="2820994"/>
                      <a:pt x="397009" y="2823516"/>
                      <a:pt x="400971" y="2826397"/>
                    </a:cubicBezTo>
                    <a:cubicBezTo>
                      <a:pt x="408534" y="2832159"/>
                      <a:pt x="416098" y="2837562"/>
                      <a:pt x="423301" y="2843325"/>
                    </a:cubicBezTo>
                    <a:cubicBezTo>
                      <a:pt x="430864" y="2848367"/>
                      <a:pt x="438428" y="2853769"/>
                      <a:pt x="445991" y="2858811"/>
                    </a:cubicBezTo>
                    <a:cubicBezTo>
                      <a:pt x="449953" y="2861333"/>
                      <a:pt x="453554" y="2864214"/>
                      <a:pt x="457516" y="2866735"/>
                    </a:cubicBezTo>
                    <a:cubicBezTo>
                      <a:pt x="461478" y="2869256"/>
                      <a:pt x="465440" y="2871777"/>
                      <a:pt x="469762" y="2874298"/>
                    </a:cubicBezTo>
                    <a:cubicBezTo>
                      <a:pt x="478046" y="2879341"/>
                      <a:pt x="486689" y="2884743"/>
                      <a:pt x="496054" y="2890506"/>
                    </a:cubicBezTo>
                    <a:cubicBezTo>
                      <a:pt x="505778" y="2895548"/>
                      <a:pt x="515863" y="2901311"/>
                      <a:pt x="526668" y="2907073"/>
                    </a:cubicBezTo>
                    <a:cubicBezTo>
                      <a:pt x="529189" y="2908154"/>
                      <a:pt x="530629" y="2908154"/>
                      <a:pt x="535311" y="2909594"/>
                    </a:cubicBezTo>
                    <a:cubicBezTo>
                      <a:pt x="539994" y="2911035"/>
                      <a:pt x="547917" y="2913916"/>
                      <a:pt x="564124" y="2920399"/>
                    </a:cubicBezTo>
                    <a:cubicBezTo>
                      <a:pt x="553680" y="2917158"/>
                      <a:pt x="576730" y="2928683"/>
                      <a:pt x="540714" y="2913196"/>
                    </a:cubicBezTo>
                    <a:cubicBezTo>
                      <a:pt x="555841" y="2920399"/>
                      <a:pt x="572408" y="2928323"/>
                      <a:pt x="588976" y="2934085"/>
                    </a:cubicBezTo>
                    <a:cubicBezTo>
                      <a:pt x="597259" y="2937327"/>
                      <a:pt x="605543" y="2940208"/>
                      <a:pt x="613467" y="2943089"/>
                    </a:cubicBezTo>
                    <a:cubicBezTo>
                      <a:pt x="621390" y="2945611"/>
                      <a:pt x="628954" y="2948132"/>
                      <a:pt x="636157" y="2950293"/>
                    </a:cubicBezTo>
                    <a:cubicBezTo>
                      <a:pt x="603382" y="2938768"/>
                      <a:pt x="610225" y="2940568"/>
                      <a:pt x="626793" y="2945611"/>
                    </a:cubicBezTo>
                    <a:cubicBezTo>
                      <a:pt x="635076" y="2948132"/>
                      <a:pt x="645881" y="2951373"/>
                      <a:pt x="655246" y="2954255"/>
                    </a:cubicBezTo>
                    <a:cubicBezTo>
                      <a:pt x="664970" y="2956776"/>
                      <a:pt x="672893" y="2958937"/>
                      <a:pt x="676135" y="2959297"/>
                    </a:cubicBezTo>
                    <a:cubicBezTo>
                      <a:pt x="693423" y="2964339"/>
                      <a:pt x="690542" y="2963979"/>
                      <a:pt x="680817" y="2961458"/>
                    </a:cubicBezTo>
                    <a:cubicBezTo>
                      <a:pt x="676135" y="2960377"/>
                      <a:pt x="669292" y="2958577"/>
                      <a:pt x="662449" y="2956776"/>
                    </a:cubicBezTo>
                    <a:cubicBezTo>
                      <a:pt x="659207" y="2955695"/>
                      <a:pt x="655606" y="2954975"/>
                      <a:pt x="652364" y="2954255"/>
                    </a:cubicBezTo>
                    <a:cubicBezTo>
                      <a:pt x="649123" y="2953174"/>
                      <a:pt x="646241" y="2952454"/>
                      <a:pt x="643720" y="2951373"/>
                    </a:cubicBezTo>
                    <a:cubicBezTo>
                      <a:pt x="671093" y="2960737"/>
                      <a:pt x="703867" y="2971542"/>
                      <a:pt x="720435" y="2972623"/>
                    </a:cubicBezTo>
                    <a:cubicBezTo>
                      <a:pt x="720435" y="2972983"/>
                      <a:pt x="715753" y="2972623"/>
                      <a:pt x="707469" y="2970822"/>
                    </a:cubicBezTo>
                    <a:cubicBezTo>
                      <a:pt x="703507" y="2970102"/>
                      <a:pt x="698465" y="2969381"/>
                      <a:pt x="692702" y="2967941"/>
                    </a:cubicBezTo>
                    <a:cubicBezTo>
                      <a:pt x="687300" y="2966500"/>
                      <a:pt x="681177" y="2965059"/>
                      <a:pt x="674334" y="2963259"/>
                    </a:cubicBezTo>
                    <a:cubicBezTo>
                      <a:pt x="667851" y="2961458"/>
                      <a:pt x="660648" y="2959657"/>
                      <a:pt x="653445" y="2957856"/>
                    </a:cubicBezTo>
                    <a:cubicBezTo>
                      <a:pt x="646241" y="2955695"/>
                      <a:pt x="639038" y="2953534"/>
                      <a:pt x="631835" y="2951013"/>
                    </a:cubicBezTo>
                    <a:cubicBezTo>
                      <a:pt x="624632" y="2948852"/>
                      <a:pt x="617428" y="2946331"/>
                      <a:pt x="610225" y="2944170"/>
                    </a:cubicBezTo>
                    <a:cubicBezTo>
                      <a:pt x="603382" y="2941649"/>
                      <a:pt x="596539" y="2939128"/>
                      <a:pt x="590416" y="2936606"/>
                    </a:cubicBezTo>
                    <a:lnTo>
                      <a:pt x="607344" y="2943450"/>
                    </a:lnTo>
                    <a:cubicBezTo>
                      <a:pt x="610225" y="2944530"/>
                      <a:pt x="613107" y="2945611"/>
                      <a:pt x="615988" y="2946691"/>
                    </a:cubicBezTo>
                    <a:lnTo>
                      <a:pt x="624632" y="2949572"/>
                    </a:lnTo>
                    <a:cubicBezTo>
                      <a:pt x="618509" y="2947772"/>
                      <a:pt x="613827" y="2946331"/>
                      <a:pt x="609505" y="2944890"/>
                    </a:cubicBezTo>
                    <a:cubicBezTo>
                      <a:pt x="605183" y="2943450"/>
                      <a:pt x="601581" y="2941649"/>
                      <a:pt x="597259" y="2940208"/>
                    </a:cubicBezTo>
                    <a:cubicBezTo>
                      <a:pt x="593298" y="2938407"/>
                      <a:pt x="588615" y="2936967"/>
                      <a:pt x="583213" y="2934446"/>
                    </a:cubicBezTo>
                    <a:cubicBezTo>
                      <a:pt x="577811" y="2932284"/>
                      <a:pt x="570968" y="2929764"/>
                      <a:pt x="563044" y="2925802"/>
                    </a:cubicBezTo>
                    <a:cubicBezTo>
                      <a:pt x="570968" y="2929764"/>
                      <a:pt x="576730" y="2932284"/>
                      <a:pt x="581052" y="2934446"/>
                    </a:cubicBezTo>
                    <a:cubicBezTo>
                      <a:pt x="585014" y="2936246"/>
                      <a:pt x="587535" y="2937687"/>
                      <a:pt x="588615" y="2938407"/>
                    </a:cubicBezTo>
                    <a:cubicBezTo>
                      <a:pt x="590776" y="2939848"/>
                      <a:pt x="587895" y="2939488"/>
                      <a:pt x="583573" y="2938407"/>
                    </a:cubicBezTo>
                    <a:cubicBezTo>
                      <a:pt x="579251" y="2936606"/>
                      <a:pt x="586094" y="2939128"/>
                      <a:pt x="582133" y="2937327"/>
                    </a:cubicBezTo>
                    <a:cubicBezTo>
                      <a:pt x="568446" y="2931924"/>
                      <a:pt x="556921" y="2926162"/>
                      <a:pt x="549358" y="2923280"/>
                    </a:cubicBezTo>
                    <a:cubicBezTo>
                      <a:pt x="541794" y="2920039"/>
                      <a:pt x="537833" y="2918598"/>
                      <a:pt x="540714" y="2920399"/>
                    </a:cubicBezTo>
                    <a:cubicBezTo>
                      <a:pt x="515863" y="2911395"/>
                      <a:pt x="576730" y="2938768"/>
                      <a:pt x="595098" y="2945971"/>
                    </a:cubicBezTo>
                    <a:cubicBezTo>
                      <a:pt x="608785" y="2951733"/>
                      <a:pt x="623191" y="2956055"/>
                      <a:pt x="637237" y="2960737"/>
                    </a:cubicBezTo>
                    <a:cubicBezTo>
                      <a:pt x="685859" y="2974424"/>
                      <a:pt x="735562" y="2983788"/>
                      <a:pt x="785624" y="2989190"/>
                    </a:cubicBezTo>
                    <a:cubicBezTo>
                      <a:pt x="801472" y="2990991"/>
                      <a:pt x="815518" y="2992792"/>
                      <a:pt x="827763" y="2994232"/>
                    </a:cubicBezTo>
                    <a:cubicBezTo>
                      <a:pt x="840369" y="2995313"/>
                      <a:pt x="851174" y="2996394"/>
                      <a:pt x="861979" y="2997114"/>
                    </a:cubicBezTo>
                    <a:cubicBezTo>
                      <a:pt x="864500" y="2997114"/>
                      <a:pt x="867381" y="2997474"/>
                      <a:pt x="869902" y="2997834"/>
                    </a:cubicBezTo>
                    <a:cubicBezTo>
                      <a:pt x="872424" y="2997834"/>
                      <a:pt x="874945" y="2997834"/>
                      <a:pt x="877826" y="2998194"/>
                    </a:cubicBezTo>
                    <a:cubicBezTo>
                      <a:pt x="882868" y="2998194"/>
                      <a:pt x="888271" y="2998554"/>
                      <a:pt x="893313" y="2998915"/>
                    </a:cubicBezTo>
                    <a:cubicBezTo>
                      <a:pt x="903758" y="2999275"/>
                      <a:pt x="914563" y="3000355"/>
                      <a:pt x="927168" y="3000355"/>
                    </a:cubicBezTo>
                    <a:lnTo>
                      <a:pt x="940854" y="2998554"/>
                    </a:lnTo>
                    <a:cubicBezTo>
                      <a:pt x="998120" y="2998554"/>
                      <a:pt x="1052505" y="2999275"/>
                      <a:pt x="1015768" y="3001436"/>
                    </a:cubicBezTo>
                    <a:cubicBezTo>
                      <a:pt x="1013607" y="3000715"/>
                      <a:pt x="1006044" y="3001076"/>
                      <a:pt x="993798" y="3001076"/>
                    </a:cubicBezTo>
                    <a:cubicBezTo>
                      <a:pt x="991997" y="3001076"/>
                      <a:pt x="989116" y="3001436"/>
                      <a:pt x="985515" y="3001796"/>
                    </a:cubicBezTo>
                    <a:cubicBezTo>
                      <a:pt x="984434" y="3001796"/>
                      <a:pt x="983714" y="3001796"/>
                      <a:pt x="982633" y="3001796"/>
                    </a:cubicBezTo>
                    <a:cubicBezTo>
                      <a:pt x="1044221" y="3001076"/>
                      <a:pt x="1082398" y="3000715"/>
                      <a:pt x="1086000" y="3000715"/>
                    </a:cubicBezTo>
                    <a:cubicBezTo>
                      <a:pt x="981553" y="3003237"/>
                      <a:pt x="1080958" y="3003957"/>
                      <a:pt x="1063310" y="3007198"/>
                    </a:cubicBezTo>
                    <a:lnTo>
                      <a:pt x="1168837" y="3006118"/>
                    </a:lnTo>
                    <a:cubicBezTo>
                      <a:pt x="1105088" y="3005037"/>
                      <a:pt x="1167757" y="3004677"/>
                      <a:pt x="1190447" y="3004317"/>
                    </a:cubicBezTo>
                    <a:cubicBezTo>
                      <a:pt x="1196570" y="3006118"/>
                      <a:pt x="1275445" y="3004317"/>
                      <a:pt x="1312542" y="3004317"/>
                    </a:cubicBezTo>
                    <a:lnTo>
                      <a:pt x="1309661" y="3004317"/>
                    </a:lnTo>
                    <a:cubicBezTo>
                      <a:pt x="1343876" y="3005398"/>
                      <a:pt x="1404023" y="3005037"/>
                      <a:pt x="1446522" y="3004317"/>
                    </a:cubicBezTo>
                    <a:cubicBezTo>
                      <a:pt x="1444722" y="3003597"/>
                      <a:pt x="1499466" y="3000715"/>
                      <a:pt x="1525758" y="2999275"/>
                    </a:cubicBezTo>
                    <a:cubicBezTo>
                      <a:pt x="1452645" y="2998554"/>
                      <a:pt x="1495865" y="2997834"/>
                      <a:pt x="1490102" y="2996754"/>
                    </a:cubicBezTo>
                    <a:cubicBezTo>
                      <a:pt x="1497666" y="2996754"/>
                      <a:pt x="1511352" y="2996754"/>
                      <a:pt x="1512792" y="2996754"/>
                    </a:cubicBezTo>
                    <a:cubicBezTo>
                      <a:pt x="1523237" y="2996394"/>
                      <a:pt x="1498386" y="2996033"/>
                      <a:pt x="1496585" y="2995673"/>
                    </a:cubicBezTo>
                    <a:cubicBezTo>
                      <a:pt x="1418790" y="2996394"/>
                      <a:pt x="1338474" y="2996754"/>
                      <a:pt x="1306779" y="2999275"/>
                    </a:cubicBezTo>
                    <a:cubicBezTo>
                      <a:pt x="1330550" y="3000355"/>
                      <a:pt x="1347478" y="2998194"/>
                      <a:pt x="1374130" y="2999275"/>
                    </a:cubicBezTo>
                    <a:cubicBezTo>
                      <a:pt x="1335592" y="3001076"/>
                      <a:pt x="1285890" y="3000715"/>
                      <a:pt x="1221061" y="3000715"/>
                    </a:cubicBezTo>
                    <a:lnTo>
                      <a:pt x="1199811" y="2999275"/>
                    </a:lnTo>
                    <a:lnTo>
                      <a:pt x="1134622" y="2999995"/>
                    </a:lnTo>
                    <a:cubicBezTo>
                      <a:pt x="1161634" y="2999275"/>
                      <a:pt x="1145427" y="2997834"/>
                      <a:pt x="1213858" y="2997474"/>
                    </a:cubicBezTo>
                    <a:cubicBezTo>
                      <a:pt x="1205214" y="2996033"/>
                      <a:pt x="1146147" y="2997474"/>
                      <a:pt x="1104368" y="2997474"/>
                    </a:cubicBezTo>
                    <a:lnTo>
                      <a:pt x="1083119" y="2999275"/>
                    </a:lnTo>
                    <a:cubicBezTo>
                      <a:pt x="1091402" y="2998194"/>
                      <a:pt x="1001722" y="2997834"/>
                      <a:pt x="1065471" y="2996394"/>
                    </a:cubicBezTo>
                    <a:lnTo>
                      <a:pt x="1168837" y="2994953"/>
                    </a:lnTo>
                    <a:lnTo>
                      <a:pt x="1140024" y="2993512"/>
                    </a:lnTo>
                    <a:lnTo>
                      <a:pt x="1227544" y="2993512"/>
                    </a:lnTo>
                    <a:cubicBezTo>
                      <a:pt x="1227544" y="2993152"/>
                      <a:pt x="1207015" y="2994232"/>
                      <a:pt x="1207015" y="2994232"/>
                    </a:cubicBezTo>
                    <a:cubicBezTo>
                      <a:pt x="1347478" y="2992792"/>
                      <a:pt x="1248433" y="2998194"/>
                      <a:pt x="1389977" y="2995673"/>
                    </a:cubicBezTo>
                    <a:cubicBezTo>
                      <a:pt x="1434277" y="2993152"/>
                      <a:pt x="1481819" y="2993152"/>
                      <a:pt x="1568618" y="2993512"/>
                    </a:cubicBezTo>
                    <a:cubicBezTo>
                      <a:pt x="1505949" y="2993872"/>
                      <a:pt x="1562135" y="2995313"/>
                      <a:pt x="1538724" y="2996394"/>
                    </a:cubicBezTo>
                    <a:cubicBezTo>
                      <a:pt x="1602833" y="2997474"/>
                      <a:pt x="1624443" y="2995313"/>
                      <a:pt x="1657578" y="2994593"/>
                    </a:cubicBezTo>
                    <a:cubicBezTo>
                      <a:pt x="1673785" y="2995673"/>
                      <a:pt x="1685310" y="2996754"/>
                      <a:pt x="1628405" y="2996754"/>
                    </a:cubicBezTo>
                    <a:cubicBezTo>
                      <a:pt x="1621201" y="2999275"/>
                      <a:pt x="1703679" y="2996394"/>
                      <a:pt x="1708721" y="2998915"/>
                    </a:cubicBezTo>
                    <a:cubicBezTo>
                      <a:pt x="1803444" y="2998915"/>
                      <a:pt x="1841261" y="2996754"/>
                      <a:pt x="1883400" y="2994953"/>
                    </a:cubicBezTo>
                    <a:cubicBezTo>
                      <a:pt x="1925539" y="2993152"/>
                      <a:pt x="1926259" y="2993152"/>
                      <a:pt x="1956873" y="2993152"/>
                    </a:cubicBezTo>
                    <a:cubicBezTo>
                      <a:pt x="1964436" y="2993152"/>
                      <a:pt x="1972720" y="2993152"/>
                      <a:pt x="1981364" y="2993152"/>
                    </a:cubicBezTo>
                    <a:cubicBezTo>
                      <a:pt x="1988927" y="2993152"/>
                      <a:pt x="1996491" y="2993152"/>
                      <a:pt x="2004774" y="2993152"/>
                    </a:cubicBezTo>
                    <a:cubicBezTo>
                      <a:pt x="2006935" y="2993152"/>
                      <a:pt x="2009457" y="2993152"/>
                      <a:pt x="2011978" y="2993152"/>
                    </a:cubicBezTo>
                    <a:lnTo>
                      <a:pt x="2015579" y="2993152"/>
                    </a:lnTo>
                    <a:cubicBezTo>
                      <a:pt x="2015579" y="2993152"/>
                      <a:pt x="2015940" y="2993152"/>
                      <a:pt x="2016300" y="2993512"/>
                    </a:cubicBezTo>
                    <a:lnTo>
                      <a:pt x="2016300" y="2994232"/>
                    </a:lnTo>
                    <a:cubicBezTo>
                      <a:pt x="2016660" y="2994232"/>
                      <a:pt x="2017740" y="2995673"/>
                      <a:pt x="2017740" y="2995673"/>
                    </a:cubicBezTo>
                    <a:cubicBezTo>
                      <a:pt x="2020622" y="2999635"/>
                      <a:pt x="2023143" y="3003597"/>
                      <a:pt x="2026024" y="3007919"/>
                    </a:cubicBezTo>
                    <a:cubicBezTo>
                      <a:pt x="2029986" y="3013681"/>
                      <a:pt x="2033948" y="3019804"/>
                      <a:pt x="2038270" y="3025927"/>
                    </a:cubicBezTo>
                    <a:cubicBezTo>
                      <a:pt x="2041151" y="3030249"/>
                      <a:pt x="2044392" y="3034931"/>
                      <a:pt x="2047994" y="3039613"/>
                    </a:cubicBezTo>
                    <a:cubicBezTo>
                      <a:pt x="2051235" y="3044295"/>
                      <a:pt x="2054837" y="3049337"/>
                      <a:pt x="2058439" y="3054380"/>
                    </a:cubicBezTo>
                    <a:cubicBezTo>
                      <a:pt x="2060239" y="3056901"/>
                      <a:pt x="2062040" y="3059422"/>
                      <a:pt x="2064201" y="3062303"/>
                    </a:cubicBezTo>
                    <a:cubicBezTo>
                      <a:pt x="2066362" y="3064824"/>
                      <a:pt x="2068163" y="3067345"/>
                      <a:pt x="2070324" y="3070227"/>
                    </a:cubicBezTo>
                    <a:lnTo>
                      <a:pt x="2064561" y="3064464"/>
                    </a:lnTo>
                    <a:cubicBezTo>
                      <a:pt x="2107421" y="3117768"/>
                      <a:pt x="2145238" y="3156666"/>
                      <a:pt x="2184136" y="3192322"/>
                    </a:cubicBezTo>
                    <a:cubicBezTo>
                      <a:pt x="2193860" y="3200966"/>
                      <a:pt x="2203584" y="3209970"/>
                      <a:pt x="2214029" y="3218254"/>
                    </a:cubicBezTo>
                    <a:cubicBezTo>
                      <a:pt x="2219071" y="3222576"/>
                      <a:pt x="2224113" y="3226537"/>
                      <a:pt x="2229516" y="3230859"/>
                    </a:cubicBezTo>
                    <a:cubicBezTo>
                      <a:pt x="2234558" y="3235181"/>
                      <a:pt x="2239961" y="3239503"/>
                      <a:pt x="2245363" y="3243465"/>
                    </a:cubicBezTo>
                    <a:cubicBezTo>
                      <a:pt x="2256528" y="3251749"/>
                      <a:pt x="2267693" y="3260032"/>
                      <a:pt x="2279218" y="3268676"/>
                    </a:cubicBezTo>
                    <a:cubicBezTo>
                      <a:pt x="2291464" y="3276960"/>
                      <a:pt x="2303709" y="3285244"/>
                      <a:pt x="2317035" y="3294248"/>
                    </a:cubicBezTo>
                    <a:cubicBezTo>
                      <a:pt x="2330721" y="3303612"/>
                      <a:pt x="2344768" y="3312616"/>
                      <a:pt x="2358814" y="3321620"/>
                    </a:cubicBezTo>
                    <a:cubicBezTo>
                      <a:pt x="2372861" y="3330624"/>
                      <a:pt x="2387627" y="3338548"/>
                      <a:pt x="2402034" y="3347192"/>
                    </a:cubicBezTo>
                    <a:cubicBezTo>
                      <a:pt x="2391949" y="3341789"/>
                      <a:pt x="2373581" y="3332425"/>
                      <a:pt x="2360615" y="3325942"/>
                    </a:cubicBezTo>
                    <a:cubicBezTo>
                      <a:pt x="2348009" y="3319099"/>
                      <a:pt x="2340806" y="3315497"/>
                      <a:pt x="2352331" y="3323421"/>
                    </a:cubicBezTo>
                    <a:cubicBezTo>
                      <a:pt x="2342247" y="3316218"/>
                      <a:pt x="2331802" y="3309375"/>
                      <a:pt x="2321357" y="3302532"/>
                    </a:cubicBezTo>
                    <a:cubicBezTo>
                      <a:pt x="2315955" y="3299290"/>
                      <a:pt x="2310913" y="3295328"/>
                      <a:pt x="2305870" y="3291727"/>
                    </a:cubicBezTo>
                    <a:cubicBezTo>
                      <a:pt x="2300828" y="3288125"/>
                      <a:pt x="2295426" y="3284524"/>
                      <a:pt x="2290023" y="3280562"/>
                    </a:cubicBezTo>
                    <a:cubicBezTo>
                      <a:pt x="2284621" y="3276960"/>
                      <a:pt x="2279579" y="3273359"/>
                      <a:pt x="2274176" y="3269396"/>
                    </a:cubicBezTo>
                    <a:cubicBezTo>
                      <a:pt x="2269134" y="3265435"/>
                      <a:pt x="2263731" y="3261473"/>
                      <a:pt x="2258689" y="3257511"/>
                    </a:cubicBezTo>
                    <a:cubicBezTo>
                      <a:pt x="2248604" y="3249588"/>
                      <a:pt x="2237800" y="3241664"/>
                      <a:pt x="2228075" y="3233020"/>
                    </a:cubicBezTo>
                    <a:cubicBezTo>
                      <a:pt x="2223393" y="3230139"/>
                      <a:pt x="2239600" y="3244185"/>
                      <a:pt x="2246804" y="3249948"/>
                    </a:cubicBezTo>
                    <a:cubicBezTo>
                      <a:pt x="2243562" y="3247427"/>
                      <a:pt x="2240681" y="3245266"/>
                      <a:pt x="2237800" y="3243105"/>
                    </a:cubicBezTo>
                    <a:cubicBezTo>
                      <a:pt x="2234918" y="3240944"/>
                      <a:pt x="2232397" y="3238783"/>
                      <a:pt x="2229876" y="3236622"/>
                    </a:cubicBezTo>
                    <a:cubicBezTo>
                      <a:pt x="2224834" y="3232300"/>
                      <a:pt x="2220152" y="3228338"/>
                      <a:pt x="2215109" y="3224016"/>
                    </a:cubicBezTo>
                    <a:cubicBezTo>
                      <a:pt x="2210067" y="3219694"/>
                      <a:pt x="2204665" y="3215372"/>
                      <a:pt x="2198902" y="3209970"/>
                    </a:cubicBezTo>
                    <a:cubicBezTo>
                      <a:pt x="2193140" y="3204567"/>
                      <a:pt x="2186656" y="3198805"/>
                      <a:pt x="2178733" y="3191962"/>
                    </a:cubicBezTo>
                    <a:cubicBezTo>
                      <a:pt x="2179814" y="3193763"/>
                      <a:pt x="2213309" y="3224736"/>
                      <a:pt x="2187377" y="3202046"/>
                    </a:cubicBezTo>
                    <a:lnTo>
                      <a:pt x="2166848" y="3182237"/>
                    </a:lnTo>
                    <a:lnTo>
                      <a:pt x="2147039" y="3161708"/>
                    </a:lnTo>
                    <a:cubicBezTo>
                      <a:pt x="2143437" y="3158467"/>
                      <a:pt x="2140556" y="3155585"/>
                      <a:pt x="2137674" y="3152704"/>
                    </a:cubicBezTo>
                    <a:cubicBezTo>
                      <a:pt x="2134793" y="3149823"/>
                      <a:pt x="2132272" y="3147302"/>
                      <a:pt x="2130111" y="3145141"/>
                    </a:cubicBezTo>
                    <a:cubicBezTo>
                      <a:pt x="2125429" y="3140459"/>
                      <a:pt x="2121827" y="3136857"/>
                      <a:pt x="2118946" y="3133975"/>
                    </a:cubicBezTo>
                    <a:cubicBezTo>
                      <a:pt x="2112823" y="3128213"/>
                      <a:pt x="2108861" y="3124611"/>
                      <a:pt x="2104900" y="3120650"/>
                    </a:cubicBezTo>
                    <a:cubicBezTo>
                      <a:pt x="2100938" y="3116688"/>
                      <a:pt x="2096616" y="3112366"/>
                      <a:pt x="2089773" y="3104802"/>
                    </a:cubicBezTo>
                    <a:cubicBezTo>
                      <a:pt x="2082930" y="3097239"/>
                      <a:pt x="2073926" y="3086074"/>
                      <a:pt x="2059879" y="3068426"/>
                    </a:cubicBezTo>
                    <a:cubicBezTo>
                      <a:pt x="2065642" y="3074549"/>
                      <a:pt x="2074286" y="3083913"/>
                      <a:pt x="2084370" y="3094718"/>
                    </a:cubicBezTo>
                    <a:cubicBezTo>
                      <a:pt x="2089413" y="3100120"/>
                      <a:pt x="2095175" y="3105883"/>
                      <a:pt x="2100938" y="3112006"/>
                    </a:cubicBezTo>
                    <a:cubicBezTo>
                      <a:pt x="2103819" y="3114887"/>
                      <a:pt x="2106701" y="3118128"/>
                      <a:pt x="2109582" y="3121370"/>
                    </a:cubicBezTo>
                    <a:cubicBezTo>
                      <a:pt x="2112463" y="3124611"/>
                      <a:pt x="2115705" y="3127493"/>
                      <a:pt x="2118586" y="3130734"/>
                    </a:cubicBezTo>
                    <a:cubicBezTo>
                      <a:pt x="2090853" y="3100841"/>
                      <a:pt x="2156403" y="3169632"/>
                      <a:pt x="2131552" y="3141899"/>
                    </a:cubicBezTo>
                    <a:cubicBezTo>
                      <a:pt x="2110302" y="3121370"/>
                      <a:pt x="2095896" y="3105162"/>
                      <a:pt x="2080408" y="3086434"/>
                    </a:cubicBezTo>
                    <a:cubicBezTo>
                      <a:pt x="2076447" y="3081752"/>
                      <a:pt x="2072845" y="3076710"/>
                      <a:pt x="2068523" y="3071667"/>
                    </a:cubicBezTo>
                    <a:cubicBezTo>
                      <a:pt x="2064561" y="3066625"/>
                      <a:pt x="2060239" y="3061223"/>
                      <a:pt x="2055917" y="3055460"/>
                    </a:cubicBezTo>
                    <a:cubicBezTo>
                      <a:pt x="2051595" y="3049698"/>
                      <a:pt x="2046913" y="3043575"/>
                      <a:pt x="2041871" y="3036732"/>
                    </a:cubicBezTo>
                    <a:cubicBezTo>
                      <a:pt x="2039350" y="3033490"/>
                      <a:pt x="2036829" y="3029889"/>
                      <a:pt x="2034308" y="3026287"/>
                    </a:cubicBezTo>
                    <a:cubicBezTo>
                      <a:pt x="2030706" y="3021245"/>
                      <a:pt x="2027104" y="3016203"/>
                      <a:pt x="2023503" y="3011160"/>
                    </a:cubicBezTo>
                    <a:cubicBezTo>
                      <a:pt x="2026024" y="3014402"/>
                      <a:pt x="2027825" y="3017283"/>
                      <a:pt x="2029626" y="3019804"/>
                    </a:cubicBezTo>
                    <a:cubicBezTo>
                      <a:pt x="2030706" y="3021245"/>
                      <a:pt x="2031787" y="3022685"/>
                      <a:pt x="2033227" y="3024486"/>
                    </a:cubicBezTo>
                    <a:cubicBezTo>
                      <a:pt x="2035748" y="3027728"/>
                      <a:pt x="2038630" y="3032410"/>
                      <a:pt x="2044753" y="3039973"/>
                    </a:cubicBezTo>
                    <a:lnTo>
                      <a:pt x="2040431" y="3034211"/>
                    </a:lnTo>
                    <a:lnTo>
                      <a:pt x="2036469" y="3028448"/>
                    </a:lnTo>
                    <a:lnTo>
                      <a:pt x="2027104" y="3014402"/>
                    </a:lnTo>
                    <a:lnTo>
                      <a:pt x="2019541" y="3003237"/>
                    </a:lnTo>
                    <a:lnTo>
                      <a:pt x="2015579" y="2997834"/>
                    </a:lnTo>
                    <a:lnTo>
                      <a:pt x="2014499" y="2996394"/>
                    </a:lnTo>
                    <a:lnTo>
                      <a:pt x="2014499" y="2995673"/>
                    </a:lnTo>
                    <a:cubicBezTo>
                      <a:pt x="2013778" y="2995673"/>
                      <a:pt x="2013778" y="2994953"/>
                      <a:pt x="2013418" y="2995313"/>
                    </a:cubicBezTo>
                    <a:lnTo>
                      <a:pt x="2010177" y="2995313"/>
                    </a:lnTo>
                    <a:cubicBezTo>
                      <a:pt x="2010177" y="2995313"/>
                      <a:pt x="1983885" y="2995313"/>
                      <a:pt x="1983885" y="2995313"/>
                    </a:cubicBezTo>
                    <a:lnTo>
                      <a:pt x="1925899" y="2995313"/>
                    </a:lnTo>
                    <a:cubicBezTo>
                      <a:pt x="1954712" y="2996033"/>
                      <a:pt x="1829735" y="2996394"/>
                      <a:pt x="1840540" y="2998194"/>
                    </a:cubicBezTo>
                    <a:cubicBezTo>
                      <a:pt x="1902488" y="2998554"/>
                      <a:pt x="1924458" y="2998194"/>
                      <a:pt x="1948229" y="2998194"/>
                    </a:cubicBezTo>
                    <a:cubicBezTo>
                      <a:pt x="1961555" y="2998194"/>
                      <a:pt x="1975601" y="2998194"/>
                      <a:pt x="1996131" y="2998194"/>
                    </a:cubicBezTo>
                    <a:cubicBezTo>
                      <a:pt x="2000092" y="2998194"/>
                      <a:pt x="2004414" y="2998194"/>
                      <a:pt x="2008736" y="2998194"/>
                    </a:cubicBezTo>
                    <a:cubicBezTo>
                      <a:pt x="2009817" y="2998194"/>
                      <a:pt x="2010897" y="2998194"/>
                      <a:pt x="2011978" y="2998194"/>
                    </a:cubicBezTo>
                    <a:cubicBezTo>
                      <a:pt x="2012698" y="2999275"/>
                      <a:pt x="2013418" y="2999995"/>
                      <a:pt x="2013778" y="3001076"/>
                    </a:cubicBezTo>
                    <a:cubicBezTo>
                      <a:pt x="2015219" y="3002876"/>
                      <a:pt x="2016300" y="3005037"/>
                      <a:pt x="2017740" y="3006838"/>
                    </a:cubicBezTo>
                    <a:cubicBezTo>
                      <a:pt x="2022062" y="3012961"/>
                      <a:pt x="2026744" y="3019804"/>
                      <a:pt x="2031787" y="3027367"/>
                    </a:cubicBezTo>
                    <a:cubicBezTo>
                      <a:pt x="2033587" y="3029889"/>
                      <a:pt x="2035388" y="3032770"/>
                      <a:pt x="2037189" y="3035291"/>
                    </a:cubicBezTo>
                    <a:cubicBezTo>
                      <a:pt x="2038990" y="3038172"/>
                      <a:pt x="2041151" y="3041054"/>
                      <a:pt x="2043312" y="3043935"/>
                    </a:cubicBezTo>
                    <a:cubicBezTo>
                      <a:pt x="2047634" y="3049698"/>
                      <a:pt x="2052316" y="3056180"/>
                      <a:pt x="2057358" y="3063384"/>
                    </a:cubicBezTo>
                    <a:cubicBezTo>
                      <a:pt x="2051595" y="3055460"/>
                      <a:pt x="2045113" y="3047176"/>
                      <a:pt x="2038630" y="3038893"/>
                    </a:cubicBezTo>
                    <a:cubicBezTo>
                      <a:pt x="2031787" y="3029889"/>
                      <a:pt x="2027825" y="3024486"/>
                      <a:pt x="2015579" y="3007559"/>
                    </a:cubicBezTo>
                    <a:cubicBezTo>
                      <a:pt x="2014139" y="3005758"/>
                      <a:pt x="2013058" y="3003957"/>
                      <a:pt x="2011618" y="3002156"/>
                    </a:cubicBezTo>
                    <a:lnTo>
                      <a:pt x="2010537" y="3000715"/>
                    </a:lnTo>
                    <a:cubicBezTo>
                      <a:pt x="2010537" y="3000715"/>
                      <a:pt x="2010537" y="3000715"/>
                      <a:pt x="2010537" y="3000715"/>
                    </a:cubicBezTo>
                    <a:lnTo>
                      <a:pt x="2010177" y="3000715"/>
                    </a:lnTo>
                    <a:cubicBezTo>
                      <a:pt x="2010177" y="3000715"/>
                      <a:pt x="2009457" y="3000715"/>
                      <a:pt x="2009457" y="3000715"/>
                    </a:cubicBezTo>
                    <a:lnTo>
                      <a:pt x="2006215" y="3000715"/>
                    </a:lnTo>
                    <a:cubicBezTo>
                      <a:pt x="2001893" y="3000715"/>
                      <a:pt x="1997931" y="3000715"/>
                      <a:pt x="1993609" y="3001076"/>
                    </a:cubicBezTo>
                    <a:cubicBezTo>
                      <a:pt x="1991449" y="3001076"/>
                      <a:pt x="1989648" y="3001076"/>
                      <a:pt x="1987487" y="3001076"/>
                    </a:cubicBezTo>
                    <a:lnTo>
                      <a:pt x="1984605" y="3001076"/>
                    </a:lnTo>
                    <a:cubicBezTo>
                      <a:pt x="1984605" y="3001076"/>
                      <a:pt x="1982805" y="3001076"/>
                      <a:pt x="1982805" y="3001076"/>
                    </a:cubicBezTo>
                    <a:cubicBezTo>
                      <a:pt x="1980283" y="3001076"/>
                      <a:pt x="1978122" y="3001076"/>
                      <a:pt x="1975961" y="3001076"/>
                    </a:cubicBezTo>
                    <a:cubicBezTo>
                      <a:pt x="1966957" y="3001436"/>
                      <a:pt x="1959394" y="3002156"/>
                      <a:pt x="1953271" y="3002516"/>
                    </a:cubicBezTo>
                    <a:cubicBezTo>
                      <a:pt x="1952191" y="3002516"/>
                      <a:pt x="1950030" y="3002516"/>
                      <a:pt x="1945708" y="3002516"/>
                    </a:cubicBezTo>
                    <a:cubicBezTo>
                      <a:pt x="1924098" y="3004317"/>
                      <a:pt x="1946068" y="3005037"/>
                      <a:pt x="1945708" y="3008279"/>
                    </a:cubicBezTo>
                    <a:cubicBezTo>
                      <a:pt x="1953631" y="3008279"/>
                      <a:pt x="1961555" y="3007919"/>
                      <a:pt x="1969118" y="3007559"/>
                    </a:cubicBezTo>
                    <a:cubicBezTo>
                      <a:pt x="1972720" y="3007559"/>
                      <a:pt x="1976682" y="3007559"/>
                      <a:pt x="1980283" y="3007559"/>
                    </a:cubicBezTo>
                    <a:cubicBezTo>
                      <a:pt x="1984965" y="3007559"/>
                      <a:pt x="1989287" y="3007559"/>
                      <a:pt x="1993969" y="3007559"/>
                    </a:cubicBezTo>
                    <a:cubicBezTo>
                      <a:pt x="1996491" y="3007559"/>
                      <a:pt x="1999012" y="3007559"/>
                      <a:pt x="2001533" y="3007559"/>
                    </a:cubicBezTo>
                    <a:lnTo>
                      <a:pt x="2005495" y="3007559"/>
                    </a:lnTo>
                    <a:cubicBezTo>
                      <a:pt x="2006215" y="3007559"/>
                      <a:pt x="2006935" y="3007559"/>
                      <a:pt x="2007296" y="3007559"/>
                    </a:cubicBezTo>
                    <a:lnTo>
                      <a:pt x="2008376" y="3008999"/>
                    </a:lnTo>
                    <a:cubicBezTo>
                      <a:pt x="2011257" y="3013321"/>
                      <a:pt x="2014139" y="3017283"/>
                      <a:pt x="2017020" y="3021605"/>
                    </a:cubicBezTo>
                    <a:cubicBezTo>
                      <a:pt x="2021342" y="3027728"/>
                      <a:pt x="2025304" y="3033850"/>
                      <a:pt x="2029626" y="3039973"/>
                    </a:cubicBezTo>
                    <a:cubicBezTo>
                      <a:pt x="2046193" y="3062663"/>
                      <a:pt x="2063481" y="3086434"/>
                      <a:pt x="2088692" y="3114167"/>
                    </a:cubicBezTo>
                    <a:cubicBezTo>
                      <a:pt x="2094095" y="3118849"/>
                      <a:pt x="2087252" y="3110205"/>
                      <a:pt x="2076447" y="3096879"/>
                    </a:cubicBezTo>
                    <a:cubicBezTo>
                      <a:pt x="2071044" y="3090036"/>
                      <a:pt x="2064922" y="3082112"/>
                      <a:pt x="2058439" y="3073829"/>
                    </a:cubicBezTo>
                    <a:cubicBezTo>
                      <a:pt x="2055197" y="3069867"/>
                      <a:pt x="2051956" y="3065545"/>
                      <a:pt x="2049075" y="3061583"/>
                    </a:cubicBezTo>
                    <a:cubicBezTo>
                      <a:pt x="2045833" y="3057621"/>
                      <a:pt x="2042952" y="3053659"/>
                      <a:pt x="2040070" y="3049698"/>
                    </a:cubicBezTo>
                    <a:cubicBezTo>
                      <a:pt x="2053396" y="3067345"/>
                      <a:pt x="2067443" y="3083913"/>
                      <a:pt x="2081849" y="3100841"/>
                    </a:cubicBezTo>
                    <a:cubicBezTo>
                      <a:pt x="2078608" y="3097959"/>
                      <a:pt x="2075726" y="3094718"/>
                      <a:pt x="2072845" y="3091476"/>
                    </a:cubicBezTo>
                    <a:cubicBezTo>
                      <a:pt x="2108141" y="3134696"/>
                      <a:pt x="2147039" y="3175034"/>
                      <a:pt x="2188818" y="3211771"/>
                    </a:cubicBezTo>
                    <a:cubicBezTo>
                      <a:pt x="2176932" y="3201326"/>
                      <a:pt x="2169009" y="3194483"/>
                      <a:pt x="2162165" y="3188720"/>
                    </a:cubicBezTo>
                    <a:cubicBezTo>
                      <a:pt x="2155683" y="3182958"/>
                      <a:pt x="2150280" y="3178276"/>
                      <a:pt x="2144157" y="3172873"/>
                    </a:cubicBezTo>
                    <a:lnTo>
                      <a:pt x="2155683" y="3184398"/>
                    </a:lnTo>
                    <a:cubicBezTo>
                      <a:pt x="2157483" y="3186199"/>
                      <a:pt x="2159644" y="3188360"/>
                      <a:pt x="2161445" y="3190161"/>
                    </a:cubicBezTo>
                    <a:lnTo>
                      <a:pt x="2167568" y="3195563"/>
                    </a:lnTo>
                    <a:cubicBezTo>
                      <a:pt x="2175492" y="3203127"/>
                      <a:pt x="2183775" y="3210690"/>
                      <a:pt x="2192059" y="3218614"/>
                    </a:cubicBezTo>
                    <a:cubicBezTo>
                      <a:pt x="2189898" y="3213932"/>
                      <a:pt x="2192419" y="3215372"/>
                      <a:pt x="2208987" y="3228698"/>
                    </a:cubicBezTo>
                    <a:cubicBezTo>
                      <a:pt x="2214029" y="3233020"/>
                      <a:pt x="2219071" y="3237342"/>
                      <a:pt x="2224113" y="3241304"/>
                    </a:cubicBezTo>
                    <a:cubicBezTo>
                      <a:pt x="2226635" y="3243465"/>
                      <a:pt x="2229156" y="3245266"/>
                      <a:pt x="2231317" y="3247427"/>
                    </a:cubicBezTo>
                    <a:cubicBezTo>
                      <a:pt x="2233838" y="3249227"/>
                      <a:pt x="2236359" y="3251028"/>
                      <a:pt x="2238520" y="3252829"/>
                    </a:cubicBezTo>
                    <a:cubicBezTo>
                      <a:pt x="2248244" y="3260032"/>
                      <a:pt x="2257248" y="3266876"/>
                      <a:pt x="2265532" y="3273719"/>
                    </a:cubicBezTo>
                    <a:cubicBezTo>
                      <a:pt x="2269854" y="3276960"/>
                      <a:pt x="2274176" y="3279841"/>
                      <a:pt x="2278138" y="3282723"/>
                    </a:cubicBezTo>
                    <a:cubicBezTo>
                      <a:pt x="2282100" y="3285604"/>
                      <a:pt x="2286422" y="3288485"/>
                      <a:pt x="2290023" y="3291006"/>
                    </a:cubicBezTo>
                    <a:cubicBezTo>
                      <a:pt x="2297947" y="3296409"/>
                      <a:pt x="2305150" y="3301451"/>
                      <a:pt x="2311993" y="3306493"/>
                    </a:cubicBezTo>
                    <a:cubicBezTo>
                      <a:pt x="2326039" y="3315497"/>
                      <a:pt x="2338285" y="3323781"/>
                      <a:pt x="2349090" y="3330624"/>
                    </a:cubicBezTo>
                    <a:cubicBezTo>
                      <a:pt x="2354492" y="3334226"/>
                      <a:pt x="2359534" y="3337467"/>
                      <a:pt x="2364577" y="3340349"/>
                    </a:cubicBezTo>
                    <a:cubicBezTo>
                      <a:pt x="2369259" y="3343230"/>
                      <a:pt x="2373941" y="3346111"/>
                      <a:pt x="2378263" y="3348632"/>
                    </a:cubicBezTo>
                    <a:cubicBezTo>
                      <a:pt x="2381865" y="3350433"/>
                      <a:pt x="2386187" y="3352954"/>
                      <a:pt x="2389428" y="3354755"/>
                    </a:cubicBezTo>
                    <a:cubicBezTo>
                      <a:pt x="2385827" y="3352234"/>
                      <a:pt x="2387987" y="3352954"/>
                      <a:pt x="2394470" y="3355835"/>
                    </a:cubicBezTo>
                    <a:cubicBezTo>
                      <a:pt x="2397712" y="3357276"/>
                      <a:pt x="2401674" y="3359437"/>
                      <a:pt x="2406356" y="3361598"/>
                    </a:cubicBezTo>
                    <a:cubicBezTo>
                      <a:pt x="2411038" y="3363759"/>
                      <a:pt x="2416800" y="3366280"/>
                      <a:pt x="2422563" y="3368802"/>
                    </a:cubicBezTo>
                    <a:cubicBezTo>
                      <a:pt x="2428326" y="3371323"/>
                      <a:pt x="2434448" y="3374204"/>
                      <a:pt x="2440931" y="3377085"/>
                    </a:cubicBezTo>
                    <a:cubicBezTo>
                      <a:pt x="2444173" y="3378526"/>
                      <a:pt x="2447054" y="3379967"/>
                      <a:pt x="2450295" y="3381407"/>
                    </a:cubicBezTo>
                    <a:cubicBezTo>
                      <a:pt x="2451736" y="3382128"/>
                      <a:pt x="2453537" y="3382848"/>
                      <a:pt x="2454978" y="3383568"/>
                    </a:cubicBezTo>
                    <a:cubicBezTo>
                      <a:pt x="2456418" y="3384288"/>
                      <a:pt x="2458219" y="3384648"/>
                      <a:pt x="2459660" y="3385369"/>
                    </a:cubicBezTo>
                    <a:cubicBezTo>
                      <a:pt x="2471905" y="3390411"/>
                      <a:pt x="2483430" y="3394733"/>
                      <a:pt x="2491354" y="3397615"/>
                    </a:cubicBezTo>
                    <a:cubicBezTo>
                      <a:pt x="2490634" y="3397615"/>
                      <a:pt x="2493515" y="3399415"/>
                      <a:pt x="2498917" y="3401936"/>
                    </a:cubicBezTo>
                    <a:cubicBezTo>
                      <a:pt x="2501439" y="3403017"/>
                      <a:pt x="2504680" y="3404457"/>
                      <a:pt x="2507921" y="3406258"/>
                    </a:cubicBezTo>
                    <a:cubicBezTo>
                      <a:pt x="2511523" y="3407699"/>
                      <a:pt x="2515485" y="3409140"/>
                      <a:pt x="2519447" y="3410941"/>
                    </a:cubicBezTo>
                    <a:cubicBezTo>
                      <a:pt x="2527730" y="3414182"/>
                      <a:pt x="2537095" y="3417784"/>
                      <a:pt x="2546099" y="3421385"/>
                    </a:cubicBezTo>
                    <a:cubicBezTo>
                      <a:pt x="2550781" y="3423186"/>
                      <a:pt x="2555103" y="3424987"/>
                      <a:pt x="2559425" y="3426788"/>
                    </a:cubicBezTo>
                    <a:cubicBezTo>
                      <a:pt x="2561586" y="3427508"/>
                      <a:pt x="2563747" y="3428589"/>
                      <a:pt x="2565547" y="3429309"/>
                    </a:cubicBezTo>
                    <a:cubicBezTo>
                      <a:pt x="2567709" y="3430029"/>
                      <a:pt x="2569509" y="3430749"/>
                      <a:pt x="2571310" y="3431470"/>
                    </a:cubicBezTo>
                    <a:cubicBezTo>
                      <a:pt x="2579594" y="3432910"/>
                      <a:pt x="2578513" y="3431470"/>
                      <a:pt x="2571310" y="3427508"/>
                    </a:cubicBezTo>
                    <a:cubicBezTo>
                      <a:pt x="2564107" y="3423906"/>
                      <a:pt x="2550421" y="3417063"/>
                      <a:pt x="2533133" y="3409500"/>
                    </a:cubicBezTo>
                    <a:cubicBezTo>
                      <a:pt x="2524489" y="3406619"/>
                      <a:pt x="2517646" y="3404097"/>
                      <a:pt x="2511523" y="3401936"/>
                    </a:cubicBezTo>
                    <a:cubicBezTo>
                      <a:pt x="2505761" y="3399776"/>
                      <a:pt x="2501439" y="3397975"/>
                      <a:pt x="2497837" y="3396534"/>
                    </a:cubicBezTo>
                    <a:cubicBezTo>
                      <a:pt x="2490634" y="3393653"/>
                      <a:pt x="2487032" y="3392572"/>
                      <a:pt x="2484151" y="3391492"/>
                    </a:cubicBezTo>
                    <a:cubicBezTo>
                      <a:pt x="2479108" y="3390051"/>
                      <a:pt x="2478028" y="3390411"/>
                      <a:pt x="2461821" y="3384648"/>
                    </a:cubicBezTo>
                    <a:lnTo>
                      <a:pt x="2454978" y="3381767"/>
                    </a:lnTo>
                    <a:lnTo>
                      <a:pt x="2448495" y="3378526"/>
                    </a:lnTo>
                    <a:lnTo>
                      <a:pt x="2435169" y="3372403"/>
                    </a:lnTo>
                    <a:lnTo>
                      <a:pt x="2408877" y="3359798"/>
                    </a:lnTo>
                    <a:cubicBezTo>
                      <a:pt x="2404555" y="3357636"/>
                      <a:pt x="2400233" y="3355475"/>
                      <a:pt x="2395911" y="3352954"/>
                    </a:cubicBezTo>
                    <a:lnTo>
                      <a:pt x="2382945" y="3346111"/>
                    </a:lnTo>
                    <a:lnTo>
                      <a:pt x="2357014" y="3332425"/>
                    </a:lnTo>
                    <a:lnTo>
                      <a:pt x="2380784" y="3343590"/>
                    </a:lnTo>
                    <a:cubicBezTo>
                      <a:pt x="2374301" y="3339989"/>
                      <a:pt x="2368178" y="3336387"/>
                      <a:pt x="2362056" y="3332785"/>
                    </a:cubicBezTo>
                    <a:cubicBezTo>
                      <a:pt x="2358814" y="3330985"/>
                      <a:pt x="2355933" y="3329184"/>
                      <a:pt x="2353052" y="3327383"/>
                    </a:cubicBezTo>
                    <a:cubicBezTo>
                      <a:pt x="2350170" y="3325582"/>
                      <a:pt x="2347289" y="3323781"/>
                      <a:pt x="2344408" y="3321981"/>
                    </a:cubicBezTo>
                    <a:cubicBezTo>
                      <a:pt x="2332883" y="3315137"/>
                      <a:pt x="2322438" y="3308654"/>
                      <a:pt x="2313434" y="3303252"/>
                    </a:cubicBezTo>
                    <a:cubicBezTo>
                      <a:pt x="2296146" y="3291727"/>
                      <a:pt x="2285341" y="3284524"/>
                      <a:pt x="2287862" y="3284884"/>
                    </a:cubicBezTo>
                    <a:cubicBezTo>
                      <a:pt x="2294345" y="3288845"/>
                      <a:pt x="2301908" y="3293888"/>
                      <a:pt x="2309832" y="3298930"/>
                    </a:cubicBezTo>
                    <a:cubicBezTo>
                      <a:pt x="2313794" y="3301811"/>
                      <a:pt x="2318116" y="3303972"/>
                      <a:pt x="2322438" y="3306853"/>
                    </a:cubicBezTo>
                    <a:cubicBezTo>
                      <a:pt x="2326760" y="3309375"/>
                      <a:pt x="2331082" y="3312256"/>
                      <a:pt x="2335404" y="3314777"/>
                    </a:cubicBezTo>
                    <a:cubicBezTo>
                      <a:pt x="2344048" y="3320180"/>
                      <a:pt x="2352692" y="3325582"/>
                      <a:pt x="2360975" y="3330264"/>
                    </a:cubicBezTo>
                    <a:cubicBezTo>
                      <a:pt x="2369259" y="3334586"/>
                      <a:pt x="2377183" y="3338908"/>
                      <a:pt x="2384026" y="3342150"/>
                    </a:cubicBezTo>
                    <a:lnTo>
                      <a:pt x="2367458" y="3332425"/>
                    </a:lnTo>
                    <a:lnTo>
                      <a:pt x="2359174" y="3327743"/>
                    </a:lnTo>
                    <a:lnTo>
                      <a:pt x="2351251" y="3322341"/>
                    </a:lnTo>
                    <a:cubicBezTo>
                      <a:pt x="2358454" y="3326662"/>
                      <a:pt x="2364577" y="3329904"/>
                      <a:pt x="2369979" y="3332425"/>
                    </a:cubicBezTo>
                    <a:cubicBezTo>
                      <a:pt x="2375022" y="3335306"/>
                      <a:pt x="2378983" y="3337467"/>
                      <a:pt x="2382585" y="3339268"/>
                    </a:cubicBezTo>
                    <a:cubicBezTo>
                      <a:pt x="2389428" y="3343230"/>
                      <a:pt x="2393390" y="3345751"/>
                      <a:pt x="2397712" y="3348632"/>
                    </a:cubicBezTo>
                    <a:cubicBezTo>
                      <a:pt x="2406356" y="3354395"/>
                      <a:pt x="2417521" y="3360158"/>
                      <a:pt x="2454617" y="3377806"/>
                    </a:cubicBezTo>
                    <a:cubicBezTo>
                      <a:pt x="2441291" y="3370242"/>
                      <a:pt x="2443092" y="3370963"/>
                      <a:pt x="2452096" y="3375644"/>
                    </a:cubicBezTo>
                    <a:cubicBezTo>
                      <a:pt x="2456418" y="3378166"/>
                      <a:pt x="2462901" y="3380687"/>
                      <a:pt x="2470465" y="3383928"/>
                    </a:cubicBezTo>
                    <a:cubicBezTo>
                      <a:pt x="2477668" y="3387170"/>
                      <a:pt x="2485952" y="3390411"/>
                      <a:pt x="2494235" y="3394013"/>
                    </a:cubicBezTo>
                    <a:cubicBezTo>
                      <a:pt x="2487752" y="3390772"/>
                      <a:pt x="2476587" y="3385729"/>
                      <a:pt x="2463261" y="3379967"/>
                    </a:cubicBezTo>
                    <a:cubicBezTo>
                      <a:pt x="2461461" y="3379246"/>
                      <a:pt x="2460020" y="3378526"/>
                      <a:pt x="2458219" y="3377806"/>
                    </a:cubicBezTo>
                    <a:cubicBezTo>
                      <a:pt x="2456418" y="3377085"/>
                      <a:pt x="2454978" y="3376005"/>
                      <a:pt x="2453177" y="3375284"/>
                    </a:cubicBezTo>
                    <a:cubicBezTo>
                      <a:pt x="2449935" y="3373484"/>
                      <a:pt x="2446334" y="3371683"/>
                      <a:pt x="2442732" y="3370242"/>
                    </a:cubicBezTo>
                    <a:cubicBezTo>
                      <a:pt x="2435889" y="3366640"/>
                      <a:pt x="2428686" y="3363399"/>
                      <a:pt x="2422203" y="3360158"/>
                    </a:cubicBezTo>
                    <a:cubicBezTo>
                      <a:pt x="2415720" y="3356916"/>
                      <a:pt x="2409237" y="3354035"/>
                      <a:pt x="2403835" y="3350794"/>
                    </a:cubicBezTo>
                    <a:cubicBezTo>
                      <a:pt x="2398432" y="3347912"/>
                      <a:pt x="2394110" y="3345031"/>
                      <a:pt x="2390509" y="3343230"/>
                    </a:cubicBezTo>
                    <a:cubicBezTo>
                      <a:pt x="2383665" y="3339268"/>
                      <a:pt x="2381865" y="3337467"/>
                      <a:pt x="2387627" y="3339628"/>
                    </a:cubicBezTo>
                    <a:cubicBezTo>
                      <a:pt x="2396991" y="3344310"/>
                      <a:pt x="2409597" y="3351514"/>
                      <a:pt x="2424004" y="3358717"/>
                    </a:cubicBezTo>
                    <a:cubicBezTo>
                      <a:pt x="2431207" y="3362319"/>
                      <a:pt x="2439131" y="3366640"/>
                      <a:pt x="2447054" y="3370602"/>
                    </a:cubicBezTo>
                    <a:cubicBezTo>
                      <a:pt x="2451016" y="3372763"/>
                      <a:pt x="2454978" y="3374924"/>
                      <a:pt x="2459300" y="3377085"/>
                    </a:cubicBezTo>
                    <a:cubicBezTo>
                      <a:pt x="2463622" y="3378886"/>
                      <a:pt x="2467583" y="3381047"/>
                      <a:pt x="2471905" y="3382848"/>
                    </a:cubicBezTo>
                    <a:cubicBezTo>
                      <a:pt x="2480549" y="3386810"/>
                      <a:pt x="2489193" y="3390772"/>
                      <a:pt x="2497837" y="3394733"/>
                    </a:cubicBezTo>
                    <a:cubicBezTo>
                      <a:pt x="2502159" y="3396534"/>
                      <a:pt x="2506481" y="3398695"/>
                      <a:pt x="2510803" y="3400496"/>
                    </a:cubicBezTo>
                    <a:cubicBezTo>
                      <a:pt x="2515125" y="3402297"/>
                      <a:pt x="2519447" y="3403737"/>
                      <a:pt x="2523769" y="3405538"/>
                    </a:cubicBezTo>
                    <a:cubicBezTo>
                      <a:pt x="2540696" y="3412021"/>
                      <a:pt x="2556543" y="3417784"/>
                      <a:pt x="2570230" y="3422105"/>
                    </a:cubicBezTo>
                    <a:cubicBezTo>
                      <a:pt x="2569149" y="3422105"/>
                      <a:pt x="2568429" y="3421745"/>
                      <a:pt x="2567348" y="3421385"/>
                    </a:cubicBezTo>
                    <a:cubicBezTo>
                      <a:pt x="2587157" y="3428228"/>
                      <a:pt x="2603725" y="3433631"/>
                      <a:pt x="2618131" y="3438313"/>
                    </a:cubicBezTo>
                    <a:cubicBezTo>
                      <a:pt x="2621733" y="3439393"/>
                      <a:pt x="2624974" y="3440474"/>
                      <a:pt x="2628576" y="3441554"/>
                    </a:cubicBezTo>
                    <a:cubicBezTo>
                      <a:pt x="2630737" y="3442274"/>
                      <a:pt x="2630737" y="3442274"/>
                      <a:pt x="2631457" y="3442274"/>
                    </a:cubicBezTo>
                    <a:cubicBezTo>
                      <a:pt x="2632178" y="3442274"/>
                      <a:pt x="2632898" y="3442274"/>
                      <a:pt x="2633618" y="3442274"/>
                    </a:cubicBezTo>
                    <a:cubicBezTo>
                      <a:pt x="2636860" y="3442274"/>
                      <a:pt x="2639381" y="3441914"/>
                      <a:pt x="2641902" y="3440834"/>
                    </a:cubicBezTo>
                    <a:cubicBezTo>
                      <a:pt x="2646584" y="3439033"/>
                      <a:pt x="2649826" y="3435792"/>
                      <a:pt x="2651626" y="3432190"/>
                    </a:cubicBezTo>
                    <a:cubicBezTo>
                      <a:pt x="2653427" y="3428949"/>
                      <a:pt x="2654148" y="3425347"/>
                      <a:pt x="2653787" y="3422105"/>
                    </a:cubicBezTo>
                    <a:cubicBezTo>
                      <a:pt x="2654148" y="3418144"/>
                      <a:pt x="2653067" y="3413822"/>
                      <a:pt x="2650186" y="3410220"/>
                    </a:cubicBezTo>
                    <a:cubicBezTo>
                      <a:pt x="2650186" y="3409860"/>
                      <a:pt x="2649465" y="3409140"/>
                      <a:pt x="2649105" y="3408780"/>
                    </a:cubicBezTo>
                    <a:cubicBezTo>
                      <a:pt x="2649105" y="3408420"/>
                      <a:pt x="2648385" y="3408059"/>
                      <a:pt x="2647664" y="3407339"/>
                    </a:cubicBezTo>
                    <a:lnTo>
                      <a:pt x="2644423" y="3404457"/>
                    </a:lnTo>
                    <a:lnTo>
                      <a:pt x="2640822" y="3401216"/>
                    </a:lnTo>
                    <a:cubicBezTo>
                      <a:pt x="2636500" y="3396894"/>
                      <a:pt x="2632178" y="3392212"/>
                      <a:pt x="2628216" y="3387890"/>
                    </a:cubicBezTo>
                    <a:cubicBezTo>
                      <a:pt x="2612369" y="3369882"/>
                      <a:pt x="2599043" y="3350073"/>
                      <a:pt x="2588598" y="3332065"/>
                    </a:cubicBezTo>
                    <a:lnTo>
                      <a:pt x="2590038" y="3332065"/>
                    </a:lnTo>
                    <a:cubicBezTo>
                      <a:pt x="2585356" y="3324141"/>
                      <a:pt x="2580314" y="3315497"/>
                      <a:pt x="2575992" y="3306853"/>
                    </a:cubicBezTo>
                    <a:cubicBezTo>
                      <a:pt x="2571670" y="3298209"/>
                      <a:pt x="2567348" y="3289566"/>
                      <a:pt x="2563747" y="3280562"/>
                    </a:cubicBezTo>
                    <a:cubicBezTo>
                      <a:pt x="2565187" y="3283803"/>
                      <a:pt x="2566988" y="3287045"/>
                      <a:pt x="2568429" y="3290286"/>
                    </a:cubicBezTo>
                    <a:cubicBezTo>
                      <a:pt x="2570230" y="3293888"/>
                      <a:pt x="2572030" y="3297489"/>
                      <a:pt x="2573831" y="3301091"/>
                    </a:cubicBezTo>
                    <a:cubicBezTo>
                      <a:pt x="2575632" y="3305053"/>
                      <a:pt x="2577793" y="3309014"/>
                      <a:pt x="2579594" y="3312976"/>
                    </a:cubicBezTo>
                    <a:cubicBezTo>
                      <a:pt x="2581755" y="3316938"/>
                      <a:pt x="2583916" y="3321260"/>
                      <a:pt x="2586437" y="3325582"/>
                    </a:cubicBezTo>
                    <a:cubicBezTo>
                      <a:pt x="2595801" y="3343230"/>
                      <a:pt x="2607687" y="3362679"/>
                      <a:pt x="2623894" y="3382848"/>
                    </a:cubicBezTo>
                    <a:lnTo>
                      <a:pt x="2621373" y="3376725"/>
                    </a:lnTo>
                    <a:cubicBezTo>
                      <a:pt x="2625695" y="3382848"/>
                      <a:pt x="2630377" y="3388250"/>
                      <a:pt x="2634699" y="3393653"/>
                    </a:cubicBezTo>
                    <a:cubicBezTo>
                      <a:pt x="2637220" y="3396174"/>
                      <a:pt x="2639381" y="3398695"/>
                      <a:pt x="2641902" y="3401216"/>
                    </a:cubicBezTo>
                    <a:cubicBezTo>
                      <a:pt x="2643343" y="3402657"/>
                      <a:pt x="2644423" y="3403737"/>
                      <a:pt x="2646224" y="3405178"/>
                    </a:cubicBezTo>
                    <a:lnTo>
                      <a:pt x="2646944" y="3405898"/>
                    </a:lnTo>
                    <a:lnTo>
                      <a:pt x="2646944" y="3405898"/>
                    </a:lnTo>
                    <a:cubicBezTo>
                      <a:pt x="2646944" y="3405898"/>
                      <a:pt x="2647304" y="3406619"/>
                      <a:pt x="2647304" y="3406619"/>
                    </a:cubicBezTo>
                    <a:lnTo>
                      <a:pt x="2648025" y="3407339"/>
                    </a:lnTo>
                    <a:cubicBezTo>
                      <a:pt x="2651626" y="3411301"/>
                      <a:pt x="2654148" y="3415983"/>
                      <a:pt x="2654508" y="3421025"/>
                    </a:cubicBezTo>
                    <a:cubicBezTo>
                      <a:pt x="2654868" y="3426067"/>
                      <a:pt x="2653787" y="3430749"/>
                      <a:pt x="2650906" y="3435432"/>
                    </a:cubicBezTo>
                    <a:cubicBezTo>
                      <a:pt x="2648025" y="3439754"/>
                      <a:pt x="2643343" y="3442995"/>
                      <a:pt x="2637940" y="3444075"/>
                    </a:cubicBezTo>
                    <a:cubicBezTo>
                      <a:pt x="2641902" y="3443355"/>
                      <a:pt x="2646224" y="3441194"/>
                      <a:pt x="2649465" y="3437953"/>
                    </a:cubicBezTo>
                    <a:cubicBezTo>
                      <a:pt x="2652707" y="3434711"/>
                      <a:pt x="2655588" y="3430029"/>
                      <a:pt x="2656308" y="3425347"/>
                    </a:cubicBezTo>
                    <a:cubicBezTo>
                      <a:pt x="2657029" y="3420305"/>
                      <a:pt x="2656308" y="3414902"/>
                      <a:pt x="2653787" y="3410580"/>
                    </a:cubicBezTo>
                    <a:cubicBezTo>
                      <a:pt x="2652707" y="3408420"/>
                      <a:pt x="2650906" y="3406258"/>
                      <a:pt x="2649105" y="3404818"/>
                    </a:cubicBezTo>
                    <a:lnTo>
                      <a:pt x="2646224" y="3402297"/>
                    </a:lnTo>
                    <a:lnTo>
                      <a:pt x="2642982" y="3399415"/>
                    </a:lnTo>
                    <a:cubicBezTo>
                      <a:pt x="2640822" y="3397615"/>
                      <a:pt x="2639381" y="3395453"/>
                      <a:pt x="2637220" y="3393653"/>
                    </a:cubicBezTo>
                    <a:cubicBezTo>
                      <a:pt x="2622813" y="3378526"/>
                      <a:pt x="2612369" y="3363399"/>
                      <a:pt x="2604085" y="3351874"/>
                    </a:cubicBezTo>
                    <a:cubicBezTo>
                      <a:pt x="2600123" y="3345751"/>
                      <a:pt x="2596522" y="3340709"/>
                      <a:pt x="2594000" y="3336747"/>
                    </a:cubicBezTo>
                    <a:cubicBezTo>
                      <a:pt x="2591479" y="3332785"/>
                      <a:pt x="2589318" y="3329904"/>
                      <a:pt x="2587878" y="3328463"/>
                    </a:cubicBezTo>
                    <a:lnTo>
                      <a:pt x="2583556" y="3319459"/>
                    </a:lnTo>
                    <a:cubicBezTo>
                      <a:pt x="2582115" y="3316578"/>
                      <a:pt x="2580674" y="3313337"/>
                      <a:pt x="2579234" y="3310455"/>
                    </a:cubicBezTo>
                    <a:lnTo>
                      <a:pt x="2571310" y="3292087"/>
                    </a:lnTo>
                    <a:cubicBezTo>
                      <a:pt x="2568429" y="3286324"/>
                      <a:pt x="2565908" y="3280562"/>
                      <a:pt x="2563387" y="3274799"/>
                    </a:cubicBezTo>
                    <a:cubicBezTo>
                      <a:pt x="2558344" y="3260753"/>
                      <a:pt x="2559065" y="3260753"/>
                      <a:pt x="2564107" y="3270477"/>
                    </a:cubicBezTo>
                    <a:cubicBezTo>
                      <a:pt x="2565187" y="3272998"/>
                      <a:pt x="2566988" y="3275880"/>
                      <a:pt x="2568429" y="3279841"/>
                    </a:cubicBezTo>
                    <a:cubicBezTo>
                      <a:pt x="2570230" y="3283443"/>
                      <a:pt x="2572030" y="3287765"/>
                      <a:pt x="2574552" y="3292447"/>
                    </a:cubicBezTo>
                    <a:cubicBezTo>
                      <a:pt x="2579234" y="3301811"/>
                      <a:pt x="2584636" y="3312976"/>
                      <a:pt x="2592200" y="3325582"/>
                    </a:cubicBezTo>
                    <a:cubicBezTo>
                      <a:pt x="2596522" y="3334586"/>
                      <a:pt x="2599043" y="3338908"/>
                      <a:pt x="2597242" y="3336387"/>
                    </a:cubicBezTo>
                    <a:cubicBezTo>
                      <a:pt x="2600843" y="3342150"/>
                      <a:pt x="2604445" y="3347552"/>
                      <a:pt x="2608767" y="3353315"/>
                    </a:cubicBezTo>
                    <a:cubicBezTo>
                      <a:pt x="2610928" y="3356196"/>
                      <a:pt x="2613089" y="3359077"/>
                      <a:pt x="2615610" y="3362319"/>
                    </a:cubicBezTo>
                    <a:cubicBezTo>
                      <a:pt x="2616691" y="3363759"/>
                      <a:pt x="2618131" y="3365560"/>
                      <a:pt x="2619212" y="3367001"/>
                    </a:cubicBezTo>
                    <a:cubicBezTo>
                      <a:pt x="2620652" y="3368802"/>
                      <a:pt x="2621733" y="3370242"/>
                      <a:pt x="2623173" y="3372043"/>
                    </a:cubicBezTo>
                    <a:cubicBezTo>
                      <a:pt x="2626055" y="3375644"/>
                      <a:pt x="2628936" y="3379246"/>
                      <a:pt x="2632538" y="3383208"/>
                    </a:cubicBezTo>
                    <a:cubicBezTo>
                      <a:pt x="2634339" y="3385009"/>
                      <a:pt x="2636139" y="3387170"/>
                      <a:pt x="2637940" y="3389331"/>
                    </a:cubicBezTo>
                    <a:cubicBezTo>
                      <a:pt x="2640101" y="3391492"/>
                      <a:pt x="2641902" y="3393653"/>
                      <a:pt x="2644063" y="3395814"/>
                    </a:cubicBezTo>
                    <a:cubicBezTo>
                      <a:pt x="2645144" y="3396894"/>
                      <a:pt x="2646584" y="3397975"/>
                      <a:pt x="2647664" y="3399415"/>
                    </a:cubicBezTo>
                    <a:cubicBezTo>
                      <a:pt x="2648745" y="3400496"/>
                      <a:pt x="2650906" y="3402297"/>
                      <a:pt x="2651266" y="3402657"/>
                    </a:cubicBezTo>
                    <a:cubicBezTo>
                      <a:pt x="2652707" y="3403737"/>
                      <a:pt x="2653787" y="3405178"/>
                      <a:pt x="2655228" y="3406979"/>
                    </a:cubicBezTo>
                    <a:cubicBezTo>
                      <a:pt x="2657389" y="3410220"/>
                      <a:pt x="2659190" y="3414182"/>
                      <a:pt x="2659910" y="3418864"/>
                    </a:cubicBezTo>
                    <a:cubicBezTo>
                      <a:pt x="2659190" y="3415623"/>
                      <a:pt x="2658109" y="3412381"/>
                      <a:pt x="2656308" y="3409860"/>
                    </a:cubicBezTo>
                    <a:cubicBezTo>
                      <a:pt x="2655588" y="3408420"/>
                      <a:pt x="2654508" y="3407339"/>
                      <a:pt x="2653427" y="3405898"/>
                    </a:cubicBezTo>
                    <a:lnTo>
                      <a:pt x="2651626" y="3404097"/>
                    </a:lnTo>
                    <a:lnTo>
                      <a:pt x="2650546" y="3403377"/>
                    </a:lnTo>
                    <a:lnTo>
                      <a:pt x="2649105" y="3402297"/>
                    </a:lnTo>
                    <a:lnTo>
                      <a:pt x="2650906" y="3404097"/>
                    </a:lnTo>
                    <a:cubicBezTo>
                      <a:pt x="2651626" y="3404457"/>
                      <a:pt x="2651986" y="3405178"/>
                      <a:pt x="2652347" y="3405538"/>
                    </a:cubicBezTo>
                    <a:cubicBezTo>
                      <a:pt x="2653067" y="3406619"/>
                      <a:pt x="2654148" y="3407699"/>
                      <a:pt x="2654868" y="3408780"/>
                    </a:cubicBezTo>
                    <a:cubicBezTo>
                      <a:pt x="2656308" y="3410941"/>
                      <a:pt x="2657389" y="3413461"/>
                      <a:pt x="2658109" y="3416343"/>
                    </a:cubicBezTo>
                    <a:cubicBezTo>
                      <a:pt x="2659550" y="3421385"/>
                      <a:pt x="2658830" y="3427148"/>
                      <a:pt x="2657029" y="3431830"/>
                    </a:cubicBezTo>
                    <a:cubicBezTo>
                      <a:pt x="2653067" y="3441554"/>
                      <a:pt x="2643703" y="3446957"/>
                      <a:pt x="2634699" y="3447317"/>
                    </a:cubicBezTo>
                    <a:cubicBezTo>
                      <a:pt x="2632538" y="3447317"/>
                      <a:pt x="2630377" y="3447317"/>
                      <a:pt x="2628576" y="3446957"/>
                    </a:cubicBezTo>
                    <a:cubicBezTo>
                      <a:pt x="2628216" y="3446957"/>
                      <a:pt x="2627856" y="3446957"/>
                      <a:pt x="2626775" y="3446597"/>
                    </a:cubicBezTo>
                    <a:cubicBezTo>
                      <a:pt x="2626055" y="3446597"/>
                      <a:pt x="2624974" y="3446237"/>
                      <a:pt x="2624254" y="3445876"/>
                    </a:cubicBezTo>
                    <a:cubicBezTo>
                      <a:pt x="2622453" y="3445516"/>
                      <a:pt x="2621013" y="3444796"/>
                      <a:pt x="2619212" y="3444436"/>
                    </a:cubicBezTo>
                    <a:cubicBezTo>
                      <a:pt x="2612729" y="3442635"/>
                      <a:pt x="2606966" y="3440474"/>
                      <a:pt x="2601564" y="3439033"/>
                    </a:cubicBezTo>
                    <a:cubicBezTo>
                      <a:pt x="2590759" y="3435792"/>
                      <a:pt x="2581755" y="3433270"/>
                      <a:pt x="2575272" y="3431470"/>
                    </a:cubicBezTo>
                    <a:cubicBezTo>
                      <a:pt x="2588238" y="3435792"/>
                      <a:pt x="2601204" y="3440474"/>
                      <a:pt x="2614530" y="3444796"/>
                    </a:cubicBezTo>
                    <a:lnTo>
                      <a:pt x="2624254" y="3448037"/>
                    </a:lnTo>
                    <a:lnTo>
                      <a:pt x="2626775" y="3448758"/>
                    </a:lnTo>
                    <a:cubicBezTo>
                      <a:pt x="2627495" y="3448758"/>
                      <a:pt x="2627856" y="3448758"/>
                      <a:pt x="2628216" y="3449118"/>
                    </a:cubicBezTo>
                    <a:cubicBezTo>
                      <a:pt x="2629296" y="3449118"/>
                      <a:pt x="2630017" y="3449478"/>
                      <a:pt x="2631097" y="3449838"/>
                    </a:cubicBezTo>
                    <a:cubicBezTo>
                      <a:pt x="2635419" y="3450198"/>
                      <a:pt x="2639741" y="3449838"/>
                      <a:pt x="2644063" y="3448037"/>
                    </a:cubicBezTo>
                    <a:cubicBezTo>
                      <a:pt x="2652347" y="3445156"/>
                      <a:pt x="2658830" y="3437593"/>
                      <a:pt x="2660630" y="3429309"/>
                    </a:cubicBezTo>
                    <a:cubicBezTo>
                      <a:pt x="2662791" y="3421025"/>
                      <a:pt x="2660630" y="3411301"/>
                      <a:pt x="2654868" y="3404818"/>
                    </a:cubicBezTo>
                    <a:cubicBezTo>
                      <a:pt x="2654148" y="3404097"/>
                      <a:pt x="2653427" y="3403017"/>
                      <a:pt x="2652707" y="3402297"/>
                    </a:cubicBezTo>
                    <a:lnTo>
                      <a:pt x="2649105" y="3399055"/>
                    </a:lnTo>
                    <a:lnTo>
                      <a:pt x="2645144" y="3395093"/>
                    </a:lnTo>
                    <a:lnTo>
                      <a:pt x="2641542" y="3391132"/>
                    </a:lnTo>
                    <a:cubicBezTo>
                      <a:pt x="2639021" y="3388611"/>
                      <a:pt x="2636860" y="3385729"/>
                      <a:pt x="2634339" y="3382848"/>
                    </a:cubicBezTo>
                    <a:lnTo>
                      <a:pt x="2630737" y="3378886"/>
                    </a:lnTo>
                    <a:lnTo>
                      <a:pt x="2627495" y="3374564"/>
                    </a:lnTo>
                    <a:lnTo>
                      <a:pt x="2621013" y="3366280"/>
                    </a:lnTo>
                    <a:lnTo>
                      <a:pt x="2614890" y="3357636"/>
                    </a:lnTo>
                    <a:cubicBezTo>
                      <a:pt x="2610568" y="3351874"/>
                      <a:pt x="2607326" y="3346111"/>
                      <a:pt x="2603365" y="3339989"/>
                    </a:cubicBezTo>
                    <a:cubicBezTo>
                      <a:pt x="2599403" y="3334226"/>
                      <a:pt x="2596161" y="3328103"/>
                      <a:pt x="2592920" y="3321981"/>
                    </a:cubicBezTo>
                    <a:lnTo>
                      <a:pt x="2587878" y="3312976"/>
                    </a:lnTo>
                    <a:cubicBezTo>
                      <a:pt x="2586437" y="3310095"/>
                      <a:pt x="2584996" y="3306853"/>
                      <a:pt x="2583196" y="3303612"/>
                    </a:cubicBezTo>
                    <a:cubicBezTo>
                      <a:pt x="2580314" y="3297489"/>
                      <a:pt x="2577073" y="3291367"/>
                      <a:pt x="2574552" y="3285244"/>
                    </a:cubicBezTo>
                    <a:cubicBezTo>
                      <a:pt x="2572030" y="3279121"/>
                      <a:pt x="2569149" y="3272638"/>
                      <a:pt x="2566628" y="3266515"/>
                    </a:cubicBezTo>
                    <a:cubicBezTo>
                      <a:pt x="2562306" y="3259672"/>
                      <a:pt x="2559065" y="3252109"/>
                      <a:pt x="2555463" y="3244545"/>
                    </a:cubicBezTo>
                    <a:cubicBezTo>
                      <a:pt x="2551861" y="3236982"/>
                      <a:pt x="2548260" y="3229419"/>
                      <a:pt x="2545739" y="3222215"/>
                    </a:cubicBezTo>
                    <a:cubicBezTo>
                      <a:pt x="2539976" y="3207809"/>
                      <a:pt x="2534574" y="3195203"/>
                      <a:pt x="2531332" y="3187640"/>
                    </a:cubicBezTo>
                    <a:cubicBezTo>
                      <a:pt x="2529171" y="3178636"/>
                      <a:pt x="2527010" y="3169632"/>
                      <a:pt x="2524849" y="3159907"/>
                    </a:cubicBezTo>
                    <a:cubicBezTo>
                      <a:pt x="2523048" y="3150183"/>
                      <a:pt x="2521248" y="3140459"/>
                      <a:pt x="2519447" y="3130374"/>
                    </a:cubicBezTo>
                    <a:cubicBezTo>
                      <a:pt x="2518726" y="3125332"/>
                      <a:pt x="2517646" y="3120289"/>
                      <a:pt x="2516926" y="3115247"/>
                    </a:cubicBezTo>
                    <a:cubicBezTo>
                      <a:pt x="2516205" y="3110205"/>
                      <a:pt x="2515485" y="3104802"/>
                      <a:pt x="2515125" y="3099760"/>
                    </a:cubicBezTo>
                    <a:cubicBezTo>
                      <a:pt x="2514044" y="3089315"/>
                      <a:pt x="2512604" y="3079231"/>
                      <a:pt x="2511523" y="3068786"/>
                    </a:cubicBezTo>
                    <a:cubicBezTo>
                      <a:pt x="2510443" y="3054020"/>
                      <a:pt x="2509722" y="3039613"/>
                      <a:pt x="2508642" y="3025207"/>
                    </a:cubicBezTo>
                    <a:cubicBezTo>
                      <a:pt x="2507921" y="3015842"/>
                      <a:pt x="2507561" y="3006838"/>
                      <a:pt x="2506841" y="2997834"/>
                    </a:cubicBezTo>
                    <a:lnTo>
                      <a:pt x="2506841" y="2994593"/>
                    </a:lnTo>
                    <a:cubicBezTo>
                      <a:pt x="2506841" y="2994593"/>
                      <a:pt x="2506481" y="2993872"/>
                      <a:pt x="2506841" y="2993872"/>
                    </a:cubicBezTo>
                    <a:lnTo>
                      <a:pt x="2507561" y="2993872"/>
                    </a:lnTo>
                    <a:cubicBezTo>
                      <a:pt x="2507561" y="2993872"/>
                      <a:pt x="2509362" y="2993872"/>
                      <a:pt x="2509362" y="2993872"/>
                    </a:cubicBezTo>
                    <a:cubicBezTo>
                      <a:pt x="2511523" y="2993872"/>
                      <a:pt x="2513684" y="2993872"/>
                      <a:pt x="2516205" y="2993872"/>
                    </a:cubicBezTo>
                    <a:cubicBezTo>
                      <a:pt x="2520527" y="2993872"/>
                      <a:pt x="2525209" y="2993872"/>
                      <a:pt x="2529531" y="2993872"/>
                    </a:cubicBezTo>
                    <a:cubicBezTo>
                      <a:pt x="2538175" y="2993872"/>
                      <a:pt x="2546819" y="2993872"/>
                      <a:pt x="2555463" y="2993872"/>
                    </a:cubicBezTo>
                    <a:cubicBezTo>
                      <a:pt x="2557624" y="2993872"/>
                      <a:pt x="2559785" y="2993872"/>
                      <a:pt x="2561946" y="2993872"/>
                    </a:cubicBezTo>
                    <a:cubicBezTo>
                      <a:pt x="2563747" y="2993872"/>
                      <a:pt x="2565187" y="2993872"/>
                      <a:pt x="2566988" y="2993872"/>
                    </a:cubicBezTo>
                    <a:cubicBezTo>
                      <a:pt x="2569149" y="2993872"/>
                      <a:pt x="2571310" y="2993872"/>
                      <a:pt x="2573471" y="2993872"/>
                    </a:cubicBezTo>
                    <a:cubicBezTo>
                      <a:pt x="2581755" y="2993872"/>
                      <a:pt x="2589678" y="2993872"/>
                      <a:pt x="2597242" y="2993872"/>
                    </a:cubicBezTo>
                    <a:lnTo>
                      <a:pt x="2591839" y="2994593"/>
                    </a:lnTo>
                    <a:cubicBezTo>
                      <a:pt x="2595441" y="2994593"/>
                      <a:pt x="2599043" y="2994593"/>
                      <a:pt x="2602644" y="2994593"/>
                    </a:cubicBezTo>
                    <a:cubicBezTo>
                      <a:pt x="2606246" y="2994593"/>
                      <a:pt x="2609847" y="2994232"/>
                      <a:pt x="2613089" y="2993872"/>
                    </a:cubicBezTo>
                    <a:cubicBezTo>
                      <a:pt x="2619932" y="2993512"/>
                      <a:pt x="2626775" y="2992792"/>
                      <a:pt x="2633258" y="2992432"/>
                    </a:cubicBezTo>
                    <a:cubicBezTo>
                      <a:pt x="2639741" y="2991711"/>
                      <a:pt x="2646224" y="2991711"/>
                      <a:pt x="2651986" y="2990631"/>
                    </a:cubicBezTo>
                    <a:cubicBezTo>
                      <a:pt x="2658109" y="2989910"/>
                      <a:pt x="2663872" y="2988830"/>
                      <a:pt x="2669274" y="2988110"/>
                    </a:cubicBezTo>
                    <a:cubicBezTo>
                      <a:pt x="2699888" y="2985228"/>
                      <a:pt x="2648745" y="2992792"/>
                      <a:pt x="2669995" y="2990631"/>
                    </a:cubicBezTo>
                    <a:lnTo>
                      <a:pt x="2694126" y="2987029"/>
                    </a:lnTo>
                    <a:lnTo>
                      <a:pt x="2718256" y="2982347"/>
                    </a:lnTo>
                    <a:lnTo>
                      <a:pt x="2730142" y="2980186"/>
                    </a:lnTo>
                    <a:lnTo>
                      <a:pt x="2736265" y="2979106"/>
                    </a:lnTo>
                    <a:lnTo>
                      <a:pt x="2742387" y="2977665"/>
                    </a:lnTo>
                    <a:lnTo>
                      <a:pt x="2766158" y="2971902"/>
                    </a:lnTo>
                    <a:cubicBezTo>
                      <a:pt x="2764717" y="2972623"/>
                      <a:pt x="2758595" y="2974424"/>
                      <a:pt x="2749951" y="2976585"/>
                    </a:cubicBezTo>
                    <a:cubicBezTo>
                      <a:pt x="2745629" y="2977665"/>
                      <a:pt x="2740226" y="2979106"/>
                      <a:pt x="2734824" y="2980186"/>
                    </a:cubicBezTo>
                    <a:cubicBezTo>
                      <a:pt x="2729061" y="2981267"/>
                      <a:pt x="2722939" y="2982347"/>
                      <a:pt x="2716456" y="2983788"/>
                    </a:cubicBezTo>
                    <a:cubicBezTo>
                      <a:pt x="2709973" y="2984868"/>
                      <a:pt x="2703130" y="2986309"/>
                      <a:pt x="2696647" y="2987390"/>
                    </a:cubicBezTo>
                    <a:cubicBezTo>
                      <a:pt x="2689804" y="2988470"/>
                      <a:pt x="2682961" y="2989190"/>
                      <a:pt x="2676477" y="2990271"/>
                    </a:cubicBezTo>
                    <a:cubicBezTo>
                      <a:pt x="2669995" y="2990991"/>
                      <a:pt x="2663512" y="2992072"/>
                      <a:pt x="2657389" y="2992792"/>
                    </a:cubicBezTo>
                    <a:cubicBezTo>
                      <a:pt x="2654508" y="2993152"/>
                      <a:pt x="2651626" y="2993512"/>
                      <a:pt x="2648745" y="2993872"/>
                    </a:cubicBezTo>
                    <a:cubicBezTo>
                      <a:pt x="2645864" y="2993872"/>
                      <a:pt x="2643343" y="2994232"/>
                      <a:pt x="2640822" y="2994593"/>
                    </a:cubicBezTo>
                    <a:cubicBezTo>
                      <a:pt x="2648385" y="2994232"/>
                      <a:pt x="2663152" y="2991711"/>
                      <a:pt x="2658109" y="2992072"/>
                    </a:cubicBezTo>
                    <a:cubicBezTo>
                      <a:pt x="2655228" y="2992072"/>
                      <a:pt x="2652347" y="2992792"/>
                      <a:pt x="2649105" y="2993152"/>
                    </a:cubicBezTo>
                    <a:cubicBezTo>
                      <a:pt x="2645864" y="2993152"/>
                      <a:pt x="2642622" y="2993512"/>
                      <a:pt x="2639381" y="2993872"/>
                    </a:cubicBezTo>
                    <a:cubicBezTo>
                      <a:pt x="2632538" y="2994593"/>
                      <a:pt x="2625695" y="2994953"/>
                      <a:pt x="2618131" y="2995673"/>
                    </a:cubicBezTo>
                    <a:cubicBezTo>
                      <a:pt x="2603365" y="2997114"/>
                      <a:pt x="2587878" y="2997474"/>
                      <a:pt x="2573111" y="2998194"/>
                    </a:cubicBezTo>
                    <a:cubicBezTo>
                      <a:pt x="2568429" y="2998194"/>
                      <a:pt x="2563747" y="2998194"/>
                      <a:pt x="2559425" y="2998554"/>
                    </a:cubicBezTo>
                    <a:cubicBezTo>
                      <a:pt x="2552942" y="2998554"/>
                      <a:pt x="2546819" y="2998554"/>
                      <a:pt x="2541056" y="2998554"/>
                    </a:cubicBezTo>
                    <a:cubicBezTo>
                      <a:pt x="2534934" y="2998554"/>
                      <a:pt x="2529171" y="2998554"/>
                      <a:pt x="2523769" y="2998554"/>
                    </a:cubicBezTo>
                    <a:cubicBezTo>
                      <a:pt x="2520887" y="2998554"/>
                      <a:pt x="2518366" y="2998554"/>
                      <a:pt x="2515485" y="2998554"/>
                    </a:cubicBezTo>
                    <a:lnTo>
                      <a:pt x="2513324" y="2998554"/>
                    </a:lnTo>
                    <a:cubicBezTo>
                      <a:pt x="2513324" y="2998554"/>
                      <a:pt x="2512243" y="2998554"/>
                      <a:pt x="2512243" y="2998554"/>
                    </a:cubicBezTo>
                    <a:lnTo>
                      <a:pt x="2511883" y="2998554"/>
                    </a:lnTo>
                    <a:cubicBezTo>
                      <a:pt x="2511883" y="2998554"/>
                      <a:pt x="2511883" y="2998554"/>
                      <a:pt x="2511883" y="2998915"/>
                    </a:cubicBezTo>
                    <a:cubicBezTo>
                      <a:pt x="2511883" y="3000355"/>
                      <a:pt x="2511883" y="3001436"/>
                      <a:pt x="2511883" y="3002876"/>
                    </a:cubicBezTo>
                    <a:cubicBezTo>
                      <a:pt x="2512964" y="3023045"/>
                      <a:pt x="2513684" y="3039253"/>
                      <a:pt x="2513684" y="3048257"/>
                    </a:cubicBezTo>
                    <a:cubicBezTo>
                      <a:pt x="2513684" y="3052579"/>
                      <a:pt x="2514044" y="3054380"/>
                      <a:pt x="2514044" y="3055100"/>
                    </a:cubicBezTo>
                    <a:cubicBezTo>
                      <a:pt x="2514044" y="3055460"/>
                      <a:pt x="2514044" y="3055100"/>
                      <a:pt x="2514044" y="3054020"/>
                    </a:cubicBezTo>
                    <a:cubicBezTo>
                      <a:pt x="2513684" y="3050418"/>
                      <a:pt x="2512964" y="3043575"/>
                      <a:pt x="2512604" y="3039253"/>
                    </a:cubicBezTo>
                    <a:cubicBezTo>
                      <a:pt x="2512243" y="3034931"/>
                      <a:pt x="2511523" y="3033490"/>
                      <a:pt x="2511883" y="3042134"/>
                    </a:cubicBezTo>
                    <a:cubicBezTo>
                      <a:pt x="2511883" y="3045736"/>
                      <a:pt x="2512243" y="3050778"/>
                      <a:pt x="2512604" y="3059062"/>
                    </a:cubicBezTo>
                    <a:cubicBezTo>
                      <a:pt x="2512604" y="3061943"/>
                      <a:pt x="2512604" y="3065185"/>
                      <a:pt x="2513324" y="3069146"/>
                    </a:cubicBezTo>
                    <a:cubicBezTo>
                      <a:pt x="2513324" y="3073108"/>
                      <a:pt x="2514044" y="3077430"/>
                      <a:pt x="2514765" y="3082112"/>
                    </a:cubicBezTo>
                    <a:cubicBezTo>
                      <a:pt x="2516205" y="3095438"/>
                      <a:pt x="2517286" y="3106243"/>
                      <a:pt x="2518366" y="3115607"/>
                    </a:cubicBezTo>
                    <a:cubicBezTo>
                      <a:pt x="2519807" y="3124611"/>
                      <a:pt x="2521608" y="3131815"/>
                      <a:pt x="2522688" y="3137577"/>
                    </a:cubicBezTo>
                    <a:cubicBezTo>
                      <a:pt x="2525209" y="3149102"/>
                      <a:pt x="2527010" y="3154505"/>
                      <a:pt x="2527730" y="3157026"/>
                    </a:cubicBezTo>
                    <a:cubicBezTo>
                      <a:pt x="2527730" y="3157026"/>
                      <a:pt x="2527370" y="3151984"/>
                      <a:pt x="2526290" y="3144780"/>
                    </a:cubicBezTo>
                    <a:cubicBezTo>
                      <a:pt x="2525209" y="3137577"/>
                      <a:pt x="2523769" y="3128213"/>
                      <a:pt x="2522328" y="3119569"/>
                    </a:cubicBezTo>
                    <a:cubicBezTo>
                      <a:pt x="2520167" y="3102281"/>
                      <a:pt x="2519447" y="3088595"/>
                      <a:pt x="2521608" y="3103002"/>
                    </a:cubicBezTo>
                    <a:cubicBezTo>
                      <a:pt x="2520167" y="3092917"/>
                      <a:pt x="2519087" y="3084273"/>
                      <a:pt x="2518006" y="3075989"/>
                    </a:cubicBezTo>
                    <a:cubicBezTo>
                      <a:pt x="2518006" y="3073829"/>
                      <a:pt x="2517646" y="3072028"/>
                      <a:pt x="2517286" y="3069867"/>
                    </a:cubicBezTo>
                    <a:cubicBezTo>
                      <a:pt x="2517286" y="3068066"/>
                      <a:pt x="2517286" y="3065905"/>
                      <a:pt x="2516926" y="3064104"/>
                    </a:cubicBezTo>
                    <a:cubicBezTo>
                      <a:pt x="2516926" y="3060142"/>
                      <a:pt x="2516205" y="3056180"/>
                      <a:pt x="2515845" y="3052219"/>
                    </a:cubicBezTo>
                    <a:cubicBezTo>
                      <a:pt x="2515125" y="3038893"/>
                      <a:pt x="2514044" y="3025207"/>
                      <a:pt x="2512964" y="3008999"/>
                    </a:cubicBezTo>
                    <a:cubicBezTo>
                      <a:pt x="2512964" y="3006838"/>
                      <a:pt x="2512964" y="3005037"/>
                      <a:pt x="2512604" y="3002876"/>
                    </a:cubicBezTo>
                    <a:cubicBezTo>
                      <a:pt x="2512604" y="3001796"/>
                      <a:pt x="2512604" y="3000715"/>
                      <a:pt x="2512604" y="2999635"/>
                    </a:cubicBezTo>
                    <a:lnTo>
                      <a:pt x="2512604" y="2998915"/>
                    </a:lnTo>
                    <a:cubicBezTo>
                      <a:pt x="2512604" y="2998915"/>
                      <a:pt x="2512604" y="2998915"/>
                      <a:pt x="2512604" y="2998915"/>
                    </a:cubicBezTo>
                    <a:lnTo>
                      <a:pt x="2512964" y="2998915"/>
                    </a:lnTo>
                    <a:cubicBezTo>
                      <a:pt x="2512964" y="2998915"/>
                      <a:pt x="2514404" y="2998915"/>
                      <a:pt x="2514404" y="2998915"/>
                    </a:cubicBezTo>
                    <a:cubicBezTo>
                      <a:pt x="2518726" y="2998915"/>
                      <a:pt x="2523048" y="2998915"/>
                      <a:pt x="2527730" y="2998915"/>
                    </a:cubicBezTo>
                    <a:cubicBezTo>
                      <a:pt x="2537095" y="2998915"/>
                      <a:pt x="2547179" y="2998915"/>
                      <a:pt x="2557984" y="2998915"/>
                    </a:cubicBezTo>
                    <a:cubicBezTo>
                      <a:pt x="2549700" y="2998915"/>
                      <a:pt x="2540696" y="2998915"/>
                      <a:pt x="2531692" y="2998915"/>
                    </a:cubicBezTo>
                    <a:cubicBezTo>
                      <a:pt x="2527370" y="2998915"/>
                      <a:pt x="2522688" y="2998915"/>
                      <a:pt x="2518006" y="2998915"/>
                    </a:cubicBezTo>
                    <a:lnTo>
                      <a:pt x="2514404" y="2998915"/>
                    </a:lnTo>
                    <a:cubicBezTo>
                      <a:pt x="2514404" y="2998915"/>
                      <a:pt x="2512604" y="2998915"/>
                      <a:pt x="2512604" y="2998915"/>
                    </a:cubicBezTo>
                    <a:cubicBezTo>
                      <a:pt x="2512604" y="2998915"/>
                      <a:pt x="2512243" y="2998915"/>
                      <a:pt x="2512604" y="2998915"/>
                    </a:cubicBezTo>
                    <a:lnTo>
                      <a:pt x="2512604" y="2998915"/>
                    </a:lnTo>
                    <a:cubicBezTo>
                      <a:pt x="2512604" y="2999275"/>
                      <a:pt x="2512604" y="3000355"/>
                      <a:pt x="2512604" y="3000355"/>
                    </a:cubicBezTo>
                    <a:lnTo>
                      <a:pt x="2512604" y="3007198"/>
                    </a:lnTo>
                    <a:cubicBezTo>
                      <a:pt x="2514404" y="3024486"/>
                      <a:pt x="2515845" y="3041774"/>
                      <a:pt x="2516926" y="3058341"/>
                    </a:cubicBezTo>
                    <a:cubicBezTo>
                      <a:pt x="2517646" y="3069146"/>
                      <a:pt x="2519087" y="3079231"/>
                      <a:pt x="2520167" y="3088235"/>
                    </a:cubicBezTo>
                    <a:cubicBezTo>
                      <a:pt x="2521248" y="3096879"/>
                      <a:pt x="2521968" y="3104442"/>
                      <a:pt x="2522328" y="3109845"/>
                    </a:cubicBezTo>
                    <a:cubicBezTo>
                      <a:pt x="2523048" y="3114887"/>
                      <a:pt x="2524129" y="3119569"/>
                      <a:pt x="2524849" y="3123531"/>
                    </a:cubicBezTo>
                    <a:cubicBezTo>
                      <a:pt x="2525570" y="3127853"/>
                      <a:pt x="2526650" y="3131815"/>
                      <a:pt x="2527370" y="3135416"/>
                    </a:cubicBezTo>
                    <a:cubicBezTo>
                      <a:pt x="2528811" y="3142619"/>
                      <a:pt x="2530252" y="3148382"/>
                      <a:pt x="2531332" y="3153064"/>
                    </a:cubicBezTo>
                    <a:cubicBezTo>
                      <a:pt x="2533853" y="3162428"/>
                      <a:pt x="2536014" y="3167110"/>
                      <a:pt x="2536734" y="3168191"/>
                    </a:cubicBezTo>
                    <a:cubicBezTo>
                      <a:pt x="2538896" y="3170352"/>
                      <a:pt x="2536734" y="3158106"/>
                      <a:pt x="2533853" y="3139378"/>
                    </a:cubicBezTo>
                    <a:cubicBezTo>
                      <a:pt x="2533853" y="3141539"/>
                      <a:pt x="2532412" y="3133975"/>
                      <a:pt x="2529892" y="3122450"/>
                    </a:cubicBezTo>
                    <a:cubicBezTo>
                      <a:pt x="2529531" y="3119569"/>
                      <a:pt x="2528811" y="3116688"/>
                      <a:pt x="2528091" y="3113446"/>
                    </a:cubicBezTo>
                    <a:cubicBezTo>
                      <a:pt x="2527730" y="3110205"/>
                      <a:pt x="2527010" y="3106963"/>
                      <a:pt x="2526650" y="3103362"/>
                    </a:cubicBezTo>
                    <a:cubicBezTo>
                      <a:pt x="2525570" y="3096519"/>
                      <a:pt x="2524849" y="3089676"/>
                      <a:pt x="2524129" y="3083553"/>
                    </a:cubicBezTo>
                    <a:cubicBezTo>
                      <a:pt x="2523408" y="3077430"/>
                      <a:pt x="2522688" y="3072028"/>
                      <a:pt x="2521968" y="3068426"/>
                    </a:cubicBezTo>
                    <a:cubicBezTo>
                      <a:pt x="2521608" y="3064824"/>
                      <a:pt x="2521248" y="3062303"/>
                      <a:pt x="2521248" y="3062663"/>
                    </a:cubicBezTo>
                    <a:cubicBezTo>
                      <a:pt x="2521248" y="3062663"/>
                      <a:pt x="2521248" y="3065545"/>
                      <a:pt x="2521248" y="3071307"/>
                    </a:cubicBezTo>
                    <a:cubicBezTo>
                      <a:pt x="2521968" y="3077070"/>
                      <a:pt x="2522688" y="3086074"/>
                      <a:pt x="2523769" y="3099400"/>
                    </a:cubicBezTo>
                    <a:cubicBezTo>
                      <a:pt x="2523048" y="3093637"/>
                      <a:pt x="2521968" y="3087154"/>
                      <a:pt x="2520887" y="3080311"/>
                    </a:cubicBezTo>
                    <a:cubicBezTo>
                      <a:pt x="2520527" y="3076710"/>
                      <a:pt x="2519807" y="3073108"/>
                      <a:pt x="2519447" y="3069507"/>
                    </a:cubicBezTo>
                    <a:cubicBezTo>
                      <a:pt x="2519447" y="3065905"/>
                      <a:pt x="2518726" y="3061943"/>
                      <a:pt x="2518366" y="3057981"/>
                    </a:cubicBezTo>
                    <a:cubicBezTo>
                      <a:pt x="2517646" y="3046456"/>
                      <a:pt x="2516565" y="3034571"/>
                      <a:pt x="2515845" y="3022325"/>
                    </a:cubicBezTo>
                    <a:cubicBezTo>
                      <a:pt x="2515485" y="3015482"/>
                      <a:pt x="2514765" y="3008639"/>
                      <a:pt x="2514404" y="3001796"/>
                    </a:cubicBezTo>
                    <a:cubicBezTo>
                      <a:pt x="2514044" y="3000355"/>
                      <a:pt x="2515485" y="3001076"/>
                      <a:pt x="2516205" y="3001076"/>
                    </a:cubicBezTo>
                    <a:lnTo>
                      <a:pt x="2518726" y="3001076"/>
                    </a:lnTo>
                    <a:cubicBezTo>
                      <a:pt x="2518726" y="3001076"/>
                      <a:pt x="2523769" y="3001076"/>
                      <a:pt x="2523769" y="3001076"/>
                    </a:cubicBezTo>
                    <a:cubicBezTo>
                      <a:pt x="2527370" y="3001076"/>
                      <a:pt x="2530612" y="3001076"/>
                      <a:pt x="2534213" y="3001076"/>
                    </a:cubicBezTo>
                    <a:cubicBezTo>
                      <a:pt x="2541417" y="3001076"/>
                      <a:pt x="2548260" y="3001076"/>
                      <a:pt x="2555463" y="3001076"/>
                    </a:cubicBezTo>
                    <a:cubicBezTo>
                      <a:pt x="2557264" y="3001076"/>
                      <a:pt x="2559065" y="3001076"/>
                      <a:pt x="2560865" y="3001076"/>
                    </a:cubicBezTo>
                    <a:lnTo>
                      <a:pt x="2565547" y="3001076"/>
                    </a:lnTo>
                    <a:cubicBezTo>
                      <a:pt x="2565547" y="3001076"/>
                      <a:pt x="2572030" y="3000715"/>
                      <a:pt x="2572030" y="3000715"/>
                    </a:cubicBezTo>
                    <a:cubicBezTo>
                      <a:pt x="2580674" y="3000715"/>
                      <a:pt x="2588958" y="2999995"/>
                      <a:pt x="2597602" y="2999635"/>
                    </a:cubicBezTo>
                    <a:cubicBezTo>
                      <a:pt x="2599763" y="2999635"/>
                      <a:pt x="2601924" y="2999635"/>
                      <a:pt x="2603725" y="2999635"/>
                    </a:cubicBezTo>
                    <a:cubicBezTo>
                      <a:pt x="2605886" y="2999635"/>
                      <a:pt x="2608047" y="2999275"/>
                      <a:pt x="2609847" y="2998915"/>
                    </a:cubicBezTo>
                    <a:cubicBezTo>
                      <a:pt x="2613809" y="2998554"/>
                      <a:pt x="2618131" y="2998194"/>
                      <a:pt x="2622093" y="2997834"/>
                    </a:cubicBezTo>
                    <a:cubicBezTo>
                      <a:pt x="2630017" y="2997114"/>
                      <a:pt x="2637940" y="2996394"/>
                      <a:pt x="2645144" y="2995673"/>
                    </a:cubicBezTo>
                    <a:lnTo>
                      <a:pt x="2642622" y="2996394"/>
                    </a:lnTo>
                    <a:cubicBezTo>
                      <a:pt x="2648745" y="2996394"/>
                      <a:pt x="2654868" y="2994953"/>
                      <a:pt x="2660991" y="2994232"/>
                    </a:cubicBezTo>
                    <a:lnTo>
                      <a:pt x="2679359" y="2991711"/>
                    </a:lnTo>
                    <a:cubicBezTo>
                      <a:pt x="2691604" y="2990271"/>
                      <a:pt x="2703490" y="2987750"/>
                      <a:pt x="2715735" y="2985589"/>
                    </a:cubicBezTo>
                    <a:cubicBezTo>
                      <a:pt x="2710693" y="2986669"/>
                      <a:pt x="2702770" y="2988470"/>
                      <a:pt x="2695926" y="2989910"/>
                    </a:cubicBezTo>
                    <a:cubicBezTo>
                      <a:pt x="2689083" y="2991351"/>
                      <a:pt x="2683321" y="2992072"/>
                      <a:pt x="2682961" y="2992792"/>
                    </a:cubicBezTo>
                    <a:cubicBezTo>
                      <a:pt x="2687282" y="2992072"/>
                      <a:pt x="2691244" y="2991711"/>
                      <a:pt x="2695566" y="2990631"/>
                    </a:cubicBezTo>
                    <a:lnTo>
                      <a:pt x="2708172" y="2988110"/>
                    </a:lnTo>
                    <a:lnTo>
                      <a:pt x="2733023" y="2983068"/>
                    </a:lnTo>
                    <a:cubicBezTo>
                      <a:pt x="2741307" y="2981267"/>
                      <a:pt x="2749591" y="2978746"/>
                      <a:pt x="2757874" y="2976945"/>
                    </a:cubicBezTo>
                    <a:cubicBezTo>
                      <a:pt x="2766158" y="2974784"/>
                      <a:pt x="2774442" y="2972983"/>
                      <a:pt x="2782365" y="2970462"/>
                    </a:cubicBezTo>
                    <a:cubicBezTo>
                      <a:pt x="2768679" y="2974424"/>
                      <a:pt x="2763637" y="2975504"/>
                      <a:pt x="2764717" y="2975504"/>
                    </a:cubicBezTo>
                    <a:cubicBezTo>
                      <a:pt x="2765798" y="2975504"/>
                      <a:pt x="2772641" y="2974063"/>
                      <a:pt x="2782005" y="2971902"/>
                    </a:cubicBezTo>
                    <a:cubicBezTo>
                      <a:pt x="2791369" y="2969381"/>
                      <a:pt x="2803255" y="2966140"/>
                      <a:pt x="2814420" y="2962898"/>
                    </a:cubicBezTo>
                    <a:cubicBezTo>
                      <a:pt x="2817301" y="2962178"/>
                      <a:pt x="2819822" y="2961458"/>
                      <a:pt x="2822704" y="2960737"/>
                    </a:cubicBezTo>
                    <a:cubicBezTo>
                      <a:pt x="2825225" y="2960017"/>
                      <a:pt x="2827746" y="2958937"/>
                      <a:pt x="2830267" y="2958216"/>
                    </a:cubicBezTo>
                    <a:cubicBezTo>
                      <a:pt x="2834949" y="2956776"/>
                      <a:pt x="2838911" y="2955335"/>
                      <a:pt x="2842152" y="2954255"/>
                    </a:cubicBezTo>
                    <a:cubicBezTo>
                      <a:pt x="2847195" y="2951733"/>
                      <a:pt x="2859080" y="2947411"/>
                      <a:pt x="2864843" y="2944530"/>
                    </a:cubicBezTo>
                    <a:cubicBezTo>
                      <a:pt x="2867724" y="2943089"/>
                      <a:pt x="2869164" y="2942009"/>
                      <a:pt x="2867724" y="2942369"/>
                    </a:cubicBezTo>
                    <a:cubicBezTo>
                      <a:pt x="2866283" y="2942369"/>
                      <a:pt x="2861961" y="2944170"/>
                      <a:pt x="2852597" y="2947051"/>
                    </a:cubicBezTo>
                    <a:cubicBezTo>
                      <a:pt x="2832068" y="2953534"/>
                      <a:pt x="2826305" y="2955695"/>
                      <a:pt x="2820903" y="2957856"/>
                    </a:cubicBezTo>
                    <a:cubicBezTo>
                      <a:pt x="2815500" y="2959657"/>
                      <a:pt x="2810458" y="2961818"/>
                      <a:pt x="2791729" y="2967220"/>
                    </a:cubicBezTo>
                    <a:lnTo>
                      <a:pt x="2818022" y="2958577"/>
                    </a:lnTo>
                    <a:cubicBezTo>
                      <a:pt x="2826665" y="2955335"/>
                      <a:pt x="2835309" y="2952093"/>
                      <a:pt x="2843953" y="2948852"/>
                    </a:cubicBezTo>
                    <a:lnTo>
                      <a:pt x="2848635" y="2947411"/>
                    </a:lnTo>
                    <a:cubicBezTo>
                      <a:pt x="2853677" y="2945250"/>
                      <a:pt x="2859080" y="2943450"/>
                      <a:pt x="2864122" y="2940928"/>
                    </a:cubicBezTo>
                    <a:lnTo>
                      <a:pt x="2879249" y="2934085"/>
                    </a:lnTo>
                    <a:cubicBezTo>
                      <a:pt x="2896537" y="2927242"/>
                      <a:pt x="2903740" y="2924721"/>
                      <a:pt x="2905541" y="2924361"/>
                    </a:cubicBezTo>
                    <a:cubicBezTo>
                      <a:pt x="2907342" y="2924001"/>
                      <a:pt x="2904461" y="2925802"/>
                      <a:pt x="2902299" y="2927242"/>
                    </a:cubicBezTo>
                    <a:cubicBezTo>
                      <a:pt x="2899778" y="2928683"/>
                      <a:pt x="2897977" y="2929764"/>
                      <a:pt x="2902299" y="2928323"/>
                    </a:cubicBezTo>
                    <a:cubicBezTo>
                      <a:pt x="2906621" y="2926522"/>
                      <a:pt x="2916706" y="2921840"/>
                      <a:pt x="2938676" y="2911395"/>
                    </a:cubicBezTo>
                    <a:lnTo>
                      <a:pt x="2926070" y="2914276"/>
                    </a:lnTo>
                    <a:cubicBezTo>
                      <a:pt x="2939036" y="2908874"/>
                      <a:pt x="2951642" y="2902031"/>
                      <a:pt x="2964607" y="2895548"/>
                    </a:cubicBezTo>
                    <a:cubicBezTo>
                      <a:pt x="2977934" y="2889065"/>
                      <a:pt x="2990900" y="2881502"/>
                      <a:pt x="3003865" y="2874298"/>
                    </a:cubicBezTo>
                    <a:cubicBezTo>
                      <a:pt x="3030157" y="2859172"/>
                      <a:pt x="3056089" y="2842604"/>
                      <a:pt x="3080220" y="2825316"/>
                    </a:cubicBezTo>
                    <a:cubicBezTo>
                      <a:pt x="3086343" y="2821354"/>
                      <a:pt x="3092105" y="2816672"/>
                      <a:pt x="3097868" y="2811990"/>
                    </a:cubicBezTo>
                    <a:cubicBezTo>
                      <a:pt x="3103630" y="2807668"/>
                      <a:pt x="3109393" y="2802986"/>
                      <a:pt x="3114795" y="2798664"/>
                    </a:cubicBezTo>
                    <a:cubicBezTo>
                      <a:pt x="3120558" y="2794342"/>
                      <a:pt x="3125600" y="2789660"/>
                      <a:pt x="3131003" y="2785338"/>
                    </a:cubicBezTo>
                    <a:cubicBezTo>
                      <a:pt x="3136045" y="2781016"/>
                      <a:pt x="3141447" y="2776334"/>
                      <a:pt x="3146129" y="2772372"/>
                    </a:cubicBezTo>
                    <a:cubicBezTo>
                      <a:pt x="3151172" y="2768050"/>
                      <a:pt x="3155854" y="2763728"/>
                      <a:pt x="3160176" y="2759406"/>
                    </a:cubicBezTo>
                    <a:cubicBezTo>
                      <a:pt x="3164498" y="2755085"/>
                      <a:pt x="3169180" y="2750763"/>
                      <a:pt x="3173142" y="2746801"/>
                    </a:cubicBezTo>
                    <a:cubicBezTo>
                      <a:pt x="3181786" y="2738877"/>
                      <a:pt x="3188989" y="2730954"/>
                      <a:pt x="3195832" y="2723751"/>
                    </a:cubicBezTo>
                    <a:cubicBezTo>
                      <a:pt x="3181786" y="2740318"/>
                      <a:pt x="3176743" y="2749322"/>
                      <a:pt x="3198713" y="2728433"/>
                    </a:cubicBezTo>
                    <a:cubicBezTo>
                      <a:pt x="3192591" y="2734555"/>
                      <a:pt x="3185387" y="2742479"/>
                      <a:pt x="3176383" y="2750402"/>
                    </a:cubicBezTo>
                    <a:cubicBezTo>
                      <a:pt x="3172061" y="2754364"/>
                      <a:pt x="3167379" y="2759046"/>
                      <a:pt x="3162697" y="2763368"/>
                    </a:cubicBezTo>
                    <a:cubicBezTo>
                      <a:pt x="3160176" y="2765529"/>
                      <a:pt x="3158015" y="2768050"/>
                      <a:pt x="3155494" y="2770211"/>
                    </a:cubicBezTo>
                    <a:cubicBezTo>
                      <a:pt x="3152973" y="2772372"/>
                      <a:pt x="3150451" y="2774533"/>
                      <a:pt x="3147930" y="2777055"/>
                    </a:cubicBezTo>
                    <a:cubicBezTo>
                      <a:pt x="3142888" y="2781737"/>
                      <a:pt x="3137485" y="2786059"/>
                      <a:pt x="3132083" y="2790741"/>
                    </a:cubicBezTo>
                    <a:cubicBezTo>
                      <a:pt x="3126681" y="2795423"/>
                      <a:pt x="3121638" y="2800105"/>
                      <a:pt x="3115876" y="2804067"/>
                    </a:cubicBezTo>
                    <a:cubicBezTo>
                      <a:pt x="3110473" y="2808389"/>
                      <a:pt x="3105071" y="2812711"/>
                      <a:pt x="3100029" y="2816672"/>
                    </a:cubicBezTo>
                    <a:cubicBezTo>
                      <a:pt x="3094626" y="2820634"/>
                      <a:pt x="3089944" y="2824956"/>
                      <a:pt x="3084902" y="2828558"/>
                    </a:cubicBezTo>
                    <a:cubicBezTo>
                      <a:pt x="3077339" y="2833960"/>
                      <a:pt x="3132443" y="2789660"/>
                      <a:pt x="3170620" y="2752924"/>
                    </a:cubicBezTo>
                    <a:cubicBezTo>
                      <a:pt x="3168099" y="2754724"/>
                      <a:pt x="3164498" y="2757606"/>
                      <a:pt x="3160536" y="2761207"/>
                    </a:cubicBezTo>
                    <a:cubicBezTo>
                      <a:pt x="3156574" y="2764809"/>
                      <a:pt x="3151892" y="2769131"/>
                      <a:pt x="3146490" y="2773453"/>
                    </a:cubicBezTo>
                    <a:cubicBezTo>
                      <a:pt x="3141087" y="2778135"/>
                      <a:pt x="3135685" y="2782817"/>
                      <a:pt x="3129922" y="2787859"/>
                    </a:cubicBezTo>
                    <a:cubicBezTo>
                      <a:pt x="3127041" y="2790381"/>
                      <a:pt x="3124160" y="2792902"/>
                      <a:pt x="3121278" y="2795783"/>
                    </a:cubicBezTo>
                    <a:cubicBezTo>
                      <a:pt x="3118397" y="2798304"/>
                      <a:pt x="3115156" y="2800825"/>
                      <a:pt x="3112274" y="2803346"/>
                    </a:cubicBezTo>
                    <a:cubicBezTo>
                      <a:pt x="3106152" y="2808389"/>
                      <a:pt x="3100389" y="2813071"/>
                      <a:pt x="3094986" y="2817393"/>
                    </a:cubicBezTo>
                    <a:cubicBezTo>
                      <a:pt x="3092105" y="2819554"/>
                      <a:pt x="3089584" y="2821715"/>
                      <a:pt x="3087063" y="2823876"/>
                    </a:cubicBezTo>
                    <a:cubicBezTo>
                      <a:pt x="3084542" y="2825676"/>
                      <a:pt x="3082021" y="2827477"/>
                      <a:pt x="3079499" y="2829278"/>
                    </a:cubicBezTo>
                    <a:cubicBezTo>
                      <a:pt x="3070135" y="2835761"/>
                      <a:pt x="3063652" y="2840083"/>
                      <a:pt x="3061851" y="2840083"/>
                    </a:cubicBezTo>
                    <a:cubicBezTo>
                      <a:pt x="3058250" y="2842604"/>
                      <a:pt x="3055008" y="2844765"/>
                      <a:pt x="3051767" y="2846926"/>
                    </a:cubicBezTo>
                    <a:cubicBezTo>
                      <a:pt x="3048526" y="2849087"/>
                      <a:pt x="3045284" y="2850888"/>
                      <a:pt x="3042403" y="2853049"/>
                    </a:cubicBezTo>
                    <a:cubicBezTo>
                      <a:pt x="3036280" y="2857011"/>
                      <a:pt x="3030877" y="2860612"/>
                      <a:pt x="3025475" y="2863854"/>
                    </a:cubicBezTo>
                    <a:cubicBezTo>
                      <a:pt x="3015391" y="2870697"/>
                      <a:pt x="3006386" y="2875379"/>
                      <a:pt x="2998823" y="2880061"/>
                    </a:cubicBezTo>
                    <a:cubicBezTo>
                      <a:pt x="2991260" y="2884383"/>
                      <a:pt x="2985137" y="2888345"/>
                      <a:pt x="2979374" y="2891946"/>
                    </a:cubicBezTo>
                    <a:cubicBezTo>
                      <a:pt x="2973612" y="2895188"/>
                      <a:pt x="2968569" y="2898069"/>
                      <a:pt x="2963527" y="2900951"/>
                    </a:cubicBezTo>
                    <a:cubicBezTo>
                      <a:pt x="2958485" y="2903832"/>
                      <a:pt x="2953803" y="2906353"/>
                      <a:pt x="2948400" y="2909234"/>
                    </a:cubicBezTo>
                    <a:cubicBezTo>
                      <a:pt x="2945879" y="2910675"/>
                      <a:pt x="2942998" y="2912115"/>
                      <a:pt x="2940116" y="2913556"/>
                    </a:cubicBezTo>
                    <a:cubicBezTo>
                      <a:pt x="2937235" y="2914997"/>
                      <a:pt x="2933994" y="2916437"/>
                      <a:pt x="2930752" y="2917878"/>
                    </a:cubicBezTo>
                    <a:cubicBezTo>
                      <a:pt x="2923909" y="2921120"/>
                      <a:pt x="2915986" y="2924721"/>
                      <a:pt x="2906621" y="2928683"/>
                    </a:cubicBezTo>
                    <a:cubicBezTo>
                      <a:pt x="2901939" y="2930844"/>
                      <a:pt x="2896537" y="2932645"/>
                      <a:pt x="2891134" y="2934806"/>
                    </a:cubicBezTo>
                    <a:cubicBezTo>
                      <a:pt x="2885372" y="2936967"/>
                      <a:pt x="2879249" y="2939128"/>
                      <a:pt x="2872406" y="2941649"/>
                    </a:cubicBezTo>
                    <a:cubicBezTo>
                      <a:pt x="2872406" y="2942369"/>
                      <a:pt x="2870245" y="2943450"/>
                      <a:pt x="2867364" y="2944890"/>
                    </a:cubicBezTo>
                    <a:cubicBezTo>
                      <a:pt x="2865923" y="2945611"/>
                      <a:pt x="2864122" y="2946331"/>
                      <a:pt x="2862321" y="2947051"/>
                    </a:cubicBezTo>
                    <a:cubicBezTo>
                      <a:pt x="2860521" y="2947772"/>
                      <a:pt x="2858360" y="2948492"/>
                      <a:pt x="2856559" y="2949212"/>
                    </a:cubicBezTo>
                    <a:cubicBezTo>
                      <a:pt x="2848275" y="2952093"/>
                      <a:pt x="2839631" y="2955335"/>
                      <a:pt x="2837110" y="2957136"/>
                    </a:cubicBezTo>
                    <a:cubicBezTo>
                      <a:pt x="2841432" y="2956055"/>
                      <a:pt x="2846835" y="2954615"/>
                      <a:pt x="2852957" y="2952814"/>
                    </a:cubicBezTo>
                    <a:cubicBezTo>
                      <a:pt x="2856199" y="2951733"/>
                      <a:pt x="2859440" y="2950653"/>
                      <a:pt x="2863402" y="2949572"/>
                    </a:cubicBezTo>
                    <a:cubicBezTo>
                      <a:pt x="2867004" y="2948132"/>
                      <a:pt x="2870965" y="2946691"/>
                      <a:pt x="2874927" y="2945250"/>
                    </a:cubicBezTo>
                    <a:cubicBezTo>
                      <a:pt x="2882851" y="2942009"/>
                      <a:pt x="2891855" y="2938768"/>
                      <a:pt x="2901219" y="2935166"/>
                    </a:cubicBezTo>
                    <a:cubicBezTo>
                      <a:pt x="2910583" y="2931204"/>
                      <a:pt x="2919947" y="2926522"/>
                      <a:pt x="2930032" y="2922200"/>
                    </a:cubicBezTo>
                    <a:cubicBezTo>
                      <a:pt x="2969290" y="2903471"/>
                      <a:pt x="3012149" y="2879701"/>
                      <a:pt x="3043123" y="2859172"/>
                    </a:cubicBezTo>
                    <a:cubicBezTo>
                      <a:pt x="3037000" y="2863133"/>
                      <a:pt x="3024755" y="2871417"/>
                      <a:pt x="3022594" y="2873218"/>
                    </a:cubicBezTo>
                    <a:cubicBezTo>
                      <a:pt x="3033759" y="2866015"/>
                      <a:pt x="3043483" y="2859892"/>
                      <a:pt x="3052127" y="2854489"/>
                    </a:cubicBezTo>
                    <a:cubicBezTo>
                      <a:pt x="3056449" y="2851968"/>
                      <a:pt x="3060411" y="2849087"/>
                      <a:pt x="3064012" y="2846206"/>
                    </a:cubicBezTo>
                    <a:cubicBezTo>
                      <a:pt x="3067614" y="2843685"/>
                      <a:pt x="3071216" y="2841163"/>
                      <a:pt x="3074817" y="2838642"/>
                    </a:cubicBezTo>
                    <a:cubicBezTo>
                      <a:pt x="3078059" y="2836121"/>
                      <a:pt x="3081660" y="2833600"/>
                      <a:pt x="3084902" y="2831439"/>
                    </a:cubicBezTo>
                    <a:cubicBezTo>
                      <a:pt x="3088143" y="2828918"/>
                      <a:pt x="3091385" y="2826757"/>
                      <a:pt x="3094626" y="2824236"/>
                    </a:cubicBezTo>
                    <a:cubicBezTo>
                      <a:pt x="3101109" y="2819194"/>
                      <a:pt x="3107592" y="2813791"/>
                      <a:pt x="3114795" y="2808028"/>
                    </a:cubicBezTo>
                    <a:lnTo>
                      <a:pt x="3110834" y="2810910"/>
                    </a:lnTo>
                    <a:cubicBezTo>
                      <a:pt x="3116956" y="2805507"/>
                      <a:pt x="3122359" y="2801546"/>
                      <a:pt x="3126681" y="2797584"/>
                    </a:cubicBezTo>
                    <a:cubicBezTo>
                      <a:pt x="3131003" y="2793982"/>
                      <a:pt x="3134244" y="2790741"/>
                      <a:pt x="3137125" y="2788580"/>
                    </a:cubicBezTo>
                    <a:cubicBezTo>
                      <a:pt x="3142888" y="2783898"/>
                      <a:pt x="3146129" y="2781377"/>
                      <a:pt x="3149011" y="2779215"/>
                    </a:cubicBezTo>
                    <a:cubicBezTo>
                      <a:pt x="3151892" y="2777415"/>
                      <a:pt x="3154053" y="2775974"/>
                      <a:pt x="3157294" y="2773453"/>
                    </a:cubicBezTo>
                    <a:cubicBezTo>
                      <a:pt x="3160536" y="2770932"/>
                      <a:pt x="3164858" y="2767330"/>
                      <a:pt x="3172061" y="2760847"/>
                    </a:cubicBezTo>
                    <a:cubicBezTo>
                      <a:pt x="3183226" y="2750763"/>
                      <a:pt x="3220323" y="2712225"/>
                      <a:pt x="3213480" y="2717628"/>
                    </a:cubicBezTo>
                    <a:cubicBezTo>
                      <a:pt x="3217802" y="2713666"/>
                      <a:pt x="3221404" y="2709344"/>
                      <a:pt x="3225365" y="2705022"/>
                    </a:cubicBezTo>
                    <a:lnTo>
                      <a:pt x="3237251" y="2692056"/>
                    </a:lnTo>
                    <a:cubicBezTo>
                      <a:pt x="3241212" y="2687734"/>
                      <a:pt x="3245174" y="2683412"/>
                      <a:pt x="3248776" y="2679090"/>
                    </a:cubicBezTo>
                    <a:lnTo>
                      <a:pt x="3259941" y="2665764"/>
                    </a:lnTo>
                    <a:lnTo>
                      <a:pt x="3256339" y="2667205"/>
                    </a:lnTo>
                    <a:cubicBezTo>
                      <a:pt x="3262462" y="2659642"/>
                      <a:pt x="3267144" y="2653159"/>
                      <a:pt x="3271466" y="2648116"/>
                    </a:cubicBezTo>
                    <a:cubicBezTo>
                      <a:pt x="3275788" y="2642714"/>
                      <a:pt x="3279030" y="2638032"/>
                      <a:pt x="3282631" y="2633350"/>
                    </a:cubicBezTo>
                    <a:cubicBezTo>
                      <a:pt x="3285873" y="2628668"/>
                      <a:pt x="3289474" y="2623985"/>
                      <a:pt x="3293076" y="2618943"/>
                    </a:cubicBezTo>
                    <a:cubicBezTo>
                      <a:pt x="3294877" y="2616422"/>
                      <a:pt x="3297038" y="2613541"/>
                      <a:pt x="3298838" y="2610299"/>
                    </a:cubicBezTo>
                    <a:cubicBezTo>
                      <a:pt x="3300639" y="2607058"/>
                      <a:pt x="3302800" y="2603816"/>
                      <a:pt x="3304961" y="2599855"/>
                    </a:cubicBezTo>
                    <a:lnTo>
                      <a:pt x="3304241" y="2597333"/>
                    </a:lnTo>
                    <a:cubicBezTo>
                      <a:pt x="3286593" y="2624706"/>
                      <a:pt x="3266784" y="2650277"/>
                      <a:pt x="3246615" y="2675489"/>
                    </a:cubicBezTo>
                    <a:cubicBezTo>
                      <a:pt x="3261742" y="2656040"/>
                      <a:pt x="3263182" y="2652798"/>
                      <a:pt x="3265343" y="2649557"/>
                    </a:cubicBezTo>
                    <a:cubicBezTo>
                      <a:pt x="3266424" y="2647756"/>
                      <a:pt x="3267865" y="2645955"/>
                      <a:pt x="3270386" y="2641994"/>
                    </a:cubicBezTo>
                    <a:cubicBezTo>
                      <a:pt x="3273267" y="2637672"/>
                      <a:pt x="3277589" y="2631189"/>
                      <a:pt x="3285512" y="2620024"/>
                    </a:cubicBezTo>
                    <a:cubicBezTo>
                      <a:pt x="3268945" y="2645235"/>
                      <a:pt x="3275428" y="2636591"/>
                      <a:pt x="3286593" y="2621464"/>
                    </a:cubicBezTo>
                    <a:cubicBezTo>
                      <a:pt x="3289474" y="2617503"/>
                      <a:pt x="3292715" y="2613541"/>
                      <a:pt x="3295597" y="2609219"/>
                    </a:cubicBezTo>
                    <a:cubicBezTo>
                      <a:pt x="3298478" y="2604897"/>
                      <a:pt x="3301359" y="2600575"/>
                      <a:pt x="3304241" y="2596253"/>
                    </a:cubicBezTo>
                    <a:cubicBezTo>
                      <a:pt x="3309643" y="2588329"/>
                      <a:pt x="3313965" y="2582207"/>
                      <a:pt x="3315046" y="2581126"/>
                    </a:cubicBezTo>
                    <a:cubicBezTo>
                      <a:pt x="3318647" y="2575364"/>
                      <a:pt x="3321528" y="2569601"/>
                      <a:pt x="3324770" y="2563838"/>
                    </a:cubicBezTo>
                    <a:lnTo>
                      <a:pt x="3334134" y="2546190"/>
                    </a:lnTo>
                    <a:lnTo>
                      <a:pt x="3329452" y="2555195"/>
                    </a:lnTo>
                    <a:cubicBezTo>
                      <a:pt x="3333414" y="2548711"/>
                      <a:pt x="3336656" y="2543309"/>
                      <a:pt x="3339537" y="2538267"/>
                    </a:cubicBezTo>
                    <a:cubicBezTo>
                      <a:pt x="3342058" y="2533585"/>
                      <a:pt x="3344219" y="2528902"/>
                      <a:pt x="3346380" y="2524581"/>
                    </a:cubicBezTo>
                    <a:cubicBezTo>
                      <a:pt x="3348541" y="2520259"/>
                      <a:pt x="3350702" y="2515577"/>
                      <a:pt x="3353583" y="2509814"/>
                    </a:cubicBezTo>
                    <a:cubicBezTo>
                      <a:pt x="3356464" y="2504411"/>
                      <a:pt x="3359706" y="2497929"/>
                      <a:pt x="3363308" y="2489645"/>
                    </a:cubicBezTo>
                    <a:cubicBezTo>
                      <a:pt x="3343499" y="2527822"/>
                      <a:pt x="3329812" y="2552313"/>
                      <a:pt x="3300999" y="2598774"/>
                    </a:cubicBezTo>
                    <a:cubicBezTo>
                      <a:pt x="3303520" y="2594452"/>
                      <a:pt x="3306402" y="2589770"/>
                      <a:pt x="3309643" y="2584728"/>
                    </a:cubicBezTo>
                    <a:cubicBezTo>
                      <a:pt x="3312524" y="2579686"/>
                      <a:pt x="3316487" y="2574283"/>
                      <a:pt x="3319368" y="2568160"/>
                    </a:cubicBezTo>
                    <a:cubicBezTo>
                      <a:pt x="3325851" y="2556635"/>
                      <a:pt x="3332694" y="2544029"/>
                      <a:pt x="3339176" y="2532144"/>
                    </a:cubicBezTo>
                    <a:cubicBezTo>
                      <a:pt x="3345300" y="2519898"/>
                      <a:pt x="3351062" y="2508373"/>
                      <a:pt x="3355744" y="2498649"/>
                    </a:cubicBezTo>
                    <a:cubicBezTo>
                      <a:pt x="3360066" y="2488925"/>
                      <a:pt x="3363668" y="2481001"/>
                      <a:pt x="3365469" y="2476679"/>
                    </a:cubicBezTo>
                    <a:cubicBezTo>
                      <a:pt x="3382036" y="2438502"/>
                      <a:pt x="3392841" y="2411490"/>
                      <a:pt x="3405446" y="2374393"/>
                    </a:cubicBezTo>
                    <a:cubicBezTo>
                      <a:pt x="3393921" y="2410049"/>
                      <a:pt x="3397163" y="2404286"/>
                      <a:pt x="3397523" y="2407528"/>
                    </a:cubicBezTo>
                    <a:cubicBezTo>
                      <a:pt x="3397523" y="2408248"/>
                      <a:pt x="3397523" y="2409689"/>
                      <a:pt x="3396802" y="2412210"/>
                    </a:cubicBezTo>
                    <a:cubicBezTo>
                      <a:pt x="3396082" y="2414731"/>
                      <a:pt x="3395002" y="2419053"/>
                      <a:pt x="3392841" y="2424816"/>
                    </a:cubicBezTo>
                    <a:cubicBezTo>
                      <a:pt x="3388159" y="2436701"/>
                      <a:pt x="3380955" y="2457590"/>
                      <a:pt x="3364748" y="2491806"/>
                    </a:cubicBezTo>
                    <a:cubicBezTo>
                      <a:pt x="3365469" y="2489285"/>
                      <a:pt x="3370511" y="2478120"/>
                      <a:pt x="3372672" y="2473798"/>
                    </a:cubicBezTo>
                    <a:cubicBezTo>
                      <a:pt x="3370150" y="2478120"/>
                      <a:pt x="3366549" y="2485323"/>
                      <a:pt x="3362227" y="2494327"/>
                    </a:cubicBezTo>
                    <a:cubicBezTo>
                      <a:pt x="3360426" y="2499009"/>
                      <a:pt x="3357545" y="2503691"/>
                      <a:pt x="3355024" y="2508733"/>
                    </a:cubicBezTo>
                    <a:cubicBezTo>
                      <a:pt x="3352503" y="2513776"/>
                      <a:pt x="3349981" y="2519178"/>
                      <a:pt x="3347100" y="2524581"/>
                    </a:cubicBezTo>
                    <a:cubicBezTo>
                      <a:pt x="3344219" y="2529983"/>
                      <a:pt x="3342058" y="2535746"/>
                      <a:pt x="3338816" y="2540788"/>
                    </a:cubicBezTo>
                    <a:cubicBezTo>
                      <a:pt x="3335935" y="2546190"/>
                      <a:pt x="3333054" y="2551593"/>
                      <a:pt x="3330172" y="2556635"/>
                    </a:cubicBezTo>
                    <a:cubicBezTo>
                      <a:pt x="3324770" y="2566720"/>
                      <a:pt x="3319728" y="2576084"/>
                      <a:pt x="3315406" y="2582927"/>
                    </a:cubicBezTo>
                    <a:cubicBezTo>
                      <a:pt x="3318287" y="2579686"/>
                      <a:pt x="3315406" y="2585448"/>
                      <a:pt x="3315406" y="2585808"/>
                    </a:cubicBezTo>
                    <a:cubicBezTo>
                      <a:pt x="3315406" y="2585808"/>
                      <a:pt x="3316487" y="2584728"/>
                      <a:pt x="3319368" y="2580766"/>
                    </a:cubicBezTo>
                    <a:cubicBezTo>
                      <a:pt x="3322249" y="2576804"/>
                      <a:pt x="3326571" y="2568881"/>
                      <a:pt x="3334134" y="2556635"/>
                    </a:cubicBezTo>
                    <a:cubicBezTo>
                      <a:pt x="3328732" y="2564559"/>
                      <a:pt x="3334495" y="2553754"/>
                      <a:pt x="3344579" y="2534665"/>
                    </a:cubicBezTo>
                    <a:cubicBezTo>
                      <a:pt x="3349261" y="2524941"/>
                      <a:pt x="3355024" y="2513055"/>
                      <a:pt x="3361507" y="2500810"/>
                    </a:cubicBezTo>
                    <a:cubicBezTo>
                      <a:pt x="3367269" y="2488204"/>
                      <a:pt x="3373392" y="2474878"/>
                      <a:pt x="3379154" y="2462272"/>
                    </a:cubicBezTo>
                    <a:lnTo>
                      <a:pt x="3377714" y="2472357"/>
                    </a:lnTo>
                    <a:cubicBezTo>
                      <a:pt x="3383477" y="2460112"/>
                      <a:pt x="3388159" y="2447506"/>
                      <a:pt x="3393201" y="2434900"/>
                    </a:cubicBezTo>
                    <a:lnTo>
                      <a:pt x="3396802" y="2425536"/>
                    </a:lnTo>
                    <a:lnTo>
                      <a:pt x="3398603" y="2420854"/>
                    </a:lnTo>
                    <a:lnTo>
                      <a:pt x="3400404" y="2416172"/>
                    </a:lnTo>
                    <a:lnTo>
                      <a:pt x="3406887" y="2397083"/>
                    </a:lnTo>
                    <a:lnTo>
                      <a:pt x="3404726" y="2404286"/>
                    </a:lnTo>
                    <a:cubicBezTo>
                      <a:pt x="3407607" y="2397083"/>
                      <a:pt x="3410849" y="2388439"/>
                      <a:pt x="3414090" y="2378715"/>
                    </a:cubicBezTo>
                    <a:cubicBezTo>
                      <a:pt x="3416972" y="2368630"/>
                      <a:pt x="3420213" y="2357465"/>
                      <a:pt x="3423455" y="2345580"/>
                    </a:cubicBezTo>
                    <a:cubicBezTo>
                      <a:pt x="3424175" y="2342699"/>
                      <a:pt x="3425255" y="2339457"/>
                      <a:pt x="3425976" y="2336576"/>
                    </a:cubicBezTo>
                    <a:cubicBezTo>
                      <a:pt x="3426696" y="2333334"/>
                      <a:pt x="3427416" y="2330453"/>
                      <a:pt x="3428137" y="2327211"/>
                    </a:cubicBezTo>
                    <a:cubicBezTo>
                      <a:pt x="3429577" y="2320729"/>
                      <a:pt x="3431018" y="2314246"/>
                      <a:pt x="3432459" y="2307763"/>
                    </a:cubicBezTo>
                    <a:cubicBezTo>
                      <a:pt x="3435700" y="2294797"/>
                      <a:pt x="3437861" y="2280751"/>
                      <a:pt x="3440743" y="2267065"/>
                    </a:cubicBezTo>
                    <a:cubicBezTo>
                      <a:pt x="3441463" y="2262022"/>
                      <a:pt x="3442543" y="2255539"/>
                      <a:pt x="3443984" y="2247616"/>
                    </a:cubicBezTo>
                    <a:cubicBezTo>
                      <a:pt x="3445064" y="2239692"/>
                      <a:pt x="3446145" y="2230688"/>
                      <a:pt x="3447225" y="2221324"/>
                    </a:cubicBezTo>
                    <a:cubicBezTo>
                      <a:pt x="3447946" y="2216642"/>
                      <a:pt x="3448306" y="2211599"/>
                      <a:pt x="3449026" y="2206917"/>
                    </a:cubicBezTo>
                    <a:cubicBezTo>
                      <a:pt x="3449747" y="2201875"/>
                      <a:pt x="3449747" y="2197193"/>
                      <a:pt x="3450107" y="2192151"/>
                    </a:cubicBezTo>
                    <a:cubicBezTo>
                      <a:pt x="3450827" y="2182426"/>
                      <a:pt x="3451547" y="2172702"/>
                      <a:pt x="3451908" y="2164058"/>
                    </a:cubicBezTo>
                    <a:cubicBezTo>
                      <a:pt x="3452268" y="2159736"/>
                      <a:pt x="3451908" y="2155414"/>
                      <a:pt x="3452268" y="2151452"/>
                    </a:cubicBezTo>
                    <a:cubicBezTo>
                      <a:pt x="3452268" y="2147491"/>
                      <a:pt x="3452268" y="2143889"/>
                      <a:pt x="3452268" y="2140647"/>
                    </a:cubicBezTo>
                    <a:cubicBezTo>
                      <a:pt x="3452268" y="2134164"/>
                      <a:pt x="3452268" y="2129122"/>
                      <a:pt x="3452268" y="2126241"/>
                    </a:cubicBezTo>
                    <a:cubicBezTo>
                      <a:pt x="3452268" y="2120478"/>
                      <a:pt x="3451547" y="2123360"/>
                      <a:pt x="3450107" y="2139927"/>
                    </a:cubicBezTo>
                    <a:cubicBezTo>
                      <a:pt x="3451908" y="2115076"/>
                      <a:pt x="3451547" y="2091305"/>
                      <a:pt x="3451187" y="2066814"/>
                    </a:cubicBezTo>
                    <a:cubicBezTo>
                      <a:pt x="3450827" y="2042323"/>
                      <a:pt x="3450107" y="2017472"/>
                      <a:pt x="3449747" y="1989739"/>
                    </a:cubicBezTo>
                    <a:lnTo>
                      <a:pt x="3448666" y="2058530"/>
                    </a:lnTo>
                    <a:cubicBezTo>
                      <a:pt x="3446505" y="1977134"/>
                      <a:pt x="3447946" y="2000544"/>
                      <a:pt x="3444344" y="1935355"/>
                    </a:cubicBezTo>
                    <a:cubicBezTo>
                      <a:pt x="3445064" y="1928872"/>
                      <a:pt x="3445785" y="1914105"/>
                      <a:pt x="3446865" y="1927431"/>
                    </a:cubicBezTo>
                    <a:cubicBezTo>
                      <a:pt x="3446865" y="1817942"/>
                      <a:pt x="3447946" y="1661631"/>
                      <a:pt x="3445424" y="1597522"/>
                    </a:cubicBezTo>
                    <a:cubicBezTo>
                      <a:pt x="3445424" y="1520447"/>
                      <a:pt x="3449026" y="1508202"/>
                      <a:pt x="3447585" y="1400153"/>
                    </a:cubicBezTo>
                    <a:cubicBezTo>
                      <a:pt x="3447225" y="1377463"/>
                      <a:pt x="3444704" y="1417801"/>
                      <a:pt x="3445785" y="1346129"/>
                    </a:cubicBezTo>
                    <a:cubicBezTo>
                      <a:pt x="3445785" y="1341447"/>
                      <a:pt x="3447946" y="1415280"/>
                      <a:pt x="3447585" y="1335324"/>
                    </a:cubicBezTo>
                    <a:cubicBezTo>
                      <a:pt x="3445424" y="1278418"/>
                      <a:pt x="3449026" y="1201704"/>
                      <a:pt x="3446865" y="1127870"/>
                    </a:cubicBezTo>
                    <a:cubicBezTo>
                      <a:pt x="3447585" y="1088973"/>
                      <a:pt x="3447225" y="1020902"/>
                      <a:pt x="3449026" y="1035309"/>
                    </a:cubicBezTo>
                    <a:cubicBezTo>
                      <a:pt x="3448666" y="1097257"/>
                      <a:pt x="3449026" y="1184776"/>
                      <a:pt x="3449747" y="1198102"/>
                    </a:cubicBezTo>
                    <a:cubicBezTo>
                      <a:pt x="3448666" y="1189458"/>
                      <a:pt x="3448666" y="1242042"/>
                      <a:pt x="3447946" y="1196661"/>
                    </a:cubicBezTo>
                    <a:cubicBezTo>
                      <a:pt x="3446505" y="1290304"/>
                      <a:pt x="3449026" y="1257169"/>
                      <a:pt x="3447946" y="1341087"/>
                    </a:cubicBezTo>
                    <a:cubicBezTo>
                      <a:pt x="3448666" y="1346849"/>
                      <a:pt x="3450107" y="1297867"/>
                      <a:pt x="3449386" y="1279859"/>
                    </a:cubicBezTo>
                    <a:cubicBezTo>
                      <a:pt x="3451908" y="1279499"/>
                      <a:pt x="3450467" y="1445174"/>
                      <a:pt x="3453708" y="1370620"/>
                    </a:cubicBezTo>
                    <a:cubicBezTo>
                      <a:pt x="3453708" y="1280939"/>
                      <a:pt x="3448666" y="1254287"/>
                      <a:pt x="3451187" y="1176853"/>
                    </a:cubicBezTo>
                    <a:cubicBezTo>
                      <a:pt x="3452628" y="1207826"/>
                      <a:pt x="3451187" y="1256809"/>
                      <a:pt x="3454068" y="1296066"/>
                    </a:cubicBezTo>
                    <a:lnTo>
                      <a:pt x="3455149" y="1232318"/>
                    </a:lnTo>
                    <a:lnTo>
                      <a:pt x="3453348" y="1185857"/>
                    </a:lnTo>
                    <a:lnTo>
                      <a:pt x="3453348" y="1188738"/>
                    </a:lnTo>
                    <a:cubicBezTo>
                      <a:pt x="3455869" y="1076007"/>
                      <a:pt x="3451187" y="1084291"/>
                      <a:pt x="3449747" y="983445"/>
                    </a:cubicBezTo>
                    <a:cubicBezTo>
                      <a:pt x="3447946" y="1041792"/>
                      <a:pt x="3445424" y="969759"/>
                      <a:pt x="3444344" y="1014059"/>
                    </a:cubicBezTo>
                    <a:cubicBezTo>
                      <a:pt x="3444344" y="980204"/>
                      <a:pt x="3444344" y="951031"/>
                      <a:pt x="3444344" y="930141"/>
                    </a:cubicBezTo>
                    <a:cubicBezTo>
                      <a:pt x="3444344" y="925099"/>
                      <a:pt x="3444344" y="920417"/>
                      <a:pt x="3444344" y="916095"/>
                    </a:cubicBezTo>
                    <a:cubicBezTo>
                      <a:pt x="3444344" y="912133"/>
                      <a:pt x="3444344" y="908531"/>
                      <a:pt x="3444344" y="905650"/>
                    </a:cubicBezTo>
                    <a:cubicBezTo>
                      <a:pt x="3444344" y="899887"/>
                      <a:pt x="3445064" y="897006"/>
                      <a:pt x="3445424" y="896646"/>
                    </a:cubicBezTo>
                    <a:cubicBezTo>
                      <a:pt x="3445424" y="904209"/>
                      <a:pt x="3446145" y="911052"/>
                      <a:pt x="3446145" y="917175"/>
                    </a:cubicBezTo>
                    <a:cubicBezTo>
                      <a:pt x="3446145" y="923298"/>
                      <a:pt x="3446145" y="928340"/>
                      <a:pt x="3446145" y="933022"/>
                    </a:cubicBezTo>
                    <a:cubicBezTo>
                      <a:pt x="3446145" y="942026"/>
                      <a:pt x="3446505" y="948149"/>
                      <a:pt x="3446865" y="952471"/>
                    </a:cubicBezTo>
                    <a:cubicBezTo>
                      <a:pt x="3447225" y="960755"/>
                      <a:pt x="3447585" y="961475"/>
                      <a:pt x="3447946" y="961835"/>
                    </a:cubicBezTo>
                    <a:cubicBezTo>
                      <a:pt x="3448306" y="962196"/>
                      <a:pt x="3448666" y="961835"/>
                      <a:pt x="3449026" y="969399"/>
                    </a:cubicBezTo>
                    <a:cubicBezTo>
                      <a:pt x="3449386" y="976602"/>
                      <a:pt x="3450107" y="991009"/>
                      <a:pt x="3450467" y="1020182"/>
                    </a:cubicBezTo>
                    <a:cubicBezTo>
                      <a:pt x="3451187" y="1001093"/>
                      <a:pt x="3454068" y="1047914"/>
                      <a:pt x="3454428" y="978403"/>
                    </a:cubicBezTo>
                    <a:cubicBezTo>
                      <a:pt x="3452628" y="900248"/>
                      <a:pt x="3452268" y="1001813"/>
                      <a:pt x="3451547" y="923658"/>
                    </a:cubicBezTo>
                    <a:cubicBezTo>
                      <a:pt x="3451547" y="918976"/>
                      <a:pt x="3451908" y="914294"/>
                      <a:pt x="3452268" y="916815"/>
                    </a:cubicBezTo>
                    <a:cubicBezTo>
                      <a:pt x="3451187" y="899167"/>
                      <a:pt x="3451187" y="888722"/>
                      <a:pt x="3450827" y="877557"/>
                    </a:cubicBezTo>
                    <a:cubicBezTo>
                      <a:pt x="3450827" y="871795"/>
                      <a:pt x="3450467" y="866032"/>
                      <a:pt x="3449747" y="858829"/>
                    </a:cubicBezTo>
                    <a:cubicBezTo>
                      <a:pt x="3449026" y="851626"/>
                      <a:pt x="3448306" y="843342"/>
                      <a:pt x="3447225" y="832537"/>
                    </a:cubicBezTo>
                    <a:lnTo>
                      <a:pt x="3448666" y="842622"/>
                    </a:lnTo>
                    <a:cubicBezTo>
                      <a:pt x="3448306" y="836139"/>
                      <a:pt x="3447946" y="830016"/>
                      <a:pt x="3447585" y="824974"/>
                    </a:cubicBezTo>
                    <a:cubicBezTo>
                      <a:pt x="3446865" y="819571"/>
                      <a:pt x="3446505" y="814889"/>
                      <a:pt x="3445785" y="810927"/>
                    </a:cubicBezTo>
                    <a:cubicBezTo>
                      <a:pt x="3444704" y="802283"/>
                      <a:pt x="3443624" y="795440"/>
                      <a:pt x="3442543" y="788597"/>
                    </a:cubicBezTo>
                    <a:cubicBezTo>
                      <a:pt x="3441823" y="785356"/>
                      <a:pt x="3441463" y="782114"/>
                      <a:pt x="3440743" y="778513"/>
                    </a:cubicBezTo>
                    <a:cubicBezTo>
                      <a:pt x="3440022" y="775271"/>
                      <a:pt x="3439302" y="771670"/>
                      <a:pt x="3438581" y="767708"/>
                    </a:cubicBezTo>
                    <a:cubicBezTo>
                      <a:pt x="3437141" y="760144"/>
                      <a:pt x="3435700" y="751501"/>
                      <a:pt x="3434259" y="739975"/>
                    </a:cubicBezTo>
                    <a:cubicBezTo>
                      <a:pt x="3434259" y="744657"/>
                      <a:pt x="3434259" y="745018"/>
                      <a:pt x="3433539" y="742496"/>
                    </a:cubicBezTo>
                    <a:cubicBezTo>
                      <a:pt x="3432819" y="739975"/>
                      <a:pt x="3431739" y="734933"/>
                      <a:pt x="3429938" y="728450"/>
                    </a:cubicBezTo>
                    <a:cubicBezTo>
                      <a:pt x="3428137" y="721967"/>
                      <a:pt x="3426336" y="714044"/>
                      <a:pt x="3424175" y="706120"/>
                    </a:cubicBezTo>
                    <a:cubicBezTo>
                      <a:pt x="3423095" y="702158"/>
                      <a:pt x="3422014" y="698196"/>
                      <a:pt x="3421294" y="694235"/>
                    </a:cubicBezTo>
                    <a:cubicBezTo>
                      <a:pt x="3420213" y="690273"/>
                      <a:pt x="3419133" y="686671"/>
                      <a:pt x="3418052" y="683430"/>
                    </a:cubicBezTo>
                    <a:cubicBezTo>
                      <a:pt x="3421294" y="694595"/>
                      <a:pt x="3422734" y="704679"/>
                      <a:pt x="3424895" y="714404"/>
                    </a:cubicBezTo>
                    <a:cubicBezTo>
                      <a:pt x="3425976" y="719446"/>
                      <a:pt x="3426696" y="724488"/>
                      <a:pt x="3427776" y="729531"/>
                    </a:cubicBezTo>
                    <a:cubicBezTo>
                      <a:pt x="3428137" y="732052"/>
                      <a:pt x="3428857" y="734933"/>
                      <a:pt x="3429217" y="737454"/>
                    </a:cubicBezTo>
                    <a:cubicBezTo>
                      <a:pt x="3429577" y="740335"/>
                      <a:pt x="3429938" y="742857"/>
                      <a:pt x="3430298" y="745738"/>
                    </a:cubicBezTo>
                    <a:cubicBezTo>
                      <a:pt x="3431018" y="751501"/>
                      <a:pt x="3432099" y="757623"/>
                      <a:pt x="3433179" y="764106"/>
                    </a:cubicBezTo>
                    <a:cubicBezTo>
                      <a:pt x="3433539" y="767348"/>
                      <a:pt x="3434259" y="770949"/>
                      <a:pt x="3434620" y="774551"/>
                    </a:cubicBezTo>
                    <a:cubicBezTo>
                      <a:pt x="3434620" y="776352"/>
                      <a:pt x="3435340" y="778153"/>
                      <a:pt x="3435340" y="779953"/>
                    </a:cubicBezTo>
                    <a:cubicBezTo>
                      <a:pt x="3435340" y="781754"/>
                      <a:pt x="3435700" y="783915"/>
                      <a:pt x="3436060" y="785716"/>
                    </a:cubicBezTo>
                    <a:cubicBezTo>
                      <a:pt x="3437141" y="793639"/>
                      <a:pt x="3437861" y="801923"/>
                      <a:pt x="3438942" y="811288"/>
                    </a:cubicBezTo>
                    <a:cubicBezTo>
                      <a:pt x="3439302" y="815970"/>
                      <a:pt x="3440022" y="821012"/>
                      <a:pt x="3440743" y="826054"/>
                    </a:cubicBezTo>
                    <a:cubicBezTo>
                      <a:pt x="3441103" y="831096"/>
                      <a:pt x="3441463" y="836499"/>
                      <a:pt x="3441823" y="842261"/>
                    </a:cubicBezTo>
                    <a:cubicBezTo>
                      <a:pt x="3442903" y="847664"/>
                      <a:pt x="3443624" y="848744"/>
                      <a:pt x="3444344" y="853066"/>
                    </a:cubicBezTo>
                    <a:cubicBezTo>
                      <a:pt x="3444704" y="855227"/>
                      <a:pt x="3445064" y="858109"/>
                      <a:pt x="3445785" y="863151"/>
                    </a:cubicBezTo>
                    <a:cubicBezTo>
                      <a:pt x="3446505" y="867833"/>
                      <a:pt x="3446865" y="874316"/>
                      <a:pt x="3447225" y="883680"/>
                    </a:cubicBezTo>
                    <a:lnTo>
                      <a:pt x="3447225" y="868914"/>
                    </a:lnTo>
                    <a:cubicBezTo>
                      <a:pt x="3446865" y="868914"/>
                      <a:pt x="3445424" y="854147"/>
                      <a:pt x="3445424" y="854147"/>
                    </a:cubicBezTo>
                    <a:lnTo>
                      <a:pt x="3443264" y="824613"/>
                    </a:lnTo>
                    <a:cubicBezTo>
                      <a:pt x="3444704" y="837219"/>
                      <a:pt x="3445424" y="846944"/>
                      <a:pt x="3446865" y="858469"/>
                    </a:cubicBezTo>
                    <a:cubicBezTo>
                      <a:pt x="3446865" y="863151"/>
                      <a:pt x="3447585" y="867833"/>
                      <a:pt x="3447585" y="872515"/>
                    </a:cubicBezTo>
                    <a:lnTo>
                      <a:pt x="3447585" y="886561"/>
                    </a:lnTo>
                    <a:cubicBezTo>
                      <a:pt x="3447585" y="886561"/>
                      <a:pt x="3447946" y="915014"/>
                      <a:pt x="3447946" y="915014"/>
                    </a:cubicBezTo>
                    <a:cubicBezTo>
                      <a:pt x="3447225" y="897006"/>
                      <a:pt x="3446505" y="885481"/>
                      <a:pt x="3446145" y="878278"/>
                    </a:cubicBezTo>
                    <a:cubicBezTo>
                      <a:pt x="3446145" y="874676"/>
                      <a:pt x="3445785" y="871795"/>
                      <a:pt x="3445424" y="869634"/>
                    </a:cubicBezTo>
                    <a:cubicBezTo>
                      <a:pt x="3445424" y="867473"/>
                      <a:pt x="3444704" y="866032"/>
                      <a:pt x="3444704" y="864952"/>
                    </a:cubicBezTo>
                    <a:cubicBezTo>
                      <a:pt x="3443624" y="860630"/>
                      <a:pt x="3442903" y="860990"/>
                      <a:pt x="3441103" y="845863"/>
                    </a:cubicBezTo>
                    <a:cubicBezTo>
                      <a:pt x="3440382" y="837579"/>
                      <a:pt x="3440022" y="830736"/>
                      <a:pt x="3439662" y="824613"/>
                    </a:cubicBezTo>
                    <a:cubicBezTo>
                      <a:pt x="3438942" y="818491"/>
                      <a:pt x="3438221" y="813448"/>
                      <a:pt x="3437861" y="809127"/>
                    </a:cubicBezTo>
                    <a:cubicBezTo>
                      <a:pt x="3436780" y="800483"/>
                      <a:pt x="3436060" y="794360"/>
                      <a:pt x="3435340" y="789318"/>
                    </a:cubicBezTo>
                    <a:cubicBezTo>
                      <a:pt x="3434259" y="778873"/>
                      <a:pt x="3432459" y="771670"/>
                      <a:pt x="3428857" y="751501"/>
                    </a:cubicBezTo>
                    <a:cubicBezTo>
                      <a:pt x="3429577" y="752581"/>
                      <a:pt x="3428857" y="745018"/>
                      <a:pt x="3426696" y="732412"/>
                    </a:cubicBezTo>
                    <a:cubicBezTo>
                      <a:pt x="3425255" y="726289"/>
                      <a:pt x="3423815" y="718366"/>
                      <a:pt x="3422014" y="709722"/>
                    </a:cubicBezTo>
                    <a:cubicBezTo>
                      <a:pt x="3420213" y="701078"/>
                      <a:pt x="3418412" y="691353"/>
                      <a:pt x="3415531" y="681629"/>
                    </a:cubicBezTo>
                    <a:cubicBezTo>
                      <a:pt x="3406167" y="640931"/>
                      <a:pt x="3388519" y="592309"/>
                      <a:pt x="3374113" y="557373"/>
                    </a:cubicBezTo>
                    <a:cubicBezTo>
                      <a:pt x="3379154" y="568178"/>
                      <a:pt x="3384197" y="582224"/>
                      <a:pt x="3387438" y="589788"/>
                    </a:cubicBezTo>
                    <a:cubicBezTo>
                      <a:pt x="3398243" y="614999"/>
                      <a:pt x="3395002" y="606355"/>
                      <a:pt x="3389239" y="590508"/>
                    </a:cubicBezTo>
                    <a:cubicBezTo>
                      <a:pt x="3386358" y="582584"/>
                      <a:pt x="3382756" y="573220"/>
                      <a:pt x="3379875" y="565657"/>
                    </a:cubicBezTo>
                    <a:cubicBezTo>
                      <a:pt x="3376633" y="558093"/>
                      <a:pt x="3374113" y="552331"/>
                      <a:pt x="3374113" y="551971"/>
                    </a:cubicBezTo>
                    <a:cubicBezTo>
                      <a:pt x="3367989" y="540085"/>
                      <a:pt x="3362587" y="527840"/>
                      <a:pt x="3356104" y="515954"/>
                    </a:cubicBezTo>
                    <a:cubicBezTo>
                      <a:pt x="3359706" y="522437"/>
                      <a:pt x="3364748" y="531801"/>
                      <a:pt x="3357185" y="516314"/>
                    </a:cubicBezTo>
                    <a:cubicBezTo>
                      <a:pt x="3350702" y="504069"/>
                      <a:pt x="3346020" y="495425"/>
                      <a:pt x="3342058" y="488222"/>
                    </a:cubicBezTo>
                    <a:cubicBezTo>
                      <a:pt x="3337736" y="481379"/>
                      <a:pt x="3334134" y="475976"/>
                      <a:pt x="3330893" y="470574"/>
                    </a:cubicBezTo>
                    <a:cubicBezTo>
                      <a:pt x="3327291" y="465171"/>
                      <a:pt x="3324050" y="459769"/>
                      <a:pt x="3319728" y="452926"/>
                    </a:cubicBezTo>
                    <a:cubicBezTo>
                      <a:pt x="3315046" y="446083"/>
                      <a:pt x="3309643" y="437799"/>
                      <a:pt x="3302080" y="426634"/>
                    </a:cubicBezTo>
                    <a:cubicBezTo>
                      <a:pt x="3300999" y="422672"/>
                      <a:pt x="3327291" y="460129"/>
                      <a:pt x="3309283" y="431316"/>
                    </a:cubicBezTo>
                    <a:cubicBezTo>
                      <a:pt x="3306402" y="426274"/>
                      <a:pt x="3300999" y="415109"/>
                      <a:pt x="3289834" y="398901"/>
                    </a:cubicBezTo>
                    <a:cubicBezTo>
                      <a:pt x="3279030" y="382334"/>
                      <a:pt x="3263182" y="360004"/>
                      <a:pt x="3239051" y="332632"/>
                    </a:cubicBezTo>
                    <a:cubicBezTo>
                      <a:pt x="3237251" y="330831"/>
                      <a:pt x="3233289" y="326509"/>
                      <a:pt x="3227886" y="320386"/>
                    </a:cubicBezTo>
                    <a:cubicBezTo>
                      <a:pt x="3225005" y="317505"/>
                      <a:pt x="3222124" y="313903"/>
                      <a:pt x="3218882" y="310301"/>
                    </a:cubicBezTo>
                    <a:cubicBezTo>
                      <a:pt x="3215641" y="306700"/>
                      <a:pt x="3211679" y="303098"/>
                      <a:pt x="3208077" y="299136"/>
                    </a:cubicBezTo>
                    <a:cubicBezTo>
                      <a:pt x="3210238" y="301297"/>
                      <a:pt x="3212760" y="304179"/>
                      <a:pt x="3213840" y="304899"/>
                    </a:cubicBezTo>
                    <a:lnTo>
                      <a:pt x="3197633" y="286891"/>
                    </a:lnTo>
                    <a:cubicBezTo>
                      <a:pt x="3194751" y="284010"/>
                      <a:pt x="3192230" y="280768"/>
                      <a:pt x="3189349" y="277887"/>
                    </a:cubicBezTo>
                    <a:lnTo>
                      <a:pt x="3180705" y="269243"/>
                    </a:lnTo>
                    <a:cubicBezTo>
                      <a:pt x="3184667" y="272484"/>
                      <a:pt x="3188629" y="276086"/>
                      <a:pt x="3192230" y="279688"/>
                    </a:cubicBezTo>
                    <a:cubicBezTo>
                      <a:pt x="3195832" y="283289"/>
                      <a:pt x="3199433" y="287251"/>
                      <a:pt x="3203035" y="290853"/>
                    </a:cubicBezTo>
                    <a:lnTo>
                      <a:pt x="3213840" y="302018"/>
                    </a:lnTo>
                    <a:cubicBezTo>
                      <a:pt x="3217442" y="305979"/>
                      <a:pt x="3221043" y="309581"/>
                      <a:pt x="3224285" y="313543"/>
                    </a:cubicBezTo>
                    <a:cubicBezTo>
                      <a:pt x="3231128" y="321466"/>
                      <a:pt x="3237611" y="329390"/>
                      <a:pt x="3244454" y="337314"/>
                    </a:cubicBezTo>
                    <a:cubicBezTo>
                      <a:pt x="3246255" y="339114"/>
                      <a:pt x="3248055" y="341275"/>
                      <a:pt x="3249496" y="343076"/>
                    </a:cubicBezTo>
                    <a:lnTo>
                      <a:pt x="3254538" y="349199"/>
                    </a:lnTo>
                    <a:cubicBezTo>
                      <a:pt x="3257780" y="353161"/>
                      <a:pt x="3261021" y="357123"/>
                      <a:pt x="3264623" y="361084"/>
                    </a:cubicBezTo>
                    <a:lnTo>
                      <a:pt x="3268225" y="362525"/>
                    </a:lnTo>
                    <a:cubicBezTo>
                      <a:pt x="3278669" y="374771"/>
                      <a:pt x="3289114" y="390618"/>
                      <a:pt x="3299919" y="404664"/>
                    </a:cubicBezTo>
                    <a:cubicBezTo>
                      <a:pt x="3301359" y="406465"/>
                      <a:pt x="3302440" y="408266"/>
                      <a:pt x="3303881" y="409706"/>
                    </a:cubicBezTo>
                    <a:cubicBezTo>
                      <a:pt x="3304961" y="411507"/>
                      <a:pt x="3306402" y="413308"/>
                      <a:pt x="3307482" y="414749"/>
                    </a:cubicBezTo>
                    <a:cubicBezTo>
                      <a:pt x="3309643" y="417990"/>
                      <a:pt x="3312164" y="421592"/>
                      <a:pt x="3313965" y="424473"/>
                    </a:cubicBezTo>
                    <a:cubicBezTo>
                      <a:pt x="3318287" y="430596"/>
                      <a:pt x="3321889" y="435998"/>
                      <a:pt x="3324770" y="439960"/>
                    </a:cubicBezTo>
                    <a:cubicBezTo>
                      <a:pt x="3318287" y="429515"/>
                      <a:pt x="3312885" y="421231"/>
                      <a:pt x="3308203" y="414028"/>
                    </a:cubicBezTo>
                    <a:cubicBezTo>
                      <a:pt x="3307122" y="412227"/>
                      <a:pt x="3306042" y="410427"/>
                      <a:pt x="3304601" y="408626"/>
                    </a:cubicBezTo>
                    <a:cubicBezTo>
                      <a:pt x="3303520" y="406825"/>
                      <a:pt x="3302080" y="405384"/>
                      <a:pt x="3300999" y="403584"/>
                    </a:cubicBezTo>
                    <a:cubicBezTo>
                      <a:pt x="3298838" y="400342"/>
                      <a:pt x="3296317" y="397101"/>
                      <a:pt x="3294156" y="394219"/>
                    </a:cubicBezTo>
                    <a:cubicBezTo>
                      <a:pt x="3289474" y="387736"/>
                      <a:pt x="3284792" y="381614"/>
                      <a:pt x="3279390" y="373690"/>
                    </a:cubicBezTo>
                    <a:cubicBezTo>
                      <a:pt x="3273627" y="366127"/>
                      <a:pt x="3266784" y="357843"/>
                      <a:pt x="3258140" y="347038"/>
                    </a:cubicBezTo>
                    <a:cubicBezTo>
                      <a:pt x="3254178" y="340195"/>
                      <a:pt x="3279030" y="370088"/>
                      <a:pt x="3282631" y="374410"/>
                    </a:cubicBezTo>
                    <a:cubicBezTo>
                      <a:pt x="3280830" y="372249"/>
                      <a:pt x="3278669" y="370449"/>
                      <a:pt x="3276869" y="368648"/>
                    </a:cubicBezTo>
                    <a:cubicBezTo>
                      <a:pt x="3279390" y="371889"/>
                      <a:pt x="3281550" y="375131"/>
                      <a:pt x="3283711" y="378372"/>
                    </a:cubicBezTo>
                    <a:cubicBezTo>
                      <a:pt x="3285873" y="381614"/>
                      <a:pt x="3288034" y="384495"/>
                      <a:pt x="3290194" y="387736"/>
                    </a:cubicBezTo>
                    <a:cubicBezTo>
                      <a:pt x="3294516" y="393859"/>
                      <a:pt x="3298478" y="399262"/>
                      <a:pt x="3302440" y="405024"/>
                    </a:cubicBezTo>
                    <a:cubicBezTo>
                      <a:pt x="3304601" y="407905"/>
                      <a:pt x="3306402" y="410427"/>
                      <a:pt x="3308203" y="413308"/>
                    </a:cubicBezTo>
                    <a:cubicBezTo>
                      <a:pt x="3310003" y="416189"/>
                      <a:pt x="3311804" y="418710"/>
                      <a:pt x="3313605" y="421592"/>
                    </a:cubicBezTo>
                    <a:cubicBezTo>
                      <a:pt x="3317207" y="426994"/>
                      <a:pt x="3320808" y="432397"/>
                      <a:pt x="3324770" y="437799"/>
                    </a:cubicBezTo>
                    <a:cubicBezTo>
                      <a:pt x="3326571" y="440680"/>
                      <a:pt x="3328732" y="443201"/>
                      <a:pt x="3330533" y="446083"/>
                    </a:cubicBezTo>
                    <a:cubicBezTo>
                      <a:pt x="3332333" y="448964"/>
                      <a:pt x="3334134" y="451845"/>
                      <a:pt x="3335935" y="455087"/>
                    </a:cubicBezTo>
                    <a:cubicBezTo>
                      <a:pt x="3339537" y="461210"/>
                      <a:pt x="3343499" y="467332"/>
                      <a:pt x="3347460" y="474175"/>
                    </a:cubicBezTo>
                    <a:cubicBezTo>
                      <a:pt x="3349261" y="477417"/>
                      <a:pt x="3351782" y="481018"/>
                      <a:pt x="3353583" y="484620"/>
                    </a:cubicBezTo>
                    <a:cubicBezTo>
                      <a:pt x="3355384" y="488222"/>
                      <a:pt x="3357545" y="492184"/>
                      <a:pt x="3359706" y="496145"/>
                    </a:cubicBezTo>
                    <a:cubicBezTo>
                      <a:pt x="3363668" y="504069"/>
                      <a:pt x="3367989" y="512353"/>
                      <a:pt x="3372672" y="521717"/>
                    </a:cubicBezTo>
                    <a:cubicBezTo>
                      <a:pt x="3377714" y="532882"/>
                      <a:pt x="3374473" y="526039"/>
                      <a:pt x="3372672" y="523878"/>
                    </a:cubicBezTo>
                    <a:cubicBezTo>
                      <a:pt x="3402926" y="582944"/>
                      <a:pt x="3422014" y="645613"/>
                      <a:pt x="3438942" y="707561"/>
                    </a:cubicBezTo>
                    <a:lnTo>
                      <a:pt x="3433179" y="687392"/>
                    </a:lnTo>
                    <a:cubicBezTo>
                      <a:pt x="3435700" y="698196"/>
                      <a:pt x="3439302" y="711162"/>
                      <a:pt x="3442903" y="726289"/>
                    </a:cubicBezTo>
                    <a:cubicBezTo>
                      <a:pt x="3443264" y="728090"/>
                      <a:pt x="3443984" y="730251"/>
                      <a:pt x="3444344" y="732052"/>
                    </a:cubicBezTo>
                    <a:cubicBezTo>
                      <a:pt x="3444704" y="733853"/>
                      <a:pt x="3445064" y="736013"/>
                      <a:pt x="3445424" y="738174"/>
                    </a:cubicBezTo>
                    <a:cubicBezTo>
                      <a:pt x="3446145" y="742136"/>
                      <a:pt x="3447225" y="746458"/>
                      <a:pt x="3447946" y="750780"/>
                    </a:cubicBezTo>
                    <a:cubicBezTo>
                      <a:pt x="3449747" y="759424"/>
                      <a:pt x="3451547" y="768068"/>
                      <a:pt x="3453348" y="777432"/>
                    </a:cubicBezTo>
                    <a:cubicBezTo>
                      <a:pt x="3454789" y="786796"/>
                      <a:pt x="3456229" y="796521"/>
                      <a:pt x="3457670" y="806245"/>
                    </a:cubicBezTo>
                    <a:cubicBezTo>
                      <a:pt x="3458390" y="811288"/>
                      <a:pt x="3459111" y="816330"/>
                      <a:pt x="3459831" y="821372"/>
                    </a:cubicBezTo>
                    <a:cubicBezTo>
                      <a:pt x="3460191" y="826414"/>
                      <a:pt x="3460912" y="831457"/>
                      <a:pt x="3461272" y="836859"/>
                    </a:cubicBezTo>
                    <a:cubicBezTo>
                      <a:pt x="3462352" y="847304"/>
                      <a:pt x="3463433" y="857748"/>
                      <a:pt x="3464513" y="868553"/>
                    </a:cubicBezTo>
                    <a:cubicBezTo>
                      <a:pt x="3464873" y="879358"/>
                      <a:pt x="3465593" y="890163"/>
                      <a:pt x="3465954" y="900608"/>
                    </a:cubicBezTo>
                    <a:lnTo>
                      <a:pt x="3466674" y="901328"/>
                    </a:lnTo>
                    <a:cubicBezTo>
                      <a:pt x="3466674" y="896646"/>
                      <a:pt x="3466674" y="902409"/>
                      <a:pt x="3467394" y="911413"/>
                    </a:cubicBezTo>
                    <a:cubicBezTo>
                      <a:pt x="3467394" y="920417"/>
                      <a:pt x="3467394" y="932662"/>
                      <a:pt x="3467394" y="941306"/>
                    </a:cubicBezTo>
                    <a:lnTo>
                      <a:pt x="3467394" y="941306"/>
                    </a:lnTo>
                    <a:cubicBezTo>
                      <a:pt x="3468115" y="984166"/>
                      <a:pt x="3469195" y="1025584"/>
                      <a:pt x="3469916" y="1059440"/>
                    </a:cubicBezTo>
                    <a:cubicBezTo>
                      <a:pt x="3470276" y="1048635"/>
                      <a:pt x="3470636" y="1034948"/>
                      <a:pt x="3470996" y="1018741"/>
                    </a:cubicBezTo>
                    <a:cubicBezTo>
                      <a:pt x="3470276" y="1005415"/>
                      <a:pt x="3470996" y="926540"/>
                      <a:pt x="3468835" y="937344"/>
                    </a:cubicBezTo>
                    <a:cubicBezTo>
                      <a:pt x="3468835" y="928340"/>
                      <a:pt x="3469556" y="917896"/>
                      <a:pt x="3468835" y="906731"/>
                    </a:cubicBezTo>
                    <a:cubicBezTo>
                      <a:pt x="3468835" y="895566"/>
                      <a:pt x="3468115" y="884040"/>
                      <a:pt x="3467755" y="872515"/>
                    </a:cubicBezTo>
                    <a:cubicBezTo>
                      <a:pt x="3467755" y="866753"/>
                      <a:pt x="3467034" y="861350"/>
                      <a:pt x="3466674" y="855948"/>
                    </a:cubicBezTo>
                    <a:cubicBezTo>
                      <a:pt x="3466314" y="850545"/>
                      <a:pt x="3465954" y="845503"/>
                      <a:pt x="3465233" y="840461"/>
                    </a:cubicBezTo>
                    <a:cubicBezTo>
                      <a:pt x="3464513" y="830736"/>
                      <a:pt x="3464153" y="821732"/>
                      <a:pt x="3463072" y="815249"/>
                    </a:cubicBezTo>
                    <a:cubicBezTo>
                      <a:pt x="3463793" y="821372"/>
                      <a:pt x="3463793" y="825334"/>
                      <a:pt x="3463793" y="827855"/>
                    </a:cubicBezTo>
                    <a:cubicBezTo>
                      <a:pt x="3463793" y="830376"/>
                      <a:pt x="3463793" y="831096"/>
                      <a:pt x="3463793" y="830376"/>
                    </a:cubicBezTo>
                    <a:cubicBezTo>
                      <a:pt x="3463433" y="829296"/>
                      <a:pt x="3463072" y="823173"/>
                      <a:pt x="3461632" y="815609"/>
                    </a:cubicBezTo>
                    <a:cubicBezTo>
                      <a:pt x="3459111" y="800122"/>
                      <a:pt x="3456229" y="777432"/>
                      <a:pt x="3454789" y="773110"/>
                    </a:cubicBezTo>
                    <a:cubicBezTo>
                      <a:pt x="3454068" y="764826"/>
                      <a:pt x="3450827" y="747179"/>
                      <a:pt x="3447946" y="732052"/>
                    </a:cubicBezTo>
                    <a:cubicBezTo>
                      <a:pt x="3444704" y="717285"/>
                      <a:pt x="3441823" y="705040"/>
                      <a:pt x="3443264" y="707921"/>
                    </a:cubicBezTo>
                    <a:cubicBezTo>
                      <a:pt x="3442543" y="703239"/>
                      <a:pt x="3443264" y="709001"/>
                      <a:pt x="3445424" y="718726"/>
                    </a:cubicBezTo>
                    <a:cubicBezTo>
                      <a:pt x="3446505" y="723408"/>
                      <a:pt x="3447946" y="729170"/>
                      <a:pt x="3448666" y="734933"/>
                    </a:cubicBezTo>
                    <a:cubicBezTo>
                      <a:pt x="3449747" y="740696"/>
                      <a:pt x="3450827" y="746818"/>
                      <a:pt x="3451908" y="751861"/>
                    </a:cubicBezTo>
                    <a:cubicBezTo>
                      <a:pt x="3457310" y="777072"/>
                      <a:pt x="3453348" y="753662"/>
                      <a:pt x="3449747" y="732052"/>
                    </a:cubicBezTo>
                    <a:cubicBezTo>
                      <a:pt x="3445424" y="710442"/>
                      <a:pt x="3440743" y="690633"/>
                      <a:pt x="3449026" y="721607"/>
                    </a:cubicBezTo>
                    <a:cubicBezTo>
                      <a:pt x="3446505" y="711522"/>
                      <a:pt x="3443984" y="701438"/>
                      <a:pt x="3441463" y="690633"/>
                    </a:cubicBezTo>
                    <a:cubicBezTo>
                      <a:pt x="3440382" y="685231"/>
                      <a:pt x="3438581" y="680188"/>
                      <a:pt x="3437141" y="674786"/>
                    </a:cubicBezTo>
                    <a:cubicBezTo>
                      <a:pt x="3435700" y="669383"/>
                      <a:pt x="3433899" y="663981"/>
                      <a:pt x="3432459" y="658579"/>
                    </a:cubicBezTo>
                    <a:cubicBezTo>
                      <a:pt x="3430658" y="653176"/>
                      <a:pt x="3429217" y="647414"/>
                      <a:pt x="3427416" y="642011"/>
                    </a:cubicBezTo>
                    <a:cubicBezTo>
                      <a:pt x="3425615" y="636609"/>
                      <a:pt x="3423455" y="630846"/>
                      <a:pt x="3421654" y="625444"/>
                    </a:cubicBezTo>
                    <a:cubicBezTo>
                      <a:pt x="3419853" y="620041"/>
                      <a:pt x="3417692" y="614279"/>
                      <a:pt x="3415891" y="608876"/>
                    </a:cubicBezTo>
                    <a:lnTo>
                      <a:pt x="3413010" y="600592"/>
                    </a:lnTo>
                    <a:lnTo>
                      <a:pt x="3409768" y="592309"/>
                    </a:lnTo>
                    <a:cubicBezTo>
                      <a:pt x="3405446" y="581144"/>
                      <a:pt x="3400764" y="570339"/>
                      <a:pt x="3396442" y="559174"/>
                    </a:cubicBezTo>
                    <a:cubicBezTo>
                      <a:pt x="3391400" y="548369"/>
                      <a:pt x="3386718" y="537924"/>
                      <a:pt x="3381676" y="527119"/>
                    </a:cubicBezTo>
                    <a:cubicBezTo>
                      <a:pt x="3380595" y="524598"/>
                      <a:pt x="3379154" y="521717"/>
                      <a:pt x="3378074" y="519196"/>
                    </a:cubicBezTo>
                    <a:cubicBezTo>
                      <a:pt x="3376633" y="516675"/>
                      <a:pt x="3375553" y="514153"/>
                      <a:pt x="3374113" y="511632"/>
                    </a:cubicBezTo>
                    <a:cubicBezTo>
                      <a:pt x="3371591" y="506590"/>
                      <a:pt x="3368710" y="501548"/>
                      <a:pt x="3366189" y="496866"/>
                    </a:cubicBezTo>
                    <a:cubicBezTo>
                      <a:pt x="3363668" y="491823"/>
                      <a:pt x="3361146" y="487141"/>
                      <a:pt x="3358625" y="482459"/>
                    </a:cubicBezTo>
                    <a:cubicBezTo>
                      <a:pt x="3356104" y="477777"/>
                      <a:pt x="3353223" y="473095"/>
                      <a:pt x="3350341" y="468773"/>
                    </a:cubicBezTo>
                    <a:lnTo>
                      <a:pt x="3356104" y="478857"/>
                    </a:lnTo>
                    <a:cubicBezTo>
                      <a:pt x="3357905" y="482459"/>
                      <a:pt x="3359706" y="485701"/>
                      <a:pt x="3361507" y="489302"/>
                    </a:cubicBezTo>
                    <a:lnTo>
                      <a:pt x="3371951" y="510192"/>
                    </a:lnTo>
                    <a:cubicBezTo>
                      <a:pt x="3367629" y="501908"/>
                      <a:pt x="3362227" y="490743"/>
                      <a:pt x="3355744" y="478497"/>
                    </a:cubicBezTo>
                    <a:cubicBezTo>
                      <a:pt x="3348901" y="466612"/>
                      <a:pt x="3341698" y="454006"/>
                      <a:pt x="3334855" y="442121"/>
                    </a:cubicBezTo>
                    <a:cubicBezTo>
                      <a:pt x="3327291" y="430596"/>
                      <a:pt x="3320448" y="419791"/>
                      <a:pt x="3315406" y="411507"/>
                    </a:cubicBezTo>
                    <a:cubicBezTo>
                      <a:pt x="3310363" y="403223"/>
                      <a:pt x="3306042" y="397821"/>
                      <a:pt x="3305682" y="396380"/>
                    </a:cubicBezTo>
                    <a:cubicBezTo>
                      <a:pt x="3307843" y="399262"/>
                      <a:pt x="3309643" y="402143"/>
                      <a:pt x="3311804" y="405024"/>
                    </a:cubicBezTo>
                    <a:cubicBezTo>
                      <a:pt x="3313605" y="407905"/>
                      <a:pt x="3315766" y="411147"/>
                      <a:pt x="3317927" y="414388"/>
                    </a:cubicBezTo>
                    <a:cubicBezTo>
                      <a:pt x="3321889" y="420511"/>
                      <a:pt x="3326211" y="427354"/>
                      <a:pt x="3330533" y="433837"/>
                    </a:cubicBezTo>
                    <a:cubicBezTo>
                      <a:pt x="3332694" y="437079"/>
                      <a:pt x="3334855" y="440680"/>
                      <a:pt x="3337016" y="444282"/>
                    </a:cubicBezTo>
                    <a:cubicBezTo>
                      <a:pt x="3339176" y="447884"/>
                      <a:pt x="3341337" y="451485"/>
                      <a:pt x="3343499" y="455087"/>
                    </a:cubicBezTo>
                    <a:cubicBezTo>
                      <a:pt x="3347820" y="462290"/>
                      <a:pt x="3352142" y="469853"/>
                      <a:pt x="3356464" y="477417"/>
                    </a:cubicBezTo>
                    <a:cubicBezTo>
                      <a:pt x="3357545" y="477417"/>
                      <a:pt x="3347100" y="459049"/>
                      <a:pt x="3335935" y="440320"/>
                    </a:cubicBezTo>
                    <a:cubicBezTo>
                      <a:pt x="3324050" y="421952"/>
                      <a:pt x="3311804" y="402503"/>
                      <a:pt x="3310724" y="401062"/>
                    </a:cubicBezTo>
                    <a:cubicBezTo>
                      <a:pt x="3290194" y="373330"/>
                      <a:pt x="3268945" y="346678"/>
                      <a:pt x="3245534" y="321466"/>
                    </a:cubicBezTo>
                    <a:cubicBezTo>
                      <a:pt x="3250217" y="327229"/>
                      <a:pt x="3255619" y="332632"/>
                      <a:pt x="3259941" y="338754"/>
                    </a:cubicBezTo>
                    <a:lnTo>
                      <a:pt x="3273987" y="356402"/>
                    </a:lnTo>
                    <a:cubicBezTo>
                      <a:pt x="3271826" y="353881"/>
                      <a:pt x="3268945" y="350279"/>
                      <a:pt x="3265343" y="345958"/>
                    </a:cubicBezTo>
                    <a:cubicBezTo>
                      <a:pt x="3261742" y="341636"/>
                      <a:pt x="3258140" y="336593"/>
                      <a:pt x="3253458" y="331551"/>
                    </a:cubicBezTo>
                    <a:cubicBezTo>
                      <a:pt x="3248776" y="326149"/>
                      <a:pt x="3244094" y="320386"/>
                      <a:pt x="3238691" y="314263"/>
                    </a:cubicBezTo>
                    <a:cubicBezTo>
                      <a:pt x="3236170" y="311022"/>
                      <a:pt x="3233289" y="308140"/>
                      <a:pt x="3230408" y="304899"/>
                    </a:cubicBezTo>
                    <a:cubicBezTo>
                      <a:pt x="3227526" y="301658"/>
                      <a:pt x="3224645" y="298416"/>
                      <a:pt x="3221404" y="295175"/>
                    </a:cubicBezTo>
                    <a:cubicBezTo>
                      <a:pt x="3215281" y="288692"/>
                      <a:pt x="3208798" y="281849"/>
                      <a:pt x="3202315" y="275006"/>
                    </a:cubicBezTo>
                    <a:cubicBezTo>
                      <a:pt x="3199073" y="271404"/>
                      <a:pt x="3195832" y="268162"/>
                      <a:pt x="3192230" y="264921"/>
                    </a:cubicBezTo>
                    <a:lnTo>
                      <a:pt x="3181786" y="254836"/>
                    </a:lnTo>
                    <a:cubicBezTo>
                      <a:pt x="3168460" y="241150"/>
                      <a:pt x="3153693" y="228905"/>
                      <a:pt x="3140727" y="217380"/>
                    </a:cubicBezTo>
                    <a:cubicBezTo>
                      <a:pt x="3173142" y="240790"/>
                      <a:pt x="3219963" y="287611"/>
                      <a:pt x="3266424" y="344517"/>
                    </a:cubicBezTo>
                    <a:cubicBezTo>
                      <a:pt x="3300279" y="385936"/>
                      <a:pt x="3248055" y="316784"/>
                      <a:pt x="3279750" y="356402"/>
                    </a:cubicBezTo>
                    <a:cubicBezTo>
                      <a:pt x="3275788" y="351000"/>
                      <a:pt x="3268945" y="341996"/>
                      <a:pt x="3261381" y="332632"/>
                    </a:cubicBezTo>
                    <a:cubicBezTo>
                      <a:pt x="3253458" y="323627"/>
                      <a:pt x="3245174" y="314263"/>
                      <a:pt x="3239772" y="308501"/>
                    </a:cubicBezTo>
                    <a:lnTo>
                      <a:pt x="3233289" y="300937"/>
                    </a:lnTo>
                    <a:cubicBezTo>
                      <a:pt x="3231128" y="298416"/>
                      <a:pt x="3228967" y="295895"/>
                      <a:pt x="3226446" y="293374"/>
                    </a:cubicBezTo>
                    <a:cubicBezTo>
                      <a:pt x="3228607" y="295175"/>
                      <a:pt x="3230768" y="297336"/>
                      <a:pt x="3232929" y="299857"/>
                    </a:cubicBezTo>
                    <a:cubicBezTo>
                      <a:pt x="3235090" y="302378"/>
                      <a:pt x="3237611" y="304899"/>
                      <a:pt x="3239772" y="307420"/>
                    </a:cubicBezTo>
                    <a:cubicBezTo>
                      <a:pt x="3244814" y="312823"/>
                      <a:pt x="3249856" y="318585"/>
                      <a:pt x="3255619" y="325068"/>
                    </a:cubicBezTo>
                    <a:cubicBezTo>
                      <a:pt x="3261381" y="331191"/>
                      <a:pt x="3267144" y="338394"/>
                      <a:pt x="3272907" y="345597"/>
                    </a:cubicBezTo>
                    <a:cubicBezTo>
                      <a:pt x="3278669" y="352801"/>
                      <a:pt x="3284792" y="360364"/>
                      <a:pt x="3290915" y="368288"/>
                    </a:cubicBezTo>
                    <a:cubicBezTo>
                      <a:pt x="3296678" y="376211"/>
                      <a:pt x="3302800" y="384495"/>
                      <a:pt x="3308563" y="392418"/>
                    </a:cubicBezTo>
                    <a:cubicBezTo>
                      <a:pt x="3311444" y="396380"/>
                      <a:pt x="3314686" y="400342"/>
                      <a:pt x="3317207" y="404664"/>
                    </a:cubicBezTo>
                    <a:cubicBezTo>
                      <a:pt x="3320088" y="408986"/>
                      <a:pt x="3322609" y="412948"/>
                      <a:pt x="3325491" y="417270"/>
                    </a:cubicBezTo>
                    <a:cubicBezTo>
                      <a:pt x="3330893" y="425553"/>
                      <a:pt x="3336295" y="433477"/>
                      <a:pt x="3341337" y="441401"/>
                    </a:cubicBezTo>
                    <a:cubicBezTo>
                      <a:pt x="3346380" y="449324"/>
                      <a:pt x="3351062" y="457248"/>
                      <a:pt x="3355384" y="464451"/>
                    </a:cubicBezTo>
                    <a:cubicBezTo>
                      <a:pt x="3352142" y="459409"/>
                      <a:pt x="3349261" y="455087"/>
                      <a:pt x="3348181" y="453646"/>
                    </a:cubicBezTo>
                    <a:cubicBezTo>
                      <a:pt x="3361146" y="476336"/>
                      <a:pt x="3373032" y="499747"/>
                      <a:pt x="3384197" y="523158"/>
                    </a:cubicBezTo>
                    <a:cubicBezTo>
                      <a:pt x="3389599" y="535043"/>
                      <a:pt x="3395002" y="546928"/>
                      <a:pt x="3400404" y="558814"/>
                    </a:cubicBezTo>
                    <a:cubicBezTo>
                      <a:pt x="3405446" y="570699"/>
                      <a:pt x="3410129" y="582584"/>
                      <a:pt x="3414811" y="594470"/>
                    </a:cubicBezTo>
                    <a:cubicBezTo>
                      <a:pt x="3405446" y="569258"/>
                      <a:pt x="3401485" y="559174"/>
                      <a:pt x="3394642" y="545488"/>
                    </a:cubicBezTo>
                    <a:cubicBezTo>
                      <a:pt x="3394642" y="545127"/>
                      <a:pt x="3395722" y="547288"/>
                      <a:pt x="3397883" y="551250"/>
                    </a:cubicBezTo>
                    <a:cubicBezTo>
                      <a:pt x="3398963" y="553411"/>
                      <a:pt x="3400044" y="555572"/>
                      <a:pt x="3401485" y="558453"/>
                    </a:cubicBezTo>
                    <a:cubicBezTo>
                      <a:pt x="3402565" y="561335"/>
                      <a:pt x="3404006" y="564216"/>
                      <a:pt x="3405446" y="567457"/>
                    </a:cubicBezTo>
                    <a:cubicBezTo>
                      <a:pt x="3407967" y="573940"/>
                      <a:pt x="3411209" y="581144"/>
                      <a:pt x="3413730" y="587627"/>
                    </a:cubicBezTo>
                    <a:cubicBezTo>
                      <a:pt x="3416251" y="594109"/>
                      <a:pt x="3419133" y="599872"/>
                      <a:pt x="3420573" y="604194"/>
                    </a:cubicBezTo>
                    <a:cubicBezTo>
                      <a:pt x="3418772" y="598431"/>
                      <a:pt x="3416972" y="594109"/>
                      <a:pt x="3415891" y="590868"/>
                    </a:cubicBezTo>
                    <a:cubicBezTo>
                      <a:pt x="3414811" y="587627"/>
                      <a:pt x="3413730" y="585105"/>
                      <a:pt x="3413370" y="583665"/>
                    </a:cubicBezTo>
                    <a:cubicBezTo>
                      <a:pt x="3412290" y="580423"/>
                      <a:pt x="3412290" y="579703"/>
                      <a:pt x="3412290" y="579703"/>
                    </a:cubicBezTo>
                    <a:cubicBezTo>
                      <a:pt x="3412290" y="579703"/>
                      <a:pt x="3413730" y="581504"/>
                      <a:pt x="3408328" y="567457"/>
                    </a:cubicBezTo>
                    <a:cubicBezTo>
                      <a:pt x="3420573" y="595910"/>
                      <a:pt x="3428857" y="619681"/>
                      <a:pt x="3439302" y="655697"/>
                    </a:cubicBezTo>
                    <a:cubicBezTo>
                      <a:pt x="3443624" y="674786"/>
                      <a:pt x="3433539" y="640570"/>
                      <a:pt x="3433539" y="644532"/>
                    </a:cubicBezTo>
                    <a:cubicBezTo>
                      <a:pt x="3444704" y="681629"/>
                      <a:pt x="3447585" y="699277"/>
                      <a:pt x="3459111" y="754742"/>
                    </a:cubicBezTo>
                    <a:cubicBezTo>
                      <a:pt x="3455869" y="736013"/>
                      <a:pt x="3454789" y="728090"/>
                      <a:pt x="3454428" y="726649"/>
                    </a:cubicBezTo>
                    <a:cubicBezTo>
                      <a:pt x="3454428" y="725929"/>
                      <a:pt x="3454789" y="727009"/>
                      <a:pt x="3455509" y="729170"/>
                    </a:cubicBezTo>
                    <a:cubicBezTo>
                      <a:pt x="3456229" y="731331"/>
                      <a:pt x="3456950" y="734933"/>
                      <a:pt x="3458030" y="739255"/>
                    </a:cubicBezTo>
                    <a:cubicBezTo>
                      <a:pt x="3459831" y="747899"/>
                      <a:pt x="3462352" y="759784"/>
                      <a:pt x="3464873" y="770949"/>
                    </a:cubicBezTo>
                    <a:cubicBezTo>
                      <a:pt x="3467034" y="782114"/>
                      <a:pt x="3468475" y="792919"/>
                      <a:pt x="3469556" y="799402"/>
                    </a:cubicBezTo>
                    <a:lnTo>
                      <a:pt x="3468115" y="786796"/>
                    </a:lnTo>
                    <a:cubicBezTo>
                      <a:pt x="3470276" y="798682"/>
                      <a:pt x="3472077" y="809487"/>
                      <a:pt x="3473517" y="819571"/>
                    </a:cubicBezTo>
                    <a:cubicBezTo>
                      <a:pt x="3474598" y="829656"/>
                      <a:pt x="3474598" y="839020"/>
                      <a:pt x="3474958" y="847304"/>
                    </a:cubicBezTo>
                    <a:cubicBezTo>
                      <a:pt x="3474237" y="839740"/>
                      <a:pt x="3473517" y="831817"/>
                      <a:pt x="3472797" y="824974"/>
                    </a:cubicBezTo>
                    <a:cubicBezTo>
                      <a:pt x="3472077" y="818131"/>
                      <a:pt x="3470996" y="811648"/>
                      <a:pt x="3470636" y="806605"/>
                    </a:cubicBezTo>
                    <a:cubicBezTo>
                      <a:pt x="3469195" y="796521"/>
                      <a:pt x="3468115" y="791118"/>
                      <a:pt x="3468115" y="795800"/>
                    </a:cubicBezTo>
                    <a:cubicBezTo>
                      <a:pt x="3468835" y="800843"/>
                      <a:pt x="3469556" y="805885"/>
                      <a:pt x="3470276" y="810927"/>
                    </a:cubicBezTo>
                    <a:cubicBezTo>
                      <a:pt x="3470996" y="815970"/>
                      <a:pt x="3471716" y="821012"/>
                      <a:pt x="3472077" y="826414"/>
                    </a:cubicBezTo>
                    <a:cubicBezTo>
                      <a:pt x="3473157" y="836859"/>
                      <a:pt x="3473877" y="847664"/>
                      <a:pt x="3474958" y="859189"/>
                    </a:cubicBezTo>
                    <a:lnTo>
                      <a:pt x="3472437" y="838300"/>
                    </a:lnTo>
                    <a:lnTo>
                      <a:pt x="3474598" y="863511"/>
                    </a:lnTo>
                    <a:cubicBezTo>
                      <a:pt x="3475318" y="871795"/>
                      <a:pt x="3475318" y="880439"/>
                      <a:pt x="3475678" y="888722"/>
                    </a:cubicBezTo>
                    <a:lnTo>
                      <a:pt x="3476398" y="913934"/>
                    </a:lnTo>
                    <a:lnTo>
                      <a:pt x="3476398" y="938785"/>
                    </a:lnTo>
                    <a:cubicBezTo>
                      <a:pt x="3477839" y="954632"/>
                      <a:pt x="3479640" y="980924"/>
                      <a:pt x="3481441" y="994970"/>
                    </a:cubicBezTo>
                    <a:cubicBezTo>
                      <a:pt x="3480360" y="1019101"/>
                      <a:pt x="3481441" y="1052236"/>
                      <a:pt x="3481441" y="1074926"/>
                    </a:cubicBezTo>
                    <a:lnTo>
                      <a:pt x="3481441" y="1064482"/>
                    </a:lnTo>
                    <a:cubicBezTo>
                      <a:pt x="3480000" y="1108422"/>
                      <a:pt x="3480721" y="1206746"/>
                      <a:pt x="3481801" y="1215030"/>
                    </a:cubicBezTo>
                    <a:cubicBezTo>
                      <a:pt x="3480721" y="1246364"/>
                      <a:pt x="3474958" y="992449"/>
                      <a:pt x="3476038" y="1215030"/>
                    </a:cubicBezTo>
                    <a:cubicBezTo>
                      <a:pt x="3476038" y="1299668"/>
                      <a:pt x="3479640" y="1267613"/>
                      <a:pt x="3480721" y="1315875"/>
                    </a:cubicBezTo>
                    <a:cubicBezTo>
                      <a:pt x="3480721" y="1315875"/>
                      <a:pt x="3480721" y="1312994"/>
                      <a:pt x="3480000" y="1318036"/>
                    </a:cubicBezTo>
                    <a:cubicBezTo>
                      <a:pt x="3480000" y="1355133"/>
                      <a:pt x="3481081" y="1358735"/>
                      <a:pt x="3481801" y="1389348"/>
                    </a:cubicBezTo>
                    <a:cubicBezTo>
                      <a:pt x="3482161" y="1367018"/>
                      <a:pt x="3482521" y="1334964"/>
                      <a:pt x="3481801" y="1324519"/>
                    </a:cubicBezTo>
                    <a:cubicBezTo>
                      <a:pt x="3483241" y="1335684"/>
                      <a:pt x="3481801" y="1401594"/>
                      <a:pt x="3482881" y="1430047"/>
                    </a:cubicBezTo>
                    <a:cubicBezTo>
                      <a:pt x="3480721" y="1393310"/>
                      <a:pt x="3482161" y="1501719"/>
                      <a:pt x="3480721" y="1472906"/>
                    </a:cubicBezTo>
                    <a:cubicBezTo>
                      <a:pt x="3479280" y="1546739"/>
                      <a:pt x="3480721" y="1625255"/>
                      <a:pt x="3482881" y="1664152"/>
                    </a:cubicBezTo>
                    <a:cubicBezTo>
                      <a:pt x="3480000" y="1714215"/>
                      <a:pt x="3483241" y="1751672"/>
                      <a:pt x="3481801" y="1833069"/>
                    </a:cubicBezTo>
                    <a:cubicBezTo>
                      <a:pt x="3481801" y="1820463"/>
                      <a:pt x="3481801" y="1798133"/>
                      <a:pt x="3481801" y="1780485"/>
                    </a:cubicBezTo>
                    <a:cubicBezTo>
                      <a:pt x="3480000" y="1734384"/>
                      <a:pt x="3480721" y="1864403"/>
                      <a:pt x="3479280" y="1793451"/>
                    </a:cubicBezTo>
                    <a:cubicBezTo>
                      <a:pt x="3479280" y="1808577"/>
                      <a:pt x="3480360" y="1794531"/>
                      <a:pt x="3480000" y="1779044"/>
                    </a:cubicBezTo>
                    <a:cubicBezTo>
                      <a:pt x="3480000" y="1751672"/>
                      <a:pt x="3478920" y="1726100"/>
                      <a:pt x="3478199" y="1732943"/>
                    </a:cubicBezTo>
                    <a:lnTo>
                      <a:pt x="3476759" y="1799213"/>
                    </a:lnTo>
                    <a:lnTo>
                      <a:pt x="3476759" y="1776163"/>
                    </a:lnTo>
                    <a:cubicBezTo>
                      <a:pt x="3476398" y="1776163"/>
                      <a:pt x="3474237" y="1876648"/>
                      <a:pt x="3474237" y="1876648"/>
                    </a:cubicBezTo>
                    <a:cubicBezTo>
                      <a:pt x="3474237" y="1879529"/>
                      <a:pt x="3474958" y="1869805"/>
                      <a:pt x="3475318" y="1865123"/>
                    </a:cubicBezTo>
                    <a:cubicBezTo>
                      <a:pt x="3474958" y="1923469"/>
                      <a:pt x="3474958" y="1985777"/>
                      <a:pt x="3475318" y="2046285"/>
                    </a:cubicBezTo>
                    <a:cubicBezTo>
                      <a:pt x="3475318" y="2061412"/>
                      <a:pt x="3475318" y="2076538"/>
                      <a:pt x="3475318" y="2091305"/>
                    </a:cubicBezTo>
                    <a:cubicBezTo>
                      <a:pt x="3475318" y="2098869"/>
                      <a:pt x="3475318" y="2106072"/>
                      <a:pt x="3475318" y="2113275"/>
                    </a:cubicBezTo>
                    <a:cubicBezTo>
                      <a:pt x="3475318" y="2120838"/>
                      <a:pt x="3475318" y="2128042"/>
                      <a:pt x="3474958" y="2135245"/>
                    </a:cubicBezTo>
                    <a:cubicBezTo>
                      <a:pt x="3474958" y="2142448"/>
                      <a:pt x="3474958" y="2149651"/>
                      <a:pt x="3474598" y="2156855"/>
                    </a:cubicBezTo>
                    <a:cubicBezTo>
                      <a:pt x="3474598" y="2164058"/>
                      <a:pt x="3473517" y="2170901"/>
                      <a:pt x="3473157" y="2177744"/>
                    </a:cubicBezTo>
                    <a:cubicBezTo>
                      <a:pt x="3472077" y="2191430"/>
                      <a:pt x="3471356" y="2204756"/>
                      <a:pt x="3469556" y="2217722"/>
                    </a:cubicBezTo>
                    <a:cubicBezTo>
                      <a:pt x="3469556" y="2220243"/>
                      <a:pt x="3469556" y="2226006"/>
                      <a:pt x="3468835" y="2234290"/>
                    </a:cubicBezTo>
                    <a:cubicBezTo>
                      <a:pt x="3468475" y="2238612"/>
                      <a:pt x="3468115" y="2243294"/>
                      <a:pt x="3467394" y="2248696"/>
                    </a:cubicBezTo>
                    <a:cubicBezTo>
                      <a:pt x="3467034" y="2254099"/>
                      <a:pt x="3465593" y="2260221"/>
                      <a:pt x="3464873" y="2266704"/>
                    </a:cubicBezTo>
                    <a:cubicBezTo>
                      <a:pt x="3463793" y="2273187"/>
                      <a:pt x="3462712" y="2280030"/>
                      <a:pt x="3461632" y="2287234"/>
                    </a:cubicBezTo>
                    <a:cubicBezTo>
                      <a:pt x="3460912" y="2290835"/>
                      <a:pt x="3460552" y="2294797"/>
                      <a:pt x="3459831" y="2298398"/>
                    </a:cubicBezTo>
                    <a:cubicBezTo>
                      <a:pt x="3459111" y="2302360"/>
                      <a:pt x="3458030" y="2305962"/>
                      <a:pt x="3457310" y="2309924"/>
                    </a:cubicBezTo>
                    <a:cubicBezTo>
                      <a:pt x="3453708" y="2325771"/>
                      <a:pt x="3450107" y="2343059"/>
                      <a:pt x="3445064" y="2359986"/>
                    </a:cubicBezTo>
                    <a:cubicBezTo>
                      <a:pt x="3442543" y="2368630"/>
                      <a:pt x="3440022" y="2377274"/>
                      <a:pt x="3437861" y="2386278"/>
                    </a:cubicBezTo>
                    <a:cubicBezTo>
                      <a:pt x="3434980" y="2394922"/>
                      <a:pt x="3432099" y="2403566"/>
                      <a:pt x="3429217" y="2412210"/>
                    </a:cubicBezTo>
                    <a:cubicBezTo>
                      <a:pt x="3423815" y="2429498"/>
                      <a:pt x="3416611" y="2446425"/>
                      <a:pt x="3410489" y="2462272"/>
                    </a:cubicBezTo>
                    <a:cubicBezTo>
                      <a:pt x="3407607" y="2470196"/>
                      <a:pt x="3404006" y="2477760"/>
                      <a:pt x="3400764" y="2485323"/>
                    </a:cubicBezTo>
                    <a:cubicBezTo>
                      <a:pt x="3397523" y="2492526"/>
                      <a:pt x="3394642" y="2499729"/>
                      <a:pt x="3391400" y="2506212"/>
                    </a:cubicBezTo>
                    <a:cubicBezTo>
                      <a:pt x="3388519" y="2513055"/>
                      <a:pt x="3385277" y="2518818"/>
                      <a:pt x="3382756" y="2524581"/>
                    </a:cubicBezTo>
                    <a:cubicBezTo>
                      <a:pt x="3379875" y="2530343"/>
                      <a:pt x="3377354" y="2535746"/>
                      <a:pt x="3375193" y="2540428"/>
                    </a:cubicBezTo>
                    <a:cubicBezTo>
                      <a:pt x="3384197" y="2519898"/>
                      <a:pt x="3387438" y="2507653"/>
                      <a:pt x="3380235" y="2519538"/>
                    </a:cubicBezTo>
                    <a:cubicBezTo>
                      <a:pt x="3388519" y="2502971"/>
                      <a:pt x="3402565" y="2467315"/>
                      <a:pt x="3417692" y="2428057"/>
                    </a:cubicBezTo>
                    <a:cubicBezTo>
                      <a:pt x="3420573" y="2421934"/>
                      <a:pt x="3438221" y="2372952"/>
                      <a:pt x="3428497" y="2405007"/>
                    </a:cubicBezTo>
                    <a:cubicBezTo>
                      <a:pt x="3430658" y="2398164"/>
                      <a:pt x="3432819" y="2392041"/>
                      <a:pt x="3434620" y="2386999"/>
                    </a:cubicBezTo>
                    <a:cubicBezTo>
                      <a:pt x="3436420" y="2381956"/>
                      <a:pt x="3437501" y="2377274"/>
                      <a:pt x="3438221" y="2373673"/>
                    </a:cubicBezTo>
                    <a:cubicBezTo>
                      <a:pt x="3440382" y="2366469"/>
                      <a:pt x="3441463" y="2361787"/>
                      <a:pt x="3441823" y="2359626"/>
                    </a:cubicBezTo>
                    <a:cubicBezTo>
                      <a:pt x="3442903" y="2355304"/>
                      <a:pt x="3441103" y="2359626"/>
                      <a:pt x="3438942" y="2366109"/>
                    </a:cubicBezTo>
                    <a:cubicBezTo>
                      <a:pt x="3436420" y="2372952"/>
                      <a:pt x="3433899" y="2381956"/>
                      <a:pt x="3431378" y="2387359"/>
                    </a:cubicBezTo>
                    <a:cubicBezTo>
                      <a:pt x="3429217" y="2392761"/>
                      <a:pt x="3428137" y="2394202"/>
                      <a:pt x="3430298" y="2385918"/>
                    </a:cubicBezTo>
                    <a:cubicBezTo>
                      <a:pt x="3425255" y="2401045"/>
                      <a:pt x="3420573" y="2415812"/>
                      <a:pt x="3415531" y="2429498"/>
                    </a:cubicBezTo>
                    <a:cubicBezTo>
                      <a:pt x="3410489" y="2443184"/>
                      <a:pt x="3405446" y="2456150"/>
                      <a:pt x="3400764" y="2468395"/>
                    </a:cubicBezTo>
                    <a:cubicBezTo>
                      <a:pt x="3395362" y="2480641"/>
                      <a:pt x="3390320" y="2492166"/>
                      <a:pt x="3385638" y="2503331"/>
                    </a:cubicBezTo>
                    <a:cubicBezTo>
                      <a:pt x="3383477" y="2509094"/>
                      <a:pt x="3380595" y="2514136"/>
                      <a:pt x="3378074" y="2519538"/>
                    </a:cubicBezTo>
                    <a:cubicBezTo>
                      <a:pt x="3375553" y="2524941"/>
                      <a:pt x="3373032" y="2529983"/>
                      <a:pt x="3370511" y="2535025"/>
                    </a:cubicBezTo>
                    <a:cubicBezTo>
                      <a:pt x="3367989" y="2540068"/>
                      <a:pt x="3365469" y="2545110"/>
                      <a:pt x="3363308" y="2550152"/>
                    </a:cubicBezTo>
                    <a:cubicBezTo>
                      <a:pt x="3360786" y="2554834"/>
                      <a:pt x="3357905" y="2559877"/>
                      <a:pt x="3355384" y="2564559"/>
                    </a:cubicBezTo>
                    <a:cubicBezTo>
                      <a:pt x="3350341" y="2573923"/>
                      <a:pt x="3345300" y="2583287"/>
                      <a:pt x="3340257" y="2591931"/>
                    </a:cubicBezTo>
                    <a:cubicBezTo>
                      <a:pt x="3329452" y="2609579"/>
                      <a:pt x="3319368" y="2626867"/>
                      <a:pt x="3307482" y="2643434"/>
                    </a:cubicBezTo>
                    <a:lnTo>
                      <a:pt x="3305682" y="2644875"/>
                    </a:lnTo>
                    <a:cubicBezTo>
                      <a:pt x="3294516" y="2662163"/>
                      <a:pt x="3281550" y="2678370"/>
                      <a:pt x="3269305" y="2694577"/>
                    </a:cubicBezTo>
                    <a:cubicBezTo>
                      <a:pt x="3285152" y="2674768"/>
                      <a:pt x="3293076" y="2665764"/>
                      <a:pt x="3291995" y="2668285"/>
                    </a:cubicBezTo>
                    <a:cubicBezTo>
                      <a:pt x="3291635" y="2669366"/>
                      <a:pt x="3288754" y="2673328"/>
                      <a:pt x="3283351" y="2680171"/>
                    </a:cubicBezTo>
                    <a:cubicBezTo>
                      <a:pt x="3280830" y="2683412"/>
                      <a:pt x="3277589" y="2687734"/>
                      <a:pt x="3273627" y="2692776"/>
                    </a:cubicBezTo>
                    <a:cubicBezTo>
                      <a:pt x="3271826" y="2695298"/>
                      <a:pt x="3269665" y="2697819"/>
                      <a:pt x="3267144" y="2700700"/>
                    </a:cubicBezTo>
                    <a:cubicBezTo>
                      <a:pt x="3264623" y="2703221"/>
                      <a:pt x="3262102" y="2706102"/>
                      <a:pt x="3259581" y="2709344"/>
                    </a:cubicBezTo>
                    <a:lnTo>
                      <a:pt x="3264623" y="2703221"/>
                    </a:lnTo>
                    <a:cubicBezTo>
                      <a:pt x="3258140" y="2710064"/>
                      <a:pt x="3250577" y="2718708"/>
                      <a:pt x="3241573" y="2728793"/>
                    </a:cubicBezTo>
                    <a:cubicBezTo>
                      <a:pt x="3232568" y="2738877"/>
                      <a:pt x="3222124" y="2749322"/>
                      <a:pt x="3211319" y="2760847"/>
                    </a:cubicBezTo>
                    <a:cubicBezTo>
                      <a:pt x="3208798" y="2763728"/>
                      <a:pt x="3205916" y="2766610"/>
                      <a:pt x="3203035" y="2769131"/>
                    </a:cubicBezTo>
                    <a:cubicBezTo>
                      <a:pt x="3200154" y="2772012"/>
                      <a:pt x="3197273" y="2774533"/>
                      <a:pt x="3194391" y="2777415"/>
                    </a:cubicBezTo>
                    <a:cubicBezTo>
                      <a:pt x="3188629" y="2782817"/>
                      <a:pt x="3182866" y="2788580"/>
                      <a:pt x="3177103" y="2793982"/>
                    </a:cubicBezTo>
                    <a:cubicBezTo>
                      <a:pt x="3165218" y="2804427"/>
                      <a:pt x="3153333" y="2814872"/>
                      <a:pt x="3142168" y="2824236"/>
                    </a:cubicBezTo>
                    <a:lnTo>
                      <a:pt x="3112274" y="2849807"/>
                    </a:lnTo>
                    <a:cubicBezTo>
                      <a:pt x="3100749" y="2858451"/>
                      <a:pt x="3091385" y="2864574"/>
                      <a:pt x="3084181" y="2869256"/>
                    </a:cubicBezTo>
                    <a:cubicBezTo>
                      <a:pt x="3076978" y="2873938"/>
                      <a:pt x="3071576" y="2877540"/>
                      <a:pt x="3066894" y="2879701"/>
                    </a:cubicBezTo>
                    <a:cubicBezTo>
                      <a:pt x="3057530" y="2884383"/>
                      <a:pt x="3052487" y="2886184"/>
                      <a:pt x="3044204" y="2890506"/>
                    </a:cubicBezTo>
                    <a:cubicBezTo>
                      <a:pt x="3039521" y="2893387"/>
                      <a:pt x="3034839" y="2896629"/>
                      <a:pt x="3030157" y="2899510"/>
                    </a:cubicBezTo>
                    <a:cubicBezTo>
                      <a:pt x="3025475" y="2902391"/>
                      <a:pt x="3020793" y="2904912"/>
                      <a:pt x="3016471" y="2907433"/>
                    </a:cubicBezTo>
                    <a:cubicBezTo>
                      <a:pt x="3007467" y="2912476"/>
                      <a:pt x="2999183" y="2917518"/>
                      <a:pt x="2990900" y="2922200"/>
                    </a:cubicBezTo>
                    <a:cubicBezTo>
                      <a:pt x="2982616" y="2926522"/>
                      <a:pt x="2974692" y="2930844"/>
                      <a:pt x="2967129" y="2934806"/>
                    </a:cubicBezTo>
                    <a:cubicBezTo>
                      <a:pt x="2963167" y="2936967"/>
                      <a:pt x="2959565" y="2938768"/>
                      <a:pt x="2955964" y="2940928"/>
                    </a:cubicBezTo>
                    <a:cubicBezTo>
                      <a:pt x="2952362" y="2942729"/>
                      <a:pt x="2948400" y="2944530"/>
                      <a:pt x="2944799" y="2946331"/>
                    </a:cubicBezTo>
                    <a:cubicBezTo>
                      <a:pt x="2937595" y="2949933"/>
                      <a:pt x="2930392" y="2953174"/>
                      <a:pt x="2923189" y="2956776"/>
                    </a:cubicBezTo>
                    <a:cubicBezTo>
                      <a:pt x="2919587" y="2958577"/>
                      <a:pt x="2916346" y="2960377"/>
                      <a:pt x="2912744" y="2961818"/>
                    </a:cubicBezTo>
                    <a:cubicBezTo>
                      <a:pt x="2909143" y="2963259"/>
                      <a:pt x="2905541" y="2964699"/>
                      <a:pt x="2901939" y="2966500"/>
                    </a:cubicBezTo>
                    <a:cubicBezTo>
                      <a:pt x="2887533" y="2972623"/>
                      <a:pt x="2873847" y="2979106"/>
                      <a:pt x="2858360" y="2984148"/>
                    </a:cubicBezTo>
                    <a:cubicBezTo>
                      <a:pt x="2854758" y="2985228"/>
                      <a:pt x="2849716" y="2986669"/>
                      <a:pt x="2843593" y="2988830"/>
                    </a:cubicBezTo>
                    <a:cubicBezTo>
                      <a:pt x="2837470" y="2990631"/>
                      <a:pt x="2830627" y="2993152"/>
                      <a:pt x="2822704" y="2994953"/>
                    </a:cubicBezTo>
                    <a:cubicBezTo>
                      <a:pt x="2815140" y="2997114"/>
                      <a:pt x="2807217" y="2999275"/>
                      <a:pt x="2799293" y="3001436"/>
                    </a:cubicBezTo>
                    <a:cubicBezTo>
                      <a:pt x="2795331" y="3002516"/>
                      <a:pt x="2791369" y="3003597"/>
                      <a:pt x="2787768" y="3004677"/>
                    </a:cubicBezTo>
                    <a:cubicBezTo>
                      <a:pt x="2784166" y="3005758"/>
                      <a:pt x="2780204" y="3006478"/>
                      <a:pt x="2776603" y="3007198"/>
                    </a:cubicBezTo>
                    <a:cubicBezTo>
                      <a:pt x="2748510" y="3013321"/>
                      <a:pt x="2733023" y="3016203"/>
                      <a:pt x="2767959" y="3007198"/>
                    </a:cubicBezTo>
                    <a:cubicBezTo>
                      <a:pt x="2757874" y="3009719"/>
                      <a:pt x="2749591" y="3011881"/>
                      <a:pt x="2742027" y="3014041"/>
                    </a:cubicBezTo>
                    <a:cubicBezTo>
                      <a:pt x="2734464" y="3015842"/>
                      <a:pt x="2727981" y="3017283"/>
                      <a:pt x="2722218" y="3018723"/>
                    </a:cubicBezTo>
                    <a:cubicBezTo>
                      <a:pt x="2716456" y="3020164"/>
                      <a:pt x="2711053" y="3021605"/>
                      <a:pt x="2705651" y="3023045"/>
                    </a:cubicBezTo>
                    <a:cubicBezTo>
                      <a:pt x="2700248" y="3024486"/>
                      <a:pt x="2694846" y="3025927"/>
                      <a:pt x="2689083" y="3027007"/>
                    </a:cubicBezTo>
                    <a:cubicBezTo>
                      <a:pt x="2665673" y="3030969"/>
                      <a:pt x="2634699" y="3037812"/>
                      <a:pt x="2564107" y="3036732"/>
                    </a:cubicBezTo>
                    <a:lnTo>
                      <a:pt x="2600843" y="3034571"/>
                    </a:lnTo>
                    <a:cubicBezTo>
                      <a:pt x="2592560" y="3034571"/>
                      <a:pt x="2583916" y="3034931"/>
                      <a:pt x="2574912" y="3035291"/>
                    </a:cubicBezTo>
                    <a:cubicBezTo>
                      <a:pt x="2570950" y="3035291"/>
                      <a:pt x="2566628" y="3035291"/>
                      <a:pt x="2562306" y="3035651"/>
                    </a:cubicBezTo>
                    <a:cubicBezTo>
                      <a:pt x="2560865" y="3035651"/>
                      <a:pt x="2558344" y="3035651"/>
                      <a:pt x="2556543" y="3035651"/>
                    </a:cubicBezTo>
                    <a:cubicBezTo>
                      <a:pt x="2554743" y="3035651"/>
                      <a:pt x="2552582" y="3035651"/>
                      <a:pt x="2550781" y="3035651"/>
                    </a:cubicBezTo>
                    <a:lnTo>
                      <a:pt x="2550061" y="3035651"/>
                    </a:lnTo>
                    <a:cubicBezTo>
                      <a:pt x="2550061" y="3035651"/>
                      <a:pt x="2550061" y="3035651"/>
                      <a:pt x="2549700" y="3035651"/>
                    </a:cubicBezTo>
                    <a:lnTo>
                      <a:pt x="2549700" y="3035651"/>
                    </a:lnTo>
                    <a:cubicBezTo>
                      <a:pt x="2549700" y="3036011"/>
                      <a:pt x="2549700" y="3037452"/>
                      <a:pt x="2549700" y="3037452"/>
                    </a:cubicBezTo>
                    <a:lnTo>
                      <a:pt x="2549700" y="3040333"/>
                    </a:lnTo>
                    <a:cubicBezTo>
                      <a:pt x="2550421" y="3045736"/>
                      <a:pt x="2550781" y="3051138"/>
                      <a:pt x="2551141" y="3056541"/>
                    </a:cubicBezTo>
                    <a:cubicBezTo>
                      <a:pt x="2551501" y="3065545"/>
                      <a:pt x="2552942" y="3074909"/>
                      <a:pt x="2554022" y="3083913"/>
                    </a:cubicBezTo>
                    <a:cubicBezTo>
                      <a:pt x="2555103" y="3092917"/>
                      <a:pt x="2556183" y="3102281"/>
                      <a:pt x="2557624" y="3111285"/>
                    </a:cubicBezTo>
                    <a:cubicBezTo>
                      <a:pt x="2559425" y="3120289"/>
                      <a:pt x="2560865" y="3129293"/>
                      <a:pt x="2562306" y="3137937"/>
                    </a:cubicBezTo>
                    <a:cubicBezTo>
                      <a:pt x="2563026" y="3142259"/>
                      <a:pt x="2563747" y="3146581"/>
                      <a:pt x="2564827" y="3150903"/>
                    </a:cubicBezTo>
                    <a:cubicBezTo>
                      <a:pt x="2565908" y="3155225"/>
                      <a:pt x="2566988" y="3159547"/>
                      <a:pt x="2568069" y="3163509"/>
                    </a:cubicBezTo>
                    <a:cubicBezTo>
                      <a:pt x="2575632" y="3197364"/>
                      <a:pt x="2586077" y="3228338"/>
                      <a:pt x="2596161" y="3253910"/>
                    </a:cubicBezTo>
                    <a:cubicBezTo>
                      <a:pt x="2598682" y="3260393"/>
                      <a:pt x="2601204" y="3266155"/>
                      <a:pt x="2603725" y="3271918"/>
                    </a:cubicBezTo>
                    <a:cubicBezTo>
                      <a:pt x="2606246" y="3277320"/>
                      <a:pt x="2608767" y="3282723"/>
                      <a:pt x="2611288" y="3287765"/>
                    </a:cubicBezTo>
                    <a:cubicBezTo>
                      <a:pt x="2612369" y="3290286"/>
                      <a:pt x="2613449" y="3292447"/>
                      <a:pt x="2614530" y="3294968"/>
                    </a:cubicBezTo>
                    <a:cubicBezTo>
                      <a:pt x="2615610" y="3297129"/>
                      <a:pt x="2616691" y="3299290"/>
                      <a:pt x="2617771" y="3301451"/>
                    </a:cubicBezTo>
                    <a:cubicBezTo>
                      <a:pt x="2619932" y="3305413"/>
                      <a:pt x="2621733" y="3309014"/>
                      <a:pt x="2623534" y="3312256"/>
                    </a:cubicBezTo>
                    <a:cubicBezTo>
                      <a:pt x="2617051" y="3302532"/>
                      <a:pt x="2618131" y="3306493"/>
                      <a:pt x="2623534" y="3318379"/>
                    </a:cubicBezTo>
                    <a:cubicBezTo>
                      <a:pt x="2629656" y="3329904"/>
                      <a:pt x="2641182" y="3348993"/>
                      <a:pt x="2656308" y="3367361"/>
                    </a:cubicBezTo>
                    <a:cubicBezTo>
                      <a:pt x="2658109" y="3369522"/>
                      <a:pt x="2660270" y="3371683"/>
                      <a:pt x="2662071" y="3373844"/>
                    </a:cubicBezTo>
                    <a:lnTo>
                      <a:pt x="2664952" y="3377085"/>
                    </a:lnTo>
                    <a:lnTo>
                      <a:pt x="2666393" y="3378526"/>
                    </a:lnTo>
                    <a:lnTo>
                      <a:pt x="2668554" y="3380327"/>
                    </a:lnTo>
                    <a:cubicBezTo>
                      <a:pt x="2674677" y="3386089"/>
                      <a:pt x="2679359" y="3393292"/>
                      <a:pt x="2682240" y="3400856"/>
                    </a:cubicBezTo>
                    <a:cubicBezTo>
                      <a:pt x="2685121" y="3408420"/>
                      <a:pt x="2686202" y="3416703"/>
                      <a:pt x="2685842" y="3424627"/>
                    </a:cubicBezTo>
                    <a:cubicBezTo>
                      <a:pt x="2685482" y="3432550"/>
                      <a:pt x="2682961" y="3439754"/>
                      <a:pt x="2679719" y="3446237"/>
                    </a:cubicBezTo>
                    <a:cubicBezTo>
                      <a:pt x="2673236" y="3458842"/>
                      <a:pt x="2662431" y="3466766"/>
                      <a:pt x="2653067" y="3470367"/>
                    </a:cubicBezTo>
                    <a:cubicBezTo>
                      <a:pt x="2643703" y="3473969"/>
                      <a:pt x="2636500" y="3473969"/>
                      <a:pt x="2632898" y="3473609"/>
                    </a:cubicBezTo>
                    <a:cubicBezTo>
                      <a:pt x="2635059" y="3473609"/>
                      <a:pt x="2632898" y="3474329"/>
                      <a:pt x="2627856" y="3474329"/>
                    </a:cubicBezTo>
                    <a:cubicBezTo>
                      <a:pt x="2625695" y="3474329"/>
                      <a:pt x="2622453" y="3474329"/>
                      <a:pt x="2619212" y="3473249"/>
                    </a:cubicBezTo>
                    <a:cubicBezTo>
                      <a:pt x="2615610" y="3472528"/>
                      <a:pt x="2613089" y="3471448"/>
                      <a:pt x="2609847" y="3470727"/>
                    </a:cubicBezTo>
                    <a:cubicBezTo>
                      <a:pt x="2597962" y="3467126"/>
                      <a:pt x="2584276" y="3462804"/>
                      <a:pt x="2580674" y="3461723"/>
                    </a:cubicBezTo>
                    <a:cubicBezTo>
                      <a:pt x="2570590" y="3457762"/>
                      <a:pt x="2553302" y="3451999"/>
                      <a:pt x="2534934" y="3445516"/>
                    </a:cubicBezTo>
                    <a:cubicBezTo>
                      <a:pt x="2559065" y="3455241"/>
                      <a:pt x="2550061" y="3453079"/>
                      <a:pt x="2546819" y="3452719"/>
                    </a:cubicBezTo>
                    <a:cubicBezTo>
                      <a:pt x="2545018" y="3452719"/>
                      <a:pt x="2545018" y="3452719"/>
                      <a:pt x="2551141" y="3455241"/>
                    </a:cubicBezTo>
                    <a:cubicBezTo>
                      <a:pt x="2557264" y="3457402"/>
                      <a:pt x="2569869" y="3461363"/>
                      <a:pt x="2593640" y="3468927"/>
                    </a:cubicBezTo>
                    <a:cubicBezTo>
                      <a:pt x="2581395" y="3465685"/>
                      <a:pt x="2568429" y="3462083"/>
                      <a:pt x="2554022" y="3458122"/>
                    </a:cubicBezTo>
                    <a:cubicBezTo>
                      <a:pt x="2539616" y="3453440"/>
                      <a:pt x="2524489" y="3448037"/>
                      <a:pt x="2507201" y="3441914"/>
                    </a:cubicBezTo>
                    <a:cubicBezTo>
                      <a:pt x="2502879" y="3440474"/>
                      <a:pt x="2498557" y="3438673"/>
                      <a:pt x="2493875" y="3437233"/>
                    </a:cubicBezTo>
                    <a:cubicBezTo>
                      <a:pt x="2489553" y="3435432"/>
                      <a:pt x="2484871" y="3433631"/>
                      <a:pt x="2480189" y="3431470"/>
                    </a:cubicBezTo>
                    <a:cubicBezTo>
                      <a:pt x="2470825" y="3427508"/>
                      <a:pt x="2461100" y="3423546"/>
                      <a:pt x="2450656" y="3418864"/>
                    </a:cubicBezTo>
                    <a:cubicBezTo>
                      <a:pt x="2445613" y="3416703"/>
                      <a:pt x="2440211" y="3414542"/>
                      <a:pt x="2434809" y="3412021"/>
                    </a:cubicBezTo>
                    <a:cubicBezTo>
                      <a:pt x="2429406" y="3409500"/>
                      <a:pt x="2424004" y="3406619"/>
                      <a:pt x="2418241" y="3404097"/>
                    </a:cubicBezTo>
                    <a:cubicBezTo>
                      <a:pt x="2407076" y="3398695"/>
                      <a:pt x="2395191" y="3392932"/>
                      <a:pt x="2382945" y="3386449"/>
                    </a:cubicBezTo>
                    <a:lnTo>
                      <a:pt x="2385466" y="3385729"/>
                    </a:lnTo>
                    <a:cubicBezTo>
                      <a:pt x="2411758" y="3398695"/>
                      <a:pt x="2437330" y="3412741"/>
                      <a:pt x="2464342" y="3423906"/>
                    </a:cubicBezTo>
                    <a:cubicBezTo>
                      <a:pt x="2456778" y="3418864"/>
                      <a:pt x="2497837" y="3437593"/>
                      <a:pt x="2515845" y="3442995"/>
                    </a:cubicBezTo>
                    <a:cubicBezTo>
                      <a:pt x="2506481" y="3439393"/>
                      <a:pt x="2498197" y="3436152"/>
                      <a:pt x="2490994" y="3432910"/>
                    </a:cubicBezTo>
                    <a:cubicBezTo>
                      <a:pt x="2484151" y="3429669"/>
                      <a:pt x="2478028" y="3427148"/>
                      <a:pt x="2473346" y="3424987"/>
                    </a:cubicBezTo>
                    <a:cubicBezTo>
                      <a:pt x="2463622" y="3420305"/>
                      <a:pt x="2457139" y="3417424"/>
                      <a:pt x="2453537" y="3415623"/>
                    </a:cubicBezTo>
                    <a:cubicBezTo>
                      <a:pt x="2446334" y="3412021"/>
                      <a:pt x="2448855" y="3412381"/>
                      <a:pt x="2451016" y="3413101"/>
                    </a:cubicBezTo>
                    <a:cubicBezTo>
                      <a:pt x="2453537" y="3413822"/>
                      <a:pt x="2455698" y="3414182"/>
                      <a:pt x="2447774" y="3410580"/>
                    </a:cubicBezTo>
                    <a:cubicBezTo>
                      <a:pt x="2445973" y="3409500"/>
                      <a:pt x="2443092" y="3408420"/>
                      <a:pt x="2439851" y="3406979"/>
                    </a:cubicBezTo>
                    <a:cubicBezTo>
                      <a:pt x="2436609" y="3405178"/>
                      <a:pt x="2432287" y="3403377"/>
                      <a:pt x="2427605" y="3400856"/>
                    </a:cubicBezTo>
                    <a:cubicBezTo>
                      <a:pt x="2417521" y="3395814"/>
                      <a:pt x="2403835" y="3389331"/>
                      <a:pt x="2385466" y="3379607"/>
                    </a:cubicBezTo>
                    <a:cubicBezTo>
                      <a:pt x="2370700" y="3372763"/>
                      <a:pt x="2380064" y="3377445"/>
                      <a:pt x="2342247" y="3356916"/>
                    </a:cubicBezTo>
                    <a:cubicBezTo>
                      <a:pt x="2351251" y="3361959"/>
                      <a:pt x="2356653" y="3364479"/>
                      <a:pt x="2356293" y="3363759"/>
                    </a:cubicBezTo>
                    <a:cubicBezTo>
                      <a:pt x="2356293" y="3363759"/>
                      <a:pt x="2354492" y="3362319"/>
                      <a:pt x="2350891" y="3360158"/>
                    </a:cubicBezTo>
                    <a:cubicBezTo>
                      <a:pt x="2349090" y="3359077"/>
                      <a:pt x="2346929" y="3357997"/>
                      <a:pt x="2344408" y="3356556"/>
                    </a:cubicBezTo>
                    <a:cubicBezTo>
                      <a:pt x="2341887" y="3355115"/>
                      <a:pt x="2338645" y="3353315"/>
                      <a:pt x="2335404" y="3351154"/>
                    </a:cubicBezTo>
                    <a:lnTo>
                      <a:pt x="2307671" y="3336027"/>
                    </a:lnTo>
                    <a:cubicBezTo>
                      <a:pt x="2283900" y="3319459"/>
                      <a:pt x="2304430" y="3331705"/>
                      <a:pt x="2326039" y="3344310"/>
                    </a:cubicBezTo>
                    <a:cubicBezTo>
                      <a:pt x="2331442" y="3347552"/>
                      <a:pt x="2336844" y="3350794"/>
                      <a:pt x="2341526" y="3353675"/>
                    </a:cubicBezTo>
                    <a:cubicBezTo>
                      <a:pt x="2346569" y="3356196"/>
                      <a:pt x="2350891" y="3358357"/>
                      <a:pt x="2353772" y="3360158"/>
                    </a:cubicBezTo>
                    <a:cubicBezTo>
                      <a:pt x="2359534" y="3363039"/>
                      <a:pt x="2360255" y="3363039"/>
                      <a:pt x="2349450" y="3356556"/>
                    </a:cubicBezTo>
                    <a:cubicBezTo>
                      <a:pt x="2356653" y="3360158"/>
                      <a:pt x="2364217" y="3364479"/>
                      <a:pt x="2372500" y="3368802"/>
                    </a:cubicBezTo>
                    <a:cubicBezTo>
                      <a:pt x="2376462" y="3370963"/>
                      <a:pt x="2380784" y="3373123"/>
                      <a:pt x="2384746" y="3375284"/>
                    </a:cubicBezTo>
                    <a:cubicBezTo>
                      <a:pt x="2386907" y="3376365"/>
                      <a:pt x="2389068" y="3377445"/>
                      <a:pt x="2390869" y="3378526"/>
                    </a:cubicBezTo>
                    <a:lnTo>
                      <a:pt x="2397352" y="3381407"/>
                    </a:lnTo>
                    <a:cubicBezTo>
                      <a:pt x="2405996" y="3385369"/>
                      <a:pt x="2414640" y="3389691"/>
                      <a:pt x="2422923" y="3393653"/>
                    </a:cubicBezTo>
                    <a:cubicBezTo>
                      <a:pt x="2427245" y="3395453"/>
                      <a:pt x="2431207" y="3397615"/>
                      <a:pt x="2435169" y="3399415"/>
                    </a:cubicBezTo>
                    <a:cubicBezTo>
                      <a:pt x="2439131" y="3401216"/>
                      <a:pt x="2443092" y="3403017"/>
                      <a:pt x="2447054" y="3404818"/>
                    </a:cubicBezTo>
                    <a:cubicBezTo>
                      <a:pt x="2477668" y="3417424"/>
                      <a:pt x="2498557" y="3425707"/>
                      <a:pt x="2489553" y="3420665"/>
                    </a:cubicBezTo>
                    <a:cubicBezTo>
                      <a:pt x="2477668" y="3415262"/>
                      <a:pt x="2467223" y="3410941"/>
                      <a:pt x="2458219" y="3406979"/>
                    </a:cubicBezTo>
                    <a:cubicBezTo>
                      <a:pt x="2453537" y="3405178"/>
                      <a:pt x="2449575" y="3403377"/>
                      <a:pt x="2445253" y="3401576"/>
                    </a:cubicBezTo>
                    <a:cubicBezTo>
                      <a:pt x="2441291" y="3399776"/>
                      <a:pt x="2437690" y="3397975"/>
                      <a:pt x="2434088" y="3396534"/>
                    </a:cubicBezTo>
                    <a:cubicBezTo>
                      <a:pt x="2420042" y="3390051"/>
                      <a:pt x="2409237" y="3385369"/>
                      <a:pt x="2398072" y="3380327"/>
                    </a:cubicBezTo>
                    <a:cubicBezTo>
                      <a:pt x="2395191" y="3379246"/>
                      <a:pt x="2392669" y="3377806"/>
                      <a:pt x="2389788" y="3376725"/>
                    </a:cubicBezTo>
                    <a:cubicBezTo>
                      <a:pt x="2386907" y="3375284"/>
                      <a:pt x="2384386" y="3373844"/>
                      <a:pt x="2381144" y="3372403"/>
                    </a:cubicBezTo>
                    <a:cubicBezTo>
                      <a:pt x="2375382" y="3369522"/>
                      <a:pt x="2368899" y="3366280"/>
                      <a:pt x="2362056" y="3362319"/>
                    </a:cubicBezTo>
                    <a:cubicBezTo>
                      <a:pt x="2354852" y="3358357"/>
                      <a:pt x="2346929" y="3354395"/>
                      <a:pt x="2337925" y="3349353"/>
                    </a:cubicBezTo>
                    <a:cubicBezTo>
                      <a:pt x="2328921" y="3343950"/>
                      <a:pt x="2319196" y="3337827"/>
                      <a:pt x="2307671" y="3330264"/>
                    </a:cubicBezTo>
                    <a:lnTo>
                      <a:pt x="2298307" y="3323421"/>
                    </a:lnTo>
                    <a:cubicBezTo>
                      <a:pt x="2282100" y="3312976"/>
                      <a:pt x="2272735" y="3307214"/>
                      <a:pt x="2264812" y="3302532"/>
                    </a:cubicBezTo>
                    <a:cubicBezTo>
                      <a:pt x="2260850" y="3300371"/>
                      <a:pt x="2257609" y="3298209"/>
                      <a:pt x="2254007" y="3296049"/>
                    </a:cubicBezTo>
                    <a:cubicBezTo>
                      <a:pt x="2250405" y="3293888"/>
                      <a:pt x="2246804" y="3291367"/>
                      <a:pt x="2242482" y="3288485"/>
                    </a:cubicBezTo>
                    <a:cubicBezTo>
                      <a:pt x="2241401" y="3287045"/>
                      <a:pt x="2233838" y="3280562"/>
                      <a:pt x="2214029" y="3265795"/>
                    </a:cubicBezTo>
                    <a:cubicBezTo>
                      <a:pt x="2201063" y="3256071"/>
                      <a:pt x="2189178" y="3246707"/>
                      <a:pt x="2178013" y="3238063"/>
                    </a:cubicBezTo>
                    <a:cubicBezTo>
                      <a:pt x="2167208" y="3229058"/>
                      <a:pt x="2157123" y="3220414"/>
                      <a:pt x="2146679" y="3211771"/>
                    </a:cubicBezTo>
                    <a:cubicBezTo>
                      <a:pt x="2126870" y="3194123"/>
                      <a:pt x="2107781" y="3176835"/>
                      <a:pt x="2086171" y="3155585"/>
                    </a:cubicBezTo>
                    <a:cubicBezTo>
                      <a:pt x="2093014" y="3162788"/>
                      <a:pt x="2099497" y="3169632"/>
                      <a:pt x="2105620" y="3175754"/>
                    </a:cubicBezTo>
                    <a:cubicBezTo>
                      <a:pt x="2111743" y="3181877"/>
                      <a:pt x="2117505" y="3187280"/>
                      <a:pt x="2122908" y="3192682"/>
                    </a:cubicBezTo>
                    <a:cubicBezTo>
                      <a:pt x="2128310" y="3198085"/>
                      <a:pt x="2133352" y="3202767"/>
                      <a:pt x="2138035" y="3207449"/>
                    </a:cubicBezTo>
                    <a:cubicBezTo>
                      <a:pt x="2142717" y="3211771"/>
                      <a:pt x="2147399" y="3215732"/>
                      <a:pt x="2151721" y="3219694"/>
                    </a:cubicBezTo>
                    <a:cubicBezTo>
                      <a:pt x="2160365" y="3227258"/>
                      <a:pt x="2167568" y="3234101"/>
                      <a:pt x="2174771" y="3240584"/>
                    </a:cubicBezTo>
                    <a:cubicBezTo>
                      <a:pt x="2181974" y="3246707"/>
                      <a:pt x="2188457" y="3252109"/>
                      <a:pt x="2195300" y="3257871"/>
                    </a:cubicBezTo>
                    <a:cubicBezTo>
                      <a:pt x="2208266" y="3269396"/>
                      <a:pt x="2222673" y="3279841"/>
                      <a:pt x="2241401" y="3294248"/>
                    </a:cubicBezTo>
                    <a:cubicBezTo>
                      <a:pt x="2243922" y="3296049"/>
                      <a:pt x="2246083" y="3297849"/>
                      <a:pt x="2248604" y="3299650"/>
                    </a:cubicBezTo>
                    <a:cubicBezTo>
                      <a:pt x="2251126" y="3301451"/>
                      <a:pt x="2254007" y="3303252"/>
                      <a:pt x="2256528" y="3305053"/>
                    </a:cubicBezTo>
                    <a:cubicBezTo>
                      <a:pt x="2261931" y="3308654"/>
                      <a:pt x="2268053" y="3312976"/>
                      <a:pt x="2274536" y="3317298"/>
                    </a:cubicBezTo>
                    <a:cubicBezTo>
                      <a:pt x="2281019" y="3321620"/>
                      <a:pt x="2287862" y="3326302"/>
                      <a:pt x="2295426" y="3330985"/>
                    </a:cubicBezTo>
                    <a:cubicBezTo>
                      <a:pt x="2302989" y="3335666"/>
                      <a:pt x="2311273" y="3340709"/>
                      <a:pt x="2320277" y="3345751"/>
                    </a:cubicBezTo>
                    <a:cubicBezTo>
                      <a:pt x="2314514" y="3342510"/>
                      <a:pt x="2304070" y="3336387"/>
                      <a:pt x="2291464" y="3328823"/>
                    </a:cubicBezTo>
                    <a:cubicBezTo>
                      <a:pt x="2279218" y="3320900"/>
                      <a:pt x="2264812" y="3311176"/>
                      <a:pt x="2250766" y="3302172"/>
                    </a:cubicBezTo>
                    <a:cubicBezTo>
                      <a:pt x="2237079" y="3292447"/>
                      <a:pt x="2224113" y="3283083"/>
                      <a:pt x="2214029" y="3276240"/>
                    </a:cubicBezTo>
                    <a:cubicBezTo>
                      <a:pt x="2208987" y="3272638"/>
                      <a:pt x="2204665" y="3269757"/>
                      <a:pt x="2201423" y="3267236"/>
                    </a:cubicBezTo>
                    <a:cubicBezTo>
                      <a:pt x="2198182" y="3265075"/>
                      <a:pt x="2196021" y="3263634"/>
                      <a:pt x="2194940" y="3263274"/>
                    </a:cubicBezTo>
                    <a:lnTo>
                      <a:pt x="2197461" y="3263274"/>
                    </a:lnTo>
                    <a:cubicBezTo>
                      <a:pt x="2154962" y="3229779"/>
                      <a:pt x="2113904" y="3193763"/>
                      <a:pt x="2069244" y="3142619"/>
                    </a:cubicBezTo>
                    <a:cubicBezTo>
                      <a:pt x="2071765" y="3145141"/>
                      <a:pt x="2073926" y="3147662"/>
                      <a:pt x="2076447" y="3150183"/>
                    </a:cubicBezTo>
                    <a:lnTo>
                      <a:pt x="2083650" y="3157386"/>
                    </a:lnTo>
                    <a:lnTo>
                      <a:pt x="2098057" y="3172153"/>
                    </a:lnTo>
                    <a:cubicBezTo>
                      <a:pt x="2090133" y="3164229"/>
                      <a:pt x="2082930" y="3156306"/>
                      <a:pt x="2075726" y="3148742"/>
                    </a:cubicBezTo>
                    <a:cubicBezTo>
                      <a:pt x="2068883" y="3140819"/>
                      <a:pt x="2062400" y="3133255"/>
                      <a:pt x="2056278" y="3126052"/>
                    </a:cubicBezTo>
                    <a:cubicBezTo>
                      <a:pt x="2049795" y="3118849"/>
                      <a:pt x="2044032" y="3111285"/>
                      <a:pt x="2038630" y="3104082"/>
                    </a:cubicBezTo>
                    <a:cubicBezTo>
                      <a:pt x="2033227" y="3096879"/>
                      <a:pt x="2027465" y="3090036"/>
                      <a:pt x="2022422" y="3082833"/>
                    </a:cubicBezTo>
                    <a:cubicBezTo>
                      <a:pt x="2017380" y="3075629"/>
                      <a:pt x="2012338" y="3068786"/>
                      <a:pt x="2007296" y="3061943"/>
                    </a:cubicBezTo>
                    <a:cubicBezTo>
                      <a:pt x="2004774" y="3058702"/>
                      <a:pt x="2002253" y="3055100"/>
                      <a:pt x="2000092" y="3051498"/>
                    </a:cubicBezTo>
                    <a:lnTo>
                      <a:pt x="1992889" y="3041054"/>
                    </a:lnTo>
                    <a:lnTo>
                      <a:pt x="1989287" y="3036011"/>
                    </a:lnTo>
                    <a:cubicBezTo>
                      <a:pt x="1989287" y="3036011"/>
                      <a:pt x="1988927" y="3034931"/>
                      <a:pt x="1988207" y="3034931"/>
                    </a:cubicBezTo>
                    <a:lnTo>
                      <a:pt x="1986766" y="3034931"/>
                    </a:lnTo>
                    <a:cubicBezTo>
                      <a:pt x="1986766" y="3034931"/>
                      <a:pt x="1983885" y="3034931"/>
                      <a:pt x="1983885" y="3034931"/>
                    </a:cubicBezTo>
                    <a:cubicBezTo>
                      <a:pt x="1976322" y="3034931"/>
                      <a:pt x="1968758" y="3035651"/>
                      <a:pt x="1961195" y="3035651"/>
                    </a:cubicBezTo>
                    <a:cubicBezTo>
                      <a:pt x="1970919" y="3035651"/>
                      <a:pt x="1979563" y="3035651"/>
                      <a:pt x="1987127" y="3035651"/>
                    </a:cubicBezTo>
                    <a:lnTo>
                      <a:pt x="1987847" y="3035651"/>
                    </a:lnTo>
                    <a:cubicBezTo>
                      <a:pt x="1987847" y="3035651"/>
                      <a:pt x="1987847" y="3036011"/>
                      <a:pt x="1988207" y="3036372"/>
                    </a:cubicBezTo>
                    <a:cubicBezTo>
                      <a:pt x="1988207" y="3036732"/>
                      <a:pt x="1988927" y="3037092"/>
                      <a:pt x="1989287" y="3037812"/>
                    </a:cubicBezTo>
                    <a:cubicBezTo>
                      <a:pt x="1990008" y="3038532"/>
                      <a:pt x="1990368" y="3039613"/>
                      <a:pt x="1991088" y="3040333"/>
                    </a:cubicBezTo>
                    <a:cubicBezTo>
                      <a:pt x="1993249" y="3043215"/>
                      <a:pt x="1995410" y="3046096"/>
                      <a:pt x="1997211" y="3048977"/>
                    </a:cubicBezTo>
                    <a:cubicBezTo>
                      <a:pt x="1995410" y="3046456"/>
                      <a:pt x="1993969" y="3044295"/>
                      <a:pt x="1992169" y="3041774"/>
                    </a:cubicBezTo>
                    <a:cubicBezTo>
                      <a:pt x="1991449" y="3040694"/>
                      <a:pt x="1990728" y="3039613"/>
                      <a:pt x="1989648" y="3038532"/>
                    </a:cubicBezTo>
                    <a:lnTo>
                      <a:pt x="1988567" y="3037092"/>
                    </a:lnTo>
                    <a:cubicBezTo>
                      <a:pt x="1988567" y="3037092"/>
                      <a:pt x="1988207" y="3036372"/>
                      <a:pt x="1987847" y="3036372"/>
                    </a:cubicBezTo>
                    <a:lnTo>
                      <a:pt x="1986766" y="3036372"/>
                    </a:lnTo>
                    <a:cubicBezTo>
                      <a:pt x="1985326" y="3036372"/>
                      <a:pt x="1983885" y="3036372"/>
                      <a:pt x="1982805" y="3036372"/>
                    </a:cubicBezTo>
                    <a:cubicBezTo>
                      <a:pt x="1970919" y="3036372"/>
                      <a:pt x="1958674" y="3036372"/>
                      <a:pt x="1946428" y="3036372"/>
                    </a:cubicBezTo>
                    <a:cubicBezTo>
                      <a:pt x="1920136" y="3036372"/>
                      <a:pt x="1893484" y="3036372"/>
                      <a:pt x="1868993" y="3036372"/>
                    </a:cubicBezTo>
                    <a:lnTo>
                      <a:pt x="1766707" y="3039613"/>
                    </a:lnTo>
                    <a:cubicBezTo>
                      <a:pt x="1767427" y="3038532"/>
                      <a:pt x="1702598" y="3038532"/>
                      <a:pt x="1733932" y="3037092"/>
                    </a:cubicBezTo>
                    <a:cubicBezTo>
                      <a:pt x="1660099" y="3035651"/>
                      <a:pt x="1625523" y="3038532"/>
                      <a:pt x="1582664" y="3038893"/>
                    </a:cubicBezTo>
                    <a:cubicBezTo>
                      <a:pt x="1507030" y="3036732"/>
                      <a:pt x="1648213" y="3038172"/>
                      <a:pt x="1655417" y="3035291"/>
                    </a:cubicBezTo>
                    <a:cubicBezTo>
                      <a:pt x="1551330" y="3034571"/>
                      <a:pt x="1441120" y="3035291"/>
                      <a:pt x="1382414" y="3037092"/>
                    </a:cubicBezTo>
                    <a:cubicBezTo>
                      <a:pt x="1403663" y="3037452"/>
                      <a:pt x="1414108" y="3037812"/>
                      <a:pt x="1413027" y="3038172"/>
                    </a:cubicBezTo>
                    <a:cubicBezTo>
                      <a:pt x="1409786" y="3037452"/>
                      <a:pt x="1368007" y="3037812"/>
                      <a:pt x="1344597" y="3037812"/>
                    </a:cubicBezTo>
                    <a:lnTo>
                      <a:pt x="1328389" y="3038893"/>
                    </a:lnTo>
                    <a:cubicBezTo>
                      <a:pt x="1289492" y="3038172"/>
                      <a:pt x="1294894" y="3037452"/>
                      <a:pt x="1328389" y="3036372"/>
                    </a:cubicBezTo>
                    <a:cubicBezTo>
                      <a:pt x="1291293" y="3036372"/>
                      <a:pt x="1246993" y="3038532"/>
                      <a:pt x="1208455" y="3036372"/>
                    </a:cubicBezTo>
                    <a:cubicBezTo>
                      <a:pt x="1271844" y="3034931"/>
                      <a:pt x="1352880" y="3036372"/>
                      <a:pt x="1386015" y="3035291"/>
                    </a:cubicBezTo>
                    <a:cubicBezTo>
                      <a:pt x="1253115" y="3036372"/>
                      <a:pt x="1252395" y="3031689"/>
                      <a:pt x="1084199" y="3033130"/>
                    </a:cubicBezTo>
                    <a:cubicBezTo>
                      <a:pt x="1082038" y="3032410"/>
                      <a:pt x="1110491" y="3031329"/>
                      <a:pt x="1078076" y="3031329"/>
                    </a:cubicBezTo>
                    <a:cubicBezTo>
                      <a:pt x="1002802" y="3031689"/>
                      <a:pt x="1058628" y="3033850"/>
                      <a:pt x="1034857" y="3035291"/>
                    </a:cubicBezTo>
                    <a:cubicBezTo>
                      <a:pt x="1092843" y="3034571"/>
                      <a:pt x="1119495" y="3035291"/>
                      <a:pt x="1152990" y="3036732"/>
                    </a:cubicBezTo>
                    <a:lnTo>
                      <a:pt x="1137503" y="3037812"/>
                    </a:lnTo>
                    <a:cubicBezTo>
                      <a:pt x="1135342" y="3037452"/>
                      <a:pt x="1098966" y="3037092"/>
                      <a:pt x="1088161" y="3036732"/>
                    </a:cubicBezTo>
                    <a:lnTo>
                      <a:pt x="1078797" y="3038893"/>
                    </a:lnTo>
                    <a:cubicBezTo>
                      <a:pt x="1083119" y="3036732"/>
                      <a:pt x="1025132" y="3034931"/>
                      <a:pt x="979392" y="3035651"/>
                    </a:cubicBezTo>
                    <a:cubicBezTo>
                      <a:pt x="1025493" y="3037452"/>
                      <a:pt x="1013247" y="3037092"/>
                      <a:pt x="1025493" y="3039613"/>
                    </a:cubicBezTo>
                    <a:cubicBezTo>
                      <a:pt x="993438" y="3040694"/>
                      <a:pt x="975430" y="3040333"/>
                      <a:pt x="956341" y="3039613"/>
                    </a:cubicBezTo>
                    <a:cubicBezTo>
                      <a:pt x="937253" y="3038893"/>
                      <a:pt x="917444" y="3038893"/>
                      <a:pt x="880707" y="3038893"/>
                    </a:cubicBezTo>
                    <a:cubicBezTo>
                      <a:pt x="883589" y="3038893"/>
                      <a:pt x="900876" y="3038893"/>
                      <a:pt x="910601" y="3038893"/>
                    </a:cubicBezTo>
                    <a:cubicBezTo>
                      <a:pt x="915283" y="3038893"/>
                      <a:pt x="918524" y="3038893"/>
                      <a:pt x="916724" y="3038532"/>
                    </a:cubicBezTo>
                    <a:cubicBezTo>
                      <a:pt x="914923" y="3038532"/>
                      <a:pt x="908800" y="3038532"/>
                      <a:pt x="894754" y="3037812"/>
                    </a:cubicBezTo>
                    <a:cubicBezTo>
                      <a:pt x="883228" y="3037812"/>
                      <a:pt x="874945" y="3037452"/>
                      <a:pt x="868822" y="3037452"/>
                    </a:cubicBezTo>
                    <a:cubicBezTo>
                      <a:pt x="865580" y="3037452"/>
                      <a:pt x="863059" y="3037452"/>
                      <a:pt x="860538" y="3037452"/>
                    </a:cubicBezTo>
                    <a:cubicBezTo>
                      <a:pt x="858017" y="3037452"/>
                      <a:pt x="855856" y="3037452"/>
                      <a:pt x="854055" y="3037452"/>
                    </a:cubicBezTo>
                    <a:cubicBezTo>
                      <a:pt x="846132" y="3037452"/>
                      <a:pt x="839649" y="3037452"/>
                      <a:pt x="824522" y="3036372"/>
                    </a:cubicBezTo>
                    <a:cubicBezTo>
                      <a:pt x="841810" y="3036732"/>
                      <a:pt x="848293" y="3036372"/>
                      <a:pt x="855136" y="3036372"/>
                    </a:cubicBezTo>
                    <a:cubicBezTo>
                      <a:pt x="858377" y="3036372"/>
                      <a:pt x="861979" y="3036372"/>
                      <a:pt x="867021" y="3035651"/>
                    </a:cubicBezTo>
                    <a:cubicBezTo>
                      <a:pt x="872063" y="3035651"/>
                      <a:pt x="878546" y="3034931"/>
                      <a:pt x="887911" y="3034571"/>
                    </a:cubicBezTo>
                    <a:cubicBezTo>
                      <a:pt x="897995" y="3034571"/>
                      <a:pt x="906279" y="3034931"/>
                      <a:pt x="912762" y="3035291"/>
                    </a:cubicBezTo>
                    <a:cubicBezTo>
                      <a:pt x="919245" y="3035291"/>
                      <a:pt x="924287" y="3035291"/>
                      <a:pt x="928249" y="3035291"/>
                    </a:cubicBezTo>
                    <a:cubicBezTo>
                      <a:pt x="936172" y="3035291"/>
                      <a:pt x="940134" y="3035291"/>
                      <a:pt x="944096" y="3035291"/>
                    </a:cubicBezTo>
                    <a:cubicBezTo>
                      <a:pt x="952019" y="3035291"/>
                      <a:pt x="959583" y="3035291"/>
                      <a:pt x="998480" y="3034571"/>
                    </a:cubicBezTo>
                    <a:lnTo>
                      <a:pt x="932571" y="3033130"/>
                    </a:lnTo>
                    <a:cubicBezTo>
                      <a:pt x="1000281" y="3033130"/>
                      <a:pt x="981913" y="3030969"/>
                      <a:pt x="987315" y="3030249"/>
                    </a:cubicBezTo>
                    <a:cubicBezTo>
                      <a:pt x="929689" y="3029168"/>
                      <a:pt x="907719" y="3030249"/>
                      <a:pt x="890792" y="3030249"/>
                    </a:cubicBezTo>
                    <a:cubicBezTo>
                      <a:pt x="882508" y="3030249"/>
                      <a:pt x="875305" y="3030969"/>
                      <a:pt x="865580" y="3030969"/>
                    </a:cubicBezTo>
                    <a:cubicBezTo>
                      <a:pt x="855856" y="3030969"/>
                      <a:pt x="843611" y="3029889"/>
                      <a:pt x="824882" y="3028448"/>
                    </a:cubicBezTo>
                    <a:cubicBezTo>
                      <a:pt x="788506" y="3027007"/>
                      <a:pt x="895474" y="3034211"/>
                      <a:pt x="838568" y="3030969"/>
                    </a:cubicBezTo>
                    <a:cubicBezTo>
                      <a:pt x="829924" y="3030249"/>
                      <a:pt x="823081" y="3029889"/>
                      <a:pt x="817679" y="3029168"/>
                    </a:cubicBezTo>
                    <a:cubicBezTo>
                      <a:pt x="812276" y="3028448"/>
                      <a:pt x="808315" y="3028088"/>
                      <a:pt x="805433" y="3027728"/>
                    </a:cubicBezTo>
                    <a:cubicBezTo>
                      <a:pt x="799311" y="3027007"/>
                      <a:pt x="797150" y="3027007"/>
                      <a:pt x="794628" y="3027007"/>
                    </a:cubicBezTo>
                    <a:cubicBezTo>
                      <a:pt x="792107" y="3027007"/>
                      <a:pt x="789226" y="3027007"/>
                      <a:pt x="782023" y="3026287"/>
                    </a:cubicBezTo>
                    <a:cubicBezTo>
                      <a:pt x="778421" y="3025927"/>
                      <a:pt x="773739" y="3025567"/>
                      <a:pt x="767616" y="3024486"/>
                    </a:cubicBezTo>
                    <a:cubicBezTo>
                      <a:pt x="761493" y="3023406"/>
                      <a:pt x="753570" y="3022325"/>
                      <a:pt x="743846" y="3020524"/>
                    </a:cubicBezTo>
                    <a:lnTo>
                      <a:pt x="757172" y="3021965"/>
                    </a:lnTo>
                    <a:cubicBezTo>
                      <a:pt x="751409" y="3020524"/>
                      <a:pt x="745286" y="3019444"/>
                      <a:pt x="739163" y="3018363"/>
                    </a:cubicBezTo>
                    <a:cubicBezTo>
                      <a:pt x="733041" y="3017283"/>
                      <a:pt x="726918" y="3016563"/>
                      <a:pt x="720795" y="3015122"/>
                    </a:cubicBezTo>
                    <a:cubicBezTo>
                      <a:pt x="708550" y="3012601"/>
                      <a:pt x="695944" y="3010080"/>
                      <a:pt x="681898" y="3006838"/>
                    </a:cubicBezTo>
                    <a:cubicBezTo>
                      <a:pt x="667131" y="3002876"/>
                      <a:pt x="675054" y="3006838"/>
                      <a:pt x="671453" y="3007559"/>
                    </a:cubicBezTo>
                    <a:cubicBezTo>
                      <a:pt x="669652" y="3007559"/>
                      <a:pt x="664970" y="3007559"/>
                      <a:pt x="653085" y="3004677"/>
                    </a:cubicBezTo>
                    <a:cubicBezTo>
                      <a:pt x="650203" y="3003957"/>
                      <a:pt x="646602" y="3003237"/>
                      <a:pt x="642640" y="3002156"/>
                    </a:cubicBezTo>
                    <a:cubicBezTo>
                      <a:pt x="640839" y="3001796"/>
                      <a:pt x="638678" y="3001076"/>
                      <a:pt x="636157" y="3000355"/>
                    </a:cubicBezTo>
                    <a:cubicBezTo>
                      <a:pt x="633996" y="2999635"/>
                      <a:pt x="631475" y="2998915"/>
                      <a:pt x="628954" y="2998194"/>
                    </a:cubicBezTo>
                    <a:cubicBezTo>
                      <a:pt x="618869" y="2994953"/>
                      <a:pt x="606624" y="2990991"/>
                      <a:pt x="591497" y="2985949"/>
                    </a:cubicBezTo>
                    <a:cubicBezTo>
                      <a:pt x="597620" y="2987390"/>
                      <a:pt x="599781" y="2987750"/>
                      <a:pt x="599781" y="2987750"/>
                    </a:cubicBezTo>
                    <a:lnTo>
                      <a:pt x="630394" y="2993872"/>
                    </a:lnTo>
                    <a:cubicBezTo>
                      <a:pt x="635437" y="2994953"/>
                      <a:pt x="640479" y="2995673"/>
                      <a:pt x="645881" y="2996394"/>
                    </a:cubicBezTo>
                    <a:lnTo>
                      <a:pt x="661368" y="2998554"/>
                    </a:lnTo>
                    <a:cubicBezTo>
                      <a:pt x="681898" y="3002156"/>
                      <a:pt x="702427" y="3003597"/>
                      <a:pt x="722956" y="3005758"/>
                    </a:cubicBezTo>
                    <a:cubicBezTo>
                      <a:pt x="660648" y="2992792"/>
                      <a:pt x="595098" y="2971542"/>
                      <a:pt x="530629" y="2941649"/>
                    </a:cubicBezTo>
                    <a:cubicBezTo>
                      <a:pt x="526668" y="2939848"/>
                      <a:pt x="522706" y="2938047"/>
                      <a:pt x="518384" y="2936246"/>
                    </a:cubicBezTo>
                    <a:cubicBezTo>
                      <a:pt x="514422" y="2934446"/>
                      <a:pt x="510460" y="2932284"/>
                      <a:pt x="506498" y="2930124"/>
                    </a:cubicBezTo>
                    <a:cubicBezTo>
                      <a:pt x="498575" y="2926162"/>
                      <a:pt x="490651" y="2921840"/>
                      <a:pt x="482728" y="2917878"/>
                    </a:cubicBezTo>
                    <a:lnTo>
                      <a:pt x="476605" y="2914637"/>
                    </a:lnTo>
                    <a:lnTo>
                      <a:pt x="470842" y="2911395"/>
                    </a:lnTo>
                    <a:lnTo>
                      <a:pt x="458957" y="2904552"/>
                    </a:lnTo>
                    <a:cubicBezTo>
                      <a:pt x="451033" y="2899870"/>
                      <a:pt x="443110" y="2895548"/>
                      <a:pt x="435546" y="2890866"/>
                    </a:cubicBezTo>
                    <a:cubicBezTo>
                      <a:pt x="427983" y="2885824"/>
                      <a:pt x="420420" y="2880781"/>
                      <a:pt x="412496" y="2876099"/>
                    </a:cubicBezTo>
                    <a:lnTo>
                      <a:pt x="400971" y="2868536"/>
                    </a:lnTo>
                    <a:lnTo>
                      <a:pt x="389806" y="2860612"/>
                    </a:lnTo>
                    <a:cubicBezTo>
                      <a:pt x="382242" y="2855210"/>
                      <a:pt x="375039" y="2849807"/>
                      <a:pt x="367476" y="2844405"/>
                    </a:cubicBezTo>
                    <a:cubicBezTo>
                      <a:pt x="360272" y="2838642"/>
                      <a:pt x="353069" y="2832880"/>
                      <a:pt x="345866" y="2827117"/>
                    </a:cubicBezTo>
                    <a:cubicBezTo>
                      <a:pt x="339383" y="2820994"/>
                      <a:pt x="341544" y="2822075"/>
                      <a:pt x="348387" y="2827117"/>
                    </a:cubicBezTo>
                    <a:cubicBezTo>
                      <a:pt x="351629" y="2829278"/>
                      <a:pt x="355950" y="2832880"/>
                      <a:pt x="360993" y="2836481"/>
                    </a:cubicBezTo>
                    <a:cubicBezTo>
                      <a:pt x="363514" y="2838282"/>
                      <a:pt x="366035" y="2840443"/>
                      <a:pt x="368916" y="2842604"/>
                    </a:cubicBezTo>
                    <a:cubicBezTo>
                      <a:pt x="371798" y="2844765"/>
                      <a:pt x="374679" y="2846566"/>
                      <a:pt x="377920" y="2848727"/>
                    </a:cubicBezTo>
                    <a:cubicBezTo>
                      <a:pt x="384043" y="2853049"/>
                      <a:pt x="390166" y="2857371"/>
                      <a:pt x="395928" y="2861333"/>
                    </a:cubicBezTo>
                    <a:cubicBezTo>
                      <a:pt x="398810" y="2863494"/>
                      <a:pt x="401691" y="2865294"/>
                      <a:pt x="404572" y="2867095"/>
                    </a:cubicBezTo>
                    <a:cubicBezTo>
                      <a:pt x="407454" y="2868896"/>
                      <a:pt x="409975" y="2870337"/>
                      <a:pt x="412496" y="2871777"/>
                    </a:cubicBezTo>
                    <a:cubicBezTo>
                      <a:pt x="422220" y="2877540"/>
                      <a:pt x="427983" y="2881142"/>
                      <a:pt x="426542" y="2879701"/>
                    </a:cubicBezTo>
                    <a:lnTo>
                      <a:pt x="440589" y="2888705"/>
                    </a:lnTo>
                    <a:lnTo>
                      <a:pt x="454995" y="2897349"/>
                    </a:lnTo>
                    <a:lnTo>
                      <a:pt x="469402" y="2905993"/>
                    </a:lnTo>
                    <a:cubicBezTo>
                      <a:pt x="474084" y="2908874"/>
                      <a:pt x="478766" y="2911755"/>
                      <a:pt x="483808" y="2914276"/>
                    </a:cubicBezTo>
                    <a:cubicBezTo>
                      <a:pt x="483448" y="2914276"/>
                      <a:pt x="480927" y="2913196"/>
                      <a:pt x="477325" y="2911395"/>
                    </a:cubicBezTo>
                    <a:cubicBezTo>
                      <a:pt x="473724" y="2909594"/>
                      <a:pt x="469041" y="2906713"/>
                      <a:pt x="463639" y="2903832"/>
                    </a:cubicBezTo>
                    <a:cubicBezTo>
                      <a:pt x="452834" y="2897709"/>
                      <a:pt x="439148" y="2890146"/>
                      <a:pt x="427983" y="2882942"/>
                    </a:cubicBezTo>
                    <a:cubicBezTo>
                      <a:pt x="404933" y="2868536"/>
                      <a:pt x="389085" y="2858451"/>
                      <a:pt x="413576" y="2875739"/>
                    </a:cubicBezTo>
                    <a:cubicBezTo>
                      <a:pt x="463279" y="2907433"/>
                      <a:pt x="501816" y="2927602"/>
                      <a:pt x="540354" y="2944530"/>
                    </a:cubicBezTo>
                    <a:cubicBezTo>
                      <a:pt x="545036" y="2946691"/>
                      <a:pt x="550078" y="2948852"/>
                      <a:pt x="554760" y="2951013"/>
                    </a:cubicBezTo>
                    <a:cubicBezTo>
                      <a:pt x="559442" y="2953174"/>
                      <a:pt x="564485" y="2954975"/>
                      <a:pt x="569527" y="2956776"/>
                    </a:cubicBezTo>
                    <a:cubicBezTo>
                      <a:pt x="579611" y="2960737"/>
                      <a:pt x="589696" y="2964699"/>
                      <a:pt x="600141" y="2968661"/>
                    </a:cubicBezTo>
                    <a:cubicBezTo>
                      <a:pt x="610946" y="2972263"/>
                      <a:pt x="622111" y="2975864"/>
                      <a:pt x="633996" y="2979466"/>
                    </a:cubicBezTo>
                    <a:cubicBezTo>
                      <a:pt x="639759" y="2981627"/>
                      <a:pt x="646241" y="2983068"/>
                      <a:pt x="652364" y="2984868"/>
                    </a:cubicBezTo>
                    <a:cubicBezTo>
                      <a:pt x="658847" y="2986669"/>
                      <a:pt x="665330" y="2988110"/>
                      <a:pt x="672173" y="2989910"/>
                    </a:cubicBezTo>
                    <a:cubicBezTo>
                      <a:pt x="668211" y="2988470"/>
                      <a:pt x="662809" y="2986669"/>
                      <a:pt x="656686" y="2984508"/>
                    </a:cubicBezTo>
                    <a:cubicBezTo>
                      <a:pt x="653445" y="2983428"/>
                      <a:pt x="650203" y="2982347"/>
                      <a:pt x="646602" y="2981267"/>
                    </a:cubicBezTo>
                    <a:cubicBezTo>
                      <a:pt x="644801" y="2980546"/>
                      <a:pt x="643000" y="2980186"/>
                      <a:pt x="641199" y="2979466"/>
                    </a:cubicBezTo>
                    <a:cubicBezTo>
                      <a:pt x="639398" y="2978746"/>
                      <a:pt x="637598" y="2978025"/>
                      <a:pt x="635437" y="2977305"/>
                    </a:cubicBezTo>
                    <a:cubicBezTo>
                      <a:pt x="619950" y="2971542"/>
                      <a:pt x="600861" y="2966140"/>
                      <a:pt x="581772" y="2958216"/>
                    </a:cubicBezTo>
                    <a:cubicBezTo>
                      <a:pt x="577090" y="2956415"/>
                      <a:pt x="572048" y="2954255"/>
                      <a:pt x="567006" y="2952454"/>
                    </a:cubicBezTo>
                    <a:cubicBezTo>
                      <a:pt x="561963" y="2950653"/>
                      <a:pt x="556921" y="2948492"/>
                      <a:pt x="552239" y="2946331"/>
                    </a:cubicBezTo>
                    <a:cubicBezTo>
                      <a:pt x="542515" y="2942009"/>
                      <a:pt x="532430" y="2937327"/>
                      <a:pt x="522706" y="2933005"/>
                    </a:cubicBezTo>
                    <a:cubicBezTo>
                      <a:pt x="517663" y="2930844"/>
                      <a:pt x="513341" y="2928323"/>
                      <a:pt x="508659" y="2925802"/>
                    </a:cubicBezTo>
                    <a:cubicBezTo>
                      <a:pt x="503977" y="2923280"/>
                      <a:pt x="499295" y="2921120"/>
                      <a:pt x="494973" y="2918598"/>
                    </a:cubicBezTo>
                    <a:cubicBezTo>
                      <a:pt x="490651" y="2916077"/>
                      <a:pt x="485969" y="2913916"/>
                      <a:pt x="482007" y="2911755"/>
                    </a:cubicBezTo>
                    <a:cubicBezTo>
                      <a:pt x="477685" y="2909594"/>
                      <a:pt x="473724" y="2906713"/>
                      <a:pt x="469762" y="2904552"/>
                    </a:cubicBezTo>
                    <a:cubicBezTo>
                      <a:pt x="473003" y="2906353"/>
                      <a:pt x="476245" y="2908514"/>
                      <a:pt x="479486" y="2910315"/>
                    </a:cubicBezTo>
                    <a:cubicBezTo>
                      <a:pt x="482728" y="2912115"/>
                      <a:pt x="485969" y="2913556"/>
                      <a:pt x="489211" y="2915357"/>
                    </a:cubicBezTo>
                    <a:cubicBezTo>
                      <a:pt x="495694" y="2918598"/>
                      <a:pt x="501816" y="2921840"/>
                      <a:pt x="507579" y="2924721"/>
                    </a:cubicBezTo>
                    <a:cubicBezTo>
                      <a:pt x="519464" y="2930844"/>
                      <a:pt x="531350" y="2935526"/>
                      <a:pt x="542875" y="2940568"/>
                    </a:cubicBezTo>
                    <a:cubicBezTo>
                      <a:pt x="480927" y="2912115"/>
                      <a:pt x="417178" y="2875379"/>
                      <a:pt x="356311" y="2827117"/>
                    </a:cubicBezTo>
                    <a:lnTo>
                      <a:pt x="342264" y="2817032"/>
                    </a:lnTo>
                    <a:cubicBezTo>
                      <a:pt x="352349" y="2825316"/>
                      <a:pt x="362073" y="2832520"/>
                      <a:pt x="370357" y="2839363"/>
                    </a:cubicBezTo>
                    <a:cubicBezTo>
                      <a:pt x="379001" y="2845845"/>
                      <a:pt x="386924" y="2851248"/>
                      <a:pt x="393407" y="2855930"/>
                    </a:cubicBezTo>
                    <a:cubicBezTo>
                      <a:pt x="406373" y="2865654"/>
                      <a:pt x="415017" y="2870697"/>
                      <a:pt x="417178" y="2872138"/>
                    </a:cubicBezTo>
                    <a:cubicBezTo>
                      <a:pt x="358832" y="2834320"/>
                      <a:pt x="314532" y="2795783"/>
                      <a:pt x="309489" y="2794703"/>
                    </a:cubicBezTo>
                    <a:lnTo>
                      <a:pt x="318854" y="2802986"/>
                    </a:lnTo>
                    <a:lnTo>
                      <a:pt x="299405" y="2787139"/>
                    </a:lnTo>
                    <a:lnTo>
                      <a:pt x="281757" y="2770211"/>
                    </a:lnTo>
                    <a:lnTo>
                      <a:pt x="273113" y="2761568"/>
                    </a:lnTo>
                    <a:cubicBezTo>
                      <a:pt x="270232" y="2758686"/>
                      <a:pt x="267350" y="2755805"/>
                      <a:pt x="264469" y="2752924"/>
                    </a:cubicBezTo>
                    <a:close/>
                    <a:moveTo>
                      <a:pt x="2090133" y="6684"/>
                    </a:moveTo>
                    <a:cubicBezTo>
                      <a:pt x="2085811" y="6684"/>
                      <a:pt x="2082570" y="7045"/>
                      <a:pt x="2080048" y="7405"/>
                    </a:cubicBezTo>
                    <a:cubicBezTo>
                      <a:pt x="2082570" y="7405"/>
                      <a:pt x="2080048" y="6684"/>
                      <a:pt x="2090133" y="6684"/>
                    </a:cubicBezTo>
                    <a:close/>
                    <a:moveTo>
                      <a:pt x="1557813" y="3016563"/>
                    </a:moveTo>
                    <a:cubicBezTo>
                      <a:pt x="1465251" y="3016203"/>
                      <a:pt x="1371609" y="3015842"/>
                      <a:pt x="1282649" y="3015482"/>
                    </a:cubicBezTo>
                    <a:cubicBezTo>
                      <a:pt x="1443281" y="3019804"/>
                      <a:pt x="1556372" y="3023406"/>
                      <a:pt x="1288051" y="3023406"/>
                    </a:cubicBezTo>
                    <a:lnTo>
                      <a:pt x="1270403" y="3023406"/>
                    </a:lnTo>
                    <a:cubicBezTo>
                      <a:pt x="1305339" y="3024126"/>
                      <a:pt x="1365846" y="3024486"/>
                      <a:pt x="1422752" y="3024126"/>
                    </a:cubicBezTo>
                    <a:cubicBezTo>
                      <a:pt x="1445802" y="3023406"/>
                      <a:pt x="1494424" y="3021245"/>
                      <a:pt x="1536923" y="3019804"/>
                    </a:cubicBezTo>
                    <a:cubicBezTo>
                      <a:pt x="1558173" y="3019084"/>
                      <a:pt x="1577982" y="3018003"/>
                      <a:pt x="1592388" y="3017643"/>
                    </a:cubicBezTo>
                    <a:cubicBezTo>
                      <a:pt x="1599592" y="3017643"/>
                      <a:pt x="1605354" y="3016923"/>
                      <a:pt x="1609316" y="3016923"/>
                    </a:cubicBezTo>
                    <a:cubicBezTo>
                      <a:pt x="1613278" y="3016923"/>
                      <a:pt x="1615439" y="3016923"/>
                      <a:pt x="1615079" y="3016563"/>
                    </a:cubicBezTo>
                    <a:cubicBezTo>
                      <a:pt x="1598871" y="3015482"/>
                      <a:pt x="1575101" y="3016563"/>
                      <a:pt x="1545207" y="3016563"/>
                    </a:cubicBezTo>
                    <a:lnTo>
                      <a:pt x="1556732" y="3017643"/>
                    </a:lnTo>
                    <a:close/>
                    <a:moveTo>
                      <a:pt x="1623722" y="3024126"/>
                    </a:moveTo>
                    <a:cubicBezTo>
                      <a:pt x="1676306" y="3024486"/>
                      <a:pt x="1664421" y="3023766"/>
                      <a:pt x="1672344" y="3022685"/>
                    </a:cubicBezTo>
                    <a:cubicBezTo>
                      <a:pt x="1653976" y="3022685"/>
                      <a:pt x="1635248" y="3022685"/>
                      <a:pt x="1617240" y="3022685"/>
                    </a:cubicBezTo>
                    <a:cubicBezTo>
                      <a:pt x="1624083" y="3022685"/>
                      <a:pt x="1627684" y="3023406"/>
                      <a:pt x="1623722" y="3023766"/>
                    </a:cubicBezTo>
                    <a:close/>
                    <a:moveTo>
                      <a:pt x="1669463" y="3021965"/>
                    </a:moveTo>
                    <a:cubicBezTo>
                      <a:pt x="1663701" y="3021965"/>
                      <a:pt x="1658658" y="3021965"/>
                      <a:pt x="1655777" y="3021965"/>
                    </a:cubicBezTo>
                    <a:lnTo>
                      <a:pt x="1669463" y="3021965"/>
                    </a:lnTo>
                    <a:close/>
                    <a:moveTo>
                      <a:pt x="651644" y="2981627"/>
                    </a:moveTo>
                    <a:cubicBezTo>
                      <a:pt x="653805" y="2982347"/>
                      <a:pt x="654885" y="2982347"/>
                      <a:pt x="656686" y="2983068"/>
                    </a:cubicBezTo>
                    <a:cubicBezTo>
                      <a:pt x="644801" y="2979826"/>
                      <a:pt x="632916" y="2975504"/>
                      <a:pt x="620670" y="2971182"/>
                    </a:cubicBezTo>
                    <a:cubicBezTo>
                      <a:pt x="623191" y="2971902"/>
                      <a:pt x="626433" y="2973343"/>
                      <a:pt x="631475" y="2975144"/>
                    </a:cubicBezTo>
                    <a:cubicBezTo>
                      <a:pt x="633996" y="2975864"/>
                      <a:pt x="636877" y="2976945"/>
                      <a:pt x="640119" y="2978025"/>
                    </a:cubicBezTo>
                    <a:cubicBezTo>
                      <a:pt x="641920" y="2978746"/>
                      <a:pt x="643360" y="2979106"/>
                      <a:pt x="645521" y="2979826"/>
                    </a:cubicBezTo>
                    <a:cubicBezTo>
                      <a:pt x="647322" y="2980546"/>
                      <a:pt x="649483" y="2980906"/>
                      <a:pt x="651644" y="2981627"/>
                    </a:cubicBezTo>
                    <a:close/>
                    <a:moveTo>
                      <a:pt x="755011" y="3008639"/>
                    </a:moveTo>
                    <a:lnTo>
                      <a:pt x="767616" y="3009359"/>
                    </a:lnTo>
                    <a:cubicBezTo>
                      <a:pt x="756091" y="3007198"/>
                      <a:pt x="744566" y="3005037"/>
                      <a:pt x="732680" y="3002876"/>
                    </a:cubicBezTo>
                    <a:cubicBezTo>
                      <a:pt x="736282" y="3004317"/>
                      <a:pt x="740604" y="3005758"/>
                      <a:pt x="755011" y="3008639"/>
                    </a:cubicBezTo>
                    <a:close/>
                    <a:moveTo>
                      <a:pt x="1097165" y="3028448"/>
                    </a:moveTo>
                    <a:cubicBezTo>
                      <a:pt x="1118775" y="3026647"/>
                      <a:pt x="1191167" y="3026287"/>
                      <a:pt x="1195489" y="3024126"/>
                    </a:cubicBezTo>
                    <a:cubicBezTo>
                      <a:pt x="1200171" y="3023406"/>
                      <a:pt x="1185045" y="3023406"/>
                      <a:pt x="1167757" y="3023045"/>
                    </a:cubicBezTo>
                    <a:cubicBezTo>
                      <a:pt x="1148668" y="3023045"/>
                      <a:pt x="1128499" y="3023045"/>
                      <a:pt x="1106889" y="3023045"/>
                    </a:cubicBezTo>
                    <a:cubicBezTo>
                      <a:pt x="1106169" y="3023045"/>
                      <a:pt x="1101847" y="3023766"/>
                      <a:pt x="1094644" y="3024126"/>
                    </a:cubicBezTo>
                    <a:cubicBezTo>
                      <a:pt x="1115893" y="3024126"/>
                      <a:pt x="1130300" y="3024846"/>
                      <a:pt x="1121656" y="3026287"/>
                    </a:cubicBezTo>
                    <a:cubicBezTo>
                      <a:pt x="1066911" y="3023406"/>
                      <a:pt x="1072674" y="3028448"/>
                      <a:pt x="1013247" y="3027728"/>
                    </a:cubicBezTo>
                    <a:cubicBezTo>
                      <a:pt x="994519" y="3029168"/>
                      <a:pt x="1079157" y="3029168"/>
                      <a:pt x="1097165" y="3028808"/>
                    </a:cubicBezTo>
                    <a:close/>
                    <a:moveTo>
                      <a:pt x="3466314" y="1210348"/>
                    </a:moveTo>
                    <a:cubicBezTo>
                      <a:pt x="3466314" y="1208547"/>
                      <a:pt x="3467034" y="1202784"/>
                      <a:pt x="3467755" y="1194861"/>
                    </a:cubicBezTo>
                    <a:lnTo>
                      <a:pt x="3468835" y="1236639"/>
                    </a:lnTo>
                    <a:cubicBezTo>
                      <a:pt x="3468475" y="1311193"/>
                      <a:pt x="3465233" y="1370620"/>
                      <a:pt x="3467755" y="1437610"/>
                    </a:cubicBezTo>
                    <a:cubicBezTo>
                      <a:pt x="3467034" y="1468944"/>
                      <a:pt x="3465593" y="1485872"/>
                      <a:pt x="3464513" y="1501719"/>
                    </a:cubicBezTo>
                    <a:cubicBezTo>
                      <a:pt x="3464513" y="1486232"/>
                      <a:pt x="3464513" y="1472186"/>
                      <a:pt x="3464873" y="1459940"/>
                    </a:cubicBezTo>
                    <a:cubicBezTo>
                      <a:pt x="3460912" y="1272296"/>
                      <a:pt x="3469195" y="1361976"/>
                      <a:pt x="3466314" y="1210348"/>
                    </a:cubicBezTo>
                    <a:close/>
                    <a:moveTo>
                      <a:pt x="3462352" y="2065734"/>
                    </a:moveTo>
                    <a:cubicBezTo>
                      <a:pt x="3462352" y="2058170"/>
                      <a:pt x="3461992" y="2055289"/>
                      <a:pt x="3461992" y="2055289"/>
                    </a:cubicBezTo>
                    <a:cubicBezTo>
                      <a:pt x="3462352" y="2076178"/>
                      <a:pt x="3463072" y="2096347"/>
                      <a:pt x="3463433" y="2116156"/>
                    </a:cubicBezTo>
                    <a:cubicBezTo>
                      <a:pt x="3463433" y="2125881"/>
                      <a:pt x="3463433" y="2135965"/>
                      <a:pt x="3463433" y="2145329"/>
                    </a:cubicBezTo>
                    <a:cubicBezTo>
                      <a:pt x="3463433" y="2150012"/>
                      <a:pt x="3463433" y="2155054"/>
                      <a:pt x="3463433" y="2159736"/>
                    </a:cubicBezTo>
                    <a:cubicBezTo>
                      <a:pt x="3463433" y="2164418"/>
                      <a:pt x="3462712" y="2169100"/>
                      <a:pt x="3462712" y="2173782"/>
                    </a:cubicBezTo>
                    <a:cubicBezTo>
                      <a:pt x="3461992" y="2183146"/>
                      <a:pt x="3461632" y="2192511"/>
                      <a:pt x="3460912" y="2201515"/>
                    </a:cubicBezTo>
                    <a:cubicBezTo>
                      <a:pt x="3460191" y="2210519"/>
                      <a:pt x="3459111" y="2219523"/>
                      <a:pt x="3458030" y="2228527"/>
                    </a:cubicBezTo>
                    <a:cubicBezTo>
                      <a:pt x="3456950" y="2237171"/>
                      <a:pt x="3456229" y="2246175"/>
                      <a:pt x="3454789" y="2254459"/>
                    </a:cubicBezTo>
                    <a:cubicBezTo>
                      <a:pt x="3453348" y="2262743"/>
                      <a:pt x="3451908" y="2271386"/>
                      <a:pt x="3450827" y="2279310"/>
                    </a:cubicBezTo>
                    <a:cubicBezTo>
                      <a:pt x="3439662" y="2344499"/>
                      <a:pt x="3422374" y="2398884"/>
                      <a:pt x="3405807" y="2440663"/>
                    </a:cubicBezTo>
                    <a:cubicBezTo>
                      <a:pt x="3406887" y="2438862"/>
                      <a:pt x="3408328" y="2435981"/>
                      <a:pt x="3409768" y="2432379"/>
                    </a:cubicBezTo>
                    <a:cubicBezTo>
                      <a:pt x="3410489" y="2430578"/>
                      <a:pt x="3411569" y="2428417"/>
                      <a:pt x="3412290" y="2426616"/>
                    </a:cubicBezTo>
                    <a:cubicBezTo>
                      <a:pt x="3413370" y="2424455"/>
                      <a:pt x="3414090" y="2421934"/>
                      <a:pt x="3415171" y="2419773"/>
                    </a:cubicBezTo>
                    <a:cubicBezTo>
                      <a:pt x="3418772" y="2409689"/>
                      <a:pt x="3423455" y="2397803"/>
                      <a:pt x="3428137" y="2384837"/>
                    </a:cubicBezTo>
                    <a:cubicBezTo>
                      <a:pt x="3432099" y="2371872"/>
                      <a:pt x="3436420" y="2358186"/>
                      <a:pt x="3440382" y="2345580"/>
                    </a:cubicBezTo>
                    <a:cubicBezTo>
                      <a:pt x="3441463" y="2342338"/>
                      <a:pt x="3442183" y="2339457"/>
                      <a:pt x="3442903" y="2336216"/>
                    </a:cubicBezTo>
                    <a:cubicBezTo>
                      <a:pt x="3443624" y="2332974"/>
                      <a:pt x="3444344" y="2330093"/>
                      <a:pt x="3445064" y="2327211"/>
                    </a:cubicBezTo>
                    <a:cubicBezTo>
                      <a:pt x="3446505" y="2321449"/>
                      <a:pt x="3447946" y="2316047"/>
                      <a:pt x="3449026" y="2311364"/>
                    </a:cubicBezTo>
                    <a:cubicBezTo>
                      <a:pt x="3446865" y="2322529"/>
                      <a:pt x="3445424" y="2333695"/>
                      <a:pt x="3442903" y="2344860"/>
                    </a:cubicBezTo>
                    <a:lnTo>
                      <a:pt x="3435700" y="2365029"/>
                    </a:lnTo>
                    <a:cubicBezTo>
                      <a:pt x="3431378" y="2384117"/>
                      <a:pt x="3424895" y="2402846"/>
                      <a:pt x="3419133" y="2421934"/>
                    </a:cubicBezTo>
                    <a:cubicBezTo>
                      <a:pt x="3422374" y="2414371"/>
                      <a:pt x="3428137" y="2399244"/>
                      <a:pt x="3433539" y="2381956"/>
                    </a:cubicBezTo>
                    <a:cubicBezTo>
                      <a:pt x="3436060" y="2373312"/>
                      <a:pt x="3438942" y="2364308"/>
                      <a:pt x="3441463" y="2355304"/>
                    </a:cubicBezTo>
                    <a:cubicBezTo>
                      <a:pt x="3442903" y="2350982"/>
                      <a:pt x="3443984" y="2346660"/>
                      <a:pt x="3445424" y="2342338"/>
                    </a:cubicBezTo>
                    <a:cubicBezTo>
                      <a:pt x="3446505" y="2338016"/>
                      <a:pt x="3447585" y="2334055"/>
                      <a:pt x="3448666" y="2330093"/>
                    </a:cubicBezTo>
                    <a:cubicBezTo>
                      <a:pt x="3448666" y="2329373"/>
                      <a:pt x="3450107" y="2322529"/>
                      <a:pt x="3452268" y="2312445"/>
                    </a:cubicBezTo>
                    <a:cubicBezTo>
                      <a:pt x="3453348" y="2307403"/>
                      <a:pt x="3454789" y="2301280"/>
                      <a:pt x="3455869" y="2294797"/>
                    </a:cubicBezTo>
                    <a:cubicBezTo>
                      <a:pt x="3456950" y="2288314"/>
                      <a:pt x="3458030" y="2281111"/>
                      <a:pt x="3459111" y="2273907"/>
                    </a:cubicBezTo>
                    <a:cubicBezTo>
                      <a:pt x="3460191" y="2266704"/>
                      <a:pt x="3461272" y="2259141"/>
                      <a:pt x="3462352" y="2251577"/>
                    </a:cubicBezTo>
                    <a:cubicBezTo>
                      <a:pt x="3463072" y="2244014"/>
                      <a:pt x="3463793" y="2236811"/>
                      <a:pt x="3464513" y="2229968"/>
                    </a:cubicBezTo>
                    <a:cubicBezTo>
                      <a:pt x="3465954" y="2216281"/>
                      <a:pt x="3467034" y="2204756"/>
                      <a:pt x="3467034" y="2197553"/>
                    </a:cubicBezTo>
                    <a:cubicBezTo>
                      <a:pt x="3467034" y="2200795"/>
                      <a:pt x="3466314" y="2204396"/>
                      <a:pt x="3465954" y="2207638"/>
                    </a:cubicBezTo>
                    <a:lnTo>
                      <a:pt x="3464513" y="2217722"/>
                    </a:lnTo>
                    <a:lnTo>
                      <a:pt x="3461632" y="2237891"/>
                    </a:lnTo>
                    <a:cubicBezTo>
                      <a:pt x="3459831" y="2251217"/>
                      <a:pt x="3456950" y="2264543"/>
                      <a:pt x="3454428" y="2277869"/>
                    </a:cubicBezTo>
                    <a:cubicBezTo>
                      <a:pt x="3455509" y="2272467"/>
                      <a:pt x="3457670" y="2261662"/>
                      <a:pt x="3459831" y="2247976"/>
                    </a:cubicBezTo>
                    <a:cubicBezTo>
                      <a:pt x="3460552" y="2241133"/>
                      <a:pt x="3461632" y="2233569"/>
                      <a:pt x="3462712" y="2225286"/>
                    </a:cubicBezTo>
                    <a:cubicBezTo>
                      <a:pt x="3463072" y="2221324"/>
                      <a:pt x="3463793" y="2217002"/>
                      <a:pt x="3464153" y="2212680"/>
                    </a:cubicBezTo>
                    <a:cubicBezTo>
                      <a:pt x="3464873" y="2208358"/>
                      <a:pt x="3465233" y="2204036"/>
                      <a:pt x="3465593" y="2199714"/>
                    </a:cubicBezTo>
                    <a:cubicBezTo>
                      <a:pt x="3466314" y="2191070"/>
                      <a:pt x="3467034" y="2182066"/>
                      <a:pt x="3467394" y="2173062"/>
                    </a:cubicBezTo>
                    <a:cubicBezTo>
                      <a:pt x="3467394" y="2168740"/>
                      <a:pt x="3468115" y="2164418"/>
                      <a:pt x="3468475" y="2160096"/>
                    </a:cubicBezTo>
                    <a:cubicBezTo>
                      <a:pt x="3468475" y="2155774"/>
                      <a:pt x="3468475" y="2151452"/>
                      <a:pt x="3468475" y="2147491"/>
                    </a:cubicBezTo>
                    <a:cubicBezTo>
                      <a:pt x="3468475" y="2130923"/>
                      <a:pt x="3469195" y="2116156"/>
                      <a:pt x="3469195" y="2105351"/>
                    </a:cubicBezTo>
                    <a:cubicBezTo>
                      <a:pt x="3469195" y="2105351"/>
                      <a:pt x="3468835" y="2109673"/>
                      <a:pt x="3468475" y="2116516"/>
                    </a:cubicBezTo>
                    <a:cubicBezTo>
                      <a:pt x="3468115" y="2123360"/>
                      <a:pt x="3467755" y="2132724"/>
                      <a:pt x="3467394" y="2142808"/>
                    </a:cubicBezTo>
                    <a:cubicBezTo>
                      <a:pt x="3467394" y="2147851"/>
                      <a:pt x="3467394" y="2152533"/>
                      <a:pt x="3467034" y="2157215"/>
                    </a:cubicBezTo>
                    <a:cubicBezTo>
                      <a:pt x="3467034" y="2161897"/>
                      <a:pt x="3466314" y="2166579"/>
                      <a:pt x="3466314" y="2170541"/>
                    </a:cubicBezTo>
                    <a:cubicBezTo>
                      <a:pt x="3465954" y="2178825"/>
                      <a:pt x="3465593" y="2184947"/>
                      <a:pt x="3466314" y="2187468"/>
                    </a:cubicBezTo>
                    <a:cubicBezTo>
                      <a:pt x="3465233" y="2191790"/>
                      <a:pt x="3466314" y="2172702"/>
                      <a:pt x="3467034" y="2159376"/>
                    </a:cubicBezTo>
                    <a:cubicBezTo>
                      <a:pt x="3467034" y="2152533"/>
                      <a:pt x="3467034" y="2147491"/>
                      <a:pt x="3467034" y="2147130"/>
                    </a:cubicBezTo>
                    <a:cubicBezTo>
                      <a:pt x="3467034" y="2147130"/>
                      <a:pt x="3467034" y="2148211"/>
                      <a:pt x="3466674" y="2151092"/>
                    </a:cubicBezTo>
                    <a:cubicBezTo>
                      <a:pt x="3466674" y="2153973"/>
                      <a:pt x="3466674" y="2158295"/>
                      <a:pt x="3465593" y="2165138"/>
                    </a:cubicBezTo>
                    <a:cubicBezTo>
                      <a:pt x="3465593" y="2162977"/>
                      <a:pt x="3465593" y="2161177"/>
                      <a:pt x="3465593" y="2159016"/>
                    </a:cubicBezTo>
                    <a:cubicBezTo>
                      <a:pt x="3465593" y="2156855"/>
                      <a:pt x="3465593" y="2154694"/>
                      <a:pt x="3465593" y="2152893"/>
                    </a:cubicBezTo>
                    <a:cubicBezTo>
                      <a:pt x="3465593" y="2148571"/>
                      <a:pt x="3465593" y="2144249"/>
                      <a:pt x="3465593" y="2139927"/>
                    </a:cubicBezTo>
                    <a:cubicBezTo>
                      <a:pt x="3465593" y="2130923"/>
                      <a:pt x="3465593" y="2121559"/>
                      <a:pt x="3465954" y="2112195"/>
                    </a:cubicBezTo>
                    <a:cubicBezTo>
                      <a:pt x="3465954" y="2093106"/>
                      <a:pt x="3465954" y="2072937"/>
                      <a:pt x="3465954" y="2053488"/>
                    </a:cubicBezTo>
                    <a:cubicBezTo>
                      <a:pt x="3465954" y="2014590"/>
                      <a:pt x="3466674" y="1977494"/>
                      <a:pt x="3467034" y="1954083"/>
                    </a:cubicBezTo>
                    <a:lnTo>
                      <a:pt x="3469556" y="1946160"/>
                    </a:lnTo>
                    <a:cubicBezTo>
                      <a:pt x="3470636" y="1894656"/>
                      <a:pt x="3466674" y="1911224"/>
                      <a:pt x="3468115" y="1850356"/>
                    </a:cubicBezTo>
                    <a:cubicBezTo>
                      <a:pt x="3468475" y="1925630"/>
                      <a:pt x="3470636" y="1837751"/>
                      <a:pt x="3470996" y="1897538"/>
                    </a:cubicBezTo>
                    <a:cubicBezTo>
                      <a:pt x="3471716" y="1878449"/>
                      <a:pt x="3473517" y="1897178"/>
                      <a:pt x="3473157" y="1837390"/>
                    </a:cubicBezTo>
                    <a:cubicBezTo>
                      <a:pt x="3469916" y="1787688"/>
                      <a:pt x="3474958" y="1774362"/>
                      <a:pt x="3472437" y="1727181"/>
                    </a:cubicBezTo>
                    <a:cubicBezTo>
                      <a:pt x="3473517" y="1695847"/>
                      <a:pt x="3474237" y="1761036"/>
                      <a:pt x="3474598" y="1699088"/>
                    </a:cubicBezTo>
                    <a:cubicBezTo>
                      <a:pt x="3472797" y="1628136"/>
                      <a:pt x="3471716" y="1632098"/>
                      <a:pt x="3469556" y="1627776"/>
                    </a:cubicBezTo>
                    <a:cubicBezTo>
                      <a:pt x="3468835" y="1694406"/>
                      <a:pt x="3472437" y="1702329"/>
                      <a:pt x="3472077" y="1756714"/>
                    </a:cubicBezTo>
                    <a:lnTo>
                      <a:pt x="3468115" y="1648665"/>
                    </a:lnTo>
                    <a:cubicBezTo>
                      <a:pt x="3467394" y="1668474"/>
                      <a:pt x="3467394" y="1683241"/>
                      <a:pt x="3467755" y="1695847"/>
                    </a:cubicBezTo>
                    <a:cubicBezTo>
                      <a:pt x="3467755" y="1674237"/>
                      <a:pt x="3467034" y="1655508"/>
                      <a:pt x="3466314" y="1640021"/>
                    </a:cubicBezTo>
                    <a:cubicBezTo>
                      <a:pt x="3465954" y="1631017"/>
                      <a:pt x="3465593" y="1622734"/>
                      <a:pt x="3465233" y="1615170"/>
                    </a:cubicBezTo>
                    <a:cubicBezTo>
                      <a:pt x="3465233" y="1676398"/>
                      <a:pt x="3465233" y="1730782"/>
                      <a:pt x="3464153" y="1740507"/>
                    </a:cubicBezTo>
                    <a:lnTo>
                      <a:pt x="3463072" y="1732223"/>
                    </a:lnTo>
                    <a:cubicBezTo>
                      <a:pt x="3461992" y="1753833"/>
                      <a:pt x="3463072" y="1789129"/>
                      <a:pt x="3463793" y="1805696"/>
                    </a:cubicBezTo>
                    <a:cubicBezTo>
                      <a:pt x="3463793" y="1860441"/>
                      <a:pt x="3465593" y="1915546"/>
                      <a:pt x="3463793" y="1927431"/>
                    </a:cubicBezTo>
                    <a:lnTo>
                      <a:pt x="3462712" y="1906542"/>
                    </a:lnTo>
                    <a:cubicBezTo>
                      <a:pt x="3462712" y="1973892"/>
                      <a:pt x="3463072" y="1981455"/>
                      <a:pt x="3463072" y="2066454"/>
                    </a:cubicBezTo>
                    <a:close/>
                    <a:moveTo>
                      <a:pt x="2439851" y="3388971"/>
                    </a:moveTo>
                    <a:cubicBezTo>
                      <a:pt x="2448495" y="3394733"/>
                      <a:pt x="2457859" y="3399415"/>
                      <a:pt x="2469024" y="3405538"/>
                    </a:cubicBezTo>
                    <a:cubicBezTo>
                      <a:pt x="2474786" y="3408420"/>
                      <a:pt x="2480909" y="3411661"/>
                      <a:pt x="2488113" y="3415262"/>
                    </a:cubicBezTo>
                    <a:cubicBezTo>
                      <a:pt x="2491714" y="3417063"/>
                      <a:pt x="2495316" y="3418864"/>
                      <a:pt x="2499638" y="3421025"/>
                    </a:cubicBezTo>
                    <a:cubicBezTo>
                      <a:pt x="2503599" y="3423186"/>
                      <a:pt x="2507921" y="3424627"/>
                      <a:pt x="2512604" y="3426788"/>
                    </a:cubicBezTo>
                    <a:cubicBezTo>
                      <a:pt x="2521968" y="3430749"/>
                      <a:pt x="2532412" y="3435071"/>
                      <a:pt x="2543938" y="3439754"/>
                    </a:cubicBezTo>
                    <a:cubicBezTo>
                      <a:pt x="2549700" y="3441914"/>
                      <a:pt x="2555823" y="3444796"/>
                      <a:pt x="2562666" y="3446957"/>
                    </a:cubicBezTo>
                    <a:cubicBezTo>
                      <a:pt x="2569509" y="3449118"/>
                      <a:pt x="2576352" y="3451639"/>
                      <a:pt x="2583916" y="3454160"/>
                    </a:cubicBezTo>
                    <a:cubicBezTo>
                      <a:pt x="2591479" y="3456681"/>
                      <a:pt x="2599403" y="3459562"/>
                      <a:pt x="2607687" y="3462083"/>
                    </a:cubicBezTo>
                    <a:cubicBezTo>
                      <a:pt x="2612009" y="3463524"/>
                      <a:pt x="2616331" y="3464965"/>
                      <a:pt x="2620652" y="3466406"/>
                    </a:cubicBezTo>
                    <a:cubicBezTo>
                      <a:pt x="2625335" y="3467846"/>
                      <a:pt x="2630377" y="3468567"/>
                      <a:pt x="2635419" y="3468206"/>
                    </a:cubicBezTo>
                    <a:cubicBezTo>
                      <a:pt x="2645504" y="3467846"/>
                      <a:pt x="2656308" y="3463524"/>
                      <a:pt x="2664232" y="3455601"/>
                    </a:cubicBezTo>
                    <a:cubicBezTo>
                      <a:pt x="2672516" y="3447677"/>
                      <a:pt x="2677918" y="3436512"/>
                      <a:pt x="2677918" y="3423906"/>
                    </a:cubicBezTo>
                    <a:cubicBezTo>
                      <a:pt x="2677918" y="3428949"/>
                      <a:pt x="2676838" y="3434351"/>
                      <a:pt x="2675397" y="3439393"/>
                    </a:cubicBezTo>
                    <a:cubicBezTo>
                      <a:pt x="2680439" y="3427868"/>
                      <a:pt x="2679719" y="3414182"/>
                      <a:pt x="2674317" y="3402657"/>
                    </a:cubicBezTo>
                    <a:cubicBezTo>
                      <a:pt x="2671435" y="3396894"/>
                      <a:pt x="2667473" y="3391852"/>
                      <a:pt x="2662791" y="3387890"/>
                    </a:cubicBezTo>
                    <a:cubicBezTo>
                      <a:pt x="2658469" y="3383928"/>
                      <a:pt x="2654508" y="3379607"/>
                      <a:pt x="2650546" y="3375284"/>
                    </a:cubicBezTo>
                    <a:cubicBezTo>
                      <a:pt x="2634699" y="3357636"/>
                      <a:pt x="2621013" y="3337827"/>
                      <a:pt x="2608767" y="3316578"/>
                    </a:cubicBezTo>
                    <a:cubicBezTo>
                      <a:pt x="2602284" y="3306133"/>
                      <a:pt x="2596882" y="3294608"/>
                      <a:pt x="2591119" y="3283443"/>
                    </a:cubicBezTo>
                    <a:cubicBezTo>
                      <a:pt x="2588238" y="3277680"/>
                      <a:pt x="2586077" y="3271918"/>
                      <a:pt x="2583556" y="3265795"/>
                    </a:cubicBezTo>
                    <a:cubicBezTo>
                      <a:pt x="2581034" y="3259672"/>
                      <a:pt x="2578513" y="3253910"/>
                      <a:pt x="2576352" y="3247427"/>
                    </a:cubicBezTo>
                    <a:cubicBezTo>
                      <a:pt x="2574191" y="3241304"/>
                      <a:pt x="2572030" y="3234821"/>
                      <a:pt x="2569509" y="3228338"/>
                    </a:cubicBezTo>
                    <a:cubicBezTo>
                      <a:pt x="2568429" y="3225097"/>
                      <a:pt x="2567348" y="3221855"/>
                      <a:pt x="2566628" y="3218614"/>
                    </a:cubicBezTo>
                    <a:cubicBezTo>
                      <a:pt x="2565547" y="3215372"/>
                      <a:pt x="2564827" y="3212131"/>
                      <a:pt x="2563747" y="3208529"/>
                    </a:cubicBezTo>
                    <a:cubicBezTo>
                      <a:pt x="2561946" y="3201686"/>
                      <a:pt x="2559785" y="3195203"/>
                      <a:pt x="2558344" y="3188360"/>
                    </a:cubicBezTo>
                    <a:cubicBezTo>
                      <a:pt x="2556904" y="3181517"/>
                      <a:pt x="2555463" y="3174314"/>
                      <a:pt x="2554022" y="3167110"/>
                    </a:cubicBezTo>
                    <a:cubicBezTo>
                      <a:pt x="2560865" y="3194483"/>
                      <a:pt x="2565547" y="3207089"/>
                      <a:pt x="2569869" y="3220414"/>
                    </a:cubicBezTo>
                    <a:cubicBezTo>
                      <a:pt x="2572030" y="3227258"/>
                      <a:pt x="2575272" y="3233741"/>
                      <a:pt x="2578513" y="3242385"/>
                    </a:cubicBezTo>
                    <a:cubicBezTo>
                      <a:pt x="2579234" y="3244545"/>
                      <a:pt x="2580314" y="3246707"/>
                      <a:pt x="2581395" y="3249227"/>
                    </a:cubicBezTo>
                    <a:cubicBezTo>
                      <a:pt x="2582475" y="3251749"/>
                      <a:pt x="2583556" y="3254270"/>
                      <a:pt x="2584996" y="3256791"/>
                    </a:cubicBezTo>
                    <a:cubicBezTo>
                      <a:pt x="2587518" y="3262193"/>
                      <a:pt x="2590399" y="3268316"/>
                      <a:pt x="2594000" y="3275159"/>
                    </a:cubicBezTo>
                    <a:lnTo>
                      <a:pt x="2587878" y="3261473"/>
                    </a:lnTo>
                    <a:cubicBezTo>
                      <a:pt x="2585717" y="3256791"/>
                      <a:pt x="2583556" y="3252469"/>
                      <a:pt x="2582115" y="3247427"/>
                    </a:cubicBezTo>
                    <a:cubicBezTo>
                      <a:pt x="2578513" y="3238063"/>
                      <a:pt x="2574912" y="3228698"/>
                      <a:pt x="2571670" y="3218974"/>
                    </a:cubicBezTo>
                    <a:cubicBezTo>
                      <a:pt x="2574912" y="3226537"/>
                      <a:pt x="2572391" y="3216093"/>
                      <a:pt x="2566988" y="3198445"/>
                    </a:cubicBezTo>
                    <a:cubicBezTo>
                      <a:pt x="2564107" y="3189801"/>
                      <a:pt x="2561946" y="3178636"/>
                      <a:pt x="2559065" y="3167471"/>
                    </a:cubicBezTo>
                    <a:cubicBezTo>
                      <a:pt x="2557624" y="3161708"/>
                      <a:pt x="2556183" y="3155946"/>
                      <a:pt x="2555103" y="3150183"/>
                    </a:cubicBezTo>
                    <a:cubicBezTo>
                      <a:pt x="2554022" y="3144420"/>
                      <a:pt x="2552942" y="3138658"/>
                      <a:pt x="2552221" y="3133255"/>
                    </a:cubicBezTo>
                    <a:lnTo>
                      <a:pt x="2556904" y="3152344"/>
                    </a:lnTo>
                    <a:lnTo>
                      <a:pt x="2562666" y="3171072"/>
                    </a:lnTo>
                    <a:cubicBezTo>
                      <a:pt x="2564827" y="3184038"/>
                      <a:pt x="2571310" y="3207089"/>
                      <a:pt x="2577433" y="3226177"/>
                    </a:cubicBezTo>
                    <a:cubicBezTo>
                      <a:pt x="2580674" y="3235541"/>
                      <a:pt x="2583916" y="3244185"/>
                      <a:pt x="2586077" y="3250668"/>
                    </a:cubicBezTo>
                    <a:cubicBezTo>
                      <a:pt x="2588598" y="3256791"/>
                      <a:pt x="2590399" y="3260393"/>
                      <a:pt x="2590038" y="3259672"/>
                    </a:cubicBezTo>
                    <a:cubicBezTo>
                      <a:pt x="2588598" y="3256071"/>
                      <a:pt x="2590038" y="3259672"/>
                      <a:pt x="2592920" y="3267956"/>
                    </a:cubicBezTo>
                    <a:cubicBezTo>
                      <a:pt x="2595801" y="3276240"/>
                      <a:pt x="2601564" y="3288485"/>
                      <a:pt x="2608047" y="3302892"/>
                    </a:cubicBezTo>
                    <a:cubicBezTo>
                      <a:pt x="2611648" y="3309735"/>
                      <a:pt x="2615610" y="3317658"/>
                      <a:pt x="2619932" y="3324862"/>
                    </a:cubicBezTo>
                    <a:cubicBezTo>
                      <a:pt x="2624254" y="3332425"/>
                      <a:pt x="2628936" y="3339989"/>
                      <a:pt x="2633978" y="3347192"/>
                    </a:cubicBezTo>
                    <a:cubicBezTo>
                      <a:pt x="2635059" y="3348993"/>
                      <a:pt x="2636500" y="3350794"/>
                      <a:pt x="2637580" y="3352594"/>
                    </a:cubicBezTo>
                    <a:cubicBezTo>
                      <a:pt x="2639021" y="3354395"/>
                      <a:pt x="2640101" y="3356196"/>
                      <a:pt x="2641542" y="3357636"/>
                    </a:cubicBezTo>
                    <a:cubicBezTo>
                      <a:pt x="2644063" y="3360878"/>
                      <a:pt x="2646584" y="3364479"/>
                      <a:pt x="2649465" y="3367721"/>
                    </a:cubicBezTo>
                    <a:cubicBezTo>
                      <a:pt x="2654868" y="3374204"/>
                      <a:pt x="2660270" y="3379967"/>
                      <a:pt x="2665313" y="3384288"/>
                    </a:cubicBezTo>
                    <a:cubicBezTo>
                      <a:pt x="2664592" y="3383208"/>
                      <a:pt x="2658830" y="3377085"/>
                      <a:pt x="2651626" y="3368441"/>
                    </a:cubicBezTo>
                    <a:cubicBezTo>
                      <a:pt x="2648025" y="3364119"/>
                      <a:pt x="2644423" y="3359077"/>
                      <a:pt x="2640461" y="3354035"/>
                    </a:cubicBezTo>
                    <a:cubicBezTo>
                      <a:pt x="2636860" y="3348993"/>
                      <a:pt x="2633258" y="3343590"/>
                      <a:pt x="2629656" y="3338548"/>
                    </a:cubicBezTo>
                    <a:cubicBezTo>
                      <a:pt x="2623534" y="3328103"/>
                      <a:pt x="2618131" y="3319459"/>
                      <a:pt x="2616691" y="3315858"/>
                    </a:cubicBezTo>
                    <a:cubicBezTo>
                      <a:pt x="2615970" y="3314057"/>
                      <a:pt x="2615970" y="3313697"/>
                      <a:pt x="2617051" y="3315137"/>
                    </a:cubicBezTo>
                    <a:cubicBezTo>
                      <a:pt x="2618131" y="3316578"/>
                      <a:pt x="2620292" y="3320180"/>
                      <a:pt x="2624254" y="3325582"/>
                    </a:cubicBezTo>
                    <a:cubicBezTo>
                      <a:pt x="2621013" y="3320900"/>
                      <a:pt x="2618131" y="3316218"/>
                      <a:pt x="2615970" y="3311896"/>
                    </a:cubicBezTo>
                    <a:cubicBezTo>
                      <a:pt x="2613449" y="3307574"/>
                      <a:pt x="2611648" y="3303972"/>
                      <a:pt x="2609487" y="3300371"/>
                    </a:cubicBezTo>
                    <a:cubicBezTo>
                      <a:pt x="2605886" y="3293168"/>
                      <a:pt x="2603004" y="3287045"/>
                      <a:pt x="2600123" y="3280922"/>
                    </a:cubicBezTo>
                    <a:cubicBezTo>
                      <a:pt x="2599403" y="3279481"/>
                      <a:pt x="2598682" y="3277680"/>
                      <a:pt x="2597962" y="3276240"/>
                    </a:cubicBezTo>
                    <a:cubicBezTo>
                      <a:pt x="2597242" y="3274799"/>
                      <a:pt x="2596522" y="3272998"/>
                      <a:pt x="2596161" y="3271197"/>
                    </a:cubicBezTo>
                    <a:cubicBezTo>
                      <a:pt x="2594721" y="3267956"/>
                      <a:pt x="2593280" y="3264354"/>
                      <a:pt x="2591839" y="3260393"/>
                    </a:cubicBezTo>
                    <a:cubicBezTo>
                      <a:pt x="2590399" y="3256431"/>
                      <a:pt x="2588598" y="3252469"/>
                      <a:pt x="2586797" y="3247787"/>
                    </a:cubicBezTo>
                    <a:cubicBezTo>
                      <a:pt x="2584996" y="3243105"/>
                      <a:pt x="2583196" y="3238063"/>
                      <a:pt x="2581034" y="3231940"/>
                    </a:cubicBezTo>
                    <a:cubicBezTo>
                      <a:pt x="2589318" y="3254270"/>
                      <a:pt x="2591479" y="3256431"/>
                      <a:pt x="2592560" y="3257511"/>
                    </a:cubicBezTo>
                    <a:cubicBezTo>
                      <a:pt x="2593640" y="3258592"/>
                      <a:pt x="2594360" y="3258232"/>
                      <a:pt x="2601564" y="3274079"/>
                    </a:cubicBezTo>
                    <a:cubicBezTo>
                      <a:pt x="2596522" y="3261833"/>
                      <a:pt x="2590759" y="3249588"/>
                      <a:pt x="2586437" y="3236622"/>
                    </a:cubicBezTo>
                    <a:cubicBezTo>
                      <a:pt x="2584276" y="3230139"/>
                      <a:pt x="2581755" y="3224016"/>
                      <a:pt x="2579594" y="3217533"/>
                    </a:cubicBezTo>
                    <a:lnTo>
                      <a:pt x="2573831" y="3198085"/>
                    </a:lnTo>
                    <a:cubicBezTo>
                      <a:pt x="2573831" y="3197364"/>
                      <a:pt x="2575992" y="3204207"/>
                      <a:pt x="2578874" y="3213932"/>
                    </a:cubicBezTo>
                    <a:cubicBezTo>
                      <a:pt x="2580314" y="3218614"/>
                      <a:pt x="2582475" y="3224016"/>
                      <a:pt x="2584276" y="3229419"/>
                    </a:cubicBezTo>
                    <a:cubicBezTo>
                      <a:pt x="2586437" y="3234821"/>
                      <a:pt x="2588238" y="3240223"/>
                      <a:pt x="2590399" y="3245266"/>
                    </a:cubicBezTo>
                    <a:cubicBezTo>
                      <a:pt x="2594360" y="3254990"/>
                      <a:pt x="2598322" y="3262914"/>
                      <a:pt x="2599403" y="3264715"/>
                    </a:cubicBezTo>
                    <a:cubicBezTo>
                      <a:pt x="2600483" y="3266155"/>
                      <a:pt x="2599043" y="3261473"/>
                      <a:pt x="2593280" y="3246346"/>
                    </a:cubicBezTo>
                    <a:cubicBezTo>
                      <a:pt x="2590399" y="3238783"/>
                      <a:pt x="2586437" y="3227978"/>
                      <a:pt x="2582475" y="3216093"/>
                    </a:cubicBezTo>
                    <a:cubicBezTo>
                      <a:pt x="2580674" y="3209970"/>
                      <a:pt x="2578874" y="3203487"/>
                      <a:pt x="2577073" y="3197364"/>
                    </a:cubicBezTo>
                    <a:cubicBezTo>
                      <a:pt x="2575272" y="3190881"/>
                      <a:pt x="2573111" y="3184398"/>
                      <a:pt x="2572030" y="3178276"/>
                    </a:cubicBezTo>
                    <a:cubicBezTo>
                      <a:pt x="2570590" y="3172153"/>
                      <a:pt x="2569149" y="3166030"/>
                      <a:pt x="2567709" y="3160268"/>
                    </a:cubicBezTo>
                    <a:cubicBezTo>
                      <a:pt x="2566268" y="3154865"/>
                      <a:pt x="2564827" y="3149823"/>
                      <a:pt x="2564467" y="3145141"/>
                    </a:cubicBezTo>
                    <a:cubicBezTo>
                      <a:pt x="2562666" y="3136497"/>
                      <a:pt x="2561586" y="3130734"/>
                      <a:pt x="2560865" y="3130734"/>
                    </a:cubicBezTo>
                    <a:lnTo>
                      <a:pt x="2560865" y="3128573"/>
                    </a:lnTo>
                    <a:cubicBezTo>
                      <a:pt x="2559785" y="3121010"/>
                      <a:pt x="2558705" y="3114887"/>
                      <a:pt x="2557984" y="3110205"/>
                    </a:cubicBezTo>
                    <a:cubicBezTo>
                      <a:pt x="2557264" y="3105162"/>
                      <a:pt x="2556904" y="3101201"/>
                      <a:pt x="2556183" y="3097959"/>
                    </a:cubicBezTo>
                    <a:cubicBezTo>
                      <a:pt x="2555103" y="3091476"/>
                      <a:pt x="2554383" y="3087875"/>
                      <a:pt x="2553662" y="3083553"/>
                    </a:cubicBezTo>
                    <a:cubicBezTo>
                      <a:pt x="2552942" y="3079231"/>
                      <a:pt x="2552221" y="3074909"/>
                      <a:pt x="2550781" y="3066625"/>
                    </a:cubicBezTo>
                    <a:cubicBezTo>
                      <a:pt x="2550421" y="3062663"/>
                      <a:pt x="2550061" y="3057621"/>
                      <a:pt x="2549700" y="3051138"/>
                    </a:cubicBezTo>
                    <a:cubicBezTo>
                      <a:pt x="2549700" y="3049337"/>
                      <a:pt x="2549700" y="3046816"/>
                      <a:pt x="2549700" y="3044655"/>
                    </a:cubicBezTo>
                    <a:cubicBezTo>
                      <a:pt x="2549700" y="3042494"/>
                      <a:pt x="2549700" y="3040333"/>
                      <a:pt x="2549700" y="3037812"/>
                    </a:cubicBezTo>
                    <a:cubicBezTo>
                      <a:pt x="2549340" y="3037092"/>
                      <a:pt x="2548980" y="3038893"/>
                      <a:pt x="2548980" y="3042854"/>
                    </a:cubicBezTo>
                    <a:cubicBezTo>
                      <a:pt x="2548980" y="3043935"/>
                      <a:pt x="2548980" y="3045016"/>
                      <a:pt x="2548980" y="3046096"/>
                    </a:cubicBezTo>
                    <a:cubicBezTo>
                      <a:pt x="2548980" y="3047536"/>
                      <a:pt x="2548980" y="3048977"/>
                      <a:pt x="2548980" y="3050418"/>
                    </a:cubicBezTo>
                    <a:cubicBezTo>
                      <a:pt x="2548980" y="3055460"/>
                      <a:pt x="2549700" y="3061583"/>
                      <a:pt x="2550061" y="3068066"/>
                    </a:cubicBezTo>
                    <a:cubicBezTo>
                      <a:pt x="2551501" y="3079231"/>
                      <a:pt x="2552942" y="3085714"/>
                      <a:pt x="2554383" y="3095078"/>
                    </a:cubicBezTo>
                    <a:cubicBezTo>
                      <a:pt x="2555103" y="3099760"/>
                      <a:pt x="2555823" y="3105162"/>
                      <a:pt x="2557264" y="3112366"/>
                    </a:cubicBezTo>
                    <a:cubicBezTo>
                      <a:pt x="2558705" y="3119569"/>
                      <a:pt x="2560505" y="3128213"/>
                      <a:pt x="2562306" y="3139738"/>
                    </a:cubicBezTo>
                    <a:cubicBezTo>
                      <a:pt x="2564467" y="3160628"/>
                      <a:pt x="2552942" y="3084273"/>
                      <a:pt x="2555823" y="3116688"/>
                    </a:cubicBezTo>
                    <a:cubicBezTo>
                      <a:pt x="2556183" y="3120650"/>
                      <a:pt x="2557624" y="3130374"/>
                      <a:pt x="2559785" y="3141899"/>
                    </a:cubicBezTo>
                    <a:cubicBezTo>
                      <a:pt x="2560145" y="3144780"/>
                      <a:pt x="2560865" y="3148022"/>
                      <a:pt x="2561586" y="3150903"/>
                    </a:cubicBezTo>
                    <a:cubicBezTo>
                      <a:pt x="2562306" y="3154145"/>
                      <a:pt x="2563026" y="3157026"/>
                      <a:pt x="2563747" y="3160268"/>
                    </a:cubicBezTo>
                    <a:cubicBezTo>
                      <a:pt x="2565187" y="3166390"/>
                      <a:pt x="2566628" y="3172873"/>
                      <a:pt x="2568069" y="3178996"/>
                    </a:cubicBezTo>
                    <a:cubicBezTo>
                      <a:pt x="2568789" y="3181877"/>
                      <a:pt x="2569509" y="3184759"/>
                      <a:pt x="2570230" y="3187640"/>
                    </a:cubicBezTo>
                    <a:cubicBezTo>
                      <a:pt x="2570950" y="3190161"/>
                      <a:pt x="2571670" y="3193042"/>
                      <a:pt x="2572391" y="3195203"/>
                    </a:cubicBezTo>
                    <a:cubicBezTo>
                      <a:pt x="2573831" y="3199885"/>
                      <a:pt x="2574912" y="3203847"/>
                      <a:pt x="2575632" y="3206368"/>
                    </a:cubicBezTo>
                    <a:cubicBezTo>
                      <a:pt x="2577073" y="3211771"/>
                      <a:pt x="2576713" y="3212131"/>
                      <a:pt x="2573471" y="3204207"/>
                    </a:cubicBezTo>
                    <a:lnTo>
                      <a:pt x="2569149" y="3189441"/>
                    </a:lnTo>
                    <a:cubicBezTo>
                      <a:pt x="2567709" y="3184398"/>
                      <a:pt x="2566988" y="3179716"/>
                      <a:pt x="2565547" y="3174674"/>
                    </a:cubicBezTo>
                    <a:lnTo>
                      <a:pt x="2562306" y="3159907"/>
                    </a:lnTo>
                    <a:cubicBezTo>
                      <a:pt x="2561225" y="3154865"/>
                      <a:pt x="2560145" y="3150183"/>
                      <a:pt x="2559425" y="3145141"/>
                    </a:cubicBezTo>
                    <a:cubicBezTo>
                      <a:pt x="2557264" y="3144060"/>
                      <a:pt x="2549700" y="3100120"/>
                      <a:pt x="2548980" y="3101561"/>
                    </a:cubicBezTo>
                    <a:cubicBezTo>
                      <a:pt x="2547539" y="3092197"/>
                      <a:pt x="2546459" y="3083193"/>
                      <a:pt x="2545739" y="3073829"/>
                    </a:cubicBezTo>
                    <a:lnTo>
                      <a:pt x="2545018" y="3066985"/>
                    </a:lnTo>
                    <a:lnTo>
                      <a:pt x="2545018" y="3060142"/>
                    </a:lnTo>
                    <a:cubicBezTo>
                      <a:pt x="2544658" y="3060142"/>
                      <a:pt x="2543938" y="3047176"/>
                      <a:pt x="2543938" y="3047176"/>
                    </a:cubicBezTo>
                    <a:cubicBezTo>
                      <a:pt x="2543938" y="3040333"/>
                      <a:pt x="2543217" y="3033490"/>
                      <a:pt x="2542857" y="3026647"/>
                    </a:cubicBezTo>
                    <a:cubicBezTo>
                      <a:pt x="2549700" y="3026647"/>
                      <a:pt x="2556543" y="3026647"/>
                      <a:pt x="2563747" y="3025927"/>
                    </a:cubicBezTo>
                    <a:cubicBezTo>
                      <a:pt x="2564467" y="3025927"/>
                      <a:pt x="2565187" y="3025927"/>
                      <a:pt x="2565547" y="3025927"/>
                    </a:cubicBezTo>
                    <a:cubicBezTo>
                      <a:pt x="2566268" y="3025927"/>
                      <a:pt x="2566628" y="3025927"/>
                      <a:pt x="2567348" y="3025927"/>
                    </a:cubicBezTo>
                    <a:cubicBezTo>
                      <a:pt x="2568069" y="3025927"/>
                      <a:pt x="2568789" y="3025567"/>
                      <a:pt x="2569149" y="3025207"/>
                    </a:cubicBezTo>
                    <a:cubicBezTo>
                      <a:pt x="2569869" y="3024846"/>
                      <a:pt x="2569869" y="3024486"/>
                      <a:pt x="2571310" y="3024126"/>
                    </a:cubicBezTo>
                    <a:cubicBezTo>
                      <a:pt x="2572751" y="3023766"/>
                      <a:pt x="2575992" y="3023406"/>
                      <a:pt x="2582475" y="3023045"/>
                    </a:cubicBezTo>
                    <a:cubicBezTo>
                      <a:pt x="2585717" y="3023045"/>
                      <a:pt x="2590038" y="3023045"/>
                      <a:pt x="2595441" y="3023045"/>
                    </a:cubicBezTo>
                    <a:cubicBezTo>
                      <a:pt x="2598322" y="3023045"/>
                      <a:pt x="2601204" y="3023045"/>
                      <a:pt x="2604445" y="3023045"/>
                    </a:cubicBezTo>
                    <a:cubicBezTo>
                      <a:pt x="2607687" y="3023045"/>
                      <a:pt x="2611288" y="3022685"/>
                      <a:pt x="2615610" y="3022325"/>
                    </a:cubicBezTo>
                    <a:cubicBezTo>
                      <a:pt x="2640822" y="3022325"/>
                      <a:pt x="2690524" y="3018363"/>
                      <a:pt x="2739866" y="3008279"/>
                    </a:cubicBezTo>
                    <a:cubicBezTo>
                      <a:pt x="2789209" y="2998554"/>
                      <a:pt x="2838191" y="2983068"/>
                      <a:pt x="2864122" y="2973343"/>
                    </a:cubicBezTo>
                    <a:cubicBezTo>
                      <a:pt x="2871686" y="2970822"/>
                      <a:pt x="2879249" y="2967581"/>
                      <a:pt x="2886812" y="2964339"/>
                    </a:cubicBezTo>
                    <a:lnTo>
                      <a:pt x="2909143" y="2954975"/>
                    </a:lnTo>
                    <a:cubicBezTo>
                      <a:pt x="2906981" y="2954975"/>
                      <a:pt x="2885372" y="2963979"/>
                      <a:pt x="2867724" y="2970462"/>
                    </a:cubicBezTo>
                    <a:cubicBezTo>
                      <a:pt x="2850076" y="2976585"/>
                      <a:pt x="2836390" y="2980906"/>
                      <a:pt x="2850796" y="2975504"/>
                    </a:cubicBezTo>
                    <a:lnTo>
                      <a:pt x="2868804" y="2969381"/>
                    </a:lnTo>
                    <a:cubicBezTo>
                      <a:pt x="2874927" y="2967220"/>
                      <a:pt x="2880690" y="2964699"/>
                      <a:pt x="2886452" y="2962538"/>
                    </a:cubicBezTo>
                    <a:lnTo>
                      <a:pt x="2904100" y="2955335"/>
                    </a:lnTo>
                    <a:lnTo>
                      <a:pt x="2912744" y="2951733"/>
                    </a:lnTo>
                    <a:lnTo>
                      <a:pt x="2921388" y="2947772"/>
                    </a:lnTo>
                    <a:lnTo>
                      <a:pt x="2916346" y="2951013"/>
                    </a:lnTo>
                    <a:cubicBezTo>
                      <a:pt x="2927871" y="2945971"/>
                      <a:pt x="2939396" y="2940568"/>
                      <a:pt x="2950561" y="2935166"/>
                    </a:cubicBezTo>
                    <a:cubicBezTo>
                      <a:pt x="2961726" y="2929764"/>
                      <a:pt x="2972171" y="2923641"/>
                      <a:pt x="2982256" y="2918238"/>
                    </a:cubicBezTo>
                    <a:cubicBezTo>
                      <a:pt x="2977213" y="2921120"/>
                      <a:pt x="2970370" y="2925081"/>
                      <a:pt x="2963167" y="2929043"/>
                    </a:cubicBezTo>
                    <a:cubicBezTo>
                      <a:pt x="2959565" y="2930844"/>
                      <a:pt x="2955964" y="2933005"/>
                      <a:pt x="2952002" y="2934806"/>
                    </a:cubicBezTo>
                    <a:cubicBezTo>
                      <a:pt x="2948400" y="2936606"/>
                      <a:pt x="2944438" y="2938407"/>
                      <a:pt x="2941197" y="2939848"/>
                    </a:cubicBezTo>
                    <a:cubicBezTo>
                      <a:pt x="2927511" y="2946331"/>
                      <a:pt x="2917786" y="2951373"/>
                      <a:pt x="2922829" y="2949933"/>
                    </a:cubicBezTo>
                    <a:cubicBezTo>
                      <a:pt x="2939036" y="2942729"/>
                      <a:pt x="2948760" y="2938768"/>
                      <a:pt x="2957765" y="2934806"/>
                    </a:cubicBezTo>
                    <a:cubicBezTo>
                      <a:pt x="2966769" y="2930484"/>
                      <a:pt x="2975052" y="2926162"/>
                      <a:pt x="2989819" y="2918598"/>
                    </a:cubicBezTo>
                    <a:cubicBezTo>
                      <a:pt x="2983696" y="2921840"/>
                      <a:pt x="2978294" y="2925081"/>
                      <a:pt x="2979014" y="2924721"/>
                    </a:cubicBezTo>
                    <a:cubicBezTo>
                      <a:pt x="3043123" y="2891226"/>
                      <a:pt x="3038441" y="2887985"/>
                      <a:pt x="3053208" y="2878260"/>
                    </a:cubicBezTo>
                    <a:cubicBezTo>
                      <a:pt x="3060771" y="2873218"/>
                      <a:pt x="3065093" y="2869976"/>
                      <a:pt x="3067614" y="2868176"/>
                    </a:cubicBezTo>
                    <a:cubicBezTo>
                      <a:pt x="3069775" y="2866375"/>
                      <a:pt x="3070135" y="2866015"/>
                      <a:pt x="3068695" y="2866735"/>
                    </a:cubicBezTo>
                    <a:cubicBezTo>
                      <a:pt x="3065813" y="2868176"/>
                      <a:pt x="3056089" y="2873938"/>
                      <a:pt x="3045284" y="2880781"/>
                    </a:cubicBezTo>
                    <a:cubicBezTo>
                      <a:pt x="3039882" y="2884023"/>
                      <a:pt x="3033759" y="2887985"/>
                      <a:pt x="3027996" y="2891226"/>
                    </a:cubicBezTo>
                    <a:cubicBezTo>
                      <a:pt x="3022233" y="2894467"/>
                      <a:pt x="3016471" y="2897709"/>
                      <a:pt x="3011429" y="2900230"/>
                    </a:cubicBezTo>
                    <a:cubicBezTo>
                      <a:pt x="3001704" y="2905633"/>
                      <a:pt x="2995221" y="2908874"/>
                      <a:pt x="2997022" y="2907073"/>
                    </a:cubicBezTo>
                    <a:cubicBezTo>
                      <a:pt x="3057890" y="2872858"/>
                      <a:pt x="3115156" y="2831439"/>
                      <a:pt x="3167019" y="2784258"/>
                    </a:cubicBezTo>
                    <a:cubicBezTo>
                      <a:pt x="3154053" y="2796503"/>
                      <a:pt x="3140727" y="2808749"/>
                      <a:pt x="3146129" y="2805147"/>
                    </a:cubicBezTo>
                    <a:cubicBezTo>
                      <a:pt x="3165938" y="2788580"/>
                      <a:pt x="3166298" y="2788580"/>
                      <a:pt x="3168820" y="2787139"/>
                    </a:cubicBezTo>
                    <a:cubicBezTo>
                      <a:pt x="3171341" y="2785338"/>
                      <a:pt x="3175303" y="2781737"/>
                      <a:pt x="3201595" y="2756525"/>
                    </a:cubicBezTo>
                    <a:cubicBezTo>
                      <a:pt x="3200154" y="2756886"/>
                      <a:pt x="3203395" y="2752924"/>
                      <a:pt x="3209518" y="2746081"/>
                    </a:cubicBezTo>
                    <a:cubicBezTo>
                      <a:pt x="3212760" y="2742839"/>
                      <a:pt x="3216361" y="2738517"/>
                      <a:pt x="3220683" y="2733835"/>
                    </a:cubicBezTo>
                    <a:cubicBezTo>
                      <a:pt x="3222844" y="2731674"/>
                      <a:pt x="3225005" y="2729153"/>
                      <a:pt x="3227526" y="2726632"/>
                    </a:cubicBezTo>
                    <a:cubicBezTo>
                      <a:pt x="3230047" y="2724111"/>
                      <a:pt x="3232208" y="2721589"/>
                      <a:pt x="3234729" y="2718708"/>
                    </a:cubicBezTo>
                    <a:cubicBezTo>
                      <a:pt x="3239412" y="2712946"/>
                      <a:pt x="3244814" y="2707183"/>
                      <a:pt x="3249856" y="2701060"/>
                    </a:cubicBezTo>
                    <a:cubicBezTo>
                      <a:pt x="3255259" y="2694938"/>
                      <a:pt x="3260661" y="2688815"/>
                      <a:pt x="3265343" y="2682332"/>
                    </a:cubicBezTo>
                    <a:cubicBezTo>
                      <a:pt x="3270386" y="2675849"/>
                      <a:pt x="3275068" y="2669726"/>
                      <a:pt x="3279750" y="2663603"/>
                    </a:cubicBezTo>
                    <a:cubicBezTo>
                      <a:pt x="3281911" y="2660722"/>
                      <a:pt x="3284072" y="2657841"/>
                      <a:pt x="3286233" y="2654959"/>
                    </a:cubicBezTo>
                    <a:cubicBezTo>
                      <a:pt x="3288034" y="2652078"/>
                      <a:pt x="3290194" y="2649197"/>
                      <a:pt x="3291995" y="2646676"/>
                    </a:cubicBezTo>
                    <a:cubicBezTo>
                      <a:pt x="3299199" y="2637312"/>
                      <a:pt x="3303881" y="2631549"/>
                      <a:pt x="3302800" y="2633710"/>
                    </a:cubicBezTo>
                    <a:cubicBezTo>
                      <a:pt x="3302080" y="2634790"/>
                      <a:pt x="3300279" y="2637672"/>
                      <a:pt x="3296317" y="2643074"/>
                    </a:cubicBezTo>
                    <a:cubicBezTo>
                      <a:pt x="3292715" y="2648476"/>
                      <a:pt x="3287313" y="2656400"/>
                      <a:pt x="3279030" y="2666485"/>
                    </a:cubicBezTo>
                    <a:cubicBezTo>
                      <a:pt x="3280110" y="2665404"/>
                      <a:pt x="3284072" y="2661442"/>
                      <a:pt x="3288754" y="2655320"/>
                    </a:cubicBezTo>
                    <a:cubicBezTo>
                      <a:pt x="3293436" y="2649197"/>
                      <a:pt x="3299199" y="2640913"/>
                      <a:pt x="3305682" y="2632269"/>
                    </a:cubicBezTo>
                    <a:cubicBezTo>
                      <a:pt x="3308923" y="2627947"/>
                      <a:pt x="3312164" y="2623625"/>
                      <a:pt x="3315046" y="2618943"/>
                    </a:cubicBezTo>
                    <a:cubicBezTo>
                      <a:pt x="3317927" y="2614261"/>
                      <a:pt x="3320808" y="2609939"/>
                      <a:pt x="3323690" y="2605617"/>
                    </a:cubicBezTo>
                    <a:cubicBezTo>
                      <a:pt x="3329092" y="2596973"/>
                      <a:pt x="3334134" y="2589410"/>
                      <a:pt x="3337376" y="2584008"/>
                    </a:cubicBezTo>
                    <a:cubicBezTo>
                      <a:pt x="3340977" y="2577524"/>
                      <a:pt x="3345660" y="2569241"/>
                      <a:pt x="3350341" y="2560237"/>
                    </a:cubicBezTo>
                    <a:cubicBezTo>
                      <a:pt x="3352863" y="2555915"/>
                      <a:pt x="3355024" y="2551593"/>
                      <a:pt x="3357545" y="2547271"/>
                    </a:cubicBezTo>
                    <a:cubicBezTo>
                      <a:pt x="3359706" y="2542949"/>
                      <a:pt x="3361507" y="2538987"/>
                      <a:pt x="3363308" y="2535386"/>
                    </a:cubicBezTo>
                    <a:cubicBezTo>
                      <a:pt x="3352863" y="2553754"/>
                      <a:pt x="3356104" y="2545110"/>
                      <a:pt x="3375913" y="2504411"/>
                    </a:cubicBezTo>
                    <a:lnTo>
                      <a:pt x="3376633" y="2501890"/>
                    </a:lnTo>
                    <a:cubicBezTo>
                      <a:pt x="3360066" y="2535025"/>
                      <a:pt x="3337016" y="2576444"/>
                      <a:pt x="3312164" y="2612460"/>
                    </a:cubicBezTo>
                    <a:cubicBezTo>
                      <a:pt x="3287313" y="2648476"/>
                      <a:pt x="3262462" y="2680171"/>
                      <a:pt x="3248055" y="2698179"/>
                    </a:cubicBezTo>
                    <a:lnTo>
                      <a:pt x="3255979" y="2687734"/>
                    </a:lnTo>
                    <a:cubicBezTo>
                      <a:pt x="3227886" y="2720149"/>
                      <a:pt x="3196192" y="2754004"/>
                      <a:pt x="3166659" y="2782097"/>
                    </a:cubicBezTo>
                    <a:cubicBezTo>
                      <a:pt x="3136405" y="2809469"/>
                      <a:pt x="3109033" y="2831439"/>
                      <a:pt x="3092105" y="2841884"/>
                    </a:cubicBezTo>
                    <a:cubicBezTo>
                      <a:pt x="3094266" y="2838642"/>
                      <a:pt x="3078059" y="2851608"/>
                      <a:pt x="3078059" y="2849087"/>
                    </a:cubicBezTo>
                    <a:lnTo>
                      <a:pt x="3065453" y="2858451"/>
                    </a:lnTo>
                    <a:cubicBezTo>
                      <a:pt x="3061131" y="2861693"/>
                      <a:pt x="3056809" y="2864214"/>
                      <a:pt x="3052487" y="2867455"/>
                    </a:cubicBezTo>
                    <a:lnTo>
                      <a:pt x="3026555" y="2885103"/>
                    </a:lnTo>
                    <a:cubicBezTo>
                      <a:pt x="3030157" y="2882582"/>
                      <a:pt x="3033759" y="2880061"/>
                      <a:pt x="3037000" y="2877180"/>
                    </a:cubicBezTo>
                    <a:cubicBezTo>
                      <a:pt x="3033399" y="2879701"/>
                      <a:pt x="3029437" y="2882222"/>
                      <a:pt x="3025835" y="2884383"/>
                    </a:cubicBezTo>
                    <a:lnTo>
                      <a:pt x="3014310" y="2891226"/>
                    </a:lnTo>
                    <a:lnTo>
                      <a:pt x="2991260" y="2904552"/>
                    </a:lnTo>
                    <a:cubicBezTo>
                      <a:pt x="2983336" y="2908874"/>
                      <a:pt x="2975412" y="2912836"/>
                      <a:pt x="2967489" y="2916798"/>
                    </a:cubicBezTo>
                    <a:cubicBezTo>
                      <a:pt x="2959565" y="2920759"/>
                      <a:pt x="2951642" y="2925081"/>
                      <a:pt x="2943718" y="2928683"/>
                    </a:cubicBezTo>
                    <a:lnTo>
                      <a:pt x="2946239" y="2927242"/>
                    </a:lnTo>
                    <a:cubicBezTo>
                      <a:pt x="2934714" y="2933005"/>
                      <a:pt x="2923909" y="2938047"/>
                      <a:pt x="2913825" y="2943450"/>
                    </a:cubicBezTo>
                    <a:cubicBezTo>
                      <a:pt x="2903380" y="2948132"/>
                      <a:pt x="2893656" y="2952454"/>
                      <a:pt x="2884291" y="2956415"/>
                    </a:cubicBezTo>
                    <a:cubicBezTo>
                      <a:pt x="2879609" y="2958577"/>
                      <a:pt x="2874927" y="2960377"/>
                      <a:pt x="2870605" y="2962178"/>
                    </a:cubicBezTo>
                    <a:cubicBezTo>
                      <a:pt x="2866283" y="2963979"/>
                      <a:pt x="2861601" y="2965419"/>
                      <a:pt x="2857639" y="2967220"/>
                    </a:cubicBezTo>
                    <a:cubicBezTo>
                      <a:pt x="2849355" y="2970462"/>
                      <a:pt x="2841072" y="2973343"/>
                      <a:pt x="2833869" y="2976224"/>
                    </a:cubicBezTo>
                    <a:cubicBezTo>
                      <a:pt x="2833869" y="2976585"/>
                      <a:pt x="2834949" y="2976585"/>
                      <a:pt x="2833869" y="2977305"/>
                    </a:cubicBezTo>
                    <a:cubicBezTo>
                      <a:pt x="2833148" y="2977305"/>
                      <a:pt x="2832068" y="2978025"/>
                      <a:pt x="2830267" y="2978746"/>
                    </a:cubicBezTo>
                    <a:cubicBezTo>
                      <a:pt x="2828466" y="2979466"/>
                      <a:pt x="2825585" y="2980546"/>
                      <a:pt x="2821263" y="2981627"/>
                    </a:cubicBezTo>
                    <a:cubicBezTo>
                      <a:pt x="2812979" y="2984148"/>
                      <a:pt x="2805776" y="2986309"/>
                      <a:pt x="2799293" y="2988110"/>
                    </a:cubicBezTo>
                    <a:cubicBezTo>
                      <a:pt x="2792810" y="2989910"/>
                      <a:pt x="2786687" y="2991711"/>
                      <a:pt x="2781285" y="2992792"/>
                    </a:cubicBezTo>
                    <a:cubicBezTo>
                      <a:pt x="2781285" y="2992792"/>
                      <a:pt x="2781285" y="2992792"/>
                      <a:pt x="2781285" y="2992792"/>
                    </a:cubicBezTo>
                    <a:lnTo>
                      <a:pt x="2781285" y="2992792"/>
                    </a:lnTo>
                    <a:cubicBezTo>
                      <a:pt x="2768319" y="2995673"/>
                      <a:pt x="2757514" y="2997834"/>
                      <a:pt x="2745989" y="2999995"/>
                    </a:cubicBezTo>
                    <a:cubicBezTo>
                      <a:pt x="2734464" y="3001796"/>
                      <a:pt x="2721858" y="3003597"/>
                      <a:pt x="2706011" y="3006118"/>
                    </a:cubicBezTo>
                    <a:lnTo>
                      <a:pt x="2730502" y="3001796"/>
                    </a:lnTo>
                    <a:lnTo>
                      <a:pt x="2742747" y="2999635"/>
                    </a:lnTo>
                    <a:lnTo>
                      <a:pt x="2754993" y="2996754"/>
                    </a:lnTo>
                    <a:cubicBezTo>
                      <a:pt x="2771200" y="2992792"/>
                      <a:pt x="2787408" y="2989550"/>
                      <a:pt x="2803255" y="2984508"/>
                    </a:cubicBezTo>
                    <a:cubicBezTo>
                      <a:pt x="2806856" y="2982707"/>
                      <a:pt x="2806856" y="2981987"/>
                      <a:pt x="2799653" y="2983428"/>
                    </a:cubicBezTo>
                    <a:cubicBezTo>
                      <a:pt x="2796051" y="2984148"/>
                      <a:pt x="2791009" y="2985228"/>
                      <a:pt x="2783446" y="2987029"/>
                    </a:cubicBezTo>
                    <a:cubicBezTo>
                      <a:pt x="2775882" y="2988470"/>
                      <a:pt x="2766518" y="2990271"/>
                      <a:pt x="2754633" y="2992792"/>
                    </a:cubicBezTo>
                    <a:cubicBezTo>
                      <a:pt x="2774082" y="2988110"/>
                      <a:pt x="2782005" y="2985228"/>
                      <a:pt x="2757874" y="2990631"/>
                    </a:cubicBezTo>
                    <a:cubicBezTo>
                      <a:pt x="2756434" y="2990991"/>
                      <a:pt x="2740947" y="2995313"/>
                      <a:pt x="2727981" y="2997474"/>
                    </a:cubicBezTo>
                    <a:cubicBezTo>
                      <a:pt x="2715375" y="2999995"/>
                      <a:pt x="2705651" y="3002156"/>
                      <a:pt x="2717536" y="3000715"/>
                    </a:cubicBezTo>
                    <a:cubicBezTo>
                      <a:pt x="2711774" y="3001796"/>
                      <a:pt x="2705651" y="3002876"/>
                      <a:pt x="2699528" y="3003957"/>
                    </a:cubicBezTo>
                    <a:cubicBezTo>
                      <a:pt x="2693405" y="3005037"/>
                      <a:pt x="2686562" y="3005758"/>
                      <a:pt x="2680079" y="3006478"/>
                    </a:cubicBezTo>
                    <a:cubicBezTo>
                      <a:pt x="2666753" y="3007919"/>
                      <a:pt x="2652347" y="3010080"/>
                      <a:pt x="2637580" y="3010800"/>
                    </a:cubicBezTo>
                    <a:cubicBezTo>
                      <a:pt x="2622813" y="3011881"/>
                      <a:pt x="2606966" y="3013321"/>
                      <a:pt x="2591119" y="3013321"/>
                    </a:cubicBezTo>
                    <a:cubicBezTo>
                      <a:pt x="2582835" y="3013321"/>
                      <a:pt x="2574912" y="3013321"/>
                      <a:pt x="2566268" y="3013681"/>
                    </a:cubicBezTo>
                    <a:cubicBezTo>
                      <a:pt x="2556183" y="3013681"/>
                      <a:pt x="2546459" y="3013681"/>
                      <a:pt x="2536014" y="3013681"/>
                    </a:cubicBezTo>
                    <a:lnTo>
                      <a:pt x="2532052" y="3013681"/>
                    </a:lnTo>
                    <a:cubicBezTo>
                      <a:pt x="2532052" y="3013681"/>
                      <a:pt x="2530972" y="3013681"/>
                      <a:pt x="2530972" y="3013681"/>
                    </a:cubicBezTo>
                    <a:lnTo>
                      <a:pt x="2530612" y="3013681"/>
                    </a:lnTo>
                    <a:cubicBezTo>
                      <a:pt x="2530612" y="3013681"/>
                      <a:pt x="2530612" y="3013681"/>
                      <a:pt x="2530612" y="3013681"/>
                    </a:cubicBezTo>
                    <a:lnTo>
                      <a:pt x="2530612" y="3013681"/>
                    </a:lnTo>
                    <a:cubicBezTo>
                      <a:pt x="2530612" y="3013681"/>
                      <a:pt x="2530612" y="3015842"/>
                      <a:pt x="2530612" y="3015842"/>
                    </a:cubicBezTo>
                    <a:cubicBezTo>
                      <a:pt x="2530612" y="3018363"/>
                      <a:pt x="2530612" y="3020885"/>
                      <a:pt x="2530972" y="3023406"/>
                    </a:cubicBezTo>
                    <a:cubicBezTo>
                      <a:pt x="2530972" y="3028448"/>
                      <a:pt x="2531692" y="3033850"/>
                      <a:pt x="2532052" y="3038893"/>
                    </a:cubicBezTo>
                    <a:cubicBezTo>
                      <a:pt x="2532773" y="3048257"/>
                      <a:pt x="2533133" y="3057621"/>
                      <a:pt x="2533853" y="3067345"/>
                    </a:cubicBezTo>
                    <a:cubicBezTo>
                      <a:pt x="2534934" y="3076349"/>
                      <a:pt x="2536014" y="3084993"/>
                      <a:pt x="2536734" y="3093998"/>
                    </a:cubicBezTo>
                    <a:cubicBezTo>
                      <a:pt x="2537815" y="3103002"/>
                      <a:pt x="2538535" y="3112006"/>
                      <a:pt x="2540336" y="3121010"/>
                    </a:cubicBezTo>
                    <a:cubicBezTo>
                      <a:pt x="2541777" y="3130014"/>
                      <a:pt x="2543578" y="3139018"/>
                      <a:pt x="2545018" y="3148022"/>
                    </a:cubicBezTo>
                    <a:cubicBezTo>
                      <a:pt x="2545378" y="3150183"/>
                      <a:pt x="2545739" y="3152704"/>
                      <a:pt x="2546459" y="3154865"/>
                    </a:cubicBezTo>
                    <a:lnTo>
                      <a:pt x="2547900" y="3161708"/>
                    </a:lnTo>
                    <a:lnTo>
                      <a:pt x="2551141" y="3175034"/>
                    </a:lnTo>
                    <a:lnTo>
                      <a:pt x="2554383" y="3188360"/>
                    </a:lnTo>
                    <a:cubicBezTo>
                      <a:pt x="2555463" y="3192682"/>
                      <a:pt x="2556904" y="3197004"/>
                      <a:pt x="2558344" y="3201686"/>
                    </a:cubicBezTo>
                    <a:cubicBezTo>
                      <a:pt x="2561225" y="3210330"/>
                      <a:pt x="2563747" y="3219334"/>
                      <a:pt x="2566628" y="3227978"/>
                    </a:cubicBezTo>
                    <a:cubicBezTo>
                      <a:pt x="2550781" y="3178276"/>
                      <a:pt x="2556543" y="3198085"/>
                      <a:pt x="2561586" y="3217173"/>
                    </a:cubicBezTo>
                    <a:cubicBezTo>
                      <a:pt x="2563026" y="3221855"/>
                      <a:pt x="2564107" y="3226537"/>
                      <a:pt x="2565187" y="3229779"/>
                    </a:cubicBezTo>
                    <a:cubicBezTo>
                      <a:pt x="2566268" y="3233020"/>
                      <a:pt x="2566988" y="3235181"/>
                      <a:pt x="2566988" y="3235181"/>
                    </a:cubicBezTo>
                    <a:cubicBezTo>
                      <a:pt x="2566988" y="3235181"/>
                      <a:pt x="2566988" y="3234461"/>
                      <a:pt x="2566268" y="3233020"/>
                    </a:cubicBezTo>
                    <a:cubicBezTo>
                      <a:pt x="2565908" y="3231580"/>
                      <a:pt x="2564827" y="3229779"/>
                      <a:pt x="2564107" y="3226537"/>
                    </a:cubicBezTo>
                    <a:cubicBezTo>
                      <a:pt x="2562306" y="3220775"/>
                      <a:pt x="2559425" y="3211410"/>
                      <a:pt x="2555463" y="3197364"/>
                    </a:cubicBezTo>
                    <a:cubicBezTo>
                      <a:pt x="2557984" y="3207089"/>
                      <a:pt x="2560145" y="3215732"/>
                      <a:pt x="2562306" y="3222936"/>
                    </a:cubicBezTo>
                    <a:cubicBezTo>
                      <a:pt x="2564467" y="3230139"/>
                      <a:pt x="2566988" y="3236262"/>
                      <a:pt x="2568789" y="3242024"/>
                    </a:cubicBezTo>
                    <a:cubicBezTo>
                      <a:pt x="2570950" y="3247427"/>
                      <a:pt x="2572751" y="3252469"/>
                      <a:pt x="2574191" y="3256791"/>
                    </a:cubicBezTo>
                    <a:cubicBezTo>
                      <a:pt x="2576352" y="3261113"/>
                      <a:pt x="2578153" y="3265075"/>
                      <a:pt x="2579954" y="3269036"/>
                    </a:cubicBezTo>
                    <a:cubicBezTo>
                      <a:pt x="2581755" y="3272998"/>
                      <a:pt x="2583916" y="3276960"/>
                      <a:pt x="2585717" y="3281282"/>
                    </a:cubicBezTo>
                    <a:cubicBezTo>
                      <a:pt x="2587878" y="3285604"/>
                      <a:pt x="2590399" y="3290286"/>
                      <a:pt x="2592920" y="3295328"/>
                    </a:cubicBezTo>
                    <a:cubicBezTo>
                      <a:pt x="2595801" y="3300731"/>
                      <a:pt x="2598682" y="3306493"/>
                      <a:pt x="2602644" y="3313337"/>
                    </a:cubicBezTo>
                    <a:cubicBezTo>
                      <a:pt x="2604445" y="3316578"/>
                      <a:pt x="2606606" y="3320540"/>
                      <a:pt x="2608767" y="3324141"/>
                    </a:cubicBezTo>
                    <a:cubicBezTo>
                      <a:pt x="2610928" y="3328103"/>
                      <a:pt x="2613809" y="3332065"/>
                      <a:pt x="2616331" y="3336387"/>
                    </a:cubicBezTo>
                    <a:cubicBezTo>
                      <a:pt x="2617051" y="3337827"/>
                      <a:pt x="2616331" y="3336387"/>
                      <a:pt x="2613809" y="3332785"/>
                    </a:cubicBezTo>
                    <a:cubicBezTo>
                      <a:pt x="2612729" y="3330985"/>
                      <a:pt x="2611288" y="3328823"/>
                      <a:pt x="2609487" y="3326302"/>
                    </a:cubicBezTo>
                    <a:cubicBezTo>
                      <a:pt x="2608047" y="3323781"/>
                      <a:pt x="2606246" y="3320540"/>
                      <a:pt x="2604445" y="3317298"/>
                    </a:cubicBezTo>
                    <a:cubicBezTo>
                      <a:pt x="2602644" y="3314057"/>
                      <a:pt x="2600843" y="3310815"/>
                      <a:pt x="2599043" y="3307574"/>
                    </a:cubicBezTo>
                    <a:cubicBezTo>
                      <a:pt x="2597242" y="3304333"/>
                      <a:pt x="2595441" y="3300731"/>
                      <a:pt x="2593640" y="3297489"/>
                    </a:cubicBezTo>
                    <a:cubicBezTo>
                      <a:pt x="2590399" y="3290646"/>
                      <a:pt x="2586797" y="3284884"/>
                      <a:pt x="2584636" y="3280562"/>
                    </a:cubicBezTo>
                    <a:cubicBezTo>
                      <a:pt x="2588238" y="3288485"/>
                      <a:pt x="2591839" y="3296049"/>
                      <a:pt x="2595441" y="3303612"/>
                    </a:cubicBezTo>
                    <a:cubicBezTo>
                      <a:pt x="2599043" y="3311176"/>
                      <a:pt x="2603365" y="3318018"/>
                      <a:pt x="2607326" y="3325222"/>
                    </a:cubicBezTo>
                    <a:cubicBezTo>
                      <a:pt x="2611288" y="3332065"/>
                      <a:pt x="2615610" y="3338908"/>
                      <a:pt x="2619932" y="3345391"/>
                    </a:cubicBezTo>
                    <a:cubicBezTo>
                      <a:pt x="2622093" y="3348632"/>
                      <a:pt x="2624614" y="3351874"/>
                      <a:pt x="2626775" y="3354755"/>
                    </a:cubicBezTo>
                    <a:cubicBezTo>
                      <a:pt x="2628936" y="3357997"/>
                      <a:pt x="2631097" y="3360878"/>
                      <a:pt x="2633618" y="3364119"/>
                    </a:cubicBezTo>
                    <a:cubicBezTo>
                      <a:pt x="2636139" y="3367001"/>
                      <a:pt x="2638300" y="3370242"/>
                      <a:pt x="2640822" y="3373123"/>
                    </a:cubicBezTo>
                    <a:cubicBezTo>
                      <a:pt x="2643343" y="3376005"/>
                      <a:pt x="2645864" y="3378886"/>
                      <a:pt x="2648385" y="3381767"/>
                    </a:cubicBezTo>
                    <a:cubicBezTo>
                      <a:pt x="2650906" y="3384648"/>
                      <a:pt x="2653427" y="3387170"/>
                      <a:pt x="2656308" y="3389691"/>
                    </a:cubicBezTo>
                    <a:cubicBezTo>
                      <a:pt x="2657029" y="3390411"/>
                      <a:pt x="2657749" y="3391132"/>
                      <a:pt x="2658469" y="3391852"/>
                    </a:cubicBezTo>
                    <a:lnTo>
                      <a:pt x="2660630" y="3393653"/>
                    </a:lnTo>
                    <a:cubicBezTo>
                      <a:pt x="2661711" y="3394733"/>
                      <a:pt x="2662791" y="3395814"/>
                      <a:pt x="2663872" y="3396894"/>
                    </a:cubicBezTo>
                    <a:cubicBezTo>
                      <a:pt x="2672156" y="3405898"/>
                      <a:pt x="2675757" y="3419224"/>
                      <a:pt x="2672516" y="3431110"/>
                    </a:cubicBezTo>
                    <a:cubicBezTo>
                      <a:pt x="2669635" y="3442995"/>
                      <a:pt x="2660270" y="3453440"/>
                      <a:pt x="2648385" y="3457762"/>
                    </a:cubicBezTo>
                    <a:cubicBezTo>
                      <a:pt x="2642622" y="3459923"/>
                      <a:pt x="2635779" y="3460283"/>
                      <a:pt x="2629656" y="3459562"/>
                    </a:cubicBezTo>
                    <a:cubicBezTo>
                      <a:pt x="2628216" y="3459562"/>
                      <a:pt x="2626775" y="3458842"/>
                      <a:pt x="2624974" y="3458482"/>
                    </a:cubicBezTo>
                    <a:lnTo>
                      <a:pt x="2619932" y="3456681"/>
                    </a:lnTo>
                    <a:cubicBezTo>
                      <a:pt x="2616331" y="3455601"/>
                      <a:pt x="2613089" y="3454520"/>
                      <a:pt x="2609487" y="3453440"/>
                    </a:cubicBezTo>
                    <a:cubicBezTo>
                      <a:pt x="2595441" y="3448758"/>
                      <a:pt x="2581395" y="3444436"/>
                      <a:pt x="2566628" y="3439393"/>
                    </a:cubicBezTo>
                    <a:cubicBezTo>
                      <a:pt x="2552221" y="3433991"/>
                      <a:pt x="2537455" y="3428228"/>
                      <a:pt x="2521968" y="3422466"/>
                    </a:cubicBezTo>
                    <a:lnTo>
                      <a:pt x="2517286" y="3418864"/>
                    </a:lnTo>
                    <a:cubicBezTo>
                      <a:pt x="2514404" y="3417784"/>
                      <a:pt x="2511523" y="3416703"/>
                      <a:pt x="2508282" y="3415623"/>
                    </a:cubicBezTo>
                    <a:cubicBezTo>
                      <a:pt x="2505400" y="3414542"/>
                      <a:pt x="2502519" y="3413101"/>
                      <a:pt x="2499278" y="3412021"/>
                    </a:cubicBezTo>
                    <a:cubicBezTo>
                      <a:pt x="2493155" y="3409500"/>
                      <a:pt x="2487032" y="3406979"/>
                      <a:pt x="2480909" y="3404097"/>
                    </a:cubicBezTo>
                    <a:cubicBezTo>
                      <a:pt x="2474786" y="3401576"/>
                      <a:pt x="2468304" y="3398695"/>
                      <a:pt x="2461821" y="3395814"/>
                    </a:cubicBezTo>
                    <a:cubicBezTo>
                      <a:pt x="2458579" y="3394373"/>
                      <a:pt x="2455338" y="3392932"/>
                      <a:pt x="2452096" y="3391492"/>
                    </a:cubicBezTo>
                    <a:cubicBezTo>
                      <a:pt x="2448855" y="3390051"/>
                      <a:pt x="2445613" y="3388250"/>
                      <a:pt x="2442372" y="3386810"/>
                    </a:cubicBezTo>
                    <a:close/>
                    <a:moveTo>
                      <a:pt x="2218711" y="3253910"/>
                    </a:moveTo>
                    <a:cubicBezTo>
                      <a:pt x="2208987" y="3245986"/>
                      <a:pt x="2198902" y="3238063"/>
                      <a:pt x="2189178" y="3229779"/>
                    </a:cubicBezTo>
                    <a:cubicBezTo>
                      <a:pt x="2179453" y="3221495"/>
                      <a:pt x="2169729" y="3212851"/>
                      <a:pt x="2160005" y="3204207"/>
                    </a:cubicBezTo>
                    <a:cubicBezTo>
                      <a:pt x="2161805" y="3206008"/>
                      <a:pt x="2163606" y="3207449"/>
                      <a:pt x="2165767" y="3209250"/>
                    </a:cubicBezTo>
                    <a:cubicBezTo>
                      <a:pt x="2161085" y="3204928"/>
                      <a:pt x="2156043" y="3200966"/>
                      <a:pt x="2151361" y="3196644"/>
                    </a:cubicBezTo>
                    <a:lnTo>
                      <a:pt x="2137674" y="3183678"/>
                    </a:lnTo>
                    <a:lnTo>
                      <a:pt x="2123988" y="3170712"/>
                    </a:lnTo>
                    <a:cubicBezTo>
                      <a:pt x="2119306" y="3166390"/>
                      <a:pt x="2114984" y="3161708"/>
                      <a:pt x="2110662" y="3157386"/>
                    </a:cubicBezTo>
                    <a:cubicBezTo>
                      <a:pt x="2114624" y="3161708"/>
                      <a:pt x="2118226" y="3165670"/>
                      <a:pt x="2121827" y="3169632"/>
                    </a:cubicBezTo>
                    <a:cubicBezTo>
                      <a:pt x="2125429" y="3173233"/>
                      <a:pt x="2128670" y="3176835"/>
                      <a:pt x="2131552" y="3179716"/>
                    </a:cubicBezTo>
                    <a:cubicBezTo>
                      <a:pt x="2137314" y="3185839"/>
                      <a:pt x="2141636" y="3190521"/>
                      <a:pt x="2143437" y="3192682"/>
                    </a:cubicBezTo>
                    <a:cubicBezTo>
                      <a:pt x="2146679" y="3197004"/>
                      <a:pt x="2140196" y="3191601"/>
                      <a:pt x="2116425" y="3168551"/>
                    </a:cubicBezTo>
                    <a:cubicBezTo>
                      <a:pt x="2118586" y="3170352"/>
                      <a:pt x="2116425" y="3167471"/>
                      <a:pt x="2116065" y="3166390"/>
                    </a:cubicBezTo>
                    <a:cubicBezTo>
                      <a:pt x="2116065" y="3165670"/>
                      <a:pt x="2116065" y="3165670"/>
                      <a:pt x="2117145" y="3166390"/>
                    </a:cubicBezTo>
                    <a:cubicBezTo>
                      <a:pt x="2118226" y="3167471"/>
                      <a:pt x="2120387" y="3169632"/>
                      <a:pt x="2124709" y="3173593"/>
                    </a:cubicBezTo>
                    <a:cubicBezTo>
                      <a:pt x="2120747" y="3169632"/>
                      <a:pt x="2116785" y="3164950"/>
                      <a:pt x="2112103" y="3159907"/>
                    </a:cubicBezTo>
                    <a:cubicBezTo>
                      <a:pt x="2107421" y="3154865"/>
                      <a:pt x="2102739" y="3149463"/>
                      <a:pt x="2097697" y="3144060"/>
                    </a:cubicBezTo>
                    <a:cubicBezTo>
                      <a:pt x="2092654" y="3138658"/>
                      <a:pt x="2087972" y="3132895"/>
                      <a:pt x="2082930" y="3127133"/>
                    </a:cubicBezTo>
                    <a:cubicBezTo>
                      <a:pt x="2078248" y="3121730"/>
                      <a:pt x="2073566" y="3115967"/>
                      <a:pt x="2069244" y="3111285"/>
                    </a:cubicBezTo>
                    <a:cubicBezTo>
                      <a:pt x="2052676" y="3090756"/>
                      <a:pt x="2041151" y="3077070"/>
                      <a:pt x="2047994" y="3087875"/>
                    </a:cubicBezTo>
                    <a:cubicBezTo>
                      <a:pt x="2054837" y="3095798"/>
                      <a:pt x="2060239" y="3102281"/>
                      <a:pt x="2064201" y="3107324"/>
                    </a:cubicBezTo>
                    <a:cubicBezTo>
                      <a:pt x="2068523" y="3112366"/>
                      <a:pt x="2071404" y="3115607"/>
                      <a:pt x="2073566" y="3118489"/>
                    </a:cubicBezTo>
                    <a:cubicBezTo>
                      <a:pt x="2077888" y="3123891"/>
                      <a:pt x="2078968" y="3125332"/>
                      <a:pt x="2079328" y="3126772"/>
                    </a:cubicBezTo>
                    <a:cubicBezTo>
                      <a:pt x="2079688" y="3128213"/>
                      <a:pt x="2080048" y="3128933"/>
                      <a:pt x="2082930" y="3132535"/>
                    </a:cubicBezTo>
                    <a:cubicBezTo>
                      <a:pt x="2084370" y="3134336"/>
                      <a:pt x="2086531" y="3136857"/>
                      <a:pt x="2089413" y="3140459"/>
                    </a:cubicBezTo>
                    <a:cubicBezTo>
                      <a:pt x="2092654" y="3144060"/>
                      <a:pt x="2096976" y="3148382"/>
                      <a:pt x="2102739" y="3154145"/>
                    </a:cubicBezTo>
                    <a:cubicBezTo>
                      <a:pt x="2089773" y="3141899"/>
                      <a:pt x="2077888" y="3128573"/>
                      <a:pt x="2066362" y="3115247"/>
                    </a:cubicBezTo>
                    <a:cubicBezTo>
                      <a:pt x="2060600" y="3108764"/>
                      <a:pt x="2055197" y="3101921"/>
                      <a:pt x="2049795" y="3095078"/>
                    </a:cubicBezTo>
                    <a:cubicBezTo>
                      <a:pt x="2044392" y="3088235"/>
                      <a:pt x="2038630" y="3081752"/>
                      <a:pt x="2033587" y="3075269"/>
                    </a:cubicBezTo>
                    <a:cubicBezTo>
                      <a:pt x="2038990" y="3082112"/>
                      <a:pt x="2041871" y="3084993"/>
                      <a:pt x="2042231" y="3084633"/>
                    </a:cubicBezTo>
                    <a:cubicBezTo>
                      <a:pt x="2042591" y="3084633"/>
                      <a:pt x="2040431" y="3081392"/>
                      <a:pt x="2036829" y="3075989"/>
                    </a:cubicBezTo>
                    <a:cubicBezTo>
                      <a:pt x="2033227" y="3070587"/>
                      <a:pt x="2027825" y="3063024"/>
                      <a:pt x="2021702" y="3054020"/>
                    </a:cubicBezTo>
                    <a:cubicBezTo>
                      <a:pt x="2015579" y="3045016"/>
                      <a:pt x="2008736" y="3034571"/>
                      <a:pt x="2001533" y="3023766"/>
                    </a:cubicBezTo>
                    <a:cubicBezTo>
                      <a:pt x="2001173" y="3023045"/>
                      <a:pt x="2000813" y="3022685"/>
                      <a:pt x="2000092" y="3021965"/>
                    </a:cubicBezTo>
                    <a:cubicBezTo>
                      <a:pt x="2000092" y="3021605"/>
                      <a:pt x="1999372" y="3021605"/>
                      <a:pt x="1999012" y="3021605"/>
                    </a:cubicBezTo>
                    <a:cubicBezTo>
                      <a:pt x="1998652" y="3021605"/>
                      <a:pt x="1998291" y="3021605"/>
                      <a:pt x="1997931" y="3021605"/>
                    </a:cubicBezTo>
                    <a:cubicBezTo>
                      <a:pt x="1996131" y="3021605"/>
                      <a:pt x="1994330" y="3021605"/>
                      <a:pt x="1992529" y="3021605"/>
                    </a:cubicBezTo>
                    <a:cubicBezTo>
                      <a:pt x="1988567" y="3021605"/>
                      <a:pt x="1984245" y="3021605"/>
                      <a:pt x="1979563" y="3021605"/>
                    </a:cubicBezTo>
                    <a:cubicBezTo>
                      <a:pt x="1969839" y="3021605"/>
                      <a:pt x="1959034" y="3021605"/>
                      <a:pt x="1947509" y="3021605"/>
                    </a:cubicBezTo>
                    <a:cubicBezTo>
                      <a:pt x="1924458" y="3021605"/>
                      <a:pt x="1899607" y="3021605"/>
                      <a:pt x="1880518" y="3021965"/>
                    </a:cubicBezTo>
                    <a:cubicBezTo>
                      <a:pt x="1894205" y="3023766"/>
                      <a:pt x="1861070" y="3024486"/>
                      <a:pt x="1923018" y="3024846"/>
                    </a:cubicBezTo>
                    <a:cubicBezTo>
                      <a:pt x="1900327" y="3025207"/>
                      <a:pt x="1865031" y="3025567"/>
                      <a:pt x="1825774" y="3024846"/>
                    </a:cubicBezTo>
                    <a:cubicBezTo>
                      <a:pt x="1841261" y="3024846"/>
                      <a:pt x="1868633" y="3024486"/>
                      <a:pt x="1866832" y="3023766"/>
                    </a:cubicBezTo>
                    <a:cubicBezTo>
                      <a:pt x="1841261" y="3022325"/>
                      <a:pt x="1811727" y="3022325"/>
                      <a:pt x="1795160" y="3021605"/>
                    </a:cubicBezTo>
                    <a:cubicBezTo>
                      <a:pt x="1782194" y="3021605"/>
                      <a:pt x="1768868" y="3021605"/>
                      <a:pt x="1755902" y="3021605"/>
                    </a:cubicBezTo>
                    <a:cubicBezTo>
                      <a:pt x="1759864" y="3021605"/>
                      <a:pt x="1763105" y="3021605"/>
                      <a:pt x="1765266" y="3022325"/>
                    </a:cubicBezTo>
                    <a:lnTo>
                      <a:pt x="1721687" y="3023766"/>
                    </a:lnTo>
                    <a:cubicBezTo>
                      <a:pt x="1779673" y="3023045"/>
                      <a:pt x="1748339" y="3024486"/>
                      <a:pt x="1747618" y="3025567"/>
                    </a:cubicBezTo>
                    <a:cubicBezTo>
                      <a:pt x="1749059" y="3023766"/>
                      <a:pt x="1710161" y="3025567"/>
                      <a:pt x="1690353" y="3025567"/>
                    </a:cubicBezTo>
                    <a:lnTo>
                      <a:pt x="1733572" y="3027728"/>
                    </a:lnTo>
                    <a:cubicBezTo>
                      <a:pt x="1712683" y="3028808"/>
                      <a:pt x="1660099" y="3026287"/>
                      <a:pt x="1670904" y="3028088"/>
                    </a:cubicBezTo>
                    <a:cubicBezTo>
                      <a:pt x="1762385" y="3028808"/>
                      <a:pt x="1797321" y="3028448"/>
                      <a:pt x="1880158" y="3028088"/>
                    </a:cubicBezTo>
                    <a:lnTo>
                      <a:pt x="1846663" y="3026647"/>
                    </a:lnTo>
                    <a:cubicBezTo>
                      <a:pt x="1893124" y="3025927"/>
                      <a:pt x="1907530" y="3026647"/>
                      <a:pt x="1923378" y="3027728"/>
                    </a:cubicBezTo>
                    <a:cubicBezTo>
                      <a:pt x="1931301" y="3028088"/>
                      <a:pt x="1939585" y="3028448"/>
                      <a:pt x="1952191" y="3028808"/>
                    </a:cubicBezTo>
                    <a:cubicBezTo>
                      <a:pt x="1958674" y="3028808"/>
                      <a:pt x="1966237" y="3028808"/>
                      <a:pt x="1975241" y="3029168"/>
                    </a:cubicBezTo>
                    <a:cubicBezTo>
                      <a:pt x="1979203" y="3029168"/>
                      <a:pt x="1983885" y="3029168"/>
                      <a:pt x="1988567" y="3029168"/>
                    </a:cubicBezTo>
                    <a:cubicBezTo>
                      <a:pt x="1990728" y="3029168"/>
                      <a:pt x="1992529" y="3029168"/>
                      <a:pt x="1994690" y="3029168"/>
                    </a:cubicBezTo>
                    <a:cubicBezTo>
                      <a:pt x="1995410" y="3029168"/>
                      <a:pt x="1995410" y="3029528"/>
                      <a:pt x="1995770" y="3030249"/>
                    </a:cubicBezTo>
                    <a:lnTo>
                      <a:pt x="1996851" y="3031689"/>
                    </a:lnTo>
                    <a:cubicBezTo>
                      <a:pt x="1997571" y="3032770"/>
                      <a:pt x="1998291" y="3033490"/>
                      <a:pt x="1998652" y="3034571"/>
                    </a:cubicBezTo>
                    <a:cubicBezTo>
                      <a:pt x="2000092" y="3036372"/>
                      <a:pt x="2001173" y="3038172"/>
                      <a:pt x="2002974" y="3040333"/>
                    </a:cubicBezTo>
                    <a:cubicBezTo>
                      <a:pt x="2004774" y="3042854"/>
                      <a:pt x="2006935" y="3045736"/>
                      <a:pt x="2009096" y="3048977"/>
                    </a:cubicBezTo>
                    <a:cubicBezTo>
                      <a:pt x="2013058" y="3055100"/>
                      <a:pt x="2018461" y="3061223"/>
                      <a:pt x="2023503" y="3068066"/>
                    </a:cubicBezTo>
                    <a:cubicBezTo>
                      <a:pt x="2026024" y="3071307"/>
                      <a:pt x="2028545" y="3074909"/>
                      <a:pt x="2031426" y="3078511"/>
                    </a:cubicBezTo>
                    <a:cubicBezTo>
                      <a:pt x="2032867" y="3080311"/>
                      <a:pt x="2033948" y="3082112"/>
                      <a:pt x="2035388" y="3083913"/>
                    </a:cubicBezTo>
                    <a:lnTo>
                      <a:pt x="2039710" y="3088955"/>
                    </a:lnTo>
                    <a:cubicBezTo>
                      <a:pt x="2045473" y="3095798"/>
                      <a:pt x="2050875" y="3102642"/>
                      <a:pt x="2056278" y="3109484"/>
                    </a:cubicBezTo>
                    <a:cubicBezTo>
                      <a:pt x="2067443" y="3122811"/>
                      <a:pt x="2078248" y="3134336"/>
                      <a:pt x="2085811" y="3142980"/>
                    </a:cubicBezTo>
                    <a:cubicBezTo>
                      <a:pt x="2094095" y="3151263"/>
                      <a:pt x="2099497" y="3156666"/>
                      <a:pt x="2100578" y="3156306"/>
                    </a:cubicBezTo>
                    <a:cubicBezTo>
                      <a:pt x="2098057" y="3154145"/>
                      <a:pt x="2099497" y="3156306"/>
                      <a:pt x="2103459" y="3160628"/>
                    </a:cubicBezTo>
                    <a:cubicBezTo>
                      <a:pt x="2107421" y="3165310"/>
                      <a:pt x="2113904" y="3172873"/>
                      <a:pt x="2121827" y="3180437"/>
                    </a:cubicBezTo>
                    <a:cubicBezTo>
                      <a:pt x="2129751" y="3188360"/>
                      <a:pt x="2138755" y="3197724"/>
                      <a:pt x="2147759" y="3206008"/>
                    </a:cubicBezTo>
                    <a:cubicBezTo>
                      <a:pt x="2156763" y="3214292"/>
                      <a:pt x="2165767" y="3221855"/>
                      <a:pt x="2172610" y="3227618"/>
                    </a:cubicBezTo>
                    <a:cubicBezTo>
                      <a:pt x="2180174" y="3234101"/>
                      <a:pt x="2192419" y="3242745"/>
                      <a:pt x="2205385" y="3252829"/>
                    </a:cubicBezTo>
                    <a:cubicBezTo>
                      <a:pt x="2217991" y="3263274"/>
                      <a:pt x="2232397" y="3272998"/>
                      <a:pt x="2245003" y="3282002"/>
                    </a:cubicBezTo>
                    <a:cubicBezTo>
                      <a:pt x="2251126" y="3286324"/>
                      <a:pt x="2256888" y="3290646"/>
                      <a:pt x="2261931" y="3293888"/>
                    </a:cubicBezTo>
                    <a:cubicBezTo>
                      <a:pt x="2266973" y="3297129"/>
                      <a:pt x="2270935" y="3299650"/>
                      <a:pt x="2273816" y="3301451"/>
                    </a:cubicBezTo>
                    <a:cubicBezTo>
                      <a:pt x="2279579" y="3305053"/>
                      <a:pt x="2280299" y="3305413"/>
                      <a:pt x="2272735" y="3300010"/>
                    </a:cubicBezTo>
                    <a:cubicBezTo>
                      <a:pt x="2259049" y="3291006"/>
                      <a:pt x="2243922" y="3279481"/>
                      <a:pt x="2229156" y="3269036"/>
                    </a:cubicBezTo>
                    <a:cubicBezTo>
                      <a:pt x="2225554" y="3266155"/>
                      <a:pt x="2221953" y="3263634"/>
                      <a:pt x="2218351" y="3260753"/>
                    </a:cubicBezTo>
                    <a:cubicBezTo>
                      <a:pt x="2215109" y="3257871"/>
                      <a:pt x="2211508" y="3255350"/>
                      <a:pt x="2208627" y="3252469"/>
                    </a:cubicBezTo>
                    <a:cubicBezTo>
                      <a:pt x="2202144" y="3247067"/>
                      <a:pt x="2196381" y="3242024"/>
                      <a:pt x="2191699" y="3237702"/>
                    </a:cubicBezTo>
                    <a:lnTo>
                      <a:pt x="2216190" y="3257511"/>
                    </a:lnTo>
                    <a:cubicBezTo>
                      <a:pt x="2220152" y="3260753"/>
                      <a:pt x="2224474" y="3263994"/>
                      <a:pt x="2228796" y="3266876"/>
                    </a:cubicBezTo>
                    <a:lnTo>
                      <a:pt x="2241401" y="3276240"/>
                    </a:lnTo>
                    <a:lnTo>
                      <a:pt x="2225194" y="3263274"/>
                    </a:lnTo>
                    <a:lnTo>
                      <a:pt x="2221232" y="3260032"/>
                    </a:lnTo>
                    <a:lnTo>
                      <a:pt x="2217270" y="3256791"/>
                    </a:lnTo>
                    <a:lnTo>
                      <a:pt x="2209347" y="3249948"/>
                    </a:lnTo>
                    <a:cubicBezTo>
                      <a:pt x="2217270" y="3256791"/>
                      <a:pt x="2221232" y="3259672"/>
                      <a:pt x="2222313" y="3260032"/>
                    </a:cubicBezTo>
                    <a:cubicBezTo>
                      <a:pt x="2223393" y="3260032"/>
                      <a:pt x="2221592" y="3257511"/>
                      <a:pt x="2218351" y="3253910"/>
                    </a:cubicBezTo>
                    <a:close/>
                    <a:moveTo>
                      <a:pt x="914563" y="3002156"/>
                    </a:moveTo>
                    <a:cubicBezTo>
                      <a:pt x="913842" y="3002156"/>
                      <a:pt x="913122" y="3002156"/>
                      <a:pt x="912041" y="3002156"/>
                    </a:cubicBezTo>
                    <a:cubicBezTo>
                      <a:pt x="913122" y="3002156"/>
                      <a:pt x="913842" y="3002156"/>
                      <a:pt x="914563" y="3002156"/>
                    </a:cubicBezTo>
                    <a:lnTo>
                      <a:pt x="914563" y="3002156"/>
                    </a:lnTo>
                    <a:close/>
                  </a:path>
                </a:pathLst>
              </a:custGeom>
              <a:solidFill>
                <a:schemeClr val="accent2"/>
              </a:solidFill>
              <a:ln w="0" cap="flat">
                <a:noFill/>
                <a:prstDash val="solid"/>
                <a:miter/>
              </a:ln>
            </p:spPr>
            <p:txBody>
              <a:bodyPr rtlCol="0" anchor="ctr"/>
              <a:lstStyle/>
              <a:p>
                <a:endParaRPr lang="en-US" sz="744"/>
              </a:p>
            </p:txBody>
          </p:sp>
          <p:sp>
            <p:nvSpPr>
              <p:cNvPr id="2592" name="Freeform: Shape 2591">
                <a:extLst>
                  <a:ext uri="{FF2B5EF4-FFF2-40B4-BE49-F238E27FC236}">
                    <a16:creationId xmlns:a16="http://schemas.microsoft.com/office/drawing/2014/main" id="{B03B00DE-4D68-CCF3-C6F3-1E45919C0AFA}"/>
                  </a:ext>
                </a:extLst>
              </p:cNvPr>
              <p:cNvSpPr/>
              <p:nvPr/>
            </p:nvSpPr>
            <p:spPr>
              <a:xfrm>
                <a:off x="11606780" y="3128718"/>
                <a:ext cx="41014" cy="44362"/>
              </a:xfrm>
              <a:custGeom>
                <a:avLst/>
                <a:gdLst>
                  <a:gd name="connsiteX0" fmla="*/ 38007 w 41014"/>
                  <a:gd name="connsiteY0" fmla="*/ 39729 h 44362"/>
                  <a:gd name="connsiteX1" fmla="*/ 13156 w 41014"/>
                  <a:gd name="connsiteY1" fmla="*/ 12356 h 44362"/>
                  <a:gd name="connsiteX2" fmla="*/ 550 w 41014"/>
                  <a:gd name="connsiteY2" fmla="*/ 1191 h 44362"/>
                  <a:gd name="connsiteX3" fmla="*/ 9194 w 41014"/>
                  <a:gd name="connsiteY3" fmla="*/ 9115 h 44362"/>
                  <a:gd name="connsiteX4" fmla="*/ 17478 w 41014"/>
                  <a:gd name="connsiteY4" fmla="*/ 17759 h 44362"/>
                  <a:gd name="connsiteX5" fmla="*/ 25761 w 41014"/>
                  <a:gd name="connsiteY5" fmla="*/ 27483 h 44362"/>
                  <a:gd name="connsiteX6" fmla="*/ 38007 w 41014"/>
                  <a:gd name="connsiteY6" fmla="*/ 40089 h 44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014" h="44362">
                    <a:moveTo>
                      <a:pt x="38007" y="39729"/>
                    </a:moveTo>
                    <a:cubicBezTo>
                      <a:pt x="31884" y="33246"/>
                      <a:pt x="21800" y="21360"/>
                      <a:pt x="13156" y="12356"/>
                    </a:cubicBezTo>
                    <a:cubicBezTo>
                      <a:pt x="4512" y="3712"/>
                      <a:pt x="-1971" y="-2771"/>
                      <a:pt x="550" y="1191"/>
                    </a:cubicBezTo>
                    <a:cubicBezTo>
                      <a:pt x="550" y="831"/>
                      <a:pt x="4152" y="4072"/>
                      <a:pt x="9194" y="9115"/>
                    </a:cubicBezTo>
                    <a:cubicBezTo>
                      <a:pt x="11715" y="11636"/>
                      <a:pt x="14596" y="14517"/>
                      <a:pt x="17478" y="17759"/>
                    </a:cubicBezTo>
                    <a:cubicBezTo>
                      <a:pt x="20359" y="21000"/>
                      <a:pt x="23240" y="24242"/>
                      <a:pt x="25761" y="27483"/>
                    </a:cubicBezTo>
                    <a:cubicBezTo>
                      <a:pt x="36926" y="40089"/>
                      <a:pt x="45930" y="50533"/>
                      <a:pt x="38007" y="40089"/>
                    </a:cubicBezTo>
                    <a:close/>
                  </a:path>
                </a:pathLst>
              </a:custGeom>
              <a:solidFill>
                <a:schemeClr val="accent2"/>
              </a:solidFill>
              <a:ln w="0" cap="flat">
                <a:noFill/>
                <a:prstDash val="solid"/>
                <a:miter/>
              </a:ln>
            </p:spPr>
            <p:txBody>
              <a:bodyPr rtlCol="0" anchor="ctr"/>
              <a:lstStyle/>
              <a:p>
                <a:endParaRPr lang="en-US" sz="744"/>
              </a:p>
            </p:txBody>
          </p:sp>
          <p:sp>
            <p:nvSpPr>
              <p:cNvPr id="2593" name="Freeform: Shape 2592">
                <a:extLst>
                  <a:ext uri="{FF2B5EF4-FFF2-40B4-BE49-F238E27FC236}">
                    <a16:creationId xmlns:a16="http://schemas.microsoft.com/office/drawing/2014/main" id="{899C4DE9-7680-DA72-6C6C-243A07DCBFA3}"/>
                  </a:ext>
                </a:extLst>
              </p:cNvPr>
              <p:cNvSpPr/>
              <p:nvPr/>
            </p:nvSpPr>
            <p:spPr>
              <a:xfrm>
                <a:off x="11595085" y="3113702"/>
                <a:ext cx="37817" cy="39978"/>
              </a:xfrm>
              <a:custGeom>
                <a:avLst/>
                <a:gdLst>
                  <a:gd name="connsiteX0" fmla="*/ 15127 w 37817"/>
                  <a:gd name="connsiteY0" fmla="*/ 14407 h 39978"/>
                  <a:gd name="connsiteX1" fmla="*/ 0 w 37817"/>
                  <a:gd name="connsiteY1" fmla="*/ 0 h 39978"/>
                  <a:gd name="connsiteX2" fmla="*/ 19089 w 37817"/>
                  <a:gd name="connsiteY2" fmla="*/ 19809 h 39978"/>
                  <a:gd name="connsiteX3" fmla="*/ 28813 w 37817"/>
                  <a:gd name="connsiteY3" fmla="*/ 29533 h 39978"/>
                  <a:gd name="connsiteX4" fmla="*/ 37817 w 37817"/>
                  <a:gd name="connsiteY4" fmla="*/ 39978 h 39978"/>
                  <a:gd name="connsiteX5" fmla="*/ 26652 w 37817"/>
                  <a:gd name="connsiteY5" fmla="*/ 27012 h 39978"/>
                  <a:gd name="connsiteX6" fmla="*/ 15127 w 37817"/>
                  <a:gd name="connsiteY6" fmla="*/ 14407 h 39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817" h="39978">
                    <a:moveTo>
                      <a:pt x="15127" y="14407"/>
                    </a:moveTo>
                    <a:cubicBezTo>
                      <a:pt x="12606" y="12246"/>
                      <a:pt x="13686" y="14407"/>
                      <a:pt x="0" y="0"/>
                    </a:cubicBezTo>
                    <a:lnTo>
                      <a:pt x="19089" y="19809"/>
                    </a:lnTo>
                    <a:lnTo>
                      <a:pt x="28813" y="29533"/>
                    </a:lnTo>
                    <a:lnTo>
                      <a:pt x="37817" y="39978"/>
                    </a:lnTo>
                    <a:cubicBezTo>
                      <a:pt x="34215" y="35656"/>
                      <a:pt x="30614" y="30974"/>
                      <a:pt x="26652" y="27012"/>
                    </a:cubicBezTo>
                    <a:lnTo>
                      <a:pt x="15127" y="14407"/>
                    </a:lnTo>
                    <a:close/>
                  </a:path>
                </a:pathLst>
              </a:custGeom>
              <a:solidFill>
                <a:schemeClr val="accent2"/>
              </a:solidFill>
              <a:ln w="0" cap="flat">
                <a:noFill/>
                <a:prstDash val="solid"/>
                <a:miter/>
              </a:ln>
            </p:spPr>
            <p:txBody>
              <a:bodyPr rtlCol="0" anchor="ctr"/>
              <a:lstStyle/>
              <a:p>
                <a:endParaRPr lang="en-US" sz="744"/>
              </a:p>
            </p:txBody>
          </p:sp>
          <p:sp>
            <p:nvSpPr>
              <p:cNvPr id="2594" name="Freeform: Shape 2593">
                <a:extLst>
                  <a:ext uri="{FF2B5EF4-FFF2-40B4-BE49-F238E27FC236}">
                    <a16:creationId xmlns:a16="http://schemas.microsoft.com/office/drawing/2014/main" id="{72FAB1F9-FFFE-5423-F539-92663D38A29D}"/>
                  </a:ext>
                </a:extLst>
              </p:cNvPr>
              <p:cNvSpPr/>
              <p:nvPr/>
            </p:nvSpPr>
            <p:spPr>
              <a:xfrm>
                <a:off x="11440215" y="2975039"/>
                <a:ext cx="141183" cy="105887"/>
              </a:xfrm>
              <a:custGeom>
                <a:avLst/>
                <a:gdLst>
                  <a:gd name="connsiteX0" fmla="*/ 137582 w 141183"/>
                  <a:gd name="connsiteY0" fmla="*/ 105888 h 105887"/>
                  <a:gd name="connsiteX1" fmla="*/ 129659 w 141183"/>
                  <a:gd name="connsiteY1" fmla="*/ 99045 h 105887"/>
                  <a:gd name="connsiteX2" fmla="*/ 122095 w 141183"/>
                  <a:gd name="connsiteY2" fmla="*/ 92922 h 105887"/>
                  <a:gd name="connsiteX3" fmla="*/ 106968 w 141183"/>
                  <a:gd name="connsiteY3" fmla="*/ 80316 h 105887"/>
                  <a:gd name="connsiteX4" fmla="*/ 66270 w 141183"/>
                  <a:gd name="connsiteY4" fmla="*/ 47902 h 105887"/>
                  <a:gd name="connsiteX5" fmla="*/ 93642 w 141183"/>
                  <a:gd name="connsiteY5" fmla="*/ 66630 h 105887"/>
                  <a:gd name="connsiteX6" fmla="*/ 121015 w 141183"/>
                  <a:gd name="connsiteY6" fmla="*/ 89320 h 105887"/>
                  <a:gd name="connsiteX7" fmla="*/ 132900 w 141183"/>
                  <a:gd name="connsiteY7" fmla="*/ 98685 h 105887"/>
                  <a:gd name="connsiteX8" fmla="*/ 141184 w 141183"/>
                  <a:gd name="connsiteY8" fmla="*/ 105167 h 105887"/>
                  <a:gd name="connsiteX9" fmla="*/ 130379 w 141183"/>
                  <a:gd name="connsiteY9" fmla="*/ 95083 h 105887"/>
                  <a:gd name="connsiteX10" fmla="*/ 119934 w 141183"/>
                  <a:gd name="connsiteY10" fmla="*/ 86079 h 105887"/>
                  <a:gd name="connsiteX11" fmla="*/ 101206 w 141183"/>
                  <a:gd name="connsiteY11" fmla="*/ 70232 h 105887"/>
                  <a:gd name="connsiteX12" fmla="*/ 68791 w 141183"/>
                  <a:gd name="connsiteY12" fmla="*/ 45741 h 105887"/>
                  <a:gd name="connsiteX13" fmla="*/ 53304 w 141183"/>
                  <a:gd name="connsiteY13" fmla="*/ 34936 h 105887"/>
                  <a:gd name="connsiteX14" fmla="*/ 37457 w 141183"/>
                  <a:gd name="connsiteY14" fmla="*/ 24131 h 105887"/>
                  <a:gd name="connsiteX15" fmla="*/ 0 w 141183"/>
                  <a:gd name="connsiteY15" fmla="*/ 0 h 105887"/>
                  <a:gd name="connsiteX16" fmla="*/ 79596 w 141183"/>
                  <a:gd name="connsiteY16" fmla="*/ 57986 h 105887"/>
                  <a:gd name="connsiteX17" fmla="*/ 90761 w 141183"/>
                  <a:gd name="connsiteY17" fmla="*/ 66990 h 105887"/>
                  <a:gd name="connsiteX18" fmla="*/ 96163 w 141183"/>
                  <a:gd name="connsiteY18" fmla="*/ 71312 h 105887"/>
                  <a:gd name="connsiteX19" fmla="*/ 101206 w 141183"/>
                  <a:gd name="connsiteY19" fmla="*/ 75634 h 105887"/>
                  <a:gd name="connsiteX20" fmla="*/ 119214 w 141183"/>
                  <a:gd name="connsiteY20" fmla="*/ 90761 h 105887"/>
                  <a:gd name="connsiteX21" fmla="*/ 137582 w 141183"/>
                  <a:gd name="connsiteY21" fmla="*/ 105528 h 105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1183" h="105887">
                    <a:moveTo>
                      <a:pt x="137582" y="105888"/>
                    </a:moveTo>
                    <a:cubicBezTo>
                      <a:pt x="135061" y="103367"/>
                      <a:pt x="132180" y="101206"/>
                      <a:pt x="129659" y="99045"/>
                    </a:cubicBezTo>
                    <a:cubicBezTo>
                      <a:pt x="127138" y="96884"/>
                      <a:pt x="124616" y="95083"/>
                      <a:pt x="122095" y="92922"/>
                    </a:cubicBezTo>
                    <a:cubicBezTo>
                      <a:pt x="117053" y="88960"/>
                      <a:pt x="112011" y="84638"/>
                      <a:pt x="106968" y="80316"/>
                    </a:cubicBezTo>
                    <a:cubicBezTo>
                      <a:pt x="96524" y="71312"/>
                      <a:pt x="83918" y="61948"/>
                      <a:pt x="66270" y="47902"/>
                    </a:cubicBezTo>
                    <a:cubicBezTo>
                      <a:pt x="60868" y="41059"/>
                      <a:pt x="75274" y="52224"/>
                      <a:pt x="93642" y="66630"/>
                    </a:cubicBezTo>
                    <a:cubicBezTo>
                      <a:pt x="102646" y="73833"/>
                      <a:pt x="112371" y="82117"/>
                      <a:pt x="121015" y="89320"/>
                    </a:cubicBezTo>
                    <a:cubicBezTo>
                      <a:pt x="125337" y="92922"/>
                      <a:pt x="129298" y="96163"/>
                      <a:pt x="132900" y="98685"/>
                    </a:cubicBezTo>
                    <a:cubicBezTo>
                      <a:pt x="136142" y="101566"/>
                      <a:pt x="139023" y="103727"/>
                      <a:pt x="141184" y="105167"/>
                    </a:cubicBezTo>
                    <a:cubicBezTo>
                      <a:pt x="137582" y="101566"/>
                      <a:pt x="133981" y="97964"/>
                      <a:pt x="130379" y="95083"/>
                    </a:cubicBezTo>
                    <a:cubicBezTo>
                      <a:pt x="126777" y="91841"/>
                      <a:pt x="123176" y="88960"/>
                      <a:pt x="119934" y="86079"/>
                    </a:cubicBezTo>
                    <a:cubicBezTo>
                      <a:pt x="113091" y="80316"/>
                      <a:pt x="106968" y="75274"/>
                      <a:pt x="101206" y="70232"/>
                    </a:cubicBezTo>
                    <a:cubicBezTo>
                      <a:pt x="89320" y="60867"/>
                      <a:pt x="78876" y="53304"/>
                      <a:pt x="68791" y="45741"/>
                    </a:cubicBezTo>
                    <a:cubicBezTo>
                      <a:pt x="63749" y="41779"/>
                      <a:pt x="58707" y="38537"/>
                      <a:pt x="53304" y="34936"/>
                    </a:cubicBezTo>
                    <a:cubicBezTo>
                      <a:pt x="48262" y="31334"/>
                      <a:pt x="42859" y="28093"/>
                      <a:pt x="37457" y="24131"/>
                    </a:cubicBezTo>
                    <a:cubicBezTo>
                      <a:pt x="26652" y="16567"/>
                      <a:pt x="14407" y="9364"/>
                      <a:pt x="0" y="0"/>
                    </a:cubicBezTo>
                    <a:cubicBezTo>
                      <a:pt x="13686" y="9724"/>
                      <a:pt x="49342" y="33495"/>
                      <a:pt x="79596" y="57986"/>
                    </a:cubicBezTo>
                    <a:cubicBezTo>
                      <a:pt x="83558" y="60867"/>
                      <a:pt x="87159" y="64109"/>
                      <a:pt x="90761" y="66990"/>
                    </a:cubicBezTo>
                    <a:cubicBezTo>
                      <a:pt x="92562" y="68431"/>
                      <a:pt x="94363" y="69872"/>
                      <a:pt x="96163" y="71312"/>
                    </a:cubicBezTo>
                    <a:cubicBezTo>
                      <a:pt x="97964" y="72753"/>
                      <a:pt x="99405" y="74193"/>
                      <a:pt x="101206" y="75634"/>
                    </a:cubicBezTo>
                    <a:cubicBezTo>
                      <a:pt x="108049" y="81397"/>
                      <a:pt x="114172" y="86439"/>
                      <a:pt x="119214" y="90761"/>
                    </a:cubicBezTo>
                    <a:cubicBezTo>
                      <a:pt x="130019" y="99405"/>
                      <a:pt x="136502" y="105528"/>
                      <a:pt x="137582" y="105528"/>
                    </a:cubicBezTo>
                    <a:close/>
                  </a:path>
                </a:pathLst>
              </a:custGeom>
              <a:solidFill>
                <a:schemeClr val="accent2"/>
              </a:solidFill>
              <a:ln w="0" cap="flat">
                <a:noFill/>
                <a:prstDash val="solid"/>
                <a:miter/>
              </a:ln>
            </p:spPr>
            <p:txBody>
              <a:bodyPr rtlCol="0" anchor="ctr"/>
              <a:lstStyle/>
              <a:p>
                <a:endParaRPr lang="en-US" sz="744"/>
              </a:p>
            </p:txBody>
          </p:sp>
          <p:sp>
            <p:nvSpPr>
              <p:cNvPr id="2595" name="Freeform: Shape 2594">
                <a:extLst>
                  <a:ext uri="{FF2B5EF4-FFF2-40B4-BE49-F238E27FC236}">
                    <a16:creationId xmlns:a16="http://schemas.microsoft.com/office/drawing/2014/main" id="{1B0FFEF0-A6D5-35DC-D40D-804DF440B12E}"/>
                  </a:ext>
                </a:extLst>
              </p:cNvPr>
              <p:cNvSpPr/>
              <p:nvPr/>
            </p:nvSpPr>
            <p:spPr>
              <a:xfrm>
                <a:off x="11573835" y="3071563"/>
                <a:ext cx="36736" cy="34575"/>
              </a:xfrm>
              <a:custGeom>
                <a:avLst/>
                <a:gdLst>
                  <a:gd name="connsiteX0" fmla="*/ 33855 w 36736"/>
                  <a:gd name="connsiteY0" fmla="*/ 31334 h 34575"/>
                  <a:gd name="connsiteX1" fmla="*/ 0 w 36736"/>
                  <a:gd name="connsiteY1" fmla="*/ 0 h 34575"/>
                  <a:gd name="connsiteX2" fmla="*/ 3241 w 36736"/>
                  <a:gd name="connsiteY2" fmla="*/ 3241 h 34575"/>
                  <a:gd name="connsiteX3" fmla="*/ 20169 w 36736"/>
                  <a:gd name="connsiteY3" fmla="*/ 18728 h 34575"/>
                  <a:gd name="connsiteX4" fmla="*/ 36737 w 36736"/>
                  <a:gd name="connsiteY4" fmla="*/ 34576 h 34575"/>
                  <a:gd name="connsiteX5" fmla="*/ 33855 w 36736"/>
                  <a:gd name="connsiteY5" fmla="*/ 30974 h 3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36" h="34575">
                    <a:moveTo>
                      <a:pt x="33855" y="31334"/>
                    </a:moveTo>
                    <a:cubicBezTo>
                      <a:pt x="22690" y="20529"/>
                      <a:pt x="11165" y="10445"/>
                      <a:pt x="0" y="0"/>
                    </a:cubicBezTo>
                    <a:lnTo>
                      <a:pt x="3241" y="3241"/>
                    </a:lnTo>
                    <a:lnTo>
                      <a:pt x="20169" y="18728"/>
                    </a:lnTo>
                    <a:cubicBezTo>
                      <a:pt x="25932" y="24131"/>
                      <a:pt x="31694" y="29173"/>
                      <a:pt x="36737" y="34576"/>
                    </a:cubicBezTo>
                    <a:lnTo>
                      <a:pt x="33855" y="30974"/>
                    </a:lnTo>
                    <a:close/>
                  </a:path>
                </a:pathLst>
              </a:custGeom>
              <a:solidFill>
                <a:schemeClr val="accent2"/>
              </a:solidFill>
              <a:ln w="0" cap="flat">
                <a:noFill/>
                <a:prstDash val="solid"/>
                <a:miter/>
              </a:ln>
            </p:spPr>
            <p:txBody>
              <a:bodyPr rtlCol="0" anchor="ctr"/>
              <a:lstStyle/>
              <a:p>
                <a:endParaRPr lang="en-US" sz="744"/>
              </a:p>
            </p:txBody>
          </p:sp>
          <p:sp>
            <p:nvSpPr>
              <p:cNvPr id="2596" name="Freeform: Shape 2595">
                <a:extLst>
                  <a:ext uri="{FF2B5EF4-FFF2-40B4-BE49-F238E27FC236}">
                    <a16:creationId xmlns:a16="http://schemas.microsoft.com/office/drawing/2014/main" id="{A91F7150-66EF-EC15-D446-49AA2FB80ECE}"/>
                  </a:ext>
                </a:extLst>
              </p:cNvPr>
              <p:cNvSpPr/>
              <p:nvPr/>
            </p:nvSpPr>
            <p:spPr>
              <a:xfrm>
                <a:off x="11842036" y="4027794"/>
                <a:ext cx="640" cy="47541"/>
              </a:xfrm>
              <a:custGeom>
                <a:avLst/>
                <a:gdLst>
                  <a:gd name="connsiteX0" fmla="*/ 480 w 640"/>
                  <a:gd name="connsiteY0" fmla="*/ 0 h 47541"/>
                  <a:gd name="connsiteX1" fmla="*/ 480 w 640"/>
                  <a:gd name="connsiteY1" fmla="*/ 47541 h 47541"/>
                  <a:gd name="connsiteX2" fmla="*/ 480 w 640"/>
                  <a:gd name="connsiteY2" fmla="*/ 0 h 47541"/>
                </a:gdLst>
                <a:ahLst/>
                <a:cxnLst>
                  <a:cxn ang="0">
                    <a:pos x="connsiteX0" y="connsiteY0"/>
                  </a:cxn>
                  <a:cxn ang="0">
                    <a:pos x="connsiteX1" y="connsiteY1"/>
                  </a:cxn>
                  <a:cxn ang="0">
                    <a:pos x="connsiteX2" y="connsiteY2"/>
                  </a:cxn>
                </a:cxnLst>
                <a:rect l="l" t="t" r="r" b="b"/>
                <a:pathLst>
                  <a:path w="640" h="47541">
                    <a:moveTo>
                      <a:pt x="480" y="0"/>
                    </a:moveTo>
                    <a:cubicBezTo>
                      <a:pt x="-600" y="3962"/>
                      <a:pt x="480" y="32415"/>
                      <a:pt x="480" y="47541"/>
                    </a:cubicBezTo>
                    <a:cubicBezTo>
                      <a:pt x="480" y="35296"/>
                      <a:pt x="840" y="18008"/>
                      <a:pt x="480" y="0"/>
                    </a:cubicBezTo>
                    <a:close/>
                  </a:path>
                </a:pathLst>
              </a:custGeom>
              <a:solidFill>
                <a:schemeClr val="accent2"/>
              </a:solidFill>
              <a:ln w="0" cap="flat">
                <a:noFill/>
                <a:prstDash val="solid"/>
                <a:miter/>
              </a:ln>
            </p:spPr>
            <p:txBody>
              <a:bodyPr rtlCol="0" anchor="ctr"/>
              <a:lstStyle/>
              <a:p>
                <a:endParaRPr lang="en-US" sz="744"/>
              </a:p>
            </p:txBody>
          </p:sp>
          <p:sp>
            <p:nvSpPr>
              <p:cNvPr id="2597" name="Freeform: Shape 2596">
                <a:extLst>
                  <a:ext uri="{FF2B5EF4-FFF2-40B4-BE49-F238E27FC236}">
                    <a16:creationId xmlns:a16="http://schemas.microsoft.com/office/drawing/2014/main" id="{414380C2-7F30-72E8-7CE0-EBC8F5F74E62}"/>
                  </a:ext>
                </a:extLst>
              </p:cNvPr>
              <p:cNvSpPr/>
              <p:nvPr/>
            </p:nvSpPr>
            <p:spPr>
              <a:xfrm>
                <a:off x="9464363" y="2863749"/>
                <a:ext cx="347556" cy="1080"/>
              </a:xfrm>
              <a:custGeom>
                <a:avLst/>
                <a:gdLst>
                  <a:gd name="connsiteX0" fmla="*/ 0 w 347556"/>
                  <a:gd name="connsiteY0" fmla="*/ 1080 h 1080"/>
                  <a:gd name="connsiteX1" fmla="*/ 347557 w 347556"/>
                  <a:gd name="connsiteY1" fmla="*/ 0 h 1080"/>
                  <a:gd name="connsiteX2" fmla="*/ 0 w 347556"/>
                  <a:gd name="connsiteY2" fmla="*/ 1080 h 1080"/>
                </a:gdLst>
                <a:ahLst/>
                <a:cxnLst>
                  <a:cxn ang="0">
                    <a:pos x="connsiteX0" y="connsiteY0"/>
                  </a:cxn>
                  <a:cxn ang="0">
                    <a:pos x="connsiteX1" y="connsiteY1"/>
                  </a:cxn>
                  <a:cxn ang="0">
                    <a:pos x="connsiteX2" y="connsiteY2"/>
                  </a:cxn>
                </a:cxnLst>
                <a:rect l="l" t="t" r="r" b="b"/>
                <a:pathLst>
                  <a:path w="347556" h="1080">
                    <a:moveTo>
                      <a:pt x="0" y="1080"/>
                    </a:moveTo>
                    <a:lnTo>
                      <a:pt x="347557" y="0"/>
                    </a:lnTo>
                    <a:cubicBezTo>
                      <a:pt x="247432" y="0"/>
                      <a:pt x="155230" y="720"/>
                      <a:pt x="0" y="1080"/>
                    </a:cubicBezTo>
                    <a:close/>
                  </a:path>
                </a:pathLst>
              </a:custGeom>
              <a:solidFill>
                <a:schemeClr val="accent2"/>
              </a:solidFill>
              <a:ln w="0" cap="flat">
                <a:noFill/>
                <a:prstDash val="solid"/>
                <a:miter/>
              </a:ln>
            </p:spPr>
            <p:txBody>
              <a:bodyPr rtlCol="0" anchor="ctr"/>
              <a:lstStyle/>
              <a:p>
                <a:endParaRPr lang="en-US" sz="744"/>
              </a:p>
            </p:txBody>
          </p:sp>
          <p:sp>
            <p:nvSpPr>
              <p:cNvPr id="2598" name="Freeform: Shape 2597">
                <a:extLst>
                  <a:ext uri="{FF2B5EF4-FFF2-40B4-BE49-F238E27FC236}">
                    <a16:creationId xmlns:a16="http://schemas.microsoft.com/office/drawing/2014/main" id="{1F81588E-7360-9B5B-3D5A-44447A3D4FAC}"/>
                  </a:ext>
                </a:extLst>
              </p:cNvPr>
              <p:cNvSpPr/>
              <p:nvPr/>
            </p:nvSpPr>
            <p:spPr>
              <a:xfrm>
                <a:off x="11808301" y="4950890"/>
                <a:ext cx="38177" cy="261477"/>
              </a:xfrm>
              <a:custGeom>
                <a:avLst/>
                <a:gdLst>
                  <a:gd name="connsiteX0" fmla="*/ 12606 w 38177"/>
                  <a:gd name="connsiteY0" fmla="*/ 223661 h 261477"/>
                  <a:gd name="connsiteX1" fmla="*/ 19809 w 38177"/>
                  <a:gd name="connsiteY1" fmla="*/ 192327 h 261477"/>
                  <a:gd name="connsiteX2" fmla="*/ 23050 w 38177"/>
                  <a:gd name="connsiteY2" fmla="*/ 177920 h 261477"/>
                  <a:gd name="connsiteX3" fmla="*/ 25211 w 38177"/>
                  <a:gd name="connsiteY3" fmla="*/ 164234 h 261477"/>
                  <a:gd name="connsiteX4" fmla="*/ 29173 w 38177"/>
                  <a:gd name="connsiteY4" fmla="*/ 138302 h 261477"/>
                  <a:gd name="connsiteX5" fmla="*/ 30253 w 38177"/>
                  <a:gd name="connsiteY5" fmla="*/ 132180 h 261477"/>
                  <a:gd name="connsiteX6" fmla="*/ 30974 w 38177"/>
                  <a:gd name="connsiteY6" fmla="*/ 126057 h 261477"/>
                  <a:gd name="connsiteX7" fmla="*/ 32415 w 38177"/>
                  <a:gd name="connsiteY7" fmla="*/ 113451 h 261477"/>
                  <a:gd name="connsiteX8" fmla="*/ 34936 w 38177"/>
                  <a:gd name="connsiteY8" fmla="*/ 88240 h 261477"/>
                  <a:gd name="connsiteX9" fmla="*/ 36376 w 38177"/>
                  <a:gd name="connsiteY9" fmla="*/ 61588 h 261477"/>
                  <a:gd name="connsiteX10" fmla="*/ 38177 w 38177"/>
                  <a:gd name="connsiteY10" fmla="*/ 0 h 261477"/>
                  <a:gd name="connsiteX11" fmla="*/ 36736 w 38177"/>
                  <a:gd name="connsiteY11" fmla="*/ 42499 h 261477"/>
                  <a:gd name="connsiteX12" fmla="*/ 34215 w 38177"/>
                  <a:gd name="connsiteY12" fmla="*/ 78515 h 261477"/>
                  <a:gd name="connsiteX13" fmla="*/ 33495 w 38177"/>
                  <a:gd name="connsiteY13" fmla="*/ 86799 h 261477"/>
                  <a:gd name="connsiteX14" fmla="*/ 32775 w 38177"/>
                  <a:gd name="connsiteY14" fmla="*/ 94723 h 261477"/>
                  <a:gd name="connsiteX15" fmla="*/ 30974 w 38177"/>
                  <a:gd name="connsiteY15" fmla="*/ 110210 h 261477"/>
                  <a:gd name="connsiteX16" fmla="*/ 29533 w 38177"/>
                  <a:gd name="connsiteY16" fmla="*/ 124976 h 261477"/>
                  <a:gd name="connsiteX17" fmla="*/ 28813 w 38177"/>
                  <a:gd name="connsiteY17" fmla="*/ 132180 h 261477"/>
                  <a:gd name="connsiteX18" fmla="*/ 27732 w 38177"/>
                  <a:gd name="connsiteY18" fmla="*/ 139383 h 261477"/>
                  <a:gd name="connsiteX19" fmla="*/ 17648 w 38177"/>
                  <a:gd name="connsiteY19" fmla="*/ 195928 h 261477"/>
                  <a:gd name="connsiteX20" fmla="*/ 14407 w 38177"/>
                  <a:gd name="connsiteY20" fmla="*/ 211055 h 261477"/>
                  <a:gd name="connsiteX21" fmla="*/ 12606 w 38177"/>
                  <a:gd name="connsiteY21" fmla="*/ 218979 h 261477"/>
                  <a:gd name="connsiteX22" fmla="*/ 10444 w 38177"/>
                  <a:gd name="connsiteY22" fmla="*/ 226902 h 261477"/>
                  <a:gd name="connsiteX23" fmla="*/ 0 w 38177"/>
                  <a:gd name="connsiteY23" fmla="*/ 261478 h 261477"/>
                  <a:gd name="connsiteX24" fmla="*/ 12966 w 38177"/>
                  <a:gd name="connsiteY24" fmla="*/ 224021 h 261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8177" h="261477">
                    <a:moveTo>
                      <a:pt x="12606" y="223661"/>
                    </a:moveTo>
                    <a:cubicBezTo>
                      <a:pt x="15487" y="212496"/>
                      <a:pt x="17288" y="202051"/>
                      <a:pt x="19809" y="192327"/>
                    </a:cubicBezTo>
                    <a:cubicBezTo>
                      <a:pt x="20889" y="187285"/>
                      <a:pt x="21970" y="182602"/>
                      <a:pt x="23050" y="177920"/>
                    </a:cubicBezTo>
                    <a:cubicBezTo>
                      <a:pt x="23771" y="173238"/>
                      <a:pt x="24491" y="168556"/>
                      <a:pt x="25211" y="164234"/>
                    </a:cubicBezTo>
                    <a:cubicBezTo>
                      <a:pt x="26652" y="155230"/>
                      <a:pt x="28092" y="146586"/>
                      <a:pt x="29173" y="138302"/>
                    </a:cubicBezTo>
                    <a:cubicBezTo>
                      <a:pt x="29173" y="136141"/>
                      <a:pt x="29893" y="133981"/>
                      <a:pt x="30253" y="132180"/>
                    </a:cubicBezTo>
                    <a:cubicBezTo>
                      <a:pt x="30253" y="130019"/>
                      <a:pt x="30614" y="127858"/>
                      <a:pt x="30974" y="126057"/>
                    </a:cubicBezTo>
                    <a:cubicBezTo>
                      <a:pt x="31334" y="121735"/>
                      <a:pt x="31694" y="117773"/>
                      <a:pt x="32415" y="113451"/>
                    </a:cubicBezTo>
                    <a:cubicBezTo>
                      <a:pt x="33135" y="105167"/>
                      <a:pt x="34215" y="96884"/>
                      <a:pt x="34936" y="88240"/>
                    </a:cubicBezTo>
                    <a:cubicBezTo>
                      <a:pt x="35296" y="79596"/>
                      <a:pt x="36016" y="70952"/>
                      <a:pt x="36376" y="61588"/>
                    </a:cubicBezTo>
                    <a:cubicBezTo>
                      <a:pt x="37817" y="43220"/>
                      <a:pt x="37817" y="23050"/>
                      <a:pt x="38177" y="0"/>
                    </a:cubicBezTo>
                    <a:cubicBezTo>
                      <a:pt x="37457" y="15487"/>
                      <a:pt x="37096" y="29533"/>
                      <a:pt x="36736" y="42499"/>
                    </a:cubicBezTo>
                    <a:cubicBezTo>
                      <a:pt x="35656" y="55465"/>
                      <a:pt x="34936" y="67350"/>
                      <a:pt x="34215" y="78515"/>
                    </a:cubicBezTo>
                    <a:cubicBezTo>
                      <a:pt x="34215" y="81397"/>
                      <a:pt x="33855" y="83918"/>
                      <a:pt x="33495" y="86799"/>
                    </a:cubicBezTo>
                    <a:cubicBezTo>
                      <a:pt x="33495" y="89680"/>
                      <a:pt x="32775" y="92202"/>
                      <a:pt x="32775" y="94723"/>
                    </a:cubicBezTo>
                    <a:cubicBezTo>
                      <a:pt x="32054" y="100125"/>
                      <a:pt x="31694" y="105167"/>
                      <a:pt x="30974" y="110210"/>
                    </a:cubicBezTo>
                    <a:cubicBezTo>
                      <a:pt x="30614" y="115252"/>
                      <a:pt x="29893" y="120294"/>
                      <a:pt x="29533" y="124976"/>
                    </a:cubicBezTo>
                    <a:cubicBezTo>
                      <a:pt x="29533" y="127497"/>
                      <a:pt x="29173" y="129659"/>
                      <a:pt x="28813" y="132180"/>
                    </a:cubicBezTo>
                    <a:cubicBezTo>
                      <a:pt x="28452" y="134701"/>
                      <a:pt x="28092" y="136862"/>
                      <a:pt x="27732" y="139383"/>
                    </a:cubicBezTo>
                    <a:cubicBezTo>
                      <a:pt x="24851" y="158111"/>
                      <a:pt x="22330" y="176480"/>
                      <a:pt x="17648" y="195928"/>
                    </a:cubicBezTo>
                    <a:cubicBezTo>
                      <a:pt x="16567" y="200971"/>
                      <a:pt x="15487" y="206013"/>
                      <a:pt x="14407" y="211055"/>
                    </a:cubicBezTo>
                    <a:cubicBezTo>
                      <a:pt x="13686" y="213576"/>
                      <a:pt x="13326" y="216098"/>
                      <a:pt x="12606" y="218979"/>
                    </a:cubicBezTo>
                    <a:cubicBezTo>
                      <a:pt x="11885" y="221500"/>
                      <a:pt x="11165" y="224381"/>
                      <a:pt x="10444" y="226902"/>
                    </a:cubicBezTo>
                    <a:cubicBezTo>
                      <a:pt x="7203" y="237707"/>
                      <a:pt x="3962" y="249233"/>
                      <a:pt x="0" y="261478"/>
                    </a:cubicBezTo>
                    <a:lnTo>
                      <a:pt x="12966" y="224021"/>
                    </a:lnTo>
                    <a:close/>
                  </a:path>
                </a:pathLst>
              </a:custGeom>
              <a:solidFill>
                <a:schemeClr val="accent2"/>
              </a:solidFill>
              <a:ln w="0" cap="flat">
                <a:noFill/>
                <a:prstDash val="solid"/>
                <a:miter/>
              </a:ln>
            </p:spPr>
            <p:txBody>
              <a:bodyPr rtlCol="0" anchor="ctr"/>
              <a:lstStyle/>
              <a:p>
                <a:endParaRPr lang="en-US" sz="744"/>
              </a:p>
            </p:txBody>
          </p:sp>
          <p:sp>
            <p:nvSpPr>
              <p:cNvPr id="2599" name="Freeform: Shape 2598">
                <a:extLst>
                  <a:ext uri="{FF2B5EF4-FFF2-40B4-BE49-F238E27FC236}">
                    <a16:creationId xmlns:a16="http://schemas.microsoft.com/office/drawing/2014/main" id="{D477FDC3-4241-218C-DB7F-3CDBFA15CCF0}"/>
                  </a:ext>
                </a:extLst>
              </p:cNvPr>
              <p:cNvSpPr/>
              <p:nvPr/>
            </p:nvSpPr>
            <p:spPr>
              <a:xfrm>
                <a:off x="11808635" y="5115125"/>
                <a:ext cx="18754" cy="83717"/>
              </a:xfrm>
              <a:custGeom>
                <a:avLst/>
                <a:gdLst>
                  <a:gd name="connsiteX0" fmla="*/ 10831 w 18754"/>
                  <a:gd name="connsiteY0" fmla="*/ 25932 h 83717"/>
                  <a:gd name="connsiteX1" fmla="*/ 6870 w 18754"/>
                  <a:gd name="connsiteY1" fmla="*/ 53664 h 83717"/>
                  <a:gd name="connsiteX2" fmla="*/ 747 w 18754"/>
                  <a:gd name="connsiteY2" fmla="*/ 82477 h 83717"/>
                  <a:gd name="connsiteX3" fmla="*/ 8670 w 18754"/>
                  <a:gd name="connsiteY3" fmla="*/ 52224 h 83717"/>
                  <a:gd name="connsiteX4" fmla="*/ 10831 w 18754"/>
                  <a:gd name="connsiteY4" fmla="*/ 39258 h 83717"/>
                  <a:gd name="connsiteX5" fmla="*/ 12992 w 18754"/>
                  <a:gd name="connsiteY5" fmla="*/ 27372 h 83717"/>
                  <a:gd name="connsiteX6" fmla="*/ 18755 w 18754"/>
                  <a:gd name="connsiteY6" fmla="*/ 0 h 83717"/>
                  <a:gd name="connsiteX7" fmla="*/ 15153 w 18754"/>
                  <a:gd name="connsiteY7" fmla="*/ 13326 h 83717"/>
                  <a:gd name="connsiteX8" fmla="*/ 10831 w 18754"/>
                  <a:gd name="connsiteY8" fmla="*/ 26292 h 83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754" h="83717">
                    <a:moveTo>
                      <a:pt x="10831" y="25932"/>
                    </a:moveTo>
                    <a:cubicBezTo>
                      <a:pt x="13712" y="18728"/>
                      <a:pt x="10111" y="36016"/>
                      <a:pt x="6870" y="53664"/>
                    </a:cubicBezTo>
                    <a:cubicBezTo>
                      <a:pt x="2547" y="70952"/>
                      <a:pt x="-1774" y="88600"/>
                      <a:pt x="747" y="82477"/>
                    </a:cubicBezTo>
                    <a:cubicBezTo>
                      <a:pt x="4708" y="67711"/>
                      <a:pt x="7230" y="58346"/>
                      <a:pt x="8670" y="52224"/>
                    </a:cubicBezTo>
                    <a:cubicBezTo>
                      <a:pt x="9751" y="45741"/>
                      <a:pt x="10471" y="42499"/>
                      <a:pt x="10831" y="39258"/>
                    </a:cubicBezTo>
                    <a:cubicBezTo>
                      <a:pt x="11191" y="36016"/>
                      <a:pt x="11912" y="33135"/>
                      <a:pt x="12992" y="27372"/>
                    </a:cubicBezTo>
                    <a:cubicBezTo>
                      <a:pt x="14073" y="21610"/>
                      <a:pt x="16234" y="13686"/>
                      <a:pt x="18755" y="0"/>
                    </a:cubicBezTo>
                    <a:cubicBezTo>
                      <a:pt x="17675" y="4322"/>
                      <a:pt x="16594" y="9004"/>
                      <a:pt x="15153" y="13326"/>
                    </a:cubicBezTo>
                    <a:lnTo>
                      <a:pt x="10831" y="26292"/>
                    </a:lnTo>
                    <a:close/>
                  </a:path>
                </a:pathLst>
              </a:custGeom>
              <a:solidFill>
                <a:schemeClr val="accent2"/>
              </a:solidFill>
              <a:ln w="0" cap="flat">
                <a:noFill/>
                <a:prstDash val="solid"/>
                <a:miter/>
              </a:ln>
            </p:spPr>
            <p:txBody>
              <a:bodyPr rtlCol="0" anchor="ctr"/>
              <a:lstStyle/>
              <a:p>
                <a:endParaRPr lang="en-US" sz="744"/>
              </a:p>
            </p:txBody>
          </p:sp>
          <p:sp>
            <p:nvSpPr>
              <p:cNvPr id="2600" name="Freeform: Shape 2599">
                <a:extLst>
                  <a:ext uri="{FF2B5EF4-FFF2-40B4-BE49-F238E27FC236}">
                    <a16:creationId xmlns:a16="http://schemas.microsoft.com/office/drawing/2014/main" id="{706D9177-174B-E459-0958-6C141A755116}"/>
                  </a:ext>
                </a:extLst>
              </p:cNvPr>
              <p:cNvSpPr/>
              <p:nvPr/>
            </p:nvSpPr>
            <p:spPr>
              <a:xfrm>
                <a:off x="11877452" y="4724708"/>
                <a:ext cx="1080" cy="28452"/>
              </a:xfrm>
              <a:custGeom>
                <a:avLst/>
                <a:gdLst>
                  <a:gd name="connsiteX0" fmla="*/ 0 w 1080"/>
                  <a:gd name="connsiteY0" fmla="*/ 0 h 28452"/>
                  <a:gd name="connsiteX1" fmla="*/ 1081 w 1080"/>
                  <a:gd name="connsiteY1" fmla="*/ 28453 h 28452"/>
                  <a:gd name="connsiteX2" fmla="*/ 720 w 1080"/>
                  <a:gd name="connsiteY2" fmla="*/ 5763 h 28452"/>
                  <a:gd name="connsiteX3" fmla="*/ 0 w 1080"/>
                  <a:gd name="connsiteY3" fmla="*/ 0 h 28452"/>
                </a:gdLst>
                <a:ahLst/>
                <a:cxnLst>
                  <a:cxn ang="0">
                    <a:pos x="connsiteX0" y="connsiteY0"/>
                  </a:cxn>
                  <a:cxn ang="0">
                    <a:pos x="connsiteX1" y="connsiteY1"/>
                  </a:cxn>
                  <a:cxn ang="0">
                    <a:pos x="connsiteX2" y="connsiteY2"/>
                  </a:cxn>
                  <a:cxn ang="0">
                    <a:pos x="connsiteX3" y="connsiteY3"/>
                  </a:cxn>
                </a:cxnLst>
                <a:rect l="l" t="t" r="r" b="b"/>
                <a:pathLst>
                  <a:path w="1080" h="28452">
                    <a:moveTo>
                      <a:pt x="0" y="0"/>
                    </a:moveTo>
                    <a:lnTo>
                      <a:pt x="1081" y="28453"/>
                    </a:lnTo>
                    <a:lnTo>
                      <a:pt x="720" y="5763"/>
                    </a:lnTo>
                    <a:lnTo>
                      <a:pt x="0" y="0"/>
                    </a:lnTo>
                    <a:close/>
                  </a:path>
                </a:pathLst>
              </a:custGeom>
              <a:solidFill>
                <a:schemeClr val="accent2"/>
              </a:solidFill>
              <a:ln w="0" cap="flat">
                <a:noFill/>
                <a:prstDash val="solid"/>
                <a:miter/>
              </a:ln>
            </p:spPr>
            <p:txBody>
              <a:bodyPr rtlCol="0" anchor="ctr"/>
              <a:lstStyle/>
              <a:p>
                <a:endParaRPr lang="en-US" sz="744"/>
              </a:p>
            </p:txBody>
          </p:sp>
          <p:sp>
            <p:nvSpPr>
              <p:cNvPr id="2601" name="Freeform: Shape 2600">
                <a:extLst>
                  <a:ext uri="{FF2B5EF4-FFF2-40B4-BE49-F238E27FC236}">
                    <a16:creationId xmlns:a16="http://schemas.microsoft.com/office/drawing/2014/main" id="{FAD08C61-4FC0-AF5F-2FC4-5B462FBE9AE0}"/>
                  </a:ext>
                </a:extLst>
              </p:cNvPr>
              <p:cNvSpPr/>
              <p:nvPr/>
            </p:nvSpPr>
            <p:spPr>
              <a:xfrm>
                <a:off x="11615974" y="5503020"/>
                <a:ext cx="29893" cy="34575"/>
              </a:xfrm>
              <a:custGeom>
                <a:avLst/>
                <a:gdLst>
                  <a:gd name="connsiteX0" fmla="*/ 24131 w 29893"/>
                  <a:gd name="connsiteY0" fmla="*/ 8284 h 34575"/>
                  <a:gd name="connsiteX1" fmla="*/ 29893 w 29893"/>
                  <a:gd name="connsiteY1" fmla="*/ 0 h 34575"/>
                  <a:gd name="connsiteX2" fmla="*/ 22690 w 29893"/>
                  <a:gd name="connsiteY2" fmla="*/ 9004 h 34575"/>
                  <a:gd name="connsiteX3" fmla="*/ 15127 w 29893"/>
                  <a:gd name="connsiteY3" fmla="*/ 17648 h 34575"/>
                  <a:gd name="connsiteX4" fmla="*/ 0 w 29893"/>
                  <a:gd name="connsiteY4" fmla="*/ 34576 h 34575"/>
                  <a:gd name="connsiteX5" fmla="*/ 24131 w 29893"/>
                  <a:gd name="connsiteY5" fmla="*/ 8284 h 3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893" h="34575">
                    <a:moveTo>
                      <a:pt x="24131" y="8284"/>
                    </a:moveTo>
                    <a:lnTo>
                      <a:pt x="29893" y="0"/>
                    </a:lnTo>
                    <a:cubicBezTo>
                      <a:pt x="27372" y="2881"/>
                      <a:pt x="25211" y="6123"/>
                      <a:pt x="22690" y="9004"/>
                    </a:cubicBezTo>
                    <a:lnTo>
                      <a:pt x="15127" y="17648"/>
                    </a:lnTo>
                    <a:lnTo>
                      <a:pt x="0" y="34576"/>
                    </a:lnTo>
                    <a:lnTo>
                      <a:pt x="24131" y="8284"/>
                    </a:lnTo>
                    <a:close/>
                  </a:path>
                </a:pathLst>
              </a:custGeom>
              <a:solidFill>
                <a:schemeClr val="accent2"/>
              </a:solidFill>
              <a:ln w="0" cap="flat">
                <a:noFill/>
                <a:prstDash val="solid"/>
                <a:miter/>
              </a:ln>
            </p:spPr>
            <p:txBody>
              <a:bodyPr rtlCol="0" anchor="ctr"/>
              <a:lstStyle/>
              <a:p>
                <a:endParaRPr lang="en-US" sz="744"/>
              </a:p>
            </p:txBody>
          </p:sp>
          <p:sp>
            <p:nvSpPr>
              <p:cNvPr id="2602" name="Freeform: Shape 2601">
                <a:extLst>
                  <a:ext uri="{FF2B5EF4-FFF2-40B4-BE49-F238E27FC236}">
                    <a16:creationId xmlns:a16="http://schemas.microsoft.com/office/drawing/2014/main" id="{BD2CC90A-CB03-4257-8561-AD9284C9971A}"/>
                  </a:ext>
                </a:extLst>
              </p:cNvPr>
              <p:cNvSpPr/>
              <p:nvPr/>
            </p:nvSpPr>
            <p:spPr>
              <a:xfrm>
                <a:off x="11646228" y="5495096"/>
                <a:ext cx="5762" cy="8283"/>
              </a:xfrm>
              <a:custGeom>
                <a:avLst/>
                <a:gdLst>
                  <a:gd name="connsiteX0" fmla="*/ 5763 w 5762"/>
                  <a:gd name="connsiteY0" fmla="*/ 0 h 8283"/>
                  <a:gd name="connsiteX1" fmla="*/ 0 w 5762"/>
                  <a:gd name="connsiteY1" fmla="*/ 8284 h 8283"/>
                  <a:gd name="connsiteX2" fmla="*/ 5763 w 5762"/>
                  <a:gd name="connsiteY2" fmla="*/ 0 h 8283"/>
                </a:gdLst>
                <a:ahLst/>
                <a:cxnLst>
                  <a:cxn ang="0">
                    <a:pos x="connsiteX0" y="connsiteY0"/>
                  </a:cxn>
                  <a:cxn ang="0">
                    <a:pos x="connsiteX1" y="connsiteY1"/>
                  </a:cxn>
                  <a:cxn ang="0">
                    <a:pos x="connsiteX2" y="connsiteY2"/>
                  </a:cxn>
                </a:cxnLst>
                <a:rect l="l" t="t" r="r" b="b"/>
                <a:pathLst>
                  <a:path w="5762" h="8283">
                    <a:moveTo>
                      <a:pt x="5763" y="0"/>
                    </a:moveTo>
                    <a:lnTo>
                      <a:pt x="0" y="8284"/>
                    </a:lnTo>
                    <a:lnTo>
                      <a:pt x="5763" y="0"/>
                    </a:lnTo>
                    <a:close/>
                  </a:path>
                </a:pathLst>
              </a:custGeom>
              <a:solidFill>
                <a:schemeClr val="accent2"/>
              </a:solidFill>
              <a:ln w="0" cap="flat">
                <a:noFill/>
                <a:prstDash val="solid"/>
                <a:miter/>
              </a:ln>
            </p:spPr>
            <p:txBody>
              <a:bodyPr rtlCol="0" anchor="ctr"/>
              <a:lstStyle/>
              <a:p>
                <a:endParaRPr lang="en-US" sz="744"/>
              </a:p>
            </p:txBody>
          </p:sp>
          <p:sp>
            <p:nvSpPr>
              <p:cNvPr id="2603" name="Freeform: Shape 2602">
                <a:extLst>
                  <a:ext uri="{FF2B5EF4-FFF2-40B4-BE49-F238E27FC236}">
                    <a16:creationId xmlns:a16="http://schemas.microsoft.com/office/drawing/2014/main" id="{5E42D380-268F-0870-1B90-1909D166D4FB}"/>
                  </a:ext>
                </a:extLst>
              </p:cNvPr>
              <p:cNvSpPr/>
              <p:nvPr/>
            </p:nvSpPr>
            <p:spPr>
              <a:xfrm>
                <a:off x="11881774" y="4698416"/>
                <a:ext cx="720" cy="62668"/>
              </a:xfrm>
              <a:custGeom>
                <a:avLst/>
                <a:gdLst>
                  <a:gd name="connsiteX0" fmla="*/ 361 w 720"/>
                  <a:gd name="connsiteY0" fmla="*/ 62668 h 62668"/>
                  <a:gd name="connsiteX1" fmla="*/ 721 w 720"/>
                  <a:gd name="connsiteY1" fmla="*/ 20890 h 62668"/>
                  <a:gd name="connsiteX2" fmla="*/ 0 w 720"/>
                  <a:gd name="connsiteY2" fmla="*/ 0 h 62668"/>
                  <a:gd name="connsiteX3" fmla="*/ 361 w 720"/>
                  <a:gd name="connsiteY3" fmla="*/ 62668 h 62668"/>
                </a:gdLst>
                <a:ahLst/>
                <a:cxnLst>
                  <a:cxn ang="0">
                    <a:pos x="connsiteX0" y="connsiteY0"/>
                  </a:cxn>
                  <a:cxn ang="0">
                    <a:pos x="connsiteX1" y="connsiteY1"/>
                  </a:cxn>
                  <a:cxn ang="0">
                    <a:pos x="connsiteX2" y="connsiteY2"/>
                  </a:cxn>
                  <a:cxn ang="0">
                    <a:pos x="connsiteX3" y="connsiteY3"/>
                  </a:cxn>
                </a:cxnLst>
                <a:rect l="l" t="t" r="r" b="b"/>
                <a:pathLst>
                  <a:path w="720" h="62668">
                    <a:moveTo>
                      <a:pt x="361" y="62668"/>
                    </a:moveTo>
                    <a:lnTo>
                      <a:pt x="721" y="20890"/>
                    </a:lnTo>
                    <a:lnTo>
                      <a:pt x="0" y="0"/>
                    </a:lnTo>
                    <a:lnTo>
                      <a:pt x="361" y="62668"/>
                    </a:lnTo>
                    <a:close/>
                  </a:path>
                </a:pathLst>
              </a:custGeom>
              <a:solidFill>
                <a:schemeClr val="accent2"/>
              </a:solidFill>
              <a:ln w="0" cap="flat">
                <a:noFill/>
                <a:prstDash val="solid"/>
                <a:miter/>
              </a:ln>
            </p:spPr>
            <p:txBody>
              <a:bodyPr rtlCol="0" anchor="ctr"/>
              <a:lstStyle/>
              <a:p>
                <a:endParaRPr lang="en-US" sz="744"/>
              </a:p>
            </p:txBody>
          </p:sp>
          <p:sp>
            <p:nvSpPr>
              <p:cNvPr id="2604" name="Freeform: Shape 2603">
                <a:extLst>
                  <a:ext uri="{FF2B5EF4-FFF2-40B4-BE49-F238E27FC236}">
                    <a16:creationId xmlns:a16="http://schemas.microsoft.com/office/drawing/2014/main" id="{9BEE6E76-9CB6-CDC6-7D47-12CCB142BD8A}"/>
                  </a:ext>
                </a:extLst>
              </p:cNvPr>
              <p:cNvSpPr/>
              <p:nvPr/>
            </p:nvSpPr>
            <p:spPr>
              <a:xfrm>
                <a:off x="11849720" y="5094955"/>
                <a:ext cx="7923" cy="41953"/>
              </a:xfrm>
              <a:custGeom>
                <a:avLst/>
                <a:gdLst>
                  <a:gd name="connsiteX0" fmla="*/ 1801 w 7923"/>
                  <a:gd name="connsiteY0" fmla="*/ 37457 h 41953"/>
                  <a:gd name="connsiteX1" fmla="*/ 7923 w 7923"/>
                  <a:gd name="connsiteY1" fmla="*/ 0 h 41953"/>
                  <a:gd name="connsiteX2" fmla="*/ 2521 w 7923"/>
                  <a:gd name="connsiteY2" fmla="*/ 29173 h 41953"/>
                  <a:gd name="connsiteX3" fmla="*/ 1080 w 7923"/>
                  <a:gd name="connsiteY3" fmla="*/ 36376 h 41953"/>
                  <a:gd name="connsiteX4" fmla="*/ 0 w 7923"/>
                  <a:gd name="connsiteY4" fmla="*/ 41058 h 41953"/>
                  <a:gd name="connsiteX5" fmla="*/ 1801 w 7923"/>
                  <a:gd name="connsiteY5" fmla="*/ 37097 h 41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23" h="41953">
                    <a:moveTo>
                      <a:pt x="1801" y="37457"/>
                    </a:moveTo>
                    <a:lnTo>
                      <a:pt x="7923" y="0"/>
                    </a:lnTo>
                    <a:cubicBezTo>
                      <a:pt x="7203" y="3602"/>
                      <a:pt x="4682" y="18368"/>
                      <a:pt x="2521" y="29173"/>
                    </a:cubicBezTo>
                    <a:cubicBezTo>
                      <a:pt x="2161" y="32054"/>
                      <a:pt x="1440" y="34576"/>
                      <a:pt x="1080" y="36376"/>
                    </a:cubicBezTo>
                    <a:cubicBezTo>
                      <a:pt x="720" y="38537"/>
                      <a:pt x="360" y="39978"/>
                      <a:pt x="0" y="41058"/>
                    </a:cubicBezTo>
                    <a:cubicBezTo>
                      <a:pt x="0" y="42859"/>
                      <a:pt x="0" y="42139"/>
                      <a:pt x="1801" y="37097"/>
                    </a:cubicBezTo>
                    <a:close/>
                  </a:path>
                </a:pathLst>
              </a:custGeom>
              <a:solidFill>
                <a:schemeClr val="accent2"/>
              </a:solidFill>
              <a:ln w="0" cap="flat">
                <a:noFill/>
                <a:prstDash val="solid"/>
                <a:miter/>
              </a:ln>
            </p:spPr>
            <p:txBody>
              <a:bodyPr rtlCol="0" anchor="ctr"/>
              <a:lstStyle/>
              <a:p>
                <a:endParaRPr lang="en-US" sz="744"/>
              </a:p>
            </p:txBody>
          </p:sp>
          <p:sp>
            <p:nvSpPr>
              <p:cNvPr id="2605" name="Freeform: Shape 2604">
                <a:extLst>
                  <a:ext uri="{FF2B5EF4-FFF2-40B4-BE49-F238E27FC236}">
                    <a16:creationId xmlns:a16="http://schemas.microsoft.com/office/drawing/2014/main" id="{18C86838-D3EF-8D6A-2383-F7D2FF55E0BE}"/>
                  </a:ext>
                </a:extLst>
              </p:cNvPr>
              <p:cNvSpPr/>
              <p:nvPr/>
            </p:nvSpPr>
            <p:spPr>
              <a:xfrm>
                <a:off x="11393394" y="5692825"/>
                <a:ext cx="41418" cy="25931"/>
              </a:xfrm>
              <a:custGeom>
                <a:avLst/>
                <a:gdLst>
                  <a:gd name="connsiteX0" fmla="*/ 37817 w 41418"/>
                  <a:gd name="connsiteY0" fmla="*/ 2161 h 25931"/>
                  <a:gd name="connsiteX1" fmla="*/ 19089 w 41418"/>
                  <a:gd name="connsiteY1" fmla="*/ 14407 h 25931"/>
                  <a:gd name="connsiteX2" fmla="*/ 0 w 41418"/>
                  <a:gd name="connsiteY2" fmla="*/ 25932 h 25931"/>
                  <a:gd name="connsiteX3" fmla="*/ 3962 w 41418"/>
                  <a:gd name="connsiteY3" fmla="*/ 23771 h 25931"/>
                  <a:gd name="connsiteX4" fmla="*/ 23050 w 41418"/>
                  <a:gd name="connsiteY4" fmla="*/ 12245 h 25931"/>
                  <a:gd name="connsiteX5" fmla="*/ 41419 w 41418"/>
                  <a:gd name="connsiteY5" fmla="*/ 0 h 25931"/>
                  <a:gd name="connsiteX6" fmla="*/ 37457 w 41418"/>
                  <a:gd name="connsiteY6" fmla="*/ 2161 h 25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418" h="25931">
                    <a:moveTo>
                      <a:pt x="37817" y="2161"/>
                    </a:moveTo>
                    <a:cubicBezTo>
                      <a:pt x="31694" y="6123"/>
                      <a:pt x="25572" y="10445"/>
                      <a:pt x="19089" y="14407"/>
                    </a:cubicBezTo>
                    <a:lnTo>
                      <a:pt x="0" y="25932"/>
                    </a:lnTo>
                    <a:lnTo>
                      <a:pt x="3962" y="23771"/>
                    </a:lnTo>
                    <a:cubicBezTo>
                      <a:pt x="10445" y="19809"/>
                      <a:pt x="16928" y="16207"/>
                      <a:pt x="23050" y="12245"/>
                    </a:cubicBezTo>
                    <a:lnTo>
                      <a:pt x="41419" y="0"/>
                    </a:lnTo>
                    <a:lnTo>
                      <a:pt x="37457" y="2161"/>
                    </a:lnTo>
                    <a:close/>
                  </a:path>
                </a:pathLst>
              </a:custGeom>
              <a:solidFill>
                <a:schemeClr val="accent2"/>
              </a:solidFill>
              <a:ln w="0" cap="flat">
                <a:noFill/>
                <a:prstDash val="solid"/>
                <a:miter/>
              </a:ln>
            </p:spPr>
            <p:txBody>
              <a:bodyPr rtlCol="0" anchor="ctr"/>
              <a:lstStyle/>
              <a:p>
                <a:endParaRPr lang="en-US" sz="744"/>
              </a:p>
            </p:txBody>
          </p:sp>
          <p:sp>
            <p:nvSpPr>
              <p:cNvPr id="2606" name="Freeform: Shape 2605">
                <a:extLst>
                  <a:ext uri="{FF2B5EF4-FFF2-40B4-BE49-F238E27FC236}">
                    <a16:creationId xmlns:a16="http://schemas.microsoft.com/office/drawing/2014/main" id="{FCE9859A-B25A-83BB-9A9D-801DF9BCBBA9}"/>
                  </a:ext>
                </a:extLst>
              </p:cNvPr>
              <p:cNvSpPr/>
              <p:nvPr/>
            </p:nvSpPr>
            <p:spPr>
              <a:xfrm>
                <a:off x="11731846" y="5402877"/>
                <a:ext cx="24299" cy="41074"/>
              </a:xfrm>
              <a:custGeom>
                <a:avLst/>
                <a:gdLst>
                  <a:gd name="connsiteX0" fmla="*/ 18829 w 24299"/>
                  <a:gd name="connsiteY0" fmla="*/ 8301 h 41074"/>
                  <a:gd name="connsiteX1" fmla="*/ 19549 w 24299"/>
                  <a:gd name="connsiteY1" fmla="*/ 8301 h 41074"/>
                  <a:gd name="connsiteX2" fmla="*/ 14867 w 24299"/>
                  <a:gd name="connsiteY2" fmla="*/ 16945 h 41074"/>
                  <a:gd name="connsiteX3" fmla="*/ 11985 w 24299"/>
                  <a:gd name="connsiteY3" fmla="*/ 21987 h 41074"/>
                  <a:gd name="connsiteX4" fmla="*/ 8744 w 24299"/>
                  <a:gd name="connsiteY4" fmla="*/ 27029 h 41074"/>
                  <a:gd name="connsiteX5" fmla="*/ 9104 w 24299"/>
                  <a:gd name="connsiteY5" fmla="*/ 27750 h 41074"/>
                  <a:gd name="connsiteX6" fmla="*/ 16667 w 24299"/>
                  <a:gd name="connsiteY6" fmla="*/ 14784 h 41074"/>
                  <a:gd name="connsiteX7" fmla="*/ 21350 w 24299"/>
                  <a:gd name="connsiteY7" fmla="*/ 6140 h 41074"/>
                  <a:gd name="connsiteX8" fmla="*/ 24231 w 24299"/>
                  <a:gd name="connsiteY8" fmla="*/ 17 h 41074"/>
                  <a:gd name="connsiteX9" fmla="*/ 18468 w 24299"/>
                  <a:gd name="connsiteY9" fmla="*/ 7941 h 41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299" h="41074">
                    <a:moveTo>
                      <a:pt x="18829" y="8301"/>
                    </a:moveTo>
                    <a:cubicBezTo>
                      <a:pt x="22430" y="2898"/>
                      <a:pt x="22070" y="4339"/>
                      <a:pt x="19549" y="8301"/>
                    </a:cubicBezTo>
                    <a:cubicBezTo>
                      <a:pt x="18468" y="10462"/>
                      <a:pt x="16667" y="13343"/>
                      <a:pt x="14867" y="16945"/>
                    </a:cubicBezTo>
                    <a:cubicBezTo>
                      <a:pt x="13786" y="18746"/>
                      <a:pt x="13066" y="20186"/>
                      <a:pt x="11985" y="21987"/>
                    </a:cubicBezTo>
                    <a:cubicBezTo>
                      <a:pt x="10905" y="23788"/>
                      <a:pt x="9825" y="25229"/>
                      <a:pt x="8744" y="27029"/>
                    </a:cubicBezTo>
                    <a:cubicBezTo>
                      <a:pt x="460" y="39995"/>
                      <a:pt x="-6023" y="50440"/>
                      <a:pt x="9104" y="27750"/>
                    </a:cubicBezTo>
                    <a:cubicBezTo>
                      <a:pt x="12346" y="22707"/>
                      <a:pt x="14867" y="18385"/>
                      <a:pt x="16667" y="14784"/>
                    </a:cubicBezTo>
                    <a:cubicBezTo>
                      <a:pt x="18468" y="11182"/>
                      <a:pt x="20269" y="8301"/>
                      <a:pt x="21350" y="6140"/>
                    </a:cubicBezTo>
                    <a:cubicBezTo>
                      <a:pt x="23510" y="1818"/>
                      <a:pt x="24591" y="17"/>
                      <a:pt x="24231" y="17"/>
                    </a:cubicBezTo>
                    <a:cubicBezTo>
                      <a:pt x="24231" y="-343"/>
                      <a:pt x="20269" y="5059"/>
                      <a:pt x="18468" y="7941"/>
                    </a:cubicBezTo>
                    <a:close/>
                  </a:path>
                </a:pathLst>
              </a:custGeom>
              <a:solidFill>
                <a:schemeClr val="accent2"/>
              </a:solidFill>
              <a:ln w="0" cap="flat">
                <a:noFill/>
                <a:prstDash val="solid"/>
                <a:miter/>
              </a:ln>
            </p:spPr>
            <p:txBody>
              <a:bodyPr rtlCol="0" anchor="ctr"/>
              <a:lstStyle/>
              <a:p>
                <a:endParaRPr lang="en-US" sz="744"/>
              </a:p>
            </p:txBody>
          </p:sp>
          <p:sp>
            <p:nvSpPr>
              <p:cNvPr id="2607" name="Freeform: Shape 2606">
                <a:extLst>
                  <a:ext uri="{FF2B5EF4-FFF2-40B4-BE49-F238E27FC236}">
                    <a16:creationId xmlns:a16="http://schemas.microsoft.com/office/drawing/2014/main" id="{A611F252-4683-731F-6E45-45144FBCDDEF}"/>
                  </a:ext>
                </a:extLst>
              </p:cNvPr>
              <p:cNvSpPr/>
              <p:nvPr/>
            </p:nvSpPr>
            <p:spPr>
              <a:xfrm>
                <a:off x="11320641" y="5772421"/>
                <a:ext cx="17287" cy="7923"/>
              </a:xfrm>
              <a:custGeom>
                <a:avLst/>
                <a:gdLst>
                  <a:gd name="connsiteX0" fmla="*/ 17288 w 17287"/>
                  <a:gd name="connsiteY0" fmla="*/ 0 h 7923"/>
                  <a:gd name="connsiteX1" fmla="*/ 0 w 17287"/>
                  <a:gd name="connsiteY1" fmla="*/ 7924 h 7923"/>
                  <a:gd name="connsiteX2" fmla="*/ 17288 w 17287"/>
                  <a:gd name="connsiteY2" fmla="*/ 0 h 7923"/>
                </a:gdLst>
                <a:ahLst/>
                <a:cxnLst>
                  <a:cxn ang="0">
                    <a:pos x="connsiteX0" y="connsiteY0"/>
                  </a:cxn>
                  <a:cxn ang="0">
                    <a:pos x="connsiteX1" y="connsiteY1"/>
                  </a:cxn>
                  <a:cxn ang="0">
                    <a:pos x="connsiteX2" y="connsiteY2"/>
                  </a:cxn>
                </a:cxnLst>
                <a:rect l="l" t="t" r="r" b="b"/>
                <a:pathLst>
                  <a:path w="17287" h="7923">
                    <a:moveTo>
                      <a:pt x="17288" y="0"/>
                    </a:moveTo>
                    <a:cubicBezTo>
                      <a:pt x="11525" y="2521"/>
                      <a:pt x="5763" y="5402"/>
                      <a:pt x="0" y="7924"/>
                    </a:cubicBezTo>
                    <a:cubicBezTo>
                      <a:pt x="6843" y="4682"/>
                      <a:pt x="12606" y="2161"/>
                      <a:pt x="17288" y="0"/>
                    </a:cubicBezTo>
                    <a:close/>
                  </a:path>
                </a:pathLst>
              </a:custGeom>
              <a:solidFill>
                <a:schemeClr val="accent2"/>
              </a:solidFill>
              <a:ln w="0" cap="flat">
                <a:noFill/>
                <a:prstDash val="solid"/>
                <a:miter/>
              </a:ln>
            </p:spPr>
            <p:txBody>
              <a:bodyPr rtlCol="0" anchor="ctr"/>
              <a:lstStyle/>
              <a:p>
                <a:endParaRPr lang="en-US" sz="744"/>
              </a:p>
            </p:txBody>
          </p:sp>
          <p:sp>
            <p:nvSpPr>
              <p:cNvPr id="2608" name="Freeform: Shape 2607">
                <a:extLst>
                  <a:ext uri="{FF2B5EF4-FFF2-40B4-BE49-F238E27FC236}">
                    <a16:creationId xmlns:a16="http://schemas.microsoft.com/office/drawing/2014/main" id="{20EAEB75-5B24-7272-5818-209276393EFC}"/>
                  </a:ext>
                </a:extLst>
              </p:cNvPr>
              <p:cNvSpPr/>
              <p:nvPr/>
            </p:nvSpPr>
            <p:spPr>
              <a:xfrm>
                <a:off x="11337929" y="5748650"/>
                <a:ext cx="48261" cy="23770"/>
              </a:xfrm>
              <a:custGeom>
                <a:avLst/>
                <a:gdLst>
                  <a:gd name="connsiteX0" fmla="*/ 0 w 48261"/>
                  <a:gd name="connsiteY0" fmla="*/ 23771 h 23770"/>
                  <a:gd name="connsiteX1" fmla="*/ 13686 w 48261"/>
                  <a:gd name="connsiteY1" fmla="*/ 17648 h 23770"/>
                  <a:gd name="connsiteX2" fmla="*/ 26652 w 48261"/>
                  <a:gd name="connsiteY2" fmla="*/ 11165 h 23770"/>
                  <a:gd name="connsiteX3" fmla="*/ 48262 w 48261"/>
                  <a:gd name="connsiteY3" fmla="*/ 0 h 23770"/>
                  <a:gd name="connsiteX4" fmla="*/ 22330 w 48261"/>
                  <a:gd name="connsiteY4" fmla="*/ 12606 h 23770"/>
                  <a:gd name="connsiteX5" fmla="*/ 11885 w 48261"/>
                  <a:gd name="connsiteY5" fmla="*/ 18008 h 23770"/>
                  <a:gd name="connsiteX6" fmla="*/ 0 w 48261"/>
                  <a:gd name="connsiteY6" fmla="*/ 23771 h 23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61" h="23770">
                    <a:moveTo>
                      <a:pt x="0" y="23771"/>
                    </a:moveTo>
                    <a:cubicBezTo>
                      <a:pt x="4682" y="21610"/>
                      <a:pt x="9004" y="19809"/>
                      <a:pt x="13686" y="17648"/>
                    </a:cubicBezTo>
                    <a:cubicBezTo>
                      <a:pt x="18008" y="15487"/>
                      <a:pt x="22330" y="13326"/>
                      <a:pt x="26652" y="11165"/>
                    </a:cubicBezTo>
                    <a:cubicBezTo>
                      <a:pt x="34936" y="7203"/>
                      <a:pt x="42499" y="3241"/>
                      <a:pt x="48262" y="0"/>
                    </a:cubicBezTo>
                    <a:cubicBezTo>
                      <a:pt x="37097" y="5402"/>
                      <a:pt x="29533" y="9004"/>
                      <a:pt x="22330" y="12606"/>
                    </a:cubicBezTo>
                    <a:cubicBezTo>
                      <a:pt x="18728" y="14407"/>
                      <a:pt x="15487" y="16207"/>
                      <a:pt x="11885" y="18008"/>
                    </a:cubicBezTo>
                    <a:cubicBezTo>
                      <a:pt x="8284" y="19809"/>
                      <a:pt x="4322" y="21610"/>
                      <a:pt x="0" y="23771"/>
                    </a:cubicBezTo>
                    <a:close/>
                  </a:path>
                </a:pathLst>
              </a:custGeom>
              <a:solidFill>
                <a:schemeClr val="accent2"/>
              </a:solidFill>
              <a:ln w="0" cap="flat">
                <a:noFill/>
                <a:prstDash val="solid"/>
                <a:miter/>
              </a:ln>
            </p:spPr>
            <p:txBody>
              <a:bodyPr rtlCol="0" anchor="ctr"/>
              <a:lstStyle/>
              <a:p>
                <a:endParaRPr lang="en-US" sz="744"/>
              </a:p>
            </p:txBody>
          </p:sp>
          <p:sp>
            <p:nvSpPr>
              <p:cNvPr id="2609" name="Freeform: Shape 2608">
                <a:extLst>
                  <a:ext uri="{FF2B5EF4-FFF2-40B4-BE49-F238E27FC236}">
                    <a16:creationId xmlns:a16="http://schemas.microsoft.com/office/drawing/2014/main" id="{F7805DC9-AD0E-B277-EA0C-1275184C98E8}"/>
                  </a:ext>
                </a:extLst>
              </p:cNvPr>
              <p:cNvSpPr/>
              <p:nvPr/>
            </p:nvSpPr>
            <p:spPr>
              <a:xfrm>
                <a:off x="11119788" y="5828246"/>
                <a:ext cx="56787" cy="13686"/>
              </a:xfrm>
              <a:custGeom>
                <a:avLst/>
                <a:gdLst>
                  <a:gd name="connsiteX0" fmla="*/ 963 w 56787"/>
                  <a:gd name="connsiteY0" fmla="*/ 13686 h 13686"/>
                  <a:gd name="connsiteX1" fmla="*/ 18971 w 56787"/>
                  <a:gd name="connsiteY1" fmla="*/ 10445 h 13686"/>
                  <a:gd name="connsiteX2" fmla="*/ 9606 w 56787"/>
                  <a:gd name="connsiteY2" fmla="*/ 12606 h 13686"/>
                  <a:gd name="connsiteX3" fmla="*/ 25814 w 56787"/>
                  <a:gd name="connsiteY3" fmla="*/ 8644 h 13686"/>
                  <a:gd name="connsiteX4" fmla="*/ 45623 w 56787"/>
                  <a:gd name="connsiteY4" fmla="*/ 3242 h 13686"/>
                  <a:gd name="connsiteX5" fmla="*/ 56788 w 56787"/>
                  <a:gd name="connsiteY5" fmla="*/ 0 h 13686"/>
                  <a:gd name="connsiteX6" fmla="*/ 41661 w 56787"/>
                  <a:gd name="connsiteY6" fmla="*/ 3962 h 13686"/>
                  <a:gd name="connsiteX7" fmla="*/ 22212 w 56787"/>
                  <a:gd name="connsiteY7" fmla="*/ 8644 h 13686"/>
                  <a:gd name="connsiteX8" fmla="*/ 8166 w 56787"/>
                  <a:gd name="connsiteY8" fmla="*/ 11525 h 13686"/>
                  <a:gd name="connsiteX9" fmla="*/ 1323 w 56787"/>
                  <a:gd name="connsiteY9" fmla="*/ 13326 h 13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87" h="13686">
                    <a:moveTo>
                      <a:pt x="963" y="13686"/>
                    </a:moveTo>
                    <a:lnTo>
                      <a:pt x="18971" y="10445"/>
                    </a:lnTo>
                    <a:cubicBezTo>
                      <a:pt x="9967" y="12606"/>
                      <a:pt x="7445" y="12966"/>
                      <a:pt x="9606" y="12606"/>
                    </a:cubicBezTo>
                    <a:cubicBezTo>
                      <a:pt x="11407" y="12246"/>
                      <a:pt x="17890" y="11165"/>
                      <a:pt x="25814" y="8644"/>
                    </a:cubicBezTo>
                    <a:cubicBezTo>
                      <a:pt x="44542" y="4322"/>
                      <a:pt x="43462" y="3962"/>
                      <a:pt x="45623" y="3242"/>
                    </a:cubicBezTo>
                    <a:cubicBezTo>
                      <a:pt x="49224" y="2161"/>
                      <a:pt x="52826" y="1080"/>
                      <a:pt x="56788" y="0"/>
                    </a:cubicBezTo>
                    <a:cubicBezTo>
                      <a:pt x="51025" y="1441"/>
                      <a:pt x="45983" y="2881"/>
                      <a:pt x="41661" y="3962"/>
                    </a:cubicBezTo>
                    <a:cubicBezTo>
                      <a:pt x="34458" y="5763"/>
                      <a:pt x="27975" y="7203"/>
                      <a:pt x="22212" y="8644"/>
                    </a:cubicBezTo>
                    <a:cubicBezTo>
                      <a:pt x="16449" y="10085"/>
                      <a:pt x="11767" y="10805"/>
                      <a:pt x="8166" y="11525"/>
                    </a:cubicBezTo>
                    <a:cubicBezTo>
                      <a:pt x="963" y="12966"/>
                      <a:pt x="-1919" y="13686"/>
                      <a:pt x="1323" y="13326"/>
                    </a:cubicBezTo>
                    <a:close/>
                  </a:path>
                </a:pathLst>
              </a:custGeom>
              <a:solidFill>
                <a:schemeClr val="accent2"/>
              </a:solidFill>
              <a:ln w="0" cap="flat">
                <a:noFill/>
                <a:prstDash val="solid"/>
                <a:miter/>
              </a:ln>
            </p:spPr>
            <p:txBody>
              <a:bodyPr rtlCol="0" anchor="ctr"/>
              <a:lstStyle/>
              <a:p>
                <a:endParaRPr lang="en-US" sz="744"/>
              </a:p>
            </p:txBody>
          </p:sp>
          <p:sp>
            <p:nvSpPr>
              <p:cNvPr id="2610" name="Freeform: Shape 2609">
                <a:extLst>
                  <a:ext uri="{FF2B5EF4-FFF2-40B4-BE49-F238E27FC236}">
                    <a16:creationId xmlns:a16="http://schemas.microsoft.com/office/drawing/2014/main" id="{1362F867-E271-A8B0-13C2-EB6C19F081BA}"/>
                  </a:ext>
                </a:extLst>
              </p:cNvPr>
              <p:cNvSpPr/>
              <p:nvPr/>
            </p:nvSpPr>
            <p:spPr>
              <a:xfrm>
                <a:off x="10897450" y="6226226"/>
                <a:ext cx="141543" cy="48621"/>
              </a:xfrm>
              <a:custGeom>
                <a:avLst/>
                <a:gdLst>
                  <a:gd name="connsiteX0" fmla="*/ 0 w 141543"/>
                  <a:gd name="connsiteY0" fmla="*/ 0 h 48621"/>
                  <a:gd name="connsiteX1" fmla="*/ 20529 w 141543"/>
                  <a:gd name="connsiteY1" fmla="*/ 8644 h 48621"/>
                  <a:gd name="connsiteX2" fmla="*/ 37457 w 141543"/>
                  <a:gd name="connsiteY2" fmla="*/ 15487 h 48621"/>
                  <a:gd name="connsiteX3" fmla="*/ 60507 w 141543"/>
                  <a:gd name="connsiteY3" fmla="*/ 24851 h 48621"/>
                  <a:gd name="connsiteX4" fmla="*/ 72753 w 141543"/>
                  <a:gd name="connsiteY4" fmla="*/ 30974 h 48621"/>
                  <a:gd name="connsiteX5" fmla="*/ 124616 w 141543"/>
                  <a:gd name="connsiteY5" fmla="*/ 47181 h 48621"/>
                  <a:gd name="connsiteX6" fmla="*/ 128218 w 141543"/>
                  <a:gd name="connsiteY6" fmla="*/ 48261 h 48621"/>
                  <a:gd name="connsiteX7" fmla="*/ 129659 w 141543"/>
                  <a:gd name="connsiteY7" fmla="*/ 48622 h 48621"/>
                  <a:gd name="connsiteX8" fmla="*/ 130379 w 141543"/>
                  <a:gd name="connsiteY8" fmla="*/ 48622 h 48621"/>
                  <a:gd name="connsiteX9" fmla="*/ 133260 w 141543"/>
                  <a:gd name="connsiteY9" fmla="*/ 48622 h 48621"/>
                  <a:gd name="connsiteX10" fmla="*/ 141544 w 141543"/>
                  <a:gd name="connsiteY10" fmla="*/ 46461 h 48621"/>
                  <a:gd name="connsiteX11" fmla="*/ 132179 w 141543"/>
                  <a:gd name="connsiteY11" fmla="*/ 47901 h 48621"/>
                  <a:gd name="connsiteX12" fmla="*/ 130379 w 141543"/>
                  <a:gd name="connsiteY12" fmla="*/ 47901 h 48621"/>
                  <a:gd name="connsiteX13" fmla="*/ 128578 w 141543"/>
                  <a:gd name="connsiteY13" fmla="*/ 47181 h 48621"/>
                  <a:gd name="connsiteX14" fmla="*/ 126057 w 141543"/>
                  <a:gd name="connsiteY14" fmla="*/ 46461 h 48621"/>
                  <a:gd name="connsiteX15" fmla="*/ 116693 w 141543"/>
                  <a:gd name="connsiteY15" fmla="*/ 43220 h 48621"/>
                  <a:gd name="connsiteX16" fmla="*/ 83558 w 141543"/>
                  <a:gd name="connsiteY16" fmla="*/ 32054 h 48621"/>
                  <a:gd name="connsiteX17" fmla="*/ 66630 w 141543"/>
                  <a:gd name="connsiteY17" fmla="*/ 26292 h 48621"/>
                  <a:gd name="connsiteX18" fmla="*/ 48262 w 141543"/>
                  <a:gd name="connsiteY18" fmla="*/ 19088 h 48621"/>
                  <a:gd name="connsiteX19" fmla="*/ 26292 w 141543"/>
                  <a:gd name="connsiteY19" fmla="*/ 10805 h 48621"/>
                  <a:gd name="connsiteX20" fmla="*/ 13686 w 141543"/>
                  <a:gd name="connsiteY20" fmla="*/ 6123 h 48621"/>
                  <a:gd name="connsiteX21" fmla="*/ 0 w 141543"/>
                  <a:gd name="connsiteY21" fmla="*/ 360 h 4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1543" h="48621">
                    <a:moveTo>
                      <a:pt x="0" y="0"/>
                    </a:moveTo>
                    <a:cubicBezTo>
                      <a:pt x="7563" y="3241"/>
                      <a:pt x="14046" y="6483"/>
                      <a:pt x="20529" y="8644"/>
                    </a:cubicBezTo>
                    <a:cubicBezTo>
                      <a:pt x="26652" y="11165"/>
                      <a:pt x="32415" y="13326"/>
                      <a:pt x="37457" y="15487"/>
                    </a:cubicBezTo>
                    <a:cubicBezTo>
                      <a:pt x="47541" y="19448"/>
                      <a:pt x="55105" y="22690"/>
                      <a:pt x="60507" y="24851"/>
                    </a:cubicBezTo>
                    <a:cubicBezTo>
                      <a:pt x="71672" y="29533"/>
                      <a:pt x="74553" y="30614"/>
                      <a:pt x="72753" y="30974"/>
                    </a:cubicBezTo>
                    <a:cubicBezTo>
                      <a:pt x="102286" y="41058"/>
                      <a:pt x="114892" y="44660"/>
                      <a:pt x="124616" y="47181"/>
                    </a:cubicBezTo>
                    <a:cubicBezTo>
                      <a:pt x="125697" y="47181"/>
                      <a:pt x="127137" y="47901"/>
                      <a:pt x="128218" y="48261"/>
                    </a:cubicBezTo>
                    <a:cubicBezTo>
                      <a:pt x="128578" y="48261"/>
                      <a:pt x="129659" y="48261"/>
                      <a:pt x="129659" y="48622"/>
                    </a:cubicBezTo>
                    <a:cubicBezTo>
                      <a:pt x="129659" y="48622"/>
                      <a:pt x="130019" y="48622"/>
                      <a:pt x="130379" y="48622"/>
                    </a:cubicBezTo>
                    <a:cubicBezTo>
                      <a:pt x="131099" y="48622"/>
                      <a:pt x="132179" y="48622"/>
                      <a:pt x="133260" y="48622"/>
                    </a:cubicBezTo>
                    <a:cubicBezTo>
                      <a:pt x="135781" y="48622"/>
                      <a:pt x="137942" y="48261"/>
                      <a:pt x="141544" y="46461"/>
                    </a:cubicBezTo>
                    <a:cubicBezTo>
                      <a:pt x="138302" y="47901"/>
                      <a:pt x="135421" y="48261"/>
                      <a:pt x="132179" y="47901"/>
                    </a:cubicBezTo>
                    <a:cubicBezTo>
                      <a:pt x="131459" y="47901"/>
                      <a:pt x="131099" y="47901"/>
                      <a:pt x="130379" y="47901"/>
                    </a:cubicBezTo>
                    <a:lnTo>
                      <a:pt x="128578" y="47181"/>
                    </a:lnTo>
                    <a:cubicBezTo>
                      <a:pt x="127858" y="47181"/>
                      <a:pt x="126777" y="46821"/>
                      <a:pt x="126057" y="46461"/>
                    </a:cubicBezTo>
                    <a:cubicBezTo>
                      <a:pt x="122815" y="45380"/>
                      <a:pt x="119934" y="44300"/>
                      <a:pt x="116693" y="43220"/>
                    </a:cubicBezTo>
                    <a:cubicBezTo>
                      <a:pt x="104807" y="39257"/>
                      <a:pt x="94362" y="35656"/>
                      <a:pt x="83558" y="32054"/>
                    </a:cubicBezTo>
                    <a:cubicBezTo>
                      <a:pt x="78155" y="30253"/>
                      <a:pt x="72393" y="28452"/>
                      <a:pt x="66630" y="26292"/>
                    </a:cubicBezTo>
                    <a:cubicBezTo>
                      <a:pt x="60867" y="24131"/>
                      <a:pt x="54745" y="21610"/>
                      <a:pt x="48262" y="19088"/>
                    </a:cubicBezTo>
                    <a:cubicBezTo>
                      <a:pt x="41419" y="16567"/>
                      <a:pt x="34215" y="13686"/>
                      <a:pt x="26292" y="10805"/>
                    </a:cubicBezTo>
                    <a:cubicBezTo>
                      <a:pt x="22330" y="9364"/>
                      <a:pt x="18008" y="7563"/>
                      <a:pt x="13686" y="6123"/>
                    </a:cubicBezTo>
                    <a:cubicBezTo>
                      <a:pt x="9364" y="4322"/>
                      <a:pt x="4682" y="2161"/>
                      <a:pt x="0" y="360"/>
                    </a:cubicBezTo>
                    <a:close/>
                  </a:path>
                </a:pathLst>
              </a:custGeom>
              <a:solidFill>
                <a:schemeClr val="accent2"/>
              </a:solidFill>
              <a:ln w="0" cap="flat">
                <a:noFill/>
                <a:prstDash val="solid"/>
                <a:miter/>
              </a:ln>
            </p:spPr>
            <p:txBody>
              <a:bodyPr rtlCol="0" anchor="ctr"/>
              <a:lstStyle/>
              <a:p>
                <a:endParaRPr lang="en-US" sz="744"/>
              </a:p>
            </p:txBody>
          </p:sp>
          <p:sp>
            <p:nvSpPr>
              <p:cNvPr id="2611" name="Freeform: Shape 2610">
                <a:extLst>
                  <a:ext uri="{FF2B5EF4-FFF2-40B4-BE49-F238E27FC236}">
                    <a16:creationId xmlns:a16="http://schemas.microsoft.com/office/drawing/2014/main" id="{68855ECB-40CE-EB2E-C59D-7A39A854C405}"/>
                  </a:ext>
                </a:extLst>
              </p:cNvPr>
              <p:cNvSpPr/>
              <p:nvPr/>
            </p:nvSpPr>
            <p:spPr>
              <a:xfrm>
                <a:off x="11038633" y="6266204"/>
                <a:ext cx="7203" cy="6482"/>
              </a:xfrm>
              <a:custGeom>
                <a:avLst/>
                <a:gdLst>
                  <a:gd name="connsiteX0" fmla="*/ 0 w 7203"/>
                  <a:gd name="connsiteY0" fmla="*/ 6483 h 6482"/>
                  <a:gd name="connsiteX1" fmla="*/ 7203 w 7203"/>
                  <a:gd name="connsiteY1" fmla="*/ 0 h 6482"/>
                  <a:gd name="connsiteX2" fmla="*/ 0 w 7203"/>
                  <a:gd name="connsiteY2" fmla="*/ 6483 h 6482"/>
                </a:gdLst>
                <a:ahLst/>
                <a:cxnLst>
                  <a:cxn ang="0">
                    <a:pos x="connsiteX0" y="connsiteY0"/>
                  </a:cxn>
                  <a:cxn ang="0">
                    <a:pos x="connsiteX1" y="connsiteY1"/>
                  </a:cxn>
                  <a:cxn ang="0">
                    <a:pos x="connsiteX2" y="connsiteY2"/>
                  </a:cxn>
                </a:cxnLst>
                <a:rect l="l" t="t" r="r" b="b"/>
                <a:pathLst>
                  <a:path w="7203" h="6482">
                    <a:moveTo>
                      <a:pt x="0" y="6483"/>
                    </a:moveTo>
                    <a:cubicBezTo>
                      <a:pt x="2881" y="5042"/>
                      <a:pt x="5042" y="3242"/>
                      <a:pt x="7203" y="0"/>
                    </a:cubicBezTo>
                    <a:cubicBezTo>
                      <a:pt x="5042" y="3602"/>
                      <a:pt x="2521" y="5042"/>
                      <a:pt x="0" y="6483"/>
                    </a:cubicBezTo>
                    <a:close/>
                  </a:path>
                </a:pathLst>
              </a:custGeom>
              <a:solidFill>
                <a:schemeClr val="accent2"/>
              </a:solidFill>
              <a:ln w="0" cap="flat">
                <a:noFill/>
                <a:prstDash val="solid"/>
                <a:miter/>
              </a:ln>
            </p:spPr>
            <p:txBody>
              <a:bodyPr rtlCol="0" anchor="ctr"/>
              <a:lstStyle/>
              <a:p>
                <a:endParaRPr lang="en-US" sz="744"/>
              </a:p>
            </p:txBody>
          </p:sp>
          <p:sp>
            <p:nvSpPr>
              <p:cNvPr id="2612" name="Freeform: Shape 2611">
                <a:extLst>
                  <a:ext uri="{FF2B5EF4-FFF2-40B4-BE49-F238E27FC236}">
                    <a16:creationId xmlns:a16="http://schemas.microsoft.com/office/drawing/2014/main" id="{72724B67-1565-468C-2220-0BC0D73CB16A}"/>
                  </a:ext>
                </a:extLst>
              </p:cNvPr>
              <p:cNvSpPr/>
              <p:nvPr/>
            </p:nvSpPr>
            <p:spPr>
              <a:xfrm>
                <a:off x="11342251" y="5768459"/>
                <a:ext cx="37096" cy="20169"/>
              </a:xfrm>
              <a:custGeom>
                <a:avLst/>
                <a:gdLst>
                  <a:gd name="connsiteX0" fmla="*/ 37097 w 37096"/>
                  <a:gd name="connsiteY0" fmla="*/ 0 h 20169"/>
                  <a:gd name="connsiteX1" fmla="*/ 18728 w 37096"/>
                  <a:gd name="connsiteY1" fmla="*/ 10445 h 20169"/>
                  <a:gd name="connsiteX2" fmla="*/ 14046 w 37096"/>
                  <a:gd name="connsiteY2" fmla="*/ 12966 h 20169"/>
                  <a:gd name="connsiteX3" fmla="*/ 9364 w 37096"/>
                  <a:gd name="connsiteY3" fmla="*/ 15487 h 20169"/>
                  <a:gd name="connsiteX4" fmla="*/ 0 w 37096"/>
                  <a:gd name="connsiteY4" fmla="*/ 20169 h 20169"/>
                  <a:gd name="connsiteX5" fmla="*/ 14046 w 37096"/>
                  <a:gd name="connsiteY5" fmla="*/ 13686 h 20169"/>
                  <a:gd name="connsiteX6" fmla="*/ 37097 w 37096"/>
                  <a:gd name="connsiteY6" fmla="*/ 0 h 20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6" h="20169">
                    <a:moveTo>
                      <a:pt x="37097" y="0"/>
                    </a:moveTo>
                    <a:lnTo>
                      <a:pt x="18728" y="10445"/>
                    </a:lnTo>
                    <a:lnTo>
                      <a:pt x="14046" y="12966"/>
                    </a:lnTo>
                    <a:lnTo>
                      <a:pt x="9364" y="15487"/>
                    </a:lnTo>
                    <a:lnTo>
                      <a:pt x="0" y="20169"/>
                    </a:lnTo>
                    <a:lnTo>
                      <a:pt x="14046" y="13686"/>
                    </a:lnTo>
                    <a:lnTo>
                      <a:pt x="37097" y="0"/>
                    </a:lnTo>
                    <a:close/>
                  </a:path>
                </a:pathLst>
              </a:custGeom>
              <a:solidFill>
                <a:schemeClr val="accent2"/>
              </a:solidFill>
              <a:ln w="0" cap="flat">
                <a:noFill/>
                <a:prstDash val="solid"/>
                <a:miter/>
              </a:ln>
            </p:spPr>
            <p:txBody>
              <a:bodyPr rtlCol="0" anchor="ctr"/>
              <a:lstStyle/>
              <a:p>
                <a:endParaRPr lang="en-US" sz="744"/>
              </a:p>
            </p:txBody>
          </p:sp>
          <p:sp>
            <p:nvSpPr>
              <p:cNvPr id="2613" name="Freeform: Shape 2612">
                <a:extLst>
                  <a:ext uri="{FF2B5EF4-FFF2-40B4-BE49-F238E27FC236}">
                    <a16:creationId xmlns:a16="http://schemas.microsoft.com/office/drawing/2014/main" id="{93A71CC2-48B9-2F08-21C1-22918E7BE1A4}"/>
                  </a:ext>
                </a:extLst>
              </p:cNvPr>
              <p:cNvSpPr/>
              <p:nvPr/>
            </p:nvSpPr>
            <p:spPr>
              <a:xfrm>
                <a:off x="10808512" y="6183658"/>
                <a:ext cx="38338" cy="19517"/>
              </a:xfrm>
              <a:custGeom>
                <a:avLst/>
                <a:gdLst>
                  <a:gd name="connsiteX0" fmla="*/ 1418 w 38338"/>
                  <a:gd name="connsiteY0" fmla="*/ 788 h 19517"/>
                  <a:gd name="connsiteX1" fmla="*/ 38155 w 38338"/>
                  <a:gd name="connsiteY1" fmla="*/ 19517 h 19517"/>
                  <a:gd name="connsiteX2" fmla="*/ 1418 w 38338"/>
                  <a:gd name="connsiteY2" fmla="*/ 788 h 19517"/>
                </a:gdLst>
                <a:ahLst/>
                <a:cxnLst>
                  <a:cxn ang="0">
                    <a:pos x="connsiteX0" y="connsiteY0"/>
                  </a:cxn>
                  <a:cxn ang="0">
                    <a:pos x="connsiteX1" y="connsiteY1"/>
                  </a:cxn>
                  <a:cxn ang="0">
                    <a:pos x="connsiteX2" y="connsiteY2"/>
                  </a:cxn>
                </a:cxnLst>
                <a:rect l="l" t="t" r="r" b="b"/>
                <a:pathLst>
                  <a:path w="38338" h="19517">
                    <a:moveTo>
                      <a:pt x="1418" y="788"/>
                    </a:moveTo>
                    <a:cubicBezTo>
                      <a:pt x="12223" y="6191"/>
                      <a:pt x="29511" y="14835"/>
                      <a:pt x="38155" y="19517"/>
                    </a:cubicBezTo>
                    <a:cubicBezTo>
                      <a:pt x="41757" y="19517"/>
                      <a:pt x="-9026" y="-4614"/>
                      <a:pt x="1418" y="788"/>
                    </a:cubicBezTo>
                    <a:close/>
                  </a:path>
                </a:pathLst>
              </a:custGeom>
              <a:solidFill>
                <a:schemeClr val="accent2"/>
              </a:solidFill>
              <a:ln w="0" cap="flat">
                <a:noFill/>
                <a:prstDash val="solid"/>
                <a:miter/>
              </a:ln>
            </p:spPr>
            <p:txBody>
              <a:bodyPr rtlCol="0" anchor="ctr"/>
              <a:lstStyle/>
              <a:p>
                <a:endParaRPr lang="en-US" sz="744"/>
              </a:p>
            </p:txBody>
          </p:sp>
          <p:sp>
            <p:nvSpPr>
              <p:cNvPr id="2614" name="Freeform: Shape 2613">
                <a:extLst>
                  <a:ext uri="{FF2B5EF4-FFF2-40B4-BE49-F238E27FC236}">
                    <a16:creationId xmlns:a16="http://schemas.microsoft.com/office/drawing/2014/main" id="{1DE19AB5-8D49-AF4E-F7FA-13152AC504BB}"/>
                  </a:ext>
                </a:extLst>
              </p:cNvPr>
              <p:cNvSpPr/>
              <p:nvPr/>
            </p:nvSpPr>
            <p:spPr>
              <a:xfrm>
                <a:off x="11036473" y="6253958"/>
                <a:ext cx="37962" cy="45380"/>
              </a:xfrm>
              <a:custGeom>
                <a:avLst/>
                <a:gdLst>
                  <a:gd name="connsiteX0" fmla="*/ 0 w 37962"/>
                  <a:gd name="connsiteY0" fmla="*/ 45380 h 45380"/>
                  <a:gd name="connsiteX1" fmla="*/ 10445 w 37962"/>
                  <a:gd name="connsiteY1" fmla="*/ 43220 h 45380"/>
                  <a:gd name="connsiteX2" fmla="*/ 25571 w 37962"/>
                  <a:gd name="connsiteY2" fmla="*/ 33495 h 45380"/>
                  <a:gd name="connsiteX3" fmla="*/ 36016 w 37962"/>
                  <a:gd name="connsiteY3" fmla="*/ 16207 h 45380"/>
                  <a:gd name="connsiteX4" fmla="*/ 37817 w 37962"/>
                  <a:gd name="connsiteY4" fmla="*/ 0 h 45380"/>
                  <a:gd name="connsiteX5" fmla="*/ 26652 w 37962"/>
                  <a:gd name="connsiteY5" fmla="*/ 30974 h 45380"/>
                  <a:gd name="connsiteX6" fmla="*/ 0 w 37962"/>
                  <a:gd name="connsiteY6" fmla="*/ 45380 h 45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962" h="45380">
                    <a:moveTo>
                      <a:pt x="0" y="45380"/>
                    </a:moveTo>
                    <a:cubicBezTo>
                      <a:pt x="1801" y="45380"/>
                      <a:pt x="5402" y="45380"/>
                      <a:pt x="10445" y="43220"/>
                    </a:cubicBezTo>
                    <a:cubicBezTo>
                      <a:pt x="15127" y="41419"/>
                      <a:pt x="20889" y="38177"/>
                      <a:pt x="25571" y="33495"/>
                    </a:cubicBezTo>
                    <a:cubicBezTo>
                      <a:pt x="30254" y="28813"/>
                      <a:pt x="33855" y="22330"/>
                      <a:pt x="36016" y="16207"/>
                    </a:cubicBezTo>
                    <a:cubicBezTo>
                      <a:pt x="37817" y="10085"/>
                      <a:pt x="38177" y="3962"/>
                      <a:pt x="37817" y="0"/>
                    </a:cubicBezTo>
                    <a:cubicBezTo>
                      <a:pt x="38898" y="12246"/>
                      <a:pt x="33855" y="23411"/>
                      <a:pt x="26652" y="30974"/>
                    </a:cubicBezTo>
                    <a:cubicBezTo>
                      <a:pt x="19449" y="38537"/>
                      <a:pt x="10085" y="43220"/>
                      <a:pt x="0" y="45380"/>
                    </a:cubicBezTo>
                    <a:close/>
                  </a:path>
                </a:pathLst>
              </a:custGeom>
              <a:solidFill>
                <a:schemeClr val="accent2"/>
              </a:solidFill>
              <a:ln w="0" cap="flat">
                <a:noFill/>
                <a:prstDash val="solid"/>
                <a:miter/>
              </a:ln>
            </p:spPr>
            <p:txBody>
              <a:bodyPr rtlCol="0" anchor="ctr"/>
              <a:lstStyle/>
              <a:p>
                <a:endParaRPr lang="en-US" sz="744"/>
              </a:p>
            </p:txBody>
          </p:sp>
          <p:sp>
            <p:nvSpPr>
              <p:cNvPr id="2615" name="Freeform: Shape 2614">
                <a:extLst>
                  <a:ext uri="{FF2B5EF4-FFF2-40B4-BE49-F238E27FC236}">
                    <a16:creationId xmlns:a16="http://schemas.microsoft.com/office/drawing/2014/main" id="{66E5B6D7-B22B-66F4-DBA4-E8EDC8B43613}"/>
                  </a:ext>
                </a:extLst>
              </p:cNvPr>
              <p:cNvSpPr/>
              <p:nvPr/>
            </p:nvSpPr>
            <p:spPr>
              <a:xfrm>
                <a:off x="10648217" y="6089004"/>
                <a:ext cx="33855" cy="24906"/>
              </a:xfrm>
              <a:custGeom>
                <a:avLst/>
                <a:gdLst>
                  <a:gd name="connsiteX0" fmla="*/ 360 w 33855"/>
                  <a:gd name="connsiteY0" fmla="*/ 0 h 24906"/>
                  <a:gd name="connsiteX1" fmla="*/ 17288 w 33855"/>
                  <a:gd name="connsiteY1" fmla="*/ 15127 h 24906"/>
                  <a:gd name="connsiteX2" fmla="*/ 28093 w 33855"/>
                  <a:gd name="connsiteY2" fmla="*/ 21970 h 24906"/>
                  <a:gd name="connsiteX3" fmla="*/ 33855 w 33855"/>
                  <a:gd name="connsiteY3" fmla="*/ 24851 h 24906"/>
                  <a:gd name="connsiteX4" fmla="*/ 26652 w 33855"/>
                  <a:gd name="connsiteY4" fmla="*/ 19449 h 24906"/>
                  <a:gd name="connsiteX5" fmla="*/ 16207 w 33855"/>
                  <a:gd name="connsiteY5" fmla="*/ 11885 h 24906"/>
                  <a:gd name="connsiteX6" fmla="*/ 0 w 33855"/>
                  <a:gd name="connsiteY6" fmla="*/ 0 h 24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55" h="24906">
                    <a:moveTo>
                      <a:pt x="360" y="0"/>
                    </a:moveTo>
                    <a:cubicBezTo>
                      <a:pt x="10085" y="7203"/>
                      <a:pt x="24491" y="19089"/>
                      <a:pt x="17288" y="15127"/>
                    </a:cubicBezTo>
                    <a:cubicBezTo>
                      <a:pt x="20889" y="17648"/>
                      <a:pt x="24851" y="20169"/>
                      <a:pt x="28093" y="21970"/>
                    </a:cubicBezTo>
                    <a:cubicBezTo>
                      <a:pt x="31334" y="23771"/>
                      <a:pt x="33855" y="25211"/>
                      <a:pt x="33855" y="24851"/>
                    </a:cubicBezTo>
                    <a:cubicBezTo>
                      <a:pt x="33855" y="24851"/>
                      <a:pt x="32054" y="23050"/>
                      <a:pt x="26652" y="19449"/>
                    </a:cubicBezTo>
                    <a:cubicBezTo>
                      <a:pt x="23771" y="17648"/>
                      <a:pt x="20529" y="15127"/>
                      <a:pt x="16207" y="11885"/>
                    </a:cubicBezTo>
                    <a:cubicBezTo>
                      <a:pt x="11885" y="8644"/>
                      <a:pt x="6483" y="4682"/>
                      <a:pt x="0" y="0"/>
                    </a:cubicBezTo>
                    <a:close/>
                  </a:path>
                </a:pathLst>
              </a:custGeom>
              <a:solidFill>
                <a:schemeClr val="accent2"/>
              </a:solidFill>
              <a:ln w="0" cap="flat">
                <a:noFill/>
                <a:prstDash val="solid"/>
                <a:miter/>
              </a:ln>
            </p:spPr>
            <p:txBody>
              <a:bodyPr rtlCol="0" anchor="ctr"/>
              <a:lstStyle/>
              <a:p>
                <a:endParaRPr lang="en-US" sz="744"/>
              </a:p>
            </p:txBody>
          </p:sp>
          <p:sp>
            <p:nvSpPr>
              <p:cNvPr id="2616" name="Freeform: Shape 2615">
                <a:extLst>
                  <a:ext uri="{FF2B5EF4-FFF2-40B4-BE49-F238E27FC236}">
                    <a16:creationId xmlns:a16="http://schemas.microsoft.com/office/drawing/2014/main" id="{B362A129-0051-C3B8-387B-83E0230707D3}"/>
                  </a:ext>
                </a:extLst>
              </p:cNvPr>
              <p:cNvSpPr/>
              <p:nvPr/>
            </p:nvSpPr>
            <p:spPr>
              <a:xfrm>
                <a:off x="10921221" y="6262962"/>
                <a:ext cx="51863" cy="18728"/>
              </a:xfrm>
              <a:custGeom>
                <a:avLst/>
                <a:gdLst>
                  <a:gd name="connsiteX0" fmla="*/ 0 w 51863"/>
                  <a:gd name="connsiteY0" fmla="*/ 0 h 18728"/>
                  <a:gd name="connsiteX1" fmla="*/ 8644 w 51863"/>
                  <a:gd name="connsiteY1" fmla="*/ 3962 h 18728"/>
                  <a:gd name="connsiteX2" fmla="*/ 51863 w 51863"/>
                  <a:gd name="connsiteY2" fmla="*/ 18728 h 18728"/>
                  <a:gd name="connsiteX3" fmla="*/ 38898 w 51863"/>
                  <a:gd name="connsiteY3" fmla="*/ 14407 h 18728"/>
                  <a:gd name="connsiteX4" fmla="*/ 25932 w 51863"/>
                  <a:gd name="connsiteY4" fmla="*/ 9724 h 18728"/>
                  <a:gd name="connsiteX5" fmla="*/ 0 w 51863"/>
                  <a:gd name="connsiteY5" fmla="*/ 0 h 18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863" h="18728">
                    <a:moveTo>
                      <a:pt x="0" y="0"/>
                    </a:moveTo>
                    <a:lnTo>
                      <a:pt x="8644" y="3962"/>
                    </a:lnTo>
                    <a:cubicBezTo>
                      <a:pt x="23050" y="9004"/>
                      <a:pt x="37097" y="14767"/>
                      <a:pt x="51863" y="18728"/>
                    </a:cubicBezTo>
                    <a:lnTo>
                      <a:pt x="38898" y="14407"/>
                    </a:lnTo>
                    <a:cubicBezTo>
                      <a:pt x="34576" y="12966"/>
                      <a:pt x="30254" y="11165"/>
                      <a:pt x="25932" y="9724"/>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2617" name="Freeform: Shape 2616">
                <a:extLst>
                  <a:ext uri="{FF2B5EF4-FFF2-40B4-BE49-F238E27FC236}">
                    <a16:creationId xmlns:a16="http://schemas.microsoft.com/office/drawing/2014/main" id="{5E1AA722-227E-2C8F-2062-F2673E6FDA50}"/>
                  </a:ext>
                </a:extLst>
              </p:cNvPr>
              <p:cNvSpPr/>
              <p:nvPr/>
            </p:nvSpPr>
            <p:spPr>
              <a:xfrm>
                <a:off x="11005859" y="6271168"/>
                <a:ext cx="84638" cy="44646"/>
              </a:xfrm>
              <a:custGeom>
                <a:avLst/>
                <a:gdLst>
                  <a:gd name="connsiteX0" fmla="*/ 79236 w 84638"/>
                  <a:gd name="connsiteY0" fmla="*/ 16286 h 44646"/>
                  <a:gd name="connsiteX1" fmla="*/ 84638 w 84638"/>
                  <a:gd name="connsiteY1" fmla="*/ 1159 h 44646"/>
                  <a:gd name="connsiteX2" fmla="*/ 83558 w 84638"/>
                  <a:gd name="connsiteY2" fmla="*/ 2599 h 44646"/>
                  <a:gd name="connsiteX3" fmla="*/ 78515 w 84638"/>
                  <a:gd name="connsiteY3" fmla="*/ 13764 h 44646"/>
                  <a:gd name="connsiteX4" fmla="*/ 68791 w 84638"/>
                  <a:gd name="connsiteY4" fmla="*/ 26370 h 44646"/>
                  <a:gd name="connsiteX5" fmla="*/ 53304 w 84638"/>
                  <a:gd name="connsiteY5" fmla="*/ 36455 h 44646"/>
                  <a:gd name="connsiteX6" fmla="*/ 61228 w 84638"/>
                  <a:gd name="connsiteY6" fmla="*/ 30332 h 44646"/>
                  <a:gd name="connsiteX7" fmla="*/ 78515 w 84638"/>
                  <a:gd name="connsiteY7" fmla="*/ 5481 h 44646"/>
                  <a:gd name="connsiteX8" fmla="*/ 65550 w 84638"/>
                  <a:gd name="connsiteY8" fmla="*/ 25650 h 44646"/>
                  <a:gd name="connsiteX9" fmla="*/ 51143 w 84638"/>
                  <a:gd name="connsiteY9" fmla="*/ 36095 h 44646"/>
                  <a:gd name="connsiteX10" fmla="*/ 32055 w 84638"/>
                  <a:gd name="connsiteY10" fmla="*/ 41857 h 44646"/>
                  <a:gd name="connsiteX11" fmla="*/ 27372 w 84638"/>
                  <a:gd name="connsiteY11" fmla="*/ 42577 h 44646"/>
                  <a:gd name="connsiteX12" fmla="*/ 30974 w 84638"/>
                  <a:gd name="connsiteY12" fmla="*/ 42577 h 44646"/>
                  <a:gd name="connsiteX13" fmla="*/ 37457 w 84638"/>
                  <a:gd name="connsiteY13" fmla="*/ 42577 h 44646"/>
                  <a:gd name="connsiteX14" fmla="*/ 26292 w 84638"/>
                  <a:gd name="connsiteY14" fmla="*/ 44018 h 44646"/>
                  <a:gd name="connsiteX15" fmla="*/ 14046 w 84638"/>
                  <a:gd name="connsiteY15" fmla="*/ 42937 h 44646"/>
                  <a:gd name="connsiteX16" fmla="*/ 10085 w 84638"/>
                  <a:gd name="connsiteY16" fmla="*/ 41857 h 44646"/>
                  <a:gd name="connsiteX17" fmla="*/ 6843 w 84638"/>
                  <a:gd name="connsiteY17" fmla="*/ 40776 h 44646"/>
                  <a:gd name="connsiteX18" fmla="*/ 0 w 84638"/>
                  <a:gd name="connsiteY18" fmla="*/ 38616 h 44646"/>
                  <a:gd name="connsiteX19" fmla="*/ 8644 w 84638"/>
                  <a:gd name="connsiteY19" fmla="*/ 41497 h 44646"/>
                  <a:gd name="connsiteX20" fmla="*/ 13686 w 84638"/>
                  <a:gd name="connsiteY20" fmla="*/ 42937 h 44646"/>
                  <a:gd name="connsiteX21" fmla="*/ 19089 w 84638"/>
                  <a:gd name="connsiteY21" fmla="*/ 44018 h 44646"/>
                  <a:gd name="connsiteX22" fmla="*/ 39258 w 84638"/>
                  <a:gd name="connsiteY22" fmla="*/ 43298 h 44646"/>
                  <a:gd name="connsiteX23" fmla="*/ 66630 w 84638"/>
                  <a:gd name="connsiteY23" fmla="*/ 29972 h 44646"/>
                  <a:gd name="connsiteX24" fmla="*/ 78155 w 84638"/>
                  <a:gd name="connsiteY24" fmla="*/ 17366 h 44646"/>
                  <a:gd name="connsiteX25" fmla="*/ 79956 w 84638"/>
                  <a:gd name="connsiteY25" fmla="*/ 15565 h 44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4638" h="44646">
                    <a:moveTo>
                      <a:pt x="79236" y="16286"/>
                    </a:moveTo>
                    <a:cubicBezTo>
                      <a:pt x="83558" y="8002"/>
                      <a:pt x="84278" y="2959"/>
                      <a:pt x="84638" y="1159"/>
                    </a:cubicBezTo>
                    <a:cubicBezTo>
                      <a:pt x="84638" y="-1002"/>
                      <a:pt x="84638" y="78"/>
                      <a:pt x="83558" y="2599"/>
                    </a:cubicBezTo>
                    <a:cubicBezTo>
                      <a:pt x="82837" y="5120"/>
                      <a:pt x="81037" y="9442"/>
                      <a:pt x="78515" y="13764"/>
                    </a:cubicBezTo>
                    <a:cubicBezTo>
                      <a:pt x="75994" y="18086"/>
                      <a:pt x="72393" y="22768"/>
                      <a:pt x="68791" y="26370"/>
                    </a:cubicBezTo>
                    <a:cubicBezTo>
                      <a:pt x="61228" y="33933"/>
                      <a:pt x="52584" y="37535"/>
                      <a:pt x="53304" y="36455"/>
                    </a:cubicBezTo>
                    <a:cubicBezTo>
                      <a:pt x="53304" y="36095"/>
                      <a:pt x="56185" y="34654"/>
                      <a:pt x="61228" y="30332"/>
                    </a:cubicBezTo>
                    <a:cubicBezTo>
                      <a:pt x="65910" y="26010"/>
                      <a:pt x="73473" y="18807"/>
                      <a:pt x="78515" y="5481"/>
                    </a:cubicBezTo>
                    <a:cubicBezTo>
                      <a:pt x="75274" y="14124"/>
                      <a:pt x="70232" y="20607"/>
                      <a:pt x="65550" y="25650"/>
                    </a:cubicBezTo>
                    <a:cubicBezTo>
                      <a:pt x="60507" y="30692"/>
                      <a:pt x="55465" y="33933"/>
                      <a:pt x="51143" y="36095"/>
                    </a:cubicBezTo>
                    <a:cubicBezTo>
                      <a:pt x="42139" y="40416"/>
                      <a:pt x="35656" y="41136"/>
                      <a:pt x="32055" y="41857"/>
                    </a:cubicBezTo>
                    <a:cubicBezTo>
                      <a:pt x="28453" y="42217"/>
                      <a:pt x="27012" y="42217"/>
                      <a:pt x="27372" y="42577"/>
                    </a:cubicBezTo>
                    <a:cubicBezTo>
                      <a:pt x="27372" y="42577"/>
                      <a:pt x="29173" y="42577"/>
                      <a:pt x="30974" y="42577"/>
                    </a:cubicBezTo>
                    <a:cubicBezTo>
                      <a:pt x="34936" y="42577"/>
                      <a:pt x="39978" y="41857"/>
                      <a:pt x="37457" y="42577"/>
                    </a:cubicBezTo>
                    <a:cubicBezTo>
                      <a:pt x="36016" y="42577"/>
                      <a:pt x="32775" y="44018"/>
                      <a:pt x="26292" y="44018"/>
                    </a:cubicBezTo>
                    <a:cubicBezTo>
                      <a:pt x="23050" y="44018"/>
                      <a:pt x="19089" y="44018"/>
                      <a:pt x="14046" y="42937"/>
                    </a:cubicBezTo>
                    <a:cubicBezTo>
                      <a:pt x="12966" y="42937"/>
                      <a:pt x="11525" y="42217"/>
                      <a:pt x="10085" y="41857"/>
                    </a:cubicBezTo>
                    <a:cubicBezTo>
                      <a:pt x="9004" y="41857"/>
                      <a:pt x="7924" y="41136"/>
                      <a:pt x="6843" y="40776"/>
                    </a:cubicBezTo>
                    <a:cubicBezTo>
                      <a:pt x="4682" y="40056"/>
                      <a:pt x="2521" y="39336"/>
                      <a:pt x="0" y="38616"/>
                    </a:cubicBezTo>
                    <a:cubicBezTo>
                      <a:pt x="2881" y="39696"/>
                      <a:pt x="5763" y="40776"/>
                      <a:pt x="8644" y="41497"/>
                    </a:cubicBezTo>
                    <a:cubicBezTo>
                      <a:pt x="9724" y="41857"/>
                      <a:pt x="12246" y="42577"/>
                      <a:pt x="13686" y="42937"/>
                    </a:cubicBezTo>
                    <a:cubicBezTo>
                      <a:pt x="15487" y="43298"/>
                      <a:pt x="17288" y="43658"/>
                      <a:pt x="19089" y="44018"/>
                    </a:cubicBezTo>
                    <a:cubicBezTo>
                      <a:pt x="26292" y="45099"/>
                      <a:pt x="33135" y="44738"/>
                      <a:pt x="39258" y="43298"/>
                    </a:cubicBezTo>
                    <a:cubicBezTo>
                      <a:pt x="51503" y="40776"/>
                      <a:pt x="60507" y="35014"/>
                      <a:pt x="66630" y="29972"/>
                    </a:cubicBezTo>
                    <a:cubicBezTo>
                      <a:pt x="72753" y="24929"/>
                      <a:pt x="75994" y="20247"/>
                      <a:pt x="78155" y="17366"/>
                    </a:cubicBezTo>
                    <a:cubicBezTo>
                      <a:pt x="79956" y="14845"/>
                      <a:pt x="80676" y="14124"/>
                      <a:pt x="79956" y="15565"/>
                    </a:cubicBezTo>
                    <a:close/>
                  </a:path>
                </a:pathLst>
              </a:custGeom>
              <a:solidFill>
                <a:schemeClr val="accent2"/>
              </a:solidFill>
              <a:ln w="0" cap="flat">
                <a:noFill/>
                <a:prstDash val="solid"/>
                <a:miter/>
              </a:ln>
            </p:spPr>
            <p:txBody>
              <a:bodyPr rtlCol="0" anchor="ctr"/>
              <a:lstStyle/>
              <a:p>
                <a:endParaRPr lang="en-US" sz="744"/>
              </a:p>
            </p:txBody>
          </p:sp>
          <p:sp>
            <p:nvSpPr>
              <p:cNvPr id="2618" name="Freeform: Shape 2617">
                <a:extLst>
                  <a:ext uri="{FF2B5EF4-FFF2-40B4-BE49-F238E27FC236}">
                    <a16:creationId xmlns:a16="http://schemas.microsoft.com/office/drawing/2014/main" id="{A9E88F9B-F5E7-6FDD-1299-C8334C239434}"/>
                  </a:ext>
                </a:extLst>
              </p:cNvPr>
              <p:cNvSpPr/>
              <p:nvPr/>
            </p:nvSpPr>
            <p:spPr>
              <a:xfrm>
                <a:off x="10982808" y="6302220"/>
                <a:ext cx="22330" cy="7563"/>
              </a:xfrm>
              <a:custGeom>
                <a:avLst/>
                <a:gdLst>
                  <a:gd name="connsiteX0" fmla="*/ 22330 w 22330"/>
                  <a:gd name="connsiteY0" fmla="*/ 7563 h 7563"/>
                  <a:gd name="connsiteX1" fmla="*/ 0 w 22330"/>
                  <a:gd name="connsiteY1" fmla="*/ 0 h 7563"/>
                  <a:gd name="connsiteX2" fmla="*/ 22330 w 22330"/>
                  <a:gd name="connsiteY2" fmla="*/ 7563 h 7563"/>
                </a:gdLst>
                <a:ahLst/>
                <a:cxnLst>
                  <a:cxn ang="0">
                    <a:pos x="connsiteX0" y="connsiteY0"/>
                  </a:cxn>
                  <a:cxn ang="0">
                    <a:pos x="connsiteX1" y="connsiteY1"/>
                  </a:cxn>
                  <a:cxn ang="0">
                    <a:pos x="connsiteX2" y="connsiteY2"/>
                  </a:cxn>
                </a:cxnLst>
                <a:rect l="l" t="t" r="r" b="b"/>
                <a:pathLst>
                  <a:path w="22330" h="7563">
                    <a:moveTo>
                      <a:pt x="22330" y="7563"/>
                    </a:moveTo>
                    <a:cubicBezTo>
                      <a:pt x="15487" y="5402"/>
                      <a:pt x="7924" y="2881"/>
                      <a:pt x="0" y="0"/>
                    </a:cubicBezTo>
                    <a:cubicBezTo>
                      <a:pt x="9004" y="2881"/>
                      <a:pt x="16207" y="5402"/>
                      <a:pt x="22330" y="7563"/>
                    </a:cubicBezTo>
                    <a:close/>
                  </a:path>
                </a:pathLst>
              </a:custGeom>
              <a:solidFill>
                <a:schemeClr val="accent2"/>
              </a:solidFill>
              <a:ln w="0" cap="flat">
                <a:noFill/>
                <a:prstDash val="solid"/>
                <a:miter/>
              </a:ln>
            </p:spPr>
            <p:txBody>
              <a:bodyPr rtlCol="0" anchor="ctr"/>
              <a:lstStyle/>
              <a:p>
                <a:endParaRPr lang="en-US" sz="744"/>
              </a:p>
            </p:txBody>
          </p:sp>
          <p:sp>
            <p:nvSpPr>
              <p:cNvPr id="2619" name="Freeform: Shape 2618">
                <a:extLst>
                  <a:ext uri="{FF2B5EF4-FFF2-40B4-BE49-F238E27FC236}">
                    <a16:creationId xmlns:a16="http://schemas.microsoft.com/office/drawing/2014/main" id="{09D1D466-85E3-0046-9A2A-17BC01B3F490}"/>
                  </a:ext>
                </a:extLst>
              </p:cNvPr>
              <p:cNvSpPr/>
              <p:nvPr/>
            </p:nvSpPr>
            <p:spPr>
              <a:xfrm>
                <a:off x="10420235" y="5895957"/>
                <a:ext cx="10804" cy="13686"/>
              </a:xfrm>
              <a:custGeom>
                <a:avLst/>
                <a:gdLst>
                  <a:gd name="connsiteX0" fmla="*/ 0 w 10804"/>
                  <a:gd name="connsiteY0" fmla="*/ 0 h 13686"/>
                  <a:gd name="connsiteX1" fmla="*/ 10805 w 10804"/>
                  <a:gd name="connsiteY1" fmla="*/ 13686 h 13686"/>
                  <a:gd name="connsiteX2" fmla="*/ 0 w 10804"/>
                  <a:gd name="connsiteY2" fmla="*/ 0 h 13686"/>
                </a:gdLst>
                <a:ahLst/>
                <a:cxnLst>
                  <a:cxn ang="0">
                    <a:pos x="connsiteX0" y="connsiteY0"/>
                  </a:cxn>
                  <a:cxn ang="0">
                    <a:pos x="connsiteX1" y="connsiteY1"/>
                  </a:cxn>
                  <a:cxn ang="0">
                    <a:pos x="connsiteX2" y="connsiteY2"/>
                  </a:cxn>
                </a:cxnLst>
                <a:rect l="l" t="t" r="r" b="b"/>
                <a:pathLst>
                  <a:path w="10804" h="13686">
                    <a:moveTo>
                      <a:pt x="0" y="0"/>
                    </a:moveTo>
                    <a:cubicBezTo>
                      <a:pt x="4682" y="5763"/>
                      <a:pt x="7923" y="10085"/>
                      <a:pt x="10805" y="13686"/>
                    </a:cubicBezTo>
                    <a:cubicBezTo>
                      <a:pt x="7203" y="9004"/>
                      <a:pt x="3602" y="4682"/>
                      <a:pt x="0" y="0"/>
                    </a:cubicBezTo>
                    <a:close/>
                  </a:path>
                </a:pathLst>
              </a:custGeom>
              <a:solidFill>
                <a:schemeClr val="accent2"/>
              </a:solidFill>
              <a:ln w="0" cap="flat">
                <a:noFill/>
                <a:prstDash val="solid"/>
                <a:miter/>
              </a:ln>
            </p:spPr>
            <p:txBody>
              <a:bodyPr rtlCol="0" anchor="ctr"/>
              <a:lstStyle/>
              <a:p>
                <a:endParaRPr lang="en-US" sz="744"/>
              </a:p>
            </p:txBody>
          </p:sp>
          <p:sp>
            <p:nvSpPr>
              <p:cNvPr id="2620" name="Freeform: Shape 2619">
                <a:extLst>
                  <a:ext uri="{FF2B5EF4-FFF2-40B4-BE49-F238E27FC236}">
                    <a16:creationId xmlns:a16="http://schemas.microsoft.com/office/drawing/2014/main" id="{F8150BC7-091B-3434-5FAB-B6FD005A3A5E}"/>
                  </a:ext>
                </a:extLst>
              </p:cNvPr>
              <p:cNvSpPr/>
              <p:nvPr/>
            </p:nvSpPr>
            <p:spPr>
              <a:xfrm>
                <a:off x="10671409" y="6153495"/>
                <a:ext cx="153648" cy="84255"/>
              </a:xfrm>
              <a:custGeom>
                <a:avLst/>
                <a:gdLst>
                  <a:gd name="connsiteX0" fmla="*/ 83777 w 153648"/>
                  <a:gd name="connsiteY0" fmla="*/ 50400 h 84255"/>
                  <a:gd name="connsiteX1" fmla="*/ 118352 w 153648"/>
                  <a:gd name="connsiteY1" fmla="*/ 68049 h 84255"/>
                  <a:gd name="connsiteX2" fmla="*/ 153648 w 153648"/>
                  <a:gd name="connsiteY2" fmla="*/ 84256 h 84255"/>
                  <a:gd name="connsiteX3" fmla="*/ 133119 w 153648"/>
                  <a:gd name="connsiteY3" fmla="*/ 74532 h 84255"/>
                  <a:gd name="connsiteX4" fmla="*/ 108268 w 153648"/>
                  <a:gd name="connsiteY4" fmla="*/ 62286 h 84255"/>
                  <a:gd name="connsiteX5" fmla="*/ 81976 w 153648"/>
                  <a:gd name="connsiteY5" fmla="*/ 48240 h 84255"/>
                  <a:gd name="connsiteX6" fmla="*/ 68650 w 153648"/>
                  <a:gd name="connsiteY6" fmla="*/ 41036 h 84255"/>
                  <a:gd name="connsiteX7" fmla="*/ 56044 w 153648"/>
                  <a:gd name="connsiteY7" fmla="*/ 33473 h 84255"/>
                  <a:gd name="connsiteX8" fmla="*/ 32994 w 153648"/>
                  <a:gd name="connsiteY8" fmla="*/ 19787 h 84255"/>
                  <a:gd name="connsiteX9" fmla="*/ 14626 w 153648"/>
                  <a:gd name="connsiteY9" fmla="*/ 8622 h 84255"/>
                  <a:gd name="connsiteX10" fmla="*/ 219 w 153648"/>
                  <a:gd name="connsiteY10" fmla="*/ 338 h 84255"/>
                  <a:gd name="connsiteX11" fmla="*/ 13545 w 153648"/>
                  <a:gd name="connsiteY11" fmla="*/ 9702 h 84255"/>
                  <a:gd name="connsiteX12" fmla="*/ 20388 w 153648"/>
                  <a:gd name="connsiteY12" fmla="*/ 14384 h 84255"/>
                  <a:gd name="connsiteX13" fmla="*/ 27591 w 153648"/>
                  <a:gd name="connsiteY13" fmla="*/ 18706 h 84255"/>
                  <a:gd name="connsiteX14" fmla="*/ 55324 w 153648"/>
                  <a:gd name="connsiteY14" fmla="*/ 35634 h 84255"/>
                  <a:gd name="connsiteX15" fmla="*/ 68290 w 153648"/>
                  <a:gd name="connsiteY15" fmla="*/ 43197 h 84255"/>
                  <a:gd name="connsiteX16" fmla="*/ 80175 w 153648"/>
                  <a:gd name="connsiteY16" fmla="*/ 49680 h 84255"/>
                  <a:gd name="connsiteX17" fmla="*/ 98543 w 153648"/>
                  <a:gd name="connsiteY17" fmla="*/ 59044 h 84255"/>
                  <a:gd name="connsiteX18" fmla="*/ 83417 w 153648"/>
                  <a:gd name="connsiteY18" fmla="*/ 50400 h 84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53648" h="84255">
                    <a:moveTo>
                      <a:pt x="83777" y="50400"/>
                    </a:moveTo>
                    <a:cubicBezTo>
                      <a:pt x="95302" y="56163"/>
                      <a:pt x="106827" y="62286"/>
                      <a:pt x="118352" y="68049"/>
                    </a:cubicBezTo>
                    <a:lnTo>
                      <a:pt x="153648" y="84256"/>
                    </a:lnTo>
                    <a:cubicBezTo>
                      <a:pt x="147886" y="81374"/>
                      <a:pt x="140682" y="78133"/>
                      <a:pt x="133119" y="74532"/>
                    </a:cubicBezTo>
                    <a:cubicBezTo>
                      <a:pt x="125556" y="70930"/>
                      <a:pt x="116912" y="66968"/>
                      <a:pt x="108268" y="62286"/>
                    </a:cubicBezTo>
                    <a:cubicBezTo>
                      <a:pt x="99624" y="57604"/>
                      <a:pt x="90620" y="52922"/>
                      <a:pt x="81976" y="48240"/>
                    </a:cubicBezTo>
                    <a:cubicBezTo>
                      <a:pt x="77654" y="45719"/>
                      <a:pt x="72972" y="43557"/>
                      <a:pt x="68650" y="41036"/>
                    </a:cubicBezTo>
                    <a:cubicBezTo>
                      <a:pt x="64328" y="38515"/>
                      <a:pt x="60006" y="35994"/>
                      <a:pt x="56044" y="33473"/>
                    </a:cubicBezTo>
                    <a:cubicBezTo>
                      <a:pt x="47761" y="28431"/>
                      <a:pt x="40197" y="23748"/>
                      <a:pt x="32994" y="19787"/>
                    </a:cubicBezTo>
                    <a:cubicBezTo>
                      <a:pt x="25791" y="15465"/>
                      <a:pt x="19668" y="11863"/>
                      <a:pt x="14626" y="8622"/>
                    </a:cubicBezTo>
                    <a:cubicBezTo>
                      <a:pt x="4541" y="2139"/>
                      <a:pt x="-1222" y="-1103"/>
                      <a:pt x="219" y="338"/>
                    </a:cubicBezTo>
                    <a:cubicBezTo>
                      <a:pt x="4541" y="3219"/>
                      <a:pt x="9223" y="6461"/>
                      <a:pt x="13545" y="9702"/>
                    </a:cubicBezTo>
                    <a:cubicBezTo>
                      <a:pt x="15706" y="11143"/>
                      <a:pt x="18227" y="12943"/>
                      <a:pt x="20388" y="14384"/>
                    </a:cubicBezTo>
                    <a:lnTo>
                      <a:pt x="27591" y="18706"/>
                    </a:lnTo>
                    <a:cubicBezTo>
                      <a:pt x="36956" y="24469"/>
                      <a:pt x="46680" y="30231"/>
                      <a:pt x="55324" y="35634"/>
                    </a:cubicBezTo>
                    <a:cubicBezTo>
                      <a:pt x="59646" y="38155"/>
                      <a:pt x="63968" y="41036"/>
                      <a:pt x="68290" y="43197"/>
                    </a:cubicBezTo>
                    <a:cubicBezTo>
                      <a:pt x="72612" y="45358"/>
                      <a:pt x="76574" y="47519"/>
                      <a:pt x="80175" y="49680"/>
                    </a:cubicBezTo>
                    <a:cubicBezTo>
                      <a:pt x="87739" y="53642"/>
                      <a:pt x="93861" y="56884"/>
                      <a:pt x="98543" y="59044"/>
                    </a:cubicBezTo>
                    <a:lnTo>
                      <a:pt x="83417" y="50400"/>
                    </a:lnTo>
                    <a:close/>
                  </a:path>
                </a:pathLst>
              </a:custGeom>
              <a:solidFill>
                <a:schemeClr val="accent2"/>
              </a:solidFill>
              <a:ln w="0" cap="flat">
                <a:noFill/>
                <a:prstDash val="solid"/>
                <a:miter/>
              </a:ln>
            </p:spPr>
            <p:txBody>
              <a:bodyPr rtlCol="0" anchor="ctr"/>
              <a:lstStyle/>
              <a:p>
                <a:endParaRPr lang="en-US" sz="744"/>
              </a:p>
            </p:txBody>
          </p:sp>
          <p:sp>
            <p:nvSpPr>
              <p:cNvPr id="2621" name="Freeform: Shape 2620">
                <a:extLst>
                  <a:ext uri="{FF2B5EF4-FFF2-40B4-BE49-F238E27FC236}">
                    <a16:creationId xmlns:a16="http://schemas.microsoft.com/office/drawing/2014/main" id="{0B7B8F3B-0B3B-448B-46E6-ACA32552A42C}"/>
                  </a:ext>
                </a:extLst>
              </p:cNvPr>
              <p:cNvSpPr/>
              <p:nvPr/>
            </p:nvSpPr>
            <p:spPr>
              <a:xfrm>
                <a:off x="10006048" y="5827526"/>
                <a:ext cx="41418" cy="1250"/>
              </a:xfrm>
              <a:custGeom>
                <a:avLst/>
                <a:gdLst>
                  <a:gd name="connsiteX0" fmla="*/ 8284 w 41418"/>
                  <a:gd name="connsiteY0" fmla="*/ 1081 h 1250"/>
                  <a:gd name="connsiteX1" fmla="*/ 41419 w 41418"/>
                  <a:gd name="connsiteY1" fmla="*/ 0 h 1250"/>
                  <a:gd name="connsiteX2" fmla="*/ 0 w 41418"/>
                  <a:gd name="connsiteY2" fmla="*/ 0 h 1250"/>
                  <a:gd name="connsiteX3" fmla="*/ 8284 w 41418"/>
                  <a:gd name="connsiteY3" fmla="*/ 1081 h 1250"/>
                </a:gdLst>
                <a:ahLst/>
                <a:cxnLst>
                  <a:cxn ang="0">
                    <a:pos x="connsiteX0" y="connsiteY0"/>
                  </a:cxn>
                  <a:cxn ang="0">
                    <a:pos x="connsiteX1" y="connsiteY1"/>
                  </a:cxn>
                  <a:cxn ang="0">
                    <a:pos x="connsiteX2" y="connsiteY2"/>
                  </a:cxn>
                  <a:cxn ang="0">
                    <a:pos x="connsiteX3" y="connsiteY3"/>
                  </a:cxn>
                </a:cxnLst>
                <a:rect l="l" t="t" r="r" b="b"/>
                <a:pathLst>
                  <a:path w="41418" h="1250">
                    <a:moveTo>
                      <a:pt x="8284" y="1081"/>
                    </a:moveTo>
                    <a:lnTo>
                      <a:pt x="41419" y="0"/>
                    </a:lnTo>
                    <a:lnTo>
                      <a:pt x="0" y="0"/>
                    </a:lnTo>
                    <a:cubicBezTo>
                      <a:pt x="11885" y="0"/>
                      <a:pt x="-9724" y="1801"/>
                      <a:pt x="8284" y="1081"/>
                    </a:cubicBezTo>
                    <a:close/>
                  </a:path>
                </a:pathLst>
              </a:custGeom>
              <a:solidFill>
                <a:schemeClr val="accent2"/>
              </a:solidFill>
              <a:ln w="0" cap="flat">
                <a:noFill/>
                <a:prstDash val="solid"/>
                <a:miter/>
              </a:ln>
            </p:spPr>
            <p:txBody>
              <a:bodyPr rtlCol="0" anchor="ctr"/>
              <a:lstStyle/>
              <a:p>
                <a:endParaRPr lang="en-US" sz="744"/>
              </a:p>
            </p:txBody>
          </p:sp>
          <p:sp>
            <p:nvSpPr>
              <p:cNvPr id="2622" name="Freeform: Shape 2621">
                <a:extLst>
                  <a:ext uri="{FF2B5EF4-FFF2-40B4-BE49-F238E27FC236}">
                    <a16:creationId xmlns:a16="http://schemas.microsoft.com/office/drawing/2014/main" id="{10B2C300-79D1-277F-8E8D-3BB113B85DC8}"/>
                  </a:ext>
                </a:extLst>
              </p:cNvPr>
              <p:cNvSpPr/>
              <p:nvPr/>
            </p:nvSpPr>
            <p:spPr>
              <a:xfrm>
                <a:off x="9998124" y="5827526"/>
                <a:ext cx="7923" cy="3601"/>
              </a:xfrm>
              <a:custGeom>
                <a:avLst/>
                <a:gdLst>
                  <a:gd name="connsiteX0" fmla="*/ 0 w 7923"/>
                  <a:gd name="connsiteY0" fmla="*/ 0 h 3601"/>
                  <a:gd name="connsiteX1" fmla="*/ 7924 w 7923"/>
                  <a:gd name="connsiteY1" fmla="*/ 0 h 3601"/>
                  <a:gd name="connsiteX2" fmla="*/ 0 w 7923"/>
                  <a:gd name="connsiteY2" fmla="*/ 0 h 3601"/>
                </a:gdLst>
                <a:ahLst/>
                <a:cxnLst>
                  <a:cxn ang="0">
                    <a:pos x="connsiteX0" y="connsiteY0"/>
                  </a:cxn>
                  <a:cxn ang="0">
                    <a:pos x="connsiteX1" y="connsiteY1"/>
                  </a:cxn>
                  <a:cxn ang="0">
                    <a:pos x="connsiteX2" y="connsiteY2"/>
                  </a:cxn>
                </a:cxnLst>
                <a:rect l="l" t="t" r="r" b="b"/>
                <a:pathLst>
                  <a:path w="7923" h="3601">
                    <a:moveTo>
                      <a:pt x="0" y="0"/>
                    </a:moveTo>
                    <a:lnTo>
                      <a:pt x="7924" y="0"/>
                    </a:lnTo>
                    <a:cubicBezTo>
                      <a:pt x="6123" y="0"/>
                      <a:pt x="3602" y="0"/>
                      <a:pt x="0" y="0"/>
                    </a:cubicBezTo>
                    <a:close/>
                  </a:path>
                </a:pathLst>
              </a:custGeom>
              <a:solidFill>
                <a:schemeClr val="accent2"/>
              </a:solidFill>
              <a:ln w="0" cap="flat">
                <a:noFill/>
                <a:prstDash val="solid"/>
                <a:miter/>
              </a:ln>
            </p:spPr>
            <p:txBody>
              <a:bodyPr rtlCol="0" anchor="ctr"/>
              <a:lstStyle/>
              <a:p>
                <a:endParaRPr lang="en-US" sz="744"/>
              </a:p>
            </p:txBody>
          </p:sp>
          <p:sp>
            <p:nvSpPr>
              <p:cNvPr id="2623" name="Freeform: Shape 2622">
                <a:extLst>
                  <a:ext uri="{FF2B5EF4-FFF2-40B4-BE49-F238E27FC236}">
                    <a16:creationId xmlns:a16="http://schemas.microsoft.com/office/drawing/2014/main" id="{7B7A71BA-D239-0D97-B001-9B510E7336B0}"/>
                  </a:ext>
                </a:extLst>
              </p:cNvPr>
              <p:cNvSpPr/>
              <p:nvPr/>
            </p:nvSpPr>
            <p:spPr>
              <a:xfrm>
                <a:off x="10515642" y="6005951"/>
                <a:ext cx="49377" cy="46676"/>
              </a:xfrm>
              <a:custGeom>
                <a:avLst/>
                <a:gdLst>
                  <a:gd name="connsiteX0" fmla="*/ 35 w 49377"/>
                  <a:gd name="connsiteY0" fmla="*/ 576 h 46676"/>
                  <a:gd name="connsiteX1" fmla="*/ 24886 w 49377"/>
                  <a:gd name="connsiteY1" fmla="*/ 24707 h 46676"/>
                  <a:gd name="connsiteX2" fmla="*/ 30649 w 49377"/>
                  <a:gd name="connsiteY2" fmla="*/ 30469 h 46676"/>
                  <a:gd name="connsiteX3" fmla="*/ 36772 w 49377"/>
                  <a:gd name="connsiteY3" fmla="*/ 35872 h 46676"/>
                  <a:gd name="connsiteX4" fmla="*/ 49377 w 49377"/>
                  <a:gd name="connsiteY4" fmla="*/ 46677 h 46676"/>
                  <a:gd name="connsiteX5" fmla="*/ 38212 w 49377"/>
                  <a:gd name="connsiteY5" fmla="*/ 36232 h 46676"/>
                  <a:gd name="connsiteX6" fmla="*/ 29929 w 49377"/>
                  <a:gd name="connsiteY6" fmla="*/ 28309 h 46676"/>
                  <a:gd name="connsiteX7" fmla="*/ 21285 w 49377"/>
                  <a:gd name="connsiteY7" fmla="*/ 19665 h 46676"/>
                  <a:gd name="connsiteX8" fmla="*/ 35 w 49377"/>
                  <a:gd name="connsiteY8" fmla="*/ 216 h 46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377" h="46676">
                    <a:moveTo>
                      <a:pt x="35" y="576"/>
                    </a:moveTo>
                    <a:cubicBezTo>
                      <a:pt x="9039" y="9220"/>
                      <a:pt x="16963" y="17144"/>
                      <a:pt x="24886" y="24707"/>
                    </a:cubicBezTo>
                    <a:cubicBezTo>
                      <a:pt x="26687" y="26508"/>
                      <a:pt x="28848" y="28669"/>
                      <a:pt x="30649" y="30469"/>
                    </a:cubicBezTo>
                    <a:cubicBezTo>
                      <a:pt x="32810" y="32270"/>
                      <a:pt x="34611" y="34071"/>
                      <a:pt x="36772" y="35872"/>
                    </a:cubicBezTo>
                    <a:cubicBezTo>
                      <a:pt x="40734" y="39473"/>
                      <a:pt x="45056" y="43075"/>
                      <a:pt x="49377" y="46677"/>
                    </a:cubicBezTo>
                    <a:cubicBezTo>
                      <a:pt x="47576" y="44876"/>
                      <a:pt x="43615" y="41274"/>
                      <a:pt x="38212" y="36232"/>
                    </a:cubicBezTo>
                    <a:cubicBezTo>
                      <a:pt x="35691" y="33711"/>
                      <a:pt x="32810" y="31190"/>
                      <a:pt x="29929" y="28309"/>
                    </a:cubicBezTo>
                    <a:cubicBezTo>
                      <a:pt x="27047" y="25427"/>
                      <a:pt x="24166" y="22546"/>
                      <a:pt x="21285" y="19665"/>
                    </a:cubicBezTo>
                    <a:cubicBezTo>
                      <a:pt x="9759" y="8140"/>
                      <a:pt x="-685" y="-1585"/>
                      <a:pt x="35" y="216"/>
                    </a:cubicBezTo>
                    <a:close/>
                  </a:path>
                </a:pathLst>
              </a:custGeom>
              <a:solidFill>
                <a:schemeClr val="accent2"/>
              </a:solidFill>
              <a:ln w="0" cap="flat">
                <a:noFill/>
                <a:prstDash val="solid"/>
                <a:miter/>
              </a:ln>
            </p:spPr>
            <p:txBody>
              <a:bodyPr rtlCol="0" anchor="ctr"/>
              <a:lstStyle/>
              <a:p>
                <a:endParaRPr lang="en-US" sz="744"/>
              </a:p>
            </p:txBody>
          </p:sp>
          <p:sp>
            <p:nvSpPr>
              <p:cNvPr id="2624" name="Freeform: Shape 2623">
                <a:extLst>
                  <a:ext uri="{FF2B5EF4-FFF2-40B4-BE49-F238E27FC236}">
                    <a16:creationId xmlns:a16="http://schemas.microsoft.com/office/drawing/2014/main" id="{F8657299-F009-DEBF-6A95-72E56D041070}"/>
                  </a:ext>
                </a:extLst>
              </p:cNvPr>
              <p:cNvSpPr/>
              <p:nvPr/>
            </p:nvSpPr>
            <p:spPr>
              <a:xfrm>
                <a:off x="9775183" y="5831848"/>
                <a:ext cx="59787" cy="360"/>
              </a:xfrm>
              <a:custGeom>
                <a:avLst/>
                <a:gdLst>
                  <a:gd name="connsiteX0" fmla="*/ 5042 w 59787"/>
                  <a:gd name="connsiteY0" fmla="*/ 360 h 360"/>
                  <a:gd name="connsiteX1" fmla="*/ 59787 w 59787"/>
                  <a:gd name="connsiteY1" fmla="*/ 0 h 360"/>
                  <a:gd name="connsiteX2" fmla="*/ 0 w 59787"/>
                  <a:gd name="connsiteY2" fmla="*/ 0 h 360"/>
                  <a:gd name="connsiteX3" fmla="*/ 5042 w 59787"/>
                  <a:gd name="connsiteY3" fmla="*/ 360 h 360"/>
                </a:gdLst>
                <a:ahLst/>
                <a:cxnLst>
                  <a:cxn ang="0">
                    <a:pos x="connsiteX0" y="connsiteY0"/>
                  </a:cxn>
                  <a:cxn ang="0">
                    <a:pos x="connsiteX1" y="connsiteY1"/>
                  </a:cxn>
                  <a:cxn ang="0">
                    <a:pos x="connsiteX2" y="connsiteY2"/>
                  </a:cxn>
                  <a:cxn ang="0">
                    <a:pos x="connsiteX3" y="connsiteY3"/>
                  </a:cxn>
                </a:cxnLst>
                <a:rect l="l" t="t" r="r" b="b"/>
                <a:pathLst>
                  <a:path w="59787" h="360">
                    <a:moveTo>
                      <a:pt x="5042" y="360"/>
                    </a:moveTo>
                    <a:lnTo>
                      <a:pt x="59787" y="0"/>
                    </a:lnTo>
                    <a:lnTo>
                      <a:pt x="0" y="0"/>
                    </a:lnTo>
                    <a:lnTo>
                      <a:pt x="5042" y="360"/>
                    </a:lnTo>
                    <a:close/>
                  </a:path>
                </a:pathLst>
              </a:custGeom>
              <a:solidFill>
                <a:schemeClr val="accent2"/>
              </a:solidFill>
              <a:ln w="0" cap="flat">
                <a:noFill/>
                <a:prstDash val="solid"/>
                <a:miter/>
              </a:ln>
            </p:spPr>
            <p:txBody>
              <a:bodyPr rtlCol="0" anchor="ctr"/>
              <a:lstStyle/>
              <a:p>
                <a:endParaRPr lang="en-US" sz="744"/>
              </a:p>
            </p:txBody>
          </p:sp>
          <p:sp>
            <p:nvSpPr>
              <p:cNvPr id="2625" name="Freeform: Shape 2624">
                <a:extLst>
                  <a:ext uri="{FF2B5EF4-FFF2-40B4-BE49-F238E27FC236}">
                    <a16:creationId xmlns:a16="http://schemas.microsoft.com/office/drawing/2014/main" id="{01E4A79D-67F0-3C0A-9EB0-0716EA4BAD05}"/>
                  </a:ext>
                </a:extLst>
              </p:cNvPr>
              <p:cNvSpPr/>
              <p:nvPr/>
            </p:nvSpPr>
            <p:spPr>
              <a:xfrm>
                <a:off x="9469045" y="5827526"/>
                <a:ext cx="55104" cy="1440"/>
              </a:xfrm>
              <a:custGeom>
                <a:avLst/>
                <a:gdLst>
                  <a:gd name="connsiteX0" fmla="*/ 55105 w 55104"/>
                  <a:gd name="connsiteY0" fmla="*/ 720 h 1440"/>
                  <a:gd name="connsiteX1" fmla="*/ 45380 w 55104"/>
                  <a:gd name="connsiteY1" fmla="*/ 0 h 1440"/>
                  <a:gd name="connsiteX2" fmla="*/ 0 w 55104"/>
                  <a:gd name="connsiteY2" fmla="*/ 1081 h 1440"/>
                  <a:gd name="connsiteX3" fmla="*/ 9724 w 55104"/>
                  <a:gd name="connsiteY3" fmla="*/ 1441 h 1440"/>
                  <a:gd name="connsiteX4" fmla="*/ 55105 w 55104"/>
                  <a:gd name="connsiteY4" fmla="*/ 720 h 14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104" h="1440">
                    <a:moveTo>
                      <a:pt x="55105" y="720"/>
                    </a:moveTo>
                    <a:lnTo>
                      <a:pt x="45380" y="0"/>
                    </a:lnTo>
                    <a:lnTo>
                      <a:pt x="0" y="1081"/>
                    </a:lnTo>
                    <a:lnTo>
                      <a:pt x="9724" y="1441"/>
                    </a:lnTo>
                    <a:lnTo>
                      <a:pt x="55105" y="720"/>
                    </a:lnTo>
                    <a:close/>
                  </a:path>
                </a:pathLst>
              </a:custGeom>
              <a:solidFill>
                <a:schemeClr val="accent2"/>
              </a:solidFill>
              <a:ln w="0" cap="flat">
                <a:noFill/>
                <a:prstDash val="solid"/>
                <a:miter/>
              </a:ln>
            </p:spPr>
            <p:txBody>
              <a:bodyPr rtlCol="0" anchor="ctr"/>
              <a:lstStyle/>
              <a:p>
                <a:endParaRPr lang="en-US" sz="744"/>
              </a:p>
            </p:txBody>
          </p:sp>
          <p:sp>
            <p:nvSpPr>
              <p:cNvPr id="2626" name="Freeform: Shape 2625">
                <a:extLst>
                  <a:ext uri="{FF2B5EF4-FFF2-40B4-BE49-F238E27FC236}">
                    <a16:creationId xmlns:a16="http://schemas.microsoft.com/office/drawing/2014/main" id="{E01B959D-EA76-55CD-EB64-44A169FACCC1}"/>
                  </a:ext>
                </a:extLst>
              </p:cNvPr>
              <p:cNvSpPr/>
              <p:nvPr/>
            </p:nvSpPr>
            <p:spPr>
              <a:xfrm>
                <a:off x="9843614" y="5872186"/>
                <a:ext cx="73921" cy="2160"/>
              </a:xfrm>
              <a:custGeom>
                <a:avLst/>
                <a:gdLst>
                  <a:gd name="connsiteX0" fmla="*/ 15487 w 73921"/>
                  <a:gd name="connsiteY0" fmla="*/ 2161 h 2160"/>
                  <a:gd name="connsiteX1" fmla="*/ 72033 w 73921"/>
                  <a:gd name="connsiteY1" fmla="*/ 0 h 2160"/>
                  <a:gd name="connsiteX2" fmla="*/ 0 w 73921"/>
                  <a:gd name="connsiteY2" fmla="*/ 0 h 2160"/>
                  <a:gd name="connsiteX3" fmla="*/ 61948 w 73921"/>
                  <a:gd name="connsiteY3" fmla="*/ 360 h 2160"/>
                  <a:gd name="connsiteX4" fmla="*/ 15847 w 73921"/>
                  <a:gd name="connsiteY4" fmla="*/ 2161 h 21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921" h="2160">
                    <a:moveTo>
                      <a:pt x="15487" y="2161"/>
                    </a:moveTo>
                    <a:cubicBezTo>
                      <a:pt x="52584" y="2161"/>
                      <a:pt x="81757" y="360"/>
                      <a:pt x="72033" y="0"/>
                    </a:cubicBezTo>
                    <a:lnTo>
                      <a:pt x="0" y="0"/>
                    </a:lnTo>
                    <a:cubicBezTo>
                      <a:pt x="18368" y="1801"/>
                      <a:pt x="20169" y="0"/>
                      <a:pt x="61948" y="360"/>
                    </a:cubicBezTo>
                    <a:lnTo>
                      <a:pt x="15847" y="2161"/>
                    </a:lnTo>
                    <a:close/>
                  </a:path>
                </a:pathLst>
              </a:custGeom>
              <a:solidFill>
                <a:schemeClr val="accent2"/>
              </a:solidFill>
              <a:ln w="0" cap="flat">
                <a:noFill/>
                <a:prstDash val="solid"/>
                <a:miter/>
              </a:ln>
            </p:spPr>
            <p:txBody>
              <a:bodyPr rtlCol="0" anchor="ctr"/>
              <a:lstStyle/>
              <a:p>
                <a:endParaRPr lang="en-US" sz="744"/>
              </a:p>
            </p:txBody>
          </p:sp>
          <p:sp>
            <p:nvSpPr>
              <p:cNvPr id="2627" name="Freeform: Shape 2626">
                <a:extLst>
                  <a:ext uri="{FF2B5EF4-FFF2-40B4-BE49-F238E27FC236}">
                    <a16:creationId xmlns:a16="http://schemas.microsoft.com/office/drawing/2014/main" id="{72D8ED2B-F797-514D-C222-271EFE325437}"/>
                  </a:ext>
                </a:extLst>
              </p:cNvPr>
              <p:cNvSpPr/>
              <p:nvPr/>
            </p:nvSpPr>
            <p:spPr>
              <a:xfrm>
                <a:off x="8424166" y="3685279"/>
                <a:ext cx="11572" cy="1340524"/>
              </a:xfrm>
              <a:custGeom>
                <a:avLst/>
                <a:gdLst>
                  <a:gd name="connsiteX0" fmla="*/ 4730 w 11572"/>
                  <a:gd name="connsiteY0" fmla="*/ 997290 h 1340524"/>
                  <a:gd name="connsiteX1" fmla="*/ 4009 w 11572"/>
                  <a:gd name="connsiteY1" fmla="*/ 1096335 h 1340524"/>
                  <a:gd name="connsiteX2" fmla="*/ 2209 w 11572"/>
                  <a:gd name="connsiteY2" fmla="*/ 1069683 h 1340524"/>
                  <a:gd name="connsiteX3" fmla="*/ 5090 w 11572"/>
                  <a:gd name="connsiteY3" fmla="*/ 1131991 h 1340524"/>
                  <a:gd name="connsiteX4" fmla="*/ 48 w 11572"/>
                  <a:gd name="connsiteY4" fmla="*/ 1027904 h 1340524"/>
                  <a:gd name="connsiteX5" fmla="*/ 1488 w 11572"/>
                  <a:gd name="connsiteY5" fmla="*/ 1227794 h 1340524"/>
                  <a:gd name="connsiteX6" fmla="*/ 3289 w 11572"/>
                  <a:gd name="connsiteY6" fmla="*/ 1170528 h 1340524"/>
                  <a:gd name="connsiteX7" fmla="*/ 4730 w 11572"/>
                  <a:gd name="connsiteY7" fmla="*/ 1217349 h 1340524"/>
                  <a:gd name="connsiteX8" fmla="*/ 4730 w 11572"/>
                  <a:gd name="connsiteY8" fmla="*/ 1263450 h 1340524"/>
                  <a:gd name="connsiteX9" fmla="*/ 6170 w 11572"/>
                  <a:gd name="connsiteY9" fmla="*/ 1309911 h 1340524"/>
                  <a:gd name="connsiteX10" fmla="*/ 6891 w 11572"/>
                  <a:gd name="connsiteY10" fmla="*/ 1291543 h 1340524"/>
                  <a:gd name="connsiteX11" fmla="*/ 9412 w 11572"/>
                  <a:gd name="connsiteY11" fmla="*/ 1321076 h 1340524"/>
                  <a:gd name="connsiteX12" fmla="*/ 10492 w 11572"/>
                  <a:gd name="connsiteY12" fmla="*/ 1331521 h 1340524"/>
                  <a:gd name="connsiteX13" fmla="*/ 11573 w 11572"/>
                  <a:gd name="connsiteY13" fmla="*/ 1340525 h 1340524"/>
                  <a:gd name="connsiteX14" fmla="*/ 11573 w 11572"/>
                  <a:gd name="connsiteY14" fmla="*/ 1333682 h 1340524"/>
                  <a:gd name="connsiteX15" fmla="*/ 11573 w 11572"/>
                  <a:gd name="connsiteY15" fmla="*/ 1327559 h 1340524"/>
                  <a:gd name="connsiteX16" fmla="*/ 10132 w 11572"/>
                  <a:gd name="connsiteY16" fmla="*/ 1309911 h 1340524"/>
                  <a:gd name="connsiteX17" fmla="*/ 9772 w 11572"/>
                  <a:gd name="connsiteY17" fmla="*/ 1292983 h 1340524"/>
                  <a:gd name="connsiteX18" fmla="*/ 9772 w 11572"/>
                  <a:gd name="connsiteY18" fmla="*/ 1262370 h 1340524"/>
                  <a:gd name="connsiteX19" fmla="*/ 10492 w 11572"/>
                  <a:gd name="connsiteY19" fmla="*/ 1208345 h 1340524"/>
                  <a:gd name="connsiteX20" fmla="*/ 8692 w 11572"/>
                  <a:gd name="connsiteY20" fmla="*/ 1057437 h 1340524"/>
                  <a:gd name="connsiteX21" fmla="*/ 8692 w 11572"/>
                  <a:gd name="connsiteY21" fmla="*/ 1010256 h 1340524"/>
                  <a:gd name="connsiteX22" fmla="*/ 8692 w 11572"/>
                  <a:gd name="connsiteY22" fmla="*/ 992608 h 1340524"/>
                  <a:gd name="connsiteX23" fmla="*/ 10132 w 11572"/>
                  <a:gd name="connsiteY23" fmla="*/ 1021061 h 1340524"/>
                  <a:gd name="connsiteX24" fmla="*/ 8692 w 11572"/>
                  <a:gd name="connsiteY24" fmla="*/ 931020 h 1340524"/>
                  <a:gd name="connsiteX25" fmla="*/ 8692 w 11572"/>
                  <a:gd name="connsiteY25" fmla="*/ 760663 h 1340524"/>
                  <a:gd name="connsiteX26" fmla="*/ 9052 w 11572"/>
                  <a:gd name="connsiteY26" fmla="*/ 746257 h 1340524"/>
                  <a:gd name="connsiteX27" fmla="*/ 8331 w 11572"/>
                  <a:gd name="connsiteY27" fmla="*/ 740134 h 1340524"/>
                  <a:gd name="connsiteX28" fmla="*/ 8331 w 11572"/>
                  <a:gd name="connsiteY28" fmla="*/ 369167 h 1340524"/>
                  <a:gd name="connsiteX29" fmla="*/ 8331 w 11572"/>
                  <a:gd name="connsiteY29" fmla="*/ 183683 h 1340524"/>
                  <a:gd name="connsiteX30" fmla="*/ 8331 w 11572"/>
                  <a:gd name="connsiteY30" fmla="*/ 90761 h 1340524"/>
                  <a:gd name="connsiteX31" fmla="*/ 8331 w 11572"/>
                  <a:gd name="connsiteY31" fmla="*/ 67711 h 1340524"/>
                  <a:gd name="connsiteX32" fmla="*/ 8331 w 11572"/>
                  <a:gd name="connsiteY32" fmla="*/ 45020 h 1340524"/>
                  <a:gd name="connsiteX33" fmla="*/ 9412 w 11572"/>
                  <a:gd name="connsiteY33" fmla="*/ 22330 h 1340524"/>
                  <a:gd name="connsiteX34" fmla="*/ 10852 w 11572"/>
                  <a:gd name="connsiteY34" fmla="*/ 0 h 1340524"/>
                  <a:gd name="connsiteX35" fmla="*/ 9772 w 11572"/>
                  <a:gd name="connsiteY35" fmla="*/ 12966 h 1340524"/>
                  <a:gd name="connsiteX36" fmla="*/ 9052 w 11572"/>
                  <a:gd name="connsiteY36" fmla="*/ 25572 h 1340524"/>
                  <a:gd name="connsiteX37" fmla="*/ 7971 w 11572"/>
                  <a:gd name="connsiteY37" fmla="*/ 50783 h 1340524"/>
                  <a:gd name="connsiteX38" fmla="*/ 7611 w 11572"/>
                  <a:gd name="connsiteY38" fmla="*/ 63389 h 1340524"/>
                  <a:gd name="connsiteX39" fmla="*/ 7611 w 11572"/>
                  <a:gd name="connsiteY39" fmla="*/ 76354 h 1340524"/>
                  <a:gd name="connsiteX40" fmla="*/ 7611 w 11572"/>
                  <a:gd name="connsiteY40" fmla="*/ 103727 h 1340524"/>
                  <a:gd name="connsiteX41" fmla="*/ 5090 w 11572"/>
                  <a:gd name="connsiteY41" fmla="*/ 149107 h 1340524"/>
                  <a:gd name="connsiteX42" fmla="*/ 5090 w 11572"/>
                  <a:gd name="connsiteY42" fmla="*/ 64109 h 1340524"/>
                  <a:gd name="connsiteX43" fmla="*/ 1848 w 11572"/>
                  <a:gd name="connsiteY43" fmla="*/ 83918 h 1340524"/>
                  <a:gd name="connsiteX44" fmla="*/ 5090 w 11572"/>
                  <a:gd name="connsiteY44" fmla="*/ 283448 h 1340524"/>
                  <a:gd name="connsiteX45" fmla="*/ 2929 w 11572"/>
                  <a:gd name="connsiteY45" fmla="*/ 311541 h 1340524"/>
                  <a:gd name="connsiteX46" fmla="*/ 2929 w 11572"/>
                  <a:gd name="connsiteY46" fmla="*/ 296414 h 1340524"/>
                  <a:gd name="connsiteX47" fmla="*/ 2929 w 11572"/>
                  <a:gd name="connsiteY47" fmla="*/ 431475 h 1340524"/>
                  <a:gd name="connsiteX48" fmla="*/ 1128 w 11572"/>
                  <a:gd name="connsiteY48" fmla="*/ 430034 h 1340524"/>
                  <a:gd name="connsiteX49" fmla="*/ 2929 w 11572"/>
                  <a:gd name="connsiteY49" fmla="*/ 605793 h 1340524"/>
                  <a:gd name="connsiteX50" fmla="*/ 2929 w 11572"/>
                  <a:gd name="connsiteY50" fmla="*/ 602912 h 1340524"/>
                  <a:gd name="connsiteX51" fmla="*/ 4009 w 11572"/>
                  <a:gd name="connsiteY51" fmla="*/ 828374 h 1340524"/>
                  <a:gd name="connsiteX52" fmla="*/ 1848 w 11572"/>
                  <a:gd name="connsiteY52" fmla="*/ 759223 h 1340524"/>
                  <a:gd name="connsiteX53" fmla="*/ 2929 w 11572"/>
                  <a:gd name="connsiteY53" fmla="*/ 860068 h 1340524"/>
                  <a:gd name="connsiteX54" fmla="*/ 768 w 11572"/>
                  <a:gd name="connsiteY54" fmla="*/ 830895 h 1340524"/>
                  <a:gd name="connsiteX55" fmla="*/ 4009 w 11572"/>
                  <a:gd name="connsiteY55" fmla="*/ 1013137 h 1340524"/>
                  <a:gd name="connsiteX56" fmla="*/ 6170 w 11572"/>
                  <a:gd name="connsiteY56" fmla="*/ 997650 h 1340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Lst>
                <a:rect l="l" t="t" r="r" b="b"/>
                <a:pathLst>
                  <a:path w="11572" h="1340524">
                    <a:moveTo>
                      <a:pt x="4730" y="997290"/>
                    </a:moveTo>
                    <a:cubicBezTo>
                      <a:pt x="5810" y="1013497"/>
                      <a:pt x="5090" y="1092373"/>
                      <a:pt x="4009" y="1096335"/>
                    </a:cubicBezTo>
                    <a:cubicBezTo>
                      <a:pt x="3649" y="1085890"/>
                      <a:pt x="2929" y="1043031"/>
                      <a:pt x="2209" y="1069683"/>
                    </a:cubicBezTo>
                    <a:lnTo>
                      <a:pt x="5090" y="1131991"/>
                    </a:lnTo>
                    <a:cubicBezTo>
                      <a:pt x="3289" y="1215188"/>
                      <a:pt x="1128" y="1068962"/>
                      <a:pt x="48" y="1027904"/>
                    </a:cubicBezTo>
                    <a:cubicBezTo>
                      <a:pt x="-313" y="1112542"/>
                      <a:pt x="1488" y="1137753"/>
                      <a:pt x="1488" y="1227794"/>
                    </a:cubicBezTo>
                    <a:cubicBezTo>
                      <a:pt x="1488" y="1201142"/>
                      <a:pt x="2569" y="1184575"/>
                      <a:pt x="3289" y="1170528"/>
                    </a:cubicBezTo>
                    <a:cubicBezTo>
                      <a:pt x="4370" y="1169088"/>
                      <a:pt x="4730" y="1189257"/>
                      <a:pt x="4730" y="1217349"/>
                    </a:cubicBezTo>
                    <a:cubicBezTo>
                      <a:pt x="4730" y="1231396"/>
                      <a:pt x="4730" y="1247243"/>
                      <a:pt x="4730" y="1263450"/>
                    </a:cubicBezTo>
                    <a:cubicBezTo>
                      <a:pt x="5090" y="1279297"/>
                      <a:pt x="5450" y="1295505"/>
                      <a:pt x="6170" y="1309911"/>
                    </a:cubicBezTo>
                    <a:cubicBezTo>
                      <a:pt x="6170" y="1291183"/>
                      <a:pt x="6170" y="1287221"/>
                      <a:pt x="6891" y="1291543"/>
                    </a:cubicBezTo>
                    <a:cubicBezTo>
                      <a:pt x="7611" y="1295505"/>
                      <a:pt x="7971" y="1307750"/>
                      <a:pt x="9412" y="1321076"/>
                    </a:cubicBezTo>
                    <a:cubicBezTo>
                      <a:pt x="9772" y="1325758"/>
                      <a:pt x="10132" y="1329000"/>
                      <a:pt x="10492" y="1331521"/>
                    </a:cubicBezTo>
                    <a:cubicBezTo>
                      <a:pt x="10492" y="1334762"/>
                      <a:pt x="11213" y="1337644"/>
                      <a:pt x="11573" y="1340525"/>
                    </a:cubicBezTo>
                    <a:lnTo>
                      <a:pt x="11573" y="1333682"/>
                    </a:lnTo>
                    <a:cubicBezTo>
                      <a:pt x="11573" y="1334042"/>
                      <a:pt x="11573" y="1332601"/>
                      <a:pt x="11573" y="1327559"/>
                    </a:cubicBezTo>
                    <a:cubicBezTo>
                      <a:pt x="11213" y="1321436"/>
                      <a:pt x="10492" y="1315674"/>
                      <a:pt x="10132" y="1309911"/>
                    </a:cubicBezTo>
                    <a:cubicBezTo>
                      <a:pt x="9772" y="1304149"/>
                      <a:pt x="10132" y="1298746"/>
                      <a:pt x="9772" y="1292983"/>
                    </a:cubicBezTo>
                    <a:cubicBezTo>
                      <a:pt x="9772" y="1282179"/>
                      <a:pt x="9772" y="1272094"/>
                      <a:pt x="9772" y="1262370"/>
                    </a:cubicBezTo>
                    <a:cubicBezTo>
                      <a:pt x="10132" y="1242561"/>
                      <a:pt x="10492" y="1224553"/>
                      <a:pt x="10492" y="1208345"/>
                    </a:cubicBezTo>
                    <a:cubicBezTo>
                      <a:pt x="6891" y="1240400"/>
                      <a:pt x="9772" y="1098136"/>
                      <a:pt x="8692" y="1057437"/>
                    </a:cubicBezTo>
                    <a:lnTo>
                      <a:pt x="8692" y="1010256"/>
                    </a:lnTo>
                    <a:cubicBezTo>
                      <a:pt x="8692" y="1010256"/>
                      <a:pt x="8692" y="992608"/>
                      <a:pt x="8692" y="992608"/>
                    </a:cubicBezTo>
                    <a:cubicBezTo>
                      <a:pt x="9052" y="989006"/>
                      <a:pt x="9412" y="994049"/>
                      <a:pt x="10132" y="1021061"/>
                    </a:cubicBezTo>
                    <a:cubicBezTo>
                      <a:pt x="9412" y="998731"/>
                      <a:pt x="9772" y="924177"/>
                      <a:pt x="8692" y="931020"/>
                    </a:cubicBezTo>
                    <a:lnTo>
                      <a:pt x="8692" y="760663"/>
                    </a:lnTo>
                    <a:cubicBezTo>
                      <a:pt x="8692" y="755261"/>
                      <a:pt x="8692" y="750218"/>
                      <a:pt x="9052" y="746257"/>
                    </a:cubicBezTo>
                    <a:cubicBezTo>
                      <a:pt x="9052" y="740494"/>
                      <a:pt x="8692" y="739414"/>
                      <a:pt x="8331" y="740134"/>
                    </a:cubicBezTo>
                    <a:lnTo>
                      <a:pt x="8331" y="369167"/>
                    </a:lnTo>
                    <a:cubicBezTo>
                      <a:pt x="8331" y="369167"/>
                      <a:pt x="8331" y="183683"/>
                      <a:pt x="8331" y="183683"/>
                    </a:cubicBezTo>
                    <a:lnTo>
                      <a:pt x="8331" y="90761"/>
                    </a:lnTo>
                    <a:cubicBezTo>
                      <a:pt x="8331" y="90761"/>
                      <a:pt x="8331" y="67711"/>
                      <a:pt x="8331" y="67711"/>
                    </a:cubicBezTo>
                    <a:lnTo>
                      <a:pt x="8331" y="45020"/>
                    </a:lnTo>
                    <a:cubicBezTo>
                      <a:pt x="8692" y="45020"/>
                      <a:pt x="9412" y="22330"/>
                      <a:pt x="9412" y="22330"/>
                    </a:cubicBezTo>
                    <a:cubicBezTo>
                      <a:pt x="9772" y="14767"/>
                      <a:pt x="10492" y="7203"/>
                      <a:pt x="10852" y="0"/>
                    </a:cubicBezTo>
                    <a:cubicBezTo>
                      <a:pt x="10492" y="4322"/>
                      <a:pt x="10132" y="8644"/>
                      <a:pt x="9772" y="12966"/>
                    </a:cubicBezTo>
                    <a:cubicBezTo>
                      <a:pt x="9412" y="17288"/>
                      <a:pt x="9052" y="21610"/>
                      <a:pt x="9052" y="25572"/>
                    </a:cubicBezTo>
                    <a:cubicBezTo>
                      <a:pt x="9052" y="33855"/>
                      <a:pt x="8331" y="42499"/>
                      <a:pt x="7971" y="50783"/>
                    </a:cubicBezTo>
                    <a:cubicBezTo>
                      <a:pt x="7971" y="55105"/>
                      <a:pt x="7971" y="59067"/>
                      <a:pt x="7611" y="63389"/>
                    </a:cubicBezTo>
                    <a:cubicBezTo>
                      <a:pt x="7611" y="67711"/>
                      <a:pt x="7611" y="72033"/>
                      <a:pt x="7611" y="76354"/>
                    </a:cubicBezTo>
                    <a:cubicBezTo>
                      <a:pt x="7611" y="85359"/>
                      <a:pt x="7611" y="94363"/>
                      <a:pt x="7611" y="103727"/>
                    </a:cubicBezTo>
                    <a:cubicBezTo>
                      <a:pt x="5450" y="47181"/>
                      <a:pt x="7251" y="165675"/>
                      <a:pt x="5090" y="149107"/>
                    </a:cubicBezTo>
                    <a:cubicBezTo>
                      <a:pt x="4370" y="123536"/>
                      <a:pt x="4370" y="86439"/>
                      <a:pt x="5090" y="64109"/>
                    </a:cubicBezTo>
                    <a:cubicBezTo>
                      <a:pt x="4009" y="55825"/>
                      <a:pt x="2929" y="87520"/>
                      <a:pt x="1848" y="83918"/>
                    </a:cubicBezTo>
                    <a:cubicBezTo>
                      <a:pt x="408" y="177560"/>
                      <a:pt x="5810" y="191967"/>
                      <a:pt x="5090" y="283448"/>
                    </a:cubicBezTo>
                    <a:cubicBezTo>
                      <a:pt x="3649" y="279846"/>
                      <a:pt x="2569" y="251393"/>
                      <a:pt x="2929" y="311541"/>
                    </a:cubicBezTo>
                    <a:lnTo>
                      <a:pt x="2929" y="296414"/>
                    </a:lnTo>
                    <a:cubicBezTo>
                      <a:pt x="4009" y="392217"/>
                      <a:pt x="-313" y="371328"/>
                      <a:pt x="2929" y="431475"/>
                    </a:cubicBezTo>
                    <a:lnTo>
                      <a:pt x="1128" y="430034"/>
                    </a:lnTo>
                    <a:cubicBezTo>
                      <a:pt x="2569" y="473614"/>
                      <a:pt x="2569" y="558252"/>
                      <a:pt x="2929" y="605793"/>
                    </a:cubicBezTo>
                    <a:lnTo>
                      <a:pt x="2929" y="602912"/>
                    </a:lnTo>
                    <a:cubicBezTo>
                      <a:pt x="4730" y="736893"/>
                      <a:pt x="2929" y="678186"/>
                      <a:pt x="4009" y="828374"/>
                    </a:cubicBezTo>
                    <a:lnTo>
                      <a:pt x="1848" y="759223"/>
                    </a:lnTo>
                    <a:cubicBezTo>
                      <a:pt x="768" y="811086"/>
                      <a:pt x="3289" y="822611"/>
                      <a:pt x="2929" y="860068"/>
                    </a:cubicBezTo>
                    <a:cubicBezTo>
                      <a:pt x="2569" y="857547"/>
                      <a:pt x="1128" y="866191"/>
                      <a:pt x="768" y="830895"/>
                    </a:cubicBezTo>
                    <a:lnTo>
                      <a:pt x="4009" y="1013137"/>
                    </a:lnTo>
                    <a:cubicBezTo>
                      <a:pt x="5450" y="1056717"/>
                      <a:pt x="5450" y="1004133"/>
                      <a:pt x="6170" y="997650"/>
                    </a:cubicBezTo>
                    <a:close/>
                  </a:path>
                </a:pathLst>
              </a:custGeom>
              <a:solidFill>
                <a:schemeClr val="accent2"/>
              </a:solidFill>
              <a:ln w="0" cap="flat">
                <a:noFill/>
                <a:prstDash val="solid"/>
                <a:miter/>
              </a:ln>
            </p:spPr>
            <p:txBody>
              <a:bodyPr rtlCol="0" anchor="ctr"/>
              <a:lstStyle/>
              <a:p>
                <a:endParaRPr lang="en-US" sz="744"/>
              </a:p>
            </p:txBody>
          </p:sp>
          <p:sp>
            <p:nvSpPr>
              <p:cNvPr id="2628" name="Freeform: Shape 2627">
                <a:extLst>
                  <a:ext uri="{FF2B5EF4-FFF2-40B4-BE49-F238E27FC236}">
                    <a16:creationId xmlns:a16="http://schemas.microsoft.com/office/drawing/2014/main" id="{65F833E9-576A-437E-DA10-2A50A779F422}"/>
                  </a:ext>
                </a:extLst>
              </p:cNvPr>
              <p:cNvSpPr/>
              <p:nvPr/>
            </p:nvSpPr>
            <p:spPr>
              <a:xfrm>
                <a:off x="8426375" y="4913073"/>
                <a:ext cx="3601" cy="33495"/>
              </a:xfrm>
              <a:custGeom>
                <a:avLst/>
                <a:gdLst>
                  <a:gd name="connsiteX0" fmla="*/ 0 w 3601"/>
                  <a:gd name="connsiteY0" fmla="*/ 0 h 33495"/>
                  <a:gd name="connsiteX1" fmla="*/ 0 w 3601"/>
                  <a:gd name="connsiteY1" fmla="*/ 33495 h 33495"/>
                  <a:gd name="connsiteX2" fmla="*/ 0 w 3601"/>
                  <a:gd name="connsiteY2" fmla="*/ 0 h 33495"/>
                </a:gdLst>
                <a:ahLst/>
                <a:cxnLst>
                  <a:cxn ang="0">
                    <a:pos x="connsiteX0" y="connsiteY0"/>
                  </a:cxn>
                  <a:cxn ang="0">
                    <a:pos x="connsiteX1" y="connsiteY1"/>
                  </a:cxn>
                  <a:cxn ang="0">
                    <a:pos x="connsiteX2" y="connsiteY2"/>
                  </a:cxn>
                </a:cxnLst>
                <a:rect l="l" t="t" r="r" b="b"/>
                <a:pathLst>
                  <a:path w="3601" h="33495">
                    <a:moveTo>
                      <a:pt x="0" y="0"/>
                    </a:moveTo>
                    <a:cubicBezTo>
                      <a:pt x="0" y="9724"/>
                      <a:pt x="0" y="20529"/>
                      <a:pt x="0" y="33495"/>
                    </a:cubicBezTo>
                    <a:cubicBezTo>
                      <a:pt x="0" y="20889"/>
                      <a:pt x="0" y="10085"/>
                      <a:pt x="0" y="0"/>
                    </a:cubicBezTo>
                    <a:close/>
                  </a:path>
                </a:pathLst>
              </a:custGeom>
              <a:solidFill>
                <a:schemeClr val="accent2"/>
              </a:solidFill>
              <a:ln w="0" cap="flat">
                <a:noFill/>
                <a:prstDash val="solid"/>
                <a:miter/>
              </a:ln>
            </p:spPr>
            <p:txBody>
              <a:bodyPr rtlCol="0" anchor="ctr"/>
              <a:lstStyle/>
              <a:p>
                <a:endParaRPr lang="en-US" sz="744"/>
              </a:p>
            </p:txBody>
          </p:sp>
          <p:sp>
            <p:nvSpPr>
              <p:cNvPr id="2629" name="Freeform: Shape 2628">
                <a:extLst>
                  <a:ext uri="{FF2B5EF4-FFF2-40B4-BE49-F238E27FC236}">
                    <a16:creationId xmlns:a16="http://schemas.microsoft.com/office/drawing/2014/main" id="{D731F202-5785-AC65-C116-1F18E8C0DA4D}"/>
                  </a:ext>
                </a:extLst>
              </p:cNvPr>
              <p:cNvSpPr/>
              <p:nvPr/>
            </p:nvSpPr>
            <p:spPr>
              <a:xfrm>
                <a:off x="8434659" y="3634857"/>
                <a:ext cx="5042" cy="50422"/>
              </a:xfrm>
              <a:custGeom>
                <a:avLst/>
                <a:gdLst>
                  <a:gd name="connsiteX0" fmla="*/ 5042 w 5042"/>
                  <a:gd name="connsiteY0" fmla="*/ 0 h 50422"/>
                  <a:gd name="connsiteX1" fmla="*/ 1801 w 5042"/>
                  <a:gd name="connsiteY1" fmla="*/ 25211 h 50422"/>
                  <a:gd name="connsiteX2" fmla="*/ 0 w 5042"/>
                  <a:gd name="connsiteY2" fmla="*/ 50423 h 50422"/>
                  <a:gd name="connsiteX3" fmla="*/ 1801 w 5042"/>
                  <a:gd name="connsiteY3" fmla="*/ 26292 h 50422"/>
                  <a:gd name="connsiteX4" fmla="*/ 5042 w 5042"/>
                  <a:gd name="connsiteY4" fmla="*/ 0 h 504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42" h="50422">
                    <a:moveTo>
                      <a:pt x="5042" y="0"/>
                    </a:moveTo>
                    <a:lnTo>
                      <a:pt x="1801" y="25211"/>
                    </a:lnTo>
                    <a:lnTo>
                      <a:pt x="0" y="50423"/>
                    </a:lnTo>
                    <a:cubicBezTo>
                      <a:pt x="720" y="42499"/>
                      <a:pt x="1441" y="34576"/>
                      <a:pt x="1801" y="26292"/>
                    </a:cubicBezTo>
                    <a:cubicBezTo>
                      <a:pt x="2881" y="18008"/>
                      <a:pt x="3962" y="9364"/>
                      <a:pt x="5042" y="0"/>
                    </a:cubicBezTo>
                    <a:close/>
                  </a:path>
                </a:pathLst>
              </a:custGeom>
              <a:solidFill>
                <a:schemeClr val="accent2"/>
              </a:solidFill>
              <a:ln w="0" cap="flat">
                <a:noFill/>
                <a:prstDash val="solid"/>
                <a:miter/>
              </a:ln>
            </p:spPr>
            <p:txBody>
              <a:bodyPr rtlCol="0" anchor="ctr"/>
              <a:lstStyle/>
              <a:p>
                <a:endParaRPr lang="en-US" sz="744"/>
              </a:p>
            </p:txBody>
          </p:sp>
          <p:sp>
            <p:nvSpPr>
              <p:cNvPr id="2630" name="Freeform: Shape 2629">
                <a:extLst>
                  <a:ext uri="{FF2B5EF4-FFF2-40B4-BE49-F238E27FC236}">
                    <a16:creationId xmlns:a16="http://schemas.microsoft.com/office/drawing/2014/main" id="{2E5F00B8-FF05-66B0-C32F-CC23F2D0E809}"/>
                  </a:ext>
                </a:extLst>
              </p:cNvPr>
              <p:cNvSpPr/>
              <p:nvPr/>
            </p:nvSpPr>
            <p:spPr>
              <a:xfrm>
                <a:off x="8439701" y="5077740"/>
                <a:ext cx="27372" cy="114458"/>
              </a:xfrm>
              <a:custGeom>
                <a:avLst/>
                <a:gdLst>
                  <a:gd name="connsiteX0" fmla="*/ 18008 w 27372"/>
                  <a:gd name="connsiteY0" fmla="*/ 88167 h 114458"/>
                  <a:gd name="connsiteX1" fmla="*/ 19089 w 27372"/>
                  <a:gd name="connsiteY1" fmla="*/ 88167 h 114458"/>
                  <a:gd name="connsiteX2" fmla="*/ 27372 w 27372"/>
                  <a:gd name="connsiteY2" fmla="*/ 114459 h 114458"/>
                  <a:gd name="connsiteX3" fmla="*/ 19809 w 27372"/>
                  <a:gd name="connsiteY3" fmla="*/ 88167 h 114458"/>
                  <a:gd name="connsiteX4" fmla="*/ 13686 w 27372"/>
                  <a:gd name="connsiteY4" fmla="*/ 61515 h 114458"/>
                  <a:gd name="connsiteX5" fmla="*/ 10445 w 27372"/>
                  <a:gd name="connsiteY5" fmla="*/ 48189 h 114458"/>
                  <a:gd name="connsiteX6" fmla="*/ 7924 w 27372"/>
                  <a:gd name="connsiteY6" fmla="*/ 34863 h 114458"/>
                  <a:gd name="connsiteX7" fmla="*/ 3241 w 27372"/>
                  <a:gd name="connsiteY7" fmla="*/ 7851 h 114458"/>
                  <a:gd name="connsiteX8" fmla="*/ 1441 w 27372"/>
                  <a:gd name="connsiteY8" fmla="*/ 3529 h 114458"/>
                  <a:gd name="connsiteX9" fmla="*/ 0 w 27372"/>
                  <a:gd name="connsiteY9" fmla="*/ 287 h 114458"/>
                  <a:gd name="connsiteX10" fmla="*/ 7924 w 27372"/>
                  <a:gd name="connsiteY10" fmla="*/ 44587 h 114458"/>
                  <a:gd name="connsiteX11" fmla="*/ 18008 w 27372"/>
                  <a:gd name="connsiteY11" fmla="*/ 88527 h 114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372" h="114458">
                    <a:moveTo>
                      <a:pt x="18008" y="88167"/>
                    </a:moveTo>
                    <a:cubicBezTo>
                      <a:pt x="15127" y="73040"/>
                      <a:pt x="16567" y="78443"/>
                      <a:pt x="19089" y="88167"/>
                    </a:cubicBezTo>
                    <a:cubicBezTo>
                      <a:pt x="21970" y="97891"/>
                      <a:pt x="26652" y="111938"/>
                      <a:pt x="27372" y="114459"/>
                    </a:cubicBezTo>
                    <a:lnTo>
                      <a:pt x="19809" y="88167"/>
                    </a:lnTo>
                    <a:lnTo>
                      <a:pt x="13686" y="61515"/>
                    </a:lnTo>
                    <a:lnTo>
                      <a:pt x="10445" y="48189"/>
                    </a:lnTo>
                    <a:cubicBezTo>
                      <a:pt x="9364" y="43867"/>
                      <a:pt x="8644" y="39185"/>
                      <a:pt x="7924" y="34863"/>
                    </a:cubicBezTo>
                    <a:lnTo>
                      <a:pt x="3241" y="7851"/>
                    </a:lnTo>
                    <a:cubicBezTo>
                      <a:pt x="3241" y="7851"/>
                      <a:pt x="2161" y="5690"/>
                      <a:pt x="1441" y="3529"/>
                    </a:cubicBezTo>
                    <a:cubicBezTo>
                      <a:pt x="720" y="1368"/>
                      <a:pt x="0" y="-793"/>
                      <a:pt x="0" y="287"/>
                    </a:cubicBezTo>
                    <a:cubicBezTo>
                      <a:pt x="2161" y="15054"/>
                      <a:pt x="5402" y="29821"/>
                      <a:pt x="7924" y="44587"/>
                    </a:cubicBezTo>
                    <a:cubicBezTo>
                      <a:pt x="11165" y="59354"/>
                      <a:pt x="14767" y="73761"/>
                      <a:pt x="18008" y="88527"/>
                    </a:cubicBezTo>
                    <a:close/>
                  </a:path>
                </a:pathLst>
              </a:custGeom>
              <a:solidFill>
                <a:schemeClr val="accent2"/>
              </a:solidFill>
              <a:ln w="0" cap="flat">
                <a:noFill/>
                <a:prstDash val="solid"/>
                <a:miter/>
              </a:ln>
            </p:spPr>
            <p:txBody>
              <a:bodyPr rtlCol="0" anchor="ctr"/>
              <a:lstStyle/>
              <a:p>
                <a:endParaRPr lang="en-US" sz="744"/>
              </a:p>
            </p:txBody>
          </p:sp>
          <p:sp>
            <p:nvSpPr>
              <p:cNvPr id="2631" name="Freeform: Shape 2630">
                <a:extLst>
                  <a:ext uri="{FF2B5EF4-FFF2-40B4-BE49-F238E27FC236}">
                    <a16:creationId xmlns:a16="http://schemas.microsoft.com/office/drawing/2014/main" id="{70480A3A-F6AA-3567-D880-94F7F045AB8D}"/>
                  </a:ext>
                </a:extLst>
              </p:cNvPr>
              <p:cNvSpPr/>
              <p:nvPr/>
            </p:nvSpPr>
            <p:spPr>
              <a:xfrm>
                <a:off x="8436099" y="5025804"/>
                <a:ext cx="7203" cy="59426"/>
              </a:xfrm>
              <a:custGeom>
                <a:avLst/>
                <a:gdLst>
                  <a:gd name="connsiteX0" fmla="*/ 4322 w 7203"/>
                  <a:gd name="connsiteY0" fmla="*/ 28093 h 59426"/>
                  <a:gd name="connsiteX1" fmla="*/ 0 w 7203"/>
                  <a:gd name="connsiteY1" fmla="*/ 0 h 59426"/>
                  <a:gd name="connsiteX2" fmla="*/ 1441 w 7203"/>
                  <a:gd name="connsiteY2" fmla="*/ 15127 h 59426"/>
                  <a:gd name="connsiteX3" fmla="*/ 3241 w 7203"/>
                  <a:gd name="connsiteY3" fmla="*/ 29893 h 59426"/>
                  <a:gd name="connsiteX4" fmla="*/ 5042 w 7203"/>
                  <a:gd name="connsiteY4" fmla="*/ 44660 h 59426"/>
                  <a:gd name="connsiteX5" fmla="*/ 7203 w 7203"/>
                  <a:gd name="connsiteY5" fmla="*/ 59427 h 59426"/>
                  <a:gd name="connsiteX6" fmla="*/ 7203 w 7203"/>
                  <a:gd name="connsiteY6" fmla="*/ 52584 h 59426"/>
                  <a:gd name="connsiteX7" fmla="*/ 4682 w 7203"/>
                  <a:gd name="connsiteY7" fmla="*/ 27733 h 5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03" h="59426">
                    <a:moveTo>
                      <a:pt x="4322" y="28093"/>
                    </a:moveTo>
                    <a:cubicBezTo>
                      <a:pt x="3602" y="24491"/>
                      <a:pt x="1080" y="12966"/>
                      <a:pt x="0" y="0"/>
                    </a:cubicBezTo>
                    <a:cubicBezTo>
                      <a:pt x="360" y="5042"/>
                      <a:pt x="720" y="10085"/>
                      <a:pt x="1441" y="15127"/>
                    </a:cubicBezTo>
                    <a:lnTo>
                      <a:pt x="3241" y="29893"/>
                    </a:lnTo>
                    <a:lnTo>
                      <a:pt x="5042" y="44660"/>
                    </a:lnTo>
                    <a:cubicBezTo>
                      <a:pt x="5763" y="49702"/>
                      <a:pt x="6123" y="54745"/>
                      <a:pt x="7203" y="59427"/>
                    </a:cubicBezTo>
                    <a:cubicBezTo>
                      <a:pt x="7203" y="59427"/>
                      <a:pt x="7203" y="57266"/>
                      <a:pt x="7203" y="52584"/>
                    </a:cubicBezTo>
                    <a:cubicBezTo>
                      <a:pt x="6843" y="47902"/>
                      <a:pt x="6123" y="39978"/>
                      <a:pt x="4682" y="27733"/>
                    </a:cubicBezTo>
                    <a:close/>
                  </a:path>
                </a:pathLst>
              </a:custGeom>
              <a:solidFill>
                <a:schemeClr val="accent2"/>
              </a:solidFill>
              <a:ln w="0" cap="flat">
                <a:noFill/>
                <a:prstDash val="solid"/>
                <a:miter/>
              </a:ln>
            </p:spPr>
            <p:txBody>
              <a:bodyPr rtlCol="0" anchor="ctr"/>
              <a:lstStyle/>
              <a:p>
                <a:endParaRPr lang="en-US" sz="744"/>
              </a:p>
            </p:txBody>
          </p:sp>
          <p:sp>
            <p:nvSpPr>
              <p:cNvPr id="2632" name="Freeform: Shape 2631">
                <a:extLst>
                  <a:ext uri="{FF2B5EF4-FFF2-40B4-BE49-F238E27FC236}">
                    <a16:creationId xmlns:a16="http://schemas.microsoft.com/office/drawing/2014/main" id="{86C3DDF4-96DC-6566-1B6B-9D6A1E45F044}"/>
                  </a:ext>
                </a:extLst>
              </p:cNvPr>
              <p:cNvSpPr/>
              <p:nvPr/>
            </p:nvSpPr>
            <p:spPr>
              <a:xfrm>
                <a:off x="8397562" y="5020042"/>
                <a:ext cx="6122" cy="50782"/>
              </a:xfrm>
              <a:custGeom>
                <a:avLst/>
                <a:gdLst>
                  <a:gd name="connsiteX0" fmla="*/ 5763 w 6122"/>
                  <a:gd name="connsiteY0" fmla="*/ 50783 h 50782"/>
                  <a:gd name="connsiteX1" fmla="*/ 3241 w 6122"/>
                  <a:gd name="connsiteY1" fmla="*/ 30614 h 50782"/>
                  <a:gd name="connsiteX2" fmla="*/ 0 w 6122"/>
                  <a:gd name="connsiteY2" fmla="*/ 0 h 50782"/>
                  <a:gd name="connsiteX3" fmla="*/ 2521 w 6122"/>
                  <a:gd name="connsiteY3" fmla="*/ 25211 h 50782"/>
                  <a:gd name="connsiteX4" fmla="*/ 6123 w 6122"/>
                  <a:gd name="connsiteY4" fmla="*/ 50423 h 507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22" h="50782">
                    <a:moveTo>
                      <a:pt x="5763" y="50783"/>
                    </a:moveTo>
                    <a:lnTo>
                      <a:pt x="3241" y="30614"/>
                    </a:lnTo>
                    <a:cubicBezTo>
                      <a:pt x="1441" y="20529"/>
                      <a:pt x="1080" y="10445"/>
                      <a:pt x="0" y="0"/>
                    </a:cubicBezTo>
                    <a:cubicBezTo>
                      <a:pt x="720" y="8284"/>
                      <a:pt x="1441" y="16927"/>
                      <a:pt x="2521" y="25211"/>
                    </a:cubicBezTo>
                    <a:lnTo>
                      <a:pt x="6123" y="50423"/>
                    </a:lnTo>
                    <a:close/>
                  </a:path>
                </a:pathLst>
              </a:custGeom>
              <a:solidFill>
                <a:schemeClr val="accent2"/>
              </a:solidFill>
              <a:ln w="0" cap="flat">
                <a:noFill/>
                <a:prstDash val="solid"/>
                <a:miter/>
              </a:ln>
            </p:spPr>
            <p:txBody>
              <a:bodyPr rtlCol="0" anchor="ctr"/>
              <a:lstStyle/>
              <a:p>
                <a:endParaRPr lang="en-US" sz="744"/>
              </a:p>
            </p:txBody>
          </p:sp>
          <p:sp>
            <p:nvSpPr>
              <p:cNvPr id="2633" name="Freeform: Shape 2632">
                <a:extLst>
                  <a:ext uri="{FF2B5EF4-FFF2-40B4-BE49-F238E27FC236}">
                    <a16:creationId xmlns:a16="http://schemas.microsoft.com/office/drawing/2014/main" id="{61F88CF1-3A0F-DDBD-CD48-522204721D7B}"/>
                  </a:ext>
                </a:extLst>
              </p:cNvPr>
              <p:cNvSpPr/>
              <p:nvPr/>
            </p:nvSpPr>
            <p:spPr>
              <a:xfrm>
                <a:off x="8397442" y="4756042"/>
                <a:ext cx="640" cy="84638"/>
              </a:xfrm>
              <a:custGeom>
                <a:avLst/>
                <a:gdLst>
                  <a:gd name="connsiteX0" fmla="*/ 480 w 640"/>
                  <a:gd name="connsiteY0" fmla="*/ 0 h 84638"/>
                  <a:gd name="connsiteX1" fmla="*/ 480 w 640"/>
                  <a:gd name="connsiteY1" fmla="*/ 84638 h 84638"/>
                  <a:gd name="connsiteX2" fmla="*/ 480 w 640"/>
                  <a:gd name="connsiteY2" fmla="*/ 0 h 84638"/>
                </a:gdLst>
                <a:ahLst/>
                <a:cxnLst>
                  <a:cxn ang="0">
                    <a:pos x="connsiteX0" y="connsiteY0"/>
                  </a:cxn>
                  <a:cxn ang="0">
                    <a:pos x="connsiteX1" y="connsiteY1"/>
                  </a:cxn>
                  <a:cxn ang="0">
                    <a:pos x="connsiteX2" y="connsiteY2"/>
                  </a:cxn>
                </a:cxnLst>
                <a:rect l="l" t="t" r="r" b="b"/>
                <a:pathLst>
                  <a:path w="640" h="84638">
                    <a:moveTo>
                      <a:pt x="480" y="0"/>
                    </a:moveTo>
                    <a:cubicBezTo>
                      <a:pt x="-600" y="23771"/>
                      <a:pt x="480" y="69512"/>
                      <a:pt x="480" y="84638"/>
                    </a:cubicBezTo>
                    <a:cubicBezTo>
                      <a:pt x="480" y="32415"/>
                      <a:pt x="840" y="55105"/>
                      <a:pt x="480" y="0"/>
                    </a:cubicBezTo>
                    <a:close/>
                  </a:path>
                </a:pathLst>
              </a:custGeom>
              <a:solidFill>
                <a:schemeClr val="accent2"/>
              </a:solidFill>
              <a:ln w="0" cap="flat">
                <a:noFill/>
                <a:prstDash val="solid"/>
                <a:miter/>
              </a:ln>
            </p:spPr>
            <p:txBody>
              <a:bodyPr rtlCol="0" anchor="ctr"/>
              <a:lstStyle/>
              <a:p>
                <a:endParaRPr lang="en-US" sz="744"/>
              </a:p>
            </p:txBody>
          </p:sp>
          <p:sp>
            <p:nvSpPr>
              <p:cNvPr id="2634" name="Freeform: Shape 2633">
                <a:extLst>
                  <a:ext uri="{FF2B5EF4-FFF2-40B4-BE49-F238E27FC236}">
                    <a16:creationId xmlns:a16="http://schemas.microsoft.com/office/drawing/2014/main" id="{567BA5E3-A304-98DE-F588-F318392F7501}"/>
                  </a:ext>
                </a:extLst>
              </p:cNvPr>
              <p:cNvSpPr/>
              <p:nvPr/>
            </p:nvSpPr>
            <p:spPr>
              <a:xfrm>
                <a:off x="8385316" y="4770449"/>
                <a:ext cx="720" cy="50422"/>
              </a:xfrm>
              <a:custGeom>
                <a:avLst/>
                <a:gdLst>
                  <a:gd name="connsiteX0" fmla="*/ 720 w 720"/>
                  <a:gd name="connsiteY0" fmla="*/ 50423 h 50422"/>
                  <a:gd name="connsiteX1" fmla="*/ 0 w 720"/>
                  <a:gd name="connsiteY1" fmla="*/ 0 h 50422"/>
                  <a:gd name="connsiteX2" fmla="*/ 0 w 720"/>
                  <a:gd name="connsiteY2" fmla="*/ 4682 h 50422"/>
                  <a:gd name="connsiteX3" fmla="*/ 720 w 720"/>
                  <a:gd name="connsiteY3" fmla="*/ 50423 h 50422"/>
                </a:gdLst>
                <a:ahLst/>
                <a:cxnLst>
                  <a:cxn ang="0">
                    <a:pos x="connsiteX0" y="connsiteY0"/>
                  </a:cxn>
                  <a:cxn ang="0">
                    <a:pos x="connsiteX1" y="connsiteY1"/>
                  </a:cxn>
                  <a:cxn ang="0">
                    <a:pos x="connsiteX2" y="connsiteY2"/>
                  </a:cxn>
                  <a:cxn ang="0">
                    <a:pos x="connsiteX3" y="connsiteY3"/>
                  </a:cxn>
                </a:cxnLst>
                <a:rect l="l" t="t" r="r" b="b"/>
                <a:pathLst>
                  <a:path w="720" h="50422">
                    <a:moveTo>
                      <a:pt x="720" y="50423"/>
                    </a:moveTo>
                    <a:lnTo>
                      <a:pt x="0" y="0"/>
                    </a:lnTo>
                    <a:lnTo>
                      <a:pt x="0" y="4682"/>
                    </a:lnTo>
                    <a:lnTo>
                      <a:pt x="720" y="50423"/>
                    </a:lnTo>
                    <a:close/>
                  </a:path>
                </a:pathLst>
              </a:custGeom>
              <a:solidFill>
                <a:schemeClr val="accent2"/>
              </a:solidFill>
              <a:ln w="0" cap="flat">
                <a:noFill/>
                <a:prstDash val="solid"/>
                <a:miter/>
              </a:ln>
            </p:spPr>
            <p:txBody>
              <a:bodyPr rtlCol="0" anchor="ctr"/>
              <a:lstStyle/>
              <a:p>
                <a:endParaRPr lang="en-US" sz="744"/>
              </a:p>
            </p:txBody>
          </p:sp>
          <p:sp>
            <p:nvSpPr>
              <p:cNvPr id="2635" name="Freeform: Shape 2634">
                <a:extLst>
                  <a:ext uri="{FF2B5EF4-FFF2-40B4-BE49-F238E27FC236}">
                    <a16:creationId xmlns:a16="http://schemas.microsoft.com/office/drawing/2014/main" id="{027E66D3-4CB7-239D-3567-53F9C5088774}"/>
                  </a:ext>
                </a:extLst>
              </p:cNvPr>
              <p:cNvSpPr/>
              <p:nvPr/>
            </p:nvSpPr>
            <p:spPr>
              <a:xfrm>
                <a:off x="8558915" y="3261008"/>
                <a:ext cx="12965" cy="20529"/>
              </a:xfrm>
              <a:custGeom>
                <a:avLst/>
                <a:gdLst>
                  <a:gd name="connsiteX0" fmla="*/ 0 w 12965"/>
                  <a:gd name="connsiteY0" fmla="*/ 20529 h 20529"/>
                  <a:gd name="connsiteX1" fmla="*/ 12966 w 12965"/>
                  <a:gd name="connsiteY1" fmla="*/ 0 h 20529"/>
                  <a:gd name="connsiteX2" fmla="*/ 0 w 12965"/>
                  <a:gd name="connsiteY2" fmla="*/ 20529 h 20529"/>
                </a:gdLst>
                <a:ahLst/>
                <a:cxnLst>
                  <a:cxn ang="0">
                    <a:pos x="connsiteX0" y="connsiteY0"/>
                  </a:cxn>
                  <a:cxn ang="0">
                    <a:pos x="connsiteX1" y="connsiteY1"/>
                  </a:cxn>
                  <a:cxn ang="0">
                    <a:pos x="connsiteX2" y="connsiteY2"/>
                  </a:cxn>
                </a:cxnLst>
                <a:rect l="l" t="t" r="r" b="b"/>
                <a:pathLst>
                  <a:path w="12965" h="20529">
                    <a:moveTo>
                      <a:pt x="0" y="20529"/>
                    </a:moveTo>
                    <a:cubicBezTo>
                      <a:pt x="4322" y="13686"/>
                      <a:pt x="8644" y="7203"/>
                      <a:pt x="12966" y="0"/>
                    </a:cubicBezTo>
                    <a:cubicBezTo>
                      <a:pt x="7203" y="9364"/>
                      <a:pt x="3241" y="15487"/>
                      <a:pt x="0" y="20529"/>
                    </a:cubicBezTo>
                    <a:close/>
                  </a:path>
                </a:pathLst>
              </a:custGeom>
              <a:solidFill>
                <a:schemeClr val="accent2"/>
              </a:solidFill>
              <a:ln w="0" cap="flat">
                <a:noFill/>
                <a:prstDash val="solid"/>
                <a:miter/>
              </a:ln>
            </p:spPr>
            <p:txBody>
              <a:bodyPr rtlCol="0" anchor="ctr"/>
              <a:lstStyle/>
              <a:p>
                <a:endParaRPr lang="en-US" sz="744"/>
              </a:p>
            </p:txBody>
          </p:sp>
          <p:sp>
            <p:nvSpPr>
              <p:cNvPr id="2636" name="Freeform: Shape 2635">
                <a:extLst>
                  <a:ext uri="{FF2B5EF4-FFF2-40B4-BE49-F238E27FC236}">
                    <a16:creationId xmlns:a16="http://schemas.microsoft.com/office/drawing/2014/main" id="{AB0728BE-44FB-FDEE-9D08-18582C01671A}"/>
                  </a:ext>
                </a:extLst>
              </p:cNvPr>
              <p:cNvSpPr/>
              <p:nvPr/>
            </p:nvSpPr>
            <p:spPr>
              <a:xfrm>
                <a:off x="8428536" y="3061448"/>
                <a:ext cx="330269" cy="663920"/>
              </a:xfrm>
              <a:custGeom>
                <a:avLst/>
                <a:gdLst>
                  <a:gd name="connsiteX0" fmla="*/ 720 w 330269"/>
                  <a:gd name="connsiteY0" fmla="*/ 618790 h 663920"/>
                  <a:gd name="connsiteX1" fmla="*/ 2521 w 330269"/>
                  <a:gd name="connsiteY1" fmla="*/ 600421 h 663920"/>
                  <a:gd name="connsiteX2" fmla="*/ 4322 w 330269"/>
                  <a:gd name="connsiteY2" fmla="*/ 588536 h 663920"/>
                  <a:gd name="connsiteX3" fmla="*/ 5763 w 330269"/>
                  <a:gd name="connsiteY3" fmla="*/ 580973 h 663920"/>
                  <a:gd name="connsiteX4" fmla="*/ 5042 w 330269"/>
                  <a:gd name="connsiteY4" fmla="*/ 589977 h 663920"/>
                  <a:gd name="connsiteX5" fmla="*/ 3962 w 330269"/>
                  <a:gd name="connsiteY5" fmla="*/ 598621 h 663920"/>
                  <a:gd name="connsiteX6" fmla="*/ 3241 w 330269"/>
                  <a:gd name="connsiteY6" fmla="*/ 609065 h 663920"/>
                  <a:gd name="connsiteX7" fmla="*/ 1801 w 330269"/>
                  <a:gd name="connsiteY7" fmla="*/ 631755 h 663920"/>
                  <a:gd name="connsiteX8" fmla="*/ 1080 w 330269"/>
                  <a:gd name="connsiteY8" fmla="*/ 642560 h 663920"/>
                  <a:gd name="connsiteX9" fmla="*/ 1080 w 330269"/>
                  <a:gd name="connsiteY9" fmla="*/ 651925 h 663920"/>
                  <a:gd name="connsiteX10" fmla="*/ 2521 w 330269"/>
                  <a:gd name="connsiteY10" fmla="*/ 659128 h 663920"/>
                  <a:gd name="connsiteX11" fmla="*/ 2521 w 330269"/>
                  <a:gd name="connsiteY11" fmla="*/ 643281 h 663920"/>
                  <a:gd name="connsiteX12" fmla="*/ 3602 w 330269"/>
                  <a:gd name="connsiteY12" fmla="*/ 627434 h 663920"/>
                  <a:gd name="connsiteX13" fmla="*/ 5763 w 330269"/>
                  <a:gd name="connsiteY13" fmla="*/ 595739 h 663920"/>
                  <a:gd name="connsiteX14" fmla="*/ 5763 w 330269"/>
                  <a:gd name="connsiteY14" fmla="*/ 601142 h 663920"/>
                  <a:gd name="connsiteX15" fmla="*/ 10445 w 330269"/>
                  <a:gd name="connsiteY15" fmla="*/ 562604 h 663920"/>
                  <a:gd name="connsiteX16" fmla="*/ 13326 w 330269"/>
                  <a:gd name="connsiteY16" fmla="*/ 543516 h 663920"/>
                  <a:gd name="connsiteX17" fmla="*/ 16567 w 330269"/>
                  <a:gd name="connsiteY17" fmla="*/ 524427 h 663920"/>
                  <a:gd name="connsiteX18" fmla="*/ 9724 w 330269"/>
                  <a:gd name="connsiteY18" fmla="*/ 548198 h 663920"/>
                  <a:gd name="connsiteX19" fmla="*/ 15487 w 330269"/>
                  <a:gd name="connsiteY19" fmla="*/ 517224 h 663920"/>
                  <a:gd name="connsiteX20" fmla="*/ 16567 w 330269"/>
                  <a:gd name="connsiteY20" fmla="*/ 511461 h 663920"/>
                  <a:gd name="connsiteX21" fmla="*/ 17648 w 330269"/>
                  <a:gd name="connsiteY21" fmla="*/ 506779 h 663920"/>
                  <a:gd name="connsiteX22" fmla="*/ 19449 w 330269"/>
                  <a:gd name="connsiteY22" fmla="*/ 498856 h 663920"/>
                  <a:gd name="connsiteX23" fmla="*/ 23411 w 330269"/>
                  <a:gd name="connsiteY23" fmla="*/ 484809 h 663920"/>
                  <a:gd name="connsiteX24" fmla="*/ 26292 w 330269"/>
                  <a:gd name="connsiteY24" fmla="*/ 475805 h 663920"/>
                  <a:gd name="connsiteX25" fmla="*/ 36376 w 330269"/>
                  <a:gd name="connsiteY25" fmla="*/ 442670 h 663920"/>
                  <a:gd name="connsiteX26" fmla="*/ 40338 w 330269"/>
                  <a:gd name="connsiteY26" fmla="*/ 428624 h 663920"/>
                  <a:gd name="connsiteX27" fmla="*/ 45020 w 330269"/>
                  <a:gd name="connsiteY27" fmla="*/ 414938 h 663920"/>
                  <a:gd name="connsiteX28" fmla="*/ 54385 w 330269"/>
                  <a:gd name="connsiteY28" fmla="*/ 387565 h 663920"/>
                  <a:gd name="connsiteX29" fmla="*/ 64829 w 330269"/>
                  <a:gd name="connsiteY29" fmla="*/ 360553 h 663920"/>
                  <a:gd name="connsiteX30" fmla="*/ 70232 w 330269"/>
                  <a:gd name="connsiteY30" fmla="*/ 347227 h 663920"/>
                  <a:gd name="connsiteX31" fmla="*/ 75994 w 330269"/>
                  <a:gd name="connsiteY31" fmla="*/ 333901 h 663920"/>
                  <a:gd name="connsiteX32" fmla="*/ 72393 w 330269"/>
                  <a:gd name="connsiteY32" fmla="*/ 342545 h 663920"/>
                  <a:gd name="connsiteX33" fmla="*/ 79236 w 330269"/>
                  <a:gd name="connsiteY33" fmla="*/ 326338 h 663920"/>
                  <a:gd name="connsiteX34" fmla="*/ 178280 w 330269"/>
                  <a:gd name="connsiteY34" fmla="*/ 158502 h 663920"/>
                  <a:gd name="connsiteX35" fmla="*/ 311901 w 330269"/>
                  <a:gd name="connsiteY35" fmla="*/ 16598 h 663920"/>
                  <a:gd name="connsiteX36" fmla="*/ 320184 w 330269"/>
                  <a:gd name="connsiteY36" fmla="*/ 9035 h 663920"/>
                  <a:gd name="connsiteX37" fmla="*/ 325947 w 330269"/>
                  <a:gd name="connsiteY37" fmla="*/ 3992 h 663920"/>
                  <a:gd name="connsiteX38" fmla="*/ 330269 w 330269"/>
                  <a:gd name="connsiteY38" fmla="*/ 30 h 663920"/>
                  <a:gd name="connsiteX39" fmla="*/ 320905 w 330269"/>
                  <a:gd name="connsiteY39" fmla="*/ 6153 h 663920"/>
                  <a:gd name="connsiteX40" fmla="*/ 319104 w 330269"/>
                  <a:gd name="connsiteY40" fmla="*/ 4352 h 663920"/>
                  <a:gd name="connsiteX41" fmla="*/ 269041 w 330269"/>
                  <a:gd name="connsiteY41" fmla="*/ 49013 h 663920"/>
                  <a:gd name="connsiteX42" fmla="*/ 256436 w 330269"/>
                  <a:gd name="connsiteY42" fmla="*/ 60898 h 663920"/>
                  <a:gd name="connsiteX43" fmla="*/ 244550 w 330269"/>
                  <a:gd name="connsiteY43" fmla="*/ 73143 h 663920"/>
                  <a:gd name="connsiteX44" fmla="*/ 233025 w 330269"/>
                  <a:gd name="connsiteY44" fmla="*/ 85389 h 663920"/>
                  <a:gd name="connsiteX45" fmla="*/ 222220 w 330269"/>
                  <a:gd name="connsiteY45" fmla="*/ 97274 h 663920"/>
                  <a:gd name="connsiteX46" fmla="*/ 203132 w 330269"/>
                  <a:gd name="connsiteY46" fmla="*/ 119604 h 663920"/>
                  <a:gd name="connsiteX47" fmla="*/ 198810 w 330269"/>
                  <a:gd name="connsiteY47" fmla="*/ 124647 h 663920"/>
                  <a:gd name="connsiteX48" fmla="*/ 194848 w 330269"/>
                  <a:gd name="connsiteY48" fmla="*/ 129689 h 663920"/>
                  <a:gd name="connsiteX49" fmla="*/ 188005 w 330269"/>
                  <a:gd name="connsiteY49" fmla="*/ 138693 h 663920"/>
                  <a:gd name="connsiteX50" fmla="*/ 173958 w 330269"/>
                  <a:gd name="connsiteY50" fmla="*/ 158862 h 663920"/>
                  <a:gd name="connsiteX51" fmla="*/ 175399 w 330269"/>
                  <a:gd name="connsiteY51" fmla="*/ 155981 h 663920"/>
                  <a:gd name="connsiteX52" fmla="*/ 167836 w 330269"/>
                  <a:gd name="connsiteY52" fmla="*/ 164985 h 663920"/>
                  <a:gd name="connsiteX53" fmla="*/ 154870 w 330269"/>
                  <a:gd name="connsiteY53" fmla="*/ 185154 h 663920"/>
                  <a:gd name="connsiteX54" fmla="*/ 148387 w 330269"/>
                  <a:gd name="connsiteY54" fmla="*/ 195239 h 663920"/>
                  <a:gd name="connsiteX55" fmla="*/ 142264 w 330269"/>
                  <a:gd name="connsiteY55" fmla="*/ 205683 h 663920"/>
                  <a:gd name="connsiteX56" fmla="*/ 148387 w 330269"/>
                  <a:gd name="connsiteY56" fmla="*/ 196319 h 663920"/>
                  <a:gd name="connsiteX57" fmla="*/ 155230 w 330269"/>
                  <a:gd name="connsiteY57" fmla="*/ 186955 h 663920"/>
                  <a:gd name="connsiteX58" fmla="*/ 168556 w 330269"/>
                  <a:gd name="connsiteY58" fmla="*/ 168586 h 663920"/>
                  <a:gd name="connsiteX59" fmla="*/ 104447 w 330269"/>
                  <a:gd name="connsiteY59" fmla="*/ 273394 h 663920"/>
                  <a:gd name="connsiteX60" fmla="*/ 88240 w 330269"/>
                  <a:gd name="connsiteY60" fmla="*/ 304728 h 663920"/>
                  <a:gd name="connsiteX61" fmla="*/ 74914 w 330269"/>
                  <a:gd name="connsiteY61" fmla="*/ 333181 h 663920"/>
                  <a:gd name="connsiteX62" fmla="*/ 69151 w 330269"/>
                  <a:gd name="connsiteY62" fmla="*/ 345426 h 663920"/>
                  <a:gd name="connsiteX63" fmla="*/ 64829 w 330269"/>
                  <a:gd name="connsiteY63" fmla="*/ 356231 h 663920"/>
                  <a:gd name="connsiteX64" fmla="*/ 58346 w 330269"/>
                  <a:gd name="connsiteY64" fmla="*/ 370998 h 663920"/>
                  <a:gd name="connsiteX65" fmla="*/ 68071 w 330269"/>
                  <a:gd name="connsiteY65" fmla="*/ 345426 h 663920"/>
                  <a:gd name="connsiteX66" fmla="*/ 75274 w 330269"/>
                  <a:gd name="connsiteY66" fmla="*/ 328499 h 663920"/>
                  <a:gd name="connsiteX67" fmla="*/ 84638 w 330269"/>
                  <a:gd name="connsiteY67" fmla="*/ 305808 h 663920"/>
                  <a:gd name="connsiteX68" fmla="*/ 98324 w 330269"/>
                  <a:gd name="connsiteY68" fmla="*/ 278076 h 663920"/>
                  <a:gd name="connsiteX69" fmla="*/ 103727 w 330269"/>
                  <a:gd name="connsiteY69" fmla="*/ 267271 h 663920"/>
                  <a:gd name="connsiteX70" fmla="*/ 110930 w 330269"/>
                  <a:gd name="connsiteY70" fmla="*/ 254665 h 663920"/>
                  <a:gd name="connsiteX71" fmla="*/ 119934 w 330269"/>
                  <a:gd name="connsiteY71" fmla="*/ 239539 h 663920"/>
                  <a:gd name="connsiteX72" fmla="*/ 124976 w 330269"/>
                  <a:gd name="connsiteY72" fmla="*/ 230895 h 663920"/>
                  <a:gd name="connsiteX73" fmla="*/ 131099 w 330269"/>
                  <a:gd name="connsiteY73" fmla="*/ 221530 h 663920"/>
                  <a:gd name="connsiteX74" fmla="*/ 128938 w 330269"/>
                  <a:gd name="connsiteY74" fmla="*/ 220810 h 663920"/>
                  <a:gd name="connsiteX75" fmla="*/ 121735 w 330269"/>
                  <a:gd name="connsiteY75" fmla="*/ 232335 h 663920"/>
                  <a:gd name="connsiteX76" fmla="*/ 115252 w 330269"/>
                  <a:gd name="connsiteY76" fmla="*/ 243860 h 663920"/>
                  <a:gd name="connsiteX77" fmla="*/ 101926 w 330269"/>
                  <a:gd name="connsiteY77" fmla="*/ 266911 h 663920"/>
                  <a:gd name="connsiteX78" fmla="*/ 90041 w 330269"/>
                  <a:gd name="connsiteY78" fmla="*/ 290321 h 663920"/>
                  <a:gd name="connsiteX79" fmla="*/ 78515 w 330269"/>
                  <a:gd name="connsiteY79" fmla="*/ 313732 h 663920"/>
                  <a:gd name="connsiteX80" fmla="*/ 57986 w 330269"/>
                  <a:gd name="connsiteY80" fmla="*/ 361273 h 663920"/>
                  <a:gd name="connsiteX81" fmla="*/ 48622 w 330269"/>
                  <a:gd name="connsiteY81" fmla="*/ 385404 h 663920"/>
                  <a:gd name="connsiteX82" fmla="*/ 40338 w 330269"/>
                  <a:gd name="connsiteY82" fmla="*/ 409895 h 663920"/>
                  <a:gd name="connsiteX83" fmla="*/ 25572 w 330269"/>
                  <a:gd name="connsiteY83" fmla="*/ 459598 h 663920"/>
                  <a:gd name="connsiteX84" fmla="*/ 19449 w 330269"/>
                  <a:gd name="connsiteY84" fmla="*/ 485169 h 663920"/>
                  <a:gd name="connsiteX85" fmla="*/ 13686 w 330269"/>
                  <a:gd name="connsiteY85" fmla="*/ 511101 h 663920"/>
                  <a:gd name="connsiteX86" fmla="*/ 9004 w 330269"/>
                  <a:gd name="connsiteY86" fmla="*/ 537393 h 663920"/>
                  <a:gd name="connsiteX87" fmla="*/ 5042 w 330269"/>
                  <a:gd name="connsiteY87" fmla="*/ 564045 h 663920"/>
                  <a:gd name="connsiteX88" fmla="*/ 1801 w 330269"/>
                  <a:gd name="connsiteY88" fmla="*/ 591417 h 663920"/>
                  <a:gd name="connsiteX89" fmla="*/ 1080 w 330269"/>
                  <a:gd name="connsiteY89" fmla="*/ 598260 h 663920"/>
                  <a:gd name="connsiteX90" fmla="*/ 720 w 330269"/>
                  <a:gd name="connsiteY90" fmla="*/ 605103 h 663920"/>
                  <a:gd name="connsiteX91" fmla="*/ 0 w 330269"/>
                  <a:gd name="connsiteY91" fmla="*/ 619150 h 663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Lst>
                <a:rect l="l" t="t" r="r" b="b"/>
                <a:pathLst>
                  <a:path w="330269" h="663920">
                    <a:moveTo>
                      <a:pt x="720" y="618790"/>
                    </a:moveTo>
                    <a:cubicBezTo>
                      <a:pt x="1441" y="611586"/>
                      <a:pt x="2161" y="605464"/>
                      <a:pt x="2521" y="600421"/>
                    </a:cubicBezTo>
                    <a:cubicBezTo>
                      <a:pt x="3241" y="595379"/>
                      <a:pt x="3962" y="591417"/>
                      <a:pt x="4322" y="588536"/>
                    </a:cubicBezTo>
                    <a:cubicBezTo>
                      <a:pt x="5402" y="582773"/>
                      <a:pt x="5763" y="580612"/>
                      <a:pt x="5763" y="580973"/>
                    </a:cubicBezTo>
                    <a:cubicBezTo>
                      <a:pt x="5763" y="581693"/>
                      <a:pt x="5763" y="584934"/>
                      <a:pt x="5042" y="589977"/>
                    </a:cubicBezTo>
                    <a:cubicBezTo>
                      <a:pt x="5042" y="592498"/>
                      <a:pt x="4322" y="595379"/>
                      <a:pt x="3962" y="598621"/>
                    </a:cubicBezTo>
                    <a:cubicBezTo>
                      <a:pt x="3962" y="601862"/>
                      <a:pt x="3602" y="605464"/>
                      <a:pt x="3241" y="609065"/>
                    </a:cubicBezTo>
                    <a:cubicBezTo>
                      <a:pt x="2881" y="616269"/>
                      <a:pt x="2521" y="624192"/>
                      <a:pt x="1801" y="631755"/>
                    </a:cubicBezTo>
                    <a:cubicBezTo>
                      <a:pt x="1801" y="635357"/>
                      <a:pt x="1441" y="639319"/>
                      <a:pt x="1080" y="642560"/>
                    </a:cubicBezTo>
                    <a:cubicBezTo>
                      <a:pt x="1080" y="645802"/>
                      <a:pt x="1080" y="649043"/>
                      <a:pt x="1080" y="651925"/>
                    </a:cubicBezTo>
                    <a:cubicBezTo>
                      <a:pt x="1080" y="663090"/>
                      <a:pt x="1441" y="668492"/>
                      <a:pt x="2521" y="659128"/>
                    </a:cubicBezTo>
                    <a:cubicBezTo>
                      <a:pt x="2521" y="653725"/>
                      <a:pt x="2521" y="648683"/>
                      <a:pt x="2521" y="643281"/>
                    </a:cubicBezTo>
                    <a:lnTo>
                      <a:pt x="3602" y="627434"/>
                    </a:lnTo>
                    <a:cubicBezTo>
                      <a:pt x="4322" y="616989"/>
                      <a:pt x="4682" y="606184"/>
                      <a:pt x="5763" y="595739"/>
                    </a:cubicBezTo>
                    <a:cubicBezTo>
                      <a:pt x="5763" y="597540"/>
                      <a:pt x="5763" y="599341"/>
                      <a:pt x="5763" y="601142"/>
                    </a:cubicBezTo>
                    <a:cubicBezTo>
                      <a:pt x="7203" y="588176"/>
                      <a:pt x="9004" y="575570"/>
                      <a:pt x="10445" y="562604"/>
                    </a:cubicBezTo>
                    <a:cubicBezTo>
                      <a:pt x="11165" y="556121"/>
                      <a:pt x="12246" y="549638"/>
                      <a:pt x="13326" y="543516"/>
                    </a:cubicBezTo>
                    <a:lnTo>
                      <a:pt x="16567" y="524427"/>
                    </a:lnTo>
                    <a:cubicBezTo>
                      <a:pt x="12606" y="539914"/>
                      <a:pt x="10445" y="551799"/>
                      <a:pt x="9724" y="548198"/>
                    </a:cubicBezTo>
                    <a:cubicBezTo>
                      <a:pt x="12246" y="535592"/>
                      <a:pt x="14046" y="525508"/>
                      <a:pt x="15487" y="517224"/>
                    </a:cubicBezTo>
                    <a:cubicBezTo>
                      <a:pt x="15847" y="515063"/>
                      <a:pt x="16207" y="513262"/>
                      <a:pt x="16567" y="511461"/>
                    </a:cubicBezTo>
                    <a:cubicBezTo>
                      <a:pt x="16928" y="509660"/>
                      <a:pt x="17288" y="508220"/>
                      <a:pt x="17648" y="506779"/>
                    </a:cubicBezTo>
                    <a:cubicBezTo>
                      <a:pt x="18368" y="503898"/>
                      <a:pt x="19089" y="501017"/>
                      <a:pt x="19449" y="498856"/>
                    </a:cubicBezTo>
                    <a:cubicBezTo>
                      <a:pt x="21610" y="489851"/>
                      <a:pt x="22690" y="486970"/>
                      <a:pt x="23411" y="484809"/>
                    </a:cubicBezTo>
                    <a:cubicBezTo>
                      <a:pt x="24131" y="482648"/>
                      <a:pt x="24851" y="481208"/>
                      <a:pt x="26292" y="475805"/>
                    </a:cubicBezTo>
                    <a:cubicBezTo>
                      <a:pt x="27733" y="470403"/>
                      <a:pt x="30974" y="461038"/>
                      <a:pt x="36376" y="442670"/>
                    </a:cubicBezTo>
                    <a:lnTo>
                      <a:pt x="40338" y="428624"/>
                    </a:lnTo>
                    <a:cubicBezTo>
                      <a:pt x="41779" y="423942"/>
                      <a:pt x="43219" y="419620"/>
                      <a:pt x="45020" y="414938"/>
                    </a:cubicBezTo>
                    <a:lnTo>
                      <a:pt x="54385" y="387565"/>
                    </a:lnTo>
                    <a:lnTo>
                      <a:pt x="64829" y="360553"/>
                    </a:lnTo>
                    <a:lnTo>
                      <a:pt x="70232" y="347227"/>
                    </a:lnTo>
                    <a:lnTo>
                      <a:pt x="75994" y="333901"/>
                    </a:lnTo>
                    <a:lnTo>
                      <a:pt x="72393" y="342545"/>
                    </a:lnTo>
                    <a:cubicBezTo>
                      <a:pt x="76354" y="333541"/>
                      <a:pt x="78155" y="329579"/>
                      <a:pt x="79236" y="326338"/>
                    </a:cubicBezTo>
                    <a:cubicBezTo>
                      <a:pt x="105888" y="266911"/>
                      <a:pt x="139023" y="210365"/>
                      <a:pt x="178280" y="158502"/>
                    </a:cubicBezTo>
                    <a:cubicBezTo>
                      <a:pt x="217538" y="106639"/>
                      <a:pt x="262558" y="58737"/>
                      <a:pt x="311901" y="16598"/>
                    </a:cubicBezTo>
                    <a:cubicBezTo>
                      <a:pt x="315142" y="13717"/>
                      <a:pt x="318023" y="11195"/>
                      <a:pt x="320184" y="9035"/>
                    </a:cubicBezTo>
                    <a:cubicBezTo>
                      <a:pt x="322345" y="6874"/>
                      <a:pt x="324506" y="5433"/>
                      <a:pt x="325947" y="3992"/>
                    </a:cubicBezTo>
                    <a:cubicBezTo>
                      <a:pt x="328828" y="1471"/>
                      <a:pt x="330269" y="391"/>
                      <a:pt x="330269" y="30"/>
                    </a:cubicBezTo>
                    <a:cubicBezTo>
                      <a:pt x="330269" y="-330"/>
                      <a:pt x="325947" y="2552"/>
                      <a:pt x="320905" y="6153"/>
                    </a:cubicBezTo>
                    <a:cubicBezTo>
                      <a:pt x="311180" y="13356"/>
                      <a:pt x="299655" y="22361"/>
                      <a:pt x="319104" y="4352"/>
                    </a:cubicBezTo>
                    <a:cubicBezTo>
                      <a:pt x="303617" y="18039"/>
                      <a:pt x="285609" y="32805"/>
                      <a:pt x="269041" y="49013"/>
                    </a:cubicBezTo>
                    <a:cubicBezTo>
                      <a:pt x="264719" y="52974"/>
                      <a:pt x="260397" y="56936"/>
                      <a:pt x="256436" y="60898"/>
                    </a:cubicBezTo>
                    <a:cubicBezTo>
                      <a:pt x="252474" y="64860"/>
                      <a:pt x="248512" y="69182"/>
                      <a:pt x="244550" y="73143"/>
                    </a:cubicBezTo>
                    <a:cubicBezTo>
                      <a:pt x="240589" y="77105"/>
                      <a:pt x="236627" y="81427"/>
                      <a:pt x="233025" y="85389"/>
                    </a:cubicBezTo>
                    <a:cubicBezTo>
                      <a:pt x="229063" y="89351"/>
                      <a:pt x="225462" y="93313"/>
                      <a:pt x="222220" y="97274"/>
                    </a:cubicBezTo>
                    <a:cubicBezTo>
                      <a:pt x="215377" y="105198"/>
                      <a:pt x="208894" y="112761"/>
                      <a:pt x="203132" y="119604"/>
                    </a:cubicBezTo>
                    <a:cubicBezTo>
                      <a:pt x="201691" y="121405"/>
                      <a:pt x="200250" y="122846"/>
                      <a:pt x="198810" y="124647"/>
                    </a:cubicBezTo>
                    <a:cubicBezTo>
                      <a:pt x="197369" y="126447"/>
                      <a:pt x="196289" y="127888"/>
                      <a:pt x="194848" y="129689"/>
                    </a:cubicBezTo>
                    <a:cubicBezTo>
                      <a:pt x="192327" y="132930"/>
                      <a:pt x="190166" y="135812"/>
                      <a:pt x="188005" y="138693"/>
                    </a:cubicBezTo>
                    <a:cubicBezTo>
                      <a:pt x="179721" y="149858"/>
                      <a:pt x="174319" y="157061"/>
                      <a:pt x="173958" y="158862"/>
                    </a:cubicBezTo>
                    <a:cubicBezTo>
                      <a:pt x="174679" y="157782"/>
                      <a:pt x="175759" y="155981"/>
                      <a:pt x="175399" y="155981"/>
                    </a:cubicBezTo>
                    <a:cubicBezTo>
                      <a:pt x="175039" y="155981"/>
                      <a:pt x="172878" y="158142"/>
                      <a:pt x="167836" y="164985"/>
                    </a:cubicBezTo>
                    <a:lnTo>
                      <a:pt x="154870" y="185154"/>
                    </a:lnTo>
                    <a:cubicBezTo>
                      <a:pt x="152709" y="188395"/>
                      <a:pt x="150548" y="191997"/>
                      <a:pt x="148387" y="195239"/>
                    </a:cubicBezTo>
                    <a:lnTo>
                      <a:pt x="142264" y="205683"/>
                    </a:lnTo>
                    <a:lnTo>
                      <a:pt x="148387" y="196319"/>
                    </a:lnTo>
                    <a:cubicBezTo>
                      <a:pt x="150548" y="193078"/>
                      <a:pt x="152709" y="190196"/>
                      <a:pt x="155230" y="186955"/>
                    </a:cubicBezTo>
                    <a:lnTo>
                      <a:pt x="168556" y="168586"/>
                    </a:lnTo>
                    <a:cubicBezTo>
                      <a:pt x="155230" y="188395"/>
                      <a:pt x="127137" y="230895"/>
                      <a:pt x="104447" y="273394"/>
                    </a:cubicBezTo>
                    <a:cubicBezTo>
                      <a:pt x="99045" y="284199"/>
                      <a:pt x="93642" y="294643"/>
                      <a:pt x="88240" y="304728"/>
                    </a:cubicBezTo>
                    <a:cubicBezTo>
                      <a:pt x="83198" y="314812"/>
                      <a:pt x="78876" y="324537"/>
                      <a:pt x="74914" y="333181"/>
                    </a:cubicBezTo>
                    <a:cubicBezTo>
                      <a:pt x="72753" y="337503"/>
                      <a:pt x="70952" y="341464"/>
                      <a:pt x="69151" y="345426"/>
                    </a:cubicBezTo>
                    <a:cubicBezTo>
                      <a:pt x="67711" y="349388"/>
                      <a:pt x="65910" y="352990"/>
                      <a:pt x="64829" y="356231"/>
                    </a:cubicBezTo>
                    <a:cubicBezTo>
                      <a:pt x="62308" y="362714"/>
                      <a:pt x="60147" y="367756"/>
                      <a:pt x="58346" y="370998"/>
                    </a:cubicBezTo>
                    <a:cubicBezTo>
                      <a:pt x="62308" y="360553"/>
                      <a:pt x="65550" y="352269"/>
                      <a:pt x="68071" y="345426"/>
                    </a:cubicBezTo>
                    <a:cubicBezTo>
                      <a:pt x="70952" y="338583"/>
                      <a:pt x="73473" y="333181"/>
                      <a:pt x="75274" y="328499"/>
                    </a:cubicBezTo>
                    <a:cubicBezTo>
                      <a:pt x="79236" y="319134"/>
                      <a:pt x="81757" y="313012"/>
                      <a:pt x="84638" y="305808"/>
                    </a:cubicBezTo>
                    <a:cubicBezTo>
                      <a:pt x="87880" y="298965"/>
                      <a:pt x="91841" y="291042"/>
                      <a:pt x="98324" y="278076"/>
                    </a:cubicBezTo>
                    <a:cubicBezTo>
                      <a:pt x="100125" y="274834"/>
                      <a:pt x="101926" y="271233"/>
                      <a:pt x="103727" y="267271"/>
                    </a:cubicBezTo>
                    <a:cubicBezTo>
                      <a:pt x="105888" y="263309"/>
                      <a:pt x="108409" y="259347"/>
                      <a:pt x="110930" y="254665"/>
                    </a:cubicBezTo>
                    <a:cubicBezTo>
                      <a:pt x="113811" y="249983"/>
                      <a:pt x="116693" y="244941"/>
                      <a:pt x="119934" y="239539"/>
                    </a:cubicBezTo>
                    <a:cubicBezTo>
                      <a:pt x="121735" y="236657"/>
                      <a:pt x="123176" y="233776"/>
                      <a:pt x="124976" y="230895"/>
                    </a:cubicBezTo>
                    <a:cubicBezTo>
                      <a:pt x="126777" y="228013"/>
                      <a:pt x="128938" y="224772"/>
                      <a:pt x="131099" y="221530"/>
                    </a:cubicBezTo>
                    <a:cubicBezTo>
                      <a:pt x="127498" y="225852"/>
                      <a:pt x="114532" y="244221"/>
                      <a:pt x="128938" y="220810"/>
                    </a:cubicBezTo>
                    <a:cubicBezTo>
                      <a:pt x="126417" y="224772"/>
                      <a:pt x="123896" y="228373"/>
                      <a:pt x="121735" y="232335"/>
                    </a:cubicBezTo>
                    <a:cubicBezTo>
                      <a:pt x="119574" y="236297"/>
                      <a:pt x="117413" y="240259"/>
                      <a:pt x="115252" y="243860"/>
                    </a:cubicBezTo>
                    <a:cubicBezTo>
                      <a:pt x="110930" y="251784"/>
                      <a:pt x="106248" y="259347"/>
                      <a:pt x="101926" y="266911"/>
                    </a:cubicBezTo>
                    <a:cubicBezTo>
                      <a:pt x="97964" y="274834"/>
                      <a:pt x="94002" y="282758"/>
                      <a:pt x="90041" y="290321"/>
                    </a:cubicBezTo>
                    <a:cubicBezTo>
                      <a:pt x="86079" y="298245"/>
                      <a:pt x="82117" y="305808"/>
                      <a:pt x="78515" y="313732"/>
                    </a:cubicBezTo>
                    <a:cubicBezTo>
                      <a:pt x="71312" y="329579"/>
                      <a:pt x="63749" y="345066"/>
                      <a:pt x="57986" y="361273"/>
                    </a:cubicBezTo>
                    <a:lnTo>
                      <a:pt x="48622" y="385404"/>
                    </a:lnTo>
                    <a:cubicBezTo>
                      <a:pt x="45741" y="393688"/>
                      <a:pt x="43219" y="401612"/>
                      <a:pt x="40338" y="409895"/>
                    </a:cubicBezTo>
                    <a:cubicBezTo>
                      <a:pt x="34576" y="426103"/>
                      <a:pt x="30254" y="443030"/>
                      <a:pt x="25572" y="459598"/>
                    </a:cubicBezTo>
                    <a:cubicBezTo>
                      <a:pt x="23050" y="467882"/>
                      <a:pt x="21250" y="476525"/>
                      <a:pt x="19449" y="485169"/>
                    </a:cubicBezTo>
                    <a:cubicBezTo>
                      <a:pt x="17648" y="493813"/>
                      <a:pt x="15487" y="502457"/>
                      <a:pt x="13686" y="511101"/>
                    </a:cubicBezTo>
                    <a:cubicBezTo>
                      <a:pt x="12246" y="519745"/>
                      <a:pt x="10805" y="528749"/>
                      <a:pt x="9004" y="537393"/>
                    </a:cubicBezTo>
                    <a:cubicBezTo>
                      <a:pt x="7563" y="546397"/>
                      <a:pt x="5763" y="555041"/>
                      <a:pt x="5042" y="564045"/>
                    </a:cubicBezTo>
                    <a:cubicBezTo>
                      <a:pt x="3962" y="573049"/>
                      <a:pt x="2881" y="582053"/>
                      <a:pt x="1801" y="591417"/>
                    </a:cubicBezTo>
                    <a:lnTo>
                      <a:pt x="1080" y="598260"/>
                    </a:lnTo>
                    <a:cubicBezTo>
                      <a:pt x="1080" y="600421"/>
                      <a:pt x="1080" y="602942"/>
                      <a:pt x="720" y="605103"/>
                    </a:cubicBezTo>
                    <a:cubicBezTo>
                      <a:pt x="720" y="609786"/>
                      <a:pt x="0" y="614468"/>
                      <a:pt x="0" y="619150"/>
                    </a:cubicBezTo>
                    <a:close/>
                  </a:path>
                </a:pathLst>
              </a:custGeom>
              <a:solidFill>
                <a:schemeClr val="accent2"/>
              </a:solidFill>
              <a:ln w="0" cap="flat">
                <a:noFill/>
                <a:prstDash val="solid"/>
                <a:miter/>
              </a:ln>
            </p:spPr>
            <p:txBody>
              <a:bodyPr rtlCol="0" anchor="ctr"/>
              <a:lstStyle/>
              <a:p>
                <a:endParaRPr lang="en-US" sz="744"/>
              </a:p>
            </p:txBody>
          </p:sp>
          <p:sp>
            <p:nvSpPr>
              <p:cNvPr id="2637" name="Freeform: Shape 2636">
                <a:extLst>
                  <a:ext uri="{FF2B5EF4-FFF2-40B4-BE49-F238E27FC236}">
                    <a16:creationId xmlns:a16="http://schemas.microsoft.com/office/drawing/2014/main" id="{73F4F289-72B4-D912-DA10-08E0254487F5}"/>
                  </a:ext>
                </a:extLst>
              </p:cNvPr>
              <p:cNvSpPr/>
              <p:nvPr/>
            </p:nvSpPr>
            <p:spPr>
              <a:xfrm>
                <a:off x="9440232" y="2862668"/>
                <a:ext cx="2515" cy="3601"/>
              </a:xfrm>
              <a:custGeom>
                <a:avLst/>
                <a:gdLst>
                  <a:gd name="connsiteX0" fmla="*/ 1081 w 2515"/>
                  <a:gd name="connsiteY0" fmla="*/ 0 h 3601"/>
                  <a:gd name="connsiteX1" fmla="*/ 0 w 2515"/>
                  <a:gd name="connsiteY1" fmla="*/ 0 h 3601"/>
                  <a:gd name="connsiteX2" fmla="*/ 1081 w 2515"/>
                  <a:gd name="connsiteY2" fmla="*/ 0 h 3601"/>
                </a:gdLst>
                <a:ahLst/>
                <a:cxnLst>
                  <a:cxn ang="0">
                    <a:pos x="connsiteX0" y="connsiteY0"/>
                  </a:cxn>
                  <a:cxn ang="0">
                    <a:pos x="connsiteX1" y="connsiteY1"/>
                  </a:cxn>
                  <a:cxn ang="0">
                    <a:pos x="connsiteX2" y="connsiteY2"/>
                  </a:cxn>
                </a:cxnLst>
                <a:rect l="l" t="t" r="r" b="b"/>
                <a:pathLst>
                  <a:path w="2515" h="3601">
                    <a:moveTo>
                      <a:pt x="1081" y="0"/>
                    </a:moveTo>
                    <a:lnTo>
                      <a:pt x="0" y="0"/>
                    </a:lnTo>
                    <a:cubicBezTo>
                      <a:pt x="2521" y="0"/>
                      <a:pt x="3602" y="0"/>
                      <a:pt x="1081" y="0"/>
                    </a:cubicBezTo>
                    <a:close/>
                  </a:path>
                </a:pathLst>
              </a:custGeom>
              <a:solidFill>
                <a:schemeClr val="accent2"/>
              </a:solidFill>
              <a:ln w="0" cap="flat">
                <a:noFill/>
                <a:prstDash val="solid"/>
                <a:miter/>
              </a:ln>
            </p:spPr>
            <p:txBody>
              <a:bodyPr rtlCol="0" anchor="ctr"/>
              <a:lstStyle/>
              <a:p>
                <a:endParaRPr lang="en-US" sz="744"/>
              </a:p>
            </p:txBody>
          </p:sp>
          <p:sp>
            <p:nvSpPr>
              <p:cNvPr id="2638" name="Freeform: Shape 2637">
                <a:extLst>
                  <a:ext uri="{FF2B5EF4-FFF2-40B4-BE49-F238E27FC236}">
                    <a16:creationId xmlns:a16="http://schemas.microsoft.com/office/drawing/2014/main" id="{D51A9AC0-F992-12F1-96E7-8EB63BFA1DEF}"/>
                  </a:ext>
                </a:extLst>
              </p:cNvPr>
              <p:cNvSpPr/>
              <p:nvPr/>
            </p:nvSpPr>
            <p:spPr>
              <a:xfrm>
                <a:off x="9319578" y="2862308"/>
                <a:ext cx="120654" cy="2521"/>
              </a:xfrm>
              <a:custGeom>
                <a:avLst/>
                <a:gdLst>
                  <a:gd name="connsiteX0" fmla="*/ 72033 w 120654"/>
                  <a:gd name="connsiteY0" fmla="*/ 0 h 2521"/>
                  <a:gd name="connsiteX1" fmla="*/ 0 w 120654"/>
                  <a:gd name="connsiteY1" fmla="*/ 2521 h 2521"/>
                  <a:gd name="connsiteX2" fmla="*/ 112371 w 120654"/>
                  <a:gd name="connsiteY2" fmla="*/ 2521 h 2521"/>
                  <a:gd name="connsiteX3" fmla="*/ 120654 w 120654"/>
                  <a:gd name="connsiteY3" fmla="*/ 360 h 2521"/>
                  <a:gd name="connsiteX4" fmla="*/ 56185 w 120654"/>
                  <a:gd name="connsiteY4" fmla="*/ 1080 h 2521"/>
                  <a:gd name="connsiteX5" fmla="*/ 72393 w 120654"/>
                  <a:gd name="connsiteY5" fmla="*/ 0 h 2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654" h="2521">
                    <a:moveTo>
                      <a:pt x="72033" y="0"/>
                    </a:moveTo>
                    <a:lnTo>
                      <a:pt x="0" y="2521"/>
                    </a:lnTo>
                    <a:lnTo>
                      <a:pt x="112371" y="2521"/>
                    </a:lnTo>
                    <a:cubicBezTo>
                      <a:pt x="112371" y="2521"/>
                      <a:pt x="120654" y="360"/>
                      <a:pt x="120654" y="360"/>
                    </a:cubicBezTo>
                    <a:cubicBezTo>
                      <a:pt x="110570" y="720"/>
                      <a:pt x="71312" y="1801"/>
                      <a:pt x="56185" y="1080"/>
                    </a:cubicBezTo>
                    <a:lnTo>
                      <a:pt x="72393" y="0"/>
                    </a:lnTo>
                    <a:close/>
                  </a:path>
                </a:pathLst>
              </a:custGeom>
              <a:solidFill>
                <a:schemeClr val="accent2"/>
              </a:solidFill>
              <a:ln w="0" cap="flat">
                <a:noFill/>
                <a:prstDash val="solid"/>
                <a:miter/>
              </a:ln>
            </p:spPr>
            <p:txBody>
              <a:bodyPr rtlCol="0" anchor="ctr"/>
              <a:lstStyle/>
              <a:p>
                <a:endParaRPr lang="en-US" sz="744"/>
              </a:p>
            </p:txBody>
          </p:sp>
          <p:sp>
            <p:nvSpPr>
              <p:cNvPr id="2639" name="Freeform: Shape 2638">
                <a:extLst>
                  <a:ext uri="{FF2B5EF4-FFF2-40B4-BE49-F238E27FC236}">
                    <a16:creationId xmlns:a16="http://schemas.microsoft.com/office/drawing/2014/main" id="{B5AEFE83-D346-4C4B-FA97-8B564B23727B}"/>
                  </a:ext>
                </a:extLst>
              </p:cNvPr>
              <p:cNvSpPr/>
              <p:nvPr/>
            </p:nvSpPr>
            <p:spPr>
              <a:xfrm>
                <a:off x="9238181" y="2861228"/>
                <a:ext cx="86078" cy="8643"/>
              </a:xfrm>
              <a:custGeom>
                <a:avLst/>
                <a:gdLst>
                  <a:gd name="connsiteX0" fmla="*/ 0 w 86078"/>
                  <a:gd name="connsiteY0" fmla="*/ 8644 h 8643"/>
                  <a:gd name="connsiteX1" fmla="*/ 31694 w 86078"/>
                  <a:gd name="connsiteY1" fmla="*/ 5402 h 8643"/>
                  <a:gd name="connsiteX2" fmla="*/ 43940 w 86078"/>
                  <a:gd name="connsiteY2" fmla="*/ 3962 h 8643"/>
                  <a:gd name="connsiteX3" fmla="*/ 39978 w 86078"/>
                  <a:gd name="connsiteY3" fmla="*/ 2881 h 8643"/>
                  <a:gd name="connsiteX4" fmla="*/ 22330 w 86078"/>
                  <a:gd name="connsiteY4" fmla="*/ 2881 h 8643"/>
                  <a:gd name="connsiteX5" fmla="*/ 38537 w 86078"/>
                  <a:gd name="connsiteY5" fmla="*/ 1801 h 8643"/>
                  <a:gd name="connsiteX6" fmla="*/ 49342 w 86078"/>
                  <a:gd name="connsiteY6" fmla="*/ 1801 h 8643"/>
                  <a:gd name="connsiteX7" fmla="*/ 60147 w 86078"/>
                  <a:gd name="connsiteY7" fmla="*/ 1801 h 8643"/>
                  <a:gd name="connsiteX8" fmla="*/ 68071 w 86078"/>
                  <a:gd name="connsiteY8" fmla="*/ 1801 h 8643"/>
                  <a:gd name="connsiteX9" fmla="*/ 74914 w 86078"/>
                  <a:gd name="connsiteY9" fmla="*/ 1441 h 8643"/>
                  <a:gd name="connsiteX10" fmla="*/ 86079 w 86078"/>
                  <a:gd name="connsiteY10" fmla="*/ 720 h 8643"/>
                  <a:gd name="connsiteX11" fmla="*/ 74914 w 86078"/>
                  <a:gd name="connsiteY11" fmla="*/ 0 h 8643"/>
                  <a:gd name="connsiteX12" fmla="*/ 50783 w 86078"/>
                  <a:gd name="connsiteY12" fmla="*/ 360 h 8643"/>
                  <a:gd name="connsiteX13" fmla="*/ 37097 w 86078"/>
                  <a:gd name="connsiteY13" fmla="*/ 720 h 8643"/>
                  <a:gd name="connsiteX14" fmla="*/ 24131 w 86078"/>
                  <a:gd name="connsiteY14" fmla="*/ 1441 h 8643"/>
                  <a:gd name="connsiteX15" fmla="*/ 5763 w 86078"/>
                  <a:gd name="connsiteY15" fmla="*/ 3241 h 8643"/>
                  <a:gd name="connsiteX16" fmla="*/ 360 w 86078"/>
                  <a:gd name="connsiteY16" fmla="*/ 7924 h 8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6078" h="8643">
                    <a:moveTo>
                      <a:pt x="0" y="8644"/>
                    </a:moveTo>
                    <a:cubicBezTo>
                      <a:pt x="14046" y="7563"/>
                      <a:pt x="24491" y="6123"/>
                      <a:pt x="31694" y="5402"/>
                    </a:cubicBezTo>
                    <a:cubicBezTo>
                      <a:pt x="38898" y="5042"/>
                      <a:pt x="42859" y="4322"/>
                      <a:pt x="43940" y="3962"/>
                    </a:cubicBezTo>
                    <a:cubicBezTo>
                      <a:pt x="45020" y="3602"/>
                      <a:pt x="43940" y="3241"/>
                      <a:pt x="39978" y="2881"/>
                    </a:cubicBezTo>
                    <a:cubicBezTo>
                      <a:pt x="36376" y="2881"/>
                      <a:pt x="30254" y="2161"/>
                      <a:pt x="22330" y="2881"/>
                    </a:cubicBezTo>
                    <a:cubicBezTo>
                      <a:pt x="28813" y="2161"/>
                      <a:pt x="34215" y="2161"/>
                      <a:pt x="38537" y="1801"/>
                    </a:cubicBezTo>
                    <a:cubicBezTo>
                      <a:pt x="42859" y="1801"/>
                      <a:pt x="46461" y="1801"/>
                      <a:pt x="49342" y="1801"/>
                    </a:cubicBezTo>
                    <a:cubicBezTo>
                      <a:pt x="54745" y="1801"/>
                      <a:pt x="57986" y="1801"/>
                      <a:pt x="60147" y="1801"/>
                    </a:cubicBezTo>
                    <a:cubicBezTo>
                      <a:pt x="62668" y="1801"/>
                      <a:pt x="64469" y="1801"/>
                      <a:pt x="68071" y="1801"/>
                    </a:cubicBezTo>
                    <a:cubicBezTo>
                      <a:pt x="69872" y="1801"/>
                      <a:pt x="72033" y="1801"/>
                      <a:pt x="74914" y="1441"/>
                    </a:cubicBezTo>
                    <a:cubicBezTo>
                      <a:pt x="77795" y="1441"/>
                      <a:pt x="81397" y="1441"/>
                      <a:pt x="86079" y="720"/>
                    </a:cubicBezTo>
                    <a:cubicBezTo>
                      <a:pt x="86079" y="360"/>
                      <a:pt x="81397" y="0"/>
                      <a:pt x="74914" y="0"/>
                    </a:cubicBezTo>
                    <a:cubicBezTo>
                      <a:pt x="68431" y="0"/>
                      <a:pt x="59787" y="0"/>
                      <a:pt x="50783" y="360"/>
                    </a:cubicBezTo>
                    <a:cubicBezTo>
                      <a:pt x="46101" y="360"/>
                      <a:pt x="41779" y="360"/>
                      <a:pt x="37097" y="720"/>
                    </a:cubicBezTo>
                    <a:cubicBezTo>
                      <a:pt x="32415" y="720"/>
                      <a:pt x="28093" y="720"/>
                      <a:pt x="24131" y="1441"/>
                    </a:cubicBezTo>
                    <a:cubicBezTo>
                      <a:pt x="16207" y="2161"/>
                      <a:pt x="9364" y="2881"/>
                      <a:pt x="5763" y="3241"/>
                    </a:cubicBezTo>
                    <a:lnTo>
                      <a:pt x="360" y="7924"/>
                    </a:lnTo>
                    <a:close/>
                  </a:path>
                </a:pathLst>
              </a:custGeom>
              <a:solidFill>
                <a:schemeClr val="accent2"/>
              </a:solidFill>
              <a:ln w="0" cap="flat">
                <a:noFill/>
                <a:prstDash val="solid"/>
                <a:miter/>
              </a:ln>
            </p:spPr>
            <p:txBody>
              <a:bodyPr rtlCol="0" anchor="ctr"/>
              <a:lstStyle/>
              <a:p>
                <a:endParaRPr lang="en-US" sz="744"/>
              </a:p>
            </p:txBody>
          </p:sp>
          <p:sp>
            <p:nvSpPr>
              <p:cNvPr id="2640" name="Freeform: Shape 2639">
                <a:extLst>
                  <a:ext uri="{FF2B5EF4-FFF2-40B4-BE49-F238E27FC236}">
                    <a16:creationId xmlns:a16="http://schemas.microsoft.com/office/drawing/2014/main" id="{BF0F4777-6D29-6815-A156-42B98D0AAC98}"/>
                  </a:ext>
                </a:extLst>
              </p:cNvPr>
              <p:cNvSpPr/>
              <p:nvPr/>
            </p:nvSpPr>
            <p:spPr>
              <a:xfrm>
                <a:off x="8825795" y="2990166"/>
                <a:ext cx="33134" cy="20529"/>
              </a:xfrm>
              <a:custGeom>
                <a:avLst/>
                <a:gdLst>
                  <a:gd name="connsiteX0" fmla="*/ 20169 w 33134"/>
                  <a:gd name="connsiteY0" fmla="*/ 9004 h 20529"/>
                  <a:gd name="connsiteX1" fmla="*/ 33135 w 33134"/>
                  <a:gd name="connsiteY1" fmla="*/ 0 h 20529"/>
                  <a:gd name="connsiteX2" fmla="*/ 16567 w 33134"/>
                  <a:gd name="connsiteY2" fmla="*/ 10085 h 20529"/>
                  <a:gd name="connsiteX3" fmla="*/ 0 w 33134"/>
                  <a:gd name="connsiteY3" fmla="*/ 20529 h 20529"/>
                  <a:gd name="connsiteX4" fmla="*/ 20169 w 33134"/>
                  <a:gd name="connsiteY4" fmla="*/ 9004 h 205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134" h="20529">
                    <a:moveTo>
                      <a:pt x="20169" y="9004"/>
                    </a:moveTo>
                    <a:cubicBezTo>
                      <a:pt x="24491" y="5763"/>
                      <a:pt x="28813" y="2881"/>
                      <a:pt x="33135" y="0"/>
                    </a:cubicBezTo>
                    <a:cubicBezTo>
                      <a:pt x="27372" y="3241"/>
                      <a:pt x="21970" y="6843"/>
                      <a:pt x="16567" y="10085"/>
                    </a:cubicBezTo>
                    <a:lnTo>
                      <a:pt x="0" y="20529"/>
                    </a:lnTo>
                    <a:lnTo>
                      <a:pt x="20169" y="9004"/>
                    </a:lnTo>
                    <a:close/>
                  </a:path>
                </a:pathLst>
              </a:custGeom>
              <a:solidFill>
                <a:schemeClr val="accent2"/>
              </a:solidFill>
              <a:ln w="0" cap="flat">
                <a:noFill/>
                <a:prstDash val="solid"/>
                <a:miter/>
              </a:ln>
            </p:spPr>
            <p:txBody>
              <a:bodyPr rtlCol="0" anchor="ctr"/>
              <a:lstStyle/>
              <a:p>
                <a:endParaRPr lang="en-US" sz="744"/>
              </a:p>
            </p:txBody>
          </p:sp>
          <p:sp>
            <p:nvSpPr>
              <p:cNvPr id="2641" name="Freeform: Shape 2640">
                <a:extLst>
                  <a:ext uri="{FF2B5EF4-FFF2-40B4-BE49-F238E27FC236}">
                    <a16:creationId xmlns:a16="http://schemas.microsoft.com/office/drawing/2014/main" id="{F363C476-144F-CF96-8389-7046A0352317}"/>
                  </a:ext>
                </a:extLst>
              </p:cNvPr>
              <p:cNvSpPr/>
              <p:nvPr/>
            </p:nvSpPr>
            <p:spPr>
              <a:xfrm>
                <a:off x="8859290" y="2971077"/>
                <a:ext cx="33855" cy="19088"/>
              </a:xfrm>
              <a:custGeom>
                <a:avLst/>
                <a:gdLst>
                  <a:gd name="connsiteX0" fmla="*/ 0 w 33855"/>
                  <a:gd name="connsiteY0" fmla="*/ 19089 h 19088"/>
                  <a:gd name="connsiteX1" fmla="*/ 33855 w 33855"/>
                  <a:gd name="connsiteY1" fmla="*/ 0 h 19088"/>
                  <a:gd name="connsiteX2" fmla="*/ 22690 w 33855"/>
                  <a:gd name="connsiteY2" fmla="*/ 4322 h 19088"/>
                  <a:gd name="connsiteX3" fmla="*/ 0 w 33855"/>
                  <a:gd name="connsiteY3" fmla="*/ 19089 h 19088"/>
                </a:gdLst>
                <a:ahLst/>
                <a:cxnLst>
                  <a:cxn ang="0">
                    <a:pos x="connsiteX0" y="connsiteY0"/>
                  </a:cxn>
                  <a:cxn ang="0">
                    <a:pos x="connsiteX1" y="connsiteY1"/>
                  </a:cxn>
                  <a:cxn ang="0">
                    <a:pos x="connsiteX2" y="connsiteY2"/>
                  </a:cxn>
                  <a:cxn ang="0">
                    <a:pos x="connsiteX3" y="connsiteY3"/>
                  </a:cxn>
                </a:cxnLst>
                <a:rect l="l" t="t" r="r" b="b"/>
                <a:pathLst>
                  <a:path w="33855" h="19088">
                    <a:moveTo>
                      <a:pt x="0" y="19089"/>
                    </a:moveTo>
                    <a:cubicBezTo>
                      <a:pt x="11165" y="12606"/>
                      <a:pt x="22690" y="6123"/>
                      <a:pt x="33855" y="0"/>
                    </a:cubicBezTo>
                    <a:cubicBezTo>
                      <a:pt x="30974" y="720"/>
                      <a:pt x="28453" y="1441"/>
                      <a:pt x="22690" y="4322"/>
                    </a:cubicBezTo>
                    <a:lnTo>
                      <a:pt x="0" y="19089"/>
                    </a:lnTo>
                    <a:close/>
                  </a:path>
                </a:pathLst>
              </a:custGeom>
              <a:solidFill>
                <a:schemeClr val="accent2"/>
              </a:solidFill>
              <a:ln w="0" cap="flat">
                <a:noFill/>
                <a:prstDash val="solid"/>
                <a:miter/>
              </a:ln>
            </p:spPr>
            <p:txBody>
              <a:bodyPr rtlCol="0" anchor="ctr"/>
              <a:lstStyle/>
              <a:p>
                <a:endParaRPr lang="en-US" sz="744"/>
              </a:p>
            </p:txBody>
          </p:sp>
          <p:sp>
            <p:nvSpPr>
              <p:cNvPr id="2642" name="Freeform: Shape 2641">
                <a:extLst>
                  <a:ext uri="{FF2B5EF4-FFF2-40B4-BE49-F238E27FC236}">
                    <a16:creationId xmlns:a16="http://schemas.microsoft.com/office/drawing/2014/main" id="{D58F3CA7-72D5-3D33-BB4D-6E792FC3A490}"/>
                  </a:ext>
                </a:extLst>
              </p:cNvPr>
              <p:cNvSpPr/>
              <p:nvPr/>
            </p:nvSpPr>
            <p:spPr>
              <a:xfrm>
                <a:off x="8985347" y="2909489"/>
                <a:ext cx="53664" cy="19088"/>
              </a:xfrm>
              <a:custGeom>
                <a:avLst/>
                <a:gdLst>
                  <a:gd name="connsiteX0" fmla="*/ 360 w 53664"/>
                  <a:gd name="connsiteY0" fmla="*/ 19089 h 19088"/>
                  <a:gd name="connsiteX1" fmla="*/ 24851 w 53664"/>
                  <a:gd name="connsiteY1" fmla="*/ 9724 h 19088"/>
                  <a:gd name="connsiteX2" fmla="*/ 53664 w 53664"/>
                  <a:gd name="connsiteY2" fmla="*/ 0 h 19088"/>
                  <a:gd name="connsiteX3" fmla="*/ 26652 w 53664"/>
                  <a:gd name="connsiteY3" fmla="*/ 9004 h 19088"/>
                  <a:gd name="connsiteX4" fmla="*/ 0 w 53664"/>
                  <a:gd name="connsiteY4" fmla="*/ 19089 h 190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64" h="19088">
                    <a:moveTo>
                      <a:pt x="360" y="19089"/>
                    </a:moveTo>
                    <a:cubicBezTo>
                      <a:pt x="7924" y="16207"/>
                      <a:pt x="16207" y="12966"/>
                      <a:pt x="24851" y="9724"/>
                    </a:cubicBezTo>
                    <a:cubicBezTo>
                      <a:pt x="33855" y="6843"/>
                      <a:pt x="43220" y="3602"/>
                      <a:pt x="53664" y="0"/>
                    </a:cubicBezTo>
                    <a:lnTo>
                      <a:pt x="26652" y="9004"/>
                    </a:lnTo>
                    <a:cubicBezTo>
                      <a:pt x="17648" y="12246"/>
                      <a:pt x="9004" y="15847"/>
                      <a:pt x="0" y="19089"/>
                    </a:cubicBezTo>
                    <a:close/>
                  </a:path>
                </a:pathLst>
              </a:custGeom>
              <a:solidFill>
                <a:schemeClr val="accent2"/>
              </a:solidFill>
              <a:ln w="0" cap="flat">
                <a:noFill/>
                <a:prstDash val="solid"/>
                <a:miter/>
              </a:ln>
            </p:spPr>
            <p:txBody>
              <a:bodyPr rtlCol="0" anchor="ctr"/>
              <a:lstStyle/>
              <a:p>
                <a:endParaRPr lang="en-US" sz="744"/>
              </a:p>
            </p:txBody>
          </p:sp>
          <p:sp>
            <p:nvSpPr>
              <p:cNvPr id="2643" name="Freeform: Shape 2642">
                <a:extLst>
                  <a:ext uri="{FF2B5EF4-FFF2-40B4-BE49-F238E27FC236}">
                    <a16:creationId xmlns:a16="http://schemas.microsoft.com/office/drawing/2014/main" id="{4DE9F712-241C-F540-D3E5-3212894DA22D}"/>
                  </a:ext>
                </a:extLst>
              </p:cNvPr>
              <p:cNvSpPr/>
              <p:nvPr/>
            </p:nvSpPr>
            <p:spPr>
              <a:xfrm>
                <a:off x="8944649" y="2928578"/>
                <a:ext cx="41418" cy="17287"/>
              </a:xfrm>
              <a:custGeom>
                <a:avLst/>
                <a:gdLst>
                  <a:gd name="connsiteX0" fmla="*/ 0 w 41418"/>
                  <a:gd name="connsiteY0" fmla="*/ 16928 h 17287"/>
                  <a:gd name="connsiteX1" fmla="*/ 1441 w 41418"/>
                  <a:gd name="connsiteY1" fmla="*/ 16928 h 17287"/>
                  <a:gd name="connsiteX2" fmla="*/ 21250 w 41418"/>
                  <a:gd name="connsiteY2" fmla="*/ 7924 h 17287"/>
                  <a:gd name="connsiteX3" fmla="*/ 41419 w 41418"/>
                  <a:gd name="connsiteY3" fmla="*/ 0 h 17287"/>
                  <a:gd name="connsiteX4" fmla="*/ 30614 w 41418"/>
                  <a:gd name="connsiteY4" fmla="*/ 4322 h 17287"/>
                  <a:gd name="connsiteX5" fmla="*/ 20169 w 41418"/>
                  <a:gd name="connsiteY5" fmla="*/ 8644 h 17287"/>
                  <a:gd name="connsiteX6" fmla="*/ 360 w 41418"/>
                  <a:gd name="connsiteY6" fmla="*/ 17288 h 17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418" h="17287">
                    <a:moveTo>
                      <a:pt x="0" y="16928"/>
                    </a:moveTo>
                    <a:lnTo>
                      <a:pt x="1441" y="16928"/>
                    </a:lnTo>
                    <a:cubicBezTo>
                      <a:pt x="1441" y="16928"/>
                      <a:pt x="21250" y="7924"/>
                      <a:pt x="21250" y="7924"/>
                    </a:cubicBezTo>
                    <a:cubicBezTo>
                      <a:pt x="27732" y="5042"/>
                      <a:pt x="34576" y="2521"/>
                      <a:pt x="41419" y="0"/>
                    </a:cubicBezTo>
                    <a:cubicBezTo>
                      <a:pt x="37817" y="1441"/>
                      <a:pt x="34215" y="2881"/>
                      <a:pt x="30614" y="4322"/>
                    </a:cubicBezTo>
                    <a:cubicBezTo>
                      <a:pt x="27012" y="5763"/>
                      <a:pt x="23411" y="6843"/>
                      <a:pt x="20169" y="8644"/>
                    </a:cubicBezTo>
                    <a:cubicBezTo>
                      <a:pt x="13326" y="11525"/>
                      <a:pt x="6843" y="14407"/>
                      <a:pt x="360" y="17288"/>
                    </a:cubicBezTo>
                    <a:close/>
                  </a:path>
                </a:pathLst>
              </a:custGeom>
              <a:solidFill>
                <a:schemeClr val="accent2"/>
              </a:solidFill>
              <a:ln w="0" cap="flat">
                <a:noFill/>
                <a:prstDash val="solid"/>
                <a:miter/>
              </a:ln>
            </p:spPr>
            <p:txBody>
              <a:bodyPr rtlCol="0" anchor="ctr"/>
              <a:lstStyle/>
              <a:p>
                <a:endParaRPr lang="en-US" sz="744"/>
              </a:p>
            </p:txBody>
          </p:sp>
          <p:sp>
            <p:nvSpPr>
              <p:cNvPr id="2644" name="Freeform: Shape 2643">
                <a:extLst>
                  <a:ext uri="{FF2B5EF4-FFF2-40B4-BE49-F238E27FC236}">
                    <a16:creationId xmlns:a16="http://schemas.microsoft.com/office/drawing/2014/main" id="{4275F412-2923-9C6D-819A-C017D996BF38}"/>
                  </a:ext>
                </a:extLst>
              </p:cNvPr>
              <p:cNvSpPr/>
              <p:nvPr/>
            </p:nvSpPr>
            <p:spPr>
              <a:xfrm>
                <a:off x="8893146" y="2942624"/>
                <a:ext cx="64108" cy="28452"/>
              </a:xfrm>
              <a:custGeom>
                <a:avLst/>
                <a:gdLst>
                  <a:gd name="connsiteX0" fmla="*/ 0 w 64108"/>
                  <a:gd name="connsiteY0" fmla="*/ 28453 h 28452"/>
                  <a:gd name="connsiteX1" fmla="*/ 15487 w 64108"/>
                  <a:gd name="connsiteY1" fmla="*/ 22690 h 28452"/>
                  <a:gd name="connsiteX2" fmla="*/ 33495 w 64108"/>
                  <a:gd name="connsiteY2" fmla="*/ 14046 h 28452"/>
                  <a:gd name="connsiteX3" fmla="*/ 46821 w 64108"/>
                  <a:gd name="connsiteY3" fmla="*/ 7924 h 28452"/>
                  <a:gd name="connsiteX4" fmla="*/ 64109 w 64108"/>
                  <a:gd name="connsiteY4" fmla="*/ 0 h 28452"/>
                  <a:gd name="connsiteX5" fmla="*/ 52944 w 64108"/>
                  <a:gd name="connsiteY5" fmla="*/ 2521 h 28452"/>
                  <a:gd name="connsiteX6" fmla="*/ 39618 w 64108"/>
                  <a:gd name="connsiteY6" fmla="*/ 8644 h 28452"/>
                  <a:gd name="connsiteX7" fmla="*/ 26292 w 64108"/>
                  <a:gd name="connsiteY7" fmla="*/ 15127 h 28452"/>
                  <a:gd name="connsiteX8" fmla="*/ 0 w 64108"/>
                  <a:gd name="connsiteY8" fmla="*/ 28453 h 28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108" h="28452">
                    <a:moveTo>
                      <a:pt x="0" y="28453"/>
                    </a:moveTo>
                    <a:cubicBezTo>
                      <a:pt x="3241" y="27733"/>
                      <a:pt x="6483" y="26652"/>
                      <a:pt x="15487" y="22690"/>
                    </a:cubicBezTo>
                    <a:cubicBezTo>
                      <a:pt x="19809" y="20889"/>
                      <a:pt x="25572" y="18008"/>
                      <a:pt x="33495" y="14046"/>
                    </a:cubicBezTo>
                    <a:cubicBezTo>
                      <a:pt x="37457" y="11885"/>
                      <a:pt x="41779" y="10085"/>
                      <a:pt x="46821" y="7924"/>
                    </a:cubicBezTo>
                    <a:cubicBezTo>
                      <a:pt x="51863" y="5763"/>
                      <a:pt x="57626" y="2881"/>
                      <a:pt x="64109" y="0"/>
                    </a:cubicBezTo>
                    <a:lnTo>
                      <a:pt x="52944" y="2521"/>
                    </a:lnTo>
                    <a:lnTo>
                      <a:pt x="39618" y="8644"/>
                    </a:lnTo>
                    <a:cubicBezTo>
                      <a:pt x="34936" y="10445"/>
                      <a:pt x="30974" y="12966"/>
                      <a:pt x="26292" y="15127"/>
                    </a:cubicBezTo>
                    <a:lnTo>
                      <a:pt x="0" y="28453"/>
                    </a:lnTo>
                    <a:close/>
                  </a:path>
                </a:pathLst>
              </a:custGeom>
              <a:solidFill>
                <a:schemeClr val="accent2"/>
              </a:solidFill>
              <a:ln w="0" cap="flat">
                <a:noFill/>
                <a:prstDash val="solid"/>
                <a:miter/>
              </a:ln>
            </p:spPr>
            <p:txBody>
              <a:bodyPr rtlCol="0" anchor="ctr"/>
              <a:lstStyle/>
              <a:p>
                <a:endParaRPr lang="en-US" sz="744"/>
              </a:p>
            </p:txBody>
          </p:sp>
          <p:sp>
            <p:nvSpPr>
              <p:cNvPr id="2645" name="Freeform: Shape 2644">
                <a:extLst>
                  <a:ext uri="{FF2B5EF4-FFF2-40B4-BE49-F238E27FC236}">
                    <a16:creationId xmlns:a16="http://schemas.microsoft.com/office/drawing/2014/main" id="{637B5ED6-5F61-4241-1D1D-FFD9E84038D4}"/>
                  </a:ext>
                </a:extLst>
              </p:cNvPr>
              <p:cNvSpPr/>
              <p:nvPr/>
            </p:nvSpPr>
            <p:spPr>
              <a:xfrm>
                <a:off x="8387117" y="4408126"/>
                <a:ext cx="1080" cy="50422"/>
              </a:xfrm>
              <a:custGeom>
                <a:avLst/>
                <a:gdLst>
                  <a:gd name="connsiteX0" fmla="*/ 1080 w 1080"/>
                  <a:gd name="connsiteY0" fmla="*/ 45741 h 50422"/>
                  <a:gd name="connsiteX1" fmla="*/ 360 w 1080"/>
                  <a:gd name="connsiteY1" fmla="*/ 0 h 50422"/>
                  <a:gd name="connsiteX2" fmla="*/ 0 w 1080"/>
                  <a:gd name="connsiteY2" fmla="*/ 5042 h 50422"/>
                  <a:gd name="connsiteX3" fmla="*/ 1080 w 1080"/>
                  <a:gd name="connsiteY3" fmla="*/ 50423 h 50422"/>
                  <a:gd name="connsiteX4" fmla="*/ 1080 w 1080"/>
                  <a:gd name="connsiteY4" fmla="*/ 45741 h 504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 h="50422">
                    <a:moveTo>
                      <a:pt x="1080" y="45741"/>
                    </a:moveTo>
                    <a:lnTo>
                      <a:pt x="360" y="0"/>
                    </a:lnTo>
                    <a:lnTo>
                      <a:pt x="0" y="5042"/>
                    </a:lnTo>
                    <a:lnTo>
                      <a:pt x="1080" y="50423"/>
                    </a:lnTo>
                    <a:lnTo>
                      <a:pt x="1080" y="45741"/>
                    </a:lnTo>
                    <a:close/>
                  </a:path>
                </a:pathLst>
              </a:custGeom>
              <a:solidFill>
                <a:schemeClr val="accent2"/>
              </a:solidFill>
              <a:ln w="0" cap="flat">
                <a:noFill/>
                <a:prstDash val="solid"/>
                <a:miter/>
              </a:ln>
            </p:spPr>
            <p:txBody>
              <a:bodyPr rtlCol="0" anchor="ctr"/>
              <a:lstStyle/>
              <a:p>
                <a:endParaRPr lang="en-US" sz="744"/>
              </a:p>
            </p:txBody>
          </p:sp>
          <p:sp>
            <p:nvSpPr>
              <p:cNvPr id="2646" name="Freeform: Shape 2645">
                <a:extLst>
                  <a:ext uri="{FF2B5EF4-FFF2-40B4-BE49-F238E27FC236}">
                    <a16:creationId xmlns:a16="http://schemas.microsoft.com/office/drawing/2014/main" id="{435F687B-D7BF-CE7D-DEA2-04ED0F49EB0A}"/>
                  </a:ext>
                </a:extLst>
              </p:cNvPr>
              <p:cNvSpPr/>
              <p:nvPr/>
            </p:nvSpPr>
            <p:spPr>
              <a:xfrm>
                <a:off x="8388918" y="4163215"/>
                <a:ext cx="720" cy="27732"/>
              </a:xfrm>
              <a:custGeom>
                <a:avLst/>
                <a:gdLst>
                  <a:gd name="connsiteX0" fmla="*/ 720 w 720"/>
                  <a:gd name="connsiteY0" fmla="*/ 27733 h 27732"/>
                  <a:gd name="connsiteX1" fmla="*/ 0 w 720"/>
                  <a:gd name="connsiteY1" fmla="*/ 0 h 27732"/>
                  <a:gd name="connsiteX2" fmla="*/ 720 w 720"/>
                  <a:gd name="connsiteY2" fmla="*/ 27733 h 27732"/>
                </a:gdLst>
                <a:ahLst/>
                <a:cxnLst>
                  <a:cxn ang="0">
                    <a:pos x="connsiteX0" y="connsiteY0"/>
                  </a:cxn>
                  <a:cxn ang="0">
                    <a:pos x="connsiteX1" y="connsiteY1"/>
                  </a:cxn>
                  <a:cxn ang="0">
                    <a:pos x="connsiteX2" y="connsiteY2"/>
                  </a:cxn>
                </a:cxnLst>
                <a:rect l="l" t="t" r="r" b="b"/>
                <a:pathLst>
                  <a:path w="720" h="27732">
                    <a:moveTo>
                      <a:pt x="720" y="27733"/>
                    </a:moveTo>
                    <a:cubicBezTo>
                      <a:pt x="720" y="16567"/>
                      <a:pt x="0" y="7924"/>
                      <a:pt x="0" y="0"/>
                    </a:cubicBezTo>
                    <a:cubicBezTo>
                      <a:pt x="0" y="11885"/>
                      <a:pt x="360" y="21250"/>
                      <a:pt x="720" y="27733"/>
                    </a:cubicBezTo>
                    <a:close/>
                  </a:path>
                </a:pathLst>
              </a:custGeom>
              <a:solidFill>
                <a:schemeClr val="accent2"/>
              </a:solidFill>
              <a:ln w="0" cap="flat">
                <a:noFill/>
                <a:prstDash val="solid"/>
                <a:miter/>
              </a:ln>
            </p:spPr>
            <p:txBody>
              <a:bodyPr rtlCol="0" anchor="ctr"/>
              <a:lstStyle/>
              <a:p>
                <a:endParaRPr lang="en-US" sz="744"/>
              </a:p>
            </p:txBody>
          </p:sp>
          <p:sp>
            <p:nvSpPr>
              <p:cNvPr id="2647" name="Freeform: Shape 2646">
                <a:extLst>
                  <a:ext uri="{FF2B5EF4-FFF2-40B4-BE49-F238E27FC236}">
                    <a16:creationId xmlns:a16="http://schemas.microsoft.com/office/drawing/2014/main" id="{C205BE46-A495-8BCC-7C82-37C81B745567}"/>
                  </a:ext>
                </a:extLst>
              </p:cNvPr>
              <p:cNvSpPr/>
              <p:nvPr/>
            </p:nvSpPr>
            <p:spPr>
              <a:xfrm>
                <a:off x="8377916" y="3862215"/>
                <a:ext cx="11002" cy="301360"/>
              </a:xfrm>
              <a:custGeom>
                <a:avLst/>
                <a:gdLst>
                  <a:gd name="connsiteX0" fmla="*/ 1638 w 11002"/>
                  <a:gd name="connsiteY0" fmla="*/ 133164 h 301360"/>
                  <a:gd name="connsiteX1" fmla="*/ 4159 w 11002"/>
                  <a:gd name="connsiteY1" fmla="*/ 107953 h 301360"/>
                  <a:gd name="connsiteX2" fmla="*/ 6680 w 11002"/>
                  <a:gd name="connsiteY2" fmla="*/ 192591 h 301360"/>
                  <a:gd name="connsiteX3" fmla="*/ 4519 w 11002"/>
                  <a:gd name="connsiteY3" fmla="*/ 175664 h 301360"/>
                  <a:gd name="connsiteX4" fmla="*/ 7041 w 11002"/>
                  <a:gd name="connsiteY4" fmla="*/ 207718 h 301360"/>
                  <a:gd name="connsiteX5" fmla="*/ 11002 w 11002"/>
                  <a:gd name="connsiteY5" fmla="*/ 301360 h 301360"/>
                  <a:gd name="connsiteX6" fmla="*/ 9562 w 11002"/>
                  <a:gd name="connsiteY6" fmla="*/ 25476 h 301360"/>
                  <a:gd name="connsiteX7" fmla="*/ 558 w 11002"/>
                  <a:gd name="connsiteY7" fmla="*/ 7828 h 301360"/>
                  <a:gd name="connsiteX8" fmla="*/ 1638 w 11002"/>
                  <a:gd name="connsiteY8" fmla="*/ 133164 h 30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02" h="301360">
                    <a:moveTo>
                      <a:pt x="1638" y="133164"/>
                    </a:moveTo>
                    <a:cubicBezTo>
                      <a:pt x="3079" y="79500"/>
                      <a:pt x="3799" y="206998"/>
                      <a:pt x="4159" y="107953"/>
                    </a:cubicBezTo>
                    <a:cubicBezTo>
                      <a:pt x="5600" y="99309"/>
                      <a:pt x="7401" y="145770"/>
                      <a:pt x="6680" y="192591"/>
                    </a:cubicBezTo>
                    <a:cubicBezTo>
                      <a:pt x="5240" y="188989"/>
                      <a:pt x="5960" y="147211"/>
                      <a:pt x="4519" y="175664"/>
                    </a:cubicBezTo>
                    <a:cubicBezTo>
                      <a:pt x="5960" y="206637"/>
                      <a:pt x="4880" y="218523"/>
                      <a:pt x="7041" y="207718"/>
                    </a:cubicBezTo>
                    <a:cubicBezTo>
                      <a:pt x="8121" y="259942"/>
                      <a:pt x="9562" y="265704"/>
                      <a:pt x="11002" y="301360"/>
                    </a:cubicBezTo>
                    <a:cubicBezTo>
                      <a:pt x="10282" y="238332"/>
                      <a:pt x="12083" y="105792"/>
                      <a:pt x="9562" y="25476"/>
                    </a:cubicBezTo>
                    <a:cubicBezTo>
                      <a:pt x="7041" y="-18824"/>
                      <a:pt x="3799" y="8188"/>
                      <a:pt x="558" y="7828"/>
                    </a:cubicBezTo>
                    <a:cubicBezTo>
                      <a:pt x="-163" y="14311"/>
                      <a:pt x="-523" y="128842"/>
                      <a:pt x="1638" y="133164"/>
                    </a:cubicBezTo>
                    <a:close/>
                  </a:path>
                </a:pathLst>
              </a:custGeom>
              <a:solidFill>
                <a:schemeClr val="accent2"/>
              </a:solidFill>
              <a:ln w="0" cap="flat">
                <a:noFill/>
                <a:prstDash val="solid"/>
                <a:miter/>
              </a:ln>
            </p:spPr>
            <p:txBody>
              <a:bodyPr rtlCol="0" anchor="ctr"/>
              <a:lstStyle/>
              <a:p>
                <a:endParaRPr lang="en-US" sz="744"/>
              </a:p>
            </p:txBody>
          </p:sp>
          <p:sp>
            <p:nvSpPr>
              <p:cNvPr id="2648" name="Freeform: Shape 2647">
                <a:extLst>
                  <a:ext uri="{FF2B5EF4-FFF2-40B4-BE49-F238E27FC236}">
                    <a16:creationId xmlns:a16="http://schemas.microsoft.com/office/drawing/2014/main" id="{E32343C4-3178-A062-4005-56796C73127B}"/>
                  </a:ext>
                </a:extLst>
              </p:cNvPr>
              <p:cNvSpPr/>
              <p:nvPr/>
            </p:nvSpPr>
            <p:spPr>
              <a:xfrm>
                <a:off x="8375952" y="4079657"/>
                <a:ext cx="480" cy="47541"/>
              </a:xfrm>
              <a:custGeom>
                <a:avLst/>
                <a:gdLst>
                  <a:gd name="connsiteX0" fmla="*/ 0 w 480"/>
                  <a:gd name="connsiteY0" fmla="*/ 0 h 47541"/>
                  <a:gd name="connsiteX1" fmla="*/ 0 w 480"/>
                  <a:gd name="connsiteY1" fmla="*/ 47541 h 47541"/>
                  <a:gd name="connsiteX2" fmla="*/ 0 w 480"/>
                  <a:gd name="connsiteY2" fmla="*/ 0 h 47541"/>
                </a:gdLst>
                <a:ahLst/>
                <a:cxnLst>
                  <a:cxn ang="0">
                    <a:pos x="connsiteX0" y="connsiteY0"/>
                  </a:cxn>
                  <a:cxn ang="0">
                    <a:pos x="connsiteX1" y="connsiteY1"/>
                  </a:cxn>
                  <a:cxn ang="0">
                    <a:pos x="connsiteX2" y="connsiteY2"/>
                  </a:cxn>
                </a:cxnLst>
                <a:rect l="l" t="t" r="r" b="b"/>
                <a:pathLst>
                  <a:path w="480" h="47541">
                    <a:moveTo>
                      <a:pt x="0" y="0"/>
                    </a:moveTo>
                    <a:cubicBezTo>
                      <a:pt x="0" y="24851"/>
                      <a:pt x="0" y="32415"/>
                      <a:pt x="0" y="47541"/>
                    </a:cubicBezTo>
                    <a:cubicBezTo>
                      <a:pt x="1080" y="43580"/>
                      <a:pt x="0" y="19809"/>
                      <a:pt x="0" y="0"/>
                    </a:cubicBezTo>
                    <a:close/>
                  </a:path>
                </a:pathLst>
              </a:custGeom>
              <a:solidFill>
                <a:schemeClr val="accent2"/>
              </a:solidFill>
              <a:ln w="0" cap="flat">
                <a:noFill/>
                <a:prstDash val="solid"/>
                <a:miter/>
              </a:ln>
            </p:spPr>
            <p:txBody>
              <a:bodyPr rtlCol="0" anchor="ctr"/>
              <a:lstStyle/>
              <a:p>
                <a:endParaRPr lang="en-US" sz="744"/>
              </a:p>
            </p:txBody>
          </p:sp>
          <p:sp>
            <p:nvSpPr>
              <p:cNvPr id="2649" name="Freeform: Shape 2648">
                <a:extLst>
                  <a:ext uri="{FF2B5EF4-FFF2-40B4-BE49-F238E27FC236}">
                    <a16:creationId xmlns:a16="http://schemas.microsoft.com/office/drawing/2014/main" id="{83B68DFC-B2F2-D418-91FA-62CECD6532C1}"/>
                  </a:ext>
                </a:extLst>
              </p:cNvPr>
              <p:cNvSpPr/>
              <p:nvPr/>
            </p:nvSpPr>
            <p:spPr>
              <a:xfrm>
                <a:off x="8425655" y="3471010"/>
                <a:ext cx="18329" cy="67683"/>
              </a:xfrm>
              <a:custGeom>
                <a:avLst/>
                <a:gdLst>
                  <a:gd name="connsiteX0" fmla="*/ 8284 w 18329"/>
                  <a:gd name="connsiteY0" fmla="*/ 40311 h 67683"/>
                  <a:gd name="connsiteX1" fmla="*/ 14407 w 18329"/>
                  <a:gd name="connsiteY1" fmla="*/ 15460 h 67683"/>
                  <a:gd name="connsiteX2" fmla="*/ 16207 w 18329"/>
                  <a:gd name="connsiteY2" fmla="*/ 8256 h 67683"/>
                  <a:gd name="connsiteX3" fmla="*/ 17648 w 18329"/>
                  <a:gd name="connsiteY3" fmla="*/ 2854 h 67683"/>
                  <a:gd name="connsiteX4" fmla="*/ 17648 w 18329"/>
                  <a:gd name="connsiteY4" fmla="*/ 1413 h 67683"/>
                  <a:gd name="connsiteX5" fmla="*/ 15127 w 18329"/>
                  <a:gd name="connsiteY5" fmla="*/ 9697 h 67683"/>
                  <a:gd name="connsiteX6" fmla="*/ 12966 w 18329"/>
                  <a:gd name="connsiteY6" fmla="*/ 17981 h 67683"/>
                  <a:gd name="connsiteX7" fmla="*/ 8284 w 18329"/>
                  <a:gd name="connsiteY7" fmla="*/ 34548 h 67683"/>
                  <a:gd name="connsiteX8" fmla="*/ 3602 w 18329"/>
                  <a:gd name="connsiteY8" fmla="*/ 51116 h 67683"/>
                  <a:gd name="connsiteX9" fmla="*/ 0 w 18329"/>
                  <a:gd name="connsiteY9" fmla="*/ 67683 h 67683"/>
                  <a:gd name="connsiteX10" fmla="*/ 4682 w 18329"/>
                  <a:gd name="connsiteY10" fmla="*/ 50755 h 67683"/>
                  <a:gd name="connsiteX11" fmla="*/ 8284 w 18329"/>
                  <a:gd name="connsiteY11" fmla="*/ 41031 h 67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329" h="67683">
                    <a:moveTo>
                      <a:pt x="8284" y="40311"/>
                    </a:moveTo>
                    <a:cubicBezTo>
                      <a:pt x="8644" y="37790"/>
                      <a:pt x="11885" y="25904"/>
                      <a:pt x="14407" y="15460"/>
                    </a:cubicBezTo>
                    <a:cubicBezTo>
                      <a:pt x="15127" y="12938"/>
                      <a:pt x="15847" y="10417"/>
                      <a:pt x="16207" y="8256"/>
                    </a:cubicBezTo>
                    <a:cubicBezTo>
                      <a:pt x="16928" y="6095"/>
                      <a:pt x="17288" y="4294"/>
                      <a:pt x="17648" y="2854"/>
                    </a:cubicBezTo>
                    <a:cubicBezTo>
                      <a:pt x="18368" y="-28"/>
                      <a:pt x="18728" y="-1108"/>
                      <a:pt x="17648" y="1413"/>
                    </a:cubicBezTo>
                    <a:cubicBezTo>
                      <a:pt x="16928" y="4294"/>
                      <a:pt x="15847" y="6816"/>
                      <a:pt x="15127" y="9697"/>
                    </a:cubicBezTo>
                    <a:lnTo>
                      <a:pt x="12966" y="17981"/>
                    </a:lnTo>
                    <a:lnTo>
                      <a:pt x="8284" y="34548"/>
                    </a:lnTo>
                    <a:lnTo>
                      <a:pt x="3602" y="51116"/>
                    </a:lnTo>
                    <a:cubicBezTo>
                      <a:pt x="2161" y="56518"/>
                      <a:pt x="1080" y="62281"/>
                      <a:pt x="0" y="67683"/>
                    </a:cubicBezTo>
                    <a:cubicBezTo>
                      <a:pt x="1801" y="59759"/>
                      <a:pt x="3241" y="54717"/>
                      <a:pt x="4682" y="50755"/>
                    </a:cubicBezTo>
                    <a:cubicBezTo>
                      <a:pt x="6123" y="46794"/>
                      <a:pt x="7203" y="43912"/>
                      <a:pt x="8284" y="41031"/>
                    </a:cubicBezTo>
                    <a:close/>
                  </a:path>
                </a:pathLst>
              </a:custGeom>
              <a:solidFill>
                <a:schemeClr val="accent2"/>
              </a:solidFill>
              <a:ln w="0" cap="flat">
                <a:noFill/>
                <a:prstDash val="solid"/>
                <a:miter/>
              </a:ln>
            </p:spPr>
            <p:txBody>
              <a:bodyPr rtlCol="0" anchor="ctr"/>
              <a:lstStyle/>
              <a:p>
                <a:endParaRPr lang="en-US" sz="744"/>
              </a:p>
            </p:txBody>
          </p:sp>
          <p:sp>
            <p:nvSpPr>
              <p:cNvPr id="2650" name="Freeform: Shape 2649">
                <a:extLst>
                  <a:ext uri="{FF2B5EF4-FFF2-40B4-BE49-F238E27FC236}">
                    <a16:creationId xmlns:a16="http://schemas.microsoft.com/office/drawing/2014/main" id="{00C2414D-1DBB-6B03-B4D7-2A48C60A3609}"/>
                  </a:ext>
                </a:extLst>
              </p:cNvPr>
              <p:cNvSpPr/>
              <p:nvPr/>
            </p:nvSpPr>
            <p:spPr>
              <a:xfrm>
                <a:off x="8419532" y="3538693"/>
                <a:ext cx="6482" cy="29173"/>
              </a:xfrm>
              <a:custGeom>
                <a:avLst/>
                <a:gdLst>
                  <a:gd name="connsiteX0" fmla="*/ 0 w 6482"/>
                  <a:gd name="connsiteY0" fmla="*/ 29173 h 29173"/>
                  <a:gd name="connsiteX1" fmla="*/ 6483 w 6482"/>
                  <a:gd name="connsiteY1" fmla="*/ 0 h 29173"/>
                  <a:gd name="connsiteX2" fmla="*/ 0 w 6482"/>
                  <a:gd name="connsiteY2" fmla="*/ 29173 h 29173"/>
                </a:gdLst>
                <a:ahLst/>
                <a:cxnLst>
                  <a:cxn ang="0">
                    <a:pos x="connsiteX0" y="connsiteY0"/>
                  </a:cxn>
                  <a:cxn ang="0">
                    <a:pos x="connsiteX1" y="connsiteY1"/>
                  </a:cxn>
                  <a:cxn ang="0">
                    <a:pos x="connsiteX2" y="connsiteY2"/>
                  </a:cxn>
                </a:cxnLst>
                <a:rect l="l" t="t" r="r" b="b"/>
                <a:pathLst>
                  <a:path w="6482" h="29173">
                    <a:moveTo>
                      <a:pt x="0" y="29173"/>
                    </a:moveTo>
                    <a:lnTo>
                      <a:pt x="6483" y="0"/>
                    </a:lnTo>
                    <a:cubicBezTo>
                      <a:pt x="4682" y="7203"/>
                      <a:pt x="2521" y="16207"/>
                      <a:pt x="0" y="29173"/>
                    </a:cubicBezTo>
                    <a:close/>
                  </a:path>
                </a:pathLst>
              </a:custGeom>
              <a:solidFill>
                <a:schemeClr val="accent2"/>
              </a:solidFill>
              <a:ln w="0" cap="flat">
                <a:noFill/>
                <a:prstDash val="solid"/>
                <a:miter/>
              </a:ln>
            </p:spPr>
            <p:txBody>
              <a:bodyPr rtlCol="0" anchor="ctr"/>
              <a:lstStyle/>
              <a:p>
                <a:endParaRPr lang="en-US" sz="744"/>
              </a:p>
            </p:txBody>
          </p:sp>
          <p:sp>
            <p:nvSpPr>
              <p:cNvPr id="2651" name="Freeform: Shape 2650">
                <a:extLst>
                  <a:ext uri="{FF2B5EF4-FFF2-40B4-BE49-F238E27FC236}">
                    <a16:creationId xmlns:a16="http://schemas.microsoft.com/office/drawing/2014/main" id="{65292178-A42A-3435-A1BA-4C0550F0E43D}"/>
                  </a:ext>
                </a:extLst>
              </p:cNvPr>
              <p:cNvSpPr/>
              <p:nvPr/>
            </p:nvSpPr>
            <p:spPr>
              <a:xfrm>
                <a:off x="8434299" y="3508440"/>
                <a:ext cx="1080" cy="3417"/>
              </a:xfrm>
              <a:custGeom>
                <a:avLst/>
                <a:gdLst>
                  <a:gd name="connsiteX0" fmla="*/ 1080 w 1080"/>
                  <a:gd name="connsiteY0" fmla="*/ 0 h 3417"/>
                  <a:gd name="connsiteX1" fmla="*/ 0 w 1080"/>
                  <a:gd name="connsiteY1" fmla="*/ 2881 h 3417"/>
                  <a:gd name="connsiteX2" fmla="*/ 1080 w 1080"/>
                  <a:gd name="connsiteY2" fmla="*/ 0 h 3417"/>
                </a:gdLst>
                <a:ahLst/>
                <a:cxnLst>
                  <a:cxn ang="0">
                    <a:pos x="connsiteX0" y="connsiteY0"/>
                  </a:cxn>
                  <a:cxn ang="0">
                    <a:pos x="connsiteX1" y="connsiteY1"/>
                  </a:cxn>
                  <a:cxn ang="0">
                    <a:pos x="connsiteX2" y="connsiteY2"/>
                  </a:cxn>
                </a:cxnLst>
                <a:rect l="l" t="t" r="r" b="b"/>
                <a:pathLst>
                  <a:path w="1080" h="3417">
                    <a:moveTo>
                      <a:pt x="1080" y="0"/>
                    </a:moveTo>
                    <a:cubicBezTo>
                      <a:pt x="720" y="1080"/>
                      <a:pt x="360" y="1801"/>
                      <a:pt x="0" y="2881"/>
                    </a:cubicBezTo>
                    <a:cubicBezTo>
                      <a:pt x="0" y="3962"/>
                      <a:pt x="0" y="3602"/>
                      <a:pt x="1080" y="0"/>
                    </a:cubicBezTo>
                    <a:close/>
                  </a:path>
                </a:pathLst>
              </a:custGeom>
              <a:solidFill>
                <a:schemeClr val="accent2"/>
              </a:solidFill>
              <a:ln w="0" cap="flat">
                <a:noFill/>
                <a:prstDash val="solid"/>
                <a:miter/>
              </a:ln>
            </p:spPr>
            <p:txBody>
              <a:bodyPr rtlCol="0" anchor="ctr"/>
              <a:lstStyle/>
              <a:p>
                <a:endParaRPr lang="en-US" sz="744"/>
              </a:p>
            </p:txBody>
          </p:sp>
          <p:sp>
            <p:nvSpPr>
              <p:cNvPr id="2652" name="Freeform: Shape 2651">
                <a:extLst>
                  <a:ext uri="{FF2B5EF4-FFF2-40B4-BE49-F238E27FC236}">
                    <a16:creationId xmlns:a16="http://schemas.microsoft.com/office/drawing/2014/main" id="{DC1CBCDC-39B4-5120-D772-B38293F3D8B2}"/>
                  </a:ext>
                </a:extLst>
              </p:cNvPr>
              <p:cNvSpPr/>
              <p:nvPr/>
            </p:nvSpPr>
            <p:spPr>
              <a:xfrm>
                <a:off x="9139857" y="2875994"/>
                <a:ext cx="42859" cy="7754"/>
              </a:xfrm>
              <a:custGeom>
                <a:avLst/>
                <a:gdLst>
                  <a:gd name="connsiteX0" fmla="*/ 360 w 42859"/>
                  <a:gd name="connsiteY0" fmla="*/ 7563 h 7754"/>
                  <a:gd name="connsiteX1" fmla="*/ 15847 w 42859"/>
                  <a:gd name="connsiteY1" fmla="*/ 5402 h 7754"/>
                  <a:gd name="connsiteX2" fmla="*/ 29894 w 42859"/>
                  <a:gd name="connsiteY2" fmla="*/ 2521 h 7754"/>
                  <a:gd name="connsiteX3" fmla="*/ 42859 w 42859"/>
                  <a:gd name="connsiteY3" fmla="*/ 0 h 7754"/>
                  <a:gd name="connsiteX4" fmla="*/ 33135 w 42859"/>
                  <a:gd name="connsiteY4" fmla="*/ 1441 h 7754"/>
                  <a:gd name="connsiteX5" fmla="*/ 22330 w 42859"/>
                  <a:gd name="connsiteY5" fmla="*/ 3241 h 7754"/>
                  <a:gd name="connsiteX6" fmla="*/ 0 w 42859"/>
                  <a:gd name="connsiteY6" fmla="*/ 7203 h 7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859" h="7754">
                    <a:moveTo>
                      <a:pt x="360" y="7563"/>
                    </a:moveTo>
                    <a:cubicBezTo>
                      <a:pt x="0" y="8284"/>
                      <a:pt x="7203" y="6843"/>
                      <a:pt x="15847" y="5402"/>
                    </a:cubicBezTo>
                    <a:cubicBezTo>
                      <a:pt x="20169" y="4682"/>
                      <a:pt x="25211" y="3602"/>
                      <a:pt x="29894" y="2521"/>
                    </a:cubicBezTo>
                    <a:cubicBezTo>
                      <a:pt x="34576" y="1441"/>
                      <a:pt x="39258" y="720"/>
                      <a:pt x="42859" y="0"/>
                    </a:cubicBezTo>
                    <a:cubicBezTo>
                      <a:pt x="39978" y="0"/>
                      <a:pt x="36737" y="720"/>
                      <a:pt x="33135" y="1441"/>
                    </a:cubicBezTo>
                    <a:cubicBezTo>
                      <a:pt x="29533" y="2161"/>
                      <a:pt x="25932" y="2521"/>
                      <a:pt x="22330" y="3241"/>
                    </a:cubicBezTo>
                    <a:cubicBezTo>
                      <a:pt x="14767" y="4682"/>
                      <a:pt x="7203" y="5763"/>
                      <a:pt x="0" y="7203"/>
                    </a:cubicBezTo>
                    <a:close/>
                  </a:path>
                </a:pathLst>
              </a:custGeom>
              <a:solidFill>
                <a:schemeClr val="accent2"/>
              </a:solidFill>
              <a:ln w="0" cap="flat">
                <a:noFill/>
                <a:prstDash val="solid"/>
                <a:miter/>
              </a:ln>
            </p:spPr>
            <p:txBody>
              <a:bodyPr rtlCol="0" anchor="ctr"/>
              <a:lstStyle/>
              <a:p>
                <a:endParaRPr lang="en-US" sz="744"/>
              </a:p>
            </p:txBody>
          </p:sp>
          <p:sp>
            <p:nvSpPr>
              <p:cNvPr id="2653" name="Freeform: Shape 2652">
                <a:extLst>
                  <a:ext uri="{FF2B5EF4-FFF2-40B4-BE49-F238E27FC236}">
                    <a16:creationId xmlns:a16="http://schemas.microsoft.com/office/drawing/2014/main" id="{0A9E4411-666C-B406-11D0-A7216868165A}"/>
                  </a:ext>
                </a:extLst>
              </p:cNvPr>
              <p:cNvSpPr/>
              <p:nvPr/>
            </p:nvSpPr>
            <p:spPr>
              <a:xfrm>
                <a:off x="10275809" y="2862668"/>
                <a:ext cx="26652" cy="720"/>
              </a:xfrm>
              <a:custGeom>
                <a:avLst/>
                <a:gdLst>
                  <a:gd name="connsiteX0" fmla="*/ 0 w 26652"/>
                  <a:gd name="connsiteY0" fmla="*/ 0 h 720"/>
                  <a:gd name="connsiteX1" fmla="*/ 26652 w 26652"/>
                  <a:gd name="connsiteY1" fmla="*/ 720 h 720"/>
                  <a:gd name="connsiteX2" fmla="*/ 0 w 26652"/>
                  <a:gd name="connsiteY2" fmla="*/ 0 h 720"/>
                </a:gdLst>
                <a:ahLst/>
                <a:cxnLst>
                  <a:cxn ang="0">
                    <a:pos x="connsiteX0" y="connsiteY0"/>
                  </a:cxn>
                  <a:cxn ang="0">
                    <a:pos x="connsiteX1" y="connsiteY1"/>
                  </a:cxn>
                  <a:cxn ang="0">
                    <a:pos x="connsiteX2" y="connsiteY2"/>
                  </a:cxn>
                </a:cxnLst>
                <a:rect l="l" t="t" r="r" b="b"/>
                <a:pathLst>
                  <a:path w="26652" h="720">
                    <a:moveTo>
                      <a:pt x="0" y="0"/>
                    </a:moveTo>
                    <a:lnTo>
                      <a:pt x="26652" y="720"/>
                    </a:lnTo>
                    <a:cubicBezTo>
                      <a:pt x="17288" y="360"/>
                      <a:pt x="12246" y="0"/>
                      <a:pt x="0" y="0"/>
                    </a:cubicBezTo>
                    <a:close/>
                  </a:path>
                </a:pathLst>
              </a:custGeom>
              <a:solidFill>
                <a:schemeClr val="accent2"/>
              </a:solidFill>
              <a:ln w="0" cap="flat">
                <a:noFill/>
                <a:prstDash val="solid"/>
                <a:miter/>
              </a:ln>
            </p:spPr>
            <p:txBody>
              <a:bodyPr rtlCol="0" anchor="ctr"/>
              <a:lstStyle/>
              <a:p>
                <a:endParaRPr lang="en-US" sz="744"/>
              </a:p>
            </p:txBody>
          </p:sp>
          <p:sp>
            <p:nvSpPr>
              <p:cNvPr id="2654" name="Freeform: Shape 2653">
                <a:extLst>
                  <a:ext uri="{FF2B5EF4-FFF2-40B4-BE49-F238E27FC236}">
                    <a16:creationId xmlns:a16="http://schemas.microsoft.com/office/drawing/2014/main" id="{E54AF4EE-FE0F-6F7C-A895-0EF338085D25}"/>
                  </a:ext>
                </a:extLst>
              </p:cNvPr>
              <p:cNvSpPr/>
              <p:nvPr/>
            </p:nvSpPr>
            <p:spPr>
              <a:xfrm>
                <a:off x="10688916" y="2836376"/>
                <a:ext cx="5402" cy="360"/>
              </a:xfrm>
              <a:custGeom>
                <a:avLst/>
                <a:gdLst>
                  <a:gd name="connsiteX0" fmla="*/ 0 w 5402"/>
                  <a:gd name="connsiteY0" fmla="*/ 360 h 360"/>
                  <a:gd name="connsiteX1" fmla="*/ 5402 w 5402"/>
                  <a:gd name="connsiteY1" fmla="*/ 0 h 360"/>
                  <a:gd name="connsiteX2" fmla="*/ 0 w 5402"/>
                  <a:gd name="connsiteY2" fmla="*/ 360 h 360"/>
                </a:gdLst>
                <a:ahLst/>
                <a:cxnLst>
                  <a:cxn ang="0">
                    <a:pos x="connsiteX0" y="connsiteY0"/>
                  </a:cxn>
                  <a:cxn ang="0">
                    <a:pos x="connsiteX1" y="connsiteY1"/>
                  </a:cxn>
                  <a:cxn ang="0">
                    <a:pos x="connsiteX2" y="connsiteY2"/>
                  </a:cxn>
                </a:cxnLst>
                <a:rect l="l" t="t" r="r" b="b"/>
                <a:pathLst>
                  <a:path w="5402" h="360">
                    <a:moveTo>
                      <a:pt x="0" y="360"/>
                    </a:moveTo>
                    <a:cubicBezTo>
                      <a:pt x="720" y="360"/>
                      <a:pt x="2881" y="360"/>
                      <a:pt x="5402" y="0"/>
                    </a:cubicBezTo>
                    <a:cubicBezTo>
                      <a:pt x="2881" y="0"/>
                      <a:pt x="720" y="0"/>
                      <a:pt x="0" y="360"/>
                    </a:cubicBezTo>
                    <a:close/>
                  </a:path>
                </a:pathLst>
              </a:custGeom>
              <a:solidFill>
                <a:schemeClr val="accent2"/>
              </a:solidFill>
              <a:ln w="0" cap="flat">
                <a:noFill/>
                <a:prstDash val="solid"/>
                <a:miter/>
              </a:ln>
            </p:spPr>
            <p:txBody>
              <a:bodyPr rtlCol="0" anchor="ctr"/>
              <a:lstStyle/>
              <a:p>
                <a:endParaRPr lang="en-US" sz="744"/>
              </a:p>
            </p:txBody>
          </p:sp>
          <p:sp>
            <p:nvSpPr>
              <p:cNvPr id="2655" name="Freeform: Shape 2654">
                <a:extLst>
                  <a:ext uri="{FF2B5EF4-FFF2-40B4-BE49-F238E27FC236}">
                    <a16:creationId xmlns:a16="http://schemas.microsoft.com/office/drawing/2014/main" id="{0DF2DC26-C3E0-41E6-9101-10A465350D38}"/>
                  </a:ext>
                </a:extLst>
              </p:cNvPr>
              <p:cNvSpPr/>
              <p:nvPr/>
            </p:nvSpPr>
            <p:spPr>
              <a:xfrm>
                <a:off x="10694318" y="2835656"/>
                <a:ext cx="130378" cy="1080"/>
              </a:xfrm>
              <a:custGeom>
                <a:avLst/>
                <a:gdLst>
                  <a:gd name="connsiteX0" fmla="*/ 0 w 130378"/>
                  <a:gd name="connsiteY0" fmla="*/ 720 h 1080"/>
                  <a:gd name="connsiteX1" fmla="*/ 95083 w 130378"/>
                  <a:gd name="connsiteY1" fmla="*/ 0 h 1080"/>
                  <a:gd name="connsiteX2" fmla="*/ 92562 w 130378"/>
                  <a:gd name="connsiteY2" fmla="*/ 0 h 1080"/>
                  <a:gd name="connsiteX3" fmla="*/ 130379 w 130378"/>
                  <a:gd name="connsiteY3" fmla="*/ 0 h 1080"/>
                  <a:gd name="connsiteX4" fmla="*/ 0 w 130378"/>
                  <a:gd name="connsiteY4" fmla="*/ 1080 h 10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378" h="1080">
                    <a:moveTo>
                      <a:pt x="0" y="720"/>
                    </a:moveTo>
                    <a:cubicBezTo>
                      <a:pt x="18368" y="0"/>
                      <a:pt x="74914" y="1080"/>
                      <a:pt x="95083" y="0"/>
                    </a:cubicBezTo>
                    <a:lnTo>
                      <a:pt x="92562" y="0"/>
                    </a:lnTo>
                    <a:cubicBezTo>
                      <a:pt x="92562" y="360"/>
                      <a:pt x="130379" y="0"/>
                      <a:pt x="130379" y="0"/>
                    </a:cubicBezTo>
                    <a:cubicBezTo>
                      <a:pt x="95083" y="0"/>
                      <a:pt x="20529" y="0"/>
                      <a:pt x="0" y="1080"/>
                    </a:cubicBezTo>
                    <a:close/>
                  </a:path>
                </a:pathLst>
              </a:custGeom>
              <a:solidFill>
                <a:schemeClr val="accent2"/>
              </a:solidFill>
              <a:ln w="0" cap="flat">
                <a:noFill/>
                <a:prstDash val="solid"/>
                <a:miter/>
              </a:ln>
            </p:spPr>
            <p:txBody>
              <a:bodyPr rtlCol="0" anchor="ctr"/>
              <a:lstStyle/>
              <a:p>
                <a:endParaRPr lang="en-US" sz="744"/>
              </a:p>
            </p:txBody>
          </p:sp>
        </p:grpSp>
      </p:grpSp>
      <p:grpSp>
        <p:nvGrpSpPr>
          <p:cNvPr id="2779" name="Graphic 163">
            <a:extLst>
              <a:ext uri="{FF2B5EF4-FFF2-40B4-BE49-F238E27FC236}">
                <a16:creationId xmlns:a16="http://schemas.microsoft.com/office/drawing/2014/main" id="{3CE65811-2613-9592-AD24-32C4DEB238B2}"/>
              </a:ext>
            </a:extLst>
          </p:cNvPr>
          <p:cNvGrpSpPr/>
          <p:nvPr/>
        </p:nvGrpSpPr>
        <p:grpSpPr>
          <a:xfrm flipH="1" flipV="1">
            <a:off x="8946078" y="3811965"/>
            <a:ext cx="1855456" cy="1842364"/>
            <a:chOff x="8375952" y="2834014"/>
            <a:chExt cx="3506542" cy="3481800"/>
          </a:xfrm>
          <a:solidFill>
            <a:schemeClr val="accent2"/>
          </a:solidFill>
        </p:grpSpPr>
        <p:sp>
          <p:nvSpPr>
            <p:cNvPr id="2780" name="Freeform: Shape 2779">
              <a:extLst>
                <a:ext uri="{FF2B5EF4-FFF2-40B4-BE49-F238E27FC236}">
                  <a16:creationId xmlns:a16="http://schemas.microsoft.com/office/drawing/2014/main" id="{3F013D0A-7A50-D36F-2380-E83ECD08F240}"/>
                </a:ext>
              </a:extLst>
            </p:cNvPr>
            <p:cNvSpPr/>
            <p:nvPr/>
          </p:nvSpPr>
          <p:spPr>
            <a:xfrm>
              <a:off x="8405486" y="2843220"/>
              <a:ext cx="3457199" cy="3457560"/>
            </a:xfrm>
            <a:custGeom>
              <a:avLst/>
              <a:gdLst>
                <a:gd name="connsiteX0" fmla="*/ 2549951 w 3457199"/>
                <a:gd name="connsiteY0" fmla="*/ 0 h 3457560"/>
                <a:gd name="connsiteX1" fmla="*/ 907610 w 3457199"/>
                <a:gd name="connsiteY1" fmla="*/ 0 h 3457560"/>
                <a:gd name="connsiteX2" fmla="*/ 0 w 3457199"/>
                <a:gd name="connsiteY2" fmla="*/ 907610 h 3457560"/>
                <a:gd name="connsiteX3" fmla="*/ 0 w 3457199"/>
                <a:gd name="connsiteY3" fmla="*/ 2104430 h 3457560"/>
                <a:gd name="connsiteX4" fmla="*/ 907610 w 3457199"/>
                <a:gd name="connsiteY4" fmla="*/ 3012039 h 3457560"/>
                <a:gd name="connsiteX5" fmla="*/ 1992419 w 3457199"/>
                <a:gd name="connsiteY5" fmla="*/ 3012039 h 3457560"/>
                <a:gd name="connsiteX6" fmla="*/ 2613699 w 3457199"/>
                <a:gd name="connsiteY6" fmla="*/ 3455759 h 3457560"/>
                <a:gd name="connsiteX7" fmla="*/ 2626305 w 3457199"/>
                <a:gd name="connsiteY7" fmla="*/ 3457560 h 3457560"/>
                <a:gd name="connsiteX8" fmla="*/ 2664122 w 3457199"/>
                <a:gd name="connsiteY8" fmla="*/ 3434870 h 3457560"/>
                <a:gd name="connsiteX9" fmla="*/ 2653317 w 3457199"/>
                <a:gd name="connsiteY9" fmla="*/ 3380845 h 3457560"/>
                <a:gd name="connsiteX10" fmla="*/ 2525820 w 3457199"/>
                <a:gd name="connsiteY10" fmla="*/ 3012039 h 3457560"/>
                <a:gd name="connsiteX11" fmla="*/ 2549591 w 3457199"/>
                <a:gd name="connsiteY11" fmla="*/ 3012039 h 3457560"/>
                <a:gd name="connsiteX12" fmla="*/ 3457200 w 3457199"/>
                <a:gd name="connsiteY12" fmla="*/ 2104430 h 3457560"/>
                <a:gd name="connsiteX13" fmla="*/ 3457200 w 3457199"/>
                <a:gd name="connsiteY13" fmla="*/ 907610 h 3457560"/>
                <a:gd name="connsiteX14" fmla="*/ 2549591 w 3457199"/>
                <a:gd name="connsiteY14" fmla="*/ 0 h 3457560"/>
                <a:gd name="connsiteX15" fmla="*/ 2549591 w 3457199"/>
                <a:gd name="connsiteY15" fmla="*/ 0 h 3457560"/>
                <a:gd name="connsiteX16" fmla="*/ 3371121 w 3457199"/>
                <a:gd name="connsiteY16" fmla="*/ 2104430 h 3457560"/>
                <a:gd name="connsiteX17" fmla="*/ 2549951 w 3457199"/>
                <a:gd name="connsiteY17" fmla="*/ 2925600 h 3457560"/>
                <a:gd name="connsiteX18" fmla="*/ 2482240 w 3457199"/>
                <a:gd name="connsiteY18" fmla="*/ 2925600 h 3457560"/>
                <a:gd name="connsiteX19" fmla="*/ 2439021 w 3457199"/>
                <a:gd name="connsiteY19" fmla="*/ 2968820 h 3457560"/>
                <a:gd name="connsiteX20" fmla="*/ 2511053 w 3457199"/>
                <a:gd name="connsiteY20" fmla="*/ 3326461 h 3457560"/>
                <a:gd name="connsiteX21" fmla="*/ 2052206 w 3457199"/>
                <a:gd name="connsiteY21" fmla="*/ 2945769 h 3457560"/>
                <a:gd name="connsiteX22" fmla="*/ 2015469 w 3457199"/>
                <a:gd name="connsiteY22" fmla="*/ 2925600 h 3457560"/>
                <a:gd name="connsiteX23" fmla="*/ 907249 w 3457199"/>
                <a:gd name="connsiteY23" fmla="*/ 2925600 h 3457560"/>
                <a:gd name="connsiteX24" fmla="*/ 86079 w 3457199"/>
                <a:gd name="connsiteY24" fmla="*/ 2104430 h 3457560"/>
                <a:gd name="connsiteX25" fmla="*/ 86079 w 3457199"/>
                <a:gd name="connsiteY25" fmla="*/ 907610 h 3457560"/>
                <a:gd name="connsiteX26" fmla="*/ 907249 w 3457199"/>
                <a:gd name="connsiteY26" fmla="*/ 86439 h 3457560"/>
                <a:gd name="connsiteX27" fmla="*/ 2549591 w 3457199"/>
                <a:gd name="connsiteY27" fmla="*/ 86439 h 3457560"/>
                <a:gd name="connsiteX28" fmla="*/ 3370761 w 3457199"/>
                <a:gd name="connsiteY28" fmla="*/ 907610 h 3457560"/>
                <a:gd name="connsiteX29" fmla="*/ 3370761 w 3457199"/>
                <a:gd name="connsiteY29" fmla="*/ 2104430 h 3457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457199" h="3457560">
                  <a:moveTo>
                    <a:pt x="2549951" y="0"/>
                  </a:moveTo>
                  <a:lnTo>
                    <a:pt x="907610" y="0"/>
                  </a:lnTo>
                  <a:cubicBezTo>
                    <a:pt x="407344" y="0"/>
                    <a:pt x="0" y="407344"/>
                    <a:pt x="0" y="907610"/>
                  </a:cubicBezTo>
                  <a:lnTo>
                    <a:pt x="0" y="2104430"/>
                  </a:lnTo>
                  <a:cubicBezTo>
                    <a:pt x="0" y="2604695"/>
                    <a:pt x="407344" y="3012039"/>
                    <a:pt x="907610" y="3012039"/>
                  </a:cubicBezTo>
                  <a:lnTo>
                    <a:pt x="1992419" y="3012039"/>
                  </a:lnTo>
                  <a:cubicBezTo>
                    <a:pt x="2091464" y="3161507"/>
                    <a:pt x="2277668" y="3352393"/>
                    <a:pt x="2613699" y="3455759"/>
                  </a:cubicBezTo>
                  <a:cubicBezTo>
                    <a:pt x="2618021" y="3457200"/>
                    <a:pt x="2621983" y="3457560"/>
                    <a:pt x="2626305" y="3457560"/>
                  </a:cubicBezTo>
                  <a:cubicBezTo>
                    <a:pt x="2641792" y="3457560"/>
                    <a:pt x="2656559" y="3449276"/>
                    <a:pt x="2664122" y="3434870"/>
                  </a:cubicBezTo>
                  <a:cubicBezTo>
                    <a:pt x="2673847" y="3416502"/>
                    <a:pt x="2669525" y="3394172"/>
                    <a:pt x="2653317" y="3380845"/>
                  </a:cubicBezTo>
                  <a:cubicBezTo>
                    <a:pt x="2652237" y="3379765"/>
                    <a:pt x="2536264" y="3280720"/>
                    <a:pt x="2525820" y="3012039"/>
                  </a:cubicBezTo>
                  <a:lnTo>
                    <a:pt x="2549591" y="3012039"/>
                  </a:lnTo>
                  <a:cubicBezTo>
                    <a:pt x="3049856" y="3012039"/>
                    <a:pt x="3457200" y="2605055"/>
                    <a:pt x="3457200" y="2104430"/>
                  </a:cubicBezTo>
                  <a:lnTo>
                    <a:pt x="3457200" y="907610"/>
                  </a:lnTo>
                  <a:cubicBezTo>
                    <a:pt x="3457200" y="407344"/>
                    <a:pt x="3049856" y="0"/>
                    <a:pt x="2549591" y="0"/>
                  </a:cubicBezTo>
                  <a:lnTo>
                    <a:pt x="2549591" y="0"/>
                  </a:lnTo>
                  <a:close/>
                  <a:moveTo>
                    <a:pt x="3371121" y="2104430"/>
                  </a:moveTo>
                  <a:cubicBezTo>
                    <a:pt x="3371121" y="2557154"/>
                    <a:pt x="3002675" y="2925600"/>
                    <a:pt x="2549951" y="2925600"/>
                  </a:cubicBezTo>
                  <a:lnTo>
                    <a:pt x="2482240" y="2925600"/>
                  </a:lnTo>
                  <a:cubicBezTo>
                    <a:pt x="2458469" y="2925600"/>
                    <a:pt x="2439021" y="2944689"/>
                    <a:pt x="2439021" y="2968820"/>
                  </a:cubicBezTo>
                  <a:cubicBezTo>
                    <a:pt x="2438300" y="3134494"/>
                    <a:pt x="2473596" y="3250467"/>
                    <a:pt x="2511053" y="3326461"/>
                  </a:cubicBezTo>
                  <a:cubicBezTo>
                    <a:pt x="2266143" y="3221294"/>
                    <a:pt x="2127480" y="3066063"/>
                    <a:pt x="2052206" y="2945769"/>
                  </a:cubicBezTo>
                  <a:cubicBezTo>
                    <a:pt x="2044282" y="2933164"/>
                    <a:pt x="2030596" y="2925600"/>
                    <a:pt x="2015469" y="2925600"/>
                  </a:cubicBezTo>
                  <a:lnTo>
                    <a:pt x="907249" y="2925600"/>
                  </a:lnTo>
                  <a:cubicBezTo>
                    <a:pt x="454525" y="2925600"/>
                    <a:pt x="86079" y="2557154"/>
                    <a:pt x="86079" y="2104430"/>
                  </a:cubicBezTo>
                  <a:lnTo>
                    <a:pt x="86079" y="907610"/>
                  </a:lnTo>
                  <a:cubicBezTo>
                    <a:pt x="86079" y="454885"/>
                    <a:pt x="454525" y="86439"/>
                    <a:pt x="907249" y="86439"/>
                  </a:cubicBezTo>
                  <a:lnTo>
                    <a:pt x="2549591" y="86439"/>
                  </a:lnTo>
                  <a:cubicBezTo>
                    <a:pt x="3002315" y="86439"/>
                    <a:pt x="3370761" y="454885"/>
                    <a:pt x="3370761" y="907610"/>
                  </a:cubicBezTo>
                  <a:lnTo>
                    <a:pt x="3370761" y="2104430"/>
                  </a:lnTo>
                  <a:close/>
                </a:path>
              </a:pathLst>
            </a:custGeom>
            <a:solidFill>
              <a:schemeClr val="accent2"/>
            </a:solidFill>
            <a:ln w="0" cap="flat">
              <a:noFill/>
              <a:prstDash val="solid"/>
              <a:miter/>
            </a:ln>
          </p:spPr>
          <p:txBody>
            <a:bodyPr rtlCol="0" anchor="ctr"/>
            <a:lstStyle/>
            <a:p>
              <a:endParaRPr lang="en-US" sz="744"/>
            </a:p>
          </p:txBody>
        </p:sp>
        <p:grpSp>
          <p:nvGrpSpPr>
            <p:cNvPr id="2781" name="Graphic 163">
              <a:extLst>
                <a:ext uri="{FF2B5EF4-FFF2-40B4-BE49-F238E27FC236}">
                  <a16:creationId xmlns:a16="http://schemas.microsoft.com/office/drawing/2014/main" id="{C6F7646D-E178-33F8-F556-692CA614BB41}"/>
                </a:ext>
              </a:extLst>
            </p:cNvPr>
            <p:cNvGrpSpPr/>
            <p:nvPr/>
          </p:nvGrpSpPr>
          <p:grpSpPr>
            <a:xfrm>
              <a:off x="8459510" y="2905528"/>
              <a:ext cx="3335824" cy="3289003"/>
              <a:chOff x="8459510" y="2905528"/>
              <a:chExt cx="3335824" cy="3289003"/>
            </a:xfrm>
            <a:solidFill>
              <a:schemeClr val="accent2"/>
            </a:solidFill>
          </p:grpSpPr>
          <p:sp>
            <p:nvSpPr>
              <p:cNvPr id="2906" name="Freeform: Shape 2905">
                <a:extLst>
                  <a:ext uri="{FF2B5EF4-FFF2-40B4-BE49-F238E27FC236}">
                    <a16:creationId xmlns:a16="http://schemas.microsoft.com/office/drawing/2014/main" id="{B8CF09BF-CC46-9A1C-79D7-25B4BBB6E207}"/>
                  </a:ext>
                </a:extLst>
              </p:cNvPr>
              <p:cNvSpPr/>
              <p:nvPr/>
            </p:nvSpPr>
            <p:spPr>
              <a:xfrm>
                <a:off x="11784170" y="4638990"/>
                <a:ext cx="6123" cy="308659"/>
              </a:xfrm>
              <a:custGeom>
                <a:avLst/>
                <a:gdLst>
                  <a:gd name="connsiteX0" fmla="*/ 1441 w 6123"/>
                  <a:gd name="connsiteY0" fmla="*/ 26292 h 308659"/>
                  <a:gd name="connsiteX1" fmla="*/ 0 w 6123"/>
                  <a:gd name="connsiteY1" fmla="*/ 65190 h 308659"/>
                  <a:gd name="connsiteX2" fmla="*/ 2521 w 6123"/>
                  <a:gd name="connsiteY2" fmla="*/ 126057 h 308659"/>
                  <a:gd name="connsiteX3" fmla="*/ 1081 w 6123"/>
                  <a:gd name="connsiteY3" fmla="*/ 157391 h 308659"/>
                  <a:gd name="connsiteX4" fmla="*/ 2521 w 6123"/>
                  <a:gd name="connsiteY4" fmla="*/ 254995 h 308659"/>
                  <a:gd name="connsiteX5" fmla="*/ 2521 w 6123"/>
                  <a:gd name="connsiteY5" fmla="*/ 196649 h 308659"/>
                  <a:gd name="connsiteX6" fmla="*/ 4682 w 6123"/>
                  <a:gd name="connsiteY6" fmla="*/ 308659 h 308659"/>
                  <a:gd name="connsiteX7" fmla="*/ 4682 w 6123"/>
                  <a:gd name="connsiteY7" fmla="*/ 202772 h 308659"/>
                  <a:gd name="connsiteX8" fmla="*/ 5042 w 6123"/>
                  <a:gd name="connsiteY8" fmla="*/ 208174 h 308659"/>
                  <a:gd name="connsiteX9" fmla="*/ 5042 w 6123"/>
                  <a:gd name="connsiteY9" fmla="*/ 121015 h 308659"/>
                  <a:gd name="connsiteX10" fmla="*/ 6123 w 6123"/>
                  <a:gd name="connsiteY10" fmla="*/ 140463 h 308659"/>
                  <a:gd name="connsiteX11" fmla="*/ 1441 w 6123"/>
                  <a:gd name="connsiteY11" fmla="*/ 0 h 308659"/>
                  <a:gd name="connsiteX12" fmla="*/ 1441 w 6123"/>
                  <a:gd name="connsiteY12" fmla="*/ 26292 h 308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123" h="308659">
                    <a:moveTo>
                      <a:pt x="1441" y="26292"/>
                    </a:moveTo>
                    <a:cubicBezTo>
                      <a:pt x="1441" y="52224"/>
                      <a:pt x="360" y="74914"/>
                      <a:pt x="0" y="65190"/>
                    </a:cubicBezTo>
                    <a:cubicBezTo>
                      <a:pt x="1441" y="118133"/>
                      <a:pt x="0" y="119214"/>
                      <a:pt x="2521" y="126057"/>
                    </a:cubicBezTo>
                    <a:cubicBezTo>
                      <a:pt x="3962" y="159912"/>
                      <a:pt x="2161" y="195928"/>
                      <a:pt x="1081" y="157391"/>
                    </a:cubicBezTo>
                    <a:lnTo>
                      <a:pt x="2521" y="254995"/>
                    </a:lnTo>
                    <a:lnTo>
                      <a:pt x="2521" y="196649"/>
                    </a:lnTo>
                    <a:cubicBezTo>
                      <a:pt x="5042" y="212496"/>
                      <a:pt x="2521" y="289931"/>
                      <a:pt x="4682" y="308659"/>
                    </a:cubicBezTo>
                    <a:lnTo>
                      <a:pt x="4682" y="202772"/>
                    </a:lnTo>
                    <a:cubicBezTo>
                      <a:pt x="4682" y="202772"/>
                      <a:pt x="5042" y="208174"/>
                      <a:pt x="5042" y="208174"/>
                    </a:cubicBezTo>
                    <a:cubicBezTo>
                      <a:pt x="4322" y="184043"/>
                      <a:pt x="4682" y="137222"/>
                      <a:pt x="5042" y="121015"/>
                    </a:cubicBezTo>
                    <a:cubicBezTo>
                      <a:pt x="5402" y="123536"/>
                      <a:pt x="6123" y="122095"/>
                      <a:pt x="6123" y="140463"/>
                    </a:cubicBezTo>
                    <a:cubicBezTo>
                      <a:pt x="6123" y="12606"/>
                      <a:pt x="2161" y="105888"/>
                      <a:pt x="1441" y="0"/>
                    </a:cubicBezTo>
                    <a:cubicBezTo>
                      <a:pt x="1441" y="6483"/>
                      <a:pt x="1441" y="14767"/>
                      <a:pt x="1441" y="26292"/>
                    </a:cubicBezTo>
                    <a:close/>
                  </a:path>
                </a:pathLst>
              </a:custGeom>
              <a:solidFill>
                <a:schemeClr val="accent2"/>
              </a:solidFill>
              <a:ln w="0" cap="flat">
                <a:noFill/>
                <a:prstDash val="solid"/>
                <a:miter/>
              </a:ln>
            </p:spPr>
            <p:txBody>
              <a:bodyPr rtlCol="0" anchor="ctr"/>
              <a:lstStyle/>
              <a:p>
                <a:endParaRPr lang="en-US" sz="744"/>
              </a:p>
            </p:txBody>
          </p:sp>
          <p:sp>
            <p:nvSpPr>
              <p:cNvPr id="2907" name="Freeform: Shape 2906">
                <a:extLst>
                  <a:ext uri="{FF2B5EF4-FFF2-40B4-BE49-F238E27FC236}">
                    <a16:creationId xmlns:a16="http://schemas.microsoft.com/office/drawing/2014/main" id="{45FFBB29-251B-BFD8-0C73-91C9B390244D}"/>
                  </a:ext>
                </a:extLst>
              </p:cNvPr>
              <p:cNvSpPr/>
              <p:nvPr/>
            </p:nvSpPr>
            <p:spPr>
              <a:xfrm>
                <a:off x="11783090" y="4370862"/>
                <a:ext cx="11164" cy="284695"/>
              </a:xfrm>
              <a:custGeom>
                <a:avLst/>
                <a:gdLst>
                  <a:gd name="connsiteX0" fmla="*/ 7923 w 11164"/>
                  <a:gd name="connsiteY0" fmla="*/ 186010 h 284695"/>
                  <a:gd name="connsiteX1" fmla="*/ 5042 w 11164"/>
                  <a:gd name="connsiteY1" fmla="*/ 141350 h 284695"/>
                  <a:gd name="connsiteX2" fmla="*/ 5763 w 11164"/>
                  <a:gd name="connsiteY2" fmla="*/ 66436 h 284695"/>
                  <a:gd name="connsiteX3" fmla="*/ 3241 w 11164"/>
                  <a:gd name="connsiteY3" fmla="*/ 48068 h 284695"/>
                  <a:gd name="connsiteX4" fmla="*/ 3241 w 11164"/>
                  <a:gd name="connsiteY4" fmla="*/ 80843 h 284695"/>
                  <a:gd name="connsiteX5" fmla="*/ 0 w 11164"/>
                  <a:gd name="connsiteY5" fmla="*/ 3408 h 284695"/>
                  <a:gd name="connsiteX6" fmla="*/ 1801 w 11164"/>
                  <a:gd name="connsiteY6" fmla="*/ 107855 h 284695"/>
                  <a:gd name="connsiteX7" fmla="*/ 360 w 11164"/>
                  <a:gd name="connsiteY7" fmla="*/ 226709 h 284695"/>
                  <a:gd name="connsiteX8" fmla="*/ 2161 w 11164"/>
                  <a:gd name="connsiteY8" fmla="*/ 265606 h 284695"/>
                  <a:gd name="connsiteX9" fmla="*/ 2161 w 11164"/>
                  <a:gd name="connsiteY9" fmla="*/ 251560 h 284695"/>
                  <a:gd name="connsiteX10" fmla="*/ 5402 w 11164"/>
                  <a:gd name="connsiteY10" fmla="*/ 249399 h 284695"/>
                  <a:gd name="connsiteX11" fmla="*/ 5042 w 11164"/>
                  <a:gd name="connsiteY11" fmla="*/ 197176 h 284695"/>
                  <a:gd name="connsiteX12" fmla="*/ 8644 w 11164"/>
                  <a:gd name="connsiteY12" fmla="*/ 284695 h 284695"/>
                  <a:gd name="connsiteX13" fmla="*/ 11165 w 11164"/>
                  <a:gd name="connsiteY13" fmla="*/ 136308 h 284695"/>
                  <a:gd name="connsiteX14" fmla="*/ 7923 w 11164"/>
                  <a:gd name="connsiteY14" fmla="*/ 185290 h 284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164" h="284695">
                    <a:moveTo>
                      <a:pt x="7923" y="186010"/>
                    </a:moveTo>
                    <a:lnTo>
                      <a:pt x="5042" y="141350"/>
                    </a:lnTo>
                    <a:lnTo>
                      <a:pt x="5763" y="66436"/>
                    </a:lnTo>
                    <a:cubicBezTo>
                      <a:pt x="4682" y="65716"/>
                      <a:pt x="3962" y="10972"/>
                      <a:pt x="3241" y="48068"/>
                    </a:cubicBezTo>
                    <a:cubicBezTo>
                      <a:pt x="3241" y="55271"/>
                      <a:pt x="3602" y="69678"/>
                      <a:pt x="3241" y="80843"/>
                    </a:cubicBezTo>
                    <a:cubicBezTo>
                      <a:pt x="1080" y="72559"/>
                      <a:pt x="2161" y="-18562"/>
                      <a:pt x="0" y="3408"/>
                    </a:cubicBezTo>
                    <a:cubicBezTo>
                      <a:pt x="720" y="62475"/>
                      <a:pt x="0" y="71479"/>
                      <a:pt x="1801" y="107855"/>
                    </a:cubicBezTo>
                    <a:cubicBezTo>
                      <a:pt x="1801" y="161880"/>
                      <a:pt x="1080" y="201497"/>
                      <a:pt x="360" y="226709"/>
                    </a:cubicBezTo>
                    <a:cubicBezTo>
                      <a:pt x="360" y="242916"/>
                      <a:pt x="1801" y="245077"/>
                      <a:pt x="2161" y="265606"/>
                    </a:cubicBezTo>
                    <a:cubicBezTo>
                      <a:pt x="2161" y="260924"/>
                      <a:pt x="2161" y="256962"/>
                      <a:pt x="2161" y="251560"/>
                    </a:cubicBezTo>
                    <a:lnTo>
                      <a:pt x="5402" y="249399"/>
                    </a:lnTo>
                    <a:cubicBezTo>
                      <a:pt x="4682" y="232471"/>
                      <a:pt x="5402" y="216264"/>
                      <a:pt x="5042" y="197176"/>
                    </a:cubicBezTo>
                    <a:lnTo>
                      <a:pt x="8644" y="284695"/>
                    </a:lnTo>
                    <a:cubicBezTo>
                      <a:pt x="11525" y="256602"/>
                      <a:pt x="9724" y="170523"/>
                      <a:pt x="11165" y="136308"/>
                    </a:cubicBezTo>
                    <a:cubicBezTo>
                      <a:pt x="8644" y="178807"/>
                      <a:pt x="9724" y="102453"/>
                      <a:pt x="7923" y="185290"/>
                    </a:cubicBezTo>
                    <a:close/>
                  </a:path>
                </a:pathLst>
              </a:custGeom>
              <a:solidFill>
                <a:schemeClr val="accent2"/>
              </a:solidFill>
              <a:ln w="0" cap="flat">
                <a:noFill/>
                <a:prstDash val="solid"/>
                <a:miter/>
              </a:ln>
            </p:spPr>
            <p:txBody>
              <a:bodyPr rtlCol="0" anchor="ctr"/>
              <a:lstStyle/>
              <a:p>
                <a:endParaRPr lang="en-US" sz="744"/>
              </a:p>
            </p:txBody>
          </p:sp>
          <p:sp>
            <p:nvSpPr>
              <p:cNvPr id="2908" name="Freeform: Shape 2907">
                <a:extLst>
                  <a:ext uri="{FF2B5EF4-FFF2-40B4-BE49-F238E27FC236}">
                    <a16:creationId xmlns:a16="http://schemas.microsoft.com/office/drawing/2014/main" id="{1F203425-3DCD-8A66-A3C2-934AA1C81D63}"/>
                  </a:ext>
                </a:extLst>
              </p:cNvPr>
              <p:cNvSpPr/>
              <p:nvPr/>
            </p:nvSpPr>
            <p:spPr>
              <a:xfrm>
                <a:off x="11785971" y="4636829"/>
                <a:ext cx="3601" cy="2160"/>
              </a:xfrm>
              <a:custGeom>
                <a:avLst/>
                <a:gdLst>
                  <a:gd name="connsiteX0" fmla="*/ 0 w 3601"/>
                  <a:gd name="connsiteY0" fmla="*/ 0 h 2160"/>
                  <a:gd name="connsiteX1" fmla="*/ 0 w 3601"/>
                  <a:gd name="connsiteY1" fmla="*/ 2161 h 2160"/>
                  <a:gd name="connsiteX2" fmla="*/ 0 w 3601"/>
                  <a:gd name="connsiteY2" fmla="*/ 0 h 2160"/>
                </a:gdLst>
                <a:ahLst/>
                <a:cxnLst>
                  <a:cxn ang="0">
                    <a:pos x="connsiteX0" y="connsiteY0"/>
                  </a:cxn>
                  <a:cxn ang="0">
                    <a:pos x="connsiteX1" y="connsiteY1"/>
                  </a:cxn>
                  <a:cxn ang="0">
                    <a:pos x="connsiteX2" y="connsiteY2"/>
                  </a:cxn>
                </a:cxnLst>
                <a:rect l="l" t="t" r="r" b="b"/>
                <a:pathLst>
                  <a:path w="3601" h="2160">
                    <a:moveTo>
                      <a:pt x="0" y="0"/>
                    </a:moveTo>
                    <a:cubicBezTo>
                      <a:pt x="0" y="720"/>
                      <a:pt x="0" y="1441"/>
                      <a:pt x="0" y="2161"/>
                    </a:cubicBezTo>
                    <a:cubicBezTo>
                      <a:pt x="0" y="1441"/>
                      <a:pt x="0" y="720"/>
                      <a:pt x="0" y="0"/>
                    </a:cubicBezTo>
                    <a:close/>
                  </a:path>
                </a:pathLst>
              </a:custGeom>
              <a:solidFill>
                <a:schemeClr val="accent2"/>
              </a:solidFill>
              <a:ln w="0" cap="flat">
                <a:noFill/>
                <a:prstDash val="solid"/>
                <a:miter/>
              </a:ln>
            </p:spPr>
            <p:txBody>
              <a:bodyPr rtlCol="0" anchor="ctr"/>
              <a:lstStyle/>
              <a:p>
                <a:endParaRPr lang="en-US" sz="744"/>
              </a:p>
            </p:txBody>
          </p:sp>
          <p:sp>
            <p:nvSpPr>
              <p:cNvPr id="2909" name="Freeform: Shape 2908">
                <a:extLst>
                  <a:ext uri="{FF2B5EF4-FFF2-40B4-BE49-F238E27FC236}">
                    <a16:creationId xmlns:a16="http://schemas.microsoft.com/office/drawing/2014/main" id="{F003CBB1-892D-D89B-4A75-86B7C3C73EAB}"/>
                  </a:ext>
                </a:extLst>
              </p:cNvPr>
              <p:cNvSpPr/>
              <p:nvPr/>
            </p:nvSpPr>
            <p:spPr>
              <a:xfrm>
                <a:off x="8503450" y="4996271"/>
                <a:ext cx="63748" cy="267240"/>
              </a:xfrm>
              <a:custGeom>
                <a:avLst/>
                <a:gdLst>
                  <a:gd name="connsiteX0" fmla="*/ 29533 w 63748"/>
                  <a:gd name="connsiteY0" fmla="*/ 177920 h 267240"/>
                  <a:gd name="connsiteX1" fmla="*/ 38537 w 63748"/>
                  <a:gd name="connsiteY1" fmla="*/ 202771 h 267240"/>
                  <a:gd name="connsiteX2" fmla="*/ 34576 w 63748"/>
                  <a:gd name="connsiteY2" fmla="*/ 190526 h 267240"/>
                  <a:gd name="connsiteX3" fmla="*/ 30974 w 63748"/>
                  <a:gd name="connsiteY3" fmla="*/ 177920 h 267240"/>
                  <a:gd name="connsiteX4" fmla="*/ 23771 w 63748"/>
                  <a:gd name="connsiteY4" fmla="*/ 153069 h 267240"/>
                  <a:gd name="connsiteX5" fmla="*/ 18008 w 63748"/>
                  <a:gd name="connsiteY5" fmla="*/ 127858 h 267240"/>
                  <a:gd name="connsiteX6" fmla="*/ 15127 w 63748"/>
                  <a:gd name="connsiteY6" fmla="*/ 115252 h 267240"/>
                  <a:gd name="connsiteX7" fmla="*/ 12966 w 63748"/>
                  <a:gd name="connsiteY7" fmla="*/ 102646 h 267240"/>
                  <a:gd name="connsiteX8" fmla="*/ 8284 w 63748"/>
                  <a:gd name="connsiteY8" fmla="*/ 77075 h 267240"/>
                  <a:gd name="connsiteX9" fmla="*/ 5042 w 63748"/>
                  <a:gd name="connsiteY9" fmla="*/ 51503 h 267240"/>
                  <a:gd name="connsiteX10" fmla="*/ 360 w 63748"/>
                  <a:gd name="connsiteY10" fmla="*/ 0 h 267240"/>
                  <a:gd name="connsiteX11" fmla="*/ 1441 w 63748"/>
                  <a:gd name="connsiteY11" fmla="*/ 30614 h 267240"/>
                  <a:gd name="connsiteX12" fmla="*/ 1801 w 63748"/>
                  <a:gd name="connsiteY12" fmla="*/ 39978 h 267240"/>
                  <a:gd name="connsiteX13" fmla="*/ 1080 w 63748"/>
                  <a:gd name="connsiteY13" fmla="*/ 37097 h 267240"/>
                  <a:gd name="connsiteX14" fmla="*/ 0 w 63748"/>
                  <a:gd name="connsiteY14" fmla="*/ 26652 h 267240"/>
                  <a:gd name="connsiteX15" fmla="*/ 360 w 63748"/>
                  <a:gd name="connsiteY15" fmla="*/ 34936 h 267240"/>
                  <a:gd name="connsiteX16" fmla="*/ 1441 w 63748"/>
                  <a:gd name="connsiteY16" fmla="*/ 45381 h 267240"/>
                  <a:gd name="connsiteX17" fmla="*/ 4682 w 63748"/>
                  <a:gd name="connsiteY17" fmla="*/ 69872 h 267240"/>
                  <a:gd name="connsiteX18" fmla="*/ 6843 w 63748"/>
                  <a:gd name="connsiteY18" fmla="*/ 81757 h 267240"/>
                  <a:gd name="connsiteX19" fmla="*/ 9004 w 63748"/>
                  <a:gd name="connsiteY19" fmla="*/ 92202 h 267240"/>
                  <a:gd name="connsiteX20" fmla="*/ 12246 w 63748"/>
                  <a:gd name="connsiteY20" fmla="*/ 105167 h 267240"/>
                  <a:gd name="connsiteX21" fmla="*/ 8284 w 63748"/>
                  <a:gd name="connsiteY21" fmla="*/ 90761 h 267240"/>
                  <a:gd name="connsiteX22" fmla="*/ 11525 w 63748"/>
                  <a:gd name="connsiteY22" fmla="*/ 107689 h 267240"/>
                  <a:gd name="connsiteX23" fmla="*/ 12966 w 63748"/>
                  <a:gd name="connsiteY23" fmla="*/ 115252 h 267240"/>
                  <a:gd name="connsiteX24" fmla="*/ 14407 w 63748"/>
                  <a:gd name="connsiteY24" fmla="*/ 122455 h 267240"/>
                  <a:gd name="connsiteX25" fmla="*/ 18728 w 63748"/>
                  <a:gd name="connsiteY25" fmla="*/ 144065 h 267240"/>
                  <a:gd name="connsiteX26" fmla="*/ 15487 w 63748"/>
                  <a:gd name="connsiteY26" fmla="*/ 139743 h 267240"/>
                  <a:gd name="connsiteX27" fmla="*/ 16567 w 63748"/>
                  <a:gd name="connsiteY27" fmla="*/ 143705 h 267240"/>
                  <a:gd name="connsiteX28" fmla="*/ 63749 w 63748"/>
                  <a:gd name="connsiteY28" fmla="*/ 267241 h 267240"/>
                  <a:gd name="connsiteX29" fmla="*/ 29893 w 63748"/>
                  <a:gd name="connsiteY29" fmla="*/ 177920 h 267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63748" h="267240">
                    <a:moveTo>
                      <a:pt x="29533" y="177920"/>
                    </a:moveTo>
                    <a:cubicBezTo>
                      <a:pt x="34576" y="195568"/>
                      <a:pt x="37457" y="200611"/>
                      <a:pt x="38537" y="202771"/>
                    </a:cubicBezTo>
                    <a:cubicBezTo>
                      <a:pt x="37097" y="198810"/>
                      <a:pt x="35656" y="194488"/>
                      <a:pt x="34576" y="190526"/>
                    </a:cubicBezTo>
                    <a:lnTo>
                      <a:pt x="30974" y="177920"/>
                    </a:lnTo>
                    <a:lnTo>
                      <a:pt x="23771" y="153069"/>
                    </a:lnTo>
                    <a:lnTo>
                      <a:pt x="18008" y="127858"/>
                    </a:lnTo>
                    <a:lnTo>
                      <a:pt x="15127" y="115252"/>
                    </a:lnTo>
                    <a:cubicBezTo>
                      <a:pt x="14407" y="110930"/>
                      <a:pt x="13686" y="106608"/>
                      <a:pt x="12966" y="102646"/>
                    </a:cubicBezTo>
                    <a:lnTo>
                      <a:pt x="8284" y="77075"/>
                    </a:lnTo>
                    <a:cubicBezTo>
                      <a:pt x="6843" y="68431"/>
                      <a:pt x="6123" y="60147"/>
                      <a:pt x="5042" y="51503"/>
                    </a:cubicBezTo>
                    <a:cubicBezTo>
                      <a:pt x="2521" y="34576"/>
                      <a:pt x="1441" y="17288"/>
                      <a:pt x="360" y="0"/>
                    </a:cubicBezTo>
                    <a:cubicBezTo>
                      <a:pt x="360" y="3242"/>
                      <a:pt x="1080" y="19809"/>
                      <a:pt x="1441" y="30614"/>
                    </a:cubicBezTo>
                    <a:cubicBezTo>
                      <a:pt x="1441" y="36016"/>
                      <a:pt x="2161" y="39978"/>
                      <a:pt x="1801" y="39978"/>
                    </a:cubicBezTo>
                    <a:cubicBezTo>
                      <a:pt x="1801" y="39978"/>
                      <a:pt x="1801" y="39258"/>
                      <a:pt x="1080" y="37097"/>
                    </a:cubicBezTo>
                    <a:cubicBezTo>
                      <a:pt x="720" y="34936"/>
                      <a:pt x="360" y="31694"/>
                      <a:pt x="0" y="26652"/>
                    </a:cubicBezTo>
                    <a:cubicBezTo>
                      <a:pt x="0" y="28813"/>
                      <a:pt x="0" y="31694"/>
                      <a:pt x="360" y="34936"/>
                    </a:cubicBezTo>
                    <a:cubicBezTo>
                      <a:pt x="720" y="38177"/>
                      <a:pt x="1080" y="41779"/>
                      <a:pt x="1441" y="45381"/>
                    </a:cubicBezTo>
                    <a:cubicBezTo>
                      <a:pt x="2521" y="52944"/>
                      <a:pt x="3602" y="61588"/>
                      <a:pt x="4682" y="69872"/>
                    </a:cubicBezTo>
                    <a:cubicBezTo>
                      <a:pt x="5042" y="74194"/>
                      <a:pt x="6123" y="78155"/>
                      <a:pt x="6843" y="81757"/>
                    </a:cubicBezTo>
                    <a:cubicBezTo>
                      <a:pt x="7563" y="85719"/>
                      <a:pt x="8284" y="88960"/>
                      <a:pt x="9004" y="92202"/>
                    </a:cubicBezTo>
                    <a:cubicBezTo>
                      <a:pt x="10445" y="98685"/>
                      <a:pt x="11525" y="103367"/>
                      <a:pt x="12246" y="105167"/>
                    </a:cubicBezTo>
                    <a:lnTo>
                      <a:pt x="8284" y="90761"/>
                    </a:lnTo>
                    <a:cubicBezTo>
                      <a:pt x="9364" y="96524"/>
                      <a:pt x="10805" y="102286"/>
                      <a:pt x="11525" y="107689"/>
                    </a:cubicBezTo>
                    <a:cubicBezTo>
                      <a:pt x="11885" y="110210"/>
                      <a:pt x="12606" y="113091"/>
                      <a:pt x="12966" y="115252"/>
                    </a:cubicBezTo>
                    <a:cubicBezTo>
                      <a:pt x="13686" y="117773"/>
                      <a:pt x="14046" y="119934"/>
                      <a:pt x="14407" y="122455"/>
                    </a:cubicBezTo>
                    <a:cubicBezTo>
                      <a:pt x="16567" y="131459"/>
                      <a:pt x="18008" y="139023"/>
                      <a:pt x="18728" y="144065"/>
                    </a:cubicBezTo>
                    <a:cubicBezTo>
                      <a:pt x="20529" y="154150"/>
                      <a:pt x="19449" y="154870"/>
                      <a:pt x="15487" y="139743"/>
                    </a:cubicBezTo>
                    <a:lnTo>
                      <a:pt x="16567" y="143705"/>
                    </a:lnTo>
                    <a:cubicBezTo>
                      <a:pt x="29173" y="186204"/>
                      <a:pt x="45020" y="227623"/>
                      <a:pt x="63749" y="267241"/>
                    </a:cubicBezTo>
                    <a:cubicBezTo>
                      <a:pt x="46461" y="222220"/>
                      <a:pt x="47181" y="233746"/>
                      <a:pt x="29893" y="177920"/>
                    </a:cubicBezTo>
                    <a:close/>
                  </a:path>
                </a:pathLst>
              </a:custGeom>
              <a:solidFill>
                <a:schemeClr val="accent2"/>
              </a:solidFill>
              <a:ln w="0" cap="flat">
                <a:noFill/>
                <a:prstDash val="solid"/>
                <a:miter/>
              </a:ln>
            </p:spPr>
            <p:txBody>
              <a:bodyPr rtlCol="0" anchor="ctr"/>
              <a:lstStyle/>
              <a:p>
                <a:endParaRPr lang="en-US" sz="744"/>
              </a:p>
            </p:txBody>
          </p:sp>
          <p:sp>
            <p:nvSpPr>
              <p:cNvPr id="2910" name="Freeform: Shape 2909">
                <a:extLst>
                  <a:ext uri="{FF2B5EF4-FFF2-40B4-BE49-F238E27FC236}">
                    <a16:creationId xmlns:a16="http://schemas.microsoft.com/office/drawing/2014/main" id="{B5F56379-5152-AE98-DC51-8AFE7FA6606F}"/>
                  </a:ext>
                </a:extLst>
              </p:cNvPr>
              <p:cNvSpPr/>
              <p:nvPr/>
            </p:nvSpPr>
            <p:spPr>
              <a:xfrm>
                <a:off x="11704671" y="5244423"/>
                <a:ext cx="9988" cy="26309"/>
              </a:xfrm>
              <a:custGeom>
                <a:avLst/>
                <a:gdLst>
                  <a:gd name="connsiteX0" fmla="*/ 9988 w 9988"/>
                  <a:gd name="connsiteY0" fmla="*/ 0 h 26309"/>
                  <a:gd name="connsiteX1" fmla="*/ 623 w 9988"/>
                  <a:gd name="connsiteY1" fmla="*/ 25571 h 26309"/>
                  <a:gd name="connsiteX2" fmla="*/ 5666 w 9988"/>
                  <a:gd name="connsiteY2" fmla="*/ 12245 h 26309"/>
                  <a:gd name="connsiteX3" fmla="*/ 9988 w 9988"/>
                  <a:gd name="connsiteY3" fmla="*/ 0 h 26309"/>
                </a:gdLst>
                <a:ahLst/>
                <a:cxnLst>
                  <a:cxn ang="0">
                    <a:pos x="connsiteX0" y="connsiteY0"/>
                  </a:cxn>
                  <a:cxn ang="0">
                    <a:pos x="connsiteX1" y="connsiteY1"/>
                  </a:cxn>
                  <a:cxn ang="0">
                    <a:pos x="connsiteX2" y="connsiteY2"/>
                  </a:cxn>
                  <a:cxn ang="0">
                    <a:pos x="connsiteX3" y="connsiteY3"/>
                  </a:cxn>
                </a:cxnLst>
                <a:rect l="l" t="t" r="r" b="b"/>
                <a:pathLst>
                  <a:path w="9988" h="26309">
                    <a:moveTo>
                      <a:pt x="9988" y="0"/>
                    </a:moveTo>
                    <a:cubicBezTo>
                      <a:pt x="623" y="25211"/>
                      <a:pt x="-1177" y="28093"/>
                      <a:pt x="623" y="25571"/>
                    </a:cubicBezTo>
                    <a:cubicBezTo>
                      <a:pt x="2424" y="21249"/>
                      <a:pt x="4225" y="16567"/>
                      <a:pt x="5666" y="12245"/>
                    </a:cubicBezTo>
                    <a:cubicBezTo>
                      <a:pt x="7107" y="7924"/>
                      <a:pt x="8547" y="3962"/>
                      <a:pt x="9988" y="0"/>
                    </a:cubicBezTo>
                    <a:close/>
                  </a:path>
                </a:pathLst>
              </a:custGeom>
              <a:solidFill>
                <a:schemeClr val="accent2"/>
              </a:solidFill>
              <a:ln w="0" cap="flat">
                <a:noFill/>
                <a:prstDash val="solid"/>
                <a:miter/>
              </a:ln>
            </p:spPr>
            <p:txBody>
              <a:bodyPr rtlCol="0" anchor="ctr"/>
              <a:lstStyle/>
              <a:p>
                <a:endParaRPr lang="en-US" sz="744"/>
              </a:p>
            </p:txBody>
          </p:sp>
          <p:sp>
            <p:nvSpPr>
              <p:cNvPr id="2911" name="Freeform: Shape 2910">
                <a:extLst>
                  <a:ext uri="{FF2B5EF4-FFF2-40B4-BE49-F238E27FC236}">
                    <a16:creationId xmlns:a16="http://schemas.microsoft.com/office/drawing/2014/main" id="{74A771EE-339F-5007-D7A8-1C3B2F43C6C0}"/>
                  </a:ext>
                </a:extLst>
              </p:cNvPr>
              <p:cNvSpPr/>
              <p:nvPr/>
            </p:nvSpPr>
            <p:spPr>
              <a:xfrm>
                <a:off x="8581245" y="5290884"/>
                <a:ext cx="20169" cy="36376"/>
              </a:xfrm>
              <a:custGeom>
                <a:avLst/>
                <a:gdLst>
                  <a:gd name="connsiteX0" fmla="*/ 0 w 20169"/>
                  <a:gd name="connsiteY0" fmla="*/ 360 h 36376"/>
                  <a:gd name="connsiteX1" fmla="*/ 10085 w 20169"/>
                  <a:gd name="connsiteY1" fmla="*/ 18368 h 36376"/>
                  <a:gd name="connsiteX2" fmla="*/ 20169 w 20169"/>
                  <a:gd name="connsiteY2" fmla="*/ 36377 h 36376"/>
                  <a:gd name="connsiteX3" fmla="*/ 9004 w 20169"/>
                  <a:gd name="connsiteY3" fmla="*/ 16207 h 36376"/>
                  <a:gd name="connsiteX4" fmla="*/ 3962 w 20169"/>
                  <a:gd name="connsiteY4" fmla="*/ 7564 h 36376"/>
                  <a:gd name="connsiteX5" fmla="*/ 0 w 20169"/>
                  <a:gd name="connsiteY5" fmla="*/ 0 h 36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69" h="36376">
                    <a:moveTo>
                      <a:pt x="0" y="360"/>
                    </a:moveTo>
                    <a:cubicBezTo>
                      <a:pt x="2881" y="6483"/>
                      <a:pt x="6483" y="12606"/>
                      <a:pt x="10085" y="18368"/>
                    </a:cubicBezTo>
                    <a:lnTo>
                      <a:pt x="20169" y="36377"/>
                    </a:lnTo>
                    <a:cubicBezTo>
                      <a:pt x="16207" y="29173"/>
                      <a:pt x="12246" y="22330"/>
                      <a:pt x="9004" y="16207"/>
                    </a:cubicBezTo>
                    <a:cubicBezTo>
                      <a:pt x="7203" y="13326"/>
                      <a:pt x="5763" y="10445"/>
                      <a:pt x="3962" y="7564"/>
                    </a:cubicBezTo>
                    <a:cubicBezTo>
                      <a:pt x="2521" y="5042"/>
                      <a:pt x="1080" y="2521"/>
                      <a:pt x="0" y="0"/>
                    </a:cubicBezTo>
                    <a:close/>
                  </a:path>
                </a:pathLst>
              </a:custGeom>
              <a:solidFill>
                <a:schemeClr val="accent2"/>
              </a:solidFill>
              <a:ln w="0" cap="flat">
                <a:noFill/>
                <a:prstDash val="solid"/>
                <a:miter/>
              </a:ln>
            </p:spPr>
            <p:txBody>
              <a:bodyPr rtlCol="0" anchor="ctr"/>
              <a:lstStyle/>
              <a:p>
                <a:endParaRPr lang="en-US" sz="744"/>
              </a:p>
            </p:txBody>
          </p:sp>
          <p:sp>
            <p:nvSpPr>
              <p:cNvPr id="2912" name="Freeform: Shape 2911">
                <a:extLst>
                  <a:ext uri="{FF2B5EF4-FFF2-40B4-BE49-F238E27FC236}">
                    <a16:creationId xmlns:a16="http://schemas.microsoft.com/office/drawing/2014/main" id="{83E86B31-5730-CD72-CA61-15317992EE9A}"/>
                  </a:ext>
                </a:extLst>
              </p:cNvPr>
              <p:cNvSpPr/>
              <p:nvPr/>
            </p:nvSpPr>
            <p:spPr>
              <a:xfrm>
                <a:off x="8478598" y="5019264"/>
                <a:ext cx="2881" cy="19866"/>
              </a:xfrm>
              <a:custGeom>
                <a:avLst/>
                <a:gdLst>
                  <a:gd name="connsiteX0" fmla="*/ 0 w 2881"/>
                  <a:gd name="connsiteY0" fmla="*/ 58 h 19866"/>
                  <a:gd name="connsiteX1" fmla="*/ 0 w 2881"/>
                  <a:gd name="connsiteY1" fmla="*/ 778 h 19866"/>
                  <a:gd name="connsiteX2" fmla="*/ 2881 w 2881"/>
                  <a:gd name="connsiteY2" fmla="*/ 19867 h 19866"/>
                  <a:gd name="connsiteX3" fmla="*/ 2881 w 2881"/>
                  <a:gd name="connsiteY3" fmla="*/ 19506 h 19866"/>
                  <a:gd name="connsiteX4" fmla="*/ 360 w 2881"/>
                  <a:gd name="connsiteY4" fmla="*/ 418 h 198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1" h="19866">
                    <a:moveTo>
                      <a:pt x="0" y="58"/>
                    </a:moveTo>
                    <a:cubicBezTo>
                      <a:pt x="0" y="58"/>
                      <a:pt x="0" y="-303"/>
                      <a:pt x="0" y="778"/>
                    </a:cubicBezTo>
                    <a:cubicBezTo>
                      <a:pt x="720" y="7261"/>
                      <a:pt x="1441" y="13384"/>
                      <a:pt x="2881" y="19867"/>
                    </a:cubicBezTo>
                    <a:cubicBezTo>
                      <a:pt x="2881" y="19867"/>
                      <a:pt x="2881" y="19506"/>
                      <a:pt x="2881" y="19506"/>
                    </a:cubicBezTo>
                    <a:cubicBezTo>
                      <a:pt x="1801" y="12663"/>
                      <a:pt x="1080" y="6180"/>
                      <a:pt x="360" y="418"/>
                    </a:cubicBezTo>
                    <a:close/>
                  </a:path>
                </a:pathLst>
              </a:custGeom>
              <a:solidFill>
                <a:schemeClr val="accent2"/>
              </a:solidFill>
              <a:ln w="0" cap="flat">
                <a:noFill/>
                <a:prstDash val="solid"/>
                <a:miter/>
              </a:ln>
            </p:spPr>
            <p:txBody>
              <a:bodyPr rtlCol="0" anchor="ctr"/>
              <a:lstStyle/>
              <a:p>
                <a:endParaRPr lang="en-US" sz="744"/>
              </a:p>
            </p:txBody>
          </p:sp>
          <p:sp>
            <p:nvSpPr>
              <p:cNvPr id="2913" name="Freeform: Shape 2912">
                <a:extLst>
                  <a:ext uri="{FF2B5EF4-FFF2-40B4-BE49-F238E27FC236}">
                    <a16:creationId xmlns:a16="http://schemas.microsoft.com/office/drawing/2014/main" id="{6BC3F747-F6DB-E6E8-9CAC-1B382D1EC9D4}"/>
                  </a:ext>
                </a:extLst>
              </p:cNvPr>
              <p:cNvSpPr/>
              <p:nvPr/>
            </p:nvSpPr>
            <p:spPr>
              <a:xfrm>
                <a:off x="9334345" y="5749371"/>
                <a:ext cx="13686" cy="3601"/>
              </a:xfrm>
              <a:custGeom>
                <a:avLst/>
                <a:gdLst>
                  <a:gd name="connsiteX0" fmla="*/ 0 w 13686"/>
                  <a:gd name="connsiteY0" fmla="*/ 0 h 3601"/>
                  <a:gd name="connsiteX1" fmla="*/ 13686 w 13686"/>
                  <a:gd name="connsiteY1" fmla="*/ 0 h 3601"/>
                  <a:gd name="connsiteX2" fmla="*/ 0 w 13686"/>
                  <a:gd name="connsiteY2" fmla="*/ 0 h 3601"/>
                </a:gdLst>
                <a:ahLst/>
                <a:cxnLst>
                  <a:cxn ang="0">
                    <a:pos x="connsiteX0" y="connsiteY0"/>
                  </a:cxn>
                  <a:cxn ang="0">
                    <a:pos x="connsiteX1" y="connsiteY1"/>
                  </a:cxn>
                  <a:cxn ang="0">
                    <a:pos x="connsiteX2" y="connsiteY2"/>
                  </a:cxn>
                </a:cxnLst>
                <a:rect l="l" t="t" r="r" b="b"/>
                <a:pathLst>
                  <a:path w="13686" h="3601">
                    <a:moveTo>
                      <a:pt x="0" y="0"/>
                    </a:moveTo>
                    <a:cubicBezTo>
                      <a:pt x="4682" y="0"/>
                      <a:pt x="8284" y="0"/>
                      <a:pt x="13686" y="0"/>
                    </a:cubicBezTo>
                    <a:cubicBezTo>
                      <a:pt x="8644" y="0"/>
                      <a:pt x="4322" y="0"/>
                      <a:pt x="0" y="0"/>
                    </a:cubicBezTo>
                    <a:close/>
                  </a:path>
                </a:pathLst>
              </a:custGeom>
              <a:solidFill>
                <a:schemeClr val="accent2"/>
              </a:solidFill>
              <a:ln w="0" cap="flat">
                <a:noFill/>
                <a:prstDash val="solid"/>
                <a:miter/>
              </a:ln>
            </p:spPr>
            <p:txBody>
              <a:bodyPr rtlCol="0" anchor="ctr"/>
              <a:lstStyle/>
              <a:p>
                <a:endParaRPr lang="en-US" sz="744"/>
              </a:p>
            </p:txBody>
          </p:sp>
          <p:sp>
            <p:nvSpPr>
              <p:cNvPr id="2914" name="Freeform: Shape 2913">
                <a:extLst>
                  <a:ext uri="{FF2B5EF4-FFF2-40B4-BE49-F238E27FC236}">
                    <a16:creationId xmlns:a16="http://schemas.microsoft.com/office/drawing/2014/main" id="{39594EBB-BC36-7D5E-1045-638225A255CE}"/>
                  </a:ext>
                </a:extLst>
              </p:cNvPr>
              <p:cNvSpPr/>
              <p:nvPr/>
            </p:nvSpPr>
            <p:spPr>
              <a:xfrm>
                <a:off x="8464552" y="4450625"/>
                <a:ext cx="7449" cy="219339"/>
              </a:xfrm>
              <a:custGeom>
                <a:avLst/>
                <a:gdLst>
                  <a:gd name="connsiteX0" fmla="*/ 0 w 7449"/>
                  <a:gd name="connsiteY0" fmla="*/ 0 h 219339"/>
                  <a:gd name="connsiteX1" fmla="*/ 1801 w 7449"/>
                  <a:gd name="connsiteY1" fmla="*/ 93282 h 219339"/>
                  <a:gd name="connsiteX2" fmla="*/ 360 w 7449"/>
                  <a:gd name="connsiteY2" fmla="*/ 106248 h 219339"/>
                  <a:gd name="connsiteX3" fmla="*/ 1441 w 7449"/>
                  <a:gd name="connsiteY3" fmla="*/ 137582 h 219339"/>
                  <a:gd name="connsiteX4" fmla="*/ 1441 w 7449"/>
                  <a:gd name="connsiteY4" fmla="*/ 118494 h 219339"/>
                  <a:gd name="connsiteX5" fmla="*/ 6843 w 7449"/>
                  <a:gd name="connsiteY5" fmla="*/ 219339 h 219339"/>
                  <a:gd name="connsiteX6" fmla="*/ 5763 w 7449"/>
                  <a:gd name="connsiteY6" fmla="*/ 119934 h 219339"/>
                  <a:gd name="connsiteX7" fmla="*/ 5763 w 7449"/>
                  <a:gd name="connsiteY7" fmla="*/ 95443 h 219339"/>
                  <a:gd name="connsiteX8" fmla="*/ 2161 w 7449"/>
                  <a:gd name="connsiteY8" fmla="*/ 18008 h 219339"/>
                  <a:gd name="connsiteX9" fmla="*/ 720 w 7449"/>
                  <a:gd name="connsiteY9" fmla="*/ 360 h 219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449" h="219339">
                    <a:moveTo>
                      <a:pt x="0" y="0"/>
                    </a:moveTo>
                    <a:lnTo>
                      <a:pt x="1801" y="93282"/>
                    </a:lnTo>
                    <a:cubicBezTo>
                      <a:pt x="1080" y="81037"/>
                      <a:pt x="1080" y="125697"/>
                      <a:pt x="360" y="106248"/>
                    </a:cubicBezTo>
                    <a:cubicBezTo>
                      <a:pt x="360" y="113451"/>
                      <a:pt x="720" y="146586"/>
                      <a:pt x="1441" y="137582"/>
                    </a:cubicBezTo>
                    <a:lnTo>
                      <a:pt x="1441" y="118494"/>
                    </a:lnTo>
                    <a:cubicBezTo>
                      <a:pt x="3962" y="167476"/>
                      <a:pt x="5042" y="137942"/>
                      <a:pt x="6843" y="219339"/>
                    </a:cubicBezTo>
                    <a:cubicBezTo>
                      <a:pt x="8284" y="168916"/>
                      <a:pt x="6843" y="146586"/>
                      <a:pt x="5763" y="119934"/>
                    </a:cubicBezTo>
                    <a:cubicBezTo>
                      <a:pt x="5763" y="110930"/>
                      <a:pt x="5763" y="103367"/>
                      <a:pt x="5763" y="95443"/>
                    </a:cubicBezTo>
                    <a:lnTo>
                      <a:pt x="2161" y="18008"/>
                    </a:lnTo>
                    <a:lnTo>
                      <a:pt x="720" y="360"/>
                    </a:lnTo>
                    <a:close/>
                  </a:path>
                </a:pathLst>
              </a:custGeom>
              <a:solidFill>
                <a:schemeClr val="accent2"/>
              </a:solidFill>
              <a:ln w="0" cap="flat">
                <a:noFill/>
                <a:prstDash val="solid"/>
                <a:miter/>
              </a:ln>
            </p:spPr>
            <p:txBody>
              <a:bodyPr rtlCol="0" anchor="ctr"/>
              <a:lstStyle/>
              <a:p>
                <a:endParaRPr lang="en-US" sz="744"/>
              </a:p>
            </p:txBody>
          </p:sp>
          <p:sp>
            <p:nvSpPr>
              <p:cNvPr id="2915" name="Freeform: Shape 2914">
                <a:extLst>
                  <a:ext uri="{FF2B5EF4-FFF2-40B4-BE49-F238E27FC236}">
                    <a16:creationId xmlns:a16="http://schemas.microsoft.com/office/drawing/2014/main" id="{290FEA39-6752-0560-CF8E-A642340A6A60}"/>
                  </a:ext>
                </a:extLst>
              </p:cNvPr>
              <p:cNvSpPr/>
              <p:nvPr/>
            </p:nvSpPr>
            <p:spPr>
              <a:xfrm>
                <a:off x="10867917" y="5987798"/>
                <a:ext cx="3601" cy="1080"/>
              </a:xfrm>
              <a:custGeom>
                <a:avLst/>
                <a:gdLst>
                  <a:gd name="connsiteX0" fmla="*/ 0 w 3601"/>
                  <a:gd name="connsiteY0" fmla="*/ 0 h 1080"/>
                  <a:gd name="connsiteX1" fmla="*/ 0 w 3601"/>
                  <a:gd name="connsiteY1" fmla="*/ 1081 h 1080"/>
                  <a:gd name="connsiteX2" fmla="*/ 0 w 3601"/>
                  <a:gd name="connsiteY2" fmla="*/ 0 h 1080"/>
                </a:gdLst>
                <a:ahLst/>
                <a:cxnLst>
                  <a:cxn ang="0">
                    <a:pos x="connsiteX0" y="connsiteY0"/>
                  </a:cxn>
                  <a:cxn ang="0">
                    <a:pos x="connsiteX1" y="connsiteY1"/>
                  </a:cxn>
                  <a:cxn ang="0">
                    <a:pos x="connsiteX2" y="connsiteY2"/>
                  </a:cxn>
                </a:cxnLst>
                <a:rect l="l" t="t" r="r" b="b"/>
                <a:pathLst>
                  <a:path w="3601" h="1080">
                    <a:moveTo>
                      <a:pt x="0" y="0"/>
                    </a:moveTo>
                    <a:lnTo>
                      <a:pt x="0" y="1081"/>
                    </a:lnTo>
                    <a:cubicBezTo>
                      <a:pt x="0" y="0"/>
                      <a:pt x="0" y="0"/>
                      <a:pt x="0" y="0"/>
                    </a:cubicBezTo>
                    <a:close/>
                  </a:path>
                </a:pathLst>
              </a:custGeom>
              <a:solidFill>
                <a:schemeClr val="accent2"/>
              </a:solidFill>
              <a:ln w="0" cap="flat">
                <a:noFill/>
                <a:prstDash val="solid"/>
                <a:miter/>
              </a:ln>
            </p:spPr>
            <p:txBody>
              <a:bodyPr rtlCol="0" anchor="ctr"/>
              <a:lstStyle/>
              <a:p>
                <a:endParaRPr lang="en-US" sz="744"/>
              </a:p>
            </p:txBody>
          </p:sp>
          <p:sp>
            <p:nvSpPr>
              <p:cNvPr id="2916" name="Freeform: Shape 2915">
                <a:extLst>
                  <a:ext uri="{FF2B5EF4-FFF2-40B4-BE49-F238E27FC236}">
                    <a16:creationId xmlns:a16="http://schemas.microsoft.com/office/drawing/2014/main" id="{965E5B4C-17B5-88E9-9B3A-AF0BE11280E9}"/>
                  </a:ext>
                </a:extLst>
              </p:cNvPr>
              <p:cNvSpPr/>
              <p:nvPr/>
            </p:nvSpPr>
            <p:spPr>
              <a:xfrm>
                <a:off x="10868277" y="5988879"/>
                <a:ext cx="2922" cy="12620"/>
              </a:xfrm>
              <a:custGeom>
                <a:avLst/>
                <a:gdLst>
                  <a:gd name="connsiteX0" fmla="*/ 1441 w 2922"/>
                  <a:gd name="connsiteY0" fmla="*/ 3962 h 12620"/>
                  <a:gd name="connsiteX1" fmla="*/ 0 w 2922"/>
                  <a:gd name="connsiteY1" fmla="*/ 0 h 12620"/>
                  <a:gd name="connsiteX2" fmla="*/ 1441 w 2922"/>
                  <a:gd name="connsiteY2" fmla="*/ 3962 h 12620"/>
                </a:gdLst>
                <a:ahLst/>
                <a:cxnLst>
                  <a:cxn ang="0">
                    <a:pos x="connsiteX0" y="connsiteY0"/>
                  </a:cxn>
                  <a:cxn ang="0">
                    <a:pos x="connsiteX1" y="connsiteY1"/>
                  </a:cxn>
                  <a:cxn ang="0">
                    <a:pos x="connsiteX2" y="connsiteY2"/>
                  </a:cxn>
                </a:cxnLst>
                <a:rect l="l" t="t" r="r" b="b"/>
                <a:pathLst>
                  <a:path w="2922" h="12620">
                    <a:moveTo>
                      <a:pt x="1441" y="3962"/>
                    </a:moveTo>
                    <a:lnTo>
                      <a:pt x="0" y="0"/>
                    </a:lnTo>
                    <a:cubicBezTo>
                      <a:pt x="1080" y="4682"/>
                      <a:pt x="5042" y="23411"/>
                      <a:pt x="1441" y="3962"/>
                    </a:cubicBezTo>
                    <a:close/>
                  </a:path>
                </a:pathLst>
              </a:custGeom>
              <a:solidFill>
                <a:schemeClr val="accent2"/>
              </a:solidFill>
              <a:ln w="0" cap="flat">
                <a:noFill/>
                <a:prstDash val="solid"/>
                <a:miter/>
              </a:ln>
            </p:spPr>
            <p:txBody>
              <a:bodyPr rtlCol="0" anchor="ctr"/>
              <a:lstStyle/>
              <a:p>
                <a:endParaRPr lang="en-US" sz="744"/>
              </a:p>
            </p:txBody>
          </p:sp>
          <p:sp>
            <p:nvSpPr>
              <p:cNvPr id="2917" name="Freeform: Shape 2916">
                <a:extLst>
                  <a:ext uri="{FF2B5EF4-FFF2-40B4-BE49-F238E27FC236}">
                    <a16:creationId xmlns:a16="http://schemas.microsoft.com/office/drawing/2014/main" id="{D04C5527-E32E-4C74-2DBD-19D2285DE5E5}"/>
                  </a:ext>
                </a:extLst>
              </p:cNvPr>
              <p:cNvSpPr/>
              <p:nvPr/>
            </p:nvSpPr>
            <p:spPr>
              <a:xfrm>
                <a:off x="8566838" y="5263872"/>
                <a:ext cx="14046" cy="27372"/>
              </a:xfrm>
              <a:custGeom>
                <a:avLst/>
                <a:gdLst>
                  <a:gd name="connsiteX0" fmla="*/ 6483 w 14046"/>
                  <a:gd name="connsiteY0" fmla="*/ 14407 h 27372"/>
                  <a:gd name="connsiteX1" fmla="*/ 14046 w 14046"/>
                  <a:gd name="connsiteY1" fmla="*/ 27372 h 27372"/>
                  <a:gd name="connsiteX2" fmla="*/ 0 w 14046"/>
                  <a:gd name="connsiteY2" fmla="*/ 0 h 27372"/>
                  <a:gd name="connsiteX3" fmla="*/ 6123 w 14046"/>
                  <a:gd name="connsiteY3" fmla="*/ 14407 h 27372"/>
                </a:gdLst>
                <a:ahLst/>
                <a:cxnLst>
                  <a:cxn ang="0">
                    <a:pos x="connsiteX0" y="connsiteY0"/>
                  </a:cxn>
                  <a:cxn ang="0">
                    <a:pos x="connsiteX1" y="connsiteY1"/>
                  </a:cxn>
                  <a:cxn ang="0">
                    <a:pos x="connsiteX2" y="connsiteY2"/>
                  </a:cxn>
                  <a:cxn ang="0">
                    <a:pos x="connsiteX3" y="connsiteY3"/>
                  </a:cxn>
                </a:cxnLst>
                <a:rect l="l" t="t" r="r" b="b"/>
                <a:pathLst>
                  <a:path w="14046" h="27372">
                    <a:moveTo>
                      <a:pt x="6483" y="14407"/>
                    </a:moveTo>
                    <a:cubicBezTo>
                      <a:pt x="7563" y="15487"/>
                      <a:pt x="10085" y="19809"/>
                      <a:pt x="14046" y="27372"/>
                    </a:cubicBezTo>
                    <a:lnTo>
                      <a:pt x="0" y="0"/>
                    </a:lnTo>
                    <a:cubicBezTo>
                      <a:pt x="1801" y="3962"/>
                      <a:pt x="3962" y="9364"/>
                      <a:pt x="6123" y="14407"/>
                    </a:cubicBezTo>
                    <a:close/>
                  </a:path>
                </a:pathLst>
              </a:custGeom>
              <a:solidFill>
                <a:schemeClr val="accent2"/>
              </a:solidFill>
              <a:ln w="0" cap="flat">
                <a:noFill/>
                <a:prstDash val="solid"/>
                <a:miter/>
              </a:ln>
            </p:spPr>
            <p:txBody>
              <a:bodyPr rtlCol="0" anchor="ctr"/>
              <a:lstStyle/>
              <a:p>
                <a:endParaRPr lang="en-US" sz="744"/>
              </a:p>
            </p:txBody>
          </p:sp>
          <p:sp>
            <p:nvSpPr>
              <p:cNvPr id="2918" name="Freeform: Shape 2917">
                <a:extLst>
                  <a:ext uri="{FF2B5EF4-FFF2-40B4-BE49-F238E27FC236}">
                    <a16:creationId xmlns:a16="http://schemas.microsoft.com/office/drawing/2014/main" id="{B9BD1D47-200F-2D54-88BB-9359ACEE999C}"/>
                  </a:ext>
                </a:extLst>
              </p:cNvPr>
              <p:cNvSpPr/>
              <p:nvPr/>
            </p:nvSpPr>
            <p:spPr>
              <a:xfrm>
                <a:off x="8512094" y="5112603"/>
                <a:ext cx="30253" cy="102286"/>
              </a:xfrm>
              <a:custGeom>
                <a:avLst/>
                <a:gdLst>
                  <a:gd name="connsiteX0" fmla="*/ 30254 w 30253"/>
                  <a:gd name="connsiteY0" fmla="*/ 102286 h 102286"/>
                  <a:gd name="connsiteX1" fmla="*/ 18008 w 30253"/>
                  <a:gd name="connsiteY1" fmla="*/ 65190 h 102286"/>
                  <a:gd name="connsiteX2" fmla="*/ 12606 w 30253"/>
                  <a:gd name="connsiteY2" fmla="*/ 46461 h 102286"/>
                  <a:gd name="connsiteX3" fmla="*/ 10085 w 30253"/>
                  <a:gd name="connsiteY3" fmla="*/ 37097 h 102286"/>
                  <a:gd name="connsiteX4" fmla="*/ 7924 w 30253"/>
                  <a:gd name="connsiteY4" fmla="*/ 27733 h 102286"/>
                  <a:gd name="connsiteX5" fmla="*/ 0 w 30253"/>
                  <a:gd name="connsiteY5" fmla="*/ 0 h 102286"/>
                  <a:gd name="connsiteX6" fmla="*/ 30254 w 30253"/>
                  <a:gd name="connsiteY6" fmla="*/ 102286 h 102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253" h="102286">
                    <a:moveTo>
                      <a:pt x="30254" y="102286"/>
                    </a:moveTo>
                    <a:cubicBezTo>
                      <a:pt x="25932" y="90041"/>
                      <a:pt x="21610" y="77795"/>
                      <a:pt x="18008" y="65190"/>
                    </a:cubicBezTo>
                    <a:lnTo>
                      <a:pt x="12606" y="46461"/>
                    </a:lnTo>
                    <a:cubicBezTo>
                      <a:pt x="11885" y="43220"/>
                      <a:pt x="10805" y="40338"/>
                      <a:pt x="10085" y="37097"/>
                    </a:cubicBezTo>
                    <a:lnTo>
                      <a:pt x="7924" y="27733"/>
                    </a:lnTo>
                    <a:lnTo>
                      <a:pt x="0" y="0"/>
                    </a:lnTo>
                    <a:cubicBezTo>
                      <a:pt x="7203" y="29173"/>
                      <a:pt x="15127" y="63028"/>
                      <a:pt x="30254" y="102286"/>
                    </a:cubicBezTo>
                    <a:close/>
                  </a:path>
                </a:pathLst>
              </a:custGeom>
              <a:solidFill>
                <a:schemeClr val="accent2"/>
              </a:solidFill>
              <a:ln w="0" cap="flat">
                <a:noFill/>
                <a:prstDash val="solid"/>
                <a:miter/>
              </a:ln>
            </p:spPr>
            <p:txBody>
              <a:bodyPr rtlCol="0" anchor="ctr"/>
              <a:lstStyle/>
              <a:p>
                <a:endParaRPr lang="en-US" sz="744"/>
              </a:p>
            </p:txBody>
          </p:sp>
          <p:sp>
            <p:nvSpPr>
              <p:cNvPr id="2919" name="Freeform: Shape 2918">
                <a:extLst>
                  <a:ext uri="{FF2B5EF4-FFF2-40B4-BE49-F238E27FC236}">
                    <a16:creationId xmlns:a16="http://schemas.microsoft.com/office/drawing/2014/main" id="{6B22039B-B5E0-FCA5-7FCD-5225A28048BD}"/>
                  </a:ext>
                </a:extLst>
              </p:cNvPr>
              <p:cNvSpPr/>
              <p:nvPr/>
            </p:nvSpPr>
            <p:spPr>
              <a:xfrm>
                <a:off x="8599613" y="5325459"/>
                <a:ext cx="1077597" cy="424271"/>
              </a:xfrm>
              <a:custGeom>
                <a:avLst/>
                <a:gdLst>
                  <a:gd name="connsiteX0" fmla="*/ 613717 w 1077597"/>
                  <a:gd name="connsiteY0" fmla="*/ 415988 h 424271"/>
                  <a:gd name="connsiteX1" fmla="*/ 657297 w 1077597"/>
                  <a:gd name="connsiteY1" fmla="*/ 420310 h 424271"/>
                  <a:gd name="connsiteX2" fmla="*/ 675305 w 1077597"/>
                  <a:gd name="connsiteY2" fmla="*/ 421750 h 424271"/>
                  <a:gd name="connsiteX3" fmla="*/ 662339 w 1077597"/>
                  <a:gd name="connsiteY3" fmla="*/ 421750 h 424271"/>
                  <a:gd name="connsiteX4" fmla="*/ 646852 w 1077597"/>
                  <a:gd name="connsiteY4" fmla="*/ 422831 h 424271"/>
                  <a:gd name="connsiteX5" fmla="*/ 675305 w 1077597"/>
                  <a:gd name="connsiteY5" fmla="*/ 424271 h 424271"/>
                  <a:gd name="connsiteX6" fmla="*/ 696914 w 1077597"/>
                  <a:gd name="connsiteY6" fmla="*/ 424271 h 424271"/>
                  <a:gd name="connsiteX7" fmla="*/ 715283 w 1077597"/>
                  <a:gd name="connsiteY7" fmla="*/ 424271 h 424271"/>
                  <a:gd name="connsiteX8" fmla="*/ 734732 w 1077597"/>
                  <a:gd name="connsiteY8" fmla="*/ 423911 h 424271"/>
                  <a:gd name="connsiteX9" fmla="*/ 713482 w 1077597"/>
                  <a:gd name="connsiteY9" fmla="*/ 423911 h 424271"/>
                  <a:gd name="connsiteX10" fmla="*/ 698355 w 1077597"/>
                  <a:gd name="connsiteY10" fmla="*/ 423551 h 424271"/>
                  <a:gd name="connsiteX11" fmla="*/ 681428 w 1077597"/>
                  <a:gd name="connsiteY11" fmla="*/ 422831 h 424271"/>
                  <a:gd name="connsiteX12" fmla="*/ 679267 w 1077597"/>
                  <a:gd name="connsiteY12" fmla="*/ 421390 h 424271"/>
                  <a:gd name="connsiteX13" fmla="*/ 677106 w 1077597"/>
                  <a:gd name="connsiteY13" fmla="*/ 419589 h 424271"/>
                  <a:gd name="connsiteX14" fmla="*/ 660178 w 1077597"/>
                  <a:gd name="connsiteY14" fmla="*/ 418149 h 424271"/>
                  <a:gd name="connsiteX15" fmla="*/ 645051 w 1077597"/>
                  <a:gd name="connsiteY15" fmla="*/ 417068 h 424271"/>
                  <a:gd name="connsiteX16" fmla="*/ 624522 w 1077597"/>
                  <a:gd name="connsiteY16" fmla="*/ 415267 h 424271"/>
                  <a:gd name="connsiteX17" fmla="*/ 633526 w 1077597"/>
                  <a:gd name="connsiteY17" fmla="*/ 415267 h 424271"/>
                  <a:gd name="connsiteX18" fmla="*/ 646852 w 1077597"/>
                  <a:gd name="connsiteY18" fmla="*/ 415627 h 424271"/>
                  <a:gd name="connsiteX19" fmla="*/ 663419 w 1077597"/>
                  <a:gd name="connsiteY19" fmla="*/ 416348 h 424271"/>
                  <a:gd name="connsiteX20" fmla="*/ 672423 w 1077597"/>
                  <a:gd name="connsiteY20" fmla="*/ 416708 h 424271"/>
                  <a:gd name="connsiteX21" fmla="*/ 681788 w 1077597"/>
                  <a:gd name="connsiteY21" fmla="*/ 416708 h 424271"/>
                  <a:gd name="connsiteX22" fmla="*/ 701597 w 1077597"/>
                  <a:gd name="connsiteY22" fmla="*/ 416708 h 424271"/>
                  <a:gd name="connsiteX23" fmla="*/ 711681 w 1077597"/>
                  <a:gd name="connsiteY23" fmla="*/ 416708 h 424271"/>
                  <a:gd name="connsiteX24" fmla="*/ 721766 w 1077597"/>
                  <a:gd name="connsiteY24" fmla="*/ 416708 h 424271"/>
                  <a:gd name="connsiteX25" fmla="*/ 759223 w 1077597"/>
                  <a:gd name="connsiteY25" fmla="*/ 416708 h 424271"/>
                  <a:gd name="connsiteX26" fmla="*/ 754540 w 1077597"/>
                  <a:gd name="connsiteY26" fmla="*/ 418869 h 424271"/>
                  <a:gd name="connsiteX27" fmla="*/ 704478 w 1077597"/>
                  <a:gd name="connsiteY27" fmla="*/ 420670 h 424271"/>
                  <a:gd name="connsiteX28" fmla="*/ 713482 w 1077597"/>
                  <a:gd name="connsiteY28" fmla="*/ 420670 h 424271"/>
                  <a:gd name="connsiteX29" fmla="*/ 721406 w 1077597"/>
                  <a:gd name="connsiteY29" fmla="*/ 420670 h 424271"/>
                  <a:gd name="connsiteX30" fmla="*/ 733651 w 1077597"/>
                  <a:gd name="connsiteY30" fmla="*/ 420670 h 424271"/>
                  <a:gd name="connsiteX31" fmla="*/ 748418 w 1077597"/>
                  <a:gd name="connsiteY31" fmla="*/ 420310 h 424271"/>
                  <a:gd name="connsiteX32" fmla="*/ 769667 w 1077597"/>
                  <a:gd name="connsiteY32" fmla="*/ 418869 h 424271"/>
                  <a:gd name="connsiteX33" fmla="*/ 987926 w 1077597"/>
                  <a:gd name="connsiteY33" fmla="*/ 419229 h 424271"/>
                  <a:gd name="connsiteX34" fmla="*/ 1077246 w 1077597"/>
                  <a:gd name="connsiteY34" fmla="*/ 416348 h 424271"/>
                  <a:gd name="connsiteX35" fmla="*/ 967036 w 1077597"/>
                  <a:gd name="connsiteY35" fmla="*/ 412746 h 424271"/>
                  <a:gd name="connsiteX36" fmla="*/ 977841 w 1077597"/>
                  <a:gd name="connsiteY36" fmla="*/ 413827 h 424271"/>
                  <a:gd name="connsiteX37" fmla="*/ 926698 w 1077597"/>
                  <a:gd name="connsiteY37" fmla="*/ 413106 h 424271"/>
                  <a:gd name="connsiteX38" fmla="*/ 893923 w 1077597"/>
                  <a:gd name="connsiteY38" fmla="*/ 415988 h 424271"/>
                  <a:gd name="connsiteX39" fmla="*/ 842420 w 1077597"/>
                  <a:gd name="connsiteY39" fmla="*/ 415267 h 424271"/>
                  <a:gd name="connsiteX40" fmla="*/ 871233 w 1077597"/>
                  <a:gd name="connsiteY40" fmla="*/ 414547 h 424271"/>
                  <a:gd name="connsiteX41" fmla="*/ 750939 w 1077597"/>
                  <a:gd name="connsiteY41" fmla="*/ 414907 h 424271"/>
                  <a:gd name="connsiteX42" fmla="*/ 765706 w 1077597"/>
                  <a:gd name="connsiteY42" fmla="*/ 413827 h 424271"/>
                  <a:gd name="connsiteX43" fmla="*/ 732931 w 1077597"/>
                  <a:gd name="connsiteY43" fmla="*/ 414907 h 424271"/>
                  <a:gd name="connsiteX44" fmla="*/ 716003 w 1077597"/>
                  <a:gd name="connsiteY44" fmla="*/ 414907 h 424271"/>
                  <a:gd name="connsiteX45" fmla="*/ 698715 w 1077597"/>
                  <a:gd name="connsiteY45" fmla="*/ 414907 h 424271"/>
                  <a:gd name="connsiteX46" fmla="*/ 618399 w 1077597"/>
                  <a:gd name="connsiteY46" fmla="*/ 410945 h 424271"/>
                  <a:gd name="connsiteX47" fmla="*/ 654776 w 1077597"/>
                  <a:gd name="connsiteY47" fmla="*/ 411666 h 424271"/>
                  <a:gd name="connsiteX48" fmla="*/ 633166 w 1077597"/>
                  <a:gd name="connsiteY48" fmla="*/ 410945 h 424271"/>
                  <a:gd name="connsiteX49" fmla="*/ 606874 w 1077597"/>
                  <a:gd name="connsiteY49" fmla="*/ 408424 h 424271"/>
                  <a:gd name="connsiteX50" fmla="*/ 592467 w 1077597"/>
                  <a:gd name="connsiteY50" fmla="*/ 406623 h 424271"/>
                  <a:gd name="connsiteX51" fmla="*/ 577341 w 1077597"/>
                  <a:gd name="connsiteY51" fmla="*/ 404102 h 424271"/>
                  <a:gd name="connsiteX52" fmla="*/ 561493 w 1077597"/>
                  <a:gd name="connsiteY52" fmla="*/ 401221 h 424271"/>
                  <a:gd name="connsiteX53" fmla="*/ 545286 w 1077597"/>
                  <a:gd name="connsiteY53" fmla="*/ 397980 h 424271"/>
                  <a:gd name="connsiteX54" fmla="*/ 419950 w 1077597"/>
                  <a:gd name="connsiteY54" fmla="*/ 358362 h 424271"/>
                  <a:gd name="connsiteX55" fmla="*/ 433276 w 1077597"/>
                  <a:gd name="connsiteY55" fmla="*/ 365205 h 424271"/>
                  <a:gd name="connsiteX56" fmla="*/ 403742 w 1077597"/>
                  <a:gd name="connsiteY56" fmla="*/ 353680 h 424271"/>
                  <a:gd name="connsiteX57" fmla="*/ 382853 w 1077597"/>
                  <a:gd name="connsiteY57" fmla="*/ 343595 h 424271"/>
                  <a:gd name="connsiteX58" fmla="*/ 379611 w 1077597"/>
                  <a:gd name="connsiteY58" fmla="*/ 339993 h 424271"/>
                  <a:gd name="connsiteX59" fmla="*/ 337472 w 1077597"/>
                  <a:gd name="connsiteY59" fmla="*/ 319824 h 424271"/>
                  <a:gd name="connsiteX60" fmla="*/ 311180 w 1077597"/>
                  <a:gd name="connsiteY60" fmla="*/ 304697 h 424271"/>
                  <a:gd name="connsiteX61" fmla="*/ 283448 w 1077597"/>
                  <a:gd name="connsiteY61" fmla="*/ 287050 h 424271"/>
                  <a:gd name="connsiteX62" fmla="*/ 185484 w 1077597"/>
                  <a:gd name="connsiteY62" fmla="*/ 213576 h 424271"/>
                  <a:gd name="connsiteX63" fmla="*/ 0 w 1077597"/>
                  <a:gd name="connsiteY63" fmla="*/ 0 h 424271"/>
                  <a:gd name="connsiteX64" fmla="*/ 8284 w 1077597"/>
                  <a:gd name="connsiteY64" fmla="*/ 14407 h 424271"/>
                  <a:gd name="connsiteX65" fmla="*/ 17288 w 1077597"/>
                  <a:gd name="connsiteY65" fmla="*/ 29533 h 424271"/>
                  <a:gd name="connsiteX66" fmla="*/ 21250 w 1077597"/>
                  <a:gd name="connsiteY66" fmla="*/ 37817 h 424271"/>
                  <a:gd name="connsiteX67" fmla="*/ 24851 w 1077597"/>
                  <a:gd name="connsiteY67" fmla="*/ 44300 h 424271"/>
                  <a:gd name="connsiteX68" fmla="*/ 28093 w 1077597"/>
                  <a:gd name="connsiteY68" fmla="*/ 51143 h 424271"/>
                  <a:gd name="connsiteX69" fmla="*/ 24131 w 1077597"/>
                  <a:gd name="connsiteY69" fmla="*/ 46461 h 424271"/>
                  <a:gd name="connsiteX70" fmla="*/ 18728 w 1077597"/>
                  <a:gd name="connsiteY70" fmla="*/ 38898 h 424271"/>
                  <a:gd name="connsiteX71" fmla="*/ 10805 w 1077597"/>
                  <a:gd name="connsiteY71" fmla="*/ 26652 h 424271"/>
                  <a:gd name="connsiteX72" fmla="*/ 18368 w 1077597"/>
                  <a:gd name="connsiteY72" fmla="*/ 38898 h 424271"/>
                  <a:gd name="connsiteX73" fmla="*/ 24131 w 1077597"/>
                  <a:gd name="connsiteY73" fmla="*/ 47181 h 424271"/>
                  <a:gd name="connsiteX74" fmla="*/ 33135 w 1077597"/>
                  <a:gd name="connsiteY74" fmla="*/ 59067 h 424271"/>
                  <a:gd name="connsiteX75" fmla="*/ 44300 w 1077597"/>
                  <a:gd name="connsiteY75" fmla="*/ 74554 h 424271"/>
                  <a:gd name="connsiteX76" fmla="*/ 65910 w 1077597"/>
                  <a:gd name="connsiteY76" fmla="*/ 104447 h 424271"/>
                  <a:gd name="connsiteX77" fmla="*/ 53304 w 1077597"/>
                  <a:gd name="connsiteY77" fmla="*/ 90761 h 424271"/>
                  <a:gd name="connsiteX78" fmla="*/ 60507 w 1077597"/>
                  <a:gd name="connsiteY78" fmla="*/ 103006 h 424271"/>
                  <a:gd name="connsiteX79" fmla="*/ 82117 w 1077597"/>
                  <a:gd name="connsiteY79" fmla="*/ 131819 h 424271"/>
                  <a:gd name="connsiteX80" fmla="*/ 91841 w 1077597"/>
                  <a:gd name="connsiteY80" fmla="*/ 143345 h 424271"/>
                  <a:gd name="connsiteX81" fmla="*/ 101566 w 1077597"/>
                  <a:gd name="connsiteY81" fmla="*/ 154150 h 424271"/>
                  <a:gd name="connsiteX82" fmla="*/ 111290 w 1077597"/>
                  <a:gd name="connsiteY82" fmla="*/ 164954 h 424271"/>
                  <a:gd name="connsiteX83" fmla="*/ 121375 w 1077597"/>
                  <a:gd name="connsiteY83" fmla="*/ 175039 h 424271"/>
                  <a:gd name="connsiteX84" fmla="*/ 140824 w 1077597"/>
                  <a:gd name="connsiteY84" fmla="*/ 194488 h 424271"/>
                  <a:gd name="connsiteX85" fmla="*/ 160633 w 1077597"/>
                  <a:gd name="connsiteY85" fmla="*/ 212496 h 424271"/>
                  <a:gd name="connsiteX86" fmla="*/ 180441 w 1077597"/>
                  <a:gd name="connsiteY86" fmla="*/ 229424 h 424271"/>
                  <a:gd name="connsiteX87" fmla="*/ 200250 w 1077597"/>
                  <a:gd name="connsiteY87" fmla="*/ 245271 h 424271"/>
                  <a:gd name="connsiteX88" fmla="*/ 220420 w 1077597"/>
                  <a:gd name="connsiteY88" fmla="*/ 260037 h 424271"/>
                  <a:gd name="connsiteX89" fmla="*/ 230504 w 1077597"/>
                  <a:gd name="connsiteY89" fmla="*/ 267241 h 424271"/>
                  <a:gd name="connsiteX90" fmla="*/ 240949 w 1077597"/>
                  <a:gd name="connsiteY90" fmla="*/ 274084 h 424271"/>
                  <a:gd name="connsiteX91" fmla="*/ 261478 w 1077597"/>
                  <a:gd name="connsiteY91" fmla="*/ 287770 h 424271"/>
                  <a:gd name="connsiteX92" fmla="*/ 282728 w 1077597"/>
                  <a:gd name="connsiteY92" fmla="*/ 300375 h 424271"/>
                  <a:gd name="connsiteX93" fmla="*/ 326307 w 1077597"/>
                  <a:gd name="connsiteY93" fmla="*/ 324146 h 424271"/>
                  <a:gd name="connsiteX94" fmla="*/ 422831 w 1077597"/>
                  <a:gd name="connsiteY94" fmla="*/ 365925 h 424271"/>
                  <a:gd name="connsiteX95" fmla="*/ 489101 w 1077597"/>
                  <a:gd name="connsiteY95" fmla="*/ 389696 h 424271"/>
                  <a:gd name="connsiteX96" fmla="*/ 502787 w 1077597"/>
                  <a:gd name="connsiteY96" fmla="*/ 393658 h 424271"/>
                  <a:gd name="connsiteX97" fmla="*/ 516833 w 1077597"/>
                  <a:gd name="connsiteY97" fmla="*/ 397259 h 424271"/>
                  <a:gd name="connsiteX98" fmla="*/ 545286 w 1077597"/>
                  <a:gd name="connsiteY98" fmla="*/ 403742 h 424271"/>
                  <a:gd name="connsiteX99" fmla="*/ 558972 w 1077597"/>
                  <a:gd name="connsiteY99" fmla="*/ 406623 h 424271"/>
                  <a:gd name="connsiteX100" fmla="*/ 572298 w 1077597"/>
                  <a:gd name="connsiteY100" fmla="*/ 409145 h 424271"/>
                  <a:gd name="connsiteX101" fmla="*/ 584544 w 1077597"/>
                  <a:gd name="connsiteY101" fmla="*/ 411306 h 424271"/>
                  <a:gd name="connsiteX102" fmla="*/ 590306 w 1077597"/>
                  <a:gd name="connsiteY102" fmla="*/ 412386 h 424271"/>
                  <a:gd name="connsiteX103" fmla="*/ 595709 w 1077597"/>
                  <a:gd name="connsiteY103" fmla="*/ 413106 h 424271"/>
                  <a:gd name="connsiteX104" fmla="*/ 575900 w 1077597"/>
                  <a:gd name="connsiteY104" fmla="*/ 410945 h 424271"/>
                  <a:gd name="connsiteX105" fmla="*/ 550328 w 1077597"/>
                  <a:gd name="connsiteY105" fmla="*/ 407344 h 424271"/>
                  <a:gd name="connsiteX106" fmla="*/ 489461 w 1077597"/>
                  <a:gd name="connsiteY106" fmla="*/ 392937 h 424271"/>
                  <a:gd name="connsiteX107" fmla="*/ 597510 w 1077597"/>
                  <a:gd name="connsiteY107" fmla="*/ 416348 h 424271"/>
                  <a:gd name="connsiteX108" fmla="*/ 612276 w 1077597"/>
                  <a:gd name="connsiteY108" fmla="*/ 414547 h 424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Lst>
                <a:rect l="l" t="t" r="r" b="b"/>
                <a:pathLst>
                  <a:path w="1077597" h="424271">
                    <a:moveTo>
                      <a:pt x="613717" y="415988"/>
                    </a:moveTo>
                    <a:cubicBezTo>
                      <a:pt x="633166" y="418869"/>
                      <a:pt x="647572" y="419229"/>
                      <a:pt x="657297" y="420310"/>
                    </a:cubicBezTo>
                    <a:cubicBezTo>
                      <a:pt x="667021" y="421030"/>
                      <a:pt x="672784" y="421750"/>
                      <a:pt x="675305" y="421750"/>
                    </a:cubicBezTo>
                    <a:cubicBezTo>
                      <a:pt x="680347" y="422111"/>
                      <a:pt x="672784" y="422471"/>
                      <a:pt x="662339" y="421750"/>
                    </a:cubicBezTo>
                    <a:cubicBezTo>
                      <a:pt x="641810" y="421030"/>
                      <a:pt x="610475" y="419589"/>
                      <a:pt x="646852" y="422831"/>
                    </a:cubicBezTo>
                    <a:cubicBezTo>
                      <a:pt x="658017" y="423551"/>
                      <a:pt x="667021" y="424271"/>
                      <a:pt x="675305" y="424271"/>
                    </a:cubicBezTo>
                    <a:cubicBezTo>
                      <a:pt x="683228" y="424271"/>
                      <a:pt x="690432" y="424271"/>
                      <a:pt x="696914" y="424271"/>
                    </a:cubicBezTo>
                    <a:cubicBezTo>
                      <a:pt x="703397" y="424271"/>
                      <a:pt x="709160" y="424271"/>
                      <a:pt x="715283" y="424271"/>
                    </a:cubicBezTo>
                    <a:cubicBezTo>
                      <a:pt x="721406" y="424271"/>
                      <a:pt x="727528" y="424271"/>
                      <a:pt x="734732" y="423911"/>
                    </a:cubicBezTo>
                    <a:cubicBezTo>
                      <a:pt x="726808" y="423911"/>
                      <a:pt x="719605" y="423911"/>
                      <a:pt x="713482" y="423911"/>
                    </a:cubicBezTo>
                    <a:cubicBezTo>
                      <a:pt x="707719" y="423911"/>
                      <a:pt x="702677" y="423911"/>
                      <a:pt x="698355" y="423551"/>
                    </a:cubicBezTo>
                    <a:cubicBezTo>
                      <a:pt x="690071" y="423551"/>
                      <a:pt x="684669" y="423191"/>
                      <a:pt x="681428" y="422831"/>
                    </a:cubicBezTo>
                    <a:cubicBezTo>
                      <a:pt x="675305" y="422471"/>
                      <a:pt x="677466" y="421750"/>
                      <a:pt x="679267" y="421390"/>
                    </a:cubicBezTo>
                    <a:cubicBezTo>
                      <a:pt x="681428" y="420670"/>
                      <a:pt x="683228" y="420310"/>
                      <a:pt x="677106" y="419589"/>
                    </a:cubicBezTo>
                    <a:cubicBezTo>
                      <a:pt x="673864" y="419589"/>
                      <a:pt x="668462" y="418869"/>
                      <a:pt x="660178" y="418149"/>
                    </a:cubicBezTo>
                    <a:cubicBezTo>
                      <a:pt x="655856" y="418149"/>
                      <a:pt x="650814" y="417428"/>
                      <a:pt x="645051" y="417068"/>
                    </a:cubicBezTo>
                    <a:cubicBezTo>
                      <a:pt x="639288" y="416708"/>
                      <a:pt x="632445" y="416348"/>
                      <a:pt x="624522" y="415267"/>
                    </a:cubicBezTo>
                    <a:cubicBezTo>
                      <a:pt x="626683" y="415267"/>
                      <a:pt x="629924" y="415267"/>
                      <a:pt x="633526" y="415267"/>
                    </a:cubicBezTo>
                    <a:cubicBezTo>
                      <a:pt x="637488" y="415267"/>
                      <a:pt x="641810" y="415267"/>
                      <a:pt x="646852" y="415627"/>
                    </a:cubicBezTo>
                    <a:cubicBezTo>
                      <a:pt x="651894" y="415627"/>
                      <a:pt x="657297" y="415988"/>
                      <a:pt x="663419" y="416348"/>
                    </a:cubicBezTo>
                    <a:cubicBezTo>
                      <a:pt x="666301" y="416348"/>
                      <a:pt x="669542" y="416348"/>
                      <a:pt x="672423" y="416708"/>
                    </a:cubicBezTo>
                    <a:cubicBezTo>
                      <a:pt x="675665" y="416708"/>
                      <a:pt x="678546" y="416708"/>
                      <a:pt x="681788" y="416708"/>
                    </a:cubicBezTo>
                    <a:cubicBezTo>
                      <a:pt x="688271" y="416708"/>
                      <a:pt x="694753" y="416708"/>
                      <a:pt x="701597" y="416708"/>
                    </a:cubicBezTo>
                    <a:cubicBezTo>
                      <a:pt x="704838" y="416708"/>
                      <a:pt x="708440" y="416708"/>
                      <a:pt x="711681" y="416708"/>
                    </a:cubicBezTo>
                    <a:cubicBezTo>
                      <a:pt x="715283" y="416708"/>
                      <a:pt x="718524" y="416708"/>
                      <a:pt x="721766" y="416708"/>
                    </a:cubicBezTo>
                    <a:cubicBezTo>
                      <a:pt x="735452" y="416708"/>
                      <a:pt x="748418" y="416708"/>
                      <a:pt x="759223" y="416708"/>
                    </a:cubicBezTo>
                    <a:cubicBezTo>
                      <a:pt x="784074" y="417789"/>
                      <a:pt x="773269" y="418509"/>
                      <a:pt x="754540" y="418869"/>
                    </a:cubicBezTo>
                    <a:cubicBezTo>
                      <a:pt x="736172" y="419229"/>
                      <a:pt x="709520" y="419949"/>
                      <a:pt x="704478" y="420670"/>
                    </a:cubicBezTo>
                    <a:cubicBezTo>
                      <a:pt x="707719" y="420670"/>
                      <a:pt x="710601" y="420670"/>
                      <a:pt x="713482" y="420670"/>
                    </a:cubicBezTo>
                    <a:cubicBezTo>
                      <a:pt x="716363" y="420670"/>
                      <a:pt x="718884" y="420670"/>
                      <a:pt x="721406" y="420670"/>
                    </a:cubicBezTo>
                    <a:cubicBezTo>
                      <a:pt x="726088" y="420670"/>
                      <a:pt x="730049" y="420670"/>
                      <a:pt x="733651" y="420670"/>
                    </a:cubicBezTo>
                    <a:cubicBezTo>
                      <a:pt x="740494" y="420670"/>
                      <a:pt x="744816" y="420670"/>
                      <a:pt x="748418" y="420310"/>
                    </a:cubicBezTo>
                    <a:cubicBezTo>
                      <a:pt x="755261" y="420310"/>
                      <a:pt x="758502" y="419589"/>
                      <a:pt x="769667" y="418869"/>
                    </a:cubicBezTo>
                    <a:cubicBezTo>
                      <a:pt x="851424" y="419589"/>
                      <a:pt x="938944" y="415988"/>
                      <a:pt x="987926" y="419229"/>
                    </a:cubicBezTo>
                    <a:cubicBezTo>
                      <a:pt x="1047353" y="418509"/>
                      <a:pt x="1043391" y="417428"/>
                      <a:pt x="1077246" y="416348"/>
                    </a:cubicBezTo>
                    <a:cubicBezTo>
                      <a:pt x="1084089" y="413827"/>
                      <a:pt x="989006" y="414907"/>
                      <a:pt x="967036" y="412746"/>
                    </a:cubicBezTo>
                    <a:cubicBezTo>
                      <a:pt x="971719" y="412746"/>
                      <a:pt x="980362" y="413467"/>
                      <a:pt x="977841" y="413827"/>
                    </a:cubicBezTo>
                    <a:lnTo>
                      <a:pt x="926698" y="413106"/>
                    </a:lnTo>
                    <a:cubicBezTo>
                      <a:pt x="975320" y="414187"/>
                      <a:pt x="919855" y="415627"/>
                      <a:pt x="893923" y="415988"/>
                    </a:cubicBezTo>
                    <a:cubicBezTo>
                      <a:pt x="875195" y="415988"/>
                      <a:pt x="837378" y="415988"/>
                      <a:pt x="842420" y="415267"/>
                    </a:cubicBezTo>
                    <a:lnTo>
                      <a:pt x="871233" y="414547"/>
                    </a:lnTo>
                    <a:cubicBezTo>
                      <a:pt x="834497" y="413827"/>
                      <a:pt x="789836" y="416348"/>
                      <a:pt x="750939" y="414907"/>
                    </a:cubicBezTo>
                    <a:cubicBezTo>
                      <a:pt x="748778" y="414187"/>
                      <a:pt x="763545" y="414187"/>
                      <a:pt x="765706" y="413827"/>
                    </a:cubicBezTo>
                    <a:cubicBezTo>
                      <a:pt x="754901" y="414187"/>
                      <a:pt x="744096" y="414547"/>
                      <a:pt x="732931" y="414907"/>
                    </a:cubicBezTo>
                    <a:cubicBezTo>
                      <a:pt x="727528" y="414907"/>
                      <a:pt x="721766" y="414907"/>
                      <a:pt x="716003" y="414907"/>
                    </a:cubicBezTo>
                    <a:cubicBezTo>
                      <a:pt x="710241" y="414907"/>
                      <a:pt x="704838" y="414907"/>
                      <a:pt x="698715" y="414907"/>
                    </a:cubicBezTo>
                    <a:cubicBezTo>
                      <a:pt x="675305" y="414907"/>
                      <a:pt x="649733" y="413827"/>
                      <a:pt x="618399" y="410945"/>
                    </a:cubicBezTo>
                    <a:cubicBezTo>
                      <a:pt x="630645" y="412026"/>
                      <a:pt x="642530" y="411666"/>
                      <a:pt x="654776" y="411666"/>
                    </a:cubicBezTo>
                    <a:cubicBezTo>
                      <a:pt x="648653" y="411666"/>
                      <a:pt x="641449" y="411306"/>
                      <a:pt x="633166" y="410945"/>
                    </a:cubicBezTo>
                    <a:cubicBezTo>
                      <a:pt x="625242" y="410225"/>
                      <a:pt x="616238" y="409145"/>
                      <a:pt x="606874" y="408424"/>
                    </a:cubicBezTo>
                    <a:cubicBezTo>
                      <a:pt x="602192" y="408064"/>
                      <a:pt x="597510" y="407344"/>
                      <a:pt x="592467" y="406623"/>
                    </a:cubicBezTo>
                    <a:cubicBezTo>
                      <a:pt x="587425" y="405903"/>
                      <a:pt x="582383" y="404823"/>
                      <a:pt x="577341" y="404102"/>
                    </a:cubicBezTo>
                    <a:cubicBezTo>
                      <a:pt x="572298" y="403382"/>
                      <a:pt x="566896" y="402302"/>
                      <a:pt x="561493" y="401221"/>
                    </a:cubicBezTo>
                    <a:cubicBezTo>
                      <a:pt x="556091" y="400140"/>
                      <a:pt x="550688" y="399420"/>
                      <a:pt x="545286" y="397980"/>
                    </a:cubicBezTo>
                    <a:cubicBezTo>
                      <a:pt x="501706" y="388976"/>
                      <a:pt x="456326" y="373849"/>
                      <a:pt x="419950" y="358362"/>
                    </a:cubicBezTo>
                    <a:cubicBezTo>
                      <a:pt x="427873" y="361963"/>
                      <a:pt x="442280" y="368086"/>
                      <a:pt x="433276" y="365205"/>
                    </a:cubicBezTo>
                    <a:cubicBezTo>
                      <a:pt x="422471" y="361243"/>
                      <a:pt x="412386" y="357281"/>
                      <a:pt x="403742" y="353680"/>
                    </a:cubicBezTo>
                    <a:cubicBezTo>
                      <a:pt x="395098" y="349718"/>
                      <a:pt x="387895" y="346116"/>
                      <a:pt x="382853" y="343595"/>
                    </a:cubicBezTo>
                    <a:cubicBezTo>
                      <a:pt x="372408" y="338192"/>
                      <a:pt x="369527" y="336032"/>
                      <a:pt x="379611" y="339993"/>
                    </a:cubicBezTo>
                    <a:cubicBezTo>
                      <a:pt x="369167" y="336032"/>
                      <a:pt x="354760" y="328468"/>
                      <a:pt x="337472" y="319824"/>
                    </a:cubicBezTo>
                    <a:cubicBezTo>
                      <a:pt x="329189" y="315502"/>
                      <a:pt x="320184" y="310100"/>
                      <a:pt x="311180" y="304697"/>
                    </a:cubicBezTo>
                    <a:cubicBezTo>
                      <a:pt x="301816" y="299655"/>
                      <a:pt x="292812" y="293172"/>
                      <a:pt x="283448" y="287050"/>
                    </a:cubicBezTo>
                    <a:cubicBezTo>
                      <a:pt x="245991" y="262558"/>
                      <a:pt x="209254" y="233385"/>
                      <a:pt x="185484" y="213576"/>
                    </a:cubicBezTo>
                    <a:cubicBezTo>
                      <a:pt x="112371" y="154510"/>
                      <a:pt x="48982" y="82117"/>
                      <a:pt x="0" y="0"/>
                    </a:cubicBezTo>
                    <a:cubicBezTo>
                      <a:pt x="2521" y="4682"/>
                      <a:pt x="5402" y="9364"/>
                      <a:pt x="8284" y="14407"/>
                    </a:cubicBezTo>
                    <a:cubicBezTo>
                      <a:pt x="11165" y="19449"/>
                      <a:pt x="14046" y="24131"/>
                      <a:pt x="17288" y="29533"/>
                    </a:cubicBezTo>
                    <a:cubicBezTo>
                      <a:pt x="18728" y="32415"/>
                      <a:pt x="20169" y="35296"/>
                      <a:pt x="21250" y="37817"/>
                    </a:cubicBezTo>
                    <a:cubicBezTo>
                      <a:pt x="22330" y="40338"/>
                      <a:pt x="23771" y="42499"/>
                      <a:pt x="24851" y="44300"/>
                    </a:cubicBezTo>
                    <a:cubicBezTo>
                      <a:pt x="27012" y="47902"/>
                      <a:pt x="28093" y="50423"/>
                      <a:pt x="28093" y="51143"/>
                    </a:cubicBezTo>
                    <a:cubicBezTo>
                      <a:pt x="28093" y="51863"/>
                      <a:pt x="27012" y="50423"/>
                      <a:pt x="24131" y="46461"/>
                    </a:cubicBezTo>
                    <a:cubicBezTo>
                      <a:pt x="22690" y="44660"/>
                      <a:pt x="20889" y="42139"/>
                      <a:pt x="18728" y="38898"/>
                    </a:cubicBezTo>
                    <a:cubicBezTo>
                      <a:pt x="16567" y="35656"/>
                      <a:pt x="14046" y="31694"/>
                      <a:pt x="10805" y="26652"/>
                    </a:cubicBezTo>
                    <a:cubicBezTo>
                      <a:pt x="13686" y="31334"/>
                      <a:pt x="16207" y="35296"/>
                      <a:pt x="18368" y="38898"/>
                    </a:cubicBezTo>
                    <a:cubicBezTo>
                      <a:pt x="20529" y="42139"/>
                      <a:pt x="22690" y="44660"/>
                      <a:pt x="24131" y="47181"/>
                    </a:cubicBezTo>
                    <a:cubicBezTo>
                      <a:pt x="27733" y="51863"/>
                      <a:pt x="29893" y="55105"/>
                      <a:pt x="33135" y="59067"/>
                    </a:cubicBezTo>
                    <a:cubicBezTo>
                      <a:pt x="36016" y="63028"/>
                      <a:pt x="39258" y="67711"/>
                      <a:pt x="44300" y="74554"/>
                    </a:cubicBezTo>
                    <a:cubicBezTo>
                      <a:pt x="49342" y="81397"/>
                      <a:pt x="56185" y="90761"/>
                      <a:pt x="65910" y="104447"/>
                    </a:cubicBezTo>
                    <a:cubicBezTo>
                      <a:pt x="57626" y="94002"/>
                      <a:pt x="52224" y="87880"/>
                      <a:pt x="53304" y="90761"/>
                    </a:cubicBezTo>
                    <a:cubicBezTo>
                      <a:pt x="54024" y="92202"/>
                      <a:pt x="56185" y="96163"/>
                      <a:pt x="60507" y="103006"/>
                    </a:cubicBezTo>
                    <a:cubicBezTo>
                      <a:pt x="65189" y="109850"/>
                      <a:pt x="72393" y="118854"/>
                      <a:pt x="82117" y="131819"/>
                    </a:cubicBezTo>
                    <a:cubicBezTo>
                      <a:pt x="85359" y="135781"/>
                      <a:pt x="88600" y="139383"/>
                      <a:pt x="91841" y="143345"/>
                    </a:cubicBezTo>
                    <a:cubicBezTo>
                      <a:pt x="95083" y="146946"/>
                      <a:pt x="98324" y="150548"/>
                      <a:pt x="101566" y="154150"/>
                    </a:cubicBezTo>
                    <a:cubicBezTo>
                      <a:pt x="104807" y="157751"/>
                      <a:pt x="108049" y="161353"/>
                      <a:pt x="111290" y="164954"/>
                    </a:cubicBezTo>
                    <a:cubicBezTo>
                      <a:pt x="114532" y="168196"/>
                      <a:pt x="118133" y="171798"/>
                      <a:pt x="121375" y="175039"/>
                    </a:cubicBezTo>
                    <a:cubicBezTo>
                      <a:pt x="127858" y="181522"/>
                      <a:pt x="134341" y="188365"/>
                      <a:pt x="140824" y="194488"/>
                    </a:cubicBezTo>
                    <a:cubicBezTo>
                      <a:pt x="147667" y="200611"/>
                      <a:pt x="154150" y="206373"/>
                      <a:pt x="160633" y="212496"/>
                    </a:cubicBezTo>
                    <a:cubicBezTo>
                      <a:pt x="167115" y="218619"/>
                      <a:pt x="173959" y="224021"/>
                      <a:pt x="180441" y="229424"/>
                    </a:cubicBezTo>
                    <a:cubicBezTo>
                      <a:pt x="187285" y="234826"/>
                      <a:pt x="193407" y="240228"/>
                      <a:pt x="200250" y="245271"/>
                    </a:cubicBezTo>
                    <a:cubicBezTo>
                      <a:pt x="207093" y="250313"/>
                      <a:pt x="213576" y="254995"/>
                      <a:pt x="220420" y="260037"/>
                    </a:cubicBezTo>
                    <a:cubicBezTo>
                      <a:pt x="223661" y="262558"/>
                      <a:pt x="226902" y="265080"/>
                      <a:pt x="230504" y="267241"/>
                    </a:cubicBezTo>
                    <a:lnTo>
                      <a:pt x="240949" y="274084"/>
                    </a:lnTo>
                    <a:cubicBezTo>
                      <a:pt x="247792" y="278766"/>
                      <a:pt x="254635" y="283088"/>
                      <a:pt x="261478" y="287770"/>
                    </a:cubicBezTo>
                    <a:cubicBezTo>
                      <a:pt x="268681" y="292092"/>
                      <a:pt x="275524" y="296054"/>
                      <a:pt x="282728" y="300375"/>
                    </a:cubicBezTo>
                    <a:cubicBezTo>
                      <a:pt x="296774" y="309019"/>
                      <a:pt x="311541" y="316223"/>
                      <a:pt x="326307" y="324146"/>
                    </a:cubicBezTo>
                    <a:cubicBezTo>
                      <a:pt x="356201" y="338913"/>
                      <a:pt x="387895" y="353680"/>
                      <a:pt x="422831" y="365925"/>
                    </a:cubicBezTo>
                    <a:cubicBezTo>
                      <a:pt x="424992" y="367726"/>
                      <a:pt x="453445" y="379611"/>
                      <a:pt x="489101" y="389696"/>
                    </a:cubicBezTo>
                    <a:cubicBezTo>
                      <a:pt x="493423" y="391136"/>
                      <a:pt x="498105" y="392217"/>
                      <a:pt x="502787" y="393658"/>
                    </a:cubicBezTo>
                    <a:cubicBezTo>
                      <a:pt x="507469" y="395098"/>
                      <a:pt x="512151" y="396539"/>
                      <a:pt x="516833" y="397259"/>
                    </a:cubicBezTo>
                    <a:cubicBezTo>
                      <a:pt x="526197" y="399420"/>
                      <a:pt x="535922" y="401581"/>
                      <a:pt x="545286" y="403742"/>
                    </a:cubicBezTo>
                    <a:cubicBezTo>
                      <a:pt x="549968" y="404823"/>
                      <a:pt x="554650" y="405903"/>
                      <a:pt x="558972" y="406623"/>
                    </a:cubicBezTo>
                    <a:cubicBezTo>
                      <a:pt x="563654" y="407344"/>
                      <a:pt x="567976" y="408424"/>
                      <a:pt x="572298" y="409145"/>
                    </a:cubicBezTo>
                    <a:cubicBezTo>
                      <a:pt x="576620" y="409865"/>
                      <a:pt x="580582" y="410585"/>
                      <a:pt x="584544" y="411306"/>
                    </a:cubicBezTo>
                    <a:cubicBezTo>
                      <a:pt x="586345" y="411666"/>
                      <a:pt x="588506" y="412026"/>
                      <a:pt x="590306" y="412386"/>
                    </a:cubicBezTo>
                    <a:cubicBezTo>
                      <a:pt x="592107" y="412386"/>
                      <a:pt x="593908" y="412746"/>
                      <a:pt x="595709" y="413106"/>
                    </a:cubicBezTo>
                    <a:cubicBezTo>
                      <a:pt x="590306" y="413106"/>
                      <a:pt x="583463" y="412026"/>
                      <a:pt x="575900" y="410945"/>
                    </a:cubicBezTo>
                    <a:cubicBezTo>
                      <a:pt x="568337" y="409865"/>
                      <a:pt x="559693" y="408784"/>
                      <a:pt x="550328" y="407344"/>
                    </a:cubicBezTo>
                    <a:cubicBezTo>
                      <a:pt x="531960" y="403382"/>
                      <a:pt x="510711" y="399420"/>
                      <a:pt x="489461" y="392937"/>
                    </a:cubicBezTo>
                    <a:cubicBezTo>
                      <a:pt x="515753" y="401581"/>
                      <a:pt x="562574" y="411306"/>
                      <a:pt x="597510" y="416348"/>
                    </a:cubicBezTo>
                    <a:lnTo>
                      <a:pt x="612276" y="414547"/>
                    </a:lnTo>
                    <a:close/>
                  </a:path>
                </a:pathLst>
              </a:custGeom>
              <a:solidFill>
                <a:schemeClr val="accent2"/>
              </a:solidFill>
              <a:ln w="0" cap="flat">
                <a:noFill/>
                <a:prstDash val="solid"/>
                <a:miter/>
              </a:ln>
            </p:spPr>
            <p:txBody>
              <a:bodyPr rtlCol="0" anchor="ctr"/>
              <a:lstStyle/>
              <a:p>
                <a:endParaRPr lang="en-US" sz="744"/>
              </a:p>
            </p:txBody>
          </p:sp>
          <p:sp>
            <p:nvSpPr>
              <p:cNvPr id="2920" name="Freeform: Shape 2919">
                <a:extLst>
                  <a:ext uri="{FF2B5EF4-FFF2-40B4-BE49-F238E27FC236}">
                    <a16:creationId xmlns:a16="http://schemas.microsoft.com/office/drawing/2014/main" id="{E9C55C62-78BB-68F7-E49F-95F6A084E1F3}"/>
                  </a:ext>
                </a:extLst>
              </p:cNvPr>
              <p:cNvSpPr/>
              <p:nvPr/>
            </p:nvSpPr>
            <p:spPr>
              <a:xfrm>
                <a:off x="8865773" y="5617551"/>
                <a:ext cx="10444" cy="6843"/>
              </a:xfrm>
              <a:custGeom>
                <a:avLst/>
                <a:gdLst>
                  <a:gd name="connsiteX0" fmla="*/ 0 w 10444"/>
                  <a:gd name="connsiteY0" fmla="*/ 0 h 6843"/>
                  <a:gd name="connsiteX1" fmla="*/ 10445 w 10444"/>
                  <a:gd name="connsiteY1" fmla="*/ 6843 h 6843"/>
                  <a:gd name="connsiteX2" fmla="*/ 0 w 10444"/>
                  <a:gd name="connsiteY2" fmla="*/ 0 h 6843"/>
                </a:gdLst>
                <a:ahLst/>
                <a:cxnLst>
                  <a:cxn ang="0">
                    <a:pos x="connsiteX0" y="connsiteY0"/>
                  </a:cxn>
                  <a:cxn ang="0">
                    <a:pos x="connsiteX1" y="connsiteY1"/>
                  </a:cxn>
                  <a:cxn ang="0">
                    <a:pos x="connsiteX2" y="connsiteY2"/>
                  </a:cxn>
                </a:cxnLst>
                <a:rect l="l" t="t" r="r" b="b"/>
                <a:pathLst>
                  <a:path w="10444" h="6843">
                    <a:moveTo>
                      <a:pt x="0" y="0"/>
                    </a:moveTo>
                    <a:cubicBezTo>
                      <a:pt x="3241" y="2161"/>
                      <a:pt x="6843" y="4682"/>
                      <a:pt x="10445" y="6843"/>
                    </a:cubicBezTo>
                    <a:cubicBezTo>
                      <a:pt x="8644" y="5402"/>
                      <a:pt x="5402" y="3242"/>
                      <a:pt x="0" y="0"/>
                    </a:cubicBezTo>
                    <a:close/>
                  </a:path>
                </a:pathLst>
              </a:custGeom>
              <a:solidFill>
                <a:schemeClr val="accent2"/>
              </a:solidFill>
              <a:ln w="0" cap="flat">
                <a:noFill/>
                <a:prstDash val="solid"/>
                <a:miter/>
              </a:ln>
            </p:spPr>
            <p:txBody>
              <a:bodyPr rtlCol="0" anchor="ctr"/>
              <a:lstStyle/>
              <a:p>
                <a:endParaRPr lang="en-US" sz="744"/>
              </a:p>
            </p:txBody>
          </p:sp>
          <p:sp>
            <p:nvSpPr>
              <p:cNvPr id="2921" name="Freeform: Shape 2920">
                <a:extLst>
                  <a:ext uri="{FF2B5EF4-FFF2-40B4-BE49-F238E27FC236}">
                    <a16:creationId xmlns:a16="http://schemas.microsoft.com/office/drawing/2014/main" id="{FCED4E07-F6FC-7864-1DAD-F95F1C4AFE7E}"/>
                  </a:ext>
                </a:extLst>
              </p:cNvPr>
              <p:cNvSpPr/>
              <p:nvPr/>
            </p:nvSpPr>
            <p:spPr>
              <a:xfrm>
                <a:off x="9077189" y="5715876"/>
                <a:ext cx="13326" cy="3601"/>
              </a:xfrm>
              <a:custGeom>
                <a:avLst/>
                <a:gdLst>
                  <a:gd name="connsiteX0" fmla="*/ 720 w 13326"/>
                  <a:gd name="connsiteY0" fmla="*/ 0 h 3601"/>
                  <a:gd name="connsiteX1" fmla="*/ 0 w 13326"/>
                  <a:gd name="connsiteY1" fmla="*/ 0 h 3601"/>
                  <a:gd name="connsiteX2" fmla="*/ 13326 w 13326"/>
                  <a:gd name="connsiteY2" fmla="*/ 3602 h 3601"/>
                  <a:gd name="connsiteX3" fmla="*/ 360 w 13326"/>
                  <a:gd name="connsiteY3" fmla="*/ 0 h 3601"/>
                </a:gdLst>
                <a:ahLst/>
                <a:cxnLst>
                  <a:cxn ang="0">
                    <a:pos x="connsiteX0" y="connsiteY0"/>
                  </a:cxn>
                  <a:cxn ang="0">
                    <a:pos x="connsiteX1" y="connsiteY1"/>
                  </a:cxn>
                  <a:cxn ang="0">
                    <a:pos x="connsiteX2" y="connsiteY2"/>
                  </a:cxn>
                  <a:cxn ang="0">
                    <a:pos x="connsiteX3" y="connsiteY3"/>
                  </a:cxn>
                </a:cxnLst>
                <a:rect l="l" t="t" r="r" b="b"/>
                <a:pathLst>
                  <a:path w="13326" h="3601">
                    <a:moveTo>
                      <a:pt x="720" y="0"/>
                    </a:moveTo>
                    <a:cubicBezTo>
                      <a:pt x="0" y="0"/>
                      <a:pt x="360" y="0"/>
                      <a:pt x="0" y="0"/>
                    </a:cubicBezTo>
                    <a:cubicBezTo>
                      <a:pt x="4322" y="1081"/>
                      <a:pt x="9004" y="2521"/>
                      <a:pt x="13326" y="3602"/>
                    </a:cubicBezTo>
                    <a:cubicBezTo>
                      <a:pt x="8644" y="2161"/>
                      <a:pt x="3602" y="720"/>
                      <a:pt x="360" y="0"/>
                    </a:cubicBezTo>
                    <a:close/>
                  </a:path>
                </a:pathLst>
              </a:custGeom>
              <a:solidFill>
                <a:schemeClr val="accent2"/>
              </a:solidFill>
              <a:ln w="0" cap="flat">
                <a:noFill/>
                <a:prstDash val="solid"/>
                <a:miter/>
              </a:ln>
            </p:spPr>
            <p:txBody>
              <a:bodyPr rtlCol="0" anchor="ctr"/>
              <a:lstStyle/>
              <a:p>
                <a:endParaRPr lang="en-US" sz="744"/>
              </a:p>
            </p:txBody>
          </p:sp>
          <p:sp>
            <p:nvSpPr>
              <p:cNvPr id="2922" name="Freeform: Shape 2921">
                <a:extLst>
                  <a:ext uri="{FF2B5EF4-FFF2-40B4-BE49-F238E27FC236}">
                    <a16:creationId xmlns:a16="http://schemas.microsoft.com/office/drawing/2014/main" id="{82216812-CB6D-0502-5889-05096A0378B8}"/>
                  </a:ext>
                </a:extLst>
              </p:cNvPr>
              <p:cNvSpPr/>
              <p:nvPr/>
            </p:nvSpPr>
            <p:spPr>
              <a:xfrm>
                <a:off x="8573681" y="5290884"/>
                <a:ext cx="13319" cy="25070"/>
              </a:xfrm>
              <a:custGeom>
                <a:avLst/>
                <a:gdLst>
                  <a:gd name="connsiteX0" fmla="*/ 12606 w 13319"/>
                  <a:gd name="connsiteY0" fmla="*/ 23411 h 25070"/>
                  <a:gd name="connsiteX1" fmla="*/ 6123 w 13319"/>
                  <a:gd name="connsiteY1" fmla="*/ 11886 h 25070"/>
                  <a:gd name="connsiteX2" fmla="*/ 0 w 13319"/>
                  <a:gd name="connsiteY2" fmla="*/ 0 h 25070"/>
                  <a:gd name="connsiteX3" fmla="*/ 4322 w 13319"/>
                  <a:gd name="connsiteY3" fmla="*/ 9004 h 25070"/>
                  <a:gd name="connsiteX4" fmla="*/ 9364 w 13319"/>
                  <a:gd name="connsiteY4" fmla="*/ 18368 h 25070"/>
                  <a:gd name="connsiteX5" fmla="*/ 12606 w 13319"/>
                  <a:gd name="connsiteY5" fmla="*/ 23411 h 25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19" h="25070">
                    <a:moveTo>
                      <a:pt x="12606" y="23411"/>
                    </a:moveTo>
                    <a:cubicBezTo>
                      <a:pt x="10085" y="19089"/>
                      <a:pt x="8284" y="15487"/>
                      <a:pt x="6123" y="11886"/>
                    </a:cubicBezTo>
                    <a:cubicBezTo>
                      <a:pt x="3962" y="8284"/>
                      <a:pt x="2161" y="4322"/>
                      <a:pt x="0" y="0"/>
                    </a:cubicBezTo>
                    <a:cubicBezTo>
                      <a:pt x="1441" y="2521"/>
                      <a:pt x="2881" y="5763"/>
                      <a:pt x="4322" y="9004"/>
                    </a:cubicBezTo>
                    <a:cubicBezTo>
                      <a:pt x="5763" y="12246"/>
                      <a:pt x="7563" y="15487"/>
                      <a:pt x="9364" y="18368"/>
                    </a:cubicBezTo>
                    <a:cubicBezTo>
                      <a:pt x="12606" y="24491"/>
                      <a:pt x="14407" y="27012"/>
                      <a:pt x="12606" y="23411"/>
                    </a:cubicBezTo>
                    <a:close/>
                  </a:path>
                </a:pathLst>
              </a:custGeom>
              <a:solidFill>
                <a:schemeClr val="accent2"/>
              </a:solidFill>
              <a:ln w="0" cap="flat">
                <a:noFill/>
                <a:prstDash val="solid"/>
                <a:miter/>
              </a:ln>
            </p:spPr>
            <p:txBody>
              <a:bodyPr rtlCol="0" anchor="ctr"/>
              <a:lstStyle/>
              <a:p>
                <a:endParaRPr lang="en-US" sz="744"/>
              </a:p>
            </p:txBody>
          </p:sp>
          <p:sp>
            <p:nvSpPr>
              <p:cNvPr id="2923" name="Freeform: Shape 2922">
                <a:extLst>
                  <a:ext uri="{FF2B5EF4-FFF2-40B4-BE49-F238E27FC236}">
                    <a16:creationId xmlns:a16="http://schemas.microsoft.com/office/drawing/2014/main" id="{BEC78BDE-4F20-E913-567C-45F8765D8AC1}"/>
                  </a:ext>
                </a:extLst>
              </p:cNvPr>
              <p:cNvSpPr/>
              <p:nvPr/>
            </p:nvSpPr>
            <p:spPr>
              <a:xfrm>
                <a:off x="8572890" y="5278077"/>
                <a:ext cx="4752" cy="9925"/>
              </a:xfrm>
              <a:custGeom>
                <a:avLst/>
                <a:gdLst>
                  <a:gd name="connsiteX0" fmla="*/ 1871 w 4752"/>
                  <a:gd name="connsiteY0" fmla="*/ 5604 h 9925"/>
                  <a:gd name="connsiteX1" fmla="*/ 4753 w 4752"/>
                  <a:gd name="connsiteY1" fmla="*/ 9926 h 9925"/>
                  <a:gd name="connsiteX2" fmla="*/ 431 w 4752"/>
                  <a:gd name="connsiteY2" fmla="*/ 201 h 9925"/>
                  <a:gd name="connsiteX3" fmla="*/ 1871 w 4752"/>
                  <a:gd name="connsiteY3" fmla="*/ 5604 h 9925"/>
                </a:gdLst>
                <a:ahLst/>
                <a:cxnLst>
                  <a:cxn ang="0">
                    <a:pos x="connsiteX0" y="connsiteY0"/>
                  </a:cxn>
                  <a:cxn ang="0">
                    <a:pos x="connsiteX1" y="connsiteY1"/>
                  </a:cxn>
                  <a:cxn ang="0">
                    <a:pos x="connsiteX2" y="connsiteY2"/>
                  </a:cxn>
                  <a:cxn ang="0">
                    <a:pos x="connsiteX3" y="connsiteY3"/>
                  </a:cxn>
                </a:cxnLst>
                <a:rect l="l" t="t" r="r" b="b"/>
                <a:pathLst>
                  <a:path w="4752" h="9925">
                    <a:moveTo>
                      <a:pt x="1871" y="5604"/>
                    </a:moveTo>
                    <a:lnTo>
                      <a:pt x="4753" y="9926"/>
                    </a:lnTo>
                    <a:cubicBezTo>
                      <a:pt x="2952" y="5964"/>
                      <a:pt x="1871" y="3443"/>
                      <a:pt x="431" y="201"/>
                    </a:cubicBezTo>
                    <a:cubicBezTo>
                      <a:pt x="-290" y="-519"/>
                      <a:pt x="-290" y="562"/>
                      <a:pt x="1871" y="5604"/>
                    </a:cubicBezTo>
                    <a:close/>
                  </a:path>
                </a:pathLst>
              </a:custGeom>
              <a:solidFill>
                <a:schemeClr val="accent2"/>
              </a:solidFill>
              <a:ln w="0" cap="flat">
                <a:noFill/>
                <a:prstDash val="solid"/>
                <a:miter/>
              </a:ln>
            </p:spPr>
            <p:txBody>
              <a:bodyPr rtlCol="0" anchor="ctr"/>
              <a:lstStyle/>
              <a:p>
                <a:endParaRPr lang="en-US" sz="744"/>
              </a:p>
            </p:txBody>
          </p:sp>
          <p:sp>
            <p:nvSpPr>
              <p:cNvPr id="2924" name="Freeform: Shape 2923">
                <a:extLst>
                  <a:ext uri="{FF2B5EF4-FFF2-40B4-BE49-F238E27FC236}">
                    <a16:creationId xmlns:a16="http://schemas.microsoft.com/office/drawing/2014/main" id="{5ACCB70C-E78F-BC04-4961-7ACDA850351F}"/>
                  </a:ext>
                </a:extLst>
              </p:cNvPr>
              <p:cNvSpPr/>
              <p:nvPr/>
            </p:nvSpPr>
            <p:spPr>
              <a:xfrm>
                <a:off x="9831369" y="5763777"/>
                <a:ext cx="15486" cy="3601"/>
              </a:xfrm>
              <a:custGeom>
                <a:avLst/>
                <a:gdLst>
                  <a:gd name="connsiteX0" fmla="*/ 0 w 15486"/>
                  <a:gd name="connsiteY0" fmla="*/ 0 h 3601"/>
                  <a:gd name="connsiteX1" fmla="*/ 15487 w 15486"/>
                  <a:gd name="connsiteY1" fmla="*/ 0 h 3601"/>
                  <a:gd name="connsiteX2" fmla="*/ 0 w 15486"/>
                  <a:gd name="connsiteY2" fmla="*/ 0 h 3601"/>
                </a:gdLst>
                <a:ahLst/>
                <a:cxnLst>
                  <a:cxn ang="0">
                    <a:pos x="connsiteX0" y="connsiteY0"/>
                  </a:cxn>
                  <a:cxn ang="0">
                    <a:pos x="connsiteX1" y="connsiteY1"/>
                  </a:cxn>
                  <a:cxn ang="0">
                    <a:pos x="connsiteX2" y="connsiteY2"/>
                  </a:cxn>
                </a:cxnLst>
                <a:rect l="l" t="t" r="r" b="b"/>
                <a:pathLst>
                  <a:path w="15486" h="3601">
                    <a:moveTo>
                      <a:pt x="0" y="0"/>
                    </a:moveTo>
                    <a:lnTo>
                      <a:pt x="15487" y="0"/>
                    </a:lnTo>
                    <a:cubicBezTo>
                      <a:pt x="6123" y="0"/>
                      <a:pt x="2161" y="0"/>
                      <a:pt x="0" y="0"/>
                    </a:cubicBezTo>
                    <a:close/>
                  </a:path>
                </a:pathLst>
              </a:custGeom>
              <a:solidFill>
                <a:schemeClr val="accent2"/>
              </a:solidFill>
              <a:ln w="0" cap="flat">
                <a:noFill/>
                <a:prstDash val="solid"/>
                <a:miter/>
              </a:ln>
            </p:spPr>
            <p:txBody>
              <a:bodyPr rtlCol="0" anchor="ctr"/>
              <a:lstStyle/>
              <a:p>
                <a:endParaRPr lang="en-US" sz="744"/>
              </a:p>
            </p:txBody>
          </p:sp>
          <p:sp>
            <p:nvSpPr>
              <p:cNvPr id="2925" name="Freeform: Shape 2924">
                <a:extLst>
                  <a:ext uri="{FF2B5EF4-FFF2-40B4-BE49-F238E27FC236}">
                    <a16:creationId xmlns:a16="http://schemas.microsoft.com/office/drawing/2014/main" id="{3A7F3457-CC3A-C3EF-6044-C2C844B7592A}"/>
                  </a:ext>
                </a:extLst>
              </p:cNvPr>
              <p:cNvSpPr/>
              <p:nvPr/>
            </p:nvSpPr>
            <p:spPr>
              <a:xfrm>
                <a:off x="8866225" y="5620848"/>
                <a:ext cx="631275" cy="134303"/>
              </a:xfrm>
              <a:custGeom>
                <a:avLst/>
                <a:gdLst>
                  <a:gd name="connsiteX0" fmla="*/ 525025 w 631275"/>
                  <a:gd name="connsiteY0" fmla="*/ 129963 h 134303"/>
                  <a:gd name="connsiteX1" fmla="*/ 490450 w 631275"/>
                  <a:gd name="connsiteY1" fmla="*/ 131404 h 134303"/>
                  <a:gd name="connsiteX2" fmla="*/ 477484 w 631275"/>
                  <a:gd name="connsiteY2" fmla="*/ 132124 h 134303"/>
                  <a:gd name="connsiteX3" fmla="*/ 462357 w 631275"/>
                  <a:gd name="connsiteY3" fmla="*/ 132124 h 134303"/>
                  <a:gd name="connsiteX4" fmla="*/ 438226 w 631275"/>
                  <a:gd name="connsiteY4" fmla="*/ 132124 h 134303"/>
                  <a:gd name="connsiteX5" fmla="*/ 461637 w 631275"/>
                  <a:gd name="connsiteY5" fmla="*/ 132485 h 134303"/>
                  <a:gd name="connsiteX6" fmla="*/ 412294 w 631275"/>
                  <a:gd name="connsiteY6" fmla="*/ 132485 h 134303"/>
                  <a:gd name="connsiteX7" fmla="*/ 405451 w 631275"/>
                  <a:gd name="connsiteY7" fmla="*/ 132485 h 134303"/>
                  <a:gd name="connsiteX8" fmla="*/ 398608 w 631275"/>
                  <a:gd name="connsiteY8" fmla="*/ 132124 h 134303"/>
                  <a:gd name="connsiteX9" fmla="*/ 384202 w 631275"/>
                  <a:gd name="connsiteY9" fmla="*/ 131044 h 134303"/>
                  <a:gd name="connsiteX10" fmla="*/ 354668 w 631275"/>
                  <a:gd name="connsiteY10" fmla="*/ 128163 h 134303"/>
                  <a:gd name="connsiteX11" fmla="*/ 324775 w 631275"/>
                  <a:gd name="connsiteY11" fmla="*/ 124201 h 134303"/>
                  <a:gd name="connsiteX12" fmla="*/ 295241 w 631275"/>
                  <a:gd name="connsiteY12" fmla="*/ 118798 h 134303"/>
                  <a:gd name="connsiteX13" fmla="*/ 267149 w 631275"/>
                  <a:gd name="connsiteY13" fmla="*/ 113036 h 134303"/>
                  <a:gd name="connsiteX14" fmla="*/ 241577 w 631275"/>
                  <a:gd name="connsiteY14" fmla="*/ 106913 h 134303"/>
                  <a:gd name="connsiteX15" fmla="*/ 210963 w 631275"/>
                  <a:gd name="connsiteY15" fmla="*/ 95028 h 134303"/>
                  <a:gd name="connsiteX16" fmla="*/ 103635 w 631275"/>
                  <a:gd name="connsiteY16" fmla="*/ 55770 h 134303"/>
                  <a:gd name="connsiteX17" fmla="*/ 82385 w 631275"/>
                  <a:gd name="connsiteY17" fmla="*/ 45325 h 134303"/>
                  <a:gd name="connsiteX18" fmla="*/ 70500 w 631275"/>
                  <a:gd name="connsiteY18" fmla="*/ 39202 h 134303"/>
                  <a:gd name="connsiteX19" fmla="*/ 58255 w 631275"/>
                  <a:gd name="connsiteY19" fmla="*/ 32719 h 134303"/>
                  <a:gd name="connsiteX20" fmla="*/ 33403 w 631275"/>
                  <a:gd name="connsiteY20" fmla="*/ 18673 h 134303"/>
                  <a:gd name="connsiteX21" fmla="*/ 21158 w 631275"/>
                  <a:gd name="connsiteY21" fmla="*/ 11110 h 134303"/>
                  <a:gd name="connsiteX22" fmla="*/ 9633 w 631275"/>
                  <a:gd name="connsiteY22" fmla="*/ 3546 h 134303"/>
                  <a:gd name="connsiteX23" fmla="*/ 989 w 631275"/>
                  <a:gd name="connsiteY23" fmla="*/ 305 h 134303"/>
                  <a:gd name="connsiteX24" fmla="*/ 4590 w 631275"/>
                  <a:gd name="connsiteY24" fmla="*/ 3546 h 134303"/>
                  <a:gd name="connsiteX25" fmla="*/ 16836 w 631275"/>
                  <a:gd name="connsiteY25" fmla="*/ 11470 h 134303"/>
                  <a:gd name="connsiteX26" fmla="*/ 26560 w 631275"/>
                  <a:gd name="connsiteY26" fmla="*/ 17593 h 134303"/>
                  <a:gd name="connsiteX27" fmla="*/ 39526 w 631275"/>
                  <a:gd name="connsiteY27" fmla="*/ 24796 h 134303"/>
                  <a:gd name="connsiteX28" fmla="*/ 30882 w 631275"/>
                  <a:gd name="connsiteY28" fmla="*/ 20474 h 134303"/>
                  <a:gd name="connsiteX29" fmla="*/ 62937 w 631275"/>
                  <a:gd name="connsiteY29" fmla="*/ 39202 h 134303"/>
                  <a:gd name="connsiteX30" fmla="*/ 89949 w 631275"/>
                  <a:gd name="connsiteY30" fmla="*/ 52528 h 134303"/>
                  <a:gd name="connsiteX31" fmla="*/ 96432 w 631275"/>
                  <a:gd name="connsiteY31" fmla="*/ 55770 h 134303"/>
                  <a:gd name="connsiteX32" fmla="*/ 102915 w 631275"/>
                  <a:gd name="connsiteY32" fmla="*/ 58651 h 134303"/>
                  <a:gd name="connsiteX33" fmla="*/ 116241 w 631275"/>
                  <a:gd name="connsiteY33" fmla="*/ 64414 h 134303"/>
                  <a:gd name="connsiteX34" fmla="*/ 130287 w 631275"/>
                  <a:gd name="connsiteY34" fmla="*/ 70537 h 134303"/>
                  <a:gd name="connsiteX35" fmla="*/ 146134 w 631275"/>
                  <a:gd name="connsiteY35" fmla="*/ 77019 h 134303"/>
                  <a:gd name="connsiteX36" fmla="*/ 136770 w 631275"/>
                  <a:gd name="connsiteY36" fmla="*/ 74498 h 134303"/>
                  <a:gd name="connsiteX37" fmla="*/ 122724 w 631275"/>
                  <a:gd name="connsiteY37" fmla="*/ 68736 h 134303"/>
                  <a:gd name="connsiteX38" fmla="*/ 126685 w 631275"/>
                  <a:gd name="connsiteY38" fmla="*/ 70897 h 134303"/>
                  <a:gd name="connsiteX39" fmla="*/ 238336 w 631275"/>
                  <a:gd name="connsiteY39" fmla="*/ 109434 h 134303"/>
                  <a:gd name="connsiteX40" fmla="*/ 245539 w 631275"/>
                  <a:gd name="connsiteY40" fmla="*/ 111235 h 134303"/>
                  <a:gd name="connsiteX41" fmla="*/ 252382 w 631275"/>
                  <a:gd name="connsiteY41" fmla="*/ 112676 h 134303"/>
                  <a:gd name="connsiteX42" fmla="*/ 265348 w 631275"/>
                  <a:gd name="connsiteY42" fmla="*/ 115557 h 134303"/>
                  <a:gd name="connsiteX43" fmla="*/ 287318 w 631275"/>
                  <a:gd name="connsiteY43" fmla="*/ 120239 h 134303"/>
                  <a:gd name="connsiteX44" fmla="*/ 306407 w 631275"/>
                  <a:gd name="connsiteY44" fmla="*/ 121680 h 134303"/>
                  <a:gd name="connsiteX45" fmla="*/ 332698 w 631275"/>
                  <a:gd name="connsiteY45" fmla="*/ 126002 h 134303"/>
                  <a:gd name="connsiteX46" fmla="*/ 349266 w 631275"/>
                  <a:gd name="connsiteY46" fmla="*/ 128523 h 134303"/>
                  <a:gd name="connsiteX47" fmla="*/ 369075 w 631275"/>
                  <a:gd name="connsiteY47" fmla="*/ 131764 h 134303"/>
                  <a:gd name="connsiteX48" fmla="*/ 400409 w 631275"/>
                  <a:gd name="connsiteY48" fmla="*/ 133205 h 134303"/>
                  <a:gd name="connsiteX49" fmla="*/ 419137 w 631275"/>
                  <a:gd name="connsiteY49" fmla="*/ 133565 h 134303"/>
                  <a:gd name="connsiteX50" fmla="*/ 439306 w 631275"/>
                  <a:gd name="connsiteY50" fmla="*/ 133925 h 134303"/>
                  <a:gd name="connsiteX51" fmla="*/ 526466 w 631275"/>
                  <a:gd name="connsiteY51" fmla="*/ 134285 h 134303"/>
                  <a:gd name="connsiteX52" fmla="*/ 631273 w 631275"/>
                  <a:gd name="connsiteY52" fmla="*/ 132124 h 134303"/>
                  <a:gd name="connsiteX53" fmla="*/ 524665 w 631275"/>
                  <a:gd name="connsiteY53" fmla="*/ 133205 h 134303"/>
                  <a:gd name="connsiteX54" fmla="*/ 524665 w 631275"/>
                  <a:gd name="connsiteY54" fmla="*/ 129603 h 134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631275" h="134303">
                    <a:moveTo>
                      <a:pt x="525025" y="129963"/>
                    </a:moveTo>
                    <a:cubicBezTo>
                      <a:pt x="496932" y="129963"/>
                      <a:pt x="495132" y="130684"/>
                      <a:pt x="490450" y="131404"/>
                    </a:cubicBezTo>
                    <a:cubicBezTo>
                      <a:pt x="488289" y="131404"/>
                      <a:pt x="485047" y="132124"/>
                      <a:pt x="477484" y="132124"/>
                    </a:cubicBezTo>
                    <a:cubicBezTo>
                      <a:pt x="473882" y="132124"/>
                      <a:pt x="468840" y="132124"/>
                      <a:pt x="462357" y="132124"/>
                    </a:cubicBezTo>
                    <a:cubicBezTo>
                      <a:pt x="455874" y="132124"/>
                      <a:pt x="447950" y="132124"/>
                      <a:pt x="438226" y="132124"/>
                    </a:cubicBezTo>
                    <a:cubicBezTo>
                      <a:pt x="445789" y="132124"/>
                      <a:pt x="453713" y="132124"/>
                      <a:pt x="461637" y="132485"/>
                    </a:cubicBezTo>
                    <a:cubicBezTo>
                      <a:pt x="447230" y="132845"/>
                      <a:pt x="430663" y="132485"/>
                      <a:pt x="412294" y="132485"/>
                    </a:cubicBezTo>
                    <a:cubicBezTo>
                      <a:pt x="410133" y="132485"/>
                      <a:pt x="407612" y="132485"/>
                      <a:pt x="405451" y="132485"/>
                    </a:cubicBezTo>
                    <a:cubicBezTo>
                      <a:pt x="403290" y="132485"/>
                      <a:pt x="400769" y="132485"/>
                      <a:pt x="398608" y="132124"/>
                    </a:cubicBezTo>
                    <a:cubicBezTo>
                      <a:pt x="393926" y="132124"/>
                      <a:pt x="389244" y="131404"/>
                      <a:pt x="384202" y="131044"/>
                    </a:cubicBezTo>
                    <a:cubicBezTo>
                      <a:pt x="374477" y="130324"/>
                      <a:pt x="364393" y="129963"/>
                      <a:pt x="354668" y="128163"/>
                    </a:cubicBezTo>
                    <a:cubicBezTo>
                      <a:pt x="344584" y="126722"/>
                      <a:pt x="334499" y="125641"/>
                      <a:pt x="324775" y="124201"/>
                    </a:cubicBezTo>
                    <a:cubicBezTo>
                      <a:pt x="315050" y="122400"/>
                      <a:pt x="304966" y="120599"/>
                      <a:pt x="295241" y="118798"/>
                    </a:cubicBezTo>
                    <a:cubicBezTo>
                      <a:pt x="285517" y="117358"/>
                      <a:pt x="276153" y="114836"/>
                      <a:pt x="267149" y="113036"/>
                    </a:cubicBezTo>
                    <a:cubicBezTo>
                      <a:pt x="258145" y="110875"/>
                      <a:pt x="249501" y="109074"/>
                      <a:pt x="241577" y="106913"/>
                    </a:cubicBezTo>
                    <a:cubicBezTo>
                      <a:pt x="249141" y="107994"/>
                      <a:pt x="203040" y="94667"/>
                      <a:pt x="210963" y="95028"/>
                    </a:cubicBezTo>
                    <a:cubicBezTo>
                      <a:pt x="167384" y="82062"/>
                      <a:pt x="125605" y="64414"/>
                      <a:pt x="103635" y="55770"/>
                    </a:cubicBezTo>
                    <a:cubicBezTo>
                      <a:pt x="97152" y="52889"/>
                      <a:pt x="90309" y="48927"/>
                      <a:pt x="82385" y="45325"/>
                    </a:cubicBezTo>
                    <a:cubicBezTo>
                      <a:pt x="78424" y="43524"/>
                      <a:pt x="74462" y="41363"/>
                      <a:pt x="70500" y="39202"/>
                    </a:cubicBezTo>
                    <a:cubicBezTo>
                      <a:pt x="66538" y="37041"/>
                      <a:pt x="62216" y="35241"/>
                      <a:pt x="58255" y="32719"/>
                    </a:cubicBezTo>
                    <a:cubicBezTo>
                      <a:pt x="49971" y="28037"/>
                      <a:pt x="41687" y="23355"/>
                      <a:pt x="33403" y="18673"/>
                    </a:cubicBezTo>
                    <a:cubicBezTo>
                      <a:pt x="29081" y="16512"/>
                      <a:pt x="25120" y="13631"/>
                      <a:pt x="21158" y="11110"/>
                    </a:cubicBezTo>
                    <a:cubicBezTo>
                      <a:pt x="17196" y="8589"/>
                      <a:pt x="13234" y="6068"/>
                      <a:pt x="9633" y="3546"/>
                    </a:cubicBezTo>
                    <a:cubicBezTo>
                      <a:pt x="15755" y="8228"/>
                      <a:pt x="4590" y="1746"/>
                      <a:pt x="989" y="305"/>
                    </a:cubicBezTo>
                    <a:cubicBezTo>
                      <a:pt x="-812" y="-416"/>
                      <a:pt x="-452" y="-55"/>
                      <a:pt x="4590" y="3546"/>
                    </a:cubicBezTo>
                    <a:cubicBezTo>
                      <a:pt x="7111" y="5347"/>
                      <a:pt x="11073" y="7868"/>
                      <a:pt x="16836" y="11470"/>
                    </a:cubicBezTo>
                    <a:cubicBezTo>
                      <a:pt x="19717" y="13271"/>
                      <a:pt x="22959" y="15432"/>
                      <a:pt x="26560" y="17593"/>
                    </a:cubicBezTo>
                    <a:cubicBezTo>
                      <a:pt x="30162" y="19754"/>
                      <a:pt x="34484" y="22275"/>
                      <a:pt x="39526" y="24796"/>
                    </a:cubicBezTo>
                    <a:cubicBezTo>
                      <a:pt x="33403" y="21194"/>
                      <a:pt x="37005" y="23715"/>
                      <a:pt x="30882" y="20474"/>
                    </a:cubicBezTo>
                    <a:cubicBezTo>
                      <a:pt x="43128" y="27677"/>
                      <a:pt x="53212" y="34160"/>
                      <a:pt x="62937" y="39202"/>
                    </a:cubicBezTo>
                    <a:cubicBezTo>
                      <a:pt x="72661" y="44245"/>
                      <a:pt x="81305" y="48567"/>
                      <a:pt x="89949" y="52528"/>
                    </a:cubicBezTo>
                    <a:cubicBezTo>
                      <a:pt x="92110" y="53609"/>
                      <a:pt x="94271" y="54689"/>
                      <a:pt x="96432" y="55770"/>
                    </a:cubicBezTo>
                    <a:cubicBezTo>
                      <a:pt x="98593" y="56850"/>
                      <a:pt x="100754" y="57571"/>
                      <a:pt x="102915" y="58651"/>
                    </a:cubicBezTo>
                    <a:cubicBezTo>
                      <a:pt x="107237" y="60452"/>
                      <a:pt x="111559" y="62253"/>
                      <a:pt x="116241" y="64414"/>
                    </a:cubicBezTo>
                    <a:cubicBezTo>
                      <a:pt x="120923" y="66215"/>
                      <a:pt x="125605" y="68376"/>
                      <a:pt x="130287" y="70537"/>
                    </a:cubicBezTo>
                    <a:cubicBezTo>
                      <a:pt x="135329" y="72698"/>
                      <a:pt x="140732" y="74498"/>
                      <a:pt x="146134" y="77019"/>
                    </a:cubicBezTo>
                    <a:cubicBezTo>
                      <a:pt x="159460" y="82782"/>
                      <a:pt x="148295" y="78820"/>
                      <a:pt x="136770" y="74498"/>
                    </a:cubicBezTo>
                    <a:cubicBezTo>
                      <a:pt x="131007" y="72698"/>
                      <a:pt x="125605" y="69816"/>
                      <a:pt x="122724" y="68736"/>
                    </a:cubicBezTo>
                    <a:cubicBezTo>
                      <a:pt x="120202" y="67655"/>
                      <a:pt x="120202" y="68015"/>
                      <a:pt x="126685" y="70897"/>
                    </a:cubicBezTo>
                    <a:cubicBezTo>
                      <a:pt x="154778" y="82422"/>
                      <a:pt x="199798" y="99710"/>
                      <a:pt x="238336" y="109434"/>
                    </a:cubicBezTo>
                    <a:cubicBezTo>
                      <a:pt x="240857" y="110154"/>
                      <a:pt x="243018" y="110875"/>
                      <a:pt x="245539" y="111235"/>
                    </a:cubicBezTo>
                    <a:cubicBezTo>
                      <a:pt x="248060" y="111595"/>
                      <a:pt x="250221" y="112315"/>
                      <a:pt x="252382" y="112676"/>
                    </a:cubicBezTo>
                    <a:cubicBezTo>
                      <a:pt x="257064" y="113756"/>
                      <a:pt x="261386" y="114836"/>
                      <a:pt x="265348" y="115557"/>
                    </a:cubicBezTo>
                    <a:cubicBezTo>
                      <a:pt x="273632" y="117358"/>
                      <a:pt x="281195" y="119158"/>
                      <a:pt x="287318" y="120239"/>
                    </a:cubicBezTo>
                    <a:cubicBezTo>
                      <a:pt x="299924" y="122040"/>
                      <a:pt x="307127" y="122760"/>
                      <a:pt x="306407" y="121680"/>
                    </a:cubicBezTo>
                    <a:cubicBezTo>
                      <a:pt x="317211" y="123480"/>
                      <a:pt x="325855" y="125281"/>
                      <a:pt x="332698" y="126002"/>
                    </a:cubicBezTo>
                    <a:cubicBezTo>
                      <a:pt x="339542" y="127082"/>
                      <a:pt x="344944" y="127802"/>
                      <a:pt x="349266" y="128523"/>
                    </a:cubicBezTo>
                    <a:cubicBezTo>
                      <a:pt x="357910" y="129603"/>
                      <a:pt x="362592" y="131044"/>
                      <a:pt x="369075" y="131764"/>
                    </a:cubicBezTo>
                    <a:cubicBezTo>
                      <a:pt x="377719" y="131764"/>
                      <a:pt x="388524" y="132485"/>
                      <a:pt x="400409" y="133205"/>
                    </a:cubicBezTo>
                    <a:cubicBezTo>
                      <a:pt x="406172" y="133565"/>
                      <a:pt x="412654" y="133205"/>
                      <a:pt x="419137" y="133565"/>
                    </a:cubicBezTo>
                    <a:cubicBezTo>
                      <a:pt x="425620" y="133565"/>
                      <a:pt x="432463" y="133565"/>
                      <a:pt x="439306" y="133925"/>
                    </a:cubicBezTo>
                    <a:cubicBezTo>
                      <a:pt x="467399" y="133925"/>
                      <a:pt x="498013" y="133925"/>
                      <a:pt x="526466" y="134285"/>
                    </a:cubicBezTo>
                    <a:cubicBezTo>
                      <a:pt x="583732" y="134285"/>
                      <a:pt x="631633" y="134645"/>
                      <a:pt x="631273" y="132124"/>
                    </a:cubicBezTo>
                    <a:cubicBezTo>
                      <a:pt x="605341" y="132124"/>
                      <a:pt x="562842" y="132124"/>
                      <a:pt x="524665" y="133205"/>
                    </a:cubicBezTo>
                    <a:lnTo>
                      <a:pt x="524665" y="129603"/>
                    </a:lnTo>
                    <a:close/>
                  </a:path>
                </a:pathLst>
              </a:custGeom>
              <a:solidFill>
                <a:schemeClr val="accent2"/>
              </a:solidFill>
              <a:ln w="0" cap="flat">
                <a:noFill/>
                <a:prstDash val="solid"/>
                <a:miter/>
              </a:ln>
            </p:spPr>
            <p:txBody>
              <a:bodyPr rtlCol="0" anchor="ctr"/>
              <a:lstStyle/>
              <a:p>
                <a:endParaRPr lang="en-US" sz="744"/>
              </a:p>
            </p:txBody>
          </p:sp>
          <p:sp>
            <p:nvSpPr>
              <p:cNvPr id="2926" name="Freeform: Shape 2925">
                <a:extLst>
                  <a:ext uri="{FF2B5EF4-FFF2-40B4-BE49-F238E27FC236}">
                    <a16:creationId xmlns:a16="http://schemas.microsoft.com/office/drawing/2014/main" id="{AB00948F-3A64-E28B-8E47-57DCBB532797}"/>
                  </a:ext>
                </a:extLst>
              </p:cNvPr>
              <p:cNvSpPr/>
              <p:nvPr/>
            </p:nvSpPr>
            <p:spPr>
              <a:xfrm>
                <a:off x="8633468" y="5395331"/>
                <a:ext cx="5762" cy="9004"/>
              </a:xfrm>
              <a:custGeom>
                <a:avLst/>
                <a:gdLst>
                  <a:gd name="connsiteX0" fmla="*/ 0 w 5762"/>
                  <a:gd name="connsiteY0" fmla="*/ 0 h 9004"/>
                  <a:gd name="connsiteX1" fmla="*/ 5763 w 5762"/>
                  <a:gd name="connsiteY1" fmla="*/ 9004 h 9004"/>
                  <a:gd name="connsiteX2" fmla="*/ 0 w 5762"/>
                  <a:gd name="connsiteY2" fmla="*/ 0 h 9004"/>
                </a:gdLst>
                <a:ahLst/>
                <a:cxnLst>
                  <a:cxn ang="0">
                    <a:pos x="connsiteX0" y="connsiteY0"/>
                  </a:cxn>
                  <a:cxn ang="0">
                    <a:pos x="connsiteX1" y="connsiteY1"/>
                  </a:cxn>
                  <a:cxn ang="0">
                    <a:pos x="connsiteX2" y="connsiteY2"/>
                  </a:cxn>
                </a:cxnLst>
                <a:rect l="l" t="t" r="r" b="b"/>
                <a:pathLst>
                  <a:path w="5762" h="9004">
                    <a:moveTo>
                      <a:pt x="0" y="0"/>
                    </a:moveTo>
                    <a:cubicBezTo>
                      <a:pt x="1801" y="2881"/>
                      <a:pt x="4322" y="6843"/>
                      <a:pt x="5763" y="9004"/>
                    </a:cubicBezTo>
                    <a:cubicBezTo>
                      <a:pt x="3962" y="6483"/>
                      <a:pt x="1801" y="2881"/>
                      <a:pt x="0" y="0"/>
                    </a:cubicBezTo>
                    <a:close/>
                  </a:path>
                </a:pathLst>
              </a:custGeom>
              <a:solidFill>
                <a:schemeClr val="accent2"/>
              </a:solidFill>
              <a:ln w="0" cap="flat">
                <a:noFill/>
                <a:prstDash val="solid"/>
                <a:miter/>
              </a:ln>
            </p:spPr>
            <p:txBody>
              <a:bodyPr rtlCol="0" anchor="ctr"/>
              <a:lstStyle/>
              <a:p>
                <a:endParaRPr lang="en-US" sz="744"/>
              </a:p>
            </p:txBody>
          </p:sp>
          <p:sp>
            <p:nvSpPr>
              <p:cNvPr id="2927" name="Freeform: Shape 2926">
                <a:extLst>
                  <a:ext uri="{FF2B5EF4-FFF2-40B4-BE49-F238E27FC236}">
                    <a16:creationId xmlns:a16="http://schemas.microsoft.com/office/drawing/2014/main" id="{9014B261-6CDA-871A-22C8-1EC4E92C62AE}"/>
                  </a:ext>
                </a:extLst>
              </p:cNvPr>
              <p:cNvSpPr/>
              <p:nvPr/>
            </p:nvSpPr>
            <p:spPr>
              <a:xfrm>
                <a:off x="8505251" y="4712823"/>
                <a:ext cx="129372" cy="655439"/>
              </a:xfrm>
              <a:custGeom>
                <a:avLst/>
                <a:gdLst>
                  <a:gd name="connsiteX0" fmla="*/ 7924 w 129372"/>
                  <a:gd name="connsiteY0" fmla="*/ 0 h 655439"/>
                  <a:gd name="connsiteX1" fmla="*/ 11165 w 129372"/>
                  <a:gd name="connsiteY1" fmla="*/ 23771 h 655439"/>
                  <a:gd name="connsiteX2" fmla="*/ 11165 w 129372"/>
                  <a:gd name="connsiteY2" fmla="*/ 180442 h 655439"/>
                  <a:gd name="connsiteX3" fmla="*/ 11165 w 129372"/>
                  <a:gd name="connsiteY3" fmla="*/ 213216 h 655439"/>
                  <a:gd name="connsiteX4" fmla="*/ 11165 w 129372"/>
                  <a:gd name="connsiteY4" fmla="*/ 246711 h 655439"/>
                  <a:gd name="connsiteX5" fmla="*/ 11525 w 129372"/>
                  <a:gd name="connsiteY5" fmla="*/ 263999 h 655439"/>
                  <a:gd name="connsiteX6" fmla="*/ 12246 w 129372"/>
                  <a:gd name="connsiteY6" fmla="*/ 282007 h 655439"/>
                  <a:gd name="connsiteX7" fmla="*/ 13686 w 129372"/>
                  <a:gd name="connsiteY7" fmla="*/ 301096 h 655439"/>
                  <a:gd name="connsiteX8" fmla="*/ 15487 w 129372"/>
                  <a:gd name="connsiteY8" fmla="*/ 321625 h 655439"/>
                  <a:gd name="connsiteX9" fmla="*/ 14767 w 129372"/>
                  <a:gd name="connsiteY9" fmla="*/ 321625 h 655439"/>
                  <a:gd name="connsiteX10" fmla="*/ 13686 w 129372"/>
                  <a:gd name="connsiteY10" fmla="*/ 315863 h 655439"/>
                  <a:gd name="connsiteX11" fmla="*/ 12966 w 129372"/>
                  <a:gd name="connsiteY11" fmla="*/ 309740 h 655439"/>
                  <a:gd name="connsiteX12" fmla="*/ 14767 w 129372"/>
                  <a:gd name="connsiteY12" fmla="*/ 325227 h 655439"/>
                  <a:gd name="connsiteX13" fmla="*/ 16928 w 129372"/>
                  <a:gd name="connsiteY13" fmla="*/ 341434 h 655439"/>
                  <a:gd name="connsiteX14" fmla="*/ 19089 w 129372"/>
                  <a:gd name="connsiteY14" fmla="*/ 358362 h 655439"/>
                  <a:gd name="connsiteX15" fmla="*/ 22330 w 129372"/>
                  <a:gd name="connsiteY15" fmla="*/ 375650 h 655439"/>
                  <a:gd name="connsiteX16" fmla="*/ 25572 w 129372"/>
                  <a:gd name="connsiteY16" fmla="*/ 392937 h 655439"/>
                  <a:gd name="connsiteX17" fmla="*/ 29533 w 129372"/>
                  <a:gd name="connsiteY17" fmla="*/ 410585 h 655439"/>
                  <a:gd name="connsiteX18" fmla="*/ 38177 w 129372"/>
                  <a:gd name="connsiteY18" fmla="*/ 445521 h 655439"/>
                  <a:gd name="connsiteX19" fmla="*/ 42859 w 129372"/>
                  <a:gd name="connsiteY19" fmla="*/ 462449 h 655439"/>
                  <a:gd name="connsiteX20" fmla="*/ 45380 w 129372"/>
                  <a:gd name="connsiteY20" fmla="*/ 470732 h 655439"/>
                  <a:gd name="connsiteX21" fmla="*/ 48262 w 129372"/>
                  <a:gd name="connsiteY21" fmla="*/ 478656 h 655439"/>
                  <a:gd name="connsiteX22" fmla="*/ 59067 w 129372"/>
                  <a:gd name="connsiteY22" fmla="*/ 509630 h 655439"/>
                  <a:gd name="connsiteX23" fmla="*/ 80316 w 129372"/>
                  <a:gd name="connsiteY23" fmla="*/ 558972 h 655439"/>
                  <a:gd name="connsiteX24" fmla="*/ 90401 w 129372"/>
                  <a:gd name="connsiteY24" fmla="*/ 581662 h 655439"/>
                  <a:gd name="connsiteX25" fmla="*/ 102646 w 129372"/>
                  <a:gd name="connsiteY25" fmla="*/ 606514 h 655439"/>
                  <a:gd name="connsiteX26" fmla="*/ 110930 w 129372"/>
                  <a:gd name="connsiteY26" fmla="*/ 623081 h 655439"/>
                  <a:gd name="connsiteX27" fmla="*/ 108409 w 129372"/>
                  <a:gd name="connsiteY27" fmla="*/ 620200 h 655439"/>
                  <a:gd name="connsiteX28" fmla="*/ 118493 w 129372"/>
                  <a:gd name="connsiteY28" fmla="*/ 637128 h 655439"/>
                  <a:gd name="connsiteX29" fmla="*/ 129298 w 129372"/>
                  <a:gd name="connsiteY29" fmla="*/ 655136 h 655439"/>
                  <a:gd name="connsiteX30" fmla="*/ 121015 w 129372"/>
                  <a:gd name="connsiteY30" fmla="*/ 642890 h 655439"/>
                  <a:gd name="connsiteX31" fmla="*/ 111290 w 129372"/>
                  <a:gd name="connsiteY31" fmla="*/ 627403 h 655439"/>
                  <a:gd name="connsiteX32" fmla="*/ 120654 w 129372"/>
                  <a:gd name="connsiteY32" fmla="*/ 643250 h 655439"/>
                  <a:gd name="connsiteX33" fmla="*/ 114532 w 129372"/>
                  <a:gd name="connsiteY33" fmla="*/ 637128 h 655439"/>
                  <a:gd name="connsiteX34" fmla="*/ 84278 w 129372"/>
                  <a:gd name="connsiteY34" fmla="*/ 583824 h 655439"/>
                  <a:gd name="connsiteX35" fmla="*/ 92922 w 129372"/>
                  <a:gd name="connsiteY35" fmla="*/ 596789 h 655439"/>
                  <a:gd name="connsiteX36" fmla="*/ 104087 w 129372"/>
                  <a:gd name="connsiteY36" fmla="*/ 617319 h 655439"/>
                  <a:gd name="connsiteX37" fmla="*/ 106608 w 129372"/>
                  <a:gd name="connsiteY37" fmla="*/ 619119 h 655439"/>
                  <a:gd name="connsiteX38" fmla="*/ 91841 w 129372"/>
                  <a:gd name="connsiteY38" fmla="*/ 594268 h 655439"/>
                  <a:gd name="connsiteX39" fmla="*/ 86079 w 129372"/>
                  <a:gd name="connsiteY39" fmla="*/ 583103 h 655439"/>
                  <a:gd name="connsiteX40" fmla="*/ 82117 w 129372"/>
                  <a:gd name="connsiteY40" fmla="*/ 574820 h 655439"/>
                  <a:gd name="connsiteX41" fmla="*/ 78155 w 129372"/>
                  <a:gd name="connsiteY41" fmla="*/ 565095 h 655439"/>
                  <a:gd name="connsiteX42" fmla="*/ 78155 w 129372"/>
                  <a:gd name="connsiteY42" fmla="*/ 562574 h 655439"/>
                  <a:gd name="connsiteX43" fmla="*/ 71312 w 129372"/>
                  <a:gd name="connsiteY43" fmla="*/ 548167 h 655439"/>
                  <a:gd name="connsiteX44" fmla="*/ 63028 w 129372"/>
                  <a:gd name="connsiteY44" fmla="*/ 526918 h 655439"/>
                  <a:gd name="connsiteX45" fmla="*/ 58707 w 129372"/>
                  <a:gd name="connsiteY45" fmla="*/ 515753 h 655439"/>
                  <a:gd name="connsiteX46" fmla="*/ 56546 w 129372"/>
                  <a:gd name="connsiteY46" fmla="*/ 510350 h 655439"/>
                  <a:gd name="connsiteX47" fmla="*/ 54745 w 129372"/>
                  <a:gd name="connsiteY47" fmla="*/ 504948 h 655439"/>
                  <a:gd name="connsiteX48" fmla="*/ 47902 w 129372"/>
                  <a:gd name="connsiteY48" fmla="*/ 486940 h 655439"/>
                  <a:gd name="connsiteX49" fmla="*/ 38898 w 129372"/>
                  <a:gd name="connsiteY49" fmla="*/ 457046 h 655439"/>
                  <a:gd name="connsiteX50" fmla="*/ 39618 w 129372"/>
                  <a:gd name="connsiteY50" fmla="*/ 456326 h 655439"/>
                  <a:gd name="connsiteX51" fmla="*/ 37457 w 129372"/>
                  <a:gd name="connsiteY51" fmla="*/ 444081 h 655439"/>
                  <a:gd name="connsiteX52" fmla="*/ 27733 w 129372"/>
                  <a:gd name="connsiteY52" fmla="*/ 418149 h 655439"/>
                  <a:gd name="connsiteX53" fmla="*/ 23411 w 129372"/>
                  <a:gd name="connsiteY53" fmla="*/ 398700 h 655439"/>
                  <a:gd name="connsiteX54" fmla="*/ 19809 w 129372"/>
                  <a:gd name="connsiteY54" fmla="*/ 378891 h 655439"/>
                  <a:gd name="connsiteX55" fmla="*/ 16567 w 129372"/>
                  <a:gd name="connsiteY55" fmla="*/ 359082 h 655439"/>
                  <a:gd name="connsiteX56" fmla="*/ 14046 w 129372"/>
                  <a:gd name="connsiteY56" fmla="*/ 339273 h 655439"/>
                  <a:gd name="connsiteX57" fmla="*/ 9724 w 129372"/>
                  <a:gd name="connsiteY57" fmla="*/ 306859 h 655439"/>
                  <a:gd name="connsiteX58" fmla="*/ 7924 w 129372"/>
                  <a:gd name="connsiteY58" fmla="*/ 291372 h 655439"/>
                  <a:gd name="connsiteX59" fmla="*/ 5763 w 129372"/>
                  <a:gd name="connsiteY59" fmla="*/ 288130 h 655439"/>
                  <a:gd name="connsiteX60" fmla="*/ 0 w 129372"/>
                  <a:gd name="connsiteY60" fmla="*/ 223661 h 655439"/>
                  <a:gd name="connsiteX61" fmla="*/ 5042 w 129372"/>
                  <a:gd name="connsiteY61" fmla="*/ 124256 h 655439"/>
                  <a:gd name="connsiteX62" fmla="*/ 6123 w 129372"/>
                  <a:gd name="connsiteY62" fmla="*/ 198089 h 655439"/>
                  <a:gd name="connsiteX63" fmla="*/ 6843 w 129372"/>
                  <a:gd name="connsiteY63" fmla="*/ 240589 h 655439"/>
                  <a:gd name="connsiteX64" fmla="*/ 7924 w 129372"/>
                  <a:gd name="connsiteY64" fmla="*/ 279126 h 655439"/>
                  <a:gd name="connsiteX65" fmla="*/ 8644 w 129372"/>
                  <a:gd name="connsiteY65" fmla="*/ 264719 h 655439"/>
                  <a:gd name="connsiteX66" fmla="*/ 9364 w 129372"/>
                  <a:gd name="connsiteY66" fmla="*/ 276965 h 655439"/>
                  <a:gd name="connsiteX67" fmla="*/ 10805 w 129372"/>
                  <a:gd name="connsiteY67" fmla="*/ 295694 h 655439"/>
                  <a:gd name="connsiteX68" fmla="*/ 12606 w 129372"/>
                  <a:gd name="connsiteY68" fmla="*/ 315863 h 655439"/>
                  <a:gd name="connsiteX69" fmla="*/ 14767 w 129372"/>
                  <a:gd name="connsiteY69" fmla="*/ 332430 h 655439"/>
                  <a:gd name="connsiteX70" fmla="*/ 16567 w 129372"/>
                  <a:gd name="connsiteY70" fmla="*/ 336032 h 655439"/>
                  <a:gd name="connsiteX71" fmla="*/ 14407 w 129372"/>
                  <a:gd name="connsiteY71" fmla="*/ 322706 h 655439"/>
                  <a:gd name="connsiteX72" fmla="*/ 13326 w 129372"/>
                  <a:gd name="connsiteY72" fmla="*/ 315502 h 655439"/>
                  <a:gd name="connsiteX73" fmla="*/ 12606 w 129372"/>
                  <a:gd name="connsiteY73" fmla="*/ 307939 h 655439"/>
                  <a:gd name="connsiteX74" fmla="*/ 9724 w 129372"/>
                  <a:gd name="connsiteY74" fmla="*/ 274804 h 655439"/>
                  <a:gd name="connsiteX75" fmla="*/ 9004 w 129372"/>
                  <a:gd name="connsiteY75" fmla="*/ 239508 h 655439"/>
                  <a:gd name="connsiteX76" fmla="*/ 9004 w 129372"/>
                  <a:gd name="connsiteY76" fmla="*/ 204933 h 655439"/>
                  <a:gd name="connsiteX77" fmla="*/ 9004 w 129372"/>
                  <a:gd name="connsiteY77" fmla="*/ 219339 h 655439"/>
                  <a:gd name="connsiteX78" fmla="*/ 7563 w 129372"/>
                  <a:gd name="connsiteY78" fmla="*/ 72393 h 655439"/>
                  <a:gd name="connsiteX79" fmla="*/ 9004 w 129372"/>
                  <a:gd name="connsiteY79" fmla="*/ 51863 h 655439"/>
                  <a:gd name="connsiteX80" fmla="*/ 8284 w 129372"/>
                  <a:gd name="connsiteY80" fmla="*/ 15847 h 655439"/>
                  <a:gd name="connsiteX81" fmla="*/ 8284 w 129372"/>
                  <a:gd name="connsiteY81" fmla="*/ 360 h 655439"/>
                  <a:gd name="connsiteX82" fmla="*/ 8644 w 129372"/>
                  <a:gd name="connsiteY82" fmla="*/ 70232 h 655439"/>
                  <a:gd name="connsiteX83" fmla="*/ 8644 w 129372"/>
                  <a:gd name="connsiteY83" fmla="*/ 113091 h 655439"/>
                  <a:gd name="connsiteX84" fmla="*/ 8644 w 129372"/>
                  <a:gd name="connsiteY84" fmla="*/ 70232 h 655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129372" h="655439">
                    <a:moveTo>
                      <a:pt x="7924" y="0"/>
                    </a:moveTo>
                    <a:lnTo>
                      <a:pt x="11165" y="23771"/>
                    </a:lnTo>
                    <a:cubicBezTo>
                      <a:pt x="11525" y="91121"/>
                      <a:pt x="11165" y="136862"/>
                      <a:pt x="11165" y="180442"/>
                    </a:cubicBezTo>
                    <a:cubicBezTo>
                      <a:pt x="11165" y="191246"/>
                      <a:pt x="11165" y="202051"/>
                      <a:pt x="11165" y="213216"/>
                    </a:cubicBezTo>
                    <a:cubicBezTo>
                      <a:pt x="11165" y="224021"/>
                      <a:pt x="11165" y="235546"/>
                      <a:pt x="11165" y="246711"/>
                    </a:cubicBezTo>
                    <a:cubicBezTo>
                      <a:pt x="11165" y="252474"/>
                      <a:pt x="11165" y="258237"/>
                      <a:pt x="11525" y="263999"/>
                    </a:cubicBezTo>
                    <a:cubicBezTo>
                      <a:pt x="11525" y="269762"/>
                      <a:pt x="11525" y="275885"/>
                      <a:pt x="12246" y="282007"/>
                    </a:cubicBezTo>
                    <a:cubicBezTo>
                      <a:pt x="12606" y="288130"/>
                      <a:pt x="13326" y="294613"/>
                      <a:pt x="13686" y="301096"/>
                    </a:cubicBezTo>
                    <a:cubicBezTo>
                      <a:pt x="14407" y="307579"/>
                      <a:pt x="14407" y="314782"/>
                      <a:pt x="15487" y="321625"/>
                    </a:cubicBezTo>
                    <a:cubicBezTo>
                      <a:pt x="15487" y="325947"/>
                      <a:pt x="15487" y="324867"/>
                      <a:pt x="14767" y="321625"/>
                    </a:cubicBezTo>
                    <a:cubicBezTo>
                      <a:pt x="14767" y="320185"/>
                      <a:pt x="14046" y="318024"/>
                      <a:pt x="13686" y="315863"/>
                    </a:cubicBezTo>
                    <a:cubicBezTo>
                      <a:pt x="13686" y="313702"/>
                      <a:pt x="13326" y="311541"/>
                      <a:pt x="12966" y="309740"/>
                    </a:cubicBezTo>
                    <a:cubicBezTo>
                      <a:pt x="12966" y="314782"/>
                      <a:pt x="14046" y="319824"/>
                      <a:pt x="14767" y="325227"/>
                    </a:cubicBezTo>
                    <a:cubicBezTo>
                      <a:pt x="15487" y="330629"/>
                      <a:pt x="16207" y="336032"/>
                      <a:pt x="16928" y="341434"/>
                    </a:cubicBezTo>
                    <a:cubicBezTo>
                      <a:pt x="17648" y="346837"/>
                      <a:pt x="18368" y="352599"/>
                      <a:pt x="19089" y="358362"/>
                    </a:cubicBezTo>
                    <a:cubicBezTo>
                      <a:pt x="20169" y="364124"/>
                      <a:pt x="21250" y="369887"/>
                      <a:pt x="22330" y="375650"/>
                    </a:cubicBezTo>
                    <a:cubicBezTo>
                      <a:pt x="23411" y="381412"/>
                      <a:pt x="24491" y="387175"/>
                      <a:pt x="25572" y="392937"/>
                    </a:cubicBezTo>
                    <a:cubicBezTo>
                      <a:pt x="26652" y="398700"/>
                      <a:pt x="28093" y="404463"/>
                      <a:pt x="29533" y="410585"/>
                    </a:cubicBezTo>
                    <a:cubicBezTo>
                      <a:pt x="32415" y="422111"/>
                      <a:pt x="34576" y="433996"/>
                      <a:pt x="38177" y="445521"/>
                    </a:cubicBezTo>
                    <a:cubicBezTo>
                      <a:pt x="39978" y="451284"/>
                      <a:pt x="41419" y="456686"/>
                      <a:pt x="42859" y="462449"/>
                    </a:cubicBezTo>
                    <a:cubicBezTo>
                      <a:pt x="43580" y="465330"/>
                      <a:pt x="44300" y="467851"/>
                      <a:pt x="45380" y="470732"/>
                    </a:cubicBezTo>
                    <a:cubicBezTo>
                      <a:pt x="46101" y="473614"/>
                      <a:pt x="47181" y="476135"/>
                      <a:pt x="48262" y="478656"/>
                    </a:cubicBezTo>
                    <a:cubicBezTo>
                      <a:pt x="51863" y="489461"/>
                      <a:pt x="55465" y="499545"/>
                      <a:pt x="59067" y="509630"/>
                    </a:cubicBezTo>
                    <a:cubicBezTo>
                      <a:pt x="66990" y="528719"/>
                      <a:pt x="73473" y="546007"/>
                      <a:pt x="80316" y="558972"/>
                    </a:cubicBezTo>
                    <a:cubicBezTo>
                      <a:pt x="82837" y="564735"/>
                      <a:pt x="86439" y="573019"/>
                      <a:pt x="90401" y="581662"/>
                    </a:cubicBezTo>
                    <a:cubicBezTo>
                      <a:pt x="94723" y="590306"/>
                      <a:pt x="99045" y="598950"/>
                      <a:pt x="102646" y="606514"/>
                    </a:cubicBezTo>
                    <a:cubicBezTo>
                      <a:pt x="106248" y="614077"/>
                      <a:pt x="109489" y="620200"/>
                      <a:pt x="110930" y="623081"/>
                    </a:cubicBezTo>
                    <a:cubicBezTo>
                      <a:pt x="112371" y="625963"/>
                      <a:pt x="111650" y="625602"/>
                      <a:pt x="108409" y="620200"/>
                    </a:cubicBezTo>
                    <a:cubicBezTo>
                      <a:pt x="111650" y="625602"/>
                      <a:pt x="114892" y="631365"/>
                      <a:pt x="118493" y="637128"/>
                    </a:cubicBezTo>
                    <a:cubicBezTo>
                      <a:pt x="122095" y="642890"/>
                      <a:pt x="125337" y="649373"/>
                      <a:pt x="129298" y="655136"/>
                    </a:cubicBezTo>
                    <a:cubicBezTo>
                      <a:pt x="130019" y="656937"/>
                      <a:pt x="125337" y="650454"/>
                      <a:pt x="121015" y="642890"/>
                    </a:cubicBezTo>
                    <a:cubicBezTo>
                      <a:pt x="116693" y="635327"/>
                      <a:pt x="112011" y="627403"/>
                      <a:pt x="111290" y="627403"/>
                    </a:cubicBezTo>
                    <a:cubicBezTo>
                      <a:pt x="117053" y="637128"/>
                      <a:pt x="118854" y="641089"/>
                      <a:pt x="120654" y="643250"/>
                    </a:cubicBezTo>
                    <a:cubicBezTo>
                      <a:pt x="115612" y="635327"/>
                      <a:pt x="117053" y="640009"/>
                      <a:pt x="114532" y="637128"/>
                    </a:cubicBezTo>
                    <a:cubicBezTo>
                      <a:pt x="112011" y="634246"/>
                      <a:pt x="104447" y="624162"/>
                      <a:pt x="84278" y="583824"/>
                    </a:cubicBezTo>
                    <a:cubicBezTo>
                      <a:pt x="78155" y="567616"/>
                      <a:pt x="84278" y="581662"/>
                      <a:pt x="92922" y="596789"/>
                    </a:cubicBezTo>
                    <a:cubicBezTo>
                      <a:pt x="96884" y="604353"/>
                      <a:pt x="101206" y="612637"/>
                      <a:pt x="104087" y="617319"/>
                    </a:cubicBezTo>
                    <a:cubicBezTo>
                      <a:pt x="106968" y="622001"/>
                      <a:pt x="108409" y="623802"/>
                      <a:pt x="106608" y="619119"/>
                    </a:cubicBezTo>
                    <a:cubicBezTo>
                      <a:pt x="92922" y="592828"/>
                      <a:pt x="93642" y="596429"/>
                      <a:pt x="91841" y="594268"/>
                    </a:cubicBezTo>
                    <a:cubicBezTo>
                      <a:pt x="89680" y="589946"/>
                      <a:pt x="87880" y="586345"/>
                      <a:pt x="86079" y="583103"/>
                    </a:cubicBezTo>
                    <a:cubicBezTo>
                      <a:pt x="84638" y="579862"/>
                      <a:pt x="83198" y="576980"/>
                      <a:pt x="82117" y="574820"/>
                    </a:cubicBezTo>
                    <a:cubicBezTo>
                      <a:pt x="79956" y="570137"/>
                      <a:pt x="78876" y="566896"/>
                      <a:pt x="78155" y="565095"/>
                    </a:cubicBezTo>
                    <a:cubicBezTo>
                      <a:pt x="76715" y="561133"/>
                      <a:pt x="77435" y="561493"/>
                      <a:pt x="78155" y="562574"/>
                    </a:cubicBezTo>
                    <a:cubicBezTo>
                      <a:pt x="76354" y="559333"/>
                      <a:pt x="74194" y="554290"/>
                      <a:pt x="71312" y="548167"/>
                    </a:cubicBezTo>
                    <a:cubicBezTo>
                      <a:pt x="68431" y="542045"/>
                      <a:pt x="65910" y="534481"/>
                      <a:pt x="63028" y="526918"/>
                    </a:cubicBezTo>
                    <a:cubicBezTo>
                      <a:pt x="61588" y="523316"/>
                      <a:pt x="60147" y="519354"/>
                      <a:pt x="58707" y="515753"/>
                    </a:cubicBezTo>
                    <a:cubicBezTo>
                      <a:pt x="57986" y="513952"/>
                      <a:pt x="57266" y="512151"/>
                      <a:pt x="56546" y="510350"/>
                    </a:cubicBezTo>
                    <a:cubicBezTo>
                      <a:pt x="55825" y="508550"/>
                      <a:pt x="55105" y="506749"/>
                      <a:pt x="54745" y="504948"/>
                    </a:cubicBezTo>
                    <a:cubicBezTo>
                      <a:pt x="52224" y="497745"/>
                      <a:pt x="50063" y="491622"/>
                      <a:pt x="47902" y="486940"/>
                    </a:cubicBezTo>
                    <a:cubicBezTo>
                      <a:pt x="41779" y="469652"/>
                      <a:pt x="39978" y="461008"/>
                      <a:pt x="38898" y="457046"/>
                    </a:cubicBezTo>
                    <a:cubicBezTo>
                      <a:pt x="38177" y="453445"/>
                      <a:pt x="38898" y="454525"/>
                      <a:pt x="39618" y="456326"/>
                    </a:cubicBezTo>
                    <a:cubicBezTo>
                      <a:pt x="41419" y="460288"/>
                      <a:pt x="43940" y="467131"/>
                      <a:pt x="37457" y="444081"/>
                    </a:cubicBezTo>
                    <a:cubicBezTo>
                      <a:pt x="33855" y="435437"/>
                      <a:pt x="30974" y="426793"/>
                      <a:pt x="27733" y="418149"/>
                    </a:cubicBezTo>
                    <a:lnTo>
                      <a:pt x="23411" y="398700"/>
                    </a:lnTo>
                    <a:cubicBezTo>
                      <a:pt x="21970" y="392217"/>
                      <a:pt x="21250" y="385734"/>
                      <a:pt x="19809" y="378891"/>
                    </a:cubicBezTo>
                    <a:lnTo>
                      <a:pt x="16567" y="359082"/>
                    </a:lnTo>
                    <a:cubicBezTo>
                      <a:pt x="15487" y="352599"/>
                      <a:pt x="14767" y="345756"/>
                      <a:pt x="14046" y="339273"/>
                    </a:cubicBezTo>
                    <a:cubicBezTo>
                      <a:pt x="12246" y="324867"/>
                      <a:pt x="10445" y="314422"/>
                      <a:pt x="9724" y="306859"/>
                    </a:cubicBezTo>
                    <a:cubicBezTo>
                      <a:pt x="9004" y="299295"/>
                      <a:pt x="8284" y="294253"/>
                      <a:pt x="7924" y="291372"/>
                    </a:cubicBezTo>
                    <a:cubicBezTo>
                      <a:pt x="6843" y="285609"/>
                      <a:pt x="6483" y="287050"/>
                      <a:pt x="5763" y="288130"/>
                    </a:cubicBezTo>
                    <a:cubicBezTo>
                      <a:pt x="5042" y="290291"/>
                      <a:pt x="1801" y="290651"/>
                      <a:pt x="0" y="223661"/>
                    </a:cubicBezTo>
                    <a:cubicBezTo>
                      <a:pt x="1441" y="241309"/>
                      <a:pt x="4322" y="187285"/>
                      <a:pt x="5042" y="124256"/>
                    </a:cubicBezTo>
                    <a:cubicBezTo>
                      <a:pt x="5042" y="142985"/>
                      <a:pt x="5763" y="169997"/>
                      <a:pt x="6123" y="198089"/>
                    </a:cubicBezTo>
                    <a:cubicBezTo>
                      <a:pt x="6123" y="212136"/>
                      <a:pt x="6123" y="226902"/>
                      <a:pt x="6843" y="240589"/>
                    </a:cubicBezTo>
                    <a:cubicBezTo>
                      <a:pt x="6843" y="254275"/>
                      <a:pt x="7563" y="267241"/>
                      <a:pt x="7924" y="279126"/>
                    </a:cubicBezTo>
                    <a:cubicBezTo>
                      <a:pt x="7924" y="262198"/>
                      <a:pt x="7924" y="259677"/>
                      <a:pt x="8644" y="264719"/>
                    </a:cubicBezTo>
                    <a:cubicBezTo>
                      <a:pt x="8644" y="267241"/>
                      <a:pt x="8644" y="271563"/>
                      <a:pt x="9364" y="276965"/>
                    </a:cubicBezTo>
                    <a:cubicBezTo>
                      <a:pt x="9724" y="282368"/>
                      <a:pt x="10445" y="288850"/>
                      <a:pt x="10805" y="295694"/>
                    </a:cubicBezTo>
                    <a:cubicBezTo>
                      <a:pt x="11525" y="302537"/>
                      <a:pt x="11885" y="309380"/>
                      <a:pt x="12606" y="315863"/>
                    </a:cubicBezTo>
                    <a:cubicBezTo>
                      <a:pt x="13326" y="322345"/>
                      <a:pt x="14407" y="328108"/>
                      <a:pt x="14767" y="332430"/>
                    </a:cubicBezTo>
                    <a:cubicBezTo>
                      <a:pt x="16207" y="341434"/>
                      <a:pt x="16928" y="344676"/>
                      <a:pt x="16567" y="336032"/>
                    </a:cubicBezTo>
                    <a:cubicBezTo>
                      <a:pt x="15847" y="332070"/>
                      <a:pt x="15127" y="327388"/>
                      <a:pt x="14407" y="322706"/>
                    </a:cubicBezTo>
                    <a:cubicBezTo>
                      <a:pt x="14407" y="320185"/>
                      <a:pt x="13686" y="318024"/>
                      <a:pt x="13326" y="315502"/>
                    </a:cubicBezTo>
                    <a:cubicBezTo>
                      <a:pt x="13326" y="312981"/>
                      <a:pt x="12966" y="310460"/>
                      <a:pt x="12606" y="307939"/>
                    </a:cubicBezTo>
                    <a:cubicBezTo>
                      <a:pt x="11525" y="297494"/>
                      <a:pt x="10445" y="286329"/>
                      <a:pt x="9724" y="274804"/>
                    </a:cubicBezTo>
                    <a:cubicBezTo>
                      <a:pt x="9724" y="263279"/>
                      <a:pt x="9004" y="251394"/>
                      <a:pt x="9004" y="239508"/>
                    </a:cubicBezTo>
                    <a:cubicBezTo>
                      <a:pt x="9004" y="227623"/>
                      <a:pt x="9004" y="215737"/>
                      <a:pt x="9004" y="204933"/>
                    </a:cubicBezTo>
                    <a:lnTo>
                      <a:pt x="9004" y="219339"/>
                    </a:lnTo>
                    <a:cubicBezTo>
                      <a:pt x="9724" y="172518"/>
                      <a:pt x="6483" y="136862"/>
                      <a:pt x="7563" y="72393"/>
                    </a:cubicBezTo>
                    <a:cubicBezTo>
                      <a:pt x="7563" y="40338"/>
                      <a:pt x="8284" y="46101"/>
                      <a:pt x="9004" y="51863"/>
                    </a:cubicBezTo>
                    <a:cubicBezTo>
                      <a:pt x="9004" y="38177"/>
                      <a:pt x="8644" y="25572"/>
                      <a:pt x="8284" y="15847"/>
                    </a:cubicBezTo>
                    <a:cubicBezTo>
                      <a:pt x="8284" y="6483"/>
                      <a:pt x="8284" y="360"/>
                      <a:pt x="8284" y="360"/>
                    </a:cubicBezTo>
                    <a:close/>
                    <a:moveTo>
                      <a:pt x="8644" y="70232"/>
                    </a:moveTo>
                    <a:lnTo>
                      <a:pt x="8644" y="113091"/>
                    </a:lnTo>
                    <a:cubicBezTo>
                      <a:pt x="8644" y="103007"/>
                      <a:pt x="8644" y="86799"/>
                      <a:pt x="8644" y="70232"/>
                    </a:cubicBezTo>
                    <a:close/>
                  </a:path>
                </a:pathLst>
              </a:custGeom>
              <a:solidFill>
                <a:schemeClr val="accent2"/>
              </a:solidFill>
              <a:ln w="0" cap="flat">
                <a:noFill/>
                <a:prstDash val="solid"/>
                <a:miter/>
              </a:ln>
            </p:spPr>
            <p:txBody>
              <a:bodyPr rtlCol="0" anchor="ctr"/>
              <a:lstStyle/>
              <a:p>
                <a:endParaRPr lang="en-US" sz="744"/>
              </a:p>
            </p:txBody>
          </p:sp>
          <p:sp>
            <p:nvSpPr>
              <p:cNvPr id="2928" name="Freeform: Shape 2927">
                <a:extLst>
                  <a:ext uri="{FF2B5EF4-FFF2-40B4-BE49-F238E27FC236}">
                    <a16:creationId xmlns:a16="http://schemas.microsoft.com/office/drawing/2014/main" id="{480C0122-08F5-AF89-6115-0973EF374C64}"/>
                  </a:ext>
                </a:extLst>
              </p:cNvPr>
              <p:cNvSpPr/>
              <p:nvPr/>
            </p:nvSpPr>
            <p:spPr>
              <a:xfrm>
                <a:off x="11790653" y="3955401"/>
                <a:ext cx="3601" cy="12965"/>
              </a:xfrm>
              <a:custGeom>
                <a:avLst/>
                <a:gdLst>
                  <a:gd name="connsiteX0" fmla="*/ 0 w 3601"/>
                  <a:gd name="connsiteY0" fmla="*/ 0 h 12965"/>
                  <a:gd name="connsiteX1" fmla="*/ 0 w 3601"/>
                  <a:gd name="connsiteY1" fmla="*/ 12966 h 12965"/>
                  <a:gd name="connsiteX2" fmla="*/ 0 w 3601"/>
                  <a:gd name="connsiteY2" fmla="*/ 0 h 12965"/>
                </a:gdLst>
                <a:ahLst/>
                <a:cxnLst>
                  <a:cxn ang="0">
                    <a:pos x="connsiteX0" y="connsiteY0"/>
                  </a:cxn>
                  <a:cxn ang="0">
                    <a:pos x="connsiteX1" y="connsiteY1"/>
                  </a:cxn>
                  <a:cxn ang="0">
                    <a:pos x="connsiteX2" y="connsiteY2"/>
                  </a:cxn>
                </a:cxnLst>
                <a:rect l="l" t="t" r="r" b="b"/>
                <a:pathLst>
                  <a:path w="3601" h="12965">
                    <a:moveTo>
                      <a:pt x="0" y="0"/>
                    </a:moveTo>
                    <a:cubicBezTo>
                      <a:pt x="0" y="4322"/>
                      <a:pt x="0" y="9364"/>
                      <a:pt x="0" y="12966"/>
                    </a:cubicBezTo>
                    <a:cubicBezTo>
                      <a:pt x="0" y="10085"/>
                      <a:pt x="0" y="5042"/>
                      <a:pt x="0" y="0"/>
                    </a:cubicBezTo>
                    <a:close/>
                  </a:path>
                </a:pathLst>
              </a:custGeom>
              <a:solidFill>
                <a:schemeClr val="accent2"/>
              </a:solidFill>
              <a:ln w="0" cap="flat">
                <a:noFill/>
                <a:prstDash val="solid"/>
                <a:miter/>
              </a:ln>
            </p:spPr>
            <p:txBody>
              <a:bodyPr rtlCol="0" anchor="ctr"/>
              <a:lstStyle/>
              <a:p>
                <a:endParaRPr lang="en-US" sz="744"/>
              </a:p>
            </p:txBody>
          </p:sp>
          <p:sp>
            <p:nvSpPr>
              <p:cNvPr id="2929" name="Freeform: Shape 2928">
                <a:extLst>
                  <a:ext uri="{FF2B5EF4-FFF2-40B4-BE49-F238E27FC236}">
                    <a16:creationId xmlns:a16="http://schemas.microsoft.com/office/drawing/2014/main" id="{254E3FA3-B003-0BF9-03BC-AAC0BDEC9360}"/>
                  </a:ext>
                </a:extLst>
              </p:cNvPr>
              <p:cNvSpPr/>
              <p:nvPr/>
            </p:nvSpPr>
            <p:spPr>
              <a:xfrm>
                <a:off x="8697577" y="3167006"/>
                <a:ext cx="17647" cy="18368"/>
              </a:xfrm>
              <a:custGeom>
                <a:avLst/>
                <a:gdLst>
                  <a:gd name="connsiteX0" fmla="*/ 0 w 17647"/>
                  <a:gd name="connsiteY0" fmla="*/ 18368 h 18368"/>
                  <a:gd name="connsiteX1" fmla="*/ 17648 w 17647"/>
                  <a:gd name="connsiteY1" fmla="*/ 0 h 18368"/>
                  <a:gd name="connsiteX2" fmla="*/ 0 w 17647"/>
                  <a:gd name="connsiteY2" fmla="*/ 18368 h 18368"/>
                </a:gdLst>
                <a:ahLst/>
                <a:cxnLst>
                  <a:cxn ang="0">
                    <a:pos x="connsiteX0" y="connsiteY0"/>
                  </a:cxn>
                  <a:cxn ang="0">
                    <a:pos x="connsiteX1" y="connsiteY1"/>
                  </a:cxn>
                  <a:cxn ang="0">
                    <a:pos x="connsiteX2" y="connsiteY2"/>
                  </a:cxn>
                </a:cxnLst>
                <a:rect l="l" t="t" r="r" b="b"/>
                <a:pathLst>
                  <a:path w="17647" h="18368">
                    <a:moveTo>
                      <a:pt x="0" y="18368"/>
                    </a:moveTo>
                    <a:lnTo>
                      <a:pt x="17648" y="0"/>
                    </a:lnTo>
                    <a:cubicBezTo>
                      <a:pt x="10805" y="7203"/>
                      <a:pt x="5042" y="12966"/>
                      <a:pt x="0" y="18368"/>
                    </a:cubicBezTo>
                    <a:close/>
                  </a:path>
                </a:pathLst>
              </a:custGeom>
              <a:solidFill>
                <a:schemeClr val="accent2"/>
              </a:solidFill>
              <a:ln w="0" cap="flat">
                <a:noFill/>
                <a:prstDash val="solid"/>
                <a:miter/>
              </a:ln>
            </p:spPr>
            <p:txBody>
              <a:bodyPr rtlCol="0" anchor="ctr"/>
              <a:lstStyle/>
              <a:p>
                <a:endParaRPr lang="en-US" sz="744"/>
              </a:p>
            </p:txBody>
          </p:sp>
          <p:sp>
            <p:nvSpPr>
              <p:cNvPr id="2930" name="Freeform: Shape 2929">
                <a:extLst>
                  <a:ext uri="{FF2B5EF4-FFF2-40B4-BE49-F238E27FC236}">
                    <a16:creationId xmlns:a16="http://schemas.microsoft.com/office/drawing/2014/main" id="{50369B6F-2A9D-96A0-381D-69CD59FA05DD}"/>
                  </a:ext>
                </a:extLst>
              </p:cNvPr>
              <p:cNvSpPr/>
              <p:nvPr/>
            </p:nvSpPr>
            <p:spPr>
              <a:xfrm>
                <a:off x="9189199" y="2908049"/>
                <a:ext cx="37096" cy="5402"/>
              </a:xfrm>
              <a:custGeom>
                <a:avLst/>
                <a:gdLst>
                  <a:gd name="connsiteX0" fmla="*/ 0 w 37096"/>
                  <a:gd name="connsiteY0" fmla="*/ 5402 h 5402"/>
                  <a:gd name="connsiteX1" fmla="*/ 37097 w 37096"/>
                  <a:gd name="connsiteY1" fmla="*/ 0 h 5402"/>
                  <a:gd name="connsiteX2" fmla="*/ 0 w 37096"/>
                  <a:gd name="connsiteY2" fmla="*/ 5402 h 5402"/>
                </a:gdLst>
                <a:ahLst/>
                <a:cxnLst>
                  <a:cxn ang="0">
                    <a:pos x="connsiteX0" y="connsiteY0"/>
                  </a:cxn>
                  <a:cxn ang="0">
                    <a:pos x="connsiteX1" y="connsiteY1"/>
                  </a:cxn>
                  <a:cxn ang="0">
                    <a:pos x="connsiteX2" y="connsiteY2"/>
                  </a:cxn>
                </a:cxnLst>
                <a:rect l="l" t="t" r="r" b="b"/>
                <a:pathLst>
                  <a:path w="37096" h="5402">
                    <a:moveTo>
                      <a:pt x="0" y="5402"/>
                    </a:moveTo>
                    <a:lnTo>
                      <a:pt x="37097" y="0"/>
                    </a:lnTo>
                    <a:cubicBezTo>
                      <a:pt x="22330" y="1801"/>
                      <a:pt x="10805" y="3602"/>
                      <a:pt x="0" y="5402"/>
                    </a:cubicBezTo>
                    <a:close/>
                  </a:path>
                </a:pathLst>
              </a:custGeom>
              <a:solidFill>
                <a:schemeClr val="accent2"/>
              </a:solidFill>
              <a:ln w="0" cap="flat">
                <a:noFill/>
                <a:prstDash val="solid"/>
                <a:miter/>
              </a:ln>
            </p:spPr>
            <p:txBody>
              <a:bodyPr rtlCol="0" anchor="ctr"/>
              <a:lstStyle/>
              <a:p>
                <a:endParaRPr lang="en-US" sz="744"/>
              </a:p>
            </p:txBody>
          </p:sp>
          <p:sp>
            <p:nvSpPr>
              <p:cNvPr id="2931" name="Freeform: Shape 2930">
                <a:extLst>
                  <a:ext uri="{FF2B5EF4-FFF2-40B4-BE49-F238E27FC236}">
                    <a16:creationId xmlns:a16="http://schemas.microsoft.com/office/drawing/2014/main" id="{BF8B45DF-923F-C3DF-357E-4F2F81B56F7C}"/>
                  </a:ext>
                </a:extLst>
              </p:cNvPr>
              <p:cNvSpPr/>
              <p:nvPr/>
            </p:nvSpPr>
            <p:spPr>
              <a:xfrm>
                <a:off x="11784170" y="3650344"/>
                <a:ext cx="1080" cy="6843"/>
              </a:xfrm>
              <a:custGeom>
                <a:avLst/>
                <a:gdLst>
                  <a:gd name="connsiteX0" fmla="*/ 1081 w 1080"/>
                  <a:gd name="connsiteY0" fmla="*/ 6843 h 6843"/>
                  <a:gd name="connsiteX1" fmla="*/ 1081 w 1080"/>
                  <a:gd name="connsiteY1" fmla="*/ 5763 h 6843"/>
                  <a:gd name="connsiteX2" fmla="*/ 0 w 1080"/>
                  <a:gd name="connsiteY2" fmla="*/ 0 h 6843"/>
                  <a:gd name="connsiteX3" fmla="*/ 1081 w 1080"/>
                  <a:gd name="connsiteY3" fmla="*/ 6843 h 6843"/>
                </a:gdLst>
                <a:ahLst/>
                <a:cxnLst>
                  <a:cxn ang="0">
                    <a:pos x="connsiteX0" y="connsiteY0"/>
                  </a:cxn>
                  <a:cxn ang="0">
                    <a:pos x="connsiteX1" y="connsiteY1"/>
                  </a:cxn>
                  <a:cxn ang="0">
                    <a:pos x="connsiteX2" y="connsiteY2"/>
                  </a:cxn>
                  <a:cxn ang="0">
                    <a:pos x="connsiteX3" y="connsiteY3"/>
                  </a:cxn>
                </a:cxnLst>
                <a:rect l="l" t="t" r="r" b="b"/>
                <a:pathLst>
                  <a:path w="1080" h="6843">
                    <a:moveTo>
                      <a:pt x="1081" y="6843"/>
                    </a:moveTo>
                    <a:lnTo>
                      <a:pt x="1081" y="5763"/>
                    </a:lnTo>
                    <a:cubicBezTo>
                      <a:pt x="721" y="3602"/>
                      <a:pt x="360" y="2161"/>
                      <a:pt x="0" y="0"/>
                    </a:cubicBezTo>
                    <a:lnTo>
                      <a:pt x="1081" y="6843"/>
                    </a:lnTo>
                    <a:close/>
                  </a:path>
                </a:pathLst>
              </a:custGeom>
              <a:solidFill>
                <a:schemeClr val="accent2"/>
              </a:solidFill>
              <a:ln w="0" cap="flat">
                <a:noFill/>
                <a:prstDash val="solid"/>
                <a:miter/>
              </a:ln>
            </p:spPr>
            <p:txBody>
              <a:bodyPr rtlCol="0" anchor="ctr"/>
              <a:lstStyle/>
              <a:p>
                <a:endParaRPr lang="en-US" sz="744"/>
              </a:p>
            </p:txBody>
          </p:sp>
          <p:sp>
            <p:nvSpPr>
              <p:cNvPr id="2932" name="Freeform: Shape 2931">
                <a:extLst>
                  <a:ext uri="{FF2B5EF4-FFF2-40B4-BE49-F238E27FC236}">
                    <a16:creationId xmlns:a16="http://schemas.microsoft.com/office/drawing/2014/main" id="{1185E1D2-E0B6-7576-2E8A-9975018B6EFC}"/>
                  </a:ext>
                </a:extLst>
              </p:cNvPr>
              <p:cNvSpPr/>
              <p:nvPr/>
            </p:nvSpPr>
            <p:spPr>
              <a:xfrm>
                <a:off x="10313626" y="2911650"/>
                <a:ext cx="20169" cy="720"/>
              </a:xfrm>
              <a:custGeom>
                <a:avLst/>
                <a:gdLst>
                  <a:gd name="connsiteX0" fmla="*/ 0 w 20169"/>
                  <a:gd name="connsiteY0" fmla="*/ 0 h 720"/>
                  <a:gd name="connsiteX1" fmla="*/ 20169 w 20169"/>
                  <a:gd name="connsiteY1" fmla="*/ 720 h 720"/>
                  <a:gd name="connsiteX2" fmla="*/ 0 w 20169"/>
                  <a:gd name="connsiteY2" fmla="*/ 0 h 720"/>
                </a:gdLst>
                <a:ahLst/>
                <a:cxnLst>
                  <a:cxn ang="0">
                    <a:pos x="connsiteX0" y="connsiteY0"/>
                  </a:cxn>
                  <a:cxn ang="0">
                    <a:pos x="connsiteX1" y="connsiteY1"/>
                  </a:cxn>
                  <a:cxn ang="0">
                    <a:pos x="connsiteX2" y="connsiteY2"/>
                  </a:cxn>
                </a:cxnLst>
                <a:rect l="l" t="t" r="r" b="b"/>
                <a:pathLst>
                  <a:path w="20169" h="720">
                    <a:moveTo>
                      <a:pt x="0" y="0"/>
                    </a:moveTo>
                    <a:cubicBezTo>
                      <a:pt x="5402" y="0"/>
                      <a:pt x="11885" y="360"/>
                      <a:pt x="20169" y="720"/>
                    </a:cubicBezTo>
                    <a:cubicBezTo>
                      <a:pt x="19089" y="720"/>
                      <a:pt x="11525" y="360"/>
                      <a:pt x="0" y="0"/>
                    </a:cubicBezTo>
                    <a:close/>
                  </a:path>
                </a:pathLst>
              </a:custGeom>
              <a:solidFill>
                <a:schemeClr val="accent2"/>
              </a:solidFill>
              <a:ln w="0" cap="flat">
                <a:noFill/>
                <a:prstDash val="solid"/>
                <a:miter/>
              </a:ln>
            </p:spPr>
            <p:txBody>
              <a:bodyPr rtlCol="0" anchor="ctr"/>
              <a:lstStyle/>
              <a:p>
                <a:endParaRPr lang="en-US" sz="744"/>
              </a:p>
            </p:txBody>
          </p:sp>
          <p:sp>
            <p:nvSpPr>
              <p:cNvPr id="2933" name="Freeform: Shape 2932">
                <a:extLst>
                  <a:ext uri="{FF2B5EF4-FFF2-40B4-BE49-F238E27FC236}">
                    <a16:creationId xmlns:a16="http://schemas.microsoft.com/office/drawing/2014/main" id="{3806E4E9-0427-CD66-181F-46F587C9FD19}"/>
                  </a:ext>
                </a:extLst>
              </p:cNvPr>
              <p:cNvSpPr/>
              <p:nvPr/>
            </p:nvSpPr>
            <p:spPr>
              <a:xfrm>
                <a:off x="9182356" y="2913811"/>
                <a:ext cx="6843" cy="1080"/>
              </a:xfrm>
              <a:custGeom>
                <a:avLst/>
                <a:gdLst>
                  <a:gd name="connsiteX0" fmla="*/ 0 w 6843"/>
                  <a:gd name="connsiteY0" fmla="*/ 720 h 1080"/>
                  <a:gd name="connsiteX1" fmla="*/ 2161 w 6843"/>
                  <a:gd name="connsiteY1" fmla="*/ 720 h 1080"/>
                  <a:gd name="connsiteX2" fmla="*/ 6843 w 6843"/>
                  <a:gd name="connsiteY2" fmla="*/ 0 h 1080"/>
                  <a:gd name="connsiteX3" fmla="*/ 0 w 6843"/>
                  <a:gd name="connsiteY3" fmla="*/ 1080 h 1080"/>
                </a:gdLst>
                <a:ahLst/>
                <a:cxnLst>
                  <a:cxn ang="0">
                    <a:pos x="connsiteX0" y="connsiteY0"/>
                  </a:cxn>
                  <a:cxn ang="0">
                    <a:pos x="connsiteX1" y="connsiteY1"/>
                  </a:cxn>
                  <a:cxn ang="0">
                    <a:pos x="connsiteX2" y="connsiteY2"/>
                  </a:cxn>
                  <a:cxn ang="0">
                    <a:pos x="connsiteX3" y="connsiteY3"/>
                  </a:cxn>
                </a:cxnLst>
                <a:rect l="l" t="t" r="r" b="b"/>
                <a:pathLst>
                  <a:path w="6843" h="1080">
                    <a:moveTo>
                      <a:pt x="0" y="720"/>
                    </a:moveTo>
                    <a:cubicBezTo>
                      <a:pt x="1080" y="720"/>
                      <a:pt x="1441" y="720"/>
                      <a:pt x="2161" y="720"/>
                    </a:cubicBezTo>
                    <a:cubicBezTo>
                      <a:pt x="3602" y="720"/>
                      <a:pt x="5042" y="360"/>
                      <a:pt x="6843" y="0"/>
                    </a:cubicBezTo>
                    <a:cubicBezTo>
                      <a:pt x="4682" y="0"/>
                      <a:pt x="2161" y="720"/>
                      <a:pt x="0" y="1080"/>
                    </a:cubicBezTo>
                    <a:close/>
                  </a:path>
                </a:pathLst>
              </a:custGeom>
              <a:solidFill>
                <a:schemeClr val="accent2"/>
              </a:solidFill>
              <a:ln w="0" cap="flat">
                <a:noFill/>
                <a:prstDash val="solid"/>
                <a:miter/>
              </a:ln>
            </p:spPr>
            <p:txBody>
              <a:bodyPr rtlCol="0" anchor="ctr"/>
              <a:lstStyle/>
              <a:p>
                <a:endParaRPr lang="en-US" sz="744"/>
              </a:p>
            </p:txBody>
          </p:sp>
          <p:sp>
            <p:nvSpPr>
              <p:cNvPr id="2934" name="Freeform: Shape 2933">
                <a:extLst>
                  <a:ext uri="{FF2B5EF4-FFF2-40B4-BE49-F238E27FC236}">
                    <a16:creationId xmlns:a16="http://schemas.microsoft.com/office/drawing/2014/main" id="{7C61438E-1D5C-0D1F-3568-AB3E7F6551CC}"/>
                  </a:ext>
                </a:extLst>
              </p:cNvPr>
              <p:cNvSpPr/>
              <p:nvPr/>
            </p:nvSpPr>
            <p:spPr>
              <a:xfrm>
                <a:off x="8543068" y="3388506"/>
                <a:ext cx="6482" cy="15126"/>
              </a:xfrm>
              <a:custGeom>
                <a:avLst/>
                <a:gdLst>
                  <a:gd name="connsiteX0" fmla="*/ 6483 w 6482"/>
                  <a:gd name="connsiteY0" fmla="*/ 0 h 15126"/>
                  <a:gd name="connsiteX1" fmla="*/ 0 w 6482"/>
                  <a:gd name="connsiteY1" fmla="*/ 15127 h 15126"/>
                  <a:gd name="connsiteX2" fmla="*/ 6483 w 6482"/>
                  <a:gd name="connsiteY2" fmla="*/ 0 h 15126"/>
                </a:gdLst>
                <a:ahLst/>
                <a:cxnLst>
                  <a:cxn ang="0">
                    <a:pos x="connsiteX0" y="connsiteY0"/>
                  </a:cxn>
                  <a:cxn ang="0">
                    <a:pos x="connsiteX1" y="connsiteY1"/>
                  </a:cxn>
                  <a:cxn ang="0">
                    <a:pos x="connsiteX2" y="connsiteY2"/>
                  </a:cxn>
                </a:cxnLst>
                <a:rect l="l" t="t" r="r" b="b"/>
                <a:pathLst>
                  <a:path w="6482" h="15126">
                    <a:moveTo>
                      <a:pt x="6483" y="0"/>
                    </a:moveTo>
                    <a:cubicBezTo>
                      <a:pt x="4322" y="5042"/>
                      <a:pt x="2161" y="9724"/>
                      <a:pt x="0" y="15127"/>
                    </a:cubicBezTo>
                    <a:cubicBezTo>
                      <a:pt x="3241" y="7924"/>
                      <a:pt x="5042" y="3602"/>
                      <a:pt x="6483" y="0"/>
                    </a:cubicBezTo>
                    <a:close/>
                  </a:path>
                </a:pathLst>
              </a:custGeom>
              <a:solidFill>
                <a:schemeClr val="accent2"/>
              </a:solidFill>
              <a:ln w="0" cap="flat">
                <a:noFill/>
                <a:prstDash val="solid"/>
                <a:miter/>
              </a:ln>
            </p:spPr>
            <p:txBody>
              <a:bodyPr rtlCol="0" anchor="ctr"/>
              <a:lstStyle/>
              <a:p>
                <a:endParaRPr lang="en-US" sz="744"/>
              </a:p>
            </p:txBody>
          </p:sp>
          <p:sp>
            <p:nvSpPr>
              <p:cNvPr id="2935" name="Freeform: Shape 2934">
                <a:extLst>
                  <a:ext uri="{FF2B5EF4-FFF2-40B4-BE49-F238E27FC236}">
                    <a16:creationId xmlns:a16="http://schemas.microsoft.com/office/drawing/2014/main" id="{7C7650FF-0825-F0E1-5691-4B28F64427BA}"/>
                  </a:ext>
                </a:extLst>
              </p:cNvPr>
              <p:cNvSpPr/>
              <p:nvPr/>
            </p:nvSpPr>
            <p:spPr>
              <a:xfrm>
                <a:off x="8566838" y="3360413"/>
                <a:ext cx="6843" cy="14046"/>
              </a:xfrm>
              <a:custGeom>
                <a:avLst/>
                <a:gdLst>
                  <a:gd name="connsiteX0" fmla="*/ 6843 w 6843"/>
                  <a:gd name="connsiteY0" fmla="*/ 0 h 14046"/>
                  <a:gd name="connsiteX1" fmla="*/ 0 w 6843"/>
                  <a:gd name="connsiteY1" fmla="*/ 14046 h 14046"/>
                  <a:gd name="connsiteX2" fmla="*/ 6843 w 6843"/>
                  <a:gd name="connsiteY2" fmla="*/ 0 h 14046"/>
                </a:gdLst>
                <a:ahLst/>
                <a:cxnLst>
                  <a:cxn ang="0">
                    <a:pos x="connsiteX0" y="connsiteY0"/>
                  </a:cxn>
                  <a:cxn ang="0">
                    <a:pos x="connsiteX1" y="connsiteY1"/>
                  </a:cxn>
                  <a:cxn ang="0">
                    <a:pos x="connsiteX2" y="connsiteY2"/>
                  </a:cxn>
                </a:cxnLst>
                <a:rect l="l" t="t" r="r" b="b"/>
                <a:pathLst>
                  <a:path w="6843" h="14046">
                    <a:moveTo>
                      <a:pt x="6843" y="0"/>
                    </a:moveTo>
                    <a:cubicBezTo>
                      <a:pt x="4322" y="5402"/>
                      <a:pt x="1801" y="10445"/>
                      <a:pt x="0" y="14046"/>
                    </a:cubicBezTo>
                    <a:lnTo>
                      <a:pt x="6843" y="0"/>
                    </a:lnTo>
                    <a:close/>
                  </a:path>
                </a:pathLst>
              </a:custGeom>
              <a:solidFill>
                <a:schemeClr val="accent2"/>
              </a:solidFill>
              <a:ln w="0" cap="flat">
                <a:noFill/>
                <a:prstDash val="solid"/>
                <a:miter/>
              </a:ln>
            </p:spPr>
            <p:txBody>
              <a:bodyPr rtlCol="0" anchor="ctr"/>
              <a:lstStyle/>
              <a:p>
                <a:endParaRPr lang="en-US" sz="744"/>
              </a:p>
            </p:txBody>
          </p:sp>
          <p:sp>
            <p:nvSpPr>
              <p:cNvPr id="2936" name="Freeform: Shape 2935">
                <a:extLst>
                  <a:ext uri="{FF2B5EF4-FFF2-40B4-BE49-F238E27FC236}">
                    <a16:creationId xmlns:a16="http://schemas.microsoft.com/office/drawing/2014/main" id="{5D7EEA78-544B-5572-F8DA-40F1C956ECA7}"/>
                  </a:ext>
                </a:extLst>
              </p:cNvPr>
              <p:cNvSpPr/>
              <p:nvPr/>
            </p:nvSpPr>
            <p:spPr>
              <a:xfrm>
                <a:off x="8470675" y="4213278"/>
                <a:ext cx="160" cy="33495"/>
              </a:xfrm>
              <a:custGeom>
                <a:avLst/>
                <a:gdLst>
                  <a:gd name="connsiteX0" fmla="*/ 0 w 160"/>
                  <a:gd name="connsiteY0" fmla="*/ 0 h 33495"/>
                  <a:gd name="connsiteX1" fmla="*/ 0 w 160"/>
                  <a:gd name="connsiteY1" fmla="*/ 33495 h 33495"/>
                  <a:gd name="connsiteX2" fmla="*/ 0 w 160"/>
                  <a:gd name="connsiteY2" fmla="*/ 0 h 33495"/>
                </a:gdLst>
                <a:ahLst/>
                <a:cxnLst>
                  <a:cxn ang="0">
                    <a:pos x="connsiteX0" y="connsiteY0"/>
                  </a:cxn>
                  <a:cxn ang="0">
                    <a:pos x="connsiteX1" y="connsiteY1"/>
                  </a:cxn>
                  <a:cxn ang="0">
                    <a:pos x="connsiteX2" y="connsiteY2"/>
                  </a:cxn>
                </a:cxnLst>
                <a:rect l="l" t="t" r="r" b="b"/>
                <a:pathLst>
                  <a:path w="160" h="33495">
                    <a:moveTo>
                      <a:pt x="0" y="0"/>
                    </a:moveTo>
                    <a:lnTo>
                      <a:pt x="0" y="33495"/>
                    </a:lnTo>
                    <a:cubicBezTo>
                      <a:pt x="360" y="16928"/>
                      <a:pt x="0" y="7203"/>
                      <a:pt x="0" y="0"/>
                    </a:cubicBezTo>
                    <a:close/>
                  </a:path>
                </a:pathLst>
              </a:custGeom>
              <a:solidFill>
                <a:schemeClr val="accent2"/>
              </a:solidFill>
              <a:ln w="0" cap="flat">
                <a:noFill/>
                <a:prstDash val="solid"/>
                <a:miter/>
              </a:ln>
            </p:spPr>
            <p:txBody>
              <a:bodyPr rtlCol="0" anchor="ctr"/>
              <a:lstStyle/>
              <a:p>
                <a:endParaRPr lang="en-US" sz="744"/>
              </a:p>
            </p:txBody>
          </p:sp>
          <p:sp>
            <p:nvSpPr>
              <p:cNvPr id="2937" name="Freeform: Shape 2936">
                <a:extLst>
                  <a:ext uri="{FF2B5EF4-FFF2-40B4-BE49-F238E27FC236}">
                    <a16:creationId xmlns:a16="http://schemas.microsoft.com/office/drawing/2014/main" id="{2DD0483E-C50D-9739-CB23-6C5DB27C42A9}"/>
                  </a:ext>
                </a:extLst>
              </p:cNvPr>
              <p:cNvSpPr/>
              <p:nvPr/>
            </p:nvSpPr>
            <p:spPr>
              <a:xfrm>
                <a:off x="8532263" y="3441365"/>
                <a:ext cx="1788" cy="5486"/>
              </a:xfrm>
              <a:custGeom>
                <a:avLst/>
                <a:gdLst>
                  <a:gd name="connsiteX0" fmla="*/ 1441 w 1788"/>
                  <a:gd name="connsiteY0" fmla="*/ 445 h 5486"/>
                  <a:gd name="connsiteX1" fmla="*/ 0 w 1788"/>
                  <a:gd name="connsiteY1" fmla="*/ 5487 h 5486"/>
                  <a:gd name="connsiteX2" fmla="*/ 1441 w 1788"/>
                  <a:gd name="connsiteY2" fmla="*/ 445 h 5486"/>
                </a:gdLst>
                <a:ahLst/>
                <a:cxnLst>
                  <a:cxn ang="0">
                    <a:pos x="connsiteX0" y="connsiteY0"/>
                  </a:cxn>
                  <a:cxn ang="0">
                    <a:pos x="connsiteX1" y="connsiteY1"/>
                  </a:cxn>
                  <a:cxn ang="0">
                    <a:pos x="connsiteX2" y="connsiteY2"/>
                  </a:cxn>
                </a:cxnLst>
                <a:rect l="l" t="t" r="r" b="b"/>
                <a:pathLst>
                  <a:path w="1788" h="5486">
                    <a:moveTo>
                      <a:pt x="1441" y="445"/>
                    </a:moveTo>
                    <a:cubicBezTo>
                      <a:pt x="720" y="2245"/>
                      <a:pt x="360" y="4406"/>
                      <a:pt x="0" y="5487"/>
                    </a:cubicBezTo>
                    <a:cubicBezTo>
                      <a:pt x="1801" y="1165"/>
                      <a:pt x="2161" y="-996"/>
                      <a:pt x="1441" y="445"/>
                    </a:cubicBezTo>
                    <a:close/>
                  </a:path>
                </a:pathLst>
              </a:custGeom>
              <a:solidFill>
                <a:schemeClr val="accent2"/>
              </a:solidFill>
              <a:ln w="0" cap="flat">
                <a:noFill/>
                <a:prstDash val="solid"/>
                <a:miter/>
              </a:ln>
            </p:spPr>
            <p:txBody>
              <a:bodyPr rtlCol="0" anchor="ctr"/>
              <a:lstStyle/>
              <a:p>
                <a:endParaRPr lang="en-US" sz="744"/>
              </a:p>
            </p:txBody>
          </p:sp>
          <p:sp>
            <p:nvSpPr>
              <p:cNvPr id="2938" name="Freeform: Shape 2937">
                <a:extLst>
                  <a:ext uri="{FF2B5EF4-FFF2-40B4-BE49-F238E27FC236}">
                    <a16:creationId xmlns:a16="http://schemas.microsoft.com/office/drawing/2014/main" id="{8F797310-B0AD-3E9F-0BDD-146F7BD4E2C3}"/>
                  </a:ext>
                </a:extLst>
              </p:cNvPr>
              <p:cNvSpPr/>
              <p:nvPr/>
            </p:nvSpPr>
            <p:spPr>
              <a:xfrm>
                <a:off x="11781289" y="4165736"/>
                <a:ext cx="3601" cy="2881"/>
              </a:xfrm>
              <a:custGeom>
                <a:avLst/>
                <a:gdLst>
                  <a:gd name="connsiteX0" fmla="*/ 0 w 3601"/>
                  <a:gd name="connsiteY0" fmla="*/ 2881 h 2881"/>
                  <a:gd name="connsiteX1" fmla="*/ 0 w 3601"/>
                  <a:gd name="connsiteY1" fmla="*/ 720 h 2881"/>
                  <a:gd name="connsiteX2" fmla="*/ 0 w 3601"/>
                  <a:gd name="connsiteY2" fmla="*/ 0 h 2881"/>
                  <a:gd name="connsiteX3" fmla="*/ 0 w 3601"/>
                  <a:gd name="connsiteY3" fmla="*/ 2881 h 2881"/>
                </a:gdLst>
                <a:ahLst/>
                <a:cxnLst>
                  <a:cxn ang="0">
                    <a:pos x="connsiteX0" y="connsiteY0"/>
                  </a:cxn>
                  <a:cxn ang="0">
                    <a:pos x="connsiteX1" y="connsiteY1"/>
                  </a:cxn>
                  <a:cxn ang="0">
                    <a:pos x="connsiteX2" y="connsiteY2"/>
                  </a:cxn>
                  <a:cxn ang="0">
                    <a:pos x="connsiteX3" y="connsiteY3"/>
                  </a:cxn>
                </a:cxnLst>
                <a:rect l="l" t="t" r="r" b="b"/>
                <a:pathLst>
                  <a:path w="3601" h="2881">
                    <a:moveTo>
                      <a:pt x="0" y="2881"/>
                    </a:moveTo>
                    <a:cubicBezTo>
                      <a:pt x="0" y="2161"/>
                      <a:pt x="0" y="1441"/>
                      <a:pt x="0" y="720"/>
                    </a:cubicBezTo>
                    <a:lnTo>
                      <a:pt x="0" y="0"/>
                    </a:lnTo>
                    <a:cubicBezTo>
                      <a:pt x="0" y="0"/>
                      <a:pt x="0" y="2881"/>
                      <a:pt x="0" y="2881"/>
                    </a:cubicBezTo>
                    <a:close/>
                  </a:path>
                </a:pathLst>
              </a:custGeom>
              <a:solidFill>
                <a:schemeClr val="accent2"/>
              </a:solidFill>
              <a:ln w="0" cap="flat">
                <a:noFill/>
                <a:prstDash val="solid"/>
                <a:miter/>
              </a:ln>
            </p:spPr>
            <p:txBody>
              <a:bodyPr rtlCol="0" anchor="ctr"/>
              <a:lstStyle/>
              <a:p>
                <a:endParaRPr lang="en-US" sz="744"/>
              </a:p>
            </p:txBody>
          </p:sp>
          <p:sp>
            <p:nvSpPr>
              <p:cNvPr id="2939" name="Freeform: Shape 2938">
                <a:extLst>
                  <a:ext uri="{FF2B5EF4-FFF2-40B4-BE49-F238E27FC236}">
                    <a16:creationId xmlns:a16="http://schemas.microsoft.com/office/drawing/2014/main" id="{0C1FDC8B-A45A-A26F-800A-33893666C896}"/>
                  </a:ext>
                </a:extLst>
              </p:cNvPr>
              <p:cNvSpPr/>
              <p:nvPr/>
            </p:nvSpPr>
            <p:spPr>
              <a:xfrm>
                <a:off x="11785971" y="4250014"/>
                <a:ext cx="3601" cy="29533"/>
              </a:xfrm>
              <a:custGeom>
                <a:avLst/>
                <a:gdLst>
                  <a:gd name="connsiteX0" fmla="*/ 0 w 3601"/>
                  <a:gd name="connsiteY0" fmla="*/ 0 h 29533"/>
                  <a:gd name="connsiteX1" fmla="*/ 0 w 3601"/>
                  <a:gd name="connsiteY1" fmla="*/ 29533 h 29533"/>
                  <a:gd name="connsiteX2" fmla="*/ 0 w 3601"/>
                  <a:gd name="connsiteY2" fmla="*/ 0 h 29533"/>
                </a:gdLst>
                <a:ahLst/>
                <a:cxnLst>
                  <a:cxn ang="0">
                    <a:pos x="connsiteX0" y="connsiteY0"/>
                  </a:cxn>
                  <a:cxn ang="0">
                    <a:pos x="connsiteX1" y="connsiteY1"/>
                  </a:cxn>
                  <a:cxn ang="0">
                    <a:pos x="connsiteX2" y="connsiteY2"/>
                  </a:cxn>
                </a:cxnLst>
                <a:rect l="l" t="t" r="r" b="b"/>
                <a:pathLst>
                  <a:path w="3601" h="29533">
                    <a:moveTo>
                      <a:pt x="0" y="0"/>
                    </a:moveTo>
                    <a:cubicBezTo>
                      <a:pt x="0" y="9724"/>
                      <a:pt x="0" y="19449"/>
                      <a:pt x="0" y="29533"/>
                    </a:cubicBezTo>
                    <a:cubicBezTo>
                      <a:pt x="0" y="18728"/>
                      <a:pt x="0" y="7924"/>
                      <a:pt x="0" y="0"/>
                    </a:cubicBezTo>
                    <a:close/>
                  </a:path>
                </a:pathLst>
              </a:custGeom>
              <a:solidFill>
                <a:schemeClr val="accent2"/>
              </a:solidFill>
              <a:ln w="0" cap="flat">
                <a:noFill/>
                <a:prstDash val="solid"/>
                <a:miter/>
              </a:ln>
            </p:spPr>
            <p:txBody>
              <a:bodyPr rtlCol="0" anchor="ctr"/>
              <a:lstStyle/>
              <a:p>
                <a:endParaRPr lang="en-US" sz="744"/>
              </a:p>
            </p:txBody>
          </p:sp>
          <p:sp>
            <p:nvSpPr>
              <p:cNvPr id="2940" name="Freeform: Shape 2939">
                <a:extLst>
                  <a:ext uri="{FF2B5EF4-FFF2-40B4-BE49-F238E27FC236}">
                    <a16:creationId xmlns:a16="http://schemas.microsoft.com/office/drawing/2014/main" id="{967F879B-C685-681E-FD8F-2168402E55C8}"/>
                  </a:ext>
                </a:extLst>
              </p:cNvPr>
              <p:cNvSpPr/>
              <p:nvPr/>
            </p:nvSpPr>
            <p:spPr>
              <a:xfrm>
                <a:off x="10800566" y="2916136"/>
                <a:ext cx="30418" cy="1636"/>
              </a:xfrm>
              <a:custGeom>
                <a:avLst/>
                <a:gdLst>
                  <a:gd name="connsiteX0" fmla="*/ 0 w 30418"/>
                  <a:gd name="connsiteY0" fmla="*/ 196 h 1636"/>
                  <a:gd name="connsiteX1" fmla="*/ 19809 w 30418"/>
                  <a:gd name="connsiteY1" fmla="*/ 1637 h 1636"/>
                  <a:gd name="connsiteX2" fmla="*/ 0 w 30418"/>
                  <a:gd name="connsiteY2" fmla="*/ 196 h 1636"/>
                </a:gdLst>
                <a:ahLst/>
                <a:cxnLst>
                  <a:cxn ang="0">
                    <a:pos x="connsiteX0" y="connsiteY0"/>
                  </a:cxn>
                  <a:cxn ang="0">
                    <a:pos x="connsiteX1" y="connsiteY1"/>
                  </a:cxn>
                  <a:cxn ang="0">
                    <a:pos x="connsiteX2" y="connsiteY2"/>
                  </a:cxn>
                </a:cxnLst>
                <a:rect l="l" t="t" r="r" b="b"/>
                <a:pathLst>
                  <a:path w="30418" h="1636">
                    <a:moveTo>
                      <a:pt x="0" y="196"/>
                    </a:moveTo>
                    <a:cubicBezTo>
                      <a:pt x="9004" y="556"/>
                      <a:pt x="29533" y="1277"/>
                      <a:pt x="19809" y="1637"/>
                    </a:cubicBezTo>
                    <a:cubicBezTo>
                      <a:pt x="36737" y="917"/>
                      <a:pt x="35656" y="-524"/>
                      <a:pt x="0" y="196"/>
                    </a:cubicBezTo>
                    <a:close/>
                  </a:path>
                </a:pathLst>
              </a:custGeom>
              <a:solidFill>
                <a:schemeClr val="accent2"/>
              </a:solidFill>
              <a:ln w="0" cap="flat">
                <a:noFill/>
                <a:prstDash val="solid"/>
                <a:miter/>
              </a:ln>
            </p:spPr>
            <p:txBody>
              <a:bodyPr rtlCol="0" anchor="ctr"/>
              <a:lstStyle/>
              <a:p>
                <a:endParaRPr lang="en-US" sz="744"/>
              </a:p>
            </p:txBody>
          </p:sp>
          <p:sp>
            <p:nvSpPr>
              <p:cNvPr id="2941" name="Freeform: Shape 2940">
                <a:extLst>
                  <a:ext uri="{FF2B5EF4-FFF2-40B4-BE49-F238E27FC236}">
                    <a16:creationId xmlns:a16="http://schemas.microsoft.com/office/drawing/2014/main" id="{2EEF2D66-7265-0830-979F-4F20B1AEE546}"/>
                  </a:ext>
                </a:extLst>
              </p:cNvPr>
              <p:cNvSpPr/>
              <p:nvPr/>
            </p:nvSpPr>
            <p:spPr>
              <a:xfrm>
                <a:off x="11762200" y="4004013"/>
                <a:ext cx="1080" cy="19819"/>
              </a:xfrm>
              <a:custGeom>
                <a:avLst/>
                <a:gdLst>
                  <a:gd name="connsiteX0" fmla="*/ 0 w 1080"/>
                  <a:gd name="connsiteY0" fmla="*/ 1091 h 19819"/>
                  <a:gd name="connsiteX1" fmla="*/ 1081 w 1080"/>
                  <a:gd name="connsiteY1" fmla="*/ 19819 h 19819"/>
                  <a:gd name="connsiteX2" fmla="*/ 0 w 1080"/>
                  <a:gd name="connsiteY2" fmla="*/ 1091 h 19819"/>
                </a:gdLst>
                <a:ahLst/>
                <a:cxnLst>
                  <a:cxn ang="0">
                    <a:pos x="connsiteX0" y="connsiteY0"/>
                  </a:cxn>
                  <a:cxn ang="0">
                    <a:pos x="connsiteX1" y="connsiteY1"/>
                  </a:cxn>
                  <a:cxn ang="0">
                    <a:pos x="connsiteX2" y="connsiteY2"/>
                  </a:cxn>
                </a:cxnLst>
                <a:rect l="l" t="t" r="r" b="b"/>
                <a:pathLst>
                  <a:path w="1080" h="19819">
                    <a:moveTo>
                      <a:pt x="0" y="1091"/>
                    </a:moveTo>
                    <a:cubicBezTo>
                      <a:pt x="360" y="6493"/>
                      <a:pt x="720" y="12976"/>
                      <a:pt x="1081" y="19819"/>
                    </a:cubicBezTo>
                    <a:cubicBezTo>
                      <a:pt x="720" y="7574"/>
                      <a:pt x="360" y="-3591"/>
                      <a:pt x="0" y="1091"/>
                    </a:cubicBezTo>
                    <a:close/>
                  </a:path>
                </a:pathLst>
              </a:custGeom>
              <a:solidFill>
                <a:schemeClr val="accent2"/>
              </a:solidFill>
              <a:ln w="0" cap="flat">
                <a:noFill/>
                <a:prstDash val="solid"/>
                <a:miter/>
              </a:ln>
            </p:spPr>
            <p:txBody>
              <a:bodyPr rtlCol="0" anchor="ctr"/>
              <a:lstStyle/>
              <a:p>
                <a:endParaRPr lang="en-US" sz="744"/>
              </a:p>
            </p:txBody>
          </p:sp>
          <p:sp>
            <p:nvSpPr>
              <p:cNvPr id="2942" name="Freeform: Shape 2941">
                <a:extLst>
                  <a:ext uri="{FF2B5EF4-FFF2-40B4-BE49-F238E27FC236}">
                    <a16:creationId xmlns:a16="http://schemas.microsoft.com/office/drawing/2014/main" id="{7EF0D103-84E6-D484-600F-820FBE2474F1}"/>
                  </a:ext>
                </a:extLst>
              </p:cNvPr>
              <p:cNvSpPr/>
              <p:nvPr/>
            </p:nvSpPr>
            <p:spPr>
              <a:xfrm>
                <a:off x="11763281" y="4023832"/>
                <a:ext cx="720" cy="18008"/>
              </a:xfrm>
              <a:custGeom>
                <a:avLst/>
                <a:gdLst>
                  <a:gd name="connsiteX0" fmla="*/ 0 w 720"/>
                  <a:gd name="connsiteY0" fmla="*/ 0 h 18008"/>
                  <a:gd name="connsiteX1" fmla="*/ 720 w 720"/>
                  <a:gd name="connsiteY1" fmla="*/ 18008 h 18008"/>
                  <a:gd name="connsiteX2" fmla="*/ 0 w 720"/>
                  <a:gd name="connsiteY2" fmla="*/ 0 h 18008"/>
                </a:gdLst>
                <a:ahLst/>
                <a:cxnLst>
                  <a:cxn ang="0">
                    <a:pos x="connsiteX0" y="connsiteY0"/>
                  </a:cxn>
                  <a:cxn ang="0">
                    <a:pos x="connsiteX1" y="connsiteY1"/>
                  </a:cxn>
                  <a:cxn ang="0">
                    <a:pos x="connsiteX2" y="connsiteY2"/>
                  </a:cxn>
                </a:cxnLst>
                <a:rect l="l" t="t" r="r" b="b"/>
                <a:pathLst>
                  <a:path w="720" h="18008">
                    <a:moveTo>
                      <a:pt x="0" y="0"/>
                    </a:moveTo>
                    <a:cubicBezTo>
                      <a:pt x="0" y="6123"/>
                      <a:pt x="360" y="12606"/>
                      <a:pt x="720" y="18008"/>
                    </a:cubicBezTo>
                    <a:cubicBezTo>
                      <a:pt x="720" y="11525"/>
                      <a:pt x="360" y="5402"/>
                      <a:pt x="0" y="0"/>
                    </a:cubicBezTo>
                    <a:close/>
                  </a:path>
                </a:pathLst>
              </a:custGeom>
              <a:solidFill>
                <a:schemeClr val="accent2"/>
              </a:solidFill>
              <a:ln w="0" cap="flat">
                <a:noFill/>
                <a:prstDash val="solid"/>
                <a:miter/>
              </a:ln>
            </p:spPr>
            <p:txBody>
              <a:bodyPr rtlCol="0" anchor="ctr"/>
              <a:lstStyle/>
              <a:p>
                <a:endParaRPr lang="en-US" sz="744"/>
              </a:p>
            </p:txBody>
          </p:sp>
          <p:sp>
            <p:nvSpPr>
              <p:cNvPr id="2943" name="Freeform: Shape 2942">
                <a:extLst>
                  <a:ext uri="{FF2B5EF4-FFF2-40B4-BE49-F238E27FC236}">
                    <a16:creationId xmlns:a16="http://schemas.microsoft.com/office/drawing/2014/main" id="{D52750BF-34ED-7124-A2D9-A24739661171}"/>
                  </a:ext>
                </a:extLst>
              </p:cNvPr>
              <p:cNvSpPr/>
              <p:nvPr/>
            </p:nvSpPr>
            <p:spPr>
              <a:xfrm>
                <a:off x="10564660" y="2941544"/>
                <a:ext cx="10084" cy="360"/>
              </a:xfrm>
              <a:custGeom>
                <a:avLst/>
                <a:gdLst>
                  <a:gd name="connsiteX0" fmla="*/ 10085 w 10084"/>
                  <a:gd name="connsiteY0" fmla="*/ 360 h 360"/>
                  <a:gd name="connsiteX1" fmla="*/ 0 w 10084"/>
                  <a:gd name="connsiteY1" fmla="*/ 0 h 360"/>
                  <a:gd name="connsiteX2" fmla="*/ 10085 w 10084"/>
                  <a:gd name="connsiteY2" fmla="*/ 360 h 360"/>
                </a:gdLst>
                <a:ahLst/>
                <a:cxnLst>
                  <a:cxn ang="0">
                    <a:pos x="connsiteX0" y="connsiteY0"/>
                  </a:cxn>
                  <a:cxn ang="0">
                    <a:pos x="connsiteX1" y="connsiteY1"/>
                  </a:cxn>
                  <a:cxn ang="0">
                    <a:pos x="connsiteX2" y="connsiteY2"/>
                  </a:cxn>
                </a:cxnLst>
                <a:rect l="l" t="t" r="r" b="b"/>
                <a:pathLst>
                  <a:path w="10084" h="360">
                    <a:moveTo>
                      <a:pt x="10085" y="360"/>
                    </a:moveTo>
                    <a:cubicBezTo>
                      <a:pt x="7924" y="360"/>
                      <a:pt x="4322" y="0"/>
                      <a:pt x="0" y="0"/>
                    </a:cubicBezTo>
                    <a:cubicBezTo>
                      <a:pt x="1441" y="360"/>
                      <a:pt x="5042" y="360"/>
                      <a:pt x="10085" y="360"/>
                    </a:cubicBezTo>
                    <a:close/>
                  </a:path>
                </a:pathLst>
              </a:custGeom>
              <a:solidFill>
                <a:schemeClr val="accent2"/>
              </a:solidFill>
              <a:ln w="0" cap="flat">
                <a:noFill/>
                <a:prstDash val="solid"/>
                <a:miter/>
              </a:ln>
            </p:spPr>
            <p:txBody>
              <a:bodyPr rtlCol="0" anchor="ctr"/>
              <a:lstStyle/>
              <a:p>
                <a:endParaRPr lang="en-US" sz="744"/>
              </a:p>
            </p:txBody>
          </p:sp>
          <p:sp>
            <p:nvSpPr>
              <p:cNvPr id="2944" name="Freeform: Shape 2943">
                <a:extLst>
                  <a:ext uri="{FF2B5EF4-FFF2-40B4-BE49-F238E27FC236}">
                    <a16:creationId xmlns:a16="http://schemas.microsoft.com/office/drawing/2014/main" id="{73948564-EBCA-4E08-9CAD-F96BF29FBD60}"/>
                  </a:ext>
                </a:extLst>
              </p:cNvPr>
              <p:cNvSpPr/>
              <p:nvPr/>
            </p:nvSpPr>
            <p:spPr>
              <a:xfrm>
                <a:off x="11785250" y="4173300"/>
                <a:ext cx="10084" cy="267163"/>
              </a:xfrm>
              <a:custGeom>
                <a:avLst/>
                <a:gdLst>
                  <a:gd name="connsiteX0" fmla="*/ 360 w 10084"/>
                  <a:gd name="connsiteY0" fmla="*/ 130019 h 267163"/>
                  <a:gd name="connsiteX1" fmla="*/ 2881 w 10084"/>
                  <a:gd name="connsiteY1" fmla="*/ 155590 h 267163"/>
                  <a:gd name="connsiteX2" fmla="*/ 4322 w 10084"/>
                  <a:gd name="connsiteY2" fmla="*/ 253554 h 267163"/>
                  <a:gd name="connsiteX3" fmla="*/ 6483 w 10084"/>
                  <a:gd name="connsiteY3" fmla="*/ 257516 h 267163"/>
                  <a:gd name="connsiteX4" fmla="*/ 5763 w 10084"/>
                  <a:gd name="connsiteY4" fmla="*/ 202771 h 267163"/>
                  <a:gd name="connsiteX5" fmla="*/ 7203 w 10084"/>
                  <a:gd name="connsiteY5" fmla="*/ 255715 h 267163"/>
                  <a:gd name="connsiteX6" fmla="*/ 10084 w 10084"/>
                  <a:gd name="connsiteY6" fmla="*/ 250673 h 267163"/>
                  <a:gd name="connsiteX7" fmla="*/ 5042 w 10084"/>
                  <a:gd name="connsiteY7" fmla="*/ 0 h 267163"/>
                  <a:gd name="connsiteX8" fmla="*/ 5042 w 10084"/>
                  <a:gd name="connsiteY8" fmla="*/ 174319 h 267163"/>
                  <a:gd name="connsiteX9" fmla="*/ 3242 w 10084"/>
                  <a:gd name="connsiteY9" fmla="*/ 153789 h 267163"/>
                  <a:gd name="connsiteX10" fmla="*/ 3962 w 10084"/>
                  <a:gd name="connsiteY10" fmla="*/ 10805 h 267163"/>
                  <a:gd name="connsiteX11" fmla="*/ 2881 w 10084"/>
                  <a:gd name="connsiteY11" fmla="*/ 132180 h 267163"/>
                  <a:gd name="connsiteX12" fmla="*/ 360 w 10084"/>
                  <a:gd name="connsiteY12" fmla="*/ 106248 h 267163"/>
                  <a:gd name="connsiteX13" fmla="*/ 0 w 10084"/>
                  <a:gd name="connsiteY13" fmla="*/ 130019 h 2671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084" h="267163">
                    <a:moveTo>
                      <a:pt x="360" y="130019"/>
                    </a:moveTo>
                    <a:cubicBezTo>
                      <a:pt x="1080" y="135421"/>
                      <a:pt x="2521" y="263279"/>
                      <a:pt x="2881" y="155590"/>
                    </a:cubicBezTo>
                    <a:cubicBezTo>
                      <a:pt x="5042" y="159912"/>
                      <a:pt x="3962" y="224741"/>
                      <a:pt x="4322" y="253554"/>
                    </a:cubicBezTo>
                    <a:cubicBezTo>
                      <a:pt x="4682" y="232665"/>
                      <a:pt x="5763" y="263999"/>
                      <a:pt x="6483" y="257516"/>
                    </a:cubicBezTo>
                    <a:cubicBezTo>
                      <a:pt x="6483" y="243110"/>
                      <a:pt x="5402" y="226182"/>
                      <a:pt x="5763" y="202771"/>
                    </a:cubicBezTo>
                    <a:cubicBezTo>
                      <a:pt x="6843" y="191967"/>
                      <a:pt x="7563" y="227623"/>
                      <a:pt x="7203" y="255715"/>
                    </a:cubicBezTo>
                    <a:cubicBezTo>
                      <a:pt x="8283" y="221500"/>
                      <a:pt x="9004" y="299295"/>
                      <a:pt x="10084" y="250673"/>
                    </a:cubicBezTo>
                    <a:cubicBezTo>
                      <a:pt x="9364" y="146586"/>
                      <a:pt x="8283" y="73113"/>
                      <a:pt x="5042" y="0"/>
                    </a:cubicBezTo>
                    <a:cubicBezTo>
                      <a:pt x="5763" y="59427"/>
                      <a:pt x="6123" y="125697"/>
                      <a:pt x="5042" y="174319"/>
                    </a:cubicBezTo>
                    <a:lnTo>
                      <a:pt x="3242" y="153789"/>
                    </a:lnTo>
                    <a:cubicBezTo>
                      <a:pt x="5042" y="98685"/>
                      <a:pt x="3602" y="64829"/>
                      <a:pt x="3962" y="10805"/>
                    </a:cubicBezTo>
                    <a:lnTo>
                      <a:pt x="2881" y="132180"/>
                    </a:lnTo>
                    <a:cubicBezTo>
                      <a:pt x="1080" y="189085"/>
                      <a:pt x="720" y="150908"/>
                      <a:pt x="360" y="106248"/>
                    </a:cubicBezTo>
                    <a:cubicBezTo>
                      <a:pt x="360" y="117413"/>
                      <a:pt x="360" y="127137"/>
                      <a:pt x="0" y="130019"/>
                    </a:cubicBezTo>
                    <a:close/>
                  </a:path>
                </a:pathLst>
              </a:custGeom>
              <a:solidFill>
                <a:schemeClr val="accent2"/>
              </a:solidFill>
              <a:ln w="0" cap="flat">
                <a:noFill/>
                <a:prstDash val="solid"/>
                <a:miter/>
              </a:ln>
            </p:spPr>
            <p:txBody>
              <a:bodyPr rtlCol="0" anchor="ctr"/>
              <a:lstStyle/>
              <a:p>
                <a:endParaRPr lang="en-US" sz="744"/>
              </a:p>
            </p:txBody>
          </p:sp>
          <p:sp>
            <p:nvSpPr>
              <p:cNvPr id="2945" name="Freeform: Shape 2944">
                <a:extLst>
                  <a:ext uri="{FF2B5EF4-FFF2-40B4-BE49-F238E27FC236}">
                    <a16:creationId xmlns:a16="http://schemas.microsoft.com/office/drawing/2014/main" id="{926E442C-FB04-2ADF-B414-DD0401732226}"/>
                  </a:ext>
                </a:extLst>
              </p:cNvPr>
              <p:cNvSpPr/>
              <p:nvPr/>
            </p:nvSpPr>
            <p:spPr>
              <a:xfrm>
                <a:off x="11768323" y="4221561"/>
                <a:ext cx="3601" cy="7203"/>
              </a:xfrm>
              <a:custGeom>
                <a:avLst/>
                <a:gdLst>
                  <a:gd name="connsiteX0" fmla="*/ 0 w 3601"/>
                  <a:gd name="connsiteY0" fmla="*/ 0 h 7203"/>
                  <a:gd name="connsiteX1" fmla="*/ 0 w 3601"/>
                  <a:gd name="connsiteY1" fmla="*/ 2161 h 7203"/>
                  <a:gd name="connsiteX2" fmla="*/ 0 w 3601"/>
                  <a:gd name="connsiteY2" fmla="*/ 7203 h 7203"/>
                  <a:gd name="connsiteX3" fmla="*/ 0 w 3601"/>
                  <a:gd name="connsiteY3" fmla="*/ 0 h 7203"/>
                </a:gdLst>
                <a:ahLst/>
                <a:cxnLst>
                  <a:cxn ang="0">
                    <a:pos x="connsiteX0" y="connsiteY0"/>
                  </a:cxn>
                  <a:cxn ang="0">
                    <a:pos x="connsiteX1" y="connsiteY1"/>
                  </a:cxn>
                  <a:cxn ang="0">
                    <a:pos x="connsiteX2" y="connsiteY2"/>
                  </a:cxn>
                  <a:cxn ang="0">
                    <a:pos x="connsiteX3" y="connsiteY3"/>
                  </a:cxn>
                </a:cxnLst>
                <a:rect l="l" t="t" r="r" b="b"/>
                <a:pathLst>
                  <a:path w="3601" h="7203">
                    <a:moveTo>
                      <a:pt x="0" y="0"/>
                    </a:moveTo>
                    <a:lnTo>
                      <a:pt x="0" y="2161"/>
                    </a:lnTo>
                    <a:cubicBezTo>
                      <a:pt x="0" y="3962"/>
                      <a:pt x="0" y="6123"/>
                      <a:pt x="0" y="7203"/>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2946" name="Freeform: Shape 2945">
                <a:extLst>
                  <a:ext uri="{FF2B5EF4-FFF2-40B4-BE49-F238E27FC236}">
                    <a16:creationId xmlns:a16="http://schemas.microsoft.com/office/drawing/2014/main" id="{F5D6CBAB-4073-1DD9-D749-EE4CA17D646B}"/>
                  </a:ext>
                </a:extLst>
              </p:cNvPr>
              <p:cNvSpPr/>
              <p:nvPr/>
            </p:nvSpPr>
            <p:spPr>
              <a:xfrm>
                <a:off x="8510293" y="4206578"/>
                <a:ext cx="720" cy="10661"/>
              </a:xfrm>
              <a:custGeom>
                <a:avLst/>
                <a:gdLst>
                  <a:gd name="connsiteX0" fmla="*/ 0 w 720"/>
                  <a:gd name="connsiteY0" fmla="*/ 217 h 10661"/>
                  <a:gd name="connsiteX1" fmla="*/ 720 w 720"/>
                  <a:gd name="connsiteY1" fmla="*/ 10661 h 10661"/>
                  <a:gd name="connsiteX2" fmla="*/ 0 w 720"/>
                  <a:gd name="connsiteY2" fmla="*/ 217 h 10661"/>
                </a:gdLst>
                <a:ahLst/>
                <a:cxnLst>
                  <a:cxn ang="0">
                    <a:pos x="connsiteX0" y="connsiteY0"/>
                  </a:cxn>
                  <a:cxn ang="0">
                    <a:pos x="connsiteX1" y="connsiteY1"/>
                  </a:cxn>
                  <a:cxn ang="0">
                    <a:pos x="connsiteX2" y="connsiteY2"/>
                  </a:cxn>
                </a:cxnLst>
                <a:rect l="l" t="t" r="r" b="b"/>
                <a:pathLst>
                  <a:path w="720" h="10661">
                    <a:moveTo>
                      <a:pt x="0" y="217"/>
                    </a:moveTo>
                    <a:lnTo>
                      <a:pt x="720" y="10661"/>
                    </a:lnTo>
                    <a:cubicBezTo>
                      <a:pt x="720" y="2017"/>
                      <a:pt x="0" y="-864"/>
                      <a:pt x="0" y="217"/>
                    </a:cubicBezTo>
                    <a:close/>
                  </a:path>
                </a:pathLst>
              </a:custGeom>
              <a:solidFill>
                <a:schemeClr val="accent2"/>
              </a:solidFill>
              <a:ln w="0" cap="flat">
                <a:noFill/>
                <a:prstDash val="solid"/>
                <a:miter/>
              </a:ln>
            </p:spPr>
            <p:txBody>
              <a:bodyPr rtlCol="0" anchor="ctr"/>
              <a:lstStyle/>
              <a:p>
                <a:endParaRPr lang="en-US" sz="744"/>
              </a:p>
            </p:txBody>
          </p:sp>
          <p:sp>
            <p:nvSpPr>
              <p:cNvPr id="2947" name="Freeform: Shape 2946">
                <a:extLst>
                  <a:ext uri="{FF2B5EF4-FFF2-40B4-BE49-F238E27FC236}">
                    <a16:creationId xmlns:a16="http://schemas.microsoft.com/office/drawing/2014/main" id="{65996C5D-FA00-25E1-6F79-B7D5C2A54252}"/>
                  </a:ext>
                </a:extLst>
              </p:cNvPr>
              <p:cNvSpPr/>
              <p:nvPr/>
            </p:nvSpPr>
            <p:spPr>
              <a:xfrm>
                <a:off x="11778047" y="4148487"/>
                <a:ext cx="3601" cy="681"/>
              </a:xfrm>
              <a:custGeom>
                <a:avLst/>
                <a:gdLst>
                  <a:gd name="connsiteX0" fmla="*/ 0 w 3601"/>
                  <a:gd name="connsiteY0" fmla="*/ 682 h 681"/>
                  <a:gd name="connsiteX1" fmla="*/ 0 w 3601"/>
                  <a:gd name="connsiteY1" fmla="*/ 682 h 681"/>
                  <a:gd name="connsiteX2" fmla="*/ 0 w 3601"/>
                  <a:gd name="connsiteY2" fmla="*/ 682 h 681"/>
                </a:gdLst>
                <a:ahLst/>
                <a:cxnLst>
                  <a:cxn ang="0">
                    <a:pos x="connsiteX0" y="connsiteY0"/>
                  </a:cxn>
                  <a:cxn ang="0">
                    <a:pos x="connsiteX1" y="connsiteY1"/>
                  </a:cxn>
                  <a:cxn ang="0">
                    <a:pos x="connsiteX2" y="connsiteY2"/>
                  </a:cxn>
                </a:cxnLst>
                <a:rect l="l" t="t" r="r" b="b"/>
                <a:pathLst>
                  <a:path w="3601" h="681">
                    <a:moveTo>
                      <a:pt x="0" y="682"/>
                    </a:moveTo>
                    <a:lnTo>
                      <a:pt x="0" y="682"/>
                    </a:lnTo>
                    <a:cubicBezTo>
                      <a:pt x="0" y="-38"/>
                      <a:pt x="0" y="-399"/>
                      <a:pt x="0" y="682"/>
                    </a:cubicBezTo>
                    <a:close/>
                  </a:path>
                </a:pathLst>
              </a:custGeom>
              <a:solidFill>
                <a:schemeClr val="accent2"/>
              </a:solidFill>
              <a:ln w="0" cap="flat">
                <a:noFill/>
                <a:prstDash val="solid"/>
                <a:miter/>
              </a:ln>
            </p:spPr>
            <p:txBody>
              <a:bodyPr rtlCol="0" anchor="ctr"/>
              <a:lstStyle/>
              <a:p>
                <a:endParaRPr lang="en-US" sz="744"/>
              </a:p>
            </p:txBody>
          </p:sp>
          <p:sp>
            <p:nvSpPr>
              <p:cNvPr id="2948" name="Freeform: Shape 2947">
                <a:extLst>
                  <a:ext uri="{FF2B5EF4-FFF2-40B4-BE49-F238E27FC236}">
                    <a16:creationId xmlns:a16="http://schemas.microsoft.com/office/drawing/2014/main" id="{3DE158CF-A533-A72B-3401-C646F3AC37FF}"/>
                  </a:ext>
                </a:extLst>
              </p:cNvPr>
              <p:cNvSpPr/>
              <p:nvPr/>
            </p:nvSpPr>
            <p:spPr>
              <a:xfrm>
                <a:off x="8510293" y="3947478"/>
                <a:ext cx="3601" cy="1440"/>
              </a:xfrm>
              <a:custGeom>
                <a:avLst/>
                <a:gdLst>
                  <a:gd name="connsiteX0" fmla="*/ 0 w 3601"/>
                  <a:gd name="connsiteY0" fmla="*/ 0 h 1440"/>
                  <a:gd name="connsiteX1" fmla="*/ 0 w 3601"/>
                  <a:gd name="connsiteY1" fmla="*/ 1441 h 1440"/>
                  <a:gd name="connsiteX2" fmla="*/ 0 w 3601"/>
                  <a:gd name="connsiteY2" fmla="*/ 0 h 1440"/>
                </a:gdLst>
                <a:ahLst/>
                <a:cxnLst>
                  <a:cxn ang="0">
                    <a:pos x="connsiteX0" y="connsiteY0"/>
                  </a:cxn>
                  <a:cxn ang="0">
                    <a:pos x="connsiteX1" y="connsiteY1"/>
                  </a:cxn>
                  <a:cxn ang="0">
                    <a:pos x="connsiteX2" y="connsiteY2"/>
                  </a:cxn>
                </a:cxnLst>
                <a:rect l="l" t="t" r="r" b="b"/>
                <a:pathLst>
                  <a:path w="3601" h="1440">
                    <a:moveTo>
                      <a:pt x="0" y="0"/>
                    </a:moveTo>
                    <a:cubicBezTo>
                      <a:pt x="0" y="360"/>
                      <a:pt x="0" y="720"/>
                      <a:pt x="0" y="1441"/>
                    </a:cubicBezTo>
                    <a:cubicBezTo>
                      <a:pt x="0" y="360"/>
                      <a:pt x="0" y="360"/>
                      <a:pt x="0" y="0"/>
                    </a:cubicBezTo>
                    <a:close/>
                  </a:path>
                </a:pathLst>
              </a:custGeom>
              <a:solidFill>
                <a:schemeClr val="accent2"/>
              </a:solidFill>
              <a:ln w="0" cap="flat">
                <a:noFill/>
                <a:prstDash val="solid"/>
                <a:miter/>
              </a:ln>
            </p:spPr>
            <p:txBody>
              <a:bodyPr rtlCol="0" anchor="ctr"/>
              <a:lstStyle/>
              <a:p>
                <a:endParaRPr lang="en-US" sz="744"/>
              </a:p>
            </p:txBody>
          </p:sp>
          <p:sp>
            <p:nvSpPr>
              <p:cNvPr id="2949" name="Freeform: Shape 2948">
                <a:extLst>
                  <a:ext uri="{FF2B5EF4-FFF2-40B4-BE49-F238E27FC236}">
                    <a16:creationId xmlns:a16="http://schemas.microsoft.com/office/drawing/2014/main" id="{91F82971-A1AD-D53A-2274-5AED8E5B76FE}"/>
                  </a:ext>
                </a:extLst>
              </p:cNvPr>
              <p:cNvSpPr/>
              <p:nvPr/>
            </p:nvSpPr>
            <p:spPr>
              <a:xfrm>
                <a:off x="8468154" y="3877966"/>
                <a:ext cx="3601" cy="4849"/>
              </a:xfrm>
              <a:custGeom>
                <a:avLst/>
                <a:gdLst>
                  <a:gd name="connsiteX0" fmla="*/ 0 w 3601"/>
                  <a:gd name="connsiteY0" fmla="*/ 0 h 4849"/>
                  <a:gd name="connsiteX1" fmla="*/ 0 w 3601"/>
                  <a:gd name="connsiteY1" fmla="*/ 1801 h 4849"/>
                  <a:gd name="connsiteX2" fmla="*/ 0 w 3601"/>
                  <a:gd name="connsiteY2" fmla="*/ 0 h 4849"/>
                </a:gdLst>
                <a:ahLst/>
                <a:cxnLst>
                  <a:cxn ang="0">
                    <a:pos x="connsiteX0" y="connsiteY0"/>
                  </a:cxn>
                  <a:cxn ang="0">
                    <a:pos x="connsiteX1" y="connsiteY1"/>
                  </a:cxn>
                  <a:cxn ang="0">
                    <a:pos x="connsiteX2" y="connsiteY2"/>
                  </a:cxn>
                </a:cxnLst>
                <a:rect l="l" t="t" r="r" b="b"/>
                <a:pathLst>
                  <a:path w="3601" h="4849">
                    <a:moveTo>
                      <a:pt x="0" y="0"/>
                    </a:moveTo>
                    <a:cubicBezTo>
                      <a:pt x="0" y="360"/>
                      <a:pt x="0" y="720"/>
                      <a:pt x="0" y="1801"/>
                    </a:cubicBezTo>
                    <a:cubicBezTo>
                      <a:pt x="0" y="7203"/>
                      <a:pt x="0" y="4682"/>
                      <a:pt x="0" y="0"/>
                    </a:cubicBezTo>
                    <a:close/>
                  </a:path>
                </a:pathLst>
              </a:custGeom>
              <a:solidFill>
                <a:schemeClr val="accent2"/>
              </a:solidFill>
              <a:ln w="0" cap="flat">
                <a:noFill/>
                <a:prstDash val="solid"/>
                <a:miter/>
              </a:ln>
            </p:spPr>
            <p:txBody>
              <a:bodyPr rtlCol="0" anchor="ctr"/>
              <a:lstStyle/>
              <a:p>
                <a:endParaRPr lang="en-US" sz="744"/>
              </a:p>
            </p:txBody>
          </p:sp>
          <p:sp>
            <p:nvSpPr>
              <p:cNvPr id="2950" name="Freeform: Shape 2949">
                <a:extLst>
                  <a:ext uri="{FF2B5EF4-FFF2-40B4-BE49-F238E27FC236}">
                    <a16:creationId xmlns:a16="http://schemas.microsoft.com/office/drawing/2014/main" id="{DDF0EA5D-2A73-5DA5-D2DD-3D1FB98A00EB}"/>
                  </a:ext>
                </a:extLst>
              </p:cNvPr>
              <p:cNvSpPr/>
              <p:nvPr/>
            </p:nvSpPr>
            <p:spPr>
              <a:xfrm>
                <a:off x="8510293" y="3946797"/>
                <a:ext cx="3601" cy="320"/>
              </a:xfrm>
              <a:custGeom>
                <a:avLst/>
                <a:gdLst>
                  <a:gd name="connsiteX0" fmla="*/ 0 w 3601"/>
                  <a:gd name="connsiteY0" fmla="*/ 320 h 320"/>
                  <a:gd name="connsiteX1" fmla="*/ 0 w 3601"/>
                  <a:gd name="connsiteY1" fmla="*/ 320 h 320"/>
                  <a:gd name="connsiteX2" fmla="*/ 0 w 3601"/>
                  <a:gd name="connsiteY2" fmla="*/ 320 h 320"/>
                </a:gdLst>
                <a:ahLst/>
                <a:cxnLst>
                  <a:cxn ang="0">
                    <a:pos x="connsiteX0" y="connsiteY0"/>
                  </a:cxn>
                  <a:cxn ang="0">
                    <a:pos x="connsiteX1" y="connsiteY1"/>
                  </a:cxn>
                  <a:cxn ang="0">
                    <a:pos x="connsiteX2" y="connsiteY2"/>
                  </a:cxn>
                </a:cxnLst>
                <a:rect l="l" t="t" r="r" b="b"/>
                <a:pathLst>
                  <a:path w="3601" h="320">
                    <a:moveTo>
                      <a:pt x="0" y="320"/>
                    </a:moveTo>
                    <a:cubicBezTo>
                      <a:pt x="0" y="320"/>
                      <a:pt x="0" y="320"/>
                      <a:pt x="0" y="320"/>
                    </a:cubicBezTo>
                    <a:cubicBezTo>
                      <a:pt x="0" y="320"/>
                      <a:pt x="0" y="-400"/>
                      <a:pt x="0" y="320"/>
                    </a:cubicBezTo>
                    <a:close/>
                  </a:path>
                </a:pathLst>
              </a:custGeom>
              <a:solidFill>
                <a:schemeClr val="accent2"/>
              </a:solidFill>
              <a:ln w="0" cap="flat">
                <a:noFill/>
                <a:prstDash val="solid"/>
                <a:miter/>
              </a:ln>
            </p:spPr>
            <p:txBody>
              <a:bodyPr rtlCol="0" anchor="ctr"/>
              <a:lstStyle/>
              <a:p>
                <a:endParaRPr lang="en-US" sz="744"/>
              </a:p>
            </p:txBody>
          </p:sp>
          <p:sp>
            <p:nvSpPr>
              <p:cNvPr id="2951" name="Freeform: Shape 2950">
                <a:extLst>
                  <a:ext uri="{FF2B5EF4-FFF2-40B4-BE49-F238E27FC236}">
                    <a16:creationId xmlns:a16="http://schemas.microsoft.com/office/drawing/2014/main" id="{0E28E140-4511-91CE-7E09-B4827EC9AA10}"/>
                  </a:ext>
                </a:extLst>
              </p:cNvPr>
              <p:cNvSpPr/>
              <p:nvPr/>
            </p:nvSpPr>
            <p:spPr>
              <a:xfrm>
                <a:off x="9083630" y="2971077"/>
                <a:ext cx="10845" cy="2488"/>
              </a:xfrm>
              <a:custGeom>
                <a:avLst/>
                <a:gdLst>
                  <a:gd name="connsiteX0" fmla="*/ 10846 w 10845"/>
                  <a:gd name="connsiteY0" fmla="*/ 0 h 2488"/>
                  <a:gd name="connsiteX1" fmla="*/ 761 w 10845"/>
                  <a:gd name="connsiteY1" fmla="*/ 2161 h 2488"/>
                  <a:gd name="connsiteX2" fmla="*/ 10846 w 10845"/>
                  <a:gd name="connsiteY2" fmla="*/ 0 h 2488"/>
                </a:gdLst>
                <a:ahLst/>
                <a:cxnLst>
                  <a:cxn ang="0">
                    <a:pos x="connsiteX0" y="connsiteY0"/>
                  </a:cxn>
                  <a:cxn ang="0">
                    <a:pos x="connsiteX1" y="connsiteY1"/>
                  </a:cxn>
                  <a:cxn ang="0">
                    <a:pos x="connsiteX2" y="connsiteY2"/>
                  </a:cxn>
                </a:cxnLst>
                <a:rect l="l" t="t" r="r" b="b"/>
                <a:pathLst>
                  <a:path w="10845" h="2488">
                    <a:moveTo>
                      <a:pt x="10846" y="0"/>
                    </a:moveTo>
                    <a:cubicBezTo>
                      <a:pt x="10846" y="0"/>
                      <a:pt x="6884" y="720"/>
                      <a:pt x="761" y="2161"/>
                    </a:cubicBezTo>
                    <a:cubicBezTo>
                      <a:pt x="-1400" y="2881"/>
                      <a:pt x="761" y="2521"/>
                      <a:pt x="10846" y="0"/>
                    </a:cubicBezTo>
                    <a:close/>
                  </a:path>
                </a:pathLst>
              </a:custGeom>
              <a:solidFill>
                <a:schemeClr val="accent2"/>
              </a:solidFill>
              <a:ln w="0" cap="flat">
                <a:noFill/>
                <a:prstDash val="solid"/>
                <a:miter/>
              </a:ln>
            </p:spPr>
            <p:txBody>
              <a:bodyPr rtlCol="0" anchor="ctr"/>
              <a:lstStyle/>
              <a:p>
                <a:endParaRPr lang="en-US" sz="744"/>
              </a:p>
            </p:txBody>
          </p:sp>
          <p:sp>
            <p:nvSpPr>
              <p:cNvPr id="2952" name="Freeform: Shape 2951">
                <a:extLst>
                  <a:ext uri="{FF2B5EF4-FFF2-40B4-BE49-F238E27FC236}">
                    <a16:creationId xmlns:a16="http://schemas.microsoft.com/office/drawing/2014/main" id="{473C7584-A3C7-639B-6868-F484585A577C}"/>
                  </a:ext>
                </a:extLst>
              </p:cNvPr>
              <p:cNvSpPr/>
              <p:nvPr/>
            </p:nvSpPr>
            <p:spPr>
              <a:xfrm>
                <a:off x="8866133" y="3069762"/>
                <a:ext cx="3961" cy="2160"/>
              </a:xfrm>
              <a:custGeom>
                <a:avLst/>
                <a:gdLst>
                  <a:gd name="connsiteX0" fmla="*/ 3962 w 3961"/>
                  <a:gd name="connsiteY0" fmla="*/ 0 h 2160"/>
                  <a:gd name="connsiteX1" fmla="*/ 0 w 3961"/>
                  <a:gd name="connsiteY1" fmla="*/ 2161 h 2160"/>
                  <a:gd name="connsiteX2" fmla="*/ 3962 w 3961"/>
                  <a:gd name="connsiteY2" fmla="*/ 0 h 2160"/>
                </a:gdLst>
                <a:ahLst/>
                <a:cxnLst>
                  <a:cxn ang="0">
                    <a:pos x="connsiteX0" y="connsiteY0"/>
                  </a:cxn>
                  <a:cxn ang="0">
                    <a:pos x="connsiteX1" y="connsiteY1"/>
                  </a:cxn>
                  <a:cxn ang="0">
                    <a:pos x="connsiteX2" y="connsiteY2"/>
                  </a:cxn>
                </a:cxnLst>
                <a:rect l="l" t="t" r="r" b="b"/>
                <a:pathLst>
                  <a:path w="3961" h="2160">
                    <a:moveTo>
                      <a:pt x="3962" y="0"/>
                    </a:moveTo>
                    <a:cubicBezTo>
                      <a:pt x="2521" y="720"/>
                      <a:pt x="1801" y="1080"/>
                      <a:pt x="0" y="2161"/>
                    </a:cubicBezTo>
                    <a:lnTo>
                      <a:pt x="3962" y="0"/>
                    </a:lnTo>
                    <a:close/>
                  </a:path>
                </a:pathLst>
              </a:custGeom>
              <a:solidFill>
                <a:schemeClr val="accent2"/>
              </a:solidFill>
              <a:ln w="0" cap="flat">
                <a:noFill/>
                <a:prstDash val="solid"/>
                <a:miter/>
              </a:ln>
            </p:spPr>
            <p:txBody>
              <a:bodyPr rtlCol="0" anchor="ctr"/>
              <a:lstStyle/>
              <a:p>
                <a:endParaRPr lang="en-US" sz="744"/>
              </a:p>
            </p:txBody>
          </p:sp>
          <p:sp>
            <p:nvSpPr>
              <p:cNvPr id="2953" name="Freeform: Shape 2952">
                <a:extLst>
                  <a:ext uri="{FF2B5EF4-FFF2-40B4-BE49-F238E27FC236}">
                    <a16:creationId xmlns:a16="http://schemas.microsoft.com/office/drawing/2014/main" id="{6489616F-A7E8-E78D-0211-1E89ECB5D3CA}"/>
                  </a:ext>
                </a:extLst>
              </p:cNvPr>
              <p:cNvSpPr/>
              <p:nvPr/>
            </p:nvSpPr>
            <p:spPr>
              <a:xfrm>
                <a:off x="10711966" y="2907689"/>
                <a:ext cx="29533" cy="3601"/>
              </a:xfrm>
              <a:custGeom>
                <a:avLst/>
                <a:gdLst>
                  <a:gd name="connsiteX0" fmla="*/ 29533 w 29533"/>
                  <a:gd name="connsiteY0" fmla="*/ 0 h 3601"/>
                  <a:gd name="connsiteX1" fmla="*/ 0 w 29533"/>
                  <a:gd name="connsiteY1" fmla="*/ 0 h 3601"/>
                  <a:gd name="connsiteX2" fmla="*/ 29533 w 29533"/>
                  <a:gd name="connsiteY2" fmla="*/ 0 h 3601"/>
                </a:gdLst>
                <a:ahLst/>
                <a:cxnLst>
                  <a:cxn ang="0">
                    <a:pos x="connsiteX0" y="connsiteY0"/>
                  </a:cxn>
                  <a:cxn ang="0">
                    <a:pos x="connsiteX1" y="connsiteY1"/>
                  </a:cxn>
                  <a:cxn ang="0">
                    <a:pos x="connsiteX2" y="connsiteY2"/>
                  </a:cxn>
                </a:cxnLst>
                <a:rect l="l" t="t" r="r" b="b"/>
                <a:pathLst>
                  <a:path w="29533" h="3601">
                    <a:moveTo>
                      <a:pt x="29533" y="0"/>
                    </a:moveTo>
                    <a:cubicBezTo>
                      <a:pt x="17288" y="0"/>
                      <a:pt x="7923" y="0"/>
                      <a:pt x="0" y="0"/>
                    </a:cubicBezTo>
                    <a:cubicBezTo>
                      <a:pt x="9004" y="0"/>
                      <a:pt x="18728" y="0"/>
                      <a:pt x="29533" y="0"/>
                    </a:cubicBezTo>
                    <a:close/>
                  </a:path>
                </a:pathLst>
              </a:custGeom>
              <a:solidFill>
                <a:schemeClr val="accent2"/>
              </a:solidFill>
              <a:ln w="0" cap="flat">
                <a:noFill/>
                <a:prstDash val="solid"/>
                <a:miter/>
              </a:ln>
            </p:spPr>
            <p:txBody>
              <a:bodyPr rtlCol="0" anchor="ctr"/>
              <a:lstStyle/>
              <a:p>
                <a:endParaRPr lang="en-US" sz="744"/>
              </a:p>
            </p:txBody>
          </p:sp>
          <p:sp>
            <p:nvSpPr>
              <p:cNvPr id="2954" name="Freeform: Shape 2953">
                <a:extLst>
                  <a:ext uri="{FF2B5EF4-FFF2-40B4-BE49-F238E27FC236}">
                    <a16:creationId xmlns:a16="http://schemas.microsoft.com/office/drawing/2014/main" id="{235ACD5D-EC2D-1DE2-9498-0D8E73EF44EE}"/>
                  </a:ext>
                </a:extLst>
              </p:cNvPr>
              <p:cNvSpPr/>
              <p:nvPr/>
            </p:nvSpPr>
            <p:spPr>
              <a:xfrm>
                <a:off x="8510653" y="3948918"/>
                <a:ext cx="720" cy="12245"/>
              </a:xfrm>
              <a:custGeom>
                <a:avLst/>
                <a:gdLst>
                  <a:gd name="connsiteX0" fmla="*/ 0 w 720"/>
                  <a:gd name="connsiteY0" fmla="*/ 0 h 12245"/>
                  <a:gd name="connsiteX1" fmla="*/ 720 w 720"/>
                  <a:gd name="connsiteY1" fmla="*/ 12246 h 12245"/>
                  <a:gd name="connsiteX2" fmla="*/ 0 w 720"/>
                  <a:gd name="connsiteY2" fmla="*/ 0 h 12245"/>
                </a:gdLst>
                <a:ahLst/>
                <a:cxnLst>
                  <a:cxn ang="0">
                    <a:pos x="connsiteX0" y="connsiteY0"/>
                  </a:cxn>
                  <a:cxn ang="0">
                    <a:pos x="connsiteX1" y="connsiteY1"/>
                  </a:cxn>
                  <a:cxn ang="0">
                    <a:pos x="connsiteX2" y="connsiteY2"/>
                  </a:cxn>
                </a:cxnLst>
                <a:rect l="l" t="t" r="r" b="b"/>
                <a:pathLst>
                  <a:path w="720" h="12245">
                    <a:moveTo>
                      <a:pt x="0" y="0"/>
                    </a:moveTo>
                    <a:cubicBezTo>
                      <a:pt x="0" y="2521"/>
                      <a:pt x="360" y="6123"/>
                      <a:pt x="720" y="12246"/>
                    </a:cubicBezTo>
                    <a:cubicBezTo>
                      <a:pt x="720" y="5402"/>
                      <a:pt x="360" y="1801"/>
                      <a:pt x="0" y="0"/>
                    </a:cubicBezTo>
                    <a:close/>
                  </a:path>
                </a:pathLst>
              </a:custGeom>
              <a:solidFill>
                <a:schemeClr val="accent2"/>
              </a:solidFill>
              <a:ln w="0" cap="flat">
                <a:noFill/>
                <a:prstDash val="solid"/>
                <a:miter/>
              </a:ln>
            </p:spPr>
            <p:txBody>
              <a:bodyPr rtlCol="0" anchor="ctr"/>
              <a:lstStyle/>
              <a:p>
                <a:endParaRPr lang="en-US" sz="744"/>
              </a:p>
            </p:txBody>
          </p:sp>
          <p:sp>
            <p:nvSpPr>
              <p:cNvPr id="2955" name="Freeform: Shape 2954">
                <a:extLst>
                  <a:ext uri="{FF2B5EF4-FFF2-40B4-BE49-F238E27FC236}">
                    <a16:creationId xmlns:a16="http://schemas.microsoft.com/office/drawing/2014/main" id="{FD3726CE-DAD7-4734-2F88-F1207C975553}"/>
                  </a:ext>
                </a:extLst>
              </p:cNvPr>
              <p:cNvSpPr/>
              <p:nvPr/>
            </p:nvSpPr>
            <p:spPr>
              <a:xfrm>
                <a:off x="9461122" y="2930739"/>
                <a:ext cx="7923" cy="3601"/>
              </a:xfrm>
              <a:custGeom>
                <a:avLst/>
                <a:gdLst>
                  <a:gd name="connsiteX0" fmla="*/ 7563 w 7923"/>
                  <a:gd name="connsiteY0" fmla="*/ 0 h 3601"/>
                  <a:gd name="connsiteX1" fmla="*/ 0 w 7923"/>
                  <a:gd name="connsiteY1" fmla="*/ 0 h 3601"/>
                  <a:gd name="connsiteX2" fmla="*/ 4682 w 7923"/>
                  <a:gd name="connsiteY2" fmla="*/ 0 h 3601"/>
                  <a:gd name="connsiteX3" fmla="*/ 7924 w 7923"/>
                  <a:gd name="connsiteY3" fmla="*/ 0 h 3601"/>
                </a:gdLst>
                <a:ahLst/>
                <a:cxnLst>
                  <a:cxn ang="0">
                    <a:pos x="connsiteX0" y="connsiteY0"/>
                  </a:cxn>
                  <a:cxn ang="0">
                    <a:pos x="connsiteX1" y="connsiteY1"/>
                  </a:cxn>
                  <a:cxn ang="0">
                    <a:pos x="connsiteX2" y="connsiteY2"/>
                  </a:cxn>
                  <a:cxn ang="0">
                    <a:pos x="connsiteX3" y="connsiteY3"/>
                  </a:cxn>
                </a:cxnLst>
                <a:rect l="l" t="t" r="r" b="b"/>
                <a:pathLst>
                  <a:path w="7923" h="3601">
                    <a:moveTo>
                      <a:pt x="7563" y="0"/>
                    </a:moveTo>
                    <a:cubicBezTo>
                      <a:pt x="5042" y="0"/>
                      <a:pt x="2521" y="0"/>
                      <a:pt x="0" y="0"/>
                    </a:cubicBezTo>
                    <a:cubicBezTo>
                      <a:pt x="1441" y="0"/>
                      <a:pt x="2881" y="0"/>
                      <a:pt x="4682" y="0"/>
                    </a:cubicBezTo>
                    <a:lnTo>
                      <a:pt x="7924" y="0"/>
                    </a:lnTo>
                    <a:close/>
                  </a:path>
                </a:pathLst>
              </a:custGeom>
              <a:solidFill>
                <a:schemeClr val="accent2"/>
              </a:solidFill>
              <a:ln w="0" cap="flat">
                <a:noFill/>
                <a:prstDash val="solid"/>
                <a:miter/>
              </a:ln>
            </p:spPr>
            <p:txBody>
              <a:bodyPr rtlCol="0" anchor="ctr"/>
              <a:lstStyle/>
              <a:p>
                <a:endParaRPr lang="en-US" sz="744"/>
              </a:p>
            </p:txBody>
          </p:sp>
          <p:sp>
            <p:nvSpPr>
              <p:cNvPr id="2956" name="Freeform: Shape 2955">
                <a:extLst>
                  <a:ext uri="{FF2B5EF4-FFF2-40B4-BE49-F238E27FC236}">
                    <a16:creationId xmlns:a16="http://schemas.microsoft.com/office/drawing/2014/main" id="{6A51210D-06C3-E8CC-7E2E-50A6B9470558}"/>
                  </a:ext>
                </a:extLst>
              </p:cNvPr>
              <p:cNvSpPr/>
              <p:nvPr/>
            </p:nvSpPr>
            <p:spPr>
              <a:xfrm>
                <a:off x="9422224" y="2927439"/>
                <a:ext cx="308659" cy="5460"/>
              </a:xfrm>
              <a:custGeom>
                <a:avLst/>
                <a:gdLst>
                  <a:gd name="connsiteX0" fmla="*/ 176120 w 308659"/>
                  <a:gd name="connsiteY0" fmla="*/ 4740 h 5460"/>
                  <a:gd name="connsiteX1" fmla="*/ 167115 w 308659"/>
                  <a:gd name="connsiteY1" fmla="*/ 5461 h 5460"/>
                  <a:gd name="connsiteX2" fmla="*/ 308659 w 308659"/>
                  <a:gd name="connsiteY2" fmla="*/ 3300 h 5460"/>
                  <a:gd name="connsiteX3" fmla="*/ 225102 w 308659"/>
                  <a:gd name="connsiteY3" fmla="*/ 779 h 5460"/>
                  <a:gd name="connsiteX4" fmla="*/ 127498 w 308659"/>
                  <a:gd name="connsiteY4" fmla="*/ 58 h 5460"/>
                  <a:gd name="connsiteX5" fmla="*/ 97244 w 308659"/>
                  <a:gd name="connsiteY5" fmla="*/ 2579 h 5460"/>
                  <a:gd name="connsiteX6" fmla="*/ 75274 w 308659"/>
                  <a:gd name="connsiteY6" fmla="*/ 418 h 5460"/>
                  <a:gd name="connsiteX7" fmla="*/ 0 w 308659"/>
                  <a:gd name="connsiteY7" fmla="*/ 418 h 5460"/>
                  <a:gd name="connsiteX8" fmla="*/ 65550 w 308659"/>
                  <a:gd name="connsiteY8" fmla="*/ 779 h 5460"/>
                  <a:gd name="connsiteX9" fmla="*/ 45741 w 308659"/>
                  <a:gd name="connsiteY9" fmla="*/ 2940 h 5460"/>
                  <a:gd name="connsiteX10" fmla="*/ 52584 w 308659"/>
                  <a:gd name="connsiteY10" fmla="*/ 2940 h 5460"/>
                  <a:gd name="connsiteX11" fmla="*/ 175759 w 308659"/>
                  <a:gd name="connsiteY11" fmla="*/ 4740 h 5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8659" h="5460">
                    <a:moveTo>
                      <a:pt x="176120" y="4740"/>
                    </a:moveTo>
                    <a:cubicBezTo>
                      <a:pt x="171798" y="4740"/>
                      <a:pt x="169637" y="5101"/>
                      <a:pt x="167115" y="5461"/>
                    </a:cubicBezTo>
                    <a:cubicBezTo>
                      <a:pt x="213576" y="4740"/>
                      <a:pt x="298575" y="5461"/>
                      <a:pt x="308659" y="3300"/>
                    </a:cubicBezTo>
                    <a:cubicBezTo>
                      <a:pt x="292812" y="3300"/>
                      <a:pt x="211415" y="2219"/>
                      <a:pt x="225102" y="779"/>
                    </a:cubicBezTo>
                    <a:cubicBezTo>
                      <a:pt x="192687" y="1139"/>
                      <a:pt x="144785" y="-302"/>
                      <a:pt x="127498" y="58"/>
                    </a:cubicBezTo>
                    <a:cubicBezTo>
                      <a:pt x="180441" y="1139"/>
                      <a:pt x="133260" y="1859"/>
                      <a:pt x="97244" y="2579"/>
                    </a:cubicBezTo>
                    <a:cubicBezTo>
                      <a:pt x="64829" y="1859"/>
                      <a:pt x="103367" y="779"/>
                      <a:pt x="75274" y="418"/>
                    </a:cubicBezTo>
                    <a:lnTo>
                      <a:pt x="0" y="418"/>
                    </a:lnTo>
                    <a:cubicBezTo>
                      <a:pt x="0" y="418"/>
                      <a:pt x="65550" y="779"/>
                      <a:pt x="65550" y="779"/>
                    </a:cubicBezTo>
                    <a:lnTo>
                      <a:pt x="45741" y="2940"/>
                    </a:lnTo>
                    <a:cubicBezTo>
                      <a:pt x="48262" y="2940"/>
                      <a:pt x="49702" y="2940"/>
                      <a:pt x="52584" y="2940"/>
                    </a:cubicBezTo>
                    <a:cubicBezTo>
                      <a:pt x="163874" y="1859"/>
                      <a:pt x="61948" y="5821"/>
                      <a:pt x="175759" y="4740"/>
                    </a:cubicBezTo>
                    <a:close/>
                  </a:path>
                </a:pathLst>
              </a:custGeom>
              <a:solidFill>
                <a:schemeClr val="accent2"/>
              </a:solidFill>
              <a:ln w="0" cap="flat">
                <a:noFill/>
                <a:prstDash val="solid"/>
                <a:miter/>
              </a:ln>
            </p:spPr>
            <p:txBody>
              <a:bodyPr rtlCol="0" anchor="ctr"/>
              <a:lstStyle/>
              <a:p>
                <a:endParaRPr lang="en-US" sz="744"/>
              </a:p>
            </p:txBody>
          </p:sp>
          <p:sp>
            <p:nvSpPr>
              <p:cNvPr id="2957" name="Freeform: Shape 2956">
                <a:extLst>
                  <a:ext uri="{FF2B5EF4-FFF2-40B4-BE49-F238E27FC236}">
                    <a16:creationId xmlns:a16="http://schemas.microsoft.com/office/drawing/2014/main" id="{EF2A1B06-86DD-33BE-F951-C6F8DEDDE478}"/>
                  </a:ext>
                </a:extLst>
              </p:cNvPr>
              <p:cNvSpPr/>
              <p:nvPr/>
            </p:nvSpPr>
            <p:spPr>
              <a:xfrm>
                <a:off x="9572052" y="2932900"/>
                <a:ext cx="17647" cy="360"/>
              </a:xfrm>
              <a:custGeom>
                <a:avLst/>
                <a:gdLst>
                  <a:gd name="connsiteX0" fmla="*/ 17648 w 17647"/>
                  <a:gd name="connsiteY0" fmla="*/ 0 h 360"/>
                  <a:gd name="connsiteX1" fmla="*/ 0 w 17647"/>
                  <a:gd name="connsiteY1" fmla="*/ 360 h 360"/>
                  <a:gd name="connsiteX2" fmla="*/ 17648 w 17647"/>
                  <a:gd name="connsiteY2" fmla="*/ 0 h 360"/>
                </a:gdLst>
                <a:ahLst/>
                <a:cxnLst>
                  <a:cxn ang="0">
                    <a:pos x="connsiteX0" y="connsiteY0"/>
                  </a:cxn>
                  <a:cxn ang="0">
                    <a:pos x="connsiteX1" y="connsiteY1"/>
                  </a:cxn>
                  <a:cxn ang="0">
                    <a:pos x="connsiteX2" y="connsiteY2"/>
                  </a:cxn>
                </a:cxnLst>
                <a:rect l="l" t="t" r="r" b="b"/>
                <a:pathLst>
                  <a:path w="17647" h="360">
                    <a:moveTo>
                      <a:pt x="17648" y="0"/>
                    </a:moveTo>
                    <a:cubicBezTo>
                      <a:pt x="10805" y="0"/>
                      <a:pt x="4682" y="0"/>
                      <a:pt x="0" y="360"/>
                    </a:cubicBezTo>
                    <a:cubicBezTo>
                      <a:pt x="10445" y="360"/>
                      <a:pt x="14407" y="360"/>
                      <a:pt x="17648" y="0"/>
                    </a:cubicBezTo>
                    <a:close/>
                  </a:path>
                </a:pathLst>
              </a:custGeom>
              <a:solidFill>
                <a:schemeClr val="accent2"/>
              </a:solidFill>
              <a:ln w="0" cap="flat">
                <a:noFill/>
                <a:prstDash val="solid"/>
                <a:miter/>
              </a:ln>
            </p:spPr>
            <p:txBody>
              <a:bodyPr rtlCol="0" anchor="ctr"/>
              <a:lstStyle/>
              <a:p>
                <a:endParaRPr lang="en-US" sz="744"/>
              </a:p>
            </p:txBody>
          </p:sp>
          <p:sp>
            <p:nvSpPr>
              <p:cNvPr id="2958" name="Freeform: Shape 2957">
                <a:extLst>
                  <a:ext uri="{FF2B5EF4-FFF2-40B4-BE49-F238E27FC236}">
                    <a16:creationId xmlns:a16="http://schemas.microsoft.com/office/drawing/2014/main" id="{68E0BE06-2373-FFA0-B619-E1AF569481C9}"/>
                  </a:ext>
                </a:extLst>
              </p:cNvPr>
              <p:cNvSpPr/>
              <p:nvPr/>
            </p:nvSpPr>
            <p:spPr>
              <a:xfrm>
                <a:off x="10043505" y="2936141"/>
                <a:ext cx="19808" cy="3601"/>
              </a:xfrm>
              <a:custGeom>
                <a:avLst/>
                <a:gdLst>
                  <a:gd name="connsiteX0" fmla="*/ 0 w 19808"/>
                  <a:gd name="connsiteY0" fmla="*/ 0 h 3601"/>
                  <a:gd name="connsiteX1" fmla="*/ 19809 w 19808"/>
                  <a:gd name="connsiteY1" fmla="*/ 0 h 3601"/>
                  <a:gd name="connsiteX2" fmla="*/ 0 w 19808"/>
                  <a:gd name="connsiteY2" fmla="*/ 0 h 3601"/>
                </a:gdLst>
                <a:ahLst/>
                <a:cxnLst>
                  <a:cxn ang="0">
                    <a:pos x="connsiteX0" y="connsiteY0"/>
                  </a:cxn>
                  <a:cxn ang="0">
                    <a:pos x="connsiteX1" y="connsiteY1"/>
                  </a:cxn>
                  <a:cxn ang="0">
                    <a:pos x="connsiteX2" y="connsiteY2"/>
                  </a:cxn>
                </a:cxnLst>
                <a:rect l="l" t="t" r="r" b="b"/>
                <a:pathLst>
                  <a:path w="19808" h="3601">
                    <a:moveTo>
                      <a:pt x="0" y="0"/>
                    </a:moveTo>
                    <a:cubicBezTo>
                      <a:pt x="5763" y="0"/>
                      <a:pt x="11885" y="0"/>
                      <a:pt x="19809" y="0"/>
                    </a:cubicBezTo>
                    <a:cubicBezTo>
                      <a:pt x="16207" y="0"/>
                      <a:pt x="7564" y="0"/>
                      <a:pt x="0" y="0"/>
                    </a:cubicBezTo>
                    <a:close/>
                  </a:path>
                </a:pathLst>
              </a:custGeom>
              <a:solidFill>
                <a:schemeClr val="accent2"/>
              </a:solidFill>
              <a:ln w="0" cap="flat">
                <a:noFill/>
                <a:prstDash val="solid"/>
                <a:miter/>
              </a:ln>
            </p:spPr>
            <p:txBody>
              <a:bodyPr rtlCol="0" anchor="ctr"/>
              <a:lstStyle/>
              <a:p>
                <a:endParaRPr lang="en-US" sz="744"/>
              </a:p>
            </p:txBody>
          </p:sp>
          <p:sp>
            <p:nvSpPr>
              <p:cNvPr id="2959" name="Freeform: Shape 2958">
                <a:extLst>
                  <a:ext uri="{FF2B5EF4-FFF2-40B4-BE49-F238E27FC236}">
                    <a16:creationId xmlns:a16="http://schemas.microsoft.com/office/drawing/2014/main" id="{7D594BB5-5AAA-3375-2101-6CDF8AC9812E}"/>
                  </a:ext>
                </a:extLst>
              </p:cNvPr>
              <p:cNvSpPr/>
              <p:nvPr/>
            </p:nvSpPr>
            <p:spPr>
              <a:xfrm>
                <a:off x="8497327" y="4992646"/>
                <a:ext cx="6122" cy="65213"/>
              </a:xfrm>
              <a:custGeom>
                <a:avLst/>
                <a:gdLst>
                  <a:gd name="connsiteX0" fmla="*/ 6123 w 6122"/>
                  <a:gd name="connsiteY0" fmla="*/ 64853 h 65213"/>
                  <a:gd name="connsiteX1" fmla="*/ 5042 w 6122"/>
                  <a:gd name="connsiteY1" fmla="*/ 53688 h 65213"/>
                  <a:gd name="connsiteX2" fmla="*/ 2881 w 6122"/>
                  <a:gd name="connsiteY2" fmla="*/ 31358 h 65213"/>
                  <a:gd name="connsiteX3" fmla="*/ 0 w 6122"/>
                  <a:gd name="connsiteY3" fmla="*/ 24 h 65213"/>
                  <a:gd name="connsiteX4" fmla="*/ 5042 w 6122"/>
                  <a:gd name="connsiteY4" fmla="*/ 57650 h 65213"/>
                  <a:gd name="connsiteX5" fmla="*/ 6123 w 6122"/>
                  <a:gd name="connsiteY5" fmla="*/ 65213 h 65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22" h="65213">
                    <a:moveTo>
                      <a:pt x="6123" y="64853"/>
                    </a:moveTo>
                    <a:cubicBezTo>
                      <a:pt x="6123" y="64493"/>
                      <a:pt x="6123" y="59811"/>
                      <a:pt x="5042" y="53688"/>
                    </a:cubicBezTo>
                    <a:cubicBezTo>
                      <a:pt x="4682" y="47565"/>
                      <a:pt x="3241" y="39281"/>
                      <a:pt x="2881" y="31358"/>
                    </a:cubicBezTo>
                    <a:cubicBezTo>
                      <a:pt x="1801" y="15151"/>
                      <a:pt x="720" y="-697"/>
                      <a:pt x="0" y="24"/>
                    </a:cubicBezTo>
                    <a:cubicBezTo>
                      <a:pt x="1441" y="19112"/>
                      <a:pt x="2161" y="38201"/>
                      <a:pt x="5042" y="57650"/>
                    </a:cubicBezTo>
                    <a:lnTo>
                      <a:pt x="6123" y="65213"/>
                    </a:lnTo>
                    <a:close/>
                  </a:path>
                </a:pathLst>
              </a:custGeom>
              <a:solidFill>
                <a:schemeClr val="accent2"/>
              </a:solidFill>
              <a:ln w="0" cap="flat">
                <a:noFill/>
                <a:prstDash val="solid"/>
                <a:miter/>
              </a:ln>
            </p:spPr>
            <p:txBody>
              <a:bodyPr rtlCol="0" anchor="ctr"/>
              <a:lstStyle/>
              <a:p>
                <a:endParaRPr lang="en-US" sz="744"/>
              </a:p>
            </p:txBody>
          </p:sp>
          <p:sp>
            <p:nvSpPr>
              <p:cNvPr id="2960" name="Freeform: Shape 2959">
                <a:extLst>
                  <a:ext uri="{FF2B5EF4-FFF2-40B4-BE49-F238E27FC236}">
                    <a16:creationId xmlns:a16="http://schemas.microsoft.com/office/drawing/2014/main" id="{57048985-1261-36EC-BF30-92A08ABA7379}"/>
                  </a:ext>
                </a:extLst>
              </p:cNvPr>
              <p:cNvSpPr/>
              <p:nvPr/>
            </p:nvSpPr>
            <p:spPr>
              <a:xfrm>
                <a:off x="11248968" y="2981882"/>
                <a:ext cx="24130" cy="9364"/>
              </a:xfrm>
              <a:custGeom>
                <a:avLst/>
                <a:gdLst>
                  <a:gd name="connsiteX0" fmla="*/ 24131 w 24130"/>
                  <a:gd name="connsiteY0" fmla="*/ 9364 h 9364"/>
                  <a:gd name="connsiteX1" fmla="*/ 3962 w 24130"/>
                  <a:gd name="connsiteY1" fmla="*/ 1441 h 9364"/>
                  <a:gd name="connsiteX2" fmla="*/ 0 w 24130"/>
                  <a:gd name="connsiteY2" fmla="*/ 0 h 9364"/>
                  <a:gd name="connsiteX3" fmla="*/ 24131 w 24130"/>
                  <a:gd name="connsiteY3" fmla="*/ 9364 h 9364"/>
                </a:gdLst>
                <a:ahLst/>
                <a:cxnLst>
                  <a:cxn ang="0">
                    <a:pos x="connsiteX0" y="connsiteY0"/>
                  </a:cxn>
                  <a:cxn ang="0">
                    <a:pos x="connsiteX1" y="connsiteY1"/>
                  </a:cxn>
                  <a:cxn ang="0">
                    <a:pos x="connsiteX2" y="connsiteY2"/>
                  </a:cxn>
                  <a:cxn ang="0">
                    <a:pos x="connsiteX3" y="connsiteY3"/>
                  </a:cxn>
                </a:cxnLst>
                <a:rect l="l" t="t" r="r" b="b"/>
                <a:pathLst>
                  <a:path w="24130" h="9364">
                    <a:moveTo>
                      <a:pt x="24131" y="9364"/>
                    </a:moveTo>
                    <a:cubicBezTo>
                      <a:pt x="17288" y="6843"/>
                      <a:pt x="10805" y="3962"/>
                      <a:pt x="3962" y="1441"/>
                    </a:cubicBezTo>
                    <a:cubicBezTo>
                      <a:pt x="2521" y="1080"/>
                      <a:pt x="1080" y="360"/>
                      <a:pt x="0" y="0"/>
                    </a:cubicBezTo>
                    <a:cubicBezTo>
                      <a:pt x="3962" y="1801"/>
                      <a:pt x="17288" y="6843"/>
                      <a:pt x="24131" y="9364"/>
                    </a:cubicBezTo>
                    <a:close/>
                  </a:path>
                </a:pathLst>
              </a:custGeom>
              <a:solidFill>
                <a:schemeClr val="accent2"/>
              </a:solidFill>
              <a:ln w="0" cap="flat">
                <a:noFill/>
                <a:prstDash val="solid"/>
                <a:miter/>
              </a:ln>
            </p:spPr>
            <p:txBody>
              <a:bodyPr rtlCol="0" anchor="ctr"/>
              <a:lstStyle/>
              <a:p>
                <a:endParaRPr lang="en-US" sz="744"/>
              </a:p>
            </p:txBody>
          </p:sp>
          <p:sp>
            <p:nvSpPr>
              <p:cNvPr id="2961" name="Freeform: Shape 2960">
                <a:extLst>
                  <a:ext uri="{FF2B5EF4-FFF2-40B4-BE49-F238E27FC236}">
                    <a16:creationId xmlns:a16="http://schemas.microsoft.com/office/drawing/2014/main" id="{B1BA886F-01DB-B61C-2081-6529933EA967}"/>
                  </a:ext>
                </a:extLst>
              </p:cNvPr>
              <p:cNvSpPr/>
              <p:nvPr/>
            </p:nvSpPr>
            <p:spPr>
              <a:xfrm>
                <a:off x="9647686" y="2927858"/>
                <a:ext cx="20169" cy="720"/>
              </a:xfrm>
              <a:custGeom>
                <a:avLst/>
                <a:gdLst>
                  <a:gd name="connsiteX0" fmla="*/ 20169 w 20169"/>
                  <a:gd name="connsiteY0" fmla="*/ 0 h 720"/>
                  <a:gd name="connsiteX1" fmla="*/ 0 w 20169"/>
                  <a:gd name="connsiteY1" fmla="*/ 720 h 720"/>
                  <a:gd name="connsiteX2" fmla="*/ 20169 w 20169"/>
                  <a:gd name="connsiteY2" fmla="*/ 0 h 720"/>
                </a:gdLst>
                <a:ahLst/>
                <a:cxnLst>
                  <a:cxn ang="0">
                    <a:pos x="connsiteX0" y="connsiteY0"/>
                  </a:cxn>
                  <a:cxn ang="0">
                    <a:pos x="connsiteX1" y="connsiteY1"/>
                  </a:cxn>
                  <a:cxn ang="0">
                    <a:pos x="connsiteX2" y="connsiteY2"/>
                  </a:cxn>
                </a:cxnLst>
                <a:rect l="l" t="t" r="r" b="b"/>
                <a:pathLst>
                  <a:path w="20169" h="720">
                    <a:moveTo>
                      <a:pt x="20169" y="0"/>
                    </a:moveTo>
                    <a:cubicBezTo>
                      <a:pt x="8284" y="0"/>
                      <a:pt x="2881" y="360"/>
                      <a:pt x="0" y="720"/>
                    </a:cubicBezTo>
                    <a:cubicBezTo>
                      <a:pt x="7563" y="720"/>
                      <a:pt x="14767" y="720"/>
                      <a:pt x="20169" y="0"/>
                    </a:cubicBezTo>
                    <a:close/>
                  </a:path>
                </a:pathLst>
              </a:custGeom>
              <a:solidFill>
                <a:schemeClr val="accent2"/>
              </a:solidFill>
              <a:ln w="0" cap="flat">
                <a:noFill/>
                <a:prstDash val="solid"/>
                <a:miter/>
              </a:ln>
            </p:spPr>
            <p:txBody>
              <a:bodyPr rtlCol="0" anchor="ctr"/>
              <a:lstStyle/>
              <a:p>
                <a:endParaRPr lang="en-US" sz="744"/>
              </a:p>
            </p:txBody>
          </p:sp>
          <p:sp>
            <p:nvSpPr>
              <p:cNvPr id="2962" name="Freeform: Shape 2961">
                <a:extLst>
                  <a:ext uri="{FF2B5EF4-FFF2-40B4-BE49-F238E27FC236}">
                    <a16:creationId xmlns:a16="http://schemas.microsoft.com/office/drawing/2014/main" id="{37F125FA-E599-4E40-C478-33188142F018}"/>
                  </a:ext>
                </a:extLst>
              </p:cNvPr>
              <p:cNvSpPr/>
              <p:nvPr/>
            </p:nvSpPr>
            <p:spPr>
              <a:xfrm>
                <a:off x="11275260" y="2995928"/>
                <a:ext cx="67710" cy="33495"/>
              </a:xfrm>
              <a:custGeom>
                <a:avLst/>
                <a:gdLst>
                  <a:gd name="connsiteX0" fmla="*/ 360 w 67710"/>
                  <a:gd name="connsiteY0" fmla="*/ 0 h 33495"/>
                  <a:gd name="connsiteX1" fmla="*/ 21970 w 67710"/>
                  <a:gd name="connsiteY1" fmla="*/ 11525 h 33495"/>
                  <a:gd name="connsiteX2" fmla="*/ 33855 w 67710"/>
                  <a:gd name="connsiteY2" fmla="*/ 16928 h 33495"/>
                  <a:gd name="connsiteX3" fmla="*/ 44660 w 67710"/>
                  <a:gd name="connsiteY3" fmla="*/ 22330 h 33495"/>
                  <a:gd name="connsiteX4" fmla="*/ 67711 w 67710"/>
                  <a:gd name="connsiteY4" fmla="*/ 33495 h 33495"/>
                  <a:gd name="connsiteX5" fmla="*/ 36737 w 67710"/>
                  <a:gd name="connsiteY5" fmla="*/ 17648 h 33495"/>
                  <a:gd name="connsiteX6" fmla="*/ 0 w 67710"/>
                  <a:gd name="connsiteY6" fmla="*/ 360 h 33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710" h="33495">
                    <a:moveTo>
                      <a:pt x="360" y="0"/>
                    </a:moveTo>
                    <a:cubicBezTo>
                      <a:pt x="8644" y="4322"/>
                      <a:pt x="20529" y="10445"/>
                      <a:pt x="21970" y="11525"/>
                    </a:cubicBezTo>
                    <a:cubicBezTo>
                      <a:pt x="26292" y="13326"/>
                      <a:pt x="30254" y="15127"/>
                      <a:pt x="33855" y="16928"/>
                    </a:cubicBezTo>
                    <a:cubicBezTo>
                      <a:pt x="37457" y="18728"/>
                      <a:pt x="41059" y="20529"/>
                      <a:pt x="44660" y="22330"/>
                    </a:cubicBezTo>
                    <a:cubicBezTo>
                      <a:pt x="51863" y="25932"/>
                      <a:pt x="59067" y="29173"/>
                      <a:pt x="67711" y="33495"/>
                    </a:cubicBezTo>
                    <a:cubicBezTo>
                      <a:pt x="57986" y="28813"/>
                      <a:pt x="47902" y="23411"/>
                      <a:pt x="36737" y="17648"/>
                    </a:cubicBezTo>
                    <a:cubicBezTo>
                      <a:pt x="25211" y="12246"/>
                      <a:pt x="13326" y="6483"/>
                      <a:pt x="0" y="360"/>
                    </a:cubicBezTo>
                    <a:close/>
                  </a:path>
                </a:pathLst>
              </a:custGeom>
              <a:solidFill>
                <a:schemeClr val="accent2"/>
              </a:solidFill>
              <a:ln w="0" cap="flat">
                <a:noFill/>
                <a:prstDash val="solid"/>
                <a:miter/>
              </a:ln>
            </p:spPr>
            <p:txBody>
              <a:bodyPr rtlCol="0" anchor="ctr"/>
              <a:lstStyle/>
              <a:p>
                <a:endParaRPr lang="en-US" sz="744"/>
              </a:p>
            </p:txBody>
          </p:sp>
          <p:sp>
            <p:nvSpPr>
              <p:cNvPr id="2963" name="Freeform: Shape 2962">
                <a:extLst>
                  <a:ext uri="{FF2B5EF4-FFF2-40B4-BE49-F238E27FC236}">
                    <a16:creationId xmlns:a16="http://schemas.microsoft.com/office/drawing/2014/main" id="{4DF8B733-F16B-7E86-CCAE-F5E9E79B4892}"/>
                  </a:ext>
                </a:extLst>
              </p:cNvPr>
              <p:cNvSpPr/>
              <p:nvPr/>
            </p:nvSpPr>
            <p:spPr>
              <a:xfrm>
                <a:off x="11343331" y="3029424"/>
                <a:ext cx="1440" cy="720"/>
              </a:xfrm>
              <a:custGeom>
                <a:avLst/>
                <a:gdLst>
                  <a:gd name="connsiteX0" fmla="*/ 1441 w 1440"/>
                  <a:gd name="connsiteY0" fmla="*/ 720 h 720"/>
                  <a:gd name="connsiteX1" fmla="*/ 0 w 1440"/>
                  <a:gd name="connsiteY1" fmla="*/ 0 h 720"/>
                  <a:gd name="connsiteX2" fmla="*/ 1441 w 1440"/>
                  <a:gd name="connsiteY2" fmla="*/ 720 h 720"/>
                </a:gdLst>
                <a:ahLst/>
                <a:cxnLst>
                  <a:cxn ang="0">
                    <a:pos x="connsiteX0" y="connsiteY0"/>
                  </a:cxn>
                  <a:cxn ang="0">
                    <a:pos x="connsiteX1" y="connsiteY1"/>
                  </a:cxn>
                  <a:cxn ang="0">
                    <a:pos x="connsiteX2" y="connsiteY2"/>
                  </a:cxn>
                </a:cxnLst>
                <a:rect l="l" t="t" r="r" b="b"/>
                <a:pathLst>
                  <a:path w="1440" h="720">
                    <a:moveTo>
                      <a:pt x="1441" y="720"/>
                    </a:moveTo>
                    <a:cubicBezTo>
                      <a:pt x="1080" y="720"/>
                      <a:pt x="360" y="360"/>
                      <a:pt x="0" y="0"/>
                    </a:cubicBezTo>
                    <a:cubicBezTo>
                      <a:pt x="360" y="0"/>
                      <a:pt x="1080" y="360"/>
                      <a:pt x="1441" y="720"/>
                    </a:cubicBezTo>
                    <a:close/>
                  </a:path>
                </a:pathLst>
              </a:custGeom>
              <a:solidFill>
                <a:schemeClr val="accent2"/>
              </a:solidFill>
              <a:ln w="0" cap="flat">
                <a:noFill/>
                <a:prstDash val="solid"/>
                <a:miter/>
              </a:ln>
            </p:spPr>
            <p:txBody>
              <a:bodyPr rtlCol="0" anchor="ctr"/>
              <a:lstStyle/>
              <a:p>
                <a:endParaRPr lang="en-US" sz="744"/>
              </a:p>
            </p:txBody>
          </p:sp>
          <p:sp>
            <p:nvSpPr>
              <p:cNvPr id="2964" name="Freeform: Shape 2963">
                <a:extLst>
                  <a:ext uri="{FF2B5EF4-FFF2-40B4-BE49-F238E27FC236}">
                    <a16:creationId xmlns:a16="http://schemas.microsoft.com/office/drawing/2014/main" id="{7CA016A8-942D-A7BE-AAD9-46DE69FEA3CE}"/>
                  </a:ext>
                </a:extLst>
              </p:cNvPr>
              <p:cNvSpPr/>
              <p:nvPr/>
            </p:nvSpPr>
            <p:spPr>
              <a:xfrm>
                <a:off x="8459510" y="2905528"/>
                <a:ext cx="3329862" cy="3287563"/>
              </a:xfrm>
              <a:custGeom>
                <a:avLst/>
                <a:gdLst>
                  <a:gd name="connsiteX0" fmla="*/ 49342 w 3329862"/>
                  <a:gd name="connsiteY0" fmla="*/ 2190148 h 3287563"/>
                  <a:gd name="connsiteX1" fmla="*/ 52584 w 3329862"/>
                  <a:gd name="connsiteY1" fmla="*/ 2207076 h 3287563"/>
                  <a:gd name="connsiteX2" fmla="*/ 50423 w 3329862"/>
                  <a:gd name="connsiteY2" fmla="*/ 2198432 h 3287563"/>
                  <a:gd name="connsiteX3" fmla="*/ 54745 w 3329862"/>
                  <a:gd name="connsiteY3" fmla="*/ 2220042 h 3287563"/>
                  <a:gd name="connsiteX4" fmla="*/ 59427 w 3329862"/>
                  <a:gd name="connsiteY4" fmla="*/ 2241652 h 3287563"/>
                  <a:gd name="connsiteX5" fmla="*/ 64469 w 3329862"/>
                  <a:gd name="connsiteY5" fmla="*/ 2259299 h 3287563"/>
                  <a:gd name="connsiteX6" fmla="*/ 62308 w 3329862"/>
                  <a:gd name="connsiteY6" fmla="*/ 2253177 h 3287563"/>
                  <a:gd name="connsiteX7" fmla="*/ 65910 w 3329862"/>
                  <a:gd name="connsiteY7" fmla="*/ 2266863 h 3287563"/>
                  <a:gd name="connsiteX8" fmla="*/ 70592 w 3329862"/>
                  <a:gd name="connsiteY8" fmla="*/ 2281630 h 3287563"/>
                  <a:gd name="connsiteX9" fmla="*/ 77075 w 3329862"/>
                  <a:gd name="connsiteY9" fmla="*/ 2299638 h 3287563"/>
                  <a:gd name="connsiteX10" fmla="*/ 84278 w 3329862"/>
                  <a:gd name="connsiteY10" fmla="*/ 2319807 h 3287563"/>
                  <a:gd name="connsiteX11" fmla="*/ 92562 w 3329862"/>
                  <a:gd name="connsiteY11" fmla="*/ 2340336 h 3287563"/>
                  <a:gd name="connsiteX12" fmla="*/ 100846 w 3329862"/>
                  <a:gd name="connsiteY12" fmla="*/ 2360505 h 3287563"/>
                  <a:gd name="connsiteX13" fmla="*/ 109489 w 3329862"/>
                  <a:gd name="connsiteY13" fmla="*/ 2378513 h 3287563"/>
                  <a:gd name="connsiteX14" fmla="*/ 116693 w 3329862"/>
                  <a:gd name="connsiteY14" fmla="*/ 2393640 h 3287563"/>
                  <a:gd name="connsiteX15" fmla="*/ 122455 w 3329862"/>
                  <a:gd name="connsiteY15" fmla="*/ 2404445 h 3287563"/>
                  <a:gd name="connsiteX16" fmla="*/ 134701 w 3329862"/>
                  <a:gd name="connsiteY16" fmla="*/ 2427495 h 3287563"/>
                  <a:gd name="connsiteX17" fmla="*/ 148027 w 3329862"/>
                  <a:gd name="connsiteY17" fmla="*/ 2450546 h 3287563"/>
                  <a:gd name="connsiteX18" fmla="*/ 172878 w 3329862"/>
                  <a:gd name="connsiteY18" fmla="*/ 2490524 h 3287563"/>
                  <a:gd name="connsiteX19" fmla="*/ 162793 w 3329862"/>
                  <a:gd name="connsiteY19" fmla="*/ 2475037 h 3287563"/>
                  <a:gd name="connsiteX20" fmla="*/ 153789 w 3329862"/>
                  <a:gd name="connsiteY20" fmla="*/ 2460990 h 3287563"/>
                  <a:gd name="connsiteX21" fmla="*/ 147667 w 3329862"/>
                  <a:gd name="connsiteY21" fmla="*/ 2452347 h 3287563"/>
                  <a:gd name="connsiteX22" fmla="*/ 155950 w 3329862"/>
                  <a:gd name="connsiteY22" fmla="*/ 2467473 h 3287563"/>
                  <a:gd name="connsiteX23" fmla="*/ 164234 w 3329862"/>
                  <a:gd name="connsiteY23" fmla="*/ 2481160 h 3287563"/>
                  <a:gd name="connsiteX24" fmla="*/ 180802 w 3329862"/>
                  <a:gd name="connsiteY24" fmla="*/ 2508172 h 3287563"/>
                  <a:gd name="connsiteX25" fmla="*/ 190886 w 3329862"/>
                  <a:gd name="connsiteY25" fmla="*/ 2522938 h 3287563"/>
                  <a:gd name="connsiteX26" fmla="*/ 196649 w 3329862"/>
                  <a:gd name="connsiteY26" fmla="*/ 2530862 h 3287563"/>
                  <a:gd name="connsiteX27" fmla="*/ 203132 w 3329862"/>
                  <a:gd name="connsiteY27" fmla="*/ 2539146 h 3287563"/>
                  <a:gd name="connsiteX28" fmla="*/ 218259 w 3329862"/>
                  <a:gd name="connsiteY28" fmla="*/ 2557874 h 3287563"/>
                  <a:gd name="connsiteX29" fmla="*/ 222580 w 3329862"/>
                  <a:gd name="connsiteY29" fmla="*/ 2562917 h 3287563"/>
                  <a:gd name="connsiteX30" fmla="*/ 227263 w 3329862"/>
                  <a:gd name="connsiteY30" fmla="*/ 2567959 h 3287563"/>
                  <a:gd name="connsiteX31" fmla="*/ 237347 w 3329862"/>
                  <a:gd name="connsiteY31" fmla="*/ 2579124 h 3287563"/>
                  <a:gd name="connsiteX32" fmla="*/ 221500 w 3329862"/>
                  <a:gd name="connsiteY32" fmla="*/ 2560395 h 3287563"/>
                  <a:gd name="connsiteX33" fmla="*/ 206373 w 3329862"/>
                  <a:gd name="connsiteY33" fmla="*/ 2541307 h 3287563"/>
                  <a:gd name="connsiteX34" fmla="*/ 224021 w 3329862"/>
                  <a:gd name="connsiteY34" fmla="*/ 2562556 h 3287563"/>
                  <a:gd name="connsiteX35" fmla="*/ 242750 w 3329862"/>
                  <a:gd name="connsiteY35" fmla="*/ 2582725 h 3287563"/>
                  <a:gd name="connsiteX36" fmla="*/ 261838 w 3329862"/>
                  <a:gd name="connsiteY36" fmla="*/ 2602534 h 3287563"/>
                  <a:gd name="connsiteX37" fmla="*/ 271563 w 3329862"/>
                  <a:gd name="connsiteY37" fmla="*/ 2612259 h 3287563"/>
                  <a:gd name="connsiteX38" fmla="*/ 281647 w 3329862"/>
                  <a:gd name="connsiteY38" fmla="*/ 2621623 h 3287563"/>
                  <a:gd name="connsiteX39" fmla="*/ 286329 w 3329862"/>
                  <a:gd name="connsiteY39" fmla="*/ 2627386 h 3287563"/>
                  <a:gd name="connsiteX40" fmla="*/ 270122 w 3329862"/>
                  <a:gd name="connsiteY40" fmla="*/ 2612259 h 3287563"/>
                  <a:gd name="connsiteX41" fmla="*/ 247432 w 3329862"/>
                  <a:gd name="connsiteY41" fmla="*/ 2589208 h 3287563"/>
                  <a:gd name="connsiteX42" fmla="*/ 231945 w 3329862"/>
                  <a:gd name="connsiteY42" fmla="*/ 2572281 h 3287563"/>
                  <a:gd name="connsiteX43" fmla="*/ 376010 w 3329862"/>
                  <a:gd name="connsiteY43" fmla="*/ 2705181 h 3287563"/>
                  <a:gd name="connsiteX44" fmla="*/ 387895 w 3329862"/>
                  <a:gd name="connsiteY44" fmla="*/ 2717426 h 3287563"/>
                  <a:gd name="connsiteX45" fmla="*/ 394738 w 3329862"/>
                  <a:gd name="connsiteY45" fmla="*/ 2723189 h 3287563"/>
                  <a:gd name="connsiteX46" fmla="*/ 404463 w 3329862"/>
                  <a:gd name="connsiteY46" fmla="*/ 2730032 h 3287563"/>
                  <a:gd name="connsiteX47" fmla="*/ 417068 w 3329862"/>
                  <a:gd name="connsiteY47" fmla="*/ 2738316 h 3287563"/>
                  <a:gd name="connsiteX48" fmla="*/ 433276 w 3329862"/>
                  <a:gd name="connsiteY48" fmla="*/ 2748400 h 3287563"/>
                  <a:gd name="connsiteX49" fmla="*/ 427873 w 3329862"/>
                  <a:gd name="connsiteY49" fmla="*/ 2744799 h 3287563"/>
                  <a:gd name="connsiteX50" fmla="*/ 424632 w 3329862"/>
                  <a:gd name="connsiteY50" fmla="*/ 2742277 h 3287563"/>
                  <a:gd name="connsiteX51" fmla="*/ 423191 w 3329862"/>
                  <a:gd name="connsiteY51" fmla="*/ 2740837 h 3287563"/>
                  <a:gd name="connsiteX52" fmla="*/ 431835 w 3329862"/>
                  <a:gd name="connsiteY52" fmla="*/ 2745519 h 3287563"/>
                  <a:gd name="connsiteX53" fmla="*/ 435436 w 3329862"/>
                  <a:gd name="connsiteY53" fmla="*/ 2745519 h 3287563"/>
                  <a:gd name="connsiteX54" fmla="*/ 451284 w 3329862"/>
                  <a:gd name="connsiteY54" fmla="*/ 2754163 h 3287563"/>
                  <a:gd name="connsiteX55" fmla="*/ 469652 w 3329862"/>
                  <a:gd name="connsiteY55" fmla="*/ 2764608 h 3287563"/>
                  <a:gd name="connsiteX56" fmla="*/ 493783 w 3329862"/>
                  <a:gd name="connsiteY56" fmla="*/ 2776493 h 3287563"/>
                  <a:gd name="connsiteX57" fmla="*/ 488741 w 3329862"/>
                  <a:gd name="connsiteY57" fmla="*/ 2774692 h 3287563"/>
                  <a:gd name="connsiteX58" fmla="*/ 585264 w 3329862"/>
                  <a:gd name="connsiteY58" fmla="*/ 2815390 h 3287563"/>
                  <a:gd name="connsiteX59" fmla="*/ 602192 w 3329862"/>
                  <a:gd name="connsiteY59" fmla="*/ 2820433 h 3287563"/>
                  <a:gd name="connsiteX60" fmla="*/ 610115 w 3329862"/>
                  <a:gd name="connsiteY60" fmla="*/ 2822594 h 3287563"/>
                  <a:gd name="connsiteX61" fmla="*/ 617679 w 3329862"/>
                  <a:gd name="connsiteY61" fmla="*/ 2824394 h 3287563"/>
                  <a:gd name="connsiteX62" fmla="*/ 646852 w 3329862"/>
                  <a:gd name="connsiteY62" fmla="*/ 2831238 h 3287563"/>
                  <a:gd name="connsiteX63" fmla="*/ 686110 w 3329862"/>
                  <a:gd name="connsiteY63" fmla="*/ 2840242 h 3287563"/>
                  <a:gd name="connsiteX64" fmla="*/ 721045 w 3329862"/>
                  <a:gd name="connsiteY64" fmla="*/ 2846725 h 3287563"/>
                  <a:gd name="connsiteX65" fmla="*/ 729329 w 3329862"/>
                  <a:gd name="connsiteY65" fmla="*/ 2848165 h 3287563"/>
                  <a:gd name="connsiteX66" fmla="*/ 737253 w 3329862"/>
                  <a:gd name="connsiteY66" fmla="*/ 2849246 h 3287563"/>
                  <a:gd name="connsiteX67" fmla="*/ 752740 w 3329862"/>
                  <a:gd name="connsiteY67" fmla="*/ 2851407 h 3287563"/>
                  <a:gd name="connsiteX68" fmla="*/ 767867 w 3329862"/>
                  <a:gd name="connsiteY68" fmla="*/ 2853207 h 3287563"/>
                  <a:gd name="connsiteX69" fmla="*/ 782633 w 3329862"/>
                  <a:gd name="connsiteY69" fmla="*/ 2854288 h 3287563"/>
                  <a:gd name="connsiteX70" fmla="*/ 811806 w 3329862"/>
                  <a:gd name="connsiteY70" fmla="*/ 2856449 h 3287563"/>
                  <a:gd name="connsiteX71" fmla="*/ 840979 w 3329862"/>
                  <a:gd name="connsiteY71" fmla="*/ 2857169 h 3287563"/>
                  <a:gd name="connsiteX72" fmla="*/ 871953 w 3329862"/>
                  <a:gd name="connsiteY72" fmla="*/ 2857169 h 3287563"/>
                  <a:gd name="connsiteX73" fmla="*/ 905449 w 3329862"/>
                  <a:gd name="connsiteY73" fmla="*/ 2857169 h 3287563"/>
                  <a:gd name="connsiteX74" fmla="*/ 972799 w 3329862"/>
                  <a:gd name="connsiteY74" fmla="*/ 2861491 h 3287563"/>
                  <a:gd name="connsiteX75" fmla="*/ 1084449 w 3329862"/>
                  <a:gd name="connsiteY75" fmla="*/ 2857169 h 3287563"/>
                  <a:gd name="connsiteX76" fmla="*/ 988646 w 3329862"/>
                  <a:gd name="connsiteY76" fmla="*/ 2859330 h 3287563"/>
                  <a:gd name="connsiteX77" fmla="*/ 939664 w 3329862"/>
                  <a:gd name="connsiteY77" fmla="*/ 2856089 h 3287563"/>
                  <a:gd name="connsiteX78" fmla="*/ 1148198 w 3329862"/>
                  <a:gd name="connsiteY78" fmla="*/ 2856809 h 3287563"/>
                  <a:gd name="connsiteX79" fmla="*/ 1133792 w 3329862"/>
                  <a:gd name="connsiteY79" fmla="*/ 2856809 h 3287563"/>
                  <a:gd name="connsiteX80" fmla="*/ 1319275 w 3329862"/>
                  <a:gd name="connsiteY80" fmla="*/ 2860411 h 3287563"/>
                  <a:gd name="connsiteX81" fmla="*/ 1370778 w 3329862"/>
                  <a:gd name="connsiteY81" fmla="*/ 2859330 h 3287563"/>
                  <a:gd name="connsiteX82" fmla="*/ 1366817 w 3329862"/>
                  <a:gd name="connsiteY82" fmla="*/ 2860051 h 3287563"/>
                  <a:gd name="connsiteX83" fmla="*/ 1521687 w 3329862"/>
                  <a:gd name="connsiteY83" fmla="*/ 2860771 h 3287563"/>
                  <a:gd name="connsiteX84" fmla="*/ 1511602 w 3329862"/>
                  <a:gd name="connsiteY84" fmla="*/ 2861131 h 3287563"/>
                  <a:gd name="connsiteX85" fmla="*/ 1658548 w 3329862"/>
                  <a:gd name="connsiteY85" fmla="*/ 2859330 h 3287563"/>
                  <a:gd name="connsiteX86" fmla="*/ 1637659 w 3329862"/>
                  <a:gd name="connsiteY86" fmla="*/ 2862212 h 3287563"/>
                  <a:gd name="connsiteX87" fmla="*/ 1890133 w 3329862"/>
                  <a:gd name="connsiteY87" fmla="*/ 2857890 h 3287563"/>
                  <a:gd name="connsiteX88" fmla="*/ 1950280 w 3329862"/>
                  <a:gd name="connsiteY88" fmla="*/ 2858970 h 3287563"/>
                  <a:gd name="connsiteX89" fmla="*/ 1881849 w 3329862"/>
                  <a:gd name="connsiteY89" fmla="*/ 2862572 h 3287563"/>
                  <a:gd name="connsiteX90" fmla="*/ 1955322 w 3329862"/>
                  <a:gd name="connsiteY90" fmla="*/ 2861851 h 3287563"/>
                  <a:gd name="connsiteX91" fmla="*/ 1905620 w 3329862"/>
                  <a:gd name="connsiteY91" fmla="*/ 2865453 h 3287563"/>
                  <a:gd name="connsiteX92" fmla="*/ 1961445 w 3329862"/>
                  <a:gd name="connsiteY92" fmla="*/ 2864733 h 3287563"/>
                  <a:gd name="connsiteX93" fmla="*/ 1966487 w 3329862"/>
                  <a:gd name="connsiteY93" fmla="*/ 2864372 h 3287563"/>
                  <a:gd name="connsiteX94" fmla="*/ 1975851 w 3329862"/>
                  <a:gd name="connsiteY94" fmla="*/ 2866894 h 3287563"/>
                  <a:gd name="connsiteX95" fmla="*/ 1991339 w 3329862"/>
                  <a:gd name="connsiteY95" fmla="*/ 2878059 h 3287563"/>
                  <a:gd name="connsiteX96" fmla="*/ 1997821 w 3329862"/>
                  <a:gd name="connsiteY96" fmla="*/ 2886342 h 3287563"/>
                  <a:gd name="connsiteX97" fmla="*/ 2003224 w 3329862"/>
                  <a:gd name="connsiteY97" fmla="*/ 2894266 h 3287563"/>
                  <a:gd name="connsiteX98" fmla="*/ 2012228 w 3329862"/>
                  <a:gd name="connsiteY98" fmla="*/ 2906872 h 3287563"/>
                  <a:gd name="connsiteX99" fmla="*/ 2022673 w 3329862"/>
                  <a:gd name="connsiteY99" fmla="*/ 2918397 h 3287563"/>
                  <a:gd name="connsiteX100" fmla="*/ 2030236 w 3329862"/>
                  <a:gd name="connsiteY100" fmla="*/ 2929922 h 3287563"/>
                  <a:gd name="connsiteX101" fmla="*/ 2038160 w 3329862"/>
                  <a:gd name="connsiteY101" fmla="*/ 2941087 h 3287563"/>
                  <a:gd name="connsiteX102" fmla="*/ 2054367 w 3329862"/>
                  <a:gd name="connsiteY102" fmla="*/ 2963417 h 3287563"/>
                  <a:gd name="connsiteX103" fmla="*/ 2064452 w 3329862"/>
                  <a:gd name="connsiteY103" fmla="*/ 2974582 h 3287563"/>
                  <a:gd name="connsiteX104" fmla="*/ 2084260 w 3329862"/>
                  <a:gd name="connsiteY104" fmla="*/ 2997272 h 3287563"/>
                  <a:gd name="connsiteX105" fmla="*/ 2090023 w 3329862"/>
                  <a:gd name="connsiteY105" fmla="*/ 3004116 h 3287563"/>
                  <a:gd name="connsiteX106" fmla="*/ 2096506 w 3329862"/>
                  <a:gd name="connsiteY106" fmla="*/ 3010959 h 3287563"/>
                  <a:gd name="connsiteX107" fmla="*/ 2109472 w 3329862"/>
                  <a:gd name="connsiteY107" fmla="*/ 3025005 h 3287563"/>
                  <a:gd name="connsiteX108" fmla="*/ 2135043 w 3329862"/>
                  <a:gd name="connsiteY108" fmla="*/ 3050937 h 3287563"/>
                  <a:gd name="connsiteX109" fmla="*/ 2099387 w 3329862"/>
                  <a:gd name="connsiteY109" fmla="*/ 3012039 h 3287563"/>
                  <a:gd name="connsiteX110" fmla="*/ 2157734 w 3329862"/>
                  <a:gd name="connsiteY110" fmla="*/ 3067864 h 3287563"/>
                  <a:gd name="connsiteX111" fmla="*/ 2233008 w 3329862"/>
                  <a:gd name="connsiteY111" fmla="*/ 3132333 h 3287563"/>
                  <a:gd name="connsiteX112" fmla="*/ 2258219 w 3329862"/>
                  <a:gd name="connsiteY112" fmla="*/ 3150702 h 3287563"/>
                  <a:gd name="connsiteX113" fmla="*/ 2278028 w 3329862"/>
                  <a:gd name="connsiteY113" fmla="*/ 3164388 h 3287563"/>
                  <a:gd name="connsiteX114" fmla="*/ 2284151 w 3329862"/>
                  <a:gd name="connsiteY114" fmla="*/ 3170871 h 3287563"/>
                  <a:gd name="connsiteX115" fmla="*/ 2293875 w 3329862"/>
                  <a:gd name="connsiteY115" fmla="*/ 3176994 h 3287563"/>
                  <a:gd name="connsiteX116" fmla="*/ 2303960 w 3329862"/>
                  <a:gd name="connsiteY116" fmla="*/ 3183116 h 3287563"/>
                  <a:gd name="connsiteX117" fmla="*/ 2324489 w 3329862"/>
                  <a:gd name="connsiteY117" fmla="*/ 3195362 h 3287563"/>
                  <a:gd name="connsiteX118" fmla="*/ 2346099 w 3329862"/>
                  <a:gd name="connsiteY118" fmla="*/ 3207607 h 3287563"/>
                  <a:gd name="connsiteX119" fmla="*/ 2368069 w 3329862"/>
                  <a:gd name="connsiteY119" fmla="*/ 3219853 h 3287563"/>
                  <a:gd name="connsiteX120" fmla="*/ 2379594 w 3329862"/>
                  <a:gd name="connsiteY120" fmla="*/ 3225616 h 3287563"/>
                  <a:gd name="connsiteX121" fmla="*/ 2390759 w 3329862"/>
                  <a:gd name="connsiteY121" fmla="*/ 3231018 h 3287563"/>
                  <a:gd name="connsiteX122" fmla="*/ 2411648 w 3329862"/>
                  <a:gd name="connsiteY122" fmla="*/ 3241102 h 3287563"/>
                  <a:gd name="connsiteX123" fmla="*/ 2432538 w 3329862"/>
                  <a:gd name="connsiteY123" fmla="*/ 3250467 h 3287563"/>
                  <a:gd name="connsiteX124" fmla="*/ 2442982 w 3329862"/>
                  <a:gd name="connsiteY124" fmla="*/ 3255149 h 3287563"/>
                  <a:gd name="connsiteX125" fmla="*/ 2448025 w 3329862"/>
                  <a:gd name="connsiteY125" fmla="*/ 3257310 h 3287563"/>
                  <a:gd name="connsiteX126" fmla="*/ 2449465 w 3329862"/>
                  <a:gd name="connsiteY126" fmla="*/ 3258030 h 3287563"/>
                  <a:gd name="connsiteX127" fmla="*/ 2449465 w 3329862"/>
                  <a:gd name="connsiteY127" fmla="*/ 3258030 h 3287563"/>
                  <a:gd name="connsiteX128" fmla="*/ 2449465 w 3329862"/>
                  <a:gd name="connsiteY128" fmla="*/ 3258030 h 3287563"/>
                  <a:gd name="connsiteX129" fmla="*/ 2449465 w 3329862"/>
                  <a:gd name="connsiteY129" fmla="*/ 3258030 h 3287563"/>
                  <a:gd name="connsiteX130" fmla="*/ 2449465 w 3329862"/>
                  <a:gd name="connsiteY130" fmla="*/ 3257310 h 3287563"/>
                  <a:gd name="connsiteX131" fmla="*/ 2448385 w 3329862"/>
                  <a:gd name="connsiteY131" fmla="*/ 3254789 h 3287563"/>
                  <a:gd name="connsiteX132" fmla="*/ 2426055 w 3329862"/>
                  <a:gd name="connsiteY132" fmla="*/ 3202565 h 3287563"/>
                  <a:gd name="connsiteX133" fmla="*/ 2424974 w 3329862"/>
                  <a:gd name="connsiteY133" fmla="*/ 3199324 h 3287563"/>
                  <a:gd name="connsiteX134" fmla="*/ 2423894 w 3329862"/>
                  <a:gd name="connsiteY134" fmla="*/ 3196082 h 3287563"/>
                  <a:gd name="connsiteX135" fmla="*/ 2421373 w 3329862"/>
                  <a:gd name="connsiteY135" fmla="*/ 3188879 h 3287563"/>
                  <a:gd name="connsiteX136" fmla="*/ 2416691 w 3329862"/>
                  <a:gd name="connsiteY136" fmla="*/ 3174472 h 3287563"/>
                  <a:gd name="connsiteX137" fmla="*/ 2408407 w 3329862"/>
                  <a:gd name="connsiteY137" fmla="*/ 3146380 h 3287563"/>
                  <a:gd name="connsiteX138" fmla="*/ 2388598 w 3329862"/>
                  <a:gd name="connsiteY138" fmla="*/ 3051657 h 3287563"/>
                  <a:gd name="connsiteX139" fmla="*/ 2386077 w 3329862"/>
                  <a:gd name="connsiteY139" fmla="*/ 3025365 h 3287563"/>
                  <a:gd name="connsiteX140" fmla="*/ 2384276 w 3329862"/>
                  <a:gd name="connsiteY140" fmla="*/ 2999433 h 3287563"/>
                  <a:gd name="connsiteX141" fmla="*/ 2385717 w 3329862"/>
                  <a:gd name="connsiteY141" fmla="*/ 2996912 h 3287563"/>
                  <a:gd name="connsiteX142" fmla="*/ 2384276 w 3329862"/>
                  <a:gd name="connsiteY142" fmla="*/ 2976743 h 3287563"/>
                  <a:gd name="connsiteX143" fmla="*/ 2383556 w 3329862"/>
                  <a:gd name="connsiteY143" fmla="*/ 2967019 h 3287563"/>
                  <a:gd name="connsiteX144" fmla="*/ 2383195 w 3329862"/>
                  <a:gd name="connsiteY144" fmla="*/ 2957655 h 3287563"/>
                  <a:gd name="connsiteX145" fmla="*/ 2382475 w 3329862"/>
                  <a:gd name="connsiteY145" fmla="*/ 2939646 h 3287563"/>
                  <a:gd name="connsiteX146" fmla="*/ 2382115 w 3329862"/>
                  <a:gd name="connsiteY146" fmla="*/ 2922359 h 3287563"/>
                  <a:gd name="connsiteX147" fmla="*/ 2382115 w 3329862"/>
                  <a:gd name="connsiteY147" fmla="*/ 2905431 h 3287563"/>
                  <a:gd name="connsiteX148" fmla="*/ 2385717 w 3329862"/>
                  <a:gd name="connsiteY148" fmla="*/ 2888503 h 3287563"/>
                  <a:gd name="connsiteX149" fmla="*/ 2409127 w 3329862"/>
                  <a:gd name="connsiteY149" fmla="*/ 2864372 h 3287563"/>
                  <a:gd name="connsiteX150" fmla="*/ 2425695 w 3329862"/>
                  <a:gd name="connsiteY150" fmla="*/ 2860051 h 3287563"/>
                  <a:gd name="connsiteX151" fmla="*/ 2433978 w 3329862"/>
                  <a:gd name="connsiteY151" fmla="*/ 2860051 h 3287563"/>
                  <a:gd name="connsiteX152" fmla="*/ 2441902 w 3329862"/>
                  <a:gd name="connsiteY152" fmla="*/ 2860051 h 3287563"/>
                  <a:gd name="connsiteX153" fmla="*/ 2474677 w 3329862"/>
                  <a:gd name="connsiteY153" fmla="*/ 2859690 h 3287563"/>
                  <a:gd name="connsiteX154" fmla="*/ 2509612 w 3329862"/>
                  <a:gd name="connsiteY154" fmla="*/ 2859330 h 3287563"/>
                  <a:gd name="connsiteX155" fmla="*/ 2528341 w 3329862"/>
                  <a:gd name="connsiteY155" fmla="*/ 2858970 h 3287563"/>
                  <a:gd name="connsiteX156" fmla="*/ 2538065 w 3329862"/>
                  <a:gd name="connsiteY156" fmla="*/ 2858970 h 3287563"/>
                  <a:gd name="connsiteX157" fmla="*/ 2548150 w 3329862"/>
                  <a:gd name="connsiteY157" fmla="*/ 2858250 h 3287563"/>
                  <a:gd name="connsiteX158" fmla="*/ 2544188 w 3329862"/>
                  <a:gd name="connsiteY158" fmla="*/ 2858610 h 3287563"/>
                  <a:gd name="connsiteX159" fmla="*/ 2536625 w 3329862"/>
                  <a:gd name="connsiteY159" fmla="*/ 2859330 h 3287563"/>
                  <a:gd name="connsiteX160" fmla="*/ 2527260 w 3329862"/>
                  <a:gd name="connsiteY160" fmla="*/ 2859330 h 3287563"/>
                  <a:gd name="connsiteX161" fmla="*/ 2502769 w 3329862"/>
                  <a:gd name="connsiteY161" fmla="*/ 2860771 h 3287563"/>
                  <a:gd name="connsiteX162" fmla="*/ 2554633 w 3329862"/>
                  <a:gd name="connsiteY162" fmla="*/ 2858250 h 3287563"/>
                  <a:gd name="connsiteX163" fmla="*/ 2580564 w 3329862"/>
                  <a:gd name="connsiteY163" fmla="*/ 2856449 h 3287563"/>
                  <a:gd name="connsiteX164" fmla="*/ 2607577 w 3329862"/>
                  <a:gd name="connsiteY164" fmla="*/ 2853207 h 3287563"/>
                  <a:gd name="connsiteX165" fmla="*/ 2739396 w 3329862"/>
                  <a:gd name="connsiteY165" fmla="*/ 2824394 h 3287563"/>
                  <a:gd name="connsiteX166" fmla="*/ 2714185 w 3329862"/>
                  <a:gd name="connsiteY166" fmla="*/ 2832678 h 3287563"/>
                  <a:gd name="connsiteX167" fmla="*/ 2738676 w 3329862"/>
                  <a:gd name="connsiteY167" fmla="*/ 2824755 h 3287563"/>
                  <a:gd name="connsiteX168" fmla="*/ 2761726 w 3329862"/>
                  <a:gd name="connsiteY168" fmla="*/ 2816471 h 3287563"/>
                  <a:gd name="connsiteX169" fmla="*/ 2784056 w 3329862"/>
                  <a:gd name="connsiteY169" fmla="*/ 2808187 h 3287563"/>
                  <a:gd name="connsiteX170" fmla="*/ 2780815 w 3329862"/>
                  <a:gd name="connsiteY170" fmla="*/ 2809988 h 3287563"/>
                  <a:gd name="connsiteX171" fmla="*/ 2772531 w 3329862"/>
                  <a:gd name="connsiteY171" fmla="*/ 2813590 h 3287563"/>
                  <a:gd name="connsiteX172" fmla="*/ 2910473 w 3329862"/>
                  <a:gd name="connsiteY172" fmla="*/ 2748760 h 3287563"/>
                  <a:gd name="connsiteX173" fmla="*/ 3025725 w 3329862"/>
                  <a:gd name="connsiteY173" fmla="*/ 2664842 h 3287563"/>
                  <a:gd name="connsiteX174" fmla="*/ 3209048 w 3329862"/>
                  <a:gd name="connsiteY174" fmla="*/ 2437220 h 3287563"/>
                  <a:gd name="connsiteX175" fmla="*/ 3198603 w 3329862"/>
                  <a:gd name="connsiteY175" fmla="*/ 2455588 h 3287563"/>
                  <a:gd name="connsiteX176" fmla="*/ 3189959 w 3329862"/>
                  <a:gd name="connsiteY176" fmla="*/ 2470715 h 3287563"/>
                  <a:gd name="connsiteX177" fmla="*/ 3176633 w 3329862"/>
                  <a:gd name="connsiteY177" fmla="*/ 2493045 h 3287563"/>
                  <a:gd name="connsiteX178" fmla="*/ 3172311 w 3329862"/>
                  <a:gd name="connsiteY178" fmla="*/ 2500608 h 3287563"/>
                  <a:gd name="connsiteX179" fmla="*/ 3169430 w 3329862"/>
                  <a:gd name="connsiteY179" fmla="*/ 2506011 h 3287563"/>
                  <a:gd name="connsiteX180" fmla="*/ 3167269 w 3329862"/>
                  <a:gd name="connsiteY180" fmla="*/ 2510693 h 3287563"/>
                  <a:gd name="connsiteX181" fmla="*/ 3175913 w 3329862"/>
                  <a:gd name="connsiteY181" fmla="*/ 2498447 h 3287563"/>
                  <a:gd name="connsiteX182" fmla="*/ 3183837 w 3329862"/>
                  <a:gd name="connsiteY182" fmla="*/ 2485842 h 3287563"/>
                  <a:gd name="connsiteX183" fmla="*/ 3191760 w 3329862"/>
                  <a:gd name="connsiteY183" fmla="*/ 2473236 h 3287563"/>
                  <a:gd name="connsiteX184" fmla="*/ 3195722 w 3329862"/>
                  <a:gd name="connsiteY184" fmla="*/ 2467113 h 3287563"/>
                  <a:gd name="connsiteX185" fmla="*/ 3199324 w 3329862"/>
                  <a:gd name="connsiteY185" fmla="*/ 2460630 h 3287563"/>
                  <a:gd name="connsiteX186" fmla="*/ 3245424 w 3329862"/>
                  <a:gd name="connsiteY186" fmla="*/ 2366268 h 3287563"/>
                  <a:gd name="connsiteX187" fmla="*/ 3247946 w 3329862"/>
                  <a:gd name="connsiteY187" fmla="*/ 2361586 h 3287563"/>
                  <a:gd name="connsiteX188" fmla="*/ 3250467 w 3329862"/>
                  <a:gd name="connsiteY188" fmla="*/ 2356543 h 3287563"/>
                  <a:gd name="connsiteX189" fmla="*/ 3248666 w 3329862"/>
                  <a:gd name="connsiteY189" fmla="*/ 2363026 h 3287563"/>
                  <a:gd name="connsiteX190" fmla="*/ 3294046 w 3329862"/>
                  <a:gd name="connsiteY190" fmla="*/ 2216080 h 3287563"/>
                  <a:gd name="connsiteX191" fmla="*/ 3305211 w 3329862"/>
                  <a:gd name="connsiteY191" fmla="*/ 2138645 h 3287563"/>
                  <a:gd name="connsiteX192" fmla="*/ 3306292 w 3329862"/>
                  <a:gd name="connsiteY192" fmla="*/ 2127840 h 3287563"/>
                  <a:gd name="connsiteX193" fmla="*/ 3307012 w 3329862"/>
                  <a:gd name="connsiteY193" fmla="*/ 2117035 h 3287563"/>
                  <a:gd name="connsiteX194" fmla="*/ 3308453 w 3329862"/>
                  <a:gd name="connsiteY194" fmla="*/ 2093985 h 3287563"/>
                  <a:gd name="connsiteX195" fmla="*/ 3309533 w 3329862"/>
                  <a:gd name="connsiteY195" fmla="*/ 2069494 h 3287563"/>
                  <a:gd name="connsiteX196" fmla="*/ 3310254 w 3329862"/>
                  <a:gd name="connsiteY196" fmla="*/ 2043562 h 3287563"/>
                  <a:gd name="connsiteX197" fmla="*/ 3296207 w 3329862"/>
                  <a:gd name="connsiteY197" fmla="*/ 2217161 h 3287563"/>
                  <a:gd name="connsiteX198" fmla="*/ 3299089 w 3329862"/>
                  <a:gd name="connsiteY198" fmla="*/ 2206716 h 3287563"/>
                  <a:gd name="connsiteX199" fmla="*/ 3301250 w 3329862"/>
                  <a:gd name="connsiteY199" fmla="*/ 2196271 h 3287563"/>
                  <a:gd name="connsiteX200" fmla="*/ 3305932 w 3329862"/>
                  <a:gd name="connsiteY200" fmla="*/ 2175021 h 3287563"/>
                  <a:gd name="connsiteX201" fmla="*/ 3299809 w 3329862"/>
                  <a:gd name="connsiteY201" fmla="*/ 2213199 h 3287563"/>
                  <a:gd name="connsiteX202" fmla="*/ 3291885 w 3329862"/>
                  <a:gd name="connsiteY202" fmla="*/ 2251016 h 3287563"/>
                  <a:gd name="connsiteX203" fmla="*/ 3304851 w 3329862"/>
                  <a:gd name="connsiteY203" fmla="*/ 2191229 h 3287563"/>
                  <a:gd name="connsiteX204" fmla="*/ 3308093 w 3329862"/>
                  <a:gd name="connsiteY204" fmla="*/ 2171060 h 3287563"/>
                  <a:gd name="connsiteX205" fmla="*/ 3309894 w 3329862"/>
                  <a:gd name="connsiteY205" fmla="*/ 2160975 h 3287563"/>
                  <a:gd name="connsiteX206" fmla="*/ 3308813 w 3329862"/>
                  <a:gd name="connsiteY206" fmla="*/ 2170339 h 3287563"/>
                  <a:gd name="connsiteX207" fmla="*/ 3307012 w 3329862"/>
                  <a:gd name="connsiteY207" fmla="*/ 2181144 h 3287563"/>
                  <a:gd name="connsiteX208" fmla="*/ 3305572 w 3329862"/>
                  <a:gd name="connsiteY208" fmla="*/ 2194830 h 3287563"/>
                  <a:gd name="connsiteX209" fmla="*/ 3310254 w 3329862"/>
                  <a:gd name="connsiteY209" fmla="*/ 2168539 h 3287563"/>
                  <a:gd name="connsiteX210" fmla="*/ 3312414 w 3329862"/>
                  <a:gd name="connsiteY210" fmla="*/ 2150530 h 3287563"/>
                  <a:gd name="connsiteX211" fmla="*/ 3315296 w 3329862"/>
                  <a:gd name="connsiteY211" fmla="*/ 2114154 h 3287563"/>
                  <a:gd name="connsiteX212" fmla="*/ 3314576 w 3329862"/>
                  <a:gd name="connsiteY212" fmla="*/ 2131442 h 3287563"/>
                  <a:gd name="connsiteX213" fmla="*/ 3312775 w 3329862"/>
                  <a:gd name="connsiteY213" fmla="*/ 2150530 h 3287563"/>
                  <a:gd name="connsiteX214" fmla="*/ 3310614 w 3329862"/>
                  <a:gd name="connsiteY214" fmla="*/ 2171060 h 3287563"/>
                  <a:gd name="connsiteX215" fmla="*/ 3307012 w 3329862"/>
                  <a:gd name="connsiteY215" fmla="*/ 2192669 h 3287563"/>
                  <a:gd name="connsiteX216" fmla="*/ 3285763 w 3329862"/>
                  <a:gd name="connsiteY216" fmla="*/ 2285952 h 3287563"/>
                  <a:gd name="connsiteX217" fmla="*/ 3278199 w 3329862"/>
                  <a:gd name="connsiteY217" fmla="*/ 2309362 h 3287563"/>
                  <a:gd name="connsiteX218" fmla="*/ 3274237 w 3329862"/>
                  <a:gd name="connsiteY218" fmla="*/ 2320887 h 3287563"/>
                  <a:gd name="connsiteX219" fmla="*/ 3270276 w 3329862"/>
                  <a:gd name="connsiteY219" fmla="*/ 2332413 h 3287563"/>
                  <a:gd name="connsiteX220" fmla="*/ 3261632 w 3329862"/>
                  <a:gd name="connsiteY220" fmla="*/ 2354742 h 3287563"/>
                  <a:gd name="connsiteX221" fmla="*/ 3257310 w 3329862"/>
                  <a:gd name="connsiteY221" fmla="*/ 2365908 h 3287563"/>
                  <a:gd name="connsiteX222" fmla="*/ 3252628 w 3329862"/>
                  <a:gd name="connsiteY222" fmla="*/ 2376352 h 3287563"/>
                  <a:gd name="connsiteX223" fmla="*/ 3243624 w 3329862"/>
                  <a:gd name="connsiteY223" fmla="*/ 2396882 h 3287563"/>
                  <a:gd name="connsiteX224" fmla="*/ 3241463 w 3329862"/>
                  <a:gd name="connsiteY224" fmla="*/ 2401924 h 3287563"/>
                  <a:gd name="connsiteX225" fmla="*/ 3238942 w 3329862"/>
                  <a:gd name="connsiteY225" fmla="*/ 2406606 h 3287563"/>
                  <a:gd name="connsiteX226" fmla="*/ 3234259 w 3329862"/>
                  <a:gd name="connsiteY226" fmla="*/ 2415970 h 3287563"/>
                  <a:gd name="connsiteX227" fmla="*/ 3225255 w 3329862"/>
                  <a:gd name="connsiteY227" fmla="*/ 2433978 h 3287563"/>
                  <a:gd name="connsiteX228" fmla="*/ 3216251 w 3329862"/>
                  <a:gd name="connsiteY228" fmla="*/ 2450186 h 3287563"/>
                  <a:gd name="connsiteX229" fmla="*/ 3222734 w 3329862"/>
                  <a:gd name="connsiteY229" fmla="*/ 2436499 h 3287563"/>
                  <a:gd name="connsiteX230" fmla="*/ 3209768 w 3329862"/>
                  <a:gd name="connsiteY230" fmla="*/ 2459190 h 3287563"/>
                  <a:gd name="connsiteX231" fmla="*/ 3203646 w 3329862"/>
                  <a:gd name="connsiteY231" fmla="*/ 2469634 h 3287563"/>
                  <a:gd name="connsiteX232" fmla="*/ 3197163 w 3329862"/>
                  <a:gd name="connsiteY232" fmla="*/ 2479719 h 3287563"/>
                  <a:gd name="connsiteX233" fmla="*/ 3182756 w 3329862"/>
                  <a:gd name="connsiteY233" fmla="*/ 2501689 h 3287563"/>
                  <a:gd name="connsiteX234" fmla="*/ 3164748 w 3329862"/>
                  <a:gd name="connsiteY234" fmla="*/ 2527620 h 3287563"/>
                  <a:gd name="connsiteX235" fmla="*/ 3167629 w 3329862"/>
                  <a:gd name="connsiteY235" fmla="*/ 2525820 h 3287563"/>
                  <a:gd name="connsiteX236" fmla="*/ 3180235 w 3329862"/>
                  <a:gd name="connsiteY236" fmla="*/ 2508172 h 3287563"/>
                  <a:gd name="connsiteX237" fmla="*/ 3191760 w 3329862"/>
                  <a:gd name="connsiteY237" fmla="*/ 2490164 h 3287563"/>
                  <a:gd name="connsiteX238" fmla="*/ 3169790 w 3329862"/>
                  <a:gd name="connsiteY238" fmla="*/ 2525099 h 3287563"/>
                  <a:gd name="connsiteX239" fmla="*/ 3120088 w 3329862"/>
                  <a:gd name="connsiteY239" fmla="*/ 2585967 h 3287563"/>
                  <a:gd name="connsiteX240" fmla="*/ 3110363 w 3329862"/>
                  <a:gd name="connsiteY240" fmla="*/ 2597132 h 3287563"/>
                  <a:gd name="connsiteX241" fmla="*/ 3100279 w 3329862"/>
                  <a:gd name="connsiteY241" fmla="*/ 2607937 h 3287563"/>
                  <a:gd name="connsiteX242" fmla="*/ 3080470 w 3329862"/>
                  <a:gd name="connsiteY242" fmla="*/ 2628106 h 3287563"/>
                  <a:gd name="connsiteX243" fmla="*/ 3049856 w 3329862"/>
                  <a:gd name="connsiteY243" fmla="*/ 2655838 h 3287563"/>
                  <a:gd name="connsiteX244" fmla="*/ 3020323 w 3329862"/>
                  <a:gd name="connsiteY244" fmla="*/ 2681770 h 3287563"/>
                  <a:gd name="connsiteX245" fmla="*/ 3006277 w 3329862"/>
                  <a:gd name="connsiteY245" fmla="*/ 2693655 h 3287563"/>
                  <a:gd name="connsiteX246" fmla="*/ 3006277 w 3329862"/>
                  <a:gd name="connsiteY246" fmla="*/ 2695096 h 3287563"/>
                  <a:gd name="connsiteX247" fmla="*/ 3006997 w 3329862"/>
                  <a:gd name="connsiteY247" fmla="*/ 2696177 h 3287563"/>
                  <a:gd name="connsiteX248" fmla="*/ 2993311 w 3329862"/>
                  <a:gd name="connsiteY248" fmla="*/ 2707342 h 3287563"/>
                  <a:gd name="connsiteX249" fmla="*/ 2961977 w 3329862"/>
                  <a:gd name="connsiteY249" fmla="*/ 2729672 h 3287563"/>
                  <a:gd name="connsiteX250" fmla="*/ 2926320 w 3329862"/>
                  <a:gd name="connsiteY250" fmla="*/ 2750201 h 3287563"/>
                  <a:gd name="connsiteX251" fmla="*/ 2809268 w 3329862"/>
                  <a:gd name="connsiteY251" fmla="*/ 2811789 h 3287563"/>
                  <a:gd name="connsiteX252" fmla="*/ 2793060 w 3329862"/>
                  <a:gd name="connsiteY252" fmla="*/ 2818272 h 3287563"/>
                  <a:gd name="connsiteX253" fmla="*/ 2776493 w 3329862"/>
                  <a:gd name="connsiteY253" fmla="*/ 2824755 h 3287563"/>
                  <a:gd name="connsiteX254" fmla="*/ 2742998 w 3329862"/>
                  <a:gd name="connsiteY254" fmla="*/ 2836280 h 3287563"/>
                  <a:gd name="connsiteX255" fmla="*/ 2709142 w 3329862"/>
                  <a:gd name="connsiteY255" fmla="*/ 2846004 h 3287563"/>
                  <a:gd name="connsiteX256" fmla="*/ 2692215 w 3329862"/>
                  <a:gd name="connsiteY256" fmla="*/ 2850326 h 3287563"/>
                  <a:gd name="connsiteX257" fmla="*/ 2675647 w 3329862"/>
                  <a:gd name="connsiteY257" fmla="*/ 2854288 h 3287563"/>
                  <a:gd name="connsiteX258" fmla="*/ 2694016 w 3329862"/>
                  <a:gd name="connsiteY258" fmla="*/ 2849966 h 3287563"/>
                  <a:gd name="connsiteX259" fmla="*/ 2676368 w 3329862"/>
                  <a:gd name="connsiteY259" fmla="*/ 2852127 h 3287563"/>
                  <a:gd name="connsiteX260" fmla="*/ 2664122 w 3329862"/>
                  <a:gd name="connsiteY260" fmla="*/ 2855008 h 3287563"/>
                  <a:gd name="connsiteX261" fmla="*/ 2651877 w 3329862"/>
                  <a:gd name="connsiteY261" fmla="*/ 2857169 h 3287563"/>
                  <a:gd name="connsiteX262" fmla="*/ 2627746 w 3329862"/>
                  <a:gd name="connsiteY262" fmla="*/ 2861491 h 3287563"/>
                  <a:gd name="connsiteX263" fmla="*/ 2621983 w 3329862"/>
                  <a:gd name="connsiteY263" fmla="*/ 2862572 h 3287563"/>
                  <a:gd name="connsiteX264" fmla="*/ 2616221 w 3329862"/>
                  <a:gd name="connsiteY264" fmla="*/ 2863292 h 3287563"/>
                  <a:gd name="connsiteX265" fmla="*/ 2604695 w 3329862"/>
                  <a:gd name="connsiteY265" fmla="*/ 2864733 h 3287563"/>
                  <a:gd name="connsiteX266" fmla="*/ 2582725 w 3329862"/>
                  <a:gd name="connsiteY266" fmla="*/ 2867614 h 3287563"/>
                  <a:gd name="connsiteX267" fmla="*/ 2542027 w 3329862"/>
                  <a:gd name="connsiteY267" fmla="*/ 2870855 h 3287563"/>
                  <a:gd name="connsiteX268" fmla="*/ 2507451 w 3329862"/>
                  <a:gd name="connsiteY268" fmla="*/ 2870855 h 3287563"/>
                  <a:gd name="connsiteX269" fmla="*/ 2476117 w 3329862"/>
                  <a:gd name="connsiteY269" fmla="*/ 2871936 h 3287563"/>
                  <a:gd name="connsiteX270" fmla="*/ 2441182 w 3329862"/>
                  <a:gd name="connsiteY270" fmla="*/ 2872656 h 3287563"/>
                  <a:gd name="connsiteX271" fmla="*/ 2432177 w 3329862"/>
                  <a:gd name="connsiteY271" fmla="*/ 2872656 h 3287563"/>
                  <a:gd name="connsiteX272" fmla="*/ 2427495 w 3329862"/>
                  <a:gd name="connsiteY272" fmla="*/ 2872656 h 3287563"/>
                  <a:gd name="connsiteX273" fmla="*/ 2423894 w 3329862"/>
                  <a:gd name="connsiteY273" fmla="*/ 2872656 h 3287563"/>
                  <a:gd name="connsiteX274" fmla="*/ 2410208 w 3329862"/>
                  <a:gd name="connsiteY274" fmla="*/ 2878059 h 3287563"/>
                  <a:gd name="connsiteX275" fmla="*/ 2394721 w 3329862"/>
                  <a:gd name="connsiteY275" fmla="*/ 2902910 h 3287563"/>
                  <a:gd name="connsiteX276" fmla="*/ 2394721 w 3329862"/>
                  <a:gd name="connsiteY276" fmla="*/ 2906872 h 3287563"/>
                  <a:gd name="connsiteX277" fmla="*/ 2394721 w 3329862"/>
                  <a:gd name="connsiteY277" fmla="*/ 2911914 h 3287563"/>
                  <a:gd name="connsiteX278" fmla="*/ 2394721 w 3329862"/>
                  <a:gd name="connsiteY278" fmla="*/ 2921638 h 3287563"/>
                  <a:gd name="connsiteX279" fmla="*/ 2395441 w 3329862"/>
                  <a:gd name="connsiteY279" fmla="*/ 2941087 h 3287563"/>
                  <a:gd name="connsiteX280" fmla="*/ 2397602 w 3329862"/>
                  <a:gd name="connsiteY280" fmla="*/ 2979624 h 3287563"/>
                  <a:gd name="connsiteX281" fmla="*/ 2405526 w 3329862"/>
                  <a:gd name="connsiteY281" fmla="*/ 3050216 h 3287563"/>
                  <a:gd name="connsiteX282" fmla="*/ 2397242 w 3329862"/>
                  <a:gd name="connsiteY282" fmla="*/ 2998353 h 3287563"/>
                  <a:gd name="connsiteX283" fmla="*/ 2395081 w 3329862"/>
                  <a:gd name="connsiteY283" fmla="*/ 2970620 h 3287563"/>
                  <a:gd name="connsiteX284" fmla="*/ 2393640 w 3329862"/>
                  <a:gd name="connsiteY284" fmla="*/ 2943248 h 3287563"/>
                  <a:gd name="connsiteX285" fmla="*/ 2392920 w 3329862"/>
                  <a:gd name="connsiteY285" fmla="*/ 2919117 h 3287563"/>
                  <a:gd name="connsiteX286" fmla="*/ 2392920 w 3329862"/>
                  <a:gd name="connsiteY286" fmla="*/ 2909033 h 3287563"/>
                  <a:gd name="connsiteX287" fmla="*/ 2392920 w 3329862"/>
                  <a:gd name="connsiteY287" fmla="*/ 2906872 h 3287563"/>
                  <a:gd name="connsiteX288" fmla="*/ 2392920 w 3329862"/>
                  <a:gd name="connsiteY288" fmla="*/ 2905071 h 3287563"/>
                  <a:gd name="connsiteX289" fmla="*/ 2392920 w 3329862"/>
                  <a:gd name="connsiteY289" fmla="*/ 2902189 h 3287563"/>
                  <a:gd name="connsiteX290" fmla="*/ 2392920 w 3329862"/>
                  <a:gd name="connsiteY290" fmla="*/ 2906151 h 3287563"/>
                  <a:gd name="connsiteX291" fmla="*/ 2392920 w 3329862"/>
                  <a:gd name="connsiteY291" fmla="*/ 2911194 h 3287563"/>
                  <a:gd name="connsiteX292" fmla="*/ 2392920 w 3329862"/>
                  <a:gd name="connsiteY292" fmla="*/ 2921278 h 3287563"/>
                  <a:gd name="connsiteX293" fmla="*/ 2393280 w 3329862"/>
                  <a:gd name="connsiteY293" fmla="*/ 2941087 h 3287563"/>
                  <a:gd name="connsiteX294" fmla="*/ 2395081 w 3329862"/>
                  <a:gd name="connsiteY294" fmla="*/ 2980705 h 3287563"/>
                  <a:gd name="connsiteX295" fmla="*/ 2394000 w 3329862"/>
                  <a:gd name="connsiteY295" fmla="*/ 2963777 h 3287563"/>
                  <a:gd name="connsiteX296" fmla="*/ 2393280 w 3329862"/>
                  <a:gd name="connsiteY296" fmla="*/ 2949011 h 3287563"/>
                  <a:gd name="connsiteX297" fmla="*/ 2392560 w 3329862"/>
                  <a:gd name="connsiteY297" fmla="*/ 2936045 h 3287563"/>
                  <a:gd name="connsiteX298" fmla="*/ 2392199 w 3329862"/>
                  <a:gd name="connsiteY298" fmla="*/ 2924520 h 3287563"/>
                  <a:gd name="connsiteX299" fmla="*/ 2391839 w 3329862"/>
                  <a:gd name="connsiteY299" fmla="*/ 2914075 h 3287563"/>
                  <a:gd name="connsiteX300" fmla="*/ 2391839 w 3329862"/>
                  <a:gd name="connsiteY300" fmla="*/ 2904351 h 3287563"/>
                  <a:gd name="connsiteX301" fmla="*/ 2396521 w 3329862"/>
                  <a:gd name="connsiteY301" fmla="*/ 2887063 h 3287563"/>
                  <a:gd name="connsiteX302" fmla="*/ 2390759 w 3329862"/>
                  <a:gd name="connsiteY302" fmla="*/ 2907232 h 3287563"/>
                  <a:gd name="connsiteX303" fmla="*/ 2390759 w 3329862"/>
                  <a:gd name="connsiteY303" fmla="*/ 2928121 h 3287563"/>
                  <a:gd name="connsiteX304" fmla="*/ 2390759 w 3329862"/>
                  <a:gd name="connsiteY304" fmla="*/ 2937486 h 3287563"/>
                  <a:gd name="connsiteX305" fmla="*/ 2391119 w 3329862"/>
                  <a:gd name="connsiteY305" fmla="*/ 2946490 h 3287563"/>
                  <a:gd name="connsiteX306" fmla="*/ 2392199 w 3329862"/>
                  <a:gd name="connsiteY306" fmla="*/ 2963777 h 3287563"/>
                  <a:gd name="connsiteX307" fmla="*/ 2400843 w 3329862"/>
                  <a:gd name="connsiteY307" fmla="*/ 3041212 h 3287563"/>
                  <a:gd name="connsiteX308" fmla="*/ 2404805 w 3329862"/>
                  <a:gd name="connsiteY308" fmla="*/ 3075067 h 3287563"/>
                  <a:gd name="connsiteX309" fmla="*/ 2408047 w 3329862"/>
                  <a:gd name="connsiteY309" fmla="*/ 3083351 h 3287563"/>
                  <a:gd name="connsiteX310" fmla="*/ 2410208 w 3329862"/>
                  <a:gd name="connsiteY310" fmla="*/ 3096677 h 3287563"/>
                  <a:gd name="connsiteX311" fmla="*/ 2416691 w 3329862"/>
                  <a:gd name="connsiteY311" fmla="*/ 3125130 h 3287563"/>
                  <a:gd name="connsiteX312" fmla="*/ 2420292 w 3329862"/>
                  <a:gd name="connsiteY312" fmla="*/ 3139177 h 3287563"/>
                  <a:gd name="connsiteX313" fmla="*/ 2424254 w 3329862"/>
                  <a:gd name="connsiteY313" fmla="*/ 3153223 h 3287563"/>
                  <a:gd name="connsiteX314" fmla="*/ 2428576 w 3329862"/>
                  <a:gd name="connsiteY314" fmla="*/ 3167269 h 3287563"/>
                  <a:gd name="connsiteX315" fmla="*/ 2432898 w 3329862"/>
                  <a:gd name="connsiteY315" fmla="*/ 3181315 h 3287563"/>
                  <a:gd name="connsiteX316" fmla="*/ 2437940 w 3329862"/>
                  <a:gd name="connsiteY316" fmla="*/ 3195722 h 3287563"/>
                  <a:gd name="connsiteX317" fmla="*/ 2445143 w 3329862"/>
                  <a:gd name="connsiteY317" fmla="*/ 3214090 h 3287563"/>
                  <a:gd name="connsiteX318" fmla="*/ 2438660 w 3329862"/>
                  <a:gd name="connsiteY318" fmla="*/ 3195002 h 3287563"/>
                  <a:gd name="connsiteX319" fmla="*/ 2437580 w 3329862"/>
                  <a:gd name="connsiteY319" fmla="*/ 3191400 h 3287563"/>
                  <a:gd name="connsiteX320" fmla="*/ 2436860 w 3329862"/>
                  <a:gd name="connsiteY320" fmla="*/ 3188879 h 3287563"/>
                  <a:gd name="connsiteX321" fmla="*/ 2435419 w 3329862"/>
                  <a:gd name="connsiteY321" fmla="*/ 3183837 h 3287563"/>
                  <a:gd name="connsiteX322" fmla="*/ 2432177 w 3329862"/>
                  <a:gd name="connsiteY322" fmla="*/ 3172311 h 3287563"/>
                  <a:gd name="connsiteX323" fmla="*/ 2427135 w 3329862"/>
                  <a:gd name="connsiteY323" fmla="*/ 3155024 h 3287563"/>
                  <a:gd name="connsiteX324" fmla="*/ 2415250 w 3329862"/>
                  <a:gd name="connsiteY324" fmla="*/ 3111804 h 3287563"/>
                  <a:gd name="connsiteX325" fmla="*/ 2411648 w 3329862"/>
                  <a:gd name="connsiteY325" fmla="*/ 3083351 h 3287563"/>
                  <a:gd name="connsiteX326" fmla="*/ 2434339 w 3329862"/>
                  <a:gd name="connsiteY326" fmla="*/ 3175193 h 3287563"/>
                  <a:gd name="connsiteX327" fmla="*/ 2437940 w 3329862"/>
                  <a:gd name="connsiteY327" fmla="*/ 3185998 h 3287563"/>
                  <a:gd name="connsiteX328" fmla="*/ 2439741 w 3329862"/>
                  <a:gd name="connsiteY328" fmla="*/ 3191400 h 3287563"/>
                  <a:gd name="connsiteX329" fmla="*/ 2440821 w 3329862"/>
                  <a:gd name="connsiteY329" fmla="*/ 3195002 h 3287563"/>
                  <a:gd name="connsiteX330" fmla="*/ 2442262 w 3329862"/>
                  <a:gd name="connsiteY330" fmla="*/ 3198963 h 3287563"/>
                  <a:gd name="connsiteX331" fmla="*/ 2448025 w 3329862"/>
                  <a:gd name="connsiteY331" fmla="*/ 3213730 h 3287563"/>
                  <a:gd name="connsiteX332" fmla="*/ 2453787 w 3329862"/>
                  <a:gd name="connsiteY332" fmla="*/ 3228137 h 3287563"/>
                  <a:gd name="connsiteX333" fmla="*/ 2466033 w 3329862"/>
                  <a:gd name="connsiteY333" fmla="*/ 3255149 h 3287563"/>
                  <a:gd name="connsiteX334" fmla="*/ 2477198 w 3329862"/>
                  <a:gd name="connsiteY334" fmla="*/ 3278559 h 3287563"/>
                  <a:gd name="connsiteX335" fmla="*/ 2480439 w 3329862"/>
                  <a:gd name="connsiteY335" fmla="*/ 3287563 h 3287563"/>
                  <a:gd name="connsiteX336" fmla="*/ 2478999 w 3329862"/>
                  <a:gd name="connsiteY336" fmla="*/ 3287563 h 3287563"/>
                  <a:gd name="connsiteX337" fmla="*/ 2478278 w 3329862"/>
                  <a:gd name="connsiteY337" fmla="*/ 3287563 h 3287563"/>
                  <a:gd name="connsiteX338" fmla="*/ 2477198 w 3329862"/>
                  <a:gd name="connsiteY338" fmla="*/ 3287563 h 3287563"/>
                  <a:gd name="connsiteX339" fmla="*/ 2422093 w 3329862"/>
                  <a:gd name="connsiteY339" fmla="*/ 3262352 h 3287563"/>
                  <a:gd name="connsiteX340" fmla="*/ 2408767 w 3329862"/>
                  <a:gd name="connsiteY340" fmla="*/ 3256229 h 3287563"/>
                  <a:gd name="connsiteX341" fmla="*/ 2395441 w 3329862"/>
                  <a:gd name="connsiteY341" fmla="*/ 3249746 h 3287563"/>
                  <a:gd name="connsiteX342" fmla="*/ 2372391 w 3329862"/>
                  <a:gd name="connsiteY342" fmla="*/ 3238221 h 3287563"/>
                  <a:gd name="connsiteX343" fmla="*/ 2363026 w 3329862"/>
                  <a:gd name="connsiteY343" fmla="*/ 3233539 h 3287563"/>
                  <a:gd name="connsiteX344" fmla="*/ 2354022 w 3329862"/>
                  <a:gd name="connsiteY344" fmla="*/ 3228497 h 3287563"/>
                  <a:gd name="connsiteX345" fmla="*/ 2337095 w 3329862"/>
                  <a:gd name="connsiteY345" fmla="*/ 3219132 h 3287563"/>
                  <a:gd name="connsiteX346" fmla="*/ 2321608 w 3329862"/>
                  <a:gd name="connsiteY346" fmla="*/ 3210488 h 3287563"/>
                  <a:gd name="connsiteX347" fmla="*/ 2307921 w 3329862"/>
                  <a:gd name="connsiteY347" fmla="*/ 3201845 h 3287563"/>
                  <a:gd name="connsiteX348" fmla="*/ 2319087 w 3329862"/>
                  <a:gd name="connsiteY348" fmla="*/ 3207607 h 3287563"/>
                  <a:gd name="connsiteX349" fmla="*/ 2155933 w 3329862"/>
                  <a:gd name="connsiteY349" fmla="*/ 3086953 h 3287563"/>
                  <a:gd name="connsiteX350" fmla="*/ 2082460 w 3329862"/>
                  <a:gd name="connsiteY350" fmla="*/ 3017081 h 3287563"/>
                  <a:gd name="connsiteX351" fmla="*/ 2021592 w 3329862"/>
                  <a:gd name="connsiteY351" fmla="*/ 2946490 h 3287563"/>
                  <a:gd name="connsiteX352" fmla="*/ 2011868 w 3329862"/>
                  <a:gd name="connsiteY352" fmla="*/ 2933524 h 3287563"/>
                  <a:gd name="connsiteX353" fmla="*/ 1997101 w 3329862"/>
                  <a:gd name="connsiteY353" fmla="*/ 2912274 h 3287563"/>
                  <a:gd name="connsiteX354" fmla="*/ 1988457 w 3329862"/>
                  <a:gd name="connsiteY354" fmla="*/ 2898948 h 3287563"/>
                  <a:gd name="connsiteX355" fmla="*/ 1984135 w 3329862"/>
                  <a:gd name="connsiteY355" fmla="*/ 2892105 h 3287563"/>
                  <a:gd name="connsiteX356" fmla="*/ 1980534 w 3329862"/>
                  <a:gd name="connsiteY356" fmla="*/ 2887783 h 3287563"/>
                  <a:gd name="connsiteX357" fmla="*/ 1970809 w 3329862"/>
                  <a:gd name="connsiteY357" fmla="*/ 2881300 h 3287563"/>
                  <a:gd name="connsiteX358" fmla="*/ 1965047 w 3329862"/>
                  <a:gd name="connsiteY358" fmla="*/ 2879499 h 3287563"/>
                  <a:gd name="connsiteX359" fmla="*/ 1957483 w 3329862"/>
                  <a:gd name="connsiteY359" fmla="*/ 2879139 h 3287563"/>
                  <a:gd name="connsiteX360" fmla="*/ 1814139 w 3329862"/>
                  <a:gd name="connsiteY360" fmla="*/ 2879499 h 3287563"/>
                  <a:gd name="connsiteX361" fmla="*/ 1886531 w 3329862"/>
                  <a:gd name="connsiteY361" fmla="*/ 2876978 h 3287563"/>
                  <a:gd name="connsiteX362" fmla="*/ 1787487 w 3329862"/>
                  <a:gd name="connsiteY362" fmla="*/ 2876978 h 3287563"/>
                  <a:gd name="connsiteX363" fmla="*/ 1829265 w 3329862"/>
                  <a:gd name="connsiteY363" fmla="*/ 2874457 h 3287563"/>
                  <a:gd name="connsiteX364" fmla="*/ 1703929 w 3329862"/>
                  <a:gd name="connsiteY364" fmla="*/ 2875538 h 3287563"/>
                  <a:gd name="connsiteX365" fmla="*/ 1756513 w 3329862"/>
                  <a:gd name="connsiteY365" fmla="*/ 2877698 h 3287563"/>
                  <a:gd name="connsiteX366" fmla="*/ 1533932 w 3329862"/>
                  <a:gd name="connsiteY366" fmla="*/ 2879499 h 3287563"/>
                  <a:gd name="connsiteX367" fmla="*/ 1497556 w 3329862"/>
                  <a:gd name="connsiteY367" fmla="*/ 2877698 h 3287563"/>
                  <a:gd name="connsiteX368" fmla="*/ 1475226 w 3329862"/>
                  <a:gd name="connsiteY368" fmla="*/ 2879139 h 3287563"/>
                  <a:gd name="connsiteX369" fmla="*/ 1472344 w 3329862"/>
                  <a:gd name="connsiteY369" fmla="*/ 2876978 h 3287563"/>
                  <a:gd name="connsiteX370" fmla="*/ 1223112 w 3329862"/>
                  <a:gd name="connsiteY370" fmla="*/ 2879860 h 3287563"/>
                  <a:gd name="connsiteX371" fmla="*/ 1245082 w 3329862"/>
                  <a:gd name="connsiteY371" fmla="*/ 2875898 h 3287563"/>
                  <a:gd name="connsiteX372" fmla="*/ 1375821 w 3329862"/>
                  <a:gd name="connsiteY372" fmla="*/ 2874097 h 3287563"/>
                  <a:gd name="connsiteX373" fmla="*/ 1327919 w 3329862"/>
                  <a:gd name="connsiteY373" fmla="*/ 2872296 h 3287563"/>
                  <a:gd name="connsiteX374" fmla="*/ 1274975 w 3329862"/>
                  <a:gd name="connsiteY374" fmla="*/ 2873737 h 3287563"/>
                  <a:gd name="connsiteX375" fmla="*/ 1286501 w 3329862"/>
                  <a:gd name="connsiteY375" fmla="*/ 2873737 h 3287563"/>
                  <a:gd name="connsiteX376" fmla="*/ 944346 w 3329862"/>
                  <a:gd name="connsiteY376" fmla="*/ 2875177 h 3287563"/>
                  <a:gd name="connsiteX377" fmla="*/ 876996 w 3329862"/>
                  <a:gd name="connsiteY377" fmla="*/ 2876978 h 3287563"/>
                  <a:gd name="connsiteX378" fmla="*/ 844941 w 3329862"/>
                  <a:gd name="connsiteY378" fmla="*/ 2877698 h 3287563"/>
                  <a:gd name="connsiteX379" fmla="*/ 812527 w 3329862"/>
                  <a:gd name="connsiteY379" fmla="*/ 2877698 h 3287563"/>
                  <a:gd name="connsiteX380" fmla="*/ 665580 w 3329862"/>
                  <a:gd name="connsiteY380" fmla="*/ 2859330 h 3287563"/>
                  <a:gd name="connsiteX381" fmla="*/ 640009 w 3329862"/>
                  <a:gd name="connsiteY381" fmla="*/ 2851767 h 3287563"/>
                  <a:gd name="connsiteX382" fmla="*/ 643250 w 3329862"/>
                  <a:gd name="connsiteY382" fmla="*/ 2850326 h 3287563"/>
                  <a:gd name="connsiteX383" fmla="*/ 605433 w 3329862"/>
                  <a:gd name="connsiteY383" fmla="*/ 2839161 h 3287563"/>
                  <a:gd name="connsiteX384" fmla="*/ 572658 w 3329862"/>
                  <a:gd name="connsiteY384" fmla="*/ 2828356 h 3287563"/>
                  <a:gd name="connsiteX385" fmla="*/ 565815 w 3329862"/>
                  <a:gd name="connsiteY385" fmla="*/ 2826195 h 3287563"/>
                  <a:gd name="connsiteX386" fmla="*/ 559693 w 3329862"/>
                  <a:gd name="connsiteY386" fmla="*/ 2824034 h 3287563"/>
                  <a:gd name="connsiteX387" fmla="*/ 549608 w 3329862"/>
                  <a:gd name="connsiteY387" fmla="*/ 2820433 h 3287563"/>
                  <a:gd name="connsiteX388" fmla="*/ 540244 w 3329862"/>
                  <a:gd name="connsiteY388" fmla="*/ 2817551 h 3287563"/>
                  <a:gd name="connsiteX389" fmla="*/ 569417 w 3329862"/>
                  <a:gd name="connsiteY389" fmla="*/ 2829077 h 3287563"/>
                  <a:gd name="connsiteX390" fmla="*/ 593548 w 3329862"/>
                  <a:gd name="connsiteY390" fmla="*/ 2837720 h 3287563"/>
                  <a:gd name="connsiteX391" fmla="*/ 569057 w 3329862"/>
                  <a:gd name="connsiteY391" fmla="*/ 2830157 h 3287563"/>
                  <a:gd name="connsiteX392" fmla="*/ 554290 w 3329862"/>
                  <a:gd name="connsiteY392" fmla="*/ 2824755 h 3287563"/>
                  <a:gd name="connsiteX393" fmla="*/ 538803 w 3329862"/>
                  <a:gd name="connsiteY393" fmla="*/ 2818632 h 3287563"/>
                  <a:gd name="connsiteX394" fmla="*/ 523676 w 3329862"/>
                  <a:gd name="connsiteY394" fmla="*/ 2812509 h 3287563"/>
                  <a:gd name="connsiteX395" fmla="*/ 509630 w 3329862"/>
                  <a:gd name="connsiteY395" fmla="*/ 2806026 h 3287563"/>
                  <a:gd name="connsiteX396" fmla="*/ 486940 w 3329862"/>
                  <a:gd name="connsiteY396" fmla="*/ 2795221 h 3287563"/>
                  <a:gd name="connsiteX397" fmla="*/ 496304 w 3329862"/>
                  <a:gd name="connsiteY397" fmla="*/ 2799183 h 3287563"/>
                  <a:gd name="connsiteX398" fmla="*/ 480457 w 3329862"/>
                  <a:gd name="connsiteY398" fmla="*/ 2791259 h 3287563"/>
                  <a:gd name="connsiteX399" fmla="*/ 470372 w 3329862"/>
                  <a:gd name="connsiteY399" fmla="*/ 2786217 h 3287563"/>
                  <a:gd name="connsiteX400" fmla="*/ 460288 w 3329862"/>
                  <a:gd name="connsiteY400" fmla="*/ 2781535 h 3287563"/>
                  <a:gd name="connsiteX401" fmla="*/ 452724 w 3329862"/>
                  <a:gd name="connsiteY401" fmla="*/ 2778294 h 3287563"/>
                  <a:gd name="connsiteX402" fmla="*/ 435076 w 3329862"/>
                  <a:gd name="connsiteY402" fmla="*/ 2768929 h 3287563"/>
                  <a:gd name="connsiteX403" fmla="*/ 417789 w 3329862"/>
                  <a:gd name="connsiteY403" fmla="*/ 2758124 h 3287563"/>
                  <a:gd name="connsiteX404" fmla="*/ 388615 w 3329862"/>
                  <a:gd name="connsiteY404" fmla="*/ 2739396 h 3287563"/>
                  <a:gd name="connsiteX405" fmla="*/ 356561 w 3329862"/>
                  <a:gd name="connsiteY405" fmla="*/ 2716706 h 3287563"/>
                  <a:gd name="connsiteX406" fmla="*/ 342154 w 3329862"/>
                  <a:gd name="connsiteY406" fmla="*/ 2705541 h 3287563"/>
                  <a:gd name="connsiteX407" fmla="*/ 329909 w 3329862"/>
                  <a:gd name="connsiteY407" fmla="*/ 2695456 h 3287563"/>
                  <a:gd name="connsiteX408" fmla="*/ 318744 w 3329862"/>
                  <a:gd name="connsiteY408" fmla="*/ 2687533 h 3287563"/>
                  <a:gd name="connsiteX409" fmla="*/ 307939 w 3329862"/>
                  <a:gd name="connsiteY409" fmla="*/ 2678889 h 3287563"/>
                  <a:gd name="connsiteX410" fmla="*/ 286689 w 3329862"/>
                  <a:gd name="connsiteY410" fmla="*/ 2661961 h 3287563"/>
                  <a:gd name="connsiteX411" fmla="*/ 275885 w 3329862"/>
                  <a:gd name="connsiteY411" fmla="*/ 2650076 h 3287563"/>
                  <a:gd name="connsiteX412" fmla="*/ 265800 w 3329862"/>
                  <a:gd name="connsiteY412" fmla="*/ 2640351 h 3287563"/>
                  <a:gd name="connsiteX413" fmla="*/ 256436 w 3329862"/>
                  <a:gd name="connsiteY413" fmla="*/ 2630627 h 3287563"/>
                  <a:gd name="connsiteX414" fmla="*/ 244911 w 3329862"/>
                  <a:gd name="connsiteY414" fmla="*/ 2617661 h 3287563"/>
                  <a:gd name="connsiteX415" fmla="*/ 234826 w 3329862"/>
                  <a:gd name="connsiteY415" fmla="*/ 2607577 h 3287563"/>
                  <a:gd name="connsiteX416" fmla="*/ 225102 w 3329862"/>
                  <a:gd name="connsiteY416" fmla="*/ 2597132 h 3287563"/>
                  <a:gd name="connsiteX417" fmla="*/ 205293 w 3329862"/>
                  <a:gd name="connsiteY417" fmla="*/ 2575522 h 3287563"/>
                  <a:gd name="connsiteX418" fmla="*/ 184403 w 3329862"/>
                  <a:gd name="connsiteY418" fmla="*/ 2549951 h 3287563"/>
                  <a:gd name="connsiteX419" fmla="*/ 172878 w 3329862"/>
                  <a:gd name="connsiteY419" fmla="*/ 2534824 h 3287563"/>
                  <a:gd name="connsiteX420" fmla="*/ 160633 w 3329862"/>
                  <a:gd name="connsiteY420" fmla="*/ 2517536 h 3287563"/>
                  <a:gd name="connsiteX421" fmla="*/ 162073 w 3329862"/>
                  <a:gd name="connsiteY421" fmla="*/ 2518616 h 3287563"/>
                  <a:gd name="connsiteX422" fmla="*/ 157391 w 3329862"/>
                  <a:gd name="connsiteY422" fmla="*/ 2511773 h 3287563"/>
                  <a:gd name="connsiteX423" fmla="*/ 151268 w 3329862"/>
                  <a:gd name="connsiteY423" fmla="*/ 2501689 h 3287563"/>
                  <a:gd name="connsiteX424" fmla="*/ 138302 w 3329862"/>
                  <a:gd name="connsiteY424" fmla="*/ 2480439 h 3287563"/>
                  <a:gd name="connsiteX425" fmla="*/ 132540 w 3329862"/>
                  <a:gd name="connsiteY425" fmla="*/ 2469274 h 3287563"/>
                  <a:gd name="connsiteX426" fmla="*/ 123536 w 3329862"/>
                  <a:gd name="connsiteY426" fmla="*/ 2453067 h 3287563"/>
                  <a:gd name="connsiteX427" fmla="*/ 114892 w 3329862"/>
                  <a:gd name="connsiteY427" fmla="*/ 2437220 h 3287563"/>
                  <a:gd name="connsiteX428" fmla="*/ 99045 w 3329862"/>
                  <a:gd name="connsiteY428" fmla="*/ 2406966 h 3287563"/>
                  <a:gd name="connsiteX429" fmla="*/ 72393 w 3329862"/>
                  <a:gd name="connsiteY429" fmla="*/ 2348980 h 3287563"/>
                  <a:gd name="connsiteX430" fmla="*/ 60867 w 3329862"/>
                  <a:gd name="connsiteY430" fmla="*/ 2320167 h 3287563"/>
                  <a:gd name="connsiteX431" fmla="*/ 50423 w 3329862"/>
                  <a:gd name="connsiteY431" fmla="*/ 2290273 h 3287563"/>
                  <a:gd name="connsiteX432" fmla="*/ 41419 w 3329862"/>
                  <a:gd name="connsiteY432" fmla="*/ 2258579 h 3287563"/>
                  <a:gd name="connsiteX433" fmla="*/ 37457 w 3329862"/>
                  <a:gd name="connsiteY433" fmla="*/ 2242012 h 3287563"/>
                  <a:gd name="connsiteX434" fmla="*/ 33855 w 3329862"/>
                  <a:gd name="connsiteY434" fmla="*/ 2224724 h 3287563"/>
                  <a:gd name="connsiteX435" fmla="*/ 34215 w 3329862"/>
                  <a:gd name="connsiteY435" fmla="*/ 2218601 h 3287563"/>
                  <a:gd name="connsiteX436" fmla="*/ 30254 w 3329862"/>
                  <a:gd name="connsiteY436" fmla="*/ 2199873 h 3287563"/>
                  <a:gd name="connsiteX437" fmla="*/ 26292 w 3329862"/>
                  <a:gd name="connsiteY437" fmla="*/ 2177543 h 3287563"/>
                  <a:gd name="connsiteX438" fmla="*/ 23050 w 3329862"/>
                  <a:gd name="connsiteY438" fmla="*/ 2154852 h 3287563"/>
                  <a:gd name="connsiteX439" fmla="*/ 20529 w 3329862"/>
                  <a:gd name="connsiteY439" fmla="*/ 2134683 h 3287563"/>
                  <a:gd name="connsiteX440" fmla="*/ 20529 w 3329862"/>
                  <a:gd name="connsiteY440" fmla="*/ 2135404 h 3287563"/>
                  <a:gd name="connsiteX441" fmla="*/ 20529 w 3329862"/>
                  <a:gd name="connsiteY441" fmla="*/ 2134323 h 3287563"/>
                  <a:gd name="connsiteX442" fmla="*/ 19089 w 3329862"/>
                  <a:gd name="connsiteY442" fmla="*/ 2120637 h 3287563"/>
                  <a:gd name="connsiteX443" fmla="*/ 18368 w 3329862"/>
                  <a:gd name="connsiteY443" fmla="*/ 2115234 h 3287563"/>
                  <a:gd name="connsiteX444" fmla="*/ 15127 w 3329862"/>
                  <a:gd name="connsiteY444" fmla="*/ 2087142 h 3287563"/>
                  <a:gd name="connsiteX445" fmla="*/ 13326 w 3329862"/>
                  <a:gd name="connsiteY445" fmla="*/ 2059049 h 3287563"/>
                  <a:gd name="connsiteX446" fmla="*/ 12246 w 3329862"/>
                  <a:gd name="connsiteY446" fmla="*/ 2042842 h 3287563"/>
                  <a:gd name="connsiteX447" fmla="*/ 11885 w 3329862"/>
                  <a:gd name="connsiteY447" fmla="*/ 2024113 h 3287563"/>
                  <a:gd name="connsiteX448" fmla="*/ 10805 w 3329862"/>
                  <a:gd name="connsiteY448" fmla="*/ 1974771 h 3287563"/>
                  <a:gd name="connsiteX449" fmla="*/ 9724 w 3329862"/>
                  <a:gd name="connsiteY449" fmla="*/ 2016550 h 3287563"/>
                  <a:gd name="connsiteX450" fmla="*/ 9724 w 3329862"/>
                  <a:gd name="connsiteY450" fmla="*/ 2048604 h 3287563"/>
                  <a:gd name="connsiteX451" fmla="*/ 10805 w 3329862"/>
                  <a:gd name="connsiteY451" fmla="*/ 2076337 h 3287563"/>
                  <a:gd name="connsiteX452" fmla="*/ 12246 w 3329862"/>
                  <a:gd name="connsiteY452" fmla="*/ 2088943 h 3287563"/>
                  <a:gd name="connsiteX453" fmla="*/ 14046 w 3329862"/>
                  <a:gd name="connsiteY453" fmla="*/ 2101548 h 3287563"/>
                  <a:gd name="connsiteX454" fmla="*/ 14767 w 3329862"/>
                  <a:gd name="connsiteY454" fmla="*/ 2123518 h 3287563"/>
                  <a:gd name="connsiteX455" fmla="*/ 15127 w 3329862"/>
                  <a:gd name="connsiteY455" fmla="*/ 2129641 h 3287563"/>
                  <a:gd name="connsiteX456" fmla="*/ 15847 w 3329862"/>
                  <a:gd name="connsiteY456" fmla="*/ 2136124 h 3287563"/>
                  <a:gd name="connsiteX457" fmla="*/ 17648 w 3329862"/>
                  <a:gd name="connsiteY457" fmla="*/ 2149090 h 3287563"/>
                  <a:gd name="connsiteX458" fmla="*/ 21250 w 3329862"/>
                  <a:gd name="connsiteY458" fmla="*/ 2173581 h 3287563"/>
                  <a:gd name="connsiteX459" fmla="*/ 24491 w 3329862"/>
                  <a:gd name="connsiteY459" fmla="*/ 2191949 h 3287563"/>
                  <a:gd name="connsiteX460" fmla="*/ 19809 w 3329862"/>
                  <a:gd name="connsiteY460" fmla="*/ 2170339 h 3287563"/>
                  <a:gd name="connsiteX461" fmla="*/ 15487 w 3329862"/>
                  <a:gd name="connsiteY461" fmla="*/ 2141887 h 3287563"/>
                  <a:gd name="connsiteX462" fmla="*/ 13326 w 3329862"/>
                  <a:gd name="connsiteY462" fmla="*/ 2125679 h 3287563"/>
                  <a:gd name="connsiteX463" fmla="*/ 11885 w 3329862"/>
                  <a:gd name="connsiteY463" fmla="*/ 2108031 h 3287563"/>
                  <a:gd name="connsiteX464" fmla="*/ 10445 w 3329862"/>
                  <a:gd name="connsiteY464" fmla="*/ 2089663 h 3287563"/>
                  <a:gd name="connsiteX465" fmla="*/ 9724 w 3329862"/>
                  <a:gd name="connsiteY465" fmla="*/ 2070574 h 3287563"/>
                  <a:gd name="connsiteX466" fmla="*/ 8284 w 3329862"/>
                  <a:gd name="connsiteY466" fmla="*/ 1993860 h 3287563"/>
                  <a:gd name="connsiteX467" fmla="*/ 7203 w 3329862"/>
                  <a:gd name="connsiteY467" fmla="*/ 1924708 h 3287563"/>
                  <a:gd name="connsiteX468" fmla="*/ 5042 w 3329862"/>
                  <a:gd name="connsiteY468" fmla="*/ 2033838 h 3287563"/>
                  <a:gd name="connsiteX469" fmla="*/ 5042 w 3329862"/>
                  <a:gd name="connsiteY469" fmla="*/ 2042482 h 3287563"/>
                  <a:gd name="connsiteX470" fmla="*/ 5042 w 3329862"/>
                  <a:gd name="connsiteY470" fmla="*/ 2051486 h 3287563"/>
                  <a:gd name="connsiteX471" fmla="*/ 5402 w 3329862"/>
                  <a:gd name="connsiteY471" fmla="*/ 2069494 h 3287563"/>
                  <a:gd name="connsiteX472" fmla="*/ 5763 w 3329862"/>
                  <a:gd name="connsiteY472" fmla="*/ 2087862 h 3287563"/>
                  <a:gd name="connsiteX473" fmla="*/ 7203 w 3329862"/>
                  <a:gd name="connsiteY473" fmla="*/ 2106591 h 3287563"/>
                  <a:gd name="connsiteX474" fmla="*/ 8644 w 3329862"/>
                  <a:gd name="connsiteY474" fmla="*/ 2125319 h 3287563"/>
                  <a:gd name="connsiteX475" fmla="*/ 9724 w 3329862"/>
                  <a:gd name="connsiteY475" fmla="*/ 2134683 h 3287563"/>
                  <a:gd name="connsiteX476" fmla="*/ 10805 w 3329862"/>
                  <a:gd name="connsiteY476" fmla="*/ 2144047 h 3287563"/>
                  <a:gd name="connsiteX477" fmla="*/ 13326 w 3329862"/>
                  <a:gd name="connsiteY477" fmla="*/ 2162416 h 3287563"/>
                  <a:gd name="connsiteX478" fmla="*/ 14407 w 3329862"/>
                  <a:gd name="connsiteY478" fmla="*/ 2171420 h 3287563"/>
                  <a:gd name="connsiteX479" fmla="*/ 15847 w 3329862"/>
                  <a:gd name="connsiteY479" fmla="*/ 2180424 h 3287563"/>
                  <a:gd name="connsiteX480" fmla="*/ 13326 w 3329862"/>
                  <a:gd name="connsiteY480" fmla="*/ 2159174 h 3287563"/>
                  <a:gd name="connsiteX481" fmla="*/ 11165 w 3329862"/>
                  <a:gd name="connsiteY481" fmla="*/ 2137925 h 3287563"/>
                  <a:gd name="connsiteX482" fmla="*/ 18368 w 3329862"/>
                  <a:gd name="connsiteY482" fmla="*/ 2188348 h 3287563"/>
                  <a:gd name="connsiteX483" fmla="*/ 13326 w 3329862"/>
                  <a:gd name="connsiteY483" fmla="*/ 2139365 h 3287563"/>
                  <a:gd name="connsiteX484" fmla="*/ 38898 w 3329862"/>
                  <a:gd name="connsiteY484" fmla="*/ 2269744 h 3287563"/>
                  <a:gd name="connsiteX485" fmla="*/ 34215 w 3329862"/>
                  <a:gd name="connsiteY485" fmla="*/ 2252817 h 3287563"/>
                  <a:gd name="connsiteX486" fmla="*/ 31334 w 3329862"/>
                  <a:gd name="connsiteY486" fmla="*/ 2238770 h 3287563"/>
                  <a:gd name="connsiteX487" fmla="*/ 27733 w 3329862"/>
                  <a:gd name="connsiteY487" fmla="*/ 2220402 h 3287563"/>
                  <a:gd name="connsiteX488" fmla="*/ 30614 w 3329862"/>
                  <a:gd name="connsiteY488" fmla="*/ 2229046 h 3287563"/>
                  <a:gd name="connsiteX489" fmla="*/ 44660 w 3329862"/>
                  <a:gd name="connsiteY489" fmla="*/ 2283430 h 3287563"/>
                  <a:gd name="connsiteX490" fmla="*/ 47541 w 3329862"/>
                  <a:gd name="connsiteY490" fmla="*/ 2292795 h 3287563"/>
                  <a:gd name="connsiteX491" fmla="*/ 51143 w 3329862"/>
                  <a:gd name="connsiteY491" fmla="*/ 2302159 h 3287563"/>
                  <a:gd name="connsiteX492" fmla="*/ 59787 w 3329862"/>
                  <a:gd name="connsiteY492" fmla="*/ 2327010 h 3287563"/>
                  <a:gd name="connsiteX493" fmla="*/ 48982 w 3329862"/>
                  <a:gd name="connsiteY493" fmla="*/ 2294595 h 3287563"/>
                  <a:gd name="connsiteX494" fmla="*/ 49702 w 3329862"/>
                  <a:gd name="connsiteY494" fmla="*/ 2293515 h 3287563"/>
                  <a:gd name="connsiteX495" fmla="*/ 58346 w 3329862"/>
                  <a:gd name="connsiteY495" fmla="*/ 2321247 h 3287563"/>
                  <a:gd name="connsiteX496" fmla="*/ 62308 w 3329862"/>
                  <a:gd name="connsiteY496" fmla="*/ 2333493 h 3287563"/>
                  <a:gd name="connsiteX497" fmla="*/ 66630 w 3329862"/>
                  <a:gd name="connsiteY497" fmla="*/ 2344658 h 3287563"/>
                  <a:gd name="connsiteX498" fmla="*/ 82117 w 3329862"/>
                  <a:gd name="connsiteY498" fmla="*/ 2383195 h 3287563"/>
                  <a:gd name="connsiteX499" fmla="*/ 90041 w 3329862"/>
                  <a:gd name="connsiteY499" fmla="*/ 2401204 h 3287563"/>
                  <a:gd name="connsiteX500" fmla="*/ 94363 w 3329862"/>
                  <a:gd name="connsiteY500" fmla="*/ 2410568 h 3287563"/>
                  <a:gd name="connsiteX501" fmla="*/ 99045 w 3329862"/>
                  <a:gd name="connsiteY501" fmla="*/ 2419932 h 3287563"/>
                  <a:gd name="connsiteX502" fmla="*/ 109129 w 3329862"/>
                  <a:gd name="connsiteY502" fmla="*/ 2440461 h 3287563"/>
                  <a:gd name="connsiteX503" fmla="*/ 114892 w 3329862"/>
                  <a:gd name="connsiteY503" fmla="*/ 2451986 h 3287563"/>
                  <a:gd name="connsiteX504" fmla="*/ 121375 w 3329862"/>
                  <a:gd name="connsiteY504" fmla="*/ 2464232 h 3287563"/>
                  <a:gd name="connsiteX505" fmla="*/ 146946 w 3329862"/>
                  <a:gd name="connsiteY505" fmla="*/ 2502769 h 3287563"/>
                  <a:gd name="connsiteX506" fmla="*/ 168916 w 3329862"/>
                  <a:gd name="connsiteY506" fmla="*/ 2534824 h 3287563"/>
                  <a:gd name="connsiteX507" fmla="*/ 177920 w 3329862"/>
                  <a:gd name="connsiteY507" fmla="*/ 2546709 h 3287563"/>
                  <a:gd name="connsiteX508" fmla="*/ 183683 w 3329862"/>
                  <a:gd name="connsiteY508" fmla="*/ 2552832 h 3287563"/>
                  <a:gd name="connsiteX509" fmla="*/ 178280 w 3329862"/>
                  <a:gd name="connsiteY509" fmla="*/ 2545629 h 3287563"/>
                  <a:gd name="connsiteX510" fmla="*/ 173238 w 3329862"/>
                  <a:gd name="connsiteY510" fmla="*/ 2538425 h 3287563"/>
                  <a:gd name="connsiteX511" fmla="*/ 162793 w 3329862"/>
                  <a:gd name="connsiteY511" fmla="*/ 2523659 h 3287563"/>
                  <a:gd name="connsiteX512" fmla="*/ 210335 w 3329862"/>
                  <a:gd name="connsiteY512" fmla="*/ 2582725 h 3287563"/>
                  <a:gd name="connsiteX513" fmla="*/ 214297 w 3329862"/>
                  <a:gd name="connsiteY513" fmla="*/ 2590649 h 3287563"/>
                  <a:gd name="connsiteX514" fmla="*/ 209615 w 3329862"/>
                  <a:gd name="connsiteY514" fmla="*/ 2586687 h 3287563"/>
                  <a:gd name="connsiteX515" fmla="*/ 217538 w 3329862"/>
                  <a:gd name="connsiteY515" fmla="*/ 2596412 h 3287563"/>
                  <a:gd name="connsiteX516" fmla="*/ 236987 w 3329862"/>
                  <a:gd name="connsiteY516" fmla="*/ 2618742 h 3287563"/>
                  <a:gd name="connsiteX517" fmla="*/ 259677 w 3329862"/>
                  <a:gd name="connsiteY517" fmla="*/ 2642152 h 3287563"/>
                  <a:gd name="connsiteX518" fmla="*/ 278045 w 3329862"/>
                  <a:gd name="connsiteY518" fmla="*/ 2659440 h 3287563"/>
                  <a:gd name="connsiteX519" fmla="*/ 285969 w 3329862"/>
                  <a:gd name="connsiteY519" fmla="*/ 2666643 h 3287563"/>
                  <a:gd name="connsiteX520" fmla="*/ 293172 w 3329862"/>
                  <a:gd name="connsiteY520" fmla="*/ 2672766 h 3287563"/>
                  <a:gd name="connsiteX521" fmla="*/ 306138 w 3329862"/>
                  <a:gd name="connsiteY521" fmla="*/ 2683571 h 3287563"/>
                  <a:gd name="connsiteX522" fmla="*/ 318384 w 3329862"/>
                  <a:gd name="connsiteY522" fmla="*/ 2693655 h 3287563"/>
                  <a:gd name="connsiteX523" fmla="*/ 332070 w 3329862"/>
                  <a:gd name="connsiteY523" fmla="*/ 2703740 h 3287563"/>
                  <a:gd name="connsiteX524" fmla="*/ 348277 w 3329862"/>
                  <a:gd name="connsiteY524" fmla="*/ 2715986 h 3287563"/>
                  <a:gd name="connsiteX525" fmla="*/ 369167 w 3329862"/>
                  <a:gd name="connsiteY525" fmla="*/ 2730752 h 3287563"/>
                  <a:gd name="connsiteX526" fmla="*/ 252834 w 3329862"/>
                  <a:gd name="connsiteY526" fmla="*/ 2636750 h 3287563"/>
                  <a:gd name="connsiteX527" fmla="*/ 279486 w 3329862"/>
                  <a:gd name="connsiteY527" fmla="*/ 2663762 h 3287563"/>
                  <a:gd name="connsiteX528" fmla="*/ 260398 w 3329862"/>
                  <a:gd name="connsiteY528" fmla="*/ 2646474 h 3287563"/>
                  <a:gd name="connsiteX529" fmla="*/ 246711 w 3329862"/>
                  <a:gd name="connsiteY529" fmla="*/ 2633148 h 3287563"/>
                  <a:gd name="connsiteX530" fmla="*/ 231945 w 3329862"/>
                  <a:gd name="connsiteY530" fmla="*/ 2617661 h 3287563"/>
                  <a:gd name="connsiteX531" fmla="*/ 216818 w 3329862"/>
                  <a:gd name="connsiteY531" fmla="*/ 2600734 h 3287563"/>
                  <a:gd name="connsiteX532" fmla="*/ 202051 w 3329862"/>
                  <a:gd name="connsiteY532" fmla="*/ 2583806 h 3287563"/>
                  <a:gd name="connsiteX533" fmla="*/ 177920 w 3329862"/>
                  <a:gd name="connsiteY533" fmla="*/ 2553192 h 3287563"/>
                  <a:gd name="connsiteX534" fmla="*/ 182602 w 3329862"/>
                  <a:gd name="connsiteY534" fmla="*/ 2557154 h 3287563"/>
                  <a:gd name="connsiteX535" fmla="*/ 160272 w 3329862"/>
                  <a:gd name="connsiteY535" fmla="*/ 2526540 h 3287563"/>
                  <a:gd name="connsiteX536" fmla="*/ 141904 w 3329862"/>
                  <a:gd name="connsiteY536" fmla="*/ 2497727 h 3287563"/>
                  <a:gd name="connsiteX537" fmla="*/ 131820 w 3329862"/>
                  <a:gd name="connsiteY537" fmla="*/ 2487282 h 3287563"/>
                  <a:gd name="connsiteX538" fmla="*/ 148747 w 3329862"/>
                  <a:gd name="connsiteY538" fmla="*/ 2513934 h 3287563"/>
                  <a:gd name="connsiteX539" fmla="*/ 162793 w 3329862"/>
                  <a:gd name="connsiteY539" fmla="*/ 2534104 h 3287563"/>
                  <a:gd name="connsiteX540" fmla="*/ 203132 w 3329862"/>
                  <a:gd name="connsiteY540" fmla="*/ 2587408 h 3287563"/>
                  <a:gd name="connsiteX541" fmla="*/ 198810 w 3329862"/>
                  <a:gd name="connsiteY541" fmla="*/ 2582365 h 3287563"/>
                  <a:gd name="connsiteX542" fmla="*/ 194848 w 3329862"/>
                  <a:gd name="connsiteY542" fmla="*/ 2577323 h 3287563"/>
                  <a:gd name="connsiteX543" fmla="*/ 187645 w 3329862"/>
                  <a:gd name="connsiteY543" fmla="*/ 2567959 h 3287563"/>
                  <a:gd name="connsiteX544" fmla="*/ 174319 w 3329862"/>
                  <a:gd name="connsiteY544" fmla="*/ 2551391 h 3287563"/>
                  <a:gd name="connsiteX545" fmla="*/ 153789 w 3329862"/>
                  <a:gd name="connsiteY545" fmla="*/ 2523299 h 3287563"/>
                  <a:gd name="connsiteX546" fmla="*/ 149467 w 3329862"/>
                  <a:gd name="connsiteY546" fmla="*/ 2517536 h 3287563"/>
                  <a:gd name="connsiteX547" fmla="*/ 145506 w 3329862"/>
                  <a:gd name="connsiteY547" fmla="*/ 2511773 h 3287563"/>
                  <a:gd name="connsiteX548" fmla="*/ 138302 w 3329862"/>
                  <a:gd name="connsiteY548" fmla="*/ 2501329 h 3287563"/>
                  <a:gd name="connsiteX549" fmla="*/ 124976 w 3329862"/>
                  <a:gd name="connsiteY549" fmla="*/ 2482600 h 3287563"/>
                  <a:gd name="connsiteX550" fmla="*/ 113091 w 3329862"/>
                  <a:gd name="connsiteY550" fmla="*/ 2463872 h 3287563"/>
                  <a:gd name="connsiteX551" fmla="*/ 100485 w 3329862"/>
                  <a:gd name="connsiteY551" fmla="*/ 2442622 h 3287563"/>
                  <a:gd name="connsiteX552" fmla="*/ 86079 w 3329862"/>
                  <a:gd name="connsiteY552" fmla="*/ 2415250 h 3287563"/>
                  <a:gd name="connsiteX553" fmla="*/ 69511 w 3329862"/>
                  <a:gd name="connsiteY553" fmla="*/ 2378513 h 3287563"/>
                  <a:gd name="connsiteX554" fmla="*/ 75274 w 3329862"/>
                  <a:gd name="connsiteY554" fmla="*/ 2387517 h 3287563"/>
                  <a:gd name="connsiteX555" fmla="*/ 62668 w 3329862"/>
                  <a:gd name="connsiteY555" fmla="*/ 2352582 h 3287563"/>
                  <a:gd name="connsiteX556" fmla="*/ 58346 w 3329862"/>
                  <a:gd name="connsiteY556" fmla="*/ 2342137 h 3287563"/>
                  <a:gd name="connsiteX557" fmla="*/ 53664 w 3329862"/>
                  <a:gd name="connsiteY557" fmla="*/ 2329891 h 3287563"/>
                  <a:gd name="connsiteX558" fmla="*/ 44300 w 3329862"/>
                  <a:gd name="connsiteY558" fmla="*/ 2302519 h 3287563"/>
                  <a:gd name="connsiteX559" fmla="*/ 41779 w 3329862"/>
                  <a:gd name="connsiteY559" fmla="*/ 2295676 h 3287563"/>
                  <a:gd name="connsiteX560" fmla="*/ 39618 w 3329862"/>
                  <a:gd name="connsiteY560" fmla="*/ 2288833 h 3287563"/>
                  <a:gd name="connsiteX561" fmla="*/ 35656 w 3329862"/>
                  <a:gd name="connsiteY561" fmla="*/ 2275867 h 3287563"/>
                  <a:gd name="connsiteX562" fmla="*/ 29533 w 3329862"/>
                  <a:gd name="connsiteY562" fmla="*/ 2254978 h 3287563"/>
                  <a:gd name="connsiteX563" fmla="*/ 32775 w 3329862"/>
                  <a:gd name="connsiteY563" fmla="*/ 2275147 h 3287563"/>
                  <a:gd name="connsiteX564" fmla="*/ 29173 w 3329862"/>
                  <a:gd name="connsiteY564" fmla="*/ 2262901 h 3287563"/>
                  <a:gd name="connsiteX565" fmla="*/ 27372 w 3329862"/>
                  <a:gd name="connsiteY565" fmla="*/ 2257139 h 3287563"/>
                  <a:gd name="connsiteX566" fmla="*/ 25932 w 3329862"/>
                  <a:gd name="connsiteY566" fmla="*/ 2251376 h 3287563"/>
                  <a:gd name="connsiteX567" fmla="*/ 21250 w 3329862"/>
                  <a:gd name="connsiteY567" fmla="*/ 2230126 h 3287563"/>
                  <a:gd name="connsiteX568" fmla="*/ 14767 w 3329862"/>
                  <a:gd name="connsiteY568" fmla="*/ 2191949 h 3287563"/>
                  <a:gd name="connsiteX569" fmla="*/ 11885 w 3329862"/>
                  <a:gd name="connsiteY569" fmla="*/ 2172500 h 3287563"/>
                  <a:gd name="connsiteX570" fmla="*/ 9364 w 3329862"/>
                  <a:gd name="connsiteY570" fmla="*/ 2151251 h 3287563"/>
                  <a:gd name="connsiteX571" fmla="*/ 6483 w 3329862"/>
                  <a:gd name="connsiteY571" fmla="*/ 2127120 h 3287563"/>
                  <a:gd name="connsiteX572" fmla="*/ 3602 w 3329862"/>
                  <a:gd name="connsiteY572" fmla="*/ 2098667 h 3287563"/>
                  <a:gd name="connsiteX573" fmla="*/ 5042 w 3329862"/>
                  <a:gd name="connsiteY573" fmla="*/ 2128921 h 3287563"/>
                  <a:gd name="connsiteX574" fmla="*/ 8284 w 3329862"/>
                  <a:gd name="connsiteY574" fmla="*/ 2155933 h 3287563"/>
                  <a:gd name="connsiteX575" fmla="*/ 3602 w 3329862"/>
                  <a:gd name="connsiteY575" fmla="*/ 2117035 h 3287563"/>
                  <a:gd name="connsiteX576" fmla="*/ 2161 w 3329862"/>
                  <a:gd name="connsiteY576" fmla="*/ 2099387 h 3287563"/>
                  <a:gd name="connsiteX577" fmla="*/ 1080 w 3329862"/>
                  <a:gd name="connsiteY577" fmla="*/ 2082820 h 3287563"/>
                  <a:gd name="connsiteX578" fmla="*/ 1080 w 3329862"/>
                  <a:gd name="connsiteY578" fmla="*/ 2024834 h 3287563"/>
                  <a:gd name="connsiteX579" fmla="*/ 4322 w 3329862"/>
                  <a:gd name="connsiteY579" fmla="*/ 1906700 h 3287563"/>
                  <a:gd name="connsiteX580" fmla="*/ 720 w 3329862"/>
                  <a:gd name="connsiteY580" fmla="*/ 1868523 h 3287563"/>
                  <a:gd name="connsiteX581" fmla="*/ 3962 w 3329862"/>
                  <a:gd name="connsiteY581" fmla="*/ 1892294 h 3287563"/>
                  <a:gd name="connsiteX582" fmla="*/ 2881 w 3329862"/>
                  <a:gd name="connsiteY582" fmla="*/ 1792889 h 3287563"/>
                  <a:gd name="connsiteX583" fmla="*/ 0 w 3329862"/>
                  <a:gd name="connsiteY583" fmla="*/ 1752911 h 3287563"/>
                  <a:gd name="connsiteX584" fmla="*/ 1801 w 3329862"/>
                  <a:gd name="connsiteY584" fmla="*/ 1784965 h 3287563"/>
                  <a:gd name="connsiteX585" fmla="*/ 1801 w 3329862"/>
                  <a:gd name="connsiteY585" fmla="*/ 1707531 h 3287563"/>
                  <a:gd name="connsiteX586" fmla="*/ 4322 w 3329862"/>
                  <a:gd name="connsiteY586" fmla="*/ 1752911 h 3287563"/>
                  <a:gd name="connsiteX587" fmla="*/ 6123 w 3329862"/>
                  <a:gd name="connsiteY587" fmla="*/ 1838269 h 3287563"/>
                  <a:gd name="connsiteX588" fmla="*/ 6123 w 3329862"/>
                  <a:gd name="connsiteY588" fmla="*/ 1803334 h 3287563"/>
                  <a:gd name="connsiteX589" fmla="*/ 6843 w 3329862"/>
                  <a:gd name="connsiteY589" fmla="*/ 1866722 h 3287563"/>
                  <a:gd name="connsiteX590" fmla="*/ 10445 w 3329862"/>
                  <a:gd name="connsiteY590" fmla="*/ 1844032 h 3287563"/>
                  <a:gd name="connsiteX591" fmla="*/ 9724 w 3329862"/>
                  <a:gd name="connsiteY591" fmla="*/ 1845833 h 3287563"/>
                  <a:gd name="connsiteX592" fmla="*/ 10445 w 3329862"/>
                  <a:gd name="connsiteY592" fmla="*/ 1889052 h 3287563"/>
                  <a:gd name="connsiteX593" fmla="*/ 12606 w 3329862"/>
                  <a:gd name="connsiteY593" fmla="*/ 1831066 h 3287563"/>
                  <a:gd name="connsiteX594" fmla="*/ 12246 w 3329862"/>
                  <a:gd name="connsiteY594" fmla="*/ 1788207 h 3287563"/>
                  <a:gd name="connsiteX595" fmla="*/ 5763 w 3329862"/>
                  <a:gd name="connsiteY595" fmla="*/ 1642341 h 3287563"/>
                  <a:gd name="connsiteX596" fmla="*/ 7563 w 3329862"/>
                  <a:gd name="connsiteY596" fmla="*/ 1505479 h 3287563"/>
                  <a:gd name="connsiteX597" fmla="*/ 5763 w 3329862"/>
                  <a:gd name="connsiteY597" fmla="*/ 1492513 h 3287563"/>
                  <a:gd name="connsiteX598" fmla="*/ 8644 w 3329862"/>
                  <a:gd name="connsiteY598" fmla="*/ 1421922 h 3287563"/>
                  <a:gd name="connsiteX599" fmla="*/ 8284 w 3329862"/>
                  <a:gd name="connsiteY599" fmla="*/ 1442811 h 3287563"/>
                  <a:gd name="connsiteX600" fmla="*/ 9004 w 3329862"/>
                  <a:gd name="connsiteY600" fmla="*/ 1450374 h 3287563"/>
                  <a:gd name="connsiteX601" fmla="*/ 9004 w 3329862"/>
                  <a:gd name="connsiteY601" fmla="*/ 1452896 h 3287563"/>
                  <a:gd name="connsiteX602" fmla="*/ 7924 w 3329862"/>
                  <a:gd name="connsiteY602" fmla="*/ 1355291 h 3287563"/>
                  <a:gd name="connsiteX603" fmla="*/ 14407 w 3329862"/>
                  <a:gd name="connsiteY603" fmla="*/ 1376541 h 3287563"/>
                  <a:gd name="connsiteX604" fmla="*/ 13326 w 3329862"/>
                  <a:gd name="connsiteY604" fmla="*/ 1277136 h 3287563"/>
                  <a:gd name="connsiteX605" fmla="*/ 11525 w 3329862"/>
                  <a:gd name="connsiteY605" fmla="*/ 1256967 h 3287563"/>
                  <a:gd name="connsiteX606" fmla="*/ 11525 w 3329862"/>
                  <a:gd name="connsiteY606" fmla="*/ 1142075 h 3287563"/>
                  <a:gd name="connsiteX607" fmla="*/ 11525 w 3329862"/>
                  <a:gd name="connsiteY607" fmla="*/ 1144596 h 3287563"/>
                  <a:gd name="connsiteX608" fmla="*/ 11525 w 3329862"/>
                  <a:gd name="connsiteY608" fmla="*/ 1015298 h 3287563"/>
                  <a:gd name="connsiteX609" fmla="*/ 6483 w 3329862"/>
                  <a:gd name="connsiteY609" fmla="*/ 940744 h 3287563"/>
                  <a:gd name="connsiteX610" fmla="*/ 3962 w 3329862"/>
                  <a:gd name="connsiteY610" fmla="*/ 974240 h 3287563"/>
                  <a:gd name="connsiteX611" fmla="*/ 3962 w 3329862"/>
                  <a:gd name="connsiteY611" fmla="*/ 952630 h 3287563"/>
                  <a:gd name="connsiteX612" fmla="*/ 2881 w 3329862"/>
                  <a:gd name="connsiteY612" fmla="*/ 968117 h 3287563"/>
                  <a:gd name="connsiteX613" fmla="*/ 6483 w 3329862"/>
                  <a:gd name="connsiteY613" fmla="*/ 1147118 h 3287563"/>
                  <a:gd name="connsiteX614" fmla="*/ 6483 w 3329862"/>
                  <a:gd name="connsiteY614" fmla="*/ 1083369 h 3287563"/>
                  <a:gd name="connsiteX615" fmla="*/ 7924 w 3329862"/>
                  <a:gd name="connsiteY615" fmla="*/ 1227794 h 3287563"/>
                  <a:gd name="connsiteX616" fmla="*/ 6483 w 3329862"/>
                  <a:gd name="connsiteY616" fmla="*/ 1247963 h 3287563"/>
                  <a:gd name="connsiteX617" fmla="*/ 7203 w 3329862"/>
                  <a:gd name="connsiteY617" fmla="*/ 1309551 h 3287563"/>
                  <a:gd name="connsiteX618" fmla="*/ 4682 w 3329862"/>
                  <a:gd name="connsiteY618" fmla="*/ 1234997 h 3287563"/>
                  <a:gd name="connsiteX619" fmla="*/ 4682 w 3329862"/>
                  <a:gd name="connsiteY619" fmla="*/ 1338364 h 3287563"/>
                  <a:gd name="connsiteX620" fmla="*/ 6483 w 3329862"/>
                  <a:gd name="connsiteY620" fmla="*/ 1358533 h 3287563"/>
                  <a:gd name="connsiteX621" fmla="*/ 3602 w 3329862"/>
                  <a:gd name="connsiteY621" fmla="*/ 1375100 h 3287563"/>
                  <a:gd name="connsiteX622" fmla="*/ 2161 w 3329862"/>
                  <a:gd name="connsiteY622" fmla="*/ 1277496 h 3287563"/>
                  <a:gd name="connsiteX623" fmla="*/ 720 w 3329862"/>
                  <a:gd name="connsiteY623" fmla="*/ 1304509 h 3287563"/>
                  <a:gd name="connsiteX624" fmla="*/ 720 w 3329862"/>
                  <a:gd name="connsiteY624" fmla="*/ 1222031 h 3287563"/>
                  <a:gd name="connsiteX625" fmla="*/ 1441 w 3329862"/>
                  <a:gd name="connsiteY625" fmla="*/ 1241480 h 3287563"/>
                  <a:gd name="connsiteX626" fmla="*/ 2881 w 3329862"/>
                  <a:gd name="connsiteY626" fmla="*/ 1068962 h 3287563"/>
                  <a:gd name="connsiteX627" fmla="*/ 720 w 3329862"/>
                  <a:gd name="connsiteY627" fmla="*/ 900406 h 3287563"/>
                  <a:gd name="connsiteX628" fmla="*/ 3602 w 3329862"/>
                  <a:gd name="connsiteY628" fmla="*/ 928859 h 3287563"/>
                  <a:gd name="connsiteX629" fmla="*/ 2521 w 3329862"/>
                  <a:gd name="connsiteY629" fmla="*/ 815768 h 3287563"/>
                  <a:gd name="connsiteX630" fmla="*/ 3962 w 3329862"/>
                  <a:gd name="connsiteY630" fmla="*/ 844221 h 3287563"/>
                  <a:gd name="connsiteX631" fmla="*/ 5763 w 3329862"/>
                  <a:gd name="connsiteY631" fmla="*/ 809645 h 3287563"/>
                  <a:gd name="connsiteX632" fmla="*/ 6483 w 3329862"/>
                  <a:gd name="connsiteY632" fmla="*/ 794879 h 3287563"/>
                  <a:gd name="connsiteX633" fmla="*/ 7563 w 3329862"/>
                  <a:gd name="connsiteY633" fmla="*/ 781553 h 3287563"/>
                  <a:gd name="connsiteX634" fmla="*/ 9724 w 3329862"/>
                  <a:gd name="connsiteY634" fmla="*/ 766426 h 3287563"/>
                  <a:gd name="connsiteX635" fmla="*/ 24851 w 3329862"/>
                  <a:gd name="connsiteY635" fmla="*/ 663780 h 3287563"/>
                  <a:gd name="connsiteX636" fmla="*/ 28453 w 3329862"/>
                  <a:gd name="connsiteY636" fmla="*/ 645771 h 3287563"/>
                  <a:gd name="connsiteX637" fmla="*/ 31694 w 3329862"/>
                  <a:gd name="connsiteY637" fmla="*/ 629564 h 3287563"/>
                  <a:gd name="connsiteX638" fmla="*/ 38898 w 3329862"/>
                  <a:gd name="connsiteY638" fmla="*/ 599671 h 3287563"/>
                  <a:gd name="connsiteX639" fmla="*/ 47902 w 3329862"/>
                  <a:gd name="connsiteY639" fmla="*/ 568697 h 3287563"/>
                  <a:gd name="connsiteX640" fmla="*/ 50423 w 3329862"/>
                  <a:gd name="connsiteY640" fmla="*/ 560053 h 3287563"/>
                  <a:gd name="connsiteX641" fmla="*/ 51863 w 3329862"/>
                  <a:gd name="connsiteY641" fmla="*/ 555731 h 3287563"/>
                  <a:gd name="connsiteX642" fmla="*/ 53664 w 3329862"/>
                  <a:gd name="connsiteY642" fmla="*/ 551049 h 3287563"/>
                  <a:gd name="connsiteX643" fmla="*/ 60867 w 3329862"/>
                  <a:gd name="connsiteY643" fmla="*/ 531600 h 3287563"/>
                  <a:gd name="connsiteX644" fmla="*/ 81397 w 3329862"/>
                  <a:gd name="connsiteY644" fmla="*/ 484058 h 3287563"/>
                  <a:gd name="connsiteX645" fmla="*/ 88240 w 3329862"/>
                  <a:gd name="connsiteY645" fmla="*/ 470012 h 3287563"/>
                  <a:gd name="connsiteX646" fmla="*/ 96163 w 3329862"/>
                  <a:gd name="connsiteY646" fmla="*/ 455245 h 3287563"/>
                  <a:gd name="connsiteX647" fmla="*/ 104807 w 3329862"/>
                  <a:gd name="connsiteY647" fmla="*/ 439398 h 3287563"/>
                  <a:gd name="connsiteX648" fmla="*/ 114892 w 3329862"/>
                  <a:gd name="connsiteY648" fmla="*/ 422471 h 3287563"/>
                  <a:gd name="connsiteX649" fmla="*/ 111650 w 3329862"/>
                  <a:gd name="connsiteY649" fmla="*/ 430034 h 3287563"/>
                  <a:gd name="connsiteX650" fmla="*/ 123896 w 3329862"/>
                  <a:gd name="connsiteY650" fmla="*/ 408064 h 3287563"/>
                  <a:gd name="connsiteX651" fmla="*/ 136502 w 3329862"/>
                  <a:gd name="connsiteY651" fmla="*/ 387895 h 3287563"/>
                  <a:gd name="connsiteX652" fmla="*/ 142624 w 3329862"/>
                  <a:gd name="connsiteY652" fmla="*/ 378171 h 3287563"/>
                  <a:gd name="connsiteX653" fmla="*/ 145506 w 3329862"/>
                  <a:gd name="connsiteY653" fmla="*/ 373489 h 3287563"/>
                  <a:gd name="connsiteX654" fmla="*/ 148747 w 3329862"/>
                  <a:gd name="connsiteY654" fmla="*/ 368806 h 3287563"/>
                  <a:gd name="connsiteX655" fmla="*/ 161353 w 3329862"/>
                  <a:gd name="connsiteY655" fmla="*/ 350798 h 3287563"/>
                  <a:gd name="connsiteX656" fmla="*/ 186564 w 3329862"/>
                  <a:gd name="connsiteY656" fmla="*/ 317663 h 3287563"/>
                  <a:gd name="connsiteX657" fmla="*/ 212136 w 3329862"/>
                  <a:gd name="connsiteY657" fmla="*/ 287050 h 3287563"/>
                  <a:gd name="connsiteX658" fmla="*/ 239148 w 3329862"/>
                  <a:gd name="connsiteY658" fmla="*/ 257876 h 3287563"/>
                  <a:gd name="connsiteX659" fmla="*/ 267961 w 3329862"/>
                  <a:gd name="connsiteY659" fmla="*/ 229424 h 3287563"/>
                  <a:gd name="connsiteX660" fmla="*/ 299295 w 3329862"/>
                  <a:gd name="connsiteY660" fmla="*/ 200971 h 3287563"/>
                  <a:gd name="connsiteX661" fmla="*/ 334591 w 3329862"/>
                  <a:gd name="connsiteY661" fmla="*/ 172158 h 3287563"/>
                  <a:gd name="connsiteX662" fmla="*/ 355120 w 3329862"/>
                  <a:gd name="connsiteY662" fmla="*/ 157751 h 3287563"/>
                  <a:gd name="connsiteX663" fmla="*/ 376010 w 3329862"/>
                  <a:gd name="connsiteY663" fmla="*/ 144065 h 3287563"/>
                  <a:gd name="connsiteX664" fmla="*/ 397259 w 3329862"/>
                  <a:gd name="connsiteY664" fmla="*/ 131099 h 3287563"/>
                  <a:gd name="connsiteX665" fmla="*/ 418869 w 3329862"/>
                  <a:gd name="connsiteY665" fmla="*/ 118493 h 3287563"/>
                  <a:gd name="connsiteX666" fmla="*/ 410585 w 3329862"/>
                  <a:gd name="connsiteY666" fmla="*/ 123536 h 3287563"/>
                  <a:gd name="connsiteX667" fmla="*/ 400861 w 3329862"/>
                  <a:gd name="connsiteY667" fmla="*/ 130379 h 3287563"/>
                  <a:gd name="connsiteX668" fmla="*/ 381052 w 3329862"/>
                  <a:gd name="connsiteY668" fmla="*/ 144065 h 3287563"/>
                  <a:gd name="connsiteX669" fmla="*/ 375650 w 3329862"/>
                  <a:gd name="connsiteY669" fmla="*/ 150548 h 3287563"/>
                  <a:gd name="connsiteX670" fmla="*/ 256436 w 3329862"/>
                  <a:gd name="connsiteY670" fmla="*/ 244190 h 3287563"/>
                  <a:gd name="connsiteX671" fmla="*/ 275885 w 3329862"/>
                  <a:gd name="connsiteY671" fmla="*/ 227983 h 3287563"/>
                  <a:gd name="connsiteX672" fmla="*/ 260398 w 3329862"/>
                  <a:gd name="connsiteY672" fmla="*/ 242389 h 3287563"/>
                  <a:gd name="connsiteX673" fmla="*/ 253194 w 3329862"/>
                  <a:gd name="connsiteY673" fmla="*/ 248872 h 3287563"/>
                  <a:gd name="connsiteX674" fmla="*/ 246351 w 3329862"/>
                  <a:gd name="connsiteY674" fmla="*/ 255715 h 3287563"/>
                  <a:gd name="connsiteX675" fmla="*/ 231585 w 3329862"/>
                  <a:gd name="connsiteY675" fmla="*/ 270842 h 3287563"/>
                  <a:gd name="connsiteX676" fmla="*/ 222941 w 3329862"/>
                  <a:gd name="connsiteY676" fmla="*/ 279846 h 3287563"/>
                  <a:gd name="connsiteX677" fmla="*/ 213576 w 3329862"/>
                  <a:gd name="connsiteY677" fmla="*/ 291011 h 3287563"/>
                  <a:gd name="connsiteX678" fmla="*/ 227623 w 3329862"/>
                  <a:gd name="connsiteY678" fmla="*/ 276605 h 3287563"/>
                  <a:gd name="connsiteX679" fmla="*/ 223301 w 3329862"/>
                  <a:gd name="connsiteY679" fmla="*/ 282367 h 3287563"/>
                  <a:gd name="connsiteX680" fmla="*/ 185844 w 3329862"/>
                  <a:gd name="connsiteY680" fmla="*/ 324506 h 3287563"/>
                  <a:gd name="connsiteX681" fmla="*/ 171798 w 3329862"/>
                  <a:gd name="connsiteY681" fmla="*/ 343235 h 3287563"/>
                  <a:gd name="connsiteX682" fmla="*/ 163154 w 3329862"/>
                  <a:gd name="connsiteY682" fmla="*/ 356201 h 3287563"/>
                  <a:gd name="connsiteX683" fmla="*/ 153069 w 3329862"/>
                  <a:gd name="connsiteY683" fmla="*/ 372408 h 3287563"/>
                  <a:gd name="connsiteX684" fmla="*/ 142264 w 3329862"/>
                  <a:gd name="connsiteY684" fmla="*/ 390776 h 3287563"/>
                  <a:gd name="connsiteX685" fmla="*/ 132540 w 3329862"/>
                  <a:gd name="connsiteY685" fmla="*/ 406623 h 3287563"/>
                  <a:gd name="connsiteX686" fmla="*/ 118493 w 3329862"/>
                  <a:gd name="connsiteY686" fmla="*/ 430394 h 3287563"/>
                  <a:gd name="connsiteX687" fmla="*/ 124976 w 3329862"/>
                  <a:gd name="connsiteY687" fmla="*/ 416348 h 3287563"/>
                  <a:gd name="connsiteX688" fmla="*/ 129298 w 3329862"/>
                  <a:gd name="connsiteY688" fmla="*/ 407704 h 3287563"/>
                  <a:gd name="connsiteX689" fmla="*/ 134341 w 3329862"/>
                  <a:gd name="connsiteY689" fmla="*/ 398340 h 3287563"/>
                  <a:gd name="connsiteX690" fmla="*/ 146226 w 3329862"/>
                  <a:gd name="connsiteY690" fmla="*/ 377810 h 3287563"/>
                  <a:gd name="connsiteX691" fmla="*/ 153069 w 3329862"/>
                  <a:gd name="connsiteY691" fmla="*/ 367366 h 3287563"/>
                  <a:gd name="connsiteX692" fmla="*/ 160272 w 3329862"/>
                  <a:gd name="connsiteY692" fmla="*/ 356921 h 3287563"/>
                  <a:gd name="connsiteX693" fmla="*/ 163874 w 3329862"/>
                  <a:gd name="connsiteY693" fmla="*/ 350798 h 3287563"/>
                  <a:gd name="connsiteX694" fmla="*/ 173598 w 3329862"/>
                  <a:gd name="connsiteY694" fmla="*/ 336752 h 3287563"/>
                  <a:gd name="connsiteX695" fmla="*/ 168556 w 3329862"/>
                  <a:gd name="connsiteY695" fmla="*/ 342154 h 3287563"/>
                  <a:gd name="connsiteX696" fmla="*/ 146586 w 3329862"/>
                  <a:gd name="connsiteY696" fmla="*/ 374929 h 3287563"/>
                  <a:gd name="connsiteX697" fmla="*/ 127498 w 3329862"/>
                  <a:gd name="connsiteY697" fmla="*/ 405183 h 3287563"/>
                  <a:gd name="connsiteX698" fmla="*/ 107689 w 3329862"/>
                  <a:gd name="connsiteY698" fmla="*/ 439038 h 3287563"/>
                  <a:gd name="connsiteX699" fmla="*/ 102286 w 3329862"/>
                  <a:gd name="connsiteY699" fmla="*/ 449123 h 3287563"/>
                  <a:gd name="connsiteX700" fmla="*/ 96884 w 3329862"/>
                  <a:gd name="connsiteY700" fmla="*/ 459928 h 3287563"/>
                  <a:gd name="connsiteX701" fmla="*/ 84998 w 3329862"/>
                  <a:gd name="connsiteY701" fmla="*/ 484058 h 3287563"/>
                  <a:gd name="connsiteX702" fmla="*/ 97964 w 3329862"/>
                  <a:gd name="connsiteY702" fmla="*/ 456326 h 3287563"/>
                  <a:gd name="connsiteX703" fmla="*/ 84998 w 3329862"/>
                  <a:gd name="connsiteY703" fmla="*/ 481537 h 3287563"/>
                  <a:gd name="connsiteX704" fmla="*/ 73113 w 3329862"/>
                  <a:gd name="connsiteY704" fmla="*/ 507109 h 3287563"/>
                  <a:gd name="connsiteX705" fmla="*/ 67350 w 3329862"/>
                  <a:gd name="connsiteY705" fmla="*/ 520075 h 3287563"/>
                  <a:gd name="connsiteX706" fmla="*/ 61948 w 3329862"/>
                  <a:gd name="connsiteY706" fmla="*/ 533040 h 3287563"/>
                  <a:gd name="connsiteX707" fmla="*/ 51503 w 3329862"/>
                  <a:gd name="connsiteY707" fmla="*/ 559332 h 3287563"/>
                  <a:gd name="connsiteX708" fmla="*/ 41779 w 3329862"/>
                  <a:gd name="connsiteY708" fmla="*/ 592827 h 3287563"/>
                  <a:gd name="connsiteX709" fmla="*/ 30614 w 3329862"/>
                  <a:gd name="connsiteY709" fmla="*/ 639288 h 3287563"/>
                  <a:gd name="connsiteX710" fmla="*/ 41059 w 3329862"/>
                  <a:gd name="connsiteY710" fmla="*/ 602552 h 3287563"/>
                  <a:gd name="connsiteX711" fmla="*/ 43220 w 3329862"/>
                  <a:gd name="connsiteY711" fmla="*/ 594988 h 3287563"/>
                  <a:gd name="connsiteX712" fmla="*/ 45380 w 3329862"/>
                  <a:gd name="connsiteY712" fmla="*/ 588145 h 3287563"/>
                  <a:gd name="connsiteX713" fmla="*/ 49342 w 3329862"/>
                  <a:gd name="connsiteY713" fmla="*/ 576260 h 3287563"/>
                  <a:gd name="connsiteX714" fmla="*/ 56185 w 3329862"/>
                  <a:gd name="connsiteY714" fmla="*/ 556451 h 3287563"/>
                  <a:gd name="connsiteX715" fmla="*/ 62668 w 3329862"/>
                  <a:gd name="connsiteY715" fmla="*/ 539884 h 3287563"/>
                  <a:gd name="connsiteX716" fmla="*/ 69511 w 3329862"/>
                  <a:gd name="connsiteY716" fmla="*/ 522596 h 3287563"/>
                  <a:gd name="connsiteX717" fmla="*/ 73833 w 3329862"/>
                  <a:gd name="connsiteY717" fmla="*/ 512871 h 3287563"/>
                  <a:gd name="connsiteX718" fmla="*/ 78876 w 3329862"/>
                  <a:gd name="connsiteY718" fmla="*/ 501706 h 3287563"/>
                  <a:gd name="connsiteX719" fmla="*/ 113091 w 3329862"/>
                  <a:gd name="connsiteY719" fmla="*/ 434716 h 3287563"/>
                  <a:gd name="connsiteX720" fmla="*/ 105888 w 3329862"/>
                  <a:gd name="connsiteY720" fmla="*/ 448042 h 3287563"/>
                  <a:gd name="connsiteX721" fmla="*/ 99045 w 3329862"/>
                  <a:gd name="connsiteY721" fmla="*/ 462089 h 3287563"/>
                  <a:gd name="connsiteX722" fmla="*/ 86079 w 3329862"/>
                  <a:gd name="connsiteY722" fmla="*/ 490541 h 3287563"/>
                  <a:gd name="connsiteX723" fmla="*/ 75634 w 3329862"/>
                  <a:gd name="connsiteY723" fmla="*/ 516833 h 3287563"/>
                  <a:gd name="connsiteX724" fmla="*/ 68791 w 3329862"/>
                  <a:gd name="connsiteY724" fmla="*/ 537723 h 3287563"/>
                  <a:gd name="connsiteX725" fmla="*/ 65910 w 3329862"/>
                  <a:gd name="connsiteY725" fmla="*/ 544566 h 3287563"/>
                  <a:gd name="connsiteX726" fmla="*/ 71312 w 3329862"/>
                  <a:gd name="connsiteY726" fmla="*/ 546727 h 3287563"/>
                  <a:gd name="connsiteX727" fmla="*/ 78876 w 3329862"/>
                  <a:gd name="connsiteY727" fmla="*/ 525837 h 3287563"/>
                  <a:gd name="connsiteX728" fmla="*/ 87159 w 3329862"/>
                  <a:gd name="connsiteY728" fmla="*/ 506388 h 3287563"/>
                  <a:gd name="connsiteX729" fmla="*/ 95443 w 3329862"/>
                  <a:gd name="connsiteY729" fmla="*/ 487660 h 3287563"/>
                  <a:gd name="connsiteX730" fmla="*/ 104447 w 3329862"/>
                  <a:gd name="connsiteY730" fmla="*/ 469652 h 3287563"/>
                  <a:gd name="connsiteX731" fmla="*/ 113811 w 3329862"/>
                  <a:gd name="connsiteY731" fmla="*/ 451284 h 3287563"/>
                  <a:gd name="connsiteX732" fmla="*/ 124616 w 3329862"/>
                  <a:gd name="connsiteY732" fmla="*/ 432195 h 3287563"/>
                  <a:gd name="connsiteX733" fmla="*/ 136502 w 3329862"/>
                  <a:gd name="connsiteY733" fmla="*/ 411666 h 3287563"/>
                  <a:gd name="connsiteX734" fmla="*/ 150188 w 3329862"/>
                  <a:gd name="connsiteY734" fmla="*/ 389696 h 3287563"/>
                  <a:gd name="connsiteX735" fmla="*/ 137582 w 3329862"/>
                  <a:gd name="connsiteY735" fmla="*/ 405903 h 3287563"/>
                  <a:gd name="connsiteX736" fmla="*/ 122815 w 3329862"/>
                  <a:gd name="connsiteY736" fmla="*/ 430394 h 3287563"/>
                  <a:gd name="connsiteX737" fmla="*/ 108769 w 3329862"/>
                  <a:gd name="connsiteY737" fmla="*/ 456326 h 3287563"/>
                  <a:gd name="connsiteX738" fmla="*/ 112371 w 3329862"/>
                  <a:gd name="connsiteY738" fmla="*/ 449123 h 3287563"/>
                  <a:gd name="connsiteX739" fmla="*/ 116333 w 3329862"/>
                  <a:gd name="connsiteY739" fmla="*/ 441919 h 3287563"/>
                  <a:gd name="connsiteX740" fmla="*/ 124256 w 3329862"/>
                  <a:gd name="connsiteY740" fmla="*/ 427873 h 3287563"/>
                  <a:gd name="connsiteX741" fmla="*/ 132180 w 3329862"/>
                  <a:gd name="connsiteY741" fmla="*/ 413827 h 3287563"/>
                  <a:gd name="connsiteX742" fmla="*/ 140463 w 3329862"/>
                  <a:gd name="connsiteY742" fmla="*/ 400141 h 3287563"/>
                  <a:gd name="connsiteX743" fmla="*/ 134341 w 3329862"/>
                  <a:gd name="connsiteY743" fmla="*/ 411306 h 3287563"/>
                  <a:gd name="connsiteX744" fmla="*/ 233025 w 3329862"/>
                  <a:gd name="connsiteY744" fmla="*/ 281647 h 3287563"/>
                  <a:gd name="connsiteX745" fmla="*/ 211055 w 3329862"/>
                  <a:gd name="connsiteY745" fmla="*/ 307939 h 3287563"/>
                  <a:gd name="connsiteX746" fmla="*/ 203852 w 3329862"/>
                  <a:gd name="connsiteY746" fmla="*/ 317303 h 3287563"/>
                  <a:gd name="connsiteX747" fmla="*/ 197369 w 3329862"/>
                  <a:gd name="connsiteY747" fmla="*/ 326667 h 3287563"/>
                  <a:gd name="connsiteX748" fmla="*/ 207454 w 3329862"/>
                  <a:gd name="connsiteY748" fmla="*/ 314422 h 3287563"/>
                  <a:gd name="connsiteX749" fmla="*/ 217898 w 3329862"/>
                  <a:gd name="connsiteY749" fmla="*/ 302537 h 3287563"/>
                  <a:gd name="connsiteX750" fmla="*/ 239868 w 3329862"/>
                  <a:gd name="connsiteY750" fmla="*/ 278766 h 3287563"/>
                  <a:gd name="connsiteX751" fmla="*/ 250673 w 3329862"/>
                  <a:gd name="connsiteY751" fmla="*/ 262919 h 3287563"/>
                  <a:gd name="connsiteX752" fmla="*/ 257516 w 3329862"/>
                  <a:gd name="connsiteY752" fmla="*/ 256076 h 3287563"/>
                  <a:gd name="connsiteX753" fmla="*/ 264359 w 3329862"/>
                  <a:gd name="connsiteY753" fmla="*/ 249593 h 3287563"/>
                  <a:gd name="connsiteX754" fmla="*/ 277685 w 3329862"/>
                  <a:gd name="connsiteY754" fmla="*/ 237347 h 3287563"/>
                  <a:gd name="connsiteX755" fmla="*/ 302537 w 3329862"/>
                  <a:gd name="connsiteY755" fmla="*/ 215377 h 3287563"/>
                  <a:gd name="connsiteX756" fmla="*/ 346116 w 3329862"/>
                  <a:gd name="connsiteY756" fmla="*/ 181162 h 3287563"/>
                  <a:gd name="connsiteX757" fmla="*/ 381772 w 3329862"/>
                  <a:gd name="connsiteY757" fmla="*/ 157031 h 3287563"/>
                  <a:gd name="connsiteX758" fmla="*/ 410225 w 3329862"/>
                  <a:gd name="connsiteY758" fmla="*/ 140463 h 3287563"/>
                  <a:gd name="connsiteX759" fmla="*/ 420670 w 3329862"/>
                  <a:gd name="connsiteY759" fmla="*/ 133980 h 3287563"/>
                  <a:gd name="connsiteX760" fmla="*/ 449483 w 3329862"/>
                  <a:gd name="connsiteY760" fmla="*/ 114532 h 3287563"/>
                  <a:gd name="connsiteX761" fmla="*/ 484058 w 3329862"/>
                  <a:gd name="connsiteY761" fmla="*/ 95443 h 3287563"/>
                  <a:gd name="connsiteX762" fmla="*/ 513592 w 3329862"/>
                  <a:gd name="connsiteY762" fmla="*/ 80316 h 3287563"/>
                  <a:gd name="connsiteX763" fmla="*/ 521515 w 3329862"/>
                  <a:gd name="connsiteY763" fmla="*/ 77795 h 3287563"/>
                  <a:gd name="connsiteX764" fmla="*/ 542045 w 3329862"/>
                  <a:gd name="connsiteY764" fmla="*/ 69872 h 3287563"/>
                  <a:gd name="connsiteX765" fmla="*/ 555010 w 3329862"/>
                  <a:gd name="connsiteY765" fmla="*/ 64829 h 3287563"/>
                  <a:gd name="connsiteX766" fmla="*/ 561493 w 3329862"/>
                  <a:gd name="connsiteY766" fmla="*/ 62308 h 3287563"/>
                  <a:gd name="connsiteX767" fmla="*/ 568336 w 3329862"/>
                  <a:gd name="connsiteY767" fmla="*/ 60147 h 3287563"/>
                  <a:gd name="connsiteX768" fmla="*/ 593188 w 3329862"/>
                  <a:gd name="connsiteY768" fmla="*/ 52224 h 3287563"/>
                  <a:gd name="connsiteX769" fmla="*/ 591027 w 3329862"/>
                  <a:gd name="connsiteY769" fmla="*/ 49342 h 3287563"/>
                  <a:gd name="connsiteX770" fmla="*/ 574819 w 3329862"/>
                  <a:gd name="connsiteY770" fmla="*/ 52944 h 3287563"/>
                  <a:gd name="connsiteX771" fmla="*/ 551049 w 3329862"/>
                  <a:gd name="connsiteY771" fmla="*/ 59787 h 3287563"/>
                  <a:gd name="connsiteX772" fmla="*/ 504588 w 3329862"/>
                  <a:gd name="connsiteY772" fmla="*/ 81397 h 3287563"/>
                  <a:gd name="connsiteX773" fmla="*/ 485139 w 3329862"/>
                  <a:gd name="connsiteY773" fmla="*/ 93282 h 3287563"/>
                  <a:gd name="connsiteX774" fmla="*/ 435076 w 3329862"/>
                  <a:gd name="connsiteY774" fmla="*/ 121015 h 3287563"/>
                  <a:gd name="connsiteX775" fmla="*/ 422831 w 3329862"/>
                  <a:gd name="connsiteY775" fmla="*/ 128218 h 3287563"/>
                  <a:gd name="connsiteX776" fmla="*/ 410585 w 3329862"/>
                  <a:gd name="connsiteY776" fmla="*/ 135781 h 3287563"/>
                  <a:gd name="connsiteX777" fmla="*/ 386815 w 3329862"/>
                  <a:gd name="connsiteY777" fmla="*/ 151628 h 3287563"/>
                  <a:gd name="connsiteX778" fmla="*/ 407344 w 3329862"/>
                  <a:gd name="connsiteY778" fmla="*/ 136502 h 3287563"/>
                  <a:gd name="connsiteX779" fmla="*/ 344315 w 3329862"/>
                  <a:gd name="connsiteY779" fmla="*/ 180081 h 3287563"/>
                  <a:gd name="connsiteX780" fmla="*/ 319464 w 3329862"/>
                  <a:gd name="connsiteY780" fmla="*/ 198450 h 3287563"/>
                  <a:gd name="connsiteX781" fmla="*/ 407704 w 3329862"/>
                  <a:gd name="connsiteY781" fmla="*/ 132900 h 3287563"/>
                  <a:gd name="connsiteX782" fmla="*/ 375650 w 3329862"/>
                  <a:gd name="connsiteY782" fmla="*/ 152709 h 3287563"/>
                  <a:gd name="connsiteX783" fmla="*/ 404463 w 3329862"/>
                  <a:gd name="connsiteY783" fmla="*/ 133260 h 3287563"/>
                  <a:gd name="connsiteX784" fmla="*/ 412746 w 3329862"/>
                  <a:gd name="connsiteY784" fmla="*/ 128218 h 3287563"/>
                  <a:gd name="connsiteX785" fmla="*/ 419589 w 3329862"/>
                  <a:gd name="connsiteY785" fmla="*/ 124616 h 3287563"/>
                  <a:gd name="connsiteX786" fmla="*/ 437237 w 3329862"/>
                  <a:gd name="connsiteY786" fmla="*/ 115252 h 3287563"/>
                  <a:gd name="connsiteX787" fmla="*/ 452364 w 3329862"/>
                  <a:gd name="connsiteY787" fmla="*/ 106968 h 3287563"/>
                  <a:gd name="connsiteX788" fmla="*/ 474694 w 3329862"/>
                  <a:gd name="connsiteY788" fmla="*/ 95083 h 3287563"/>
                  <a:gd name="connsiteX789" fmla="*/ 471453 w 3329862"/>
                  <a:gd name="connsiteY789" fmla="*/ 95803 h 3287563"/>
                  <a:gd name="connsiteX790" fmla="*/ 479376 w 3329862"/>
                  <a:gd name="connsiteY790" fmla="*/ 91841 h 3287563"/>
                  <a:gd name="connsiteX791" fmla="*/ 489101 w 3329862"/>
                  <a:gd name="connsiteY791" fmla="*/ 87159 h 3287563"/>
                  <a:gd name="connsiteX792" fmla="*/ 512151 w 3329862"/>
                  <a:gd name="connsiteY792" fmla="*/ 76354 h 3287563"/>
                  <a:gd name="connsiteX793" fmla="*/ 481177 w 3329862"/>
                  <a:gd name="connsiteY793" fmla="*/ 90041 h 3287563"/>
                  <a:gd name="connsiteX794" fmla="*/ 461368 w 3329862"/>
                  <a:gd name="connsiteY794" fmla="*/ 100125 h 3287563"/>
                  <a:gd name="connsiteX795" fmla="*/ 441559 w 3329862"/>
                  <a:gd name="connsiteY795" fmla="*/ 110570 h 3287563"/>
                  <a:gd name="connsiteX796" fmla="*/ 410945 w 3329862"/>
                  <a:gd name="connsiteY796" fmla="*/ 127858 h 3287563"/>
                  <a:gd name="connsiteX797" fmla="*/ 406623 w 3329862"/>
                  <a:gd name="connsiteY797" fmla="*/ 128938 h 3287563"/>
                  <a:gd name="connsiteX798" fmla="*/ 422110 w 3329862"/>
                  <a:gd name="connsiteY798" fmla="*/ 119214 h 3287563"/>
                  <a:gd name="connsiteX799" fmla="*/ 441919 w 3329862"/>
                  <a:gd name="connsiteY799" fmla="*/ 108049 h 3287563"/>
                  <a:gd name="connsiteX800" fmla="*/ 447322 w 3329862"/>
                  <a:gd name="connsiteY800" fmla="*/ 105167 h 3287563"/>
                  <a:gd name="connsiteX801" fmla="*/ 453084 w 3329862"/>
                  <a:gd name="connsiteY801" fmla="*/ 102286 h 3287563"/>
                  <a:gd name="connsiteX802" fmla="*/ 464970 w 3329862"/>
                  <a:gd name="connsiteY802" fmla="*/ 96524 h 3287563"/>
                  <a:gd name="connsiteX803" fmla="*/ 477215 w 3329862"/>
                  <a:gd name="connsiteY803" fmla="*/ 90761 h 3287563"/>
                  <a:gd name="connsiteX804" fmla="*/ 489821 w 3329862"/>
                  <a:gd name="connsiteY804" fmla="*/ 84998 h 3287563"/>
                  <a:gd name="connsiteX805" fmla="*/ 515393 w 3329862"/>
                  <a:gd name="connsiteY805" fmla="*/ 73833 h 3287563"/>
                  <a:gd name="connsiteX806" fmla="*/ 521875 w 3329862"/>
                  <a:gd name="connsiteY806" fmla="*/ 70952 h 3287563"/>
                  <a:gd name="connsiteX807" fmla="*/ 528358 w 3329862"/>
                  <a:gd name="connsiteY807" fmla="*/ 68431 h 3287563"/>
                  <a:gd name="connsiteX808" fmla="*/ 540964 w 3329862"/>
                  <a:gd name="connsiteY808" fmla="*/ 63389 h 3287563"/>
                  <a:gd name="connsiteX809" fmla="*/ 553210 w 3329862"/>
                  <a:gd name="connsiteY809" fmla="*/ 58346 h 3287563"/>
                  <a:gd name="connsiteX810" fmla="*/ 564735 w 3329862"/>
                  <a:gd name="connsiteY810" fmla="*/ 53664 h 3287563"/>
                  <a:gd name="connsiteX811" fmla="*/ 585984 w 3329862"/>
                  <a:gd name="connsiteY811" fmla="*/ 45380 h 3287563"/>
                  <a:gd name="connsiteX812" fmla="*/ 583463 w 3329862"/>
                  <a:gd name="connsiteY812" fmla="*/ 46461 h 3287563"/>
                  <a:gd name="connsiteX813" fmla="*/ 597510 w 3329862"/>
                  <a:gd name="connsiteY813" fmla="*/ 41779 h 3287563"/>
                  <a:gd name="connsiteX814" fmla="*/ 610475 w 3329862"/>
                  <a:gd name="connsiteY814" fmla="*/ 37817 h 3287563"/>
                  <a:gd name="connsiteX815" fmla="*/ 633526 w 3329862"/>
                  <a:gd name="connsiteY815" fmla="*/ 30974 h 3287563"/>
                  <a:gd name="connsiteX816" fmla="*/ 638568 w 3329862"/>
                  <a:gd name="connsiteY816" fmla="*/ 29533 h 3287563"/>
                  <a:gd name="connsiteX817" fmla="*/ 643610 w 3329862"/>
                  <a:gd name="connsiteY817" fmla="*/ 28453 h 3287563"/>
                  <a:gd name="connsiteX818" fmla="*/ 652975 w 3329862"/>
                  <a:gd name="connsiteY818" fmla="*/ 25932 h 3287563"/>
                  <a:gd name="connsiteX819" fmla="*/ 669902 w 3329862"/>
                  <a:gd name="connsiteY819" fmla="*/ 21610 h 3287563"/>
                  <a:gd name="connsiteX820" fmla="*/ 697275 w 3329862"/>
                  <a:gd name="connsiteY820" fmla="*/ 15127 h 3287563"/>
                  <a:gd name="connsiteX821" fmla="*/ 720325 w 3329862"/>
                  <a:gd name="connsiteY821" fmla="*/ 10085 h 3287563"/>
                  <a:gd name="connsiteX822" fmla="*/ 841700 w 3329862"/>
                  <a:gd name="connsiteY822" fmla="*/ 0 h 3287563"/>
                  <a:gd name="connsiteX823" fmla="*/ 840619 w 3329862"/>
                  <a:gd name="connsiteY823" fmla="*/ 1080 h 3287563"/>
                  <a:gd name="connsiteX824" fmla="*/ 866911 w 3329862"/>
                  <a:gd name="connsiteY824" fmla="*/ 720 h 3287563"/>
                  <a:gd name="connsiteX825" fmla="*/ 892843 w 3329862"/>
                  <a:gd name="connsiteY825" fmla="*/ 720 h 3287563"/>
                  <a:gd name="connsiteX826" fmla="*/ 847462 w 3329862"/>
                  <a:gd name="connsiteY826" fmla="*/ 1080 h 3287563"/>
                  <a:gd name="connsiteX827" fmla="*/ 818289 w 3329862"/>
                  <a:gd name="connsiteY827" fmla="*/ 1441 h 3287563"/>
                  <a:gd name="connsiteX828" fmla="*/ 802442 w 3329862"/>
                  <a:gd name="connsiteY828" fmla="*/ 1801 h 3287563"/>
                  <a:gd name="connsiteX829" fmla="*/ 785514 w 3329862"/>
                  <a:gd name="connsiteY829" fmla="*/ 3241 h 3287563"/>
                  <a:gd name="connsiteX830" fmla="*/ 791277 w 3329862"/>
                  <a:gd name="connsiteY830" fmla="*/ 4682 h 3287563"/>
                  <a:gd name="connsiteX831" fmla="*/ 772188 w 3329862"/>
                  <a:gd name="connsiteY831" fmla="*/ 5763 h 3287563"/>
                  <a:gd name="connsiteX832" fmla="*/ 763184 w 3329862"/>
                  <a:gd name="connsiteY832" fmla="*/ 6483 h 3287563"/>
                  <a:gd name="connsiteX833" fmla="*/ 754540 w 3329862"/>
                  <a:gd name="connsiteY833" fmla="*/ 7563 h 3287563"/>
                  <a:gd name="connsiteX834" fmla="*/ 722486 w 3329862"/>
                  <a:gd name="connsiteY834" fmla="*/ 12246 h 3287563"/>
                  <a:gd name="connsiteX835" fmla="*/ 692953 w 3329862"/>
                  <a:gd name="connsiteY835" fmla="*/ 18728 h 3287563"/>
                  <a:gd name="connsiteX836" fmla="*/ 678546 w 3329862"/>
                  <a:gd name="connsiteY836" fmla="*/ 21970 h 3287563"/>
                  <a:gd name="connsiteX837" fmla="*/ 663779 w 3329862"/>
                  <a:gd name="connsiteY837" fmla="*/ 25932 h 3287563"/>
                  <a:gd name="connsiteX838" fmla="*/ 714562 w 3329862"/>
                  <a:gd name="connsiteY838" fmla="*/ 15487 h 3287563"/>
                  <a:gd name="connsiteX839" fmla="*/ 721405 w 3329862"/>
                  <a:gd name="connsiteY839" fmla="*/ 14407 h 3287563"/>
                  <a:gd name="connsiteX840" fmla="*/ 728609 w 3329862"/>
                  <a:gd name="connsiteY840" fmla="*/ 13326 h 3287563"/>
                  <a:gd name="connsiteX841" fmla="*/ 743015 w 3329862"/>
                  <a:gd name="connsiteY841" fmla="*/ 11525 h 3287563"/>
                  <a:gd name="connsiteX842" fmla="*/ 771108 w 3329862"/>
                  <a:gd name="connsiteY842" fmla="*/ 8284 h 3287563"/>
                  <a:gd name="connsiteX843" fmla="*/ 845301 w 3329862"/>
                  <a:gd name="connsiteY843" fmla="*/ 2521 h 3287563"/>
                  <a:gd name="connsiteX844" fmla="*/ 881318 w 3329862"/>
                  <a:gd name="connsiteY844" fmla="*/ 4322 h 3287563"/>
                  <a:gd name="connsiteX845" fmla="*/ 898605 w 3329862"/>
                  <a:gd name="connsiteY845" fmla="*/ 3602 h 3287563"/>
                  <a:gd name="connsiteX846" fmla="*/ 846022 w 3329862"/>
                  <a:gd name="connsiteY846" fmla="*/ 7563 h 3287563"/>
                  <a:gd name="connsiteX847" fmla="*/ 834857 w 3329862"/>
                  <a:gd name="connsiteY847" fmla="*/ 6843 h 3287563"/>
                  <a:gd name="connsiteX848" fmla="*/ 816128 w 3329862"/>
                  <a:gd name="connsiteY848" fmla="*/ 7924 h 3287563"/>
                  <a:gd name="connsiteX849" fmla="*/ 806044 w 3329862"/>
                  <a:gd name="connsiteY849" fmla="*/ 8644 h 3287563"/>
                  <a:gd name="connsiteX850" fmla="*/ 794519 w 3329862"/>
                  <a:gd name="connsiteY850" fmla="*/ 9724 h 3287563"/>
                  <a:gd name="connsiteX851" fmla="*/ 766426 w 3329862"/>
                  <a:gd name="connsiteY851" fmla="*/ 12246 h 3287563"/>
                  <a:gd name="connsiteX852" fmla="*/ 728249 w 3329862"/>
                  <a:gd name="connsiteY852" fmla="*/ 16928 h 3287563"/>
                  <a:gd name="connsiteX853" fmla="*/ 759943 w 3329862"/>
                  <a:gd name="connsiteY853" fmla="*/ 11885 h 3287563"/>
                  <a:gd name="connsiteX854" fmla="*/ 732571 w 3329862"/>
                  <a:gd name="connsiteY854" fmla="*/ 15487 h 3287563"/>
                  <a:gd name="connsiteX855" fmla="*/ 719245 w 3329862"/>
                  <a:gd name="connsiteY855" fmla="*/ 17288 h 3287563"/>
                  <a:gd name="connsiteX856" fmla="*/ 706279 w 3329862"/>
                  <a:gd name="connsiteY856" fmla="*/ 19809 h 3287563"/>
                  <a:gd name="connsiteX857" fmla="*/ 681788 w 3329862"/>
                  <a:gd name="connsiteY857" fmla="*/ 24491 h 3287563"/>
                  <a:gd name="connsiteX858" fmla="*/ 659097 w 3329862"/>
                  <a:gd name="connsiteY858" fmla="*/ 29893 h 3287563"/>
                  <a:gd name="connsiteX859" fmla="*/ 638928 w 3329862"/>
                  <a:gd name="connsiteY859" fmla="*/ 34936 h 3287563"/>
                  <a:gd name="connsiteX860" fmla="*/ 621641 w 3329862"/>
                  <a:gd name="connsiteY860" fmla="*/ 40338 h 3287563"/>
                  <a:gd name="connsiteX861" fmla="*/ 596429 w 3329862"/>
                  <a:gd name="connsiteY861" fmla="*/ 48982 h 3287563"/>
                  <a:gd name="connsiteX862" fmla="*/ 752019 w 3329862"/>
                  <a:gd name="connsiteY862" fmla="*/ 16567 h 3287563"/>
                  <a:gd name="connsiteX863" fmla="*/ 790917 w 3329862"/>
                  <a:gd name="connsiteY863" fmla="*/ 12966 h 3287563"/>
                  <a:gd name="connsiteX864" fmla="*/ 810366 w 3329862"/>
                  <a:gd name="connsiteY864" fmla="*/ 11885 h 3287563"/>
                  <a:gd name="connsiteX865" fmla="*/ 829814 w 3329862"/>
                  <a:gd name="connsiteY865" fmla="*/ 11525 h 3287563"/>
                  <a:gd name="connsiteX866" fmla="*/ 848903 w 3329862"/>
                  <a:gd name="connsiteY866" fmla="*/ 11165 h 3287563"/>
                  <a:gd name="connsiteX867" fmla="*/ 867631 w 3329862"/>
                  <a:gd name="connsiteY867" fmla="*/ 11165 h 3287563"/>
                  <a:gd name="connsiteX868" fmla="*/ 904728 w 3329862"/>
                  <a:gd name="connsiteY868" fmla="*/ 11165 h 3287563"/>
                  <a:gd name="connsiteX869" fmla="*/ 983244 w 3329862"/>
                  <a:gd name="connsiteY869" fmla="*/ 1080 h 3287563"/>
                  <a:gd name="connsiteX870" fmla="*/ 1196820 w 3329862"/>
                  <a:gd name="connsiteY870" fmla="*/ 1080 h 3287563"/>
                  <a:gd name="connsiteX871" fmla="*/ 1191418 w 3329862"/>
                  <a:gd name="connsiteY871" fmla="*/ 1801 h 3287563"/>
                  <a:gd name="connsiteX872" fmla="*/ 1267052 w 3329862"/>
                  <a:gd name="connsiteY872" fmla="*/ 1801 h 3287563"/>
                  <a:gd name="connsiteX873" fmla="*/ 1267412 w 3329862"/>
                  <a:gd name="connsiteY873" fmla="*/ 4322 h 3287563"/>
                  <a:gd name="connsiteX874" fmla="*/ 1362135 w 3329862"/>
                  <a:gd name="connsiteY874" fmla="*/ 3241 h 3287563"/>
                  <a:gd name="connsiteX875" fmla="*/ 1238599 w 3329862"/>
                  <a:gd name="connsiteY875" fmla="*/ 5042 h 3287563"/>
                  <a:gd name="connsiteX876" fmla="*/ 1255527 w 3329862"/>
                  <a:gd name="connsiteY876" fmla="*/ 4322 h 3287563"/>
                  <a:gd name="connsiteX877" fmla="*/ 1110021 w 3329862"/>
                  <a:gd name="connsiteY877" fmla="*/ 4322 h 3287563"/>
                  <a:gd name="connsiteX878" fmla="*/ 1080848 w 3329862"/>
                  <a:gd name="connsiteY878" fmla="*/ 2521 h 3287563"/>
                  <a:gd name="connsiteX879" fmla="*/ 1011336 w 3329862"/>
                  <a:gd name="connsiteY879" fmla="*/ 4682 h 3287563"/>
                  <a:gd name="connsiteX880" fmla="*/ 1061039 w 3329862"/>
                  <a:gd name="connsiteY880" fmla="*/ 7203 h 3287563"/>
                  <a:gd name="connsiteX881" fmla="*/ 1162605 w 3329862"/>
                  <a:gd name="connsiteY881" fmla="*/ 6843 h 3287563"/>
                  <a:gd name="connsiteX882" fmla="*/ 1053836 w 3329862"/>
                  <a:gd name="connsiteY882" fmla="*/ 7563 h 3287563"/>
                  <a:gd name="connsiteX883" fmla="*/ 1025383 w 3329862"/>
                  <a:gd name="connsiteY883" fmla="*/ 14046 h 3287563"/>
                  <a:gd name="connsiteX884" fmla="*/ 1063560 w 3329862"/>
                  <a:gd name="connsiteY884" fmla="*/ 10445 h 3287563"/>
                  <a:gd name="connsiteX885" fmla="*/ 1244362 w 3329862"/>
                  <a:gd name="connsiteY885" fmla="*/ 7563 h 3287563"/>
                  <a:gd name="connsiteX886" fmla="*/ 1241840 w 3329862"/>
                  <a:gd name="connsiteY886" fmla="*/ 7563 h 3287563"/>
                  <a:gd name="connsiteX887" fmla="*/ 1312792 w 3329862"/>
                  <a:gd name="connsiteY887" fmla="*/ 7563 h 3287563"/>
                  <a:gd name="connsiteX888" fmla="*/ 1280738 w 3329862"/>
                  <a:gd name="connsiteY888" fmla="*/ 9364 h 3287563"/>
                  <a:gd name="connsiteX889" fmla="*/ 1379062 w 3329862"/>
                  <a:gd name="connsiteY889" fmla="*/ 6843 h 3287563"/>
                  <a:gd name="connsiteX890" fmla="*/ 1438489 w 3329862"/>
                  <a:gd name="connsiteY890" fmla="*/ 8644 h 3287563"/>
                  <a:gd name="connsiteX891" fmla="*/ 1450735 w 3329862"/>
                  <a:gd name="connsiteY891" fmla="*/ 5402 h 3287563"/>
                  <a:gd name="connsiteX892" fmla="*/ 1388787 w 3329862"/>
                  <a:gd name="connsiteY892" fmla="*/ 6123 h 3287563"/>
                  <a:gd name="connsiteX893" fmla="*/ 1442091 w 3329862"/>
                  <a:gd name="connsiteY893" fmla="*/ 3962 h 3287563"/>
                  <a:gd name="connsiteX894" fmla="*/ 1446773 w 3329862"/>
                  <a:gd name="connsiteY894" fmla="*/ 3962 h 3287563"/>
                  <a:gd name="connsiteX895" fmla="*/ 1478827 w 3329862"/>
                  <a:gd name="connsiteY895" fmla="*/ 2161 h 3287563"/>
                  <a:gd name="connsiteX896" fmla="*/ 1540415 w 3329862"/>
                  <a:gd name="connsiteY896" fmla="*/ 4682 h 3287563"/>
                  <a:gd name="connsiteX897" fmla="*/ 1528170 w 3329862"/>
                  <a:gd name="connsiteY897" fmla="*/ 2161 h 3287563"/>
                  <a:gd name="connsiteX898" fmla="*/ 1850875 w 3329862"/>
                  <a:gd name="connsiteY898" fmla="*/ 4322 h 3287563"/>
                  <a:gd name="connsiteX899" fmla="*/ 1849435 w 3329862"/>
                  <a:gd name="connsiteY899" fmla="*/ 9364 h 3287563"/>
                  <a:gd name="connsiteX900" fmla="*/ 1703209 w 3329862"/>
                  <a:gd name="connsiteY900" fmla="*/ 9364 h 3287563"/>
                  <a:gd name="connsiteX901" fmla="*/ 1813418 w 3329862"/>
                  <a:gd name="connsiteY901" fmla="*/ 6843 h 3287563"/>
                  <a:gd name="connsiteX902" fmla="*/ 1678717 w 3329862"/>
                  <a:gd name="connsiteY902" fmla="*/ 5042 h 3287563"/>
                  <a:gd name="connsiteX903" fmla="*/ 1470544 w 3329862"/>
                  <a:gd name="connsiteY903" fmla="*/ 6483 h 3287563"/>
                  <a:gd name="connsiteX904" fmla="*/ 1433087 w 3329862"/>
                  <a:gd name="connsiteY904" fmla="*/ 9004 h 3287563"/>
                  <a:gd name="connsiteX905" fmla="*/ 1653146 w 3329862"/>
                  <a:gd name="connsiteY905" fmla="*/ 10085 h 3287563"/>
                  <a:gd name="connsiteX906" fmla="*/ 1629015 w 3329862"/>
                  <a:gd name="connsiteY906" fmla="*/ 10805 h 3287563"/>
                  <a:gd name="connsiteX907" fmla="*/ 1737424 w 3329862"/>
                  <a:gd name="connsiteY907" fmla="*/ 10085 h 3287563"/>
                  <a:gd name="connsiteX908" fmla="*/ 1732742 w 3329862"/>
                  <a:gd name="connsiteY908" fmla="*/ 10085 h 3287563"/>
                  <a:gd name="connsiteX909" fmla="*/ 1808376 w 3329862"/>
                  <a:gd name="connsiteY909" fmla="*/ 12246 h 3287563"/>
                  <a:gd name="connsiteX910" fmla="*/ 1865642 w 3329862"/>
                  <a:gd name="connsiteY910" fmla="*/ 11165 h 3287563"/>
                  <a:gd name="connsiteX911" fmla="*/ 1932632 w 3329862"/>
                  <a:gd name="connsiteY911" fmla="*/ 12966 h 3287563"/>
                  <a:gd name="connsiteX912" fmla="*/ 1929391 w 3329862"/>
                  <a:gd name="connsiteY912" fmla="*/ 10805 h 3287563"/>
                  <a:gd name="connsiteX913" fmla="*/ 2009707 w 3329862"/>
                  <a:gd name="connsiteY913" fmla="*/ 10805 h 3287563"/>
                  <a:gd name="connsiteX914" fmla="*/ 2011148 w 3329862"/>
                  <a:gd name="connsiteY914" fmla="*/ 9004 h 3287563"/>
                  <a:gd name="connsiteX915" fmla="*/ 1917505 w 3329862"/>
                  <a:gd name="connsiteY915" fmla="*/ 8284 h 3287563"/>
                  <a:gd name="connsiteX916" fmla="*/ 1983055 w 3329862"/>
                  <a:gd name="connsiteY916" fmla="*/ 6123 h 3287563"/>
                  <a:gd name="connsiteX917" fmla="*/ 2029876 w 3329862"/>
                  <a:gd name="connsiteY917" fmla="*/ 9004 h 3287563"/>
                  <a:gd name="connsiteX918" fmla="*/ 2068413 w 3329862"/>
                  <a:gd name="connsiteY918" fmla="*/ 7924 h 3287563"/>
                  <a:gd name="connsiteX919" fmla="*/ 2058689 w 3329862"/>
                  <a:gd name="connsiteY919" fmla="*/ 7924 h 3287563"/>
                  <a:gd name="connsiteX920" fmla="*/ 2129641 w 3329862"/>
                  <a:gd name="connsiteY920" fmla="*/ 7924 h 3287563"/>
                  <a:gd name="connsiteX921" fmla="*/ 2008266 w 3329862"/>
                  <a:gd name="connsiteY921" fmla="*/ 6843 h 3287563"/>
                  <a:gd name="connsiteX922" fmla="*/ 2141526 w 3329862"/>
                  <a:gd name="connsiteY922" fmla="*/ 4682 h 3287563"/>
                  <a:gd name="connsiteX923" fmla="*/ 2247774 w 3329862"/>
                  <a:gd name="connsiteY923" fmla="*/ 5402 h 3287563"/>
                  <a:gd name="connsiteX924" fmla="*/ 2127840 w 3329862"/>
                  <a:gd name="connsiteY924" fmla="*/ 9724 h 3287563"/>
                  <a:gd name="connsiteX925" fmla="*/ 2146929 w 3329862"/>
                  <a:gd name="connsiteY925" fmla="*/ 9724 h 3287563"/>
                  <a:gd name="connsiteX926" fmla="*/ 2028435 w 3329862"/>
                  <a:gd name="connsiteY926" fmla="*/ 10805 h 3287563"/>
                  <a:gd name="connsiteX927" fmla="*/ 2059409 w 3329862"/>
                  <a:gd name="connsiteY927" fmla="*/ 13326 h 3287563"/>
                  <a:gd name="connsiteX928" fmla="*/ 2159534 w 3329862"/>
                  <a:gd name="connsiteY928" fmla="*/ 11525 h 3287563"/>
                  <a:gd name="connsiteX929" fmla="*/ 2150170 w 3329862"/>
                  <a:gd name="connsiteY929" fmla="*/ 14407 h 3287563"/>
                  <a:gd name="connsiteX930" fmla="*/ 2227605 w 3329862"/>
                  <a:gd name="connsiteY930" fmla="*/ 14407 h 3287563"/>
                  <a:gd name="connsiteX931" fmla="*/ 2220402 w 3329862"/>
                  <a:gd name="connsiteY931" fmla="*/ 14767 h 3287563"/>
                  <a:gd name="connsiteX932" fmla="*/ 2356183 w 3329862"/>
                  <a:gd name="connsiteY932" fmla="*/ 15487 h 3287563"/>
                  <a:gd name="connsiteX933" fmla="*/ 2478638 w 3329862"/>
                  <a:gd name="connsiteY933" fmla="*/ 12246 h 3287563"/>
                  <a:gd name="connsiteX934" fmla="*/ 2622343 w 3329862"/>
                  <a:gd name="connsiteY934" fmla="*/ 21610 h 3287563"/>
                  <a:gd name="connsiteX935" fmla="*/ 2589569 w 3329862"/>
                  <a:gd name="connsiteY935" fmla="*/ 16567 h 3287563"/>
                  <a:gd name="connsiteX936" fmla="*/ 2573001 w 3329862"/>
                  <a:gd name="connsiteY936" fmla="*/ 14407 h 3287563"/>
                  <a:gd name="connsiteX937" fmla="*/ 2556434 w 3329862"/>
                  <a:gd name="connsiteY937" fmla="*/ 12966 h 3287563"/>
                  <a:gd name="connsiteX938" fmla="*/ 2570120 w 3329862"/>
                  <a:gd name="connsiteY938" fmla="*/ 13686 h 3287563"/>
                  <a:gd name="connsiteX939" fmla="*/ 2576242 w 3329862"/>
                  <a:gd name="connsiteY939" fmla="*/ 13686 h 3287563"/>
                  <a:gd name="connsiteX940" fmla="*/ 2581645 w 3329862"/>
                  <a:gd name="connsiteY940" fmla="*/ 14046 h 3287563"/>
                  <a:gd name="connsiteX941" fmla="*/ 2599293 w 3329862"/>
                  <a:gd name="connsiteY941" fmla="*/ 15847 h 3287563"/>
                  <a:gd name="connsiteX942" fmla="*/ 2621623 w 3329862"/>
                  <a:gd name="connsiteY942" fmla="*/ 18368 h 3287563"/>
                  <a:gd name="connsiteX943" fmla="*/ 2641072 w 3329862"/>
                  <a:gd name="connsiteY943" fmla="*/ 20889 h 3287563"/>
                  <a:gd name="connsiteX944" fmla="*/ 2674927 w 3329862"/>
                  <a:gd name="connsiteY944" fmla="*/ 25932 h 3287563"/>
                  <a:gd name="connsiteX945" fmla="*/ 2681770 w 3329862"/>
                  <a:gd name="connsiteY945" fmla="*/ 29893 h 3287563"/>
                  <a:gd name="connsiteX946" fmla="*/ 2701579 w 3329862"/>
                  <a:gd name="connsiteY946" fmla="*/ 34576 h 3287563"/>
                  <a:gd name="connsiteX947" fmla="*/ 2722108 w 3329862"/>
                  <a:gd name="connsiteY947" fmla="*/ 40338 h 3287563"/>
                  <a:gd name="connsiteX948" fmla="*/ 2742998 w 3329862"/>
                  <a:gd name="connsiteY948" fmla="*/ 46461 h 3287563"/>
                  <a:gd name="connsiteX949" fmla="*/ 2764247 w 3329862"/>
                  <a:gd name="connsiteY949" fmla="*/ 53664 h 3287563"/>
                  <a:gd name="connsiteX950" fmla="*/ 2806746 w 3329862"/>
                  <a:gd name="connsiteY950" fmla="*/ 69511 h 3287563"/>
                  <a:gd name="connsiteX951" fmla="*/ 2817191 w 3329862"/>
                  <a:gd name="connsiteY951" fmla="*/ 73833 h 3287563"/>
                  <a:gd name="connsiteX952" fmla="*/ 2827276 w 3329862"/>
                  <a:gd name="connsiteY952" fmla="*/ 78515 h 3287563"/>
                  <a:gd name="connsiteX953" fmla="*/ 2847445 w 3329862"/>
                  <a:gd name="connsiteY953" fmla="*/ 87520 h 3287563"/>
                  <a:gd name="connsiteX954" fmla="*/ 2866894 w 3329862"/>
                  <a:gd name="connsiteY954" fmla="*/ 96884 h 3287563"/>
                  <a:gd name="connsiteX955" fmla="*/ 2885622 w 3329862"/>
                  <a:gd name="connsiteY955" fmla="*/ 106248 h 3287563"/>
                  <a:gd name="connsiteX956" fmla="*/ 2903270 w 3329862"/>
                  <a:gd name="connsiteY956" fmla="*/ 115972 h 3287563"/>
                  <a:gd name="connsiteX957" fmla="*/ 2919838 w 3329862"/>
                  <a:gd name="connsiteY957" fmla="*/ 125337 h 3287563"/>
                  <a:gd name="connsiteX958" fmla="*/ 2927761 w 3329862"/>
                  <a:gd name="connsiteY958" fmla="*/ 129659 h 3287563"/>
                  <a:gd name="connsiteX959" fmla="*/ 2934964 w 3329862"/>
                  <a:gd name="connsiteY959" fmla="*/ 134341 h 3287563"/>
                  <a:gd name="connsiteX960" fmla="*/ 2948651 w 3329862"/>
                  <a:gd name="connsiteY960" fmla="*/ 142985 h 3287563"/>
                  <a:gd name="connsiteX961" fmla="*/ 2960896 w 3329862"/>
                  <a:gd name="connsiteY961" fmla="*/ 150548 h 3287563"/>
                  <a:gd name="connsiteX962" fmla="*/ 2971341 w 3329862"/>
                  <a:gd name="connsiteY962" fmla="*/ 157391 h 3287563"/>
                  <a:gd name="connsiteX963" fmla="*/ 2991870 w 3329862"/>
                  <a:gd name="connsiteY963" fmla="*/ 172158 h 3287563"/>
                  <a:gd name="connsiteX964" fmla="*/ 3008437 w 3329862"/>
                  <a:gd name="connsiteY964" fmla="*/ 185484 h 3287563"/>
                  <a:gd name="connsiteX965" fmla="*/ 3023204 w 3329862"/>
                  <a:gd name="connsiteY965" fmla="*/ 197729 h 3287563"/>
                  <a:gd name="connsiteX966" fmla="*/ 3036890 w 3329862"/>
                  <a:gd name="connsiteY966" fmla="*/ 210335 h 3287563"/>
                  <a:gd name="connsiteX967" fmla="*/ 3051657 w 3329862"/>
                  <a:gd name="connsiteY967" fmla="*/ 223661 h 3287563"/>
                  <a:gd name="connsiteX968" fmla="*/ 3068225 w 3329862"/>
                  <a:gd name="connsiteY968" fmla="*/ 239868 h 3287563"/>
                  <a:gd name="connsiteX969" fmla="*/ 3077949 w 3329862"/>
                  <a:gd name="connsiteY969" fmla="*/ 249232 h 3287563"/>
                  <a:gd name="connsiteX970" fmla="*/ 3083351 w 3329862"/>
                  <a:gd name="connsiteY970" fmla="*/ 254275 h 3287563"/>
                  <a:gd name="connsiteX971" fmla="*/ 3088754 w 3329862"/>
                  <a:gd name="connsiteY971" fmla="*/ 259677 h 3287563"/>
                  <a:gd name="connsiteX972" fmla="*/ 3113245 w 3329862"/>
                  <a:gd name="connsiteY972" fmla="*/ 284889 h 3287563"/>
                  <a:gd name="connsiteX973" fmla="*/ 3119728 w 3329862"/>
                  <a:gd name="connsiteY973" fmla="*/ 290291 h 3287563"/>
                  <a:gd name="connsiteX974" fmla="*/ 3126571 w 3329862"/>
                  <a:gd name="connsiteY974" fmla="*/ 297134 h 3287563"/>
                  <a:gd name="connsiteX975" fmla="*/ 3135215 w 3329862"/>
                  <a:gd name="connsiteY975" fmla="*/ 306858 h 3287563"/>
                  <a:gd name="connsiteX976" fmla="*/ 3141337 w 3329862"/>
                  <a:gd name="connsiteY976" fmla="*/ 314062 h 3287563"/>
                  <a:gd name="connsiteX977" fmla="*/ 3148541 w 3329862"/>
                  <a:gd name="connsiteY977" fmla="*/ 323426 h 3287563"/>
                  <a:gd name="connsiteX978" fmla="*/ 3133774 w 3329862"/>
                  <a:gd name="connsiteY978" fmla="*/ 307219 h 3287563"/>
                  <a:gd name="connsiteX979" fmla="*/ 3132694 w 3329862"/>
                  <a:gd name="connsiteY979" fmla="*/ 306858 h 3287563"/>
                  <a:gd name="connsiteX980" fmla="*/ 3139897 w 3329862"/>
                  <a:gd name="connsiteY980" fmla="*/ 315502 h 3287563"/>
                  <a:gd name="connsiteX981" fmla="*/ 3153583 w 3329862"/>
                  <a:gd name="connsiteY981" fmla="*/ 333150 h 3287563"/>
                  <a:gd name="connsiteX982" fmla="*/ 3160426 w 3329862"/>
                  <a:gd name="connsiteY982" fmla="*/ 341074 h 3287563"/>
                  <a:gd name="connsiteX983" fmla="*/ 3167269 w 3329862"/>
                  <a:gd name="connsiteY983" fmla="*/ 349718 h 3287563"/>
                  <a:gd name="connsiteX984" fmla="*/ 3180595 w 3329862"/>
                  <a:gd name="connsiteY984" fmla="*/ 368446 h 3287563"/>
                  <a:gd name="connsiteX985" fmla="*/ 3187438 w 3329862"/>
                  <a:gd name="connsiteY985" fmla="*/ 378171 h 3287563"/>
                  <a:gd name="connsiteX986" fmla="*/ 3193921 w 3329862"/>
                  <a:gd name="connsiteY986" fmla="*/ 388615 h 3287563"/>
                  <a:gd name="connsiteX987" fmla="*/ 3207247 w 3329862"/>
                  <a:gd name="connsiteY987" fmla="*/ 409865 h 3287563"/>
                  <a:gd name="connsiteX988" fmla="*/ 3256950 w 3329862"/>
                  <a:gd name="connsiteY988" fmla="*/ 503507 h 3287563"/>
                  <a:gd name="connsiteX989" fmla="*/ 3269195 w 3329862"/>
                  <a:gd name="connsiteY989" fmla="*/ 533040 h 3287563"/>
                  <a:gd name="connsiteX990" fmla="*/ 3280360 w 3329862"/>
                  <a:gd name="connsiteY990" fmla="*/ 563294 h 3287563"/>
                  <a:gd name="connsiteX991" fmla="*/ 3287203 w 3329862"/>
                  <a:gd name="connsiteY991" fmla="*/ 587785 h 3287563"/>
                  <a:gd name="connsiteX992" fmla="*/ 3280000 w 3329862"/>
                  <a:gd name="connsiteY992" fmla="*/ 565815 h 3287563"/>
                  <a:gd name="connsiteX993" fmla="*/ 3275678 w 3329862"/>
                  <a:gd name="connsiteY993" fmla="*/ 554290 h 3287563"/>
                  <a:gd name="connsiteX994" fmla="*/ 3270996 w 3329862"/>
                  <a:gd name="connsiteY994" fmla="*/ 542765 h 3287563"/>
                  <a:gd name="connsiteX995" fmla="*/ 3261992 w 3329862"/>
                  <a:gd name="connsiteY995" fmla="*/ 520075 h 3287563"/>
                  <a:gd name="connsiteX996" fmla="*/ 3252268 w 3329862"/>
                  <a:gd name="connsiteY996" fmla="*/ 498825 h 3287563"/>
                  <a:gd name="connsiteX997" fmla="*/ 3234619 w 3329862"/>
                  <a:gd name="connsiteY997" fmla="*/ 463889 h 3287563"/>
                  <a:gd name="connsiteX998" fmla="*/ 3224175 w 3329862"/>
                  <a:gd name="connsiteY998" fmla="*/ 445161 h 3287563"/>
                  <a:gd name="connsiteX999" fmla="*/ 3226696 w 3329862"/>
                  <a:gd name="connsiteY999" fmla="*/ 445521 h 3287563"/>
                  <a:gd name="connsiteX1000" fmla="*/ 3202565 w 3329862"/>
                  <a:gd name="connsiteY1000" fmla="*/ 403742 h 3287563"/>
                  <a:gd name="connsiteX1001" fmla="*/ 3188879 w 3329862"/>
                  <a:gd name="connsiteY1001" fmla="*/ 383213 h 3287563"/>
                  <a:gd name="connsiteX1002" fmla="*/ 3175193 w 3329862"/>
                  <a:gd name="connsiteY1002" fmla="*/ 364484 h 3287563"/>
                  <a:gd name="connsiteX1003" fmla="*/ 3164748 w 3329862"/>
                  <a:gd name="connsiteY1003" fmla="*/ 350078 h 3287563"/>
                  <a:gd name="connsiteX1004" fmla="*/ 3149261 w 3329862"/>
                  <a:gd name="connsiteY1004" fmla="*/ 329909 h 3287563"/>
                  <a:gd name="connsiteX1005" fmla="*/ 3161146 w 3329862"/>
                  <a:gd name="connsiteY1005" fmla="*/ 346837 h 3287563"/>
                  <a:gd name="connsiteX1006" fmla="*/ 3183116 w 3329862"/>
                  <a:gd name="connsiteY1006" fmla="*/ 377810 h 3287563"/>
                  <a:gd name="connsiteX1007" fmla="*/ 3168350 w 3329862"/>
                  <a:gd name="connsiteY1007" fmla="*/ 359442 h 3287563"/>
                  <a:gd name="connsiteX1008" fmla="*/ 3139537 w 3329862"/>
                  <a:gd name="connsiteY1008" fmla="*/ 322706 h 3287563"/>
                  <a:gd name="connsiteX1009" fmla="*/ 3125851 w 3329862"/>
                  <a:gd name="connsiteY1009" fmla="*/ 307219 h 3287563"/>
                  <a:gd name="connsiteX1010" fmla="*/ 3117207 w 3329862"/>
                  <a:gd name="connsiteY1010" fmla="*/ 297854 h 3287563"/>
                  <a:gd name="connsiteX1011" fmla="*/ 3126931 w 3329862"/>
                  <a:gd name="connsiteY1011" fmla="*/ 311180 h 3287563"/>
                  <a:gd name="connsiteX1012" fmla="*/ 3145659 w 3329862"/>
                  <a:gd name="connsiteY1012" fmla="*/ 333871 h 3287563"/>
                  <a:gd name="connsiteX1013" fmla="*/ 3161507 w 3329862"/>
                  <a:gd name="connsiteY1013" fmla="*/ 353319 h 3287563"/>
                  <a:gd name="connsiteX1014" fmla="*/ 3174833 w 3329862"/>
                  <a:gd name="connsiteY1014" fmla="*/ 370967 h 3287563"/>
                  <a:gd name="connsiteX1015" fmla="*/ 3187078 w 3329862"/>
                  <a:gd name="connsiteY1015" fmla="*/ 387175 h 3287563"/>
                  <a:gd name="connsiteX1016" fmla="*/ 3198243 w 3329862"/>
                  <a:gd name="connsiteY1016" fmla="*/ 403382 h 3287563"/>
                  <a:gd name="connsiteX1017" fmla="*/ 3209408 w 3329862"/>
                  <a:gd name="connsiteY1017" fmla="*/ 420670 h 3287563"/>
                  <a:gd name="connsiteX1018" fmla="*/ 3220573 w 3329862"/>
                  <a:gd name="connsiteY1018" fmla="*/ 440119 h 3287563"/>
                  <a:gd name="connsiteX1019" fmla="*/ 3226336 w 3329862"/>
                  <a:gd name="connsiteY1019" fmla="*/ 450923 h 3287563"/>
                  <a:gd name="connsiteX1020" fmla="*/ 3232098 w 3329862"/>
                  <a:gd name="connsiteY1020" fmla="*/ 463169 h 3287563"/>
                  <a:gd name="connsiteX1021" fmla="*/ 3204726 w 3329862"/>
                  <a:gd name="connsiteY1021" fmla="*/ 416348 h 3287563"/>
                  <a:gd name="connsiteX1022" fmla="*/ 3170150 w 3329862"/>
                  <a:gd name="connsiteY1022" fmla="*/ 367366 h 3287563"/>
                  <a:gd name="connsiteX1023" fmla="*/ 3187078 w 3329862"/>
                  <a:gd name="connsiteY1023" fmla="*/ 392937 h 3287563"/>
                  <a:gd name="connsiteX1024" fmla="*/ 3202925 w 3329862"/>
                  <a:gd name="connsiteY1024" fmla="*/ 418869 h 3287563"/>
                  <a:gd name="connsiteX1025" fmla="*/ 3214811 w 3329862"/>
                  <a:gd name="connsiteY1025" fmla="*/ 437597 h 3287563"/>
                  <a:gd name="connsiteX1026" fmla="*/ 3226336 w 3329862"/>
                  <a:gd name="connsiteY1026" fmla="*/ 456686 h 3287563"/>
                  <a:gd name="connsiteX1027" fmla="*/ 3224895 w 3329862"/>
                  <a:gd name="connsiteY1027" fmla="*/ 454525 h 3287563"/>
                  <a:gd name="connsiteX1028" fmla="*/ 3240742 w 3329862"/>
                  <a:gd name="connsiteY1028" fmla="*/ 486219 h 3287563"/>
                  <a:gd name="connsiteX1029" fmla="*/ 3251907 w 3329862"/>
                  <a:gd name="connsiteY1029" fmla="*/ 511071 h 3287563"/>
                  <a:gd name="connsiteX1030" fmla="*/ 3268115 w 3329862"/>
                  <a:gd name="connsiteY1030" fmla="*/ 547447 h 3287563"/>
                  <a:gd name="connsiteX1031" fmla="*/ 3275318 w 3329862"/>
                  <a:gd name="connsiteY1031" fmla="*/ 563654 h 3287563"/>
                  <a:gd name="connsiteX1032" fmla="*/ 3282521 w 3329862"/>
                  <a:gd name="connsiteY1032" fmla="*/ 582383 h 3287563"/>
                  <a:gd name="connsiteX1033" fmla="*/ 3286483 w 3329862"/>
                  <a:gd name="connsiteY1033" fmla="*/ 593188 h 3287563"/>
                  <a:gd name="connsiteX1034" fmla="*/ 3290805 w 3329862"/>
                  <a:gd name="connsiteY1034" fmla="*/ 605433 h 3287563"/>
                  <a:gd name="connsiteX1035" fmla="*/ 3300169 w 3329862"/>
                  <a:gd name="connsiteY1035" fmla="*/ 636047 h 3287563"/>
                  <a:gd name="connsiteX1036" fmla="*/ 3297288 w 3329862"/>
                  <a:gd name="connsiteY1036" fmla="*/ 606514 h 3287563"/>
                  <a:gd name="connsiteX1037" fmla="*/ 3316737 w 3329862"/>
                  <a:gd name="connsiteY1037" fmla="*/ 685389 h 3287563"/>
                  <a:gd name="connsiteX1038" fmla="*/ 3320338 w 3329862"/>
                  <a:gd name="connsiteY1038" fmla="*/ 717804 h 3287563"/>
                  <a:gd name="connsiteX1039" fmla="*/ 3313495 w 3329862"/>
                  <a:gd name="connsiteY1039" fmla="*/ 682868 h 3287563"/>
                  <a:gd name="connsiteX1040" fmla="*/ 3308813 w 3329862"/>
                  <a:gd name="connsiteY1040" fmla="*/ 664860 h 3287563"/>
                  <a:gd name="connsiteX1041" fmla="*/ 3305572 w 3329862"/>
                  <a:gd name="connsiteY1041" fmla="*/ 656216 h 3287563"/>
                  <a:gd name="connsiteX1042" fmla="*/ 3302690 w 3329862"/>
                  <a:gd name="connsiteY1042" fmla="*/ 649373 h 3287563"/>
                  <a:gd name="connsiteX1043" fmla="*/ 3288284 w 3329862"/>
                  <a:gd name="connsiteY1043" fmla="*/ 602912 h 3287563"/>
                  <a:gd name="connsiteX1044" fmla="*/ 3295487 w 3329862"/>
                  <a:gd name="connsiteY1044" fmla="*/ 642530 h 3287563"/>
                  <a:gd name="connsiteX1045" fmla="*/ 3303050 w 3329862"/>
                  <a:gd name="connsiteY1045" fmla="*/ 667741 h 3287563"/>
                  <a:gd name="connsiteX1046" fmla="*/ 3303050 w 3329862"/>
                  <a:gd name="connsiteY1046" fmla="*/ 664500 h 3287563"/>
                  <a:gd name="connsiteX1047" fmla="*/ 3305211 w 3329862"/>
                  <a:gd name="connsiteY1047" fmla="*/ 672784 h 3287563"/>
                  <a:gd name="connsiteX1048" fmla="*/ 3307373 w 3329862"/>
                  <a:gd name="connsiteY1048" fmla="*/ 681067 h 3287563"/>
                  <a:gd name="connsiteX1049" fmla="*/ 3309533 w 3329862"/>
                  <a:gd name="connsiteY1049" fmla="*/ 692953 h 3287563"/>
                  <a:gd name="connsiteX1050" fmla="*/ 3309533 w 3329862"/>
                  <a:gd name="connsiteY1050" fmla="*/ 699436 h 3287563"/>
                  <a:gd name="connsiteX1051" fmla="*/ 3313855 w 3329862"/>
                  <a:gd name="connsiteY1051" fmla="*/ 720325 h 3287563"/>
                  <a:gd name="connsiteX1052" fmla="*/ 3316016 w 3329862"/>
                  <a:gd name="connsiteY1052" fmla="*/ 736892 h 3287563"/>
                  <a:gd name="connsiteX1053" fmla="*/ 3318177 w 3329862"/>
                  <a:gd name="connsiteY1053" fmla="*/ 754901 h 3287563"/>
                  <a:gd name="connsiteX1054" fmla="*/ 3319618 w 3329862"/>
                  <a:gd name="connsiteY1054" fmla="*/ 766066 h 3287563"/>
                  <a:gd name="connsiteX1055" fmla="*/ 3321058 w 3329862"/>
                  <a:gd name="connsiteY1055" fmla="*/ 780112 h 3287563"/>
                  <a:gd name="connsiteX1056" fmla="*/ 3319978 w 3329862"/>
                  <a:gd name="connsiteY1056" fmla="*/ 770388 h 3287563"/>
                  <a:gd name="connsiteX1057" fmla="*/ 3321779 w 3329862"/>
                  <a:gd name="connsiteY1057" fmla="*/ 801362 h 3287563"/>
                  <a:gd name="connsiteX1058" fmla="*/ 3322499 w 3329862"/>
                  <a:gd name="connsiteY1058" fmla="*/ 812887 h 3287563"/>
                  <a:gd name="connsiteX1059" fmla="*/ 3323219 w 3329862"/>
                  <a:gd name="connsiteY1059" fmla="*/ 822971 h 3287563"/>
                  <a:gd name="connsiteX1060" fmla="*/ 3323940 w 3329862"/>
                  <a:gd name="connsiteY1060" fmla="*/ 870153 h 3287563"/>
                  <a:gd name="connsiteX1061" fmla="*/ 3326461 w 3329862"/>
                  <a:gd name="connsiteY1061" fmla="*/ 926338 h 3287563"/>
                  <a:gd name="connsiteX1062" fmla="*/ 3328262 w 3329862"/>
                  <a:gd name="connsiteY1062" fmla="*/ 864750 h 3287563"/>
                  <a:gd name="connsiteX1063" fmla="*/ 3328622 w 3329862"/>
                  <a:gd name="connsiteY1063" fmla="*/ 846742 h 3287563"/>
                  <a:gd name="connsiteX1064" fmla="*/ 3328622 w 3329862"/>
                  <a:gd name="connsiteY1064" fmla="*/ 825492 h 3287563"/>
                  <a:gd name="connsiteX1065" fmla="*/ 3328622 w 3329862"/>
                  <a:gd name="connsiteY1065" fmla="*/ 813247 h 3287563"/>
                  <a:gd name="connsiteX1066" fmla="*/ 3328262 w 3329862"/>
                  <a:gd name="connsiteY1066" fmla="*/ 799921 h 3287563"/>
                  <a:gd name="connsiteX1067" fmla="*/ 3326101 w 3329862"/>
                  <a:gd name="connsiteY1067" fmla="*/ 769667 h 3287563"/>
                  <a:gd name="connsiteX1068" fmla="*/ 3318177 w 3329862"/>
                  <a:gd name="connsiteY1068" fmla="*/ 729689 h 3287563"/>
                  <a:gd name="connsiteX1069" fmla="*/ 3321779 w 3329862"/>
                  <a:gd name="connsiteY1069" fmla="*/ 758142 h 3287563"/>
                  <a:gd name="connsiteX1070" fmla="*/ 3323219 w 3329862"/>
                  <a:gd name="connsiteY1070" fmla="*/ 772549 h 3287563"/>
                  <a:gd name="connsiteX1071" fmla="*/ 3324300 w 3329862"/>
                  <a:gd name="connsiteY1071" fmla="*/ 786955 h 3287563"/>
                  <a:gd name="connsiteX1072" fmla="*/ 3320338 w 3329862"/>
                  <a:gd name="connsiteY1072" fmla="*/ 753820 h 3287563"/>
                  <a:gd name="connsiteX1073" fmla="*/ 3317097 w 3329862"/>
                  <a:gd name="connsiteY1073" fmla="*/ 726448 h 3287563"/>
                  <a:gd name="connsiteX1074" fmla="*/ 3314936 w 3329862"/>
                  <a:gd name="connsiteY1074" fmla="*/ 712762 h 3287563"/>
                  <a:gd name="connsiteX1075" fmla="*/ 3312775 w 3329862"/>
                  <a:gd name="connsiteY1075" fmla="*/ 699075 h 3287563"/>
                  <a:gd name="connsiteX1076" fmla="*/ 3317097 w 3329862"/>
                  <a:gd name="connsiteY1076" fmla="*/ 720685 h 3287563"/>
                  <a:gd name="connsiteX1077" fmla="*/ 3319258 w 3329862"/>
                  <a:gd name="connsiteY1077" fmla="*/ 734731 h 3287563"/>
                  <a:gd name="connsiteX1078" fmla="*/ 3321779 w 3329862"/>
                  <a:gd name="connsiteY1078" fmla="*/ 747697 h 3287563"/>
                  <a:gd name="connsiteX1079" fmla="*/ 3326101 w 3329862"/>
                  <a:gd name="connsiteY1079" fmla="*/ 766066 h 3287563"/>
                  <a:gd name="connsiteX1080" fmla="*/ 3328622 w 3329862"/>
                  <a:gd name="connsiteY1080" fmla="*/ 802082 h 3287563"/>
                  <a:gd name="connsiteX1081" fmla="*/ 3329342 w 3329862"/>
                  <a:gd name="connsiteY1081" fmla="*/ 821891 h 3287563"/>
                  <a:gd name="connsiteX1082" fmla="*/ 3329702 w 3329862"/>
                  <a:gd name="connsiteY1082" fmla="*/ 837018 h 3287563"/>
                  <a:gd name="connsiteX1083" fmla="*/ 3329702 w 3329862"/>
                  <a:gd name="connsiteY1083" fmla="*/ 859348 h 3287563"/>
                  <a:gd name="connsiteX1084" fmla="*/ 3324660 w 3329862"/>
                  <a:gd name="connsiteY1084" fmla="*/ 1053475 h 3287563"/>
                  <a:gd name="connsiteX1085" fmla="*/ 3324660 w 3329862"/>
                  <a:gd name="connsiteY1085" fmla="*/ 1019620 h 3287563"/>
                  <a:gd name="connsiteX1086" fmla="*/ 3322139 w 3329862"/>
                  <a:gd name="connsiteY1086" fmla="*/ 1057797 h 3287563"/>
                  <a:gd name="connsiteX1087" fmla="*/ 3323219 w 3329862"/>
                  <a:gd name="connsiteY1087" fmla="*/ 1096335 h 3287563"/>
                  <a:gd name="connsiteX1088" fmla="*/ 3322139 w 3329862"/>
                  <a:gd name="connsiteY1088" fmla="*/ 1095614 h 3287563"/>
                  <a:gd name="connsiteX1089" fmla="*/ 3325020 w 3329862"/>
                  <a:gd name="connsiteY1089" fmla="*/ 1196460 h 3287563"/>
                  <a:gd name="connsiteX1090" fmla="*/ 3321419 w 3329862"/>
                  <a:gd name="connsiteY1090" fmla="*/ 1188896 h 3287563"/>
                  <a:gd name="connsiteX1091" fmla="*/ 3318537 w 3329862"/>
                  <a:gd name="connsiteY1091" fmla="*/ 1304509 h 3287563"/>
                  <a:gd name="connsiteX1092" fmla="*/ 3319258 w 3329862"/>
                  <a:gd name="connsiteY1092" fmla="*/ 1348088 h 3287563"/>
                  <a:gd name="connsiteX1093" fmla="*/ 3319258 w 3329862"/>
                  <a:gd name="connsiteY1093" fmla="*/ 1340165 h 3287563"/>
                  <a:gd name="connsiteX1094" fmla="*/ 3317817 w 3329862"/>
                  <a:gd name="connsiteY1094" fmla="*/ 1385905 h 3287563"/>
                  <a:gd name="connsiteX1095" fmla="*/ 3316737 w 3329862"/>
                  <a:gd name="connsiteY1095" fmla="*/ 1267772 h 3287563"/>
                  <a:gd name="connsiteX1096" fmla="*/ 3314936 w 3329862"/>
                  <a:gd name="connsiteY1096" fmla="*/ 1264531 h 3287563"/>
                  <a:gd name="connsiteX1097" fmla="*/ 3313135 w 3329862"/>
                  <a:gd name="connsiteY1097" fmla="*/ 1173409 h 3287563"/>
                  <a:gd name="connsiteX1098" fmla="*/ 3313855 w 3329862"/>
                  <a:gd name="connsiteY1098" fmla="*/ 1281818 h 3287563"/>
                  <a:gd name="connsiteX1099" fmla="*/ 3311694 w 3329862"/>
                  <a:gd name="connsiteY1099" fmla="*/ 1247243 h 3287563"/>
                  <a:gd name="connsiteX1100" fmla="*/ 3312775 w 3329862"/>
                  <a:gd name="connsiteY1100" fmla="*/ 1255166 h 3287563"/>
                  <a:gd name="connsiteX1101" fmla="*/ 3311334 w 3329862"/>
                  <a:gd name="connsiteY1101" fmla="*/ 1084810 h 3287563"/>
                  <a:gd name="connsiteX1102" fmla="*/ 3312054 w 3329862"/>
                  <a:gd name="connsiteY1102" fmla="*/ 1083009 h 3287563"/>
                  <a:gd name="connsiteX1103" fmla="*/ 3310254 w 3329862"/>
                  <a:gd name="connsiteY1103" fmla="*/ 898245 h 3287563"/>
                  <a:gd name="connsiteX1104" fmla="*/ 3311334 w 3329862"/>
                  <a:gd name="connsiteY1104" fmla="*/ 918054 h 3287563"/>
                  <a:gd name="connsiteX1105" fmla="*/ 3310614 w 3329862"/>
                  <a:gd name="connsiteY1105" fmla="*/ 880237 h 3287563"/>
                  <a:gd name="connsiteX1106" fmla="*/ 3309173 w 3329862"/>
                  <a:gd name="connsiteY1106" fmla="*/ 831255 h 3287563"/>
                  <a:gd name="connsiteX1107" fmla="*/ 3295847 w 3329862"/>
                  <a:gd name="connsiteY1107" fmla="*/ 716003 h 3287563"/>
                  <a:gd name="connsiteX1108" fmla="*/ 3295127 w 3329862"/>
                  <a:gd name="connsiteY1108" fmla="*/ 716003 h 3287563"/>
                  <a:gd name="connsiteX1109" fmla="*/ 3293326 w 3329862"/>
                  <a:gd name="connsiteY1109" fmla="*/ 706279 h 3287563"/>
                  <a:gd name="connsiteX1110" fmla="*/ 3290805 w 3329862"/>
                  <a:gd name="connsiteY1110" fmla="*/ 692232 h 3287563"/>
                  <a:gd name="connsiteX1111" fmla="*/ 3289724 w 3329862"/>
                  <a:gd name="connsiteY1111" fmla="*/ 685029 h 3287563"/>
                  <a:gd name="connsiteX1112" fmla="*/ 3288284 w 3329862"/>
                  <a:gd name="connsiteY1112" fmla="*/ 678546 h 3287563"/>
                  <a:gd name="connsiteX1113" fmla="*/ 3288284 w 3329862"/>
                  <a:gd name="connsiteY1113" fmla="*/ 678546 h 3287563"/>
                  <a:gd name="connsiteX1114" fmla="*/ 3281081 w 3329862"/>
                  <a:gd name="connsiteY1114" fmla="*/ 649733 h 3287563"/>
                  <a:gd name="connsiteX1115" fmla="*/ 3272797 w 3329862"/>
                  <a:gd name="connsiteY1115" fmla="*/ 622361 h 3287563"/>
                  <a:gd name="connsiteX1116" fmla="*/ 3268835 w 3329862"/>
                  <a:gd name="connsiteY1116" fmla="*/ 609035 h 3287563"/>
                  <a:gd name="connsiteX1117" fmla="*/ 3264513 w 3329862"/>
                  <a:gd name="connsiteY1117" fmla="*/ 596429 h 3287563"/>
                  <a:gd name="connsiteX1118" fmla="*/ 3255869 w 3329862"/>
                  <a:gd name="connsiteY1118" fmla="*/ 573019 h 3287563"/>
                  <a:gd name="connsiteX1119" fmla="*/ 3267034 w 3329862"/>
                  <a:gd name="connsiteY1119" fmla="*/ 609395 h 3287563"/>
                  <a:gd name="connsiteX1120" fmla="*/ 3272437 w 3329862"/>
                  <a:gd name="connsiteY1120" fmla="*/ 627043 h 3287563"/>
                  <a:gd name="connsiteX1121" fmla="*/ 3276398 w 3329862"/>
                  <a:gd name="connsiteY1121" fmla="*/ 640009 h 3287563"/>
                  <a:gd name="connsiteX1122" fmla="*/ 3278199 w 3329862"/>
                  <a:gd name="connsiteY1122" fmla="*/ 646852 h 3287563"/>
                  <a:gd name="connsiteX1123" fmla="*/ 3280000 w 3329862"/>
                  <a:gd name="connsiteY1123" fmla="*/ 653695 h 3287563"/>
                  <a:gd name="connsiteX1124" fmla="*/ 3288284 w 3329862"/>
                  <a:gd name="connsiteY1124" fmla="*/ 682148 h 3287563"/>
                  <a:gd name="connsiteX1125" fmla="*/ 3292966 w 3329862"/>
                  <a:gd name="connsiteY1125" fmla="*/ 710601 h 3287563"/>
                  <a:gd name="connsiteX1126" fmla="*/ 3295847 w 3329862"/>
                  <a:gd name="connsiteY1126" fmla="*/ 726088 h 3287563"/>
                  <a:gd name="connsiteX1127" fmla="*/ 3298008 w 3329862"/>
                  <a:gd name="connsiteY1127" fmla="*/ 741935 h 3287563"/>
                  <a:gd name="connsiteX1128" fmla="*/ 3300169 w 3329862"/>
                  <a:gd name="connsiteY1128" fmla="*/ 757422 h 3287563"/>
                  <a:gd name="connsiteX1129" fmla="*/ 3301970 w 3329862"/>
                  <a:gd name="connsiteY1129" fmla="*/ 771828 h 3287563"/>
                  <a:gd name="connsiteX1130" fmla="*/ 3303410 w 3329862"/>
                  <a:gd name="connsiteY1130" fmla="*/ 795239 h 3287563"/>
                  <a:gd name="connsiteX1131" fmla="*/ 3304851 w 3329862"/>
                  <a:gd name="connsiteY1131" fmla="*/ 795239 h 3287563"/>
                  <a:gd name="connsiteX1132" fmla="*/ 3305932 w 3329862"/>
                  <a:gd name="connsiteY1132" fmla="*/ 807124 h 3287563"/>
                  <a:gd name="connsiteX1133" fmla="*/ 3306652 w 3329862"/>
                  <a:gd name="connsiteY1133" fmla="*/ 819370 h 3287563"/>
                  <a:gd name="connsiteX1134" fmla="*/ 3307733 w 3329862"/>
                  <a:gd name="connsiteY1134" fmla="*/ 835577 h 3287563"/>
                  <a:gd name="connsiteX1135" fmla="*/ 3307733 w 3329862"/>
                  <a:gd name="connsiteY1135" fmla="*/ 852505 h 3287563"/>
                  <a:gd name="connsiteX1136" fmla="*/ 3307733 w 3329862"/>
                  <a:gd name="connsiteY1136" fmla="*/ 874475 h 3287563"/>
                  <a:gd name="connsiteX1137" fmla="*/ 3306652 w 3329862"/>
                  <a:gd name="connsiteY1137" fmla="*/ 897525 h 3287563"/>
                  <a:gd name="connsiteX1138" fmla="*/ 3306652 w 3329862"/>
                  <a:gd name="connsiteY1138" fmla="*/ 855386 h 3287563"/>
                  <a:gd name="connsiteX1139" fmla="*/ 3303771 w 3329862"/>
                  <a:gd name="connsiteY1139" fmla="*/ 883479 h 3287563"/>
                  <a:gd name="connsiteX1140" fmla="*/ 3305932 w 3329862"/>
                  <a:gd name="connsiteY1140" fmla="*/ 1139194 h 3287563"/>
                  <a:gd name="connsiteX1141" fmla="*/ 3306652 w 3329862"/>
                  <a:gd name="connsiteY1141" fmla="*/ 1095254 h 3287563"/>
                  <a:gd name="connsiteX1142" fmla="*/ 3305932 w 3329862"/>
                  <a:gd name="connsiteY1142" fmla="*/ 1219150 h 3287563"/>
                  <a:gd name="connsiteX1143" fmla="*/ 3305572 w 3329862"/>
                  <a:gd name="connsiteY1143" fmla="*/ 1129470 h 3287563"/>
                  <a:gd name="connsiteX1144" fmla="*/ 3304491 w 3329862"/>
                  <a:gd name="connsiteY1144" fmla="*/ 1213027 h 3287563"/>
                  <a:gd name="connsiteX1145" fmla="*/ 3307733 w 3329862"/>
                  <a:gd name="connsiteY1145" fmla="*/ 1309551 h 3287563"/>
                  <a:gd name="connsiteX1146" fmla="*/ 3307733 w 3329862"/>
                  <a:gd name="connsiteY1146" fmla="*/ 1267052 h 3287563"/>
                  <a:gd name="connsiteX1147" fmla="*/ 3307373 w 3329862"/>
                  <a:gd name="connsiteY1147" fmla="*/ 1447853 h 3287563"/>
                  <a:gd name="connsiteX1148" fmla="*/ 3306292 w 3329862"/>
                  <a:gd name="connsiteY1148" fmla="*/ 1280018 h 3287563"/>
                  <a:gd name="connsiteX1149" fmla="*/ 3303050 w 3329862"/>
                  <a:gd name="connsiteY1149" fmla="*/ 1263450 h 3287563"/>
                  <a:gd name="connsiteX1150" fmla="*/ 3303050 w 3329862"/>
                  <a:gd name="connsiteY1150" fmla="*/ 1321796 h 3287563"/>
                  <a:gd name="connsiteX1151" fmla="*/ 3303050 w 3329862"/>
                  <a:gd name="connsiteY1151" fmla="*/ 1340525 h 3287563"/>
                  <a:gd name="connsiteX1152" fmla="*/ 3298729 w 3329862"/>
                  <a:gd name="connsiteY1152" fmla="*/ 1140275 h 3287563"/>
                  <a:gd name="connsiteX1153" fmla="*/ 3299449 w 3329862"/>
                  <a:gd name="connsiteY1153" fmla="*/ 1152520 h 3287563"/>
                  <a:gd name="connsiteX1154" fmla="*/ 3299449 w 3329862"/>
                  <a:gd name="connsiteY1154" fmla="*/ 1007014 h 3287563"/>
                  <a:gd name="connsiteX1155" fmla="*/ 3299449 w 3329862"/>
                  <a:gd name="connsiteY1155" fmla="*/ 1056357 h 3287563"/>
                  <a:gd name="connsiteX1156" fmla="*/ 3298008 w 3329862"/>
                  <a:gd name="connsiteY1156" fmla="*/ 996570 h 3287563"/>
                  <a:gd name="connsiteX1157" fmla="*/ 3296207 w 3329862"/>
                  <a:gd name="connsiteY1157" fmla="*/ 1032586 h 3287563"/>
                  <a:gd name="connsiteX1158" fmla="*/ 3296207 w 3329862"/>
                  <a:gd name="connsiteY1158" fmla="*/ 945427 h 3287563"/>
                  <a:gd name="connsiteX1159" fmla="*/ 3298729 w 3329862"/>
                  <a:gd name="connsiteY1159" fmla="*/ 956592 h 3287563"/>
                  <a:gd name="connsiteX1160" fmla="*/ 3299449 w 3329862"/>
                  <a:gd name="connsiteY1160" fmla="*/ 851424 h 3287563"/>
                  <a:gd name="connsiteX1161" fmla="*/ 3298008 w 3329862"/>
                  <a:gd name="connsiteY1161" fmla="*/ 865471 h 3287563"/>
                  <a:gd name="connsiteX1162" fmla="*/ 3295127 w 3329862"/>
                  <a:gd name="connsiteY1162" fmla="*/ 809645 h 3287563"/>
                  <a:gd name="connsiteX1163" fmla="*/ 3295127 w 3329862"/>
                  <a:gd name="connsiteY1163" fmla="*/ 821170 h 3287563"/>
                  <a:gd name="connsiteX1164" fmla="*/ 3294046 w 3329862"/>
                  <a:gd name="connsiteY1164" fmla="*/ 805323 h 3287563"/>
                  <a:gd name="connsiteX1165" fmla="*/ 3292606 w 3329862"/>
                  <a:gd name="connsiteY1165" fmla="*/ 790917 h 3287563"/>
                  <a:gd name="connsiteX1166" fmla="*/ 3291525 w 3329862"/>
                  <a:gd name="connsiteY1166" fmla="*/ 765705 h 3287563"/>
                  <a:gd name="connsiteX1167" fmla="*/ 3294767 w 3329862"/>
                  <a:gd name="connsiteY1167" fmla="*/ 802802 h 3287563"/>
                  <a:gd name="connsiteX1168" fmla="*/ 3295487 w 3329862"/>
                  <a:gd name="connsiteY1168" fmla="*/ 812887 h 3287563"/>
                  <a:gd name="connsiteX1169" fmla="*/ 3296207 w 3329862"/>
                  <a:gd name="connsiteY1169" fmla="*/ 812887 h 3287563"/>
                  <a:gd name="connsiteX1170" fmla="*/ 3295487 w 3329862"/>
                  <a:gd name="connsiteY1170" fmla="*/ 798840 h 3287563"/>
                  <a:gd name="connsiteX1171" fmla="*/ 3294406 w 3329862"/>
                  <a:gd name="connsiteY1171" fmla="*/ 784794 h 3287563"/>
                  <a:gd name="connsiteX1172" fmla="*/ 3292966 w 3329862"/>
                  <a:gd name="connsiteY1172" fmla="*/ 770027 h 3287563"/>
                  <a:gd name="connsiteX1173" fmla="*/ 3290805 w 3329862"/>
                  <a:gd name="connsiteY1173" fmla="*/ 754901 h 3287563"/>
                  <a:gd name="connsiteX1174" fmla="*/ 3293686 w 3329862"/>
                  <a:gd name="connsiteY1174" fmla="*/ 773989 h 3287563"/>
                  <a:gd name="connsiteX1175" fmla="*/ 3291165 w 3329862"/>
                  <a:gd name="connsiteY1175" fmla="*/ 750939 h 3287563"/>
                  <a:gd name="connsiteX1176" fmla="*/ 3288284 w 3329862"/>
                  <a:gd name="connsiteY1176" fmla="*/ 727888 h 3287563"/>
                  <a:gd name="connsiteX1177" fmla="*/ 3284322 w 3329862"/>
                  <a:gd name="connsiteY1177" fmla="*/ 705198 h 3287563"/>
                  <a:gd name="connsiteX1178" fmla="*/ 3282161 w 3329862"/>
                  <a:gd name="connsiteY1178" fmla="*/ 693673 h 3287563"/>
                  <a:gd name="connsiteX1179" fmla="*/ 3280000 w 3329862"/>
                  <a:gd name="connsiteY1179" fmla="*/ 682148 h 3287563"/>
                  <a:gd name="connsiteX1180" fmla="*/ 3262712 w 3329862"/>
                  <a:gd name="connsiteY1180" fmla="*/ 632806 h 3287563"/>
                  <a:gd name="connsiteX1181" fmla="*/ 3252268 w 3329862"/>
                  <a:gd name="connsiteY1181" fmla="*/ 596789 h 3287563"/>
                  <a:gd name="connsiteX1182" fmla="*/ 3239302 w 3329862"/>
                  <a:gd name="connsiteY1182" fmla="*/ 562574 h 3287563"/>
                  <a:gd name="connsiteX1183" fmla="*/ 3243263 w 3329862"/>
                  <a:gd name="connsiteY1183" fmla="*/ 571578 h 3287563"/>
                  <a:gd name="connsiteX1184" fmla="*/ 3229938 w 3329862"/>
                  <a:gd name="connsiteY1184" fmla="*/ 536282 h 3287563"/>
                  <a:gd name="connsiteX1185" fmla="*/ 3220934 w 3329862"/>
                  <a:gd name="connsiteY1185" fmla="*/ 516113 h 3287563"/>
                  <a:gd name="connsiteX1186" fmla="*/ 3216251 w 3329862"/>
                  <a:gd name="connsiteY1186" fmla="*/ 506028 h 3287563"/>
                  <a:gd name="connsiteX1187" fmla="*/ 3211569 w 3329862"/>
                  <a:gd name="connsiteY1187" fmla="*/ 496304 h 3287563"/>
                  <a:gd name="connsiteX1188" fmla="*/ 3193561 w 3329862"/>
                  <a:gd name="connsiteY1188" fmla="*/ 462809 h 3287563"/>
                  <a:gd name="connsiteX1189" fmla="*/ 3183477 w 3329862"/>
                  <a:gd name="connsiteY1189" fmla="*/ 446601 h 3287563"/>
                  <a:gd name="connsiteX1190" fmla="*/ 3193201 w 3329862"/>
                  <a:gd name="connsiteY1190" fmla="*/ 460288 h 3287563"/>
                  <a:gd name="connsiteX1191" fmla="*/ 3205806 w 3329862"/>
                  <a:gd name="connsiteY1191" fmla="*/ 481537 h 3287563"/>
                  <a:gd name="connsiteX1192" fmla="*/ 3218052 w 3329862"/>
                  <a:gd name="connsiteY1192" fmla="*/ 503147 h 3287563"/>
                  <a:gd name="connsiteX1193" fmla="*/ 3226696 w 3329862"/>
                  <a:gd name="connsiteY1193" fmla="*/ 517554 h 3287563"/>
                  <a:gd name="connsiteX1194" fmla="*/ 3188879 w 3329862"/>
                  <a:gd name="connsiteY1194" fmla="*/ 443720 h 3287563"/>
                  <a:gd name="connsiteX1195" fmla="*/ 3182036 w 3329862"/>
                  <a:gd name="connsiteY1195" fmla="*/ 432195 h 3287563"/>
                  <a:gd name="connsiteX1196" fmla="*/ 3175913 w 3329862"/>
                  <a:gd name="connsiteY1196" fmla="*/ 422831 h 3287563"/>
                  <a:gd name="connsiteX1197" fmla="*/ 3166549 w 3329862"/>
                  <a:gd name="connsiteY1197" fmla="*/ 409145 h 3287563"/>
                  <a:gd name="connsiteX1198" fmla="*/ 3155384 w 3329862"/>
                  <a:gd name="connsiteY1198" fmla="*/ 394738 h 3287563"/>
                  <a:gd name="connsiteX1199" fmla="*/ 3133414 w 3329862"/>
                  <a:gd name="connsiteY1199" fmla="*/ 368446 h 3287563"/>
                  <a:gd name="connsiteX1200" fmla="*/ 3132694 w 3329862"/>
                  <a:gd name="connsiteY1200" fmla="*/ 366645 h 3287563"/>
                  <a:gd name="connsiteX1201" fmla="*/ 3110724 w 3329862"/>
                  <a:gd name="connsiteY1201" fmla="*/ 339273 h 3287563"/>
                  <a:gd name="connsiteX1202" fmla="*/ 3089834 w 3329862"/>
                  <a:gd name="connsiteY1202" fmla="*/ 316943 h 3287563"/>
                  <a:gd name="connsiteX1203" fmla="*/ 3100639 w 3329862"/>
                  <a:gd name="connsiteY1203" fmla="*/ 329549 h 3287563"/>
                  <a:gd name="connsiteX1204" fmla="*/ 3111804 w 3329862"/>
                  <a:gd name="connsiteY1204" fmla="*/ 342875 h 3287563"/>
                  <a:gd name="connsiteX1205" fmla="*/ 3128011 w 3329862"/>
                  <a:gd name="connsiteY1205" fmla="*/ 363044 h 3287563"/>
                  <a:gd name="connsiteX1206" fmla="*/ 3117567 w 3329862"/>
                  <a:gd name="connsiteY1206" fmla="*/ 350798 h 3287563"/>
                  <a:gd name="connsiteX1207" fmla="*/ 3109643 w 3329862"/>
                  <a:gd name="connsiteY1207" fmla="*/ 341074 h 3287563"/>
                  <a:gd name="connsiteX1208" fmla="*/ 3100279 w 3329862"/>
                  <a:gd name="connsiteY1208" fmla="*/ 330269 h 3287563"/>
                  <a:gd name="connsiteX1209" fmla="*/ 3080830 w 3329862"/>
                  <a:gd name="connsiteY1209" fmla="*/ 307939 h 3287563"/>
                  <a:gd name="connsiteX1210" fmla="*/ 3063542 w 3329862"/>
                  <a:gd name="connsiteY1210" fmla="*/ 290291 h 3287563"/>
                  <a:gd name="connsiteX1211" fmla="*/ 3067504 w 3329862"/>
                  <a:gd name="connsiteY1211" fmla="*/ 292812 h 3287563"/>
                  <a:gd name="connsiteX1212" fmla="*/ 3061381 w 3329862"/>
                  <a:gd name="connsiteY1212" fmla="*/ 285969 h 3287563"/>
                  <a:gd name="connsiteX1213" fmla="*/ 3057420 w 3329862"/>
                  <a:gd name="connsiteY1213" fmla="*/ 281647 h 3287563"/>
                  <a:gd name="connsiteX1214" fmla="*/ 3052737 w 3329862"/>
                  <a:gd name="connsiteY1214" fmla="*/ 277325 h 3287563"/>
                  <a:gd name="connsiteX1215" fmla="*/ 3036890 w 3329862"/>
                  <a:gd name="connsiteY1215" fmla="*/ 261118 h 3287563"/>
                  <a:gd name="connsiteX1216" fmla="*/ 3018162 w 3329862"/>
                  <a:gd name="connsiteY1216" fmla="*/ 243830 h 3287563"/>
                  <a:gd name="connsiteX1217" fmla="*/ 2998713 w 3329862"/>
                  <a:gd name="connsiteY1217" fmla="*/ 226902 h 3287563"/>
                  <a:gd name="connsiteX1218" fmla="*/ 2978904 w 3329862"/>
                  <a:gd name="connsiteY1218" fmla="*/ 211415 h 3287563"/>
                  <a:gd name="connsiteX1219" fmla="*/ 2969180 w 3329862"/>
                  <a:gd name="connsiteY1219" fmla="*/ 204212 h 3287563"/>
                  <a:gd name="connsiteX1220" fmla="*/ 2959455 w 3329862"/>
                  <a:gd name="connsiteY1220" fmla="*/ 197369 h 3287563"/>
                  <a:gd name="connsiteX1221" fmla="*/ 2940727 w 3329862"/>
                  <a:gd name="connsiteY1221" fmla="*/ 184763 h 3287563"/>
                  <a:gd name="connsiteX1222" fmla="*/ 2923079 w 3329862"/>
                  <a:gd name="connsiteY1222" fmla="*/ 173959 h 3287563"/>
                  <a:gd name="connsiteX1223" fmla="*/ 2907592 w 3329862"/>
                  <a:gd name="connsiteY1223" fmla="*/ 164594 h 3287563"/>
                  <a:gd name="connsiteX1224" fmla="*/ 2894266 w 3329862"/>
                  <a:gd name="connsiteY1224" fmla="*/ 157391 h 3287563"/>
                  <a:gd name="connsiteX1225" fmla="*/ 2880220 w 3329862"/>
                  <a:gd name="connsiteY1225" fmla="*/ 148387 h 3287563"/>
                  <a:gd name="connsiteX1226" fmla="*/ 2866173 w 3329862"/>
                  <a:gd name="connsiteY1226" fmla="*/ 140103 h 3287563"/>
                  <a:gd name="connsiteX1227" fmla="*/ 2835920 w 3329862"/>
                  <a:gd name="connsiteY1227" fmla="*/ 124976 h 3287563"/>
                  <a:gd name="connsiteX1228" fmla="*/ 2799903 w 3329862"/>
                  <a:gd name="connsiteY1228" fmla="*/ 109129 h 3287563"/>
                  <a:gd name="connsiteX1229" fmla="*/ 2778294 w 3329862"/>
                  <a:gd name="connsiteY1229" fmla="*/ 100485 h 3287563"/>
                  <a:gd name="connsiteX1230" fmla="*/ 2766408 w 3329862"/>
                  <a:gd name="connsiteY1230" fmla="*/ 95803 h 3287563"/>
                  <a:gd name="connsiteX1231" fmla="*/ 2753803 w 3329862"/>
                  <a:gd name="connsiteY1231" fmla="*/ 91121 h 3287563"/>
                  <a:gd name="connsiteX1232" fmla="*/ 2763527 w 3329862"/>
                  <a:gd name="connsiteY1232" fmla="*/ 94363 h 3287563"/>
                  <a:gd name="connsiteX1233" fmla="*/ 2775052 w 3329862"/>
                  <a:gd name="connsiteY1233" fmla="*/ 98685 h 3287563"/>
                  <a:gd name="connsiteX1234" fmla="*/ 2799183 w 3329862"/>
                  <a:gd name="connsiteY1234" fmla="*/ 108409 h 3287563"/>
                  <a:gd name="connsiteX1235" fmla="*/ 2786217 w 3329862"/>
                  <a:gd name="connsiteY1235" fmla="*/ 101926 h 3287563"/>
                  <a:gd name="connsiteX1236" fmla="*/ 2789099 w 3329862"/>
                  <a:gd name="connsiteY1236" fmla="*/ 101926 h 3287563"/>
                  <a:gd name="connsiteX1237" fmla="*/ 2801344 w 3329862"/>
                  <a:gd name="connsiteY1237" fmla="*/ 107328 h 3287563"/>
                  <a:gd name="connsiteX1238" fmla="*/ 2840962 w 3329862"/>
                  <a:gd name="connsiteY1238" fmla="*/ 123176 h 3287563"/>
                  <a:gd name="connsiteX1239" fmla="*/ 2785497 w 3329862"/>
                  <a:gd name="connsiteY1239" fmla="*/ 97244 h 3287563"/>
                  <a:gd name="connsiteX1240" fmla="*/ 2805666 w 3329862"/>
                  <a:gd name="connsiteY1240" fmla="*/ 104807 h 3287563"/>
                  <a:gd name="connsiteX1241" fmla="*/ 2784416 w 3329862"/>
                  <a:gd name="connsiteY1241" fmla="*/ 95803 h 3287563"/>
                  <a:gd name="connsiteX1242" fmla="*/ 2773611 w 3329862"/>
                  <a:gd name="connsiteY1242" fmla="*/ 91121 h 3287563"/>
                  <a:gd name="connsiteX1243" fmla="*/ 2768209 w 3329862"/>
                  <a:gd name="connsiteY1243" fmla="*/ 88960 h 3287563"/>
                  <a:gd name="connsiteX1244" fmla="*/ 2762807 w 3329862"/>
                  <a:gd name="connsiteY1244" fmla="*/ 86799 h 3287563"/>
                  <a:gd name="connsiteX1245" fmla="*/ 2740837 w 3329862"/>
                  <a:gd name="connsiteY1245" fmla="*/ 78876 h 3287563"/>
                  <a:gd name="connsiteX1246" fmla="*/ 2730032 w 3329862"/>
                  <a:gd name="connsiteY1246" fmla="*/ 74914 h 3287563"/>
                  <a:gd name="connsiteX1247" fmla="*/ 2718867 w 3329862"/>
                  <a:gd name="connsiteY1247" fmla="*/ 71312 h 3287563"/>
                  <a:gd name="connsiteX1248" fmla="*/ 2728951 w 3329862"/>
                  <a:gd name="connsiteY1248" fmla="*/ 75274 h 3287563"/>
                  <a:gd name="connsiteX1249" fmla="*/ 2563997 w 3329862"/>
                  <a:gd name="connsiteY1249" fmla="*/ 42499 h 3287563"/>
                  <a:gd name="connsiteX1250" fmla="*/ 2543107 w 3329862"/>
                  <a:gd name="connsiteY1250" fmla="*/ 41059 h 3287563"/>
                  <a:gd name="connsiteX1251" fmla="*/ 2532663 w 3329862"/>
                  <a:gd name="connsiteY1251" fmla="*/ 40338 h 3287563"/>
                  <a:gd name="connsiteX1252" fmla="*/ 2522218 w 3329862"/>
                  <a:gd name="connsiteY1252" fmla="*/ 40338 h 3287563"/>
                  <a:gd name="connsiteX1253" fmla="*/ 2501689 w 3329862"/>
                  <a:gd name="connsiteY1253" fmla="*/ 39978 h 3287563"/>
                  <a:gd name="connsiteX1254" fmla="*/ 2481520 w 3329862"/>
                  <a:gd name="connsiteY1254" fmla="*/ 39978 h 3287563"/>
                  <a:gd name="connsiteX1255" fmla="*/ 2404445 w 3329862"/>
                  <a:gd name="connsiteY1255" fmla="*/ 39978 h 3287563"/>
                  <a:gd name="connsiteX1256" fmla="*/ 2090023 w 3329862"/>
                  <a:gd name="connsiteY1256" fmla="*/ 45380 h 3287563"/>
                  <a:gd name="connsiteX1257" fmla="*/ 2109472 w 3329862"/>
                  <a:gd name="connsiteY1257" fmla="*/ 40338 h 3287563"/>
                  <a:gd name="connsiteX1258" fmla="*/ 2201673 w 3329862"/>
                  <a:gd name="connsiteY1258" fmla="*/ 38537 h 3287563"/>
                  <a:gd name="connsiteX1259" fmla="*/ 2225084 w 3329862"/>
                  <a:gd name="connsiteY1259" fmla="*/ 41059 h 3287563"/>
                  <a:gd name="connsiteX1260" fmla="*/ 2242372 w 3329862"/>
                  <a:gd name="connsiteY1260" fmla="*/ 37097 h 3287563"/>
                  <a:gd name="connsiteX1261" fmla="*/ 1975491 w 3329862"/>
                  <a:gd name="connsiteY1261" fmla="*/ 41779 h 3287563"/>
                  <a:gd name="connsiteX1262" fmla="*/ 1973691 w 3329862"/>
                  <a:gd name="connsiteY1262" fmla="*/ 41059 h 3287563"/>
                  <a:gd name="connsiteX1263" fmla="*/ 1916425 w 3329862"/>
                  <a:gd name="connsiteY1263" fmla="*/ 42139 h 3287563"/>
                  <a:gd name="connsiteX1264" fmla="*/ 1900578 w 3329862"/>
                  <a:gd name="connsiteY1264" fmla="*/ 44300 h 3287563"/>
                  <a:gd name="connsiteX1265" fmla="*/ 1907781 w 3329862"/>
                  <a:gd name="connsiteY1265" fmla="*/ 44300 h 3287563"/>
                  <a:gd name="connsiteX1266" fmla="*/ 1747869 w 3329862"/>
                  <a:gd name="connsiteY1266" fmla="*/ 44300 h 3287563"/>
                  <a:gd name="connsiteX1267" fmla="*/ 1711492 w 3329862"/>
                  <a:gd name="connsiteY1267" fmla="*/ 46101 h 3287563"/>
                  <a:gd name="connsiteX1268" fmla="*/ 1637659 w 3329862"/>
                  <a:gd name="connsiteY1268" fmla="*/ 41059 h 3287563"/>
                  <a:gd name="connsiteX1269" fmla="*/ 1444252 w 3329862"/>
                  <a:gd name="connsiteY1269" fmla="*/ 45020 h 3287563"/>
                  <a:gd name="connsiteX1270" fmla="*/ 1357453 w 3329862"/>
                  <a:gd name="connsiteY1270" fmla="*/ 41779 h 3287563"/>
                  <a:gd name="connsiteX1271" fmla="*/ 1165846 w 3329862"/>
                  <a:gd name="connsiteY1271" fmla="*/ 46101 h 3287563"/>
                  <a:gd name="connsiteX1272" fmla="*/ 1199701 w 3329862"/>
                  <a:gd name="connsiteY1272" fmla="*/ 44660 h 3287563"/>
                  <a:gd name="connsiteX1273" fmla="*/ 994049 w 3329862"/>
                  <a:gd name="connsiteY1273" fmla="*/ 46101 h 3287563"/>
                  <a:gd name="connsiteX1274" fmla="*/ 901847 w 3329862"/>
                  <a:gd name="connsiteY1274" fmla="*/ 46461 h 3287563"/>
                  <a:gd name="connsiteX1275" fmla="*/ 838818 w 3329862"/>
                  <a:gd name="connsiteY1275" fmla="*/ 46461 h 3287563"/>
                  <a:gd name="connsiteX1276" fmla="*/ 833776 w 3329862"/>
                  <a:gd name="connsiteY1276" fmla="*/ 43940 h 3287563"/>
                  <a:gd name="connsiteX1277" fmla="*/ 809285 w 3329862"/>
                  <a:gd name="connsiteY1277" fmla="*/ 43580 h 3287563"/>
                  <a:gd name="connsiteX1278" fmla="*/ 776510 w 3329862"/>
                  <a:gd name="connsiteY1278" fmla="*/ 45020 h 3287563"/>
                  <a:gd name="connsiteX1279" fmla="*/ 664140 w 3329862"/>
                  <a:gd name="connsiteY1279" fmla="*/ 58346 h 3287563"/>
                  <a:gd name="connsiteX1280" fmla="*/ 646132 w 3329862"/>
                  <a:gd name="connsiteY1280" fmla="*/ 63749 h 3287563"/>
                  <a:gd name="connsiteX1281" fmla="*/ 619119 w 3329862"/>
                  <a:gd name="connsiteY1281" fmla="*/ 72033 h 3287563"/>
                  <a:gd name="connsiteX1282" fmla="*/ 576260 w 3329862"/>
                  <a:gd name="connsiteY1282" fmla="*/ 85719 h 3287563"/>
                  <a:gd name="connsiteX1283" fmla="*/ 588866 w 3329862"/>
                  <a:gd name="connsiteY1283" fmla="*/ 83918 h 3287563"/>
                  <a:gd name="connsiteX1284" fmla="*/ 593188 w 3329862"/>
                  <a:gd name="connsiteY1284" fmla="*/ 83198 h 3287563"/>
                  <a:gd name="connsiteX1285" fmla="*/ 606514 w 3329862"/>
                  <a:gd name="connsiteY1285" fmla="*/ 78515 h 3287563"/>
                  <a:gd name="connsiteX1286" fmla="*/ 632085 w 3329862"/>
                  <a:gd name="connsiteY1286" fmla="*/ 70592 h 3287563"/>
                  <a:gd name="connsiteX1287" fmla="*/ 615158 w 3329862"/>
                  <a:gd name="connsiteY1287" fmla="*/ 76715 h 3287563"/>
                  <a:gd name="connsiteX1288" fmla="*/ 606153 w 3329862"/>
                  <a:gd name="connsiteY1288" fmla="*/ 79956 h 3287563"/>
                  <a:gd name="connsiteX1289" fmla="*/ 596789 w 3329862"/>
                  <a:gd name="connsiteY1289" fmla="*/ 83558 h 3287563"/>
                  <a:gd name="connsiteX1290" fmla="*/ 554650 w 3329862"/>
                  <a:gd name="connsiteY1290" fmla="*/ 100485 h 3287563"/>
                  <a:gd name="connsiteX1291" fmla="*/ 444080 w 3329862"/>
                  <a:gd name="connsiteY1291" fmla="*/ 155590 h 3287563"/>
                  <a:gd name="connsiteX1292" fmla="*/ 444080 w 3329862"/>
                  <a:gd name="connsiteY1292" fmla="*/ 153069 h 3287563"/>
                  <a:gd name="connsiteX1293" fmla="*/ 461728 w 3329862"/>
                  <a:gd name="connsiteY1293" fmla="*/ 143345 h 3287563"/>
                  <a:gd name="connsiteX1294" fmla="*/ 479376 w 3329862"/>
                  <a:gd name="connsiteY1294" fmla="*/ 134341 h 3287563"/>
                  <a:gd name="connsiteX1295" fmla="*/ 497384 w 3329862"/>
                  <a:gd name="connsiteY1295" fmla="*/ 125337 h 3287563"/>
                  <a:gd name="connsiteX1296" fmla="*/ 515753 w 3329862"/>
                  <a:gd name="connsiteY1296" fmla="*/ 117053 h 3287563"/>
                  <a:gd name="connsiteX1297" fmla="*/ 529439 w 3329862"/>
                  <a:gd name="connsiteY1297" fmla="*/ 109489 h 3287563"/>
                  <a:gd name="connsiteX1298" fmla="*/ 546367 w 3329862"/>
                  <a:gd name="connsiteY1298" fmla="*/ 102286 h 3287563"/>
                  <a:gd name="connsiteX1299" fmla="*/ 561133 w 3329862"/>
                  <a:gd name="connsiteY1299" fmla="*/ 96163 h 3287563"/>
                  <a:gd name="connsiteX1300" fmla="*/ 538443 w 3329862"/>
                  <a:gd name="connsiteY1300" fmla="*/ 104807 h 3287563"/>
                  <a:gd name="connsiteX1301" fmla="*/ 533761 w 3329862"/>
                  <a:gd name="connsiteY1301" fmla="*/ 106608 h 3287563"/>
                  <a:gd name="connsiteX1302" fmla="*/ 529439 w 3329862"/>
                  <a:gd name="connsiteY1302" fmla="*/ 108409 h 3287563"/>
                  <a:gd name="connsiteX1303" fmla="*/ 521875 w 3329862"/>
                  <a:gd name="connsiteY1303" fmla="*/ 111650 h 3287563"/>
                  <a:gd name="connsiteX1304" fmla="*/ 503507 w 3329862"/>
                  <a:gd name="connsiteY1304" fmla="*/ 119214 h 3287563"/>
                  <a:gd name="connsiteX1305" fmla="*/ 500266 w 3329862"/>
                  <a:gd name="connsiteY1305" fmla="*/ 119214 h 3287563"/>
                  <a:gd name="connsiteX1306" fmla="*/ 496304 w 3329862"/>
                  <a:gd name="connsiteY1306" fmla="*/ 119574 h 3287563"/>
                  <a:gd name="connsiteX1307" fmla="*/ 477576 w 3329862"/>
                  <a:gd name="connsiteY1307" fmla="*/ 128938 h 3287563"/>
                  <a:gd name="connsiteX1308" fmla="*/ 461008 w 3329862"/>
                  <a:gd name="connsiteY1308" fmla="*/ 137222 h 3287563"/>
                  <a:gd name="connsiteX1309" fmla="*/ 439398 w 3329862"/>
                  <a:gd name="connsiteY1309" fmla="*/ 149828 h 3287563"/>
                  <a:gd name="connsiteX1310" fmla="*/ 428593 w 3329862"/>
                  <a:gd name="connsiteY1310" fmla="*/ 157031 h 3287563"/>
                  <a:gd name="connsiteX1311" fmla="*/ 401941 w 3329862"/>
                  <a:gd name="connsiteY1311" fmla="*/ 174679 h 3287563"/>
                  <a:gd name="connsiteX1312" fmla="*/ 394378 w 3329862"/>
                  <a:gd name="connsiteY1312" fmla="*/ 177920 h 3287563"/>
                  <a:gd name="connsiteX1313" fmla="*/ 371688 w 3329862"/>
                  <a:gd name="connsiteY1313" fmla="*/ 195928 h 3287563"/>
                  <a:gd name="connsiteX1314" fmla="*/ 363044 w 3329862"/>
                  <a:gd name="connsiteY1314" fmla="*/ 199890 h 3287563"/>
                  <a:gd name="connsiteX1315" fmla="*/ 385374 w 3329862"/>
                  <a:gd name="connsiteY1315" fmla="*/ 182963 h 3287563"/>
                  <a:gd name="connsiteX1316" fmla="*/ 409505 w 3329862"/>
                  <a:gd name="connsiteY1316" fmla="*/ 166035 h 3287563"/>
                  <a:gd name="connsiteX1317" fmla="*/ 404463 w 3329862"/>
                  <a:gd name="connsiteY1317" fmla="*/ 167836 h 3287563"/>
                  <a:gd name="connsiteX1318" fmla="*/ 424271 w 3329862"/>
                  <a:gd name="connsiteY1318" fmla="*/ 154510 h 3287563"/>
                  <a:gd name="connsiteX1319" fmla="*/ 446602 w 3329862"/>
                  <a:gd name="connsiteY1319" fmla="*/ 140824 h 3287563"/>
                  <a:gd name="connsiteX1320" fmla="*/ 458127 w 3329862"/>
                  <a:gd name="connsiteY1320" fmla="*/ 133980 h 3287563"/>
                  <a:gd name="connsiteX1321" fmla="*/ 469652 w 3329862"/>
                  <a:gd name="connsiteY1321" fmla="*/ 127858 h 3287563"/>
                  <a:gd name="connsiteX1322" fmla="*/ 491262 w 3329862"/>
                  <a:gd name="connsiteY1322" fmla="*/ 116333 h 3287563"/>
                  <a:gd name="connsiteX1323" fmla="*/ 528719 w 3329862"/>
                  <a:gd name="connsiteY1323" fmla="*/ 96163 h 3287563"/>
                  <a:gd name="connsiteX1324" fmla="*/ 499545 w 3329862"/>
                  <a:gd name="connsiteY1324" fmla="*/ 109129 h 3287563"/>
                  <a:gd name="connsiteX1325" fmla="*/ 493423 w 3329862"/>
                  <a:gd name="connsiteY1325" fmla="*/ 112011 h 3287563"/>
                  <a:gd name="connsiteX1326" fmla="*/ 488020 w 3329862"/>
                  <a:gd name="connsiteY1326" fmla="*/ 114892 h 3287563"/>
                  <a:gd name="connsiteX1327" fmla="*/ 477936 w 3329862"/>
                  <a:gd name="connsiteY1327" fmla="*/ 120294 h 3287563"/>
                  <a:gd name="connsiteX1328" fmla="*/ 461008 w 3329862"/>
                  <a:gd name="connsiteY1328" fmla="*/ 129659 h 3287563"/>
                  <a:gd name="connsiteX1329" fmla="*/ 446602 w 3329862"/>
                  <a:gd name="connsiteY1329" fmla="*/ 138663 h 3287563"/>
                  <a:gd name="connsiteX1330" fmla="*/ 415267 w 3329862"/>
                  <a:gd name="connsiteY1330" fmla="*/ 159192 h 3287563"/>
                  <a:gd name="connsiteX1331" fmla="*/ 394018 w 3329862"/>
                  <a:gd name="connsiteY1331" fmla="*/ 173238 h 3287563"/>
                  <a:gd name="connsiteX1332" fmla="*/ 366645 w 3329862"/>
                  <a:gd name="connsiteY1332" fmla="*/ 192327 h 3287563"/>
                  <a:gd name="connsiteX1333" fmla="*/ 357281 w 3329862"/>
                  <a:gd name="connsiteY1333" fmla="*/ 198089 h 3287563"/>
                  <a:gd name="connsiteX1334" fmla="*/ 329549 w 3329862"/>
                  <a:gd name="connsiteY1334" fmla="*/ 221860 h 3287563"/>
                  <a:gd name="connsiteX1335" fmla="*/ 312261 w 3329862"/>
                  <a:gd name="connsiteY1335" fmla="*/ 239148 h 3287563"/>
                  <a:gd name="connsiteX1336" fmla="*/ 286689 w 3329862"/>
                  <a:gd name="connsiteY1336" fmla="*/ 261118 h 3287563"/>
                  <a:gd name="connsiteX1337" fmla="*/ 271563 w 3329862"/>
                  <a:gd name="connsiteY1337" fmla="*/ 276965 h 3287563"/>
                  <a:gd name="connsiteX1338" fmla="*/ 258237 w 3329862"/>
                  <a:gd name="connsiteY1338" fmla="*/ 292092 h 3287563"/>
                  <a:gd name="connsiteX1339" fmla="*/ 245631 w 3329862"/>
                  <a:gd name="connsiteY1339" fmla="*/ 306498 h 3287563"/>
                  <a:gd name="connsiteX1340" fmla="*/ 234106 w 3329862"/>
                  <a:gd name="connsiteY1340" fmla="*/ 320905 h 3287563"/>
                  <a:gd name="connsiteX1341" fmla="*/ 222580 w 3329862"/>
                  <a:gd name="connsiteY1341" fmla="*/ 334951 h 3287563"/>
                  <a:gd name="connsiteX1342" fmla="*/ 211776 w 3329862"/>
                  <a:gd name="connsiteY1342" fmla="*/ 349718 h 3287563"/>
                  <a:gd name="connsiteX1343" fmla="*/ 200611 w 3329862"/>
                  <a:gd name="connsiteY1343" fmla="*/ 365205 h 3287563"/>
                  <a:gd name="connsiteX1344" fmla="*/ 189806 w 3329862"/>
                  <a:gd name="connsiteY1344" fmla="*/ 382132 h 3287563"/>
                  <a:gd name="connsiteX1345" fmla="*/ 197369 w 3329862"/>
                  <a:gd name="connsiteY1345" fmla="*/ 371328 h 3287563"/>
                  <a:gd name="connsiteX1346" fmla="*/ 200971 w 3329862"/>
                  <a:gd name="connsiteY1346" fmla="*/ 366285 h 3287563"/>
                  <a:gd name="connsiteX1347" fmla="*/ 204572 w 3329862"/>
                  <a:gd name="connsiteY1347" fmla="*/ 361603 h 3287563"/>
                  <a:gd name="connsiteX1348" fmla="*/ 218259 w 3329862"/>
                  <a:gd name="connsiteY1348" fmla="*/ 343955 h 3287563"/>
                  <a:gd name="connsiteX1349" fmla="*/ 224381 w 3329862"/>
                  <a:gd name="connsiteY1349" fmla="*/ 336032 h 3287563"/>
                  <a:gd name="connsiteX1350" fmla="*/ 230504 w 3329862"/>
                  <a:gd name="connsiteY1350" fmla="*/ 328828 h 3287563"/>
                  <a:gd name="connsiteX1351" fmla="*/ 241669 w 3329862"/>
                  <a:gd name="connsiteY1351" fmla="*/ 316223 h 3287563"/>
                  <a:gd name="connsiteX1352" fmla="*/ 251393 w 3329862"/>
                  <a:gd name="connsiteY1352" fmla="*/ 305058 h 3287563"/>
                  <a:gd name="connsiteX1353" fmla="*/ 260758 w 3329862"/>
                  <a:gd name="connsiteY1353" fmla="*/ 295333 h 3287563"/>
                  <a:gd name="connsiteX1354" fmla="*/ 278045 w 3329862"/>
                  <a:gd name="connsiteY1354" fmla="*/ 277685 h 3287563"/>
                  <a:gd name="connsiteX1355" fmla="*/ 296054 w 3329862"/>
                  <a:gd name="connsiteY1355" fmla="*/ 260758 h 3287563"/>
                  <a:gd name="connsiteX1356" fmla="*/ 306138 w 3329862"/>
                  <a:gd name="connsiteY1356" fmla="*/ 251393 h 3287563"/>
                  <a:gd name="connsiteX1357" fmla="*/ 317663 w 3329862"/>
                  <a:gd name="connsiteY1357" fmla="*/ 241309 h 3287563"/>
                  <a:gd name="connsiteX1358" fmla="*/ 346116 w 3329862"/>
                  <a:gd name="connsiteY1358" fmla="*/ 217538 h 3287563"/>
                  <a:gd name="connsiteX1359" fmla="*/ 364124 w 3329862"/>
                  <a:gd name="connsiteY1359" fmla="*/ 203132 h 3287563"/>
                  <a:gd name="connsiteX1360" fmla="*/ 385374 w 3329862"/>
                  <a:gd name="connsiteY1360" fmla="*/ 187645 h 3287563"/>
                  <a:gd name="connsiteX1361" fmla="*/ 375289 w 3329862"/>
                  <a:gd name="connsiteY1361" fmla="*/ 195208 h 3287563"/>
                  <a:gd name="connsiteX1362" fmla="*/ 360883 w 3329862"/>
                  <a:gd name="connsiteY1362" fmla="*/ 206013 h 3287563"/>
                  <a:gd name="connsiteX1363" fmla="*/ 344315 w 3329862"/>
                  <a:gd name="connsiteY1363" fmla="*/ 219699 h 3287563"/>
                  <a:gd name="connsiteX1364" fmla="*/ 335311 w 3329862"/>
                  <a:gd name="connsiteY1364" fmla="*/ 226902 h 3287563"/>
                  <a:gd name="connsiteX1365" fmla="*/ 326667 w 3329862"/>
                  <a:gd name="connsiteY1365" fmla="*/ 234466 h 3287563"/>
                  <a:gd name="connsiteX1366" fmla="*/ 310460 w 3329862"/>
                  <a:gd name="connsiteY1366" fmla="*/ 249232 h 3287563"/>
                  <a:gd name="connsiteX1367" fmla="*/ 306498 w 3329862"/>
                  <a:gd name="connsiteY1367" fmla="*/ 252834 h 3287563"/>
                  <a:gd name="connsiteX1368" fmla="*/ 302897 w 3329862"/>
                  <a:gd name="connsiteY1368" fmla="*/ 256436 h 3287563"/>
                  <a:gd name="connsiteX1369" fmla="*/ 296414 w 3329862"/>
                  <a:gd name="connsiteY1369" fmla="*/ 262919 h 3287563"/>
                  <a:gd name="connsiteX1370" fmla="*/ 282367 w 3329862"/>
                  <a:gd name="connsiteY1370" fmla="*/ 278406 h 3287563"/>
                  <a:gd name="connsiteX1371" fmla="*/ 282367 w 3329862"/>
                  <a:gd name="connsiteY1371" fmla="*/ 276245 h 3287563"/>
                  <a:gd name="connsiteX1372" fmla="*/ 269402 w 3329862"/>
                  <a:gd name="connsiteY1372" fmla="*/ 289571 h 3287563"/>
                  <a:gd name="connsiteX1373" fmla="*/ 256796 w 3329862"/>
                  <a:gd name="connsiteY1373" fmla="*/ 303257 h 3287563"/>
                  <a:gd name="connsiteX1374" fmla="*/ 244550 w 3329862"/>
                  <a:gd name="connsiteY1374" fmla="*/ 317663 h 3287563"/>
                  <a:gd name="connsiteX1375" fmla="*/ 231945 w 3329862"/>
                  <a:gd name="connsiteY1375" fmla="*/ 332430 h 3287563"/>
                  <a:gd name="connsiteX1376" fmla="*/ 219339 w 3329862"/>
                  <a:gd name="connsiteY1376" fmla="*/ 347917 h 3287563"/>
                  <a:gd name="connsiteX1377" fmla="*/ 206733 w 3329862"/>
                  <a:gd name="connsiteY1377" fmla="*/ 364124 h 3287563"/>
                  <a:gd name="connsiteX1378" fmla="*/ 203492 w 3329862"/>
                  <a:gd name="connsiteY1378" fmla="*/ 368446 h 3287563"/>
                  <a:gd name="connsiteX1379" fmla="*/ 200250 w 3329862"/>
                  <a:gd name="connsiteY1379" fmla="*/ 372768 h 3287563"/>
                  <a:gd name="connsiteX1380" fmla="*/ 193767 w 3329862"/>
                  <a:gd name="connsiteY1380" fmla="*/ 381772 h 3287563"/>
                  <a:gd name="connsiteX1381" fmla="*/ 180441 w 3329862"/>
                  <a:gd name="connsiteY1381" fmla="*/ 400141 h 3287563"/>
                  <a:gd name="connsiteX1382" fmla="*/ 201331 w 3329862"/>
                  <a:gd name="connsiteY1382" fmla="*/ 368806 h 3287563"/>
                  <a:gd name="connsiteX1383" fmla="*/ 169276 w 3329862"/>
                  <a:gd name="connsiteY1383" fmla="*/ 415628 h 3287563"/>
                  <a:gd name="connsiteX1384" fmla="*/ 162073 w 3329862"/>
                  <a:gd name="connsiteY1384" fmla="*/ 426432 h 3287563"/>
                  <a:gd name="connsiteX1385" fmla="*/ 158472 w 3329862"/>
                  <a:gd name="connsiteY1385" fmla="*/ 431835 h 3287563"/>
                  <a:gd name="connsiteX1386" fmla="*/ 155230 w 3329862"/>
                  <a:gd name="connsiteY1386" fmla="*/ 437237 h 3287563"/>
                  <a:gd name="connsiteX1387" fmla="*/ 142624 w 3329862"/>
                  <a:gd name="connsiteY1387" fmla="*/ 458127 h 3287563"/>
                  <a:gd name="connsiteX1388" fmla="*/ 131099 w 3329862"/>
                  <a:gd name="connsiteY1388" fmla="*/ 478656 h 3287563"/>
                  <a:gd name="connsiteX1389" fmla="*/ 120294 w 3329862"/>
                  <a:gd name="connsiteY1389" fmla="*/ 499185 h 3287563"/>
                  <a:gd name="connsiteX1390" fmla="*/ 110930 w 3329862"/>
                  <a:gd name="connsiteY1390" fmla="*/ 520435 h 3287563"/>
                  <a:gd name="connsiteX1391" fmla="*/ 102286 w 3329862"/>
                  <a:gd name="connsiteY1391" fmla="*/ 542765 h 3287563"/>
                  <a:gd name="connsiteX1392" fmla="*/ 108769 w 3329862"/>
                  <a:gd name="connsiteY1392" fmla="*/ 527998 h 3287563"/>
                  <a:gd name="connsiteX1393" fmla="*/ 114892 w 3329862"/>
                  <a:gd name="connsiteY1393" fmla="*/ 514672 h 3287563"/>
                  <a:gd name="connsiteX1394" fmla="*/ 120294 w 3329862"/>
                  <a:gd name="connsiteY1394" fmla="*/ 502787 h 3287563"/>
                  <a:gd name="connsiteX1395" fmla="*/ 125337 w 3329862"/>
                  <a:gd name="connsiteY1395" fmla="*/ 492702 h 3287563"/>
                  <a:gd name="connsiteX1396" fmla="*/ 121735 w 3329862"/>
                  <a:gd name="connsiteY1396" fmla="*/ 499906 h 3287563"/>
                  <a:gd name="connsiteX1397" fmla="*/ 118493 w 3329862"/>
                  <a:gd name="connsiteY1397" fmla="*/ 507469 h 3287563"/>
                  <a:gd name="connsiteX1398" fmla="*/ 111650 w 3329862"/>
                  <a:gd name="connsiteY1398" fmla="*/ 522956 h 3287563"/>
                  <a:gd name="connsiteX1399" fmla="*/ 104447 w 3329862"/>
                  <a:gd name="connsiteY1399" fmla="*/ 539163 h 3287563"/>
                  <a:gd name="connsiteX1400" fmla="*/ 97964 w 3329862"/>
                  <a:gd name="connsiteY1400" fmla="*/ 556091 h 3287563"/>
                  <a:gd name="connsiteX1401" fmla="*/ 91121 w 3329862"/>
                  <a:gd name="connsiteY1401" fmla="*/ 573019 h 3287563"/>
                  <a:gd name="connsiteX1402" fmla="*/ 85359 w 3329862"/>
                  <a:gd name="connsiteY1402" fmla="*/ 590306 h 3287563"/>
                  <a:gd name="connsiteX1403" fmla="*/ 79596 w 3329862"/>
                  <a:gd name="connsiteY1403" fmla="*/ 607234 h 3287563"/>
                  <a:gd name="connsiteX1404" fmla="*/ 74554 w 3329862"/>
                  <a:gd name="connsiteY1404" fmla="*/ 623801 h 3287563"/>
                  <a:gd name="connsiteX1405" fmla="*/ 68791 w 3329862"/>
                  <a:gd name="connsiteY1405" fmla="*/ 646852 h 3287563"/>
                  <a:gd name="connsiteX1406" fmla="*/ 64109 w 3329862"/>
                  <a:gd name="connsiteY1406" fmla="*/ 669902 h 3287563"/>
                  <a:gd name="connsiteX1407" fmla="*/ 61948 w 3329862"/>
                  <a:gd name="connsiteY1407" fmla="*/ 681427 h 3287563"/>
                  <a:gd name="connsiteX1408" fmla="*/ 59787 w 3329862"/>
                  <a:gd name="connsiteY1408" fmla="*/ 692953 h 3287563"/>
                  <a:gd name="connsiteX1409" fmla="*/ 56546 w 3329862"/>
                  <a:gd name="connsiteY1409" fmla="*/ 716363 h 3287563"/>
                  <a:gd name="connsiteX1410" fmla="*/ 49702 w 3329862"/>
                  <a:gd name="connsiteY1410" fmla="*/ 745897 h 3287563"/>
                  <a:gd name="connsiteX1411" fmla="*/ 46461 w 3329862"/>
                  <a:gd name="connsiteY1411" fmla="*/ 769667 h 3287563"/>
                  <a:gd name="connsiteX1412" fmla="*/ 44660 w 3329862"/>
                  <a:gd name="connsiteY1412" fmla="*/ 790557 h 3287563"/>
                  <a:gd name="connsiteX1413" fmla="*/ 43580 w 3329862"/>
                  <a:gd name="connsiteY1413" fmla="*/ 809285 h 3287563"/>
                  <a:gd name="connsiteX1414" fmla="*/ 43580 w 3329862"/>
                  <a:gd name="connsiteY1414" fmla="*/ 826213 h 3287563"/>
                  <a:gd name="connsiteX1415" fmla="*/ 43580 w 3329862"/>
                  <a:gd name="connsiteY1415" fmla="*/ 841700 h 3287563"/>
                  <a:gd name="connsiteX1416" fmla="*/ 43580 w 3329862"/>
                  <a:gd name="connsiteY1416" fmla="*/ 856466 h 3287563"/>
                  <a:gd name="connsiteX1417" fmla="*/ 44300 w 3329862"/>
                  <a:gd name="connsiteY1417" fmla="*/ 886000 h 3287563"/>
                  <a:gd name="connsiteX1418" fmla="*/ 41419 w 3329862"/>
                  <a:gd name="connsiteY1418" fmla="*/ 817929 h 3287563"/>
                  <a:gd name="connsiteX1419" fmla="*/ 40338 w 3329862"/>
                  <a:gd name="connsiteY1419" fmla="*/ 854305 h 3287563"/>
                  <a:gd name="connsiteX1420" fmla="*/ 40338 w 3329862"/>
                  <a:gd name="connsiteY1420" fmla="*/ 891042 h 3287563"/>
                  <a:gd name="connsiteX1421" fmla="*/ 40338 w 3329862"/>
                  <a:gd name="connsiteY1421" fmla="*/ 961994 h 3287563"/>
                  <a:gd name="connsiteX1422" fmla="*/ 42139 w 3329862"/>
                  <a:gd name="connsiteY1422" fmla="*/ 1074725 h 3287563"/>
                  <a:gd name="connsiteX1423" fmla="*/ 43220 w 3329862"/>
                  <a:gd name="connsiteY1423" fmla="*/ 1045912 h 3287563"/>
                  <a:gd name="connsiteX1424" fmla="*/ 42859 w 3329862"/>
                  <a:gd name="connsiteY1424" fmla="*/ 1110381 h 3287563"/>
                  <a:gd name="connsiteX1425" fmla="*/ 43940 w 3329862"/>
                  <a:gd name="connsiteY1425" fmla="*/ 1125508 h 3287563"/>
                  <a:gd name="connsiteX1426" fmla="*/ 41419 w 3329862"/>
                  <a:gd name="connsiteY1426" fmla="*/ 1125508 h 3287563"/>
                  <a:gd name="connsiteX1427" fmla="*/ 41419 w 3329862"/>
                  <a:gd name="connsiteY1427" fmla="*/ 1238599 h 3287563"/>
                  <a:gd name="connsiteX1428" fmla="*/ 40338 w 3329862"/>
                  <a:gd name="connsiteY1428" fmla="*/ 1071123 h 3287563"/>
                  <a:gd name="connsiteX1429" fmla="*/ 38177 w 3329862"/>
                  <a:gd name="connsiteY1429" fmla="*/ 1356012 h 3287563"/>
                  <a:gd name="connsiteX1430" fmla="*/ 36376 w 3329862"/>
                  <a:gd name="connsiteY1430" fmla="*/ 1361775 h 3287563"/>
                  <a:gd name="connsiteX1431" fmla="*/ 40338 w 3329862"/>
                  <a:gd name="connsiteY1431" fmla="*/ 1402473 h 3287563"/>
                  <a:gd name="connsiteX1432" fmla="*/ 41779 w 3329862"/>
                  <a:gd name="connsiteY1432" fmla="*/ 1290822 h 3287563"/>
                  <a:gd name="connsiteX1433" fmla="*/ 42859 w 3329862"/>
                  <a:gd name="connsiteY1433" fmla="*/ 1305229 h 3287563"/>
                  <a:gd name="connsiteX1434" fmla="*/ 41779 w 3329862"/>
                  <a:gd name="connsiteY1434" fmla="*/ 1351690 h 3287563"/>
                  <a:gd name="connsiteX1435" fmla="*/ 43940 w 3329862"/>
                  <a:gd name="connsiteY1435" fmla="*/ 1360334 h 3287563"/>
                  <a:gd name="connsiteX1436" fmla="*/ 40698 w 3329862"/>
                  <a:gd name="connsiteY1436" fmla="*/ 1454336 h 3287563"/>
                  <a:gd name="connsiteX1437" fmla="*/ 44660 w 3329862"/>
                  <a:gd name="connsiteY1437" fmla="*/ 1410757 h 3287563"/>
                  <a:gd name="connsiteX1438" fmla="*/ 44660 w 3329862"/>
                  <a:gd name="connsiteY1438" fmla="*/ 1546898 h 3287563"/>
                  <a:gd name="connsiteX1439" fmla="*/ 42859 w 3329862"/>
                  <a:gd name="connsiteY1439" fmla="*/ 1533932 h 3287563"/>
                  <a:gd name="connsiteX1440" fmla="*/ 45020 w 3329862"/>
                  <a:gd name="connsiteY1440" fmla="*/ 1599122 h 3287563"/>
                  <a:gd name="connsiteX1441" fmla="*/ 39618 w 3329862"/>
                  <a:gd name="connsiteY1441" fmla="*/ 1540775 h 3287563"/>
                  <a:gd name="connsiteX1442" fmla="*/ 38898 w 3329862"/>
                  <a:gd name="connsiteY1442" fmla="*/ 1436688 h 3287563"/>
                  <a:gd name="connsiteX1443" fmla="*/ 37457 w 3329862"/>
                  <a:gd name="connsiteY1443" fmla="*/ 1498996 h 3287563"/>
                  <a:gd name="connsiteX1444" fmla="*/ 34576 w 3329862"/>
                  <a:gd name="connsiteY1444" fmla="*/ 1447493 h 3287563"/>
                  <a:gd name="connsiteX1445" fmla="*/ 37097 w 3329862"/>
                  <a:gd name="connsiteY1445" fmla="*/ 1599842 h 3287563"/>
                  <a:gd name="connsiteX1446" fmla="*/ 38898 w 3329862"/>
                  <a:gd name="connsiteY1446" fmla="*/ 1586876 h 3287563"/>
                  <a:gd name="connsiteX1447" fmla="*/ 41059 w 3329862"/>
                  <a:gd name="connsiteY1447" fmla="*/ 1675476 h 3287563"/>
                  <a:gd name="connsiteX1448" fmla="*/ 40338 w 3329862"/>
                  <a:gd name="connsiteY1448" fmla="*/ 1663230 h 3287563"/>
                  <a:gd name="connsiteX1449" fmla="*/ 40698 w 3329862"/>
                  <a:gd name="connsiteY1449" fmla="*/ 1734182 h 3287563"/>
                  <a:gd name="connsiteX1450" fmla="*/ 47541 w 3329862"/>
                  <a:gd name="connsiteY1450" fmla="*/ 1819541 h 3287563"/>
                  <a:gd name="connsiteX1451" fmla="*/ 46461 w 3329862"/>
                  <a:gd name="connsiteY1451" fmla="*/ 1811617 h 3287563"/>
                  <a:gd name="connsiteX1452" fmla="*/ 30614 w 3329862"/>
                  <a:gd name="connsiteY1452" fmla="*/ 1696726 h 3287563"/>
                  <a:gd name="connsiteX1453" fmla="*/ 30614 w 3329862"/>
                  <a:gd name="connsiteY1453" fmla="*/ 1887252 h 3287563"/>
                  <a:gd name="connsiteX1454" fmla="*/ 30254 w 3329862"/>
                  <a:gd name="connsiteY1454" fmla="*/ 1988457 h 3287563"/>
                  <a:gd name="connsiteX1455" fmla="*/ 30254 w 3329862"/>
                  <a:gd name="connsiteY1455" fmla="*/ 2039960 h 3287563"/>
                  <a:gd name="connsiteX1456" fmla="*/ 30254 w 3329862"/>
                  <a:gd name="connsiteY1456" fmla="*/ 2065532 h 3287563"/>
                  <a:gd name="connsiteX1457" fmla="*/ 30974 w 3329862"/>
                  <a:gd name="connsiteY1457" fmla="*/ 2091104 h 3287563"/>
                  <a:gd name="connsiteX1458" fmla="*/ 29173 w 3329862"/>
                  <a:gd name="connsiteY1458" fmla="*/ 2089663 h 3287563"/>
                  <a:gd name="connsiteX1459" fmla="*/ 27372 w 3329862"/>
                  <a:gd name="connsiteY1459" fmla="*/ 2055447 h 3287563"/>
                  <a:gd name="connsiteX1460" fmla="*/ 27012 w 3329862"/>
                  <a:gd name="connsiteY1460" fmla="*/ 2034918 h 3287563"/>
                  <a:gd name="connsiteX1461" fmla="*/ 27012 w 3329862"/>
                  <a:gd name="connsiteY1461" fmla="*/ 2016550 h 3287563"/>
                  <a:gd name="connsiteX1462" fmla="*/ 26292 w 3329862"/>
                  <a:gd name="connsiteY1462" fmla="*/ 2001423 h 3287563"/>
                  <a:gd name="connsiteX1463" fmla="*/ 27012 w 3329862"/>
                  <a:gd name="connsiteY1463" fmla="*/ 1938395 h 3287563"/>
                  <a:gd name="connsiteX1464" fmla="*/ 29893 w 3329862"/>
                  <a:gd name="connsiteY1464" fmla="*/ 2013669 h 3287563"/>
                  <a:gd name="connsiteX1465" fmla="*/ 27733 w 3329862"/>
                  <a:gd name="connsiteY1465" fmla="*/ 1746428 h 3287563"/>
                  <a:gd name="connsiteX1466" fmla="*/ 25932 w 3329862"/>
                  <a:gd name="connsiteY1466" fmla="*/ 1954242 h 3287563"/>
                  <a:gd name="connsiteX1467" fmla="*/ 25211 w 3329862"/>
                  <a:gd name="connsiteY1467" fmla="*/ 1877527 h 3287563"/>
                  <a:gd name="connsiteX1468" fmla="*/ 24491 w 3329862"/>
                  <a:gd name="connsiteY1468" fmla="*/ 1977652 h 3287563"/>
                  <a:gd name="connsiteX1469" fmla="*/ 24491 w 3329862"/>
                  <a:gd name="connsiteY1469" fmla="*/ 2084621 h 3287563"/>
                  <a:gd name="connsiteX1470" fmla="*/ 26292 w 3329862"/>
                  <a:gd name="connsiteY1470" fmla="*/ 2101188 h 3287563"/>
                  <a:gd name="connsiteX1471" fmla="*/ 24851 w 3329862"/>
                  <a:gd name="connsiteY1471" fmla="*/ 2012948 h 3287563"/>
                  <a:gd name="connsiteX1472" fmla="*/ 25211 w 3329862"/>
                  <a:gd name="connsiteY1472" fmla="*/ 2059409 h 3287563"/>
                  <a:gd name="connsiteX1473" fmla="*/ 25932 w 3329862"/>
                  <a:gd name="connsiteY1473" fmla="*/ 2079938 h 3287563"/>
                  <a:gd name="connsiteX1474" fmla="*/ 26292 w 3329862"/>
                  <a:gd name="connsiteY1474" fmla="*/ 2089303 h 3287563"/>
                  <a:gd name="connsiteX1475" fmla="*/ 27372 w 3329862"/>
                  <a:gd name="connsiteY1475" fmla="*/ 2097947 h 3287563"/>
                  <a:gd name="connsiteX1476" fmla="*/ 30614 w 3329862"/>
                  <a:gd name="connsiteY1476" fmla="*/ 2125319 h 3287563"/>
                  <a:gd name="connsiteX1477" fmla="*/ 33495 w 3329862"/>
                  <a:gd name="connsiteY1477" fmla="*/ 2137204 h 3287563"/>
                  <a:gd name="connsiteX1478" fmla="*/ 32415 w 3329862"/>
                  <a:gd name="connsiteY1478" fmla="*/ 2125679 h 3287563"/>
                  <a:gd name="connsiteX1479" fmla="*/ 36016 w 3329862"/>
                  <a:gd name="connsiteY1479" fmla="*/ 2149090 h 3287563"/>
                  <a:gd name="connsiteX1480" fmla="*/ 38898 w 3329862"/>
                  <a:gd name="connsiteY1480" fmla="*/ 2171780 h 3287563"/>
                  <a:gd name="connsiteX1481" fmla="*/ 42859 w 3329862"/>
                  <a:gd name="connsiteY1481" fmla="*/ 2194470 h 3287563"/>
                  <a:gd name="connsiteX1482" fmla="*/ 3198963 w 3329862"/>
                  <a:gd name="connsiteY1482" fmla="*/ 2460270 h 3287563"/>
                  <a:gd name="connsiteX1483" fmla="*/ 3195002 w 3329862"/>
                  <a:gd name="connsiteY1483" fmla="*/ 2468914 h 3287563"/>
                  <a:gd name="connsiteX1484" fmla="*/ 3198963 w 3329862"/>
                  <a:gd name="connsiteY1484" fmla="*/ 2460270 h 3287563"/>
                  <a:gd name="connsiteX1485" fmla="*/ 28093 w 3329862"/>
                  <a:gd name="connsiteY1485" fmla="*/ 907609 h 3287563"/>
                  <a:gd name="connsiteX1486" fmla="*/ 27012 w 3329862"/>
                  <a:gd name="connsiteY1486" fmla="*/ 1167287 h 3287563"/>
                  <a:gd name="connsiteX1487" fmla="*/ 34936 w 3329862"/>
                  <a:gd name="connsiteY1487" fmla="*/ 1162244 h 3287563"/>
                  <a:gd name="connsiteX1488" fmla="*/ 34936 w 3329862"/>
                  <a:gd name="connsiteY1488" fmla="*/ 1178812 h 3287563"/>
                  <a:gd name="connsiteX1489" fmla="*/ 35656 w 3329862"/>
                  <a:gd name="connsiteY1489" fmla="*/ 1035107 h 3287563"/>
                  <a:gd name="connsiteX1490" fmla="*/ 31334 w 3329862"/>
                  <a:gd name="connsiteY1490" fmla="*/ 927418 h 3287563"/>
                  <a:gd name="connsiteX1491" fmla="*/ 29173 w 3329862"/>
                  <a:gd name="connsiteY1491" fmla="*/ 874835 h 3287563"/>
                  <a:gd name="connsiteX1492" fmla="*/ 28453 w 3329862"/>
                  <a:gd name="connsiteY1492" fmla="*/ 858627 h 3287563"/>
                  <a:gd name="connsiteX1493" fmla="*/ 28093 w 3329862"/>
                  <a:gd name="connsiteY1493" fmla="*/ 852865 h 3287563"/>
                  <a:gd name="connsiteX1494" fmla="*/ 28093 w 3329862"/>
                  <a:gd name="connsiteY1494" fmla="*/ 918775 h 3287563"/>
                  <a:gd name="connsiteX1495" fmla="*/ 29173 w 3329862"/>
                  <a:gd name="connsiteY1495" fmla="*/ 907609 h 3287563"/>
                  <a:gd name="connsiteX1496" fmla="*/ 35296 w 3329862"/>
                  <a:gd name="connsiteY1496" fmla="*/ 845662 h 3287563"/>
                  <a:gd name="connsiteX1497" fmla="*/ 35296 w 3329862"/>
                  <a:gd name="connsiteY1497" fmla="*/ 799921 h 3287563"/>
                  <a:gd name="connsiteX1498" fmla="*/ 34576 w 3329862"/>
                  <a:gd name="connsiteY1498" fmla="*/ 825853 h 3287563"/>
                  <a:gd name="connsiteX1499" fmla="*/ 34576 w 3329862"/>
                  <a:gd name="connsiteY1499" fmla="*/ 851784 h 3287563"/>
                  <a:gd name="connsiteX1500" fmla="*/ 35656 w 3329862"/>
                  <a:gd name="connsiteY1500" fmla="*/ 845662 h 3287563"/>
                  <a:gd name="connsiteX1501" fmla="*/ 34215 w 3329862"/>
                  <a:gd name="connsiteY1501" fmla="*/ 802442 h 3287563"/>
                  <a:gd name="connsiteX1502" fmla="*/ 33855 w 3329862"/>
                  <a:gd name="connsiteY1502" fmla="*/ 815048 h 3287563"/>
                  <a:gd name="connsiteX1503" fmla="*/ 33855 w 3329862"/>
                  <a:gd name="connsiteY1503" fmla="*/ 802442 h 3287563"/>
                  <a:gd name="connsiteX1504" fmla="*/ 32054 w 3329862"/>
                  <a:gd name="connsiteY1504" fmla="*/ 1766237 h 3287563"/>
                  <a:gd name="connsiteX1505" fmla="*/ 32054 w 3329862"/>
                  <a:gd name="connsiteY1505" fmla="*/ 1761195 h 3287563"/>
                  <a:gd name="connsiteX1506" fmla="*/ 32054 w 3329862"/>
                  <a:gd name="connsiteY1506" fmla="*/ 1796851 h 3287563"/>
                  <a:gd name="connsiteX1507" fmla="*/ 32054 w 3329862"/>
                  <a:gd name="connsiteY1507" fmla="*/ 1766237 h 3287563"/>
                  <a:gd name="connsiteX1508" fmla="*/ 34215 w 3329862"/>
                  <a:gd name="connsiteY1508" fmla="*/ 1665752 h 3287563"/>
                  <a:gd name="connsiteX1509" fmla="*/ 32415 w 3329862"/>
                  <a:gd name="connsiteY1509" fmla="*/ 1653866 h 3287563"/>
                  <a:gd name="connsiteX1510" fmla="*/ 32415 w 3329862"/>
                  <a:gd name="connsiteY1510" fmla="*/ 1687361 h 3287563"/>
                  <a:gd name="connsiteX1511" fmla="*/ 34215 w 3329862"/>
                  <a:gd name="connsiteY1511" fmla="*/ 1665752 h 3287563"/>
                  <a:gd name="connsiteX1512" fmla="*/ 39618 w 3329862"/>
                  <a:gd name="connsiteY1512" fmla="*/ 1342326 h 3287563"/>
                  <a:gd name="connsiteX1513" fmla="*/ 35296 w 3329862"/>
                  <a:gd name="connsiteY1513" fmla="*/ 1249404 h 3287563"/>
                  <a:gd name="connsiteX1514" fmla="*/ 34215 w 3329862"/>
                  <a:gd name="connsiteY1514" fmla="*/ 1275696 h 3287563"/>
                  <a:gd name="connsiteX1515" fmla="*/ 34215 w 3329862"/>
                  <a:gd name="connsiteY1515" fmla="*/ 1333322 h 3287563"/>
                  <a:gd name="connsiteX1516" fmla="*/ 35296 w 3329862"/>
                  <a:gd name="connsiteY1516" fmla="*/ 1344847 h 3287563"/>
                  <a:gd name="connsiteX1517" fmla="*/ 37457 w 3329862"/>
                  <a:gd name="connsiteY1517" fmla="*/ 1319275 h 3287563"/>
                  <a:gd name="connsiteX1518" fmla="*/ 38898 w 3329862"/>
                  <a:gd name="connsiteY1518" fmla="*/ 1421561 h 3287563"/>
                  <a:gd name="connsiteX1519" fmla="*/ 39978 w 3329862"/>
                  <a:gd name="connsiteY1519" fmla="*/ 1342326 h 3287563"/>
                  <a:gd name="connsiteX1520" fmla="*/ 3207967 w 3329862"/>
                  <a:gd name="connsiteY1520" fmla="*/ 439758 h 3287563"/>
                  <a:gd name="connsiteX1521" fmla="*/ 3214090 w 3329862"/>
                  <a:gd name="connsiteY1521" fmla="*/ 453084 h 3287563"/>
                  <a:gd name="connsiteX1522" fmla="*/ 3193561 w 3329862"/>
                  <a:gd name="connsiteY1522" fmla="*/ 419589 h 3287563"/>
                  <a:gd name="connsiteX1523" fmla="*/ 3179875 w 3329862"/>
                  <a:gd name="connsiteY1523" fmla="*/ 397980 h 3287563"/>
                  <a:gd name="connsiteX1524" fmla="*/ 3173392 w 3329862"/>
                  <a:gd name="connsiteY1524" fmla="*/ 387535 h 3287563"/>
                  <a:gd name="connsiteX1525" fmla="*/ 3166549 w 3329862"/>
                  <a:gd name="connsiteY1525" fmla="*/ 377450 h 3287563"/>
                  <a:gd name="connsiteX1526" fmla="*/ 3153223 w 3329862"/>
                  <a:gd name="connsiteY1526" fmla="*/ 357641 h 3287563"/>
                  <a:gd name="connsiteX1527" fmla="*/ 3139176 w 3329862"/>
                  <a:gd name="connsiteY1527" fmla="*/ 338913 h 3287563"/>
                  <a:gd name="connsiteX1528" fmla="*/ 3125130 w 3329862"/>
                  <a:gd name="connsiteY1528" fmla="*/ 320905 h 3287563"/>
                  <a:gd name="connsiteX1529" fmla="*/ 3110363 w 3329862"/>
                  <a:gd name="connsiteY1529" fmla="*/ 303617 h 3287563"/>
                  <a:gd name="connsiteX1530" fmla="*/ 3102800 w 3329862"/>
                  <a:gd name="connsiteY1530" fmla="*/ 294973 h 3287563"/>
                  <a:gd name="connsiteX1531" fmla="*/ 3094876 w 3329862"/>
                  <a:gd name="connsiteY1531" fmla="*/ 286689 h 3287563"/>
                  <a:gd name="connsiteX1532" fmla="*/ 3078309 w 3329862"/>
                  <a:gd name="connsiteY1532" fmla="*/ 270482 h 3287563"/>
                  <a:gd name="connsiteX1533" fmla="*/ 3074707 w 3329862"/>
                  <a:gd name="connsiteY1533" fmla="*/ 266520 h 3287563"/>
                  <a:gd name="connsiteX1534" fmla="*/ 3071106 w 3329862"/>
                  <a:gd name="connsiteY1534" fmla="*/ 262919 h 3287563"/>
                  <a:gd name="connsiteX1535" fmla="*/ 3064623 w 3329862"/>
                  <a:gd name="connsiteY1535" fmla="*/ 256076 h 3287563"/>
                  <a:gd name="connsiteX1536" fmla="*/ 3053818 w 3329862"/>
                  <a:gd name="connsiteY1536" fmla="*/ 244550 h 3287563"/>
                  <a:gd name="connsiteX1537" fmla="*/ 3036530 w 3329862"/>
                  <a:gd name="connsiteY1537" fmla="*/ 226542 h 3287563"/>
                  <a:gd name="connsiteX1538" fmla="*/ 3065343 w 3329862"/>
                  <a:gd name="connsiteY1538" fmla="*/ 253554 h 3287563"/>
                  <a:gd name="connsiteX1539" fmla="*/ 3077229 w 3329862"/>
                  <a:gd name="connsiteY1539" fmla="*/ 264359 h 3287563"/>
                  <a:gd name="connsiteX1540" fmla="*/ 3087313 w 3329862"/>
                  <a:gd name="connsiteY1540" fmla="*/ 274444 h 3287563"/>
                  <a:gd name="connsiteX1541" fmla="*/ 3104601 w 3329862"/>
                  <a:gd name="connsiteY1541" fmla="*/ 292092 h 3287563"/>
                  <a:gd name="connsiteX1542" fmla="*/ 3128372 w 3329862"/>
                  <a:gd name="connsiteY1542" fmla="*/ 319464 h 3287563"/>
                  <a:gd name="connsiteX1543" fmla="*/ 3151422 w 3329862"/>
                  <a:gd name="connsiteY1543" fmla="*/ 351158 h 3287563"/>
                  <a:gd name="connsiteX1544" fmla="*/ 3169070 w 3329862"/>
                  <a:gd name="connsiteY1544" fmla="*/ 378531 h 3287563"/>
                  <a:gd name="connsiteX1545" fmla="*/ 3176273 w 3329862"/>
                  <a:gd name="connsiteY1545" fmla="*/ 388976 h 3287563"/>
                  <a:gd name="connsiteX1546" fmla="*/ 3184917 w 3329862"/>
                  <a:gd name="connsiteY1546" fmla="*/ 402302 h 3287563"/>
                  <a:gd name="connsiteX1547" fmla="*/ 3195722 w 3329862"/>
                  <a:gd name="connsiteY1547" fmla="*/ 418869 h 3287563"/>
                  <a:gd name="connsiteX1548" fmla="*/ 3208328 w 3329862"/>
                  <a:gd name="connsiteY1548" fmla="*/ 439758 h 3287563"/>
                  <a:gd name="connsiteX1549" fmla="*/ 2553552 w 3329862"/>
                  <a:gd name="connsiteY1549" fmla="*/ 23771 h 3287563"/>
                  <a:gd name="connsiteX1550" fmla="*/ 2563277 w 3329862"/>
                  <a:gd name="connsiteY1550" fmla="*/ 23771 h 3287563"/>
                  <a:gd name="connsiteX1551" fmla="*/ 2534103 w 3329862"/>
                  <a:gd name="connsiteY1551" fmla="*/ 22330 h 3287563"/>
                  <a:gd name="connsiteX1552" fmla="*/ 2505651 w 3329862"/>
                  <a:gd name="connsiteY1552" fmla="*/ 22330 h 3287563"/>
                  <a:gd name="connsiteX1553" fmla="*/ 2477918 w 3329862"/>
                  <a:gd name="connsiteY1553" fmla="*/ 22690 h 3287563"/>
                  <a:gd name="connsiteX1554" fmla="*/ 2450906 w 3329862"/>
                  <a:gd name="connsiteY1554" fmla="*/ 23411 h 3287563"/>
                  <a:gd name="connsiteX1555" fmla="*/ 2350781 w 3329862"/>
                  <a:gd name="connsiteY1555" fmla="*/ 25211 h 3287563"/>
                  <a:gd name="connsiteX1556" fmla="*/ 2192669 w 3329862"/>
                  <a:gd name="connsiteY1556" fmla="*/ 26292 h 3287563"/>
                  <a:gd name="connsiteX1557" fmla="*/ 2320887 w 3329862"/>
                  <a:gd name="connsiteY1557" fmla="*/ 29893 h 3287563"/>
                  <a:gd name="connsiteX1558" fmla="*/ 2288833 w 3329862"/>
                  <a:gd name="connsiteY1558" fmla="*/ 31694 h 3287563"/>
                  <a:gd name="connsiteX1559" fmla="*/ 2269024 w 3329862"/>
                  <a:gd name="connsiteY1559" fmla="*/ 30254 h 3287563"/>
                  <a:gd name="connsiteX1560" fmla="*/ 2213559 w 3329862"/>
                  <a:gd name="connsiteY1560" fmla="*/ 32054 h 3287563"/>
                  <a:gd name="connsiteX1561" fmla="*/ 2303599 w 3329862"/>
                  <a:gd name="connsiteY1561" fmla="*/ 33855 h 3287563"/>
                  <a:gd name="connsiteX1562" fmla="*/ 2428576 w 3329862"/>
                  <a:gd name="connsiteY1562" fmla="*/ 30254 h 3287563"/>
                  <a:gd name="connsiteX1563" fmla="*/ 2352221 w 3329862"/>
                  <a:gd name="connsiteY1563" fmla="*/ 28813 h 3287563"/>
                  <a:gd name="connsiteX1564" fmla="*/ 2426055 w 3329862"/>
                  <a:gd name="connsiteY1564" fmla="*/ 28813 h 3287563"/>
                  <a:gd name="connsiteX1565" fmla="*/ 2475037 w 3329862"/>
                  <a:gd name="connsiteY1565" fmla="*/ 28813 h 3287563"/>
                  <a:gd name="connsiteX1566" fmla="*/ 2496647 w 3329862"/>
                  <a:gd name="connsiteY1566" fmla="*/ 28813 h 3287563"/>
                  <a:gd name="connsiteX1567" fmla="*/ 2514294 w 3329862"/>
                  <a:gd name="connsiteY1567" fmla="*/ 28813 h 3287563"/>
                  <a:gd name="connsiteX1568" fmla="*/ 2503850 w 3329862"/>
                  <a:gd name="connsiteY1568" fmla="*/ 27733 h 3287563"/>
                  <a:gd name="connsiteX1569" fmla="*/ 2479359 w 3329862"/>
                  <a:gd name="connsiteY1569" fmla="*/ 27012 h 3287563"/>
                  <a:gd name="connsiteX1570" fmla="*/ 2437220 w 3329862"/>
                  <a:gd name="connsiteY1570" fmla="*/ 28093 h 3287563"/>
                  <a:gd name="connsiteX1571" fmla="*/ 2458469 w 3329862"/>
                  <a:gd name="connsiteY1571" fmla="*/ 25211 h 3287563"/>
                  <a:gd name="connsiteX1572" fmla="*/ 2482600 w 3329862"/>
                  <a:gd name="connsiteY1572" fmla="*/ 24851 h 3287563"/>
                  <a:gd name="connsiteX1573" fmla="*/ 2495566 w 3329862"/>
                  <a:gd name="connsiteY1573" fmla="*/ 24851 h 3287563"/>
                  <a:gd name="connsiteX1574" fmla="*/ 2508892 w 3329862"/>
                  <a:gd name="connsiteY1574" fmla="*/ 24851 h 3287563"/>
                  <a:gd name="connsiteX1575" fmla="*/ 2536264 w 3329862"/>
                  <a:gd name="connsiteY1575" fmla="*/ 25572 h 3287563"/>
                  <a:gd name="connsiteX1576" fmla="*/ 2563997 w 3329862"/>
                  <a:gd name="connsiteY1576" fmla="*/ 27733 h 3287563"/>
                  <a:gd name="connsiteX1577" fmla="*/ 2577683 w 3329862"/>
                  <a:gd name="connsiteY1577" fmla="*/ 28813 h 3287563"/>
                  <a:gd name="connsiteX1578" fmla="*/ 2591009 w 3329862"/>
                  <a:gd name="connsiteY1578" fmla="*/ 30614 h 3287563"/>
                  <a:gd name="connsiteX1579" fmla="*/ 2616221 w 3329862"/>
                  <a:gd name="connsiteY1579" fmla="*/ 34215 h 3287563"/>
                  <a:gd name="connsiteX1580" fmla="*/ 2656919 w 3329862"/>
                  <a:gd name="connsiteY1580" fmla="*/ 41779 h 3287563"/>
                  <a:gd name="connsiteX1581" fmla="*/ 2663762 w 3329862"/>
                  <a:gd name="connsiteY1581" fmla="*/ 45741 h 3287563"/>
                  <a:gd name="connsiteX1582" fmla="*/ 2689334 w 3329862"/>
                  <a:gd name="connsiteY1582" fmla="*/ 51503 h 3287563"/>
                  <a:gd name="connsiteX1583" fmla="*/ 2704460 w 3329862"/>
                  <a:gd name="connsiteY1583" fmla="*/ 54385 h 3287563"/>
                  <a:gd name="connsiteX1584" fmla="*/ 2721028 w 3329862"/>
                  <a:gd name="connsiteY1584" fmla="*/ 58346 h 3287563"/>
                  <a:gd name="connsiteX1585" fmla="*/ 2751282 w 3329862"/>
                  <a:gd name="connsiteY1585" fmla="*/ 67711 h 3287563"/>
                  <a:gd name="connsiteX1586" fmla="*/ 2740477 w 3329862"/>
                  <a:gd name="connsiteY1586" fmla="*/ 64109 h 3287563"/>
                  <a:gd name="connsiteX1587" fmla="*/ 2732553 w 3329862"/>
                  <a:gd name="connsiteY1587" fmla="*/ 61948 h 3287563"/>
                  <a:gd name="connsiteX1588" fmla="*/ 2723909 w 3329862"/>
                  <a:gd name="connsiteY1588" fmla="*/ 59787 h 3287563"/>
                  <a:gd name="connsiteX1589" fmla="*/ 2724990 w 3329862"/>
                  <a:gd name="connsiteY1589" fmla="*/ 60867 h 3287563"/>
                  <a:gd name="connsiteX1590" fmla="*/ 2708782 w 3329862"/>
                  <a:gd name="connsiteY1590" fmla="*/ 57626 h 3287563"/>
                  <a:gd name="connsiteX1591" fmla="*/ 2721748 w 3329862"/>
                  <a:gd name="connsiteY1591" fmla="*/ 63028 h 3287563"/>
                  <a:gd name="connsiteX1592" fmla="*/ 2762086 w 3329862"/>
                  <a:gd name="connsiteY1592" fmla="*/ 76715 h 3287563"/>
                  <a:gd name="connsiteX1593" fmla="*/ 2777573 w 3329862"/>
                  <a:gd name="connsiteY1593" fmla="*/ 81037 h 3287563"/>
                  <a:gd name="connsiteX1594" fmla="*/ 2790179 w 3329862"/>
                  <a:gd name="connsiteY1594" fmla="*/ 85719 h 3287563"/>
                  <a:gd name="connsiteX1595" fmla="*/ 2811429 w 3329862"/>
                  <a:gd name="connsiteY1595" fmla="*/ 94723 h 3287563"/>
                  <a:gd name="connsiteX1596" fmla="*/ 2831598 w 3329862"/>
                  <a:gd name="connsiteY1596" fmla="*/ 104447 h 3287563"/>
                  <a:gd name="connsiteX1597" fmla="*/ 2843483 w 3329862"/>
                  <a:gd name="connsiteY1597" fmla="*/ 109489 h 3287563"/>
                  <a:gd name="connsiteX1598" fmla="*/ 2857529 w 3329862"/>
                  <a:gd name="connsiteY1598" fmla="*/ 115612 h 3287563"/>
                  <a:gd name="connsiteX1599" fmla="*/ 2879859 w 3329862"/>
                  <a:gd name="connsiteY1599" fmla="*/ 129659 h 3287563"/>
                  <a:gd name="connsiteX1600" fmla="*/ 2913355 w 3329862"/>
                  <a:gd name="connsiteY1600" fmla="*/ 147306 h 3287563"/>
                  <a:gd name="connsiteX1601" fmla="*/ 2923439 w 3329862"/>
                  <a:gd name="connsiteY1601" fmla="*/ 152709 h 3287563"/>
                  <a:gd name="connsiteX1602" fmla="*/ 2929922 w 3329862"/>
                  <a:gd name="connsiteY1602" fmla="*/ 156311 h 3287563"/>
                  <a:gd name="connsiteX1603" fmla="*/ 2940007 w 3329862"/>
                  <a:gd name="connsiteY1603" fmla="*/ 159552 h 3287563"/>
                  <a:gd name="connsiteX1604" fmla="*/ 2922359 w 3329862"/>
                  <a:gd name="connsiteY1604" fmla="*/ 148027 h 3287563"/>
                  <a:gd name="connsiteX1605" fmla="*/ 2907592 w 3329862"/>
                  <a:gd name="connsiteY1605" fmla="*/ 139743 h 3287563"/>
                  <a:gd name="connsiteX1606" fmla="*/ 2883821 w 3329862"/>
                  <a:gd name="connsiteY1606" fmla="*/ 127498 h 3287563"/>
                  <a:gd name="connsiteX1607" fmla="*/ 2861491 w 3329862"/>
                  <a:gd name="connsiteY1607" fmla="*/ 117053 h 3287563"/>
                  <a:gd name="connsiteX1608" fmla="*/ 2848525 w 3329862"/>
                  <a:gd name="connsiteY1608" fmla="*/ 110930 h 3287563"/>
                  <a:gd name="connsiteX1609" fmla="*/ 2832678 w 3329862"/>
                  <a:gd name="connsiteY1609" fmla="*/ 103727 h 3287563"/>
                  <a:gd name="connsiteX1610" fmla="*/ 2844564 w 3329862"/>
                  <a:gd name="connsiteY1610" fmla="*/ 108409 h 3287563"/>
                  <a:gd name="connsiteX1611" fmla="*/ 2850326 w 3329862"/>
                  <a:gd name="connsiteY1611" fmla="*/ 110930 h 3287563"/>
                  <a:gd name="connsiteX1612" fmla="*/ 2856089 w 3329862"/>
                  <a:gd name="connsiteY1612" fmla="*/ 113451 h 3287563"/>
                  <a:gd name="connsiteX1613" fmla="*/ 2879139 w 3329862"/>
                  <a:gd name="connsiteY1613" fmla="*/ 124256 h 3287563"/>
                  <a:gd name="connsiteX1614" fmla="*/ 2901829 w 3329862"/>
                  <a:gd name="connsiteY1614" fmla="*/ 135781 h 3287563"/>
                  <a:gd name="connsiteX1615" fmla="*/ 2924160 w 3329862"/>
                  <a:gd name="connsiteY1615" fmla="*/ 147667 h 3287563"/>
                  <a:gd name="connsiteX1616" fmla="*/ 2902910 w 3329862"/>
                  <a:gd name="connsiteY1616" fmla="*/ 134701 h 3287563"/>
                  <a:gd name="connsiteX1617" fmla="*/ 2885982 w 3329862"/>
                  <a:gd name="connsiteY1617" fmla="*/ 124976 h 3287563"/>
                  <a:gd name="connsiteX1618" fmla="*/ 2910833 w 3329862"/>
                  <a:gd name="connsiteY1618" fmla="*/ 138663 h 3287563"/>
                  <a:gd name="connsiteX1619" fmla="*/ 2921998 w 3329862"/>
                  <a:gd name="connsiteY1619" fmla="*/ 144425 h 3287563"/>
                  <a:gd name="connsiteX1620" fmla="*/ 2932083 w 3329862"/>
                  <a:gd name="connsiteY1620" fmla="*/ 150188 h 3287563"/>
                  <a:gd name="connsiteX1621" fmla="*/ 2952612 w 3329862"/>
                  <a:gd name="connsiteY1621" fmla="*/ 162073 h 3287563"/>
                  <a:gd name="connsiteX1622" fmla="*/ 2934604 w 3329862"/>
                  <a:gd name="connsiteY1622" fmla="*/ 150548 h 3287563"/>
                  <a:gd name="connsiteX1623" fmla="*/ 2917316 w 3329862"/>
                  <a:gd name="connsiteY1623" fmla="*/ 139743 h 3287563"/>
                  <a:gd name="connsiteX1624" fmla="*/ 2886342 w 3329862"/>
                  <a:gd name="connsiteY1624" fmla="*/ 121735 h 3287563"/>
                  <a:gd name="connsiteX1625" fmla="*/ 2850326 w 3329862"/>
                  <a:gd name="connsiteY1625" fmla="*/ 102286 h 3287563"/>
                  <a:gd name="connsiteX1626" fmla="*/ 2857890 w 3329862"/>
                  <a:gd name="connsiteY1626" fmla="*/ 104807 h 3287563"/>
                  <a:gd name="connsiteX1627" fmla="*/ 2842403 w 3329862"/>
                  <a:gd name="connsiteY1627" fmla="*/ 96884 h 3287563"/>
                  <a:gd name="connsiteX1628" fmla="*/ 2824755 w 3329862"/>
                  <a:gd name="connsiteY1628" fmla="*/ 88960 h 3287563"/>
                  <a:gd name="connsiteX1629" fmla="*/ 2816111 w 3329862"/>
                  <a:gd name="connsiteY1629" fmla="*/ 85359 h 3287563"/>
                  <a:gd name="connsiteX1630" fmla="*/ 2807827 w 3329862"/>
                  <a:gd name="connsiteY1630" fmla="*/ 82477 h 3287563"/>
                  <a:gd name="connsiteX1631" fmla="*/ 2794141 w 3329862"/>
                  <a:gd name="connsiteY1631" fmla="*/ 77795 h 3287563"/>
                  <a:gd name="connsiteX1632" fmla="*/ 2776133 w 3329862"/>
                  <a:gd name="connsiteY1632" fmla="*/ 70952 h 3287563"/>
                  <a:gd name="connsiteX1633" fmla="*/ 2758125 w 3329862"/>
                  <a:gd name="connsiteY1633" fmla="*/ 65189 h 3287563"/>
                  <a:gd name="connsiteX1634" fmla="*/ 2741197 w 3329862"/>
                  <a:gd name="connsiteY1634" fmla="*/ 59787 h 3287563"/>
                  <a:gd name="connsiteX1635" fmla="*/ 2725350 w 3329862"/>
                  <a:gd name="connsiteY1635" fmla="*/ 55465 h 3287563"/>
                  <a:gd name="connsiteX1636" fmla="*/ 2699418 w 3329862"/>
                  <a:gd name="connsiteY1636" fmla="*/ 48262 h 3287563"/>
                  <a:gd name="connsiteX1637" fmla="*/ 2684651 w 3329862"/>
                  <a:gd name="connsiteY1637" fmla="*/ 44300 h 3287563"/>
                  <a:gd name="connsiteX1638" fmla="*/ 2704100 w 3329862"/>
                  <a:gd name="connsiteY1638" fmla="*/ 47902 h 3287563"/>
                  <a:gd name="connsiteX1639" fmla="*/ 2665923 w 3329862"/>
                  <a:gd name="connsiteY1639" fmla="*/ 39258 h 3287563"/>
                  <a:gd name="connsiteX1640" fmla="*/ 2636030 w 3329862"/>
                  <a:gd name="connsiteY1640" fmla="*/ 33855 h 3287563"/>
                  <a:gd name="connsiteX1641" fmla="*/ 2620903 w 3329862"/>
                  <a:gd name="connsiteY1641" fmla="*/ 31334 h 3287563"/>
                  <a:gd name="connsiteX1642" fmla="*/ 2603255 w 3329862"/>
                  <a:gd name="connsiteY1642" fmla="*/ 29173 h 3287563"/>
                  <a:gd name="connsiteX1643" fmla="*/ 2581645 w 3329862"/>
                  <a:gd name="connsiteY1643" fmla="*/ 26292 h 3287563"/>
                  <a:gd name="connsiteX1644" fmla="*/ 2554633 w 3329862"/>
                  <a:gd name="connsiteY1644" fmla="*/ 24131 h 3287563"/>
                  <a:gd name="connsiteX1645" fmla="*/ 479376 w 3329862"/>
                  <a:gd name="connsiteY1645" fmla="*/ 109129 h 3287563"/>
                  <a:gd name="connsiteX1646" fmla="*/ 493423 w 3329862"/>
                  <a:gd name="connsiteY1646" fmla="*/ 103727 h 3287563"/>
                  <a:gd name="connsiteX1647" fmla="*/ 509270 w 3329862"/>
                  <a:gd name="connsiteY1647" fmla="*/ 97964 h 3287563"/>
                  <a:gd name="connsiteX1648" fmla="*/ 552129 w 3329862"/>
                  <a:gd name="connsiteY1648" fmla="*/ 82117 h 3287563"/>
                  <a:gd name="connsiteX1649" fmla="*/ 582383 w 3329862"/>
                  <a:gd name="connsiteY1649" fmla="*/ 71672 h 3287563"/>
                  <a:gd name="connsiteX1650" fmla="*/ 600391 w 3329862"/>
                  <a:gd name="connsiteY1650" fmla="*/ 65910 h 3287563"/>
                  <a:gd name="connsiteX1651" fmla="*/ 610115 w 3329862"/>
                  <a:gd name="connsiteY1651" fmla="*/ 62668 h 3287563"/>
                  <a:gd name="connsiteX1652" fmla="*/ 620560 w 3329862"/>
                  <a:gd name="connsiteY1652" fmla="*/ 59787 h 3287563"/>
                  <a:gd name="connsiteX1653" fmla="*/ 643250 w 3329862"/>
                  <a:gd name="connsiteY1653" fmla="*/ 53664 h 3287563"/>
                  <a:gd name="connsiteX1654" fmla="*/ 649373 w 3329862"/>
                  <a:gd name="connsiteY1654" fmla="*/ 51863 h 3287563"/>
                  <a:gd name="connsiteX1655" fmla="*/ 655856 w 3329862"/>
                  <a:gd name="connsiteY1655" fmla="*/ 50423 h 3287563"/>
                  <a:gd name="connsiteX1656" fmla="*/ 668822 w 3329862"/>
                  <a:gd name="connsiteY1656" fmla="*/ 47541 h 3287563"/>
                  <a:gd name="connsiteX1657" fmla="*/ 728969 w 3329862"/>
                  <a:gd name="connsiteY1657" fmla="*/ 35656 h 3287563"/>
                  <a:gd name="connsiteX1658" fmla="*/ 715283 w 3329862"/>
                  <a:gd name="connsiteY1658" fmla="*/ 38537 h 3287563"/>
                  <a:gd name="connsiteX1659" fmla="*/ 731850 w 3329862"/>
                  <a:gd name="connsiteY1659" fmla="*/ 36016 h 3287563"/>
                  <a:gd name="connsiteX1660" fmla="*/ 748418 w 3329862"/>
                  <a:gd name="connsiteY1660" fmla="*/ 34215 h 3287563"/>
                  <a:gd name="connsiteX1661" fmla="*/ 781913 w 3329862"/>
                  <a:gd name="connsiteY1661" fmla="*/ 30614 h 3287563"/>
                  <a:gd name="connsiteX1662" fmla="*/ 798840 w 3329862"/>
                  <a:gd name="connsiteY1662" fmla="*/ 29173 h 3287563"/>
                  <a:gd name="connsiteX1663" fmla="*/ 815768 w 3329862"/>
                  <a:gd name="connsiteY1663" fmla="*/ 27733 h 3287563"/>
                  <a:gd name="connsiteX1664" fmla="*/ 850344 w 3329862"/>
                  <a:gd name="connsiteY1664" fmla="*/ 26292 h 3287563"/>
                  <a:gd name="connsiteX1665" fmla="*/ 1001252 w 3329862"/>
                  <a:gd name="connsiteY1665" fmla="*/ 26292 h 3287563"/>
                  <a:gd name="connsiteX1666" fmla="*/ 891402 w 3329862"/>
                  <a:gd name="connsiteY1666" fmla="*/ 30974 h 3287563"/>
                  <a:gd name="connsiteX1667" fmla="*/ 948668 w 3329862"/>
                  <a:gd name="connsiteY1667" fmla="*/ 29893 h 3287563"/>
                  <a:gd name="connsiteX1668" fmla="*/ 1032226 w 3329862"/>
                  <a:gd name="connsiteY1668" fmla="*/ 30974 h 3287563"/>
                  <a:gd name="connsiteX1669" fmla="*/ 995129 w 3329862"/>
                  <a:gd name="connsiteY1669" fmla="*/ 33495 h 3287563"/>
                  <a:gd name="connsiteX1670" fmla="*/ 906169 w 3329862"/>
                  <a:gd name="connsiteY1670" fmla="*/ 33135 h 3287563"/>
                  <a:gd name="connsiteX1671" fmla="*/ 861509 w 3329862"/>
                  <a:gd name="connsiteY1671" fmla="*/ 31334 h 3287563"/>
                  <a:gd name="connsiteX1672" fmla="*/ 812527 w 3329862"/>
                  <a:gd name="connsiteY1672" fmla="*/ 31334 h 3287563"/>
                  <a:gd name="connsiteX1673" fmla="*/ 788036 w 3329862"/>
                  <a:gd name="connsiteY1673" fmla="*/ 33135 h 3287563"/>
                  <a:gd name="connsiteX1674" fmla="*/ 776510 w 3329862"/>
                  <a:gd name="connsiteY1674" fmla="*/ 33855 h 3287563"/>
                  <a:gd name="connsiteX1675" fmla="*/ 765706 w 3329862"/>
                  <a:gd name="connsiteY1675" fmla="*/ 34936 h 3287563"/>
                  <a:gd name="connsiteX1676" fmla="*/ 772549 w 3329862"/>
                  <a:gd name="connsiteY1676" fmla="*/ 34936 h 3287563"/>
                  <a:gd name="connsiteX1677" fmla="*/ 786235 w 3329862"/>
                  <a:gd name="connsiteY1677" fmla="*/ 34215 h 3287563"/>
                  <a:gd name="connsiteX1678" fmla="*/ 803523 w 3329862"/>
                  <a:gd name="connsiteY1678" fmla="*/ 33135 h 3287563"/>
                  <a:gd name="connsiteX1679" fmla="*/ 812527 w 3329862"/>
                  <a:gd name="connsiteY1679" fmla="*/ 32775 h 3287563"/>
                  <a:gd name="connsiteX1680" fmla="*/ 821531 w 3329862"/>
                  <a:gd name="connsiteY1680" fmla="*/ 32775 h 3287563"/>
                  <a:gd name="connsiteX1681" fmla="*/ 834857 w 3329862"/>
                  <a:gd name="connsiteY1681" fmla="*/ 34936 h 3287563"/>
                  <a:gd name="connsiteX1682" fmla="*/ 883119 w 3329862"/>
                  <a:gd name="connsiteY1682" fmla="*/ 34215 h 3287563"/>
                  <a:gd name="connsiteX1683" fmla="*/ 933181 w 3329862"/>
                  <a:gd name="connsiteY1683" fmla="*/ 34215 h 3287563"/>
                  <a:gd name="connsiteX1684" fmla="*/ 887801 w 3329862"/>
                  <a:gd name="connsiteY1684" fmla="*/ 37817 h 3287563"/>
                  <a:gd name="connsiteX1685" fmla="*/ 965956 w 3329862"/>
                  <a:gd name="connsiteY1685" fmla="*/ 37097 h 3287563"/>
                  <a:gd name="connsiteX1686" fmla="*/ 916253 w 3329862"/>
                  <a:gd name="connsiteY1686" fmla="*/ 40698 h 3287563"/>
                  <a:gd name="connsiteX1687" fmla="*/ 1032586 w 3329862"/>
                  <a:gd name="connsiteY1687" fmla="*/ 38898 h 3287563"/>
                  <a:gd name="connsiteX1688" fmla="*/ 1034387 w 3329862"/>
                  <a:gd name="connsiteY1688" fmla="*/ 39618 h 3287563"/>
                  <a:gd name="connsiteX1689" fmla="*/ 1131991 w 3329862"/>
                  <a:gd name="connsiteY1689" fmla="*/ 38177 h 3287563"/>
                  <a:gd name="connsiteX1690" fmla="*/ 1093453 w 3329862"/>
                  <a:gd name="connsiteY1690" fmla="*/ 36737 h 3287563"/>
                  <a:gd name="connsiteX1691" fmla="*/ 1023582 w 3329862"/>
                  <a:gd name="connsiteY1691" fmla="*/ 38898 h 3287563"/>
                  <a:gd name="connsiteX1692" fmla="*/ 1046632 w 3329862"/>
                  <a:gd name="connsiteY1692" fmla="*/ 36737 h 3287563"/>
                  <a:gd name="connsiteX1693" fmla="*/ 960914 w 3329862"/>
                  <a:gd name="connsiteY1693" fmla="*/ 34936 h 3287563"/>
                  <a:gd name="connsiteX1694" fmla="*/ 1019260 w 3329862"/>
                  <a:gd name="connsiteY1694" fmla="*/ 34936 h 3287563"/>
                  <a:gd name="connsiteX1695" fmla="*/ 1061759 w 3329862"/>
                  <a:gd name="connsiteY1695" fmla="*/ 32054 h 3287563"/>
                  <a:gd name="connsiteX1696" fmla="*/ 1167647 w 3329862"/>
                  <a:gd name="connsiteY1696" fmla="*/ 32054 h 3287563"/>
                  <a:gd name="connsiteX1697" fmla="*/ 1216629 w 3329862"/>
                  <a:gd name="connsiteY1697" fmla="*/ 29533 h 3287563"/>
                  <a:gd name="connsiteX1698" fmla="*/ 1455057 w 3329862"/>
                  <a:gd name="connsiteY1698" fmla="*/ 31334 h 3287563"/>
                  <a:gd name="connsiteX1699" fmla="*/ 1500797 w 3329862"/>
                  <a:gd name="connsiteY1699" fmla="*/ 30254 h 3287563"/>
                  <a:gd name="connsiteX1700" fmla="*/ 1442811 w 3329862"/>
                  <a:gd name="connsiteY1700" fmla="*/ 28813 h 3287563"/>
                  <a:gd name="connsiteX1701" fmla="*/ 1513763 w 3329862"/>
                  <a:gd name="connsiteY1701" fmla="*/ 28813 h 3287563"/>
                  <a:gd name="connsiteX1702" fmla="*/ 1508361 w 3329862"/>
                  <a:gd name="connsiteY1702" fmla="*/ 28813 h 3287563"/>
                  <a:gd name="connsiteX1703" fmla="*/ 1577512 w 3329862"/>
                  <a:gd name="connsiteY1703" fmla="*/ 27733 h 3287563"/>
                  <a:gd name="connsiteX1704" fmla="*/ 1514483 w 3329862"/>
                  <a:gd name="connsiteY1704" fmla="*/ 30614 h 3287563"/>
                  <a:gd name="connsiteX1705" fmla="*/ 1583635 w 3329862"/>
                  <a:gd name="connsiteY1705" fmla="*/ 31334 h 3287563"/>
                  <a:gd name="connsiteX1706" fmla="*/ 1572109 w 3329862"/>
                  <a:gd name="connsiteY1706" fmla="*/ 32054 h 3287563"/>
                  <a:gd name="connsiteX1707" fmla="*/ 1654226 w 3329862"/>
                  <a:gd name="connsiteY1707" fmla="*/ 29173 h 3287563"/>
                  <a:gd name="connsiteX1708" fmla="*/ 1594439 w 3329862"/>
                  <a:gd name="connsiteY1708" fmla="*/ 24851 h 3287563"/>
                  <a:gd name="connsiteX1709" fmla="*/ 1792529 w 3329862"/>
                  <a:gd name="connsiteY1709" fmla="*/ 23771 h 3287563"/>
                  <a:gd name="connsiteX1710" fmla="*/ 1764796 w 3329862"/>
                  <a:gd name="connsiteY1710" fmla="*/ 25932 h 3287563"/>
                  <a:gd name="connsiteX1711" fmla="*/ 1834308 w 3329862"/>
                  <a:gd name="connsiteY1711" fmla="*/ 27372 h 3287563"/>
                  <a:gd name="connsiteX1712" fmla="*/ 1968648 w 3329862"/>
                  <a:gd name="connsiteY1712" fmla="*/ 24131 h 3287563"/>
                  <a:gd name="connsiteX1713" fmla="*/ 1946678 w 3329862"/>
                  <a:gd name="connsiteY1713" fmla="*/ 25572 h 3287563"/>
                  <a:gd name="connsiteX1714" fmla="*/ 2042121 w 3329862"/>
                  <a:gd name="connsiteY1714" fmla="*/ 26652 h 3287563"/>
                  <a:gd name="connsiteX1715" fmla="*/ 2093625 w 3329862"/>
                  <a:gd name="connsiteY1715" fmla="*/ 25572 h 3287563"/>
                  <a:gd name="connsiteX1716" fmla="*/ 2124959 w 3329862"/>
                  <a:gd name="connsiteY1716" fmla="*/ 22690 h 3287563"/>
                  <a:gd name="connsiteX1717" fmla="*/ 2127480 w 3329862"/>
                  <a:gd name="connsiteY1717" fmla="*/ 22690 h 3287563"/>
                  <a:gd name="connsiteX1718" fmla="*/ 1904900 w 3329862"/>
                  <a:gd name="connsiteY1718" fmla="*/ 21610 h 3287563"/>
                  <a:gd name="connsiteX1719" fmla="*/ 1917145 w 3329862"/>
                  <a:gd name="connsiteY1719" fmla="*/ 20889 h 3287563"/>
                  <a:gd name="connsiteX1720" fmla="*/ 1703569 w 3329862"/>
                  <a:gd name="connsiteY1720" fmla="*/ 20889 h 3287563"/>
                  <a:gd name="connsiteX1721" fmla="*/ 1688802 w 3329862"/>
                  <a:gd name="connsiteY1721" fmla="*/ 18728 h 3287563"/>
                  <a:gd name="connsiteX1722" fmla="*/ 1629015 w 3329862"/>
                  <a:gd name="connsiteY1722" fmla="*/ 20169 h 3287563"/>
                  <a:gd name="connsiteX1723" fmla="*/ 1641261 w 3329862"/>
                  <a:gd name="connsiteY1723" fmla="*/ 19449 h 3287563"/>
                  <a:gd name="connsiteX1724" fmla="*/ 1539695 w 3329862"/>
                  <a:gd name="connsiteY1724" fmla="*/ 19449 h 3287563"/>
                  <a:gd name="connsiteX1725" fmla="*/ 1542216 w 3329862"/>
                  <a:gd name="connsiteY1725" fmla="*/ 19449 h 3287563"/>
                  <a:gd name="connsiteX1726" fmla="*/ 1425883 w 3329862"/>
                  <a:gd name="connsiteY1726" fmla="*/ 23771 h 3287563"/>
                  <a:gd name="connsiteX1727" fmla="*/ 1412918 w 3329862"/>
                  <a:gd name="connsiteY1727" fmla="*/ 25572 h 3287563"/>
                  <a:gd name="connsiteX1728" fmla="*/ 1373660 w 3329862"/>
                  <a:gd name="connsiteY1728" fmla="*/ 25932 h 3287563"/>
                  <a:gd name="connsiteX1729" fmla="*/ 1373660 w 3329862"/>
                  <a:gd name="connsiteY1729" fmla="*/ 25932 h 3287563"/>
                  <a:gd name="connsiteX1730" fmla="*/ 1373660 w 3329862"/>
                  <a:gd name="connsiteY1730" fmla="*/ 25932 h 3287563"/>
                  <a:gd name="connsiteX1731" fmla="*/ 1301627 w 3329862"/>
                  <a:gd name="connsiteY1731" fmla="*/ 24131 h 3287563"/>
                  <a:gd name="connsiteX1732" fmla="*/ 1395990 w 3329862"/>
                  <a:gd name="connsiteY1732" fmla="*/ 24131 h 3287563"/>
                  <a:gd name="connsiteX1733" fmla="*/ 1349529 w 3329862"/>
                  <a:gd name="connsiteY1733" fmla="*/ 20169 h 3287563"/>
                  <a:gd name="connsiteX1734" fmla="*/ 1353131 w 3329862"/>
                  <a:gd name="connsiteY1734" fmla="*/ 18728 h 3287563"/>
                  <a:gd name="connsiteX1735" fmla="*/ 1313873 w 3329862"/>
                  <a:gd name="connsiteY1735" fmla="*/ 20889 h 3287563"/>
                  <a:gd name="connsiteX1736" fmla="*/ 942905 w 3329862"/>
                  <a:gd name="connsiteY1736" fmla="*/ 20529 h 3287563"/>
                  <a:gd name="connsiteX1737" fmla="*/ 973159 w 3329862"/>
                  <a:gd name="connsiteY1737" fmla="*/ 18008 h 3287563"/>
                  <a:gd name="connsiteX1738" fmla="*/ 902567 w 3329862"/>
                  <a:gd name="connsiteY1738" fmla="*/ 18008 h 3287563"/>
                  <a:gd name="connsiteX1739" fmla="*/ 874835 w 3329862"/>
                  <a:gd name="connsiteY1739" fmla="*/ 19089 h 3287563"/>
                  <a:gd name="connsiteX1740" fmla="*/ 830535 w 3329862"/>
                  <a:gd name="connsiteY1740" fmla="*/ 20169 h 3287563"/>
                  <a:gd name="connsiteX1741" fmla="*/ 851424 w 3329862"/>
                  <a:gd name="connsiteY1741" fmla="*/ 19089 h 3287563"/>
                  <a:gd name="connsiteX1742" fmla="*/ 890322 w 3329862"/>
                  <a:gd name="connsiteY1742" fmla="*/ 18008 h 3287563"/>
                  <a:gd name="connsiteX1743" fmla="*/ 799921 w 3329862"/>
                  <a:gd name="connsiteY1743" fmla="*/ 20169 h 3287563"/>
                  <a:gd name="connsiteX1744" fmla="*/ 717804 w 3329862"/>
                  <a:gd name="connsiteY1744" fmla="*/ 30614 h 3287563"/>
                  <a:gd name="connsiteX1745" fmla="*/ 554650 w 3329862"/>
                  <a:gd name="connsiteY1745" fmla="*/ 77075 h 3287563"/>
                  <a:gd name="connsiteX1746" fmla="*/ 548888 w 3329862"/>
                  <a:gd name="connsiteY1746" fmla="*/ 77075 h 3287563"/>
                  <a:gd name="connsiteX1747" fmla="*/ 531960 w 3329862"/>
                  <a:gd name="connsiteY1747" fmla="*/ 84278 h 3287563"/>
                  <a:gd name="connsiteX1748" fmla="*/ 514672 w 3329862"/>
                  <a:gd name="connsiteY1748" fmla="*/ 92202 h 3287563"/>
                  <a:gd name="connsiteX1749" fmla="*/ 496664 w 3329862"/>
                  <a:gd name="connsiteY1749" fmla="*/ 100485 h 3287563"/>
                  <a:gd name="connsiteX1750" fmla="*/ 478656 w 3329862"/>
                  <a:gd name="connsiteY1750" fmla="*/ 109850 h 3287563"/>
                  <a:gd name="connsiteX1751" fmla="*/ 280206 w 3329862"/>
                  <a:gd name="connsiteY1751" fmla="*/ 253915 h 3287563"/>
                  <a:gd name="connsiteX1752" fmla="*/ 254995 w 3329862"/>
                  <a:gd name="connsiteY1752" fmla="*/ 279846 h 3287563"/>
                  <a:gd name="connsiteX1753" fmla="*/ 242389 w 3329862"/>
                  <a:gd name="connsiteY1753" fmla="*/ 293172 h 3287563"/>
                  <a:gd name="connsiteX1754" fmla="*/ 230504 w 3329862"/>
                  <a:gd name="connsiteY1754" fmla="*/ 307219 h 3287563"/>
                  <a:gd name="connsiteX1755" fmla="*/ 235186 w 3329862"/>
                  <a:gd name="connsiteY1755" fmla="*/ 301816 h 3287563"/>
                  <a:gd name="connsiteX1756" fmla="*/ 191246 w 3329862"/>
                  <a:gd name="connsiteY1756" fmla="*/ 358722 h 3287563"/>
                  <a:gd name="connsiteX1757" fmla="*/ 200971 w 3329862"/>
                  <a:gd name="connsiteY1757" fmla="*/ 346476 h 3287563"/>
                  <a:gd name="connsiteX1758" fmla="*/ 209615 w 3329862"/>
                  <a:gd name="connsiteY1758" fmla="*/ 336032 h 3287563"/>
                  <a:gd name="connsiteX1759" fmla="*/ 220419 w 3329862"/>
                  <a:gd name="connsiteY1759" fmla="*/ 323786 h 3287563"/>
                  <a:gd name="connsiteX1760" fmla="*/ 200971 w 3329862"/>
                  <a:gd name="connsiteY1760" fmla="*/ 351519 h 3287563"/>
                  <a:gd name="connsiteX1761" fmla="*/ 204572 w 3329862"/>
                  <a:gd name="connsiteY1761" fmla="*/ 343595 h 3287563"/>
                  <a:gd name="connsiteX1762" fmla="*/ 193407 w 3329862"/>
                  <a:gd name="connsiteY1762" fmla="*/ 357281 h 3287563"/>
                  <a:gd name="connsiteX1763" fmla="*/ 181522 w 3329862"/>
                  <a:gd name="connsiteY1763" fmla="*/ 373489 h 3287563"/>
                  <a:gd name="connsiteX1764" fmla="*/ 158472 w 3329862"/>
                  <a:gd name="connsiteY1764" fmla="*/ 407344 h 3287563"/>
                  <a:gd name="connsiteX1765" fmla="*/ 149467 w 3329862"/>
                  <a:gd name="connsiteY1765" fmla="*/ 421750 h 3287563"/>
                  <a:gd name="connsiteX1766" fmla="*/ 143705 w 3329862"/>
                  <a:gd name="connsiteY1766" fmla="*/ 432195 h 3287563"/>
                  <a:gd name="connsiteX1767" fmla="*/ 144425 w 3329862"/>
                  <a:gd name="connsiteY1767" fmla="*/ 433996 h 3287563"/>
                  <a:gd name="connsiteX1768" fmla="*/ 155950 w 3329862"/>
                  <a:gd name="connsiteY1768" fmla="*/ 413467 h 3287563"/>
                  <a:gd name="connsiteX1769" fmla="*/ 163514 w 3329862"/>
                  <a:gd name="connsiteY1769" fmla="*/ 401941 h 3287563"/>
                  <a:gd name="connsiteX1770" fmla="*/ 169637 w 3329862"/>
                  <a:gd name="connsiteY1770" fmla="*/ 394378 h 3287563"/>
                  <a:gd name="connsiteX1771" fmla="*/ 189806 w 3329862"/>
                  <a:gd name="connsiteY1771" fmla="*/ 367006 h 3287563"/>
                  <a:gd name="connsiteX1772" fmla="*/ 176119 w 3329862"/>
                  <a:gd name="connsiteY1772" fmla="*/ 387895 h 3287563"/>
                  <a:gd name="connsiteX1773" fmla="*/ 163154 w 3329862"/>
                  <a:gd name="connsiteY1773" fmla="*/ 408784 h 3287563"/>
                  <a:gd name="connsiteX1774" fmla="*/ 139023 w 3329862"/>
                  <a:gd name="connsiteY1774" fmla="*/ 450563 h 3287563"/>
                  <a:gd name="connsiteX1775" fmla="*/ 109489 w 3329862"/>
                  <a:gd name="connsiteY1775" fmla="*/ 499545 h 3287563"/>
                  <a:gd name="connsiteX1776" fmla="*/ 100485 w 3329862"/>
                  <a:gd name="connsiteY1776" fmla="*/ 519715 h 3287563"/>
                  <a:gd name="connsiteX1777" fmla="*/ 97604 w 3329862"/>
                  <a:gd name="connsiteY1777" fmla="*/ 526197 h 3287563"/>
                  <a:gd name="connsiteX1778" fmla="*/ 94723 w 3329862"/>
                  <a:gd name="connsiteY1778" fmla="*/ 533040 h 3287563"/>
                  <a:gd name="connsiteX1779" fmla="*/ 88960 w 3329862"/>
                  <a:gd name="connsiteY1779" fmla="*/ 547807 h 3287563"/>
                  <a:gd name="connsiteX1780" fmla="*/ 82837 w 3329862"/>
                  <a:gd name="connsiteY1780" fmla="*/ 563294 h 3287563"/>
                  <a:gd name="connsiteX1781" fmla="*/ 77435 w 3329862"/>
                  <a:gd name="connsiteY1781" fmla="*/ 578781 h 3287563"/>
                  <a:gd name="connsiteX1782" fmla="*/ 72393 w 3329862"/>
                  <a:gd name="connsiteY1782" fmla="*/ 593908 h 3287563"/>
                  <a:gd name="connsiteX1783" fmla="*/ 70232 w 3329862"/>
                  <a:gd name="connsiteY1783" fmla="*/ 601111 h 3287563"/>
                  <a:gd name="connsiteX1784" fmla="*/ 68431 w 3329862"/>
                  <a:gd name="connsiteY1784" fmla="*/ 607954 h 3287563"/>
                  <a:gd name="connsiteX1785" fmla="*/ 70952 w 3329862"/>
                  <a:gd name="connsiteY1785" fmla="*/ 605793 h 3287563"/>
                  <a:gd name="connsiteX1786" fmla="*/ 83558 w 3329862"/>
                  <a:gd name="connsiteY1786" fmla="*/ 571218 h 3287563"/>
                  <a:gd name="connsiteX1787" fmla="*/ 78155 w 3329862"/>
                  <a:gd name="connsiteY1787" fmla="*/ 588506 h 3287563"/>
                  <a:gd name="connsiteX1788" fmla="*/ 71672 w 3329862"/>
                  <a:gd name="connsiteY1788" fmla="*/ 609035 h 3287563"/>
                  <a:gd name="connsiteX1789" fmla="*/ 57986 w 3329862"/>
                  <a:gd name="connsiteY1789" fmla="*/ 658737 h 3287563"/>
                  <a:gd name="connsiteX1790" fmla="*/ 66630 w 3329862"/>
                  <a:gd name="connsiteY1790" fmla="*/ 621280 h 3287563"/>
                  <a:gd name="connsiteX1791" fmla="*/ 60867 w 3329862"/>
                  <a:gd name="connsiteY1791" fmla="*/ 638928 h 3287563"/>
                  <a:gd name="connsiteX1792" fmla="*/ 56185 w 3329862"/>
                  <a:gd name="connsiteY1792" fmla="*/ 656576 h 3287563"/>
                  <a:gd name="connsiteX1793" fmla="*/ 52224 w 3329862"/>
                  <a:gd name="connsiteY1793" fmla="*/ 672784 h 3287563"/>
                  <a:gd name="connsiteX1794" fmla="*/ 50423 w 3329862"/>
                  <a:gd name="connsiteY1794" fmla="*/ 679987 h 3287563"/>
                  <a:gd name="connsiteX1795" fmla="*/ 48982 w 3329862"/>
                  <a:gd name="connsiteY1795" fmla="*/ 686110 h 3287563"/>
                  <a:gd name="connsiteX1796" fmla="*/ 42859 w 3329862"/>
                  <a:gd name="connsiteY1796" fmla="*/ 722486 h 3287563"/>
                  <a:gd name="connsiteX1797" fmla="*/ 45020 w 3329862"/>
                  <a:gd name="connsiteY1797" fmla="*/ 713842 h 3287563"/>
                  <a:gd name="connsiteX1798" fmla="*/ 42859 w 3329862"/>
                  <a:gd name="connsiteY1798" fmla="*/ 734371 h 3287563"/>
                  <a:gd name="connsiteX1799" fmla="*/ 41059 w 3329862"/>
                  <a:gd name="connsiteY1799" fmla="*/ 754901 h 3287563"/>
                  <a:gd name="connsiteX1800" fmla="*/ 45741 w 3329862"/>
                  <a:gd name="connsiteY1800" fmla="*/ 730770 h 3287563"/>
                  <a:gd name="connsiteX1801" fmla="*/ 39978 w 3329862"/>
                  <a:gd name="connsiteY1801" fmla="*/ 784074 h 3287563"/>
                  <a:gd name="connsiteX1802" fmla="*/ 42499 w 3329862"/>
                  <a:gd name="connsiteY1802" fmla="*/ 763905 h 3287563"/>
                  <a:gd name="connsiteX1803" fmla="*/ 46101 w 3329862"/>
                  <a:gd name="connsiteY1803" fmla="*/ 744096 h 3287563"/>
                  <a:gd name="connsiteX1804" fmla="*/ 43940 w 3329862"/>
                  <a:gd name="connsiteY1804" fmla="*/ 762824 h 3287563"/>
                  <a:gd name="connsiteX1805" fmla="*/ 42139 w 3329862"/>
                  <a:gd name="connsiteY1805" fmla="*/ 784434 h 3287563"/>
                  <a:gd name="connsiteX1806" fmla="*/ 41419 w 3329862"/>
                  <a:gd name="connsiteY1806" fmla="*/ 802442 h 3287563"/>
                  <a:gd name="connsiteX1807" fmla="*/ 46821 w 3329862"/>
                  <a:gd name="connsiteY1807" fmla="*/ 746977 h 3287563"/>
                  <a:gd name="connsiteX1808" fmla="*/ 49702 w 3329862"/>
                  <a:gd name="connsiteY1808" fmla="*/ 723927 h 3287563"/>
                  <a:gd name="connsiteX1809" fmla="*/ 53304 w 3329862"/>
                  <a:gd name="connsiteY1809" fmla="*/ 702317 h 3287563"/>
                  <a:gd name="connsiteX1810" fmla="*/ 56906 w 3329862"/>
                  <a:gd name="connsiteY1810" fmla="*/ 681067 h 3287563"/>
                  <a:gd name="connsiteX1811" fmla="*/ 61948 w 3329862"/>
                  <a:gd name="connsiteY1811" fmla="*/ 659458 h 3287563"/>
                  <a:gd name="connsiteX1812" fmla="*/ 64469 w 3329862"/>
                  <a:gd name="connsiteY1812" fmla="*/ 647932 h 3287563"/>
                  <a:gd name="connsiteX1813" fmla="*/ 65910 w 3329862"/>
                  <a:gd name="connsiteY1813" fmla="*/ 642170 h 3287563"/>
                  <a:gd name="connsiteX1814" fmla="*/ 67711 w 3329862"/>
                  <a:gd name="connsiteY1814" fmla="*/ 636047 h 3287563"/>
                  <a:gd name="connsiteX1815" fmla="*/ 74914 w 3329862"/>
                  <a:gd name="connsiteY1815" fmla="*/ 609755 h 3287563"/>
                  <a:gd name="connsiteX1816" fmla="*/ 64829 w 3329862"/>
                  <a:gd name="connsiteY1816" fmla="*/ 639649 h 3287563"/>
                  <a:gd name="connsiteX1817" fmla="*/ 87159 w 3329862"/>
                  <a:gd name="connsiteY1817" fmla="*/ 571218 h 3287563"/>
                  <a:gd name="connsiteX1818" fmla="*/ 89320 w 3329862"/>
                  <a:gd name="connsiteY1818" fmla="*/ 565815 h 3287563"/>
                  <a:gd name="connsiteX1819" fmla="*/ 91841 w 3329862"/>
                  <a:gd name="connsiteY1819" fmla="*/ 560053 h 3287563"/>
                  <a:gd name="connsiteX1820" fmla="*/ 97964 w 3329862"/>
                  <a:gd name="connsiteY1820" fmla="*/ 546006 h 3287563"/>
                  <a:gd name="connsiteX1821" fmla="*/ 106608 w 3329862"/>
                  <a:gd name="connsiteY1821" fmla="*/ 526197 h 3287563"/>
                  <a:gd name="connsiteX1822" fmla="*/ 119574 w 3329862"/>
                  <a:gd name="connsiteY1822" fmla="*/ 498105 h 3287563"/>
                  <a:gd name="connsiteX1823" fmla="*/ 127137 w 3329862"/>
                  <a:gd name="connsiteY1823" fmla="*/ 481897 h 3287563"/>
                  <a:gd name="connsiteX1824" fmla="*/ 136862 w 3329862"/>
                  <a:gd name="connsiteY1824" fmla="*/ 462089 h 3287563"/>
                  <a:gd name="connsiteX1825" fmla="*/ 142624 w 3329862"/>
                  <a:gd name="connsiteY1825" fmla="*/ 451644 h 3287563"/>
                  <a:gd name="connsiteX1826" fmla="*/ 148747 w 3329862"/>
                  <a:gd name="connsiteY1826" fmla="*/ 440839 h 3287563"/>
                  <a:gd name="connsiteX1827" fmla="*/ 154870 w 3329862"/>
                  <a:gd name="connsiteY1827" fmla="*/ 430034 h 3287563"/>
                  <a:gd name="connsiteX1828" fmla="*/ 160993 w 3329862"/>
                  <a:gd name="connsiteY1828" fmla="*/ 419589 h 3287563"/>
                  <a:gd name="connsiteX1829" fmla="*/ 173238 w 3329862"/>
                  <a:gd name="connsiteY1829" fmla="*/ 400501 h 3287563"/>
                  <a:gd name="connsiteX1830" fmla="*/ 178641 w 3329862"/>
                  <a:gd name="connsiteY1830" fmla="*/ 391857 h 3287563"/>
                  <a:gd name="connsiteX1831" fmla="*/ 183683 w 3329862"/>
                  <a:gd name="connsiteY1831" fmla="*/ 384654 h 3287563"/>
                  <a:gd name="connsiteX1832" fmla="*/ 193047 w 3329862"/>
                  <a:gd name="connsiteY1832" fmla="*/ 368806 h 3287563"/>
                  <a:gd name="connsiteX1833" fmla="*/ 196649 w 3329862"/>
                  <a:gd name="connsiteY1833" fmla="*/ 365205 h 3287563"/>
                  <a:gd name="connsiteX1834" fmla="*/ 203132 w 3329862"/>
                  <a:gd name="connsiteY1834" fmla="*/ 356561 h 3287563"/>
                  <a:gd name="connsiteX1835" fmla="*/ 212136 w 3329862"/>
                  <a:gd name="connsiteY1835" fmla="*/ 345396 h 3287563"/>
                  <a:gd name="connsiteX1836" fmla="*/ 253554 w 3329862"/>
                  <a:gd name="connsiteY1836" fmla="*/ 296054 h 3287563"/>
                  <a:gd name="connsiteX1837" fmla="*/ 279126 w 3329862"/>
                  <a:gd name="connsiteY1837" fmla="*/ 267241 h 3287563"/>
                  <a:gd name="connsiteX1838" fmla="*/ 295693 w 3329862"/>
                  <a:gd name="connsiteY1838" fmla="*/ 250673 h 3287563"/>
                  <a:gd name="connsiteX1839" fmla="*/ 303977 w 3329862"/>
                  <a:gd name="connsiteY1839" fmla="*/ 242389 h 3287563"/>
                  <a:gd name="connsiteX1840" fmla="*/ 312261 w 3329862"/>
                  <a:gd name="connsiteY1840" fmla="*/ 234826 h 3287563"/>
                  <a:gd name="connsiteX1841" fmla="*/ 336392 w 3329862"/>
                  <a:gd name="connsiteY1841" fmla="*/ 212856 h 3287563"/>
                  <a:gd name="connsiteX1842" fmla="*/ 334591 w 3329862"/>
                  <a:gd name="connsiteY1842" fmla="*/ 212856 h 3287563"/>
                  <a:gd name="connsiteX1843" fmla="*/ 316223 w 3329862"/>
                  <a:gd name="connsiteY1843" fmla="*/ 229063 h 3287563"/>
                  <a:gd name="connsiteX1844" fmla="*/ 297134 w 3329862"/>
                  <a:gd name="connsiteY1844" fmla="*/ 246711 h 3287563"/>
                  <a:gd name="connsiteX1845" fmla="*/ 263999 w 3329862"/>
                  <a:gd name="connsiteY1845" fmla="*/ 278406 h 3287563"/>
                  <a:gd name="connsiteX1846" fmla="*/ 274084 w 3329862"/>
                  <a:gd name="connsiteY1846" fmla="*/ 267601 h 3287563"/>
                  <a:gd name="connsiteX1847" fmla="*/ 284528 w 3329862"/>
                  <a:gd name="connsiteY1847" fmla="*/ 257156 h 3287563"/>
                  <a:gd name="connsiteX1848" fmla="*/ 305778 w 3329862"/>
                  <a:gd name="connsiteY1848" fmla="*/ 236627 h 3287563"/>
                  <a:gd name="connsiteX1849" fmla="*/ 276605 w 3329862"/>
                  <a:gd name="connsiteY1849" fmla="*/ 262198 h 3287563"/>
                  <a:gd name="connsiteX1850" fmla="*/ 280927 w 3329862"/>
                  <a:gd name="connsiteY1850" fmla="*/ 253915 h 3287563"/>
                  <a:gd name="connsiteX1851" fmla="*/ 13326 w 3329862"/>
                  <a:gd name="connsiteY1851" fmla="*/ 1514483 h 3287563"/>
                  <a:gd name="connsiteX1852" fmla="*/ 13326 w 3329862"/>
                  <a:gd name="connsiteY1852" fmla="*/ 1516644 h 3287563"/>
                  <a:gd name="connsiteX1853" fmla="*/ 13326 w 3329862"/>
                  <a:gd name="connsiteY1853" fmla="*/ 1514123 h 3287563"/>
                  <a:gd name="connsiteX1854" fmla="*/ 13326 w 3329862"/>
                  <a:gd name="connsiteY1854" fmla="*/ 1514123 h 3287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Lst>
                <a:rect l="l" t="t" r="r" b="b"/>
                <a:pathLst>
                  <a:path w="3329862" h="3287563">
                    <a:moveTo>
                      <a:pt x="49342" y="2190148"/>
                    </a:moveTo>
                    <a:cubicBezTo>
                      <a:pt x="50423" y="2195551"/>
                      <a:pt x="51503" y="2201313"/>
                      <a:pt x="52584" y="2207076"/>
                    </a:cubicBezTo>
                    <a:lnTo>
                      <a:pt x="50423" y="2198432"/>
                    </a:lnTo>
                    <a:cubicBezTo>
                      <a:pt x="51503" y="2205635"/>
                      <a:pt x="53304" y="2212839"/>
                      <a:pt x="54745" y="2220042"/>
                    </a:cubicBezTo>
                    <a:lnTo>
                      <a:pt x="59427" y="2241652"/>
                    </a:lnTo>
                    <a:cubicBezTo>
                      <a:pt x="60507" y="2247054"/>
                      <a:pt x="62668" y="2252456"/>
                      <a:pt x="64469" y="2259299"/>
                    </a:cubicBezTo>
                    <a:cubicBezTo>
                      <a:pt x="63749" y="2256418"/>
                      <a:pt x="63028" y="2254617"/>
                      <a:pt x="62308" y="2253177"/>
                    </a:cubicBezTo>
                    <a:cubicBezTo>
                      <a:pt x="63389" y="2257859"/>
                      <a:pt x="64829" y="2262541"/>
                      <a:pt x="65910" y="2266863"/>
                    </a:cubicBezTo>
                    <a:cubicBezTo>
                      <a:pt x="67350" y="2271185"/>
                      <a:pt x="68791" y="2276227"/>
                      <a:pt x="70592" y="2281630"/>
                    </a:cubicBezTo>
                    <a:cubicBezTo>
                      <a:pt x="72393" y="2287032"/>
                      <a:pt x="74914" y="2293155"/>
                      <a:pt x="77075" y="2299638"/>
                    </a:cubicBezTo>
                    <a:cubicBezTo>
                      <a:pt x="79236" y="2306121"/>
                      <a:pt x="81757" y="2312604"/>
                      <a:pt x="84278" y="2319807"/>
                    </a:cubicBezTo>
                    <a:cubicBezTo>
                      <a:pt x="86799" y="2326650"/>
                      <a:pt x="90041" y="2333493"/>
                      <a:pt x="92562" y="2340336"/>
                    </a:cubicBezTo>
                    <a:cubicBezTo>
                      <a:pt x="95443" y="2347179"/>
                      <a:pt x="98324" y="2354022"/>
                      <a:pt x="100846" y="2360505"/>
                    </a:cubicBezTo>
                    <a:cubicBezTo>
                      <a:pt x="103727" y="2366988"/>
                      <a:pt x="106608" y="2372751"/>
                      <a:pt x="109489" y="2378513"/>
                    </a:cubicBezTo>
                    <a:cubicBezTo>
                      <a:pt x="112011" y="2383916"/>
                      <a:pt x="114532" y="2389318"/>
                      <a:pt x="116693" y="2393640"/>
                    </a:cubicBezTo>
                    <a:cubicBezTo>
                      <a:pt x="118854" y="2397962"/>
                      <a:pt x="121015" y="2401564"/>
                      <a:pt x="122455" y="2404445"/>
                    </a:cubicBezTo>
                    <a:cubicBezTo>
                      <a:pt x="126417" y="2411648"/>
                      <a:pt x="130739" y="2419572"/>
                      <a:pt x="134701" y="2427495"/>
                    </a:cubicBezTo>
                    <a:cubicBezTo>
                      <a:pt x="139023" y="2435419"/>
                      <a:pt x="143705" y="2442982"/>
                      <a:pt x="148027" y="2450546"/>
                    </a:cubicBezTo>
                    <a:cubicBezTo>
                      <a:pt x="156671" y="2466033"/>
                      <a:pt x="166035" y="2479719"/>
                      <a:pt x="172878" y="2490524"/>
                    </a:cubicBezTo>
                    <a:cubicBezTo>
                      <a:pt x="169637" y="2485482"/>
                      <a:pt x="166035" y="2480079"/>
                      <a:pt x="162793" y="2475037"/>
                    </a:cubicBezTo>
                    <a:cubicBezTo>
                      <a:pt x="159552" y="2469994"/>
                      <a:pt x="155950" y="2464952"/>
                      <a:pt x="153789" y="2460990"/>
                    </a:cubicBezTo>
                    <a:cubicBezTo>
                      <a:pt x="148747" y="2452707"/>
                      <a:pt x="145866" y="2448025"/>
                      <a:pt x="147667" y="2452347"/>
                    </a:cubicBezTo>
                    <a:cubicBezTo>
                      <a:pt x="150548" y="2457749"/>
                      <a:pt x="153069" y="2462791"/>
                      <a:pt x="155950" y="2467473"/>
                    </a:cubicBezTo>
                    <a:cubicBezTo>
                      <a:pt x="158832" y="2472156"/>
                      <a:pt x="161353" y="2476478"/>
                      <a:pt x="164234" y="2481160"/>
                    </a:cubicBezTo>
                    <a:cubicBezTo>
                      <a:pt x="169637" y="2489803"/>
                      <a:pt x="174319" y="2498807"/>
                      <a:pt x="180802" y="2508172"/>
                    </a:cubicBezTo>
                    <a:cubicBezTo>
                      <a:pt x="184043" y="2512854"/>
                      <a:pt x="187285" y="2517536"/>
                      <a:pt x="190886" y="2522938"/>
                    </a:cubicBezTo>
                    <a:cubicBezTo>
                      <a:pt x="192687" y="2525460"/>
                      <a:pt x="194488" y="2528341"/>
                      <a:pt x="196649" y="2530862"/>
                    </a:cubicBezTo>
                    <a:cubicBezTo>
                      <a:pt x="198450" y="2533743"/>
                      <a:pt x="200971" y="2536264"/>
                      <a:pt x="203132" y="2539146"/>
                    </a:cubicBezTo>
                    <a:cubicBezTo>
                      <a:pt x="207814" y="2544908"/>
                      <a:pt x="212856" y="2551031"/>
                      <a:pt x="218259" y="2557874"/>
                    </a:cubicBezTo>
                    <a:cubicBezTo>
                      <a:pt x="219699" y="2559675"/>
                      <a:pt x="221140" y="2561116"/>
                      <a:pt x="222580" y="2562917"/>
                    </a:cubicBezTo>
                    <a:cubicBezTo>
                      <a:pt x="224021" y="2564717"/>
                      <a:pt x="225822" y="2566518"/>
                      <a:pt x="227263" y="2567959"/>
                    </a:cubicBezTo>
                    <a:cubicBezTo>
                      <a:pt x="230504" y="2571560"/>
                      <a:pt x="233745" y="2575162"/>
                      <a:pt x="237347" y="2579124"/>
                    </a:cubicBezTo>
                    <a:cubicBezTo>
                      <a:pt x="231945" y="2573001"/>
                      <a:pt x="226542" y="2566878"/>
                      <a:pt x="221500" y="2560395"/>
                    </a:cubicBezTo>
                    <a:lnTo>
                      <a:pt x="206373" y="2541307"/>
                    </a:lnTo>
                    <a:lnTo>
                      <a:pt x="224021" y="2562556"/>
                    </a:lnTo>
                    <a:lnTo>
                      <a:pt x="242750" y="2582725"/>
                    </a:lnTo>
                    <a:cubicBezTo>
                      <a:pt x="248872" y="2589568"/>
                      <a:pt x="255355" y="2596051"/>
                      <a:pt x="261838" y="2602534"/>
                    </a:cubicBezTo>
                    <a:lnTo>
                      <a:pt x="271563" y="2612259"/>
                    </a:lnTo>
                    <a:cubicBezTo>
                      <a:pt x="274804" y="2615500"/>
                      <a:pt x="278045" y="2618742"/>
                      <a:pt x="281647" y="2621623"/>
                    </a:cubicBezTo>
                    <a:cubicBezTo>
                      <a:pt x="288490" y="2628466"/>
                      <a:pt x="289211" y="2629547"/>
                      <a:pt x="286329" y="2627386"/>
                    </a:cubicBezTo>
                    <a:cubicBezTo>
                      <a:pt x="283448" y="2625225"/>
                      <a:pt x="276965" y="2619462"/>
                      <a:pt x="270122" y="2612259"/>
                    </a:cubicBezTo>
                    <a:cubicBezTo>
                      <a:pt x="262919" y="2605055"/>
                      <a:pt x="254635" y="2596772"/>
                      <a:pt x="247432" y="2589208"/>
                    </a:cubicBezTo>
                    <a:cubicBezTo>
                      <a:pt x="240589" y="2581645"/>
                      <a:pt x="234466" y="2575162"/>
                      <a:pt x="231945" y="2572281"/>
                    </a:cubicBezTo>
                    <a:cubicBezTo>
                      <a:pt x="288490" y="2636750"/>
                      <a:pt x="342154" y="2684291"/>
                      <a:pt x="376010" y="2705181"/>
                    </a:cubicBezTo>
                    <a:cubicBezTo>
                      <a:pt x="377810" y="2707342"/>
                      <a:pt x="379971" y="2710583"/>
                      <a:pt x="387895" y="2717426"/>
                    </a:cubicBezTo>
                    <a:cubicBezTo>
                      <a:pt x="389696" y="2719227"/>
                      <a:pt x="392217" y="2721028"/>
                      <a:pt x="394738" y="2723189"/>
                    </a:cubicBezTo>
                    <a:cubicBezTo>
                      <a:pt x="397619" y="2725350"/>
                      <a:pt x="400501" y="2727511"/>
                      <a:pt x="404463" y="2730032"/>
                    </a:cubicBezTo>
                    <a:cubicBezTo>
                      <a:pt x="408064" y="2732553"/>
                      <a:pt x="412386" y="2735434"/>
                      <a:pt x="417068" y="2738316"/>
                    </a:cubicBezTo>
                    <a:cubicBezTo>
                      <a:pt x="421750" y="2741557"/>
                      <a:pt x="427153" y="2745159"/>
                      <a:pt x="433276" y="2748400"/>
                    </a:cubicBezTo>
                    <a:cubicBezTo>
                      <a:pt x="431115" y="2746960"/>
                      <a:pt x="429314" y="2745879"/>
                      <a:pt x="427873" y="2744799"/>
                    </a:cubicBezTo>
                    <a:cubicBezTo>
                      <a:pt x="426432" y="2743718"/>
                      <a:pt x="425352" y="2742998"/>
                      <a:pt x="424632" y="2742277"/>
                    </a:cubicBezTo>
                    <a:cubicBezTo>
                      <a:pt x="423191" y="2741197"/>
                      <a:pt x="422831" y="2740837"/>
                      <a:pt x="423191" y="2740837"/>
                    </a:cubicBezTo>
                    <a:cubicBezTo>
                      <a:pt x="423911" y="2740837"/>
                      <a:pt x="427873" y="2743358"/>
                      <a:pt x="431835" y="2745519"/>
                    </a:cubicBezTo>
                    <a:cubicBezTo>
                      <a:pt x="440119" y="2749841"/>
                      <a:pt x="449123" y="2754883"/>
                      <a:pt x="435436" y="2745519"/>
                    </a:cubicBezTo>
                    <a:cubicBezTo>
                      <a:pt x="439758" y="2747680"/>
                      <a:pt x="445161" y="2750921"/>
                      <a:pt x="451284" y="2754163"/>
                    </a:cubicBezTo>
                    <a:cubicBezTo>
                      <a:pt x="457406" y="2757404"/>
                      <a:pt x="463529" y="2761366"/>
                      <a:pt x="469652" y="2764608"/>
                    </a:cubicBezTo>
                    <a:cubicBezTo>
                      <a:pt x="481897" y="2771090"/>
                      <a:pt x="491982" y="2776493"/>
                      <a:pt x="493783" y="2776493"/>
                    </a:cubicBezTo>
                    <a:lnTo>
                      <a:pt x="488741" y="2774692"/>
                    </a:lnTo>
                    <a:cubicBezTo>
                      <a:pt x="531240" y="2797022"/>
                      <a:pt x="561493" y="2808187"/>
                      <a:pt x="585264" y="2815390"/>
                    </a:cubicBezTo>
                    <a:cubicBezTo>
                      <a:pt x="591387" y="2817191"/>
                      <a:pt x="596789" y="2818632"/>
                      <a:pt x="602192" y="2820433"/>
                    </a:cubicBezTo>
                    <a:cubicBezTo>
                      <a:pt x="604713" y="2821153"/>
                      <a:pt x="607594" y="2821873"/>
                      <a:pt x="610115" y="2822594"/>
                    </a:cubicBezTo>
                    <a:cubicBezTo>
                      <a:pt x="612636" y="2823314"/>
                      <a:pt x="615158" y="2823674"/>
                      <a:pt x="617679" y="2824394"/>
                    </a:cubicBezTo>
                    <a:cubicBezTo>
                      <a:pt x="627763" y="2826555"/>
                      <a:pt x="637127" y="2828716"/>
                      <a:pt x="646852" y="2831238"/>
                    </a:cubicBezTo>
                    <a:cubicBezTo>
                      <a:pt x="660898" y="2834479"/>
                      <a:pt x="673864" y="2837360"/>
                      <a:pt x="686110" y="2840242"/>
                    </a:cubicBezTo>
                    <a:cubicBezTo>
                      <a:pt x="698355" y="2842763"/>
                      <a:pt x="710241" y="2844563"/>
                      <a:pt x="721045" y="2846725"/>
                    </a:cubicBezTo>
                    <a:cubicBezTo>
                      <a:pt x="723927" y="2847085"/>
                      <a:pt x="726448" y="2847805"/>
                      <a:pt x="729329" y="2848165"/>
                    </a:cubicBezTo>
                    <a:cubicBezTo>
                      <a:pt x="732210" y="2848165"/>
                      <a:pt x="734732" y="2848885"/>
                      <a:pt x="737253" y="2849246"/>
                    </a:cubicBezTo>
                    <a:cubicBezTo>
                      <a:pt x="742655" y="2849966"/>
                      <a:pt x="747697" y="2850686"/>
                      <a:pt x="752740" y="2851407"/>
                    </a:cubicBezTo>
                    <a:cubicBezTo>
                      <a:pt x="757782" y="2852127"/>
                      <a:pt x="762824" y="2852847"/>
                      <a:pt x="767867" y="2853207"/>
                    </a:cubicBezTo>
                    <a:cubicBezTo>
                      <a:pt x="772909" y="2853928"/>
                      <a:pt x="777591" y="2853928"/>
                      <a:pt x="782633" y="2854288"/>
                    </a:cubicBezTo>
                    <a:cubicBezTo>
                      <a:pt x="792358" y="2855008"/>
                      <a:pt x="802082" y="2855729"/>
                      <a:pt x="811806" y="2856449"/>
                    </a:cubicBezTo>
                    <a:cubicBezTo>
                      <a:pt x="821531" y="2856449"/>
                      <a:pt x="831255" y="2857169"/>
                      <a:pt x="840979" y="2857169"/>
                    </a:cubicBezTo>
                    <a:cubicBezTo>
                      <a:pt x="850704" y="2857529"/>
                      <a:pt x="861149" y="2857169"/>
                      <a:pt x="871953" y="2857169"/>
                    </a:cubicBezTo>
                    <a:cubicBezTo>
                      <a:pt x="882758" y="2857169"/>
                      <a:pt x="893923" y="2857169"/>
                      <a:pt x="905449" y="2857169"/>
                    </a:cubicBezTo>
                    <a:cubicBezTo>
                      <a:pt x="909050" y="2858250"/>
                      <a:pt x="934982" y="2861491"/>
                      <a:pt x="972799" y="2861491"/>
                    </a:cubicBezTo>
                    <a:cubicBezTo>
                      <a:pt x="990447" y="2860051"/>
                      <a:pt x="1075805" y="2859330"/>
                      <a:pt x="1084449" y="2857169"/>
                    </a:cubicBezTo>
                    <a:cubicBezTo>
                      <a:pt x="1016739" y="2856449"/>
                      <a:pt x="1028984" y="2858970"/>
                      <a:pt x="988646" y="2859330"/>
                    </a:cubicBezTo>
                    <a:cubicBezTo>
                      <a:pt x="954791" y="2857169"/>
                      <a:pt x="985765" y="2857169"/>
                      <a:pt x="939664" y="2856089"/>
                    </a:cubicBezTo>
                    <a:cubicBezTo>
                      <a:pt x="976761" y="2856809"/>
                      <a:pt x="1107500" y="2855008"/>
                      <a:pt x="1148198" y="2856809"/>
                    </a:cubicBezTo>
                    <a:lnTo>
                      <a:pt x="1133792" y="2856809"/>
                    </a:lnTo>
                    <a:cubicBezTo>
                      <a:pt x="1198621" y="2858250"/>
                      <a:pt x="1211227" y="2863292"/>
                      <a:pt x="1319275" y="2860411"/>
                    </a:cubicBezTo>
                    <a:lnTo>
                      <a:pt x="1370778" y="2859330"/>
                    </a:lnTo>
                    <a:cubicBezTo>
                      <a:pt x="1368257" y="2859330"/>
                      <a:pt x="1367897" y="2859690"/>
                      <a:pt x="1366817" y="2860051"/>
                    </a:cubicBezTo>
                    <a:cubicBezTo>
                      <a:pt x="1451455" y="2860051"/>
                      <a:pt x="1428404" y="2862572"/>
                      <a:pt x="1521687" y="2860771"/>
                    </a:cubicBezTo>
                    <a:cubicBezTo>
                      <a:pt x="1514483" y="2860771"/>
                      <a:pt x="1519165" y="2861131"/>
                      <a:pt x="1511602" y="2861131"/>
                    </a:cubicBezTo>
                    <a:cubicBezTo>
                      <a:pt x="1564906" y="2862212"/>
                      <a:pt x="1618570" y="2860051"/>
                      <a:pt x="1658548" y="2859330"/>
                    </a:cubicBezTo>
                    <a:cubicBezTo>
                      <a:pt x="1683039" y="2861131"/>
                      <a:pt x="1652786" y="2861131"/>
                      <a:pt x="1637659" y="2862212"/>
                    </a:cubicBezTo>
                    <a:cubicBezTo>
                      <a:pt x="1731301" y="2862932"/>
                      <a:pt x="1832147" y="2860051"/>
                      <a:pt x="1890133" y="2857890"/>
                    </a:cubicBezTo>
                    <a:lnTo>
                      <a:pt x="1950280" y="2858970"/>
                    </a:lnTo>
                    <a:cubicBezTo>
                      <a:pt x="1914624" y="2859690"/>
                      <a:pt x="1870684" y="2861491"/>
                      <a:pt x="1881849" y="2862572"/>
                    </a:cubicBezTo>
                    <a:cubicBezTo>
                      <a:pt x="1914984" y="2862572"/>
                      <a:pt x="1908501" y="2861491"/>
                      <a:pt x="1955322" y="2861851"/>
                    </a:cubicBezTo>
                    <a:cubicBezTo>
                      <a:pt x="1947399" y="2862932"/>
                      <a:pt x="1927590" y="2864012"/>
                      <a:pt x="1905620" y="2865453"/>
                    </a:cubicBezTo>
                    <a:cubicBezTo>
                      <a:pt x="1954242" y="2866533"/>
                      <a:pt x="1959644" y="2865453"/>
                      <a:pt x="1961445" y="2864733"/>
                    </a:cubicBezTo>
                    <a:cubicBezTo>
                      <a:pt x="1962165" y="2864733"/>
                      <a:pt x="1962165" y="2864012"/>
                      <a:pt x="1966487" y="2864372"/>
                    </a:cubicBezTo>
                    <a:cubicBezTo>
                      <a:pt x="1968648" y="2864372"/>
                      <a:pt x="1971530" y="2865093"/>
                      <a:pt x="1975851" y="2866894"/>
                    </a:cubicBezTo>
                    <a:cubicBezTo>
                      <a:pt x="1980173" y="2868694"/>
                      <a:pt x="1985936" y="2871576"/>
                      <a:pt x="1991339" y="2878059"/>
                    </a:cubicBezTo>
                    <a:cubicBezTo>
                      <a:pt x="1993860" y="2880580"/>
                      <a:pt x="1996021" y="2883821"/>
                      <a:pt x="1997821" y="2886342"/>
                    </a:cubicBezTo>
                    <a:cubicBezTo>
                      <a:pt x="1999622" y="2889224"/>
                      <a:pt x="2001423" y="2891745"/>
                      <a:pt x="2003224" y="2894266"/>
                    </a:cubicBezTo>
                    <a:cubicBezTo>
                      <a:pt x="2006465" y="2899308"/>
                      <a:pt x="2009707" y="2903270"/>
                      <a:pt x="2012228" y="2906872"/>
                    </a:cubicBezTo>
                    <a:cubicBezTo>
                      <a:pt x="2017630" y="2913715"/>
                      <a:pt x="2021232" y="2917677"/>
                      <a:pt x="2022673" y="2918397"/>
                    </a:cubicBezTo>
                    <a:lnTo>
                      <a:pt x="2030236" y="2929922"/>
                    </a:lnTo>
                    <a:lnTo>
                      <a:pt x="2038160" y="2941087"/>
                    </a:lnTo>
                    <a:cubicBezTo>
                      <a:pt x="2043562" y="2948651"/>
                      <a:pt x="2048604" y="2956214"/>
                      <a:pt x="2054367" y="2963417"/>
                    </a:cubicBezTo>
                    <a:cubicBezTo>
                      <a:pt x="2055808" y="2964498"/>
                      <a:pt x="2059409" y="2968459"/>
                      <a:pt x="2064452" y="2974582"/>
                    </a:cubicBezTo>
                    <a:cubicBezTo>
                      <a:pt x="2069494" y="2980705"/>
                      <a:pt x="2076697" y="2988268"/>
                      <a:pt x="2084260" y="2997272"/>
                    </a:cubicBezTo>
                    <a:cubicBezTo>
                      <a:pt x="2086061" y="2999433"/>
                      <a:pt x="2088222" y="3001594"/>
                      <a:pt x="2090023" y="3004116"/>
                    </a:cubicBezTo>
                    <a:cubicBezTo>
                      <a:pt x="2092184" y="3006277"/>
                      <a:pt x="2094345" y="3008437"/>
                      <a:pt x="2096506" y="3010959"/>
                    </a:cubicBezTo>
                    <a:cubicBezTo>
                      <a:pt x="2100828" y="3015641"/>
                      <a:pt x="2105150" y="3020323"/>
                      <a:pt x="2109472" y="3025005"/>
                    </a:cubicBezTo>
                    <a:cubicBezTo>
                      <a:pt x="2118116" y="3034369"/>
                      <a:pt x="2127480" y="3043013"/>
                      <a:pt x="2135043" y="3050937"/>
                    </a:cubicBezTo>
                    <a:cubicBezTo>
                      <a:pt x="2139365" y="3054178"/>
                      <a:pt x="2110912" y="3024645"/>
                      <a:pt x="2099387" y="3012039"/>
                    </a:cubicBezTo>
                    <a:cubicBezTo>
                      <a:pt x="2102629" y="3013840"/>
                      <a:pt x="2135043" y="3048055"/>
                      <a:pt x="2157734" y="3067864"/>
                    </a:cubicBezTo>
                    <a:cubicBezTo>
                      <a:pt x="2160255" y="3073267"/>
                      <a:pt x="2197712" y="3106042"/>
                      <a:pt x="2233008" y="3132333"/>
                    </a:cubicBezTo>
                    <a:cubicBezTo>
                      <a:pt x="2242012" y="3138816"/>
                      <a:pt x="2250295" y="3144939"/>
                      <a:pt x="2258219" y="3150702"/>
                    </a:cubicBezTo>
                    <a:cubicBezTo>
                      <a:pt x="2266143" y="3156104"/>
                      <a:pt x="2272986" y="3160786"/>
                      <a:pt x="2278028" y="3164388"/>
                    </a:cubicBezTo>
                    <a:cubicBezTo>
                      <a:pt x="2288473" y="3171591"/>
                      <a:pt x="2292434" y="3174833"/>
                      <a:pt x="2284151" y="3170871"/>
                    </a:cubicBezTo>
                    <a:cubicBezTo>
                      <a:pt x="2287392" y="3173032"/>
                      <a:pt x="2290634" y="3175193"/>
                      <a:pt x="2293875" y="3176994"/>
                    </a:cubicBezTo>
                    <a:cubicBezTo>
                      <a:pt x="2297117" y="3179155"/>
                      <a:pt x="2300358" y="3180955"/>
                      <a:pt x="2303960" y="3183116"/>
                    </a:cubicBezTo>
                    <a:cubicBezTo>
                      <a:pt x="2310803" y="3187078"/>
                      <a:pt x="2317646" y="3191400"/>
                      <a:pt x="2324489" y="3195362"/>
                    </a:cubicBezTo>
                    <a:cubicBezTo>
                      <a:pt x="2331332" y="3199684"/>
                      <a:pt x="2338895" y="3203285"/>
                      <a:pt x="2346099" y="3207607"/>
                    </a:cubicBezTo>
                    <a:cubicBezTo>
                      <a:pt x="2353302" y="3211569"/>
                      <a:pt x="2360865" y="3215531"/>
                      <a:pt x="2368069" y="3219853"/>
                    </a:cubicBezTo>
                    <a:cubicBezTo>
                      <a:pt x="2371670" y="3222014"/>
                      <a:pt x="2375632" y="3223815"/>
                      <a:pt x="2379594" y="3225616"/>
                    </a:cubicBezTo>
                    <a:cubicBezTo>
                      <a:pt x="2383195" y="3227416"/>
                      <a:pt x="2387157" y="3229217"/>
                      <a:pt x="2390759" y="3231018"/>
                    </a:cubicBezTo>
                    <a:cubicBezTo>
                      <a:pt x="2397602" y="3234260"/>
                      <a:pt x="2404445" y="3237861"/>
                      <a:pt x="2411648" y="3241102"/>
                    </a:cubicBezTo>
                    <a:cubicBezTo>
                      <a:pt x="2418491" y="3244344"/>
                      <a:pt x="2425695" y="3247225"/>
                      <a:pt x="2432538" y="3250467"/>
                    </a:cubicBezTo>
                    <a:lnTo>
                      <a:pt x="2442982" y="3255149"/>
                    </a:lnTo>
                    <a:lnTo>
                      <a:pt x="2448025" y="3257310"/>
                    </a:lnTo>
                    <a:lnTo>
                      <a:pt x="2449465" y="3258030"/>
                    </a:lnTo>
                    <a:lnTo>
                      <a:pt x="2449465" y="3258030"/>
                    </a:lnTo>
                    <a:cubicBezTo>
                      <a:pt x="2449465" y="3258030"/>
                      <a:pt x="2449465" y="3258030"/>
                      <a:pt x="2449465" y="3258030"/>
                    </a:cubicBezTo>
                    <a:lnTo>
                      <a:pt x="2449465" y="3258030"/>
                    </a:lnTo>
                    <a:cubicBezTo>
                      <a:pt x="2449465" y="3258030"/>
                      <a:pt x="2449465" y="3257310"/>
                      <a:pt x="2449465" y="3257310"/>
                    </a:cubicBezTo>
                    <a:lnTo>
                      <a:pt x="2448385" y="3254789"/>
                    </a:lnTo>
                    <a:cubicBezTo>
                      <a:pt x="2439741" y="3237141"/>
                      <a:pt x="2432177" y="3219493"/>
                      <a:pt x="2426055" y="3202565"/>
                    </a:cubicBezTo>
                    <a:cubicBezTo>
                      <a:pt x="2425695" y="3201484"/>
                      <a:pt x="2425334" y="3200404"/>
                      <a:pt x="2424974" y="3199324"/>
                    </a:cubicBezTo>
                    <a:lnTo>
                      <a:pt x="2423894" y="3196082"/>
                    </a:lnTo>
                    <a:cubicBezTo>
                      <a:pt x="2423173" y="3193561"/>
                      <a:pt x="2422093" y="3191040"/>
                      <a:pt x="2421373" y="3188879"/>
                    </a:cubicBezTo>
                    <a:cubicBezTo>
                      <a:pt x="2419572" y="3184197"/>
                      <a:pt x="2418131" y="3179155"/>
                      <a:pt x="2416691" y="3174472"/>
                    </a:cubicBezTo>
                    <a:cubicBezTo>
                      <a:pt x="2413449" y="3165108"/>
                      <a:pt x="2410928" y="3155384"/>
                      <a:pt x="2408407" y="3146380"/>
                    </a:cubicBezTo>
                    <a:cubicBezTo>
                      <a:pt x="2398322" y="3109643"/>
                      <a:pt x="2392560" y="3076508"/>
                      <a:pt x="2388598" y="3051657"/>
                    </a:cubicBezTo>
                    <a:cubicBezTo>
                      <a:pt x="2387878" y="3044094"/>
                      <a:pt x="2386797" y="3034729"/>
                      <a:pt x="2386077" y="3025365"/>
                    </a:cubicBezTo>
                    <a:cubicBezTo>
                      <a:pt x="2385356" y="3016001"/>
                      <a:pt x="2384636" y="3006637"/>
                      <a:pt x="2384276" y="2999433"/>
                    </a:cubicBezTo>
                    <a:cubicBezTo>
                      <a:pt x="2383556" y="2985027"/>
                      <a:pt x="2383556" y="2978904"/>
                      <a:pt x="2385717" y="2996912"/>
                    </a:cubicBezTo>
                    <a:cubicBezTo>
                      <a:pt x="2385356" y="2990069"/>
                      <a:pt x="2384636" y="2983226"/>
                      <a:pt x="2384276" y="2976743"/>
                    </a:cubicBezTo>
                    <a:cubicBezTo>
                      <a:pt x="2384276" y="2973502"/>
                      <a:pt x="2383916" y="2970260"/>
                      <a:pt x="2383556" y="2967019"/>
                    </a:cubicBezTo>
                    <a:cubicBezTo>
                      <a:pt x="2383556" y="2963777"/>
                      <a:pt x="2383556" y="2960536"/>
                      <a:pt x="2383195" y="2957655"/>
                    </a:cubicBezTo>
                    <a:cubicBezTo>
                      <a:pt x="2383195" y="2951532"/>
                      <a:pt x="2382475" y="2945409"/>
                      <a:pt x="2382475" y="2939646"/>
                    </a:cubicBezTo>
                    <a:cubicBezTo>
                      <a:pt x="2382475" y="2933884"/>
                      <a:pt x="2382475" y="2928121"/>
                      <a:pt x="2382115" y="2922359"/>
                    </a:cubicBezTo>
                    <a:cubicBezTo>
                      <a:pt x="2382115" y="2916596"/>
                      <a:pt x="2381755" y="2911194"/>
                      <a:pt x="2382115" y="2905431"/>
                    </a:cubicBezTo>
                    <a:cubicBezTo>
                      <a:pt x="2382115" y="2899668"/>
                      <a:pt x="2383556" y="2893906"/>
                      <a:pt x="2385717" y="2888503"/>
                    </a:cubicBezTo>
                    <a:cubicBezTo>
                      <a:pt x="2390038" y="2877698"/>
                      <a:pt x="2398682" y="2869055"/>
                      <a:pt x="2409127" y="2864372"/>
                    </a:cubicBezTo>
                    <a:cubicBezTo>
                      <a:pt x="2414169" y="2861851"/>
                      <a:pt x="2419932" y="2860411"/>
                      <a:pt x="2425695" y="2860051"/>
                    </a:cubicBezTo>
                    <a:cubicBezTo>
                      <a:pt x="2428576" y="2860051"/>
                      <a:pt x="2431097" y="2860051"/>
                      <a:pt x="2433978" y="2860051"/>
                    </a:cubicBezTo>
                    <a:cubicBezTo>
                      <a:pt x="2436499" y="2860051"/>
                      <a:pt x="2439381" y="2860051"/>
                      <a:pt x="2441902" y="2860051"/>
                    </a:cubicBezTo>
                    <a:cubicBezTo>
                      <a:pt x="2452707" y="2860051"/>
                      <a:pt x="2463512" y="2860051"/>
                      <a:pt x="2474677" y="2859690"/>
                    </a:cubicBezTo>
                    <a:cubicBezTo>
                      <a:pt x="2485842" y="2859690"/>
                      <a:pt x="2497727" y="2859690"/>
                      <a:pt x="2509612" y="2859330"/>
                    </a:cubicBezTo>
                    <a:cubicBezTo>
                      <a:pt x="2515735" y="2859330"/>
                      <a:pt x="2521858" y="2859330"/>
                      <a:pt x="2528341" y="2858970"/>
                    </a:cubicBezTo>
                    <a:cubicBezTo>
                      <a:pt x="2531582" y="2858970"/>
                      <a:pt x="2534824" y="2858970"/>
                      <a:pt x="2538065" y="2858970"/>
                    </a:cubicBezTo>
                    <a:cubicBezTo>
                      <a:pt x="2541307" y="2858970"/>
                      <a:pt x="2544548" y="2858610"/>
                      <a:pt x="2548150" y="2858250"/>
                    </a:cubicBezTo>
                    <a:cubicBezTo>
                      <a:pt x="2550311" y="2858250"/>
                      <a:pt x="2548150" y="2858250"/>
                      <a:pt x="2544188" y="2858610"/>
                    </a:cubicBezTo>
                    <a:cubicBezTo>
                      <a:pt x="2542027" y="2858610"/>
                      <a:pt x="2539506" y="2858970"/>
                      <a:pt x="2536625" y="2859330"/>
                    </a:cubicBezTo>
                    <a:cubicBezTo>
                      <a:pt x="2533743" y="2859330"/>
                      <a:pt x="2530502" y="2859330"/>
                      <a:pt x="2527260" y="2859330"/>
                    </a:cubicBezTo>
                    <a:cubicBezTo>
                      <a:pt x="2514294" y="2859690"/>
                      <a:pt x="2500608" y="2860411"/>
                      <a:pt x="2502769" y="2860771"/>
                    </a:cubicBezTo>
                    <a:cubicBezTo>
                      <a:pt x="2520417" y="2859690"/>
                      <a:pt x="2537705" y="2860051"/>
                      <a:pt x="2554633" y="2858250"/>
                    </a:cubicBezTo>
                    <a:cubicBezTo>
                      <a:pt x="2563277" y="2857529"/>
                      <a:pt x="2571920" y="2857169"/>
                      <a:pt x="2580564" y="2856449"/>
                    </a:cubicBezTo>
                    <a:cubicBezTo>
                      <a:pt x="2589208" y="2855368"/>
                      <a:pt x="2598212" y="2854288"/>
                      <a:pt x="2607577" y="2853207"/>
                    </a:cubicBezTo>
                    <a:cubicBezTo>
                      <a:pt x="2644673" y="2848165"/>
                      <a:pt x="2686452" y="2841322"/>
                      <a:pt x="2739396" y="2824394"/>
                    </a:cubicBezTo>
                    <a:cubicBezTo>
                      <a:pt x="2721388" y="2829437"/>
                      <a:pt x="2716346" y="2831598"/>
                      <a:pt x="2714185" y="2832678"/>
                    </a:cubicBezTo>
                    <a:cubicBezTo>
                      <a:pt x="2713104" y="2832678"/>
                      <a:pt x="2723909" y="2829437"/>
                      <a:pt x="2738676" y="2824755"/>
                    </a:cubicBezTo>
                    <a:cubicBezTo>
                      <a:pt x="2745879" y="2822234"/>
                      <a:pt x="2753803" y="2819352"/>
                      <a:pt x="2761726" y="2816471"/>
                    </a:cubicBezTo>
                    <a:cubicBezTo>
                      <a:pt x="2769650" y="2813590"/>
                      <a:pt x="2777573" y="2811068"/>
                      <a:pt x="2784056" y="2808187"/>
                    </a:cubicBezTo>
                    <a:cubicBezTo>
                      <a:pt x="2791620" y="2805306"/>
                      <a:pt x="2786577" y="2807467"/>
                      <a:pt x="2780815" y="2809988"/>
                    </a:cubicBezTo>
                    <a:cubicBezTo>
                      <a:pt x="2775052" y="2812509"/>
                      <a:pt x="2768209" y="2814670"/>
                      <a:pt x="2772531" y="2813590"/>
                    </a:cubicBezTo>
                    <a:cubicBezTo>
                      <a:pt x="2822954" y="2795942"/>
                      <a:pt x="2868694" y="2773972"/>
                      <a:pt x="2910473" y="2748760"/>
                    </a:cubicBezTo>
                    <a:cubicBezTo>
                      <a:pt x="2952252" y="2723909"/>
                      <a:pt x="2990429" y="2695816"/>
                      <a:pt x="3025725" y="2664842"/>
                    </a:cubicBezTo>
                    <a:cubicBezTo>
                      <a:pt x="3096317" y="2602895"/>
                      <a:pt x="3157545" y="2529782"/>
                      <a:pt x="3209048" y="2437220"/>
                    </a:cubicBezTo>
                    <a:cubicBezTo>
                      <a:pt x="3205446" y="2443703"/>
                      <a:pt x="3201845" y="2449825"/>
                      <a:pt x="3198603" y="2455588"/>
                    </a:cubicBezTo>
                    <a:cubicBezTo>
                      <a:pt x="3195362" y="2461351"/>
                      <a:pt x="3192841" y="2466393"/>
                      <a:pt x="3189959" y="2470715"/>
                    </a:cubicBezTo>
                    <a:cubicBezTo>
                      <a:pt x="3184557" y="2479719"/>
                      <a:pt x="3179875" y="2487282"/>
                      <a:pt x="3176633" y="2493045"/>
                    </a:cubicBezTo>
                    <a:cubicBezTo>
                      <a:pt x="3174833" y="2495926"/>
                      <a:pt x="3173392" y="2498447"/>
                      <a:pt x="3172311" y="2500608"/>
                    </a:cubicBezTo>
                    <a:cubicBezTo>
                      <a:pt x="3170871" y="2502769"/>
                      <a:pt x="3170150" y="2504570"/>
                      <a:pt x="3169430" y="2506011"/>
                    </a:cubicBezTo>
                    <a:cubicBezTo>
                      <a:pt x="3167989" y="2508892"/>
                      <a:pt x="3167269" y="2510333"/>
                      <a:pt x="3167269" y="2510693"/>
                    </a:cubicBezTo>
                    <a:cubicBezTo>
                      <a:pt x="3170150" y="2506731"/>
                      <a:pt x="3173032" y="2502769"/>
                      <a:pt x="3175913" y="2498447"/>
                    </a:cubicBezTo>
                    <a:lnTo>
                      <a:pt x="3183837" y="2485842"/>
                    </a:lnTo>
                    <a:lnTo>
                      <a:pt x="3191760" y="2473236"/>
                    </a:lnTo>
                    <a:cubicBezTo>
                      <a:pt x="3193201" y="2471075"/>
                      <a:pt x="3194642" y="2468914"/>
                      <a:pt x="3195722" y="2467113"/>
                    </a:cubicBezTo>
                    <a:lnTo>
                      <a:pt x="3199324" y="2460630"/>
                    </a:lnTo>
                    <a:cubicBezTo>
                      <a:pt x="3210129" y="2440461"/>
                      <a:pt x="3231378" y="2401204"/>
                      <a:pt x="3245424" y="2366268"/>
                    </a:cubicBezTo>
                    <a:cubicBezTo>
                      <a:pt x="3246145" y="2365187"/>
                      <a:pt x="3246865" y="2363386"/>
                      <a:pt x="3247946" y="2361586"/>
                    </a:cubicBezTo>
                    <a:cubicBezTo>
                      <a:pt x="3248666" y="2359785"/>
                      <a:pt x="3249747" y="2357984"/>
                      <a:pt x="3250467" y="2356543"/>
                    </a:cubicBezTo>
                    <a:cubicBezTo>
                      <a:pt x="3251547" y="2354022"/>
                      <a:pt x="3251907" y="2354382"/>
                      <a:pt x="3248666" y="2363026"/>
                    </a:cubicBezTo>
                    <a:cubicBezTo>
                      <a:pt x="3272797" y="2309362"/>
                      <a:pt x="3284682" y="2264342"/>
                      <a:pt x="3294046" y="2216080"/>
                    </a:cubicBezTo>
                    <a:cubicBezTo>
                      <a:pt x="3298368" y="2191949"/>
                      <a:pt x="3302330" y="2166738"/>
                      <a:pt x="3305211" y="2138645"/>
                    </a:cubicBezTo>
                    <a:cubicBezTo>
                      <a:pt x="3305572" y="2135043"/>
                      <a:pt x="3305932" y="2131442"/>
                      <a:pt x="3306292" y="2127840"/>
                    </a:cubicBezTo>
                    <a:cubicBezTo>
                      <a:pt x="3306292" y="2124238"/>
                      <a:pt x="3306652" y="2120637"/>
                      <a:pt x="3307012" y="2117035"/>
                    </a:cubicBezTo>
                    <a:cubicBezTo>
                      <a:pt x="3307373" y="2109472"/>
                      <a:pt x="3308093" y="2101909"/>
                      <a:pt x="3308453" y="2093985"/>
                    </a:cubicBezTo>
                    <a:cubicBezTo>
                      <a:pt x="3309173" y="2086061"/>
                      <a:pt x="3309173" y="2078138"/>
                      <a:pt x="3309533" y="2069494"/>
                    </a:cubicBezTo>
                    <a:cubicBezTo>
                      <a:pt x="3309533" y="2061210"/>
                      <a:pt x="3309894" y="2052566"/>
                      <a:pt x="3310254" y="2043562"/>
                    </a:cubicBezTo>
                    <a:cubicBezTo>
                      <a:pt x="3311694" y="2101548"/>
                      <a:pt x="3307012" y="2159895"/>
                      <a:pt x="3296207" y="2217161"/>
                    </a:cubicBezTo>
                    <a:cubicBezTo>
                      <a:pt x="3297288" y="2213559"/>
                      <a:pt x="3298368" y="2210317"/>
                      <a:pt x="3299089" y="2206716"/>
                    </a:cubicBezTo>
                    <a:lnTo>
                      <a:pt x="3301250" y="2196271"/>
                    </a:lnTo>
                    <a:lnTo>
                      <a:pt x="3305932" y="2175021"/>
                    </a:lnTo>
                    <a:cubicBezTo>
                      <a:pt x="3303771" y="2187627"/>
                      <a:pt x="3302330" y="2200593"/>
                      <a:pt x="3299809" y="2213199"/>
                    </a:cubicBezTo>
                    <a:cubicBezTo>
                      <a:pt x="3297288" y="2225804"/>
                      <a:pt x="3294767" y="2238410"/>
                      <a:pt x="3291885" y="2251016"/>
                    </a:cubicBezTo>
                    <a:cubicBezTo>
                      <a:pt x="3297648" y="2228686"/>
                      <a:pt x="3302690" y="2207796"/>
                      <a:pt x="3304851" y="2191229"/>
                    </a:cubicBezTo>
                    <a:cubicBezTo>
                      <a:pt x="3306292" y="2182945"/>
                      <a:pt x="3307012" y="2176102"/>
                      <a:pt x="3308093" y="2171060"/>
                    </a:cubicBezTo>
                    <a:cubicBezTo>
                      <a:pt x="3308813" y="2166017"/>
                      <a:pt x="3309533" y="2162416"/>
                      <a:pt x="3309894" y="2160975"/>
                    </a:cubicBezTo>
                    <a:cubicBezTo>
                      <a:pt x="3309894" y="2163496"/>
                      <a:pt x="3309533" y="2166738"/>
                      <a:pt x="3308813" y="2170339"/>
                    </a:cubicBezTo>
                    <a:cubicBezTo>
                      <a:pt x="3308093" y="2173941"/>
                      <a:pt x="3307733" y="2177543"/>
                      <a:pt x="3307012" y="2181144"/>
                    </a:cubicBezTo>
                    <a:cubicBezTo>
                      <a:pt x="3305932" y="2188348"/>
                      <a:pt x="3304851" y="2194110"/>
                      <a:pt x="3305572" y="2194830"/>
                    </a:cubicBezTo>
                    <a:cubicBezTo>
                      <a:pt x="3307733" y="2184026"/>
                      <a:pt x="3309173" y="2175382"/>
                      <a:pt x="3310254" y="2168539"/>
                    </a:cubicBezTo>
                    <a:cubicBezTo>
                      <a:pt x="3310974" y="2161335"/>
                      <a:pt x="3311694" y="2155933"/>
                      <a:pt x="3312414" y="2150530"/>
                    </a:cubicBezTo>
                    <a:cubicBezTo>
                      <a:pt x="3313495" y="2140086"/>
                      <a:pt x="3314576" y="2130722"/>
                      <a:pt x="3315296" y="2114154"/>
                    </a:cubicBezTo>
                    <a:cubicBezTo>
                      <a:pt x="3315296" y="2119556"/>
                      <a:pt x="3315296" y="2125319"/>
                      <a:pt x="3314576" y="2131442"/>
                    </a:cubicBezTo>
                    <a:cubicBezTo>
                      <a:pt x="3313855" y="2137565"/>
                      <a:pt x="3313495" y="2144047"/>
                      <a:pt x="3312775" y="2150530"/>
                    </a:cubicBezTo>
                    <a:cubicBezTo>
                      <a:pt x="3312054" y="2157013"/>
                      <a:pt x="3311334" y="2164217"/>
                      <a:pt x="3310614" y="2171060"/>
                    </a:cubicBezTo>
                    <a:cubicBezTo>
                      <a:pt x="3309533" y="2178263"/>
                      <a:pt x="3308453" y="2185466"/>
                      <a:pt x="3307012" y="2192669"/>
                    </a:cubicBezTo>
                    <a:cubicBezTo>
                      <a:pt x="3302330" y="2222203"/>
                      <a:pt x="3294767" y="2254257"/>
                      <a:pt x="3285763" y="2285952"/>
                    </a:cubicBezTo>
                    <a:cubicBezTo>
                      <a:pt x="3283601" y="2293875"/>
                      <a:pt x="3280720" y="2301438"/>
                      <a:pt x="3278199" y="2309362"/>
                    </a:cubicBezTo>
                    <a:cubicBezTo>
                      <a:pt x="3276759" y="2313324"/>
                      <a:pt x="3275678" y="2317286"/>
                      <a:pt x="3274237" y="2320887"/>
                    </a:cubicBezTo>
                    <a:cubicBezTo>
                      <a:pt x="3273157" y="2324849"/>
                      <a:pt x="3271716" y="2328811"/>
                      <a:pt x="3270276" y="2332413"/>
                    </a:cubicBezTo>
                    <a:cubicBezTo>
                      <a:pt x="3267394" y="2339976"/>
                      <a:pt x="3264513" y="2347539"/>
                      <a:pt x="3261632" y="2354742"/>
                    </a:cubicBezTo>
                    <a:cubicBezTo>
                      <a:pt x="3260191" y="2358344"/>
                      <a:pt x="3258751" y="2361946"/>
                      <a:pt x="3257310" y="2365908"/>
                    </a:cubicBezTo>
                    <a:cubicBezTo>
                      <a:pt x="3255869" y="2369509"/>
                      <a:pt x="3254068" y="2373111"/>
                      <a:pt x="3252628" y="2376352"/>
                    </a:cubicBezTo>
                    <a:cubicBezTo>
                      <a:pt x="3249386" y="2383195"/>
                      <a:pt x="3246505" y="2390399"/>
                      <a:pt x="3243624" y="2396882"/>
                    </a:cubicBezTo>
                    <a:cubicBezTo>
                      <a:pt x="3242903" y="2398682"/>
                      <a:pt x="3242183" y="2400123"/>
                      <a:pt x="3241463" y="2401924"/>
                    </a:cubicBezTo>
                    <a:cubicBezTo>
                      <a:pt x="3240742" y="2403364"/>
                      <a:pt x="3239662" y="2405165"/>
                      <a:pt x="3238942" y="2406606"/>
                    </a:cubicBezTo>
                    <a:cubicBezTo>
                      <a:pt x="3237501" y="2409847"/>
                      <a:pt x="3235700" y="2413089"/>
                      <a:pt x="3234259" y="2415970"/>
                    </a:cubicBezTo>
                    <a:cubicBezTo>
                      <a:pt x="3231018" y="2422093"/>
                      <a:pt x="3228137" y="2428216"/>
                      <a:pt x="3225255" y="2433978"/>
                    </a:cubicBezTo>
                    <a:cubicBezTo>
                      <a:pt x="3222374" y="2439741"/>
                      <a:pt x="3219133" y="2444783"/>
                      <a:pt x="3216251" y="2450186"/>
                    </a:cubicBezTo>
                    <a:cubicBezTo>
                      <a:pt x="3209048" y="2463151"/>
                      <a:pt x="3221654" y="2439021"/>
                      <a:pt x="3222734" y="2436499"/>
                    </a:cubicBezTo>
                    <a:cubicBezTo>
                      <a:pt x="3218052" y="2444783"/>
                      <a:pt x="3213730" y="2451986"/>
                      <a:pt x="3209768" y="2459190"/>
                    </a:cubicBezTo>
                    <a:cubicBezTo>
                      <a:pt x="3207607" y="2462791"/>
                      <a:pt x="3205806" y="2466033"/>
                      <a:pt x="3203646" y="2469634"/>
                    </a:cubicBezTo>
                    <a:cubicBezTo>
                      <a:pt x="3201485" y="2473236"/>
                      <a:pt x="3199324" y="2476478"/>
                      <a:pt x="3197163" y="2479719"/>
                    </a:cubicBezTo>
                    <a:cubicBezTo>
                      <a:pt x="3192841" y="2486562"/>
                      <a:pt x="3188159" y="2493765"/>
                      <a:pt x="3182756" y="2501689"/>
                    </a:cubicBezTo>
                    <a:cubicBezTo>
                      <a:pt x="3177714" y="2509612"/>
                      <a:pt x="3171231" y="2517896"/>
                      <a:pt x="3164748" y="2527620"/>
                    </a:cubicBezTo>
                    <a:cubicBezTo>
                      <a:pt x="3156824" y="2540226"/>
                      <a:pt x="3160426" y="2535544"/>
                      <a:pt x="3167629" y="2525820"/>
                    </a:cubicBezTo>
                    <a:cubicBezTo>
                      <a:pt x="3171231" y="2520777"/>
                      <a:pt x="3175913" y="2514295"/>
                      <a:pt x="3180235" y="2508172"/>
                    </a:cubicBezTo>
                    <a:cubicBezTo>
                      <a:pt x="3184557" y="2501689"/>
                      <a:pt x="3188519" y="2495206"/>
                      <a:pt x="3191760" y="2490164"/>
                    </a:cubicBezTo>
                    <a:cubicBezTo>
                      <a:pt x="3191040" y="2493405"/>
                      <a:pt x="3184917" y="2503850"/>
                      <a:pt x="3169790" y="2525099"/>
                    </a:cubicBezTo>
                    <a:cubicBezTo>
                      <a:pt x="3167629" y="2526900"/>
                      <a:pt x="3146380" y="2556433"/>
                      <a:pt x="3120088" y="2585967"/>
                    </a:cubicBezTo>
                    <a:cubicBezTo>
                      <a:pt x="3116846" y="2589568"/>
                      <a:pt x="3113605" y="2593530"/>
                      <a:pt x="3110363" y="2597132"/>
                    </a:cubicBezTo>
                    <a:cubicBezTo>
                      <a:pt x="3107122" y="2601094"/>
                      <a:pt x="3103520" y="2604335"/>
                      <a:pt x="3100279" y="2607937"/>
                    </a:cubicBezTo>
                    <a:cubicBezTo>
                      <a:pt x="3093436" y="2615140"/>
                      <a:pt x="3086593" y="2621983"/>
                      <a:pt x="3080470" y="2628106"/>
                    </a:cubicBezTo>
                    <a:cubicBezTo>
                      <a:pt x="3067504" y="2640351"/>
                      <a:pt x="3056339" y="2650436"/>
                      <a:pt x="3049856" y="2655838"/>
                    </a:cubicBezTo>
                    <a:cubicBezTo>
                      <a:pt x="3036530" y="2667364"/>
                      <a:pt x="3027166" y="2675647"/>
                      <a:pt x="3020323" y="2681770"/>
                    </a:cubicBezTo>
                    <a:cubicBezTo>
                      <a:pt x="3013120" y="2687533"/>
                      <a:pt x="3008798" y="2691134"/>
                      <a:pt x="3006277" y="2693655"/>
                    </a:cubicBezTo>
                    <a:cubicBezTo>
                      <a:pt x="3001234" y="2697977"/>
                      <a:pt x="3004115" y="2696537"/>
                      <a:pt x="3006277" y="2695096"/>
                    </a:cubicBezTo>
                    <a:cubicBezTo>
                      <a:pt x="3008798" y="2693655"/>
                      <a:pt x="3011679" y="2691855"/>
                      <a:pt x="3006997" y="2696177"/>
                    </a:cubicBezTo>
                    <a:cubicBezTo>
                      <a:pt x="3004476" y="2698338"/>
                      <a:pt x="3000514" y="2701579"/>
                      <a:pt x="2993311" y="2707342"/>
                    </a:cubicBezTo>
                    <a:cubicBezTo>
                      <a:pt x="2986107" y="2712744"/>
                      <a:pt x="2976023" y="2719947"/>
                      <a:pt x="2961977" y="2729672"/>
                    </a:cubicBezTo>
                    <a:cubicBezTo>
                      <a:pt x="2950091" y="2736875"/>
                      <a:pt x="2938206" y="2743358"/>
                      <a:pt x="2926320" y="2750201"/>
                    </a:cubicBezTo>
                    <a:cubicBezTo>
                      <a:pt x="2892825" y="2771451"/>
                      <a:pt x="2852487" y="2793421"/>
                      <a:pt x="2809268" y="2811789"/>
                    </a:cubicBezTo>
                    <a:cubicBezTo>
                      <a:pt x="2803865" y="2813950"/>
                      <a:pt x="2798463" y="2816111"/>
                      <a:pt x="2793060" y="2818272"/>
                    </a:cubicBezTo>
                    <a:cubicBezTo>
                      <a:pt x="2787658" y="2820433"/>
                      <a:pt x="2782255" y="2822954"/>
                      <a:pt x="2776493" y="2824755"/>
                    </a:cubicBezTo>
                    <a:cubicBezTo>
                      <a:pt x="2765328" y="2828716"/>
                      <a:pt x="2754163" y="2832318"/>
                      <a:pt x="2742998" y="2836280"/>
                    </a:cubicBezTo>
                    <a:cubicBezTo>
                      <a:pt x="2731473" y="2839521"/>
                      <a:pt x="2720307" y="2842763"/>
                      <a:pt x="2709142" y="2846004"/>
                    </a:cubicBezTo>
                    <a:cubicBezTo>
                      <a:pt x="2703740" y="2847805"/>
                      <a:pt x="2697977" y="2848885"/>
                      <a:pt x="2692215" y="2850326"/>
                    </a:cubicBezTo>
                    <a:cubicBezTo>
                      <a:pt x="2686452" y="2851767"/>
                      <a:pt x="2681050" y="2852847"/>
                      <a:pt x="2675647" y="2854288"/>
                    </a:cubicBezTo>
                    <a:lnTo>
                      <a:pt x="2694016" y="2849966"/>
                    </a:lnTo>
                    <a:cubicBezTo>
                      <a:pt x="2706261" y="2846364"/>
                      <a:pt x="2685732" y="2850326"/>
                      <a:pt x="2676368" y="2852127"/>
                    </a:cubicBezTo>
                    <a:cubicBezTo>
                      <a:pt x="2672046" y="2853207"/>
                      <a:pt x="2668084" y="2853928"/>
                      <a:pt x="2664122" y="2855008"/>
                    </a:cubicBezTo>
                    <a:cubicBezTo>
                      <a:pt x="2660160" y="2855729"/>
                      <a:pt x="2655838" y="2856449"/>
                      <a:pt x="2651877" y="2857169"/>
                    </a:cubicBezTo>
                    <a:cubicBezTo>
                      <a:pt x="2643593" y="2858610"/>
                      <a:pt x="2635669" y="2860051"/>
                      <a:pt x="2627746" y="2861491"/>
                    </a:cubicBezTo>
                    <a:cubicBezTo>
                      <a:pt x="2625945" y="2861851"/>
                      <a:pt x="2623784" y="2862212"/>
                      <a:pt x="2621983" y="2862572"/>
                    </a:cubicBezTo>
                    <a:cubicBezTo>
                      <a:pt x="2620182" y="2862572"/>
                      <a:pt x="2618021" y="2862932"/>
                      <a:pt x="2616221" y="2863292"/>
                    </a:cubicBezTo>
                    <a:cubicBezTo>
                      <a:pt x="2612259" y="2863652"/>
                      <a:pt x="2608657" y="2864372"/>
                      <a:pt x="2604695" y="2864733"/>
                    </a:cubicBezTo>
                    <a:cubicBezTo>
                      <a:pt x="2597132" y="2865813"/>
                      <a:pt x="2589929" y="2866894"/>
                      <a:pt x="2582725" y="2867614"/>
                    </a:cubicBezTo>
                    <a:cubicBezTo>
                      <a:pt x="2568319" y="2869055"/>
                      <a:pt x="2554633" y="2870135"/>
                      <a:pt x="2542027" y="2870855"/>
                    </a:cubicBezTo>
                    <a:cubicBezTo>
                      <a:pt x="2529421" y="2871576"/>
                      <a:pt x="2517896" y="2871216"/>
                      <a:pt x="2507451" y="2870855"/>
                    </a:cubicBezTo>
                    <a:cubicBezTo>
                      <a:pt x="2497727" y="2871576"/>
                      <a:pt x="2487282" y="2871576"/>
                      <a:pt x="2476117" y="2871936"/>
                    </a:cubicBezTo>
                    <a:cubicBezTo>
                      <a:pt x="2464952" y="2871936"/>
                      <a:pt x="2453427" y="2872296"/>
                      <a:pt x="2441182" y="2872656"/>
                    </a:cubicBezTo>
                    <a:cubicBezTo>
                      <a:pt x="2438300" y="2872656"/>
                      <a:pt x="2435059" y="2872656"/>
                      <a:pt x="2432177" y="2872656"/>
                    </a:cubicBezTo>
                    <a:cubicBezTo>
                      <a:pt x="2430737" y="2872656"/>
                      <a:pt x="2428936" y="2872656"/>
                      <a:pt x="2427495" y="2872656"/>
                    </a:cubicBezTo>
                    <a:lnTo>
                      <a:pt x="2423894" y="2872656"/>
                    </a:lnTo>
                    <a:cubicBezTo>
                      <a:pt x="2418851" y="2873737"/>
                      <a:pt x="2414169" y="2875538"/>
                      <a:pt x="2410208" y="2878059"/>
                    </a:cubicBezTo>
                    <a:cubicBezTo>
                      <a:pt x="2401564" y="2883461"/>
                      <a:pt x="2395801" y="2892825"/>
                      <a:pt x="2394721" y="2902910"/>
                    </a:cubicBezTo>
                    <a:cubicBezTo>
                      <a:pt x="2394721" y="2904351"/>
                      <a:pt x="2394721" y="2905431"/>
                      <a:pt x="2394721" y="2906872"/>
                    </a:cubicBezTo>
                    <a:lnTo>
                      <a:pt x="2394721" y="2911914"/>
                    </a:lnTo>
                    <a:cubicBezTo>
                      <a:pt x="2394721" y="2911914"/>
                      <a:pt x="2394721" y="2921638"/>
                      <a:pt x="2394721" y="2921638"/>
                    </a:cubicBezTo>
                    <a:cubicBezTo>
                      <a:pt x="2394721" y="2928121"/>
                      <a:pt x="2394721" y="2934604"/>
                      <a:pt x="2395441" y="2941087"/>
                    </a:cubicBezTo>
                    <a:cubicBezTo>
                      <a:pt x="2396161" y="2954053"/>
                      <a:pt x="2396521" y="2967019"/>
                      <a:pt x="2397602" y="2979624"/>
                    </a:cubicBezTo>
                    <a:cubicBezTo>
                      <a:pt x="2399403" y="3004836"/>
                      <a:pt x="2402284" y="3028967"/>
                      <a:pt x="2405526" y="3050216"/>
                    </a:cubicBezTo>
                    <a:cubicBezTo>
                      <a:pt x="2405886" y="3062102"/>
                      <a:pt x="2400843" y="3034009"/>
                      <a:pt x="2397242" y="2998353"/>
                    </a:cubicBezTo>
                    <a:cubicBezTo>
                      <a:pt x="2396161" y="2989349"/>
                      <a:pt x="2395801" y="2979985"/>
                      <a:pt x="2395081" y="2970620"/>
                    </a:cubicBezTo>
                    <a:cubicBezTo>
                      <a:pt x="2394360" y="2961256"/>
                      <a:pt x="2394000" y="2951892"/>
                      <a:pt x="2393640" y="2943248"/>
                    </a:cubicBezTo>
                    <a:cubicBezTo>
                      <a:pt x="2392920" y="2934604"/>
                      <a:pt x="2393280" y="2926320"/>
                      <a:pt x="2392920" y="2919117"/>
                    </a:cubicBezTo>
                    <a:cubicBezTo>
                      <a:pt x="2392920" y="2915516"/>
                      <a:pt x="2392920" y="2912274"/>
                      <a:pt x="2392920" y="2909033"/>
                    </a:cubicBezTo>
                    <a:cubicBezTo>
                      <a:pt x="2392920" y="2908312"/>
                      <a:pt x="2392920" y="2907592"/>
                      <a:pt x="2392920" y="2906872"/>
                    </a:cubicBezTo>
                    <a:cubicBezTo>
                      <a:pt x="2392920" y="2906151"/>
                      <a:pt x="2392920" y="2905791"/>
                      <a:pt x="2392920" y="2905071"/>
                    </a:cubicBezTo>
                    <a:cubicBezTo>
                      <a:pt x="2392920" y="2903990"/>
                      <a:pt x="2392920" y="2902910"/>
                      <a:pt x="2392920" y="2902189"/>
                    </a:cubicBezTo>
                    <a:cubicBezTo>
                      <a:pt x="2392920" y="2903630"/>
                      <a:pt x="2392920" y="2904711"/>
                      <a:pt x="2392920" y="2906151"/>
                    </a:cubicBezTo>
                    <a:cubicBezTo>
                      <a:pt x="2392920" y="2907592"/>
                      <a:pt x="2392920" y="2909393"/>
                      <a:pt x="2392920" y="2911194"/>
                    </a:cubicBezTo>
                    <a:lnTo>
                      <a:pt x="2392920" y="2921278"/>
                    </a:lnTo>
                    <a:cubicBezTo>
                      <a:pt x="2392920" y="2927761"/>
                      <a:pt x="2392920" y="2934604"/>
                      <a:pt x="2393280" y="2941087"/>
                    </a:cubicBezTo>
                    <a:cubicBezTo>
                      <a:pt x="2393640" y="2954413"/>
                      <a:pt x="2394000" y="2967379"/>
                      <a:pt x="2395081" y="2980705"/>
                    </a:cubicBezTo>
                    <a:cubicBezTo>
                      <a:pt x="2394721" y="2974582"/>
                      <a:pt x="2394360" y="2968820"/>
                      <a:pt x="2394000" y="2963777"/>
                    </a:cubicBezTo>
                    <a:cubicBezTo>
                      <a:pt x="2394000" y="2958375"/>
                      <a:pt x="2393640" y="2953693"/>
                      <a:pt x="2393280" y="2949011"/>
                    </a:cubicBezTo>
                    <a:cubicBezTo>
                      <a:pt x="2393280" y="2944329"/>
                      <a:pt x="2392920" y="2940007"/>
                      <a:pt x="2392560" y="2936045"/>
                    </a:cubicBezTo>
                    <a:cubicBezTo>
                      <a:pt x="2392560" y="2932083"/>
                      <a:pt x="2392560" y="2928121"/>
                      <a:pt x="2392199" y="2924520"/>
                    </a:cubicBezTo>
                    <a:cubicBezTo>
                      <a:pt x="2392199" y="2920918"/>
                      <a:pt x="2392199" y="2917316"/>
                      <a:pt x="2391839" y="2914075"/>
                    </a:cubicBezTo>
                    <a:cubicBezTo>
                      <a:pt x="2391839" y="2910833"/>
                      <a:pt x="2391479" y="2906872"/>
                      <a:pt x="2391839" y="2904351"/>
                    </a:cubicBezTo>
                    <a:cubicBezTo>
                      <a:pt x="2391839" y="2898588"/>
                      <a:pt x="2393280" y="2892825"/>
                      <a:pt x="2396521" y="2887063"/>
                    </a:cubicBezTo>
                    <a:cubicBezTo>
                      <a:pt x="2392199" y="2893546"/>
                      <a:pt x="2390759" y="2900389"/>
                      <a:pt x="2390759" y="2907232"/>
                    </a:cubicBezTo>
                    <a:cubicBezTo>
                      <a:pt x="2390759" y="2914795"/>
                      <a:pt x="2390759" y="2921638"/>
                      <a:pt x="2390759" y="2928121"/>
                    </a:cubicBezTo>
                    <a:cubicBezTo>
                      <a:pt x="2390759" y="2931363"/>
                      <a:pt x="2390759" y="2934604"/>
                      <a:pt x="2390759" y="2937486"/>
                    </a:cubicBezTo>
                    <a:cubicBezTo>
                      <a:pt x="2390759" y="2940727"/>
                      <a:pt x="2390759" y="2943608"/>
                      <a:pt x="2391119" y="2946490"/>
                    </a:cubicBezTo>
                    <a:cubicBezTo>
                      <a:pt x="2391119" y="2952252"/>
                      <a:pt x="2391839" y="2958015"/>
                      <a:pt x="2392199" y="2963777"/>
                    </a:cubicBezTo>
                    <a:cubicBezTo>
                      <a:pt x="2394000" y="2986468"/>
                      <a:pt x="2396161" y="3008437"/>
                      <a:pt x="2400843" y="3041212"/>
                    </a:cubicBezTo>
                    <a:cubicBezTo>
                      <a:pt x="2399403" y="3036170"/>
                      <a:pt x="2399763" y="3045174"/>
                      <a:pt x="2404805" y="3075067"/>
                    </a:cubicBezTo>
                    <a:lnTo>
                      <a:pt x="2408047" y="3083351"/>
                    </a:lnTo>
                    <a:cubicBezTo>
                      <a:pt x="2408047" y="3084072"/>
                      <a:pt x="2408407" y="3087313"/>
                      <a:pt x="2410208" y="3096677"/>
                    </a:cubicBezTo>
                    <a:cubicBezTo>
                      <a:pt x="2412369" y="3106042"/>
                      <a:pt x="2414169" y="3115766"/>
                      <a:pt x="2416691" y="3125130"/>
                    </a:cubicBezTo>
                    <a:lnTo>
                      <a:pt x="2420292" y="3139177"/>
                    </a:lnTo>
                    <a:lnTo>
                      <a:pt x="2424254" y="3153223"/>
                    </a:lnTo>
                    <a:cubicBezTo>
                      <a:pt x="2425695" y="3157905"/>
                      <a:pt x="2427135" y="3162587"/>
                      <a:pt x="2428576" y="3167269"/>
                    </a:cubicBezTo>
                    <a:cubicBezTo>
                      <a:pt x="2430017" y="3171951"/>
                      <a:pt x="2431457" y="3176633"/>
                      <a:pt x="2432898" y="3181315"/>
                    </a:cubicBezTo>
                    <a:lnTo>
                      <a:pt x="2437940" y="3195722"/>
                    </a:lnTo>
                    <a:cubicBezTo>
                      <a:pt x="2440101" y="3201845"/>
                      <a:pt x="2442622" y="3207968"/>
                      <a:pt x="2445143" y="3214090"/>
                    </a:cubicBezTo>
                    <a:cubicBezTo>
                      <a:pt x="2442262" y="3206167"/>
                      <a:pt x="2440101" y="3200404"/>
                      <a:pt x="2438660" y="3195002"/>
                    </a:cubicBezTo>
                    <a:cubicBezTo>
                      <a:pt x="2438660" y="3193921"/>
                      <a:pt x="2437940" y="3192841"/>
                      <a:pt x="2437580" y="3191400"/>
                    </a:cubicBezTo>
                    <a:cubicBezTo>
                      <a:pt x="2437580" y="3190319"/>
                      <a:pt x="2437220" y="3189599"/>
                      <a:pt x="2436860" y="3188879"/>
                    </a:cubicBezTo>
                    <a:cubicBezTo>
                      <a:pt x="2436499" y="3187078"/>
                      <a:pt x="2435779" y="3185277"/>
                      <a:pt x="2435419" y="3183837"/>
                    </a:cubicBezTo>
                    <a:cubicBezTo>
                      <a:pt x="2434339" y="3180235"/>
                      <a:pt x="2433618" y="3176633"/>
                      <a:pt x="2432177" y="3172311"/>
                    </a:cubicBezTo>
                    <a:cubicBezTo>
                      <a:pt x="2430737" y="3167629"/>
                      <a:pt x="2429296" y="3162227"/>
                      <a:pt x="2427135" y="3155024"/>
                    </a:cubicBezTo>
                    <a:cubicBezTo>
                      <a:pt x="2429296" y="3165468"/>
                      <a:pt x="2421373" y="3141337"/>
                      <a:pt x="2415250" y="3111804"/>
                    </a:cubicBezTo>
                    <a:cubicBezTo>
                      <a:pt x="2421733" y="3137376"/>
                      <a:pt x="2409847" y="3082991"/>
                      <a:pt x="2411648" y="3083351"/>
                    </a:cubicBezTo>
                    <a:cubicBezTo>
                      <a:pt x="2417051" y="3113245"/>
                      <a:pt x="2424974" y="3145659"/>
                      <a:pt x="2434339" y="3175193"/>
                    </a:cubicBezTo>
                    <a:cubicBezTo>
                      <a:pt x="2435419" y="3178794"/>
                      <a:pt x="2436860" y="3182396"/>
                      <a:pt x="2437940" y="3185998"/>
                    </a:cubicBezTo>
                    <a:cubicBezTo>
                      <a:pt x="2438660" y="3187798"/>
                      <a:pt x="2439021" y="3189599"/>
                      <a:pt x="2439741" y="3191400"/>
                    </a:cubicBezTo>
                    <a:lnTo>
                      <a:pt x="2440821" y="3195002"/>
                    </a:lnTo>
                    <a:lnTo>
                      <a:pt x="2442262" y="3198963"/>
                    </a:lnTo>
                    <a:cubicBezTo>
                      <a:pt x="2444423" y="3204006"/>
                      <a:pt x="2446224" y="3209048"/>
                      <a:pt x="2448025" y="3213730"/>
                    </a:cubicBezTo>
                    <a:cubicBezTo>
                      <a:pt x="2450186" y="3218772"/>
                      <a:pt x="2451626" y="3223094"/>
                      <a:pt x="2453787" y="3228137"/>
                    </a:cubicBezTo>
                    <a:cubicBezTo>
                      <a:pt x="2458109" y="3237861"/>
                      <a:pt x="2462071" y="3246865"/>
                      <a:pt x="2466033" y="3255149"/>
                    </a:cubicBezTo>
                    <a:cubicBezTo>
                      <a:pt x="2469995" y="3263793"/>
                      <a:pt x="2473956" y="3271716"/>
                      <a:pt x="2477198" y="3278559"/>
                    </a:cubicBezTo>
                    <a:lnTo>
                      <a:pt x="2480439" y="3287563"/>
                    </a:lnTo>
                    <a:lnTo>
                      <a:pt x="2478999" y="3287563"/>
                    </a:lnTo>
                    <a:cubicBezTo>
                      <a:pt x="2478999" y="3287563"/>
                      <a:pt x="2478278" y="3287563"/>
                      <a:pt x="2478278" y="3287563"/>
                    </a:cubicBezTo>
                    <a:cubicBezTo>
                      <a:pt x="2478278" y="3287563"/>
                      <a:pt x="2477918" y="3287563"/>
                      <a:pt x="2477198" y="3287563"/>
                    </a:cubicBezTo>
                    <a:cubicBezTo>
                      <a:pt x="2458830" y="3279280"/>
                      <a:pt x="2440461" y="3270636"/>
                      <a:pt x="2422093" y="3262352"/>
                    </a:cubicBezTo>
                    <a:cubicBezTo>
                      <a:pt x="2417411" y="3260191"/>
                      <a:pt x="2413089" y="3258030"/>
                      <a:pt x="2408767" y="3256229"/>
                    </a:cubicBezTo>
                    <a:cubicBezTo>
                      <a:pt x="2404445" y="3254068"/>
                      <a:pt x="2399763" y="3252268"/>
                      <a:pt x="2395441" y="3249746"/>
                    </a:cubicBezTo>
                    <a:cubicBezTo>
                      <a:pt x="2387517" y="3245785"/>
                      <a:pt x="2379954" y="3242183"/>
                      <a:pt x="2372391" y="3238221"/>
                    </a:cubicBezTo>
                    <a:cubicBezTo>
                      <a:pt x="2369149" y="3236781"/>
                      <a:pt x="2366268" y="3234980"/>
                      <a:pt x="2363026" y="3233539"/>
                    </a:cubicBezTo>
                    <a:cubicBezTo>
                      <a:pt x="2360145" y="3231738"/>
                      <a:pt x="2357264" y="3230297"/>
                      <a:pt x="2354022" y="3228497"/>
                    </a:cubicBezTo>
                    <a:cubicBezTo>
                      <a:pt x="2348260" y="3225255"/>
                      <a:pt x="2342497" y="3222014"/>
                      <a:pt x="2337095" y="3219132"/>
                    </a:cubicBezTo>
                    <a:cubicBezTo>
                      <a:pt x="2331692" y="3216251"/>
                      <a:pt x="2326290" y="3213370"/>
                      <a:pt x="2321608" y="3210488"/>
                    </a:cubicBezTo>
                    <a:cubicBezTo>
                      <a:pt x="2316925" y="3207607"/>
                      <a:pt x="2312243" y="3204726"/>
                      <a:pt x="2307921" y="3201845"/>
                    </a:cubicBezTo>
                    <a:lnTo>
                      <a:pt x="2319087" y="3207607"/>
                    </a:lnTo>
                    <a:cubicBezTo>
                      <a:pt x="2258579" y="3170871"/>
                      <a:pt x="2201673" y="3130172"/>
                      <a:pt x="2155933" y="3086953"/>
                    </a:cubicBezTo>
                    <a:cubicBezTo>
                      <a:pt x="2132162" y="3066424"/>
                      <a:pt x="2105870" y="3041933"/>
                      <a:pt x="2082460" y="3017081"/>
                    </a:cubicBezTo>
                    <a:cubicBezTo>
                      <a:pt x="2059049" y="2991870"/>
                      <a:pt x="2037439" y="2967019"/>
                      <a:pt x="2021592" y="2946490"/>
                    </a:cubicBezTo>
                    <a:cubicBezTo>
                      <a:pt x="2019431" y="2943968"/>
                      <a:pt x="2015830" y="2939646"/>
                      <a:pt x="2011868" y="2933524"/>
                    </a:cubicBezTo>
                    <a:cubicBezTo>
                      <a:pt x="2007906" y="2927761"/>
                      <a:pt x="2002504" y="2920558"/>
                      <a:pt x="1997101" y="2912274"/>
                    </a:cubicBezTo>
                    <a:cubicBezTo>
                      <a:pt x="1994580" y="2907952"/>
                      <a:pt x="1991699" y="2903630"/>
                      <a:pt x="1988457" y="2898948"/>
                    </a:cubicBezTo>
                    <a:cubicBezTo>
                      <a:pt x="1987017" y="2896787"/>
                      <a:pt x="1985576" y="2894626"/>
                      <a:pt x="1984135" y="2892105"/>
                    </a:cubicBezTo>
                    <a:cubicBezTo>
                      <a:pt x="1983055" y="2890664"/>
                      <a:pt x="1981974" y="2889224"/>
                      <a:pt x="1980534" y="2887783"/>
                    </a:cubicBezTo>
                    <a:cubicBezTo>
                      <a:pt x="1978013" y="2884902"/>
                      <a:pt x="1974411" y="2882741"/>
                      <a:pt x="1970809" y="2881300"/>
                    </a:cubicBezTo>
                    <a:cubicBezTo>
                      <a:pt x="1969008" y="2880580"/>
                      <a:pt x="1966847" y="2879860"/>
                      <a:pt x="1965047" y="2879499"/>
                    </a:cubicBezTo>
                    <a:cubicBezTo>
                      <a:pt x="1962886" y="2879499"/>
                      <a:pt x="1961445" y="2879139"/>
                      <a:pt x="1957483" y="2879139"/>
                    </a:cubicBezTo>
                    <a:cubicBezTo>
                      <a:pt x="1906340" y="2878419"/>
                      <a:pt x="1849435" y="2878059"/>
                      <a:pt x="1814139" y="2879499"/>
                    </a:cubicBezTo>
                    <a:cubicBezTo>
                      <a:pt x="1809457" y="2879499"/>
                      <a:pt x="1862400" y="2878059"/>
                      <a:pt x="1886531" y="2876978"/>
                    </a:cubicBezTo>
                    <a:cubicBezTo>
                      <a:pt x="1839710" y="2876978"/>
                      <a:pt x="1802253" y="2879139"/>
                      <a:pt x="1787487" y="2876978"/>
                    </a:cubicBezTo>
                    <a:cubicBezTo>
                      <a:pt x="1892654" y="2877698"/>
                      <a:pt x="1781724" y="2875177"/>
                      <a:pt x="1829265" y="2874457"/>
                    </a:cubicBezTo>
                    <a:cubicBezTo>
                      <a:pt x="1779923" y="2874457"/>
                      <a:pt x="1728060" y="2874817"/>
                      <a:pt x="1703929" y="2875538"/>
                    </a:cubicBezTo>
                    <a:cubicBezTo>
                      <a:pt x="1783525" y="2875538"/>
                      <a:pt x="1675476" y="2878419"/>
                      <a:pt x="1756513" y="2877698"/>
                    </a:cubicBezTo>
                    <a:cubicBezTo>
                      <a:pt x="1693844" y="2879499"/>
                      <a:pt x="1608486" y="2880220"/>
                      <a:pt x="1533932" y="2879499"/>
                    </a:cubicBezTo>
                    <a:cubicBezTo>
                      <a:pt x="1534652" y="2878419"/>
                      <a:pt x="1525648" y="2878059"/>
                      <a:pt x="1497556" y="2877698"/>
                    </a:cubicBezTo>
                    <a:lnTo>
                      <a:pt x="1475226" y="2879139"/>
                    </a:lnTo>
                    <a:cubicBezTo>
                      <a:pt x="1440290" y="2879139"/>
                      <a:pt x="1542576" y="2877338"/>
                      <a:pt x="1472344" y="2876978"/>
                    </a:cubicBezTo>
                    <a:cubicBezTo>
                      <a:pt x="1399952" y="2879499"/>
                      <a:pt x="1254806" y="2875538"/>
                      <a:pt x="1223112" y="2879860"/>
                    </a:cubicBezTo>
                    <a:cubicBezTo>
                      <a:pt x="1168007" y="2878059"/>
                      <a:pt x="1327919" y="2878059"/>
                      <a:pt x="1245082" y="2875898"/>
                    </a:cubicBezTo>
                    <a:cubicBezTo>
                      <a:pt x="1293344" y="2874457"/>
                      <a:pt x="1359974" y="2875898"/>
                      <a:pt x="1375821" y="2874097"/>
                    </a:cubicBezTo>
                    <a:cubicBezTo>
                      <a:pt x="1328640" y="2874817"/>
                      <a:pt x="1358533" y="2872296"/>
                      <a:pt x="1327919" y="2872296"/>
                    </a:cubicBezTo>
                    <a:lnTo>
                      <a:pt x="1274975" y="2873737"/>
                    </a:lnTo>
                    <a:lnTo>
                      <a:pt x="1286501" y="2873737"/>
                    </a:lnTo>
                    <a:cubicBezTo>
                      <a:pt x="1197901" y="2875898"/>
                      <a:pt x="1057437" y="2874817"/>
                      <a:pt x="944346" y="2875177"/>
                    </a:cubicBezTo>
                    <a:cubicBezTo>
                      <a:pt x="920575" y="2875898"/>
                      <a:pt x="898245" y="2876258"/>
                      <a:pt x="876996" y="2876978"/>
                    </a:cubicBezTo>
                    <a:cubicBezTo>
                      <a:pt x="866191" y="2876978"/>
                      <a:pt x="855746" y="2877698"/>
                      <a:pt x="844941" y="2877698"/>
                    </a:cubicBezTo>
                    <a:cubicBezTo>
                      <a:pt x="834136" y="2877698"/>
                      <a:pt x="823332" y="2877698"/>
                      <a:pt x="812527" y="2877698"/>
                    </a:cubicBezTo>
                    <a:cubicBezTo>
                      <a:pt x="768947" y="2876258"/>
                      <a:pt x="722846" y="2872296"/>
                      <a:pt x="665580" y="2859330"/>
                    </a:cubicBezTo>
                    <a:cubicBezTo>
                      <a:pt x="682508" y="2862572"/>
                      <a:pt x="658737" y="2856809"/>
                      <a:pt x="640009" y="2851767"/>
                    </a:cubicBezTo>
                    <a:cubicBezTo>
                      <a:pt x="621280" y="2846004"/>
                      <a:pt x="607594" y="2841682"/>
                      <a:pt x="643250" y="2850326"/>
                    </a:cubicBezTo>
                    <a:cubicBezTo>
                      <a:pt x="630284" y="2846364"/>
                      <a:pt x="617319" y="2842403"/>
                      <a:pt x="605433" y="2839161"/>
                    </a:cubicBezTo>
                    <a:cubicBezTo>
                      <a:pt x="593548" y="2835199"/>
                      <a:pt x="582383" y="2831598"/>
                      <a:pt x="572658" y="2828356"/>
                    </a:cubicBezTo>
                    <a:cubicBezTo>
                      <a:pt x="570137" y="2827636"/>
                      <a:pt x="567976" y="2826916"/>
                      <a:pt x="565815" y="2826195"/>
                    </a:cubicBezTo>
                    <a:cubicBezTo>
                      <a:pt x="563654" y="2825475"/>
                      <a:pt x="561493" y="2824755"/>
                      <a:pt x="559693" y="2824034"/>
                    </a:cubicBezTo>
                    <a:cubicBezTo>
                      <a:pt x="555731" y="2822594"/>
                      <a:pt x="552489" y="2821513"/>
                      <a:pt x="549608" y="2820433"/>
                    </a:cubicBezTo>
                    <a:cubicBezTo>
                      <a:pt x="543845" y="2818632"/>
                      <a:pt x="540604" y="2817551"/>
                      <a:pt x="540244" y="2817551"/>
                    </a:cubicBezTo>
                    <a:cubicBezTo>
                      <a:pt x="562214" y="2826555"/>
                      <a:pt x="566176" y="2827996"/>
                      <a:pt x="569417" y="2829077"/>
                    </a:cubicBezTo>
                    <a:cubicBezTo>
                      <a:pt x="572298" y="2830157"/>
                      <a:pt x="574459" y="2830877"/>
                      <a:pt x="593548" y="2837720"/>
                    </a:cubicBezTo>
                    <a:cubicBezTo>
                      <a:pt x="587065" y="2835920"/>
                      <a:pt x="578421" y="2833038"/>
                      <a:pt x="569057" y="2830157"/>
                    </a:cubicBezTo>
                    <a:cubicBezTo>
                      <a:pt x="564375" y="2828716"/>
                      <a:pt x="559332" y="2826555"/>
                      <a:pt x="554290" y="2824755"/>
                    </a:cubicBezTo>
                    <a:cubicBezTo>
                      <a:pt x="549248" y="2822954"/>
                      <a:pt x="544206" y="2820793"/>
                      <a:pt x="538803" y="2818632"/>
                    </a:cubicBezTo>
                    <a:cubicBezTo>
                      <a:pt x="533761" y="2816471"/>
                      <a:pt x="528358" y="2814670"/>
                      <a:pt x="523676" y="2812509"/>
                    </a:cubicBezTo>
                    <a:cubicBezTo>
                      <a:pt x="518634" y="2810348"/>
                      <a:pt x="513952" y="2808187"/>
                      <a:pt x="509630" y="2806026"/>
                    </a:cubicBezTo>
                    <a:cubicBezTo>
                      <a:pt x="500626" y="2801704"/>
                      <a:pt x="492702" y="2798103"/>
                      <a:pt x="486940" y="2795221"/>
                    </a:cubicBezTo>
                    <a:cubicBezTo>
                      <a:pt x="497745" y="2800624"/>
                      <a:pt x="493783" y="2798103"/>
                      <a:pt x="496304" y="2799183"/>
                    </a:cubicBezTo>
                    <a:cubicBezTo>
                      <a:pt x="489821" y="2796302"/>
                      <a:pt x="484779" y="2793421"/>
                      <a:pt x="480457" y="2791259"/>
                    </a:cubicBezTo>
                    <a:cubicBezTo>
                      <a:pt x="476135" y="2789099"/>
                      <a:pt x="472893" y="2787298"/>
                      <a:pt x="470372" y="2786217"/>
                    </a:cubicBezTo>
                    <a:cubicBezTo>
                      <a:pt x="464970" y="2783696"/>
                      <a:pt x="462449" y="2782616"/>
                      <a:pt x="460288" y="2781535"/>
                    </a:cubicBezTo>
                    <a:cubicBezTo>
                      <a:pt x="458127" y="2780455"/>
                      <a:pt x="456326" y="2780094"/>
                      <a:pt x="452724" y="2778294"/>
                    </a:cubicBezTo>
                    <a:cubicBezTo>
                      <a:pt x="449123" y="2776493"/>
                      <a:pt x="444080" y="2773972"/>
                      <a:pt x="435076" y="2768929"/>
                    </a:cubicBezTo>
                    <a:cubicBezTo>
                      <a:pt x="432555" y="2766768"/>
                      <a:pt x="426072" y="2763167"/>
                      <a:pt x="417789" y="2758124"/>
                    </a:cubicBezTo>
                    <a:cubicBezTo>
                      <a:pt x="409505" y="2752722"/>
                      <a:pt x="399420" y="2746239"/>
                      <a:pt x="388615" y="2739396"/>
                    </a:cubicBezTo>
                    <a:cubicBezTo>
                      <a:pt x="377810" y="2732193"/>
                      <a:pt x="367006" y="2724269"/>
                      <a:pt x="356561" y="2716706"/>
                    </a:cubicBezTo>
                    <a:cubicBezTo>
                      <a:pt x="351158" y="2713104"/>
                      <a:pt x="346476" y="2709142"/>
                      <a:pt x="342154" y="2705541"/>
                    </a:cubicBezTo>
                    <a:cubicBezTo>
                      <a:pt x="337832" y="2701939"/>
                      <a:pt x="333511" y="2698698"/>
                      <a:pt x="329909" y="2695456"/>
                    </a:cubicBezTo>
                    <a:cubicBezTo>
                      <a:pt x="326307" y="2692935"/>
                      <a:pt x="322345" y="2690054"/>
                      <a:pt x="318744" y="2687533"/>
                    </a:cubicBezTo>
                    <a:lnTo>
                      <a:pt x="307939" y="2678889"/>
                    </a:lnTo>
                    <a:cubicBezTo>
                      <a:pt x="300736" y="2673126"/>
                      <a:pt x="293532" y="2667724"/>
                      <a:pt x="286689" y="2661961"/>
                    </a:cubicBezTo>
                    <a:cubicBezTo>
                      <a:pt x="298215" y="2671325"/>
                      <a:pt x="288490" y="2662681"/>
                      <a:pt x="275885" y="2650076"/>
                    </a:cubicBezTo>
                    <a:cubicBezTo>
                      <a:pt x="272643" y="2646834"/>
                      <a:pt x="269402" y="2643593"/>
                      <a:pt x="265800" y="2640351"/>
                    </a:cubicBezTo>
                    <a:cubicBezTo>
                      <a:pt x="262558" y="2637110"/>
                      <a:pt x="258957" y="2633868"/>
                      <a:pt x="256436" y="2630627"/>
                    </a:cubicBezTo>
                    <a:cubicBezTo>
                      <a:pt x="250673" y="2624504"/>
                      <a:pt x="246351" y="2619462"/>
                      <a:pt x="244911" y="2617661"/>
                    </a:cubicBezTo>
                    <a:cubicBezTo>
                      <a:pt x="241309" y="2614059"/>
                      <a:pt x="238067" y="2610818"/>
                      <a:pt x="234826" y="2607577"/>
                    </a:cubicBezTo>
                    <a:cubicBezTo>
                      <a:pt x="231585" y="2604335"/>
                      <a:pt x="228343" y="2600734"/>
                      <a:pt x="225102" y="2597132"/>
                    </a:cubicBezTo>
                    <a:cubicBezTo>
                      <a:pt x="218619" y="2590289"/>
                      <a:pt x="212136" y="2583086"/>
                      <a:pt x="205293" y="2575522"/>
                    </a:cubicBezTo>
                    <a:cubicBezTo>
                      <a:pt x="198810" y="2567599"/>
                      <a:pt x="191967" y="2559315"/>
                      <a:pt x="184403" y="2549951"/>
                    </a:cubicBezTo>
                    <a:cubicBezTo>
                      <a:pt x="180441" y="2545269"/>
                      <a:pt x="176840" y="2540226"/>
                      <a:pt x="172878" y="2534824"/>
                    </a:cubicBezTo>
                    <a:cubicBezTo>
                      <a:pt x="168916" y="2529421"/>
                      <a:pt x="164954" y="2523659"/>
                      <a:pt x="160633" y="2517536"/>
                    </a:cubicBezTo>
                    <a:cubicBezTo>
                      <a:pt x="164234" y="2522578"/>
                      <a:pt x="164234" y="2522218"/>
                      <a:pt x="162073" y="2518616"/>
                    </a:cubicBezTo>
                    <a:cubicBezTo>
                      <a:pt x="160993" y="2516816"/>
                      <a:pt x="159552" y="2514655"/>
                      <a:pt x="157391" y="2511773"/>
                    </a:cubicBezTo>
                    <a:cubicBezTo>
                      <a:pt x="155590" y="2508892"/>
                      <a:pt x="153429" y="2505291"/>
                      <a:pt x="151268" y="2501689"/>
                    </a:cubicBezTo>
                    <a:cubicBezTo>
                      <a:pt x="146946" y="2494486"/>
                      <a:pt x="142264" y="2486562"/>
                      <a:pt x="138302" y="2480439"/>
                    </a:cubicBezTo>
                    <a:cubicBezTo>
                      <a:pt x="134701" y="2474316"/>
                      <a:pt x="132540" y="2469634"/>
                      <a:pt x="132540" y="2469274"/>
                    </a:cubicBezTo>
                    <a:cubicBezTo>
                      <a:pt x="129298" y="2463872"/>
                      <a:pt x="126417" y="2458469"/>
                      <a:pt x="123536" y="2453067"/>
                    </a:cubicBezTo>
                    <a:cubicBezTo>
                      <a:pt x="120654" y="2447665"/>
                      <a:pt x="117413" y="2442622"/>
                      <a:pt x="114892" y="2437220"/>
                    </a:cubicBezTo>
                    <a:cubicBezTo>
                      <a:pt x="109489" y="2426775"/>
                      <a:pt x="104087" y="2416690"/>
                      <a:pt x="99045" y="2406966"/>
                    </a:cubicBezTo>
                    <a:cubicBezTo>
                      <a:pt x="89680" y="2387157"/>
                      <a:pt x="80316" y="2368429"/>
                      <a:pt x="72393" y="2348980"/>
                    </a:cubicBezTo>
                    <a:cubicBezTo>
                      <a:pt x="68431" y="2339256"/>
                      <a:pt x="64109" y="2329891"/>
                      <a:pt x="60867" y="2320167"/>
                    </a:cubicBezTo>
                    <a:cubicBezTo>
                      <a:pt x="57266" y="2310443"/>
                      <a:pt x="53664" y="2300358"/>
                      <a:pt x="50423" y="2290273"/>
                    </a:cubicBezTo>
                    <a:cubicBezTo>
                      <a:pt x="47541" y="2279829"/>
                      <a:pt x="44300" y="2269384"/>
                      <a:pt x="41419" y="2258579"/>
                    </a:cubicBezTo>
                    <a:cubicBezTo>
                      <a:pt x="39618" y="2253177"/>
                      <a:pt x="38537" y="2247414"/>
                      <a:pt x="37457" y="2242012"/>
                    </a:cubicBezTo>
                    <a:cubicBezTo>
                      <a:pt x="36376" y="2236249"/>
                      <a:pt x="34936" y="2230486"/>
                      <a:pt x="33855" y="2224724"/>
                    </a:cubicBezTo>
                    <a:cubicBezTo>
                      <a:pt x="34936" y="2227605"/>
                      <a:pt x="40338" y="2246334"/>
                      <a:pt x="34215" y="2218601"/>
                    </a:cubicBezTo>
                    <a:cubicBezTo>
                      <a:pt x="32775" y="2213199"/>
                      <a:pt x="31694" y="2206716"/>
                      <a:pt x="30254" y="2199873"/>
                    </a:cubicBezTo>
                    <a:cubicBezTo>
                      <a:pt x="28813" y="2192669"/>
                      <a:pt x="27733" y="2185106"/>
                      <a:pt x="26292" y="2177543"/>
                    </a:cubicBezTo>
                    <a:cubicBezTo>
                      <a:pt x="24851" y="2169979"/>
                      <a:pt x="24131" y="2162056"/>
                      <a:pt x="23050" y="2154852"/>
                    </a:cubicBezTo>
                    <a:cubicBezTo>
                      <a:pt x="21970" y="2147649"/>
                      <a:pt x="21250" y="2140806"/>
                      <a:pt x="20529" y="2134683"/>
                    </a:cubicBezTo>
                    <a:lnTo>
                      <a:pt x="20529" y="2135404"/>
                    </a:lnTo>
                    <a:cubicBezTo>
                      <a:pt x="20529" y="2135043"/>
                      <a:pt x="20529" y="2134683"/>
                      <a:pt x="20529" y="2134323"/>
                    </a:cubicBezTo>
                    <a:cubicBezTo>
                      <a:pt x="19809" y="2128560"/>
                      <a:pt x="19449" y="2123878"/>
                      <a:pt x="19089" y="2120637"/>
                    </a:cubicBezTo>
                    <a:cubicBezTo>
                      <a:pt x="19089" y="2117395"/>
                      <a:pt x="18368" y="2115595"/>
                      <a:pt x="18368" y="2115234"/>
                    </a:cubicBezTo>
                    <a:cubicBezTo>
                      <a:pt x="17288" y="2105150"/>
                      <a:pt x="16207" y="2096146"/>
                      <a:pt x="15127" y="2087142"/>
                    </a:cubicBezTo>
                    <a:cubicBezTo>
                      <a:pt x="14407" y="2078138"/>
                      <a:pt x="14046" y="2069134"/>
                      <a:pt x="13326" y="2059049"/>
                    </a:cubicBezTo>
                    <a:cubicBezTo>
                      <a:pt x="13326" y="2054007"/>
                      <a:pt x="12606" y="2048604"/>
                      <a:pt x="12246" y="2042842"/>
                    </a:cubicBezTo>
                    <a:cubicBezTo>
                      <a:pt x="12246" y="2037079"/>
                      <a:pt x="12246" y="2030956"/>
                      <a:pt x="11885" y="2024113"/>
                    </a:cubicBezTo>
                    <a:cubicBezTo>
                      <a:pt x="11885" y="2010427"/>
                      <a:pt x="11165" y="1994580"/>
                      <a:pt x="10805" y="1974771"/>
                    </a:cubicBezTo>
                    <a:cubicBezTo>
                      <a:pt x="10085" y="1977652"/>
                      <a:pt x="9724" y="1995661"/>
                      <a:pt x="9724" y="2016550"/>
                    </a:cubicBezTo>
                    <a:cubicBezTo>
                      <a:pt x="9724" y="2026995"/>
                      <a:pt x="9724" y="2038160"/>
                      <a:pt x="9724" y="2048604"/>
                    </a:cubicBezTo>
                    <a:cubicBezTo>
                      <a:pt x="10085" y="2059049"/>
                      <a:pt x="10445" y="2069134"/>
                      <a:pt x="10805" y="2076337"/>
                    </a:cubicBezTo>
                    <a:cubicBezTo>
                      <a:pt x="11165" y="2080659"/>
                      <a:pt x="11525" y="2084981"/>
                      <a:pt x="12246" y="2088943"/>
                    </a:cubicBezTo>
                    <a:lnTo>
                      <a:pt x="14046" y="2101548"/>
                    </a:lnTo>
                    <a:cubicBezTo>
                      <a:pt x="14046" y="2107671"/>
                      <a:pt x="14046" y="2115234"/>
                      <a:pt x="14767" y="2123518"/>
                    </a:cubicBezTo>
                    <a:cubicBezTo>
                      <a:pt x="14767" y="2125679"/>
                      <a:pt x="14767" y="2127840"/>
                      <a:pt x="15127" y="2129641"/>
                    </a:cubicBezTo>
                    <a:cubicBezTo>
                      <a:pt x="15127" y="2131802"/>
                      <a:pt x="15847" y="2133963"/>
                      <a:pt x="15847" y="2136124"/>
                    </a:cubicBezTo>
                    <a:cubicBezTo>
                      <a:pt x="16567" y="2140446"/>
                      <a:pt x="16928" y="2144768"/>
                      <a:pt x="17648" y="2149090"/>
                    </a:cubicBezTo>
                    <a:cubicBezTo>
                      <a:pt x="19089" y="2157734"/>
                      <a:pt x="20169" y="2166017"/>
                      <a:pt x="21250" y="2173581"/>
                    </a:cubicBezTo>
                    <a:cubicBezTo>
                      <a:pt x="22690" y="2180784"/>
                      <a:pt x="23771" y="2187267"/>
                      <a:pt x="24491" y="2191949"/>
                    </a:cubicBezTo>
                    <a:cubicBezTo>
                      <a:pt x="23050" y="2186186"/>
                      <a:pt x="21250" y="2178623"/>
                      <a:pt x="19809" y="2170339"/>
                    </a:cubicBezTo>
                    <a:cubicBezTo>
                      <a:pt x="18368" y="2161695"/>
                      <a:pt x="16928" y="2152331"/>
                      <a:pt x="15487" y="2141887"/>
                    </a:cubicBezTo>
                    <a:cubicBezTo>
                      <a:pt x="14767" y="2136484"/>
                      <a:pt x="13686" y="2131082"/>
                      <a:pt x="13326" y="2125679"/>
                    </a:cubicBezTo>
                    <a:cubicBezTo>
                      <a:pt x="12966" y="2119917"/>
                      <a:pt x="12246" y="2114154"/>
                      <a:pt x="11885" y="2108031"/>
                    </a:cubicBezTo>
                    <a:cubicBezTo>
                      <a:pt x="11525" y="2101909"/>
                      <a:pt x="10805" y="2095786"/>
                      <a:pt x="10445" y="2089663"/>
                    </a:cubicBezTo>
                    <a:cubicBezTo>
                      <a:pt x="10085" y="2083540"/>
                      <a:pt x="10085" y="2077057"/>
                      <a:pt x="9724" y="2070574"/>
                    </a:cubicBezTo>
                    <a:cubicBezTo>
                      <a:pt x="8644" y="2044643"/>
                      <a:pt x="8644" y="2018711"/>
                      <a:pt x="8284" y="1993860"/>
                    </a:cubicBezTo>
                    <a:cubicBezTo>
                      <a:pt x="8284" y="1969008"/>
                      <a:pt x="7563" y="1945238"/>
                      <a:pt x="7203" y="1924708"/>
                    </a:cubicBezTo>
                    <a:cubicBezTo>
                      <a:pt x="6123" y="1949560"/>
                      <a:pt x="5402" y="1988817"/>
                      <a:pt x="5042" y="2033838"/>
                    </a:cubicBezTo>
                    <a:cubicBezTo>
                      <a:pt x="5042" y="2036719"/>
                      <a:pt x="5042" y="2039600"/>
                      <a:pt x="5042" y="2042482"/>
                    </a:cubicBezTo>
                    <a:cubicBezTo>
                      <a:pt x="5042" y="2045363"/>
                      <a:pt x="5042" y="2048244"/>
                      <a:pt x="5042" y="2051486"/>
                    </a:cubicBezTo>
                    <a:cubicBezTo>
                      <a:pt x="5042" y="2057608"/>
                      <a:pt x="5042" y="2063371"/>
                      <a:pt x="5402" y="2069494"/>
                    </a:cubicBezTo>
                    <a:cubicBezTo>
                      <a:pt x="5402" y="2075616"/>
                      <a:pt x="5402" y="2081739"/>
                      <a:pt x="5763" y="2087862"/>
                    </a:cubicBezTo>
                    <a:cubicBezTo>
                      <a:pt x="6123" y="2093985"/>
                      <a:pt x="6843" y="2100108"/>
                      <a:pt x="7203" y="2106591"/>
                    </a:cubicBezTo>
                    <a:cubicBezTo>
                      <a:pt x="7563" y="2112713"/>
                      <a:pt x="8284" y="2119196"/>
                      <a:pt x="8644" y="2125319"/>
                    </a:cubicBezTo>
                    <a:cubicBezTo>
                      <a:pt x="8644" y="2128560"/>
                      <a:pt x="9004" y="2131442"/>
                      <a:pt x="9724" y="2134683"/>
                    </a:cubicBezTo>
                    <a:lnTo>
                      <a:pt x="10805" y="2144047"/>
                    </a:lnTo>
                    <a:cubicBezTo>
                      <a:pt x="11525" y="2150170"/>
                      <a:pt x="12246" y="2156293"/>
                      <a:pt x="13326" y="2162416"/>
                    </a:cubicBezTo>
                    <a:cubicBezTo>
                      <a:pt x="13686" y="2165657"/>
                      <a:pt x="14046" y="2168539"/>
                      <a:pt x="14407" y="2171420"/>
                    </a:cubicBezTo>
                    <a:cubicBezTo>
                      <a:pt x="14767" y="2174301"/>
                      <a:pt x="15487" y="2177543"/>
                      <a:pt x="15847" y="2180424"/>
                    </a:cubicBezTo>
                    <a:cubicBezTo>
                      <a:pt x="14767" y="2173221"/>
                      <a:pt x="14046" y="2166378"/>
                      <a:pt x="13326" y="2159174"/>
                    </a:cubicBezTo>
                    <a:lnTo>
                      <a:pt x="11165" y="2137925"/>
                    </a:lnTo>
                    <a:cubicBezTo>
                      <a:pt x="13326" y="2154852"/>
                      <a:pt x="15127" y="2171780"/>
                      <a:pt x="18368" y="2188348"/>
                    </a:cubicBezTo>
                    <a:cubicBezTo>
                      <a:pt x="15847" y="2172140"/>
                      <a:pt x="14767" y="2155573"/>
                      <a:pt x="13326" y="2139365"/>
                    </a:cubicBezTo>
                    <a:cubicBezTo>
                      <a:pt x="18008" y="2187267"/>
                      <a:pt x="27372" y="2227965"/>
                      <a:pt x="38898" y="2269744"/>
                    </a:cubicBezTo>
                    <a:cubicBezTo>
                      <a:pt x="37097" y="2263621"/>
                      <a:pt x="35656" y="2257859"/>
                      <a:pt x="34215" y="2252817"/>
                    </a:cubicBezTo>
                    <a:cubicBezTo>
                      <a:pt x="33135" y="2247414"/>
                      <a:pt x="32054" y="2242732"/>
                      <a:pt x="31334" y="2238770"/>
                    </a:cubicBezTo>
                    <a:cubicBezTo>
                      <a:pt x="29533" y="2230486"/>
                      <a:pt x="28453" y="2224004"/>
                      <a:pt x="27733" y="2220402"/>
                    </a:cubicBezTo>
                    <a:cubicBezTo>
                      <a:pt x="26652" y="2212839"/>
                      <a:pt x="27733" y="2214999"/>
                      <a:pt x="30614" y="2229046"/>
                    </a:cubicBezTo>
                    <a:cubicBezTo>
                      <a:pt x="35656" y="2256778"/>
                      <a:pt x="40698" y="2270825"/>
                      <a:pt x="44660" y="2283430"/>
                    </a:cubicBezTo>
                    <a:cubicBezTo>
                      <a:pt x="45741" y="2286672"/>
                      <a:pt x="46821" y="2289553"/>
                      <a:pt x="47541" y="2292795"/>
                    </a:cubicBezTo>
                    <a:cubicBezTo>
                      <a:pt x="48622" y="2296036"/>
                      <a:pt x="49702" y="2298917"/>
                      <a:pt x="51143" y="2302159"/>
                    </a:cubicBezTo>
                    <a:cubicBezTo>
                      <a:pt x="53664" y="2309002"/>
                      <a:pt x="56546" y="2316565"/>
                      <a:pt x="59787" y="2327010"/>
                    </a:cubicBezTo>
                    <a:cubicBezTo>
                      <a:pt x="56185" y="2315485"/>
                      <a:pt x="51863" y="2302519"/>
                      <a:pt x="48982" y="2294595"/>
                    </a:cubicBezTo>
                    <a:cubicBezTo>
                      <a:pt x="46821" y="2286672"/>
                      <a:pt x="46461" y="2283791"/>
                      <a:pt x="49702" y="2293515"/>
                    </a:cubicBezTo>
                    <a:cubicBezTo>
                      <a:pt x="52944" y="2303600"/>
                      <a:pt x="55825" y="2312964"/>
                      <a:pt x="58346" y="2321247"/>
                    </a:cubicBezTo>
                    <a:cubicBezTo>
                      <a:pt x="59787" y="2325569"/>
                      <a:pt x="60867" y="2329531"/>
                      <a:pt x="62308" y="2333493"/>
                    </a:cubicBezTo>
                    <a:cubicBezTo>
                      <a:pt x="63749" y="2337455"/>
                      <a:pt x="65189" y="2341056"/>
                      <a:pt x="66630" y="2344658"/>
                    </a:cubicBezTo>
                    <a:cubicBezTo>
                      <a:pt x="72033" y="2359064"/>
                      <a:pt x="76715" y="2371310"/>
                      <a:pt x="82117" y="2383195"/>
                    </a:cubicBezTo>
                    <a:cubicBezTo>
                      <a:pt x="84638" y="2389318"/>
                      <a:pt x="87520" y="2395081"/>
                      <a:pt x="90041" y="2401204"/>
                    </a:cubicBezTo>
                    <a:cubicBezTo>
                      <a:pt x="91481" y="2404085"/>
                      <a:pt x="92562" y="2407326"/>
                      <a:pt x="94363" y="2410568"/>
                    </a:cubicBezTo>
                    <a:cubicBezTo>
                      <a:pt x="95803" y="2413809"/>
                      <a:pt x="97604" y="2416690"/>
                      <a:pt x="99045" y="2419932"/>
                    </a:cubicBezTo>
                    <a:cubicBezTo>
                      <a:pt x="102286" y="2426415"/>
                      <a:pt x="105528" y="2433258"/>
                      <a:pt x="109129" y="2440461"/>
                    </a:cubicBezTo>
                    <a:cubicBezTo>
                      <a:pt x="110930" y="2444063"/>
                      <a:pt x="112731" y="2448025"/>
                      <a:pt x="114892" y="2451986"/>
                    </a:cubicBezTo>
                    <a:cubicBezTo>
                      <a:pt x="117053" y="2455948"/>
                      <a:pt x="119214" y="2459910"/>
                      <a:pt x="121375" y="2464232"/>
                    </a:cubicBezTo>
                    <a:cubicBezTo>
                      <a:pt x="120294" y="2459190"/>
                      <a:pt x="131820" y="2480439"/>
                      <a:pt x="146946" y="2502769"/>
                    </a:cubicBezTo>
                    <a:cubicBezTo>
                      <a:pt x="153789" y="2514295"/>
                      <a:pt x="162433" y="2525460"/>
                      <a:pt x="168916" y="2534824"/>
                    </a:cubicBezTo>
                    <a:cubicBezTo>
                      <a:pt x="172158" y="2539506"/>
                      <a:pt x="175399" y="2543468"/>
                      <a:pt x="177920" y="2546709"/>
                    </a:cubicBezTo>
                    <a:cubicBezTo>
                      <a:pt x="180441" y="2549951"/>
                      <a:pt x="182602" y="2552112"/>
                      <a:pt x="183683" y="2552832"/>
                    </a:cubicBezTo>
                    <a:cubicBezTo>
                      <a:pt x="181882" y="2550311"/>
                      <a:pt x="180081" y="2548150"/>
                      <a:pt x="178280" y="2545629"/>
                    </a:cubicBezTo>
                    <a:lnTo>
                      <a:pt x="173238" y="2538425"/>
                    </a:lnTo>
                    <a:lnTo>
                      <a:pt x="162793" y="2523659"/>
                    </a:lnTo>
                    <a:cubicBezTo>
                      <a:pt x="177560" y="2544188"/>
                      <a:pt x="193767" y="2563997"/>
                      <a:pt x="210335" y="2582725"/>
                    </a:cubicBezTo>
                    <a:cubicBezTo>
                      <a:pt x="232305" y="2610098"/>
                      <a:pt x="221860" y="2598573"/>
                      <a:pt x="214297" y="2590649"/>
                    </a:cubicBezTo>
                    <a:cubicBezTo>
                      <a:pt x="210335" y="2586687"/>
                      <a:pt x="207454" y="2583446"/>
                      <a:pt x="209615" y="2586687"/>
                    </a:cubicBezTo>
                    <a:cubicBezTo>
                      <a:pt x="210695" y="2588128"/>
                      <a:pt x="213216" y="2591369"/>
                      <a:pt x="217538" y="2596412"/>
                    </a:cubicBezTo>
                    <a:cubicBezTo>
                      <a:pt x="221860" y="2601454"/>
                      <a:pt x="227623" y="2609377"/>
                      <a:pt x="236987" y="2618742"/>
                    </a:cubicBezTo>
                    <a:cubicBezTo>
                      <a:pt x="245631" y="2627746"/>
                      <a:pt x="252834" y="2635669"/>
                      <a:pt x="259677" y="2642152"/>
                    </a:cubicBezTo>
                    <a:cubicBezTo>
                      <a:pt x="266520" y="2648635"/>
                      <a:pt x="272643" y="2654398"/>
                      <a:pt x="278045" y="2659440"/>
                    </a:cubicBezTo>
                    <a:cubicBezTo>
                      <a:pt x="280927" y="2661961"/>
                      <a:pt x="283448" y="2664482"/>
                      <a:pt x="285969" y="2666643"/>
                    </a:cubicBezTo>
                    <a:cubicBezTo>
                      <a:pt x="288490" y="2668804"/>
                      <a:pt x="291011" y="2670605"/>
                      <a:pt x="293172" y="2672766"/>
                    </a:cubicBezTo>
                    <a:cubicBezTo>
                      <a:pt x="297854" y="2676728"/>
                      <a:pt x="302176" y="2679969"/>
                      <a:pt x="306138" y="2683571"/>
                    </a:cubicBezTo>
                    <a:cubicBezTo>
                      <a:pt x="310460" y="2686812"/>
                      <a:pt x="314422" y="2690054"/>
                      <a:pt x="318384" y="2693655"/>
                    </a:cubicBezTo>
                    <a:cubicBezTo>
                      <a:pt x="322706" y="2696897"/>
                      <a:pt x="327028" y="2700138"/>
                      <a:pt x="332070" y="2703740"/>
                    </a:cubicBezTo>
                    <a:cubicBezTo>
                      <a:pt x="337112" y="2707342"/>
                      <a:pt x="342154" y="2711303"/>
                      <a:pt x="348277" y="2715986"/>
                    </a:cubicBezTo>
                    <a:cubicBezTo>
                      <a:pt x="354400" y="2720307"/>
                      <a:pt x="361243" y="2724990"/>
                      <a:pt x="369167" y="2730752"/>
                    </a:cubicBezTo>
                    <a:cubicBezTo>
                      <a:pt x="347197" y="2718147"/>
                      <a:pt x="296774" y="2681770"/>
                      <a:pt x="252834" y="2636750"/>
                    </a:cubicBezTo>
                    <a:cubicBezTo>
                      <a:pt x="261478" y="2646114"/>
                      <a:pt x="270842" y="2654758"/>
                      <a:pt x="279486" y="2663762"/>
                    </a:cubicBezTo>
                    <a:cubicBezTo>
                      <a:pt x="275524" y="2660521"/>
                      <a:pt x="269041" y="2654398"/>
                      <a:pt x="260398" y="2646474"/>
                    </a:cubicBezTo>
                    <a:cubicBezTo>
                      <a:pt x="256076" y="2642512"/>
                      <a:pt x="251754" y="2637830"/>
                      <a:pt x="246711" y="2633148"/>
                    </a:cubicBezTo>
                    <a:cubicBezTo>
                      <a:pt x="242029" y="2628106"/>
                      <a:pt x="236987" y="2623064"/>
                      <a:pt x="231945" y="2617661"/>
                    </a:cubicBezTo>
                    <a:cubicBezTo>
                      <a:pt x="226542" y="2612259"/>
                      <a:pt x="221860" y="2606496"/>
                      <a:pt x="216818" y="2600734"/>
                    </a:cubicBezTo>
                    <a:cubicBezTo>
                      <a:pt x="211776" y="2594971"/>
                      <a:pt x="207093" y="2589208"/>
                      <a:pt x="202051" y="2583806"/>
                    </a:cubicBezTo>
                    <a:cubicBezTo>
                      <a:pt x="192687" y="2572641"/>
                      <a:pt x="184763" y="2561836"/>
                      <a:pt x="177920" y="2553192"/>
                    </a:cubicBezTo>
                    <a:cubicBezTo>
                      <a:pt x="200971" y="2580564"/>
                      <a:pt x="195928" y="2574082"/>
                      <a:pt x="182602" y="2557154"/>
                    </a:cubicBezTo>
                    <a:cubicBezTo>
                      <a:pt x="175759" y="2548870"/>
                      <a:pt x="168196" y="2537345"/>
                      <a:pt x="160272" y="2526540"/>
                    </a:cubicBezTo>
                    <a:cubicBezTo>
                      <a:pt x="152349" y="2515735"/>
                      <a:pt x="145866" y="2504930"/>
                      <a:pt x="141904" y="2497727"/>
                    </a:cubicBezTo>
                    <a:cubicBezTo>
                      <a:pt x="137222" y="2493405"/>
                      <a:pt x="162433" y="2532303"/>
                      <a:pt x="131820" y="2487282"/>
                    </a:cubicBezTo>
                    <a:cubicBezTo>
                      <a:pt x="138663" y="2498087"/>
                      <a:pt x="144065" y="2506371"/>
                      <a:pt x="148747" y="2513934"/>
                    </a:cubicBezTo>
                    <a:cubicBezTo>
                      <a:pt x="153789" y="2521498"/>
                      <a:pt x="158472" y="2527620"/>
                      <a:pt x="162793" y="2534104"/>
                    </a:cubicBezTo>
                    <a:cubicBezTo>
                      <a:pt x="172158" y="2547429"/>
                      <a:pt x="182963" y="2561836"/>
                      <a:pt x="203132" y="2587408"/>
                    </a:cubicBezTo>
                    <a:cubicBezTo>
                      <a:pt x="201691" y="2585607"/>
                      <a:pt x="200250" y="2584166"/>
                      <a:pt x="198810" y="2582365"/>
                    </a:cubicBezTo>
                    <a:cubicBezTo>
                      <a:pt x="197369" y="2580564"/>
                      <a:pt x="196289" y="2579124"/>
                      <a:pt x="194848" y="2577323"/>
                    </a:cubicBezTo>
                    <a:cubicBezTo>
                      <a:pt x="192327" y="2574082"/>
                      <a:pt x="189806" y="2570840"/>
                      <a:pt x="187645" y="2567959"/>
                    </a:cubicBezTo>
                    <a:cubicBezTo>
                      <a:pt x="182963" y="2561836"/>
                      <a:pt x="178641" y="2556433"/>
                      <a:pt x="174319" y="2551391"/>
                    </a:cubicBezTo>
                    <a:cubicBezTo>
                      <a:pt x="166395" y="2540586"/>
                      <a:pt x="159552" y="2531582"/>
                      <a:pt x="153789" y="2523299"/>
                    </a:cubicBezTo>
                    <a:cubicBezTo>
                      <a:pt x="152349" y="2521138"/>
                      <a:pt x="150908" y="2519337"/>
                      <a:pt x="149467" y="2517536"/>
                    </a:cubicBezTo>
                    <a:cubicBezTo>
                      <a:pt x="148027" y="2515735"/>
                      <a:pt x="146946" y="2513574"/>
                      <a:pt x="145506" y="2511773"/>
                    </a:cubicBezTo>
                    <a:cubicBezTo>
                      <a:pt x="142985" y="2508172"/>
                      <a:pt x="140463" y="2504570"/>
                      <a:pt x="138302" y="2501329"/>
                    </a:cubicBezTo>
                    <a:cubicBezTo>
                      <a:pt x="133620" y="2494486"/>
                      <a:pt x="129298" y="2488723"/>
                      <a:pt x="124976" y="2482600"/>
                    </a:cubicBezTo>
                    <a:cubicBezTo>
                      <a:pt x="121015" y="2476478"/>
                      <a:pt x="117053" y="2470355"/>
                      <a:pt x="113091" y="2463872"/>
                    </a:cubicBezTo>
                    <a:cubicBezTo>
                      <a:pt x="109129" y="2457389"/>
                      <a:pt x="104447" y="2450546"/>
                      <a:pt x="100485" y="2442622"/>
                    </a:cubicBezTo>
                    <a:cubicBezTo>
                      <a:pt x="96163" y="2434699"/>
                      <a:pt x="91481" y="2425695"/>
                      <a:pt x="86079" y="2415250"/>
                    </a:cubicBezTo>
                    <a:cubicBezTo>
                      <a:pt x="81037" y="2404805"/>
                      <a:pt x="75634" y="2392560"/>
                      <a:pt x="69511" y="2378513"/>
                    </a:cubicBezTo>
                    <a:cubicBezTo>
                      <a:pt x="81397" y="2404085"/>
                      <a:pt x="79956" y="2399403"/>
                      <a:pt x="75274" y="2387517"/>
                    </a:cubicBezTo>
                    <a:cubicBezTo>
                      <a:pt x="70232" y="2375632"/>
                      <a:pt x="63389" y="2356183"/>
                      <a:pt x="62668" y="2352582"/>
                    </a:cubicBezTo>
                    <a:cubicBezTo>
                      <a:pt x="61588" y="2349340"/>
                      <a:pt x="60147" y="2346099"/>
                      <a:pt x="58346" y="2342137"/>
                    </a:cubicBezTo>
                    <a:cubicBezTo>
                      <a:pt x="56906" y="2338535"/>
                      <a:pt x="55105" y="2334213"/>
                      <a:pt x="53664" y="2329891"/>
                    </a:cubicBezTo>
                    <a:cubicBezTo>
                      <a:pt x="50783" y="2321247"/>
                      <a:pt x="47541" y="2311883"/>
                      <a:pt x="44300" y="2302519"/>
                    </a:cubicBezTo>
                    <a:cubicBezTo>
                      <a:pt x="43580" y="2300358"/>
                      <a:pt x="42859" y="2297837"/>
                      <a:pt x="41779" y="2295676"/>
                    </a:cubicBezTo>
                    <a:cubicBezTo>
                      <a:pt x="41059" y="2293515"/>
                      <a:pt x="40338" y="2290994"/>
                      <a:pt x="39618" y="2288833"/>
                    </a:cubicBezTo>
                    <a:cubicBezTo>
                      <a:pt x="38177" y="2284151"/>
                      <a:pt x="37097" y="2279829"/>
                      <a:pt x="35656" y="2275867"/>
                    </a:cubicBezTo>
                    <a:cubicBezTo>
                      <a:pt x="33135" y="2267583"/>
                      <a:pt x="30974" y="2260380"/>
                      <a:pt x="29533" y="2254978"/>
                    </a:cubicBezTo>
                    <a:lnTo>
                      <a:pt x="32775" y="2275147"/>
                    </a:lnTo>
                    <a:cubicBezTo>
                      <a:pt x="31334" y="2270825"/>
                      <a:pt x="30254" y="2266863"/>
                      <a:pt x="29173" y="2262901"/>
                    </a:cubicBezTo>
                    <a:cubicBezTo>
                      <a:pt x="28453" y="2260740"/>
                      <a:pt x="28093" y="2258939"/>
                      <a:pt x="27372" y="2257139"/>
                    </a:cubicBezTo>
                    <a:cubicBezTo>
                      <a:pt x="27012" y="2255338"/>
                      <a:pt x="26652" y="2253177"/>
                      <a:pt x="25932" y="2251376"/>
                    </a:cubicBezTo>
                    <a:cubicBezTo>
                      <a:pt x="24131" y="2243812"/>
                      <a:pt x="22690" y="2236969"/>
                      <a:pt x="21250" y="2230126"/>
                    </a:cubicBezTo>
                    <a:cubicBezTo>
                      <a:pt x="18368" y="2216800"/>
                      <a:pt x="16567" y="2204555"/>
                      <a:pt x="14767" y="2191949"/>
                    </a:cubicBezTo>
                    <a:cubicBezTo>
                      <a:pt x="13686" y="2185826"/>
                      <a:pt x="12966" y="2179343"/>
                      <a:pt x="11885" y="2172500"/>
                    </a:cubicBezTo>
                    <a:cubicBezTo>
                      <a:pt x="11165" y="2165657"/>
                      <a:pt x="10445" y="2158814"/>
                      <a:pt x="9364" y="2151251"/>
                    </a:cubicBezTo>
                    <a:cubicBezTo>
                      <a:pt x="8644" y="2143687"/>
                      <a:pt x="7203" y="2135764"/>
                      <a:pt x="6483" y="2127120"/>
                    </a:cubicBezTo>
                    <a:cubicBezTo>
                      <a:pt x="5763" y="2118476"/>
                      <a:pt x="4682" y="2109112"/>
                      <a:pt x="3602" y="2098667"/>
                    </a:cubicBezTo>
                    <a:cubicBezTo>
                      <a:pt x="2521" y="2093265"/>
                      <a:pt x="3602" y="2111633"/>
                      <a:pt x="5042" y="2128921"/>
                    </a:cubicBezTo>
                    <a:cubicBezTo>
                      <a:pt x="7203" y="2146569"/>
                      <a:pt x="9724" y="2163496"/>
                      <a:pt x="8284" y="2155933"/>
                    </a:cubicBezTo>
                    <a:cubicBezTo>
                      <a:pt x="6483" y="2141887"/>
                      <a:pt x="4322" y="2128921"/>
                      <a:pt x="3602" y="2117035"/>
                    </a:cubicBezTo>
                    <a:cubicBezTo>
                      <a:pt x="3241" y="2110913"/>
                      <a:pt x="2521" y="2105150"/>
                      <a:pt x="2161" y="2099387"/>
                    </a:cubicBezTo>
                    <a:cubicBezTo>
                      <a:pt x="2161" y="2093625"/>
                      <a:pt x="1080" y="2088222"/>
                      <a:pt x="1080" y="2082820"/>
                    </a:cubicBezTo>
                    <a:cubicBezTo>
                      <a:pt x="1080" y="2061570"/>
                      <a:pt x="360" y="2042482"/>
                      <a:pt x="1080" y="2024834"/>
                    </a:cubicBezTo>
                    <a:cubicBezTo>
                      <a:pt x="2161" y="1989177"/>
                      <a:pt x="3602" y="1954962"/>
                      <a:pt x="4322" y="1906700"/>
                    </a:cubicBezTo>
                    <a:cubicBezTo>
                      <a:pt x="3602" y="1901298"/>
                      <a:pt x="2161" y="1902378"/>
                      <a:pt x="720" y="1868523"/>
                    </a:cubicBezTo>
                    <a:cubicBezTo>
                      <a:pt x="2161" y="1879328"/>
                      <a:pt x="2881" y="1854117"/>
                      <a:pt x="3962" y="1892294"/>
                    </a:cubicBezTo>
                    <a:cubicBezTo>
                      <a:pt x="4682" y="1859879"/>
                      <a:pt x="3602" y="1821342"/>
                      <a:pt x="2881" y="1792889"/>
                    </a:cubicBezTo>
                    <a:cubicBezTo>
                      <a:pt x="2161" y="1860239"/>
                      <a:pt x="720" y="1765157"/>
                      <a:pt x="0" y="1752911"/>
                    </a:cubicBezTo>
                    <a:cubicBezTo>
                      <a:pt x="0" y="1717975"/>
                      <a:pt x="1441" y="1763716"/>
                      <a:pt x="1801" y="1784965"/>
                    </a:cubicBezTo>
                    <a:cubicBezTo>
                      <a:pt x="2161" y="1756873"/>
                      <a:pt x="4322" y="1723378"/>
                      <a:pt x="1801" y="1707531"/>
                    </a:cubicBezTo>
                    <a:cubicBezTo>
                      <a:pt x="2521" y="1706810"/>
                      <a:pt x="3602" y="1726619"/>
                      <a:pt x="4322" y="1752911"/>
                    </a:cubicBezTo>
                    <a:cubicBezTo>
                      <a:pt x="5042" y="1779203"/>
                      <a:pt x="5763" y="1811978"/>
                      <a:pt x="6123" y="1838269"/>
                    </a:cubicBezTo>
                    <a:lnTo>
                      <a:pt x="6123" y="1803334"/>
                    </a:lnTo>
                    <a:cubicBezTo>
                      <a:pt x="7203" y="1827465"/>
                      <a:pt x="6843" y="1832147"/>
                      <a:pt x="6843" y="1866722"/>
                    </a:cubicBezTo>
                    <a:cubicBezTo>
                      <a:pt x="7924" y="1832507"/>
                      <a:pt x="9364" y="1836108"/>
                      <a:pt x="10445" y="1844032"/>
                    </a:cubicBezTo>
                    <a:cubicBezTo>
                      <a:pt x="10445" y="1848354"/>
                      <a:pt x="10085" y="1841511"/>
                      <a:pt x="9724" y="1845833"/>
                    </a:cubicBezTo>
                    <a:cubicBezTo>
                      <a:pt x="9364" y="1873925"/>
                      <a:pt x="9724" y="1895535"/>
                      <a:pt x="10445" y="1889052"/>
                    </a:cubicBezTo>
                    <a:cubicBezTo>
                      <a:pt x="12606" y="1914264"/>
                      <a:pt x="11885" y="1850155"/>
                      <a:pt x="12606" y="1831066"/>
                    </a:cubicBezTo>
                    <a:cubicBezTo>
                      <a:pt x="12606" y="1816660"/>
                      <a:pt x="12606" y="1802253"/>
                      <a:pt x="12246" y="1788207"/>
                    </a:cubicBezTo>
                    <a:lnTo>
                      <a:pt x="5763" y="1642341"/>
                    </a:lnTo>
                    <a:cubicBezTo>
                      <a:pt x="5042" y="1580033"/>
                      <a:pt x="6483" y="1551940"/>
                      <a:pt x="7563" y="1505479"/>
                    </a:cubicBezTo>
                    <a:lnTo>
                      <a:pt x="5763" y="1492513"/>
                    </a:lnTo>
                    <a:cubicBezTo>
                      <a:pt x="5763" y="1438489"/>
                      <a:pt x="6483" y="1387346"/>
                      <a:pt x="8644" y="1421922"/>
                    </a:cubicBezTo>
                    <a:cubicBezTo>
                      <a:pt x="7924" y="1423722"/>
                      <a:pt x="8284" y="1430926"/>
                      <a:pt x="8284" y="1442811"/>
                    </a:cubicBezTo>
                    <a:cubicBezTo>
                      <a:pt x="8284" y="1444252"/>
                      <a:pt x="8644" y="1447133"/>
                      <a:pt x="9004" y="1450374"/>
                    </a:cubicBezTo>
                    <a:cubicBezTo>
                      <a:pt x="9004" y="1451455"/>
                      <a:pt x="9004" y="1452175"/>
                      <a:pt x="9004" y="1452896"/>
                    </a:cubicBezTo>
                    <a:cubicBezTo>
                      <a:pt x="8284" y="1394909"/>
                      <a:pt x="7924" y="1358533"/>
                      <a:pt x="7924" y="1355291"/>
                    </a:cubicBezTo>
                    <a:cubicBezTo>
                      <a:pt x="10445" y="1453616"/>
                      <a:pt x="11165" y="1360334"/>
                      <a:pt x="14407" y="1376541"/>
                    </a:cubicBezTo>
                    <a:lnTo>
                      <a:pt x="13326" y="1277136"/>
                    </a:lnTo>
                    <a:cubicBezTo>
                      <a:pt x="12246" y="1337283"/>
                      <a:pt x="11885" y="1278217"/>
                      <a:pt x="11525" y="1256967"/>
                    </a:cubicBezTo>
                    <a:cubicBezTo>
                      <a:pt x="13326" y="1251205"/>
                      <a:pt x="11525" y="1177011"/>
                      <a:pt x="11525" y="1142075"/>
                    </a:cubicBezTo>
                    <a:lnTo>
                      <a:pt x="11525" y="1144596"/>
                    </a:lnTo>
                    <a:cubicBezTo>
                      <a:pt x="12606" y="1112182"/>
                      <a:pt x="12246" y="1055636"/>
                      <a:pt x="11525" y="1015298"/>
                    </a:cubicBezTo>
                    <a:cubicBezTo>
                      <a:pt x="10805" y="1017099"/>
                      <a:pt x="7924" y="965596"/>
                      <a:pt x="6483" y="940744"/>
                    </a:cubicBezTo>
                    <a:cubicBezTo>
                      <a:pt x="5763" y="1009896"/>
                      <a:pt x="5042" y="968837"/>
                      <a:pt x="3962" y="974240"/>
                    </a:cubicBezTo>
                    <a:cubicBezTo>
                      <a:pt x="3962" y="967036"/>
                      <a:pt x="3962" y="954071"/>
                      <a:pt x="3962" y="952630"/>
                    </a:cubicBezTo>
                    <a:cubicBezTo>
                      <a:pt x="3602" y="942905"/>
                      <a:pt x="3241" y="965956"/>
                      <a:pt x="2881" y="968117"/>
                    </a:cubicBezTo>
                    <a:cubicBezTo>
                      <a:pt x="3602" y="1041590"/>
                      <a:pt x="3962" y="1117224"/>
                      <a:pt x="6483" y="1147118"/>
                    </a:cubicBezTo>
                    <a:cubicBezTo>
                      <a:pt x="7563" y="1124427"/>
                      <a:pt x="5402" y="1108580"/>
                      <a:pt x="6483" y="1083369"/>
                    </a:cubicBezTo>
                    <a:cubicBezTo>
                      <a:pt x="8284" y="1119745"/>
                      <a:pt x="7924" y="1166566"/>
                      <a:pt x="7924" y="1227794"/>
                    </a:cubicBezTo>
                    <a:lnTo>
                      <a:pt x="6483" y="1247963"/>
                    </a:lnTo>
                    <a:lnTo>
                      <a:pt x="7203" y="1309551"/>
                    </a:lnTo>
                    <a:cubicBezTo>
                      <a:pt x="6483" y="1283979"/>
                      <a:pt x="5042" y="1299466"/>
                      <a:pt x="4682" y="1234997"/>
                    </a:cubicBezTo>
                    <a:cubicBezTo>
                      <a:pt x="3241" y="1243281"/>
                      <a:pt x="4682" y="1298746"/>
                      <a:pt x="4682" y="1338364"/>
                    </a:cubicBezTo>
                    <a:lnTo>
                      <a:pt x="6483" y="1358533"/>
                    </a:lnTo>
                    <a:cubicBezTo>
                      <a:pt x="5402" y="1350609"/>
                      <a:pt x="5042" y="1435248"/>
                      <a:pt x="3602" y="1375100"/>
                    </a:cubicBezTo>
                    <a:lnTo>
                      <a:pt x="2161" y="1277496"/>
                    </a:lnTo>
                    <a:lnTo>
                      <a:pt x="720" y="1304509"/>
                    </a:lnTo>
                    <a:lnTo>
                      <a:pt x="720" y="1222031"/>
                    </a:lnTo>
                    <a:cubicBezTo>
                      <a:pt x="360" y="1222031"/>
                      <a:pt x="1441" y="1241480"/>
                      <a:pt x="1441" y="1241480"/>
                    </a:cubicBezTo>
                    <a:cubicBezTo>
                      <a:pt x="0" y="1108940"/>
                      <a:pt x="5402" y="1202222"/>
                      <a:pt x="2881" y="1068962"/>
                    </a:cubicBezTo>
                    <a:cubicBezTo>
                      <a:pt x="360" y="1027183"/>
                      <a:pt x="360" y="982163"/>
                      <a:pt x="720" y="900406"/>
                    </a:cubicBezTo>
                    <a:cubicBezTo>
                      <a:pt x="1080" y="959473"/>
                      <a:pt x="2521" y="906529"/>
                      <a:pt x="3602" y="928859"/>
                    </a:cubicBezTo>
                    <a:cubicBezTo>
                      <a:pt x="4682" y="868352"/>
                      <a:pt x="2161" y="848543"/>
                      <a:pt x="2521" y="815768"/>
                    </a:cubicBezTo>
                    <a:cubicBezTo>
                      <a:pt x="4322" y="799921"/>
                      <a:pt x="5402" y="788756"/>
                      <a:pt x="3962" y="844221"/>
                    </a:cubicBezTo>
                    <a:cubicBezTo>
                      <a:pt x="5042" y="847823"/>
                      <a:pt x="5402" y="829454"/>
                      <a:pt x="5763" y="809645"/>
                    </a:cubicBezTo>
                    <a:cubicBezTo>
                      <a:pt x="5763" y="804603"/>
                      <a:pt x="6123" y="799561"/>
                      <a:pt x="6483" y="794879"/>
                    </a:cubicBezTo>
                    <a:cubicBezTo>
                      <a:pt x="6843" y="790197"/>
                      <a:pt x="7203" y="785514"/>
                      <a:pt x="7563" y="781553"/>
                    </a:cubicBezTo>
                    <a:cubicBezTo>
                      <a:pt x="8284" y="773629"/>
                      <a:pt x="9004" y="767506"/>
                      <a:pt x="9724" y="766426"/>
                    </a:cubicBezTo>
                    <a:cubicBezTo>
                      <a:pt x="14407" y="720685"/>
                      <a:pt x="19809" y="688991"/>
                      <a:pt x="24851" y="663780"/>
                    </a:cubicBezTo>
                    <a:cubicBezTo>
                      <a:pt x="25932" y="657297"/>
                      <a:pt x="27372" y="651534"/>
                      <a:pt x="28453" y="645771"/>
                    </a:cubicBezTo>
                    <a:cubicBezTo>
                      <a:pt x="29533" y="640009"/>
                      <a:pt x="30614" y="634606"/>
                      <a:pt x="31694" y="629564"/>
                    </a:cubicBezTo>
                    <a:cubicBezTo>
                      <a:pt x="34215" y="619119"/>
                      <a:pt x="36376" y="609395"/>
                      <a:pt x="38898" y="599671"/>
                    </a:cubicBezTo>
                    <a:cubicBezTo>
                      <a:pt x="41419" y="589586"/>
                      <a:pt x="44660" y="579862"/>
                      <a:pt x="47902" y="568697"/>
                    </a:cubicBezTo>
                    <a:cubicBezTo>
                      <a:pt x="48622" y="565815"/>
                      <a:pt x="49702" y="562934"/>
                      <a:pt x="50423" y="560053"/>
                    </a:cubicBezTo>
                    <a:cubicBezTo>
                      <a:pt x="50783" y="558612"/>
                      <a:pt x="51503" y="557171"/>
                      <a:pt x="51863" y="555731"/>
                    </a:cubicBezTo>
                    <a:cubicBezTo>
                      <a:pt x="52584" y="554290"/>
                      <a:pt x="52944" y="552849"/>
                      <a:pt x="53664" y="551049"/>
                    </a:cubicBezTo>
                    <a:cubicBezTo>
                      <a:pt x="55825" y="544926"/>
                      <a:pt x="58346" y="538443"/>
                      <a:pt x="60867" y="531600"/>
                    </a:cubicBezTo>
                    <a:cubicBezTo>
                      <a:pt x="65910" y="517554"/>
                      <a:pt x="73113" y="502067"/>
                      <a:pt x="81397" y="484058"/>
                    </a:cubicBezTo>
                    <a:cubicBezTo>
                      <a:pt x="83558" y="479376"/>
                      <a:pt x="86079" y="475054"/>
                      <a:pt x="88240" y="470012"/>
                    </a:cubicBezTo>
                    <a:cubicBezTo>
                      <a:pt x="90761" y="465330"/>
                      <a:pt x="93282" y="460288"/>
                      <a:pt x="96163" y="455245"/>
                    </a:cubicBezTo>
                    <a:cubicBezTo>
                      <a:pt x="99045" y="450203"/>
                      <a:pt x="101566" y="444801"/>
                      <a:pt x="104807" y="439398"/>
                    </a:cubicBezTo>
                    <a:cubicBezTo>
                      <a:pt x="108049" y="433996"/>
                      <a:pt x="111290" y="428593"/>
                      <a:pt x="114892" y="422471"/>
                    </a:cubicBezTo>
                    <a:lnTo>
                      <a:pt x="111650" y="430034"/>
                    </a:lnTo>
                    <a:cubicBezTo>
                      <a:pt x="115972" y="422471"/>
                      <a:pt x="119934" y="415267"/>
                      <a:pt x="123896" y="408064"/>
                    </a:cubicBezTo>
                    <a:cubicBezTo>
                      <a:pt x="128218" y="401221"/>
                      <a:pt x="132540" y="394378"/>
                      <a:pt x="136502" y="387895"/>
                    </a:cubicBezTo>
                    <a:cubicBezTo>
                      <a:pt x="138663" y="384654"/>
                      <a:pt x="140463" y="381412"/>
                      <a:pt x="142624" y="378171"/>
                    </a:cubicBezTo>
                    <a:cubicBezTo>
                      <a:pt x="143705" y="376730"/>
                      <a:pt x="144785" y="374929"/>
                      <a:pt x="145506" y="373489"/>
                    </a:cubicBezTo>
                    <a:cubicBezTo>
                      <a:pt x="146586" y="372048"/>
                      <a:pt x="147667" y="370247"/>
                      <a:pt x="148747" y="368806"/>
                    </a:cubicBezTo>
                    <a:cubicBezTo>
                      <a:pt x="153069" y="362684"/>
                      <a:pt x="157391" y="356921"/>
                      <a:pt x="161353" y="350798"/>
                    </a:cubicBezTo>
                    <a:cubicBezTo>
                      <a:pt x="169276" y="338913"/>
                      <a:pt x="178280" y="328468"/>
                      <a:pt x="186564" y="317663"/>
                    </a:cubicBezTo>
                    <a:cubicBezTo>
                      <a:pt x="194848" y="306858"/>
                      <a:pt x="203852" y="297134"/>
                      <a:pt x="212136" y="287050"/>
                    </a:cubicBezTo>
                    <a:cubicBezTo>
                      <a:pt x="220419" y="276965"/>
                      <a:pt x="229784" y="267601"/>
                      <a:pt x="239148" y="257876"/>
                    </a:cubicBezTo>
                    <a:cubicBezTo>
                      <a:pt x="248152" y="248152"/>
                      <a:pt x="257876" y="239148"/>
                      <a:pt x="267961" y="229424"/>
                    </a:cubicBezTo>
                    <a:cubicBezTo>
                      <a:pt x="277685" y="219699"/>
                      <a:pt x="288490" y="210695"/>
                      <a:pt x="299295" y="200971"/>
                    </a:cubicBezTo>
                    <a:cubicBezTo>
                      <a:pt x="310100" y="191246"/>
                      <a:pt x="322345" y="182242"/>
                      <a:pt x="334591" y="172158"/>
                    </a:cubicBezTo>
                    <a:cubicBezTo>
                      <a:pt x="341074" y="167115"/>
                      <a:pt x="348277" y="162433"/>
                      <a:pt x="355120" y="157751"/>
                    </a:cubicBezTo>
                    <a:lnTo>
                      <a:pt x="376010" y="144065"/>
                    </a:lnTo>
                    <a:lnTo>
                      <a:pt x="397259" y="131099"/>
                    </a:lnTo>
                    <a:cubicBezTo>
                      <a:pt x="404463" y="126777"/>
                      <a:pt x="411306" y="122455"/>
                      <a:pt x="418869" y="118493"/>
                    </a:cubicBezTo>
                    <a:cubicBezTo>
                      <a:pt x="416348" y="119934"/>
                      <a:pt x="413467" y="121735"/>
                      <a:pt x="410585" y="123536"/>
                    </a:cubicBezTo>
                    <a:cubicBezTo>
                      <a:pt x="407344" y="125697"/>
                      <a:pt x="404102" y="127858"/>
                      <a:pt x="400861" y="130379"/>
                    </a:cubicBezTo>
                    <a:cubicBezTo>
                      <a:pt x="394018" y="135061"/>
                      <a:pt x="386815" y="140103"/>
                      <a:pt x="381052" y="144065"/>
                    </a:cubicBezTo>
                    <a:cubicBezTo>
                      <a:pt x="369527" y="152709"/>
                      <a:pt x="363764" y="158111"/>
                      <a:pt x="375650" y="150548"/>
                    </a:cubicBezTo>
                    <a:cubicBezTo>
                      <a:pt x="333871" y="175399"/>
                      <a:pt x="294613" y="208894"/>
                      <a:pt x="256436" y="244190"/>
                    </a:cubicBezTo>
                    <a:cubicBezTo>
                      <a:pt x="253194" y="248512"/>
                      <a:pt x="268681" y="234106"/>
                      <a:pt x="275885" y="227983"/>
                    </a:cubicBezTo>
                    <a:cubicBezTo>
                      <a:pt x="270122" y="233385"/>
                      <a:pt x="265080" y="238067"/>
                      <a:pt x="260398" y="242389"/>
                    </a:cubicBezTo>
                    <a:cubicBezTo>
                      <a:pt x="257876" y="244550"/>
                      <a:pt x="255715" y="246711"/>
                      <a:pt x="253194" y="248872"/>
                    </a:cubicBezTo>
                    <a:cubicBezTo>
                      <a:pt x="251033" y="251033"/>
                      <a:pt x="248512" y="253194"/>
                      <a:pt x="246351" y="255715"/>
                    </a:cubicBezTo>
                    <a:cubicBezTo>
                      <a:pt x="241669" y="260398"/>
                      <a:pt x="236987" y="265440"/>
                      <a:pt x="231585" y="270842"/>
                    </a:cubicBezTo>
                    <a:cubicBezTo>
                      <a:pt x="229063" y="273724"/>
                      <a:pt x="225822" y="276605"/>
                      <a:pt x="222941" y="279846"/>
                    </a:cubicBezTo>
                    <a:cubicBezTo>
                      <a:pt x="220059" y="283088"/>
                      <a:pt x="216818" y="287050"/>
                      <a:pt x="213576" y="291011"/>
                    </a:cubicBezTo>
                    <a:cubicBezTo>
                      <a:pt x="214657" y="290651"/>
                      <a:pt x="222220" y="281647"/>
                      <a:pt x="227623" y="276605"/>
                    </a:cubicBezTo>
                    <a:cubicBezTo>
                      <a:pt x="233025" y="271563"/>
                      <a:pt x="234826" y="269402"/>
                      <a:pt x="223301" y="282367"/>
                    </a:cubicBezTo>
                    <a:cubicBezTo>
                      <a:pt x="210695" y="296054"/>
                      <a:pt x="197369" y="309740"/>
                      <a:pt x="185844" y="324506"/>
                    </a:cubicBezTo>
                    <a:cubicBezTo>
                      <a:pt x="180081" y="332070"/>
                      <a:pt x="175399" y="338193"/>
                      <a:pt x="171798" y="343235"/>
                    </a:cubicBezTo>
                    <a:cubicBezTo>
                      <a:pt x="168196" y="348637"/>
                      <a:pt x="165315" y="352599"/>
                      <a:pt x="163154" y="356201"/>
                    </a:cubicBezTo>
                    <a:cubicBezTo>
                      <a:pt x="158472" y="363404"/>
                      <a:pt x="155950" y="367726"/>
                      <a:pt x="153069" y="372408"/>
                    </a:cubicBezTo>
                    <a:cubicBezTo>
                      <a:pt x="150188" y="377090"/>
                      <a:pt x="147667" y="382493"/>
                      <a:pt x="142264" y="390776"/>
                    </a:cubicBezTo>
                    <a:cubicBezTo>
                      <a:pt x="139743" y="395098"/>
                      <a:pt x="136502" y="400141"/>
                      <a:pt x="132540" y="406623"/>
                    </a:cubicBezTo>
                    <a:cubicBezTo>
                      <a:pt x="128578" y="413106"/>
                      <a:pt x="124256" y="421030"/>
                      <a:pt x="118493" y="430394"/>
                    </a:cubicBezTo>
                    <a:cubicBezTo>
                      <a:pt x="120294" y="426793"/>
                      <a:pt x="122455" y="421750"/>
                      <a:pt x="124976" y="416348"/>
                    </a:cubicBezTo>
                    <a:cubicBezTo>
                      <a:pt x="126417" y="413827"/>
                      <a:pt x="127498" y="410585"/>
                      <a:pt x="129298" y="407704"/>
                    </a:cubicBezTo>
                    <a:cubicBezTo>
                      <a:pt x="131099" y="404823"/>
                      <a:pt x="132540" y="401581"/>
                      <a:pt x="134341" y="398340"/>
                    </a:cubicBezTo>
                    <a:cubicBezTo>
                      <a:pt x="137942" y="391857"/>
                      <a:pt x="141904" y="385014"/>
                      <a:pt x="146226" y="377810"/>
                    </a:cubicBezTo>
                    <a:cubicBezTo>
                      <a:pt x="148387" y="374209"/>
                      <a:pt x="150548" y="370607"/>
                      <a:pt x="153069" y="367366"/>
                    </a:cubicBezTo>
                    <a:cubicBezTo>
                      <a:pt x="155590" y="363764"/>
                      <a:pt x="157751" y="360163"/>
                      <a:pt x="160272" y="356921"/>
                    </a:cubicBezTo>
                    <a:cubicBezTo>
                      <a:pt x="148387" y="373489"/>
                      <a:pt x="155950" y="362323"/>
                      <a:pt x="163874" y="350798"/>
                    </a:cubicBezTo>
                    <a:cubicBezTo>
                      <a:pt x="167836" y="345036"/>
                      <a:pt x="171798" y="338913"/>
                      <a:pt x="173598" y="336752"/>
                    </a:cubicBezTo>
                    <a:cubicBezTo>
                      <a:pt x="175399" y="334231"/>
                      <a:pt x="174319" y="334951"/>
                      <a:pt x="168556" y="342154"/>
                    </a:cubicBezTo>
                    <a:cubicBezTo>
                      <a:pt x="160633" y="354400"/>
                      <a:pt x="153429" y="364845"/>
                      <a:pt x="146586" y="374929"/>
                    </a:cubicBezTo>
                    <a:cubicBezTo>
                      <a:pt x="140103" y="385374"/>
                      <a:pt x="133980" y="394738"/>
                      <a:pt x="127498" y="405183"/>
                    </a:cubicBezTo>
                    <a:cubicBezTo>
                      <a:pt x="121375" y="415628"/>
                      <a:pt x="114892" y="426432"/>
                      <a:pt x="107689" y="439038"/>
                    </a:cubicBezTo>
                    <a:cubicBezTo>
                      <a:pt x="105888" y="442280"/>
                      <a:pt x="104087" y="445521"/>
                      <a:pt x="102286" y="449123"/>
                    </a:cubicBezTo>
                    <a:cubicBezTo>
                      <a:pt x="100485" y="452724"/>
                      <a:pt x="98685" y="456326"/>
                      <a:pt x="96884" y="459928"/>
                    </a:cubicBezTo>
                    <a:cubicBezTo>
                      <a:pt x="93282" y="467491"/>
                      <a:pt x="88960" y="475414"/>
                      <a:pt x="84998" y="484058"/>
                    </a:cubicBezTo>
                    <a:cubicBezTo>
                      <a:pt x="88600" y="475775"/>
                      <a:pt x="89320" y="473254"/>
                      <a:pt x="97964" y="456326"/>
                    </a:cubicBezTo>
                    <a:cubicBezTo>
                      <a:pt x="93642" y="464610"/>
                      <a:pt x="89320" y="472893"/>
                      <a:pt x="84998" y="481537"/>
                    </a:cubicBezTo>
                    <a:lnTo>
                      <a:pt x="73113" y="507109"/>
                    </a:lnTo>
                    <a:cubicBezTo>
                      <a:pt x="71312" y="511431"/>
                      <a:pt x="69151" y="515753"/>
                      <a:pt x="67350" y="520075"/>
                    </a:cubicBezTo>
                    <a:lnTo>
                      <a:pt x="61948" y="533040"/>
                    </a:lnTo>
                    <a:cubicBezTo>
                      <a:pt x="58346" y="541684"/>
                      <a:pt x="54745" y="550328"/>
                      <a:pt x="51503" y="559332"/>
                    </a:cubicBezTo>
                    <a:cubicBezTo>
                      <a:pt x="56546" y="546367"/>
                      <a:pt x="49342" y="568697"/>
                      <a:pt x="41779" y="592827"/>
                    </a:cubicBezTo>
                    <a:cubicBezTo>
                      <a:pt x="34936" y="617319"/>
                      <a:pt x="28093" y="644331"/>
                      <a:pt x="30614" y="639288"/>
                    </a:cubicBezTo>
                    <a:cubicBezTo>
                      <a:pt x="34576" y="624882"/>
                      <a:pt x="38177" y="612636"/>
                      <a:pt x="41059" y="602552"/>
                    </a:cubicBezTo>
                    <a:cubicBezTo>
                      <a:pt x="41779" y="600031"/>
                      <a:pt x="42499" y="597510"/>
                      <a:pt x="43220" y="594988"/>
                    </a:cubicBezTo>
                    <a:cubicBezTo>
                      <a:pt x="43940" y="592467"/>
                      <a:pt x="44660" y="590306"/>
                      <a:pt x="45380" y="588145"/>
                    </a:cubicBezTo>
                    <a:cubicBezTo>
                      <a:pt x="46821" y="583823"/>
                      <a:pt x="48262" y="579862"/>
                      <a:pt x="49342" y="576260"/>
                    </a:cubicBezTo>
                    <a:cubicBezTo>
                      <a:pt x="51863" y="568697"/>
                      <a:pt x="54024" y="562574"/>
                      <a:pt x="56185" y="556451"/>
                    </a:cubicBezTo>
                    <a:cubicBezTo>
                      <a:pt x="58346" y="550689"/>
                      <a:pt x="60507" y="545286"/>
                      <a:pt x="62668" y="539884"/>
                    </a:cubicBezTo>
                    <a:cubicBezTo>
                      <a:pt x="64829" y="534481"/>
                      <a:pt x="66990" y="529079"/>
                      <a:pt x="69511" y="522596"/>
                    </a:cubicBezTo>
                    <a:cubicBezTo>
                      <a:pt x="70592" y="519354"/>
                      <a:pt x="72033" y="516113"/>
                      <a:pt x="73833" y="512871"/>
                    </a:cubicBezTo>
                    <a:cubicBezTo>
                      <a:pt x="75274" y="509270"/>
                      <a:pt x="77075" y="505668"/>
                      <a:pt x="78876" y="501706"/>
                    </a:cubicBezTo>
                    <a:cubicBezTo>
                      <a:pt x="86079" y="485499"/>
                      <a:pt x="96163" y="464250"/>
                      <a:pt x="113091" y="434716"/>
                    </a:cubicBezTo>
                    <a:cubicBezTo>
                      <a:pt x="110930" y="439038"/>
                      <a:pt x="108049" y="443360"/>
                      <a:pt x="105888" y="448042"/>
                    </a:cubicBezTo>
                    <a:cubicBezTo>
                      <a:pt x="103727" y="452724"/>
                      <a:pt x="101566" y="457406"/>
                      <a:pt x="99045" y="462089"/>
                    </a:cubicBezTo>
                    <a:cubicBezTo>
                      <a:pt x="94723" y="471453"/>
                      <a:pt x="89680" y="480817"/>
                      <a:pt x="86079" y="490541"/>
                    </a:cubicBezTo>
                    <a:cubicBezTo>
                      <a:pt x="82117" y="499906"/>
                      <a:pt x="78876" y="508910"/>
                      <a:pt x="75634" y="516833"/>
                    </a:cubicBezTo>
                    <a:cubicBezTo>
                      <a:pt x="72753" y="524757"/>
                      <a:pt x="70592" y="531960"/>
                      <a:pt x="68791" y="537723"/>
                    </a:cubicBezTo>
                    <a:cubicBezTo>
                      <a:pt x="68431" y="538803"/>
                      <a:pt x="67350" y="540604"/>
                      <a:pt x="65910" y="544566"/>
                    </a:cubicBezTo>
                    <a:cubicBezTo>
                      <a:pt x="60147" y="564735"/>
                      <a:pt x="68431" y="544926"/>
                      <a:pt x="71312" y="546727"/>
                    </a:cubicBezTo>
                    <a:cubicBezTo>
                      <a:pt x="73833" y="539523"/>
                      <a:pt x="76354" y="532320"/>
                      <a:pt x="78876" y="525837"/>
                    </a:cubicBezTo>
                    <a:cubicBezTo>
                      <a:pt x="81397" y="518994"/>
                      <a:pt x="84278" y="512871"/>
                      <a:pt x="87159" y="506388"/>
                    </a:cubicBezTo>
                    <a:cubicBezTo>
                      <a:pt x="90041" y="500266"/>
                      <a:pt x="92562" y="494143"/>
                      <a:pt x="95443" y="487660"/>
                    </a:cubicBezTo>
                    <a:cubicBezTo>
                      <a:pt x="98324" y="481537"/>
                      <a:pt x="101566" y="475775"/>
                      <a:pt x="104447" y="469652"/>
                    </a:cubicBezTo>
                    <a:cubicBezTo>
                      <a:pt x="107689" y="463529"/>
                      <a:pt x="110570" y="457406"/>
                      <a:pt x="113811" y="451284"/>
                    </a:cubicBezTo>
                    <a:cubicBezTo>
                      <a:pt x="117053" y="445161"/>
                      <a:pt x="121015" y="438678"/>
                      <a:pt x="124616" y="432195"/>
                    </a:cubicBezTo>
                    <a:cubicBezTo>
                      <a:pt x="128578" y="425712"/>
                      <a:pt x="132180" y="418869"/>
                      <a:pt x="136502" y="411666"/>
                    </a:cubicBezTo>
                    <a:cubicBezTo>
                      <a:pt x="140824" y="404823"/>
                      <a:pt x="145506" y="397259"/>
                      <a:pt x="150188" y="389696"/>
                    </a:cubicBezTo>
                    <a:cubicBezTo>
                      <a:pt x="153069" y="383573"/>
                      <a:pt x="146946" y="391857"/>
                      <a:pt x="137582" y="405903"/>
                    </a:cubicBezTo>
                    <a:cubicBezTo>
                      <a:pt x="132900" y="412746"/>
                      <a:pt x="127858" y="421390"/>
                      <a:pt x="122815" y="430394"/>
                    </a:cubicBezTo>
                    <a:cubicBezTo>
                      <a:pt x="117773" y="439398"/>
                      <a:pt x="112371" y="448042"/>
                      <a:pt x="108769" y="456326"/>
                    </a:cubicBezTo>
                    <a:lnTo>
                      <a:pt x="112371" y="449123"/>
                    </a:lnTo>
                    <a:cubicBezTo>
                      <a:pt x="113451" y="446601"/>
                      <a:pt x="114892" y="444441"/>
                      <a:pt x="116333" y="441919"/>
                    </a:cubicBezTo>
                    <a:lnTo>
                      <a:pt x="124256" y="427873"/>
                    </a:lnTo>
                    <a:lnTo>
                      <a:pt x="132180" y="413827"/>
                    </a:lnTo>
                    <a:cubicBezTo>
                      <a:pt x="135061" y="409145"/>
                      <a:pt x="137942" y="404823"/>
                      <a:pt x="140463" y="400141"/>
                    </a:cubicBezTo>
                    <a:lnTo>
                      <a:pt x="134341" y="411306"/>
                    </a:lnTo>
                    <a:cubicBezTo>
                      <a:pt x="162793" y="364845"/>
                      <a:pt x="196289" y="321265"/>
                      <a:pt x="233025" y="281647"/>
                    </a:cubicBezTo>
                    <a:cubicBezTo>
                      <a:pt x="222580" y="293172"/>
                      <a:pt x="216098" y="301456"/>
                      <a:pt x="211055" y="307939"/>
                    </a:cubicBezTo>
                    <a:cubicBezTo>
                      <a:pt x="208534" y="311180"/>
                      <a:pt x="206013" y="314422"/>
                      <a:pt x="203852" y="317303"/>
                    </a:cubicBezTo>
                    <a:cubicBezTo>
                      <a:pt x="201691" y="320545"/>
                      <a:pt x="199530" y="323426"/>
                      <a:pt x="197369" y="326667"/>
                    </a:cubicBezTo>
                    <a:cubicBezTo>
                      <a:pt x="200611" y="322706"/>
                      <a:pt x="203852" y="318384"/>
                      <a:pt x="207454" y="314422"/>
                    </a:cubicBezTo>
                    <a:cubicBezTo>
                      <a:pt x="211055" y="310460"/>
                      <a:pt x="214297" y="306498"/>
                      <a:pt x="217898" y="302537"/>
                    </a:cubicBezTo>
                    <a:cubicBezTo>
                      <a:pt x="225102" y="294613"/>
                      <a:pt x="231945" y="286689"/>
                      <a:pt x="239868" y="278766"/>
                    </a:cubicBezTo>
                    <a:cubicBezTo>
                      <a:pt x="235186" y="280927"/>
                      <a:pt x="236267" y="278045"/>
                      <a:pt x="250673" y="262919"/>
                    </a:cubicBezTo>
                    <a:cubicBezTo>
                      <a:pt x="252834" y="260398"/>
                      <a:pt x="255355" y="258237"/>
                      <a:pt x="257516" y="256076"/>
                    </a:cubicBezTo>
                    <a:cubicBezTo>
                      <a:pt x="259677" y="253915"/>
                      <a:pt x="262198" y="251754"/>
                      <a:pt x="264359" y="249593"/>
                    </a:cubicBezTo>
                    <a:cubicBezTo>
                      <a:pt x="269041" y="245271"/>
                      <a:pt x="273363" y="241309"/>
                      <a:pt x="277685" y="237347"/>
                    </a:cubicBezTo>
                    <a:cubicBezTo>
                      <a:pt x="285969" y="229063"/>
                      <a:pt x="294613" y="222220"/>
                      <a:pt x="302537" y="215377"/>
                    </a:cubicBezTo>
                    <a:cubicBezTo>
                      <a:pt x="318024" y="201691"/>
                      <a:pt x="333150" y="190886"/>
                      <a:pt x="346116" y="181162"/>
                    </a:cubicBezTo>
                    <a:cubicBezTo>
                      <a:pt x="359442" y="171798"/>
                      <a:pt x="371328" y="163874"/>
                      <a:pt x="381772" y="157031"/>
                    </a:cubicBezTo>
                    <a:cubicBezTo>
                      <a:pt x="392577" y="150548"/>
                      <a:pt x="401941" y="145146"/>
                      <a:pt x="410225" y="140463"/>
                    </a:cubicBezTo>
                    <a:cubicBezTo>
                      <a:pt x="413467" y="138302"/>
                      <a:pt x="417428" y="135781"/>
                      <a:pt x="420670" y="133980"/>
                    </a:cubicBezTo>
                    <a:cubicBezTo>
                      <a:pt x="412746" y="137582"/>
                      <a:pt x="428233" y="127498"/>
                      <a:pt x="449483" y="114532"/>
                    </a:cubicBezTo>
                    <a:cubicBezTo>
                      <a:pt x="460288" y="108409"/>
                      <a:pt x="472533" y="101566"/>
                      <a:pt x="484058" y="95443"/>
                    </a:cubicBezTo>
                    <a:cubicBezTo>
                      <a:pt x="495584" y="89320"/>
                      <a:pt x="506389" y="84278"/>
                      <a:pt x="513592" y="80316"/>
                    </a:cubicBezTo>
                    <a:cubicBezTo>
                      <a:pt x="513592" y="81037"/>
                      <a:pt x="516473" y="79956"/>
                      <a:pt x="521515" y="77795"/>
                    </a:cubicBezTo>
                    <a:cubicBezTo>
                      <a:pt x="526558" y="75634"/>
                      <a:pt x="533761" y="73113"/>
                      <a:pt x="542045" y="69872"/>
                    </a:cubicBezTo>
                    <a:cubicBezTo>
                      <a:pt x="546006" y="68431"/>
                      <a:pt x="550328" y="66630"/>
                      <a:pt x="555010" y="64829"/>
                    </a:cubicBezTo>
                    <a:cubicBezTo>
                      <a:pt x="557171" y="64109"/>
                      <a:pt x="559332" y="63028"/>
                      <a:pt x="561493" y="62308"/>
                    </a:cubicBezTo>
                    <a:cubicBezTo>
                      <a:pt x="563654" y="61588"/>
                      <a:pt x="566176" y="60867"/>
                      <a:pt x="568336" y="60147"/>
                    </a:cubicBezTo>
                    <a:cubicBezTo>
                      <a:pt x="577340" y="57266"/>
                      <a:pt x="585984" y="54385"/>
                      <a:pt x="593188" y="52224"/>
                    </a:cubicBezTo>
                    <a:cubicBezTo>
                      <a:pt x="600391" y="48622"/>
                      <a:pt x="598950" y="47902"/>
                      <a:pt x="591027" y="49342"/>
                    </a:cubicBezTo>
                    <a:cubicBezTo>
                      <a:pt x="587065" y="50063"/>
                      <a:pt x="581662" y="51143"/>
                      <a:pt x="574819" y="52944"/>
                    </a:cubicBezTo>
                    <a:cubicBezTo>
                      <a:pt x="567976" y="54745"/>
                      <a:pt x="560053" y="56546"/>
                      <a:pt x="551049" y="59787"/>
                    </a:cubicBezTo>
                    <a:cubicBezTo>
                      <a:pt x="517914" y="73473"/>
                      <a:pt x="509270" y="78876"/>
                      <a:pt x="504588" y="81397"/>
                    </a:cubicBezTo>
                    <a:cubicBezTo>
                      <a:pt x="499906" y="84278"/>
                      <a:pt x="499906" y="84998"/>
                      <a:pt x="485139" y="93282"/>
                    </a:cubicBezTo>
                    <a:cubicBezTo>
                      <a:pt x="468571" y="102286"/>
                      <a:pt x="451284" y="110930"/>
                      <a:pt x="435076" y="121015"/>
                    </a:cubicBezTo>
                    <a:lnTo>
                      <a:pt x="422831" y="128218"/>
                    </a:lnTo>
                    <a:cubicBezTo>
                      <a:pt x="418869" y="130739"/>
                      <a:pt x="414547" y="132900"/>
                      <a:pt x="410585" y="135781"/>
                    </a:cubicBezTo>
                    <a:lnTo>
                      <a:pt x="386815" y="151628"/>
                    </a:lnTo>
                    <a:lnTo>
                      <a:pt x="407344" y="136502"/>
                    </a:lnTo>
                    <a:cubicBezTo>
                      <a:pt x="382853" y="151268"/>
                      <a:pt x="360523" y="167836"/>
                      <a:pt x="344315" y="180081"/>
                    </a:cubicBezTo>
                    <a:cubicBezTo>
                      <a:pt x="328468" y="192687"/>
                      <a:pt x="318744" y="200611"/>
                      <a:pt x="319464" y="198450"/>
                    </a:cubicBezTo>
                    <a:cubicBezTo>
                      <a:pt x="341794" y="177920"/>
                      <a:pt x="382853" y="149828"/>
                      <a:pt x="407704" y="132900"/>
                    </a:cubicBezTo>
                    <a:cubicBezTo>
                      <a:pt x="396899" y="139383"/>
                      <a:pt x="386094" y="145866"/>
                      <a:pt x="375650" y="152709"/>
                    </a:cubicBezTo>
                    <a:cubicBezTo>
                      <a:pt x="388976" y="142985"/>
                      <a:pt x="397980" y="137222"/>
                      <a:pt x="404463" y="133260"/>
                    </a:cubicBezTo>
                    <a:cubicBezTo>
                      <a:pt x="407704" y="131099"/>
                      <a:pt x="410225" y="129659"/>
                      <a:pt x="412746" y="128218"/>
                    </a:cubicBezTo>
                    <a:cubicBezTo>
                      <a:pt x="415267" y="126777"/>
                      <a:pt x="417428" y="125697"/>
                      <a:pt x="419589" y="124616"/>
                    </a:cubicBezTo>
                    <a:cubicBezTo>
                      <a:pt x="424271" y="122455"/>
                      <a:pt x="429314" y="119934"/>
                      <a:pt x="437237" y="115252"/>
                    </a:cubicBezTo>
                    <a:cubicBezTo>
                      <a:pt x="441199" y="113091"/>
                      <a:pt x="446241" y="110210"/>
                      <a:pt x="452364" y="106968"/>
                    </a:cubicBezTo>
                    <a:cubicBezTo>
                      <a:pt x="458487" y="103727"/>
                      <a:pt x="466050" y="99765"/>
                      <a:pt x="474694" y="95083"/>
                    </a:cubicBezTo>
                    <a:cubicBezTo>
                      <a:pt x="461008" y="100846"/>
                      <a:pt x="462809" y="100125"/>
                      <a:pt x="471453" y="95803"/>
                    </a:cubicBezTo>
                    <a:cubicBezTo>
                      <a:pt x="473614" y="94723"/>
                      <a:pt x="476135" y="93282"/>
                      <a:pt x="479376" y="91841"/>
                    </a:cubicBezTo>
                    <a:cubicBezTo>
                      <a:pt x="482258" y="90401"/>
                      <a:pt x="485499" y="88600"/>
                      <a:pt x="489101" y="87159"/>
                    </a:cubicBezTo>
                    <a:cubicBezTo>
                      <a:pt x="496304" y="83918"/>
                      <a:pt x="504228" y="79956"/>
                      <a:pt x="512151" y="76354"/>
                    </a:cubicBezTo>
                    <a:cubicBezTo>
                      <a:pt x="505668" y="78876"/>
                      <a:pt x="494143" y="83918"/>
                      <a:pt x="481177" y="90041"/>
                    </a:cubicBezTo>
                    <a:cubicBezTo>
                      <a:pt x="474694" y="93282"/>
                      <a:pt x="467851" y="96884"/>
                      <a:pt x="461368" y="100125"/>
                    </a:cubicBezTo>
                    <a:cubicBezTo>
                      <a:pt x="454525" y="103727"/>
                      <a:pt x="447682" y="106968"/>
                      <a:pt x="441559" y="110570"/>
                    </a:cubicBezTo>
                    <a:cubicBezTo>
                      <a:pt x="428954" y="117773"/>
                      <a:pt x="417789" y="123896"/>
                      <a:pt x="410945" y="127858"/>
                    </a:cubicBezTo>
                    <a:cubicBezTo>
                      <a:pt x="404102" y="131819"/>
                      <a:pt x="401941" y="132900"/>
                      <a:pt x="406623" y="128938"/>
                    </a:cubicBezTo>
                    <a:cubicBezTo>
                      <a:pt x="410945" y="125697"/>
                      <a:pt x="416348" y="122815"/>
                      <a:pt x="422110" y="119214"/>
                    </a:cubicBezTo>
                    <a:cubicBezTo>
                      <a:pt x="428233" y="115972"/>
                      <a:pt x="434716" y="112011"/>
                      <a:pt x="441919" y="108049"/>
                    </a:cubicBezTo>
                    <a:cubicBezTo>
                      <a:pt x="443720" y="106968"/>
                      <a:pt x="445521" y="106248"/>
                      <a:pt x="447322" y="105167"/>
                    </a:cubicBezTo>
                    <a:cubicBezTo>
                      <a:pt x="449123" y="104087"/>
                      <a:pt x="450924" y="103367"/>
                      <a:pt x="453084" y="102286"/>
                    </a:cubicBezTo>
                    <a:cubicBezTo>
                      <a:pt x="457046" y="100485"/>
                      <a:pt x="461008" y="98324"/>
                      <a:pt x="464970" y="96524"/>
                    </a:cubicBezTo>
                    <a:cubicBezTo>
                      <a:pt x="468932" y="94723"/>
                      <a:pt x="472893" y="92562"/>
                      <a:pt x="477215" y="90761"/>
                    </a:cubicBezTo>
                    <a:cubicBezTo>
                      <a:pt x="481177" y="88600"/>
                      <a:pt x="485499" y="86799"/>
                      <a:pt x="489821" y="84998"/>
                    </a:cubicBezTo>
                    <a:cubicBezTo>
                      <a:pt x="498465" y="81397"/>
                      <a:pt x="507109" y="77435"/>
                      <a:pt x="515393" y="73833"/>
                    </a:cubicBezTo>
                    <a:cubicBezTo>
                      <a:pt x="517554" y="72753"/>
                      <a:pt x="519714" y="72033"/>
                      <a:pt x="521875" y="70952"/>
                    </a:cubicBezTo>
                    <a:cubicBezTo>
                      <a:pt x="524036" y="70232"/>
                      <a:pt x="526197" y="69151"/>
                      <a:pt x="528358" y="68431"/>
                    </a:cubicBezTo>
                    <a:cubicBezTo>
                      <a:pt x="532680" y="66630"/>
                      <a:pt x="537002" y="65189"/>
                      <a:pt x="540964" y="63389"/>
                    </a:cubicBezTo>
                    <a:cubicBezTo>
                      <a:pt x="545286" y="61588"/>
                      <a:pt x="549248" y="60147"/>
                      <a:pt x="553210" y="58346"/>
                    </a:cubicBezTo>
                    <a:cubicBezTo>
                      <a:pt x="557171" y="56546"/>
                      <a:pt x="561133" y="55105"/>
                      <a:pt x="564735" y="53664"/>
                    </a:cubicBezTo>
                    <a:cubicBezTo>
                      <a:pt x="572298" y="50783"/>
                      <a:pt x="579501" y="48262"/>
                      <a:pt x="585984" y="45380"/>
                    </a:cubicBezTo>
                    <a:lnTo>
                      <a:pt x="583463" y="46461"/>
                    </a:lnTo>
                    <a:cubicBezTo>
                      <a:pt x="588506" y="44660"/>
                      <a:pt x="593188" y="43220"/>
                      <a:pt x="597510" y="41779"/>
                    </a:cubicBezTo>
                    <a:cubicBezTo>
                      <a:pt x="602192" y="40338"/>
                      <a:pt x="606514" y="39258"/>
                      <a:pt x="610475" y="37817"/>
                    </a:cubicBezTo>
                    <a:cubicBezTo>
                      <a:pt x="618759" y="35296"/>
                      <a:pt x="626683" y="33135"/>
                      <a:pt x="633526" y="30974"/>
                    </a:cubicBezTo>
                    <a:cubicBezTo>
                      <a:pt x="635327" y="30614"/>
                      <a:pt x="637127" y="29893"/>
                      <a:pt x="638568" y="29533"/>
                    </a:cubicBezTo>
                    <a:cubicBezTo>
                      <a:pt x="640369" y="29173"/>
                      <a:pt x="641810" y="28813"/>
                      <a:pt x="643610" y="28453"/>
                    </a:cubicBezTo>
                    <a:cubicBezTo>
                      <a:pt x="646852" y="27733"/>
                      <a:pt x="650093" y="27012"/>
                      <a:pt x="652975" y="25932"/>
                    </a:cubicBezTo>
                    <a:cubicBezTo>
                      <a:pt x="659097" y="24491"/>
                      <a:pt x="664500" y="23050"/>
                      <a:pt x="669902" y="21610"/>
                    </a:cubicBezTo>
                    <a:cubicBezTo>
                      <a:pt x="680347" y="18728"/>
                      <a:pt x="689351" y="17288"/>
                      <a:pt x="697275" y="15127"/>
                    </a:cubicBezTo>
                    <a:cubicBezTo>
                      <a:pt x="705558" y="13326"/>
                      <a:pt x="712762" y="11525"/>
                      <a:pt x="720325" y="10085"/>
                    </a:cubicBezTo>
                    <a:cubicBezTo>
                      <a:pt x="755261" y="6123"/>
                      <a:pt x="803523" y="0"/>
                      <a:pt x="841700" y="0"/>
                    </a:cubicBezTo>
                    <a:lnTo>
                      <a:pt x="840619" y="1080"/>
                    </a:lnTo>
                    <a:cubicBezTo>
                      <a:pt x="849623" y="720"/>
                      <a:pt x="858267" y="1080"/>
                      <a:pt x="866911" y="720"/>
                    </a:cubicBezTo>
                    <a:lnTo>
                      <a:pt x="892843" y="720"/>
                    </a:lnTo>
                    <a:cubicBezTo>
                      <a:pt x="880237" y="1441"/>
                      <a:pt x="865110" y="1441"/>
                      <a:pt x="847462" y="1080"/>
                    </a:cubicBezTo>
                    <a:cubicBezTo>
                      <a:pt x="838458" y="1080"/>
                      <a:pt x="828374" y="1080"/>
                      <a:pt x="818289" y="1441"/>
                    </a:cubicBezTo>
                    <a:cubicBezTo>
                      <a:pt x="813247" y="1441"/>
                      <a:pt x="807844" y="1441"/>
                      <a:pt x="802442" y="1801"/>
                    </a:cubicBezTo>
                    <a:cubicBezTo>
                      <a:pt x="797040" y="2161"/>
                      <a:pt x="791277" y="2521"/>
                      <a:pt x="785514" y="3241"/>
                    </a:cubicBezTo>
                    <a:lnTo>
                      <a:pt x="791277" y="4682"/>
                    </a:lnTo>
                    <a:cubicBezTo>
                      <a:pt x="784794" y="4682"/>
                      <a:pt x="778311" y="5402"/>
                      <a:pt x="772188" y="5763"/>
                    </a:cubicBezTo>
                    <a:cubicBezTo>
                      <a:pt x="769307" y="5763"/>
                      <a:pt x="766066" y="6123"/>
                      <a:pt x="763184" y="6483"/>
                    </a:cubicBezTo>
                    <a:cubicBezTo>
                      <a:pt x="760303" y="6483"/>
                      <a:pt x="757422" y="7203"/>
                      <a:pt x="754540" y="7563"/>
                    </a:cubicBezTo>
                    <a:cubicBezTo>
                      <a:pt x="743375" y="9004"/>
                      <a:pt x="732571" y="10805"/>
                      <a:pt x="722486" y="12246"/>
                    </a:cubicBezTo>
                    <a:cubicBezTo>
                      <a:pt x="712401" y="14407"/>
                      <a:pt x="702677" y="16567"/>
                      <a:pt x="692953" y="18728"/>
                    </a:cubicBezTo>
                    <a:cubicBezTo>
                      <a:pt x="688271" y="19809"/>
                      <a:pt x="683228" y="20889"/>
                      <a:pt x="678546" y="21970"/>
                    </a:cubicBezTo>
                    <a:cubicBezTo>
                      <a:pt x="673864" y="23411"/>
                      <a:pt x="668822" y="24491"/>
                      <a:pt x="663779" y="25932"/>
                    </a:cubicBezTo>
                    <a:cubicBezTo>
                      <a:pt x="678186" y="21970"/>
                      <a:pt x="695834" y="18728"/>
                      <a:pt x="714562" y="15487"/>
                    </a:cubicBezTo>
                    <a:cubicBezTo>
                      <a:pt x="716723" y="15127"/>
                      <a:pt x="719245" y="14767"/>
                      <a:pt x="721405" y="14407"/>
                    </a:cubicBezTo>
                    <a:cubicBezTo>
                      <a:pt x="723927" y="14407"/>
                      <a:pt x="726088" y="13686"/>
                      <a:pt x="728609" y="13326"/>
                    </a:cubicBezTo>
                    <a:cubicBezTo>
                      <a:pt x="733291" y="12606"/>
                      <a:pt x="737973" y="12246"/>
                      <a:pt x="743015" y="11525"/>
                    </a:cubicBezTo>
                    <a:cubicBezTo>
                      <a:pt x="752379" y="10445"/>
                      <a:pt x="761744" y="8644"/>
                      <a:pt x="771108" y="8284"/>
                    </a:cubicBezTo>
                    <a:cubicBezTo>
                      <a:pt x="807484" y="4682"/>
                      <a:pt x="838098" y="4322"/>
                      <a:pt x="845301" y="2521"/>
                    </a:cubicBezTo>
                    <a:cubicBezTo>
                      <a:pt x="857547" y="2881"/>
                      <a:pt x="869432" y="3602"/>
                      <a:pt x="881318" y="4322"/>
                    </a:cubicBezTo>
                    <a:lnTo>
                      <a:pt x="898605" y="3602"/>
                    </a:lnTo>
                    <a:cubicBezTo>
                      <a:pt x="925257" y="5042"/>
                      <a:pt x="898245" y="6843"/>
                      <a:pt x="846022" y="7563"/>
                    </a:cubicBezTo>
                    <a:cubicBezTo>
                      <a:pt x="836657" y="7563"/>
                      <a:pt x="831975" y="7563"/>
                      <a:pt x="834857" y="6843"/>
                    </a:cubicBezTo>
                    <a:cubicBezTo>
                      <a:pt x="828734" y="7203"/>
                      <a:pt x="822611" y="7563"/>
                      <a:pt x="816128" y="7924"/>
                    </a:cubicBezTo>
                    <a:cubicBezTo>
                      <a:pt x="812887" y="7924"/>
                      <a:pt x="809645" y="8284"/>
                      <a:pt x="806044" y="8644"/>
                    </a:cubicBezTo>
                    <a:cubicBezTo>
                      <a:pt x="802442" y="9004"/>
                      <a:pt x="798840" y="9364"/>
                      <a:pt x="794519" y="9724"/>
                    </a:cubicBezTo>
                    <a:cubicBezTo>
                      <a:pt x="786595" y="10445"/>
                      <a:pt x="777231" y="11525"/>
                      <a:pt x="766426" y="12246"/>
                    </a:cubicBezTo>
                    <a:cubicBezTo>
                      <a:pt x="755621" y="13326"/>
                      <a:pt x="743015" y="15127"/>
                      <a:pt x="728249" y="16928"/>
                    </a:cubicBezTo>
                    <a:lnTo>
                      <a:pt x="759943" y="11885"/>
                    </a:lnTo>
                    <a:cubicBezTo>
                      <a:pt x="750579" y="12966"/>
                      <a:pt x="741575" y="14046"/>
                      <a:pt x="732571" y="15487"/>
                    </a:cubicBezTo>
                    <a:cubicBezTo>
                      <a:pt x="728249" y="16207"/>
                      <a:pt x="723566" y="16567"/>
                      <a:pt x="719245" y="17288"/>
                    </a:cubicBezTo>
                    <a:cubicBezTo>
                      <a:pt x="714923" y="18008"/>
                      <a:pt x="710601" y="18728"/>
                      <a:pt x="706279" y="19809"/>
                    </a:cubicBezTo>
                    <a:cubicBezTo>
                      <a:pt x="697635" y="21250"/>
                      <a:pt x="689711" y="23050"/>
                      <a:pt x="681788" y="24491"/>
                    </a:cubicBezTo>
                    <a:cubicBezTo>
                      <a:pt x="673864" y="26292"/>
                      <a:pt x="666301" y="28093"/>
                      <a:pt x="659097" y="29893"/>
                    </a:cubicBezTo>
                    <a:cubicBezTo>
                      <a:pt x="651894" y="31694"/>
                      <a:pt x="645051" y="33135"/>
                      <a:pt x="638928" y="34936"/>
                    </a:cubicBezTo>
                    <a:cubicBezTo>
                      <a:pt x="632806" y="36737"/>
                      <a:pt x="627043" y="38537"/>
                      <a:pt x="621641" y="40338"/>
                    </a:cubicBezTo>
                    <a:cubicBezTo>
                      <a:pt x="611196" y="43580"/>
                      <a:pt x="602552" y="46461"/>
                      <a:pt x="596429" y="48982"/>
                    </a:cubicBezTo>
                    <a:cubicBezTo>
                      <a:pt x="647572" y="33135"/>
                      <a:pt x="699796" y="22330"/>
                      <a:pt x="752019" y="16567"/>
                    </a:cubicBezTo>
                    <a:cubicBezTo>
                      <a:pt x="764985" y="14767"/>
                      <a:pt x="777951" y="14046"/>
                      <a:pt x="790917" y="12966"/>
                    </a:cubicBezTo>
                    <a:cubicBezTo>
                      <a:pt x="797400" y="12606"/>
                      <a:pt x="803883" y="11885"/>
                      <a:pt x="810366" y="11885"/>
                    </a:cubicBezTo>
                    <a:cubicBezTo>
                      <a:pt x="816849" y="11885"/>
                      <a:pt x="823332" y="11885"/>
                      <a:pt x="829814" y="11525"/>
                    </a:cubicBezTo>
                    <a:cubicBezTo>
                      <a:pt x="836297" y="11525"/>
                      <a:pt x="842780" y="11525"/>
                      <a:pt x="848903" y="11165"/>
                    </a:cubicBezTo>
                    <a:cubicBezTo>
                      <a:pt x="855026" y="11165"/>
                      <a:pt x="861509" y="11165"/>
                      <a:pt x="867631" y="11165"/>
                    </a:cubicBezTo>
                    <a:cubicBezTo>
                      <a:pt x="880237" y="11165"/>
                      <a:pt x="892483" y="11165"/>
                      <a:pt x="904728" y="11165"/>
                    </a:cubicBezTo>
                    <a:cubicBezTo>
                      <a:pt x="933901" y="7203"/>
                      <a:pt x="968477" y="5042"/>
                      <a:pt x="983244" y="1080"/>
                    </a:cubicBezTo>
                    <a:cubicBezTo>
                      <a:pt x="1049514" y="360"/>
                      <a:pt x="1139554" y="0"/>
                      <a:pt x="1196820" y="1080"/>
                    </a:cubicBezTo>
                    <a:lnTo>
                      <a:pt x="1191418" y="1801"/>
                    </a:lnTo>
                    <a:cubicBezTo>
                      <a:pt x="1219510" y="2161"/>
                      <a:pt x="1245442" y="1801"/>
                      <a:pt x="1267052" y="1801"/>
                    </a:cubicBezTo>
                    <a:cubicBezTo>
                      <a:pt x="1296585" y="2881"/>
                      <a:pt x="1246883" y="3602"/>
                      <a:pt x="1267412" y="4322"/>
                    </a:cubicBezTo>
                    <a:lnTo>
                      <a:pt x="1362135" y="3241"/>
                    </a:lnTo>
                    <a:cubicBezTo>
                      <a:pt x="1356372" y="5042"/>
                      <a:pt x="1276416" y="5042"/>
                      <a:pt x="1238599" y="5042"/>
                    </a:cubicBezTo>
                    <a:cubicBezTo>
                      <a:pt x="1245802" y="5042"/>
                      <a:pt x="1260209" y="4682"/>
                      <a:pt x="1255527" y="4322"/>
                    </a:cubicBezTo>
                    <a:cubicBezTo>
                      <a:pt x="1211587" y="3602"/>
                      <a:pt x="1129110" y="6483"/>
                      <a:pt x="1110021" y="4322"/>
                    </a:cubicBezTo>
                    <a:cubicBezTo>
                      <a:pt x="1088411" y="4682"/>
                      <a:pt x="1153601" y="2521"/>
                      <a:pt x="1080848" y="2521"/>
                    </a:cubicBezTo>
                    <a:cubicBezTo>
                      <a:pt x="1032226" y="1441"/>
                      <a:pt x="1016379" y="3962"/>
                      <a:pt x="1011336" y="4682"/>
                    </a:cubicBezTo>
                    <a:cubicBezTo>
                      <a:pt x="1010616" y="5763"/>
                      <a:pt x="1087691" y="6123"/>
                      <a:pt x="1061039" y="7203"/>
                    </a:cubicBezTo>
                    <a:cubicBezTo>
                      <a:pt x="1098856" y="7203"/>
                      <a:pt x="1113983" y="5763"/>
                      <a:pt x="1162605" y="6843"/>
                    </a:cubicBezTo>
                    <a:cubicBezTo>
                      <a:pt x="1125148" y="6843"/>
                      <a:pt x="1074005" y="9004"/>
                      <a:pt x="1053836" y="7563"/>
                    </a:cubicBezTo>
                    <a:cubicBezTo>
                      <a:pt x="979642" y="9364"/>
                      <a:pt x="990087" y="13686"/>
                      <a:pt x="1025383" y="14046"/>
                    </a:cubicBezTo>
                    <a:cubicBezTo>
                      <a:pt x="1017099" y="12606"/>
                      <a:pt x="1160804" y="12246"/>
                      <a:pt x="1063560" y="10445"/>
                    </a:cubicBezTo>
                    <a:cubicBezTo>
                      <a:pt x="1107140" y="8644"/>
                      <a:pt x="1187096" y="8644"/>
                      <a:pt x="1244362" y="7563"/>
                    </a:cubicBezTo>
                    <a:lnTo>
                      <a:pt x="1241840" y="7563"/>
                    </a:lnTo>
                    <a:cubicBezTo>
                      <a:pt x="1241840" y="7563"/>
                      <a:pt x="1312792" y="7563"/>
                      <a:pt x="1312792" y="7563"/>
                    </a:cubicBezTo>
                    <a:cubicBezTo>
                      <a:pt x="1302708" y="7924"/>
                      <a:pt x="1281458" y="8644"/>
                      <a:pt x="1280738" y="9364"/>
                    </a:cubicBezTo>
                    <a:lnTo>
                      <a:pt x="1379062" y="6843"/>
                    </a:lnTo>
                    <a:cubicBezTo>
                      <a:pt x="1323597" y="8644"/>
                      <a:pt x="1413278" y="7924"/>
                      <a:pt x="1438489" y="8644"/>
                    </a:cubicBezTo>
                    <a:cubicBezTo>
                      <a:pt x="1448934" y="7203"/>
                      <a:pt x="1487471" y="6123"/>
                      <a:pt x="1450735" y="5402"/>
                    </a:cubicBezTo>
                    <a:cubicBezTo>
                      <a:pt x="1409316" y="4322"/>
                      <a:pt x="1426604" y="6123"/>
                      <a:pt x="1388787" y="6123"/>
                    </a:cubicBezTo>
                    <a:lnTo>
                      <a:pt x="1442091" y="3962"/>
                    </a:lnTo>
                    <a:lnTo>
                      <a:pt x="1446773" y="3962"/>
                    </a:lnTo>
                    <a:cubicBezTo>
                      <a:pt x="1446773" y="3962"/>
                      <a:pt x="1478827" y="2161"/>
                      <a:pt x="1478827" y="2161"/>
                    </a:cubicBezTo>
                    <a:cubicBezTo>
                      <a:pt x="1551580" y="2161"/>
                      <a:pt x="1447133" y="6483"/>
                      <a:pt x="1540415" y="4682"/>
                    </a:cubicBezTo>
                    <a:lnTo>
                      <a:pt x="1528170" y="2161"/>
                    </a:lnTo>
                    <a:cubicBezTo>
                      <a:pt x="1636218" y="2521"/>
                      <a:pt x="1774521" y="5402"/>
                      <a:pt x="1850875" y="4322"/>
                    </a:cubicBezTo>
                    <a:cubicBezTo>
                      <a:pt x="1829986" y="5763"/>
                      <a:pt x="1820622" y="8284"/>
                      <a:pt x="1849435" y="9364"/>
                    </a:cubicBezTo>
                    <a:cubicBezTo>
                      <a:pt x="1816660" y="9004"/>
                      <a:pt x="1750390" y="9364"/>
                      <a:pt x="1703209" y="9364"/>
                    </a:cubicBezTo>
                    <a:cubicBezTo>
                      <a:pt x="1694205" y="9004"/>
                      <a:pt x="1762275" y="6483"/>
                      <a:pt x="1813418" y="6843"/>
                    </a:cubicBezTo>
                    <a:cubicBezTo>
                      <a:pt x="1788567" y="2521"/>
                      <a:pt x="1684480" y="9364"/>
                      <a:pt x="1678717" y="5042"/>
                    </a:cubicBezTo>
                    <a:cubicBezTo>
                      <a:pt x="1548339" y="3602"/>
                      <a:pt x="1581474" y="9004"/>
                      <a:pt x="1470544" y="6483"/>
                    </a:cubicBezTo>
                    <a:cubicBezTo>
                      <a:pt x="1469103" y="8284"/>
                      <a:pt x="1439209" y="7563"/>
                      <a:pt x="1433087" y="9004"/>
                    </a:cubicBezTo>
                    <a:cubicBezTo>
                      <a:pt x="1465861" y="12246"/>
                      <a:pt x="1581113" y="9004"/>
                      <a:pt x="1653146" y="10085"/>
                    </a:cubicBezTo>
                    <a:cubicBezTo>
                      <a:pt x="1645943" y="10085"/>
                      <a:pt x="1631896" y="10445"/>
                      <a:pt x="1629015" y="10805"/>
                    </a:cubicBezTo>
                    <a:cubicBezTo>
                      <a:pt x="1680518" y="11525"/>
                      <a:pt x="1701768" y="10805"/>
                      <a:pt x="1737424" y="10085"/>
                    </a:cubicBezTo>
                    <a:lnTo>
                      <a:pt x="1732742" y="10085"/>
                    </a:lnTo>
                    <a:cubicBezTo>
                      <a:pt x="1795410" y="7924"/>
                      <a:pt x="1771639" y="11165"/>
                      <a:pt x="1808376" y="12246"/>
                    </a:cubicBezTo>
                    <a:cubicBezTo>
                      <a:pt x="1822782" y="12246"/>
                      <a:pt x="1873926" y="12246"/>
                      <a:pt x="1865642" y="11165"/>
                    </a:cubicBezTo>
                    <a:lnTo>
                      <a:pt x="1932632" y="12966"/>
                    </a:lnTo>
                    <a:lnTo>
                      <a:pt x="1929391" y="10805"/>
                    </a:lnTo>
                    <a:cubicBezTo>
                      <a:pt x="1967208" y="10805"/>
                      <a:pt x="1975491" y="12246"/>
                      <a:pt x="2009707" y="10805"/>
                    </a:cubicBezTo>
                    <a:lnTo>
                      <a:pt x="2011148" y="9004"/>
                    </a:lnTo>
                    <a:lnTo>
                      <a:pt x="1917505" y="8284"/>
                    </a:lnTo>
                    <a:cubicBezTo>
                      <a:pt x="1965047" y="7563"/>
                      <a:pt x="1930831" y="6483"/>
                      <a:pt x="1983055" y="6123"/>
                    </a:cubicBezTo>
                    <a:cubicBezTo>
                      <a:pt x="1924709" y="8284"/>
                      <a:pt x="2024113" y="7203"/>
                      <a:pt x="2029876" y="9004"/>
                    </a:cubicBezTo>
                    <a:lnTo>
                      <a:pt x="2068413" y="7924"/>
                    </a:lnTo>
                    <a:lnTo>
                      <a:pt x="2058689" y="7924"/>
                    </a:lnTo>
                    <a:cubicBezTo>
                      <a:pt x="2088943" y="9364"/>
                      <a:pt x="2094705" y="7924"/>
                      <a:pt x="2129641" y="7924"/>
                    </a:cubicBezTo>
                    <a:cubicBezTo>
                      <a:pt x="2088222" y="6843"/>
                      <a:pt x="2061210" y="5402"/>
                      <a:pt x="2008266" y="6843"/>
                    </a:cubicBezTo>
                    <a:cubicBezTo>
                      <a:pt x="2046804" y="5763"/>
                      <a:pt x="2122798" y="4682"/>
                      <a:pt x="2141526" y="4682"/>
                    </a:cubicBezTo>
                    <a:cubicBezTo>
                      <a:pt x="2181865" y="3962"/>
                      <a:pt x="2209957" y="5402"/>
                      <a:pt x="2247774" y="5402"/>
                    </a:cubicBezTo>
                    <a:cubicBezTo>
                      <a:pt x="2175382" y="6123"/>
                      <a:pt x="2272986" y="11165"/>
                      <a:pt x="2127840" y="9724"/>
                    </a:cubicBezTo>
                    <a:cubicBezTo>
                      <a:pt x="2130361" y="9364"/>
                      <a:pt x="2142247" y="9724"/>
                      <a:pt x="2146929" y="9724"/>
                    </a:cubicBezTo>
                    <a:cubicBezTo>
                      <a:pt x="2127480" y="7203"/>
                      <a:pt x="2059769" y="9724"/>
                      <a:pt x="2028435" y="10805"/>
                    </a:cubicBezTo>
                    <a:cubicBezTo>
                      <a:pt x="2036719" y="12246"/>
                      <a:pt x="2003584" y="12606"/>
                      <a:pt x="2059409" y="13326"/>
                    </a:cubicBezTo>
                    <a:cubicBezTo>
                      <a:pt x="2041041" y="12606"/>
                      <a:pt x="2106591" y="10085"/>
                      <a:pt x="2159534" y="11525"/>
                    </a:cubicBezTo>
                    <a:lnTo>
                      <a:pt x="2150170" y="14407"/>
                    </a:lnTo>
                    <a:lnTo>
                      <a:pt x="2227605" y="14407"/>
                    </a:lnTo>
                    <a:cubicBezTo>
                      <a:pt x="2227605" y="14407"/>
                      <a:pt x="2220402" y="14767"/>
                      <a:pt x="2220402" y="14767"/>
                    </a:cubicBezTo>
                    <a:cubicBezTo>
                      <a:pt x="2249575" y="16567"/>
                      <a:pt x="2302879" y="14407"/>
                      <a:pt x="2356183" y="15487"/>
                    </a:cubicBezTo>
                    <a:cubicBezTo>
                      <a:pt x="2394721" y="14407"/>
                      <a:pt x="2542027" y="15487"/>
                      <a:pt x="2478638" y="12246"/>
                    </a:cubicBezTo>
                    <a:cubicBezTo>
                      <a:pt x="2526900" y="14407"/>
                      <a:pt x="2569760" y="14046"/>
                      <a:pt x="2622343" y="21610"/>
                    </a:cubicBezTo>
                    <a:cubicBezTo>
                      <a:pt x="2611538" y="19449"/>
                      <a:pt x="2600373" y="18368"/>
                      <a:pt x="2589569" y="16567"/>
                    </a:cubicBezTo>
                    <a:cubicBezTo>
                      <a:pt x="2584166" y="15847"/>
                      <a:pt x="2578764" y="14767"/>
                      <a:pt x="2573001" y="14407"/>
                    </a:cubicBezTo>
                    <a:lnTo>
                      <a:pt x="2556434" y="12966"/>
                    </a:lnTo>
                    <a:cubicBezTo>
                      <a:pt x="2561476" y="12966"/>
                      <a:pt x="2565798" y="13326"/>
                      <a:pt x="2570120" y="13686"/>
                    </a:cubicBezTo>
                    <a:cubicBezTo>
                      <a:pt x="2572281" y="13686"/>
                      <a:pt x="2574082" y="13686"/>
                      <a:pt x="2576242" y="13686"/>
                    </a:cubicBezTo>
                    <a:cubicBezTo>
                      <a:pt x="2578043" y="13686"/>
                      <a:pt x="2579844" y="14046"/>
                      <a:pt x="2581645" y="14046"/>
                    </a:cubicBezTo>
                    <a:cubicBezTo>
                      <a:pt x="2588488" y="14767"/>
                      <a:pt x="2594251" y="15487"/>
                      <a:pt x="2599293" y="15847"/>
                    </a:cubicBezTo>
                    <a:cubicBezTo>
                      <a:pt x="2609017" y="16928"/>
                      <a:pt x="2615500" y="17288"/>
                      <a:pt x="2621623" y="18368"/>
                    </a:cubicBezTo>
                    <a:cubicBezTo>
                      <a:pt x="2627746" y="19089"/>
                      <a:pt x="2633148" y="20169"/>
                      <a:pt x="2641072" y="20889"/>
                    </a:cubicBezTo>
                    <a:cubicBezTo>
                      <a:pt x="2648995" y="21970"/>
                      <a:pt x="2659440" y="23050"/>
                      <a:pt x="2674927" y="25932"/>
                    </a:cubicBezTo>
                    <a:cubicBezTo>
                      <a:pt x="2681050" y="28093"/>
                      <a:pt x="2694376" y="32054"/>
                      <a:pt x="2681770" y="29893"/>
                    </a:cubicBezTo>
                    <a:cubicBezTo>
                      <a:pt x="2688253" y="31334"/>
                      <a:pt x="2694736" y="33135"/>
                      <a:pt x="2701579" y="34576"/>
                    </a:cubicBezTo>
                    <a:cubicBezTo>
                      <a:pt x="2708062" y="36376"/>
                      <a:pt x="2714905" y="38537"/>
                      <a:pt x="2722108" y="40338"/>
                    </a:cubicBezTo>
                    <a:cubicBezTo>
                      <a:pt x="2728951" y="42499"/>
                      <a:pt x="2736155" y="44300"/>
                      <a:pt x="2742998" y="46461"/>
                    </a:cubicBezTo>
                    <a:cubicBezTo>
                      <a:pt x="2749841" y="48982"/>
                      <a:pt x="2757044" y="51143"/>
                      <a:pt x="2764247" y="53664"/>
                    </a:cubicBezTo>
                    <a:cubicBezTo>
                      <a:pt x="2778654" y="58346"/>
                      <a:pt x="2792700" y="64109"/>
                      <a:pt x="2806746" y="69511"/>
                    </a:cubicBezTo>
                    <a:cubicBezTo>
                      <a:pt x="2810348" y="70952"/>
                      <a:pt x="2813590" y="72393"/>
                      <a:pt x="2817191" y="73833"/>
                    </a:cubicBezTo>
                    <a:cubicBezTo>
                      <a:pt x="2820793" y="75274"/>
                      <a:pt x="2824034" y="77075"/>
                      <a:pt x="2827276" y="78515"/>
                    </a:cubicBezTo>
                    <a:cubicBezTo>
                      <a:pt x="2834119" y="81757"/>
                      <a:pt x="2840962" y="84638"/>
                      <a:pt x="2847445" y="87520"/>
                    </a:cubicBezTo>
                    <a:cubicBezTo>
                      <a:pt x="2854288" y="90401"/>
                      <a:pt x="2860771" y="93642"/>
                      <a:pt x="2866894" y="96884"/>
                    </a:cubicBezTo>
                    <a:cubicBezTo>
                      <a:pt x="2873377" y="100125"/>
                      <a:pt x="2879499" y="103367"/>
                      <a:pt x="2885622" y="106248"/>
                    </a:cubicBezTo>
                    <a:cubicBezTo>
                      <a:pt x="2891745" y="109129"/>
                      <a:pt x="2897507" y="112731"/>
                      <a:pt x="2903270" y="115972"/>
                    </a:cubicBezTo>
                    <a:cubicBezTo>
                      <a:pt x="2909033" y="119214"/>
                      <a:pt x="2914435" y="122455"/>
                      <a:pt x="2919838" y="125337"/>
                    </a:cubicBezTo>
                    <a:cubicBezTo>
                      <a:pt x="2922359" y="126777"/>
                      <a:pt x="2925240" y="128218"/>
                      <a:pt x="2927761" y="129659"/>
                    </a:cubicBezTo>
                    <a:cubicBezTo>
                      <a:pt x="2930282" y="131099"/>
                      <a:pt x="2932803" y="132900"/>
                      <a:pt x="2934964" y="134341"/>
                    </a:cubicBezTo>
                    <a:cubicBezTo>
                      <a:pt x="2939646" y="137222"/>
                      <a:pt x="2944329" y="140103"/>
                      <a:pt x="2948651" y="142985"/>
                    </a:cubicBezTo>
                    <a:cubicBezTo>
                      <a:pt x="2952973" y="145506"/>
                      <a:pt x="2957294" y="148027"/>
                      <a:pt x="2960896" y="150548"/>
                    </a:cubicBezTo>
                    <a:cubicBezTo>
                      <a:pt x="2964858" y="153069"/>
                      <a:pt x="2968099" y="155230"/>
                      <a:pt x="2971341" y="157391"/>
                    </a:cubicBezTo>
                    <a:cubicBezTo>
                      <a:pt x="2978904" y="162793"/>
                      <a:pt x="2985747" y="167836"/>
                      <a:pt x="2991870" y="172158"/>
                    </a:cubicBezTo>
                    <a:cubicBezTo>
                      <a:pt x="2997993" y="176840"/>
                      <a:pt x="3003395" y="181522"/>
                      <a:pt x="3008437" y="185484"/>
                    </a:cubicBezTo>
                    <a:cubicBezTo>
                      <a:pt x="3013480" y="189806"/>
                      <a:pt x="3018162" y="193767"/>
                      <a:pt x="3023204" y="197729"/>
                    </a:cubicBezTo>
                    <a:cubicBezTo>
                      <a:pt x="3027886" y="201691"/>
                      <a:pt x="3032208" y="206013"/>
                      <a:pt x="3036890" y="210335"/>
                    </a:cubicBezTo>
                    <a:cubicBezTo>
                      <a:pt x="3041572" y="214657"/>
                      <a:pt x="3046255" y="218979"/>
                      <a:pt x="3051657" y="223661"/>
                    </a:cubicBezTo>
                    <a:cubicBezTo>
                      <a:pt x="3057059" y="228343"/>
                      <a:pt x="3062102" y="233745"/>
                      <a:pt x="3068225" y="239868"/>
                    </a:cubicBezTo>
                    <a:cubicBezTo>
                      <a:pt x="3071106" y="242750"/>
                      <a:pt x="3074347" y="245991"/>
                      <a:pt x="3077949" y="249232"/>
                    </a:cubicBezTo>
                    <a:cubicBezTo>
                      <a:pt x="3079750" y="250673"/>
                      <a:pt x="3081550" y="252474"/>
                      <a:pt x="3083351" y="254275"/>
                    </a:cubicBezTo>
                    <a:cubicBezTo>
                      <a:pt x="3085152" y="256076"/>
                      <a:pt x="3086953" y="257876"/>
                      <a:pt x="3088754" y="259677"/>
                    </a:cubicBezTo>
                    <a:cubicBezTo>
                      <a:pt x="3095957" y="267241"/>
                      <a:pt x="3104241" y="275524"/>
                      <a:pt x="3113245" y="284889"/>
                    </a:cubicBezTo>
                    <a:cubicBezTo>
                      <a:pt x="3120448" y="293172"/>
                      <a:pt x="3118287" y="289211"/>
                      <a:pt x="3119728" y="290291"/>
                    </a:cubicBezTo>
                    <a:cubicBezTo>
                      <a:pt x="3120448" y="290651"/>
                      <a:pt x="3122249" y="292452"/>
                      <a:pt x="3126571" y="297134"/>
                    </a:cubicBezTo>
                    <a:cubicBezTo>
                      <a:pt x="3128732" y="299655"/>
                      <a:pt x="3131613" y="302897"/>
                      <a:pt x="3135215" y="306858"/>
                    </a:cubicBezTo>
                    <a:cubicBezTo>
                      <a:pt x="3137016" y="309019"/>
                      <a:pt x="3139176" y="311180"/>
                      <a:pt x="3141337" y="314062"/>
                    </a:cubicBezTo>
                    <a:cubicBezTo>
                      <a:pt x="3143498" y="316943"/>
                      <a:pt x="3146020" y="319824"/>
                      <a:pt x="3148541" y="323426"/>
                    </a:cubicBezTo>
                    <a:cubicBezTo>
                      <a:pt x="3149981" y="325227"/>
                      <a:pt x="3139176" y="312261"/>
                      <a:pt x="3133774" y="307219"/>
                    </a:cubicBezTo>
                    <a:cubicBezTo>
                      <a:pt x="3131253" y="304337"/>
                      <a:pt x="3129812" y="303617"/>
                      <a:pt x="3132694" y="306858"/>
                    </a:cubicBezTo>
                    <a:cubicBezTo>
                      <a:pt x="3134134" y="308659"/>
                      <a:pt x="3136295" y="311180"/>
                      <a:pt x="3139897" y="315502"/>
                    </a:cubicBezTo>
                    <a:cubicBezTo>
                      <a:pt x="3143138" y="319824"/>
                      <a:pt x="3147820" y="325587"/>
                      <a:pt x="3153583" y="333150"/>
                    </a:cubicBezTo>
                    <a:cubicBezTo>
                      <a:pt x="3155744" y="335671"/>
                      <a:pt x="3157905" y="338553"/>
                      <a:pt x="3160426" y="341074"/>
                    </a:cubicBezTo>
                    <a:cubicBezTo>
                      <a:pt x="3162587" y="343955"/>
                      <a:pt x="3165108" y="346476"/>
                      <a:pt x="3167269" y="349718"/>
                    </a:cubicBezTo>
                    <a:cubicBezTo>
                      <a:pt x="3171591" y="355841"/>
                      <a:pt x="3176273" y="361963"/>
                      <a:pt x="3180595" y="368446"/>
                    </a:cubicBezTo>
                    <a:cubicBezTo>
                      <a:pt x="3182756" y="371688"/>
                      <a:pt x="3185277" y="374929"/>
                      <a:pt x="3187438" y="378171"/>
                    </a:cubicBezTo>
                    <a:cubicBezTo>
                      <a:pt x="3189599" y="381412"/>
                      <a:pt x="3191760" y="385014"/>
                      <a:pt x="3193921" y="388615"/>
                    </a:cubicBezTo>
                    <a:cubicBezTo>
                      <a:pt x="3198243" y="395458"/>
                      <a:pt x="3202925" y="402662"/>
                      <a:pt x="3207247" y="409865"/>
                    </a:cubicBezTo>
                    <a:cubicBezTo>
                      <a:pt x="3224535" y="439398"/>
                      <a:pt x="3241823" y="471453"/>
                      <a:pt x="3256950" y="503507"/>
                    </a:cubicBezTo>
                    <a:cubicBezTo>
                      <a:pt x="3260551" y="512151"/>
                      <a:pt x="3265233" y="522236"/>
                      <a:pt x="3269195" y="533040"/>
                    </a:cubicBezTo>
                    <a:cubicBezTo>
                      <a:pt x="3273157" y="543485"/>
                      <a:pt x="3277479" y="553930"/>
                      <a:pt x="3280360" y="563294"/>
                    </a:cubicBezTo>
                    <a:cubicBezTo>
                      <a:pt x="3286483" y="581662"/>
                      <a:pt x="3290085" y="593908"/>
                      <a:pt x="3287203" y="587785"/>
                    </a:cubicBezTo>
                    <a:cubicBezTo>
                      <a:pt x="3284682" y="580582"/>
                      <a:pt x="3282521" y="573379"/>
                      <a:pt x="3280000" y="565815"/>
                    </a:cubicBezTo>
                    <a:cubicBezTo>
                      <a:pt x="3278920" y="561853"/>
                      <a:pt x="3277479" y="558252"/>
                      <a:pt x="3275678" y="554290"/>
                    </a:cubicBezTo>
                    <a:cubicBezTo>
                      <a:pt x="3274237" y="550328"/>
                      <a:pt x="3272797" y="546727"/>
                      <a:pt x="3270996" y="542765"/>
                    </a:cubicBezTo>
                    <a:cubicBezTo>
                      <a:pt x="3267755" y="535201"/>
                      <a:pt x="3264873" y="527278"/>
                      <a:pt x="3261992" y="520075"/>
                    </a:cubicBezTo>
                    <a:cubicBezTo>
                      <a:pt x="3258751" y="512871"/>
                      <a:pt x="3255509" y="505668"/>
                      <a:pt x="3252268" y="498825"/>
                    </a:cubicBezTo>
                    <a:cubicBezTo>
                      <a:pt x="3246145" y="485139"/>
                      <a:pt x="3239662" y="473254"/>
                      <a:pt x="3234619" y="463889"/>
                    </a:cubicBezTo>
                    <a:cubicBezTo>
                      <a:pt x="3229577" y="454525"/>
                      <a:pt x="3225975" y="447682"/>
                      <a:pt x="3224175" y="445161"/>
                    </a:cubicBezTo>
                    <a:cubicBezTo>
                      <a:pt x="3229217" y="451644"/>
                      <a:pt x="3204006" y="408064"/>
                      <a:pt x="3226696" y="445521"/>
                    </a:cubicBezTo>
                    <a:cubicBezTo>
                      <a:pt x="3215891" y="425712"/>
                      <a:pt x="3208688" y="412746"/>
                      <a:pt x="3202565" y="403742"/>
                    </a:cubicBezTo>
                    <a:cubicBezTo>
                      <a:pt x="3196442" y="394378"/>
                      <a:pt x="3192841" y="388615"/>
                      <a:pt x="3188879" y="383213"/>
                    </a:cubicBezTo>
                    <a:cubicBezTo>
                      <a:pt x="3185277" y="377450"/>
                      <a:pt x="3180955" y="372768"/>
                      <a:pt x="3175193" y="364484"/>
                    </a:cubicBezTo>
                    <a:cubicBezTo>
                      <a:pt x="3172311" y="360523"/>
                      <a:pt x="3169070" y="355841"/>
                      <a:pt x="3164748" y="350078"/>
                    </a:cubicBezTo>
                    <a:cubicBezTo>
                      <a:pt x="3160786" y="344315"/>
                      <a:pt x="3155384" y="337832"/>
                      <a:pt x="3149261" y="329909"/>
                    </a:cubicBezTo>
                    <a:cubicBezTo>
                      <a:pt x="3147100" y="328108"/>
                      <a:pt x="3153223" y="336392"/>
                      <a:pt x="3161146" y="346837"/>
                    </a:cubicBezTo>
                    <a:cubicBezTo>
                      <a:pt x="3168710" y="357641"/>
                      <a:pt x="3177714" y="370967"/>
                      <a:pt x="3183116" y="377810"/>
                    </a:cubicBezTo>
                    <a:cubicBezTo>
                      <a:pt x="3182756" y="378171"/>
                      <a:pt x="3176633" y="370247"/>
                      <a:pt x="3168350" y="359442"/>
                    </a:cubicBezTo>
                    <a:cubicBezTo>
                      <a:pt x="3160426" y="348277"/>
                      <a:pt x="3148901" y="334591"/>
                      <a:pt x="3139537" y="322706"/>
                    </a:cubicBezTo>
                    <a:cubicBezTo>
                      <a:pt x="3134855" y="316583"/>
                      <a:pt x="3129812" y="311541"/>
                      <a:pt x="3125851" y="307219"/>
                    </a:cubicBezTo>
                    <a:cubicBezTo>
                      <a:pt x="3121889" y="302897"/>
                      <a:pt x="3119007" y="299655"/>
                      <a:pt x="3117207" y="297854"/>
                    </a:cubicBezTo>
                    <a:cubicBezTo>
                      <a:pt x="3113605" y="294253"/>
                      <a:pt x="3115766" y="297494"/>
                      <a:pt x="3126931" y="311180"/>
                    </a:cubicBezTo>
                    <a:cubicBezTo>
                      <a:pt x="3134134" y="319104"/>
                      <a:pt x="3139897" y="327028"/>
                      <a:pt x="3145659" y="333871"/>
                    </a:cubicBezTo>
                    <a:cubicBezTo>
                      <a:pt x="3151422" y="341074"/>
                      <a:pt x="3156824" y="347197"/>
                      <a:pt x="3161507" y="353319"/>
                    </a:cubicBezTo>
                    <a:cubicBezTo>
                      <a:pt x="3166189" y="359442"/>
                      <a:pt x="3170511" y="365205"/>
                      <a:pt x="3174833" y="370967"/>
                    </a:cubicBezTo>
                    <a:cubicBezTo>
                      <a:pt x="3179155" y="376370"/>
                      <a:pt x="3183116" y="381772"/>
                      <a:pt x="3187078" y="387175"/>
                    </a:cubicBezTo>
                    <a:cubicBezTo>
                      <a:pt x="3190680" y="392577"/>
                      <a:pt x="3194642" y="397980"/>
                      <a:pt x="3198243" y="403382"/>
                    </a:cubicBezTo>
                    <a:cubicBezTo>
                      <a:pt x="3201845" y="408784"/>
                      <a:pt x="3205806" y="414547"/>
                      <a:pt x="3209408" y="420670"/>
                    </a:cubicBezTo>
                    <a:cubicBezTo>
                      <a:pt x="3213010" y="426793"/>
                      <a:pt x="3216611" y="433276"/>
                      <a:pt x="3220573" y="440119"/>
                    </a:cubicBezTo>
                    <a:cubicBezTo>
                      <a:pt x="3222374" y="443720"/>
                      <a:pt x="3224535" y="447322"/>
                      <a:pt x="3226336" y="450923"/>
                    </a:cubicBezTo>
                    <a:cubicBezTo>
                      <a:pt x="3228137" y="454885"/>
                      <a:pt x="3229938" y="458847"/>
                      <a:pt x="3232098" y="463169"/>
                    </a:cubicBezTo>
                    <a:cubicBezTo>
                      <a:pt x="3224895" y="450203"/>
                      <a:pt x="3214811" y="433636"/>
                      <a:pt x="3204726" y="416348"/>
                    </a:cubicBezTo>
                    <a:cubicBezTo>
                      <a:pt x="3193561" y="399420"/>
                      <a:pt x="3182396" y="381772"/>
                      <a:pt x="3170150" y="367366"/>
                    </a:cubicBezTo>
                    <a:cubicBezTo>
                      <a:pt x="3175913" y="375650"/>
                      <a:pt x="3181676" y="383933"/>
                      <a:pt x="3187078" y="392937"/>
                    </a:cubicBezTo>
                    <a:cubicBezTo>
                      <a:pt x="3192481" y="401581"/>
                      <a:pt x="3197883" y="410225"/>
                      <a:pt x="3202925" y="418869"/>
                    </a:cubicBezTo>
                    <a:lnTo>
                      <a:pt x="3214811" y="437597"/>
                    </a:lnTo>
                    <a:cubicBezTo>
                      <a:pt x="3218772" y="443720"/>
                      <a:pt x="3222734" y="449843"/>
                      <a:pt x="3226336" y="456686"/>
                    </a:cubicBezTo>
                    <a:lnTo>
                      <a:pt x="3224895" y="454525"/>
                    </a:lnTo>
                    <a:cubicBezTo>
                      <a:pt x="3231018" y="466771"/>
                      <a:pt x="3236060" y="477215"/>
                      <a:pt x="3240742" y="486219"/>
                    </a:cubicBezTo>
                    <a:cubicBezTo>
                      <a:pt x="3245064" y="495584"/>
                      <a:pt x="3248666" y="503507"/>
                      <a:pt x="3251907" y="511071"/>
                    </a:cubicBezTo>
                    <a:cubicBezTo>
                      <a:pt x="3258751" y="525477"/>
                      <a:pt x="3263432" y="536642"/>
                      <a:pt x="3268115" y="547447"/>
                    </a:cubicBezTo>
                    <a:cubicBezTo>
                      <a:pt x="3270636" y="552849"/>
                      <a:pt x="3273157" y="558252"/>
                      <a:pt x="3275318" y="563654"/>
                    </a:cubicBezTo>
                    <a:cubicBezTo>
                      <a:pt x="3277479" y="569417"/>
                      <a:pt x="3280000" y="575540"/>
                      <a:pt x="3282521" y="582383"/>
                    </a:cubicBezTo>
                    <a:cubicBezTo>
                      <a:pt x="3283962" y="585624"/>
                      <a:pt x="3285042" y="589226"/>
                      <a:pt x="3286483" y="593188"/>
                    </a:cubicBezTo>
                    <a:cubicBezTo>
                      <a:pt x="3287924" y="597149"/>
                      <a:pt x="3289364" y="601111"/>
                      <a:pt x="3290805" y="605433"/>
                    </a:cubicBezTo>
                    <a:cubicBezTo>
                      <a:pt x="3293686" y="614437"/>
                      <a:pt x="3296568" y="624162"/>
                      <a:pt x="3300169" y="636047"/>
                    </a:cubicBezTo>
                    <a:cubicBezTo>
                      <a:pt x="3286483" y="581302"/>
                      <a:pt x="3307733" y="647572"/>
                      <a:pt x="3297288" y="606514"/>
                    </a:cubicBezTo>
                    <a:cubicBezTo>
                      <a:pt x="3307012" y="637848"/>
                      <a:pt x="3313135" y="665580"/>
                      <a:pt x="3316737" y="685389"/>
                    </a:cubicBezTo>
                    <a:cubicBezTo>
                      <a:pt x="3319978" y="705198"/>
                      <a:pt x="3321419" y="717444"/>
                      <a:pt x="3320338" y="717804"/>
                    </a:cubicBezTo>
                    <a:cubicBezTo>
                      <a:pt x="3317457" y="703037"/>
                      <a:pt x="3314936" y="691512"/>
                      <a:pt x="3313495" y="682868"/>
                    </a:cubicBezTo>
                    <a:cubicBezTo>
                      <a:pt x="3311694" y="674224"/>
                      <a:pt x="3309894" y="668822"/>
                      <a:pt x="3308813" y="664860"/>
                    </a:cubicBezTo>
                    <a:cubicBezTo>
                      <a:pt x="3306652" y="656936"/>
                      <a:pt x="3306292" y="656576"/>
                      <a:pt x="3305572" y="656216"/>
                    </a:cubicBezTo>
                    <a:cubicBezTo>
                      <a:pt x="3305211" y="656216"/>
                      <a:pt x="3304851" y="656216"/>
                      <a:pt x="3302690" y="649373"/>
                    </a:cubicBezTo>
                    <a:cubicBezTo>
                      <a:pt x="3300889" y="642530"/>
                      <a:pt x="3296568" y="629564"/>
                      <a:pt x="3288284" y="602912"/>
                    </a:cubicBezTo>
                    <a:cubicBezTo>
                      <a:pt x="3292606" y="620920"/>
                      <a:pt x="3277479" y="578421"/>
                      <a:pt x="3295487" y="642530"/>
                    </a:cubicBezTo>
                    <a:cubicBezTo>
                      <a:pt x="3304851" y="678906"/>
                      <a:pt x="3304131" y="673144"/>
                      <a:pt x="3303050" y="667741"/>
                    </a:cubicBezTo>
                    <a:cubicBezTo>
                      <a:pt x="3302690" y="664860"/>
                      <a:pt x="3301970" y="662339"/>
                      <a:pt x="3303050" y="664500"/>
                    </a:cubicBezTo>
                    <a:cubicBezTo>
                      <a:pt x="3303410" y="665580"/>
                      <a:pt x="3304131" y="668101"/>
                      <a:pt x="3305211" y="672784"/>
                    </a:cubicBezTo>
                    <a:cubicBezTo>
                      <a:pt x="3305932" y="674945"/>
                      <a:pt x="3306292" y="677826"/>
                      <a:pt x="3307373" y="681067"/>
                    </a:cubicBezTo>
                    <a:cubicBezTo>
                      <a:pt x="3308093" y="684309"/>
                      <a:pt x="3308813" y="688271"/>
                      <a:pt x="3309533" y="692953"/>
                    </a:cubicBezTo>
                    <a:cubicBezTo>
                      <a:pt x="3310254" y="697275"/>
                      <a:pt x="3310614" y="701957"/>
                      <a:pt x="3309533" y="699436"/>
                    </a:cubicBezTo>
                    <a:cubicBezTo>
                      <a:pt x="3311334" y="707719"/>
                      <a:pt x="3312775" y="714562"/>
                      <a:pt x="3313855" y="720325"/>
                    </a:cubicBezTo>
                    <a:cubicBezTo>
                      <a:pt x="3314936" y="726088"/>
                      <a:pt x="3315296" y="731490"/>
                      <a:pt x="3316016" y="736892"/>
                    </a:cubicBezTo>
                    <a:cubicBezTo>
                      <a:pt x="3316737" y="742295"/>
                      <a:pt x="3317457" y="748058"/>
                      <a:pt x="3318177" y="754901"/>
                    </a:cubicBezTo>
                    <a:cubicBezTo>
                      <a:pt x="3318537" y="758502"/>
                      <a:pt x="3319258" y="762104"/>
                      <a:pt x="3319618" y="766066"/>
                    </a:cubicBezTo>
                    <a:cubicBezTo>
                      <a:pt x="3319978" y="770388"/>
                      <a:pt x="3320698" y="774710"/>
                      <a:pt x="3321058" y="780112"/>
                    </a:cubicBezTo>
                    <a:lnTo>
                      <a:pt x="3319978" y="770388"/>
                    </a:lnTo>
                    <a:cubicBezTo>
                      <a:pt x="3320698" y="783353"/>
                      <a:pt x="3321419" y="793078"/>
                      <a:pt x="3321779" y="801362"/>
                    </a:cubicBezTo>
                    <a:cubicBezTo>
                      <a:pt x="3322139" y="805684"/>
                      <a:pt x="3322499" y="809285"/>
                      <a:pt x="3322499" y="812887"/>
                    </a:cubicBezTo>
                    <a:cubicBezTo>
                      <a:pt x="3322499" y="816488"/>
                      <a:pt x="3322859" y="819730"/>
                      <a:pt x="3323219" y="822971"/>
                    </a:cubicBezTo>
                    <a:cubicBezTo>
                      <a:pt x="3323940" y="835937"/>
                      <a:pt x="3324660" y="848543"/>
                      <a:pt x="3323940" y="870153"/>
                    </a:cubicBezTo>
                    <a:cubicBezTo>
                      <a:pt x="3325741" y="852865"/>
                      <a:pt x="3325381" y="899326"/>
                      <a:pt x="3326461" y="926338"/>
                    </a:cubicBezTo>
                    <a:cubicBezTo>
                      <a:pt x="3326461" y="904368"/>
                      <a:pt x="3327542" y="887440"/>
                      <a:pt x="3328262" y="864750"/>
                    </a:cubicBezTo>
                    <a:cubicBezTo>
                      <a:pt x="3328262" y="858988"/>
                      <a:pt x="3328622" y="853225"/>
                      <a:pt x="3328622" y="846742"/>
                    </a:cubicBezTo>
                    <a:cubicBezTo>
                      <a:pt x="3328622" y="840259"/>
                      <a:pt x="3328622" y="833056"/>
                      <a:pt x="3328622" y="825492"/>
                    </a:cubicBezTo>
                    <a:cubicBezTo>
                      <a:pt x="3328622" y="821531"/>
                      <a:pt x="3328622" y="817569"/>
                      <a:pt x="3328622" y="813247"/>
                    </a:cubicBezTo>
                    <a:cubicBezTo>
                      <a:pt x="3328622" y="808925"/>
                      <a:pt x="3328622" y="804603"/>
                      <a:pt x="3328262" y="799921"/>
                    </a:cubicBezTo>
                    <a:cubicBezTo>
                      <a:pt x="3327542" y="790557"/>
                      <a:pt x="3326821" y="780472"/>
                      <a:pt x="3326101" y="769667"/>
                    </a:cubicBezTo>
                    <a:cubicBezTo>
                      <a:pt x="3323940" y="759223"/>
                      <a:pt x="3323580" y="765705"/>
                      <a:pt x="3318177" y="729689"/>
                    </a:cubicBezTo>
                    <a:lnTo>
                      <a:pt x="3321779" y="758142"/>
                    </a:lnTo>
                    <a:cubicBezTo>
                      <a:pt x="3322499" y="762824"/>
                      <a:pt x="3322859" y="767866"/>
                      <a:pt x="3323219" y="772549"/>
                    </a:cubicBezTo>
                    <a:lnTo>
                      <a:pt x="3324300" y="786955"/>
                    </a:lnTo>
                    <a:cubicBezTo>
                      <a:pt x="3322859" y="774710"/>
                      <a:pt x="3322499" y="764985"/>
                      <a:pt x="3320338" y="753820"/>
                    </a:cubicBezTo>
                    <a:lnTo>
                      <a:pt x="3317097" y="726448"/>
                    </a:lnTo>
                    <a:cubicBezTo>
                      <a:pt x="3316737" y="721766"/>
                      <a:pt x="3315656" y="717444"/>
                      <a:pt x="3314936" y="712762"/>
                    </a:cubicBezTo>
                    <a:lnTo>
                      <a:pt x="3312775" y="699075"/>
                    </a:lnTo>
                    <a:cubicBezTo>
                      <a:pt x="3314576" y="707719"/>
                      <a:pt x="3316016" y="714562"/>
                      <a:pt x="3317097" y="720685"/>
                    </a:cubicBezTo>
                    <a:cubicBezTo>
                      <a:pt x="3318177" y="726448"/>
                      <a:pt x="3318898" y="731130"/>
                      <a:pt x="3319258" y="734731"/>
                    </a:cubicBezTo>
                    <a:cubicBezTo>
                      <a:pt x="3320338" y="741935"/>
                      <a:pt x="3321419" y="745536"/>
                      <a:pt x="3321779" y="747697"/>
                    </a:cubicBezTo>
                    <a:cubicBezTo>
                      <a:pt x="3322859" y="752019"/>
                      <a:pt x="3323940" y="751299"/>
                      <a:pt x="3326101" y="766066"/>
                    </a:cubicBezTo>
                    <a:cubicBezTo>
                      <a:pt x="3327181" y="782273"/>
                      <a:pt x="3327902" y="793438"/>
                      <a:pt x="3328622" y="802082"/>
                    </a:cubicBezTo>
                    <a:cubicBezTo>
                      <a:pt x="3329342" y="810726"/>
                      <a:pt x="3328982" y="816488"/>
                      <a:pt x="3329342" y="821891"/>
                    </a:cubicBezTo>
                    <a:cubicBezTo>
                      <a:pt x="3329342" y="826933"/>
                      <a:pt x="3329342" y="831615"/>
                      <a:pt x="3329702" y="837018"/>
                    </a:cubicBezTo>
                    <a:cubicBezTo>
                      <a:pt x="3329702" y="842780"/>
                      <a:pt x="3330063" y="849623"/>
                      <a:pt x="3329702" y="859348"/>
                    </a:cubicBezTo>
                    <a:cubicBezTo>
                      <a:pt x="3327542" y="855386"/>
                      <a:pt x="3326101" y="981083"/>
                      <a:pt x="3324660" y="1053475"/>
                    </a:cubicBezTo>
                    <a:cubicBezTo>
                      <a:pt x="3324660" y="1042310"/>
                      <a:pt x="3324660" y="1027544"/>
                      <a:pt x="3324660" y="1019620"/>
                    </a:cubicBezTo>
                    <a:cubicBezTo>
                      <a:pt x="3323219" y="967036"/>
                      <a:pt x="3322859" y="1055997"/>
                      <a:pt x="3322139" y="1057797"/>
                    </a:cubicBezTo>
                    <a:lnTo>
                      <a:pt x="3323219" y="1096335"/>
                    </a:lnTo>
                    <a:cubicBezTo>
                      <a:pt x="3323219" y="1089131"/>
                      <a:pt x="3322499" y="1079047"/>
                      <a:pt x="3322139" y="1095614"/>
                    </a:cubicBezTo>
                    <a:cubicBezTo>
                      <a:pt x="3322499" y="1147838"/>
                      <a:pt x="3324660" y="1144596"/>
                      <a:pt x="3325020" y="1196460"/>
                    </a:cubicBezTo>
                    <a:cubicBezTo>
                      <a:pt x="3323940" y="1200422"/>
                      <a:pt x="3322139" y="1156482"/>
                      <a:pt x="3321419" y="1188896"/>
                    </a:cubicBezTo>
                    <a:cubicBezTo>
                      <a:pt x="3320338" y="1200062"/>
                      <a:pt x="3317817" y="1235357"/>
                      <a:pt x="3318537" y="1304509"/>
                    </a:cubicBezTo>
                    <a:cubicBezTo>
                      <a:pt x="3318898" y="1309551"/>
                      <a:pt x="3319258" y="1327199"/>
                      <a:pt x="3319258" y="1348088"/>
                    </a:cubicBezTo>
                    <a:cubicBezTo>
                      <a:pt x="3319258" y="1345207"/>
                      <a:pt x="3319258" y="1341605"/>
                      <a:pt x="3319258" y="1340165"/>
                    </a:cubicBezTo>
                    <a:lnTo>
                      <a:pt x="3317817" y="1385905"/>
                    </a:lnTo>
                    <a:cubicBezTo>
                      <a:pt x="3315656" y="1347008"/>
                      <a:pt x="3318898" y="1307030"/>
                      <a:pt x="3316737" y="1267772"/>
                    </a:cubicBezTo>
                    <a:lnTo>
                      <a:pt x="3314936" y="1264531"/>
                    </a:lnTo>
                    <a:cubicBezTo>
                      <a:pt x="3314936" y="1233917"/>
                      <a:pt x="3314215" y="1192498"/>
                      <a:pt x="3313135" y="1173409"/>
                    </a:cubicBezTo>
                    <a:cubicBezTo>
                      <a:pt x="3313135" y="1219870"/>
                      <a:pt x="3313135" y="1229955"/>
                      <a:pt x="3313855" y="1281818"/>
                    </a:cubicBezTo>
                    <a:cubicBezTo>
                      <a:pt x="3312775" y="1289022"/>
                      <a:pt x="3311694" y="1252285"/>
                      <a:pt x="3311694" y="1247243"/>
                    </a:cubicBezTo>
                    <a:lnTo>
                      <a:pt x="3312775" y="1255166"/>
                    </a:lnTo>
                    <a:cubicBezTo>
                      <a:pt x="3314215" y="1192858"/>
                      <a:pt x="3310974" y="1162244"/>
                      <a:pt x="3311334" y="1084810"/>
                    </a:cubicBezTo>
                    <a:cubicBezTo>
                      <a:pt x="3311334" y="1073284"/>
                      <a:pt x="3311334" y="1080127"/>
                      <a:pt x="3312054" y="1083009"/>
                    </a:cubicBezTo>
                    <a:cubicBezTo>
                      <a:pt x="3310254" y="1020340"/>
                      <a:pt x="3312775" y="959113"/>
                      <a:pt x="3310254" y="898245"/>
                    </a:cubicBezTo>
                    <a:lnTo>
                      <a:pt x="3311334" y="918054"/>
                    </a:lnTo>
                    <a:cubicBezTo>
                      <a:pt x="3311334" y="907609"/>
                      <a:pt x="3310974" y="895004"/>
                      <a:pt x="3310614" y="880237"/>
                    </a:cubicBezTo>
                    <a:cubicBezTo>
                      <a:pt x="3310614" y="865471"/>
                      <a:pt x="3310254" y="848903"/>
                      <a:pt x="3309173" y="831255"/>
                    </a:cubicBezTo>
                    <a:cubicBezTo>
                      <a:pt x="3308093" y="795599"/>
                      <a:pt x="3303050" y="755621"/>
                      <a:pt x="3295847" y="716003"/>
                    </a:cubicBezTo>
                    <a:lnTo>
                      <a:pt x="3295127" y="716003"/>
                    </a:lnTo>
                    <a:cubicBezTo>
                      <a:pt x="3295847" y="719965"/>
                      <a:pt x="3294767" y="714562"/>
                      <a:pt x="3293326" y="706279"/>
                    </a:cubicBezTo>
                    <a:cubicBezTo>
                      <a:pt x="3292606" y="701957"/>
                      <a:pt x="3291885" y="697275"/>
                      <a:pt x="3290805" y="692232"/>
                    </a:cubicBezTo>
                    <a:cubicBezTo>
                      <a:pt x="3290445" y="689711"/>
                      <a:pt x="3290085" y="687190"/>
                      <a:pt x="3289724" y="685029"/>
                    </a:cubicBezTo>
                    <a:cubicBezTo>
                      <a:pt x="3289364" y="682868"/>
                      <a:pt x="3288644" y="680707"/>
                      <a:pt x="3288284" y="678546"/>
                    </a:cubicBezTo>
                    <a:lnTo>
                      <a:pt x="3288284" y="678546"/>
                    </a:lnTo>
                    <a:cubicBezTo>
                      <a:pt x="3285763" y="668822"/>
                      <a:pt x="3283241" y="659097"/>
                      <a:pt x="3281081" y="649733"/>
                    </a:cubicBezTo>
                    <a:cubicBezTo>
                      <a:pt x="3278560" y="640369"/>
                      <a:pt x="3275318" y="631005"/>
                      <a:pt x="3272797" y="622361"/>
                    </a:cubicBezTo>
                    <a:cubicBezTo>
                      <a:pt x="3271356" y="618039"/>
                      <a:pt x="3269916" y="613357"/>
                      <a:pt x="3268835" y="609035"/>
                    </a:cubicBezTo>
                    <a:cubicBezTo>
                      <a:pt x="3267394" y="604713"/>
                      <a:pt x="3265954" y="600751"/>
                      <a:pt x="3264513" y="596429"/>
                    </a:cubicBezTo>
                    <a:cubicBezTo>
                      <a:pt x="3261632" y="588145"/>
                      <a:pt x="3258751" y="580222"/>
                      <a:pt x="3255869" y="573019"/>
                    </a:cubicBezTo>
                    <a:cubicBezTo>
                      <a:pt x="3258751" y="582743"/>
                      <a:pt x="3262712" y="594988"/>
                      <a:pt x="3267034" y="609395"/>
                    </a:cubicBezTo>
                    <a:cubicBezTo>
                      <a:pt x="3268115" y="612276"/>
                      <a:pt x="3270276" y="619119"/>
                      <a:pt x="3272437" y="627043"/>
                    </a:cubicBezTo>
                    <a:cubicBezTo>
                      <a:pt x="3273517" y="631005"/>
                      <a:pt x="3274958" y="635687"/>
                      <a:pt x="3276398" y="640009"/>
                    </a:cubicBezTo>
                    <a:cubicBezTo>
                      <a:pt x="3277119" y="642170"/>
                      <a:pt x="3277839" y="644691"/>
                      <a:pt x="3278199" y="646852"/>
                    </a:cubicBezTo>
                    <a:cubicBezTo>
                      <a:pt x="3278920" y="649013"/>
                      <a:pt x="3279280" y="651534"/>
                      <a:pt x="3280000" y="653695"/>
                    </a:cubicBezTo>
                    <a:cubicBezTo>
                      <a:pt x="3284322" y="672063"/>
                      <a:pt x="3288284" y="687190"/>
                      <a:pt x="3288284" y="682148"/>
                    </a:cubicBezTo>
                    <a:cubicBezTo>
                      <a:pt x="3289724" y="690432"/>
                      <a:pt x="3291165" y="700156"/>
                      <a:pt x="3292966" y="710601"/>
                    </a:cubicBezTo>
                    <a:cubicBezTo>
                      <a:pt x="3294046" y="715643"/>
                      <a:pt x="3294767" y="721045"/>
                      <a:pt x="3295847" y="726088"/>
                    </a:cubicBezTo>
                    <a:cubicBezTo>
                      <a:pt x="3296568" y="731490"/>
                      <a:pt x="3297288" y="736532"/>
                      <a:pt x="3298008" y="741935"/>
                    </a:cubicBezTo>
                    <a:cubicBezTo>
                      <a:pt x="3298729" y="747337"/>
                      <a:pt x="3299449" y="752380"/>
                      <a:pt x="3300169" y="757422"/>
                    </a:cubicBezTo>
                    <a:cubicBezTo>
                      <a:pt x="3300889" y="762464"/>
                      <a:pt x="3301610" y="767146"/>
                      <a:pt x="3301970" y="771828"/>
                    </a:cubicBezTo>
                    <a:cubicBezTo>
                      <a:pt x="3302690" y="780832"/>
                      <a:pt x="3303410" y="789116"/>
                      <a:pt x="3303410" y="795239"/>
                    </a:cubicBezTo>
                    <a:cubicBezTo>
                      <a:pt x="3302330" y="772549"/>
                      <a:pt x="3303410" y="780472"/>
                      <a:pt x="3304851" y="795239"/>
                    </a:cubicBezTo>
                    <a:cubicBezTo>
                      <a:pt x="3305211" y="798840"/>
                      <a:pt x="3305572" y="802802"/>
                      <a:pt x="3305932" y="807124"/>
                    </a:cubicBezTo>
                    <a:cubicBezTo>
                      <a:pt x="3305932" y="811086"/>
                      <a:pt x="3306292" y="815408"/>
                      <a:pt x="3306652" y="819370"/>
                    </a:cubicBezTo>
                    <a:cubicBezTo>
                      <a:pt x="3307012" y="826933"/>
                      <a:pt x="3307373" y="833416"/>
                      <a:pt x="3307733" y="835577"/>
                    </a:cubicBezTo>
                    <a:cubicBezTo>
                      <a:pt x="3307733" y="839539"/>
                      <a:pt x="3307733" y="845662"/>
                      <a:pt x="3307733" y="852505"/>
                    </a:cubicBezTo>
                    <a:cubicBezTo>
                      <a:pt x="3307733" y="859348"/>
                      <a:pt x="3307733" y="867271"/>
                      <a:pt x="3307733" y="874475"/>
                    </a:cubicBezTo>
                    <a:cubicBezTo>
                      <a:pt x="3307733" y="888881"/>
                      <a:pt x="3307733" y="900406"/>
                      <a:pt x="3306652" y="897525"/>
                    </a:cubicBezTo>
                    <a:cubicBezTo>
                      <a:pt x="3306292" y="906529"/>
                      <a:pt x="3307733" y="874835"/>
                      <a:pt x="3306652" y="855386"/>
                    </a:cubicBezTo>
                    <a:cubicBezTo>
                      <a:pt x="3304851" y="807124"/>
                      <a:pt x="3305211" y="943626"/>
                      <a:pt x="3303771" y="883479"/>
                    </a:cubicBezTo>
                    <a:cubicBezTo>
                      <a:pt x="3304851" y="959833"/>
                      <a:pt x="3304491" y="1060318"/>
                      <a:pt x="3305932" y="1139194"/>
                    </a:cubicBezTo>
                    <a:lnTo>
                      <a:pt x="3306652" y="1095254"/>
                    </a:lnTo>
                    <a:cubicBezTo>
                      <a:pt x="3306652" y="1130190"/>
                      <a:pt x="3306652" y="1213027"/>
                      <a:pt x="3305932" y="1219150"/>
                    </a:cubicBezTo>
                    <a:cubicBezTo>
                      <a:pt x="3305932" y="1193218"/>
                      <a:pt x="3305932" y="1162605"/>
                      <a:pt x="3305572" y="1129470"/>
                    </a:cubicBezTo>
                    <a:cubicBezTo>
                      <a:pt x="3303771" y="1128029"/>
                      <a:pt x="3305572" y="1209426"/>
                      <a:pt x="3304491" y="1213027"/>
                    </a:cubicBezTo>
                    <a:lnTo>
                      <a:pt x="3307733" y="1309551"/>
                    </a:lnTo>
                    <a:lnTo>
                      <a:pt x="3307733" y="1267052"/>
                    </a:lnTo>
                    <a:cubicBezTo>
                      <a:pt x="3308813" y="1293704"/>
                      <a:pt x="3307733" y="1382304"/>
                      <a:pt x="3307373" y="1447853"/>
                    </a:cubicBezTo>
                    <a:cubicBezTo>
                      <a:pt x="3304851" y="1410396"/>
                      <a:pt x="3307373" y="1348809"/>
                      <a:pt x="3306292" y="1280018"/>
                    </a:cubicBezTo>
                    <a:cubicBezTo>
                      <a:pt x="3305211" y="1229955"/>
                      <a:pt x="3303771" y="1310992"/>
                      <a:pt x="3303050" y="1263450"/>
                    </a:cubicBezTo>
                    <a:cubicBezTo>
                      <a:pt x="3302330" y="1275696"/>
                      <a:pt x="3302690" y="1306670"/>
                      <a:pt x="3303050" y="1321796"/>
                    </a:cubicBezTo>
                    <a:lnTo>
                      <a:pt x="3303050" y="1340525"/>
                    </a:lnTo>
                    <a:cubicBezTo>
                      <a:pt x="3300169" y="1298026"/>
                      <a:pt x="3300889" y="1203303"/>
                      <a:pt x="3298729" y="1140275"/>
                    </a:cubicBezTo>
                    <a:cubicBezTo>
                      <a:pt x="3298729" y="1145677"/>
                      <a:pt x="3299089" y="1150719"/>
                      <a:pt x="3299449" y="1152520"/>
                    </a:cubicBezTo>
                    <a:cubicBezTo>
                      <a:pt x="3300529" y="1103898"/>
                      <a:pt x="3300169" y="1054556"/>
                      <a:pt x="3299449" y="1007014"/>
                    </a:cubicBezTo>
                    <a:cubicBezTo>
                      <a:pt x="3298729" y="1032226"/>
                      <a:pt x="3299449" y="1041950"/>
                      <a:pt x="3299449" y="1056357"/>
                    </a:cubicBezTo>
                    <a:cubicBezTo>
                      <a:pt x="3298729" y="1058157"/>
                      <a:pt x="3298729" y="1013497"/>
                      <a:pt x="3298008" y="996570"/>
                    </a:cubicBezTo>
                    <a:cubicBezTo>
                      <a:pt x="3297288" y="1040510"/>
                      <a:pt x="3296568" y="1004853"/>
                      <a:pt x="3296207" y="1032586"/>
                    </a:cubicBezTo>
                    <a:cubicBezTo>
                      <a:pt x="3295487" y="1003773"/>
                      <a:pt x="3295847" y="980723"/>
                      <a:pt x="3296207" y="945427"/>
                    </a:cubicBezTo>
                    <a:cubicBezTo>
                      <a:pt x="3296928" y="927418"/>
                      <a:pt x="3297288" y="960553"/>
                      <a:pt x="3298729" y="956592"/>
                    </a:cubicBezTo>
                    <a:cubicBezTo>
                      <a:pt x="3298008" y="920575"/>
                      <a:pt x="3300889" y="904008"/>
                      <a:pt x="3299449" y="851424"/>
                    </a:cubicBezTo>
                    <a:cubicBezTo>
                      <a:pt x="3299449" y="886360"/>
                      <a:pt x="3298729" y="882038"/>
                      <a:pt x="3298008" y="865471"/>
                    </a:cubicBezTo>
                    <a:cubicBezTo>
                      <a:pt x="3297648" y="848903"/>
                      <a:pt x="3295847" y="821531"/>
                      <a:pt x="3295127" y="809645"/>
                    </a:cubicBezTo>
                    <a:lnTo>
                      <a:pt x="3295127" y="821170"/>
                    </a:lnTo>
                    <a:cubicBezTo>
                      <a:pt x="3295127" y="815768"/>
                      <a:pt x="3294406" y="810366"/>
                      <a:pt x="3294046" y="805323"/>
                    </a:cubicBezTo>
                    <a:cubicBezTo>
                      <a:pt x="3293326" y="800281"/>
                      <a:pt x="3292966" y="795599"/>
                      <a:pt x="3292606" y="790917"/>
                    </a:cubicBezTo>
                    <a:cubicBezTo>
                      <a:pt x="3291885" y="781553"/>
                      <a:pt x="3291525" y="773269"/>
                      <a:pt x="3291525" y="765705"/>
                    </a:cubicBezTo>
                    <a:cubicBezTo>
                      <a:pt x="3292966" y="779752"/>
                      <a:pt x="3294046" y="793438"/>
                      <a:pt x="3294767" y="802802"/>
                    </a:cubicBezTo>
                    <a:cubicBezTo>
                      <a:pt x="3295127" y="807484"/>
                      <a:pt x="3295487" y="811086"/>
                      <a:pt x="3295487" y="812887"/>
                    </a:cubicBezTo>
                    <a:cubicBezTo>
                      <a:pt x="3295487" y="814688"/>
                      <a:pt x="3295847" y="815048"/>
                      <a:pt x="3296207" y="812887"/>
                    </a:cubicBezTo>
                    <a:cubicBezTo>
                      <a:pt x="3296207" y="808205"/>
                      <a:pt x="3295847" y="803523"/>
                      <a:pt x="3295487" y="798840"/>
                    </a:cubicBezTo>
                    <a:cubicBezTo>
                      <a:pt x="3295127" y="794158"/>
                      <a:pt x="3294767" y="789476"/>
                      <a:pt x="3294406" y="784794"/>
                    </a:cubicBezTo>
                    <a:cubicBezTo>
                      <a:pt x="3294046" y="780112"/>
                      <a:pt x="3293686" y="775070"/>
                      <a:pt x="3292966" y="770027"/>
                    </a:cubicBezTo>
                    <a:cubicBezTo>
                      <a:pt x="3292966" y="764985"/>
                      <a:pt x="3291525" y="759943"/>
                      <a:pt x="3290805" y="754901"/>
                    </a:cubicBezTo>
                    <a:cubicBezTo>
                      <a:pt x="3291885" y="761384"/>
                      <a:pt x="3293326" y="767506"/>
                      <a:pt x="3293686" y="773989"/>
                    </a:cubicBezTo>
                    <a:cubicBezTo>
                      <a:pt x="3293326" y="766426"/>
                      <a:pt x="3291885" y="758502"/>
                      <a:pt x="3291165" y="750939"/>
                    </a:cubicBezTo>
                    <a:lnTo>
                      <a:pt x="3288284" y="727888"/>
                    </a:lnTo>
                    <a:cubicBezTo>
                      <a:pt x="3287203" y="720325"/>
                      <a:pt x="3285402" y="712762"/>
                      <a:pt x="3284322" y="705198"/>
                    </a:cubicBezTo>
                    <a:lnTo>
                      <a:pt x="3282161" y="693673"/>
                    </a:lnTo>
                    <a:cubicBezTo>
                      <a:pt x="3281441" y="689711"/>
                      <a:pt x="3280720" y="686110"/>
                      <a:pt x="3280000" y="682148"/>
                    </a:cubicBezTo>
                    <a:cubicBezTo>
                      <a:pt x="3275318" y="668101"/>
                      <a:pt x="3268475" y="644691"/>
                      <a:pt x="3262712" y="632806"/>
                    </a:cubicBezTo>
                    <a:cubicBezTo>
                      <a:pt x="3260191" y="622001"/>
                      <a:pt x="3256950" y="609035"/>
                      <a:pt x="3252268" y="596789"/>
                    </a:cubicBezTo>
                    <a:cubicBezTo>
                      <a:pt x="3247946" y="584544"/>
                      <a:pt x="3243624" y="572298"/>
                      <a:pt x="3239302" y="562574"/>
                    </a:cubicBezTo>
                    <a:lnTo>
                      <a:pt x="3243263" y="571578"/>
                    </a:lnTo>
                    <a:cubicBezTo>
                      <a:pt x="3239662" y="561853"/>
                      <a:pt x="3234980" y="549608"/>
                      <a:pt x="3229938" y="536282"/>
                    </a:cubicBezTo>
                    <a:cubicBezTo>
                      <a:pt x="3227056" y="529799"/>
                      <a:pt x="3223815" y="522956"/>
                      <a:pt x="3220934" y="516113"/>
                    </a:cubicBezTo>
                    <a:cubicBezTo>
                      <a:pt x="3219493" y="512871"/>
                      <a:pt x="3217692" y="509270"/>
                      <a:pt x="3216251" y="506028"/>
                    </a:cubicBezTo>
                    <a:cubicBezTo>
                      <a:pt x="3214811" y="502787"/>
                      <a:pt x="3213370" y="499545"/>
                      <a:pt x="3211569" y="496304"/>
                    </a:cubicBezTo>
                    <a:cubicBezTo>
                      <a:pt x="3204726" y="483698"/>
                      <a:pt x="3198963" y="471813"/>
                      <a:pt x="3193561" y="462809"/>
                    </a:cubicBezTo>
                    <a:cubicBezTo>
                      <a:pt x="3188159" y="454165"/>
                      <a:pt x="3184557" y="448042"/>
                      <a:pt x="3183477" y="446601"/>
                    </a:cubicBezTo>
                    <a:cubicBezTo>
                      <a:pt x="3180235" y="440119"/>
                      <a:pt x="3185277" y="448042"/>
                      <a:pt x="3193201" y="460288"/>
                    </a:cubicBezTo>
                    <a:cubicBezTo>
                      <a:pt x="3197163" y="466410"/>
                      <a:pt x="3201485" y="473974"/>
                      <a:pt x="3205806" y="481537"/>
                    </a:cubicBezTo>
                    <a:cubicBezTo>
                      <a:pt x="3210129" y="489101"/>
                      <a:pt x="3214811" y="496664"/>
                      <a:pt x="3218052" y="503147"/>
                    </a:cubicBezTo>
                    <a:cubicBezTo>
                      <a:pt x="3224895" y="516113"/>
                      <a:pt x="3229217" y="524397"/>
                      <a:pt x="3226696" y="517554"/>
                    </a:cubicBezTo>
                    <a:cubicBezTo>
                      <a:pt x="3223815" y="510710"/>
                      <a:pt x="3215171" y="488380"/>
                      <a:pt x="3188879" y="443720"/>
                    </a:cubicBezTo>
                    <a:cubicBezTo>
                      <a:pt x="3186358" y="439398"/>
                      <a:pt x="3184197" y="435437"/>
                      <a:pt x="3182036" y="432195"/>
                    </a:cubicBezTo>
                    <a:cubicBezTo>
                      <a:pt x="3179875" y="428593"/>
                      <a:pt x="3177714" y="425712"/>
                      <a:pt x="3175913" y="422831"/>
                    </a:cubicBezTo>
                    <a:cubicBezTo>
                      <a:pt x="3172311" y="417068"/>
                      <a:pt x="3169070" y="412746"/>
                      <a:pt x="3166549" y="409145"/>
                    </a:cubicBezTo>
                    <a:cubicBezTo>
                      <a:pt x="3161507" y="401941"/>
                      <a:pt x="3158265" y="397619"/>
                      <a:pt x="3155384" y="394738"/>
                    </a:cubicBezTo>
                    <a:cubicBezTo>
                      <a:pt x="3149981" y="388976"/>
                      <a:pt x="3146740" y="386454"/>
                      <a:pt x="3133414" y="368446"/>
                    </a:cubicBezTo>
                    <a:cubicBezTo>
                      <a:pt x="3133414" y="368446"/>
                      <a:pt x="3135215" y="370247"/>
                      <a:pt x="3132694" y="366645"/>
                    </a:cubicBezTo>
                    <a:cubicBezTo>
                      <a:pt x="3122249" y="352959"/>
                      <a:pt x="3116126" y="345756"/>
                      <a:pt x="3110724" y="339273"/>
                    </a:cubicBezTo>
                    <a:cubicBezTo>
                      <a:pt x="3104961" y="332790"/>
                      <a:pt x="3099198" y="327388"/>
                      <a:pt x="3089834" y="316943"/>
                    </a:cubicBezTo>
                    <a:cubicBezTo>
                      <a:pt x="3093076" y="320905"/>
                      <a:pt x="3096677" y="325227"/>
                      <a:pt x="3100639" y="329549"/>
                    </a:cubicBezTo>
                    <a:cubicBezTo>
                      <a:pt x="3104241" y="333871"/>
                      <a:pt x="3108203" y="338553"/>
                      <a:pt x="3111804" y="342875"/>
                    </a:cubicBezTo>
                    <a:cubicBezTo>
                      <a:pt x="3118647" y="351519"/>
                      <a:pt x="3124770" y="359442"/>
                      <a:pt x="3128011" y="363044"/>
                    </a:cubicBezTo>
                    <a:cubicBezTo>
                      <a:pt x="3126211" y="361243"/>
                      <a:pt x="3122609" y="356921"/>
                      <a:pt x="3117567" y="350798"/>
                    </a:cubicBezTo>
                    <a:cubicBezTo>
                      <a:pt x="3115046" y="347917"/>
                      <a:pt x="3112524" y="344676"/>
                      <a:pt x="3109643" y="341074"/>
                    </a:cubicBezTo>
                    <a:cubicBezTo>
                      <a:pt x="3106762" y="337472"/>
                      <a:pt x="3103520" y="333871"/>
                      <a:pt x="3100279" y="330269"/>
                    </a:cubicBezTo>
                    <a:cubicBezTo>
                      <a:pt x="3093796" y="322706"/>
                      <a:pt x="3087313" y="314782"/>
                      <a:pt x="3080830" y="307939"/>
                    </a:cubicBezTo>
                    <a:cubicBezTo>
                      <a:pt x="3074347" y="301096"/>
                      <a:pt x="3068225" y="294973"/>
                      <a:pt x="3063542" y="290291"/>
                    </a:cubicBezTo>
                    <a:cubicBezTo>
                      <a:pt x="3069665" y="296054"/>
                      <a:pt x="3070025" y="296054"/>
                      <a:pt x="3067504" y="292812"/>
                    </a:cubicBezTo>
                    <a:cubicBezTo>
                      <a:pt x="3066063" y="291371"/>
                      <a:pt x="3063903" y="288850"/>
                      <a:pt x="3061381" y="285969"/>
                    </a:cubicBezTo>
                    <a:cubicBezTo>
                      <a:pt x="3059941" y="284528"/>
                      <a:pt x="3058860" y="283088"/>
                      <a:pt x="3057420" y="281647"/>
                    </a:cubicBezTo>
                    <a:cubicBezTo>
                      <a:pt x="3055979" y="280206"/>
                      <a:pt x="3054178" y="278766"/>
                      <a:pt x="3052737" y="277325"/>
                    </a:cubicBezTo>
                    <a:cubicBezTo>
                      <a:pt x="3040132" y="265080"/>
                      <a:pt x="3026806" y="252474"/>
                      <a:pt x="3036890" y="261118"/>
                    </a:cubicBezTo>
                    <a:cubicBezTo>
                      <a:pt x="3031128" y="254995"/>
                      <a:pt x="3024645" y="249232"/>
                      <a:pt x="3018162" y="243830"/>
                    </a:cubicBezTo>
                    <a:cubicBezTo>
                      <a:pt x="3011679" y="238067"/>
                      <a:pt x="3005556" y="232305"/>
                      <a:pt x="2998713" y="226902"/>
                    </a:cubicBezTo>
                    <a:cubicBezTo>
                      <a:pt x="2991870" y="221860"/>
                      <a:pt x="2985387" y="216458"/>
                      <a:pt x="2978904" y="211415"/>
                    </a:cubicBezTo>
                    <a:cubicBezTo>
                      <a:pt x="2975663" y="208894"/>
                      <a:pt x="2972421" y="206373"/>
                      <a:pt x="2969180" y="204212"/>
                    </a:cubicBezTo>
                    <a:cubicBezTo>
                      <a:pt x="2965938" y="202051"/>
                      <a:pt x="2962697" y="199530"/>
                      <a:pt x="2959455" y="197369"/>
                    </a:cubicBezTo>
                    <a:cubicBezTo>
                      <a:pt x="2952973" y="193047"/>
                      <a:pt x="2946850" y="188725"/>
                      <a:pt x="2940727" y="184763"/>
                    </a:cubicBezTo>
                    <a:cubicBezTo>
                      <a:pt x="2934604" y="180802"/>
                      <a:pt x="2928842" y="177560"/>
                      <a:pt x="2923079" y="173959"/>
                    </a:cubicBezTo>
                    <a:cubicBezTo>
                      <a:pt x="2917676" y="170717"/>
                      <a:pt x="2912274" y="167476"/>
                      <a:pt x="2907592" y="164594"/>
                    </a:cubicBezTo>
                    <a:cubicBezTo>
                      <a:pt x="2902910" y="161713"/>
                      <a:pt x="2898228" y="159552"/>
                      <a:pt x="2894266" y="157391"/>
                    </a:cubicBezTo>
                    <a:cubicBezTo>
                      <a:pt x="2889584" y="154150"/>
                      <a:pt x="2884902" y="151268"/>
                      <a:pt x="2880220" y="148387"/>
                    </a:cubicBezTo>
                    <a:cubicBezTo>
                      <a:pt x="2875538" y="145506"/>
                      <a:pt x="2870855" y="142624"/>
                      <a:pt x="2866173" y="140103"/>
                    </a:cubicBezTo>
                    <a:cubicBezTo>
                      <a:pt x="2856449" y="135061"/>
                      <a:pt x="2846725" y="130019"/>
                      <a:pt x="2835920" y="124976"/>
                    </a:cubicBezTo>
                    <a:cubicBezTo>
                      <a:pt x="2825115" y="120294"/>
                      <a:pt x="2813229" y="115252"/>
                      <a:pt x="2799903" y="109129"/>
                    </a:cubicBezTo>
                    <a:cubicBezTo>
                      <a:pt x="2793060" y="106608"/>
                      <a:pt x="2786217" y="103727"/>
                      <a:pt x="2778294" y="100485"/>
                    </a:cubicBezTo>
                    <a:cubicBezTo>
                      <a:pt x="2774332" y="99045"/>
                      <a:pt x="2770730" y="97244"/>
                      <a:pt x="2766408" y="95803"/>
                    </a:cubicBezTo>
                    <a:cubicBezTo>
                      <a:pt x="2762447" y="94363"/>
                      <a:pt x="2758125" y="92922"/>
                      <a:pt x="2753803" y="91121"/>
                    </a:cubicBezTo>
                    <a:cubicBezTo>
                      <a:pt x="2756684" y="92202"/>
                      <a:pt x="2759925" y="93282"/>
                      <a:pt x="2763527" y="94363"/>
                    </a:cubicBezTo>
                    <a:cubicBezTo>
                      <a:pt x="2767129" y="95443"/>
                      <a:pt x="2771090" y="97244"/>
                      <a:pt x="2775052" y="98685"/>
                    </a:cubicBezTo>
                    <a:cubicBezTo>
                      <a:pt x="2782976" y="101926"/>
                      <a:pt x="2791620" y="105167"/>
                      <a:pt x="2799183" y="108409"/>
                    </a:cubicBezTo>
                    <a:cubicBezTo>
                      <a:pt x="2818992" y="116333"/>
                      <a:pt x="2801704" y="107689"/>
                      <a:pt x="2786217" y="101926"/>
                    </a:cubicBezTo>
                    <a:cubicBezTo>
                      <a:pt x="2771090" y="95803"/>
                      <a:pt x="2758125" y="90401"/>
                      <a:pt x="2789099" y="101926"/>
                    </a:cubicBezTo>
                    <a:cubicBezTo>
                      <a:pt x="2775773" y="96884"/>
                      <a:pt x="2787658" y="102286"/>
                      <a:pt x="2801344" y="107328"/>
                    </a:cubicBezTo>
                    <a:cubicBezTo>
                      <a:pt x="2824394" y="117413"/>
                      <a:pt x="2846364" y="126777"/>
                      <a:pt x="2840962" y="123176"/>
                    </a:cubicBezTo>
                    <a:cubicBezTo>
                      <a:pt x="2822594" y="114172"/>
                      <a:pt x="2804586" y="104807"/>
                      <a:pt x="2785497" y="97244"/>
                    </a:cubicBezTo>
                    <a:cubicBezTo>
                      <a:pt x="2792340" y="99765"/>
                      <a:pt x="2798823" y="102286"/>
                      <a:pt x="2805666" y="104807"/>
                    </a:cubicBezTo>
                    <a:cubicBezTo>
                      <a:pt x="2798463" y="101566"/>
                      <a:pt x="2791260" y="98685"/>
                      <a:pt x="2784416" y="95803"/>
                    </a:cubicBezTo>
                    <a:lnTo>
                      <a:pt x="2773611" y="91121"/>
                    </a:lnTo>
                    <a:lnTo>
                      <a:pt x="2768209" y="88960"/>
                    </a:lnTo>
                    <a:lnTo>
                      <a:pt x="2762807" y="86799"/>
                    </a:lnTo>
                    <a:lnTo>
                      <a:pt x="2740837" y="78876"/>
                    </a:lnTo>
                    <a:cubicBezTo>
                      <a:pt x="2737235" y="77435"/>
                      <a:pt x="2733634" y="75994"/>
                      <a:pt x="2730032" y="74914"/>
                    </a:cubicBezTo>
                    <a:lnTo>
                      <a:pt x="2718867" y="71312"/>
                    </a:lnTo>
                    <a:cubicBezTo>
                      <a:pt x="2716346" y="71312"/>
                      <a:pt x="2724629" y="73833"/>
                      <a:pt x="2728951" y="75274"/>
                    </a:cubicBezTo>
                    <a:cubicBezTo>
                      <a:pt x="2677448" y="58707"/>
                      <a:pt x="2620182" y="47541"/>
                      <a:pt x="2563997" y="42499"/>
                    </a:cubicBezTo>
                    <a:cubicBezTo>
                      <a:pt x="2557154" y="42139"/>
                      <a:pt x="2549951" y="41419"/>
                      <a:pt x="2543107" y="41059"/>
                    </a:cubicBezTo>
                    <a:cubicBezTo>
                      <a:pt x="2539506" y="41059"/>
                      <a:pt x="2536264" y="40698"/>
                      <a:pt x="2532663" y="40338"/>
                    </a:cubicBezTo>
                    <a:cubicBezTo>
                      <a:pt x="2529061" y="40338"/>
                      <a:pt x="2525820" y="40338"/>
                      <a:pt x="2522218" y="40338"/>
                    </a:cubicBezTo>
                    <a:cubicBezTo>
                      <a:pt x="2515375" y="40338"/>
                      <a:pt x="2508532" y="40338"/>
                      <a:pt x="2501689" y="39978"/>
                    </a:cubicBezTo>
                    <a:cubicBezTo>
                      <a:pt x="2494846" y="39978"/>
                      <a:pt x="2488363" y="39978"/>
                      <a:pt x="2481520" y="39978"/>
                    </a:cubicBezTo>
                    <a:cubicBezTo>
                      <a:pt x="2454508" y="39978"/>
                      <a:pt x="2428576" y="39978"/>
                      <a:pt x="2404445" y="39978"/>
                    </a:cubicBezTo>
                    <a:cubicBezTo>
                      <a:pt x="2386437" y="45020"/>
                      <a:pt x="2167818" y="42139"/>
                      <a:pt x="2090023" y="45380"/>
                    </a:cubicBezTo>
                    <a:cubicBezTo>
                      <a:pt x="2110912" y="43940"/>
                      <a:pt x="2122078" y="41419"/>
                      <a:pt x="2109472" y="40338"/>
                    </a:cubicBezTo>
                    <a:cubicBezTo>
                      <a:pt x="2126760" y="40338"/>
                      <a:pt x="2162416" y="38177"/>
                      <a:pt x="2201673" y="38537"/>
                    </a:cubicBezTo>
                    <a:cubicBezTo>
                      <a:pt x="2207796" y="39258"/>
                      <a:pt x="2256418" y="40338"/>
                      <a:pt x="2225084" y="41059"/>
                    </a:cubicBezTo>
                    <a:cubicBezTo>
                      <a:pt x="2333853" y="40338"/>
                      <a:pt x="2210317" y="38898"/>
                      <a:pt x="2242372" y="37097"/>
                    </a:cubicBezTo>
                    <a:cubicBezTo>
                      <a:pt x="2122078" y="37457"/>
                      <a:pt x="2051486" y="40698"/>
                      <a:pt x="1975491" y="41779"/>
                    </a:cubicBezTo>
                    <a:lnTo>
                      <a:pt x="1973691" y="41059"/>
                    </a:lnTo>
                    <a:lnTo>
                      <a:pt x="1916425" y="42139"/>
                    </a:lnTo>
                    <a:cubicBezTo>
                      <a:pt x="1963246" y="42139"/>
                      <a:pt x="1961085" y="45380"/>
                      <a:pt x="1900578" y="44300"/>
                    </a:cubicBezTo>
                    <a:lnTo>
                      <a:pt x="1907781" y="44300"/>
                    </a:lnTo>
                    <a:cubicBezTo>
                      <a:pt x="1873205" y="42859"/>
                      <a:pt x="1801533" y="44300"/>
                      <a:pt x="1747869" y="44300"/>
                    </a:cubicBezTo>
                    <a:lnTo>
                      <a:pt x="1711492" y="46101"/>
                    </a:lnTo>
                    <a:cubicBezTo>
                      <a:pt x="1657468" y="46101"/>
                      <a:pt x="1655307" y="42859"/>
                      <a:pt x="1637659" y="41059"/>
                    </a:cubicBezTo>
                    <a:cubicBezTo>
                      <a:pt x="1553021" y="41059"/>
                      <a:pt x="1504399" y="43220"/>
                      <a:pt x="1444252" y="45020"/>
                    </a:cubicBezTo>
                    <a:cubicBezTo>
                      <a:pt x="1417240" y="43580"/>
                      <a:pt x="1290462" y="43220"/>
                      <a:pt x="1357453" y="41779"/>
                    </a:cubicBezTo>
                    <a:cubicBezTo>
                      <a:pt x="1281098" y="42859"/>
                      <a:pt x="1296585" y="50063"/>
                      <a:pt x="1165846" y="46101"/>
                    </a:cubicBezTo>
                    <a:lnTo>
                      <a:pt x="1199701" y="44660"/>
                    </a:lnTo>
                    <a:cubicBezTo>
                      <a:pt x="1137033" y="44660"/>
                      <a:pt x="1061399" y="45380"/>
                      <a:pt x="994049" y="46101"/>
                    </a:cubicBezTo>
                    <a:cubicBezTo>
                      <a:pt x="960193" y="46101"/>
                      <a:pt x="928859" y="46461"/>
                      <a:pt x="901847" y="46461"/>
                    </a:cubicBezTo>
                    <a:cubicBezTo>
                      <a:pt x="875195" y="46461"/>
                      <a:pt x="853225" y="46461"/>
                      <a:pt x="838818" y="46461"/>
                    </a:cubicBezTo>
                    <a:cubicBezTo>
                      <a:pt x="849984" y="45020"/>
                      <a:pt x="846022" y="44300"/>
                      <a:pt x="833776" y="43940"/>
                    </a:cubicBezTo>
                    <a:cubicBezTo>
                      <a:pt x="827653" y="43940"/>
                      <a:pt x="819010" y="43940"/>
                      <a:pt x="809285" y="43580"/>
                    </a:cubicBezTo>
                    <a:cubicBezTo>
                      <a:pt x="799561" y="43580"/>
                      <a:pt x="788396" y="44660"/>
                      <a:pt x="776510" y="45020"/>
                    </a:cubicBezTo>
                    <a:cubicBezTo>
                      <a:pt x="729689" y="47541"/>
                      <a:pt x="675305" y="57266"/>
                      <a:pt x="664140" y="58346"/>
                    </a:cubicBezTo>
                    <a:cubicBezTo>
                      <a:pt x="667381" y="58346"/>
                      <a:pt x="657657" y="60867"/>
                      <a:pt x="646132" y="63749"/>
                    </a:cubicBezTo>
                    <a:cubicBezTo>
                      <a:pt x="634966" y="66990"/>
                      <a:pt x="622361" y="70952"/>
                      <a:pt x="619119" y="72033"/>
                    </a:cubicBezTo>
                    <a:cubicBezTo>
                      <a:pt x="609035" y="73833"/>
                      <a:pt x="592828" y="79236"/>
                      <a:pt x="576260" y="85719"/>
                    </a:cubicBezTo>
                    <a:cubicBezTo>
                      <a:pt x="599310" y="78515"/>
                      <a:pt x="591387" y="82117"/>
                      <a:pt x="588866" y="83918"/>
                    </a:cubicBezTo>
                    <a:cubicBezTo>
                      <a:pt x="587425" y="84638"/>
                      <a:pt x="587425" y="84998"/>
                      <a:pt x="593188" y="83198"/>
                    </a:cubicBezTo>
                    <a:cubicBezTo>
                      <a:pt x="596069" y="82117"/>
                      <a:pt x="600391" y="80676"/>
                      <a:pt x="606514" y="78515"/>
                    </a:cubicBezTo>
                    <a:cubicBezTo>
                      <a:pt x="612997" y="76715"/>
                      <a:pt x="621280" y="74193"/>
                      <a:pt x="632085" y="70592"/>
                    </a:cubicBezTo>
                    <a:cubicBezTo>
                      <a:pt x="626683" y="72393"/>
                      <a:pt x="620920" y="74554"/>
                      <a:pt x="615158" y="76715"/>
                    </a:cubicBezTo>
                    <a:cubicBezTo>
                      <a:pt x="612276" y="77795"/>
                      <a:pt x="609035" y="78876"/>
                      <a:pt x="606153" y="79956"/>
                    </a:cubicBezTo>
                    <a:cubicBezTo>
                      <a:pt x="603272" y="81037"/>
                      <a:pt x="600031" y="82477"/>
                      <a:pt x="596789" y="83558"/>
                    </a:cubicBezTo>
                    <a:cubicBezTo>
                      <a:pt x="584184" y="88600"/>
                      <a:pt x="570137" y="93642"/>
                      <a:pt x="554650" y="100485"/>
                    </a:cubicBezTo>
                    <a:cubicBezTo>
                      <a:pt x="524036" y="113091"/>
                      <a:pt x="487660" y="130379"/>
                      <a:pt x="444080" y="155590"/>
                    </a:cubicBezTo>
                    <a:lnTo>
                      <a:pt x="444080" y="153069"/>
                    </a:lnTo>
                    <a:cubicBezTo>
                      <a:pt x="444441" y="153069"/>
                      <a:pt x="461728" y="143345"/>
                      <a:pt x="461728" y="143345"/>
                    </a:cubicBezTo>
                    <a:cubicBezTo>
                      <a:pt x="467491" y="140103"/>
                      <a:pt x="473614" y="137222"/>
                      <a:pt x="479376" y="134341"/>
                    </a:cubicBezTo>
                    <a:lnTo>
                      <a:pt x="497384" y="125337"/>
                    </a:lnTo>
                    <a:cubicBezTo>
                      <a:pt x="503507" y="122455"/>
                      <a:pt x="509630" y="119934"/>
                      <a:pt x="515753" y="117053"/>
                    </a:cubicBezTo>
                    <a:cubicBezTo>
                      <a:pt x="511791" y="118133"/>
                      <a:pt x="519354" y="114532"/>
                      <a:pt x="529439" y="109489"/>
                    </a:cubicBezTo>
                    <a:cubicBezTo>
                      <a:pt x="534481" y="106968"/>
                      <a:pt x="540604" y="104807"/>
                      <a:pt x="546367" y="102286"/>
                    </a:cubicBezTo>
                    <a:cubicBezTo>
                      <a:pt x="552129" y="99765"/>
                      <a:pt x="557171" y="97604"/>
                      <a:pt x="561133" y="96163"/>
                    </a:cubicBezTo>
                    <a:cubicBezTo>
                      <a:pt x="552489" y="99405"/>
                      <a:pt x="544926" y="102286"/>
                      <a:pt x="538443" y="104807"/>
                    </a:cubicBezTo>
                    <a:cubicBezTo>
                      <a:pt x="536642" y="105528"/>
                      <a:pt x="535202" y="105888"/>
                      <a:pt x="533761" y="106608"/>
                    </a:cubicBezTo>
                    <a:cubicBezTo>
                      <a:pt x="532320" y="107328"/>
                      <a:pt x="530880" y="108049"/>
                      <a:pt x="529439" y="108409"/>
                    </a:cubicBezTo>
                    <a:cubicBezTo>
                      <a:pt x="526558" y="109489"/>
                      <a:pt x="524036" y="110570"/>
                      <a:pt x="521875" y="111650"/>
                    </a:cubicBezTo>
                    <a:cubicBezTo>
                      <a:pt x="512871" y="115612"/>
                      <a:pt x="507109" y="118133"/>
                      <a:pt x="503507" y="119214"/>
                    </a:cubicBezTo>
                    <a:cubicBezTo>
                      <a:pt x="496304" y="121735"/>
                      <a:pt x="498465" y="120654"/>
                      <a:pt x="500266" y="119214"/>
                    </a:cubicBezTo>
                    <a:cubicBezTo>
                      <a:pt x="502067" y="117773"/>
                      <a:pt x="503867" y="116693"/>
                      <a:pt x="496304" y="119574"/>
                    </a:cubicBezTo>
                    <a:cubicBezTo>
                      <a:pt x="492702" y="121375"/>
                      <a:pt x="486940" y="124256"/>
                      <a:pt x="477576" y="128938"/>
                    </a:cubicBezTo>
                    <a:cubicBezTo>
                      <a:pt x="472893" y="131459"/>
                      <a:pt x="467491" y="133980"/>
                      <a:pt x="461008" y="137222"/>
                    </a:cubicBezTo>
                    <a:cubicBezTo>
                      <a:pt x="454885" y="140824"/>
                      <a:pt x="447682" y="145146"/>
                      <a:pt x="439398" y="149828"/>
                    </a:cubicBezTo>
                    <a:cubicBezTo>
                      <a:pt x="433276" y="154150"/>
                      <a:pt x="432195" y="154870"/>
                      <a:pt x="428593" y="157031"/>
                    </a:cubicBezTo>
                    <a:cubicBezTo>
                      <a:pt x="424992" y="159552"/>
                      <a:pt x="418509" y="163514"/>
                      <a:pt x="401941" y="174679"/>
                    </a:cubicBezTo>
                    <a:cubicBezTo>
                      <a:pt x="417789" y="164594"/>
                      <a:pt x="419950" y="161713"/>
                      <a:pt x="394378" y="177920"/>
                    </a:cubicBezTo>
                    <a:lnTo>
                      <a:pt x="371688" y="195928"/>
                    </a:lnTo>
                    <a:cubicBezTo>
                      <a:pt x="360163" y="203132"/>
                      <a:pt x="359442" y="203492"/>
                      <a:pt x="363044" y="199890"/>
                    </a:cubicBezTo>
                    <a:cubicBezTo>
                      <a:pt x="367006" y="196649"/>
                      <a:pt x="376010" y="189806"/>
                      <a:pt x="385374" y="182963"/>
                    </a:cubicBezTo>
                    <a:cubicBezTo>
                      <a:pt x="394738" y="175759"/>
                      <a:pt x="404463" y="169637"/>
                      <a:pt x="409505" y="166035"/>
                    </a:cubicBezTo>
                    <a:cubicBezTo>
                      <a:pt x="414547" y="162433"/>
                      <a:pt x="414547" y="162073"/>
                      <a:pt x="404463" y="167836"/>
                    </a:cubicBezTo>
                    <a:cubicBezTo>
                      <a:pt x="410585" y="163514"/>
                      <a:pt x="417428" y="159192"/>
                      <a:pt x="424271" y="154510"/>
                    </a:cubicBezTo>
                    <a:cubicBezTo>
                      <a:pt x="431475" y="149828"/>
                      <a:pt x="439038" y="145506"/>
                      <a:pt x="446602" y="140824"/>
                    </a:cubicBezTo>
                    <a:cubicBezTo>
                      <a:pt x="450563" y="138663"/>
                      <a:pt x="454165" y="136141"/>
                      <a:pt x="458127" y="133980"/>
                    </a:cubicBezTo>
                    <a:cubicBezTo>
                      <a:pt x="462088" y="131819"/>
                      <a:pt x="465690" y="129659"/>
                      <a:pt x="469652" y="127858"/>
                    </a:cubicBezTo>
                    <a:cubicBezTo>
                      <a:pt x="477215" y="123896"/>
                      <a:pt x="484419" y="119934"/>
                      <a:pt x="491262" y="116333"/>
                    </a:cubicBezTo>
                    <a:cubicBezTo>
                      <a:pt x="518994" y="102646"/>
                      <a:pt x="537723" y="93642"/>
                      <a:pt x="528719" y="96163"/>
                    </a:cubicBezTo>
                    <a:cubicBezTo>
                      <a:pt x="517554" y="101206"/>
                      <a:pt x="507829" y="105528"/>
                      <a:pt x="499545" y="109129"/>
                    </a:cubicBezTo>
                    <a:cubicBezTo>
                      <a:pt x="497384" y="110210"/>
                      <a:pt x="495584" y="110930"/>
                      <a:pt x="493423" y="112011"/>
                    </a:cubicBezTo>
                    <a:cubicBezTo>
                      <a:pt x="491622" y="113091"/>
                      <a:pt x="489821" y="114172"/>
                      <a:pt x="488020" y="114892"/>
                    </a:cubicBezTo>
                    <a:cubicBezTo>
                      <a:pt x="484419" y="116693"/>
                      <a:pt x="481177" y="118493"/>
                      <a:pt x="477936" y="120294"/>
                    </a:cubicBezTo>
                    <a:cubicBezTo>
                      <a:pt x="471453" y="123896"/>
                      <a:pt x="466050" y="126777"/>
                      <a:pt x="461008" y="129659"/>
                    </a:cubicBezTo>
                    <a:cubicBezTo>
                      <a:pt x="455966" y="132540"/>
                      <a:pt x="451284" y="135781"/>
                      <a:pt x="446602" y="138663"/>
                    </a:cubicBezTo>
                    <a:cubicBezTo>
                      <a:pt x="437237" y="144785"/>
                      <a:pt x="427513" y="150548"/>
                      <a:pt x="415267" y="159192"/>
                    </a:cubicBezTo>
                    <a:cubicBezTo>
                      <a:pt x="409145" y="163514"/>
                      <a:pt x="402302" y="167836"/>
                      <a:pt x="394018" y="173238"/>
                    </a:cubicBezTo>
                    <a:cubicBezTo>
                      <a:pt x="386094" y="178641"/>
                      <a:pt x="377090" y="185124"/>
                      <a:pt x="366645" y="192327"/>
                    </a:cubicBezTo>
                    <a:cubicBezTo>
                      <a:pt x="363404" y="194128"/>
                      <a:pt x="360163" y="195928"/>
                      <a:pt x="357281" y="198089"/>
                    </a:cubicBezTo>
                    <a:cubicBezTo>
                      <a:pt x="343595" y="209615"/>
                      <a:pt x="335671" y="216098"/>
                      <a:pt x="329549" y="221860"/>
                    </a:cubicBezTo>
                    <a:cubicBezTo>
                      <a:pt x="323786" y="227983"/>
                      <a:pt x="319464" y="232305"/>
                      <a:pt x="312261" y="239148"/>
                    </a:cubicBezTo>
                    <a:cubicBezTo>
                      <a:pt x="310460" y="239868"/>
                      <a:pt x="303257" y="245271"/>
                      <a:pt x="286689" y="261118"/>
                    </a:cubicBezTo>
                    <a:cubicBezTo>
                      <a:pt x="281647" y="266520"/>
                      <a:pt x="276245" y="271563"/>
                      <a:pt x="271563" y="276965"/>
                    </a:cubicBezTo>
                    <a:cubicBezTo>
                      <a:pt x="266880" y="282007"/>
                      <a:pt x="262558" y="287050"/>
                      <a:pt x="258237" y="292092"/>
                    </a:cubicBezTo>
                    <a:cubicBezTo>
                      <a:pt x="253915" y="297134"/>
                      <a:pt x="249593" y="301456"/>
                      <a:pt x="245631" y="306498"/>
                    </a:cubicBezTo>
                    <a:cubicBezTo>
                      <a:pt x="241669" y="311180"/>
                      <a:pt x="237707" y="316223"/>
                      <a:pt x="234106" y="320905"/>
                    </a:cubicBezTo>
                    <a:cubicBezTo>
                      <a:pt x="230144" y="325587"/>
                      <a:pt x="226542" y="330269"/>
                      <a:pt x="222580" y="334951"/>
                    </a:cubicBezTo>
                    <a:cubicBezTo>
                      <a:pt x="218979" y="339993"/>
                      <a:pt x="215377" y="344676"/>
                      <a:pt x="211776" y="349718"/>
                    </a:cubicBezTo>
                    <a:cubicBezTo>
                      <a:pt x="208174" y="354760"/>
                      <a:pt x="204572" y="359802"/>
                      <a:pt x="200611" y="365205"/>
                    </a:cubicBezTo>
                    <a:cubicBezTo>
                      <a:pt x="197009" y="370607"/>
                      <a:pt x="193407" y="376370"/>
                      <a:pt x="189806" y="382132"/>
                    </a:cubicBezTo>
                    <a:cubicBezTo>
                      <a:pt x="192327" y="378531"/>
                      <a:pt x="194848" y="374569"/>
                      <a:pt x="197369" y="371328"/>
                    </a:cubicBezTo>
                    <a:cubicBezTo>
                      <a:pt x="198450" y="369527"/>
                      <a:pt x="199890" y="367726"/>
                      <a:pt x="200971" y="366285"/>
                    </a:cubicBezTo>
                    <a:cubicBezTo>
                      <a:pt x="202051" y="364484"/>
                      <a:pt x="203492" y="363044"/>
                      <a:pt x="204572" y="361603"/>
                    </a:cubicBezTo>
                    <a:cubicBezTo>
                      <a:pt x="209615" y="355480"/>
                      <a:pt x="213937" y="349358"/>
                      <a:pt x="218259" y="343955"/>
                    </a:cubicBezTo>
                    <a:cubicBezTo>
                      <a:pt x="220419" y="341074"/>
                      <a:pt x="222580" y="338553"/>
                      <a:pt x="224381" y="336032"/>
                    </a:cubicBezTo>
                    <a:cubicBezTo>
                      <a:pt x="226542" y="333510"/>
                      <a:pt x="228343" y="331350"/>
                      <a:pt x="230504" y="328828"/>
                    </a:cubicBezTo>
                    <a:cubicBezTo>
                      <a:pt x="234466" y="324146"/>
                      <a:pt x="238067" y="320184"/>
                      <a:pt x="241669" y="316223"/>
                    </a:cubicBezTo>
                    <a:cubicBezTo>
                      <a:pt x="245271" y="312261"/>
                      <a:pt x="248152" y="308659"/>
                      <a:pt x="251393" y="305058"/>
                    </a:cubicBezTo>
                    <a:cubicBezTo>
                      <a:pt x="254635" y="301816"/>
                      <a:pt x="257876" y="298575"/>
                      <a:pt x="260758" y="295333"/>
                    </a:cubicBezTo>
                    <a:cubicBezTo>
                      <a:pt x="266880" y="289211"/>
                      <a:pt x="272283" y="283448"/>
                      <a:pt x="278045" y="277685"/>
                    </a:cubicBezTo>
                    <a:cubicBezTo>
                      <a:pt x="283808" y="272283"/>
                      <a:pt x="289931" y="266880"/>
                      <a:pt x="296054" y="260758"/>
                    </a:cubicBezTo>
                    <a:cubicBezTo>
                      <a:pt x="299295" y="257876"/>
                      <a:pt x="302537" y="254635"/>
                      <a:pt x="306138" y="251393"/>
                    </a:cubicBezTo>
                    <a:cubicBezTo>
                      <a:pt x="309740" y="248152"/>
                      <a:pt x="313702" y="244911"/>
                      <a:pt x="317663" y="241309"/>
                    </a:cubicBezTo>
                    <a:cubicBezTo>
                      <a:pt x="325947" y="234466"/>
                      <a:pt x="334951" y="226182"/>
                      <a:pt x="346116" y="217538"/>
                    </a:cubicBezTo>
                    <a:cubicBezTo>
                      <a:pt x="351519" y="213216"/>
                      <a:pt x="357641" y="208534"/>
                      <a:pt x="364124" y="203132"/>
                    </a:cubicBezTo>
                    <a:cubicBezTo>
                      <a:pt x="370607" y="198089"/>
                      <a:pt x="377810" y="193047"/>
                      <a:pt x="385374" y="187645"/>
                    </a:cubicBezTo>
                    <a:cubicBezTo>
                      <a:pt x="382853" y="189445"/>
                      <a:pt x="379611" y="191967"/>
                      <a:pt x="375289" y="195208"/>
                    </a:cubicBezTo>
                    <a:cubicBezTo>
                      <a:pt x="370967" y="198450"/>
                      <a:pt x="365925" y="201691"/>
                      <a:pt x="360883" y="206013"/>
                    </a:cubicBezTo>
                    <a:cubicBezTo>
                      <a:pt x="355841" y="210335"/>
                      <a:pt x="350078" y="215017"/>
                      <a:pt x="344315" y="219699"/>
                    </a:cubicBezTo>
                    <a:cubicBezTo>
                      <a:pt x="341434" y="222220"/>
                      <a:pt x="338553" y="224381"/>
                      <a:pt x="335311" y="226902"/>
                    </a:cubicBezTo>
                    <a:cubicBezTo>
                      <a:pt x="332430" y="229424"/>
                      <a:pt x="329549" y="231945"/>
                      <a:pt x="326667" y="234466"/>
                    </a:cubicBezTo>
                    <a:cubicBezTo>
                      <a:pt x="320905" y="239508"/>
                      <a:pt x="315502" y="244550"/>
                      <a:pt x="310460" y="249232"/>
                    </a:cubicBezTo>
                    <a:cubicBezTo>
                      <a:pt x="309019" y="250313"/>
                      <a:pt x="307939" y="251393"/>
                      <a:pt x="306498" y="252834"/>
                    </a:cubicBezTo>
                    <a:cubicBezTo>
                      <a:pt x="305418" y="253915"/>
                      <a:pt x="304337" y="255355"/>
                      <a:pt x="302897" y="256436"/>
                    </a:cubicBezTo>
                    <a:cubicBezTo>
                      <a:pt x="300736" y="258597"/>
                      <a:pt x="298575" y="260758"/>
                      <a:pt x="296414" y="262919"/>
                    </a:cubicBezTo>
                    <a:cubicBezTo>
                      <a:pt x="288490" y="270842"/>
                      <a:pt x="283088" y="276965"/>
                      <a:pt x="282367" y="278406"/>
                    </a:cubicBezTo>
                    <a:lnTo>
                      <a:pt x="282367" y="276245"/>
                    </a:lnTo>
                    <a:cubicBezTo>
                      <a:pt x="277685" y="280567"/>
                      <a:pt x="273724" y="285249"/>
                      <a:pt x="269402" y="289571"/>
                    </a:cubicBezTo>
                    <a:cubicBezTo>
                      <a:pt x="265080" y="294253"/>
                      <a:pt x="261118" y="298575"/>
                      <a:pt x="256796" y="303257"/>
                    </a:cubicBezTo>
                    <a:cubicBezTo>
                      <a:pt x="252474" y="307939"/>
                      <a:pt x="248512" y="312621"/>
                      <a:pt x="244550" y="317663"/>
                    </a:cubicBezTo>
                    <a:cubicBezTo>
                      <a:pt x="240589" y="322345"/>
                      <a:pt x="236267" y="327388"/>
                      <a:pt x="231945" y="332430"/>
                    </a:cubicBezTo>
                    <a:cubicBezTo>
                      <a:pt x="227623" y="337472"/>
                      <a:pt x="223661" y="342515"/>
                      <a:pt x="219339" y="347917"/>
                    </a:cubicBezTo>
                    <a:cubicBezTo>
                      <a:pt x="215017" y="353319"/>
                      <a:pt x="211055" y="358722"/>
                      <a:pt x="206733" y="364124"/>
                    </a:cubicBezTo>
                    <a:cubicBezTo>
                      <a:pt x="205653" y="365565"/>
                      <a:pt x="204572" y="367006"/>
                      <a:pt x="203492" y="368446"/>
                    </a:cubicBezTo>
                    <a:cubicBezTo>
                      <a:pt x="202411" y="369887"/>
                      <a:pt x="201331" y="371328"/>
                      <a:pt x="200250" y="372768"/>
                    </a:cubicBezTo>
                    <a:cubicBezTo>
                      <a:pt x="198089" y="375650"/>
                      <a:pt x="195928" y="378531"/>
                      <a:pt x="193767" y="381772"/>
                    </a:cubicBezTo>
                    <a:cubicBezTo>
                      <a:pt x="189446" y="387895"/>
                      <a:pt x="185124" y="393658"/>
                      <a:pt x="180441" y="400141"/>
                    </a:cubicBezTo>
                    <a:lnTo>
                      <a:pt x="201331" y="368806"/>
                    </a:lnTo>
                    <a:cubicBezTo>
                      <a:pt x="189806" y="385734"/>
                      <a:pt x="178641" y="400861"/>
                      <a:pt x="169276" y="415628"/>
                    </a:cubicBezTo>
                    <a:cubicBezTo>
                      <a:pt x="166755" y="419229"/>
                      <a:pt x="164594" y="422831"/>
                      <a:pt x="162073" y="426432"/>
                    </a:cubicBezTo>
                    <a:cubicBezTo>
                      <a:pt x="160993" y="428233"/>
                      <a:pt x="159552" y="430034"/>
                      <a:pt x="158472" y="431835"/>
                    </a:cubicBezTo>
                    <a:cubicBezTo>
                      <a:pt x="157391" y="433636"/>
                      <a:pt x="156311" y="435437"/>
                      <a:pt x="155230" y="437237"/>
                    </a:cubicBezTo>
                    <a:cubicBezTo>
                      <a:pt x="150908" y="444441"/>
                      <a:pt x="146946" y="451284"/>
                      <a:pt x="142624" y="458127"/>
                    </a:cubicBezTo>
                    <a:cubicBezTo>
                      <a:pt x="138302" y="464970"/>
                      <a:pt x="134701" y="471813"/>
                      <a:pt x="131099" y="478656"/>
                    </a:cubicBezTo>
                    <a:cubicBezTo>
                      <a:pt x="127498" y="485499"/>
                      <a:pt x="123896" y="492342"/>
                      <a:pt x="120294" y="499185"/>
                    </a:cubicBezTo>
                    <a:cubicBezTo>
                      <a:pt x="117053" y="506028"/>
                      <a:pt x="114172" y="513232"/>
                      <a:pt x="110930" y="520435"/>
                    </a:cubicBezTo>
                    <a:cubicBezTo>
                      <a:pt x="108049" y="527638"/>
                      <a:pt x="104807" y="534841"/>
                      <a:pt x="102286" y="542765"/>
                    </a:cubicBezTo>
                    <a:cubicBezTo>
                      <a:pt x="104447" y="537362"/>
                      <a:pt x="106608" y="532680"/>
                      <a:pt x="108769" y="527998"/>
                    </a:cubicBezTo>
                    <a:cubicBezTo>
                      <a:pt x="110930" y="523316"/>
                      <a:pt x="113091" y="518994"/>
                      <a:pt x="114892" y="514672"/>
                    </a:cubicBezTo>
                    <a:cubicBezTo>
                      <a:pt x="116693" y="510350"/>
                      <a:pt x="118493" y="506388"/>
                      <a:pt x="120294" y="502787"/>
                    </a:cubicBezTo>
                    <a:cubicBezTo>
                      <a:pt x="122095" y="499185"/>
                      <a:pt x="123896" y="495584"/>
                      <a:pt x="125337" y="492702"/>
                    </a:cubicBezTo>
                    <a:cubicBezTo>
                      <a:pt x="124256" y="495223"/>
                      <a:pt x="123176" y="497384"/>
                      <a:pt x="121735" y="499906"/>
                    </a:cubicBezTo>
                    <a:cubicBezTo>
                      <a:pt x="120654" y="502427"/>
                      <a:pt x="119574" y="504948"/>
                      <a:pt x="118493" y="507469"/>
                    </a:cubicBezTo>
                    <a:cubicBezTo>
                      <a:pt x="116333" y="512511"/>
                      <a:pt x="113811" y="517914"/>
                      <a:pt x="111650" y="522956"/>
                    </a:cubicBezTo>
                    <a:cubicBezTo>
                      <a:pt x="109489" y="528358"/>
                      <a:pt x="106608" y="533401"/>
                      <a:pt x="104447" y="539163"/>
                    </a:cubicBezTo>
                    <a:cubicBezTo>
                      <a:pt x="102286" y="544566"/>
                      <a:pt x="100125" y="550328"/>
                      <a:pt x="97964" y="556091"/>
                    </a:cubicBezTo>
                    <a:cubicBezTo>
                      <a:pt x="95803" y="561853"/>
                      <a:pt x="93642" y="567256"/>
                      <a:pt x="91121" y="573019"/>
                    </a:cubicBezTo>
                    <a:cubicBezTo>
                      <a:pt x="89320" y="578781"/>
                      <a:pt x="87159" y="584544"/>
                      <a:pt x="85359" y="590306"/>
                    </a:cubicBezTo>
                    <a:cubicBezTo>
                      <a:pt x="83558" y="596069"/>
                      <a:pt x="81397" y="601471"/>
                      <a:pt x="79596" y="607234"/>
                    </a:cubicBezTo>
                    <a:cubicBezTo>
                      <a:pt x="77435" y="612636"/>
                      <a:pt x="76354" y="618399"/>
                      <a:pt x="74554" y="623801"/>
                    </a:cubicBezTo>
                    <a:lnTo>
                      <a:pt x="68791" y="646852"/>
                    </a:lnTo>
                    <a:cubicBezTo>
                      <a:pt x="66990" y="654415"/>
                      <a:pt x="65550" y="662339"/>
                      <a:pt x="64109" y="669902"/>
                    </a:cubicBezTo>
                    <a:lnTo>
                      <a:pt x="61948" y="681427"/>
                    </a:lnTo>
                    <a:cubicBezTo>
                      <a:pt x="61228" y="685389"/>
                      <a:pt x="60507" y="688991"/>
                      <a:pt x="59787" y="692953"/>
                    </a:cubicBezTo>
                    <a:lnTo>
                      <a:pt x="56546" y="716363"/>
                    </a:lnTo>
                    <a:cubicBezTo>
                      <a:pt x="54745" y="715283"/>
                      <a:pt x="47541" y="774710"/>
                      <a:pt x="49702" y="745897"/>
                    </a:cubicBezTo>
                    <a:cubicBezTo>
                      <a:pt x="48622" y="754180"/>
                      <a:pt x="47181" y="762104"/>
                      <a:pt x="46461" y="769667"/>
                    </a:cubicBezTo>
                    <a:cubicBezTo>
                      <a:pt x="45741" y="777231"/>
                      <a:pt x="45380" y="784074"/>
                      <a:pt x="44660" y="790557"/>
                    </a:cubicBezTo>
                    <a:cubicBezTo>
                      <a:pt x="44300" y="797040"/>
                      <a:pt x="43580" y="803162"/>
                      <a:pt x="43580" y="809285"/>
                    </a:cubicBezTo>
                    <a:cubicBezTo>
                      <a:pt x="43580" y="815048"/>
                      <a:pt x="43580" y="820810"/>
                      <a:pt x="43580" y="826213"/>
                    </a:cubicBezTo>
                    <a:cubicBezTo>
                      <a:pt x="43580" y="831615"/>
                      <a:pt x="43580" y="836658"/>
                      <a:pt x="43580" y="841700"/>
                    </a:cubicBezTo>
                    <a:cubicBezTo>
                      <a:pt x="43580" y="846742"/>
                      <a:pt x="43580" y="851424"/>
                      <a:pt x="43580" y="856466"/>
                    </a:cubicBezTo>
                    <a:cubicBezTo>
                      <a:pt x="43580" y="866191"/>
                      <a:pt x="44300" y="875915"/>
                      <a:pt x="44300" y="886000"/>
                    </a:cubicBezTo>
                    <a:cubicBezTo>
                      <a:pt x="42499" y="957312"/>
                      <a:pt x="43220" y="824052"/>
                      <a:pt x="41419" y="817929"/>
                    </a:cubicBezTo>
                    <a:cubicBezTo>
                      <a:pt x="41419" y="830175"/>
                      <a:pt x="40338" y="842060"/>
                      <a:pt x="40338" y="854305"/>
                    </a:cubicBezTo>
                    <a:cubicBezTo>
                      <a:pt x="40338" y="866551"/>
                      <a:pt x="40338" y="879157"/>
                      <a:pt x="40338" y="891042"/>
                    </a:cubicBezTo>
                    <a:cubicBezTo>
                      <a:pt x="40338" y="915533"/>
                      <a:pt x="40338" y="939304"/>
                      <a:pt x="40338" y="961994"/>
                    </a:cubicBezTo>
                    <a:cubicBezTo>
                      <a:pt x="40338" y="1007014"/>
                      <a:pt x="41419" y="1046992"/>
                      <a:pt x="42139" y="1074725"/>
                    </a:cubicBezTo>
                    <a:cubicBezTo>
                      <a:pt x="42499" y="1054556"/>
                      <a:pt x="42859" y="1044831"/>
                      <a:pt x="43220" y="1045912"/>
                    </a:cubicBezTo>
                    <a:cubicBezTo>
                      <a:pt x="42499" y="1048793"/>
                      <a:pt x="42859" y="1088411"/>
                      <a:pt x="42859" y="1110381"/>
                    </a:cubicBezTo>
                    <a:lnTo>
                      <a:pt x="43940" y="1125508"/>
                    </a:lnTo>
                    <a:cubicBezTo>
                      <a:pt x="43220" y="1162244"/>
                      <a:pt x="42499" y="1157202"/>
                      <a:pt x="41419" y="1125508"/>
                    </a:cubicBezTo>
                    <a:cubicBezTo>
                      <a:pt x="41419" y="1160444"/>
                      <a:pt x="43580" y="1202583"/>
                      <a:pt x="41419" y="1238599"/>
                    </a:cubicBezTo>
                    <a:cubicBezTo>
                      <a:pt x="39978" y="1178812"/>
                      <a:pt x="41419" y="1102457"/>
                      <a:pt x="40338" y="1071123"/>
                    </a:cubicBezTo>
                    <a:cubicBezTo>
                      <a:pt x="41419" y="1196460"/>
                      <a:pt x="36737" y="1197180"/>
                      <a:pt x="38177" y="1356012"/>
                    </a:cubicBezTo>
                    <a:cubicBezTo>
                      <a:pt x="37457" y="1357813"/>
                      <a:pt x="36376" y="1331161"/>
                      <a:pt x="36376" y="1361775"/>
                    </a:cubicBezTo>
                    <a:cubicBezTo>
                      <a:pt x="36737" y="1432726"/>
                      <a:pt x="38898" y="1380143"/>
                      <a:pt x="40338" y="1402473"/>
                    </a:cubicBezTo>
                    <a:cubicBezTo>
                      <a:pt x="39618" y="1348088"/>
                      <a:pt x="40338" y="1322517"/>
                      <a:pt x="41779" y="1290822"/>
                    </a:cubicBezTo>
                    <a:lnTo>
                      <a:pt x="42859" y="1305229"/>
                    </a:lnTo>
                    <a:cubicBezTo>
                      <a:pt x="42499" y="1307390"/>
                      <a:pt x="42139" y="1341605"/>
                      <a:pt x="41779" y="1351690"/>
                    </a:cubicBezTo>
                    <a:lnTo>
                      <a:pt x="43940" y="1360334"/>
                    </a:lnTo>
                    <a:cubicBezTo>
                      <a:pt x="41779" y="1356372"/>
                      <a:pt x="39978" y="1411117"/>
                      <a:pt x="40698" y="1454336"/>
                    </a:cubicBezTo>
                    <a:cubicBezTo>
                      <a:pt x="42499" y="1410757"/>
                      <a:pt x="42139" y="1422642"/>
                      <a:pt x="44660" y="1410757"/>
                    </a:cubicBezTo>
                    <a:cubicBezTo>
                      <a:pt x="47181" y="1471264"/>
                      <a:pt x="42139" y="1479187"/>
                      <a:pt x="44660" y="1546898"/>
                    </a:cubicBezTo>
                    <a:cubicBezTo>
                      <a:pt x="43940" y="1541856"/>
                      <a:pt x="43220" y="1482429"/>
                      <a:pt x="42859" y="1533932"/>
                    </a:cubicBezTo>
                    <a:cubicBezTo>
                      <a:pt x="42859" y="1576431"/>
                      <a:pt x="44660" y="1570669"/>
                      <a:pt x="45020" y="1599122"/>
                    </a:cubicBezTo>
                    <a:cubicBezTo>
                      <a:pt x="43220" y="1567067"/>
                      <a:pt x="41779" y="1575351"/>
                      <a:pt x="39618" y="1540775"/>
                    </a:cubicBezTo>
                    <a:cubicBezTo>
                      <a:pt x="39618" y="1465501"/>
                      <a:pt x="39618" y="1510522"/>
                      <a:pt x="38898" y="1436688"/>
                    </a:cubicBezTo>
                    <a:lnTo>
                      <a:pt x="37457" y="1498996"/>
                    </a:lnTo>
                    <a:cubicBezTo>
                      <a:pt x="37457" y="1435248"/>
                      <a:pt x="35296" y="1452535"/>
                      <a:pt x="34576" y="1447493"/>
                    </a:cubicBezTo>
                    <a:cubicBezTo>
                      <a:pt x="32775" y="1556622"/>
                      <a:pt x="37457" y="1529610"/>
                      <a:pt x="37097" y="1599842"/>
                    </a:cubicBezTo>
                    <a:cubicBezTo>
                      <a:pt x="38537" y="1633697"/>
                      <a:pt x="37097" y="1534292"/>
                      <a:pt x="38898" y="1586876"/>
                    </a:cubicBezTo>
                    <a:cubicBezTo>
                      <a:pt x="38898" y="1652426"/>
                      <a:pt x="39978" y="1602003"/>
                      <a:pt x="41059" y="1675476"/>
                    </a:cubicBezTo>
                    <a:lnTo>
                      <a:pt x="40338" y="1663230"/>
                    </a:lnTo>
                    <a:cubicBezTo>
                      <a:pt x="39258" y="1685561"/>
                      <a:pt x="40338" y="1707891"/>
                      <a:pt x="40698" y="1734182"/>
                    </a:cubicBezTo>
                    <a:cubicBezTo>
                      <a:pt x="41419" y="1762995"/>
                      <a:pt x="47181" y="1701768"/>
                      <a:pt x="47541" y="1819541"/>
                    </a:cubicBezTo>
                    <a:cubicBezTo>
                      <a:pt x="47181" y="1813778"/>
                      <a:pt x="46821" y="1811617"/>
                      <a:pt x="46461" y="1811617"/>
                    </a:cubicBezTo>
                    <a:lnTo>
                      <a:pt x="30614" y="1696726"/>
                    </a:lnTo>
                    <a:cubicBezTo>
                      <a:pt x="30614" y="1756513"/>
                      <a:pt x="30614" y="1820621"/>
                      <a:pt x="30614" y="1887252"/>
                    </a:cubicBezTo>
                    <a:cubicBezTo>
                      <a:pt x="30614" y="1920387"/>
                      <a:pt x="30614" y="1954242"/>
                      <a:pt x="30254" y="1988457"/>
                    </a:cubicBezTo>
                    <a:cubicBezTo>
                      <a:pt x="30254" y="2005385"/>
                      <a:pt x="30254" y="2022673"/>
                      <a:pt x="30254" y="2039960"/>
                    </a:cubicBezTo>
                    <a:cubicBezTo>
                      <a:pt x="30254" y="2048604"/>
                      <a:pt x="30254" y="2057248"/>
                      <a:pt x="30254" y="2065532"/>
                    </a:cubicBezTo>
                    <a:cubicBezTo>
                      <a:pt x="30254" y="2074176"/>
                      <a:pt x="30254" y="2082820"/>
                      <a:pt x="30974" y="2091104"/>
                    </a:cubicBezTo>
                    <a:cubicBezTo>
                      <a:pt x="30974" y="2099387"/>
                      <a:pt x="30254" y="2097226"/>
                      <a:pt x="29173" y="2089663"/>
                    </a:cubicBezTo>
                    <a:cubicBezTo>
                      <a:pt x="28453" y="2082100"/>
                      <a:pt x="28093" y="2069134"/>
                      <a:pt x="27372" y="2055447"/>
                    </a:cubicBezTo>
                    <a:cubicBezTo>
                      <a:pt x="27372" y="2048604"/>
                      <a:pt x="27012" y="2041401"/>
                      <a:pt x="27012" y="2034918"/>
                    </a:cubicBezTo>
                    <a:cubicBezTo>
                      <a:pt x="27012" y="2028075"/>
                      <a:pt x="27012" y="2021952"/>
                      <a:pt x="27012" y="2016550"/>
                    </a:cubicBezTo>
                    <a:cubicBezTo>
                      <a:pt x="27012" y="2006105"/>
                      <a:pt x="26652" y="1999262"/>
                      <a:pt x="26292" y="2001423"/>
                    </a:cubicBezTo>
                    <a:lnTo>
                      <a:pt x="27012" y="1938395"/>
                    </a:lnTo>
                    <a:cubicBezTo>
                      <a:pt x="28453" y="1941996"/>
                      <a:pt x="27372" y="2070574"/>
                      <a:pt x="29893" y="2013669"/>
                    </a:cubicBezTo>
                    <a:cubicBezTo>
                      <a:pt x="28813" y="1902378"/>
                      <a:pt x="30614" y="1851956"/>
                      <a:pt x="27733" y="1746428"/>
                    </a:cubicBezTo>
                    <a:cubicBezTo>
                      <a:pt x="24491" y="1779203"/>
                      <a:pt x="28453" y="1885451"/>
                      <a:pt x="25932" y="1954242"/>
                    </a:cubicBezTo>
                    <a:cubicBezTo>
                      <a:pt x="25932" y="1925429"/>
                      <a:pt x="25932" y="1900938"/>
                      <a:pt x="25211" y="1877527"/>
                    </a:cubicBezTo>
                    <a:cubicBezTo>
                      <a:pt x="25211" y="1909942"/>
                      <a:pt x="24851" y="1943077"/>
                      <a:pt x="24491" y="1977652"/>
                    </a:cubicBezTo>
                    <a:cubicBezTo>
                      <a:pt x="24491" y="2012228"/>
                      <a:pt x="23771" y="2047524"/>
                      <a:pt x="24491" y="2084621"/>
                    </a:cubicBezTo>
                    <a:cubicBezTo>
                      <a:pt x="24491" y="2090023"/>
                      <a:pt x="25572" y="2095425"/>
                      <a:pt x="26292" y="2101188"/>
                    </a:cubicBezTo>
                    <a:cubicBezTo>
                      <a:pt x="23771" y="2051846"/>
                      <a:pt x="25211" y="2017630"/>
                      <a:pt x="24851" y="2012948"/>
                    </a:cubicBezTo>
                    <a:cubicBezTo>
                      <a:pt x="24851" y="2029516"/>
                      <a:pt x="24851" y="2045003"/>
                      <a:pt x="25211" y="2059409"/>
                    </a:cubicBezTo>
                    <a:cubicBezTo>
                      <a:pt x="25211" y="2066612"/>
                      <a:pt x="25932" y="2073456"/>
                      <a:pt x="25932" y="2079938"/>
                    </a:cubicBezTo>
                    <a:cubicBezTo>
                      <a:pt x="25932" y="2083180"/>
                      <a:pt x="25932" y="2086421"/>
                      <a:pt x="26292" y="2089303"/>
                    </a:cubicBezTo>
                    <a:cubicBezTo>
                      <a:pt x="26292" y="2092184"/>
                      <a:pt x="27012" y="2095425"/>
                      <a:pt x="27372" y="2097947"/>
                    </a:cubicBezTo>
                    <a:cubicBezTo>
                      <a:pt x="28453" y="2109112"/>
                      <a:pt x="29533" y="2118476"/>
                      <a:pt x="30614" y="2125319"/>
                    </a:cubicBezTo>
                    <a:cubicBezTo>
                      <a:pt x="31334" y="2132162"/>
                      <a:pt x="32775" y="2136124"/>
                      <a:pt x="33495" y="2137204"/>
                    </a:cubicBezTo>
                    <a:cubicBezTo>
                      <a:pt x="33135" y="2133243"/>
                      <a:pt x="32415" y="2129641"/>
                      <a:pt x="32415" y="2125679"/>
                    </a:cubicBezTo>
                    <a:cubicBezTo>
                      <a:pt x="33135" y="2133603"/>
                      <a:pt x="34576" y="2141166"/>
                      <a:pt x="36016" y="2149090"/>
                    </a:cubicBezTo>
                    <a:cubicBezTo>
                      <a:pt x="37097" y="2156653"/>
                      <a:pt x="37817" y="2164217"/>
                      <a:pt x="38898" y="2171780"/>
                    </a:cubicBezTo>
                    <a:cubicBezTo>
                      <a:pt x="40338" y="2179343"/>
                      <a:pt x="41419" y="2186907"/>
                      <a:pt x="42859" y="2194470"/>
                    </a:cubicBezTo>
                    <a:close/>
                    <a:moveTo>
                      <a:pt x="3198963" y="2460270"/>
                    </a:moveTo>
                    <a:cubicBezTo>
                      <a:pt x="3197163" y="2463872"/>
                      <a:pt x="3195722" y="2466753"/>
                      <a:pt x="3195002" y="2468914"/>
                    </a:cubicBezTo>
                    <a:cubicBezTo>
                      <a:pt x="3196082" y="2466753"/>
                      <a:pt x="3194642" y="2468914"/>
                      <a:pt x="3198963" y="2460270"/>
                    </a:cubicBezTo>
                    <a:close/>
                    <a:moveTo>
                      <a:pt x="28093" y="907609"/>
                    </a:moveTo>
                    <a:cubicBezTo>
                      <a:pt x="27733" y="995129"/>
                      <a:pt x="27372" y="1083369"/>
                      <a:pt x="27012" y="1167287"/>
                    </a:cubicBezTo>
                    <a:cubicBezTo>
                      <a:pt x="31334" y="1015658"/>
                      <a:pt x="34936" y="909050"/>
                      <a:pt x="34936" y="1162244"/>
                    </a:cubicBezTo>
                    <a:lnTo>
                      <a:pt x="34936" y="1178812"/>
                    </a:lnTo>
                    <a:cubicBezTo>
                      <a:pt x="35656" y="1145677"/>
                      <a:pt x="36016" y="1088771"/>
                      <a:pt x="35656" y="1035107"/>
                    </a:cubicBezTo>
                    <a:cubicBezTo>
                      <a:pt x="34936" y="1013497"/>
                      <a:pt x="32775" y="967396"/>
                      <a:pt x="31334" y="927418"/>
                    </a:cubicBezTo>
                    <a:cubicBezTo>
                      <a:pt x="30614" y="907249"/>
                      <a:pt x="29533" y="888521"/>
                      <a:pt x="29173" y="874835"/>
                    </a:cubicBezTo>
                    <a:cubicBezTo>
                      <a:pt x="29173" y="867992"/>
                      <a:pt x="28453" y="862589"/>
                      <a:pt x="28453" y="858627"/>
                    </a:cubicBezTo>
                    <a:cubicBezTo>
                      <a:pt x="28453" y="855026"/>
                      <a:pt x="28453" y="852865"/>
                      <a:pt x="28093" y="852865"/>
                    </a:cubicBezTo>
                    <a:cubicBezTo>
                      <a:pt x="27012" y="868352"/>
                      <a:pt x="28093" y="890682"/>
                      <a:pt x="28093" y="918775"/>
                    </a:cubicBezTo>
                    <a:lnTo>
                      <a:pt x="29173" y="907609"/>
                    </a:lnTo>
                    <a:close/>
                    <a:moveTo>
                      <a:pt x="35296" y="845662"/>
                    </a:moveTo>
                    <a:cubicBezTo>
                      <a:pt x="37097" y="796319"/>
                      <a:pt x="35296" y="807484"/>
                      <a:pt x="35296" y="799921"/>
                    </a:cubicBezTo>
                    <a:cubicBezTo>
                      <a:pt x="34936" y="808565"/>
                      <a:pt x="34936" y="817209"/>
                      <a:pt x="34576" y="825853"/>
                    </a:cubicBezTo>
                    <a:cubicBezTo>
                      <a:pt x="34576" y="834497"/>
                      <a:pt x="34215" y="843140"/>
                      <a:pt x="34576" y="851784"/>
                    </a:cubicBezTo>
                    <a:cubicBezTo>
                      <a:pt x="34576" y="845301"/>
                      <a:pt x="35296" y="842060"/>
                      <a:pt x="35656" y="845662"/>
                    </a:cubicBezTo>
                    <a:close/>
                    <a:moveTo>
                      <a:pt x="34215" y="802442"/>
                    </a:moveTo>
                    <a:cubicBezTo>
                      <a:pt x="34215" y="807845"/>
                      <a:pt x="34215" y="812887"/>
                      <a:pt x="33855" y="815048"/>
                    </a:cubicBezTo>
                    <a:lnTo>
                      <a:pt x="33855" y="802442"/>
                    </a:lnTo>
                    <a:close/>
                    <a:moveTo>
                      <a:pt x="32054" y="1766237"/>
                    </a:moveTo>
                    <a:cubicBezTo>
                      <a:pt x="32054" y="1764076"/>
                      <a:pt x="32054" y="1763356"/>
                      <a:pt x="32054" y="1761195"/>
                    </a:cubicBezTo>
                    <a:cubicBezTo>
                      <a:pt x="32054" y="1773080"/>
                      <a:pt x="32054" y="1784605"/>
                      <a:pt x="32054" y="1796851"/>
                    </a:cubicBezTo>
                    <a:cubicBezTo>
                      <a:pt x="32054" y="1792169"/>
                      <a:pt x="32054" y="1783165"/>
                      <a:pt x="32054" y="1766237"/>
                    </a:cubicBezTo>
                    <a:close/>
                    <a:moveTo>
                      <a:pt x="34215" y="1665752"/>
                    </a:moveTo>
                    <a:lnTo>
                      <a:pt x="32415" y="1653866"/>
                    </a:lnTo>
                    <a:cubicBezTo>
                      <a:pt x="32415" y="1664671"/>
                      <a:pt x="32415" y="1675836"/>
                      <a:pt x="32415" y="1687361"/>
                    </a:cubicBezTo>
                    <a:cubicBezTo>
                      <a:pt x="33135" y="1683760"/>
                      <a:pt x="33855" y="1679798"/>
                      <a:pt x="34215" y="1665752"/>
                    </a:cubicBezTo>
                    <a:close/>
                    <a:moveTo>
                      <a:pt x="39618" y="1342326"/>
                    </a:moveTo>
                    <a:cubicBezTo>
                      <a:pt x="37817" y="1321796"/>
                      <a:pt x="37457" y="1253726"/>
                      <a:pt x="35296" y="1249404"/>
                    </a:cubicBezTo>
                    <a:cubicBezTo>
                      <a:pt x="34576" y="1245082"/>
                      <a:pt x="34576" y="1259488"/>
                      <a:pt x="34215" y="1275696"/>
                    </a:cubicBezTo>
                    <a:cubicBezTo>
                      <a:pt x="34215" y="1293704"/>
                      <a:pt x="34215" y="1312792"/>
                      <a:pt x="34215" y="1333322"/>
                    </a:cubicBezTo>
                    <a:cubicBezTo>
                      <a:pt x="34215" y="1334042"/>
                      <a:pt x="34936" y="1338004"/>
                      <a:pt x="35296" y="1344847"/>
                    </a:cubicBezTo>
                    <a:cubicBezTo>
                      <a:pt x="35296" y="1324678"/>
                      <a:pt x="36016" y="1311352"/>
                      <a:pt x="37457" y="1319275"/>
                    </a:cubicBezTo>
                    <a:cubicBezTo>
                      <a:pt x="34576" y="1370779"/>
                      <a:pt x="39618" y="1365736"/>
                      <a:pt x="38898" y="1421561"/>
                    </a:cubicBezTo>
                    <a:cubicBezTo>
                      <a:pt x="40338" y="1439209"/>
                      <a:pt x="40338" y="1359253"/>
                      <a:pt x="39978" y="1342326"/>
                    </a:cubicBezTo>
                    <a:close/>
                    <a:moveTo>
                      <a:pt x="3207967" y="439758"/>
                    </a:moveTo>
                    <a:cubicBezTo>
                      <a:pt x="3208688" y="441199"/>
                      <a:pt x="3210849" y="446241"/>
                      <a:pt x="3214090" y="453084"/>
                    </a:cubicBezTo>
                    <a:cubicBezTo>
                      <a:pt x="3207247" y="441919"/>
                      <a:pt x="3200404" y="430754"/>
                      <a:pt x="3193561" y="419589"/>
                    </a:cubicBezTo>
                    <a:cubicBezTo>
                      <a:pt x="3188879" y="412026"/>
                      <a:pt x="3184557" y="404823"/>
                      <a:pt x="3179875" y="397980"/>
                    </a:cubicBezTo>
                    <a:cubicBezTo>
                      <a:pt x="3177714" y="394378"/>
                      <a:pt x="3175553" y="390776"/>
                      <a:pt x="3173392" y="387535"/>
                    </a:cubicBezTo>
                    <a:cubicBezTo>
                      <a:pt x="3171231" y="384293"/>
                      <a:pt x="3168710" y="380692"/>
                      <a:pt x="3166549" y="377450"/>
                    </a:cubicBezTo>
                    <a:cubicBezTo>
                      <a:pt x="3161867" y="370967"/>
                      <a:pt x="3157545" y="364124"/>
                      <a:pt x="3153223" y="357641"/>
                    </a:cubicBezTo>
                    <a:cubicBezTo>
                      <a:pt x="3148901" y="351158"/>
                      <a:pt x="3143859" y="345036"/>
                      <a:pt x="3139176" y="338913"/>
                    </a:cubicBezTo>
                    <a:cubicBezTo>
                      <a:pt x="3134494" y="332790"/>
                      <a:pt x="3130172" y="326667"/>
                      <a:pt x="3125130" y="320905"/>
                    </a:cubicBezTo>
                    <a:cubicBezTo>
                      <a:pt x="3120088" y="315142"/>
                      <a:pt x="3115046" y="309380"/>
                      <a:pt x="3110363" y="303617"/>
                    </a:cubicBezTo>
                    <a:cubicBezTo>
                      <a:pt x="3107842" y="300736"/>
                      <a:pt x="3105321" y="297854"/>
                      <a:pt x="3102800" y="294973"/>
                    </a:cubicBezTo>
                    <a:cubicBezTo>
                      <a:pt x="3100279" y="292092"/>
                      <a:pt x="3097398" y="289571"/>
                      <a:pt x="3094876" y="286689"/>
                    </a:cubicBezTo>
                    <a:cubicBezTo>
                      <a:pt x="3089474" y="281287"/>
                      <a:pt x="3083711" y="275884"/>
                      <a:pt x="3078309" y="270482"/>
                    </a:cubicBezTo>
                    <a:cubicBezTo>
                      <a:pt x="3077229" y="269041"/>
                      <a:pt x="3075788" y="267961"/>
                      <a:pt x="3074707" y="266520"/>
                    </a:cubicBezTo>
                    <a:cubicBezTo>
                      <a:pt x="3073627" y="265440"/>
                      <a:pt x="3072186" y="263999"/>
                      <a:pt x="3071106" y="262919"/>
                    </a:cubicBezTo>
                    <a:cubicBezTo>
                      <a:pt x="3068945" y="260398"/>
                      <a:pt x="3066784" y="258237"/>
                      <a:pt x="3064623" y="256076"/>
                    </a:cubicBezTo>
                    <a:cubicBezTo>
                      <a:pt x="3060661" y="251754"/>
                      <a:pt x="3057059" y="248152"/>
                      <a:pt x="3053818" y="244550"/>
                    </a:cubicBezTo>
                    <a:cubicBezTo>
                      <a:pt x="3047335" y="237347"/>
                      <a:pt x="3041933" y="231945"/>
                      <a:pt x="3036530" y="226542"/>
                    </a:cubicBezTo>
                    <a:cubicBezTo>
                      <a:pt x="3047695" y="235906"/>
                      <a:pt x="3057059" y="245631"/>
                      <a:pt x="3065343" y="253554"/>
                    </a:cubicBezTo>
                    <a:cubicBezTo>
                      <a:pt x="3069305" y="257156"/>
                      <a:pt x="3073267" y="260758"/>
                      <a:pt x="3077229" y="264359"/>
                    </a:cubicBezTo>
                    <a:cubicBezTo>
                      <a:pt x="3080830" y="267961"/>
                      <a:pt x="3084072" y="271202"/>
                      <a:pt x="3087313" y="274444"/>
                    </a:cubicBezTo>
                    <a:cubicBezTo>
                      <a:pt x="3093796" y="280927"/>
                      <a:pt x="3099559" y="286689"/>
                      <a:pt x="3104601" y="292092"/>
                    </a:cubicBezTo>
                    <a:cubicBezTo>
                      <a:pt x="3114685" y="303257"/>
                      <a:pt x="3122249" y="312261"/>
                      <a:pt x="3128372" y="319464"/>
                    </a:cubicBezTo>
                    <a:cubicBezTo>
                      <a:pt x="3140257" y="334591"/>
                      <a:pt x="3146380" y="343235"/>
                      <a:pt x="3151422" y="351158"/>
                    </a:cubicBezTo>
                    <a:cubicBezTo>
                      <a:pt x="3156824" y="359082"/>
                      <a:pt x="3160786" y="366285"/>
                      <a:pt x="3169070" y="378531"/>
                    </a:cubicBezTo>
                    <a:cubicBezTo>
                      <a:pt x="3171231" y="381772"/>
                      <a:pt x="3173752" y="385014"/>
                      <a:pt x="3176273" y="388976"/>
                    </a:cubicBezTo>
                    <a:cubicBezTo>
                      <a:pt x="3178794" y="392937"/>
                      <a:pt x="3181676" y="397259"/>
                      <a:pt x="3184917" y="402302"/>
                    </a:cubicBezTo>
                    <a:cubicBezTo>
                      <a:pt x="3188159" y="407344"/>
                      <a:pt x="3191760" y="412746"/>
                      <a:pt x="3195722" y="418869"/>
                    </a:cubicBezTo>
                    <a:cubicBezTo>
                      <a:pt x="3199684" y="424992"/>
                      <a:pt x="3203646" y="431835"/>
                      <a:pt x="3208328" y="439758"/>
                    </a:cubicBezTo>
                    <a:close/>
                    <a:moveTo>
                      <a:pt x="2553552" y="23771"/>
                    </a:moveTo>
                    <a:cubicBezTo>
                      <a:pt x="2560756" y="24131"/>
                      <a:pt x="2563277" y="23771"/>
                      <a:pt x="2563277" y="23771"/>
                    </a:cubicBezTo>
                    <a:cubicBezTo>
                      <a:pt x="2553552" y="23411"/>
                      <a:pt x="2543828" y="22690"/>
                      <a:pt x="2534103" y="22330"/>
                    </a:cubicBezTo>
                    <a:cubicBezTo>
                      <a:pt x="2524379" y="22330"/>
                      <a:pt x="2515015" y="22330"/>
                      <a:pt x="2505651" y="22330"/>
                    </a:cubicBezTo>
                    <a:cubicBezTo>
                      <a:pt x="2496286" y="22330"/>
                      <a:pt x="2486922" y="22330"/>
                      <a:pt x="2477918" y="22690"/>
                    </a:cubicBezTo>
                    <a:cubicBezTo>
                      <a:pt x="2468914" y="22690"/>
                      <a:pt x="2459910" y="23050"/>
                      <a:pt x="2450906" y="23411"/>
                    </a:cubicBezTo>
                    <a:cubicBezTo>
                      <a:pt x="2415250" y="24131"/>
                      <a:pt x="2382115" y="24491"/>
                      <a:pt x="2350781" y="25211"/>
                    </a:cubicBezTo>
                    <a:cubicBezTo>
                      <a:pt x="2288473" y="25932"/>
                      <a:pt x="2234808" y="26292"/>
                      <a:pt x="2192669" y="26292"/>
                    </a:cubicBezTo>
                    <a:cubicBezTo>
                      <a:pt x="2209237" y="28093"/>
                      <a:pt x="2284871" y="29173"/>
                      <a:pt x="2320887" y="29893"/>
                    </a:cubicBezTo>
                    <a:lnTo>
                      <a:pt x="2288833" y="31694"/>
                    </a:lnTo>
                    <a:lnTo>
                      <a:pt x="2269024" y="30254"/>
                    </a:lnTo>
                    <a:lnTo>
                      <a:pt x="2213559" y="32054"/>
                    </a:lnTo>
                    <a:cubicBezTo>
                      <a:pt x="2229046" y="33495"/>
                      <a:pt x="2273706" y="33135"/>
                      <a:pt x="2303599" y="33855"/>
                    </a:cubicBezTo>
                    <a:cubicBezTo>
                      <a:pt x="2306121" y="33855"/>
                      <a:pt x="2401924" y="31334"/>
                      <a:pt x="2428576" y="30254"/>
                    </a:cubicBezTo>
                    <a:lnTo>
                      <a:pt x="2352221" y="28813"/>
                    </a:lnTo>
                    <a:cubicBezTo>
                      <a:pt x="2362666" y="28813"/>
                      <a:pt x="2392920" y="28813"/>
                      <a:pt x="2426055" y="28813"/>
                    </a:cubicBezTo>
                    <a:cubicBezTo>
                      <a:pt x="2442622" y="28813"/>
                      <a:pt x="2459550" y="28813"/>
                      <a:pt x="2475037" y="28813"/>
                    </a:cubicBezTo>
                    <a:cubicBezTo>
                      <a:pt x="2482960" y="28813"/>
                      <a:pt x="2490164" y="28813"/>
                      <a:pt x="2496647" y="28813"/>
                    </a:cubicBezTo>
                    <a:cubicBezTo>
                      <a:pt x="2503130" y="28813"/>
                      <a:pt x="2509252" y="28813"/>
                      <a:pt x="2514294" y="28813"/>
                    </a:cubicBezTo>
                    <a:cubicBezTo>
                      <a:pt x="2514294" y="28813"/>
                      <a:pt x="2510333" y="28093"/>
                      <a:pt x="2503850" y="27733"/>
                    </a:cubicBezTo>
                    <a:cubicBezTo>
                      <a:pt x="2497367" y="27372"/>
                      <a:pt x="2488363" y="27012"/>
                      <a:pt x="2479359" y="27012"/>
                    </a:cubicBezTo>
                    <a:cubicBezTo>
                      <a:pt x="2460990" y="27012"/>
                      <a:pt x="2441542" y="27012"/>
                      <a:pt x="2437220" y="28093"/>
                    </a:cubicBezTo>
                    <a:cubicBezTo>
                      <a:pt x="2428936" y="26652"/>
                      <a:pt x="2508892" y="26652"/>
                      <a:pt x="2458469" y="25211"/>
                    </a:cubicBezTo>
                    <a:cubicBezTo>
                      <a:pt x="2466033" y="25211"/>
                      <a:pt x="2473956" y="25211"/>
                      <a:pt x="2482600" y="24851"/>
                    </a:cubicBezTo>
                    <a:cubicBezTo>
                      <a:pt x="2486922" y="24851"/>
                      <a:pt x="2491244" y="24851"/>
                      <a:pt x="2495566" y="24851"/>
                    </a:cubicBezTo>
                    <a:cubicBezTo>
                      <a:pt x="2499888" y="24851"/>
                      <a:pt x="2504570" y="24851"/>
                      <a:pt x="2508892" y="24851"/>
                    </a:cubicBezTo>
                    <a:cubicBezTo>
                      <a:pt x="2517896" y="24851"/>
                      <a:pt x="2527260" y="25211"/>
                      <a:pt x="2536264" y="25572"/>
                    </a:cubicBezTo>
                    <a:cubicBezTo>
                      <a:pt x="2545629" y="26292"/>
                      <a:pt x="2554993" y="27012"/>
                      <a:pt x="2563997" y="27733"/>
                    </a:cubicBezTo>
                    <a:cubicBezTo>
                      <a:pt x="2568679" y="28093"/>
                      <a:pt x="2573001" y="28453"/>
                      <a:pt x="2577683" y="28813"/>
                    </a:cubicBezTo>
                    <a:cubicBezTo>
                      <a:pt x="2582005" y="29173"/>
                      <a:pt x="2586687" y="29893"/>
                      <a:pt x="2591009" y="30614"/>
                    </a:cubicBezTo>
                    <a:cubicBezTo>
                      <a:pt x="2599653" y="31694"/>
                      <a:pt x="2608297" y="33135"/>
                      <a:pt x="2616221" y="34215"/>
                    </a:cubicBezTo>
                    <a:cubicBezTo>
                      <a:pt x="2632068" y="36737"/>
                      <a:pt x="2646114" y="39978"/>
                      <a:pt x="2656919" y="41779"/>
                    </a:cubicBezTo>
                    <a:cubicBezTo>
                      <a:pt x="2659080" y="42859"/>
                      <a:pt x="2661601" y="44300"/>
                      <a:pt x="2663762" y="45741"/>
                    </a:cubicBezTo>
                    <a:cubicBezTo>
                      <a:pt x="2675647" y="48622"/>
                      <a:pt x="2683211" y="50423"/>
                      <a:pt x="2689334" y="51503"/>
                    </a:cubicBezTo>
                    <a:cubicBezTo>
                      <a:pt x="2695456" y="52584"/>
                      <a:pt x="2699778" y="53304"/>
                      <a:pt x="2704460" y="54385"/>
                    </a:cubicBezTo>
                    <a:cubicBezTo>
                      <a:pt x="2709142" y="55465"/>
                      <a:pt x="2713825" y="56546"/>
                      <a:pt x="2721028" y="58346"/>
                    </a:cubicBezTo>
                    <a:cubicBezTo>
                      <a:pt x="2728231" y="60147"/>
                      <a:pt x="2737595" y="62668"/>
                      <a:pt x="2751282" y="67711"/>
                    </a:cubicBezTo>
                    <a:cubicBezTo>
                      <a:pt x="2746960" y="66270"/>
                      <a:pt x="2743358" y="65189"/>
                      <a:pt x="2740477" y="64109"/>
                    </a:cubicBezTo>
                    <a:cubicBezTo>
                      <a:pt x="2737235" y="63028"/>
                      <a:pt x="2734714" y="62668"/>
                      <a:pt x="2732553" y="61948"/>
                    </a:cubicBezTo>
                    <a:cubicBezTo>
                      <a:pt x="2728231" y="60867"/>
                      <a:pt x="2725350" y="60147"/>
                      <a:pt x="2723909" y="59787"/>
                    </a:cubicBezTo>
                    <a:cubicBezTo>
                      <a:pt x="2721028" y="59067"/>
                      <a:pt x="2722829" y="59787"/>
                      <a:pt x="2724990" y="60867"/>
                    </a:cubicBezTo>
                    <a:cubicBezTo>
                      <a:pt x="2729312" y="62668"/>
                      <a:pt x="2735434" y="65189"/>
                      <a:pt x="2708782" y="57626"/>
                    </a:cubicBezTo>
                    <a:cubicBezTo>
                      <a:pt x="2717426" y="60507"/>
                      <a:pt x="2717066" y="61228"/>
                      <a:pt x="2721748" y="63028"/>
                    </a:cubicBezTo>
                    <a:cubicBezTo>
                      <a:pt x="2726430" y="64829"/>
                      <a:pt x="2735434" y="67350"/>
                      <a:pt x="2762086" y="76715"/>
                    </a:cubicBezTo>
                    <a:cubicBezTo>
                      <a:pt x="2767849" y="78155"/>
                      <a:pt x="2772891" y="79596"/>
                      <a:pt x="2777573" y="81037"/>
                    </a:cubicBezTo>
                    <a:cubicBezTo>
                      <a:pt x="2782255" y="82837"/>
                      <a:pt x="2786217" y="84278"/>
                      <a:pt x="2790179" y="85719"/>
                    </a:cubicBezTo>
                    <a:cubicBezTo>
                      <a:pt x="2798103" y="88960"/>
                      <a:pt x="2804586" y="91841"/>
                      <a:pt x="2811429" y="94723"/>
                    </a:cubicBezTo>
                    <a:cubicBezTo>
                      <a:pt x="2817912" y="97604"/>
                      <a:pt x="2824394" y="101206"/>
                      <a:pt x="2831598" y="104447"/>
                    </a:cubicBezTo>
                    <a:cubicBezTo>
                      <a:pt x="2835199" y="106248"/>
                      <a:pt x="2839161" y="107689"/>
                      <a:pt x="2843483" y="109489"/>
                    </a:cubicBezTo>
                    <a:cubicBezTo>
                      <a:pt x="2847805" y="111290"/>
                      <a:pt x="2852487" y="113451"/>
                      <a:pt x="2857529" y="115612"/>
                    </a:cubicBezTo>
                    <a:cubicBezTo>
                      <a:pt x="2883101" y="130019"/>
                      <a:pt x="2828716" y="103006"/>
                      <a:pt x="2879859" y="129659"/>
                    </a:cubicBezTo>
                    <a:cubicBezTo>
                      <a:pt x="2894626" y="137222"/>
                      <a:pt x="2905071" y="143345"/>
                      <a:pt x="2913355" y="147306"/>
                    </a:cubicBezTo>
                    <a:cubicBezTo>
                      <a:pt x="2917316" y="149467"/>
                      <a:pt x="2920558" y="151268"/>
                      <a:pt x="2923439" y="152709"/>
                    </a:cubicBezTo>
                    <a:cubicBezTo>
                      <a:pt x="2926320" y="154150"/>
                      <a:pt x="2928481" y="155230"/>
                      <a:pt x="2929922" y="156311"/>
                    </a:cubicBezTo>
                    <a:cubicBezTo>
                      <a:pt x="2937125" y="159912"/>
                      <a:pt x="2937485" y="159192"/>
                      <a:pt x="2940007" y="159552"/>
                    </a:cubicBezTo>
                    <a:cubicBezTo>
                      <a:pt x="2933524" y="155230"/>
                      <a:pt x="2927761" y="151628"/>
                      <a:pt x="2922359" y="148027"/>
                    </a:cubicBezTo>
                    <a:cubicBezTo>
                      <a:pt x="2916956" y="144785"/>
                      <a:pt x="2911914" y="142264"/>
                      <a:pt x="2907592" y="139743"/>
                    </a:cubicBezTo>
                    <a:cubicBezTo>
                      <a:pt x="2898588" y="134701"/>
                      <a:pt x="2891025" y="130739"/>
                      <a:pt x="2883821" y="127498"/>
                    </a:cubicBezTo>
                    <a:cubicBezTo>
                      <a:pt x="2876618" y="124256"/>
                      <a:pt x="2869415" y="121015"/>
                      <a:pt x="2861491" y="117053"/>
                    </a:cubicBezTo>
                    <a:cubicBezTo>
                      <a:pt x="2857529" y="115252"/>
                      <a:pt x="2853207" y="113091"/>
                      <a:pt x="2848525" y="110930"/>
                    </a:cubicBezTo>
                    <a:cubicBezTo>
                      <a:pt x="2843843" y="108769"/>
                      <a:pt x="2838441" y="106608"/>
                      <a:pt x="2832678" y="103727"/>
                    </a:cubicBezTo>
                    <a:lnTo>
                      <a:pt x="2844564" y="108409"/>
                    </a:lnTo>
                    <a:lnTo>
                      <a:pt x="2850326" y="110930"/>
                    </a:lnTo>
                    <a:lnTo>
                      <a:pt x="2856089" y="113451"/>
                    </a:lnTo>
                    <a:lnTo>
                      <a:pt x="2879139" y="124256"/>
                    </a:lnTo>
                    <a:cubicBezTo>
                      <a:pt x="2887063" y="127498"/>
                      <a:pt x="2894266" y="131819"/>
                      <a:pt x="2901829" y="135781"/>
                    </a:cubicBezTo>
                    <a:cubicBezTo>
                      <a:pt x="2909393" y="139743"/>
                      <a:pt x="2916956" y="143345"/>
                      <a:pt x="2924160" y="147667"/>
                    </a:cubicBezTo>
                    <a:cubicBezTo>
                      <a:pt x="2916236" y="142624"/>
                      <a:pt x="2909393" y="138302"/>
                      <a:pt x="2902910" y="134701"/>
                    </a:cubicBezTo>
                    <a:cubicBezTo>
                      <a:pt x="2896787" y="131099"/>
                      <a:pt x="2891025" y="127858"/>
                      <a:pt x="2885982" y="124976"/>
                    </a:cubicBezTo>
                    <a:cubicBezTo>
                      <a:pt x="2894986" y="130019"/>
                      <a:pt x="2903270" y="134341"/>
                      <a:pt x="2910833" y="138663"/>
                    </a:cubicBezTo>
                    <a:cubicBezTo>
                      <a:pt x="2914795" y="140824"/>
                      <a:pt x="2918397" y="142624"/>
                      <a:pt x="2921998" y="144425"/>
                    </a:cubicBezTo>
                    <a:cubicBezTo>
                      <a:pt x="2925600" y="146586"/>
                      <a:pt x="2928842" y="148387"/>
                      <a:pt x="2932083" y="150188"/>
                    </a:cubicBezTo>
                    <a:cubicBezTo>
                      <a:pt x="2939286" y="154510"/>
                      <a:pt x="2946129" y="158472"/>
                      <a:pt x="2952612" y="162073"/>
                    </a:cubicBezTo>
                    <a:cubicBezTo>
                      <a:pt x="2946489" y="158111"/>
                      <a:pt x="2940367" y="154150"/>
                      <a:pt x="2934604" y="150548"/>
                    </a:cubicBezTo>
                    <a:cubicBezTo>
                      <a:pt x="2928842" y="146946"/>
                      <a:pt x="2923079" y="142985"/>
                      <a:pt x="2917316" y="139743"/>
                    </a:cubicBezTo>
                    <a:cubicBezTo>
                      <a:pt x="2905791" y="133260"/>
                      <a:pt x="2895707" y="127137"/>
                      <a:pt x="2886342" y="121735"/>
                    </a:cubicBezTo>
                    <a:cubicBezTo>
                      <a:pt x="2867614" y="112011"/>
                      <a:pt x="2854288" y="104807"/>
                      <a:pt x="2850326" y="102286"/>
                    </a:cubicBezTo>
                    <a:cubicBezTo>
                      <a:pt x="2852847" y="103006"/>
                      <a:pt x="2855368" y="104087"/>
                      <a:pt x="2857890" y="104807"/>
                    </a:cubicBezTo>
                    <a:cubicBezTo>
                      <a:pt x="2853568" y="102286"/>
                      <a:pt x="2848165" y="99765"/>
                      <a:pt x="2842403" y="96884"/>
                    </a:cubicBezTo>
                    <a:cubicBezTo>
                      <a:pt x="2836640" y="94363"/>
                      <a:pt x="2830517" y="91481"/>
                      <a:pt x="2824755" y="88960"/>
                    </a:cubicBezTo>
                    <a:cubicBezTo>
                      <a:pt x="2821873" y="87520"/>
                      <a:pt x="2818992" y="86439"/>
                      <a:pt x="2816111" y="85359"/>
                    </a:cubicBezTo>
                    <a:cubicBezTo>
                      <a:pt x="2813229" y="84278"/>
                      <a:pt x="2810348" y="83198"/>
                      <a:pt x="2807827" y="82477"/>
                    </a:cubicBezTo>
                    <a:cubicBezTo>
                      <a:pt x="2802424" y="80676"/>
                      <a:pt x="2797742" y="78876"/>
                      <a:pt x="2794141" y="77795"/>
                    </a:cubicBezTo>
                    <a:cubicBezTo>
                      <a:pt x="2788018" y="75634"/>
                      <a:pt x="2782255" y="72753"/>
                      <a:pt x="2776133" y="70952"/>
                    </a:cubicBezTo>
                    <a:cubicBezTo>
                      <a:pt x="2770010" y="68791"/>
                      <a:pt x="2763887" y="66990"/>
                      <a:pt x="2758125" y="65189"/>
                    </a:cubicBezTo>
                    <a:cubicBezTo>
                      <a:pt x="2752362" y="63389"/>
                      <a:pt x="2746599" y="61588"/>
                      <a:pt x="2741197" y="59787"/>
                    </a:cubicBezTo>
                    <a:cubicBezTo>
                      <a:pt x="2735794" y="58346"/>
                      <a:pt x="2730392" y="56906"/>
                      <a:pt x="2725350" y="55465"/>
                    </a:cubicBezTo>
                    <a:cubicBezTo>
                      <a:pt x="2715265" y="52944"/>
                      <a:pt x="2706621" y="50063"/>
                      <a:pt x="2699418" y="48262"/>
                    </a:cubicBezTo>
                    <a:cubicBezTo>
                      <a:pt x="2692215" y="46461"/>
                      <a:pt x="2687172" y="45020"/>
                      <a:pt x="2684651" y="44300"/>
                    </a:cubicBezTo>
                    <a:cubicBezTo>
                      <a:pt x="2691134" y="45380"/>
                      <a:pt x="2697617" y="46461"/>
                      <a:pt x="2704100" y="47902"/>
                    </a:cubicBezTo>
                    <a:cubicBezTo>
                      <a:pt x="2688613" y="44300"/>
                      <a:pt x="2676368" y="41419"/>
                      <a:pt x="2665923" y="39258"/>
                    </a:cubicBezTo>
                    <a:cubicBezTo>
                      <a:pt x="2655118" y="37097"/>
                      <a:pt x="2646114" y="35656"/>
                      <a:pt x="2636030" y="33855"/>
                    </a:cubicBezTo>
                    <a:cubicBezTo>
                      <a:pt x="2630987" y="33135"/>
                      <a:pt x="2626305" y="32054"/>
                      <a:pt x="2620903" y="31334"/>
                    </a:cubicBezTo>
                    <a:cubicBezTo>
                      <a:pt x="2615500" y="30614"/>
                      <a:pt x="2609738" y="29893"/>
                      <a:pt x="2603255" y="29173"/>
                    </a:cubicBezTo>
                    <a:cubicBezTo>
                      <a:pt x="2596772" y="28453"/>
                      <a:pt x="2589929" y="27372"/>
                      <a:pt x="2581645" y="26292"/>
                    </a:cubicBezTo>
                    <a:cubicBezTo>
                      <a:pt x="2573721" y="25572"/>
                      <a:pt x="2564717" y="24851"/>
                      <a:pt x="2554633" y="24131"/>
                    </a:cubicBezTo>
                    <a:close/>
                    <a:moveTo>
                      <a:pt x="479376" y="109129"/>
                    </a:moveTo>
                    <a:cubicBezTo>
                      <a:pt x="484058" y="107328"/>
                      <a:pt x="488380" y="105528"/>
                      <a:pt x="493423" y="103727"/>
                    </a:cubicBezTo>
                    <a:cubicBezTo>
                      <a:pt x="498105" y="101566"/>
                      <a:pt x="503507" y="100125"/>
                      <a:pt x="509270" y="97964"/>
                    </a:cubicBezTo>
                    <a:cubicBezTo>
                      <a:pt x="520795" y="93642"/>
                      <a:pt x="534121" y="88240"/>
                      <a:pt x="552129" y="82117"/>
                    </a:cubicBezTo>
                    <a:cubicBezTo>
                      <a:pt x="561133" y="78876"/>
                      <a:pt x="570858" y="74914"/>
                      <a:pt x="582383" y="71672"/>
                    </a:cubicBezTo>
                    <a:cubicBezTo>
                      <a:pt x="588145" y="69872"/>
                      <a:pt x="593908" y="68071"/>
                      <a:pt x="600391" y="65910"/>
                    </a:cubicBezTo>
                    <a:cubicBezTo>
                      <a:pt x="603632" y="64829"/>
                      <a:pt x="606874" y="63749"/>
                      <a:pt x="610115" y="62668"/>
                    </a:cubicBezTo>
                    <a:cubicBezTo>
                      <a:pt x="613357" y="61588"/>
                      <a:pt x="616958" y="60867"/>
                      <a:pt x="620560" y="59787"/>
                    </a:cubicBezTo>
                    <a:cubicBezTo>
                      <a:pt x="627763" y="57626"/>
                      <a:pt x="635327" y="55825"/>
                      <a:pt x="643250" y="53664"/>
                    </a:cubicBezTo>
                    <a:cubicBezTo>
                      <a:pt x="645411" y="52944"/>
                      <a:pt x="647212" y="52584"/>
                      <a:pt x="649373" y="51863"/>
                    </a:cubicBezTo>
                    <a:cubicBezTo>
                      <a:pt x="651534" y="51503"/>
                      <a:pt x="653695" y="50783"/>
                      <a:pt x="655856" y="50423"/>
                    </a:cubicBezTo>
                    <a:cubicBezTo>
                      <a:pt x="660178" y="49342"/>
                      <a:pt x="664500" y="48622"/>
                      <a:pt x="668822" y="47541"/>
                    </a:cubicBezTo>
                    <a:cubicBezTo>
                      <a:pt x="686830" y="42859"/>
                      <a:pt x="706639" y="39618"/>
                      <a:pt x="728969" y="35656"/>
                    </a:cubicBezTo>
                    <a:lnTo>
                      <a:pt x="715283" y="38537"/>
                    </a:lnTo>
                    <a:cubicBezTo>
                      <a:pt x="721045" y="37817"/>
                      <a:pt x="726448" y="36737"/>
                      <a:pt x="731850" y="36016"/>
                    </a:cubicBezTo>
                    <a:cubicBezTo>
                      <a:pt x="737613" y="35296"/>
                      <a:pt x="743015" y="34576"/>
                      <a:pt x="748418" y="34215"/>
                    </a:cubicBezTo>
                    <a:cubicBezTo>
                      <a:pt x="759583" y="32775"/>
                      <a:pt x="770748" y="31334"/>
                      <a:pt x="781913" y="30614"/>
                    </a:cubicBezTo>
                    <a:cubicBezTo>
                      <a:pt x="787675" y="30254"/>
                      <a:pt x="793078" y="29533"/>
                      <a:pt x="798840" y="29173"/>
                    </a:cubicBezTo>
                    <a:cubicBezTo>
                      <a:pt x="804603" y="28813"/>
                      <a:pt x="810005" y="28093"/>
                      <a:pt x="815768" y="27733"/>
                    </a:cubicBezTo>
                    <a:cubicBezTo>
                      <a:pt x="827293" y="27372"/>
                      <a:pt x="838458" y="26652"/>
                      <a:pt x="850344" y="26292"/>
                    </a:cubicBezTo>
                    <a:cubicBezTo>
                      <a:pt x="897165" y="25211"/>
                      <a:pt x="946147" y="24851"/>
                      <a:pt x="1001252" y="26292"/>
                    </a:cubicBezTo>
                    <a:cubicBezTo>
                      <a:pt x="947588" y="27733"/>
                      <a:pt x="950469" y="27733"/>
                      <a:pt x="891402" y="30974"/>
                    </a:cubicBezTo>
                    <a:lnTo>
                      <a:pt x="948668" y="29893"/>
                    </a:lnTo>
                    <a:cubicBezTo>
                      <a:pt x="932821" y="32054"/>
                      <a:pt x="990087" y="30974"/>
                      <a:pt x="1032226" y="30974"/>
                    </a:cubicBezTo>
                    <a:lnTo>
                      <a:pt x="995129" y="33495"/>
                    </a:lnTo>
                    <a:cubicBezTo>
                      <a:pt x="969918" y="32775"/>
                      <a:pt x="904368" y="32415"/>
                      <a:pt x="906169" y="33135"/>
                    </a:cubicBezTo>
                    <a:cubicBezTo>
                      <a:pt x="913372" y="33135"/>
                      <a:pt x="891762" y="32054"/>
                      <a:pt x="861509" y="31334"/>
                    </a:cubicBezTo>
                    <a:cubicBezTo>
                      <a:pt x="846382" y="30974"/>
                      <a:pt x="829454" y="31334"/>
                      <a:pt x="812527" y="31334"/>
                    </a:cubicBezTo>
                    <a:cubicBezTo>
                      <a:pt x="804243" y="31694"/>
                      <a:pt x="795959" y="32415"/>
                      <a:pt x="788036" y="33135"/>
                    </a:cubicBezTo>
                    <a:cubicBezTo>
                      <a:pt x="784074" y="33135"/>
                      <a:pt x="780112" y="33855"/>
                      <a:pt x="776510" y="33855"/>
                    </a:cubicBezTo>
                    <a:cubicBezTo>
                      <a:pt x="772909" y="33855"/>
                      <a:pt x="769307" y="34576"/>
                      <a:pt x="765706" y="34936"/>
                    </a:cubicBezTo>
                    <a:cubicBezTo>
                      <a:pt x="766426" y="34936"/>
                      <a:pt x="768947" y="34936"/>
                      <a:pt x="772549" y="34936"/>
                    </a:cubicBezTo>
                    <a:cubicBezTo>
                      <a:pt x="776150" y="34936"/>
                      <a:pt x="780832" y="34936"/>
                      <a:pt x="786235" y="34215"/>
                    </a:cubicBezTo>
                    <a:cubicBezTo>
                      <a:pt x="791637" y="34215"/>
                      <a:pt x="797760" y="33495"/>
                      <a:pt x="803523" y="33135"/>
                    </a:cubicBezTo>
                    <a:cubicBezTo>
                      <a:pt x="806404" y="33135"/>
                      <a:pt x="809645" y="32775"/>
                      <a:pt x="812527" y="32775"/>
                    </a:cubicBezTo>
                    <a:cubicBezTo>
                      <a:pt x="815408" y="32775"/>
                      <a:pt x="818649" y="32775"/>
                      <a:pt x="821531" y="32775"/>
                    </a:cubicBezTo>
                    <a:cubicBezTo>
                      <a:pt x="844581" y="32775"/>
                      <a:pt x="860428" y="32775"/>
                      <a:pt x="834857" y="34936"/>
                    </a:cubicBezTo>
                    <a:cubicBezTo>
                      <a:pt x="857187" y="33495"/>
                      <a:pt x="870153" y="34215"/>
                      <a:pt x="883119" y="34215"/>
                    </a:cubicBezTo>
                    <a:cubicBezTo>
                      <a:pt x="896084" y="34215"/>
                      <a:pt x="909410" y="34576"/>
                      <a:pt x="933181" y="34215"/>
                    </a:cubicBezTo>
                    <a:cubicBezTo>
                      <a:pt x="887440" y="35296"/>
                      <a:pt x="922016" y="36737"/>
                      <a:pt x="887801" y="37817"/>
                    </a:cubicBezTo>
                    <a:lnTo>
                      <a:pt x="965956" y="37097"/>
                    </a:lnTo>
                    <a:cubicBezTo>
                      <a:pt x="968117" y="37817"/>
                      <a:pt x="852145" y="38537"/>
                      <a:pt x="916253" y="40698"/>
                    </a:cubicBezTo>
                    <a:cubicBezTo>
                      <a:pt x="947588" y="39618"/>
                      <a:pt x="1031145" y="40698"/>
                      <a:pt x="1032586" y="38898"/>
                    </a:cubicBezTo>
                    <a:lnTo>
                      <a:pt x="1034387" y="39618"/>
                    </a:lnTo>
                    <a:cubicBezTo>
                      <a:pt x="1093093" y="39978"/>
                      <a:pt x="1059958" y="37097"/>
                      <a:pt x="1131991" y="38177"/>
                    </a:cubicBezTo>
                    <a:cubicBezTo>
                      <a:pt x="1132711" y="37097"/>
                      <a:pt x="1119025" y="36737"/>
                      <a:pt x="1093453" y="36737"/>
                    </a:cubicBezTo>
                    <a:cubicBezTo>
                      <a:pt x="1071844" y="37097"/>
                      <a:pt x="1068242" y="38537"/>
                      <a:pt x="1023582" y="38898"/>
                    </a:cubicBezTo>
                    <a:cubicBezTo>
                      <a:pt x="1003413" y="37457"/>
                      <a:pt x="1077606" y="38898"/>
                      <a:pt x="1046632" y="36737"/>
                    </a:cubicBezTo>
                    <a:cubicBezTo>
                      <a:pt x="1031145" y="35656"/>
                      <a:pt x="928139" y="37817"/>
                      <a:pt x="960914" y="34936"/>
                    </a:cubicBezTo>
                    <a:lnTo>
                      <a:pt x="1019260" y="34936"/>
                    </a:lnTo>
                    <a:cubicBezTo>
                      <a:pt x="1020701" y="33495"/>
                      <a:pt x="1063200" y="33495"/>
                      <a:pt x="1061759" y="32054"/>
                    </a:cubicBezTo>
                    <a:cubicBezTo>
                      <a:pt x="1097415" y="31334"/>
                      <a:pt x="1131270" y="33495"/>
                      <a:pt x="1167647" y="32054"/>
                    </a:cubicBezTo>
                    <a:cubicBezTo>
                      <a:pt x="1182774" y="30974"/>
                      <a:pt x="1156482" y="28453"/>
                      <a:pt x="1216629" y="29533"/>
                    </a:cubicBezTo>
                    <a:cubicBezTo>
                      <a:pt x="1263810" y="32415"/>
                      <a:pt x="1402833" y="31694"/>
                      <a:pt x="1455057" y="31334"/>
                    </a:cubicBezTo>
                    <a:lnTo>
                      <a:pt x="1500797" y="30254"/>
                    </a:lnTo>
                    <a:cubicBezTo>
                      <a:pt x="1496835" y="29173"/>
                      <a:pt x="1413638" y="30254"/>
                      <a:pt x="1442811" y="28813"/>
                    </a:cubicBezTo>
                    <a:lnTo>
                      <a:pt x="1513763" y="28813"/>
                    </a:lnTo>
                    <a:cubicBezTo>
                      <a:pt x="1513763" y="28453"/>
                      <a:pt x="1508361" y="28813"/>
                      <a:pt x="1508361" y="28813"/>
                    </a:cubicBezTo>
                    <a:cubicBezTo>
                      <a:pt x="1531771" y="28813"/>
                      <a:pt x="1555902" y="28093"/>
                      <a:pt x="1577512" y="27733"/>
                    </a:cubicBezTo>
                    <a:cubicBezTo>
                      <a:pt x="1555542" y="29173"/>
                      <a:pt x="1504039" y="28453"/>
                      <a:pt x="1514483" y="30614"/>
                    </a:cubicBezTo>
                    <a:cubicBezTo>
                      <a:pt x="1547978" y="30974"/>
                      <a:pt x="1553021" y="31694"/>
                      <a:pt x="1583635" y="31334"/>
                    </a:cubicBezTo>
                    <a:cubicBezTo>
                      <a:pt x="1576791" y="31334"/>
                      <a:pt x="1571029" y="31334"/>
                      <a:pt x="1572109" y="32054"/>
                    </a:cubicBezTo>
                    <a:cubicBezTo>
                      <a:pt x="1639820" y="32775"/>
                      <a:pt x="1637299" y="29893"/>
                      <a:pt x="1654226" y="29173"/>
                    </a:cubicBezTo>
                    <a:cubicBezTo>
                      <a:pt x="1722297" y="26652"/>
                      <a:pt x="1585796" y="26652"/>
                      <a:pt x="1594439" y="24851"/>
                    </a:cubicBezTo>
                    <a:lnTo>
                      <a:pt x="1792529" y="23771"/>
                    </a:lnTo>
                    <a:cubicBezTo>
                      <a:pt x="1775601" y="24491"/>
                      <a:pt x="1758674" y="25211"/>
                      <a:pt x="1764796" y="25932"/>
                    </a:cubicBezTo>
                    <a:cubicBezTo>
                      <a:pt x="1813418" y="27012"/>
                      <a:pt x="1765877" y="27372"/>
                      <a:pt x="1834308" y="27372"/>
                    </a:cubicBezTo>
                    <a:cubicBezTo>
                      <a:pt x="1829265" y="24491"/>
                      <a:pt x="1920387" y="25572"/>
                      <a:pt x="1968648" y="24131"/>
                    </a:cubicBezTo>
                    <a:cubicBezTo>
                      <a:pt x="1991339" y="25211"/>
                      <a:pt x="1995660" y="25572"/>
                      <a:pt x="1946678" y="25572"/>
                    </a:cubicBezTo>
                    <a:cubicBezTo>
                      <a:pt x="1952441" y="27372"/>
                      <a:pt x="2018351" y="26652"/>
                      <a:pt x="2042121" y="26652"/>
                    </a:cubicBezTo>
                    <a:cubicBezTo>
                      <a:pt x="2055808" y="26652"/>
                      <a:pt x="2078858" y="25932"/>
                      <a:pt x="2093625" y="25572"/>
                    </a:cubicBezTo>
                    <a:cubicBezTo>
                      <a:pt x="2073816" y="24851"/>
                      <a:pt x="2082460" y="23771"/>
                      <a:pt x="2124959" y="22690"/>
                    </a:cubicBezTo>
                    <a:lnTo>
                      <a:pt x="2127480" y="22690"/>
                    </a:lnTo>
                    <a:cubicBezTo>
                      <a:pt x="2057608" y="21970"/>
                      <a:pt x="1948479" y="19809"/>
                      <a:pt x="1904900" y="21610"/>
                    </a:cubicBezTo>
                    <a:lnTo>
                      <a:pt x="1917145" y="20889"/>
                    </a:lnTo>
                    <a:cubicBezTo>
                      <a:pt x="1836108" y="19449"/>
                      <a:pt x="1740665" y="24131"/>
                      <a:pt x="1703569" y="20889"/>
                    </a:cubicBezTo>
                    <a:cubicBezTo>
                      <a:pt x="1707170" y="19449"/>
                      <a:pt x="1687361" y="20889"/>
                      <a:pt x="1688802" y="18728"/>
                    </a:cubicBezTo>
                    <a:lnTo>
                      <a:pt x="1629015" y="20169"/>
                    </a:lnTo>
                    <a:lnTo>
                      <a:pt x="1641261" y="19449"/>
                    </a:lnTo>
                    <a:lnTo>
                      <a:pt x="1539695" y="19449"/>
                    </a:lnTo>
                    <a:cubicBezTo>
                      <a:pt x="1539695" y="19809"/>
                      <a:pt x="1542216" y="19449"/>
                      <a:pt x="1542216" y="19449"/>
                    </a:cubicBezTo>
                    <a:cubicBezTo>
                      <a:pt x="1493954" y="21250"/>
                      <a:pt x="1456137" y="22690"/>
                      <a:pt x="1425883" y="23771"/>
                    </a:cubicBezTo>
                    <a:cubicBezTo>
                      <a:pt x="1425883" y="24491"/>
                      <a:pt x="1428765" y="24851"/>
                      <a:pt x="1412918" y="25572"/>
                    </a:cubicBezTo>
                    <a:cubicBezTo>
                      <a:pt x="1396710" y="25932"/>
                      <a:pt x="1384465" y="25932"/>
                      <a:pt x="1373660" y="25932"/>
                    </a:cubicBezTo>
                    <a:cubicBezTo>
                      <a:pt x="1373660" y="25932"/>
                      <a:pt x="1373660" y="25932"/>
                      <a:pt x="1373660" y="25932"/>
                    </a:cubicBezTo>
                    <a:lnTo>
                      <a:pt x="1373660" y="25932"/>
                    </a:lnTo>
                    <a:cubicBezTo>
                      <a:pt x="1348809" y="25932"/>
                      <a:pt x="1332241" y="24491"/>
                      <a:pt x="1301627" y="24131"/>
                    </a:cubicBezTo>
                    <a:lnTo>
                      <a:pt x="1395990" y="24131"/>
                    </a:lnTo>
                    <a:cubicBezTo>
                      <a:pt x="1403553" y="22690"/>
                      <a:pt x="1395990" y="20889"/>
                      <a:pt x="1349529" y="20169"/>
                    </a:cubicBezTo>
                    <a:cubicBezTo>
                      <a:pt x="1368618" y="20169"/>
                      <a:pt x="1376181" y="19089"/>
                      <a:pt x="1353131" y="18728"/>
                    </a:cubicBezTo>
                    <a:cubicBezTo>
                      <a:pt x="1350609" y="19089"/>
                      <a:pt x="1291183" y="19449"/>
                      <a:pt x="1313873" y="20889"/>
                    </a:cubicBezTo>
                    <a:cubicBezTo>
                      <a:pt x="1224192" y="21250"/>
                      <a:pt x="1079047" y="17648"/>
                      <a:pt x="942905" y="20529"/>
                    </a:cubicBezTo>
                    <a:cubicBezTo>
                      <a:pt x="1040870" y="19089"/>
                      <a:pt x="864390" y="18728"/>
                      <a:pt x="973159" y="18008"/>
                    </a:cubicBezTo>
                    <a:cubicBezTo>
                      <a:pt x="935342" y="16928"/>
                      <a:pt x="919135" y="17288"/>
                      <a:pt x="902567" y="18008"/>
                    </a:cubicBezTo>
                    <a:cubicBezTo>
                      <a:pt x="894283" y="18368"/>
                      <a:pt x="886000" y="18728"/>
                      <a:pt x="874835" y="19089"/>
                    </a:cubicBezTo>
                    <a:cubicBezTo>
                      <a:pt x="863670" y="19089"/>
                      <a:pt x="849984" y="19809"/>
                      <a:pt x="830535" y="20169"/>
                    </a:cubicBezTo>
                    <a:cubicBezTo>
                      <a:pt x="827293" y="20169"/>
                      <a:pt x="837738" y="19449"/>
                      <a:pt x="851424" y="19089"/>
                    </a:cubicBezTo>
                    <a:cubicBezTo>
                      <a:pt x="865110" y="19089"/>
                      <a:pt x="881678" y="19089"/>
                      <a:pt x="890322" y="18008"/>
                    </a:cubicBezTo>
                    <a:cubicBezTo>
                      <a:pt x="858267" y="18008"/>
                      <a:pt x="828374" y="18008"/>
                      <a:pt x="799921" y="20169"/>
                    </a:cubicBezTo>
                    <a:cubicBezTo>
                      <a:pt x="771468" y="22330"/>
                      <a:pt x="744456" y="25932"/>
                      <a:pt x="717804" y="30614"/>
                    </a:cubicBezTo>
                    <a:cubicBezTo>
                      <a:pt x="664500" y="40338"/>
                      <a:pt x="612997" y="54745"/>
                      <a:pt x="554650" y="77075"/>
                    </a:cubicBezTo>
                    <a:lnTo>
                      <a:pt x="548888" y="77075"/>
                    </a:lnTo>
                    <a:cubicBezTo>
                      <a:pt x="543485" y="79596"/>
                      <a:pt x="537723" y="81757"/>
                      <a:pt x="531960" y="84278"/>
                    </a:cubicBezTo>
                    <a:cubicBezTo>
                      <a:pt x="526197" y="86799"/>
                      <a:pt x="520435" y="89680"/>
                      <a:pt x="514672" y="92202"/>
                    </a:cubicBezTo>
                    <a:cubicBezTo>
                      <a:pt x="508910" y="95083"/>
                      <a:pt x="502787" y="97604"/>
                      <a:pt x="496664" y="100485"/>
                    </a:cubicBezTo>
                    <a:cubicBezTo>
                      <a:pt x="490541" y="103367"/>
                      <a:pt x="484779" y="106608"/>
                      <a:pt x="478656" y="109850"/>
                    </a:cubicBezTo>
                    <a:close/>
                    <a:moveTo>
                      <a:pt x="280206" y="253915"/>
                    </a:moveTo>
                    <a:cubicBezTo>
                      <a:pt x="271563" y="262198"/>
                      <a:pt x="263279" y="271202"/>
                      <a:pt x="254995" y="279846"/>
                    </a:cubicBezTo>
                    <a:cubicBezTo>
                      <a:pt x="251033" y="284168"/>
                      <a:pt x="246711" y="288850"/>
                      <a:pt x="242389" y="293172"/>
                    </a:cubicBezTo>
                    <a:cubicBezTo>
                      <a:pt x="238428" y="297854"/>
                      <a:pt x="234466" y="302537"/>
                      <a:pt x="230504" y="307219"/>
                    </a:cubicBezTo>
                    <a:cubicBezTo>
                      <a:pt x="231945" y="305418"/>
                      <a:pt x="233745" y="303617"/>
                      <a:pt x="235186" y="301816"/>
                    </a:cubicBezTo>
                    <a:cubicBezTo>
                      <a:pt x="219699" y="320184"/>
                      <a:pt x="204932" y="339273"/>
                      <a:pt x="191246" y="358722"/>
                    </a:cubicBezTo>
                    <a:cubicBezTo>
                      <a:pt x="194488" y="354040"/>
                      <a:pt x="197729" y="350078"/>
                      <a:pt x="200971" y="346476"/>
                    </a:cubicBezTo>
                    <a:cubicBezTo>
                      <a:pt x="204212" y="342875"/>
                      <a:pt x="207093" y="339273"/>
                      <a:pt x="209615" y="336032"/>
                    </a:cubicBezTo>
                    <a:cubicBezTo>
                      <a:pt x="214657" y="329909"/>
                      <a:pt x="218619" y="325587"/>
                      <a:pt x="220419" y="323786"/>
                    </a:cubicBezTo>
                    <a:cubicBezTo>
                      <a:pt x="224021" y="320184"/>
                      <a:pt x="219699" y="327028"/>
                      <a:pt x="200971" y="351519"/>
                    </a:cubicBezTo>
                    <a:cubicBezTo>
                      <a:pt x="203492" y="346837"/>
                      <a:pt x="191606" y="360523"/>
                      <a:pt x="204572" y="343595"/>
                    </a:cubicBezTo>
                    <a:cubicBezTo>
                      <a:pt x="201331" y="347557"/>
                      <a:pt x="197369" y="352239"/>
                      <a:pt x="193407" y="357281"/>
                    </a:cubicBezTo>
                    <a:cubicBezTo>
                      <a:pt x="189446" y="362323"/>
                      <a:pt x="185484" y="368086"/>
                      <a:pt x="181522" y="373489"/>
                    </a:cubicBezTo>
                    <a:cubicBezTo>
                      <a:pt x="172878" y="384654"/>
                      <a:pt x="165315" y="396899"/>
                      <a:pt x="158472" y="407344"/>
                    </a:cubicBezTo>
                    <a:cubicBezTo>
                      <a:pt x="155230" y="412746"/>
                      <a:pt x="151989" y="417428"/>
                      <a:pt x="149467" y="421750"/>
                    </a:cubicBezTo>
                    <a:cubicBezTo>
                      <a:pt x="146946" y="426072"/>
                      <a:pt x="145146" y="429674"/>
                      <a:pt x="143705" y="432195"/>
                    </a:cubicBezTo>
                    <a:cubicBezTo>
                      <a:pt x="141184" y="437237"/>
                      <a:pt x="140824" y="438678"/>
                      <a:pt x="144425" y="433996"/>
                    </a:cubicBezTo>
                    <a:cubicBezTo>
                      <a:pt x="149107" y="425352"/>
                      <a:pt x="152709" y="418509"/>
                      <a:pt x="155950" y="413467"/>
                    </a:cubicBezTo>
                    <a:cubicBezTo>
                      <a:pt x="159192" y="408424"/>
                      <a:pt x="161713" y="404463"/>
                      <a:pt x="163514" y="401941"/>
                    </a:cubicBezTo>
                    <a:cubicBezTo>
                      <a:pt x="167115" y="396539"/>
                      <a:pt x="168556" y="395458"/>
                      <a:pt x="169637" y="394378"/>
                    </a:cubicBezTo>
                    <a:cubicBezTo>
                      <a:pt x="171798" y="392937"/>
                      <a:pt x="172518" y="392937"/>
                      <a:pt x="189806" y="367006"/>
                    </a:cubicBezTo>
                    <a:cubicBezTo>
                      <a:pt x="185484" y="374209"/>
                      <a:pt x="180802" y="381052"/>
                      <a:pt x="176119" y="387895"/>
                    </a:cubicBezTo>
                    <a:cubicBezTo>
                      <a:pt x="171798" y="395098"/>
                      <a:pt x="167476" y="401941"/>
                      <a:pt x="163154" y="408784"/>
                    </a:cubicBezTo>
                    <a:cubicBezTo>
                      <a:pt x="154150" y="422471"/>
                      <a:pt x="146586" y="436877"/>
                      <a:pt x="139023" y="450563"/>
                    </a:cubicBezTo>
                    <a:cubicBezTo>
                      <a:pt x="154510" y="421390"/>
                      <a:pt x="131099" y="454885"/>
                      <a:pt x="109489" y="499545"/>
                    </a:cubicBezTo>
                    <a:cubicBezTo>
                      <a:pt x="107328" y="504588"/>
                      <a:pt x="104087" y="511431"/>
                      <a:pt x="100485" y="519715"/>
                    </a:cubicBezTo>
                    <a:cubicBezTo>
                      <a:pt x="99405" y="521876"/>
                      <a:pt x="98685" y="524036"/>
                      <a:pt x="97604" y="526197"/>
                    </a:cubicBezTo>
                    <a:cubicBezTo>
                      <a:pt x="96884" y="528358"/>
                      <a:pt x="95803" y="530880"/>
                      <a:pt x="94723" y="533040"/>
                    </a:cubicBezTo>
                    <a:cubicBezTo>
                      <a:pt x="92922" y="537723"/>
                      <a:pt x="90761" y="542765"/>
                      <a:pt x="88960" y="547807"/>
                    </a:cubicBezTo>
                    <a:cubicBezTo>
                      <a:pt x="86799" y="552849"/>
                      <a:pt x="84998" y="557892"/>
                      <a:pt x="82837" y="563294"/>
                    </a:cubicBezTo>
                    <a:cubicBezTo>
                      <a:pt x="81037" y="568697"/>
                      <a:pt x="79236" y="573739"/>
                      <a:pt x="77435" y="578781"/>
                    </a:cubicBezTo>
                    <a:cubicBezTo>
                      <a:pt x="75634" y="583823"/>
                      <a:pt x="74194" y="588866"/>
                      <a:pt x="72393" y="593908"/>
                    </a:cubicBezTo>
                    <a:cubicBezTo>
                      <a:pt x="71672" y="596429"/>
                      <a:pt x="70952" y="598590"/>
                      <a:pt x="70232" y="601111"/>
                    </a:cubicBezTo>
                    <a:cubicBezTo>
                      <a:pt x="69511" y="603272"/>
                      <a:pt x="69151" y="605793"/>
                      <a:pt x="68431" y="607954"/>
                    </a:cubicBezTo>
                    <a:cubicBezTo>
                      <a:pt x="70952" y="602192"/>
                      <a:pt x="70232" y="606514"/>
                      <a:pt x="70952" y="605793"/>
                    </a:cubicBezTo>
                    <a:cubicBezTo>
                      <a:pt x="71672" y="604713"/>
                      <a:pt x="74194" y="598590"/>
                      <a:pt x="83558" y="571218"/>
                    </a:cubicBezTo>
                    <a:cubicBezTo>
                      <a:pt x="81757" y="576260"/>
                      <a:pt x="79956" y="582023"/>
                      <a:pt x="78155" y="588506"/>
                    </a:cubicBezTo>
                    <a:cubicBezTo>
                      <a:pt x="76354" y="594988"/>
                      <a:pt x="73473" y="601832"/>
                      <a:pt x="71672" y="609035"/>
                    </a:cubicBezTo>
                    <a:cubicBezTo>
                      <a:pt x="67711" y="624162"/>
                      <a:pt x="62308" y="640729"/>
                      <a:pt x="57986" y="658737"/>
                    </a:cubicBezTo>
                    <a:cubicBezTo>
                      <a:pt x="60507" y="644331"/>
                      <a:pt x="67711" y="619479"/>
                      <a:pt x="66630" y="621280"/>
                    </a:cubicBezTo>
                    <a:cubicBezTo>
                      <a:pt x="64469" y="627043"/>
                      <a:pt x="62668" y="632806"/>
                      <a:pt x="60867" y="638928"/>
                    </a:cubicBezTo>
                    <a:cubicBezTo>
                      <a:pt x="59067" y="645051"/>
                      <a:pt x="57626" y="650814"/>
                      <a:pt x="56185" y="656576"/>
                    </a:cubicBezTo>
                    <a:cubicBezTo>
                      <a:pt x="54745" y="662339"/>
                      <a:pt x="53304" y="667741"/>
                      <a:pt x="52224" y="672784"/>
                    </a:cubicBezTo>
                    <a:cubicBezTo>
                      <a:pt x="51503" y="675305"/>
                      <a:pt x="51143" y="677826"/>
                      <a:pt x="50423" y="679987"/>
                    </a:cubicBezTo>
                    <a:cubicBezTo>
                      <a:pt x="50063" y="682148"/>
                      <a:pt x="49342" y="684309"/>
                      <a:pt x="48982" y="686110"/>
                    </a:cubicBezTo>
                    <a:cubicBezTo>
                      <a:pt x="46821" y="698355"/>
                      <a:pt x="44660" y="710601"/>
                      <a:pt x="42859" y="722486"/>
                    </a:cubicBezTo>
                    <a:cubicBezTo>
                      <a:pt x="43580" y="718884"/>
                      <a:pt x="44300" y="716003"/>
                      <a:pt x="45020" y="713842"/>
                    </a:cubicBezTo>
                    <a:cubicBezTo>
                      <a:pt x="43940" y="720685"/>
                      <a:pt x="43580" y="727528"/>
                      <a:pt x="42859" y="734371"/>
                    </a:cubicBezTo>
                    <a:lnTo>
                      <a:pt x="41059" y="754901"/>
                    </a:lnTo>
                    <a:cubicBezTo>
                      <a:pt x="47181" y="700876"/>
                      <a:pt x="45020" y="730049"/>
                      <a:pt x="45741" y="730770"/>
                    </a:cubicBezTo>
                    <a:cubicBezTo>
                      <a:pt x="44300" y="728969"/>
                      <a:pt x="40698" y="765345"/>
                      <a:pt x="39978" y="784074"/>
                    </a:cubicBezTo>
                    <a:lnTo>
                      <a:pt x="42499" y="763905"/>
                    </a:lnTo>
                    <a:cubicBezTo>
                      <a:pt x="43580" y="757422"/>
                      <a:pt x="44660" y="750579"/>
                      <a:pt x="46101" y="744096"/>
                    </a:cubicBezTo>
                    <a:cubicBezTo>
                      <a:pt x="45741" y="749138"/>
                      <a:pt x="45020" y="755621"/>
                      <a:pt x="43940" y="762824"/>
                    </a:cubicBezTo>
                    <a:cubicBezTo>
                      <a:pt x="43220" y="770027"/>
                      <a:pt x="42499" y="777591"/>
                      <a:pt x="42139" y="784434"/>
                    </a:cubicBezTo>
                    <a:cubicBezTo>
                      <a:pt x="40698" y="797760"/>
                      <a:pt x="39978" y="807484"/>
                      <a:pt x="41419" y="802442"/>
                    </a:cubicBezTo>
                    <a:cubicBezTo>
                      <a:pt x="43220" y="781193"/>
                      <a:pt x="44300" y="763184"/>
                      <a:pt x="46821" y="746977"/>
                    </a:cubicBezTo>
                    <a:cubicBezTo>
                      <a:pt x="47902" y="739053"/>
                      <a:pt x="48982" y="731130"/>
                      <a:pt x="49702" y="723927"/>
                    </a:cubicBezTo>
                    <a:cubicBezTo>
                      <a:pt x="50783" y="716723"/>
                      <a:pt x="52224" y="709520"/>
                      <a:pt x="53304" y="702317"/>
                    </a:cubicBezTo>
                    <a:cubicBezTo>
                      <a:pt x="54385" y="695114"/>
                      <a:pt x="55825" y="688271"/>
                      <a:pt x="56906" y="681067"/>
                    </a:cubicBezTo>
                    <a:cubicBezTo>
                      <a:pt x="58346" y="673864"/>
                      <a:pt x="60147" y="667021"/>
                      <a:pt x="61948" y="659458"/>
                    </a:cubicBezTo>
                    <a:cubicBezTo>
                      <a:pt x="62668" y="655856"/>
                      <a:pt x="63749" y="651894"/>
                      <a:pt x="64469" y="647932"/>
                    </a:cubicBezTo>
                    <a:cubicBezTo>
                      <a:pt x="64829" y="646132"/>
                      <a:pt x="65189" y="643971"/>
                      <a:pt x="65910" y="642170"/>
                    </a:cubicBezTo>
                    <a:cubicBezTo>
                      <a:pt x="66630" y="640369"/>
                      <a:pt x="66990" y="638208"/>
                      <a:pt x="67711" y="636047"/>
                    </a:cubicBezTo>
                    <a:cubicBezTo>
                      <a:pt x="69872" y="627763"/>
                      <a:pt x="72393" y="619119"/>
                      <a:pt x="74914" y="609755"/>
                    </a:cubicBezTo>
                    <a:lnTo>
                      <a:pt x="64829" y="639649"/>
                    </a:lnTo>
                    <a:cubicBezTo>
                      <a:pt x="75994" y="597149"/>
                      <a:pt x="81757" y="584904"/>
                      <a:pt x="87159" y="571218"/>
                    </a:cubicBezTo>
                    <a:cubicBezTo>
                      <a:pt x="87880" y="569417"/>
                      <a:pt x="88600" y="567616"/>
                      <a:pt x="89320" y="565815"/>
                    </a:cubicBezTo>
                    <a:cubicBezTo>
                      <a:pt x="90041" y="564014"/>
                      <a:pt x="91121" y="562214"/>
                      <a:pt x="91841" y="560053"/>
                    </a:cubicBezTo>
                    <a:cubicBezTo>
                      <a:pt x="93642" y="556091"/>
                      <a:pt x="95443" y="551409"/>
                      <a:pt x="97964" y="546006"/>
                    </a:cubicBezTo>
                    <a:cubicBezTo>
                      <a:pt x="100485" y="540604"/>
                      <a:pt x="103007" y="533761"/>
                      <a:pt x="106608" y="526197"/>
                    </a:cubicBezTo>
                    <a:cubicBezTo>
                      <a:pt x="110210" y="518274"/>
                      <a:pt x="114532" y="509270"/>
                      <a:pt x="119574" y="498105"/>
                    </a:cubicBezTo>
                    <a:cubicBezTo>
                      <a:pt x="121375" y="493423"/>
                      <a:pt x="124256" y="488020"/>
                      <a:pt x="127137" y="481897"/>
                    </a:cubicBezTo>
                    <a:cubicBezTo>
                      <a:pt x="130019" y="475775"/>
                      <a:pt x="133620" y="468932"/>
                      <a:pt x="136862" y="462089"/>
                    </a:cubicBezTo>
                    <a:cubicBezTo>
                      <a:pt x="138663" y="458487"/>
                      <a:pt x="140463" y="454885"/>
                      <a:pt x="142624" y="451644"/>
                    </a:cubicBezTo>
                    <a:cubicBezTo>
                      <a:pt x="144785" y="448042"/>
                      <a:pt x="146586" y="444441"/>
                      <a:pt x="148747" y="440839"/>
                    </a:cubicBezTo>
                    <a:cubicBezTo>
                      <a:pt x="150908" y="437237"/>
                      <a:pt x="152709" y="433636"/>
                      <a:pt x="154870" y="430034"/>
                    </a:cubicBezTo>
                    <a:cubicBezTo>
                      <a:pt x="157031" y="426432"/>
                      <a:pt x="158832" y="422831"/>
                      <a:pt x="160993" y="419589"/>
                    </a:cubicBezTo>
                    <a:cubicBezTo>
                      <a:pt x="165315" y="412746"/>
                      <a:pt x="169276" y="406263"/>
                      <a:pt x="173238" y="400501"/>
                    </a:cubicBezTo>
                    <a:cubicBezTo>
                      <a:pt x="175039" y="397619"/>
                      <a:pt x="176840" y="394738"/>
                      <a:pt x="178641" y="391857"/>
                    </a:cubicBezTo>
                    <a:cubicBezTo>
                      <a:pt x="180441" y="389336"/>
                      <a:pt x="182242" y="386815"/>
                      <a:pt x="183683" y="384654"/>
                    </a:cubicBezTo>
                    <a:cubicBezTo>
                      <a:pt x="189806" y="375650"/>
                      <a:pt x="193407" y="369527"/>
                      <a:pt x="193047" y="368806"/>
                    </a:cubicBezTo>
                    <a:cubicBezTo>
                      <a:pt x="191606" y="371328"/>
                      <a:pt x="193047" y="369887"/>
                      <a:pt x="196649" y="365205"/>
                    </a:cubicBezTo>
                    <a:cubicBezTo>
                      <a:pt x="198450" y="363044"/>
                      <a:pt x="200611" y="359802"/>
                      <a:pt x="203132" y="356561"/>
                    </a:cubicBezTo>
                    <a:cubicBezTo>
                      <a:pt x="206013" y="353319"/>
                      <a:pt x="208894" y="349358"/>
                      <a:pt x="212136" y="345396"/>
                    </a:cubicBezTo>
                    <a:cubicBezTo>
                      <a:pt x="225102" y="328828"/>
                      <a:pt x="242750" y="309019"/>
                      <a:pt x="253554" y="296054"/>
                    </a:cubicBezTo>
                    <a:cubicBezTo>
                      <a:pt x="259677" y="288850"/>
                      <a:pt x="268681" y="278406"/>
                      <a:pt x="279126" y="267241"/>
                    </a:cubicBezTo>
                    <a:cubicBezTo>
                      <a:pt x="284528" y="261838"/>
                      <a:pt x="290291" y="256076"/>
                      <a:pt x="295693" y="250673"/>
                    </a:cubicBezTo>
                    <a:cubicBezTo>
                      <a:pt x="298575" y="247792"/>
                      <a:pt x="301096" y="245271"/>
                      <a:pt x="303977" y="242389"/>
                    </a:cubicBezTo>
                    <a:cubicBezTo>
                      <a:pt x="306498" y="239868"/>
                      <a:pt x="309380" y="237347"/>
                      <a:pt x="312261" y="234826"/>
                    </a:cubicBezTo>
                    <a:cubicBezTo>
                      <a:pt x="323066" y="225462"/>
                      <a:pt x="331710" y="217178"/>
                      <a:pt x="336392" y="212856"/>
                    </a:cubicBezTo>
                    <a:cubicBezTo>
                      <a:pt x="341074" y="208894"/>
                      <a:pt x="341434" y="208174"/>
                      <a:pt x="334591" y="212856"/>
                    </a:cubicBezTo>
                    <a:cubicBezTo>
                      <a:pt x="328828" y="217898"/>
                      <a:pt x="322706" y="223301"/>
                      <a:pt x="316223" y="229063"/>
                    </a:cubicBezTo>
                    <a:cubicBezTo>
                      <a:pt x="309740" y="234826"/>
                      <a:pt x="303257" y="240589"/>
                      <a:pt x="297134" y="246711"/>
                    </a:cubicBezTo>
                    <a:cubicBezTo>
                      <a:pt x="284889" y="258597"/>
                      <a:pt x="273003" y="269762"/>
                      <a:pt x="263999" y="278406"/>
                    </a:cubicBezTo>
                    <a:lnTo>
                      <a:pt x="274084" y="267601"/>
                    </a:lnTo>
                    <a:cubicBezTo>
                      <a:pt x="277685" y="263999"/>
                      <a:pt x="281287" y="260758"/>
                      <a:pt x="284528" y="257156"/>
                    </a:cubicBezTo>
                    <a:cubicBezTo>
                      <a:pt x="291732" y="250313"/>
                      <a:pt x="298575" y="243470"/>
                      <a:pt x="305778" y="236627"/>
                    </a:cubicBezTo>
                    <a:cubicBezTo>
                      <a:pt x="296054" y="244911"/>
                      <a:pt x="286329" y="253915"/>
                      <a:pt x="276605" y="262198"/>
                    </a:cubicBezTo>
                    <a:cubicBezTo>
                      <a:pt x="291371" y="248872"/>
                      <a:pt x="289211" y="248872"/>
                      <a:pt x="280927" y="253915"/>
                    </a:cubicBezTo>
                    <a:close/>
                    <a:moveTo>
                      <a:pt x="13326" y="1514483"/>
                    </a:moveTo>
                    <a:cubicBezTo>
                      <a:pt x="13326" y="1515204"/>
                      <a:pt x="13326" y="1515924"/>
                      <a:pt x="13326" y="1516644"/>
                    </a:cubicBezTo>
                    <a:cubicBezTo>
                      <a:pt x="13326" y="1515924"/>
                      <a:pt x="13326" y="1514844"/>
                      <a:pt x="13326" y="1514123"/>
                    </a:cubicBezTo>
                    <a:lnTo>
                      <a:pt x="13326" y="1514123"/>
                    </a:lnTo>
                    <a:close/>
                  </a:path>
                </a:pathLst>
              </a:custGeom>
              <a:solidFill>
                <a:schemeClr val="accent2"/>
              </a:solidFill>
              <a:ln w="0" cap="flat">
                <a:noFill/>
                <a:prstDash val="solid"/>
                <a:miter/>
              </a:ln>
            </p:spPr>
            <p:txBody>
              <a:bodyPr rtlCol="0" anchor="ctr"/>
              <a:lstStyle/>
              <a:p>
                <a:endParaRPr lang="en-US" sz="744"/>
              </a:p>
            </p:txBody>
          </p:sp>
          <p:sp>
            <p:nvSpPr>
              <p:cNvPr id="2965" name="Freeform: Shape 2964">
                <a:extLst>
                  <a:ext uri="{FF2B5EF4-FFF2-40B4-BE49-F238E27FC236}">
                    <a16:creationId xmlns:a16="http://schemas.microsoft.com/office/drawing/2014/main" id="{F8D82F3B-34A1-F832-3598-055BA31EA247}"/>
                  </a:ext>
                </a:extLst>
              </p:cNvPr>
              <p:cNvSpPr/>
              <p:nvPr/>
            </p:nvSpPr>
            <p:spPr>
              <a:xfrm>
                <a:off x="11781289" y="4198347"/>
                <a:ext cx="1800" cy="56696"/>
              </a:xfrm>
              <a:custGeom>
                <a:avLst/>
                <a:gdLst>
                  <a:gd name="connsiteX0" fmla="*/ 0 w 1800"/>
                  <a:gd name="connsiteY0" fmla="*/ 4846 h 56696"/>
                  <a:gd name="connsiteX1" fmla="*/ 1801 w 1800"/>
                  <a:gd name="connsiteY1" fmla="*/ 55629 h 56696"/>
                  <a:gd name="connsiteX2" fmla="*/ 0 w 1800"/>
                  <a:gd name="connsiteY2" fmla="*/ 4846 h 56696"/>
                </a:gdLst>
                <a:ahLst/>
                <a:cxnLst>
                  <a:cxn ang="0">
                    <a:pos x="connsiteX0" y="connsiteY0"/>
                  </a:cxn>
                  <a:cxn ang="0">
                    <a:pos x="connsiteX1" y="connsiteY1"/>
                  </a:cxn>
                  <a:cxn ang="0">
                    <a:pos x="connsiteX2" y="connsiteY2"/>
                  </a:cxn>
                </a:cxnLst>
                <a:rect l="l" t="t" r="r" b="b"/>
                <a:pathLst>
                  <a:path w="1800" h="56696">
                    <a:moveTo>
                      <a:pt x="0" y="4846"/>
                    </a:moveTo>
                    <a:cubicBezTo>
                      <a:pt x="720" y="21774"/>
                      <a:pt x="720" y="63913"/>
                      <a:pt x="1801" y="55629"/>
                    </a:cubicBezTo>
                    <a:cubicBezTo>
                      <a:pt x="360" y="56710"/>
                      <a:pt x="1801" y="-19645"/>
                      <a:pt x="0" y="4846"/>
                    </a:cubicBezTo>
                    <a:close/>
                  </a:path>
                </a:pathLst>
              </a:custGeom>
              <a:solidFill>
                <a:schemeClr val="accent2"/>
              </a:solidFill>
              <a:ln w="0" cap="flat">
                <a:noFill/>
                <a:prstDash val="solid"/>
                <a:miter/>
              </a:ln>
            </p:spPr>
            <p:txBody>
              <a:bodyPr rtlCol="0" anchor="ctr"/>
              <a:lstStyle/>
              <a:p>
                <a:endParaRPr lang="en-US" sz="744"/>
              </a:p>
            </p:txBody>
          </p:sp>
          <p:sp>
            <p:nvSpPr>
              <p:cNvPr id="2966" name="Freeform: Shape 2965">
                <a:extLst>
                  <a:ext uri="{FF2B5EF4-FFF2-40B4-BE49-F238E27FC236}">
                    <a16:creationId xmlns:a16="http://schemas.microsoft.com/office/drawing/2014/main" id="{F3879F85-3581-D049-6485-3ADF879C0F9B}"/>
                  </a:ext>
                </a:extLst>
              </p:cNvPr>
              <p:cNvSpPr/>
              <p:nvPr/>
            </p:nvSpPr>
            <p:spPr>
              <a:xfrm>
                <a:off x="11779848" y="4221201"/>
                <a:ext cx="1080" cy="52223"/>
              </a:xfrm>
              <a:custGeom>
                <a:avLst/>
                <a:gdLst>
                  <a:gd name="connsiteX0" fmla="*/ 0 w 1080"/>
                  <a:gd name="connsiteY0" fmla="*/ 32415 h 52223"/>
                  <a:gd name="connsiteX1" fmla="*/ 1080 w 1080"/>
                  <a:gd name="connsiteY1" fmla="*/ 52223 h 52223"/>
                  <a:gd name="connsiteX2" fmla="*/ 1080 w 1080"/>
                  <a:gd name="connsiteY2" fmla="*/ 0 h 52223"/>
                  <a:gd name="connsiteX3" fmla="*/ 0 w 1080"/>
                  <a:gd name="connsiteY3" fmla="*/ 32415 h 52223"/>
                </a:gdLst>
                <a:ahLst/>
                <a:cxnLst>
                  <a:cxn ang="0">
                    <a:pos x="connsiteX0" y="connsiteY0"/>
                  </a:cxn>
                  <a:cxn ang="0">
                    <a:pos x="connsiteX1" y="connsiteY1"/>
                  </a:cxn>
                  <a:cxn ang="0">
                    <a:pos x="connsiteX2" y="connsiteY2"/>
                  </a:cxn>
                  <a:cxn ang="0">
                    <a:pos x="connsiteX3" y="connsiteY3"/>
                  </a:cxn>
                </a:cxnLst>
                <a:rect l="l" t="t" r="r" b="b"/>
                <a:pathLst>
                  <a:path w="1080" h="52223">
                    <a:moveTo>
                      <a:pt x="0" y="32415"/>
                    </a:moveTo>
                    <a:cubicBezTo>
                      <a:pt x="360" y="35296"/>
                      <a:pt x="1080" y="33495"/>
                      <a:pt x="1080" y="52223"/>
                    </a:cubicBezTo>
                    <a:lnTo>
                      <a:pt x="1080" y="0"/>
                    </a:lnTo>
                    <a:cubicBezTo>
                      <a:pt x="720" y="0"/>
                      <a:pt x="0" y="32415"/>
                      <a:pt x="0" y="32415"/>
                    </a:cubicBezTo>
                    <a:close/>
                  </a:path>
                </a:pathLst>
              </a:custGeom>
              <a:solidFill>
                <a:schemeClr val="accent2"/>
              </a:solidFill>
              <a:ln w="0" cap="flat">
                <a:noFill/>
                <a:prstDash val="solid"/>
                <a:miter/>
              </a:ln>
            </p:spPr>
            <p:txBody>
              <a:bodyPr rtlCol="0" anchor="ctr"/>
              <a:lstStyle/>
              <a:p>
                <a:endParaRPr lang="en-US" sz="744"/>
              </a:p>
            </p:txBody>
          </p:sp>
          <p:sp>
            <p:nvSpPr>
              <p:cNvPr id="2967" name="Freeform: Shape 2966">
                <a:extLst>
                  <a:ext uri="{FF2B5EF4-FFF2-40B4-BE49-F238E27FC236}">
                    <a16:creationId xmlns:a16="http://schemas.microsoft.com/office/drawing/2014/main" id="{04513A6D-2D76-E13F-E9A3-7DAD1AC87BF7}"/>
                  </a:ext>
                </a:extLst>
              </p:cNvPr>
              <p:cNvSpPr/>
              <p:nvPr/>
            </p:nvSpPr>
            <p:spPr>
              <a:xfrm>
                <a:off x="11766162" y="4304399"/>
                <a:ext cx="4693" cy="164594"/>
              </a:xfrm>
              <a:custGeom>
                <a:avLst/>
                <a:gdLst>
                  <a:gd name="connsiteX0" fmla="*/ 2881 w 4693"/>
                  <a:gd name="connsiteY0" fmla="*/ 2161 h 164594"/>
                  <a:gd name="connsiteX1" fmla="*/ 4682 w 4693"/>
                  <a:gd name="connsiteY1" fmla="*/ 88240 h 164594"/>
                  <a:gd name="connsiteX2" fmla="*/ 0 w 4693"/>
                  <a:gd name="connsiteY2" fmla="*/ 0 h 164594"/>
                  <a:gd name="connsiteX3" fmla="*/ 3242 w 4693"/>
                  <a:gd name="connsiteY3" fmla="*/ 164594 h 164594"/>
                  <a:gd name="connsiteX4" fmla="*/ 2881 w 4693"/>
                  <a:gd name="connsiteY4" fmla="*/ 2161 h 1645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93" h="164594">
                    <a:moveTo>
                      <a:pt x="2881" y="2161"/>
                    </a:moveTo>
                    <a:cubicBezTo>
                      <a:pt x="3962" y="29173"/>
                      <a:pt x="4682" y="46101"/>
                      <a:pt x="4682" y="88240"/>
                    </a:cubicBezTo>
                    <a:cubicBezTo>
                      <a:pt x="1081" y="104087"/>
                      <a:pt x="3602" y="19089"/>
                      <a:pt x="0" y="0"/>
                    </a:cubicBezTo>
                    <a:cubicBezTo>
                      <a:pt x="0" y="77075"/>
                      <a:pt x="2881" y="100846"/>
                      <a:pt x="3242" y="164594"/>
                    </a:cubicBezTo>
                    <a:cubicBezTo>
                      <a:pt x="4682" y="133260"/>
                      <a:pt x="5763" y="4322"/>
                      <a:pt x="2881" y="2161"/>
                    </a:cubicBezTo>
                    <a:close/>
                  </a:path>
                </a:pathLst>
              </a:custGeom>
              <a:solidFill>
                <a:schemeClr val="accent2"/>
              </a:solidFill>
              <a:ln w="0" cap="flat">
                <a:noFill/>
                <a:prstDash val="solid"/>
                <a:miter/>
              </a:ln>
            </p:spPr>
            <p:txBody>
              <a:bodyPr rtlCol="0" anchor="ctr"/>
              <a:lstStyle/>
              <a:p>
                <a:endParaRPr lang="en-US" sz="744"/>
              </a:p>
            </p:txBody>
          </p:sp>
          <p:sp>
            <p:nvSpPr>
              <p:cNvPr id="2968" name="Freeform: Shape 2967">
                <a:extLst>
                  <a:ext uri="{FF2B5EF4-FFF2-40B4-BE49-F238E27FC236}">
                    <a16:creationId xmlns:a16="http://schemas.microsoft.com/office/drawing/2014/main" id="{7E914AE7-ECA5-746E-7E91-EF7BE432E7CB}"/>
                  </a:ext>
                </a:extLst>
              </p:cNvPr>
              <p:cNvSpPr/>
              <p:nvPr/>
            </p:nvSpPr>
            <p:spPr>
              <a:xfrm>
                <a:off x="11764361" y="4268022"/>
                <a:ext cx="1080" cy="47181"/>
              </a:xfrm>
              <a:custGeom>
                <a:avLst/>
                <a:gdLst>
                  <a:gd name="connsiteX0" fmla="*/ 0 w 1080"/>
                  <a:gd name="connsiteY0" fmla="*/ 4322 h 47181"/>
                  <a:gd name="connsiteX1" fmla="*/ 1081 w 1080"/>
                  <a:gd name="connsiteY1" fmla="*/ 47181 h 47181"/>
                  <a:gd name="connsiteX2" fmla="*/ 1081 w 1080"/>
                  <a:gd name="connsiteY2" fmla="*/ 42859 h 47181"/>
                  <a:gd name="connsiteX3" fmla="*/ 360 w 1080"/>
                  <a:gd name="connsiteY3" fmla="*/ 0 h 47181"/>
                  <a:gd name="connsiteX4" fmla="*/ 0 w 1080"/>
                  <a:gd name="connsiteY4" fmla="*/ 4322 h 471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 h="47181">
                    <a:moveTo>
                      <a:pt x="0" y="4322"/>
                    </a:moveTo>
                    <a:lnTo>
                      <a:pt x="1081" y="47181"/>
                    </a:lnTo>
                    <a:lnTo>
                      <a:pt x="1081" y="42859"/>
                    </a:lnTo>
                    <a:lnTo>
                      <a:pt x="360" y="0"/>
                    </a:lnTo>
                    <a:lnTo>
                      <a:pt x="0" y="4322"/>
                    </a:lnTo>
                    <a:close/>
                  </a:path>
                </a:pathLst>
              </a:custGeom>
              <a:solidFill>
                <a:schemeClr val="accent2"/>
              </a:solidFill>
              <a:ln w="0" cap="flat">
                <a:noFill/>
                <a:prstDash val="solid"/>
                <a:miter/>
              </a:ln>
            </p:spPr>
            <p:txBody>
              <a:bodyPr rtlCol="0" anchor="ctr"/>
              <a:lstStyle/>
              <a:p>
                <a:endParaRPr lang="en-US" sz="744"/>
              </a:p>
            </p:txBody>
          </p:sp>
          <p:sp>
            <p:nvSpPr>
              <p:cNvPr id="2969" name="Freeform: Shape 2968">
                <a:extLst>
                  <a:ext uri="{FF2B5EF4-FFF2-40B4-BE49-F238E27FC236}">
                    <a16:creationId xmlns:a16="http://schemas.microsoft.com/office/drawing/2014/main" id="{BB28751A-0C2D-3D18-2E5D-B7B241B40B02}"/>
                  </a:ext>
                </a:extLst>
              </p:cNvPr>
              <p:cNvSpPr/>
              <p:nvPr/>
            </p:nvSpPr>
            <p:spPr>
              <a:xfrm>
                <a:off x="11671079" y="3308910"/>
                <a:ext cx="23771" cy="39617"/>
              </a:xfrm>
              <a:custGeom>
                <a:avLst/>
                <a:gdLst>
                  <a:gd name="connsiteX0" fmla="*/ 23411 w 23771"/>
                  <a:gd name="connsiteY0" fmla="*/ 39618 h 39617"/>
                  <a:gd name="connsiteX1" fmla="*/ 14407 w 23771"/>
                  <a:gd name="connsiteY1" fmla="*/ 23050 h 39617"/>
                  <a:gd name="connsiteX2" fmla="*/ 0 w 23771"/>
                  <a:gd name="connsiteY2" fmla="*/ 0 h 39617"/>
                  <a:gd name="connsiteX3" fmla="*/ 10805 w 23771"/>
                  <a:gd name="connsiteY3" fmla="*/ 18008 h 39617"/>
                  <a:gd name="connsiteX4" fmla="*/ 23771 w 23771"/>
                  <a:gd name="connsiteY4" fmla="*/ 39618 h 39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1" h="39617">
                    <a:moveTo>
                      <a:pt x="23411" y="39618"/>
                    </a:moveTo>
                    <a:cubicBezTo>
                      <a:pt x="23050" y="37457"/>
                      <a:pt x="19089" y="30974"/>
                      <a:pt x="14407" y="23050"/>
                    </a:cubicBezTo>
                    <a:cubicBezTo>
                      <a:pt x="9725" y="15127"/>
                      <a:pt x="4322" y="6123"/>
                      <a:pt x="0" y="0"/>
                    </a:cubicBezTo>
                    <a:cubicBezTo>
                      <a:pt x="3242" y="5042"/>
                      <a:pt x="6843" y="11165"/>
                      <a:pt x="10805" y="18008"/>
                    </a:cubicBezTo>
                    <a:cubicBezTo>
                      <a:pt x="14767" y="24851"/>
                      <a:pt x="19089" y="32054"/>
                      <a:pt x="23771" y="39618"/>
                    </a:cubicBezTo>
                    <a:close/>
                  </a:path>
                </a:pathLst>
              </a:custGeom>
              <a:solidFill>
                <a:schemeClr val="accent2"/>
              </a:solidFill>
              <a:ln w="0" cap="flat">
                <a:noFill/>
                <a:prstDash val="solid"/>
                <a:miter/>
              </a:ln>
            </p:spPr>
            <p:txBody>
              <a:bodyPr rtlCol="0" anchor="ctr"/>
              <a:lstStyle/>
              <a:p>
                <a:endParaRPr lang="en-US" sz="744"/>
              </a:p>
            </p:txBody>
          </p:sp>
          <p:sp>
            <p:nvSpPr>
              <p:cNvPr id="2970" name="Freeform: Shape 2969">
                <a:extLst>
                  <a:ext uri="{FF2B5EF4-FFF2-40B4-BE49-F238E27FC236}">
                    <a16:creationId xmlns:a16="http://schemas.microsoft.com/office/drawing/2014/main" id="{A9D2D574-9A68-D0E9-04AA-E9ACFEEBFBDC}"/>
                  </a:ext>
                </a:extLst>
              </p:cNvPr>
              <p:cNvSpPr/>
              <p:nvPr/>
            </p:nvSpPr>
            <p:spPr>
              <a:xfrm>
                <a:off x="10868277" y="5762697"/>
                <a:ext cx="300735" cy="40338"/>
              </a:xfrm>
              <a:custGeom>
                <a:avLst/>
                <a:gdLst>
                  <a:gd name="connsiteX0" fmla="*/ 0 w 300735"/>
                  <a:gd name="connsiteY0" fmla="*/ 40338 h 40338"/>
                  <a:gd name="connsiteX1" fmla="*/ 15487 w 300735"/>
                  <a:gd name="connsiteY1" fmla="*/ 28093 h 40338"/>
                  <a:gd name="connsiteX2" fmla="*/ 18008 w 300735"/>
                  <a:gd name="connsiteY2" fmla="*/ 28093 h 40338"/>
                  <a:gd name="connsiteX3" fmla="*/ 21610 w 300735"/>
                  <a:gd name="connsiteY3" fmla="*/ 28093 h 40338"/>
                  <a:gd name="connsiteX4" fmla="*/ 31694 w 300735"/>
                  <a:gd name="connsiteY4" fmla="*/ 28093 h 40338"/>
                  <a:gd name="connsiteX5" fmla="*/ 52224 w 300735"/>
                  <a:gd name="connsiteY5" fmla="*/ 28093 h 40338"/>
                  <a:gd name="connsiteX6" fmla="*/ 93282 w 300735"/>
                  <a:gd name="connsiteY6" fmla="*/ 28093 h 40338"/>
                  <a:gd name="connsiteX7" fmla="*/ 114172 w 300735"/>
                  <a:gd name="connsiteY7" fmla="*/ 27372 h 40338"/>
                  <a:gd name="connsiteX8" fmla="*/ 124616 w 300735"/>
                  <a:gd name="connsiteY8" fmla="*/ 27372 h 40338"/>
                  <a:gd name="connsiteX9" fmla="*/ 135061 w 300735"/>
                  <a:gd name="connsiteY9" fmla="*/ 26652 h 40338"/>
                  <a:gd name="connsiteX10" fmla="*/ 300736 w 300735"/>
                  <a:gd name="connsiteY10" fmla="*/ 0 h 40338"/>
                  <a:gd name="connsiteX11" fmla="*/ 155230 w 300735"/>
                  <a:gd name="connsiteY11" fmla="*/ 24851 h 40338"/>
                  <a:gd name="connsiteX12" fmla="*/ 135061 w 300735"/>
                  <a:gd name="connsiteY12" fmla="*/ 26292 h 40338"/>
                  <a:gd name="connsiteX13" fmla="*/ 114172 w 300735"/>
                  <a:gd name="connsiteY13" fmla="*/ 27012 h 40338"/>
                  <a:gd name="connsiteX14" fmla="*/ 92202 w 300735"/>
                  <a:gd name="connsiteY14" fmla="*/ 27733 h 40338"/>
                  <a:gd name="connsiteX15" fmla="*/ 69872 w 300735"/>
                  <a:gd name="connsiteY15" fmla="*/ 27733 h 40338"/>
                  <a:gd name="connsiteX16" fmla="*/ 22330 w 300735"/>
                  <a:gd name="connsiteY16" fmla="*/ 27733 h 40338"/>
                  <a:gd name="connsiteX17" fmla="*/ 19449 w 300735"/>
                  <a:gd name="connsiteY17" fmla="*/ 27733 h 40338"/>
                  <a:gd name="connsiteX18" fmla="*/ 18008 w 300735"/>
                  <a:gd name="connsiteY18" fmla="*/ 27733 h 40338"/>
                  <a:gd name="connsiteX19" fmla="*/ 14767 w 300735"/>
                  <a:gd name="connsiteY19" fmla="*/ 28093 h 40338"/>
                  <a:gd name="connsiteX20" fmla="*/ 9004 w 300735"/>
                  <a:gd name="connsiteY20" fmla="*/ 30614 h 40338"/>
                  <a:gd name="connsiteX21" fmla="*/ 360 w 300735"/>
                  <a:gd name="connsiteY21" fmla="*/ 40338 h 40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0735" h="40338">
                    <a:moveTo>
                      <a:pt x="0" y="40338"/>
                    </a:moveTo>
                    <a:cubicBezTo>
                      <a:pt x="2881" y="34215"/>
                      <a:pt x="8644" y="29173"/>
                      <a:pt x="15487" y="28093"/>
                    </a:cubicBezTo>
                    <a:cubicBezTo>
                      <a:pt x="16207" y="28093"/>
                      <a:pt x="17288" y="28093"/>
                      <a:pt x="18008" y="28093"/>
                    </a:cubicBezTo>
                    <a:cubicBezTo>
                      <a:pt x="19089" y="28093"/>
                      <a:pt x="19449" y="28093"/>
                      <a:pt x="21610" y="28093"/>
                    </a:cubicBezTo>
                    <a:lnTo>
                      <a:pt x="31694" y="28093"/>
                    </a:lnTo>
                    <a:cubicBezTo>
                      <a:pt x="31694" y="28093"/>
                      <a:pt x="52224" y="28093"/>
                      <a:pt x="52224" y="28093"/>
                    </a:cubicBezTo>
                    <a:cubicBezTo>
                      <a:pt x="65910" y="28093"/>
                      <a:pt x="79236" y="28093"/>
                      <a:pt x="93282" y="28093"/>
                    </a:cubicBezTo>
                    <a:lnTo>
                      <a:pt x="114172" y="27372"/>
                    </a:lnTo>
                    <a:lnTo>
                      <a:pt x="124616" y="27372"/>
                    </a:lnTo>
                    <a:cubicBezTo>
                      <a:pt x="128218" y="27012"/>
                      <a:pt x="131459" y="27012"/>
                      <a:pt x="135061" y="26652"/>
                    </a:cubicBezTo>
                    <a:cubicBezTo>
                      <a:pt x="190886" y="23411"/>
                      <a:pt x="246711" y="14407"/>
                      <a:pt x="300736" y="0"/>
                    </a:cubicBezTo>
                    <a:cubicBezTo>
                      <a:pt x="253915" y="12246"/>
                      <a:pt x="208174" y="20529"/>
                      <a:pt x="155230" y="24851"/>
                    </a:cubicBezTo>
                    <a:cubicBezTo>
                      <a:pt x="148747" y="25211"/>
                      <a:pt x="141904" y="25932"/>
                      <a:pt x="135061" y="26292"/>
                    </a:cubicBezTo>
                    <a:cubicBezTo>
                      <a:pt x="128218" y="27012"/>
                      <a:pt x="121375" y="26652"/>
                      <a:pt x="114172" y="27012"/>
                    </a:cubicBezTo>
                    <a:cubicBezTo>
                      <a:pt x="106968" y="27012"/>
                      <a:pt x="99765" y="27372"/>
                      <a:pt x="92202" y="27733"/>
                    </a:cubicBezTo>
                    <a:cubicBezTo>
                      <a:pt x="84638" y="27733"/>
                      <a:pt x="77435" y="27733"/>
                      <a:pt x="69872" y="27733"/>
                    </a:cubicBezTo>
                    <a:cubicBezTo>
                      <a:pt x="54745" y="27733"/>
                      <a:pt x="38898" y="27733"/>
                      <a:pt x="22330" y="27733"/>
                    </a:cubicBezTo>
                    <a:lnTo>
                      <a:pt x="19449" y="27733"/>
                    </a:lnTo>
                    <a:cubicBezTo>
                      <a:pt x="19089" y="27733"/>
                      <a:pt x="18368" y="27733"/>
                      <a:pt x="18008" y="27733"/>
                    </a:cubicBezTo>
                    <a:cubicBezTo>
                      <a:pt x="16928" y="27733"/>
                      <a:pt x="15847" y="27733"/>
                      <a:pt x="14767" y="28093"/>
                    </a:cubicBezTo>
                    <a:cubicBezTo>
                      <a:pt x="12606" y="28453"/>
                      <a:pt x="10805" y="29533"/>
                      <a:pt x="9004" y="30614"/>
                    </a:cubicBezTo>
                    <a:cubicBezTo>
                      <a:pt x="5402" y="32775"/>
                      <a:pt x="2161" y="36377"/>
                      <a:pt x="360" y="40338"/>
                    </a:cubicBezTo>
                    <a:close/>
                  </a:path>
                </a:pathLst>
              </a:custGeom>
              <a:solidFill>
                <a:schemeClr val="accent2"/>
              </a:solidFill>
              <a:ln w="0" cap="flat">
                <a:noFill/>
                <a:prstDash val="solid"/>
                <a:miter/>
              </a:ln>
            </p:spPr>
            <p:txBody>
              <a:bodyPr rtlCol="0" anchor="ctr"/>
              <a:lstStyle/>
              <a:p>
                <a:endParaRPr lang="en-US" sz="744"/>
              </a:p>
            </p:txBody>
          </p:sp>
          <p:sp>
            <p:nvSpPr>
              <p:cNvPr id="2971" name="Freeform: Shape 2970">
                <a:extLst>
                  <a:ext uri="{FF2B5EF4-FFF2-40B4-BE49-F238E27FC236}">
                    <a16:creationId xmlns:a16="http://schemas.microsoft.com/office/drawing/2014/main" id="{5CA2DC0C-F2C3-067A-2A41-AA3C67EB8A19}"/>
                  </a:ext>
                </a:extLst>
              </p:cNvPr>
              <p:cNvSpPr/>
              <p:nvPr/>
            </p:nvSpPr>
            <p:spPr>
              <a:xfrm>
                <a:off x="10710165" y="2913091"/>
                <a:ext cx="254995" cy="4321"/>
              </a:xfrm>
              <a:custGeom>
                <a:avLst/>
                <a:gdLst>
                  <a:gd name="connsiteX0" fmla="*/ 38177 w 254995"/>
                  <a:gd name="connsiteY0" fmla="*/ 3962 h 4321"/>
                  <a:gd name="connsiteX1" fmla="*/ 145866 w 254995"/>
                  <a:gd name="connsiteY1" fmla="*/ 1801 h 4321"/>
                  <a:gd name="connsiteX2" fmla="*/ 195568 w 254995"/>
                  <a:gd name="connsiteY2" fmla="*/ 720 h 4321"/>
                  <a:gd name="connsiteX3" fmla="*/ 223301 w 254995"/>
                  <a:gd name="connsiteY3" fmla="*/ 360 h 4321"/>
                  <a:gd name="connsiteX4" fmla="*/ 254995 w 254995"/>
                  <a:gd name="connsiteY4" fmla="*/ 360 h 4321"/>
                  <a:gd name="connsiteX5" fmla="*/ 243830 w 254995"/>
                  <a:gd name="connsiteY5" fmla="*/ 0 h 4321"/>
                  <a:gd name="connsiteX6" fmla="*/ 233385 w 254995"/>
                  <a:gd name="connsiteY6" fmla="*/ 0 h 4321"/>
                  <a:gd name="connsiteX7" fmla="*/ 213936 w 254995"/>
                  <a:gd name="connsiteY7" fmla="*/ 0 h 4321"/>
                  <a:gd name="connsiteX8" fmla="*/ 179001 w 254995"/>
                  <a:gd name="connsiteY8" fmla="*/ 0 h 4321"/>
                  <a:gd name="connsiteX9" fmla="*/ 120294 w 254995"/>
                  <a:gd name="connsiteY9" fmla="*/ 1080 h 4321"/>
                  <a:gd name="connsiteX10" fmla="*/ 0 w 254995"/>
                  <a:gd name="connsiteY10" fmla="*/ 1801 h 4321"/>
                  <a:gd name="connsiteX11" fmla="*/ 37817 w 254995"/>
                  <a:gd name="connsiteY11" fmla="*/ 4322 h 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4995" h="4321">
                    <a:moveTo>
                      <a:pt x="38177" y="3962"/>
                    </a:moveTo>
                    <a:cubicBezTo>
                      <a:pt x="82117" y="3241"/>
                      <a:pt x="113811" y="2521"/>
                      <a:pt x="145866" y="1801"/>
                    </a:cubicBezTo>
                    <a:cubicBezTo>
                      <a:pt x="161713" y="1801"/>
                      <a:pt x="177920" y="1080"/>
                      <a:pt x="195568" y="720"/>
                    </a:cubicBezTo>
                    <a:cubicBezTo>
                      <a:pt x="204572" y="720"/>
                      <a:pt x="213576" y="720"/>
                      <a:pt x="223301" y="360"/>
                    </a:cubicBezTo>
                    <a:cubicBezTo>
                      <a:pt x="233025" y="360"/>
                      <a:pt x="243470" y="0"/>
                      <a:pt x="254995" y="360"/>
                    </a:cubicBezTo>
                    <a:cubicBezTo>
                      <a:pt x="251393" y="360"/>
                      <a:pt x="247431" y="360"/>
                      <a:pt x="243830" y="0"/>
                    </a:cubicBezTo>
                    <a:cubicBezTo>
                      <a:pt x="240228" y="0"/>
                      <a:pt x="236987" y="0"/>
                      <a:pt x="233385" y="0"/>
                    </a:cubicBezTo>
                    <a:cubicBezTo>
                      <a:pt x="226542" y="0"/>
                      <a:pt x="220059" y="0"/>
                      <a:pt x="213936" y="0"/>
                    </a:cubicBezTo>
                    <a:cubicBezTo>
                      <a:pt x="201331" y="0"/>
                      <a:pt x="189805" y="0"/>
                      <a:pt x="179001" y="0"/>
                    </a:cubicBezTo>
                    <a:cubicBezTo>
                      <a:pt x="157391" y="0"/>
                      <a:pt x="138302" y="720"/>
                      <a:pt x="120294" y="1080"/>
                    </a:cubicBezTo>
                    <a:cubicBezTo>
                      <a:pt x="83558" y="2161"/>
                      <a:pt x="49342" y="2881"/>
                      <a:pt x="0" y="1801"/>
                    </a:cubicBezTo>
                    <a:lnTo>
                      <a:pt x="37817" y="4322"/>
                    </a:lnTo>
                    <a:close/>
                  </a:path>
                </a:pathLst>
              </a:custGeom>
              <a:solidFill>
                <a:schemeClr val="accent2"/>
              </a:solidFill>
              <a:ln w="0" cap="flat">
                <a:noFill/>
                <a:prstDash val="solid"/>
                <a:miter/>
              </a:ln>
            </p:spPr>
            <p:txBody>
              <a:bodyPr rtlCol="0" anchor="ctr"/>
              <a:lstStyle/>
              <a:p>
                <a:endParaRPr lang="en-US" sz="744"/>
              </a:p>
            </p:txBody>
          </p:sp>
          <p:sp>
            <p:nvSpPr>
              <p:cNvPr id="2972" name="Freeform: Shape 2971">
                <a:extLst>
                  <a:ext uri="{FF2B5EF4-FFF2-40B4-BE49-F238E27FC236}">
                    <a16:creationId xmlns:a16="http://schemas.microsoft.com/office/drawing/2014/main" id="{DC30246C-C879-6FCC-425B-1A0106D6ADEA}"/>
                  </a:ext>
                </a:extLst>
              </p:cNvPr>
              <p:cNvSpPr/>
              <p:nvPr/>
            </p:nvSpPr>
            <p:spPr>
              <a:xfrm>
                <a:off x="10722823" y="2907689"/>
                <a:ext cx="82785" cy="4321"/>
              </a:xfrm>
              <a:custGeom>
                <a:avLst/>
                <a:gdLst>
                  <a:gd name="connsiteX0" fmla="*/ 56493 w 82785"/>
                  <a:gd name="connsiteY0" fmla="*/ 0 h 4321"/>
                  <a:gd name="connsiteX1" fmla="*/ 1389 w 82785"/>
                  <a:gd name="connsiteY1" fmla="*/ 4322 h 4321"/>
                  <a:gd name="connsiteX2" fmla="*/ 82785 w 82785"/>
                  <a:gd name="connsiteY2" fmla="*/ 2521 h 4321"/>
                  <a:gd name="connsiteX3" fmla="*/ 56493 w 82785"/>
                  <a:gd name="connsiteY3" fmla="*/ 360 h 4321"/>
                </a:gdLst>
                <a:ahLst/>
                <a:cxnLst>
                  <a:cxn ang="0">
                    <a:pos x="connsiteX0" y="connsiteY0"/>
                  </a:cxn>
                  <a:cxn ang="0">
                    <a:pos x="connsiteX1" y="connsiteY1"/>
                  </a:cxn>
                  <a:cxn ang="0">
                    <a:pos x="connsiteX2" y="connsiteY2"/>
                  </a:cxn>
                  <a:cxn ang="0">
                    <a:pos x="connsiteX3" y="connsiteY3"/>
                  </a:cxn>
                </a:cxnLst>
                <a:rect l="l" t="t" r="r" b="b"/>
                <a:pathLst>
                  <a:path w="82785" h="4321">
                    <a:moveTo>
                      <a:pt x="56493" y="0"/>
                    </a:moveTo>
                    <a:cubicBezTo>
                      <a:pt x="70900" y="2161"/>
                      <a:pt x="-11577" y="2521"/>
                      <a:pt x="1389" y="4322"/>
                    </a:cubicBezTo>
                    <a:cubicBezTo>
                      <a:pt x="60815" y="3962"/>
                      <a:pt x="29121" y="2161"/>
                      <a:pt x="82785" y="2521"/>
                    </a:cubicBezTo>
                    <a:lnTo>
                      <a:pt x="56493" y="360"/>
                    </a:lnTo>
                    <a:close/>
                  </a:path>
                </a:pathLst>
              </a:custGeom>
              <a:solidFill>
                <a:schemeClr val="accent2"/>
              </a:solidFill>
              <a:ln w="0" cap="flat">
                <a:noFill/>
                <a:prstDash val="solid"/>
                <a:miter/>
              </a:ln>
            </p:spPr>
            <p:txBody>
              <a:bodyPr rtlCol="0" anchor="ctr"/>
              <a:lstStyle/>
              <a:p>
                <a:endParaRPr lang="en-US" sz="744"/>
              </a:p>
            </p:txBody>
          </p:sp>
          <p:sp>
            <p:nvSpPr>
              <p:cNvPr id="2973" name="Freeform: Shape 2972">
                <a:extLst>
                  <a:ext uri="{FF2B5EF4-FFF2-40B4-BE49-F238E27FC236}">
                    <a16:creationId xmlns:a16="http://schemas.microsoft.com/office/drawing/2014/main" id="{CE5799FB-68E3-3EC3-C0F8-83BDF15DE8B1}"/>
                  </a:ext>
                </a:extLst>
              </p:cNvPr>
              <p:cNvSpPr/>
              <p:nvPr/>
            </p:nvSpPr>
            <p:spPr>
              <a:xfrm>
                <a:off x="11145962" y="2968196"/>
                <a:ext cx="25571" cy="5402"/>
              </a:xfrm>
              <a:custGeom>
                <a:avLst/>
                <a:gdLst>
                  <a:gd name="connsiteX0" fmla="*/ 25571 w 25571"/>
                  <a:gd name="connsiteY0" fmla="*/ 5402 h 5402"/>
                  <a:gd name="connsiteX1" fmla="*/ 12966 w 25571"/>
                  <a:gd name="connsiteY1" fmla="*/ 2521 h 5402"/>
                  <a:gd name="connsiteX2" fmla="*/ 0 w 25571"/>
                  <a:gd name="connsiteY2" fmla="*/ 0 h 5402"/>
                  <a:gd name="connsiteX3" fmla="*/ 10445 w 25571"/>
                  <a:gd name="connsiteY3" fmla="*/ 2161 h 5402"/>
                  <a:gd name="connsiteX4" fmla="*/ 20529 w 25571"/>
                  <a:gd name="connsiteY4" fmla="*/ 4682 h 5402"/>
                  <a:gd name="connsiteX5" fmla="*/ 25571 w 25571"/>
                  <a:gd name="connsiteY5" fmla="*/ 5402 h 5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571" h="5402">
                    <a:moveTo>
                      <a:pt x="25571" y="5402"/>
                    </a:moveTo>
                    <a:lnTo>
                      <a:pt x="12966" y="2521"/>
                    </a:lnTo>
                    <a:cubicBezTo>
                      <a:pt x="8644" y="1441"/>
                      <a:pt x="4322" y="720"/>
                      <a:pt x="0" y="0"/>
                    </a:cubicBezTo>
                    <a:lnTo>
                      <a:pt x="10445" y="2161"/>
                    </a:lnTo>
                    <a:lnTo>
                      <a:pt x="20529" y="4682"/>
                    </a:lnTo>
                    <a:lnTo>
                      <a:pt x="25571" y="5402"/>
                    </a:lnTo>
                    <a:close/>
                  </a:path>
                </a:pathLst>
              </a:custGeom>
              <a:solidFill>
                <a:schemeClr val="accent2"/>
              </a:solidFill>
              <a:ln w="0" cap="flat">
                <a:noFill/>
                <a:prstDash val="solid"/>
                <a:miter/>
              </a:ln>
            </p:spPr>
            <p:txBody>
              <a:bodyPr rtlCol="0" anchor="ctr"/>
              <a:lstStyle/>
              <a:p>
                <a:endParaRPr lang="en-US" sz="744"/>
              </a:p>
            </p:txBody>
          </p:sp>
          <p:sp>
            <p:nvSpPr>
              <p:cNvPr id="2974" name="Freeform: Shape 2973">
                <a:extLst>
                  <a:ext uri="{FF2B5EF4-FFF2-40B4-BE49-F238E27FC236}">
                    <a16:creationId xmlns:a16="http://schemas.microsoft.com/office/drawing/2014/main" id="{22584AE0-EB2A-7D00-8AEC-A5DBBFA62FDB}"/>
                  </a:ext>
                </a:extLst>
              </p:cNvPr>
              <p:cNvSpPr/>
              <p:nvPr/>
            </p:nvSpPr>
            <p:spPr>
              <a:xfrm>
                <a:off x="10343880" y="2908409"/>
                <a:ext cx="44299" cy="1080"/>
              </a:xfrm>
              <a:custGeom>
                <a:avLst/>
                <a:gdLst>
                  <a:gd name="connsiteX0" fmla="*/ 34576 w 44299"/>
                  <a:gd name="connsiteY0" fmla="*/ 1080 h 1080"/>
                  <a:gd name="connsiteX1" fmla="*/ 44300 w 44299"/>
                  <a:gd name="connsiteY1" fmla="*/ 720 h 1080"/>
                  <a:gd name="connsiteX2" fmla="*/ 0 w 44299"/>
                  <a:gd name="connsiteY2" fmla="*/ 0 h 1080"/>
                  <a:gd name="connsiteX3" fmla="*/ 34576 w 44299"/>
                  <a:gd name="connsiteY3" fmla="*/ 1080 h 1080"/>
                </a:gdLst>
                <a:ahLst/>
                <a:cxnLst>
                  <a:cxn ang="0">
                    <a:pos x="connsiteX0" y="connsiteY0"/>
                  </a:cxn>
                  <a:cxn ang="0">
                    <a:pos x="connsiteX1" y="connsiteY1"/>
                  </a:cxn>
                  <a:cxn ang="0">
                    <a:pos x="connsiteX2" y="connsiteY2"/>
                  </a:cxn>
                  <a:cxn ang="0">
                    <a:pos x="connsiteX3" y="connsiteY3"/>
                  </a:cxn>
                </a:cxnLst>
                <a:rect l="l" t="t" r="r" b="b"/>
                <a:pathLst>
                  <a:path w="44299" h="1080">
                    <a:moveTo>
                      <a:pt x="34576" y="1080"/>
                    </a:moveTo>
                    <a:lnTo>
                      <a:pt x="44300" y="720"/>
                    </a:lnTo>
                    <a:lnTo>
                      <a:pt x="0" y="0"/>
                    </a:lnTo>
                    <a:lnTo>
                      <a:pt x="34576" y="1080"/>
                    </a:lnTo>
                    <a:close/>
                  </a:path>
                </a:pathLst>
              </a:custGeom>
              <a:solidFill>
                <a:schemeClr val="accent2"/>
              </a:solidFill>
              <a:ln w="0" cap="flat">
                <a:noFill/>
                <a:prstDash val="solid"/>
                <a:miter/>
              </a:ln>
            </p:spPr>
            <p:txBody>
              <a:bodyPr rtlCol="0" anchor="ctr"/>
              <a:lstStyle/>
              <a:p>
                <a:endParaRPr lang="en-US" sz="744"/>
              </a:p>
            </p:txBody>
          </p:sp>
          <p:sp>
            <p:nvSpPr>
              <p:cNvPr id="2975" name="Freeform: Shape 2974">
                <a:extLst>
                  <a:ext uri="{FF2B5EF4-FFF2-40B4-BE49-F238E27FC236}">
                    <a16:creationId xmlns:a16="http://schemas.microsoft.com/office/drawing/2014/main" id="{AFF49B88-40EC-88A9-BE86-A6F61EBA124A}"/>
                  </a:ext>
                </a:extLst>
              </p:cNvPr>
              <p:cNvSpPr/>
              <p:nvPr/>
            </p:nvSpPr>
            <p:spPr>
              <a:xfrm>
                <a:off x="10388180" y="2908409"/>
                <a:ext cx="9724" cy="160"/>
              </a:xfrm>
              <a:custGeom>
                <a:avLst/>
                <a:gdLst>
                  <a:gd name="connsiteX0" fmla="*/ 9724 w 9724"/>
                  <a:gd name="connsiteY0" fmla="*/ 0 h 160"/>
                  <a:gd name="connsiteX1" fmla="*/ 0 w 9724"/>
                  <a:gd name="connsiteY1" fmla="*/ 0 h 160"/>
                  <a:gd name="connsiteX2" fmla="*/ 9724 w 9724"/>
                  <a:gd name="connsiteY2" fmla="*/ 0 h 160"/>
                </a:gdLst>
                <a:ahLst/>
                <a:cxnLst>
                  <a:cxn ang="0">
                    <a:pos x="connsiteX0" y="connsiteY0"/>
                  </a:cxn>
                  <a:cxn ang="0">
                    <a:pos x="connsiteX1" y="connsiteY1"/>
                  </a:cxn>
                  <a:cxn ang="0">
                    <a:pos x="connsiteX2" y="connsiteY2"/>
                  </a:cxn>
                </a:cxnLst>
                <a:rect l="l" t="t" r="r" b="b"/>
                <a:pathLst>
                  <a:path w="9724" h="160">
                    <a:moveTo>
                      <a:pt x="9724" y="0"/>
                    </a:moveTo>
                    <a:lnTo>
                      <a:pt x="0" y="0"/>
                    </a:lnTo>
                    <a:cubicBezTo>
                      <a:pt x="0" y="360"/>
                      <a:pt x="9724" y="0"/>
                      <a:pt x="9724" y="0"/>
                    </a:cubicBezTo>
                    <a:close/>
                  </a:path>
                </a:pathLst>
              </a:custGeom>
              <a:solidFill>
                <a:schemeClr val="accent2"/>
              </a:solidFill>
              <a:ln w="0" cap="flat">
                <a:noFill/>
                <a:prstDash val="solid"/>
                <a:miter/>
              </a:ln>
            </p:spPr>
            <p:txBody>
              <a:bodyPr rtlCol="0" anchor="ctr"/>
              <a:lstStyle/>
              <a:p>
                <a:endParaRPr lang="en-US" sz="744"/>
              </a:p>
            </p:txBody>
          </p:sp>
          <p:sp>
            <p:nvSpPr>
              <p:cNvPr id="2976" name="Freeform: Shape 2975">
                <a:extLst>
                  <a:ext uri="{FF2B5EF4-FFF2-40B4-BE49-F238E27FC236}">
                    <a16:creationId xmlns:a16="http://schemas.microsoft.com/office/drawing/2014/main" id="{34437B9E-9BF9-83C2-2F3F-023EFB093B58}"/>
                  </a:ext>
                </a:extLst>
              </p:cNvPr>
              <p:cNvSpPr/>
              <p:nvPr/>
            </p:nvSpPr>
            <p:spPr>
              <a:xfrm>
                <a:off x="11137678" y="2969997"/>
                <a:ext cx="56185" cy="14406"/>
              </a:xfrm>
              <a:custGeom>
                <a:avLst/>
                <a:gdLst>
                  <a:gd name="connsiteX0" fmla="*/ 0 w 56185"/>
                  <a:gd name="connsiteY0" fmla="*/ 0 h 14406"/>
                  <a:gd name="connsiteX1" fmla="*/ 18728 w 56185"/>
                  <a:gd name="connsiteY1" fmla="*/ 4682 h 14406"/>
                  <a:gd name="connsiteX2" fmla="*/ 37457 w 56185"/>
                  <a:gd name="connsiteY2" fmla="*/ 10085 h 14406"/>
                  <a:gd name="connsiteX3" fmla="*/ 56185 w 56185"/>
                  <a:gd name="connsiteY3" fmla="*/ 14407 h 14406"/>
                  <a:gd name="connsiteX4" fmla="*/ 0 w 56185"/>
                  <a:gd name="connsiteY4" fmla="*/ 0 h 144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185" h="14406">
                    <a:moveTo>
                      <a:pt x="0" y="0"/>
                    </a:moveTo>
                    <a:cubicBezTo>
                      <a:pt x="6123" y="1441"/>
                      <a:pt x="12606" y="2881"/>
                      <a:pt x="18728" y="4682"/>
                    </a:cubicBezTo>
                    <a:lnTo>
                      <a:pt x="37457" y="10085"/>
                    </a:lnTo>
                    <a:lnTo>
                      <a:pt x="56185" y="14407"/>
                    </a:lnTo>
                    <a:cubicBezTo>
                      <a:pt x="37457" y="9364"/>
                      <a:pt x="19089" y="3602"/>
                      <a:pt x="0" y="0"/>
                    </a:cubicBezTo>
                    <a:close/>
                  </a:path>
                </a:pathLst>
              </a:custGeom>
              <a:solidFill>
                <a:schemeClr val="accent2"/>
              </a:solidFill>
              <a:ln w="0" cap="flat">
                <a:noFill/>
                <a:prstDash val="solid"/>
                <a:miter/>
              </a:ln>
            </p:spPr>
            <p:txBody>
              <a:bodyPr rtlCol="0" anchor="ctr"/>
              <a:lstStyle/>
              <a:p>
                <a:endParaRPr lang="en-US" sz="744"/>
              </a:p>
            </p:txBody>
          </p:sp>
          <p:sp>
            <p:nvSpPr>
              <p:cNvPr id="2977" name="Freeform: Shape 2976">
                <a:extLst>
                  <a:ext uri="{FF2B5EF4-FFF2-40B4-BE49-F238E27FC236}">
                    <a16:creationId xmlns:a16="http://schemas.microsoft.com/office/drawing/2014/main" id="{66BFB90A-373C-7106-E461-4C893C63227B}"/>
                  </a:ext>
                </a:extLst>
              </p:cNvPr>
              <p:cNvSpPr/>
              <p:nvPr/>
            </p:nvSpPr>
            <p:spPr>
              <a:xfrm>
                <a:off x="10788985" y="2935961"/>
                <a:ext cx="40393" cy="900"/>
              </a:xfrm>
              <a:custGeom>
                <a:avLst/>
                <a:gdLst>
                  <a:gd name="connsiteX0" fmla="*/ 4737 w 40393"/>
                  <a:gd name="connsiteY0" fmla="*/ 900 h 900"/>
                  <a:gd name="connsiteX1" fmla="*/ 40394 w 40393"/>
                  <a:gd name="connsiteY1" fmla="*/ 180 h 900"/>
                  <a:gd name="connsiteX2" fmla="*/ 4737 w 40393"/>
                  <a:gd name="connsiteY2" fmla="*/ 900 h 900"/>
                </a:gdLst>
                <a:ahLst/>
                <a:cxnLst>
                  <a:cxn ang="0">
                    <a:pos x="connsiteX0" y="connsiteY0"/>
                  </a:cxn>
                  <a:cxn ang="0">
                    <a:pos x="connsiteX1" y="connsiteY1"/>
                  </a:cxn>
                  <a:cxn ang="0">
                    <a:pos x="connsiteX2" y="connsiteY2"/>
                  </a:cxn>
                </a:cxnLst>
                <a:rect l="l" t="t" r="r" b="b"/>
                <a:pathLst>
                  <a:path w="40393" h="900">
                    <a:moveTo>
                      <a:pt x="4737" y="900"/>
                    </a:moveTo>
                    <a:lnTo>
                      <a:pt x="40394" y="180"/>
                    </a:lnTo>
                    <a:cubicBezTo>
                      <a:pt x="33190" y="180"/>
                      <a:pt x="-15071" y="-540"/>
                      <a:pt x="4737" y="900"/>
                    </a:cubicBezTo>
                    <a:close/>
                  </a:path>
                </a:pathLst>
              </a:custGeom>
              <a:solidFill>
                <a:schemeClr val="accent2"/>
              </a:solidFill>
              <a:ln w="0" cap="flat">
                <a:noFill/>
                <a:prstDash val="solid"/>
                <a:miter/>
              </a:ln>
            </p:spPr>
            <p:txBody>
              <a:bodyPr rtlCol="0" anchor="ctr"/>
              <a:lstStyle/>
              <a:p>
                <a:endParaRPr lang="en-US" sz="744"/>
              </a:p>
            </p:txBody>
          </p:sp>
          <p:sp>
            <p:nvSpPr>
              <p:cNvPr id="2978" name="Freeform: Shape 2977">
                <a:extLst>
                  <a:ext uri="{FF2B5EF4-FFF2-40B4-BE49-F238E27FC236}">
                    <a16:creationId xmlns:a16="http://schemas.microsoft.com/office/drawing/2014/main" id="{4A1FF981-2BA4-1C10-149B-02F731258AF0}"/>
                  </a:ext>
                </a:extLst>
              </p:cNvPr>
              <p:cNvSpPr/>
              <p:nvPr/>
            </p:nvSpPr>
            <p:spPr>
              <a:xfrm>
                <a:off x="10065475" y="2908409"/>
                <a:ext cx="47541" cy="1080"/>
              </a:xfrm>
              <a:custGeom>
                <a:avLst/>
                <a:gdLst>
                  <a:gd name="connsiteX0" fmla="*/ 43220 w 47541"/>
                  <a:gd name="connsiteY0" fmla="*/ 0 h 1080"/>
                  <a:gd name="connsiteX1" fmla="*/ 0 w 47541"/>
                  <a:gd name="connsiteY1" fmla="*/ 1080 h 1080"/>
                  <a:gd name="connsiteX2" fmla="*/ 4682 w 47541"/>
                  <a:gd name="connsiteY2" fmla="*/ 1080 h 1080"/>
                  <a:gd name="connsiteX3" fmla="*/ 47541 w 47541"/>
                  <a:gd name="connsiteY3" fmla="*/ 360 h 1080"/>
                  <a:gd name="connsiteX4" fmla="*/ 43220 w 47541"/>
                  <a:gd name="connsiteY4" fmla="*/ 0 h 10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541" h="1080">
                    <a:moveTo>
                      <a:pt x="43220" y="0"/>
                    </a:moveTo>
                    <a:lnTo>
                      <a:pt x="0" y="1080"/>
                    </a:lnTo>
                    <a:lnTo>
                      <a:pt x="4682" y="1080"/>
                    </a:lnTo>
                    <a:lnTo>
                      <a:pt x="47541" y="360"/>
                    </a:lnTo>
                    <a:lnTo>
                      <a:pt x="43220" y="0"/>
                    </a:lnTo>
                    <a:close/>
                  </a:path>
                </a:pathLst>
              </a:custGeom>
              <a:solidFill>
                <a:schemeClr val="accent2"/>
              </a:solidFill>
              <a:ln w="0" cap="flat">
                <a:noFill/>
                <a:prstDash val="solid"/>
                <a:miter/>
              </a:ln>
            </p:spPr>
            <p:txBody>
              <a:bodyPr rtlCol="0" anchor="ctr"/>
              <a:lstStyle/>
              <a:p>
                <a:endParaRPr lang="en-US" sz="744"/>
              </a:p>
            </p:txBody>
          </p:sp>
          <p:sp>
            <p:nvSpPr>
              <p:cNvPr id="2979" name="Freeform: Shape 2978">
                <a:extLst>
                  <a:ext uri="{FF2B5EF4-FFF2-40B4-BE49-F238E27FC236}">
                    <a16:creationId xmlns:a16="http://schemas.microsoft.com/office/drawing/2014/main" id="{E85F05DD-8094-9F4B-AC6A-B8D8C7F4AD14}"/>
                  </a:ext>
                </a:extLst>
              </p:cNvPr>
              <p:cNvSpPr/>
              <p:nvPr/>
            </p:nvSpPr>
            <p:spPr>
              <a:xfrm>
                <a:off x="10480572" y="2942985"/>
                <a:ext cx="44388" cy="1800"/>
              </a:xfrm>
              <a:custGeom>
                <a:avLst/>
                <a:gdLst>
                  <a:gd name="connsiteX0" fmla="*/ 35466 w 44388"/>
                  <a:gd name="connsiteY0" fmla="*/ 0 h 1800"/>
                  <a:gd name="connsiteX1" fmla="*/ 14936 w 44388"/>
                  <a:gd name="connsiteY1" fmla="*/ 1801 h 1800"/>
                  <a:gd name="connsiteX2" fmla="*/ 35466 w 44388"/>
                  <a:gd name="connsiteY2" fmla="*/ 0 h 1800"/>
                </a:gdLst>
                <a:ahLst/>
                <a:cxnLst>
                  <a:cxn ang="0">
                    <a:pos x="connsiteX0" y="connsiteY0"/>
                  </a:cxn>
                  <a:cxn ang="0">
                    <a:pos x="connsiteX1" y="connsiteY1"/>
                  </a:cxn>
                  <a:cxn ang="0">
                    <a:pos x="connsiteX2" y="connsiteY2"/>
                  </a:cxn>
                </a:cxnLst>
                <a:rect l="l" t="t" r="r" b="b"/>
                <a:pathLst>
                  <a:path w="44388" h="1800">
                    <a:moveTo>
                      <a:pt x="35466" y="0"/>
                    </a:moveTo>
                    <a:cubicBezTo>
                      <a:pt x="59957" y="1801"/>
                      <a:pt x="-35486" y="360"/>
                      <a:pt x="14936" y="1801"/>
                    </a:cubicBezTo>
                    <a:cubicBezTo>
                      <a:pt x="59957" y="1801"/>
                      <a:pt x="41588" y="720"/>
                      <a:pt x="35466" y="0"/>
                    </a:cubicBezTo>
                    <a:close/>
                  </a:path>
                </a:pathLst>
              </a:custGeom>
              <a:solidFill>
                <a:schemeClr val="accent2"/>
              </a:solidFill>
              <a:ln w="0" cap="flat">
                <a:noFill/>
                <a:prstDash val="solid"/>
                <a:miter/>
              </a:ln>
            </p:spPr>
            <p:txBody>
              <a:bodyPr rtlCol="0" anchor="ctr"/>
              <a:lstStyle/>
              <a:p>
                <a:endParaRPr lang="en-US" sz="744"/>
              </a:p>
            </p:txBody>
          </p:sp>
          <p:sp>
            <p:nvSpPr>
              <p:cNvPr id="2980" name="Freeform: Shape 2979">
                <a:extLst>
                  <a:ext uri="{FF2B5EF4-FFF2-40B4-BE49-F238E27FC236}">
                    <a16:creationId xmlns:a16="http://schemas.microsoft.com/office/drawing/2014/main" id="{A03E86FD-9223-243E-2716-C82EB4709F83}"/>
                  </a:ext>
                </a:extLst>
              </p:cNvPr>
              <p:cNvSpPr/>
              <p:nvPr/>
            </p:nvSpPr>
            <p:spPr>
              <a:xfrm>
                <a:off x="9977235" y="2931459"/>
                <a:ext cx="18008" cy="3601"/>
              </a:xfrm>
              <a:custGeom>
                <a:avLst/>
                <a:gdLst>
                  <a:gd name="connsiteX0" fmla="*/ 18008 w 18008"/>
                  <a:gd name="connsiteY0" fmla="*/ 0 h 3601"/>
                  <a:gd name="connsiteX1" fmla="*/ 0 w 18008"/>
                  <a:gd name="connsiteY1" fmla="*/ 0 h 3601"/>
                  <a:gd name="connsiteX2" fmla="*/ 18008 w 18008"/>
                  <a:gd name="connsiteY2" fmla="*/ 0 h 3601"/>
                </a:gdLst>
                <a:ahLst/>
                <a:cxnLst>
                  <a:cxn ang="0">
                    <a:pos x="connsiteX0" y="connsiteY0"/>
                  </a:cxn>
                  <a:cxn ang="0">
                    <a:pos x="connsiteX1" y="connsiteY1"/>
                  </a:cxn>
                  <a:cxn ang="0">
                    <a:pos x="connsiteX2" y="connsiteY2"/>
                  </a:cxn>
                </a:cxnLst>
                <a:rect l="l" t="t" r="r" b="b"/>
                <a:pathLst>
                  <a:path w="18008" h="3601">
                    <a:moveTo>
                      <a:pt x="18008" y="0"/>
                    </a:moveTo>
                    <a:cubicBezTo>
                      <a:pt x="12245" y="0"/>
                      <a:pt x="6123" y="0"/>
                      <a:pt x="0" y="0"/>
                    </a:cubicBezTo>
                    <a:cubicBezTo>
                      <a:pt x="7203" y="0"/>
                      <a:pt x="12966" y="0"/>
                      <a:pt x="18008" y="0"/>
                    </a:cubicBezTo>
                    <a:close/>
                  </a:path>
                </a:pathLst>
              </a:custGeom>
              <a:solidFill>
                <a:schemeClr val="accent2"/>
              </a:solidFill>
              <a:ln w="0" cap="flat">
                <a:noFill/>
                <a:prstDash val="solid"/>
                <a:miter/>
              </a:ln>
            </p:spPr>
            <p:txBody>
              <a:bodyPr rtlCol="0" anchor="ctr"/>
              <a:lstStyle/>
              <a:p>
                <a:endParaRPr lang="en-US" sz="744"/>
              </a:p>
            </p:txBody>
          </p:sp>
          <p:sp>
            <p:nvSpPr>
              <p:cNvPr id="2981" name="Freeform: Shape 2980">
                <a:extLst>
                  <a:ext uri="{FF2B5EF4-FFF2-40B4-BE49-F238E27FC236}">
                    <a16:creationId xmlns:a16="http://schemas.microsoft.com/office/drawing/2014/main" id="{00B8F0C0-2601-3F32-1B41-995DC443A799}"/>
                  </a:ext>
                </a:extLst>
              </p:cNvPr>
              <p:cNvSpPr/>
              <p:nvPr/>
            </p:nvSpPr>
            <p:spPr>
              <a:xfrm>
                <a:off x="9995243" y="2931043"/>
                <a:ext cx="50422" cy="736"/>
              </a:xfrm>
              <a:custGeom>
                <a:avLst/>
                <a:gdLst>
                  <a:gd name="connsiteX0" fmla="*/ 0 w 50422"/>
                  <a:gd name="connsiteY0" fmla="*/ 416 h 736"/>
                  <a:gd name="connsiteX1" fmla="*/ 50423 w 50422"/>
                  <a:gd name="connsiteY1" fmla="*/ 416 h 736"/>
                  <a:gd name="connsiteX2" fmla="*/ 0 w 50422"/>
                  <a:gd name="connsiteY2" fmla="*/ 416 h 736"/>
                </a:gdLst>
                <a:ahLst/>
                <a:cxnLst>
                  <a:cxn ang="0">
                    <a:pos x="connsiteX0" y="connsiteY0"/>
                  </a:cxn>
                  <a:cxn ang="0">
                    <a:pos x="connsiteX1" y="connsiteY1"/>
                  </a:cxn>
                  <a:cxn ang="0">
                    <a:pos x="connsiteX2" y="connsiteY2"/>
                  </a:cxn>
                </a:cxnLst>
                <a:rect l="l" t="t" r="r" b="b"/>
                <a:pathLst>
                  <a:path w="50422" h="736">
                    <a:moveTo>
                      <a:pt x="0" y="416"/>
                    </a:moveTo>
                    <a:cubicBezTo>
                      <a:pt x="18728" y="416"/>
                      <a:pt x="37457" y="1136"/>
                      <a:pt x="50423" y="416"/>
                    </a:cubicBezTo>
                    <a:cubicBezTo>
                      <a:pt x="27012" y="-304"/>
                      <a:pt x="18368" y="56"/>
                      <a:pt x="0" y="416"/>
                    </a:cubicBezTo>
                    <a:close/>
                  </a:path>
                </a:pathLst>
              </a:custGeom>
              <a:solidFill>
                <a:schemeClr val="accent2"/>
              </a:solidFill>
              <a:ln w="0" cap="flat">
                <a:noFill/>
                <a:prstDash val="solid"/>
                <a:miter/>
              </a:ln>
            </p:spPr>
            <p:txBody>
              <a:bodyPr rtlCol="0" anchor="ctr"/>
              <a:lstStyle/>
              <a:p>
                <a:endParaRPr lang="en-US" sz="744"/>
              </a:p>
            </p:txBody>
          </p:sp>
          <p:sp>
            <p:nvSpPr>
              <p:cNvPr id="2982" name="Freeform: Shape 2981">
                <a:extLst>
                  <a:ext uri="{FF2B5EF4-FFF2-40B4-BE49-F238E27FC236}">
                    <a16:creationId xmlns:a16="http://schemas.microsoft.com/office/drawing/2014/main" id="{D50987EC-35EC-1CFF-D984-9C1A496D310E}"/>
                  </a:ext>
                </a:extLst>
              </p:cNvPr>
              <p:cNvSpPr/>
              <p:nvPr/>
            </p:nvSpPr>
            <p:spPr>
              <a:xfrm>
                <a:off x="9778616" y="2930019"/>
                <a:ext cx="54913" cy="2482"/>
              </a:xfrm>
              <a:custGeom>
                <a:avLst/>
                <a:gdLst>
                  <a:gd name="connsiteX0" fmla="*/ 1249 w 54913"/>
                  <a:gd name="connsiteY0" fmla="*/ 1801 h 2482"/>
                  <a:gd name="connsiteX1" fmla="*/ 18177 w 54913"/>
                  <a:gd name="connsiteY1" fmla="*/ 1801 h 2482"/>
                  <a:gd name="connsiteX2" fmla="*/ 24660 w 54913"/>
                  <a:gd name="connsiteY2" fmla="*/ 1801 h 2482"/>
                  <a:gd name="connsiteX3" fmla="*/ 43748 w 54913"/>
                  <a:gd name="connsiteY3" fmla="*/ 720 h 2482"/>
                  <a:gd name="connsiteX4" fmla="*/ 54913 w 54913"/>
                  <a:gd name="connsiteY4" fmla="*/ 0 h 2482"/>
                  <a:gd name="connsiteX5" fmla="*/ 40147 w 54913"/>
                  <a:gd name="connsiteY5" fmla="*/ 720 h 2482"/>
                  <a:gd name="connsiteX6" fmla="*/ 1249 w 54913"/>
                  <a:gd name="connsiteY6" fmla="*/ 1441 h 2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913" h="2482">
                    <a:moveTo>
                      <a:pt x="1249" y="1801"/>
                    </a:moveTo>
                    <a:lnTo>
                      <a:pt x="18177" y="1801"/>
                    </a:lnTo>
                    <a:cubicBezTo>
                      <a:pt x="889" y="2881"/>
                      <a:pt x="9173" y="2521"/>
                      <a:pt x="24660" y="1801"/>
                    </a:cubicBezTo>
                    <a:cubicBezTo>
                      <a:pt x="42668" y="1801"/>
                      <a:pt x="41587" y="1080"/>
                      <a:pt x="43748" y="720"/>
                    </a:cubicBezTo>
                    <a:cubicBezTo>
                      <a:pt x="47350" y="720"/>
                      <a:pt x="50952" y="360"/>
                      <a:pt x="54913" y="0"/>
                    </a:cubicBezTo>
                    <a:cubicBezTo>
                      <a:pt x="49511" y="0"/>
                      <a:pt x="44469" y="360"/>
                      <a:pt x="40147" y="720"/>
                    </a:cubicBezTo>
                    <a:cubicBezTo>
                      <a:pt x="12054" y="720"/>
                      <a:pt x="-4874" y="720"/>
                      <a:pt x="1249" y="1441"/>
                    </a:cubicBezTo>
                    <a:close/>
                  </a:path>
                </a:pathLst>
              </a:custGeom>
              <a:solidFill>
                <a:schemeClr val="accent2"/>
              </a:solidFill>
              <a:ln w="0" cap="flat">
                <a:noFill/>
                <a:prstDash val="solid"/>
                <a:miter/>
              </a:ln>
            </p:spPr>
            <p:txBody>
              <a:bodyPr rtlCol="0" anchor="ctr"/>
              <a:lstStyle/>
              <a:p>
                <a:endParaRPr lang="en-US" sz="744"/>
              </a:p>
            </p:txBody>
          </p:sp>
          <p:sp>
            <p:nvSpPr>
              <p:cNvPr id="2983" name="Freeform: Shape 2982">
                <a:extLst>
                  <a:ext uri="{FF2B5EF4-FFF2-40B4-BE49-F238E27FC236}">
                    <a16:creationId xmlns:a16="http://schemas.microsoft.com/office/drawing/2014/main" id="{41EAC911-8BBC-E2ED-E4D1-D57FE227FFD6}"/>
                  </a:ext>
                </a:extLst>
              </p:cNvPr>
              <p:cNvSpPr/>
              <p:nvPr/>
            </p:nvSpPr>
            <p:spPr>
              <a:xfrm>
                <a:off x="8978504" y="2921735"/>
                <a:ext cx="159191" cy="50782"/>
              </a:xfrm>
              <a:custGeom>
                <a:avLst/>
                <a:gdLst>
                  <a:gd name="connsiteX0" fmla="*/ 0 w 159191"/>
                  <a:gd name="connsiteY0" fmla="*/ 50423 h 50782"/>
                  <a:gd name="connsiteX1" fmla="*/ 10805 w 159191"/>
                  <a:gd name="connsiteY1" fmla="*/ 46101 h 50782"/>
                  <a:gd name="connsiteX2" fmla="*/ 20529 w 159191"/>
                  <a:gd name="connsiteY2" fmla="*/ 42499 h 50782"/>
                  <a:gd name="connsiteX3" fmla="*/ 37457 w 159191"/>
                  <a:gd name="connsiteY3" fmla="*/ 36016 h 50782"/>
                  <a:gd name="connsiteX4" fmla="*/ 44660 w 159191"/>
                  <a:gd name="connsiteY4" fmla="*/ 33495 h 50782"/>
                  <a:gd name="connsiteX5" fmla="*/ 50783 w 159191"/>
                  <a:gd name="connsiteY5" fmla="*/ 31334 h 50782"/>
                  <a:gd name="connsiteX6" fmla="*/ 60867 w 159191"/>
                  <a:gd name="connsiteY6" fmla="*/ 28093 h 50782"/>
                  <a:gd name="connsiteX7" fmla="*/ 73833 w 159191"/>
                  <a:gd name="connsiteY7" fmla="*/ 25211 h 50782"/>
                  <a:gd name="connsiteX8" fmla="*/ 83918 w 159191"/>
                  <a:gd name="connsiteY8" fmla="*/ 21970 h 50782"/>
                  <a:gd name="connsiteX9" fmla="*/ 92922 w 159191"/>
                  <a:gd name="connsiteY9" fmla="*/ 19449 h 50782"/>
                  <a:gd name="connsiteX10" fmla="*/ 106968 w 159191"/>
                  <a:gd name="connsiteY10" fmla="*/ 15127 h 50782"/>
                  <a:gd name="connsiteX11" fmla="*/ 124976 w 159191"/>
                  <a:gd name="connsiteY11" fmla="*/ 9364 h 50782"/>
                  <a:gd name="connsiteX12" fmla="*/ 159192 w 159191"/>
                  <a:gd name="connsiteY12" fmla="*/ 0 h 50782"/>
                  <a:gd name="connsiteX13" fmla="*/ 136141 w 159191"/>
                  <a:gd name="connsiteY13" fmla="*/ 5402 h 50782"/>
                  <a:gd name="connsiteX14" fmla="*/ 116693 w 159191"/>
                  <a:gd name="connsiteY14" fmla="*/ 10085 h 50782"/>
                  <a:gd name="connsiteX15" fmla="*/ 83198 w 159191"/>
                  <a:gd name="connsiteY15" fmla="*/ 19449 h 50782"/>
                  <a:gd name="connsiteX16" fmla="*/ 47902 w 159191"/>
                  <a:gd name="connsiteY16" fmla="*/ 31334 h 50782"/>
                  <a:gd name="connsiteX17" fmla="*/ 37457 w 159191"/>
                  <a:gd name="connsiteY17" fmla="*/ 35296 h 50782"/>
                  <a:gd name="connsiteX18" fmla="*/ 26292 w 159191"/>
                  <a:gd name="connsiteY18" fmla="*/ 39978 h 50782"/>
                  <a:gd name="connsiteX19" fmla="*/ 13686 w 159191"/>
                  <a:gd name="connsiteY19" fmla="*/ 45020 h 50782"/>
                  <a:gd name="connsiteX20" fmla="*/ 0 w 159191"/>
                  <a:gd name="connsiteY20" fmla="*/ 50783 h 50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9191" h="50782">
                    <a:moveTo>
                      <a:pt x="0" y="50423"/>
                    </a:moveTo>
                    <a:cubicBezTo>
                      <a:pt x="3602" y="48622"/>
                      <a:pt x="7203" y="47181"/>
                      <a:pt x="10805" y="46101"/>
                    </a:cubicBezTo>
                    <a:cubicBezTo>
                      <a:pt x="14407" y="44660"/>
                      <a:pt x="17648" y="43580"/>
                      <a:pt x="20529" y="42499"/>
                    </a:cubicBezTo>
                    <a:cubicBezTo>
                      <a:pt x="26652" y="39978"/>
                      <a:pt x="32415" y="37817"/>
                      <a:pt x="37457" y="36016"/>
                    </a:cubicBezTo>
                    <a:cubicBezTo>
                      <a:pt x="39978" y="34936"/>
                      <a:pt x="42139" y="34215"/>
                      <a:pt x="44660" y="33495"/>
                    </a:cubicBezTo>
                    <a:cubicBezTo>
                      <a:pt x="46821" y="32775"/>
                      <a:pt x="48982" y="32054"/>
                      <a:pt x="50783" y="31334"/>
                    </a:cubicBezTo>
                    <a:cubicBezTo>
                      <a:pt x="54745" y="30254"/>
                      <a:pt x="57986" y="29173"/>
                      <a:pt x="60867" y="28093"/>
                    </a:cubicBezTo>
                    <a:cubicBezTo>
                      <a:pt x="72393" y="24491"/>
                      <a:pt x="75634" y="23771"/>
                      <a:pt x="73833" y="25211"/>
                    </a:cubicBezTo>
                    <a:cubicBezTo>
                      <a:pt x="77435" y="24131"/>
                      <a:pt x="81037" y="23050"/>
                      <a:pt x="83918" y="21970"/>
                    </a:cubicBezTo>
                    <a:cubicBezTo>
                      <a:pt x="87159" y="20889"/>
                      <a:pt x="90041" y="20169"/>
                      <a:pt x="92922" y="19449"/>
                    </a:cubicBezTo>
                    <a:cubicBezTo>
                      <a:pt x="98324" y="18008"/>
                      <a:pt x="103007" y="16567"/>
                      <a:pt x="106968" y="15127"/>
                    </a:cubicBezTo>
                    <a:cubicBezTo>
                      <a:pt x="114892" y="12606"/>
                      <a:pt x="120294" y="10805"/>
                      <a:pt x="124976" y="9364"/>
                    </a:cubicBezTo>
                    <a:cubicBezTo>
                      <a:pt x="134701" y="6483"/>
                      <a:pt x="141184" y="4322"/>
                      <a:pt x="159192" y="0"/>
                    </a:cubicBezTo>
                    <a:cubicBezTo>
                      <a:pt x="150548" y="2161"/>
                      <a:pt x="142984" y="3602"/>
                      <a:pt x="136141" y="5402"/>
                    </a:cubicBezTo>
                    <a:cubicBezTo>
                      <a:pt x="128938" y="7203"/>
                      <a:pt x="122455" y="8284"/>
                      <a:pt x="116693" y="10085"/>
                    </a:cubicBezTo>
                    <a:cubicBezTo>
                      <a:pt x="104807" y="13326"/>
                      <a:pt x="94002" y="16567"/>
                      <a:pt x="83198" y="19449"/>
                    </a:cubicBezTo>
                    <a:cubicBezTo>
                      <a:pt x="72393" y="23050"/>
                      <a:pt x="61228" y="27012"/>
                      <a:pt x="47902" y="31334"/>
                    </a:cubicBezTo>
                    <a:cubicBezTo>
                      <a:pt x="44660" y="32415"/>
                      <a:pt x="41059" y="33855"/>
                      <a:pt x="37457" y="35296"/>
                    </a:cubicBezTo>
                    <a:cubicBezTo>
                      <a:pt x="33855" y="36737"/>
                      <a:pt x="30254" y="38177"/>
                      <a:pt x="26292" y="39978"/>
                    </a:cubicBezTo>
                    <a:cubicBezTo>
                      <a:pt x="22330" y="41419"/>
                      <a:pt x="18008" y="43220"/>
                      <a:pt x="13686" y="45020"/>
                    </a:cubicBezTo>
                    <a:cubicBezTo>
                      <a:pt x="9364" y="46821"/>
                      <a:pt x="4682" y="48622"/>
                      <a:pt x="0" y="50783"/>
                    </a:cubicBezTo>
                    <a:close/>
                  </a:path>
                </a:pathLst>
              </a:custGeom>
              <a:solidFill>
                <a:schemeClr val="accent2"/>
              </a:solidFill>
              <a:ln w="0" cap="flat">
                <a:noFill/>
                <a:prstDash val="solid"/>
                <a:miter/>
              </a:ln>
            </p:spPr>
            <p:txBody>
              <a:bodyPr rtlCol="0" anchor="ctr"/>
              <a:lstStyle/>
              <a:p>
                <a:endParaRPr lang="en-US" sz="744"/>
              </a:p>
            </p:txBody>
          </p:sp>
          <p:sp>
            <p:nvSpPr>
              <p:cNvPr id="2984" name="Freeform: Shape 2983">
                <a:extLst>
                  <a:ext uri="{FF2B5EF4-FFF2-40B4-BE49-F238E27FC236}">
                    <a16:creationId xmlns:a16="http://schemas.microsoft.com/office/drawing/2014/main" id="{6C597F91-483B-4C08-0FCC-8C5CA14CDF85}"/>
                  </a:ext>
                </a:extLst>
              </p:cNvPr>
              <p:cNvSpPr/>
              <p:nvPr/>
            </p:nvSpPr>
            <p:spPr>
              <a:xfrm>
                <a:off x="9138056" y="2917053"/>
                <a:ext cx="24130" cy="4682"/>
              </a:xfrm>
              <a:custGeom>
                <a:avLst/>
                <a:gdLst>
                  <a:gd name="connsiteX0" fmla="*/ 0 w 24130"/>
                  <a:gd name="connsiteY0" fmla="*/ 4322 h 4682"/>
                  <a:gd name="connsiteX1" fmla="*/ 11525 w 24130"/>
                  <a:gd name="connsiteY1" fmla="*/ 2161 h 4682"/>
                  <a:gd name="connsiteX2" fmla="*/ 24131 w 24130"/>
                  <a:gd name="connsiteY2" fmla="*/ 0 h 4682"/>
                  <a:gd name="connsiteX3" fmla="*/ 10805 w 24130"/>
                  <a:gd name="connsiteY3" fmla="*/ 2521 h 4682"/>
                  <a:gd name="connsiteX4" fmla="*/ 0 w 24130"/>
                  <a:gd name="connsiteY4" fmla="*/ 4682 h 46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30" h="4682">
                    <a:moveTo>
                      <a:pt x="0" y="4322"/>
                    </a:moveTo>
                    <a:cubicBezTo>
                      <a:pt x="3962" y="3241"/>
                      <a:pt x="7563" y="2521"/>
                      <a:pt x="11525" y="2161"/>
                    </a:cubicBezTo>
                    <a:cubicBezTo>
                      <a:pt x="15487" y="1441"/>
                      <a:pt x="19449" y="720"/>
                      <a:pt x="24131" y="0"/>
                    </a:cubicBezTo>
                    <a:cubicBezTo>
                      <a:pt x="19089" y="720"/>
                      <a:pt x="14767" y="1801"/>
                      <a:pt x="10805" y="2521"/>
                    </a:cubicBezTo>
                    <a:cubicBezTo>
                      <a:pt x="6843" y="3241"/>
                      <a:pt x="3241" y="3962"/>
                      <a:pt x="0" y="4682"/>
                    </a:cubicBezTo>
                    <a:close/>
                  </a:path>
                </a:pathLst>
              </a:custGeom>
              <a:solidFill>
                <a:schemeClr val="accent2"/>
              </a:solidFill>
              <a:ln w="0" cap="flat">
                <a:noFill/>
                <a:prstDash val="solid"/>
                <a:miter/>
              </a:ln>
            </p:spPr>
            <p:txBody>
              <a:bodyPr rtlCol="0" anchor="ctr"/>
              <a:lstStyle/>
              <a:p>
                <a:endParaRPr lang="en-US" sz="744"/>
              </a:p>
            </p:txBody>
          </p:sp>
          <p:sp>
            <p:nvSpPr>
              <p:cNvPr id="2985" name="Freeform: Shape 2984">
                <a:extLst>
                  <a:ext uri="{FF2B5EF4-FFF2-40B4-BE49-F238E27FC236}">
                    <a16:creationId xmlns:a16="http://schemas.microsoft.com/office/drawing/2014/main" id="{7CCA70B3-5386-48E8-B6A6-323961DD1729}"/>
                  </a:ext>
                </a:extLst>
              </p:cNvPr>
              <p:cNvSpPr/>
              <p:nvPr/>
            </p:nvSpPr>
            <p:spPr>
              <a:xfrm>
                <a:off x="9992361" y="2946226"/>
                <a:ext cx="39257" cy="2160"/>
              </a:xfrm>
              <a:custGeom>
                <a:avLst/>
                <a:gdLst>
                  <a:gd name="connsiteX0" fmla="*/ 39258 w 39257"/>
                  <a:gd name="connsiteY0" fmla="*/ 0 h 2160"/>
                  <a:gd name="connsiteX1" fmla="*/ 0 w 39257"/>
                  <a:gd name="connsiteY1" fmla="*/ 2161 h 2160"/>
                  <a:gd name="connsiteX2" fmla="*/ 14407 w 39257"/>
                  <a:gd name="connsiteY2" fmla="*/ 1801 h 2160"/>
                  <a:gd name="connsiteX3" fmla="*/ 39258 w 39257"/>
                  <a:gd name="connsiteY3" fmla="*/ 0 h 2160"/>
                </a:gdLst>
                <a:ahLst/>
                <a:cxnLst>
                  <a:cxn ang="0">
                    <a:pos x="connsiteX0" y="connsiteY0"/>
                  </a:cxn>
                  <a:cxn ang="0">
                    <a:pos x="connsiteX1" y="connsiteY1"/>
                  </a:cxn>
                  <a:cxn ang="0">
                    <a:pos x="connsiteX2" y="connsiteY2"/>
                  </a:cxn>
                  <a:cxn ang="0">
                    <a:pos x="connsiteX3" y="connsiteY3"/>
                  </a:cxn>
                </a:cxnLst>
                <a:rect l="l" t="t" r="r" b="b"/>
                <a:pathLst>
                  <a:path w="39257" h="2160">
                    <a:moveTo>
                      <a:pt x="39258" y="0"/>
                    </a:moveTo>
                    <a:lnTo>
                      <a:pt x="0" y="2161"/>
                    </a:lnTo>
                    <a:lnTo>
                      <a:pt x="14407" y="1801"/>
                    </a:lnTo>
                    <a:lnTo>
                      <a:pt x="39258" y="0"/>
                    </a:lnTo>
                    <a:close/>
                  </a:path>
                </a:pathLst>
              </a:custGeom>
              <a:solidFill>
                <a:schemeClr val="accent2"/>
              </a:solidFill>
              <a:ln w="0" cap="flat">
                <a:noFill/>
                <a:prstDash val="solid"/>
                <a:miter/>
              </a:ln>
            </p:spPr>
            <p:txBody>
              <a:bodyPr rtlCol="0" anchor="ctr"/>
              <a:lstStyle/>
              <a:p>
                <a:endParaRPr lang="en-US" sz="744"/>
              </a:p>
            </p:txBody>
          </p:sp>
          <p:sp>
            <p:nvSpPr>
              <p:cNvPr id="2986" name="Freeform: Shape 2985">
                <a:extLst>
                  <a:ext uri="{FF2B5EF4-FFF2-40B4-BE49-F238E27FC236}">
                    <a16:creationId xmlns:a16="http://schemas.microsoft.com/office/drawing/2014/main" id="{27E35025-FCAF-08A7-071A-8C65F3805FF4}"/>
                  </a:ext>
                </a:extLst>
              </p:cNvPr>
              <p:cNvSpPr/>
              <p:nvPr/>
            </p:nvSpPr>
            <p:spPr>
              <a:xfrm>
                <a:off x="8890883" y="2995704"/>
                <a:ext cx="37674" cy="20076"/>
              </a:xfrm>
              <a:custGeom>
                <a:avLst/>
                <a:gdLst>
                  <a:gd name="connsiteX0" fmla="*/ 1182 w 37674"/>
                  <a:gd name="connsiteY0" fmla="*/ 19313 h 20076"/>
                  <a:gd name="connsiteX1" fmla="*/ 19910 w 37674"/>
                  <a:gd name="connsiteY1" fmla="*/ 8868 h 20076"/>
                  <a:gd name="connsiteX2" fmla="*/ 37558 w 37674"/>
                  <a:gd name="connsiteY2" fmla="*/ 224 h 20076"/>
                  <a:gd name="connsiteX3" fmla="*/ 16308 w 37674"/>
                  <a:gd name="connsiteY3" fmla="*/ 10308 h 20076"/>
                  <a:gd name="connsiteX4" fmla="*/ 1542 w 37674"/>
                  <a:gd name="connsiteY4" fmla="*/ 19313 h 200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74" h="20076">
                    <a:moveTo>
                      <a:pt x="1182" y="19313"/>
                    </a:moveTo>
                    <a:cubicBezTo>
                      <a:pt x="6584" y="16431"/>
                      <a:pt x="13067" y="12469"/>
                      <a:pt x="19910" y="8868"/>
                    </a:cubicBezTo>
                    <a:cubicBezTo>
                      <a:pt x="26753" y="5626"/>
                      <a:pt x="33236" y="2385"/>
                      <a:pt x="37558" y="224"/>
                    </a:cubicBezTo>
                    <a:cubicBezTo>
                      <a:pt x="38999" y="-1217"/>
                      <a:pt x="26753" y="4546"/>
                      <a:pt x="16308" y="10308"/>
                    </a:cubicBezTo>
                    <a:cubicBezTo>
                      <a:pt x="5864" y="16431"/>
                      <a:pt x="-3861" y="22194"/>
                      <a:pt x="1542" y="19313"/>
                    </a:cubicBezTo>
                    <a:close/>
                  </a:path>
                </a:pathLst>
              </a:custGeom>
              <a:solidFill>
                <a:schemeClr val="accent2"/>
              </a:solidFill>
              <a:ln w="0" cap="flat">
                <a:noFill/>
                <a:prstDash val="solid"/>
                <a:miter/>
              </a:ln>
            </p:spPr>
            <p:txBody>
              <a:bodyPr rtlCol="0" anchor="ctr"/>
              <a:lstStyle/>
              <a:p>
                <a:endParaRPr lang="en-US" sz="744"/>
              </a:p>
            </p:txBody>
          </p:sp>
          <p:sp>
            <p:nvSpPr>
              <p:cNvPr id="2987" name="Freeform: Shape 2986">
                <a:extLst>
                  <a:ext uri="{FF2B5EF4-FFF2-40B4-BE49-F238E27FC236}">
                    <a16:creationId xmlns:a16="http://schemas.microsoft.com/office/drawing/2014/main" id="{917AC748-F147-C9A5-A4C0-4F37C1267FE8}"/>
                  </a:ext>
                </a:extLst>
              </p:cNvPr>
              <p:cNvSpPr/>
              <p:nvPr/>
            </p:nvSpPr>
            <p:spPr>
              <a:xfrm>
                <a:off x="9130493" y="2938302"/>
                <a:ext cx="62308" cy="11165"/>
              </a:xfrm>
              <a:custGeom>
                <a:avLst/>
                <a:gdLst>
                  <a:gd name="connsiteX0" fmla="*/ 0 w 62308"/>
                  <a:gd name="connsiteY0" fmla="*/ 10805 h 11165"/>
                  <a:gd name="connsiteX1" fmla="*/ 10085 w 62308"/>
                  <a:gd name="connsiteY1" fmla="*/ 9004 h 11165"/>
                  <a:gd name="connsiteX2" fmla="*/ 18008 w 62308"/>
                  <a:gd name="connsiteY2" fmla="*/ 7203 h 11165"/>
                  <a:gd name="connsiteX3" fmla="*/ 27372 w 62308"/>
                  <a:gd name="connsiteY3" fmla="*/ 5763 h 11165"/>
                  <a:gd name="connsiteX4" fmla="*/ 46461 w 62308"/>
                  <a:gd name="connsiteY4" fmla="*/ 2521 h 11165"/>
                  <a:gd name="connsiteX5" fmla="*/ 62308 w 62308"/>
                  <a:gd name="connsiteY5" fmla="*/ 0 h 11165"/>
                  <a:gd name="connsiteX6" fmla="*/ 29894 w 62308"/>
                  <a:gd name="connsiteY6" fmla="*/ 4322 h 11165"/>
                  <a:gd name="connsiteX7" fmla="*/ 14767 w 62308"/>
                  <a:gd name="connsiteY7" fmla="*/ 6843 h 11165"/>
                  <a:gd name="connsiteX8" fmla="*/ 0 w 62308"/>
                  <a:gd name="connsiteY8" fmla="*/ 11165 h 11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308" h="11165">
                    <a:moveTo>
                      <a:pt x="0" y="10805"/>
                    </a:moveTo>
                    <a:cubicBezTo>
                      <a:pt x="1441" y="10805"/>
                      <a:pt x="5402" y="10085"/>
                      <a:pt x="10085" y="9004"/>
                    </a:cubicBezTo>
                    <a:cubicBezTo>
                      <a:pt x="12606" y="8644"/>
                      <a:pt x="15127" y="7924"/>
                      <a:pt x="18008" y="7203"/>
                    </a:cubicBezTo>
                    <a:cubicBezTo>
                      <a:pt x="20889" y="6843"/>
                      <a:pt x="24131" y="6123"/>
                      <a:pt x="27372" y="5763"/>
                    </a:cubicBezTo>
                    <a:cubicBezTo>
                      <a:pt x="33855" y="4682"/>
                      <a:pt x="40338" y="3602"/>
                      <a:pt x="46461" y="2521"/>
                    </a:cubicBezTo>
                    <a:cubicBezTo>
                      <a:pt x="52584" y="1441"/>
                      <a:pt x="57986" y="360"/>
                      <a:pt x="62308" y="0"/>
                    </a:cubicBezTo>
                    <a:cubicBezTo>
                      <a:pt x="50783" y="1441"/>
                      <a:pt x="39978" y="2881"/>
                      <a:pt x="29894" y="4322"/>
                    </a:cubicBezTo>
                    <a:cubicBezTo>
                      <a:pt x="24851" y="5042"/>
                      <a:pt x="19809" y="5763"/>
                      <a:pt x="14767" y="6843"/>
                    </a:cubicBezTo>
                    <a:cubicBezTo>
                      <a:pt x="9724" y="7924"/>
                      <a:pt x="5042" y="9364"/>
                      <a:pt x="0" y="11165"/>
                    </a:cubicBezTo>
                    <a:close/>
                  </a:path>
                </a:pathLst>
              </a:custGeom>
              <a:solidFill>
                <a:schemeClr val="accent2"/>
              </a:solidFill>
              <a:ln w="0" cap="flat">
                <a:noFill/>
                <a:prstDash val="solid"/>
                <a:miter/>
              </a:ln>
            </p:spPr>
            <p:txBody>
              <a:bodyPr rtlCol="0" anchor="ctr"/>
              <a:lstStyle/>
              <a:p>
                <a:endParaRPr lang="en-US" sz="744"/>
              </a:p>
            </p:txBody>
          </p:sp>
          <p:sp>
            <p:nvSpPr>
              <p:cNvPr id="2988" name="Freeform: Shape 2987">
                <a:extLst>
                  <a:ext uri="{FF2B5EF4-FFF2-40B4-BE49-F238E27FC236}">
                    <a16:creationId xmlns:a16="http://schemas.microsoft.com/office/drawing/2014/main" id="{F731CD9A-7FDE-3D01-D2F2-E4C1127C9D7D}"/>
                  </a:ext>
                </a:extLst>
              </p:cNvPr>
              <p:cNvSpPr/>
              <p:nvPr/>
            </p:nvSpPr>
            <p:spPr>
              <a:xfrm>
                <a:off x="8745479" y="3101384"/>
                <a:ext cx="31611" cy="27083"/>
              </a:xfrm>
              <a:custGeom>
                <a:avLst/>
                <a:gdLst>
                  <a:gd name="connsiteX0" fmla="*/ 0 w 31611"/>
                  <a:gd name="connsiteY0" fmla="*/ 27084 h 27083"/>
                  <a:gd name="connsiteX1" fmla="*/ 18368 w 31611"/>
                  <a:gd name="connsiteY1" fmla="*/ 13758 h 27083"/>
                  <a:gd name="connsiteX2" fmla="*/ 0 w 31611"/>
                  <a:gd name="connsiteY2" fmla="*/ 27084 h 27083"/>
                </a:gdLst>
                <a:ahLst/>
                <a:cxnLst>
                  <a:cxn ang="0">
                    <a:pos x="connsiteX0" y="connsiteY0"/>
                  </a:cxn>
                  <a:cxn ang="0">
                    <a:pos x="connsiteX1" y="connsiteY1"/>
                  </a:cxn>
                  <a:cxn ang="0">
                    <a:pos x="connsiteX2" y="connsiteY2"/>
                  </a:cxn>
                </a:cxnLst>
                <a:rect l="l" t="t" r="r" b="b"/>
                <a:pathLst>
                  <a:path w="31611" h="27083">
                    <a:moveTo>
                      <a:pt x="0" y="27084"/>
                    </a:moveTo>
                    <a:cubicBezTo>
                      <a:pt x="9004" y="19160"/>
                      <a:pt x="23411" y="7995"/>
                      <a:pt x="18368" y="13758"/>
                    </a:cubicBezTo>
                    <a:cubicBezTo>
                      <a:pt x="30974" y="1873"/>
                      <a:pt x="47181" y="-15415"/>
                      <a:pt x="0" y="27084"/>
                    </a:cubicBezTo>
                    <a:close/>
                  </a:path>
                </a:pathLst>
              </a:custGeom>
              <a:solidFill>
                <a:schemeClr val="accent2"/>
              </a:solidFill>
              <a:ln w="0" cap="flat">
                <a:noFill/>
                <a:prstDash val="solid"/>
                <a:miter/>
              </a:ln>
            </p:spPr>
            <p:txBody>
              <a:bodyPr rtlCol="0" anchor="ctr"/>
              <a:lstStyle/>
              <a:p>
                <a:endParaRPr lang="en-US" sz="744"/>
              </a:p>
            </p:txBody>
          </p:sp>
          <p:sp>
            <p:nvSpPr>
              <p:cNvPr id="2989" name="Freeform: Shape 2988">
                <a:extLst>
                  <a:ext uri="{FF2B5EF4-FFF2-40B4-BE49-F238E27FC236}">
                    <a16:creationId xmlns:a16="http://schemas.microsoft.com/office/drawing/2014/main" id="{1C501499-C6DA-41F5-A185-4F3F44BD6207}"/>
                  </a:ext>
                </a:extLst>
              </p:cNvPr>
              <p:cNvSpPr/>
              <p:nvPr/>
            </p:nvSpPr>
            <p:spPr>
              <a:xfrm>
                <a:off x="9020283" y="2964594"/>
                <a:ext cx="49342" cy="17647"/>
              </a:xfrm>
              <a:custGeom>
                <a:avLst/>
                <a:gdLst>
                  <a:gd name="connsiteX0" fmla="*/ 0 w 49342"/>
                  <a:gd name="connsiteY0" fmla="*/ 17648 h 17647"/>
                  <a:gd name="connsiteX1" fmla="*/ 8644 w 49342"/>
                  <a:gd name="connsiteY1" fmla="*/ 14767 h 17647"/>
                  <a:gd name="connsiteX2" fmla="*/ 49342 w 49342"/>
                  <a:gd name="connsiteY2" fmla="*/ 0 h 17647"/>
                  <a:gd name="connsiteX3" fmla="*/ 24851 w 49342"/>
                  <a:gd name="connsiteY3" fmla="*/ 8644 h 17647"/>
                  <a:gd name="connsiteX4" fmla="*/ 12606 w 49342"/>
                  <a:gd name="connsiteY4" fmla="*/ 12966 h 17647"/>
                  <a:gd name="connsiteX5" fmla="*/ 360 w 49342"/>
                  <a:gd name="connsiteY5" fmla="*/ 17648 h 17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342" h="17647">
                    <a:moveTo>
                      <a:pt x="0" y="17648"/>
                    </a:moveTo>
                    <a:lnTo>
                      <a:pt x="8644" y="14767"/>
                    </a:lnTo>
                    <a:cubicBezTo>
                      <a:pt x="21970" y="9724"/>
                      <a:pt x="35656" y="5042"/>
                      <a:pt x="49342" y="0"/>
                    </a:cubicBezTo>
                    <a:lnTo>
                      <a:pt x="24851" y="8644"/>
                    </a:lnTo>
                    <a:lnTo>
                      <a:pt x="12606" y="12966"/>
                    </a:lnTo>
                    <a:cubicBezTo>
                      <a:pt x="8644" y="14407"/>
                      <a:pt x="4682" y="16207"/>
                      <a:pt x="360" y="17648"/>
                    </a:cubicBezTo>
                    <a:close/>
                  </a:path>
                </a:pathLst>
              </a:custGeom>
              <a:solidFill>
                <a:schemeClr val="accent2"/>
              </a:solidFill>
              <a:ln w="0" cap="flat">
                <a:noFill/>
                <a:prstDash val="solid"/>
                <a:miter/>
              </a:ln>
            </p:spPr>
            <p:txBody>
              <a:bodyPr rtlCol="0" anchor="ctr"/>
              <a:lstStyle/>
              <a:p>
                <a:endParaRPr lang="en-US" sz="744"/>
              </a:p>
            </p:txBody>
          </p:sp>
          <p:sp>
            <p:nvSpPr>
              <p:cNvPr id="2990" name="Freeform: Shape 2989">
                <a:extLst>
                  <a:ext uri="{FF2B5EF4-FFF2-40B4-BE49-F238E27FC236}">
                    <a16:creationId xmlns:a16="http://schemas.microsoft.com/office/drawing/2014/main" id="{EB46DF8B-A628-7485-5AFB-A917ECAD9BB6}"/>
                  </a:ext>
                </a:extLst>
              </p:cNvPr>
              <p:cNvSpPr/>
              <p:nvPr/>
            </p:nvSpPr>
            <p:spPr>
              <a:xfrm>
                <a:off x="9108523" y="2954150"/>
                <a:ext cx="73945" cy="16567"/>
              </a:xfrm>
              <a:custGeom>
                <a:avLst/>
                <a:gdLst>
                  <a:gd name="connsiteX0" fmla="*/ 63028 w 73945"/>
                  <a:gd name="connsiteY0" fmla="*/ 6123 h 16567"/>
                  <a:gd name="connsiteX1" fmla="*/ 52944 w 73945"/>
                  <a:gd name="connsiteY1" fmla="*/ 5042 h 16567"/>
                  <a:gd name="connsiteX2" fmla="*/ 39978 w 73945"/>
                  <a:gd name="connsiteY2" fmla="*/ 6123 h 16567"/>
                  <a:gd name="connsiteX3" fmla="*/ 68071 w 73945"/>
                  <a:gd name="connsiteY3" fmla="*/ 0 h 16567"/>
                  <a:gd name="connsiteX4" fmla="*/ 38177 w 73945"/>
                  <a:gd name="connsiteY4" fmla="*/ 5042 h 16567"/>
                  <a:gd name="connsiteX5" fmla="*/ 24131 w 73945"/>
                  <a:gd name="connsiteY5" fmla="*/ 8284 h 16567"/>
                  <a:gd name="connsiteX6" fmla="*/ 23411 w 73945"/>
                  <a:gd name="connsiteY6" fmla="*/ 9364 h 16567"/>
                  <a:gd name="connsiteX7" fmla="*/ 0 w 73945"/>
                  <a:gd name="connsiteY7" fmla="*/ 16567 h 16567"/>
                  <a:gd name="connsiteX8" fmla="*/ 29173 w 73945"/>
                  <a:gd name="connsiteY8" fmla="*/ 10445 h 16567"/>
                  <a:gd name="connsiteX9" fmla="*/ 40338 w 73945"/>
                  <a:gd name="connsiteY9" fmla="*/ 8284 h 16567"/>
                  <a:gd name="connsiteX10" fmla="*/ 49342 w 73945"/>
                  <a:gd name="connsiteY10" fmla="*/ 7203 h 16567"/>
                  <a:gd name="connsiteX11" fmla="*/ 62308 w 73945"/>
                  <a:gd name="connsiteY11" fmla="*/ 6483 h 16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3945" h="16567">
                    <a:moveTo>
                      <a:pt x="63028" y="6123"/>
                    </a:moveTo>
                    <a:cubicBezTo>
                      <a:pt x="86079" y="1080"/>
                      <a:pt x="67711" y="3602"/>
                      <a:pt x="52944" y="5042"/>
                    </a:cubicBezTo>
                    <a:cubicBezTo>
                      <a:pt x="45741" y="5763"/>
                      <a:pt x="39618" y="6483"/>
                      <a:pt x="39978" y="6123"/>
                    </a:cubicBezTo>
                    <a:cubicBezTo>
                      <a:pt x="40698" y="5402"/>
                      <a:pt x="48262" y="3962"/>
                      <a:pt x="68071" y="0"/>
                    </a:cubicBezTo>
                    <a:cubicBezTo>
                      <a:pt x="55105" y="2161"/>
                      <a:pt x="45380" y="3602"/>
                      <a:pt x="38177" y="5042"/>
                    </a:cubicBezTo>
                    <a:cubicBezTo>
                      <a:pt x="31334" y="6483"/>
                      <a:pt x="26652" y="7563"/>
                      <a:pt x="24131" y="8284"/>
                    </a:cubicBezTo>
                    <a:cubicBezTo>
                      <a:pt x="18728" y="9724"/>
                      <a:pt x="20889" y="9364"/>
                      <a:pt x="23411" y="9364"/>
                    </a:cubicBezTo>
                    <a:cubicBezTo>
                      <a:pt x="28813" y="9004"/>
                      <a:pt x="37817" y="7563"/>
                      <a:pt x="0" y="16567"/>
                    </a:cubicBezTo>
                    <a:cubicBezTo>
                      <a:pt x="11165" y="14046"/>
                      <a:pt x="20889" y="11885"/>
                      <a:pt x="29173" y="10445"/>
                    </a:cubicBezTo>
                    <a:cubicBezTo>
                      <a:pt x="33135" y="9724"/>
                      <a:pt x="37097" y="9004"/>
                      <a:pt x="40338" y="8284"/>
                    </a:cubicBezTo>
                    <a:cubicBezTo>
                      <a:pt x="43580" y="7563"/>
                      <a:pt x="46821" y="7563"/>
                      <a:pt x="49342" y="7203"/>
                    </a:cubicBezTo>
                    <a:cubicBezTo>
                      <a:pt x="60147" y="6123"/>
                      <a:pt x="64469" y="5763"/>
                      <a:pt x="62308" y="6483"/>
                    </a:cubicBezTo>
                    <a:close/>
                  </a:path>
                </a:pathLst>
              </a:custGeom>
              <a:solidFill>
                <a:schemeClr val="accent2"/>
              </a:solidFill>
              <a:ln w="0" cap="flat">
                <a:noFill/>
                <a:prstDash val="solid"/>
                <a:miter/>
              </a:ln>
            </p:spPr>
            <p:txBody>
              <a:bodyPr rtlCol="0" anchor="ctr"/>
              <a:lstStyle/>
              <a:p>
                <a:endParaRPr lang="en-US" sz="744"/>
              </a:p>
            </p:txBody>
          </p:sp>
          <p:sp>
            <p:nvSpPr>
              <p:cNvPr id="2991" name="Freeform: Shape 2990">
                <a:extLst>
                  <a:ext uri="{FF2B5EF4-FFF2-40B4-BE49-F238E27FC236}">
                    <a16:creationId xmlns:a16="http://schemas.microsoft.com/office/drawing/2014/main" id="{79B20585-0CF5-1918-B8B4-D649C5F8C9DF}"/>
                  </a:ext>
                </a:extLst>
              </p:cNvPr>
              <p:cNvSpPr/>
              <p:nvPr/>
            </p:nvSpPr>
            <p:spPr>
              <a:xfrm>
                <a:off x="9088354" y="2970717"/>
                <a:ext cx="20889" cy="5762"/>
              </a:xfrm>
              <a:custGeom>
                <a:avLst/>
                <a:gdLst>
                  <a:gd name="connsiteX0" fmla="*/ 20889 w 20889"/>
                  <a:gd name="connsiteY0" fmla="*/ 0 h 5762"/>
                  <a:gd name="connsiteX1" fmla="*/ 0 w 20889"/>
                  <a:gd name="connsiteY1" fmla="*/ 5763 h 5762"/>
                  <a:gd name="connsiteX2" fmla="*/ 20889 w 20889"/>
                  <a:gd name="connsiteY2" fmla="*/ 0 h 5762"/>
                </a:gdLst>
                <a:ahLst/>
                <a:cxnLst>
                  <a:cxn ang="0">
                    <a:pos x="connsiteX0" y="connsiteY0"/>
                  </a:cxn>
                  <a:cxn ang="0">
                    <a:pos x="connsiteX1" y="connsiteY1"/>
                  </a:cxn>
                  <a:cxn ang="0">
                    <a:pos x="connsiteX2" y="connsiteY2"/>
                  </a:cxn>
                </a:cxnLst>
                <a:rect l="l" t="t" r="r" b="b"/>
                <a:pathLst>
                  <a:path w="20889" h="5762">
                    <a:moveTo>
                      <a:pt x="20889" y="0"/>
                    </a:moveTo>
                    <a:cubicBezTo>
                      <a:pt x="14407" y="1801"/>
                      <a:pt x="7563" y="3602"/>
                      <a:pt x="0" y="5763"/>
                    </a:cubicBezTo>
                    <a:cubicBezTo>
                      <a:pt x="8284" y="3602"/>
                      <a:pt x="15127" y="1441"/>
                      <a:pt x="20889" y="0"/>
                    </a:cubicBezTo>
                    <a:close/>
                  </a:path>
                </a:pathLst>
              </a:custGeom>
              <a:solidFill>
                <a:schemeClr val="accent2"/>
              </a:solidFill>
              <a:ln w="0" cap="flat">
                <a:noFill/>
                <a:prstDash val="solid"/>
                <a:miter/>
              </a:ln>
            </p:spPr>
            <p:txBody>
              <a:bodyPr rtlCol="0" anchor="ctr"/>
              <a:lstStyle/>
              <a:p>
                <a:endParaRPr lang="en-US" sz="744"/>
              </a:p>
            </p:txBody>
          </p:sp>
          <p:sp>
            <p:nvSpPr>
              <p:cNvPr id="2992" name="Freeform: Shape 2991">
                <a:extLst>
                  <a:ext uri="{FF2B5EF4-FFF2-40B4-BE49-F238E27FC236}">
                    <a16:creationId xmlns:a16="http://schemas.microsoft.com/office/drawing/2014/main" id="{5885CBEA-D224-2161-CC53-DE5327E9C9EF}"/>
                  </a:ext>
                </a:extLst>
              </p:cNvPr>
              <p:cNvSpPr/>
              <p:nvPr/>
            </p:nvSpPr>
            <p:spPr>
              <a:xfrm>
                <a:off x="8590969" y="3356091"/>
                <a:ext cx="7203" cy="14766"/>
              </a:xfrm>
              <a:custGeom>
                <a:avLst/>
                <a:gdLst>
                  <a:gd name="connsiteX0" fmla="*/ 0 w 7203"/>
                  <a:gd name="connsiteY0" fmla="*/ 14767 h 14766"/>
                  <a:gd name="connsiteX1" fmla="*/ 3962 w 7203"/>
                  <a:gd name="connsiteY1" fmla="*/ 6483 h 14766"/>
                  <a:gd name="connsiteX2" fmla="*/ 7203 w 7203"/>
                  <a:gd name="connsiteY2" fmla="*/ 0 h 14766"/>
                  <a:gd name="connsiteX3" fmla="*/ 0 w 7203"/>
                  <a:gd name="connsiteY3" fmla="*/ 14407 h 14766"/>
                </a:gdLst>
                <a:ahLst/>
                <a:cxnLst>
                  <a:cxn ang="0">
                    <a:pos x="connsiteX0" y="connsiteY0"/>
                  </a:cxn>
                  <a:cxn ang="0">
                    <a:pos x="connsiteX1" y="connsiteY1"/>
                  </a:cxn>
                  <a:cxn ang="0">
                    <a:pos x="connsiteX2" y="connsiteY2"/>
                  </a:cxn>
                  <a:cxn ang="0">
                    <a:pos x="connsiteX3" y="connsiteY3"/>
                  </a:cxn>
                </a:cxnLst>
                <a:rect l="l" t="t" r="r" b="b"/>
                <a:pathLst>
                  <a:path w="7203" h="14766">
                    <a:moveTo>
                      <a:pt x="0" y="14767"/>
                    </a:moveTo>
                    <a:cubicBezTo>
                      <a:pt x="1441" y="11525"/>
                      <a:pt x="2881" y="9004"/>
                      <a:pt x="3962" y="6483"/>
                    </a:cubicBezTo>
                    <a:cubicBezTo>
                      <a:pt x="5042" y="4322"/>
                      <a:pt x="6123" y="2161"/>
                      <a:pt x="7203" y="0"/>
                    </a:cubicBezTo>
                    <a:cubicBezTo>
                      <a:pt x="4322" y="4682"/>
                      <a:pt x="2161" y="9724"/>
                      <a:pt x="0" y="14407"/>
                    </a:cubicBezTo>
                    <a:close/>
                  </a:path>
                </a:pathLst>
              </a:custGeom>
              <a:solidFill>
                <a:schemeClr val="accent2"/>
              </a:solidFill>
              <a:ln w="0" cap="flat">
                <a:noFill/>
                <a:prstDash val="solid"/>
                <a:miter/>
              </a:ln>
            </p:spPr>
            <p:txBody>
              <a:bodyPr rtlCol="0" anchor="ctr"/>
              <a:lstStyle/>
              <a:p>
                <a:endParaRPr lang="en-US" sz="744"/>
              </a:p>
            </p:txBody>
          </p:sp>
          <p:sp>
            <p:nvSpPr>
              <p:cNvPr id="2993" name="Freeform: Shape 2992">
                <a:extLst>
                  <a:ext uri="{FF2B5EF4-FFF2-40B4-BE49-F238E27FC236}">
                    <a16:creationId xmlns:a16="http://schemas.microsoft.com/office/drawing/2014/main" id="{780E788C-33DB-A115-C987-86733586E66B}"/>
                  </a:ext>
                </a:extLst>
              </p:cNvPr>
              <p:cNvSpPr/>
              <p:nvPr/>
            </p:nvSpPr>
            <p:spPr>
              <a:xfrm>
                <a:off x="8811350" y="3033385"/>
                <a:ext cx="131857" cy="90120"/>
              </a:xfrm>
              <a:custGeom>
                <a:avLst/>
                <a:gdLst>
                  <a:gd name="connsiteX0" fmla="*/ 71350 w 131857"/>
                  <a:gd name="connsiteY0" fmla="*/ 37457 h 90120"/>
                  <a:gd name="connsiteX1" fmla="*/ 86117 w 131857"/>
                  <a:gd name="connsiteY1" fmla="*/ 27372 h 90120"/>
                  <a:gd name="connsiteX2" fmla="*/ 101244 w 131857"/>
                  <a:gd name="connsiteY2" fmla="*/ 18008 h 90120"/>
                  <a:gd name="connsiteX3" fmla="*/ 116371 w 131857"/>
                  <a:gd name="connsiteY3" fmla="*/ 8644 h 90120"/>
                  <a:gd name="connsiteX4" fmla="*/ 131858 w 131857"/>
                  <a:gd name="connsiteY4" fmla="*/ 0 h 90120"/>
                  <a:gd name="connsiteX5" fmla="*/ 46499 w 131857"/>
                  <a:gd name="connsiteY5" fmla="*/ 52944 h 90120"/>
                  <a:gd name="connsiteX6" fmla="*/ 398 w 131857"/>
                  <a:gd name="connsiteY6" fmla="*/ 90041 h 90120"/>
                  <a:gd name="connsiteX7" fmla="*/ 24169 w 131857"/>
                  <a:gd name="connsiteY7" fmla="*/ 71672 h 90120"/>
                  <a:gd name="connsiteX8" fmla="*/ 48300 w 131857"/>
                  <a:gd name="connsiteY8" fmla="*/ 54385 h 90120"/>
                  <a:gd name="connsiteX9" fmla="*/ 59465 w 131857"/>
                  <a:gd name="connsiteY9" fmla="*/ 46461 h 90120"/>
                  <a:gd name="connsiteX10" fmla="*/ 69550 w 131857"/>
                  <a:gd name="connsiteY10" fmla="*/ 39618 h 90120"/>
                  <a:gd name="connsiteX11" fmla="*/ 85037 w 131857"/>
                  <a:gd name="connsiteY11" fmla="*/ 28813 h 90120"/>
                  <a:gd name="connsiteX12" fmla="*/ 71350 w 131857"/>
                  <a:gd name="connsiteY12" fmla="*/ 37097 h 90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1857" h="90120">
                    <a:moveTo>
                      <a:pt x="71350" y="37457"/>
                    </a:moveTo>
                    <a:cubicBezTo>
                      <a:pt x="76393" y="34215"/>
                      <a:pt x="81075" y="30614"/>
                      <a:pt x="86117" y="27372"/>
                    </a:cubicBezTo>
                    <a:lnTo>
                      <a:pt x="101244" y="18008"/>
                    </a:lnTo>
                    <a:lnTo>
                      <a:pt x="116371" y="8644"/>
                    </a:lnTo>
                    <a:cubicBezTo>
                      <a:pt x="121413" y="5763"/>
                      <a:pt x="126815" y="2881"/>
                      <a:pt x="131858" y="0"/>
                    </a:cubicBezTo>
                    <a:cubicBezTo>
                      <a:pt x="110608" y="11165"/>
                      <a:pt x="74952" y="32775"/>
                      <a:pt x="46499" y="52944"/>
                    </a:cubicBezTo>
                    <a:cubicBezTo>
                      <a:pt x="18046" y="73113"/>
                      <a:pt x="-3203" y="91481"/>
                      <a:pt x="398" y="90041"/>
                    </a:cubicBezTo>
                    <a:cubicBezTo>
                      <a:pt x="7962" y="84278"/>
                      <a:pt x="15885" y="77795"/>
                      <a:pt x="24169" y="71672"/>
                    </a:cubicBezTo>
                    <a:cubicBezTo>
                      <a:pt x="32453" y="65910"/>
                      <a:pt x="40376" y="59787"/>
                      <a:pt x="48300" y="54385"/>
                    </a:cubicBezTo>
                    <a:cubicBezTo>
                      <a:pt x="51902" y="51503"/>
                      <a:pt x="55863" y="48982"/>
                      <a:pt x="59465" y="46461"/>
                    </a:cubicBezTo>
                    <a:cubicBezTo>
                      <a:pt x="63067" y="43940"/>
                      <a:pt x="66308" y="41779"/>
                      <a:pt x="69550" y="39618"/>
                    </a:cubicBezTo>
                    <a:cubicBezTo>
                      <a:pt x="76033" y="35296"/>
                      <a:pt x="81075" y="31694"/>
                      <a:pt x="85037" y="28813"/>
                    </a:cubicBezTo>
                    <a:lnTo>
                      <a:pt x="71350" y="37097"/>
                    </a:lnTo>
                    <a:close/>
                  </a:path>
                </a:pathLst>
              </a:custGeom>
              <a:solidFill>
                <a:schemeClr val="accent2"/>
              </a:solidFill>
              <a:ln w="0" cap="flat">
                <a:noFill/>
                <a:prstDash val="solid"/>
                <a:miter/>
              </a:ln>
            </p:spPr>
            <p:txBody>
              <a:bodyPr rtlCol="0" anchor="ctr"/>
              <a:lstStyle/>
              <a:p>
                <a:endParaRPr lang="en-US" sz="744"/>
              </a:p>
            </p:txBody>
          </p:sp>
          <p:sp>
            <p:nvSpPr>
              <p:cNvPr id="2994" name="Freeform: Shape 2993">
                <a:extLst>
                  <a:ext uri="{FF2B5EF4-FFF2-40B4-BE49-F238E27FC236}">
                    <a16:creationId xmlns:a16="http://schemas.microsoft.com/office/drawing/2014/main" id="{3531170C-6413-0795-D20D-F7E1A43A7290}"/>
                  </a:ext>
                </a:extLst>
              </p:cNvPr>
              <p:cNvSpPr/>
              <p:nvPr/>
            </p:nvSpPr>
            <p:spPr>
              <a:xfrm>
                <a:off x="8464912" y="3726338"/>
                <a:ext cx="1383" cy="39977"/>
              </a:xfrm>
              <a:custGeom>
                <a:avLst/>
                <a:gdLst>
                  <a:gd name="connsiteX0" fmla="*/ 720 w 1383"/>
                  <a:gd name="connsiteY0" fmla="*/ 32054 h 39977"/>
                  <a:gd name="connsiteX1" fmla="*/ 720 w 1383"/>
                  <a:gd name="connsiteY1" fmla="*/ 24131 h 39977"/>
                  <a:gd name="connsiteX2" fmla="*/ 720 w 1383"/>
                  <a:gd name="connsiteY2" fmla="*/ 16207 h 39977"/>
                  <a:gd name="connsiteX3" fmla="*/ 720 w 1383"/>
                  <a:gd name="connsiteY3" fmla="*/ 0 h 39977"/>
                  <a:gd name="connsiteX4" fmla="*/ 0 w 1383"/>
                  <a:gd name="connsiteY4" fmla="*/ 20169 h 39977"/>
                  <a:gd name="connsiteX5" fmla="*/ 0 w 1383"/>
                  <a:gd name="connsiteY5" fmla="*/ 39978 h 39977"/>
                  <a:gd name="connsiteX6" fmla="*/ 1080 w 1383"/>
                  <a:gd name="connsiteY6" fmla="*/ 32054 h 39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 h="39977">
                    <a:moveTo>
                      <a:pt x="720" y="32054"/>
                    </a:moveTo>
                    <a:lnTo>
                      <a:pt x="720" y="24131"/>
                    </a:lnTo>
                    <a:cubicBezTo>
                      <a:pt x="720" y="24131"/>
                      <a:pt x="720" y="16207"/>
                      <a:pt x="720" y="16207"/>
                    </a:cubicBezTo>
                    <a:lnTo>
                      <a:pt x="720" y="0"/>
                    </a:lnTo>
                    <a:cubicBezTo>
                      <a:pt x="720" y="0"/>
                      <a:pt x="0" y="20169"/>
                      <a:pt x="0" y="20169"/>
                    </a:cubicBezTo>
                    <a:cubicBezTo>
                      <a:pt x="0" y="27012"/>
                      <a:pt x="0" y="33135"/>
                      <a:pt x="0" y="39978"/>
                    </a:cubicBezTo>
                    <a:cubicBezTo>
                      <a:pt x="0" y="28813"/>
                      <a:pt x="2161" y="48982"/>
                      <a:pt x="1080" y="32054"/>
                    </a:cubicBezTo>
                    <a:close/>
                  </a:path>
                </a:pathLst>
              </a:custGeom>
              <a:solidFill>
                <a:schemeClr val="accent2"/>
              </a:solidFill>
              <a:ln w="0" cap="flat">
                <a:noFill/>
                <a:prstDash val="solid"/>
                <a:miter/>
              </a:ln>
            </p:spPr>
            <p:txBody>
              <a:bodyPr rtlCol="0" anchor="ctr"/>
              <a:lstStyle/>
              <a:p>
                <a:endParaRPr lang="en-US" sz="744"/>
              </a:p>
            </p:txBody>
          </p:sp>
          <p:sp>
            <p:nvSpPr>
              <p:cNvPr id="2995" name="Freeform: Shape 2994">
                <a:extLst>
                  <a:ext uri="{FF2B5EF4-FFF2-40B4-BE49-F238E27FC236}">
                    <a16:creationId xmlns:a16="http://schemas.microsoft.com/office/drawing/2014/main" id="{6063C958-7540-44CC-A7BB-3EB95B2BB9F7}"/>
                  </a:ext>
                </a:extLst>
              </p:cNvPr>
              <p:cNvSpPr/>
              <p:nvPr/>
            </p:nvSpPr>
            <p:spPr>
              <a:xfrm>
                <a:off x="8464192" y="3765956"/>
                <a:ext cx="3601" cy="7563"/>
              </a:xfrm>
              <a:custGeom>
                <a:avLst/>
                <a:gdLst>
                  <a:gd name="connsiteX0" fmla="*/ 0 w 3601"/>
                  <a:gd name="connsiteY0" fmla="*/ 7563 h 7563"/>
                  <a:gd name="connsiteX1" fmla="*/ 0 w 3601"/>
                  <a:gd name="connsiteY1" fmla="*/ 0 h 7563"/>
                  <a:gd name="connsiteX2" fmla="*/ 0 w 3601"/>
                  <a:gd name="connsiteY2" fmla="*/ 7563 h 7563"/>
                </a:gdLst>
                <a:ahLst/>
                <a:cxnLst>
                  <a:cxn ang="0">
                    <a:pos x="connsiteX0" y="connsiteY0"/>
                  </a:cxn>
                  <a:cxn ang="0">
                    <a:pos x="connsiteX1" y="connsiteY1"/>
                  </a:cxn>
                  <a:cxn ang="0">
                    <a:pos x="connsiteX2" y="connsiteY2"/>
                  </a:cxn>
                </a:cxnLst>
                <a:rect l="l" t="t" r="r" b="b"/>
                <a:pathLst>
                  <a:path w="3601" h="7563">
                    <a:moveTo>
                      <a:pt x="0" y="7563"/>
                    </a:moveTo>
                    <a:lnTo>
                      <a:pt x="0" y="0"/>
                    </a:lnTo>
                    <a:cubicBezTo>
                      <a:pt x="0" y="1801"/>
                      <a:pt x="0" y="3962"/>
                      <a:pt x="0" y="7563"/>
                    </a:cubicBezTo>
                    <a:close/>
                  </a:path>
                </a:pathLst>
              </a:custGeom>
              <a:solidFill>
                <a:schemeClr val="accent2"/>
              </a:solidFill>
              <a:ln w="0" cap="flat">
                <a:noFill/>
                <a:prstDash val="solid"/>
                <a:miter/>
              </a:ln>
            </p:spPr>
            <p:txBody>
              <a:bodyPr rtlCol="0" anchor="ctr"/>
              <a:lstStyle/>
              <a:p>
                <a:endParaRPr lang="en-US" sz="744"/>
              </a:p>
            </p:txBody>
          </p:sp>
          <p:sp>
            <p:nvSpPr>
              <p:cNvPr id="2996" name="Freeform: Shape 2995">
                <a:extLst>
                  <a:ext uri="{FF2B5EF4-FFF2-40B4-BE49-F238E27FC236}">
                    <a16:creationId xmlns:a16="http://schemas.microsoft.com/office/drawing/2014/main" id="{D8ACF687-D12D-0FCE-A625-B1BF3DF8C51C}"/>
                  </a:ext>
                </a:extLst>
              </p:cNvPr>
              <p:cNvSpPr/>
              <p:nvPr/>
            </p:nvSpPr>
            <p:spPr>
              <a:xfrm>
                <a:off x="8663198" y="3205903"/>
                <a:ext cx="40501" cy="49342"/>
              </a:xfrm>
              <a:custGeom>
                <a:avLst/>
                <a:gdLst>
                  <a:gd name="connsiteX0" fmla="*/ 524 w 40501"/>
                  <a:gd name="connsiteY0" fmla="*/ 49342 h 49342"/>
                  <a:gd name="connsiteX1" fmla="*/ 20693 w 40501"/>
                  <a:gd name="connsiteY1" fmla="*/ 23771 h 49342"/>
                  <a:gd name="connsiteX2" fmla="*/ 40502 w 40501"/>
                  <a:gd name="connsiteY2" fmla="*/ 0 h 49342"/>
                  <a:gd name="connsiteX3" fmla="*/ 16371 w 40501"/>
                  <a:gd name="connsiteY3" fmla="*/ 27372 h 49342"/>
                  <a:gd name="connsiteX4" fmla="*/ 164 w 40501"/>
                  <a:gd name="connsiteY4" fmla="*/ 48982 h 49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501" h="49342">
                    <a:moveTo>
                      <a:pt x="524" y="49342"/>
                    </a:moveTo>
                    <a:cubicBezTo>
                      <a:pt x="7727" y="40338"/>
                      <a:pt x="14210" y="32054"/>
                      <a:pt x="20693" y="23771"/>
                    </a:cubicBezTo>
                    <a:cubicBezTo>
                      <a:pt x="27536" y="15847"/>
                      <a:pt x="33659" y="8284"/>
                      <a:pt x="40502" y="0"/>
                    </a:cubicBezTo>
                    <a:cubicBezTo>
                      <a:pt x="37621" y="3241"/>
                      <a:pt x="26095" y="15487"/>
                      <a:pt x="16371" y="27372"/>
                    </a:cubicBezTo>
                    <a:cubicBezTo>
                      <a:pt x="7007" y="39258"/>
                      <a:pt x="-1277" y="50063"/>
                      <a:pt x="164" y="48982"/>
                    </a:cubicBezTo>
                    <a:close/>
                  </a:path>
                </a:pathLst>
              </a:custGeom>
              <a:solidFill>
                <a:schemeClr val="accent2"/>
              </a:solidFill>
              <a:ln w="0" cap="flat">
                <a:noFill/>
                <a:prstDash val="solid"/>
                <a:miter/>
              </a:ln>
            </p:spPr>
            <p:txBody>
              <a:bodyPr rtlCol="0" anchor="ctr"/>
              <a:lstStyle/>
              <a:p>
                <a:endParaRPr lang="en-US" sz="744"/>
              </a:p>
            </p:txBody>
          </p:sp>
          <p:sp>
            <p:nvSpPr>
              <p:cNvPr id="2997" name="Freeform: Shape 2996">
                <a:extLst>
                  <a:ext uri="{FF2B5EF4-FFF2-40B4-BE49-F238E27FC236}">
                    <a16:creationId xmlns:a16="http://schemas.microsoft.com/office/drawing/2014/main" id="{4368F027-14E5-9CD4-48AF-F766CDE5E44D}"/>
                  </a:ext>
                </a:extLst>
              </p:cNvPr>
              <p:cNvSpPr/>
              <p:nvPr/>
            </p:nvSpPr>
            <p:spPr>
              <a:xfrm>
                <a:off x="8468514" y="3927309"/>
                <a:ext cx="360" cy="56545"/>
              </a:xfrm>
              <a:custGeom>
                <a:avLst/>
                <a:gdLst>
                  <a:gd name="connsiteX0" fmla="*/ 360 w 360"/>
                  <a:gd name="connsiteY0" fmla="*/ 51863 h 56545"/>
                  <a:gd name="connsiteX1" fmla="*/ 0 w 360"/>
                  <a:gd name="connsiteY1" fmla="*/ 0 h 56545"/>
                  <a:gd name="connsiteX2" fmla="*/ 0 w 360"/>
                  <a:gd name="connsiteY2" fmla="*/ 56546 h 56545"/>
                  <a:gd name="connsiteX3" fmla="*/ 360 w 360"/>
                  <a:gd name="connsiteY3" fmla="*/ 51863 h 56545"/>
                </a:gdLst>
                <a:ahLst/>
                <a:cxnLst>
                  <a:cxn ang="0">
                    <a:pos x="connsiteX0" y="connsiteY0"/>
                  </a:cxn>
                  <a:cxn ang="0">
                    <a:pos x="connsiteX1" y="connsiteY1"/>
                  </a:cxn>
                  <a:cxn ang="0">
                    <a:pos x="connsiteX2" y="connsiteY2"/>
                  </a:cxn>
                  <a:cxn ang="0">
                    <a:pos x="connsiteX3" y="connsiteY3"/>
                  </a:cxn>
                </a:cxnLst>
                <a:rect l="l" t="t" r="r" b="b"/>
                <a:pathLst>
                  <a:path w="360" h="56545">
                    <a:moveTo>
                      <a:pt x="360" y="51863"/>
                    </a:moveTo>
                    <a:lnTo>
                      <a:pt x="0" y="0"/>
                    </a:lnTo>
                    <a:lnTo>
                      <a:pt x="0" y="56546"/>
                    </a:lnTo>
                    <a:lnTo>
                      <a:pt x="360" y="51863"/>
                    </a:lnTo>
                    <a:close/>
                  </a:path>
                </a:pathLst>
              </a:custGeom>
              <a:solidFill>
                <a:schemeClr val="accent2"/>
              </a:solidFill>
              <a:ln w="0" cap="flat">
                <a:noFill/>
                <a:prstDash val="solid"/>
                <a:miter/>
              </a:ln>
            </p:spPr>
            <p:txBody>
              <a:bodyPr rtlCol="0" anchor="ctr"/>
              <a:lstStyle/>
              <a:p>
                <a:endParaRPr lang="en-US" sz="744"/>
              </a:p>
            </p:txBody>
          </p:sp>
          <p:sp>
            <p:nvSpPr>
              <p:cNvPr id="2998" name="Freeform: Shape 2997">
                <a:extLst>
                  <a:ext uri="{FF2B5EF4-FFF2-40B4-BE49-F238E27FC236}">
                    <a16:creationId xmlns:a16="http://schemas.microsoft.com/office/drawing/2014/main" id="{9E25075F-DEEF-BCC7-9DEE-217363B77740}"/>
                  </a:ext>
                </a:extLst>
              </p:cNvPr>
              <p:cNvSpPr/>
              <p:nvPr/>
            </p:nvSpPr>
            <p:spPr>
              <a:xfrm>
                <a:off x="8464552" y="4220841"/>
                <a:ext cx="1080" cy="51863"/>
              </a:xfrm>
              <a:custGeom>
                <a:avLst/>
                <a:gdLst>
                  <a:gd name="connsiteX0" fmla="*/ 360 w 1080"/>
                  <a:gd name="connsiteY0" fmla="*/ 0 h 51863"/>
                  <a:gd name="connsiteX1" fmla="*/ 0 w 1080"/>
                  <a:gd name="connsiteY1" fmla="*/ 9004 h 51863"/>
                  <a:gd name="connsiteX2" fmla="*/ 720 w 1080"/>
                  <a:gd name="connsiteY2" fmla="*/ 51863 h 51863"/>
                  <a:gd name="connsiteX3" fmla="*/ 1080 w 1080"/>
                  <a:gd name="connsiteY3" fmla="*/ 42859 h 51863"/>
                  <a:gd name="connsiteX4" fmla="*/ 360 w 1080"/>
                  <a:gd name="connsiteY4" fmla="*/ 0 h 518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 h="51863">
                    <a:moveTo>
                      <a:pt x="360" y="0"/>
                    </a:moveTo>
                    <a:lnTo>
                      <a:pt x="0" y="9004"/>
                    </a:lnTo>
                    <a:lnTo>
                      <a:pt x="720" y="51863"/>
                    </a:lnTo>
                    <a:lnTo>
                      <a:pt x="1080" y="42859"/>
                    </a:lnTo>
                    <a:lnTo>
                      <a:pt x="360" y="0"/>
                    </a:lnTo>
                    <a:close/>
                  </a:path>
                </a:pathLst>
              </a:custGeom>
              <a:solidFill>
                <a:schemeClr val="accent2"/>
              </a:solidFill>
              <a:ln w="0" cap="flat">
                <a:noFill/>
                <a:prstDash val="solid"/>
                <a:miter/>
              </a:ln>
            </p:spPr>
            <p:txBody>
              <a:bodyPr rtlCol="0" anchor="ctr"/>
              <a:lstStyle/>
              <a:p>
                <a:endParaRPr lang="en-US" sz="744"/>
              </a:p>
            </p:txBody>
          </p:sp>
          <p:sp>
            <p:nvSpPr>
              <p:cNvPr id="2999" name="Freeform: Shape 2998">
                <a:extLst>
                  <a:ext uri="{FF2B5EF4-FFF2-40B4-BE49-F238E27FC236}">
                    <a16:creationId xmlns:a16="http://schemas.microsoft.com/office/drawing/2014/main" id="{524995B6-3131-0E70-1BB8-2F0933D75FE5}"/>
                  </a:ext>
                </a:extLst>
              </p:cNvPr>
              <p:cNvSpPr/>
              <p:nvPr/>
            </p:nvSpPr>
            <p:spPr>
              <a:xfrm>
                <a:off x="8508852" y="3849476"/>
                <a:ext cx="2160" cy="69908"/>
              </a:xfrm>
              <a:custGeom>
                <a:avLst/>
                <a:gdLst>
                  <a:gd name="connsiteX0" fmla="*/ 2161 w 2160"/>
                  <a:gd name="connsiteY0" fmla="*/ 55142 h 69908"/>
                  <a:gd name="connsiteX1" fmla="*/ 0 w 2160"/>
                  <a:gd name="connsiteY1" fmla="*/ 1838 h 69908"/>
                  <a:gd name="connsiteX2" fmla="*/ 0 w 2160"/>
                  <a:gd name="connsiteY2" fmla="*/ 69909 h 69908"/>
                  <a:gd name="connsiteX3" fmla="*/ 360 w 2160"/>
                  <a:gd name="connsiteY3" fmla="*/ 11562 h 69908"/>
                  <a:gd name="connsiteX4" fmla="*/ 2161 w 2160"/>
                  <a:gd name="connsiteY4" fmla="*/ 55142 h 699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0" h="69908">
                    <a:moveTo>
                      <a:pt x="2161" y="55142"/>
                    </a:moveTo>
                    <a:cubicBezTo>
                      <a:pt x="2161" y="20206"/>
                      <a:pt x="360" y="-7526"/>
                      <a:pt x="0" y="1838"/>
                    </a:cubicBezTo>
                    <a:lnTo>
                      <a:pt x="0" y="69909"/>
                    </a:lnTo>
                    <a:cubicBezTo>
                      <a:pt x="1801" y="52621"/>
                      <a:pt x="0" y="51180"/>
                      <a:pt x="360" y="11562"/>
                    </a:cubicBezTo>
                    <a:lnTo>
                      <a:pt x="2161" y="55142"/>
                    </a:lnTo>
                    <a:close/>
                  </a:path>
                </a:pathLst>
              </a:custGeom>
              <a:solidFill>
                <a:schemeClr val="accent2"/>
              </a:solidFill>
              <a:ln w="0" cap="flat">
                <a:noFill/>
                <a:prstDash val="solid"/>
                <a:miter/>
              </a:ln>
            </p:spPr>
            <p:txBody>
              <a:bodyPr rtlCol="0" anchor="ctr"/>
              <a:lstStyle/>
              <a:p>
                <a:endParaRPr lang="en-US" sz="744"/>
              </a:p>
            </p:txBody>
          </p:sp>
          <p:sp>
            <p:nvSpPr>
              <p:cNvPr id="3000" name="Freeform: Shape 2999">
                <a:extLst>
                  <a:ext uri="{FF2B5EF4-FFF2-40B4-BE49-F238E27FC236}">
                    <a16:creationId xmlns:a16="http://schemas.microsoft.com/office/drawing/2014/main" id="{A73BE0DF-2BAF-F989-D9F0-5207B13882B9}"/>
                  </a:ext>
                </a:extLst>
              </p:cNvPr>
              <p:cNvSpPr/>
              <p:nvPr/>
            </p:nvSpPr>
            <p:spPr>
              <a:xfrm>
                <a:off x="8786898" y="5612869"/>
                <a:ext cx="1246162" cy="182242"/>
              </a:xfrm>
              <a:custGeom>
                <a:avLst/>
                <a:gdLst>
                  <a:gd name="connsiteX0" fmla="*/ 300015 w 1246162"/>
                  <a:gd name="connsiteY0" fmla="*/ 148387 h 182242"/>
                  <a:gd name="connsiteX1" fmla="*/ 279486 w 1246162"/>
                  <a:gd name="connsiteY1" fmla="*/ 143345 h 182242"/>
                  <a:gd name="connsiteX2" fmla="*/ 265080 w 1246162"/>
                  <a:gd name="connsiteY2" fmla="*/ 138663 h 182242"/>
                  <a:gd name="connsiteX3" fmla="*/ 249593 w 1246162"/>
                  <a:gd name="connsiteY3" fmla="*/ 133260 h 182242"/>
                  <a:gd name="connsiteX4" fmla="*/ 234826 w 1246162"/>
                  <a:gd name="connsiteY4" fmla="*/ 127858 h 182242"/>
                  <a:gd name="connsiteX5" fmla="*/ 222220 w 1246162"/>
                  <a:gd name="connsiteY5" fmla="*/ 122455 h 182242"/>
                  <a:gd name="connsiteX6" fmla="*/ 208894 w 1246162"/>
                  <a:gd name="connsiteY6" fmla="*/ 116332 h 182242"/>
                  <a:gd name="connsiteX7" fmla="*/ 233745 w 1246162"/>
                  <a:gd name="connsiteY7" fmla="*/ 125337 h 182242"/>
                  <a:gd name="connsiteX8" fmla="*/ 240949 w 1246162"/>
                  <a:gd name="connsiteY8" fmla="*/ 127498 h 182242"/>
                  <a:gd name="connsiteX9" fmla="*/ 233385 w 1246162"/>
                  <a:gd name="connsiteY9" fmla="*/ 124256 h 182242"/>
                  <a:gd name="connsiteX10" fmla="*/ 204572 w 1246162"/>
                  <a:gd name="connsiteY10" fmla="*/ 114532 h 182242"/>
                  <a:gd name="connsiteX11" fmla="*/ 197369 w 1246162"/>
                  <a:gd name="connsiteY11" fmla="*/ 112010 h 182242"/>
                  <a:gd name="connsiteX12" fmla="*/ 190166 w 1246162"/>
                  <a:gd name="connsiteY12" fmla="*/ 109129 h 182242"/>
                  <a:gd name="connsiteX13" fmla="*/ 176119 w 1246162"/>
                  <a:gd name="connsiteY13" fmla="*/ 103727 h 182242"/>
                  <a:gd name="connsiteX14" fmla="*/ 155230 w 1246162"/>
                  <a:gd name="connsiteY14" fmla="*/ 92202 h 182242"/>
                  <a:gd name="connsiteX15" fmla="*/ 182242 w 1246162"/>
                  <a:gd name="connsiteY15" fmla="*/ 103367 h 182242"/>
                  <a:gd name="connsiteX16" fmla="*/ 230504 w 1246162"/>
                  <a:gd name="connsiteY16" fmla="*/ 122095 h 182242"/>
                  <a:gd name="connsiteX17" fmla="*/ 236627 w 1246162"/>
                  <a:gd name="connsiteY17" fmla="*/ 124256 h 182242"/>
                  <a:gd name="connsiteX18" fmla="*/ 242750 w 1246162"/>
                  <a:gd name="connsiteY18" fmla="*/ 126057 h 182242"/>
                  <a:gd name="connsiteX19" fmla="*/ 253915 w 1246162"/>
                  <a:gd name="connsiteY19" fmla="*/ 129659 h 182242"/>
                  <a:gd name="connsiteX20" fmla="*/ 271923 w 1246162"/>
                  <a:gd name="connsiteY20" fmla="*/ 135421 h 182242"/>
                  <a:gd name="connsiteX21" fmla="*/ 222580 w 1246162"/>
                  <a:gd name="connsiteY21" fmla="*/ 118133 h 182242"/>
                  <a:gd name="connsiteX22" fmla="*/ 202411 w 1246162"/>
                  <a:gd name="connsiteY22" fmla="*/ 110570 h 182242"/>
                  <a:gd name="connsiteX23" fmla="*/ 183683 w 1246162"/>
                  <a:gd name="connsiteY23" fmla="*/ 102646 h 182242"/>
                  <a:gd name="connsiteX24" fmla="*/ 164594 w 1246162"/>
                  <a:gd name="connsiteY24" fmla="*/ 94363 h 182242"/>
                  <a:gd name="connsiteX25" fmla="*/ 144425 w 1246162"/>
                  <a:gd name="connsiteY25" fmla="*/ 84638 h 182242"/>
                  <a:gd name="connsiteX26" fmla="*/ 121735 w 1246162"/>
                  <a:gd name="connsiteY26" fmla="*/ 73113 h 182242"/>
                  <a:gd name="connsiteX27" fmla="*/ 95803 w 1246162"/>
                  <a:gd name="connsiteY27" fmla="*/ 58346 h 182242"/>
                  <a:gd name="connsiteX28" fmla="*/ 123536 w 1246162"/>
                  <a:gd name="connsiteY28" fmla="*/ 74914 h 182242"/>
                  <a:gd name="connsiteX29" fmla="*/ 143705 w 1246162"/>
                  <a:gd name="connsiteY29" fmla="*/ 86439 h 182242"/>
                  <a:gd name="connsiteX30" fmla="*/ 132540 w 1246162"/>
                  <a:gd name="connsiteY30" fmla="*/ 82117 h 182242"/>
                  <a:gd name="connsiteX31" fmla="*/ 103007 w 1246162"/>
                  <a:gd name="connsiteY31" fmla="*/ 66270 h 182242"/>
                  <a:gd name="connsiteX32" fmla="*/ 84278 w 1246162"/>
                  <a:gd name="connsiteY32" fmla="*/ 55465 h 182242"/>
                  <a:gd name="connsiteX33" fmla="*/ 64829 w 1246162"/>
                  <a:gd name="connsiteY33" fmla="*/ 42859 h 182242"/>
                  <a:gd name="connsiteX34" fmla="*/ 54745 w 1246162"/>
                  <a:gd name="connsiteY34" fmla="*/ 36376 h 182242"/>
                  <a:gd name="connsiteX35" fmla="*/ 45020 w 1246162"/>
                  <a:gd name="connsiteY35" fmla="*/ 29533 h 182242"/>
                  <a:gd name="connsiteX36" fmla="*/ 26652 w 1246162"/>
                  <a:gd name="connsiteY36" fmla="*/ 16207 h 182242"/>
                  <a:gd name="connsiteX37" fmla="*/ 15847 w 1246162"/>
                  <a:gd name="connsiteY37" fmla="*/ 11525 h 182242"/>
                  <a:gd name="connsiteX38" fmla="*/ 7563 w 1246162"/>
                  <a:gd name="connsiteY38" fmla="*/ 5402 h 182242"/>
                  <a:gd name="connsiteX39" fmla="*/ 0 w 1246162"/>
                  <a:gd name="connsiteY39" fmla="*/ 0 h 182242"/>
                  <a:gd name="connsiteX40" fmla="*/ 5402 w 1246162"/>
                  <a:gd name="connsiteY40" fmla="*/ 4322 h 182242"/>
                  <a:gd name="connsiteX41" fmla="*/ 9724 w 1246162"/>
                  <a:gd name="connsiteY41" fmla="*/ 8644 h 182242"/>
                  <a:gd name="connsiteX42" fmla="*/ 16928 w 1246162"/>
                  <a:gd name="connsiteY42" fmla="*/ 14046 h 182242"/>
                  <a:gd name="connsiteX43" fmla="*/ 24131 w 1246162"/>
                  <a:gd name="connsiteY43" fmla="*/ 19089 h 182242"/>
                  <a:gd name="connsiteX44" fmla="*/ 37817 w 1246162"/>
                  <a:gd name="connsiteY44" fmla="*/ 28813 h 182242"/>
                  <a:gd name="connsiteX45" fmla="*/ 50783 w 1246162"/>
                  <a:gd name="connsiteY45" fmla="*/ 38177 h 182242"/>
                  <a:gd name="connsiteX46" fmla="*/ 63389 w 1246162"/>
                  <a:gd name="connsiteY46" fmla="*/ 46461 h 182242"/>
                  <a:gd name="connsiteX47" fmla="*/ 86439 w 1246162"/>
                  <a:gd name="connsiteY47" fmla="*/ 61948 h 182242"/>
                  <a:gd name="connsiteX48" fmla="*/ 108049 w 1246162"/>
                  <a:gd name="connsiteY48" fmla="*/ 74554 h 182242"/>
                  <a:gd name="connsiteX49" fmla="*/ 150548 w 1246162"/>
                  <a:gd name="connsiteY49" fmla="*/ 95083 h 182242"/>
                  <a:gd name="connsiteX50" fmla="*/ 175759 w 1246162"/>
                  <a:gd name="connsiteY50" fmla="*/ 106968 h 182242"/>
                  <a:gd name="connsiteX51" fmla="*/ 188725 w 1246162"/>
                  <a:gd name="connsiteY51" fmla="*/ 112731 h 182242"/>
                  <a:gd name="connsiteX52" fmla="*/ 201331 w 1246162"/>
                  <a:gd name="connsiteY52" fmla="*/ 118133 h 182242"/>
                  <a:gd name="connsiteX53" fmla="*/ 224741 w 1246162"/>
                  <a:gd name="connsiteY53" fmla="*/ 127498 h 182242"/>
                  <a:gd name="connsiteX54" fmla="*/ 234466 w 1246162"/>
                  <a:gd name="connsiteY54" fmla="*/ 131099 h 182242"/>
                  <a:gd name="connsiteX55" fmla="*/ 242750 w 1246162"/>
                  <a:gd name="connsiteY55" fmla="*/ 133620 h 182242"/>
                  <a:gd name="connsiteX56" fmla="*/ 264359 w 1246162"/>
                  <a:gd name="connsiteY56" fmla="*/ 140823 h 182242"/>
                  <a:gd name="connsiteX57" fmla="*/ 275164 w 1246162"/>
                  <a:gd name="connsiteY57" fmla="*/ 144425 h 182242"/>
                  <a:gd name="connsiteX58" fmla="*/ 286329 w 1246162"/>
                  <a:gd name="connsiteY58" fmla="*/ 147307 h 182242"/>
                  <a:gd name="connsiteX59" fmla="*/ 302897 w 1246162"/>
                  <a:gd name="connsiteY59" fmla="*/ 151989 h 182242"/>
                  <a:gd name="connsiteX60" fmla="*/ 275885 w 1246162"/>
                  <a:gd name="connsiteY60" fmla="*/ 145866 h 182242"/>
                  <a:gd name="connsiteX61" fmla="*/ 298935 w 1246162"/>
                  <a:gd name="connsiteY61" fmla="*/ 151989 h 182242"/>
                  <a:gd name="connsiteX62" fmla="*/ 313702 w 1246162"/>
                  <a:gd name="connsiteY62" fmla="*/ 155950 h 182242"/>
                  <a:gd name="connsiteX63" fmla="*/ 328828 w 1246162"/>
                  <a:gd name="connsiteY63" fmla="*/ 159192 h 182242"/>
                  <a:gd name="connsiteX64" fmla="*/ 353680 w 1246162"/>
                  <a:gd name="connsiteY64" fmla="*/ 164594 h 182242"/>
                  <a:gd name="connsiteX65" fmla="*/ 361603 w 1246162"/>
                  <a:gd name="connsiteY65" fmla="*/ 165315 h 182242"/>
                  <a:gd name="connsiteX66" fmla="*/ 526558 w 1246162"/>
                  <a:gd name="connsiteY66" fmla="*/ 181522 h 182242"/>
                  <a:gd name="connsiteX67" fmla="*/ 540244 w 1246162"/>
                  <a:gd name="connsiteY67" fmla="*/ 182242 h 182242"/>
                  <a:gd name="connsiteX68" fmla="*/ 546006 w 1246162"/>
                  <a:gd name="connsiteY68" fmla="*/ 181522 h 182242"/>
                  <a:gd name="connsiteX69" fmla="*/ 1246162 w 1246162"/>
                  <a:gd name="connsiteY69" fmla="*/ 181522 h 182242"/>
                  <a:gd name="connsiteX70" fmla="*/ 1146037 w 1246162"/>
                  <a:gd name="connsiteY70" fmla="*/ 179721 h 182242"/>
                  <a:gd name="connsiteX71" fmla="*/ 1103178 w 1246162"/>
                  <a:gd name="connsiteY71" fmla="*/ 177200 h 182242"/>
                  <a:gd name="connsiteX72" fmla="*/ 1183494 w 1246162"/>
                  <a:gd name="connsiteY72" fmla="*/ 177200 h 182242"/>
                  <a:gd name="connsiteX73" fmla="*/ 1164766 w 1246162"/>
                  <a:gd name="connsiteY73" fmla="*/ 173958 h 182242"/>
                  <a:gd name="connsiteX74" fmla="*/ 976761 w 1246162"/>
                  <a:gd name="connsiteY74" fmla="*/ 177200 h 182242"/>
                  <a:gd name="connsiteX75" fmla="*/ 950469 w 1246162"/>
                  <a:gd name="connsiteY75" fmla="*/ 175039 h 182242"/>
                  <a:gd name="connsiteX76" fmla="*/ 964875 w 1246162"/>
                  <a:gd name="connsiteY76" fmla="*/ 175039 h 182242"/>
                  <a:gd name="connsiteX77" fmla="*/ 837378 w 1246162"/>
                  <a:gd name="connsiteY77" fmla="*/ 175039 h 182242"/>
                  <a:gd name="connsiteX78" fmla="*/ 838818 w 1246162"/>
                  <a:gd name="connsiteY78" fmla="*/ 173238 h 182242"/>
                  <a:gd name="connsiteX79" fmla="*/ 672784 w 1246162"/>
                  <a:gd name="connsiteY79" fmla="*/ 175039 h 182242"/>
                  <a:gd name="connsiteX80" fmla="*/ 675305 w 1246162"/>
                  <a:gd name="connsiteY80" fmla="*/ 175039 h 182242"/>
                  <a:gd name="connsiteX81" fmla="*/ 574819 w 1246162"/>
                  <a:gd name="connsiteY81" fmla="*/ 175759 h 182242"/>
                  <a:gd name="connsiteX82" fmla="*/ 538083 w 1246162"/>
                  <a:gd name="connsiteY82" fmla="*/ 175759 h 182242"/>
                  <a:gd name="connsiteX83" fmla="*/ 524036 w 1246162"/>
                  <a:gd name="connsiteY83" fmla="*/ 175759 h 182242"/>
                  <a:gd name="connsiteX84" fmla="*/ 506749 w 1246162"/>
                  <a:gd name="connsiteY84" fmla="*/ 175399 h 182242"/>
                  <a:gd name="connsiteX85" fmla="*/ 485859 w 1246162"/>
                  <a:gd name="connsiteY85" fmla="*/ 175039 h 182242"/>
                  <a:gd name="connsiteX86" fmla="*/ 461008 w 1246162"/>
                  <a:gd name="connsiteY86" fmla="*/ 173598 h 182242"/>
                  <a:gd name="connsiteX87" fmla="*/ 527638 w 1246162"/>
                  <a:gd name="connsiteY87" fmla="*/ 173958 h 182242"/>
                  <a:gd name="connsiteX88" fmla="*/ 430394 w 1246162"/>
                  <a:gd name="connsiteY88" fmla="*/ 169636 h 182242"/>
                  <a:gd name="connsiteX89" fmla="*/ 432915 w 1246162"/>
                  <a:gd name="connsiteY89" fmla="*/ 168916 h 182242"/>
                  <a:gd name="connsiteX90" fmla="*/ 440479 w 1246162"/>
                  <a:gd name="connsiteY90" fmla="*/ 168916 h 182242"/>
                  <a:gd name="connsiteX91" fmla="*/ 458847 w 1246162"/>
                  <a:gd name="connsiteY91" fmla="*/ 169997 h 182242"/>
                  <a:gd name="connsiteX92" fmla="*/ 285249 w 1246162"/>
                  <a:gd name="connsiteY92" fmla="*/ 141184 h 182242"/>
                  <a:gd name="connsiteX93" fmla="*/ 269402 w 1246162"/>
                  <a:gd name="connsiteY93" fmla="*/ 137222 h 182242"/>
                  <a:gd name="connsiteX94" fmla="*/ 274444 w 1246162"/>
                  <a:gd name="connsiteY94" fmla="*/ 139383 h 182242"/>
                  <a:gd name="connsiteX95" fmla="*/ 298935 w 1246162"/>
                  <a:gd name="connsiteY95" fmla="*/ 147307 h 182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1246162" h="182242">
                    <a:moveTo>
                      <a:pt x="300015" y="148387"/>
                    </a:moveTo>
                    <a:cubicBezTo>
                      <a:pt x="296054" y="147667"/>
                      <a:pt x="288850" y="145506"/>
                      <a:pt x="279486" y="143345"/>
                    </a:cubicBezTo>
                    <a:cubicBezTo>
                      <a:pt x="274804" y="142264"/>
                      <a:pt x="270122" y="140463"/>
                      <a:pt x="265080" y="138663"/>
                    </a:cubicBezTo>
                    <a:cubicBezTo>
                      <a:pt x="260037" y="136862"/>
                      <a:pt x="254995" y="135061"/>
                      <a:pt x="249593" y="133260"/>
                    </a:cubicBezTo>
                    <a:cubicBezTo>
                      <a:pt x="244550" y="131459"/>
                      <a:pt x="239508" y="129659"/>
                      <a:pt x="234826" y="127858"/>
                    </a:cubicBezTo>
                    <a:cubicBezTo>
                      <a:pt x="230144" y="126057"/>
                      <a:pt x="225822" y="124256"/>
                      <a:pt x="222220" y="122455"/>
                    </a:cubicBezTo>
                    <a:cubicBezTo>
                      <a:pt x="215017" y="119214"/>
                      <a:pt x="209975" y="117053"/>
                      <a:pt x="208894" y="116332"/>
                    </a:cubicBezTo>
                    <a:cubicBezTo>
                      <a:pt x="213576" y="118133"/>
                      <a:pt x="225822" y="122455"/>
                      <a:pt x="233745" y="125337"/>
                    </a:cubicBezTo>
                    <a:cubicBezTo>
                      <a:pt x="237707" y="126777"/>
                      <a:pt x="240589" y="127498"/>
                      <a:pt x="240949" y="127498"/>
                    </a:cubicBezTo>
                    <a:cubicBezTo>
                      <a:pt x="241309" y="127498"/>
                      <a:pt x="239148" y="126777"/>
                      <a:pt x="233385" y="124256"/>
                    </a:cubicBezTo>
                    <a:lnTo>
                      <a:pt x="204572" y="114532"/>
                    </a:lnTo>
                    <a:lnTo>
                      <a:pt x="197369" y="112010"/>
                    </a:lnTo>
                    <a:lnTo>
                      <a:pt x="190166" y="109129"/>
                    </a:lnTo>
                    <a:lnTo>
                      <a:pt x="176119" y="103727"/>
                    </a:lnTo>
                    <a:cubicBezTo>
                      <a:pt x="157751" y="95083"/>
                      <a:pt x="152709" y="91481"/>
                      <a:pt x="155230" y="92202"/>
                    </a:cubicBezTo>
                    <a:cubicBezTo>
                      <a:pt x="157751" y="93282"/>
                      <a:pt x="168196" y="97244"/>
                      <a:pt x="182242" y="103367"/>
                    </a:cubicBezTo>
                    <a:cubicBezTo>
                      <a:pt x="195928" y="109489"/>
                      <a:pt x="213937" y="115972"/>
                      <a:pt x="230504" y="122095"/>
                    </a:cubicBezTo>
                    <a:cubicBezTo>
                      <a:pt x="232665" y="122815"/>
                      <a:pt x="234466" y="123536"/>
                      <a:pt x="236627" y="124256"/>
                    </a:cubicBezTo>
                    <a:cubicBezTo>
                      <a:pt x="238788" y="124976"/>
                      <a:pt x="240589" y="125697"/>
                      <a:pt x="242750" y="126057"/>
                    </a:cubicBezTo>
                    <a:cubicBezTo>
                      <a:pt x="246711" y="127137"/>
                      <a:pt x="250673" y="128578"/>
                      <a:pt x="253915" y="129659"/>
                    </a:cubicBezTo>
                    <a:cubicBezTo>
                      <a:pt x="261118" y="131819"/>
                      <a:pt x="267241" y="133981"/>
                      <a:pt x="271923" y="135421"/>
                    </a:cubicBezTo>
                    <a:cubicBezTo>
                      <a:pt x="252474" y="128578"/>
                      <a:pt x="236627" y="123896"/>
                      <a:pt x="222580" y="118133"/>
                    </a:cubicBezTo>
                    <a:cubicBezTo>
                      <a:pt x="215377" y="115612"/>
                      <a:pt x="208894" y="112731"/>
                      <a:pt x="202411" y="110570"/>
                    </a:cubicBezTo>
                    <a:cubicBezTo>
                      <a:pt x="195928" y="108049"/>
                      <a:pt x="189806" y="105167"/>
                      <a:pt x="183683" y="102646"/>
                    </a:cubicBezTo>
                    <a:cubicBezTo>
                      <a:pt x="177560" y="99765"/>
                      <a:pt x="171077" y="97244"/>
                      <a:pt x="164594" y="94363"/>
                    </a:cubicBezTo>
                    <a:cubicBezTo>
                      <a:pt x="158111" y="91481"/>
                      <a:pt x="151628" y="87880"/>
                      <a:pt x="144425" y="84638"/>
                    </a:cubicBezTo>
                    <a:cubicBezTo>
                      <a:pt x="137222" y="81037"/>
                      <a:pt x="129659" y="77435"/>
                      <a:pt x="121735" y="73113"/>
                    </a:cubicBezTo>
                    <a:cubicBezTo>
                      <a:pt x="113811" y="68431"/>
                      <a:pt x="105167" y="63749"/>
                      <a:pt x="95803" y="58346"/>
                    </a:cubicBezTo>
                    <a:cubicBezTo>
                      <a:pt x="106968" y="64829"/>
                      <a:pt x="115972" y="70232"/>
                      <a:pt x="123536" y="74914"/>
                    </a:cubicBezTo>
                    <a:cubicBezTo>
                      <a:pt x="131459" y="79236"/>
                      <a:pt x="137942" y="83197"/>
                      <a:pt x="143705" y="86439"/>
                    </a:cubicBezTo>
                    <a:cubicBezTo>
                      <a:pt x="144065" y="87159"/>
                      <a:pt x="140103" y="85359"/>
                      <a:pt x="132540" y="82117"/>
                    </a:cubicBezTo>
                    <a:cubicBezTo>
                      <a:pt x="124976" y="78876"/>
                      <a:pt x="114892" y="72753"/>
                      <a:pt x="103007" y="66270"/>
                    </a:cubicBezTo>
                    <a:cubicBezTo>
                      <a:pt x="97244" y="62668"/>
                      <a:pt x="90761" y="59427"/>
                      <a:pt x="84278" y="55465"/>
                    </a:cubicBezTo>
                    <a:cubicBezTo>
                      <a:pt x="77795" y="51503"/>
                      <a:pt x="71312" y="47181"/>
                      <a:pt x="64829" y="42859"/>
                    </a:cubicBezTo>
                    <a:lnTo>
                      <a:pt x="54745" y="36376"/>
                    </a:lnTo>
                    <a:cubicBezTo>
                      <a:pt x="51503" y="34215"/>
                      <a:pt x="48262" y="31694"/>
                      <a:pt x="45020" y="29533"/>
                    </a:cubicBezTo>
                    <a:cubicBezTo>
                      <a:pt x="38537" y="24851"/>
                      <a:pt x="32415" y="20529"/>
                      <a:pt x="26652" y="16207"/>
                    </a:cubicBezTo>
                    <a:cubicBezTo>
                      <a:pt x="56185" y="38537"/>
                      <a:pt x="38177" y="26652"/>
                      <a:pt x="15847" y="11525"/>
                    </a:cubicBezTo>
                    <a:cubicBezTo>
                      <a:pt x="11885" y="8644"/>
                      <a:pt x="9364" y="6843"/>
                      <a:pt x="7563" y="5402"/>
                    </a:cubicBezTo>
                    <a:cubicBezTo>
                      <a:pt x="5042" y="3602"/>
                      <a:pt x="2521" y="1801"/>
                      <a:pt x="0" y="0"/>
                    </a:cubicBezTo>
                    <a:lnTo>
                      <a:pt x="5402" y="4322"/>
                    </a:lnTo>
                    <a:cubicBezTo>
                      <a:pt x="4682" y="4322"/>
                      <a:pt x="5763" y="5402"/>
                      <a:pt x="9724" y="8644"/>
                    </a:cubicBezTo>
                    <a:cubicBezTo>
                      <a:pt x="12246" y="10445"/>
                      <a:pt x="14407" y="12246"/>
                      <a:pt x="16928" y="14046"/>
                    </a:cubicBezTo>
                    <a:cubicBezTo>
                      <a:pt x="19449" y="15847"/>
                      <a:pt x="21610" y="17648"/>
                      <a:pt x="24131" y="19089"/>
                    </a:cubicBezTo>
                    <a:cubicBezTo>
                      <a:pt x="28813" y="22330"/>
                      <a:pt x="33495" y="25571"/>
                      <a:pt x="37817" y="28813"/>
                    </a:cubicBezTo>
                    <a:cubicBezTo>
                      <a:pt x="42139" y="32055"/>
                      <a:pt x="46461" y="35296"/>
                      <a:pt x="50783" y="38177"/>
                    </a:cubicBezTo>
                    <a:cubicBezTo>
                      <a:pt x="55105" y="41059"/>
                      <a:pt x="59067" y="43940"/>
                      <a:pt x="63389" y="46461"/>
                    </a:cubicBezTo>
                    <a:cubicBezTo>
                      <a:pt x="71672" y="51863"/>
                      <a:pt x="79236" y="56906"/>
                      <a:pt x="86439" y="61948"/>
                    </a:cubicBezTo>
                    <a:cubicBezTo>
                      <a:pt x="94002" y="66270"/>
                      <a:pt x="101206" y="70592"/>
                      <a:pt x="108049" y="74554"/>
                    </a:cubicBezTo>
                    <a:cubicBezTo>
                      <a:pt x="95443" y="65189"/>
                      <a:pt x="118493" y="79236"/>
                      <a:pt x="150548" y="95083"/>
                    </a:cubicBezTo>
                    <a:cubicBezTo>
                      <a:pt x="158472" y="99405"/>
                      <a:pt x="167115" y="103006"/>
                      <a:pt x="175759" y="106968"/>
                    </a:cubicBezTo>
                    <a:cubicBezTo>
                      <a:pt x="180081" y="109129"/>
                      <a:pt x="184403" y="110930"/>
                      <a:pt x="188725" y="112731"/>
                    </a:cubicBezTo>
                    <a:cubicBezTo>
                      <a:pt x="193047" y="114892"/>
                      <a:pt x="197369" y="116693"/>
                      <a:pt x="201331" y="118133"/>
                    </a:cubicBezTo>
                    <a:cubicBezTo>
                      <a:pt x="209615" y="121375"/>
                      <a:pt x="217538" y="124616"/>
                      <a:pt x="224741" y="127498"/>
                    </a:cubicBezTo>
                    <a:cubicBezTo>
                      <a:pt x="228343" y="128938"/>
                      <a:pt x="231585" y="130019"/>
                      <a:pt x="234466" y="131099"/>
                    </a:cubicBezTo>
                    <a:cubicBezTo>
                      <a:pt x="237347" y="132180"/>
                      <a:pt x="240228" y="132900"/>
                      <a:pt x="242750" y="133620"/>
                    </a:cubicBezTo>
                    <a:lnTo>
                      <a:pt x="264359" y="140823"/>
                    </a:lnTo>
                    <a:cubicBezTo>
                      <a:pt x="267961" y="141904"/>
                      <a:pt x="271563" y="143345"/>
                      <a:pt x="275164" y="144425"/>
                    </a:cubicBezTo>
                    <a:lnTo>
                      <a:pt x="286329" y="147307"/>
                    </a:lnTo>
                    <a:lnTo>
                      <a:pt x="302897" y="151989"/>
                    </a:lnTo>
                    <a:cubicBezTo>
                      <a:pt x="306138" y="153429"/>
                      <a:pt x="301456" y="152349"/>
                      <a:pt x="275885" y="145866"/>
                    </a:cubicBezTo>
                    <a:cubicBezTo>
                      <a:pt x="281287" y="147307"/>
                      <a:pt x="289571" y="149467"/>
                      <a:pt x="298935" y="151989"/>
                    </a:cubicBezTo>
                    <a:cubicBezTo>
                      <a:pt x="303617" y="153429"/>
                      <a:pt x="308659" y="154510"/>
                      <a:pt x="313702" y="155950"/>
                    </a:cubicBezTo>
                    <a:cubicBezTo>
                      <a:pt x="318744" y="157031"/>
                      <a:pt x="323786" y="158111"/>
                      <a:pt x="328828" y="159192"/>
                    </a:cubicBezTo>
                    <a:cubicBezTo>
                      <a:pt x="338553" y="161353"/>
                      <a:pt x="347557" y="163154"/>
                      <a:pt x="353680" y="164594"/>
                    </a:cubicBezTo>
                    <a:cubicBezTo>
                      <a:pt x="359802" y="165675"/>
                      <a:pt x="363044" y="166035"/>
                      <a:pt x="361603" y="165315"/>
                    </a:cubicBezTo>
                    <a:cubicBezTo>
                      <a:pt x="415988" y="176120"/>
                      <a:pt x="471093" y="181522"/>
                      <a:pt x="526558" y="181522"/>
                    </a:cubicBezTo>
                    <a:cubicBezTo>
                      <a:pt x="531600" y="181522"/>
                      <a:pt x="536642" y="181522"/>
                      <a:pt x="540244" y="182242"/>
                    </a:cubicBezTo>
                    <a:cubicBezTo>
                      <a:pt x="545646" y="182242"/>
                      <a:pt x="546727" y="181882"/>
                      <a:pt x="546006" y="181522"/>
                    </a:cubicBezTo>
                    <a:lnTo>
                      <a:pt x="1246162" y="181522"/>
                    </a:lnTo>
                    <a:cubicBezTo>
                      <a:pt x="1211587" y="180802"/>
                      <a:pt x="1181693" y="180441"/>
                      <a:pt x="1146037" y="179721"/>
                    </a:cubicBezTo>
                    <a:cubicBezTo>
                      <a:pt x="1199341" y="177560"/>
                      <a:pt x="1087691" y="179361"/>
                      <a:pt x="1103178" y="177200"/>
                    </a:cubicBezTo>
                    <a:cubicBezTo>
                      <a:pt x="1127309" y="176480"/>
                      <a:pt x="1162244" y="176480"/>
                      <a:pt x="1183494" y="177200"/>
                    </a:cubicBezTo>
                    <a:cubicBezTo>
                      <a:pt x="1191418" y="176120"/>
                      <a:pt x="1161524" y="175039"/>
                      <a:pt x="1164766" y="173958"/>
                    </a:cubicBezTo>
                    <a:cubicBezTo>
                      <a:pt x="1076526" y="172518"/>
                      <a:pt x="1062840" y="177920"/>
                      <a:pt x="976761" y="177200"/>
                    </a:cubicBezTo>
                    <a:cubicBezTo>
                      <a:pt x="980002" y="175759"/>
                      <a:pt x="1007014" y="174679"/>
                      <a:pt x="950469" y="175039"/>
                    </a:cubicBezTo>
                    <a:lnTo>
                      <a:pt x="964875" y="175039"/>
                    </a:lnTo>
                    <a:cubicBezTo>
                      <a:pt x="874475" y="176120"/>
                      <a:pt x="894284" y="171798"/>
                      <a:pt x="837378" y="175039"/>
                    </a:cubicBezTo>
                    <a:lnTo>
                      <a:pt x="838818" y="173238"/>
                    </a:lnTo>
                    <a:cubicBezTo>
                      <a:pt x="797760" y="174679"/>
                      <a:pt x="717804" y="174679"/>
                      <a:pt x="672784" y="175039"/>
                    </a:cubicBezTo>
                    <a:lnTo>
                      <a:pt x="675305" y="175039"/>
                    </a:lnTo>
                    <a:cubicBezTo>
                      <a:pt x="612276" y="175759"/>
                      <a:pt x="594628" y="175759"/>
                      <a:pt x="574819" y="175759"/>
                    </a:cubicBezTo>
                    <a:cubicBezTo>
                      <a:pt x="565095" y="175759"/>
                      <a:pt x="554650" y="175759"/>
                      <a:pt x="538083" y="175759"/>
                    </a:cubicBezTo>
                    <a:cubicBezTo>
                      <a:pt x="533761" y="175759"/>
                      <a:pt x="529439" y="175759"/>
                      <a:pt x="524036" y="175759"/>
                    </a:cubicBezTo>
                    <a:cubicBezTo>
                      <a:pt x="518994" y="175759"/>
                      <a:pt x="513232" y="175759"/>
                      <a:pt x="506749" y="175399"/>
                    </a:cubicBezTo>
                    <a:cubicBezTo>
                      <a:pt x="500266" y="175399"/>
                      <a:pt x="493423" y="175399"/>
                      <a:pt x="485859" y="175039"/>
                    </a:cubicBezTo>
                    <a:cubicBezTo>
                      <a:pt x="478296" y="175039"/>
                      <a:pt x="470012" y="173958"/>
                      <a:pt x="461008" y="173598"/>
                    </a:cubicBezTo>
                    <a:cubicBezTo>
                      <a:pt x="483338" y="175039"/>
                      <a:pt x="505668" y="174319"/>
                      <a:pt x="527638" y="173958"/>
                    </a:cubicBezTo>
                    <a:cubicBezTo>
                      <a:pt x="477936" y="172158"/>
                      <a:pt x="466410" y="173598"/>
                      <a:pt x="430394" y="169636"/>
                    </a:cubicBezTo>
                    <a:cubicBezTo>
                      <a:pt x="431835" y="169636"/>
                      <a:pt x="430394" y="168916"/>
                      <a:pt x="432915" y="168916"/>
                    </a:cubicBezTo>
                    <a:cubicBezTo>
                      <a:pt x="433996" y="168916"/>
                      <a:pt x="436517" y="168916"/>
                      <a:pt x="440479" y="168916"/>
                    </a:cubicBezTo>
                    <a:cubicBezTo>
                      <a:pt x="444441" y="168916"/>
                      <a:pt x="450203" y="169276"/>
                      <a:pt x="458847" y="169997"/>
                    </a:cubicBezTo>
                    <a:cubicBezTo>
                      <a:pt x="400501" y="166395"/>
                      <a:pt x="342154" y="157031"/>
                      <a:pt x="285249" y="141184"/>
                    </a:cubicBezTo>
                    <a:cubicBezTo>
                      <a:pt x="275164" y="138663"/>
                      <a:pt x="270482" y="137222"/>
                      <a:pt x="269402" y="137222"/>
                    </a:cubicBezTo>
                    <a:cubicBezTo>
                      <a:pt x="268321" y="137222"/>
                      <a:pt x="270842" y="137942"/>
                      <a:pt x="274444" y="139383"/>
                    </a:cubicBezTo>
                    <a:cubicBezTo>
                      <a:pt x="282367" y="141904"/>
                      <a:pt x="296054" y="145866"/>
                      <a:pt x="298935" y="147307"/>
                    </a:cubicBezTo>
                    <a:close/>
                  </a:path>
                </a:pathLst>
              </a:custGeom>
              <a:solidFill>
                <a:schemeClr val="accent2"/>
              </a:solidFill>
              <a:ln w="0" cap="flat">
                <a:noFill/>
                <a:prstDash val="solid"/>
                <a:miter/>
              </a:ln>
            </p:spPr>
            <p:txBody>
              <a:bodyPr rtlCol="0" anchor="ctr"/>
              <a:lstStyle/>
              <a:p>
                <a:endParaRPr lang="en-US" sz="744"/>
              </a:p>
            </p:txBody>
          </p:sp>
          <p:sp>
            <p:nvSpPr>
              <p:cNvPr id="3001" name="Freeform: Shape 3000">
                <a:extLst>
                  <a:ext uri="{FF2B5EF4-FFF2-40B4-BE49-F238E27FC236}">
                    <a16:creationId xmlns:a16="http://schemas.microsoft.com/office/drawing/2014/main" id="{F180B316-9AA5-5109-9B26-707A779D4E36}"/>
                  </a:ext>
                </a:extLst>
              </p:cNvPr>
              <p:cNvSpPr/>
              <p:nvPr/>
            </p:nvSpPr>
            <p:spPr>
              <a:xfrm>
                <a:off x="8855689" y="5653567"/>
                <a:ext cx="27372" cy="17648"/>
              </a:xfrm>
              <a:custGeom>
                <a:avLst/>
                <a:gdLst>
                  <a:gd name="connsiteX0" fmla="*/ 27372 w 27372"/>
                  <a:gd name="connsiteY0" fmla="*/ 17288 h 17648"/>
                  <a:gd name="connsiteX1" fmla="*/ 21250 w 27372"/>
                  <a:gd name="connsiteY1" fmla="*/ 13686 h 17648"/>
                  <a:gd name="connsiteX2" fmla="*/ 14767 w 27372"/>
                  <a:gd name="connsiteY2" fmla="*/ 9364 h 17648"/>
                  <a:gd name="connsiteX3" fmla="*/ 0 w 27372"/>
                  <a:gd name="connsiteY3" fmla="*/ 0 h 17648"/>
                  <a:gd name="connsiteX4" fmla="*/ 14407 w 27372"/>
                  <a:gd name="connsiteY4" fmla="*/ 9364 h 17648"/>
                  <a:gd name="connsiteX5" fmla="*/ 20889 w 27372"/>
                  <a:gd name="connsiteY5" fmla="*/ 13686 h 17648"/>
                  <a:gd name="connsiteX6" fmla="*/ 27372 w 27372"/>
                  <a:gd name="connsiteY6" fmla="*/ 17648 h 17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372" h="17648">
                    <a:moveTo>
                      <a:pt x="27372" y="17288"/>
                    </a:moveTo>
                    <a:cubicBezTo>
                      <a:pt x="25211" y="16207"/>
                      <a:pt x="23411" y="14767"/>
                      <a:pt x="21250" y="13686"/>
                    </a:cubicBezTo>
                    <a:cubicBezTo>
                      <a:pt x="19089" y="12246"/>
                      <a:pt x="16928" y="10805"/>
                      <a:pt x="14767" y="9364"/>
                    </a:cubicBezTo>
                    <a:cubicBezTo>
                      <a:pt x="10085" y="6483"/>
                      <a:pt x="5402" y="3242"/>
                      <a:pt x="0" y="0"/>
                    </a:cubicBezTo>
                    <a:cubicBezTo>
                      <a:pt x="5042" y="3242"/>
                      <a:pt x="9724" y="6483"/>
                      <a:pt x="14407" y="9364"/>
                    </a:cubicBezTo>
                    <a:cubicBezTo>
                      <a:pt x="16567" y="10805"/>
                      <a:pt x="18728" y="12246"/>
                      <a:pt x="20889" y="13686"/>
                    </a:cubicBezTo>
                    <a:cubicBezTo>
                      <a:pt x="23050" y="15127"/>
                      <a:pt x="25211" y="16207"/>
                      <a:pt x="27372" y="17648"/>
                    </a:cubicBezTo>
                    <a:close/>
                  </a:path>
                </a:pathLst>
              </a:custGeom>
              <a:solidFill>
                <a:schemeClr val="accent2"/>
              </a:solidFill>
              <a:ln w="0" cap="flat">
                <a:noFill/>
                <a:prstDash val="solid"/>
                <a:miter/>
              </a:ln>
            </p:spPr>
            <p:txBody>
              <a:bodyPr rtlCol="0" anchor="ctr"/>
              <a:lstStyle/>
              <a:p>
                <a:endParaRPr lang="en-US" sz="744"/>
              </a:p>
            </p:txBody>
          </p:sp>
          <p:sp>
            <p:nvSpPr>
              <p:cNvPr id="3002" name="Freeform: Shape 3001">
                <a:extLst>
                  <a:ext uri="{FF2B5EF4-FFF2-40B4-BE49-F238E27FC236}">
                    <a16:creationId xmlns:a16="http://schemas.microsoft.com/office/drawing/2014/main" id="{0912D93F-55EE-054C-FCE3-D06FA0810222}"/>
                  </a:ext>
                </a:extLst>
              </p:cNvPr>
              <p:cNvSpPr/>
              <p:nvPr/>
            </p:nvSpPr>
            <p:spPr>
              <a:xfrm>
                <a:off x="10033060" y="5795111"/>
                <a:ext cx="49342" cy="3601"/>
              </a:xfrm>
              <a:custGeom>
                <a:avLst/>
                <a:gdLst>
                  <a:gd name="connsiteX0" fmla="*/ 49342 w 49342"/>
                  <a:gd name="connsiteY0" fmla="*/ 0 h 3601"/>
                  <a:gd name="connsiteX1" fmla="*/ 0 w 49342"/>
                  <a:gd name="connsiteY1" fmla="*/ 0 h 3601"/>
                  <a:gd name="connsiteX2" fmla="*/ 49342 w 49342"/>
                  <a:gd name="connsiteY2" fmla="*/ 0 h 3601"/>
                </a:gdLst>
                <a:ahLst/>
                <a:cxnLst>
                  <a:cxn ang="0">
                    <a:pos x="connsiteX0" y="connsiteY0"/>
                  </a:cxn>
                  <a:cxn ang="0">
                    <a:pos x="connsiteX1" y="connsiteY1"/>
                  </a:cxn>
                  <a:cxn ang="0">
                    <a:pos x="connsiteX2" y="connsiteY2"/>
                  </a:cxn>
                </a:cxnLst>
                <a:rect l="l" t="t" r="r" b="b"/>
                <a:pathLst>
                  <a:path w="49342" h="3601">
                    <a:moveTo>
                      <a:pt x="49342" y="0"/>
                    </a:moveTo>
                    <a:lnTo>
                      <a:pt x="0" y="0"/>
                    </a:lnTo>
                    <a:cubicBezTo>
                      <a:pt x="15127" y="0"/>
                      <a:pt x="30974" y="0"/>
                      <a:pt x="49342" y="0"/>
                    </a:cubicBezTo>
                    <a:close/>
                  </a:path>
                </a:pathLst>
              </a:custGeom>
              <a:solidFill>
                <a:schemeClr val="accent2"/>
              </a:solidFill>
              <a:ln w="0" cap="flat">
                <a:noFill/>
                <a:prstDash val="solid"/>
                <a:miter/>
              </a:ln>
            </p:spPr>
            <p:txBody>
              <a:bodyPr rtlCol="0" anchor="ctr"/>
              <a:lstStyle/>
              <a:p>
                <a:endParaRPr lang="en-US" sz="744"/>
              </a:p>
            </p:txBody>
          </p:sp>
          <p:sp>
            <p:nvSpPr>
              <p:cNvPr id="3003" name="Freeform: Shape 3002">
                <a:extLst>
                  <a:ext uri="{FF2B5EF4-FFF2-40B4-BE49-F238E27FC236}">
                    <a16:creationId xmlns:a16="http://schemas.microsoft.com/office/drawing/2014/main" id="{2A1AB975-043C-6A30-EA53-B0F61DB4CDE7}"/>
                  </a:ext>
                </a:extLst>
              </p:cNvPr>
              <p:cNvSpPr/>
              <p:nvPr/>
            </p:nvSpPr>
            <p:spPr>
              <a:xfrm>
                <a:off x="8665163" y="5494016"/>
                <a:ext cx="83713" cy="84235"/>
              </a:xfrm>
              <a:custGeom>
                <a:avLst/>
                <a:gdLst>
                  <a:gd name="connsiteX0" fmla="*/ 20169 w 83713"/>
                  <a:gd name="connsiteY0" fmla="*/ 20169 h 84235"/>
                  <a:gd name="connsiteX1" fmla="*/ 25932 w 83713"/>
                  <a:gd name="connsiteY1" fmla="*/ 27372 h 84235"/>
                  <a:gd name="connsiteX2" fmla="*/ 18728 w 83713"/>
                  <a:gd name="connsiteY2" fmla="*/ 20529 h 84235"/>
                  <a:gd name="connsiteX3" fmla="*/ 0 w 83713"/>
                  <a:gd name="connsiteY3" fmla="*/ 0 h 84235"/>
                  <a:gd name="connsiteX4" fmla="*/ 18008 w 83713"/>
                  <a:gd name="connsiteY4" fmla="*/ 20889 h 84235"/>
                  <a:gd name="connsiteX5" fmla="*/ 37097 w 83713"/>
                  <a:gd name="connsiteY5" fmla="*/ 41059 h 84235"/>
                  <a:gd name="connsiteX6" fmla="*/ 46461 w 83713"/>
                  <a:gd name="connsiteY6" fmla="*/ 51143 h 84235"/>
                  <a:gd name="connsiteX7" fmla="*/ 56185 w 83713"/>
                  <a:gd name="connsiteY7" fmla="*/ 60868 h 84235"/>
                  <a:gd name="connsiteX8" fmla="*/ 75994 w 83713"/>
                  <a:gd name="connsiteY8" fmla="*/ 79956 h 84235"/>
                  <a:gd name="connsiteX9" fmla="*/ 83558 w 83713"/>
                  <a:gd name="connsiteY9" fmla="*/ 83918 h 84235"/>
                  <a:gd name="connsiteX10" fmla="*/ 66990 w 83713"/>
                  <a:gd name="connsiteY10" fmla="*/ 68791 h 84235"/>
                  <a:gd name="connsiteX11" fmla="*/ 50783 w 83713"/>
                  <a:gd name="connsiteY11" fmla="*/ 53304 h 84235"/>
                  <a:gd name="connsiteX12" fmla="*/ 19809 w 83713"/>
                  <a:gd name="connsiteY12" fmla="*/ 20889 h 8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3713" h="84235">
                    <a:moveTo>
                      <a:pt x="20169" y="20169"/>
                    </a:moveTo>
                    <a:cubicBezTo>
                      <a:pt x="25211" y="25932"/>
                      <a:pt x="26652" y="27733"/>
                      <a:pt x="25932" y="27372"/>
                    </a:cubicBezTo>
                    <a:cubicBezTo>
                      <a:pt x="25211" y="27012"/>
                      <a:pt x="22330" y="24131"/>
                      <a:pt x="18728" y="20529"/>
                    </a:cubicBezTo>
                    <a:cubicBezTo>
                      <a:pt x="11885" y="12966"/>
                      <a:pt x="1801" y="1801"/>
                      <a:pt x="0" y="0"/>
                    </a:cubicBezTo>
                    <a:lnTo>
                      <a:pt x="18008" y="20889"/>
                    </a:lnTo>
                    <a:cubicBezTo>
                      <a:pt x="24131" y="27733"/>
                      <a:pt x="30614" y="34215"/>
                      <a:pt x="37097" y="41059"/>
                    </a:cubicBezTo>
                    <a:lnTo>
                      <a:pt x="46461" y="51143"/>
                    </a:lnTo>
                    <a:cubicBezTo>
                      <a:pt x="49702" y="54384"/>
                      <a:pt x="52944" y="57626"/>
                      <a:pt x="56185" y="60868"/>
                    </a:cubicBezTo>
                    <a:lnTo>
                      <a:pt x="75994" y="79956"/>
                    </a:lnTo>
                    <a:cubicBezTo>
                      <a:pt x="75994" y="79236"/>
                      <a:pt x="84998" y="85719"/>
                      <a:pt x="83558" y="83918"/>
                    </a:cubicBezTo>
                    <a:cubicBezTo>
                      <a:pt x="77795" y="79236"/>
                      <a:pt x="72753" y="73833"/>
                      <a:pt x="66990" y="68791"/>
                    </a:cubicBezTo>
                    <a:lnTo>
                      <a:pt x="50783" y="53304"/>
                    </a:lnTo>
                    <a:cubicBezTo>
                      <a:pt x="40338" y="42499"/>
                      <a:pt x="29893" y="31694"/>
                      <a:pt x="19809" y="20889"/>
                    </a:cubicBezTo>
                    <a:close/>
                  </a:path>
                </a:pathLst>
              </a:custGeom>
              <a:solidFill>
                <a:schemeClr val="accent2"/>
              </a:solidFill>
              <a:ln w="0" cap="flat">
                <a:noFill/>
                <a:prstDash val="solid"/>
                <a:miter/>
              </a:ln>
            </p:spPr>
            <p:txBody>
              <a:bodyPr rtlCol="0" anchor="ctr"/>
              <a:lstStyle/>
              <a:p>
                <a:endParaRPr lang="en-US" sz="744"/>
              </a:p>
            </p:txBody>
          </p:sp>
          <p:sp>
            <p:nvSpPr>
              <p:cNvPr id="3004" name="Freeform: Shape 3003">
                <a:extLst>
                  <a:ext uri="{FF2B5EF4-FFF2-40B4-BE49-F238E27FC236}">
                    <a16:creationId xmlns:a16="http://schemas.microsoft.com/office/drawing/2014/main" id="{BC945D08-B802-8604-BA1C-45E4869B54B7}"/>
                  </a:ext>
                </a:extLst>
              </p:cNvPr>
              <p:cNvSpPr/>
              <p:nvPr/>
            </p:nvSpPr>
            <p:spPr>
              <a:xfrm>
                <a:off x="8741517" y="5573611"/>
                <a:ext cx="46100" cy="38897"/>
              </a:xfrm>
              <a:custGeom>
                <a:avLst/>
                <a:gdLst>
                  <a:gd name="connsiteX0" fmla="*/ 23050 w 46100"/>
                  <a:gd name="connsiteY0" fmla="*/ 21970 h 38897"/>
                  <a:gd name="connsiteX1" fmla="*/ 31694 w 46100"/>
                  <a:gd name="connsiteY1" fmla="*/ 28453 h 38897"/>
                  <a:gd name="connsiteX2" fmla="*/ 46101 w 46100"/>
                  <a:gd name="connsiteY2" fmla="*/ 38898 h 38897"/>
                  <a:gd name="connsiteX3" fmla="*/ 34215 w 46100"/>
                  <a:gd name="connsiteY3" fmla="*/ 29533 h 38897"/>
                  <a:gd name="connsiteX4" fmla="*/ 22690 w 46100"/>
                  <a:gd name="connsiteY4" fmla="*/ 19809 h 38897"/>
                  <a:gd name="connsiteX5" fmla="*/ 0 w 46100"/>
                  <a:gd name="connsiteY5" fmla="*/ 0 h 38897"/>
                  <a:gd name="connsiteX6" fmla="*/ 23050 w 46100"/>
                  <a:gd name="connsiteY6" fmla="*/ 21970 h 38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100" h="38897">
                    <a:moveTo>
                      <a:pt x="23050" y="21970"/>
                    </a:moveTo>
                    <a:cubicBezTo>
                      <a:pt x="24491" y="23050"/>
                      <a:pt x="27733" y="25211"/>
                      <a:pt x="31694" y="28453"/>
                    </a:cubicBezTo>
                    <a:cubicBezTo>
                      <a:pt x="35656" y="31334"/>
                      <a:pt x="40698" y="34936"/>
                      <a:pt x="46101" y="38898"/>
                    </a:cubicBezTo>
                    <a:lnTo>
                      <a:pt x="34215" y="29533"/>
                    </a:lnTo>
                    <a:cubicBezTo>
                      <a:pt x="30254" y="26292"/>
                      <a:pt x="26652" y="23050"/>
                      <a:pt x="22690" y="19809"/>
                    </a:cubicBezTo>
                    <a:cubicBezTo>
                      <a:pt x="15127" y="13326"/>
                      <a:pt x="7563" y="6843"/>
                      <a:pt x="0" y="0"/>
                    </a:cubicBezTo>
                    <a:cubicBezTo>
                      <a:pt x="0" y="720"/>
                      <a:pt x="4682" y="5402"/>
                      <a:pt x="23050" y="21970"/>
                    </a:cubicBezTo>
                    <a:close/>
                  </a:path>
                </a:pathLst>
              </a:custGeom>
              <a:solidFill>
                <a:schemeClr val="accent2"/>
              </a:solidFill>
              <a:ln w="0" cap="flat">
                <a:noFill/>
                <a:prstDash val="solid"/>
                <a:miter/>
              </a:ln>
            </p:spPr>
            <p:txBody>
              <a:bodyPr rtlCol="0" anchor="ctr"/>
              <a:lstStyle/>
              <a:p>
                <a:endParaRPr lang="en-US" sz="744"/>
              </a:p>
            </p:txBody>
          </p:sp>
          <p:sp>
            <p:nvSpPr>
              <p:cNvPr id="3005" name="Freeform: Shape 3004">
                <a:extLst>
                  <a:ext uri="{FF2B5EF4-FFF2-40B4-BE49-F238E27FC236}">
                    <a16:creationId xmlns:a16="http://schemas.microsoft.com/office/drawing/2014/main" id="{9004E158-8687-D06B-54C5-48A858487986}"/>
                  </a:ext>
                </a:extLst>
              </p:cNvPr>
              <p:cNvSpPr/>
              <p:nvPr/>
            </p:nvSpPr>
            <p:spPr>
              <a:xfrm>
                <a:off x="8781135" y="5558485"/>
                <a:ext cx="36736" cy="29533"/>
              </a:xfrm>
              <a:custGeom>
                <a:avLst/>
                <a:gdLst>
                  <a:gd name="connsiteX0" fmla="*/ 360 w 36736"/>
                  <a:gd name="connsiteY0" fmla="*/ 0 h 29533"/>
                  <a:gd name="connsiteX1" fmla="*/ 14407 w 36736"/>
                  <a:gd name="connsiteY1" fmla="*/ 12245 h 29533"/>
                  <a:gd name="connsiteX2" fmla="*/ 36737 w 36736"/>
                  <a:gd name="connsiteY2" fmla="*/ 29533 h 29533"/>
                  <a:gd name="connsiteX3" fmla="*/ 18008 w 36736"/>
                  <a:gd name="connsiteY3" fmla="*/ 15127 h 29533"/>
                  <a:gd name="connsiteX4" fmla="*/ 0 w 36736"/>
                  <a:gd name="connsiteY4" fmla="*/ 0 h 295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736" h="29533">
                    <a:moveTo>
                      <a:pt x="360" y="0"/>
                    </a:moveTo>
                    <a:lnTo>
                      <a:pt x="14407" y="12245"/>
                    </a:lnTo>
                    <a:cubicBezTo>
                      <a:pt x="21610" y="18008"/>
                      <a:pt x="29533" y="23771"/>
                      <a:pt x="36737" y="29533"/>
                    </a:cubicBezTo>
                    <a:lnTo>
                      <a:pt x="18008" y="15127"/>
                    </a:lnTo>
                    <a:cubicBezTo>
                      <a:pt x="11885" y="10085"/>
                      <a:pt x="6123" y="5042"/>
                      <a:pt x="0" y="0"/>
                    </a:cubicBezTo>
                    <a:close/>
                  </a:path>
                </a:pathLst>
              </a:custGeom>
              <a:solidFill>
                <a:schemeClr val="accent2"/>
              </a:solidFill>
              <a:ln w="0" cap="flat">
                <a:noFill/>
                <a:prstDash val="solid"/>
                <a:miter/>
              </a:ln>
            </p:spPr>
            <p:txBody>
              <a:bodyPr rtlCol="0" anchor="ctr"/>
              <a:lstStyle/>
              <a:p>
                <a:endParaRPr lang="en-US" sz="744"/>
              </a:p>
            </p:txBody>
          </p:sp>
          <p:sp>
            <p:nvSpPr>
              <p:cNvPr id="3006" name="Freeform: Shape 3005">
                <a:extLst>
                  <a:ext uri="{FF2B5EF4-FFF2-40B4-BE49-F238E27FC236}">
                    <a16:creationId xmlns:a16="http://schemas.microsoft.com/office/drawing/2014/main" id="{1263C630-48D2-9027-462A-C7851360ADF2}"/>
                  </a:ext>
                </a:extLst>
              </p:cNvPr>
              <p:cNvSpPr/>
              <p:nvPr/>
            </p:nvSpPr>
            <p:spPr>
              <a:xfrm>
                <a:off x="8956894" y="5679139"/>
                <a:ext cx="72752" cy="30973"/>
              </a:xfrm>
              <a:custGeom>
                <a:avLst/>
                <a:gdLst>
                  <a:gd name="connsiteX0" fmla="*/ 72753 w 72752"/>
                  <a:gd name="connsiteY0" fmla="*/ 30974 h 30973"/>
                  <a:gd name="connsiteX1" fmla="*/ 54385 w 72752"/>
                  <a:gd name="connsiteY1" fmla="*/ 23411 h 30973"/>
                  <a:gd name="connsiteX2" fmla="*/ 33495 w 72752"/>
                  <a:gd name="connsiteY2" fmla="*/ 14767 h 30973"/>
                  <a:gd name="connsiteX3" fmla="*/ 0 w 72752"/>
                  <a:gd name="connsiteY3" fmla="*/ 0 h 30973"/>
                  <a:gd name="connsiteX4" fmla="*/ 34936 w 72752"/>
                  <a:gd name="connsiteY4" fmla="*/ 16207 h 30973"/>
                  <a:gd name="connsiteX5" fmla="*/ 47181 w 72752"/>
                  <a:gd name="connsiteY5" fmla="*/ 21249 h 30973"/>
                  <a:gd name="connsiteX6" fmla="*/ 72393 w 72752"/>
                  <a:gd name="connsiteY6" fmla="*/ 30974 h 30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752" h="30973">
                    <a:moveTo>
                      <a:pt x="72753" y="30974"/>
                    </a:moveTo>
                    <a:cubicBezTo>
                      <a:pt x="67711" y="28813"/>
                      <a:pt x="61228" y="25932"/>
                      <a:pt x="54385" y="23411"/>
                    </a:cubicBezTo>
                    <a:cubicBezTo>
                      <a:pt x="47541" y="20529"/>
                      <a:pt x="40338" y="18008"/>
                      <a:pt x="33495" y="14767"/>
                    </a:cubicBezTo>
                    <a:cubicBezTo>
                      <a:pt x="19809" y="8644"/>
                      <a:pt x="6483" y="3241"/>
                      <a:pt x="0" y="0"/>
                    </a:cubicBezTo>
                    <a:cubicBezTo>
                      <a:pt x="21970" y="10445"/>
                      <a:pt x="28453" y="12966"/>
                      <a:pt x="34936" y="16207"/>
                    </a:cubicBezTo>
                    <a:cubicBezTo>
                      <a:pt x="38177" y="17648"/>
                      <a:pt x="41779" y="19089"/>
                      <a:pt x="47181" y="21249"/>
                    </a:cubicBezTo>
                    <a:cubicBezTo>
                      <a:pt x="52944" y="23411"/>
                      <a:pt x="60507" y="26292"/>
                      <a:pt x="72393" y="30974"/>
                    </a:cubicBezTo>
                    <a:close/>
                  </a:path>
                </a:pathLst>
              </a:custGeom>
              <a:solidFill>
                <a:schemeClr val="accent2"/>
              </a:solidFill>
              <a:ln w="0" cap="flat">
                <a:noFill/>
                <a:prstDash val="solid"/>
                <a:miter/>
              </a:ln>
            </p:spPr>
            <p:txBody>
              <a:bodyPr rtlCol="0" anchor="ctr"/>
              <a:lstStyle/>
              <a:p>
                <a:endParaRPr lang="en-US" sz="744"/>
              </a:p>
            </p:txBody>
          </p:sp>
          <p:sp>
            <p:nvSpPr>
              <p:cNvPr id="3007" name="Freeform: Shape 3006">
                <a:extLst>
                  <a:ext uri="{FF2B5EF4-FFF2-40B4-BE49-F238E27FC236}">
                    <a16:creationId xmlns:a16="http://schemas.microsoft.com/office/drawing/2014/main" id="{688A7CA0-26AA-794B-A52C-D4A81CA41C0F}"/>
                  </a:ext>
                </a:extLst>
              </p:cNvPr>
              <p:cNvSpPr/>
              <p:nvPr/>
            </p:nvSpPr>
            <p:spPr>
              <a:xfrm>
                <a:off x="8978504" y="5675898"/>
                <a:ext cx="43219" cy="17648"/>
              </a:xfrm>
              <a:custGeom>
                <a:avLst/>
                <a:gdLst>
                  <a:gd name="connsiteX0" fmla="*/ 360 w 43219"/>
                  <a:gd name="connsiteY0" fmla="*/ 0 h 17648"/>
                  <a:gd name="connsiteX1" fmla="*/ 21610 w 43219"/>
                  <a:gd name="connsiteY1" fmla="*/ 9364 h 17648"/>
                  <a:gd name="connsiteX2" fmla="*/ 43220 w 43219"/>
                  <a:gd name="connsiteY2" fmla="*/ 17648 h 17648"/>
                  <a:gd name="connsiteX3" fmla="*/ 39258 w 43219"/>
                  <a:gd name="connsiteY3" fmla="*/ 15847 h 17648"/>
                  <a:gd name="connsiteX4" fmla="*/ 19449 w 43219"/>
                  <a:gd name="connsiteY4" fmla="*/ 8284 h 17648"/>
                  <a:gd name="connsiteX5" fmla="*/ 0 w 43219"/>
                  <a:gd name="connsiteY5" fmla="*/ 0 h 17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219" h="17648">
                    <a:moveTo>
                      <a:pt x="360" y="0"/>
                    </a:moveTo>
                    <a:lnTo>
                      <a:pt x="21610" y="9364"/>
                    </a:lnTo>
                    <a:cubicBezTo>
                      <a:pt x="28813" y="12246"/>
                      <a:pt x="36016" y="14767"/>
                      <a:pt x="43220" y="17648"/>
                    </a:cubicBezTo>
                    <a:lnTo>
                      <a:pt x="39258" y="15847"/>
                    </a:lnTo>
                    <a:cubicBezTo>
                      <a:pt x="32775" y="13326"/>
                      <a:pt x="25932" y="11165"/>
                      <a:pt x="19449" y="8284"/>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3008" name="Freeform: Shape 3007">
                <a:extLst>
                  <a:ext uri="{FF2B5EF4-FFF2-40B4-BE49-F238E27FC236}">
                    <a16:creationId xmlns:a16="http://schemas.microsoft.com/office/drawing/2014/main" id="{511734F5-CB64-1BB3-2DE8-8695AE8C3428}"/>
                  </a:ext>
                </a:extLst>
              </p:cNvPr>
              <p:cNvSpPr/>
              <p:nvPr/>
            </p:nvSpPr>
            <p:spPr>
              <a:xfrm>
                <a:off x="10434281" y="5791510"/>
                <a:ext cx="10444" cy="11165"/>
              </a:xfrm>
              <a:custGeom>
                <a:avLst/>
                <a:gdLst>
                  <a:gd name="connsiteX0" fmla="*/ 0 w 10444"/>
                  <a:gd name="connsiteY0" fmla="*/ 0 h 11165"/>
                  <a:gd name="connsiteX1" fmla="*/ 5042 w 10444"/>
                  <a:gd name="connsiteY1" fmla="*/ 4322 h 11165"/>
                  <a:gd name="connsiteX2" fmla="*/ 7203 w 10444"/>
                  <a:gd name="connsiteY2" fmla="*/ 6843 h 11165"/>
                  <a:gd name="connsiteX3" fmla="*/ 7203 w 10444"/>
                  <a:gd name="connsiteY3" fmla="*/ 7564 h 11165"/>
                  <a:gd name="connsiteX4" fmla="*/ 8644 w 10444"/>
                  <a:gd name="connsiteY4" fmla="*/ 8644 h 11165"/>
                  <a:gd name="connsiteX5" fmla="*/ 10445 w 10444"/>
                  <a:gd name="connsiteY5" fmla="*/ 11165 h 11165"/>
                  <a:gd name="connsiteX6" fmla="*/ 8284 w 10444"/>
                  <a:gd name="connsiteY6" fmla="*/ 7924 h 11165"/>
                  <a:gd name="connsiteX7" fmla="*/ 7203 w 10444"/>
                  <a:gd name="connsiteY7" fmla="*/ 6123 h 11165"/>
                  <a:gd name="connsiteX8" fmla="*/ 5042 w 10444"/>
                  <a:gd name="connsiteY8" fmla="*/ 3602 h 11165"/>
                  <a:gd name="connsiteX9" fmla="*/ 720 w 10444"/>
                  <a:gd name="connsiteY9" fmla="*/ 360 h 11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44" h="11165">
                    <a:moveTo>
                      <a:pt x="0" y="0"/>
                    </a:moveTo>
                    <a:cubicBezTo>
                      <a:pt x="1801" y="1081"/>
                      <a:pt x="3602" y="2521"/>
                      <a:pt x="5042" y="4322"/>
                    </a:cubicBezTo>
                    <a:cubicBezTo>
                      <a:pt x="5763" y="5042"/>
                      <a:pt x="6483" y="6123"/>
                      <a:pt x="7203" y="6843"/>
                    </a:cubicBezTo>
                    <a:lnTo>
                      <a:pt x="7203" y="7564"/>
                    </a:lnTo>
                    <a:cubicBezTo>
                      <a:pt x="7564" y="7564"/>
                      <a:pt x="8644" y="8644"/>
                      <a:pt x="8644" y="8644"/>
                    </a:cubicBezTo>
                    <a:lnTo>
                      <a:pt x="10445" y="11165"/>
                    </a:lnTo>
                    <a:cubicBezTo>
                      <a:pt x="9724" y="10085"/>
                      <a:pt x="9004" y="9004"/>
                      <a:pt x="8284" y="7924"/>
                    </a:cubicBezTo>
                    <a:cubicBezTo>
                      <a:pt x="7924" y="7203"/>
                      <a:pt x="7564" y="6843"/>
                      <a:pt x="7203" y="6123"/>
                    </a:cubicBezTo>
                    <a:cubicBezTo>
                      <a:pt x="6483" y="5042"/>
                      <a:pt x="5763" y="4322"/>
                      <a:pt x="5042" y="3602"/>
                    </a:cubicBezTo>
                    <a:cubicBezTo>
                      <a:pt x="3602" y="2161"/>
                      <a:pt x="2161" y="1081"/>
                      <a:pt x="720" y="360"/>
                    </a:cubicBezTo>
                    <a:close/>
                  </a:path>
                </a:pathLst>
              </a:custGeom>
              <a:solidFill>
                <a:schemeClr val="accent2"/>
              </a:solidFill>
              <a:ln w="0" cap="flat">
                <a:noFill/>
                <a:prstDash val="solid"/>
                <a:miter/>
              </a:ln>
            </p:spPr>
            <p:txBody>
              <a:bodyPr rtlCol="0" anchor="ctr"/>
              <a:lstStyle/>
              <a:p>
                <a:endParaRPr lang="en-US" sz="744"/>
              </a:p>
            </p:txBody>
          </p:sp>
          <p:sp>
            <p:nvSpPr>
              <p:cNvPr id="3009" name="Freeform: Shape 3008">
                <a:extLst>
                  <a:ext uri="{FF2B5EF4-FFF2-40B4-BE49-F238E27FC236}">
                    <a16:creationId xmlns:a16="http://schemas.microsoft.com/office/drawing/2014/main" id="{74A2438D-ABE4-A13B-1B53-C8BDAC0A06D4}"/>
                  </a:ext>
                </a:extLst>
              </p:cNvPr>
              <p:cNvSpPr/>
              <p:nvPr/>
            </p:nvSpPr>
            <p:spPr>
              <a:xfrm>
                <a:off x="9993909" y="5787548"/>
                <a:ext cx="624140" cy="223660"/>
              </a:xfrm>
              <a:custGeom>
                <a:avLst/>
                <a:gdLst>
                  <a:gd name="connsiteX0" fmla="*/ 43473 w 624140"/>
                  <a:gd name="connsiteY0" fmla="*/ 1801 h 223660"/>
                  <a:gd name="connsiteX1" fmla="*/ 4575 w 624140"/>
                  <a:gd name="connsiteY1" fmla="*/ 6123 h 223660"/>
                  <a:gd name="connsiteX2" fmla="*/ 66523 w 624140"/>
                  <a:gd name="connsiteY2" fmla="*/ 5042 h 223660"/>
                  <a:gd name="connsiteX3" fmla="*/ 61121 w 624140"/>
                  <a:gd name="connsiteY3" fmla="*/ 5763 h 223660"/>
                  <a:gd name="connsiteX4" fmla="*/ 136395 w 624140"/>
                  <a:gd name="connsiteY4" fmla="*/ 5763 h 223660"/>
                  <a:gd name="connsiteX5" fmla="*/ 112624 w 624140"/>
                  <a:gd name="connsiteY5" fmla="*/ 2881 h 223660"/>
                  <a:gd name="connsiteX6" fmla="*/ 218152 w 624140"/>
                  <a:gd name="connsiteY6" fmla="*/ 6123 h 223660"/>
                  <a:gd name="connsiteX7" fmla="*/ 330523 w 624140"/>
                  <a:gd name="connsiteY7" fmla="*/ 6123 h 223660"/>
                  <a:gd name="connsiteX8" fmla="*/ 321518 w 624140"/>
                  <a:gd name="connsiteY8" fmla="*/ 6123 h 223660"/>
                  <a:gd name="connsiteX9" fmla="*/ 338446 w 624140"/>
                  <a:gd name="connsiteY9" fmla="*/ 5763 h 223660"/>
                  <a:gd name="connsiteX10" fmla="*/ 385988 w 624140"/>
                  <a:gd name="connsiteY10" fmla="*/ 5763 h 223660"/>
                  <a:gd name="connsiteX11" fmla="*/ 409758 w 624140"/>
                  <a:gd name="connsiteY11" fmla="*/ 5763 h 223660"/>
                  <a:gd name="connsiteX12" fmla="*/ 421644 w 624140"/>
                  <a:gd name="connsiteY12" fmla="*/ 5763 h 223660"/>
                  <a:gd name="connsiteX13" fmla="*/ 427406 w 624140"/>
                  <a:gd name="connsiteY13" fmla="*/ 5763 h 223660"/>
                  <a:gd name="connsiteX14" fmla="*/ 429928 w 624140"/>
                  <a:gd name="connsiteY14" fmla="*/ 5763 h 223660"/>
                  <a:gd name="connsiteX15" fmla="*/ 438932 w 624140"/>
                  <a:gd name="connsiteY15" fmla="*/ 9724 h 223660"/>
                  <a:gd name="connsiteX16" fmla="*/ 442173 w 624140"/>
                  <a:gd name="connsiteY16" fmla="*/ 13326 h 223660"/>
                  <a:gd name="connsiteX17" fmla="*/ 448296 w 624140"/>
                  <a:gd name="connsiteY17" fmla="*/ 22690 h 223660"/>
                  <a:gd name="connsiteX18" fmla="*/ 475668 w 624140"/>
                  <a:gd name="connsiteY18" fmla="*/ 63028 h 223660"/>
                  <a:gd name="connsiteX19" fmla="*/ 536896 w 624140"/>
                  <a:gd name="connsiteY19" fmla="*/ 138663 h 223660"/>
                  <a:gd name="connsiteX20" fmla="*/ 570391 w 624140"/>
                  <a:gd name="connsiteY20" fmla="*/ 173958 h 223660"/>
                  <a:gd name="connsiteX21" fmla="*/ 587679 w 624140"/>
                  <a:gd name="connsiteY21" fmla="*/ 191246 h 223660"/>
                  <a:gd name="connsiteX22" fmla="*/ 605327 w 624140"/>
                  <a:gd name="connsiteY22" fmla="*/ 207814 h 223660"/>
                  <a:gd name="connsiteX23" fmla="*/ 613610 w 624140"/>
                  <a:gd name="connsiteY23" fmla="*/ 215377 h 223660"/>
                  <a:gd name="connsiteX24" fmla="*/ 619373 w 624140"/>
                  <a:gd name="connsiteY24" fmla="*/ 220059 h 223660"/>
                  <a:gd name="connsiteX25" fmla="*/ 624055 w 624140"/>
                  <a:gd name="connsiteY25" fmla="*/ 223661 h 223660"/>
                  <a:gd name="connsiteX26" fmla="*/ 616492 w 624140"/>
                  <a:gd name="connsiteY26" fmla="*/ 215737 h 223660"/>
                  <a:gd name="connsiteX27" fmla="*/ 617932 w 624140"/>
                  <a:gd name="connsiteY27" fmla="*/ 213576 h 223660"/>
                  <a:gd name="connsiteX28" fmla="*/ 594522 w 624140"/>
                  <a:gd name="connsiteY28" fmla="*/ 191607 h 223660"/>
                  <a:gd name="connsiteX29" fmla="*/ 588399 w 624140"/>
                  <a:gd name="connsiteY29" fmla="*/ 185844 h 223660"/>
                  <a:gd name="connsiteX30" fmla="*/ 582276 w 624140"/>
                  <a:gd name="connsiteY30" fmla="*/ 179721 h 223660"/>
                  <a:gd name="connsiteX31" fmla="*/ 570391 w 624140"/>
                  <a:gd name="connsiteY31" fmla="*/ 167476 h 223660"/>
                  <a:gd name="connsiteX32" fmla="*/ 546980 w 624140"/>
                  <a:gd name="connsiteY32" fmla="*/ 142624 h 223660"/>
                  <a:gd name="connsiteX33" fmla="*/ 525731 w 624140"/>
                  <a:gd name="connsiteY33" fmla="*/ 118133 h 223660"/>
                  <a:gd name="connsiteX34" fmla="*/ 477109 w 624140"/>
                  <a:gd name="connsiteY34" fmla="*/ 58346 h 223660"/>
                  <a:gd name="connsiteX35" fmla="*/ 473507 w 624140"/>
                  <a:gd name="connsiteY35" fmla="*/ 50783 h 223660"/>
                  <a:gd name="connsiteX36" fmla="*/ 459101 w 624140"/>
                  <a:gd name="connsiteY36" fmla="*/ 32055 h 223660"/>
                  <a:gd name="connsiteX37" fmla="*/ 445414 w 624140"/>
                  <a:gd name="connsiteY37" fmla="*/ 12966 h 223660"/>
                  <a:gd name="connsiteX38" fmla="*/ 457300 w 624140"/>
                  <a:gd name="connsiteY38" fmla="*/ 32055 h 223660"/>
                  <a:gd name="connsiteX39" fmla="*/ 469905 w 624140"/>
                  <a:gd name="connsiteY39" fmla="*/ 50783 h 223660"/>
                  <a:gd name="connsiteX40" fmla="*/ 456579 w 624140"/>
                  <a:gd name="connsiteY40" fmla="*/ 32775 h 223660"/>
                  <a:gd name="connsiteX41" fmla="*/ 448656 w 624140"/>
                  <a:gd name="connsiteY41" fmla="*/ 21250 h 223660"/>
                  <a:gd name="connsiteX42" fmla="*/ 444334 w 624140"/>
                  <a:gd name="connsiteY42" fmla="*/ 14767 h 223660"/>
                  <a:gd name="connsiteX43" fmla="*/ 443614 w 624140"/>
                  <a:gd name="connsiteY43" fmla="*/ 13686 h 223660"/>
                  <a:gd name="connsiteX44" fmla="*/ 443253 w 624140"/>
                  <a:gd name="connsiteY44" fmla="*/ 12966 h 223660"/>
                  <a:gd name="connsiteX45" fmla="*/ 442173 w 624140"/>
                  <a:gd name="connsiteY45" fmla="*/ 11525 h 223660"/>
                  <a:gd name="connsiteX46" fmla="*/ 429207 w 624140"/>
                  <a:gd name="connsiteY46" fmla="*/ 5402 h 223660"/>
                  <a:gd name="connsiteX47" fmla="*/ 396072 w 624140"/>
                  <a:gd name="connsiteY47" fmla="*/ 5402 h 223660"/>
                  <a:gd name="connsiteX48" fmla="*/ 291625 w 624140"/>
                  <a:gd name="connsiteY48" fmla="*/ 4322 h 223660"/>
                  <a:gd name="connsiteX49" fmla="*/ 359696 w 624140"/>
                  <a:gd name="connsiteY49" fmla="*/ 2521 h 223660"/>
                  <a:gd name="connsiteX50" fmla="*/ 389589 w 624140"/>
                  <a:gd name="connsiteY50" fmla="*/ 1801 h 223660"/>
                  <a:gd name="connsiteX51" fmla="*/ 415521 w 624140"/>
                  <a:gd name="connsiteY51" fmla="*/ 1801 h 223660"/>
                  <a:gd name="connsiteX52" fmla="*/ 423805 w 624140"/>
                  <a:gd name="connsiteY52" fmla="*/ 1801 h 223660"/>
                  <a:gd name="connsiteX53" fmla="*/ 428127 w 624140"/>
                  <a:gd name="connsiteY53" fmla="*/ 1801 h 223660"/>
                  <a:gd name="connsiteX54" fmla="*/ 430648 w 624140"/>
                  <a:gd name="connsiteY54" fmla="*/ 1801 h 223660"/>
                  <a:gd name="connsiteX55" fmla="*/ 440372 w 624140"/>
                  <a:gd name="connsiteY55" fmla="*/ 5402 h 223660"/>
                  <a:gd name="connsiteX56" fmla="*/ 434970 w 624140"/>
                  <a:gd name="connsiteY56" fmla="*/ 1801 h 223660"/>
                  <a:gd name="connsiteX57" fmla="*/ 434970 w 624140"/>
                  <a:gd name="connsiteY57" fmla="*/ 1080 h 223660"/>
                  <a:gd name="connsiteX58" fmla="*/ 441092 w 624140"/>
                  <a:gd name="connsiteY58" fmla="*/ 3602 h 223660"/>
                  <a:gd name="connsiteX59" fmla="*/ 434610 w 624140"/>
                  <a:gd name="connsiteY59" fmla="*/ 720 h 223660"/>
                  <a:gd name="connsiteX60" fmla="*/ 431008 w 624140"/>
                  <a:gd name="connsiteY60" fmla="*/ 0 h 223660"/>
                  <a:gd name="connsiteX61" fmla="*/ 429207 w 624140"/>
                  <a:gd name="connsiteY61" fmla="*/ 0 h 223660"/>
                  <a:gd name="connsiteX62" fmla="*/ 426686 w 624140"/>
                  <a:gd name="connsiteY62" fmla="*/ 0 h 223660"/>
                  <a:gd name="connsiteX63" fmla="*/ 401115 w 624140"/>
                  <a:gd name="connsiteY63" fmla="*/ 0 h 223660"/>
                  <a:gd name="connsiteX64" fmla="*/ 350331 w 624140"/>
                  <a:gd name="connsiteY64" fmla="*/ 0 h 223660"/>
                  <a:gd name="connsiteX65" fmla="*/ 250206 w 624140"/>
                  <a:gd name="connsiteY65" fmla="*/ 0 h 223660"/>
                  <a:gd name="connsiteX66" fmla="*/ 44193 w 624140"/>
                  <a:gd name="connsiteY66" fmla="*/ 1441 h 22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Lst>
                <a:rect l="l" t="t" r="r" b="b"/>
                <a:pathLst>
                  <a:path w="624140" h="223660">
                    <a:moveTo>
                      <a:pt x="43473" y="1801"/>
                    </a:moveTo>
                    <a:cubicBezTo>
                      <a:pt x="156924" y="3962"/>
                      <a:pt x="-31080" y="3602"/>
                      <a:pt x="4575" y="6123"/>
                    </a:cubicBezTo>
                    <a:lnTo>
                      <a:pt x="66523" y="5042"/>
                    </a:lnTo>
                    <a:lnTo>
                      <a:pt x="61121" y="5763"/>
                    </a:lnTo>
                    <a:lnTo>
                      <a:pt x="136395" y="5763"/>
                    </a:lnTo>
                    <a:cubicBezTo>
                      <a:pt x="120908" y="4322"/>
                      <a:pt x="109383" y="4322"/>
                      <a:pt x="112624" y="2881"/>
                    </a:cubicBezTo>
                    <a:cubicBezTo>
                      <a:pt x="213110" y="3242"/>
                      <a:pt x="144318" y="4322"/>
                      <a:pt x="218152" y="6123"/>
                    </a:cubicBezTo>
                    <a:lnTo>
                      <a:pt x="330523" y="6123"/>
                    </a:lnTo>
                    <a:cubicBezTo>
                      <a:pt x="330523" y="6123"/>
                      <a:pt x="321518" y="6123"/>
                      <a:pt x="321518" y="6123"/>
                    </a:cubicBezTo>
                    <a:cubicBezTo>
                      <a:pt x="330883" y="6123"/>
                      <a:pt x="335205" y="6123"/>
                      <a:pt x="338446" y="5763"/>
                    </a:cubicBezTo>
                    <a:lnTo>
                      <a:pt x="385988" y="5763"/>
                    </a:lnTo>
                    <a:cubicBezTo>
                      <a:pt x="385988" y="5763"/>
                      <a:pt x="409758" y="5763"/>
                      <a:pt x="409758" y="5763"/>
                    </a:cubicBezTo>
                    <a:lnTo>
                      <a:pt x="421644" y="5763"/>
                    </a:lnTo>
                    <a:cubicBezTo>
                      <a:pt x="421644" y="5763"/>
                      <a:pt x="427406" y="5763"/>
                      <a:pt x="427406" y="5763"/>
                    </a:cubicBezTo>
                    <a:cubicBezTo>
                      <a:pt x="428127" y="5763"/>
                      <a:pt x="429207" y="5763"/>
                      <a:pt x="429928" y="5763"/>
                    </a:cubicBezTo>
                    <a:cubicBezTo>
                      <a:pt x="433169" y="6123"/>
                      <a:pt x="436410" y="7563"/>
                      <a:pt x="438932" y="9724"/>
                    </a:cubicBezTo>
                    <a:cubicBezTo>
                      <a:pt x="440372" y="10805"/>
                      <a:pt x="441453" y="11885"/>
                      <a:pt x="442173" y="13326"/>
                    </a:cubicBezTo>
                    <a:lnTo>
                      <a:pt x="448296" y="22690"/>
                    </a:lnTo>
                    <a:cubicBezTo>
                      <a:pt x="456940" y="36376"/>
                      <a:pt x="466304" y="49702"/>
                      <a:pt x="475668" y="63028"/>
                    </a:cubicBezTo>
                    <a:cubicBezTo>
                      <a:pt x="494757" y="89320"/>
                      <a:pt x="515286" y="114532"/>
                      <a:pt x="536896" y="138663"/>
                    </a:cubicBezTo>
                    <a:cubicBezTo>
                      <a:pt x="548061" y="150548"/>
                      <a:pt x="558866" y="162794"/>
                      <a:pt x="570391" y="173958"/>
                    </a:cubicBezTo>
                    <a:cubicBezTo>
                      <a:pt x="576153" y="179721"/>
                      <a:pt x="581916" y="185484"/>
                      <a:pt x="587679" y="191246"/>
                    </a:cubicBezTo>
                    <a:lnTo>
                      <a:pt x="605327" y="207814"/>
                    </a:lnTo>
                    <a:cubicBezTo>
                      <a:pt x="608568" y="210695"/>
                      <a:pt x="611449" y="213216"/>
                      <a:pt x="613610" y="215377"/>
                    </a:cubicBezTo>
                    <a:cubicBezTo>
                      <a:pt x="616131" y="217178"/>
                      <a:pt x="617932" y="218979"/>
                      <a:pt x="619373" y="220059"/>
                    </a:cubicBezTo>
                    <a:cubicBezTo>
                      <a:pt x="622254" y="222580"/>
                      <a:pt x="623695" y="223661"/>
                      <a:pt x="624055" y="223661"/>
                    </a:cubicBezTo>
                    <a:cubicBezTo>
                      <a:pt x="624775" y="223661"/>
                      <a:pt x="620814" y="220059"/>
                      <a:pt x="616492" y="215737"/>
                    </a:cubicBezTo>
                    <a:cubicBezTo>
                      <a:pt x="607848" y="207093"/>
                      <a:pt x="598123" y="196649"/>
                      <a:pt x="617932" y="213576"/>
                    </a:cubicBezTo>
                    <a:cubicBezTo>
                      <a:pt x="610369" y="206733"/>
                      <a:pt x="602445" y="199170"/>
                      <a:pt x="594522" y="191607"/>
                    </a:cubicBezTo>
                    <a:cubicBezTo>
                      <a:pt x="592361" y="189806"/>
                      <a:pt x="590560" y="187645"/>
                      <a:pt x="588399" y="185844"/>
                    </a:cubicBezTo>
                    <a:cubicBezTo>
                      <a:pt x="586238" y="183683"/>
                      <a:pt x="584437" y="181882"/>
                      <a:pt x="582276" y="179721"/>
                    </a:cubicBezTo>
                    <a:cubicBezTo>
                      <a:pt x="578314" y="175759"/>
                      <a:pt x="574353" y="171437"/>
                      <a:pt x="570391" y="167476"/>
                    </a:cubicBezTo>
                    <a:cubicBezTo>
                      <a:pt x="562107" y="159552"/>
                      <a:pt x="554544" y="150548"/>
                      <a:pt x="546980" y="142624"/>
                    </a:cubicBezTo>
                    <a:cubicBezTo>
                      <a:pt x="539417" y="134341"/>
                      <a:pt x="532214" y="126057"/>
                      <a:pt x="525731" y="118133"/>
                    </a:cubicBezTo>
                    <a:cubicBezTo>
                      <a:pt x="499079" y="86439"/>
                      <a:pt x="480350" y="60507"/>
                      <a:pt x="477109" y="58346"/>
                    </a:cubicBezTo>
                    <a:cubicBezTo>
                      <a:pt x="478910" y="60507"/>
                      <a:pt x="482511" y="64469"/>
                      <a:pt x="473507" y="50783"/>
                    </a:cubicBezTo>
                    <a:cubicBezTo>
                      <a:pt x="468825" y="44660"/>
                      <a:pt x="463783" y="38177"/>
                      <a:pt x="459101" y="32055"/>
                    </a:cubicBezTo>
                    <a:lnTo>
                      <a:pt x="445414" y="12966"/>
                    </a:lnTo>
                    <a:lnTo>
                      <a:pt x="457300" y="32055"/>
                    </a:lnTo>
                    <a:cubicBezTo>
                      <a:pt x="461262" y="38537"/>
                      <a:pt x="465583" y="44660"/>
                      <a:pt x="469905" y="50783"/>
                    </a:cubicBezTo>
                    <a:cubicBezTo>
                      <a:pt x="466304" y="46101"/>
                      <a:pt x="461622" y="39978"/>
                      <a:pt x="456579" y="32775"/>
                    </a:cubicBezTo>
                    <a:cubicBezTo>
                      <a:pt x="454058" y="29173"/>
                      <a:pt x="451537" y="25211"/>
                      <a:pt x="448656" y="21250"/>
                    </a:cubicBezTo>
                    <a:cubicBezTo>
                      <a:pt x="447215" y="19089"/>
                      <a:pt x="445775" y="16928"/>
                      <a:pt x="444334" y="14767"/>
                    </a:cubicBezTo>
                    <a:cubicBezTo>
                      <a:pt x="443974" y="14046"/>
                      <a:pt x="443974" y="14046"/>
                      <a:pt x="443614" y="13686"/>
                    </a:cubicBezTo>
                    <a:cubicBezTo>
                      <a:pt x="443614" y="13686"/>
                      <a:pt x="443614" y="13326"/>
                      <a:pt x="443253" y="12966"/>
                    </a:cubicBezTo>
                    <a:cubicBezTo>
                      <a:pt x="442893" y="12606"/>
                      <a:pt x="442533" y="11885"/>
                      <a:pt x="442173" y="11525"/>
                    </a:cubicBezTo>
                    <a:cubicBezTo>
                      <a:pt x="438932" y="7924"/>
                      <a:pt x="434249" y="5763"/>
                      <a:pt x="429207" y="5402"/>
                    </a:cubicBezTo>
                    <a:cubicBezTo>
                      <a:pt x="418402" y="5402"/>
                      <a:pt x="407237" y="5402"/>
                      <a:pt x="396072" y="5402"/>
                    </a:cubicBezTo>
                    <a:cubicBezTo>
                      <a:pt x="349251" y="5402"/>
                      <a:pt x="304951" y="5042"/>
                      <a:pt x="291625" y="4322"/>
                    </a:cubicBezTo>
                    <a:cubicBezTo>
                      <a:pt x="334124" y="3962"/>
                      <a:pt x="344929" y="3242"/>
                      <a:pt x="359696" y="2521"/>
                    </a:cubicBezTo>
                    <a:cubicBezTo>
                      <a:pt x="367259" y="2521"/>
                      <a:pt x="375543" y="2161"/>
                      <a:pt x="389589" y="1801"/>
                    </a:cubicBezTo>
                    <a:cubicBezTo>
                      <a:pt x="396432" y="1801"/>
                      <a:pt x="405076" y="1801"/>
                      <a:pt x="415521" y="1801"/>
                    </a:cubicBezTo>
                    <a:cubicBezTo>
                      <a:pt x="418042" y="1801"/>
                      <a:pt x="420923" y="1801"/>
                      <a:pt x="423805" y="1801"/>
                    </a:cubicBezTo>
                    <a:cubicBezTo>
                      <a:pt x="425245" y="1801"/>
                      <a:pt x="426686" y="1801"/>
                      <a:pt x="428127" y="1801"/>
                    </a:cubicBezTo>
                    <a:cubicBezTo>
                      <a:pt x="428847" y="1801"/>
                      <a:pt x="429567" y="1801"/>
                      <a:pt x="430648" y="1801"/>
                    </a:cubicBezTo>
                    <a:cubicBezTo>
                      <a:pt x="433889" y="2161"/>
                      <a:pt x="437131" y="3242"/>
                      <a:pt x="440372" y="5402"/>
                    </a:cubicBezTo>
                    <a:cubicBezTo>
                      <a:pt x="439652" y="4322"/>
                      <a:pt x="436410" y="2521"/>
                      <a:pt x="434970" y="1801"/>
                    </a:cubicBezTo>
                    <a:cubicBezTo>
                      <a:pt x="434249" y="1441"/>
                      <a:pt x="434249" y="1080"/>
                      <a:pt x="434970" y="1080"/>
                    </a:cubicBezTo>
                    <a:cubicBezTo>
                      <a:pt x="435690" y="1080"/>
                      <a:pt x="437851" y="1441"/>
                      <a:pt x="441092" y="3602"/>
                    </a:cubicBezTo>
                    <a:cubicBezTo>
                      <a:pt x="438932" y="2161"/>
                      <a:pt x="436770" y="1441"/>
                      <a:pt x="434610" y="720"/>
                    </a:cubicBezTo>
                    <a:cubicBezTo>
                      <a:pt x="433529" y="720"/>
                      <a:pt x="432088" y="360"/>
                      <a:pt x="431008" y="0"/>
                    </a:cubicBezTo>
                    <a:cubicBezTo>
                      <a:pt x="430288" y="0"/>
                      <a:pt x="429928" y="0"/>
                      <a:pt x="429207" y="0"/>
                    </a:cubicBezTo>
                    <a:lnTo>
                      <a:pt x="426686" y="0"/>
                    </a:lnTo>
                    <a:cubicBezTo>
                      <a:pt x="418042" y="0"/>
                      <a:pt x="409398" y="0"/>
                      <a:pt x="401115" y="0"/>
                    </a:cubicBezTo>
                    <a:cubicBezTo>
                      <a:pt x="384187" y="0"/>
                      <a:pt x="367259" y="0"/>
                      <a:pt x="350331" y="0"/>
                    </a:cubicBezTo>
                    <a:cubicBezTo>
                      <a:pt x="316836" y="0"/>
                      <a:pt x="283701" y="0"/>
                      <a:pt x="250206" y="0"/>
                    </a:cubicBezTo>
                    <a:cubicBezTo>
                      <a:pt x="183576" y="0"/>
                      <a:pt x="116226" y="0"/>
                      <a:pt x="44193" y="1441"/>
                    </a:cubicBezTo>
                    <a:close/>
                  </a:path>
                </a:pathLst>
              </a:custGeom>
              <a:solidFill>
                <a:schemeClr val="accent2"/>
              </a:solidFill>
              <a:ln w="0" cap="flat">
                <a:noFill/>
                <a:prstDash val="solid"/>
                <a:miter/>
              </a:ln>
            </p:spPr>
            <p:txBody>
              <a:bodyPr rtlCol="0" anchor="ctr"/>
              <a:lstStyle/>
              <a:p>
                <a:endParaRPr lang="en-US" sz="744"/>
              </a:p>
            </p:txBody>
          </p:sp>
          <p:sp>
            <p:nvSpPr>
              <p:cNvPr id="3010" name="Freeform: Shape 3009">
                <a:extLst>
                  <a:ext uri="{FF2B5EF4-FFF2-40B4-BE49-F238E27FC236}">
                    <a16:creationId xmlns:a16="http://schemas.microsoft.com/office/drawing/2014/main" id="{CE69C018-DE6B-5300-C04C-E2EDBC2B2C67}"/>
                  </a:ext>
                </a:extLst>
              </p:cNvPr>
              <p:cNvSpPr/>
              <p:nvPr/>
            </p:nvSpPr>
            <p:spPr>
              <a:xfrm>
                <a:off x="10863955" y="5814001"/>
                <a:ext cx="3601" cy="2360"/>
              </a:xfrm>
              <a:custGeom>
                <a:avLst/>
                <a:gdLst>
                  <a:gd name="connsiteX0" fmla="*/ 0 w 3601"/>
                  <a:gd name="connsiteY0" fmla="*/ 1280 h 2360"/>
                  <a:gd name="connsiteX1" fmla="*/ 0 w 3601"/>
                  <a:gd name="connsiteY1" fmla="*/ 2360 h 2360"/>
                  <a:gd name="connsiteX2" fmla="*/ 0 w 3601"/>
                  <a:gd name="connsiteY2" fmla="*/ 1280 h 2360"/>
                </a:gdLst>
                <a:ahLst/>
                <a:cxnLst>
                  <a:cxn ang="0">
                    <a:pos x="connsiteX0" y="connsiteY0"/>
                  </a:cxn>
                  <a:cxn ang="0">
                    <a:pos x="connsiteX1" y="connsiteY1"/>
                  </a:cxn>
                  <a:cxn ang="0">
                    <a:pos x="connsiteX2" y="connsiteY2"/>
                  </a:cxn>
                </a:cxnLst>
                <a:rect l="l" t="t" r="r" b="b"/>
                <a:pathLst>
                  <a:path w="3601" h="2360">
                    <a:moveTo>
                      <a:pt x="0" y="1280"/>
                    </a:moveTo>
                    <a:lnTo>
                      <a:pt x="0" y="2360"/>
                    </a:lnTo>
                    <a:cubicBezTo>
                      <a:pt x="0" y="-161"/>
                      <a:pt x="0" y="-881"/>
                      <a:pt x="0" y="1280"/>
                    </a:cubicBezTo>
                    <a:close/>
                  </a:path>
                </a:pathLst>
              </a:custGeom>
              <a:solidFill>
                <a:schemeClr val="accent2"/>
              </a:solidFill>
              <a:ln w="0" cap="flat">
                <a:noFill/>
                <a:prstDash val="solid"/>
                <a:miter/>
              </a:ln>
            </p:spPr>
            <p:txBody>
              <a:bodyPr rtlCol="0" anchor="ctr"/>
              <a:lstStyle/>
              <a:p>
                <a:endParaRPr lang="en-US" sz="744"/>
              </a:p>
            </p:txBody>
          </p:sp>
          <p:sp>
            <p:nvSpPr>
              <p:cNvPr id="3011" name="Freeform: Shape 3010">
                <a:extLst>
                  <a:ext uri="{FF2B5EF4-FFF2-40B4-BE49-F238E27FC236}">
                    <a16:creationId xmlns:a16="http://schemas.microsoft.com/office/drawing/2014/main" id="{73F7E1B4-36E3-06F5-8A51-F43004E02DCA}"/>
                  </a:ext>
                </a:extLst>
              </p:cNvPr>
              <p:cNvSpPr/>
              <p:nvPr/>
            </p:nvSpPr>
            <p:spPr>
              <a:xfrm>
                <a:off x="10864315" y="5816001"/>
                <a:ext cx="7923" cy="110930"/>
              </a:xfrm>
              <a:custGeom>
                <a:avLst/>
                <a:gdLst>
                  <a:gd name="connsiteX0" fmla="*/ 360 w 7923"/>
                  <a:gd name="connsiteY0" fmla="*/ 45020 h 110930"/>
                  <a:gd name="connsiteX1" fmla="*/ 3602 w 7923"/>
                  <a:gd name="connsiteY1" fmla="*/ 78155 h 110930"/>
                  <a:gd name="connsiteX2" fmla="*/ 7924 w 7923"/>
                  <a:gd name="connsiteY2" fmla="*/ 110930 h 110930"/>
                  <a:gd name="connsiteX3" fmla="*/ 1801 w 7923"/>
                  <a:gd name="connsiteY3" fmla="*/ 7563 h 110930"/>
                  <a:gd name="connsiteX4" fmla="*/ 0 w 7923"/>
                  <a:gd name="connsiteY4" fmla="*/ 0 h 110930"/>
                  <a:gd name="connsiteX5" fmla="*/ 1080 w 7923"/>
                  <a:gd name="connsiteY5" fmla="*/ 28093 h 110930"/>
                  <a:gd name="connsiteX6" fmla="*/ 2161 w 7923"/>
                  <a:gd name="connsiteY6" fmla="*/ 59787 h 110930"/>
                  <a:gd name="connsiteX7" fmla="*/ 360 w 7923"/>
                  <a:gd name="connsiteY7" fmla="*/ 45020 h 110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923" h="110930">
                    <a:moveTo>
                      <a:pt x="360" y="45020"/>
                    </a:moveTo>
                    <a:cubicBezTo>
                      <a:pt x="1080" y="56185"/>
                      <a:pt x="2521" y="66990"/>
                      <a:pt x="3602" y="78155"/>
                    </a:cubicBezTo>
                    <a:cubicBezTo>
                      <a:pt x="5042" y="89320"/>
                      <a:pt x="6483" y="100125"/>
                      <a:pt x="7924" y="110930"/>
                    </a:cubicBezTo>
                    <a:cubicBezTo>
                      <a:pt x="3962" y="76715"/>
                      <a:pt x="2161" y="42139"/>
                      <a:pt x="1801" y="7563"/>
                    </a:cubicBezTo>
                    <a:lnTo>
                      <a:pt x="0" y="0"/>
                    </a:lnTo>
                    <a:cubicBezTo>
                      <a:pt x="0" y="4682"/>
                      <a:pt x="720" y="15847"/>
                      <a:pt x="1080" y="28093"/>
                    </a:cubicBezTo>
                    <a:cubicBezTo>
                      <a:pt x="1801" y="39978"/>
                      <a:pt x="2161" y="52584"/>
                      <a:pt x="2161" y="59787"/>
                    </a:cubicBezTo>
                    <a:cubicBezTo>
                      <a:pt x="1441" y="54745"/>
                      <a:pt x="720" y="50062"/>
                      <a:pt x="360" y="45020"/>
                    </a:cubicBezTo>
                    <a:close/>
                  </a:path>
                </a:pathLst>
              </a:custGeom>
              <a:solidFill>
                <a:schemeClr val="accent2"/>
              </a:solidFill>
              <a:ln w="0" cap="flat">
                <a:noFill/>
                <a:prstDash val="solid"/>
                <a:miter/>
              </a:ln>
            </p:spPr>
            <p:txBody>
              <a:bodyPr rtlCol="0" anchor="ctr"/>
              <a:lstStyle/>
              <a:p>
                <a:endParaRPr lang="en-US" sz="744"/>
              </a:p>
            </p:txBody>
          </p:sp>
          <p:sp>
            <p:nvSpPr>
              <p:cNvPr id="3012" name="Freeform: Shape 3011">
                <a:extLst>
                  <a:ext uri="{FF2B5EF4-FFF2-40B4-BE49-F238E27FC236}">
                    <a16:creationId xmlns:a16="http://schemas.microsoft.com/office/drawing/2014/main" id="{23E5489A-4E12-892E-3568-B74693A482E4}"/>
                  </a:ext>
                </a:extLst>
              </p:cNvPr>
              <p:cNvSpPr/>
              <p:nvPr/>
            </p:nvSpPr>
            <p:spPr>
              <a:xfrm>
                <a:off x="10869892" y="5922969"/>
                <a:ext cx="16392" cy="79956"/>
              </a:xfrm>
              <a:custGeom>
                <a:avLst/>
                <a:gdLst>
                  <a:gd name="connsiteX0" fmla="*/ 15672 w 16392"/>
                  <a:gd name="connsiteY0" fmla="*/ 79956 h 79956"/>
                  <a:gd name="connsiteX1" fmla="*/ 9550 w 16392"/>
                  <a:gd name="connsiteY1" fmla="*/ 50783 h 79956"/>
                  <a:gd name="connsiteX2" fmla="*/ 6668 w 16392"/>
                  <a:gd name="connsiteY2" fmla="*/ 39258 h 79956"/>
                  <a:gd name="connsiteX3" fmla="*/ 6308 w 16392"/>
                  <a:gd name="connsiteY3" fmla="*/ 43220 h 79956"/>
                  <a:gd name="connsiteX4" fmla="*/ 8109 w 16392"/>
                  <a:gd name="connsiteY4" fmla="*/ 59427 h 79956"/>
                  <a:gd name="connsiteX5" fmla="*/ 5588 w 16392"/>
                  <a:gd name="connsiteY5" fmla="*/ 44300 h 79956"/>
                  <a:gd name="connsiteX6" fmla="*/ 4147 w 16392"/>
                  <a:gd name="connsiteY6" fmla="*/ 34215 h 79956"/>
                  <a:gd name="connsiteX7" fmla="*/ 3427 w 16392"/>
                  <a:gd name="connsiteY7" fmla="*/ 23771 h 79956"/>
                  <a:gd name="connsiteX8" fmla="*/ 185 w 16392"/>
                  <a:gd name="connsiteY8" fmla="*/ 0 h 79956"/>
                  <a:gd name="connsiteX9" fmla="*/ 3427 w 16392"/>
                  <a:gd name="connsiteY9" fmla="*/ 32775 h 79956"/>
                  <a:gd name="connsiteX10" fmla="*/ 10990 w 16392"/>
                  <a:gd name="connsiteY10" fmla="*/ 74554 h 79956"/>
                  <a:gd name="connsiteX11" fmla="*/ 16393 w 16392"/>
                  <a:gd name="connsiteY11" fmla="*/ 79236 h 7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392" h="79956">
                    <a:moveTo>
                      <a:pt x="15672" y="79956"/>
                    </a:moveTo>
                    <a:cubicBezTo>
                      <a:pt x="12791" y="66990"/>
                      <a:pt x="10990" y="57266"/>
                      <a:pt x="9550" y="50783"/>
                    </a:cubicBezTo>
                    <a:cubicBezTo>
                      <a:pt x="8109" y="44300"/>
                      <a:pt x="7389" y="40338"/>
                      <a:pt x="6668" y="39258"/>
                    </a:cubicBezTo>
                    <a:cubicBezTo>
                      <a:pt x="5948" y="38177"/>
                      <a:pt x="5948" y="39618"/>
                      <a:pt x="6308" y="43220"/>
                    </a:cubicBezTo>
                    <a:cubicBezTo>
                      <a:pt x="6308" y="46821"/>
                      <a:pt x="7029" y="52584"/>
                      <a:pt x="8109" y="59427"/>
                    </a:cubicBezTo>
                    <a:cubicBezTo>
                      <a:pt x="6668" y="53304"/>
                      <a:pt x="5948" y="48622"/>
                      <a:pt x="5588" y="44300"/>
                    </a:cubicBezTo>
                    <a:cubicBezTo>
                      <a:pt x="4868" y="40338"/>
                      <a:pt x="4507" y="37097"/>
                      <a:pt x="4147" y="34215"/>
                    </a:cubicBezTo>
                    <a:cubicBezTo>
                      <a:pt x="3427" y="29173"/>
                      <a:pt x="3427" y="26292"/>
                      <a:pt x="3427" y="23771"/>
                    </a:cubicBezTo>
                    <a:cubicBezTo>
                      <a:pt x="3427" y="19089"/>
                      <a:pt x="3427" y="16568"/>
                      <a:pt x="185" y="0"/>
                    </a:cubicBezTo>
                    <a:cubicBezTo>
                      <a:pt x="-535" y="720"/>
                      <a:pt x="906" y="15847"/>
                      <a:pt x="3427" y="32775"/>
                    </a:cubicBezTo>
                    <a:cubicBezTo>
                      <a:pt x="5948" y="49703"/>
                      <a:pt x="9550" y="67711"/>
                      <a:pt x="10990" y="74554"/>
                    </a:cubicBezTo>
                    <a:lnTo>
                      <a:pt x="16393" y="79236"/>
                    </a:lnTo>
                    <a:close/>
                  </a:path>
                </a:pathLst>
              </a:custGeom>
              <a:solidFill>
                <a:schemeClr val="accent2"/>
              </a:solidFill>
              <a:ln w="0" cap="flat">
                <a:noFill/>
                <a:prstDash val="solid"/>
                <a:miter/>
              </a:ln>
            </p:spPr>
            <p:txBody>
              <a:bodyPr rtlCol="0" anchor="ctr"/>
              <a:lstStyle/>
              <a:p>
                <a:endParaRPr lang="en-US" sz="744"/>
              </a:p>
            </p:txBody>
          </p:sp>
          <p:sp>
            <p:nvSpPr>
              <p:cNvPr id="3013" name="Freeform: Shape 3012">
                <a:extLst>
                  <a:ext uri="{FF2B5EF4-FFF2-40B4-BE49-F238E27FC236}">
                    <a16:creationId xmlns:a16="http://schemas.microsoft.com/office/drawing/2014/main" id="{D6D11377-4A25-7691-3110-2E9EBDEDBF27}"/>
                  </a:ext>
                </a:extLst>
              </p:cNvPr>
              <p:cNvSpPr/>
              <p:nvPr/>
            </p:nvSpPr>
            <p:spPr>
              <a:xfrm>
                <a:off x="10683153" y="6060551"/>
                <a:ext cx="31333" cy="22690"/>
              </a:xfrm>
              <a:custGeom>
                <a:avLst/>
                <a:gdLst>
                  <a:gd name="connsiteX0" fmla="*/ 18008 w 31333"/>
                  <a:gd name="connsiteY0" fmla="*/ 14407 h 22690"/>
                  <a:gd name="connsiteX1" fmla="*/ 31334 w 31333"/>
                  <a:gd name="connsiteY1" fmla="*/ 22690 h 22690"/>
                  <a:gd name="connsiteX2" fmla="*/ 0 w 31333"/>
                  <a:gd name="connsiteY2" fmla="*/ 0 h 22690"/>
                  <a:gd name="connsiteX3" fmla="*/ 18008 w 31333"/>
                  <a:gd name="connsiteY3" fmla="*/ 14407 h 22690"/>
                </a:gdLst>
                <a:ahLst/>
                <a:cxnLst>
                  <a:cxn ang="0">
                    <a:pos x="connsiteX0" y="connsiteY0"/>
                  </a:cxn>
                  <a:cxn ang="0">
                    <a:pos x="connsiteX1" y="connsiteY1"/>
                  </a:cxn>
                  <a:cxn ang="0">
                    <a:pos x="connsiteX2" y="connsiteY2"/>
                  </a:cxn>
                  <a:cxn ang="0">
                    <a:pos x="connsiteX3" y="connsiteY3"/>
                  </a:cxn>
                </a:cxnLst>
                <a:rect l="l" t="t" r="r" b="b"/>
                <a:pathLst>
                  <a:path w="31333" h="22690">
                    <a:moveTo>
                      <a:pt x="18008" y="14407"/>
                    </a:moveTo>
                    <a:cubicBezTo>
                      <a:pt x="22330" y="17288"/>
                      <a:pt x="27012" y="19809"/>
                      <a:pt x="31334" y="22690"/>
                    </a:cubicBezTo>
                    <a:cubicBezTo>
                      <a:pt x="20529" y="15487"/>
                      <a:pt x="10445" y="7564"/>
                      <a:pt x="0" y="0"/>
                    </a:cubicBezTo>
                    <a:lnTo>
                      <a:pt x="18008" y="14407"/>
                    </a:lnTo>
                    <a:close/>
                  </a:path>
                </a:pathLst>
              </a:custGeom>
              <a:solidFill>
                <a:schemeClr val="accent2"/>
              </a:solidFill>
              <a:ln w="0" cap="flat">
                <a:noFill/>
                <a:prstDash val="solid"/>
                <a:miter/>
              </a:ln>
            </p:spPr>
            <p:txBody>
              <a:bodyPr rtlCol="0" anchor="ctr"/>
              <a:lstStyle/>
              <a:p>
                <a:endParaRPr lang="en-US" sz="744"/>
              </a:p>
            </p:txBody>
          </p:sp>
          <p:sp>
            <p:nvSpPr>
              <p:cNvPr id="3014" name="Freeform: Shape 3013">
                <a:extLst>
                  <a:ext uri="{FF2B5EF4-FFF2-40B4-BE49-F238E27FC236}">
                    <a16:creationId xmlns:a16="http://schemas.microsoft.com/office/drawing/2014/main" id="{98001408-2AED-2A48-EA4F-971E7B316EB5}"/>
                  </a:ext>
                </a:extLst>
              </p:cNvPr>
              <p:cNvSpPr/>
              <p:nvPr/>
            </p:nvSpPr>
            <p:spPr>
              <a:xfrm>
                <a:off x="10714847" y="6083241"/>
                <a:ext cx="31694" cy="21249"/>
              </a:xfrm>
              <a:custGeom>
                <a:avLst/>
                <a:gdLst>
                  <a:gd name="connsiteX0" fmla="*/ 0 w 31694"/>
                  <a:gd name="connsiteY0" fmla="*/ 0 h 21249"/>
                  <a:gd name="connsiteX1" fmla="*/ 15847 w 31694"/>
                  <a:gd name="connsiteY1" fmla="*/ 10805 h 21249"/>
                  <a:gd name="connsiteX2" fmla="*/ 31694 w 31694"/>
                  <a:gd name="connsiteY2" fmla="*/ 21250 h 21249"/>
                  <a:gd name="connsiteX3" fmla="*/ 23050 w 31694"/>
                  <a:gd name="connsiteY3" fmla="*/ 13686 h 21249"/>
                  <a:gd name="connsiteX4" fmla="*/ 0 w 31694"/>
                  <a:gd name="connsiteY4" fmla="*/ 0 h 212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694" h="21249">
                    <a:moveTo>
                      <a:pt x="0" y="0"/>
                    </a:moveTo>
                    <a:lnTo>
                      <a:pt x="15847" y="10805"/>
                    </a:lnTo>
                    <a:cubicBezTo>
                      <a:pt x="21249" y="14407"/>
                      <a:pt x="26292" y="18008"/>
                      <a:pt x="31694" y="21250"/>
                    </a:cubicBezTo>
                    <a:cubicBezTo>
                      <a:pt x="29893" y="19089"/>
                      <a:pt x="27733" y="17648"/>
                      <a:pt x="23050" y="13686"/>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3015" name="Freeform: Shape 3014">
                <a:extLst>
                  <a:ext uri="{FF2B5EF4-FFF2-40B4-BE49-F238E27FC236}">
                    <a16:creationId xmlns:a16="http://schemas.microsoft.com/office/drawing/2014/main" id="{8CF1B314-50CB-90E7-BD16-4F5F96FCBBFA}"/>
                  </a:ext>
                </a:extLst>
              </p:cNvPr>
              <p:cNvSpPr/>
              <p:nvPr/>
            </p:nvSpPr>
            <p:spPr>
              <a:xfrm>
                <a:off x="10833701" y="6154914"/>
                <a:ext cx="84277" cy="39617"/>
              </a:xfrm>
              <a:custGeom>
                <a:avLst/>
                <a:gdLst>
                  <a:gd name="connsiteX0" fmla="*/ 0 w 84277"/>
                  <a:gd name="connsiteY0" fmla="*/ 0 h 39617"/>
                  <a:gd name="connsiteX1" fmla="*/ 17288 w 84277"/>
                  <a:gd name="connsiteY1" fmla="*/ 8644 h 39617"/>
                  <a:gd name="connsiteX2" fmla="*/ 27372 w 84277"/>
                  <a:gd name="connsiteY2" fmla="*/ 13686 h 39617"/>
                  <a:gd name="connsiteX3" fmla="*/ 37817 w 84277"/>
                  <a:gd name="connsiteY3" fmla="*/ 18368 h 39617"/>
                  <a:gd name="connsiteX4" fmla="*/ 84278 w 84277"/>
                  <a:gd name="connsiteY4" fmla="*/ 39618 h 39617"/>
                  <a:gd name="connsiteX5" fmla="*/ 41058 w 84277"/>
                  <a:gd name="connsiteY5" fmla="*/ 19809 h 39617"/>
                  <a:gd name="connsiteX6" fmla="*/ 19809 w 84277"/>
                  <a:gd name="connsiteY6" fmla="*/ 9724 h 39617"/>
                  <a:gd name="connsiteX7" fmla="*/ 360 w 84277"/>
                  <a:gd name="connsiteY7" fmla="*/ 0 h 39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277" h="39617">
                    <a:moveTo>
                      <a:pt x="0" y="0"/>
                    </a:moveTo>
                    <a:cubicBezTo>
                      <a:pt x="5402" y="2881"/>
                      <a:pt x="11165" y="5763"/>
                      <a:pt x="17288" y="8644"/>
                    </a:cubicBezTo>
                    <a:cubicBezTo>
                      <a:pt x="20529" y="10445"/>
                      <a:pt x="24131" y="12246"/>
                      <a:pt x="27372" y="13686"/>
                    </a:cubicBezTo>
                    <a:cubicBezTo>
                      <a:pt x="30614" y="15127"/>
                      <a:pt x="34215" y="16927"/>
                      <a:pt x="37817" y="18368"/>
                    </a:cubicBezTo>
                    <a:cubicBezTo>
                      <a:pt x="52224" y="24851"/>
                      <a:pt x="67350" y="32055"/>
                      <a:pt x="84278" y="39618"/>
                    </a:cubicBezTo>
                    <a:lnTo>
                      <a:pt x="41058" y="19809"/>
                    </a:lnTo>
                    <a:cubicBezTo>
                      <a:pt x="33855" y="16567"/>
                      <a:pt x="27012" y="13326"/>
                      <a:pt x="19809" y="9724"/>
                    </a:cubicBezTo>
                    <a:lnTo>
                      <a:pt x="360" y="0"/>
                    </a:lnTo>
                    <a:close/>
                  </a:path>
                </a:pathLst>
              </a:custGeom>
              <a:solidFill>
                <a:schemeClr val="accent2"/>
              </a:solidFill>
              <a:ln w="0" cap="flat">
                <a:noFill/>
                <a:prstDash val="solid"/>
                <a:miter/>
              </a:ln>
            </p:spPr>
            <p:txBody>
              <a:bodyPr rtlCol="0" anchor="ctr"/>
              <a:lstStyle/>
              <a:p>
                <a:endParaRPr lang="en-US" sz="744"/>
              </a:p>
            </p:txBody>
          </p:sp>
          <p:sp>
            <p:nvSpPr>
              <p:cNvPr id="3016" name="Freeform: Shape 3015">
                <a:extLst>
                  <a:ext uri="{FF2B5EF4-FFF2-40B4-BE49-F238E27FC236}">
                    <a16:creationId xmlns:a16="http://schemas.microsoft.com/office/drawing/2014/main" id="{4C573941-AD4A-8EC3-41C0-2DF6D9B5A45A}"/>
                  </a:ext>
                </a:extLst>
              </p:cNvPr>
              <p:cNvSpPr/>
              <p:nvPr/>
            </p:nvSpPr>
            <p:spPr>
              <a:xfrm>
                <a:off x="10795164" y="6133304"/>
                <a:ext cx="38177" cy="21249"/>
              </a:xfrm>
              <a:custGeom>
                <a:avLst/>
                <a:gdLst>
                  <a:gd name="connsiteX0" fmla="*/ 0 w 38177"/>
                  <a:gd name="connsiteY0" fmla="*/ 360 h 21249"/>
                  <a:gd name="connsiteX1" fmla="*/ 1080 w 38177"/>
                  <a:gd name="connsiteY1" fmla="*/ 1081 h 21249"/>
                  <a:gd name="connsiteX2" fmla="*/ 19449 w 38177"/>
                  <a:gd name="connsiteY2" fmla="*/ 11525 h 21249"/>
                  <a:gd name="connsiteX3" fmla="*/ 38177 w 38177"/>
                  <a:gd name="connsiteY3" fmla="*/ 21250 h 21249"/>
                  <a:gd name="connsiteX4" fmla="*/ 0 w 38177"/>
                  <a:gd name="connsiteY4" fmla="*/ 0 h 212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77" h="21249">
                    <a:moveTo>
                      <a:pt x="0" y="360"/>
                    </a:moveTo>
                    <a:lnTo>
                      <a:pt x="1080" y="1081"/>
                    </a:lnTo>
                    <a:lnTo>
                      <a:pt x="19449" y="11525"/>
                    </a:lnTo>
                    <a:cubicBezTo>
                      <a:pt x="25571" y="15127"/>
                      <a:pt x="32055" y="18008"/>
                      <a:pt x="38177" y="21250"/>
                    </a:cubicBezTo>
                    <a:cubicBezTo>
                      <a:pt x="24131" y="14407"/>
                      <a:pt x="12246" y="6843"/>
                      <a:pt x="0" y="0"/>
                    </a:cubicBezTo>
                    <a:close/>
                  </a:path>
                </a:pathLst>
              </a:custGeom>
              <a:solidFill>
                <a:schemeClr val="accent2"/>
              </a:solidFill>
              <a:ln w="0" cap="flat">
                <a:noFill/>
                <a:prstDash val="solid"/>
                <a:miter/>
              </a:ln>
            </p:spPr>
            <p:txBody>
              <a:bodyPr rtlCol="0" anchor="ctr"/>
              <a:lstStyle/>
              <a:p>
                <a:endParaRPr lang="en-US" sz="744"/>
              </a:p>
            </p:txBody>
          </p:sp>
          <p:sp>
            <p:nvSpPr>
              <p:cNvPr id="3017" name="Freeform: Shape 3016">
                <a:extLst>
                  <a:ext uri="{FF2B5EF4-FFF2-40B4-BE49-F238E27FC236}">
                    <a16:creationId xmlns:a16="http://schemas.microsoft.com/office/drawing/2014/main" id="{AE084C1E-33CF-110C-B938-AFD71DBF2336}"/>
                  </a:ext>
                </a:extLst>
              </p:cNvPr>
              <p:cNvSpPr/>
              <p:nvPr/>
            </p:nvSpPr>
            <p:spPr>
              <a:xfrm>
                <a:off x="10746542" y="6104491"/>
                <a:ext cx="58346" cy="37096"/>
              </a:xfrm>
              <a:custGeom>
                <a:avLst/>
                <a:gdLst>
                  <a:gd name="connsiteX0" fmla="*/ 0 w 58346"/>
                  <a:gd name="connsiteY0" fmla="*/ 0 h 37096"/>
                  <a:gd name="connsiteX1" fmla="*/ 12606 w 58346"/>
                  <a:gd name="connsiteY1" fmla="*/ 10085 h 37096"/>
                  <a:gd name="connsiteX2" fmla="*/ 29173 w 58346"/>
                  <a:gd name="connsiteY2" fmla="*/ 20890 h 37096"/>
                  <a:gd name="connsiteX3" fmla="*/ 58346 w 58346"/>
                  <a:gd name="connsiteY3" fmla="*/ 37097 h 37096"/>
                  <a:gd name="connsiteX4" fmla="*/ 50063 w 58346"/>
                  <a:gd name="connsiteY4" fmla="*/ 29894 h 37096"/>
                  <a:gd name="connsiteX5" fmla="*/ 360 w 58346"/>
                  <a:gd name="connsiteY5" fmla="*/ 0 h 37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346" h="37096">
                    <a:moveTo>
                      <a:pt x="0" y="0"/>
                    </a:moveTo>
                    <a:cubicBezTo>
                      <a:pt x="2161" y="2161"/>
                      <a:pt x="4682" y="4682"/>
                      <a:pt x="12606" y="10085"/>
                    </a:cubicBezTo>
                    <a:cubicBezTo>
                      <a:pt x="16567" y="12966"/>
                      <a:pt x="21970" y="16207"/>
                      <a:pt x="29173" y="20890"/>
                    </a:cubicBezTo>
                    <a:cubicBezTo>
                      <a:pt x="36376" y="25211"/>
                      <a:pt x="46101" y="30614"/>
                      <a:pt x="58346" y="37097"/>
                    </a:cubicBezTo>
                    <a:lnTo>
                      <a:pt x="50063" y="29894"/>
                    </a:lnTo>
                    <a:cubicBezTo>
                      <a:pt x="33135" y="20529"/>
                      <a:pt x="16928" y="10085"/>
                      <a:pt x="360" y="0"/>
                    </a:cubicBezTo>
                    <a:close/>
                  </a:path>
                </a:pathLst>
              </a:custGeom>
              <a:solidFill>
                <a:schemeClr val="accent2"/>
              </a:solidFill>
              <a:ln w="0" cap="flat">
                <a:noFill/>
                <a:prstDash val="solid"/>
                <a:miter/>
              </a:ln>
            </p:spPr>
            <p:txBody>
              <a:bodyPr rtlCol="0" anchor="ctr"/>
              <a:lstStyle/>
              <a:p>
                <a:endParaRPr lang="en-US" sz="744"/>
              </a:p>
            </p:txBody>
          </p:sp>
          <p:sp>
            <p:nvSpPr>
              <p:cNvPr id="3018" name="Freeform: Shape 3017">
                <a:extLst>
                  <a:ext uri="{FF2B5EF4-FFF2-40B4-BE49-F238E27FC236}">
                    <a16:creationId xmlns:a16="http://schemas.microsoft.com/office/drawing/2014/main" id="{BC792E47-CBFB-E9AE-8CB6-2C26FC89B70A}"/>
                  </a:ext>
                </a:extLst>
              </p:cNvPr>
              <p:cNvSpPr/>
              <p:nvPr/>
            </p:nvSpPr>
            <p:spPr>
              <a:xfrm>
                <a:off x="9301570" y="5750451"/>
                <a:ext cx="47541" cy="720"/>
              </a:xfrm>
              <a:custGeom>
                <a:avLst/>
                <a:gdLst>
                  <a:gd name="connsiteX0" fmla="*/ 4682 w 47541"/>
                  <a:gd name="connsiteY0" fmla="*/ 720 h 720"/>
                  <a:gd name="connsiteX1" fmla="*/ 25932 w 47541"/>
                  <a:gd name="connsiteY1" fmla="*/ 720 h 720"/>
                  <a:gd name="connsiteX2" fmla="*/ 47541 w 47541"/>
                  <a:gd name="connsiteY2" fmla="*/ 720 h 720"/>
                  <a:gd name="connsiteX3" fmla="*/ 42859 w 47541"/>
                  <a:gd name="connsiteY3" fmla="*/ 0 h 720"/>
                  <a:gd name="connsiteX4" fmla="*/ 21250 w 47541"/>
                  <a:gd name="connsiteY4" fmla="*/ 0 h 720"/>
                  <a:gd name="connsiteX5" fmla="*/ 10445 w 47541"/>
                  <a:gd name="connsiteY5" fmla="*/ 720 h 720"/>
                  <a:gd name="connsiteX6" fmla="*/ 0 w 47541"/>
                  <a:gd name="connsiteY6" fmla="*/ 720 h 720"/>
                  <a:gd name="connsiteX7" fmla="*/ 4322 w 47541"/>
                  <a:gd name="connsiteY7" fmla="*/ 720 h 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541" h="720">
                    <a:moveTo>
                      <a:pt x="4682" y="720"/>
                    </a:moveTo>
                    <a:cubicBezTo>
                      <a:pt x="11525" y="720"/>
                      <a:pt x="18728" y="720"/>
                      <a:pt x="25932" y="720"/>
                    </a:cubicBezTo>
                    <a:lnTo>
                      <a:pt x="47541" y="720"/>
                    </a:lnTo>
                    <a:cubicBezTo>
                      <a:pt x="47541" y="360"/>
                      <a:pt x="42859" y="0"/>
                      <a:pt x="42859" y="0"/>
                    </a:cubicBezTo>
                    <a:lnTo>
                      <a:pt x="21250" y="0"/>
                    </a:lnTo>
                    <a:cubicBezTo>
                      <a:pt x="21250" y="360"/>
                      <a:pt x="10445" y="720"/>
                      <a:pt x="10445" y="720"/>
                    </a:cubicBezTo>
                    <a:lnTo>
                      <a:pt x="0" y="720"/>
                    </a:lnTo>
                    <a:cubicBezTo>
                      <a:pt x="0" y="720"/>
                      <a:pt x="4322" y="720"/>
                      <a:pt x="4322" y="720"/>
                    </a:cubicBezTo>
                    <a:close/>
                  </a:path>
                </a:pathLst>
              </a:custGeom>
              <a:solidFill>
                <a:schemeClr val="accent2"/>
              </a:solidFill>
              <a:ln w="0" cap="flat">
                <a:noFill/>
                <a:prstDash val="solid"/>
                <a:miter/>
              </a:ln>
            </p:spPr>
            <p:txBody>
              <a:bodyPr rtlCol="0" anchor="ctr"/>
              <a:lstStyle/>
              <a:p>
                <a:endParaRPr lang="en-US" sz="744"/>
              </a:p>
            </p:txBody>
          </p:sp>
          <p:sp>
            <p:nvSpPr>
              <p:cNvPr id="3019" name="Freeform: Shape 3018">
                <a:extLst>
                  <a:ext uri="{FF2B5EF4-FFF2-40B4-BE49-F238E27FC236}">
                    <a16:creationId xmlns:a16="http://schemas.microsoft.com/office/drawing/2014/main" id="{FA98F08E-68F8-1431-BDCD-F6D02043F391}"/>
                  </a:ext>
                </a:extLst>
              </p:cNvPr>
              <p:cNvSpPr/>
              <p:nvPr/>
            </p:nvSpPr>
            <p:spPr>
              <a:xfrm>
                <a:off x="9554404" y="5752252"/>
                <a:ext cx="25931" cy="720"/>
              </a:xfrm>
              <a:custGeom>
                <a:avLst/>
                <a:gdLst>
                  <a:gd name="connsiteX0" fmla="*/ 0 w 25931"/>
                  <a:gd name="connsiteY0" fmla="*/ 720 h 720"/>
                  <a:gd name="connsiteX1" fmla="*/ 25932 w 25931"/>
                  <a:gd name="connsiteY1" fmla="*/ 0 h 720"/>
                  <a:gd name="connsiteX2" fmla="*/ 0 w 25931"/>
                  <a:gd name="connsiteY2" fmla="*/ 720 h 720"/>
                </a:gdLst>
                <a:ahLst/>
                <a:cxnLst>
                  <a:cxn ang="0">
                    <a:pos x="connsiteX0" y="connsiteY0"/>
                  </a:cxn>
                  <a:cxn ang="0">
                    <a:pos x="connsiteX1" y="connsiteY1"/>
                  </a:cxn>
                  <a:cxn ang="0">
                    <a:pos x="connsiteX2" y="connsiteY2"/>
                  </a:cxn>
                </a:cxnLst>
                <a:rect l="l" t="t" r="r" b="b"/>
                <a:pathLst>
                  <a:path w="25931" h="720">
                    <a:moveTo>
                      <a:pt x="0" y="720"/>
                    </a:moveTo>
                    <a:cubicBezTo>
                      <a:pt x="10805" y="720"/>
                      <a:pt x="18728" y="0"/>
                      <a:pt x="25932" y="0"/>
                    </a:cubicBezTo>
                    <a:cubicBezTo>
                      <a:pt x="14767" y="0"/>
                      <a:pt x="5763" y="360"/>
                      <a:pt x="0" y="720"/>
                    </a:cubicBezTo>
                    <a:close/>
                  </a:path>
                </a:pathLst>
              </a:custGeom>
              <a:solidFill>
                <a:schemeClr val="accent2"/>
              </a:solidFill>
              <a:ln w="0" cap="flat">
                <a:noFill/>
                <a:prstDash val="solid"/>
                <a:miter/>
              </a:ln>
            </p:spPr>
            <p:txBody>
              <a:bodyPr rtlCol="0" anchor="ctr"/>
              <a:lstStyle/>
              <a:p>
                <a:endParaRPr lang="en-US" sz="744"/>
              </a:p>
            </p:txBody>
          </p:sp>
          <p:sp>
            <p:nvSpPr>
              <p:cNvPr id="3020" name="Freeform: Shape 3019">
                <a:extLst>
                  <a:ext uri="{FF2B5EF4-FFF2-40B4-BE49-F238E27FC236}">
                    <a16:creationId xmlns:a16="http://schemas.microsoft.com/office/drawing/2014/main" id="{4D5C31C6-A51F-C56C-036B-4C790C342957}"/>
                  </a:ext>
                </a:extLst>
              </p:cNvPr>
              <p:cNvSpPr/>
              <p:nvPr/>
            </p:nvSpPr>
            <p:spPr>
              <a:xfrm>
                <a:off x="9580336" y="5740889"/>
                <a:ext cx="284144" cy="11002"/>
              </a:xfrm>
              <a:custGeom>
                <a:avLst/>
                <a:gdLst>
                  <a:gd name="connsiteX0" fmla="*/ 158472 w 284144"/>
                  <a:gd name="connsiteY0" fmla="*/ 1638 h 11002"/>
                  <a:gd name="connsiteX1" fmla="*/ 182242 w 284144"/>
                  <a:gd name="connsiteY1" fmla="*/ 4159 h 11002"/>
                  <a:gd name="connsiteX2" fmla="*/ 102646 w 284144"/>
                  <a:gd name="connsiteY2" fmla="*/ 6681 h 11002"/>
                  <a:gd name="connsiteX3" fmla="*/ 118493 w 284144"/>
                  <a:gd name="connsiteY3" fmla="*/ 4519 h 11002"/>
                  <a:gd name="connsiteX4" fmla="*/ 88240 w 284144"/>
                  <a:gd name="connsiteY4" fmla="*/ 7041 h 11002"/>
                  <a:gd name="connsiteX5" fmla="*/ 0 w 284144"/>
                  <a:gd name="connsiteY5" fmla="*/ 11002 h 11002"/>
                  <a:gd name="connsiteX6" fmla="*/ 260037 w 284144"/>
                  <a:gd name="connsiteY6" fmla="*/ 9562 h 11002"/>
                  <a:gd name="connsiteX7" fmla="*/ 276605 w 284144"/>
                  <a:gd name="connsiteY7" fmla="*/ 558 h 11002"/>
                  <a:gd name="connsiteX8" fmla="*/ 158111 w 284144"/>
                  <a:gd name="connsiteY8" fmla="*/ 1638 h 11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4144" h="11002">
                    <a:moveTo>
                      <a:pt x="158472" y="1638"/>
                    </a:moveTo>
                    <a:cubicBezTo>
                      <a:pt x="208894" y="3079"/>
                      <a:pt x="88600" y="3799"/>
                      <a:pt x="182242" y="4159"/>
                    </a:cubicBezTo>
                    <a:cubicBezTo>
                      <a:pt x="190526" y="5600"/>
                      <a:pt x="146586" y="7401"/>
                      <a:pt x="102646" y="6681"/>
                    </a:cubicBezTo>
                    <a:cubicBezTo>
                      <a:pt x="106248" y="5240"/>
                      <a:pt x="145506" y="5960"/>
                      <a:pt x="118493" y="4519"/>
                    </a:cubicBezTo>
                    <a:cubicBezTo>
                      <a:pt x="89320" y="5960"/>
                      <a:pt x="78155" y="4880"/>
                      <a:pt x="88240" y="7041"/>
                    </a:cubicBezTo>
                    <a:cubicBezTo>
                      <a:pt x="38898" y="8121"/>
                      <a:pt x="33495" y="9562"/>
                      <a:pt x="0" y="11002"/>
                    </a:cubicBezTo>
                    <a:cubicBezTo>
                      <a:pt x="59427" y="10282"/>
                      <a:pt x="184763" y="12083"/>
                      <a:pt x="260037" y="9562"/>
                    </a:cubicBezTo>
                    <a:cubicBezTo>
                      <a:pt x="301816" y="7041"/>
                      <a:pt x="276605" y="3799"/>
                      <a:pt x="276605" y="558"/>
                    </a:cubicBezTo>
                    <a:cubicBezTo>
                      <a:pt x="270482" y="-163"/>
                      <a:pt x="162433" y="-523"/>
                      <a:pt x="158111" y="1638"/>
                    </a:cubicBezTo>
                    <a:close/>
                  </a:path>
                </a:pathLst>
              </a:custGeom>
              <a:solidFill>
                <a:schemeClr val="accent2"/>
              </a:solidFill>
              <a:ln w="0" cap="flat">
                <a:noFill/>
                <a:prstDash val="solid"/>
                <a:miter/>
              </a:ln>
            </p:spPr>
            <p:txBody>
              <a:bodyPr rtlCol="0" anchor="ctr"/>
              <a:lstStyle/>
              <a:p>
                <a:endParaRPr lang="en-US" sz="744"/>
              </a:p>
            </p:txBody>
          </p:sp>
          <p:sp>
            <p:nvSpPr>
              <p:cNvPr id="3021" name="Freeform: Shape 3020">
                <a:extLst>
                  <a:ext uri="{FF2B5EF4-FFF2-40B4-BE49-F238E27FC236}">
                    <a16:creationId xmlns:a16="http://schemas.microsoft.com/office/drawing/2014/main" id="{36B61EF3-1E2C-986B-4400-7AA6368A0BEE}"/>
                  </a:ext>
                </a:extLst>
              </p:cNvPr>
              <p:cNvSpPr/>
              <p:nvPr/>
            </p:nvSpPr>
            <p:spPr>
              <a:xfrm>
                <a:off x="9614191" y="5739286"/>
                <a:ext cx="45020" cy="480"/>
              </a:xfrm>
              <a:custGeom>
                <a:avLst/>
                <a:gdLst>
                  <a:gd name="connsiteX0" fmla="*/ 45020 w 45020"/>
                  <a:gd name="connsiteY0" fmla="*/ 0 h 480"/>
                  <a:gd name="connsiteX1" fmla="*/ 0 w 45020"/>
                  <a:gd name="connsiteY1" fmla="*/ 0 h 480"/>
                  <a:gd name="connsiteX2" fmla="*/ 45020 w 45020"/>
                  <a:gd name="connsiteY2" fmla="*/ 0 h 480"/>
                </a:gdLst>
                <a:ahLst/>
                <a:cxnLst>
                  <a:cxn ang="0">
                    <a:pos x="connsiteX0" y="connsiteY0"/>
                  </a:cxn>
                  <a:cxn ang="0">
                    <a:pos x="connsiteX1" y="connsiteY1"/>
                  </a:cxn>
                  <a:cxn ang="0">
                    <a:pos x="connsiteX2" y="connsiteY2"/>
                  </a:cxn>
                </a:cxnLst>
                <a:rect l="l" t="t" r="r" b="b"/>
                <a:pathLst>
                  <a:path w="45020" h="480">
                    <a:moveTo>
                      <a:pt x="45020" y="0"/>
                    </a:moveTo>
                    <a:cubicBezTo>
                      <a:pt x="21610" y="0"/>
                      <a:pt x="14407" y="0"/>
                      <a:pt x="0" y="0"/>
                    </a:cubicBezTo>
                    <a:cubicBezTo>
                      <a:pt x="3962" y="1081"/>
                      <a:pt x="25932" y="0"/>
                      <a:pt x="45020" y="0"/>
                    </a:cubicBezTo>
                    <a:close/>
                  </a:path>
                </a:pathLst>
              </a:custGeom>
              <a:solidFill>
                <a:schemeClr val="accent2"/>
              </a:solidFill>
              <a:ln w="0" cap="flat">
                <a:noFill/>
                <a:prstDash val="solid"/>
                <a:miter/>
              </a:ln>
            </p:spPr>
            <p:txBody>
              <a:bodyPr rtlCol="0" anchor="ctr"/>
              <a:lstStyle/>
              <a:p>
                <a:endParaRPr lang="en-US" sz="744"/>
              </a:p>
            </p:txBody>
          </p:sp>
          <p:sp>
            <p:nvSpPr>
              <p:cNvPr id="3022" name="Freeform: Shape 3021">
                <a:extLst>
                  <a:ext uri="{FF2B5EF4-FFF2-40B4-BE49-F238E27FC236}">
                    <a16:creationId xmlns:a16="http://schemas.microsoft.com/office/drawing/2014/main" id="{78DD2DE6-ABA7-C1C8-10C9-F980206A377D}"/>
                  </a:ext>
                </a:extLst>
              </p:cNvPr>
              <p:cNvSpPr/>
              <p:nvPr/>
            </p:nvSpPr>
            <p:spPr>
              <a:xfrm>
                <a:off x="10170642" y="5763417"/>
                <a:ext cx="65357" cy="2161"/>
              </a:xfrm>
              <a:custGeom>
                <a:avLst/>
                <a:gdLst>
                  <a:gd name="connsiteX0" fmla="*/ 26292 w 65357"/>
                  <a:gd name="connsiteY0" fmla="*/ 1801 h 2161"/>
                  <a:gd name="connsiteX1" fmla="*/ 64109 w 65357"/>
                  <a:gd name="connsiteY1" fmla="*/ 0 h 2161"/>
                  <a:gd name="connsiteX2" fmla="*/ 0 w 65357"/>
                  <a:gd name="connsiteY2" fmla="*/ 720 h 2161"/>
                  <a:gd name="connsiteX3" fmla="*/ 26652 w 65357"/>
                  <a:gd name="connsiteY3" fmla="*/ 2161 h 2161"/>
                </a:gdLst>
                <a:ahLst/>
                <a:cxnLst>
                  <a:cxn ang="0">
                    <a:pos x="connsiteX0" y="connsiteY0"/>
                  </a:cxn>
                  <a:cxn ang="0">
                    <a:pos x="connsiteX1" y="connsiteY1"/>
                  </a:cxn>
                  <a:cxn ang="0">
                    <a:pos x="connsiteX2" y="connsiteY2"/>
                  </a:cxn>
                  <a:cxn ang="0">
                    <a:pos x="connsiteX3" y="connsiteY3"/>
                  </a:cxn>
                </a:cxnLst>
                <a:rect l="l" t="t" r="r" b="b"/>
                <a:pathLst>
                  <a:path w="65357" h="2161">
                    <a:moveTo>
                      <a:pt x="26292" y="1801"/>
                    </a:moveTo>
                    <a:cubicBezTo>
                      <a:pt x="30614" y="1441"/>
                      <a:pt x="73113" y="720"/>
                      <a:pt x="64109" y="0"/>
                    </a:cubicBezTo>
                    <a:lnTo>
                      <a:pt x="0" y="720"/>
                    </a:lnTo>
                    <a:cubicBezTo>
                      <a:pt x="15127" y="720"/>
                      <a:pt x="20529" y="1441"/>
                      <a:pt x="26652" y="2161"/>
                    </a:cubicBezTo>
                    <a:close/>
                  </a:path>
                </a:pathLst>
              </a:custGeom>
              <a:solidFill>
                <a:schemeClr val="accent2"/>
              </a:solidFill>
              <a:ln w="0" cap="flat">
                <a:noFill/>
                <a:prstDash val="solid"/>
                <a:miter/>
              </a:ln>
            </p:spPr>
            <p:txBody>
              <a:bodyPr rtlCol="0" anchor="ctr"/>
              <a:lstStyle/>
              <a:p>
                <a:endParaRPr lang="en-US" sz="744"/>
              </a:p>
            </p:txBody>
          </p:sp>
          <p:sp>
            <p:nvSpPr>
              <p:cNvPr id="3023" name="Freeform: Shape 3022">
                <a:extLst>
                  <a:ext uri="{FF2B5EF4-FFF2-40B4-BE49-F238E27FC236}">
                    <a16:creationId xmlns:a16="http://schemas.microsoft.com/office/drawing/2014/main" id="{1AA81D91-6AF6-3EBA-FAEF-E6084E5860C5}"/>
                  </a:ext>
                </a:extLst>
              </p:cNvPr>
              <p:cNvSpPr/>
              <p:nvPr/>
            </p:nvSpPr>
            <p:spPr>
              <a:xfrm>
                <a:off x="10142549" y="5764137"/>
                <a:ext cx="28092" cy="3601"/>
              </a:xfrm>
              <a:custGeom>
                <a:avLst/>
                <a:gdLst>
                  <a:gd name="connsiteX0" fmla="*/ 0 w 28092"/>
                  <a:gd name="connsiteY0" fmla="*/ 0 h 3601"/>
                  <a:gd name="connsiteX1" fmla="*/ 28093 w 28092"/>
                  <a:gd name="connsiteY1" fmla="*/ 0 h 3601"/>
                  <a:gd name="connsiteX2" fmla="*/ 0 w 28092"/>
                  <a:gd name="connsiteY2" fmla="*/ 0 h 3601"/>
                </a:gdLst>
                <a:ahLst/>
                <a:cxnLst>
                  <a:cxn ang="0">
                    <a:pos x="connsiteX0" y="connsiteY0"/>
                  </a:cxn>
                  <a:cxn ang="0">
                    <a:pos x="connsiteX1" y="connsiteY1"/>
                  </a:cxn>
                  <a:cxn ang="0">
                    <a:pos x="connsiteX2" y="connsiteY2"/>
                  </a:cxn>
                </a:cxnLst>
                <a:rect l="l" t="t" r="r" b="b"/>
                <a:pathLst>
                  <a:path w="28092" h="3601">
                    <a:moveTo>
                      <a:pt x="0" y="0"/>
                    </a:moveTo>
                    <a:lnTo>
                      <a:pt x="28093" y="0"/>
                    </a:lnTo>
                    <a:cubicBezTo>
                      <a:pt x="20889" y="0"/>
                      <a:pt x="12246" y="0"/>
                      <a:pt x="0" y="0"/>
                    </a:cubicBezTo>
                    <a:close/>
                  </a:path>
                </a:pathLst>
              </a:custGeom>
              <a:solidFill>
                <a:schemeClr val="accent2"/>
              </a:solidFill>
              <a:ln w="0" cap="flat">
                <a:noFill/>
                <a:prstDash val="solid"/>
                <a:miter/>
              </a:ln>
            </p:spPr>
            <p:txBody>
              <a:bodyPr rtlCol="0" anchor="ctr"/>
              <a:lstStyle/>
              <a:p>
                <a:endParaRPr lang="en-US" sz="744"/>
              </a:p>
            </p:txBody>
          </p:sp>
          <p:sp>
            <p:nvSpPr>
              <p:cNvPr id="3024" name="Freeform: Shape 3023">
                <a:extLst>
                  <a:ext uri="{FF2B5EF4-FFF2-40B4-BE49-F238E27FC236}">
                    <a16:creationId xmlns:a16="http://schemas.microsoft.com/office/drawing/2014/main" id="{EAAC7702-6BCF-E931-35CA-49D622A8983C}"/>
                  </a:ext>
                </a:extLst>
              </p:cNvPr>
              <p:cNvSpPr/>
              <p:nvPr/>
            </p:nvSpPr>
            <p:spPr>
              <a:xfrm>
                <a:off x="10196758" y="5765578"/>
                <a:ext cx="3417" cy="3601"/>
              </a:xfrm>
              <a:custGeom>
                <a:avLst/>
                <a:gdLst>
                  <a:gd name="connsiteX0" fmla="*/ 3417 w 3417"/>
                  <a:gd name="connsiteY0" fmla="*/ 0 h 3601"/>
                  <a:gd name="connsiteX1" fmla="*/ 536 w 3417"/>
                  <a:gd name="connsiteY1" fmla="*/ 0 h 3601"/>
                  <a:gd name="connsiteX2" fmla="*/ 3417 w 3417"/>
                  <a:gd name="connsiteY2" fmla="*/ 0 h 3601"/>
                </a:gdLst>
                <a:ahLst/>
                <a:cxnLst>
                  <a:cxn ang="0">
                    <a:pos x="connsiteX0" y="connsiteY0"/>
                  </a:cxn>
                  <a:cxn ang="0">
                    <a:pos x="connsiteX1" y="connsiteY1"/>
                  </a:cxn>
                  <a:cxn ang="0">
                    <a:pos x="connsiteX2" y="connsiteY2"/>
                  </a:cxn>
                </a:cxnLst>
                <a:rect l="l" t="t" r="r" b="b"/>
                <a:pathLst>
                  <a:path w="3417" h="3601">
                    <a:moveTo>
                      <a:pt x="3417" y="0"/>
                    </a:moveTo>
                    <a:cubicBezTo>
                      <a:pt x="2337" y="0"/>
                      <a:pt x="1616" y="0"/>
                      <a:pt x="536" y="0"/>
                    </a:cubicBezTo>
                    <a:cubicBezTo>
                      <a:pt x="-545" y="0"/>
                      <a:pt x="-184" y="0"/>
                      <a:pt x="3417" y="0"/>
                    </a:cubicBezTo>
                    <a:close/>
                  </a:path>
                </a:pathLst>
              </a:custGeom>
              <a:solidFill>
                <a:schemeClr val="accent2"/>
              </a:solidFill>
              <a:ln w="0" cap="flat">
                <a:noFill/>
                <a:prstDash val="solid"/>
                <a:miter/>
              </a:ln>
            </p:spPr>
            <p:txBody>
              <a:bodyPr rtlCol="0" anchor="ctr"/>
              <a:lstStyle/>
              <a:p>
                <a:endParaRPr lang="en-US" sz="744"/>
              </a:p>
            </p:txBody>
          </p:sp>
          <p:sp>
            <p:nvSpPr>
              <p:cNvPr id="3025" name="Freeform: Shape 3024">
                <a:extLst>
                  <a:ext uri="{FF2B5EF4-FFF2-40B4-BE49-F238E27FC236}">
                    <a16:creationId xmlns:a16="http://schemas.microsoft.com/office/drawing/2014/main" id="{EE881769-F61C-C805-91C0-392B0D6ADE77}"/>
                  </a:ext>
                </a:extLst>
              </p:cNvPr>
              <p:cNvSpPr/>
              <p:nvPr/>
            </p:nvSpPr>
            <p:spPr>
              <a:xfrm>
                <a:off x="10897450" y="6053708"/>
                <a:ext cx="12385" cy="38897"/>
              </a:xfrm>
              <a:custGeom>
                <a:avLst/>
                <a:gdLst>
                  <a:gd name="connsiteX0" fmla="*/ 12245 w 12385"/>
                  <a:gd name="connsiteY0" fmla="*/ 38898 h 38897"/>
                  <a:gd name="connsiteX1" fmla="*/ 7923 w 12385"/>
                  <a:gd name="connsiteY1" fmla="*/ 24851 h 38897"/>
                  <a:gd name="connsiteX2" fmla="*/ 0 w 12385"/>
                  <a:gd name="connsiteY2" fmla="*/ 0 h 38897"/>
                  <a:gd name="connsiteX3" fmla="*/ 11885 w 12385"/>
                  <a:gd name="connsiteY3" fmla="*/ 38898 h 38897"/>
                </a:gdLst>
                <a:ahLst/>
                <a:cxnLst>
                  <a:cxn ang="0">
                    <a:pos x="connsiteX0" y="connsiteY0"/>
                  </a:cxn>
                  <a:cxn ang="0">
                    <a:pos x="connsiteX1" y="connsiteY1"/>
                  </a:cxn>
                  <a:cxn ang="0">
                    <a:pos x="connsiteX2" y="connsiteY2"/>
                  </a:cxn>
                  <a:cxn ang="0">
                    <a:pos x="connsiteX3" y="connsiteY3"/>
                  </a:cxn>
                </a:cxnLst>
                <a:rect l="l" t="t" r="r" b="b"/>
                <a:pathLst>
                  <a:path w="12385" h="38897">
                    <a:moveTo>
                      <a:pt x="12245" y="38898"/>
                    </a:moveTo>
                    <a:cubicBezTo>
                      <a:pt x="12966" y="38898"/>
                      <a:pt x="10805" y="32775"/>
                      <a:pt x="7923" y="24851"/>
                    </a:cubicBezTo>
                    <a:cubicBezTo>
                      <a:pt x="5402" y="16567"/>
                      <a:pt x="2161" y="6843"/>
                      <a:pt x="0" y="0"/>
                    </a:cubicBezTo>
                    <a:cubicBezTo>
                      <a:pt x="2881" y="10805"/>
                      <a:pt x="7203" y="26292"/>
                      <a:pt x="11885" y="38898"/>
                    </a:cubicBezTo>
                    <a:close/>
                  </a:path>
                </a:pathLst>
              </a:custGeom>
              <a:solidFill>
                <a:schemeClr val="accent2"/>
              </a:solidFill>
              <a:ln w="0" cap="flat">
                <a:noFill/>
                <a:prstDash val="solid"/>
                <a:miter/>
              </a:ln>
            </p:spPr>
            <p:txBody>
              <a:bodyPr rtlCol="0" anchor="ctr"/>
              <a:lstStyle/>
              <a:p>
                <a:endParaRPr lang="en-US" sz="744"/>
              </a:p>
            </p:txBody>
          </p:sp>
          <p:sp>
            <p:nvSpPr>
              <p:cNvPr id="3026" name="Freeform: Shape 3025">
                <a:extLst>
                  <a:ext uri="{FF2B5EF4-FFF2-40B4-BE49-F238E27FC236}">
                    <a16:creationId xmlns:a16="http://schemas.microsoft.com/office/drawing/2014/main" id="{1601BD21-A4ED-B508-F7BD-5CD0579A8539}"/>
                  </a:ext>
                </a:extLst>
              </p:cNvPr>
              <p:cNvSpPr/>
              <p:nvPr/>
            </p:nvSpPr>
            <p:spPr>
              <a:xfrm>
                <a:off x="11552225" y="5520307"/>
                <a:ext cx="18368" cy="18368"/>
              </a:xfrm>
              <a:custGeom>
                <a:avLst/>
                <a:gdLst>
                  <a:gd name="connsiteX0" fmla="*/ 0 w 18368"/>
                  <a:gd name="connsiteY0" fmla="*/ 18368 h 18368"/>
                  <a:gd name="connsiteX1" fmla="*/ 18368 w 18368"/>
                  <a:gd name="connsiteY1" fmla="*/ 0 h 18368"/>
                  <a:gd name="connsiteX2" fmla="*/ 0 w 18368"/>
                  <a:gd name="connsiteY2" fmla="*/ 18368 h 18368"/>
                </a:gdLst>
                <a:ahLst/>
                <a:cxnLst>
                  <a:cxn ang="0">
                    <a:pos x="connsiteX0" y="connsiteY0"/>
                  </a:cxn>
                  <a:cxn ang="0">
                    <a:pos x="connsiteX1" y="connsiteY1"/>
                  </a:cxn>
                  <a:cxn ang="0">
                    <a:pos x="connsiteX2" y="connsiteY2"/>
                  </a:cxn>
                </a:cxnLst>
                <a:rect l="l" t="t" r="r" b="b"/>
                <a:pathLst>
                  <a:path w="18368" h="18368">
                    <a:moveTo>
                      <a:pt x="0" y="18368"/>
                    </a:moveTo>
                    <a:lnTo>
                      <a:pt x="18368" y="0"/>
                    </a:lnTo>
                    <a:cubicBezTo>
                      <a:pt x="11885" y="6483"/>
                      <a:pt x="8284" y="9724"/>
                      <a:pt x="0" y="18368"/>
                    </a:cubicBezTo>
                    <a:close/>
                  </a:path>
                </a:pathLst>
              </a:custGeom>
              <a:solidFill>
                <a:schemeClr val="accent2"/>
              </a:solidFill>
              <a:ln w="0" cap="flat">
                <a:noFill/>
                <a:prstDash val="solid"/>
                <a:miter/>
              </a:ln>
            </p:spPr>
            <p:txBody>
              <a:bodyPr rtlCol="0" anchor="ctr"/>
              <a:lstStyle/>
              <a:p>
                <a:endParaRPr lang="en-US" sz="744"/>
              </a:p>
            </p:txBody>
          </p:sp>
          <p:sp>
            <p:nvSpPr>
              <p:cNvPr id="3027" name="Freeform: Shape 3026">
                <a:extLst>
                  <a:ext uri="{FF2B5EF4-FFF2-40B4-BE49-F238E27FC236}">
                    <a16:creationId xmlns:a16="http://schemas.microsoft.com/office/drawing/2014/main" id="{FD916ECA-0918-6EEB-B83B-593B311D3F5A}"/>
                  </a:ext>
                </a:extLst>
              </p:cNvPr>
              <p:cNvSpPr/>
              <p:nvPr/>
            </p:nvSpPr>
            <p:spPr>
              <a:xfrm>
                <a:off x="11732306" y="5188237"/>
                <a:ext cx="1080" cy="5042"/>
              </a:xfrm>
              <a:custGeom>
                <a:avLst/>
                <a:gdLst>
                  <a:gd name="connsiteX0" fmla="*/ 0 w 1080"/>
                  <a:gd name="connsiteY0" fmla="*/ 5042 h 5042"/>
                  <a:gd name="connsiteX1" fmla="*/ 1081 w 1080"/>
                  <a:gd name="connsiteY1" fmla="*/ 0 h 5042"/>
                  <a:gd name="connsiteX2" fmla="*/ 0 w 1080"/>
                  <a:gd name="connsiteY2" fmla="*/ 5042 h 5042"/>
                </a:gdLst>
                <a:ahLst/>
                <a:cxnLst>
                  <a:cxn ang="0">
                    <a:pos x="connsiteX0" y="connsiteY0"/>
                  </a:cxn>
                  <a:cxn ang="0">
                    <a:pos x="connsiteX1" y="connsiteY1"/>
                  </a:cxn>
                  <a:cxn ang="0">
                    <a:pos x="connsiteX2" y="connsiteY2"/>
                  </a:cxn>
                </a:cxnLst>
                <a:rect l="l" t="t" r="r" b="b"/>
                <a:pathLst>
                  <a:path w="1080" h="5042">
                    <a:moveTo>
                      <a:pt x="0" y="5042"/>
                    </a:moveTo>
                    <a:cubicBezTo>
                      <a:pt x="0" y="4322"/>
                      <a:pt x="721" y="2521"/>
                      <a:pt x="1081" y="0"/>
                    </a:cubicBezTo>
                    <a:cubicBezTo>
                      <a:pt x="361" y="2521"/>
                      <a:pt x="0" y="3962"/>
                      <a:pt x="0" y="5042"/>
                    </a:cubicBezTo>
                    <a:close/>
                  </a:path>
                </a:pathLst>
              </a:custGeom>
              <a:solidFill>
                <a:schemeClr val="accent2"/>
              </a:solidFill>
              <a:ln w="0" cap="flat">
                <a:noFill/>
                <a:prstDash val="solid"/>
                <a:miter/>
              </a:ln>
            </p:spPr>
            <p:txBody>
              <a:bodyPr rtlCol="0" anchor="ctr"/>
              <a:lstStyle/>
              <a:p>
                <a:endParaRPr lang="en-US" sz="744"/>
              </a:p>
            </p:txBody>
          </p:sp>
          <p:sp>
            <p:nvSpPr>
              <p:cNvPr id="3028" name="Freeform: Shape 3027">
                <a:extLst>
                  <a:ext uri="{FF2B5EF4-FFF2-40B4-BE49-F238E27FC236}">
                    <a16:creationId xmlns:a16="http://schemas.microsoft.com/office/drawing/2014/main" id="{0EDCF7C2-108B-CF4A-3374-05B0A1634BC2}"/>
                  </a:ext>
                </a:extLst>
              </p:cNvPr>
              <p:cNvSpPr/>
              <p:nvPr/>
            </p:nvSpPr>
            <p:spPr>
              <a:xfrm>
                <a:off x="11732667" y="5069384"/>
                <a:ext cx="26291" cy="118853"/>
              </a:xfrm>
              <a:custGeom>
                <a:avLst/>
                <a:gdLst>
                  <a:gd name="connsiteX0" fmla="*/ 720 w 26291"/>
                  <a:gd name="connsiteY0" fmla="*/ 118854 h 118853"/>
                  <a:gd name="connsiteX1" fmla="*/ 5402 w 26291"/>
                  <a:gd name="connsiteY1" fmla="*/ 101206 h 118853"/>
                  <a:gd name="connsiteX2" fmla="*/ 8644 w 26291"/>
                  <a:gd name="connsiteY2" fmla="*/ 89320 h 118853"/>
                  <a:gd name="connsiteX3" fmla="*/ 11885 w 26291"/>
                  <a:gd name="connsiteY3" fmla="*/ 76715 h 118853"/>
                  <a:gd name="connsiteX4" fmla="*/ 17648 w 26291"/>
                  <a:gd name="connsiteY4" fmla="*/ 51863 h 118853"/>
                  <a:gd name="connsiteX5" fmla="*/ 19809 w 26291"/>
                  <a:gd name="connsiteY5" fmla="*/ 41059 h 118853"/>
                  <a:gd name="connsiteX6" fmla="*/ 20889 w 26291"/>
                  <a:gd name="connsiteY6" fmla="*/ 32415 h 118853"/>
                  <a:gd name="connsiteX7" fmla="*/ 20889 w 26291"/>
                  <a:gd name="connsiteY7" fmla="*/ 34936 h 118853"/>
                  <a:gd name="connsiteX8" fmla="*/ 26292 w 26291"/>
                  <a:gd name="connsiteY8" fmla="*/ 0 h 118853"/>
                  <a:gd name="connsiteX9" fmla="*/ 13686 w 26291"/>
                  <a:gd name="connsiteY9" fmla="*/ 64829 h 118853"/>
                  <a:gd name="connsiteX10" fmla="*/ 9724 w 26291"/>
                  <a:gd name="connsiteY10" fmla="*/ 81757 h 118853"/>
                  <a:gd name="connsiteX11" fmla="*/ 5402 w 26291"/>
                  <a:gd name="connsiteY11" fmla="*/ 96884 h 118853"/>
                  <a:gd name="connsiteX12" fmla="*/ 0 w 26291"/>
                  <a:gd name="connsiteY12" fmla="*/ 118854 h 118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291" h="118853">
                    <a:moveTo>
                      <a:pt x="720" y="118854"/>
                    </a:moveTo>
                    <a:cubicBezTo>
                      <a:pt x="1801" y="114532"/>
                      <a:pt x="3241" y="108409"/>
                      <a:pt x="5402" y="101206"/>
                    </a:cubicBezTo>
                    <a:cubicBezTo>
                      <a:pt x="6483" y="97604"/>
                      <a:pt x="7563" y="93642"/>
                      <a:pt x="8644" y="89320"/>
                    </a:cubicBezTo>
                    <a:cubicBezTo>
                      <a:pt x="9724" y="85359"/>
                      <a:pt x="11165" y="81037"/>
                      <a:pt x="11885" y="76715"/>
                    </a:cubicBezTo>
                    <a:cubicBezTo>
                      <a:pt x="14046" y="68071"/>
                      <a:pt x="15847" y="59427"/>
                      <a:pt x="17648" y="51863"/>
                    </a:cubicBezTo>
                    <a:cubicBezTo>
                      <a:pt x="18368" y="47902"/>
                      <a:pt x="19448" y="44300"/>
                      <a:pt x="19809" y="41059"/>
                    </a:cubicBezTo>
                    <a:cubicBezTo>
                      <a:pt x="20169" y="37817"/>
                      <a:pt x="20889" y="34936"/>
                      <a:pt x="20889" y="32415"/>
                    </a:cubicBezTo>
                    <a:lnTo>
                      <a:pt x="20889" y="34936"/>
                    </a:lnTo>
                    <a:cubicBezTo>
                      <a:pt x="22690" y="23411"/>
                      <a:pt x="24491" y="11525"/>
                      <a:pt x="26292" y="0"/>
                    </a:cubicBezTo>
                    <a:cubicBezTo>
                      <a:pt x="23411" y="16207"/>
                      <a:pt x="19448" y="41779"/>
                      <a:pt x="13686" y="64829"/>
                    </a:cubicBezTo>
                    <a:cubicBezTo>
                      <a:pt x="12245" y="70592"/>
                      <a:pt x="11165" y="76354"/>
                      <a:pt x="9724" y="81757"/>
                    </a:cubicBezTo>
                    <a:cubicBezTo>
                      <a:pt x="8283" y="87159"/>
                      <a:pt x="6843" y="92202"/>
                      <a:pt x="5402" y="96884"/>
                    </a:cubicBezTo>
                    <a:cubicBezTo>
                      <a:pt x="2881" y="106248"/>
                      <a:pt x="1080" y="113811"/>
                      <a:pt x="0" y="118854"/>
                    </a:cubicBezTo>
                    <a:close/>
                  </a:path>
                </a:pathLst>
              </a:custGeom>
              <a:solidFill>
                <a:schemeClr val="accent2"/>
              </a:solidFill>
              <a:ln w="0" cap="flat">
                <a:noFill/>
                <a:prstDash val="solid"/>
                <a:miter/>
              </a:ln>
            </p:spPr>
            <p:txBody>
              <a:bodyPr rtlCol="0" anchor="ctr"/>
              <a:lstStyle/>
              <a:p>
                <a:endParaRPr lang="en-US" sz="744"/>
              </a:p>
            </p:txBody>
          </p:sp>
        </p:grpSp>
        <p:grpSp>
          <p:nvGrpSpPr>
            <p:cNvPr id="2782" name="Graphic 163">
              <a:extLst>
                <a:ext uri="{FF2B5EF4-FFF2-40B4-BE49-F238E27FC236}">
                  <a16:creationId xmlns:a16="http://schemas.microsoft.com/office/drawing/2014/main" id="{5342F8D2-92F8-37DB-B74E-A2A7776AA71B}"/>
                </a:ext>
              </a:extLst>
            </p:cNvPr>
            <p:cNvGrpSpPr/>
            <p:nvPr/>
          </p:nvGrpSpPr>
          <p:grpSpPr>
            <a:xfrm>
              <a:off x="8375952" y="2834014"/>
              <a:ext cx="3506542" cy="3481800"/>
              <a:chOff x="8375952" y="2834014"/>
              <a:chExt cx="3506542" cy="3481800"/>
            </a:xfrm>
            <a:solidFill>
              <a:schemeClr val="accent2"/>
            </a:solidFill>
          </p:grpSpPr>
          <p:sp>
            <p:nvSpPr>
              <p:cNvPr id="2783" name="Freeform: Shape 2782">
                <a:extLst>
                  <a:ext uri="{FF2B5EF4-FFF2-40B4-BE49-F238E27FC236}">
                    <a16:creationId xmlns:a16="http://schemas.microsoft.com/office/drawing/2014/main" id="{10129920-E45C-6015-F825-F99005AE1B93}"/>
                  </a:ext>
                </a:extLst>
              </p:cNvPr>
              <p:cNvSpPr/>
              <p:nvPr/>
            </p:nvSpPr>
            <p:spPr>
              <a:xfrm>
                <a:off x="10951114" y="2854385"/>
                <a:ext cx="322705" cy="55465"/>
              </a:xfrm>
              <a:custGeom>
                <a:avLst/>
                <a:gdLst>
                  <a:gd name="connsiteX0" fmla="*/ 294973 w 322705"/>
                  <a:gd name="connsiteY0" fmla="*/ 46461 h 55465"/>
                  <a:gd name="connsiteX1" fmla="*/ 256436 w 322705"/>
                  <a:gd name="connsiteY1" fmla="*/ 32775 h 55465"/>
                  <a:gd name="connsiteX2" fmla="*/ 225102 w 322705"/>
                  <a:gd name="connsiteY2" fmla="*/ 24491 h 55465"/>
                  <a:gd name="connsiteX3" fmla="*/ 207814 w 322705"/>
                  <a:gd name="connsiteY3" fmla="*/ 20529 h 55465"/>
                  <a:gd name="connsiteX4" fmla="*/ 194128 w 322705"/>
                  <a:gd name="connsiteY4" fmla="*/ 19089 h 55465"/>
                  <a:gd name="connsiteX5" fmla="*/ 168556 w 322705"/>
                  <a:gd name="connsiteY5" fmla="*/ 14407 h 55465"/>
                  <a:gd name="connsiteX6" fmla="*/ 149828 w 322705"/>
                  <a:gd name="connsiteY6" fmla="*/ 10805 h 55465"/>
                  <a:gd name="connsiteX7" fmla="*/ 162073 w 322705"/>
                  <a:gd name="connsiteY7" fmla="*/ 11165 h 55465"/>
                  <a:gd name="connsiteX8" fmla="*/ 136862 w 322705"/>
                  <a:gd name="connsiteY8" fmla="*/ 7203 h 55465"/>
                  <a:gd name="connsiteX9" fmla="*/ 111290 w 322705"/>
                  <a:gd name="connsiteY9" fmla="*/ 4322 h 55465"/>
                  <a:gd name="connsiteX10" fmla="*/ 98685 w 322705"/>
                  <a:gd name="connsiteY10" fmla="*/ 2881 h 55465"/>
                  <a:gd name="connsiteX11" fmla="*/ 86079 w 322705"/>
                  <a:gd name="connsiteY11" fmla="*/ 1801 h 55465"/>
                  <a:gd name="connsiteX12" fmla="*/ 60507 w 322705"/>
                  <a:gd name="connsiteY12" fmla="*/ 360 h 55465"/>
                  <a:gd name="connsiteX13" fmla="*/ 91121 w 322705"/>
                  <a:gd name="connsiteY13" fmla="*/ 2881 h 55465"/>
                  <a:gd name="connsiteX14" fmla="*/ 106248 w 322705"/>
                  <a:gd name="connsiteY14" fmla="*/ 4682 h 55465"/>
                  <a:gd name="connsiteX15" fmla="*/ 121375 w 322705"/>
                  <a:gd name="connsiteY15" fmla="*/ 6843 h 55465"/>
                  <a:gd name="connsiteX16" fmla="*/ 98685 w 322705"/>
                  <a:gd name="connsiteY16" fmla="*/ 4682 h 55465"/>
                  <a:gd name="connsiteX17" fmla="*/ 63749 w 322705"/>
                  <a:gd name="connsiteY17" fmla="*/ 1801 h 55465"/>
                  <a:gd name="connsiteX18" fmla="*/ 28453 w 322705"/>
                  <a:gd name="connsiteY18" fmla="*/ 360 h 55465"/>
                  <a:gd name="connsiteX19" fmla="*/ 4322 w 322705"/>
                  <a:gd name="connsiteY19" fmla="*/ 720 h 55465"/>
                  <a:gd name="connsiteX20" fmla="*/ 3242 w 322705"/>
                  <a:gd name="connsiteY20" fmla="*/ 720 h 55465"/>
                  <a:gd name="connsiteX21" fmla="*/ 0 w 322705"/>
                  <a:gd name="connsiteY21" fmla="*/ 0 h 55465"/>
                  <a:gd name="connsiteX22" fmla="*/ 0 w 322705"/>
                  <a:gd name="connsiteY22" fmla="*/ 0 h 55465"/>
                  <a:gd name="connsiteX23" fmla="*/ 0 w 322705"/>
                  <a:gd name="connsiteY23" fmla="*/ 0 h 55465"/>
                  <a:gd name="connsiteX24" fmla="*/ 2161 w 322705"/>
                  <a:gd name="connsiteY24" fmla="*/ 720 h 55465"/>
                  <a:gd name="connsiteX25" fmla="*/ 4682 w 322705"/>
                  <a:gd name="connsiteY25" fmla="*/ 720 h 55465"/>
                  <a:gd name="connsiteX26" fmla="*/ 32415 w 322705"/>
                  <a:gd name="connsiteY26" fmla="*/ 1441 h 55465"/>
                  <a:gd name="connsiteX27" fmla="*/ 60147 w 322705"/>
                  <a:gd name="connsiteY27" fmla="*/ 2521 h 55465"/>
                  <a:gd name="connsiteX28" fmla="*/ 115252 w 322705"/>
                  <a:gd name="connsiteY28" fmla="*/ 7563 h 55465"/>
                  <a:gd name="connsiteX29" fmla="*/ 109850 w 322705"/>
                  <a:gd name="connsiteY29" fmla="*/ 7563 h 55465"/>
                  <a:gd name="connsiteX30" fmla="*/ 158111 w 322705"/>
                  <a:gd name="connsiteY30" fmla="*/ 14046 h 55465"/>
                  <a:gd name="connsiteX31" fmla="*/ 182242 w 322705"/>
                  <a:gd name="connsiteY31" fmla="*/ 18368 h 55465"/>
                  <a:gd name="connsiteX32" fmla="*/ 199530 w 322705"/>
                  <a:gd name="connsiteY32" fmla="*/ 22330 h 55465"/>
                  <a:gd name="connsiteX33" fmla="*/ 195568 w 322705"/>
                  <a:gd name="connsiteY33" fmla="*/ 22330 h 55465"/>
                  <a:gd name="connsiteX34" fmla="*/ 190166 w 322705"/>
                  <a:gd name="connsiteY34" fmla="*/ 21250 h 55465"/>
                  <a:gd name="connsiteX35" fmla="*/ 179361 w 322705"/>
                  <a:gd name="connsiteY35" fmla="*/ 19089 h 55465"/>
                  <a:gd name="connsiteX36" fmla="*/ 185484 w 322705"/>
                  <a:gd name="connsiteY36" fmla="*/ 20169 h 55465"/>
                  <a:gd name="connsiteX37" fmla="*/ 191246 w 322705"/>
                  <a:gd name="connsiteY37" fmla="*/ 21610 h 55465"/>
                  <a:gd name="connsiteX38" fmla="*/ 201691 w 322705"/>
                  <a:gd name="connsiteY38" fmla="*/ 24131 h 55465"/>
                  <a:gd name="connsiteX39" fmla="*/ 218979 w 322705"/>
                  <a:gd name="connsiteY39" fmla="*/ 28093 h 55465"/>
                  <a:gd name="connsiteX40" fmla="*/ 242029 w 322705"/>
                  <a:gd name="connsiteY40" fmla="*/ 33495 h 55465"/>
                  <a:gd name="connsiteX41" fmla="*/ 260037 w 322705"/>
                  <a:gd name="connsiteY41" fmla="*/ 37097 h 55465"/>
                  <a:gd name="connsiteX42" fmla="*/ 274084 w 322705"/>
                  <a:gd name="connsiteY42" fmla="*/ 39618 h 55465"/>
                  <a:gd name="connsiteX43" fmla="*/ 291732 w 322705"/>
                  <a:gd name="connsiteY43" fmla="*/ 45020 h 55465"/>
                  <a:gd name="connsiteX44" fmla="*/ 305418 w 322705"/>
                  <a:gd name="connsiteY44" fmla="*/ 49342 h 55465"/>
                  <a:gd name="connsiteX45" fmla="*/ 313702 w 322705"/>
                  <a:gd name="connsiteY45" fmla="*/ 51863 h 55465"/>
                  <a:gd name="connsiteX46" fmla="*/ 322706 w 322705"/>
                  <a:gd name="connsiteY46" fmla="*/ 55465 h 55465"/>
                  <a:gd name="connsiteX47" fmla="*/ 296774 w 322705"/>
                  <a:gd name="connsiteY47" fmla="*/ 46101 h 55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22705" h="55465">
                    <a:moveTo>
                      <a:pt x="294973" y="46461"/>
                    </a:moveTo>
                    <a:cubicBezTo>
                      <a:pt x="269402" y="37457"/>
                      <a:pt x="246711" y="30614"/>
                      <a:pt x="256436" y="32775"/>
                    </a:cubicBezTo>
                    <a:cubicBezTo>
                      <a:pt x="243110" y="29533"/>
                      <a:pt x="233025" y="26292"/>
                      <a:pt x="225102" y="24491"/>
                    </a:cubicBezTo>
                    <a:cubicBezTo>
                      <a:pt x="217178" y="22690"/>
                      <a:pt x="211776" y="21610"/>
                      <a:pt x="207814" y="20529"/>
                    </a:cubicBezTo>
                    <a:cubicBezTo>
                      <a:pt x="199890" y="18728"/>
                      <a:pt x="197729" y="18728"/>
                      <a:pt x="194128" y="19089"/>
                    </a:cubicBezTo>
                    <a:cubicBezTo>
                      <a:pt x="185484" y="17288"/>
                      <a:pt x="176480" y="15847"/>
                      <a:pt x="168556" y="14407"/>
                    </a:cubicBezTo>
                    <a:cubicBezTo>
                      <a:pt x="160633" y="12966"/>
                      <a:pt x="154150" y="11525"/>
                      <a:pt x="149828" y="10805"/>
                    </a:cubicBezTo>
                    <a:cubicBezTo>
                      <a:pt x="141184" y="9004"/>
                      <a:pt x="141904" y="8284"/>
                      <a:pt x="162073" y="11165"/>
                    </a:cubicBezTo>
                    <a:cubicBezTo>
                      <a:pt x="153789" y="9724"/>
                      <a:pt x="145145" y="8284"/>
                      <a:pt x="136862" y="7203"/>
                    </a:cubicBezTo>
                    <a:lnTo>
                      <a:pt x="111290" y="4322"/>
                    </a:lnTo>
                    <a:lnTo>
                      <a:pt x="98685" y="2881"/>
                    </a:lnTo>
                    <a:cubicBezTo>
                      <a:pt x="94363" y="2521"/>
                      <a:pt x="90041" y="2161"/>
                      <a:pt x="86079" y="1801"/>
                    </a:cubicBezTo>
                    <a:lnTo>
                      <a:pt x="60507" y="360"/>
                    </a:lnTo>
                    <a:lnTo>
                      <a:pt x="91121" y="2881"/>
                    </a:lnTo>
                    <a:cubicBezTo>
                      <a:pt x="96163" y="2881"/>
                      <a:pt x="101206" y="3962"/>
                      <a:pt x="106248" y="4682"/>
                    </a:cubicBezTo>
                    <a:lnTo>
                      <a:pt x="121375" y="6843"/>
                    </a:lnTo>
                    <a:cubicBezTo>
                      <a:pt x="117053" y="6843"/>
                      <a:pt x="109129" y="6123"/>
                      <a:pt x="98685" y="4682"/>
                    </a:cubicBezTo>
                    <a:cubicBezTo>
                      <a:pt x="88600" y="3602"/>
                      <a:pt x="76354" y="2881"/>
                      <a:pt x="63749" y="1801"/>
                    </a:cubicBezTo>
                    <a:cubicBezTo>
                      <a:pt x="51503" y="360"/>
                      <a:pt x="38898" y="360"/>
                      <a:pt x="28453" y="360"/>
                    </a:cubicBezTo>
                    <a:cubicBezTo>
                      <a:pt x="18008" y="360"/>
                      <a:pt x="9004" y="360"/>
                      <a:pt x="4322" y="720"/>
                    </a:cubicBezTo>
                    <a:lnTo>
                      <a:pt x="3242" y="720"/>
                    </a:lnTo>
                    <a:cubicBezTo>
                      <a:pt x="3242" y="720"/>
                      <a:pt x="0" y="0"/>
                      <a:pt x="0" y="0"/>
                    </a:cubicBezTo>
                    <a:cubicBezTo>
                      <a:pt x="0" y="0"/>
                      <a:pt x="0" y="0"/>
                      <a:pt x="0" y="0"/>
                    </a:cubicBezTo>
                    <a:lnTo>
                      <a:pt x="0" y="0"/>
                    </a:lnTo>
                    <a:cubicBezTo>
                      <a:pt x="0" y="0"/>
                      <a:pt x="2161" y="720"/>
                      <a:pt x="2161" y="720"/>
                    </a:cubicBezTo>
                    <a:lnTo>
                      <a:pt x="4682" y="720"/>
                    </a:lnTo>
                    <a:cubicBezTo>
                      <a:pt x="4682" y="720"/>
                      <a:pt x="32415" y="1441"/>
                      <a:pt x="32415" y="1441"/>
                    </a:cubicBezTo>
                    <a:cubicBezTo>
                      <a:pt x="41779" y="1441"/>
                      <a:pt x="50783" y="1441"/>
                      <a:pt x="60147" y="2521"/>
                    </a:cubicBezTo>
                    <a:cubicBezTo>
                      <a:pt x="78515" y="3962"/>
                      <a:pt x="96884" y="5042"/>
                      <a:pt x="115252" y="7563"/>
                    </a:cubicBezTo>
                    <a:lnTo>
                      <a:pt x="109850" y="7563"/>
                    </a:lnTo>
                    <a:cubicBezTo>
                      <a:pt x="122455" y="9004"/>
                      <a:pt x="140824" y="10445"/>
                      <a:pt x="158111" y="14046"/>
                    </a:cubicBezTo>
                    <a:cubicBezTo>
                      <a:pt x="166755" y="15487"/>
                      <a:pt x="175039" y="17288"/>
                      <a:pt x="182242" y="18368"/>
                    </a:cubicBezTo>
                    <a:cubicBezTo>
                      <a:pt x="189446" y="19809"/>
                      <a:pt x="195568" y="21610"/>
                      <a:pt x="199530" y="22330"/>
                    </a:cubicBezTo>
                    <a:cubicBezTo>
                      <a:pt x="198089" y="22330"/>
                      <a:pt x="197729" y="22330"/>
                      <a:pt x="195568" y="22330"/>
                    </a:cubicBezTo>
                    <a:cubicBezTo>
                      <a:pt x="193407" y="22330"/>
                      <a:pt x="192687" y="21970"/>
                      <a:pt x="190166" y="21250"/>
                    </a:cubicBezTo>
                    <a:cubicBezTo>
                      <a:pt x="187645" y="20529"/>
                      <a:pt x="184043" y="19809"/>
                      <a:pt x="179361" y="19089"/>
                    </a:cubicBezTo>
                    <a:cubicBezTo>
                      <a:pt x="181522" y="19449"/>
                      <a:pt x="183323" y="19809"/>
                      <a:pt x="185484" y="20169"/>
                    </a:cubicBezTo>
                    <a:cubicBezTo>
                      <a:pt x="187285" y="20529"/>
                      <a:pt x="189446" y="20889"/>
                      <a:pt x="191246" y="21610"/>
                    </a:cubicBezTo>
                    <a:cubicBezTo>
                      <a:pt x="194848" y="22330"/>
                      <a:pt x="198450" y="23411"/>
                      <a:pt x="201691" y="24131"/>
                    </a:cubicBezTo>
                    <a:cubicBezTo>
                      <a:pt x="208174" y="25572"/>
                      <a:pt x="213937" y="27012"/>
                      <a:pt x="218979" y="28093"/>
                    </a:cubicBezTo>
                    <a:cubicBezTo>
                      <a:pt x="229063" y="30254"/>
                      <a:pt x="236267" y="32415"/>
                      <a:pt x="242029" y="33495"/>
                    </a:cubicBezTo>
                    <a:cubicBezTo>
                      <a:pt x="253194" y="36376"/>
                      <a:pt x="256796" y="36737"/>
                      <a:pt x="260037" y="37097"/>
                    </a:cubicBezTo>
                    <a:cubicBezTo>
                      <a:pt x="263279" y="37457"/>
                      <a:pt x="265440" y="37457"/>
                      <a:pt x="274084" y="39618"/>
                    </a:cubicBezTo>
                    <a:cubicBezTo>
                      <a:pt x="278046" y="40698"/>
                      <a:pt x="283808" y="42499"/>
                      <a:pt x="291732" y="45020"/>
                    </a:cubicBezTo>
                    <a:cubicBezTo>
                      <a:pt x="295694" y="46101"/>
                      <a:pt x="300015" y="47541"/>
                      <a:pt x="305418" y="49342"/>
                    </a:cubicBezTo>
                    <a:cubicBezTo>
                      <a:pt x="307939" y="50063"/>
                      <a:pt x="310820" y="51143"/>
                      <a:pt x="313702" y="51863"/>
                    </a:cubicBezTo>
                    <a:cubicBezTo>
                      <a:pt x="316583" y="52944"/>
                      <a:pt x="319464" y="54024"/>
                      <a:pt x="322706" y="55465"/>
                    </a:cubicBezTo>
                    <a:cubicBezTo>
                      <a:pt x="316223" y="52944"/>
                      <a:pt x="307939" y="50063"/>
                      <a:pt x="296774" y="46101"/>
                    </a:cubicBezTo>
                    <a:close/>
                  </a:path>
                </a:pathLst>
              </a:custGeom>
              <a:solidFill>
                <a:schemeClr val="accent2"/>
              </a:solidFill>
              <a:ln w="0" cap="flat">
                <a:noFill/>
                <a:prstDash val="solid"/>
                <a:miter/>
              </a:ln>
            </p:spPr>
            <p:txBody>
              <a:bodyPr rtlCol="0" anchor="ctr"/>
              <a:lstStyle/>
              <a:p>
                <a:endParaRPr lang="en-US" sz="744"/>
              </a:p>
            </p:txBody>
          </p:sp>
          <p:sp>
            <p:nvSpPr>
              <p:cNvPr id="2784" name="Freeform: Shape 2783">
                <a:extLst>
                  <a:ext uri="{FF2B5EF4-FFF2-40B4-BE49-F238E27FC236}">
                    <a16:creationId xmlns:a16="http://schemas.microsoft.com/office/drawing/2014/main" id="{8F034E8F-87EC-35D1-7B0E-B93609ED1A1B}"/>
                  </a:ext>
                </a:extLst>
              </p:cNvPr>
              <p:cNvSpPr/>
              <p:nvPr/>
            </p:nvSpPr>
            <p:spPr>
              <a:xfrm>
                <a:off x="11254011" y="2910930"/>
                <a:ext cx="262440" cy="136984"/>
              </a:xfrm>
              <a:custGeom>
                <a:avLst/>
                <a:gdLst>
                  <a:gd name="connsiteX0" fmla="*/ 95083 w 262440"/>
                  <a:gd name="connsiteY0" fmla="*/ 38177 h 136984"/>
                  <a:gd name="connsiteX1" fmla="*/ 116332 w 262440"/>
                  <a:gd name="connsiteY1" fmla="*/ 47541 h 136984"/>
                  <a:gd name="connsiteX2" fmla="*/ 127137 w 262440"/>
                  <a:gd name="connsiteY2" fmla="*/ 52224 h 136984"/>
                  <a:gd name="connsiteX3" fmla="*/ 137582 w 262440"/>
                  <a:gd name="connsiteY3" fmla="*/ 57266 h 136984"/>
                  <a:gd name="connsiteX4" fmla="*/ 154510 w 262440"/>
                  <a:gd name="connsiteY4" fmla="*/ 67350 h 136984"/>
                  <a:gd name="connsiteX5" fmla="*/ 171077 w 262440"/>
                  <a:gd name="connsiteY5" fmla="*/ 77435 h 136984"/>
                  <a:gd name="connsiteX6" fmla="*/ 203852 w 262440"/>
                  <a:gd name="connsiteY6" fmla="*/ 99045 h 136984"/>
                  <a:gd name="connsiteX7" fmla="*/ 221140 w 262440"/>
                  <a:gd name="connsiteY7" fmla="*/ 108049 h 136984"/>
                  <a:gd name="connsiteX8" fmla="*/ 192327 w 262440"/>
                  <a:gd name="connsiteY8" fmla="*/ 88960 h 136984"/>
                  <a:gd name="connsiteX9" fmla="*/ 198449 w 262440"/>
                  <a:gd name="connsiteY9" fmla="*/ 92202 h 136984"/>
                  <a:gd name="connsiteX10" fmla="*/ 203492 w 262440"/>
                  <a:gd name="connsiteY10" fmla="*/ 95083 h 136984"/>
                  <a:gd name="connsiteX11" fmla="*/ 209254 w 262440"/>
                  <a:gd name="connsiteY11" fmla="*/ 99045 h 136984"/>
                  <a:gd name="connsiteX12" fmla="*/ 236267 w 262440"/>
                  <a:gd name="connsiteY12" fmla="*/ 117773 h 136984"/>
                  <a:gd name="connsiteX13" fmla="*/ 260037 w 262440"/>
                  <a:gd name="connsiteY13" fmla="*/ 134341 h 136984"/>
                  <a:gd name="connsiteX14" fmla="*/ 169276 w 262440"/>
                  <a:gd name="connsiteY14" fmla="*/ 72753 h 136984"/>
                  <a:gd name="connsiteX15" fmla="*/ 135061 w 262440"/>
                  <a:gd name="connsiteY15" fmla="*/ 52584 h 136984"/>
                  <a:gd name="connsiteX16" fmla="*/ 119574 w 262440"/>
                  <a:gd name="connsiteY16" fmla="*/ 44300 h 136984"/>
                  <a:gd name="connsiteX17" fmla="*/ 105167 w 262440"/>
                  <a:gd name="connsiteY17" fmla="*/ 36737 h 136984"/>
                  <a:gd name="connsiteX18" fmla="*/ 91841 w 262440"/>
                  <a:gd name="connsiteY18" fmla="*/ 29893 h 136984"/>
                  <a:gd name="connsiteX19" fmla="*/ 79596 w 262440"/>
                  <a:gd name="connsiteY19" fmla="*/ 24131 h 136984"/>
                  <a:gd name="connsiteX20" fmla="*/ 59067 w 262440"/>
                  <a:gd name="connsiteY20" fmla="*/ 14407 h 136984"/>
                  <a:gd name="connsiteX21" fmla="*/ 41419 w 262440"/>
                  <a:gd name="connsiteY21" fmla="*/ 7924 h 136984"/>
                  <a:gd name="connsiteX22" fmla="*/ 20529 w 262440"/>
                  <a:gd name="connsiteY22" fmla="*/ 720 h 136984"/>
                  <a:gd name="connsiteX23" fmla="*/ 34215 w 262440"/>
                  <a:gd name="connsiteY23" fmla="*/ 6123 h 136984"/>
                  <a:gd name="connsiteX24" fmla="*/ 35296 w 262440"/>
                  <a:gd name="connsiteY24" fmla="*/ 9724 h 136984"/>
                  <a:gd name="connsiteX25" fmla="*/ 47902 w 262440"/>
                  <a:gd name="connsiteY25" fmla="*/ 14407 h 136984"/>
                  <a:gd name="connsiteX26" fmla="*/ 60147 w 262440"/>
                  <a:gd name="connsiteY26" fmla="*/ 19809 h 136984"/>
                  <a:gd name="connsiteX27" fmla="*/ 85719 w 262440"/>
                  <a:gd name="connsiteY27" fmla="*/ 31334 h 136984"/>
                  <a:gd name="connsiteX28" fmla="*/ 64469 w 262440"/>
                  <a:gd name="connsiteY28" fmla="*/ 22690 h 136984"/>
                  <a:gd name="connsiteX29" fmla="*/ 43220 w 262440"/>
                  <a:gd name="connsiteY29" fmla="*/ 14407 h 136984"/>
                  <a:gd name="connsiteX30" fmla="*/ 21610 w 262440"/>
                  <a:gd name="connsiteY30" fmla="*/ 6843 h 136984"/>
                  <a:gd name="connsiteX31" fmla="*/ 10805 w 262440"/>
                  <a:gd name="connsiteY31" fmla="*/ 3241 h 136984"/>
                  <a:gd name="connsiteX32" fmla="*/ 0 w 262440"/>
                  <a:gd name="connsiteY32" fmla="*/ 0 h 136984"/>
                  <a:gd name="connsiteX33" fmla="*/ 28813 w 262440"/>
                  <a:gd name="connsiteY33" fmla="*/ 12606 h 136984"/>
                  <a:gd name="connsiteX34" fmla="*/ 48262 w 262440"/>
                  <a:gd name="connsiteY34" fmla="*/ 20529 h 136984"/>
                  <a:gd name="connsiteX35" fmla="*/ 68791 w 262440"/>
                  <a:gd name="connsiteY35" fmla="*/ 29893 h 136984"/>
                  <a:gd name="connsiteX36" fmla="*/ 89320 w 262440"/>
                  <a:gd name="connsiteY36" fmla="*/ 39258 h 136984"/>
                  <a:gd name="connsiteX37" fmla="*/ 108769 w 262440"/>
                  <a:gd name="connsiteY37" fmla="*/ 49342 h 136984"/>
                  <a:gd name="connsiteX38" fmla="*/ 126057 w 262440"/>
                  <a:gd name="connsiteY38" fmla="*/ 58346 h 136984"/>
                  <a:gd name="connsiteX39" fmla="*/ 139383 w 262440"/>
                  <a:gd name="connsiteY39" fmla="*/ 66270 h 136984"/>
                  <a:gd name="connsiteX40" fmla="*/ 131819 w 262440"/>
                  <a:gd name="connsiteY40" fmla="*/ 59787 h 136984"/>
                  <a:gd name="connsiteX41" fmla="*/ 129298 w 262440"/>
                  <a:gd name="connsiteY41" fmla="*/ 57986 h 136984"/>
                  <a:gd name="connsiteX42" fmla="*/ 95803 w 262440"/>
                  <a:gd name="connsiteY42" fmla="*/ 39618 h 13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262440" h="136984">
                    <a:moveTo>
                      <a:pt x="95083" y="38177"/>
                    </a:moveTo>
                    <a:lnTo>
                      <a:pt x="116332" y="47541"/>
                    </a:lnTo>
                    <a:lnTo>
                      <a:pt x="127137" y="52224"/>
                    </a:lnTo>
                    <a:cubicBezTo>
                      <a:pt x="130739" y="54024"/>
                      <a:pt x="133980" y="55825"/>
                      <a:pt x="137582" y="57266"/>
                    </a:cubicBezTo>
                    <a:lnTo>
                      <a:pt x="154510" y="67350"/>
                    </a:lnTo>
                    <a:cubicBezTo>
                      <a:pt x="160272" y="70592"/>
                      <a:pt x="165675" y="73833"/>
                      <a:pt x="171077" y="77435"/>
                    </a:cubicBezTo>
                    <a:cubicBezTo>
                      <a:pt x="181882" y="84638"/>
                      <a:pt x="193047" y="91481"/>
                      <a:pt x="203852" y="99045"/>
                    </a:cubicBezTo>
                    <a:cubicBezTo>
                      <a:pt x="204932" y="99045"/>
                      <a:pt x="252114" y="131099"/>
                      <a:pt x="221140" y="108049"/>
                    </a:cubicBezTo>
                    <a:cubicBezTo>
                      <a:pt x="215017" y="103727"/>
                      <a:pt x="202771" y="95083"/>
                      <a:pt x="192327" y="88960"/>
                    </a:cubicBezTo>
                    <a:cubicBezTo>
                      <a:pt x="193407" y="89320"/>
                      <a:pt x="195568" y="90401"/>
                      <a:pt x="198449" y="92202"/>
                    </a:cubicBezTo>
                    <a:cubicBezTo>
                      <a:pt x="199890" y="92922"/>
                      <a:pt x="201691" y="94002"/>
                      <a:pt x="203492" y="95083"/>
                    </a:cubicBezTo>
                    <a:cubicBezTo>
                      <a:pt x="205293" y="96163"/>
                      <a:pt x="207093" y="97604"/>
                      <a:pt x="209254" y="99045"/>
                    </a:cubicBezTo>
                    <a:cubicBezTo>
                      <a:pt x="217178" y="104807"/>
                      <a:pt x="227262" y="111650"/>
                      <a:pt x="236267" y="117773"/>
                    </a:cubicBezTo>
                    <a:cubicBezTo>
                      <a:pt x="253915" y="131099"/>
                      <a:pt x="268321" y="142264"/>
                      <a:pt x="260037" y="134341"/>
                    </a:cubicBezTo>
                    <a:cubicBezTo>
                      <a:pt x="210695" y="96524"/>
                      <a:pt x="202051" y="92202"/>
                      <a:pt x="169276" y="72753"/>
                    </a:cubicBezTo>
                    <a:cubicBezTo>
                      <a:pt x="157031" y="65550"/>
                      <a:pt x="145506" y="59067"/>
                      <a:pt x="135061" y="52584"/>
                    </a:cubicBezTo>
                    <a:cubicBezTo>
                      <a:pt x="129659" y="49342"/>
                      <a:pt x="124616" y="46821"/>
                      <a:pt x="119574" y="44300"/>
                    </a:cubicBezTo>
                    <a:cubicBezTo>
                      <a:pt x="114532" y="41779"/>
                      <a:pt x="109850" y="39258"/>
                      <a:pt x="105167" y="36737"/>
                    </a:cubicBezTo>
                    <a:cubicBezTo>
                      <a:pt x="100485" y="34215"/>
                      <a:pt x="96163" y="32054"/>
                      <a:pt x="91841" y="29893"/>
                    </a:cubicBezTo>
                    <a:cubicBezTo>
                      <a:pt x="87519" y="27733"/>
                      <a:pt x="83558" y="25932"/>
                      <a:pt x="79596" y="24131"/>
                    </a:cubicBezTo>
                    <a:cubicBezTo>
                      <a:pt x="72033" y="20529"/>
                      <a:pt x="65189" y="17288"/>
                      <a:pt x="59067" y="14407"/>
                    </a:cubicBezTo>
                    <a:cubicBezTo>
                      <a:pt x="51503" y="10805"/>
                      <a:pt x="46461" y="9724"/>
                      <a:pt x="41419" y="7924"/>
                    </a:cubicBezTo>
                    <a:cubicBezTo>
                      <a:pt x="36376" y="6123"/>
                      <a:pt x="30614" y="4322"/>
                      <a:pt x="20529" y="720"/>
                    </a:cubicBezTo>
                    <a:cubicBezTo>
                      <a:pt x="24851" y="2521"/>
                      <a:pt x="29173" y="3962"/>
                      <a:pt x="34215" y="6123"/>
                    </a:cubicBezTo>
                    <a:lnTo>
                      <a:pt x="35296" y="9724"/>
                    </a:lnTo>
                    <a:cubicBezTo>
                      <a:pt x="39618" y="11165"/>
                      <a:pt x="43580" y="12606"/>
                      <a:pt x="47902" y="14407"/>
                    </a:cubicBezTo>
                    <a:cubicBezTo>
                      <a:pt x="51863" y="15847"/>
                      <a:pt x="55825" y="18008"/>
                      <a:pt x="60147" y="19809"/>
                    </a:cubicBezTo>
                    <a:cubicBezTo>
                      <a:pt x="68431" y="23411"/>
                      <a:pt x="76715" y="27372"/>
                      <a:pt x="85719" y="31334"/>
                    </a:cubicBezTo>
                    <a:lnTo>
                      <a:pt x="64469" y="22690"/>
                    </a:lnTo>
                    <a:cubicBezTo>
                      <a:pt x="57266" y="19809"/>
                      <a:pt x="50423" y="16928"/>
                      <a:pt x="43220" y="14407"/>
                    </a:cubicBezTo>
                    <a:lnTo>
                      <a:pt x="21610" y="6843"/>
                    </a:lnTo>
                    <a:lnTo>
                      <a:pt x="10805" y="3241"/>
                    </a:lnTo>
                    <a:cubicBezTo>
                      <a:pt x="7203" y="1801"/>
                      <a:pt x="3602" y="1080"/>
                      <a:pt x="0" y="0"/>
                    </a:cubicBezTo>
                    <a:cubicBezTo>
                      <a:pt x="6843" y="2881"/>
                      <a:pt x="16927" y="7563"/>
                      <a:pt x="28813" y="12606"/>
                    </a:cubicBezTo>
                    <a:cubicBezTo>
                      <a:pt x="34936" y="15127"/>
                      <a:pt x="41419" y="17648"/>
                      <a:pt x="48262" y="20529"/>
                    </a:cubicBezTo>
                    <a:cubicBezTo>
                      <a:pt x="54745" y="23411"/>
                      <a:pt x="61948" y="26652"/>
                      <a:pt x="68791" y="29893"/>
                    </a:cubicBezTo>
                    <a:cubicBezTo>
                      <a:pt x="75634" y="33135"/>
                      <a:pt x="82837" y="36016"/>
                      <a:pt x="89320" y="39258"/>
                    </a:cubicBezTo>
                    <a:cubicBezTo>
                      <a:pt x="95803" y="42859"/>
                      <a:pt x="102646" y="46101"/>
                      <a:pt x="108769" y="49342"/>
                    </a:cubicBezTo>
                    <a:cubicBezTo>
                      <a:pt x="114892" y="52584"/>
                      <a:pt x="120654" y="55465"/>
                      <a:pt x="126057" y="58346"/>
                    </a:cubicBezTo>
                    <a:cubicBezTo>
                      <a:pt x="131099" y="61228"/>
                      <a:pt x="135781" y="64109"/>
                      <a:pt x="139383" y="66270"/>
                    </a:cubicBezTo>
                    <a:cubicBezTo>
                      <a:pt x="120654" y="54024"/>
                      <a:pt x="128578" y="58346"/>
                      <a:pt x="131819" y="59787"/>
                    </a:cubicBezTo>
                    <a:cubicBezTo>
                      <a:pt x="133260" y="60507"/>
                      <a:pt x="133980" y="60867"/>
                      <a:pt x="129298" y="57986"/>
                    </a:cubicBezTo>
                    <a:cubicBezTo>
                      <a:pt x="124616" y="55105"/>
                      <a:pt x="114892" y="50063"/>
                      <a:pt x="95803" y="39618"/>
                    </a:cubicBezTo>
                    <a:close/>
                  </a:path>
                </a:pathLst>
              </a:custGeom>
              <a:solidFill>
                <a:schemeClr val="accent2"/>
              </a:solidFill>
              <a:ln w="0" cap="flat">
                <a:noFill/>
                <a:prstDash val="solid"/>
                <a:miter/>
              </a:ln>
            </p:spPr>
            <p:txBody>
              <a:bodyPr rtlCol="0" anchor="ctr"/>
              <a:lstStyle/>
              <a:p>
                <a:endParaRPr lang="en-US" sz="744"/>
              </a:p>
            </p:txBody>
          </p:sp>
          <p:sp>
            <p:nvSpPr>
              <p:cNvPr id="2785" name="Freeform: Shape 2784">
                <a:extLst>
                  <a:ext uri="{FF2B5EF4-FFF2-40B4-BE49-F238E27FC236}">
                    <a16:creationId xmlns:a16="http://schemas.microsoft.com/office/drawing/2014/main" id="{69A90D11-1DB1-AAA6-8C07-0BED0C3E2CF4}"/>
                  </a:ext>
                </a:extLst>
              </p:cNvPr>
              <p:cNvSpPr/>
              <p:nvPr/>
            </p:nvSpPr>
            <p:spPr>
              <a:xfrm>
                <a:off x="11272019" y="2910210"/>
                <a:ext cx="2160" cy="720"/>
              </a:xfrm>
              <a:custGeom>
                <a:avLst/>
                <a:gdLst>
                  <a:gd name="connsiteX0" fmla="*/ 2161 w 2160"/>
                  <a:gd name="connsiteY0" fmla="*/ 720 h 720"/>
                  <a:gd name="connsiteX1" fmla="*/ 0 w 2160"/>
                  <a:gd name="connsiteY1" fmla="*/ 0 h 720"/>
                  <a:gd name="connsiteX2" fmla="*/ 2161 w 2160"/>
                  <a:gd name="connsiteY2" fmla="*/ 720 h 720"/>
                </a:gdLst>
                <a:ahLst/>
                <a:cxnLst>
                  <a:cxn ang="0">
                    <a:pos x="connsiteX0" y="connsiteY0"/>
                  </a:cxn>
                  <a:cxn ang="0">
                    <a:pos x="connsiteX1" y="connsiteY1"/>
                  </a:cxn>
                  <a:cxn ang="0">
                    <a:pos x="connsiteX2" y="connsiteY2"/>
                  </a:cxn>
                </a:cxnLst>
                <a:rect l="l" t="t" r="r" b="b"/>
                <a:pathLst>
                  <a:path w="2160" h="720">
                    <a:moveTo>
                      <a:pt x="2161" y="720"/>
                    </a:moveTo>
                    <a:cubicBezTo>
                      <a:pt x="1441" y="720"/>
                      <a:pt x="720" y="0"/>
                      <a:pt x="0" y="0"/>
                    </a:cubicBezTo>
                    <a:cubicBezTo>
                      <a:pt x="720" y="0"/>
                      <a:pt x="1441" y="720"/>
                      <a:pt x="2161" y="720"/>
                    </a:cubicBezTo>
                    <a:close/>
                  </a:path>
                </a:pathLst>
              </a:custGeom>
              <a:solidFill>
                <a:schemeClr val="accent2"/>
              </a:solidFill>
              <a:ln w="0" cap="flat">
                <a:noFill/>
                <a:prstDash val="solid"/>
                <a:miter/>
              </a:ln>
            </p:spPr>
            <p:txBody>
              <a:bodyPr rtlCol="0" anchor="ctr"/>
              <a:lstStyle/>
              <a:p>
                <a:endParaRPr lang="en-US" sz="744"/>
              </a:p>
            </p:txBody>
          </p:sp>
          <p:sp>
            <p:nvSpPr>
              <p:cNvPr id="2786" name="Freeform: Shape 2785">
                <a:extLst>
                  <a:ext uri="{FF2B5EF4-FFF2-40B4-BE49-F238E27FC236}">
                    <a16:creationId xmlns:a16="http://schemas.microsoft.com/office/drawing/2014/main" id="{37AB4E44-AA31-3ECA-4FC6-9DA913DBC7DA}"/>
                  </a:ext>
                </a:extLst>
              </p:cNvPr>
              <p:cNvSpPr/>
              <p:nvPr/>
            </p:nvSpPr>
            <p:spPr>
              <a:xfrm>
                <a:off x="8540186" y="5441792"/>
                <a:ext cx="200610" cy="221139"/>
              </a:xfrm>
              <a:custGeom>
                <a:avLst/>
                <a:gdLst>
                  <a:gd name="connsiteX0" fmla="*/ 62308 w 200610"/>
                  <a:gd name="connsiteY0" fmla="*/ 83558 h 221139"/>
                  <a:gd name="connsiteX1" fmla="*/ 43580 w 200610"/>
                  <a:gd name="connsiteY1" fmla="*/ 61588 h 221139"/>
                  <a:gd name="connsiteX2" fmla="*/ 60867 w 200610"/>
                  <a:gd name="connsiteY2" fmla="*/ 83558 h 221139"/>
                  <a:gd name="connsiteX3" fmla="*/ 65189 w 200610"/>
                  <a:gd name="connsiteY3" fmla="*/ 88960 h 221139"/>
                  <a:gd name="connsiteX4" fmla="*/ 69872 w 200610"/>
                  <a:gd name="connsiteY4" fmla="*/ 94363 h 221139"/>
                  <a:gd name="connsiteX5" fmla="*/ 79236 w 200610"/>
                  <a:gd name="connsiteY5" fmla="*/ 104807 h 221139"/>
                  <a:gd name="connsiteX6" fmla="*/ 88600 w 200610"/>
                  <a:gd name="connsiteY6" fmla="*/ 115252 h 221139"/>
                  <a:gd name="connsiteX7" fmla="*/ 97964 w 200610"/>
                  <a:gd name="connsiteY7" fmla="*/ 125697 h 221139"/>
                  <a:gd name="connsiteX8" fmla="*/ 117413 w 200610"/>
                  <a:gd name="connsiteY8" fmla="*/ 145866 h 221139"/>
                  <a:gd name="connsiteX9" fmla="*/ 137222 w 200610"/>
                  <a:gd name="connsiteY9" fmla="*/ 165675 h 221139"/>
                  <a:gd name="connsiteX10" fmla="*/ 157751 w 200610"/>
                  <a:gd name="connsiteY10" fmla="*/ 185124 h 221139"/>
                  <a:gd name="connsiteX11" fmla="*/ 179001 w 200610"/>
                  <a:gd name="connsiteY11" fmla="*/ 203492 h 221139"/>
                  <a:gd name="connsiteX12" fmla="*/ 189446 w 200610"/>
                  <a:gd name="connsiteY12" fmla="*/ 212496 h 221139"/>
                  <a:gd name="connsiteX13" fmla="*/ 200611 w 200610"/>
                  <a:gd name="connsiteY13" fmla="*/ 221140 h 221139"/>
                  <a:gd name="connsiteX14" fmla="*/ 190526 w 200610"/>
                  <a:gd name="connsiteY14" fmla="*/ 212136 h 221139"/>
                  <a:gd name="connsiteX15" fmla="*/ 176120 w 200610"/>
                  <a:gd name="connsiteY15" fmla="*/ 198810 h 221139"/>
                  <a:gd name="connsiteX16" fmla="*/ 180081 w 200610"/>
                  <a:gd name="connsiteY16" fmla="*/ 200971 h 221139"/>
                  <a:gd name="connsiteX17" fmla="*/ 145146 w 200610"/>
                  <a:gd name="connsiteY17" fmla="*/ 169276 h 221139"/>
                  <a:gd name="connsiteX18" fmla="*/ 126777 w 200610"/>
                  <a:gd name="connsiteY18" fmla="*/ 152709 h 221139"/>
                  <a:gd name="connsiteX19" fmla="*/ 116333 w 200610"/>
                  <a:gd name="connsiteY19" fmla="*/ 142985 h 221139"/>
                  <a:gd name="connsiteX20" fmla="*/ 128578 w 200610"/>
                  <a:gd name="connsiteY20" fmla="*/ 153789 h 221139"/>
                  <a:gd name="connsiteX21" fmla="*/ 94002 w 200610"/>
                  <a:gd name="connsiteY21" fmla="*/ 113451 h 221139"/>
                  <a:gd name="connsiteX22" fmla="*/ 91121 w 200610"/>
                  <a:gd name="connsiteY22" fmla="*/ 110210 h 221139"/>
                  <a:gd name="connsiteX23" fmla="*/ 0 w 200610"/>
                  <a:gd name="connsiteY23" fmla="*/ 0 h 221139"/>
                  <a:gd name="connsiteX24" fmla="*/ 27733 w 200610"/>
                  <a:gd name="connsiteY24" fmla="*/ 39258 h 221139"/>
                  <a:gd name="connsiteX25" fmla="*/ 40338 w 200610"/>
                  <a:gd name="connsiteY25" fmla="*/ 55465 h 221139"/>
                  <a:gd name="connsiteX26" fmla="*/ 62668 w 200610"/>
                  <a:gd name="connsiteY26" fmla="*/ 83197 h 221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00610" h="221139">
                    <a:moveTo>
                      <a:pt x="62308" y="83558"/>
                    </a:moveTo>
                    <a:cubicBezTo>
                      <a:pt x="50063" y="68071"/>
                      <a:pt x="45741" y="63749"/>
                      <a:pt x="43580" y="61588"/>
                    </a:cubicBezTo>
                    <a:lnTo>
                      <a:pt x="60867" y="83558"/>
                    </a:lnTo>
                    <a:lnTo>
                      <a:pt x="65189" y="88960"/>
                    </a:lnTo>
                    <a:lnTo>
                      <a:pt x="69872" y="94363"/>
                    </a:lnTo>
                    <a:lnTo>
                      <a:pt x="79236" y="104807"/>
                    </a:lnTo>
                    <a:lnTo>
                      <a:pt x="88600" y="115252"/>
                    </a:lnTo>
                    <a:cubicBezTo>
                      <a:pt x="91481" y="118854"/>
                      <a:pt x="94723" y="122455"/>
                      <a:pt x="97964" y="125697"/>
                    </a:cubicBezTo>
                    <a:lnTo>
                      <a:pt x="117413" y="145866"/>
                    </a:lnTo>
                    <a:cubicBezTo>
                      <a:pt x="123896" y="152709"/>
                      <a:pt x="130739" y="159192"/>
                      <a:pt x="137222" y="165675"/>
                    </a:cubicBezTo>
                    <a:cubicBezTo>
                      <a:pt x="144065" y="172158"/>
                      <a:pt x="150548" y="178641"/>
                      <a:pt x="157751" y="185124"/>
                    </a:cubicBezTo>
                    <a:lnTo>
                      <a:pt x="179001" y="203492"/>
                    </a:lnTo>
                    <a:lnTo>
                      <a:pt x="189446" y="212496"/>
                    </a:lnTo>
                    <a:lnTo>
                      <a:pt x="200611" y="221140"/>
                    </a:lnTo>
                    <a:cubicBezTo>
                      <a:pt x="199530" y="220059"/>
                      <a:pt x="195208" y="216458"/>
                      <a:pt x="190526" y="212136"/>
                    </a:cubicBezTo>
                    <a:cubicBezTo>
                      <a:pt x="185844" y="207814"/>
                      <a:pt x="180441" y="202771"/>
                      <a:pt x="176120" y="198810"/>
                    </a:cubicBezTo>
                    <a:cubicBezTo>
                      <a:pt x="167476" y="190886"/>
                      <a:pt x="163874" y="187285"/>
                      <a:pt x="180081" y="200971"/>
                    </a:cubicBezTo>
                    <a:cubicBezTo>
                      <a:pt x="173238" y="194128"/>
                      <a:pt x="158111" y="181882"/>
                      <a:pt x="145146" y="169276"/>
                    </a:cubicBezTo>
                    <a:cubicBezTo>
                      <a:pt x="138663" y="163154"/>
                      <a:pt x="132180" y="157391"/>
                      <a:pt x="126777" y="152709"/>
                    </a:cubicBezTo>
                    <a:cubicBezTo>
                      <a:pt x="121735" y="148027"/>
                      <a:pt x="118133" y="144065"/>
                      <a:pt x="116333" y="142985"/>
                    </a:cubicBezTo>
                    <a:cubicBezTo>
                      <a:pt x="120294" y="146586"/>
                      <a:pt x="124256" y="150188"/>
                      <a:pt x="128578" y="153789"/>
                    </a:cubicBezTo>
                    <a:cubicBezTo>
                      <a:pt x="91121" y="118133"/>
                      <a:pt x="71312" y="88600"/>
                      <a:pt x="94002" y="113451"/>
                    </a:cubicBezTo>
                    <a:lnTo>
                      <a:pt x="91121" y="110210"/>
                    </a:lnTo>
                    <a:cubicBezTo>
                      <a:pt x="57626" y="76354"/>
                      <a:pt x="27733" y="39258"/>
                      <a:pt x="0" y="0"/>
                    </a:cubicBezTo>
                    <a:cubicBezTo>
                      <a:pt x="13686" y="22330"/>
                      <a:pt x="20889" y="29893"/>
                      <a:pt x="27733" y="39258"/>
                    </a:cubicBezTo>
                    <a:cubicBezTo>
                      <a:pt x="31334" y="43940"/>
                      <a:pt x="34936" y="48622"/>
                      <a:pt x="40338" y="55465"/>
                    </a:cubicBezTo>
                    <a:cubicBezTo>
                      <a:pt x="45741" y="61948"/>
                      <a:pt x="52944" y="70592"/>
                      <a:pt x="62668" y="83197"/>
                    </a:cubicBezTo>
                    <a:close/>
                  </a:path>
                </a:pathLst>
              </a:custGeom>
              <a:solidFill>
                <a:schemeClr val="accent2"/>
              </a:solidFill>
              <a:ln w="0" cap="flat">
                <a:noFill/>
                <a:prstDash val="solid"/>
                <a:miter/>
              </a:ln>
            </p:spPr>
            <p:txBody>
              <a:bodyPr rtlCol="0" anchor="ctr"/>
              <a:lstStyle/>
              <a:p>
                <a:endParaRPr lang="en-US" sz="744"/>
              </a:p>
            </p:txBody>
          </p:sp>
          <p:sp>
            <p:nvSpPr>
              <p:cNvPr id="2787" name="Freeform: Shape 2786">
                <a:extLst>
                  <a:ext uri="{FF2B5EF4-FFF2-40B4-BE49-F238E27FC236}">
                    <a16:creationId xmlns:a16="http://schemas.microsoft.com/office/drawing/2014/main" id="{638A7423-3E00-9528-4F07-FD0F32B77C19}"/>
                  </a:ext>
                </a:extLst>
              </p:cNvPr>
              <p:cNvSpPr/>
              <p:nvPr/>
            </p:nvSpPr>
            <p:spPr>
              <a:xfrm>
                <a:off x="10600776" y="2837457"/>
                <a:ext cx="30153" cy="720"/>
              </a:xfrm>
              <a:custGeom>
                <a:avLst/>
                <a:gdLst>
                  <a:gd name="connsiteX0" fmla="*/ 30154 w 30153"/>
                  <a:gd name="connsiteY0" fmla="*/ 0 h 720"/>
                  <a:gd name="connsiteX1" fmla="*/ 981 w 30153"/>
                  <a:gd name="connsiteY1" fmla="*/ 720 h 720"/>
                  <a:gd name="connsiteX2" fmla="*/ 30154 w 30153"/>
                  <a:gd name="connsiteY2" fmla="*/ 0 h 720"/>
                </a:gdLst>
                <a:ahLst/>
                <a:cxnLst>
                  <a:cxn ang="0">
                    <a:pos x="connsiteX0" y="connsiteY0"/>
                  </a:cxn>
                  <a:cxn ang="0">
                    <a:pos x="connsiteX1" y="connsiteY1"/>
                  </a:cxn>
                  <a:cxn ang="0">
                    <a:pos x="connsiteX2" y="connsiteY2"/>
                  </a:cxn>
                </a:cxnLst>
                <a:rect l="l" t="t" r="r" b="b"/>
                <a:pathLst>
                  <a:path w="30153" h="720">
                    <a:moveTo>
                      <a:pt x="30154" y="0"/>
                    </a:moveTo>
                    <a:cubicBezTo>
                      <a:pt x="1341" y="0"/>
                      <a:pt x="-2261" y="720"/>
                      <a:pt x="981" y="720"/>
                    </a:cubicBezTo>
                    <a:cubicBezTo>
                      <a:pt x="11425" y="720"/>
                      <a:pt x="21150" y="360"/>
                      <a:pt x="30154" y="0"/>
                    </a:cubicBezTo>
                    <a:close/>
                  </a:path>
                </a:pathLst>
              </a:custGeom>
              <a:solidFill>
                <a:schemeClr val="accent2"/>
              </a:solidFill>
              <a:ln w="0" cap="flat">
                <a:noFill/>
                <a:prstDash val="solid"/>
                <a:miter/>
              </a:ln>
            </p:spPr>
            <p:txBody>
              <a:bodyPr rtlCol="0" anchor="ctr"/>
              <a:lstStyle/>
              <a:p>
                <a:endParaRPr lang="en-US" sz="744"/>
              </a:p>
            </p:txBody>
          </p:sp>
          <p:sp>
            <p:nvSpPr>
              <p:cNvPr id="2788" name="Freeform: Shape 2787">
                <a:extLst>
                  <a:ext uri="{FF2B5EF4-FFF2-40B4-BE49-F238E27FC236}">
                    <a16:creationId xmlns:a16="http://schemas.microsoft.com/office/drawing/2014/main" id="{BD7EBBF6-5E0F-6514-3D66-3A6789048412}"/>
                  </a:ext>
                </a:extLst>
              </p:cNvPr>
              <p:cNvSpPr/>
              <p:nvPr/>
            </p:nvSpPr>
            <p:spPr>
              <a:xfrm>
                <a:off x="8497687" y="5376603"/>
                <a:ext cx="23770" cy="38537"/>
              </a:xfrm>
              <a:custGeom>
                <a:avLst/>
                <a:gdLst>
                  <a:gd name="connsiteX0" fmla="*/ 23411 w 23770"/>
                  <a:gd name="connsiteY0" fmla="*/ 38177 h 38537"/>
                  <a:gd name="connsiteX1" fmla="*/ 11525 w 23770"/>
                  <a:gd name="connsiteY1" fmla="*/ 19089 h 38537"/>
                  <a:gd name="connsiteX2" fmla="*/ 5402 w 23770"/>
                  <a:gd name="connsiteY2" fmla="*/ 9724 h 38537"/>
                  <a:gd name="connsiteX3" fmla="*/ 0 w 23770"/>
                  <a:gd name="connsiteY3" fmla="*/ 0 h 38537"/>
                  <a:gd name="connsiteX4" fmla="*/ 6483 w 23770"/>
                  <a:gd name="connsiteY4" fmla="*/ 11525 h 38537"/>
                  <a:gd name="connsiteX5" fmla="*/ 12966 w 23770"/>
                  <a:gd name="connsiteY5" fmla="*/ 21610 h 38537"/>
                  <a:gd name="connsiteX6" fmla="*/ 23771 w 23770"/>
                  <a:gd name="connsiteY6" fmla="*/ 38537 h 38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770" h="38537">
                    <a:moveTo>
                      <a:pt x="23411" y="38177"/>
                    </a:moveTo>
                    <a:lnTo>
                      <a:pt x="11525" y="19089"/>
                    </a:lnTo>
                    <a:lnTo>
                      <a:pt x="5402" y="9724"/>
                    </a:lnTo>
                    <a:lnTo>
                      <a:pt x="0" y="0"/>
                    </a:lnTo>
                    <a:cubicBezTo>
                      <a:pt x="2161" y="3962"/>
                      <a:pt x="4322" y="7923"/>
                      <a:pt x="6483" y="11525"/>
                    </a:cubicBezTo>
                    <a:cubicBezTo>
                      <a:pt x="8644" y="15127"/>
                      <a:pt x="10805" y="18368"/>
                      <a:pt x="12966" y="21610"/>
                    </a:cubicBezTo>
                    <a:cubicBezTo>
                      <a:pt x="16928" y="28093"/>
                      <a:pt x="20529" y="33855"/>
                      <a:pt x="23771" y="38537"/>
                    </a:cubicBezTo>
                    <a:close/>
                  </a:path>
                </a:pathLst>
              </a:custGeom>
              <a:solidFill>
                <a:schemeClr val="accent2"/>
              </a:solidFill>
              <a:ln w="0" cap="flat">
                <a:noFill/>
                <a:prstDash val="solid"/>
                <a:miter/>
              </a:ln>
            </p:spPr>
            <p:txBody>
              <a:bodyPr rtlCol="0" anchor="ctr"/>
              <a:lstStyle/>
              <a:p>
                <a:endParaRPr lang="en-US" sz="744"/>
              </a:p>
            </p:txBody>
          </p:sp>
          <p:sp>
            <p:nvSpPr>
              <p:cNvPr id="2789" name="Freeform: Shape 2788">
                <a:extLst>
                  <a:ext uri="{FF2B5EF4-FFF2-40B4-BE49-F238E27FC236}">
                    <a16:creationId xmlns:a16="http://schemas.microsoft.com/office/drawing/2014/main" id="{6CC63813-A7D0-98C1-86C9-D54B7B15EA0C}"/>
                  </a:ext>
                </a:extLst>
              </p:cNvPr>
              <p:cNvSpPr/>
              <p:nvPr/>
            </p:nvSpPr>
            <p:spPr>
              <a:xfrm>
                <a:off x="8724950" y="5616471"/>
                <a:ext cx="15807" cy="12965"/>
              </a:xfrm>
              <a:custGeom>
                <a:avLst/>
                <a:gdLst>
                  <a:gd name="connsiteX0" fmla="*/ 15487 w 15807"/>
                  <a:gd name="connsiteY0" fmla="*/ 12966 h 12965"/>
                  <a:gd name="connsiteX1" fmla="*/ 15487 w 15807"/>
                  <a:gd name="connsiteY1" fmla="*/ 12246 h 12965"/>
                  <a:gd name="connsiteX2" fmla="*/ 0 w 15807"/>
                  <a:gd name="connsiteY2" fmla="*/ 0 h 12965"/>
                  <a:gd name="connsiteX3" fmla="*/ 360 w 15807"/>
                  <a:gd name="connsiteY3" fmla="*/ 0 h 12965"/>
                  <a:gd name="connsiteX4" fmla="*/ 15487 w 15807"/>
                  <a:gd name="connsiteY4" fmla="*/ 12246 h 12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807" h="12965">
                    <a:moveTo>
                      <a:pt x="15487" y="12966"/>
                    </a:moveTo>
                    <a:cubicBezTo>
                      <a:pt x="15487" y="12966"/>
                      <a:pt x="16207" y="12966"/>
                      <a:pt x="15487" y="12246"/>
                    </a:cubicBezTo>
                    <a:lnTo>
                      <a:pt x="0" y="0"/>
                    </a:lnTo>
                    <a:cubicBezTo>
                      <a:pt x="0" y="0"/>
                      <a:pt x="0" y="0"/>
                      <a:pt x="360" y="0"/>
                    </a:cubicBezTo>
                    <a:cubicBezTo>
                      <a:pt x="6123" y="4682"/>
                      <a:pt x="11165" y="8644"/>
                      <a:pt x="15487" y="12246"/>
                    </a:cubicBezTo>
                    <a:close/>
                  </a:path>
                </a:pathLst>
              </a:custGeom>
              <a:solidFill>
                <a:schemeClr val="accent2"/>
              </a:solidFill>
              <a:ln w="0" cap="flat">
                <a:noFill/>
                <a:prstDash val="solid"/>
                <a:miter/>
              </a:ln>
            </p:spPr>
            <p:txBody>
              <a:bodyPr rtlCol="0" anchor="ctr"/>
              <a:lstStyle/>
              <a:p>
                <a:endParaRPr lang="en-US" sz="744"/>
              </a:p>
            </p:txBody>
          </p:sp>
          <p:sp>
            <p:nvSpPr>
              <p:cNvPr id="2790" name="Freeform: Shape 2789">
                <a:extLst>
                  <a:ext uri="{FF2B5EF4-FFF2-40B4-BE49-F238E27FC236}">
                    <a16:creationId xmlns:a16="http://schemas.microsoft.com/office/drawing/2014/main" id="{AE89DDB9-50F5-9F24-3BD3-2FDE3CF012C3}"/>
                  </a:ext>
                </a:extLst>
              </p:cNvPr>
              <p:cNvSpPr/>
              <p:nvPr/>
            </p:nvSpPr>
            <p:spPr>
              <a:xfrm>
                <a:off x="8386037" y="4409566"/>
                <a:ext cx="3601" cy="14406"/>
              </a:xfrm>
              <a:custGeom>
                <a:avLst/>
                <a:gdLst>
                  <a:gd name="connsiteX0" fmla="*/ 0 w 3601"/>
                  <a:gd name="connsiteY0" fmla="*/ 14407 h 14406"/>
                  <a:gd name="connsiteX1" fmla="*/ 0 w 3601"/>
                  <a:gd name="connsiteY1" fmla="*/ 0 h 14406"/>
                  <a:gd name="connsiteX2" fmla="*/ 0 w 3601"/>
                  <a:gd name="connsiteY2" fmla="*/ 14407 h 14406"/>
                </a:gdLst>
                <a:ahLst/>
                <a:cxnLst>
                  <a:cxn ang="0">
                    <a:pos x="connsiteX0" y="connsiteY0"/>
                  </a:cxn>
                  <a:cxn ang="0">
                    <a:pos x="connsiteX1" y="connsiteY1"/>
                  </a:cxn>
                  <a:cxn ang="0">
                    <a:pos x="connsiteX2" y="connsiteY2"/>
                  </a:cxn>
                </a:cxnLst>
                <a:rect l="l" t="t" r="r" b="b"/>
                <a:pathLst>
                  <a:path w="3601" h="14406">
                    <a:moveTo>
                      <a:pt x="0" y="14407"/>
                    </a:moveTo>
                    <a:cubicBezTo>
                      <a:pt x="0" y="9724"/>
                      <a:pt x="0" y="5402"/>
                      <a:pt x="0" y="0"/>
                    </a:cubicBezTo>
                    <a:cubicBezTo>
                      <a:pt x="0" y="5402"/>
                      <a:pt x="0" y="10085"/>
                      <a:pt x="0" y="14407"/>
                    </a:cubicBezTo>
                    <a:close/>
                  </a:path>
                </a:pathLst>
              </a:custGeom>
              <a:solidFill>
                <a:schemeClr val="accent2"/>
              </a:solidFill>
              <a:ln w="0" cap="flat">
                <a:noFill/>
                <a:prstDash val="solid"/>
                <a:miter/>
              </a:ln>
            </p:spPr>
            <p:txBody>
              <a:bodyPr rtlCol="0" anchor="ctr"/>
              <a:lstStyle/>
              <a:p>
                <a:endParaRPr lang="en-US" sz="744"/>
              </a:p>
            </p:txBody>
          </p:sp>
          <p:sp>
            <p:nvSpPr>
              <p:cNvPr id="2791" name="Freeform: Shape 2790">
                <a:extLst>
                  <a:ext uri="{FF2B5EF4-FFF2-40B4-BE49-F238E27FC236}">
                    <a16:creationId xmlns:a16="http://schemas.microsoft.com/office/drawing/2014/main" id="{B08CD739-AF4D-42CC-B2A3-4E177169F43A}"/>
                  </a:ext>
                </a:extLst>
              </p:cNvPr>
              <p:cNvSpPr/>
              <p:nvPr/>
            </p:nvSpPr>
            <p:spPr>
              <a:xfrm>
                <a:off x="9058100" y="5796552"/>
                <a:ext cx="223660" cy="31334"/>
              </a:xfrm>
              <a:custGeom>
                <a:avLst/>
                <a:gdLst>
                  <a:gd name="connsiteX0" fmla="*/ 223301 w 223660"/>
                  <a:gd name="connsiteY0" fmla="*/ 30254 h 31334"/>
                  <a:gd name="connsiteX1" fmla="*/ 127858 w 223660"/>
                  <a:gd name="connsiteY1" fmla="*/ 23411 h 31334"/>
                  <a:gd name="connsiteX2" fmla="*/ 118493 w 223660"/>
                  <a:gd name="connsiteY2" fmla="*/ 21250 h 31334"/>
                  <a:gd name="connsiteX3" fmla="*/ 114892 w 223660"/>
                  <a:gd name="connsiteY3" fmla="*/ 19809 h 31334"/>
                  <a:gd name="connsiteX4" fmla="*/ 83197 w 223660"/>
                  <a:gd name="connsiteY4" fmla="*/ 15127 h 31334"/>
                  <a:gd name="connsiteX5" fmla="*/ 102286 w 223660"/>
                  <a:gd name="connsiteY5" fmla="*/ 18368 h 31334"/>
                  <a:gd name="connsiteX6" fmla="*/ 76715 w 223660"/>
                  <a:gd name="connsiteY6" fmla="*/ 15487 h 31334"/>
                  <a:gd name="connsiteX7" fmla="*/ 63028 w 223660"/>
                  <a:gd name="connsiteY7" fmla="*/ 13686 h 31334"/>
                  <a:gd name="connsiteX8" fmla="*/ 0 w 223660"/>
                  <a:gd name="connsiteY8" fmla="*/ 0 h 31334"/>
                  <a:gd name="connsiteX9" fmla="*/ 32775 w 223660"/>
                  <a:gd name="connsiteY9" fmla="*/ 10085 h 31334"/>
                  <a:gd name="connsiteX10" fmla="*/ 58706 w 223660"/>
                  <a:gd name="connsiteY10" fmla="*/ 15847 h 31334"/>
                  <a:gd name="connsiteX11" fmla="*/ 80316 w 223660"/>
                  <a:gd name="connsiteY11" fmla="*/ 19809 h 31334"/>
                  <a:gd name="connsiteX12" fmla="*/ 100485 w 223660"/>
                  <a:gd name="connsiteY12" fmla="*/ 22690 h 31334"/>
                  <a:gd name="connsiteX13" fmla="*/ 113451 w 223660"/>
                  <a:gd name="connsiteY13" fmla="*/ 24851 h 31334"/>
                  <a:gd name="connsiteX14" fmla="*/ 125337 w 223660"/>
                  <a:gd name="connsiteY14" fmla="*/ 26652 h 31334"/>
                  <a:gd name="connsiteX15" fmla="*/ 165315 w 223660"/>
                  <a:gd name="connsiteY15" fmla="*/ 29893 h 31334"/>
                  <a:gd name="connsiteX16" fmla="*/ 205293 w 223660"/>
                  <a:gd name="connsiteY16" fmla="*/ 31334 h 31334"/>
                  <a:gd name="connsiteX17" fmla="*/ 223661 w 223660"/>
                  <a:gd name="connsiteY17" fmla="*/ 30614 h 31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3660" h="31334">
                    <a:moveTo>
                      <a:pt x="223301" y="30254"/>
                    </a:moveTo>
                    <a:cubicBezTo>
                      <a:pt x="191246" y="29893"/>
                      <a:pt x="159552" y="27372"/>
                      <a:pt x="127858" y="23411"/>
                    </a:cubicBezTo>
                    <a:cubicBezTo>
                      <a:pt x="134341" y="23411"/>
                      <a:pt x="126057" y="22690"/>
                      <a:pt x="118493" y="21250"/>
                    </a:cubicBezTo>
                    <a:cubicBezTo>
                      <a:pt x="111290" y="19809"/>
                      <a:pt x="104807" y="18368"/>
                      <a:pt x="114892" y="19809"/>
                    </a:cubicBezTo>
                    <a:cubicBezTo>
                      <a:pt x="107689" y="18728"/>
                      <a:pt x="73833" y="12966"/>
                      <a:pt x="83197" y="15127"/>
                    </a:cubicBezTo>
                    <a:lnTo>
                      <a:pt x="102286" y="18368"/>
                    </a:lnTo>
                    <a:cubicBezTo>
                      <a:pt x="89680" y="16567"/>
                      <a:pt x="82117" y="15847"/>
                      <a:pt x="76715" y="15487"/>
                    </a:cubicBezTo>
                    <a:cubicBezTo>
                      <a:pt x="71312" y="14767"/>
                      <a:pt x="67711" y="14407"/>
                      <a:pt x="63028" y="13686"/>
                    </a:cubicBezTo>
                    <a:cubicBezTo>
                      <a:pt x="54024" y="12246"/>
                      <a:pt x="40698" y="10805"/>
                      <a:pt x="0" y="0"/>
                    </a:cubicBezTo>
                    <a:cubicBezTo>
                      <a:pt x="12606" y="3962"/>
                      <a:pt x="23411" y="7203"/>
                      <a:pt x="32775" y="10085"/>
                    </a:cubicBezTo>
                    <a:cubicBezTo>
                      <a:pt x="42499" y="12606"/>
                      <a:pt x="50783" y="14407"/>
                      <a:pt x="58706" y="15847"/>
                    </a:cubicBezTo>
                    <a:cubicBezTo>
                      <a:pt x="66270" y="17288"/>
                      <a:pt x="73473" y="19089"/>
                      <a:pt x="80316" y="19809"/>
                    </a:cubicBezTo>
                    <a:cubicBezTo>
                      <a:pt x="87159" y="20889"/>
                      <a:pt x="93642" y="21610"/>
                      <a:pt x="100485" y="22690"/>
                    </a:cubicBezTo>
                    <a:cubicBezTo>
                      <a:pt x="105167" y="23411"/>
                      <a:pt x="109489" y="24131"/>
                      <a:pt x="113451" y="24851"/>
                    </a:cubicBezTo>
                    <a:cubicBezTo>
                      <a:pt x="117413" y="25571"/>
                      <a:pt x="121375" y="26292"/>
                      <a:pt x="125337" y="26652"/>
                    </a:cubicBezTo>
                    <a:lnTo>
                      <a:pt x="165315" y="29893"/>
                    </a:lnTo>
                    <a:lnTo>
                      <a:pt x="205293" y="31334"/>
                    </a:lnTo>
                    <a:cubicBezTo>
                      <a:pt x="211415" y="31334"/>
                      <a:pt x="217538" y="30614"/>
                      <a:pt x="223661" y="30614"/>
                    </a:cubicBezTo>
                    <a:close/>
                  </a:path>
                </a:pathLst>
              </a:custGeom>
              <a:solidFill>
                <a:schemeClr val="accent2"/>
              </a:solidFill>
              <a:ln w="0" cap="flat">
                <a:noFill/>
                <a:prstDash val="solid"/>
                <a:miter/>
              </a:ln>
            </p:spPr>
            <p:txBody>
              <a:bodyPr rtlCol="0" anchor="ctr"/>
              <a:lstStyle/>
              <a:p>
                <a:endParaRPr lang="en-US" sz="744"/>
              </a:p>
            </p:txBody>
          </p:sp>
          <p:sp>
            <p:nvSpPr>
              <p:cNvPr id="2792" name="Freeform: Shape 2791">
                <a:extLst>
                  <a:ext uri="{FF2B5EF4-FFF2-40B4-BE49-F238E27FC236}">
                    <a16:creationId xmlns:a16="http://schemas.microsoft.com/office/drawing/2014/main" id="{51469A24-8BD7-ACAF-19D6-7240802CFCE9}"/>
                  </a:ext>
                </a:extLst>
              </p:cNvPr>
              <p:cNvSpPr/>
              <p:nvPr/>
            </p:nvSpPr>
            <p:spPr>
              <a:xfrm>
                <a:off x="9255109" y="2854024"/>
                <a:ext cx="1080" cy="3601"/>
              </a:xfrm>
              <a:custGeom>
                <a:avLst/>
                <a:gdLst>
                  <a:gd name="connsiteX0" fmla="*/ 1081 w 1080"/>
                  <a:gd name="connsiteY0" fmla="*/ 0 h 3601"/>
                  <a:gd name="connsiteX1" fmla="*/ 0 w 1080"/>
                  <a:gd name="connsiteY1" fmla="*/ 0 h 3601"/>
                  <a:gd name="connsiteX2" fmla="*/ 1081 w 1080"/>
                  <a:gd name="connsiteY2" fmla="*/ 0 h 3601"/>
                </a:gdLst>
                <a:ahLst/>
                <a:cxnLst>
                  <a:cxn ang="0">
                    <a:pos x="connsiteX0" y="connsiteY0"/>
                  </a:cxn>
                  <a:cxn ang="0">
                    <a:pos x="connsiteX1" y="connsiteY1"/>
                  </a:cxn>
                  <a:cxn ang="0">
                    <a:pos x="connsiteX2" y="connsiteY2"/>
                  </a:cxn>
                </a:cxnLst>
                <a:rect l="l" t="t" r="r" b="b"/>
                <a:pathLst>
                  <a:path w="1080" h="3601">
                    <a:moveTo>
                      <a:pt x="1081" y="0"/>
                    </a:moveTo>
                    <a:lnTo>
                      <a:pt x="0" y="0"/>
                    </a:lnTo>
                    <a:cubicBezTo>
                      <a:pt x="1081" y="0"/>
                      <a:pt x="1081" y="0"/>
                      <a:pt x="1081" y="0"/>
                    </a:cubicBezTo>
                    <a:close/>
                  </a:path>
                </a:pathLst>
              </a:custGeom>
              <a:solidFill>
                <a:schemeClr val="accent2"/>
              </a:solidFill>
              <a:ln w="0" cap="flat">
                <a:noFill/>
                <a:prstDash val="solid"/>
                <a:miter/>
              </a:ln>
            </p:spPr>
            <p:txBody>
              <a:bodyPr rtlCol="0" anchor="ctr"/>
              <a:lstStyle/>
              <a:p>
                <a:endParaRPr lang="en-US" sz="744"/>
              </a:p>
            </p:txBody>
          </p:sp>
          <p:sp>
            <p:nvSpPr>
              <p:cNvPr id="2793" name="Freeform: Shape 2792">
                <a:extLst>
                  <a:ext uri="{FF2B5EF4-FFF2-40B4-BE49-F238E27FC236}">
                    <a16:creationId xmlns:a16="http://schemas.microsoft.com/office/drawing/2014/main" id="{2998E31E-9C1D-0A42-BB67-504A44C0F6F2}"/>
                  </a:ext>
                </a:extLst>
              </p:cNvPr>
              <p:cNvSpPr/>
              <p:nvPr/>
            </p:nvSpPr>
            <p:spPr>
              <a:xfrm>
                <a:off x="9241501" y="2854385"/>
                <a:ext cx="13608" cy="1779"/>
              </a:xfrm>
              <a:custGeom>
                <a:avLst/>
                <a:gdLst>
                  <a:gd name="connsiteX0" fmla="*/ 9286 w 13608"/>
                  <a:gd name="connsiteY0" fmla="*/ 1080 h 1779"/>
                  <a:gd name="connsiteX1" fmla="*/ 13608 w 13608"/>
                  <a:gd name="connsiteY1" fmla="*/ 0 h 1779"/>
                  <a:gd name="connsiteX2" fmla="*/ 9286 w 13608"/>
                  <a:gd name="connsiteY2" fmla="*/ 1080 h 1779"/>
                </a:gdLst>
                <a:ahLst/>
                <a:cxnLst>
                  <a:cxn ang="0">
                    <a:pos x="connsiteX0" y="connsiteY0"/>
                  </a:cxn>
                  <a:cxn ang="0">
                    <a:pos x="connsiteX1" y="connsiteY1"/>
                  </a:cxn>
                  <a:cxn ang="0">
                    <a:pos x="connsiteX2" y="connsiteY2"/>
                  </a:cxn>
                </a:cxnLst>
                <a:rect l="l" t="t" r="r" b="b"/>
                <a:pathLst>
                  <a:path w="13608" h="1779">
                    <a:moveTo>
                      <a:pt x="9286" y="1080"/>
                    </a:moveTo>
                    <a:lnTo>
                      <a:pt x="13608" y="0"/>
                    </a:lnTo>
                    <a:cubicBezTo>
                      <a:pt x="8566" y="720"/>
                      <a:pt x="-11603" y="2881"/>
                      <a:pt x="9286" y="1080"/>
                    </a:cubicBezTo>
                    <a:close/>
                  </a:path>
                </a:pathLst>
              </a:custGeom>
              <a:solidFill>
                <a:schemeClr val="accent2"/>
              </a:solidFill>
              <a:ln w="0" cap="flat">
                <a:noFill/>
                <a:prstDash val="solid"/>
                <a:miter/>
              </a:ln>
            </p:spPr>
            <p:txBody>
              <a:bodyPr rtlCol="0" anchor="ctr"/>
              <a:lstStyle/>
              <a:p>
                <a:endParaRPr lang="en-US" sz="744"/>
              </a:p>
            </p:txBody>
          </p:sp>
          <p:sp>
            <p:nvSpPr>
              <p:cNvPr id="2794" name="Freeform: Shape 2793">
                <a:extLst>
                  <a:ext uri="{FF2B5EF4-FFF2-40B4-BE49-F238E27FC236}">
                    <a16:creationId xmlns:a16="http://schemas.microsoft.com/office/drawing/2014/main" id="{53CBD232-4A4E-6F04-860D-90FADC9EF7C4}"/>
                  </a:ext>
                </a:extLst>
              </p:cNvPr>
              <p:cNvSpPr/>
              <p:nvPr/>
            </p:nvSpPr>
            <p:spPr>
              <a:xfrm>
                <a:off x="8521098" y="5414780"/>
                <a:ext cx="18728" cy="27732"/>
              </a:xfrm>
              <a:custGeom>
                <a:avLst/>
                <a:gdLst>
                  <a:gd name="connsiteX0" fmla="*/ 10085 w 18728"/>
                  <a:gd name="connsiteY0" fmla="*/ 13326 h 27732"/>
                  <a:gd name="connsiteX1" fmla="*/ 6483 w 18728"/>
                  <a:gd name="connsiteY1" fmla="*/ 9364 h 27732"/>
                  <a:gd name="connsiteX2" fmla="*/ 0 w 18728"/>
                  <a:gd name="connsiteY2" fmla="*/ 0 h 27732"/>
                  <a:gd name="connsiteX3" fmla="*/ 18728 w 18728"/>
                  <a:gd name="connsiteY3" fmla="*/ 27733 h 27732"/>
                  <a:gd name="connsiteX4" fmla="*/ 9724 w 18728"/>
                  <a:gd name="connsiteY4" fmla="*/ 13326 h 277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728" h="27732">
                    <a:moveTo>
                      <a:pt x="10085" y="13326"/>
                    </a:moveTo>
                    <a:cubicBezTo>
                      <a:pt x="9364" y="12966"/>
                      <a:pt x="8284" y="11525"/>
                      <a:pt x="6483" y="9364"/>
                    </a:cubicBezTo>
                    <a:cubicBezTo>
                      <a:pt x="4682" y="7203"/>
                      <a:pt x="2881" y="3962"/>
                      <a:pt x="0" y="0"/>
                    </a:cubicBezTo>
                    <a:cubicBezTo>
                      <a:pt x="5763" y="9724"/>
                      <a:pt x="12606" y="18728"/>
                      <a:pt x="18728" y="27733"/>
                    </a:cubicBezTo>
                    <a:cubicBezTo>
                      <a:pt x="16207" y="23771"/>
                      <a:pt x="12966" y="18368"/>
                      <a:pt x="9724" y="13326"/>
                    </a:cubicBezTo>
                    <a:close/>
                  </a:path>
                </a:pathLst>
              </a:custGeom>
              <a:solidFill>
                <a:schemeClr val="accent2"/>
              </a:solidFill>
              <a:ln w="0" cap="flat">
                <a:noFill/>
                <a:prstDash val="solid"/>
                <a:miter/>
              </a:ln>
            </p:spPr>
            <p:txBody>
              <a:bodyPr rtlCol="0" anchor="ctr"/>
              <a:lstStyle/>
              <a:p>
                <a:endParaRPr lang="en-US" sz="744"/>
              </a:p>
            </p:txBody>
          </p:sp>
          <p:sp>
            <p:nvSpPr>
              <p:cNvPr id="2795" name="Freeform: Shape 2794">
                <a:extLst>
                  <a:ext uri="{FF2B5EF4-FFF2-40B4-BE49-F238E27FC236}">
                    <a16:creationId xmlns:a16="http://schemas.microsoft.com/office/drawing/2014/main" id="{12AE5D2A-0F6E-2F5B-CAF3-8EDF92827B7A}"/>
                  </a:ext>
                </a:extLst>
              </p:cNvPr>
              <p:cNvSpPr/>
              <p:nvPr/>
            </p:nvSpPr>
            <p:spPr>
              <a:xfrm>
                <a:off x="8578003" y="5487533"/>
                <a:ext cx="74913" cy="86439"/>
              </a:xfrm>
              <a:custGeom>
                <a:avLst/>
                <a:gdLst>
                  <a:gd name="connsiteX0" fmla="*/ 360 w 74913"/>
                  <a:gd name="connsiteY0" fmla="*/ 360 h 86439"/>
                  <a:gd name="connsiteX1" fmla="*/ 12966 w 74913"/>
                  <a:gd name="connsiteY1" fmla="*/ 16928 h 86439"/>
                  <a:gd name="connsiteX2" fmla="*/ 25932 w 74913"/>
                  <a:gd name="connsiteY2" fmla="*/ 33135 h 86439"/>
                  <a:gd name="connsiteX3" fmla="*/ 39258 w 74913"/>
                  <a:gd name="connsiteY3" fmla="*/ 48982 h 86439"/>
                  <a:gd name="connsiteX4" fmla="*/ 52944 w 74913"/>
                  <a:gd name="connsiteY4" fmla="*/ 64829 h 86439"/>
                  <a:gd name="connsiteX5" fmla="*/ 74914 w 74913"/>
                  <a:gd name="connsiteY5" fmla="*/ 86439 h 86439"/>
                  <a:gd name="connsiteX6" fmla="*/ 66270 w 74913"/>
                  <a:gd name="connsiteY6" fmla="*/ 77795 h 86439"/>
                  <a:gd name="connsiteX7" fmla="*/ 57626 w 74913"/>
                  <a:gd name="connsiteY7" fmla="*/ 68431 h 86439"/>
                  <a:gd name="connsiteX8" fmla="*/ 39618 w 74913"/>
                  <a:gd name="connsiteY8" fmla="*/ 47902 h 86439"/>
                  <a:gd name="connsiteX9" fmla="*/ 29893 w 74913"/>
                  <a:gd name="connsiteY9" fmla="*/ 37097 h 86439"/>
                  <a:gd name="connsiteX10" fmla="*/ 20169 w 74913"/>
                  <a:gd name="connsiteY10" fmla="*/ 25211 h 86439"/>
                  <a:gd name="connsiteX11" fmla="*/ 10085 w 74913"/>
                  <a:gd name="connsiteY11" fmla="*/ 12966 h 86439"/>
                  <a:gd name="connsiteX12" fmla="*/ 0 w 74913"/>
                  <a:gd name="connsiteY12" fmla="*/ 0 h 86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4913" h="86439">
                    <a:moveTo>
                      <a:pt x="360" y="360"/>
                    </a:moveTo>
                    <a:cubicBezTo>
                      <a:pt x="4322" y="6123"/>
                      <a:pt x="8644" y="11525"/>
                      <a:pt x="12966" y="16928"/>
                    </a:cubicBezTo>
                    <a:lnTo>
                      <a:pt x="25932" y="33135"/>
                    </a:lnTo>
                    <a:cubicBezTo>
                      <a:pt x="30254" y="38537"/>
                      <a:pt x="34936" y="43940"/>
                      <a:pt x="39258" y="48982"/>
                    </a:cubicBezTo>
                    <a:lnTo>
                      <a:pt x="52944" y="64829"/>
                    </a:lnTo>
                    <a:cubicBezTo>
                      <a:pt x="59787" y="72393"/>
                      <a:pt x="67350" y="79236"/>
                      <a:pt x="74914" y="86439"/>
                    </a:cubicBezTo>
                    <a:cubicBezTo>
                      <a:pt x="72033" y="83558"/>
                      <a:pt x="69151" y="80676"/>
                      <a:pt x="66270" y="77795"/>
                    </a:cubicBezTo>
                    <a:cubicBezTo>
                      <a:pt x="63389" y="74914"/>
                      <a:pt x="60147" y="71672"/>
                      <a:pt x="57626" y="68431"/>
                    </a:cubicBezTo>
                    <a:cubicBezTo>
                      <a:pt x="51863" y="61948"/>
                      <a:pt x="45741" y="55105"/>
                      <a:pt x="39618" y="47902"/>
                    </a:cubicBezTo>
                    <a:cubicBezTo>
                      <a:pt x="36376" y="44300"/>
                      <a:pt x="33135" y="40698"/>
                      <a:pt x="29893" y="37097"/>
                    </a:cubicBezTo>
                    <a:cubicBezTo>
                      <a:pt x="26652" y="33135"/>
                      <a:pt x="23771" y="29173"/>
                      <a:pt x="20169" y="25211"/>
                    </a:cubicBezTo>
                    <a:cubicBezTo>
                      <a:pt x="16928" y="21249"/>
                      <a:pt x="13686" y="16928"/>
                      <a:pt x="10085" y="12966"/>
                    </a:cubicBezTo>
                    <a:cubicBezTo>
                      <a:pt x="6843" y="8644"/>
                      <a:pt x="3241" y="4682"/>
                      <a:pt x="0" y="0"/>
                    </a:cubicBezTo>
                    <a:close/>
                  </a:path>
                </a:pathLst>
              </a:custGeom>
              <a:solidFill>
                <a:schemeClr val="accent2"/>
              </a:solidFill>
              <a:ln w="0" cap="flat">
                <a:noFill/>
                <a:prstDash val="solid"/>
                <a:miter/>
              </a:ln>
            </p:spPr>
            <p:txBody>
              <a:bodyPr rtlCol="0" anchor="ctr"/>
              <a:lstStyle/>
              <a:p>
                <a:endParaRPr lang="en-US" sz="744"/>
              </a:p>
            </p:txBody>
          </p:sp>
          <p:sp>
            <p:nvSpPr>
              <p:cNvPr id="2796" name="Freeform: Shape 2795">
                <a:extLst>
                  <a:ext uri="{FF2B5EF4-FFF2-40B4-BE49-F238E27FC236}">
                    <a16:creationId xmlns:a16="http://schemas.microsoft.com/office/drawing/2014/main" id="{6F49D54B-538A-C708-5462-F2409B220B38}"/>
                  </a:ext>
                </a:extLst>
              </p:cNvPr>
              <p:cNvSpPr/>
              <p:nvPr/>
            </p:nvSpPr>
            <p:spPr>
              <a:xfrm>
                <a:off x="8375952" y="4059840"/>
                <a:ext cx="120654" cy="1316402"/>
              </a:xfrm>
              <a:custGeom>
                <a:avLst/>
                <a:gdLst>
                  <a:gd name="connsiteX0" fmla="*/ 8644 w 120654"/>
                  <a:gd name="connsiteY0" fmla="*/ 495592 h 1316402"/>
                  <a:gd name="connsiteX1" fmla="*/ 12246 w 120654"/>
                  <a:gd name="connsiteY1" fmla="*/ 458856 h 1316402"/>
                  <a:gd name="connsiteX2" fmla="*/ 10085 w 120654"/>
                  <a:gd name="connsiteY2" fmla="*/ 364493 h 1316402"/>
                  <a:gd name="connsiteX3" fmla="*/ 6123 w 120654"/>
                  <a:gd name="connsiteY3" fmla="*/ 483707 h 1316402"/>
                  <a:gd name="connsiteX4" fmla="*/ 3962 w 120654"/>
                  <a:gd name="connsiteY4" fmla="*/ 337481 h 1316402"/>
                  <a:gd name="connsiteX5" fmla="*/ 8284 w 120654"/>
                  <a:gd name="connsiteY5" fmla="*/ 395827 h 1316402"/>
                  <a:gd name="connsiteX6" fmla="*/ 6123 w 120654"/>
                  <a:gd name="connsiteY6" fmla="*/ 326676 h 1316402"/>
                  <a:gd name="connsiteX7" fmla="*/ 6483 w 120654"/>
                  <a:gd name="connsiteY7" fmla="*/ 95091 h 1316402"/>
                  <a:gd name="connsiteX8" fmla="*/ 3602 w 120654"/>
                  <a:gd name="connsiteY8" fmla="*/ 369 h 1316402"/>
                  <a:gd name="connsiteX9" fmla="*/ 0 w 120654"/>
                  <a:gd name="connsiteY9" fmla="*/ 117061 h 1316402"/>
                  <a:gd name="connsiteX10" fmla="*/ 1080 w 120654"/>
                  <a:gd name="connsiteY10" fmla="*/ 105536 h 1316402"/>
                  <a:gd name="connsiteX11" fmla="*/ 360 w 120654"/>
                  <a:gd name="connsiteY11" fmla="*/ 159921 h 1316402"/>
                  <a:gd name="connsiteX12" fmla="*/ 3241 w 120654"/>
                  <a:gd name="connsiteY12" fmla="*/ 194496 h 1316402"/>
                  <a:gd name="connsiteX13" fmla="*/ 2521 w 120654"/>
                  <a:gd name="connsiteY13" fmla="*/ 248881 h 1316402"/>
                  <a:gd name="connsiteX14" fmla="*/ 1801 w 120654"/>
                  <a:gd name="connsiteY14" fmla="*/ 218627 h 1316402"/>
                  <a:gd name="connsiteX15" fmla="*/ 2161 w 120654"/>
                  <a:gd name="connsiteY15" fmla="*/ 346125 h 1316402"/>
                  <a:gd name="connsiteX16" fmla="*/ 1080 w 120654"/>
                  <a:gd name="connsiteY16" fmla="*/ 330277 h 1316402"/>
                  <a:gd name="connsiteX17" fmla="*/ 3962 w 120654"/>
                  <a:gd name="connsiteY17" fmla="*/ 489469 h 1316402"/>
                  <a:gd name="connsiteX18" fmla="*/ 1441 w 120654"/>
                  <a:gd name="connsiteY18" fmla="*/ 449851 h 1316402"/>
                  <a:gd name="connsiteX19" fmla="*/ 2161 w 120654"/>
                  <a:gd name="connsiteY19" fmla="*/ 714571 h 1316402"/>
                  <a:gd name="connsiteX20" fmla="*/ 3241 w 120654"/>
                  <a:gd name="connsiteY20" fmla="*/ 698003 h 1316402"/>
                  <a:gd name="connsiteX21" fmla="*/ 720 w 120654"/>
                  <a:gd name="connsiteY21" fmla="*/ 763193 h 1316402"/>
                  <a:gd name="connsiteX22" fmla="*/ 720 w 120654"/>
                  <a:gd name="connsiteY22" fmla="*/ 883847 h 1316402"/>
                  <a:gd name="connsiteX23" fmla="*/ 11165 w 120654"/>
                  <a:gd name="connsiteY23" fmla="*/ 1021429 h 1316402"/>
                  <a:gd name="connsiteX24" fmla="*/ 53664 w 120654"/>
                  <a:gd name="connsiteY24" fmla="*/ 1174138 h 1316402"/>
                  <a:gd name="connsiteX25" fmla="*/ 60867 w 120654"/>
                  <a:gd name="connsiteY25" fmla="*/ 1192507 h 1316402"/>
                  <a:gd name="connsiteX26" fmla="*/ 68071 w 120654"/>
                  <a:gd name="connsiteY26" fmla="*/ 1210875 h 1316402"/>
                  <a:gd name="connsiteX27" fmla="*/ 83918 w 120654"/>
                  <a:gd name="connsiteY27" fmla="*/ 1246891 h 1316402"/>
                  <a:gd name="connsiteX28" fmla="*/ 101566 w 120654"/>
                  <a:gd name="connsiteY28" fmla="*/ 1282187 h 1316402"/>
                  <a:gd name="connsiteX29" fmla="*/ 110930 w 120654"/>
                  <a:gd name="connsiteY29" fmla="*/ 1299475 h 1316402"/>
                  <a:gd name="connsiteX30" fmla="*/ 120654 w 120654"/>
                  <a:gd name="connsiteY30" fmla="*/ 1316402 h 1316402"/>
                  <a:gd name="connsiteX31" fmla="*/ 103006 w 120654"/>
                  <a:gd name="connsiteY31" fmla="*/ 1283628 h 1316402"/>
                  <a:gd name="connsiteX32" fmla="*/ 109489 w 120654"/>
                  <a:gd name="connsiteY32" fmla="*/ 1287229 h 1316402"/>
                  <a:gd name="connsiteX33" fmla="*/ 90041 w 120654"/>
                  <a:gd name="connsiteY33" fmla="*/ 1249412 h 1316402"/>
                  <a:gd name="connsiteX34" fmla="*/ 81397 w 120654"/>
                  <a:gd name="connsiteY34" fmla="*/ 1230324 h 1316402"/>
                  <a:gd name="connsiteX35" fmla="*/ 74914 w 120654"/>
                  <a:gd name="connsiteY35" fmla="*/ 1214837 h 1316402"/>
                  <a:gd name="connsiteX36" fmla="*/ 70952 w 120654"/>
                  <a:gd name="connsiteY36" fmla="*/ 1204752 h 1316402"/>
                  <a:gd name="connsiteX37" fmla="*/ 66630 w 120654"/>
                  <a:gd name="connsiteY37" fmla="*/ 1192507 h 1316402"/>
                  <a:gd name="connsiteX38" fmla="*/ 75634 w 120654"/>
                  <a:gd name="connsiteY38" fmla="*/ 1210515 h 1316402"/>
                  <a:gd name="connsiteX39" fmla="*/ 59427 w 120654"/>
                  <a:gd name="connsiteY39" fmla="*/ 1158651 h 1316402"/>
                  <a:gd name="connsiteX40" fmla="*/ 42139 w 120654"/>
                  <a:gd name="connsiteY40" fmla="*/ 1097784 h 1316402"/>
                  <a:gd name="connsiteX41" fmla="*/ 34936 w 120654"/>
                  <a:gd name="connsiteY41" fmla="*/ 1068611 h 1316402"/>
                  <a:gd name="connsiteX42" fmla="*/ 29173 w 120654"/>
                  <a:gd name="connsiteY42" fmla="*/ 1040158 h 1316402"/>
                  <a:gd name="connsiteX43" fmla="*/ 26292 w 120654"/>
                  <a:gd name="connsiteY43" fmla="*/ 1026111 h 1316402"/>
                  <a:gd name="connsiteX44" fmla="*/ 24131 w 120654"/>
                  <a:gd name="connsiteY44" fmla="*/ 1012065 h 1316402"/>
                  <a:gd name="connsiteX45" fmla="*/ 19809 w 120654"/>
                  <a:gd name="connsiteY45" fmla="*/ 984693 h 1316402"/>
                  <a:gd name="connsiteX46" fmla="*/ 16567 w 120654"/>
                  <a:gd name="connsiteY46" fmla="*/ 957681 h 1316402"/>
                  <a:gd name="connsiteX47" fmla="*/ 13686 w 120654"/>
                  <a:gd name="connsiteY47" fmla="*/ 930668 h 1316402"/>
                  <a:gd name="connsiteX48" fmla="*/ 12246 w 120654"/>
                  <a:gd name="connsiteY48" fmla="*/ 903656 h 1316402"/>
                  <a:gd name="connsiteX49" fmla="*/ 10805 w 120654"/>
                  <a:gd name="connsiteY49" fmla="*/ 877004 h 1316402"/>
                  <a:gd name="connsiteX50" fmla="*/ 9004 w 120654"/>
                  <a:gd name="connsiteY50" fmla="*/ 823340 h 1316402"/>
                  <a:gd name="connsiteX51" fmla="*/ 6123 w 120654"/>
                  <a:gd name="connsiteY51" fmla="*/ 708808 h 1316402"/>
                  <a:gd name="connsiteX52" fmla="*/ 7924 w 120654"/>
                  <a:gd name="connsiteY52" fmla="*/ 513600 h 1316402"/>
                  <a:gd name="connsiteX53" fmla="*/ 10805 w 120654"/>
                  <a:gd name="connsiteY53" fmla="*/ 631013 h 1316402"/>
                  <a:gd name="connsiteX54" fmla="*/ 10805 w 120654"/>
                  <a:gd name="connsiteY54" fmla="*/ 511439 h 1316402"/>
                  <a:gd name="connsiteX55" fmla="*/ 7203 w 120654"/>
                  <a:gd name="connsiteY55" fmla="*/ 495952 h 1316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0654" h="1316402">
                    <a:moveTo>
                      <a:pt x="8644" y="495592"/>
                    </a:moveTo>
                    <a:cubicBezTo>
                      <a:pt x="8284" y="323434"/>
                      <a:pt x="11525" y="538091"/>
                      <a:pt x="12246" y="458856"/>
                    </a:cubicBezTo>
                    <a:cubicBezTo>
                      <a:pt x="12246" y="410954"/>
                      <a:pt x="10445" y="394026"/>
                      <a:pt x="10085" y="364493"/>
                    </a:cubicBezTo>
                    <a:cubicBezTo>
                      <a:pt x="11165" y="500995"/>
                      <a:pt x="5402" y="346125"/>
                      <a:pt x="6123" y="483707"/>
                    </a:cubicBezTo>
                    <a:cubicBezTo>
                      <a:pt x="3602" y="464258"/>
                      <a:pt x="3241" y="384302"/>
                      <a:pt x="3962" y="337481"/>
                    </a:cubicBezTo>
                    <a:cubicBezTo>
                      <a:pt x="6483" y="284537"/>
                      <a:pt x="5763" y="383581"/>
                      <a:pt x="8284" y="395827"/>
                    </a:cubicBezTo>
                    <a:cubicBezTo>
                      <a:pt x="7924" y="340362"/>
                      <a:pt x="7563" y="350446"/>
                      <a:pt x="6123" y="326676"/>
                    </a:cubicBezTo>
                    <a:cubicBezTo>
                      <a:pt x="6843" y="239877"/>
                      <a:pt x="3241" y="146955"/>
                      <a:pt x="6483" y="95091"/>
                    </a:cubicBezTo>
                    <a:cubicBezTo>
                      <a:pt x="5763" y="32423"/>
                      <a:pt x="4682" y="36385"/>
                      <a:pt x="3602" y="369"/>
                    </a:cubicBezTo>
                    <a:cubicBezTo>
                      <a:pt x="1080" y="-6835"/>
                      <a:pt x="2161" y="93651"/>
                      <a:pt x="0" y="117061"/>
                    </a:cubicBezTo>
                    <a:cubicBezTo>
                      <a:pt x="0" y="112379"/>
                      <a:pt x="720" y="103015"/>
                      <a:pt x="1080" y="105536"/>
                    </a:cubicBezTo>
                    <a:lnTo>
                      <a:pt x="360" y="159921"/>
                    </a:lnTo>
                    <a:cubicBezTo>
                      <a:pt x="1441" y="108417"/>
                      <a:pt x="2881" y="167124"/>
                      <a:pt x="3241" y="194496"/>
                    </a:cubicBezTo>
                    <a:cubicBezTo>
                      <a:pt x="3241" y="214665"/>
                      <a:pt x="3241" y="254283"/>
                      <a:pt x="2521" y="248881"/>
                    </a:cubicBezTo>
                    <a:lnTo>
                      <a:pt x="1801" y="218627"/>
                    </a:lnTo>
                    <a:cubicBezTo>
                      <a:pt x="1080" y="257885"/>
                      <a:pt x="3602" y="304706"/>
                      <a:pt x="2161" y="346125"/>
                    </a:cubicBezTo>
                    <a:cubicBezTo>
                      <a:pt x="1441" y="348286"/>
                      <a:pt x="1441" y="332799"/>
                      <a:pt x="1080" y="330277"/>
                    </a:cubicBezTo>
                    <a:cubicBezTo>
                      <a:pt x="2881" y="376378"/>
                      <a:pt x="2881" y="421038"/>
                      <a:pt x="3962" y="489469"/>
                    </a:cubicBezTo>
                    <a:lnTo>
                      <a:pt x="1441" y="449851"/>
                    </a:lnTo>
                    <a:cubicBezTo>
                      <a:pt x="4322" y="504596"/>
                      <a:pt x="3602" y="628492"/>
                      <a:pt x="2161" y="714571"/>
                    </a:cubicBezTo>
                    <a:cubicBezTo>
                      <a:pt x="2521" y="705207"/>
                      <a:pt x="2881" y="687919"/>
                      <a:pt x="3241" y="698003"/>
                    </a:cubicBezTo>
                    <a:cubicBezTo>
                      <a:pt x="3962" y="748426"/>
                      <a:pt x="2161" y="786603"/>
                      <a:pt x="720" y="763193"/>
                    </a:cubicBezTo>
                    <a:cubicBezTo>
                      <a:pt x="1801" y="787684"/>
                      <a:pt x="1441" y="834865"/>
                      <a:pt x="720" y="883847"/>
                    </a:cubicBezTo>
                    <a:cubicBezTo>
                      <a:pt x="720" y="934270"/>
                      <a:pt x="4682" y="987574"/>
                      <a:pt x="11165" y="1021429"/>
                    </a:cubicBezTo>
                    <a:cubicBezTo>
                      <a:pt x="20889" y="1073653"/>
                      <a:pt x="35296" y="1124796"/>
                      <a:pt x="53664" y="1174138"/>
                    </a:cubicBezTo>
                    <a:lnTo>
                      <a:pt x="60867" y="1192507"/>
                    </a:lnTo>
                    <a:cubicBezTo>
                      <a:pt x="63389" y="1198629"/>
                      <a:pt x="65550" y="1204752"/>
                      <a:pt x="68071" y="1210875"/>
                    </a:cubicBezTo>
                    <a:lnTo>
                      <a:pt x="83918" y="1246891"/>
                    </a:lnTo>
                    <a:lnTo>
                      <a:pt x="101566" y="1282187"/>
                    </a:lnTo>
                    <a:cubicBezTo>
                      <a:pt x="104447" y="1287950"/>
                      <a:pt x="107689" y="1293712"/>
                      <a:pt x="110930" y="1299475"/>
                    </a:cubicBezTo>
                    <a:lnTo>
                      <a:pt x="120654" y="1316402"/>
                    </a:lnTo>
                    <a:cubicBezTo>
                      <a:pt x="115252" y="1305958"/>
                      <a:pt x="108769" y="1295153"/>
                      <a:pt x="103006" y="1283628"/>
                    </a:cubicBezTo>
                    <a:cubicBezTo>
                      <a:pt x="93282" y="1256616"/>
                      <a:pt x="86799" y="1242929"/>
                      <a:pt x="109489" y="1287229"/>
                    </a:cubicBezTo>
                    <a:cubicBezTo>
                      <a:pt x="98685" y="1265259"/>
                      <a:pt x="95083" y="1258776"/>
                      <a:pt x="90041" y="1249412"/>
                    </a:cubicBezTo>
                    <a:cubicBezTo>
                      <a:pt x="87520" y="1244730"/>
                      <a:pt x="85359" y="1238967"/>
                      <a:pt x="81397" y="1230324"/>
                    </a:cubicBezTo>
                    <a:cubicBezTo>
                      <a:pt x="79596" y="1226002"/>
                      <a:pt x="77435" y="1220959"/>
                      <a:pt x="74914" y="1214837"/>
                    </a:cubicBezTo>
                    <a:cubicBezTo>
                      <a:pt x="73833" y="1211595"/>
                      <a:pt x="72393" y="1208354"/>
                      <a:pt x="70952" y="1204752"/>
                    </a:cubicBezTo>
                    <a:cubicBezTo>
                      <a:pt x="69511" y="1201150"/>
                      <a:pt x="68431" y="1197189"/>
                      <a:pt x="66630" y="1192507"/>
                    </a:cubicBezTo>
                    <a:cubicBezTo>
                      <a:pt x="71672" y="1206193"/>
                      <a:pt x="76354" y="1214116"/>
                      <a:pt x="75634" y="1210515"/>
                    </a:cubicBezTo>
                    <a:cubicBezTo>
                      <a:pt x="74914" y="1207273"/>
                      <a:pt x="70592" y="1192146"/>
                      <a:pt x="59427" y="1158651"/>
                    </a:cubicBezTo>
                    <a:cubicBezTo>
                      <a:pt x="53304" y="1137402"/>
                      <a:pt x="46461" y="1117593"/>
                      <a:pt x="42139" y="1097784"/>
                    </a:cubicBezTo>
                    <a:cubicBezTo>
                      <a:pt x="39618" y="1088060"/>
                      <a:pt x="37097" y="1078335"/>
                      <a:pt x="34936" y="1068611"/>
                    </a:cubicBezTo>
                    <a:cubicBezTo>
                      <a:pt x="33135" y="1058886"/>
                      <a:pt x="30974" y="1049522"/>
                      <a:pt x="29173" y="1040158"/>
                    </a:cubicBezTo>
                    <a:cubicBezTo>
                      <a:pt x="28093" y="1035476"/>
                      <a:pt x="27012" y="1030794"/>
                      <a:pt x="26292" y="1026111"/>
                    </a:cubicBezTo>
                    <a:cubicBezTo>
                      <a:pt x="25572" y="1021429"/>
                      <a:pt x="24851" y="1016747"/>
                      <a:pt x="24131" y="1012065"/>
                    </a:cubicBezTo>
                    <a:cubicBezTo>
                      <a:pt x="22690" y="1002701"/>
                      <a:pt x="21250" y="993697"/>
                      <a:pt x="19809" y="984693"/>
                    </a:cubicBezTo>
                    <a:cubicBezTo>
                      <a:pt x="18368" y="975689"/>
                      <a:pt x="17648" y="966685"/>
                      <a:pt x="16567" y="957681"/>
                    </a:cubicBezTo>
                    <a:cubicBezTo>
                      <a:pt x="15847" y="948677"/>
                      <a:pt x="14407" y="939672"/>
                      <a:pt x="13686" y="930668"/>
                    </a:cubicBezTo>
                    <a:cubicBezTo>
                      <a:pt x="13326" y="921664"/>
                      <a:pt x="12606" y="912660"/>
                      <a:pt x="12246" y="903656"/>
                    </a:cubicBezTo>
                    <a:cubicBezTo>
                      <a:pt x="11885" y="894652"/>
                      <a:pt x="11165" y="885648"/>
                      <a:pt x="10805" y="877004"/>
                    </a:cubicBezTo>
                    <a:cubicBezTo>
                      <a:pt x="10085" y="859356"/>
                      <a:pt x="9724" y="841348"/>
                      <a:pt x="9004" y="823340"/>
                    </a:cubicBezTo>
                    <a:cubicBezTo>
                      <a:pt x="7924" y="786964"/>
                      <a:pt x="6843" y="749507"/>
                      <a:pt x="6123" y="708808"/>
                    </a:cubicBezTo>
                    <a:cubicBezTo>
                      <a:pt x="7924" y="702686"/>
                      <a:pt x="7563" y="575548"/>
                      <a:pt x="7924" y="513600"/>
                    </a:cubicBezTo>
                    <a:cubicBezTo>
                      <a:pt x="9724" y="537371"/>
                      <a:pt x="10445" y="583112"/>
                      <a:pt x="10805" y="631013"/>
                    </a:cubicBezTo>
                    <a:cubicBezTo>
                      <a:pt x="10805" y="601120"/>
                      <a:pt x="10805" y="549617"/>
                      <a:pt x="10805" y="511439"/>
                    </a:cubicBezTo>
                    <a:lnTo>
                      <a:pt x="7203" y="495952"/>
                    </a:lnTo>
                    <a:close/>
                  </a:path>
                </a:pathLst>
              </a:custGeom>
              <a:solidFill>
                <a:schemeClr val="accent2"/>
              </a:solidFill>
              <a:ln w="0" cap="flat">
                <a:noFill/>
                <a:prstDash val="solid"/>
                <a:miter/>
              </a:ln>
            </p:spPr>
            <p:txBody>
              <a:bodyPr rtlCol="0" anchor="ctr"/>
              <a:lstStyle/>
              <a:p>
                <a:endParaRPr lang="en-US" sz="744"/>
              </a:p>
            </p:txBody>
          </p:sp>
          <p:sp>
            <p:nvSpPr>
              <p:cNvPr id="2797" name="Freeform: Shape 2796">
                <a:extLst>
                  <a:ext uri="{FF2B5EF4-FFF2-40B4-BE49-F238E27FC236}">
                    <a16:creationId xmlns:a16="http://schemas.microsoft.com/office/drawing/2014/main" id="{C2B17E41-6996-1706-99DA-2BC261E6DDA2}"/>
                  </a:ext>
                </a:extLst>
              </p:cNvPr>
              <p:cNvSpPr/>
              <p:nvPr/>
            </p:nvSpPr>
            <p:spPr>
              <a:xfrm>
                <a:off x="8390719" y="4945488"/>
                <a:ext cx="3601" cy="13686"/>
              </a:xfrm>
              <a:custGeom>
                <a:avLst/>
                <a:gdLst>
                  <a:gd name="connsiteX0" fmla="*/ 0 w 3601"/>
                  <a:gd name="connsiteY0" fmla="*/ 13686 h 13686"/>
                  <a:gd name="connsiteX1" fmla="*/ 0 w 3601"/>
                  <a:gd name="connsiteY1" fmla="*/ 0 h 13686"/>
                  <a:gd name="connsiteX2" fmla="*/ 0 w 3601"/>
                  <a:gd name="connsiteY2" fmla="*/ 13686 h 13686"/>
                </a:gdLst>
                <a:ahLst/>
                <a:cxnLst>
                  <a:cxn ang="0">
                    <a:pos x="connsiteX0" y="connsiteY0"/>
                  </a:cxn>
                  <a:cxn ang="0">
                    <a:pos x="connsiteX1" y="connsiteY1"/>
                  </a:cxn>
                  <a:cxn ang="0">
                    <a:pos x="connsiteX2" y="connsiteY2"/>
                  </a:cxn>
                </a:cxnLst>
                <a:rect l="l" t="t" r="r" b="b"/>
                <a:pathLst>
                  <a:path w="3601" h="13686">
                    <a:moveTo>
                      <a:pt x="0" y="13686"/>
                    </a:moveTo>
                    <a:cubicBezTo>
                      <a:pt x="0" y="9364"/>
                      <a:pt x="0" y="4682"/>
                      <a:pt x="0" y="0"/>
                    </a:cubicBezTo>
                    <a:cubicBezTo>
                      <a:pt x="0" y="2521"/>
                      <a:pt x="0" y="6483"/>
                      <a:pt x="0" y="13686"/>
                    </a:cubicBezTo>
                    <a:close/>
                  </a:path>
                </a:pathLst>
              </a:custGeom>
              <a:solidFill>
                <a:schemeClr val="accent2"/>
              </a:solidFill>
              <a:ln w="0" cap="flat">
                <a:noFill/>
                <a:prstDash val="solid"/>
                <a:miter/>
              </a:ln>
            </p:spPr>
            <p:txBody>
              <a:bodyPr rtlCol="0" anchor="ctr"/>
              <a:lstStyle/>
              <a:p>
                <a:endParaRPr lang="en-US" sz="744"/>
              </a:p>
            </p:txBody>
          </p:sp>
          <p:sp>
            <p:nvSpPr>
              <p:cNvPr id="2798" name="Freeform: Shape 2797">
                <a:extLst>
                  <a:ext uri="{FF2B5EF4-FFF2-40B4-BE49-F238E27FC236}">
                    <a16:creationId xmlns:a16="http://schemas.microsoft.com/office/drawing/2014/main" id="{907119AC-ABB1-67DE-7F3E-3A16591ED624}"/>
                  </a:ext>
                </a:extLst>
              </p:cNvPr>
              <p:cNvSpPr/>
              <p:nvPr/>
            </p:nvSpPr>
            <p:spPr>
              <a:xfrm>
                <a:off x="8387838" y="4690853"/>
                <a:ext cx="3601" cy="15126"/>
              </a:xfrm>
              <a:custGeom>
                <a:avLst/>
                <a:gdLst>
                  <a:gd name="connsiteX0" fmla="*/ 0 w 3601"/>
                  <a:gd name="connsiteY0" fmla="*/ 14407 h 15126"/>
                  <a:gd name="connsiteX1" fmla="*/ 0 w 3601"/>
                  <a:gd name="connsiteY1" fmla="*/ 15127 h 15126"/>
                  <a:gd name="connsiteX2" fmla="*/ 0 w 3601"/>
                  <a:gd name="connsiteY2" fmla="*/ 0 h 15126"/>
                  <a:gd name="connsiteX3" fmla="*/ 0 w 3601"/>
                  <a:gd name="connsiteY3" fmla="*/ 14407 h 15126"/>
                </a:gdLst>
                <a:ahLst/>
                <a:cxnLst>
                  <a:cxn ang="0">
                    <a:pos x="connsiteX0" y="connsiteY0"/>
                  </a:cxn>
                  <a:cxn ang="0">
                    <a:pos x="connsiteX1" y="connsiteY1"/>
                  </a:cxn>
                  <a:cxn ang="0">
                    <a:pos x="connsiteX2" y="connsiteY2"/>
                  </a:cxn>
                  <a:cxn ang="0">
                    <a:pos x="connsiteX3" y="connsiteY3"/>
                  </a:cxn>
                </a:cxnLst>
                <a:rect l="l" t="t" r="r" b="b"/>
                <a:pathLst>
                  <a:path w="3601" h="15126">
                    <a:moveTo>
                      <a:pt x="0" y="14407"/>
                    </a:moveTo>
                    <a:cubicBezTo>
                      <a:pt x="0" y="15127"/>
                      <a:pt x="0" y="14767"/>
                      <a:pt x="0" y="15127"/>
                    </a:cubicBezTo>
                    <a:cubicBezTo>
                      <a:pt x="0" y="10085"/>
                      <a:pt x="0" y="5042"/>
                      <a:pt x="0" y="0"/>
                    </a:cubicBezTo>
                    <a:cubicBezTo>
                      <a:pt x="0" y="5042"/>
                      <a:pt x="0" y="10805"/>
                      <a:pt x="0" y="14407"/>
                    </a:cubicBezTo>
                    <a:close/>
                  </a:path>
                </a:pathLst>
              </a:custGeom>
              <a:solidFill>
                <a:schemeClr val="accent2"/>
              </a:solidFill>
              <a:ln w="0" cap="flat">
                <a:noFill/>
                <a:prstDash val="solid"/>
                <a:miter/>
              </a:ln>
            </p:spPr>
            <p:txBody>
              <a:bodyPr rtlCol="0" anchor="ctr"/>
              <a:lstStyle/>
              <a:p>
                <a:endParaRPr lang="en-US" sz="744"/>
              </a:p>
            </p:txBody>
          </p:sp>
          <p:sp>
            <p:nvSpPr>
              <p:cNvPr id="2799" name="Freeform: Shape 2798">
                <a:extLst>
                  <a:ext uri="{FF2B5EF4-FFF2-40B4-BE49-F238E27FC236}">
                    <a16:creationId xmlns:a16="http://schemas.microsoft.com/office/drawing/2014/main" id="{EFB935A4-3AB5-3439-A953-3B5AB937EF23}"/>
                  </a:ext>
                </a:extLst>
              </p:cNvPr>
              <p:cNvSpPr/>
              <p:nvPr/>
            </p:nvSpPr>
            <p:spPr>
              <a:xfrm>
                <a:off x="8512970" y="5388829"/>
                <a:ext cx="16051" cy="25950"/>
              </a:xfrm>
              <a:custGeom>
                <a:avLst/>
                <a:gdLst>
                  <a:gd name="connsiteX0" fmla="*/ 924 w 16051"/>
                  <a:gd name="connsiteY0" fmla="*/ 1819 h 25950"/>
                  <a:gd name="connsiteX1" fmla="*/ 16051 w 16051"/>
                  <a:gd name="connsiteY1" fmla="*/ 25950 h 25950"/>
                  <a:gd name="connsiteX2" fmla="*/ 4526 w 16051"/>
                  <a:gd name="connsiteY2" fmla="*/ 6862 h 25950"/>
                  <a:gd name="connsiteX3" fmla="*/ 924 w 16051"/>
                  <a:gd name="connsiteY3" fmla="*/ 1819 h 25950"/>
                </a:gdLst>
                <a:ahLst/>
                <a:cxnLst>
                  <a:cxn ang="0">
                    <a:pos x="connsiteX0" y="connsiteY0"/>
                  </a:cxn>
                  <a:cxn ang="0">
                    <a:pos x="connsiteX1" y="connsiteY1"/>
                  </a:cxn>
                  <a:cxn ang="0">
                    <a:pos x="connsiteX2" y="connsiteY2"/>
                  </a:cxn>
                  <a:cxn ang="0">
                    <a:pos x="connsiteX3" y="connsiteY3"/>
                  </a:cxn>
                </a:cxnLst>
                <a:rect l="l" t="t" r="r" b="b"/>
                <a:pathLst>
                  <a:path w="16051" h="25950">
                    <a:moveTo>
                      <a:pt x="924" y="1819"/>
                    </a:moveTo>
                    <a:cubicBezTo>
                      <a:pt x="6327" y="10463"/>
                      <a:pt x="10649" y="16946"/>
                      <a:pt x="16051" y="25950"/>
                    </a:cubicBezTo>
                    <a:cubicBezTo>
                      <a:pt x="12810" y="20548"/>
                      <a:pt x="8488" y="13705"/>
                      <a:pt x="4526" y="6862"/>
                    </a:cubicBezTo>
                    <a:cubicBezTo>
                      <a:pt x="564" y="739"/>
                      <a:pt x="-1237" y="-2142"/>
                      <a:pt x="924" y="1819"/>
                    </a:cubicBezTo>
                    <a:close/>
                  </a:path>
                </a:pathLst>
              </a:custGeom>
              <a:solidFill>
                <a:schemeClr val="accent2"/>
              </a:solidFill>
              <a:ln w="0" cap="flat">
                <a:noFill/>
                <a:prstDash val="solid"/>
                <a:miter/>
              </a:ln>
            </p:spPr>
            <p:txBody>
              <a:bodyPr rtlCol="0" anchor="ctr"/>
              <a:lstStyle/>
              <a:p>
                <a:endParaRPr lang="en-US" sz="744"/>
              </a:p>
            </p:txBody>
          </p:sp>
          <p:sp>
            <p:nvSpPr>
              <p:cNvPr id="2800" name="Freeform: Shape 2799">
                <a:extLst>
                  <a:ext uri="{FF2B5EF4-FFF2-40B4-BE49-F238E27FC236}">
                    <a16:creationId xmlns:a16="http://schemas.microsoft.com/office/drawing/2014/main" id="{EBCB358D-603B-EF5F-AE06-327D55775D5C}"/>
                  </a:ext>
                </a:extLst>
              </p:cNvPr>
              <p:cNvSpPr/>
              <p:nvPr/>
            </p:nvSpPr>
            <p:spPr>
              <a:xfrm>
                <a:off x="8525420" y="5418381"/>
                <a:ext cx="6310" cy="10285"/>
              </a:xfrm>
              <a:custGeom>
                <a:avLst/>
                <a:gdLst>
                  <a:gd name="connsiteX0" fmla="*/ 3241 w 6310"/>
                  <a:gd name="connsiteY0" fmla="*/ 4322 h 10285"/>
                  <a:gd name="connsiteX1" fmla="*/ 0 w 6310"/>
                  <a:gd name="connsiteY1" fmla="*/ 0 h 10285"/>
                  <a:gd name="connsiteX2" fmla="*/ 2881 w 6310"/>
                  <a:gd name="connsiteY2" fmla="*/ 5402 h 10285"/>
                  <a:gd name="connsiteX3" fmla="*/ 5763 w 6310"/>
                  <a:gd name="connsiteY3" fmla="*/ 10085 h 10285"/>
                  <a:gd name="connsiteX4" fmla="*/ 3241 w 6310"/>
                  <a:gd name="connsiteY4" fmla="*/ 4682 h 102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10" h="10285">
                    <a:moveTo>
                      <a:pt x="3241" y="4322"/>
                    </a:moveTo>
                    <a:lnTo>
                      <a:pt x="0" y="0"/>
                    </a:lnTo>
                    <a:cubicBezTo>
                      <a:pt x="1080" y="1801"/>
                      <a:pt x="2161" y="3602"/>
                      <a:pt x="2881" y="5402"/>
                    </a:cubicBezTo>
                    <a:cubicBezTo>
                      <a:pt x="3962" y="6843"/>
                      <a:pt x="4682" y="8644"/>
                      <a:pt x="5763" y="10085"/>
                    </a:cubicBezTo>
                    <a:cubicBezTo>
                      <a:pt x="6843" y="10805"/>
                      <a:pt x="6483" y="9724"/>
                      <a:pt x="3241" y="4682"/>
                    </a:cubicBezTo>
                    <a:close/>
                  </a:path>
                </a:pathLst>
              </a:custGeom>
              <a:solidFill>
                <a:schemeClr val="accent2"/>
              </a:solidFill>
              <a:ln w="0" cap="flat">
                <a:noFill/>
                <a:prstDash val="solid"/>
                <a:miter/>
              </a:ln>
            </p:spPr>
            <p:txBody>
              <a:bodyPr rtlCol="0" anchor="ctr"/>
              <a:lstStyle/>
              <a:p>
                <a:endParaRPr lang="en-US" sz="744"/>
              </a:p>
            </p:txBody>
          </p:sp>
          <p:sp>
            <p:nvSpPr>
              <p:cNvPr id="2801" name="Freeform: Shape 2800">
                <a:extLst>
                  <a:ext uri="{FF2B5EF4-FFF2-40B4-BE49-F238E27FC236}">
                    <a16:creationId xmlns:a16="http://schemas.microsoft.com/office/drawing/2014/main" id="{AE3B5B69-6791-EB10-9403-A551F47E0D7D}"/>
                  </a:ext>
                </a:extLst>
              </p:cNvPr>
              <p:cNvSpPr/>
              <p:nvPr/>
            </p:nvSpPr>
            <p:spPr>
              <a:xfrm>
                <a:off x="8400443" y="3880488"/>
                <a:ext cx="3601" cy="16567"/>
              </a:xfrm>
              <a:custGeom>
                <a:avLst/>
                <a:gdLst>
                  <a:gd name="connsiteX0" fmla="*/ 0 w 3601"/>
                  <a:gd name="connsiteY0" fmla="*/ 16567 h 16567"/>
                  <a:gd name="connsiteX1" fmla="*/ 0 w 3601"/>
                  <a:gd name="connsiteY1" fmla="*/ 0 h 16567"/>
                  <a:gd name="connsiteX2" fmla="*/ 0 w 3601"/>
                  <a:gd name="connsiteY2" fmla="*/ 16567 h 16567"/>
                </a:gdLst>
                <a:ahLst/>
                <a:cxnLst>
                  <a:cxn ang="0">
                    <a:pos x="connsiteX0" y="connsiteY0"/>
                  </a:cxn>
                  <a:cxn ang="0">
                    <a:pos x="connsiteX1" y="connsiteY1"/>
                  </a:cxn>
                  <a:cxn ang="0">
                    <a:pos x="connsiteX2" y="connsiteY2"/>
                  </a:cxn>
                </a:cxnLst>
                <a:rect l="l" t="t" r="r" b="b"/>
                <a:pathLst>
                  <a:path w="3601" h="16567">
                    <a:moveTo>
                      <a:pt x="0" y="16567"/>
                    </a:moveTo>
                    <a:lnTo>
                      <a:pt x="0" y="0"/>
                    </a:lnTo>
                    <a:cubicBezTo>
                      <a:pt x="0" y="10085"/>
                      <a:pt x="0" y="14046"/>
                      <a:pt x="0" y="16567"/>
                    </a:cubicBezTo>
                    <a:close/>
                  </a:path>
                </a:pathLst>
              </a:custGeom>
              <a:solidFill>
                <a:schemeClr val="accent2"/>
              </a:solidFill>
              <a:ln w="0" cap="flat">
                <a:noFill/>
                <a:prstDash val="solid"/>
                <a:miter/>
              </a:ln>
            </p:spPr>
            <p:txBody>
              <a:bodyPr rtlCol="0" anchor="ctr"/>
              <a:lstStyle/>
              <a:p>
                <a:endParaRPr lang="en-US" sz="744"/>
              </a:p>
            </p:txBody>
          </p:sp>
          <p:sp>
            <p:nvSpPr>
              <p:cNvPr id="2802" name="Freeform: Shape 2801">
                <a:extLst>
                  <a:ext uri="{FF2B5EF4-FFF2-40B4-BE49-F238E27FC236}">
                    <a16:creationId xmlns:a16="http://schemas.microsoft.com/office/drawing/2014/main" id="{6166B063-22CC-C096-9E05-3CF347F4FDF7}"/>
                  </a:ext>
                </a:extLst>
              </p:cNvPr>
              <p:cNvSpPr/>
              <p:nvPr/>
            </p:nvSpPr>
            <p:spPr>
              <a:xfrm>
                <a:off x="8386397" y="4250733"/>
                <a:ext cx="7203" cy="705640"/>
              </a:xfrm>
              <a:custGeom>
                <a:avLst/>
                <a:gdLst>
                  <a:gd name="connsiteX0" fmla="*/ 1080 w 7203"/>
                  <a:gd name="connsiteY0" fmla="*/ 112733 h 705640"/>
                  <a:gd name="connsiteX1" fmla="*/ 3602 w 7203"/>
                  <a:gd name="connsiteY1" fmla="*/ 204574 h 705640"/>
                  <a:gd name="connsiteX2" fmla="*/ 3602 w 7203"/>
                  <a:gd name="connsiteY2" fmla="*/ 179723 h 705640"/>
                  <a:gd name="connsiteX3" fmla="*/ 4322 w 7203"/>
                  <a:gd name="connsiteY3" fmla="*/ 419591 h 705640"/>
                  <a:gd name="connsiteX4" fmla="*/ 1441 w 7203"/>
                  <a:gd name="connsiteY4" fmla="*/ 454887 h 705640"/>
                  <a:gd name="connsiteX5" fmla="*/ 3962 w 7203"/>
                  <a:gd name="connsiteY5" fmla="*/ 578783 h 705640"/>
                  <a:gd name="connsiteX6" fmla="*/ 3962 w 7203"/>
                  <a:gd name="connsiteY6" fmla="*/ 694755 h 705640"/>
                  <a:gd name="connsiteX7" fmla="*/ 6123 w 7203"/>
                  <a:gd name="connsiteY7" fmla="*/ 704480 h 705640"/>
                  <a:gd name="connsiteX8" fmla="*/ 6483 w 7203"/>
                  <a:gd name="connsiteY8" fmla="*/ 699077 h 705640"/>
                  <a:gd name="connsiteX9" fmla="*/ 6123 w 7203"/>
                  <a:gd name="connsiteY9" fmla="*/ 655138 h 705640"/>
                  <a:gd name="connsiteX10" fmla="*/ 6483 w 7203"/>
                  <a:gd name="connsiteY10" fmla="*/ 665582 h 705640"/>
                  <a:gd name="connsiteX11" fmla="*/ 5402 w 7203"/>
                  <a:gd name="connsiteY11" fmla="*/ 527640 h 705640"/>
                  <a:gd name="connsiteX12" fmla="*/ 7203 w 7203"/>
                  <a:gd name="connsiteY12" fmla="*/ 549250 h 705640"/>
                  <a:gd name="connsiteX13" fmla="*/ 4682 w 7203"/>
                  <a:gd name="connsiteY13" fmla="*/ 347919 h 705640"/>
                  <a:gd name="connsiteX14" fmla="*/ 5763 w 7203"/>
                  <a:gd name="connsiteY14" fmla="*/ 279488 h 705640"/>
                  <a:gd name="connsiteX15" fmla="*/ 4682 w 7203"/>
                  <a:gd name="connsiteY15" fmla="*/ 111292 h 705640"/>
                  <a:gd name="connsiteX16" fmla="*/ 2521 w 7203"/>
                  <a:gd name="connsiteY16" fmla="*/ 2 h 705640"/>
                  <a:gd name="connsiteX17" fmla="*/ 3602 w 7203"/>
                  <a:gd name="connsiteY17" fmla="*/ 113093 h 705640"/>
                  <a:gd name="connsiteX18" fmla="*/ 0 w 7203"/>
                  <a:gd name="connsiteY18" fmla="*/ 113093 h 705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203" h="705640">
                    <a:moveTo>
                      <a:pt x="1080" y="112733"/>
                    </a:moveTo>
                    <a:cubicBezTo>
                      <a:pt x="1080" y="172520"/>
                      <a:pt x="3602" y="119936"/>
                      <a:pt x="3602" y="204574"/>
                    </a:cubicBezTo>
                    <a:lnTo>
                      <a:pt x="3602" y="179723"/>
                    </a:lnTo>
                    <a:cubicBezTo>
                      <a:pt x="5042" y="240590"/>
                      <a:pt x="4322" y="347559"/>
                      <a:pt x="4322" y="419591"/>
                    </a:cubicBezTo>
                    <a:cubicBezTo>
                      <a:pt x="3241" y="411308"/>
                      <a:pt x="2881" y="463531"/>
                      <a:pt x="1441" y="454887"/>
                    </a:cubicBezTo>
                    <a:cubicBezTo>
                      <a:pt x="1801" y="504229"/>
                      <a:pt x="2161" y="553212"/>
                      <a:pt x="3962" y="578783"/>
                    </a:cubicBezTo>
                    <a:cubicBezTo>
                      <a:pt x="3241" y="609397"/>
                      <a:pt x="5042" y="655858"/>
                      <a:pt x="3962" y="694755"/>
                    </a:cubicBezTo>
                    <a:cubicBezTo>
                      <a:pt x="4322" y="686472"/>
                      <a:pt x="5402" y="700518"/>
                      <a:pt x="6123" y="704480"/>
                    </a:cubicBezTo>
                    <a:cubicBezTo>
                      <a:pt x="6123" y="706641"/>
                      <a:pt x="6483" y="706281"/>
                      <a:pt x="6483" y="699077"/>
                    </a:cubicBezTo>
                    <a:cubicBezTo>
                      <a:pt x="6483" y="692234"/>
                      <a:pt x="6483" y="678908"/>
                      <a:pt x="6123" y="655138"/>
                    </a:cubicBezTo>
                    <a:cubicBezTo>
                      <a:pt x="6123" y="662701"/>
                      <a:pt x="6123" y="658019"/>
                      <a:pt x="6483" y="665582"/>
                    </a:cubicBezTo>
                    <a:cubicBezTo>
                      <a:pt x="7924" y="604715"/>
                      <a:pt x="5402" y="580224"/>
                      <a:pt x="5402" y="527640"/>
                    </a:cubicBezTo>
                    <a:cubicBezTo>
                      <a:pt x="6483" y="496306"/>
                      <a:pt x="6843" y="579143"/>
                      <a:pt x="7203" y="549250"/>
                    </a:cubicBezTo>
                    <a:cubicBezTo>
                      <a:pt x="6123" y="483700"/>
                      <a:pt x="8284" y="343597"/>
                      <a:pt x="4682" y="347919"/>
                    </a:cubicBezTo>
                    <a:cubicBezTo>
                      <a:pt x="4682" y="300017"/>
                      <a:pt x="5402" y="293534"/>
                      <a:pt x="5763" y="279488"/>
                    </a:cubicBezTo>
                    <a:cubicBezTo>
                      <a:pt x="3962" y="241671"/>
                      <a:pt x="4322" y="171799"/>
                      <a:pt x="4682" y="111292"/>
                    </a:cubicBezTo>
                    <a:cubicBezTo>
                      <a:pt x="4682" y="50785"/>
                      <a:pt x="5042" y="-358"/>
                      <a:pt x="2521" y="2"/>
                    </a:cubicBezTo>
                    <a:cubicBezTo>
                      <a:pt x="2521" y="27734"/>
                      <a:pt x="2521" y="72395"/>
                      <a:pt x="3602" y="113093"/>
                    </a:cubicBezTo>
                    <a:lnTo>
                      <a:pt x="0" y="113093"/>
                    </a:lnTo>
                    <a:close/>
                  </a:path>
                </a:pathLst>
              </a:custGeom>
              <a:solidFill>
                <a:schemeClr val="accent2"/>
              </a:solidFill>
              <a:ln w="0" cap="flat">
                <a:noFill/>
                <a:prstDash val="solid"/>
                <a:miter/>
              </a:ln>
            </p:spPr>
            <p:txBody>
              <a:bodyPr rtlCol="0" anchor="ctr"/>
              <a:lstStyle/>
              <a:p>
                <a:endParaRPr lang="en-US" sz="744"/>
              </a:p>
            </p:txBody>
          </p:sp>
          <p:sp>
            <p:nvSpPr>
              <p:cNvPr id="2803" name="Freeform: Shape 2802">
                <a:extLst>
                  <a:ext uri="{FF2B5EF4-FFF2-40B4-BE49-F238E27FC236}">
                    <a16:creationId xmlns:a16="http://schemas.microsoft.com/office/drawing/2014/main" id="{F7D1E342-FF99-6274-BED6-9FB1DC9B24BD}"/>
                  </a:ext>
                </a:extLst>
              </p:cNvPr>
              <p:cNvSpPr/>
              <p:nvPr/>
            </p:nvSpPr>
            <p:spPr>
              <a:xfrm>
                <a:off x="8464912" y="5289083"/>
                <a:ext cx="4321" cy="10804"/>
              </a:xfrm>
              <a:custGeom>
                <a:avLst/>
                <a:gdLst>
                  <a:gd name="connsiteX0" fmla="*/ 4322 w 4321"/>
                  <a:gd name="connsiteY0" fmla="*/ 10805 h 10804"/>
                  <a:gd name="connsiteX1" fmla="*/ 0 w 4321"/>
                  <a:gd name="connsiteY1" fmla="*/ 0 h 10804"/>
                  <a:gd name="connsiteX2" fmla="*/ 4322 w 4321"/>
                  <a:gd name="connsiteY2" fmla="*/ 10805 h 10804"/>
                </a:gdLst>
                <a:ahLst/>
                <a:cxnLst>
                  <a:cxn ang="0">
                    <a:pos x="connsiteX0" y="connsiteY0"/>
                  </a:cxn>
                  <a:cxn ang="0">
                    <a:pos x="connsiteX1" y="connsiteY1"/>
                  </a:cxn>
                  <a:cxn ang="0">
                    <a:pos x="connsiteX2" y="connsiteY2"/>
                  </a:cxn>
                </a:cxnLst>
                <a:rect l="l" t="t" r="r" b="b"/>
                <a:pathLst>
                  <a:path w="4321" h="10804">
                    <a:moveTo>
                      <a:pt x="4322" y="10805"/>
                    </a:moveTo>
                    <a:cubicBezTo>
                      <a:pt x="2881" y="7203"/>
                      <a:pt x="1080" y="2881"/>
                      <a:pt x="0" y="0"/>
                    </a:cubicBezTo>
                    <a:cubicBezTo>
                      <a:pt x="1080" y="3242"/>
                      <a:pt x="2881" y="7203"/>
                      <a:pt x="4322" y="10805"/>
                    </a:cubicBezTo>
                    <a:close/>
                  </a:path>
                </a:pathLst>
              </a:custGeom>
              <a:solidFill>
                <a:schemeClr val="accent2"/>
              </a:solidFill>
              <a:ln w="0" cap="flat">
                <a:noFill/>
                <a:prstDash val="solid"/>
                <a:miter/>
              </a:ln>
            </p:spPr>
            <p:txBody>
              <a:bodyPr rtlCol="0" anchor="ctr"/>
              <a:lstStyle/>
              <a:p>
                <a:endParaRPr lang="en-US" sz="744"/>
              </a:p>
            </p:txBody>
          </p:sp>
          <p:sp>
            <p:nvSpPr>
              <p:cNvPr id="2804" name="Freeform: Shape 2803">
                <a:extLst>
                  <a:ext uri="{FF2B5EF4-FFF2-40B4-BE49-F238E27FC236}">
                    <a16:creationId xmlns:a16="http://schemas.microsoft.com/office/drawing/2014/main" id="{0CC690C7-07D4-29DD-DC0B-F709A7475DD3}"/>
                  </a:ext>
                </a:extLst>
              </p:cNvPr>
              <p:cNvSpPr/>
              <p:nvPr/>
            </p:nvSpPr>
            <p:spPr>
              <a:xfrm>
                <a:off x="8464192" y="5328353"/>
                <a:ext cx="537362" cy="494130"/>
              </a:xfrm>
              <a:custGeom>
                <a:avLst/>
                <a:gdLst>
                  <a:gd name="connsiteX0" fmla="*/ 537002 w 537362"/>
                  <a:gd name="connsiteY0" fmla="*/ 494130 h 494130"/>
                  <a:gd name="connsiteX1" fmla="*/ 511791 w 537362"/>
                  <a:gd name="connsiteY1" fmla="*/ 488008 h 494130"/>
                  <a:gd name="connsiteX2" fmla="*/ 487300 w 537362"/>
                  <a:gd name="connsiteY2" fmla="*/ 478283 h 494130"/>
                  <a:gd name="connsiteX3" fmla="*/ 464970 w 537362"/>
                  <a:gd name="connsiteY3" fmla="*/ 468199 h 494130"/>
                  <a:gd name="connsiteX4" fmla="*/ 444080 w 537362"/>
                  <a:gd name="connsiteY4" fmla="*/ 458834 h 494130"/>
                  <a:gd name="connsiteX5" fmla="*/ 424992 w 537362"/>
                  <a:gd name="connsiteY5" fmla="*/ 449110 h 494130"/>
                  <a:gd name="connsiteX6" fmla="*/ 406984 w 537362"/>
                  <a:gd name="connsiteY6" fmla="*/ 440106 h 494130"/>
                  <a:gd name="connsiteX7" fmla="*/ 390416 w 537362"/>
                  <a:gd name="connsiteY7" fmla="*/ 430742 h 494130"/>
                  <a:gd name="connsiteX8" fmla="*/ 374569 w 537362"/>
                  <a:gd name="connsiteY8" fmla="*/ 421377 h 494130"/>
                  <a:gd name="connsiteX9" fmla="*/ 366645 w 537362"/>
                  <a:gd name="connsiteY9" fmla="*/ 416695 h 494130"/>
                  <a:gd name="connsiteX10" fmla="*/ 359082 w 537362"/>
                  <a:gd name="connsiteY10" fmla="*/ 412013 h 494130"/>
                  <a:gd name="connsiteX11" fmla="*/ 329189 w 537362"/>
                  <a:gd name="connsiteY11" fmla="*/ 392564 h 494130"/>
                  <a:gd name="connsiteX12" fmla="*/ 299295 w 537362"/>
                  <a:gd name="connsiteY12" fmla="*/ 371315 h 494130"/>
                  <a:gd name="connsiteX13" fmla="*/ 291371 w 537362"/>
                  <a:gd name="connsiteY13" fmla="*/ 365912 h 494130"/>
                  <a:gd name="connsiteX14" fmla="*/ 283808 w 537362"/>
                  <a:gd name="connsiteY14" fmla="*/ 359790 h 494130"/>
                  <a:gd name="connsiteX15" fmla="*/ 267961 w 537362"/>
                  <a:gd name="connsiteY15" fmla="*/ 347184 h 494130"/>
                  <a:gd name="connsiteX16" fmla="*/ 233745 w 537362"/>
                  <a:gd name="connsiteY16" fmla="*/ 318371 h 494130"/>
                  <a:gd name="connsiteX17" fmla="*/ 244550 w 537362"/>
                  <a:gd name="connsiteY17" fmla="*/ 326655 h 494130"/>
                  <a:gd name="connsiteX18" fmla="*/ 231224 w 537362"/>
                  <a:gd name="connsiteY18" fmla="*/ 315490 h 494130"/>
                  <a:gd name="connsiteX19" fmla="*/ 217538 w 537362"/>
                  <a:gd name="connsiteY19" fmla="*/ 303244 h 494130"/>
                  <a:gd name="connsiteX20" fmla="*/ 189806 w 537362"/>
                  <a:gd name="connsiteY20" fmla="*/ 276592 h 494130"/>
                  <a:gd name="connsiteX21" fmla="*/ 162073 w 537362"/>
                  <a:gd name="connsiteY21" fmla="*/ 247779 h 494130"/>
                  <a:gd name="connsiteX22" fmla="*/ 135781 w 537362"/>
                  <a:gd name="connsiteY22" fmla="*/ 217526 h 494130"/>
                  <a:gd name="connsiteX23" fmla="*/ 55465 w 537362"/>
                  <a:gd name="connsiteY23" fmla="*/ 108036 h 494130"/>
                  <a:gd name="connsiteX24" fmla="*/ 41419 w 537362"/>
                  <a:gd name="connsiteY24" fmla="*/ 83905 h 494130"/>
                  <a:gd name="connsiteX25" fmla="*/ 33495 w 537362"/>
                  <a:gd name="connsiteY25" fmla="*/ 69859 h 494130"/>
                  <a:gd name="connsiteX26" fmla="*/ 29533 w 537362"/>
                  <a:gd name="connsiteY26" fmla="*/ 63016 h 494130"/>
                  <a:gd name="connsiteX27" fmla="*/ 26292 w 537362"/>
                  <a:gd name="connsiteY27" fmla="*/ 56533 h 494130"/>
                  <a:gd name="connsiteX28" fmla="*/ 20169 w 537362"/>
                  <a:gd name="connsiteY28" fmla="*/ 41406 h 494130"/>
                  <a:gd name="connsiteX29" fmla="*/ 9724 w 537362"/>
                  <a:gd name="connsiteY29" fmla="*/ 21957 h 494130"/>
                  <a:gd name="connsiteX30" fmla="*/ 0 w 537362"/>
                  <a:gd name="connsiteY30" fmla="*/ 347 h 494130"/>
                  <a:gd name="connsiteX31" fmla="*/ 7563 w 537362"/>
                  <a:gd name="connsiteY31" fmla="*/ 15114 h 494130"/>
                  <a:gd name="connsiteX32" fmla="*/ 10445 w 537362"/>
                  <a:gd name="connsiteY32" fmla="*/ 21597 h 494130"/>
                  <a:gd name="connsiteX33" fmla="*/ 13326 w 537362"/>
                  <a:gd name="connsiteY33" fmla="*/ 27360 h 494130"/>
                  <a:gd name="connsiteX34" fmla="*/ 16928 w 537362"/>
                  <a:gd name="connsiteY34" fmla="*/ 33122 h 494130"/>
                  <a:gd name="connsiteX35" fmla="*/ 10805 w 537362"/>
                  <a:gd name="connsiteY35" fmla="*/ 20517 h 494130"/>
                  <a:gd name="connsiteX36" fmla="*/ 7924 w 537362"/>
                  <a:gd name="connsiteY36" fmla="*/ 14754 h 494130"/>
                  <a:gd name="connsiteX37" fmla="*/ 14046 w 537362"/>
                  <a:gd name="connsiteY37" fmla="*/ 22317 h 494130"/>
                  <a:gd name="connsiteX38" fmla="*/ 22690 w 537362"/>
                  <a:gd name="connsiteY38" fmla="*/ 36724 h 494130"/>
                  <a:gd name="connsiteX39" fmla="*/ 32054 w 537362"/>
                  <a:gd name="connsiteY39" fmla="*/ 54372 h 494130"/>
                  <a:gd name="connsiteX40" fmla="*/ 35296 w 537362"/>
                  <a:gd name="connsiteY40" fmla="*/ 60135 h 494130"/>
                  <a:gd name="connsiteX41" fmla="*/ 38898 w 537362"/>
                  <a:gd name="connsiteY41" fmla="*/ 66617 h 494130"/>
                  <a:gd name="connsiteX42" fmla="*/ 47541 w 537362"/>
                  <a:gd name="connsiteY42" fmla="*/ 81384 h 494130"/>
                  <a:gd name="connsiteX43" fmla="*/ 37457 w 537362"/>
                  <a:gd name="connsiteY43" fmla="*/ 67338 h 494130"/>
                  <a:gd name="connsiteX44" fmla="*/ 33855 w 537362"/>
                  <a:gd name="connsiteY44" fmla="*/ 61215 h 494130"/>
                  <a:gd name="connsiteX45" fmla="*/ 30614 w 537362"/>
                  <a:gd name="connsiteY45" fmla="*/ 55092 h 494130"/>
                  <a:gd name="connsiteX46" fmla="*/ 25211 w 537362"/>
                  <a:gd name="connsiteY46" fmla="*/ 44648 h 494130"/>
                  <a:gd name="connsiteX47" fmla="*/ 22690 w 537362"/>
                  <a:gd name="connsiteY47" fmla="*/ 42486 h 494130"/>
                  <a:gd name="connsiteX48" fmla="*/ 36016 w 537362"/>
                  <a:gd name="connsiteY48" fmla="*/ 66257 h 494130"/>
                  <a:gd name="connsiteX49" fmla="*/ 39258 w 537362"/>
                  <a:gd name="connsiteY49" fmla="*/ 69859 h 494130"/>
                  <a:gd name="connsiteX50" fmla="*/ 56906 w 537362"/>
                  <a:gd name="connsiteY50" fmla="*/ 101193 h 494130"/>
                  <a:gd name="connsiteX51" fmla="*/ 57626 w 537362"/>
                  <a:gd name="connsiteY51" fmla="*/ 104074 h 494130"/>
                  <a:gd name="connsiteX52" fmla="*/ 81397 w 537362"/>
                  <a:gd name="connsiteY52" fmla="*/ 140091 h 494130"/>
                  <a:gd name="connsiteX53" fmla="*/ 96884 w 537362"/>
                  <a:gd name="connsiteY53" fmla="*/ 161700 h 494130"/>
                  <a:gd name="connsiteX54" fmla="*/ 109850 w 537362"/>
                  <a:gd name="connsiteY54" fmla="*/ 178628 h 494130"/>
                  <a:gd name="connsiteX55" fmla="*/ 130739 w 537362"/>
                  <a:gd name="connsiteY55" fmla="*/ 206721 h 494130"/>
                  <a:gd name="connsiteX56" fmla="*/ 127137 w 537362"/>
                  <a:gd name="connsiteY56" fmla="*/ 203479 h 494130"/>
                  <a:gd name="connsiteX57" fmla="*/ 138663 w 537362"/>
                  <a:gd name="connsiteY57" fmla="*/ 218246 h 494130"/>
                  <a:gd name="connsiteX58" fmla="*/ 160993 w 537362"/>
                  <a:gd name="connsiteY58" fmla="*/ 239495 h 494130"/>
                  <a:gd name="connsiteX59" fmla="*/ 191246 w 537362"/>
                  <a:gd name="connsiteY59" fmla="*/ 271910 h 494130"/>
                  <a:gd name="connsiteX60" fmla="*/ 222941 w 537362"/>
                  <a:gd name="connsiteY60" fmla="*/ 302884 h 494130"/>
                  <a:gd name="connsiteX61" fmla="*/ 268321 w 537362"/>
                  <a:gd name="connsiteY61" fmla="*/ 337820 h 494130"/>
                  <a:gd name="connsiteX62" fmla="*/ 275164 w 537362"/>
                  <a:gd name="connsiteY62" fmla="*/ 340701 h 494130"/>
                  <a:gd name="connsiteX63" fmla="*/ 292452 w 537362"/>
                  <a:gd name="connsiteY63" fmla="*/ 353307 h 494130"/>
                  <a:gd name="connsiteX64" fmla="*/ 299295 w 537362"/>
                  <a:gd name="connsiteY64" fmla="*/ 358349 h 494130"/>
                  <a:gd name="connsiteX65" fmla="*/ 307219 w 537362"/>
                  <a:gd name="connsiteY65" fmla="*/ 363751 h 494130"/>
                  <a:gd name="connsiteX66" fmla="*/ 327028 w 537362"/>
                  <a:gd name="connsiteY66" fmla="*/ 377438 h 494130"/>
                  <a:gd name="connsiteX67" fmla="*/ 325587 w 537362"/>
                  <a:gd name="connsiteY67" fmla="*/ 378158 h 494130"/>
                  <a:gd name="connsiteX68" fmla="*/ 342875 w 537362"/>
                  <a:gd name="connsiteY68" fmla="*/ 391484 h 494130"/>
                  <a:gd name="connsiteX69" fmla="*/ 357281 w 537362"/>
                  <a:gd name="connsiteY69" fmla="*/ 401569 h 494130"/>
                  <a:gd name="connsiteX70" fmla="*/ 365565 w 537362"/>
                  <a:gd name="connsiteY70" fmla="*/ 407331 h 494130"/>
                  <a:gd name="connsiteX71" fmla="*/ 374569 w 537362"/>
                  <a:gd name="connsiteY71" fmla="*/ 413094 h 494130"/>
                  <a:gd name="connsiteX72" fmla="*/ 394378 w 537362"/>
                  <a:gd name="connsiteY72" fmla="*/ 424979 h 494130"/>
                  <a:gd name="connsiteX73" fmla="*/ 415988 w 537362"/>
                  <a:gd name="connsiteY73" fmla="*/ 437225 h 494130"/>
                  <a:gd name="connsiteX74" fmla="*/ 408784 w 537362"/>
                  <a:gd name="connsiteY74" fmla="*/ 433623 h 494130"/>
                  <a:gd name="connsiteX75" fmla="*/ 401221 w 537362"/>
                  <a:gd name="connsiteY75" fmla="*/ 429301 h 494130"/>
                  <a:gd name="connsiteX76" fmla="*/ 384293 w 537362"/>
                  <a:gd name="connsiteY76" fmla="*/ 419937 h 494130"/>
                  <a:gd name="connsiteX77" fmla="*/ 365925 w 537362"/>
                  <a:gd name="connsiteY77" fmla="*/ 409492 h 494130"/>
                  <a:gd name="connsiteX78" fmla="*/ 346837 w 537362"/>
                  <a:gd name="connsiteY78" fmla="*/ 397607 h 494130"/>
                  <a:gd name="connsiteX79" fmla="*/ 337112 w 537362"/>
                  <a:gd name="connsiteY79" fmla="*/ 391484 h 494130"/>
                  <a:gd name="connsiteX80" fmla="*/ 327388 w 537362"/>
                  <a:gd name="connsiteY80" fmla="*/ 385001 h 494130"/>
                  <a:gd name="connsiteX81" fmla="*/ 308659 w 537362"/>
                  <a:gd name="connsiteY81" fmla="*/ 371675 h 494130"/>
                  <a:gd name="connsiteX82" fmla="*/ 274444 w 537362"/>
                  <a:gd name="connsiteY82" fmla="*/ 345743 h 494130"/>
                  <a:gd name="connsiteX83" fmla="*/ 258957 w 537362"/>
                  <a:gd name="connsiteY83" fmla="*/ 335299 h 494130"/>
                  <a:gd name="connsiteX84" fmla="*/ 227623 w 537362"/>
                  <a:gd name="connsiteY84" fmla="*/ 308647 h 494130"/>
                  <a:gd name="connsiteX85" fmla="*/ 223661 w 537362"/>
                  <a:gd name="connsiteY85" fmla="*/ 306846 h 494130"/>
                  <a:gd name="connsiteX86" fmla="*/ 248152 w 537362"/>
                  <a:gd name="connsiteY86" fmla="*/ 327015 h 494130"/>
                  <a:gd name="connsiteX87" fmla="*/ 262198 w 537362"/>
                  <a:gd name="connsiteY87" fmla="*/ 338540 h 494130"/>
                  <a:gd name="connsiteX88" fmla="*/ 277325 w 537362"/>
                  <a:gd name="connsiteY88" fmla="*/ 350065 h 494130"/>
                  <a:gd name="connsiteX89" fmla="*/ 292812 w 537362"/>
                  <a:gd name="connsiteY89" fmla="*/ 362311 h 494130"/>
                  <a:gd name="connsiteX90" fmla="*/ 308659 w 537362"/>
                  <a:gd name="connsiteY90" fmla="*/ 373836 h 494130"/>
                  <a:gd name="connsiteX91" fmla="*/ 339633 w 537362"/>
                  <a:gd name="connsiteY91" fmla="*/ 395446 h 494130"/>
                  <a:gd name="connsiteX92" fmla="*/ 326307 w 537362"/>
                  <a:gd name="connsiteY92" fmla="*/ 387162 h 494130"/>
                  <a:gd name="connsiteX93" fmla="*/ 341794 w 537362"/>
                  <a:gd name="connsiteY93" fmla="*/ 397247 h 494130"/>
                  <a:gd name="connsiteX94" fmla="*/ 356921 w 537362"/>
                  <a:gd name="connsiteY94" fmla="*/ 406611 h 494130"/>
                  <a:gd name="connsiteX95" fmla="*/ 388255 w 537362"/>
                  <a:gd name="connsiteY95" fmla="*/ 424259 h 494130"/>
                  <a:gd name="connsiteX96" fmla="*/ 404823 w 537362"/>
                  <a:gd name="connsiteY96" fmla="*/ 433263 h 494130"/>
                  <a:gd name="connsiteX97" fmla="*/ 423191 w 537362"/>
                  <a:gd name="connsiteY97" fmla="*/ 442627 h 494130"/>
                  <a:gd name="connsiteX98" fmla="*/ 443000 w 537362"/>
                  <a:gd name="connsiteY98" fmla="*/ 452712 h 494130"/>
                  <a:gd name="connsiteX99" fmla="*/ 453805 w 537362"/>
                  <a:gd name="connsiteY99" fmla="*/ 458114 h 494130"/>
                  <a:gd name="connsiteX100" fmla="*/ 465330 w 537362"/>
                  <a:gd name="connsiteY100" fmla="*/ 463517 h 494130"/>
                  <a:gd name="connsiteX101" fmla="*/ 485139 w 537362"/>
                  <a:gd name="connsiteY101" fmla="*/ 473961 h 494130"/>
                  <a:gd name="connsiteX102" fmla="*/ 521515 w 537362"/>
                  <a:gd name="connsiteY102" fmla="*/ 488008 h 494130"/>
                  <a:gd name="connsiteX103" fmla="*/ 537362 w 537362"/>
                  <a:gd name="connsiteY103" fmla="*/ 494130 h 494130"/>
                  <a:gd name="connsiteX104" fmla="*/ 466410 w 537362"/>
                  <a:gd name="connsiteY104" fmla="*/ 466038 h 494130"/>
                  <a:gd name="connsiteX105" fmla="*/ 445161 w 537362"/>
                  <a:gd name="connsiteY105" fmla="*/ 456313 h 494130"/>
                  <a:gd name="connsiteX106" fmla="*/ 424632 w 537362"/>
                  <a:gd name="connsiteY106" fmla="*/ 445508 h 494130"/>
                  <a:gd name="connsiteX107" fmla="*/ 443000 w 537362"/>
                  <a:gd name="connsiteY107" fmla="*/ 455233 h 494130"/>
                  <a:gd name="connsiteX108" fmla="*/ 466771 w 537362"/>
                  <a:gd name="connsiteY108" fmla="*/ 466038 h 494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Lst>
                <a:rect l="l" t="t" r="r" b="b"/>
                <a:pathLst>
                  <a:path w="537362" h="494130">
                    <a:moveTo>
                      <a:pt x="537002" y="494130"/>
                    </a:moveTo>
                    <a:cubicBezTo>
                      <a:pt x="528358" y="492690"/>
                      <a:pt x="520075" y="490168"/>
                      <a:pt x="511791" y="488008"/>
                    </a:cubicBezTo>
                    <a:cubicBezTo>
                      <a:pt x="503147" y="484766"/>
                      <a:pt x="495223" y="481525"/>
                      <a:pt x="487300" y="478283"/>
                    </a:cubicBezTo>
                    <a:cubicBezTo>
                      <a:pt x="479376" y="475042"/>
                      <a:pt x="472173" y="471440"/>
                      <a:pt x="464970" y="468199"/>
                    </a:cubicBezTo>
                    <a:cubicBezTo>
                      <a:pt x="457767" y="464957"/>
                      <a:pt x="450923" y="461716"/>
                      <a:pt x="444080" y="458834"/>
                    </a:cubicBezTo>
                    <a:cubicBezTo>
                      <a:pt x="437597" y="455593"/>
                      <a:pt x="431115" y="452351"/>
                      <a:pt x="424992" y="449110"/>
                    </a:cubicBezTo>
                    <a:cubicBezTo>
                      <a:pt x="418869" y="445868"/>
                      <a:pt x="412746" y="442987"/>
                      <a:pt x="406984" y="440106"/>
                    </a:cubicBezTo>
                    <a:cubicBezTo>
                      <a:pt x="401221" y="437225"/>
                      <a:pt x="395819" y="433623"/>
                      <a:pt x="390416" y="430742"/>
                    </a:cubicBezTo>
                    <a:cubicBezTo>
                      <a:pt x="385014" y="427500"/>
                      <a:pt x="379611" y="424619"/>
                      <a:pt x="374569" y="421377"/>
                    </a:cubicBezTo>
                    <a:cubicBezTo>
                      <a:pt x="372048" y="419937"/>
                      <a:pt x="369167" y="418496"/>
                      <a:pt x="366645" y="416695"/>
                    </a:cubicBezTo>
                    <a:cubicBezTo>
                      <a:pt x="364124" y="415255"/>
                      <a:pt x="361603" y="413454"/>
                      <a:pt x="359082" y="412013"/>
                    </a:cubicBezTo>
                    <a:cubicBezTo>
                      <a:pt x="348997" y="405530"/>
                      <a:pt x="339273" y="399047"/>
                      <a:pt x="329189" y="392564"/>
                    </a:cubicBezTo>
                    <a:cubicBezTo>
                      <a:pt x="319464" y="385721"/>
                      <a:pt x="309740" y="378518"/>
                      <a:pt x="299295" y="371315"/>
                    </a:cubicBezTo>
                    <a:cubicBezTo>
                      <a:pt x="296774" y="369514"/>
                      <a:pt x="294253" y="367713"/>
                      <a:pt x="291371" y="365912"/>
                    </a:cubicBezTo>
                    <a:cubicBezTo>
                      <a:pt x="288850" y="363751"/>
                      <a:pt x="286329" y="361951"/>
                      <a:pt x="283808" y="359790"/>
                    </a:cubicBezTo>
                    <a:cubicBezTo>
                      <a:pt x="278766" y="355828"/>
                      <a:pt x="273363" y="351506"/>
                      <a:pt x="267961" y="347184"/>
                    </a:cubicBezTo>
                    <a:cubicBezTo>
                      <a:pt x="256796" y="338900"/>
                      <a:pt x="245631" y="328816"/>
                      <a:pt x="233745" y="318371"/>
                    </a:cubicBezTo>
                    <a:cubicBezTo>
                      <a:pt x="226542" y="311528"/>
                      <a:pt x="238428" y="321612"/>
                      <a:pt x="244550" y="326655"/>
                    </a:cubicBezTo>
                    <a:cubicBezTo>
                      <a:pt x="240228" y="323053"/>
                      <a:pt x="235906" y="319091"/>
                      <a:pt x="231224" y="315490"/>
                    </a:cubicBezTo>
                    <a:cubicBezTo>
                      <a:pt x="226542" y="311528"/>
                      <a:pt x="222220" y="307566"/>
                      <a:pt x="217538" y="303244"/>
                    </a:cubicBezTo>
                    <a:cubicBezTo>
                      <a:pt x="208534" y="294600"/>
                      <a:pt x="199170" y="285596"/>
                      <a:pt x="189806" y="276592"/>
                    </a:cubicBezTo>
                    <a:cubicBezTo>
                      <a:pt x="180802" y="267228"/>
                      <a:pt x="171437" y="257504"/>
                      <a:pt x="162073" y="247779"/>
                    </a:cubicBezTo>
                    <a:cubicBezTo>
                      <a:pt x="153069" y="238055"/>
                      <a:pt x="144425" y="227610"/>
                      <a:pt x="135781" y="217526"/>
                    </a:cubicBezTo>
                    <a:cubicBezTo>
                      <a:pt x="101566" y="176827"/>
                      <a:pt x="73113" y="135769"/>
                      <a:pt x="55465" y="108036"/>
                    </a:cubicBezTo>
                    <a:cubicBezTo>
                      <a:pt x="51503" y="102274"/>
                      <a:pt x="46821" y="93269"/>
                      <a:pt x="41419" y="83905"/>
                    </a:cubicBezTo>
                    <a:cubicBezTo>
                      <a:pt x="38898" y="79223"/>
                      <a:pt x="36016" y="74541"/>
                      <a:pt x="33495" y="69859"/>
                    </a:cubicBezTo>
                    <a:cubicBezTo>
                      <a:pt x="32054" y="67698"/>
                      <a:pt x="30974" y="65177"/>
                      <a:pt x="29533" y="63016"/>
                    </a:cubicBezTo>
                    <a:cubicBezTo>
                      <a:pt x="28453" y="60855"/>
                      <a:pt x="27372" y="58694"/>
                      <a:pt x="26292" y="56533"/>
                    </a:cubicBezTo>
                    <a:cubicBezTo>
                      <a:pt x="18008" y="39605"/>
                      <a:pt x="13326" y="29160"/>
                      <a:pt x="20169" y="41406"/>
                    </a:cubicBezTo>
                    <a:cubicBezTo>
                      <a:pt x="16928" y="35283"/>
                      <a:pt x="13326" y="28800"/>
                      <a:pt x="9724" y="21957"/>
                    </a:cubicBezTo>
                    <a:cubicBezTo>
                      <a:pt x="6483" y="15114"/>
                      <a:pt x="3241" y="7551"/>
                      <a:pt x="0" y="347"/>
                    </a:cubicBezTo>
                    <a:cubicBezTo>
                      <a:pt x="0" y="-1813"/>
                      <a:pt x="3602" y="6470"/>
                      <a:pt x="7563" y="15114"/>
                    </a:cubicBezTo>
                    <a:cubicBezTo>
                      <a:pt x="8644" y="17275"/>
                      <a:pt x="9724" y="19436"/>
                      <a:pt x="10445" y="21597"/>
                    </a:cubicBezTo>
                    <a:cubicBezTo>
                      <a:pt x="11525" y="23758"/>
                      <a:pt x="12606" y="25559"/>
                      <a:pt x="13326" y="27360"/>
                    </a:cubicBezTo>
                    <a:cubicBezTo>
                      <a:pt x="15127" y="30601"/>
                      <a:pt x="16567" y="33122"/>
                      <a:pt x="16928" y="33122"/>
                    </a:cubicBezTo>
                    <a:cubicBezTo>
                      <a:pt x="14046" y="27360"/>
                      <a:pt x="12246" y="23398"/>
                      <a:pt x="10805" y="20517"/>
                    </a:cubicBezTo>
                    <a:cubicBezTo>
                      <a:pt x="9364" y="17635"/>
                      <a:pt x="8644" y="15835"/>
                      <a:pt x="7924" y="14754"/>
                    </a:cubicBezTo>
                    <a:cubicBezTo>
                      <a:pt x="12966" y="24118"/>
                      <a:pt x="11165" y="18716"/>
                      <a:pt x="14046" y="22317"/>
                    </a:cubicBezTo>
                    <a:cubicBezTo>
                      <a:pt x="15487" y="24118"/>
                      <a:pt x="17648" y="27720"/>
                      <a:pt x="22690" y="36724"/>
                    </a:cubicBezTo>
                    <a:cubicBezTo>
                      <a:pt x="25211" y="41046"/>
                      <a:pt x="28093" y="46808"/>
                      <a:pt x="32054" y="54372"/>
                    </a:cubicBezTo>
                    <a:cubicBezTo>
                      <a:pt x="33135" y="56173"/>
                      <a:pt x="34215" y="58334"/>
                      <a:pt x="35296" y="60135"/>
                    </a:cubicBezTo>
                    <a:cubicBezTo>
                      <a:pt x="36376" y="62295"/>
                      <a:pt x="37817" y="64096"/>
                      <a:pt x="38898" y="66617"/>
                    </a:cubicBezTo>
                    <a:cubicBezTo>
                      <a:pt x="41419" y="70939"/>
                      <a:pt x="44300" y="75982"/>
                      <a:pt x="47541" y="81384"/>
                    </a:cubicBezTo>
                    <a:cubicBezTo>
                      <a:pt x="55825" y="98672"/>
                      <a:pt x="47541" y="83905"/>
                      <a:pt x="37457" y="67338"/>
                    </a:cubicBezTo>
                    <a:cubicBezTo>
                      <a:pt x="36376" y="65177"/>
                      <a:pt x="34936" y="63016"/>
                      <a:pt x="33855" y="61215"/>
                    </a:cubicBezTo>
                    <a:cubicBezTo>
                      <a:pt x="32775" y="59054"/>
                      <a:pt x="31694" y="56893"/>
                      <a:pt x="30614" y="55092"/>
                    </a:cubicBezTo>
                    <a:cubicBezTo>
                      <a:pt x="28453" y="51130"/>
                      <a:pt x="26652" y="47529"/>
                      <a:pt x="25211" y="44648"/>
                    </a:cubicBezTo>
                    <a:cubicBezTo>
                      <a:pt x="21970" y="39245"/>
                      <a:pt x="20529" y="37084"/>
                      <a:pt x="22690" y="42486"/>
                    </a:cubicBezTo>
                    <a:cubicBezTo>
                      <a:pt x="30254" y="57253"/>
                      <a:pt x="33855" y="63376"/>
                      <a:pt x="36016" y="66257"/>
                    </a:cubicBezTo>
                    <a:cubicBezTo>
                      <a:pt x="38177" y="69139"/>
                      <a:pt x="38177" y="68778"/>
                      <a:pt x="39258" y="69859"/>
                    </a:cubicBezTo>
                    <a:cubicBezTo>
                      <a:pt x="49702" y="87867"/>
                      <a:pt x="54745" y="96871"/>
                      <a:pt x="56906" y="101193"/>
                    </a:cubicBezTo>
                    <a:cubicBezTo>
                      <a:pt x="59067" y="105155"/>
                      <a:pt x="58346" y="104795"/>
                      <a:pt x="57626" y="104074"/>
                    </a:cubicBezTo>
                    <a:cubicBezTo>
                      <a:pt x="62308" y="110557"/>
                      <a:pt x="71672" y="125324"/>
                      <a:pt x="81397" y="140091"/>
                    </a:cubicBezTo>
                    <a:cubicBezTo>
                      <a:pt x="86799" y="147294"/>
                      <a:pt x="91841" y="154857"/>
                      <a:pt x="96884" y="161700"/>
                    </a:cubicBezTo>
                    <a:cubicBezTo>
                      <a:pt x="101926" y="168543"/>
                      <a:pt x="106248" y="174666"/>
                      <a:pt x="109850" y="178628"/>
                    </a:cubicBezTo>
                    <a:cubicBezTo>
                      <a:pt x="135061" y="210682"/>
                      <a:pt x="133980" y="209962"/>
                      <a:pt x="130739" y="206721"/>
                    </a:cubicBezTo>
                    <a:cubicBezTo>
                      <a:pt x="128938" y="204920"/>
                      <a:pt x="126777" y="202759"/>
                      <a:pt x="127137" y="203479"/>
                    </a:cubicBezTo>
                    <a:cubicBezTo>
                      <a:pt x="127137" y="204200"/>
                      <a:pt x="130019" y="208161"/>
                      <a:pt x="138663" y="218246"/>
                    </a:cubicBezTo>
                    <a:lnTo>
                      <a:pt x="160993" y="239495"/>
                    </a:lnTo>
                    <a:cubicBezTo>
                      <a:pt x="170717" y="250660"/>
                      <a:pt x="181162" y="261105"/>
                      <a:pt x="191246" y="271910"/>
                    </a:cubicBezTo>
                    <a:cubicBezTo>
                      <a:pt x="201691" y="282355"/>
                      <a:pt x="212496" y="292439"/>
                      <a:pt x="222941" y="302884"/>
                    </a:cubicBezTo>
                    <a:cubicBezTo>
                      <a:pt x="271202" y="345023"/>
                      <a:pt x="269402" y="339981"/>
                      <a:pt x="268321" y="337820"/>
                    </a:cubicBezTo>
                    <a:cubicBezTo>
                      <a:pt x="267961" y="336739"/>
                      <a:pt x="267961" y="335659"/>
                      <a:pt x="275164" y="340701"/>
                    </a:cubicBezTo>
                    <a:cubicBezTo>
                      <a:pt x="278766" y="343222"/>
                      <a:pt x="284168" y="347184"/>
                      <a:pt x="292452" y="353307"/>
                    </a:cubicBezTo>
                    <a:cubicBezTo>
                      <a:pt x="294613" y="354747"/>
                      <a:pt x="296774" y="356548"/>
                      <a:pt x="299295" y="358349"/>
                    </a:cubicBezTo>
                    <a:cubicBezTo>
                      <a:pt x="301816" y="360150"/>
                      <a:pt x="304337" y="361951"/>
                      <a:pt x="307219" y="363751"/>
                    </a:cubicBezTo>
                    <a:cubicBezTo>
                      <a:pt x="312981" y="367713"/>
                      <a:pt x="319464" y="372395"/>
                      <a:pt x="327028" y="377438"/>
                    </a:cubicBezTo>
                    <a:cubicBezTo>
                      <a:pt x="323066" y="374916"/>
                      <a:pt x="322706" y="375277"/>
                      <a:pt x="325587" y="378158"/>
                    </a:cubicBezTo>
                    <a:cubicBezTo>
                      <a:pt x="328468" y="380679"/>
                      <a:pt x="334231" y="385721"/>
                      <a:pt x="342875" y="391484"/>
                    </a:cubicBezTo>
                    <a:cubicBezTo>
                      <a:pt x="347197" y="394365"/>
                      <a:pt x="351879" y="397967"/>
                      <a:pt x="357281" y="401569"/>
                    </a:cubicBezTo>
                    <a:cubicBezTo>
                      <a:pt x="359802" y="403369"/>
                      <a:pt x="362684" y="405170"/>
                      <a:pt x="365565" y="407331"/>
                    </a:cubicBezTo>
                    <a:cubicBezTo>
                      <a:pt x="368446" y="409492"/>
                      <a:pt x="371328" y="411293"/>
                      <a:pt x="374569" y="413094"/>
                    </a:cubicBezTo>
                    <a:cubicBezTo>
                      <a:pt x="381052" y="417055"/>
                      <a:pt x="387535" y="421017"/>
                      <a:pt x="394378" y="424979"/>
                    </a:cubicBezTo>
                    <a:cubicBezTo>
                      <a:pt x="401221" y="428941"/>
                      <a:pt x="408424" y="433623"/>
                      <a:pt x="415988" y="437225"/>
                    </a:cubicBezTo>
                    <a:cubicBezTo>
                      <a:pt x="413827" y="436144"/>
                      <a:pt x="411306" y="434704"/>
                      <a:pt x="408784" y="433623"/>
                    </a:cubicBezTo>
                    <a:cubicBezTo>
                      <a:pt x="406263" y="432182"/>
                      <a:pt x="403742" y="430742"/>
                      <a:pt x="401221" y="429301"/>
                    </a:cubicBezTo>
                    <a:cubicBezTo>
                      <a:pt x="395819" y="426420"/>
                      <a:pt x="390416" y="423178"/>
                      <a:pt x="384293" y="419937"/>
                    </a:cubicBezTo>
                    <a:cubicBezTo>
                      <a:pt x="378531" y="416695"/>
                      <a:pt x="372048" y="413454"/>
                      <a:pt x="365925" y="409492"/>
                    </a:cubicBezTo>
                    <a:cubicBezTo>
                      <a:pt x="359802" y="405530"/>
                      <a:pt x="353319" y="401569"/>
                      <a:pt x="346837" y="397607"/>
                    </a:cubicBezTo>
                    <a:cubicBezTo>
                      <a:pt x="343595" y="395446"/>
                      <a:pt x="340354" y="393645"/>
                      <a:pt x="337112" y="391484"/>
                    </a:cubicBezTo>
                    <a:cubicBezTo>
                      <a:pt x="333871" y="389323"/>
                      <a:pt x="330629" y="387522"/>
                      <a:pt x="327388" y="385001"/>
                    </a:cubicBezTo>
                    <a:cubicBezTo>
                      <a:pt x="320905" y="380679"/>
                      <a:pt x="314782" y="375997"/>
                      <a:pt x="308659" y="371675"/>
                    </a:cubicBezTo>
                    <a:cubicBezTo>
                      <a:pt x="296054" y="363031"/>
                      <a:pt x="284889" y="354027"/>
                      <a:pt x="274444" y="345743"/>
                    </a:cubicBezTo>
                    <a:cubicBezTo>
                      <a:pt x="302897" y="369514"/>
                      <a:pt x="282728" y="354027"/>
                      <a:pt x="258957" y="335299"/>
                    </a:cubicBezTo>
                    <a:cubicBezTo>
                      <a:pt x="247432" y="325574"/>
                      <a:pt x="235186" y="315130"/>
                      <a:pt x="227623" y="308647"/>
                    </a:cubicBezTo>
                    <a:cubicBezTo>
                      <a:pt x="220059" y="302164"/>
                      <a:pt x="217178" y="299643"/>
                      <a:pt x="223661" y="306846"/>
                    </a:cubicBezTo>
                    <a:cubicBezTo>
                      <a:pt x="230864" y="312608"/>
                      <a:pt x="239148" y="319452"/>
                      <a:pt x="248152" y="327015"/>
                    </a:cubicBezTo>
                    <a:cubicBezTo>
                      <a:pt x="252834" y="330616"/>
                      <a:pt x="257156" y="334938"/>
                      <a:pt x="262198" y="338540"/>
                    </a:cubicBezTo>
                    <a:cubicBezTo>
                      <a:pt x="267241" y="342502"/>
                      <a:pt x="272283" y="346103"/>
                      <a:pt x="277325" y="350065"/>
                    </a:cubicBezTo>
                    <a:cubicBezTo>
                      <a:pt x="282367" y="354027"/>
                      <a:pt x="287770" y="357989"/>
                      <a:pt x="292812" y="362311"/>
                    </a:cubicBezTo>
                    <a:cubicBezTo>
                      <a:pt x="298215" y="366273"/>
                      <a:pt x="303617" y="369874"/>
                      <a:pt x="308659" y="373836"/>
                    </a:cubicBezTo>
                    <a:cubicBezTo>
                      <a:pt x="319464" y="381400"/>
                      <a:pt x="329549" y="389323"/>
                      <a:pt x="339633" y="395446"/>
                    </a:cubicBezTo>
                    <a:cubicBezTo>
                      <a:pt x="335311" y="392564"/>
                      <a:pt x="330629" y="390043"/>
                      <a:pt x="326307" y="387162"/>
                    </a:cubicBezTo>
                    <a:cubicBezTo>
                      <a:pt x="331350" y="391124"/>
                      <a:pt x="336752" y="394005"/>
                      <a:pt x="341794" y="397247"/>
                    </a:cubicBezTo>
                    <a:cubicBezTo>
                      <a:pt x="346837" y="400488"/>
                      <a:pt x="351879" y="403729"/>
                      <a:pt x="356921" y="406611"/>
                    </a:cubicBezTo>
                    <a:cubicBezTo>
                      <a:pt x="367006" y="413094"/>
                      <a:pt x="377450" y="418496"/>
                      <a:pt x="388255" y="424259"/>
                    </a:cubicBezTo>
                    <a:cubicBezTo>
                      <a:pt x="393658" y="427140"/>
                      <a:pt x="399060" y="430382"/>
                      <a:pt x="404823" y="433263"/>
                    </a:cubicBezTo>
                    <a:cubicBezTo>
                      <a:pt x="410585" y="436504"/>
                      <a:pt x="416708" y="439386"/>
                      <a:pt x="423191" y="442627"/>
                    </a:cubicBezTo>
                    <a:cubicBezTo>
                      <a:pt x="429674" y="445868"/>
                      <a:pt x="436157" y="449110"/>
                      <a:pt x="443000" y="452712"/>
                    </a:cubicBezTo>
                    <a:cubicBezTo>
                      <a:pt x="446601" y="454512"/>
                      <a:pt x="450203" y="456313"/>
                      <a:pt x="453805" y="458114"/>
                    </a:cubicBezTo>
                    <a:cubicBezTo>
                      <a:pt x="457406" y="459915"/>
                      <a:pt x="461368" y="461716"/>
                      <a:pt x="465330" y="463517"/>
                    </a:cubicBezTo>
                    <a:cubicBezTo>
                      <a:pt x="497024" y="477923"/>
                      <a:pt x="490902" y="475762"/>
                      <a:pt x="485139" y="473961"/>
                    </a:cubicBezTo>
                    <a:cubicBezTo>
                      <a:pt x="498825" y="479364"/>
                      <a:pt x="512151" y="484046"/>
                      <a:pt x="521515" y="488008"/>
                    </a:cubicBezTo>
                    <a:cubicBezTo>
                      <a:pt x="531240" y="491969"/>
                      <a:pt x="537362" y="493770"/>
                      <a:pt x="537362" y="494130"/>
                    </a:cubicBezTo>
                    <a:close/>
                    <a:moveTo>
                      <a:pt x="466410" y="466038"/>
                    </a:moveTo>
                    <a:lnTo>
                      <a:pt x="445161" y="456313"/>
                    </a:lnTo>
                    <a:lnTo>
                      <a:pt x="424632" y="445508"/>
                    </a:lnTo>
                    <a:cubicBezTo>
                      <a:pt x="429314" y="448390"/>
                      <a:pt x="435797" y="451631"/>
                      <a:pt x="443000" y="455233"/>
                    </a:cubicBezTo>
                    <a:cubicBezTo>
                      <a:pt x="450203" y="458834"/>
                      <a:pt x="458487" y="462436"/>
                      <a:pt x="466771" y="466038"/>
                    </a:cubicBezTo>
                    <a:close/>
                  </a:path>
                </a:pathLst>
              </a:custGeom>
              <a:solidFill>
                <a:schemeClr val="accent2"/>
              </a:solidFill>
              <a:ln w="0" cap="flat">
                <a:noFill/>
                <a:prstDash val="solid"/>
                <a:miter/>
              </a:ln>
            </p:spPr>
            <p:txBody>
              <a:bodyPr rtlCol="0" anchor="ctr"/>
              <a:lstStyle/>
              <a:p>
                <a:endParaRPr lang="en-US" sz="744"/>
              </a:p>
            </p:txBody>
          </p:sp>
          <p:sp>
            <p:nvSpPr>
              <p:cNvPr id="2805" name="Freeform: Shape 2804">
                <a:extLst>
                  <a:ext uri="{FF2B5EF4-FFF2-40B4-BE49-F238E27FC236}">
                    <a16:creationId xmlns:a16="http://schemas.microsoft.com/office/drawing/2014/main" id="{9B840E46-5005-62CE-9654-E123F62D6AE4}"/>
                  </a:ext>
                </a:extLst>
              </p:cNvPr>
              <p:cNvSpPr/>
              <p:nvPr/>
            </p:nvSpPr>
            <p:spPr>
              <a:xfrm>
                <a:off x="11768683" y="3380582"/>
                <a:ext cx="5402" cy="12605"/>
              </a:xfrm>
              <a:custGeom>
                <a:avLst/>
                <a:gdLst>
                  <a:gd name="connsiteX0" fmla="*/ 5402 w 5402"/>
                  <a:gd name="connsiteY0" fmla="*/ 12606 h 12605"/>
                  <a:gd name="connsiteX1" fmla="*/ 0 w 5402"/>
                  <a:gd name="connsiteY1" fmla="*/ 0 h 12605"/>
                  <a:gd name="connsiteX2" fmla="*/ 5402 w 5402"/>
                  <a:gd name="connsiteY2" fmla="*/ 12606 h 12605"/>
                </a:gdLst>
                <a:ahLst/>
                <a:cxnLst>
                  <a:cxn ang="0">
                    <a:pos x="connsiteX0" y="connsiteY0"/>
                  </a:cxn>
                  <a:cxn ang="0">
                    <a:pos x="connsiteX1" y="connsiteY1"/>
                  </a:cxn>
                  <a:cxn ang="0">
                    <a:pos x="connsiteX2" y="connsiteY2"/>
                  </a:cxn>
                </a:cxnLst>
                <a:rect l="l" t="t" r="r" b="b"/>
                <a:pathLst>
                  <a:path w="5402" h="12605">
                    <a:moveTo>
                      <a:pt x="5402" y="12606"/>
                    </a:moveTo>
                    <a:cubicBezTo>
                      <a:pt x="3602" y="8644"/>
                      <a:pt x="1440" y="3962"/>
                      <a:pt x="0" y="0"/>
                    </a:cubicBezTo>
                    <a:cubicBezTo>
                      <a:pt x="1080" y="2881"/>
                      <a:pt x="3241" y="7563"/>
                      <a:pt x="5402" y="12606"/>
                    </a:cubicBezTo>
                    <a:close/>
                  </a:path>
                </a:pathLst>
              </a:custGeom>
              <a:solidFill>
                <a:schemeClr val="accent2"/>
              </a:solidFill>
              <a:ln w="0" cap="flat">
                <a:noFill/>
                <a:prstDash val="solid"/>
                <a:miter/>
              </a:ln>
            </p:spPr>
            <p:txBody>
              <a:bodyPr rtlCol="0" anchor="ctr"/>
              <a:lstStyle/>
              <a:p>
                <a:endParaRPr lang="en-US" sz="744"/>
              </a:p>
            </p:txBody>
          </p:sp>
          <p:sp>
            <p:nvSpPr>
              <p:cNvPr id="2806" name="Freeform: Shape 2805">
                <a:extLst>
                  <a:ext uri="{FF2B5EF4-FFF2-40B4-BE49-F238E27FC236}">
                    <a16:creationId xmlns:a16="http://schemas.microsoft.com/office/drawing/2014/main" id="{4822091D-709C-86EF-5BE0-A522C88312A6}"/>
                  </a:ext>
                </a:extLst>
              </p:cNvPr>
              <p:cNvSpPr/>
              <p:nvPr/>
            </p:nvSpPr>
            <p:spPr>
              <a:xfrm>
                <a:off x="10586269" y="6046865"/>
                <a:ext cx="19808" cy="16927"/>
              </a:xfrm>
              <a:custGeom>
                <a:avLst/>
                <a:gdLst>
                  <a:gd name="connsiteX0" fmla="*/ 0 w 19808"/>
                  <a:gd name="connsiteY0" fmla="*/ 0 h 16927"/>
                  <a:gd name="connsiteX1" fmla="*/ 19809 w 19808"/>
                  <a:gd name="connsiteY1" fmla="*/ 16928 h 16927"/>
                  <a:gd name="connsiteX2" fmla="*/ 0 w 19808"/>
                  <a:gd name="connsiteY2" fmla="*/ 0 h 16927"/>
                </a:gdLst>
                <a:ahLst/>
                <a:cxnLst>
                  <a:cxn ang="0">
                    <a:pos x="connsiteX0" y="connsiteY0"/>
                  </a:cxn>
                  <a:cxn ang="0">
                    <a:pos x="connsiteX1" y="connsiteY1"/>
                  </a:cxn>
                  <a:cxn ang="0">
                    <a:pos x="connsiteX2" y="connsiteY2"/>
                  </a:cxn>
                </a:cxnLst>
                <a:rect l="l" t="t" r="r" b="b"/>
                <a:pathLst>
                  <a:path w="19808" h="16927">
                    <a:moveTo>
                      <a:pt x="0" y="0"/>
                    </a:moveTo>
                    <a:cubicBezTo>
                      <a:pt x="6483" y="6123"/>
                      <a:pt x="12966" y="11525"/>
                      <a:pt x="19809" y="16928"/>
                    </a:cubicBezTo>
                    <a:cubicBezTo>
                      <a:pt x="11885" y="10445"/>
                      <a:pt x="5402" y="5042"/>
                      <a:pt x="0" y="0"/>
                    </a:cubicBezTo>
                    <a:close/>
                  </a:path>
                </a:pathLst>
              </a:custGeom>
              <a:solidFill>
                <a:schemeClr val="accent2"/>
              </a:solidFill>
              <a:ln w="0" cap="flat">
                <a:noFill/>
                <a:prstDash val="solid"/>
                <a:miter/>
              </a:ln>
            </p:spPr>
            <p:txBody>
              <a:bodyPr rtlCol="0" anchor="ctr"/>
              <a:lstStyle/>
              <a:p>
                <a:endParaRPr lang="en-US" sz="744"/>
              </a:p>
            </p:txBody>
          </p:sp>
          <p:sp>
            <p:nvSpPr>
              <p:cNvPr id="2807" name="Freeform: Shape 2806">
                <a:extLst>
                  <a:ext uri="{FF2B5EF4-FFF2-40B4-BE49-F238E27FC236}">
                    <a16:creationId xmlns:a16="http://schemas.microsoft.com/office/drawing/2014/main" id="{B17EA7E0-2F30-B0B6-3CAE-C34727026B81}"/>
                  </a:ext>
                </a:extLst>
              </p:cNvPr>
              <p:cNvSpPr/>
              <p:nvPr/>
            </p:nvSpPr>
            <p:spPr>
              <a:xfrm>
                <a:off x="11037913" y="6239552"/>
                <a:ext cx="11525" cy="16207"/>
              </a:xfrm>
              <a:custGeom>
                <a:avLst/>
                <a:gdLst>
                  <a:gd name="connsiteX0" fmla="*/ 11525 w 11525"/>
                  <a:gd name="connsiteY0" fmla="*/ 16207 h 16207"/>
                  <a:gd name="connsiteX1" fmla="*/ 8644 w 11525"/>
                  <a:gd name="connsiteY1" fmla="*/ 8644 h 16207"/>
                  <a:gd name="connsiteX2" fmla="*/ 6123 w 11525"/>
                  <a:gd name="connsiteY2" fmla="*/ 5763 h 16207"/>
                  <a:gd name="connsiteX3" fmla="*/ 4682 w 11525"/>
                  <a:gd name="connsiteY3" fmla="*/ 4322 h 16207"/>
                  <a:gd name="connsiteX4" fmla="*/ 2161 w 11525"/>
                  <a:gd name="connsiteY4" fmla="*/ 2161 h 16207"/>
                  <a:gd name="connsiteX5" fmla="*/ 0 w 11525"/>
                  <a:gd name="connsiteY5" fmla="*/ 0 h 16207"/>
                  <a:gd name="connsiteX6" fmla="*/ 1080 w 11525"/>
                  <a:gd name="connsiteY6" fmla="*/ 1081 h 16207"/>
                  <a:gd name="connsiteX7" fmla="*/ 2521 w 11525"/>
                  <a:gd name="connsiteY7" fmla="*/ 2521 h 16207"/>
                  <a:gd name="connsiteX8" fmla="*/ 4682 w 11525"/>
                  <a:gd name="connsiteY8" fmla="*/ 4322 h 16207"/>
                  <a:gd name="connsiteX9" fmla="*/ 5763 w 11525"/>
                  <a:gd name="connsiteY9" fmla="*/ 5042 h 16207"/>
                  <a:gd name="connsiteX10" fmla="*/ 6483 w 11525"/>
                  <a:gd name="connsiteY10" fmla="*/ 5763 h 16207"/>
                  <a:gd name="connsiteX11" fmla="*/ 9004 w 11525"/>
                  <a:gd name="connsiteY11" fmla="*/ 9004 h 16207"/>
                  <a:gd name="connsiteX12" fmla="*/ 11525 w 11525"/>
                  <a:gd name="connsiteY12" fmla="*/ 15847 h 16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525" h="16207">
                    <a:moveTo>
                      <a:pt x="11525" y="16207"/>
                    </a:moveTo>
                    <a:cubicBezTo>
                      <a:pt x="11525" y="13326"/>
                      <a:pt x="10085" y="10805"/>
                      <a:pt x="8644" y="8644"/>
                    </a:cubicBezTo>
                    <a:cubicBezTo>
                      <a:pt x="7923" y="7563"/>
                      <a:pt x="7203" y="6483"/>
                      <a:pt x="6123" y="5763"/>
                    </a:cubicBezTo>
                    <a:cubicBezTo>
                      <a:pt x="5763" y="5402"/>
                      <a:pt x="5042" y="4682"/>
                      <a:pt x="4682" y="4322"/>
                    </a:cubicBezTo>
                    <a:lnTo>
                      <a:pt x="2161" y="2161"/>
                    </a:lnTo>
                    <a:lnTo>
                      <a:pt x="0" y="0"/>
                    </a:lnTo>
                    <a:lnTo>
                      <a:pt x="1080" y="1081"/>
                    </a:lnTo>
                    <a:cubicBezTo>
                      <a:pt x="1441" y="1441"/>
                      <a:pt x="1801" y="1801"/>
                      <a:pt x="2521" y="2521"/>
                    </a:cubicBezTo>
                    <a:cubicBezTo>
                      <a:pt x="3241" y="3242"/>
                      <a:pt x="3962" y="3962"/>
                      <a:pt x="4682" y="4322"/>
                    </a:cubicBezTo>
                    <a:lnTo>
                      <a:pt x="5763" y="5042"/>
                    </a:lnTo>
                    <a:cubicBezTo>
                      <a:pt x="5763" y="5042"/>
                      <a:pt x="6123" y="5402"/>
                      <a:pt x="6483" y="5763"/>
                    </a:cubicBezTo>
                    <a:cubicBezTo>
                      <a:pt x="7563" y="6843"/>
                      <a:pt x="8284" y="7923"/>
                      <a:pt x="9004" y="9004"/>
                    </a:cubicBezTo>
                    <a:cubicBezTo>
                      <a:pt x="10445" y="11165"/>
                      <a:pt x="11165" y="13686"/>
                      <a:pt x="11525" y="15847"/>
                    </a:cubicBezTo>
                    <a:close/>
                  </a:path>
                </a:pathLst>
              </a:custGeom>
              <a:solidFill>
                <a:schemeClr val="accent2"/>
              </a:solidFill>
              <a:ln w="0" cap="flat">
                <a:noFill/>
                <a:prstDash val="solid"/>
                <a:miter/>
              </a:ln>
            </p:spPr>
            <p:txBody>
              <a:bodyPr rtlCol="0" anchor="ctr"/>
              <a:lstStyle/>
              <a:p>
                <a:endParaRPr lang="en-US" sz="744"/>
              </a:p>
            </p:txBody>
          </p:sp>
          <p:sp>
            <p:nvSpPr>
              <p:cNvPr id="2808" name="Freeform: Shape 2807">
                <a:extLst>
                  <a:ext uri="{FF2B5EF4-FFF2-40B4-BE49-F238E27FC236}">
                    <a16:creationId xmlns:a16="http://schemas.microsoft.com/office/drawing/2014/main" id="{6B71532D-74D3-8764-0D06-89809A66977A}"/>
                  </a:ext>
                </a:extLst>
              </p:cNvPr>
              <p:cNvSpPr/>
              <p:nvPr/>
            </p:nvSpPr>
            <p:spPr>
              <a:xfrm>
                <a:off x="11846838" y="3692843"/>
                <a:ext cx="720" cy="7563"/>
              </a:xfrm>
              <a:custGeom>
                <a:avLst/>
                <a:gdLst>
                  <a:gd name="connsiteX0" fmla="*/ 0 w 720"/>
                  <a:gd name="connsiteY0" fmla="*/ 0 h 7563"/>
                  <a:gd name="connsiteX1" fmla="*/ 0 w 720"/>
                  <a:gd name="connsiteY1" fmla="*/ 1441 h 7563"/>
                  <a:gd name="connsiteX2" fmla="*/ 720 w 720"/>
                  <a:gd name="connsiteY2" fmla="*/ 7563 h 7563"/>
                  <a:gd name="connsiteX3" fmla="*/ 0 w 720"/>
                  <a:gd name="connsiteY3" fmla="*/ 360 h 7563"/>
                </a:gdLst>
                <a:ahLst/>
                <a:cxnLst>
                  <a:cxn ang="0">
                    <a:pos x="connsiteX0" y="connsiteY0"/>
                  </a:cxn>
                  <a:cxn ang="0">
                    <a:pos x="connsiteX1" y="connsiteY1"/>
                  </a:cxn>
                  <a:cxn ang="0">
                    <a:pos x="connsiteX2" y="connsiteY2"/>
                  </a:cxn>
                  <a:cxn ang="0">
                    <a:pos x="connsiteX3" y="connsiteY3"/>
                  </a:cxn>
                </a:cxnLst>
                <a:rect l="l" t="t" r="r" b="b"/>
                <a:pathLst>
                  <a:path w="720" h="7563">
                    <a:moveTo>
                      <a:pt x="0" y="0"/>
                    </a:moveTo>
                    <a:lnTo>
                      <a:pt x="0" y="1441"/>
                    </a:lnTo>
                    <a:cubicBezTo>
                      <a:pt x="0" y="3602"/>
                      <a:pt x="360" y="5042"/>
                      <a:pt x="720" y="7563"/>
                    </a:cubicBezTo>
                    <a:lnTo>
                      <a:pt x="0" y="360"/>
                    </a:lnTo>
                    <a:close/>
                  </a:path>
                </a:pathLst>
              </a:custGeom>
              <a:solidFill>
                <a:schemeClr val="accent2"/>
              </a:solidFill>
              <a:ln w="0" cap="flat">
                <a:noFill/>
                <a:prstDash val="solid"/>
                <a:miter/>
              </a:ln>
            </p:spPr>
            <p:txBody>
              <a:bodyPr rtlCol="0" anchor="ctr"/>
              <a:lstStyle/>
              <a:p>
                <a:endParaRPr lang="en-US" sz="744"/>
              </a:p>
            </p:txBody>
          </p:sp>
          <p:sp>
            <p:nvSpPr>
              <p:cNvPr id="2809" name="Freeform: Shape 2808">
                <a:extLst>
                  <a:ext uri="{FF2B5EF4-FFF2-40B4-BE49-F238E27FC236}">
                    <a16:creationId xmlns:a16="http://schemas.microsoft.com/office/drawing/2014/main" id="{73B50D42-2E49-30E8-0ECE-2384D66E4828}"/>
                  </a:ext>
                </a:extLst>
              </p:cNvPr>
              <p:cNvSpPr/>
              <p:nvPr/>
            </p:nvSpPr>
            <p:spPr>
              <a:xfrm>
                <a:off x="11596885" y="5548040"/>
                <a:ext cx="15126" cy="14766"/>
              </a:xfrm>
              <a:custGeom>
                <a:avLst/>
                <a:gdLst>
                  <a:gd name="connsiteX0" fmla="*/ 0 w 15126"/>
                  <a:gd name="connsiteY0" fmla="*/ 14767 h 14766"/>
                  <a:gd name="connsiteX1" fmla="*/ 15127 w 15126"/>
                  <a:gd name="connsiteY1" fmla="*/ 0 h 14766"/>
                  <a:gd name="connsiteX2" fmla="*/ 0 w 15126"/>
                  <a:gd name="connsiteY2" fmla="*/ 14767 h 14766"/>
                </a:gdLst>
                <a:ahLst/>
                <a:cxnLst>
                  <a:cxn ang="0">
                    <a:pos x="connsiteX0" y="connsiteY0"/>
                  </a:cxn>
                  <a:cxn ang="0">
                    <a:pos x="connsiteX1" y="connsiteY1"/>
                  </a:cxn>
                  <a:cxn ang="0">
                    <a:pos x="connsiteX2" y="connsiteY2"/>
                  </a:cxn>
                </a:cxnLst>
                <a:rect l="l" t="t" r="r" b="b"/>
                <a:pathLst>
                  <a:path w="15126" h="14766">
                    <a:moveTo>
                      <a:pt x="0" y="14767"/>
                    </a:moveTo>
                    <a:cubicBezTo>
                      <a:pt x="4322" y="10805"/>
                      <a:pt x="8644" y="6123"/>
                      <a:pt x="15127" y="0"/>
                    </a:cubicBezTo>
                    <a:cubicBezTo>
                      <a:pt x="14046" y="720"/>
                      <a:pt x="8644" y="6123"/>
                      <a:pt x="0" y="14767"/>
                    </a:cubicBezTo>
                    <a:close/>
                  </a:path>
                </a:pathLst>
              </a:custGeom>
              <a:solidFill>
                <a:schemeClr val="accent2"/>
              </a:solidFill>
              <a:ln w="0" cap="flat">
                <a:noFill/>
                <a:prstDash val="solid"/>
                <a:miter/>
              </a:ln>
            </p:spPr>
            <p:txBody>
              <a:bodyPr rtlCol="0" anchor="ctr"/>
              <a:lstStyle/>
              <a:p>
                <a:endParaRPr lang="en-US" sz="744"/>
              </a:p>
            </p:txBody>
          </p:sp>
          <p:sp>
            <p:nvSpPr>
              <p:cNvPr id="2810" name="Freeform: Shape 2809">
                <a:extLst>
                  <a:ext uri="{FF2B5EF4-FFF2-40B4-BE49-F238E27FC236}">
                    <a16:creationId xmlns:a16="http://schemas.microsoft.com/office/drawing/2014/main" id="{F74A341C-C28F-E7D5-9CD9-449DA2A11737}"/>
                  </a:ext>
                </a:extLst>
              </p:cNvPr>
              <p:cNvSpPr/>
              <p:nvPr/>
            </p:nvSpPr>
            <p:spPr>
              <a:xfrm>
                <a:off x="11049799" y="6255399"/>
                <a:ext cx="3601" cy="3241"/>
              </a:xfrm>
              <a:custGeom>
                <a:avLst/>
                <a:gdLst>
                  <a:gd name="connsiteX0" fmla="*/ 0 w 3601"/>
                  <a:gd name="connsiteY0" fmla="*/ 3242 h 3241"/>
                  <a:gd name="connsiteX1" fmla="*/ 0 w 3601"/>
                  <a:gd name="connsiteY1" fmla="*/ 2161 h 3241"/>
                  <a:gd name="connsiteX2" fmla="*/ 0 w 3601"/>
                  <a:gd name="connsiteY2" fmla="*/ 0 h 3241"/>
                  <a:gd name="connsiteX3" fmla="*/ 0 w 3601"/>
                  <a:gd name="connsiteY3" fmla="*/ 2881 h 3241"/>
                </a:gdLst>
                <a:ahLst/>
                <a:cxnLst>
                  <a:cxn ang="0">
                    <a:pos x="connsiteX0" y="connsiteY0"/>
                  </a:cxn>
                  <a:cxn ang="0">
                    <a:pos x="connsiteX1" y="connsiteY1"/>
                  </a:cxn>
                  <a:cxn ang="0">
                    <a:pos x="connsiteX2" y="connsiteY2"/>
                  </a:cxn>
                  <a:cxn ang="0">
                    <a:pos x="connsiteX3" y="connsiteY3"/>
                  </a:cxn>
                </a:cxnLst>
                <a:rect l="l" t="t" r="r" b="b"/>
                <a:pathLst>
                  <a:path w="3601" h="3241">
                    <a:moveTo>
                      <a:pt x="0" y="3242"/>
                    </a:moveTo>
                    <a:cubicBezTo>
                      <a:pt x="0" y="2881"/>
                      <a:pt x="0" y="2521"/>
                      <a:pt x="0" y="2161"/>
                    </a:cubicBezTo>
                    <a:cubicBezTo>
                      <a:pt x="0" y="1441"/>
                      <a:pt x="0" y="720"/>
                      <a:pt x="0" y="0"/>
                    </a:cubicBezTo>
                    <a:cubicBezTo>
                      <a:pt x="0" y="1080"/>
                      <a:pt x="0" y="2161"/>
                      <a:pt x="0" y="2881"/>
                    </a:cubicBezTo>
                    <a:close/>
                  </a:path>
                </a:pathLst>
              </a:custGeom>
              <a:solidFill>
                <a:schemeClr val="accent2"/>
              </a:solidFill>
              <a:ln w="0" cap="flat">
                <a:noFill/>
                <a:prstDash val="solid"/>
                <a:miter/>
              </a:ln>
            </p:spPr>
            <p:txBody>
              <a:bodyPr rtlCol="0" anchor="ctr"/>
              <a:lstStyle/>
              <a:p>
                <a:endParaRPr lang="en-US" sz="744"/>
              </a:p>
            </p:txBody>
          </p:sp>
          <p:sp>
            <p:nvSpPr>
              <p:cNvPr id="2811" name="Freeform: Shape 2810">
                <a:extLst>
                  <a:ext uri="{FF2B5EF4-FFF2-40B4-BE49-F238E27FC236}">
                    <a16:creationId xmlns:a16="http://schemas.microsoft.com/office/drawing/2014/main" id="{2F449221-7791-7023-1FF5-82E6E22203C7}"/>
                  </a:ext>
                </a:extLst>
              </p:cNvPr>
              <p:cNvSpPr/>
              <p:nvPr/>
            </p:nvSpPr>
            <p:spPr>
              <a:xfrm>
                <a:off x="10397544" y="5831128"/>
                <a:ext cx="23050" cy="14766"/>
              </a:xfrm>
              <a:custGeom>
                <a:avLst/>
                <a:gdLst>
                  <a:gd name="connsiteX0" fmla="*/ 23050 w 23050"/>
                  <a:gd name="connsiteY0" fmla="*/ 14767 h 14766"/>
                  <a:gd name="connsiteX1" fmla="*/ 14407 w 23050"/>
                  <a:gd name="connsiteY1" fmla="*/ 2521 h 14766"/>
                  <a:gd name="connsiteX2" fmla="*/ 13326 w 23050"/>
                  <a:gd name="connsiteY2" fmla="*/ 1081 h 14766"/>
                  <a:gd name="connsiteX3" fmla="*/ 11886 w 23050"/>
                  <a:gd name="connsiteY3" fmla="*/ 0 h 14766"/>
                  <a:gd name="connsiteX4" fmla="*/ 7924 w 23050"/>
                  <a:gd name="connsiteY4" fmla="*/ 0 h 14766"/>
                  <a:gd name="connsiteX5" fmla="*/ 0 w 23050"/>
                  <a:gd name="connsiteY5" fmla="*/ 0 h 14766"/>
                  <a:gd name="connsiteX6" fmla="*/ 9724 w 23050"/>
                  <a:gd name="connsiteY6" fmla="*/ 0 h 14766"/>
                  <a:gd name="connsiteX7" fmla="*/ 11886 w 23050"/>
                  <a:gd name="connsiteY7" fmla="*/ 0 h 14766"/>
                  <a:gd name="connsiteX8" fmla="*/ 12246 w 23050"/>
                  <a:gd name="connsiteY8" fmla="*/ 0 h 14766"/>
                  <a:gd name="connsiteX9" fmla="*/ 12246 w 23050"/>
                  <a:gd name="connsiteY9" fmla="*/ 0 h 14766"/>
                  <a:gd name="connsiteX10" fmla="*/ 12966 w 23050"/>
                  <a:gd name="connsiteY10" fmla="*/ 1081 h 14766"/>
                  <a:gd name="connsiteX11" fmla="*/ 15127 w 23050"/>
                  <a:gd name="connsiteY11" fmla="*/ 4322 h 14766"/>
                  <a:gd name="connsiteX12" fmla="*/ 22330 w 23050"/>
                  <a:gd name="connsiteY12" fmla="*/ 14767 h 14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050" h="14766">
                    <a:moveTo>
                      <a:pt x="23050" y="14767"/>
                    </a:moveTo>
                    <a:cubicBezTo>
                      <a:pt x="20169" y="10445"/>
                      <a:pt x="17288" y="6483"/>
                      <a:pt x="14407" y="2521"/>
                    </a:cubicBezTo>
                    <a:lnTo>
                      <a:pt x="13326" y="1081"/>
                    </a:lnTo>
                    <a:cubicBezTo>
                      <a:pt x="12966" y="720"/>
                      <a:pt x="12606" y="0"/>
                      <a:pt x="11886" y="0"/>
                    </a:cubicBezTo>
                    <a:cubicBezTo>
                      <a:pt x="10445" y="0"/>
                      <a:pt x="9364" y="0"/>
                      <a:pt x="7924" y="0"/>
                    </a:cubicBezTo>
                    <a:cubicBezTo>
                      <a:pt x="5402" y="0"/>
                      <a:pt x="2521" y="0"/>
                      <a:pt x="0" y="0"/>
                    </a:cubicBezTo>
                    <a:cubicBezTo>
                      <a:pt x="3602" y="0"/>
                      <a:pt x="6843" y="0"/>
                      <a:pt x="9724" y="0"/>
                    </a:cubicBezTo>
                    <a:cubicBezTo>
                      <a:pt x="10445" y="0"/>
                      <a:pt x="11165" y="0"/>
                      <a:pt x="11886" y="0"/>
                    </a:cubicBezTo>
                    <a:cubicBezTo>
                      <a:pt x="11886" y="0"/>
                      <a:pt x="12246" y="0"/>
                      <a:pt x="12246" y="0"/>
                    </a:cubicBezTo>
                    <a:lnTo>
                      <a:pt x="12246" y="0"/>
                    </a:lnTo>
                    <a:cubicBezTo>
                      <a:pt x="12246" y="360"/>
                      <a:pt x="12966" y="1081"/>
                      <a:pt x="12966" y="1081"/>
                    </a:cubicBezTo>
                    <a:cubicBezTo>
                      <a:pt x="13686" y="2161"/>
                      <a:pt x="14407" y="3242"/>
                      <a:pt x="15127" y="4322"/>
                    </a:cubicBezTo>
                    <a:cubicBezTo>
                      <a:pt x="18008" y="8284"/>
                      <a:pt x="20169" y="11525"/>
                      <a:pt x="22330" y="14767"/>
                    </a:cubicBezTo>
                    <a:close/>
                  </a:path>
                </a:pathLst>
              </a:custGeom>
              <a:solidFill>
                <a:schemeClr val="accent2"/>
              </a:solidFill>
              <a:ln w="0" cap="flat">
                <a:noFill/>
                <a:prstDash val="solid"/>
                <a:miter/>
              </a:ln>
            </p:spPr>
            <p:txBody>
              <a:bodyPr rtlCol="0" anchor="ctr"/>
              <a:lstStyle/>
              <a:p>
                <a:endParaRPr lang="en-US" sz="744"/>
              </a:p>
            </p:txBody>
          </p:sp>
          <p:sp>
            <p:nvSpPr>
              <p:cNvPr id="2812" name="Freeform: Shape 2811">
                <a:extLst>
                  <a:ext uri="{FF2B5EF4-FFF2-40B4-BE49-F238E27FC236}">
                    <a16:creationId xmlns:a16="http://schemas.microsoft.com/office/drawing/2014/main" id="{340C586A-70C7-1E17-3791-4D44ED8ABB4E}"/>
                  </a:ext>
                </a:extLst>
              </p:cNvPr>
              <p:cNvSpPr/>
              <p:nvPr/>
            </p:nvSpPr>
            <p:spPr>
              <a:xfrm>
                <a:off x="10427798" y="5871826"/>
                <a:ext cx="9724" cy="12965"/>
              </a:xfrm>
              <a:custGeom>
                <a:avLst/>
                <a:gdLst>
                  <a:gd name="connsiteX0" fmla="*/ 9724 w 9724"/>
                  <a:gd name="connsiteY0" fmla="*/ 12966 h 12965"/>
                  <a:gd name="connsiteX1" fmla="*/ 0 w 9724"/>
                  <a:gd name="connsiteY1" fmla="*/ 0 h 12965"/>
                  <a:gd name="connsiteX2" fmla="*/ 9724 w 9724"/>
                  <a:gd name="connsiteY2" fmla="*/ 12966 h 12965"/>
                </a:gdLst>
                <a:ahLst/>
                <a:cxnLst>
                  <a:cxn ang="0">
                    <a:pos x="connsiteX0" y="connsiteY0"/>
                  </a:cxn>
                  <a:cxn ang="0">
                    <a:pos x="connsiteX1" y="connsiteY1"/>
                  </a:cxn>
                  <a:cxn ang="0">
                    <a:pos x="connsiteX2" y="connsiteY2"/>
                  </a:cxn>
                </a:cxnLst>
                <a:rect l="l" t="t" r="r" b="b"/>
                <a:pathLst>
                  <a:path w="9724" h="12965">
                    <a:moveTo>
                      <a:pt x="9724" y="12966"/>
                    </a:moveTo>
                    <a:cubicBezTo>
                      <a:pt x="6123" y="8284"/>
                      <a:pt x="2521" y="3602"/>
                      <a:pt x="0" y="0"/>
                    </a:cubicBezTo>
                    <a:cubicBezTo>
                      <a:pt x="3242" y="4322"/>
                      <a:pt x="6483" y="8644"/>
                      <a:pt x="9724" y="12966"/>
                    </a:cubicBezTo>
                    <a:close/>
                  </a:path>
                </a:pathLst>
              </a:custGeom>
              <a:solidFill>
                <a:schemeClr val="accent2"/>
              </a:solidFill>
              <a:ln w="0" cap="flat">
                <a:noFill/>
                <a:prstDash val="solid"/>
                <a:miter/>
              </a:ln>
            </p:spPr>
            <p:txBody>
              <a:bodyPr rtlCol="0" anchor="ctr"/>
              <a:lstStyle/>
              <a:p>
                <a:endParaRPr lang="en-US" sz="744"/>
              </a:p>
            </p:txBody>
          </p:sp>
          <p:sp>
            <p:nvSpPr>
              <p:cNvPr id="2813" name="Freeform: Shape 2812">
                <a:extLst>
                  <a:ext uri="{FF2B5EF4-FFF2-40B4-BE49-F238E27FC236}">
                    <a16:creationId xmlns:a16="http://schemas.microsoft.com/office/drawing/2014/main" id="{F5627709-43DD-BE47-15E1-BE58BAB4A097}"/>
                  </a:ext>
                </a:extLst>
              </p:cNvPr>
              <p:cNvSpPr/>
              <p:nvPr/>
            </p:nvSpPr>
            <p:spPr>
              <a:xfrm>
                <a:off x="9496418" y="5833649"/>
                <a:ext cx="35656" cy="160"/>
              </a:xfrm>
              <a:custGeom>
                <a:avLst/>
                <a:gdLst>
                  <a:gd name="connsiteX0" fmla="*/ 35656 w 35656"/>
                  <a:gd name="connsiteY0" fmla="*/ 0 h 160"/>
                  <a:gd name="connsiteX1" fmla="*/ 0 w 35656"/>
                  <a:gd name="connsiteY1" fmla="*/ 0 h 160"/>
                  <a:gd name="connsiteX2" fmla="*/ 35656 w 35656"/>
                  <a:gd name="connsiteY2" fmla="*/ 0 h 160"/>
                </a:gdLst>
                <a:ahLst/>
                <a:cxnLst>
                  <a:cxn ang="0">
                    <a:pos x="connsiteX0" y="connsiteY0"/>
                  </a:cxn>
                  <a:cxn ang="0">
                    <a:pos x="connsiteX1" y="connsiteY1"/>
                  </a:cxn>
                  <a:cxn ang="0">
                    <a:pos x="connsiteX2" y="connsiteY2"/>
                  </a:cxn>
                </a:cxnLst>
                <a:rect l="l" t="t" r="r" b="b"/>
                <a:pathLst>
                  <a:path w="35656" h="160">
                    <a:moveTo>
                      <a:pt x="35656" y="0"/>
                    </a:moveTo>
                    <a:lnTo>
                      <a:pt x="0" y="0"/>
                    </a:lnTo>
                    <a:cubicBezTo>
                      <a:pt x="17288" y="360"/>
                      <a:pt x="27733" y="0"/>
                      <a:pt x="35656" y="0"/>
                    </a:cubicBezTo>
                    <a:close/>
                  </a:path>
                </a:pathLst>
              </a:custGeom>
              <a:solidFill>
                <a:schemeClr val="accent2"/>
              </a:solidFill>
              <a:ln w="0" cap="flat">
                <a:noFill/>
                <a:prstDash val="solid"/>
                <a:miter/>
              </a:ln>
            </p:spPr>
            <p:txBody>
              <a:bodyPr rtlCol="0" anchor="ctr"/>
              <a:lstStyle/>
              <a:p>
                <a:endParaRPr lang="en-US" sz="744"/>
              </a:p>
            </p:txBody>
          </p:sp>
          <p:sp>
            <p:nvSpPr>
              <p:cNvPr id="2814" name="Freeform: Shape 2813">
                <a:extLst>
                  <a:ext uri="{FF2B5EF4-FFF2-40B4-BE49-F238E27FC236}">
                    <a16:creationId xmlns:a16="http://schemas.microsoft.com/office/drawing/2014/main" id="{7AB883C0-F826-50A4-A7C0-62100D05123C}"/>
                  </a:ext>
                </a:extLst>
              </p:cNvPr>
              <p:cNvSpPr/>
              <p:nvPr/>
            </p:nvSpPr>
            <p:spPr>
              <a:xfrm>
                <a:off x="10345681" y="5837611"/>
                <a:ext cx="6029" cy="360"/>
              </a:xfrm>
              <a:custGeom>
                <a:avLst/>
                <a:gdLst>
                  <a:gd name="connsiteX0" fmla="*/ 5402 w 6029"/>
                  <a:gd name="connsiteY0" fmla="*/ 0 h 360"/>
                  <a:gd name="connsiteX1" fmla="*/ 0 w 6029"/>
                  <a:gd name="connsiteY1" fmla="*/ 360 h 360"/>
                  <a:gd name="connsiteX2" fmla="*/ 5402 w 6029"/>
                  <a:gd name="connsiteY2" fmla="*/ 0 h 360"/>
                </a:gdLst>
                <a:ahLst/>
                <a:cxnLst>
                  <a:cxn ang="0">
                    <a:pos x="connsiteX0" y="connsiteY0"/>
                  </a:cxn>
                  <a:cxn ang="0">
                    <a:pos x="connsiteX1" y="connsiteY1"/>
                  </a:cxn>
                  <a:cxn ang="0">
                    <a:pos x="connsiteX2" y="connsiteY2"/>
                  </a:cxn>
                </a:cxnLst>
                <a:rect l="l" t="t" r="r" b="b"/>
                <a:pathLst>
                  <a:path w="6029" h="360">
                    <a:moveTo>
                      <a:pt x="5402" y="0"/>
                    </a:moveTo>
                    <a:cubicBezTo>
                      <a:pt x="3241" y="0"/>
                      <a:pt x="1441" y="0"/>
                      <a:pt x="0" y="360"/>
                    </a:cubicBezTo>
                    <a:cubicBezTo>
                      <a:pt x="5042" y="360"/>
                      <a:pt x="7203" y="360"/>
                      <a:pt x="5402" y="0"/>
                    </a:cubicBezTo>
                    <a:close/>
                  </a:path>
                </a:pathLst>
              </a:custGeom>
              <a:solidFill>
                <a:schemeClr val="accent2"/>
              </a:solidFill>
              <a:ln w="0" cap="flat">
                <a:noFill/>
                <a:prstDash val="solid"/>
                <a:miter/>
              </a:ln>
            </p:spPr>
            <p:txBody>
              <a:bodyPr rtlCol="0" anchor="ctr"/>
              <a:lstStyle/>
              <a:p>
                <a:endParaRPr lang="en-US" sz="744"/>
              </a:p>
            </p:txBody>
          </p:sp>
          <p:sp>
            <p:nvSpPr>
              <p:cNvPr id="2815" name="Freeform: Shape 2814">
                <a:extLst>
                  <a:ext uri="{FF2B5EF4-FFF2-40B4-BE49-F238E27FC236}">
                    <a16:creationId xmlns:a16="http://schemas.microsoft.com/office/drawing/2014/main" id="{CBC22386-6A01-F66E-E74D-9FBB22A2A576}"/>
                  </a:ext>
                </a:extLst>
              </p:cNvPr>
              <p:cNvSpPr/>
              <p:nvPr/>
            </p:nvSpPr>
            <p:spPr>
              <a:xfrm>
                <a:off x="11667838" y="3197259"/>
                <a:ext cx="2160" cy="1841"/>
              </a:xfrm>
              <a:custGeom>
                <a:avLst/>
                <a:gdLst>
                  <a:gd name="connsiteX0" fmla="*/ 0 w 2160"/>
                  <a:gd name="connsiteY0" fmla="*/ 0 h 1841"/>
                  <a:gd name="connsiteX1" fmla="*/ 1440 w 2160"/>
                  <a:gd name="connsiteY1" fmla="*/ 1801 h 1841"/>
                  <a:gd name="connsiteX2" fmla="*/ 2161 w 2160"/>
                  <a:gd name="connsiteY2" fmla="*/ 1801 h 1841"/>
                  <a:gd name="connsiteX3" fmla="*/ 0 w 2160"/>
                  <a:gd name="connsiteY3" fmla="*/ 0 h 1841"/>
                </a:gdLst>
                <a:ahLst/>
                <a:cxnLst>
                  <a:cxn ang="0">
                    <a:pos x="connsiteX0" y="connsiteY0"/>
                  </a:cxn>
                  <a:cxn ang="0">
                    <a:pos x="connsiteX1" y="connsiteY1"/>
                  </a:cxn>
                  <a:cxn ang="0">
                    <a:pos x="connsiteX2" y="connsiteY2"/>
                  </a:cxn>
                  <a:cxn ang="0">
                    <a:pos x="connsiteX3" y="connsiteY3"/>
                  </a:cxn>
                </a:cxnLst>
                <a:rect l="l" t="t" r="r" b="b"/>
                <a:pathLst>
                  <a:path w="2160" h="1841">
                    <a:moveTo>
                      <a:pt x="0" y="0"/>
                    </a:moveTo>
                    <a:cubicBezTo>
                      <a:pt x="360" y="720"/>
                      <a:pt x="1080" y="1441"/>
                      <a:pt x="1440" y="1801"/>
                    </a:cubicBezTo>
                    <a:lnTo>
                      <a:pt x="2161" y="1801"/>
                    </a:lnTo>
                    <a:cubicBezTo>
                      <a:pt x="2161" y="2161"/>
                      <a:pt x="0" y="0"/>
                      <a:pt x="0" y="0"/>
                    </a:cubicBezTo>
                    <a:close/>
                  </a:path>
                </a:pathLst>
              </a:custGeom>
              <a:solidFill>
                <a:schemeClr val="accent2"/>
              </a:solidFill>
              <a:ln w="0" cap="flat">
                <a:noFill/>
                <a:prstDash val="solid"/>
                <a:miter/>
              </a:ln>
            </p:spPr>
            <p:txBody>
              <a:bodyPr rtlCol="0" anchor="ctr"/>
              <a:lstStyle/>
              <a:p>
                <a:endParaRPr lang="en-US" sz="744"/>
              </a:p>
            </p:txBody>
          </p:sp>
          <p:sp>
            <p:nvSpPr>
              <p:cNvPr id="2816" name="Freeform: Shape 2815">
                <a:extLst>
                  <a:ext uri="{FF2B5EF4-FFF2-40B4-BE49-F238E27FC236}">
                    <a16:creationId xmlns:a16="http://schemas.microsoft.com/office/drawing/2014/main" id="{C3B320F4-E3A4-87E3-7F0C-703673D7008D}"/>
                  </a:ext>
                </a:extLst>
              </p:cNvPr>
              <p:cNvSpPr/>
              <p:nvPr/>
            </p:nvSpPr>
            <p:spPr>
              <a:xfrm>
                <a:off x="11586801" y="3112981"/>
                <a:ext cx="21609" cy="21969"/>
              </a:xfrm>
              <a:custGeom>
                <a:avLst/>
                <a:gdLst>
                  <a:gd name="connsiteX0" fmla="*/ 21610 w 21609"/>
                  <a:gd name="connsiteY0" fmla="*/ 21970 h 21969"/>
                  <a:gd name="connsiteX1" fmla="*/ 0 w 21609"/>
                  <a:gd name="connsiteY1" fmla="*/ 0 h 21969"/>
                  <a:gd name="connsiteX2" fmla="*/ 21610 w 21609"/>
                  <a:gd name="connsiteY2" fmla="*/ 21970 h 21969"/>
                </a:gdLst>
                <a:ahLst/>
                <a:cxnLst>
                  <a:cxn ang="0">
                    <a:pos x="connsiteX0" y="connsiteY0"/>
                  </a:cxn>
                  <a:cxn ang="0">
                    <a:pos x="connsiteX1" y="connsiteY1"/>
                  </a:cxn>
                  <a:cxn ang="0">
                    <a:pos x="connsiteX2" y="connsiteY2"/>
                  </a:cxn>
                </a:cxnLst>
                <a:rect l="l" t="t" r="r" b="b"/>
                <a:pathLst>
                  <a:path w="21609" h="21969">
                    <a:moveTo>
                      <a:pt x="21610" y="21970"/>
                    </a:moveTo>
                    <a:cubicBezTo>
                      <a:pt x="14407" y="14767"/>
                      <a:pt x="7564" y="7203"/>
                      <a:pt x="0" y="0"/>
                    </a:cubicBezTo>
                    <a:cubicBezTo>
                      <a:pt x="8284" y="7924"/>
                      <a:pt x="15847" y="16207"/>
                      <a:pt x="21610" y="21970"/>
                    </a:cubicBezTo>
                    <a:close/>
                  </a:path>
                </a:pathLst>
              </a:custGeom>
              <a:solidFill>
                <a:schemeClr val="accent2"/>
              </a:solidFill>
              <a:ln w="0" cap="flat">
                <a:noFill/>
                <a:prstDash val="solid"/>
                <a:miter/>
              </a:ln>
            </p:spPr>
            <p:txBody>
              <a:bodyPr rtlCol="0" anchor="ctr"/>
              <a:lstStyle/>
              <a:p>
                <a:endParaRPr lang="en-US" sz="744"/>
              </a:p>
            </p:txBody>
          </p:sp>
          <p:sp>
            <p:nvSpPr>
              <p:cNvPr id="2817" name="Freeform: Shape 2816">
                <a:extLst>
                  <a:ext uri="{FF2B5EF4-FFF2-40B4-BE49-F238E27FC236}">
                    <a16:creationId xmlns:a16="http://schemas.microsoft.com/office/drawing/2014/main" id="{0A564EEB-E69F-DA01-AB27-CABA609CA47D}"/>
                  </a:ext>
                </a:extLst>
              </p:cNvPr>
              <p:cNvSpPr/>
              <p:nvPr/>
            </p:nvSpPr>
            <p:spPr>
              <a:xfrm>
                <a:off x="11832792" y="5090334"/>
                <a:ext cx="6154" cy="31273"/>
              </a:xfrm>
              <a:custGeom>
                <a:avLst/>
                <a:gdLst>
                  <a:gd name="connsiteX0" fmla="*/ 0 w 6154"/>
                  <a:gd name="connsiteY0" fmla="*/ 31274 h 31273"/>
                  <a:gd name="connsiteX1" fmla="*/ 5042 w 6154"/>
                  <a:gd name="connsiteY1" fmla="*/ 11105 h 31273"/>
                  <a:gd name="connsiteX2" fmla="*/ 0 w 6154"/>
                  <a:gd name="connsiteY2" fmla="*/ 31274 h 31273"/>
                </a:gdLst>
                <a:ahLst/>
                <a:cxnLst>
                  <a:cxn ang="0">
                    <a:pos x="connsiteX0" y="connsiteY0"/>
                  </a:cxn>
                  <a:cxn ang="0">
                    <a:pos x="connsiteX1" y="connsiteY1"/>
                  </a:cxn>
                  <a:cxn ang="0">
                    <a:pos x="connsiteX2" y="connsiteY2"/>
                  </a:cxn>
                </a:cxnLst>
                <a:rect l="l" t="t" r="r" b="b"/>
                <a:pathLst>
                  <a:path w="6154" h="31273">
                    <a:moveTo>
                      <a:pt x="0" y="31274"/>
                    </a:moveTo>
                    <a:cubicBezTo>
                      <a:pt x="2161" y="22270"/>
                      <a:pt x="6483" y="1020"/>
                      <a:pt x="5042" y="11105"/>
                    </a:cubicBezTo>
                    <a:cubicBezTo>
                      <a:pt x="7563" y="-6543"/>
                      <a:pt x="5763" y="-5463"/>
                      <a:pt x="0" y="31274"/>
                    </a:cubicBezTo>
                    <a:close/>
                  </a:path>
                </a:pathLst>
              </a:custGeom>
              <a:solidFill>
                <a:schemeClr val="accent2"/>
              </a:solidFill>
              <a:ln w="0" cap="flat">
                <a:noFill/>
                <a:prstDash val="solid"/>
                <a:miter/>
              </a:ln>
            </p:spPr>
            <p:txBody>
              <a:bodyPr rtlCol="0" anchor="ctr"/>
              <a:lstStyle/>
              <a:p>
                <a:endParaRPr lang="en-US" sz="744"/>
              </a:p>
            </p:txBody>
          </p:sp>
          <p:sp>
            <p:nvSpPr>
              <p:cNvPr id="2818" name="Freeform: Shape 2817">
                <a:extLst>
                  <a:ext uri="{FF2B5EF4-FFF2-40B4-BE49-F238E27FC236}">
                    <a16:creationId xmlns:a16="http://schemas.microsoft.com/office/drawing/2014/main" id="{EBE72D39-1929-ECF3-DFD1-18F6901DE66F}"/>
                  </a:ext>
                </a:extLst>
              </p:cNvPr>
              <p:cNvSpPr/>
              <p:nvPr/>
            </p:nvSpPr>
            <p:spPr>
              <a:xfrm>
                <a:off x="11766882" y="3316473"/>
                <a:ext cx="10546" cy="18433"/>
              </a:xfrm>
              <a:custGeom>
                <a:avLst/>
                <a:gdLst>
                  <a:gd name="connsiteX0" fmla="*/ 10084 w 10546"/>
                  <a:gd name="connsiteY0" fmla="*/ 17288 h 18433"/>
                  <a:gd name="connsiteX1" fmla="*/ 0 w 10546"/>
                  <a:gd name="connsiteY1" fmla="*/ 0 h 18433"/>
                  <a:gd name="connsiteX2" fmla="*/ 10084 w 10546"/>
                  <a:gd name="connsiteY2" fmla="*/ 17288 h 18433"/>
                </a:gdLst>
                <a:ahLst/>
                <a:cxnLst>
                  <a:cxn ang="0">
                    <a:pos x="connsiteX0" y="connsiteY0"/>
                  </a:cxn>
                  <a:cxn ang="0">
                    <a:pos x="connsiteX1" y="connsiteY1"/>
                  </a:cxn>
                  <a:cxn ang="0">
                    <a:pos x="connsiteX2" y="connsiteY2"/>
                  </a:cxn>
                </a:cxnLst>
                <a:rect l="l" t="t" r="r" b="b"/>
                <a:pathLst>
                  <a:path w="10546" h="18433">
                    <a:moveTo>
                      <a:pt x="10084" y="17288"/>
                    </a:moveTo>
                    <a:cubicBezTo>
                      <a:pt x="7203" y="12246"/>
                      <a:pt x="3602" y="6123"/>
                      <a:pt x="0" y="0"/>
                    </a:cubicBezTo>
                    <a:cubicBezTo>
                      <a:pt x="6483" y="11525"/>
                      <a:pt x="12245" y="21970"/>
                      <a:pt x="10084" y="17288"/>
                    </a:cubicBezTo>
                    <a:close/>
                  </a:path>
                </a:pathLst>
              </a:custGeom>
              <a:solidFill>
                <a:schemeClr val="accent2"/>
              </a:solidFill>
              <a:ln w="0" cap="flat">
                <a:noFill/>
                <a:prstDash val="solid"/>
                <a:miter/>
              </a:ln>
            </p:spPr>
            <p:txBody>
              <a:bodyPr rtlCol="0" anchor="ctr"/>
              <a:lstStyle/>
              <a:p>
                <a:endParaRPr lang="en-US" sz="744"/>
              </a:p>
            </p:txBody>
          </p:sp>
          <p:sp>
            <p:nvSpPr>
              <p:cNvPr id="2819" name="Freeform: Shape 2818">
                <a:extLst>
                  <a:ext uri="{FF2B5EF4-FFF2-40B4-BE49-F238E27FC236}">
                    <a16:creationId xmlns:a16="http://schemas.microsoft.com/office/drawing/2014/main" id="{21FAFF15-6BED-59FC-CDA2-95FA421D3CDF}"/>
                  </a:ext>
                </a:extLst>
              </p:cNvPr>
              <p:cNvSpPr/>
              <p:nvPr/>
            </p:nvSpPr>
            <p:spPr>
              <a:xfrm>
                <a:off x="11756798" y="3299545"/>
                <a:ext cx="10084" cy="16567"/>
              </a:xfrm>
              <a:custGeom>
                <a:avLst/>
                <a:gdLst>
                  <a:gd name="connsiteX0" fmla="*/ 10085 w 10084"/>
                  <a:gd name="connsiteY0" fmla="*/ 16567 h 16567"/>
                  <a:gd name="connsiteX1" fmla="*/ 0 w 10084"/>
                  <a:gd name="connsiteY1" fmla="*/ 0 h 16567"/>
                  <a:gd name="connsiteX2" fmla="*/ 10085 w 10084"/>
                  <a:gd name="connsiteY2" fmla="*/ 16567 h 16567"/>
                </a:gdLst>
                <a:ahLst/>
                <a:cxnLst>
                  <a:cxn ang="0">
                    <a:pos x="connsiteX0" y="connsiteY0"/>
                  </a:cxn>
                  <a:cxn ang="0">
                    <a:pos x="connsiteX1" y="connsiteY1"/>
                  </a:cxn>
                  <a:cxn ang="0">
                    <a:pos x="connsiteX2" y="connsiteY2"/>
                  </a:cxn>
                </a:cxnLst>
                <a:rect l="l" t="t" r="r" b="b"/>
                <a:pathLst>
                  <a:path w="10084" h="16567">
                    <a:moveTo>
                      <a:pt x="10085" y="16567"/>
                    </a:moveTo>
                    <a:cubicBezTo>
                      <a:pt x="6843" y="10805"/>
                      <a:pt x="2881" y="5042"/>
                      <a:pt x="0" y="0"/>
                    </a:cubicBezTo>
                    <a:cubicBezTo>
                      <a:pt x="3602" y="5763"/>
                      <a:pt x="7203" y="11525"/>
                      <a:pt x="10085" y="16567"/>
                    </a:cubicBezTo>
                    <a:close/>
                  </a:path>
                </a:pathLst>
              </a:custGeom>
              <a:solidFill>
                <a:schemeClr val="accent2"/>
              </a:solidFill>
              <a:ln w="0" cap="flat">
                <a:noFill/>
                <a:prstDash val="solid"/>
                <a:miter/>
              </a:ln>
            </p:spPr>
            <p:txBody>
              <a:bodyPr rtlCol="0" anchor="ctr"/>
              <a:lstStyle/>
              <a:p>
                <a:endParaRPr lang="en-US" sz="744"/>
              </a:p>
            </p:txBody>
          </p:sp>
          <p:sp>
            <p:nvSpPr>
              <p:cNvPr id="2820" name="Freeform: Shape 2819">
                <a:extLst>
                  <a:ext uri="{FF2B5EF4-FFF2-40B4-BE49-F238E27FC236}">
                    <a16:creationId xmlns:a16="http://schemas.microsoft.com/office/drawing/2014/main" id="{68881DB3-3612-569D-1BB9-8BA7D8181F82}"/>
                  </a:ext>
                </a:extLst>
              </p:cNvPr>
              <p:cNvSpPr/>
              <p:nvPr/>
            </p:nvSpPr>
            <p:spPr>
              <a:xfrm>
                <a:off x="11774086" y="5355353"/>
                <a:ext cx="5402" cy="9724"/>
              </a:xfrm>
              <a:custGeom>
                <a:avLst/>
                <a:gdLst>
                  <a:gd name="connsiteX0" fmla="*/ 5402 w 5402"/>
                  <a:gd name="connsiteY0" fmla="*/ 0 h 9724"/>
                  <a:gd name="connsiteX1" fmla="*/ 0 w 5402"/>
                  <a:gd name="connsiteY1" fmla="*/ 9724 h 9724"/>
                  <a:gd name="connsiteX2" fmla="*/ 5402 w 5402"/>
                  <a:gd name="connsiteY2" fmla="*/ 0 h 9724"/>
                </a:gdLst>
                <a:ahLst/>
                <a:cxnLst>
                  <a:cxn ang="0">
                    <a:pos x="connsiteX0" y="connsiteY0"/>
                  </a:cxn>
                  <a:cxn ang="0">
                    <a:pos x="connsiteX1" y="connsiteY1"/>
                  </a:cxn>
                  <a:cxn ang="0">
                    <a:pos x="connsiteX2" y="connsiteY2"/>
                  </a:cxn>
                </a:cxnLst>
                <a:rect l="l" t="t" r="r" b="b"/>
                <a:pathLst>
                  <a:path w="5402" h="9724">
                    <a:moveTo>
                      <a:pt x="5402" y="0"/>
                    </a:moveTo>
                    <a:cubicBezTo>
                      <a:pt x="3962" y="2161"/>
                      <a:pt x="2161" y="5042"/>
                      <a:pt x="0" y="9724"/>
                    </a:cubicBezTo>
                    <a:cubicBezTo>
                      <a:pt x="1080" y="8644"/>
                      <a:pt x="2881" y="5042"/>
                      <a:pt x="5402" y="0"/>
                    </a:cubicBezTo>
                    <a:close/>
                  </a:path>
                </a:pathLst>
              </a:custGeom>
              <a:solidFill>
                <a:schemeClr val="accent2"/>
              </a:solidFill>
              <a:ln w="0" cap="flat">
                <a:noFill/>
                <a:prstDash val="solid"/>
                <a:miter/>
              </a:ln>
            </p:spPr>
            <p:txBody>
              <a:bodyPr rtlCol="0" anchor="ctr"/>
              <a:lstStyle/>
              <a:p>
                <a:endParaRPr lang="en-US" sz="744"/>
              </a:p>
            </p:txBody>
          </p:sp>
          <p:sp>
            <p:nvSpPr>
              <p:cNvPr id="2821" name="Freeform: Shape 2820">
                <a:extLst>
                  <a:ext uri="{FF2B5EF4-FFF2-40B4-BE49-F238E27FC236}">
                    <a16:creationId xmlns:a16="http://schemas.microsoft.com/office/drawing/2014/main" id="{12C319BA-43D4-D9F1-E997-DEC67157C994}"/>
                  </a:ext>
                </a:extLst>
              </p:cNvPr>
              <p:cNvSpPr/>
              <p:nvPr/>
            </p:nvSpPr>
            <p:spPr>
              <a:xfrm>
                <a:off x="11451447" y="3012355"/>
                <a:ext cx="205945" cy="185264"/>
              </a:xfrm>
              <a:custGeom>
                <a:avLst/>
                <a:gdLst>
                  <a:gd name="connsiteX0" fmla="*/ 117706 w 205945"/>
                  <a:gd name="connsiteY0" fmla="*/ 82978 h 185264"/>
                  <a:gd name="connsiteX1" fmla="*/ 112304 w 205945"/>
                  <a:gd name="connsiteY1" fmla="*/ 77936 h 185264"/>
                  <a:gd name="connsiteX2" fmla="*/ 107261 w 205945"/>
                  <a:gd name="connsiteY2" fmla="*/ 73254 h 185264"/>
                  <a:gd name="connsiteX3" fmla="*/ 100778 w 205945"/>
                  <a:gd name="connsiteY3" fmla="*/ 67851 h 185264"/>
                  <a:gd name="connsiteX4" fmla="*/ 73406 w 205945"/>
                  <a:gd name="connsiteY4" fmla="*/ 45161 h 185264"/>
                  <a:gd name="connsiteX5" fmla="*/ 62601 w 205945"/>
                  <a:gd name="connsiteY5" fmla="*/ 37597 h 185264"/>
                  <a:gd name="connsiteX6" fmla="*/ 72326 w 205945"/>
                  <a:gd name="connsiteY6" fmla="*/ 45521 h 185264"/>
                  <a:gd name="connsiteX7" fmla="*/ 96096 w 205945"/>
                  <a:gd name="connsiteY7" fmla="*/ 66050 h 185264"/>
                  <a:gd name="connsiteX8" fmla="*/ 84931 w 205945"/>
                  <a:gd name="connsiteY8" fmla="*/ 58127 h 185264"/>
                  <a:gd name="connsiteX9" fmla="*/ 63321 w 205945"/>
                  <a:gd name="connsiteY9" fmla="*/ 40479 h 185264"/>
                  <a:gd name="connsiteX10" fmla="*/ 37390 w 205945"/>
                  <a:gd name="connsiteY10" fmla="*/ 20310 h 185264"/>
                  <a:gd name="connsiteX11" fmla="*/ 14339 w 205945"/>
                  <a:gd name="connsiteY11" fmla="*/ 4102 h 185264"/>
                  <a:gd name="connsiteX12" fmla="*/ 9657 w 205945"/>
                  <a:gd name="connsiteY12" fmla="*/ 3382 h 185264"/>
                  <a:gd name="connsiteX13" fmla="*/ 55758 w 205945"/>
                  <a:gd name="connsiteY13" fmla="*/ 36877 h 185264"/>
                  <a:gd name="connsiteX14" fmla="*/ 45313 w 205945"/>
                  <a:gd name="connsiteY14" fmla="*/ 30034 h 185264"/>
                  <a:gd name="connsiteX15" fmla="*/ 37750 w 205945"/>
                  <a:gd name="connsiteY15" fmla="*/ 24271 h 185264"/>
                  <a:gd name="connsiteX16" fmla="*/ 29106 w 205945"/>
                  <a:gd name="connsiteY16" fmla="*/ 18149 h 185264"/>
                  <a:gd name="connsiteX17" fmla="*/ 10738 w 205945"/>
                  <a:gd name="connsiteY17" fmla="*/ 5183 h 185264"/>
                  <a:gd name="connsiteX18" fmla="*/ 13619 w 205945"/>
                  <a:gd name="connsiteY18" fmla="*/ 10585 h 185264"/>
                  <a:gd name="connsiteX19" fmla="*/ 45313 w 205945"/>
                  <a:gd name="connsiteY19" fmla="*/ 33636 h 185264"/>
                  <a:gd name="connsiteX20" fmla="*/ 60080 w 205945"/>
                  <a:gd name="connsiteY20" fmla="*/ 44801 h 185264"/>
                  <a:gd name="connsiteX21" fmla="*/ 74126 w 205945"/>
                  <a:gd name="connsiteY21" fmla="*/ 55966 h 185264"/>
                  <a:gd name="connsiteX22" fmla="*/ 100418 w 205945"/>
                  <a:gd name="connsiteY22" fmla="*/ 77936 h 185264"/>
                  <a:gd name="connsiteX23" fmla="*/ 124189 w 205945"/>
                  <a:gd name="connsiteY23" fmla="*/ 99906 h 185264"/>
                  <a:gd name="connsiteX24" fmla="*/ 135714 w 205945"/>
                  <a:gd name="connsiteY24" fmla="*/ 110710 h 185264"/>
                  <a:gd name="connsiteX25" fmla="*/ 146519 w 205945"/>
                  <a:gd name="connsiteY25" fmla="*/ 121515 h 185264"/>
                  <a:gd name="connsiteX26" fmla="*/ 156964 w 205945"/>
                  <a:gd name="connsiteY26" fmla="*/ 131960 h 185264"/>
                  <a:gd name="connsiteX27" fmla="*/ 167409 w 205945"/>
                  <a:gd name="connsiteY27" fmla="*/ 142405 h 185264"/>
                  <a:gd name="connsiteX28" fmla="*/ 205946 w 205945"/>
                  <a:gd name="connsiteY28" fmla="*/ 185264 h 185264"/>
                  <a:gd name="connsiteX29" fmla="*/ 191179 w 205945"/>
                  <a:gd name="connsiteY29" fmla="*/ 166896 h 185264"/>
                  <a:gd name="connsiteX30" fmla="*/ 175332 w 205945"/>
                  <a:gd name="connsiteY30" fmla="*/ 148888 h 185264"/>
                  <a:gd name="connsiteX31" fmla="*/ 142918 w 205945"/>
                  <a:gd name="connsiteY31" fmla="*/ 113952 h 185264"/>
                  <a:gd name="connsiteX32" fmla="*/ 134634 w 205945"/>
                  <a:gd name="connsiteY32" fmla="*/ 105668 h 185264"/>
                  <a:gd name="connsiteX33" fmla="*/ 126350 w 205945"/>
                  <a:gd name="connsiteY33" fmla="*/ 97745 h 185264"/>
                  <a:gd name="connsiteX34" fmla="*/ 110143 w 205945"/>
                  <a:gd name="connsiteY34" fmla="*/ 82258 h 185264"/>
                  <a:gd name="connsiteX35" fmla="*/ 94296 w 205945"/>
                  <a:gd name="connsiteY35" fmla="*/ 67851 h 185264"/>
                  <a:gd name="connsiteX36" fmla="*/ 79529 w 205945"/>
                  <a:gd name="connsiteY36" fmla="*/ 54525 h 185264"/>
                  <a:gd name="connsiteX37" fmla="*/ 96817 w 205945"/>
                  <a:gd name="connsiteY37" fmla="*/ 67131 h 185264"/>
                  <a:gd name="connsiteX38" fmla="*/ 104740 w 205945"/>
                  <a:gd name="connsiteY38" fmla="*/ 74334 h 185264"/>
                  <a:gd name="connsiteX39" fmla="*/ 111943 w 205945"/>
                  <a:gd name="connsiteY39" fmla="*/ 81537 h 185264"/>
                  <a:gd name="connsiteX40" fmla="*/ 125630 w 205945"/>
                  <a:gd name="connsiteY40" fmla="*/ 94863 h 185264"/>
                  <a:gd name="connsiteX41" fmla="*/ 138596 w 205945"/>
                  <a:gd name="connsiteY41" fmla="*/ 107469 h 185264"/>
                  <a:gd name="connsiteX42" fmla="*/ 150481 w 205945"/>
                  <a:gd name="connsiteY42" fmla="*/ 120075 h 185264"/>
                  <a:gd name="connsiteX43" fmla="*/ 174612 w 205945"/>
                  <a:gd name="connsiteY43" fmla="*/ 146006 h 185264"/>
                  <a:gd name="connsiteX44" fmla="*/ 186857 w 205945"/>
                  <a:gd name="connsiteY44" fmla="*/ 160053 h 185264"/>
                  <a:gd name="connsiteX45" fmla="*/ 193340 w 205945"/>
                  <a:gd name="connsiteY45" fmla="*/ 167616 h 185264"/>
                  <a:gd name="connsiteX46" fmla="*/ 199823 w 205945"/>
                  <a:gd name="connsiteY46" fmla="*/ 175900 h 185264"/>
                  <a:gd name="connsiteX47" fmla="*/ 179654 w 205945"/>
                  <a:gd name="connsiteY47" fmla="*/ 151409 h 185264"/>
                  <a:gd name="connsiteX48" fmla="*/ 158765 w 205945"/>
                  <a:gd name="connsiteY48" fmla="*/ 127638 h 185264"/>
                  <a:gd name="connsiteX49" fmla="*/ 137155 w 205945"/>
                  <a:gd name="connsiteY49" fmla="*/ 104588 h 185264"/>
                  <a:gd name="connsiteX50" fmla="*/ 114465 w 205945"/>
                  <a:gd name="connsiteY50" fmla="*/ 82618 h 185264"/>
                  <a:gd name="connsiteX51" fmla="*/ 107261 w 205945"/>
                  <a:gd name="connsiteY51" fmla="*/ 75415 h 185264"/>
                  <a:gd name="connsiteX52" fmla="*/ 101499 w 205945"/>
                  <a:gd name="connsiteY52" fmla="*/ 70012 h 185264"/>
                  <a:gd name="connsiteX53" fmla="*/ 94656 w 205945"/>
                  <a:gd name="connsiteY53" fmla="*/ 63529 h 185264"/>
                  <a:gd name="connsiteX54" fmla="*/ 96096 w 205945"/>
                  <a:gd name="connsiteY54" fmla="*/ 63529 h 185264"/>
                  <a:gd name="connsiteX55" fmla="*/ 102579 w 205945"/>
                  <a:gd name="connsiteY55" fmla="*/ 68932 h 185264"/>
                  <a:gd name="connsiteX56" fmla="*/ 111943 w 205945"/>
                  <a:gd name="connsiteY56" fmla="*/ 77215 h 185264"/>
                  <a:gd name="connsiteX57" fmla="*/ 135714 w 205945"/>
                  <a:gd name="connsiteY57" fmla="*/ 99545 h 185264"/>
                  <a:gd name="connsiteX58" fmla="*/ 118066 w 205945"/>
                  <a:gd name="connsiteY58" fmla="*/ 81897 h 185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205945" h="185264">
                    <a:moveTo>
                      <a:pt x="117706" y="82978"/>
                    </a:moveTo>
                    <a:cubicBezTo>
                      <a:pt x="116986" y="82618"/>
                      <a:pt x="115185" y="80817"/>
                      <a:pt x="112304" y="77936"/>
                    </a:cubicBezTo>
                    <a:cubicBezTo>
                      <a:pt x="110863" y="76495"/>
                      <a:pt x="109062" y="75054"/>
                      <a:pt x="107261" y="73254"/>
                    </a:cubicBezTo>
                    <a:cubicBezTo>
                      <a:pt x="105461" y="71813"/>
                      <a:pt x="103300" y="70012"/>
                      <a:pt x="100778" y="67851"/>
                    </a:cubicBezTo>
                    <a:cubicBezTo>
                      <a:pt x="91774" y="60288"/>
                      <a:pt x="81330" y="51644"/>
                      <a:pt x="73406" y="45161"/>
                    </a:cubicBezTo>
                    <a:cubicBezTo>
                      <a:pt x="65483" y="39038"/>
                      <a:pt x="60080" y="35437"/>
                      <a:pt x="62601" y="37597"/>
                    </a:cubicBezTo>
                    <a:cubicBezTo>
                      <a:pt x="63682" y="38678"/>
                      <a:pt x="66923" y="41199"/>
                      <a:pt x="72326" y="45521"/>
                    </a:cubicBezTo>
                    <a:cubicBezTo>
                      <a:pt x="77728" y="50203"/>
                      <a:pt x="85291" y="57046"/>
                      <a:pt x="96096" y="66050"/>
                    </a:cubicBezTo>
                    <a:cubicBezTo>
                      <a:pt x="95016" y="66050"/>
                      <a:pt x="90694" y="62809"/>
                      <a:pt x="84931" y="58127"/>
                    </a:cubicBezTo>
                    <a:cubicBezTo>
                      <a:pt x="79169" y="53445"/>
                      <a:pt x="71605" y="46962"/>
                      <a:pt x="63321" y="40479"/>
                    </a:cubicBezTo>
                    <a:cubicBezTo>
                      <a:pt x="55038" y="33996"/>
                      <a:pt x="46034" y="26793"/>
                      <a:pt x="37390" y="20310"/>
                    </a:cubicBezTo>
                    <a:cubicBezTo>
                      <a:pt x="28746" y="14187"/>
                      <a:pt x="20822" y="8424"/>
                      <a:pt x="14339" y="4102"/>
                    </a:cubicBezTo>
                    <a:cubicBezTo>
                      <a:pt x="31627" y="17068"/>
                      <a:pt x="4615" y="-940"/>
                      <a:pt x="9657" y="3382"/>
                    </a:cubicBezTo>
                    <a:cubicBezTo>
                      <a:pt x="21903" y="11666"/>
                      <a:pt x="37030" y="21030"/>
                      <a:pt x="55758" y="36877"/>
                    </a:cubicBezTo>
                    <a:cubicBezTo>
                      <a:pt x="59720" y="40839"/>
                      <a:pt x="54678" y="36877"/>
                      <a:pt x="45313" y="30034"/>
                    </a:cubicBezTo>
                    <a:cubicBezTo>
                      <a:pt x="43152" y="28233"/>
                      <a:pt x="40631" y="26432"/>
                      <a:pt x="37750" y="24271"/>
                    </a:cubicBezTo>
                    <a:cubicBezTo>
                      <a:pt x="34869" y="22111"/>
                      <a:pt x="31987" y="20310"/>
                      <a:pt x="29106" y="18149"/>
                    </a:cubicBezTo>
                    <a:cubicBezTo>
                      <a:pt x="22983" y="13827"/>
                      <a:pt x="16861" y="9505"/>
                      <a:pt x="10738" y="5183"/>
                    </a:cubicBezTo>
                    <a:cubicBezTo>
                      <a:pt x="39191" y="26793"/>
                      <a:pt x="-27079" y="-19668"/>
                      <a:pt x="13619" y="10585"/>
                    </a:cubicBezTo>
                    <a:cubicBezTo>
                      <a:pt x="24784" y="18509"/>
                      <a:pt x="35589" y="25712"/>
                      <a:pt x="45313" y="33636"/>
                    </a:cubicBezTo>
                    <a:cubicBezTo>
                      <a:pt x="50356" y="37597"/>
                      <a:pt x="55038" y="41199"/>
                      <a:pt x="60080" y="44801"/>
                    </a:cubicBezTo>
                    <a:cubicBezTo>
                      <a:pt x="64762" y="48402"/>
                      <a:pt x="69804" y="52004"/>
                      <a:pt x="74126" y="55966"/>
                    </a:cubicBezTo>
                    <a:cubicBezTo>
                      <a:pt x="83130" y="63529"/>
                      <a:pt x="91774" y="71093"/>
                      <a:pt x="100418" y="77936"/>
                    </a:cubicBezTo>
                    <a:cubicBezTo>
                      <a:pt x="108702" y="85499"/>
                      <a:pt x="116625" y="92702"/>
                      <a:pt x="124189" y="99906"/>
                    </a:cubicBezTo>
                    <a:cubicBezTo>
                      <a:pt x="128151" y="103507"/>
                      <a:pt x="132113" y="106749"/>
                      <a:pt x="135714" y="110710"/>
                    </a:cubicBezTo>
                    <a:cubicBezTo>
                      <a:pt x="139316" y="114312"/>
                      <a:pt x="142918" y="117914"/>
                      <a:pt x="146519" y="121515"/>
                    </a:cubicBezTo>
                    <a:cubicBezTo>
                      <a:pt x="150121" y="125117"/>
                      <a:pt x="153722" y="128719"/>
                      <a:pt x="156964" y="131960"/>
                    </a:cubicBezTo>
                    <a:cubicBezTo>
                      <a:pt x="160565" y="135562"/>
                      <a:pt x="164167" y="138803"/>
                      <a:pt x="167409" y="142405"/>
                    </a:cubicBezTo>
                    <a:cubicBezTo>
                      <a:pt x="180735" y="156811"/>
                      <a:pt x="194060" y="170497"/>
                      <a:pt x="205946" y="185264"/>
                    </a:cubicBezTo>
                    <a:cubicBezTo>
                      <a:pt x="200904" y="179141"/>
                      <a:pt x="196222" y="173019"/>
                      <a:pt x="191179" y="166896"/>
                    </a:cubicBezTo>
                    <a:cubicBezTo>
                      <a:pt x="185777" y="161133"/>
                      <a:pt x="180735" y="155010"/>
                      <a:pt x="175332" y="148888"/>
                    </a:cubicBezTo>
                    <a:cubicBezTo>
                      <a:pt x="164887" y="136642"/>
                      <a:pt x="153722" y="125477"/>
                      <a:pt x="142918" y="113952"/>
                    </a:cubicBezTo>
                    <a:cubicBezTo>
                      <a:pt x="140036" y="111071"/>
                      <a:pt x="137515" y="108189"/>
                      <a:pt x="134634" y="105668"/>
                    </a:cubicBezTo>
                    <a:cubicBezTo>
                      <a:pt x="131752" y="103147"/>
                      <a:pt x="128871" y="100266"/>
                      <a:pt x="126350" y="97745"/>
                    </a:cubicBezTo>
                    <a:cubicBezTo>
                      <a:pt x="120947" y="92342"/>
                      <a:pt x="115545" y="87300"/>
                      <a:pt x="110143" y="82258"/>
                    </a:cubicBezTo>
                    <a:cubicBezTo>
                      <a:pt x="105100" y="77215"/>
                      <a:pt x="99698" y="72533"/>
                      <a:pt x="94296" y="67851"/>
                    </a:cubicBezTo>
                    <a:cubicBezTo>
                      <a:pt x="89253" y="63169"/>
                      <a:pt x="84211" y="58847"/>
                      <a:pt x="79529" y="54525"/>
                    </a:cubicBezTo>
                    <a:lnTo>
                      <a:pt x="96817" y="67131"/>
                    </a:lnTo>
                    <a:cubicBezTo>
                      <a:pt x="99338" y="69652"/>
                      <a:pt x="102219" y="71813"/>
                      <a:pt x="104740" y="74334"/>
                    </a:cubicBezTo>
                    <a:cubicBezTo>
                      <a:pt x="107261" y="76855"/>
                      <a:pt x="109422" y="79016"/>
                      <a:pt x="111943" y="81537"/>
                    </a:cubicBezTo>
                    <a:cubicBezTo>
                      <a:pt x="116625" y="86219"/>
                      <a:pt x="121308" y="90541"/>
                      <a:pt x="125630" y="94863"/>
                    </a:cubicBezTo>
                    <a:cubicBezTo>
                      <a:pt x="129952" y="99185"/>
                      <a:pt x="134274" y="103147"/>
                      <a:pt x="138596" y="107469"/>
                    </a:cubicBezTo>
                    <a:cubicBezTo>
                      <a:pt x="142557" y="111791"/>
                      <a:pt x="146519" y="115753"/>
                      <a:pt x="150481" y="120075"/>
                    </a:cubicBezTo>
                    <a:cubicBezTo>
                      <a:pt x="158404" y="128358"/>
                      <a:pt x="166688" y="136642"/>
                      <a:pt x="174612" y="146006"/>
                    </a:cubicBezTo>
                    <a:cubicBezTo>
                      <a:pt x="178573" y="150689"/>
                      <a:pt x="182895" y="155371"/>
                      <a:pt x="186857" y="160053"/>
                    </a:cubicBezTo>
                    <a:cubicBezTo>
                      <a:pt x="189018" y="162574"/>
                      <a:pt x="191179" y="165095"/>
                      <a:pt x="193340" y="167616"/>
                    </a:cubicBezTo>
                    <a:cubicBezTo>
                      <a:pt x="195501" y="170137"/>
                      <a:pt x="197662" y="173019"/>
                      <a:pt x="199823" y="175900"/>
                    </a:cubicBezTo>
                    <a:cubicBezTo>
                      <a:pt x="193700" y="167256"/>
                      <a:pt x="186497" y="159693"/>
                      <a:pt x="179654" y="151409"/>
                    </a:cubicBezTo>
                    <a:cubicBezTo>
                      <a:pt x="172811" y="143485"/>
                      <a:pt x="165968" y="135202"/>
                      <a:pt x="158765" y="127638"/>
                    </a:cubicBezTo>
                    <a:lnTo>
                      <a:pt x="137155" y="104588"/>
                    </a:lnTo>
                    <a:lnTo>
                      <a:pt x="114465" y="82618"/>
                    </a:lnTo>
                    <a:cubicBezTo>
                      <a:pt x="111943" y="80097"/>
                      <a:pt x="109422" y="77576"/>
                      <a:pt x="107261" y="75415"/>
                    </a:cubicBezTo>
                    <a:cubicBezTo>
                      <a:pt x="105100" y="73254"/>
                      <a:pt x="103300" y="71453"/>
                      <a:pt x="101499" y="70012"/>
                    </a:cubicBezTo>
                    <a:cubicBezTo>
                      <a:pt x="98257" y="66771"/>
                      <a:pt x="96096" y="64610"/>
                      <a:pt x="94656" y="63529"/>
                    </a:cubicBezTo>
                    <a:cubicBezTo>
                      <a:pt x="91774" y="60648"/>
                      <a:pt x="92495" y="61008"/>
                      <a:pt x="96096" y="63529"/>
                    </a:cubicBezTo>
                    <a:cubicBezTo>
                      <a:pt x="97897" y="64970"/>
                      <a:pt x="100058" y="66771"/>
                      <a:pt x="102579" y="68932"/>
                    </a:cubicBezTo>
                    <a:cubicBezTo>
                      <a:pt x="105461" y="71093"/>
                      <a:pt x="108702" y="73974"/>
                      <a:pt x="111943" y="77215"/>
                    </a:cubicBezTo>
                    <a:cubicBezTo>
                      <a:pt x="118787" y="83698"/>
                      <a:pt x="127070" y="91262"/>
                      <a:pt x="135714" y="99545"/>
                    </a:cubicBezTo>
                    <a:cubicBezTo>
                      <a:pt x="127430" y="91622"/>
                      <a:pt x="119867" y="84419"/>
                      <a:pt x="118066" y="81897"/>
                    </a:cubicBezTo>
                    <a:close/>
                  </a:path>
                </a:pathLst>
              </a:custGeom>
              <a:solidFill>
                <a:schemeClr val="accent2"/>
              </a:solidFill>
              <a:ln w="0" cap="flat">
                <a:noFill/>
                <a:prstDash val="solid"/>
                <a:miter/>
              </a:ln>
            </p:spPr>
            <p:txBody>
              <a:bodyPr rtlCol="0" anchor="ctr"/>
              <a:lstStyle/>
              <a:p>
                <a:endParaRPr lang="en-US" sz="744"/>
              </a:p>
            </p:txBody>
          </p:sp>
          <p:sp>
            <p:nvSpPr>
              <p:cNvPr id="2822" name="Freeform: Shape 2821">
                <a:extLst>
                  <a:ext uri="{FF2B5EF4-FFF2-40B4-BE49-F238E27FC236}">
                    <a16:creationId xmlns:a16="http://schemas.microsoft.com/office/drawing/2014/main" id="{B53FF3FE-EB75-952B-3BC4-4E87F7FB1FA2}"/>
                  </a:ext>
                </a:extLst>
              </p:cNvPr>
              <p:cNvSpPr/>
              <p:nvPr/>
            </p:nvSpPr>
            <p:spPr>
              <a:xfrm>
                <a:off x="11636863" y="3139993"/>
                <a:ext cx="5042" cy="5762"/>
              </a:xfrm>
              <a:custGeom>
                <a:avLst/>
                <a:gdLst>
                  <a:gd name="connsiteX0" fmla="*/ 5042 w 5042"/>
                  <a:gd name="connsiteY0" fmla="*/ 5763 h 5762"/>
                  <a:gd name="connsiteX1" fmla="*/ 3602 w 5042"/>
                  <a:gd name="connsiteY1" fmla="*/ 3962 h 5762"/>
                  <a:gd name="connsiteX2" fmla="*/ 0 w 5042"/>
                  <a:gd name="connsiteY2" fmla="*/ 0 h 5762"/>
                  <a:gd name="connsiteX3" fmla="*/ 5042 w 5042"/>
                  <a:gd name="connsiteY3" fmla="*/ 5763 h 5762"/>
                </a:gdLst>
                <a:ahLst/>
                <a:cxnLst>
                  <a:cxn ang="0">
                    <a:pos x="connsiteX0" y="connsiteY0"/>
                  </a:cxn>
                  <a:cxn ang="0">
                    <a:pos x="connsiteX1" y="connsiteY1"/>
                  </a:cxn>
                  <a:cxn ang="0">
                    <a:pos x="connsiteX2" y="connsiteY2"/>
                  </a:cxn>
                  <a:cxn ang="0">
                    <a:pos x="connsiteX3" y="connsiteY3"/>
                  </a:cxn>
                </a:cxnLst>
                <a:rect l="l" t="t" r="r" b="b"/>
                <a:pathLst>
                  <a:path w="5042" h="5762">
                    <a:moveTo>
                      <a:pt x="5042" y="5763"/>
                    </a:moveTo>
                    <a:lnTo>
                      <a:pt x="3602" y="3962"/>
                    </a:lnTo>
                    <a:cubicBezTo>
                      <a:pt x="2161" y="2521"/>
                      <a:pt x="720" y="720"/>
                      <a:pt x="0" y="0"/>
                    </a:cubicBezTo>
                    <a:lnTo>
                      <a:pt x="5042" y="5763"/>
                    </a:lnTo>
                    <a:close/>
                  </a:path>
                </a:pathLst>
              </a:custGeom>
              <a:solidFill>
                <a:schemeClr val="accent2"/>
              </a:solidFill>
              <a:ln w="0" cap="flat">
                <a:noFill/>
                <a:prstDash val="solid"/>
                <a:miter/>
              </a:ln>
            </p:spPr>
            <p:txBody>
              <a:bodyPr rtlCol="0" anchor="ctr"/>
              <a:lstStyle/>
              <a:p>
                <a:endParaRPr lang="en-US" sz="744"/>
              </a:p>
            </p:txBody>
          </p:sp>
          <p:sp>
            <p:nvSpPr>
              <p:cNvPr id="2823" name="Freeform: Shape 2822">
                <a:extLst>
                  <a:ext uri="{FF2B5EF4-FFF2-40B4-BE49-F238E27FC236}">
                    <a16:creationId xmlns:a16="http://schemas.microsoft.com/office/drawing/2014/main" id="{E0E16646-A59D-5B04-D579-025D4A96BB0D}"/>
                  </a:ext>
                </a:extLst>
              </p:cNvPr>
              <p:cNvSpPr/>
              <p:nvPr/>
            </p:nvSpPr>
            <p:spPr>
              <a:xfrm>
                <a:off x="9527752" y="5873627"/>
                <a:ext cx="11380" cy="720"/>
              </a:xfrm>
              <a:custGeom>
                <a:avLst/>
                <a:gdLst>
                  <a:gd name="connsiteX0" fmla="*/ 11165 w 11380"/>
                  <a:gd name="connsiteY0" fmla="*/ 0 h 720"/>
                  <a:gd name="connsiteX1" fmla="*/ 0 w 11380"/>
                  <a:gd name="connsiteY1" fmla="*/ 720 h 720"/>
                  <a:gd name="connsiteX2" fmla="*/ 11165 w 11380"/>
                  <a:gd name="connsiteY2" fmla="*/ 0 h 720"/>
                </a:gdLst>
                <a:ahLst/>
                <a:cxnLst>
                  <a:cxn ang="0">
                    <a:pos x="connsiteX0" y="connsiteY0"/>
                  </a:cxn>
                  <a:cxn ang="0">
                    <a:pos x="connsiteX1" y="connsiteY1"/>
                  </a:cxn>
                  <a:cxn ang="0">
                    <a:pos x="connsiteX2" y="connsiteY2"/>
                  </a:cxn>
                </a:cxnLst>
                <a:rect l="l" t="t" r="r" b="b"/>
                <a:pathLst>
                  <a:path w="11380" h="720">
                    <a:moveTo>
                      <a:pt x="11165" y="0"/>
                    </a:moveTo>
                    <a:lnTo>
                      <a:pt x="0" y="720"/>
                    </a:lnTo>
                    <a:cubicBezTo>
                      <a:pt x="9364" y="720"/>
                      <a:pt x="12246" y="0"/>
                      <a:pt x="11165" y="0"/>
                    </a:cubicBezTo>
                    <a:close/>
                  </a:path>
                </a:pathLst>
              </a:custGeom>
              <a:solidFill>
                <a:schemeClr val="accent2"/>
              </a:solidFill>
              <a:ln w="0" cap="flat">
                <a:noFill/>
                <a:prstDash val="solid"/>
                <a:miter/>
              </a:ln>
            </p:spPr>
            <p:txBody>
              <a:bodyPr rtlCol="0" anchor="ctr"/>
              <a:lstStyle/>
              <a:p>
                <a:endParaRPr lang="en-US" sz="744"/>
              </a:p>
            </p:txBody>
          </p:sp>
          <p:sp>
            <p:nvSpPr>
              <p:cNvPr id="2824" name="Freeform: Shape 2823">
                <a:extLst>
                  <a:ext uri="{FF2B5EF4-FFF2-40B4-BE49-F238E27FC236}">
                    <a16:creationId xmlns:a16="http://schemas.microsoft.com/office/drawing/2014/main" id="{00F77613-E308-7D24-3433-8B65FFA85045}"/>
                  </a:ext>
                </a:extLst>
              </p:cNvPr>
              <p:cNvSpPr/>
              <p:nvPr/>
            </p:nvSpPr>
            <p:spPr>
              <a:xfrm>
                <a:off x="11682964" y="3211306"/>
                <a:ext cx="415" cy="540"/>
              </a:xfrm>
              <a:custGeom>
                <a:avLst/>
                <a:gdLst>
                  <a:gd name="connsiteX0" fmla="*/ 0 w 415"/>
                  <a:gd name="connsiteY0" fmla="*/ 0 h 540"/>
                  <a:gd name="connsiteX1" fmla="*/ 0 w 415"/>
                  <a:gd name="connsiteY1" fmla="*/ 0 h 540"/>
                  <a:gd name="connsiteX2" fmla="*/ 0 w 415"/>
                  <a:gd name="connsiteY2" fmla="*/ 0 h 540"/>
                </a:gdLst>
                <a:ahLst/>
                <a:cxnLst>
                  <a:cxn ang="0">
                    <a:pos x="connsiteX0" y="connsiteY0"/>
                  </a:cxn>
                  <a:cxn ang="0">
                    <a:pos x="connsiteX1" y="connsiteY1"/>
                  </a:cxn>
                  <a:cxn ang="0">
                    <a:pos x="connsiteX2" y="connsiteY2"/>
                  </a:cxn>
                </a:cxnLst>
                <a:rect l="l" t="t" r="r" b="b"/>
                <a:pathLst>
                  <a:path w="415" h="540">
                    <a:moveTo>
                      <a:pt x="0" y="0"/>
                    </a:moveTo>
                    <a:lnTo>
                      <a:pt x="0" y="0"/>
                    </a:lnTo>
                    <a:cubicBezTo>
                      <a:pt x="360" y="720"/>
                      <a:pt x="720" y="720"/>
                      <a:pt x="0" y="0"/>
                    </a:cubicBezTo>
                    <a:close/>
                  </a:path>
                </a:pathLst>
              </a:custGeom>
              <a:solidFill>
                <a:schemeClr val="accent2"/>
              </a:solidFill>
              <a:ln w="0" cap="flat">
                <a:noFill/>
                <a:prstDash val="solid"/>
                <a:miter/>
              </a:ln>
            </p:spPr>
            <p:txBody>
              <a:bodyPr rtlCol="0" anchor="ctr"/>
              <a:lstStyle/>
              <a:p>
                <a:endParaRPr lang="en-US" sz="744"/>
              </a:p>
            </p:txBody>
          </p:sp>
          <p:sp>
            <p:nvSpPr>
              <p:cNvPr id="2825" name="Freeform: Shape 2824">
                <a:extLst>
                  <a:ext uri="{FF2B5EF4-FFF2-40B4-BE49-F238E27FC236}">
                    <a16:creationId xmlns:a16="http://schemas.microsoft.com/office/drawing/2014/main" id="{0AE3B5F9-CA44-439B-1646-7852A1558447}"/>
                  </a:ext>
                </a:extLst>
              </p:cNvPr>
              <p:cNvSpPr/>
              <p:nvPr/>
            </p:nvSpPr>
            <p:spPr>
              <a:xfrm>
                <a:off x="9812280" y="5873627"/>
                <a:ext cx="1440" cy="3601"/>
              </a:xfrm>
              <a:custGeom>
                <a:avLst/>
                <a:gdLst>
                  <a:gd name="connsiteX0" fmla="*/ 1441 w 1440"/>
                  <a:gd name="connsiteY0" fmla="*/ 0 h 3601"/>
                  <a:gd name="connsiteX1" fmla="*/ 0 w 1440"/>
                  <a:gd name="connsiteY1" fmla="*/ 0 h 3601"/>
                  <a:gd name="connsiteX2" fmla="*/ 1441 w 1440"/>
                  <a:gd name="connsiteY2" fmla="*/ 0 h 3601"/>
                </a:gdLst>
                <a:ahLst/>
                <a:cxnLst>
                  <a:cxn ang="0">
                    <a:pos x="connsiteX0" y="connsiteY0"/>
                  </a:cxn>
                  <a:cxn ang="0">
                    <a:pos x="connsiteX1" y="connsiteY1"/>
                  </a:cxn>
                  <a:cxn ang="0">
                    <a:pos x="connsiteX2" y="connsiteY2"/>
                  </a:cxn>
                </a:cxnLst>
                <a:rect l="l" t="t" r="r" b="b"/>
                <a:pathLst>
                  <a:path w="1440" h="3601">
                    <a:moveTo>
                      <a:pt x="1441" y="0"/>
                    </a:moveTo>
                    <a:cubicBezTo>
                      <a:pt x="1080" y="0"/>
                      <a:pt x="720" y="0"/>
                      <a:pt x="0" y="0"/>
                    </a:cubicBezTo>
                    <a:cubicBezTo>
                      <a:pt x="1080" y="0"/>
                      <a:pt x="1080" y="0"/>
                      <a:pt x="1441" y="0"/>
                    </a:cubicBezTo>
                    <a:close/>
                  </a:path>
                </a:pathLst>
              </a:custGeom>
              <a:solidFill>
                <a:schemeClr val="accent2"/>
              </a:solidFill>
              <a:ln w="0" cap="flat">
                <a:noFill/>
                <a:prstDash val="solid"/>
                <a:miter/>
              </a:ln>
            </p:spPr>
            <p:txBody>
              <a:bodyPr rtlCol="0" anchor="ctr"/>
              <a:lstStyle/>
              <a:p>
                <a:endParaRPr lang="en-US" sz="744"/>
              </a:p>
            </p:txBody>
          </p:sp>
          <p:sp>
            <p:nvSpPr>
              <p:cNvPr id="2826" name="Freeform: Shape 2825">
                <a:extLst>
                  <a:ext uri="{FF2B5EF4-FFF2-40B4-BE49-F238E27FC236}">
                    <a16:creationId xmlns:a16="http://schemas.microsoft.com/office/drawing/2014/main" id="{F5380C5F-6F66-6710-29D1-01B2388B9F2B}"/>
                  </a:ext>
                </a:extLst>
              </p:cNvPr>
              <p:cNvSpPr/>
              <p:nvPr/>
            </p:nvSpPr>
            <p:spPr>
              <a:xfrm>
                <a:off x="9882189" y="5831488"/>
                <a:ext cx="5005" cy="3601"/>
              </a:xfrm>
              <a:custGeom>
                <a:avLst/>
                <a:gdLst>
                  <a:gd name="connsiteX0" fmla="*/ 5005 w 5005"/>
                  <a:gd name="connsiteY0" fmla="*/ 0 h 3601"/>
                  <a:gd name="connsiteX1" fmla="*/ 3205 w 5005"/>
                  <a:gd name="connsiteY1" fmla="*/ 0 h 3601"/>
                  <a:gd name="connsiteX2" fmla="*/ 5005 w 5005"/>
                  <a:gd name="connsiteY2" fmla="*/ 0 h 3601"/>
                </a:gdLst>
                <a:ahLst/>
                <a:cxnLst>
                  <a:cxn ang="0">
                    <a:pos x="connsiteX0" y="connsiteY0"/>
                  </a:cxn>
                  <a:cxn ang="0">
                    <a:pos x="connsiteX1" y="connsiteY1"/>
                  </a:cxn>
                  <a:cxn ang="0">
                    <a:pos x="connsiteX2" y="connsiteY2"/>
                  </a:cxn>
                </a:cxnLst>
                <a:rect l="l" t="t" r="r" b="b"/>
                <a:pathLst>
                  <a:path w="5005" h="3601">
                    <a:moveTo>
                      <a:pt x="5005" y="0"/>
                    </a:moveTo>
                    <a:cubicBezTo>
                      <a:pt x="4645" y="0"/>
                      <a:pt x="4285" y="0"/>
                      <a:pt x="3205" y="0"/>
                    </a:cubicBezTo>
                    <a:cubicBezTo>
                      <a:pt x="-2558" y="0"/>
                      <a:pt x="323" y="0"/>
                      <a:pt x="5005" y="0"/>
                    </a:cubicBezTo>
                    <a:close/>
                  </a:path>
                </a:pathLst>
              </a:custGeom>
              <a:solidFill>
                <a:schemeClr val="accent2"/>
              </a:solidFill>
              <a:ln w="0" cap="flat">
                <a:noFill/>
                <a:prstDash val="solid"/>
                <a:miter/>
              </a:ln>
            </p:spPr>
            <p:txBody>
              <a:bodyPr rtlCol="0" anchor="ctr"/>
              <a:lstStyle/>
              <a:p>
                <a:endParaRPr lang="en-US" sz="744"/>
              </a:p>
            </p:txBody>
          </p:sp>
          <p:sp>
            <p:nvSpPr>
              <p:cNvPr id="2827" name="Freeform: Shape 2826">
                <a:extLst>
                  <a:ext uri="{FF2B5EF4-FFF2-40B4-BE49-F238E27FC236}">
                    <a16:creationId xmlns:a16="http://schemas.microsoft.com/office/drawing/2014/main" id="{95B9E803-3B0A-B83B-0D56-230BA0EBF8C3}"/>
                  </a:ext>
                </a:extLst>
              </p:cNvPr>
              <p:cNvSpPr/>
              <p:nvPr/>
            </p:nvSpPr>
            <p:spPr>
              <a:xfrm>
                <a:off x="9814081" y="5873267"/>
                <a:ext cx="320" cy="3601"/>
              </a:xfrm>
              <a:custGeom>
                <a:avLst/>
                <a:gdLst>
                  <a:gd name="connsiteX0" fmla="*/ 0 w 320"/>
                  <a:gd name="connsiteY0" fmla="*/ 0 h 3601"/>
                  <a:gd name="connsiteX1" fmla="*/ 0 w 320"/>
                  <a:gd name="connsiteY1" fmla="*/ 0 h 3601"/>
                  <a:gd name="connsiteX2" fmla="*/ 0 w 320"/>
                  <a:gd name="connsiteY2" fmla="*/ 0 h 3601"/>
                </a:gdLst>
                <a:ahLst/>
                <a:cxnLst>
                  <a:cxn ang="0">
                    <a:pos x="connsiteX0" y="connsiteY0"/>
                  </a:cxn>
                  <a:cxn ang="0">
                    <a:pos x="connsiteX1" y="connsiteY1"/>
                  </a:cxn>
                  <a:cxn ang="0">
                    <a:pos x="connsiteX2" y="connsiteY2"/>
                  </a:cxn>
                </a:cxnLst>
                <a:rect l="l" t="t" r="r" b="b"/>
                <a:pathLst>
                  <a:path w="320" h="3601">
                    <a:moveTo>
                      <a:pt x="0" y="0"/>
                    </a:moveTo>
                    <a:cubicBezTo>
                      <a:pt x="0" y="0"/>
                      <a:pt x="0" y="0"/>
                      <a:pt x="0" y="0"/>
                    </a:cubicBezTo>
                    <a:cubicBezTo>
                      <a:pt x="0" y="0"/>
                      <a:pt x="720" y="0"/>
                      <a:pt x="0" y="0"/>
                    </a:cubicBezTo>
                    <a:close/>
                  </a:path>
                </a:pathLst>
              </a:custGeom>
              <a:solidFill>
                <a:schemeClr val="accent2"/>
              </a:solidFill>
              <a:ln w="0" cap="flat">
                <a:noFill/>
                <a:prstDash val="solid"/>
                <a:miter/>
              </a:ln>
            </p:spPr>
            <p:txBody>
              <a:bodyPr rtlCol="0" anchor="ctr"/>
              <a:lstStyle/>
              <a:p>
                <a:endParaRPr lang="en-US" sz="744"/>
              </a:p>
            </p:txBody>
          </p:sp>
          <p:sp>
            <p:nvSpPr>
              <p:cNvPr id="2828" name="Freeform: Shape 2827">
                <a:extLst>
                  <a:ext uri="{FF2B5EF4-FFF2-40B4-BE49-F238E27FC236}">
                    <a16:creationId xmlns:a16="http://schemas.microsoft.com/office/drawing/2014/main" id="{03938671-92F4-3881-B896-98305E4F5CB1}"/>
                  </a:ext>
                </a:extLst>
              </p:cNvPr>
              <p:cNvSpPr/>
              <p:nvPr/>
            </p:nvSpPr>
            <p:spPr>
              <a:xfrm>
                <a:off x="10980818" y="6297327"/>
                <a:ext cx="10993" cy="4172"/>
              </a:xfrm>
              <a:custGeom>
                <a:avLst/>
                <a:gdLst>
                  <a:gd name="connsiteX0" fmla="*/ 10994 w 10993"/>
                  <a:gd name="connsiteY0" fmla="*/ 4172 h 4172"/>
                  <a:gd name="connsiteX1" fmla="*/ 909 w 10993"/>
                  <a:gd name="connsiteY1" fmla="*/ 211 h 4172"/>
                  <a:gd name="connsiteX2" fmla="*/ 10994 w 10993"/>
                  <a:gd name="connsiteY2" fmla="*/ 4172 h 4172"/>
                </a:gdLst>
                <a:ahLst/>
                <a:cxnLst>
                  <a:cxn ang="0">
                    <a:pos x="connsiteX0" y="connsiteY0"/>
                  </a:cxn>
                  <a:cxn ang="0">
                    <a:pos x="connsiteX1" y="connsiteY1"/>
                  </a:cxn>
                  <a:cxn ang="0">
                    <a:pos x="connsiteX2" y="connsiteY2"/>
                  </a:cxn>
                </a:cxnLst>
                <a:rect l="l" t="t" r="r" b="b"/>
                <a:pathLst>
                  <a:path w="10993" h="4172">
                    <a:moveTo>
                      <a:pt x="10994" y="4172"/>
                    </a:moveTo>
                    <a:cubicBezTo>
                      <a:pt x="10994" y="4172"/>
                      <a:pt x="7032" y="2371"/>
                      <a:pt x="909" y="211"/>
                    </a:cubicBezTo>
                    <a:cubicBezTo>
                      <a:pt x="-1612" y="-510"/>
                      <a:pt x="909" y="571"/>
                      <a:pt x="10994" y="4172"/>
                    </a:cubicBezTo>
                    <a:close/>
                  </a:path>
                </a:pathLst>
              </a:custGeom>
              <a:solidFill>
                <a:schemeClr val="accent2"/>
              </a:solidFill>
              <a:ln w="0" cap="flat">
                <a:noFill/>
                <a:prstDash val="solid"/>
                <a:miter/>
              </a:ln>
            </p:spPr>
            <p:txBody>
              <a:bodyPr rtlCol="0" anchor="ctr"/>
              <a:lstStyle/>
              <a:p>
                <a:endParaRPr lang="en-US" sz="744"/>
              </a:p>
            </p:txBody>
          </p:sp>
          <p:sp>
            <p:nvSpPr>
              <p:cNvPr id="2829" name="Freeform: Shape 2828">
                <a:extLst>
                  <a:ext uri="{FF2B5EF4-FFF2-40B4-BE49-F238E27FC236}">
                    <a16:creationId xmlns:a16="http://schemas.microsoft.com/office/drawing/2014/main" id="{5A29670A-1E8C-8C54-1211-96D21429A6DB}"/>
                  </a:ext>
                </a:extLst>
              </p:cNvPr>
              <p:cNvSpPr/>
              <p:nvPr/>
            </p:nvSpPr>
            <p:spPr>
              <a:xfrm>
                <a:off x="10745821" y="6189129"/>
                <a:ext cx="3961" cy="2520"/>
              </a:xfrm>
              <a:custGeom>
                <a:avLst/>
                <a:gdLst>
                  <a:gd name="connsiteX0" fmla="*/ 3962 w 3961"/>
                  <a:gd name="connsiteY0" fmla="*/ 2521 h 2520"/>
                  <a:gd name="connsiteX1" fmla="*/ 0 w 3961"/>
                  <a:gd name="connsiteY1" fmla="*/ 0 h 2520"/>
                  <a:gd name="connsiteX2" fmla="*/ 3962 w 3961"/>
                  <a:gd name="connsiteY2" fmla="*/ 2521 h 2520"/>
                </a:gdLst>
                <a:ahLst/>
                <a:cxnLst>
                  <a:cxn ang="0">
                    <a:pos x="connsiteX0" y="connsiteY0"/>
                  </a:cxn>
                  <a:cxn ang="0">
                    <a:pos x="connsiteX1" y="connsiteY1"/>
                  </a:cxn>
                  <a:cxn ang="0">
                    <a:pos x="connsiteX2" y="connsiteY2"/>
                  </a:cxn>
                </a:cxnLst>
                <a:rect l="l" t="t" r="r" b="b"/>
                <a:pathLst>
                  <a:path w="3961" h="2520">
                    <a:moveTo>
                      <a:pt x="3962" y="2521"/>
                    </a:moveTo>
                    <a:cubicBezTo>
                      <a:pt x="2521" y="1801"/>
                      <a:pt x="1801" y="1081"/>
                      <a:pt x="0" y="0"/>
                    </a:cubicBezTo>
                    <a:lnTo>
                      <a:pt x="3962" y="2521"/>
                    </a:lnTo>
                    <a:close/>
                  </a:path>
                </a:pathLst>
              </a:custGeom>
              <a:solidFill>
                <a:schemeClr val="accent2"/>
              </a:solidFill>
              <a:ln w="0" cap="flat">
                <a:noFill/>
                <a:prstDash val="solid"/>
                <a:miter/>
              </a:ln>
            </p:spPr>
            <p:txBody>
              <a:bodyPr rtlCol="0" anchor="ctr"/>
              <a:lstStyle/>
              <a:p>
                <a:endParaRPr lang="en-US" sz="744"/>
              </a:p>
            </p:txBody>
          </p:sp>
          <p:sp>
            <p:nvSpPr>
              <p:cNvPr id="2830" name="Freeform: Shape 2829">
                <a:extLst>
                  <a:ext uri="{FF2B5EF4-FFF2-40B4-BE49-F238E27FC236}">
                    <a16:creationId xmlns:a16="http://schemas.microsoft.com/office/drawing/2014/main" id="{9906CE39-E715-2476-F776-6F1FDD834EEB}"/>
                  </a:ext>
                </a:extLst>
              </p:cNvPr>
              <p:cNvSpPr/>
              <p:nvPr/>
            </p:nvSpPr>
            <p:spPr>
              <a:xfrm>
                <a:off x="11801818" y="5179233"/>
                <a:ext cx="8283" cy="29173"/>
              </a:xfrm>
              <a:custGeom>
                <a:avLst/>
                <a:gdLst>
                  <a:gd name="connsiteX0" fmla="*/ 8284 w 8283"/>
                  <a:gd name="connsiteY0" fmla="*/ 0 h 29173"/>
                  <a:gd name="connsiteX1" fmla="*/ 0 w 8283"/>
                  <a:gd name="connsiteY1" fmla="*/ 29173 h 29173"/>
                  <a:gd name="connsiteX2" fmla="*/ 8284 w 8283"/>
                  <a:gd name="connsiteY2" fmla="*/ 0 h 29173"/>
                </a:gdLst>
                <a:ahLst/>
                <a:cxnLst>
                  <a:cxn ang="0">
                    <a:pos x="connsiteX0" y="connsiteY0"/>
                  </a:cxn>
                  <a:cxn ang="0">
                    <a:pos x="connsiteX1" y="connsiteY1"/>
                  </a:cxn>
                  <a:cxn ang="0">
                    <a:pos x="connsiteX2" y="connsiteY2"/>
                  </a:cxn>
                </a:cxnLst>
                <a:rect l="l" t="t" r="r" b="b"/>
                <a:pathLst>
                  <a:path w="8283" h="29173">
                    <a:moveTo>
                      <a:pt x="8284" y="0"/>
                    </a:moveTo>
                    <a:cubicBezTo>
                      <a:pt x="4682" y="12246"/>
                      <a:pt x="2161" y="21610"/>
                      <a:pt x="0" y="29173"/>
                    </a:cubicBezTo>
                    <a:cubicBezTo>
                      <a:pt x="2521" y="20169"/>
                      <a:pt x="5402" y="10445"/>
                      <a:pt x="8284" y="0"/>
                    </a:cubicBezTo>
                    <a:close/>
                  </a:path>
                </a:pathLst>
              </a:custGeom>
              <a:solidFill>
                <a:schemeClr val="accent2"/>
              </a:solidFill>
              <a:ln w="0" cap="flat">
                <a:noFill/>
                <a:prstDash val="solid"/>
                <a:miter/>
              </a:ln>
            </p:spPr>
            <p:txBody>
              <a:bodyPr rtlCol="0" anchor="ctr"/>
              <a:lstStyle/>
              <a:p>
                <a:endParaRPr lang="en-US" sz="744"/>
              </a:p>
            </p:txBody>
          </p:sp>
          <p:sp>
            <p:nvSpPr>
              <p:cNvPr id="2831" name="Freeform: Shape 2830">
                <a:extLst>
                  <a:ext uri="{FF2B5EF4-FFF2-40B4-BE49-F238E27FC236}">
                    <a16:creationId xmlns:a16="http://schemas.microsoft.com/office/drawing/2014/main" id="{2A7B08CC-654E-0B00-08B4-E246D87C53D1}"/>
                  </a:ext>
                </a:extLst>
              </p:cNvPr>
              <p:cNvSpPr/>
              <p:nvPr/>
            </p:nvSpPr>
            <p:spPr>
              <a:xfrm>
                <a:off x="9798954" y="5873627"/>
                <a:ext cx="13326" cy="720"/>
              </a:xfrm>
              <a:custGeom>
                <a:avLst/>
                <a:gdLst>
                  <a:gd name="connsiteX0" fmla="*/ 13326 w 13326"/>
                  <a:gd name="connsiteY0" fmla="*/ 0 h 720"/>
                  <a:gd name="connsiteX1" fmla="*/ 0 w 13326"/>
                  <a:gd name="connsiteY1" fmla="*/ 720 h 720"/>
                  <a:gd name="connsiteX2" fmla="*/ 13326 w 13326"/>
                  <a:gd name="connsiteY2" fmla="*/ 0 h 720"/>
                </a:gdLst>
                <a:ahLst/>
                <a:cxnLst>
                  <a:cxn ang="0">
                    <a:pos x="connsiteX0" y="connsiteY0"/>
                  </a:cxn>
                  <a:cxn ang="0">
                    <a:pos x="connsiteX1" y="connsiteY1"/>
                  </a:cxn>
                  <a:cxn ang="0">
                    <a:pos x="connsiteX2" y="connsiteY2"/>
                  </a:cxn>
                </a:cxnLst>
                <a:rect l="l" t="t" r="r" b="b"/>
                <a:pathLst>
                  <a:path w="13326" h="720">
                    <a:moveTo>
                      <a:pt x="13326" y="0"/>
                    </a:moveTo>
                    <a:cubicBezTo>
                      <a:pt x="10445" y="0"/>
                      <a:pt x="6483" y="360"/>
                      <a:pt x="0" y="720"/>
                    </a:cubicBezTo>
                    <a:cubicBezTo>
                      <a:pt x="7203" y="720"/>
                      <a:pt x="10805" y="360"/>
                      <a:pt x="13326" y="0"/>
                    </a:cubicBezTo>
                    <a:close/>
                  </a:path>
                </a:pathLst>
              </a:custGeom>
              <a:solidFill>
                <a:schemeClr val="accent2"/>
              </a:solidFill>
              <a:ln w="0" cap="flat">
                <a:noFill/>
                <a:prstDash val="solid"/>
                <a:miter/>
              </a:ln>
            </p:spPr>
            <p:txBody>
              <a:bodyPr rtlCol="0" anchor="ctr"/>
              <a:lstStyle/>
              <a:p>
                <a:endParaRPr lang="en-US" sz="744"/>
              </a:p>
            </p:txBody>
          </p:sp>
          <p:sp>
            <p:nvSpPr>
              <p:cNvPr id="2832" name="Freeform: Shape 2831">
                <a:extLst>
                  <a:ext uri="{FF2B5EF4-FFF2-40B4-BE49-F238E27FC236}">
                    <a16:creationId xmlns:a16="http://schemas.microsoft.com/office/drawing/2014/main" id="{CC8235A0-844C-F49C-5EDD-70772239F6F5}"/>
                  </a:ext>
                </a:extLst>
              </p:cNvPr>
              <p:cNvSpPr/>
              <p:nvPr/>
            </p:nvSpPr>
            <p:spPr>
              <a:xfrm>
                <a:off x="10949673" y="5993921"/>
                <a:ext cx="2160" cy="7923"/>
              </a:xfrm>
              <a:custGeom>
                <a:avLst/>
                <a:gdLst>
                  <a:gd name="connsiteX0" fmla="*/ 0 w 2160"/>
                  <a:gd name="connsiteY0" fmla="*/ 0 h 7923"/>
                  <a:gd name="connsiteX1" fmla="*/ 2161 w 2160"/>
                  <a:gd name="connsiteY1" fmla="*/ 7924 h 7923"/>
                  <a:gd name="connsiteX2" fmla="*/ 1080 w 2160"/>
                  <a:gd name="connsiteY2" fmla="*/ 3242 h 7923"/>
                  <a:gd name="connsiteX3" fmla="*/ 0 w 2160"/>
                  <a:gd name="connsiteY3" fmla="*/ 0 h 7923"/>
                </a:gdLst>
                <a:ahLst/>
                <a:cxnLst>
                  <a:cxn ang="0">
                    <a:pos x="connsiteX0" y="connsiteY0"/>
                  </a:cxn>
                  <a:cxn ang="0">
                    <a:pos x="connsiteX1" y="connsiteY1"/>
                  </a:cxn>
                  <a:cxn ang="0">
                    <a:pos x="connsiteX2" y="connsiteY2"/>
                  </a:cxn>
                  <a:cxn ang="0">
                    <a:pos x="connsiteX3" y="connsiteY3"/>
                  </a:cxn>
                </a:cxnLst>
                <a:rect l="l" t="t" r="r" b="b"/>
                <a:pathLst>
                  <a:path w="2160" h="7923">
                    <a:moveTo>
                      <a:pt x="0" y="0"/>
                    </a:moveTo>
                    <a:cubicBezTo>
                      <a:pt x="720" y="2881"/>
                      <a:pt x="1441" y="5402"/>
                      <a:pt x="2161" y="7924"/>
                    </a:cubicBezTo>
                    <a:cubicBezTo>
                      <a:pt x="2161" y="6483"/>
                      <a:pt x="1441" y="4682"/>
                      <a:pt x="1080" y="3242"/>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2833" name="Freeform: Shape 2832">
                <a:extLst>
                  <a:ext uri="{FF2B5EF4-FFF2-40B4-BE49-F238E27FC236}">
                    <a16:creationId xmlns:a16="http://schemas.microsoft.com/office/drawing/2014/main" id="{36552FBE-7623-75D0-6D46-86C5C52BA2B5}"/>
                  </a:ext>
                </a:extLst>
              </p:cNvPr>
              <p:cNvSpPr/>
              <p:nvPr/>
            </p:nvSpPr>
            <p:spPr>
              <a:xfrm>
                <a:off x="10930585" y="5849136"/>
                <a:ext cx="139022" cy="192686"/>
              </a:xfrm>
              <a:custGeom>
                <a:avLst/>
                <a:gdLst>
                  <a:gd name="connsiteX0" fmla="*/ 3962 w 139022"/>
                  <a:gd name="connsiteY0" fmla="*/ 10805 h 192686"/>
                  <a:gd name="connsiteX1" fmla="*/ 5042 w 139022"/>
                  <a:gd name="connsiteY1" fmla="*/ 19809 h 192686"/>
                  <a:gd name="connsiteX2" fmla="*/ 4322 w 139022"/>
                  <a:gd name="connsiteY2" fmla="*/ 11165 h 192686"/>
                  <a:gd name="connsiteX3" fmla="*/ 4322 w 139022"/>
                  <a:gd name="connsiteY3" fmla="*/ 9004 h 192686"/>
                  <a:gd name="connsiteX4" fmla="*/ 6483 w 139022"/>
                  <a:gd name="connsiteY4" fmla="*/ 9004 h 192686"/>
                  <a:gd name="connsiteX5" fmla="*/ 11165 w 139022"/>
                  <a:gd name="connsiteY5" fmla="*/ 9004 h 192686"/>
                  <a:gd name="connsiteX6" fmla="*/ 31334 w 139022"/>
                  <a:gd name="connsiteY6" fmla="*/ 9004 h 192686"/>
                  <a:gd name="connsiteX7" fmla="*/ 55105 w 139022"/>
                  <a:gd name="connsiteY7" fmla="*/ 8284 h 192686"/>
                  <a:gd name="connsiteX8" fmla="*/ 78516 w 139022"/>
                  <a:gd name="connsiteY8" fmla="*/ 7203 h 192686"/>
                  <a:gd name="connsiteX9" fmla="*/ 118133 w 139022"/>
                  <a:gd name="connsiteY9" fmla="*/ 3602 h 192686"/>
                  <a:gd name="connsiteX10" fmla="*/ 139023 w 139022"/>
                  <a:gd name="connsiteY10" fmla="*/ 0 h 192686"/>
                  <a:gd name="connsiteX11" fmla="*/ 116333 w 139022"/>
                  <a:gd name="connsiteY11" fmla="*/ 2521 h 192686"/>
                  <a:gd name="connsiteX12" fmla="*/ 83198 w 139022"/>
                  <a:gd name="connsiteY12" fmla="*/ 4682 h 192686"/>
                  <a:gd name="connsiteX13" fmla="*/ 56185 w 139022"/>
                  <a:gd name="connsiteY13" fmla="*/ 5042 h 192686"/>
                  <a:gd name="connsiteX14" fmla="*/ 50783 w 139022"/>
                  <a:gd name="connsiteY14" fmla="*/ 4322 h 192686"/>
                  <a:gd name="connsiteX15" fmla="*/ 22330 w 139022"/>
                  <a:gd name="connsiteY15" fmla="*/ 5042 h 192686"/>
                  <a:gd name="connsiteX16" fmla="*/ 6843 w 139022"/>
                  <a:gd name="connsiteY16" fmla="*/ 5042 h 192686"/>
                  <a:gd name="connsiteX17" fmla="*/ 2881 w 139022"/>
                  <a:gd name="connsiteY17" fmla="*/ 5042 h 192686"/>
                  <a:gd name="connsiteX18" fmla="*/ 1081 w 139022"/>
                  <a:gd name="connsiteY18" fmla="*/ 5042 h 192686"/>
                  <a:gd name="connsiteX19" fmla="*/ 0 w 139022"/>
                  <a:gd name="connsiteY19" fmla="*/ 5042 h 192686"/>
                  <a:gd name="connsiteX20" fmla="*/ 0 w 139022"/>
                  <a:gd name="connsiteY20" fmla="*/ 5042 h 192686"/>
                  <a:gd name="connsiteX21" fmla="*/ 0 w 139022"/>
                  <a:gd name="connsiteY21" fmla="*/ 5042 h 192686"/>
                  <a:gd name="connsiteX22" fmla="*/ 0 w 139022"/>
                  <a:gd name="connsiteY22" fmla="*/ 5763 h 192686"/>
                  <a:gd name="connsiteX23" fmla="*/ 360 w 139022"/>
                  <a:gd name="connsiteY23" fmla="*/ 13326 h 192686"/>
                  <a:gd name="connsiteX24" fmla="*/ 1801 w 139022"/>
                  <a:gd name="connsiteY24" fmla="*/ 41059 h 192686"/>
                  <a:gd name="connsiteX25" fmla="*/ 3242 w 139022"/>
                  <a:gd name="connsiteY25" fmla="*/ 60147 h 192686"/>
                  <a:gd name="connsiteX26" fmla="*/ 2161 w 139022"/>
                  <a:gd name="connsiteY26" fmla="*/ 43940 h 192686"/>
                  <a:gd name="connsiteX27" fmla="*/ 2161 w 139022"/>
                  <a:gd name="connsiteY27" fmla="*/ 36016 h 192686"/>
                  <a:gd name="connsiteX28" fmla="*/ 3242 w 139022"/>
                  <a:gd name="connsiteY28" fmla="*/ 40699 h 192686"/>
                  <a:gd name="connsiteX29" fmla="*/ 9724 w 139022"/>
                  <a:gd name="connsiteY29" fmla="*/ 91481 h 192686"/>
                  <a:gd name="connsiteX30" fmla="*/ 11165 w 139022"/>
                  <a:gd name="connsiteY30" fmla="*/ 105528 h 192686"/>
                  <a:gd name="connsiteX31" fmla="*/ 10445 w 139022"/>
                  <a:gd name="connsiteY31" fmla="*/ 105167 h 192686"/>
                  <a:gd name="connsiteX32" fmla="*/ 11165 w 139022"/>
                  <a:gd name="connsiteY32" fmla="*/ 114892 h 192686"/>
                  <a:gd name="connsiteX33" fmla="*/ 19089 w 139022"/>
                  <a:gd name="connsiteY33" fmla="*/ 154150 h 192686"/>
                  <a:gd name="connsiteX34" fmla="*/ 23771 w 139022"/>
                  <a:gd name="connsiteY34" fmla="*/ 173598 h 192686"/>
                  <a:gd name="connsiteX35" fmla="*/ 29173 w 139022"/>
                  <a:gd name="connsiteY35" fmla="*/ 192687 h 192686"/>
                  <a:gd name="connsiteX36" fmla="*/ 24491 w 139022"/>
                  <a:gd name="connsiteY36" fmla="*/ 175759 h 192686"/>
                  <a:gd name="connsiteX37" fmla="*/ 20529 w 139022"/>
                  <a:gd name="connsiteY37" fmla="*/ 158832 h 192686"/>
                  <a:gd name="connsiteX38" fmla="*/ 16568 w 139022"/>
                  <a:gd name="connsiteY38" fmla="*/ 141904 h 192686"/>
                  <a:gd name="connsiteX39" fmla="*/ 13686 w 139022"/>
                  <a:gd name="connsiteY39" fmla="*/ 124616 h 192686"/>
                  <a:gd name="connsiteX40" fmla="*/ 16568 w 139022"/>
                  <a:gd name="connsiteY40" fmla="*/ 134701 h 192686"/>
                  <a:gd name="connsiteX41" fmla="*/ 18008 w 139022"/>
                  <a:gd name="connsiteY41" fmla="*/ 139743 h 192686"/>
                  <a:gd name="connsiteX42" fmla="*/ 19809 w 139022"/>
                  <a:gd name="connsiteY42" fmla="*/ 144785 h 192686"/>
                  <a:gd name="connsiteX43" fmla="*/ 18008 w 139022"/>
                  <a:gd name="connsiteY43" fmla="*/ 137942 h 192686"/>
                  <a:gd name="connsiteX44" fmla="*/ 11886 w 139022"/>
                  <a:gd name="connsiteY44" fmla="*/ 104087 h 192686"/>
                  <a:gd name="connsiteX45" fmla="*/ 10805 w 139022"/>
                  <a:gd name="connsiteY45" fmla="*/ 98325 h 192686"/>
                  <a:gd name="connsiteX46" fmla="*/ 10085 w 139022"/>
                  <a:gd name="connsiteY46" fmla="*/ 93282 h 192686"/>
                  <a:gd name="connsiteX47" fmla="*/ 9364 w 139022"/>
                  <a:gd name="connsiteY47" fmla="*/ 85719 h 192686"/>
                  <a:gd name="connsiteX48" fmla="*/ 9004 w 139022"/>
                  <a:gd name="connsiteY48" fmla="*/ 74554 h 192686"/>
                  <a:gd name="connsiteX49" fmla="*/ 8644 w 139022"/>
                  <a:gd name="connsiteY49" fmla="*/ 63028 h 192686"/>
                  <a:gd name="connsiteX50" fmla="*/ 7924 w 139022"/>
                  <a:gd name="connsiteY50" fmla="*/ 55105 h 192686"/>
                  <a:gd name="connsiteX51" fmla="*/ 7203 w 139022"/>
                  <a:gd name="connsiteY51" fmla="*/ 43940 h 192686"/>
                  <a:gd name="connsiteX52" fmla="*/ 4682 w 139022"/>
                  <a:gd name="connsiteY52" fmla="*/ 11165 h 192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39022" h="192686">
                    <a:moveTo>
                      <a:pt x="3962" y="10805"/>
                    </a:moveTo>
                    <a:cubicBezTo>
                      <a:pt x="4322" y="15127"/>
                      <a:pt x="4682" y="17288"/>
                      <a:pt x="5042" y="19809"/>
                    </a:cubicBezTo>
                    <a:cubicBezTo>
                      <a:pt x="5042" y="16928"/>
                      <a:pt x="4682" y="14046"/>
                      <a:pt x="4322" y="11165"/>
                    </a:cubicBezTo>
                    <a:cubicBezTo>
                      <a:pt x="4322" y="10445"/>
                      <a:pt x="4322" y="9724"/>
                      <a:pt x="4322" y="9004"/>
                    </a:cubicBezTo>
                    <a:cubicBezTo>
                      <a:pt x="5042" y="9004"/>
                      <a:pt x="5763" y="9004"/>
                      <a:pt x="6483" y="9004"/>
                    </a:cubicBezTo>
                    <a:cubicBezTo>
                      <a:pt x="7924" y="9004"/>
                      <a:pt x="9724" y="9004"/>
                      <a:pt x="11165" y="9004"/>
                    </a:cubicBezTo>
                    <a:cubicBezTo>
                      <a:pt x="17648" y="9004"/>
                      <a:pt x="24491" y="9004"/>
                      <a:pt x="31334" y="9004"/>
                    </a:cubicBezTo>
                    <a:cubicBezTo>
                      <a:pt x="39258" y="9004"/>
                      <a:pt x="47181" y="8644"/>
                      <a:pt x="55105" y="8284"/>
                    </a:cubicBezTo>
                    <a:cubicBezTo>
                      <a:pt x="63028" y="8284"/>
                      <a:pt x="70952" y="8284"/>
                      <a:pt x="78516" y="7203"/>
                    </a:cubicBezTo>
                    <a:cubicBezTo>
                      <a:pt x="93642" y="6123"/>
                      <a:pt x="107329" y="4682"/>
                      <a:pt x="118133" y="3602"/>
                    </a:cubicBezTo>
                    <a:cubicBezTo>
                      <a:pt x="128938" y="2161"/>
                      <a:pt x="136502" y="720"/>
                      <a:pt x="139023" y="0"/>
                    </a:cubicBezTo>
                    <a:cubicBezTo>
                      <a:pt x="134701" y="360"/>
                      <a:pt x="126417" y="1801"/>
                      <a:pt x="116333" y="2521"/>
                    </a:cubicBezTo>
                    <a:cubicBezTo>
                      <a:pt x="106248" y="3242"/>
                      <a:pt x="94363" y="3962"/>
                      <a:pt x="83198" y="4682"/>
                    </a:cubicBezTo>
                    <a:cubicBezTo>
                      <a:pt x="72393" y="5402"/>
                      <a:pt x="62308" y="5402"/>
                      <a:pt x="56185" y="5042"/>
                    </a:cubicBezTo>
                    <a:cubicBezTo>
                      <a:pt x="49703" y="5042"/>
                      <a:pt x="47181" y="4682"/>
                      <a:pt x="50783" y="4322"/>
                    </a:cubicBezTo>
                    <a:cubicBezTo>
                      <a:pt x="42139" y="4322"/>
                      <a:pt x="32775" y="5042"/>
                      <a:pt x="22330" y="5042"/>
                    </a:cubicBezTo>
                    <a:cubicBezTo>
                      <a:pt x="17288" y="5042"/>
                      <a:pt x="11886" y="5042"/>
                      <a:pt x="6843" y="5042"/>
                    </a:cubicBezTo>
                    <a:lnTo>
                      <a:pt x="2881" y="5042"/>
                    </a:lnTo>
                    <a:cubicBezTo>
                      <a:pt x="2881" y="5042"/>
                      <a:pt x="1081" y="5042"/>
                      <a:pt x="1081" y="5042"/>
                    </a:cubicBezTo>
                    <a:lnTo>
                      <a:pt x="0" y="5042"/>
                    </a:lnTo>
                    <a:cubicBezTo>
                      <a:pt x="0" y="5042"/>
                      <a:pt x="0" y="5042"/>
                      <a:pt x="0" y="5042"/>
                    </a:cubicBezTo>
                    <a:lnTo>
                      <a:pt x="0" y="5042"/>
                    </a:lnTo>
                    <a:cubicBezTo>
                      <a:pt x="0" y="5042"/>
                      <a:pt x="0" y="5763"/>
                      <a:pt x="0" y="5763"/>
                    </a:cubicBezTo>
                    <a:cubicBezTo>
                      <a:pt x="0" y="8284"/>
                      <a:pt x="0" y="10805"/>
                      <a:pt x="360" y="13326"/>
                    </a:cubicBezTo>
                    <a:cubicBezTo>
                      <a:pt x="720" y="23411"/>
                      <a:pt x="1441" y="32775"/>
                      <a:pt x="1801" y="41059"/>
                    </a:cubicBezTo>
                    <a:cubicBezTo>
                      <a:pt x="2161" y="48982"/>
                      <a:pt x="2521" y="55465"/>
                      <a:pt x="3242" y="60147"/>
                    </a:cubicBezTo>
                    <a:cubicBezTo>
                      <a:pt x="2521" y="53304"/>
                      <a:pt x="2521" y="47902"/>
                      <a:pt x="2161" y="43940"/>
                    </a:cubicBezTo>
                    <a:cubicBezTo>
                      <a:pt x="2161" y="39978"/>
                      <a:pt x="2161" y="37457"/>
                      <a:pt x="2161" y="36016"/>
                    </a:cubicBezTo>
                    <a:cubicBezTo>
                      <a:pt x="2161" y="33135"/>
                      <a:pt x="2521" y="35656"/>
                      <a:pt x="3242" y="40699"/>
                    </a:cubicBezTo>
                    <a:cubicBezTo>
                      <a:pt x="3962" y="50783"/>
                      <a:pt x="6843" y="72753"/>
                      <a:pt x="9724" y="91481"/>
                    </a:cubicBezTo>
                    <a:cubicBezTo>
                      <a:pt x="10445" y="100125"/>
                      <a:pt x="11165" y="104087"/>
                      <a:pt x="11165" y="105528"/>
                    </a:cubicBezTo>
                    <a:cubicBezTo>
                      <a:pt x="11165" y="106968"/>
                      <a:pt x="11165" y="106248"/>
                      <a:pt x="10445" y="105167"/>
                    </a:cubicBezTo>
                    <a:cubicBezTo>
                      <a:pt x="9724" y="103007"/>
                      <a:pt x="9004" y="100125"/>
                      <a:pt x="11165" y="114892"/>
                    </a:cubicBezTo>
                    <a:cubicBezTo>
                      <a:pt x="13686" y="127858"/>
                      <a:pt x="15487" y="141184"/>
                      <a:pt x="19089" y="154150"/>
                    </a:cubicBezTo>
                    <a:lnTo>
                      <a:pt x="23771" y="173598"/>
                    </a:lnTo>
                    <a:cubicBezTo>
                      <a:pt x="25211" y="180081"/>
                      <a:pt x="27372" y="186564"/>
                      <a:pt x="29173" y="192687"/>
                    </a:cubicBezTo>
                    <a:cubicBezTo>
                      <a:pt x="27733" y="186924"/>
                      <a:pt x="25932" y="181522"/>
                      <a:pt x="24491" y="175759"/>
                    </a:cubicBezTo>
                    <a:lnTo>
                      <a:pt x="20529" y="158832"/>
                    </a:lnTo>
                    <a:lnTo>
                      <a:pt x="16568" y="141904"/>
                    </a:lnTo>
                    <a:cubicBezTo>
                      <a:pt x="15487" y="136142"/>
                      <a:pt x="14407" y="130379"/>
                      <a:pt x="13686" y="124616"/>
                    </a:cubicBezTo>
                    <a:lnTo>
                      <a:pt x="16568" y="134701"/>
                    </a:lnTo>
                    <a:lnTo>
                      <a:pt x="18008" y="139743"/>
                    </a:lnTo>
                    <a:lnTo>
                      <a:pt x="19809" y="144785"/>
                    </a:lnTo>
                    <a:cubicBezTo>
                      <a:pt x="19089" y="142264"/>
                      <a:pt x="18728" y="140463"/>
                      <a:pt x="18008" y="137942"/>
                    </a:cubicBezTo>
                    <a:cubicBezTo>
                      <a:pt x="15487" y="123536"/>
                      <a:pt x="13326" y="112371"/>
                      <a:pt x="11886" y="104087"/>
                    </a:cubicBezTo>
                    <a:cubicBezTo>
                      <a:pt x="11886" y="101926"/>
                      <a:pt x="11165" y="100125"/>
                      <a:pt x="10805" y="98325"/>
                    </a:cubicBezTo>
                    <a:cubicBezTo>
                      <a:pt x="10805" y="96524"/>
                      <a:pt x="10445" y="94723"/>
                      <a:pt x="10085" y="93282"/>
                    </a:cubicBezTo>
                    <a:cubicBezTo>
                      <a:pt x="10085" y="90401"/>
                      <a:pt x="9364" y="87880"/>
                      <a:pt x="9364" y="85719"/>
                    </a:cubicBezTo>
                    <a:cubicBezTo>
                      <a:pt x="8644" y="77435"/>
                      <a:pt x="8644" y="75994"/>
                      <a:pt x="9004" y="74554"/>
                    </a:cubicBezTo>
                    <a:cubicBezTo>
                      <a:pt x="9004" y="73113"/>
                      <a:pt x="9004" y="71672"/>
                      <a:pt x="8644" y="63028"/>
                    </a:cubicBezTo>
                    <a:cubicBezTo>
                      <a:pt x="8644" y="60868"/>
                      <a:pt x="8284" y="58346"/>
                      <a:pt x="7924" y="55105"/>
                    </a:cubicBezTo>
                    <a:cubicBezTo>
                      <a:pt x="7924" y="51863"/>
                      <a:pt x="7564" y="48262"/>
                      <a:pt x="7203" y="43940"/>
                    </a:cubicBezTo>
                    <a:cubicBezTo>
                      <a:pt x="6483" y="35656"/>
                      <a:pt x="5763" y="25211"/>
                      <a:pt x="4682" y="11165"/>
                    </a:cubicBezTo>
                    <a:close/>
                  </a:path>
                </a:pathLst>
              </a:custGeom>
              <a:solidFill>
                <a:schemeClr val="accent2"/>
              </a:solidFill>
              <a:ln w="0" cap="flat">
                <a:noFill/>
                <a:prstDash val="solid"/>
                <a:miter/>
              </a:ln>
            </p:spPr>
            <p:txBody>
              <a:bodyPr rtlCol="0" anchor="ctr"/>
              <a:lstStyle/>
              <a:p>
                <a:endParaRPr lang="en-US" sz="744"/>
              </a:p>
            </p:txBody>
          </p:sp>
          <p:sp>
            <p:nvSpPr>
              <p:cNvPr id="2834" name="Freeform: Shape 2833">
                <a:extLst>
                  <a:ext uri="{FF2B5EF4-FFF2-40B4-BE49-F238E27FC236}">
                    <a16:creationId xmlns:a16="http://schemas.microsoft.com/office/drawing/2014/main" id="{3B0916B0-9DF5-0036-F450-973DDAB042DC}"/>
                  </a:ext>
                </a:extLst>
              </p:cNvPr>
              <p:cNvSpPr/>
              <p:nvPr/>
            </p:nvSpPr>
            <p:spPr>
              <a:xfrm>
                <a:off x="10935987" y="5868945"/>
                <a:ext cx="1440" cy="16567"/>
              </a:xfrm>
              <a:custGeom>
                <a:avLst/>
                <a:gdLst>
                  <a:gd name="connsiteX0" fmla="*/ 0 w 1440"/>
                  <a:gd name="connsiteY0" fmla="*/ 0 h 16567"/>
                  <a:gd name="connsiteX1" fmla="*/ 1441 w 1440"/>
                  <a:gd name="connsiteY1" fmla="*/ 16568 h 16567"/>
                  <a:gd name="connsiteX2" fmla="*/ 0 w 1440"/>
                  <a:gd name="connsiteY2" fmla="*/ 0 h 16567"/>
                </a:gdLst>
                <a:ahLst/>
                <a:cxnLst>
                  <a:cxn ang="0">
                    <a:pos x="connsiteX0" y="connsiteY0"/>
                  </a:cxn>
                  <a:cxn ang="0">
                    <a:pos x="connsiteX1" y="connsiteY1"/>
                  </a:cxn>
                  <a:cxn ang="0">
                    <a:pos x="connsiteX2" y="connsiteY2"/>
                  </a:cxn>
                </a:cxnLst>
                <a:rect l="l" t="t" r="r" b="b"/>
                <a:pathLst>
                  <a:path w="1440" h="16567">
                    <a:moveTo>
                      <a:pt x="0" y="0"/>
                    </a:moveTo>
                    <a:cubicBezTo>
                      <a:pt x="720" y="6483"/>
                      <a:pt x="1081" y="12246"/>
                      <a:pt x="1441" y="16568"/>
                    </a:cubicBezTo>
                    <a:cubicBezTo>
                      <a:pt x="720" y="6843"/>
                      <a:pt x="360" y="3242"/>
                      <a:pt x="0" y="0"/>
                    </a:cubicBezTo>
                    <a:close/>
                  </a:path>
                </a:pathLst>
              </a:custGeom>
              <a:solidFill>
                <a:schemeClr val="accent2"/>
              </a:solidFill>
              <a:ln w="0" cap="flat">
                <a:noFill/>
                <a:prstDash val="solid"/>
                <a:miter/>
              </a:ln>
            </p:spPr>
            <p:txBody>
              <a:bodyPr rtlCol="0" anchor="ctr"/>
              <a:lstStyle/>
              <a:p>
                <a:endParaRPr lang="en-US" sz="744"/>
              </a:p>
            </p:txBody>
          </p:sp>
          <p:sp>
            <p:nvSpPr>
              <p:cNvPr id="2835" name="Freeform: Shape 2834">
                <a:extLst>
                  <a:ext uri="{FF2B5EF4-FFF2-40B4-BE49-F238E27FC236}">
                    <a16:creationId xmlns:a16="http://schemas.microsoft.com/office/drawing/2014/main" id="{5DDBE881-6FB5-7CA8-096C-EC2F47D0E6FE}"/>
                  </a:ext>
                </a:extLst>
              </p:cNvPr>
              <p:cNvSpPr/>
              <p:nvPr/>
            </p:nvSpPr>
            <p:spPr>
              <a:xfrm>
                <a:off x="11385830" y="5743248"/>
                <a:ext cx="18368" cy="10444"/>
              </a:xfrm>
              <a:custGeom>
                <a:avLst/>
                <a:gdLst>
                  <a:gd name="connsiteX0" fmla="*/ 360 w 18368"/>
                  <a:gd name="connsiteY0" fmla="*/ 10445 h 10444"/>
                  <a:gd name="connsiteX1" fmla="*/ 18368 w 18368"/>
                  <a:gd name="connsiteY1" fmla="*/ 0 h 10444"/>
                  <a:gd name="connsiteX2" fmla="*/ 10445 w 18368"/>
                  <a:gd name="connsiteY2" fmla="*/ 4682 h 10444"/>
                  <a:gd name="connsiteX3" fmla="*/ 0 w 18368"/>
                  <a:gd name="connsiteY3" fmla="*/ 10445 h 10444"/>
                </a:gdLst>
                <a:ahLst/>
                <a:cxnLst>
                  <a:cxn ang="0">
                    <a:pos x="connsiteX0" y="connsiteY0"/>
                  </a:cxn>
                  <a:cxn ang="0">
                    <a:pos x="connsiteX1" y="connsiteY1"/>
                  </a:cxn>
                  <a:cxn ang="0">
                    <a:pos x="connsiteX2" y="connsiteY2"/>
                  </a:cxn>
                  <a:cxn ang="0">
                    <a:pos x="connsiteX3" y="connsiteY3"/>
                  </a:cxn>
                </a:cxnLst>
                <a:rect l="l" t="t" r="r" b="b"/>
                <a:pathLst>
                  <a:path w="18368" h="10444">
                    <a:moveTo>
                      <a:pt x="360" y="10445"/>
                    </a:moveTo>
                    <a:cubicBezTo>
                      <a:pt x="5763" y="7563"/>
                      <a:pt x="11525" y="3962"/>
                      <a:pt x="18368" y="0"/>
                    </a:cubicBezTo>
                    <a:cubicBezTo>
                      <a:pt x="16567" y="1080"/>
                      <a:pt x="13686" y="2521"/>
                      <a:pt x="10445" y="4682"/>
                    </a:cubicBezTo>
                    <a:cubicBezTo>
                      <a:pt x="7203" y="6483"/>
                      <a:pt x="3602" y="8644"/>
                      <a:pt x="0" y="10445"/>
                    </a:cubicBezTo>
                    <a:close/>
                  </a:path>
                </a:pathLst>
              </a:custGeom>
              <a:solidFill>
                <a:schemeClr val="accent2"/>
              </a:solidFill>
              <a:ln w="0" cap="flat">
                <a:noFill/>
                <a:prstDash val="solid"/>
                <a:miter/>
              </a:ln>
            </p:spPr>
            <p:txBody>
              <a:bodyPr rtlCol="0" anchor="ctr"/>
              <a:lstStyle/>
              <a:p>
                <a:endParaRPr lang="en-US" sz="744"/>
              </a:p>
            </p:txBody>
          </p:sp>
          <p:sp>
            <p:nvSpPr>
              <p:cNvPr id="2836" name="Freeform: Shape 2835">
                <a:extLst>
                  <a:ext uri="{FF2B5EF4-FFF2-40B4-BE49-F238E27FC236}">
                    <a16:creationId xmlns:a16="http://schemas.microsoft.com/office/drawing/2014/main" id="{987DEC96-AC78-CDE8-78FA-4911E8E43860}"/>
                  </a:ext>
                </a:extLst>
              </p:cNvPr>
              <p:cNvSpPr/>
              <p:nvPr/>
            </p:nvSpPr>
            <p:spPr>
              <a:xfrm>
                <a:off x="8695056" y="5616471"/>
                <a:ext cx="52590" cy="45778"/>
              </a:xfrm>
              <a:custGeom>
                <a:avLst/>
                <a:gdLst>
                  <a:gd name="connsiteX0" fmla="*/ 0 w 52590"/>
                  <a:gd name="connsiteY0" fmla="*/ 0 h 45778"/>
                  <a:gd name="connsiteX1" fmla="*/ 8284 w 52590"/>
                  <a:gd name="connsiteY1" fmla="*/ 8644 h 45778"/>
                  <a:gd name="connsiteX2" fmla="*/ 26292 w 52590"/>
                  <a:gd name="connsiteY2" fmla="*/ 24851 h 45778"/>
                  <a:gd name="connsiteX3" fmla="*/ 52584 w 52590"/>
                  <a:gd name="connsiteY3" fmla="*/ 45741 h 45778"/>
                  <a:gd name="connsiteX4" fmla="*/ 40698 w 52590"/>
                  <a:gd name="connsiteY4" fmla="*/ 36016 h 45778"/>
                  <a:gd name="connsiteX5" fmla="*/ 29173 w 52590"/>
                  <a:gd name="connsiteY5" fmla="*/ 25932 h 45778"/>
                  <a:gd name="connsiteX6" fmla="*/ 5763 w 52590"/>
                  <a:gd name="connsiteY6" fmla="*/ 5402 h 45778"/>
                  <a:gd name="connsiteX7" fmla="*/ 0 w 52590"/>
                  <a:gd name="connsiteY7" fmla="*/ 0 h 45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590" h="45778">
                    <a:moveTo>
                      <a:pt x="0" y="0"/>
                    </a:moveTo>
                    <a:cubicBezTo>
                      <a:pt x="0" y="360"/>
                      <a:pt x="3241" y="3962"/>
                      <a:pt x="8284" y="8644"/>
                    </a:cubicBezTo>
                    <a:cubicBezTo>
                      <a:pt x="13326" y="13326"/>
                      <a:pt x="19809" y="19089"/>
                      <a:pt x="26292" y="24851"/>
                    </a:cubicBezTo>
                    <a:cubicBezTo>
                      <a:pt x="38898" y="36737"/>
                      <a:pt x="52944" y="46461"/>
                      <a:pt x="52584" y="45741"/>
                    </a:cubicBezTo>
                    <a:cubicBezTo>
                      <a:pt x="48622" y="42499"/>
                      <a:pt x="44660" y="39258"/>
                      <a:pt x="40698" y="36016"/>
                    </a:cubicBezTo>
                    <a:cubicBezTo>
                      <a:pt x="36737" y="32775"/>
                      <a:pt x="32775" y="29173"/>
                      <a:pt x="29173" y="25932"/>
                    </a:cubicBezTo>
                    <a:cubicBezTo>
                      <a:pt x="21610" y="19089"/>
                      <a:pt x="13686" y="12246"/>
                      <a:pt x="5763" y="5402"/>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2837" name="Freeform: Shape 2836">
                <a:extLst>
                  <a:ext uri="{FF2B5EF4-FFF2-40B4-BE49-F238E27FC236}">
                    <a16:creationId xmlns:a16="http://schemas.microsoft.com/office/drawing/2014/main" id="{5CA759ED-5E94-0D2F-1473-6AF119D9FFBA}"/>
                  </a:ext>
                </a:extLst>
              </p:cNvPr>
              <p:cNvSpPr/>
              <p:nvPr/>
            </p:nvSpPr>
            <p:spPr>
              <a:xfrm>
                <a:off x="11860885" y="4616299"/>
                <a:ext cx="3601" cy="27372"/>
              </a:xfrm>
              <a:custGeom>
                <a:avLst/>
                <a:gdLst>
                  <a:gd name="connsiteX0" fmla="*/ 0 w 3601"/>
                  <a:gd name="connsiteY0" fmla="*/ 0 h 27372"/>
                  <a:gd name="connsiteX1" fmla="*/ 0 w 3601"/>
                  <a:gd name="connsiteY1" fmla="*/ 23050 h 27372"/>
                  <a:gd name="connsiteX2" fmla="*/ 0 w 3601"/>
                  <a:gd name="connsiteY2" fmla="*/ 27372 h 27372"/>
                  <a:gd name="connsiteX3" fmla="*/ 0 w 3601"/>
                  <a:gd name="connsiteY3" fmla="*/ 0 h 27372"/>
                </a:gdLst>
                <a:ahLst/>
                <a:cxnLst>
                  <a:cxn ang="0">
                    <a:pos x="connsiteX0" y="connsiteY0"/>
                  </a:cxn>
                  <a:cxn ang="0">
                    <a:pos x="connsiteX1" y="connsiteY1"/>
                  </a:cxn>
                  <a:cxn ang="0">
                    <a:pos x="connsiteX2" y="connsiteY2"/>
                  </a:cxn>
                  <a:cxn ang="0">
                    <a:pos x="connsiteX3" y="connsiteY3"/>
                  </a:cxn>
                </a:cxnLst>
                <a:rect l="l" t="t" r="r" b="b"/>
                <a:pathLst>
                  <a:path w="3601" h="27372">
                    <a:moveTo>
                      <a:pt x="0" y="0"/>
                    </a:moveTo>
                    <a:cubicBezTo>
                      <a:pt x="0" y="7564"/>
                      <a:pt x="0" y="15487"/>
                      <a:pt x="0" y="23050"/>
                    </a:cubicBezTo>
                    <a:cubicBezTo>
                      <a:pt x="0" y="24851"/>
                      <a:pt x="0" y="26292"/>
                      <a:pt x="0" y="27372"/>
                    </a:cubicBezTo>
                    <a:cubicBezTo>
                      <a:pt x="0" y="22690"/>
                      <a:pt x="0" y="7564"/>
                      <a:pt x="0" y="0"/>
                    </a:cubicBezTo>
                    <a:close/>
                  </a:path>
                </a:pathLst>
              </a:custGeom>
              <a:solidFill>
                <a:schemeClr val="accent2"/>
              </a:solidFill>
              <a:ln w="0" cap="flat">
                <a:noFill/>
                <a:prstDash val="solid"/>
                <a:miter/>
              </a:ln>
            </p:spPr>
            <p:txBody>
              <a:bodyPr rtlCol="0" anchor="ctr"/>
              <a:lstStyle/>
              <a:p>
                <a:endParaRPr lang="en-US" sz="744"/>
              </a:p>
            </p:txBody>
          </p:sp>
          <p:sp>
            <p:nvSpPr>
              <p:cNvPr id="2838" name="Freeform: Shape 2837">
                <a:extLst>
                  <a:ext uri="{FF2B5EF4-FFF2-40B4-BE49-F238E27FC236}">
                    <a16:creationId xmlns:a16="http://schemas.microsoft.com/office/drawing/2014/main" id="{10DCAAC4-27D5-66AC-E7AF-2A4F28344035}"/>
                  </a:ext>
                </a:extLst>
              </p:cNvPr>
              <p:cNvSpPr/>
              <p:nvPr/>
            </p:nvSpPr>
            <p:spPr>
              <a:xfrm>
                <a:off x="10981007" y="5852017"/>
                <a:ext cx="21249" cy="1440"/>
              </a:xfrm>
              <a:custGeom>
                <a:avLst/>
                <a:gdLst>
                  <a:gd name="connsiteX0" fmla="*/ 21250 w 21249"/>
                  <a:gd name="connsiteY0" fmla="*/ 0 h 1440"/>
                  <a:gd name="connsiteX1" fmla="*/ 0 w 21249"/>
                  <a:gd name="connsiteY1" fmla="*/ 1441 h 1440"/>
                  <a:gd name="connsiteX2" fmla="*/ 21250 w 21249"/>
                  <a:gd name="connsiteY2" fmla="*/ 0 h 1440"/>
                </a:gdLst>
                <a:ahLst/>
                <a:cxnLst>
                  <a:cxn ang="0">
                    <a:pos x="connsiteX0" y="connsiteY0"/>
                  </a:cxn>
                  <a:cxn ang="0">
                    <a:pos x="connsiteX1" y="connsiteY1"/>
                  </a:cxn>
                  <a:cxn ang="0">
                    <a:pos x="connsiteX2" y="connsiteY2"/>
                  </a:cxn>
                </a:cxnLst>
                <a:rect l="l" t="t" r="r" b="b"/>
                <a:pathLst>
                  <a:path w="21249" h="1440">
                    <a:moveTo>
                      <a:pt x="21250" y="0"/>
                    </a:moveTo>
                    <a:cubicBezTo>
                      <a:pt x="8644" y="720"/>
                      <a:pt x="3242" y="1080"/>
                      <a:pt x="0" y="1441"/>
                    </a:cubicBezTo>
                    <a:cubicBezTo>
                      <a:pt x="8284" y="1441"/>
                      <a:pt x="15487" y="720"/>
                      <a:pt x="21250" y="0"/>
                    </a:cubicBezTo>
                    <a:close/>
                  </a:path>
                </a:pathLst>
              </a:custGeom>
              <a:solidFill>
                <a:schemeClr val="accent2"/>
              </a:solidFill>
              <a:ln w="0" cap="flat">
                <a:noFill/>
                <a:prstDash val="solid"/>
                <a:miter/>
              </a:ln>
            </p:spPr>
            <p:txBody>
              <a:bodyPr rtlCol="0" anchor="ctr"/>
              <a:lstStyle/>
              <a:p>
                <a:endParaRPr lang="en-US" sz="744"/>
              </a:p>
            </p:txBody>
          </p:sp>
          <p:sp>
            <p:nvSpPr>
              <p:cNvPr id="2839" name="Freeform: Shape 2838">
                <a:extLst>
                  <a:ext uri="{FF2B5EF4-FFF2-40B4-BE49-F238E27FC236}">
                    <a16:creationId xmlns:a16="http://schemas.microsoft.com/office/drawing/2014/main" id="{123E7ADD-3AAE-21BA-B3D6-C77E11D7D882}"/>
                  </a:ext>
                </a:extLst>
              </p:cNvPr>
              <p:cNvSpPr/>
              <p:nvPr/>
            </p:nvSpPr>
            <p:spPr>
              <a:xfrm>
                <a:off x="11864486" y="4531301"/>
                <a:ext cx="1800" cy="80676"/>
              </a:xfrm>
              <a:custGeom>
                <a:avLst/>
                <a:gdLst>
                  <a:gd name="connsiteX0" fmla="*/ 0 w 1800"/>
                  <a:gd name="connsiteY0" fmla="*/ 80676 h 80676"/>
                  <a:gd name="connsiteX1" fmla="*/ 1801 w 1800"/>
                  <a:gd name="connsiteY1" fmla="*/ 54384 h 80676"/>
                  <a:gd name="connsiteX2" fmla="*/ 720 w 1800"/>
                  <a:gd name="connsiteY2" fmla="*/ 0 h 80676"/>
                  <a:gd name="connsiteX3" fmla="*/ 0 w 1800"/>
                  <a:gd name="connsiteY3" fmla="*/ 80316 h 80676"/>
                </a:gdLst>
                <a:ahLst/>
                <a:cxnLst>
                  <a:cxn ang="0">
                    <a:pos x="connsiteX0" y="connsiteY0"/>
                  </a:cxn>
                  <a:cxn ang="0">
                    <a:pos x="connsiteX1" y="connsiteY1"/>
                  </a:cxn>
                  <a:cxn ang="0">
                    <a:pos x="connsiteX2" y="connsiteY2"/>
                  </a:cxn>
                  <a:cxn ang="0">
                    <a:pos x="connsiteX3" y="connsiteY3"/>
                  </a:cxn>
                </a:cxnLst>
                <a:rect l="l" t="t" r="r" b="b"/>
                <a:pathLst>
                  <a:path w="1800" h="80676">
                    <a:moveTo>
                      <a:pt x="0" y="80676"/>
                    </a:moveTo>
                    <a:cubicBezTo>
                      <a:pt x="360" y="70952"/>
                      <a:pt x="1080" y="56546"/>
                      <a:pt x="1801" y="54384"/>
                    </a:cubicBezTo>
                    <a:cubicBezTo>
                      <a:pt x="1801" y="34576"/>
                      <a:pt x="1080" y="20529"/>
                      <a:pt x="720" y="0"/>
                    </a:cubicBezTo>
                    <a:cubicBezTo>
                      <a:pt x="720" y="23050"/>
                      <a:pt x="720" y="49342"/>
                      <a:pt x="0" y="80316"/>
                    </a:cubicBezTo>
                    <a:close/>
                  </a:path>
                </a:pathLst>
              </a:custGeom>
              <a:solidFill>
                <a:schemeClr val="accent2"/>
              </a:solidFill>
              <a:ln w="0" cap="flat">
                <a:noFill/>
                <a:prstDash val="solid"/>
                <a:miter/>
              </a:ln>
            </p:spPr>
            <p:txBody>
              <a:bodyPr rtlCol="0" anchor="ctr"/>
              <a:lstStyle/>
              <a:p>
                <a:endParaRPr lang="en-US" sz="744"/>
              </a:p>
            </p:txBody>
          </p:sp>
          <p:sp>
            <p:nvSpPr>
              <p:cNvPr id="2840" name="Freeform: Shape 2839">
                <a:extLst>
                  <a:ext uri="{FF2B5EF4-FFF2-40B4-BE49-F238E27FC236}">
                    <a16:creationId xmlns:a16="http://schemas.microsoft.com/office/drawing/2014/main" id="{AD6D50F7-F7B5-BAD8-77D6-33D901D9C431}"/>
                  </a:ext>
                </a:extLst>
              </p:cNvPr>
              <p:cNvSpPr/>
              <p:nvPr/>
            </p:nvSpPr>
            <p:spPr>
              <a:xfrm>
                <a:off x="11864846" y="4529860"/>
                <a:ext cx="3601" cy="1800"/>
              </a:xfrm>
              <a:custGeom>
                <a:avLst/>
                <a:gdLst>
                  <a:gd name="connsiteX0" fmla="*/ 0 w 3601"/>
                  <a:gd name="connsiteY0" fmla="*/ 0 h 1800"/>
                  <a:gd name="connsiteX1" fmla="*/ 0 w 3601"/>
                  <a:gd name="connsiteY1" fmla="*/ 1801 h 1800"/>
                  <a:gd name="connsiteX2" fmla="*/ 0 w 3601"/>
                  <a:gd name="connsiteY2" fmla="*/ 0 h 1800"/>
                </a:gdLst>
                <a:ahLst/>
                <a:cxnLst>
                  <a:cxn ang="0">
                    <a:pos x="connsiteX0" y="connsiteY0"/>
                  </a:cxn>
                  <a:cxn ang="0">
                    <a:pos x="connsiteX1" y="connsiteY1"/>
                  </a:cxn>
                  <a:cxn ang="0">
                    <a:pos x="connsiteX2" y="connsiteY2"/>
                  </a:cxn>
                </a:cxnLst>
                <a:rect l="l" t="t" r="r" b="b"/>
                <a:pathLst>
                  <a:path w="3601" h="1800">
                    <a:moveTo>
                      <a:pt x="0" y="0"/>
                    </a:moveTo>
                    <a:cubicBezTo>
                      <a:pt x="0" y="720"/>
                      <a:pt x="0" y="1080"/>
                      <a:pt x="0" y="1801"/>
                    </a:cubicBezTo>
                    <a:cubicBezTo>
                      <a:pt x="0" y="1080"/>
                      <a:pt x="0" y="720"/>
                      <a:pt x="0" y="0"/>
                    </a:cubicBezTo>
                    <a:close/>
                  </a:path>
                </a:pathLst>
              </a:custGeom>
              <a:solidFill>
                <a:schemeClr val="accent2"/>
              </a:solidFill>
              <a:ln w="0" cap="flat">
                <a:noFill/>
                <a:prstDash val="solid"/>
                <a:miter/>
              </a:ln>
            </p:spPr>
            <p:txBody>
              <a:bodyPr rtlCol="0" anchor="ctr"/>
              <a:lstStyle/>
              <a:p>
                <a:endParaRPr lang="en-US" sz="744"/>
              </a:p>
            </p:txBody>
          </p:sp>
          <p:sp>
            <p:nvSpPr>
              <p:cNvPr id="2841" name="Freeform: Shape 2840">
                <a:extLst>
                  <a:ext uri="{FF2B5EF4-FFF2-40B4-BE49-F238E27FC236}">
                    <a16:creationId xmlns:a16="http://schemas.microsoft.com/office/drawing/2014/main" id="{E7765188-3E8E-4C6D-7DD5-502DA59977C7}"/>
                  </a:ext>
                </a:extLst>
              </p:cNvPr>
              <p:cNvSpPr/>
              <p:nvPr/>
            </p:nvSpPr>
            <p:spPr>
              <a:xfrm>
                <a:off x="8398172" y="2834014"/>
                <a:ext cx="3482881" cy="3474328"/>
              </a:xfrm>
              <a:custGeom>
                <a:avLst/>
                <a:gdLst>
                  <a:gd name="connsiteX0" fmla="*/ 267711 w 3482881"/>
                  <a:gd name="connsiteY0" fmla="*/ 2753284 h 3474328"/>
                  <a:gd name="connsiteX1" fmla="*/ 254745 w 3482881"/>
                  <a:gd name="connsiteY1" fmla="*/ 2740318 h 3474328"/>
                  <a:gd name="connsiteX2" fmla="*/ 261588 w 3482881"/>
                  <a:gd name="connsiteY2" fmla="*/ 2746801 h 3474328"/>
                  <a:gd name="connsiteX3" fmla="*/ 245381 w 3482881"/>
                  <a:gd name="connsiteY3" fmla="*/ 2729513 h 3474328"/>
                  <a:gd name="connsiteX4" fmla="*/ 241419 w 3482881"/>
                  <a:gd name="connsiteY4" fmla="*/ 2725191 h 3474328"/>
                  <a:gd name="connsiteX5" fmla="*/ 237457 w 3482881"/>
                  <a:gd name="connsiteY5" fmla="*/ 2720509 h 3474328"/>
                  <a:gd name="connsiteX6" fmla="*/ 229894 w 3482881"/>
                  <a:gd name="connsiteY6" fmla="*/ 2711505 h 3474328"/>
                  <a:gd name="connsiteX7" fmla="*/ 216928 w 3482881"/>
                  <a:gd name="connsiteY7" fmla="*/ 2697098 h 3474328"/>
                  <a:gd name="connsiteX8" fmla="*/ 221610 w 3482881"/>
                  <a:gd name="connsiteY8" fmla="*/ 2702141 h 3474328"/>
                  <a:gd name="connsiteX9" fmla="*/ 211885 w 3482881"/>
                  <a:gd name="connsiteY9" fmla="*/ 2690616 h 3474328"/>
                  <a:gd name="connsiteX10" fmla="*/ 188115 w 3482881"/>
                  <a:gd name="connsiteY10" fmla="*/ 2662163 h 3474328"/>
                  <a:gd name="connsiteX11" fmla="*/ 184513 w 3482881"/>
                  <a:gd name="connsiteY11" fmla="*/ 2657841 h 3474328"/>
                  <a:gd name="connsiteX12" fmla="*/ 181272 w 3482881"/>
                  <a:gd name="connsiteY12" fmla="*/ 2653159 h 3474328"/>
                  <a:gd name="connsiteX13" fmla="*/ 174429 w 3482881"/>
                  <a:gd name="connsiteY13" fmla="*/ 2643794 h 3474328"/>
                  <a:gd name="connsiteX14" fmla="*/ 160382 w 3482881"/>
                  <a:gd name="connsiteY14" fmla="*/ 2624706 h 3474328"/>
                  <a:gd name="connsiteX15" fmla="*/ 135531 w 3482881"/>
                  <a:gd name="connsiteY15" fmla="*/ 2587609 h 3474328"/>
                  <a:gd name="connsiteX16" fmla="*/ 119324 w 3482881"/>
                  <a:gd name="connsiteY16" fmla="*/ 2561317 h 3474328"/>
                  <a:gd name="connsiteX17" fmla="*/ 112120 w 3482881"/>
                  <a:gd name="connsiteY17" fmla="*/ 2549432 h 3474328"/>
                  <a:gd name="connsiteX18" fmla="*/ 105277 w 3482881"/>
                  <a:gd name="connsiteY18" fmla="*/ 2536826 h 3474328"/>
                  <a:gd name="connsiteX19" fmla="*/ 91951 w 3482881"/>
                  <a:gd name="connsiteY19" fmla="*/ 2511255 h 3474328"/>
                  <a:gd name="connsiteX20" fmla="*/ 80426 w 3482881"/>
                  <a:gd name="connsiteY20" fmla="*/ 2486403 h 3474328"/>
                  <a:gd name="connsiteX21" fmla="*/ 71062 w 3482881"/>
                  <a:gd name="connsiteY21" fmla="*/ 2465154 h 3474328"/>
                  <a:gd name="connsiteX22" fmla="*/ 92312 w 3482881"/>
                  <a:gd name="connsiteY22" fmla="*/ 2509814 h 3474328"/>
                  <a:gd name="connsiteX23" fmla="*/ 66380 w 3482881"/>
                  <a:gd name="connsiteY23" fmla="*/ 2445705 h 3474328"/>
                  <a:gd name="connsiteX24" fmla="*/ 59537 w 3482881"/>
                  <a:gd name="connsiteY24" fmla="*/ 2428057 h 3474328"/>
                  <a:gd name="connsiteX25" fmla="*/ 52333 w 3482881"/>
                  <a:gd name="connsiteY25" fmla="*/ 2407528 h 3474328"/>
                  <a:gd name="connsiteX26" fmla="*/ 44050 w 3482881"/>
                  <a:gd name="connsiteY26" fmla="*/ 2383037 h 3474328"/>
                  <a:gd name="connsiteX27" fmla="*/ 35046 w 3482881"/>
                  <a:gd name="connsiteY27" fmla="*/ 2353504 h 3474328"/>
                  <a:gd name="connsiteX28" fmla="*/ 42249 w 3482881"/>
                  <a:gd name="connsiteY28" fmla="*/ 2378715 h 3474328"/>
                  <a:gd name="connsiteX29" fmla="*/ 46211 w 3482881"/>
                  <a:gd name="connsiteY29" fmla="*/ 2391321 h 3474328"/>
                  <a:gd name="connsiteX30" fmla="*/ 50533 w 3482881"/>
                  <a:gd name="connsiteY30" fmla="*/ 2403566 h 3474328"/>
                  <a:gd name="connsiteX31" fmla="*/ 31804 w 3482881"/>
                  <a:gd name="connsiteY31" fmla="*/ 2347381 h 3474328"/>
                  <a:gd name="connsiteX32" fmla="*/ 29643 w 3482881"/>
                  <a:gd name="connsiteY32" fmla="*/ 2340177 h 3474328"/>
                  <a:gd name="connsiteX33" fmla="*/ 27842 w 3482881"/>
                  <a:gd name="connsiteY33" fmla="*/ 2332974 h 3474328"/>
                  <a:gd name="connsiteX34" fmla="*/ 24241 w 3482881"/>
                  <a:gd name="connsiteY34" fmla="*/ 2318568 h 3474328"/>
                  <a:gd name="connsiteX35" fmla="*/ 20639 w 3482881"/>
                  <a:gd name="connsiteY35" fmla="*/ 2304161 h 3474328"/>
                  <a:gd name="connsiteX36" fmla="*/ 18838 w 3482881"/>
                  <a:gd name="connsiteY36" fmla="*/ 2296958 h 3474328"/>
                  <a:gd name="connsiteX37" fmla="*/ 17398 w 3482881"/>
                  <a:gd name="connsiteY37" fmla="*/ 2289755 h 3474328"/>
                  <a:gd name="connsiteX38" fmla="*/ 16677 w 3482881"/>
                  <a:gd name="connsiteY38" fmla="*/ 2281831 h 3474328"/>
                  <a:gd name="connsiteX39" fmla="*/ 18838 w 3482881"/>
                  <a:gd name="connsiteY39" fmla="*/ 2290835 h 3474328"/>
                  <a:gd name="connsiteX40" fmla="*/ 22080 w 3482881"/>
                  <a:gd name="connsiteY40" fmla="*/ 2305242 h 3474328"/>
                  <a:gd name="connsiteX41" fmla="*/ 30724 w 3482881"/>
                  <a:gd name="connsiteY41" fmla="*/ 2339097 h 3474328"/>
                  <a:gd name="connsiteX42" fmla="*/ 38287 w 3482881"/>
                  <a:gd name="connsiteY42" fmla="*/ 2362508 h 3474328"/>
                  <a:gd name="connsiteX43" fmla="*/ 22080 w 3482881"/>
                  <a:gd name="connsiteY43" fmla="*/ 2298759 h 3474328"/>
                  <a:gd name="connsiteX44" fmla="*/ 17038 w 3482881"/>
                  <a:gd name="connsiteY44" fmla="*/ 2269225 h 3474328"/>
                  <a:gd name="connsiteX45" fmla="*/ 13076 w 3482881"/>
                  <a:gd name="connsiteY45" fmla="*/ 2241493 h 3474328"/>
                  <a:gd name="connsiteX46" fmla="*/ 4432 w 3482881"/>
                  <a:gd name="connsiteY46" fmla="*/ 2155054 h 3474328"/>
                  <a:gd name="connsiteX47" fmla="*/ 6953 w 3482881"/>
                  <a:gd name="connsiteY47" fmla="*/ 2137046 h 3474328"/>
                  <a:gd name="connsiteX48" fmla="*/ 7673 w 3482881"/>
                  <a:gd name="connsiteY48" fmla="*/ 2115076 h 3474328"/>
                  <a:gd name="connsiteX49" fmla="*/ 7673 w 3482881"/>
                  <a:gd name="connsiteY49" fmla="*/ 2078699 h 3474328"/>
                  <a:gd name="connsiteX50" fmla="*/ 4072 w 3482881"/>
                  <a:gd name="connsiteY50" fmla="*/ 2078339 h 3474328"/>
                  <a:gd name="connsiteX51" fmla="*/ 3351 w 3482881"/>
                  <a:gd name="connsiteY51" fmla="*/ 2008108 h 3474328"/>
                  <a:gd name="connsiteX52" fmla="*/ 4072 w 3482881"/>
                  <a:gd name="connsiteY52" fmla="*/ 2013870 h 3474328"/>
                  <a:gd name="connsiteX53" fmla="*/ 1190 w 3482881"/>
                  <a:gd name="connsiteY53" fmla="*/ 1834149 h 3474328"/>
                  <a:gd name="connsiteX54" fmla="*/ 1190 w 3482881"/>
                  <a:gd name="connsiteY54" fmla="*/ 1555383 h 3474328"/>
                  <a:gd name="connsiteX55" fmla="*/ 5512 w 3482881"/>
                  <a:gd name="connsiteY55" fmla="*/ 1484071 h 3474328"/>
                  <a:gd name="connsiteX56" fmla="*/ 1190 w 3482881"/>
                  <a:gd name="connsiteY56" fmla="*/ 1365938 h 3474328"/>
                  <a:gd name="connsiteX57" fmla="*/ 3351 w 3482881"/>
                  <a:gd name="connsiteY57" fmla="*/ 1467504 h 3474328"/>
                  <a:gd name="connsiteX58" fmla="*/ 110 w 3482881"/>
                  <a:gd name="connsiteY58" fmla="*/ 1519367 h 3474328"/>
                  <a:gd name="connsiteX59" fmla="*/ 830 w 3482881"/>
                  <a:gd name="connsiteY59" fmla="*/ 1298227 h 3474328"/>
                  <a:gd name="connsiteX60" fmla="*/ 830 w 3482881"/>
                  <a:gd name="connsiteY60" fmla="*/ 1313354 h 3474328"/>
                  <a:gd name="connsiteX61" fmla="*/ 4432 w 3482881"/>
                  <a:gd name="connsiteY61" fmla="*/ 1116705 h 3474328"/>
                  <a:gd name="connsiteX62" fmla="*/ 3351 w 3482881"/>
                  <a:gd name="connsiteY62" fmla="*/ 1061961 h 3474328"/>
                  <a:gd name="connsiteX63" fmla="*/ 4072 w 3482881"/>
                  <a:gd name="connsiteY63" fmla="*/ 1066283 h 3474328"/>
                  <a:gd name="connsiteX64" fmla="*/ 5152 w 3482881"/>
                  <a:gd name="connsiteY64" fmla="*/ 987767 h 3474328"/>
                  <a:gd name="connsiteX65" fmla="*/ 5152 w 3482881"/>
                  <a:gd name="connsiteY65" fmla="*/ 957153 h 3474328"/>
                  <a:gd name="connsiteX66" fmla="*/ 5152 w 3482881"/>
                  <a:gd name="connsiteY66" fmla="*/ 934103 h 3474328"/>
                  <a:gd name="connsiteX67" fmla="*/ 5152 w 3482881"/>
                  <a:gd name="connsiteY67" fmla="*/ 902409 h 3474328"/>
                  <a:gd name="connsiteX68" fmla="*/ 5152 w 3482881"/>
                  <a:gd name="connsiteY68" fmla="*/ 913213 h 3474328"/>
                  <a:gd name="connsiteX69" fmla="*/ 17398 w 3482881"/>
                  <a:gd name="connsiteY69" fmla="*/ 757263 h 3474328"/>
                  <a:gd name="connsiteX70" fmla="*/ 16317 w 3482881"/>
                  <a:gd name="connsiteY70" fmla="*/ 779593 h 3474328"/>
                  <a:gd name="connsiteX71" fmla="*/ 49452 w 3482881"/>
                  <a:gd name="connsiteY71" fmla="*/ 635168 h 3474328"/>
                  <a:gd name="connsiteX72" fmla="*/ 59897 w 3482881"/>
                  <a:gd name="connsiteY72" fmla="*/ 602393 h 3474328"/>
                  <a:gd name="connsiteX73" fmla="*/ 70702 w 3482881"/>
                  <a:gd name="connsiteY73" fmla="*/ 572500 h 3474328"/>
                  <a:gd name="connsiteX74" fmla="*/ 75744 w 3482881"/>
                  <a:gd name="connsiteY74" fmla="*/ 558453 h 3474328"/>
                  <a:gd name="connsiteX75" fmla="*/ 81146 w 3482881"/>
                  <a:gd name="connsiteY75" fmla="*/ 545488 h 3474328"/>
                  <a:gd name="connsiteX76" fmla="*/ 90871 w 3482881"/>
                  <a:gd name="connsiteY76" fmla="*/ 522077 h 3474328"/>
                  <a:gd name="connsiteX77" fmla="*/ 105998 w 3482881"/>
                  <a:gd name="connsiteY77" fmla="*/ 493624 h 3474328"/>
                  <a:gd name="connsiteX78" fmla="*/ 113561 w 3482881"/>
                  <a:gd name="connsiteY78" fmla="*/ 479578 h 3474328"/>
                  <a:gd name="connsiteX79" fmla="*/ 121845 w 3482881"/>
                  <a:gd name="connsiteY79" fmla="*/ 465892 h 3474328"/>
                  <a:gd name="connsiteX80" fmla="*/ 115002 w 3482881"/>
                  <a:gd name="connsiteY80" fmla="*/ 478497 h 3474328"/>
                  <a:gd name="connsiteX81" fmla="*/ 108519 w 3482881"/>
                  <a:gd name="connsiteY81" fmla="*/ 491463 h 3474328"/>
                  <a:gd name="connsiteX82" fmla="*/ 97354 w 3482881"/>
                  <a:gd name="connsiteY82" fmla="*/ 514874 h 3474328"/>
                  <a:gd name="connsiteX83" fmla="*/ 91231 w 3482881"/>
                  <a:gd name="connsiteY83" fmla="*/ 530361 h 3474328"/>
                  <a:gd name="connsiteX84" fmla="*/ 91231 w 3482881"/>
                  <a:gd name="connsiteY84" fmla="*/ 531801 h 3474328"/>
                  <a:gd name="connsiteX85" fmla="*/ 95913 w 3482881"/>
                  <a:gd name="connsiteY85" fmla="*/ 521357 h 3474328"/>
                  <a:gd name="connsiteX86" fmla="*/ 99875 w 3482881"/>
                  <a:gd name="connsiteY86" fmla="*/ 513433 h 3474328"/>
                  <a:gd name="connsiteX87" fmla="*/ 105638 w 3482881"/>
                  <a:gd name="connsiteY87" fmla="*/ 501188 h 3474328"/>
                  <a:gd name="connsiteX88" fmla="*/ 126887 w 3482881"/>
                  <a:gd name="connsiteY88" fmla="*/ 461930 h 3474328"/>
                  <a:gd name="connsiteX89" fmla="*/ 117883 w 3482881"/>
                  <a:gd name="connsiteY89" fmla="*/ 480658 h 3474328"/>
                  <a:gd name="connsiteX90" fmla="*/ 104917 w 3482881"/>
                  <a:gd name="connsiteY90" fmla="*/ 509831 h 3474328"/>
                  <a:gd name="connsiteX91" fmla="*/ 119324 w 3482881"/>
                  <a:gd name="connsiteY91" fmla="*/ 482819 h 3474328"/>
                  <a:gd name="connsiteX92" fmla="*/ 127968 w 3482881"/>
                  <a:gd name="connsiteY92" fmla="*/ 467692 h 3474328"/>
                  <a:gd name="connsiteX93" fmla="*/ 132650 w 3482881"/>
                  <a:gd name="connsiteY93" fmla="*/ 457608 h 3474328"/>
                  <a:gd name="connsiteX94" fmla="*/ 134451 w 3482881"/>
                  <a:gd name="connsiteY94" fmla="*/ 452566 h 3474328"/>
                  <a:gd name="connsiteX95" fmla="*/ 139853 w 3482881"/>
                  <a:gd name="connsiteY95" fmla="*/ 443922 h 3474328"/>
                  <a:gd name="connsiteX96" fmla="*/ 151738 w 3482881"/>
                  <a:gd name="connsiteY96" fmla="*/ 426994 h 3474328"/>
                  <a:gd name="connsiteX97" fmla="*/ 163264 w 3482881"/>
                  <a:gd name="connsiteY97" fmla="*/ 408626 h 3474328"/>
                  <a:gd name="connsiteX98" fmla="*/ 172268 w 3482881"/>
                  <a:gd name="connsiteY98" fmla="*/ 394940 h 3474328"/>
                  <a:gd name="connsiteX99" fmla="*/ 180191 w 3482881"/>
                  <a:gd name="connsiteY99" fmla="*/ 380173 h 3474328"/>
                  <a:gd name="connsiteX100" fmla="*/ 189195 w 3482881"/>
                  <a:gd name="connsiteY100" fmla="*/ 368648 h 3474328"/>
                  <a:gd name="connsiteX101" fmla="*/ 198559 w 3482881"/>
                  <a:gd name="connsiteY101" fmla="*/ 357483 h 3474328"/>
                  <a:gd name="connsiteX102" fmla="*/ 217288 w 3482881"/>
                  <a:gd name="connsiteY102" fmla="*/ 335153 h 3474328"/>
                  <a:gd name="connsiteX103" fmla="*/ 227012 w 3482881"/>
                  <a:gd name="connsiteY103" fmla="*/ 322547 h 3474328"/>
                  <a:gd name="connsiteX104" fmla="*/ 236377 w 3482881"/>
                  <a:gd name="connsiteY104" fmla="*/ 311382 h 3474328"/>
                  <a:gd name="connsiteX105" fmla="*/ 247902 w 3482881"/>
                  <a:gd name="connsiteY105" fmla="*/ 298056 h 3474328"/>
                  <a:gd name="connsiteX106" fmla="*/ 275274 w 3482881"/>
                  <a:gd name="connsiteY106" fmla="*/ 269243 h 3474328"/>
                  <a:gd name="connsiteX107" fmla="*/ 303367 w 3482881"/>
                  <a:gd name="connsiteY107" fmla="*/ 242231 h 3474328"/>
                  <a:gd name="connsiteX108" fmla="*/ 288600 w 3482881"/>
                  <a:gd name="connsiteY108" fmla="*/ 254836 h 3474328"/>
                  <a:gd name="connsiteX109" fmla="*/ 274194 w 3482881"/>
                  <a:gd name="connsiteY109" fmla="*/ 268523 h 3474328"/>
                  <a:gd name="connsiteX110" fmla="*/ 262308 w 3482881"/>
                  <a:gd name="connsiteY110" fmla="*/ 281128 h 3474328"/>
                  <a:gd name="connsiteX111" fmla="*/ 268791 w 3482881"/>
                  <a:gd name="connsiteY111" fmla="*/ 272845 h 3474328"/>
                  <a:gd name="connsiteX112" fmla="*/ 284278 w 3482881"/>
                  <a:gd name="connsiteY112" fmla="*/ 256997 h 3474328"/>
                  <a:gd name="connsiteX113" fmla="*/ 304087 w 3482881"/>
                  <a:gd name="connsiteY113" fmla="*/ 237909 h 3474328"/>
                  <a:gd name="connsiteX114" fmla="*/ 324256 w 3482881"/>
                  <a:gd name="connsiteY114" fmla="*/ 220261 h 3474328"/>
                  <a:gd name="connsiteX115" fmla="*/ 334341 w 3482881"/>
                  <a:gd name="connsiteY115" fmla="*/ 212697 h 3474328"/>
                  <a:gd name="connsiteX116" fmla="*/ 354510 w 3482881"/>
                  <a:gd name="connsiteY116" fmla="*/ 197210 h 3474328"/>
                  <a:gd name="connsiteX117" fmla="*/ 409975 w 3482881"/>
                  <a:gd name="connsiteY117" fmla="*/ 156872 h 3474328"/>
                  <a:gd name="connsiteX118" fmla="*/ 438068 w 3482881"/>
                  <a:gd name="connsiteY118" fmla="*/ 138864 h 3474328"/>
                  <a:gd name="connsiteX119" fmla="*/ 444190 w 3482881"/>
                  <a:gd name="connsiteY119" fmla="*/ 134902 h 3474328"/>
                  <a:gd name="connsiteX120" fmla="*/ 449953 w 3482881"/>
                  <a:gd name="connsiteY120" fmla="*/ 131661 h 3474328"/>
                  <a:gd name="connsiteX121" fmla="*/ 460037 w 3482881"/>
                  <a:gd name="connsiteY121" fmla="*/ 125898 h 3474328"/>
                  <a:gd name="connsiteX122" fmla="*/ 469041 w 3482881"/>
                  <a:gd name="connsiteY122" fmla="*/ 122657 h 3474328"/>
                  <a:gd name="connsiteX123" fmla="*/ 692702 w 3482881"/>
                  <a:gd name="connsiteY123" fmla="*/ 31175 h 3474328"/>
                  <a:gd name="connsiteX124" fmla="*/ 751049 w 3482881"/>
                  <a:gd name="connsiteY124" fmla="*/ 18210 h 3474328"/>
                  <a:gd name="connsiteX125" fmla="*/ 779141 w 3482881"/>
                  <a:gd name="connsiteY125" fmla="*/ 13167 h 3474328"/>
                  <a:gd name="connsiteX126" fmla="*/ 805794 w 3482881"/>
                  <a:gd name="connsiteY126" fmla="*/ 9566 h 3474328"/>
                  <a:gd name="connsiteX127" fmla="*/ 854776 w 3482881"/>
                  <a:gd name="connsiteY127" fmla="*/ 4523 h 3474328"/>
                  <a:gd name="connsiteX128" fmla="*/ 895834 w 3482881"/>
                  <a:gd name="connsiteY128" fmla="*/ 2362 h 3474328"/>
                  <a:gd name="connsiteX129" fmla="*/ 923567 w 3482881"/>
                  <a:gd name="connsiteY129" fmla="*/ 2362 h 3474328"/>
                  <a:gd name="connsiteX130" fmla="*/ 950939 w 3482881"/>
                  <a:gd name="connsiteY130" fmla="*/ 2723 h 3474328"/>
                  <a:gd name="connsiteX131" fmla="*/ 953460 w 3482881"/>
                  <a:gd name="connsiteY131" fmla="*/ 4163 h 3474328"/>
                  <a:gd name="connsiteX132" fmla="*/ 1247353 w 3482881"/>
                  <a:gd name="connsiteY132" fmla="*/ 1642 h 3474328"/>
                  <a:gd name="connsiteX133" fmla="*/ 1199091 w 3482881"/>
                  <a:gd name="connsiteY133" fmla="*/ 2723 h 3474328"/>
                  <a:gd name="connsiteX134" fmla="*/ 1455166 w 3482881"/>
                  <a:gd name="connsiteY134" fmla="*/ 3443 h 3474328"/>
                  <a:gd name="connsiteX135" fmla="*/ 1426714 w 3482881"/>
                  <a:gd name="connsiteY135" fmla="*/ 4523 h 3474328"/>
                  <a:gd name="connsiteX136" fmla="*/ 1505589 w 3482881"/>
                  <a:gd name="connsiteY136" fmla="*/ 2723 h 3474328"/>
                  <a:gd name="connsiteX137" fmla="*/ 1492263 w 3482881"/>
                  <a:gd name="connsiteY137" fmla="*/ 3443 h 3474328"/>
                  <a:gd name="connsiteX138" fmla="*/ 2120026 w 3482881"/>
                  <a:gd name="connsiteY138" fmla="*/ 562 h 3474328"/>
                  <a:gd name="connsiteX139" fmla="*/ 2051235 w 3482881"/>
                  <a:gd name="connsiteY139" fmla="*/ 1642 h 3474328"/>
                  <a:gd name="connsiteX140" fmla="*/ 2030346 w 3482881"/>
                  <a:gd name="connsiteY140" fmla="*/ 3803 h 3474328"/>
                  <a:gd name="connsiteX141" fmla="*/ 2093735 w 3482881"/>
                  <a:gd name="connsiteY141" fmla="*/ 3803 h 3474328"/>
                  <a:gd name="connsiteX142" fmla="*/ 2205385 w 3482881"/>
                  <a:gd name="connsiteY142" fmla="*/ 1642 h 3474328"/>
                  <a:gd name="connsiteX143" fmla="*/ 2209707 w 3482881"/>
                  <a:gd name="connsiteY143" fmla="*/ 3083 h 3474328"/>
                  <a:gd name="connsiteX144" fmla="*/ 2558705 w 3482881"/>
                  <a:gd name="connsiteY144" fmla="*/ 202 h 3474328"/>
                  <a:gd name="connsiteX145" fmla="*/ 2372861 w 3482881"/>
                  <a:gd name="connsiteY145" fmla="*/ 4884 h 3474328"/>
                  <a:gd name="connsiteX146" fmla="*/ 2418961 w 3482881"/>
                  <a:gd name="connsiteY146" fmla="*/ 6684 h 3474328"/>
                  <a:gd name="connsiteX147" fmla="*/ 2337205 w 3482881"/>
                  <a:gd name="connsiteY147" fmla="*/ 8845 h 3474328"/>
                  <a:gd name="connsiteX148" fmla="*/ 2434448 w 3482881"/>
                  <a:gd name="connsiteY148" fmla="*/ 8845 h 3474328"/>
                  <a:gd name="connsiteX149" fmla="*/ 2398432 w 3482881"/>
                  <a:gd name="connsiteY149" fmla="*/ 10286 h 3474328"/>
                  <a:gd name="connsiteX150" fmla="*/ 2484151 w 3482881"/>
                  <a:gd name="connsiteY150" fmla="*/ 9206 h 3474328"/>
                  <a:gd name="connsiteX151" fmla="*/ 2111743 w 3482881"/>
                  <a:gd name="connsiteY151" fmla="*/ 13528 h 3474328"/>
                  <a:gd name="connsiteX152" fmla="*/ 2127590 w 3482881"/>
                  <a:gd name="connsiteY152" fmla="*/ 12447 h 3474328"/>
                  <a:gd name="connsiteX153" fmla="*/ 2013418 w 3482881"/>
                  <a:gd name="connsiteY153" fmla="*/ 12087 h 3474328"/>
                  <a:gd name="connsiteX154" fmla="*/ 2062040 w 3482881"/>
                  <a:gd name="connsiteY154" fmla="*/ 13528 h 3474328"/>
                  <a:gd name="connsiteX155" fmla="*/ 2018461 w 3482881"/>
                  <a:gd name="connsiteY155" fmla="*/ 14968 h 3474328"/>
                  <a:gd name="connsiteX156" fmla="*/ 1831536 w 3482881"/>
                  <a:gd name="connsiteY156" fmla="*/ 12087 h 3474328"/>
                  <a:gd name="connsiteX157" fmla="*/ 1711242 w 3482881"/>
                  <a:gd name="connsiteY157" fmla="*/ 16049 h 3474328"/>
                  <a:gd name="connsiteX158" fmla="*/ 1668383 w 3482881"/>
                  <a:gd name="connsiteY158" fmla="*/ 13888 h 3474328"/>
                  <a:gd name="connsiteX159" fmla="*/ 1382054 w 3482881"/>
                  <a:gd name="connsiteY159" fmla="*/ 16409 h 3474328"/>
                  <a:gd name="connsiteX160" fmla="*/ 1401862 w 3482881"/>
                  <a:gd name="connsiteY160" fmla="*/ 16409 h 3474328"/>
                  <a:gd name="connsiteX161" fmla="*/ 1383494 w 3482881"/>
                  <a:gd name="connsiteY161" fmla="*/ 14608 h 3474328"/>
                  <a:gd name="connsiteX162" fmla="*/ 1204493 w 3482881"/>
                  <a:gd name="connsiteY162" fmla="*/ 14248 h 3474328"/>
                  <a:gd name="connsiteX163" fmla="*/ 1053585 w 3482881"/>
                  <a:gd name="connsiteY163" fmla="*/ 17129 h 3474328"/>
                  <a:gd name="connsiteX164" fmla="*/ 970388 w 3482881"/>
                  <a:gd name="connsiteY164" fmla="*/ 18210 h 3474328"/>
                  <a:gd name="connsiteX165" fmla="*/ 894393 w 3482881"/>
                  <a:gd name="connsiteY165" fmla="*/ 19650 h 3474328"/>
                  <a:gd name="connsiteX166" fmla="*/ 950219 w 3482881"/>
                  <a:gd name="connsiteY166" fmla="*/ 16769 h 3474328"/>
                  <a:gd name="connsiteX167" fmla="*/ 1054306 w 3482881"/>
                  <a:gd name="connsiteY167" fmla="*/ 15328 h 3474328"/>
                  <a:gd name="connsiteX168" fmla="*/ 969307 w 3482881"/>
                  <a:gd name="connsiteY168" fmla="*/ 15328 h 3474328"/>
                  <a:gd name="connsiteX169" fmla="*/ 1073754 w 3482881"/>
                  <a:gd name="connsiteY169" fmla="*/ 12807 h 3474328"/>
                  <a:gd name="connsiteX170" fmla="*/ 987676 w 3482881"/>
                  <a:gd name="connsiteY170" fmla="*/ 13528 h 3474328"/>
                  <a:gd name="connsiteX171" fmla="*/ 904478 w 3482881"/>
                  <a:gd name="connsiteY171" fmla="*/ 15689 h 3474328"/>
                  <a:gd name="connsiteX172" fmla="*/ 868462 w 3482881"/>
                  <a:gd name="connsiteY172" fmla="*/ 15689 h 3474328"/>
                  <a:gd name="connsiteX173" fmla="*/ 859458 w 3482881"/>
                  <a:gd name="connsiteY173" fmla="*/ 18210 h 3474328"/>
                  <a:gd name="connsiteX174" fmla="*/ 845411 w 3482881"/>
                  <a:gd name="connsiteY174" fmla="*/ 18930 h 3474328"/>
                  <a:gd name="connsiteX175" fmla="*/ 783824 w 3482881"/>
                  <a:gd name="connsiteY175" fmla="*/ 26133 h 3474328"/>
                  <a:gd name="connsiteX176" fmla="*/ 753210 w 3482881"/>
                  <a:gd name="connsiteY176" fmla="*/ 31536 h 3474328"/>
                  <a:gd name="connsiteX177" fmla="*/ 738083 w 3482881"/>
                  <a:gd name="connsiteY177" fmla="*/ 34417 h 3474328"/>
                  <a:gd name="connsiteX178" fmla="*/ 722956 w 3482881"/>
                  <a:gd name="connsiteY178" fmla="*/ 38019 h 3474328"/>
                  <a:gd name="connsiteX179" fmla="*/ 750328 w 3482881"/>
                  <a:gd name="connsiteY179" fmla="*/ 34057 h 3474328"/>
                  <a:gd name="connsiteX180" fmla="*/ 782023 w 3482881"/>
                  <a:gd name="connsiteY180" fmla="*/ 29375 h 3474328"/>
                  <a:gd name="connsiteX181" fmla="*/ 829204 w 3482881"/>
                  <a:gd name="connsiteY181" fmla="*/ 22532 h 3474328"/>
                  <a:gd name="connsiteX182" fmla="*/ 822361 w 3482881"/>
                  <a:gd name="connsiteY182" fmla="*/ 23972 h 3474328"/>
                  <a:gd name="connsiteX183" fmla="*/ 834246 w 3482881"/>
                  <a:gd name="connsiteY183" fmla="*/ 23252 h 3474328"/>
                  <a:gd name="connsiteX184" fmla="*/ 859818 w 3482881"/>
                  <a:gd name="connsiteY184" fmla="*/ 22171 h 3474328"/>
                  <a:gd name="connsiteX185" fmla="*/ 835327 w 3482881"/>
                  <a:gd name="connsiteY185" fmla="*/ 23972 h 3474328"/>
                  <a:gd name="connsiteX186" fmla="*/ 822721 w 3482881"/>
                  <a:gd name="connsiteY186" fmla="*/ 25053 h 3474328"/>
                  <a:gd name="connsiteX187" fmla="*/ 810115 w 3482881"/>
                  <a:gd name="connsiteY187" fmla="*/ 26854 h 3474328"/>
                  <a:gd name="connsiteX188" fmla="*/ 784904 w 3482881"/>
                  <a:gd name="connsiteY188" fmla="*/ 30095 h 3474328"/>
                  <a:gd name="connsiteX189" fmla="*/ 760053 w 3482881"/>
                  <a:gd name="connsiteY189" fmla="*/ 34417 h 3474328"/>
                  <a:gd name="connsiteX190" fmla="*/ 736282 w 3482881"/>
                  <a:gd name="connsiteY190" fmla="*/ 38739 h 3474328"/>
                  <a:gd name="connsiteX191" fmla="*/ 714312 w 3482881"/>
                  <a:gd name="connsiteY191" fmla="*/ 43781 h 3474328"/>
                  <a:gd name="connsiteX192" fmla="*/ 694503 w 3482881"/>
                  <a:gd name="connsiteY192" fmla="*/ 48463 h 3474328"/>
                  <a:gd name="connsiteX193" fmla="*/ 677936 w 3482881"/>
                  <a:gd name="connsiteY193" fmla="*/ 53145 h 3474328"/>
                  <a:gd name="connsiteX194" fmla="*/ 664250 w 3482881"/>
                  <a:gd name="connsiteY194" fmla="*/ 55306 h 3474328"/>
                  <a:gd name="connsiteX195" fmla="*/ 620310 w 3482881"/>
                  <a:gd name="connsiteY195" fmla="*/ 69353 h 3474328"/>
                  <a:gd name="connsiteX196" fmla="*/ 609505 w 3482881"/>
                  <a:gd name="connsiteY196" fmla="*/ 72954 h 3474328"/>
                  <a:gd name="connsiteX197" fmla="*/ 599060 w 3482881"/>
                  <a:gd name="connsiteY197" fmla="*/ 77276 h 3474328"/>
                  <a:gd name="connsiteX198" fmla="*/ 578531 w 3482881"/>
                  <a:gd name="connsiteY198" fmla="*/ 85560 h 3474328"/>
                  <a:gd name="connsiteX199" fmla="*/ 568446 w 3482881"/>
                  <a:gd name="connsiteY199" fmla="*/ 89522 h 3474328"/>
                  <a:gd name="connsiteX200" fmla="*/ 559082 w 3482881"/>
                  <a:gd name="connsiteY200" fmla="*/ 93844 h 3474328"/>
                  <a:gd name="connsiteX201" fmla="*/ 541074 w 3482881"/>
                  <a:gd name="connsiteY201" fmla="*/ 102128 h 3474328"/>
                  <a:gd name="connsiteX202" fmla="*/ 509740 w 3482881"/>
                  <a:gd name="connsiteY202" fmla="*/ 117254 h 3474328"/>
                  <a:gd name="connsiteX203" fmla="*/ 520905 w 3482881"/>
                  <a:gd name="connsiteY203" fmla="*/ 110411 h 3474328"/>
                  <a:gd name="connsiteX204" fmla="*/ 343705 w 3482881"/>
                  <a:gd name="connsiteY204" fmla="*/ 224223 h 3474328"/>
                  <a:gd name="connsiteX205" fmla="*/ 268791 w 3482881"/>
                  <a:gd name="connsiteY205" fmla="*/ 298056 h 3474328"/>
                  <a:gd name="connsiteX206" fmla="*/ 259787 w 3482881"/>
                  <a:gd name="connsiteY206" fmla="*/ 307780 h 3474328"/>
                  <a:gd name="connsiteX207" fmla="*/ 251143 w 3482881"/>
                  <a:gd name="connsiteY207" fmla="*/ 317505 h 3474328"/>
                  <a:gd name="connsiteX208" fmla="*/ 235296 w 3482881"/>
                  <a:gd name="connsiteY208" fmla="*/ 336953 h 3474328"/>
                  <a:gd name="connsiteX209" fmla="*/ 227733 w 3482881"/>
                  <a:gd name="connsiteY209" fmla="*/ 346318 h 3474328"/>
                  <a:gd name="connsiteX210" fmla="*/ 220890 w 3482881"/>
                  <a:gd name="connsiteY210" fmla="*/ 355682 h 3474328"/>
                  <a:gd name="connsiteX211" fmla="*/ 208284 w 3482881"/>
                  <a:gd name="connsiteY211" fmla="*/ 372970 h 3474328"/>
                  <a:gd name="connsiteX212" fmla="*/ 143815 w 3482881"/>
                  <a:gd name="connsiteY212" fmla="*/ 468773 h 3474328"/>
                  <a:gd name="connsiteX213" fmla="*/ 133370 w 3482881"/>
                  <a:gd name="connsiteY213" fmla="*/ 486061 h 3474328"/>
                  <a:gd name="connsiteX214" fmla="*/ 123646 w 3482881"/>
                  <a:gd name="connsiteY214" fmla="*/ 504069 h 3474328"/>
                  <a:gd name="connsiteX215" fmla="*/ 105638 w 3482881"/>
                  <a:gd name="connsiteY215" fmla="*/ 540085 h 3474328"/>
                  <a:gd name="connsiteX216" fmla="*/ 97714 w 3482881"/>
                  <a:gd name="connsiteY216" fmla="*/ 557373 h 3474328"/>
                  <a:gd name="connsiteX217" fmla="*/ 90871 w 3482881"/>
                  <a:gd name="connsiteY217" fmla="*/ 573940 h 3474328"/>
                  <a:gd name="connsiteX218" fmla="*/ 80066 w 3482881"/>
                  <a:gd name="connsiteY218" fmla="*/ 603474 h 3474328"/>
                  <a:gd name="connsiteX219" fmla="*/ 89070 w 3482881"/>
                  <a:gd name="connsiteY219" fmla="*/ 578623 h 3474328"/>
                  <a:gd name="connsiteX220" fmla="*/ 93392 w 3482881"/>
                  <a:gd name="connsiteY220" fmla="*/ 566737 h 3474328"/>
                  <a:gd name="connsiteX221" fmla="*/ 98434 w 3482881"/>
                  <a:gd name="connsiteY221" fmla="*/ 554492 h 3474328"/>
                  <a:gd name="connsiteX222" fmla="*/ 107438 w 3482881"/>
                  <a:gd name="connsiteY222" fmla="*/ 533242 h 3474328"/>
                  <a:gd name="connsiteX223" fmla="*/ 93392 w 3482881"/>
                  <a:gd name="connsiteY223" fmla="*/ 564936 h 3474328"/>
                  <a:gd name="connsiteX224" fmla="*/ 82947 w 3482881"/>
                  <a:gd name="connsiteY224" fmla="*/ 592669 h 3474328"/>
                  <a:gd name="connsiteX225" fmla="*/ 68901 w 3482881"/>
                  <a:gd name="connsiteY225" fmla="*/ 629045 h 3474328"/>
                  <a:gd name="connsiteX226" fmla="*/ 79706 w 3482881"/>
                  <a:gd name="connsiteY226" fmla="*/ 599512 h 3474328"/>
                  <a:gd name="connsiteX227" fmla="*/ 85108 w 3482881"/>
                  <a:gd name="connsiteY227" fmla="*/ 585826 h 3474328"/>
                  <a:gd name="connsiteX228" fmla="*/ 83668 w 3482881"/>
                  <a:gd name="connsiteY228" fmla="*/ 587266 h 3474328"/>
                  <a:gd name="connsiteX229" fmla="*/ 81867 w 3482881"/>
                  <a:gd name="connsiteY229" fmla="*/ 587266 h 3474328"/>
                  <a:gd name="connsiteX230" fmla="*/ 44050 w 3482881"/>
                  <a:gd name="connsiteY230" fmla="*/ 712963 h 3474328"/>
                  <a:gd name="connsiteX231" fmla="*/ 49452 w 3482881"/>
                  <a:gd name="connsiteY231" fmla="*/ 690633 h 3474328"/>
                  <a:gd name="connsiteX232" fmla="*/ 52333 w 3482881"/>
                  <a:gd name="connsiteY232" fmla="*/ 681989 h 3474328"/>
                  <a:gd name="connsiteX233" fmla="*/ 51973 w 3482881"/>
                  <a:gd name="connsiteY233" fmla="*/ 687031 h 3474328"/>
                  <a:gd name="connsiteX234" fmla="*/ 60257 w 3482881"/>
                  <a:gd name="connsiteY234" fmla="*/ 660379 h 3474328"/>
                  <a:gd name="connsiteX235" fmla="*/ 48012 w 3482881"/>
                  <a:gd name="connsiteY235" fmla="*/ 711883 h 3474328"/>
                  <a:gd name="connsiteX236" fmla="*/ 42249 w 3482881"/>
                  <a:gd name="connsiteY236" fmla="*/ 739975 h 3474328"/>
                  <a:gd name="connsiteX237" fmla="*/ 37207 w 3482881"/>
                  <a:gd name="connsiteY237" fmla="*/ 769148 h 3474328"/>
                  <a:gd name="connsiteX238" fmla="*/ 32885 w 3482881"/>
                  <a:gd name="connsiteY238" fmla="*/ 799042 h 3474328"/>
                  <a:gd name="connsiteX239" fmla="*/ 31084 w 3482881"/>
                  <a:gd name="connsiteY239" fmla="*/ 814169 h 3474328"/>
                  <a:gd name="connsiteX240" fmla="*/ 29283 w 3482881"/>
                  <a:gd name="connsiteY240" fmla="*/ 829296 h 3474328"/>
                  <a:gd name="connsiteX241" fmla="*/ 25321 w 3482881"/>
                  <a:gd name="connsiteY241" fmla="*/ 889083 h 3474328"/>
                  <a:gd name="connsiteX242" fmla="*/ 23881 w 3482881"/>
                  <a:gd name="connsiteY242" fmla="*/ 896646 h 3474328"/>
                  <a:gd name="connsiteX243" fmla="*/ 22800 w 3482881"/>
                  <a:gd name="connsiteY243" fmla="*/ 926900 h 3474328"/>
                  <a:gd name="connsiteX244" fmla="*/ 24241 w 3482881"/>
                  <a:gd name="connsiteY244" fmla="*/ 950670 h 3474328"/>
                  <a:gd name="connsiteX245" fmla="*/ 22080 w 3482881"/>
                  <a:gd name="connsiteY245" fmla="*/ 953552 h 3474328"/>
                  <a:gd name="connsiteX246" fmla="*/ 24961 w 3482881"/>
                  <a:gd name="connsiteY246" fmla="*/ 1217551 h 3474328"/>
                  <a:gd name="connsiteX247" fmla="*/ 20999 w 3482881"/>
                  <a:gd name="connsiteY247" fmla="*/ 1194500 h 3474328"/>
                  <a:gd name="connsiteX248" fmla="*/ 19199 w 3482881"/>
                  <a:gd name="connsiteY248" fmla="*/ 1055838 h 3474328"/>
                  <a:gd name="connsiteX249" fmla="*/ 17398 w 3482881"/>
                  <a:gd name="connsiteY249" fmla="*/ 1106621 h 3474328"/>
                  <a:gd name="connsiteX250" fmla="*/ 18838 w 3482881"/>
                  <a:gd name="connsiteY250" fmla="*/ 1162446 h 3474328"/>
                  <a:gd name="connsiteX251" fmla="*/ 18838 w 3482881"/>
                  <a:gd name="connsiteY251" fmla="*/ 1150200 h 3474328"/>
                  <a:gd name="connsiteX252" fmla="*/ 20279 w 3482881"/>
                  <a:gd name="connsiteY252" fmla="*/ 1512884 h 3474328"/>
                  <a:gd name="connsiteX253" fmla="*/ 25321 w 3482881"/>
                  <a:gd name="connsiteY253" fmla="*/ 1806056 h 3474328"/>
                  <a:gd name="connsiteX254" fmla="*/ 21720 w 3482881"/>
                  <a:gd name="connsiteY254" fmla="*/ 1830547 h 3474328"/>
                  <a:gd name="connsiteX255" fmla="*/ 21720 w 3482881"/>
                  <a:gd name="connsiteY255" fmla="*/ 1907982 h 3474328"/>
                  <a:gd name="connsiteX256" fmla="*/ 23160 w 3482881"/>
                  <a:gd name="connsiteY256" fmla="*/ 1943638 h 3474328"/>
                  <a:gd name="connsiteX257" fmla="*/ 23881 w 3482881"/>
                  <a:gd name="connsiteY257" fmla="*/ 1884572 h 3474328"/>
                  <a:gd name="connsiteX258" fmla="*/ 23881 w 3482881"/>
                  <a:gd name="connsiteY258" fmla="*/ 2004506 h 3474328"/>
                  <a:gd name="connsiteX259" fmla="*/ 23520 w 3482881"/>
                  <a:gd name="connsiteY259" fmla="*/ 1994061 h 3474328"/>
                  <a:gd name="connsiteX260" fmla="*/ 25321 w 3482881"/>
                  <a:gd name="connsiteY260" fmla="*/ 2065373 h 3474328"/>
                  <a:gd name="connsiteX261" fmla="*/ 24601 w 3482881"/>
                  <a:gd name="connsiteY261" fmla="*/ 2086623 h 3474328"/>
                  <a:gd name="connsiteX262" fmla="*/ 24601 w 3482881"/>
                  <a:gd name="connsiteY262" fmla="*/ 2103551 h 3474328"/>
                  <a:gd name="connsiteX263" fmla="*/ 24601 w 3482881"/>
                  <a:gd name="connsiteY263" fmla="*/ 2112915 h 3474328"/>
                  <a:gd name="connsiteX264" fmla="*/ 24601 w 3482881"/>
                  <a:gd name="connsiteY264" fmla="*/ 2122639 h 3474328"/>
                  <a:gd name="connsiteX265" fmla="*/ 24961 w 3482881"/>
                  <a:gd name="connsiteY265" fmla="*/ 2142808 h 3474328"/>
                  <a:gd name="connsiteX266" fmla="*/ 24961 w 3482881"/>
                  <a:gd name="connsiteY266" fmla="*/ 2152893 h 3474328"/>
                  <a:gd name="connsiteX267" fmla="*/ 25321 w 3482881"/>
                  <a:gd name="connsiteY267" fmla="*/ 2162977 h 3474328"/>
                  <a:gd name="connsiteX268" fmla="*/ 27482 w 3482881"/>
                  <a:gd name="connsiteY268" fmla="*/ 2197913 h 3474328"/>
                  <a:gd name="connsiteX269" fmla="*/ 29643 w 3482881"/>
                  <a:gd name="connsiteY269" fmla="*/ 2211599 h 3474328"/>
                  <a:gd name="connsiteX270" fmla="*/ 31804 w 3482881"/>
                  <a:gd name="connsiteY270" fmla="*/ 2225286 h 3474328"/>
                  <a:gd name="connsiteX271" fmla="*/ 33965 w 3482881"/>
                  <a:gd name="connsiteY271" fmla="*/ 2238972 h 3474328"/>
                  <a:gd name="connsiteX272" fmla="*/ 36486 w 3482881"/>
                  <a:gd name="connsiteY272" fmla="*/ 2252658 h 3474328"/>
                  <a:gd name="connsiteX273" fmla="*/ 35046 w 3482881"/>
                  <a:gd name="connsiteY273" fmla="*/ 2248336 h 3474328"/>
                  <a:gd name="connsiteX274" fmla="*/ 38287 w 3482881"/>
                  <a:gd name="connsiteY274" fmla="*/ 2268865 h 3474328"/>
                  <a:gd name="connsiteX275" fmla="*/ 40808 w 3482881"/>
                  <a:gd name="connsiteY275" fmla="*/ 2282912 h 3474328"/>
                  <a:gd name="connsiteX276" fmla="*/ 43329 w 3482881"/>
                  <a:gd name="connsiteY276" fmla="*/ 2296598 h 3474328"/>
                  <a:gd name="connsiteX277" fmla="*/ 46571 w 3482881"/>
                  <a:gd name="connsiteY277" fmla="*/ 2313886 h 3474328"/>
                  <a:gd name="connsiteX278" fmla="*/ 50172 w 3482881"/>
                  <a:gd name="connsiteY278" fmla="*/ 2328292 h 3474328"/>
                  <a:gd name="connsiteX279" fmla="*/ 51973 w 3482881"/>
                  <a:gd name="connsiteY279" fmla="*/ 2335135 h 3474328"/>
                  <a:gd name="connsiteX280" fmla="*/ 54134 w 3482881"/>
                  <a:gd name="connsiteY280" fmla="*/ 2341978 h 3474328"/>
                  <a:gd name="connsiteX281" fmla="*/ 63138 w 3482881"/>
                  <a:gd name="connsiteY281" fmla="*/ 2370431 h 3474328"/>
                  <a:gd name="connsiteX282" fmla="*/ 68541 w 3482881"/>
                  <a:gd name="connsiteY282" fmla="*/ 2385918 h 3474328"/>
                  <a:gd name="connsiteX283" fmla="*/ 74303 w 3482881"/>
                  <a:gd name="connsiteY283" fmla="*/ 2402486 h 3474328"/>
                  <a:gd name="connsiteX284" fmla="*/ 80786 w 3482881"/>
                  <a:gd name="connsiteY284" fmla="*/ 2420854 h 3474328"/>
                  <a:gd name="connsiteX285" fmla="*/ 88710 w 3482881"/>
                  <a:gd name="connsiteY285" fmla="*/ 2441023 h 3474328"/>
                  <a:gd name="connsiteX286" fmla="*/ 94472 w 3482881"/>
                  <a:gd name="connsiteY286" fmla="*/ 2458671 h 3474328"/>
                  <a:gd name="connsiteX287" fmla="*/ 108519 w 3482881"/>
                  <a:gd name="connsiteY287" fmla="*/ 2493967 h 3474328"/>
                  <a:gd name="connsiteX288" fmla="*/ 178030 w 3482881"/>
                  <a:gd name="connsiteY288" fmla="*/ 2612460 h 3474328"/>
                  <a:gd name="connsiteX289" fmla="*/ 197119 w 3482881"/>
                  <a:gd name="connsiteY289" fmla="*/ 2638032 h 3474328"/>
                  <a:gd name="connsiteX290" fmla="*/ 201801 w 3482881"/>
                  <a:gd name="connsiteY290" fmla="*/ 2644515 h 3474328"/>
                  <a:gd name="connsiteX291" fmla="*/ 206843 w 3482881"/>
                  <a:gd name="connsiteY291" fmla="*/ 2650638 h 3474328"/>
                  <a:gd name="connsiteX292" fmla="*/ 216928 w 3482881"/>
                  <a:gd name="connsiteY292" fmla="*/ 2663243 h 3474328"/>
                  <a:gd name="connsiteX293" fmla="*/ 227372 w 3482881"/>
                  <a:gd name="connsiteY293" fmla="*/ 2676209 h 3474328"/>
                  <a:gd name="connsiteX294" fmla="*/ 238537 w 3482881"/>
                  <a:gd name="connsiteY294" fmla="*/ 2689175 h 3474328"/>
                  <a:gd name="connsiteX295" fmla="*/ 249703 w 3482881"/>
                  <a:gd name="connsiteY295" fmla="*/ 2702501 h 3474328"/>
                  <a:gd name="connsiteX296" fmla="*/ 261588 w 3482881"/>
                  <a:gd name="connsiteY296" fmla="*/ 2716187 h 3474328"/>
                  <a:gd name="connsiteX297" fmla="*/ 254745 w 3482881"/>
                  <a:gd name="connsiteY297" fmla="*/ 2710064 h 3474328"/>
                  <a:gd name="connsiteX298" fmla="*/ 255105 w 3482881"/>
                  <a:gd name="connsiteY298" fmla="*/ 2711505 h 3474328"/>
                  <a:gd name="connsiteX299" fmla="*/ 264109 w 3482881"/>
                  <a:gd name="connsiteY299" fmla="*/ 2721589 h 3474328"/>
                  <a:gd name="connsiteX300" fmla="*/ 326777 w 3482881"/>
                  <a:gd name="connsiteY300" fmla="*/ 2781737 h 3474328"/>
                  <a:gd name="connsiteX301" fmla="*/ 326057 w 3482881"/>
                  <a:gd name="connsiteY301" fmla="*/ 2781737 h 3474328"/>
                  <a:gd name="connsiteX302" fmla="*/ 327137 w 3482881"/>
                  <a:gd name="connsiteY302" fmla="*/ 2781737 h 3474328"/>
                  <a:gd name="connsiteX303" fmla="*/ 342264 w 3482881"/>
                  <a:gd name="connsiteY303" fmla="*/ 2793982 h 3474328"/>
                  <a:gd name="connsiteX304" fmla="*/ 348027 w 3482881"/>
                  <a:gd name="connsiteY304" fmla="*/ 2798664 h 3474328"/>
                  <a:gd name="connsiteX305" fmla="*/ 353789 w 3482881"/>
                  <a:gd name="connsiteY305" fmla="*/ 2802986 h 3474328"/>
                  <a:gd name="connsiteX306" fmla="*/ 364955 w 3482881"/>
                  <a:gd name="connsiteY306" fmla="*/ 2811270 h 3474328"/>
                  <a:gd name="connsiteX307" fmla="*/ 376120 w 3482881"/>
                  <a:gd name="connsiteY307" fmla="*/ 2819554 h 3474328"/>
                  <a:gd name="connsiteX308" fmla="*/ 388365 w 3482881"/>
                  <a:gd name="connsiteY308" fmla="*/ 2827837 h 3474328"/>
                  <a:gd name="connsiteX309" fmla="*/ 418259 w 3482881"/>
                  <a:gd name="connsiteY309" fmla="*/ 2848007 h 3474328"/>
                  <a:gd name="connsiteX310" fmla="*/ 438068 w 3482881"/>
                  <a:gd name="connsiteY310" fmla="*/ 2860252 h 3474328"/>
                  <a:gd name="connsiteX311" fmla="*/ 449233 w 3482881"/>
                  <a:gd name="connsiteY311" fmla="*/ 2867095 h 3474328"/>
                  <a:gd name="connsiteX312" fmla="*/ 455355 w 3482881"/>
                  <a:gd name="connsiteY312" fmla="*/ 2870697 h 3474328"/>
                  <a:gd name="connsiteX313" fmla="*/ 461838 w 3482881"/>
                  <a:gd name="connsiteY313" fmla="*/ 2874298 h 3474328"/>
                  <a:gd name="connsiteX314" fmla="*/ 425822 w 3482881"/>
                  <a:gd name="connsiteY314" fmla="*/ 2850167 h 3474328"/>
                  <a:gd name="connsiteX315" fmla="*/ 418979 w 3482881"/>
                  <a:gd name="connsiteY315" fmla="*/ 2845845 h 3474328"/>
                  <a:gd name="connsiteX316" fmla="*/ 412136 w 3482881"/>
                  <a:gd name="connsiteY316" fmla="*/ 2841163 h 3474328"/>
                  <a:gd name="connsiteX317" fmla="*/ 398450 w 3482881"/>
                  <a:gd name="connsiteY317" fmla="*/ 2831799 h 3474328"/>
                  <a:gd name="connsiteX318" fmla="*/ 385844 w 3482881"/>
                  <a:gd name="connsiteY318" fmla="*/ 2823155 h 3474328"/>
                  <a:gd name="connsiteX319" fmla="*/ 375759 w 3482881"/>
                  <a:gd name="connsiteY319" fmla="*/ 2815592 h 3474328"/>
                  <a:gd name="connsiteX320" fmla="*/ 354510 w 3482881"/>
                  <a:gd name="connsiteY320" fmla="*/ 2801185 h 3474328"/>
                  <a:gd name="connsiteX321" fmla="*/ 338302 w 3482881"/>
                  <a:gd name="connsiteY321" fmla="*/ 2786059 h 3474328"/>
                  <a:gd name="connsiteX322" fmla="*/ 318494 w 3482881"/>
                  <a:gd name="connsiteY322" fmla="*/ 2769131 h 3474328"/>
                  <a:gd name="connsiteX323" fmla="*/ 286439 w 3482881"/>
                  <a:gd name="connsiteY323" fmla="*/ 2739237 h 3474328"/>
                  <a:gd name="connsiteX324" fmla="*/ 381162 w 3482881"/>
                  <a:gd name="connsiteY324" fmla="*/ 2818473 h 3474328"/>
                  <a:gd name="connsiteX325" fmla="*/ 397009 w 3482881"/>
                  <a:gd name="connsiteY325" fmla="*/ 2829998 h 3474328"/>
                  <a:gd name="connsiteX326" fmla="*/ 413216 w 3482881"/>
                  <a:gd name="connsiteY326" fmla="*/ 2841163 h 3474328"/>
                  <a:gd name="connsiteX327" fmla="*/ 421500 w 3482881"/>
                  <a:gd name="connsiteY327" fmla="*/ 2846926 h 3474328"/>
                  <a:gd name="connsiteX328" fmla="*/ 429784 w 3482881"/>
                  <a:gd name="connsiteY328" fmla="*/ 2852329 h 3474328"/>
                  <a:gd name="connsiteX329" fmla="*/ 446351 w 3482881"/>
                  <a:gd name="connsiteY329" fmla="*/ 2862773 h 3474328"/>
                  <a:gd name="connsiteX330" fmla="*/ 478766 w 3482881"/>
                  <a:gd name="connsiteY330" fmla="*/ 2881502 h 3474328"/>
                  <a:gd name="connsiteX331" fmla="*/ 493893 w 3482881"/>
                  <a:gd name="connsiteY331" fmla="*/ 2890146 h 3474328"/>
                  <a:gd name="connsiteX332" fmla="*/ 508659 w 3482881"/>
                  <a:gd name="connsiteY332" fmla="*/ 2897349 h 3474328"/>
                  <a:gd name="connsiteX333" fmla="*/ 413576 w 3482881"/>
                  <a:gd name="connsiteY333" fmla="*/ 2837202 h 3474328"/>
                  <a:gd name="connsiteX334" fmla="*/ 384763 w 3482881"/>
                  <a:gd name="connsiteY334" fmla="*/ 2816312 h 3474328"/>
                  <a:gd name="connsiteX335" fmla="*/ 355950 w 3482881"/>
                  <a:gd name="connsiteY335" fmla="*/ 2793262 h 3474328"/>
                  <a:gd name="connsiteX336" fmla="*/ 327858 w 3482881"/>
                  <a:gd name="connsiteY336" fmla="*/ 2768771 h 3474328"/>
                  <a:gd name="connsiteX337" fmla="*/ 314172 w 3482881"/>
                  <a:gd name="connsiteY337" fmla="*/ 2756165 h 3474328"/>
                  <a:gd name="connsiteX338" fmla="*/ 300846 w 3482881"/>
                  <a:gd name="connsiteY338" fmla="*/ 2743559 h 3474328"/>
                  <a:gd name="connsiteX339" fmla="*/ 315972 w 3482881"/>
                  <a:gd name="connsiteY339" fmla="*/ 2758686 h 3474328"/>
                  <a:gd name="connsiteX340" fmla="*/ 323536 w 3482881"/>
                  <a:gd name="connsiteY340" fmla="*/ 2766250 h 3474328"/>
                  <a:gd name="connsiteX341" fmla="*/ 331459 w 3482881"/>
                  <a:gd name="connsiteY341" fmla="*/ 2773453 h 3474328"/>
                  <a:gd name="connsiteX342" fmla="*/ 321735 w 3482881"/>
                  <a:gd name="connsiteY342" fmla="*/ 2765169 h 3474328"/>
                  <a:gd name="connsiteX343" fmla="*/ 312371 w 3482881"/>
                  <a:gd name="connsiteY343" fmla="*/ 2756525 h 3474328"/>
                  <a:gd name="connsiteX344" fmla="*/ 294003 w 3482881"/>
                  <a:gd name="connsiteY344" fmla="*/ 2738877 h 3474328"/>
                  <a:gd name="connsiteX345" fmla="*/ 311290 w 3482881"/>
                  <a:gd name="connsiteY345" fmla="*/ 2756525 h 3474328"/>
                  <a:gd name="connsiteX346" fmla="*/ 319934 w 3482881"/>
                  <a:gd name="connsiteY346" fmla="*/ 2765529 h 3474328"/>
                  <a:gd name="connsiteX347" fmla="*/ 328938 w 3482881"/>
                  <a:gd name="connsiteY347" fmla="*/ 2774173 h 3474328"/>
                  <a:gd name="connsiteX348" fmla="*/ 322095 w 3482881"/>
                  <a:gd name="connsiteY348" fmla="*/ 2768411 h 3474328"/>
                  <a:gd name="connsiteX349" fmla="*/ 315612 w 3482881"/>
                  <a:gd name="connsiteY349" fmla="*/ 2762288 h 3474328"/>
                  <a:gd name="connsiteX350" fmla="*/ 303007 w 3482881"/>
                  <a:gd name="connsiteY350" fmla="*/ 2750402 h 3474328"/>
                  <a:gd name="connsiteX351" fmla="*/ 290761 w 3482881"/>
                  <a:gd name="connsiteY351" fmla="*/ 2738877 h 3474328"/>
                  <a:gd name="connsiteX352" fmla="*/ 279236 w 3482881"/>
                  <a:gd name="connsiteY352" fmla="*/ 2726992 h 3474328"/>
                  <a:gd name="connsiteX353" fmla="*/ 268071 w 3482881"/>
                  <a:gd name="connsiteY353" fmla="*/ 2715107 h 3474328"/>
                  <a:gd name="connsiteX354" fmla="*/ 256906 w 3482881"/>
                  <a:gd name="connsiteY354" fmla="*/ 2703221 h 3474328"/>
                  <a:gd name="connsiteX355" fmla="*/ 235656 w 3482881"/>
                  <a:gd name="connsiteY355" fmla="*/ 2678730 h 3474328"/>
                  <a:gd name="connsiteX356" fmla="*/ 256546 w 3482881"/>
                  <a:gd name="connsiteY356" fmla="*/ 2703221 h 3474328"/>
                  <a:gd name="connsiteX357" fmla="*/ 260507 w 3482881"/>
                  <a:gd name="connsiteY357" fmla="*/ 2707903 h 3474328"/>
                  <a:gd name="connsiteX358" fmla="*/ 263749 w 3482881"/>
                  <a:gd name="connsiteY358" fmla="*/ 2711865 h 3474328"/>
                  <a:gd name="connsiteX359" fmla="*/ 268791 w 3482881"/>
                  <a:gd name="connsiteY359" fmla="*/ 2717628 h 3474328"/>
                  <a:gd name="connsiteX360" fmla="*/ 261948 w 3482881"/>
                  <a:gd name="connsiteY360" fmla="*/ 2711865 h 3474328"/>
                  <a:gd name="connsiteX361" fmla="*/ 239978 w 3482881"/>
                  <a:gd name="connsiteY361" fmla="*/ 2685933 h 3474328"/>
                  <a:gd name="connsiteX362" fmla="*/ 232055 w 3482881"/>
                  <a:gd name="connsiteY362" fmla="*/ 2676929 h 3474328"/>
                  <a:gd name="connsiteX363" fmla="*/ 225572 w 3482881"/>
                  <a:gd name="connsiteY363" fmla="*/ 2669006 h 3474328"/>
                  <a:gd name="connsiteX364" fmla="*/ 212606 w 3482881"/>
                  <a:gd name="connsiteY364" fmla="*/ 2653879 h 3474328"/>
                  <a:gd name="connsiteX365" fmla="*/ 205042 w 3482881"/>
                  <a:gd name="connsiteY365" fmla="*/ 2644875 h 3474328"/>
                  <a:gd name="connsiteX366" fmla="*/ 196398 w 3482881"/>
                  <a:gd name="connsiteY366" fmla="*/ 2632990 h 3474328"/>
                  <a:gd name="connsiteX367" fmla="*/ 201801 w 3482881"/>
                  <a:gd name="connsiteY367" fmla="*/ 2640553 h 3474328"/>
                  <a:gd name="connsiteX368" fmla="*/ 207203 w 3482881"/>
                  <a:gd name="connsiteY368" fmla="*/ 2648116 h 3474328"/>
                  <a:gd name="connsiteX369" fmla="*/ 216928 w 3482881"/>
                  <a:gd name="connsiteY369" fmla="*/ 2660722 h 3474328"/>
                  <a:gd name="connsiteX370" fmla="*/ 216928 w 3482881"/>
                  <a:gd name="connsiteY370" fmla="*/ 2662163 h 3474328"/>
                  <a:gd name="connsiteX371" fmla="*/ 162543 w 3482881"/>
                  <a:gd name="connsiteY371" fmla="*/ 2582207 h 3474328"/>
                  <a:gd name="connsiteX372" fmla="*/ 157141 w 3482881"/>
                  <a:gd name="connsiteY372" fmla="*/ 2573923 h 3474328"/>
                  <a:gd name="connsiteX373" fmla="*/ 152098 w 3482881"/>
                  <a:gd name="connsiteY373" fmla="*/ 2565279 h 3474328"/>
                  <a:gd name="connsiteX374" fmla="*/ 142014 w 3482881"/>
                  <a:gd name="connsiteY374" fmla="*/ 2547271 h 3474328"/>
                  <a:gd name="connsiteX375" fmla="*/ 136611 w 3482881"/>
                  <a:gd name="connsiteY375" fmla="*/ 2537546 h 3474328"/>
                  <a:gd name="connsiteX376" fmla="*/ 131209 w 3482881"/>
                  <a:gd name="connsiteY376" fmla="*/ 2526742 h 3474328"/>
                  <a:gd name="connsiteX377" fmla="*/ 119684 w 3482881"/>
                  <a:gd name="connsiteY377" fmla="*/ 2502611 h 3474328"/>
                  <a:gd name="connsiteX378" fmla="*/ 118243 w 3482881"/>
                  <a:gd name="connsiteY378" fmla="*/ 2501890 h 3474328"/>
                  <a:gd name="connsiteX379" fmla="*/ 113561 w 3482881"/>
                  <a:gd name="connsiteY379" fmla="*/ 2493247 h 3474328"/>
                  <a:gd name="connsiteX380" fmla="*/ 98794 w 3482881"/>
                  <a:gd name="connsiteY380" fmla="*/ 2461192 h 3474328"/>
                  <a:gd name="connsiteX381" fmla="*/ 84028 w 3482881"/>
                  <a:gd name="connsiteY381" fmla="*/ 2424816 h 3474328"/>
                  <a:gd name="connsiteX382" fmla="*/ 78625 w 3482881"/>
                  <a:gd name="connsiteY382" fmla="*/ 2410769 h 3474328"/>
                  <a:gd name="connsiteX383" fmla="*/ 75384 w 3482881"/>
                  <a:gd name="connsiteY383" fmla="*/ 2402846 h 3474328"/>
                  <a:gd name="connsiteX384" fmla="*/ 81146 w 3482881"/>
                  <a:gd name="connsiteY384" fmla="*/ 2420134 h 3474328"/>
                  <a:gd name="connsiteX385" fmla="*/ 87629 w 3482881"/>
                  <a:gd name="connsiteY385" fmla="*/ 2437061 h 3474328"/>
                  <a:gd name="connsiteX386" fmla="*/ 80066 w 3482881"/>
                  <a:gd name="connsiteY386" fmla="*/ 2419413 h 3474328"/>
                  <a:gd name="connsiteX387" fmla="*/ 73583 w 3482881"/>
                  <a:gd name="connsiteY387" fmla="*/ 2401405 h 3474328"/>
                  <a:gd name="connsiteX388" fmla="*/ 67100 w 3482881"/>
                  <a:gd name="connsiteY388" fmla="*/ 2383397 h 3474328"/>
                  <a:gd name="connsiteX389" fmla="*/ 64219 w 3482881"/>
                  <a:gd name="connsiteY389" fmla="*/ 2374393 h 3474328"/>
                  <a:gd name="connsiteX390" fmla="*/ 61338 w 3482881"/>
                  <a:gd name="connsiteY390" fmla="*/ 2365029 h 3474328"/>
                  <a:gd name="connsiteX391" fmla="*/ 61338 w 3482881"/>
                  <a:gd name="connsiteY391" fmla="*/ 2356024 h 3474328"/>
                  <a:gd name="connsiteX392" fmla="*/ 63859 w 3482881"/>
                  <a:gd name="connsiteY392" fmla="*/ 2361787 h 3474328"/>
                  <a:gd name="connsiteX393" fmla="*/ 60977 w 3482881"/>
                  <a:gd name="connsiteY393" fmla="*/ 2349542 h 3474328"/>
                  <a:gd name="connsiteX394" fmla="*/ 57736 w 3482881"/>
                  <a:gd name="connsiteY394" fmla="*/ 2337296 h 3474328"/>
                  <a:gd name="connsiteX395" fmla="*/ 54134 w 3482881"/>
                  <a:gd name="connsiteY395" fmla="*/ 2320008 h 3474328"/>
                  <a:gd name="connsiteX396" fmla="*/ 50172 w 3482881"/>
                  <a:gd name="connsiteY396" fmla="*/ 2303081 h 3474328"/>
                  <a:gd name="connsiteX397" fmla="*/ 46931 w 3482881"/>
                  <a:gd name="connsiteY397" fmla="*/ 2287954 h 3474328"/>
                  <a:gd name="connsiteX398" fmla="*/ 42249 w 3482881"/>
                  <a:gd name="connsiteY398" fmla="*/ 2263103 h 3474328"/>
                  <a:gd name="connsiteX399" fmla="*/ 35766 w 3482881"/>
                  <a:gd name="connsiteY399" fmla="*/ 2226366 h 3474328"/>
                  <a:gd name="connsiteX400" fmla="*/ 31084 w 3482881"/>
                  <a:gd name="connsiteY400" fmla="*/ 2193231 h 3474328"/>
                  <a:gd name="connsiteX401" fmla="*/ 29283 w 3482881"/>
                  <a:gd name="connsiteY401" fmla="*/ 2172702 h 3474328"/>
                  <a:gd name="connsiteX402" fmla="*/ 28203 w 3482881"/>
                  <a:gd name="connsiteY402" fmla="*/ 2160456 h 3474328"/>
                  <a:gd name="connsiteX403" fmla="*/ 27842 w 3482881"/>
                  <a:gd name="connsiteY403" fmla="*/ 2146770 h 3474328"/>
                  <a:gd name="connsiteX404" fmla="*/ 28923 w 3482881"/>
                  <a:gd name="connsiteY404" fmla="*/ 2157935 h 3474328"/>
                  <a:gd name="connsiteX405" fmla="*/ 30364 w 3482881"/>
                  <a:gd name="connsiteY405" fmla="*/ 2172342 h 3474328"/>
                  <a:gd name="connsiteX406" fmla="*/ 34325 w 3482881"/>
                  <a:gd name="connsiteY406" fmla="*/ 2207998 h 3474328"/>
                  <a:gd name="connsiteX407" fmla="*/ 40448 w 3482881"/>
                  <a:gd name="connsiteY407" fmla="*/ 2250497 h 3474328"/>
                  <a:gd name="connsiteX408" fmla="*/ 49092 w 3482881"/>
                  <a:gd name="connsiteY408" fmla="*/ 2296238 h 3474328"/>
                  <a:gd name="connsiteX409" fmla="*/ 42969 w 3482881"/>
                  <a:gd name="connsiteY409" fmla="*/ 2258421 h 3474328"/>
                  <a:gd name="connsiteX410" fmla="*/ 48012 w 3482881"/>
                  <a:gd name="connsiteY410" fmla="*/ 2283992 h 3474328"/>
                  <a:gd name="connsiteX411" fmla="*/ 49812 w 3482881"/>
                  <a:gd name="connsiteY411" fmla="*/ 2292996 h 3474328"/>
                  <a:gd name="connsiteX412" fmla="*/ 51973 w 3482881"/>
                  <a:gd name="connsiteY412" fmla="*/ 2302720 h 3474328"/>
                  <a:gd name="connsiteX413" fmla="*/ 57016 w 3482881"/>
                  <a:gd name="connsiteY413" fmla="*/ 2323610 h 3474328"/>
                  <a:gd name="connsiteX414" fmla="*/ 80786 w 3482881"/>
                  <a:gd name="connsiteY414" fmla="*/ 2404286 h 3474328"/>
                  <a:gd name="connsiteX415" fmla="*/ 77545 w 3482881"/>
                  <a:gd name="connsiteY415" fmla="*/ 2398884 h 3474328"/>
                  <a:gd name="connsiteX416" fmla="*/ 83307 w 3482881"/>
                  <a:gd name="connsiteY416" fmla="*/ 2416172 h 3474328"/>
                  <a:gd name="connsiteX417" fmla="*/ 90511 w 3482881"/>
                  <a:gd name="connsiteY417" fmla="*/ 2434900 h 3474328"/>
                  <a:gd name="connsiteX418" fmla="*/ 102756 w 3482881"/>
                  <a:gd name="connsiteY418" fmla="*/ 2466955 h 3474328"/>
                  <a:gd name="connsiteX419" fmla="*/ 99875 w 3482881"/>
                  <a:gd name="connsiteY419" fmla="*/ 2456150 h 3474328"/>
                  <a:gd name="connsiteX420" fmla="*/ 100595 w 3482881"/>
                  <a:gd name="connsiteY420" fmla="*/ 2456870 h 3474328"/>
                  <a:gd name="connsiteX421" fmla="*/ 111400 w 3482881"/>
                  <a:gd name="connsiteY421" fmla="*/ 2478840 h 3474328"/>
                  <a:gd name="connsiteX422" fmla="*/ 89430 w 3482881"/>
                  <a:gd name="connsiteY422" fmla="*/ 2426616 h 3474328"/>
                  <a:gd name="connsiteX423" fmla="*/ 80426 w 3482881"/>
                  <a:gd name="connsiteY423" fmla="*/ 2400685 h 3474328"/>
                  <a:gd name="connsiteX424" fmla="*/ 68901 w 3482881"/>
                  <a:gd name="connsiteY424" fmla="*/ 2362868 h 3474328"/>
                  <a:gd name="connsiteX425" fmla="*/ 72503 w 3482881"/>
                  <a:gd name="connsiteY425" fmla="*/ 2375113 h 3474328"/>
                  <a:gd name="connsiteX426" fmla="*/ 76104 w 3482881"/>
                  <a:gd name="connsiteY426" fmla="*/ 2386278 h 3474328"/>
                  <a:gd name="connsiteX427" fmla="*/ 82947 w 3482881"/>
                  <a:gd name="connsiteY427" fmla="*/ 2406447 h 3474328"/>
                  <a:gd name="connsiteX428" fmla="*/ 95553 w 3482881"/>
                  <a:gd name="connsiteY428" fmla="*/ 2438862 h 3474328"/>
                  <a:gd name="connsiteX429" fmla="*/ 117163 w 3482881"/>
                  <a:gd name="connsiteY429" fmla="*/ 2484242 h 3474328"/>
                  <a:gd name="connsiteX430" fmla="*/ 122205 w 3482881"/>
                  <a:gd name="connsiteY430" fmla="*/ 2493967 h 3474328"/>
                  <a:gd name="connsiteX431" fmla="*/ 127607 w 3482881"/>
                  <a:gd name="connsiteY431" fmla="*/ 2503691 h 3474328"/>
                  <a:gd name="connsiteX432" fmla="*/ 139493 w 3482881"/>
                  <a:gd name="connsiteY432" fmla="*/ 2525301 h 3474328"/>
                  <a:gd name="connsiteX433" fmla="*/ 154620 w 3482881"/>
                  <a:gd name="connsiteY433" fmla="*/ 2551593 h 3474328"/>
                  <a:gd name="connsiteX434" fmla="*/ 163984 w 3482881"/>
                  <a:gd name="connsiteY434" fmla="*/ 2567800 h 3474328"/>
                  <a:gd name="connsiteX435" fmla="*/ 175149 w 3482881"/>
                  <a:gd name="connsiteY435" fmla="*/ 2585808 h 3474328"/>
                  <a:gd name="connsiteX436" fmla="*/ 186674 w 3482881"/>
                  <a:gd name="connsiteY436" fmla="*/ 2609579 h 3474328"/>
                  <a:gd name="connsiteX437" fmla="*/ 250063 w 3482881"/>
                  <a:gd name="connsiteY437" fmla="*/ 2689895 h 3474328"/>
                  <a:gd name="connsiteX438" fmla="*/ 238898 w 3482881"/>
                  <a:gd name="connsiteY438" fmla="*/ 2673328 h 3474328"/>
                  <a:gd name="connsiteX439" fmla="*/ 255105 w 3482881"/>
                  <a:gd name="connsiteY439" fmla="*/ 2691696 h 3474328"/>
                  <a:gd name="connsiteX440" fmla="*/ 262308 w 3482881"/>
                  <a:gd name="connsiteY440" fmla="*/ 2699980 h 3474328"/>
                  <a:gd name="connsiteX441" fmla="*/ 265550 w 3482881"/>
                  <a:gd name="connsiteY441" fmla="*/ 2703942 h 3474328"/>
                  <a:gd name="connsiteX442" fmla="*/ 269151 w 3482881"/>
                  <a:gd name="connsiteY442" fmla="*/ 2707903 h 3474328"/>
                  <a:gd name="connsiteX443" fmla="*/ 295083 w 3482881"/>
                  <a:gd name="connsiteY443" fmla="*/ 2736716 h 3474328"/>
                  <a:gd name="connsiteX444" fmla="*/ 323896 w 3482881"/>
                  <a:gd name="connsiteY444" fmla="*/ 2765529 h 3474328"/>
                  <a:gd name="connsiteX445" fmla="*/ 342264 w 3482881"/>
                  <a:gd name="connsiteY445" fmla="*/ 2781377 h 3474328"/>
                  <a:gd name="connsiteX446" fmla="*/ 364234 w 3482881"/>
                  <a:gd name="connsiteY446" fmla="*/ 2799024 h 3474328"/>
                  <a:gd name="connsiteX447" fmla="*/ 321375 w 3482881"/>
                  <a:gd name="connsiteY447" fmla="*/ 2761207 h 3474328"/>
                  <a:gd name="connsiteX448" fmla="*/ 325337 w 3482881"/>
                  <a:gd name="connsiteY448" fmla="*/ 2764809 h 3474328"/>
                  <a:gd name="connsiteX449" fmla="*/ 329298 w 3482881"/>
                  <a:gd name="connsiteY449" fmla="*/ 2768050 h 3474328"/>
                  <a:gd name="connsiteX450" fmla="*/ 336862 w 3482881"/>
                  <a:gd name="connsiteY450" fmla="*/ 2774533 h 3474328"/>
                  <a:gd name="connsiteX451" fmla="*/ 350908 w 3482881"/>
                  <a:gd name="connsiteY451" fmla="*/ 2786779 h 3474328"/>
                  <a:gd name="connsiteX452" fmla="*/ 357751 w 3482881"/>
                  <a:gd name="connsiteY452" fmla="*/ 2792541 h 3474328"/>
                  <a:gd name="connsiteX453" fmla="*/ 364594 w 3482881"/>
                  <a:gd name="connsiteY453" fmla="*/ 2797944 h 3474328"/>
                  <a:gd name="connsiteX454" fmla="*/ 377200 w 3482881"/>
                  <a:gd name="connsiteY454" fmla="*/ 2808028 h 3474328"/>
                  <a:gd name="connsiteX455" fmla="*/ 389085 w 3482881"/>
                  <a:gd name="connsiteY455" fmla="*/ 2817753 h 3474328"/>
                  <a:gd name="connsiteX456" fmla="*/ 400971 w 3482881"/>
                  <a:gd name="connsiteY456" fmla="*/ 2826397 h 3474328"/>
                  <a:gd name="connsiteX457" fmla="*/ 423301 w 3482881"/>
                  <a:gd name="connsiteY457" fmla="*/ 2843325 h 3474328"/>
                  <a:gd name="connsiteX458" fmla="*/ 445991 w 3482881"/>
                  <a:gd name="connsiteY458" fmla="*/ 2858811 h 3474328"/>
                  <a:gd name="connsiteX459" fmla="*/ 457516 w 3482881"/>
                  <a:gd name="connsiteY459" fmla="*/ 2866735 h 3474328"/>
                  <a:gd name="connsiteX460" fmla="*/ 469762 w 3482881"/>
                  <a:gd name="connsiteY460" fmla="*/ 2874298 h 3474328"/>
                  <a:gd name="connsiteX461" fmla="*/ 496054 w 3482881"/>
                  <a:gd name="connsiteY461" fmla="*/ 2890506 h 3474328"/>
                  <a:gd name="connsiteX462" fmla="*/ 526668 w 3482881"/>
                  <a:gd name="connsiteY462" fmla="*/ 2907073 h 3474328"/>
                  <a:gd name="connsiteX463" fmla="*/ 535311 w 3482881"/>
                  <a:gd name="connsiteY463" fmla="*/ 2909594 h 3474328"/>
                  <a:gd name="connsiteX464" fmla="*/ 564124 w 3482881"/>
                  <a:gd name="connsiteY464" fmla="*/ 2920399 h 3474328"/>
                  <a:gd name="connsiteX465" fmla="*/ 540714 w 3482881"/>
                  <a:gd name="connsiteY465" fmla="*/ 2913196 h 3474328"/>
                  <a:gd name="connsiteX466" fmla="*/ 588976 w 3482881"/>
                  <a:gd name="connsiteY466" fmla="*/ 2934085 h 3474328"/>
                  <a:gd name="connsiteX467" fmla="*/ 613467 w 3482881"/>
                  <a:gd name="connsiteY467" fmla="*/ 2943089 h 3474328"/>
                  <a:gd name="connsiteX468" fmla="*/ 636157 w 3482881"/>
                  <a:gd name="connsiteY468" fmla="*/ 2950293 h 3474328"/>
                  <a:gd name="connsiteX469" fmla="*/ 626793 w 3482881"/>
                  <a:gd name="connsiteY469" fmla="*/ 2945611 h 3474328"/>
                  <a:gd name="connsiteX470" fmla="*/ 655246 w 3482881"/>
                  <a:gd name="connsiteY470" fmla="*/ 2954255 h 3474328"/>
                  <a:gd name="connsiteX471" fmla="*/ 676135 w 3482881"/>
                  <a:gd name="connsiteY471" fmla="*/ 2959297 h 3474328"/>
                  <a:gd name="connsiteX472" fmla="*/ 680817 w 3482881"/>
                  <a:gd name="connsiteY472" fmla="*/ 2961458 h 3474328"/>
                  <a:gd name="connsiteX473" fmla="*/ 662449 w 3482881"/>
                  <a:gd name="connsiteY473" fmla="*/ 2956776 h 3474328"/>
                  <a:gd name="connsiteX474" fmla="*/ 652364 w 3482881"/>
                  <a:gd name="connsiteY474" fmla="*/ 2954255 h 3474328"/>
                  <a:gd name="connsiteX475" fmla="*/ 643720 w 3482881"/>
                  <a:gd name="connsiteY475" fmla="*/ 2951373 h 3474328"/>
                  <a:gd name="connsiteX476" fmla="*/ 720435 w 3482881"/>
                  <a:gd name="connsiteY476" fmla="*/ 2972623 h 3474328"/>
                  <a:gd name="connsiteX477" fmla="*/ 707469 w 3482881"/>
                  <a:gd name="connsiteY477" fmla="*/ 2970822 h 3474328"/>
                  <a:gd name="connsiteX478" fmla="*/ 692702 w 3482881"/>
                  <a:gd name="connsiteY478" fmla="*/ 2967941 h 3474328"/>
                  <a:gd name="connsiteX479" fmla="*/ 674334 w 3482881"/>
                  <a:gd name="connsiteY479" fmla="*/ 2963259 h 3474328"/>
                  <a:gd name="connsiteX480" fmla="*/ 653445 w 3482881"/>
                  <a:gd name="connsiteY480" fmla="*/ 2957856 h 3474328"/>
                  <a:gd name="connsiteX481" fmla="*/ 631835 w 3482881"/>
                  <a:gd name="connsiteY481" fmla="*/ 2951013 h 3474328"/>
                  <a:gd name="connsiteX482" fmla="*/ 610225 w 3482881"/>
                  <a:gd name="connsiteY482" fmla="*/ 2944170 h 3474328"/>
                  <a:gd name="connsiteX483" fmla="*/ 590416 w 3482881"/>
                  <a:gd name="connsiteY483" fmla="*/ 2936606 h 3474328"/>
                  <a:gd name="connsiteX484" fmla="*/ 607344 w 3482881"/>
                  <a:gd name="connsiteY484" fmla="*/ 2943450 h 3474328"/>
                  <a:gd name="connsiteX485" fmla="*/ 615988 w 3482881"/>
                  <a:gd name="connsiteY485" fmla="*/ 2946691 h 3474328"/>
                  <a:gd name="connsiteX486" fmla="*/ 624632 w 3482881"/>
                  <a:gd name="connsiteY486" fmla="*/ 2949572 h 3474328"/>
                  <a:gd name="connsiteX487" fmla="*/ 609505 w 3482881"/>
                  <a:gd name="connsiteY487" fmla="*/ 2944890 h 3474328"/>
                  <a:gd name="connsiteX488" fmla="*/ 597259 w 3482881"/>
                  <a:gd name="connsiteY488" fmla="*/ 2940208 h 3474328"/>
                  <a:gd name="connsiteX489" fmla="*/ 583213 w 3482881"/>
                  <a:gd name="connsiteY489" fmla="*/ 2934446 h 3474328"/>
                  <a:gd name="connsiteX490" fmla="*/ 563044 w 3482881"/>
                  <a:gd name="connsiteY490" fmla="*/ 2925802 h 3474328"/>
                  <a:gd name="connsiteX491" fmla="*/ 581052 w 3482881"/>
                  <a:gd name="connsiteY491" fmla="*/ 2934446 h 3474328"/>
                  <a:gd name="connsiteX492" fmla="*/ 588615 w 3482881"/>
                  <a:gd name="connsiteY492" fmla="*/ 2938407 h 3474328"/>
                  <a:gd name="connsiteX493" fmla="*/ 583573 w 3482881"/>
                  <a:gd name="connsiteY493" fmla="*/ 2938407 h 3474328"/>
                  <a:gd name="connsiteX494" fmla="*/ 582133 w 3482881"/>
                  <a:gd name="connsiteY494" fmla="*/ 2937327 h 3474328"/>
                  <a:gd name="connsiteX495" fmla="*/ 549358 w 3482881"/>
                  <a:gd name="connsiteY495" fmla="*/ 2923280 h 3474328"/>
                  <a:gd name="connsiteX496" fmla="*/ 540714 w 3482881"/>
                  <a:gd name="connsiteY496" fmla="*/ 2920399 h 3474328"/>
                  <a:gd name="connsiteX497" fmla="*/ 595098 w 3482881"/>
                  <a:gd name="connsiteY497" fmla="*/ 2945971 h 3474328"/>
                  <a:gd name="connsiteX498" fmla="*/ 637237 w 3482881"/>
                  <a:gd name="connsiteY498" fmla="*/ 2960737 h 3474328"/>
                  <a:gd name="connsiteX499" fmla="*/ 785624 w 3482881"/>
                  <a:gd name="connsiteY499" fmla="*/ 2989190 h 3474328"/>
                  <a:gd name="connsiteX500" fmla="*/ 827763 w 3482881"/>
                  <a:gd name="connsiteY500" fmla="*/ 2994232 h 3474328"/>
                  <a:gd name="connsiteX501" fmla="*/ 861979 w 3482881"/>
                  <a:gd name="connsiteY501" fmla="*/ 2997114 h 3474328"/>
                  <a:gd name="connsiteX502" fmla="*/ 869902 w 3482881"/>
                  <a:gd name="connsiteY502" fmla="*/ 2997834 h 3474328"/>
                  <a:gd name="connsiteX503" fmla="*/ 877826 w 3482881"/>
                  <a:gd name="connsiteY503" fmla="*/ 2998194 h 3474328"/>
                  <a:gd name="connsiteX504" fmla="*/ 893313 w 3482881"/>
                  <a:gd name="connsiteY504" fmla="*/ 2998915 h 3474328"/>
                  <a:gd name="connsiteX505" fmla="*/ 927168 w 3482881"/>
                  <a:gd name="connsiteY505" fmla="*/ 3000355 h 3474328"/>
                  <a:gd name="connsiteX506" fmla="*/ 940854 w 3482881"/>
                  <a:gd name="connsiteY506" fmla="*/ 2998554 h 3474328"/>
                  <a:gd name="connsiteX507" fmla="*/ 1015768 w 3482881"/>
                  <a:gd name="connsiteY507" fmla="*/ 3001436 h 3474328"/>
                  <a:gd name="connsiteX508" fmla="*/ 993798 w 3482881"/>
                  <a:gd name="connsiteY508" fmla="*/ 3001076 h 3474328"/>
                  <a:gd name="connsiteX509" fmla="*/ 985515 w 3482881"/>
                  <a:gd name="connsiteY509" fmla="*/ 3001796 h 3474328"/>
                  <a:gd name="connsiteX510" fmla="*/ 982633 w 3482881"/>
                  <a:gd name="connsiteY510" fmla="*/ 3001796 h 3474328"/>
                  <a:gd name="connsiteX511" fmla="*/ 1086000 w 3482881"/>
                  <a:gd name="connsiteY511" fmla="*/ 3000715 h 3474328"/>
                  <a:gd name="connsiteX512" fmla="*/ 1063310 w 3482881"/>
                  <a:gd name="connsiteY512" fmla="*/ 3007198 h 3474328"/>
                  <a:gd name="connsiteX513" fmla="*/ 1168837 w 3482881"/>
                  <a:gd name="connsiteY513" fmla="*/ 3006118 h 3474328"/>
                  <a:gd name="connsiteX514" fmla="*/ 1190447 w 3482881"/>
                  <a:gd name="connsiteY514" fmla="*/ 3004317 h 3474328"/>
                  <a:gd name="connsiteX515" fmla="*/ 1312542 w 3482881"/>
                  <a:gd name="connsiteY515" fmla="*/ 3004317 h 3474328"/>
                  <a:gd name="connsiteX516" fmla="*/ 1309661 w 3482881"/>
                  <a:gd name="connsiteY516" fmla="*/ 3004317 h 3474328"/>
                  <a:gd name="connsiteX517" fmla="*/ 1446522 w 3482881"/>
                  <a:gd name="connsiteY517" fmla="*/ 3004317 h 3474328"/>
                  <a:gd name="connsiteX518" fmla="*/ 1525758 w 3482881"/>
                  <a:gd name="connsiteY518" fmla="*/ 2999275 h 3474328"/>
                  <a:gd name="connsiteX519" fmla="*/ 1490102 w 3482881"/>
                  <a:gd name="connsiteY519" fmla="*/ 2996754 h 3474328"/>
                  <a:gd name="connsiteX520" fmla="*/ 1512792 w 3482881"/>
                  <a:gd name="connsiteY520" fmla="*/ 2996754 h 3474328"/>
                  <a:gd name="connsiteX521" fmla="*/ 1496585 w 3482881"/>
                  <a:gd name="connsiteY521" fmla="*/ 2995673 h 3474328"/>
                  <a:gd name="connsiteX522" fmla="*/ 1306779 w 3482881"/>
                  <a:gd name="connsiteY522" fmla="*/ 2999275 h 3474328"/>
                  <a:gd name="connsiteX523" fmla="*/ 1374130 w 3482881"/>
                  <a:gd name="connsiteY523" fmla="*/ 2999275 h 3474328"/>
                  <a:gd name="connsiteX524" fmla="*/ 1221061 w 3482881"/>
                  <a:gd name="connsiteY524" fmla="*/ 3000715 h 3474328"/>
                  <a:gd name="connsiteX525" fmla="*/ 1199811 w 3482881"/>
                  <a:gd name="connsiteY525" fmla="*/ 2999275 h 3474328"/>
                  <a:gd name="connsiteX526" fmla="*/ 1134622 w 3482881"/>
                  <a:gd name="connsiteY526" fmla="*/ 2999995 h 3474328"/>
                  <a:gd name="connsiteX527" fmla="*/ 1213858 w 3482881"/>
                  <a:gd name="connsiteY527" fmla="*/ 2997474 h 3474328"/>
                  <a:gd name="connsiteX528" fmla="*/ 1104368 w 3482881"/>
                  <a:gd name="connsiteY528" fmla="*/ 2997474 h 3474328"/>
                  <a:gd name="connsiteX529" fmla="*/ 1083119 w 3482881"/>
                  <a:gd name="connsiteY529" fmla="*/ 2999275 h 3474328"/>
                  <a:gd name="connsiteX530" fmla="*/ 1065471 w 3482881"/>
                  <a:gd name="connsiteY530" fmla="*/ 2996394 h 3474328"/>
                  <a:gd name="connsiteX531" fmla="*/ 1168837 w 3482881"/>
                  <a:gd name="connsiteY531" fmla="*/ 2994953 h 3474328"/>
                  <a:gd name="connsiteX532" fmla="*/ 1140024 w 3482881"/>
                  <a:gd name="connsiteY532" fmla="*/ 2993512 h 3474328"/>
                  <a:gd name="connsiteX533" fmla="*/ 1227544 w 3482881"/>
                  <a:gd name="connsiteY533" fmla="*/ 2993512 h 3474328"/>
                  <a:gd name="connsiteX534" fmla="*/ 1207015 w 3482881"/>
                  <a:gd name="connsiteY534" fmla="*/ 2994232 h 3474328"/>
                  <a:gd name="connsiteX535" fmla="*/ 1389977 w 3482881"/>
                  <a:gd name="connsiteY535" fmla="*/ 2995673 h 3474328"/>
                  <a:gd name="connsiteX536" fmla="*/ 1568618 w 3482881"/>
                  <a:gd name="connsiteY536" fmla="*/ 2993512 h 3474328"/>
                  <a:gd name="connsiteX537" fmla="*/ 1538724 w 3482881"/>
                  <a:gd name="connsiteY537" fmla="*/ 2996394 h 3474328"/>
                  <a:gd name="connsiteX538" fmla="*/ 1657578 w 3482881"/>
                  <a:gd name="connsiteY538" fmla="*/ 2994593 h 3474328"/>
                  <a:gd name="connsiteX539" fmla="*/ 1628405 w 3482881"/>
                  <a:gd name="connsiteY539" fmla="*/ 2996754 h 3474328"/>
                  <a:gd name="connsiteX540" fmla="*/ 1708721 w 3482881"/>
                  <a:gd name="connsiteY540" fmla="*/ 2998915 h 3474328"/>
                  <a:gd name="connsiteX541" fmla="*/ 1883400 w 3482881"/>
                  <a:gd name="connsiteY541" fmla="*/ 2994953 h 3474328"/>
                  <a:gd name="connsiteX542" fmla="*/ 1956873 w 3482881"/>
                  <a:gd name="connsiteY542" fmla="*/ 2993152 h 3474328"/>
                  <a:gd name="connsiteX543" fmla="*/ 1981364 w 3482881"/>
                  <a:gd name="connsiteY543" fmla="*/ 2993152 h 3474328"/>
                  <a:gd name="connsiteX544" fmla="*/ 2004774 w 3482881"/>
                  <a:gd name="connsiteY544" fmla="*/ 2993152 h 3474328"/>
                  <a:gd name="connsiteX545" fmla="*/ 2011978 w 3482881"/>
                  <a:gd name="connsiteY545" fmla="*/ 2993152 h 3474328"/>
                  <a:gd name="connsiteX546" fmla="*/ 2015579 w 3482881"/>
                  <a:gd name="connsiteY546" fmla="*/ 2993152 h 3474328"/>
                  <a:gd name="connsiteX547" fmla="*/ 2016300 w 3482881"/>
                  <a:gd name="connsiteY547" fmla="*/ 2993512 h 3474328"/>
                  <a:gd name="connsiteX548" fmla="*/ 2016300 w 3482881"/>
                  <a:gd name="connsiteY548" fmla="*/ 2994232 h 3474328"/>
                  <a:gd name="connsiteX549" fmla="*/ 2017740 w 3482881"/>
                  <a:gd name="connsiteY549" fmla="*/ 2995673 h 3474328"/>
                  <a:gd name="connsiteX550" fmla="*/ 2026024 w 3482881"/>
                  <a:gd name="connsiteY550" fmla="*/ 3007919 h 3474328"/>
                  <a:gd name="connsiteX551" fmla="*/ 2038270 w 3482881"/>
                  <a:gd name="connsiteY551" fmla="*/ 3025927 h 3474328"/>
                  <a:gd name="connsiteX552" fmla="*/ 2047994 w 3482881"/>
                  <a:gd name="connsiteY552" fmla="*/ 3039613 h 3474328"/>
                  <a:gd name="connsiteX553" fmla="*/ 2058439 w 3482881"/>
                  <a:gd name="connsiteY553" fmla="*/ 3054380 h 3474328"/>
                  <a:gd name="connsiteX554" fmla="*/ 2064201 w 3482881"/>
                  <a:gd name="connsiteY554" fmla="*/ 3062303 h 3474328"/>
                  <a:gd name="connsiteX555" fmla="*/ 2070324 w 3482881"/>
                  <a:gd name="connsiteY555" fmla="*/ 3070227 h 3474328"/>
                  <a:gd name="connsiteX556" fmla="*/ 2064561 w 3482881"/>
                  <a:gd name="connsiteY556" fmla="*/ 3064464 h 3474328"/>
                  <a:gd name="connsiteX557" fmla="*/ 2184136 w 3482881"/>
                  <a:gd name="connsiteY557" fmla="*/ 3192322 h 3474328"/>
                  <a:gd name="connsiteX558" fmla="*/ 2214029 w 3482881"/>
                  <a:gd name="connsiteY558" fmla="*/ 3218254 h 3474328"/>
                  <a:gd name="connsiteX559" fmla="*/ 2229516 w 3482881"/>
                  <a:gd name="connsiteY559" fmla="*/ 3230859 h 3474328"/>
                  <a:gd name="connsiteX560" fmla="*/ 2245363 w 3482881"/>
                  <a:gd name="connsiteY560" fmla="*/ 3243465 h 3474328"/>
                  <a:gd name="connsiteX561" fmla="*/ 2279218 w 3482881"/>
                  <a:gd name="connsiteY561" fmla="*/ 3268676 h 3474328"/>
                  <a:gd name="connsiteX562" fmla="*/ 2317035 w 3482881"/>
                  <a:gd name="connsiteY562" fmla="*/ 3294248 h 3474328"/>
                  <a:gd name="connsiteX563" fmla="*/ 2358814 w 3482881"/>
                  <a:gd name="connsiteY563" fmla="*/ 3321620 h 3474328"/>
                  <a:gd name="connsiteX564" fmla="*/ 2402034 w 3482881"/>
                  <a:gd name="connsiteY564" fmla="*/ 3347192 h 3474328"/>
                  <a:gd name="connsiteX565" fmla="*/ 2360615 w 3482881"/>
                  <a:gd name="connsiteY565" fmla="*/ 3325942 h 3474328"/>
                  <a:gd name="connsiteX566" fmla="*/ 2352331 w 3482881"/>
                  <a:gd name="connsiteY566" fmla="*/ 3323421 h 3474328"/>
                  <a:gd name="connsiteX567" fmla="*/ 2321357 w 3482881"/>
                  <a:gd name="connsiteY567" fmla="*/ 3302532 h 3474328"/>
                  <a:gd name="connsiteX568" fmla="*/ 2305870 w 3482881"/>
                  <a:gd name="connsiteY568" fmla="*/ 3291727 h 3474328"/>
                  <a:gd name="connsiteX569" fmla="*/ 2290023 w 3482881"/>
                  <a:gd name="connsiteY569" fmla="*/ 3280562 h 3474328"/>
                  <a:gd name="connsiteX570" fmla="*/ 2274176 w 3482881"/>
                  <a:gd name="connsiteY570" fmla="*/ 3269396 h 3474328"/>
                  <a:gd name="connsiteX571" fmla="*/ 2258689 w 3482881"/>
                  <a:gd name="connsiteY571" fmla="*/ 3257511 h 3474328"/>
                  <a:gd name="connsiteX572" fmla="*/ 2228075 w 3482881"/>
                  <a:gd name="connsiteY572" fmla="*/ 3233020 h 3474328"/>
                  <a:gd name="connsiteX573" fmla="*/ 2246804 w 3482881"/>
                  <a:gd name="connsiteY573" fmla="*/ 3249948 h 3474328"/>
                  <a:gd name="connsiteX574" fmla="*/ 2237800 w 3482881"/>
                  <a:gd name="connsiteY574" fmla="*/ 3243105 h 3474328"/>
                  <a:gd name="connsiteX575" fmla="*/ 2229876 w 3482881"/>
                  <a:gd name="connsiteY575" fmla="*/ 3236622 h 3474328"/>
                  <a:gd name="connsiteX576" fmla="*/ 2215109 w 3482881"/>
                  <a:gd name="connsiteY576" fmla="*/ 3224016 h 3474328"/>
                  <a:gd name="connsiteX577" fmla="*/ 2198902 w 3482881"/>
                  <a:gd name="connsiteY577" fmla="*/ 3209970 h 3474328"/>
                  <a:gd name="connsiteX578" fmla="*/ 2178733 w 3482881"/>
                  <a:gd name="connsiteY578" fmla="*/ 3191962 h 3474328"/>
                  <a:gd name="connsiteX579" fmla="*/ 2187377 w 3482881"/>
                  <a:gd name="connsiteY579" fmla="*/ 3202046 h 3474328"/>
                  <a:gd name="connsiteX580" fmla="*/ 2166848 w 3482881"/>
                  <a:gd name="connsiteY580" fmla="*/ 3182237 h 3474328"/>
                  <a:gd name="connsiteX581" fmla="*/ 2147039 w 3482881"/>
                  <a:gd name="connsiteY581" fmla="*/ 3161708 h 3474328"/>
                  <a:gd name="connsiteX582" fmla="*/ 2137674 w 3482881"/>
                  <a:gd name="connsiteY582" fmla="*/ 3152704 h 3474328"/>
                  <a:gd name="connsiteX583" fmla="*/ 2130111 w 3482881"/>
                  <a:gd name="connsiteY583" fmla="*/ 3145141 h 3474328"/>
                  <a:gd name="connsiteX584" fmla="*/ 2118946 w 3482881"/>
                  <a:gd name="connsiteY584" fmla="*/ 3133975 h 3474328"/>
                  <a:gd name="connsiteX585" fmla="*/ 2104900 w 3482881"/>
                  <a:gd name="connsiteY585" fmla="*/ 3120650 h 3474328"/>
                  <a:gd name="connsiteX586" fmla="*/ 2089773 w 3482881"/>
                  <a:gd name="connsiteY586" fmla="*/ 3104802 h 3474328"/>
                  <a:gd name="connsiteX587" fmla="*/ 2059879 w 3482881"/>
                  <a:gd name="connsiteY587" fmla="*/ 3068426 h 3474328"/>
                  <a:gd name="connsiteX588" fmla="*/ 2084370 w 3482881"/>
                  <a:gd name="connsiteY588" fmla="*/ 3094718 h 3474328"/>
                  <a:gd name="connsiteX589" fmla="*/ 2100938 w 3482881"/>
                  <a:gd name="connsiteY589" fmla="*/ 3112006 h 3474328"/>
                  <a:gd name="connsiteX590" fmla="*/ 2109582 w 3482881"/>
                  <a:gd name="connsiteY590" fmla="*/ 3121370 h 3474328"/>
                  <a:gd name="connsiteX591" fmla="*/ 2118586 w 3482881"/>
                  <a:gd name="connsiteY591" fmla="*/ 3130734 h 3474328"/>
                  <a:gd name="connsiteX592" fmla="*/ 2131552 w 3482881"/>
                  <a:gd name="connsiteY592" fmla="*/ 3141899 h 3474328"/>
                  <a:gd name="connsiteX593" fmla="*/ 2080408 w 3482881"/>
                  <a:gd name="connsiteY593" fmla="*/ 3086434 h 3474328"/>
                  <a:gd name="connsiteX594" fmla="*/ 2068523 w 3482881"/>
                  <a:gd name="connsiteY594" fmla="*/ 3071667 h 3474328"/>
                  <a:gd name="connsiteX595" fmla="*/ 2055917 w 3482881"/>
                  <a:gd name="connsiteY595" fmla="*/ 3055460 h 3474328"/>
                  <a:gd name="connsiteX596" fmla="*/ 2041871 w 3482881"/>
                  <a:gd name="connsiteY596" fmla="*/ 3036732 h 3474328"/>
                  <a:gd name="connsiteX597" fmla="*/ 2034308 w 3482881"/>
                  <a:gd name="connsiteY597" fmla="*/ 3026287 h 3474328"/>
                  <a:gd name="connsiteX598" fmla="*/ 2023503 w 3482881"/>
                  <a:gd name="connsiteY598" fmla="*/ 3011160 h 3474328"/>
                  <a:gd name="connsiteX599" fmla="*/ 2029626 w 3482881"/>
                  <a:gd name="connsiteY599" fmla="*/ 3019804 h 3474328"/>
                  <a:gd name="connsiteX600" fmla="*/ 2033227 w 3482881"/>
                  <a:gd name="connsiteY600" fmla="*/ 3024486 h 3474328"/>
                  <a:gd name="connsiteX601" fmla="*/ 2044753 w 3482881"/>
                  <a:gd name="connsiteY601" fmla="*/ 3039973 h 3474328"/>
                  <a:gd name="connsiteX602" fmla="*/ 2040431 w 3482881"/>
                  <a:gd name="connsiteY602" fmla="*/ 3034211 h 3474328"/>
                  <a:gd name="connsiteX603" fmla="*/ 2036469 w 3482881"/>
                  <a:gd name="connsiteY603" fmla="*/ 3028448 h 3474328"/>
                  <a:gd name="connsiteX604" fmla="*/ 2027104 w 3482881"/>
                  <a:gd name="connsiteY604" fmla="*/ 3014402 h 3474328"/>
                  <a:gd name="connsiteX605" fmla="*/ 2019541 w 3482881"/>
                  <a:gd name="connsiteY605" fmla="*/ 3003237 h 3474328"/>
                  <a:gd name="connsiteX606" fmla="*/ 2015579 w 3482881"/>
                  <a:gd name="connsiteY606" fmla="*/ 2997834 h 3474328"/>
                  <a:gd name="connsiteX607" fmla="*/ 2014499 w 3482881"/>
                  <a:gd name="connsiteY607" fmla="*/ 2996394 h 3474328"/>
                  <a:gd name="connsiteX608" fmla="*/ 2014499 w 3482881"/>
                  <a:gd name="connsiteY608" fmla="*/ 2995673 h 3474328"/>
                  <a:gd name="connsiteX609" fmla="*/ 2013418 w 3482881"/>
                  <a:gd name="connsiteY609" fmla="*/ 2995313 h 3474328"/>
                  <a:gd name="connsiteX610" fmla="*/ 2010177 w 3482881"/>
                  <a:gd name="connsiteY610" fmla="*/ 2995313 h 3474328"/>
                  <a:gd name="connsiteX611" fmla="*/ 1983885 w 3482881"/>
                  <a:gd name="connsiteY611" fmla="*/ 2995313 h 3474328"/>
                  <a:gd name="connsiteX612" fmla="*/ 1925899 w 3482881"/>
                  <a:gd name="connsiteY612" fmla="*/ 2995313 h 3474328"/>
                  <a:gd name="connsiteX613" fmla="*/ 1840540 w 3482881"/>
                  <a:gd name="connsiteY613" fmla="*/ 2998194 h 3474328"/>
                  <a:gd name="connsiteX614" fmla="*/ 1948229 w 3482881"/>
                  <a:gd name="connsiteY614" fmla="*/ 2998194 h 3474328"/>
                  <a:gd name="connsiteX615" fmla="*/ 1996131 w 3482881"/>
                  <a:gd name="connsiteY615" fmla="*/ 2998194 h 3474328"/>
                  <a:gd name="connsiteX616" fmla="*/ 2008736 w 3482881"/>
                  <a:gd name="connsiteY616" fmla="*/ 2998194 h 3474328"/>
                  <a:gd name="connsiteX617" fmla="*/ 2011978 w 3482881"/>
                  <a:gd name="connsiteY617" fmla="*/ 2998194 h 3474328"/>
                  <a:gd name="connsiteX618" fmla="*/ 2013778 w 3482881"/>
                  <a:gd name="connsiteY618" fmla="*/ 3001076 h 3474328"/>
                  <a:gd name="connsiteX619" fmla="*/ 2017740 w 3482881"/>
                  <a:gd name="connsiteY619" fmla="*/ 3006838 h 3474328"/>
                  <a:gd name="connsiteX620" fmla="*/ 2031787 w 3482881"/>
                  <a:gd name="connsiteY620" fmla="*/ 3027367 h 3474328"/>
                  <a:gd name="connsiteX621" fmla="*/ 2037189 w 3482881"/>
                  <a:gd name="connsiteY621" fmla="*/ 3035291 h 3474328"/>
                  <a:gd name="connsiteX622" fmla="*/ 2043312 w 3482881"/>
                  <a:gd name="connsiteY622" fmla="*/ 3043935 h 3474328"/>
                  <a:gd name="connsiteX623" fmla="*/ 2057358 w 3482881"/>
                  <a:gd name="connsiteY623" fmla="*/ 3063384 h 3474328"/>
                  <a:gd name="connsiteX624" fmla="*/ 2038630 w 3482881"/>
                  <a:gd name="connsiteY624" fmla="*/ 3038893 h 3474328"/>
                  <a:gd name="connsiteX625" fmla="*/ 2015579 w 3482881"/>
                  <a:gd name="connsiteY625" fmla="*/ 3007559 h 3474328"/>
                  <a:gd name="connsiteX626" fmla="*/ 2011618 w 3482881"/>
                  <a:gd name="connsiteY626" fmla="*/ 3002156 h 3474328"/>
                  <a:gd name="connsiteX627" fmla="*/ 2010537 w 3482881"/>
                  <a:gd name="connsiteY627" fmla="*/ 3000715 h 3474328"/>
                  <a:gd name="connsiteX628" fmla="*/ 2010537 w 3482881"/>
                  <a:gd name="connsiteY628" fmla="*/ 3000715 h 3474328"/>
                  <a:gd name="connsiteX629" fmla="*/ 2010177 w 3482881"/>
                  <a:gd name="connsiteY629" fmla="*/ 3000715 h 3474328"/>
                  <a:gd name="connsiteX630" fmla="*/ 2009457 w 3482881"/>
                  <a:gd name="connsiteY630" fmla="*/ 3000715 h 3474328"/>
                  <a:gd name="connsiteX631" fmla="*/ 2006215 w 3482881"/>
                  <a:gd name="connsiteY631" fmla="*/ 3000715 h 3474328"/>
                  <a:gd name="connsiteX632" fmla="*/ 1993609 w 3482881"/>
                  <a:gd name="connsiteY632" fmla="*/ 3001076 h 3474328"/>
                  <a:gd name="connsiteX633" fmla="*/ 1987487 w 3482881"/>
                  <a:gd name="connsiteY633" fmla="*/ 3001076 h 3474328"/>
                  <a:gd name="connsiteX634" fmla="*/ 1984605 w 3482881"/>
                  <a:gd name="connsiteY634" fmla="*/ 3001076 h 3474328"/>
                  <a:gd name="connsiteX635" fmla="*/ 1982805 w 3482881"/>
                  <a:gd name="connsiteY635" fmla="*/ 3001076 h 3474328"/>
                  <a:gd name="connsiteX636" fmla="*/ 1975961 w 3482881"/>
                  <a:gd name="connsiteY636" fmla="*/ 3001076 h 3474328"/>
                  <a:gd name="connsiteX637" fmla="*/ 1953271 w 3482881"/>
                  <a:gd name="connsiteY637" fmla="*/ 3002516 h 3474328"/>
                  <a:gd name="connsiteX638" fmla="*/ 1945708 w 3482881"/>
                  <a:gd name="connsiteY638" fmla="*/ 3002516 h 3474328"/>
                  <a:gd name="connsiteX639" fmla="*/ 1945708 w 3482881"/>
                  <a:gd name="connsiteY639" fmla="*/ 3008279 h 3474328"/>
                  <a:gd name="connsiteX640" fmla="*/ 1969118 w 3482881"/>
                  <a:gd name="connsiteY640" fmla="*/ 3007559 h 3474328"/>
                  <a:gd name="connsiteX641" fmla="*/ 1980283 w 3482881"/>
                  <a:gd name="connsiteY641" fmla="*/ 3007559 h 3474328"/>
                  <a:gd name="connsiteX642" fmla="*/ 1993969 w 3482881"/>
                  <a:gd name="connsiteY642" fmla="*/ 3007559 h 3474328"/>
                  <a:gd name="connsiteX643" fmla="*/ 2001533 w 3482881"/>
                  <a:gd name="connsiteY643" fmla="*/ 3007559 h 3474328"/>
                  <a:gd name="connsiteX644" fmla="*/ 2005495 w 3482881"/>
                  <a:gd name="connsiteY644" fmla="*/ 3007559 h 3474328"/>
                  <a:gd name="connsiteX645" fmla="*/ 2007296 w 3482881"/>
                  <a:gd name="connsiteY645" fmla="*/ 3007559 h 3474328"/>
                  <a:gd name="connsiteX646" fmla="*/ 2008376 w 3482881"/>
                  <a:gd name="connsiteY646" fmla="*/ 3008999 h 3474328"/>
                  <a:gd name="connsiteX647" fmla="*/ 2017020 w 3482881"/>
                  <a:gd name="connsiteY647" fmla="*/ 3021605 h 3474328"/>
                  <a:gd name="connsiteX648" fmla="*/ 2029626 w 3482881"/>
                  <a:gd name="connsiteY648" fmla="*/ 3039973 h 3474328"/>
                  <a:gd name="connsiteX649" fmla="*/ 2088692 w 3482881"/>
                  <a:gd name="connsiteY649" fmla="*/ 3114167 h 3474328"/>
                  <a:gd name="connsiteX650" fmla="*/ 2076447 w 3482881"/>
                  <a:gd name="connsiteY650" fmla="*/ 3096879 h 3474328"/>
                  <a:gd name="connsiteX651" fmla="*/ 2058439 w 3482881"/>
                  <a:gd name="connsiteY651" fmla="*/ 3073829 h 3474328"/>
                  <a:gd name="connsiteX652" fmla="*/ 2049075 w 3482881"/>
                  <a:gd name="connsiteY652" fmla="*/ 3061583 h 3474328"/>
                  <a:gd name="connsiteX653" fmla="*/ 2040070 w 3482881"/>
                  <a:gd name="connsiteY653" fmla="*/ 3049698 h 3474328"/>
                  <a:gd name="connsiteX654" fmla="*/ 2081849 w 3482881"/>
                  <a:gd name="connsiteY654" fmla="*/ 3100841 h 3474328"/>
                  <a:gd name="connsiteX655" fmla="*/ 2072845 w 3482881"/>
                  <a:gd name="connsiteY655" fmla="*/ 3091476 h 3474328"/>
                  <a:gd name="connsiteX656" fmla="*/ 2188818 w 3482881"/>
                  <a:gd name="connsiteY656" fmla="*/ 3211771 h 3474328"/>
                  <a:gd name="connsiteX657" fmla="*/ 2162165 w 3482881"/>
                  <a:gd name="connsiteY657" fmla="*/ 3188720 h 3474328"/>
                  <a:gd name="connsiteX658" fmla="*/ 2144157 w 3482881"/>
                  <a:gd name="connsiteY658" fmla="*/ 3172873 h 3474328"/>
                  <a:gd name="connsiteX659" fmla="*/ 2155683 w 3482881"/>
                  <a:gd name="connsiteY659" fmla="*/ 3184398 h 3474328"/>
                  <a:gd name="connsiteX660" fmla="*/ 2161445 w 3482881"/>
                  <a:gd name="connsiteY660" fmla="*/ 3190161 h 3474328"/>
                  <a:gd name="connsiteX661" fmla="*/ 2167568 w 3482881"/>
                  <a:gd name="connsiteY661" fmla="*/ 3195563 h 3474328"/>
                  <a:gd name="connsiteX662" fmla="*/ 2192059 w 3482881"/>
                  <a:gd name="connsiteY662" fmla="*/ 3218614 h 3474328"/>
                  <a:gd name="connsiteX663" fmla="*/ 2208987 w 3482881"/>
                  <a:gd name="connsiteY663" fmla="*/ 3228698 h 3474328"/>
                  <a:gd name="connsiteX664" fmla="*/ 2224113 w 3482881"/>
                  <a:gd name="connsiteY664" fmla="*/ 3241304 h 3474328"/>
                  <a:gd name="connsiteX665" fmla="*/ 2231317 w 3482881"/>
                  <a:gd name="connsiteY665" fmla="*/ 3247427 h 3474328"/>
                  <a:gd name="connsiteX666" fmla="*/ 2238520 w 3482881"/>
                  <a:gd name="connsiteY666" fmla="*/ 3252829 h 3474328"/>
                  <a:gd name="connsiteX667" fmla="*/ 2265532 w 3482881"/>
                  <a:gd name="connsiteY667" fmla="*/ 3273719 h 3474328"/>
                  <a:gd name="connsiteX668" fmla="*/ 2278138 w 3482881"/>
                  <a:gd name="connsiteY668" fmla="*/ 3282723 h 3474328"/>
                  <a:gd name="connsiteX669" fmla="*/ 2290023 w 3482881"/>
                  <a:gd name="connsiteY669" fmla="*/ 3291006 h 3474328"/>
                  <a:gd name="connsiteX670" fmla="*/ 2311993 w 3482881"/>
                  <a:gd name="connsiteY670" fmla="*/ 3306493 h 3474328"/>
                  <a:gd name="connsiteX671" fmla="*/ 2349090 w 3482881"/>
                  <a:gd name="connsiteY671" fmla="*/ 3330624 h 3474328"/>
                  <a:gd name="connsiteX672" fmla="*/ 2364577 w 3482881"/>
                  <a:gd name="connsiteY672" fmla="*/ 3340349 h 3474328"/>
                  <a:gd name="connsiteX673" fmla="*/ 2378263 w 3482881"/>
                  <a:gd name="connsiteY673" fmla="*/ 3348632 h 3474328"/>
                  <a:gd name="connsiteX674" fmla="*/ 2389428 w 3482881"/>
                  <a:gd name="connsiteY674" fmla="*/ 3354755 h 3474328"/>
                  <a:gd name="connsiteX675" fmla="*/ 2394470 w 3482881"/>
                  <a:gd name="connsiteY675" fmla="*/ 3355835 h 3474328"/>
                  <a:gd name="connsiteX676" fmla="*/ 2406356 w 3482881"/>
                  <a:gd name="connsiteY676" fmla="*/ 3361598 h 3474328"/>
                  <a:gd name="connsiteX677" fmla="*/ 2422563 w 3482881"/>
                  <a:gd name="connsiteY677" fmla="*/ 3368802 h 3474328"/>
                  <a:gd name="connsiteX678" fmla="*/ 2440931 w 3482881"/>
                  <a:gd name="connsiteY678" fmla="*/ 3377085 h 3474328"/>
                  <a:gd name="connsiteX679" fmla="*/ 2450295 w 3482881"/>
                  <a:gd name="connsiteY679" fmla="*/ 3381407 h 3474328"/>
                  <a:gd name="connsiteX680" fmla="*/ 2454978 w 3482881"/>
                  <a:gd name="connsiteY680" fmla="*/ 3383568 h 3474328"/>
                  <a:gd name="connsiteX681" fmla="*/ 2459660 w 3482881"/>
                  <a:gd name="connsiteY681" fmla="*/ 3385369 h 3474328"/>
                  <a:gd name="connsiteX682" fmla="*/ 2491354 w 3482881"/>
                  <a:gd name="connsiteY682" fmla="*/ 3397615 h 3474328"/>
                  <a:gd name="connsiteX683" fmla="*/ 2498917 w 3482881"/>
                  <a:gd name="connsiteY683" fmla="*/ 3401936 h 3474328"/>
                  <a:gd name="connsiteX684" fmla="*/ 2507921 w 3482881"/>
                  <a:gd name="connsiteY684" fmla="*/ 3406258 h 3474328"/>
                  <a:gd name="connsiteX685" fmla="*/ 2519447 w 3482881"/>
                  <a:gd name="connsiteY685" fmla="*/ 3410941 h 3474328"/>
                  <a:gd name="connsiteX686" fmla="*/ 2546099 w 3482881"/>
                  <a:gd name="connsiteY686" fmla="*/ 3421385 h 3474328"/>
                  <a:gd name="connsiteX687" fmla="*/ 2559425 w 3482881"/>
                  <a:gd name="connsiteY687" fmla="*/ 3426788 h 3474328"/>
                  <a:gd name="connsiteX688" fmla="*/ 2565547 w 3482881"/>
                  <a:gd name="connsiteY688" fmla="*/ 3429309 h 3474328"/>
                  <a:gd name="connsiteX689" fmla="*/ 2571310 w 3482881"/>
                  <a:gd name="connsiteY689" fmla="*/ 3431470 h 3474328"/>
                  <a:gd name="connsiteX690" fmla="*/ 2571310 w 3482881"/>
                  <a:gd name="connsiteY690" fmla="*/ 3427508 h 3474328"/>
                  <a:gd name="connsiteX691" fmla="*/ 2533133 w 3482881"/>
                  <a:gd name="connsiteY691" fmla="*/ 3409500 h 3474328"/>
                  <a:gd name="connsiteX692" fmla="*/ 2511523 w 3482881"/>
                  <a:gd name="connsiteY692" fmla="*/ 3401936 h 3474328"/>
                  <a:gd name="connsiteX693" fmla="*/ 2497837 w 3482881"/>
                  <a:gd name="connsiteY693" fmla="*/ 3396534 h 3474328"/>
                  <a:gd name="connsiteX694" fmla="*/ 2484151 w 3482881"/>
                  <a:gd name="connsiteY694" fmla="*/ 3391492 h 3474328"/>
                  <a:gd name="connsiteX695" fmla="*/ 2461821 w 3482881"/>
                  <a:gd name="connsiteY695" fmla="*/ 3384648 h 3474328"/>
                  <a:gd name="connsiteX696" fmla="*/ 2454978 w 3482881"/>
                  <a:gd name="connsiteY696" fmla="*/ 3381767 h 3474328"/>
                  <a:gd name="connsiteX697" fmla="*/ 2448495 w 3482881"/>
                  <a:gd name="connsiteY697" fmla="*/ 3378526 h 3474328"/>
                  <a:gd name="connsiteX698" fmla="*/ 2435169 w 3482881"/>
                  <a:gd name="connsiteY698" fmla="*/ 3372403 h 3474328"/>
                  <a:gd name="connsiteX699" fmla="*/ 2408877 w 3482881"/>
                  <a:gd name="connsiteY699" fmla="*/ 3359798 h 3474328"/>
                  <a:gd name="connsiteX700" fmla="*/ 2395911 w 3482881"/>
                  <a:gd name="connsiteY700" fmla="*/ 3352954 h 3474328"/>
                  <a:gd name="connsiteX701" fmla="*/ 2382945 w 3482881"/>
                  <a:gd name="connsiteY701" fmla="*/ 3346111 h 3474328"/>
                  <a:gd name="connsiteX702" fmla="*/ 2357014 w 3482881"/>
                  <a:gd name="connsiteY702" fmla="*/ 3332425 h 3474328"/>
                  <a:gd name="connsiteX703" fmla="*/ 2380784 w 3482881"/>
                  <a:gd name="connsiteY703" fmla="*/ 3343590 h 3474328"/>
                  <a:gd name="connsiteX704" fmla="*/ 2362056 w 3482881"/>
                  <a:gd name="connsiteY704" fmla="*/ 3332785 h 3474328"/>
                  <a:gd name="connsiteX705" fmla="*/ 2353052 w 3482881"/>
                  <a:gd name="connsiteY705" fmla="*/ 3327383 h 3474328"/>
                  <a:gd name="connsiteX706" fmla="*/ 2344408 w 3482881"/>
                  <a:gd name="connsiteY706" fmla="*/ 3321981 h 3474328"/>
                  <a:gd name="connsiteX707" fmla="*/ 2313434 w 3482881"/>
                  <a:gd name="connsiteY707" fmla="*/ 3303252 h 3474328"/>
                  <a:gd name="connsiteX708" fmla="*/ 2287862 w 3482881"/>
                  <a:gd name="connsiteY708" fmla="*/ 3284884 h 3474328"/>
                  <a:gd name="connsiteX709" fmla="*/ 2309832 w 3482881"/>
                  <a:gd name="connsiteY709" fmla="*/ 3298930 h 3474328"/>
                  <a:gd name="connsiteX710" fmla="*/ 2322438 w 3482881"/>
                  <a:gd name="connsiteY710" fmla="*/ 3306853 h 3474328"/>
                  <a:gd name="connsiteX711" fmla="*/ 2335404 w 3482881"/>
                  <a:gd name="connsiteY711" fmla="*/ 3314777 h 3474328"/>
                  <a:gd name="connsiteX712" fmla="*/ 2360975 w 3482881"/>
                  <a:gd name="connsiteY712" fmla="*/ 3330264 h 3474328"/>
                  <a:gd name="connsiteX713" fmla="*/ 2384026 w 3482881"/>
                  <a:gd name="connsiteY713" fmla="*/ 3342150 h 3474328"/>
                  <a:gd name="connsiteX714" fmla="*/ 2367458 w 3482881"/>
                  <a:gd name="connsiteY714" fmla="*/ 3332425 h 3474328"/>
                  <a:gd name="connsiteX715" fmla="*/ 2359174 w 3482881"/>
                  <a:gd name="connsiteY715" fmla="*/ 3327743 h 3474328"/>
                  <a:gd name="connsiteX716" fmla="*/ 2351251 w 3482881"/>
                  <a:gd name="connsiteY716" fmla="*/ 3322341 h 3474328"/>
                  <a:gd name="connsiteX717" fmla="*/ 2369979 w 3482881"/>
                  <a:gd name="connsiteY717" fmla="*/ 3332425 h 3474328"/>
                  <a:gd name="connsiteX718" fmla="*/ 2382585 w 3482881"/>
                  <a:gd name="connsiteY718" fmla="*/ 3339268 h 3474328"/>
                  <a:gd name="connsiteX719" fmla="*/ 2397712 w 3482881"/>
                  <a:gd name="connsiteY719" fmla="*/ 3348632 h 3474328"/>
                  <a:gd name="connsiteX720" fmla="*/ 2454617 w 3482881"/>
                  <a:gd name="connsiteY720" fmla="*/ 3377806 h 3474328"/>
                  <a:gd name="connsiteX721" fmla="*/ 2452096 w 3482881"/>
                  <a:gd name="connsiteY721" fmla="*/ 3375644 h 3474328"/>
                  <a:gd name="connsiteX722" fmla="*/ 2470465 w 3482881"/>
                  <a:gd name="connsiteY722" fmla="*/ 3383928 h 3474328"/>
                  <a:gd name="connsiteX723" fmla="*/ 2494235 w 3482881"/>
                  <a:gd name="connsiteY723" fmla="*/ 3394013 h 3474328"/>
                  <a:gd name="connsiteX724" fmla="*/ 2463261 w 3482881"/>
                  <a:gd name="connsiteY724" fmla="*/ 3379967 h 3474328"/>
                  <a:gd name="connsiteX725" fmla="*/ 2458219 w 3482881"/>
                  <a:gd name="connsiteY725" fmla="*/ 3377806 h 3474328"/>
                  <a:gd name="connsiteX726" fmla="*/ 2453177 w 3482881"/>
                  <a:gd name="connsiteY726" fmla="*/ 3375284 h 3474328"/>
                  <a:gd name="connsiteX727" fmla="*/ 2442732 w 3482881"/>
                  <a:gd name="connsiteY727" fmla="*/ 3370242 h 3474328"/>
                  <a:gd name="connsiteX728" fmla="*/ 2422203 w 3482881"/>
                  <a:gd name="connsiteY728" fmla="*/ 3360158 h 3474328"/>
                  <a:gd name="connsiteX729" fmla="*/ 2403835 w 3482881"/>
                  <a:gd name="connsiteY729" fmla="*/ 3350794 h 3474328"/>
                  <a:gd name="connsiteX730" fmla="*/ 2390509 w 3482881"/>
                  <a:gd name="connsiteY730" fmla="*/ 3343230 h 3474328"/>
                  <a:gd name="connsiteX731" fmla="*/ 2387627 w 3482881"/>
                  <a:gd name="connsiteY731" fmla="*/ 3339628 h 3474328"/>
                  <a:gd name="connsiteX732" fmla="*/ 2424004 w 3482881"/>
                  <a:gd name="connsiteY732" fmla="*/ 3358717 h 3474328"/>
                  <a:gd name="connsiteX733" fmla="*/ 2447054 w 3482881"/>
                  <a:gd name="connsiteY733" fmla="*/ 3370602 h 3474328"/>
                  <a:gd name="connsiteX734" fmla="*/ 2459300 w 3482881"/>
                  <a:gd name="connsiteY734" fmla="*/ 3377085 h 3474328"/>
                  <a:gd name="connsiteX735" fmla="*/ 2471905 w 3482881"/>
                  <a:gd name="connsiteY735" fmla="*/ 3382848 h 3474328"/>
                  <a:gd name="connsiteX736" fmla="*/ 2497837 w 3482881"/>
                  <a:gd name="connsiteY736" fmla="*/ 3394733 h 3474328"/>
                  <a:gd name="connsiteX737" fmla="*/ 2510803 w 3482881"/>
                  <a:gd name="connsiteY737" fmla="*/ 3400496 h 3474328"/>
                  <a:gd name="connsiteX738" fmla="*/ 2523769 w 3482881"/>
                  <a:gd name="connsiteY738" fmla="*/ 3405538 h 3474328"/>
                  <a:gd name="connsiteX739" fmla="*/ 2570230 w 3482881"/>
                  <a:gd name="connsiteY739" fmla="*/ 3422105 h 3474328"/>
                  <a:gd name="connsiteX740" fmla="*/ 2567348 w 3482881"/>
                  <a:gd name="connsiteY740" fmla="*/ 3421385 h 3474328"/>
                  <a:gd name="connsiteX741" fmla="*/ 2618131 w 3482881"/>
                  <a:gd name="connsiteY741" fmla="*/ 3438313 h 3474328"/>
                  <a:gd name="connsiteX742" fmla="*/ 2628576 w 3482881"/>
                  <a:gd name="connsiteY742" fmla="*/ 3441554 h 3474328"/>
                  <a:gd name="connsiteX743" fmla="*/ 2631457 w 3482881"/>
                  <a:gd name="connsiteY743" fmla="*/ 3442274 h 3474328"/>
                  <a:gd name="connsiteX744" fmla="*/ 2633618 w 3482881"/>
                  <a:gd name="connsiteY744" fmla="*/ 3442274 h 3474328"/>
                  <a:gd name="connsiteX745" fmla="*/ 2641902 w 3482881"/>
                  <a:gd name="connsiteY745" fmla="*/ 3440834 h 3474328"/>
                  <a:gd name="connsiteX746" fmla="*/ 2651626 w 3482881"/>
                  <a:gd name="connsiteY746" fmla="*/ 3432190 h 3474328"/>
                  <a:gd name="connsiteX747" fmla="*/ 2653787 w 3482881"/>
                  <a:gd name="connsiteY747" fmla="*/ 3422105 h 3474328"/>
                  <a:gd name="connsiteX748" fmla="*/ 2650186 w 3482881"/>
                  <a:gd name="connsiteY748" fmla="*/ 3410220 h 3474328"/>
                  <a:gd name="connsiteX749" fmla="*/ 2649105 w 3482881"/>
                  <a:gd name="connsiteY749" fmla="*/ 3408780 h 3474328"/>
                  <a:gd name="connsiteX750" fmla="*/ 2647664 w 3482881"/>
                  <a:gd name="connsiteY750" fmla="*/ 3407339 h 3474328"/>
                  <a:gd name="connsiteX751" fmla="*/ 2644423 w 3482881"/>
                  <a:gd name="connsiteY751" fmla="*/ 3404457 h 3474328"/>
                  <a:gd name="connsiteX752" fmla="*/ 2640822 w 3482881"/>
                  <a:gd name="connsiteY752" fmla="*/ 3401216 h 3474328"/>
                  <a:gd name="connsiteX753" fmla="*/ 2628216 w 3482881"/>
                  <a:gd name="connsiteY753" fmla="*/ 3387890 h 3474328"/>
                  <a:gd name="connsiteX754" fmla="*/ 2588598 w 3482881"/>
                  <a:gd name="connsiteY754" fmla="*/ 3332065 h 3474328"/>
                  <a:gd name="connsiteX755" fmla="*/ 2590038 w 3482881"/>
                  <a:gd name="connsiteY755" fmla="*/ 3332065 h 3474328"/>
                  <a:gd name="connsiteX756" fmla="*/ 2575992 w 3482881"/>
                  <a:gd name="connsiteY756" fmla="*/ 3306853 h 3474328"/>
                  <a:gd name="connsiteX757" fmla="*/ 2563747 w 3482881"/>
                  <a:gd name="connsiteY757" fmla="*/ 3280562 h 3474328"/>
                  <a:gd name="connsiteX758" fmla="*/ 2568429 w 3482881"/>
                  <a:gd name="connsiteY758" fmla="*/ 3290286 h 3474328"/>
                  <a:gd name="connsiteX759" fmla="*/ 2573831 w 3482881"/>
                  <a:gd name="connsiteY759" fmla="*/ 3301091 h 3474328"/>
                  <a:gd name="connsiteX760" fmla="*/ 2579594 w 3482881"/>
                  <a:gd name="connsiteY760" fmla="*/ 3312976 h 3474328"/>
                  <a:gd name="connsiteX761" fmla="*/ 2586437 w 3482881"/>
                  <a:gd name="connsiteY761" fmla="*/ 3325582 h 3474328"/>
                  <a:gd name="connsiteX762" fmla="*/ 2623894 w 3482881"/>
                  <a:gd name="connsiteY762" fmla="*/ 3382848 h 3474328"/>
                  <a:gd name="connsiteX763" fmla="*/ 2621373 w 3482881"/>
                  <a:gd name="connsiteY763" fmla="*/ 3376725 h 3474328"/>
                  <a:gd name="connsiteX764" fmla="*/ 2634699 w 3482881"/>
                  <a:gd name="connsiteY764" fmla="*/ 3393653 h 3474328"/>
                  <a:gd name="connsiteX765" fmla="*/ 2641902 w 3482881"/>
                  <a:gd name="connsiteY765" fmla="*/ 3401216 h 3474328"/>
                  <a:gd name="connsiteX766" fmla="*/ 2646224 w 3482881"/>
                  <a:gd name="connsiteY766" fmla="*/ 3405178 h 3474328"/>
                  <a:gd name="connsiteX767" fmla="*/ 2646944 w 3482881"/>
                  <a:gd name="connsiteY767" fmla="*/ 3405898 h 3474328"/>
                  <a:gd name="connsiteX768" fmla="*/ 2646944 w 3482881"/>
                  <a:gd name="connsiteY768" fmla="*/ 3405898 h 3474328"/>
                  <a:gd name="connsiteX769" fmla="*/ 2647304 w 3482881"/>
                  <a:gd name="connsiteY769" fmla="*/ 3406619 h 3474328"/>
                  <a:gd name="connsiteX770" fmla="*/ 2648025 w 3482881"/>
                  <a:gd name="connsiteY770" fmla="*/ 3407339 h 3474328"/>
                  <a:gd name="connsiteX771" fmla="*/ 2654508 w 3482881"/>
                  <a:gd name="connsiteY771" fmla="*/ 3421025 h 3474328"/>
                  <a:gd name="connsiteX772" fmla="*/ 2650906 w 3482881"/>
                  <a:gd name="connsiteY772" fmla="*/ 3435432 h 3474328"/>
                  <a:gd name="connsiteX773" fmla="*/ 2637940 w 3482881"/>
                  <a:gd name="connsiteY773" fmla="*/ 3444075 h 3474328"/>
                  <a:gd name="connsiteX774" fmla="*/ 2649465 w 3482881"/>
                  <a:gd name="connsiteY774" fmla="*/ 3437953 h 3474328"/>
                  <a:gd name="connsiteX775" fmla="*/ 2656308 w 3482881"/>
                  <a:gd name="connsiteY775" fmla="*/ 3425347 h 3474328"/>
                  <a:gd name="connsiteX776" fmla="*/ 2653787 w 3482881"/>
                  <a:gd name="connsiteY776" fmla="*/ 3410580 h 3474328"/>
                  <a:gd name="connsiteX777" fmla="*/ 2649105 w 3482881"/>
                  <a:gd name="connsiteY777" fmla="*/ 3404818 h 3474328"/>
                  <a:gd name="connsiteX778" fmla="*/ 2646224 w 3482881"/>
                  <a:gd name="connsiteY778" fmla="*/ 3402297 h 3474328"/>
                  <a:gd name="connsiteX779" fmla="*/ 2642982 w 3482881"/>
                  <a:gd name="connsiteY779" fmla="*/ 3399415 h 3474328"/>
                  <a:gd name="connsiteX780" fmla="*/ 2637220 w 3482881"/>
                  <a:gd name="connsiteY780" fmla="*/ 3393653 h 3474328"/>
                  <a:gd name="connsiteX781" fmla="*/ 2604085 w 3482881"/>
                  <a:gd name="connsiteY781" fmla="*/ 3351874 h 3474328"/>
                  <a:gd name="connsiteX782" fmla="*/ 2594000 w 3482881"/>
                  <a:gd name="connsiteY782" fmla="*/ 3336747 h 3474328"/>
                  <a:gd name="connsiteX783" fmla="*/ 2587878 w 3482881"/>
                  <a:gd name="connsiteY783" fmla="*/ 3328463 h 3474328"/>
                  <a:gd name="connsiteX784" fmla="*/ 2583556 w 3482881"/>
                  <a:gd name="connsiteY784" fmla="*/ 3319459 h 3474328"/>
                  <a:gd name="connsiteX785" fmla="*/ 2579234 w 3482881"/>
                  <a:gd name="connsiteY785" fmla="*/ 3310455 h 3474328"/>
                  <a:gd name="connsiteX786" fmla="*/ 2571310 w 3482881"/>
                  <a:gd name="connsiteY786" fmla="*/ 3292087 h 3474328"/>
                  <a:gd name="connsiteX787" fmla="*/ 2563387 w 3482881"/>
                  <a:gd name="connsiteY787" fmla="*/ 3274799 h 3474328"/>
                  <a:gd name="connsiteX788" fmla="*/ 2564107 w 3482881"/>
                  <a:gd name="connsiteY788" fmla="*/ 3270477 h 3474328"/>
                  <a:gd name="connsiteX789" fmla="*/ 2568429 w 3482881"/>
                  <a:gd name="connsiteY789" fmla="*/ 3279841 h 3474328"/>
                  <a:gd name="connsiteX790" fmla="*/ 2574552 w 3482881"/>
                  <a:gd name="connsiteY790" fmla="*/ 3292447 h 3474328"/>
                  <a:gd name="connsiteX791" fmla="*/ 2592200 w 3482881"/>
                  <a:gd name="connsiteY791" fmla="*/ 3325582 h 3474328"/>
                  <a:gd name="connsiteX792" fmla="*/ 2597242 w 3482881"/>
                  <a:gd name="connsiteY792" fmla="*/ 3336387 h 3474328"/>
                  <a:gd name="connsiteX793" fmla="*/ 2608767 w 3482881"/>
                  <a:gd name="connsiteY793" fmla="*/ 3353315 h 3474328"/>
                  <a:gd name="connsiteX794" fmla="*/ 2615610 w 3482881"/>
                  <a:gd name="connsiteY794" fmla="*/ 3362319 h 3474328"/>
                  <a:gd name="connsiteX795" fmla="*/ 2619212 w 3482881"/>
                  <a:gd name="connsiteY795" fmla="*/ 3367001 h 3474328"/>
                  <a:gd name="connsiteX796" fmla="*/ 2623173 w 3482881"/>
                  <a:gd name="connsiteY796" fmla="*/ 3372043 h 3474328"/>
                  <a:gd name="connsiteX797" fmla="*/ 2632538 w 3482881"/>
                  <a:gd name="connsiteY797" fmla="*/ 3383208 h 3474328"/>
                  <a:gd name="connsiteX798" fmla="*/ 2637940 w 3482881"/>
                  <a:gd name="connsiteY798" fmla="*/ 3389331 h 3474328"/>
                  <a:gd name="connsiteX799" fmla="*/ 2644063 w 3482881"/>
                  <a:gd name="connsiteY799" fmla="*/ 3395814 h 3474328"/>
                  <a:gd name="connsiteX800" fmla="*/ 2647664 w 3482881"/>
                  <a:gd name="connsiteY800" fmla="*/ 3399415 h 3474328"/>
                  <a:gd name="connsiteX801" fmla="*/ 2651266 w 3482881"/>
                  <a:gd name="connsiteY801" fmla="*/ 3402657 h 3474328"/>
                  <a:gd name="connsiteX802" fmla="*/ 2655228 w 3482881"/>
                  <a:gd name="connsiteY802" fmla="*/ 3406979 h 3474328"/>
                  <a:gd name="connsiteX803" fmla="*/ 2659910 w 3482881"/>
                  <a:gd name="connsiteY803" fmla="*/ 3418864 h 3474328"/>
                  <a:gd name="connsiteX804" fmla="*/ 2656308 w 3482881"/>
                  <a:gd name="connsiteY804" fmla="*/ 3409860 h 3474328"/>
                  <a:gd name="connsiteX805" fmla="*/ 2653427 w 3482881"/>
                  <a:gd name="connsiteY805" fmla="*/ 3405898 h 3474328"/>
                  <a:gd name="connsiteX806" fmla="*/ 2651626 w 3482881"/>
                  <a:gd name="connsiteY806" fmla="*/ 3404097 h 3474328"/>
                  <a:gd name="connsiteX807" fmla="*/ 2650546 w 3482881"/>
                  <a:gd name="connsiteY807" fmla="*/ 3403377 h 3474328"/>
                  <a:gd name="connsiteX808" fmla="*/ 2649105 w 3482881"/>
                  <a:gd name="connsiteY808" fmla="*/ 3402297 h 3474328"/>
                  <a:gd name="connsiteX809" fmla="*/ 2650906 w 3482881"/>
                  <a:gd name="connsiteY809" fmla="*/ 3404097 h 3474328"/>
                  <a:gd name="connsiteX810" fmla="*/ 2652347 w 3482881"/>
                  <a:gd name="connsiteY810" fmla="*/ 3405538 h 3474328"/>
                  <a:gd name="connsiteX811" fmla="*/ 2654868 w 3482881"/>
                  <a:gd name="connsiteY811" fmla="*/ 3408780 h 3474328"/>
                  <a:gd name="connsiteX812" fmla="*/ 2658109 w 3482881"/>
                  <a:gd name="connsiteY812" fmla="*/ 3416343 h 3474328"/>
                  <a:gd name="connsiteX813" fmla="*/ 2657029 w 3482881"/>
                  <a:gd name="connsiteY813" fmla="*/ 3431830 h 3474328"/>
                  <a:gd name="connsiteX814" fmla="*/ 2634699 w 3482881"/>
                  <a:gd name="connsiteY814" fmla="*/ 3447317 h 3474328"/>
                  <a:gd name="connsiteX815" fmla="*/ 2628576 w 3482881"/>
                  <a:gd name="connsiteY815" fmla="*/ 3446957 h 3474328"/>
                  <a:gd name="connsiteX816" fmla="*/ 2626775 w 3482881"/>
                  <a:gd name="connsiteY816" fmla="*/ 3446597 h 3474328"/>
                  <a:gd name="connsiteX817" fmla="*/ 2624254 w 3482881"/>
                  <a:gd name="connsiteY817" fmla="*/ 3445876 h 3474328"/>
                  <a:gd name="connsiteX818" fmla="*/ 2619212 w 3482881"/>
                  <a:gd name="connsiteY818" fmla="*/ 3444436 h 3474328"/>
                  <a:gd name="connsiteX819" fmla="*/ 2601564 w 3482881"/>
                  <a:gd name="connsiteY819" fmla="*/ 3439033 h 3474328"/>
                  <a:gd name="connsiteX820" fmla="*/ 2575272 w 3482881"/>
                  <a:gd name="connsiteY820" fmla="*/ 3431470 h 3474328"/>
                  <a:gd name="connsiteX821" fmla="*/ 2614530 w 3482881"/>
                  <a:gd name="connsiteY821" fmla="*/ 3444796 h 3474328"/>
                  <a:gd name="connsiteX822" fmla="*/ 2624254 w 3482881"/>
                  <a:gd name="connsiteY822" fmla="*/ 3448037 h 3474328"/>
                  <a:gd name="connsiteX823" fmla="*/ 2626775 w 3482881"/>
                  <a:gd name="connsiteY823" fmla="*/ 3448758 h 3474328"/>
                  <a:gd name="connsiteX824" fmla="*/ 2628216 w 3482881"/>
                  <a:gd name="connsiteY824" fmla="*/ 3449118 h 3474328"/>
                  <a:gd name="connsiteX825" fmla="*/ 2631097 w 3482881"/>
                  <a:gd name="connsiteY825" fmla="*/ 3449838 h 3474328"/>
                  <a:gd name="connsiteX826" fmla="*/ 2644063 w 3482881"/>
                  <a:gd name="connsiteY826" fmla="*/ 3448037 h 3474328"/>
                  <a:gd name="connsiteX827" fmla="*/ 2660630 w 3482881"/>
                  <a:gd name="connsiteY827" fmla="*/ 3429309 h 3474328"/>
                  <a:gd name="connsiteX828" fmla="*/ 2654868 w 3482881"/>
                  <a:gd name="connsiteY828" fmla="*/ 3404818 h 3474328"/>
                  <a:gd name="connsiteX829" fmla="*/ 2652707 w 3482881"/>
                  <a:gd name="connsiteY829" fmla="*/ 3402297 h 3474328"/>
                  <a:gd name="connsiteX830" fmla="*/ 2649105 w 3482881"/>
                  <a:gd name="connsiteY830" fmla="*/ 3399055 h 3474328"/>
                  <a:gd name="connsiteX831" fmla="*/ 2645144 w 3482881"/>
                  <a:gd name="connsiteY831" fmla="*/ 3395093 h 3474328"/>
                  <a:gd name="connsiteX832" fmla="*/ 2641542 w 3482881"/>
                  <a:gd name="connsiteY832" fmla="*/ 3391132 h 3474328"/>
                  <a:gd name="connsiteX833" fmla="*/ 2634339 w 3482881"/>
                  <a:gd name="connsiteY833" fmla="*/ 3382848 h 3474328"/>
                  <a:gd name="connsiteX834" fmla="*/ 2630737 w 3482881"/>
                  <a:gd name="connsiteY834" fmla="*/ 3378886 h 3474328"/>
                  <a:gd name="connsiteX835" fmla="*/ 2627495 w 3482881"/>
                  <a:gd name="connsiteY835" fmla="*/ 3374564 h 3474328"/>
                  <a:gd name="connsiteX836" fmla="*/ 2621013 w 3482881"/>
                  <a:gd name="connsiteY836" fmla="*/ 3366280 h 3474328"/>
                  <a:gd name="connsiteX837" fmla="*/ 2614890 w 3482881"/>
                  <a:gd name="connsiteY837" fmla="*/ 3357636 h 3474328"/>
                  <a:gd name="connsiteX838" fmla="*/ 2603365 w 3482881"/>
                  <a:gd name="connsiteY838" fmla="*/ 3339989 h 3474328"/>
                  <a:gd name="connsiteX839" fmla="*/ 2592920 w 3482881"/>
                  <a:gd name="connsiteY839" fmla="*/ 3321981 h 3474328"/>
                  <a:gd name="connsiteX840" fmla="*/ 2587878 w 3482881"/>
                  <a:gd name="connsiteY840" fmla="*/ 3312976 h 3474328"/>
                  <a:gd name="connsiteX841" fmla="*/ 2583196 w 3482881"/>
                  <a:gd name="connsiteY841" fmla="*/ 3303612 h 3474328"/>
                  <a:gd name="connsiteX842" fmla="*/ 2574552 w 3482881"/>
                  <a:gd name="connsiteY842" fmla="*/ 3285244 h 3474328"/>
                  <a:gd name="connsiteX843" fmla="*/ 2566628 w 3482881"/>
                  <a:gd name="connsiteY843" fmla="*/ 3266515 h 3474328"/>
                  <a:gd name="connsiteX844" fmla="*/ 2555463 w 3482881"/>
                  <a:gd name="connsiteY844" fmla="*/ 3244545 h 3474328"/>
                  <a:gd name="connsiteX845" fmla="*/ 2545739 w 3482881"/>
                  <a:gd name="connsiteY845" fmla="*/ 3222215 h 3474328"/>
                  <a:gd name="connsiteX846" fmla="*/ 2531332 w 3482881"/>
                  <a:gd name="connsiteY846" fmla="*/ 3187640 h 3474328"/>
                  <a:gd name="connsiteX847" fmla="*/ 2524849 w 3482881"/>
                  <a:gd name="connsiteY847" fmla="*/ 3159907 h 3474328"/>
                  <a:gd name="connsiteX848" fmla="*/ 2519447 w 3482881"/>
                  <a:gd name="connsiteY848" fmla="*/ 3130374 h 3474328"/>
                  <a:gd name="connsiteX849" fmla="*/ 2516926 w 3482881"/>
                  <a:gd name="connsiteY849" fmla="*/ 3115247 h 3474328"/>
                  <a:gd name="connsiteX850" fmla="*/ 2515125 w 3482881"/>
                  <a:gd name="connsiteY850" fmla="*/ 3099760 h 3474328"/>
                  <a:gd name="connsiteX851" fmla="*/ 2511523 w 3482881"/>
                  <a:gd name="connsiteY851" fmla="*/ 3068786 h 3474328"/>
                  <a:gd name="connsiteX852" fmla="*/ 2508642 w 3482881"/>
                  <a:gd name="connsiteY852" fmla="*/ 3025207 h 3474328"/>
                  <a:gd name="connsiteX853" fmla="*/ 2506841 w 3482881"/>
                  <a:gd name="connsiteY853" fmla="*/ 2997834 h 3474328"/>
                  <a:gd name="connsiteX854" fmla="*/ 2506841 w 3482881"/>
                  <a:gd name="connsiteY854" fmla="*/ 2994593 h 3474328"/>
                  <a:gd name="connsiteX855" fmla="*/ 2506841 w 3482881"/>
                  <a:gd name="connsiteY855" fmla="*/ 2993872 h 3474328"/>
                  <a:gd name="connsiteX856" fmla="*/ 2507561 w 3482881"/>
                  <a:gd name="connsiteY856" fmla="*/ 2993872 h 3474328"/>
                  <a:gd name="connsiteX857" fmla="*/ 2509362 w 3482881"/>
                  <a:gd name="connsiteY857" fmla="*/ 2993872 h 3474328"/>
                  <a:gd name="connsiteX858" fmla="*/ 2516205 w 3482881"/>
                  <a:gd name="connsiteY858" fmla="*/ 2993872 h 3474328"/>
                  <a:gd name="connsiteX859" fmla="*/ 2529531 w 3482881"/>
                  <a:gd name="connsiteY859" fmla="*/ 2993872 h 3474328"/>
                  <a:gd name="connsiteX860" fmla="*/ 2555463 w 3482881"/>
                  <a:gd name="connsiteY860" fmla="*/ 2993872 h 3474328"/>
                  <a:gd name="connsiteX861" fmla="*/ 2561946 w 3482881"/>
                  <a:gd name="connsiteY861" fmla="*/ 2993872 h 3474328"/>
                  <a:gd name="connsiteX862" fmla="*/ 2566988 w 3482881"/>
                  <a:gd name="connsiteY862" fmla="*/ 2993872 h 3474328"/>
                  <a:gd name="connsiteX863" fmla="*/ 2573471 w 3482881"/>
                  <a:gd name="connsiteY863" fmla="*/ 2993872 h 3474328"/>
                  <a:gd name="connsiteX864" fmla="*/ 2597242 w 3482881"/>
                  <a:gd name="connsiteY864" fmla="*/ 2993872 h 3474328"/>
                  <a:gd name="connsiteX865" fmla="*/ 2591839 w 3482881"/>
                  <a:gd name="connsiteY865" fmla="*/ 2994593 h 3474328"/>
                  <a:gd name="connsiteX866" fmla="*/ 2602644 w 3482881"/>
                  <a:gd name="connsiteY866" fmla="*/ 2994593 h 3474328"/>
                  <a:gd name="connsiteX867" fmla="*/ 2613089 w 3482881"/>
                  <a:gd name="connsiteY867" fmla="*/ 2993872 h 3474328"/>
                  <a:gd name="connsiteX868" fmla="*/ 2633258 w 3482881"/>
                  <a:gd name="connsiteY868" fmla="*/ 2992432 h 3474328"/>
                  <a:gd name="connsiteX869" fmla="*/ 2651986 w 3482881"/>
                  <a:gd name="connsiteY869" fmla="*/ 2990631 h 3474328"/>
                  <a:gd name="connsiteX870" fmla="*/ 2669274 w 3482881"/>
                  <a:gd name="connsiteY870" fmla="*/ 2988110 h 3474328"/>
                  <a:gd name="connsiteX871" fmla="*/ 2669995 w 3482881"/>
                  <a:gd name="connsiteY871" fmla="*/ 2990631 h 3474328"/>
                  <a:gd name="connsiteX872" fmla="*/ 2694126 w 3482881"/>
                  <a:gd name="connsiteY872" fmla="*/ 2987029 h 3474328"/>
                  <a:gd name="connsiteX873" fmla="*/ 2718256 w 3482881"/>
                  <a:gd name="connsiteY873" fmla="*/ 2982347 h 3474328"/>
                  <a:gd name="connsiteX874" fmla="*/ 2730142 w 3482881"/>
                  <a:gd name="connsiteY874" fmla="*/ 2980186 h 3474328"/>
                  <a:gd name="connsiteX875" fmla="*/ 2736265 w 3482881"/>
                  <a:gd name="connsiteY875" fmla="*/ 2979106 h 3474328"/>
                  <a:gd name="connsiteX876" fmla="*/ 2742387 w 3482881"/>
                  <a:gd name="connsiteY876" fmla="*/ 2977665 h 3474328"/>
                  <a:gd name="connsiteX877" fmla="*/ 2766158 w 3482881"/>
                  <a:gd name="connsiteY877" fmla="*/ 2971902 h 3474328"/>
                  <a:gd name="connsiteX878" fmla="*/ 2749951 w 3482881"/>
                  <a:gd name="connsiteY878" fmla="*/ 2976585 h 3474328"/>
                  <a:gd name="connsiteX879" fmla="*/ 2734824 w 3482881"/>
                  <a:gd name="connsiteY879" fmla="*/ 2980186 h 3474328"/>
                  <a:gd name="connsiteX880" fmla="*/ 2716456 w 3482881"/>
                  <a:gd name="connsiteY880" fmla="*/ 2983788 h 3474328"/>
                  <a:gd name="connsiteX881" fmla="*/ 2696647 w 3482881"/>
                  <a:gd name="connsiteY881" fmla="*/ 2987390 h 3474328"/>
                  <a:gd name="connsiteX882" fmla="*/ 2676477 w 3482881"/>
                  <a:gd name="connsiteY882" fmla="*/ 2990271 h 3474328"/>
                  <a:gd name="connsiteX883" fmla="*/ 2657389 w 3482881"/>
                  <a:gd name="connsiteY883" fmla="*/ 2992792 h 3474328"/>
                  <a:gd name="connsiteX884" fmla="*/ 2648745 w 3482881"/>
                  <a:gd name="connsiteY884" fmla="*/ 2993872 h 3474328"/>
                  <a:gd name="connsiteX885" fmla="*/ 2640822 w 3482881"/>
                  <a:gd name="connsiteY885" fmla="*/ 2994593 h 3474328"/>
                  <a:gd name="connsiteX886" fmla="*/ 2658109 w 3482881"/>
                  <a:gd name="connsiteY886" fmla="*/ 2992072 h 3474328"/>
                  <a:gd name="connsiteX887" fmla="*/ 2649105 w 3482881"/>
                  <a:gd name="connsiteY887" fmla="*/ 2993152 h 3474328"/>
                  <a:gd name="connsiteX888" fmla="*/ 2639381 w 3482881"/>
                  <a:gd name="connsiteY888" fmla="*/ 2993872 h 3474328"/>
                  <a:gd name="connsiteX889" fmla="*/ 2618131 w 3482881"/>
                  <a:gd name="connsiteY889" fmla="*/ 2995673 h 3474328"/>
                  <a:gd name="connsiteX890" fmla="*/ 2573111 w 3482881"/>
                  <a:gd name="connsiteY890" fmla="*/ 2998194 h 3474328"/>
                  <a:gd name="connsiteX891" fmla="*/ 2559425 w 3482881"/>
                  <a:gd name="connsiteY891" fmla="*/ 2998554 h 3474328"/>
                  <a:gd name="connsiteX892" fmla="*/ 2541056 w 3482881"/>
                  <a:gd name="connsiteY892" fmla="*/ 2998554 h 3474328"/>
                  <a:gd name="connsiteX893" fmla="*/ 2523769 w 3482881"/>
                  <a:gd name="connsiteY893" fmla="*/ 2998554 h 3474328"/>
                  <a:gd name="connsiteX894" fmla="*/ 2515485 w 3482881"/>
                  <a:gd name="connsiteY894" fmla="*/ 2998554 h 3474328"/>
                  <a:gd name="connsiteX895" fmla="*/ 2513324 w 3482881"/>
                  <a:gd name="connsiteY895" fmla="*/ 2998554 h 3474328"/>
                  <a:gd name="connsiteX896" fmla="*/ 2512243 w 3482881"/>
                  <a:gd name="connsiteY896" fmla="*/ 2998554 h 3474328"/>
                  <a:gd name="connsiteX897" fmla="*/ 2511883 w 3482881"/>
                  <a:gd name="connsiteY897" fmla="*/ 2998554 h 3474328"/>
                  <a:gd name="connsiteX898" fmla="*/ 2511883 w 3482881"/>
                  <a:gd name="connsiteY898" fmla="*/ 2998915 h 3474328"/>
                  <a:gd name="connsiteX899" fmla="*/ 2511883 w 3482881"/>
                  <a:gd name="connsiteY899" fmla="*/ 3002876 h 3474328"/>
                  <a:gd name="connsiteX900" fmla="*/ 2513684 w 3482881"/>
                  <a:gd name="connsiteY900" fmla="*/ 3048257 h 3474328"/>
                  <a:gd name="connsiteX901" fmla="*/ 2514044 w 3482881"/>
                  <a:gd name="connsiteY901" fmla="*/ 3055100 h 3474328"/>
                  <a:gd name="connsiteX902" fmla="*/ 2514044 w 3482881"/>
                  <a:gd name="connsiteY902" fmla="*/ 3054020 h 3474328"/>
                  <a:gd name="connsiteX903" fmla="*/ 2512604 w 3482881"/>
                  <a:gd name="connsiteY903" fmla="*/ 3039253 h 3474328"/>
                  <a:gd name="connsiteX904" fmla="*/ 2511883 w 3482881"/>
                  <a:gd name="connsiteY904" fmla="*/ 3042134 h 3474328"/>
                  <a:gd name="connsiteX905" fmla="*/ 2512604 w 3482881"/>
                  <a:gd name="connsiteY905" fmla="*/ 3059062 h 3474328"/>
                  <a:gd name="connsiteX906" fmla="*/ 2513324 w 3482881"/>
                  <a:gd name="connsiteY906" fmla="*/ 3069146 h 3474328"/>
                  <a:gd name="connsiteX907" fmla="*/ 2514765 w 3482881"/>
                  <a:gd name="connsiteY907" fmla="*/ 3082112 h 3474328"/>
                  <a:gd name="connsiteX908" fmla="*/ 2518366 w 3482881"/>
                  <a:gd name="connsiteY908" fmla="*/ 3115607 h 3474328"/>
                  <a:gd name="connsiteX909" fmla="*/ 2522688 w 3482881"/>
                  <a:gd name="connsiteY909" fmla="*/ 3137577 h 3474328"/>
                  <a:gd name="connsiteX910" fmla="*/ 2527730 w 3482881"/>
                  <a:gd name="connsiteY910" fmla="*/ 3157026 h 3474328"/>
                  <a:gd name="connsiteX911" fmla="*/ 2526290 w 3482881"/>
                  <a:gd name="connsiteY911" fmla="*/ 3144780 h 3474328"/>
                  <a:gd name="connsiteX912" fmla="*/ 2522328 w 3482881"/>
                  <a:gd name="connsiteY912" fmla="*/ 3119569 h 3474328"/>
                  <a:gd name="connsiteX913" fmla="*/ 2521608 w 3482881"/>
                  <a:gd name="connsiteY913" fmla="*/ 3103002 h 3474328"/>
                  <a:gd name="connsiteX914" fmla="*/ 2518006 w 3482881"/>
                  <a:gd name="connsiteY914" fmla="*/ 3075989 h 3474328"/>
                  <a:gd name="connsiteX915" fmla="*/ 2517286 w 3482881"/>
                  <a:gd name="connsiteY915" fmla="*/ 3069867 h 3474328"/>
                  <a:gd name="connsiteX916" fmla="*/ 2516926 w 3482881"/>
                  <a:gd name="connsiteY916" fmla="*/ 3064104 h 3474328"/>
                  <a:gd name="connsiteX917" fmla="*/ 2515845 w 3482881"/>
                  <a:gd name="connsiteY917" fmla="*/ 3052219 h 3474328"/>
                  <a:gd name="connsiteX918" fmla="*/ 2512964 w 3482881"/>
                  <a:gd name="connsiteY918" fmla="*/ 3008999 h 3474328"/>
                  <a:gd name="connsiteX919" fmla="*/ 2512604 w 3482881"/>
                  <a:gd name="connsiteY919" fmla="*/ 3002876 h 3474328"/>
                  <a:gd name="connsiteX920" fmla="*/ 2512604 w 3482881"/>
                  <a:gd name="connsiteY920" fmla="*/ 2999635 h 3474328"/>
                  <a:gd name="connsiteX921" fmla="*/ 2512604 w 3482881"/>
                  <a:gd name="connsiteY921" fmla="*/ 2998915 h 3474328"/>
                  <a:gd name="connsiteX922" fmla="*/ 2512604 w 3482881"/>
                  <a:gd name="connsiteY922" fmla="*/ 2998915 h 3474328"/>
                  <a:gd name="connsiteX923" fmla="*/ 2512964 w 3482881"/>
                  <a:gd name="connsiteY923" fmla="*/ 2998915 h 3474328"/>
                  <a:gd name="connsiteX924" fmla="*/ 2514404 w 3482881"/>
                  <a:gd name="connsiteY924" fmla="*/ 2998915 h 3474328"/>
                  <a:gd name="connsiteX925" fmla="*/ 2527730 w 3482881"/>
                  <a:gd name="connsiteY925" fmla="*/ 2998915 h 3474328"/>
                  <a:gd name="connsiteX926" fmla="*/ 2557984 w 3482881"/>
                  <a:gd name="connsiteY926" fmla="*/ 2998915 h 3474328"/>
                  <a:gd name="connsiteX927" fmla="*/ 2531692 w 3482881"/>
                  <a:gd name="connsiteY927" fmla="*/ 2998915 h 3474328"/>
                  <a:gd name="connsiteX928" fmla="*/ 2518006 w 3482881"/>
                  <a:gd name="connsiteY928" fmla="*/ 2998915 h 3474328"/>
                  <a:gd name="connsiteX929" fmla="*/ 2514404 w 3482881"/>
                  <a:gd name="connsiteY929" fmla="*/ 2998915 h 3474328"/>
                  <a:gd name="connsiteX930" fmla="*/ 2512604 w 3482881"/>
                  <a:gd name="connsiteY930" fmla="*/ 2998915 h 3474328"/>
                  <a:gd name="connsiteX931" fmla="*/ 2512604 w 3482881"/>
                  <a:gd name="connsiteY931" fmla="*/ 2998915 h 3474328"/>
                  <a:gd name="connsiteX932" fmla="*/ 2512604 w 3482881"/>
                  <a:gd name="connsiteY932" fmla="*/ 2998915 h 3474328"/>
                  <a:gd name="connsiteX933" fmla="*/ 2512604 w 3482881"/>
                  <a:gd name="connsiteY933" fmla="*/ 3000355 h 3474328"/>
                  <a:gd name="connsiteX934" fmla="*/ 2512604 w 3482881"/>
                  <a:gd name="connsiteY934" fmla="*/ 3007198 h 3474328"/>
                  <a:gd name="connsiteX935" fmla="*/ 2516926 w 3482881"/>
                  <a:gd name="connsiteY935" fmla="*/ 3058341 h 3474328"/>
                  <a:gd name="connsiteX936" fmla="*/ 2520167 w 3482881"/>
                  <a:gd name="connsiteY936" fmla="*/ 3088235 h 3474328"/>
                  <a:gd name="connsiteX937" fmla="*/ 2522328 w 3482881"/>
                  <a:gd name="connsiteY937" fmla="*/ 3109845 h 3474328"/>
                  <a:gd name="connsiteX938" fmla="*/ 2524849 w 3482881"/>
                  <a:gd name="connsiteY938" fmla="*/ 3123531 h 3474328"/>
                  <a:gd name="connsiteX939" fmla="*/ 2527370 w 3482881"/>
                  <a:gd name="connsiteY939" fmla="*/ 3135416 h 3474328"/>
                  <a:gd name="connsiteX940" fmla="*/ 2531332 w 3482881"/>
                  <a:gd name="connsiteY940" fmla="*/ 3153064 h 3474328"/>
                  <a:gd name="connsiteX941" fmla="*/ 2536734 w 3482881"/>
                  <a:gd name="connsiteY941" fmla="*/ 3168191 h 3474328"/>
                  <a:gd name="connsiteX942" fmla="*/ 2533853 w 3482881"/>
                  <a:gd name="connsiteY942" fmla="*/ 3139378 h 3474328"/>
                  <a:gd name="connsiteX943" fmla="*/ 2529892 w 3482881"/>
                  <a:gd name="connsiteY943" fmla="*/ 3122450 h 3474328"/>
                  <a:gd name="connsiteX944" fmla="*/ 2528091 w 3482881"/>
                  <a:gd name="connsiteY944" fmla="*/ 3113446 h 3474328"/>
                  <a:gd name="connsiteX945" fmla="*/ 2526650 w 3482881"/>
                  <a:gd name="connsiteY945" fmla="*/ 3103362 h 3474328"/>
                  <a:gd name="connsiteX946" fmla="*/ 2524129 w 3482881"/>
                  <a:gd name="connsiteY946" fmla="*/ 3083553 h 3474328"/>
                  <a:gd name="connsiteX947" fmla="*/ 2521968 w 3482881"/>
                  <a:gd name="connsiteY947" fmla="*/ 3068426 h 3474328"/>
                  <a:gd name="connsiteX948" fmla="*/ 2521248 w 3482881"/>
                  <a:gd name="connsiteY948" fmla="*/ 3062663 h 3474328"/>
                  <a:gd name="connsiteX949" fmla="*/ 2521248 w 3482881"/>
                  <a:gd name="connsiteY949" fmla="*/ 3071307 h 3474328"/>
                  <a:gd name="connsiteX950" fmla="*/ 2523769 w 3482881"/>
                  <a:gd name="connsiteY950" fmla="*/ 3099400 h 3474328"/>
                  <a:gd name="connsiteX951" fmla="*/ 2520887 w 3482881"/>
                  <a:gd name="connsiteY951" fmla="*/ 3080311 h 3474328"/>
                  <a:gd name="connsiteX952" fmla="*/ 2519447 w 3482881"/>
                  <a:gd name="connsiteY952" fmla="*/ 3069507 h 3474328"/>
                  <a:gd name="connsiteX953" fmla="*/ 2518366 w 3482881"/>
                  <a:gd name="connsiteY953" fmla="*/ 3057981 h 3474328"/>
                  <a:gd name="connsiteX954" fmla="*/ 2515845 w 3482881"/>
                  <a:gd name="connsiteY954" fmla="*/ 3022325 h 3474328"/>
                  <a:gd name="connsiteX955" fmla="*/ 2514404 w 3482881"/>
                  <a:gd name="connsiteY955" fmla="*/ 3001796 h 3474328"/>
                  <a:gd name="connsiteX956" fmla="*/ 2516205 w 3482881"/>
                  <a:gd name="connsiteY956" fmla="*/ 3001076 h 3474328"/>
                  <a:gd name="connsiteX957" fmla="*/ 2518726 w 3482881"/>
                  <a:gd name="connsiteY957" fmla="*/ 3001076 h 3474328"/>
                  <a:gd name="connsiteX958" fmla="*/ 2523769 w 3482881"/>
                  <a:gd name="connsiteY958" fmla="*/ 3001076 h 3474328"/>
                  <a:gd name="connsiteX959" fmla="*/ 2534213 w 3482881"/>
                  <a:gd name="connsiteY959" fmla="*/ 3001076 h 3474328"/>
                  <a:gd name="connsiteX960" fmla="*/ 2555463 w 3482881"/>
                  <a:gd name="connsiteY960" fmla="*/ 3001076 h 3474328"/>
                  <a:gd name="connsiteX961" fmla="*/ 2560865 w 3482881"/>
                  <a:gd name="connsiteY961" fmla="*/ 3001076 h 3474328"/>
                  <a:gd name="connsiteX962" fmla="*/ 2565547 w 3482881"/>
                  <a:gd name="connsiteY962" fmla="*/ 3001076 h 3474328"/>
                  <a:gd name="connsiteX963" fmla="*/ 2572030 w 3482881"/>
                  <a:gd name="connsiteY963" fmla="*/ 3000715 h 3474328"/>
                  <a:gd name="connsiteX964" fmla="*/ 2597602 w 3482881"/>
                  <a:gd name="connsiteY964" fmla="*/ 2999635 h 3474328"/>
                  <a:gd name="connsiteX965" fmla="*/ 2603725 w 3482881"/>
                  <a:gd name="connsiteY965" fmla="*/ 2999635 h 3474328"/>
                  <a:gd name="connsiteX966" fmla="*/ 2609847 w 3482881"/>
                  <a:gd name="connsiteY966" fmla="*/ 2998915 h 3474328"/>
                  <a:gd name="connsiteX967" fmla="*/ 2622093 w 3482881"/>
                  <a:gd name="connsiteY967" fmla="*/ 2997834 h 3474328"/>
                  <a:gd name="connsiteX968" fmla="*/ 2645144 w 3482881"/>
                  <a:gd name="connsiteY968" fmla="*/ 2995673 h 3474328"/>
                  <a:gd name="connsiteX969" fmla="*/ 2642622 w 3482881"/>
                  <a:gd name="connsiteY969" fmla="*/ 2996394 h 3474328"/>
                  <a:gd name="connsiteX970" fmla="*/ 2660991 w 3482881"/>
                  <a:gd name="connsiteY970" fmla="*/ 2994232 h 3474328"/>
                  <a:gd name="connsiteX971" fmla="*/ 2679359 w 3482881"/>
                  <a:gd name="connsiteY971" fmla="*/ 2991711 h 3474328"/>
                  <a:gd name="connsiteX972" fmla="*/ 2715735 w 3482881"/>
                  <a:gd name="connsiteY972" fmla="*/ 2985589 h 3474328"/>
                  <a:gd name="connsiteX973" fmla="*/ 2695926 w 3482881"/>
                  <a:gd name="connsiteY973" fmla="*/ 2989910 h 3474328"/>
                  <a:gd name="connsiteX974" fmla="*/ 2682961 w 3482881"/>
                  <a:gd name="connsiteY974" fmla="*/ 2992792 h 3474328"/>
                  <a:gd name="connsiteX975" fmla="*/ 2695566 w 3482881"/>
                  <a:gd name="connsiteY975" fmla="*/ 2990631 h 3474328"/>
                  <a:gd name="connsiteX976" fmla="*/ 2708172 w 3482881"/>
                  <a:gd name="connsiteY976" fmla="*/ 2988110 h 3474328"/>
                  <a:gd name="connsiteX977" fmla="*/ 2733023 w 3482881"/>
                  <a:gd name="connsiteY977" fmla="*/ 2983068 h 3474328"/>
                  <a:gd name="connsiteX978" fmla="*/ 2757874 w 3482881"/>
                  <a:gd name="connsiteY978" fmla="*/ 2976945 h 3474328"/>
                  <a:gd name="connsiteX979" fmla="*/ 2782365 w 3482881"/>
                  <a:gd name="connsiteY979" fmla="*/ 2970462 h 3474328"/>
                  <a:gd name="connsiteX980" fmla="*/ 2764717 w 3482881"/>
                  <a:gd name="connsiteY980" fmla="*/ 2975504 h 3474328"/>
                  <a:gd name="connsiteX981" fmla="*/ 2782005 w 3482881"/>
                  <a:gd name="connsiteY981" fmla="*/ 2971902 h 3474328"/>
                  <a:gd name="connsiteX982" fmla="*/ 2814420 w 3482881"/>
                  <a:gd name="connsiteY982" fmla="*/ 2962898 h 3474328"/>
                  <a:gd name="connsiteX983" fmla="*/ 2822704 w 3482881"/>
                  <a:gd name="connsiteY983" fmla="*/ 2960737 h 3474328"/>
                  <a:gd name="connsiteX984" fmla="*/ 2830267 w 3482881"/>
                  <a:gd name="connsiteY984" fmla="*/ 2958216 h 3474328"/>
                  <a:gd name="connsiteX985" fmla="*/ 2842152 w 3482881"/>
                  <a:gd name="connsiteY985" fmla="*/ 2954255 h 3474328"/>
                  <a:gd name="connsiteX986" fmla="*/ 2864843 w 3482881"/>
                  <a:gd name="connsiteY986" fmla="*/ 2944530 h 3474328"/>
                  <a:gd name="connsiteX987" fmla="*/ 2867724 w 3482881"/>
                  <a:gd name="connsiteY987" fmla="*/ 2942369 h 3474328"/>
                  <a:gd name="connsiteX988" fmla="*/ 2852597 w 3482881"/>
                  <a:gd name="connsiteY988" fmla="*/ 2947051 h 3474328"/>
                  <a:gd name="connsiteX989" fmla="*/ 2820903 w 3482881"/>
                  <a:gd name="connsiteY989" fmla="*/ 2957856 h 3474328"/>
                  <a:gd name="connsiteX990" fmla="*/ 2791729 w 3482881"/>
                  <a:gd name="connsiteY990" fmla="*/ 2967220 h 3474328"/>
                  <a:gd name="connsiteX991" fmla="*/ 2818022 w 3482881"/>
                  <a:gd name="connsiteY991" fmla="*/ 2958577 h 3474328"/>
                  <a:gd name="connsiteX992" fmla="*/ 2843953 w 3482881"/>
                  <a:gd name="connsiteY992" fmla="*/ 2948852 h 3474328"/>
                  <a:gd name="connsiteX993" fmla="*/ 2848635 w 3482881"/>
                  <a:gd name="connsiteY993" fmla="*/ 2947411 h 3474328"/>
                  <a:gd name="connsiteX994" fmla="*/ 2864122 w 3482881"/>
                  <a:gd name="connsiteY994" fmla="*/ 2940928 h 3474328"/>
                  <a:gd name="connsiteX995" fmla="*/ 2879249 w 3482881"/>
                  <a:gd name="connsiteY995" fmla="*/ 2934085 h 3474328"/>
                  <a:gd name="connsiteX996" fmla="*/ 2905541 w 3482881"/>
                  <a:gd name="connsiteY996" fmla="*/ 2924361 h 3474328"/>
                  <a:gd name="connsiteX997" fmla="*/ 2902299 w 3482881"/>
                  <a:gd name="connsiteY997" fmla="*/ 2927242 h 3474328"/>
                  <a:gd name="connsiteX998" fmla="*/ 2902299 w 3482881"/>
                  <a:gd name="connsiteY998" fmla="*/ 2928323 h 3474328"/>
                  <a:gd name="connsiteX999" fmla="*/ 2938676 w 3482881"/>
                  <a:gd name="connsiteY999" fmla="*/ 2911395 h 3474328"/>
                  <a:gd name="connsiteX1000" fmla="*/ 2926070 w 3482881"/>
                  <a:gd name="connsiteY1000" fmla="*/ 2914276 h 3474328"/>
                  <a:gd name="connsiteX1001" fmla="*/ 2964607 w 3482881"/>
                  <a:gd name="connsiteY1001" fmla="*/ 2895548 h 3474328"/>
                  <a:gd name="connsiteX1002" fmla="*/ 3003865 w 3482881"/>
                  <a:gd name="connsiteY1002" fmla="*/ 2874298 h 3474328"/>
                  <a:gd name="connsiteX1003" fmla="*/ 3080220 w 3482881"/>
                  <a:gd name="connsiteY1003" fmla="*/ 2825316 h 3474328"/>
                  <a:gd name="connsiteX1004" fmla="*/ 3097868 w 3482881"/>
                  <a:gd name="connsiteY1004" fmla="*/ 2811990 h 3474328"/>
                  <a:gd name="connsiteX1005" fmla="*/ 3114795 w 3482881"/>
                  <a:gd name="connsiteY1005" fmla="*/ 2798664 h 3474328"/>
                  <a:gd name="connsiteX1006" fmla="*/ 3131003 w 3482881"/>
                  <a:gd name="connsiteY1006" fmla="*/ 2785338 h 3474328"/>
                  <a:gd name="connsiteX1007" fmla="*/ 3146129 w 3482881"/>
                  <a:gd name="connsiteY1007" fmla="*/ 2772372 h 3474328"/>
                  <a:gd name="connsiteX1008" fmla="*/ 3160176 w 3482881"/>
                  <a:gd name="connsiteY1008" fmla="*/ 2759406 h 3474328"/>
                  <a:gd name="connsiteX1009" fmla="*/ 3173142 w 3482881"/>
                  <a:gd name="connsiteY1009" fmla="*/ 2746801 h 3474328"/>
                  <a:gd name="connsiteX1010" fmla="*/ 3195832 w 3482881"/>
                  <a:gd name="connsiteY1010" fmla="*/ 2723751 h 3474328"/>
                  <a:gd name="connsiteX1011" fmla="*/ 3198713 w 3482881"/>
                  <a:gd name="connsiteY1011" fmla="*/ 2728433 h 3474328"/>
                  <a:gd name="connsiteX1012" fmla="*/ 3176383 w 3482881"/>
                  <a:gd name="connsiteY1012" fmla="*/ 2750402 h 3474328"/>
                  <a:gd name="connsiteX1013" fmla="*/ 3162697 w 3482881"/>
                  <a:gd name="connsiteY1013" fmla="*/ 2763368 h 3474328"/>
                  <a:gd name="connsiteX1014" fmla="*/ 3155494 w 3482881"/>
                  <a:gd name="connsiteY1014" fmla="*/ 2770211 h 3474328"/>
                  <a:gd name="connsiteX1015" fmla="*/ 3147930 w 3482881"/>
                  <a:gd name="connsiteY1015" fmla="*/ 2777055 h 3474328"/>
                  <a:gd name="connsiteX1016" fmla="*/ 3132083 w 3482881"/>
                  <a:gd name="connsiteY1016" fmla="*/ 2790741 h 3474328"/>
                  <a:gd name="connsiteX1017" fmla="*/ 3115876 w 3482881"/>
                  <a:gd name="connsiteY1017" fmla="*/ 2804067 h 3474328"/>
                  <a:gd name="connsiteX1018" fmla="*/ 3100029 w 3482881"/>
                  <a:gd name="connsiteY1018" fmla="*/ 2816672 h 3474328"/>
                  <a:gd name="connsiteX1019" fmla="*/ 3084902 w 3482881"/>
                  <a:gd name="connsiteY1019" fmla="*/ 2828558 h 3474328"/>
                  <a:gd name="connsiteX1020" fmla="*/ 3170620 w 3482881"/>
                  <a:gd name="connsiteY1020" fmla="*/ 2752924 h 3474328"/>
                  <a:gd name="connsiteX1021" fmla="*/ 3160536 w 3482881"/>
                  <a:gd name="connsiteY1021" fmla="*/ 2761207 h 3474328"/>
                  <a:gd name="connsiteX1022" fmla="*/ 3146490 w 3482881"/>
                  <a:gd name="connsiteY1022" fmla="*/ 2773453 h 3474328"/>
                  <a:gd name="connsiteX1023" fmla="*/ 3129922 w 3482881"/>
                  <a:gd name="connsiteY1023" fmla="*/ 2787859 h 3474328"/>
                  <a:gd name="connsiteX1024" fmla="*/ 3121278 w 3482881"/>
                  <a:gd name="connsiteY1024" fmla="*/ 2795783 h 3474328"/>
                  <a:gd name="connsiteX1025" fmla="*/ 3112274 w 3482881"/>
                  <a:gd name="connsiteY1025" fmla="*/ 2803346 h 3474328"/>
                  <a:gd name="connsiteX1026" fmla="*/ 3094986 w 3482881"/>
                  <a:gd name="connsiteY1026" fmla="*/ 2817393 h 3474328"/>
                  <a:gd name="connsiteX1027" fmla="*/ 3087063 w 3482881"/>
                  <a:gd name="connsiteY1027" fmla="*/ 2823876 h 3474328"/>
                  <a:gd name="connsiteX1028" fmla="*/ 3079499 w 3482881"/>
                  <a:gd name="connsiteY1028" fmla="*/ 2829278 h 3474328"/>
                  <a:gd name="connsiteX1029" fmla="*/ 3061851 w 3482881"/>
                  <a:gd name="connsiteY1029" fmla="*/ 2840083 h 3474328"/>
                  <a:gd name="connsiteX1030" fmla="*/ 3051767 w 3482881"/>
                  <a:gd name="connsiteY1030" fmla="*/ 2846926 h 3474328"/>
                  <a:gd name="connsiteX1031" fmla="*/ 3042403 w 3482881"/>
                  <a:gd name="connsiteY1031" fmla="*/ 2853049 h 3474328"/>
                  <a:gd name="connsiteX1032" fmla="*/ 3025475 w 3482881"/>
                  <a:gd name="connsiteY1032" fmla="*/ 2863854 h 3474328"/>
                  <a:gd name="connsiteX1033" fmla="*/ 2998823 w 3482881"/>
                  <a:gd name="connsiteY1033" fmla="*/ 2880061 h 3474328"/>
                  <a:gd name="connsiteX1034" fmla="*/ 2979374 w 3482881"/>
                  <a:gd name="connsiteY1034" fmla="*/ 2891946 h 3474328"/>
                  <a:gd name="connsiteX1035" fmla="*/ 2963527 w 3482881"/>
                  <a:gd name="connsiteY1035" fmla="*/ 2900951 h 3474328"/>
                  <a:gd name="connsiteX1036" fmla="*/ 2948400 w 3482881"/>
                  <a:gd name="connsiteY1036" fmla="*/ 2909234 h 3474328"/>
                  <a:gd name="connsiteX1037" fmla="*/ 2940116 w 3482881"/>
                  <a:gd name="connsiteY1037" fmla="*/ 2913556 h 3474328"/>
                  <a:gd name="connsiteX1038" fmla="*/ 2930752 w 3482881"/>
                  <a:gd name="connsiteY1038" fmla="*/ 2917878 h 3474328"/>
                  <a:gd name="connsiteX1039" fmla="*/ 2906621 w 3482881"/>
                  <a:gd name="connsiteY1039" fmla="*/ 2928683 h 3474328"/>
                  <a:gd name="connsiteX1040" fmla="*/ 2891134 w 3482881"/>
                  <a:gd name="connsiteY1040" fmla="*/ 2934806 h 3474328"/>
                  <a:gd name="connsiteX1041" fmla="*/ 2872406 w 3482881"/>
                  <a:gd name="connsiteY1041" fmla="*/ 2941649 h 3474328"/>
                  <a:gd name="connsiteX1042" fmla="*/ 2867364 w 3482881"/>
                  <a:gd name="connsiteY1042" fmla="*/ 2944890 h 3474328"/>
                  <a:gd name="connsiteX1043" fmla="*/ 2862321 w 3482881"/>
                  <a:gd name="connsiteY1043" fmla="*/ 2947051 h 3474328"/>
                  <a:gd name="connsiteX1044" fmla="*/ 2856559 w 3482881"/>
                  <a:gd name="connsiteY1044" fmla="*/ 2949212 h 3474328"/>
                  <a:gd name="connsiteX1045" fmla="*/ 2837110 w 3482881"/>
                  <a:gd name="connsiteY1045" fmla="*/ 2957136 h 3474328"/>
                  <a:gd name="connsiteX1046" fmla="*/ 2852957 w 3482881"/>
                  <a:gd name="connsiteY1046" fmla="*/ 2952814 h 3474328"/>
                  <a:gd name="connsiteX1047" fmla="*/ 2863402 w 3482881"/>
                  <a:gd name="connsiteY1047" fmla="*/ 2949572 h 3474328"/>
                  <a:gd name="connsiteX1048" fmla="*/ 2874927 w 3482881"/>
                  <a:gd name="connsiteY1048" fmla="*/ 2945250 h 3474328"/>
                  <a:gd name="connsiteX1049" fmla="*/ 2901219 w 3482881"/>
                  <a:gd name="connsiteY1049" fmla="*/ 2935166 h 3474328"/>
                  <a:gd name="connsiteX1050" fmla="*/ 2930032 w 3482881"/>
                  <a:gd name="connsiteY1050" fmla="*/ 2922200 h 3474328"/>
                  <a:gd name="connsiteX1051" fmla="*/ 3043123 w 3482881"/>
                  <a:gd name="connsiteY1051" fmla="*/ 2859172 h 3474328"/>
                  <a:gd name="connsiteX1052" fmla="*/ 3022594 w 3482881"/>
                  <a:gd name="connsiteY1052" fmla="*/ 2873218 h 3474328"/>
                  <a:gd name="connsiteX1053" fmla="*/ 3052127 w 3482881"/>
                  <a:gd name="connsiteY1053" fmla="*/ 2854489 h 3474328"/>
                  <a:gd name="connsiteX1054" fmla="*/ 3064012 w 3482881"/>
                  <a:gd name="connsiteY1054" fmla="*/ 2846206 h 3474328"/>
                  <a:gd name="connsiteX1055" fmla="*/ 3074817 w 3482881"/>
                  <a:gd name="connsiteY1055" fmla="*/ 2838642 h 3474328"/>
                  <a:gd name="connsiteX1056" fmla="*/ 3084902 w 3482881"/>
                  <a:gd name="connsiteY1056" fmla="*/ 2831439 h 3474328"/>
                  <a:gd name="connsiteX1057" fmla="*/ 3094626 w 3482881"/>
                  <a:gd name="connsiteY1057" fmla="*/ 2824236 h 3474328"/>
                  <a:gd name="connsiteX1058" fmla="*/ 3114795 w 3482881"/>
                  <a:gd name="connsiteY1058" fmla="*/ 2808028 h 3474328"/>
                  <a:gd name="connsiteX1059" fmla="*/ 3110834 w 3482881"/>
                  <a:gd name="connsiteY1059" fmla="*/ 2810910 h 3474328"/>
                  <a:gd name="connsiteX1060" fmla="*/ 3126681 w 3482881"/>
                  <a:gd name="connsiteY1060" fmla="*/ 2797584 h 3474328"/>
                  <a:gd name="connsiteX1061" fmla="*/ 3137125 w 3482881"/>
                  <a:gd name="connsiteY1061" fmla="*/ 2788580 h 3474328"/>
                  <a:gd name="connsiteX1062" fmla="*/ 3149011 w 3482881"/>
                  <a:gd name="connsiteY1062" fmla="*/ 2779215 h 3474328"/>
                  <a:gd name="connsiteX1063" fmla="*/ 3157294 w 3482881"/>
                  <a:gd name="connsiteY1063" fmla="*/ 2773453 h 3474328"/>
                  <a:gd name="connsiteX1064" fmla="*/ 3172061 w 3482881"/>
                  <a:gd name="connsiteY1064" fmla="*/ 2760847 h 3474328"/>
                  <a:gd name="connsiteX1065" fmla="*/ 3213480 w 3482881"/>
                  <a:gd name="connsiteY1065" fmla="*/ 2717628 h 3474328"/>
                  <a:gd name="connsiteX1066" fmla="*/ 3225365 w 3482881"/>
                  <a:gd name="connsiteY1066" fmla="*/ 2705022 h 3474328"/>
                  <a:gd name="connsiteX1067" fmla="*/ 3237251 w 3482881"/>
                  <a:gd name="connsiteY1067" fmla="*/ 2692056 h 3474328"/>
                  <a:gd name="connsiteX1068" fmla="*/ 3248776 w 3482881"/>
                  <a:gd name="connsiteY1068" fmla="*/ 2679090 h 3474328"/>
                  <a:gd name="connsiteX1069" fmla="*/ 3259941 w 3482881"/>
                  <a:gd name="connsiteY1069" fmla="*/ 2665764 h 3474328"/>
                  <a:gd name="connsiteX1070" fmla="*/ 3256339 w 3482881"/>
                  <a:gd name="connsiteY1070" fmla="*/ 2667205 h 3474328"/>
                  <a:gd name="connsiteX1071" fmla="*/ 3271466 w 3482881"/>
                  <a:gd name="connsiteY1071" fmla="*/ 2648116 h 3474328"/>
                  <a:gd name="connsiteX1072" fmla="*/ 3282631 w 3482881"/>
                  <a:gd name="connsiteY1072" fmla="*/ 2633350 h 3474328"/>
                  <a:gd name="connsiteX1073" fmla="*/ 3293076 w 3482881"/>
                  <a:gd name="connsiteY1073" fmla="*/ 2618943 h 3474328"/>
                  <a:gd name="connsiteX1074" fmla="*/ 3298838 w 3482881"/>
                  <a:gd name="connsiteY1074" fmla="*/ 2610299 h 3474328"/>
                  <a:gd name="connsiteX1075" fmla="*/ 3304961 w 3482881"/>
                  <a:gd name="connsiteY1075" fmla="*/ 2599855 h 3474328"/>
                  <a:gd name="connsiteX1076" fmla="*/ 3304241 w 3482881"/>
                  <a:gd name="connsiteY1076" fmla="*/ 2597333 h 3474328"/>
                  <a:gd name="connsiteX1077" fmla="*/ 3246615 w 3482881"/>
                  <a:gd name="connsiteY1077" fmla="*/ 2675489 h 3474328"/>
                  <a:gd name="connsiteX1078" fmla="*/ 3265343 w 3482881"/>
                  <a:gd name="connsiteY1078" fmla="*/ 2649557 h 3474328"/>
                  <a:gd name="connsiteX1079" fmla="*/ 3270386 w 3482881"/>
                  <a:gd name="connsiteY1079" fmla="*/ 2641994 h 3474328"/>
                  <a:gd name="connsiteX1080" fmla="*/ 3285512 w 3482881"/>
                  <a:gd name="connsiteY1080" fmla="*/ 2620024 h 3474328"/>
                  <a:gd name="connsiteX1081" fmla="*/ 3286593 w 3482881"/>
                  <a:gd name="connsiteY1081" fmla="*/ 2621464 h 3474328"/>
                  <a:gd name="connsiteX1082" fmla="*/ 3295597 w 3482881"/>
                  <a:gd name="connsiteY1082" fmla="*/ 2609219 h 3474328"/>
                  <a:gd name="connsiteX1083" fmla="*/ 3304241 w 3482881"/>
                  <a:gd name="connsiteY1083" fmla="*/ 2596253 h 3474328"/>
                  <a:gd name="connsiteX1084" fmla="*/ 3315046 w 3482881"/>
                  <a:gd name="connsiteY1084" fmla="*/ 2581126 h 3474328"/>
                  <a:gd name="connsiteX1085" fmla="*/ 3324770 w 3482881"/>
                  <a:gd name="connsiteY1085" fmla="*/ 2563838 h 3474328"/>
                  <a:gd name="connsiteX1086" fmla="*/ 3334134 w 3482881"/>
                  <a:gd name="connsiteY1086" fmla="*/ 2546190 h 3474328"/>
                  <a:gd name="connsiteX1087" fmla="*/ 3329452 w 3482881"/>
                  <a:gd name="connsiteY1087" fmla="*/ 2555195 h 3474328"/>
                  <a:gd name="connsiteX1088" fmla="*/ 3339537 w 3482881"/>
                  <a:gd name="connsiteY1088" fmla="*/ 2538267 h 3474328"/>
                  <a:gd name="connsiteX1089" fmla="*/ 3346380 w 3482881"/>
                  <a:gd name="connsiteY1089" fmla="*/ 2524581 h 3474328"/>
                  <a:gd name="connsiteX1090" fmla="*/ 3353583 w 3482881"/>
                  <a:gd name="connsiteY1090" fmla="*/ 2509814 h 3474328"/>
                  <a:gd name="connsiteX1091" fmla="*/ 3363308 w 3482881"/>
                  <a:gd name="connsiteY1091" fmla="*/ 2489645 h 3474328"/>
                  <a:gd name="connsiteX1092" fmla="*/ 3300999 w 3482881"/>
                  <a:gd name="connsiteY1092" fmla="*/ 2598774 h 3474328"/>
                  <a:gd name="connsiteX1093" fmla="*/ 3309643 w 3482881"/>
                  <a:gd name="connsiteY1093" fmla="*/ 2584728 h 3474328"/>
                  <a:gd name="connsiteX1094" fmla="*/ 3319368 w 3482881"/>
                  <a:gd name="connsiteY1094" fmla="*/ 2568160 h 3474328"/>
                  <a:gd name="connsiteX1095" fmla="*/ 3339176 w 3482881"/>
                  <a:gd name="connsiteY1095" fmla="*/ 2532144 h 3474328"/>
                  <a:gd name="connsiteX1096" fmla="*/ 3355744 w 3482881"/>
                  <a:gd name="connsiteY1096" fmla="*/ 2498649 h 3474328"/>
                  <a:gd name="connsiteX1097" fmla="*/ 3365469 w 3482881"/>
                  <a:gd name="connsiteY1097" fmla="*/ 2476679 h 3474328"/>
                  <a:gd name="connsiteX1098" fmla="*/ 3405446 w 3482881"/>
                  <a:gd name="connsiteY1098" fmla="*/ 2374393 h 3474328"/>
                  <a:gd name="connsiteX1099" fmla="*/ 3397523 w 3482881"/>
                  <a:gd name="connsiteY1099" fmla="*/ 2407528 h 3474328"/>
                  <a:gd name="connsiteX1100" fmla="*/ 3396802 w 3482881"/>
                  <a:gd name="connsiteY1100" fmla="*/ 2412210 h 3474328"/>
                  <a:gd name="connsiteX1101" fmla="*/ 3392841 w 3482881"/>
                  <a:gd name="connsiteY1101" fmla="*/ 2424816 h 3474328"/>
                  <a:gd name="connsiteX1102" fmla="*/ 3364748 w 3482881"/>
                  <a:gd name="connsiteY1102" fmla="*/ 2491806 h 3474328"/>
                  <a:gd name="connsiteX1103" fmla="*/ 3372672 w 3482881"/>
                  <a:gd name="connsiteY1103" fmla="*/ 2473798 h 3474328"/>
                  <a:gd name="connsiteX1104" fmla="*/ 3362227 w 3482881"/>
                  <a:gd name="connsiteY1104" fmla="*/ 2494327 h 3474328"/>
                  <a:gd name="connsiteX1105" fmla="*/ 3355024 w 3482881"/>
                  <a:gd name="connsiteY1105" fmla="*/ 2508733 h 3474328"/>
                  <a:gd name="connsiteX1106" fmla="*/ 3347100 w 3482881"/>
                  <a:gd name="connsiteY1106" fmla="*/ 2524581 h 3474328"/>
                  <a:gd name="connsiteX1107" fmla="*/ 3338816 w 3482881"/>
                  <a:gd name="connsiteY1107" fmla="*/ 2540788 h 3474328"/>
                  <a:gd name="connsiteX1108" fmla="*/ 3330172 w 3482881"/>
                  <a:gd name="connsiteY1108" fmla="*/ 2556635 h 3474328"/>
                  <a:gd name="connsiteX1109" fmla="*/ 3315406 w 3482881"/>
                  <a:gd name="connsiteY1109" fmla="*/ 2582927 h 3474328"/>
                  <a:gd name="connsiteX1110" fmla="*/ 3315406 w 3482881"/>
                  <a:gd name="connsiteY1110" fmla="*/ 2585808 h 3474328"/>
                  <a:gd name="connsiteX1111" fmla="*/ 3319368 w 3482881"/>
                  <a:gd name="connsiteY1111" fmla="*/ 2580766 h 3474328"/>
                  <a:gd name="connsiteX1112" fmla="*/ 3334134 w 3482881"/>
                  <a:gd name="connsiteY1112" fmla="*/ 2556635 h 3474328"/>
                  <a:gd name="connsiteX1113" fmla="*/ 3344579 w 3482881"/>
                  <a:gd name="connsiteY1113" fmla="*/ 2534665 h 3474328"/>
                  <a:gd name="connsiteX1114" fmla="*/ 3361507 w 3482881"/>
                  <a:gd name="connsiteY1114" fmla="*/ 2500810 h 3474328"/>
                  <a:gd name="connsiteX1115" fmla="*/ 3379154 w 3482881"/>
                  <a:gd name="connsiteY1115" fmla="*/ 2462272 h 3474328"/>
                  <a:gd name="connsiteX1116" fmla="*/ 3377714 w 3482881"/>
                  <a:gd name="connsiteY1116" fmla="*/ 2472357 h 3474328"/>
                  <a:gd name="connsiteX1117" fmla="*/ 3393201 w 3482881"/>
                  <a:gd name="connsiteY1117" fmla="*/ 2434900 h 3474328"/>
                  <a:gd name="connsiteX1118" fmla="*/ 3396802 w 3482881"/>
                  <a:gd name="connsiteY1118" fmla="*/ 2425536 h 3474328"/>
                  <a:gd name="connsiteX1119" fmla="*/ 3398603 w 3482881"/>
                  <a:gd name="connsiteY1119" fmla="*/ 2420854 h 3474328"/>
                  <a:gd name="connsiteX1120" fmla="*/ 3400404 w 3482881"/>
                  <a:gd name="connsiteY1120" fmla="*/ 2416172 h 3474328"/>
                  <a:gd name="connsiteX1121" fmla="*/ 3406887 w 3482881"/>
                  <a:gd name="connsiteY1121" fmla="*/ 2397083 h 3474328"/>
                  <a:gd name="connsiteX1122" fmla="*/ 3404726 w 3482881"/>
                  <a:gd name="connsiteY1122" fmla="*/ 2404286 h 3474328"/>
                  <a:gd name="connsiteX1123" fmla="*/ 3414090 w 3482881"/>
                  <a:gd name="connsiteY1123" fmla="*/ 2378715 h 3474328"/>
                  <a:gd name="connsiteX1124" fmla="*/ 3423455 w 3482881"/>
                  <a:gd name="connsiteY1124" fmla="*/ 2345580 h 3474328"/>
                  <a:gd name="connsiteX1125" fmla="*/ 3425976 w 3482881"/>
                  <a:gd name="connsiteY1125" fmla="*/ 2336576 h 3474328"/>
                  <a:gd name="connsiteX1126" fmla="*/ 3428137 w 3482881"/>
                  <a:gd name="connsiteY1126" fmla="*/ 2327211 h 3474328"/>
                  <a:gd name="connsiteX1127" fmla="*/ 3432459 w 3482881"/>
                  <a:gd name="connsiteY1127" fmla="*/ 2307763 h 3474328"/>
                  <a:gd name="connsiteX1128" fmla="*/ 3440743 w 3482881"/>
                  <a:gd name="connsiteY1128" fmla="*/ 2267065 h 3474328"/>
                  <a:gd name="connsiteX1129" fmla="*/ 3443984 w 3482881"/>
                  <a:gd name="connsiteY1129" fmla="*/ 2247616 h 3474328"/>
                  <a:gd name="connsiteX1130" fmla="*/ 3447225 w 3482881"/>
                  <a:gd name="connsiteY1130" fmla="*/ 2221324 h 3474328"/>
                  <a:gd name="connsiteX1131" fmla="*/ 3449026 w 3482881"/>
                  <a:gd name="connsiteY1131" fmla="*/ 2206917 h 3474328"/>
                  <a:gd name="connsiteX1132" fmla="*/ 3450107 w 3482881"/>
                  <a:gd name="connsiteY1132" fmla="*/ 2192151 h 3474328"/>
                  <a:gd name="connsiteX1133" fmla="*/ 3451908 w 3482881"/>
                  <a:gd name="connsiteY1133" fmla="*/ 2164058 h 3474328"/>
                  <a:gd name="connsiteX1134" fmla="*/ 3452268 w 3482881"/>
                  <a:gd name="connsiteY1134" fmla="*/ 2151452 h 3474328"/>
                  <a:gd name="connsiteX1135" fmla="*/ 3452268 w 3482881"/>
                  <a:gd name="connsiteY1135" fmla="*/ 2140647 h 3474328"/>
                  <a:gd name="connsiteX1136" fmla="*/ 3452268 w 3482881"/>
                  <a:gd name="connsiteY1136" fmla="*/ 2126241 h 3474328"/>
                  <a:gd name="connsiteX1137" fmla="*/ 3450107 w 3482881"/>
                  <a:gd name="connsiteY1137" fmla="*/ 2139927 h 3474328"/>
                  <a:gd name="connsiteX1138" fmla="*/ 3451187 w 3482881"/>
                  <a:gd name="connsiteY1138" fmla="*/ 2066814 h 3474328"/>
                  <a:gd name="connsiteX1139" fmla="*/ 3449747 w 3482881"/>
                  <a:gd name="connsiteY1139" fmla="*/ 1989739 h 3474328"/>
                  <a:gd name="connsiteX1140" fmla="*/ 3448666 w 3482881"/>
                  <a:gd name="connsiteY1140" fmla="*/ 2058530 h 3474328"/>
                  <a:gd name="connsiteX1141" fmla="*/ 3444344 w 3482881"/>
                  <a:gd name="connsiteY1141" fmla="*/ 1935355 h 3474328"/>
                  <a:gd name="connsiteX1142" fmla="*/ 3446865 w 3482881"/>
                  <a:gd name="connsiteY1142" fmla="*/ 1927431 h 3474328"/>
                  <a:gd name="connsiteX1143" fmla="*/ 3445424 w 3482881"/>
                  <a:gd name="connsiteY1143" fmla="*/ 1597522 h 3474328"/>
                  <a:gd name="connsiteX1144" fmla="*/ 3447585 w 3482881"/>
                  <a:gd name="connsiteY1144" fmla="*/ 1400153 h 3474328"/>
                  <a:gd name="connsiteX1145" fmla="*/ 3445785 w 3482881"/>
                  <a:gd name="connsiteY1145" fmla="*/ 1346129 h 3474328"/>
                  <a:gd name="connsiteX1146" fmla="*/ 3447585 w 3482881"/>
                  <a:gd name="connsiteY1146" fmla="*/ 1335324 h 3474328"/>
                  <a:gd name="connsiteX1147" fmla="*/ 3446865 w 3482881"/>
                  <a:gd name="connsiteY1147" fmla="*/ 1127870 h 3474328"/>
                  <a:gd name="connsiteX1148" fmla="*/ 3449026 w 3482881"/>
                  <a:gd name="connsiteY1148" fmla="*/ 1035309 h 3474328"/>
                  <a:gd name="connsiteX1149" fmla="*/ 3449747 w 3482881"/>
                  <a:gd name="connsiteY1149" fmla="*/ 1198102 h 3474328"/>
                  <a:gd name="connsiteX1150" fmla="*/ 3447946 w 3482881"/>
                  <a:gd name="connsiteY1150" fmla="*/ 1196661 h 3474328"/>
                  <a:gd name="connsiteX1151" fmla="*/ 3447946 w 3482881"/>
                  <a:gd name="connsiteY1151" fmla="*/ 1341087 h 3474328"/>
                  <a:gd name="connsiteX1152" fmla="*/ 3449386 w 3482881"/>
                  <a:gd name="connsiteY1152" fmla="*/ 1279859 h 3474328"/>
                  <a:gd name="connsiteX1153" fmla="*/ 3453708 w 3482881"/>
                  <a:gd name="connsiteY1153" fmla="*/ 1370620 h 3474328"/>
                  <a:gd name="connsiteX1154" fmla="*/ 3451187 w 3482881"/>
                  <a:gd name="connsiteY1154" fmla="*/ 1176853 h 3474328"/>
                  <a:gd name="connsiteX1155" fmla="*/ 3454068 w 3482881"/>
                  <a:gd name="connsiteY1155" fmla="*/ 1296066 h 3474328"/>
                  <a:gd name="connsiteX1156" fmla="*/ 3455149 w 3482881"/>
                  <a:gd name="connsiteY1156" fmla="*/ 1232318 h 3474328"/>
                  <a:gd name="connsiteX1157" fmla="*/ 3453348 w 3482881"/>
                  <a:gd name="connsiteY1157" fmla="*/ 1185857 h 3474328"/>
                  <a:gd name="connsiteX1158" fmla="*/ 3453348 w 3482881"/>
                  <a:gd name="connsiteY1158" fmla="*/ 1188738 h 3474328"/>
                  <a:gd name="connsiteX1159" fmla="*/ 3449747 w 3482881"/>
                  <a:gd name="connsiteY1159" fmla="*/ 983445 h 3474328"/>
                  <a:gd name="connsiteX1160" fmla="*/ 3444344 w 3482881"/>
                  <a:gd name="connsiteY1160" fmla="*/ 1014059 h 3474328"/>
                  <a:gd name="connsiteX1161" fmla="*/ 3444344 w 3482881"/>
                  <a:gd name="connsiteY1161" fmla="*/ 930141 h 3474328"/>
                  <a:gd name="connsiteX1162" fmla="*/ 3444344 w 3482881"/>
                  <a:gd name="connsiteY1162" fmla="*/ 916095 h 3474328"/>
                  <a:gd name="connsiteX1163" fmla="*/ 3444344 w 3482881"/>
                  <a:gd name="connsiteY1163" fmla="*/ 905650 h 3474328"/>
                  <a:gd name="connsiteX1164" fmla="*/ 3445424 w 3482881"/>
                  <a:gd name="connsiteY1164" fmla="*/ 896646 h 3474328"/>
                  <a:gd name="connsiteX1165" fmla="*/ 3446145 w 3482881"/>
                  <a:gd name="connsiteY1165" fmla="*/ 917175 h 3474328"/>
                  <a:gd name="connsiteX1166" fmla="*/ 3446145 w 3482881"/>
                  <a:gd name="connsiteY1166" fmla="*/ 933022 h 3474328"/>
                  <a:gd name="connsiteX1167" fmla="*/ 3446865 w 3482881"/>
                  <a:gd name="connsiteY1167" fmla="*/ 952471 h 3474328"/>
                  <a:gd name="connsiteX1168" fmla="*/ 3447946 w 3482881"/>
                  <a:gd name="connsiteY1168" fmla="*/ 961835 h 3474328"/>
                  <a:gd name="connsiteX1169" fmla="*/ 3449026 w 3482881"/>
                  <a:gd name="connsiteY1169" fmla="*/ 969399 h 3474328"/>
                  <a:gd name="connsiteX1170" fmla="*/ 3450467 w 3482881"/>
                  <a:gd name="connsiteY1170" fmla="*/ 1020182 h 3474328"/>
                  <a:gd name="connsiteX1171" fmla="*/ 3454428 w 3482881"/>
                  <a:gd name="connsiteY1171" fmla="*/ 978403 h 3474328"/>
                  <a:gd name="connsiteX1172" fmla="*/ 3451547 w 3482881"/>
                  <a:gd name="connsiteY1172" fmla="*/ 923658 h 3474328"/>
                  <a:gd name="connsiteX1173" fmla="*/ 3452268 w 3482881"/>
                  <a:gd name="connsiteY1173" fmla="*/ 916815 h 3474328"/>
                  <a:gd name="connsiteX1174" fmla="*/ 3450827 w 3482881"/>
                  <a:gd name="connsiteY1174" fmla="*/ 877557 h 3474328"/>
                  <a:gd name="connsiteX1175" fmla="*/ 3449747 w 3482881"/>
                  <a:gd name="connsiteY1175" fmla="*/ 858829 h 3474328"/>
                  <a:gd name="connsiteX1176" fmla="*/ 3447225 w 3482881"/>
                  <a:gd name="connsiteY1176" fmla="*/ 832537 h 3474328"/>
                  <a:gd name="connsiteX1177" fmla="*/ 3448666 w 3482881"/>
                  <a:gd name="connsiteY1177" fmla="*/ 842622 h 3474328"/>
                  <a:gd name="connsiteX1178" fmla="*/ 3447585 w 3482881"/>
                  <a:gd name="connsiteY1178" fmla="*/ 824974 h 3474328"/>
                  <a:gd name="connsiteX1179" fmla="*/ 3445785 w 3482881"/>
                  <a:gd name="connsiteY1179" fmla="*/ 810927 h 3474328"/>
                  <a:gd name="connsiteX1180" fmla="*/ 3442543 w 3482881"/>
                  <a:gd name="connsiteY1180" fmla="*/ 788597 h 3474328"/>
                  <a:gd name="connsiteX1181" fmla="*/ 3440743 w 3482881"/>
                  <a:gd name="connsiteY1181" fmla="*/ 778513 h 3474328"/>
                  <a:gd name="connsiteX1182" fmla="*/ 3438581 w 3482881"/>
                  <a:gd name="connsiteY1182" fmla="*/ 767708 h 3474328"/>
                  <a:gd name="connsiteX1183" fmla="*/ 3434259 w 3482881"/>
                  <a:gd name="connsiteY1183" fmla="*/ 739975 h 3474328"/>
                  <a:gd name="connsiteX1184" fmla="*/ 3433539 w 3482881"/>
                  <a:gd name="connsiteY1184" fmla="*/ 742496 h 3474328"/>
                  <a:gd name="connsiteX1185" fmla="*/ 3429938 w 3482881"/>
                  <a:gd name="connsiteY1185" fmla="*/ 728450 h 3474328"/>
                  <a:gd name="connsiteX1186" fmla="*/ 3424175 w 3482881"/>
                  <a:gd name="connsiteY1186" fmla="*/ 706120 h 3474328"/>
                  <a:gd name="connsiteX1187" fmla="*/ 3421294 w 3482881"/>
                  <a:gd name="connsiteY1187" fmla="*/ 694235 h 3474328"/>
                  <a:gd name="connsiteX1188" fmla="*/ 3418052 w 3482881"/>
                  <a:gd name="connsiteY1188" fmla="*/ 683430 h 3474328"/>
                  <a:gd name="connsiteX1189" fmla="*/ 3424895 w 3482881"/>
                  <a:gd name="connsiteY1189" fmla="*/ 714404 h 3474328"/>
                  <a:gd name="connsiteX1190" fmla="*/ 3427776 w 3482881"/>
                  <a:gd name="connsiteY1190" fmla="*/ 729531 h 3474328"/>
                  <a:gd name="connsiteX1191" fmla="*/ 3429217 w 3482881"/>
                  <a:gd name="connsiteY1191" fmla="*/ 737454 h 3474328"/>
                  <a:gd name="connsiteX1192" fmla="*/ 3430298 w 3482881"/>
                  <a:gd name="connsiteY1192" fmla="*/ 745738 h 3474328"/>
                  <a:gd name="connsiteX1193" fmla="*/ 3433179 w 3482881"/>
                  <a:gd name="connsiteY1193" fmla="*/ 764106 h 3474328"/>
                  <a:gd name="connsiteX1194" fmla="*/ 3434620 w 3482881"/>
                  <a:gd name="connsiteY1194" fmla="*/ 774551 h 3474328"/>
                  <a:gd name="connsiteX1195" fmla="*/ 3435340 w 3482881"/>
                  <a:gd name="connsiteY1195" fmla="*/ 779953 h 3474328"/>
                  <a:gd name="connsiteX1196" fmla="*/ 3436060 w 3482881"/>
                  <a:gd name="connsiteY1196" fmla="*/ 785716 h 3474328"/>
                  <a:gd name="connsiteX1197" fmla="*/ 3438942 w 3482881"/>
                  <a:gd name="connsiteY1197" fmla="*/ 811288 h 3474328"/>
                  <a:gd name="connsiteX1198" fmla="*/ 3440743 w 3482881"/>
                  <a:gd name="connsiteY1198" fmla="*/ 826054 h 3474328"/>
                  <a:gd name="connsiteX1199" fmla="*/ 3441823 w 3482881"/>
                  <a:gd name="connsiteY1199" fmla="*/ 842261 h 3474328"/>
                  <a:gd name="connsiteX1200" fmla="*/ 3444344 w 3482881"/>
                  <a:gd name="connsiteY1200" fmla="*/ 853066 h 3474328"/>
                  <a:gd name="connsiteX1201" fmla="*/ 3445785 w 3482881"/>
                  <a:gd name="connsiteY1201" fmla="*/ 863151 h 3474328"/>
                  <a:gd name="connsiteX1202" fmla="*/ 3447225 w 3482881"/>
                  <a:gd name="connsiteY1202" fmla="*/ 883680 h 3474328"/>
                  <a:gd name="connsiteX1203" fmla="*/ 3447225 w 3482881"/>
                  <a:gd name="connsiteY1203" fmla="*/ 868914 h 3474328"/>
                  <a:gd name="connsiteX1204" fmla="*/ 3445424 w 3482881"/>
                  <a:gd name="connsiteY1204" fmla="*/ 854147 h 3474328"/>
                  <a:gd name="connsiteX1205" fmla="*/ 3443264 w 3482881"/>
                  <a:gd name="connsiteY1205" fmla="*/ 824613 h 3474328"/>
                  <a:gd name="connsiteX1206" fmla="*/ 3446865 w 3482881"/>
                  <a:gd name="connsiteY1206" fmla="*/ 858469 h 3474328"/>
                  <a:gd name="connsiteX1207" fmla="*/ 3447585 w 3482881"/>
                  <a:gd name="connsiteY1207" fmla="*/ 872515 h 3474328"/>
                  <a:gd name="connsiteX1208" fmla="*/ 3447585 w 3482881"/>
                  <a:gd name="connsiteY1208" fmla="*/ 886561 h 3474328"/>
                  <a:gd name="connsiteX1209" fmla="*/ 3447946 w 3482881"/>
                  <a:gd name="connsiteY1209" fmla="*/ 915014 h 3474328"/>
                  <a:gd name="connsiteX1210" fmla="*/ 3446145 w 3482881"/>
                  <a:gd name="connsiteY1210" fmla="*/ 878278 h 3474328"/>
                  <a:gd name="connsiteX1211" fmla="*/ 3445424 w 3482881"/>
                  <a:gd name="connsiteY1211" fmla="*/ 869634 h 3474328"/>
                  <a:gd name="connsiteX1212" fmla="*/ 3444704 w 3482881"/>
                  <a:gd name="connsiteY1212" fmla="*/ 864952 h 3474328"/>
                  <a:gd name="connsiteX1213" fmla="*/ 3441103 w 3482881"/>
                  <a:gd name="connsiteY1213" fmla="*/ 845863 h 3474328"/>
                  <a:gd name="connsiteX1214" fmla="*/ 3439662 w 3482881"/>
                  <a:gd name="connsiteY1214" fmla="*/ 824613 h 3474328"/>
                  <a:gd name="connsiteX1215" fmla="*/ 3437861 w 3482881"/>
                  <a:gd name="connsiteY1215" fmla="*/ 809127 h 3474328"/>
                  <a:gd name="connsiteX1216" fmla="*/ 3435340 w 3482881"/>
                  <a:gd name="connsiteY1216" fmla="*/ 789318 h 3474328"/>
                  <a:gd name="connsiteX1217" fmla="*/ 3428857 w 3482881"/>
                  <a:gd name="connsiteY1217" fmla="*/ 751501 h 3474328"/>
                  <a:gd name="connsiteX1218" fmla="*/ 3426696 w 3482881"/>
                  <a:gd name="connsiteY1218" fmla="*/ 732412 h 3474328"/>
                  <a:gd name="connsiteX1219" fmla="*/ 3422014 w 3482881"/>
                  <a:gd name="connsiteY1219" fmla="*/ 709722 h 3474328"/>
                  <a:gd name="connsiteX1220" fmla="*/ 3415531 w 3482881"/>
                  <a:gd name="connsiteY1220" fmla="*/ 681629 h 3474328"/>
                  <a:gd name="connsiteX1221" fmla="*/ 3374113 w 3482881"/>
                  <a:gd name="connsiteY1221" fmla="*/ 557373 h 3474328"/>
                  <a:gd name="connsiteX1222" fmla="*/ 3387438 w 3482881"/>
                  <a:gd name="connsiteY1222" fmla="*/ 589788 h 3474328"/>
                  <a:gd name="connsiteX1223" fmla="*/ 3389239 w 3482881"/>
                  <a:gd name="connsiteY1223" fmla="*/ 590508 h 3474328"/>
                  <a:gd name="connsiteX1224" fmla="*/ 3379875 w 3482881"/>
                  <a:gd name="connsiteY1224" fmla="*/ 565657 h 3474328"/>
                  <a:gd name="connsiteX1225" fmla="*/ 3374113 w 3482881"/>
                  <a:gd name="connsiteY1225" fmla="*/ 551971 h 3474328"/>
                  <a:gd name="connsiteX1226" fmla="*/ 3356104 w 3482881"/>
                  <a:gd name="connsiteY1226" fmla="*/ 515954 h 3474328"/>
                  <a:gd name="connsiteX1227" fmla="*/ 3357185 w 3482881"/>
                  <a:gd name="connsiteY1227" fmla="*/ 516314 h 3474328"/>
                  <a:gd name="connsiteX1228" fmla="*/ 3342058 w 3482881"/>
                  <a:gd name="connsiteY1228" fmla="*/ 488222 h 3474328"/>
                  <a:gd name="connsiteX1229" fmla="*/ 3330893 w 3482881"/>
                  <a:gd name="connsiteY1229" fmla="*/ 470574 h 3474328"/>
                  <a:gd name="connsiteX1230" fmla="*/ 3319728 w 3482881"/>
                  <a:gd name="connsiteY1230" fmla="*/ 452926 h 3474328"/>
                  <a:gd name="connsiteX1231" fmla="*/ 3302080 w 3482881"/>
                  <a:gd name="connsiteY1231" fmla="*/ 426634 h 3474328"/>
                  <a:gd name="connsiteX1232" fmla="*/ 3309283 w 3482881"/>
                  <a:gd name="connsiteY1232" fmla="*/ 431316 h 3474328"/>
                  <a:gd name="connsiteX1233" fmla="*/ 3289834 w 3482881"/>
                  <a:gd name="connsiteY1233" fmla="*/ 398901 h 3474328"/>
                  <a:gd name="connsiteX1234" fmla="*/ 3239051 w 3482881"/>
                  <a:gd name="connsiteY1234" fmla="*/ 332632 h 3474328"/>
                  <a:gd name="connsiteX1235" fmla="*/ 3227886 w 3482881"/>
                  <a:gd name="connsiteY1235" fmla="*/ 320386 h 3474328"/>
                  <a:gd name="connsiteX1236" fmla="*/ 3218882 w 3482881"/>
                  <a:gd name="connsiteY1236" fmla="*/ 310301 h 3474328"/>
                  <a:gd name="connsiteX1237" fmla="*/ 3208077 w 3482881"/>
                  <a:gd name="connsiteY1237" fmla="*/ 299136 h 3474328"/>
                  <a:gd name="connsiteX1238" fmla="*/ 3213840 w 3482881"/>
                  <a:gd name="connsiteY1238" fmla="*/ 304899 h 3474328"/>
                  <a:gd name="connsiteX1239" fmla="*/ 3197633 w 3482881"/>
                  <a:gd name="connsiteY1239" fmla="*/ 286891 h 3474328"/>
                  <a:gd name="connsiteX1240" fmla="*/ 3189349 w 3482881"/>
                  <a:gd name="connsiteY1240" fmla="*/ 277887 h 3474328"/>
                  <a:gd name="connsiteX1241" fmla="*/ 3180705 w 3482881"/>
                  <a:gd name="connsiteY1241" fmla="*/ 269243 h 3474328"/>
                  <a:gd name="connsiteX1242" fmla="*/ 3192230 w 3482881"/>
                  <a:gd name="connsiteY1242" fmla="*/ 279688 h 3474328"/>
                  <a:gd name="connsiteX1243" fmla="*/ 3203035 w 3482881"/>
                  <a:gd name="connsiteY1243" fmla="*/ 290853 h 3474328"/>
                  <a:gd name="connsiteX1244" fmla="*/ 3213840 w 3482881"/>
                  <a:gd name="connsiteY1244" fmla="*/ 302018 h 3474328"/>
                  <a:gd name="connsiteX1245" fmla="*/ 3224285 w 3482881"/>
                  <a:gd name="connsiteY1245" fmla="*/ 313543 h 3474328"/>
                  <a:gd name="connsiteX1246" fmla="*/ 3244454 w 3482881"/>
                  <a:gd name="connsiteY1246" fmla="*/ 337314 h 3474328"/>
                  <a:gd name="connsiteX1247" fmla="*/ 3249496 w 3482881"/>
                  <a:gd name="connsiteY1247" fmla="*/ 343076 h 3474328"/>
                  <a:gd name="connsiteX1248" fmla="*/ 3254538 w 3482881"/>
                  <a:gd name="connsiteY1248" fmla="*/ 349199 h 3474328"/>
                  <a:gd name="connsiteX1249" fmla="*/ 3264623 w 3482881"/>
                  <a:gd name="connsiteY1249" fmla="*/ 361084 h 3474328"/>
                  <a:gd name="connsiteX1250" fmla="*/ 3268225 w 3482881"/>
                  <a:gd name="connsiteY1250" fmla="*/ 362525 h 3474328"/>
                  <a:gd name="connsiteX1251" fmla="*/ 3299919 w 3482881"/>
                  <a:gd name="connsiteY1251" fmla="*/ 404664 h 3474328"/>
                  <a:gd name="connsiteX1252" fmla="*/ 3303881 w 3482881"/>
                  <a:gd name="connsiteY1252" fmla="*/ 409706 h 3474328"/>
                  <a:gd name="connsiteX1253" fmla="*/ 3307482 w 3482881"/>
                  <a:gd name="connsiteY1253" fmla="*/ 414749 h 3474328"/>
                  <a:gd name="connsiteX1254" fmla="*/ 3313965 w 3482881"/>
                  <a:gd name="connsiteY1254" fmla="*/ 424473 h 3474328"/>
                  <a:gd name="connsiteX1255" fmla="*/ 3324770 w 3482881"/>
                  <a:gd name="connsiteY1255" fmla="*/ 439960 h 3474328"/>
                  <a:gd name="connsiteX1256" fmla="*/ 3308203 w 3482881"/>
                  <a:gd name="connsiteY1256" fmla="*/ 414028 h 3474328"/>
                  <a:gd name="connsiteX1257" fmla="*/ 3304601 w 3482881"/>
                  <a:gd name="connsiteY1257" fmla="*/ 408626 h 3474328"/>
                  <a:gd name="connsiteX1258" fmla="*/ 3300999 w 3482881"/>
                  <a:gd name="connsiteY1258" fmla="*/ 403584 h 3474328"/>
                  <a:gd name="connsiteX1259" fmla="*/ 3294156 w 3482881"/>
                  <a:gd name="connsiteY1259" fmla="*/ 394219 h 3474328"/>
                  <a:gd name="connsiteX1260" fmla="*/ 3279390 w 3482881"/>
                  <a:gd name="connsiteY1260" fmla="*/ 373690 h 3474328"/>
                  <a:gd name="connsiteX1261" fmla="*/ 3258140 w 3482881"/>
                  <a:gd name="connsiteY1261" fmla="*/ 347038 h 3474328"/>
                  <a:gd name="connsiteX1262" fmla="*/ 3282631 w 3482881"/>
                  <a:gd name="connsiteY1262" fmla="*/ 374410 h 3474328"/>
                  <a:gd name="connsiteX1263" fmla="*/ 3276869 w 3482881"/>
                  <a:gd name="connsiteY1263" fmla="*/ 368648 h 3474328"/>
                  <a:gd name="connsiteX1264" fmla="*/ 3283711 w 3482881"/>
                  <a:gd name="connsiteY1264" fmla="*/ 378372 h 3474328"/>
                  <a:gd name="connsiteX1265" fmla="*/ 3290194 w 3482881"/>
                  <a:gd name="connsiteY1265" fmla="*/ 387736 h 3474328"/>
                  <a:gd name="connsiteX1266" fmla="*/ 3302440 w 3482881"/>
                  <a:gd name="connsiteY1266" fmla="*/ 405024 h 3474328"/>
                  <a:gd name="connsiteX1267" fmla="*/ 3308203 w 3482881"/>
                  <a:gd name="connsiteY1267" fmla="*/ 413308 h 3474328"/>
                  <a:gd name="connsiteX1268" fmla="*/ 3313605 w 3482881"/>
                  <a:gd name="connsiteY1268" fmla="*/ 421592 h 3474328"/>
                  <a:gd name="connsiteX1269" fmla="*/ 3324770 w 3482881"/>
                  <a:gd name="connsiteY1269" fmla="*/ 437799 h 3474328"/>
                  <a:gd name="connsiteX1270" fmla="*/ 3330533 w 3482881"/>
                  <a:gd name="connsiteY1270" fmla="*/ 446083 h 3474328"/>
                  <a:gd name="connsiteX1271" fmla="*/ 3335935 w 3482881"/>
                  <a:gd name="connsiteY1271" fmla="*/ 455087 h 3474328"/>
                  <a:gd name="connsiteX1272" fmla="*/ 3347460 w 3482881"/>
                  <a:gd name="connsiteY1272" fmla="*/ 474175 h 3474328"/>
                  <a:gd name="connsiteX1273" fmla="*/ 3353583 w 3482881"/>
                  <a:gd name="connsiteY1273" fmla="*/ 484620 h 3474328"/>
                  <a:gd name="connsiteX1274" fmla="*/ 3359706 w 3482881"/>
                  <a:gd name="connsiteY1274" fmla="*/ 496145 h 3474328"/>
                  <a:gd name="connsiteX1275" fmla="*/ 3372672 w 3482881"/>
                  <a:gd name="connsiteY1275" fmla="*/ 521717 h 3474328"/>
                  <a:gd name="connsiteX1276" fmla="*/ 3372672 w 3482881"/>
                  <a:gd name="connsiteY1276" fmla="*/ 523878 h 3474328"/>
                  <a:gd name="connsiteX1277" fmla="*/ 3438942 w 3482881"/>
                  <a:gd name="connsiteY1277" fmla="*/ 707561 h 3474328"/>
                  <a:gd name="connsiteX1278" fmla="*/ 3433179 w 3482881"/>
                  <a:gd name="connsiteY1278" fmla="*/ 687392 h 3474328"/>
                  <a:gd name="connsiteX1279" fmla="*/ 3442903 w 3482881"/>
                  <a:gd name="connsiteY1279" fmla="*/ 726289 h 3474328"/>
                  <a:gd name="connsiteX1280" fmla="*/ 3444344 w 3482881"/>
                  <a:gd name="connsiteY1280" fmla="*/ 732052 h 3474328"/>
                  <a:gd name="connsiteX1281" fmla="*/ 3445424 w 3482881"/>
                  <a:gd name="connsiteY1281" fmla="*/ 738174 h 3474328"/>
                  <a:gd name="connsiteX1282" fmla="*/ 3447946 w 3482881"/>
                  <a:gd name="connsiteY1282" fmla="*/ 750780 h 3474328"/>
                  <a:gd name="connsiteX1283" fmla="*/ 3453348 w 3482881"/>
                  <a:gd name="connsiteY1283" fmla="*/ 777432 h 3474328"/>
                  <a:gd name="connsiteX1284" fmla="*/ 3457670 w 3482881"/>
                  <a:gd name="connsiteY1284" fmla="*/ 806245 h 3474328"/>
                  <a:gd name="connsiteX1285" fmla="*/ 3459831 w 3482881"/>
                  <a:gd name="connsiteY1285" fmla="*/ 821372 h 3474328"/>
                  <a:gd name="connsiteX1286" fmla="*/ 3461272 w 3482881"/>
                  <a:gd name="connsiteY1286" fmla="*/ 836859 h 3474328"/>
                  <a:gd name="connsiteX1287" fmla="*/ 3464513 w 3482881"/>
                  <a:gd name="connsiteY1287" fmla="*/ 868553 h 3474328"/>
                  <a:gd name="connsiteX1288" fmla="*/ 3465954 w 3482881"/>
                  <a:gd name="connsiteY1288" fmla="*/ 900608 h 3474328"/>
                  <a:gd name="connsiteX1289" fmla="*/ 3466674 w 3482881"/>
                  <a:gd name="connsiteY1289" fmla="*/ 901328 h 3474328"/>
                  <a:gd name="connsiteX1290" fmla="*/ 3467394 w 3482881"/>
                  <a:gd name="connsiteY1290" fmla="*/ 911413 h 3474328"/>
                  <a:gd name="connsiteX1291" fmla="*/ 3467394 w 3482881"/>
                  <a:gd name="connsiteY1291" fmla="*/ 941306 h 3474328"/>
                  <a:gd name="connsiteX1292" fmla="*/ 3467394 w 3482881"/>
                  <a:gd name="connsiteY1292" fmla="*/ 941306 h 3474328"/>
                  <a:gd name="connsiteX1293" fmla="*/ 3469916 w 3482881"/>
                  <a:gd name="connsiteY1293" fmla="*/ 1059440 h 3474328"/>
                  <a:gd name="connsiteX1294" fmla="*/ 3470996 w 3482881"/>
                  <a:gd name="connsiteY1294" fmla="*/ 1018741 h 3474328"/>
                  <a:gd name="connsiteX1295" fmla="*/ 3468835 w 3482881"/>
                  <a:gd name="connsiteY1295" fmla="*/ 937344 h 3474328"/>
                  <a:gd name="connsiteX1296" fmla="*/ 3468835 w 3482881"/>
                  <a:gd name="connsiteY1296" fmla="*/ 906731 h 3474328"/>
                  <a:gd name="connsiteX1297" fmla="*/ 3467755 w 3482881"/>
                  <a:gd name="connsiteY1297" fmla="*/ 872515 h 3474328"/>
                  <a:gd name="connsiteX1298" fmla="*/ 3466674 w 3482881"/>
                  <a:gd name="connsiteY1298" fmla="*/ 855948 h 3474328"/>
                  <a:gd name="connsiteX1299" fmla="*/ 3465233 w 3482881"/>
                  <a:gd name="connsiteY1299" fmla="*/ 840461 h 3474328"/>
                  <a:gd name="connsiteX1300" fmla="*/ 3463072 w 3482881"/>
                  <a:gd name="connsiteY1300" fmla="*/ 815249 h 3474328"/>
                  <a:gd name="connsiteX1301" fmla="*/ 3463793 w 3482881"/>
                  <a:gd name="connsiteY1301" fmla="*/ 827855 h 3474328"/>
                  <a:gd name="connsiteX1302" fmla="*/ 3463793 w 3482881"/>
                  <a:gd name="connsiteY1302" fmla="*/ 830376 h 3474328"/>
                  <a:gd name="connsiteX1303" fmla="*/ 3461632 w 3482881"/>
                  <a:gd name="connsiteY1303" fmla="*/ 815609 h 3474328"/>
                  <a:gd name="connsiteX1304" fmla="*/ 3454789 w 3482881"/>
                  <a:gd name="connsiteY1304" fmla="*/ 773110 h 3474328"/>
                  <a:gd name="connsiteX1305" fmla="*/ 3447946 w 3482881"/>
                  <a:gd name="connsiteY1305" fmla="*/ 732052 h 3474328"/>
                  <a:gd name="connsiteX1306" fmla="*/ 3443264 w 3482881"/>
                  <a:gd name="connsiteY1306" fmla="*/ 707921 h 3474328"/>
                  <a:gd name="connsiteX1307" fmla="*/ 3445424 w 3482881"/>
                  <a:gd name="connsiteY1307" fmla="*/ 718726 h 3474328"/>
                  <a:gd name="connsiteX1308" fmla="*/ 3448666 w 3482881"/>
                  <a:gd name="connsiteY1308" fmla="*/ 734933 h 3474328"/>
                  <a:gd name="connsiteX1309" fmla="*/ 3451908 w 3482881"/>
                  <a:gd name="connsiteY1309" fmla="*/ 751861 h 3474328"/>
                  <a:gd name="connsiteX1310" fmla="*/ 3449747 w 3482881"/>
                  <a:gd name="connsiteY1310" fmla="*/ 732052 h 3474328"/>
                  <a:gd name="connsiteX1311" fmla="*/ 3449026 w 3482881"/>
                  <a:gd name="connsiteY1311" fmla="*/ 721607 h 3474328"/>
                  <a:gd name="connsiteX1312" fmla="*/ 3441463 w 3482881"/>
                  <a:gd name="connsiteY1312" fmla="*/ 690633 h 3474328"/>
                  <a:gd name="connsiteX1313" fmla="*/ 3437141 w 3482881"/>
                  <a:gd name="connsiteY1313" fmla="*/ 674786 h 3474328"/>
                  <a:gd name="connsiteX1314" fmla="*/ 3432459 w 3482881"/>
                  <a:gd name="connsiteY1314" fmla="*/ 658579 h 3474328"/>
                  <a:gd name="connsiteX1315" fmla="*/ 3427416 w 3482881"/>
                  <a:gd name="connsiteY1315" fmla="*/ 642011 h 3474328"/>
                  <a:gd name="connsiteX1316" fmla="*/ 3421654 w 3482881"/>
                  <a:gd name="connsiteY1316" fmla="*/ 625444 h 3474328"/>
                  <a:gd name="connsiteX1317" fmla="*/ 3415891 w 3482881"/>
                  <a:gd name="connsiteY1317" fmla="*/ 608876 h 3474328"/>
                  <a:gd name="connsiteX1318" fmla="*/ 3413010 w 3482881"/>
                  <a:gd name="connsiteY1318" fmla="*/ 600592 h 3474328"/>
                  <a:gd name="connsiteX1319" fmla="*/ 3409768 w 3482881"/>
                  <a:gd name="connsiteY1319" fmla="*/ 592309 h 3474328"/>
                  <a:gd name="connsiteX1320" fmla="*/ 3396442 w 3482881"/>
                  <a:gd name="connsiteY1320" fmla="*/ 559174 h 3474328"/>
                  <a:gd name="connsiteX1321" fmla="*/ 3381676 w 3482881"/>
                  <a:gd name="connsiteY1321" fmla="*/ 527119 h 3474328"/>
                  <a:gd name="connsiteX1322" fmla="*/ 3378074 w 3482881"/>
                  <a:gd name="connsiteY1322" fmla="*/ 519196 h 3474328"/>
                  <a:gd name="connsiteX1323" fmla="*/ 3374113 w 3482881"/>
                  <a:gd name="connsiteY1323" fmla="*/ 511632 h 3474328"/>
                  <a:gd name="connsiteX1324" fmla="*/ 3366189 w 3482881"/>
                  <a:gd name="connsiteY1324" fmla="*/ 496866 h 3474328"/>
                  <a:gd name="connsiteX1325" fmla="*/ 3358625 w 3482881"/>
                  <a:gd name="connsiteY1325" fmla="*/ 482459 h 3474328"/>
                  <a:gd name="connsiteX1326" fmla="*/ 3350341 w 3482881"/>
                  <a:gd name="connsiteY1326" fmla="*/ 468773 h 3474328"/>
                  <a:gd name="connsiteX1327" fmla="*/ 3356104 w 3482881"/>
                  <a:gd name="connsiteY1327" fmla="*/ 478857 h 3474328"/>
                  <a:gd name="connsiteX1328" fmla="*/ 3361507 w 3482881"/>
                  <a:gd name="connsiteY1328" fmla="*/ 489302 h 3474328"/>
                  <a:gd name="connsiteX1329" fmla="*/ 3371951 w 3482881"/>
                  <a:gd name="connsiteY1329" fmla="*/ 510192 h 3474328"/>
                  <a:gd name="connsiteX1330" fmla="*/ 3355744 w 3482881"/>
                  <a:gd name="connsiteY1330" fmla="*/ 478497 h 3474328"/>
                  <a:gd name="connsiteX1331" fmla="*/ 3334855 w 3482881"/>
                  <a:gd name="connsiteY1331" fmla="*/ 442121 h 3474328"/>
                  <a:gd name="connsiteX1332" fmla="*/ 3315406 w 3482881"/>
                  <a:gd name="connsiteY1332" fmla="*/ 411507 h 3474328"/>
                  <a:gd name="connsiteX1333" fmla="*/ 3305682 w 3482881"/>
                  <a:gd name="connsiteY1333" fmla="*/ 396380 h 3474328"/>
                  <a:gd name="connsiteX1334" fmla="*/ 3311804 w 3482881"/>
                  <a:gd name="connsiteY1334" fmla="*/ 405024 h 3474328"/>
                  <a:gd name="connsiteX1335" fmla="*/ 3317927 w 3482881"/>
                  <a:gd name="connsiteY1335" fmla="*/ 414388 h 3474328"/>
                  <a:gd name="connsiteX1336" fmla="*/ 3330533 w 3482881"/>
                  <a:gd name="connsiteY1336" fmla="*/ 433837 h 3474328"/>
                  <a:gd name="connsiteX1337" fmla="*/ 3337016 w 3482881"/>
                  <a:gd name="connsiteY1337" fmla="*/ 444282 h 3474328"/>
                  <a:gd name="connsiteX1338" fmla="*/ 3343499 w 3482881"/>
                  <a:gd name="connsiteY1338" fmla="*/ 455087 h 3474328"/>
                  <a:gd name="connsiteX1339" fmla="*/ 3356464 w 3482881"/>
                  <a:gd name="connsiteY1339" fmla="*/ 477417 h 3474328"/>
                  <a:gd name="connsiteX1340" fmla="*/ 3335935 w 3482881"/>
                  <a:gd name="connsiteY1340" fmla="*/ 440320 h 3474328"/>
                  <a:gd name="connsiteX1341" fmla="*/ 3310724 w 3482881"/>
                  <a:gd name="connsiteY1341" fmla="*/ 401062 h 3474328"/>
                  <a:gd name="connsiteX1342" fmla="*/ 3245534 w 3482881"/>
                  <a:gd name="connsiteY1342" fmla="*/ 321466 h 3474328"/>
                  <a:gd name="connsiteX1343" fmla="*/ 3259941 w 3482881"/>
                  <a:gd name="connsiteY1343" fmla="*/ 338754 h 3474328"/>
                  <a:gd name="connsiteX1344" fmla="*/ 3273987 w 3482881"/>
                  <a:gd name="connsiteY1344" fmla="*/ 356402 h 3474328"/>
                  <a:gd name="connsiteX1345" fmla="*/ 3265343 w 3482881"/>
                  <a:gd name="connsiteY1345" fmla="*/ 345958 h 3474328"/>
                  <a:gd name="connsiteX1346" fmla="*/ 3253458 w 3482881"/>
                  <a:gd name="connsiteY1346" fmla="*/ 331551 h 3474328"/>
                  <a:gd name="connsiteX1347" fmla="*/ 3238691 w 3482881"/>
                  <a:gd name="connsiteY1347" fmla="*/ 314263 h 3474328"/>
                  <a:gd name="connsiteX1348" fmla="*/ 3230408 w 3482881"/>
                  <a:gd name="connsiteY1348" fmla="*/ 304899 h 3474328"/>
                  <a:gd name="connsiteX1349" fmla="*/ 3221404 w 3482881"/>
                  <a:gd name="connsiteY1349" fmla="*/ 295175 h 3474328"/>
                  <a:gd name="connsiteX1350" fmla="*/ 3202315 w 3482881"/>
                  <a:gd name="connsiteY1350" fmla="*/ 275006 h 3474328"/>
                  <a:gd name="connsiteX1351" fmla="*/ 3192230 w 3482881"/>
                  <a:gd name="connsiteY1351" fmla="*/ 264921 h 3474328"/>
                  <a:gd name="connsiteX1352" fmla="*/ 3181786 w 3482881"/>
                  <a:gd name="connsiteY1352" fmla="*/ 254836 h 3474328"/>
                  <a:gd name="connsiteX1353" fmla="*/ 3140727 w 3482881"/>
                  <a:gd name="connsiteY1353" fmla="*/ 217380 h 3474328"/>
                  <a:gd name="connsiteX1354" fmla="*/ 3266424 w 3482881"/>
                  <a:gd name="connsiteY1354" fmla="*/ 344517 h 3474328"/>
                  <a:gd name="connsiteX1355" fmla="*/ 3279750 w 3482881"/>
                  <a:gd name="connsiteY1355" fmla="*/ 356402 h 3474328"/>
                  <a:gd name="connsiteX1356" fmla="*/ 3261381 w 3482881"/>
                  <a:gd name="connsiteY1356" fmla="*/ 332632 h 3474328"/>
                  <a:gd name="connsiteX1357" fmla="*/ 3239772 w 3482881"/>
                  <a:gd name="connsiteY1357" fmla="*/ 308501 h 3474328"/>
                  <a:gd name="connsiteX1358" fmla="*/ 3233289 w 3482881"/>
                  <a:gd name="connsiteY1358" fmla="*/ 300937 h 3474328"/>
                  <a:gd name="connsiteX1359" fmla="*/ 3226446 w 3482881"/>
                  <a:gd name="connsiteY1359" fmla="*/ 293374 h 3474328"/>
                  <a:gd name="connsiteX1360" fmla="*/ 3232929 w 3482881"/>
                  <a:gd name="connsiteY1360" fmla="*/ 299857 h 3474328"/>
                  <a:gd name="connsiteX1361" fmla="*/ 3239772 w 3482881"/>
                  <a:gd name="connsiteY1361" fmla="*/ 307420 h 3474328"/>
                  <a:gd name="connsiteX1362" fmla="*/ 3255619 w 3482881"/>
                  <a:gd name="connsiteY1362" fmla="*/ 325068 h 3474328"/>
                  <a:gd name="connsiteX1363" fmla="*/ 3272907 w 3482881"/>
                  <a:gd name="connsiteY1363" fmla="*/ 345597 h 3474328"/>
                  <a:gd name="connsiteX1364" fmla="*/ 3290915 w 3482881"/>
                  <a:gd name="connsiteY1364" fmla="*/ 368288 h 3474328"/>
                  <a:gd name="connsiteX1365" fmla="*/ 3308563 w 3482881"/>
                  <a:gd name="connsiteY1365" fmla="*/ 392418 h 3474328"/>
                  <a:gd name="connsiteX1366" fmla="*/ 3317207 w 3482881"/>
                  <a:gd name="connsiteY1366" fmla="*/ 404664 h 3474328"/>
                  <a:gd name="connsiteX1367" fmla="*/ 3325491 w 3482881"/>
                  <a:gd name="connsiteY1367" fmla="*/ 417270 h 3474328"/>
                  <a:gd name="connsiteX1368" fmla="*/ 3341337 w 3482881"/>
                  <a:gd name="connsiteY1368" fmla="*/ 441401 h 3474328"/>
                  <a:gd name="connsiteX1369" fmla="*/ 3355384 w 3482881"/>
                  <a:gd name="connsiteY1369" fmla="*/ 464451 h 3474328"/>
                  <a:gd name="connsiteX1370" fmla="*/ 3348181 w 3482881"/>
                  <a:gd name="connsiteY1370" fmla="*/ 453646 h 3474328"/>
                  <a:gd name="connsiteX1371" fmla="*/ 3384197 w 3482881"/>
                  <a:gd name="connsiteY1371" fmla="*/ 523158 h 3474328"/>
                  <a:gd name="connsiteX1372" fmla="*/ 3400404 w 3482881"/>
                  <a:gd name="connsiteY1372" fmla="*/ 558814 h 3474328"/>
                  <a:gd name="connsiteX1373" fmla="*/ 3414811 w 3482881"/>
                  <a:gd name="connsiteY1373" fmla="*/ 594470 h 3474328"/>
                  <a:gd name="connsiteX1374" fmla="*/ 3394642 w 3482881"/>
                  <a:gd name="connsiteY1374" fmla="*/ 545488 h 3474328"/>
                  <a:gd name="connsiteX1375" fmla="*/ 3397883 w 3482881"/>
                  <a:gd name="connsiteY1375" fmla="*/ 551250 h 3474328"/>
                  <a:gd name="connsiteX1376" fmla="*/ 3401485 w 3482881"/>
                  <a:gd name="connsiteY1376" fmla="*/ 558453 h 3474328"/>
                  <a:gd name="connsiteX1377" fmla="*/ 3405446 w 3482881"/>
                  <a:gd name="connsiteY1377" fmla="*/ 567457 h 3474328"/>
                  <a:gd name="connsiteX1378" fmla="*/ 3413730 w 3482881"/>
                  <a:gd name="connsiteY1378" fmla="*/ 587627 h 3474328"/>
                  <a:gd name="connsiteX1379" fmla="*/ 3420573 w 3482881"/>
                  <a:gd name="connsiteY1379" fmla="*/ 604194 h 3474328"/>
                  <a:gd name="connsiteX1380" fmla="*/ 3415891 w 3482881"/>
                  <a:gd name="connsiteY1380" fmla="*/ 590868 h 3474328"/>
                  <a:gd name="connsiteX1381" fmla="*/ 3413370 w 3482881"/>
                  <a:gd name="connsiteY1381" fmla="*/ 583665 h 3474328"/>
                  <a:gd name="connsiteX1382" fmla="*/ 3412290 w 3482881"/>
                  <a:gd name="connsiteY1382" fmla="*/ 579703 h 3474328"/>
                  <a:gd name="connsiteX1383" fmla="*/ 3408328 w 3482881"/>
                  <a:gd name="connsiteY1383" fmla="*/ 567457 h 3474328"/>
                  <a:gd name="connsiteX1384" fmla="*/ 3439302 w 3482881"/>
                  <a:gd name="connsiteY1384" fmla="*/ 655697 h 3474328"/>
                  <a:gd name="connsiteX1385" fmla="*/ 3433539 w 3482881"/>
                  <a:gd name="connsiteY1385" fmla="*/ 644532 h 3474328"/>
                  <a:gd name="connsiteX1386" fmla="*/ 3459111 w 3482881"/>
                  <a:gd name="connsiteY1386" fmla="*/ 754742 h 3474328"/>
                  <a:gd name="connsiteX1387" fmla="*/ 3454428 w 3482881"/>
                  <a:gd name="connsiteY1387" fmla="*/ 726649 h 3474328"/>
                  <a:gd name="connsiteX1388" fmla="*/ 3455509 w 3482881"/>
                  <a:gd name="connsiteY1388" fmla="*/ 729170 h 3474328"/>
                  <a:gd name="connsiteX1389" fmla="*/ 3458030 w 3482881"/>
                  <a:gd name="connsiteY1389" fmla="*/ 739255 h 3474328"/>
                  <a:gd name="connsiteX1390" fmla="*/ 3464873 w 3482881"/>
                  <a:gd name="connsiteY1390" fmla="*/ 770949 h 3474328"/>
                  <a:gd name="connsiteX1391" fmla="*/ 3469556 w 3482881"/>
                  <a:gd name="connsiteY1391" fmla="*/ 799402 h 3474328"/>
                  <a:gd name="connsiteX1392" fmla="*/ 3468115 w 3482881"/>
                  <a:gd name="connsiteY1392" fmla="*/ 786796 h 3474328"/>
                  <a:gd name="connsiteX1393" fmla="*/ 3473517 w 3482881"/>
                  <a:gd name="connsiteY1393" fmla="*/ 819571 h 3474328"/>
                  <a:gd name="connsiteX1394" fmla="*/ 3474958 w 3482881"/>
                  <a:gd name="connsiteY1394" fmla="*/ 847304 h 3474328"/>
                  <a:gd name="connsiteX1395" fmla="*/ 3472797 w 3482881"/>
                  <a:gd name="connsiteY1395" fmla="*/ 824974 h 3474328"/>
                  <a:gd name="connsiteX1396" fmla="*/ 3470636 w 3482881"/>
                  <a:gd name="connsiteY1396" fmla="*/ 806605 h 3474328"/>
                  <a:gd name="connsiteX1397" fmla="*/ 3468115 w 3482881"/>
                  <a:gd name="connsiteY1397" fmla="*/ 795800 h 3474328"/>
                  <a:gd name="connsiteX1398" fmla="*/ 3470276 w 3482881"/>
                  <a:gd name="connsiteY1398" fmla="*/ 810927 h 3474328"/>
                  <a:gd name="connsiteX1399" fmla="*/ 3472077 w 3482881"/>
                  <a:gd name="connsiteY1399" fmla="*/ 826414 h 3474328"/>
                  <a:gd name="connsiteX1400" fmla="*/ 3474958 w 3482881"/>
                  <a:gd name="connsiteY1400" fmla="*/ 859189 h 3474328"/>
                  <a:gd name="connsiteX1401" fmla="*/ 3472437 w 3482881"/>
                  <a:gd name="connsiteY1401" fmla="*/ 838300 h 3474328"/>
                  <a:gd name="connsiteX1402" fmla="*/ 3474598 w 3482881"/>
                  <a:gd name="connsiteY1402" fmla="*/ 863511 h 3474328"/>
                  <a:gd name="connsiteX1403" fmla="*/ 3475678 w 3482881"/>
                  <a:gd name="connsiteY1403" fmla="*/ 888722 h 3474328"/>
                  <a:gd name="connsiteX1404" fmla="*/ 3476398 w 3482881"/>
                  <a:gd name="connsiteY1404" fmla="*/ 913934 h 3474328"/>
                  <a:gd name="connsiteX1405" fmla="*/ 3476398 w 3482881"/>
                  <a:gd name="connsiteY1405" fmla="*/ 938785 h 3474328"/>
                  <a:gd name="connsiteX1406" fmla="*/ 3481441 w 3482881"/>
                  <a:gd name="connsiteY1406" fmla="*/ 994970 h 3474328"/>
                  <a:gd name="connsiteX1407" fmla="*/ 3481441 w 3482881"/>
                  <a:gd name="connsiteY1407" fmla="*/ 1074926 h 3474328"/>
                  <a:gd name="connsiteX1408" fmla="*/ 3481441 w 3482881"/>
                  <a:gd name="connsiteY1408" fmla="*/ 1064482 h 3474328"/>
                  <a:gd name="connsiteX1409" fmla="*/ 3481801 w 3482881"/>
                  <a:gd name="connsiteY1409" fmla="*/ 1215030 h 3474328"/>
                  <a:gd name="connsiteX1410" fmla="*/ 3476038 w 3482881"/>
                  <a:gd name="connsiteY1410" fmla="*/ 1215030 h 3474328"/>
                  <a:gd name="connsiteX1411" fmla="*/ 3480721 w 3482881"/>
                  <a:gd name="connsiteY1411" fmla="*/ 1315875 h 3474328"/>
                  <a:gd name="connsiteX1412" fmla="*/ 3480000 w 3482881"/>
                  <a:gd name="connsiteY1412" fmla="*/ 1318036 h 3474328"/>
                  <a:gd name="connsiteX1413" fmla="*/ 3481801 w 3482881"/>
                  <a:gd name="connsiteY1413" fmla="*/ 1389348 h 3474328"/>
                  <a:gd name="connsiteX1414" fmla="*/ 3481801 w 3482881"/>
                  <a:gd name="connsiteY1414" fmla="*/ 1324519 h 3474328"/>
                  <a:gd name="connsiteX1415" fmla="*/ 3482881 w 3482881"/>
                  <a:gd name="connsiteY1415" fmla="*/ 1430047 h 3474328"/>
                  <a:gd name="connsiteX1416" fmla="*/ 3480721 w 3482881"/>
                  <a:gd name="connsiteY1416" fmla="*/ 1472906 h 3474328"/>
                  <a:gd name="connsiteX1417" fmla="*/ 3482881 w 3482881"/>
                  <a:gd name="connsiteY1417" fmla="*/ 1664152 h 3474328"/>
                  <a:gd name="connsiteX1418" fmla="*/ 3481801 w 3482881"/>
                  <a:gd name="connsiteY1418" fmla="*/ 1833069 h 3474328"/>
                  <a:gd name="connsiteX1419" fmla="*/ 3481801 w 3482881"/>
                  <a:gd name="connsiteY1419" fmla="*/ 1780485 h 3474328"/>
                  <a:gd name="connsiteX1420" fmla="*/ 3479280 w 3482881"/>
                  <a:gd name="connsiteY1420" fmla="*/ 1793451 h 3474328"/>
                  <a:gd name="connsiteX1421" fmla="*/ 3480000 w 3482881"/>
                  <a:gd name="connsiteY1421" fmla="*/ 1779044 h 3474328"/>
                  <a:gd name="connsiteX1422" fmla="*/ 3478199 w 3482881"/>
                  <a:gd name="connsiteY1422" fmla="*/ 1732943 h 3474328"/>
                  <a:gd name="connsiteX1423" fmla="*/ 3476759 w 3482881"/>
                  <a:gd name="connsiteY1423" fmla="*/ 1799213 h 3474328"/>
                  <a:gd name="connsiteX1424" fmla="*/ 3476759 w 3482881"/>
                  <a:gd name="connsiteY1424" fmla="*/ 1776163 h 3474328"/>
                  <a:gd name="connsiteX1425" fmla="*/ 3474237 w 3482881"/>
                  <a:gd name="connsiteY1425" fmla="*/ 1876648 h 3474328"/>
                  <a:gd name="connsiteX1426" fmla="*/ 3475318 w 3482881"/>
                  <a:gd name="connsiteY1426" fmla="*/ 1865123 h 3474328"/>
                  <a:gd name="connsiteX1427" fmla="*/ 3475318 w 3482881"/>
                  <a:gd name="connsiteY1427" fmla="*/ 2046285 h 3474328"/>
                  <a:gd name="connsiteX1428" fmla="*/ 3475318 w 3482881"/>
                  <a:gd name="connsiteY1428" fmla="*/ 2091305 h 3474328"/>
                  <a:gd name="connsiteX1429" fmla="*/ 3475318 w 3482881"/>
                  <a:gd name="connsiteY1429" fmla="*/ 2113275 h 3474328"/>
                  <a:gd name="connsiteX1430" fmla="*/ 3474958 w 3482881"/>
                  <a:gd name="connsiteY1430" fmla="*/ 2135245 h 3474328"/>
                  <a:gd name="connsiteX1431" fmla="*/ 3474598 w 3482881"/>
                  <a:gd name="connsiteY1431" fmla="*/ 2156855 h 3474328"/>
                  <a:gd name="connsiteX1432" fmla="*/ 3473157 w 3482881"/>
                  <a:gd name="connsiteY1432" fmla="*/ 2177744 h 3474328"/>
                  <a:gd name="connsiteX1433" fmla="*/ 3469556 w 3482881"/>
                  <a:gd name="connsiteY1433" fmla="*/ 2217722 h 3474328"/>
                  <a:gd name="connsiteX1434" fmla="*/ 3468835 w 3482881"/>
                  <a:gd name="connsiteY1434" fmla="*/ 2234290 h 3474328"/>
                  <a:gd name="connsiteX1435" fmla="*/ 3467394 w 3482881"/>
                  <a:gd name="connsiteY1435" fmla="*/ 2248696 h 3474328"/>
                  <a:gd name="connsiteX1436" fmla="*/ 3464873 w 3482881"/>
                  <a:gd name="connsiteY1436" fmla="*/ 2266704 h 3474328"/>
                  <a:gd name="connsiteX1437" fmla="*/ 3461632 w 3482881"/>
                  <a:gd name="connsiteY1437" fmla="*/ 2287234 h 3474328"/>
                  <a:gd name="connsiteX1438" fmla="*/ 3459831 w 3482881"/>
                  <a:gd name="connsiteY1438" fmla="*/ 2298398 h 3474328"/>
                  <a:gd name="connsiteX1439" fmla="*/ 3457310 w 3482881"/>
                  <a:gd name="connsiteY1439" fmla="*/ 2309924 h 3474328"/>
                  <a:gd name="connsiteX1440" fmla="*/ 3445064 w 3482881"/>
                  <a:gd name="connsiteY1440" fmla="*/ 2359986 h 3474328"/>
                  <a:gd name="connsiteX1441" fmla="*/ 3437861 w 3482881"/>
                  <a:gd name="connsiteY1441" fmla="*/ 2386278 h 3474328"/>
                  <a:gd name="connsiteX1442" fmla="*/ 3429217 w 3482881"/>
                  <a:gd name="connsiteY1442" fmla="*/ 2412210 h 3474328"/>
                  <a:gd name="connsiteX1443" fmla="*/ 3410489 w 3482881"/>
                  <a:gd name="connsiteY1443" fmla="*/ 2462272 h 3474328"/>
                  <a:gd name="connsiteX1444" fmla="*/ 3400764 w 3482881"/>
                  <a:gd name="connsiteY1444" fmla="*/ 2485323 h 3474328"/>
                  <a:gd name="connsiteX1445" fmla="*/ 3391400 w 3482881"/>
                  <a:gd name="connsiteY1445" fmla="*/ 2506212 h 3474328"/>
                  <a:gd name="connsiteX1446" fmla="*/ 3382756 w 3482881"/>
                  <a:gd name="connsiteY1446" fmla="*/ 2524581 h 3474328"/>
                  <a:gd name="connsiteX1447" fmla="*/ 3375193 w 3482881"/>
                  <a:gd name="connsiteY1447" fmla="*/ 2540428 h 3474328"/>
                  <a:gd name="connsiteX1448" fmla="*/ 3380235 w 3482881"/>
                  <a:gd name="connsiteY1448" fmla="*/ 2519538 h 3474328"/>
                  <a:gd name="connsiteX1449" fmla="*/ 3417692 w 3482881"/>
                  <a:gd name="connsiteY1449" fmla="*/ 2428057 h 3474328"/>
                  <a:gd name="connsiteX1450" fmla="*/ 3428497 w 3482881"/>
                  <a:gd name="connsiteY1450" fmla="*/ 2405007 h 3474328"/>
                  <a:gd name="connsiteX1451" fmla="*/ 3434620 w 3482881"/>
                  <a:gd name="connsiteY1451" fmla="*/ 2386999 h 3474328"/>
                  <a:gd name="connsiteX1452" fmla="*/ 3438221 w 3482881"/>
                  <a:gd name="connsiteY1452" fmla="*/ 2373673 h 3474328"/>
                  <a:gd name="connsiteX1453" fmla="*/ 3441823 w 3482881"/>
                  <a:gd name="connsiteY1453" fmla="*/ 2359626 h 3474328"/>
                  <a:gd name="connsiteX1454" fmla="*/ 3438942 w 3482881"/>
                  <a:gd name="connsiteY1454" fmla="*/ 2366109 h 3474328"/>
                  <a:gd name="connsiteX1455" fmla="*/ 3431378 w 3482881"/>
                  <a:gd name="connsiteY1455" fmla="*/ 2387359 h 3474328"/>
                  <a:gd name="connsiteX1456" fmla="*/ 3430298 w 3482881"/>
                  <a:gd name="connsiteY1456" fmla="*/ 2385918 h 3474328"/>
                  <a:gd name="connsiteX1457" fmla="*/ 3415531 w 3482881"/>
                  <a:gd name="connsiteY1457" fmla="*/ 2429498 h 3474328"/>
                  <a:gd name="connsiteX1458" fmla="*/ 3400764 w 3482881"/>
                  <a:gd name="connsiteY1458" fmla="*/ 2468395 h 3474328"/>
                  <a:gd name="connsiteX1459" fmla="*/ 3385638 w 3482881"/>
                  <a:gd name="connsiteY1459" fmla="*/ 2503331 h 3474328"/>
                  <a:gd name="connsiteX1460" fmla="*/ 3378074 w 3482881"/>
                  <a:gd name="connsiteY1460" fmla="*/ 2519538 h 3474328"/>
                  <a:gd name="connsiteX1461" fmla="*/ 3370511 w 3482881"/>
                  <a:gd name="connsiteY1461" fmla="*/ 2535025 h 3474328"/>
                  <a:gd name="connsiteX1462" fmla="*/ 3363308 w 3482881"/>
                  <a:gd name="connsiteY1462" fmla="*/ 2550152 h 3474328"/>
                  <a:gd name="connsiteX1463" fmla="*/ 3355384 w 3482881"/>
                  <a:gd name="connsiteY1463" fmla="*/ 2564559 h 3474328"/>
                  <a:gd name="connsiteX1464" fmla="*/ 3340257 w 3482881"/>
                  <a:gd name="connsiteY1464" fmla="*/ 2591931 h 3474328"/>
                  <a:gd name="connsiteX1465" fmla="*/ 3307482 w 3482881"/>
                  <a:gd name="connsiteY1465" fmla="*/ 2643434 h 3474328"/>
                  <a:gd name="connsiteX1466" fmla="*/ 3305682 w 3482881"/>
                  <a:gd name="connsiteY1466" fmla="*/ 2644875 h 3474328"/>
                  <a:gd name="connsiteX1467" fmla="*/ 3269305 w 3482881"/>
                  <a:gd name="connsiteY1467" fmla="*/ 2694577 h 3474328"/>
                  <a:gd name="connsiteX1468" fmla="*/ 3291995 w 3482881"/>
                  <a:gd name="connsiteY1468" fmla="*/ 2668285 h 3474328"/>
                  <a:gd name="connsiteX1469" fmla="*/ 3283351 w 3482881"/>
                  <a:gd name="connsiteY1469" fmla="*/ 2680171 h 3474328"/>
                  <a:gd name="connsiteX1470" fmla="*/ 3273627 w 3482881"/>
                  <a:gd name="connsiteY1470" fmla="*/ 2692776 h 3474328"/>
                  <a:gd name="connsiteX1471" fmla="*/ 3267144 w 3482881"/>
                  <a:gd name="connsiteY1471" fmla="*/ 2700700 h 3474328"/>
                  <a:gd name="connsiteX1472" fmla="*/ 3259581 w 3482881"/>
                  <a:gd name="connsiteY1472" fmla="*/ 2709344 h 3474328"/>
                  <a:gd name="connsiteX1473" fmla="*/ 3264623 w 3482881"/>
                  <a:gd name="connsiteY1473" fmla="*/ 2703221 h 3474328"/>
                  <a:gd name="connsiteX1474" fmla="*/ 3241573 w 3482881"/>
                  <a:gd name="connsiteY1474" fmla="*/ 2728793 h 3474328"/>
                  <a:gd name="connsiteX1475" fmla="*/ 3211319 w 3482881"/>
                  <a:gd name="connsiteY1475" fmla="*/ 2760847 h 3474328"/>
                  <a:gd name="connsiteX1476" fmla="*/ 3203035 w 3482881"/>
                  <a:gd name="connsiteY1476" fmla="*/ 2769131 h 3474328"/>
                  <a:gd name="connsiteX1477" fmla="*/ 3194391 w 3482881"/>
                  <a:gd name="connsiteY1477" fmla="*/ 2777415 h 3474328"/>
                  <a:gd name="connsiteX1478" fmla="*/ 3177103 w 3482881"/>
                  <a:gd name="connsiteY1478" fmla="*/ 2793982 h 3474328"/>
                  <a:gd name="connsiteX1479" fmla="*/ 3142168 w 3482881"/>
                  <a:gd name="connsiteY1479" fmla="*/ 2824236 h 3474328"/>
                  <a:gd name="connsiteX1480" fmla="*/ 3112274 w 3482881"/>
                  <a:gd name="connsiteY1480" fmla="*/ 2849807 h 3474328"/>
                  <a:gd name="connsiteX1481" fmla="*/ 3084181 w 3482881"/>
                  <a:gd name="connsiteY1481" fmla="*/ 2869256 h 3474328"/>
                  <a:gd name="connsiteX1482" fmla="*/ 3066894 w 3482881"/>
                  <a:gd name="connsiteY1482" fmla="*/ 2879701 h 3474328"/>
                  <a:gd name="connsiteX1483" fmla="*/ 3044204 w 3482881"/>
                  <a:gd name="connsiteY1483" fmla="*/ 2890506 h 3474328"/>
                  <a:gd name="connsiteX1484" fmla="*/ 3030157 w 3482881"/>
                  <a:gd name="connsiteY1484" fmla="*/ 2899510 h 3474328"/>
                  <a:gd name="connsiteX1485" fmla="*/ 3016471 w 3482881"/>
                  <a:gd name="connsiteY1485" fmla="*/ 2907433 h 3474328"/>
                  <a:gd name="connsiteX1486" fmla="*/ 2990900 w 3482881"/>
                  <a:gd name="connsiteY1486" fmla="*/ 2922200 h 3474328"/>
                  <a:gd name="connsiteX1487" fmla="*/ 2967129 w 3482881"/>
                  <a:gd name="connsiteY1487" fmla="*/ 2934806 h 3474328"/>
                  <a:gd name="connsiteX1488" fmla="*/ 2955964 w 3482881"/>
                  <a:gd name="connsiteY1488" fmla="*/ 2940928 h 3474328"/>
                  <a:gd name="connsiteX1489" fmla="*/ 2944799 w 3482881"/>
                  <a:gd name="connsiteY1489" fmla="*/ 2946331 h 3474328"/>
                  <a:gd name="connsiteX1490" fmla="*/ 2923189 w 3482881"/>
                  <a:gd name="connsiteY1490" fmla="*/ 2956776 h 3474328"/>
                  <a:gd name="connsiteX1491" fmla="*/ 2912744 w 3482881"/>
                  <a:gd name="connsiteY1491" fmla="*/ 2961818 h 3474328"/>
                  <a:gd name="connsiteX1492" fmla="*/ 2901939 w 3482881"/>
                  <a:gd name="connsiteY1492" fmla="*/ 2966500 h 3474328"/>
                  <a:gd name="connsiteX1493" fmla="*/ 2858360 w 3482881"/>
                  <a:gd name="connsiteY1493" fmla="*/ 2984148 h 3474328"/>
                  <a:gd name="connsiteX1494" fmla="*/ 2843593 w 3482881"/>
                  <a:gd name="connsiteY1494" fmla="*/ 2988830 h 3474328"/>
                  <a:gd name="connsiteX1495" fmla="*/ 2822704 w 3482881"/>
                  <a:gd name="connsiteY1495" fmla="*/ 2994953 h 3474328"/>
                  <a:gd name="connsiteX1496" fmla="*/ 2799293 w 3482881"/>
                  <a:gd name="connsiteY1496" fmla="*/ 3001436 h 3474328"/>
                  <a:gd name="connsiteX1497" fmla="*/ 2787768 w 3482881"/>
                  <a:gd name="connsiteY1497" fmla="*/ 3004677 h 3474328"/>
                  <a:gd name="connsiteX1498" fmla="*/ 2776603 w 3482881"/>
                  <a:gd name="connsiteY1498" fmla="*/ 3007198 h 3474328"/>
                  <a:gd name="connsiteX1499" fmla="*/ 2767959 w 3482881"/>
                  <a:gd name="connsiteY1499" fmla="*/ 3007198 h 3474328"/>
                  <a:gd name="connsiteX1500" fmla="*/ 2742027 w 3482881"/>
                  <a:gd name="connsiteY1500" fmla="*/ 3014041 h 3474328"/>
                  <a:gd name="connsiteX1501" fmla="*/ 2722218 w 3482881"/>
                  <a:gd name="connsiteY1501" fmla="*/ 3018723 h 3474328"/>
                  <a:gd name="connsiteX1502" fmla="*/ 2705651 w 3482881"/>
                  <a:gd name="connsiteY1502" fmla="*/ 3023045 h 3474328"/>
                  <a:gd name="connsiteX1503" fmla="*/ 2689083 w 3482881"/>
                  <a:gd name="connsiteY1503" fmla="*/ 3027007 h 3474328"/>
                  <a:gd name="connsiteX1504" fmla="*/ 2564107 w 3482881"/>
                  <a:gd name="connsiteY1504" fmla="*/ 3036732 h 3474328"/>
                  <a:gd name="connsiteX1505" fmla="*/ 2600843 w 3482881"/>
                  <a:gd name="connsiteY1505" fmla="*/ 3034571 h 3474328"/>
                  <a:gd name="connsiteX1506" fmla="*/ 2574912 w 3482881"/>
                  <a:gd name="connsiteY1506" fmla="*/ 3035291 h 3474328"/>
                  <a:gd name="connsiteX1507" fmla="*/ 2562306 w 3482881"/>
                  <a:gd name="connsiteY1507" fmla="*/ 3035651 h 3474328"/>
                  <a:gd name="connsiteX1508" fmla="*/ 2556543 w 3482881"/>
                  <a:gd name="connsiteY1508" fmla="*/ 3035651 h 3474328"/>
                  <a:gd name="connsiteX1509" fmla="*/ 2550781 w 3482881"/>
                  <a:gd name="connsiteY1509" fmla="*/ 3035651 h 3474328"/>
                  <a:gd name="connsiteX1510" fmla="*/ 2550061 w 3482881"/>
                  <a:gd name="connsiteY1510" fmla="*/ 3035651 h 3474328"/>
                  <a:gd name="connsiteX1511" fmla="*/ 2549700 w 3482881"/>
                  <a:gd name="connsiteY1511" fmla="*/ 3035651 h 3474328"/>
                  <a:gd name="connsiteX1512" fmla="*/ 2549700 w 3482881"/>
                  <a:gd name="connsiteY1512" fmla="*/ 3035651 h 3474328"/>
                  <a:gd name="connsiteX1513" fmla="*/ 2549700 w 3482881"/>
                  <a:gd name="connsiteY1513" fmla="*/ 3037452 h 3474328"/>
                  <a:gd name="connsiteX1514" fmla="*/ 2549700 w 3482881"/>
                  <a:gd name="connsiteY1514" fmla="*/ 3040333 h 3474328"/>
                  <a:gd name="connsiteX1515" fmla="*/ 2551141 w 3482881"/>
                  <a:gd name="connsiteY1515" fmla="*/ 3056541 h 3474328"/>
                  <a:gd name="connsiteX1516" fmla="*/ 2554022 w 3482881"/>
                  <a:gd name="connsiteY1516" fmla="*/ 3083913 h 3474328"/>
                  <a:gd name="connsiteX1517" fmla="*/ 2557624 w 3482881"/>
                  <a:gd name="connsiteY1517" fmla="*/ 3111285 h 3474328"/>
                  <a:gd name="connsiteX1518" fmla="*/ 2562306 w 3482881"/>
                  <a:gd name="connsiteY1518" fmla="*/ 3137937 h 3474328"/>
                  <a:gd name="connsiteX1519" fmla="*/ 2564827 w 3482881"/>
                  <a:gd name="connsiteY1519" fmla="*/ 3150903 h 3474328"/>
                  <a:gd name="connsiteX1520" fmla="*/ 2568069 w 3482881"/>
                  <a:gd name="connsiteY1520" fmla="*/ 3163509 h 3474328"/>
                  <a:gd name="connsiteX1521" fmla="*/ 2596161 w 3482881"/>
                  <a:gd name="connsiteY1521" fmla="*/ 3253910 h 3474328"/>
                  <a:gd name="connsiteX1522" fmla="*/ 2603725 w 3482881"/>
                  <a:gd name="connsiteY1522" fmla="*/ 3271918 h 3474328"/>
                  <a:gd name="connsiteX1523" fmla="*/ 2611288 w 3482881"/>
                  <a:gd name="connsiteY1523" fmla="*/ 3287765 h 3474328"/>
                  <a:gd name="connsiteX1524" fmla="*/ 2614530 w 3482881"/>
                  <a:gd name="connsiteY1524" fmla="*/ 3294968 h 3474328"/>
                  <a:gd name="connsiteX1525" fmla="*/ 2617771 w 3482881"/>
                  <a:gd name="connsiteY1525" fmla="*/ 3301451 h 3474328"/>
                  <a:gd name="connsiteX1526" fmla="*/ 2623534 w 3482881"/>
                  <a:gd name="connsiteY1526" fmla="*/ 3312256 h 3474328"/>
                  <a:gd name="connsiteX1527" fmla="*/ 2623534 w 3482881"/>
                  <a:gd name="connsiteY1527" fmla="*/ 3318379 h 3474328"/>
                  <a:gd name="connsiteX1528" fmla="*/ 2656308 w 3482881"/>
                  <a:gd name="connsiteY1528" fmla="*/ 3367361 h 3474328"/>
                  <a:gd name="connsiteX1529" fmla="*/ 2662071 w 3482881"/>
                  <a:gd name="connsiteY1529" fmla="*/ 3373844 h 3474328"/>
                  <a:gd name="connsiteX1530" fmla="*/ 2664952 w 3482881"/>
                  <a:gd name="connsiteY1530" fmla="*/ 3377085 h 3474328"/>
                  <a:gd name="connsiteX1531" fmla="*/ 2666393 w 3482881"/>
                  <a:gd name="connsiteY1531" fmla="*/ 3378526 h 3474328"/>
                  <a:gd name="connsiteX1532" fmla="*/ 2668554 w 3482881"/>
                  <a:gd name="connsiteY1532" fmla="*/ 3380327 h 3474328"/>
                  <a:gd name="connsiteX1533" fmla="*/ 2682240 w 3482881"/>
                  <a:gd name="connsiteY1533" fmla="*/ 3400856 h 3474328"/>
                  <a:gd name="connsiteX1534" fmla="*/ 2685842 w 3482881"/>
                  <a:gd name="connsiteY1534" fmla="*/ 3424627 h 3474328"/>
                  <a:gd name="connsiteX1535" fmla="*/ 2679719 w 3482881"/>
                  <a:gd name="connsiteY1535" fmla="*/ 3446237 h 3474328"/>
                  <a:gd name="connsiteX1536" fmla="*/ 2653067 w 3482881"/>
                  <a:gd name="connsiteY1536" fmla="*/ 3470367 h 3474328"/>
                  <a:gd name="connsiteX1537" fmla="*/ 2632898 w 3482881"/>
                  <a:gd name="connsiteY1537" fmla="*/ 3473609 h 3474328"/>
                  <a:gd name="connsiteX1538" fmla="*/ 2627856 w 3482881"/>
                  <a:gd name="connsiteY1538" fmla="*/ 3474329 h 3474328"/>
                  <a:gd name="connsiteX1539" fmla="*/ 2619212 w 3482881"/>
                  <a:gd name="connsiteY1539" fmla="*/ 3473249 h 3474328"/>
                  <a:gd name="connsiteX1540" fmla="*/ 2609847 w 3482881"/>
                  <a:gd name="connsiteY1540" fmla="*/ 3470727 h 3474328"/>
                  <a:gd name="connsiteX1541" fmla="*/ 2580674 w 3482881"/>
                  <a:gd name="connsiteY1541" fmla="*/ 3461723 h 3474328"/>
                  <a:gd name="connsiteX1542" fmla="*/ 2534934 w 3482881"/>
                  <a:gd name="connsiteY1542" fmla="*/ 3445516 h 3474328"/>
                  <a:gd name="connsiteX1543" fmla="*/ 2546819 w 3482881"/>
                  <a:gd name="connsiteY1543" fmla="*/ 3452719 h 3474328"/>
                  <a:gd name="connsiteX1544" fmla="*/ 2551141 w 3482881"/>
                  <a:gd name="connsiteY1544" fmla="*/ 3455241 h 3474328"/>
                  <a:gd name="connsiteX1545" fmla="*/ 2593640 w 3482881"/>
                  <a:gd name="connsiteY1545" fmla="*/ 3468927 h 3474328"/>
                  <a:gd name="connsiteX1546" fmla="*/ 2554022 w 3482881"/>
                  <a:gd name="connsiteY1546" fmla="*/ 3458122 h 3474328"/>
                  <a:gd name="connsiteX1547" fmla="*/ 2507201 w 3482881"/>
                  <a:gd name="connsiteY1547" fmla="*/ 3441914 h 3474328"/>
                  <a:gd name="connsiteX1548" fmla="*/ 2493875 w 3482881"/>
                  <a:gd name="connsiteY1548" fmla="*/ 3437233 h 3474328"/>
                  <a:gd name="connsiteX1549" fmla="*/ 2480189 w 3482881"/>
                  <a:gd name="connsiteY1549" fmla="*/ 3431470 h 3474328"/>
                  <a:gd name="connsiteX1550" fmla="*/ 2450656 w 3482881"/>
                  <a:gd name="connsiteY1550" fmla="*/ 3418864 h 3474328"/>
                  <a:gd name="connsiteX1551" fmla="*/ 2434809 w 3482881"/>
                  <a:gd name="connsiteY1551" fmla="*/ 3412021 h 3474328"/>
                  <a:gd name="connsiteX1552" fmla="*/ 2418241 w 3482881"/>
                  <a:gd name="connsiteY1552" fmla="*/ 3404097 h 3474328"/>
                  <a:gd name="connsiteX1553" fmla="*/ 2382945 w 3482881"/>
                  <a:gd name="connsiteY1553" fmla="*/ 3386449 h 3474328"/>
                  <a:gd name="connsiteX1554" fmla="*/ 2385466 w 3482881"/>
                  <a:gd name="connsiteY1554" fmla="*/ 3385729 h 3474328"/>
                  <a:gd name="connsiteX1555" fmla="*/ 2464342 w 3482881"/>
                  <a:gd name="connsiteY1555" fmla="*/ 3423906 h 3474328"/>
                  <a:gd name="connsiteX1556" fmla="*/ 2515845 w 3482881"/>
                  <a:gd name="connsiteY1556" fmla="*/ 3442995 h 3474328"/>
                  <a:gd name="connsiteX1557" fmla="*/ 2490994 w 3482881"/>
                  <a:gd name="connsiteY1557" fmla="*/ 3432910 h 3474328"/>
                  <a:gd name="connsiteX1558" fmla="*/ 2473346 w 3482881"/>
                  <a:gd name="connsiteY1558" fmla="*/ 3424987 h 3474328"/>
                  <a:gd name="connsiteX1559" fmla="*/ 2453537 w 3482881"/>
                  <a:gd name="connsiteY1559" fmla="*/ 3415623 h 3474328"/>
                  <a:gd name="connsiteX1560" fmla="*/ 2451016 w 3482881"/>
                  <a:gd name="connsiteY1560" fmla="*/ 3413101 h 3474328"/>
                  <a:gd name="connsiteX1561" fmla="*/ 2447774 w 3482881"/>
                  <a:gd name="connsiteY1561" fmla="*/ 3410580 h 3474328"/>
                  <a:gd name="connsiteX1562" fmla="*/ 2439851 w 3482881"/>
                  <a:gd name="connsiteY1562" fmla="*/ 3406979 h 3474328"/>
                  <a:gd name="connsiteX1563" fmla="*/ 2427605 w 3482881"/>
                  <a:gd name="connsiteY1563" fmla="*/ 3400856 h 3474328"/>
                  <a:gd name="connsiteX1564" fmla="*/ 2385466 w 3482881"/>
                  <a:gd name="connsiteY1564" fmla="*/ 3379607 h 3474328"/>
                  <a:gd name="connsiteX1565" fmla="*/ 2342247 w 3482881"/>
                  <a:gd name="connsiteY1565" fmla="*/ 3356916 h 3474328"/>
                  <a:gd name="connsiteX1566" fmla="*/ 2356293 w 3482881"/>
                  <a:gd name="connsiteY1566" fmla="*/ 3363759 h 3474328"/>
                  <a:gd name="connsiteX1567" fmla="*/ 2350891 w 3482881"/>
                  <a:gd name="connsiteY1567" fmla="*/ 3360158 h 3474328"/>
                  <a:gd name="connsiteX1568" fmla="*/ 2344408 w 3482881"/>
                  <a:gd name="connsiteY1568" fmla="*/ 3356556 h 3474328"/>
                  <a:gd name="connsiteX1569" fmla="*/ 2335404 w 3482881"/>
                  <a:gd name="connsiteY1569" fmla="*/ 3351154 h 3474328"/>
                  <a:gd name="connsiteX1570" fmla="*/ 2307671 w 3482881"/>
                  <a:gd name="connsiteY1570" fmla="*/ 3336027 h 3474328"/>
                  <a:gd name="connsiteX1571" fmla="*/ 2326039 w 3482881"/>
                  <a:gd name="connsiteY1571" fmla="*/ 3344310 h 3474328"/>
                  <a:gd name="connsiteX1572" fmla="*/ 2341526 w 3482881"/>
                  <a:gd name="connsiteY1572" fmla="*/ 3353675 h 3474328"/>
                  <a:gd name="connsiteX1573" fmla="*/ 2353772 w 3482881"/>
                  <a:gd name="connsiteY1573" fmla="*/ 3360158 h 3474328"/>
                  <a:gd name="connsiteX1574" fmla="*/ 2349450 w 3482881"/>
                  <a:gd name="connsiteY1574" fmla="*/ 3356556 h 3474328"/>
                  <a:gd name="connsiteX1575" fmla="*/ 2372500 w 3482881"/>
                  <a:gd name="connsiteY1575" fmla="*/ 3368802 h 3474328"/>
                  <a:gd name="connsiteX1576" fmla="*/ 2384746 w 3482881"/>
                  <a:gd name="connsiteY1576" fmla="*/ 3375284 h 3474328"/>
                  <a:gd name="connsiteX1577" fmla="*/ 2390869 w 3482881"/>
                  <a:gd name="connsiteY1577" fmla="*/ 3378526 h 3474328"/>
                  <a:gd name="connsiteX1578" fmla="*/ 2397352 w 3482881"/>
                  <a:gd name="connsiteY1578" fmla="*/ 3381407 h 3474328"/>
                  <a:gd name="connsiteX1579" fmla="*/ 2422923 w 3482881"/>
                  <a:gd name="connsiteY1579" fmla="*/ 3393653 h 3474328"/>
                  <a:gd name="connsiteX1580" fmla="*/ 2435169 w 3482881"/>
                  <a:gd name="connsiteY1580" fmla="*/ 3399415 h 3474328"/>
                  <a:gd name="connsiteX1581" fmla="*/ 2447054 w 3482881"/>
                  <a:gd name="connsiteY1581" fmla="*/ 3404818 h 3474328"/>
                  <a:gd name="connsiteX1582" fmla="*/ 2489553 w 3482881"/>
                  <a:gd name="connsiteY1582" fmla="*/ 3420665 h 3474328"/>
                  <a:gd name="connsiteX1583" fmla="*/ 2458219 w 3482881"/>
                  <a:gd name="connsiteY1583" fmla="*/ 3406979 h 3474328"/>
                  <a:gd name="connsiteX1584" fmla="*/ 2445253 w 3482881"/>
                  <a:gd name="connsiteY1584" fmla="*/ 3401576 h 3474328"/>
                  <a:gd name="connsiteX1585" fmla="*/ 2434088 w 3482881"/>
                  <a:gd name="connsiteY1585" fmla="*/ 3396534 h 3474328"/>
                  <a:gd name="connsiteX1586" fmla="*/ 2398072 w 3482881"/>
                  <a:gd name="connsiteY1586" fmla="*/ 3380327 h 3474328"/>
                  <a:gd name="connsiteX1587" fmla="*/ 2389788 w 3482881"/>
                  <a:gd name="connsiteY1587" fmla="*/ 3376725 h 3474328"/>
                  <a:gd name="connsiteX1588" fmla="*/ 2381144 w 3482881"/>
                  <a:gd name="connsiteY1588" fmla="*/ 3372403 h 3474328"/>
                  <a:gd name="connsiteX1589" fmla="*/ 2362056 w 3482881"/>
                  <a:gd name="connsiteY1589" fmla="*/ 3362319 h 3474328"/>
                  <a:gd name="connsiteX1590" fmla="*/ 2337925 w 3482881"/>
                  <a:gd name="connsiteY1590" fmla="*/ 3349353 h 3474328"/>
                  <a:gd name="connsiteX1591" fmla="*/ 2307671 w 3482881"/>
                  <a:gd name="connsiteY1591" fmla="*/ 3330264 h 3474328"/>
                  <a:gd name="connsiteX1592" fmla="*/ 2298307 w 3482881"/>
                  <a:gd name="connsiteY1592" fmla="*/ 3323421 h 3474328"/>
                  <a:gd name="connsiteX1593" fmla="*/ 2264812 w 3482881"/>
                  <a:gd name="connsiteY1593" fmla="*/ 3302532 h 3474328"/>
                  <a:gd name="connsiteX1594" fmla="*/ 2254007 w 3482881"/>
                  <a:gd name="connsiteY1594" fmla="*/ 3296049 h 3474328"/>
                  <a:gd name="connsiteX1595" fmla="*/ 2242482 w 3482881"/>
                  <a:gd name="connsiteY1595" fmla="*/ 3288485 h 3474328"/>
                  <a:gd name="connsiteX1596" fmla="*/ 2214029 w 3482881"/>
                  <a:gd name="connsiteY1596" fmla="*/ 3265795 h 3474328"/>
                  <a:gd name="connsiteX1597" fmla="*/ 2178013 w 3482881"/>
                  <a:gd name="connsiteY1597" fmla="*/ 3238063 h 3474328"/>
                  <a:gd name="connsiteX1598" fmla="*/ 2146679 w 3482881"/>
                  <a:gd name="connsiteY1598" fmla="*/ 3211771 h 3474328"/>
                  <a:gd name="connsiteX1599" fmla="*/ 2086171 w 3482881"/>
                  <a:gd name="connsiteY1599" fmla="*/ 3155585 h 3474328"/>
                  <a:gd name="connsiteX1600" fmla="*/ 2105620 w 3482881"/>
                  <a:gd name="connsiteY1600" fmla="*/ 3175754 h 3474328"/>
                  <a:gd name="connsiteX1601" fmla="*/ 2122908 w 3482881"/>
                  <a:gd name="connsiteY1601" fmla="*/ 3192682 h 3474328"/>
                  <a:gd name="connsiteX1602" fmla="*/ 2138035 w 3482881"/>
                  <a:gd name="connsiteY1602" fmla="*/ 3207449 h 3474328"/>
                  <a:gd name="connsiteX1603" fmla="*/ 2151721 w 3482881"/>
                  <a:gd name="connsiteY1603" fmla="*/ 3219694 h 3474328"/>
                  <a:gd name="connsiteX1604" fmla="*/ 2174771 w 3482881"/>
                  <a:gd name="connsiteY1604" fmla="*/ 3240584 h 3474328"/>
                  <a:gd name="connsiteX1605" fmla="*/ 2195300 w 3482881"/>
                  <a:gd name="connsiteY1605" fmla="*/ 3257871 h 3474328"/>
                  <a:gd name="connsiteX1606" fmla="*/ 2241401 w 3482881"/>
                  <a:gd name="connsiteY1606" fmla="*/ 3294248 h 3474328"/>
                  <a:gd name="connsiteX1607" fmla="*/ 2248604 w 3482881"/>
                  <a:gd name="connsiteY1607" fmla="*/ 3299650 h 3474328"/>
                  <a:gd name="connsiteX1608" fmla="*/ 2256528 w 3482881"/>
                  <a:gd name="connsiteY1608" fmla="*/ 3305053 h 3474328"/>
                  <a:gd name="connsiteX1609" fmla="*/ 2274536 w 3482881"/>
                  <a:gd name="connsiteY1609" fmla="*/ 3317298 h 3474328"/>
                  <a:gd name="connsiteX1610" fmla="*/ 2295426 w 3482881"/>
                  <a:gd name="connsiteY1610" fmla="*/ 3330985 h 3474328"/>
                  <a:gd name="connsiteX1611" fmla="*/ 2320277 w 3482881"/>
                  <a:gd name="connsiteY1611" fmla="*/ 3345751 h 3474328"/>
                  <a:gd name="connsiteX1612" fmla="*/ 2291464 w 3482881"/>
                  <a:gd name="connsiteY1612" fmla="*/ 3328823 h 3474328"/>
                  <a:gd name="connsiteX1613" fmla="*/ 2250766 w 3482881"/>
                  <a:gd name="connsiteY1613" fmla="*/ 3302172 h 3474328"/>
                  <a:gd name="connsiteX1614" fmla="*/ 2214029 w 3482881"/>
                  <a:gd name="connsiteY1614" fmla="*/ 3276240 h 3474328"/>
                  <a:gd name="connsiteX1615" fmla="*/ 2201423 w 3482881"/>
                  <a:gd name="connsiteY1615" fmla="*/ 3267236 h 3474328"/>
                  <a:gd name="connsiteX1616" fmla="*/ 2194940 w 3482881"/>
                  <a:gd name="connsiteY1616" fmla="*/ 3263274 h 3474328"/>
                  <a:gd name="connsiteX1617" fmla="*/ 2197461 w 3482881"/>
                  <a:gd name="connsiteY1617" fmla="*/ 3263274 h 3474328"/>
                  <a:gd name="connsiteX1618" fmla="*/ 2069244 w 3482881"/>
                  <a:gd name="connsiteY1618" fmla="*/ 3142619 h 3474328"/>
                  <a:gd name="connsiteX1619" fmla="*/ 2076447 w 3482881"/>
                  <a:gd name="connsiteY1619" fmla="*/ 3150183 h 3474328"/>
                  <a:gd name="connsiteX1620" fmla="*/ 2083650 w 3482881"/>
                  <a:gd name="connsiteY1620" fmla="*/ 3157386 h 3474328"/>
                  <a:gd name="connsiteX1621" fmla="*/ 2098057 w 3482881"/>
                  <a:gd name="connsiteY1621" fmla="*/ 3172153 h 3474328"/>
                  <a:gd name="connsiteX1622" fmla="*/ 2075726 w 3482881"/>
                  <a:gd name="connsiteY1622" fmla="*/ 3148742 h 3474328"/>
                  <a:gd name="connsiteX1623" fmla="*/ 2056278 w 3482881"/>
                  <a:gd name="connsiteY1623" fmla="*/ 3126052 h 3474328"/>
                  <a:gd name="connsiteX1624" fmla="*/ 2038630 w 3482881"/>
                  <a:gd name="connsiteY1624" fmla="*/ 3104082 h 3474328"/>
                  <a:gd name="connsiteX1625" fmla="*/ 2022422 w 3482881"/>
                  <a:gd name="connsiteY1625" fmla="*/ 3082833 h 3474328"/>
                  <a:gd name="connsiteX1626" fmla="*/ 2007296 w 3482881"/>
                  <a:gd name="connsiteY1626" fmla="*/ 3061943 h 3474328"/>
                  <a:gd name="connsiteX1627" fmla="*/ 2000092 w 3482881"/>
                  <a:gd name="connsiteY1627" fmla="*/ 3051498 h 3474328"/>
                  <a:gd name="connsiteX1628" fmla="*/ 1992889 w 3482881"/>
                  <a:gd name="connsiteY1628" fmla="*/ 3041054 h 3474328"/>
                  <a:gd name="connsiteX1629" fmla="*/ 1989287 w 3482881"/>
                  <a:gd name="connsiteY1629" fmla="*/ 3036011 h 3474328"/>
                  <a:gd name="connsiteX1630" fmla="*/ 1988207 w 3482881"/>
                  <a:gd name="connsiteY1630" fmla="*/ 3034931 h 3474328"/>
                  <a:gd name="connsiteX1631" fmla="*/ 1986766 w 3482881"/>
                  <a:gd name="connsiteY1631" fmla="*/ 3034931 h 3474328"/>
                  <a:gd name="connsiteX1632" fmla="*/ 1983885 w 3482881"/>
                  <a:gd name="connsiteY1632" fmla="*/ 3034931 h 3474328"/>
                  <a:gd name="connsiteX1633" fmla="*/ 1961195 w 3482881"/>
                  <a:gd name="connsiteY1633" fmla="*/ 3035651 h 3474328"/>
                  <a:gd name="connsiteX1634" fmla="*/ 1987127 w 3482881"/>
                  <a:gd name="connsiteY1634" fmla="*/ 3035651 h 3474328"/>
                  <a:gd name="connsiteX1635" fmla="*/ 1987847 w 3482881"/>
                  <a:gd name="connsiteY1635" fmla="*/ 3035651 h 3474328"/>
                  <a:gd name="connsiteX1636" fmla="*/ 1988207 w 3482881"/>
                  <a:gd name="connsiteY1636" fmla="*/ 3036372 h 3474328"/>
                  <a:gd name="connsiteX1637" fmla="*/ 1989287 w 3482881"/>
                  <a:gd name="connsiteY1637" fmla="*/ 3037812 h 3474328"/>
                  <a:gd name="connsiteX1638" fmla="*/ 1991088 w 3482881"/>
                  <a:gd name="connsiteY1638" fmla="*/ 3040333 h 3474328"/>
                  <a:gd name="connsiteX1639" fmla="*/ 1997211 w 3482881"/>
                  <a:gd name="connsiteY1639" fmla="*/ 3048977 h 3474328"/>
                  <a:gd name="connsiteX1640" fmla="*/ 1992169 w 3482881"/>
                  <a:gd name="connsiteY1640" fmla="*/ 3041774 h 3474328"/>
                  <a:gd name="connsiteX1641" fmla="*/ 1989648 w 3482881"/>
                  <a:gd name="connsiteY1641" fmla="*/ 3038532 h 3474328"/>
                  <a:gd name="connsiteX1642" fmla="*/ 1988567 w 3482881"/>
                  <a:gd name="connsiteY1642" fmla="*/ 3037092 h 3474328"/>
                  <a:gd name="connsiteX1643" fmla="*/ 1987847 w 3482881"/>
                  <a:gd name="connsiteY1643" fmla="*/ 3036372 h 3474328"/>
                  <a:gd name="connsiteX1644" fmla="*/ 1986766 w 3482881"/>
                  <a:gd name="connsiteY1644" fmla="*/ 3036372 h 3474328"/>
                  <a:gd name="connsiteX1645" fmla="*/ 1982805 w 3482881"/>
                  <a:gd name="connsiteY1645" fmla="*/ 3036372 h 3474328"/>
                  <a:gd name="connsiteX1646" fmla="*/ 1946428 w 3482881"/>
                  <a:gd name="connsiteY1646" fmla="*/ 3036372 h 3474328"/>
                  <a:gd name="connsiteX1647" fmla="*/ 1868993 w 3482881"/>
                  <a:gd name="connsiteY1647" fmla="*/ 3036372 h 3474328"/>
                  <a:gd name="connsiteX1648" fmla="*/ 1766707 w 3482881"/>
                  <a:gd name="connsiteY1648" fmla="*/ 3039613 h 3474328"/>
                  <a:gd name="connsiteX1649" fmla="*/ 1733932 w 3482881"/>
                  <a:gd name="connsiteY1649" fmla="*/ 3037092 h 3474328"/>
                  <a:gd name="connsiteX1650" fmla="*/ 1582664 w 3482881"/>
                  <a:gd name="connsiteY1650" fmla="*/ 3038893 h 3474328"/>
                  <a:gd name="connsiteX1651" fmla="*/ 1655417 w 3482881"/>
                  <a:gd name="connsiteY1651" fmla="*/ 3035291 h 3474328"/>
                  <a:gd name="connsiteX1652" fmla="*/ 1382414 w 3482881"/>
                  <a:gd name="connsiteY1652" fmla="*/ 3037092 h 3474328"/>
                  <a:gd name="connsiteX1653" fmla="*/ 1413027 w 3482881"/>
                  <a:gd name="connsiteY1653" fmla="*/ 3038172 h 3474328"/>
                  <a:gd name="connsiteX1654" fmla="*/ 1344597 w 3482881"/>
                  <a:gd name="connsiteY1654" fmla="*/ 3037812 h 3474328"/>
                  <a:gd name="connsiteX1655" fmla="*/ 1328389 w 3482881"/>
                  <a:gd name="connsiteY1655" fmla="*/ 3038893 h 3474328"/>
                  <a:gd name="connsiteX1656" fmla="*/ 1328389 w 3482881"/>
                  <a:gd name="connsiteY1656" fmla="*/ 3036372 h 3474328"/>
                  <a:gd name="connsiteX1657" fmla="*/ 1208455 w 3482881"/>
                  <a:gd name="connsiteY1657" fmla="*/ 3036372 h 3474328"/>
                  <a:gd name="connsiteX1658" fmla="*/ 1386015 w 3482881"/>
                  <a:gd name="connsiteY1658" fmla="*/ 3035291 h 3474328"/>
                  <a:gd name="connsiteX1659" fmla="*/ 1084199 w 3482881"/>
                  <a:gd name="connsiteY1659" fmla="*/ 3033130 h 3474328"/>
                  <a:gd name="connsiteX1660" fmla="*/ 1078076 w 3482881"/>
                  <a:gd name="connsiteY1660" fmla="*/ 3031329 h 3474328"/>
                  <a:gd name="connsiteX1661" fmla="*/ 1034857 w 3482881"/>
                  <a:gd name="connsiteY1661" fmla="*/ 3035291 h 3474328"/>
                  <a:gd name="connsiteX1662" fmla="*/ 1152990 w 3482881"/>
                  <a:gd name="connsiteY1662" fmla="*/ 3036732 h 3474328"/>
                  <a:gd name="connsiteX1663" fmla="*/ 1137503 w 3482881"/>
                  <a:gd name="connsiteY1663" fmla="*/ 3037812 h 3474328"/>
                  <a:gd name="connsiteX1664" fmla="*/ 1088161 w 3482881"/>
                  <a:gd name="connsiteY1664" fmla="*/ 3036732 h 3474328"/>
                  <a:gd name="connsiteX1665" fmla="*/ 1078797 w 3482881"/>
                  <a:gd name="connsiteY1665" fmla="*/ 3038893 h 3474328"/>
                  <a:gd name="connsiteX1666" fmla="*/ 979392 w 3482881"/>
                  <a:gd name="connsiteY1666" fmla="*/ 3035651 h 3474328"/>
                  <a:gd name="connsiteX1667" fmla="*/ 1025493 w 3482881"/>
                  <a:gd name="connsiteY1667" fmla="*/ 3039613 h 3474328"/>
                  <a:gd name="connsiteX1668" fmla="*/ 956341 w 3482881"/>
                  <a:gd name="connsiteY1668" fmla="*/ 3039613 h 3474328"/>
                  <a:gd name="connsiteX1669" fmla="*/ 880707 w 3482881"/>
                  <a:gd name="connsiteY1669" fmla="*/ 3038893 h 3474328"/>
                  <a:gd name="connsiteX1670" fmla="*/ 910601 w 3482881"/>
                  <a:gd name="connsiteY1670" fmla="*/ 3038893 h 3474328"/>
                  <a:gd name="connsiteX1671" fmla="*/ 916724 w 3482881"/>
                  <a:gd name="connsiteY1671" fmla="*/ 3038532 h 3474328"/>
                  <a:gd name="connsiteX1672" fmla="*/ 894754 w 3482881"/>
                  <a:gd name="connsiteY1672" fmla="*/ 3037812 h 3474328"/>
                  <a:gd name="connsiteX1673" fmla="*/ 868822 w 3482881"/>
                  <a:gd name="connsiteY1673" fmla="*/ 3037452 h 3474328"/>
                  <a:gd name="connsiteX1674" fmla="*/ 860538 w 3482881"/>
                  <a:gd name="connsiteY1674" fmla="*/ 3037452 h 3474328"/>
                  <a:gd name="connsiteX1675" fmla="*/ 854055 w 3482881"/>
                  <a:gd name="connsiteY1675" fmla="*/ 3037452 h 3474328"/>
                  <a:gd name="connsiteX1676" fmla="*/ 824522 w 3482881"/>
                  <a:gd name="connsiteY1676" fmla="*/ 3036372 h 3474328"/>
                  <a:gd name="connsiteX1677" fmla="*/ 855136 w 3482881"/>
                  <a:gd name="connsiteY1677" fmla="*/ 3036372 h 3474328"/>
                  <a:gd name="connsiteX1678" fmla="*/ 867021 w 3482881"/>
                  <a:gd name="connsiteY1678" fmla="*/ 3035651 h 3474328"/>
                  <a:gd name="connsiteX1679" fmla="*/ 887911 w 3482881"/>
                  <a:gd name="connsiteY1679" fmla="*/ 3034571 h 3474328"/>
                  <a:gd name="connsiteX1680" fmla="*/ 912762 w 3482881"/>
                  <a:gd name="connsiteY1680" fmla="*/ 3035291 h 3474328"/>
                  <a:gd name="connsiteX1681" fmla="*/ 928249 w 3482881"/>
                  <a:gd name="connsiteY1681" fmla="*/ 3035291 h 3474328"/>
                  <a:gd name="connsiteX1682" fmla="*/ 944096 w 3482881"/>
                  <a:gd name="connsiteY1682" fmla="*/ 3035291 h 3474328"/>
                  <a:gd name="connsiteX1683" fmla="*/ 998480 w 3482881"/>
                  <a:gd name="connsiteY1683" fmla="*/ 3034571 h 3474328"/>
                  <a:gd name="connsiteX1684" fmla="*/ 932571 w 3482881"/>
                  <a:gd name="connsiteY1684" fmla="*/ 3033130 h 3474328"/>
                  <a:gd name="connsiteX1685" fmla="*/ 987315 w 3482881"/>
                  <a:gd name="connsiteY1685" fmla="*/ 3030249 h 3474328"/>
                  <a:gd name="connsiteX1686" fmla="*/ 890792 w 3482881"/>
                  <a:gd name="connsiteY1686" fmla="*/ 3030249 h 3474328"/>
                  <a:gd name="connsiteX1687" fmla="*/ 865580 w 3482881"/>
                  <a:gd name="connsiteY1687" fmla="*/ 3030969 h 3474328"/>
                  <a:gd name="connsiteX1688" fmla="*/ 824882 w 3482881"/>
                  <a:gd name="connsiteY1688" fmla="*/ 3028448 h 3474328"/>
                  <a:gd name="connsiteX1689" fmla="*/ 838568 w 3482881"/>
                  <a:gd name="connsiteY1689" fmla="*/ 3030969 h 3474328"/>
                  <a:gd name="connsiteX1690" fmla="*/ 817679 w 3482881"/>
                  <a:gd name="connsiteY1690" fmla="*/ 3029168 h 3474328"/>
                  <a:gd name="connsiteX1691" fmla="*/ 805433 w 3482881"/>
                  <a:gd name="connsiteY1691" fmla="*/ 3027728 h 3474328"/>
                  <a:gd name="connsiteX1692" fmla="*/ 794628 w 3482881"/>
                  <a:gd name="connsiteY1692" fmla="*/ 3027007 h 3474328"/>
                  <a:gd name="connsiteX1693" fmla="*/ 782023 w 3482881"/>
                  <a:gd name="connsiteY1693" fmla="*/ 3026287 h 3474328"/>
                  <a:gd name="connsiteX1694" fmla="*/ 767616 w 3482881"/>
                  <a:gd name="connsiteY1694" fmla="*/ 3024486 h 3474328"/>
                  <a:gd name="connsiteX1695" fmla="*/ 743846 w 3482881"/>
                  <a:gd name="connsiteY1695" fmla="*/ 3020524 h 3474328"/>
                  <a:gd name="connsiteX1696" fmla="*/ 757172 w 3482881"/>
                  <a:gd name="connsiteY1696" fmla="*/ 3021965 h 3474328"/>
                  <a:gd name="connsiteX1697" fmla="*/ 739163 w 3482881"/>
                  <a:gd name="connsiteY1697" fmla="*/ 3018363 h 3474328"/>
                  <a:gd name="connsiteX1698" fmla="*/ 720795 w 3482881"/>
                  <a:gd name="connsiteY1698" fmla="*/ 3015122 h 3474328"/>
                  <a:gd name="connsiteX1699" fmla="*/ 681898 w 3482881"/>
                  <a:gd name="connsiteY1699" fmla="*/ 3006838 h 3474328"/>
                  <a:gd name="connsiteX1700" fmla="*/ 671453 w 3482881"/>
                  <a:gd name="connsiteY1700" fmla="*/ 3007559 h 3474328"/>
                  <a:gd name="connsiteX1701" fmla="*/ 653085 w 3482881"/>
                  <a:gd name="connsiteY1701" fmla="*/ 3004677 h 3474328"/>
                  <a:gd name="connsiteX1702" fmla="*/ 642640 w 3482881"/>
                  <a:gd name="connsiteY1702" fmla="*/ 3002156 h 3474328"/>
                  <a:gd name="connsiteX1703" fmla="*/ 636157 w 3482881"/>
                  <a:gd name="connsiteY1703" fmla="*/ 3000355 h 3474328"/>
                  <a:gd name="connsiteX1704" fmla="*/ 628954 w 3482881"/>
                  <a:gd name="connsiteY1704" fmla="*/ 2998194 h 3474328"/>
                  <a:gd name="connsiteX1705" fmla="*/ 591497 w 3482881"/>
                  <a:gd name="connsiteY1705" fmla="*/ 2985949 h 3474328"/>
                  <a:gd name="connsiteX1706" fmla="*/ 599781 w 3482881"/>
                  <a:gd name="connsiteY1706" fmla="*/ 2987750 h 3474328"/>
                  <a:gd name="connsiteX1707" fmla="*/ 630394 w 3482881"/>
                  <a:gd name="connsiteY1707" fmla="*/ 2993872 h 3474328"/>
                  <a:gd name="connsiteX1708" fmla="*/ 645881 w 3482881"/>
                  <a:gd name="connsiteY1708" fmla="*/ 2996394 h 3474328"/>
                  <a:gd name="connsiteX1709" fmla="*/ 661368 w 3482881"/>
                  <a:gd name="connsiteY1709" fmla="*/ 2998554 h 3474328"/>
                  <a:gd name="connsiteX1710" fmla="*/ 722956 w 3482881"/>
                  <a:gd name="connsiteY1710" fmla="*/ 3005758 h 3474328"/>
                  <a:gd name="connsiteX1711" fmla="*/ 530629 w 3482881"/>
                  <a:gd name="connsiteY1711" fmla="*/ 2941649 h 3474328"/>
                  <a:gd name="connsiteX1712" fmla="*/ 518384 w 3482881"/>
                  <a:gd name="connsiteY1712" fmla="*/ 2936246 h 3474328"/>
                  <a:gd name="connsiteX1713" fmla="*/ 506498 w 3482881"/>
                  <a:gd name="connsiteY1713" fmla="*/ 2930124 h 3474328"/>
                  <a:gd name="connsiteX1714" fmla="*/ 482728 w 3482881"/>
                  <a:gd name="connsiteY1714" fmla="*/ 2917878 h 3474328"/>
                  <a:gd name="connsiteX1715" fmla="*/ 476605 w 3482881"/>
                  <a:gd name="connsiteY1715" fmla="*/ 2914637 h 3474328"/>
                  <a:gd name="connsiteX1716" fmla="*/ 470842 w 3482881"/>
                  <a:gd name="connsiteY1716" fmla="*/ 2911395 h 3474328"/>
                  <a:gd name="connsiteX1717" fmla="*/ 458957 w 3482881"/>
                  <a:gd name="connsiteY1717" fmla="*/ 2904552 h 3474328"/>
                  <a:gd name="connsiteX1718" fmla="*/ 435546 w 3482881"/>
                  <a:gd name="connsiteY1718" fmla="*/ 2890866 h 3474328"/>
                  <a:gd name="connsiteX1719" fmla="*/ 412496 w 3482881"/>
                  <a:gd name="connsiteY1719" fmla="*/ 2876099 h 3474328"/>
                  <a:gd name="connsiteX1720" fmla="*/ 400971 w 3482881"/>
                  <a:gd name="connsiteY1720" fmla="*/ 2868536 h 3474328"/>
                  <a:gd name="connsiteX1721" fmla="*/ 389806 w 3482881"/>
                  <a:gd name="connsiteY1721" fmla="*/ 2860612 h 3474328"/>
                  <a:gd name="connsiteX1722" fmla="*/ 367476 w 3482881"/>
                  <a:gd name="connsiteY1722" fmla="*/ 2844405 h 3474328"/>
                  <a:gd name="connsiteX1723" fmla="*/ 345866 w 3482881"/>
                  <a:gd name="connsiteY1723" fmla="*/ 2827117 h 3474328"/>
                  <a:gd name="connsiteX1724" fmla="*/ 348387 w 3482881"/>
                  <a:gd name="connsiteY1724" fmla="*/ 2827117 h 3474328"/>
                  <a:gd name="connsiteX1725" fmla="*/ 360993 w 3482881"/>
                  <a:gd name="connsiteY1725" fmla="*/ 2836481 h 3474328"/>
                  <a:gd name="connsiteX1726" fmla="*/ 368916 w 3482881"/>
                  <a:gd name="connsiteY1726" fmla="*/ 2842604 h 3474328"/>
                  <a:gd name="connsiteX1727" fmla="*/ 377920 w 3482881"/>
                  <a:gd name="connsiteY1727" fmla="*/ 2848727 h 3474328"/>
                  <a:gd name="connsiteX1728" fmla="*/ 395928 w 3482881"/>
                  <a:gd name="connsiteY1728" fmla="*/ 2861333 h 3474328"/>
                  <a:gd name="connsiteX1729" fmla="*/ 404572 w 3482881"/>
                  <a:gd name="connsiteY1729" fmla="*/ 2867095 h 3474328"/>
                  <a:gd name="connsiteX1730" fmla="*/ 412496 w 3482881"/>
                  <a:gd name="connsiteY1730" fmla="*/ 2871777 h 3474328"/>
                  <a:gd name="connsiteX1731" fmla="*/ 426542 w 3482881"/>
                  <a:gd name="connsiteY1731" fmla="*/ 2879701 h 3474328"/>
                  <a:gd name="connsiteX1732" fmla="*/ 440589 w 3482881"/>
                  <a:gd name="connsiteY1732" fmla="*/ 2888705 h 3474328"/>
                  <a:gd name="connsiteX1733" fmla="*/ 454995 w 3482881"/>
                  <a:gd name="connsiteY1733" fmla="*/ 2897349 h 3474328"/>
                  <a:gd name="connsiteX1734" fmla="*/ 469402 w 3482881"/>
                  <a:gd name="connsiteY1734" fmla="*/ 2905993 h 3474328"/>
                  <a:gd name="connsiteX1735" fmla="*/ 483808 w 3482881"/>
                  <a:gd name="connsiteY1735" fmla="*/ 2914276 h 3474328"/>
                  <a:gd name="connsiteX1736" fmla="*/ 477325 w 3482881"/>
                  <a:gd name="connsiteY1736" fmla="*/ 2911395 h 3474328"/>
                  <a:gd name="connsiteX1737" fmla="*/ 463639 w 3482881"/>
                  <a:gd name="connsiteY1737" fmla="*/ 2903832 h 3474328"/>
                  <a:gd name="connsiteX1738" fmla="*/ 427983 w 3482881"/>
                  <a:gd name="connsiteY1738" fmla="*/ 2882942 h 3474328"/>
                  <a:gd name="connsiteX1739" fmla="*/ 413576 w 3482881"/>
                  <a:gd name="connsiteY1739" fmla="*/ 2875739 h 3474328"/>
                  <a:gd name="connsiteX1740" fmla="*/ 540354 w 3482881"/>
                  <a:gd name="connsiteY1740" fmla="*/ 2944530 h 3474328"/>
                  <a:gd name="connsiteX1741" fmla="*/ 554760 w 3482881"/>
                  <a:gd name="connsiteY1741" fmla="*/ 2951013 h 3474328"/>
                  <a:gd name="connsiteX1742" fmla="*/ 569527 w 3482881"/>
                  <a:gd name="connsiteY1742" fmla="*/ 2956776 h 3474328"/>
                  <a:gd name="connsiteX1743" fmla="*/ 600141 w 3482881"/>
                  <a:gd name="connsiteY1743" fmla="*/ 2968661 h 3474328"/>
                  <a:gd name="connsiteX1744" fmla="*/ 633996 w 3482881"/>
                  <a:gd name="connsiteY1744" fmla="*/ 2979466 h 3474328"/>
                  <a:gd name="connsiteX1745" fmla="*/ 652364 w 3482881"/>
                  <a:gd name="connsiteY1745" fmla="*/ 2984868 h 3474328"/>
                  <a:gd name="connsiteX1746" fmla="*/ 672173 w 3482881"/>
                  <a:gd name="connsiteY1746" fmla="*/ 2989910 h 3474328"/>
                  <a:gd name="connsiteX1747" fmla="*/ 656686 w 3482881"/>
                  <a:gd name="connsiteY1747" fmla="*/ 2984508 h 3474328"/>
                  <a:gd name="connsiteX1748" fmla="*/ 646602 w 3482881"/>
                  <a:gd name="connsiteY1748" fmla="*/ 2981267 h 3474328"/>
                  <a:gd name="connsiteX1749" fmla="*/ 641199 w 3482881"/>
                  <a:gd name="connsiteY1749" fmla="*/ 2979466 h 3474328"/>
                  <a:gd name="connsiteX1750" fmla="*/ 635437 w 3482881"/>
                  <a:gd name="connsiteY1750" fmla="*/ 2977305 h 3474328"/>
                  <a:gd name="connsiteX1751" fmla="*/ 581772 w 3482881"/>
                  <a:gd name="connsiteY1751" fmla="*/ 2958216 h 3474328"/>
                  <a:gd name="connsiteX1752" fmla="*/ 567006 w 3482881"/>
                  <a:gd name="connsiteY1752" fmla="*/ 2952454 h 3474328"/>
                  <a:gd name="connsiteX1753" fmla="*/ 552239 w 3482881"/>
                  <a:gd name="connsiteY1753" fmla="*/ 2946331 h 3474328"/>
                  <a:gd name="connsiteX1754" fmla="*/ 522706 w 3482881"/>
                  <a:gd name="connsiteY1754" fmla="*/ 2933005 h 3474328"/>
                  <a:gd name="connsiteX1755" fmla="*/ 508659 w 3482881"/>
                  <a:gd name="connsiteY1755" fmla="*/ 2925802 h 3474328"/>
                  <a:gd name="connsiteX1756" fmla="*/ 494973 w 3482881"/>
                  <a:gd name="connsiteY1756" fmla="*/ 2918598 h 3474328"/>
                  <a:gd name="connsiteX1757" fmla="*/ 482007 w 3482881"/>
                  <a:gd name="connsiteY1757" fmla="*/ 2911755 h 3474328"/>
                  <a:gd name="connsiteX1758" fmla="*/ 469762 w 3482881"/>
                  <a:gd name="connsiteY1758" fmla="*/ 2904552 h 3474328"/>
                  <a:gd name="connsiteX1759" fmla="*/ 479486 w 3482881"/>
                  <a:gd name="connsiteY1759" fmla="*/ 2910315 h 3474328"/>
                  <a:gd name="connsiteX1760" fmla="*/ 489211 w 3482881"/>
                  <a:gd name="connsiteY1760" fmla="*/ 2915357 h 3474328"/>
                  <a:gd name="connsiteX1761" fmla="*/ 507579 w 3482881"/>
                  <a:gd name="connsiteY1761" fmla="*/ 2924721 h 3474328"/>
                  <a:gd name="connsiteX1762" fmla="*/ 542875 w 3482881"/>
                  <a:gd name="connsiteY1762" fmla="*/ 2940568 h 3474328"/>
                  <a:gd name="connsiteX1763" fmla="*/ 356311 w 3482881"/>
                  <a:gd name="connsiteY1763" fmla="*/ 2827117 h 3474328"/>
                  <a:gd name="connsiteX1764" fmla="*/ 342264 w 3482881"/>
                  <a:gd name="connsiteY1764" fmla="*/ 2817032 h 3474328"/>
                  <a:gd name="connsiteX1765" fmla="*/ 370357 w 3482881"/>
                  <a:gd name="connsiteY1765" fmla="*/ 2839363 h 3474328"/>
                  <a:gd name="connsiteX1766" fmla="*/ 393407 w 3482881"/>
                  <a:gd name="connsiteY1766" fmla="*/ 2855930 h 3474328"/>
                  <a:gd name="connsiteX1767" fmla="*/ 417178 w 3482881"/>
                  <a:gd name="connsiteY1767" fmla="*/ 2872138 h 3474328"/>
                  <a:gd name="connsiteX1768" fmla="*/ 309489 w 3482881"/>
                  <a:gd name="connsiteY1768" fmla="*/ 2794703 h 3474328"/>
                  <a:gd name="connsiteX1769" fmla="*/ 318854 w 3482881"/>
                  <a:gd name="connsiteY1769" fmla="*/ 2802986 h 3474328"/>
                  <a:gd name="connsiteX1770" fmla="*/ 299405 w 3482881"/>
                  <a:gd name="connsiteY1770" fmla="*/ 2787139 h 3474328"/>
                  <a:gd name="connsiteX1771" fmla="*/ 281757 w 3482881"/>
                  <a:gd name="connsiteY1771" fmla="*/ 2770211 h 3474328"/>
                  <a:gd name="connsiteX1772" fmla="*/ 273113 w 3482881"/>
                  <a:gd name="connsiteY1772" fmla="*/ 2761568 h 3474328"/>
                  <a:gd name="connsiteX1773" fmla="*/ 264469 w 3482881"/>
                  <a:gd name="connsiteY1773" fmla="*/ 2752924 h 3474328"/>
                  <a:gd name="connsiteX1774" fmla="*/ 2090133 w 3482881"/>
                  <a:gd name="connsiteY1774" fmla="*/ 6684 h 3474328"/>
                  <a:gd name="connsiteX1775" fmla="*/ 2080048 w 3482881"/>
                  <a:gd name="connsiteY1775" fmla="*/ 7405 h 3474328"/>
                  <a:gd name="connsiteX1776" fmla="*/ 2090133 w 3482881"/>
                  <a:gd name="connsiteY1776" fmla="*/ 6684 h 3474328"/>
                  <a:gd name="connsiteX1777" fmla="*/ 1557813 w 3482881"/>
                  <a:gd name="connsiteY1777" fmla="*/ 3016563 h 3474328"/>
                  <a:gd name="connsiteX1778" fmla="*/ 1282649 w 3482881"/>
                  <a:gd name="connsiteY1778" fmla="*/ 3015482 h 3474328"/>
                  <a:gd name="connsiteX1779" fmla="*/ 1288051 w 3482881"/>
                  <a:gd name="connsiteY1779" fmla="*/ 3023406 h 3474328"/>
                  <a:gd name="connsiteX1780" fmla="*/ 1270403 w 3482881"/>
                  <a:gd name="connsiteY1780" fmla="*/ 3023406 h 3474328"/>
                  <a:gd name="connsiteX1781" fmla="*/ 1422752 w 3482881"/>
                  <a:gd name="connsiteY1781" fmla="*/ 3024126 h 3474328"/>
                  <a:gd name="connsiteX1782" fmla="*/ 1536923 w 3482881"/>
                  <a:gd name="connsiteY1782" fmla="*/ 3019804 h 3474328"/>
                  <a:gd name="connsiteX1783" fmla="*/ 1592388 w 3482881"/>
                  <a:gd name="connsiteY1783" fmla="*/ 3017643 h 3474328"/>
                  <a:gd name="connsiteX1784" fmla="*/ 1609316 w 3482881"/>
                  <a:gd name="connsiteY1784" fmla="*/ 3016923 h 3474328"/>
                  <a:gd name="connsiteX1785" fmla="*/ 1615079 w 3482881"/>
                  <a:gd name="connsiteY1785" fmla="*/ 3016563 h 3474328"/>
                  <a:gd name="connsiteX1786" fmla="*/ 1545207 w 3482881"/>
                  <a:gd name="connsiteY1786" fmla="*/ 3016563 h 3474328"/>
                  <a:gd name="connsiteX1787" fmla="*/ 1556732 w 3482881"/>
                  <a:gd name="connsiteY1787" fmla="*/ 3017643 h 3474328"/>
                  <a:gd name="connsiteX1788" fmla="*/ 1623722 w 3482881"/>
                  <a:gd name="connsiteY1788" fmla="*/ 3024126 h 3474328"/>
                  <a:gd name="connsiteX1789" fmla="*/ 1672344 w 3482881"/>
                  <a:gd name="connsiteY1789" fmla="*/ 3022685 h 3474328"/>
                  <a:gd name="connsiteX1790" fmla="*/ 1617240 w 3482881"/>
                  <a:gd name="connsiteY1790" fmla="*/ 3022685 h 3474328"/>
                  <a:gd name="connsiteX1791" fmla="*/ 1623722 w 3482881"/>
                  <a:gd name="connsiteY1791" fmla="*/ 3023766 h 3474328"/>
                  <a:gd name="connsiteX1792" fmla="*/ 1669463 w 3482881"/>
                  <a:gd name="connsiteY1792" fmla="*/ 3021965 h 3474328"/>
                  <a:gd name="connsiteX1793" fmla="*/ 1655777 w 3482881"/>
                  <a:gd name="connsiteY1793" fmla="*/ 3021965 h 3474328"/>
                  <a:gd name="connsiteX1794" fmla="*/ 1669463 w 3482881"/>
                  <a:gd name="connsiteY1794" fmla="*/ 3021965 h 3474328"/>
                  <a:gd name="connsiteX1795" fmla="*/ 651644 w 3482881"/>
                  <a:gd name="connsiteY1795" fmla="*/ 2981627 h 3474328"/>
                  <a:gd name="connsiteX1796" fmla="*/ 656686 w 3482881"/>
                  <a:gd name="connsiteY1796" fmla="*/ 2983068 h 3474328"/>
                  <a:gd name="connsiteX1797" fmla="*/ 620670 w 3482881"/>
                  <a:gd name="connsiteY1797" fmla="*/ 2971182 h 3474328"/>
                  <a:gd name="connsiteX1798" fmla="*/ 631475 w 3482881"/>
                  <a:gd name="connsiteY1798" fmla="*/ 2975144 h 3474328"/>
                  <a:gd name="connsiteX1799" fmla="*/ 640119 w 3482881"/>
                  <a:gd name="connsiteY1799" fmla="*/ 2978025 h 3474328"/>
                  <a:gd name="connsiteX1800" fmla="*/ 645521 w 3482881"/>
                  <a:gd name="connsiteY1800" fmla="*/ 2979826 h 3474328"/>
                  <a:gd name="connsiteX1801" fmla="*/ 651644 w 3482881"/>
                  <a:gd name="connsiteY1801" fmla="*/ 2981627 h 3474328"/>
                  <a:gd name="connsiteX1802" fmla="*/ 755011 w 3482881"/>
                  <a:gd name="connsiteY1802" fmla="*/ 3008639 h 3474328"/>
                  <a:gd name="connsiteX1803" fmla="*/ 767616 w 3482881"/>
                  <a:gd name="connsiteY1803" fmla="*/ 3009359 h 3474328"/>
                  <a:gd name="connsiteX1804" fmla="*/ 732680 w 3482881"/>
                  <a:gd name="connsiteY1804" fmla="*/ 3002876 h 3474328"/>
                  <a:gd name="connsiteX1805" fmla="*/ 755011 w 3482881"/>
                  <a:gd name="connsiteY1805" fmla="*/ 3008639 h 3474328"/>
                  <a:gd name="connsiteX1806" fmla="*/ 1097165 w 3482881"/>
                  <a:gd name="connsiteY1806" fmla="*/ 3028448 h 3474328"/>
                  <a:gd name="connsiteX1807" fmla="*/ 1195489 w 3482881"/>
                  <a:gd name="connsiteY1807" fmla="*/ 3024126 h 3474328"/>
                  <a:gd name="connsiteX1808" fmla="*/ 1167757 w 3482881"/>
                  <a:gd name="connsiteY1808" fmla="*/ 3023045 h 3474328"/>
                  <a:gd name="connsiteX1809" fmla="*/ 1106889 w 3482881"/>
                  <a:gd name="connsiteY1809" fmla="*/ 3023045 h 3474328"/>
                  <a:gd name="connsiteX1810" fmla="*/ 1094644 w 3482881"/>
                  <a:gd name="connsiteY1810" fmla="*/ 3024126 h 3474328"/>
                  <a:gd name="connsiteX1811" fmla="*/ 1121656 w 3482881"/>
                  <a:gd name="connsiteY1811" fmla="*/ 3026287 h 3474328"/>
                  <a:gd name="connsiteX1812" fmla="*/ 1013247 w 3482881"/>
                  <a:gd name="connsiteY1812" fmla="*/ 3027728 h 3474328"/>
                  <a:gd name="connsiteX1813" fmla="*/ 1097165 w 3482881"/>
                  <a:gd name="connsiteY1813" fmla="*/ 3028808 h 3474328"/>
                  <a:gd name="connsiteX1814" fmla="*/ 3466314 w 3482881"/>
                  <a:gd name="connsiteY1814" fmla="*/ 1210348 h 3474328"/>
                  <a:gd name="connsiteX1815" fmla="*/ 3467755 w 3482881"/>
                  <a:gd name="connsiteY1815" fmla="*/ 1194861 h 3474328"/>
                  <a:gd name="connsiteX1816" fmla="*/ 3468835 w 3482881"/>
                  <a:gd name="connsiteY1816" fmla="*/ 1236639 h 3474328"/>
                  <a:gd name="connsiteX1817" fmla="*/ 3467755 w 3482881"/>
                  <a:gd name="connsiteY1817" fmla="*/ 1437610 h 3474328"/>
                  <a:gd name="connsiteX1818" fmla="*/ 3464513 w 3482881"/>
                  <a:gd name="connsiteY1818" fmla="*/ 1501719 h 3474328"/>
                  <a:gd name="connsiteX1819" fmla="*/ 3464873 w 3482881"/>
                  <a:gd name="connsiteY1819" fmla="*/ 1459940 h 3474328"/>
                  <a:gd name="connsiteX1820" fmla="*/ 3466314 w 3482881"/>
                  <a:gd name="connsiteY1820" fmla="*/ 1210348 h 3474328"/>
                  <a:gd name="connsiteX1821" fmla="*/ 3462352 w 3482881"/>
                  <a:gd name="connsiteY1821" fmla="*/ 2065734 h 3474328"/>
                  <a:gd name="connsiteX1822" fmla="*/ 3461992 w 3482881"/>
                  <a:gd name="connsiteY1822" fmla="*/ 2055289 h 3474328"/>
                  <a:gd name="connsiteX1823" fmla="*/ 3463433 w 3482881"/>
                  <a:gd name="connsiteY1823" fmla="*/ 2116156 h 3474328"/>
                  <a:gd name="connsiteX1824" fmla="*/ 3463433 w 3482881"/>
                  <a:gd name="connsiteY1824" fmla="*/ 2145329 h 3474328"/>
                  <a:gd name="connsiteX1825" fmla="*/ 3463433 w 3482881"/>
                  <a:gd name="connsiteY1825" fmla="*/ 2159736 h 3474328"/>
                  <a:gd name="connsiteX1826" fmla="*/ 3462712 w 3482881"/>
                  <a:gd name="connsiteY1826" fmla="*/ 2173782 h 3474328"/>
                  <a:gd name="connsiteX1827" fmla="*/ 3460912 w 3482881"/>
                  <a:gd name="connsiteY1827" fmla="*/ 2201515 h 3474328"/>
                  <a:gd name="connsiteX1828" fmla="*/ 3458030 w 3482881"/>
                  <a:gd name="connsiteY1828" fmla="*/ 2228527 h 3474328"/>
                  <a:gd name="connsiteX1829" fmla="*/ 3454789 w 3482881"/>
                  <a:gd name="connsiteY1829" fmla="*/ 2254459 h 3474328"/>
                  <a:gd name="connsiteX1830" fmla="*/ 3450827 w 3482881"/>
                  <a:gd name="connsiteY1830" fmla="*/ 2279310 h 3474328"/>
                  <a:gd name="connsiteX1831" fmla="*/ 3405807 w 3482881"/>
                  <a:gd name="connsiteY1831" fmla="*/ 2440663 h 3474328"/>
                  <a:gd name="connsiteX1832" fmla="*/ 3409768 w 3482881"/>
                  <a:gd name="connsiteY1832" fmla="*/ 2432379 h 3474328"/>
                  <a:gd name="connsiteX1833" fmla="*/ 3412290 w 3482881"/>
                  <a:gd name="connsiteY1833" fmla="*/ 2426616 h 3474328"/>
                  <a:gd name="connsiteX1834" fmla="*/ 3415171 w 3482881"/>
                  <a:gd name="connsiteY1834" fmla="*/ 2419773 h 3474328"/>
                  <a:gd name="connsiteX1835" fmla="*/ 3428137 w 3482881"/>
                  <a:gd name="connsiteY1835" fmla="*/ 2384837 h 3474328"/>
                  <a:gd name="connsiteX1836" fmla="*/ 3440382 w 3482881"/>
                  <a:gd name="connsiteY1836" fmla="*/ 2345580 h 3474328"/>
                  <a:gd name="connsiteX1837" fmla="*/ 3442903 w 3482881"/>
                  <a:gd name="connsiteY1837" fmla="*/ 2336216 h 3474328"/>
                  <a:gd name="connsiteX1838" fmla="*/ 3445064 w 3482881"/>
                  <a:gd name="connsiteY1838" fmla="*/ 2327211 h 3474328"/>
                  <a:gd name="connsiteX1839" fmla="*/ 3449026 w 3482881"/>
                  <a:gd name="connsiteY1839" fmla="*/ 2311364 h 3474328"/>
                  <a:gd name="connsiteX1840" fmla="*/ 3442903 w 3482881"/>
                  <a:gd name="connsiteY1840" fmla="*/ 2344860 h 3474328"/>
                  <a:gd name="connsiteX1841" fmla="*/ 3435700 w 3482881"/>
                  <a:gd name="connsiteY1841" fmla="*/ 2365029 h 3474328"/>
                  <a:gd name="connsiteX1842" fmla="*/ 3419133 w 3482881"/>
                  <a:gd name="connsiteY1842" fmla="*/ 2421934 h 3474328"/>
                  <a:gd name="connsiteX1843" fmla="*/ 3433539 w 3482881"/>
                  <a:gd name="connsiteY1843" fmla="*/ 2381956 h 3474328"/>
                  <a:gd name="connsiteX1844" fmla="*/ 3441463 w 3482881"/>
                  <a:gd name="connsiteY1844" fmla="*/ 2355304 h 3474328"/>
                  <a:gd name="connsiteX1845" fmla="*/ 3445424 w 3482881"/>
                  <a:gd name="connsiteY1845" fmla="*/ 2342338 h 3474328"/>
                  <a:gd name="connsiteX1846" fmla="*/ 3448666 w 3482881"/>
                  <a:gd name="connsiteY1846" fmla="*/ 2330093 h 3474328"/>
                  <a:gd name="connsiteX1847" fmla="*/ 3452268 w 3482881"/>
                  <a:gd name="connsiteY1847" fmla="*/ 2312445 h 3474328"/>
                  <a:gd name="connsiteX1848" fmla="*/ 3455869 w 3482881"/>
                  <a:gd name="connsiteY1848" fmla="*/ 2294797 h 3474328"/>
                  <a:gd name="connsiteX1849" fmla="*/ 3459111 w 3482881"/>
                  <a:gd name="connsiteY1849" fmla="*/ 2273907 h 3474328"/>
                  <a:gd name="connsiteX1850" fmla="*/ 3462352 w 3482881"/>
                  <a:gd name="connsiteY1850" fmla="*/ 2251577 h 3474328"/>
                  <a:gd name="connsiteX1851" fmla="*/ 3464513 w 3482881"/>
                  <a:gd name="connsiteY1851" fmla="*/ 2229968 h 3474328"/>
                  <a:gd name="connsiteX1852" fmla="*/ 3467034 w 3482881"/>
                  <a:gd name="connsiteY1852" fmla="*/ 2197553 h 3474328"/>
                  <a:gd name="connsiteX1853" fmla="*/ 3465954 w 3482881"/>
                  <a:gd name="connsiteY1853" fmla="*/ 2207638 h 3474328"/>
                  <a:gd name="connsiteX1854" fmla="*/ 3464513 w 3482881"/>
                  <a:gd name="connsiteY1854" fmla="*/ 2217722 h 3474328"/>
                  <a:gd name="connsiteX1855" fmla="*/ 3461632 w 3482881"/>
                  <a:gd name="connsiteY1855" fmla="*/ 2237891 h 3474328"/>
                  <a:gd name="connsiteX1856" fmla="*/ 3454428 w 3482881"/>
                  <a:gd name="connsiteY1856" fmla="*/ 2277869 h 3474328"/>
                  <a:gd name="connsiteX1857" fmla="*/ 3459831 w 3482881"/>
                  <a:gd name="connsiteY1857" fmla="*/ 2247976 h 3474328"/>
                  <a:gd name="connsiteX1858" fmla="*/ 3462712 w 3482881"/>
                  <a:gd name="connsiteY1858" fmla="*/ 2225286 h 3474328"/>
                  <a:gd name="connsiteX1859" fmla="*/ 3464153 w 3482881"/>
                  <a:gd name="connsiteY1859" fmla="*/ 2212680 h 3474328"/>
                  <a:gd name="connsiteX1860" fmla="*/ 3465593 w 3482881"/>
                  <a:gd name="connsiteY1860" fmla="*/ 2199714 h 3474328"/>
                  <a:gd name="connsiteX1861" fmla="*/ 3467394 w 3482881"/>
                  <a:gd name="connsiteY1861" fmla="*/ 2173062 h 3474328"/>
                  <a:gd name="connsiteX1862" fmla="*/ 3468475 w 3482881"/>
                  <a:gd name="connsiteY1862" fmla="*/ 2160096 h 3474328"/>
                  <a:gd name="connsiteX1863" fmla="*/ 3468475 w 3482881"/>
                  <a:gd name="connsiteY1863" fmla="*/ 2147491 h 3474328"/>
                  <a:gd name="connsiteX1864" fmla="*/ 3469195 w 3482881"/>
                  <a:gd name="connsiteY1864" fmla="*/ 2105351 h 3474328"/>
                  <a:gd name="connsiteX1865" fmla="*/ 3468475 w 3482881"/>
                  <a:gd name="connsiteY1865" fmla="*/ 2116516 h 3474328"/>
                  <a:gd name="connsiteX1866" fmla="*/ 3467394 w 3482881"/>
                  <a:gd name="connsiteY1866" fmla="*/ 2142808 h 3474328"/>
                  <a:gd name="connsiteX1867" fmla="*/ 3467034 w 3482881"/>
                  <a:gd name="connsiteY1867" fmla="*/ 2157215 h 3474328"/>
                  <a:gd name="connsiteX1868" fmla="*/ 3466314 w 3482881"/>
                  <a:gd name="connsiteY1868" fmla="*/ 2170541 h 3474328"/>
                  <a:gd name="connsiteX1869" fmla="*/ 3466314 w 3482881"/>
                  <a:gd name="connsiteY1869" fmla="*/ 2187468 h 3474328"/>
                  <a:gd name="connsiteX1870" fmla="*/ 3467034 w 3482881"/>
                  <a:gd name="connsiteY1870" fmla="*/ 2159376 h 3474328"/>
                  <a:gd name="connsiteX1871" fmla="*/ 3467034 w 3482881"/>
                  <a:gd name="connsiteY1871" fmla="*/ 2147130 h 3474328"/>
                  <a:gd name="connsiteX1872" fmla="*/ 3466674 w 3482881"/>
                  <a:gd name="connsiteY1872" fmla="*/ 2151092 h 3474328"/>
                  <a:gd name="connsiteX1873" fmla="*/ 3465593 w 3482881"/>
                  <a:gd name="connsiteY1873" fmla="*/ 2165138 h 3474328"/>
                  <a:gd name="connsiteX1874" fmla="*/ 3465593 w 3482881"/>
                  <a:gd name="connsiteY1874" fmla="*/ 2159016 h 3474328"/>
                  <a:gd name="connsiteX1875" fmla="*/ 3465593 w 3482881"/>
                  <a:gd name="connsiteY1875" fmla="*/ 2152893 h 3474328"/>
                  <a:gd name="connsiteX1876" fmla="*/ 3465593 w 3482881"/>
                  <a:gd name="connsiteY1876" fmla="*/ 2139927 h 3474328"/>
                  <a:gd name="connsiteX1877" fmla="*/ 3465954 w 3482881"/>
                  <a:gd name="connsiteY1877" fmla="*/ 2112195 h 3474328"/>
                  <a:gd name="connsiteX1878" fmla="*/ 3465954 w 3482881"/>
                  <a:gd name="connsiteY1878" fmla="*/ 2053488 h 3474328"/>
                  <a:gd name="connsiteX1879" fmla="*/ 3467034 w 3482881"/>
                  <a:gd name="connsiteY1879" fmla="*/ 1954083 h 3474328"/>
                  <a:gd name="connsiteX1880" fmla="*/ 3469556 w 3482881"/>
                  <a:gd name="connsiteY1880" fmla="*/ 1946160 h 3474328"/>
                  <a:gd name="connsiteX1881" fmla="*/ 3468115 w 3482881"/>
                  <a:gd name="connsiteY1881" fmla="*/ 1850356 h 3474328"/>
                  <a:gd name="connsiteX1882" fmla="*/ 3470996 w 3482881"/>
                  <a:gd name="connsiteY1882" fmla="*/ 1897538 h 3474328"/>
                  <a:gd name="connsiteX1883" fmla="*/ 3473157 w 3482881"/>
                  <a:gd name="connsiteY1883" fmla="*/ 1837390 h 3474328"/>
                  <a:gd name="connsiteX1884" fmla="*/ 3472437 w 3482881"/>
                  <a:gd name="connsiteY1884" fmla="*/ 1727181 h 3474328"/>
                  <a:gd name="connsiteX1885" fmla="*/ 3474598 w 3482881"/>
                  <a:gd name="connsiteY1885" fmla="*/ 1699088 h 3474328"/>
                  <a:gd name="connsiteX1886" fmla="*/ 3469556 w 3482881"/>
                  <a:gd name="connsiteY1886" fmla="*/ 1627776 h 3474328"/>
                  <a:gd name="connsiteX1887" fmla="*/ 3472077 w 3482881"/>
                  <a:gd name="connsiteY1887" fmla="*/ 1756714 h 3474328"/>
                  <a:gd name="connsiteX1888" fmla="*/ 3468115 w 3482881"/>
                  <a:gd name="connsiteY1888" fmla="*/ 1648665 h 3474328"/>
                  <a:gd name="connsiteX1889" fmla="*/ 3467755 w 3482881"/>
                  <a:gd name="connsiteY1889" fmla="*/ 1695847 h 3474328"/>
                  <a:gd name="connsiteX1890" fmla="*/ 3466314 w 3482881"/>
                  <a:gd name="connsiteY1890" fmla="*/ 1640021 h 3474328"/>
                  <a:gd name="connsiteX1891" fmla="*/ 3465233 w 3482881"/>
                  <a:gd name="connsiteY1891" fmla="*/ 1615170 h 3474328"/>
                  <a:gd name="connsiteX1892" fmla="*/ 3464153 w 3482881"/>
                  <a:gd name="connsiteY1892" fmla="*/ 1740507 h 3474328"/>
                  <a:gd name="connsiteX1893" fmla="*/ 3463072 w 3482881"/>
                  <a:gd name="connsiteY1893" fmla="*/ 1732223 h 3474328"/>
                  <a:gd name="connsiteX1894" fmla="*/ 3463793 w 3482881"/>
                  <a:gd name="connsiteY1894" fmla="*/ 1805696 h 3474328"/>
                  <a:gd name="connsiteX1895" fmla="*/ 3463793 w 3482881"/>
                  <a:gd name="connsiteY1895" fmla="*/ 1927431 h 3474328"/>
                  <a:gd name="connsiteX1896" fmla="*/ 3462712 w 3482881"/>
                  <a:gd name="connsiteY1896" fmla="*/ 1906542 h 3474328"/>
                  <a:gd name="connsiteX1897" fmla="*/ 3463072 w 3482881"/>
                  <a:gd name="connsiteY1897" fmla="*/ 2066454 h 3474328"/>
                  <a:gd name="connsiteX1898" fmla="*/ 2439851 w 3482881"/>
                  <a:gd name="connsiteY1898" fmla="*/ 3388971 h 3474328"/>
                  <a:gd name="connsiteX1899" fmla="*/ 2469024 w 3482881"/>
                  <a:gd name="connsiteY1899" fmla="*/ 3405538 h 3474328"/>
                  <a:gd name="connsiteX1900" fmla="*/ 2488113 w 3482881"/>
                  <a:gd name="connsiteY1900" fmla="*/ 3415262 h 3474328"/>
                  <a:gd name="connsiteX1901" fmla="*/ 2499638 w 3482881"/>
                  <a:gd name="connsiteY1901" fmla="*/ 3421025 h 3474328"/>
                  <a:gd name="connsiteX1902" fmla="*/ 2512604 w 3482881"/>
                  <a:gd name="connsiteY1902" fmla="*/ 3426788 h 3474328"/>
                  <a:gd name="connsiteX1903" fmla="*/ 2543938 w 3482881"/>
                  <a:gd name="connsiteY1903" fmla="*/ 3439754 h 3474328"/>
                  <a:gd name="connsiteX1904" fmla="*/ 2562666 w 3482881"/>
                  <a:gd name="connsiteY1904" fmla="*/ 3446957 h 3474328"/>
                  <a:gd name="connsiteX1905" fmla="*/ 2583916 w 3482881"/>
                  <a:gd name="connsiteY1905" fmla="*/ 3454160 h 3474328"/>
                  <a:gd name="connsiteX1906" fmla="*/ 2607687 w 3482881"/>
                  <a:gd name="connsiteY1906" fmla="*/ 3462083 h 3474328"/>
                  <a:gd name="connsiteX1907" fmla="*/ 2620652 w 3482881"/>
                  <a:gd name="connsiteY1907" fmla="*/ 3466406 h 3474328"/>
                  <a:gd name="connsiteX1908" fmla="*/ 2635419 w 3482881"/>
                  <a:gd name="connsiteY1908" fmla="*/ 3468206 h 3474328"/>
                  <a:gd name="connsiteX1909" fmla="*/ 2664232 w 3482881"/>
                  <a:gd name="connsiteY1909" fmla="*/ 3455601 h 3474328"/>
                  <a:gd name="connsiteX1910" fmla="*/ 2677918 w 3482881"/>
                  <a:gd name="connsiteY1910" fmla="*/ 3423906 h 3474328"/>
                  <a:gd name="connsiteX1911" fmla="*/ 2675397 w 3482881"/>
                  <a:gd name="connsiteY1911" fmla="*/ 3439393 h 3474328"/>
                  <a:gd name="connsiteX1912" fmla="*/ 2674317 w 3482881"/>
                  <a:gd name="connsiteY1912" fmla="*/ 3402657 h 3474328"/>
                  <a:gd name="connsiteX1913" fmla="*/ 2662791 w 3482881"/>
                  <a:gd name="connsiteY1913" fmla="*/ 3387890 h 3474328"/>
                  <a:gd name="connsiteX1914" fmla="*/ 2650546 w 3482881"/>
                  <a:gd name="connsiteY1914" fmla="*/ 3375284 h 3474328"/>
                  <a:gd name="connsiteX1915" fmla="*/ 2608767 w 3482881"/>
                  <a:gd name="connsiteY1915" fmla="*/ 3316578 h 3474328"/>
                  <a:gd name="connsiteX1916" fmla="*/ 2591119 w 3482881"/>
                  <a:gd name="connsiteY1916" fmla="*/ 3283443 h 3474328"/>
                  <a:gd name="connsiteX1917" fmla="*/ 2583556 w 3482881"/>
                  <a:gd name="connsiteY1917" fmla="*/ 3265795 h 3474328"/>
                  <a:gd name="connsiteX1918" fmla="*/ 2576352 w 3482881"/>
                  <a:gd name="connsiteY1918" fmla="*/ 3247427 h 3474328"/>
                  <a:gd name="connsiteX1919" fmla="*/ 2569509 w 3482881"/>
                  <a:gd name="connsiteY1919" fmla="*/ 3228338 h 3474328"/>
                  <a:gd name="connsiteX1920" fmla="*/ 2566628 w 3482881"/>
                  <a:gd name="connsiteY1920" fmla="*/ 3218614 h 3474328"/>
                  <a:gd name="connsiteX1921" fmla="*/ 2563747 w 3482881"/>
                  <a:gd name="connsiteY1921" fmla="*/ 3208529 h 3474328"/>
                  <a:gd name="connsiteX1922" fmla="*/ 2558344 w 3482881"/>
                  <a:gd name="connsiteY1922" fmla="*/ 3188360 h 3474328"/>
                  <a:gd name="connsiteX1923" fmla="*/ 2554022 w 3482881"/>
                  <a:gd name="connsiteY1923" fmla="*/ 3167110 h 3474328"/>
                  <a:gd name="connsiteX1924" fmla="*/ 2569869 w 3482881"/>
                  <a:gd name="connsiteY1924" fmla="*/ 3220414 h 3474328"/>
                  <a:gd name="connsiteX1925" fmla="*/ 2578513 w 3482881"/>
                  <a:gd name="connsiteY1925" fmla="*/ 3242385 h 3474328"/>
                  <a:gd name="connsiteX1926" fmla="*/ 2581395 w 3482881"/>
                  <a:gd name="connsiteY1926" fmla="*/ 3249227 h 3474328"/>
                  <a:gd name="connsiteX1927" fmla="*/ 2584996 w 3482881"/>
                  <a:gd name="connsiteY1927" fmla="*/ 3256791 h 3474328"/>
                  <a:gd name="connsiteX1928" fmla="*/ 2594000 w 3482881"/>
                  <a:gd name="connsiteY1928" fmla="*/ 3275159 h 3474328"/>
                  <a:gd name="connsiteX1929" fmla="*/ 2587878 w 3482881"/>
                  <a:gd name="connsiteY1929" fmla="*/ 3261473 h 3474328"/>
                  <a:gd name="connsiteX1930" fmla="*/ 2582115 w 3482881"/>
                  <a:gd name="connsiteY1930" fmla="*/ 3247427 h 3474328"/>
                  <a:gd name="connsiteX1931" fmla="*/ 2571670 w 3482881"/>
                  <a:gd name="connsiteY1931" fmla="*/ 3218974 h 3474328"/>
                  <a:gd name="connsiteX1932" fmla="*/ 2566988 w 3482881"/>
                  <a:gd name="connsiteY1932" fmla="*/ 3198445 h 3474328"/>
                  <a:gd name="connsiteX1933" fmla="*/ 2559065 w 3482881"/>
                  <a:gd name="connsiteY1933" fmla="*/ 3167471 h 3474328"/>
                  <a:gd name="connsiteX1934" fmla="*/ 2555103 w 3482881"/>
                  <a:gd name="connsiteY1934" fmla="*/ 3150183 h 3474328"/>
                  <a:gd name="connsiteX1935" fmla="*/ 2552221 w 3482881"/>
                  <a:gd name="connsiteY1935" fmla="*/ 3133255 h 3474328"/>
                  <a:gd name="connsiteX1936" fmla="*/ 2556904 w 3482881"/>
                  <a:gd name="connsiteY1936" fmla="*/ 3152344 h 3474328"/>
                  <a:gd name="connsiteX1937" fmla="*/ 2562666 w 3482881"/>
                  <a:gd name="connsiteY1937" fmla="*/ 3171072 h 3474328"/>
                  <a:gd name="connsiteX1938" fmla="*/ 2577433 w 3482881"/>
                  <a:gd name="connsiteY1938" fmla="*/ 3226177 h 3474328"/>
                  <a:gd name="connsiteX1939" fmla="*/ 2586077 w 3482881"/>
                  <a:gd name="connsiteY1939" fmla="*/ 3250668 h 3474328"/>
                  <a:gd name="connsiteX1940" fmla="*/ 2590038 w 3482881"/>
                  <a:gd name="connsiteY1940" fmla="*/ 3259672 h 3474328"/>
                  <a:gd name="connsiteX1941" fmla="*/ 2592920 w 3482881"/>
                  <a:gd name="connsiteY1941" fmla="*/ 3267956 h 3474328"/>
                  <a:gd name="connsiteX1942" fmla="*/ 2608047 w 3482881"/>
                  <a:gd name="connsiteY1942" fmla="*/ 3302892 h 3474328"/>
                  <a:gd name="connsiteX1943" fmla="*/ 2619932 w 3482881"/>
                  <a:gd name="connsiteY1943" fmla="*/ 3324862 h 3474328"/>
                  <a:gd name="connsiteX1944" fmla="*/ 2633978 w 3482881"/>
                  <a:gd name="connsiteY1944" fmla="*/ 3347192 h 3474328"/>
                  <a:gd name="connsiteX1945" fmla="*/ 2637580 w 3482881"/>
                  <a:gd name="connsiteY1945" fmla="*/ 3352594 h 3474328"/>
                  <a:gd name="connsiteX1946" fmla="*/ 2641542 w 3482881"/>
                  <a:gd name="connsiteY1946" fmla="*/ 3357636 h 3474328"/>
                  <a:gd name="connsiteX1947" fmla="*/ 2649465 w 3482881"/>
                  <a:gd name="connsiteY1947" fmla="*/ 3367721 h 3474328"/>
                  <a:gd name="connsiteX1948" fmla="*/ 2665313 w 3482881"/>
                  <a:gd name="connsiteY1948" fmla="*/ 3384288 h 3474328"/>
                  <a:gd name="connsiteX1949" fmla="*/ 2651626 w 3482881"/>
                  <a:gd name="connsiteY1949" fmla="*/ 3368441 h 3474328"/>
                  <a:gd name="connsiteX1950" fmla="*/ 2640461 w 3482881"/>
                  <a:gd name="connsiteY1950" fmla="*/ 3354035 h 3474328"/>
                  <a:gd name="connsiteX1951" fmla="*/ 2629656 w 3482881"/>
                  <a:gd name="connsiteY1951" fmla="*/ 3338548 h 3474328"/>
                  <a:gd name="connsiteX1952" fmla="*/ 2616691 w 3482881"/>
                  <a:gd name="connsiteY1952" fmla="*/ 3315858 h 3474328"/>
                  <a:gd name="connsiteX1953" fmla="*/ 2617051 w 3482881"/>
                  <a:gd name="connsiteY1953" fmla="*/ 3315137 h 3474328"/>
                  <a:gd name="connsiteX1954" fmla="*/ 2624254 w 3482881"/>
                  <a:gd name="connsiteY1954" fmla="*/ 3325582 h 3474328"/>
                  <a:gd name="connsiteX1955" fmla="*/ 2615970 w 3482881"/>
                  <a:gd name="connsiteY1955" fmla="*/ 3311896 h 3474328"/>
                  <a:gd name="connsiteX1956" fmla="*/ 2609487 w 3482881"/>
                  <a:gd name="connsiteY1956" fmla="*/ 3300371 h 3474328"/>
                  <a:gd name="connsiteX1957" fmla="*/ 2600123 w 3482881"/>
                  <a:gd name="connsiteY1957" fmla="*/ 3280922 h 3474328"/>
                  <a:gd name="connsiteX1958" fmla="*/ 2597962 w 3482881"/>
                  <a:gd name="connsiteY1958" fmla="*/ 3276240 h 3474328"/>
                  <a:gd name="connsiteX1959" fmla="*/ 2596161 w 3482881"/>
                  <a:gd name="connsiteY1959" fmla="*/ 3271197 h 3474328"/>
                  <a:gd name="connsiteX1960" fmla="*/ 2591839 w 3482881"/>
                  <a:gd name="connsiteY1960" fmla="*/ 3260393 h 3474328"/>
                  <a:gd name="connsiteX1961" fmla="*/ 2586797 w 3482881"/>
                  <a:gd name="connsiteY1961" fmla="*/ 3247787 h 3474328"/>
                  <a:gd name="connsiteX1962" fmla="*/ 2581034 w 3482881"/>
                  <a:gd name="connsiteY1962" fmla="*/ 3231940 h 3474328"/>
                  <a:gd name="connsiteX1963" fmla="*/ 2592560 w 3482881"/>
                  <a:gd name="connsiteY1963" fmla="*/ 3257511 h 3474328"/>
                  <a:gd name="connsiteX1964" fmla="*/ 2601564 w 3482881"/>
                  <a:gd name="connsiteY1964" fmla="*/ 3274079 h 3474328"/>
                  <a:gd name="connsiteX1965" fmla="*/ 2586437 w 3482881"/>
                  <a:gd name="connsiteY1965" fmla="*/ 3236622 h 3474328"/>
                  <a:gd name="connsiteX1966" fmla="*/ 2579594 w 3482881"/>
                  <a:gd name="connsiteY1966" fmla="*/ 3217533 h 3474328"/>
                  <a:gd name="connsiteX1967" fmla="*/ 2573831 w 3482881"/>
                  <a:gd name="connsiteY1967" fmla="*/ 3198085 h 3474328"/>
                  <a:gd name="connsiteX1968" fmla="*/ 2578874 w 3482881"/>
                  <a:gd name="connsiteY1968" fmla="*/ 3213932 h 3474328"/>
                  <a:gd name="connsiteX1969" fmla="*/ 2584276 w 3482881"/>
                  <a:gd name="connsiteY1969" fmla="*/ 3229419 h 3474328"/>
                  <a:gd name="connsiteX1970" fmla="*/ 2590399 w 3482881"/>
                  <a:gd name="connsiteY1970" fmla="*/ 3245266 h 3474328"/>
                  <a:gd name="connsiteX1971" fmla="*/ 2599403 w 3482881"/>
                  <a:gd name="connsiteY1971" fmla="*/ 3264715 h 3474328"/>
                  <a:gd name="connsiteX1972" fmla="*/ 2593280 w 3482881"/>
                  <a:gd name="connsiteY1972" fmla="*/ 3246346 h 3474328"/>
                  <a:gd name="connsiteX1973" fmla="*/ 2582475 w 3482881"/>
                  <a:gd name="connsiteY1973" fmla="*/ 3216093 h 3474328"/>
                  <a:gd name="connsiteX1974" fmla="*/ 2577073 w 3482881"/>
                  <a:gd name="connsiteY1974" fmla="*/ 3197364 h 3474328"/>
                  <a:gd name="connsiteX1975" fmla="*/ 2572030 w 3482881"/>
                  <a:gd name="connsiteY1975" fmla="*/ 3178276 h 3474328"/>
                  <a:gd name="connsiteX1976" fmla="*/ 2567709 w 3482881"/>
                  <a:gd name="connsiteY1976" fmla="*/ 3160268 h 3474328"/>
                  <a:gd name="connsiteX1977" fmla="*/ 2564467 w 3482881"/>
                  <a:gd name="connsiteY1977" fmla="*/ 3145141 h 3474328"/>
                  <a:gd name="connsiteX1978" fmla="*/ 2560865 w 3482881"/>
                  <a:gd name="connsiteY1978" fmla="*/ 3130734 h 3474328"/>
                  <a:gd name="connsiteX1979" fmla="*/ 2560865 w 3482881"/>
                  <a:gd name="connsiteY1979" fmla="*/ 3128573 h 3474328"/>
                  <a:gd name="connsiteX1980" fmla="*/ 2557984 w 3482881"/>
                  <a:gd name="connsiteY1980" fmla="*/ 3110205 h 3474328"/>
                  <a:gd name="connsiteX1981" fmla="*/ 2556183 w 3482881"/>
                  <a:gd name="connsiteY1981" fmla="*/ 3097959 h 3474328"/>
                  <a:gd name="connsiteX1982" fmla="*/ 2553662 w 3482881"/>
                  <a:gd name="connsiteY1982" fmla="*/ 3083553 h 3474328"/>
                  <a:gd name="connsiteX1983" fmla="*/ 2550781 w 3482881"/>
                  <a:gd name="connsiteY1983" fmla="*/ 3066625 h 3474328"/>
                  <a:gd name="connsiteX1984" fmla="*/ 2549700 w 3482881"/>
                  <a:gd name="connsiteY1984" fmla="*/ 3051138 h 3474328"/>
                  <a:gd name="connsiteX1985" fmla="*/ 2549700 w 3482881"/>
                  <a:gd name="connsiteY1985" fmla="*/ 3044655 h 3474328"/>
                  <a:gd name="connsiteX1986" fmla="*/ 2549700 w 3482881"/>
                  <a:gd name="connsiteY1986" fmla="*/ 3037812 h 3474328"/>
                  <a:gd name="connsiteX1987" fmla="*/ 2548980 w 3482881"/>
                  <a:gd name="connsiteY1987" fmla="*/ 3042854 h 3474328"/>
                  <a:gd name="connsiteX1988" fmla="*/ 2548980 w 3482881"/>
                  <a:gd name="connsiteY1988" fmla="*/ 3046096 h 3474328"/>
                  <a:gd name="connsiteX1989" fmla="*/ 2548980 w 3482881"/>
                  <a:gd name="connsiteY1989" fmla="*/ 3050418 h 3474328"/>
                  <a:gd name="connsiteX1990" fmla="*/ 2550061 w 3482881"/>
                  <a:gd name="connsiteY1990" fmla="*/ 3068066 h 3474328"/>
                  <a:gd name="connsiteX1991" fmla="*/ 2554383 w 3482881"/>
                  <a:gd name="connsiteY1991" fmla="*/ 3095078 h 3474328"/>
                  <a:gd name="connsiteX1992" fmla="*/ 2557264 w 3482881"/>
                  <a:gd name="connsiteY1992" fmla="*/ 3112366 h 3474328"/>
                  <a:gd name="connsiteX1993" fmla="*/ 2562306 w 3482881"/>
                  <a:gd name="connsiteY1993" fmla="*/ 3139738 h 3474328"/>
                  <a:gd name="connsiteX1994" fmla="*/ 2555823 w 3482881"/>
                  <a:gd name="connsiteY1994" fmla="*/ 3116688 h 3474328"/>
                  <a:gd name="connsiteX1995" fmla="*/ 2559785 w 3482881"/>
                  <a:gd name="connsiteY1995" fmla="*/ 3141899 h 3474328"/>
                  <a:gd name="connsiteX1996" fmla="*/ 2561586 w 3482881"/>
                  <a:gd name="connsiteY1996" fmla="*/ 3150903 h 3474328"/>
                  <a:gd name="connsiteX1997" fmla="*/ 2563747 w 3482881"/>
                  <a:gd name="connsiteY1997" fmla="*/ 3160268 h 3474328"/>
                  <a:gd name="connsiteX1998" fmla="*/ 2568069 w 3482881"/>
                  <a:gd name="connsiteY1998" fmla="*/ 3178996 h 3474328"/>
                  <a:gd name="connsiteX1999" fmla="*/ 2570230 w 3482881"/>
                  <a:gd name="connsiteY1999" fmla="*/ 3187640 h 3474328"/>
                  <a:gd name="connsiteX2000" fmla="*/ 2572391 w 3482881"/>
                  <a:gd name="connsiteY2000" fmla="*/ 3195203 h 3474328"/>
                  <a:gd name="connsiteX2001" fmla="*/ 2575632 w 3482881"/>
                  <a:gd name="connsiteY2001" fmla="*/ 3206368 h 3474328"/>
                  <a:gd name="connsiteX2002" fmla="*/ 2573471 w 3482881"/>
                  <a:gd name="connsiteY2002" fmla="*/ 3204207 h 3474328"/>
                  <a:gd name="connsiteX2003" fmla="*/ 2569149 w 3482881"/>
                  <a:gd name="connsiteY2003" fmla="*/ 3189441 h 3474328"/>
                  <a:gd name="connsiteX2004" fmla="*/ 2565547 w 3482881"/>
                  <a:gd name="connsiteY2004" fmla="*/ 3174674 h 3474328"/>
                  <a:gd name="connsiteX2005" fmla="*/ 2562306 w 3482881"/>
                  <a:gd name="connsiteY2005" fmla="*/ 3159907 h 3474328"/>
                  <a:gd name="connsiteX2006" fmla="*/ 2559425 w 3482881"/>
                  <a:gd name="connsiteY2006" fmla="*/ 3145141 h 3474328"/>
                  <a:gd name="connsiteX2007" fmla="*/ 2548980 w 3482881"/>
                  <a:gd name="connsiteY2007" fmla="*/ 3101561 h 3474328"/>
                  <a:gd name="connsiteX2008" fmla="*/ 2545739 w 3482881"/>
                  <a:gd name="connsiteY2008" fmla="*/ 3073829 h 3474328"/>
                  <a:gd name="connsiteX2009" fmla="*/ 2545018 w 3482881"/>
                  <a:gd name="connsiteY2009" fmla="*/ 3066985 h 3474328"/>
                  <a:gd name="connsiteX2010" fmla="*/ 2545018 w 3482881"/>
                  <a:gd name="connsiteY2010" fmla="*/ 3060142 h 3474328"/>
                  <a:gd name="connsiteX2011" fmla="*/ 2543938 w 3482881"/>
                  <a:gd name="connsiteY2011" fmla="*/ 3047176 h 3474328"/>
                  <a:gd name="connsiteX2012" fmla="*/ 2542857 w 3482881"/>
                  <a:gd name="connsiteY2012" fmla="*/ 3026647 h 3474328"/>
                  <a:gd name="connsiteX2013" fmla="*/ 2563747 w 3482881"/>
                  <a:gd name="connsiteY2013" fmla="*/ 3025927 h 3474328"/>
                  <a:gd name="connsiteX2014" fmla="*/ 2565547 w 3482881"/>
                  <a:gd name="connsiteY2014" fmla="*/ 3025927 h 3474328"/>
                  <a:gd name="connsiteX2015" fmla="*/ 2567348 w 3482881"/>
                  <a:gd name="connsiteY2015" fmla="*/ 3025927 h 3474328"/>
                  <a:gd name="connsiteX2016" fmla="*/ 2569149 w 3482881"/>
                  <a:gd name="connsiteY2016" fmla="*/ 3025207 h 3474328"/>
                  <a:gd name="connsiteX2017" fmla="*/ 2571310 w 3482881"/>
                  <a:gd name="connsiteY2017" fmla="*/ 3024126 h 3474328"/>
                  <a:gd name="connsiteX2018" fmla="*/ 2582475 w 3482881"/>
                  <a:gd name="connsiteY2018" fmla="*/ 3023045 h 3474328"/>
                  <a:gd name="connsiteX2019" fmla="*/ 2595441 w 3482881"/>
                  <a:gd name="connsiteY2019" fmla="*/ 3023045 h 3474328"/>
                  <a:gd name="connsiteX2020" fmla="*/ 2604445 w 3482881"/>
                  <a:gd name="connsiteY2020" fmla="*/ 3023045 h 3474328"/>
                  <a:gd name="connsiteX2021" fmla="*/ 2615610 w 3482881"/>
                  <a:gd name="connsiteY2021" fmla="*/ 3022325 h 3474328"/>
                  <a:gd name="connsiteX2022" fmla="*/ 2739866 w 3482881"/>
                  <a:gd name="connsiteY2022" fmla="*/ 3008279 h 3474328"/>
                  <a:gd name="connsiteX2023" fmla="*/ 2864122 w 3482881"/>
                  <a:gd name="connsiteY2023" fmla="*/ 2973343 h 3474328"/>
                  <a:gd name="connsiteX2024" fmla="*/ 2886812 w 3482881"/>
                  <a:gd name="connsiteY2024" fmla="*/ 2964339 h 3474328"/>
                  <a:gd name="connsiteX2025" fmla="*/ 2909143 w 3482881"/>
                  <a:gd name="connsiteY2025" fmla="*/ 2954975 h 3474328"/>
                  <a:gd name="connsiteX2026" fmla="*/ 2867724 w 3482881"/>
                  <a:gd name="connsiteY2026" fmla="*/ 2970462 h 3474328"/>
                  <a:gd name="connsiteX2027" fmla="*/ 2850796 w 3482881"/>
                  <a:gd name="connsiteY2027" fmla="*/ 2975504 h 3474328"/>
                  <a:gd name="connsiteX2028" fmla="*/ 2868804 w 3482881"/>
                  <a:gd name="connsiteY2028" fmla="*/ 2969381 h 3474328"/>
                  <a:gd name="connsiteX2029" fmla="*/ 2886452 w 3482881"/>
                  <a:gd name="connsiteY2029" fmla="*/ 2962538 h 3474328"/>
                  <a:gd name="connsiteX2030" fmla="*/ 2904100 w 3482881"/>
                  <a:gd name="connsiteY2030" fmla="*/ 2955335 h 3474328"/>
                  <a:gd name="connsiteX2031" fmla="*/ 2912744 w 3482881"/>
                  <a:gd name="connsiteY2031" fmla="*/ 2951733 h 3474328"/>
                  <a:gd name="connsiteX2032" fmla="*/ 2921388 w 3482881"/>
                  <a:gd name="connsiteY2032" fmla="*/ 2947772 h 3474328"/>
                  <a:gd name="connsiteX2033" fmla="*/ 2916346 w 3482881"/>
                  <a:gd name="connsiteY2033" fmla="*/ 2951013 h 3474328"/>
                  <a:gd name="connsiteX2034" fmla="*/ 2950561 w 3482881"/>
                  <a:gd name="connsiteY2034" fmla="*/ 2935166 h 3474328"/>
                  <a:gd name="connsiteX2035" fmla="*/ 2982256 w 3482881"/>
                  <a:gd name="connsiteY2035" fmla="*/ 2918238 h 3474328"/>
                  <a:gd name="connsiteX2036" fmla="*/ 2963167 w 3482881"/>
                  <a:gd name="connsiteY2036" fmla="*/ 2929043 h 3474328"/>
                  <a:gd name="connsiteX2037" fmla="*/ 2952002 w 3482881"/>
                  <a:gd name="connsiteY2037" fmla="*/ 2934806 h 3474328"/>
                  <a:gd name="connsiteX2038" fmla="*/ 2941197 w 3482881"/>
                  <a:gd name="connsiteY2038" fmla="*/ 2939848 h 3474328"/>
                  <a:gd name="connsiteX2039" fmla="*/ 2922829 w 3482881"/>
                  <a:gd name="connsiteY2039" fmla="*/ 2949933 h 3474328"/>
                  <a:gd name="connsiteX2040" fmla="*/ 2957765 w 3482881"/>
                  <a:gd name="connsiteY2040" fmla="*/ 2934806 h 3474328"/>
                  <a:gd name="connsiteX2041" fmla="*/ 2989819 w 3482881"/>
                  <a:gd name="connsiteY2041" fmla="*/ 2918598 h 3474328"/>
                  <a:gd name="connsiteX2042" fmla="*/ 2979014 w 3482881"/>
                  <a:gd name="connsiteY2042" fmla="*/ 2924721 h 3474328"/>
                  <a:gd name="connsiteX2043" fmla="*/ 3053208 w 3482881"/>
                  <a:gd name="connsiteY2043" fmla="*/ 2878260 h 3474328"/>
                  <a:gd name="connsiteX2044" fmla="*/ 3067614 w 3482881"/>
                  <a:gd name="connsiteY2044" fmla="*/ 2868176 h 3474328"/>
                  <a:gd name="connsiteX2045" fmla="*/ 3068695 w 3482881"/>
                  <a:gd name="connsiteY2045" fmla="*/ 2866735 h 3474328"/>
                  <a:gd name="connsiteX2046" fmla="*/ 3045284 w 3482881"/>
                  <a:gd name="connsiteY2046" fmla="*/ 2880781 h 3474328"/>
                  <a:gd name="connsiteX2047" fmla="*/ 3027996 w 3482881"/>
                  <a:gd name="connsiteY2047" fmla="*/ 2891226 h 3474328"/>
                  <a:gd name="connsiteX2048" fmla="*/ 3011429 w 3482881"/>
                  <a:gd name="connsiteY2048" fmla="*/ 2900230 h 3474328"/>
                  <a:gd name="connsiteX2049" fmla="*/ 2997022 w 3482881"/>
                  <a:gd name="connsiteY2049" fmla="*/ 2907073 h 3474328"/>
                  <a:gd name="connsiteX2050" fmla="*/ 3167019 w 3482881"/>
                  <a:gd name="connsiteY2050" fmla="*/ 2784258 h 3474328"/>
                  <a:gd name="connsiteX2051" fmla="*/ 3146129 w 3482881"/>
                  <a:gd name="connsiteY2051" fmla="*/ 2805147 h 3474328"/>
                  <a:gd name="connsiteX2052" fmla="*/ 3168820 w 3482881"/>
                  <a:gd name="connsiteY2052" fmla="*/ 2787139 h 3474328"/>
                  <a:gd name="connsiteX2053" fmla="*/ 3201595 w 3482881"/>
                  <a:gd name="connsiteY2053" fmla="*/ 2756525 h 3474328"/>
                  <a:gd name="connsiteX2054" fmla="*/ 3209518 w 3482881"/>
                  <a:gd name="connsiteY2054" fmla="*/ 2746081 h 3474328"/>
                  <a:gd name="connsiteX2055" fmla="*/ 3220683 w 3482881"/>
                  <a:gd name="connsiteY2055" fmla="*/ 2733835 h 3474328"/>
                  <a:gd name="connsiteX2056" fmla="*/ 3227526 w 3482881"/>
                  <a:gd name="connsiteY2056" fmla="*/ 2726632 h 3474328"/>
                  <a:gd name="connsiteX2057" fmla="*/ 3234729 w 3482881"/>
                  <a:gd name="connsiteY2057" fmla="*/ 2718708 h 3474328"/>
                  <a:gd name="connsiteX2058" fmla="*/ 3249856 w 3482881"/>
                  <a:gd name="connsiteY2058" fmla="*/ 2701060 h 3474328"/>
                  <a:gd name="connsiteX2059" fmla="*/ 3265343 w 3482881"/>
                  <a:gd name="connsiteY2059" fmla="*/ 2682332 h 3474328"/>
                  <a:gd name="connsiteX2060" fmla="*/ 3279750 w 3482881"/>
                  <a:gd name="connsiteY2060" fmla="*/ 2663603 h 3474328"/>
                  <a:gd name="connsiteX2061" fmla="*/ 3286233 w 3482881"/>
                  <a:gd name="connsiteY2061" fmla="*/ 2654959 h 3474328"/>
                  <a:gd name="connsiteX2062" fmla="*/ 3291995 w 3482881"/>
                  <a:gd name="connsiteY2062" fmla="*/ 2646676 h 3474328"/>
                  <a:gd name="connsiteX2063" fmla="*/ 3302800 w 3482881"/>
                  <a:gd name="connsiteY2063" fmla="*/ 2633710 h 3474328"/>
                  <a:gd name="connsiteX2064" fmla="*/ 3296317 w 3482881"/>
                  <a:gd name="connsiteY2064" fmla="*/ 2643074 h 3474328"/>
                  <a:gd name="connsiteX2065" fmla="*/ 3279030 w 3482881"/>
                  <a:gd name="connsiteY2065" fmla="*/ 2666485 h 3474328"/>
                  <a:gd name="connsiteX2066" fmla="*/ 3288754 w 3482881"/>
                  <a:gd name="connsiteY2066" fmla="*/ 2655320 h 3474328"/>
                  <a:gd name="connsiteX2067" fmla="*/ 3305682 w 3482881"/>
                  <a:gd name="connsiteY2067" fmla="*/ 2632269 h 3474328"/>
                  <a:gd name="connsiteX2068" fmla="*/ 3315046 w 3482881"/>
                  <a:gd name="connsiteY2068" fmla="*/ 2618943 h 3474328"/>
                  <a:gd name="connsiteX2069" fmla="*/ 3323690 w 3482881"/>
                  <a:gd name="connsiteY2069" fmla="*/ 2605617 h 3474328"/>
                  <a:gd name="connsiteX2070" fmla="*/ 3337376 w 3482881"/>
                  <a:gd name="connsiteY2070" fmla="*/ 2584008 h 3474328"/>
                  <a:gd name="connsiteX2071" fmla="*/ 3350341 w 3482881"/>
                  <a:gd name="connsiteY2071" fmla="*/ 2560237 h 3474328"/>
                  <a:gd name="connsiteX2072" fmla="*/ 3357545 w 3482881"/>
                  <a:gd name="connsiteY2072" fmla="*/ 2547271 h 3474328"/>
                  <a:gd name="connsiteX2073" fmla="*/ 3363308 w 3482881"/>
                  <a:gd name="connsiteY2073" fmla="*/ 2535386 h 3474328"/>
                  <a:gd name="connsiteX2074" fmla="*/ 3375913 w 3482881"/>
                  <a:gd name="connsiteY2074" fmla="*/ 2504411 h 3474328"/>
                  <a:gd name="connsiteX2075" fmla="*/ 3376633 w 3482881"/>
                  <a:gd name="connsiteY2075" fmla="*/ 2501890 h 3474328"/>
                  <a:gd name="connsiteX2076" fmla="*/ 3312164 w 3482881"/>
                  <a:gd name="connsiteY2076" fmla="*/ 2612460 h 3474328"/>
                  <a:gd name="connsiteX2077" fmla="*/ 3248055 w 3482881"/>
                  <a:gd name="connsiteY2077" fmla="*/ 2698179 h 3474328"/>
                  <a:gd name="connsiteX2078" fmla="*/ 3255979 w 3482881"/>
                  <a:gd name="connsiteY2078" fmla="*/ 2687734 h 3474328"/>
                  <a:gd name="connsiteX2079" fmla="*/ 3166659 w 3482881"/>
                  <a:gd name="connsiteY2079" fmla="*/ 2782097 h 3474328"/>
                  <a:gd name="connsiteX2080" fmla="*/ 3092105 w 3482881"/>
                  <a:gd name="connsiteY2080" fmla="*/ 2841884 h 3474328"/>
                  <a:gd name="connsiteX2081" fmla="*/ 3078059 w 3482881"/>
                  <a:gd name="connsiteY2081" fmla="*/ 2849087 h 3474328"/>
                  <a:gd name="connsiteX2082" fmla="*/ 3065453 w 3482881"/>
                  <a:gd name="connsiteY2082" fmla="*/ 2858451 h 3474328"/>
                  <a:gd name="connsiteX2083" fmla="*/ 3052487 w 3482881"/>
                  <a:gd name="connsiteY2083" fmla="*/ 2867455 h 3474328"/>
                  <a:gd name="connsiteX2084" fmla="*/ 3026555 w 3482881"/>
                  <a:gd name="connsiteY2084" fmla="*/ 2885103 h 3474328"/>
                  <a:gd name="connsiteX2085" fmla="*/ 3037000 w 3482881"/>
                  <a:gd name="connsiteY2085" fmla="*/ 2877180 h 3474328"/>
                  <a:gd name="connsiteX2086" fmla="*/ 3025835 w 3482881"/>
                  <a:gd name="connsiteY2086" fmla="*/ 2884383 h 3474328"/>
                  <a:gd name="connsiteX2087" fmla="*/ 3014310 w 3482881"/>
                  <a:gd name="connsiteY2087" fmla="*/ 2891226 h 3474328"/>
                  <a:gd name="connsiteX2088" fmla="*/ 2991260 w 3482881"/>
                  <a:gd name="connsiteY2088" fmla="*/ 2904552 h 3474328"/>
                  <a:gd name="connsiteX2089" fmla="*/ 2967489 w 3482881"/>
                  <a:gd name="connsiteY2089" fmla="*/ 2916798 h 3474328"/>
                  <a:gd name="connsiteX2090" fmla="*/ 2943718 w 3482881"/>
                  <a:gd name="connsiteY2090" fmla="*/ 2928683 h 3474328"/>
                  <a:gd name="connsiteX2091" fmla="*/ 2946239 w 3482881"/>
                  <a:gd name="connsiteY2091" fmla="*/ 2927242 h 3474328"/>
                  <a:gd name="connsiteX2092" fmla="*/ 2913825 w 3482881"/>
                  <a:gd name="connsiteY2092" fmla="*/ 2943450 h 3474328"/>
                  <a:gd name="connsiteX2093" fmla="*/ 2884291 w 3482881"/>
                  <a:gd name="connsiteY2093" fmla="*/ 2956415 h 3474328"/>
                  <a:gd name="connsiteX2094" fmla="*/ 2870605 w 3482881"/>
                  <a:gd name="connsiteY2094" fmla="*/ 2962178 h 3474328"/>
                  <a:gd name="connsiteX2095" fmla="*/ 2857639 w 3482881"/>
                  <a:gd name="connsiteY2095" fmla="*/ 2967220 h 3474328"/>
                  <a:gd name="connsiteX2096" fmla="*/ 2833869 w 3482881"/>
                  <a:gd name="connsiteY2096" fmla="*/ 2976224 h 3474328"/>
                  <a:gd name="connsiteX2097" fmla="*/ 2833869 w 3482881"/>
                  <a:gd name="connsiteY2097" fmla="*/ 2977305 h 3474328"/>
                  <a:gd name="connsiteX2098" fmla="*/ 2830267 w 3482881"/>
                  <a:gd name="connsiteY2098" fmla="*/ 2978746 h 3474328"/>
                  <a:gd name="connsiteX2099" fmla="*/ 2821263 w 3482881"/>
                  <a:gd name="connsiteY2099" fmla="*/ 2981627 h 3474328"/>
                  <a:gd name="connsiteX2100" fmla="*/ 2799293 w 3482881"/>
                  <a:gd name="connsiteY2100" fmla="*/ 2988110 h 3474328"/>
                  <a:gd name="connsiteX2101" fmla="*/ 2781285 w 3482881"/>
                  <a:gd name="connsiteY2101" fmla="*/ 2992792 h 3474328"/>
                  <a:gd name="connsiteX2102" fmla="*/ 2781285 w 3482881"/>
                  <a:gd name="connsiteY2102" fmla="*/ 2992792 h 3474328"/>
                  <a:gd name="connsiteX2103" fmla="*/ 2781285 w 3482881"/>
                  <a:gd name="connsiteY2103" fmla="*/ 2992792 h 3474328"/>
                  <a:gd name="connsiteX2104" fmla="*/ 2745989 w 3482881"/>
                  <a:gd name="connsiteY2104" fmla="*/ 2999995 h 3474328"/>
                  <a:gd name="connsiteX2105" fmla="*/ 2706011 w 3482881"/>
                  <a:gd name="connsiteY2105" fmla="*/ 3006118 h 3474328"/>
                  <a:gd name="connsiteX2106" fmla="*/ 2730502 w 3482881"/>
                  <a:gd name="connsiteY2106" fmla="*/ 3001796 h 3474328"/>
                  <a:gd name="connsiteX2107" fmla="*/ 2742747 w 3482881"/>
                  <a:gd name="connsiteY2107" fmla="*/ 2999635 h 3474328"/>
                  <a:gd name="connsiteX2108" fmla="*/ 2754993 w 3482881"/>
                  <a:gd name="connsiteY2108" fmla="*/ 2996754 h 3474328"/>
                  <a:gd name="connsiteX2109" fmla="*/ 2803255 w 3482881"/>
                  <a:gd name="connsiteY2109" fmla="*/ 2984508 h 3474328"/>
                  <a:gd name="connsiteX2110" fmla="*/ 2799653 w 3482881"/>
                  <a:gd name="connsiteY2110" fmla="*/ 2983428 h 3474328"/>
                  <a:gd name="connsiteX2111" fmla="*/ 2783446 w 3482881"/>
                  <a:gd name="connsiteY2111" fmla="*/ 2987029 h 3474328"/>
                  <a:gd name="connsiteX2112" fmla="*/ 2754633 w 3482881"/>
                  <a:gd name="connsiteY2112" fmla="*/ 2992792 h 3474328"/>
                  <a:gd name="connsiteX2113" fmla="*/ 2757874 w 3482881"/>
                  <a:gd name="connsiteY2113" fmla="*/ 2990631 h 3474328"/>
                  <a:gd name="connsiteX2114" fmla="*/ 2727981 w 3482881"/>
                  <a:gd name="connsiteY2114" fmla="*/ 2997474 h 3474328"/>
                  <a:gd name="connsiteX2115" fmla="*/ 2717536 w 3482881"/>
                  <a:gd name="connsiteY2115" fmla="*/ 3000715 h 3474328"/>
                  <a:gd name="connsiteX2116" fmla="*/ 2699528 w 3482881"/>
                  <a:gd name="connsiteY2116" fmla="*/ 3003957 h 3474328"/>
                  <a:gd name="connsiteX2117" fmla="*/ 2680079 w 3482881"/>
                  <a:gd name="connsiteY2117" fmla="*/ 3006478 h 3474328"/>
                  <a:gd name="connsiteX2118" fmla="*/ 2637580 w 3482881"/>
                  <a:gd name="connsiteY2118" fmla="*/ 3010800 h 3474328"/>
                  <a:gd name="connsiteX2119" fmla="*/ 2591119 w 3482881"/>
                  <a:gd name="connsiteY2119" fmla="*/ 3013321 h 3474328"/>
                  <a:gd name="connsiteX2120" fmla="*/ 2566268 w 3482881"/>
                  <a:gd name="connsiteY2120" fmla="*/ 3013681 h 3474328"/>
                  <a:gd name="connsiteX2121" fmla="*/ 2536014 w 3482881"/>
                  <a:gd name="connsiteY2121" fmla="*/ 3013681 h 3474328"/>
                  <a:gd name="connsiteX2122" fmla="*/ 2532052 w 3482881"/>
                  <a:gd name="connsiteY2122" fmla="*/ 3013681 h 3474328"/>
                  <a:gd name="connsiteX2123" fmla="*/ 2530972 w 3482881"/>
                  <a:gd name="connsiteY2123" fmla="*/ 3013681 h 3474328"/>
                  <a:gd name="connsiteX2124" fmla="*/ 2530612 w 3482881"/>
                  <a:gd name="connsiteY2124" fmla="*/ 3013681 h 3474328"/>
                  <a:gd name="connsiteX2125" fmla="*/ 2530612 w 3482881"/>
                  <a:gd name="connsiteY2125" fmla="*/ 3013681 h 3474328"/>
                  <a:gd name="connsiteX2126" fmla="*/ 2530612 w 3482881"/>
                  <a:gd name="connsiteY2126" fmla="*/ 3013681 h 3474328"/>
                  <a:gd name="connsiteX2127" fmla="*/ 2530612 w 3482881"/>
                  <a:gd name="connsiteY2127" fmla="*/ 3015842 h 3474328"/>
                  <a:gd name="connsiteX2128" fmla="*/ 2530972 w 3482881"/>
                  <a:gd name="connsiteY2128" fmla="*/ 3023406 h 3474328"/>
                  <a:gd name="connsiteX2129" fmla="*/ 2532052 w 3482881"/>
                  <a:gd name="connsiteY2129" fmla="*/ 3038893 h 3474328"/>
                  <a:gd name="connsiteX2130" fmla="*/ 2533853 w 3482881"/>
                  <a:gd name="connsiteY2130" fmla="*/ 3067345 h 3474328"/>
                  <a:gd name="connsiteX2131" fmla="*/ 2536734 w 3482881"/>
                  <a:gd name="connsiteY2131" fmla="*/ 3093998 h 3474328"/>
                  <a:gd name="connsiteX2132" fmla="*/ 2540336 w 3482881"/>
                  <a:gd name="connsiteY2132" fmla="*/ 3121010 h 3474328"/>
                  <a:gd name="connsiteX2133" fmla="*/ 2545018 w 3482881"/>
                  <a:gd name="connsiteY2133" fmla="*/ 3148022 h 3474328"/>
                  <a:gd name="connsiteX2134" fmla="*/ 2546459 w 3482881"/>
                  <a:gd name="connsiteY2134" fmla="*/ 3154865 h 3474328"/>
                  <a:gd name="connsiteX2135" fmla="*/ 2547900 w 3482881"/>
                  <a:gd name="connsiteY2135" fmla="*/ 3161708 h 3474328"/>
                  <a:gd name="connsiteX2136" fmla="*/ 2551141 w 3482881"/>
                  <a:gd name="connsiteY2136" fmla="*/ 3175034 h 3474328"/>
                  <a:gd name="connsiteX2137" fmla="*/ 2554383 w 3482881"/>
                  <a:gd name="connsiteY2137" fmla="*/ 3188360 h 3474328"/>
                  <a:gd name="connsiteX2138" fmla="*/ 2558344 w 3482881"/>
                  <a:gd name="connsiteY2138" fmla="*/ 3201686 h 3474328"/>
                  <a:gd name="connsiteX2139" fmla="*/ 2566628 w 3482881"/>
                  <a:gd name="connsiteY2139" fmla="*/ 3227978 h 3474328"/>
                  <a:gd name="connsiteX2140" fmla="*/ 2561586 w 3482881"/>
                  <a:gd name="connsiteY2140" fmla="*/ 3217173 h 3474328"/>
                  <a:gd name="connsiteX2141" fmla="*/ 2565187 w 3482881"/>
                  <a:gd name="connsiteY2141" fmla="*/ 3229779 h 3474328"/>
                  <a:gd name="connsiteX2142" fmla="*/ 2566988 w 3482881"/>
                  <a:gd name="connsiteY2142" fmla="*/ 3235181 h 3474328"/>
                  <a:gd name="connsiteX2143" fmla="*/ 2566268 w 3482881"/>
                  <a:gd name="connsiteY2143" fmla="*/ 3233020 h 3474328"/>
                  <a:gd name="connsiteX2144" fmla="*/ 2564107 w 3482881"/>
                  <a:gd name="connsiteY2144" fmla="*/ 3226537 h 3474328"/>
                  <a:gd name="connsiteX2145" fmla="*/ 2555463 w 3482881"/>
                  <a:gd name="connsiteY2145" fmla="*/ 3197364 h 3474328"/>
                  <a:gd name="connsiteX2146" fmla="*/ 2562306 w 3482881"/>
                  <a:gd name="connsiteY2146" fmla="*/ 3222936 h 3474328"/>
                  <a:gd name="connsiteX2147" fmla="*/ 2568789 w 3482881"/>
                  <a:gd name="connsiteY2147" fmla="*/ 3242024 h 3474328"/>
                  <a:gd name="connsiteX2148" fmla="*/ 2574191 w 3482881"/>
                  <a:gd name="connsiteY2148" fmla="*/ 3256791 h 3474328"/>
                  <a:gd name="connsiteX2149" fmla="*/ 2579954 w 3482881"/>
                  <a:gd name="connsiteY2149" fmla="*/ 3269036 h 3474328"/>
                  <a:gd name="connsiteX2150" fmla="*/ 2585717 w 3482881"/>
                  <a:gd name="connsiteY2150" fmla="*/ 3281282 h 3474328"/>
                  <a:gd name="connsiteX2151" fmla="*/ 2592920 w 3482881"/>
                  <a:gd name="connsiteY2151" fmla="*/ 3295328 h 3474328"/>
                  <a:gd name="connsiteX2152" fmla="*/ 2602644 w 3482881"/>
                  <a:gd name="connsiteY2152" fmla="*/ 3313337 h 3474328"/>
                  <a:gd name="connsiteX2153" fmla="*/ 2608767 w 3482881"/>
                  <a:gd name="connsiteY2153" fmla="*/ 3324141 h 3474328"/>
                  <a:gd name="connsiteX2154" fmla="*/ 2616331 w 3482881"/>
                  <a:gd name="connsiteY2154" fmla="*/ 3336387 h 3474328"/>
                  <a:gd name="connsiteX2155" fmla="*/ 2613809 w 3482881"/>
                  <a:gd name="connsiteY2155" fmla="*/ 3332785 h 3474328"/>
                  <a:gd name="connsiteX2156" fmla="*/ 2609487 w 3482881"/>
                  <a:gd name="connsiteY2156" fmla="*/ 3326302 h 3474328"/>
                  <a:gd name="connsiteX2157" fmla="*/ 2604445 w 3482881"/>
                  <a:gd name="connsiteY2157" fmla="*/ 3317298 h 3474328"/>
                  <a:gd name="connsiteX2158" fmla="*/ 2599043 w 3482881"/>
                  <a:gd name="connsiteY2158" fmla="*/ 3307574 h 3474328"/>
                  <a:gd name="connsiteX2159" fmla="*/ 2593640 w 3482881"/>
                  <a:gd name="connsiteY2159" fmla="*/ 3297489 h 3474328"/>
                  <a:gd name="connsiteX2160" fmla="*/ 2584636 w 3482881"/>
                  <a:gd name="connsiteY2160" fmla="*/ 3280562 h 3474328"/>
                  <a:gd name="connsiteX2161" fmla="*/ 2595441 w 3482881"/>
                  <a:gd name="connsiteY2161" fmla="*/ 3303612 h 3474328"/>
                  <a:gd name="connsiteX2162" fmla="*/ 2607326 w 3482881"/>
                  <a:gd name="connsiteY2162" fmla="*/ 3325222 h 3474328"/>
                  <a:gd name="connsiteX2163" fmla="*/ 2619932 w 3482881"/>
                  <a:gd name="connsiteY2163" fmla="*/ 3345391 h 3474328"/>
                  <a:gd name="connsiteX2164" fmla="*/ 2626775 w 3482881"/>
                  <a:gd name="connsiteY2164" fmla="*/ 3354755 h 3474328"/>
                  <a:gd name="connsiteX2165" fmla="*/ 2633618 w 3482881"/>
                  <a:gd name="connsiteY2165" fmla="*/ 3364119 h 3474328"/>
                  <a:gd name="connsiteX2166" fmla="*/ 2640822 w 3482881"/>
                  <a:gd name="connsiteY2166" fmla="*/ 3373123 h 3474328"/>
                  <a:gd name="connsiteX2167" fmla="*/ 2648385 w 3482881"/>
                  <a:gd name="connsiteY2167" fmla="*/ 3381767 h 3474328"/>
                  <a:gd name="connsiteX2168" fmla="*/ 2656308 w 3482881"/>
                  <a:gd name="connsiteY2168" fmla="*/ 3389691 h 3474328"/>
                  <a:gd name="connsiteX2169" fmla="*/ 2658469 w 3482881"/>
                  <a:gd name="connsiteY2169" fmla="*/ 3391852 h 3474328"/>
                  <a:gd name="connsiteX2170" fmla="*/ 2660630 w 3482881"/>
                  <a:gd name="connsiteY2170" fmla="*/ 3393653 h 3474328"/>
                  <a:gd name="connsiteX2171" fmla="*/ 2663872 w 3482881"/>
                  <a:gd name="connsiteY2171" fmla="*/ 3396894 h 3474328"/>
                  <a:gd name="connsiteX2172" fmla="*/ 2672516 w 3482881"/>
                  <a:gd name="connsiteY2172" fmla="*/ 3431110 h 3474328"/>
                  <a:gd name="connsiteX2173" fmla="*/ 2648385 w 3482881"/>
                  <a:gd name="connsiteY2173" fmla="*/ 3457762 h 3474328"/>
                  <a:gd name="connsiteX2174" fmla="*/ 2629656 w 3482881"/>
                  <a:gd name="connsiteY2174" fmla="*/ 3459562 h 3474328"/>
                  <a:gd name="connsiteX2175" fmla="*/ 2624974 w 3482881"/>
                  <a:gd name="connsiteY2175" fmla="*/ 3458482 h 3474328"/>
                  <a:gd name="connsiteX2176" fmla="*/ 2619932 w 3482881"/>
                  <a:gd name="connsiteY2176" fmla="*/ 3456681 h 3474328"/>
                  <a:gd name="connsiteX2177" fmla="*/ 2609487 w 3482881"/>
                  <a:gd name="connsiteY2177" fmla="*/ 3453440 h 3474328"/>
                  <a:gd name="connsiteX2178" fmla="*/ 2566628 w 3482881"/>
                  <a:gd name="connsiteY2178" fmla="*/ 3439393 h 3474328"/>
                  <a:gd name="connsiteX2179" fmla="*/ 2521968 w 3482881"/>
                  <a:gd name="connsiteY2179" fmla="*/ 3422466 h 3474328"/>
                  <a:gd name="connsiteX2180" fmla="*/ 2517286 w 3482881"/>
                  <a:gd name="connsiteY2180" fmla="*/ 3418864 h 3474328"/>
                  <a:gd name="connsiteX2181" fmla="*/ 2508282 w 3482881"/>
                  <a:gd name="connsiteY2181" fmla="*/ 3415623 h 3474328"/>
                  <a:gd name="connsiteX2182" fmla="*/ 2499278 w 3482881"/>
                  <a:gd name="connsiteY2182" fmla="*/ 3412021 h 3474328"/>
                  <a:gd name="connsiteX2183" fmla="*/ 2480909 w 3482881"/>
                  <a:gd name="connsiteY2183" fmla="*/ 3404097 h 3474328"/>
                  <a:gd name="connsiteX2184" fmla="*/ 2461821 w 3482881"/>
                  <a:gd name="connsiteY2184" fmla="*/ 3395814 h 3474328"/>
                  <a:gd name="connsiteX2185" fmla="*/ 2452096 w 3482881"/>
                  <a:gd name="connsiteY2185" fmla="*/ 3391492 h 3474328"/>
                  <a:gd name="connsiteX2186" fmla="*/ 2442372 w 3482881"/>
                  <a:gd name="connsiteY2186" fmla="*/ 3386810 h 3474328"/>
                  <a:gd name="connsiteX2187" fmla="*/ 2218711 w 3482881"/>
                  <a:gd name="connsiteY2187" fmla="*/ 3253910 h 3474328"/>
                  <a:gd name="connsiteX2188" fmla="*/ 2189178 w 3482881"/>
                  <a:gd name="connsiteY2188" fmla="*/ 3229779 h 3474328"/>
                  <a:gd name="connsiteX2189" fmla="*/ 2160005 w 3482881"/>
                  <a:gd name="connsiteY2189" fmla="*/ 3204207 h 3474328"/>
                  <a:gd name="connsiteX2190" fmla="*/ 2165767 w 3482881"/>
                  <a:gd name="connsiteY2190" fmla="*/ 3209250 h 3474328"/>
                  <a:gd name="connsiteX2191" fmla="*/ 2151361 w 3482881"/>
                  <a:gd name="connsiteY2191" fmla="*/ 3196644 h 3474328"/>
                  <a:gd name="connsiteX2192" fmla="*/ 2137674 w 3482881"/>
                  <a:gd name="connsiteY2192" fmla="*/ 3183678 h 3474328"/>
                  <a:gd name="connsiteX2193" fmla="*/ 2123988 w 3482881"/>
                  <a:gd name="connsiteY2193" fmla="*/ 3170712 h 3474328"/>
                  <a:gd name="connsiteX2194" fmla="*/ 2110662 w 3482881"/>
                  <a:gd name="connsiteY2194" fmla="*/ 3157386 h 3474328"/>
                  <a:gd name="connsiteX2195" fmla="*/ 2121827 w 3482881"/>
                  <a:gd name="connsiteY2195" fmla="*/ 3169632 h 3474328"/>
                  <a:gd name="connsiteX2196" fmla="*/ 2131552 w 3482881"/>
                  <a:gd name="connsiteY2196" fmla="*/ 3179716 h 3474328"/>
                  <a:gd name="connsiteX2197" fmla="*/ 2143437 w 3482881"/>
                  <a:gd name="connsiteY2197" fmla="*/ 3192682 h 3474328"/>
                  <a:gd name="connsiteX2198" fmla="*/ 2116425 w 3482881"/>
                  <a:gd name="connsiteY2198" fmla="*/ 3168551 h 3474328"/>
                  <a:gd name="connsiteX2199" fmla="*/ 2116065 w 3482881"/>
                  <a:gd name="connsiteY2199" fmla="*/ 3166390 h 3474328"/>
                  <a:gd name="connsiteX2200" fmla="*/ 2117145 w 3482881"/>
                  <a:gd name="connsiteY2200" fmla="*/ 3166390 h 3474328"/>
                  <a:gd name="connsiteX2201" fmla="*/ 2124709 w 3482881"/>
                  <a:gd name="connsiteY2201" fmla="*/ 3173593 h 3474328"/>
                  <a:gd name="connsiteX2202" fmla="*/ 2112103 w 3482881"/>
                  <a:gd name="connsiteY2202" fmla="*/ 3159907 h 3474328"/>
                  <a:gd name="connsiteX2203" fmla="*/ 2097697 w 3482881"/>
                  <a:gd name="connsiteY2203" fmla="*/ 3144060 h 3474328"/>
                  <a:gd name="connsiteX2204" fmla="*/ 2082930 w 3482881"/>
                  <a:gd name="connsiteY2204" fmla="*/ 3127133 h 3474328"/>
                  <a:gd name="connsiteX2205" fmla="*/ 2069244 w 3482881"/>
                  <a:gd name="connsiteY2205" fmla="*/ 3111285 h 3474328"/>
                  <a:gd name="connsiteX2206" fmla="*/ 2047994 w 3482881"/>
                  <a:gd name="connsiteY2206" fmla="*/ 3087875 h 3474328"/>
                  <a:gd name="connsiteX2207" fmla="*/ 2064201 w 3482881"/>
                  <a:gd name="connsiteY2207" fmla="*/ 3107324 h 3474328"/>
                  <a:gd name="connsiteX2208" fmla="*/ 2073566 w 3482881"/>
                  <a:gd name="connsiteY2208" fmla="*/ 3118489 h 3474328"/>
                  <a:gd name="connsiteX2209" fmla="*/ 2079328 w 3482881"/>
                  <a:gd name="connsiteY2209" fmla="*/ 3126772 h 3474328"/>
                  <a:gd name="connsiteX2210" fmla="*/ 2082930 w 3482881"/>
                  <a:gd name="connsiteY2210" fmla="*/ 3132535 h 3474328"/>
                  <a:gd name="connsiteX2211" fmla="*/ 2089413 w 3482881"/>
                  <a:gd name="connsiteY2211" fmla="*/ 3140459 h 3474328"/>
                  <a:gd name="connsiteX2212" fmla="*/ 2102739 w 3482881"/>
                  <a:gd name="connsiteY2212" fmla="*/ 3154145 h 3474328"/>
                  <a:gd name="connsiteX2213" fmla="*/ 2066362 w 3482881"/>
                  <a:gd name="connsiteY2213" fmla="*/ 3115247 h 3474328"/>
                  <a:gd name="connsiteX2214" fmla="*/ 2049795 w 3482881"/>
                  <a:gd name="connsiteY2214" fmla="*/ 3095078 h 3474328"/>
                  <a:gd name="connsiteX2215" fmla="*/ 2033587 w 3482881"/>
                  <a:gd name="connsiteY2215" fmla="*/ 3075269 h 3474328"/>
                  <a:gd name="connsiteX2216" fmla="*/ 2042231 w 3482881"/>
                  <a:gd name="connsiteY2216" fmla="*/ 3084633 h 3474328"/>
                  <a:gd name="connsiteX2217" fmla="*/ 2036829 w 3482881"/>
                  <a:gd name="connsiteY2217" fmla="*/ 3075989 h 3474328"/>
                  <a:gd name="connsiteX2218" fmla="*/ 2021702 w 3482881"/>
                  <a:gd name="connsiteY2218" fmla="*/ 3054020 h 3474328"/>
                  <a:gd name="connsiteX2219" fmla="*/ 2001533 w 3482881"/>
                  <a:gd name="connsiteY2219" fmla="*/ 3023766 h 3474328"/>
                  <a:gd name="connsiteX2220" fmla="*/ 2000092 w 3482881"/>
                  <a:gd name="connsiteY2220" fmla="*/ 3021965 h 3474328"/>
                  <a:gd name="connsiteX2221" fmla="*/ 1999012 w 3482881"/>
                  <a:gd name="connsiteY2221" fmla="*/ 3021605 h 3474328"/>
                  <a:gd name="connsiteX2222" fmla="*/ 1997931 w 3482881"/>
                  <a:gd name="connsiteY2222" fmla="*/ 3021605 h 3474328"/>
                  <a:gd name="connsiteX2223" fmla="*/ 1992529 w 3482881"/>
                  <a:gd name="connsiteY2223" fmla="*/ 3021605 h 3474328"/>
                  <a:gd name="connsiteX2224" fmla="*/ 1979563 w 3482881"/>
                  <a:gd name="connsiteY2224" fmla="*/ 3021605 h 3474328"/>
                  <a:gd name="connsiteX2225" fmla="*/ 1947509 w 3482881"/>
                  <a:gd name="connsiteY2225" fmla="*/ 3021605 h 3474328"/>
                  <a:gd name="connsiteX2226" fmla="*/ 1880518 w 3482881"/>
                  <a:gd name="connsiteY2226" fmla="*/ 3021965 h 3474328"/>
                  <a:gd name="connsiteX2227" fmla="*/ 1923018 w 3482881"/>
                  <a:gd name="connsiteY2227" fmla="*/ 3024846 h 3474328"/>
                  <a:gd name="connsiteX2228" fmla="*/ 1825774 w 3482881"/>
                  <a:gd name="connsiteY2228" fmla="*/ 3024846 h 3474328"/>
                  <a:gd name="connsiteX2229" fmla="*/ 1866832 w 3482881"/>
                  <a:gd name="connsiteY2229" fmla="*/ 3023766 h 3474328"/>
                  <a:gd name="connsiteX2230" fmla="*/ 1795160 w 3482881"/>
                  <a:gd name="connsiteY2230" fmla="*/ 3021605 h 3474328"/>
                  <a:gd name="connsiteX2231" fmla="*/ 1755902 w 3482881"/>
                  <a:gd name="connsiteY2231" fmla="*/ 3021605 h 3474328"/>
                  <a:gd name="connsiteX2232" fmla="*/ 1765266 w 3482881"/>
                  <a:gd name="connsiteY2232" fmla="*/ 3022325 h 3474328"/>
                  <a:gd name="connsiteX2233" fmla="*/ 1721687 w 3482881"/>
                  <a:gd name="connsiteY2233" fmla="*/ 3023766 h 3474328"/>
                  <a:gd name="connsiteX2234" fmla="*/ 1747618 w 3482881"/>
                  <a:gd name="connsiteY2234" fmla="*/ 3025567 h 3474328"/>
                  <a:gd name="connsiteX2235" fmla="*/ 1690353 w 3482881"/>
                  <a:gd name="connsiteY2235" fmla="*/ 3025567 h 3474328"/>
                  <a:gd name="connsiteX2236" fmla="*/ 1733572 w 3482881"/>
                  <a:gd name="connsiteY2236" fmla="*/ 3027728 h 3474328"/>
                  <a:gd name="connsiteX2237" fmla="*/ 1670904 w 3482881"/>
                  <a:gd name="connsiteY2237" fmla="*/ 3028088 h 3474328"/>
                  <a:gd name="connsiteX2238" fmla="*/ 1880158 w 3482881"/>
                  <a:gd name="connsiteY2238" fmla="*/ 3028088 h 3474328"/>
                  <a:gd name="connsiteX2239" fmla="*/ 1846663 w 3482881"/>
                  <a:gd name="connsiteY2239" fmla="*/ 3026647 h 3474328"/>
                  <a:gd name="connsiteX2240" fmla="*/ 1923378 w 3482881"/>
                  <a:gd name="connsiteY2240" fmla="*/ 3027728 h 3474328"/>
                  <a:gd name="connsiteX2241" fmla="*/ 1952191 w 3482881"/>
                  <a:gd name="connsiteY2241" fmla="*/ 3028808 h 3474328"/>
                  <a:gd name="connsiteX2242" fmla="*/ 1975241 w 3482881"/>
                  <a:gd name="connsiteY2242" fmla="*/ 3029168 h 3474328"/>
                  <a:gd name="connsiteX2243" fmla="*/ 1988567 w 3482881"/>
                  <a:gd name="connsiteY2243" fmla="*/ 3029168 h 3474328"/>
                  <a:gd name="connsiteX2244" fmla="*/ 1994690 w 3482881"/>
                  <a:gd name="connsiteY2244" fmla="*/ 3029168 h 3474328"/>
                  <a:gd name="connsiteX2245" fmla="*/ 1995770 w 3482881"/>
                  <a:gd name="connsiteY2245" fmla="*/ 3030249 h 3474328"/>
                  <a:gd name="connsiteX2246" fmla="*/ 1996851 w 3482881"/>
                  <a:gd name="connsiteY2246" fmla="*/ 3031689 h 3474328"/>
                  <a:gd name="connsiteX2247" fmla="*/ 1998652 w 3482881"/>
                  <a:gd name="connsiteY2247" fmla="*/ 3034571 h 3474328"/>
                  <a:gd name="connsiteX2248" fmla="*/ 2002974 w 3482881"/>
                  <a:gd name="connsiteY2248" fmla="*/ 3040333 h 3474328"/>
                  <a:gd name="connsiteX2249" fmla="*/ 2009096 w 3482881"/>
                  <a:gd name="connsiteY2249" fmla="*/ 3048977 h 3474328"/>
                  <a:gd name="connsiteX2250" fmla="*/ 2023503 w 3482881"/>
                  <a:gd name="connsiteY2250" fmla="*/ 3068066 h 3474328"/>
                  <a:gd name="connsiteX2251" fmla="*/ 2031426 w 3482881"/>
                  <a:gd name="connsiteY2251" fmla="*/ 3078511 h 3474328"/>
                  <a:gd name="connsiteX2252" fmla="*/ 2035388 w 3482881"/>
                  <a:gd name="connsiteY2252" fmla="*/ 3083913 h 3474328"/>
                  <a:gd name="connsiteX2253" fmla="*/ 2039710 w 3482881"/>
                  <a:gd name="connsiteY2253" fmla="*/ 3088955 h 3474328"/>
                  <a:gd name="connsiteX2254" fmla="*/ 2056278 w 3482881"/>
                  <a:gd name="connsiteY2254" fmla="*/ 3109484 h 3474328"/>
                  <a:gd name="connsiteX2255" fmla="*/ 2085811 w 3482881"/>
                  <a:gd name="connsiteY2255" fmla="*/ 3142980 h 3474328"/>
                  <a:gd name="connsiteX2256" fmla="*/ 2100578 w 3482881"/>
                  <a:gd name="connsiteY2256" fmla="*/ 3156306 h 3474328"/>
                  <a:gd name="connsiteX2257" fmla="*/ 2103459 w 3482881"/>
                  <a:gd name="connsiteY2257" fmla="*/ 3160628 h 3474328"/>
                  <a:gd name="connsiteX2258" fmla="*/ 2121827 w 3482881"/>
                  <a:gd name="connsiteY2258" fmla="*/ 3180437 h 3474328"/>
                  <a:gd name="connsiteX2259" fmla="*/ 2147759 w 3482881"/>
                  <a:gd name="connsiteY2259" fmla="*/ 3206008 h 3474328"/>
                  <a:gd name="connsiteX2260" fmla="*/ 2172610 w 3482881"/>
                  <a:gd name="connsiteY2260" fmla="*/ 3227618 h 3474328"/>
                  <a:gd name="connsiteX2261" fmla="*/ 2205385 w 3482881"/>
                  <a:gd name="connsiteY2261" fmla="*/ 3252829 h 3474328"/>
                  <a:gd name="connsiteX2262" fmla="*/ 2245003 w 3482881"/>
                  <a:gd name="connsiteY2262" fmla="*/ 3282002 h 3474328"/>
                  <a:gd name="connsiteX2263" fmla="*/ 2261931 w 3482881"/>
                  <a:gd name="connsiteY2263" fmla="*/ 3293888 h 3474328"/>
                  <a:gd name="connsiteX2264" fmla="*/ 2273816 w 3482881"/>
                  <a:gd name="connsiteY2264" fmla="*/ 3301451 h 3474328"/>
                  <a:gd name="connsiteX2265" fmla="*/ 2272735 w 3482881"/>
                  <a:gd name="connsiteY2265" fmla="*/ 3300010 h 3474328"/>
                  <a:gd name="connsiteX2266" fmla="*/ 2229156 w 3482881"/>
                  <a:gd name="connsiteY2266" fmla="*/ 3269036 h 3474328"/>
                  <a:gd name="connsiteX2267" fmla="*/ 2218351 w 3482881"/>
                  <a:gd name="connsiteY2267" fmla="*/ 3260753 h 3474328"/>
                  <a:gd name="connsiteX2268" fmla="*/ 2208627 w 3482881"/>
                  <a:gd name="connsiteY2268" fmla="*/ 3252469 h 3474328"/>
                  <a:gd name="connsiteX2269" fmla="*/ 2191699 w 3482881"/>
                  <a:gd name="connsiteY2269" fmla="*/ 3237702 h 3474328"/>
                  <a:gd name="connsiteX2270" fmla="*/ 2216190 w 3482881"/>
                  <a:gd name="connsiteY2270" fmla="*/ 3257511 h 3474328"/>
                  <a:gd name="connsiteX2271" fmla="*/ 2228796 w 3482881"/>
                  <a:gd name="connsiteY2271" fmla="*/ 3266876 h 3474328"/>
                  <a:gd name="connsiteX2272" fmla="*/ 2241401 w 3482881"/>
                  <a:gd name="connsiteY2272" fmla="*/ 3276240 h 3474328"/>
                  <a:gd name="connsiteX2273" fmla="*/ 2225194 w 3482881"/>
                  <a:gd name="connsiteY2273" fmla="*/ 3263274 h 3474328"/>
                  <a:gd name="connsiteX2274" fmla="*/ 2221232 w 3482881"/>
                  <a:gd name="connsiteY2274" fmla="*/ 3260032 h 3474328"/>
                  <a:gd name="connsiteX2275" fmla="*/ 2217270 w 3482881"/>
                  <a:gd name="connsiteY2275" fmla="*/ 3256791 h 3474328"/>
                  <a:gd name="connsiteX2276" fmla="*/ 2209347 w 3482881"/>
                  <a:gd name="connsiteY2276" fmla="*/ 3249948 h 3474328"/>
                  <a:gd name="connsiteX2277" fmla="*/ 2222313 w 3482881"/>
                  <a:gd name="connsiteY2277" fmla="*/ 3260032 h 3474328"/>
                  <a:gd name="connsiteX2278" fmla="*/ 2218351 w 3482881"/>
                  <a:gd name="connsiteY2278" fmla="*/ 3253910 h 3474328"/>
                  <a:gd name="connsiteX2279" fmla="*/ 914563 w 3482881"/>
                  <a:gd name="connsiteY2279" fmla="*/ 3002156 h 3474328"/>
                  <a:gd name="connsiteX2280" fmla="*/ 912041 w 3482881"/>
                  <a:gd name="connsiteY2280" fmla="*/ 3002156 h 3474328"/>
                  <a:gd name="connsiteX2281" fmla="*/ 914563 w 3482881"/>
                  <a:gd name="connsiteY2281" fmla="*/ 3002156 h 3474328"/>
                  <a:gd name="connsiteX2282" fmla="*/ 914563 w 3482881"/>
                  <a:gd name="connsiteY2282" fmla="*/ 3002156 h 3474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Lst>
                <a:rect l="l" t="t" r="r" b="b"/>
                <a:pathLst>
                  <a:path w="3482881" h="3474328">
                    <a:moveTo>
                      <a:pt x="267711" y="2753284"/>
                    </a:moveTo>
                    <a:cubicBezTo>
                      <a:pt x="263389" y="2748962"/>
                      <a:pt x="259427" y="2744640"/>
                      <a:pt x="254745" y="2740318"/>
                    </a:cubicBezTo>
                    <a:lnTo>
                      <a:pt x="261588" y="2746801"/>
                    </a:lnTo>
                    <a:cubicBezTo>
                      <a:pt x="256185" y="2741038"/>
                      <a:pt x="250783" y="2735276"/>
                      <a:pt x="245381" y="2729513"/>
                    </a:cubicBezTo>
                    <a:lnTo>
                      <a:pt x="241419" y="2725191"/>
                    </a:lnTo>
                    <a:lnTo>
                      <a:pt x="237457" y="2720509"/>
                    </a:lnTo>
                    <a:lnTo>
                      <a:pt x="229894" y="2711505"/>
                    </a:lnTo>
                    <a:cubicBezTo>
                      <a:pt x="225932" y="2707183"/>
                      <a:pt x="221970" y="2702501"/>
                      <a:pt x="216928" y="2697098"/>
                    </a:cubicBezTo>
                    <a:cubicBezTo>
                      <a:pt x="219089" y="2699260"/>
                      <a:pt x="220529" y="2701060"/>
                      <a:pt x="221610" y="2702141"/>
                    </a:cubicBezTo>
                    <a:cubicBezTo>
                      <a:pt x="218368" y="2698179"/>
                      <a:pt x="215127" y="2694577"/>
                      <a:pt x="211885" y="2690616"/>
                    </a:cubicBezTo>
                    <a:cubicBezTo>
                      <a:pt x="205763" y="2683412"/>
                      <a:pt x="197479" y="2673688"/>
                      <a:pt x="188115" y="2662163"/>
                    </a:cubicBezTo>
                    <a:cubicBezTo>
                      <a:pt x="187034" y="2660722"/>
                      <a:pt x="185954" y="2659281"/>
                      <a:pt x="184513" y="2657841"/>
                    </a:cubicBezTo>
                    <a:cubicBezTo>
                      <a:pt x="183433" y="2656400"/>
                      <a:pt x="182352" y="2654959"/>
                      <a:pt x="181272" y="2653159"/>
                    </a:cubicBezTo>
                    <a:cubicBezTo>
                      <a:pt x="179111" y="2650277"/>
                      <a:pt x="176590" y="2647036"/>
                      <a:pt x="174429" y="2643794"/>
                    </a:cubicBezTo>
                    <a:cubicBezTo>
                      <a:pt x="169746" y="2637672"/>
                      <a:pt x="165064" y="2631189"/>
                      <a:pt x="160382" y="2624706"/>
                    </a:cubicBezTo>
                    <a:cubicBezTo>
                      <a:pt x="151378" y="2611740"/>
                      <a:pt x="143094" y="2598774"/>
                      <a:pt x="135531" y="2587609"/>
                    </a:cubicBezTo>
                    <a:cubicBezTo>
                      <a:pt x="128688" y="2576444"/>
                      <a:pt x="122925" y="2567080"/>
                      <a:pt x="119324" y="2561317"/>
                    </a:cubicBezTo>
                    <a:cubicBezTo>
                      <a:pt x="117163" y="2557355"/>
                      <a:pt x="114642" y="2553394"/>
                      <a:pt x="112120" y="2549432"/>
                    </a:cubicBezTo>
                    <a:cubicBezTo>
                      <a:pt x="109959" y="2545470"/>
                      <a:pt x="107798" y="2541148"/>
                      <a:pt x="105277" y="2536826"/>
                    </a:cubicBezTo>
                    <a:cubicBezTo>
                      <a:pt x="100955" y="2528182"/>
                      <a:pt x="96273" y="2519538"/>
                      <a:pt x="91951" y="2511255"/>
                    </a:cubicBezTo>
                    <a:cubicBezTo>
                      <a:pt x="87629" y="2502611"/>
                      <a:pt x="84028" y="2494327"/>
                      <a:pt x="80426" y="2486403"/>
                    </a:cubicBezTo>
                    <a:cubicBezTo>
                      <a:pt x="76825" y="2478480"/>
                      <a:pt x="73583" y="2471276"/>
                      <a:pt x="71062" y="2465154"/>
                    </a:cubicBezTo>
                    <a:cubicBezTo>
                      <a:pt x="81146" y="2488564"/>
                      <a:pt x="95913" y="2519178"/>
                      <a:pt x="92312" y="2509814"/>
                    </a:cubicBezTo>
                    <a:cubicBezTo>
                      <a:pt x="81867" y="2486043"/>
                      <a:pt x="74303" y="2468395"/>
                      <a:pt x="66380" y="2445705"/>
                    </a:cubicBezTo>
                    <a:cubicBezTo>
                      <a:pt x="64219" y="2439943"/>
                      <a:pt x="62058" y="2434180"/>
                      <a:pt x="59537" y="2428057"/>
                    </a:cubicBezTo>
                    <a:cubicBezTo>
                      <a:pt x="57376" y="2421574"/>
                      <a:pt x="55215" y="2414731"/>
                      <a:pt x="52333" y="2407528"/>
                    </a:cubicBezTo>
                    <a:cubicBezTo>
                      <a:pt x="49812" y="2399964"/>
                      <a:pt x="46931" y="2392041"/>
                      <a:pt x="44050" y="2383037"/>
                    </a:cubicBezTo>
                    <a:cubicBezTo>
                      <a:pt x="41168" y="2374033"/>
                      <a:pt x="38287" y="2364308"/>
                      <a:pt x="35046" y="2353504"/>
                    </a:cubicBezTo>
                    <a:lnTo>
                      <a:pt x="42249" y="2378715"/>
                    </a:lnTo>
                    <a:cubicBezTo>
                      <a:pt x="43329" y="2383037"/>
                      <a:pt x="44770" y="2386999"/>
                      <a:pt x="46211" y="2391321"/>
                    </a:cubicBezTo>
                    <a:lnTo>
                      <a:pt x="50533" y="2403566"/>
                    </a:lnTo>
                    <a:cubicBezTo>
                      <a:pt x="43329" y="2385198"/>
                      <a:pt x="37567" y="2366469"/>
                      <a:pt x="31804" y="2347381"/>
                    </a:cubicBezTo>
                    <a:cubicBezTo>
                      <a:pt x="31084" y="2344860"/>
                      <a:pt x="30364" y="2342699"/>
                      <a:pt x="29643" y="2340177"/>
                    </a:cubicBezTo>
                    <a:lnTo>
                      <a:pt x="27842" y="2332974"/>
                    </a:lnTo>
                    <a:lnTo>
                      <a:pt x="24241" y="2318568"/>
                    </a:lnTo>
                    <a:lnTo>
                      <a:pt x="20639" y="2304161"/>
                    </a:lnTo>
                    <a:lnTo>
                      <a:pt x="18838" y="2296958"/>
                    </a:lnTo>
                    <a:lnTo>
                      <a:pt x="17398" y="2289755"/>
                    </a:lnTo>
                    <a:cubicBezTo>
                      <a:pt x="15957" y="2279310"/>
                      <a:pt x="15957" y="2277869"/>
                      <a:pt x="16677" y="2281831"/>
                    </a:cubicBezTo>
                    <a:cubicBezTo>
                      <a:pt x="17038" y="2283632"/>
                      <a:pt x="17758" y="2286873"/>
                      <a:pt x="18838" y="2290835"/>
                    </a:cubicBezTo>
                    <a:cubicBezTo>
                      <a:pt x="19559" y="2294797"/>
                      <a:pt x="20639" y="2299839"/>
                      <a:pt x="22080" y="2305242"/>
                    </a:cubicBezTo>
                    <a:cubicBezTo>
                      <a:pt x="24601" y="2316047"/>
                      <a:pt x="27842" y="2328292"/>
                      <a:pt x="30724" y="2339097"/>
                    </a:cubicBezTo>
                    <a:cubicBezTo>
                      <a:pt x="33965" y="2349902"/>
                      <a:pt x="36846" y="2358546"/>
                      <a:pt x="38287" y="2362508"/>
                    </a:cubicBezTo>
                    <a:cubicBezTo>
                      <a:pt x="31084" y="2340538"/>
                      <a:pt x="26762" y="2318928"/>
                      <a:pt x="22080" y="2298759"/>
                    </a:cubicBezTo>
                    <a:cubicBezTo>
                      <a:pt x="19919" y="2288674"/>
                      <a:pt x="18478" y="2278590"/>
                      <a:pt x="17038" y="2269225"/>
                    </a:cubicBezTo>
                    <a:cubicBezTo>
                      <a:pt x="15597" y="2259501"/>
                      <a:pt x="13796" y="2250497"/>
                      <a:pt x="13076" y="2241493"/>
                    </a:cubicBezTo>
                    <a:cubicBezTo>
                      <a:pt x="8394" y="2205837"/>
                      <a:pt x="6953" y="2176304"/>
                      <a:pt x="4432" y="2155054"/>
                    </a:cubicBezTo>
                    <a:cubicBezTo>
                      <a:pt x="5152" y="2152173"/>
                      <a:pt x="6233" y="2147851"/>
                      <a:pt x="6953" y="2137046"/>
                    </a:cubicBezTo>
                    <a:cubicBezTo>
                      <a:pt x="6953" y="2131643"/>
                      <a:pt x="7673" y="2124440"/>
                      <a:pt x="7673" y="2115076"/>
                    </a:cubicBezTo>
                    <a:cubicBezTo>
                      <a:pt x="7673" y="2105712"/>
                      <a:pt x="8033" y="2093826"/>
                      <a:pt x="7673" y="2078699"/>
                    </a:cubicBezTo>
                    <a:cubicBezTo>
                      <a:pt x="5512" y="2121919"/>
                      <a:pt x="6233" y="2042683"/>
                      <a:pt x="4072" y="2078339"/>
                    </a:cubicBezTo>
                    <a:cubicBezTo>
                      <a:pt x="2991" y="2057810"/>
                      <a:pt x="4792" y="2011349"/>
                      <a:pt x="3351" y="2008108"/>
                    </a:cubicBezTo>
                    <a:lnTo>
                      <a:pt x="4072" y="2013870"/>
                    </a:lnTo>
                    <a:cubicBezTo>
                      <a:pt x="6953" y="1911584"/>
                      <a:pt x="2631" y="1878089"/>
                      <a:pt x="1190" y="1834149"/>
                    </a:cubicBezTo>
                    <a:cubicBezTo>
                      <a:pt x="470" y="1711694"/>
                      <a:pt x="1551" y="1655508"/>
                      <a:pt x="1190" y="1555383"/>
                    </a:cubicBezTo>
                    <a:cubicBezTo>
                      <a:pt x="2271" y="1551422"/>
                      <a:pt x="5512" y="1524409"/>
                      <a:pt x="5512" y="1484071"/>
                    </a:cubicBezTo>
                    <a:cubicBezTo>
                      <a:pt x="4072" y="1465343"/>
                      <a:pt x="3351" y="1374942"/>
                      <a:pt x="1190" y="1365938"/>
                    </a:cubicBezTo>
                    <a:cubicBezTo>
                      <a:pt x="470" y="1437610"/>
                      <a:pt x="2991" y="1424644"/>
                      <a:pt x="3351" y="1467504"/>
                    </a:cubicBezTo>
                    <a:cubicBezTo>
                      <a:pt x="1190" y="1503160"/>
                      <a:pt x="1190" y="1470745"/>
                      <a:pt x="110" y="1519367"/>
                    </a:cubicBezTo>
                    <a:cubicBezTo>
                      <a:pt x="830" y="1480109"/>
                      <a:pt x="-971" y="1341447"/>
                      <a:pt x="830" y="1298227"/>
                    </a:cubicBezTo>
                    <a:lnTo>
                      <a:pt x="830" y="1313354"/>
                    </a:lnTo>
                    <a:cubicBezTo>
                      <a:pt x="2271" y="1244563"/>
                      <a:pt x="7313" y="1231237"/>
                      <a:pt x="4432" y="1116705"/>
                    </a:cubicBezTo>
                    <a:lnTo>
                      <a:pt x="3351" y="1061961"/>
                    </a:lnTo>
                    <a:cubicBezTo>
                      <a:pt x="3351" y="1064482"/>
                      <a:pt x="3712" y="1064842"/>
                      <a:pt x="4072" y="1066283"/>
                    </a:cubicBezTo>
                    <a:cubicBezTo>
                      <a:pt x="4072" y="1021622"/>
                      <a:pt x="4792" y="1005055"/>
                      <a:pt x="5152" y="987767"/>
                    </a:cubicBezTo>
                    <a:cubicBezTo>
                      <a:pt x="5152" y="979123"/>
                      <a:pt x="5152" y="970119"/>
                      <a:pt x="5152" y="957153"/>
                    </a:cubicBezTo>
                    <a:cubicBezTo>
                      <a:pt x="5152" y="950670"/>
                      <a:pt x="5152" y="943107"/>
                      <a:pt x="5152" y="934103"/>
                    </a:cubicBezTo>
                    <a:cubicBezTo>
                      <a:pt x="5152" y="925099"/>
                      <a:pt x="4792" y="914654"/>
                      <a:pt x="5152" y="902409"/>
                    </a:cubicBezTo>
                    <a:cubicBezTo>
                      <a:pt x="5152" y="909972"/>
                      <a:pt x="5152" y="905290"/>
                      <a:pt x="5152" y="913213"/>
                    </a:cubicBezTo>
                    <a:cubicBezTo>
                      <a:pt x="6233" y="856668"/>
                      <a:pt x="10555" y="799762"/>
                      <a:pt x="17398" y="757263"/>
                    </a:cubicBezTo>
                    <a:cubicBezTo>
                      <a:pt x="23881" y="731692"/>
                      <a:pt x="17758" y="763746"/>
                      <a:pt x="16317" y="779593"/>
                    </a:cubicBezTo>
                    <a:cubicBezTo>
                      <a:pt x="24241" y="730611"/>
                      <a:pt x="35766" y="680188"/>
                      <a:pt x="49452" y="635168"/>
                    </a:cubicBezTo>
                    <a:cubicBezTo>
                      <a:pt x="53054" y="624003"/>
                      <a:pt x="56295" y="613198"/>
                      <a:pt x="59897" y="602393"/>
                    </a:cubicBezTo>
                    <a:cubicBezTo>
                      <a:pt x="63859" y="591948"/>
                      <a:pt x="67460" y="581864"/>
                      <a:pt x="70702" y="572500"/>
                    </a:cubicBezTo>
                    <a:cubicBezTo>
                      <a:pt x="72503" y="567818"/>
                      <a:pt x="73943" y="563135"/>
                      <a:pt x="75744" y="558453"/>
                    </a:cubicBezTo>
                    <a:cubicBezTo>
                      <a:pt x="77545" y="554131"/>
                      <a:pt x="79346" y="549810"/>
                      <a:pt x="81146" y="545488"/>
                    </a:cubicBezTo>
                    <a:cubicBezTo>
                      <a:pt x="84748" y="537204"/>
                      <a:pt x="87990" y="529280"/>
                      <a:pt x="90871" y="522077"/>
                    </a:cubicBezTo>
                    <a:cubicBezTo>
                      <a:pt x="95553" y="512353"/>
                      <a:pt x="100955" y="502988"/>
                      <a:pt x="105998" y="493624"/>
                    </a:cubicBezTo>
                    <a:cubicBezTo>
                      <a:pt x="108519" y="488942"/>
                      <a:pt x="111040" y="484260"/>
                      <a:pt x="113561" y="479578"/>
                    </a:cubicBezTo>
                    <a:lnTo>
                      <a:pt x="121845" y="465892"/>
                    </a:lnTo>
                    <a:cubicBezTo>
                      <a:pt x="119684" y="470214"/>
                      <a:pt x="117163" y="474536"/>
                      <a:pt x="115002" y="478497"/>
                    </a:cubicBezTo>
                    <a:cubicBezTo>
                      <a:pt x="112481" y="482819"/>
                      <a:pt x="110680" y="487141"/>
                      <a:pt x="108519" y="491463"/>
                    </a:cubicBezTo>
                    <a:cubicBezTo>
                      <a:pt x="104557" y="500107"/>
                      <a:pt x="100595" y="508391"/>
                      <a:pt x="97354" y="514874"/>
                    </a:cubicBezTo>
                    <a:cubicBezTo>
                      <a:pt x="94112" y="521717"/>
                      <a:pt x="92312" y="527119"/>
                      <a:pt x="91231" y="530361"/>
                    </a:cubicBezTo>
                    <a:cubicBezTo>
                      <a:pt x="90151" y="533602"/>
                      <a:pt x="90151" y="534322"/>
                      <a:pt x="91231" y="531801"/>
                    </a:cubicBezTo>
                    <a:cubicBezTo>
                      <a:pt x="93032" y="527840"/>
                      <a:pt x="94472" y="524238"/>
                      <a:pt x="95913" y="521357"/>
                    </a:cubicBezTo>
                    <a:cubicBezTo>
                      <a:pt x="97354" y="518475"/>
                      <a:pt x="98434" y="515954"/>
                      <a:pt x="99875" y="513433"/>
                    </a:cubicBezTo>
                    <a:cubicBezTo>
                      <a:pt x="102036" y="508751"/>
                      <a:pt x="103837" y="505149"/>
                      <a:pt x="105638" y="501188"/>
                    </a:cubicBezTo>
                    <a:cubicBezTo>
                      <a:pt x="109599" y="493264"/>
                      <a:pt x="113921" y="483179"/>
                      <a:pt x="126887" y="461930"/>
                    </a:cubicBezTo>
                    <a:cubicBezTo>
                      <a:pt x="125086" y="465892"/>
                      <a:pt x="122205" y="472375"/>
                      <a:pt x="117883" y="480658"/>
                    </a:cubicBezTo>
                    <a:cubicBezTo>
                      <a:pt x="113921" y="488942"/>
                      <a:pt x="109599" y="499387"/>
                      <a:pt x="104917" y="509831"/>
                    </a:cubicBezTo>
                    <a:cubicBezTo>
                      <a:pt x="111040" y="498666"/>
                      <a:pt x="115722" y="489662"/>
                      <a:pt x="119324" y="482819"/>
                    </a:cubicBezTo>
                    <a:cubicBezTo>
                      <a:pt x="123285" y="475976"/>
                      <a:pt x="125807" y="471294"/>
                      <a:pt x="127968" y="467692"/>
                    </a:cubicBezTo>
                    <a:cubicBezTo>
                      <a:pt x="131929" y="460489"/>
                      <a:pt x="132290" y="458688"/>
                      <a:pt x="132650" y="457608"/>
                    </a:cubicBezTo>
                    <a:cubicBezTo>
                      <a:pt x="132650" y="456527"/>
                      <a:pt x="132650" y="456527"/>
                      <a:pt x="134451" y="452566"/>
                    </a:cubicBezTo>
                    <a:cubicBezTo>
                      <a:pt x="135531" y="450765"/>
                      <a:pt x="136972" y="447884"/>
                      <a:pt x="139853" y="443922"/>
                    </a:cubicBezTo>
                    <a:cubicBezTo>
                      <a:pt x="142734" y="439960"/>
                      <a:pt x="146336" y="434558"/>
                      <a:pt x="151738" y="426994"/>
                    </a:cubicBezTo>
                    <a:cubicBezTo>
                      <a:pt x="156060" y="420151"/>
                      <a:pt x="160022" y="414028"/>
                      <a:pt x="163264" y="408626"/>
                    </a:cubicBezTo>
                    <a:cubicBezTo>
                      <a:pt x="166865" y="403223"/>
                      <a:pt x="169746" y="398901"/>
                      <a:pt x="172268" y="394940"/>
                    </a:cubicBezTo>
                    <a:cubicBezTo>
                      <a:pt x="176950" y="387016"/>
                      <a:pt x="179831" y="382334"/>
                      <a:pt x="180191" y="380173"/>
                    </a:cubicBezTo>
                    <a:cubicBezTo>
                      <a:pt x="183072" y="376211"/>
                      <a:pt x="185954" y="372249"/>
                      <a:pt x="189195" y="368648"/>
                    </a:cubicBezTo>
                    <a:lnTo>
                      <a:pt x="198559" y="357483"/>
                    </a:lnTo>
                    <a:cubicBezTo>
                      <a:pt x="205042" y="349919"/>
                      <a:pt x="210805" y="342356"/>
                      <a:pt x="217288" y="335153"/>
                    </a:cubicBezTo>
                    <a:cubicBezTo>
                      <a:pt x="218008" y="333712"/>
                      <a:pt x="221610" y="329030"/>
                      <a:pt x="227012" y="322547"/>
                    </a:cubicBezTo>
                    <a:cubicBezTo>
                      <a:pt x="229533" y="319306"/>
                      <a:pt x="232775" y="315344"/>
                      <a:pt x="236377" y="311382"/>
                    </a:cubicBezTo>
                    <a:cubicBezTo>
                      <a:pt x="239978" y="307060"/>
                      <a:pt x="243580" y="302738"/>
                      <a:pt x="247902" y="298056"/>
                    </a:cubicBezTo>
                    <a:cubicBezTo>
                      <a:pt x="256546" y="289052"/>
                      <a:pt x="265550" y="278967"/>
                      <a:pt x="275274" y="269243"/>
                    </a:cubicBezTo>
                    <a:cubicBezTo>
                      <a:pt x="284998" y="259879"/>
                      <a:pt x="294723" y="250514"/>
                      <a:pt x="303367" y="242231"/>
                    </a:cubicBezTo>
                    <a:cubicBezTo>
                      <a:pt x="305168" y="240070"/>
                      <a:pt x="297964" y="246193"/>
                      <a:pt x="288600" y="254836"/>
                    </a:cubicBezTo>
                    <a:cubicBezTo>
                      <a:pt x="283918" y="259158"/>
                      <a:pt x="278876" y="263840"/>
                      <a:pt x="274194" y="268523"/>
                    </a:cubicBezTo>
                    <a:cubicBezTo>
                      <a:pt x="269511" y="273205"/>
                      <a:pt x="265550" y="277527"/>
                      <a:pt x="262308" y="281128"/>
                    </a:cubicBezTo>
                    <a:cubicBezTo>
                      <a:pt x="262668" y="280408"/>
                      <a:pt x="265190" y="277166"/>
                      <a:pt x="268791" y="272845"/>
                    </a:cubicBezTo>
                    <a:cubicBezTo>
                      <a:pt x="272393" y="268523"/>
                      <a:pt x="278155" y="263120"/>
                      <a:pt x="284278" y="256997"/>
                    </a:cubicBezTo>
                    <a:cubicBezTo>
                      <a:pt x="290401" y="250875"/>
                      <a:pt x="297244" y="244392"/>
                      <a:pt x="304087" y="237909"/>
                    </a:cubicBezTo>
                    <a:cubicBezTo>
                      <a:pt x="311290" y="231786"/>
                      <a:pt x="318133" y="225663"/>
                      <a:pt x="324256" y="220261"/>
                    </a:cubicBezTo>
                    <a:cubicBezTo>
                      <a:pt x="325697" y="219540"/>
                      <a:pt x="329298" y="217019"/>
                      <a:pt x="334341" y="212697"/>
                    </a:cubicBezTo>
                    <a:cubicBezTo>
                      <a:pt x="339743" y="208736"/>
                      <a:pt x="346586" y="203333"/>
                      <a:pt x="354510" y="197210"/>
                    </a:cubicBezTo>
                    <a:cubicBezTo>
                      <a:pt x="369997" y="184605"/>
                      <a:pt x="390526" y="170198"/>
                      <a:pt x="409975" y="156872"/>
                    </a:cubicBezTo>
                    <a:cubicBezTo>
                      <a:pt x="419699" y="150389"/>
                      <a:pt x="429424" y="144267"/>
                      <a:pt x="438068" y="138864"/>
                    </a:cubicBezTo>
                    <a:cubicBezTo>
                      <a:pt x="440228" y="137423"/>
                      <a:pt x="442389" y="136343"/>
                      <a:pt x="444190" y="134902"/>
                    </a:cubicBezTo>
                    <a:cubicBezTo>
                      <a:pt x="446351" y="133822"/>
                      <a:pt x="448152" y="132741"/>
                      <a:pt x="449953" y="131661"/>
                    </a:cubicBezTo>
                    <a:cubicBezTo>
                      <a:pt x="453915" y="129500"/>
                      <a:pt x="457156" y="127699"/>
                      <a:pt x="460037" y="125898"/>
                    </a:cubicBezTo>
                    <a:cubicBezTo>
                      <a:pt x="471923" y="119415"/>
                      <a:pt x="476965" y="117254"/>
                      <a:pt x="469041" y="122657"/>
                    </a:cubicBezTo>
                    <a:cubicBezTo>
                      <a:pt x="531710" y="85560"/>
                      <a:pt x="613467" y="51705"/>
                      <a:pt x="692702" y="31175"/>
                    </a:cubicBezTo>
                    <a:cubicBezTo>
                      <a:pt x="712511" y="26493"/>
                      <a:pt x="731960" y="21451"/>
                      <a:pt x="751049" y="18210"/>
                    </a:cubicBezTo>
                    <a:cubicBezTo>
                      <a:pt x="760413" y="16409"/>
                      <a:pt x="769777" y="14608"/>
                      <a:pt x="779141" y="13167"/>
                    </a:cubicBezTo>
                    <a:cubicBezTo>
                      <a:pt x="788145" y="12087"/>
                      <a:pt x="797150" y="10646"/>
                      <a:pt x="805794" y="9566"/>
                    </a:cubicBezTo>
                    <a:cubicBezTo>
                      <a:pt x="823081" y="6684"/>
                      <a:pt x="839649" y="5964"/>
                      <a:pt x="854776" y="4523"/>
                    </a:cubicBezTo>
                    <a:cubicBezTo>
                      <a:pt x="869902" y="3083"/>
                      <a:pt x="883589" y="2723"/>
                      <a:pt x="895834" y="2362"/>
                    </a:cubicBezTo>
                    <a:cubicBezTo>
                      <a:pt x="903758" y="2362"/>
                      <a:pt x="913842" y="2362"/>
                      <a:pt x="923567" y="2362"/>
                    </a:cubicBezTo>
                    <a:cubicBezTo>
                      <a:pt x="933291" y="2362"/>
                      <a:pt x="943376" y="2362"/>
                      <a:pt x="950939" y="2723"/>
                    </a:cubicBezTo>
                    <a:cubicBezTo>
                      <a:pt x="966066" y="2723"/>
                      <a:pt x="972549" y="3443"/>
                      <a:pt x="953460" y="4163"/>
                    </a:cubicBezTo>
                    <a:cubicBezTo>
                      <a:pt x="1070513" y="4163"/>
                      <a:pt x="1131020" y="562"/>
                      <a:pt x="1247353" y="1642"/>
                    </a:cubicBezTo>
                    <a:cubicBezTo>
                      <a:pt x="1257077" y="2002"/>
                      <a:pt x="1194769" y="1642"/>
                      <a:pt x="1199091" y="2723"/>
                    </a:cubicBezTo>
                    <a:cubicBezTo>
                      <a:pt x="1275085" y="1282"/>
                      <a:pt x="1337393" y="4163"/>
                      <a:pt x="1455166" y="3443"/>
                    </a:cubicBezTo>
                    <a:cubicBezTo>
                      <a:pt x="1435358" y="3443"/>
                      <a:pt x="1429595" y="4163"/>
                      <a:pt x="1426714" y="4523"/>
                    </a:cubicBezTo>
                    <a:cubicBezTo>
                      <a:pt x="1424553" y="3803"/>
                      <a:pt x="1474975" y="3443"/>
                      <a:pt x="1505589" y="2723"/>
                    </a:cubicBezTo>
                    <a:cubicBezTo>
                      <a:pt x="1522877" y="2723"/>
                      <a:pt x="1482899" y="3083"/>
                      <a:pt x="1492263" y="3443"/>
                    </a:cubicBezTo>
                    <a:cubicBezTo>
                      <a:pt x="1719886" y="5244"/>
                      <a:pt x="1893484" y="202"/>
                      <a:pt x="2120026" y="562"/>
                    </a:cubicBezTo>
                    <a:cubicBezTo>
                      <a:pt x="2087612" y="562"/>
                      <a:pt x="2065282" y="1282"/>
                      <a:pt x="2051235" y="1642"/>
                    </a:cubicBezTo>
                    <a:cubicBezTo>
                      <a:pt x="2036829" y="2362"/>
                      <a:pt x="2030706" y="3083"/>
                      <a:pt x="2030346" y="3803"/>
                    </a:cubicBezTo>
                    <a:lnTo>
                      <a:pt x="2093735" y="3803"/>
                    </a:lnTo>
                    <a:cubicBezTo>
                      <a:pt x="2118226" y="2723"/>
                      <a:pt x="2165767" y="2723"/>
                      <a:pt x="2205385" y="1642"/>
                    </a:cubicBezTo>
                    <a:cubicBezTo>
                      <a:pt x="2210427" y="2002"/>
                      <a:pt x="2229516" y="2723"/>
                      <a:pt x="2209707" y="3083"/>
                    </a:cubicBezTo>
                    <a:cubicBezTo>
                      <a:pt x="2335043" y="5604"/>
                      <a:pt x="2405275" y="-1239"/>
                      <a:pt x="2558705" y="202"/>
                    </a:cubicBezTo>
                    <a:lnTo>
                      <a:pt x="2372861" y="4884"/>
                    </a:lnTo>
                    <a:lnTo>
                      <a:pt x="2418961" y="6684"/>
                    </a:lnTo>
                    <a:lnTo>
                      <a:pt x="2337205" y="8845"/>
                    </a:lnTo>
                    <a:cubicBezTo>
                      <a:pt x="2385827" y="10286"/>
                      <a:pt x="2428326" y="7045"/>
                      <a:pt x="2434448" y="8845"/>
                    </a:cubicBezTo>
                    <a:cubicBezTo>
                      <a:pt x="2424004" y="9206"/>
                      <a:pt x="2399152" y="8845"/>
                      <a:pt x="2398432" y="10286"/>
                    </a:cubicBezTo>
                    <a:cubicBezTo>
                      <a:pt x="2445253" y="11006"/>
                      <a:pt x="2448855" y="9566"/>
                      <a:pt x="2484151" y="9206"/>
                    </a:cubicBezTo>
                    <a:cubicBezTo>
                      <a:pt x="2391229" y="12807"/>
                      <a:pt x="2209347" y="12807"/>
                      <a:pt x="2111743" y="13528"/>
                    </a:cubicBezTo>
                    <a:cubicBezTo>
                      <a:pt x="2096256" y="13528"/>
                      <a:pt x="2125069" y="12807"/>
                      <a:pt x="2127590" y="12447"/>
                    </a:cubicBezTo>
                    <a:cubicBezTo>
                      <a:pt x="2087612" y="12447"/>
                      <a:pt x="2063841" y="11367"/>
                      <a:pt x="2013418" y="12087"/>
                    </a:cubicBezTo>
                    <a:cubicBezTo>
                      <a:pt x="1982084" y="13528"/>
                      <a:pt x="2037189" y="13167"/>
                      <a:pt x="2062040" y="13528"/>
                    </a:cubicBezTo>
                    <a:cubicBezTo>
                      <a:pt x="2058799" y="14968"/>
                      <a:pt x="2046193" y="14608"/>
                      <a:pt x="2018461" y="14968"/>
                    </a:cubicBezTo>
                    <a:cubicBezTo>
                      <a:pt x="2012338" y="13167"/>
                      <a:pt x="1866832" y="14248"/>
                      <a:pt x="1831536" y="12087"/>
                    </a:cubicBezTo>
                    <a:cubicBezTo>
                      <a:pt x="1684230" y="12807"/>
                      <a:pt x="1854947" y="16769"/>
                      <a:pt x="1711242" y="16049"/>
                    </a:cubicBezTo>
                    <a:lnTo>
                      <a:pt x="1668383" y="13888"/>
                    </a:lnTo>
                    <a:cubicBezTo>
                      <a:pt x="1584825" y="15328"/>
                      <a:pt x="1476776" y="16769"/>
                      <a:pt x="1382054" y="16409"/>
                    </a:cubicBezTo>
                    <a:lnTo>
                      <a:pt x="1401862" y="16409"/>
                    </a:lnTo>
                    <a:cubicBezTo>
                      <a:pt x="1415188" y="15328"/>
                      <a:pt x="1393218" y="14968"/>
                      <a:pt x="1383494" y="14608"/>
                    </a:cubicBezTo>
                    <a:cubicBezTo>
                      <a:pt x="1312182" y="13888"/>
                      <a:pt x="1247713" y="16049"/>
                      <a:pt x="1204493" y="14248"/>
                    </a:cubicBezTo>
                    <a:cubicBezTo>
                      <a:pt x="1163795" y="15328"/>
                      <a:pt x="1109410" y="16409"/>
                      <a:pt x="1053585" y="17129"/>
                    </a:cubicBezTo>
                    <a:cubicBezTo>
                      <a:pt x="1025853" y="17489"/>
                      <a:pt x="997400" y="17849"/>
                      <a:pt x="970388" y="18210"/>
                    </a:cubicBezTo>
                    <a:cubicBezTo>
                      <a:pt x="943376" y="18570"/>
                      <a:pt x="917084" y="18210"/>
                      <a:pt x="894393" y="19650"/>
                    </a:cubicBezTo>
                    <a:cubicBezTo>
                      <a:pt x="882148" y="18930"/>
                      <a:pt x="911681" y="16769"/>
                      <a:pt x="950219" y="16769"/>
                    </a:cubicBezTo>
                    <a:cubicBezTo>
                      <a:pt x="988756" y="16409"/>
                      <a:pt x="1034857" y="16049"/>
                      <a:pt x="1054306" y="15328"/>
                    </a:cubicBezTo>
                    <a:lnTo>
                      <a:pt x="969307" y="15328"/>
                    </a:lnTo>
                    <a:cubicBezTo>
                      <a:pt x="1021891" y="15328"/>
                      <a:pt x="1042420" y="14248"/>
                      <a:pt x="1073754" y="12807"/>
                    </a:cubicBezTo>
                    <a:cubicBezTo>
                      <a:pt x="1036658" y="12807"/>
                      <a:pt x="1011806" y="12807"/>
                      <a:pt x="987676" y="13528"/>
                    </a:cubicBezTo>
                    <a:cubicBezTo>
                      <a:pt x="963545" y="14248"/>
                      <a:pt x="939774" y="14608"/>
                      <a:pt x="904478" y="15689"/>
                    </a:cubicBezTo>
                    <a:cubicBezTo>
                      <a:pt x="909880" y="14968"/>
                      <a:pt x="900516" y="14608"/>
                      <a:pt x="868462" y="15689"/>
                    </a:cubicBezTo>
                    <a:lnTo>
                      <a:pt x="859458" y="18210"/>
                    </a:lnTo>
                    <a:cubicBezTo>
                      <a:pt x="858737" y="18210"/>
                      <a:pt x="855136" y="18210"/>
                      <a:pt x="845411" y="18930"/>
                    </a:cubicBezTo>
                    <a:cubicBezTo>
                      <a:pt x="824882" y="20371"/>
                      <a:pt x="804353" y="23612"/>
                      <a:pt x="783824" y="26133"/>
                    </a:cubicBezTo>
                    <a:cubicBezTo>
                      <a:pt x="773739" y="27574"/>
                      <a:pt x="763294" y="29735"/>
                      <a:pt x="753210" y="31536"/>
                    </a:cubicBezTo>
                    <a:lnTo>
                      <a:pt x="738083" y="34417"/>
                    </a:lnTo>
                    <a:cubicBezTo>
                      <a:pt x="733041" y="35497"/>
                      <a:pt x="727998" y="36938"/>
                      <a:pt x="722956" y="38019"/>
                    </a:cubicBezTo>
                    <a:cubicBezTo>
                      <a:pt x="735922" y="35137"/>
                      <a:pt x="742765" y="34777"/>
                      <a:pt x="750328" y="34057"/>
                    </a:cubicBezTo>
                    <a:cubicBezTo>
                      <a:pt x="757892" y="33336"/>
                      <a:pt x="766176" y="31896"/>
                      <a:pt x="782023" y="29375"/>
                    </a:cubicBezTo>
                    <a:cubicBezTo>
                      <a:pt x="770498" y="30095"/>
                      <a:pt x="797510" y="25773"/>
                      <a:pt x="829204" y="22532"/>
                    </a:cubicBezTo>
                    <a:cubicBezTo>
                      <a:pt x="822361" y="23252"/>
                      <a:pt x="820560" y="23972"/>
                      <a:pt x="822361" y="23972"/>
                    </a:cubicBezTo>
                    <a:cubicBezTo>
                      <a:pt x="823802" y="23972"/>
                      <a:pt x="828844" y="23972"/>
                      <a:pt x="834246" y="23252"/>
                    </a:cubicBezTo>
                    <a:cubicBezTo>
                      <a:pt x="845411" y="22532"/>
                      <a:pt x="860178" y="21811"/>
                      <a:pt x="859818" y="22171"/>
                    </a:cubicBezTo>
                    <a:cubicBezTo>
                      <a:pt x="851894" y="22892"/>
                      <a:pt x="843611" y="23252"/>
                      <a:pt x="835327" y="23972"/>
                    </a:cubicBezTo>
                    <a:cubicBezTo>
                      <a:pt x="831005" y="24332"/>
                      <a:pt x="827043" y="24332"/>
                      <a:pt x="822721" y="25053"/>
                    </a:cubicBezTo>
                    <a:cubicBezTo>
                      <a:pt x="818399" y="25773"/>
                      <a:pt x="814437" y="26133"/>
                      <a:pt x="810115" y="26854"/>
                    </a:cubicBezTo>
                    <a:cubicBezTo>
                      <a:pt x="801832" y="27934"/>
                      <a:pt x="793188" y="29015"/>
                      <a:pt x="784904" y="30095"/>
                    </a:cubicBezTo>
                    <a:cubicBezTo>
                      <a:pt x="776620" y="31175"/>
                      <a:pt x="768337" y="32976"/>
                      <a:pt x="760053" y="34417"/>
                    </a:cubicBezTo>
                    <a:cubicBezTo>
                      <a:pt x="752129" y="35858"/>
                      <a:pt x="743846" y="37298"/>
                      <a:pt x="736282" y="38739"/>
                    </a:cubicBezTo>
                    <a:cubicBezTo>
                      <a:pt x="728719" y="40540"/>
                      <a:pt x="721515" y="42341"/>
                      <a:pt x="714312" y="43781"/>
                    </a:cubicBezTo>
                    <a:cubicBezTo>
                      <a:pt x="707469" y="45582"/>
                      <a:pt x="700626" y="47023"/>
                      <a:pt x="694503" y="48463"/>
                    </a:cubicBezTo>
                    <a:cubicBezTo>
                      <a:pt x="688381" y="50264"/>
                      <a:pt x="682978" y="51705"/>
                      <a:pt x="677936" y="53145"/>
                    </a:cubicBezTo>
                    <a:lnTo>
                      <a:pt x="664250" y="55306"/>
                    </a:lnTo>
                    <a:cubicBezTo>
                      <a:pt x="649483" y="58908"/>
                      <a:pt x="634716" y="64671"/>
                      <a:pt x="620310" y="69353"/>
                    </a:cubicBezTo>
                    <a:cubicBezTo>
                      <a:pt x="616708" y="70433"/>
                      <a:pt x="613107" y="71874"/>
                      <a:pt x="609505" y="72954"/>
                    </a:cubicBezTo>
                    <a:cubicBezTo>
                      <a:pt x="605903" y="74395"/>
                      <a:pt x="602302" y="75836"/>
                      <a:pt x="599060" y="77276"/>
                    </a:cubicBezTo>
                    <a:cubicBezTo>
                      <a:pt x="592217" y="80158"/>
                      <a:pt x="585374" y="82679"/>
                      <a:pt x="578531" y="85560"/>
                    </a:cubicBezTo>
                    <a:cubicBezTo>
                      <a:pt x="575290" y="87001"/>
                      <a:pt x="571688" y="88081"/>
                      <a:pt x="568446" y="89522"/>
                    </a:cubicBezTo>
                    <a:cubicBezTo>
                      <a:pt x="565205" y="90962"/>
                      <a:pt x="561963" y="92403"/>
                      <a:pt x="559082" y="93844"/>
                    </a:cubicBezTo>
                    <a:cubicBezTo>
                      <a:pt x="552959" y="96725"/>
                      <a:pt x="546837" y="99606"/>
                      <a:pt x="541074" y="102128"/>
                    </a:cubicBezTo>
                    <a:cubicBezTo>
                      <a:pt x="529189" y="107170"/>
                      <a:pt x="518744" y="112932"/>
                      <a:pt x="509740" y="117254"/>
                    </a:cubicBezTo>
                    <a:lnTo>
                      <a:pt x="520905" y="110411"/>
                    </a:lnTo>
                    <a:cubicBezTo>
                      <a:pt x="454995" y="142826"/>
                      <a:pt x="394848" y="183524"/>
                      <a:pt x="343705" y="224223"/>
                    </a:cubicBezTo>
                    <a:cubicBezTo>
                      <a:pt x="319214" y="246193"/>
                      <a:pt x="292202" y="271404"/>
                      <a:pt x="268791" y="298056"/>
                    </a:cubicBezTo>
                    <a:cubicBezTo>
                      <a:pt x="265910" y="301297"/>
                      <a:pt x="263029" y="304539"/>
                      <a:pt x="259787" y="307780"/>
                    </a:cubicBezTo>
                    <a:cubicBezTo>
                      <a:pt x="256906" y="311022"/>
                      <a:pt x="254024" y="314263"/>
                      <a:pt x="251143" y="317505"/>
                    </a:cubicBezTo>
                    <a:cubicBezTo>
                      <a:pt x="245741" y="323988"/>
                      <a:pt x="240338" y="330471"/>
                      <a:pt x="235296" y="336953"/>
                    </a:cubicBezTo>
                    <a:cubicBezTo>
                      <a:pt x="232775" y="340195"/>
                      <a:pt x="230254" y="343076"/>
                      <a:pt x="227733" y="346318"/>
                    </a:cubicBezTo>
                    <a:cubicBezTo>
                      <a:pt x="225572" y="349559"/>
                      <a:pt x="223050" y="352440"/>
                      <a:pt x="220890" y="355682"/>
                    </a:cubicBezTo>
                    <a:cubicBezTo>
                      <a:pt x="216568" y="361805"/>
                      <a:pt x="212246" y="367567"/>
                      <a:pt x="208284" y="372970"/>
                    </a:cubicBezTo>
                    <a:cubicBezTo>
                      <a:pt x="200360" y="384855"/>
                      <a:pt x="171187" y="422672"/>
                      <a:pt x="143815" y="468773"/>
                    </a:cubicBezTo>
                    <a:cubicBezTo>
                      <a:pt x="140573" y="474536"/>
                      <a:pt x="136972" y="480298"/>
                      <a:pt x="133370" y="486061"/>
                    </a:cubicBezTo>
                    <a:cubicBezTo>
                      <a:pt x="129768" y="491823"/>
                      <a:pt x="126887" y="497946"/>
                      <a:pt x="123646" y="504069"/>
                    </a:cubicBezTo>
                    <a:cubicBezTo>
                      <a:pt x="117523" y="516314"/>
                      <a:pt x="110680" y="528200"/>
                      <a:pt x="105638" y="540085"/>
                    </a:cubicBezTo>
                    <a:cubicBezTo>
                      <a:pt x="103116" y="546208"/>
                      <a:pt x="100235" y="551971"/>
                      <a:pt x="97714" y="557373"/>
                    </a:cubicBezTo>
                    <a:cubicBezTo>
                      <a:pt x="95193" y="563135"/>
                      <a:pt x="92672" y="568538"/>
                      <a:pt x="90871" y="573940"/>
                    </a:cubicBezTo>
                    <a:cubicBezTo>
                      <a:pt x="86909" y="584745"/>
                      <a:pt x="82947" y="594830"/>
                      <a:pt x="80066" y="603474"/>
                    </a:cubicBezTo>
                    <a:cubicBezTo>
                      <a:pt x="78985" y="605635"/>
                      <a:pt x="83307" y="593749"/>
                      <a:pt x="89070" y="578623"/>
                    </a:cubicBezTo>
                    <a:cubicBezTo>
                      <a:pt x="90511" y="574661"/>
                      <a:pt x="91951" y="570699"/>
                      <a:pt x="93392" y="566737"/>
                    </a:cubicBezTo>
                    <a:cubicBezTo>
                      <a:pt x="95193" y="562775"/>
                      <a:pt x="96994" y="558453"/>
                      <a:pt x="98434" y="554492"/>
                    </a:cubicBezTo>
                    <a:cubicBezTo>
                      <a:pt x="101676" y="546568"/>
                      <a:pt x="104917" y="539005"/>
                      <a:pt x="107438" y="533242"/>
                    </a:cubicBezTo>
                    <a:cubicBezTo>
                      <a:pt x="102396" y="544407"/>
                      <a:pt x="97714" y="554852"/>
                      <a:pt x="93392" y="564936"/>
                    </a:cubicBezTo>
                    <a:cubicBezTo>
                      <a:pt x="89430" y="575021"/>
                      <a:pt x="86189" y="584385"/>
                      <a:pt x="82947" y="592669"/>
                    </a:cubicBezTo>
                    <a:cubicBezTo>
                      <a:pt x="76464" y="609236"/>
                      <a:pt x="72503" y="622202"/>
                      <a:pt x="68901" y="629045"/>
                    </a:cubicBezTo>
                    <a:cubicBezTo>
                      <a:pt x="73223" y="616079"/>
                      <a:pt x="76464" y="606355"/>
                      <a:pt x="79706" y="599512"/>
                    </a:cubicBezTo>
                    <a:cubicBezTo>
                      <a:pt x="82587" y="592669"/>
                      <a:pt x="84028" y="588347"/>
                      <a:pt x="85108" y="585826"/>
                    </a:cubicBezTo>
                    <a:cubicBezTo>
                      <a:pt x="86909" y="580784"/>
                      <a:pt x="85829" y="582944"/>
                      <a:pt x="83668" y="587266"/>
                    </a:cubicBezTo>
                    <a:cubicBezTo>
                      <a:pt x="79706" y="595550"/>
                      <a:pt x="72863" y="610677"/>
                      <a:pt x="81867" y="587266"/>
                    </a:cubicBezTo>
                    <a:cubicBezTo>
                      <a:pt x="62778" y="635168"/>
                      <a:pt x="48372" y="687752"/>
                      <a:pt x="44050" y="712963"/>
                    </a:cubicBezTo>
                    <a:cubicBezTo>
                      <a:pt x="46571" y="702879"/>
                      <a:pt x="48012" y="695675"/>
                      <a:pt x="49452" y="690633"/>
                    </a:cubicBezTo>
                    <a:cubicBezTo>
                      <a:pt x="50893" y="685951"/>
                      <a:pt x="51613" y="683070"/>
                      <a:pt x="52333" y="681989"/>
                    </a:cubicBezTo>
                    <a:cubicBezTo>
                      <a:pt x="53414" y="679828"/>
                      <a:pt x="52333" y="683430"/>
                      <a:pt x="51973" y="687031"/>
                    </a:cubicBezTo>
                    <a:cubicBezTo>
                      <a:pt x="50533" y="694235"/>
                      <a:pt x="49092" y="701078"/>
                      <a:pt x="60257" y="660379"/>
                    </a:cubicBezTo>
                    <a:cubicBezTo>
                      <a:pt x="56295" y="676227"/>
                      <a:pt x="51253" y="693514"/>
                      <a:pt x="48012" y="711883"/>
                    </a:cubicBezTo>
                    <a:cubicBezTo>
                      <a:pt x="46211" y="720887"/>
                      <a:pt x="43690" y="730251"/>
                      <a:pt x="42249" y="739975"/>
                    </a:cubicBezTo>
                    <a:cubicBezTo>
                      <a:pt x="40448" y="749700"/>
                      <a:pt x="39007" y="759424"/>
                      <a:pt x="37207" y="769148"/>
                    </a:cubicBezTo>
                    <a:cubicBezTo>
                      <a:pt x="35406" y="778873"/>
                      <a:pt x="34325" y="788957"/>
                      <a:pt x="32885" y="799042"/>
                    </a:cubicBezTo>
                    <a:lnTo>
                      <a:pt x="31084" y="814169"/>
                    </a:lnTo>
                    <a:cubicBezTo>
                      <a:pt x="30364" y="819211"/>
                      <a:pt x="29643" y="824253"/>
                      <a:pt x="29283" y="829296"/>
                    </a:cubicBezTo>
                    <a:cubicBezTo>
                      <a:pt x="27842" y="849465"/>
                      <a:pt x="25681" y="869634"/>
                      <a:pt x="25321" y="889083"/>
                    </a:cubicBezTo>
                    <a:cubicBezTo>
                      <a:pt x="24961" y="888722"/>
                      <a:pt x="24601" y="890883"/>
                      <a:pt x="23881" y="896646"/>
                    </a:cubicBezTo>
                    <a:cubicBezTo>
                      <a:pt x="23881" y="902769"/>
                      <a:pt x="22800" y="912133"/>
                      <a:pt x="22800" y="926900"/>
                    </a:cubicBezTo>
                    <a:lnTo>
                      <a:pt x="24241" y="950670"/>
                    </a:lnTo>
                    <a:cubicBezTo>
                      <a:pt x="24241" y="987767"/>
                      <a:pt x="22440" y="878998"/>
                      <a:pt x="22080" y="953552"/>
                    </a:cubicBezTo>
                    <a:cubicBezTo>
                      <a:pt x="24601" y="1030266"/>
                      <a:pt x="20639" y="1184056"/>
                      <a:pt x="24961" y="1217551"/>
                    </a:cubicBezTo>
                    <a:cubicBezTo>
                      <a:pt x="23160" y="1275897"/>
                      <a:pt x="23160" y="1106621"/>
                      <a:pt x="20999" y="1194500"/>
                    </a:cubicBezTo>
                    <a:cubicBezTo>
                      <a:pt x="19559" y="1143357"/>
                      <a:pt x="20999" y="1072765"/>
                      <a:pt x="19199" y="1055838"/>
                    </a:cubicBezTo>
                    <a:cubicBezTo>
                      <a:pt x="19919" y="1105900"/>
                      <a:pt x="17398" y="1074206"/>
                      <a:pt x="17398" y="1106621"/>
                    </a:cubicBezTo>
                    <a:lnTo>
                      <a:pt x="18838" y="1162446"/>
                    </a:lnTo>
                    <a:lnTo>
                      <a:pt x="18838" y="1150200"/>
                    </a:lnTo>
                    <a:cubicBezTo>
                      <a:pt x="20999" y="1244203"/>
                      <a:pt x="19919" y="1392950"/>
                      <a:pt x="20279" y="1512884"/>
                    </a:cubicBezTo>
                    <a:cubicBezTo>
                      <a:pt x="22440" y="1614450"/>
                      <a:pt x="25681" y="1684321"/>
                      <a:pt x="25321" y="1806056"/>
                    </a:cubicBezTo>
                    <a:cubicBezTo>
                      <a:pt x="23881" y="1770040"/>
                      <a:pt x="24241" y="1907262"/>
                      <a:pt x="21720" y="1830547"/>
                    </a:cubicBezTo>
                    <a:cubicBezTo>
                      <a:pt x="20999" y="1858640"/>
                      <a:pt x="21360" y="1886733"/>
                      <a:pt x="21720" y="1907982"/>
                    </a:cubicBezTo>
                    <a:cubicBezTo>
                      <a:pt x="21720" y="1929232"/>
                      <a:pt x="22440" y="1943278"/>
                      <a:pt x="23160" y="1943638"/>
                    </a:cubicBezTo>
                    <a:cubicBezTo>
                      <a:pt x="23160" y="1893936"/>
                      <a:pt x="23160" y="1926351"/>
                      <a:pt x="23881" y="1884572"/>
                    </a:cubicBezTo>
                    <a:cubicBezTo>
                      <a:pt x="24961" y="1912664"/>
                      <a:pt x="24961" y="1977854"/>
                      <a:pt x="23881" y="2004506"/>
                    </a:cubicBezTo>
                    <a:cubicBezTo>
                      <a:pt x="23881" y="1992260"/>
                      <a:pt x="23881" y="1996943"/>
                      <a:pt x="23520" y="1994061"/>
                    </a:cubicBezTo>
                    <a:cubicBezTo>
                      <a:pt x="22800" y="2053128"/>
                      <a:pt x="24601" y="2022514"/>
                      <a:pt x="25321" y="2065373"/>
                    </a:cubicBezTo>
                    <a:cubicBezTo>
                      <a:pt x="24961" y="2068615"/>
                      <a:pt x="24601" y="2076538"/>
                      <a:pt x="24601" y="2086623"/>
                    </a:cubicBezTo>
                    <a:cubicBezTo>
                      <a:pt x="24601" y="2091665"/>
                      <a:pt x="24601" y="2097428"/>
                      <a:pt x="24601" y="2103551"/>
                    </a:cubicBezTo>
                    <a:cubicBezTo>
                      <a:pt x="24601" y="2106432"/>
                      <a:pt x="24601" y="2109673"/>
                      <a:pt x="24601" y="2112915"/>
                    </a:cubicBezTo>
                    <a:cubicBezTo>
                      <a:pt x="24601" y="2116156"/>
                      <a:pt x="24601" y="2119398"/>
                      <a:pt x="24601" y="2122639"/>
                    </a:cubicBezTo>
                    <a:cubicBezTo>
                      <a:pt x="24601" y="2129122"/>
                      <a:pt x="24601" y="2135965"/>
                      <a:pt x="24961" y="2142808"/>
                    </a:cubicBezTo>
                    <a:cubicBezTo>
                      <a:pt x="24961" y="2146050"/>
                      <a:pt x="24961" y="2149651"/>
                      <a:pt x="24961" y="2152893"/>
                    </a:cubicBezTo>
                    <a:cubicBezTo>
                      <a:pt x="24961" y="2156134"/>
                      <a:pt x="24961" y="2159736"/>
                      <a:pt x="25321" y="2162977"/>
                    </a:cubicBezTo>
                    <a:cubicBezTo>
                      <a:pt x="26402" y="2175943"/>
                      <a:pt x="27122" y="2188189"/>
                      <a:pt x="27482" y="2197913"/>
                    </a:cubicBezTo>
                    <a:cubicBezTo>
                      <a:pt x="27842" y="2202595"/>
                      <a:pt x="28563" y="2207277"/>
                      <a:pt x="29643" y="2211599"/>
                    </a:cubicBezTo>
                    <a:lnTo>
                      <a:pt x="31804" y="2225286"/>
                    </a:lnTo>
                    <a:lnTo>
                      <a:pt x="33965" y="2238972"/>
                    </a:lnTo>
                    <a:cubicBezTo>
                      <a:pt x="34686" y="2243654"/>
                      <a:pt x="35406" y="2247976"/>
                      <a:pt x="36486" y="2252658"/>
                    </a:cubicBezTo>
                    <a:cubicBezTo>
                      <a:pt x="34686" y="2245094"/>
                      <a:pt x="34686" y="2244734"/>
                      <a:pt x="35046" y="2248336"/>
                    </a:cubicBezTo>
                    <a:cubicBezTo>
                      <a:pt x="35406" y="2251938"/>
                      <a:pt x="36846" y="2259861"/>
                      <a:pt x="38287" y="2268865"/>
                    </a:cubicBezTo>
                    <a:cubicBezTo>
                      <a:pt x="39007" y="2273187"/>
                      <a:pt x="39728" y="2278229"/>
                      <a:pt x="40808" y="2282912"/>
                    </a:cubicBezTo>
                    <a:cubicBezTo>
                      <a:pt x="41529" y="2287594"/>
                      <a:pt x="42249" y="2292276"/>
                      <a:pt x="43329" y="2296598"/>
                    </a:cubicBezTo>
                    <a:cubicBezTo>
                      <a:pt x="45130" y="2304882"/>
                      <a:pt x="46571" y="2311725"/>
                      <a:pt x="46571" y="2313886"/>
                    </a:cubicBezTo>
                    <a:cubicBezTo>
                      <a:pt x="48012" y="2318568"/>
                      <a:pt x="49092" y="2323610"/>
                      <a:pt x="50172" y="2328292"/>
                    </a:cubicBezTo>
                    <a:lnTo>
                      <a:pt x="51973" y="2335135"/>
                    </a:lnTo>
                    <a:lnTo>
                      <a:pt x="54134" y="2341978"/>
                    </a:lnTo>
                    <a:cubicBezTo>
                      <a:pt x="57016" y="2351342"/>
                      <a:pt x="59897" y="2360707"/>
                      <a:pt x="63138" y="2370431"/>
                    </a:cubicBezTo>
                    <a:cubicBezTo>
                      <a:pt x="64579" y="2375473"/>
                      <a:pt x="66380" y="2380516"/>
                      <a:pt x="68541" y="2385918"/>
                    </a:cubicBezTo>
                    <a:cubicBezTo>
                      <a:pt x="70342" y="2391321"/>
                      <a:pt x="72503" y="2396723"/>
                      <a:pt x="74303" y="2402486"/>
                    </a:cubicBezTo>
                    <a:cubicBezTo>
                      <a:pt x="76464" y="2408248"/>
                      <a:pt x="78265" y="2414371"/>
                      <a:pt x="80786" y="2420854"/>
                    </a:cubicBezTo>
                    <a:cubicBezTo>
                      <a:pt x="83307" y="2427337"/>
                      <a:pt x="85829" y="2433820"/>
                      <a:pt x="88710" y="2441023"/>
                    </a:cubicBezTo>
                    <a:cubicBezTo>
                      <a:pt x="83668" y="2429498"/>
                      <a:pt x="88710" y="2442463"/>
                      <a:pt x="94472" y="2458671"/>
                    </a:cubicBezTo>
                    <a:cubicBezTo>
                      <a:pt x="101316" y="2474518"/>
                      <a:pt x="109239" y="2493247"/>
                      <a:pt x="108519" y="2493967"/>
                    </a:cubicBezTo>
                    <a:cubicBezTo>
                      <a:pt x="130489" y="2541148"/>
                      <a:pt x="153539" y="2577885"/>
                      <a:pt x="178030" y="2612460"/>
                    </a:cubicBezTo>
                    <a:cubicBezTo>
                      <a:pt x="184513" y="2621104"/>
                      <a:pt x="190636" y="2629388"/>
                      <a:pt x="197119" y="2638032"/>
                    </a:cubicBezTo>
                    <a:lnTo>
                      <a:pt x="201801" y="2644515"/>
                    </a:lnTo>
                    <a:cubicBezTo>
                      <a:pt x="203602" y="2646676"/>
                      <a:pt x="205042" y="2648837"/>
                      <a:pt x="206843" y="2650638"/>
                    </a:cubicBezTo>
                    <a:cubicBezTo>
                      <a:pt x="210085" y="2654959"/>
                      <a:pt x="213686" y="2658921"/>
                      <a:pt x="216928" y="2663243"/>
                    </a:cubicBezTo>
                    <a:cubicBezTo>
                      <a:pt x="220169" y="2667565"/>
                      <a:pt x="223771" y="2671887"/>
                      <a:pt x="227372" y="2676209"/>
                    </a:cubicBezTo>
                    <a:cubicBezTo>
                      <a:pt x="230974" y="2680531"/>
                      <a:pt x="234576" y="2684853"/>
                      <a:pt x="238537" y="2689175"/>
                    </a:cubicBezTo>
                    <a:cubicBezTo>
                      <a:pt x="242139" y="2693497"/>
                      <a:pt x="246101" y="2697819"/>
                      <a:pt x="249703" y="2702501"/>
                    </a:cubicBezTo>
                    <a:cubicBezTo>
                      <a:pt x="253664" y="2707183"/>
                      <a:pt x="257266" y="2711865"/>
                      <a:pt x="261588" y="2716187"/>
                    </a:cubicBezTo>
                    <a:cubicBezTo>
                      <a:pt x="260507" y="2715107"/>
                      <a:pt x="256185" y="2711505"/>
                      <a:pt x="254745" y="2710064"/>
                    </a:cubicBezTo>
                    <a:cubicBezTo>
                      <a:pt x="254024" y="2709344"/>
                      <a:pt x="254024" y="2710064"/>
                      <a:pt x="255105" y="2711505"/>
                    </a:cubicBezTo>
                    <a:cubicBezTo>
                      <a:pt x="256546" y="2713306"/>
                      <a:pt x="259067" y="2716187"/>
                      <a:pt x="264109" y="2721589"/>
                    </a:cubicBezTo>
                    <a:cubicBezTo>
                      <a:pt x="279956" y="2738157"/>
                      <a:pt x="308049" y="2765890"/>
                      <a:pt x="326777" y="2781737"/>
                    </a:cubicBezTo>
                    <a:lnTo>
                      <a:pt x="326057" y="2781737"/>
                    </a:lnTo>
                    <a:cubicBezTo>
                      <a:pt x="326417" y="2781737"/>
                      <a:pt x="326777" y="2781737"/>
                      <a:pt x="327137" y="2781737"/>
                    </a:cubicBezTo>
                    <a:cubicBezTo>
                      <a:pt x="336142" y="2789300"/>
                      <a:pt x="341904" y="2794342"/>
                      <a:pt x="342264" y="2793982"/>
                    </a:cubicBezTo>
                    <a:cubicBezTo>
                      <a:pt x="344425" y="2795783"/>
                      <a:pt x="346226" y="2797224"/>
                      <a:pt x="348027" y="2798664"/>
                    </a:cubicBezTo>
                    <a:cubicBezTo>
                      <a:pt x="349828" y="2800105"/>
                      <a:pt x="351989" y="2801546"/>
                      <a:pt x="353789" y="2802986"/>
                    </a:cubicBezTo>
                    <a:cubicBezTo>
                      <a:pt x="357751" y="2805868"/>
                      <a:pt x="361353" y="2808389"/>
                      <a:pt x="364955" y="2811270"/>
                    </a:cubicBezTo>
                    <a:cubicBezTo>
                      <a:pt x="368556" y="2813791"/>
                      <a:pt x="372518" y="2816672"/>
                      <a:pt x="376120" y="2819554"/>
                    </a:cubicBezTo>
                    <a:cubicBezTo>
                      <a:pt x="380081" y="2822435"/>
                      <a:pt x="383683" y="2825316"/>
                      <a:pt x="388365" y="2827837"/>
                    </a:cubicBezTo>
                    <a:cubicBezTo>
                      <a:pt x="397009" y="2833600"/>
                      <a:pt x="406733" y="2840083"/>
                      <a:pt x="418259" y="2848007"/>
                    </a:cubicBezTo>
                    <a:cubicBezTo>
                      <a:pt x="424381" y="2851608"/>
                      <a:pt x="430864" y="2855570"/>
                      <a:pt x="438068" y="2860252"/>
                    </a:cubicBezTo>
                    <a:cubicBezTo>
                      <a:pt x="441669" y="2862413"/>
                      <a:pt x="445271" y="2864934"/>
                      <a:pt x="449233" y="2867095"/>
                    </a:cubicBezTo>
                    <a:cubicBezTo>
                      <a:pt x="451033" y="2868176"/>
                      <a:pt x="453194" y="2869616"/>
                      <a:pt x="455355" y="2870697"/>
                    </a:cubicBezTo>
                    <a:cubicBezTo>
                      <a:pt x="457516" y="2871777"/>
                      <a:pt x="459677" y="2873218"/>
                      <a:pt x="461838" y="2874298"/>
                    </a:cubicBezTo>
                    <a:cubicBezTo>
                      <a:pt x="459677" y="2872498"/>
                      <a:pt x="444190" y="2862053"/>
                      <a:pt x="425822" y="2850167"/>
                    </a:cubicBezTo>
                    <a:cubicBezTo>
                      <a:pt x="423661" y="2848727"/>
                      <a:pt x="421140" y="2847286"/>
                      <a:pt x="418979" y="2845845"/>
                    </a:cubicBezTo>
                    <a:cubicBezTo>
                      <a:pt x="416818" y="2844405"/>
                      <a:pt x="414297" y="2842604"/>
                      <a:pt x="412136" y="2841163"/>
                    </a:cubicBezTo>
                    <a:cubicBezTo>
                      <a:pt x="407454" y="2837922"/>
                      <a:pt x="403132" y="2834681"/>
                      <a:pt x="398450" y="2831799"/>
                    </a:cubicBezTo>
                    <a:cubicBezTo>
                      <a:pt x="394128" y="2828918"/>
                      <a:pt x="389806" y="2825676"/>
                      <a:pt x="385844" y="2823155"/>
                    </a:cubicBezTo>
                    <a:cubicBezTo>
                      <a:pt x="381882" y="2820274"/>
                      <a:pt x="378641" y="2817753"/>
                      <a:pt x="375759" y="2815592"/>
                    </a:cubicBezTo>
                    <a:lnTo>
                      <a:pt x="354510" y="2801185"/>
                    </a:lnTo>
                    <a:cubicBezTo>
                      <a:pt x="349828" y="2796863"/>
                      <a:pt x="344425" y="2791461"/>
                      <a:pt x="338302" y="2786059"/>
                    </a:cubicBezTo>
                    <a:cubicBezTo>
                      <a:pt x="332180" y="2780656"/>
                      <a:pt x="325337" y="2774894"/>
                      <a:pt x="318494" y="2769131"/>
                    </a:cubicBezTo>
                    <a:cubicBezTo>
                      <a:pt x="305528" y="2757246"/>
                      <a:pt x="292922" y="2746081"/>
                      <a:pt x="286439" y="2739237"/>
                    </a:cubicBezTo>
                    <a:cubicBezTo>
                      <a:pt x="305168" y="2755085"/>
                      <a:pt x="339383" y="2787859"/>
                      <a:pt x="381162" y="2818473"/>
                    </a:cubicBezTo>
                    <a:cubicBezTo>
                      <a:pt x="386204" y="2822435"/>
                      <a:pt x="391607" y="2826037"/>
                      <a:pt x="397009" y="2829998"/>
                    </a:cubicBezTo>
                    <a:cubicBezTo>
                      <a:pt x="402411" y="2833600"/>
                      <a:pt x="407814" y="2837562"/>
                      <a:pt x="413216" y="2841163"/>
                    </a:cubicBezTo>
                    <a:cubicBezTo>
                      <a:pt x="416098" y="2842964"/>
                      <a:pt x="418619" y="2845125"/>
                      <a:pt x="421500" y="2846926"/>
                    </a:cubicBezTo>
                    <a:cubicBezTo>
                      <a:pt x="424381" y="2848727"/>
                      <a:pt x="426902" y="2850528"/>
                      <a:pt x="429784" y="2852329"/>
                    </a:cubicBezTo>
                    <a:cubicBezTo>
                      <a:pt x="435186" y="2855930"/>
                      <a:pt x="440949" y="2859172"/>
                      <a:pt x="446351" y="2862773"/>
                    </a:cubicBezTo>
                    <a:cubicBezTo>
                      <a:pt x="457156" y="2869976"/>
                      <a:pt x="468321" y="2875739"/>
                      <a:pt x="478766" y="2881502"/>
                    </a:cubicBezTo>
                    <a:cubicBezTo>
                      <a:pt x="484168" y="2884383"/>
                      <a:pt x="489211" y="2887264"/>
                      <a:pt x="493893" y="2890146"/>
                    </a:cubicBezTo>
                    <a:cubicBezTo>
                      <a:pt x="498935" y="2892667"/>
                      <a:pt x="503977" y="2895188"/>
                      <a:pt x="508659" y="2897349"/>
                    </a:cubicBezTo>
                    <a:cubicBezTo>
                      <a:pt x="486329" y="2884743"/>
                      <a:pt x="451394" y="2863854"/>
                      <a:pt x="413576" y="2837202"/>
                    </a:cubicBezTo>
                    <a:cubicBezTo>
                      <a:pt x="404212" y="2830359"/>
                      <a:pt x="394488" y="2823516"/>
                      <a:pt x="384763" y="2816312"/>
                    </a:cubicBezTo>
                    <a:cubicBezTo>
                      <a:pt x="375399" y="2808749"/>
                      <a:pt x="365675" y="2801185"/>
                      <a:pt x="355950" y="2793262"/>
                    </a:cubicBezTo>
                    <a:cubicBezTo>
                      <a:pt x="346586" y="2784978"/>
                      <a:pt x="337222" y="2777055"/>
                      <a:pt x="327858" y="2768771"/>
                    </a:cubicBezTo>
                    <a:cubicBezTo>
                      <a:pt x="323176" y="2764809"/>
                      <a:pt x="318854" y="2760487"/>
                      <a:pt x="314172" y="2756165"/>
                    </a:cubicBezTo>
                    <a:cubicBezTo>
                      <a:pt x="309850" y="2751843"/>
                      <a:pt x="305168" y="2747881"/>
                      <a:pt x="300846" y="2743559"/>
                    </a:cubicBezTo>
                    <a:lnTo>
                      <a:pt x="315972" y="2758686"/>
                    </a:lnTo>
                    <a:cubicBezTo>
                      <a:pt x="318494" y="2761207"/>
                      <a:pt x="321015" y="2763728"/>
                      <a:pt x="323536" y="2766250"/>
                    </a:cubicBezTo>
                    <a:lnTo>
                      <a:pt x="331459" y="2773453"/>
                    </a:lnTo>
                    <a:cubicBezTo>
                      <a:pt x="328218" y="2770572"/>
                      <a:pt x="324976" y="2768050"/>
                      <a:pt x="321735" y="2765169"/>
                    </a:cubicBezTo>
                    <a:lnTo>
                      <a:pt x="312371" y="2756525"/>
                    </a:lnTo>
                    <a:lnTo>
                      <a:pt x="294003" y="2738877"/>
                    </a:lnTo>
                    <a:lnTo>
                      <a:pt x="311290" y="2756525"/>
                    </a:lnTo>
                    <a:lnTo>
                      <a:pt x="319934" y="2765529"/>
                    </a:lnTo>
                    <a:cubicBezTo>
                      <a:pt x="322816" y="2768411"/>
                      <a:pt x="326057" y="2771292"/>
                      <a:pt x="328938" y="2774173"/>
                    </a:cubicBezTo>
                    <a:cubicBezTo>
                      <a:pt x="326777" y="2772012"/>
                      <a:pt x="324256" y="2770211"/>
                      <a:pt x="322095" y="2768411"/>
                    </a:cubicBezTo>
                    <a:cubicBezTo>
                      <a:pt x="319934" y="2766610"/>
                      <a:pt x="317773" y="2764449"/>
                      <a:pt x="315612" y="2762288"/>
                    </a:cubicBezTo>
                    <a:cubicBezTo>
                      <a:pt x="311290" y="2758326"/>
                      <a:pt x="307329" y="2754364"/>
                      <a:pt x="303007" y="2750402"/>
                    </a:cubicBezTo>
                    <a:cubicBezTo>
                      <a:pt x="299045" y="2746441"/>
                      <a:pt x="294723" y="2742479"/>
                      <a:pt x="290761" y="2738877"/>
                    </a:cubicBezTo>
                    <a:cubicBezTo>
                      <a:pt x="286799" y="2734915"/>
                      <a:pt x="283198" y="2730954"/>
                      <a:pt x="279236" y="2726992"/>
                    </a:cubicBezTo>
                    <a:cubicBezTo>
                      <a:pt x="275274" y="2723030"/>
                      <a:pt x="271672" y="2719068"/>
                      <a:pt x="268071" y="2715107"/>
                    </a:cubicBezTo>
                    <a:cubicBezTo>
                      <a:pt x="264469" y="2711145"/>
                      <a:pt x="260507" y="2707543"/>
                      <a:pt x="256906" y="2703221"/>
                    </a:cubicBezTo>
                    <a:cubicBezTo>
                      <a:pt x="249703" y="2694938"/>
                      <a:pt x="242859" y="2687014"/>
                      <a:pt x="235656" y="2678730"/>
                    </a:cubicBezTo>
                    <a:cubicBezTo>
                      <a:pt x="243940" y="2688455"/>
                      <a:pt x="251143" y="2696738"/>
                      <a:pt x="256546" y="2703221"/>
                    </a:cubicBezTo>
                    <a:cubicBezTo>
                      <a:pt x="257986" y="2705022"/>
                      <a:pt x="259067" y="2706463"/>
                      <a:pt x="260507" y="2707903"/>
                    </a:cubicBezTo>
                    <a:cubicBezTo>
                      <a:pt x="261588" y="2709344"/>
                      <a:pt x="263029" y="2710424"/>
                      <a:pt x="263749" y="2711865"/>
                    </a:cubicBezTo>
                    <a:cubicBezTo>
                      <a:pt x="265910" y="2714386"/>
                      <a:pt x="267350" y="2716187"/>
                      <a:pt x="268791" y="2717628"/>
                    </a:cubicBezTo>
                    <a:cubicBezTo>
                      <a:pt x="273833" y="2723751"/>
                      <a:pt x="271672" y="2722310"/>
                      <a:pt x="261948" y="2711865"/>
                    </a:cubicBezTo>
                    <a:cubicBezTo>
                      <a:pt x="252584" y="2701060"/>
                      <a:pt x="245741" y="2692776"/>
                      <a:pt x="239978" y="2685933"/>
                    </a:cubicBezTo>
                    <a:cubicBezTo>
                      <a:pt x="237097" y="2682692"/>
                      <a:pt x="234216" y="2679451"/>
                      <a:pt x="232055" y="2676929"/>
                    </a:cubicBezTo>
                    <a:cubicBezTo>
                      <a:pt x="229533" y="2674048"/>
                      <a:pt x="227372" y="2671527"/>
                      <a:pt x="225572" y="2669006"/>
                    </a:cubicBezTo>
                    <a:cubicBezTo>
                      <a:pt x="221250" y="2663963"/>
                      <a:pt x="217288" y="2659281"/>
                      <a:pt x="212606" y="2653879"/>
                    </a:cubicBezTo>
                    <a:cubicBezTo>
                      <a:pt x="210445" y="2650998"/>
                      <a:pt x="207924" y="2648116"/>
                      <a:pt x="205042" y="2644875"/>
                    </a:cubicBezTo>
                    <a:cubicBezTo>
                      <a:pt x="202521" y="2641273"/>
                      <a:pt x="199640" y="2637312"/>
                      <a:pt x="196398" y="2632990"/>
                    </a:cubicBezTo>
                    <a:cubicBezTo>
                      <a:pt x="198199" y="2635511"/>
                      <a:pt x="200000" y="2638032"/>
                      <a:pt x="201801" y="2640553"/>
                    </a:cubicBezTo>
                    <a:cubicBezTo>
                      <a:pt x="203602" y="2643074"/>
                      <a:pt x="205403" y="2645595"/>
                      <a:pt x="207203" y="2648116"/>
                    </a:cubicBezTo>
                    <a:cubicBezTo>
                      <a:pt x="210805" y="2652798"/>
                      <a:pt x="214407" y="2657481"/>
                      <a:pt x="216928" y="2660722"/>
                    </a:cubicBezTo>
                    <a:cubicBezTo>
                      <a:pt x="221970" y="2667565"/>
                      <a:pt x="223411" y="2669726"/>
                      <a:pt x="216928" y="2662163"/>
                    </a:cubicBezTo>
                    <a:cubicBezTo>
                      <a:pt x="190996" y="2627587"/>
                      <a:pt x="176590" y="2604537"/>
                      <a:pt x="162543" y="2582207"/>
                    </a:cubicBezTo>
                    <a:lnTo>
                      <a:pt x="157141" y="2573923"/>
                    </a:lnTo>
                    <a:cubicBezTo>
                      <a:pt x="155700" y="2571042"/>
                      <a:pt x="153899" y="2568160"/>
                      <a:pt x="152098" y="2565279"/>
                    </a:cubicBezTo>
                    <a:cubicBezTo>
                      <a:pt x="148857" y="2559516"/>
                      <a:pt x="145616" y="2553394"/>
                      <a:pt x="142014" y="2547271"/>
                    </a:cubicBezTo>
                    <a:cubicBezTo>
                      <a:pt x="140213" y="2544029"/>
                      <a:pt x="138412" y="2540788"/>
                      <a:pt x="136611" y="2537546"/>
                    </a:cubicBezTo>
                    <a:cubicBezTo>
                      <a:pt x="134811" y="2534305"/>
                      <a:pt x="133010" y="2530343"/>
                      <a:pt x="131209" y="2526742"/>
                    </a:cubicBezTo>
                    <a:cubicBezTo>
                      <a:pt x="127607" y="2519178"/>
                      <a:pt x="123646" y="2511255"/>
                      <a:pt x="119684" y="2502611"/>
                    </a:cubicBezTo>
                    <a:cubicBezTo>
                      <a:pt x="119684" y="2503691"/>
                      <a:pt x="119684" y="2503331"/>
                      <a:pt x="118243" y="2501890"/>
                    </a:cubicBezTo>
                    <a:cubicBezTo>
                      <a:pt x="117163" y="2500089"/>
                      <a:pt x="115362" y="2497208"/>
                      <a:pt x="113561" y="2493247"/>
                    </a:cubicBezTo>
                    <a:cubicBezTo>
                      <a:pt x="109599" y="2485323"/>
                      <a:pt x="104557" y="2473438"/>
                      <a:pt x="98794" y="2461192"/>
                    </a:cubicBezTo>
                    <a:cubicBezTo>
                      <a:pt x="93752" y="2448586"/>
                      <a:pt x="88350" y="2435621"/>
                      <a:pt x="84028" y="2424816"/>
                    </a:cubicBezTo>
                    <a:cubicBezTo>
                      <a:pt x="81867" y="2419413"/>
                      <a:pt x="80066" y="2414731"/>
                      <a:pt x="78625" y="2410769"/>
                    </a:cubicBezTo>
                    <a:cubicBezTo>
                      <a:pt x="77185" y="2407168"/>
                      <a:pt x="76104" y="2404286"/>
                      <a:pt x="75384" y="2402846"/>
                    </a:cubicBezTo>
                    <a:lnTo>
                      <a:pt x="81146" y="2420134"/>
                    </a:lnTo>
                    <a:lnTo>
                      <a:pt x="87629" y="2437061"/>
                    </a:lnTo>
                    <a:lnTo>
                      <a:pt x="80066" y="2419413"/>
                    </a:lnTo>
                    <a:lnTo>
                      <a:pt x="73583" y="2401405"/>
                    </a:lnTo>
                    <a:lnTo>
                      <a:pt x="67100" y="2383397"/>
                    </a:lnTo>
                    <a:cubicBezTo>
                      <a:pt x="66020" y="2380516"/>
                      <a:pt x="64939" y="2377274"/>
                      <a:pt x="64219" y="2374393"/>
                    </a:cubicBezTo>
                    <a:lnTo>
                      <a:pt x="61338" y="2365029"/>
                    </a:lnTo>
                    <a:cubicBezTo>
                      <a:pt x="52694" y="2330453"/>
                      <a:pt x="57736" y="2345580"/>
                      <a:pt x="61338" y="2356024"/>
                    </a:cubicBezTo>
                    <a:cubicBezTo>
                      <a:pt x="63138" y="2361427"/>
                      <a:pt x="64579" y="2365389"/>
                      <a:pt x="63859" y="2361787"/>
                    </a:cubicBezTo>
                    <a:cubicBezTo>
                      <a:pt x="63499" y="2359986"/>
                      <a:pt x="62418" y="2356024"/>
                      <a:pt x="60977" y="2349542"/>
                    </a:cubicBezTo>
                    <a:cubicBezTo>
                      <a:pt x="60257" y="2346300"/>
                      <a:pt x="59177" y="2342338"/>
                      <a:pt x="57736" y="2337296"/>
                    </a:cubicBezTo>
                    <a:cubicBezTo>
                      <a:pt x="56655" y="2332614"/>
                      <a:pt x="55575" y="2326851"/>
                      <a:pt x="54134" y="2320008"/>
                    </a:cubicBezTo>
                    <a:cubicBezTo>
                      <a:pt x="52694" y="2313886"/>
                      <a:pt x="51253" y="2308123"/>
                      <a:pt x="50172" y="2303081"/>
                    </a:cubicBezTo>
                    <a:cubicBezTo>
                      <a:pt x="49092" y="2297678"/>
                      <a:pt x="47651" y="2292636"/>
                      <a:pt x="46931" y="2287954"/>
                    </a:cubicBezTo>
                    <a:cubicBezTo>
                      <a:pt x="45130" y="2278590"/>
                      <a:pt x="43690" y="2270306"/>
                      <a:pt x="42249" y="2263103"/>
                    </a:cubicBezTo>
                    <a:cubicBezTo>
                      <a:pt x="39007" y="2248336"/>
                      <a:pt x="37567" y="2237171"/>
                      <a:pt x="35766" y="2226366"/>
                    </a:cubicBezTo>
                    <a:cubicBezTo>
                      <a:pt x="33965" y="2215561"/>
                      <a:pt x="32164" y="2205837"/>
                      <a:pt x="31084" y="2193231"/>
                    </a:cubicBezTo>
                    <a:cubicBezTo>
                      <a:pt x="30364" y="2187108"/>
                      <a:pt x="30003" y="2180265"/>
                      <a:pt x="29283" y="2172702"/>
                    </a:cubicBezTo>
                    <a:cubicBezTo>
                      <a:pt x="29283" y="2168740"/>
                      <a:pt x="28563" y="2164778"/>
                      <a:pt x="28203" y="2160456"/>
                    </a:cubicBezTo>
                    <a:cubicBezTo>
                      <a:pt x="28203" y="2156134"/>
                      <a:pt x="28203" y="2151452"/>
                      <a:pt x="27842" y="2146770"/>
                    </a:cubicBezTo>
                    <a:cubicBezTo>
                      <a:pt x="27842" y="2150012"/>
                      <a:pt x="28563" y="2153613"/>
                      <a:pt x="28923" y="2157935"/>
                    </a:cubicBezTo>
                    <a:cubicBezTo>
                      <a:pt x="28923" y="2162257"/>
                      <a:pt x="30003" y="2166939"/>
                      <a:pt x="30364" y="2172342"/>
                    </a:cubicBezTo>
                    <a:cubicBezTo>
                      <a:pt x="31444" y="2182786"/>
                      <a:pt x="32525" y="2195032"/>
                      <a:pt x="34325" y="2207998"/>
                    </a:cubicBezTo>
                    <a:cubicBezTo>
                      <a:pt x="36126" y="2221324"/>
                      <a:pt x="38287" y="2235370"/>
                      <a:pt x="40448" y="2250497"/>
                    </a:cubicBezTo>
                    <a:cubicBezTo>
                      <a:pt x="43329" y="2265264"/>
                      <a:pt x="45851" y="2280751"/>
                      <a:pt x="49092" y="2296238"/>
                    </a:cubicBezTo>
                    <a:cubicBezTo>
                      <a:pt x="46931" y="2283632"/>
                      <a:pt x="45130" y="2271026"/>
                      <a:pt x="42969" y="2258421"/>
                    </a:cubicBezTo>
                    <a:cubicBezTo>
                      <a:pt x="44050" y="2263463"/>
                      <a:pt x="45851" y="2272467"/>
                      <a:pt x="48012" y="2283992"/>
                    </a:cubicBezTo>
                    <a:cubicBezTo>
                      <a:pt x="48732" y="2286873"/>
                      <a:pt x="49092" y="2289755"/>
                      <a:pt x="49812" y="2292996"/>
                    </a:cubicBezTo>
                    <a:cubicBezTo>
                      <a:pt x="50533" y="2296238"/>
                      <a:pt x="51253" y="2299479"/>
                      <a:pt x="51973" y="2302720"/>
                    </a:cubicBezTo>
                    <a:cubicBezTo>
                      <a:pt x="53414" y="2309564"/>
                      <a:pt x="55215" y="2316407"/>
                      <a:pt x="57016" y="2323610"/>
                    </a:cubicBezTo>
                    <a:cubicBezTo>
                      <a:pt x="63859" y="2352423"/>
                      <a:pt x="73583" y="2383757"/>
                      <a:pt x="80786" y="2404286"/>
                    </a:cubicBezTo>
                    <a:cubicBezTo>
                      <a:pt x="68181" y="2370431"/>
                      <a:pt x="70702" y="2378715"/>
                      <a:pt x="77545" y="2398884"/>
                    </a:cubicBezTo>
                    <a:cubicBezTo>
                      <a:pt x="79346" y="2403926"/>
                      <a:pt x="81146" y="2409689"/>
                      <a:pt x="83307" y="2416172"/>
                    </a:cubicBezTo>
                    <a:cubicBezTo>
                      <a:pt x="85468" y="2422294"/>
                      <a:pt x="87990" y="2428777"/>
                      <a:pt x="90511" y="2434900"/>
                    </a:cubicBezTo>
                    <a:cubicBezTo>
                      <a:pt x="95553" y="2447506"/>
                      <a:pt x="99515" y="2459391"/>
                      <a:pt x="102756" y="2466955"/>
                    </a:cubicBezTo>
                    <a:cubicBezTo>
                      <a:pt x="104917" y="2469476"/>
                      <a:pt x="100955" y="2460112"/>
                      <a:pt x="99875" y="2456150"/>
                    </a:cubicBezTo>
                    <a:cubicBezTo>
                      <a:pt x="99155" y="2454349"/>
                      <a:pt x="99155" y="2453629"/>
                      <a:pt x="100595" y="2456870"/>
                    </a:cubicBezTo>
                    <a:cubicBezTo>
                      <a:pt x="102036" y="2460112"/>
                      <a:pt x="105277" y="2466594"/>
                      <a:pt x="111400" y="2478840"/>
                    </a:cubicBezTo>
                    <a:cubicBezTo>
                      <a:pt x="100595" y="2455790"/>
                      <a:pt x="95553" y="2441743"/>
                      <a:pt x="89430" y="2426616"/>
                    </a:cubicBezTo>
                    <a:cubicBezTo>
                      <a:pt x="86189" y="2419053"/>
                      <a:pt x="83668" y="2410769"/>
                      <a:pt x="80426" y="2400685"/>
                    </a:cubicBezTo>
                    <a:cubicBezTo>
                      <a:pt x="77185" y="2390600"/>
                      <a:pt x="72863" y="2378715"/>
                      <a:pt x="68901" y="2362868"/>
                    </a:cubicBezTo>
                    <a:cubicBezTo>
                      <a:pt x="69981" y="2367190"/>
                      <a:pt x="71062" y="2371151"/>
                      <a:pt x="72503" y="2375113"/>
                    </a:cubicBezTo>
                    <a:cubicBezTo>
                      <a:pt x="73583" y="2379075"/>
                      <a:pt x="75024" y="2382677"/>
                      <a:pt x="76104" y="2386278"/>
                    </a:cubicBezTo>
                    <a:cubicBezTo>
                      <a:pt x="78625" y="2393481"/>
                      <a:pt x="80786" y="2400325"/>
                      <a:pt x="82947" y="2406447"/>
                    </a:cubicBezTo>
                    <a:cubicBezTo>
                      <a:pt x="86909" y="2419053"/>
                      <a:pt x="91951" y="2429498"/>
                      <a:pt x="95553" y="2438862"/>
                    </a:cubicBezTo>
                    <a:cubicBezTo>
                      <a:pt x="103116" y="2457590"/>
                      <a:pt x="110320" y="2470916"/>
                      <a:pt x="117163" y="2484242"/>
                    </a:cubicBezTo>
                    <a:cubicBezTo>
                      <a:pt x="118964" y="2487484"/>
                      <a:pt x="120404" y="2490725"/>
                      <a:pt x="122205" y="2493967"/>
                    </a:cubicBezTo>
                    <a:cubicBezTo>
                      <a:pt x="124006" y="2497208"/>
                      <a:pt x="125807" y="2500450"/>
                      <a:pt x="127607" y="2503691"/>
                    </a:cubicBezTo>
                    <a:cubicBezTo>
                      <a:pt x="131209" y="2510174"/>
                      <a:pt x="135171" y="2517377"/>
                      <a:pt x="139493" y="2525301"/>
                    </a:cubicBezTo>
                    <a:cubicBezTo>
                      <a:pt x="143455" y="2533224"/>
                      <a:pt x="148857" y="2541868"/>
                      <a:pt x="154620" y="2551593"/>
                    </a:cubicBezTo>
                    <a:cubicBezTo>
                      <a:pt x="157501" y="2556635"/>
                      <a:pt x="160742" y="2562037"/>
                      <a:pt x="163984" y="2567800"/>
                    </a:cubicBezTo>
                    <a:cubicBezTo>
                      <a:pt x="167225" y="2573563"/>
                      <a:pt x="171187" y="2579325"/>
                      <a:pt x="175149" y="2585808"/>
                    </a:cubicBezTo>
                    <a:cubicBezTo>
                      <a:pt x="144175" y="2538987"/>
                      <a:pt x="183433" y="2603816"/>
                      <a:pt x="186674" y="2609579"/>
                    </a:cubicBezTo>
                    <a:cubicBezTo>
                      <a:pt x="201801" y="2631189"/>
                      <a:pt x="234576" y="2674048"/>
                      <a:pt x="250063" y="2689895"/>
                    </a:cubicBezTo>
                    <a:lnTo>
                      <a:pt x="238898" y="2673328"/>
                    </a:lnTo>
                    <a:cubicBezTo>
                      <a:pt x="244660" y="2679811"/>
                      <a:pt x="250063" y="2685933"/>
                      <a:pt x="255105" y="2691696"/>
                    </a:cubicBezTo>
                    <a:cubicBezTo>
                      <a:pt x="257626" y="2694577"/>
                      <a:pt x="259787" y="2697459"/>
                      <a:pt x="262308" y="2699980"/>
                    </a:cubicBezTo>
                    <a:cubicBezTo>
                      <a:pt x="263389" y="2701420"/>
                      <a:pt x="264469" y="2702861"/>
                      <a:pt x="265550" y="2703942"/>
                    </a:cubicBezTo>
                    <a:cubicBezTo>
                      <a:pt x="266630" y="2705382"/>
                      <a:pt x="267711" y="2706463"/>
                      <a:pt x="269151" y="2707903"/>
                    </a:cubicBezTo>
                    <a:cubicBezTo>
                      <a:pt x="278155" y="2717988"/>
                      <a:pt x="286439" y="2726992"/>
                      <a:pt x="295083" y="2736716"/>
                    </a:cubicBezTo>
                    <a:cubicBezTo>
                      <a:pt x="304087" y="2745720"/>
                      <a:pt x="313091" y="2755085"/>
                      <a:pt x="323896" y="2765529"/>
                    </a:cubicBezTo>
                    <a:cubicBezTo>
                      <a:pt x="329659" y="2770572"/>
                      <a:pt x="335421" y="2775614"/>
                      <a:pt x="342264" y="2781377"/>
                    </a:cubicBezTo>
                    <a:cubicBezTo>
                      <a:pt x="348747" y="2786779"/>
                      <a:pt x="355950" y="2793262"/>
                      <a:pt x="364234" y="2799024"/>
                    </a:cubicBezTo>
                    <a:cubicBezTo>
                      <a:pt x="372878" y="2805147"/>
                      <a:pt x="309489" y="2751843"/>
                      <a:pt x="321375" y="2761207"/>
                    </a:cubicBezTo>
                    <a:cubicBezTo>
                      <a:pt x="322816" y="2762288"/>
                      <a:pt x="323896" y="2763728"/>
                      <a:pt x="325337" y="2764809"/>
                    </a:cubicBezTo>
                    <a:cubicBezTo>
                      <a:pt x="326777" y="2765890"/>
                      <a:pt x="327858" y="2766970"/>
                      <a:pt x="329298" y="2768050"/>
                    </a:cubicBezTo>
                    <a:cubicBezTo>
                      <a:pt x="331820" y="2770211"/>
                      <a:pt x="334341" y="2772372"/>
                      <a:pt x="336862" y="2774533"/>
                    </a:cubicBezTo>
                    <a:cubicBezTo>
                      <a:pt x="341904" y="2778855"/>
                      <a:pt x="346586" y="2782817"/>
                      <a:pt x="350908" y="2786779"/>
                    </a:cubicBezTo>
                    <a:cubicBezTo>
                      <a:pt x="353069" y="2788580"/>
                      <a:pt x="355590" y="2790741"/>
                      <a:pt x="357751" y="2792541"/>
                    </a:cubicBezTo>
                    <a:cubicBezTo>
                      <a:pt x="359912" y="2794342"/>
                      <a:pt x="362433" y="2796143"/>
                      <a:pt x="364594" y="2797944"/>
                    </a:cubicBezTo>
                    <a:cubicBezTo>
                      <a:pt x="368916" y="2801546"/>
                      <a:pt x="373238" y="2804787"/>
                      <a:pt x="377200" y="2808028"/>
                    </a:cubicBezTo>
                    <a:cubicBezTo>
                      <a:pt x="381162" y="2811270"/>
                      <a:pt x="385124" y="2814512"/>
                      <a:pt x="389085" y="2817753"/>
                    </a:cubicBezTo>
                    <a:cubicBezTo>
                      <a:pt x="393047" y="2820994"/>
                      <a:pt x="397009" y="2823516"/>
                      <a:pt x="400971" y="2826397"/>
                    </a:cubicBezTo>
                    <a:cubicBezTo>
                      <a:pt x="408534" y="2832159"/>
                      <a:pt x="416098" y="2837562"/>
                      <a:pt x="423301" y="2843325"/>
                    </a:cubicBezTo>
                    <a:cubicBezTo>
                      <a:pt x="430864" y="2848367"/>
                      <a:pt x="438428" y="2853769"/>
                      <a:pt x="445991" y="2858811"/>
                    </a:cubicBezTo>
                    <a:cubicBezTo>
                      <a:pt x="449953" y="2861333"/>
                      <a:pt x="453554" y="2864214"/>
                      <a:pt x="457516" y="2866735"/>
                    </a:cubicBezTo>
                    <a:cubicBezTo>
                      <a:pt x="461478" y="2869256"/>
                      <a:pt x="465440" y="2871777"/>
                      <a:pt x="469762" y="2874298"/>
                    </a:cubicBezTo>
                    <a:cubicBezTo>
                      <a:pt x="478046" y="2879341"/>
                      <a:pt x="486689" y="2884743"/>
                      <a:pt x="496054" y="2890506"/>
                    </a:cubicBezTo>
                    <a:cubicBezTo>
                      <a:pt x="505778" y="2895548"/>
                      <a:pt x="515863" y="2901311"/>
                      <a:pt x="526668" y="2907073"/>
                    </a:cubicBezTo>
                    <a:cubicBezTo>
                      <a:pt x="529189" y="2908154"/>
                      <a:pt x="530629" y="2908154"/>
                      <a:pt x="535311" y="2909594"/>
                    </a:cubicBezTo>
                    <a:cubicBezTo>
                      <a:pt x="539994" y="2911035"/>
                      <a:pt x="547917" y="2913916"/>
                      <a:pt x="564124" y="2920399"/>
                    </a:cubicBezTo>
                    <a:cubicBezTo>
                      <a:pt x="553680" y="2917158"/>
                      <a:pt x="576730" y="2928683"/>
                      <a:pt x="540714" y="2913196"/>
                    </a:cubicBezTo>
                    <a:cubicBezTo>
                      <a:pt x="555841" y="2920399"/>
                      <a:pt x="572408" y="2928323"/>
                      <a:pt x="588976" y="2934085"/>
                    </a:cubicBezTo>
                    <a:cubicBezTo>
                      <a:pt x="597259" y="2937327"/>
                      <a:pt x="605543" y="2940208"/>
                      <a:pt x="613467" y="2943089"/>
                    </a:cubicBezTo>
                    <a:cubicBezTo>
                      <a:pt x="621390" y="2945611"/>
                      <a:pt x="628954" y="2948132"/>
                      <a:pt x="636157" y="2950293"/>
                    </a:cubicBezTo>
                    <a:cubicBezTo>
                      <a:pt x="603382" y="2938768"/>
                      <a:pt x="610225" y="2940568"/>
                      <a:pt x="626793" y="2945611"/>
                    </a:cubicBezTo>
                    <a:cubicBezTo>
                      <a:pt x="635076" y="2948132"/>
                      <a:pt x="645881" y="2951373"/>
                      <a:pt x="655246" y="2954255"/>
                    </a:cubicBezTo>
                    <a:cubicBezTo>
                      <a:pt x="664970" y="2956776"/>
                      <a:pt x="672893" y="2958937"/>
                      <a:pt x="676135" y="2959297"/>
                    </a:cubicBezTo>
                    <a:cubicBezTo>
                      <a:pt x="693423" y="2964339"/>
                      <a:pt x="690542" y="2963979"/>
                      <a:pt x="680817" y="2961458"/>
                    </a:cubicBezTo>
                    <a:cubicBezTo>
                      <a:pt x="676135" y="2960377"/>
                      <a:pt x="669292" y="2958577"/>
                      <a:pt x="662449" y="2956776"/>
                    </a:cubicBezTo>
                    <a:cubicBezTo>
                      <a:pt x="659207" y="2955695"/>
                      <a:pt x="655606" y="2954975"/>
                      <a:pt x="652364" y="2954255"/>
                    </a:cubicBezTo>
                    <a:cubicBezTo>
                      <a:pt x="649123" y="2953174"/>
                      <a:pt x="646241" y="2952454"/>
                      <a:pt x="643720" y="2951373"/>
                    </a:cubicBezTo>
                    <a:cubicBezTo>
                      <a:pt x="671093" y="2960737"/>
                      <a:pt x="703867" y="2971542"/>
                      <a:pt x="720435" y="2972623"/>
                    </a:cubicBezTo>
                    <a:cubicBezTo>
                      <a:pt x="720435" y="2972983"/>
                      <a:pt x="715753" y="2972623"/>
                      <a:pt x="707469" y="2970822"/>
                    </a:cubicBezTo>
                    <a:cubicBezTo>
                      <a:pt x="703507" y="2970102"/>
                      <a:pt x="698465" y="2969381"/>
                      <a:pt x="692702" y="2967941"/>
                    </a:cubicBezTo>
                    <a:cubicBezTo>
                      <a:pt x="687300" y="2966500"/>
                      <a:pt x="681177" y="2965059"/>
                      <a:pt x="674334" y="2963259"/>
                    </a:cubicBezTo>
                    <a:cubicBezTo>
                      <a:pt x="667851" y="2961458"/>
                      <a:pt x="660648" y="2959657"/>
                      <a:pt x="653445" y="2957856"/>
                    </a:cubicBezTo>
                    <a:cubicBezTo>
                      <a:pt x="646241" y="2955695"/>
                      <a:pt x="639038" y="2953534"/>
                      <a:pt x="631835" y="2951013"/>
                    </a:cubicBezTo>
                    <a:cubicBezTo>
                      <a:pt x="624632" y="2948852"/>
                      <a:pt x="617428" y="2946331"/>
                      <a:pt x="610225" y="2944170"/>
                    </a:cubicBezTo>
                    <a:cubicBezTo>
                      <a:pt x="603382" y="2941649"/>
                      <a:pt x="596539" y="2939128"/>
                      <a:pt x="590416" y="2936606"/>
                    </a:cubicBezTo>
                    <a:lnTo>
                      <a:pt x="607344" y="2943450"/>
                    </a:lnTo>
                    <a:cubicBezTo>
                      <a:pt x="610225" y="2944530"/>
                      <a:pt x="613107" y="2945611"/>
                      <a:pt x="615988" y="2946691"/>
                    </a:cubicBezTo>
                    <a:lnTo>
                      <a:pt x="624632" y="2949572"/>
                    </a:lnTo>
                    <a:cubicBezTo>
                      <a:pt x="618509" y="2947772"/>
                      <a:pt x="613827" y="2946331"/>
                      <a:pt x="609505" y="2944890"/>
                    </a:cubicBezTo>
                    <a:cubicBezTo>
                      <a:pt x="605183" y="2943450"/>
                      <a:pt x="601581" y="2941649"/>
                      <a:pt x="597259" y="2940208"/>
                    </a:cubicBezTo>
                    <a:cubicBezTo>
                      <a:pt x="593298" y="2938407"/>
                      <a:pt x="588615" y="2936967"/>
                      <a:pt x="583213" y="2934446"/>
                    </a:cubicBezTo>
                    <a:cubicBezTo>
                      <a:pt x="577811" y="2932284"/>
                      <a:pt x="570968" y="2929764"/>
                      <a:pt x="563044" y="2925802"/>
                    </a:cubicBezTo>
                    <a:cubicBezTo>
                      <a:pt x="570968" y="2929764"/>
                      <a:pt x="576730" y="2932284"/>
                      <a:pt x="581052" y="2934446"/>
                    </a:cubicBezTo>
                    <a:cubicBezTo>
                      <a:pt x="585014" y="2936246"/>
                      <a:pt x="587535" y="2937687"/>
                      <a:pt x="588615" y="2938407"/>
                    </a:cubicBezTo>
                    <a:cubicBezTo>
                      <a:pt x="590776" y="2939848"/>
                      <a:pt x="587895" y="2939488"/>
                      <a:pt x="583573" y="2938407"/>
                    </a:cubicBezTo>
                    <a:cubicBezTo>
                      <a:pt x="579251" y="2936606"/>
                      <a:pt x="586094" y="2939128"/>
                      <a:pt x="582133" y="2937327"/>
                    </a:cubicBezTo>
                    <a:cubicBezTo>
                      <a:pt x="568446" y="2931924"/>
                      <a:pt x="556921" y="2926162"/>
                      <a:pt x="549358" y="2923280"/>
                    </a:cubicBezTo>
                    <a:cubicBezTo>
                      <a:pt x="541794" y="2920039"/>
                      <a:pt x="537833" y="2918598"/>
                      <a:pt x="540714" y="2920399"/>
                    </a:cubicBezTo>
                    <a:cubicBezTo>
                      <a:pt x="515863" y="2911395"/>
                      <a:pt x="576730" y="2938768"/>
                      <a:pt x="595098" y="2945971"/>
                    </a:cubicBezTo>
                    <a:cubicBezTo>
                      <a:pt x="608785" y="2951733"/>
                      <a:pt x="623191" y="2956055"/>
                      <a:pt x="637237" y="2960737"/>
                    </a:cubicBezTo>
                    <a:cubicBezTo>
                      <a:pt x="685859" y="2974424"/>
                      <a:pt x="735562" y="2983788"/>
                      <a:pt x="785624" y="2989190"/>
                    </a:cubicBezTo>
                    <a:cubicBezTo>
                      <a:pt x="801472" y="2990991"/>
                      <a:pt x="815518" y="2992792"/>
                      <a:pt x="827763" y="2994232"/>
                    </a:cubicBezTo>
                    <a:cubicBezTo>
                      <a:pt x="840369" y="2995313"/>
                      <a:pt x="851174" y="2996394"/>
                      <a:pt x="861979" y="2997114"/>
                    </a:cubicBezTo>
                    <a:cubicBezTo>
                      <a:pt x="864500" y="2997114"/>
                      <a:pt x="867381" y="2997474"/>
                      <a:pt x="869902" y="2997834"/>
                    </a:cubicBezTo>
                    <a:cubicBezTo>
                      <a:pt x="872424" y="2997834"/>
                      <a:pt x="874945" y="2997834"/>
                      <a:pt x="877826" y="2998194"/>
                    </a:cubicBezTo>
                    <a:cubicBezTo>
                      <a:pt x="882868" y="2998194"/>
                      <a:pt x="888271" y="2998554"/>
                      <a:pt x="893313" y="2998915"/>
                    </a:cubicBezTo>
                    <a:cubicBezTo>
                      <a:pt x="903758" y="2999275"/>
                      <a:pt x="914563" y="3000355"/>
                      <a:pt x="927168" y="3000355"/>
                    </a:cubicBezTo>
                    <a:lnTo>
                      <a:pt x="940854" y="2998554"/>
                    </a:lnTo>
                    <a:cubicBezTo>
                      <a:pt x="998120" y="2998554"/>
                      <a:pt x="1052505" y="2999275"/>
                      <a:pt x="1015768" y="3001436"/>
                    </a:cubicBezTo>
                    <a:cubicBezTo>
                      <a:pt x="1013607" y="3000715"/>
                      <a:pt x="1006044" y="3001076"/>
                      <a:pt x="993798" y="3001076"/>
                    </a:cubicBezTo>
                    <a:cubicBezTo>
                      <a:pt x="991997" y="3001076"/>
                      <a:pt x="989116" y="3001436"/>
                      <a:pt x="985515" y="3001796"/>
                    </a:cubicBezTo>
                    <a:cubicBezTo>
                      <a:pt x="984434" y="3001796"/>
                      <a:pt x="983714" y="3001796"/>
                      <a:pt x="982633" y="3001796"/>
                    </a:cubicBezTo>
                    <a:cubicBezTo>
                      <a:pt x="1044221" y="3001076"/>
                      <a:pt x="1082398" y="3000715"/>
                      <a:pt x="1086000" y="3000715"/>
                    </a:cubicBezTo>
                    <a:cubicBezTo>
                      <a:pt x="981553" y="3003237"/>
                      <a:pt x="1080958" y="3003957"/>
                      <a:pt x="1063310" y="3007198"/>
                    </a:cubicBezTo>
                    <a:lnTo>
                      <a:pt x="1168837" y="3006118"/>
                    </a:lnTo>
                    <a:cubicBezTo>
                      <a:pt x="1105088" y="3005037"/>
                      <a:pt x="1167757" y="3004677"/>
                      <a:pt x="1190447" y="3004317"/>
                    </a:cubicBezTo>
                    <a:cubicBezTo>
                      <a:pt x="1196570" y="3006118"/>
                      <a:pt x="1275445" y="3004317"/>
                      <a:pt x="1312542" y="3004317"/>
                    </a:cubicBezTo>
                    <a:lnTo>
                      <a:pt x="1309661" y="3004317"/>
                    </a:lnTo>
                    <a:cubicBezTo>
                      <a:pt x="1343876" y="3005398"/>
                      <a:pt x="1404023" y="3005037"/>
                      <a:pt x="1446522" y="3004317"/>
                    </a:cubicBezTo>
                    <a:cubicBezTo>
                      <a:pt x="1444722" y="3003597"/>
                      <a:pt x="1499466" y="3000715"/>
                      <a:pt x="1525758" y="2999275"/>
                    </a:cubicBezTo>
                    <a:cubicBezTo>
                      <a:pt x="1452645" y="2998554"/>
                      <a:pt x="1495865" y="2997834"/>
                      <a:pt x="1490102" y="2996754"/>
                    </a:cubicBezTo>
                    <a:cubicBezTo>
                      <a:pt x="1497666" y="2996754"/>
                      <a:pt x="1511352" y="2996754"/>
                      <a:pt x="1512792" y="2996754"/>
                    </a:cubicBezTo>
                    <a:cubicBezTo>
                      <a:pt x="1523237" y="2996394"/>
                      <a:pt x="1498386" y="2996033"/>
                      <a:pt x="1496585" y="2995673"/>
                    </a:cubicBezTo>
                    <a:cubicBezTo>
                      <a:pt x="1418790" y="2996394"/>
                      <a:pt x="1338474" y="2996754"/>
                      <a:pt x="1306779" y="2999275"/>
                    </a:cubicBezTo>
                    <a:cubicBezTo>
                      <a:pt x="1330550" y="3000355"/>
                      <a:pt x="1347478" y="2998194"/>
                      <a:pt x="1374130" y="2999275"/>
                    </a:cubicBezTo>
                    <a:cubicBezTo>
                      <a:pt x="1335592" y="3001076"/>
                      <a:pt x="1285890" y="3000715"/>
                      <a:pt x="1221061" y="3000715"/>
                    </a:cubicBezTo>
                    <a:lnTo>
                      <a:pt x="1199811" y="2999275"/>
                    </a:lnTo>
                    <a:lnTo>
                      <a:pt x="1134622" y="2999995"/>
                    </a:lnTo>
                    <a:cubicBezTo>
                      <a:pt x="1161634" y="2999275"/>
                      <a:pt x="1145427" y="2997834"/>
                      <a:pt x="1213858" y="2997474"/>
                    </a:cubicBezTo>
                    <a:cubicBezTo>
                      <a:pt x="1205214" y="2996033"/>
                      <a:pt x="1146147" y="2997474"/>
                      <a:pt x="1104368" y="2997474"/>
                    </a:cubicBezTo>
                    <a:lnTo>
                      <a:pt x="1083119" y="2999275"/>
                    </a:lnTo>
                    <a:cubicBezTo>
                      <a:pt x="1091402" y="2998194"/>
                      <a:pt x="1001722" y="2997834"/>
                      <a:pt x="1065471" y="2996394"/>
                    </a:cubicBezTo>
                    <a:lnTo>
                      <a:pt x="1168837" y="2994953"/>
                    </a:lnTo>
                    <a:lnTo>
                      <a:pt x="1140024" y="2993512"/>
                    </a:lnTo>
                    <a:lnTo>
                      <a:pt x="1227544" y="2993512"/>
                    </a:lnTo>
                    <a:cubicBezTo>
                      <a:pt x="1227544" y="2993152"/>
                      <a:pt x="1207015" y="2994232"/>
                      <a:pt x="1207015" y="2994232"/>
                    </a:cubicBezTo>
                    <a:cubicBezTo>
                      <a:pt x="1347478" y="2992792"/>
                      <a:pt x="1248433" y="2998194"/>
                      <a:pt x="1389977" y="2995673"/>
                    </a:cubicBezTo>
                    <a:cubicBezTo>
                      <a:pt x="1434277" y="2993152"/>
                      <a:pt x="1481819" y="2993152"/>
                      <a:pt x="1568618" y="2993512"/>
                    </a:cubicBezTo>
                    <a:cubicBezTo>
                      <a:pt x="1505949" y="2993872"/>
                      <a:pt x="1562135" y="2995313"/>
                      <a:pt x="1538724" y="2996394"/>
                    </a:cubicBezTo>
                    <a:cubicBezTo>
                      <a:pt x="1602833" y="2997474"/>
                      <a:pt x="1624443" y="2995313"/>
                      <a:pt x="1657578" y="2994593"/>
                    </a:cubicBezTo>
                    <a:cubicBezTo>
                      <a:pt x="1673785" y="2995673"/>
                      <a:pt x="1685310" y="2996754"/>
                      <a:pt x="1628405" y="2996754"/>
                    </a:cubicBezTo>
                    <a:cubicBezTo>
                      <a:pt x="1621201" y="2999275"/>
                      <a:pt x="1703679" y="2996394"/>
                      <a:pt x="1708721" y="2998915"/>
                    </a:cubicBezTo>
                    <a:cubicBezTo>
                      <a:pt x="1803444" y="2998915"/>
                      <a:pt x="1841261" y="2996754"/>
                      <a:pt x="1883400" y="2994953"/>
                    </a:cubicBezTo>
                    <a:cubicBezTo>
                      <a:pt x="1925539" y="2993152"/>
                      <a:pt x="1926259" y="2993152"/>
                      <a:pt x="1956873" y="2993152"/>
                    </a:cubicBezTo>
                    <a:cubicBezTo>
                      <a:pt x="1964436" y="2993152"/>
                      <a:pt x="1972720" y="2993152"/>
                      <a:pt x="1981364" y="2993152"/>
                    </a:cubicBezTo>
                    <a:cubicBezTo>
                      <a:pt x="1988927" y="2993152"/>
                      <a:pt x="1996491" y="2993152"/>
                      <a:pt x="2004774" y="2993152"/>
                    </a:cubicBezTo>
                    <a:cubicBezTo>
                      <a:pt x="2006935" y="2993152"/>
                      <a:pt x="2009457" y="2993152"/>
                      <a:pt x="2011978" y="2993152"/>
                    </a:cubicBezTo>
                    <a:lnTo>
                      <a:pt x="2015579" y="2993152"/>
                    </a:lnTo>
                    <a:cubicBezTo>
                      <a:pt x="2015579" y="2993152"/>
                      <a:pt x="2015940" y="2993152"/>
                      <a:pt x="2016300" y="2993512"/>
                    </a:cubicBezTo>
                    <a:lnTo>
                      <a:pt x="2016300" y="2994232"/>
                    </a:lnTo>
                    <a:cubicBezTo>
                      <a:pt x="2016660" y="2994232"/>
                      <a:pt x="2017740" y="2995673"/>
                      <a:pt x="2017740" y="2995673"/>
                    </a:cubicBezTo>
                    <a:cubicBezTo>
                      <a:pt x="2020622" y="2999635"/>
                      <a:pt x="2023143" y="3003597"/>
                      <a:pt x="2026024" y="3007919"/>
                    </a:cubicBezTo>
                    <a:cubicBezTo>
                      <a:pt x="2029986" y="3013681"/>
                      <a:pt x="2033948" y="3019804"/>
                      <a:pt x="2038270" y="3025927"/>
                    </a:cubicBezTo>
                    <a:cubicBezTo>
                      <a:pt x="2041151" y="3030249"/>
                      <a:pt x="2044392" y="3034931"/>
                      <a:pt x="2047994" y="3039613"/>
                    </a:cubicBezTo>
                    <a:cubicBezTo>
                      <a:pt x="2051235" y="3044295"/>
                      <a:pt x="2054837" y="3049337"/>
                      <a:pt x="2058439" y="3054380"/>
                    </a:cubicBezTo>
                    <a:cubicBezTo>
                      <a:pt x="2060239" y="3056901"/>
                      <a:pt x="2062040" y="3059422"/>
                      <a:pt x="2064201" y="3062303"/>
                    </a:cubicBezTo>
                    <a:cubicBezTo>
                      <a:pt x="2066362" y="3064824"/>
                      <a:pt x="2068163" y="3067345"/>
                      <a:pt x="2070324" y="3070227"/>
                    </a:cubicBezTo>
                    <a:lnTo>
                      <a:pt x="2064561" y="3064464"/>
                    </a:lnTo>
                    <a:cubicBezTo>
                      <a:pt x="2107421" y="3117768"/>
                      <a:pt x="2145238" y="3156666"/>
                      <a:pt x="2184136" y="3192322"/>
                    </a:cubicBezTo>
                    <a:cubicBezTo>
                      <a:pt x="2193860" y="3200966"/>
                      <a:pt x="2203584" y="3209970"/>
                      <a:pt x="2214029" y="3218254"/>
                    </a:cubicBezTo>
                    <a:cubicBezTo>
                      <a:pt x="2219071" y="3222576"/>
                      <a:pt x="2224113" y="3226537"/>
                      <a:pt x="2229516" y="3230859"/>
                    </a:cubicBezTo>
                    <a:cubicBezTo>
                      <a:pt x="2234558" y="3235181"/>
                      <a:pt x="2239961" y="3239503"/>
                      <a:pt x="2245363" y="3243465"/>
                    </a:cubicBezTo>
                    <a:cubicBezTo>
                      <a:pt x="2256528" y="3251749"/>
                      <a:pt x="2267693" y="3260032"/>
                      <a:pt x="2279218" y="3268676"/>
                    </a:cubicBezTo>
                    <a:cubicBezTo>
                      <a:pt x="2291464" y="3276960"/>
                      <a:pt x="2303709" y="3285244"/>
                      <a:pt x="2317035" y="3294248"/>
                    </a:cubicBezTo>
                    <a:cubicBezTo>
                      <a:pt x="2330721" y="3303612"/>
                      <a:pt x="2344768" y="3312616"/>
                      <a:pt x="2358814" y="3321620"/>
                    </a:cubicBezTo>
                    <a:cubicBezTo>
                      <a:pt x="2372861" y="3330624"/>
                      <a:pt x="2387627" y="3338548"/>
                      <a:pt x="2402034" y="3347192"/>
                    </a:cubicBezTo>
                    <a:cubicBezTo>
                      <a:pt x="2391949" y="3341789"/>
                      <a:pt x="2373581" y="3332425"/>
                      <a:pt x="2360615" y="3325942"/>
                    </a:cubicBezTo>
                    <a:cubicBezTo>
                      <a:pt x="2348009" y="3319099"/>
                      <a:pt x="2340806" y="3315497"/>
                      <a:pt x="2352331" y="3323421"/>
                    </a:cubicBezTo>
                    <a:cubicBezTo>
                      <a:pt x="2342247" y="3316218"/>
                      <a:pt x="2331802" y="3309375"/>
                      <a:pt x="2321357" y="3302532"/>
                    </a:cubicBezTo>
                    <a:cubicBezTo>
                      <a:pt x="2315955" y="3299290"/>
                      <a:pt x="2310913" y="3295328"/>
                      <a:pt x="2305870" y="3291727"/>
                    </a:cubicBezTo>
                    <a:cubicBezTo>
                      <a:pt x="2300828" y="3288125"/>
                      <a:pt x="2295426" y="3284524"/>
                      <a:pt x="2290023" y="3280562"/>
                    </a:cubicBezTo>
                    <a:cubicBezTo>
                      <a:pt x="2284621" y="3276960"/>
                      <a:pt x="2279579" y="3273359"/>
                      <a:pt x="2274176" y="3269396"/>
                    </a:cubicBezTo>
                    <a:cubicBezTo>
                      <a:pt x="2269134" y="3265435"/>
                      <a:pt x="2263731" y="3261473"/>
                      <a:pt x="2258689" y="3257511"/>
                    </a:cubicBezTo>
                    <a:cubicBezTo>
                      <a:pt x="2248604" y="3249588"/>
                      <a:pt x="2237800" y="3241664"/>
                      <a:pt x="2228075" y="3233020"/>
                    </a:cubicBezTo>
                    <a:cubicBezTo>
                      <a:pt x="2223393" y="3230139"/>
                      <a:pt x="2239600" y="3244185"/>
                      <a:pt x="2246804" y="3249948"/>
                    </a:cubicBezTo>
                    <a:cubicBezTo>
                      <a:pt x="2243562" y="3247427"/>
                      <a:pt x="2240681" y="3245266"/>
                      <a:pt x="2237800" y="3243105"/>
                    </a:cubicBezTo>
                    <a:cubicBezTo>
                      <a:pt x="2234918" y="3240944"/>
                      <a:pt x="2232397" y="3238783"/>
                      <a:pt x="2229876" y="3236622"/>
                    </a:cubicBezTo>
                    <a:cubicBezTo>
                      <a:pt x="2224834" y="3232300"/>
                      <a:pt x="2220152" y="3228338"/>
                      <a:pt x="2215109" y="3224016"/>
                    </a:cubicBezTo>
                    <a:cubicBezTo>
                      <a:pt x="2210067" y="3219694"/>
                      <a:pt x="2204665" y="3215372"/>
                      <a:pt x="2198902" y="3209970"/>
                    </a:cubicBezTo>
                    <a:cubicBezTo>
                      <a:pt x="2193140" y="3204567"/>
                      <a:pt x="2186656" y="3198805"/>
                      <a:pt x="2178733" y="3191962"/>
                    </a:cubicBezTo>
                    <a:cubicBezTo>
                      <a:pt x="2179814" y="3193763"/>
                      <a:pt x="2213309" y="3224736"/>
                      <a:pt x="2187377" y="3202046"/>
                    </a:cubicBezTo>
                    <a:lnTo>
                      <a:pt x="2166848" y="3182237"/>
                    </a:lnTo>
                    <a:lnTo>
                      <a:pt x="2147039" y="3161708"/>
                    </a:lnTo>
                    <a:cubicBezTo>
                      <a:pt x="2143437" y="3158467"/>
                      <a:pt x="2140556" y="3155585"/>
                      <a:pt x="2137674" y="3152704"/>
                    </a:cubicBezTo>
                    <a:cubicBezTo>
                      <a:pt x="2134793" y="3149823"/>
                      <a:pt x="2132272" y="3147302"/>
                      <a:pt x="2130111" y="3145141"/>
                    </a:cubicBezTo>
                    <a:cubicBezTo>
                      <a:pt x="2125429" y="3140459"/>
                      <a:pt x="2121827" y="3136857"/>
                      <a:pt x="2118946" y="3133975"/>
                    </a:cubicBezTo>
                    <a:cubicBezTo>
                      <a:pt x="2112823" y="3128213"/>
                      <a:pt x="2108861" y="3124611"/>
                      <a:pt x="2104900" y="3120650"/>
                    </a:cubicBezTo>
                    <a:cubicBezTo>
                      <a:pt x="2100938" y="3116688"/>
                      <a:pt x="2096616" y="3112366"/>
                      <a:pt x="2089773" y="3104802"/>
                    </a:cubicBezTo>
                    <a:cubicBezTo>
                      <a:pt x="2082930" y="3097239"/>
                      <a:pt x="2073926" y="3086074"/>
                      <a:pt x="2059879" y="3068426"/>
                    </a:cubicBezTo>
                    <a:cubicBezTo>
                      <a:pt x="2065642" y="3074549"/>
                      <a:pt x="2074286" y="3083913"/>
                      <a:pt x="2084370" y="3094718"/>
                    </a:cubicBezTo>
                    <a:cubicBezTo>
                      <a:pt x="2089413" y="3100120"/>
                      <a:pt x="2095175" y="3105883"/>
                      <a:pt x="2100938" y="3112006"/>
                    </a:cubicBezTo>
                    <a:cubicBezTo>
                      <a:pt x="2103819" y="3114887"/>
                      <a:pt x="2106701" y="3118128"/>
                      <a:pt x="2109582" y="3121370"/>
                    </a:cubicBezTo>
                    <a:cubicBezTo>
                      <a:pt x="2112463" y="3124611"/>
                      <a:pt x="2115705" y="3127493"/>
                      <a:pt x="2118586" y="3130734"/>
                    </a:cubicBezTo>
                    <a:cubicBezTo>
                      <a:pt x="2090853" y="3100841"/>
                      <a:pt x="2156403" y="3169632"/>
                      <a:pt x="2131552" y="3141899"/>
                    </a:cubicBezTo>
                    <a:cubicBezTo>
                      <a:pt x="2110302" y="3121370"/>
                      <a:pt x="2095896" y="3105162"/>
                      <a:pt x="2080408" y="3086434"/>
                    </a:cubicBezTo>
                    <a:cubicBezTo>
                      <a:pt x="2076447" y="3081752"/>
                      <a:pt x="2072845" y="3076710"/>
                      <a:pt x="2068523" y="3071667"/>
                    </a:cubicBezTo>
                    <a:cubicBezTo>
                      <a:pt x="2064561" y="3066625"/>
                      <a:pt x="2060239" y="3061223"/>
                      <a:pt x="2055917" y="3055460"/>
                    </a:cubicBezTo>
                    <a:cubicBezTo>
                      <a:pt x="2051595" y="3049698"/>
                      <a:pt x="2046913" y="3043575"/>
                      <a:pt x="2041871" y="3036732"/>
                    </a:cubicBezTo>
                    <a:cubicBezTo>
                      <a:pt x="2039350" y="3033490"/>
                      <a:pt x="2036829" y="3029889"/>
                      <a:pt x="2034308" y="3026287"/>
                    </a:cubicBezTo>
                    <a:cubicBezTo>
                      <a:pt x="2030706" y="3021245"/>
                      <a:pt x="2027104" y="3016203"/>
                      <a:pt x="2023503" y="3011160"/>
                    </a:cubicBezTo>
                    <a:cubicBezTo>
                      <a:pt x="2026024" y="3014402"/>
                      <a:pt x="2027825" y="3017283"/>
                      <a:pt x="2029626" y="3019804"/>
                    </a:cubicBezTo>
                    <a:cubicBezTo>
                      <a:pt x="2030706" y="3021245"/>
                      <a:pt x="2031787" y="3022685"/>
                      <a:pt x="2033227" y="3024486"/>
                    </a:cubicBezTo>
                    <a:cubicBezTo>
                      <a:pt x="2035748" y="3027728"/>
                      <a:pt x="2038630" y="3032410"/>
                      <a:pt x="2044753" y="3039973"/>
                    </a:cubicBezTo>
                    <a:lnTo>
                      <a:pt x="2040431" y="3034211"/>
                    </a:lnTo>
                    <a:lnTo>
                      <a:pt x="2036469" y="3028448"/>
                    </a:lnTo>
                    <a:lnTo>
                      <a:pt x="2027104" y="3014402"/>
                    </a:lnTo>
                    <a:lnTo>
                      <a:pt x="2019541" y="3003237"/>
                    </a:lnTo>
                    <a:lnTo>
                      <a:pt x="2015579" y="2997834"/>
                    </a:lnTo>
                    <a:lnTo>
                      <a:pt x="2014499" y="2996394"/>
                    </a:lnTo>
                    <a:lnTo>
                      <a:pt x="2014499" y="2995673"/>
                    </a:lnTo>
                    <a:cubicBezTo>
                      <a:pt x="2013778" y="2995673"/>
                      <a:pt x="2013778" y="2994953"/>
                      <a:pt x="2013418" y="2995313"/>
                    </a:cubicBezTo>
                    <a:lnTo>
                      <a:pt x="2010177" y="2995313"/>
                    </a:lnTo>
                    <a:cubicBezTo>
                      <a:pt x="2010177" y="2995313"/>
                      <a:pt x="1983885" y="2995313"/>
                      <a:pt x="1983885" y="2995313"/>
                    </a:cubicBezTo>
                    <a:lnTo>
                      <a:pt x="1925899" y="2995313"/>
                    </a:lnTo>
                    <a:cubicBezTo>
                      <a:pt x="1954712" y="2996033"/>
                      <a:pt x="1829735" y="2996394"/>
                      <a:pt x="1840540" y="2998194"/>
                    </a:cubicBezTo>
                    <a:cubicBezTo>
                      <a:pt x="1902488" y="2998554"/>
                      <a:pt x="1924458" y="2998194"/>
                      <a:pt x="1948229" y="2998194"/>
                    </a:cubicBezTo>
                    <a:cubicBezTo>
                      <a:pt x="1961555" y="2998194"/>
                      <a:pt x="1975601" y="2998194"/>
                      <a:pt x="1996131" y="2998194"/>
                    </a:cubicBezTo>
                    <a:cubicBezTo>
                      <a:pt x="2000092" y="2998194"/>
                      <a:pt x="2004414" y="2998194"/>
                      <a:pt x="2008736" y="2998194"/>
                    </a:cubicBezTo>
                    <a:cubicBezTo>
                      <a:pt x="2009817" y="2998194"/>
                      <a:pt x="2010897" y="2998194"/>
                      <a:pt x="2011978" y="2998194"/>
                    </a:cubicBezTo>
                    <a:cubicBezTo>
                      <a:pt x="2012698" y="2999275"/>
                      <a:pt x="2013418" y="2999995"/>
                      <a:pt x="2013778" y="3001076"/>
                    </a:cubicBezTo>
                    <a:cubicBezTo>
                      <a:pt x="2015219" y="3002876"/>
                      <a:pt x="2016300" y="3005037"/>
                      <a:pt x="2017740" y="3006838"/>
                    </a:cubicBezTo>
                    <a:cubicBezTo>
                      <a:pt x="2022062" y="3012961"/>
                      <a:pt x="2026744" y="3019804"/>
                      <a:pt x="2031787" y="3027367"/>
                    </a:cubicBezTo>
                    <a:cubicBezTo>
                      <a:pt x="2033587" y="3029889"/>
                      <a:pt x="2035388" y="3032770"/>
                      <a:pt x="2037189" y="3035291"/>
                    </a:cubicBezTo>
                    <a:cubicBezTo>
                      <a:pt x="2038990" y="3038172"/>
                      <a:pt x="2041151" y="3041054"/>
                      <a:pt x="2043312" y="3043935"/>
                    </a:cubicBezTo>
                    <a:cubicBezTo>
                      <a:pt x="2047634" y="3049698"/>
                      <a:pt x="2052316" y="3056180"/>
                      <a:pt x="2057358" y="3063384"/>
                    </a:cubicBezTo>
                    <a:cubicBezTo>
                      <a:pt x="2051595" y="3055460"/>
                      <a:pt x="2045113" y="3047176"/>
                      <a:pt x="2038630" y="3038893"/>
                    </a:cubicBezTo>
                    <a:cubicBezTo>
                      <a:pt x="2031787" y="3029889"/>
                      <a:pt x="2027825" y="3024486"/>
                      <a:pt x="2015579" y="3007559"/>
                    </a:cubicBezTo>
                    <a:cubicBezTo>
                      <a:pt x="2014139" y="3005758"/>
                      <a:pt x="2013058" y="3003957"/>
                      <a:pt x="2011618" y="3002156"/>
                    </a:cubicBezTo>
                    <a:lnTo>
                      <a:pt x="2010537" y="3000715"/>
                    </a:lnTo>
                    <a:cubicBezTo>
                      <a:pt x="2010537" y="3000715"/>
                      <a:pt x="2010537" y="3000715"/>
                      <a:pt x="2010537" y="3000715"/>
                    </a:cubicBezTo>
                    <a:lnTo>
                      <a:pt x="2010177" y="3000715"/>
                    </a:lnTo>
                    <a:cubicBezTo>
                      <a:pt x="2010177" y="3000715"/>
                      <a:pt x="2009457" y="3000715"/>
                      <a:pt x="2009457" y="3000715"/>
                    </a:cubicBezTo>
                    <a:lnTo>
                      <a:pt x="2006215" y="3000715"/>
                    </a:lnTo>
                    <a:cubicBezTo>
                      <a:pt x="2001893" y="3000715"/>
                      <a:pt x="1997931" y="3000715"/>
                      <a:pt x="1993609" y="3001076"/>
                    </a:cubicBezTo>
                    <a:cubicBezTo>
                      <a:pt x="1991449" y="3001076"/>
                      <a:pt x="1989648" y="3001076"/>
                      <a:pt x="1987487" y="3001076"/>
                    </a:cubicBezTo>
                    <a:lnTo>
                      <a:pt x="1984605" y="3001076"/>
                    </a:lnTo>
                    <a:cubicBezTo>
                      <a:pt x="1984605" y="3001076"/>
                      <a:pt x="1982805" y="3001076"/>
                      <a:pt x="1982805" y="3001076"/>
                    </a:cubicBezTo>
                    <a:cubicBezTo>
                      <a:pt x="1980283" y="3001076"/>
                      <a:pt x="1978122" y="3001076"/>
                      <a:pt x="1975961" y="3001076"/>
                    </a:cubicBezTo>
                    <a:cubicBezTo>
                      <a:pt x="1966957" y="3001436"/>
                      <a:pt x="1959394" y="3002156"/>
                      <a:pt x="1953271" y="3002516"/>
                    </a:cubicBezTo>
                    <a:cubicBezTo>
                      <a:pt x="1952191" y="3002516"/>
                      <a:pt x="1950030" y="3002516"/>
                      <a:pt x="1945708" y="3002516"/>
                    </a:cubicBezTo>
                    <a:cubicBezTo>
                      <a:pt x="1924098" y="3004317"/>
                      <a:pt x="1946068" y="3005037"/>
                      <a:pt x="1945708" y="3008279"/>
                    </a:cubicBezTo>
                    <a:cubicBezTo>
                      <a:pt x="1953631" y="3008279"/>
                      <a:pt x="1961555" y="3007919"/>
                      <a:pt x="1969118" y="3007559"/>
                    </a:cubicBezTo>
                    <a:cubicBezTo>
                      <a:pt x="1972720" y="3007559"/>
                      <a:pt x="1976682" y="3007559"/>
                      <a:pt x="1980283" y="3007559"/>
                    </a:cubicBezTo>
                    <a:cubicBezTo>
                      <a:pt x="1984965" y="3007559"/>
                      <a:pt x="1989287" y="3007559"/>
                      <a:pt x="1993969" y="3007559"/>
                    </a:cubicBezTo>
                    <a:cubicBezTo>
                      <a:pt x="1996491" y="3007559"/>
                      <a:pt x="1999012" y="3007559"/>
                      <a:pt x="2001533" y="3007559"/>
                    </a:cubicBezTo>
                    <a:lnTo>
                      <a:pt x="2005495" y="3007559"/>
                    </a:lnTo>
                    <a:cubicBezTo>
                      <a:pt x="2006215" y="3007559"/>
                      <a:pt x="2006935" y="3007559"/>
                      <a:pt x="2007296" y="3007559"/>
                    </a:cubicBezTo>
                    <a:lnTo>
                      <a:pt x="2008376" y="3008999"/>
                    </a:lnTo>
                    <a:cubicBezTo>
                      <a:pt x="2011257" y="3013321"/>
                      <a:pt x="2014139" y="3017283"/>
                      <a:pt x="2017020" y="3021605"/>
                    </a:cubicBezTo>
                    <a:cubicBezTo>
                      <a:pt x="2021342" y="3027728"/>
                      <a:pt x="2025304" y="3033850"/>
                      <a:pt x="2029626" y="3039973"/>
                    </a:cubicBezTo>
                    <a:cubicBezTo>
                      <a:pt x="2046193" y="3062663"/>
                      <a:pt x="2063481" y="3086434"/>
                      <a:pt x="2088692" y="3114167"/>
                    </a:cubicBezTo>
                    <a:cubicBezTo>
                      <a:pt x="2094095" y="3118849"/>
                      <a:pt x="2087252" y="3110205"/>
                      <a:pt x="2076447" y="3096879"/>
                    </a:cubicBezTo>
                    <a:cubicBezTo>
                      <a:pt x="2071044" y="3090036"/>
                      <a:pt x="2064922" y="3082112"/>
                      <a:pt x="2058439" y="3073829"/>
                    </a:cubicBezTo>
                    <a:cubicBezTo>
                      <a:pt x="2055197" y="3069867"/>
                      <a:pt x="2051956" y="3065545"/>
                      <a:pt x="2049075" y="3061583"/>
                    </a:cubicBezTo>
                    <a:cubicBezTo>
                      <a:pt x="2045833" y="3057621"/>
                      <a:pt x="2042952" y="3053659"/>
                      <a:pt x="2040070" y="3049698"/>
                    </a:cubicBezTo>
                    <a:cubicBezTo>
                      <a:pt x="2053396" y="3067345"/>
                      <a:pt x="2067443" y="3083913"/>
                      <a:pt x="2081849" y="3100841"/>
                    </a:cubicBezTo>
                    <a:cubicBezTo>
                      <a:pt x="2078608" y="3097959"/>
                      <a:pt x="2075726" y="3094718"/>
                      <a:pt x="2072845" y="3091476"/>
                    </a:cubicBezTo>
                    <a:cubicBezTo>
                      <a:pt x="2108141" y="3134696"/>
                      <a:pt x="2147039" y="3175034"/>
                      <a:pt x="2188818" y="3211771"/>
                    </a:cubicBezTo>
                    <a:cubicBezTo>
                      <a:pt x="2176932" y="3201326"/>
                      <a:pt x="2169009" y="3194483"/>
                      <a:pt x="2162165" y="3188720"/>
                    </a:cubicBezTo>
                    <a:cubicBezTo>
                      <a:pt x="2155683" y="3182958"/>
                      <a:pt x="2150280" y="3178276"/>
                      <a:pt x="2144157" y="3172873"/>
                    </a:cubicBezTo>
                    <a:lnTo>
                      <a:pt x="2155683" y="3184398"/>
                    </a:lnTo>
                    <a:cubicBezTo>
                      <a:pt x="2157483" y="3186199"/>
                      <a:pt x="2159644" y="3188360"/>
                      <a:pt x="2161445" y="3190161"/>
                    </a:cubicBezTo>
                    <a:lnTo>
                      <a:pt x="2167568" y="3195563"/>
                    </a:lnTo>
                    <a:cubicBezTo>
                      <a:pt x="2175492" y="3203127"/>
                      <a:pt x="2183775" y="3210690"/>
                      <a:pt x="2192059" y="3218614"/>
                    </a:cubicBezTo>
                    <a:cubicBezTo>
                      <a:pt x="2189898" y="3213932"/>
                      <a:pt x="2192419" y="3215372"/>
                      <a:pt x="2208987" y="3228698"/>
                    </a:cubicBezTo>
                    <a:cubicBezTo>
                      <a:pt x="2214029" y="3233020"/>
                      <a:pt x="2219071" y="3237342"/>
                      <a:pt x="2224113" y="3241304"/>
                    </a:cubicBezTo>
                    <a:cubicBezTo>
                      <a:pt x="2226635" y="3243465"/>
                      <a:pt x="2229156" y="3245266"/>
                      <a:pt x="2231317" y="3247427"/>
                    </a:cubicBezTo>
                    <a:cubicBezTo>
                      <a:pt x="2233838" y="3249227"/>
                      <a:pt x="2236359" y="3251028"/>
                      <a:pt x="2238520" y="3252829"/>
                    </a:cubicBezTo>
                    <a:cubicBezTo>
                      <a:pt x="2248244" y="3260032"/>
                      <a:pt x="2257248" y="3266876"/>
                      <a:pt x="2265532" y="3273719"/>
                    </a:cubicBezTo>
                    <a:cubicBezTo>
                      <a:pt x="2269854" y="3276960"/>
                      <a:pt x="2274176" y="3279841"/>
                      <a:pt x="2278138" y="3282723"/>
                    </a:cubicBezTo>
                    <a:cubicBezTo>
                      <a:pt x="2282100" y="3285604"/>
                      <a:pt x="2286422" y="3288485"/>
                      <a:pt x="2290023" y="3291006"/>
                    </a:cubicBezTo>
                    <a:cubicBezTo>
                      <a:pt x="2297947" y="3296409"/>
                      <a:pt x="2305150" y="3301451"/>
                      <a:pt x="2311993" y="3306493"/>
                    </a:cubicBezTo>
                    <a:cubicBezTo>
                      <a:pt x="2326039" y="3315497"/>
                      <a:pt x="2338285" y="3323781"/>
                      <a:pt x="2349090" y="3330624"/>
                    </a:cubicBezTo>
                    <a:cubicBezTo>
                      <a:pt x="2354492" y="3334226"/>
                      <a:pt x="2359534" y="3337467"/>
                      <a:pt x="2364577" y="3340349"/>
                    </a:cubicBezTo>
                    <a:cubicBezTo>
                      <a:pt x="2369259" y="3343230"/>
                      <a:pt x="2373941" y="3346111"/>
                      <a:pt x="2378263" y="3348632"/>
                    </a:cubicBezTo>
                    <a:cubicBezTo>
                      <a:pt x="2381865" y="3350433"/>
                      <a:pt x="2386187" y="3352954"/>
                      <a:pt x="2389428" y="3354755"/>
                    </a:cubicBezTo>
                    <a:cubicBezTo>
                      <a:pt x="2385827" y="3352234"/>
                      <a:pt x="2387987" y="3352954"/>
                      <a:pt x="2394470" y="3355835"/>
                    </a:cubicBezTo>
                    <a:cubicBezTo>
                      <a:pt x="2397712" y="3357276"/>
                      <a:pt x="2401674" y="3359437"/>
                      <a:pt x="2406356" y="3361598"/>
                    </a:cubicBezTo>
                    <a:cubicBezTo>
                      <a:pt x="2411038" y="3363759"/>
                      <a:pt x="2416800" y="3366280"/>
                      <a:pt x="2422563" y="3368802"/>
                    </a:cubicBezTo>
                    <a:cubicBezTo>
                      <a:pt x="2428326" y="3371323"/>
                      <a:pt x="2434448" y="3374204"/>
                      <a:pt x="2440931" y="3377085"/>
                    </a:cubicBezTo>
                    <a:cubicBezTo>
                      <a:pt x="2444173" y="3378526"/>
                      <a:pt x="2447054" y="3379967"/>
                      <a:pt x="2450295" y="3381407"/>
                    </a:cubicBezTo>
                    <a:cubicBezTo>
                      <a:pt x="2451736" y="3382128"/>
                      <a:pt x="2453537" y="3382848"/>
                      <a:pt x="2454978" y="3383568"/>
                    </a:cubicBezTo>
                    <a:cubicBezTo>
                      <a:pt x="2456418" y="3384288"/>
                      <a:pt x="2458219" y="3384648"/>
                      <a:pt x="2459660" y="3385369"/>
                    </a:cubicBezTo>
                    <a:cubicBezTo>
                      <a:pt x="2471905" y="3390411"/>
                      <a:pt x="2483430" y="3394733"/>
                      <a:pt x="2491354" y="3397615"/>
                    </a:cubicBezTo>
                    <a:cubicBezTo>
                      <a:pt x="2490634" y="3397615"/>
                      <a:pt x="2493515" y="3399415"/>
                      <a:pt x="2498917" y="3401936"/>
                    </a:cubicBezTo>
                    <a:cubicBezTo>
                      <a:pt x="2501439" y="3403017"/>
                      <a:pt x="2504680" y="3404457"/>
                      <a:pt x="2507921" y="3406258"/>
                    </a:cubicBezTo>
                    <a:cubicBezTo>
                      <a:pt x="2511523" y="3407699"/>
                      <a:pt x="2515485" y="3409140"/>
                      <a:pt x="2519447" y="3410941"/>
                    </a:cubicBezTo>
                    <a:cubicBezTo>
                      <a:pt x="2527730" y="3414182"/>
                      <a:pt x="2537095" y="3417784"/>
                      <a:pt x="2546099" y="3421385"/>
                    </a:cubicBezTo>
                    <a:cubicBezTo>
                      <a:pt x="2550781" y="3423186"/>
                      <a:pt x="2555103" y="3424987"/>
                      <a:pt x="2559425" y="3426788"/>
                    </a:cubicBezTo>
                    <a:cubicBezTo>
                      <a:pt x="2561586" y="3427508"/>
                      <a:pt x="2563747" y="3428589"/>
                      <a:pt x="2565547" y="3429309"/>
                    </a:cubicBezTo>
                    <a:cubicBezTo>
                      <a:pt x="2567709" y="3430029"/>
                      <a:pt x="2569509" y="3430749"/>
                      <a:pt x="2571310" y="3431470"/>
                    </a:cubicBezTo>
                    <a:cubicBezTo>
                      <a:pt x="2579594" y="3432910"/>
                      <a:pt x="2578513" y="3431470"/>
                      <a:pt x="2571310" y="3427508"/>
                    </a:cubicBezTo>
                    <a:cubicBezTo>
                      <a:pt x="2564107" y="3423906"/>
                      <a:pt x="2550421" y="3417063"/>
                      <a:pt x="2533133" y="3409500"/>
                    </a:cubicBezTo>
                    <a:cubicBezTo>
                      <a:pt x="2524489" y="3406619"/>
                      <a:pt x="2517646" y="3404097"/>
                      <a:pt x="2511523" y="3401936"/>
                    </a:cubicBezTo>
                    <a:cubicBezTo>
                      <a:pt x="2505761" y="3399776"/>
                      <a:pt x="2501439" y="3397975"/>
                      <a:pt x="2497837" y="3396534"/>
                    </a:cubicBezTo>
                    <a:cubicBezTo>
                      <a:pt x="2490634" y="3393653"/>
                      <a:pt x="2487032" y="3392572"/>
                      <a:pt x="2484151" y="3391492"/>
                    </a:cubicBezTo>
                    <a:cubicBezTo>
                      <a:pt x="2479108" y="3390051"/>
                      <a:pt x="2478028" y="3390411"/>
                      <a:pt x="2461821" y="3384648"/>
                    </a:cubicBezTo>
                    <a:lnTo>
                      <a:pt x="2454978" y="3381767"/>
                    </a:lnTo>
                    <a:lnTo>
                      <a:pt x="2448495" y="3378526"/>
                    </a:lnTo>
                    <a:lnTo>
                      <a:pt x="2435169" y="3372403"/>
                    </a:lnTo>
                    <a:lnTo>
                      <a:pt x="2408877" y="3359798"/>
                    </a:lnTo>
                    <a:cubicBezTo>
                      <a:pt x="2404555" y="3357636"/>
                      <a:pt x="2400233" y="3355475"/>
                      <a:pt x="2395911" y="3352954"/>
                    </a:cubicBezTo>
                    <a:lnTo>
                      <a:pt x="2382945" y="3346111"/>
                    </a:lnTo>
                    <a:lnTo>
                      <a:pt x="2357014" y="3332425"/>
                    </a:lnTo>
                    <a:lnTo>
                      <a:pt x="2380784" y="3343590"/>
                    </a:lnTo>
                    <a:cubicBezTo>
                      <a:pt x="2374301" y="3339989"/>
                      <a:pt x="2368178" y="3336387"/>
                      <a:pt x="2362056" y="3332785"/>
                    </a:cubicBezTo>
                    <a:cubicBezTo>
                      <a:pt x="2358814" y="3330985"/>
                      <a:pt x="2355933" y="3329184"/>
                      <a:pt x="2353052" y="3327383"/>
                    </a:cubicBezTo>
                    <a:cubicBezTo>
                      <a:pt x="2350170" y="3325582"/>
                      <a:pt x="2347289" y="3323781"/>
                      <a:pt x="2344408" y="3321981"/>
                    </a:cubicBezTo>
                    <a:cubicBezTo>
                      <a:pt x="2332883" y="3315137"/>
                      <a:pt x="2322438" y="3308654"/>
                      <a:pt x="2313434" y="3303252"/>
                    </a:cubicBezTo>
                    <a:cubicBezTo>
                      <a:pt x="2296146" y="3291727"/>
                      <a:pt x="2285341" y="3284524"/>
                      <a:pt x="2287862" y="3284884"/>
                    </a:cubicBezTo>
                    <a:cubicBezTo>
                      <a:pt x="2294345" y="3288845"/>
                      <a:pt x="2301908" y="3293888"/>
                      <a:pt x="2309832" y="3298930"/>
                    </a:cubicBezTo>
                    <a:cubicBezTo>
                      <a:pt x="2313794" y="3301811"/>
                      <a:pt x="2318116" y="3303972"/>
                      <a:pt x="2322438" y="3306853"/>
                    </a:cubicBezTo>
                    <a:cubicBezTo>
                      <a:pt x="2326760" y="3309375"/>
                      <a:pt x="2331082" y="3312256"/>
                      <a:pt x="2335404" y="3314777"/>
                    </a:cubicBezTo>
                    <a:cubicBezTo>
                      <a:pt x="2344048" y="3320180"/>
                      <a:pt x="2352692" y="3325582"/>
                      <a:pt x="2360975" y="3330264"/>
                    </a:cubicBezTo>
                    <a:cubicBezTo>
                      <a:pt x="2369259" y="3334586"/>
                      <a:pt x="2377183" y="3338908"/>
                      <a:pt x="2384026" y="3342150"/>
                    </a:cubicBezTo>
                    <a:lnTo>
                      <a:pt x="2367458" y="3332425"/>
                    </a:lnTo>
                    <a:lnTo>
                      <a:pt x="2359174" y="3327743"/>
                    </a:lnTo>
                    <a:lnTo>
                      <a:pt x="2351251" y="3322341"/>
                    </a:lnTo>
                    <a:cubicBezTo>
                      <a:pt x="2358454" y="3326662"/>
                      <a:pt x="2364577" y="3329904"/>
                      <a:pt x="2369979" y="3332425"/>
                    </a:cubicBezTo>
                    <a:cubicBezTo>
                      <a:pt x="2375022" y="3335306"/>
                      <a:pt x="2378983" y="3337467"/>
                      <a:pt x="2382585" y="3339268"/>
                    </a:cubicBezTo>
                    <a:cubicBezTo>
                      <a:pt x="2389428" y="3343230"/>
                      <a:pt x="2393390" y="3345751"/>
                      <a:pt x="2397712" y="3348632"/>
                    </a:cubicBezTo>
                    <a:cubicBezTo>
                      <a:pt x="2406356" y="3354395"/>
                      <a:pt x="2417521" y="3360158"/>
                      <a:pt x="2454617" y="3377806"/>
                    </a:cubicBezTo>
                    <a:cubicBezTo>
                      <a:pt x="2441291" y="3370242"/>
                      <a:pt x="2443092" y="3370963"/>
                      <a:pt x="2452096" y="3375644"/>
                    </a:cubicBezTo>
                    <a:cubicBezTo>
                      <a:pt x="2456418" y="3378166"/>
                      <a:pt x="2462901" y="3380687"/>
                      <a:pt x="2470465" y="3383928"/>
                    </a:cubicBezTo>
                    <a:cubicBezTo>
                      <a:pt x="2477668" y="3387170"/>
                      <a:pt x="2485952" y="3390411"/>
                      <a:pt x="2494235" y="3394013"/>
                    </a:cubicBezTo>
                    <a:cubicBezTo>
                      <a:pt x="2487752" y="3390772"/>
                      <a:pt x="2476587" y="3385729"/>
                      <a:pt x="2463261" y="3379967"/>
                    </a:cubicBezTo>
                    <a:cubicBezTo>
                      <a:pt x="2461461" y="3379246"/>
                      <a:pt x="2460020" y="3378526"/>
                      <a:pt x="2458219" y="3377806"/>
                    </a:cubicBezTo>
                    <a:cubicBezTo>
                      <a:pt x="2456418" y="3377085"/>
                      <a:pt x="2454978" y="3376005"/>
                      <a:pt x="2453177" y="3375284"/>
                    </a:cubicBezTo>
                    <a:cubicBezTo>
                      <a:pt x="2449935" y="3373484"/>
                      <a:pt x="2446334" y="3371683"/>
                      <a:pt x="2442732" y="3370242"/>
                    </a:cubicBezTo>
                    <a:cubicBezTo>
                      <a:pt x="2435889" y="3366640"/>
                      <a:pt x="2428686" y="3363399"/>
                      <a:pt x="2422203" y="3360158"/>
                    </a:cubicBezTo>
                    <a:cubicBezTo>
                      <a:pt x="2415720" y="3356916"/>
                      <a:pt x="2409237" y="3354035"/>
                      <a:pt x="2403835" y="3350794"/>
                    </a:cubicBezTo>
                    <a:cubicBezTo>
                      <a:pt x="2398432" y="3347912"/>
                      <a:pt x="2394110" y="3345031"/>
                      <a:pt x="2390509" y="3343230"/>
                    </a:cubicBezTo>
                    <a:cubicBezTo>
                      <a:pt x="2383665" y="3339268"/>
                      <a:pt x="2381865" y="3337467"/>
                      <a:pt x="2387627" y="3339628"/>
                    </a:cubicBezTo>
                    <a:cubicBezTo>
                      <a:pt x="2396991" y="3344310"/>
                      <a:pt x="2409597" y="3351514"/>
                      <a:pt x="2424004" y="3358717"/>
                    </a:cubicBezTo>
                    <a:cubicBezTo>
                      <a:pt x="2431207" y="3362319"/>
                      <a:pt x="2439131" y="3366640"/>
                      <a:pt x="2447054" y="3370602"/>
                    </a:cubicBezTo>
                    <a:cubicBezTo>
                      <a:pt x="2451016" y="3372763"/>
                      <a:pt x="2454978" y="3374924"/>
                      <a:pt x="2459300" y="3377085"/>
                    </a:cubicBezTo>
                    <a:cubicBezTo>
                      <a:pt x="2463622" y="3378886"/>
                      <a:pt x="2467583" y="3381047"/>
                      <a:pt x="2471905" y="3382848"/>
                    </a:cubicBezTo>
                    <a:cubicBezTo>
                      <a:pt x="2480549" y="3386810"/>
                      <a:pt x="2489193" y="3390772"/>
                      <a:pt x="2497837" y="3394733"/>
                    </a:cubicBezTo>
                    <a:cubicBezTo>
                      <a:pt x="2502159" y="3396534"/>
                      <a:pt x="2506481" y="3398695"/>
                      <a:pt x="2510803" y="3400496"/>
                    </a:cubicBezTo>
                    <a:cubicBezTo>
                      <a:pt x="2515125" y="3402297"/>
                      <a:pt x="2519447" y="3403737"/>
                      <a:pt x="2523769" y="3405538"/>
                    </a:cubicBezTo>
                    <a:cubicBezTo>
                      <a:pt x="2540696" y="3412021"/>
                      <a:pt x="2556543" y="3417784"/>
                      <a:pt x="2570230" y="3422105"/>
                    </a:cubicBezTo>
                    <a:cubicBezTo>
                      <a:pt x="2569149" y="3422105"/>
                      <a:pt x="2568429" y="3421745"/>
                      <a:pt x="2567348" y="3421385"/>
                    </a:cubicBezTo>
                    <a:cubicBezTo>
                      <a:pt x="2587157" y="3428228"/>
                      <a:pt x="2603725" y="3433631"/>
                      <a:pt x="2618131" y="3438313"/>
                    </a:cubicBezTo>
                    <a:cubicBezTo>
                      <a:pt x="2621733" y="3439393"/>
                      <a:pt x="2624974" y="3440474"/>
                      <a:pt x="2628576" y="3441554"/>
                    </a:cubicBezTo>
                    <a:cubicBezTo>
                      <a:pt x="2630737" y="3442274"/>
                      <a:pt x="2630737" y="3442274"/>
                      <a:pt x="2631457" y="3442274"/>
                    </a:cubicBezTo>
                    <a:cubicBezTo>
                      <a:pt x="2632178" y="3442274"/>
                      <a:pt x="2632898" y="3442274"/>
                      <a:pt x="2633618" y="3442274"/>
                    </a:cubicBezTo>
                    <a:cubicBezTo>
                      <a:pt x="2636860" y="3442274"/>
                      <a:pt x="2639381" y="3441914"/>
                      <a:pt x="2641902" y="3440834"/>
                    </a:cubicBezTo>
                    <a:cubicBezTo>
                      <a:pt x="2646584" y="3439033"/>
                      <a:pt x="2649826" y="3435792"/>
                      <a:pt x="2651626" y="3432190"/>
                    </a:cubicBezTo>
                    <a:cubicBezTo>
                      <a:pt x="2653427" y="3428949"/>
                      <a:pt x="2654148" y="3425347"/>
                      <a:pt x="2653787" y="3422105"/>
                    </a:cubicBezTo>
                    <a:cubicBezTo>
                      <a:pt x="2654148" y="3418144"/>
                      <a:pt x="2653067" y="3413822"/>
                      <a:pt x="2650186" y="3410220"/>
                    </a:cubicBezTo>
                    <a:cubicBezTo>
                      <a:pt x="2650186" y="3409860"/>
                      <a:pt x="2649465" y="3409140"/>
                      <a:pt x="2649105" y="3408780"/>
                    </a:cubicBezTo>
                    <a:cubicBezTo>
                      <a:pt x="2649105" y="3408420"/>
                      <a:pt x="2648385" y="3408059"/>
                      <a:pt x="2647664" y="3407339"/>
                    </a:cubicBezTo>
                    <a:lnTo>
                      <a:pt x="2644423" y="3404457"/>
                    </a:lnTo>
                    <a:lnTo>
                      <a:pt x="2640822" y="3401216"/>
                    </a:lnTo>
                    <a:cubicBezTo>
                      <a:pt x="2636500" y="3396894"/>
                      <a:pt x="2632178" y="3392212"/>
                      <a:pt x="2628216" y="3387890"/>
                    </a:cubicBezTo>
                    <a:cubicBezTo>
                      <a:pt x="2612369" y="3369882"/>
                      <a:pt x="2599043" y="3350073"/>
                      <a:pt x="2588598" y="3332065"/>
                    </a:cubicBezTo>
                    <a:lnTo>
                      <a:pt x="2590038" y="3332065"/>
                    </a:lnTo>
                    <a:cubicBezTo>
                      <a:pt x="2585356" y="3324141"/>
                      <a:pt x="2580314" y="3315497"/>
                      <a:pt x="2575992" y="3306853"/>
                    </a:cubicBezTo>
                    <a:cubicBezTo>
                      <a:pt x="2571670" y="3298209"/>
                      <a:pt x="2567348" y="3289566"/>
                      <a:pt x="2563747" y="3280562"/>
                    </a:cubicBezTo>
                    <a:cubicBezTo>
                      <a:pt x="2565187" y="3283803"/>
                      <a:pt x="2566988" y="3287045"/>
                      <a:pt x="2568429" y="3290286"/>
                    </a:cubicBezTo>
                    <a:cubicBezTo>
                      <a:pt x="2570230" y="3293888"/>
                      <a:pt x="2572030" y="3297489"/>
                      <a:pt x="2573831" y="3301091"/>
                    </a:cubicBezTo>
                    <a:cubicBezTo>
                      <a:pt x="2575632" y="3305053"/>
                      <a:pt x="2577793" y="3309014"/>
                      <a:pt x="2579594" y="3312976"/>
                    </a:cubicBezTo>
                    <a:cubicBezTo>
                      <a:pt x="2581755" y="3316938"/>
                      <a:pt x="2583916" y="3321260"/>
                      <a:pt x="2586437" y="3325582"/>
                    </a:cubicBezTo>
                    <a:cubicBezTo>
                      <a:pt x="2595801" y="3343230"/>
                      <a:pt x="2607687" y="3362679"/>
                      <a:pt x="2623894" y="3382848"/>
                    </a:cubicBezTo>
                    <a:lnTo>
                      <a:pt x="2621373" y="3376725"/>
                    </a:lnTo>
                    <a:cubicBezTo>
                      <a:pt x="2625695" y="3382848"/>
                      <a:pt x="2630377" y="3388250"/>
                      <a:pt x="2634699" y="3393653"/>
                    </a:cubicBezTo>
                    <a:cubicBezTo>
                      <a:pt x="2637220" y="3396174"/>
                      <a:pt x="2639381" y="3398695"/>
                      <a:pt x="2641902" y="3401216"/>
                    </a:cubicBezTo>
                    <a:cubicBezTo>
                      <a:pt x="2643343" y="3402657"/>
                      <a:pt x="2644423" y="3403737"/>
                      <a:pt x="2646224" y="3405178"/>
                    </a:cubicBezTo>
                    <a:lnTo>
                      <a:pt x="2646944" y="3405898"/>
                    </a:lnTo>
                    <a:lnTo>
                      <a:pt x="2646944" y="3405898"/>
                    </a:lnTo>
                    <a:cubicBezTo>
                      <a:pt x="2646944" y="3405898"/>
                      <a:pt x="2647304" y="3406619"/>
                      <a:pt x="2647304" y="3406619"/>
                    </a:cubicBezTo>
                    <a:lnTo>
                      <a:pt x="2648025" y="3407339"/>
                    </a:lnTo>
                    <a:cubicBezTo>
                      <a:pt x="2651626" y="3411301"/>
                      <a:pt x="2654148" y="3415983"/>
                      <a:pt x="2654508" y="3421025"/>
                    </a:cubicBezTo>
                    <a:cubicBezTo>
                      <a:pt x="2654868" y="3426067"/>
                      <a:pt x="2653787" y="3430749"/>
                      <a:pt x="2650906" y="3435432"/>
                    </a:cubicBezTo>
                    <a:cubicBezTo>
                      <a:pt x="2648025" y="3439754"/>
                      <a:pt x="2643343" y="3442995"/>
                      <a:pt x="2637940" y="3444075"/>
                    </a:cubicBezTo>
                    <a:cubicBezTo>
                      <a:pt x="2641902" y="3443355"/>
                      <a:pt x="2646224" y="3441194"/>
                      <a:pt x="2649465" y="3437953"/>
                    </a:cubicBezTo>
                    <a:cubicBezTo>
                      <a:pt x="2652707" y="3434711"/>
                      <a:pt x="2655588" y="3430029"/>
                      <a:pt x="2656308" y="3425347"/>
                    </a:cubicBezTo>
                    <a:cubicBezTo>
                      <a:pt x="2657029" y="3420305"/>
                      <a:pt x="2656308" y="3414902"/>
                      <a:pt x="2653787" y="3410580"/>
                    </a:cubicBezTo>
                    <a:cubicBezTo>
                      <a:pt x="2652707" y="3408420"/>
                      <a:pt x="2650906" y="3406258"/>
                      <a:pt x="2649105" y="3404818"/>
                    </a:cubicBezTo>
                    <a:lnTo>
                      <a:pt x="2646224" y="3402297"/>
                    </a:lnTo>
                    <a:lnTo>
                      <a:pt x="2642982" y="3399415"/>
                    </a:lnTo>
                    <a:cubicBezTo>
                      <a:pt x="2640822" y="3397615"/>
                      <a:pt x="2639381" y="3395453"/>
                      <a:pt x="2637220" y="3393653"/>
                    </a:cubicBezTo>
                    <a:cubicBezTo>
                      <a:pt x="2622813" y="3378526"/>
                      <a:pt x="2612369" y="3363399"/>
                      <a:pt x="2604085" y="3351874"/>
                    </a:cubicBezTo>
                    <a:cubicBezTo>
                      <a:pt x="2600123" y="3345751"/>
                      <a:pt x="2596522" y="3340709"/>
                      <a:pt x="2594000" y="3336747"/>
                    </a:cubicBezTo>
                    <a:cubicBezTo>
                      <a:pt x="2591479" y="3332785"/>
                      <a:pt x="2589318" y="3329904"/>
                      <a:pt x="2587878" y="3328463"/>
                    </a:cubicBezTo>
                    <a:lnTo>
                      <a:pt x="2583556" y="3319459"/>
                    </a:lnTo>
                    <a:cubicBezTo>
                      <a:pt x="2582115" y="3316578"/>
                      <a:pt x="2580674" y="3313337"/>
                      <a:pt x="2579234" y="3310455"/>
                    </a:cubicBezTo>
                    <a:lnTo>
                      <a:pt x="2571310" y="3292087"/>
                    </a:lnTo>
                    <a:cubicBezTo>
                      <a:pt x="2568429" y="3286324"/>
                      <a:pt x="2565908" y="3280562"/>
                      <a:pt x="2563387" y="3274799"/>
                    </a:cubicBezTo>
                    <a:cubicBezTo>
                      <a:pt x="2558344" y="3260753"/>
                      <a:pt x="2559065" y="3260753"/>
                      <a:pt x="2564107" y="3270477"/>
                    </a:cubicBezTo>
                    <a:cubicBezTo>
                      <a:pt x="2565187" y="3272998"/>
                      <a:pt x="2566988" y="3275880"/>
                      <a:pt x="2568429" y="3279841"/>
                    </a:cubicBezTo>
                    <a:cubicBezTo>
                      <a:pt x="2570230" y="3283443"/>
                      <a:pt x="2572030" y="3287765"/>
                      <a:pt x="2574552" y="3292447"/>
                    </a:cubicBezTo>
                    <a:cubicBezTo>
                      <a:pt x="2579234" y="3301811"/>
                      <a:pt x="2584636" y="3312976"/>
                      <a:pt x="2592200" y="3325582"/>
                    </a:cubicBezTo>
                    <a:cubicBezTo>
                      <a:pt x="2596522" y="3334586"/>
                      <a:pt x="2599043" y="3338908"/>
                      <a:pt x="2597242" y="3336387"/>
                    </a:cubicBezTo>
                    <a:cubicBezTo>
                      <a:pt x="2600843" y="3342150"/>
                      <a:pt x="2604445" y="3347552"/>
                      <a:pt x="2608767" y="3353315"/>
                    </a:cubicBezTo>
                    <a:cubicBezTo>
                      <a:pt x="2610928" y="3356196"/>
                      <a:pt x="2613089" y="3359077"/>
                      <a:pt x="2615610" y="3362319"/>
                    </a:cubicBezTo>
                    <a:cubicBezTo>
                      <a:pt x="2616691" y="3363759"/>
                      <a:pt x="2618131" y="3365560"/>
                      <a:pt x="2619212" y="3367001"/>
                    </a:cubicBezTo>
                    <a:cubicBezTo>
                      <a:pt x="2620652" y="3368802"/>
                      <a:pt x="2621733" y="3370242"/>
                      <a:pt x="2623173" y="3372043"/>
                    </a:cubicBezTo>
                    <a:cubicBezTo>
                      <a:pt x="2626055" y="3375644"/>
                      <a:pt x="2628936" y="3379246"/>
                      <a:pt x="2632538" y="3383208"/>
                    </a:cubicBezTo>
                    <a:cubicBezTo>
                      <a:pt x="2634339" y="3385009"/>
                      <a:pt x="2636139" y="3387170"/>
                      <a:pt x="2637940" y="3389331"/>
                    </a:cubicBezTo>
                    <a:cubicBezTo>
                      <a:pt x="2640101" y="3391492"/>
                      <a:pt x="2641902" y="3393653"/>
                      <a:pt x="2644063" y="3395814"/>
                    </a:cubicBezTo>
                    <a:cubicBezTo>
                      <a:pt x="2645144" y="3396894"/>
                      <a:pt x="2646584" y="3397975"/>
                      <a:pt x="2647664" y="3399415"/>
                    </a:cubicBezTo>
                    <a:cubicBezTo>
                      <a:pt x="2648745" y="3400496"/>
                      <a:pt x="2650906" y="3402297"/>
                      <a:pt x="2651266" y="3402657"/>
                    </a:cubicBezTo>
                    <a:cubicBezTo>
                      <a:pt x="2652707" y="3403737"/>
                      <a:pt x="2653787" y="3405178"/>
                      <a:pt x="2655228" y="3406979"/>
                    </a:cubicBezTo>
                    <a:cubicBezTo>
                      <a:pt x="2657389" y="3410220"/>
                      <a:pt x="2659190" y="3414182"/>
                      <a:pt x="2659910" y="3418864"/>
                    </a:cubicBezTo>
                    <a:cubicBezTo>
                      <a:pt x="2659190" y="3415623"/>
                      <a:pt x="2658109" y="3412381"/>
                      <a:pt x="2656308" y="3409860"/>
                    </a:cubicBezTo>
                    <a:cubicBezTo>
                      <a:pt x="2655588" y="3408420"/>
                      <a:pt x="2654508" y="3407339"/>
                      <a:pt x="2653427" y="3405898"/>
                    </a:cubicBezTo>
                    <a:lnTo>
                      <a:pt x="2651626" y="3404097"/>
                    </a:lnTo>
                    <a:lnTo>
                      <a:pt x="2650546" y="3403377"/>
                    </a:lnTo>
                    <a:lnTo>
                      <a:pt x="2649105" y="3402297"/>
                    </a:lnTo>
                    <a:lnTo>
                      <a:pt x="2650906" y="3404097"/>
                    </a:lnTo>
                    <a:cubicBezTo>
                      <a:pt x="2651626" y="3404457"/>
                      <a:pt x="2651986" y="3405178"/>
                      <a:pt x="2652347" y="3405538"/>
                    </a:cubicBezTo>
                    <a:cubicBezTo>
                      <a:pt x="2653067" y="3406619"/>
                      <a:pt x="2654148" y="3407699"/>
                      <a:pt x="2654868" y="3408780"/>
                    </a:cubicBezTo>
                    <a:cubicBezTo>
                      <a:pt x="2656308" y="3410941"/>
                      <a:pt x="2657389" y="3413461"/>
                      <a:pt x="2658109" y="3416343"/>
                    </a:cubicBezTo>
                    <a:cubicBezTo>
                      <a:pt x="2659550" y="3421385"/>
                      <a:pt x="2658830" y="3427148"/>
                      <a:pt x="2657029" y="3431830"/>
                    </a:cubicBezTo>
                    <a:cubicBezTo>
                      <a:pt x="2653067" y="3441554"/>
                      <a:pt x="2643703" y="3446957"/>
                      <a:pt x="2634699" y="3447317"/>
                    </a:cubicBezTo>
                    <a:cubicBezTo>
                      <a:pt x="2632538" y="3447317"/>
                      <a:pt x="2630377" y="3447317"/>
                      <a:pt x="2628576" y="3446957"/>
                    </a:cubicBezTo>
                    <a:cubicBezTo>
                      <a:pt x="2628216" y="3446957"/>
                      <a:pt x="2627856" y="3446957"/>
                      <a:pt x="2626775" y="3446597"/>
                    </a:cubicBezTo>
                    <a:cubicBezTo>
                      <a:pt x="2626055" y="3446597"/>
                      <a:pt x="2624974" y="3446237"/>
                      <a:pt x="2624254" y="3445876"/>
                    </a:cubicBezTo>
                    <a:cubicBezTo>
                      <a:pt x="2622453" y="3445516"/>
                      <a:pt x="2621013" y="3444796"/>
                      <a:pt x="2619212" y="3444436"/>
                    </a:cubicBezTo>
                    <a:cubicBezTo>
                      <a:pt x="2612729" y="3442635"/>
                      <a:pt x="2606966" y="3440474"/>
                      <a:pt x="2601564" y="3439033"/>
                    </a:cubicBezTo>
                    <a:cubicBezTo>
                      <a:pt x="2590759" y="3435792"/>
                      <a:pt x="2581755" y="3433270"/>
                      <a:pt x="2575272" y="3431470"/>
                    </a:cubicBezTo>
                    <a:cubicBezTo>
                      <a:pt x="2588238" y="3435792"/>
                      <a:pt x="2601204" y="3440474"/>
                      <a:pt x="2614530" y="3444796"/>
                    </a:cubicBezTo>
                    <a:lnTo>
                      <a:pt x="2624254" y="3448037"/>
                    </a:lnTo>
                    <a:lnTo>
                      <a:pt x="2626775" y="3448758"/>
                    </a:lnTo>
                    <a:cubicBezTo>
                      <a:pt x="2627495" y="3448758"/>
                      <a:pt x="2627856" y="3448758"/>
                      <a:pt x="2628216" y="3449118"/>
                    </a:cubicBezTo>
                    <a:cubicBezTo>
                      <a:pt x="2629296" y="3449118"/>
                      <a:pt x="2630017" y="3449478"/>
                      <a:pt x="2631097" y="3449838"/>
                    </a:cubicBezTo>
                    <a:cubicBezTo>
                      <a:pt x="2635419" y="3450198"/>
                      <a:pt x="2639741" y="3449838"/>
                      <a:pt x="2644063" y="3448037"/>
                    </a:cubicBezTo>
                    <a:cubicBezTo>
                      <a:pt x="2652347" y="3445156"/>
                      <a:pt x="2658830" y="3437593"/>
                      <a:pt x="2660630" y="3429309"/>
                    </a:cubicBezTo>
                    <a:cubicBezTo>
                      <a:pt x="2662791" y="3421025"/>
                      <a:pt x="2660630" y="3411301"/>
                      <a:pt x="2654868" y="3404818"/>
                    </a:cubicBezTo>
                    <a:cubicBezTo>
                      <a:pt x="2654148" y="3404097"/>
                      <a:pt x="2653427" y="3403017"/>
                      <a:pt x="2652707" y="3402297"/>
                    </a:cubicBezTo>
                    <a:lnTo>
                      <a:pt x="2649105" y="3399055"/>
                    </a:lnTo>
                    <a:lnTo>
                      <a:pt x="2645144" y="3395093"/>
                    </a:lnTo>
                    <a:lnTo>
                      <a:pt x="2641542" y="3391132"/>
                    </a:lnTo>
                    <a:cubicBezTo>
                      <a:pt x="2639021" y="3388611"/>
                      <a:pt x="2636860" y="3385729"/>
                      <a:pt x="2634339" y="3382848"/>
                    </a:cubicBezTo>
                    <a:lnTo>
                      <a:pt x="2630737" y="3378886"/>
                    </a:lnTo>
                    <a:lnTo>
                      <a:pt x="2627495" y="3374564"/>
                    </a:lnTo>
                    <a:lnTo>
                      <a:pt x="2621013" y="3366280"/>
                    </a:lnTo>
                    <a:lnTo>
                      <a:pt x="2614890" y="3357636"/>
                    </a:lnTo>
                    <a:cubicBezTo>
                      <a:pt x="2610568" y="3351874"/>
                      <a:pt x="2607326" y="3346111"/>
                      <a:pt x="2603365" y="3339989"/>
                    </a:cubicBezTo>
                    <a:cubicBezTo>
                      <a:pt x="2599403" y="3334226"/>
                      <a:pt x="2596161" y="3328103"/>
                      <a:pt x="2592920" y="3321981"/>
                    </a:cubicBezTo>
                    <a:lnTo>
                      <a:pt x="2587878" y="3312976"/>
                    </a:lnTo>
                    <a:cubicBezTo>
                      <a:pt x="2586437" y="3310095"/>
                      <a:pt x="2584996" y="3306853"/>
                      <a:pt x="2583196" y="3303612"/>
                    </a:cubicBezTo>
                    <a:cubicBezTo>
                      <a:pt x="2580314" y="3297489"/>
                      <a:pt x="2577073" y="3291367"/>
                      <a:pt x="2574552" y="3285244"/>
                    </a:cubicBezTo>
                    <a:cubicBezTo>
                      <a:pt x="2572030" y="3279121"/>
                      <a:pt x="2569149" y="3272638"/>
                      <a:pt x="2566628" y="3266515"/>
                    </a:cubicBezTo>
                    <a:cubicBezTo>
                      <a:pt x="2562306" y="3259672"/>
                      <a:pt x="2559065" y="3252109"/>
                      <a:pt x="2555463" y="3244545"/>
                    </a:cubicBezTo>
                    <a:cubicBezTo>
                      <a:pt x="2551861" y="3236982"/>
                      <a:pt x="2548260" y="3229419"/>
                      <a:pt x="2545739" y="3222215"/>
                    </a:cubicBezTo>
                    <a:cubicBezTo>
                      <a:pt x="2539976" y="3207809"/>
                      <a:pt x="2534574" y="3195203"/>
                      <a:pt x="2531332" y="3187640"/>
                    </a:cubicBezTo>
                    <a:cubicBezTo>
                      <a:pt x="2529171" y="3178636"/>
                      <a:pt x="2527010" y="3169632"/>
                      <a:pt x="2524849" y="3159907"/>
                    </a:cubicBezTo>
                    <a:cubicBezTo>
                      <a:pt x="2523048" y="3150183"/>
                      <a:pt x="2521248" y="3140459"/>
                      <a:pt x="2519447" y="3130374"/>
                    </a:cubicBezTo>
                    <a:cubicBezTo>
                      <a:pt x="2518726" y="3125332"/>
                      <a:pt x="2517646" y="3120289"/>
                      <a:pt x="2516926" y="3115247"/>
                    </a:cubicBezTo>
                    <a:cubicBezTo>
                      <a:pt x="2516205" y="3110205"/>
                      <a:pt x="2515485" y="3104802"/>
                      <a:pt x="2515125" y="3099760"/>
                    </a:cubicBezTo>
                    <a:cubicBezTo>
                      <a:pt x="2514044" y="3089315"/>
                      <a:pt x="2512604" y="3079231"/>
                      <a:pt x="2511523" y="3068786"/>
                    </a:cubicBezTo>
                    <a:cubicBezTo>
                      <a:pt x="2510443" y="3054020"/>
                      <a:pt x="2509722" y="3039613"/>
                      <a:pt x="2508642" y="3025207"/>
                    </a:cubicBezTo>
                    <a:cubicBezTo>
                      <a:pt x="2507921" y="3015842"/>
                      <a:pt x="2507561" y="3006838"/>
                      <a:pt x="2506841" y="2997834"/>
                    </a:cubicBezTo>
                    <a:lnTo>
                      <a:pt x="2506841" y="2994593"/>
                    </a:lnTo>
                    <a:cubicBezTo>
                      <a:pt x="2506841" y="2994593"/>
                      <a:pt x="2506481" y="2993872"/>
                      <a:pt x="2506841" y="2993872"/>
                    </a:cubicBezTo>
                    <a:lnTo>
                      <a:pt x="2507561" y="2993872"/>
                    </a:lnTo>
                    <a:cubicBezTo>
                      <a:pt x="2507561" y="2993872"/>
                      <a:pt x="2509362" y="2993872"/>
                      <a:pt x="2509362" y="2993872"/>
                    </a:cubicBezTo>
                    <a:cubicBezTo>
                      <a:pt x="2511523" y="2993872"/>
                      <a:pt x="2513684" y="2993872"/>
                      <a:pt x="2516205" y="2993872"/>
                    </a:cubicBezTo>
                    <a:cubicBezTo>
                      <a:pt x="2520527" y="2993872"/>
                      <a:pt x="2525209" y="2993872"/>
                      <a:pt x="2529531" y="2993872"/>
                    </a:cubicBezTo>
                    <a:cubicBezTo>
                      <a:pt x="2538175" y="2993872"/>
                      <a:pt x="2546819" y="2993872"/>
                      <a:pt x="2555463" y="2993872"/>
                    </a:cubicBezTo>
                    <a:cubicBezTo>
                      <a:pt x="2557624" y="2993872"/>
                      <a:pt x="2559785" y="2993872"/>
                      <a:pt x="2561946" y="2993872"/>
                    </a:cubicBezTo>
                    <a:cubicBezTo>
                      <a:pt x="2563747" y="2993872"/>
                      <a:pt x="2565187" y="2993872"/>
                      <a:pt x="2566988" y="2993872"/>
                    </a:cubicBezTo>
                    <a:cubicBezTo>
                      <a:pt x="2569149" y="2993872"/>
                      <a:pt x="2571310" y="2993872"/>
                      <a:pt x="2573471" y="2993872"/>
                    </a:cubicBezTo>
                    <a:cubicBezTo>
                      <a:pt x="2581755" y="2993872"/>
                      <a:pt x="2589678" y="2993872"/>
                      <a:pt x="2597242" y="2993872"/>
                    </a:cubicBezTo>
                    <a:lnTo>
                      <a:pt x="2591839" y="2994593"/>
                    </a:lnTo>
                    <a:cubicBezTo>
                      <a:pt x="2595441" y="2994593"/>
                      <a:pt x="2599043" y="2994593"/>
                      <a:pt x="2602644" y="2994593"/>
                    </a:cubicBezTo>
                    <a:cubicBezTo>
                      <a:pt x="2606246" y="2994593"/>
                      <a:pt x="2609847" y="2994232"/>
                      <a:pt x="2613089" y="2993872"/>
                    </a:cubicBezTo>
                    <a:cubicBezTo>
                      <a:pt x="2619932" y="2993512"/>
                      <a:pt x="2626775" y="2992792"/>
                      <a:pt x="2633258" y="2992432"/>
                    </a:cubicBezTo>
                    <a:cubicBezTo>
                      <a:pt x="2639741" y="2991711"/>
                      <a:pt x="2646224" y="2991711"/>
                      <a:pt x="2651986" y="2990631"/>
                    </a:cubicBezTo>
                    <a:cubicBezTo>
                      <a:pt x="2658109" y="2989910"/>
                      <a:pt x="2663872" y="2988830"/>
                      <a:pt x="2669274" y="2988110"/>
                    </a:cubicBezTo>
                    <a:cubicBezTo>
                      <a:pt x="2699888" y="2985228"/>
                      <a:pt x="2648745" y="2992792"/>
                      <a:pt x="2669995" y="2990631"/>
                    </a:cubicBezTo>
                    <a:lnTo>
                      <a:pt x="2694126" y="2987029"/>
                    </a:lnTo>
                    <a:lnTo>
                      <a:pt x="2718256" y="2982347"/>
                    </a:lnTo>
                    <a:lnTo>
                      <a:pt x="2730142" y="2980186"/>
                    </a:lnTo>
                    <a:lnTo>
                      <a:pt x="2736265" y="2979106"/>
                    </a:lnTo>
                    <a:lnTo>
                      <a:pt x="2742387" y="2977665"/>
                    </a:lnTo>
                    <a:lnTo>
                      <a:pt x="2766158" y="2971902"/>
                    </a:lnTo>
                    <a:cubicBezTo>
                      <a:pt x="2764717" y="2972623"/>
                      <a:pt x="2758595" y="2974424"/>
                      <a:pt x="2749951" y="2976585"/>
                    </a:cubicBezTo>
                    <a:cubicBezTo>
                      <a:pt x="2745629" y="2977665"/>
                      <a:pt x="2740226" y="2979106"/>
                      <a:pt x="2734824" y="2980186"/>
                    </a:cubicBezTo>
                    <a:cubicBezTo>
                      <a:pt x="2729061" y="2981267"/>
                      <a:pt x="2722939" y="2982347"/>
                      <a:pt x="2716456" y="2983788"/>
                    </a:cubicBezTo>
                    <a:cubicBezTo>
                      <a:pt x="2709973" y="2984868"/>
                      <a:pt x="2703130" y="2986309"/>
                      <a:pt x="2696647" y="2987390"/>
                    </a:cubicBezTo>
                    <a:cubicBezTo>
                      <a:pt x="2689804" y="2988470"/>
                      <a:pt x="2682961" y="2989190"/>
                      <a:pt x="2676477" y="2990271"/>
                    </a:cubicBezTo>
                    <a:cubicBezTo>
                      <a:pt x="2669995" y="2990991"/>
                      <a:pt x="2663512" y="2992072"/>
                      <a:pt x="2657389" y="2992792"/>
                    </a:cubicBezTo>
                    <a:cubicBezTo>
                      <a:pt x="2654508" y="2993152"/>
                      <a:pt x="2651626" y="2993512"/>
                      <a:pt x="2648745" y="2993872"/>
                    </a:cubicBezTo>
                    <a:cubicBezTo>
                      <a:pt x="2645864" y="2993872"/>
                      <a:pt x="2643343" y="2994232"/>
                      <a:pt x="2640822" y="2994593"/>
                    </a:cubicBezTo>
                    <a:cubicBezTo>
                      <a:pt x="2648385" y="2994232"/>
                      <a:pt x="2663152" y="2991711"/>
                      <a:pt x="2658109" y="2992072"/>
                    </a:cubicBezTo>
                    <a:cubicBezTo>
                      <a:pt x="2655228" y="2992072"/>
                      <a:pt x="2652347" y="2992792"/>
                      <a:pt x="2649105" y="2993152"/>
                    </a:cubicBezTo>
                    <a:cubicBezTo>
                      <a:pt x="2645864" y="2993152"/>
                      <a:pt x="2642622" y="2993512"/>
                      <a:pt x="2639381" y="2993872"/>
                    </a:cubicBezTo>
                    <a:cubicBezTo>
                      <a:pt x="2632538" y="2994593"/>
                      <a:pt x="2625695" y="2994953"/>
                      <a:pt x="2618131" y="2995673"/>
                    </a:cubicBezTo>
                    <a:cubicBezTo>
                      <a:pt x="2603365" y="2997114"/>
                      <a:pt x="2587878" y="2997474"/>
                      <a:pt x="2573111" y="2998194"/>
                    </a:cubicBezTo>
                    <a:cubicBezTo>
                      <a:pt x="2568429" y="2998194"/>
                      <a:pt x="2563747" y="2998194"/>
                      <a:pt x="2559425" y="2998554"/>
                    </a:cubicBezTo>
                    <a:cubicBezTo>
                      <a:pt x="2552942" y="2998554"/>
                      <a:pt x="2546819" y="2998554"/>
                      <a:pt x="2541056" y="2998554"/>
                    </a:cubicBezTo>
                    <a:cubicBezTo>
                      <a:pt x="2534934" y="2998554"/>
                      <a:pt x="2529171" y="2998554"/>
                      <a:pt x="2523769" y="2998554"/>
                    </a:cubicBezTo>
                    <a:cubicBezTo>
                      <a:pt x="2520887" y="2998554"/>
                      <a:pt x="2518366" y="2998554"/>
                      <a:pt x="2515485" y="2998554"/>
                    </a:cubicBezTo>
                    <a:lnTo>
                      <a:pt x="2513324" y="2998554"/>
                    </a:lnTo>
                    <a:cubicBezTo>
                      <a:pt x="2513324" y="2998554"/>
                      <a:pt x="2512243" y="2998554"/>
                      <a:pt x="2512243" y="2998554"/>
                    </a:cubicBezTo>
                    <a:lnTo>
                      <a:pt x="2511883" y="2998554"/>
                    </a:lnTo>
                    <a:cubicBezTo>
                      <a:pt x="2511883" y="2998554"/>
                      <a:pt x="2511883" y="2998554"/>
                      <a:pt x="2511883" y="2998915"/>
                    </a:cubicBezTo>
                    <a:cubicBezTo>
                      <a:pt x="2511883" y="3000355"/>
                      <a:pt x="2511883" y="3001436"/>
                      <a:pt x="2511883" y="3002876"/>
                    </a:cubicBezTo>
                    <a:cubicBezTo>
                      <a:pt x="2512964" y="3023045"/>
                      <a:pt x="2513684" y="3039253"/>
                      <a:pt x="2513684" y="3048257"/>
                    </a:cubicBezTo>
                    <a:cubicBezTo>
                      <a:pt x="2513684" y="3052579"/>
                      <a:pt x="2514044" y="3054380"/>
                      <a:pt x="2514044" y="3055100"/>
                    </a:cubicBezTo>
                    <a:cubicBezTo>
                      <a:pt x="2514044" y="3055460"/>
                      <a:pt x="2514044" y="3055100"/>
                      <a:pt x="2514044" y="3054020"/>
                    </a:cubicBezTo>
                    <a:cubicBezTo>
                      <a:pt x="2513684" y="3050418"/>
                      <a:pt x="2512964" y="3043575"/>
                      <a:pt x="2512604" y="3039253"/>
                    </a:cubicBezTo>
                    <a:cubicBezTo>
                      <a:pt x="2512243" y="3034931"/>
                      <a:pt x="2511523" y="3033490"/>
                      <a:pt x="2511883" y="3042134"/>
                    </a:cubicBezTo>
                    <a:cubicBezTo>
                      <a:pt x="2511883" y="3045736"/>
                      <a:pt x="2512243" y="3050778"/>
                      <a:pt x="2512604" y="3059062"/>
                    </a:cubicBezTo>
                    <a:cubicBezTo>
                      <a:pt x="2512604" y="3061943"/>
                      <a:pt x="2512604" y="3065185"/>
                      <a:pt x="2513324" y="3069146"/>
                    </a:cubicBezTo>
                    <a:cubicBezTo>
                      <a:pt x="2513324" y="3073108"/>
                      <a:pt x="2514044" y="3077430"/>
                      <a:pt x="2514765" y="3082112"/>
                    </a:cubicBezTo>
                    <a:cubicBezTo>
                      <a:pt x="2516205" y="3095438"/>
                      <a:pt x="2517286" y="3106243"/>
                      <a:pt x="2518366" y="3115607"/>
                    </a:cubicBezTo>
                    <a:cubicBezTo>
                      <a:pt x="2519807" y="3124611"/>
                      <a:pt x="2521608" y="3131815"/>
                      <a:pt x="2522688" y="3137577"/>
                    </a:cubicBezTo>
                    <a:cubicBezTo>
                      <a:pt x="2525209" y="3149102"/>
                      <a:pt x="2527010" y="3154505"/>
                      <a:pt x="2527730" y="3157026"/>
                    </a:cubicBezTo>
                    <a:cubicBezTo>
                      <a:pt x="2527730" y="3157026"/>
                      <a:pt x="2527370" y="3151984"/>
                      <a:pt x="2526290" y="3144780"/>
                    </a:cubicBezTo>
                    <a:cubicBezTo>
                      <a:pt x="2525209" y="3137577"/>
                      <a:pt x="2523769" y="3128213"/>
                      <a:pt x="2522328" y="3119569"/>
                    </a:cubicBezTo>
                    <a:cubicBezTo>
                      <a:pt x="2520167" y="3102281"/>
                      <a:pt x="2519447" y="3088595"/>
                      <a:pt x="2521608" y="3103002"/>
                    </a:cubicBezTo>
                    <a:cubicBezTo>
                      <a:pt x="2520167" y="3092917"/>
                      <a:pt x="2519087" y="3084273"/>
                      <a:pt x="2518006" y="3075989"/>
                    </a:cubicBezTo>
                    <a:cubicBezTo>
                      <a:pt x="2518006" y="3073829"/>
                      <a:pt x="2517646" y="3072028"/>
                      <a:pt x="2517286" y="3069867"/>
                    </a:cubicBezTo>
                    <a:cubicBezTo>
                      <a:pt x="2517286" y="3068066"/>
                      <a:pt x="2517286" y="3065905"/>
                      <a:pt x="2516926" y="3064104"/>
                    </a:cubicBezTo>
                    <a:cubicBezTo>
                      <a:pt x="2516926" y="3060142"/>
                      <a:pt x="2516205" y="3056180"/>
                      <a:pt x="2515845" y="3052219"/>
                    </a:cubicBezTo>
                    <a:cubicBezTo>
                      <a:pt x="2515125" y="3038893"/>
                      <a:pt x="2514044" y="3025207"/>
                      <a:pt x="2512964" y="3008999"/>
                    </a:cubicBezTo>
                    <a:cubicBezTo>
                      <a:pt x="2512964" y="3006838"/>
                      <a:pt x="2512964" y="3005037"/>
                      <a:pt x="2512604" y="3002876"/>
                    </a:cubicBezTo>
                    <a:cubicBezTo>
                      <a:pt x="2512604" y="3001796"/>
                      <a:pt x="2512604" y="3000715"/>
                      <a:pt x="2512604" y="2999635"/>
                    </a:cubicBezTo>
                    <a:lnTo>
                      <a:pt x="2512604" y="2998915"/>
                    </a:lnTo>
                    <a:cubicBezTo>
                      <a:pt x="2512604" y="2998915"/>
                      <a:pt x="2512604" y="2998915"/>
                      <a:pt x="2512604" y="2998915"/>
                    </a:cubicBezTo>
                    <a:lnTo>
                      <a:pt x="2512964" y="2998915"/>
                    </a:lnTo>
                    <a:cubicBezTo>
                      <a:pt x="2512964" y="2998915"/>
                      <a:pt x="2514404" y="2998915"/>
                      <a:pt x="2514404" y="2998915"/>
                    </a:cubicBezTo>
                    <a:cubicBezTo>
                      <a:pt x="2518726" y="2998915"/>
                      <a:pt x="2523048" y="2998915"/>
                      <a:pt x="2527730" y="2998915"/>
                    </a:cubicBezTo>
                    <a:cubicBezTo>
                      <a:pt x="2537095" y="2998915"/>
                      <a:pt x="2547179" y="2998915"/>
                      <a:pt x="2557984" y="2998915"/>
                    </a:cubicBezTo>
                    <a:cubicBezTo>
                      <a:pt x="2549700" y="2998915"/>
                      <a:pt x="2540696" y="2998915"/>
                      <a:pt x="2531692" y="2998915"/>
                    </a:cubicBezTo>
                    <a:cubicBezTo>
                      <a:pt x="2527370" y="2998915"/>
                      <a:pt x="2522688" y="2998915"/>
                      <a:pt x="2518006" y="2998915"/>
                    </a:cubicBezTo>
                    <a:lnTo>
                      <a:pt x="2514404" y="2998915"/>
                    </a:lnTo>
                    <a:cubicBezTo>
                      <a:pt x="2514404" y="2998915"/>
                      <a:pt x="2512604" y="2998915"/>
                      <a:pt x="2512604" y="2998915"/>
                    </a:cubicBezTo>
                    <a:cubicBezTo>
                      <a:pt x="2512604" y="2998915"/>
                      <a:pt x="2512243" y="2998915"/>
                      <a:pt x="2512604" y="2998915"/>
                    </a:cubicBezTo>
                    <a:lnTo>
                      <a:pt x="2512604" y="2998915"/>
                    </a:lnTo>
                    <a:cubicBezTo>
                      <a:pt x="2512604" y="2999275"/>
                      <a:pt x="2512604" y="3000355"/>
                      <a:pt x="2512604" y="3000355"/>
                    </a:cubicBezTo>
                    <a:lnTo>
                      <a:pt x="2512604" y="3007198"/>
                    </a:lnTo>
                    <a:cubicBezTo>
                      <a:pt x="2514404" y="3024486"/>
                      <a:pt x="2515845" y="3041774"/>
                      <a:pt x="2516926" y="3058341"/>
                    </a:cubicBezTo>
                    <a:cubicBezTo>
                      <a:pt x="2517646" y="3069146"/>
                      <a:pt x="2519087" y="3079231"/>
                      <a:pt x="2520167" y="3088235"/>
                    </a:cubicBezTo>
                    <a:cubicBezTo>
                      <a:pt x="2521248" y="3096879"/>
                      <a:pt x="2521968" y="3104442"/>
                      <a:pt x="2522328" y="3109845"/>
                    </a:cubicBezTo>
                    <a:cubicBezTo>
                      <a:pt x="2523048" y="3114887"/>
                      <a:pt x="2524129" y="3119569"/>
                      <a:pt x="2524849" y="3123531"/>
                    </a:cubicBezTo>
                    <a:cubicBezTo>
                      <a:pt x="2525570" y="3127853"/>
                      <a:pt x="2526650" y="3131815"/>
                      <a:pt x="2527370" y="3135416"/>
                    </a:cubicBezTo>
                    <a:cubicBezTo>
                      <a:pt x="2528811" y="3142619"/>
                      <a:pt x="2530252" y="3148382"/>
                      <a:pt x="2531332" y="3153064"/>
                    </a:cubicBezTo>
                    <a:cubicBezTo>
                      <a:pt x="2533853" y="3162428"/>
                      <a:pt x="2536014" y="3167110"/>
                      <a:pt x="2536734" y="3168191"/>
                    </a:cubicBezTo>
                    <a:cubicBezTo>
                      <a:pt x="2538896" y="3170352"/>
                      <a:pt x="2536734" y="3158106"/>
                      <a:pt x="2533853" y="3139378"/>
                    </a:cubicBezTo>
                    <a:cubicBezTo>
                      <a:pt x="2533853" y="3141539"/>
                      <a:pt x="2532412" y="3133975"/>
                      <a:pt x="2529892" y="3122450"/>
                    </a:cubicBezTo>
                    <a:cubicBezTo>
                      <a:pt x="2529531" y="3119569"/>
                      <a:pt x="2528811" y="3116688"/>
                      <a:pt x="2528091" y="3113446"/>
                    </a:cubicBezTo>
                    <a:cubicBezTo>
                      <a:pt x="2527730" y="3110205"/>
                      <a:pt x="2527010" y="3106963"/>
                      <a:pt x="2526650" y="3103362"/>
                    </a:cubicBezTo>
                    <a:cubicBezTo>
                      <a:pt x="2525570" y="3096519"/>
                      <a:pt x="2524849" y="3089676"/>
                      <a:pt x="2524129" y="3083553"/>
                    </a:cubicBezTo>
                    <a:cubicBezTo>
                      <a:pt x="2523408" y="3077430"/>
                      <a:pt x="2522688" y="3072028"/>
                      <a:pt x="2521968" y="3068426"/>
                    </a:cubicBezTo>
                    <a:cubicBezTo>
                      <a:pt x="2521608" y="3064824"/>
                      <a:pt x="2521248" y="3062303"/>
                      <a:pt x="2521248" y="3062663"/>
                    </a:cubicBezTo>
                    <a:cubicBezTo>
                      <a:pt x="2521248" y="3062663"/>
                      <a:pt x="2521248" y="3065545"/>
                      <a:pt x="2521248" y="3071307"/>
                    </a:cubicBezTo>
                    <a:cubicBezTo>
                      <a:pt x="2521968" y="3077070"/>
                      <a:pt x="2522688" y="3086074"/>
                      <a:pt x="2523769" y="3099400"/>
                    </a:cubicBezTo>
                    <a:cubicBezTo>
                      <a:pt x="2523048" y="3093637"/>
                      <a:pt x="2521968" y="3087154"/>
                      <a:pt x="2520887" y="3080311"/>
                    </a:cubicBezTo>
                    <a:cubicBezTo>
                      <a:pt x="2520527" y="3076710"/>
                      <a:pt x="2519807" y="3073108"/>
                      <a:pt x="2519447" y="3069507"/>
                    </a:cubicBezTo>
                    <a:cubicBezTo>
                      <a:pt x="2519447" y="3065905"/>
                      <a:pt x="2518726" y="3061943"/>
                      <a:pt x="2518366" y="3057981"/>
                    </a:cubicBezTo>
                    <a:cubicBezTo>
                      <a:pt x="2517646" y="3046456"/>
                      <a:pt x="2516565" y="3034571"/>
                      <a:pt x="2515845" y="3022325"/>
                    </a:cubicBezTo>
                    <a:cubicBezTo>
                      <a:pt x="2515485" y="3015482"/>
                      <a:pt x="2514765" y="3008639"/>
                      <a:pt x="2514404" y="3001796"/>
                    </a:cubicBezTo>
                    <a:cubicBezTo>
                      <a:pt x="2514044" y="3000355"/>
                      <a:pt x="2515485" y="3001076"/>
                      <a:pt x="2516205" y="3001076"/>
                    </a:cubicBezTo>
                    <a:lnTo>
                      <a:pt x="2518726" y="3001076"/>
                    </a:lnTo>
                    <a:cubicBezTo>
                      <a:pt x="2518726" y="3001076"/>
                      <a:pt x="2523769" y="3001076"/>
                      <a:pt x="2523769" y="3001076"/>
                    </a:cubicBezTo>
                    <a:cubicBezTo>
                      <a:pt x="2527370" y="3001076"/>
                      <a:pt x="2530612" y="3001076"/>
                      <a:pt x="2534213" y="3001076"/>
                    </a:cubicBezTo>
                    <a:cubicBezTo>
                      <a:pt x="2541417" y="3001076"/>
                      <a:pt x="2548260" y="3001076"/>
                      <a:pt x="2555463" y="3001076"/>
                    </a:cubicBezTo>
                    <a:cubicBezTo>
                      <a:pt x="2557264" y="3001076"/>
                      <a:pt x="2559065" y="3001076"/>
                      <a:pt x="2560865" y="3001076"/>
                    </a:cubicBezTo>
                    <a:lnTo>
                      <a:pt x="2565547" y="3001076"/>
                    </a:lnTo>
                    <a:cubicBezTo>
                      <a:pt x="2565547" y="3001076"/>
                      <a:pt x="2572030" y="3000715"/>
                      <a:pt x="2572030" y="3000715"/>
                    </a:cubicBezTo>
                    <a:cubicBezTo>
                      <a:pt x="2580674" y="3000715"/>
                      <a:pt x="2588958" y="2999995"/>
                      <a:pt x="2597602" y="2999635"/>
                    </a:cubicBezTo>
                    <a:cubicBezTo>
                      <a:pt x="2599763" y="2999635"/>
                      <a:pt x="2601924" y="2999635"/>
                      <a:pt x="2603725" y="2999635"/>
                    </a:cubicBezTo>
                    <a:cubicBezTo>
                      <a:pt x="2605886" y="2999635"/>
                      <a:pt x="2608047" y="2999275"/>
                      <a:pt x="2609847" y="2998915"/>
                    </a:cubicBezTo>
                    <a:cubicBezTo>
                      <a:pt x="2613809" y="2998554"/>
                      <a:pt x="2618131" y="2998194"/>
                      <a:pt x="2622093" y="2997834"/>
                    </a:cubicBezTo>
                    <a:cubicBezTo>
                      <a:pt x="2630017" y="2997114"/>
                      <a:pt x="2637940" y="2996394"/>
                      <a:pt x="2645144" y="2995673"/>
                    </a:cubicBezTo>
                    <a:lnTo>
                      <a:pt x="2642622" y="2996394"/>
                    </a:lnTo>
                    <a:cubicBezTo>
                      <a:pt x="2648745" y="2996394"/>
                      <a:pt x="2654868" y="2994953"/>
                      <a:pt x="2660991" y="2994232"/>
                    </a:cubicBezTo>
                    <a:lnTo>
                      <a:pt x="2679359" y="2991711"/>
                    </a:lnTo>
                    <a:cubicBezTo>
                      <a:pt x="2691604" y="2990271"/>
                      <a:pt x="2703490" y="2987750"/>
                      <a:pt x="2715735" y="2985589"/>
                    </a:cubicBezTo>
                    <a:cubicBezTo>
                      <a:pt x="2710693" y="2986669"/>
                      <a:pt x="2702770" y="2988470"/>
                      <a:pt x="2695926" y="2989910"/>
                    </a:cubicBezTo>
                    <a:cubicBezTo>
                      <a:pt x="2689083" y="2991351"/>
                      <a:pt x="2683321" y="2992072"/>
                      <a:pt x="2682961" y="2992792"/>
                    </a:cubicBezTo>
                    <a:cubicBezTo>
                      <a:pt x="2687282" y="2992072"/>
                      <a:pt x="2691244" y="2991711"/>
                      <a:pt x="2695566" y="2990631"/>
                    </a:cubicBezTo>
                    <a:lnTo>
                      <a:pt x="2708172" y="2988110"/>
                    </a:lnTo>
                    <a:lnTo>
                      <a:pt x="2733023" y="2983068"/>
                    </a:lnTo>
                    <a:cubicBezTo>
                      <a:pt x="2741307" y="2981267"/>
                      <a:pt x="2749591" y="2978746"/>
                      <a:pt x="2757874" y="2976945"/>
                    </a:cubicBezTo>
                    <a:cubicBezTo>
                      <a:pt x="2766158" y="2974784"/>
                      <a:pt x="2774442" y="2972983"/>
                      <a:pt x="2782365" y="2970462"/>
                    </a:cubicBezTo>
                    <a:cubicBezTo>
                      <a:pt x="2768679" y="2974424"/>
                      <a:pt x="2763637" y="2975504"/>
                      <a:pt x="2764717" y="2975504"/>
                    </a:cubicBezTo>
                    <a:cubicBezTo>
                      <a:pt x="2765798" y="2975504"/>
                      <a:pt x="2772641" y="2974063"/>
                      <a:pt x="2782005" y="2971902"/>
                    </a:cubicBezTo>
                    <a:cubicBezTo>
                      <a:pt x="2791369" y="2969381"/>
                      <a:pt x="2803255" y="2966140"/>
                      <a:pt x="2814420" y="2962898"/>
                    </a:cubicBezTo>
                    <a:cubicBezTo>
                      <a:pt x="2817301" y="2962178"/>
                      <a:pt x="2819822" y="2961458"/>
                      <a:pt x="2822704" y="2960737"/>
                    </a:cubicBezTo>
                    <a:cubicBezTo>
                      <a:pt x="2825225" y="2960017"/>
                      <a:pt x="2827746" y="2958937"/>
                      <a:pt x="2830267" y="2958216"/>
                    </a:cubicBezTo>
                    <a:cubicBezTo>
                      <a:pt x="2834949" y="2956776"/>
                      <a:pt x="2838911" y="2955335"/>
                      <a:pt x="2842152" y="2954255"/>
                    </a:cubicBezTo>
                    <a:cubicBezTo>
                      <a:pt x="2847195" y="2951733"/>
                      <a:pt x="2859080" y="2947411"/>
                      <a:pt x="2864843" y="2944530"/>
                    </a:cubicBezTo>
                    <a:cubicBezTo>
                      <a:pt x="2867724" y="2943089"/>
                      <a:pt x="2869164" y="2942009"/>
                      <a:pt x="2867724" y="2942369"/>
                    </a:cubicBezTo>
                    <a:cubicBezTo>
                      <a:pt x="2866283" y="2942369"/>
                      <a:pt x="2861961" y="2944170"/>
                      <a:pt x="2852597" y="2947051"/>
                    </a:cubicBezTo>
                    <a:cubicBezTo>
                      <a:pt x="2832068" y="2953534"/>
                      <a:pt x="2826305" y="2955695"/>
                      <a:pt x="2820903" y="2957856"/>
                    </a:cubicBezTo>
                    <a:cubicBezTo>
                      <a:pt x="2815500" y="2959657"/>
                      <a:pt x="2810458" y="2961818"/>
                      <a:pt x="2791729" y="2967220"/>
                    </a:cubicBezTo>
                    <a:lnTo>
                      <a:pt x="2818022" y="2958577"/>
                    </a:lnTo>
                    <a:cubicBezTo>
                      <a:pt x="2826665" y="2955335"/>
                      <a:pt x="2835309" y="2952093"/>
                      <a:pt x="2843953" y="2948852"/>
                    </a:cubicBezTo>
                    <a:lnTo>
                      <a:pt x="2848635" y="2947411"/>
                    </a:lnTo>
                    <a:cubicBezTo>
                      <a:pt x="2853677" y="2945250"/>
                      <a:pt x="2859080" y="2943450"/>
                      <a:pt x="2864122" y="2940928"/>
                    </a:cubicBezTo>
                    <a:lnTo>
                      <a:pt x="2879249" y="2934085"/>
                    </a:lnTo>
                    <a:cubicBezTo>
                      <a:pt x="2896537" y="2927242"/>
                      <a:pt x="2903740" y="2924721"/>
                      <a:pt x="2905541" y="2924361"/>
                    </a:cubicBezTo>
                    <a:cubicBezTo>
                      <a:pt x="2907342" y="2924001"/>
                      <a:pt x="2904461" y="2925802"/>
                      <a:pt x="2902299" y="2927242"/>
                    </a:cubicBezTo>
                    <a:cubicBezTo>
                      <a:pt x="2899778" y="2928683"/>
                      <a:pt x="2897977" y="2929764"/>
                      <a:pt x="2902299" y="2928323"/>
                    </a:cubicBezTo>
                    <a:cubicBezTo>
                      <a:pt x="2906621" y="2926522"/>
                      <a:pt x="2916706" y="2921840"/>
                      <a:pt x="2938676" y="2911395"/>
                    </a:cubicBezTo>
                    <a:lnTo>
                      <a:pt x="2926070" y="2914276"/>
                    </a:lnTo>
                    <a:cubicBezTo>
                      <a:pt x="2939036" y="2908874"/>
                      <a:pt x="2951642" y="2902031"/>
                      <a:pt x="2964607" y="2895548"/>
                    </a:cubicBezTo>
                    <a:cubicBezTo>
                      <a:pt x="2977934" y="2889065"/>
                      <a:pt x="2990900" y="2881502"/>
                      <a:pt x="3003865" y="2874298"/>
                    </a:cubicBezTo>
                    <a:cubicBezTo>
                      <a:pt x="3030157" y="2859172"/>
                      <a:pt x="3056089" y="2842604"/>
                      <a:pt x="3080220" y="2825316"/>
                    </a:cubicBezTo>
                    <a:cubicBezTo>
                      <a:pt x="3086343" y="2821354"/>
                      <a:pt x="3092105" y="2816672"/>
                      <a:pt x="3097868" y="2811990"/>
                    </a:cubicBezTo>
                    <a:cubicBezTo>
                      <a:pt x="3103630" y="2807668"/>
                      <a:pt x="3109393" y="2802986"/>
                      <a:pt x="3114795" y="2798664"/>
                    </a:cubicBezTo>
                    <a:cubicBezTo>
                      <a:pt x="3120558" y="2794342"/>
                      <a:pt x="3125600" y="2789660"/>
                      <a:pt x="3131003" y="2785338"/>
                    </a:cubicBezTo>
                    <a:cubicBezTo>
                      <a:pt x="3136045" y="2781016"/>
                      <a:pt x="3141447" y="2776334"/>
                      <a:pt x="3146129" y="2772372"/>
                    </a:cubicBezTo>
                    <a:cubicBezTo>
                      <a:pt x="3151172" y="2768050"/>
                      <a:pt x="3155854" y="2763728"/>
                      <a:pt x="3160176" y="2759406"/>
                    </a:cubicBezTo>
                    <a:cubicBezTo>
                      <a:pt x="3164498" y="2755085"/>
                      <a:pt x="3169180" y="2750763"/>
                      <a:pt x="3173142" y="2746801"/>
                    </a:cubicBezTo>
                    <a:cubicBezTo>
                      <a:pt x="3181786" y="2738877"/>
                      <a:pt x="3188989" y="2730954"/>
                      <a:pt x="3195832" y="2723751"/>
                    </a:cubicBezTo>
                    <a:cubicBezTo>
                      <a:pt x="3181786" y="2740318"/>
                      <a:pt x="3176743" y="2749322"/>
                      <a:pt x="3198713" y="2728433"/>
                    </a:cubicBezTo>
                    <a:cubicBezTo>
                      <a:pt x="3192591" y="2734555"/>
                      <a:pt x="3185387" y="2742479"/>
                      <a:pt x="3176383" y="2750402"/>
                    </a:cubicBezTo>
                    <a:cubicBezTo>
                      <a:pt x="3172061" y="2754364"/>
                      <a:pt x="3167379" y="2759046"/>
                      <a:pt x="3162697" y="2763368"/>
                    </a:cubicBezTo>
                    <a:cubicBezTo>
                      <a:pt x="3160176" y="2765529"/>
                      <a:pt x="3158015" y="2768050"/>
                      <a:pt x="3155494" y="2770211"/>
                    </a:cubicBezTo>
                    <a:cubicBezTo>
                      <a:pt x="3152973" y="2772372"/>
                      <a:pt x="3150451" y="2774533"/>
                      <a:pt x="3147930" y="2777055"/>
                    </a:cubicBezTo>
                    <a:cubicBezTo>
                      <a:pt x="3142888" y="2781737"/>
                      <a:pt x="3137485" y="2786059"/>
                      <a:pt x="3132083" y="2790741"/>
                    </a:cubicBezTo>
                    <a:cubicBezTo>
                      <a:pt x="3126681" y="2795423"/>
                      <a:pt x="3121638" y="2800105"/>
                      <a:pt x="3115876" y="2804067"/>
                    </a:cubicBezTo>
                    <a:cubicBezTo>
                      <a:pt x="3110473" y="2808389"/>
                      <a:pt x="3105071" y="2812711"/>
                      <a:pt x="3100029" y="2816672"/>
                    </a:cubicBezTo>
                    <a:cubicBezTo>
                      <a:pt x="3094626" y="2820634"/>
                      <a:pt x="3089944" y="2824956"/>
                      <a:pt x="3084902" y="2828558"/>
                    </a:cubicBezTo>
                    <a:cubicBezTo>
                      <a:pt x="3077339" y="2833960"/>
                      <a:pt x="3132443" y="2789660"/>
                      <a:pt x="3170620" y="2752924"/>
                    </a:cubicBezTo>
                    <a:cubicBezTo>
                      <a:pt x="3168099" y="2754724"/>
                      <a:pt x="3164498" y="2757606"/>
                      <a:pt x="3160536" y="2761207"/>
                    </a:cubicBezTo>
                    <a:cubicBezTo>
                      <a:pt x="3156574" y="2764809"/>
                      <a:pt x="3151892" y="2769131"/>
                      <a:pt x="3146490" y="2773453"/>
                    </a:cubicBezTo>
                    <a:cubicBezTo>
                      <a:pt x="3141087" y="2778135"/>
                      <a:pt x="3135685" y="2782817"/>
                      <a:pt x="3129922" y="2787859"/>
                    </a:cubicBezTo>
                    <a:cubicBezTo>
                      <a:pt x="3127041" y="2790381"/>
                      <a:pt x="3124160" y="2792902"/>
                      <a:pt x="3121278" y="2795783"/>
                    </a:cubicBezTo>
                    <a:cubicBezTo>
                      <a:pt x="3118397" y="2798304"/>
                      <a:pt x="3115156" y="2800825"/>
                      <a:pt x="3112274" y="2803346"/>
                    </a:cubicBezTo>
                    <a:cubicBezTo>
                      <a:pt x="3106152" y="2808389"/>
                      <a:pt x="3100389" y="2813071"/>
                      <a:pt x="3094986" y="2817393"/>
                    </a:cubicBezTo>
                    <a:cubicBezTo>
                      <a:pt x="3092105" y="2819554"/>
                      <a:pt x="3089584" y="2821715"/>
                      <a:pt x="3087063" y="2823876"/>
                    </a:cubicBezTo>
                    <a:cubicBezTo>
                      <a:pt x="3084542" y="2825676"/>
                      <a:pt x="3082021" y="2827477"/>
                      <a:pt x="3079499" y="2829278"/>
                    </a:cubicBezTo>
                    <a:cubicBezTo>
                      <a:pt x="3070135" y="2835761"/>
                      <a:pt x="3063652" y="2840083"/>
                      <a:pt x="3061851" y="2840083"/>
                    </a:cubicBezTo>
                    <a:cubicBezTo>
                      <a:pt x="3058250" y="2842604"/>
                      <a:pt x="3055008" y="2844765"/>
                      <a:pt x="3051767" y="2846926"/>
                    </a:cubicBezTo>
                    <a:cubicBezTo>
                      <a:pt x="3048526" y="2849087"/>
                      <a:pt x="3045284" y="2850888"/>
                      <a:pt x="3042403" y="2853049"/>
                    </a:cubicBezTo>
                    <a:cubicBezTo>
                      <a:pt x="3036280" y="2857011"/>
                      <a:pt x="3030877" y="2860612"/>
                      <a:pt x="3025475" y="2863854"/>
                    </a:cubicBezTo>
                    <a:cubicBezTo>
                      <a:pt x="3015391" y="2870697"/>
                      <a:pt x="3006386" y="2875379"/>
                      <a:pt x="2998823" y="2880061"/>
                    </a:cubicBezTo>
                    <a:cubicBezTo>
                      <a:pt x="2991260" y="2884383"/>
                      <a:pt x="2985137" y="2888345"/>
                      <a:pt x="2979374" y="2891946"/>
                    </a:cubicBezTo>
                    <a:cubicBezTo>
                      <a:pt x="2973612" y="2895188"/>
                      <a:pt x="2968569" y="2898069"/>
                      <a:pt x="2963527" y="2900951"/>
                    </a:cubicBezTo>
                    <a:cubicBezTo>
                      <a:pt x="2958485" y="2903832"/>
                      <a:pt x="2953803" y="2906353"/>
                      <a:pt x="2948400" y="2909234"/>
                    </a:cubicBezTo>
                    <a:cubicBezTo>
                      <a:pt x="2945879" y="2910675"/>
                      <a:pt x="2942998" y="2912115"/>
                      <a:pt x="2940116" y="2913556"/>
                    </a:cubicBezTo>
                    <a:cubicBezTo>
                      <a:pt x="2937235" y="2914997"/>
                      <a:pt x="2933994" y="2916437"/>
                      <a:pt x="2930752" y="2917878"/>
                    </a:cubicBezTo>
                    <a:cubicBezTo>
                      <a:pt x="2923909" y="2921120"/>
                      <a:pt x="2915986" y="2924721"/>
                      <a:pt x="2906621" y="2928683"/>
                    </a:cubicBezTo>
                    <a:cubicBezTo>
                      <a:pt x="2901939" y="2930844"/>
                      <a:pt x="2896537" y="2932645"/>
                      <a:pt x="2891134" y="2934806"/>
                    </a:cubicBezTo>
                    <a:cubicBezTo>
                      <a:pt x="2885372" y="2936967"/>
                      <a:pt x="2879249" y="2939128"/>
                      <a:pt x="2872406" y="2941649"/>
                    </a:cubicBezTo>
                    <a:cubicBezTo>
                      <a:pt x="2872406" y="2942369"/>
                      <a:pt x="2870245" y="2943450"/>
                      <a:pt x="2867364" y="2944890"/>
                    </a:cubicBezTo>
                    <a:cubicBezTo>
                      <a:pt x="2865923" y="2945611"/>
                      <a:pt x="2864122" y="2946331"/>
                      <a:pt x="2862321" y="2947051"/>
                    </a:cubicBezTo>
                    <a:cubicBezTo>
                      <a:pt x="2860521" y="2947772"/>
                      <a:pt x="2858360" y="2948492"/>
                      <a:pt x="2856559" y="2949212"/>
                    </a:cubicBezTo>
                    <a:cubicBezTo>
                      <a:pt x="2848275" y="2952093"/>
                      <a:pt x="2839631" y="2955335"/>
                      <a:pt x="2837110" y="2957136"/>
                    </a:cubicBezTo>
                    <a:cubicBezTo>
                      <a:pt x="2841432" y="2956055"/>
                      <a:pt x="2846835" y="2954615"/>
                      <a:pt x="2852957" y="2952814"/>
                    </a:cubicBezTo>
                    <a:cubicBezTo>
                      <a:pt x="2856199" y="2951733"/>
                      <a:pt x="2859440" y="2950653"/>
                      <a:pt x="2863402" y="2949572"/>
                    </a:cubicBezTo>
                    <a:cubicBezTo>
                      <a:pt x="2867004" y="2948132"/>
                      <a:pt x="2870965" y="2946691"/>
                      <a:pt x="2874927" y="2945250"/>
                    </a:cubicBezTo>
                    <a:cubicBezTo>
                      <a:pt x="2882851" y="2942009"/>
                      <a:pt x="2891855" y="2938768"/>
                      <a:pt x="2901219" y="2935166"/>
                    </a:cubicBezTo>
                    <a:cubicBezTo>
                      <a:pt x="2910583" y="2931204"/>
                      <a:pt x="2919947" y="2926522"/>
                      <a:pt x="2930032" y="2922200"/>
                    </a:cubicBezTo>
                    <a:cubicBezTo>
                      <a:pt x="2969290" y="2903471"/>
                      <a:pt x="3012149" y="2879701"/>
                      <a:pt x="3043123" y="2859172"/>
                    </a:cubicBezTo>
                    <a:cubicBezTo>
                      <a:pt x="3037000" y="2863133"/>
                      <a:pt x="3024755" y="2871417"/>
                      <a:pt x="3022594" y="2873218"/>
                    </a:cubicBezTo>
                    <a:cubicBezTo>
                      <a:pt x="3033759" y="2866015"/>
                      <a:pt x="3043483" y="2859892"/>
                      <a:pt x="3052127" y="2854489"/>
                    </a:cubicBezTo>
                    <a:cubicBezTo>
                      <a:pt x="3056449" y="2851968"/>
                      <a:pt x="3060411" y="2849087"/>
                      <a:pt x="3064012" y="2846206"/>
                    </a:cubicBezTo>
                    <a:cubicBezTo>
                      <a:pt x="3067614" y="2843685"/>
                      <a:pt x="3071216" y="2841163"/>
                      <a:pt x="3074817" y="2838642"/>
                    </a:cubicBezTo>
                    <a:cubicBezTo>
                      <a:pt x="3078059" y="2836121"/>
                      <a:pt x="3081660" y="2833600"/>
                      <a:pt x="3084902" y="2831439"/>
                    </a:cubicBezTo>
                    <a:cubicBezTo>
                      <a:pt x="3088143" y="2828918"/>
                      <a:pt x="3091385" y="2826757"/>
                      <a:pt x="3094626" y="2824236"/>
                    </a:cubicBezTo>
                    <a:cubicBezTo>
                      <a:pt x="3101109" y="2819194"/>
                      <a:pt x="3107592" y="2813791"/>
                      <a:pt x="3114795" y="2808028"/>
                    </a:cubicBezTo>
                    <a:lnTo>
                      <a:pt x="3110834" y="2810910"/>
                    </a:lnTo>
                    <a:cubicBezTo>
                      <a:pt x="3116956" y="2805507"/>
                      <a:pt x="3122359" y="2801546"/>
                      <a:pt x="3126681" y="2797584"/>
                    </a:cubicBezTo>
                    <a:cubicBezTo>
                      <a:pt x="3131003" y="2793982"/>
                      <a:pt x="3134244" y="2790741"/>
                      <a:pt x="3137125" y="2788580"/>
                    </a:cubicBezTo>
                    <a:cubicBezTo>
                      <a:pt x="3142888" y="2783898"/>
                      <a:pt x="3146129" y="2781377"/>
                      <a:pt x="3149011" y="2779215"/>
                    </a:cubicBezTo>
                    <a:cubicBezTo>
                      <a:pt x="3151892" y="2777415"/>
                      <a:pt x="3154053" y="2775974"/>
                      <a:pt x="3157294" y="2773453"/>
                    </a:cubicBezTo>
                    <a:cubicBezTo>
                      <a:pt x="3160536" y="2770932"/>
                      <a:pt x="3164858" y="2767330"/>
                      <a:pt x="3172061" y="2760847"/>
                    </a:cubicBezTo>
                    <a:cubicBezTo>
                      <a:pt x="3183226" y="2750763"/>
                      <a:pt x="3220323" y="2712225"/>
                      <a:pt x="3213480" y="2717628"/>
                    </a:cubicBezTo>
                    <a:cubicBezTo>
                      <a:pt x="3217802" y="2713666"/>
                      <a:pt x="3221404" y="2709344"/>
                      <a:pt x="3225365" y="2705022"/>
                    </a:cubicBezTo>
                    <a:lnTo>
                      <a:pt x="3237251" y="2692056"/>
                    </a:lnTo>
                    <a:cubicBezTo>
                      <a:pt x="3241212" y="2687734"/>
                      <a:pt x="3245174" y="2683412"/>
                      <a:pt x="3248776" y="2679090"/>
                    </a:cubicBezTo>
                    <a:lnTo>
                      <a:pt x="3259941" y="2665764"/>
                    </a:lnTo>
                    <a:lnTo>
                      <a:pt x="3256339" y="2667205"/>
                    </a:lnTo>
                    <a:cubicBezTo>
                      <a:pt x="3262462" y="2659642"/>
                      <a:pt x="3267144" y="2653159"/>
                      <a:pt x="3271466" y="2648116"/>
                    </a:cubicBezTo>
                    <a:cubicBezTo>
                      <a:pt x="3275788" y="2642714"/>
                      <a:pt x="3279030" y="2638032"/>
                      <a:pt x="3282631" y="2633350"/>
                    </a:cubicBezTo>
                    <a:cubicBezTo>
                      <a:pt x="3285873" y="2628668"/>
                      <a:pt x="3289474" y="2623985"/>
                      <a:pt x="3293076" y="2618943"/>
                    </a:cubicBezTo>
                    <a:cubicBezTo>
                      <a:pt x="3294877" y="2616422"/>
                      <a:pt x="3297038" y="2613541"/>
                      <a:pt x="3298838" y="2610299"/>
                    </a:cubicBezTo>
                    <a:cubicBezTo>
                      <a:pt x="3300639" y="2607058"/>
                      <a:pt x="3302800" y="2603816"/>
                      <a:pt x="3304961" y="2599855"/>
                    </a:cubicBezTo>
                    <a:lnTo>
                      <a:pt x="3304241" y="2597333"/>
                    </a:lnTo>
                    <a:cubicBezTo>
                      <a:pt x="3286593" y="2624706"/>
                      <a:pt x="3266784" y="2650277"/>
                      <a:pt x="3246615" y="2675489"/>
                    </a:cubicBezTo>
                    <a:cubicBezTo>
                      <a:pt x="3261742" y="2656040"/>
                      <a:pt x="3263182" y="2652798"/>
                      <a:pt x="3265343" y="2649557"/>
                    </a:cubicBezTo>
                    <a:cubicBezTo>
                      <a:pt x="3266424" y="2647756"/>
                      <a:pt x="3267865" y="2645955"/>
                      <a:pt x="3270386" y="2641994"/>
                    </a:cubicBezTo>
                    <a:cubicBezTo>
                      <a:pt x="3273267" y="2637672"/>
                      <a:pt x="3277589" y="2631189"/>
                      <a:pt x="3285512" y="2620024"/>
                    </a:cubicBezTo>
                    <a:cubicBezTo>
                      <a:pt x="3268945" y="2645235"/>
                      <a:pt x="3275428" y="2636591"/>
                      <a:pt x="3286593" y="2621464"/>
                    </a:cubicBezTo>
                    <a:cubicBezTo>
                      <a:pt x="3289474" y="2617503"/>
                      <a:pt x="3292715" y="2613541"/>
                      <a:pt x="3295597" y="2609219"/>
                    </a:cubicBezTo>
                    <a:cubicBezTo>
                      <a:pt x="3298478" y="2604897"/>
                      <a:pt x="3301359" y="2600575"/>
                      <a:pt x="3304241" y="2596253"/>
                    </a:cubicBezTo>
                    <a:cubicBezTo>
                      <a:pt x="3309643" y="2588329"/>
                      <a:pt x="3313965" y="2582207"/>
                      <a:pt x="3315046" y="2581126"/>
                    </a:cubicBezTo>
                    <a:cubicBezTo>
                      <a:pt x="3318647" y="2575364"/>
                      <a:pt x="3321528" y="2569601"/>
                      <a:pt x="3324770" y="2563838"/>
                    </a:cubicBezTo>
                    <a:lnTo>
                      <a:pt x="3334134" y="2546190"/>
                    </a:lnTo>
                    <a:lnTo>
                      <a:pt x="3329452" y="2555195"/>
                    </a:lnTo>
                    <a:cubicBezTo>
                      <a:pt x="3333414" y="2548711"/>
                      <a:pt x="3336656" y="2543309"/>
                      <a:pt x="3339537" y="2538267"/>
                    </a:cubicBezTo>
                    <a:cubicBezTo>
                      <a:pt x="3342058" y="2533585"/>
                      <a:pt x="3344219" y="2528902"/>
                      <a:pt x="3346380" y="2524581"/>
                    </a:cubicBezTo>
                    <a:cubicBezTo>
                      <a:pt x="3348541" y="2520259"/>
                      <a:pt x="3350702" y="2515577"/>
                      <a:pt x="3353583" y="2509814"/>
                    </a:cubicBezTo>
                    <a:cubicBezTo>
                      <a:pt x="3356464" y="2504411"/>
                      <a:pt x="3359706" y="2497929"/>
                      <a:pt x="3363308" y="2489645"/>
                    </a:cubicBezTo>
                    <a:cubicBezTo>
                      <a:pt x="3343499" y="2527822"/>
                      <a:pt x="3329812" y="2552313"/>
                      <a:pt x="3300999" y="2598774"/>
                    </a:cubicBezTo>
                    <a:cubicBezTo>
                      <a:pt x="3303520" y="2594452"/>
                      <a:pt x="3306402" y="2589770"/>
                      <a:pt x="3309643" y="2584728"/>
                    </a:cubicBezTo>
                    <a:cubicBezTo>
                      <a:pt x="3312524" y="2579686"/>
                      <a:pt x="3316487" y="2574283"/>
                      <a:pt x="3319368" y="2568160"/>
                    </a:cubicBezTo>
                    <a:cubicBezTo>
                      <a:pt x="3325851" y="2556635"/>
                      <a:pt x="3332694" y="2544029"/>
                      <a:pt x="3339176" y="2532144"/>
                    </a:cubicBezTo>
                    <a:cubicBezTo>
                      <a:pt x="3345300" y="2519898"/>
                      <a:pt x="3351062" y="2508373"/>
                      <a:pt x="3355744" y="2498649"/>
                    </a:cubicBezTo>
                    <a:cubicBezTo>
                      <a:pt x="3360066" y="2488925"/>
                      <a:pt x="3363668" y="2481001"/>
                      <a:pt x="3365469" y="2476679"/>
                    </a:cubicBezTo>
                    <a:cubicBezTo>
                      <a:pt x="3382036" y="2438502"/>
                      <a:pt x="3392841" y="2411490"/>
                      <a:pt x="3405446" y="2374393"/>
                    </a:cubicBezTo>
                    <a:cubicBezTo>
                      <a:pt x="3393921" y="2410049"/>
                      <a:pt x="3397163" y="2404286"/>
                      <a:pt x="3397523" y="2407528"/>
                    </a:cubicBezTo>
                    <a:cubicBezTo>
                      <a:pt x="3397523" y="2408248"/>
                      <a:pt x="3397523" y="2409689"/>
                      <a:pt x="3396802" y="2412210"/>
                    </a:cubicBezTo>
                    <a:cubicBezTo>
                      <a:pt x="3396082" y="2414731"/>
                      <a:pt x="3395002" y="2419053"/>
                      <a:pt x="3392841" y="2424816"/>
                    </a:cubicBezTo>
                    <a:cubicBezTo>
                      <a:pt x="3388159" y="2436701"/>
                      <a:pt x="3380955" y="2457590"/>
                      <a:pt x="3364748" y="2491806"/>
                    </a:cubicBezTo>
                    <a:cubicBezTo>
                      <a:pt x="3365469" y="2489285"/>
                      <a:pt x="3370511" y="2478120"/>
                      <a:pt x="3372672" y="2473798"/>
                    </a:cubicBezTo>
                    <a:cubicBezTo>
                      <a:pt x="3370150" y="2478120"/>
                      <a:pt x="3366549" y="2485323"/>
                      <a:pt x="3362227" y="2494327"/>
                    </a:cubicBezTo>
                    <a:cubicBezTo>
                      <a:pt x="3360426" y="2499009"/>
                      <a:pt x="3357545" y="2503691"/>
                      <a:pt x="3355024" y="2508733"/>
                    </a:cubicBezTo>
                    <a:cubicBezTo>
                      <a:pt x="3352503" y="2513776"/>
                      <a:pt x="3349981" y="2519178"/>
                      <a:pt x="3347100" y="2524581"/>
                    </a:cubicBezTo>
                    <a:cubicBezTo>
                      <a:pt x="3344219" y="2529983"/>
                      <a:pt x="3342058" y="2535746"/>
                      <a:pt x="3338816" y="2540788"/>
                    </a:cubicBezTo>
                    <a:cubicBezTo>
                      <a:pt x="3335935" y="2546190"/>
                      <a:pt x="3333054" y="2551593"/>
                      <a:pt x="3330172" y="2556635"/>
                    </a:cubicBezTo>
                    <a:cubicBezTo>
                      <a:pt x="3324770" y="2566720"/>
                      <a:pt x="3319728" y="2576084"/>
                      <a:pt x="3315406" y="2582927"/>
                    </a:cubicBezTo>
                    <a:cubicBezTo>
                      <a:pt x="3318287" y="2579686"/>
                      <a:pt x="3315406" y="2585448"/>
                      <a:pt x="3315406" y="2585808"/>
                    </a:cubicBezTo>
                    <a:cubicBezTo>
                      <a:pt x="3315406" y="2585808"/>
                      <a:pt x="3316487" y="2584728"/>
                      <a:pt x="3319368" y="2580766"/>
                    </a:cubicBezTo>
                    <a:cubicBezTo>
                      <a:pt x="3322249" y="2576804"/>
                      <a:pt x="3326571" y="2568881"/>
                      <a:pt x="3334134" y="2556635"/>
                    </a:cubicBezTo>
                    <a:cubicBezTo>
                      <a:pt x="3328732" y="2564559"/>
                      <a:pt x="3334495" y="2553754"/>
                      <a:pt x="3344579" y="2534665"/>
                    </a:cubicBezTo>
                    <a:cubicBezTo>
                      <a:pt x="3349261" y="2524941"/>
                      <a:pt x="3355024" y="2513055"/>
                      <a:pt x="3361507" y="2500810"/>
                    </a:cubicBezTo>
                    <a:cubicBezTo>
                      <a:pt x="3367269" y="2488204"/>
                      <a:pt x="3373392" y="2474878"/>
                      <a:pt x="3379154" y="2462272"/>
                    </a:cubicBezTo>
                    <a:lnTo>
                      <a:pt x="3377714" y="2472357"/>
                    </a:lnTo>
                    <a:cubicBezTo>
                      <a:pt x="3383477" y="2460112"/>
                      <a:pt x="3388159" y="2447506"/>
                      <a:pt x="3393201" y="2434900"/>
                    </a:cubicBezTo>
                    <a:lnTo>
                      <a:pt x="3396802" y="2425536"/>
                    </a:lnTo>
                    <a:lnTo>
                      <a:pt x="3398603" y="2420854"/>
                    </a:lnTo>
                    <a:lnTo>
                      <a:pt x="3400404" y="2416172"/>
                    </a:lnTo>
                    <a:lnTo>
                      <a:pt x="3406887" y="2397083"/>
                    </a:lnTo>
                    <a:lnTo>
                      <a:pt x="3404726" y="2404286"/>
                    </a:lnTo>
                    <a:cubicBezTo>
                      <a:pt x="3407607" y="2397083"/>
                      <a:pt x="3410849" y="2388439"/>
                      <a:pt x="3414090" y="2378715"/>
                    </a:cubicBezTo>
                    <a:cubicBezTo>
                      <a:pt x="3416972" y="2368630"/>
                      <a:pt x="3420213" y="2357465"/>
                      <a:pt x="3423455" y="2345580"/>
                    </a:cubicBezTo>
                    <a:cubicBezTo>
                      <a:pt x="3424175" y="2342699"/>
                      <a:pt x="3425255" y="2339457"/>
                      <a:pt x="3425976" y="2336576"/>
                    </a:cubicBezTo>
                    <a:cubicBezTo>
                      <a:pt x="3426696" y="2333334"/>
                      <a:pt x="3427416" y="2330453"/>
                      <a:pt x="3428137" y="2327211"/>
                    </a:cubicBezTo>
                    <a:cubicBezTo>
                      <a:pt x="3429577" y="2320729"/>
                      <a:pt x="3431018" y="2314246"/>
                      <a:pt x="3432459" y="2307763"/>
                    </a:cubicBezTo>
                    <a:cubicBezTo>
                      <a:pt x="3435700" y="2294797"/>
                      <a:pt x="3437861" y="2280751"/>
                      <a:pt x="3440743" y="2267065"/>
                    </a:cubicBezTo>
                    <a:cubicBezTo>
                      <a:pt x="3441463" y="2262022"/>
                      <a:pt x="3442543" y="2255539"/>
                      <a:pt x="3443984" y="2247616"/>
                    </a:cubicBezTo>
                    <a:cubicBezTo>
                      <a:pt x="3445064" y="2239692"/>
                      <a:pt x="3446145" y="2230688"/>
                      <a:pt x="3447225" y="2221324"/>
                    </a:cubicBezTo>
                    <a:cubicBezTo>
                      <a:pt x="3447946" y="2216642"/>
                      <a:pt x="3448306" y="2211599"/>
                      <a:pt x="3449026" y="2206917"/>
                    </a:cubicBezTo>
                    <a:cubicBezTo>
                      <a:pt x="3449747" y="2201875"/>
                      <a:pt x="3449747" y="2197193"/>
                      <a:pt x="3450107" y="2192151"/>
                    </a:cubicBezTo>
                    <a:cubicBezTo>
                      <a:pt x="3450827" y="2182426"/>
                      <a:pt x="3451547" y="2172702"/>
                      <a:pt x="3451908" y="2164058"/>
                    </a:cubicBezTo>
                    <a:cubicBezTo>
                      <a:pt x="3452268" y="2159736"/>
                      <a:pt x="3451908" y="2155414"/>
                      <a:pt x="3452268" y="2151452"/>
                    </a:cubicBezTo>
                    <a:cubicBezTo>
                      <a:pt x="3452268" y="2147491"/>
                      <a:pt x="3452268" y="2143889"/>
                      <a:pt x="3452268" y="2140647"/>
                    </a:cubicBezTo>
                    <a:cubicBezTo>
                      <a:pt x="3452268" y="2134164"/>
                      <a:pt x="3452268" y="2129122"/>
                      <a:pt x="3452268" y="2126241"/>
                    </a:cubicBezTo>
                    <a:cubicBezTo>
                      <a:pt x="3452268" y="2120478"/>
                      <a:pt x="3451547" y="2123360"/>
                      <a:pt x="3450107" y="2139927"/>
                    </a:cubicBezTo>
                    <a:cubicBezTo>
                      <a:pt x="3451908" y="2115076"/>
                      <a:pt x="3451547" y="2091305"/>
                      <a:pt x="3451187" y="2066814"/>
                    </a:cubicBezTo>
                    <a:cubicBezTo>
                      <a:pt x="3450827" y="2042323"/>
                      <a:pt x="3450107" y="2017472"/>
                      <a:pt x="3449747" y="1989739"/>
                    </a:cubicBezTo>
                    <a:lnTo>
                      <a:pt x="3448666" y="2058530"/>
                    </a:lnTo>
                    <a:cubicBezTo>
                      <a:pt x="3446505" y="1977134"/>
                      <a:pt x="3447946" y="2000544"/>
                      <a:pt x="3444344" y="1935355"/>
                    </a:cubicBezTo>
                    <a:cubicBezTo>
                      <a:pt x="3445064" y="1928872"/>
                      <a:pt x="3445785" y="1914105"/>
                      <a:pt x="3446865" y="1927431"/>
                    </a:cubicBezTo>
                    <a:cubicBezTo>
                      <a:pt x="3446865" y="1817942"/>
                      <a:pt x="3447946" y="1661631"/>
                      <a:pt x="3445424" y="1597522"/>
                    </a:cubicBezTo>
                    <a:cubicBezTo>
                      <a:pt x="3445424" y="1520447"/>
                      <a:pt x="3449026" y="1508202"/>
                      <a:pt x="3447585" y="1400153"/>
                    </a:cubicBezTo>
                    <a:cubicBezTo>
                      <a:pt x="3447225" y="1377463"/>
                      <a:pt x="3444704" y="1417801"/>
                      <a:pt x="3445785" y="1346129"/>
                    </a:cubicBezTo>
                    <a:cubicBezTo>
                      <a:pt x="3445785" y="1341447"/>
                      <a:pt x="3447946" y="1415280"/>
                      <a:pt x="3447585" y="1335324"/>
                    </a:cubicBezTo>
                    <a:cubicBezTo>
                      <a:pt x="3445424" y="1278418"/>
                      <a:pt x="3449026" y="1201704"/>
                      <a:pt x="3446865" y="1127870"/>
                    </a:cubicBezTo>
                    <a:cubicBezTo>
                      <a:pt x="3447585" y="1088973"/>
                      <a:pt x="3447225" y="1020902"/>
                      <a:pt x="3449026" y="1035309"/>
                    </a:cubicBezTo>
                    <a:cubicBezTo>
                      <a:pt x="3448666" y="1097257"/>
                      <a:pt x="3449026" y="1184776"/>
                      <a:pt x="3449747" y="1198102"/>
                    </a:cubicBezTo>
                    <a:cubicBezTo>
                      <a:pt x="3448666" y="1189458"/>
                      <a:pt x="3448666" y="1242042"/>
                      <a:pt x="3447946" y="1196661"/>
                    </a:cubicBezTo>
                    <a:cubicBezTo>
                      <a:pt x="3446505" y="1290304"/>
                      <a:pt x="3449026" y="1257169"/>
                      <a:pt x="3447946" y="1341087"/>
                    </a:cubicBezTo>
                    <a:cubicBezTo>
                      <a:pt x="3448666" y="1346849"/>
                      <a:pt x="3450107" y="1297867"/>
                      <a:pt x="3449386" y="1279859"/>
                    </a:cubicBezTo>
                    <a:cubicBezTo>
                      <a:pt x="3451908" y="1279499"/>
                      <a:pt x="3450467" y="1445174"/>
                      <a:pt x="3453708" y="1370620"/>
                    </a:cubicBezTo>
                    <a:cubicBezTo>
                      <a:pt x="3453708" y="1280939"/>
                      <a:pt x="3448666" y="1254287"/>
                      <a:pt x="3451187" y="1176853"/>
                    </a:cubicBezTo>
                    <a:cubicBezTo>
                      <a:pt x="3452628" y="1207826"/>
                      <a:pt x="3451187" y="1256809"/>
                      <a:pt x="3454068" y="1296066"/>
                    </a:cubicBezTo>
                    <a:lnTo>
                      <a:pt x="3455149" y="1232318"/>
                    </a:lnTo>
                    <a:lnTo>
                      <a:pt x="3453348" y="1185857"/>
                    </a:lnTo>
                    <a:lnTo>
                      <a:pt x="3453348" y="1188738"/>
                    </a:lnTo>
                    <a:cubicBezTo>
                      <a:pt x="3455869" y="1076007"/>
                      <a:pt x="3451187" y="1084291"/>
                      <a:pt x="3449747" y="983445"/>
                    </a:cubicBezTo>
                    <a:cubicBezTo>
                      <a:pt x="3447946" y="1041792"/>
                      <a:pt x="3445424" y="969759"/>
                      <a:pt x="3444344" y="1014059"/>
                    </a:cubicBezTo>
                    <a:cubicBezTo>
                      <a:pt x="3444344" y="980204"/>
                      <a:pt x="3444344" y="951031"/>
                      <a:pt x="3444344" y="930141"/>
                    </a:cubicBezTo>
                    <a:cubicBezTo>
                      <a:pt x="3444344" y="925099"/>
                      <a:pt x="3444344" y="920417"/>
                      <a:pt x="3444344" y="916095"/>
                    </a:cubicBezTo>
                    <a:cubicBezTo>
                      <a:pt x="3444344" y="912133"/>
                      <a:pt x="3444344" y="908531"/>
                      <a:pt x="3444344" y="905650"/>
                    </a:cubicBezTo>
                    <a:cubicBezTo>
                      <a:pt x="3444344" y="899887"/>
                      <a:pt x="3445064" y="897006"/>
                      <a:pt x="3445424" y="896646"/>
                    </a:cubicBezTo>
                    <a:cubicBezTo>
                      <a:pt x="3445424" y="904209"/>
                      <a:pt x="3446145" y="911052"/>
                      <a:pt x="3446145" y="917175"/>
                    </a:cubicBezTo>
                    <a:cubicBezTo>
                      <a:pt x="3446145" y="923298"/>
                      <a:pt x="3446145" y="928340"/>
                      <a:pt x="3446145" y="933022"/>
                    </a:cubicBezTo>
                    <a:cubicBezTo>
                      <a:pt x="3446145" y="942026"/>
                      <a:pt x="3446505" y="948149"/>
                      <a:pt x="3446865" y="952471"/>
                    </a:cubicBezTo>
                    <a:cubicBezTo>
                      <a:pt x="3447225" y="960755"/>
                      <a:pt x="3447585" y="961475"/>
                      <a:pt x="3447946" y="961835"/>
                    </a:cubicBezTo>
                    <a:cubicBezTo>
                      <a:pt x="3448306" y="962196"/>
                      <a:pt x="3448666" y="961835"/>
                      <a:pt x="3449026" y="969399"/>
                    </a:cubicBezTo>
                    <a:cubicBezTo>
                      <a:pt x="3449386" y="976602"/>
                      <a:pt x="3450107" y="991009"/>
                      <a:pt x="3450467" y="1020182"/>
                    </a:cubicBezTo>
                    <a:cubicBezTo>
                      <a:pt x="3451187" y="1001093"/>
                      <a:pt x="3454068" y="1047914"/>
                      <a:pt x="3454428" y="978403"/>
                    </a:cubicBezTo>
                    <a:cubicBezTo>
                      <a:pt x="3452628" y="900248"/>
                      <a:pt x="3452268" y="1001813"/>
                      <a:pt x="3451547" y="923658"/>
                    </a:cubicBezTo>
                    <a:cubicBezTo>
                      <a:pt x="3451547" y="918976"/>
                      <a:pt x="3451908" y="914294"/>
                      <a:pt x="3452268" y="916815"/>
                    </a:cubicBezTo>
                    <a:cubicBezTo>
                      <a:pt x="3451187" y="899167"/>
                      <a:pt x="3451187" y="888722"/>
                      <a:pt x="3450827" y="877557"/>
                    </a:cubicBezTo>
                    <a:cubicBezTo>
                      <a:pt x="3450827" y="871795"/>
                      <a:pt x="3450467" y="866032"/>
                      <a:pt x="3449747" y="858829"/>
                    </a:cubicBezTo>
                    <a:cubicBezTo>
                      <a:pt x="3449026" y="851626"/>
                      <a:pt x="3448306" y="843342"/>
                      <a:pt x="3447225" y="832537"/>
                    </a:cubicBezTo>
                    <a:lnTo>
                      <a:pt x="3448666" y="842622"/>
                    </a:lnTo>
                    <a:cubicBezTo>
                      <a:pt x="3448306" y="836139"/>
                      <a:pt x="3447946" y="830016"/>
                      <a:pt x="3447585" y="824974"/>
                    </a:cubicBezTo>
                    <a:cubicBezTo>
                      <a:pt x="3446865" y="819571"/>
                      <a:pt x="3446505" y="814889"/>
                      <a:pt x="3445785" y="810927"/>
                    </a:cubicBezTo>
                    <a:cubicBezTo>
                      <a:pt x="3444704" y="802283"/>
                      <a:pt x="3443624" y="795440"/>
                      <a:pt x="3442543" y="788597"/>
                    </a:cubicBezTo>
                    <a:cubicBezTo>
                      <a:pt x="3441823" y="785356"/>
                      <a:pt x="3441463" y="782114"/>
                      <a:pt x="3440743" y="778513"/>
                    </a:cubicBezTo>
                    <a:cubicBezTo>
                      <a:pt x="3440022" y="775271"/>
                      <a:pt x="3439302" y="771670"/>
                      <a:pt x="3438581" y="767708"/>
                    </a:cubicBezTo>
                    <a:cubicBezTo>
                      <a:pt x="3437141" y="760144"/>
                      <a:pt x="3435700" y="751501"/>
                      <a:pt x="3434259" y="739975"/>
                    </a:cubicBezTo>
                    <a:cubicBezTo>
                      <a:pt x="3434259" y="744657"/>
                      <a:pt x="3434259" y="745018"/>
                      <a:pt x="3433539" y="742496"/>
                    </a:cubicBezTo>
                    <a:cubicBezTo>
                      <a:pt x="3432819" y="739975"/>
                      <a:pt x="3431739" y="734933"/>
                      <a:pt x="3429938" y="728450"/>
                    </a:cubicBezTo>
                    <a:cubicBezTo>
                      <a:pt x="3428137" y="721967"/>
                      <a:pt x="3426336" y="714044"/>
                      <a:pt x="3424175" y="706120"/>
                    </a:cubicBezTo>
                    <a:cubicBezTo>
                      <a:pt x="3423095" y="702158"/>
                      <a:pt x="3422014" y="698196"/>
                      <a:pt x="3421294" y="694235"/>
                    </a:cubicBezTo>
                    <a:cubicBezTo>
                      <a:pt x="3420213" y="690273"/>
                      <a:pt x="3419133" y="686671"/>
                      <a:pt x="3418052" y="683430"/>
                    </a:cubicBezTo>
                    <a:cubicBezTo>
                      <a:pt x="3421294" y="694595"/>
                      <a:pt x="3422734" y="704679"/>
                      <a:pt x="3424895" y="714404"/>
                    </a:cubicBezTo>
                    <a:cubicBezTo>
                      <a:pt x="3425976" y="719446"/>
                      <a:pt x="3426696" y="724488"/>
                      <a:pt x="3427776" y="729531"/>
                    </a:cubicBezTo>
                    <a:cubicBezTo>
                      <a:pt x="3428137" y="732052"/>
                      <a:pt x="3428857" y="734933"/>
                      <a:pt x="3429217" y="737454"/>
                    </a:cubicBezTo>
                    <a:cubicBezTo>
                      <a:pt x="3429577" y="740335"/>
                      <a:pt x="3429938" y="742857"/>
                      <a:pt x="3430298" y="745738"/>
                    </a:cubicBezTo>
                    <a:cubicBezTo>
                      <a:pt x="3431018" y="751501"/>
                      <a:pt x="3432099" y="757623"/>
                      <a:pt x="3433179" y="764106"/>
                    </a:cubicBezTo>
                    <a:cubicBezTo>
                      <a:pt x="3433539" y="767348"/>
                      <a:pt x="3434259" y="770949"/>
                      <a:pt x="3434620" y="774551"/>
                    </a:cubicBezTo>
                    <a:cubicBezTo>
                      <a:pt x="3434620" y="776352"/>
                      <a:pt x="3435340" y="778153"/>
                      <a:pt x="3435340" y="779953"/>
                    </a:cubicBezTo>
                    <a:cubicBezTo>
                      <a:pt x="3435340" y="781754"/>
                      <a:pt x="3435700" y="783915"/>
                      <a:pt x="3436060" y="785716"/>
                    </a:cubicBezTo>
                    <a:cubicBezTo>
                      <a:pt x="3437141" y="793639"/>
                      <a:pt x="3437861" y="801923"/>
                      <a:pt x="3438942" y="811288"/>
                    </a:cubicBezTo>
                    <a:cubicBezTo>
                      <a:pt x="3439302" y="815970"/>
                      <a:pt x="3440022" y="821012"/>
                      <a:pt x="3440743" y="826054"/>
                    </a:cubicBezTo>
                    <a:cubicBezTo>
                      <a:pt x="3441103" y="831096"/>
                      <a:pt x="3441463" y="836499"/>
                      <a:pt x="3441823" y="842261"/>
                    </a:cubicBezTo>
                    <a:cubicBezTo>
                      <a:pt x="3442903" y="847664"/>
                      <a:pt x="3443624" y="848744"/>
                      <a:pt x="3444344" y="853066"/>
                    </a:cubicBezTo>
                    <a:cubicBezTo>
                      <a:pt x="3444704" y="855227"/>
                      <a:pt x="3445064" y="858109"/>
                      <a:pt x="3445785" y="863151"/>
                    </a:cubicBezTo>
                    <a:cubicBezTo>
                      <a:pt x="3446505" y="867833"/>
                      <a:pt x="3446865" y="874316"/>
                      <a:pt x="3447225" y="883680"/>
                    </a:cubicBezTo>
                    <a:lnTo>
                      <a:pt x="3447225" y="868914"/>
                    </a:lnTo>
                    <a:cubicBezTo>
                      <a:pt x="3446865" y="868914"/>
                      <a:pt x="3445424" y="854147"/>
                      <a:pt x="3445424" y="854147"/>
                    </a:cubicBezTo>
                    <a:lnTo>
                      <a:pt x="3443264" y="824613"/>
                    </a:lnTo>
                    <a:cubicBezTo>
                      <a:pt x="3444704" y="837219"/>
                      <a:pt x="3445424" y="846944"/>
                      <a:pt x="3446865" y="858469"/>
                    </a:cubicBezTo>
                    <a:cubicBezTo>
                      <a:pt x="3446865" y="863151"/>
                      <a:pt x="3447585" y="867833"/>
                      <a:pt x="3447585" y="872515"/>
                    </a:cubicBezTo>
                    <a:lnTo>
                      <a:pt x="3447585" y="886561"/>
                    </a:lnTo>
                    <a:cubicBezTo>
                      <a:pt x="3447585" y="886561"/>
                      <a:pt x="3447946" y="915014"/>
                      <a:pt x="3447946" y="915014"/>
                    </a:cubicBezTo>
                    <a:cubicBezTo>
                      <a:pt x="3447225" y="897006"/>
                      <a:pt x="3446505" y="885481"/>
                      <a:pt x="3446145" y="878278"/>
                    </a:cubicBezTo>
                    <a:cubicBezTo>
                      <a:pt x="3446145" y="874676"/>
                      <a:pt x="3445785" y="871795"/>
                      <a:pt x="3445424" y="869634"/>
                    </a:cubicBezTo>
                    <a:cubicBezTo>
                      <a:pt x="3445424" y="867473"/>
                      <a:pt x="3444704" y="866032"/>
                      <a:pt x="3444704" y="864952"/>
                    </a:cubicBezTo>
                    <a:cubicBezTo>
                      <a:pt x="3443624" y="860630"/>
                      <a:pt x="3442903" y="860990"/>
                      <a:pt x="3441103" y="845863"/>
                    </a:cubicBezTo>
                    <a:cubicBezTo>
                      <a:pt x="3440382" y="837579"/>
                      <a:pt x="3440022" y="830736"/>
                      <a:pt x="3439662" y="824613"/>
                    </a:cubicBezTo>
                    <a:cubicBezTo>
                      <a:pt x="3438942" y="818491"/>
                      <a:pt x="3438221" y="813448"/>
                      <a:pt x="3437861" y="809127"/>
                    </a:cubicBezTo>
                    <a:cubicBezTo>
                      <a:pt x="3436780" y="800483"/>
                      <a:pt x="3436060" y="794360"/>
                      <a:pt x="3435340" y="789318"/>
                    </a:cubicBezTo>
                    <a:cubicBezTo>
                      <a:pt x="3434259" y="778873"/>
                      <a:pt x="3432459" y="771670"/>
                      <a:pt x="3428857" y="751501"/>
                    </a:cubicBezTo>
                    <a:cubicBezTo>
                      <a:pt x="3429577" y="752581"/>
                      <a:pt x="3428857" y="745018"/>
                      <a:pt x="3426696" y="732412"/>
                    </a:cubicBezTo>
                    <a:cubicBezTo>
                      <a:pt x="3425255" y="726289"/>
                      <a:pt x="3423815" y="718366"/>
                      <a:pt x="3422014" y="709722"/>
                    </a:cubicBezTo>
                    <a:cubicBezTo>
                      <a:pt x="3420213" y="701078"/>
                      <a:pt x="3418412" y="691353"/>
                      <a:pt x="3415531" y="681629"/>
                    </a:cubicBezTo>
                    <a:cubicBezTo>
                      <a:pt x="3406167" y="640931"/>
                      <a:pt x="3388519" y="592309"/>
                      <a:pt x="3374113" y="557373"/>
                    </a:cubicBezTo>
                    <a:cubicBezTo>
                      <a:pt x="3379154" y="568178"/>
                      <a:pt x="3384197" y="582224"/>
                      <a:pt x="3387438" y="589788"/>
                    </a:cubicBezTo>
                    <a:cubicBezTo>
                      <a:pt x="3398243" y="614999"/>
                      <a:pt x="3395002" y="606355"/>
                      <a:pt x="3389239" y="590508"/>
                    </a:cubicBezTo>
                    <a:cubicBezTo>
                      <a:pt x="3386358" y="582584"/>
                      <a:pt x="3382756" y="573220"/>
                      <a:pt x="3379875" y="565657"/>
                    </a:cubicBezTo>
                    <a:cubicBezTo>
                      <a:pt x="3376633" y="558093"/>
                      <a:pt x="3374113" y="552331"/>
                      <a:pt x="3374113" y="551971"/>
                    </a:cubicBezTo>
                    <a:cubicBezTo>
                      <a:pt x="3367989" y="540085"/>
                      <a:pt x="3362587" y="527840"/>
                      <a:pt x="3356104" y="515954"/>
                    </a:cubicBezTo>
                    <a:cubicBezTo>
                      <a:pt x="3359706" y="522437"/>
                      <a:pt x="3364748" y="531801"/>
                      <a:pt x="3357185" y="516314"/>
                    </a:cubicBezTo>
                    <a:cubicBezTo>
                      <a:pt x="3350702" y="504069"/>
                      <a:pt x="3346020" y="495425"/>
                      <a:pt x="3342058" y="488222"/>
                    </a:cubicBezTo>
                    <a:cubicBezTo>
                      <a:pt x="3337736" y="481379"/>
                      <a:pt x="3334134" y="475976"/>
                      <a:pt x="3330893" y="470574"/>
                    </a:cubicBezTo>
                    <a:cubicBezTo>
                      <a:pt x="3327291" y="465171"/>
                      <a:pt x="3324050" y="459769"/>
                      <a:pt x="3319728" y="452926"/>
                    </a:cubicBezTo>
                    <a:cubicBezTo>
                      <a:pt x="3315046" y="446083"/>
                      <a:pt x="3309643" y="437799"/>
                      <a:pt x="3302080" y="426634"/>
                    </a:cubicBezTo>
                    <a:cubicBezTo>
                      <a:pt x="3300999" y="422672"/>
                      <a:pt x="3327291" y="460129"/>
                      <a:pt x="3309283" y="431316"/>
                    </a:cubicBezTo>
                    <a:cubicBezTo>
                      <a:pt x="3306402" y="426274"/>
                      <a:pt x="3300999" y="415109"/>
                      <a:pt x="3289834" y="398901"/>
                    </a:cubicBezTo>
                    <a:cubicBezTo>
                      <a:pt x="3279030" y="382334"/>
                      <a:pt x="3263182" y="360004"/>
                      <a:pt x="3239051" y="332632"/>
                    </a:cubicBezTo>
                    <a:cubicBezTo>
                      <a:pt x="3237251" y="330831"/>
                      <a:pt x="3233289" y="326509"/>
                      <a:pt x="3227886" y="320386"/>
                    </a:cubicBezTo>
                    <a:cubicBezTo>
                      <a:pt x="3225005" y="317505"/>
                      <a:pt x="3222124" y="313903"/>
                      <a:pt x="3218882" y="310301"/>
                    </a:cubicBezTo>
                    <a:cubicBezTo>
                      <a:pt x="3215641" y="306700"/>
                      <a:pt x="3211679" y="303098"/>
                      <a:pt x="3208077" y="299136"/>
                    </a:cubicBezTo>
                    <a:cubicBezTo>
                      <a:pt x="3210238" y="301297"/>
                      <a:pt x="3212760" y="304179"/>
                      <a:pt x="3213840" y="304899"/>
                    </a:cubicBezTo>
                    <a:lnTo>
                      <a:pt x="3197633" y="286891"/>
                    </a:lnTo>
                    <a:cubicBezTo>
                      <a:pt x="3194751" y="284010"/>
                      <a:pt x="3192230" y="280768"/>
                      <a:pt x="3189349" y="277887"/>
                    </a:cubicBezTo>
                    <a:lnTo>
                      <a:pt x="3180705" y="269243"/>
                    </a:lnTo>
                    <a:cubicBezTo>
                      <a:pt x="3184667" y="272484"/>
                      <a:pt x="3188629" y="276086"/>
                      <a:pt x="3192230" y="279688"/>
                    </a:cubicBezTo>
                    <a:cubicBezTo>
                      <a:pt x="3195832" y="283289"/>
                      <a:pt x="3199433" y="287251"/>
                      <a:pt x="3203035" y="290853"/>
                    </a:cubicBezTo>
                    <a:lnTo>
                      <a:pt x="3213840" y="302018"/>
                    </a:lnTo>
                    <a:cubicBezTo>
                      <a:pt x="3217442" y="305979"/>
                      <a:pt x="3221043" y="309581"/>
                      <a:pt x="3224285" y="313543"/>
                    </a:cubicBezTo>
                    <a:cubicBezTo>
                      <a:pt x="3231128" y="321466"/>
                      <a:pt x="3237611" y="329390"/>
                      <a:pt x="3244454" y="337314"/>
                    </a:cubicBezTo>
                    <a:cubicBezTo>
                      <a:pt x="3246255" y="339114"/>
                      <a:pt x="3248055" y="341275"/>
                      <a:pt x="3249496" y="343076"/>
                    </a:cubicBezTo>
                    <a:lnTo>
                      <a:pt x="3254538" y="349199"/>
                    </a:lnTo>
                    <a:cubicBezTo>
                      <a:pt x="3257780" y="353161"/>
                      <a:pt x="3261021" y="357123"/>
                      <a:pt x="3264623" y="361084"/>
                    </a:cubicBezTo>
                    <a:lnTo>
                      <a:pt x="3268225" y="362525"/>
                    </a:lnTo>
                    <a:cubicBezTo>
                      <a:pt x="3278669" y="374771"/>
                      <a:pt x="3289114" y="390618"/>
                      <a:pt x="3299919" y="404664"/>
                    </a:cubicBezTo>
                    <a:cubicBezTo>
                      <a:pt x="3301359" y="406465"/>
                      <a:pt x="3302440" y="408266"/>
                      <a:pt x="3303881" y="409706"/>
                    </a:cubicBezTo>
                    <a:cubicBezTo>
                      <a:pt x="3304961" y="411507"/>
                      <a:pt x="3306402" y="413308"/>
                      <a:pt x="3307482" y="414749"/>
                    </a:cubicBezTo>
                    <a:cubicBezTo>
                      <a:pt x="3309643" y="417990"/>
                      <a:pt x="3312164" y="421592"/>
                      <a:pt x="3313965" y="424473"/>
                    </a:cubicBezTo>
                    <a:cubicBezTo>
                      <a:pt x="3318287" y="430596"/>
                      <a:pt x="3321889" y="435998"/>
                      <a:pt x="3324770" y="439960"/>
                    </a:cubicBezTo>
                    <a:cubicBezTo>
                      <a:pt x="3318287" y="429515"/>
                      <a:pt x="3312885" y="421231"/>
                      <a:pt x="3308203" y="414028"/>
                    </a:cubicBezTo>
                    <a:cubicBezTo>
                      <a:pt x="3307122" y="412227"/>
                      <a:pt x="3306042" y="410427"/>
                      <a:pt x="3304601" y="408626"/>
                    </a:cubicBezTo>
                    <a:cubicBezTo>
                      <a:pt x="3303520" y="406825"/>
                      <a:pt x="3302080" y="405384"/>
                      <a:pt x="3300999" y="403584"/>
                    </a:cubicBezTo>
                    <a:cubicBezTo>
                      <a:pt x="3298838" y="400342"/>
                      <a:pt x="3296317" y="397101"/>
                      <a:pt x="3294156" y="394219"/>
                    </a:cubicBezTo>
                    <a:cubicBezTo>
                      <a:pt x="3289474" y="387736"/>
                      <a:pt x="3284792" y="381614"/>
                      <a:pt x="3279390" y="373690"/>
                    </a:cubicBezTo>
                    <a:cubicBezTo>
                      <a:pt x="3273627" y="366127"/>
                      <a:pt x="3266784" y="357843"/>
                      <a:pt x="3258140" y="347038"/>
                    </a:cubicBezTo>
                    <a:cubicBezTo>
                      <a:pt x="3254178" y="340195"/>
                      <a:pt x="3279030" y="370088"/>
                      <a:pt x="3282631" y="374410"/>
                    </a:cubicBezTo>
                    <a:cubicBezTo>
                      <a:pt x="3280830" y="372249"/>
                      <a:pt x="3278669" y="370449"/>
                      <a:pt x="3276869" y="368648"/>
                    </a:cubicBezTo>
                    <a:cubicBezTo>
                      <a:pt x="3279390" y="371889"/>
                      <a:pt x="3281550" y="375131"/>
                      <a:pt x="3283711" y="378372"/>
                    </a:cubicBezTo>
                    <a:cubicBezTo>
                      <a:pt x="3285873" y="381614"/>
                      <a:pt x="3288034" y="384495"/>
                      <a:pt x="3290194" y="387736"/>
                    </a:cubicBezTo>
                    <a:cubicBezTo>
                      <a:pt x="3294516" y="393859"/>
                      <a:pt x="3298478" y="399262"/>
                      <a:pt x="3302440" y="405024"/>
                    </a:cubicBezTo>
                    <a:cubicBezTo>
                      <a:pt x="3304601" y="407905"/>
                      <a:pt x="3306402" y="410427"/>
                      <a:pt x="3308203" y="413308"/>
                    </a:cubicBezTo>
                    <a:cubicBezTo>
                      <a:pt x="3310003" y="416189"/>
                      <a:pt x="3311804" y="418710"/>
                      <a:pt x="3313605" y="421592"/>
                    </a:cubicBezTo>
                    <a:cubicBezTo>
                      <a:pt x="3317207" y="426994"/>
                      <a:pt x="3320808" y="432397"/>
                      <a:pt x="3324770" y="437799"/>
                    </a:cubicBezTo>
                    <a:cubicBezTo>
                      <a:pt x="3326571" y="440680"/>
                      <a:pt x="3328732" y="443201"/>
                      <a:pt x="3330533" y="446083"/>
                    </a:cubicBezTo>
                    <a:cubicBezTo>
                      <a:pt x="3332333" y="448964"/>
                      <a:pt x="3334134" y="451845"/>
                      <a:pt x="3335935" y="455087"/>
                    </a:cubicBezTo>
                    <a:cubicBezTo>
                      <a:pt x="3339537" y="461210"/>
                      <a:pt x="3343499" y="467332"/>
                      <a:pt x="3347460" y="474175"/>
                    </a:cubicBezTo>
                    <a:cubicBezTo>
                      <a:pt x="3349261" y="477417"/>
                      <a:pt x="3351782" y="481018"/>
                      <a:pt x="3353583" y="484620"/>
                    </a:cubicBezTo>
                    <a:cubicBezTo>
                      <a:pt x="3355384" y="488222"/>
                      <a:pt x="3357545" y="492184"/>
                      <a:pt x="3359706" y="496145"/>
                    </a:cubicBezTo>
                    <a:cubicBezTo>
                      <a:pt x="3363668" y="504069"/>
                      <a:pt x="3367989" y="512353"/>
                      <a:pt x="3372672" y="521717"/>
                    </a:cubicBezTo>
                    <a:cubicBezTo>
                      <a:pt x="3377714" y="532882"/>
                      <a:pt x="3374473" y="526039"/>
                      <a:pt x="3372672" y="523878"/>
                    </a:cubicBezTo>
                    <a:cubicBezTo>
                      <a:pt x="3402926" y="582944"/>
                      <a:pt x="3422014" y="645613"/>
                      <a:pt x="3438942" y="707561"/>
                    </a:cubicBezTo>
                    <a:lnTo>
                      <a:pt x="3433179" y="687392"/>
                    </a:lnTo>
                    <a:cubicBezTo>
                      <a:pt x="3435700" y="698196"/>
                      <a:pt x="3439302" y="711162"/>
                      <a:pt x="3442903" y="726289"/>
                    </a:cubicBezTo>
                    <a:cubicBezTo>
                      <a:pt x="3443264" y="728090"/>
                      <a:pt x="3443984" y="730251"/>
                      <a:pt x="3444344" y="732052"/>
                    </a:cubicBezTo>
                    <a:cubicBezTo>
                      <a:pt x="3444704" y="733853"/>
                      <a:pt x="3445064" y="736013"/>
                      <a:pt x="3445424" y="738174"/>
                    </a:cubicBezTo>
                    <a:cubicBezTo>
                      <a:pt x="3446145" y="742136"/>
                      <a:pt x="3447225" y="746458"/>
                      <a:pt x="3447946" y="750780"/>
                    </a:cubicBezTo>
                    <a:cubicBezTo>
                      <a:pt x="3449747" y="759424"/>
                      <a:pt x="3451547" y="768068"/>
                      <a:pt x="3453348" y="777432"/>
                    </a:cubicBezTo>
                    <a:cubicBezTo>
                      <a:pt x="3454789" y="786796"/>
                      <a:pt x="3456229" y="796521"/>
                      <a:pt x="3457670" y="806245"/>
                    </a:cubicBezTo>
                    <a:cubicBezTo>
                      <a:pt x="3458390" y="811288"/>
                      <a:pt x="3459111" y="816330"/>
                      <a:pt x="3459831" y="821372"/>
                    </a:cubicBezTo>
                    <a:cubicBezTo>
                      <a:pt x="3460191" y="826414"/>
                      <a:pt x="3460912" y="831457"/>
                      <a:pt x="3461272" y="836859"/>
                    </a:cubicBezTo>
                    <a:cubicBezTo>
                      <a:pt x="3462352" y="847304"/>
                      <a:pt x="3463433" y="857748"/>
                      <a:pt x="3464513" y="868553"/>
                    </a:cubicBezTo>
                    <a:cubicBezTo>
                      <a:pt x="3464873" y="879358"/>
                      <a:pt x="3465593" y="890163"/>
                      <a:pt x="3465954" y="900608"/>
                    </a:cubicBezTo>
                    <a:lnTo>
                      <a:pt x="3466674" y="901328"/>
                    </a:lnTo>
                    <a:cubicBezTo>
                      <a:pt x="3466674" y="896646"/>
                      <a:pt x="3466674" y="902409"/>
                      <a:pt x="3467394" y="911413"/>
                    </a:cubicBezTo>
                    <a:cubicBezTo>
                      <a:pt x="3467394" y="920417"/>
                      <a:pt x="3467394" y="932662"/>
                      <a:pt x="3467394" y="941306"/>
                    </a:cubicBezTo>
                    <a:lnTo>
                      <a:pt x="3467394" y="941306"/>
                    </a:lnTo>
                    <a:cubicBezTo>
                      <a:pt x="3468115" y="984166"/>
                      <a:pt x="3469195" y="1025584"/>
                      <a:pt x="3469916" y="1059440"/>
                    </a:cubicBezTo>
                    <a:cubicBezTo>
                      <a:pt x="3470276" y="1048635"/>
                      <a:pt x="3470636" y="1034948"/>
                      <a:pt x="3470996" y="1018741"/>
                    </a:cubicBezTo>
                    <a:cubicBezTo>
                      <a:pt x="3470276" y="1005415"/>
                      <a:pt x="3470996" y="926540"/>
                      <a:pt x="3468835" y="937344"/>
                    </a:cubicBezTo>
                    <a:cubicBezTo>
                      <a:pt x="3468835" y="928340"/>
                      <a:pt x="3469556" y="917896"/>
                      <a:pt x="3468835" y="906731"/>
                    </a:cubicBezTo>
                    <a:cubicBezTo>
                      <a:pt x="3468835" y="895566"/>
                      <a:pt x="3468115" y="884040"/>
                      <a:pt x="3467755" y="872515"/>
                    </a:cubicBezTo>
                    <a:cubicBezTo>
                      <a:pt x="3467755" y="866753"/>
                      <a:pt x="3467034" y="861350"/>
                      <a:pt x="3466674" y="855948"/>
                    </a:cubicBezTo>
                    <a:cubicBezTo>
                      <a:pt x="3466314" y="850545"/>
                      <a:pt x="3465954" y="845503"/>
                      <a:pt x="3465233" y="840461"/>
                    </a:cubicBezTo>
                    <a:cubicBezTo>
                      <a:pt x="3464513" y="830736"/>
                      <a:pt x="3464153" y="821732"/>
                      <a:pt x="3463072" y="815249"/>
                    </a:cubicBezTo>
                    <a:cubicBezTo>
                      <a:pt x="3463793" y="821372"/>
                      <a:pt x="3463793" y="825334"/>
                      <a:pt x="3463793" y="827855"/>
                    </a:cubicBezTo>
                    <a:cubicBezTo>
                      <a:pt x="3463793" y="830376"/>
                      <a:pt x="3463793" y="831096"/>
                      <a:pt x="3463793" y="830376"/>
                    </a:cubicBezTo>
                    <a:cubicBezTo>
                      <a:pt x="3463433" y="829296"/>
                      <a:pt x="3463072" y="823173"/>
                      <a:pt x="3461632" y="815609"/>
                    </a:cubicBezTo>
                    <a:cubicBezTo>
                      <a:pt x="3459111" y="800122"/>
                      <a:pt x="3456229" y="777432"/>
                      <a:pt x="3454789" y="773110"/>
                    </a:cubicBezTo>
                    <a:cubicBezTo>
                      <a:pt x="3454068" y="764826"/>
                      <a:pt x="3450827" y="747179"/>
                      <a:pt x="3447946" y="732052"/>
                    </a:cubicBezTo>
                    <a:cubicBezTo>
                      <a:pt x="3444704" y="717285"/>
                      <a:pt x="3441823" y="705040"/>
                      <a:pt x="3443264" y="707921"/>
                    </a:cubicBezTo>
                    <a:cubicBezTo>
                      <a:pt x="3442543" y="703239"/>
                      <a:pt x="3443264" y="709001"/>
                      <a:pt x="3445424" y="718726"/>
                    </a:cubicBezTo>
                    <a:cubicBezTo>
                      <a:pt x="3446505" y="723408"/>
                      <a:pt x="3447946" y="729170"/>
                      <a:pt x="3448666" y="734933"/>
                    </a:cubicBezTo>
                    <a:cubicBezTo>
                      <a:pt x="3449747" y="740696"/>
                      <a:pt x="3450827" y="746818"/>
                      <a:pt x="3451908" y="751861"/>
                    </a:cubicBezTo>
                    <a:cubicBezTo>
                      <a:pt x="3457310" y="777072"/>
                      <a:pt x="3453348" y="753662"/>
                      <a:pt x="3449747" y="732052"/>
                    </a:cubicBezTo>
                    <a:cubicBezTo>
                      <a:pt x="3445424" y="710442"/>
                      <a:pt x="3440743" y="690633"/>
                      <a:pt x="3449026" y="721607"/>
                    </a:cubicBezTo>
                    <a:cubicBezTo>
                      <a:pt x="3446505" y="711522"/>
                      <a:pt x="3443984" y="701438"/>
                      <a:pt x="3441463" y="690633"/>
                    </a:cubicBezTo>
                    <a:cubicBezTo>
                      <a:pt x="3440382" y="685231"/>
                      <a:pt x="3438581" y="680188"/>
                      <a:pt x="3437141" y="674786"/>
                    </a:cubicBezTo>
                    <a:cubicBezTo>
                      <a:pt x="3435700" y="669383"/>
                      <a:pt x="3433899" y="663981"/>
                      <a:pt x="3432459" y="658579"/>
                    </a:cubicBezTo>
                    <a:cubicBezTo>
                      <a:pt x="3430658" y="653176"/>
                      <a:pt x="3429217" y="647414"/>
                      <a:pt x="3427416" y="642011"/>
                    </a:cubicBezTo>
                    <a:cubicBezTo>
                      <a:pt x="3425615" y="636609"/>
                      <a:pt x="3423455" y="630846"/>
                      <a:pt x="3421654" y="625444"/>
                    </a:cubicBezTo>
                    <a:cubicBezTo>
                      <a:pt x="3419853" y="620041"/>
                      <a:pt x="3417692" y="614279"/>
                      <a:pt x="3415891" y="608876"/>
                    </a:cubicBezTo>
                    <a:lnTo>
                      <a:pt x="3413010" y="600592"/>
                    </a:lnTo>
                    <a:lnTo>
                      <a:pt x="3409768" y="592309"/>
                    </a:lnTo>
                    <a:cubicBezTo>
                      <a:pt x="3405446" y="581144"/>
                      <a:pt x="3400764" y="570339"/>
                      <a:pt x="3396442" y="559174"/>
                    </a:cubicBezTo>
                    <a:cubicBezTo>
                      <a:pt x="3391400" y="548369"/>
                      <a:pt x="3386718" y="537924"/>
                      <a:pt x="3381676" y="527119"/>
                    </a:cubicBezTo>
                    <a:cubicBezTo>
                      <a:pt x="3380595" y="524598"/>
                      <a:pt x="3379154" y="521717"/>
                      <a:pt x="3378074" y="519196"/>
                    </a:cubicBezTo>
                    <a:cubicBezTo>
                      <a:pt x="3376633" y="516675"/>
                      <a:pt x="3375553" y="514153"/>
                      <a:pt x="3374113" y="511632"/>
                    </a:cubicBezTo>
                    <a:cubicBezTo>
                      <a:pt x="3371591" y="506590"/>
                      <a:pt x="3368710" y="501548"/>
                      <a:pt x="3366189" y="496866"/>
                    </a:cubicBezTo>
                    <a:cubicBezTo>
                      <a:pt x="3363668" y="491823"/>
                      <a:pt x="3361146" y="487141"/>
                      <a:pt x="3358625" y="482459"/>
                    </a:cubicBezTo>
                    <a:cubicBezTo>
                      <a:pt x="3356104" y="477777"/>
                      <a:pt x="3353223" y="473095"/>
                      <a:pt x="3350341" y="468773"/>
                    </a:cubicBezTo>
                    <a:lnTo>
                      <a:pt x="3356104" y="478857"/>
                    </a:lnTo>
                    <a:cubicBezTo>
                      <a:pt x="3357905" y="482459"/>
                      <a:pt x="3359706" y="485701"/>
                      <a:pt x="3361507" y="489302"/>
                    </a:cubicBezTo>
                    <a:lnTo>
                      <a:pt x="3371951" y="510192"/>
                    </a:lnTo>
                    <a:cubicBezTo>
                      <a:pt x="3367629" y="501908"/>
                      <a:pt x="3362227" y="490743"/>
                      <a:pt x="3355744" y="478497"/>
                    </a:cubicBezTo>
                    <a:cubicBezTo>
                      <a:pt x="3348901" y="466612"/>
                      <a:pt x="3341698" y="454006"/>
                      <a:pt x="3334855" y="442121"/>
                    </a:cubicBezTo>
                    <a:cubicBezTo>
                      <a:pt x="3327291" y="430596"/>
                      <a:pt x="3320448" y="419791"/>
                      <a:pt x="3315406" y="411507"/>
                    </a:cubicBezTo>
                    <a:cubicBezTo>
                      <a:pt x="3310363" y="403223"/>
                      <a:pt x="3306042" y="397821"/>
                      <a:pt x="3305682" y="396380"/>
                    </a:cubicBezTo>
                    <a:cubicBezTo>
                      <a:pt x="3307843" y="399262"/>
                      <a:pt x="3309643" y="402143"/>
                      <a:pt x="3311804" y="405024"/>
                    </a:cubicBezTo>
                    <a:cubicBezTo>
                      <a:pt x="3313605" y="407905"/>
                      <a:pt x="3315766" y="411147"/>
                      <a:pt x="3317927" y="414388"/>
                    </a:cubicBezTo>
                    <a:cubicBezTo>
                      <a:pt x="3321889" y="420511"/>
                      <a:pt x="3326211" y="427354"/>
                      <a:pt x="3330533" y="433837"/>
                    </a:cubicBezTo>
                    <a:cubicBezTo>
                      <a:pt x="3332694" y="437079"/>
                      <a:pt x="3334855" y="440680"/>
                      <a:pt x="3337016" y="444282"/>
                    </a:cubicBezTo>
                    <a:cubicBezTo>
                      <a:pt x="3339176" y="447884"/>
                      <a:pt x="3341337" y="451485"/>
                      <a:pt x="3343499" y="455087"/>
                    </a:cubicBezTo>
                    <a:cubicBezTo>
                      <a:pt x="3347820" y="462290"/>
                      <a:pt x="3352142" y="469853"/>
                      <a:pt x="3356464" y="477417"/>
                    </a:cubicBezTo>
                    <a:cubicBezTo>
                      <a:pt x="3357545" y="477417"/>
                      <a:pt x="3347100" y="459049"/>
                      <a:pt x="3335935" y="440320"/>
                    </a:cubicBezTo>
                    <a:cubicBezTo>
                      <a:pt x="3324050" y="421952"/>
                      <a:pt x="3311804" y="402503"/>
                      <a:pt x="3310724" y="401062"/>
                    </a:cubicBezTo>
                    <a:cubicBezTo>
                      <a:pt x="3290194" y="373330"/>
                      <a:pt x="3268945" y="346678"/>
                      <a:pt x="3245534" y="321466"/>
                    </a:cubicBezTo>
                    <a:cubicBezTo>
                      <a:pt x="3250217" y="327229"/>
                      <a:pt x="3255619" y="332632"/>
                      <a:pt x="3259941" y="338754"/>
                    </a:cubicBezTo>
                    <a:lnTo>
                      <a:pt x="3273987" y="356402"/>
                    </a:lnTo>
                    <a:cubicBezTo>
                      <a:pt x="3271826" y="353881"/>
                      <a:pt x="3268945" y="350279"/>
                      <a:pt x="3265343" y="345958"/>
                    </a:cubicBezTo>
                    <a:cubicBezTo>
                      <a:pt x="3261742" y="341636"/>
                      <a:pt x="3258140" y="336593"/>
                      <a:pt x="3253458" y="331551"/>
                    </a:cubicBezTo>
                    <a:cubicBezTo>
                      <a:pt x="3248776" y="326149"/>
                      <a:pt x="3244094" y="320386"/>
                      <a:pt x="3238691" y="314263"/>
                    </a:cubicBezTo>
                    <a:cubicBezTo>
                      <a:pt x="3236170" y="311022"/>
                      <a:pt x="3233289" y="308140"/>
                      <a:pt x="3230408" y="304899"/>
                    </a:cubicBezTo>
                    <a:cubicBezTo>
                      <a:pt x="3227526" y="301658"/>
                      <a:pt x="3224645" y="298416"/>
                      <a:pt x="3221404" y="295175"/>
                    </a:cubicBezTo>
                    <a:cubicBezTo>
                      <a:pt x="3215281" y="288692"/>
                      <a:pt x="3208798" y="281849"/>
                      <a:pt x="3202315" y="275006"/>
                    </a:cubicBezTo>
                    <a:cubicBezTo>
                      <a:pt x="3199073" y="271404"/>
                      <a:pt x="3195832" y="268162"/>
                      <a:pt x="3192230" y="264921"/>
                    </a:cubicBezTo>
                    <a:lnTo>
                      <a:pt x="3181786" y="254836"/>
                    </a:lnTo>
                    <a:cubicBezTo>
                      <a:pt x="3168460" y="241150"/>
                      <a:pt x="3153693" y="228905"/>
                      <a:pt x="3140727" y="217380"/>
                    </a:cubicBezTo>
                    <a:cubicBezTo>
                      <a:pt x="3173142" y="240790"/>
                      <a:pt x="3219963" y="287611"/>
                      <a:pt x="3266424" y="344517"/>
                    </a:cubicBezTo>
                    <a:cubicBezTo>
                      <a:pt x="3300279" y="385936"/>
                      <a:pt x="3248055" y="316784"/>
                      <a:pt x="3279750" y="356402"/>
                    </a:cubicBezTo>
                    <a:cubicBezTo>
                      <a:pt x="3275788" y="351000"/>
                      <a:pt x="3268945" y="341996"/>
                      <a:pt x="3261381" y="332632"/>
                    </a:cubicBezTo>
                    <a:cubicBezTo>
                      <a:pt x="3253458" y="323627"/>
                      <a:pt x="3245174" y="314263"/>
                      <a:pt x="3239772" y="308501"/>
                    </a:cubicBezTo>
                    <a:lnTo>
                      <a:pt x="3233289" y="300937"/>
                    </a:lnTo>
                    <a:cubicBezTo>
                      <a:pt x="3231128" y="298416"/>
                      <a:pt x="3228967" y="295895"/>
                      <a:pt x="3226446" y="293374"/>
                    </a:cubicBezTo>
                    <a:cubicBezTo>
                      <a:pt x="3228607" y="295175"/>
                      <a:pt x="3230768" y="297336"/>
                      <a:pt x="3232929" y="299857"/>
                    </a:cubicBezTo>
                    <a:cubicBezTo>
                      <a:pt x="3235090" y="302378"/>
                      <a:pt x="3237611" y="304899"/>
                      <a:pt x="3239772" y="307420"/>
                    </a:cubicBezTo>
                    <a:cubicBezTo>
                      <a:pt x="3244814" y="312823"/>
                      <a:pt x="3249856" y="318585"/>
                      <a:pt x="3255619" y="325068"/>
                    </a:cubicBezTo>
                    <a:cubicBezTo>
                      <a:pt x="3261381" y="331191"/>
                      <a:pt x="3267144" y="338394"/>
                      <a:pt x="3272907" y="345597"/>
                    </a:cubicBezTo>
                    <a:cubicBezTo>
                      <a:pt x="3278669" y="352801"/>
                      <a:pt x="3284792" y="360364"/>
                      <a:pt x="3290915" y="368288"/>
                    </a:cubicBezTo>
                    <a:cubicBezTo>
                      <a:pt x="3296678" y="376211"/>
                      <a:pt x="3302800" y="384495"/>
                      <a:pt x="3308563" y="392418"/>
                    </a:cubicBezTo>
                    <a:cubicBezTo>
                      <a:pt x="3311444" y="396380"/>
                      <a:pt x="3314686" y="400342"/>
                      <a:pt x="3317207" y="404664"/>
                    </a:cubicBezTo>
                    <a:cubicBezTo>
                      <a:pt x="3320088" y="408986"/>
                      <a:pt x="3322609" y="412948"/>
                      <a:pt x="3325491" y="417270"/>
                    </a:cubicBezTo>
                    <a:cubicBezTo>
                      <a:pt x="3330893" y="425553"/>
                      <a:pt x="3336295" y="433477"/>
                      <a:pt x="3341337" y="441401"/>
                    </a:cubicBezTo>
                    <a:cubicBezTo>
                      <a:pt x="3346380" y="449324"/>
                      <a:pt x="3351062" y="457248"/>
                      <a:pt x="3355384" y="464451"/>
                    </a:cubicBezTo>
                    <a:cubicBezTo>
                      <a:pt x="3352142" y="459409"/>
                      <a:pt x="3349261" y="455087"/>
                      <a:pt x="3348181" y="453646"/>
                    </a:cubicBezTo>
                    <a:cubicBezTo>
                      <a:pt x="3361146" y="476336"/>
                      <a:pt x="3373032" y="499747"/>
                      <a:pt x="3384197" y="523158"/>
                    </a:cubicBezTo>
                    <a:cubicBezTo>
                      <a:pt x="3389599" y="535043"/>
                      <a:pt x="3395002" y="546928"/>
                      <a:pt x="3400404" y="558814"/>
                    </a:cubicBezTo>
                    <a:cubicBezTo>
                      <a:pt x="3405446" y="570699"/>
                      <a:pt x="3410129" y="582584"/>
                      <a:pt x="3414811" y="594470"/>
                    </a:cubicBezTo>
                    <a:cubicBezTo>
                      <a:pt x="3405446" y="569258"/>
                      <a:pt x="3401485" y="559174"/>
                      <a:pt x="3394642" y="545488"/>
                    </a:cubicBezTo>
                    <a:cubicBezTo>
                      <a:pt x="3394642" y="545127"/>
                      <a:pt x="3395722" y="547288"/>
                      <a:pt x="3397883" y="551250"/>
                    </a:cubicBezTo>
                    <a:cubicBezTo>
                      <a:pt x="3398963" y="553411"/>
                      <a:pt x="3400044" y="555572"/>
                      <a:pt x="3401485" y="558453"/>
                    </a:cubicBezTo>
                    <a:cubicBezTo>
                      <a:pt x="3402565" y="561335"/>
                      <a:pt x="3404006" y="564216"/>
                      <a:pt x="3405446" y="567457"/>
                    </a:cubicBezTo>
                    <a:cubicBezTo>
                      <a:pt x="3407967" y="573940"/>
                      <a:pt x="3411209" y="581144"/>
                      <a:pt x="3413730" y="587627"/>
                    </a:cubicBezTo>
                    <a:cubicBezTo>
                      <a:pt x="3416251" y="594109"/>
                      <a:pt x="3419133" y="599872"/>
                      <a:pt x="3420573" y="604194"/>
                    </a:cubicBezTo>
                    <a:cubicBezTo>
                      <a:pt x="3418772" y="598431"/>
                      <a:pt x="3416972" y="594109"/>
                      <a:pt x="3415891" y="590868"/>
                    </a:cubicBezTo>
                    <a:cubicBezTo>
                      <a:pt x="3414811" y="587627"/>
                      <a:pt x="3413730" y="585105"/>
                      <a:pt x="3413370" y="583665"/>
                    </a:cubicBezTo>
                    <a:cubicBezTo>
                      <a:pt x="3412290" y="580423"/>
                      <a:pt x="3412290" y="579703"/>
                      <a:pt x="3412290" y="579703"/>
                    </a:cubicBezTo>
                    <a:cubicBezTo>
                      <a:pt x="3412290" y="579703"/>
                      <a:pt x="3413730" y="581504"/>
                      <a:pt x="3408328" y="567457"/>
                    </a:cubicBezTo>
                    <a:cubicBezTo>
                      <a:pt x="3420573" y="595910"/>
                      <a:pt x="3428857" y="619681"/>
                      <a:pt x="3439302" y="655697"/>
                    </a:cubicBezTo>
                    <a:cubicBezTo>
                      <a:pt x="3443624" y="674786"/>
                      <a:pt x="3433539" y="640570"/>
                      <a:pt x="3433539" y="644532"/>
                    </a:cubicBezTo>
                    <a:cubicBezTo>
                      <a:pt x="3444704" y="681629"/>
                      <a:pt x="3447585" y="699277"/>
                      <a:pt x="3459111" y="754742"/>
                    </a:cubicBezTo>
                    <a:cubicBezTo>
                      <a:pt x="3455869" y="736013"/>
                      <a:pt x="3454789" y="728090"/>
                      <a:pt x="3454428" y="726649"/>
                    </a:cubicBezTo>
                    <a:cubicBezTo>
                      <a:pt x="3454428" y="725929"/>
                      <a:pt x="3454789" y="727009"/>
                      <a:pt x="3455509" y="729170"/>
                    </a:cubicBezTo>
                    <a:cubicBezTo>
                      <a:pt x="3456229" y="731331"/>
                      <a:pt x="3456950" y="734933"/>
                      <a:pt x="3458030" y="739255"/>
                    </a:cubicBezTo>
                    <a:cubicBezTo>
                      <a:pt x="3459831" y="747899"/>
                      <a:pt x="3462352" y="759784"/>
                      <a:pt x="3464873" y="770949"/>
                    </a:cubicBezTo>
                    <a:cubicBezTo>
                      <a:pt x="3467034" y="782114"/>
                      <a:pt x="3468475" y="792919"/>
                      <a:pt x="3469556" y="799402"/>
                    </a:cubicBezTo>
                    <a:lnTo>
                      <a:pt x="3468115" y="786796"/>
                    </a:lnTo>
                    <a:cubicBezTo>
                      <a:pt x="3470276" y="798682"/>
                      <a:pt x="3472077" y="809487"/>
                      <a:pt x="3473517" y="819571"/>
                    </a:cubicBezTo>
                    <a:cubicBezTo>
                      <a:pt x="3474598" y="829656"/>
                      <a:pt x="3474598" y="839020"/>
                      <a:pt x="3474958" y="847304"/>
                    </a:cubicBezTo>
                    <a:cubicBezTo>
                      <a:pt x="3474237" y="839740"/>
                      <a:pt x="3473517" y="831817"/>
                      <a:pt x="3472797" y="824974"/>
                    </a:cubicBezTo>
                    <a:cubicBezTo>
                      <a:pt x="3472077" y="818131"/>
                      <a:pt x="3470996" y="811648"/>
                      <a:pt x="3470636" y="806605"/>
                    </a:cubicBezTo>
                    <a:cubicBezTo>
                      <a:pt x="3469195" y="796521"/>
                      <a:pt x="3468115" y="791118"/>
                      <a:pt x="3468115" y="795800"/>
                    </a:cubicBezTo>
                    <a:cubicBezTo>
                      <a:pt x="3468835" y="800843"/>
                      <a:pt x="3469556" y="805885"/>
                      <a:pt x="3470276" y="810927"/>
                    </a:cubicBezTo>
                    <a:cubicBezTo>
                      <a:pt x="3470996" y="815970"/>
                      <a:pt x="3471716" y="821012"/>
                      <a:pt x="3472077" y="826414"/>
                    </a:cubicBezTo>
                    <a:cubicBezTo>
                      <a:pt x="3473157" y="836859"/>
                      <a:pt x="3473877" y="847664"/>
                      <a:pt x="3474958" y="859189"/>
                    </a:cubicBezTo>
                    <a:lnTo>
                      <a:pt x="3472437" y="838300"/>
                    </a:lnTo>
                    <a:lnTo>
                      <a:pt x="3474598" y="863511"/>
                    </a:lnTo>
                    <a:cubicBezTo>
                      <a:pt x="3475318" y="871795"/>
                      <a:pt x="3475318" y="880439"/>
                      <a:pt x="3475678" y="888722"/>
                    </a:cubicBezTo>
                    <a:lnTo>
                      <a:pt x="3476398" y="913934"/>
                    </a:lnTo>
                    <a:lnTo>
                      <a:pt x="3476398" y="938785"/>
                    </a:lnTo>
                    <a:cubicBezTo>
                      <a:pt x="3477839" y="954632"/>
                      <a:pt x="3479640" y="980924"/>
                      <a:pt x="3481441" y="994970"/>
                    </a:cubicBezTo>
                    <a:cubicBezTo>
                      <a:pt x="3480360" y="1019101"/>
                      <a:pt x="3481441" y="1052236"/>
                      <a:pt x="3481441" y="1074926"/>
                    </a:cubicBezTo>
                    <a:lnTo>
                      <a:pt x="3481441" y="1064482"/>
                    </a:lnTo>
                    <a:cubicBezTo>
                      <a:pt x="3480000" y="1108422"/>
                      <a:pt x="3480721" y="1206746"/>
                      <a:pt x="3481801" y="1215030"/>
                    </a:cubicBezTo>
                    <a:cubicBezTo>
                      <a:pt x="3480721" y="1246364"/>
                      <a:pt x="3474958" y="992449"/>
                      <a:pt x="3476038" y="1215030"/>
                    </a:cubicBezTo>
                    <a:cubicBezTo>
                      <a:pt x="3476038" y="1299668"/>
                      <a:pt x="3479640" y="1267613"/>
                      <a:pt x="3480721" y="1315875"/>
                    </a:cubicBezTo>
                    <a:cubicBezTo>
                      <a:pt x="3480721" y="1315875"/>
                      <a:pt x="3480721" y="1312994"/>
                      <a:pt x="3480000" y="1318036"/>
                    </a:cubicBezTo>
                    <a:cubicBezTo>
                      <a:pt x="3480000" y="1355133"/>
                      <a:pt x="3481081" y="1358735"/>
                      <a:pt x="3481801" y="1389348"/>
                    </a:cubicBezTo>
                    <a:cubicBezTo>
                      <a:pt x="3482161" y="1367018"/>
                      <a:pt x="3482521" y="1334964"/>
                      <a:pt x="3481801" y="1324519"/>
                    </a:cubicBezTo>
                    <a:cubicBezTo>
                      <a:pt x="3483241" y="1335684"/>
                      <a:pt x="3481801" y="1401594"/>
                      <a:pt x="3482881" y="1430047"/>
                    </a:cubicBezTo>
                    <a:cubicBezTo>
                      <a:pt x="3480721" y="1393310"/>
                      <a:pt x="3482161" y="1501719"/>
                      <a:pt x="3480721" y="1472906"/>
                    </a:cubicBezTo>
                    <a:cubicBezTo>
                      <a:pt x="3479280" y="1546739"/>
                      <a:pt x="3480721" y="1625255"/>
                      <a:pt x="3482881" y="1664152"/>
                    </a:cubicBezTo>
                    <a:cubicBezTo>
                      <a:pt x="3480000" y="1714215"/>
                      <a:pt x="3483241" y="1751672"/>
                      <a:pt x="3481801" y="1833069"/>
                    </a:cubicBezTo>
                    <a:cubicBezTo>
                      <a:pt x="3481801" y="1820463"/>
                      <a:pt x="3481801" y="1798133"/>
                      <a:pt x="3481801" y="1780485"/>
                    </a:cubicBezTo>
                    <a:cubicBezTo>
                      <a:pt x="3480000" y="1734384"/>
                      <a:pt x="3480721" y="1864403"/>
                      <a:pt x="3479280" y="1793451"/>
                    </a:cubicBezTo>
                    <a:cubicBezTo>
                      <a:pt x="3479280" y="1808577"/>
                      <a:pt x="3480360" y="1794531"/>
                      <a:pt x="3480000" y="1779044"/>
                    </a:cubicBezTo>
                    <a:cubicBezTo>
                      <a:pt x="3480000" y="1751672"/>
                      <a:pt x="3478920" y="1726100"/>
                      <a:pt x="3478199" y="1732943"/>
                    </a:cubicBezTo>
                    <a:lnTo>
                      <a:pt x="3476759" y="1799213"/>
                    </a:lnTo>
                    <a:lnTo>
                      <a:pt x="3476759" y="1776163"/>
                    </a:lnTo>
                    <a:cubicBezTo>
                      <a:pt x="3476398" y="1776163"/>
                      <a:pt x="3474237" y="1876648"/>
                      <a:pt x="3474237" y="1876648"/>
                    </a:cubicBezTo>
                    <a:cubicBezTo>
                      <a:pt x="3474237" y="1879529"/>
                      <a:pt x="3474958" y="1869805"/>
                      <a:pt x="3475318" y="1865123"/>
                    </a:cubicBezTo>
                    <a:cubicBezTo>
                      <a:pt x="3474958" y="1923469"/>
                      <a:pt x="3474958" y="1985777"/>
                      <a:pt x="3475318" y="2046285"/>
                    </a:cubicBezTo>
                    <a:cubicBezTo>
                      <a:pt x="3475318" y="2061412"/>
                      <a:pt x="3475318" y="2076538"/>
                      <a:pt x="3475318" y="2091305"/>
                    </a:cubicBezTo>
                    <a:cubicBezTo>
                      <a:pt x="3475318" y="2098869"/>
                      <a:pt x="3475318" y="2106072"/>
                      <a:pt x="3475318" y="2113275"/>
                    </a:cubicBezTo>
                    <a:cubicBezTo>
                      <a:pt x="3475318" y="2120838"/>
                      <a:pt x="3475318" y="2128042"/>
                      <a:pt x="3474958" y="2135245"/>
                    </a:cubicBezTo>
                    <a:cubicBezTo>
                      <a:pt x="3474958" y="2142448"/>
                      <a:pt x="3474958" y="2149651"/>
                      <a:pt x="3474598" y="2156855"/>
                    </a:cubicBezTo>
                    <a:cubicBezTo>
                      <a:pt x="3474598" y="2164058"/>
                      <a:pt x="3473517" y="2170901"/>
                      <a:pt x="3473157" y="2177744"/>
                    </a:cubicBezTo>
                    <a:cubicBezTo>
                      <a:pt x="3472077" y="2191430"/>
                      <a:pt x="3471356" y="2204756"/>
                      <a:pt x="3469556" y="2217722"/>
                    </a:cubicBezTo>
                    <a:cubicBezTo>
                      <a:pt x="3469556" y="2220243"/>
                      <a:pt x="3469556" y="2226006"/>
                      <a:pt x="3468835" y="2234290"/>
                    </a:cubicBezTo>
                    <a:cubicBezTo>
                      <a:pt x="3468475" y="2238612"/>
                      <a:pt x="3468115" y="2243294"/>
                      <a:pt x="3467394" y="2248696"/>
                    </a:cubicBezTo>
                    <a:cubicBezTo>
                      <a:pt x="3467034" y="2254099"/>
                      <a:pt x="3465593" y="2260221"/>
                      <a:pt x="3464873" y="2266704"/>
                    </a:cubicBezTo>
                    <a:cubicBezTo>
                      <a:pt x="3463793" y="2273187"/>
                      <a:pt x="3462712" y="2280030"/>
                      <a:pt x="3461632" y="2287234"/>
                    </a:cubicBezTo>
                    <a:cubicBezTo>
                      <a:pt x="3460912" y="2290835"/>
                      <a:pt x="3460552" y="2294797"/>
                      <a:pt x="3459831" y="2298398"/>
                    </a:cubicBezTo>
                    <a:cubicBezTo>
                      <a:pt x="3459111" y="2302360"/>
                      <a:pt x="3458030" y="2305962"/>
                      <a:pt x="3457310" y="2309924"/>
                    </a:cubicBezTo>
                    <a:cubicBezTo>
                      <a:pt x="3453708" y="2325771"/>
                      <a:pt x="3450107" y="2343059"/>
                      <a:pt x="3445064" y="2359986"/>
                    </a:cubicBezTo>
                    <a:cubicBezTo>
                      <a:pt x="3442543" y="2368630"/>
                      <a:pt x="3440022" y="2377274"/>
                      <a:pt x="3437861" y="2386278"/>
                    </a:cubicBezTo>
                    <a:cubicBezTo>
                      <a:pt x="3434980" y="2394922"/>
                      <a:pt x="3432099" y="2403566"/>
                      <a:pt x="3429217" y="2412210"/>
                    </a:cubicBezTo>
                    <a:cubicBezTo>
                      <a:pt x="3423815" y="2429498"/>
                      <a:pt x="3416611" y="2446425"/>
                      <a:pt x="3410489" y="2462272"/>
                    </a:cubicBezTo>
                    <a:cubicBezTo>
                      <a:pt x="3407607" y="2470196"/>
                      <a:pt x="3404006" y="2477760"/>
                      <a:pt x="3400764" y="2485323"/>
                    </a:cubicBezTo>
                    <a:cubicBezTo>
                      <a:pt x="3397523" y="2492526"/>
                      <a:pt x="3394642" y="2499729"/>
                      <a:pt x="3391400" y="2506212"/>
                    </a:cubicBezTo>
                    <a:cubicBezTo>
                      <a:pt x="3388519" y="2513055"/>
                      <a:pt x="3385277" y="2518818"/>
                      <a:pt x="3382756" y="2524581"/>
                    </a:cubicBezTo>
                    <a:cubicBezTo>
                      <a:pt x="3379875" y="2530343"/>
                      <a:pt x="3377354" y="2535746"/>
                      <a:pt x="3375193" y="2540428"/>
                    </a:cubicBezTo>
                    <a:cubicBezTo>
                      <a:pt x="3384197" y="2519898"/>
                      <a:pt x="3387438" y="2507653"/>
                      <a:pt x="3380235" y="2519538"/>
                    </a:cubicBezTo>
                    <a:cubicBezTo>
                      <a:pt x="3388519" y="2502971"/>
                      <a:pt x="3402565" y="2467315"/>
                      <a:pt x="3417692" y="2428057"/>
                    </a:cubicBezTo>
                    <a:cubicBezTo>
                      <a:pt x="3420573" y="2421934"/>
                      <a:pt x="3438221" y="2372952"/>
                      <a:pt x="3428497" y="2405007"/>
                    </a:cubicBezTo>
                    <a:cubicBezTo>
                      <a:pt x="3430658" y="2398164"/>
                      <a:pt x="3432819" y="2392041"/>
                      <a:pt x="3434620" y="2386999"/>
                    </a:cubicBezTo>
                    <a:cubicBezTo>
                      <a:pt x="3436420" y="2381956"/>
                      <a:pt x="3437501" y="2377274"/>
                      <a:pt x="3438221" y="2373673"/>
                    </a:cubicBezTo>
                    <a:cubicBezTo>
                      <a:pt x="3440382" y="2366469"/>
                      <a:pt x="3441463" y="2361787"/>
                      <a:pt x="3441823" y="2359626"/>
                    </a:cubicBezTo>
                    <a:cubicBezTo>
                      <a:pt x="3442903" y="2355304"/>
                      <a:pt x="3441103" y="2359626"/>
                      <a:pt x="3438942" y="2366109"/>
                    </a:cubicBezTo>
                    <a:cubicBezTo>
                      <a:pt x="3436420" y="2372952"/>
                      <a:pt x="3433899" y="2381956"/>
                      <a:pt x="3431378" y="2387359"/>
                    </a:cubicBezTo>
                    <a:cubicBezTo>
                      <a:pt x="3429217" y="2392761"/>
                      <a:pt x="3428137" y="2394202"/>
                      <a:pt x="3430298" y="2385918"/>
                    </a:cubicBezTo>
                    <a:cubicBezTo>
                      <a:pt x="3425255" y="2401045"/>
                      <a:pt x="3420573" y="2415812"/>
                      <a:pt x="3415531" y="2429498"/>
                    </a:cubicBezTo>
                    <a:cubicBezTo>
                      <a:pt x="3410489" y="2443184"/>
                      <a:pt x="3405446" y="2456150"/>
                      <a:pt x="3400764" y="2468395"/>
                    </a:cubicBezTo>
                    <a:cubicBezTo>
                      <a:pt x="3395362" y="2480641"/>
                      <a:pt x="3390320" y="2492166"/>
                      <a:pt x="3385638" y="2503331"/>
                    </a:cubicBezTo>
                    <a:cubicBezTo>
                      <a:pt x="3383477" y="2509094"/>
                      <a:pt x="3380595" y="2514136"/>
                      <a:pt x="3378074" y="2519538"/>
                    </a:cubicBezTo>
                    <a:cubicBezTo>
                      <a:pt x="3375553" y="2524941"/>
                      <a:pt x="3373032" y="2529983"/>
                      <a:pt x="3370511" y="2535025"/>
                    </a:cubicBezTo>
                    <a:cubicBezTo>
                      <a:pt x="3367989" y="2540068"/>
                      <a:pt x="3365469" y="2545110"/>
                      <a:pt x="3363308" y="2550152"/>
                    </a:cubicBezTo>
                    <a:cubicBezTo>
                      <a:pt x="3360786" y="2554834"/>
                      <a:pt x="3357905" y="2559877"/>
                      <a:pt x="3355384" y="2564559"/>
                    </a:cubicBezTo>
                    <a:cubicBezTo>
                      <a:pt x="3350341" y="2573923"/>
                      <a:pt x="3345300" y="2583287"/>
                      <a:pt x="3340257" y="2591931"/>
                    </a:cubicBezTo>
                    <a:cubicBezTo>
                      <a:pt x="3329452" y="2609579"/>
                      <a:pt x="3319368" y="2626867"/>
                      <a:pt x="3307482" y="2643434"/>
                    </a:cubicBezTo>
                    <a:lnTo>
                      <a:pt x="3305682" y="2644875"/>
                    </a:lnTo>
                    <a:cubicBezTo>
                      <a:pt x="3294516" y="2662163"/>
                      <a:pt x="3281550" y="2678370"/>
                      <a:pt x="3269305" y="2694577"/>
                    </a:cubicBezTo>
                    <a:cubicBezTo>
                      <a:pt x="3285152" y="2674768"/>
                      <a:pt x="3293076" y="2665764"/>
                      <a:pt x="3291995" y="2668285"/>
                    </a:cubicBezTo>
                    <a:cubicBezTo>
                      <a:pt x="3291635" y="2669366"/>
                      <a:pt x="3288754" y="2673328"/>
                      <a:pt x="3283351" y="2680171"/>
                    </a:cubicBezTo>
                    <a:cubicBezTo>
                      <a:pt x="3280830" y="2683412"/>
                      <a:pt x="3277589" y="2687734"/>
                      <a:pt x="3273627" y="2692776"/>
                    </a:cubicBezTo>
                    <a:cubicBezTo>
                      <a:pt x="3271826" y="2695298"/>
                      <a:pt x="3269665" y="2697819"/>
                      <a:pt x="3267144" y="2700700"/>
                    </a:cubicBezTo>
                    <a:cubicBezTo>
                      <a:pt x="3264623" y="2703221"/>
                      <a:pt x="3262102" y="2706102"/>
                      <a:pt x="3259581" y="2709344"/>
                    </a:cubicBezTo>
                    <a:lnTo>
                      <a:pt x="3264623" y="2703221"/>
                    </a:lnTo>
                    <a:cubicBezTo>
                      <a:pt x="3258140" y="2710064"/>
                      <a:pt x="3250577" y="2718708"/>
                      <a:pt x="3241573" y="2728793"/>
                    </a:cubicBezTo>
                    <a:cubicBezTo>
                      <a:pt x="3232568" y="2738877"/>
                      <a:pt x="3222124" y="2749322"/>
                      <a:pt x="3211319" y="2760847"/>
                    </a:cubicBezTo>
                    <a:cubicBezTo>
                      <a:pt x="3208798" y="2763728"/>
                      <a:pt x="3205916" y="2766610"/>
                      <a:pt x="3203035" y="2769131"/>
                    </a:cubicBezTo>
                    <a:cubicBezTo>
                      <a:pt x="3200154" y="2772012"/>
                      <a:pt x="3197273" y="2774533"/>
                      <a:pt x="3194391" y="2777415"/>
                    </a:cubicBezTo>
                    <a:cubicBezTo>
                      <a:pt x="3188629" y="2782817"/>
                      <a:pt x="3182866" y="2788580"/>
                      <a:pt x="3177103" y="2793982"/>
                    </a:cubicBezTo>
                    <a:cubicBezTo>
                      <a:pt x="3165218" y="2804427"/>
                      <a:pt x="3153333" y="2814872"/>
                      <a:pt x="3142168" y="2824236"/>
                    </a:cubicBezTo>
                    <a:lnTo>
                      <a:pt x="3112274" y="2849807"/>
                    </a:lnTo>
                    <a:cubicBezTo>
                      <a:pt x="3100749" y="2858451"/>
                      <a:pt x="3091385" y="2864574"/>
                      <a:pt x="3084181" y="2869256"/>
                    </a:cubicBezTo>
                    <a:cubicBezTo>
                      <a:pt x="3076978" y="2873938"/>
                      <a:pt x="3071576" y="2877540"/>
                      <a:pt x="3066894" y="2879701"/>
                    </a:cubicBezTo>
                    <a:cubicBezTo>
                      <a:pt x="3057530" y="2884383"/>
                      <a:pt x="3052487" y="2886184"/>
                      <a:pt x="3044204" y="2890506"/>
                    </a:cubicBezTo>
                    <a:cubicBezTo>
                      <a:pt x="3039521" y="2893387"/>
                      <a:pt x="3034839" y="2896629"/>
                      <a:pt x="3030157" y="2899510"/>
                    </a:cubicBezTo>
                    <a:cubicBezTo>
                      <a:pt x="3025475" y="2902391"/>
                      <a:pt x="3020793" y="2904912"/>
                      <a:pt x="3016471" y="2907433"/>
                    </a:cubicBezTo>
                    <a:cubicBezTo>
                      <a:pt x="3007467" y="2912476"/>
                      <a:pt x="2999183" y="2917518"/>
                      <a:pt x="2990900" y="2922200"/>
                    </a:cubicBezTo>
                    <a:cubicBezTo>
                      <a:pt x="2982616" y="2926522"/>
                      <a:pt x="2974692" y="2930844"/>
                      <a:pt x="2967129" y="2934806"/>
                    </a:cubicBezTo>
                    <a:cubicBezTo>
                      <a:pt x="2963167" y="2936967"/>
                      <a:pt x="2959565" y="2938768"/>
                      <a:pt x="2955964" y="2940928"/>
                    </a:cubicBezTo>
                    <a:cubicBezTo>
                      <a:pt x="2952362" y="2942729"/>
                      <a:pt x="2948400" y="2944530"/>
                      <a:pt x="2944799" y="2946331"/>
                    </a:cubicBezTo>
                    <a:cubicBezTo>
                      <a:pt x="2937595" y="2949933"/>
                      <a:pt x="2930392" y="2953174"/>
                      <a:pt x="2923189" y="2956776"/>
                    </a:cubicBezTo>
                    <a:cubicBezTo>
                      <a:pt x="2919587" y="2958577"/>
                      <a:pt x="2916346" y="2960377"/>
                      <a:pt x="2912744" y="2961818"/>
                    </a:cubicBezTo>
                    <a:cubicBezTo>
                      <a:pt x="2909143" y="2963259"/>
                      <a:pt x="2905541" y="2964699"/>
                      <a:pt x="2901939" y="2966500"/>
                    </a:cubicBezTo>
                    <a:cubicBezTo>
                      <a:pt x="2887533" y="2972623"/>
                      <a:pt x="2873847" y="2979106"/>
                      <a:pt x="2858360" y="2984148"/>
                    </a:cubicBezTo>
                    <a:cubicBezTo>
                      <a:pt x="2854758" y="2985228"/>
                      <a:pt x="2849716" y="2986669"/>
                      <a:pt x="2843593" y="2988830"/>
                    </a:cubicBezTo>
                    <a:cubicBezTo>
                      <a:pt x="2837470" y="2990631"/>
                      <a:pt x="2830627" y="2993152"/>
                      <a:pt x="2822704" y="2994953"/>
                    </a:cubicBezTo>
                    <a:cubicBezTo>
                      <a:pt x="2815140" y="2997114"/>
                      <a:pt x="2807217" y="2999275"/>
                      <a:pt x="2799293" y="3001436"/>
                    </a:cubicBezTo>
                    <a:cubicBezTo>
                      <a:pt x="2795331" y="3002516"/>
                      <a:pt x="2791369" y="3003597"/>
                      <a:pt x="2787768" y="3004677"/>
                    </a:cubicBezTo>
                    <a:cubicBezTo>
                      <a:pt x="2784166" y="3005758"/>
                      <a:pt x="2780204" y="3006478"/>
                      <a:pt x="2776603" y="3007198"/>
                    </a:cubicBezTo>
                    <a:cubicBezTo>
                      <a:pt x="2748510" y="3013321"/>
                      <a:pt x="2733023" y="3016203"/>
                      <a:pt x="2767959" y="3007198"/>
                    </a:cubicBezTo>
                    <a:cubicBezTo>
                      <a:pt x="2757874" y="3009719"/>
                      <a:pt x="2749591" y="3011881"/>
                      <a:pt x="2742027" y="3014041"/>
                    </a:cubicBezTo>
                    <a:cubicBezTo>
                      <a:pt x="2734464" y="3015842"/>
                      <a:pt x="2727981" y="3017283"/>
                      <a:pt x="2722218" y="3018723"/>
                    </a:cubicBezTo>
                    <a:cubicBezTo>
                      <a:pt x="2716456" y="3020164"/>
                      <a:pt x="2711053" y="3021605"/>
                      <a:pt x="2705651" y="3023045"/>
                    </a:cubicBezTo>
                    <a:cubicBezTo>
                      <a:pt x="2700248" y="3024486"/>
                      <a:pt x="2694846" y="3025927"/>
                      <a:pt x="2689083" y="3027007"/>
                    </a:cubicBezTo>
                    <a:cubicBezTo>
                      <a:pt x="2665673" y="3030969"/>
                      <a:pt x="2634699" y="3037812"/>
                      <a:pt x="2564107" y="3036732"/>
                    </a:cubicBezTo>
                    <a:lnTo>
                      <a:pt x="2600843" y="3034571"/>
                    </a:lnTo>
                    <a:cubicBezTo>
                      <a:pt x="2592560" y="3034571"/>
                      <a:pt x="2583916" y="3034931"/>
                      <a:pt x="2574912" y="3035291"/>
                    </a:cubicBezTo>
                    <a:cubicBezTo>
                      <a:pt x="2570950" y="3035291"/>
                      <a:pt x="2566628" y="3035291"/>
                      <a:pt x="2562306" y="3035651"/>
                    </a:cubicBezTo>
                    <a:cubicBezTo>
                      <a:pt x="2560865" y="3035651"/>
                      <a:pt x="2558344" y="3035651"/>
                      <a:pt x="2556543" y="3035651"/>
                    </a:cubicBezTo>
                    <a:cubicBezTo>
                      <a:pt x="2554743" y="3035651"/>
                      <a:pt x="2552582" y="3035651"/>
                      <a:pt x="2550781" y="3035651"/>
                    </a:cubicBezTo>
                    <a:lnTo>
                      <a:pt x="2550061" y="3035651"/>
                    </a:lnTo>
                    <a:cubicBezTo>
                      <a:pt x="2550061" y="3035651"/>
                      <a:pt x="2550061" y="3035651"/>
                      <a:pt x="2549700" y="3035651"/>
                    </a:cubicBezTo>
                    <a:lnTo>
                      <a:pt x="2549700" y="3035651"/>
                    </a:lnTo>
                    <a:cubicBezTo>
                      <a:pt x="2549700" y="3036011"/>
                      <a:pt x="2549700" y="3037452"/>
                      <a:pt x="2549700" y="3037452"/>
                    </a:cubicBezTo>
                    <a:lnTo>
                      <a:pt x="2549700" y="3040333"/>
                    </a:lnTo>
                    <a:cubicBezTo>
                      <a:pt x="2550421" y="3045736"/>
                      <a:pt x="2550781" y="3051138"/>
                      <a:pt x="2551141" y="3056541"/>
                    </a:cubicBezTo>
                    <a:cubicBezTo>
                      <a:pt x="2551501" y="3065545"/>
                      <a:pt x="2552942" y="3074909"/>
                      <a:pt x="2554022" y="3083913"/>
                    </a:cubicBezTo>
                    <a:cubicBezTo>
                      <a:pt x="2555103" y="3092917"/>
                      <a:pt x="2556183" y="3102281"/>
                      <a:pt x="2557624" y="3111285"/>
                    </a:cubicBezTo>
                    <a:cubicBezTo>
                      <a:pt x="2559425" y="3120289"/>
                      <a:pt x="2560865" y="3129293"/>
                      <a:pt x="2562306" y="3137937"/>
                    </a:cubicBezTo>
                    <a:cubicBezTo>
                      <a:pt x="2563026" y="3142259"/>
                      <a:pt x="2563747" y="3146581"/>
                      <a:pt x="2564827" y="3150903"/>
                    </a:cubicBezTo>
                    <a:cubicBezTo>
                      <a:pt x="2565908" y="3155225"/>
                      <a:pt x="2566988" y="3159547"/>
                      <a:pt x="2568069" y="3163509"/>
                    </a:cubicBezTo>
                    <a:cubicBezTo>
                      <a:pt x="2575632" y="3197364"/>
                      <a:pt x="2586077" y="3228338"/>
                      <a:pt x="2596161" y="3253910"/>
                    </a:cubicBezTo>
                    <a:cubicBezTo>
                      <a:pt x="2598682" y="3260393"/>
                      <a:pt x="2601204" y="3266155"/>
                      <a:pt x="2603725" y="3271918"/>
                    </a:cubicBezTo>
                    <a:cubicBezTo>
                      <a:pt x="2606246" y="3277320"/>
                      <a:pt x="2608767" y="3282723"/>
                      <a:pt x="2611288" y="3287765"/>
                    </a:cubicBezTo>
                    <a:cubicBezTo>
                      <a:pt x="2612369" y="3290286"/>
                      <a:pt x="2613449" y="3292447"/>
                      <a:pt x="2614530" y="3294968"/>
                    </a:cubicBezTo>
                    <a:cubicBezTo>
                      <a:pt x="2615610" y="3297129"/>
                      <a:pt x="2616691" y="3299290"/>
                      <a:pt x="2617771" y="3301451"/>
                    </a:cubicBezTo>
                    <a:cubicBezTo>
                      <a:pt x="2619932" y="3305413"/>
                      <a:pt x="2621733" y="3309014"/>
                      <a:pt x="2623534" y="3312256"/>
                    </a:cubicBezTo>
                    <a:cubicBezTo>
                      <a:pt x="2617051" y="3302532"/>
                      <a:pt x="2618131" y="3306493"/>
                      <a:pt x="2623534" y="3318379"/>
                    </a:cubicBezTo>
                    <a:cubicBezTo>
                      <a:pt x="2629656" y="3329904"/>
                      <a:pt x="2641182" y="3348993"/>
                      <a:pt x="2656308" y="3367361"/>
                    </a:cubicBezTo>
                    <a:cubicBezTo>
                      <a:pt x="2658109" y="3369522"/>
                      <a:pt x="2660270" y="3371683"/>
                      <a:pt x="2662071" y="3373844"/>
                    </a:cubicBezTo>
                    <a:lnTo>
                      <a:pt x="2664952" y="3377085"/>
                    </a:lnTo>
                    <a:lnTo>
                      <a:pt x="2666393" y="3378526"/>
                    </a:lnTo>
                    <a:lnTo>
                      <a:pt x="2668554" y="3380327"/>
                    </a:lnTo>
                    <a:cubicBezTo>
                      <a:pt x="2674677" y="3386089"/>
                      <a:pt x="2679359" y="3393292"/>
                      <a:pt x="2682240" y="3400856"/>
                    </a:cubicBezTo>
                    <a:cubicBezTo>
                      <a:pt x="2685121" y="3408420"/>
                      <a:pt x="2686202" y="3416703"/>
                      <a:pt x="2685842" y="3424627"/>
                    </a:cubicBezTo>
                    <a:cubicBezTo>
                      <a:pt x="2685482" y="3432550"/>
                      <a:pt x="2682961" y="3439754"/>
                      <a:pt x="2679719" y="3446237"/>
                    </a:cubicBezTo>
                    <a:cubicBezTo>
                      <a:pt x="2673236" y="3458842"/>
                      <a:pt x="2662431" y="3466766"/>
                      <a:pt x="2653067" y="3470367"/>
                    </a:cubicBezTo>
                    <a:cubicBezTo>
                      <a:pt x="2643703" y="3473969"/>
                      <a:pt x="2636500" y="3473969"/>
                      <a:pt x="2632898" y="3473609"/>
                    </a:cubicBezTo>
                    <a:cubicBezTo>
                      <a:pt x="2635059" y="3473609"/>
                      <a:pt x="2632898" y="3474329"/>
                      <a:pt x="2627856" y="3474329"/>
                    </a:cubicBezTo>
                    <a:cubicBezTo>
                      <a:pt x="2625695" y="3474329"/>
                      <a:pt x="2622453" y="3474329"/>
                      <a:pt x="2619212" y="3473249"/>
                    </a:cubicBezTo>
                    <a:cubicBezTo>
                      <a:pt x="2615610" y="3472528"/>
                      <a:pt x="2613089" y="3471448"/>
                      <a:pt x="2609847" y="3470727"/>
                    </a:cubicBezTo>
                    <a:cubicBezTo>
                      <a:pt x="2597962" y="3467126"/>
                      <a:pt x="2584276" y="3462804"/>
                      <a:pt x="2580674" y="3461723"/>
                    </a:cubicBezTo>
                    <a:cubicBezTo>
                      <a:pt x="2570590" y="3457762"/>
                      <a:pt x="2553302" y="3451999"/>
                      <a:pt x="2534934" y="3445516"/>
                    </a:cubicBezTo>
                    <a:cubicBezTo>
                      <a:pt x="2559065" y="3455241"/>
                      <a:pt x="2550061" y="3453079"/>
                      <a:pt x="2546819" y="3452719"/>
                    </a:cubicBezTo>
                    <a:cubicBezTo>
                      <a:pt x="2545018" y="3452719"/>
                      <a:pt x="2545018" y="3452719"/>
                      <a:pt x="2551141" y="3455241"/>
                    </a:cubicBezTo>
                    <a:cubicBezTo>
                      <a:pt x="2557264" y="3457402"/>
                      <a:pt x="2569869" y="3461363"/>
                      <a:pt x="2593640" y="3468927"/>
                    </a:cubicBezTo>
                    <a:cubicBezTo>
                      <a:pt x="2581395" y="3465685"/>
                      <a:pt x="2568429" y="3462083"/>
                      <a:pt x="2554022" y="3458122"/>
                    </a:cubicBezTo>
                    <a:cubicBezTo>
                      <a:pt x="2539616" y="3453440"/>
                      <a:pt x="2524489" y="3448037"/>
                      <a:pt x="2507201" y="3441914"/>
                    </a:cubicBezTo>
                    <a:cubicBezTo>
                      <a:pt x="2502879" y="3440474"/>
                      <a:pt x="2498557" y="3438673"/>
                      <a:pt x="2493875" y="3437233"/>
                    </a:cubicBezTo>
                    <a:cubicBezTo>
                      <a:pt x="2489553" y="3435432"/>
                      <a:pt x="2484871" y="3433631"/>
                      <a:pt x="2480189" y="3431470"/>
                    </a:cubicBezTo>
                    <a:cubicBezTo>
                      <a:pt x="2470825" y="3427508"/>
                      <a:pt x="2461100" y="3423546"/>
                      <a:pt x="2450656" y="3418864"/>
                    </a:cubicBezTo>
                    <a:cubicBezTo>
                      <a:pt x="2445613" y="3416703"/>
                      <a:pt x="2440211" y="3414542"/>
                      <a:pt x="2434809" y="3412021"/>
                    </a:cubicBezTo>
                    <a:cubicBezTo>
                      <a:pt x="2429406" y="3409500"/>
                      <a:pt x="2424004" y="3406619"/>
                      <a:pt x="2418241" y="3404097"/>
                    </a:cubicBezTo>
                    <a:cubicBezTo>
                      <a:pt x="2407076" y="3398695"/>
                      <a:pt x="2395191" y="3392932"/>
                      <a:pt x="2382945" y="3386449"/>
                    </a:cubicBezTo>
                    <a:lnTo>
                      <a:pt x="2385466" y="3385729"/>
                    </a:lnTo>
                    <a:cubicBezTo>
                      <a:pt x="2411758" y="3398695"/>
                      <a:pt x="2437330" y="3412741"/>
                      <a:pt x="2464342" y="3423906"/>
                    </a:cubicBezTo>
                    <a:cubicBezTo>
                      <a:pt x="2456778" y="3418864"/>
                      <a:pt x="2497837" y="3437593"/>
                      <a:pt x="2515845" y="3442995"/>
                    </a:cubicBezTo>
                    <a:cubicBezTo>
                      <a:pt x="2506481" y="3439393"/>
                      <a:pt x="2498197" y="3436152"/>
                      <a:pt x="2490994" y="3432910"/>
                    </a:cubicBezTo>
                    <a:cubicBezTo>
                      <a:pt x="2484151" y="3429669"/>
                      <a:pt x="2478028" y="3427148"/>
                      <a:pt x="2473346" y="3424987"/>
                    </a:cubicBezTo>
                    <a:cubicBezTo>
                      <a:pt x="2463622" y="3420305"/>
                      <a:pt x="2457139" y="3417424"/>
                      <a:pt x="2453537" y="3415623"/>
                    </a:cubicBezTo>
                    <a:cubicBezTo>
                      <a:pt x="2446334" y="3412021"/>
                      <a:pt x="2448855" y="3412381"/>
                      <a:pt x="2451016" y="3413101"/>
                    </a:cubicBezTo>
                    <a:cubicBezTo>
                      <a:pt x="2453537" y="3413822"/>
                      <a:pt x="2455698" y="3414182"/>
                      <a:pt x="2447774" y="3410580"/>
                    </a:cubicBezTo>
                    <a:cubicBezTo>
                      <a:pt x="2445973" y="3409500"/>
                      <a:pt x="2443092" y="3408420"/>
                      <a:pt x="2439851" y="3406979"/>
                    </a:cubicBezTo>
                    <a:cubicBezTo>
                      <a:pt x="2436609" y="3405178"/>
                      <a:pt x="2432287" y="3403377"/>
                      <a:pt x="2427605" y="3400856"/>
                    </a:cubicBezTo>
                    <a:cubicBezTo>
                      <a:pt x="2417521" y="3395814"/>
                      <a:pt x="2403835" y="3389331"/>
                      <a:pt x="2385466" y="3379607"/>
                    </a:cubicBezTo>
                    <a:cubicBezTo>
                      <a:pt x="2370700" y="3372763"/>
                      <a:pt x="2380064" y="3377445"/>
                      <a:pt x="2342247" y="3356916"/>
                    </a:cubicBezTo>
                    <a:cubicBezTo>
                      <a:pt x="2351251" y="3361959"/>
                      <a:pt x="2356653" y="3364479"/>
                      <a:pt x="2356293" y="3363759"/>
                    </a:cubicBezTo>
                    <a:cubicBezTo>
                      <a:pt x="2356293" y="3363759"/>
                      <a:pt x="2354492" y="3362319"/>
                      <a:pt x="2350891" y="3360158"/>
                    </a:cubicBezTo>
                    <a:cubicBezTo>
                      <a:pt x="2349090" y="3359077"/>
                      <a:pt x="2346929" y="3357997"/>
                      <a:pt x="2344408" y="3356556"/>
                    </a:cubicBezTo>
                    <a:cubicBezTo>
                      <a:pt x="2341887" y="3355115"/>
                      <a:pt x="2338645" y="3353315"/>
                      <a:pt x="2335404" y="3351154"/>
                    </a:cubicBezTo>
                    <a:lnTo>
                      <a:pt x="2307671" y="3336027"/>
                    </a:lnTo>
                    <a:cubicBezTo>
                      <a:pt x="2283900" y="3319459"/>
                      <a:pt x="2304430" y="3331705"/>
                      <a:pt x="2326039" y="3344310"/>
                    </a:cubicBezTo>
                    <a:cubicBezTo>
                      <a:pt x="2331442" y="3347552"/>
                      <a:pt x="2336844" y="3350794"/>
                      <a:pt x="2341526" y="3353675"/>
                    </a:cubicBezTo>
                    <a:cubicBezTo>
                      <a:pt x="2346569" y="3356196"/>
                      <a:pt x="2350891" y="3358357"/>
                      <a:pt x="2353772" y="3360158"/>
                    </a:cubicBezTo>
                    <a:cubicBezTo>
                      <a:pt x="2359534" y="3363039"/>
                      <a:pt x="2360255" y="3363039"/>
                      <a:pt x="2349450" y="3356556"/>
                    </a:cubicBezTo>
                    <a:cubicBezTo>
                      <a:pt x="2356653" y="3360158"/>
                      <a:pt x="2364217" y="3364479"/>
                      <a:pt x="2372500" y="3368802"/>
                    </a:cubicBezTo>
                    <a:cubicBezTo>
                      <a:pt x="2376462" y="3370963"/>
                      <a:pt x="2380784" y="3373123"/>
                      <a:pt x="2384746" y="3375284"/>
                    </a:cubicBezTo>
                    <a:cubicBezTo>
                      <a:pt x="2386907" y="3376365"/>
                      <a:pt x="2389068" y="3377445"/>
                      <a:pt x="2390869" y="3378526"/>
                    </a:cubicBezTo>
                    <a:lnTo>
                      <a:pt x="2397352" y="3381407"/>
                    </a:lnTo>
                    <a:cubicBezTo>
                      <a:pt x="2405996" y="3385369"/>
                      <a:pt x="2414640" y="3389691"/>
                      <a:pt x="2422923" y="3393653"/>
                    </a:cubicBezTo>
                    <a:cubicBezTo>
                      <a:pt x="2427245" y="3395453"/>
                      <a:pt x="2431207" y="3397615"/>
                      <a:pt x="2435169" y="3399415"/>
                    </a:cubicBezTo>
                    <a:cubicBezTo>
                      <a:pt x="2439131" y="3401216"/>
                      <a:pt x="2443092" y="3403017"/>
                      <a:pt x="2447054" y="3404818"/>
                    </a:cubicBezTo>
                    <a:cubicBezTo>
                      <a:pt x="2477668" y="3417424"/>
                      <a:pt x="2498557" y="3425707"/>
                      <a:pt x="2489553" y="3420665"/>
                    </a:cubicBezTo>
                    <a:cubicBezTo>
                      <a:pt x="2477668" y="3415262"/>
                      <a:pt x="2467223" y="3410941"/>
                      <a:pt x="2458219" y="3406979"/>
                    </a:cubicBezTo>
                    <a:cubicBezTo>
                      <a:pt x="2453537" y="3405178"/>
                      <a:pt x="2449575" y="3403377"/>
                      <a:pt x="2445253" y="3401576"/>
                    </a:cubicBezTo>
                    <a:cubicBezTo>
                      <a:pt x="2441291" y="3399776"/>
                      <a:pt x="2437690" y="3397975"/>
                      <a:pt x="2434088" y="3396534"/>
                    </a:cubicBezTo>
                    <a:cubicBezTo>
                      <a:pt x="2420042" y="3390051"/>
                      <a:pt x="2409237" y="3385369"/>
                      <a:pt x="2398072" y="3380327"/>
                    </a:cubicBezTo>
                    <a:cubicBezTo>
                      <a:pt x="2395191" y="3379246"/>
                      <a:pt x="2392669" y="3377806"/>
                      <a:pt x="2389788" y="3376725"/>
                    </a:cubicBezTo>
                    <a:cubicBezTo>
                      <a:pt x="2386907" y="3375284"/>
                      <a:pt x="2384386" y="3373844"/>
                      <a:pt x="2381144" y="3372403"/>
                    </a:cubicBezTo>
                    <a:cubicBezTo>
                      <a:pt x="2375382" y="3369522"/>
                      <a:pt x="2368899" y="3366280"/>
                      <a:pt x="2362056" y="3362319"/>
                    </a:cubicBezTo>
                    <a:cubicBezTo>
                      <a:pt x="2354852" y="3358357"/>
                      <a:pt x="2346929" y="3354395"/>
                      <a:pt x="2337925" y="3349353"/>
                    </a:cubicBezTo>
                    <a:cubicBezTo>
                      <a:pt x="2328921" y="3343950"/>
                      <a:pt x="2319196" y="3337827"/>
                      <a:pt x="2307671" y="3330264"/>
                    </a:cubicBezTo>
                    <a:lnTo>
                      <a:pt x="2298307" y="3323421"/>
                    </a:lnTo>
                    <a:cubicBezTo>
                      <a:pt x="2282100" y="3312976"/>
                      <a:pt x="2272735" y="3307214"/>
                      <a:pt x="2264812" y="3302532"/>
                    </a:cubicBezTo>
                    <a:cubicBezTo>
                      <a:pt x="2260850" y="3300371"/>
                      <a:pt x="2257609" y="3298209"/>
                      <a:pt x="2254007" y="3296049"/>
                    </a:cubicBezTo>
                    <a:cubicBezTo>
                      <a:pt x="2250405" y="3293888"/>
                      <a:pt x="2246804" y="3291367"/>
                      <a:pt x="2242482" y="3288485"/>
                    </a:cubicBezTo>
                    <a:cubicBezTo>
                      <a:pt x="2241401" y="3287045"/>
                      <a:pt x="2233838" y="3280562"/>
                      <a:pt x="2214029" y="3265795"/>
                    </a:cubicBezTo>
                    <a:cubicBezTo>
                      <a:pt x="2201063" y="3256071"/>
                      <a:pt x="2189178" y="3246707"/>
                      <a:pt x="2178013" y="3238063"/>
                    </a:cubicBezTo>
                    <a:cubicBezTo>
                      <a:pt x="2167208" y="3229058"/>
                      <a:pt x="2157123" y="3220414"/>
                      <a:pt x="2146679" y="3211771"/>
                    </a:cubicBezTo>
                    <a:cubicBezTo>
                      <a:pt x="2126870" y="3194123"/>
                      <a:pt x="2107781" y="3176835"/>
                      <a:pt x="2086171" y="3155585"/>
                    </a:cubicBezTo>
                    <a:cubicBezTo>
                      <a:pt x="2093014" y="3162788"/>
                      <a:pt x="2099497" y="3169632"/>
                      <a:pt x="2105620" y="3175754"/>
                    </a:cubicBezTo>
                    <a:cubicBezTo>
                      <a:pt x="2111743" y="3181877"/>
                      <a:pt x="2117505" y="3187280"/>
                      <a:pt x="2122908" y="3192682"/>
                    </a:cubicBezTo>
                    <a:cubicBezTo>
                      <a:pt x="2128310" y="3198085"/>
                      <a:pt x="2133352" y="3202767"/>
                      <a:pt x="2138035" y="3207449"/>
                    </a:cubicBezTo>
                    <a:cubicBezTo>
                      <a:pt x="2142717" y="3211771"/>
                      <a:pt x="2147399" y="3215732"/>
                      <a:pt x="2151721" y="3219694"/>
                    </a:cubicBezTo>
                    <a:cubicBezTo>
                      <a:pt x="2160365" y="3227258"/>
                      <a:pt x="2167568" y="3234101"/>
                      <a:pt x="2174771" y="3240584"/>
                    </a:cubicBezTo>
                    <a:cubicBezTo>
                      <a:pt x="2181974" y="3246707"/>
                      <a:pt x="2188457" y="3252109"/>
                      <a:pt x="2195300" y="3257871"/>
                    </a:cubicBezTo>
                    <a:cubicBezTo>
                      <a:pt x="2208266" y="3269396"/>
                      <a:pt x="2222673" y="3279841"/>
                      <a:pt x="2241401" y="3294248"/>
                    </a:cubicBezTo>
                    <a:cubicBezTo>
                      <a:pt x="2243922" y="3296049"/>
                      <a:pt x="2246083" y="3297849"/>
                      <a:pt x="2248604" y="3299650"/>
                    </a:cubicBezTo>
                    <a:cubicBezTo>
                      <a:pt x="2251126" y="3301451"/>
                      <a:pt x="2254007" y="3303252"/>
                      <a:pt x="2256528" y="3305053"/>
                    </a:cubicBezTo>
                    <a:cubicBezTo>
                      <a:pt x="2261931" y="3308654"/>
                      <a:pt x="2268053" y="3312976"/>
                      <a:pt x="2274536" y="3317298"/>
                    </a:cubicBezTo>
                    <a:cubicBezTo>
                      <a:pt x="2281019" y="3321620"/>
                      <a:pt x="2287862" y="3326302"/>
                      <a:pt x="2295426" y="3330985"/>
                    </a:cubicBezTo>
                    <a:cubicBezTo>
                      <a:pt x="2302989" y="3335666"/>
                      <a:pt x="2311273" y="3340709"/>
                      <a:pt x="2320277" y="3345751"/>
                    </a:cubicBezTo>
                    <a:cubicBezTo>
                      <a:pt x="2314514" y="3342510"/>
                      <a:pt x="2304070" y="3336387"/>
                      <a:pt x="2291464" y="3328823"/>
                    </a:cubicBezTo>
                    <a:cubicBezTo>
                      <a:pt x="2279218" y="3320900"/>
                      <a:pt x="2264812" y="3311176"/>
                      <a:pt x="2250766" y="3302172"/>
                    </a:cubicBezTo>
                    <a:cubicBezTo>
                      <a:pt x="2237079" y="3292447"/>
                      <a:pt x="2224113" y="3283083"/>
                      <a:pt x="2214029" y="3276240"/>
                    </a:cubicBezTo>
                    <a:cubicBezTo>
                      <a:pt x="2208987" y="3272638"/>
                      <a:pt x="2204665" y="3269757"/>
                      <a:pt x="2201423" y="3267236"/>
                    </a:cubicBezTo>
                    <a:cubicBezTo>
                      <a:pt x="2198182" y="3265075"/>
                      <a:pt x="2196021" y="3263634"/>
                      <a:pt x="2194940" y="3263274"/>
                    </a:cubicBezTo>
                    <a:lnTo>
                      <a:pt x="2197461" y="3263274"/>
                    </a:lnTo>
                    <a:cubicBezTo>
                      <a:pt x="2154962" y="3229779"/>
                      <a:pt x="2113904" y="3193763"/>
                      <a:pt x="2069244" y="3142619"/>
                    </a:cubicBezTo>
                    <a:cubicBezTo>
                      <a:pt x="2071765" y="3145141"/>
                      <a:pt x="2073926" y="3147662"/>
                      <a:pt x="2076447" y="3150183"/>
                    </a:cubicBezTo>
                    <a:lnTo>
                      <a:pt x="2083650" y="3157386"/>
                    </a:lnTo>
                    <a:lnTo>
                      <a:pt x="2098057" y="3172153"/>
                    </a:lnTo>
                    <a:cubicBezTo>
                      <a:pt x="2090133" y="3164229"/>
                      <a:pt x="2082930" y="3156306"/>
                      <a:pt x="2075726" y="3148742"/>
                    </a:cubicBezTo>
                    <a:cubicBezTo>
                      <a:pt x="2068883" y="3140819"/>
                      <a:pt x="2062400" y="3133255"/>
                      <a:pt x="2056278" y="3126052"/>
                    </a:cubicBezTo>
                    <a:cubicBezTo>
                      <a:pt x="2049795" y="3118849"/>
                      <a:pt x="2044032" y="3111285"/>
                      <a:pt x="2038630" y="3104082"/>
                    </a:cubicBezTo>
                    <a:cubicBezTo>
                      <a:pt x="2033227" y="3096879"/>
                      <a:pt x="2027465" y="3090036"/>
                      <a:pt x="2022422" y="3082833"/>
                    </a:cubicBezTo>
                    <a:cubicBezTo>
                      <a:pt x="2017380" y="3075629"/>
                      <a:pt x="2012338" y="3068786"/>
                      <a:pt x="2007296" y="3061943"/>
                    </a:cubicBezTo>
                    <a:cubicBezTo>
                      <a:pt x="2004774" y="3058702"/>
                      <a:pt x="2002253" y="3055100"/>
                      <a:pt x="2000092" y="3051498"/>
                    </a:cubicBezTo>
                    <a:lnTo>
                      <a:pt x="1992889" y="3041054"/>
                    </a:lnTo>
                    <a:lnTo>
                      <a:pt x="1989287" y="3036011"/>
                    </a:lnTo>
                    <a:cubicBezTo>
                      <a:pt x="1989287" y="3036011"/>
                      <a:pt x="1988927" y="3034931"/>
                      <a:pt x="1988207" y="3034931"/>
                    </a:cubicBezTo>
                    <a:lnTo>
                      <a:pt x="1986766" y="3034931"/>
                    </a:lnTo>
                    <a:cubicBezTo>
                      <a:pt x="1986766" y="3034931"/>
                      <a:pt x="1983885" y="3034931"/>
                      <a:pt x="1983885" y="3034931"/>
                    </a:cubicBezTo>
                    <a:cubicBezTo>
                      <a:pt x="1976322" y="3034931"/>
                      <a:pt x="1968758" y="3035651"/>
                      <a:pt x="1961195" y="3035651"/>
                    </a:cubicBezTo>
                    <a:cubicBezTo>
                      <a:pt x="1970919" y="3035651"/>
                      <a:pt x="1979563" y="3035651"/>
                      <a:pt x="1987127" y="3035651"/>
                    </a:cubicBezTo>
                    <a:lnTo>
                      <a:pt x="1987847" y="3035651"/>
                    </a:lnTo>
                    <a:cubicBezTo>
                      <a:pt x="1987847" y="3035651"/>
                      <a:pt x="1987847" y="3036011"/>
                      <a:pt x="1988207" y="3036372"/>
                    </a:cubicBezTo>
                    <a:cubicBezTo>
                      <a:pt x="1988207" y="3036732"/>
                      <a:pt x="1988927" y="3037092"/>
                      <a:pt x="1989287" y="3037812"/>
                    </a:cubicBezTo>
                    <a:cubicBezTo>
                      <a:pt x="1990008" y="3038532"/>
                      <a:pt x="1990368" y="3039613"/>
                      <a:pt x="1991088" y="3040333"/>
                    </a:cubicBezTo>
                    <a:cubicBezTo>
                      <a:pt x="1993249" y="3043215"/>
                      <a:pt x="1995410" y="3046096"/>
                      <a:pt x="1997211" y="3048977"/>
                    </a:cubicBezTo>
                    <a:cubicBezTo>
                      <a:pt x="1995410" y="3046456"/>
                      <a:pt x="1993969" y="3044295"/>
                      <a:pt x="1992169" y="3041774"/>
                    </a:cubicBezTo>
                    <a:cubicBezTo>
                      <a:pt x="1991449" y="3040694"/>
                      <a:pt x="1990728" y="3039613"/>
                      <a:pt x="1989648" y="3038532"/>
                    </a:cubicBezTo>
                    <a:lnTo>
                      <a:pt x="1988567" y="3037092"/>
                    </a:lnTo>
                    <a:cubicBezTo>
                      <a:pt x="1988567" y="3037092"/>
                      <a:pt x="1988207" y="3036372"/>
                      <a:pt x="1987847" y="3036372"/>
                    </a:cubicBezTo>
                    <a:lnTo>
                      <a:pt x="1986766" y="3036372"/>
                    </a:lnTo>
                    <a:cubicBezTo>
                      <a:pt x="1985326" y="3036372"/>
                      <a:pt x="1983885" y="3036372"/>
                      <a:pt x="1982805" y="3036372"/>
                    </a:cubicBezTo>
                    <a:cubicBezTo>
                      <a:pt x="1970919" y="3036372"/>
                      <a:pt x="1958674" y="3036372"/>
                      <a:pt x="1946428" y="3036372"/>
                    </a:cubicBezTo>
                    <a:cubicBezTo>
                      <a:pt x="1920136" y="3036372"/>
                      <a:pt x="1893484" y="3036372"/>
                      <a:pt x="1868993" y="3036372"/>
                    </a:cubicBezTo>
                    <a:lnTo>
                      <a:pt x="1766707" y="3039613"/>
                    </a:lnTo>
                    <a:cubicBezTo>
                      <a:pt x="1767427" y="3038532"/>
                      <a:pt x="1702598" y="3038532"/>
                      <a:pt x="1733932" y="3037092"/>
                    </a:cubicBezTo>
                    <a:cubicBezTo>
                      <a:pt x="1660099" y="3035651"/>
                      <a:pt x="1625523" y="3038532"/>
                      <a:pt x="1582664" y="3038893"/>
                    </a:cubicBezTo>
                    <a:cubicBezTo>
                      <a:pt x="1507030" y="3036732"/>
                      <a:pt x="1648213" y="3038172"/>
                      <a:pt x="1655417" y="3035291"/>
                    </a:cubicBezTo>
                    <a:cubicBezTo>
                      <a:pt x="1551330" y="3034571"/>
                      <a:pt x="1441120" y="3035291"/>
                      <a:pt x="1382414" y="3037092"/>
                    </a:cubicBezTo>
                    <a:cubicBezTo>
                      <a:pt x="1403663" y="3037452"/>
                      <a:pt x="1414108" y="3037812"/>
                      <a:pt x="1413027" y="3038172"/>
                    </a:cubicBezTo>
                    <a:cubicBezTo>
                      <a:pt x="1409786" y="3037452"/>
                      <a:pt x="1368007" y="3037812"/>
                      <a:pt x="1344597" y="3037812"/>
                    </a:cubicBezTo>
                    <a:lnTo>
                      <a:pt x="1328389" y="3038893"/>
                    </a:lnTo>
                    <a:cubicBezTo>
                      <a:pt x="1289492" y="3038172"/>
                      <a:pt x="1294894" y="3037452"/>
                      <a:pt x="1328389" y="3036372"/>
                    </a:cubicBezTo>
                    <a:cubicBezTo>
                      <a:pt x="1291293" y="3036372"/>
                      <a:pt x="1246993" y="3038532"/>
                      <a:pt x="1208455" y="3036372"/>
                    </a:cubicBezTo>
                    <a:cubicBezTo>
                      <a:pt x="1271844" y="3034931"/>
                      <a:pt x="1352880" y="3036372"/>
                      <a:pt x="1386015" y="3035291"/>
                    </a:cubicBezTo>
                    <a:cubicBezTo>
                      <a:pt x="1253115" y="3036372"/>
                      <a:pt x="1252395" y="3031689"/>
                      <a:pt x="1084199" y="3033130"/>
                    </a:cubicBezTo>
                    <a:cubicBezTo>
                      <a:pt x="1082038" y="3032410"/>
                      <a:pt x="1110491" y="3031329"/>
                      <a:pt x="1078076" y="3031329"/>
                    </a:cubicBezTo>
                    <a:cubicBezTo>
                      <a:pt x="1002802" y="3031689"/>
                      <a:pt x="1058628" y="3033850"/>
                      <a:pt x="1034857" y="3035291"/>
                    </a:cubicBezTo>
                    <a:cubicBezTo>
                      <a:pt x="1092843" y="3034571"/>
                      <a:pt x="1119495" y="3035291"/>
                      <a:pt x="1152990" y="3036732"/>
                    </a:cubicBezTo>
                    <a:lnTo>
                      <a:pt x="1137503" y="3037812"/>
                    </a:lnTo>
                    <a:cubicBezTo>
                      <a:pt x="1135342" y="3037452"/>
                      <a:pt x="1098966" y="3037092"/>
                      <a:pt x="1088161" y="3036732"/>
                    </a:cubicBezTo>
                    <a:lnTo>
                      <a:pt x="1078797" y="3038893"/>
                    </a:lnTo>
                    <a:cubicBezTo>
                      <a:pt x="1083119" y="3036732"/>
                      <a:pt x="1025132" y="3034931"/>
                      <a:pt x="979392" y="3035651"/>
                    </a:cubicBezTo>
                    <a:cubicBezTo>
                      <a:pt x="1025493" y="3037452"/>
                      <a:pt x="1013247" y="3037092"/>
                      <a:pt x="1025493" y="3039613"/>
                    </a:cubicBezTo>
                    <a:cubicBezTo>
                      <a:pt x="993438" y="3040694"/>
                      <a:pt x="975430" y="3040333"/>
                      <a:pt x="956341" y="3039613"/>
                    </a:cubicBezTo>
                    <a:cubicBezTo>
                      <a:pt x="937253" y="3038893"/>
                      <a:pt x="917444" y="3038893"/>
                      <a:pt x="880707" y="3038893"/>
                    </a:cubicBezTo>
                    <a:cubicBezTo>
                      <a:pt x="883589" y="3038893"/>
                      <a:pt x="900876" y="3038893"/>
                      <a:pt x="910601" y="3038893"/>
                    </a:cubicBezTo>
                    <a:cubicBezTo>
                      <a:pt x="915283" y="3038893"/>
                      <a:pt x="918524" y="3038893"/>
                      <a:pt x="916724" y="3038532"/>
                    </a:cubicBezTo>
                    <a:cubicBezTo>
                      <a:pt x="914923" y="3038532"/>
                      <a:pt x="908800" y="3038532"/>
                      <a:pt x="894754" y="3037812"/>
                    </a:cubicBezTo>
                    <a:cubicBezTo>
                      <a:pt x="883228" y="3037812"/>
                      <a:pt x="874945" y="3037452"/>
                      <a:pt x="868822" y="3037452"/>
                    </a:cubicBezTo>
                    <a:cubicBezTo>
                      <a:pt x="865580" y="3037452"/>
                      <a:pt x="863059" y="3037452"/>
                      <a:pt x="860538" y="3037452"/>
                    </a:cubicBezTo>
                    <a:cubicBezTo>
                      <a:pt x="858017" y="3037452"/>
                      <a:pt x="855856" y="3037452"/>
                      <a:pt x="854055" y="3037452"/>
                    </a:cubicBezTo>
                    <a:cubicBezTo>
                      <a:pt x="846132" y="3037452"/>
                      <a:pt x="839649" y="3037452"/>
                      <a:pt x="824522" y="3036372"/>
                    </a:cubicBezTo>
                    <a:cubicBezTo>
                      <a:pt x="841810" y="3036732"/>
                      <a:pt x="848293" y="3036372"/>
                      <a:pt x="855136" y="3036372"/>
                    </a:cubicBezTo>
                    <a:cubicBezTo>
                      <a:pt x="858377" y="3036372"/>
                      <a:pt x="861979" y="3036372"/>
                      <a:pt x="867021" y="3035651"/>
                    </a:cubicBezTo>
                    <a:cubicBezTo>
                      <a:pt x="872063" y="3035651"/>
                      <a:pt x="878546" y="3034931"/>
                      <a:pt x="887911" y="3034571"/>
                    </a:cubicBezTo>
                    <a:cubicBezTo>
                      <a:pt x="897995" y="3034571"/>
                      <a:pt x="906279" y="3034931"/>
                      <a:pt x="912762" y="3035291"/>
                    </a:cubicBezTo>
                    <a:cubicBezTo>
                      <a:pt x="919245" y="3035291"/>
                      <a:pt x="924287" y="3035291"/>
                      <a:pt x="928249" y="3035291"/>
                    </a:cubicBezTo>
                    <a:cubicBezTo>
                      <a:pt x="936172" y="3035291"/>
                      <a:pt x="940134" y="3035291"/>
                      <a:pt x="944096" y="3035291"/>
                    </a:cubicBezTo>
                    <a:cubicBezTo>
                      <a:pt x="952019" y="3035291"/>
                      <a:pt x="959583" y="3035291"/>
                      <a:pt x="998480" y="3034571"/>
                    </a:cubicBezTo>
                    <a:lnTo>
                      <a:pt x="932571" y="3033130"/>
                    </a:lnTo>
                    <a:cubicBezTo>
                      <a:pt x="1000281" y="3033130"/>
                      <a:pt x="981913" y="3030969"/>
                      <a:pt x="987315" y="3030249"/>
                    </a:cubicBezTo>
                    <a:cubicBezTo>
                      <a:pt x="929689" y="3029168"/>
                      <a:pt x="907719" y="3030249"/>
                      <a:pt x="890792" y="3030249"/>
                    </a:cubicBezTo>
                    <a:cubicBezTo>
                      <a:pt x="882508" y="3030249"/>
                      <a:pt x="875305" y="3030969"/>
                      <a:pt x="865580" y="3030969"/>
                    </a:cubicBezTo>
                    <a:cubicBezTo>
                      <a:pt x="855856" y="3030969"/>
                      <a:pt x="843611" y="3029889"/>
                      <a:pt x="824882" y="3028448"/>
                    </a:cubicBezTo>
                    <a:cubicBezTo>
                      <a:pt x="788506" y="3027007"/>
                      <a:pt x="895474" y="3034211"/>
                      <a:pt x="838568" y="3030969"/>
                    </a:cubicBezTo>
                    <a:cubicBezTo>
                      <a:pt x="829924" y="3030249"/>
                      <a:pt x="823081" y="3029889"/>
                      <a:pt x="817679" y="3029168"/>
                    </a:cubicBezTo>
                    <a:cubicBezTo>
                      <a:pt x="812276" y="3028448"/>
                      <a:pt x="808315" y="3028088"/>
                      <a:pt x="805433" y="3027728"/>
                    </a:cubicBezTo>
                    <a:cubicBezTo>
                      <a:pt x="799311" y="3027007"/>
                      <a:pt x="797150" y="3027007"/>
                      <a:pt x="794628" y="3027007"/>
                    </a:cubicBezTo>
                    <a:cubicBezTo>
                      <a:pt x="792107" y="3027007"/>
                      <a:pt x="789226" y="3027007"/>
                      <a:pt x="782023" y="3026287"/>
                    </a:cubicBezTo>
                    <a:cubicBezTo>
                      <a:pt x="778421" y="3025927"/>
                      <a:pt x="773739" y="3025567"/>
                      <a:pt x="767616" y="3024486"/>
                    </a:cubicBezTo>
                    <a:cubicBezTo>
                      <a:pt x="761493" y="3023406"/>
                      <a:pt x="753570" y="3022325"/>
                      <a:pt x="743846" y="3020524"/>
                    </a:cubicBezTo>
                    <a:lnTo>
                      <a:pt x="757172" y="3021965"/>
                    </a:lnTo>
                    <a:cubicBezTo>
                      <a:pt x="751409" y="3020524"/>
                      <a:pt x="745286" y="3019444"/>
                      <a:pt x="739163" y="3018363"/>
                    </a:cubicBezTo>
                    <a:cubicBezTo>
                      <a:pt x="733041" y="3017283"/>
                      <a:pt x="726918" y="3016563"/>
                      <a:pt x="720795" y="3015122"/>
                    </a:cubicBezTo>
                    <a:cubicBezTo>
                      <a:pt x="708550" y="3012601"/>
                      <a:pt x="695944" y="3010080"/>
                      <a:pt x="681898" y="3006838"/>
                    </a:cubicBezTo>
                    <a:cubicBezTo>
                      <a:pt x="667131" y="3002876"/>
                      <a:pt x="675054" y="3006838"/>
                      <a:pt x="671453" y="3007559"/>
                    </a:cubicBezTo>
                    <a:cubicBezTo>
                      <a:pt x="669652" y="3007559"/>
                      <a:pt x="664970" y="3007559"/>
                      <a:pt x="653085" y="3004677"/>
                    </a:cubicBezTo>
                    <a:cubicBezTo>
                      <a:pt x="650203" y="3003957"/>
                      <a:pt x="646602" y="3003237"/>
                      <a:pt x="642640" y="3002156"/>
                    </a:cubicBezTo>
                    <a:cubicBezTo>
                      <a:pt x="640839" y="3001796"/>
                      <a:pt x="638678" y="3001076"/>
                      <a:pt x="636157" y="3000355"/>
                    </a:cubicBezTo>
                    <a:cubicBezTo>
                      <a:pt x="633996" y="2999635"/>
                      <a:pt x="631475" y="2998915"/>
                      <a:pt x="628954" y="2998194"/>
                    </a:cubicBezTo>
                    <a:cubicBezTo>
                      <a:pt x="618869" y="2994953"/>
                      <a:pt x="606624" y="2990991"/>
                      <a:pt x="591497" y="2985949"/>
                    </a:cubicBezTo>
                    <a:cubicBezTo>
                      <a:pt x="597620" y="2987390"/>
                      <a:pt x="599781" y="2987750"/>
                      <a:pt x="599781" y="2987750"/>
                    </a:cubicBezTo>
                    <a:lnTo>
                      <a:pt x="630394" y="2993872"/>
                    </a:lnTo>
                    <a:cubicBezTo>
                      <a:pt x="635437" y="2994953"/>
                      <a:pt x="640479" y="2995673"/>
                      <a:pt x="645881" y="2996394"/>
                    </a:cubicBezTo>
                    <a:lnTo>
                      <a:pt x="661368" y="2998554"/>
                    </a:lnTo>
                    <a:cubicBezTo>
                      <a:pt x="681898" y="3002156"/>
                      <a:pt x="702427" y="3003597"/>
                      <a:pt x="722956" y="3005758"/>
                    </a:cubicBezTo>
                    <a:cubicBezTo>
                      <a:pt x="660648" y="2992792"/>
                      <a:pt x="595098" y="2971542"/>
                      <a:pt x="530629" y="2941649"/>
                    </a:cubicBezTo>
                    <a:cubicBezTo>
                      <a:pt x="526668" y="2939848"/>
                      <a:pt x="522706" y="2938047"/>
                      <a:pt x="518384" y="2936246"/>
                    </a:cubicBezTo>
                    <a:cubicBezTo>
                      <a:pt x="514422" y="2934446"/>
                      <a:pt x="510460" y="2932284"/>
                      <a:pt x="506498" y="2930124"/>
                    </a:cubicBezTo>
                    <a:cubicBezTo>
                      <a:pt x="498575" y="2926162"/>
                      <a:pt x="490651" y="2921840"/>
                      <a:pt x="482728" y="2917878"/>
                    </a:cubicBezTo>
                    <a:lnTo>
                      <a:pt x="476605" y="2914637"/>
                    </a:lnTo>
                    <a:lnTo>
                      <a:pt x="470842" y="2911395"/>
                    </a:lnTo>
                    <a:lnTo>
                      <a:pt x="458957" y="2904552"/>
                    </a:lnTo>
                    <a:cubicBezTo>
                      <a:pt x="451033" y="2899870"/>
                      <a:pt x="443110" y="2895548"/>
                      <a:pt x="435546" y="2890866"/>
                    </a:cubicBezTo>
                    <a:cubicBezTo>
                      <a:pt x="427983" y="2885824"/>
                      <a:pt x="420420" y="2880781"/>
                      <a:pt x="412496" y="2876099"/>
                    </a:cubicBezTo>
                    <a:lnTo>
                      <a:pt x="400971" y="2868536"/>
                    </a:lnTo>
                    <a:lnTo>
                      <a:pt x="389806" y="2860612"/>
                    </a:lnTo>
                    <a:cubicBezTo>
                      <a:pt x="382242" y="2855210"/>
                      <a:pt x="375039" y="2849807"/>
                      <a:pt x="367476" y="2844405"/>
                    </a:cubicBezTo>
                    <a:cubicBezTo>
                      <a:pt x="360272" y="2838642"/>
                      <a:pt x="353069" y="2832880"/>
                      <a:pt x="345866" y="2827117"/>
                    </a:cubicBezTo>
                    <a:cubicBezTo>
                      <a:pt x="339383" y="2820994"/>
                      <a:pt x="341544" y="2822075"/>
                      <a:pt x="348387" y="2827117"/>
                    </a:cubicBezTo>
                    <a:cubicBezTo>
                      <a:pt x="351629" y="2829278"/>
                      <a:pt x="355950" y="2832880"/>
                      <a:pt x="360993" y="2836481"/>
                    </a:cubicBezTo>
                    <a:cubicBezTo>
                      <a:pt x="363514" y="2838282"/>
                      <a:pt x="366035" y="2840443"/>
                      <a:pt x="368916" y="2842604"/>
                    </a:cubicBezTo>
                    <a:cubicBezTo>
                      <a:pt x="371798" y="2844765"/>
                      <a:pt x="374679" y="2846566"/>
                      <a:pt x="377920" y="2848727"/>
                    </a:cubicBezTo>
                    <a:cubicBezTo>
                      <a:pt x="384043" y="2853049"/>
                      <a:pt x="390166" y="2857371"/>
                      <a:pt x="395928" y="2861333"/>
                    </a:cubicBezTo>
                    <a:cubicBezTo>
                      <a:pt x="398810" y="2863494"/>
                      <a:pt x="401691" y="2865294"/>
                      <a:pt x="404572" y="2867095"/>
                    </a:cubicBezTo>
                    <a:cubicBezTo>
                      <a:pt x="407454" y="2868896"/>
                      <a:pt x="409975" y="2870337"/>
                      <a:pt x="412496" y="2871777"/>
                    </a:cubicBezTo>
                    <a:cubicBezTo>
                      <a:pt x="422220" y="2877540"/>
                      <a:pt x="427983" y="2881142"/>
                      <a:pt x="426542" y="2879701"/>
                    </a:cubicBezTo>
                    <a:lnTo>
                      <a:pt x="440589" y="2888705"/>
                    </a:lnTo>
                    <a:lnTo>
                      <a:pt x="454995" y="2897349"/>
                    </a:lnTo>
                    <a:lnTo>
                      <a:pt x="469402" y="2905993"/>
                    </a:lnTo>
                    <a:cubicBezTo>
                      <a:pt x="474084" y="2908874"/>
                      <a:pt x="478766" y="2911755"/>
                      <a:pt x="483808" y="2914276"/>
                    </a:cubicBezTo>
                    <a:cubicBezTo>
                      <a:pt x="483448" y="2914276"/>
                      <a:pt x="480927" y="2913196"/>
                      <a:pt x="477325" y="2911395"/>
                    </a:cubicBezTo>
                    <a:cubicBezTo>
                      <a:pt x="473724" y="2909594"/>
                      <a:pt x="469041" y="2906713"/>
                      <a:pt x="463639" y="2903832"/>
                    </a:cubicBezTo>
                    <a:cubicBezTo>
                      <a:pt x="452834" y="2897709"/>
                      <a:pt x="439148" y="2890146"/>
                      <a:pt x="427983" y="2882942"/>
                    </a:cubicBezTo>
                    <a:cubicBezTo>
                      <a:pt x="404933" y="2868536"/>
                      <a:pt x="389085" y="2858451"/>
                      <a:pt x="413576" y="2875739"/>
                    </a:cubicBezTo>
                    <a:cubicBezTo>
                      <a:pt x="463279" y="2907433"/>
                      <a:pt x="501816" y="2927602"/>
                      <a:pt x="540354" y="2944530"/>
                    </a:cubicBezTo>
                    <a:cubicBezTo>
                      <a:pt x="545036" y="2946691"/>
                      <a:pt x="550078" y="2948852"/>
                      <a:pt x="554760" y="2951013"/>
                    </a:cubicBezTo>
                    <a:cubicBezTo>
                      <a:pt x="559442" y="2953174"/>
                      <a:pt x="564485" y="2954975"/>
                      <a:pt x="569527" y="2956776"/>
                    </a:cubicBezTo>
                    <a:cubicBezTo>
                      <a:pt x="579611" y="2960737"/>
                      <a:pt x="589696" y="2964699"/>
                      <a:pt x="600141" y="2968661"/>
                    </a:cubicBezTo>
                    <a:cubicBezTo>
                      <a:pt x="610946" y="2972263"/>
                      <a:pt x="622111" y="2975864"/>
                      <a:pt x="633996" y="2979466"/>
                    </a:cubicBezTo>
                    <a:cubicBezTo>
                      <a:pt x="639759" y="2981627"/>
                      <a:pt x="646241" y="2983068"/>
                      <a:pt x="652364" y="2984868"/>
                    </a:cubicBezTo>
                    <a:cubicBezTo>
                      <a:pt x="658847" y="2986669"/>
                      <a:pt x="665330" y="2988110"/>
                      <a:pt x="672173" y="2989910"/>
                    </a:cubicBezTo>
                    <a:cubicBezTo>
                      <a:pt x="668211" y="2988470"/>
                      <a:pt x="662809" y="2986669"/>
                      <a:pt x="656686" y="2984508"/>
                    </a:cubicBezTo>
                    <a:cubicBezTo>
                      <a:pt x="653445" y="2983428"/>
                      <a:pt x="650203" y="2982347"/>
                      <a:pt x="646602" y="2981267"/>
                    </a:cubicBezTo>
                    <a:cubicBezTo>
                      <a:pt x="644801" y="2980546"/>
                      <a:pt x="643000" y="2980186"/>
                      <a:pt x="641199" y="2979466"/>
                    </a:cubicBezTo>
                    <a:cubicBezTo>
                      <a:pt x="639398" y="2978746"/>
                      <a:pt x="637598" y="2978025"/>
                      <a:pt x="635437" y="2977305"/>
                    </a:cubicBezTo>
                    <a:cubicBezTo>
                      <a:pt x="619950" y="2971542"/>
                      <a:pt x="600861" y="2966140"/>
                      <a:pt x="581772" y="2958216"/>
                    </a:cubicBezTo>
                    <a:cubicBezTo>
                      <a:pt x="577090" y="2956415"/>
                      <a:pt x="572048" y="2954255"/>
                      <a:pt x="567006" y="2952454"/>
                    </a:cubicBezTo>
                    <a:cubicBezTo>
                      <a:pt x="561963" y="2950653"/>
                      <a:pt x="556921" y="2948492"/>
                      <a:pt x="552239" y="2946331"/>
                    </a:cubicBezTo>
                    <a:cubicBezTo>
                      <a:pt x="542515" y="2942009"/>
                      <a:pt x="532430" y="2937327"/>
                      <a:pt x="522706" y="2933005"/>
                    </a:cubicBezTo>
                    <a:cubicBezTo>
                      <a:pt x="517663" y="2930844"/>
                      <a:pt x="513341" y="2928323"/>
                      <a:pt x="508659" y="2925802"/>
                    </a:cubicBezTo>
                    <a:cubicBezTo>
                      <a:pt x="503977" y="2923280"/>
                      <a:pt x="499295" y="2921120"/>
                      <a:pt x="494973" y="2918598"/>
                    </a:cubicBezTo>
                    <a:cubicBezTo>
                      <a:pt x="490651" y="2916077"/>
                      <a:pt x="485969" y="2913916"/>
                      <a:pt x="482007" y="2911755"/>
                    </a:cubicBezTo>
                    <a:cubicBezTo>
                      <a:pt x="477685" y="2909594"/>
                      <a:pt x="473724" y="2906713"/>
                      <a:pt x="469762" y="2904552"/>
                    </a:cubicBezTo>
                    <a:cubicBezTo>
                      <a:pt x="473003" y="2906353"/>
                      <a:pt x="476245" y="2908514"/>
                      <a:pt x="479486" y="2910315"/>
                    </a:cubicBezTo>
                    <a:cubicBezTo>
                      <a:pt x="482728" y="2912115"/>
                      <a:pt x="485969" y="2913556"/>
                      <a:pt x="489211" y="2915357"/>
                    </a:cubicBezTo>
                    <a:cubicBezTo>
                      <a:pt x="495694" y="2918598"/>
                      <a:pt x="501816" y="2921840"/>
                      <a:pt x="507579" y="2924721"/>
                    </a:cubicBezTo>
                    <a:cubicBezTo>
                      <a:pt x="519464" y="2930844"/>
                      <a:pt x="531350" y="2935526"/>
                      <a:pt x="542875" y="2940568"/>
                    </a:cubicBezTo>
                    <a:cubicBezTo>
                      <a:pt x="480927" y="2912115"/>
                      <a:pt x="417178" y="2875379"/>
                      <a:pt x="356311" y="2827117"/>
                    </a:cubicBezTo>
                    <a:lnTo>
                      <a:pt x="342264" y="2817032"/>
                    </a:lnTo>
                    <a:cubicBezTo>
                      <a:pt x="352349" y="2825316"/>
                      <a:pt x="362073" y="2832520"/>
                      <a:pt x="370357" y="2839363"/>
                    </a:cubicBezTo>
                    <a:cubicBezTo>
                      <a:pt x="379001" y="2845845"/>
                      <a:pt x="386924" y="2851248"/>
                      <a:pt x="393407" y="2855930"/>
                    </a:cubicBezTo>
                    <a:cubicBezTo>
                      <a:pt x="406373" y="2865654"/>
                      <a:pt x="415017" y="2870697"/>
                      <a:pt x="417178" y="2872138"/>
                    </a:cubicBezTo>
                    <a:cubicBezTo>
                      <a:pt x="358832" y="2834320"/>
                      <a:pt x="314532" y="2795783"/>
                      <a:pt x="309489" y="2794703"/>
                    </a:cubicBezTo>
                    <a:lnTo>
                      <a:pt x="318854" y="2802986"/>
                    </a:lnTo>
                    <a:lnTo>
                      <a:pt x="299405" y="2787139"/>
                    </a:lnTo>
                    <a:lnTo>
                      <a:pt x="281757" y="2770211"/>
                    </a:lnTo>
                    <a:lnTo>
                      <a:pt x="273113" y="2761568"/>
                    </a:lnTo>
                    <a:cubicBezTo>
                      <a:pt x="270232" y="2758686"/>
                      <a:pt x="267350" y="2755805"/>
                      <a:pt x="264469" y="2752924"/>
                    </a:cubicBezTo>
                    <a:close/>
                    <a:moveTo>
                      <a:pt x="2090133" y="6684"/>
                    </a:moveTo>
                    <a:cubicBezTo>
                      <a:pt x="2085811" y="6684"/>
                      <a:pt x="2082570" y="7045"/>
                      <a:pt x="2080048" y="7405"/>
                    </a:cubicBezTo>
                    <a:cubicBezTo>
                      <a:pt x="2082570" y="7405"/>
                      <a:pt x="2080048" y="6684"/>
                      <a:pt x="2090133" y="6684"/>
                    </a:cubicBezTo>
                    <a:close/>
                    <a:moveTo>
                      <a:pt x="1557813" y="3016563"/>
                    </a:moveTo>
                    <a:cubicBezTo>
                      <a:pt x="1465251" y="3016203"/>
                      <a:pt x="1371609" y="3015842"/>
                      <a:pt x="1282649" y="3015482"/>
                    </a:cubicBezTo>
                    <a:cubicBezTo>
                      <a:pt x="1443281" y="3019804"/>
                      <a:pt x="1556372" y="3023406"/>
                      <a:pt x="1288051" y="3023406"/>
                    </a:cubicBezTo>
                    <a:lnTo>
                      <a:pt x="1270403" y="3023406"/>
                    </a:lnTo>
                    <a:cubicBezTo>
                      <a:pt x="1305339" y="3024126"/>
                      <a:pt x="1365846" y="3024486"/>
                      <a:pt x="1422752" y="3024126"/>
                    </a:cubicBezTo>
                    <a:cubicBezTo>
                      <a:pt x="1445802" y="3023406"/>
                      <a:pt x="1494424" y="3021245"/>
                      <a:pt x="1536923" y="3019804"/>
                    </a:cubicBezTo>
                    <a:cubicBezTo>
                      <a:pt x="1558173" y="3019084"/>
                      <a:pt x="1577982" y="3018003"/>
                      <a:pt x="1592388" y="3017643"/>
                    </a:cubicBezTo>
                    <a:cubicBezTo>
                      <a:pt x="1599592" y="3017643"/>
                      <a:pt x="1605354" y="3016923"/>
                      <a:pt x="1609316" y="3016923"/>
                    </a:cubicBezTo>
                    <a:cubicBezTo>
                      <a:pt x="1613278" y="3016923"/>
                      <a:pt x="1615439" y="3016923"/>
                      <a:pt x="1615079" y="3016563"/>
                    </a:cubicBezTo>
                    <a:cubicBezTo>
                      <a:pt x="1598871" y="3015482"/>
                      <a:pt x="1575101" y="3016563"/>
                      <a:pt x="1545207" y="3016563"/>
                    </a:cubicBezTo>
                    <a:lnTo>
                      <a:pt x="1556732" y="3017643"/>
                    </a:lnTo>
                    <a:close/>
                    <a:moveTo>
                      <a:pt x="1623722" y="3024126"/>
                    </a:moveTo>
                    <a:cubicBezTo>
                      <a:pt x="1676306" y="3024486"/>
                      <a:pt x="1664421" y="3023766"/>
                      <a:pt x="1672344" y="3022685"/>
                    </a:cubicBezTo>
                    <a:cubicBezTo>
                      <a:pt x="1653976" y="3022685"/>
                      <a:pt x="1635248" y="3022685"/>
                      <a:pt x="1617240" y="3022685"/>
                    </a:cubicBezTo>
                    <a:cubicBezTo>
                      <a:pt x="1624083" y="3022685"/>
                      <a:pt x="1627684" y="3023406"/>
                      <a:pt x="1623722" y="3023766"/>
                    </a:cubicBezTo>
                    <a:close/>
                    <a:moveTo>
                      <a:pt x="1669463" y="3021965"/>
                    </a:moveTo>
                    <a:cubicBezTo>
                      <a:pt x="1663701" y="3021965"/>
                      <a:pt x="1658658" y="3021965"/>
                      <a:pt x="1655777" y="3021965"/>
                    </a:cubicBezTo>
                    <a:lnTo>
                      <a:pt x="1669463" y="3021965"/>
                    </a:lnTo>
                    <a:close/>
                    <a:moveTo>
                      <a:pt x="651644" y="2981627"/>
                    </a:moveTo>
                    <a:cubicBezTo>
                      <a:pt x="653805" y="2982347"/>
                      <a:pt x="654885" y="2982347"/>
                      <a:pt x="656686" y="2983068"/>
                    </a:cubicBezTo>
                    <a:cubicBezTo>
                      <a:pt x="644801" y="2979826"/>
                      <a:pt x="632916" y="2975504"/>
                      <a:pt x="620670" y="2971182"/>
                    </a:cubicBezTo>
                    <a:cubicBezTo>
                      <a:pt x="623191" y="2971902"/>
                      <a:pt x="626433" y="2973343"/>
                      <a:pt x="631475" y="2975144"/>
                    </a:cubicBezTo>
                    <a:cubicBezTo>
                      <a:pt x="633996" y="2975864"/>
                      <a:pt x="636877" y="2976945"/>
                      <a:pt x="640119" y="2978025"/>
                    </a:cubicBezTo>
                    <a:cubicBezTo>
                      <a:pt x="641920" y="2978746"/>
                      <a:pt x="643360" y="2979106"/>
                      <a:pt x="645521" y="2979826"/>
                    </a:cubicBezTo>
                    <a:cubicBezTo>
                      <a:pt x="647322" y="2980546"/>
                      <a:pt x="649483" y="2980906"/>
                      <a:pt x="651644" y="2981627"/>
                    </a:cubicBezTo>
                    <a:close/>
                    <a:moveTo>
                      <a:pt x="755011" y="3008639"/>
                    </a:moveTo>
                    <a:lnTo>
                      <a:pt x="767616" y="3009359"/>
                    </a:lnTo>
                    <a:cubicBezTo>
                      <a:pt x="756091" y="3007198"/>
                      <a:pt x="744566" y="3005037"/>
                      <a:pt x="732680" y="3002876"/>
                    </a:cubicBezTo>
                    <a:cubicBezTo>
                      <a:pt x="736282" y="3004317"/>
                      <a:pt x="740604" y="3005758"/>
                      <a:pt x="755011" y="3008639"/>
                    </a:cubicBezTo>
                    <a:close/>
                    <a:moveTo>
                      <a:pt x="1097165" y="3028448"/>
                    </a:moveTo>
                    <a:cubicBezTo>
                      <a:pt x="1118775" y="3026647"/>
                      <a:pt x="1191167" y="3026287"/>
                      <a:pt x="1195489" y="3024126"/>
                    </a:cubicBezTo>
                    <a:cubicBezTo>
                      <a:pt x="1200171" y="3023406"/>
                      <a:pt x="1185045" y="3023406"/>
                      <a:pt x="1167757" y="3023045"/>
                    </a:cubicBezTo>
                    <a:cubicBezTo>
                      <a:pt x="1148668" y="3023045"/>
                      <a:pt x="1128499" y="3023045"/>
                      <a:pt x="1106889" y="3023045"/>
                    </a:cubicBezTo>
                    <a:cubicBezTo>
                      <a:pt x="1106169" y="3023045"/>
                      <a:pt x="1101847" y="3023766"/>
                      <a:pt x="1094644" y="3024126"/>
                    </a:cubicBezTo>
                    <a:cubicBezTo>
                      <a:pt x="1115893" y="3024126"/>
                      <a:pt x="1130300" y="3024846"/>
                      <a:pt x="1121656" y="3026287"/>
                    </a:cubicBezTo>
                    <a:cubicBezTo>
                      <a:pt x="1066911" y="3023406"/>
                      <a:pt x="1072674" y="3028448"/>
                      <a:pt x="1013247" y="3027728"/>
                    </a:cubicBezTo>
                    <a:cubicBezTo>
                      <a:pt x="994519" y="3029168"/>
                      <a:pt x="1079157" y="3029168"/>
                      <a:pt x="1097165" y="3028808"/>
                    </a:cubicBezTo>
                    <a:close/>
                    <a:moveTo>
                      <a:pt x="3466314" y="1210348"/>
                    </a:moveTo>
                    <a:cubicBezTo>
                      <a:pt x="3466314" y="1208547"/>
                      <a:pt x="3467034" y="1202784"/>
                      <a:pt x="3467755" y="1194861"/>
                    </a:cubicBezTo>
                    <a:lnTo>
                      <a:pt x="3468835" y="1236639"/>
                    </a:lnTo>
                    <a:cubicBezTo>
                      <a:pt x="3468475" y="1311193"/>
                      <a:pt x="3465233" y="1370620"/>
                      <a:pt x="3467755" y="1437610"/>
                    </a:cubicBezTo>
                    <a:cubicBezTo>
                      <a:pt x="3467034" y="1468944"/>
                      <a:pt x="3465593" y="1485872"/>
                      <a:pt x="3464513" y="1501719"/>
                    </a:cubicBezTo>
                    <a:cubicBezTo>
                      <a:pt x="3464513" y="1486232"/>
                      <a:pt x="3464513" y="1472186"/>
                      <a:pt x="3464873" y="1459940"/>
                    </a:cubicBezTo>
                    <a:cubicBezTo>
                      <a:pt x="3460912" y="1272296"/>
                      <a:pt x="3469195" y="1361976"/>
                      <a:pt x="3466314" y="1210348"/>
                    </a:cubicBezTo>
                    <a:close/>
                    <a:moveTo>
                      <a:pt x="3462352" y="2065734"/>
                    </a:moveTo>
                    <a:cubicBezTo>
                      <a:pt x="3462352" y="2058170"/>
                      <a:pt x="3461992" y="2055289"/>
                      <a:pt x="3461992" y="2055289"/>
                    </a:cubicBezTo>
                    <a:cubicBezTo>
                      <a:pt x="3462352" y="2076178"/>
                      <a:pt x="3463072" y="2096347"/>
                      <a:pt x="3463433" y="2116156"/>
                    </a:cubicBezTo>
                    <a:cubicBezTo>
                      <a:pt x="3463433" y="2125881"/>
                      <a:pt x="3463433" y="2135965"/>
                      <a:pt x="3463433" y="2145329"/>
                    </a:cubicBezTo>
                    <a:cubicBezTo>
                      <a:pt x="3463433" y="2150012"/>
                      <a:pt x="3463433" y="2155054"/>
                      <a:pt x="3463433" y="2159736"/>
                    </a:cubicBezTo>
                    <a:cubicBezTo>
                      <a:pt x="3463433" y="2164418"/>
                      <a:pt x="3462712" y="2169100"/>
                      <a:pt x="3462712" y="2173782"/>
                    </a:cubicBezTo>
                    <a:cubicBezTo>
                      <a:pt x="3461992" y="2183146"/>
                      <a:pt x="3461632" y="2192511"/>
                      <a:pt x="3460912" y="2201515"/>
                    </a:cubicBezTo>
                    <a:cubicBezTo>
                      <a:pt x="3460191" y="2210519"/>
                      <a:pt x="3459111" y="2219523"/>
                      <a:pt x="3458030" y="2228527"/>
                    </a:cubicBezTo>
                    <a:cubicBezTo>
                      <a:pt x="3456950" y="2237171"/>
                      <a:pt x="3456229" y="2246175"/>
                      <a:pt x="3454789" y="2254459"/>
                    </a:cubicBezTo>
                    <a:cubicBezTo>
                      <a:pt x="3453348" y="2262743"/>
                      <a:pt x="3451908" y="2271386"/>
                      <a:pt x="3450827" y="2279310"/>
                    </a:cubicBezTo>
                    <a:cubicBezTo>
                      <a:pt x="3439662" y="2344499"/>
                      <a:pt x="3422374" y="2398884"/>
                      <a:pt x="3405807" y="2440663"/>
                    </a:cubicBezTo>
                    <a:cubicBezTo>
                      <a:pt x="3406887" y="2438862"/>
                      <a:pt x="3408328" y="2435981"/>
                      <a:pt x="3409768" y="2432379"/>
                    </a:cubicBezTo>
                    <a:cubicBezTo>
                      <a:pt x="3410489" y="2430578"/>
                      <a:pt x="3411569" y="2428417"/>
                      <a:pt x="3412290" y="2426616"/>
                    </a:cubicBezTo>
                    <a:cubicBezTo>
                      <a:pt x="3413370" y="2424455"/>
                      <a:pt x="3414090" y="2421934"/>
                      <a:pt x="3415171" y="2419773"/>
                    </a:cubicBezTo>
                    <a:cubicBezTo>
                      <a:pt x="3418772" y="2409689"/>
                      <a:pt x="3423455" y="2397803"/>
                      <a:pt x="3428137" y="2384837"/>
                    </a:cubicBezTo>
                    <a:cubicBezTo>
                      <a:pt x="3432099" y="2371872"/>
                      <a:pt x="3436420" y="2358186"/>
                      <a:pt x="3440382" y="2345580"/>
                    </a:cubicBezTo>
                    <a:cubicBezTo>
                      <a:pt x="3441463" y="2342338"/>
                      <a:pt x="3442183" y="2339457"/>
                      <a:pt x="3442903" y="2336216"/>
                    </a:cubicBezTo>
                    <a:cubicBezTo>
                      <a:pt x="3443624" y="2332974"/>
                      <a:pt x="3444344" y="2330093"/>
                      <a:pt x="3445064" y="2327211"/>
                    </a:cubicBezTo>
                    <a:cubicBezTo>
                      <a:pt x="3446505" y="2321449"/>
                      <a:pt x="3447946" y="2316047"/>
                      <a:pt x="3449026" y="2311364"/>
                    </a:cubicBezTo>
                    <a:cubicBezTo>
                      <a:pt x="3446865" y="2322529"/>
                      <a:pt x="3445424" y="2333695"/>
                      <a:pt x="3442903" y="2344860"/>
                    </a:cubicBezTo>
                    <a:lnTo>
                      <a:pt x="3435700" y="2365029"/>
                    </a:lnTo>
                    <a:cubicBezTo>
                      <a:pt x="3431378" y="2384117"/>
                      <a:pt x="3424895" y="2402846"/>
                      <a:pt x="3419133" y="2421934"/>
                    </a:cubicBezTo>
                    <a:cubicBezTo>
                      <a:pt x="3422374" y="2414371"/>
                      <a:pt x="3428137" y="2399244"/>
                      <a:pt x="3433539" y="2381956"/>
                    </a:cubicBezTo>
                    <a:cubicBezTo>
                      <a:pt x="3436060" y="2373312"/>
                      <a:pt x="3438942" y="2364308"/>
                      <a:pt x="3441463" y="2355304"/>
                    </a:cubicBezTo>
                    <a:cubicBezTo>
                      <a:pt x="3442903" y="2350982"/>
                      <a:pt x="3443984" y="2346660"/>
                      <a:pt x="3445424" y="2342338"/>
                    </a:cubicBezTo>
                    <a:cubicBezTo>
                      <a:pt x="3446505" y="2338016"/>
                      <a:pt x="3447585" y="2334055"/>
                      <a:pt x="3448666" y="2330093"/>
                    </a:cubicBezTo>
                    <a:cubicBezTo>
                      <a:pt x="3448666" y="2329373"/>
                      <a:pt x="3450107" y="2322529"/>
                      <a:pt x="3452268" y="2312445"/>
                    </a:cubicBezTo>
                    <a:cubicBezTo>
                      <a:pt x="3453348" y="2307403"/>
                      <a:pt x="3454789" y="2301280"/>
                      <a:pt x="3455869" y="2294797"/>
                    </a:cubicBezTo>
                    <a:cubicBezTo>
                      <a:pt x="3456950" y="2288314"/>
                      <a:pt x="3458030" y="2281111"/>
                      <a:pt x="3459111" y="2273907"/>
                    </a:cubicBezTo>
                    <a:cubicBezTo>
                      <a:pt x="3460191" y="2266704"/>
                      <a:pt x="3461272" y="2259141"/>
                      <a:pt x="3462352" y="2251577"/>
                    </a:cubicBezTo>
                    <a:cubicBezTo>
                      <a:pt x="3463072" y="2244014"/>
                      <a:pt x="3463793" y="2236811"/>
                      <a:pt x="3464513" y="2229968"/>
                    </a:cubicBezTo>
                    <a:cubicBezTo>
                      <a:pt x="3465954" y="2216281"/>
                      <a:pt x="3467034" y="2204756"/>
                      <a:pt x="3467034" y="2197553"/>
                    </a:cubicBezTo>
                    <a:cubicBezTo>
                      <a:pt x="3467034" y="2200795"/>
                      <a:pt x="3466314" y="2204396"/>
                      <a:pt x="3465954" y="2207638"/>
                    </a:cubicBezTo>
                    <a:lnTo>
                      <a:pt x="3464513" y="2217722"/>
                    </a:lnTo>
                    <a:lnTo>
                      <a:pt x="3461632" y="2237891"/>
                    </a:lnTo>
                    <a:cubicBezTo>
                      <a:pt x="3459831" y="2251217"/>
                      <a:pt x="3456950" y="2264543"/>
                      <a:pt x="3454428" y="2277869"/>
                    </a:cubicBezTo>
                    <a:cubicBezTo>
                      <a:pt x="3455509" y="2272467"/>
                      <a:pt x="3457670" y="2261662"/>
                      <a:pt x="3459831" y="2247976"/>
                    </a:cubicBezTo>
                    <a:cubicBezTo>
                      <a:pt x="3460552" y="2241133"/>
                      <a:pt x="3461632" y="2233569"/>
                      <a:pt x="3462712" y="2225286"/>
                    </a:cubicBezTo>
                    <a:cubicBezTo>
                      <a:pt x="3463072" y="2221324"/>
                      <a:pt x="3463793" y="2217002"/>
                      <a:pt x="3464153" y="2212680"/>
                    </a:cubicBezTo>
                    <a:cubicBezTo>
                      <a:pt x="3464873" y="2208358"/>
                      <a:pt x="3465233" y="2204036"/>
                      <a:pt x="3465593" y="2199714"/>
                    </a:cubicBezTo>
                    <a:cubicBezTo>
                      <a:pt x="3466314" y="2191070"/>
                      <a:pt x="3467034" y="2182066"/>
                      <a:pt x="3467394" y="2173062"/>
                    </a:cubicBezTo>
                    <a:cubicBezTo>
                      <a:pt x="3467394" y="2168740"/>
                      <a:pt x="3468115" y="2164418"/>
                      <a:pt x="3468475" y="2160096"/>
                    </a:cubicBezTo>
                    <a:cubicBezTo>
                      <a:pt x="3468475" y="2155774"/>
                      <a:pt x="3468475" y="2151452"/>
                      <a:pt x="3468475" y="2147491"/>
                    </a:cubicBezTo>
                    <a:cubicBezTo>
                      <a:pt x="3468475" y="2130923"/>
                      <a:pt x="3469195" y="2116156"/>
                      <a:pt x="3469195" y="2105351"/>
                    </a:cubicBezTo>
                    <a:cubicBezTo>
                      <a:pt x="3469195" y="2105351"/>
                      <a:pt x="3468835" y="2109673"/>
                      <a:pt x="3468475" y="2116516"/>
                    </a:cubicBezTo>
                    <a:cubicBezTo>
                      <a:pt x="3468115" y="2123360"/>
                      <a:pt x="3467755" y="2132724"/>
                      <a:pt x="3467394" y="2142808"/>
                    </a:cubicBezTo>
                    <a:cubicBezTo>
                      <a:pt x="3467394" y="2147851"/>
                      <a:pt x="3467394" y="2152533"/>
                      <a:pt x="3467034" y="2157215"/>
                    </a:cubicBezTo>
                    <a:cubicBezTo>
                      <a:pt x="3467034" y="2161897"/>
                      <a:pt x="3466314" y="2166579"/>
                      <a:pt x="3466314" y="2170541"/>
                    </a:cubicBezTo>
                    <a:cubicBezTo>
                      <a:pt x="3465954" y="2178825"/>
                      <a:pt x="3465593" y="2184947"/>
                      <a:pt x="3466314" y="2187468"/>
                    </a:cubicBezTo>
                    <a:cubicBezTo>
                      <a:pt x="3465233" y="2191790"/>
                      <a:pt x="3466314" y="2172702"/>
                      <a:pt x="3467034" y="2159376"/>
                    </a:cubicBezTo>
                    <a:cubicBezTo>
                      <a:pt x="3467034" y="2152533"/>
                      <a:pt x="3467034" y="2147491"/>
                      <a:pt x="3467034" y="2147130"/>
                    </a:cubicBezTo>
                    <a:cubicBezTo>
                      <a:pt x="3467034" y="2147130"/>
                      <a:pt x="3467034" y="2148211"/>
                      <a:pt x="3466674" y="2151092"/>
                    </a:cubicBezTo>
                    <a:cubicBezTo>
                      <a:pt x="3466674" y="2153973"/>
                      <a:pt x="3466674" y="2158295"/>
                      <a:pt x="3465593" y="2165138"/>
                    </a:cubicBezTo>
                    <a:cubicBezTo>
                      <a:pt x="3465593" y="2162977"/>
                      <a:pt x="3465593" y="2161177"/>
                      <a:pt x="3465593" y="2159016"/>
                    </a:cubicBezTo>
                    <a:cubicBezTo>
                      <a:pt x="3465593" y="2156855"/>
                      <a:pt x="3465593" y="2154694"/>
                      <a:pt x="3465593" y="2152893"/>
                    </a:cubicBezTo>
                    <a:cubicBezTo>
                      <a:pt x="3465593" y="2148571"/>
                      <a:pt x="3465593" y="2144249"/>
                      <a:pt x="3465593" y="2139927"/>
                    </a:cubicBezTo>
                    <a:cubicBezTo>
                      <a:pt x="3465593" y="2130923"/>
                      <a:pt x="3465593" y="2121559"/>
                      <a:pt x="3465954" y="2112195"/>
                    </a:cubicBezTo>
                    <a:cubicBezTo>
                      <a:pt x="3465954" y="2093106"/>
                      <a:pt x="3465954" y="2072937"/>
                      <a:pt x="3465954" y="2053488"/>
                    </a:cubicBezTo>
                    <a:cubicBezTo>
                      <a:pt x="3465954" y="2014590"/>
                      <a:pt x="3466674" y="1977494"/>
                      <a:pt x="3467034" y="1954083"/>
                    </a:cubicBezTo>
                    <a:lnTo>
                      <a:pt x="3469556" y="1946160"/>
                    </a:lnTo>
                    <a:cubicBezTo>
                      <a:pt x="3470636" y="1894656"/>
                      <a:pt x="3466674" y="1911224"/>
                      <a:pt x="3468115" y="1850356"/>
                    </a:cubicBezTo>
                    <a:cubicBezTo>
                      <a:pt x="3468475" y="1925630"/>
                      <a:pt x="3470636" y="1837751"/>
                      <a:pt x="3470996" y="1897538"/>
                    </a:cubicBezTo>
                    <a:cubicBezTo>
                      <a:pt x="3471716" y="1878449"/>
                      <a:pt x="3473517" y="1897178"/>
                      <a:pt x="3473157" y="1837390"/>
                    </a:cubicBezTo>
                    <a:cubicBezTo>
                      <a:pt x="3469916" y="1787688"/>
                      <a:pt x="3474958" y="1774362"/>
                      <a:pt x="3472437" y="1727181"/>
                    </a:cubicBezTo>
                    <a:cubicBezTo>
                      <a:pt x="3473517" y="1695847"/>
                      <a:pt x="3474237" y="1761036"/>
                      <a:pt x="3474598" y="1699088"/>
                    </a:cubicBezTo>
                    <a:cubicBezTo>
                      <a:pt x="3472797" y="1628136"/>
                      <a:pt x="3471716" y="1632098"/>
                      <a:pt x="3469556" y="1627776"/>
                    </a:cubicBezTo>
                    <a:cubicBezTo>
                      <a:pt x="3468835" y="1694406"/>
                      <a:pt x="3472437" y="1702329"/>
                      <a:pt x="3472077" y="1756714"/>
                    </a:cubicBezTo>
                    <a:lnTo>
                      <a:pt x="3468115" y="1648665"/>
                    </a:lnTo>
                    <a:cubicBezTo>
                      <a:pt x="3467394" y="1668474"/>
                      <a:pt x="3467394" y="1683241"/>
                      <a:pt x="3467755" y="1695847"/>
                    </a:cubicBezTo>
                    <a:cubicBezTo>
                      <a:pt x="3467755" y="1674237"/>
                      <a:pt x="3467034" y="1655508"/>
                      <a:pt x="3466314" y="1640021"/>
                    </a:cubicBezTo>
                    <a:cubicBezTo>
                      <a:pt x="3465954" y="1631017"/>
                      <a:pt x="3465593" y="1622734"/>
                      <a:pt x="3465233" y="1615170"/>
                    </a:cubicBezTo>
                    <a:cubicBezTo>
                      <a:pt x="3465233" y="1676398"/>
                      <a:pt x="3465233" y="1730782"/>
                      <a:pt x="3464153" y="1740507"/>
                    </a:cubicBezTo>
                    <a:lnTo>
                      <a:pt x="3463072" y="1732223"/>
                    </a:lnTo>
                    <a:cubicBezTo>
                      <a:pt x="3461992" y="1753833"/>
                      <a:pt x="3463072" y="1789129"/>
                      <a:pt x="3463793" y="1805696"/>
                    </a:cubicBezTo>
                    <a:cubicBezTo>
                      <a:pt x="3463793" y="1860441"/>
                      <a:pt x="3465593" y="1915546"/>
                      <a:pt x="3463793" y="1927431"/>
                    </a:cubicBezTo>
                    <a:lnTo>
                      <a:pt x="3462712" y="1906542"/>
                    </a:lnTo>
                    <a:cubicBezTo>
                      <a:pt x="3462712" y="1973892"/>
                      <a:pt x="3463072" y="1981455"/>
                      <a:pt x="3463072" y="2066454"/>
                    </a:cubicBezTo>
                    <a:close/>
                    <a:moveTo>
                      <a:pt x="2439851" y="3388971"/>
                    </a:moveTo>
                    <a:cubicBezTo>
                      <a:pt x="2448495" y="3394733"/>
                      <a:pt x="2457859" y="3399415"/>
                      <a:pt x="2469024" y="3405538"/>
                    </a:cubicBezTo>
                    <a:cubicBezTo>
                      <a:pt x="2474786" y="3408420"/>
                      <a:pt x="2480909" y="3411661"/>
                      <a:pt x="2488113" y="3415262"/>
                    </a:cubicBezTo>
                    <a:cubicBezTo>
                      <a:pt x="2491714" y="3417063"/>
                      <a:pt x="2495316" y="3418864"/>
                      <a:pt x="2499638" y="3421025"/>
                    </a:cubicBezTo>
                    <a:cubicBezTo>
                      <a:pt x="2503599" y="3423186"/>
                      <a:pt x="2507921" y="3424627"/>
                      <a:pt x="2512604" y="3426788"/>
                    </a:cubicBezTo>
                    <a:cubicBezTo>
                      <a:pt x="2521968" y="3430749"/>
                      <a:pt x="2532412" y="3435071"/>
                      <a:pt x="2543938" y="3439754"/>
                    </a:cubicBezTo>
                    <a:cubicBezTo>
                      <a:pt x="2549700" y="3441914"/>
                      <a:pt x="2555823" y="3444796"/>
                      <a:pt x="2562666" y="3446957"/>
                    </a:cubicBezTo>
                    <a:cubicBezTo>
                      <a:pt x="2569509" y="3449118"/>
                      <a:pt x="2576352" y="3451639"/>
                      <a:pt x="2583916" y="3454160"/>
                    </a:cubicBezTo>
                    <a:cubicBezTo>
                      <a:pt x="2591479" y="3456681"/>
                      <a:pt x="2599403" y="3459562"/>
                      <a:pt x="2607687" y="3462083"/>
                    </a:cubicBezTo>
                    <a:cubicBezTo>
                      <a:pt x="2612009" y="3463524"/>
                      <a:pt x="2616331" y="3464965"/>
                      <a:pt x="2620652" y="3466406"/>
                    </a:cubicBezTo>
                    <a:cubicBezTo>
                      <a:pt x="2625335" y="3467846"/>
                      <a:pt x="2630377" y="3468567"/>
                      <a:pt x="2635419" y="3468206"/>
                    </a:cubicBezTo>
                    <a:cubicBezTo>
                      <a:pt x="2645504" y="3467846"/>
                      <a:pt x="2656308" y="3463524"/>
                      <a:pt x="2664232" y="3455601"/>
                    </a:cubicBezTo>
                    <a:cubicBezTo>
                      <a:pt x="2672516" y="3447677"/>
                      <a:pt x="2677918" y="3436512"/>
                      <a:pt x="2677918" y="3423906"/>
                    </a:cubicBezTo>
                    <a:cubicBezTo>
                      <a:pt x="2677918" y="3428949"/>
                      <a:pt x="2676838" y="3434351"/>
                      <a:pt x="2675397" y="3439393"/>
                    </a:cubicBezTo>
                    <a:cubicBezTo>
                      <a:pt x="2680439" y="3427868"/>
                      <a:pt x="2679719" y="3414182"/>
                      <a:pt x="2674317" y="3402657"/>
                    </a:cubicBezTo>
                    <a:cubicBezTo>
                      <a:pt x="2671435" y="3396894"/>
                      <a:pt x="2667473" y="3391852"/>
                      <a:pt x="2662791" y="3387890"/>
                    </a:cubicBezTo>
                    <a:cubicBezTo>
                      <a:pt x="2658469" y="3383928"/>
                      <a:pt x="2654508" y="3379607"/>
                      <a:pt x="2650546" y="3375284"/>
                    </a:cubicBezTo>
                    <a:cubicBezTo>
                      <a:pt x="2634699" y="3357636"/>
                      <a:pt x="2621013" y="3337827"/>
                      <a:pt x="2608767" y="3316578"/>
                    </a:cubicBezTo>
                    <a:cubicBezTo>
                      <a:pt x="2602284" y="3306133"/>
                      <a:pt x="2596882" y="3294608"/>
                      <a:pt x="2591119" y="3283443"/>
                    </a:cubicBezTo>
                    <a:cubicBezTo>
                      <a:pt x="2588238" y="3277680"/>
                      <a:pt x="2586077" y="3271918"/>
                      <a:pt x="2583556" y="3265795"/>
                    </a:cubicBezTo>
                    <a:cubicBezTo>
                      <a:pt x="2581034" y="3259672"/>
                      <a:pt x="2578513" y="3253910"/>
                      <a:pt x="2576352" y="3247427"/>
                    </a:cubicBezTo>
                    <a:cubicBezTo>
                      <a:pt x="2574191" y="3241304"/>
                      <a:pt x="2572030" y="3234821"/>
                      <a:pt x="2569509" y="3228338"/>
                    </a:cubicBezTo>
                    <a:cubicBezTo>
                      <a:pt x="2568429" y="3225097"/>
                      <a:pt x="2567348" y="3221855"/>
                      <a:pt x="2566628" y="3218614"/>
                    </a:cubicBezTo>
                    <a:cubicBezTo>
                      <a:pt x="2565547" y="3215372"/>
                      <a:pt x="2564827" y="3212131"/>
                      <a:pt x="2563747" y="3208529"/>
                    </a:cubicBezTo>
                    <a:cubicBezTo>
                      <a:pt x="2561946" y="3201686"/>
                      <a:pt x="2559785" y="3195203"/>
                      <a:pt x="2558344" y="3188360"/>
                    </a:cubicBezTo>
                    <a:cubicBezTo>
                      <a:pt x="2556904" y="3181517"/>
                      <a:pt x="2555463" y="3174314"/>
                      <a:pt x="2554022" y="3167110"/>
                    </a:cubicBezTo>
                    <a:cubicBezTo>
                      <a:pt x="2560865" y="3194483"/>
                      <a:pt x="2565547" y="3207089"/>
                      <a:pt x="2569869" y="3220414"/>
                    </a:cubicBezTo>
                    <a:cubicBezTo>
                      <a:pt x="2572030" y="3227258"/>
                      <a:pt x="2575272" y="3233741"/>
                      <a:pt x="2578513" y="3242385"/>
                    </a:cubicBezTo>
                    <a:cubicBezTo>
                      <a:pt x="2579234" y="3244545"/>
                      <a:pt x="2580314" y="3246707"/>
                      <a:pt x="2581395" y="3249227"/>
                    </a:cubicBezTo>
                    <a:cubicBezTo>
                      <a:pt x="2582475" y="3251749"/>
                      <a:pt x="2583556" y="3254270"/>
                      <a:pt x="2584996" y="3256791"/>
                    </a:cubicBezTo>
                    <a:cubicBezTo>
                      <a:pt x="2587518" y="3262193"/>
                      <a:pt x="2590399" y="3268316"/>
                      <a:pt x="2594000" y="3275159"/>
                    </a:cubicBezTo>
                    <a:lnTo>
                      <a:pt x="2587878" y="3261473"/>
                    </a:lnTo>
                    <a:cubicBezTo>
                      <a:pt x="2585717" y="3256791"/>
                      <a:pt x="2583556" y="3252469"/>
                      <a:pt x="2582115" y="3247427"/>
                    </a:cubicBezTo>
                    <a:cubicBezTo>
                      <a:pt x="2578513" y="3238063"/>
                      <a:pt x="2574912" y="3228698"/>
                      <a:pt x="2571670" y="3218974"/>
                    </a:cubicBezTo>
                    <a:cubicBezTo>
                      <a:pt x="2574912" y="3226537"/>
                      <a:pt x="2572391" y="3216093"/>
                      <a:pt x="2566988" y="3198445"/>
                    </a:cubicBezTo>
                    <a:cubicBezTo>
                      <a:pt x="2564107" y="3189801"/>
                      <a:pt x="2561946" y="3178636"/>
                      <a:pt x="2559065" y="3167471"/>
                    </a:cubicBezTo>
                    <a:cubicBezTo>
                      <a:pt x="2557624" y="3161708"/>
                      <a:pt x="2556183" y="3155946"/>
                      <a:pt x="2555103" y="3150183"/>
                    </a:cubicBezTo>
                    <a:cubicBezTo>
                      <a:pt x="2554022" y="3144420"/>
                      <a:pt x="2552942" y="3138658"/>
                      <a:pt x="2552221" y="3133255"/>
                    </a:cubicBezTo>
                    <a:lnTo>
                      <a:pt x="2556904" y="3152344"/>
                    </a:lnTo>
                    <a:lnTo>
                      <a:pt x="2562666" y="3171072"/>
                    </a:lnTo>
                    <a:cubicBezTo>
                      <a:pt x="2564827" y="3184038"/>
                      <a:pt x="2571310" y="3207089"/>
                      <a:pt x="2577433" y="3226177"/>
                    </a:cubicBezTo>
                    <a:cubicBezTo>
                      <a:pt x="2580674" y="3235541"/>
                      <a:pt x="2583916" y="3244185"/>
                      <a:pt x="2586077" y="3250668"/>
                    </a:cubicBezTo>
                    <a:cubicBezTo>
                      <a:pt x="2588598" y="3256791"/>
                      <a:pt x="2590399" y="3260393"/>
                      <a:pt x="2590038" y="3259672"/>
                    </a:cubicBezTo>
                    <a:cubicBezTo>
                      <a:pt x="2588598" y="3256071"/>
                      <a:pt x="2590038" y="3259672"/>
                      <a:pt x="2592920" y="3267956"/>
                    </a:cubicBezTo>
                    <a:cubicBezTo>
                      <a:pt x="2595801" y="3276240"/>
                      <a:pt x="2601564" y="3288485"/>
                      <a:pt x="2608047" y="3302892"/>
                    </a:cubicBezTo>
                    <a:cubicBezTo>
                      <a:pt x="2611648" y="3309735"/>
                      <a:pt x="2615610" y="3317658"/>
                      <a:pt x="2619932" y="3324862"/>
                    </a:cubicBezTo>
                    <a:cubicBezTo>
                      <a:pt x="2624254" y="3332425"/>
                      <a:pt x="2628936" y="3339989"/>
                      <a:pt x="2633978" y="3347192"/>
                    </a:cubicBezTo>
                    <a:cubicBezTo>
                      <a:pt x="2635059" y="3348993"/>
                      <a:pt x="2636500" y="3350794"/>
                      <a:pt x="2637580" y="3352594"/>
                    </a:cubicBezTo>
                    <a:cubicBezTo>
                      <a:pt x="2639021" y="3354395"/>
                      <a:pt x="2640101" y="3356196"/>
                      <a:pt x="2641542" y="3357636"/>
                    </a:cubicBezTo>
                    <a:cubicBezTo>
                      <a:pt x="2644063" y="3360878"/>
                      <a:pt x="2646584" y="3364479"/>
                      <a:pt x="2649465" y="3367721"/>
                    </a:cubicBezTo>
                    <a:cubicBezTo>
                      <a:pt x="2654868" y="3374204"/>
                      <a:pt x="2660270" y="3379967"/>
                      <a:pt x="2665313" y="3384288"/>
                    </a:cubicBezTo>
                    <a:cubicBezTo>
                      <a:pt x="2664592" y="3383208"/>
                      <a:pt x="2658830" y="3377085"/>
                      <a:pt x="2651626" y="3368441"/>
                    </a:cubicBezTo>
                    <a:cubicBezTo>
                      <a:pt x="2648025" y="3364119"/>
                      <a:pt x="2644423" y="3359077"/>
                      <a:pt x="2640461" y="3354035"/>
                    </a:cubicBezTo>
                    <a:cubicBezTo>
                      <a:pt x="2636860" y="3348993"/>
                      <a:pt x="2633258" y="3343590"/>
                      <a:pt x="2629656" y="3338548"/>
                    </a:cubicBezTo>
                    <a:cubicBezTo>
                      <a:pt x="2623534" y="3328103"/>
                      <a:pt x="2618131" y="3319459"/>
                      <a:pt x="2616691" y="3315858"/>
                    </a:cubicBezTo>
                    <a:cubicBezTo>
                      <a:pt x="2615970" y="3314057"/>
                      <a:pt x="2615970" y="3313697"/>
                      <a:pt x="2617051" y="3315137"/>
                    </a:cubicBezTo>
                    <a:cubicBezTo>
                      <a:pt x="2618131" y="3316578"/>
                      <a:pt x="2620292" y="3320180"/>
                      <a:pt x="2624254" y="3325582"/>
                    </a:cubicBezTo>
                    <a:cubicBezTo>
                      <a:pt x="2621013" y="3320900"/>
                      <a:pt x="2618131" y="3316218"/>
                      <a:pt x="2615970" y="3311896"/>
                    </a:cubicBezTo>
                    <a:cubicBezTo>
                      <a:pt x="2613449" y="3307574"/>
                      <a:pt x="2611648" y="3303972"/>
                      <a:pt x="2609487" y="3300371"/>
                    </a:cubicBezTo>
                    <a:cubicBezTo>
                      <a:pt x="2605886" y="3293168"/>
                      <a:pt x="2603004" y="3287045"/>
                      <a:pt x="2600123" y="3280922"/>
                    </a:cubicBezTo>
                    <a:cubicBezTo>
                      <a:pt x="2599403" y="3279481"/>
                      <a:pt x="2598682" y="3277680"/>
                      <a:pt x="2597962" y="3276240"/>
                    </a:cubicBezTo>
                    <a:cubicBezTo>
                      <a:pt x="2597242" y="3274799"/>
                      <a:pt x="2596522" y="3272998"/>
                      <a:pt x="2596161" y="3271197"/>
                    </a:cubicBezTo>
                    <a:cubicBezTo>
                      <a:pt x="2594721" y="3267956"/>
                      <a:pt x="2593280" y="3264354"/>
                      <a:pt x="2591839" y="3260393"/>
                    </a:cubicBezTo>
                    <a:cubicBezTo>
                      <a:pt x="2590399" y="3256431"/>
                      <a:pt x="2588598" y="3252469"/>
                      <a:pt x="2586797" y="3247787"/>
                    </a:cubicBezTo>
                    <a:cubicBezTo>
                      <a:pt x="2584996" y="3243105"/>
                      <a:pt x="2583196" y="3238063"/>
                      <a:pt x="2581034" y="3231940"/>
                    </a:cubicBezTo>
                    <a:cubicBezTo>
                      <a:pt x="2589318" y="3254270"/>
                      <a:pt x="2591479" y="3256431"/>
                      <a:pt x="2592560" y="3257511"/>
                    </a:cubicBezTo>
                    <a:cubicBezTo>
                      <a:pt x="2593640" y="3258592"/>
                      <a:pt x="2594360" y="3258232"/>
                      <a:pt x="2601564" y="3274079"/>
                    </a:cubicBezTo>
                    <a:cubicBezTo>
                      <a:pt x="2596522" y="3261833"/>
                      <a:pt x="2590759" y="3249588"/>
                      <a:pt x="2586437" y="3236622"/>
                    </a:cubicBezTo>
                    <a:cubicBezTo>
                      <a:pt x="2584276" y="3230139"/>
                      <a:pt x="2581755" y="3224016"/>
                      <a:pt x="2579594" y="3217533"/>
                    </a:cubicBezTo>
                    <a:lnTo>
                      <a:pt x="2573831" y="3198085"/>
                    </a:lnTo>
                    <a:cubicBezTo>
                      <a:pt x="2573831" y="3197364"/>
                      <a:pt x="2575992" y="3204207"/>
                      <a:pt x="2578874" y="3213932"/>
                    </a:cubicBezTo>
                    <a:cubicBezTo>
                      <a:pt x="2580314" y="3218614"/>
                      <a:pt x="2582475" y="3224016"/>
                      <a:pt x="2584276" y="3229419"/>
                    </a:cubicBezTo>
                    <a:cubicBezTo>
                      <a:pt x="2586437" y="3234821"/>
                      <a:pt x="2588238" y="3240223"/>
                      <a:pt x="2590399" y="3245266"/>
                    </a:cubicBezTo>
                    <a:cubicBezTo>
                      <a:pt x="2594360" y="3254990"/>
                      <a:pt x="2598322" y="3262914"/>
                      <a:pt x="2599403" y="3264715"/>
                    </a:cubicBezTo>
                    <a:cubicBezTo>
                      <a:pt x="2600483" y="3266155"/>
                      <a:pt x="2599043" y="3261473"/>
                      <a:pt x="2593280" y="3246346"/>
                    </a:cubicBezTo>
                    <a:cubicBezTo>
                      <a:pt x="2590399" y="3238783"/>
                      <a:pt x="2586437" y="3227978"/>
                      <a:pt x="2582475" y="3216093"/>
                    </a:cubicBezTo>
                    <a:cubicBezTo>
                      <a:pt x="2580674" y="3209970"/>
                      <a:pt x="2578874" y="3203487"/>
                      <a:pt x="2577073" y="3197364"/>
                    </a:cubicBezTo>
                    <a:cubicBezTo>
                      <a:pt x="2575272" y="3190881"/>
                      <a:pt x="2573111" y="3184398"/>
                      <a:pt x="2572030" y="3178276"/>
                    </a:cubicBezTo>
                    <a:cubicBezTo>
                      <a:pt x="2570590" y="3172153"/>
                      <a:pt x="2569149" y="3166030"/>
                      <a:pt x="2567709" y="3160268"/>
                    </a:cubicBezTo>
                    <a:cubicBezTo>
                      <a:pt x="2566268" y="3154865"/>
                      <a:pt x="2564827" y="3149823"/>
                      <a:pt x="2564467" y="3145141"/>
                    </a:cubicBezTo>
                    <a:cubicBezTo>
                      <a:pt x="2562666" y="3136497"/>
                      <a:pt x="2561586" y="3130734"/>
                      <a:pt x="2560865" y="3130734"/>
                    </a:cubicBezTo>
                    <a:lnTo>
                      <a:pt x="2560865" y="3128573"/>
                    </a:lnTo>
                    <a:cubicBezTo>
                      <a:pt x="2559785" y="3121010"/>
                      <a:pt x="2558705" y="3114887"/>
                      <a:pt x="2557984" y="3110205"/>
                    </a:cubicBezTo>
                    <a:cubicBezTo>
                      <a:pt x="2557264" y="3105162"/>
                      <a:pt x="2556904" y="3101201"/>
                      <a:pt x="2556183" y="3097959"/>
                    </a:cubicBezTo>
                    <a:cubicBezTo>
                      <a:pt x="2555103" y="3091476"/>
                      <a:pt x="2554383" y="3087875"/>
                      <a:pt x="2553662" y="3083553"/>
                    </a:cubicBezTo>
                    <a:cubicBezTo>
                      <a:pt x="2552942" y="3079231"/>
                      <a:pt x="2552221" y="3074909"/>
                      <a:pt x="2550781" y="3066625"/>
                    </a:cubicBezTo>
                    <a:cubicBezTo>
                      <a:pt x="2550421" y="3062663"/>
                      <a:pt x="2550061" y="3057621"/>
                      <a:pt x="2549700" y="3051138"/>
                    </a:cubicBezTo>
                    <a:cubicBezTo>
                      <a:pt x="2549700" y="3049337"/>
                      <a:pt x="2549700" y="3046816"/>
                      <a:pt x="2549700" y="3044655"/>
                    </a:cubicBezTo>
                    <a:cubicBezTo>
                      <a:pt x="2549700" y="3042494"/>
                      <a:pt x="2549700" y="3040333"/>
                      <a:pt x="2549700" y="3037812"/>
                    </a:cubicBezTo>
                    <a:cubicBezTo>
                      <a:pt x="2549340" y="3037092"/>
                      <a:pt x="2548980" y="3038893"/>
                      <a:pt x="2548980" y="3042854"/>
                    </a:cubicBezTo>
                    <a:cubicBezTo>
                      <a:pt x="2548980" y="3043935"/>
                      <a:pt x="2548980" y="3045016"/>
                      <a:pt x="2548980" y="3046096"/>
                    </a:cubicBezTo>
                    <a:cubicBezTo>
                      <a:pt x="2548980" y="3047536"/>
                      <a:pt x="2548980" y="3048977"/>
                      <a:pt x="2548980" y="3050418"/>
                    </a:cubicBezTo>
                    <a:cubicBezTo>
                      <a:pt x="2548980" y="3055460"/>
                      <a:pt x="2549700" y="3061583"/>
                      <a:pt x="2550061" y="3068066"/>
                    </a:cubicBezTo>
                    <a:cubicBezTo>
                      <a:pt x="2551501" y="3079231"/>
                      <a:pt x="2552942" y="3085714"/>
                      <a:pt x="2554383" y="3095078"/>
                    </a:cubicBezTo>
                    <a:cubicBezTo>
                      <a:pt x="2555103" y="3099760"/>
                      <a:pt x="2555823" y="3105162"/>
                      <a:pt x="2557264" y="3112366"/>
                    </a:cubicBezTo>
                    <a:cubicBezTo>
                      <a:pt x="2558705" y="3119569"/>
                      <a:pt x="2560505" y="3128213"/>
                      <a:pt x="2562306" y="3139738"/>
                    </a:cubicBezTo>
                    <a:cubicBezTo>
                      <a:pt x="2564467" y="3160628"/>
                      <a:pt x="2552942" y="3084273"/>
                      <a:pt x="2555823" y="3116688"/>
                    </a:cubicBezTo>
                    <a:cubicBezTo>
                      <a:pt x="2556183" y="3120650"/>
                      <a:pt x="2557624" y="3130374"/>
                      <a:pt x="2559785" y="3141899"/>
                    </a:cubicBezTo>
                    <a:cubicBezTo>
                      <a:pt x="2560145" y="3144780"/>
                      <a:pt x="2560865" y="3148022"/>
                      <a:pt x="2561586" y="3150903"/>
                    </a:cubicBezTo>
                    <a:cubicBezTo>
                      <a:pt x="2562306" y="3154145"/>
                      <a:pt x="2563026" y="3157026"/>
                      <a:pt x="2563747" y="3160268"/>
                    </a:cubicBezTo>
                    <a:cubicBezTo>
                      <a:pt x="2565187" y="3166390"/>
                      <a:pt x="2566628" y="3172873"/>
                      <a:pt x="2568069" y="3178996"/>
                    </a:cubicBezTo>
                    <a:cubicBezTo>
                      <a:pt x="2568789" y="3181877"/>
                      <a:pt x="2569509" y="3184759"/>
                      <a:pt x="2570230" y="3187640"/>
                    </a:cubicBezTo>
                    <a:cubicBezTo>
                      <a:pt x="2570950" y="3190161"/>
                      <a:pt x="2571670" y="3193042"/>
                      <a:pt x="2572391" y="3195203"/>
                    </a:cubicBezTo>
                    <a:cubicBezTo>
                      <a:pt x="2573831" y="3199885"/>
                      <a:pt x="2574912" y="3203847"/>
                      <a:pt x="2575632" y="3206368"/>
                    </a:cubicBezTo>
                    <a:cubicBezTo>
                      <a:pt x="2577073" y="3211771"/>
                      <a:pt x="2576713" y="3212131"/>
                      <a:pt x="2573471" y="3204207"/>
                    </a:cubicBezTo>
                    <a:lnTo>
                      <a:pt x="2569149" y="3189441"/>
                    </a:lnTo>
                    <a:cubicBezTo>
                      <a:pt x="2567709" y="3184398"/>
                      <a:pt x="2566988" y="3179716"/>
                      <a:pt x="2565547" y="3174674"/>
                    </a:cubicBezTo>
                    <a:lnTo>
                      <a:pt x="2562306" y="3159907"/>
                    </a:lnTo>
                    <a:cubicBezTo>
                      <a:pt x="2561225" y="3154865"/>
                      <a:pt x="2560145" y="3150183"/>
                      <a:pt x="2559425" y="3145141"/>
                    </a:cubicBezTo>
                    <a:cubicBezTo>
                      <a:pt x="2557264" y="3144060"/>
                      <a:pt x="2549700" y="3100120"/>
                      <a:pt x="2548980" y="3101561"/>
                    </a:cubicBezTo>
                    <a:cubicBezTo>
                      <a:pt x="2547539" y="3092197"/>
                      <a:pt x="2546459" y="3083193"/>
                      <a:pt x="2545739" y="3073829"/>
                    </a:cubicBezTo>
                    <a:lnTo>
                      <a:pt x="2545018" y="3066985"/>
                    </a:lnTo>
                    <a:lnTo>
                      <a:pt x="2545018" y="3060142"/>
                    </a:lnTo>
                    <a:cubicBezTo>
                      <a:pt x="2544658" y="3060142"/>
                      <a:pt x="2543938" y="3047176"/>
                      <a:pt x="2543938" y="3047176"/>
                    </a:cubicBezTo>
                    <a:cubicBezTo>
                      <a:pt x="2543938" y="3040333"/>
                      <a:pt x="2543217" y="3033490"/>
                      <a:pt x="2542857" y="3026647"/>
                    </a:cubicBezTo>
                    <a:cubicBezTo>
                      <a:pt x="2549700" y="3026647"/>
                      <a:pt x="2556543" y="3026647"/>
                      <a:pt x="2563747" y="3025927"/>
                    </a:cubicBezTo>
                    <a:cubicBezTo>
                      <a:pt x="2564467" y="3025927"/>
                      <a:pt x="2565187" y="3025927"/>
                      <a:pt x="2565547" y="3025927"/>
                    </a:cubicBezTo>
                    <a:cubicBezTo>
                      <a:pt x="2566268" y="3025927"/>
                      <a:pt x="2566628" y="3025927"/>
                      <a:pt x="2567348" y="3025927"/>
                    </a:cubicBezTo>
                    <a:cubicBezTo>
                      <a:pt x="2568069" y="3025927"/>
                      <a:pt x="2568789" y="3025567"/>
                      <a:pt x="2569149" y="3025207"/>
                    </a:cubicBezTo>
                    <a:cubicBezTo>
                      <a:pt x="2569869" y="3024846"/>
                      <a:pt x="2569869" y="3024486"/>
                      <a:pt x="2571310" y="3024126"/>
                    </a:cubicBezTo>
                    <a:cubicBezTo>
                      <a:pt x="2572751" y="3023766"/>
                      <a:pt x="2575992" y="3023406"/>
                      <a:pt x="2582475" y="3023045"/>
                    </a:cubicBezTo>
                    <a:cubicBezTo>
                      <a:pt x="2585717" y="3023045"/>
                      <a:pt x="2590038" y="3023045"/>
                      <a:pt x="2595441" y="3023045"/>
                    </a:cubicBezTo>
                    <a:cubicBezTo>
                      <a:pt x="2598322" y="3023045"/>
                      <a:pt x="2601204" y="3023045"/>
                      <a:pt x="2604445" y="3023045"/>
                    </a:cubicBezTo>
                    <a:cubicBezTo>
                      <a:pt x="2607687" y="3023045"/>
                      <a:pt x="2611288" y="3022685"/>
                      <a:pt x="2615610" y="3022325"/>
                    </a:cubicBezTo>
                    <a:cubicBezTo>
                      <a:pt x="2640822" y="3022325"/>
                      <a:pt x="2690524" y="3018363"/>
                      <a:pt x="2739866" y="3008279"/>
                    </a:cubicBezTo>
                    <a:cubicBezTo>
                      <a:pt x="2789209" y="2998554"/>
                      <a:pt x="2838191" y="2983068"/>
                      <a:pt x="2864122" y="2973343"/>
                    </a:cubicBezTo>
                    <a:cubicBezTo>
                      <a:pt x="2871686" y="2970822"/>
                      <a:pt x="2879249" y="2967581"/>
                      <a:pt x="2886812" y="2964339"/>
                    </a:cubicBezTo>
                    <a:lnTo>
                      <a:pt x="2909143" y="2954975"/>
                    </a:lnTo>
                    <a:cubicBezTo>
                      <a:pt x="2906981" y="2954975"/>
                      <a:pt x="2885372" y="2963979"/>
                      <a:pt x="2867724" y="2970462"/>
                    </a:cubicBezTo>
                    <a:cubicBezTo>
                      <a:pt x="2850076" y="2976585"/>
                      <a:pt x="2836390" y="2980906"/>
                      <a:pt x="2850796" y="2975504"/>
                    </a:cubicBezTo>
                    <a:lnTo>
                      <a:pt x="2868804" y="2969381"/>
                    </a:lnTo>
                    <a:cubicBezTo>
                      <a:pt x="2874927" y="2967220"/>
                      <a:pt x="2880690" y="2964699"/>
                      <a:pt x="2886452" y="2962538"/>
                    </a:cubicBezTo>
                    <a:lnTo>
                      <a:pt x="2904100" y="2955335"/>
                    </a:lnTo>
                    <a:lnTo>
                      <a:pt x="2912744" y="2951733"/>
                    </a:lnTo>
                    <a:lnTo>
                      <a:pt x="2921388" y="2947772"/>
                    </a:lnTo>
                    <a:lnTo>
                      <a:pt x="2916346" y="2951013"/>
                    </a:lnTo>
                    <a:cubicBezTo>
                      <a:pt x="2927871" y="2945971"/>
                      <a:pt x="2939396" y="2940568"/>
                      <a:pt x="2950561" y="2935166"/>
                    </a:cubicBezTo>
                    <a:cubicBezTo>
                      <a:pt x="2961726" y="2929764"/>
                      <a:pt x="2972171" y="2923641"/>
                      <a:pt x="2982256" y="2918238"/>
                    </a:cubicBezTo>
                    <a:cubicBezTo>
                      <a:pt x="2977213" y="2921120"/>
                      <a:pt x="2970370" y="2925081"/>
                      <a:pt x="2963167" y="2929043"/>
                    </a:cubicBezTo>
                    <a:cubicBezTo>
                      <a:pt x="2959565" y="2930844"/>
                      <a:pt x="2955964" y="2933005"/>
                      <a:pt x="2952002" y="2934806"/>
                    </a:cubicBezTo>
                    <a:cubicBezTo>
                      <a:pt x="2948400" y="2936606"/>
                      <a:pt x="2944438" y="2938407"/>
                      <a:pt x="2941197" y="2939848"/>
                    </a:cubicBezTo>
                    <a:cubicBezTo>
                      <a:pt x="2927511" y="2946331"/>
                      <a:pt x="2917786" y="2951373"/>
                      <a:pt x="2922829" y="2949933"/>
                    </a:cubicBezTo>
                    <a:cubicBezTo>
                      <a:pt x="2939036" y="2942729"/>
                      <a:pt x="2948760" y="2938768"/>
                      <a:pt x="2957765" y="2934806"/>
                    </a:cubicBezTo>
                    <a:cubicBezTo>
                      <a:pt x="2966769" y="2930484"/>
                      <a:pt x="2975052" y="2926162"/>
                      <a:pt x="2989819" y="2918598"/>
                    </a:cubicBezTo>
                    <a:cubicBezTo>
                      <a:pt x="2983696" y="2921840"/>
                      <a:pt x="2978294" y="2925081"/>
                      <a:pt x="2979014" y="2924721"/>
                    </a:cubicBezTo>
                    <a:cubicBezTo>
                      <a:pt x="3043123" y="2891226"/>
                      <a:pt x="3038441" y="2887985"/>
                      <a:pt x="3053208" y="2878260"/>
                    </a:cubicBezTo>
                    <a:cubicBezTo>
                      <a:pt x="3060771" y="2873218"/>
                      <a:pt x="3065093" y="2869976"/>
                      <a:pt x="3067614" y="2868176"/>
                    </a:cubicBezTo>
                    <a:cubicBezTo>
                      <a:pt x="3069775" y="2866375"/>
                      <a:pt x="3070135" y="2866015"/>
                      <a:pt x="3068695" y="2866735"/>
                    </a:cubicBezTo>
                    <a:cubicBezTo>
                      <a:pt x="3065813" y="2868176"/>
                      <a:pt x="3056089" y="2873938"/>
                      <a:pt x="3045284" y="2880781"/>
                    </a:cubicBezTo>
                    <a:cubicBezTo>
                      <a:pt x="3039882" y="2884023"/>
                      <a:pt x="3033759" y="2887985"/>
                      <a:pt x="3027996" y="2891226"/>
                    </a:cubicBezTo>
                    <a:cubicBezTo>
                      <a:pt x="3022233" y="2894467"/>
                      <a:pt x="3016471" y="2897709"/>
                      <a:pt x="3011429" y="2900230"/>
                    </a:cubicBezTo>
                    <a:cubicBezTo>
                      <a:pt x="3001704" y="2905633"/>
                      <a:pt x="2995221" y="2908874"/>
                      <a:pt x="2997022" y="2907073"/>
                    </a:cubicBezTo>
                    <a:cubicBezTo>
                      <a:pt x="3057890" y="2872858"/>
                      <a:pt x="3115156" y="2831439"/>
                      <a:pt x="3167019" y="2784258"/>
                    </a:cubicBezTo>
                    <a:cubicBezTo>
                      <a:pt x="3154053" y="2796503"/>
                      <a:pt x="3140727" y="2808749"/>
                      <a:pt x="3146129" y="2805147"/>
                    </a:cubicBezTo>
                    <a:cubicBezTo>
                      <a:pt x="3165938" y="2788580"/>
                      <a:pt x="3166298" y="2788580"/>
                      <a:pt x="3168820" y="2787139"/>
                    </a:cubicBezTo>
                    <a:cubicBezTo>
                      <a:pt x="3171341" y="2785338"/>
                      <a:pt x="3175303" y="2781737"/>
                      <a:pt x="3201595" y="2756525"/>
                    </a:cubicBezTo>
                    <a:cubicBezTo>
                      <a:pt x="3200154" y="2756886"/>
                      <a:pt x="3203395" y="2752924"/>
                      <a:pt x="3209518" y="2746081"/>
                    </a:cubicBezTo>
                    <a:cubicBezTo>
                      <a:pt x="3212760" y="2742839"/>
                      <a:pt x="3216361" y="2738517"/>
                      <a:pt x="3220683" y="2733835"/>
                    </a:cubicBezTo>
                    <a:cubicBezTo>
                      <a:pt x="3222844" y="2731674"/>
                      <a:pt x="3225005" y="2729153"/>
                      <a:pt x="3227526" y="2726632"/>
                    </a:cubicBezTo>
                    <a:cubicBezTo>
                      <a:pt x="3230047" y="2724111"/>
                      <a:pt x="3232208" y="2721589"/>
                      <a:pt x="3234729" y="2718708"/>
                    </a:cubicBezTo>
                    <a:cubicBezTo>
                      <a:pt x="3239412" y="2712946"/>
                      <a:pt x="3244814" y="2707183"/>
                      <a:pt x="3249856" y="2701060"/>
                    </a:cubicBezTo>
                    <a:cubicBezTo>
                      <a:pt x="3255259" y="2694938"/>
                      <a:pt x="3260661" y="2688815"/>
                      <a:pt x="3265343" y="2682332"/>
                    </a:cubicBezTo>
                    <a:cubicBezTo>
                      <a:pt x="3270386" y="2675849"/>
                      <a:pt x="3275068" y="2669726"/>
                      <a:pt x="3279750" y="2663603"/>
                    </a:cubicBezTo>
                    <a:cubicBezTo>
                      <a:pt x="3281911" y="2660722"/>
                      <a:pt x="3284072" y="2657841"/>
                      <a:pt x="3286233" y="2654959"/>
                    </a:cubicBezTo>
                    <a:cubicBezTo>
                      <a:pt x="3288034" y="2652078"/>
                      <a:pt x="3290194" y="2649197"/>
                      <a:pt x="3291995" y="2646676"/>
                    </a:cubicBezTo>
                    <a:cubicBezTo>
                      <a:pt x="3299199" y="2637312"/>
                      <a:pt x="3303881" y="2631549"/>
                      <a:pt x="3302800" y="2633710"/>
                    </a:cubicBezTo>
                    <a:cubicBezTo>
                      <a:pt x="3302080" y="2634790"/>
                      <a:pt x="3300279" y="2637672"/>
                      <a:pt x="3296317" y="2643074"/>
                    </a:cubicBezTo>
                    <a:cubicBezTo>
                      <a:pt x="3292715" y="2648476"/>
                      <a:pt x="3287313" y="2656400"/>
                      <a:pt x="3279030" y="2666485"/>
                    </a:cubicBezTo>
                    <a:cubicBezTo>
                      <a:pt x="3280110" y="2665404"/>
                      <a:pt x="3284072" y="2661442"/>
                      <a:pt x="3288754" y="2655320"/>
                    </a:cubicBezTo>
                    <a:cubicBezTo>
                      <a:pt x="3293436" y="2649197"/>
                      <a:pt x="3299199" y="2640913"/>
                      <a:pt x="3305682" y="2632269"/>
                    </a:cubicBezTo>
                    <a:cubicBezTo>
                      <a:pt x="3308923" y="2627947"/>
                      <a:pt x="3312164" y="2623625"/>
                      <a:pt x="3315046" y="2618943"/>
                    </a:cubicBezTo>
                    <a:cubicBezTo>
                      <a:pt x="3317927" y="2614261"/>
                      <a:pt x="3320808" y="2609939"/>
                      <a:pt x="3323690" y="2605617"/>
                    </a:cubicBezTo>
                    <a:cubicBezTo>
                      <a:pt x="3329092" y="2596973"/>
                      <a:pt x="3334134" y="2589410"/>
                      <a:pt x="3337376" y="2584008"/>
                    </a:cubicBezTo>
                    <a:cubicBezTo>
                      <a:pt x="3340977" y="2577524"/>
                      <a:pt x="3345660" y="2569241"/>
                      <a:pt x="3350341" y="2560237"/>
                    </a:cubicBezTo>
                    <a:cubicBezTo>
                      <a:pt x="3352863" y="2555915"/>
                      <a:pt x="3355024" y="2551593"/>
                      <a:pt x="3357545" y="2547271"/>
                    </a:cubicBezTo>
                    <a:cubicBezTo>
                      <a:pt x="3359706" y="2542949"/>
                      <a:pt x="3361507" y="2538987"/>
                      <a:pt x="3363308" y="2535386"/>
                    </a:cubicBezTo>
                    <a:cubicBezTo>
                      <a:pt x="3352863" y="2553754"/>
                      <a:pt x="3356104" y="2545110"/>
                      <a:pt x="3375913" y="2504411"/>
                    </a:cubicBezTo>
                    <a:lnTo>
                      <a:pt x="3376633" y="2501890"/>
                    </a:lnTo>
                    <a:cubicBezTo>
                      <a:pt x="3360066" y="2535025"/>
                      <a:pt x="3337016" y="2576444"/>
                      <a:pt x="3312164" y="2612460"/>
                    </a:cubicBezTo>
                    <a:cubicBezTo>
                      <a:pt x="3287313" y="2648476"/>
                      <a:pt x="3262462" y="2680171"/>
                      <a:pt x="3248055" y="2698179"/>
                    </a:cubicBezTo>
                    <a:lnTo>
                      <a:pt x="3255979" y="2687734"/>
                    </a:lnTo>
                    <a:cubicBezTo>
                      <a:pt x="3227886" y="2720149"/>
                      <a:pt x="3196192" y="2754004"/>
                      <a:pt x="3166659" y="2782097"/>
                    </a:cubicBezTo>
                    <a:cubicBezTo>
                      <a:pt x="3136405" y="2809469"/>
                      <a:pt x="3109033" y="2831439"/>
                      <a:pt x="3092105" y="2841884"/>
                    </a:cubicBezTo>
                    <a:cubicBezTo>
                      <a:pt x="3094266" y="2838642"/>
                      <a:pt x="3078059" y="2851608"/>
                      <a:pt x="3078059" y="2849087"/>
                    </a:cubicBezTo>
                    <a:lnTo>
                      <a:pt x="3065453" y="2858451"/>
                    </a:lnTo>
                    <a:cubicBezTo>
                      <a:pt x="3061131" y="2861693"/>
                      <a:pt x="3056809" y="2864214"/>
                      <a:pt x="3052487" y="2867455"/>
                    </a:cubicBezTo>
                    <a:lnTo>
                      <a:pt x="3026555" y="2885103"/>
                    </a:lnTo>
                    <a:cubicBezTo>
                      <a:pt x="3030157" y="2882582"/>
                      <a:pt x="3033759" y="2880061"/>
                      <a:pt x="3037000" y="2877180"/>
                    </a:cubicBezTo>
                    <a:cubicBezTo>
                      <a:pt x="3033399" y="2879701"/>
                      <a:pt x="3029437" y="2882222"/>
                      <a:pt x="3025835" y="2884383"/>
                    </a:cubicBezTo>
                    <a:lnTo>
                      <a:pt x="3014310" y="2891226"/>
                    </a:lnTo>
                    <a:lnTo>
                      <a:pt x="2991260" y="2904552"/>
                    </a:lnTo>
                    <a:cubicBezTo>
                      <a:pt x="2983336" y="2908874"/>
                      <a:pt x="2975412" y="2912836"/>
                      <a:pt x="2967489" y="2916798"/>
                    </a:cubicBezTo>
                    <a:cubicBezTo>
                      <a:pt x="2959565" y="2920759"/>
                      <a:pt x="2951642" y="2925081"/>
                      <a:pt x="2943718" y="2928683"/>
                    </a:cubicBezTo>
                    <a:lnTo>
                      <a:pt x="2946239" y="2927242"/>
                    </a:lnTo>
                    <a:cubicBezTo>
                      <a:pt x="2934714" y="2933005"/>
                      <a:pt x="2923909" y="2938047"/>
                      <a:pt x="2913825" y="2943450"/>
                    </a:cubicBezTo>
                    <a:cubicBezTo>
                      <a:pt x="2903380" y="2948132"/>
                      <a:pt x="2893656" y="2952454"/>
                      <a:pt x="2884291" y="2956415"/>
                    </a:cubicBezTo>
                    <a:cubicBezTo>
                      <a:pt x="2879609" y="2958577"/>
                      <a:pt x="2874927" y="2960377"/>
                      <a:pt x="2870605" y="2962178"/>
                    </a:cubicBezTo>
                    <a:cubicBezTo>
                      <a:pt x="2866283" y="2963979"/>
                      <a:pt x="2861601" y="2965419"/>
                      <a:pt x="2857639" y="2967220"/>
                    </a:cubicBezTo>
                    <a:cubicBezTo>
                      <a:pt x="2849355" y="2970462"/>
                      <a:pt x="2841072" y="2973343"/>
                      <a:pt x="2833869" y="2976224"/>
                    </a:cubicBezTo>
                    <a:cubicBezTo>
                      <a:pt x="2833869" y="2976585"/>
                      <a:pt x="2834949" y="2976585"/>
                      <a:pt x="2833869" y="2977305"/>
                    </a:cubicBezTo>
                    <a:cubicBezTo>
                      <a:pt x="2833148" y="2977305"/>
                      <a:pt x="2832068" y="2978025"/>
                      <a:pt x="2830267" y="2978746"/>
                    </a:cubicBezTo>
                    <a:cubicBezTo>
                      <a:pt x="2828466" y="2979466"/>
                      <a:pt x="2825585" y="2980546"/>
                      <a:pt x="2821263" y="2981627"/>
                    </a:cubicBezTo>
                    <a:cubicBezTo>
                      <a:pt x="2812979" y="2984148"/>
                      <a:pt x="2805776" y="2986309"/>
                      <a:pt x="2799293" y="2988110"/>
                    </a:cubicBezTo>
                    <a:cubicBezTo>
                      <a:pt x="2792810" y="2989910"/>
                      <a:pt x="2786687" y="2991711"/>
                      <a:pt x="2781285" y="2992792"/>
                    </a:cubicBezTo>
                    <a:cubicBezTo>
                      <a:pt x="2781285" y="2992792"/>
                      <a:pt x="2781285" y="2992792"/>
                      <a:pt x="2781285" y="2992792"/>
                    </a:cubicBezTo>
                    <a:lnTo>
                      <a:pt x="2781285" y="2992792"/>
                    </a:lnTo>
                    <a:cubicBezTo>
                      <a:pt x="2768319" y="2995673"/>
                      <a:pt x="2757514" y="2997834"/>
                      <a:pt x="2745989" y="2999995"/>
                    </a:cubicBezTo>
                    <a:cubicBezTo>
                      <a:pt x="2734464" y="3001796"/>
                      <a:pt x="2721858" y="3003597"/>
                      <a:pt x="2706011" y="3006118"/>
                    </a:cubicBezTo>
                    <a:lnTo>
                      <a:pt x="2730502" y="3001796"/>
                    </a:lnTo>
                    <a:lnTo>
                      <a:pt x="2742747" y="2999635"/>
                    </a:lnTo>
                    <a:lnTo>
                      <a:pt x="2754993" y="2996754"/>
                    </a:lnTo>
                    <a:cubicBezTo>
                      <a:pt x="2771200" y="2992792"/>
                      <a:pt x="2787408" y="2989550"/>
                      <a:pt x="2803255" y="2984508"/>
                    </a:cubicBezTo>
                    <a:cubicBezTo>
                      <a:pt x="2806856" y="2982707"/>
                      <a:pt x="2806856" y="2981987"/>
                      <a:pt x="2799653" y="2983428"/>
                    </a:cubicBezTo>
                    <a:cubicBezTo>
                      <a:pt x="2796051" y="2984148"/>
                      <a:pt x="2791009" y="2985228"/>
                      <a:pt x="2783446" y="2987029"/>
                    </a:cubicBezTo>
                    <a:cubicBezTo>
                      <a:pt x="2775882" y="2988470"/>
                      <a:pt x="2766518" y="2990271"/>
                      <a:pt x="2754633" y="2992792"/>
                    </a:cubicBezTo>
                    <a:cubicBezTo>
                      <a:pt x="2774082" y="2988110"/>
                      <a:pt x="2782005" y="2985228"/>
                      <a:pt x="2757874" y="2990631"/>
                    </a:cubicBezTo>
                    <a:cubicBezTo>
                      <a:pt x="2756434" y="2990991"/>
                      <a:pt x="2740947" y="2995313"/>
                      <a:pt x="2727981" y="2997474"/>
                    </a:cubicBezTo>
                    <a:cubicBezTo>
                      <a:pt x="2715375" y="2999995"/>
                      <a:pt x="2705651" y="3002156"/>
                      <a:pt x="2717536" y="3000715"/>
                    </a:cubicBezTo>
                    <a:cubicBezTo>
                      <a:pt x="2711774" y="3001796"/>
                      <a:pt x="2705651" y="3002876"/>
                      <a:pt x="2699528" y="3003957"/>
                    </a:cubicBezTo>
                    <a:cubicBezTo>
                      <a:pt x="2693405" y="3005037"/>
                      <a:pt x="2686562" y="3005758"/>
                      <a:pt x="2680079" y="3006478"/>
                    </a:cubicBezTo>
                    <a:cubicBezTo>
                      <a:pt x="2666753" y="3007919"/>
                      <a:pt x="2652347" y="3010080"/>
                      <a:pt x="2637580" y="3010800"/>
                    </a:cubicBezTo>
                    <a:cubicBezTo>
                      <a:pt x="2622813" y="3011881"/>
                      <a:pt x="2606966" y="3013321"/>
                      <a:pt x="2591119" y="3013321"/>
                    </a:cubicBezTo>
                    <a:cubicBezTo>
                      <a:pt x="2582835" y="3013321"/>
                      <a:pt x="2574912" y="3013321"/>
                      <a:pt x="2566268" y="3013681"/>
                    </a:cubicBezTo>
                    <a:cubicBezTo>
                      <a:pt x="2556183" y="3013681"/>
                      <a:pt x="2546459" y="3013681"/>
                      <a:pt x="2536014" y="3013681"/>
                    </a:cubicBezTo>
                    <a:lnTo>
                      <a:pt x="2532052" y="3013681"/>
                    </a:lnTo>
                    <a:cubicBezTo>
                      <a:pt x="2532052" y="3013681"/>
                      <a:pt x="2530972" y="3013681"/>
                      <a:pt x="2530972" y="3013681"/>
                    </a:cubicBezTo>
                    <a:lnTo>
                      <a:pt x="2530612" y="3013681"/>
                    </a:lnTo>
                    <a:cubicBezTo>
                      <a:pt x="2530612" y="3013681"/>
                      <a:pt x="2530612" y="3013681"/>
                      <a:pt x="2530612" y="3013681"/>
                    </a:cubicBezTo>
                    <a:lnTo>
                      <a:pt x="2530612" y="3013681"/>
                    </a:lnTo>
                    <a:cubicBezTo>
                      <a:pt x="2530612" y="3013681"/>
                      <a:pt x="2530612" y="3015842"/>
                      <a:pt x="2530612" y="3015842"/>
                    </a:cubicBezTo>
                    <a:cubicBezTo>
                      <a:pt x="2530612" y="3018363"/>
                      <a:pt x="2530612" y="3020885"/>
                      <a:pt x="2530972" y="3023406"/>
                    </a:cubicBezTo>
                    <a:cubicBezTo>
                      <a:pt x="2530972" y="3028448"/>
                      <a:pt x="2531692" y="3033850"/>
                      <a:pt x="2532052" y="3038893"/>
                    </a:cubicBezTo>
                    <a:cubicBezTo>
                      <a:pt x="2532773" y="3048257"/>
                      <a:pt x="2533133" y="3057621"/>
                      <a:pt x="2533853" y="3067345"/>
                    </a:cubicBezTo>
                    <a:cubicBezTo>
                      <a:pt x="2534934" y="3076349"/>
                      <a:pt x="2536014" y="3084993"/>
                      <a:pt x="2536734" y="3093998"/>
                    </a:cubicBezTo>
                    <a:cubicBezTo>
                      <a:pt x="2537815" y="3103002"/>
                      <a:pt x="2538535" y="3112006"/>
                      <a:pt x="2540336" y="3121010"/>
                    </a:cubicBezTo>
                    <a:cubicBezTo>
                      <a:pt x="2541777" y="3130014"/>
                      <a:pt x="2543578" y="3139018"/>
                      <a:pt x="2545018" y="3148022"/>
                    </a:cubicBezTo>
                    <a:cubicBezTo>
                      <a:pt x="2545378" y="3150183"/>
                      <a:pt x="2545739" y="3152704"/>
                      <a:pt x="2546459" y="3154865"/>
                    </a:cubicBezTo>
                    <a:lnTo>
                      <a:pt x="2547900" y="3161708"/>
                    </a:lnTo>
                    <a:lnTo>
                      <a:pt x="2551141" y="3175034"/>
                    </a:lnTo>
                    <a:lnTo>
                      <a:pt x="2554383" y="3188360"/>
                    </a:lnTo>
                    <a:cubicBezTo>
                      <a:pt x="2555463" y="3192682"/>
                      <a:pt x="2556904" y="3197004"/>
                      <a:pt x="2558344" y="3201686"/>
                    </a:cubicBezTo>
                    <a:cubicBezTo>
                      <a:pt x="2561225" y="3210330"/>
                      <a:pt x="2563747" y="3219334"/>
                      <a:pt x="2566628" y="3227978"/>
                    </a:cubicBezTo>
                    <a:cubicBezTo>
                      <a:pt x="2550781" y="3178276"/>
                      <a:pt x="2556543" y="3198085"/>
                      <a:pt x="2561586" y="3217173"/>
                    </a:cubicBezTo>
                    <a:cubicBezTo>
                      <a:pt x="2563026" y="3221855"/>
                      <a:pt x="2564107" y="3226537"/>
                      <a:pt x="2565187" y="3229779"/>
                    </a:cubicBezTo>
                    <a:cubicBezTo>
                      <a:pt x="2566268" y="3233020"/>
                      <a:pt x="2566988" y="3235181"/>
                      <a:pt x="2566988" y="3235181"/>
                    </a:cubicBezTo>
                    <a:cubicBezTo>
                      <a:pt x="2566988" y="3235181"/>
                      <a:pt x="2566988" y="3234461"/>
                      <a:pt x="2566268" y="3233020"/>
                    </a:cubicBezTo>
                    <a:cubicBezTo>
                      <a:pt x="2565908" y="3231580"/>
                      <a:pt x="2564827" y="3229779"/>
                      <a:pt x="2564107" y="3226537"/>
                    </a:cubicBezTo>
                    <a:cubicBezTo>
                      <a:pt x="2562306" y="3220775"/>
                      <a:pt x="2559425" y="3211410"/>
                      <a:pt x="2555463" y="3197364"/>
                    </a:cubicBezTo>
                    <a:cubicBezTo>
                      <a:pt x="2557984" y="3207089"/>
                      <a:pt x="2560145" y="3215732"/>
                      <a:pt x="2562306" y="3222936"/>
                    </a:cubicBezTo>
                    <a:cubicBezTo>
                      <a:pt x="2564467" y="3230139"/>
                      <a:pt x="2566988" y="3236262"/>
                      <a:pt x="2568789" y="3242024"/>
                    </a:cubicBezTo>
                    <a:cubicBezTo>
                      <a:pt x="2570950" y="3247427"/>
                      <a:pt x="2572751" y="3252469"/>
                      <a:pt x="2574191" y="3256791"/>
                    </a:cubicBezTo>
                    <a:cubicBezTo>
                      <a:pt x="2576352" y="3261113"/>
                      <a:pt x="2578153" y="3265075"/>
                      <a:pt x="2579954" y="3269036"/>
                    </a:cubicBezTo>
                    <a:cubicBezTo>
                      <a:pt x="2581755" y="3272998"/>
                      <a:pt x="2583916" y="3276960"/>
                      <a:pt x="2585717" y="3281282"/>
                    </a:cubicBezTo>
                    <a:cubicBezTo>
                      <a:pt x="2587878" y="3285604"/>
                      <a:pt x="2590399" y="3290286"/>
                      <a:pt x="2592920" y="3295328"/>
                    </a:cubicBezTo>
                    <a:cubicBezTo>
                      <a:pt x="2595801" y="3300731"/>
                      <a:pt x="2598682" y="3306493"/>
                      <a:pt x="2602644" y="3313337"/>
                    </a:cubicBezTo>
                    <a:cubicBezTo>
                      <a:pt x="2604445" y="3316578"/>
                      <a:pt x="2606606" y="3320540"/>
                      <a:pt x="2608767" y="3324141"/>
                    </a:cubicBezTo>
                    <a:cubicBezTo>
                      <a:pt x="2610928" y="3328103"/>
                      <a:pt x="2613809" y="3332065"/>
                      <a:pt x="2616331" y="3336387"/>
                    </a:cubicBezTo>
                    <a:cubicBezTo>
                      <a:pt x="2617051" y="3337827"/>
                      <a:pt x="2616331" y="3336387"/>
                      <a:pt x="2613809" y="3332785"/>
                    </a:cubicBezTo>
                    <a:cubicBezTo>
                      <a:pt x="2612729" y="3330985"/>
                      <a:pt x="2611288" y="3328823"/>
                      <a:pt x="2609487" y="3326302"/>
                    </a:cubicBezTo>
                    <a:cubicBezTo>
                      <a:pt x="2608047" y="3323781"/>
                      <a:pt x="2606246" y="3320540"/>
                      <a:pt x="2604445" y="3317298"/>
                    </a:cubicBezTo>
                    <a:cubicBezTo>
                      <a:pt x="2602644" y="3314057"/>
                      <a:pt x="2600843" y="3310815"/>
                      <a:pt x="2599043" y="3307574"/>
                    </a:cubicBezTo>
                    <a:cubicBezTo>
                      <a:pt x="2597242" y="3304333"/>
                      <a:pt x="2595441" y="3300731"/>
                      <a:pt x="2593640" y="3297489"/>
                    </a:cubicBezTo>
                    <a:cubicBezTo>
                      <a:pt x="2590399" y="3290646"/>
                      <a:pt x="2586797" y="3284884"/>
                      <a:pt x="2584636" y="3280562"/>
                    </a:cubicBezTo>
                    <a:cubicBezTo>
                      <a:pt x="2588238" y="3288485"/>
                      <a:pt x="2591839" y="3296049"/>
                      <a:pt x="2595441" y="3303612"/>
                    </a:cubicBezTo>
                    <a:cubicBezTo>
                      <a:pt x="2599043" y="3311176"/>
                      <a:pt x="2603365" y="3318018"/>
                      <a:pt x="2607326" y="3325222"/>
                    </a:cubicBezTo>
                    <a:cubicBezTo>
                      <a:pt x="2611288" y="3332065"/>
                      <a:pt x="2615610" y="3338908"/>
                      <a:pt x="2619932" y="3345391"/>
                    </a:cubicBezTo>
                    <a:cubicBezTo>
                      <a:pt x="2622093" y="3348632"/>
                      <a:pt x="2624614" y="3351874"/>
                      <a:pt x="2626775" y="3354755"/>
                    </a:cubicBezTo>
                    <a:cubicBezTo>
                      <a:pt x="2628936" y="3357997"/>
                      <a:pt x="2631097" y="3360878"/>
                      <a:pt x="2633618" y="3364119"/>
                    </a:cubicBezTo>
                    <a:cubicBezTo>
                      <a:pt x="2636139" y="3367001"/>
                      <a:pt x="2638300" y="3370242"/>
                      <a:pt x="2640822" y="3373123"/>
                    </a:cubicBezTo>
                    <a:cubicBezTo>
                      <a:pt x="2643343" y="3376005"/>
                      <a:pt x="2645864" y="3378886"/>
                      <a:pt x="2648385" y="3381767"/>
                    </a:cubicBezTo>
                    <a:cubicBezTo>
                      <a:pt x="2650906" y="3384648"/>
                      <a:pt x="2653427" y="3387170"/>
                      <a:pt x="2656308" y="3389691"/>
                    </a:cubicBezTo>
                    <a:cubicBezTo>
                      <a:pt x="2657029" y="3390411"/>
                      <a:pt x="2657749" y="3391132"/>
                      <a:pt x="2658469" y="3391852"/>
                    </a:cubicBezTo>
                    <a:lnTo>
                      <a:pt x="2660630" y="3393653"/>
                    </a:lnTo>
                    <a:cubicBezTo>
                      <a:pt x="2661711" y="3394733"/>
                      <a:pt x="2662791" y="3395814"/>
                      <a:pt x="2663872" y="3396894"/>
                    </a:cubicBezTo>
                    <a:cubicBezTo>
                      <a:pt x="2672156" y="3405898"/>
                      <a:pt x="2675757" y="3419224"/>
                      <a:pt x="2672516" y="3431110"/>
                    </a:cubicBezTo>
                    <a:cubicBezTo>
                      <a:pt x="2669635" y="3442995"/>
                      <a:pt x="2660270" y="3453440"/>
                      <a:pt x="2648385" y="3457762"/>
                    </a:cubicBezTo>
                    <a:cubicBezTo>
                      <a:pt x="2642622" y="3459923"/>
                      <a:pt x="2635779" y="3460283"/>
                      <a:pt x="2629656" y="3459562"/>
                    </a:cubicBezTo>
                    <a:cubicBezTo>
                      <a:pt x="2628216" y="3459562"/>
                      <a:pt x="2626775" y="3458842"/>
                      <a:pt x="2624974" y="3458482"/>
                    </a:cubicBezTo>
                    <a:lnTo>
                      <a:pt x="2619932" y="3456681"/>
                    </a:lnTo>
                    <a:cubicBezTo>
                      <a:pt x="2616331" y="3455601"/>
                      <a:pt x="2613089" y="3454520"/>
                      <a:pt x="2609487" y="3453440"/>
                    </a:cubicBezTo>
                    <a:cubicBezTo>
                      <a:pt x="2595441" y="3448758"/>
                      <a:pt x="2581395" y="3444436"/>
                      <a:pt x="2566628" y="3439393"/>
                    </a:cubicBezTo>
                    <a:cubicBezTo>
                      <a:pt x="2552221" y="3433991"/>
                      <a:pt x="2537455" y="3428228"/>
                      <a:pt x="2521968" y="3422466"/>
                    </a:cubicBezTo>
                    <a:lnTo>
                      <a:pt x="2517286" y="3418864"/>
                    </a:lnTo>
                    <a:cubicBezTo>
                      <a:pt x="2514404" y="3417784"/>
                      <a:pt x="2511523" y="3416703"/>
                      <a:pt x="2508282" y="3415623"/>
                    </a:cubicBezTo>
                    <a:cubicBezTo>
                      <a:pt x="2505400" y="3414542"/>
                      <a:pt x="2502519" y="3413101"/>
                      <a:pt x="2499278" y="3412021"/>
                    </a:cubicBezTo>
                    <a:cubicBezTo>
                      <a:pt x="2493155" y="3409500"/>
                      <a:pt x="2487032" y="3406979"/>
                      <a:pt x="2480909" y="3404097"/>
                    </a:cubicBezTo>
                    <a:cubicBezTo>
                      <a:pt x="2474786" y="3401576"/>
                      <a:pt x="2468304" y="3398695"/>
                      <a:pt x="2461821" y="3395814"/>
                    </a:cubicBezTo>
                    <a:cubicBezTo>
                      <a:pt x="2458579" y="3394373"/>
                      <a:pt x="2455338" y="3392932"/>
                      <a:pt x="2452096" y="3391492"/>
                    </a:cubicBezTo>
                    <a:cubicBezTo>
                      <a:pt x="2448855" y="3390051"/>
                      <a:pt x="2445613" y="3388250"/>
                      <a:pt x="2442372" y="3386810"/>
                    </a:cubicBezTo>
                    <a:close/>
                    <a:moveTo>
                      <a:pt x="2218711" y="3253910"/>
                    </a:moveTo>
                    <a:cubicBezTo>
                      <a:pt x="2208987" y="3245986"/>
                      <a:pt x="2198902" y="3238063"/>
                      <a:pt x="2189178" y="3229779"/>
                    </a:cubicBezTo>
                    <a:cubicBezTo>
                      <a:pt x="2179453" y="3221495"/>
                      <a:pt x="2169729" y="3212851"/>
                      <a:pt x="2160005" y="3204207"/>
                    </a:cubicBezTo>
                    <a:cubicBezTo>
                      <a:pt x="2161805" y="3206008"/>
                      <a:pt x="2163606" y="3207449"/>
                      <a:pt x="2165767" y="3209250"/>
                    </a:cubicBezTo>
                    <a:cubicBezTo>
                      <a:pt x="2161085" y="3204928"/>
                      <a:pt x="2156043" y="3200966"/>
                      <a:pt x="2151361" y="3196644"/>
                    </a:cubicBezTo>
                    <a:lnTo>
                      <a:pt x="2137674" y="3183678"/>
                    </a:lnTo>
                    <a:lnTo>
                      <a:pt x="2123988" y="3170712"/>
                    </a:lnTo>
                    <a:cubicBezTo>
                      <a:pt x="2119306" y="3166390"/>
                      <a:pt x="2114984" y="3161708"/>
                      <a:pt x="2110662" y="3157386"/>
                    </a:cubicBezTo>
                    <a:cubicBezTo>
                      <a:pt x="2114624" y="3161708"/>
                      <a:pt x="2118226" y="3165670"/>
                      <a:pt x="2121827" y="3169632"/>
                    </a:cubicBezTo>
                    <a:cubicBezTo>
                      <a:pt x="2125429" y="3173233"/>
                      <a:pt x="2128670" y="3176835"/>
                      <a:pt x="2131552" y="3179716"/>
                    </a:cubicBezTo>
                    <a:cubicBezTo>
                      <a:pt x="2137314" y="3185839"/>
                      <a:pt x="2141636" y="3190521"/>
                      <a:pt x="2143437" y="3192682"/>
                    </a:cubicBezTo>
                    <a:cubicBezTo>
                      <a:pt x="2146679" y="3197004"/>
                      <a:pt x="2140196" y="3191601"/>
                      <a:pt x="2116425" y="3168551"/>
                    </a:cubicBezTo>
                    <a:cubicBezTo>
                      <a:pt x="2118586" y="3170352"/>
                      <a:pt x="2116425" y="3167471"/>
                      <a:pt x="2116065" y="3166390"/>
                    </a:cubicBezTo>
                    <a:cubicBezTo>
                      <a:pt x="2116065" y="3165670"/>
                      <a:pt x="2116065" y="3165670"/>
                      <a:pt x="2117145" y="3166390"/>
                    </a:cubicBezTo>
                    <a:cubicBezTo>
                      <a:pt x="2118226" y="3167471"/>
                      <a:pt x="2120387" y="3169632"/>
                      <a:pt x="2124709" y="3173593"/>
                    </a:cubicBezTo>
                    <a:cubicBezTo>
                      <a:pt x="2120747" y="3169632"/>
                      <a:pt x="2116785" y="3164950"/>
                      <a:pt x="2112103" y="3159907"/>
                    </a:cubicBezTo>
                    <a:cubicBezTo>
                      <a:pt x="2107421" y="3154865"/>
                      <a:pt x="2102739" y="3149463"/>
                      <a:pt x="2097697" y="3144060"/>
                    </a:cubicBezTo>
                    <a:cubicBezTo>
                      <a:pt x="2092654" y="3138658"/>
                      <a:pt x="2087972" y="3132895"/>
                      <a:pt x="2082930" y="3127133"/>
                    </a:cubicBezTo>
                    <a:cubicBezTo>
                      <a:pt x="2078248" y="3121730"/>
                      <a:pt x="2073566" y="3115967"/>
                      <a:pt x="2069244" y="3111285"/>
                    </a:cubicBezTo>
                    <a:cubicBezTo>
                      <a:pt x="2052676" y="3090756"/>
                      <a:pt x="2041151" y="3077070"/>
                      <a:pt x="2047994" y="3087875"/>
                    </a:cubicBezTo>
                    <a:cubicBezTo>
                      <a:pt x="2054837" y="3095798"/>
                      <a:pt x="2060239" y="3102281"/>
                      <a:pt x="2064201" y="3107324"/>
                    </a:cubicBezTo>
                    <a:cubicBezTo>
                      <a:pt x="2068523" y="3112366"/>
                      <a:pt x="2071404" y="3115607"/>
                      <a:pt x="2073566" y="3118489"/>
                    </a:cubicBezTo>
                    <a:cubicBezTo>
                      <a:pt x="2077888" y="3123891"/>
                      <a:pt x="2078968" y="3125332"/>
                      <a:pt x="2079328" y="3126772"/>
                    </a:cubicBezTo>
                    <a:cubicBezTo>
                      <a:pt x="2079688" y="3128213"/>
                      <a:pt x="2080048" y="3128933"/>
                      <a:pt x="2082930" y="3132535"/>
                    </a:cubicBezTo>
                    <a:cubicBezTo>
                      <a:pt x="2084370" y="3134336"/>
                      <a:pt x="2086531" y="3136857"/>
                      <a:pt x="2089413" y="3140459"/>
                    </a:cubicBezTo>
                    <a:cubicBezTo>
                      <a:pt x="2092654" y="3144060"/>
                      <a:pt x="2096976" y="3148382"/>
                      <a:pt x="2102739" y="3154145"/>
                    </a:cubicBezTo>
                    <a:cubicBezTo>
                      <a:pt x="2089773" y="3141899"/>
                      <a:pt x="2077888" y="3128573"/>
                      <a:pt x="2066362" y="3115247"/>
                    </a:cubicBezTo>
                    <a:cubicBezTo>
                      <a:pt x="2060600" y="3108764"/>
                      <a:pt x="2055197" y="3101921"/>
                      <a:pt x="2049795" y="3095078"/>
                    </a:cubicBezTo>
                    <a:cubicBezTo>
                      <a:pt x="2044392" y="3088235"/>
                      <a:pt x="2038630" y="3081752"/>
                      <a:pt x="2033587" y="3075269"/>
                    </a:cubicBezTo>
                    <a:cubicBezTo>
                      <a:pt x="2038990" y="3082112"/>
                      <a:pt x="2041871" y="3084993"/>
                      <a:pt x="2042231" y="3084633"/>
                    </a:cubicBezTo>
                    <a:cubicBezTo>
                      <a:pt x="2042591" y="3084633"/>
                      <a:pt x="2040431" y="3081392"/>
                      <a:pt x="2036829" y="3075989"/>
                    </a:cubicBezTo>
                    <a:cubicBezTo>
                      <a:pt x="2033227" y="3070587"/>
                      <a:pt x="2027825" y="3063024"/>
                      <a:pt x="2021702" y="3054020"/>
                    </a:cubicBezTo>
                    <a:cubicBezTo>
                      <a:pt x="2015579" y="3045016"/>
                      <a:pt x="2008736" y="3034571"/>
                      <a:pt x="2001533" y="3023766"/>
                    </a:cubicBezTo>
                    <a:cubicBezTo>
                      <a:pt x="2001173" y="3023045"/>
                      <a:pt x="2000813" y="3022685"/>
                      <a:pt x="2000092" y="3021965"/>
                    </a:cubicBezTo>
                    <a:cubicBezTo>
                      <a:pt x="2000092" y="3021605"/>
                      <a:pt x="1999372" y="3021605"/>
                      <a:pt x="1999012" y="3021605"/>
                    </a:cubicBezTo>
                    <a:cubicBezTo>
                      <a:pt x="1998652" y="3021605"/>
                      <a:pt x="1998291" y="3021605"/>
                      <a:pt x="1997931" y="3021605"/>
                    </a:cubicBezTo>
                    <a:cubicBezTo>
                      <a:pt x="1996131" y="3021605"/>
                      <a:pt x="1994330" y="3021605"/>
                      <a:pt x="1992529" y="3021605"/>
                    </a:cubicBezTo>
                    <a:cubicBezTo>
                      <a:pt x="1988567" y="3021605"/>
                      <a:pt x="1984245" y="3021605"/>
                      <a:pt x="1979563" y="3021605"/>
                    </a:cubicBezTo>
                    <a:cubicBezTo>
                      <a:pt x="1969839" y="3021605"/>
                      <a:pt x="1959034" y="3021605"/>
                      <a:pt x="1947509" y="3021605"/>
                    </a:cubicBezTo>
                    <a:cubicBezTo>
                      <a:pt x="1924458" y="3021605"/>
                      <a:pt x="1899607" y="3021605"/>
                      <a:pt x="1880518" y="3021965"/>
                    </a:cubicBezTo>
                    <a:cubicBezTo>
                      <a:pt x="1894205" y="3023766"/>
                      <a:pt x="1861070" y="3024486"/>
                      <a:pt x="1923018" y="3024846"/>
                    </a:cubicBezTo>
                    <a:cubicBezTo>
                      <a:pt x="1900327" y="3025207"/>
                      <a:pt x="1865031" y="3025567"/>
                      <a:pt x="1825774" y="3024846"/>
                    </a:cubicBezTo>
                    <a:cubicBezTo>
                      <a:pt x="1841261" y="3024846"/>
                      <a:pt x="1868633" y="3024486"/>
                      <a:pt x="1866832" y="3023766"/>
                    </a:cubicBezTo>
                    <a:cubicBezTo>
                      <a:pt x="1841261" y="3022325"/>
                      <a:pt x="1811727" y="3022325"/>
                      <a:pt x="1795160" y="3021605"/>
                    </a:cubicBezTo>
                    <a:cubicBezTo>
                      <a:pt x="1782194" y="3021605"/>
                      <a:pt x="1768868" y="3021605"/>
                      <a:pt x="1755902" y="3021605"/>
                    </a:cubicBezTo>
                    <a:cubicBezTo>
                      <a:pt x="1759864" y="3021605"/>
                      <a:pt x="1763105" y="3021605"/>
                      <a:pt x="1765266" y="3022325"/>
                    </a:cubicBezTo>
                    <a:lnTo>
                      <a:pt x="1721687" y="3023766"/>
                    </a:lnTo>
                    <a:cubicBezTo>
                      <a:pt x="1779673" y="3023045"/>
                      <a:pt x="1748339" y="3024486"/>
                      <a:pt x="1747618" y="3025567"/>
                    </a:cubicBezTo>
                    <a:cubicBezTo>
                      <a:pt x="1749059" y="3023766"/>
                      <a:pt x="1710161" y="3025567"/>
                      <a:pt x="1690353" y="3025567"/>
                    </a:cubicBezTo>
                    <a:lnTo>
                      <a:pt x="1733572" y="3027728"/>
                    </a:lnTo>
                    <a:cubicBezTo>
                      <a:pt x="1712683" y="3028808"/>
                      <a:pt x="1660099" y="3026287"/>
                      <a:pt x="1670904" y="3028088"/>
                    </a:cubicBezTo>
                    <a:cubicBezTo>
                      <a:pt x="1762385" y="3028808"/>
                      <a:pt x="1797321" y="3028448"/>
                      <a:pt x="1880158" y="3028088"/>
                    </a:cubicBezTo>
                    <a:lnTo>
                      <a:pt x="1846663" y="3026647"/>
                    </a:lnTo>
                    <a:cubicBezTo>
                      <a:pt x="1893124" y="3025927"/>
                      <a:pt x="1907530" y="3026647"/>
                      <a:pt x="1923378" y="3027728"/>
                    </a:cubicBezTo>
                    <a:cubicBezTo>
                      <a:pt x="1931301" y="3028088"/>
                      <a:pt x="1939585" y="3028448"/>
                      <a:pt x="1952191" y="3028808"/>
                    </a:cubicBezTo>
                    <a:cubicBezTo>
                      <a:pt x="1958674" y="3028808"/>
                      <a:pt x="1966237" y="3028808"/>
                      <a:pt x="1975241" y="3029168"/>
                    </a:cubicBezTo>
                    <a:cubicBezTo>
                      <a:pt x="1979203" y="3029168"/>
                      <a:pt x="1983885" y="3029168"/>
                      <a:pt x="1988567" y="3029168"/>
                    </a:cubicBezTo>
                    <a:cubicBezTo>
                      <a:pt x="1990728" y="3029168"/>
                      <a:pt x="1992529" y="3029168"/>
                      <a:pt x="1994690" y="3029168"/>
                    </a:cubicBezTo>
                    <a:cubicBezTo>
                      <a:pt x="1995410" y="3029168"/>
                      <a:pt x="1995410" y="3029528"/>
                      <a:pt x="1995770" y="3030249"/>
                    </a:cubicBezTo>
                    <a:lnTo>
                      <a:pt x="1996851" y="3031689"/>
                    </a:lnTo>
                    <a:cubicBezTo>
                      <a:pt x="1997571" y="3032770"/>
                      <a:pt x="1998291" y="3033490"/>
                      <a:pt x="1998652" y="3034571"/>
                    </a:cubicBezTo>
                    <a:cubicBezTo>
                      <a:pt x="2000092" y="3036372"/>
                      <a:pt x="2001173" y="3038172"/>
                      <a:pt x="2002974" y="3040333"/>
                    </a:cubicBezTo>
                    <a:cubicBezTo>
                      <a:pt x="2004774" y="3042854"/>
                      <a:pt x="2006935" y="3045736"/>
                      <a:pt x="2009096" y="3048977"/>
                    </a:cubicBezTo>
                    <a:cubicBezTo>
                      <a:pt x="2013058" y="3055100"/>
                      <a:pt x="2018461" y="3061223"/>
                      <a:pt x="2023503" y="3068066"/>
                    </a:cubicBezTo>
                    <a:cubicBezTo>
                      <a:pt x="2026024" y="3071307"/>
                      <a:pt x="2028545" y="3074909"/>
                      <a:pt x="2031426" y="3078511"/>
                    </a:cubicBezTo>
                    <a:cubicBezTo>
                      <a:pt x="2032867" y="3080311"/>
                      <a:pt x="2033948" y="3082112"/>
                      <a:pt x="2035388" y="3083913"/>
                    </a:cubicBezTo>
                    <a:lnTo>
                      <a:pt x="2039710" y="3088955"/>
                    </a:lnTo>
                    <a:cubicBezTo>
                      <a:pt x="2045473" y="3095798"/>
                      <a:pt x="2050875" y="3102642"/>
                      <a:pt x="2056278" y="3109484"/>
                    </a:cubicBezTo>
                    <a:cubicBezTo>
                      <a:pt x="2067443" y="3122811"/>
                      <a:pt x="2078248" y="3134336"/>
                      <a:pt x="2085811" y="3142980"/>
                    </a:cubicBezTo>
                    <a:cubicBezTo>
                      <a:pt x="2094095" y="3151263"/>
                      <a:pt x="2099497" y="3156666"/>
                      <a:pt x="2100578" y="3156306"/>
                    </a:cubicBezTo>
                    <a:cubicBezTo>
                      <a:pt x="2098057" y="3154145"/>
                      <a:pt x="2099497" y="3156306"/>
                      <a:pt x="2103459" y="3160628"/>
                    </a:cubicBezTo>
                    <a:cubicBezTo>
                      <a:pt x="2107421" y="3165310"/>
                      <a:pt x="2113904" y="3172873"/>
                      <a:pt x="2121827" y="3180437"/>
                    </a:cubicBezTo>
                    <a:cubicBezTo>
                      <a:pt x="2129751" y="3188360"/>
                      <a:pt x="2138755" y="3197724"/>
                      <a:pt x="2147759" y="3206008"/>
                    </a:cubicBezTo>
                    <a:cubicBezTo>
                      <a:pt x="2156763" y="3214292"/>
                      <a:pt x="2165767" y="3221855"/>
                      <a:pt x="2172610" y="3227618"/>
                    </a:cubicBezTo>
                    <a:cubicBezTo>
                      <a:pt x="2180174" y="3234101"/>
                      <a:pt x="2192419" y="3242745"/>
                      <a:pt x="2205385" y="3252829"/>
                    </a:cubicBezTo>
                    <a:cubicBezTo>
                      <a:pt x="2217991" y="3263274"/>
                      <a:pt x="2232397" y="3272998"/>
                      <a:pt x="2245003" y="3282002"/>
                    </a:cubicBezTo>
                    <a:cubicBezTo>
                      <a:pt x="2251126" y="3286324"/>
                      <a:pt x="2256888" y="3290646"/>
                      <a:pt x="2261931" y="3293888"/>
                    </a:cubicBezTo>
                    <a:cubicBezTo>
                      <a:pt x="2266973" y="3297129"/>
                      <a:pt x="2270935" y="3299650"/>
                      <a:pt x="2273816" y="3301451"/>
                    </a:cubicBezTo>
                    <a:cubicBezTo>
                      <a:pt x="2279579" y="3305053"/>
                      <a:pt x="2280299" y="3305413"/>
                      <a:pt x="2272735" y="3300010"/>
                    </a:cubicBezTo>
                    <a:cubicBezTo>
                      <a:pt x="2259049" y="3291006"/>
                      <a:pt x="2243922" y="3279481"/>
                      <a:pt x="2229156" y="3269036"/>
                    </a:cubicBezTo>
                    <a:cubicBezTo>
                      <a:pt x="2225554" y="3266155"/>
                      <a:pt x="2221953" y="3263634"/>
                      <a:pt x="2218351" y="3260753"/>
                    </a:cubicBezTo>
                    <a:cubicBezTo>
                      <a:pt x="2215109" y="3257871"/>
                      <a:pt x="2211508" y="3255350"/>
                      <a:pt x="2208627" y="3252469"/>
                    </a:cubicBezTo>
                    <a:cubicBezTo>
                      <a:pt x="2202144" y="3247067"/>
                      <a:pt x="2196381" y="3242024"/>
                      <a:pt x="2191699" y="3237702"/>
                    </a:cubicBezTo>
                    <a:lnTo>
                      <a:pt x="2216190" y="3257511"/>
                    </a:lnTo>
                    <a:cubicBezTo>
                      <a:pt x="2220152" y="3260753"/>
                      <a:pt x="2224474" y="3263994"/>
                      <a:pt x="2228796" y="3266876"/>
                    </a:cubicBezTo>
                    <a:lnTo>
                      <a:pt x="2241401" y="3276240"/>
                    </a:lnTo>
                    <a:lnTo>
                      <a:pt x="2225194" y="3263274"/>
                    </a:lnTo>
                    <a:lnTo>
                      <a:pt x="2221232" y="3260032"/>
                    </a:lnTo>
                    <a:lnTo>
                      <a:pt x="2217270" y="3256791"/>
                    </a:lnTo>
                    <a:lnTo>
                      <a:pt x="2209347" y="3249948"/>
                    </a:lnTo>
                    <a:cubicBezTo>
                      <a:pt x="2217270" y="3256791"/>
                      <a:pt x="2221232" y="3259672"/>
                      <a:pt x="2222313" y="3260032"/>
                    </a:cubicBezTo>
                    <a:cubicBezTo>
                      <a:pt x="2223393" y="3260032"/>
                      <a:pt x="2221592" y="3257511"/>
                      <a:pt x="2218351" y="3253910"/>
                    </a:cubicBezTo>
                    <a:close/>
                    <a:moveTo>
                      <a:pt x="914563" y="3002156"/>
                    </a:moveTo>
                    <a:cubicBezTo>
                      <a:pt x="913842" y="3002156"/>
                      <a:pt x="913122" y="3002156"/>
                      <a:pt x="912041" y="3002156"/>
                    </a:cubicBezTo>
                    <a:cubicBezTo>
                      <a:pt x="913122" y="3002156"/>
                      <a:pt x="913842" y="3002156"/>
                      <a:pt x="914563" y="3002156"/>
                    </a:cubicBezTo>
                    <a:lnTo>
                      <a:pt x="914563" y="3002156"/>
                    </a:lnTo>
                    <a:close/>
                  </a:path>
                </a:pathLst>
              </a:custGeom>
              <a:solidFill>
                <a:schemeClr val="accent2"/>
              </a:solidFill>
              <a:ln w="0" cap="flat">
                <a:noFill/>
                <a:prstDash val="solid"/>
                <a:miter/>
              </a:ln>
            </p:spPr>
            <p:txBody>
              <a:bodyPr rtlCol="0" anchor="ctr"/>
              <a:lstStyle/>
              <a:p>
                <a:endParaRPr lang="en-US" sz="744"/>
              </a:p>
            </p:txBody>
          </p:sp>
          <p:sp>
            <p:nvSpPr>
              <p:cNvPr id="2842" name="Freeform: Shape 2841">
                <a:extLst>
                  <a:ext uri="{FF2B5EF4-FFF2-40B4-BE49-F238E27FC236}">
                    <a16:creationId xmlns:a16="http://schemas.microsoft.com/office/drawing/2014/main" id="{5AF09AAA-2510-9294-EB00-CE273832820D}"/>
                  </a:ext>
                </a:extLst>
              </p:cNvPr>
              <p:cNvSpPr/>
              <p:nvPr/>
            </p:nvSpPr>
            <p:spPr>
              <a:xfrm>
                <a:off x="11606780" y="3128718"/>
                <a:ext cx="41014" cy="44362"/>
              </a:xfrm>
              <a:custGeom>
                <a:avLst/>
                <a:gdLst>
                  <a:gd name="connsiteX0" fmla="*/ 38007 w 41014"/>
                  <a:gd name="connsiteY0" fmla="*/ 39729 h 44362"/>
                  <a:gd name="connsiteX1" fmla="*/ 13156 w 41014"/>
                  <a:gd name="connsiteY1" fmla="*/ 12356 h 44362"/>
                  <a:gd name="connsiteX2" fmla="*/ 550 w 41014"/>
                  <a:gd name="connsiteY2" fmla="*/ 1191 h 44362"/>
                  <a:gd name="connsiteX3" fmla="*/ 9194 w 41014"/>
                  <a:gd name="connsiteY3" fmla="*/ 9115 h 44362"/>
                  <a:gd name="connsiteX4" fmla="*/ 17478 w 41014"/>
                  <a:gd name="connsiteY4" fmla="*/ 17759 h 44362"/>
                  <a:gd name="connsiteX5" fmla="*/ 25761 w 41014"/>
                  <a:gd name="connsiteY5" fmla="*/ 27483 h 44362"/>
                  <a:gd name="connsiteX6" fmla="*/ 38007 w 41014"/>
                  <a:gd name="connsiteY6" fmla="*/ 40089 h 44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014" h="44362">
                    <a:moveTo>
                      <a:pt x="38007" y="39729"/>
                    </a:moveTo>
                    <a:cubicBezTo>
                      <a:pt x="31884" y="33246"/>
                      <a:pt x="21800" y="21360"/>
                      <a:pt x="13156" y="12356"/>
                    </a:cubicBezTo>
                    <a:cubicBezTo>
                      <a:pt x="4512" y="3712"/>
                      <a:pt x="-1971" y="-2771"/>
                      <a:pt x="550" y="1191"/>
                    </a:cubicBezTo>
                    <a:cubicBezTo>
                      <a:pt x="550" y="831"/>
                      <a:pt x="4152" y="4072"/>
                      <a:pt x="9194" y="9115"/>
                    </a:cubicBezTo>
                    <a:cubicBezTo>
                      <a:pt x="11715" y="11636"/>
                      <a:pt x="14596" y="14517"/>
                      <a:pt x="17478" y="17759"/>
                    </a:cubicBezTo>
                    <a:cubicBezTo>
                      <a:pt x="20359" y="21000"/>
                      <a:pt x="23240" y="24242"/>
                      <a:pt x="25761" y="27483"/>
                    </a:cubicBezTo>
                    <a:cubicBezTo>
                      <a:pt x="36926" y="40089"/>
                      <a:pt x="45930" y="50533"/>
                      <a:pt x="38007" y="40089"/>
                    </a:cubicBezTo>
                    <a:close/>
                  </a:path>
                </a:pathLst>
              </a:custGeom>
              <a:solidFill>
                <a:schemeClr val="accent2"/>
              </a:solidFill>
              <a:ln w="0" cap="flat">
                <a:noFill/>
                <a:prstDash val="solid"/>
                <a:miter/>
              </a:ln>
            </p:spPr>
            <p:txBody>
              <a:bodyPr rtlCol="0" anchor="ctr"/>
              <a:lstStyle/>
              <a:p>
                <a:endParaRPr lang="en-US" sz="744"/>
              </a:p>
            </p:txBody>
          </p:sp>
          <p:sp>
            <p:nvSpPr>
              <p:cNvPr id="2843" name="Freeform: Shape 2842">
                <a:extLst>
                  <a:ext uri="{FF2B5EF4-FFF2-40B4-BE49-F238E27FC236}">
                    <a16:creationId xmlns:a16="http://schemas.microsoft.com/office/drawing/2014/main" id="{31421507-66C5-56B6-35B0-5D8DE3C17F92}"/>
                  </a:ext>
                </a:extLst>
              </p:cNvPr>
              <p:cNvSpPr/>
              <p:nvPr/>
            </p:nvSpPr>
            <p:spPr>
              <a:xfrm>
                <a:off x="11595085" y="3113702"/>
                <a:ext cx="37817" cy="39978"/>
              </a:xfrm>
              <a:custGeom>
                <a:avLst/>
                <a:gdLst>
                  <a:gd name="connsiteX0" fmla="*/ 15127 w 37817"/>
                  <a:gd name="connsiteY0" fmla="*/ 14407 h 39978"/>
                  <a:gd name="connsiteX1" fmla="*/ 0 w 37817"/>
                  <a:gd name="connsiteY1" fmla="*/ 0 h 39978"/>
                  <a:gd name="connsiteX2" fmla="*/ 19089 w 37817"/>
                  <a:gd name="connsiteY2" fmla="*/ 19809 h 39978"/>
                  <a:gd name="connsiteX3" fmla="*/ 28813 w 37817"/>
                  <a:gd name="connsiteY3" fmla="*/ 29533 h 39978"/>
                  <a:gd name="connsiteX4" fmla="*/ 37817 w 37817"/>
                  <a:gd name="connsiteY4" fmla="*/ 39978 h 39978"/>
                  <a:gd name="connsiteX5" fmla="*/ 26652 w 37817"/>
                  <a:gd name="connsiteY5" fmla="*/ 27012 h 39978"/>
                  <a:gd name="connsiteX6" fmla="*/ 15127 w 37817"/>
                  <a:gd name="connsiteY6" fmla="*/ 14407 h 39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817" h="39978">
                    <a:moveTo>
                      <a:pt x="15127" y="14407"/>
                    </a:moveTo>
                    <a:cubicBezTo>
                      <a:pt x="12606" y="12246"/>
                      <a:pt x="13686" y="14407"/>
                      <a:pt x="0" y="0"/>
                    </a:cubicBezTo>
                    <a:lnTo>
                      <a:pt x="19089" y="19809"/>
                    </a:lnTo>
                    <a:lnTo>
                      <a:pt x="28813" y="29533"/>
                    </a:lnTo>
                    <a:lnTo>
                      <a:pt x="37817" y="39978"/>
                    </a:lnTo>
                    <a:cubicBezTo>
                      <a:pt x="34215" y="35656"/>
                      <a:pt x="30614" y="30974"/>
                      <a:pt x="26652" y="27012"/>
                    </a:cubicBezTo>
                    <a:lnTo>
                      <a:pt x="15127" y="14407"/>
                    </a:lnTo>
                    <a:close/>
                  </a:path>
                </a:pathLst>
              </a:custGeom>
              <a:solidFill>
                <a:schemeClr val="accent2"/>
              </a:solidFill>
              <a:ln w="0" cap="flat">
                <a:noFill/>
                <a:prstDash val="solid"/>
                <a:miter/>
              </a:ln>
            </p:spPr>
            <p:txBody>
              <a:bodyPr rtlCol="0" anchor="ctr"/>
              <a:lstStyle/>
              <a:p>
                <a:endParaRPr lang="en-US" sz="744"/>
              </a:p>
            </p:txBody>
          </p:sp>
          <p:sp>
            <p:nvSpPr>
              <p:cNvPr id="2844" name="Freeform: Shape 2843">
                <a:extLst>
                  <a:ext uri="{FF2B5EF4-FFF2-40B4-BE49-F238E27FC236}">
                    <a16:creationId xmlns:a16="http://schemas.microsoft.com/office/drawing/2014/main" id="{7C27BA8B-DFB2-EB9B-7845-0784DF4CEE1C}"/>
                  </a:ext>
                </a:extLst>
              </p:cNvPr>
              <p:cNvSpPr/>
              <p:nvPr/>
            </p:nvSpPr>
            <p:spPr>
              <a:xfrm>
                <a:off x="11440215" y="2975039"/>
                <a:ext cx="141183" cy="105887"/>
              </a:xfrm>
              <a:custGeom>
                <a:avLst/>
                <a:gdLst>
                  <a:gd name="connsiteX0" fmla="*/ 137582 w 141183"/>
                  <a:gd name="connsiteY0" fmla="*/ 105888 h 105887"/>
                  <a:gd name="connsiteX1" fmla="*/ 129659 w 141183"/>
                  <a:gd name="connsiteY1" fmla="*/ 99045 h 105887"/>
                  <a:gd name="connsiteX2" fmla="*/ 122095 w 141183"/>
                  <a:gd name="connsiteY2" fmla="*/ 92922 h 105887"/>
                  <a:gd name="connsiteX3" fmla="*/ 106968 w 141183"/>
                  <a:gd name="connsiteY3" fmla="*/ 80316 h 105887"/>
                  <a:gd name="connsiteX4" fmla="*/ 66270 w 141183"/>
                  <a:gd name="connsiteY4" fmla="*/ 47902 h 105887"/>
                  <a:gd name="connsiteX5" fmla="*/ 93642 w 141183"/>
                  <a:gd name="connsiteY5" fmla="*/ 66630 h 105887"/>
                  <a:gd name="connsiteX6" fmla="*/ 121015 w 141183"/>
                  <a:gd name="connsiteY6" fmla="*/ 89320 h 105887"/>
                  <a:gd name="connsiteX7" fmla="*/ 132900 w 141183"/>
                  <a:gd name="connsiteY7" fmla="*/ 98685 h 105887"/>
                  <a:gd name="connsiteX8" fmla="*/ 141184 w 141183"/>
                  <a:gd name="connsiteY8" fmla="*/ 105167 h 105887"/>
                  <a:gd name="connsiteX9" fmla="*/ 130379 w 141183"/>
                  <a:gd name="connsiteY9" fmla="*/ 95083 h 105887"/>
                  <a:gd name="connsiteX10" fmla="*/ 119934 w 141183"/>
                  <a:gd name="connsiteY10" fmla="*/ 86079 h 105887"/>
                  <a:gd name="connsiteX11" fmla="*/ 101206 w 141183"/>
                  <a:gd name="connsiteY11" fmla="*/ 70232 h 105887"/>
                  <a:gd name="connsiteX12" fmla="*/ 68791 w 141183"/>
                  <a:gd name="connsiteY12" fmla="*/ 45741 h 105887"/>
                  <a:gd name="connsiteX13" fmla="*/ 53304 w 141183"/>
                  <a:gd name="connsiteY13" fmla="*/ 34936 h 105887"/>
                  <a:gd name="connsiteX14" fmla="*/ 37457 w 141183"/>
                  <a:gd name="connsiteY14" fmla="*/ 24131 h 105887"/>
                  <a:gd name="connsiteX15" fmla="*/ 0 w 141183"/>
                  <a:gd name="connsiteY15" fmla="*/ 0 h 105887"/>
                  <a:gd name="connsiteX16" fmla="*/ 79596 w 141183"/>
                  <a:gd name="connsiteY16" fmla="*/ 57986 h 105887"/>
                  <a:gd name="connsiteX17" fmla="*/ 90761 w 141183"/>
                  <a:gd name="connsiteY17" fmla="*/ 66990 h 105887"/>
                  <a:gd name="connsiteX18" fmla="*/ 96163 w 141183"/>
                  <a:gd name="connsiteY18" fmla="*/ 71312 h 105887"/>
                  <a:gd name="connsiteX19" fmla="*/ 101206 w 141183"/>
                  <a:gd name="connsiteY19" fmla="*/ 75634 h 105887"/>
                  <a:gd name="connsiteX20" fmla="*/ 119214 w 141183"/>
                  <a:gd name="connsiteY20" fmla="*/ 90761 h 105887"/>
                  <a:gd name="connsiteX21" fmla="*/ 137582 w 141183"/>
                  <a:gd name="connsiteY21" fmla="*/ 105528 h 105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1183" h="105887">
                    <a:moveTo>
                      <a:pt x="137582" y="105888"/>
                    </a:moveTo>
                    <a:cubicBezTo>
                      <a:pt x="135061" y="103367"/>
                      <a:pt x="132180" y="101206"/>
                      <a:pt x="129659" y="99045"/>
                    </a:cubicBezTo>
                    <a:cubicBezTo>
                      <a:pt x="127138" y="96884"/>
                      <a:pt x="124616" y="95083"/>
                      <a:pt x="122095" y="92922"/>
                    </a:cubicBezTo>
                    <a:cubicBezTo>
                      <a:pt x="117053" y="88960"/>
                      <a:pt x="112011" y="84638"/>
                      <a:pt x="106968" y="80316"/>
                    </a:cubicBezTo>
                    <a:cubicBezTo>
                      <a:pt x="96524" y="71312"/>
                      <a:pt x="83918" y="61948"/>
                      <a:pt x="66270" y="47902"/>
                    </a:cubicBezTo>
                    <a:cubicBezTo>
                      <a:pt x="60868" y="41059"/>
                      <a:pt x="75274" y="52224"/>
                      <a:pt x="93642" y="66630"/>
                    </a:cubicBezTo>
                    <a:cubicBezTo>
                      <a:pt x="102646" y="73833"/>
                      <a:pt x="112371" y="82117"/>
                      <a:pt x="121015" y="89320"/>
                    </a:cubicBezTo>
                    <a:cubicBezTo>
                      <a:pt x="125337" y="92922"/>
                      <a:pt x="129298" y="96163"/>
                      <a:pt x="132900" y="98685"/>
                    </a:cubicBezTo>
                    <a:cubicBezTo>
                      <a:pt x="136142" y="101566"/>
                      <a:pt x="139023" y="103727"/>
                      <a:pt x="141184" y="105167"/>
                    </a:cubicBezTo>
                    <a:cubicBezTo>
                      <a:pt x="137582" y="101566"/>
                      <a:pt x="133981" y="97964"/>
                      <a:pt x="130379" y="95083"/>
                    </a:cubicBezTo>
                    <a:cubicBezTo>
                      <a:pt x="126777" y="91841"/>
                      <a:pt x="123176" y="88960"/>
                      <a:pt x="119934" y="86079"/>
                    </a:cubicBezTo>
                    <a:cubicBezTo>
                      <a:pt x="113091" y="80316"/>
                      <a:pt x="106968" y="75274"/>
                      <a:pt x="101206" y="70232"/>
                    </a:cubicBezTo>
                    <a:cubicBezTo>
                      <a:pt x="89320" y="60867"/>
                      <a:pt x="78876" y="53304"/>
                      <a:pt x="68791" y="45741"/>
                    </a:cubicBezTo>
                    <a:cubicBezTo>
                      <a:pt x="63749" y="41779"/>
                      <a:pt x="58707" y="38537"/>
                      <a:pt x="53304" y="34936"/>
                    </a:cubicBezTo>
                    <a:cubicBezTo>
                      <a:pt x="48262" y="31334"/>
                      <a:pt x="42859" y="28093"/>
                      <a:pt x="37457" y="24131"/>
                    </a:cubicBezTo>
                    <a:cubicBezTo>
                      <a:pt x="26652" y="16567"/>
                      <a:pt x="14407" y="9364"/>
                      <a:pt x="0" y="0"/>
                    </a:cubicBezTo>
                    <a:cubicBezTo>
                      <a:pt x="13686" y="9724"/>
                      <a:pt x="49342" y="33495"/>
                      <a:pt x="79596" y="57986"/>
                    </a:cubicBezTo>
                    <a:cubicBezTo>
                      <a:pt x="83558" y="60867"/>
                      <a:pt x="87159" y="64109"/>
                      <a:pt x="90761" y="66990"/>
                    </a:cubicBezTo>
                    <a:cubicBezTo>
                      <a:pt x="92562" y="68431"/>
                      <a:pt x="94363" y="69872"/>
                      <a:pt x="96163" y="71312"/>
                    </a:cubicBezTo>
                    <a:cubicBezTo>
                      <a:pt x="97964" y="72753"/>
                      <a:pt x="99405" y="74193"/>
                      <a:pt x="101206" y="75634"/>
                    </a:cubicBezTo>
                    <a:cubicBezTo>
                      <a:pt x="108049" y="81397"/>
                      <a:pt x="114172" y="86439"/>
                      <a:pt x="119214" y="90761"/>
                    </a:cubicBezTo>
                    <a:cubicBezTo>
                      <a:pt x="130019" y="99405"/>
                      <a:pt x="136502" y="105528"/>
                      <a:pt x="137582" y="105528"/>
                    </a:cubicBezTo>
                    <a:close/>
                  </a:path>
                </a:pathLst>
              </a:custGeom>
              <a:solidFill>
                <a:schemeClr val="accent2"/>
              </a:solidFill>
              <a:ln w="0" cap="flat">
                <a:noFill/>
                <a:prstDash val="solid"/>
                <a:miter/>
              </a:ln>
            </p:spPr>
            <p:txBody>
              <a:bodyPr rtlCol="0" anchor="ctr"/>
              <a:lstStyle/>
              <a:p>
                <a:endParaRPr lang="en-US" sz="744"/>
              </a:p>
            </p:txBody>
          </p:sp>
          <p:sp>
            <p:nvSpPr>
              <p:cNvPr id="2845" name="Freeform: Shape 2844">
                <a:extLst>
                  <a:ext uri="{FF2B5EF4-FFF2-40B4-BE49-F238E27FC236}">
                    <a16:creationId xmlns:a16="http://schemas.microsoft.com/office/drawing/2014/main" id="{6C20091F-9CB2-5D50-1978-7EE5E5562EA8}"/>
                  </a:ext>
                </a:extLst>
              </p:cNvPr>
              <p:cNvSpPr/>
              <p:nvPr/>
            </p:nvSpPr>
            <p:spPr>
              <a:xfrm>
                <a:off x="11573835" y="3071563"/>
                <a:ext cx="36736" cy="34575"/>
              </a:xfrm>
              <a:custGeom>
                <a:avLst/>
                <a:gdLst>
                  <a:gd name="connsiteX0" fmla="*/ 33855 w 36736"/>
                  <a:gd name="connsiteY0" fmla="*/ 31334 h 34575"/>
                  <a:gd name="connsiteX1" fmla="*/ 0 w 36736"/>
                  <a:gd name="connsiteY1" fmla="*/ 0 h 34575"/>
                  <a:gd name="connsiteX2" fmla="*/ 3241 w 36736"/>
                  <a:gd name="connsiteY2" fmla="*/ 3241 h 34575"/>
                  <a:gd name="connsiteX3" fmla="*/ 20169 w 36736"/>
                  <a:gd name="connsiteY3" fmla="*/ 18728 h 34575"/>
                  <a:gd name="connsiteX4" fmla="*/ 36737 w 36736"/>
                  <a:gd name="connsiteY4" fmla="*/ 34576 h 34575"/>
                  <a:gd name="connsiteX5" fmla="*/ 33855 w 36736"/>
                  <a:gd name="connsiteY5" fmla="*/ 30974 h 3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36" h="34575">
                    <a:moveTo>
                      <a:pt x="33855" y="31334"/>
                    </a:moveTo>
                    <a:cubicBezTo>
                      <a:pt x="22690" y="20529"/>
                      <a:pt x="11165" y="10445"/>
                      <a:pt x="0" y="0"/>
                    </a:cubicBezTo>
                    <a:lnTo>
                      <a:pt x="3241" y="3241"/>
                    </a:lnTo>
                    <a:lnTo>
                      <a:pt x="20169" y="18728"/>
                    </a:lnTo>
                    <a:cubicBezTo>
                      <a:pt x="25932" y="24131"/>
                      <a:pt x="31694" y="29173"/>
                      <a:pt x="36737" y="34576"/>
                    </a:cubicBezTo>
                    <a:lnTo>
                      <a:pt x="33855" y="30974"/>
                    </a:lnTo>
                    <a:close/>
                  </a:path>
                </a:pathLst>
              </a:custGeom>
              <a:solidFill>
                <a:schemeClr val="accent2"/>
              </a:solidFill>
              <a:ln w="0" cap="flat">
                <a:noFill/>
                <a:prstDash val="solid"/>
                <a:miter/>
              </a:ln>
            </p:spPr>
            <p:txBody>
              <a:bodyPr rtlCol="0" anchor="ctr"/>
              <a:lstStyle/>
              <a:p>
                <a:endParaRPr lang="en-US" sz="744"/>
              </a:p>
            </p:txBody>
          </p:sp>
          <p:sp>
            <p:nvSpPr>
              <p:cNvPr id="2846" name="Freeform: Shape 2845">
                <a:extLst>
                  <a:ext uri="{FF2B5EF4-FFF2-40B4-BE49-F238E27FC236}">
                    <a16:creationId xmlns:a16="http://schemas.microsoft.com/office/drawing/2014/main" id="{A5C59B71-9347-CC77-6AFF-9946918F0E3B}"/>
                  </a:ext>
                </a:extLst>
              </p:cNvPr>
              <p:cNvSpPr/>
              <p:nvPr/>
            </p:nvSpPr>
            <p:spPr>
              <a:xfrm>
                <a:off x="11842036" y="4027794"/>
                <a:ext cx="640" cy="47541"/>
              </a:xfrm>
              <a:custGeom>
                <a:avLst/>
                <a:gdLst>
                  <a:gd name="connsiteX0" fmla="*/ 480 w 640"/>
                  <a:gd name="connsiteY0" fmla="*/ 0 h 47541"/>
                  <a:gd name="connsiteX1" fmla="*/ 480 w 640"/>
                  <a:gd name="connsiteY1" fmla="*/ 47541 h 47541"/>
                  <a:gd name="connsiteX2" fmla="*/ 480 w 640"/>
                  <a:gd name="connsiteY2" fmla="*/ 0 h 47541"/>
                </a:gdLst>
                <a:ahLst/>
                <a:cxnLst>
                  <a:cxn ang="0">
                    <a:pos x="connsiteX0" y="connsiteY0"/>
                  </a:cxn>
                  <a:cxn ang="0">
                    <a:pos x="connsiteX1" y="connsiteY1"/>
                  </a:cxn>
                  <a:cxn ang="0">
                    <a:pos x="connsiteX2" y="connsiteY2"/>
                  </a:cxn>
                </a:cxnLst>
                <a:rect l="l" t="t" r="r" b="b"/>
                <a:pathLst>
                  <a:path w="640" h="47541">
                    <a:moveTo>
                      <a:pt x="480" y="0"/>
                    </a:moveTo>
                    <a:cubicBezTo>
                      <a:pt x="-600" y="3962"/>
                      <a:pt x="480" y="32415"/>
                      <a:pt x="480" y="47541"/>
                    </a:cubicBezTo>
                    <a:cubicBezTo>
                      <a:pt x="480" y="35296"/>
                      <a:pt x="840" y="18008"/>
                      <a:pt x="480" y="0"/>
                    </a:cubicBezTo>
                    <a:close/>
                  </a:path>
                </a:pathLst>
              </a:custGeom>
              <a:solidFill>
                <a:schemeClr val="accent2"/>
              </a:solidFill>
              <a:ln w="0" cap="flat">
                <a:noFill/>
                <a:prstDash val="solid"/>
                <a:miter/>
              </a:ln>
            </p:spPr>
            <p:txBody>
              <a:bodyPr rtlCol="0" anchor="ctr"/>
              <a:lstStyle/>
              <a:p>
                <a:endParaRPr lang="en-US" sz="744"/>
              </a:p>
            </p:txBody>
          </p:sp>
          <p:sp>
            <p:nvSpPr>
              <p:cNvPr id="2847" name="Freeform: Shape 2846">
                <a:extLst>
                  <a:ext uri="{FF2B5EF4-FFF2-40B4-BE49-F238E27FC236}">
                    <a16:creationId xmlns:a16="http://schemas.microsoft.com/office/drawing/2014/main" id="{AD0C9842-8668-45E2-0779-057D49F340B8}"/>
                  </a:ext>
                </a:extLst>
              </p:cNvPr>
              <p:cNvSpPr/>
              <p:nvPr/>
            </p:nvSpPr>
            <p:spPr>
              <a:xfrm>
                <a:off x="9464363" y="2863749"/>
                <a:ext cx="347556" cy="1080"/>
              </a:xfrm>
              <a:custGeom>
                <a:avLst/>
                <a:gdLst>
                  <a:gd name="connsiteX0" fmla="*/ 0 w 347556"/>
                  <a:gd name="connsiteY0" fmla="*/ 1080 h 1080"/>
                  <a:gd name="connsiteX1" fmla="*/ 347557 w 347556"/>
                  <a:gd name="connsiteY1" fmla="*/ 0 h 1080"/>
                  <a:gd name="connsiteX2" fmla="*/ 0 w 347556"/>
                  <a:gd name="connsiteY2" fmla="*/ 1080 h 1080"/>
                </a:gdLst>
                <a:ahLst/>
                <a:cxnLst>
                  <a:cxn ang="0">
                    <a:pos x="connsiteX0" y="connsiteY0"/>
                  </a:cxn>
                  <a:cxn ang="0">
                    <a:pos x="connsiteX1" y="connsiteY1"/>
                  </a:cxn>
                  <a:cxn ang="0">
                    <a:pos x="connsiteX2" y="connsiteY2"/>
                  </a:cxn>
                </a:cxnLst>
                <a:rect l="l" t="t" r="r" b="b"/>
                <a:pathLst>
                  <a:path w="347556" h="1080">
                    <a:moveTo>
                      <a:pt x="0" y="1080"/>
                    </a:moveTo>
                    <a:lnTo>
                      <a:pt x="347557" y="0"/>
                    </a:lnTo>
                    <a:cubicBezTo>
                      <a:pt x="247432" y="0"/>
                      <a:pt x="155230" y="720"/>
                      <a:pt x="0" y="1080"/>
                    </a:cubicBezTo>
                    <a:close/>
                  </a:path>
                </a:pathLst>
              </a:custGeom>
              <a:solidFill>
                <a:schemeClr val="accent2"/>
              </a:solidFill>
              <a:ln w="0" cap="flat">
                <a:noFill/>
                <a:prstDash val="solid"/>
                <a:miter/>
              </a:ln>
            </p:spPr>
            <p:txBody>
              <a:bodyPr rtlCol="0" anchor="ctr"/>
              <a:lstStyle/>
              <a:p>
                <a:endParaRPr lang="en-US" sz="744"/>
              </a:p>
            </p:txBody>
          </p:sp>
          <p:sp>
            <p:nvSpPr>
              <p:cNvPr id="2848" name="Freeform: Shape 2847">
                <a:extLst>
                  <a:ext uri="{FF2B5EF4-FFF2-40B4-BE49-F238E27FC236}">
                    <a16:creationId xmlns:a16="http://schemas.microsoft.com/office/drawing/2014/main" id="{38C7A851-3B27-E56A-8F04-3AD4F360A4CB}"/>
                  </a:ext>
                </a:extLst>
              </p:cNvPr>
              <p:cNvSpPr/>
              <p:nvPr/>
            </p:nvSpPr>
            <p:spPr>
              <a:xfrm>
                <a:off x="11808301" y="4950890"/>
                <a:ext cx="38177" cy="261477"/>
              </a:xfrm>
              <a:custGeom>
                <a:avLst/>
                <a:gdLst>
                  <a:gd name="connsiteX0" fmla="*/ 12606 w 38177"/>
                  <a:gd name="connsiteY0" fmla="*/ 223661 h 261477"/>
                  <a:gd name="connsiteX1" fmla="*/ 19809 w 38177"/>
                  <a:gd name="connsiteY1" fmla="*/ 192327 h 261477"/>
                  <a:gd name="connsiteX2" fmla="*/ 23050 w 38177"/>
                  <a:gd name="connsiteY2" fmla="*/ 177920 h 261477"/>
                  <a:gd name="connsiteX3" fmla="*/ 25211 w 38177"/>
                  <a:gd name="connsiteY3" fmla="*/ 164234 h 261477"/>
                  <a:gd name="connsiteX4" fmla="*/ 29173 w 38177"/>
                  <a:gd name="connsiteY4" fmla="*/ 138302 h 261477"/>
                  <a:gd name="connsiteX5" fmla="*/ 30253 w 38177"/>
                  <a:gd name="connsiteY5" fmla="*/ 132180 h 261477"/>
                  <a:gd name="connsiteX6" fmla="*/ 30974 w 38177"/>
                  <a:gd name="connsiteY6" fmla="*/ 126057 h 261477"/>
                  <a:gd name="connsiteX7" fmla="*/ 32415 w 38177"/>
                  <a:gd name="connsiteY7" fmla="*/ 113451 h 261477"/>
                  <a:gd name="connsiteX8" fmla="*/ 34936 w 38177"/>
                  <a:gd name="connsiteY8" fmla="*/ 88240 h 261477"/>
                  <a:gd name="connsiteX9" fmla="*/ 36376 w 38177"/>
                  <a:gd name="connsiteY9" fmla="*/ 61588 h 261477"/>
                  <a:gd name="connsiteX10" fmla="*/ 38177 w 38177"/>
                  <a:gd name="connsiteY10" fmla="*/ 0 h 261477"/>
                  <a:gd name="connsiteX11" fmla="*/ 36736 w 38177"/>
                  <a:gd name="connsiteY11" fmla="*/ 42499 h 261477"/>
                  <a:gd name="connsiteX12" fmla="*/ 34215 w 38177"/>
                  <a:gd name="connsiteY12" fmla="*/ 78515 h 261477"/>
                  <a:gd name="connsiteX13" fmla="*/ 33495 w 38177"/>
                  <a:gd name="connsiteY13" fmla="*/ 86799 h 261477"/>
                  <a:gd name="connsiteX14" fmla="*/ 32775 w 38177"/>
                  <a:gd name="connsiteY14" fmla="*/ 94723 h 261477"/>
                  <a:gd name="connsiteX15" fmla="*/ 30974 w 38177"/>
                  <a:gd name="connsiteY15" fmla="*/ 110210 h 261477"/>
                  <a:gd name="connsiteX16" fmla="*/ 29533 w 38177"/>
                  <a:gd name="connsiteY16" fmla="*/ 124976 h 261477"/>
                  <a:gd name="connsiteX17" fmla="*/ 28813 w 38177"/>
                  <a:gd name="connsiteY17" fmla="*/ 132180 h 261477"/>
                  <a:gd name="connsiteX18" fmla="*/ 27732 w 38177"/>
                  <a:gd name="connsiteY18" fmla="*/ 139383 h 261477"/>
                  <a:gd name="connsiteX19" fmla="*/ 17648 w 38177"/>
                  <a:gd name="connsiteY19" fmla="*/ 195928 h 261477"/>
                  <a:gd name="connsiteX20" fmla="*/ 14407 w 38177"/>
                  <a:gd name="connsiteY20" fmla="*/ 211055 h 261477"/>
                  <a:gd name="connsiteX21" fmla="*/ 12606 w 38177"/>
                  <a:gd name="connsiteY21" fmla="*/ 218979 h 261477"/>
                  <a:gd name="connsiteX22" fmla="*/ 10444 w 38177"/>
                  <a:gd name="connsiteY22" fmla="*/ 226902 h 261477"/>
                  <a:gd name="connsiteX23" fmla="*/ 0 w 38177"/>
                  <a:gd name="connsiteY23" fmla="*/ 261478 h 261477"/>
                  <a:gd name="connsiteX24" fmla="*/ 12966 w 38177"/>
                  <a:gd name="connsiteY24" fmla="*/ 224021 h 261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8177" h="261477">
                    <a:moveTo>
                      <a:pt x="12606" y="223661"/>
                    </a:moveTo>
                    <a:cubicBezTo>
                      <a:pt x="15487" y="212496"/>
                      <a:pt x="17288" y="202051"/>
                      <a:pt x="19809" y="192327"/>
                    </a:cubicBezTo>
                    <a:cubicBezTo>
                      <a:pt x="20889" y="187285"/>
                      <a:pt x="21970" y="182602"/>
                      <a:pt x="23050" y="177920"/>
                    </a:cubicBezTo>
                    <a:cubicBezTo>
                      <a:pt x="23771" y="173238"/>
                      <a:pt x="24491" y="168556"/>
                      <a:pt x="25211" y="164234"/>
                    </a:cubicBezTo>
                    <a:cubicBezTo>
                      <a:pt x="26652" y="155230"/>
                      <a:pt x="28092" y="146586"/>
                      <a:pt x="29173" y="138302"/>
                    </a:cubicBezTo>
                    <a:cubicBezTo>
                      <a:pt x="29173" y="136141"/>
                      <a:pt x="29893" y="133981"/>
                      <a:pt x="30253" y="132180"/>
                    </a:cubicBezTo>
                    <a:cubicBezTo>
                      <a:pt x="30253" y="130019"/>
                      <a:pt x="30614" y="127858"/>
                      <a:pt x="30974" y="126057"/>
                    </a:cubicBezTo>
                    <a:cubicBezTo>
                      <a:pt x="31334" y="121735"/>
                      <a:pt x="31694" y="117773"/>
                      <a:pt x="32415" y="113451"/>
                    </a:cubicBezTo>
                    <a:cubicBezTo>
                      <a:pt x="33135" y="105167"/>
                      <a:pt x="34215" y="96884"/>
                      <a:pt x="34936" y="88240"/>
                    </a:cubicBezTo>
                    <a:cubicBezTo>
                      <a:pt x="35296" y="79596"/>
                      <a:pt x="36016" y="70952"/>
                      <a:pt x="36376" y="61588"/>
                    </a:cubicBezTo>
                    <a:cubicBezTo>
                      <a:pt x="37817" y="43220"/>
                      <a:pt x="37817" y="23050"/>
                      <a:pt x="38177" y="0"/>
                    </a:cubicBezTo>
                    <a:cubicBezTo>
                      <a:pt x="37457" y="15487"/>
                      <a:pt x="37096" y="29533"/>
                      <a:pt x="36736" y="42499"/>
                    </a:cubicBezTo>
                    <a:cubicBezTo>
                      <a:pt x="35656" y="55465"/>
                      <a:pt x="34936" y="67350"/>
                      <a:pt x="34215" y="78515"/>
                    </a:cubicBezTo>
                    <a:cubicBezTo>
                      <a:pt x="34215" y="81397"/>
                      <a:pt x="33855" y="83918"/>
                      <a:pt x="33495" y="86799"/>
                    </a:cubicBezTo>
                    <a:cubicBezTo>
                      <a:pt x="33495" y="89680"/>
                      <a:pt x="32775" y="92202"/>
                      <a:pt x="32775" y="94723"/>
                    </a:cubicBezTo>
                    <a:cubicBezTo>
                      <a:pt x="32054" y="100125"/>
                      <a:pt x="31694" y="105167"/>
                      <a:pt x="30974" y="110210"/>
                    </a:cubicBezTo>
                    <a:cubicBezTo>
                      <a:pt x="30614" y="115252"/>
                      <a:pt x="29893" y="120294"/>
                      <a:pt x="29533" y="124976"/>
                    </a:cubicBezTo>
                    <a:cubicBezTo>
                      <a:pt x="29533" y="127497"/>
                      <a:pt x="29173" y="129659"/>
                      <a:pt x="28813" y="132180"/>
                    </a:cubicBezTo>
                    <a:cubicBezTo>
                      <a:pt x="28452" y="134701"/>
                      <a:pt x="28092" y="136862"/>
                      <a:pt x="27732" y="139383"/>
                    </a:cubicBezTo>
                    <a:cubicBezTo>
                      <a:pt x="24851" y="158111"/>
                      <a:pt x="22330" y="176480"/>
                      <a:pt x="17648" y="195928"/>
                    </a:cubicBezTo>
                    <a:cubicBezTo>
                      <a:pt x="16567" y="200971"/>
                      <a:pt x="15487" y="206013"/>
                      <a:pt x="14407" y="211055"/>
                    </a:cubicBezTo>
                    <a:cubicBezTo>
                      <a:pt x="13686" y="213576"/>
                      <a:pt x="13326" y="216098"/>
                      <a:pt x="12606" y="218979"/>
                    </a:cubicBezTo>
                    <a:cubicBezTo>
                      <a:pt x="11885" y="221500"/>
                      <a:pt x="11165" y="224381"/>
                      <a:pt x="10444" y="226902"/>
                    </a:cubicBezTo>
                    <a:cubicBezTo>
                      <a:pt x="7203" y="237707"/>
                      <a:pt x="3962" y="249233"/>
                      <a:pt x="0" y="261478"/>
                    </a:cubicBezTo>
                    <a:lnTo>
                      <a:pt x="12966" y="224021"/>
                    </a:lnTo>
                    <a:close/>
                  </a:path>
                </a:pathLst>
              </a:custGeom>
              <a:solidFill>
                <a:schemeClr val="accent2"/>
              </a:solidFill>
              <a:ln w="0" cap="flat">
                <a:noFill/>
                <a:prstDash val="solid"/>
                <a:miter/>
              </a:ln>
            </p:spPr>
            <p:txBody>
              <a:bodyPr rtlCol="0" anchor="ctr"/>
              <a:lstStyle/>
              <a:p>
                <a:endParaRPr lang="en-US" sz="744"/>
              </a:p>
            </p:txBody>
          </p:sp>
          <p:sp>
            <p:nvSpPr>
              <p:cNvPr id="2849" name="Freeform: Shape 2848">
                <a:extLst>
                  <a:ext uri="{FF2B5EF4-FFF2-40B4-BE49-F238E27FC236}">
                    <a16:creationId xmlns:a16="http://schemas.microsoft.com/office/drawing/2014/main" id="{F9238503-FA4E-65F8-58AF-EAE0D6E808C1}"/>
                  </a:ext>
                </a:extLst>
              </p:cNvPr>
              <p:cNvSpPr/>
              <p:nvPr/>
            </p:nvSpPr>
            <p:spPr>
              <a:xfrm>
                <a:off x="11808635" y="5115125"/>
                <a:ext cx="18754" cy="83717"/>
              </a:xfrm>
              <a:custGeom>
                <a:avLst/>
                <a:gdLst>
                  <a:gd name="connsiteX0" fmla="*/ 10831 w 18754"/>
                  <a:gd name="connsiteY0" fmla="*/ 25932 h 83717"/>
                  <a:gd name="connsiteX1" fmla="*/ 6870 w 18754"/>
                  <a:gd name="connsiteY1" fmla="*/ 53664 h 83717"/>
                  <a:gd name="connsiteX2" fmla="*/ 747 w 18754"/>
                  <a:gd name="connsiteY2" fmla="*/ 82477 h 83717"/>
                  <a:gd name="connsiteX3" fmla="*/ 8670 w 18754"/>
                  <a:gd name="connsiteY3" fmla="*/ 52224 h 83717"/>
                  <a:gd name="connsiteX4" fmla="*/ 10831 w 18754"/>
                  <a:gd name="connsiteY4" fmla="*/ 39258 h 83717"/>
                  <a:gd name="connsiteX5" fmla="*/ 12992 w 18754"/>
                  <a:gd name="connsiteY5" fmla="*/ 27372 h 83717"/>
                  <a:gd name="connsiteX6" fmla="*/ 18755 w 18754"/>
                  <a:gd name="connsiteY6" fmla="*/ 0 h 83717"/>
                  <a:gd name="connsiteX7" fmla="*/ 15153 w 18754"/>
                  <a:gd name="connsiteY7" fmla="*/ 13326 h 83717"/>
                  <a:gd name="connsiteX8" fmla="*/ 10831 w 18754"/>
                  <a:gd name="connsiteY8" fmla="*/ 26292 h 83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754" h="83717">
                    <a:moveTo>
                      <a:pt x="10831" y="25932"/>
                    </a:moveTo>
                    <a:cubicBezTo>
                      <a:pt x="13712" y="18728"/>
                      <a:pt x="10111" y="36016"/>
                      <a:pt x="6870" y="53664"/>
                    </a:cubicBezTo>
                    <a:cubicBezTo>
                      <a:pt x="2547" y="70952"/>
                      <a:pt x="-1774" y="88600"/>
                      <a:pt x="747" y="82477"/>
                    </a:cubicBezTo>
                    <a:cubicBezTo>
                      <a:pt x="4708" y="67711"/>
                      <a:pt x="7230" y="58346"/>
                      <a:pt x="8670" y="52224"/>
                    </a:cubicBezTo>
                    <a:cubicBezTo>
                      <a:pt x="9751" y="45741"/>
                      <a:pt x="10471" y="42499"/>
                      <a:pt x="10831" y="39258"/>
                    </a:cubicBezTo>
                    <a:cubicBezTo>
                      <a:pt x="11191" y="36016"/>
                      <a:pt x="11912" y="33135"/>
                      <a:pt x="12992" y="27372"/>
                    </a:cubicBezTo>
                    <a:cubicBezTo>
                      <a:pt x="14073" y="21610"/>
                      <a:pt x="16234" y="13686"/>
                      <a:pt x="18755" y="0"/>
                    </a:cubicBezTo>
                    <a:cubicBezTo>
                      <a:pt x="17675" y="4322"/>
                      <a:pt x="16594" y="9004"/>
                      <a:pt x="15153" y="13326"/>
                    </a:cubicBezTo>
                    <a:lnTo>
                      <a:pt x="10831" y="26292"/>
                    </a:lnTo>
                    <a:close/>
                  </a:path>
                </a:pathLst>
              </a:custGeom>
              <a:solidFill>
                <a:schemeClr val="accent2"/>
              </a:solidFill>
              <a:ln w="0" cap="flat">
                <a:noFill/>
                <a:prstDash val="solid"/>
                <a:miter/>
              </a:ln>
            </p:spPr>
            <p:txBody>
              <a:bodyPr rtlCol="0" anchor="ctr"/>
              <a:lstStyle/>
              <a:p>
                <a:endParaRPr lang="en-US" sz="744"/>
              </a:p>
            </p:txBody>
          </p:sp>
          <p:sp>
            <p:nvSpPr>
              <p:cNvPr id="2850" name="Freeform: Shape 2849">
                <a:extLst>
                  <a:ext uri="{FF2B5EF4-FFF2-40B4-BE49-F238E27FC236}">
                    <a16:creationId xmlns:a16="http://schemas.microsoft.com/office/drawing/2014/main" id="{ABD9FAE2-7A35-048C-6A36-2E7A5698456D}"/>
                  </a:ext>
                </a:extLst>
              </p:cNvPr>
              <p:cNvSpPr/>
              <p:nvPr/>
            </p:nvSpPr>
            <p:spPr>
              <a:xfrm>
                <a:off x="11877452" y="4724708"/>
                <a:ext cx="1080" cy="28452"/>
              </a:xfrm>
              <a:custGeom>
                <a:avLst/>
                <a:gdLst>
                  <a:gd name="connsiteX0" fmla="*/ 0 w 1080"/>
                  <a:gd name="connsiteY0" fmla="*/ 0 h 28452"/>
                  <a:gd name="connsiteX1" fmla="*/ 1081 w 1080"/>
                  <a:gd name="connsiteY1" fmla="*/ 28453 h 28452"/>
                  <a:gd name="connsiteX2" fmla="*/ 720 w 1080"/>
                  <a:gd name="connsiteY2" fmla="*/ 5763 h 28452"/>
                  <a:gd name="connsiteX3" fmla="*/ 0 w 1080"/>
                  <a:gd name="connsiteY3" fmla="*/ 0 h 28452"/>
                </a:gdLst>
                <a:ahLst/>
                <a:cxnLst>
                  <a:cxn ang="0">
                    <a:pos x="connsiteX0" y="connsiteY0"/>
                  </a:cxn>
                  <a:cxn ang="0">
                    <a:pos x="connsiteX1" y="connsiteY1"/>
                  </a:cxn>
                  <a:cxn ang="0">
                    <a:pos x="connsiteX2" y="connsiteY2"/>
                  </a:cxn>
                  <a:cxn ang="0">
                    <a:pos x="connsiteX3" y="connsiteY3"/>
                  </a:cxn>
                </a:cxnLst>
                <a:rect l="l" t="t" r="r" b="b"/>
                <a:pathLst>
                  <a:path w="1080" h="28452">
                    <a:moveTo>
                      <a:pt x="0" y="0"/>
                    </a:moveTo>
                    <a:lnTo>
                      <a:pt x="1081" y="28453"/>
                    </a:lnTo>
                    <a:lnTo>
                      <a:pt x="720" y="5763"/>
                    </a:lnTo>
                    <a:lnTo>
                      <a:pt x="0" y="0"/>
                    </a:lnTo>
                    <a:close/>
                  </a:path>
                </a:pathLst>
              </a:custGeom>
              <a:solidFill>
                <a:schemeClr val="accent2"/>
              </a:solidFill>
              <a:ln w="0" cap="flat">
                <a:noFill/>
                <a:prstDash val="solid"/>
                <a:miter/>
              </a:ln>
            </p:spPr>
            <p:txBody>
              <a:bodyPr rtlCol="0" anchor="ctr"/>
              <a:lstStyle/>
              <a:p>
                <a:endParaRPr lang="en-US" sz="744"/>
              </a:p>
            </p:txBody>
          </p:sp>
          <p:sp>
            <p:nvSpPr>
              <p:cNvPr id="2851" name="Freeform: Shape 2850">
                <a:extLst>
                  <a:ext uri="{FF2B5EF4-FFF2-40B4-BE49-F238E27FC236}">
                    <a16:creationId xmlns:a16="http://schemas.microsoft.com/office/drawing/2014/main" id="{98C6B045-D802-B8D5-2FFD-064FDCD117DE}"/>
                  </a:ext>
                </a:extLst>
              </p:cNvPr>
              <p:cNvSpPr/>
              <p:nvPr/>
            </p:nvSpPr>
            <p:spPr>
              <a:xfrm>
                <a:off x="11615974" y="5503020"/>
                <a:ext cx="29893" cy="34575"/>
              </a:xfrm>
              <a:custGeom>
                <a:avLst/>
                <a:gdLst>
                  <a:gd name="connsiteX0" fmla="*/ 24131 w 29893"/>
                  <a:gd name="connsiteY0" fmla="*/ 8284 h 34575"/>
                  <a:gd name="connsiteX1" fmla="*/ 29893 w 29893"/>
                  <a:gd name="connsiteY1" fmla="*/ 0 h 34575"/>
                  <a:gd name="connsiteX2" fmla="*/ 22690 w 29893"/>
                  <a:gd name="connsiteY2" fmla="*/ 9004 h 34575"/>
                  <a:gd name="connsiteX3" fmla="*/ 15127 w 29893"/>
                  <a:gd name="connsiteY3" fmla="*/ 17648 h 34575"/>
                  <a:gd name="connsiteX4" fmla="*/ 0 w 29893"/>
                  <a:gd name="connsiteY4" fmla="*/ 34576 h 34575"/>
                  <a:gd name="connsiteX5" fmla="*/ 24131 w 29893"/>
                  <a:gd name="connsiteY5" fmla="*/ 8284 h 3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893" h="34575">
                    <a:moveTo>
                      <a:pt x="24131" y="8284"/>
                    </a:moveTo>
                    <a:lnTo>
                      <a:pt x="29893" y="0"/>
                    </a:lnTo>
                    <a:cubicBezTo>
                      <a:pt x="27372" y="2881"/>
                      <a:pt x="25211" y="6123"/>
                      <a:pt x="22690" y="9004"/>
                    </a:cubicBezTo>
                    <a:lnTo>
                      <a:pt x="15127" y="17648"/>
                    </a:lnTo>
                    <a:lnTo>
                      <a:pt x="0" y="34576"/>
                    </a:lnTo>
                    <a:lnTo>
                      <a:pt x="24131" y="8284"/>
                    </a:lnTo>
                    <a:close/>
                  </a:path>
                </a:pathLst>
              </a:custGeom>
              <a:solidFill>
                <a:schemeClr val="accent2"/>
              </a:solidFill>
              <a:ln w="0" cap="flat">
                <a:noFill/>
                <a:prstDash val="solid"/>
                <a:miter/>
              </a:ln>
            </p:spPr>
            <p:txBody>
              <a:bodyPr rtlCol="0" anchor="ctr"/>
              <a:lstStyle/>
              <a:p>
                <a:endParaRPr lang="en-US" sz="744"/>
              </a:p>
            </p:txBody>
          </p:sp>
          <p:sp>
            <p:nvSpPr>
              <p:cNvPr id="2852" name="Freeform: Shape 2851">
                <a:extLst>
                  <a:ext uri="{FF2B5EF4-FFF2-40B4-BE49-F238E27FC236}">
                    <a16:creationId xmlns:a16="http://schemas.microsoft.com/office/drawing/2014/main" id="{9EE36EFB-2E82-7B1B-AE47-50DB72DBF862}"/>
                  </a:ext>
                </a:extLst>
              </p:cNvPr>
              <p:cNvSpPr/>
              <p:nvPr/>
            </p:nvSpPr>
            <p:spPr>
              <a:xfrm>
                <a:off x="11646228" y="5495096"/>
                <a:ext cx="5762" cy="8283"/>
              </a:xfrm>
              <a:custGeom>
                <a:avLst/>
                <a:gdLst>
                  <a:gd name="connsiteX0" fmla="*/ 5763 w 5762"/>
                  <a:gd name="connsiteY0" fmla="*/ 0 h 8283"/>
                  <a:gd name="connsiteX1" fmla="*/ 0 w 5762"/>
                  <a:gd name="connsiteY1" fmla="*/ 8284 h 8283"/>
                  <a:gd name="connsiteX2" fmla="*/ 5763 w 5762"/>
                  <a:gd name="connsiteY2" fmla="*/ 0 h 8283"/>
                </a:gdLst>
                <a:ahLst/>
                <a:cxnLst>
                  <a:cxn ang="0">
                    <a:pos x="connsiteX0" y="connsiteY0"/>
                  </a:cxn>
                  <a:cxn ang="0">
                    <a:pos x="connsiteX1" y="connsiteY1"/>
                  </a:cxn>
                  <a:cxn ang="0">
                    <a:pos x="connsiteX2" y="connsiteY2"/>
                  </a:cxn>
                </a:cxnLst>
                <a:rect l="l" t="t" r="r" b="b"/>
                <a:pathLst>
                  <a:path w="5762" h="8283">
                    <a:moveTo>
                      <a:pt x="5763" y="0"/>
                    </a:moveTo>
                    <a:lnTo>
                      <a:pt x="0" y="8284"/>
                    </a:lnTo>
                    <a:lnTo>
                      <a:pt x="5763" y="0"/>
                    </a:lnTo>
                    <a:close/>
                  </a:path>
                </a:pathLst>
              </a:custGeom>
              <a:solidFill>
                <a:schemeClr val="accent2"/>
              </a:solidFill>
              <a:ln w="0" cap="flat">
                <a:noFill/>
                <a:prstDash val="solid"/>
                <a:miter/>
              </a:ln>
            </p:spPr>
            <p:txBody>
              <a:bodyPr rtlCol="0" anchor="ctr"/>
              <a:lstStyle/>
              <a:p>
                <a:endParaRPr lang="en-US" sz="744"/>
              </a:p>
            </p:txBody>
          </p:sp>
          <p:sp>
            <p:nvSpPr>
              <p:cNvPr id="2853" name="Freeform: Shape 2852">
                <a:extLst>
                  <a:ext uri="{FF2B5EF4-FFF2-40B4-BE49-F238E27FC236}">
                    <a16:creationId xmlns:a16="http://schemas.microsoft.com/office/drawing/2014/main" id="{EA06100A-963E-01AB-A064-247326FB12F5}"/>
                  </a:ext>
                </a:extLst>
              </p:cNvPr>
              <p:cNvSpPr/>
              <p:nvPr/>
            </p:nvSpPr>
            <p:spPr>
              <a:xfrm>
                <a:off x="11881774" y="4698416"/>
                <a:ext cx="720" cy="62668"/>
              </a:xfrm>
              <a:custGeom>
                <a:avLst/>
                <a:gdLst>
                  <a:gd name="connsiteX0" fmla="*/ 361 w 720"/>
                  <a:gd name="connsiteY0" fmla="*/ 62668 h 62668"/>
                  <a:gd name="connsiteX1" fmla="*/ 721 w 720"/>
                  <a:gd name="connsiteY1" fmla="*/ 20890 h 62668"/>
                  <a:gd name="connsiteX2" fmla="*/ 0 w 720"/>
                  <a:gd name="connsiteY2" fmla="*/ 0 h 62668"/>
                  <a:gd name="connsiteX3" fmla="*/ 361 w 720"/>
                  <a:gd name="connsiteY3" fmla="*/ 62668 h 62668"/>
                </a:gdLst>
                <a:ahLst/>
                <a:cxnLst>
                  <a:cxn ang="0">
                    <a:pos x="connsiteX0" y="connsiteY0"/>
                  </a:cxn>
                  <a:cxn ang="0">
                    <a:pos x="connsiteX1" y="connsiteY1"/>
                  </a:cxn>
                  <a:cxn ang="0">
                    <a:pos x="connsiteX2" y="connsiteY2"/>
                  </a:cxn>
                  <a:cxn ang="0">
                    <a:pos x="connsiteX3" y="connsiteY3"/>
                  </a:cxn>
                </a:cxnLst>
                <a:rect l="l" t="t" r="r" b="b"/>
                <a:pathLst>
                  <a:path w="720" h="62668">
                    <a:moveTo>
                      <a:pt x="361" y="62668"/>
                    </a:moveTo>
                    <a:lnTo>
                      <a:pt x="721" y="20890"/>
                    </a:lnTo>
                    <a:lnTo>
                      <a:pt x="0" y="0"/>
                    </a:lnTo>
                    <a:lnTo>
                      <a:pt x="361" y="62668"/>
                    </a:lnTo>
                    <a:close/>
                  </a:path>
                </a:pathLst>
              </a:custGeom>
              <a:solidFill>
                <a:schemeClr val="accent2"/>
              </a:solidFill>
              <a:ln w="0" cap="flat">
                <a:noFill/>
                <a:prstDash val="solid"/>
                <a:miter/>
              </a:ln>
            </p:spPr>
            <p:txBody>
              <a:bodyPr rtlCol="0" anchor="ctr"/>
              <a:lstStyle/>
              <a:p>
                <a:endParaRPr lang="en-US" sz="744"/>
              </a:p>
            </p:txBody>
          </p:sp>
          <p:sp>
            <p:nvSpPr>
              <p:cNvPr id="2854" name="Freeform: Shape 2853">
                <a:extLst>
                  <a:ext uri="{FF2B5EF4-FFF2-40B4-BE49-F238E27FC236}">
                    <a16:creationId xmlns:a16="http://schemas.microsoft.com/office/drawing/2014/main" id="{68156A16-BC03-EA5B-A136-06E5C742858E}"/>
                  </a:ext>
                </a:extLst>
              </p:cNvPr>
              <p:cNvSpPr/>
              <p:nvPr/>
            </p:nvSpPr>
            <p:spPr>
              <a:xfrm>
                <a:off x="11849720" y="5094955"/>
                <a:ext cx="7923" cy="41953"/>
              </a:xfrm>
              <a:custGeom>
                <a:avLst/>
                <a:gdLst>
                  <a:gd name="connsiteX0" fmla="*/ 1801 w 7923"/>
                  <a:gd name="connsiteY0" fmla="*/ 37457 h 41953"/>
                  <a:gd name="connsiteX1" fmla="*/ 7923 w 7923"/>
                  <a:gd name="connsiteY1" fmla="*/ 0 h 41953"/>
                  <a:gd name="connsiteX2" fmla="*/ 2521 w 7923"/>
                  <a:gd name="connsiteY2" fmla="*/ 29173 h 41953"/>
                  <a:gd name="connsiteX3" fmla="*/ 1080 w 7923"/>
                  <a:gd name="connsiteY3" fmla="*/ 36376 h 41953"/>
                  <a:gd name="connsiteX4" fmla="*/ 0 w 7923"/>
                  <a:gd name="connsiteY4" fmla="*/ 41058 h 41953"/>
                  <a:gd name="connsiteX5" fmla="*/ 1801 w 7923"/>
                  <a:gd name="connsiteY5" fmla="*/ 37097 h 41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23" h="41953">
                    <a:moveTo>
                      <a:pt x="1801" y="37457"/>
                    </a:moveTo>
                    <a:lnTo>
                      <a:pt x="7923" y="0"/>
                    </a:lnTo>
                    <a:cubicBezTo>
                      <a:pt x="7203" y="3602"/>
                      <a:pt x="4682" y="18368"/>
                      <a:pt x="2521" y="29173"/>
                    </a:cubicBezTo>
                    <a:cubicBezTo>
                      <a:pt x="2161" y="32054"/>
                      <a:pt x="1440" y="34576"/>
                      <a:pt x="1080" y="36376"/>
                    </a:cubicBezTo>
                    <a:cubicBezTo>
                      <a:pt x="720" y="38537"/>
                      <a:pt x="360" y="39978"/>
                      <a:pt x="0" y="41058"/>
                    </a:cubicBezTo>
                    <a:cubicBezTo>
                      <a:pt x="0" y="42859"/>
                      <a:pt x="0" y="42139"/>
                      <a:pt x="1801" y="37097"/>
                    </a:cubicBezTo>
                    <a:close/>
                  </a:path>
                </a:pathLst>
              </a:custGeom>
              <a:solidFill>
                <a:schemeClr val="accent2"/>
              </a:solidFill>
              <a:ln w="0" cap="flat">
                <a:noFill/>
                <a:prstDash val="solid"/>
                <a:miter/>
              </a:ln>
            </p:spPr>
            <p:txBody>
              <a:bodyPr rtlCol="0" anchor="ctr"/>
              <a:lstStyle/>
              <a:p>
                <a:endParaRPr lang="en-US" sz="744"/>
              </a:p>
            </p:txBody>
          </p:sp>
          <p:sp>
            <p:nvSpPr>
              <p:cNvPr id="2855" name="Freeform: Shape 2854">
                <a:extLst>
                  <a:ext uri="{FF2B5EF4-FFF2-40B4-BE49-F238E27FC236}">
                    <a16:creationId xmlns:a16="http://schemas.microsoft.com/office/drawing/2014/main" id="{4A757A3F-5F08-9EC1-1348-9E257A4F2DCC}"/>
                  </a:ext>
                </a:extLst>
              </p:cNvPr>
              <p:cNvSpPr/>
              <p:nvPr/>
            </p:nvSpPr>
            <p:spPr>
              <a:xfrm>
                <a:off x="11393394" y="5692825"/>
                <a:ext cx="41418" cy="25931"/>
              </a:xfrm>
              <a:custGeom>
                <a:avLst/>
                <a:gdLst>
                  <a:gd name="connsiteX0" fmla="*/ 37817 w 41418"/>
                  <a:gd name="connsiteY0" fmla="*/ 2161 h 25931"/>
                  <a:gd name="connsiteX1" fmla="*/ 19089 w 41418"/>
                  <a:gd name="connsiteY1" fmla="*/ 14407 h 25931"/>
                  <a:gd name="connsiteX2" fmla="*/ 0 w 41418"/>
                  <a:gd name="connsiteY2" fmla="*/ 25932 h 25931"/>
                  <a:gd name="connsiteX3" fmla="*/ 3962 w 41418"/>
                  <a:gd name="connsiteY3" fmla="*/ 23771 h 25931"/>
                  <a:gd name="connsiteX4" fmla="*/ 23050 w 41418"/>
                  <a:gd name="connsiteY4" fmla="*/ 12245 h 25931"/>
                  <a:gd name="connsiteX5" fmla="*/ 41419 w 41418"/>
                  <a:gd name="connsiteY5" fmla="*/ 0 h 25931"/>
                  <a:gd name="connsiteX6" fmla="*/ 37457 w 41418"/>
                  <a:gd name="connsiteY6" fmla="*/ 2161 h 25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418" h="25931">
                    <a:moveTo>
                      <a:pt x="37817" y="2161"/>
                    </a:moveTo>
                    <a:cubicBezTo>
                      <a:pt x="31694" y="6123"/>
                      <a:pt x="25572" y="10445"/>
                      <a:pt x="19089" y="14407"/>
                    </a:cubicBezTo>
                    <a:lnTo>
                      <a:pt x="0" y="25932"/>
                    </a:lnTo>
                    <a:lnTo>
                      <a:pt x="3962" y="23771"/>
                    </a:lnTo>
                    <a:cubicBezTo>
                      <a:pt x="10445" y="19809"/>
                      <a:pt x="16928" y="16207"/>
                      <a:pt x="23050" y="12245"/>
                    </a:cubicBezTo>
                    <a:lnTo>
                      <a:pt x="41419" y="0"/>
                    </a:lnTo>
                    <a:lnTo>
                      <a:pt x="37457" y="2161"/>
                    </a:lnTo>
                    <a:close/>
                  </a:path>
                </a:pathLst>
              </a:custGeom>
              <a:solidFill>
                <a:schemeClr val="accent2"/>
              </a:solidFill>
              <a:ln w="0" cap="flat">
                <a:noFill/>
                <a:prstDash val="solid"/>
                <a:miter/>
              </a:ln>
            </p:spPr>
            <p:txBody>
              <a:bodyPr rtlCol="0" anchor="ctr"/>
              <a:lstStyle/>
              <a:p>
                <a:endParaRPr lang="en-US" sz="744"/>
              </a:p>
            </p:txBody>
          </p:sp>
          <p:sp>
            <p:nvSpPr>
              <p:cNvPr id="2856" name="Freeform: Shape 2855">
                <a:extLst>
                  <a:ext uri="{FF2B5EF4-FFF2-40B4-BE49-F238E27FC236}">
                    <a16:creationId xmlns:a16="http://schemas.microsoft.com/office/drawing/2014/main" id="{57B558A1-1004-D60A-CC87-D37490DFAE02}"/>
                  </a:ext>
                </a:extLst>
              </p:cNvPr>
              <p:cNvSpPr/>
              <p:nvPr/>
            </p:nvSpPr>
            <p:spPr>
              <a:xfrm>
                <a:off x="11731846" y="5402877"/>
                <a:ext cx="24299" cy="41074"/>
              </a:xfrm>
              <a:custGeom>
                <a:avLst/>
                <a:gdLst>
                  <a:gd name="connsiteX0" fmla="*/ 18829 w 24299"/>
                  <a:gd name="connsiteY0" fmla="*/ 8301 h 41074"/>
                  <a:gd name="connsiteX1" fmla="*/ 19549 w 24299"/>
                  <a:gd name="connsiteY1" fmla="*/ 8301 h 41074"/>
                  <a:gd name="connsiteX2" fmla="*/ 14867 w 24299"/>
                  <a:gd name="connsiteY2" fmla="*/ 16945 h 41074"/>
                  <a:gd name="connsiteX3" fmla="*/ 11985 w 24299"/>
                  <a:gd name="connsiteY3" fmla="*/ 21987 h 41074"/>
                  <a:gd name="connsiteX4" fmla="*/ 8744 w 24299"/>
                  <a:gd name="connsiteY4" fmla="*/ 27029 h 41074"/>
                  <a:gd name="connsiteX5" fmla="*/ 9104 w 24299"/>
                  <a:gd name="connsiteY5" fmla="*/ 27750 h 41074"/>
                  <a:gd name="connsiteX6" fmla="*/ 16667 w 24299"/>
                  <a:gd name="connsiteY6" fmla="*/ 14784 h 41074"/>
                  <a:gd name="connsiteX7" fmla="*/ 21350 w 24299"/>
                  <a:gd name="connsiteY7" fmla="*/ 6140 h 41074"/>
                  <a:gd name="connsiteX8" fmla="*/ 24231 w 24299"/>
                  <a:gd name="connsiteY8" fmla="*/ 17 h 41074"/>
                  <a:gd name="connsiteX9" fmla="*/ 18468 w 24299"/>
                  <a:gd name="connsiteY9" fmla="*/ 7941 h 41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299" h="41074">
                    <a:moveTo>
                      <a:pt x="18829" y="8301"/>
                    </a:moveTo>
                    <a:cubicBezTo>
                      <a:pt x="22430" y="2898"/>
                      <a:pt x="22070" y="4339"/>
                      <a:pt x="19549" y="8301"/>
                    </a:cubicBezTo>
                    <a:cubicBezTo>
                      <a:pt x="18468" y="10462"/>
                      <a:pt x="16667" y="13343"/>
                      <a:pt x="14867" y="16945"/>
                    </a:cubicBezTo>
                    <a:cubicBezTo>
                      <a:pt x="13786" y="18746"/>
                      <a:pt x="13066" y="20186"/>
                      <a:pt x="11985" y="21987"/>
                    </a:cubicBezTo>
                    <a:cubicBezTo>
                      <a:pt x="10905" y="23788"/>
                      <a:pt x="9825" y="25229"/>
                      <a:pt x="8744" y="27029"/>
                    </a:cubicBezTo>
                    <a:cubicBezTo>
                      <a:pt x="460" y="39995"/>
                      <a:pt x="-6023" y="50440"/>
                      <a:pt x="9104" y="27750"/>
                    </a:cubicBezTo>
                    <a:cubicBezTo>
                      <a:pt x="12346" y="22707"/>
                      <a:pt x="14867" y="18385"/>
                      <a:pt x="16667" y="14784"/>
                    </a:cubicBezTo>
                    <a:cubicBezTo>
                      <a:pt x="18468" y="11182"/>
                      <a:pt x="20269" y="8301"/>
                      <a:pt x="21350" y="6140"/>
                    </a:cubicBezTo>
                    <a:cubicBezTo>
                      <a:pt x="23510" y="1818"/>
                      <a:pt x="24591" y="17"/>
                      <a:pt x="24231" y="17"/>
                    </a:cubicBezTo>
                    <a:cubicBezTo>
                      <a:pt x="24231" y="-343"/>
                      <a:pt x="20269" y="5059"/>
                      <a:pt x="18468" y="7941"/>
                    </a:cubicBezTo>
                    <a:close/>
                  </a:path>
                </a:pathLst>
              </a:custGeom>
              <a:solidFill>
                <a:schemeClr val="accent2"/>
              </a:solidFill>
              <a:ln w="0" cap="flat">
                <a:noFill/>
                <a:prstDash val="solid"/>
                <a:miter/>
              </a:ln>
            </p:spPr>
            <p:txBody>
              <a:bodyPr rtlCol="0" anchor="ctr"/>
              <a:lstStyle/>
              <a:p>
                <a:endParaRPr lang="en-US" sz="744"/>
              </a:p>
            </p:txBody>
          </p:sp>
          <p:sp>
            <p:nvSpPr>
              <p:cNvPr id="2857" name="Freeform: Shape 2856">
                <a:extLst>
                  <a:ext uri="{FF2B5EF4-FFF2-40B4-BE49-F238E27FC236}">
                    <a16:creationId xmlns:a16="http://schemas.microsoft.com/office/drawing/2014/main" id="{A223016C-F7AB-7014-8CF6-7189E22E9CCE}"/>
                  </a:ext>
                </a:extLst>
              </p:cNvPr>
              <p:cNvSpPr/>
              <p:nvPr/>
            </p:nvSpPr>
            <p:spPr>
              <a:xfrm>
                <a:off x="11320641" y="5772421"/>
                <a:ext cx="17287" cy="7923"/>
              </a:xfrm>
              <a:custGeom>
                <a:avLst/>
                <a:gdLst>
                  <a:gd name="connsiteX0" fmla="*/ 17288 w 17287"/>
                  <a:gd name="connsiteY0" fmla="*/ 0 h 7923"/>
                  <a:gd name="connsiteX1" fmla="*/ 0 w 17287"/>
                  <a:gd name="connsiteY1" fmla="*/ 7924 h 7923"/>
                  <a:gd name="connsiteX2" fmla="*/ 17288 w 17287"/>
                  <a:gd name="connsiteY2" fmla="*/ 0 h 7923"/>
                </a:gdLst>
                <a:ahLst/>
                <a:cxnLst>
                  <a:cxn ang="0">
                    <a:pos x="connsiteX0" y="connsiteY0"/>
                  </a:cxn>
                  <a:cxn ang="0">
                    <a:pos x="connsiteX1" y="connsiteY1"/>
                  </a:cxn>
                  <a:cxn ang="0">
                    <a:pos x="connsiteX2" y="connsiteY2"/>
                  </a:cxn>
                </a:cxnLst>
                <a:rect l="l" t="t" r="r" b="b"/>
                <a:pathLst>
                  <a:path w="17287" h="7923">
                    <a:moveTo>
                      <a:pt x="17288" y="0"/>
                    </a:moveTo>
                    <a:cubicBezTo>
                      <a:pt x="11525" y="2521"/>
                      <a:pt x="5763" y="5402"/>
                      <a:pt x="0" y="7924"/>
                    </a:cubicBezTo>
                    <a:cubicBezTo>
                      <a:pt x="6843" y="4682"/>
                      <a:pt x="12606" y="2161"/>
                      <a:pt x="17288" y="0"/>
                    </a:cubicBezTo>
                    <a:close/>
                  </a:path>
                </a:pathLst>
              </a:custGeom>
              <a:solidFill>
                <a:schemeClr val="accent2"/>
              </a:solidFill>
              <a:ln w="0" cap="flat">
                <a:noFill/>
                <a:prstDash val="solid"/>
                <a:miter/>
              </a:ln>
            </p:spPr>
            <p:txBody>
              <a:bodyPr rtlCol="0" anchor="ctr"/>
              <a:lstStyle/>
              <a:p>
                <a:endParaRPr lang="en-US" sz="744"/>
              </a:p>
            </p:txBody>
          </p:sp>
          <p:sp>
            <p:nvSpPr>
              <p:cNvPr id="2858" name="Freeform: Shape 2857">
                <a:extLst>
                  <a:ext uri="{FF2B5EF4-FFF2-40B4-BE49-F238E27FC236}">
                    <a16:creationId xmlns:a16="http://schemas.microsoft.com/office/drawing/2014/main" id="{4D51B1EE-F778-1241-8AC8-CC61EFD057B1}"/>
                  </a:ext>
                </a:extLst>
              </p:cNvPr>
              <p:cNvSpPr/>
              <p:nvPr/>
            </p:nvSpPr>
            <p:spPr>
              <a:xfrm>
                <a:off x="11337929" y="5748650"/>
                <a:ext cx="48261" cy="23770"/>
              </a:xfrm>
              <a:custGeom>
                <a:avLst/>
                <a:gdLst>
                  <a:gd name="connsiteX0" fmla="*/ 0 w 48261"/>
                  <a:gd name="connsiteY0" fmla="*/ 23771 h 23770"/>
                  <a:gd name="connsiteX1" fmla="*/ 13686 w 48261"/>
                  <a:gd name="connsiteY1" fmla="*/ 17648 h 23770"/>
                  <a:gd name="connsiteX2" fmla="*/ 26652 w 48261"/>
                  <a:gd name="connsiteY2" fmla="*/ 11165 h 23770"/>
                  <a:gd name="connsiteX3" fmla="*/ 48262 w 48261"/>
                  <a:gd name="connsiteY3" fmla="*/ 0 h 23770"/>
                  <a:gd name="connsiteX4" fmla="*/ 22330 w 48261"/>
                  <a:gd name="connsiteY4" fmla="*/ 12606 h 23770"/>
                  <a:gd name="connsiteX5" fmla="*/ 11885 w 48261"/>
                  <a:gd name="connsiteY5" fmla="*/ 18008 h 23770"/>
                  <a:gd name="connsiteX6" fmla="*/ 0 w 48261"/>
                  <a:gd name="connsiteY6" fmla="*/ 23771 h 23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61" h="23770">
                    <a:moveTo>
                      <a:pt x="0" y="23771"/>
                    </a:moveTo>
                    <a:cubicBezTo>
                      <a:pt x="4682" y="21610"/>
                      <a:pt x="9004" y="19809"/>
                      <a:pt x="13686" y="17648"/>
                    </a:cubicBezTo>
                    <a:cubicBezTo>
                      <a:pt x="18008" y="15487"/>
                      <a:pt x="22330" y="13326"/>
                      <a:pt x="26652" y="11165"/>
                    </a:cubicBezTo>
                    <a:cubicBezTo>
                      <a:pt x="34936" y="7203"/>
                      <a:pt x="42499" y="3241"/>
                      <a:pt x="48262" y="0"/>
                    </a:cubicBezTo>
                    <a:cubicBezTo>
                      <a:pt x="37097" y="5402"/>
                      <a:pt x="29533" y="9004"/>
                      <a:pt x="22330" y="12606"/>
                    </a:cubicBezTo>
                    <a:cubicBezTo>
                      <a:pt x="18728" y="14407"/>
                      <a:pt x="15487" y="16207"/>
                      <a:pt x="11885" y="18008"/>
                    </a:cubicBezTo>
                    <a:cubicBezTo>
                      <a:pt x="8284" y="19809"/>
                      <a:pt x="4322" y="21610"/>
                      <a:pt x="0" y="23771"/>
                    </a:cubicBezTo>
                    <a:close/>
                  </a:path>
                </a:pathLst>
              </a:custGeom>
              <a:solidFill>
                <a:schemeClr val="accent2"/>
              </a:solidFill>
              <a:ln w="0" cap="flat">
                <a:noFill/>
                <a:prstDash val="solid"/>
                <a:miter/>
              </a:ln>
            </p:spPr>
            <p:txBody>
              <a:bodyPr rtlCol="0" anchor="ctr"/>
              <a:lstStyle/>
              <a:p>
                <a:endParaRPr lang="en-US" sz="744"/>
              </a:p>
            </p:txBody>
          </p:sp>
          <p:sp>
            <p:nvSpPr>
              <p:cNvPr id="2859" name="Freeform: Shape 2858">
                <a:extLst>
                  <a:ext uri="{FF2B5EF4-FFF2-40B4-BE49-F238E27FC236}">
                    <a16:creationId xmlns:a16="http://schemas.microsoft.com/office/drawing/2014/main" id="{ADCCEB6C-1827-ED53-B438-49E89A3B4967}"/>
                  </a:ext>
                </a:extLst>
              </p:cNvPr>
              <p:cNvSpPr/>
              <p:nvPr/>
            </p:nvSpPr>
            <p:spPr>
              <a:xfrm>
                <a:off x="11119788" y="5828246"/>
                <a:ext cx="56787" cy="13686"/>
              </a:xfrm>
              <a:custGeom>
                <a:avLst/>
                <a:gdLst>
                  <a:gd name="connsiteX0" fmla="*/ 963 w 56787"/>
                  <a:gd name="connsiteY0" fmla="*/ 13686 h 13686"/>
                  <a:gd name="connsiteX1" fmla="*/ 18971 w 56787"/>
                  <a:gd name="connsiteY1" fmla="*/ 10445 h 13686"/>
                  <a:gd name="connsiteX2" fmla="*/ 9606 w 56787"/>
                  <a:gd name="connsiteY2" fmla="*/ 12606 h 13686"/>
                  <a:gd name="connsiteX3" fmla="*/ 25814 w 56787"/>
                  <a:gd name="connsiteY3" fmla="*/ 8644 h 13686"/>
                  <a:gd name="connsiteX4" fmla="*/ 45623 w 56787"/>
                  <a:gd name="connsiteY4" fmla="*/ 3242 h 13686"/>
                  <a:gd name="connsiteX5" fmla="*/ 56788 w 56787"/>
                  <a:gd name="connsiteY5" fmla="*/ 0 h 13686"/>
                  <a:gd name="connsiteX6" fmla="*/ 41661 w 56787"/>
                  <a:gd name="connsiteY6" fmla="*/ 3962 h 13686"/>
                  <a:gd name="connsiteX7" fmla="*/ 22212 w 56787"/>
                  <a:gd name="connsiteY7" fmla="*/ 8644 h 13686"/>
                  <a:gd name="connsiteX8" fmla="*/ 8166 w 56787"/>
                  <a:gd name="connsiteY8" fmla="*/ 11525 h 13686"/>
                  <a:gd name="connsiteX9" fmla="*/ 1323 w 56787"/>
                  <a:gd name="connsiteY9" fmla="*/ 13326 h 13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87" h="13686">
                    <a:moveTo>
                      <a:pt x="963" y="13686"/>
                    </a:moveTo>
                    <a:lnTo>
                      <a:pt x="18971" y="10445"/>
                    </a:lnTo>
                    <a:cubicBezTo>
                      <a:pt x="9967" y="12606"/>
                      <a:pt x="7445" y="12966"/>
                      <a:pt x="9606" y="12606"/>
                    </a:cubicBezTo>
                    <a:cubicBezTo>
                      <a:pt x="11407" y="12246"/>
                      <a:pt x="17890" y="11165"/>
                      <a:pt x="25814" y="8644"/>
                    </a:cubicBezTo>
                    <a:cubicBezTo>
                      <a:pt x="44542" y="4322"/>
                      <a:pt x="43462" y="3962"/>
                      <a:pt x="45623" y="3242"/>
                    </a:cubicBezTo>
                    <a:cubicBezTo>
                      <a:pt x="49224" y="2161"/>
                      <a:pt x="52826" y="1080"/>
                      <a:pt x="56788" y="0"/>
                    </a:cubicBezTo>
                    <a:cubicBezTo>
                      <a:pt x="51025" y="1441"/>
                      <a:pt x="45983" y="2881"/>
                      <a:pt x="41661" y="3962"/>
                    </a:cubicBezTo>
                    <a:cubicBezTo>
                      <a:pt x="34458" y="5763"/>
                      <a:pt x="27975" y="7203"/>
                      <a:pt x="22212" y="8644"/>
                    </a:cubicBezTo>
                    <a:cubicBezTo>
                      <a:pt x="16449" y="10085"/>
                      <a:pt x="11767" y="10805"/>
                      <a:pt x="8166" y="11525"/>
                    </a:cubicBezTo>
                    <a:cubicBezTo>
                      <a:pt x="963" y="12966"/>
                      <a:pt x="-1919" y="13686"/>
                      <a:pt x="1323" y="13326"/>
                    </a:cubicBezTo>
                    <a:close/>
                  </a:path>
                </a:pathLst>
              </a:custGeom>
              <a:solidFill>
                <a:schemeClr val="accent2"/>
              </a:solidFill>
              <a:ln w="0" cap="flat">
                <a:noFill/>
                <a:prstDash val="solid"/>
                <a:miter/>
              </a:ln>
            </p:spPr>
            <p:txBody>
              <a:bodyPr rtlCol="0" anchor="ctr"/>
              <a:lstStyle/>
              <a:p>
                <a:endParaRPr lang="en-US" sz="744"/>
              </a:p>
            </p:txBody>
          </p:sp>
          <p:sp>
            <p:nvSpPr>
              <p:cNvPr id="2860" name="Freeform: Shape 2859">
                <a:extLst>
                  <a:ext uri="{FF2B5EF4-FFF2-40B4-BE49-F238E27FC236}">
                    <a16:creationId xmlns:a16="http://schemas.microsoft.com/office/drawing/2014/main" id="{BFCB0822-8927-DE22-EC2A-998799E4165F}"/>
                  </a:ext>
                </a:extLst>
              </p:cNvPr>
              <p:cNvSpPr/>
              <p:nvPr/>
            </p:nvSpPr>
            <p:spPr>
              <a:xfrm>
                <a:off x="10897450" y="6226226"/>
                <a:ext cx="141543" cy="48621"/>
              </a:xfrm>
              <a:custGeom>
                <a:avLst/>
                <a:gdLst>
                  <a:gd name="connsiteX0" fmla="*/ 0 w 141543"/>
                  <a:gd name="connsiteY0" fmla="*/ 0 h 48621"/>
                  <a:gd name="connsiteX1" fmla="*/ 20529 w 141543"/>
                  <a:gd name="connsiteY1" fmla="*/ 8644 h 48621"/>
                  <a:gd name="connsiteX2" fmla="*/ 37457 w 141543"/>
                  <a:gd name="connsiteY2" fmla="*/ 15487 h 48621"/>
                  <a:gd name="connsiteX3" fmla="*/ 60507 w 141543"/>
                  <a:gd name="connsiteY3" fmla="*/ 24851 h 48621"/>
                  <a:gd name="connsiteX4" fmla="*/ 72753 w 141543"/>
                  <a:gd name="connsiteY4" fmla="*/ 30974 h 48621"/>
                  <a:gd name="connsiteX5" fmla="*/ 124616 w 141543"/>
                  <a:gd name="connsiteY5" fmla="*/ 47181 h 48621"/>
                  <a:gd name="connsiteX6" fmla="*/ 128218 w 141543"/>
                  <a:gd name="connsiteY6" fmla="*/ 48261 h 48621"/>
                  <a:gd name="connsiteX7" fmla="*/ 129659 w 141543"/>
                  <a:gd name="connsiteY7" fmla="*/ 48622 h 48621"/>
                  <a:gd name="connsiteX8" fmla="*/ 130379 w 141543"/>
                  <a:gd name="connsiteY8" fmla="*/ 48622 h 48621"/>
                  <a:gd name="connsiteX9" fmla="*/ 133260 w 141543"/>
                  <a:gd name="connsiteY9" fmla="*/ 48622 h 48621"/>
                  <a:gd name="connsiteX10" fmla="*/ 141544 w 141543"/>
                  <a:gd name="connsiteY10" fmla="*/ 46461 h 48621"/>
                  <a:gd name="connsiteX11" fmla="*/ 132179 w 141543"/>
                  <a:gd name="connsiteY11" fmla="*/ 47901 h 48621"/>
                  <a:gd name="connsiteX12" fmla="*/ 130379 w 141543"/>
                  <a:gd name="connsiteY12" fmla="*/ 47901 h 48621"/>
                  <a:gd name="connsiteX13" fmla="*/ 128578 w 141543"/>
                  <a:gd name="connsiteY13" fmla="*/ 47181 h 48621"/>
                  <a:gd name="connsiteX14" fmla="*/ 126057 w 141543"/>
                  <a:gd name="connsiteY14" fmla="*/ 46461 h 48621"/>
                  <a:gd name="connsiteX15" fmla="*/ 116693 w 141543"/>
                  <a:gd name="connsiteY15" fmla="*/ 43220 h 48621"/>
                  <a:gd name="connsiteX16" fmla="*/ 83558 w 141543"/>
                  <a:gd name="connsiteY16" fmla="*/ 32054 h 48621"/>
                  <a:gd name="connsiteX17" fmla="*/ 66630 w 141543"/>
                  <a:gd name="connsiteY17" fmla="*/ 26292 h 48621"/>
                  <a:gd name="connsiteX18" fmla="*/ 48262 w 141543"/>
                  <a:gd name="connsiteY18" fmla="*/ 19088 h 48621"/>
                  <a:gd name="connsiteX19" fmla="*/ 26292 w 141543"/>
                  <a:gd name="connsiteY19" fmla="*/ 10805 h 48621"/>
                  <a:gd name="connsiteX20" fmla="*/ 13686 w 141543"/>
                  <a:gd name="connsiteY20" fmla="*/ 6123 h 48621"/>
                  <a:gd name="connsiteX21" fmla="*/ 0 w 141543"/>
                  <a:gd name="connsiteY21" fmla="*/ 360 h 4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1543" h="48621">
                    <a:moveTo>
                      <a:pt x="0" y="0"/>
                    </a:moveTo>
                    <a:cubicBezTo>
                      <a:pt x="7563" y="3241"/>
                      <a:pt x="14046" y="6483"/>
                      <a:pt x="20529" y="8644"/>
                    </a:cubicBezTo>
                    <a:cubicBezTo>
                      <a:pt x="26652" y="11165"/>
                      <a:pt x="32415" y="13326"/>
                      <a:pt x="37457" y="15487"/>
                    </a:cubicBezTo>
                    <a:cubicBezTo>
                      <a:pt x="47541" y="19448"/>
                      <a:pt x="55105" y="22690"/>
                      <a:pt x="60507" y="24851"/>
                    </a:cubicBezTo>
                    <a:cubicBezTo>
                      <a:pt x="71672" y="29533"/>
                      <a:pt x="74553" y="30614"/>
                      <a:pt x="72753" y="30974"/>
                    </a:cubicBezTo>
                    <a:cubicBezTo>
                      <a:pt x="102286" y="41058"/>
                      <a:pt x="114892" y="44660"/>
                      <a:pt x="124616" y="47181"/>
                    </a:cubicBezTo>
                    <a:cubicBezTo>
                      <a:pt x="125697" y="47181"/>
                      <a:pt x="127137" y="47901"/>
                      <a:pt x="128218" y="48261"/>
                    </a:cubicBezTo>
                    <a:cubicBezTo>
                      <a:pt x="128578" y="48261"/>
                      <a:pt x="129659" y="48261"/>
                      <a:pt x="129659" y="48622"/>
                    </a:cubicBezTo>
                    <a:cubicBezTo>
                      <a:pt x="129659" y="48622"/>
                      <a:pt x="130019" y="48622"/>
                      <a:pt x="130379" y="48622"/>
                    </a:cubicBezTo>
                    <a:cubicBezTo>
                      <a:pt x="131099" y="48622"/>
                      <a:pt x="132179" y="48622"/>
                      <a:pt x="133260" y="48622"/>
                    </a:cubicBezTo>
                    <a:cubicBezTo>
                      <a:pt x="135781" y="48622"/>
                      <a:pt x="137942" y="48261"/>
                      <a:pt x="141544" y="46461"/>
                    </a:cubicBezTo>
                    <a:cubicBezTo>
                      <a:pt x="138302" y="47901"/>
                      <a:pt x="135421" y="48261"/>
                      <a:pt x="132179" y="47901"/>
                    </a:cubicBezTo>
                    <a:cubicBezTo>
                      <a:pt x="131459" y="47901"/>
                      <a:pt x="131099" y="47901"/>
                      <a:pt x="130379" y="47901"/>
                    </a:cubicBezTo>
                    <a:lnTo>
                      <a:pt x="128578" y="47181"/>
                    </a:lnTo>
                    <a:cubicBezTo>
                      <a:pt x="127858" y="47181"/>
                      <a:pt x="126777" y="46821"/>
                      <a:pt x="126057" y="46461"/>
                    </a:cubicBezTo>
                    <a:cubicBezTo>
                      <a:pt x="122815" y="45380"/>
                      <a:pt x="119934" y="44300"/>
                      <a:pt x="116693" y="43220"/>
                    </a:cubicBezTo>
                    <a:cubicBezTo>
                      <a:pt x="104807" y="39257"/>
                      <a:pt x="94362" y="35656"/>
                      <a:pt x="83558" y="32054"/>
                    </a:cubicBezTo>
                    <a:cubicBezTo>
                      <a:pt x="78155" y="30253"/>
                      <a:pt x="72393" y="28452"/>
                      <a:pt x="66630" y="26292"/>
                    </a:cubicBezTo>
                    <a:cubicBezTo>
                      <a:pt x="60867" y="24131"/>
                      <a:pt x="54745" y="21610"/>
                      <a:pt x="48262" y="19088"/>
                    </a:cubicBezTo>
                    <a:cubicBezTo>
                      <a:pt x="41419" y="16567"/>
                      <a:pt x="34215" y="13686"/>
                      <a:pt x="26292" y="10805"/>
                    </a:cubicBezTo>
                    <a:cubicBezTo>
                      <a:pt x="22330" y="9364"/>
                      <a:pt x="18008" y="7563"/>
                      <a:pt x="13686" y="6123"/>
                    </a:cubicBezTo>
                    <a:cubicBezTo>
                      <a:pt x="9364" y="4322"/>
                      <a:pt x="4682" y="2161"/>
                      <a:pt x="0" y="360"/>
                    </a:cubicBezTo>
                    <a:close/>
                  </a:path>
                </a:pathLst>
              </a:custGeom>
              <a:solidFill>
                <a:schemeClr val="accent2"/>
              </a:solidFill>
              <a:ln w="0" cap="flat">
                <a:noFill/>
                <a:prstDash val="solid"/>
                <a:miter/>
              </a:ln>
            </p:spPr>
            <p:txBody>
              <a:bodyPr rtlCol="0" anchor="ctr"/>
              <a:lstStyle/>
              <a:p>
                <a:endParaRPr lang="en-US" sz="744"/>
              </a:p>
            </p:txBody>
          </p:sp>
          <p:sp>
            <p:nvSpPr>
              <p:cNvPr id="2861" name="Freeform: Shape 2860">
                <a:extLst>
                  <a:ext uri="{FF2B5EF4-FFF2-40B4-BE49-F238E27FC236}">
                    <a16:creationId xmlns:a16="http://schemas.microsoft.com/office/drawing/2014/main" id="{47426371-E5E9-D662-C812-CED1B3222827}"/>
                  </a:ext>
                </a:extLst>
              </p:cNvPr>
              <p:cNvSpPr/>
              <p:nvPr/>
            </p:nvSpPr>
            <p:spPr>
              <a:xfrm>
                <a:off x="11038633" y="6266204"/>
                <a:ext cx="7203" cy="6482"/>
              </a:xfrm>
              <a:custGeom>
                <a:avLst/>
                <a:gdLst>
                  <a:gd name="connsiteX0" fmla="*/ 0 w 7203"/>
                  <a:gd name="connsiteY0" fmla="*/ 6483 h 6482"/>
                  <a:gd name="connsiteX1" fmla="*/ 7203 w 7203"/>
                  <a:gd name="connsiteY1" fmla="*/ 0 h 6482"/>
                  <a:gd name="connsiteX2" fmla="*/ 0 w 7203"/>
                  <a:gd name="connsiteY2" fmla="*/ 6483 h 6482"/>
                </a:gdLst>
                <a:ahLst/>
                <a:cxnLst>
                  <a:cxn ang="0">
                    <a:pos x="connsiteX0" y="connsiteY0"/>
                  </a:cxn>
                  <a:cxn ang="0">
                    <a:pos x="connsiteX1" y="connsiteY1"/>
                  </a:cxn>
                  <a:cxn ang="0">
                    <a:pos x="connsiteX2" y="connsiteY2"/>
                  </a:cxn>
                </a:cxnLst>
                <a:rect l="l" t="t" r="r" b="b"/>
                <a:pathLst>
                  <a:path w="7203" h="6482">
                    <a:moveTo>
                      <a:pt x="0" y="6483"/>
                    </a:moveTo>
                    <a:cubicBezTo>
                      <a:pt x="2881" y="5042"/>
                      <a:pt x="5042" y="3242"/>
                      <a:pt x="7203" y="0"/>
                    </a:cubicBezTo>
                    <a:cubicBezTo>
                      <a:pt x="5042" y="3602"/>
                      <a:pt x="2521" y="5042"/>
                      <a:pt x="0" y="6483"/>
                    </a:cubicBezTo>
                    <a:close/>
                  </a:path>
                </a:pathLst>
              </a:custGeom>
              <a:solidFill>
                <a:schemeClr val="accent2"/>
              </a:solidFill>
              <a:ln w="0" cap="flat">
                <a:noFill/>
                <a:prstDash val="solid"/>
                <a:miter/>
              </a:ln>
            </p:spPr>
            <p:txBody>
              <a:bodyPr rtlCol="0" anchor="ctr"/>
              <a:lstStyle/>
              <a:p>
                <a:endParaRPr lang="en-US" sz="744"/>
              </a:p>
            </p:txBody>
          </p:sp>
          <p:sp>
            <p:nvSpPr>
              <p:cNvPr id="2862" name="Freeform: Shape 2861">
                <a:extLst>
                  <a:ext uri="{FF2B5EF4-FFF2-40B4-BE49-F238E27FC236}">
                    <a16:creationId xmlns:a16="http://schemas.microsoft.com/office/drawing/2014/main" id="{8890FD45-7775-4D15-70D9-0E9DC15611FE}"/>
                  </a:ext>
                </a:extLst>
              </p:cNvPr>
              <p:cNvSpPr/>
              <p:nvPr/>
            </p:nvSpPr>
            <p:spPr>
              <a:xfrm>
                <a:off x="11342251" y="5768459"/>
                <a:ext cx="37096" cy="20169"/>
              </a:xfrm>
              <a:custGeom>
                <a:avLst/>
                <a:gdLst>
                  <a:gd name="connsiteX0" fmla="*/ 37097 w 37096"/>
                  <a:gd name="connsiteY0" fmla="*/ 0 h 20169"/>
                  <a:gd name="connsiteX1" fmla="*/ 18728 w 37096"/>
                  <a:gd name="connsiteY1" fmla="*/ 10445 h 20169"/>
                  <a:gd name="connsiteX2" fmla="*/ 14046 w 37096"/>
                  <a:gd name="connsiteY2" fmla="*/ 12966 h 20169"/>
                  <a:gd name="connsiteX3" fmla="*/ 9364 w 37096"/>
                  <a:gd name="connsiteY3" fmla="*/ 15487 h 20169"/>
                  <a:gd name="connsiteX4" fmla="*/ 0 w 37096"/>
                  <a:gd name="connsiteY4" fmla="*/ 20169 h 20169"/>
                  <a:gd name="connsiteX5" fmla="*/ 14046 w 37096"/>
                  <a:gd name="connsiteY5" fmla="*/ 13686 h 20169"/>
                  <a:gd name="connsiteX6" fmla="*/ 37097 w 37096"/>
                  <a:gd name="connsiteY6" fmla="*/ 0 h 20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6" h="20169">
                    <a:moveTo>
                      <a:pt x="37097" y="0"/>
                    </a:moveTo>
                    <a:lnTo>
                      <a:pt x="18728" y="10445"/>
                    </a:lnTo>
                    <a:lnTo>
                      <a:pt x="14046" y="12966"/>
                    </a:lnTo>
                    <a:lnTo>
                      <a:pt x="9364" y="15487"/>
                    </a:lnTo>
                    <a:lnTo>
                      <a:pt x="0" y="20169"/>
                    </a:lnTo>
                    <a:lnTo>
                      <a:pt x="14046" y="13686"/>
                    </a:lnTo>
                    <a:lnTo>
                      <a:pt x="37097" y="0"/>
                    </a:lnTo>
                    <a:close/>
                  </a:path>
                </a:pathLst>
              </a:custGeom>
              <a:solidFill>
                <a:schemeClr val="accent2"/>
              </a:solidFill>
              <a:ln w="0" cap="flat">
                <a:noFill/>
                <a:prstDash val="solid"/>
                <a:miter/>
              </a:ln>
            </p:spPr>
            <p:txBody>
              <a:bodyPr rtlCol="0" anchor="ctr"/>
              <a:lstStyle/>
              <a:p>
                <a:endParaRPr lang="en-US" sz="744"/>
              </a:p>
            </p:txBody>
          </p:sp>
          <p:sp>
            <p:nvSpPr>
              <p:cNvPr id="2863" name="Freeform: Shape 2862">
                <a:extLst>
                  <a:ext uri="{FF2B5EF4-FFF2-40B4-BE49-F238E27FC236}">
                    <a16:creationId xmlns:a16="http://schemas.microsoft.com/office/drawing/2014/main" id="{CB9B384F-1021-9D52-3F8A-132C00247A7E}"/>
                  </a:ext>
                </a:extLst>
              </p:cNvPr>
              <p:cNvSpPr/>
              <p:nvPr/>
            </p:nvSpPr>
            <p:spPr>
              <a:xfrm>
                <a:off x="10808512" y="6183658"/>
                <a:ext cx="38338" cy="19517"/>
              </a:xfrm>
              <a:custGeom>
                <a:avLst/>
                <a:gdLst>
                  <a:gd name="connsiteX0" fmla="*/ 1418 w 38338"/>
                  <a:gd name="connsiteY0" fmla="*/ 788 h 19517"/>
                  <a:gd name="connsiteX1" fmla="*/ 38155 w 38338"/>
                  <a:gd name="connsiteY1" fmla="*/ 19517 h 19517"/>
                  <a:gd name="connsiteX2" fmla="*/ 1418 w 38338"/>
                  <a:gd name="connsiteY2" fmla="*/ 788 h 19517"/>
                </a:gdLst>
                <a:ahLst/>
                <a:cxnLst>
                  <a:cxn ang="0">
                    <a:pos x="connsiteX0" y="connsiteY0"/>
                  </a:cxn>
                  <a:cxn ang="0">
                    <a:pos x="connsiteX1" y="connsiteY1"/>
                  </a:cxn>
                  <a:cxn ang="0">
                    <a:pos x="connsiteX2" y="connsiteY2"/>
                  </a:cxn>
                </a:cxnLst>
                <a:rect l="l" t="t" r="r" b="b"/>
                <a:pathLst>
                  <a:path w="38338" h="19517">
                    <a:moveTo>
                      <a:pt x="1418" y="788"/>
                    </a:moveTo>
                    <a:cubicBezTo>
                      <a:pt x="12223" y="6191"/>
                      <a:pt x="29511" y="14835"/>
                      <a:pt x="38155" y="19517"/>
                    </a:cubicBezTo>
                    <a:cubicBezTo>
                      <a:pt x="41757" y="19517"/>
                      <a:pt x="-9026" y="-4614"/>
                      <a:pt x="1418" y="788"/>
                    </a:cubicBezTo>
                    <a:close/>
                  </a:path>
                </a:pathLst>
              </a:custGeom>
              <a:solidFill>
                <a:schemeClr val="accent2"/>
              </a:solidFill>
              <a:ln w="0" cap="flat">
                <a:noFill/>
                <a:prstDash val="solid"/>
                <a:miter/>
              </a:ln>
            </p:spPr>
            <p:txBody>
              <a:bodyPr rtlCol="0" anchor="ctr"/>
              <a:lstStyle/>
              <a:p>
                <a:endParaRPr lang="en-US" sz="744"/>
              </a:p>
            </p:txBody>
          </p:sp>
          <p:sp>
            <p:nvSpPr>
              <p:cNvPr id="2864" name="Freeform: Shape 2863">
                <a:extLst>
                  <a:ext uri="{FF2B5EF4-FFF2-40B4-BE49-F238E27FC236}">
                    <a16:creationId xmlns:a16="http://schemas.microsoft.com/office/drawing/2014/main" id="{23332F26-5AFA-D5B1-D800-69C23FA100D6}"/>
                  </a:ext>
                </a:extLst>
              </p:cNvPr>
              <p:cNvSpPr/>
              <p:nvPr/>
            </p:nvSpPr>
            <p:spPr>
              <a:xfrm>
                <a:off x="11036473" y="6253958"/>
                <a:ext cx="37962" cy="45380"/>
              </a:xfrm>
              <a:custGeom>
                <a:avLst/>
                <a:gdLst>
                  <a:gd name="connsiteX0" fmla="*/ 0 w 37962"/>
                  <a:gd name="connsiteY0" fmla="*/ 45380 h 45380"/>
                  <a:gd name="connsiteX1" fmla="*/ 10445 w 37962"/>
                  <a:gd name="connsiteY1" fmla="*/ 43220 h 45380"/>
                  <a:gd name="connsiteX2" fmla="*/ 25571 w 37962"/>
                  <a:gd name="connsiteY2" fmla="*/ 33495 h 45380"/>
                  <a:gd name="connsiteX3" fmla="*/ 36016 w 37962"/>
                  <a:gd name="connsiteY3" fmla="*/ 16207 h 45380"/>
                  <a:gd name="connsiteX4" fmla="*/ 37817 w 37962"/>
                  <a:gd name="connsiteY4" fmla="*/ 0 h 45380"/>
                  <a:gd name="connsiteX5" fmla="*/ 26652 w 37962"/>
                  <a:gd name="connsiteY5" fmla="*/ 30974 h 45380"/>
                  <a:gd name="connsiteX6" fmla="*/ 0 w 37962"/>
                  <a:gd name="connsiteY6" fmla="*/ 45380 h 45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962" h="45380">
                    <a:moveTo>
                      <a:pt x="0" y="45380"/>
                    </a:moveTo>
                    <a:cubicBezTo>
                      <a:pt x="1801" y="45380"/>
                      <a:pt x="5402" y="45380"/>
                      <a:pt x="10445" y="43220"/>
                    </a:cubicBezTo>
                    <a:cubicBezTo>
                      <a:pt x="15127" y="41419"/>
                      <a:pt x="20889" y="38177"/>
                      <a:pt x="25571" y="33495"/>
                    </a:cubicBezTo>
                    <a:cubicBezTo>
                      <a:pt x="30254" y="28813"/>
                      <a:pt x="33855" y="22330"/>
                      <a:pt x="36016" y="16207"/>
                    </a:cubicBezTo>
                    <a:cubicBezTo>
                      <a:pt x="37817" y="10085"/>
                      <a:pt x="38177" y="3962"/>
                      <a:pt x="37817" y="0"/>
                    </a:cubicBezTo>
                    <a:cubicBezTo>
                      <a:pt x="38898" y="12246"/>
                      <a:pt x="33855" y="23411"/>
                      <a:pt x="26652" y="30974"/>
                    </a:cubicBezTo>
                    <a:cubicBezTo>
                      <a:pt x="19449" y="38537"/>
                      <a:pt x="10085" y="43220"/>
                      <a:pt x="0" y="45380"/>
                    </a:cubicBezTo>
                    <a:close/>
                  </a:path>
                </a:pathLst>
              </a:custGeom>
              <a:solidFill>
                <a:schemeClr val="accent2"/>
              </a:solidFill>
              <a:ln w="0" cap="flat">
                <a:noFill/>
                <a:prstDash val="solid"/>
                <a:miter/>
              </a:ln>
            </p:spPr>
            <p:txBody>
              <a:bodyPr rtlCol="0" anchor="ctr"/>
              <a:lstStyle/>
              <a:p>
                <a:endParaRPr lang="en-US" sz="744"/>
              </a:p>
            </p:txBody>
          </p:sp>
          <p:sp>
            <p:nvSpPr>
              <p:cNvPr id="2865" name="Freeform: Shape 2864">
                <a:extLst>
                  <a:ext uri="{FF2B5EF4-FFF2-40B4-BE49-F238E27FC236}">
                    <a16:creationId xmlns:a16="http://schemas.microsoft.com/office/drawing/2014/main" id="{D0AF2E6D-7EC8-B545-C544-6531B54DD78E}"/>
                  </a:ext>
                </a:extLst>
              </p:cNvPr>
              <p:cNvSpPr/>
              <p:nvPr/>
            </p:nvSpPr>
            <p:spPr>
              <a:xfrm>
                <a:off x="10648217" y="6089004"/>
                <a:ext cx="33855" cy="24906"/>
              </a:xfrm>
              <a:custGeom>
                <a:avLst/>
                <a:gdLst>
                  <a:gd name="connsiteX0" fmla="*/ 360 w 33855"/>
                  <a:gd name="connsiteY0" fmla="*/ 0 h 24906"/>
                  <a:gd name="connsiteX1" fmla="*/ 17288 w 33855"/>
                  <a:gd name="connsiteY1" fmla="*/ 15127 h 24906"/>
                  <a:gd name="connsiteX2" fmla="*/ 28093 w 33855"/>
                  <a:gd name="connsiteY2" fmla="*/ 21970 h 24906"/>
                  <a:gd name="connsiteX3" fmla="*/ 33855 w 33855"/>
                  <a:gd name="connsiteY3" fmla="*/ 24851 h 24906"/>
                  <a:gd name="connsiteX4" fmla="*/ 26652 w 33855"/>
                  <a:gd name="connsiteY4" fmla="*/ 19449 h 24906"/>
                  <a:gd name="connsiteX5" fmla="*/ 16207 w 33855"/>
                  <a:gd name="connsiteY5" fmla="*/ 11885 h 24906"/>
                  <a:gd name="connsiteX6" fmla="*/ 0 w 33855"/>
                  <a:gd name="connsiteY6" fmla="*/ 0 h 24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55" h="24906">
                    <a:moveTo>
                      <a:pt x="360" y="0"/>
                    </a:moveTo>
                    <a:cubicBezTo>
                      <a:pt x="10085" y="7203"/>
                      <a:pt x="24491" y="19089"/>
                      <a:pt x="17288" y="15127"/>
                    </a:cubicBezTo>
                    <a:cubicBezTo>
                      <a:pt x="20889" y="17648"/>
                      <a:pt x="24851" y="20169"/>
                      <a:pt x="28093" y="21970"/>
                    </a:cubicBezTo>
                    <a:cubicBezTo>
                      <a:pt x="31334" y="23771"/>
                      <a:pt x="33855" y="25211"/>
                      <a:pt x="33855" y="24851"/>
                    </a:cubicBezTo>
                    <a:cubicBezTo>
                      <a:pt x="33855" y="24851"/>
                      <a:pt x="32054" y="23050"/>
                      <a:pt x="26652" y="19449"/>
                    </a:cubicBezTo>
                    <a:cubicBezTo>
                      <a:pt x="23771" y="17648"/>
                      <a:pt x="20529" y="15127"/>
                      <a:pt x="16207" y="11885"/>
                    </a:cubicBezTo>
                    <a:cubicBezTo>
                      <a:pt x="11885" y="8644"/>
                      <a:pt x="6483" y="4682"/>
                      <a:pt x="0" y="0"/>
                    </a:cubicBezTo>
                    <a:close/>
                  </a:path>
                </a:pathLst>
              </a:custGeom>
              <a:solidFill>
                <a:schemeClr val="accent2"/>
              </a:solidFill>
              <a:ln w="0" cap="flat">
                <a:noFill/>
                <a:prstDash val="solid"/>
                <a:miter/>
              </a:ln>
            </p:spPr>
            <p:txBody>
              <a:bodyPr rtlCol="0" anchor="ctr"/>
              <a:lstStyle/>
              <a:p>
                <a:endParaRPr lang="en-US" sz="744"/>
              </a:p>
            </p:txBody>
          </p:sp>
          <p:sp>
            <p:nvSpPr>
              <p:cNvPr id="2866" name="Freeform: Shape 2865">
                <a:extLst>
                  <a:ext uri="{FF2B5EF4-FFF2-40B4-BE49-F238E27FC236}">
                    <a16:creationId xmlns:a16="http://schemas.microsoft.com/office/drawing/2014/main" id="{1767CE3E-8459-559F-34F5-8DA4472699C7}"/>
                  </a:ext>
                </a:extLst>
              </p:cNvPr>
              <p:cNvSpPr/>
              <p:nvPr/>
            </p:nvSpPr>
            <p:spPr>
              <a:xfrm>
                <a:off x="10921221" y="6262962"/>
                <a:ext cx="51863" cy="18728"/>
              </a:xfrm>
              <a:custGeom>
                <a:avLst/>
                <a:gdLst>
                  <a:gd name="connsiteX0" fmla="*/ 0 w 51863"/>
                  <a:gd name="connsiteY0" fmla="*/ 0 h 18728"/>
                  <a:gd name="connsiteX1" fmla="*/ 8644 w 51863"/>
                  <a:gd name="connsiteY1" fmla="*/ 3962 h 18728"/>
                  <a:gd name="connsiteX2" fmla="*/ 51863 w 51863"/>
                  <a:gd name="connsiteY2" fmla="*/ 18728 h 18728"/>
                  <a:gd name="connsiteX3" fmla="*/ 38898 w 51863"/>
                  <a:gd name="connsiteY3" fmla="*/ 14407 h 18728"/>
                  <a:gd name="connsiteX4" fmla="*/ 25932 w 51863"/>
                  <a:gd name="connsiteY4" fmla="*/ 9724 h 18728"/>
                  <a:gd name="connsiteX5" fmla="*/ 0 w 51863"/>
                  <a:gd name="connsiteY5" fmla="*/ 0 h 18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863" h="18728">
                    <a:moveTo>
                      <a:pt x="0" y="0"/>
                    </a:moveTo>
                    <a:lnTo>
                      <a:pt x="8644" y="3962"/>
                    </a:lnTo>
                    <a:cubicBezTo>
                      <a:pt x="23050" y="9004"/>
                      <a:pt x="37097" y="14767"/>
                      <a:pt x="51863" y="18728"/>
                    </a:cubicBezTo>
                    <a:lnTo>
                      <a:pt x="38898" y="14407"/>
                    </a:lnTo>
                    <a:cubicBezTo>
                      <a:pt x="34576" y="12966"/>
                      <a:pt x="30254" y="11165"/>
                      <a:pt x="25932" y="9724"/>
                    </a:cubicBezTo>
                    <a:lnTo>
                      <a:pt x="0" y="0"/>
                    </a:lnTo>
                    <a:close/>
                  </a:path>
                </a:pathLst>
              </a:custGeom>
              <a:solidFill>
                <a:schemeClr val="accent2"/>
              </a:solidFill>
              <a:ln w="0" cap="flat">
                <a:noFill/>
                <a:prstDash val="solid"/>
                <a:miter/>
              </a:ln>
            </p:spPr>
            <p:txBody>
              <a:bodyPr rtlCol="0" anchor="ctr"/>
              <a:lstStyle/>
              <a:p>
                <a:endParaRPr lang="en-US" sz="744"/>
              </a:p>
            </p:txBody>
          </p:sp>
          <p:sp>
            <p:nvSpPr>
              <p:cNvPr id="2867" name="Freeform: Shape 2866">
                <a:extLst>
                  <a:ext uri="{FF2B5EF4-FFF2-40B4-BE49-F238E27FC236}">
                    <a16:creationId xmlns:a16="http://schemas.microsoft.com/office/drawing/2014/main" id="{E9FB822B-4EC7-8764-6B3D-F4566ACEB4A3}"/>
                  </a:ext>
                </a:extLst>
              </p:cNvPr>
              <p:cNvSpPr/>
              <p:nvPr/>
            </p:nvSpPr>
            <p:spPr>
              <a:xfrm>
                <a:off x="11005859" y="6271168"/>
                <a:ext cx="84638" cy="44646"/>
              </a:xfrm>
              <a:custGeom>
                <a:avLst/>
                <a:gdLst>
                  <a:gd name="connsiteX0" fmla="*/ 79236 w 84638"/>
                  <a:gd name="connsiteY0" fmla="*/ 16286 h 44646"/>
                  <a:gd name="connsiteX1" fmla="*/ 84638 w 84638"/>
                  <a:gd name="connsiteY1" fmla="*/ 1159 h 44646"/>
                  <a:gd name="connsiteX2" fmla="*/ 83558 w 84638"/>
                  <a:gd name="connsiteY2" fmla="*/ 2599 h 44646"/>
                  <a:gd name="connsiteX3" fmla="*/ 78515 w 84638"/>
                  <a:gd name="connsiteY3" fmla="*/ 13764 h 44646"/>
                  <a:gd name="connsiteX4" fmla="*/ 68791 w 84638"/>
                  <a:gd name="connsiteY4" fmla="*/ 26370 h 44646"/>
                  <a:gd name="connsiteX5" fmla="*/ 53304 w 84638"/>
                  <a:gd name="connsiteY5" fmla="*/ 36455 h 44646"/>
                  <a:gd name="connsiteX6" fmla="*/ 61228 w 84638"/>
                  <a:gd name="connsiteY6" fmla="*/ 30332 h 44646"/>
                  <a:gd name="connsiteX7" fmla="*/ 78515 w 84638"/>
                  <a:gd name="connsiteY7" fmla="*/ 5481 h 44646"/>
                  <a:gd name="connsiteX8" fmla="*/ 65550 w 84638"/>
                  <a:gd name="connsiteY8" fmla="*/ 25650 h 44646"/>
                  <a:gd name="connsiteX9" fmla="*/ 51143 w 84638"/>
                  <a:gd name="connsiteY9" fmla="*/ 36095 h 44646"/>
                  <a:gd name="connsiteX10" fmla="*/ 32055 w 84638"/>
                  <a:gd name="connsiteY10" fmla="*/ 41857 h 44646"/>
                  <a:gd name="connsiteX11" fmla="*/ 27372 w 84638"/>
                  <a:gd name="connsiteY11" fmla="*/ 42577 h 44646"/>
                  <a:gd name="connsiteX12" fmla="*/ 30974 w 84638"/>
                  <a:gd name="connsiteY12" fmla="*/ 42577 h 44646"/>
                  <a:gd name="connsiteX13" fmla="*/ 37457 w 84638"/>
                  <a:gd name="connsiteY13" fmla="*/ 42577 h 44646"/>
                  <a:gd name="connsiteX14" fmla="*/ 26292 w 84638"/>
                  <a:gd name="connsiteY14" fmla="*/ 44018 h 44646"/>
                  <a:gd name="connsiteX15" fmla="*/ 14046 w 84638"/>
                  <a:gd name="connsiteY15" fmla="*/ 42937 h 44646"/>
                  <a:gd name="connsiteX16" fmla="*/ 10085 w 84638"/>
                  <a:gd name="connsiteY16" fmla="*/ 41857 h 44646"/>
                  <a:gd name="connsiteX17" fmla="*/ 6843 w 84638"/>
                  <a:gd name="connsiteY17" fmla="*/ 40776 h 44646"/>
                  <a:gd name="connsiteX18" fmla="*/ 0 w 84638"/>
                  <a:gd name="connsiteY18" fmla="*/ 38616 h 44646"/>
                  <a:gd name="connsiteX19" fmla="*/ 8644 w 84638"/>
                  <a:gd name="connsiteY19" fmla="*/ 41497 h 44646"/>
                  <a:gd name="connsiteX20" fmla="*/ 13686 w 84638"/>
                  <a:gd name="connsiteY20" fmla="*/ 42937 h 44646"/>
                  <a:gd name="connsiteX21" fmla="*/ 19089 w 84638"/>
                  <a:gd name="connsiteY21" fmla="*/ 44018 h 44646"/>
                  <a:gd name="connsiteX22" fmla="*/ 39258 w 84638"/>
                  <a:gd name="connsiteY22" fmla="*/ 43298 h 44646"/>
                  <a:gd name="connsiteX23" fmla="*/ 66630 w 84638"/>
                  <a:gd name="connsiteY23" fmla="*/ 29972 h 44646"/>
                  <a:gd name="connsiteX24" fmla="*/ 78155 w 84638"/>
                  <a:gd name="connsiteY24" fmla="*/ 17366 h 44646"/>
                  <a:gd name="connsiteX25" fmla="*/ 79956 w 84638"/>
                  <a:gd name="connsiteY25" fmla="*/ 15565 h 44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4638" h="44646">
                    <a:moveTo>
                      <a:pt x="79236" y="16286"/>
                    </a:moveTo>
                    <a:cubicBezTo>
                      <a:pt x="83558" y="8002"/>
                      <a:pt x="84278" y="2959"/>
                      <a:pt x="84638" y="1159"/>
                    </a:cubicBezTo>
                    <a:cubicBezTo>
                      <a:pt x="84638" y="-1002"/>
                      <a:pt x="84638" y="78"/>
                      <a:pt x="83558" y="2599"/>
                    </a:cubicBezTo>
                    <a:cubicBezTo>
                      <a:pt x="82837" y="5120"/>
                      <a:pt x="81037" y="9442"/>
                      <a:pt x="78515" y="13764"/>
                    </a:cubicBezTo>
                    <a:cubicBezTo>
                      <a:pt x="75994" y="18086"/>
                      <a:pt x="72393" y="22768"/>
                      <a:pt x="68791" y="26370"/>
                    </a:cubicBezTo>
                    <a:cubicBezTo>
                      <a:pt x="61228" y="33933"/>
                      <a:pt x="52584" y="37535"/>
                      <a:pt x="53304" y="36455"/>
                    </a:cubicBezTo>
                    <a:cubicBezTo>
                      <a:pt x="53304" y="36095"/>
                      <a:pt x="56185" y="34654"/>
                      <a:pt x="61228" y="30332"/>
                    </a:cubicBezTo>
                    <a:cubicBezTo>
                      <a:pt x="65910" y="26010"/>
                      <a:pt x="73473" y="18807"/>
                      <a:pt x="78515" y="5481"/>
                    </a:cubicBezTo>
                    <a:cubicBezTo>
                      <a:pt x="75274" y="14124"/>
                      <a:pt x="70232" y="20607"/>
                      <a:pt x="65550" y="25650"/>
                    </a:cubicBezTo>
                    <a:cubicBezTo>
                      <a:pt x="60507" y="30692"/>
                      <a:pt x="55465" y="33933"/>
                      <a:pt x="51143" y="36095"/>
                    </a:cubicBezTo>
                    <a:cubicBezTo>
                      <a:pt x="42139" y="40416"/>
                      <a:pt x="35656" y="41136"/>
                      <a:pt x="32055" y="41857"/>
                    </a:cubicBezTo>
                    <a:cubicBezTo>
                      <a:pt x="28453" y="42217"/>
                      <a:pt x="27012" y="42217"/>
                      <a:pt x="27372" y="42577"/>
                    </a:cubicBezTo>
                    <a:cubicBezTo>
                      <a:pt x="27372" y="42577"/>
                      <a:pt x="29173" y="42577"/>
                      <a:pt x="30974" y="42577"/>
                    </a:cubicBezTo>
                    <a:cubicBezTo>
                      <a:pt x="34936" y="42577"/>
                      <a:pt x="39978" y="41857"/>
                      <a:pt x="37457" y="42577"/>
                    </a:cubicBezTo>
                    <a:cubicBezTo>
                      <a:pt x="36016" y="42577"/>
                      <a:pt x="32775" y="44018"/>
                      <a:pt x="26292" y="44018"/>
                    </a:cubicBezTo>
                    <a:cubicBezTo>
                      <a:pt x="23050" y="44018"/>
                      <a:pt x="19089" y="44018"/>
                      <a:pt x="14046" y="42937"/>
                    </a:cubicBezTo>
                    <a:cubicBezTo>
                      <a:pt x="12966" y="42937"/>
                      <a:pt x="11525" y="42217"/>
                      <a:pt x="10085" y="41857"/>
                    </a:cubicBezTo>
                    <a:cubicBezTo>
                      <a:pt x="9004" y="41857"/>
                      <a:pt x="7924" y="41136"/>
                      <a:pt x="6843" y="40776"/>
                    </a:cubicBezTo>
                    <a:cubicBezTo>
                      <a:pt x="4682" y="40056"/>
                      <a:pt x="2521" y="39336"/>
                      <a:pt x="0" y="38616"/>
                    </a:cubicBezTo>
                    <a:cubicBezTo>
                      <a:pt x="2881" y="39696"/>
                      <a:pt x="5763" y="40776"/>
                      <a:pt x="8644" y="41497"/>
                    </a:cubicBezTo>
                    <a:cubicBezTo>
                      <a:pt x="9724" y="41857"/>
                      <a:pt x="12246" y="42577"/>
                      <a:pt x="13686" y="42937"/>
                    </a:cubicBezTo>
                    <a:cubicBezTo>
                      <a:pt x="15487" y="43298"/>
                      <a:pt x="17288" y="43658"/>
                      <a:pt x="19089" y="44018"/>
                    </a:cubicBezTo>
                    <a:cubicBezTo>
                      <a:pt x="26292" y="45099"/>
                      <a:pt x="33135" y="44738"/>
                      <a:pt x="39258" y="43298"/>
                    </a:cubicBezTo>
                    <a:cubicBezTo>
                      <a:pt x="51503" y="40776"/>
                      <a:pt x="60507" y="35014"/>
                      <a:pt x="66630" y="29972"/>
                    </a:cubicBezTo>
                    <a:cubicBezTo>
                      <a:pt x="72753" y="24929"/>
                      <a:pt x="75994" y="20247"/>
                      <a:pt x="78155" y="17366"/>
                    </a:cubicBezTo>
                    <a:cubicBezTo>
                      <a:pt x="79956" y="14845"/>
                      <a:pt x="80676" y="14124"/>
                      <a:pt x="79956" y="15565"/>
                    </a:cubicBezTo>
                    <a:close/>
                  </a:path>
                </a:pathLst>
              </a:custGeom>
              <a:solidFill>
                <a:schemeClr val="accent2"/>
              </a:solidFill>
              <a:ln w="0" cap="flat">
                <a:noFill/>
                <a:prstDash val="solid"/>
                <a:miter/>
              </a:ln>
            </p:spPr>
            <p:txBody>
              <a:bodyPr rtlCol="0" anchor="ctr"/>
              <a:lstStyle/>
              <a:p>
                <a:endParaRPr lang="en-US" sz="744"/>
              </a:p>
            </p:txBody>
          </p:sp>
          <p:sp>
            <p:nvSpPr>
              <p:cNvPr id="2868" name="Freeform: Shape 2867">
                <a:extLst>
                  <a:ext uri="{FF2B5EF4-FFF2-40B4-BE49-F238E27FC236}">
                    <a16:creationId xmlns:a16="http://schemas.microsoft.com/office/drawing/2014/main" id="{E5C96A29-D8C0-03E7-4AA9-E392860097C4}"/>
                  </a:ext>
                </a:extLst>
              </p:cNvPr>
              <p:cNvSpPr/>
              <p:nvPr/>
            </p:nvSpPr>
            <p:spPr>
              <a:xfrm>
                <a:off x="10982808" y="6302220"/>
                <a:ext cx="22330" cy="7563"/>
              </a:xfrm>
              <a:custGeom>
                <a:avLst/>
                <a:gdLst>
                  <a:gd name="connsiteX0" fmla="*/ 22330 w 22330"/>
                  <a:gd name="connsiteY0" fmla="*/ 7563 h 7563"/>
                  <a:gd name="connsiteX1" fmla="*/ 0 w 22330"/>
                  <a:gd name="connsiteY1" fmla="*/ 0 h 7563"/>
                  <a:gd name="connsiteX2" fmla="*/ 22330 w 22330"/>
                  <a:gd name="connsiteY2" fmla="*/ 7563 h 7563"/>
                </a:gdLst>
                <a:ahLst/>
                <a:cxnLst>
                  <a:cxn ang="0">
                    <a:pos x="connsiteX0" y="connsiteY0"/>
                  </a:cxn>
                  <a:cxn ang="0">
                    <a:pos x="connsiteX1" y="connsiteY1"/>
                  </a:cxn>
                  <a:cxn ang="0">
                    <a:pos x="connsiteX2" y="connsiteY2"/>
                  </a:cxn>
                </a:cxnLst>
                <a:rect l="l" t="t" r="r" b="b"/>
                <a:pathLst>
                  <a:path w="22330" h="7563">
                    <a:moveTo>
                      <a:pt x="22330" y="7563"/>
                    </a:moveTo>
                    <a:cubicBezTo>
                      <a:pt x="15487" y="5402"/>
                      <a:pt x="7924" y="2881"/>
                      <a:pt x="0" y="0"/>
                    </a:cubicBezTo>
                    <a:cubicBezTo>
                      <a:pt x="9004" y="2881"/>
                      <a:pt x="16207" y="5402"/>
                      <a:pt x="22330" y="7563"/>
                    </a:cubicBezTo>
                    <a:close/>
                  </a:path>
                </a:pathLst>
              </a:custGeom>
              <a:solidFill>
                <a:schemeClr val="accent2"/>
              </a:solidFill>
              <a:ln w="0" cap="flat">
                <a:noFill/>
                <a:prstDash val="solid"/>
                <a:miter/>
              </a:ln>
            </p:spPr>
            <p:txBody>
              <a:bodyPr rtlCol="0" anchor="ctr"/>
              <a:lstStyle/>
              <a:p>
                <a:endParaRPr lang="en-US" sz="744"/>
              </a:p>
            </p:txBody>
          </p:sp>
          <p:sp>
            <p:nvSpPr>
              <p:cNvPr id="2869" name="Freeform: Shape 2868">
                <a:extLst>
                  <a:ext uri="{FF2B5EF4-FFF2-40B4-BE49-F238E27FC236}">
                    <a16:creationId xmlns:a16="http://schemas.microsoft.com/office/drawing/2014/main" id="{3DFF91F3-806F-DDA2-565A-12DBCC880E70}"/>
                  </a:ext>
                </a:extLst>
              </p:cNvPr>
              <p:cNvSpPr/>
              <p:nvPr/>
            </p:nvSpPr>
            <p:spPr>
              <a:xfrm>
                <a:off x="10420235" y="5895957"/>
                <a:ext cx="10804" cy="13686"/>
              </a:xfrm>
              <a:custGeom>
                <a:avLst/>
                <a:gdLst>
                  <a:gd name="connsiteX0" fmla="*/ 0 w 10804"/>
                  <a:gd name="connsiteY0" fmla="*/ 0 h 13686"/>
                  <a:gd name="connsiteX1" fmla="*/ 10805 w 10804"/>
                  <a:gd name="connsiteY1" fmla="*/ 13686 h 13686"/>
                  <a:gd name="connsiteX2" fmla="*/ 0 w 10804"/>
                  <a:gd name="connsiteY2" fmla="*/ 0 h 13686"/>
                </a:gdLst>
                <a:ahLst/>
                <a:cxnLst>
                  <a:cxn ang="0">
                    <a:pos x="connsiteX0" y="connsiteY0"/>
                  </a:cxn>
                  <a:cxn ang="0">
                    <a:pos x="connsiteX1" y="connsiteY1"/>
                  </a:cxn>
                  <a:cxn ang="0">
                    <a:pos x="connsiteX2" y="connsiteY2"/>
                  </a:cxn>
                </a:cxnLst>
                <a:rect l="l" t="t" r="r" b="b"/>
                <a:pathLst>
                  <a:path w="10804" h="13686">
                    <a:moveTo>
                      <a:pt x="0" y="0"/>
                    </a:moveTo>
                    <a:cubicBezTo>
                      <a:pt x="4682" y="5763"/>
                      <a:pt x="7923" y="10085"/>
                      <a:pt x="10805" y="13686"/>
                    </a:cubicBezTo>
                    <a:cubicBezTo>
                      <a:pt x="7203" y="9004"/>
                      <a:pt x="3602" y="4682"/>
                      <a:pt x="0" y="0"/>
                    </a:cubicBezTo>
                    <a:close/>
                  </a:path>
                </a:pathLst>
              </a:custGeom>
              <a:solidFill>
                <a:schemeClr val="accent2"/>
              </a:solidFill>
              <a:ln w="0" cap="flat">
                <a:noFill/>
                <a:prstDash val="solid"/>
                <a:miter/>
              </a:ln>
            </p:spPr>
            <p:txBody>
              <a:bodyPr rtlCol="0" anchor="ctr"/>
              <a:lstStyle/>
              <a:p>
                <a:endParaRPr lang="en-US" sz="744"/>
              </a:p>
            </p:txBody>
          </p:sp>
          <p:sp>
            <p:nvSpPr>
              <p:cNvPr id="2870" name="Freeform: Shape 2869">
                <a:extLst>
                  <a:ext uri="{FF2B5EF4-FFF2-40B4-BE49-F238E27FC236}">
                    <a16:creationId xmlns:a16="http://schemas.microsoft.com/office/drawing/2014/main" id="{EE3CFBA6-2957-0E2C-CCEE-4FE4EF476856}"/>
                  </a:ext>
                </a:extLst>
              </p:cNvPr>
              <p:cNvSpPr/>
              <p:nvPr/>
            </p:nvSpPr>
            <p:spPr>
              <a:xfrm>
                <a:off x="10671409" y="6153495"/>
                <a:ext cx="153648" cy="84255"/>
              </a:xfrm>
              <a:custGeom>
                <a:avLst/>
                <a:gdLst>
                  <a:gd name="connsiteX0" fmla="*/ 83777 w 153648"/>
                  <a:gd name="connsiteY0" fmla="*/ 50400 h 84255"/>
                  <a:gd name="connsiteX1" fmla="*/ 118352 w 153648"/>
                  <a:gd name="connsiteY1" fmla="*/ 68049 h 84255"/>
                  <a:gd name="connsiteX2" fmla="*/ 153648 w 153648"/>
                  <a:gd name="connsiteY2" fmla="*/ 84256 h 84255"/>
                  <a:gd name="connsiteX3" fmla="*/ 133119 w 153648"/>
                  <a:gd name="connsiteY3" fmla="*/ 74532 h 84255"/>
                  <a:gd name="connsiteX4" fmla="*/ 108268 w 153648"/>
                  <a:gd name="connsiteY4" fmla="*/ 62286 h 84255"/>
                  <a:gd name="connsiteX5" fmla="*/ 81976 w 153648"/>
                  <a:gd name="connsiteY5" fmla="*/ 48240 h 84255"/>
                  <a:gd name="connsiteX6" fmla="*/ 68650 w 153648"/>
                  <a:gd name="connsiteY6" fmla="*/ 41036 h 84255"/>
                  <a:gd name="connsiteX7" fmla="*/ 56044 w 153648"/>
                  <a:gd name="connsiteY7" fmla="*/ 33473 h 84255"/>
                  <a:gd name="connsiteX8" fmla="*/ 32994 w 153648"/>
                  <a:gd name="connsiteY8" fmla="*/ 19787 h 84255"/>
                  <a:gd name="connsiteX9" fmla="*/ 14626 w 153648"/>
                  <a:gd name="connsiteY9" fmla="*/ 8622 h 84255"/>
                  <a:gd name="connsiteX10" fmla="*/ 219 w 153648"/>
                  <a:gd name="connsiteY10" fmla="*/ 338 h 84255"/>
                  <a:gd name="connsiteX11" fmla="*/ 13545 w 153648"/>
                  <a:gd name="connsiteY11" fmla="*/ 9702 h 84255"/>
                  <a:gd name="connsiteX12" fmla="*/ 20388 w 153648"/>
                  <a:gd name="connsiteY12" fmla="*/ 14384 h 84255"/>
                  <a:gd name="connsiteX13" fmla="*/ 27591 w 153648"/>
                  <a:gd name="connsiteY13" fmla="*/ 18706 h 84255"/>
                  <a:gd name="connsiteX14" fmla="*/ 55324 w 153648"/>
                  <a:gd name="connsiteY14" fmla="*/ 35634 h 84255"/>
                  <a:gd name="connsiteX15" fmla="*/ 68290 w 153648"/>
                  <a:gd name="connsiteY15" fmla="*/ 43197 h 84255"/>
                  <a:gd name="connsiteX16" fmla="*/ 80175 w 153648"/>
                  <a:gd name="connsiteY16" fmla="*/ 49680 h 84255"/>
                  <a:gd name="connsiteX17" fmla="*/ 98543 w 153648"/>
                  <a:gd name="connsiteY17" fmla="*/ 59044 h 84255"/>
                  <a:gd name="connsiteX18" fmla="*/ 83417 w 153648"/>
                  <a:gd name="connsiteY18" fmla="*/ 50400 h 84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53648" h="84255">
                    <a:moveTo>
                      <a:pt x="83777" y="50400"/>
                    </a:moveTo>
                    <a:cubicBezTo>
                      <a:pt x="95302" y="56163"/>
                      <a:pt x="106827" y="62286"/>
                      <a:pt x="118352" y="68049"/>
                    </a:cubicBezTo>
                    <a:lnTo>
                      <a:pt x="153648" y="84256"/>
                    </a:lnTo>
                    <a:cubicBezTo>
                      <a:pt x="147886" y="81374"/>
                      <a:pt x="140682" y="78133"/>
                      <a:pt x="133119" y="74532"/>
                    </a:cubicBezTo>
                    <a:cubicBezTo>
                      <a:pt x="125556" y="70930"/>
                      <a:pt x="116912" y="66968"/>
                      <a:pt x="108268" y="62286"/>
                    </a:cubicBezTo>
                    <a:cubicBezTo>
                      <a:pt x="99624" y="57604"/>
                      <a:pt x="90620" y="52922"/>
                      <a:pt x="81976" y="48240"/>
                    </a:cubicBezTo>
                    <a:cubicBezTo>
                      <a:pt x="77654" y="45719"/>
                      <a:pt x="72972" y="43557"/>
                      <a:pt x="68650" y="41036"/>
                    </a:cubicBezTo>
                    <a:cubicBezTo>
                      <a:pt x="64328" y="38515"/>
                      <a:pt x="60006" y="35994"/>
                      <a:pt x="56044" y="33473"/>
                    </a:cubicBezTo>
                    <a:cubicBezTo>
                      <a:pt x="47761" y="28431"/>
                      <a:pt x="40197" y="23748"/>
                      <a:pt x="32994" y="19787"/>
                    </a:cubicBezTo>
                    <a:cubicBezTo>
                      <a:pt x="25791" y="15465"/>
                      <a:pt x="19668" y="11863"/>
                      <a:pt x="14626" y="8622"/>
                    </a:cubicBezTo>
                    <a:cubicBezTo>
                      <a:pt x="4541" y="2139"/>
                      <a:pt x="-1222" y="-1103"/>
                      <a:pt x="219" y="338"/>
                    </a:cubicBezTo>
                    <a:cubicBezTo>
                      <a:pt x="4541" y="3219"/>
                      <a:pt x="9223" y="6461"/>
                      <a:pt x="13545" y="9702"/>
                    </a:cubicBezTo>
                    <a:cubicBezTo>
                      <a:pt x="15706" y="11143"/>
                      <a:pt x="18227" y="12943"/>
                      <a:pt x="20388" y="14384"/>
                    </a:cubicBezTo>
                    <a:lnTo>
                      <a:pt x="27591" y="18706"/>
                    </a:lnTo>
                    <a:cubicBezTo>
                      <a:pt x="36956" y="24469"/>
                      <a:pt x="46680" y="30231"/>
                      <a:pt x="55324" y="35634"/>
                    </a:cubicBezTo>
                    <a:cubicBezTo>
                      <a:pt x="59646" y="38155"/>
                      <a:pt x="63968" y="41036"/>
                      <a:pt x="68290" y="43197"/>
                    </a:cubicBezTo>
                    <a:cubicBezTo>
                      <a:pt x="72612" y="45358"/>
                      <a:pt x="76574" y="47519"/>
                      <a:pt x="80175" y="49680"/>
                    </a:cubicBezTo>
                    <a:cubicBezTo>
                      <a:pt x="87739" y="53642"/>
                      <a:pt x="93861" y="56884"/>
                      <a:pt x="98543" y="59044"/>
                    </a:cubicBezTo>
                    <a:lnTo>
                      <a:pt x="83417" y="50400"/>
                    </a:lnTo>
                    <a:close/>
                  </a:path>
                </a:pathLst>
              </a:custGeom>
              <a:solidFill>
                <a:schemeClr val="accent2"/>
              </a:solidFill>
              <a:ln w="0" cap="flat">
                <a:noFill/>
                <a:prstDash val="solid"/>
                <a:miter/>
              </a:ln>
            </p:spPr>
            <p:txBody>
              <a:bodyPr rtlCol="0" anchor="ctr"/>
              <a:lstStyle/>
              <a:p>
                <a:endParaRPr lang="en-US" sz="744"/>
              </a:p>
            </p:txBody>
          </p:sp>
          <p:sp>
            <p:nvSpPr>
              <p:cNvPr id="2871" name="Freeform: Shape 2870">
                <a:extLst>
                  <a:ext uri="{FF2B5EF4-FFF2-40B4-BE49-F238E27FC236}">
                    <a16:creationId xmlns:a16="http://schemas.microsoft.com/office/drawing/2014/main" id="{47C762D6-7892-5B9D-E905-13F2AC88824C}"/>
                  </a:ext>
                </a:extLst>
              </p:cNvPr>
              <p:cNvSpPr/>
              <p:nvPr/>
            </p:nvSpPr>
            <p:spPr>
              <a:xfrm>
                <a:off x="10006048" y="5827526"/>
                <a:ext cx="41418" cy="1250"/>
              </a:xfrm>
              <a:custGeom>
                <a:avLst/>
                <a:gdLst>
                  <a:gd name="connsiteX0" fmla="*/ 8284 w 41418"/>
                  <a:gd name="connsiteY0" fmla="*/ 1081 h 1250"/>
                  <a:gd name="connsiteX1" fmla="*/ 41419 w 41418"/>
                  <a:gd name="connsiteY1" fmla="*/ 0 h 1250"/>
                  <a:gd name="connsiteX2" fmla="*/ 0 w 41418"/>
                  <a:gd name="connsiteY2" fmla="*/ 0 h 1250"/>
                  <a:gd name="connsiteX3" fmla="*/ 8284 w 41418"/>
                  <a:gd name="connsiteY3" fmla="*/ 1081 h 1250"/>
                </a:gdLst>
                <a:ahLst/>
                <a:cxnLst>
                  <a:cxn ang="0">
                    <a:pos x="connsiteX0" y="connsiteY0"/>
                  </a:cxn>
                  <a:cxn ang="0">
                    <a:pos x="connsiteX1" y="connsiteY1"/>
                  </a:cxn>
                  <a:cxn ang="0">
                    <a:pos x="connsiteX2" y="connsiteY2"/>
                  </a:cxn>
                  <a:cxn ang="0">
                    <a:pos x="connsiteX3" y="connsiteY3"/>
                  </a:cxn>
                </a:cxnLst>
                <a:rect l="l" t="t" r="r" b="b"/>
                <a:pathLst>
                  <a:path w="41418" h="1250">
                    <a:moveTo>
                      <a:pt x="8284" y="1081"/>
                    </a:moveTo>
                    <a:lnTo>
                      <a:pt x="41419" y="0"/>
                    </a:lnTo>
                    <a:lnTo>
                      <a:pt x="0" y="0"/>
                    </a:lnTo>
                    <a:cubicBezTo>
                      <a:pt x="11885" y="0"/>
                      <a:pt x="-9724" y="1801"/>
                      <a:pt x="8284" y="1081"/>
                    </a:cubicBezTo>
                    <a:close/>
                  </a:path>
                </a:pathLst>
              </a:custGeom>
              <a:solidFill>
                <a:schemeClr val="accent2"/>
              </a:solidFill>
              <a:ln w="0" cap="flat">
                <a:noFill/>
                <a:prstDash val="solid"/>
                <a:miter/>
              </a:ln>
            </p:spPr>
            <p:txBody>
              <a:bodyPr rtlCol="0" anchor="ctr"/>
              <a:lstStyle/>
              <a:p>
                <a:endParaRPr lang="en-US" sz="744"/>
              </a:p>
            </p:txBody>
          </p:sp>
          <p:sp>
            <p:nvSpPr>
              <p:cNvPr id="2872" name="Freeform: Shape 2871">
                <a:extLst>
                  <a:ext uri="{FF2B5EF4-FFF2-40B4-BE49-F238E27FC236}">
                    <a16:creationId xmlns:a16="http://schemas.microsoft.com/office/drawing/2014/main" id="{915C823C-3856-8C7E-E0FE-7EAAC1D13EF3}"/>
                  </a:ext>
                </a:extLst>
              </p:cNvPr>
              <p:cNvSpPr/>
              <p:nvPr/>
            </p:nvSpPr>
            <p:spPr>
              <a:xfrm>
                <a:off x="9998124" y="5827526"/>
                <a:ext cx="7923" cy="3601"/>
              </a:xfrm>
              <a:custGeom>
                <a:avLst/>
                <a:gdLst>
                  <a:gd name="connsiteX0" fmla="*/ 0 w 7923"/>
                  <a:gd name="connsiteY0" fmla="*/ 0 h 3601"/>
                  <a:gd name="connsiteX1" fmla="*/ 7924 w 7923"/>
                  <a:gd name="connsiteY1" fmla="*/ 0 h 3601"/>
                  <a:gd name="connsiteX2" fmla="*/ 0 w 7923"/>
                  <a:gd name="connsiteY2" fmla="*/ 0 h 3601"/>
                </a:gdLst>
                <a:ahLst/>
                <a:cxnLst>
                  <a:cxn ang="0">
                    <a:pos x="connsiteX0" y="connsiteY0"/>
                  </a:cxn>
                  <a:cxn ang="0">
                    <a:pos x="connsiteX1" y="connsiteY1"/>
                  </a:cxn>
                  <a:cxn ang="0">
                    <a:pos x="connsiteX2" y="connsiteY2"/>
                  </a:cxn>
                </a:cxnLst>
                <a:rect l="l" t="t" r="r" b="b"/>
                <a:pathLst>
                  <a:path w="7923" h="3601">
                    <a:moveTo>
                      <a:pt x="0" y="0"/>
                    </a:moveTo>
                    <a:lnTo>
                      <a:pt x="7924" y="0"/>
                    </a:lnTo>
                    <a:cubicBezTo>
                      <a:pt x="6123" y="0"/>
                      <a:pt x="3602" y="0"/>
                      <a:pt x="0" y="0"/>
                    </a:cubicBezTo>
                    <a:close/>
                  </a:path>
                </a:pathLst>
              </a:custGeom>
              <a:solidFill>
                <a:schemeClr val="accent2"/>
              </a:solidFill>
              <a:ln w="0" cap="flat">
                <a:noFill/>
                <a:prstDash val="solid"/>
                <a:miter/>
              </a:ln>
            </p:spPr>
            <p:txBody>
              <a:bodyPr rtlCol="0" anchor="ctr"/>
              <a:lstStyle/>
              <a:p>
                <a:endParaRPr lang="en-US" sz="744"/>
              </a:p>
            </p:txBody>
          </p:sp>
          <p:sp>
            <p:nvSpPr>
              <p:cNvPr id="2873" name="Freeform: Shape 2872">
                <a:extLst>
                  <a:ext uri="{FF2B5EF4-FFF2-40B4-BE49-F238E27FC236}">
                    <a16:creationId xmlns:a16="http://schemas.microsoft.com/office/drawing/2014/main" id="{5ABD17DE-CA3C-4B30-0658-E1603E91A3EB}"/>
                  </a:ext>
                </a:extLst>
              </p:cNvPr>
              <p:cNvSpPr/>
              <p:nvPr/>
            </p:nvSpPr>
            <p:spPr>
              <a:xfrm>
                <a:off x="10515642" y="6005951"/>
                <a:ext cx="49377" cy="46676"/>
              </a:xfrm>
              <a:custGeom>
                <a:avLst/>
                <a:gdLst>
                  <a:gd name="connsiteX0" fmla="*/ 35 w 49377"/>
                  <a:gd name="connsiteY0" fmla="*/ 576 h 46676"/>
                  <a:gd name="connsiteX1" fmla="*/ 24886 w 49377"/>
                  <a:gd name="connsiteY1" fmla="*/ 24707 h 46676"/>
                  <a:gd name="connsiteX2" fmla="*/ 30649 w 49377"/>
                  <a:gd name="connsiteY2" fmla="*/ 30469 h 46676"/>
                  <a:gd name="connsiteX3" fmla="*/ 36772 w 49377"/>
                  <a:gd name="connsiteY3" fmla="*/ 35872 h 46676"/>
                  <a:gd name="connsiteX4" fmla="*/ 49377 w 49377"/>
                  <a:gd name="connsiteY4" fmla="*/ 46677 h 46676"/>
                  <a:gd name="connsiteX5" fmla="*/ 38212 w 49377"/>
                  <a:gd name="connsiteY5" fmla="*/ 36232 h 46676"/>
                  <a:gd name="connsiteX6" fmla="*/ 29929 w 49377"/>
                  <a:gd name="connsiteY6" fmla="*/ 28309 h 46676"/>
                  <a:gd name="connsiteX7" fmla="*/ 21285 w 49377"/>
                  <a:gd name="connsiteY7" fmla="*/ 19665 h 46676"/>
                  <a:gd name="connsiteX8" fmla="*/ 35 w 49377"/>
                  <a:gd name="connsiteY8" fmla="*/ 216 h 46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377" h="46676">
                    <a:moveTo>
                      <a:pt x="35" y="576"/>
                    </a:moveTo>
                    <a:cubicBezTo>
                      <a:pt x="9039" y="9220"/>
                      <a:pt x="16963" y="17144"/>
                      <a:pt x="24886" y="24707"/>
                    </a:cubicBezTo>
                    <a:cubicBezTo>
                      <a:pt x="26687" y="26508"/>
                      <a:pt x="28848" y="28669"/>
                      <a:pt x="30649" y="30469"/>
                    </a:cubicBezTo>
                    <a:cubicBezTo>
                      <a:pt x="32810" y="32270"/>
                      <a:pt x="34611" y="34071"/>
                      <a:pt x="36772" y="35872"/>
                    </a:cubicBezTo>
                    <a:cubicBezTo>
                      <a:pt x="40734" y="39473"/>
                      <a:pt x="45056" y="43075"/>
                      <a:pt x="49377" y="46677"/>
                    </a:cubicBezTo>
                    <a:cubicBezTo>
                      <a:pt x="47576" y="44876"/>
                      <a:pt x="43615" y="41274"/>
                      <a:pt x="38212" y="36232"/>
                    </a:cubicBezTo>
                    <a:cubicBezTo>
                      <a:pt x="35691" y="33711"/>
                      <a:pt x="32810" y="31190"/>
                      <a:pt x="29929" y="28309"/>
                    </a:cubicBezTo>
                    <a:cubicBezTo>
                      <a:pt x="27047" y="25427"/>
                      <a:pt x="24166" y="22546"/>
                      <a:pt x="21285" y="19665"/>
                    </a:cubicBezTo>
                    <a:cubicBezTo>
                      <a:pt x="9759" y="8140"/>
                      <a:pt x="-685" y="-1585"/>
                      <a:pt x="35" y="216"/>
                    </a:cubicBezTo>
                    <a:close/>
                  </a:path>
                </a:pathLst>
              </a:custGeom>
              <a:solidFill>
                <a:schemeClr val="accent2"/>
              </a:solidFill>
              <a:ln w="0" cap="flat">
                <a:noFill/>
                <a:prstDash val="solid"/>
                <a:miter/>
              </a:ln>
            </p:spPr>
            <p:txBody>
              <a:bodyPr rtlCol="0" anchor="ctr"/>
              <a:lstStyle/>
              <a:p>
                <a:endParaRPr lang="en-US" sz="744"/>
              </a:p>
            </p:txBody>
          </p:sp>
          <p:sp>
            <p:nvSpPr>
              <p:cNvPr id="2874" name="Freeform: Shape 2873">
                <a:extLst>
                  <a:ext uri="{FF2B5EF4-FFF2-40B4-BE49-F238E27FC236}">
                    <a16:creationId xmlns:a16="http://schemas.microsoft.com/office/drawing/2014/main" id="{0382EA3E-9A74-44AA-6920-724973547959}"/>
                  </a:ext>
                </a:extLst>
              </p:cNvPr>
              <p:cNvSpPr/>
              <p:nvPr/>
            </p:nvSpPr>
            <p:spPr>
              <a:xfrm>
                <a:off x="9775183" y="5831848"/>
                <a:ext cx="59787" cy="360"/>
              </a:xfrm>
              <a:custGeom>
                <a:avLst/>
                <a:gdLst>
                  <a:gd name="connsiteX0" fmla="*/ 5042 w 59787"/>
                  <a:gd name="connsiteY0" fmla="*/ 360 h 360"/>
                  <a:gd name="connsiteX1" fmla="*/ 59787 w 59787"/>
                  <a:gd name="connsiteY1" fmla="*/ 0 h 360"/>
                  <a:gd name="connsiteX2" fmla="*/ 0 w 59787"/>
                  <a:gd name="connsiteY2" fmla="*/ 0 h 360"/>
                  <a:gd name="connsiteX3" fmla="*/ 5042 w 59787"/>
                  <a:gd name="connsiteY3" fmla="*/ 360 h 360"/>
                </a:gdLst>
                <a:ahLst/>
                <a:cxnLst>
                  <a:cxn ang="0">
                    <a:pos x="connsiteX0" y="connsiteY0"/>
                  </a:cxn>
                  <a:cxn ang="0">
                    <a:pos x="connsiteX1" y="connsiteY1"/>
                  </a:cxn>
                  <a:cxn ang="0">
                    <a:pos x="connsiteX2" y="connsiteY2"/>
                  </a:cxn>
                  <a:cxn ang="0">
                    <a:pos x="connsiteX3" y="connsiteY3"/>
                  </a:cxn>
                </a:cxnLst>
                <a:rect l="l" t="t" r="r" b="b"/>
                <a:pathLst>
                  <a:path w="59787" h="360">
                    <a:moveTo>
                      <a:pt x="5042" y="360"/>
                    </a:moveTo>
                    <a:lnTo>
                      <a:pt x="59787" y="0"/>
                    </a:lnTo>
                    <a:lnTo>
                      <a:pt x="0" y="0"/>
                    </a:lnTo>
                    <a:lnTo>
                      <a:pt x="5042" y="360"/>
                    </a:lnTo>
                    <a:close/>
                  </a:path>
                </a:pathLst>
              </a:custGeom>
              <a:solidFill>
                <a:schemeClr val="accent2"/>
              </a:solidFill>
              <a:ln w="0" cap="flat">
                <a:noFill/>
                <a:prstDash val="solid"/>
                <a:miter/>
              </a:ln>
            </p:spPr>
            <p:txBody>
              <a:bodyPr rtlCol="0" anchor="ctr"/>
              <a:lstStyle/>
              <a:p>
                <a:endParaRPr lang="en-US" sz="744"/>
              </a:p>
            </p:txBody>
          </p:sp>
          <p:sp>
            <p:nvSpPr>
              <p:cNvPr id="2875" name="Freeform: Shape 2874">
                <a:extLst>
                  <a:ext uri="{FF2B5EF4-FFF2-40B4-BE49-F238E27FC236}">
                    <a16:creationId xmlns:a16="http://schemas.microsoft.com/office/drawing/2014/main" id="{BC248B1D-0AE7-11BA-2A74-37733C855139}"/>
                  </a:ext>
                </a:extLst>
              </p:cNvPr>
              <p:cNvSpPr/>
              <p:nvPr/>
            </p:nvSpPr>
            <p:spPr>
              <a:xfrm>
                <a:off x="9469045" y="5827526"/>
                <a:ext cx="55104" cy="1440"/>
              </a:xfrm>
              <a:custGeom>
                <a:avLst/>
                <a:gdLst>
                  <a:gd name="connsiteX0" fmla="*/ 55105 w 55104"/>
                  <a:gd name="connsiteY0" fmla="*/ 720 h 1440"/>
                  <a:gd name="connsiteX1" fmla="*/ 45380 w 55104"/>
                  <a:gd name="connsiteY1" fmla="*/ 0 h 1440"/>
                  <a:gd name="connsiteX2" fmla="*/ 0 w 55104"/>
                  <a:gd name="connsiteY2" fmla="*/ 1081 h 1440"/>
                  <a:gd name="connsiteX3" fmla="*/ 9724 w 55104"/>
                  <a:gd name="connsiteY3" fmla="*/ 1441 h 1440"/>
                  <a:gd name="connsiteX4" fmla="*/ 55105 w 55104"/>
                  <a:gd name="connsiteY4" fmla="*/ 720 h 14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104" h="1440">
                    <a:moveTo>
                      <a:pt x="55105" y="720"/>
                    </a:moveTo>
                    <a:lnTo>
                      <a:pt x="45380" y="0"/>
                    </a:lnTo>
                    <a:lnTo>
                      <a:pt x="0" y="1081"/>
                    </a:lnTo>
                    <a:lnTo>
                      <a:pt x="9724" y="1441"/>
                    </a:lnTo>
                    <a:lnTo>
                      <a:pt x="55105" y="720"/>
                    </a:lnTo>
                    <a:close/>
                  </a:path>
                </a:pathLst>
              </a:custGeom>
              <a:solidFill>
                <a:schemeClr val="accent2"/>
              </a:solidFill>
              <a:ln w="0" cap="flat">
                <a:noFill/>
                <a:prstDash val="solid"/>
                <a:miter/>
              </a:ln>
            </p:spPr>
            <p:txBody>
              <a:bodyPr rtlCol="0" anchor="ctr"/>
              <a:lstStyle/>
              <a:p>
                <a:endParaRPr lang="en-US" sz="744"/>
              </a:p>
            </p:txBody>
          </p:sp>
          <p:sp>
            <p:nvSpPr>
              <p:cNvPr id="2876" name="Freeform: Shape 2875">
                <a:extLst>
                  <a:ext uri="{FF2B5EF4-FFF2-40B4-BE49-F238E27FC236}">
                    <a16:creationId xmlns:a16="http://schemas.microsoft.com/office/drawing/2014/main" id="{2461E2ED-900F-0701-739E-F983FA46CFF7}"/>
                  </a:ext>
                </a:extLst>
              </p:cNvPr>
              <p:cNvSpPr/>
              <p:nvPr/>
            </p:nvSpPr>
            <p:spPr>
              <a:xfrm>
                <a:off x="9843614" y="5872186"/>
                <a:ext cx="73921" cy="2160"/>
              </a:xfrm>
              <a:custGeom>
                <a:avLst/>
                <a:gdLst>
                  <a:gd name="connsiteX0" fmla="*/ 15487 w 73921"/>
                  <a:gd name="connsiteY0" fmla="*/ 2161 h 2160"/>
                  <a:gd name="connsiteX1" fmla="*/ 72033 w 73921"/>
                  <a:gd name="connsiteY1" fmla="*/ 0 h 2160"/>
                  <a:gd name="connsiteX2" fmla="*/ 0 w 73921"/>
                  <a:gd name="connsiteY2" fmla="*/ 0 h 2160"/>
                  <a:gd name="connsiteX3" fmla="*/ 61948 w 73921"/>
                  <a:gd name="connsiteY3" fmla="*/ 360 h 2160"/>
                  <a:gd name="connsiteX4" fmla="*/ 15847 w 73921"/>
                  <a:gd name="connsiteY4" fmla="*/ 2161 h 21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921" h="2160">
                    <a:moveTo>
                      <a:pt x="15487" y="2161"/>
                    </a:moveTo>
                    <a:cubicBezTo>
                      <a:pt x="52584" y="2161"/>
                      <a:pt x="81757" y="360"/>
                      <a:pt x="72033" y="0"/>
                    </a:cubicBezTo>
                    <a:lnTo>
                      <a:pt x="0" y="0"/>
                    </a:lnTo>
                    <a:cubicBezTo>
                      <a:pt x="18368" y="1801"/>
                      <a:pt x="20169" y="0"/>
                      <a:pt x="61948" y="360"/>
                    </a:cubicBezTo>
                    <a:lnTo>
                      <a:pt x="15847" y="2161"/>
                    </a:lnTo>
                    <a:close/>
                  </a:path>
                </a:pathLst>
              </a:custGeom>
              <a:solidFill>
                <a:schemeClr val="accent2"/>
              </a:solidFill>
              <a:ln w="0" cap="flat">
                <a:noFill/>
                <a:prstDash val="solid"/>
                <a:miter/>
              </a:ln>
            </p:spPr>
            <p:txBody>
              <a:bodyPr rtlCol="0" anchor="ctr"/>
              <a:lstStyle/>
              <a:p>
                <a:endParaRPr lang="en-US" sz="744"/>
              </a:p>
            </p:txBody>
          </p:sp>
          <p:sp>
            <p:nvSpPr>
              <p:cNvPr id="2877" name="Freeform: Shape 2876">
                <a:extLst>
                  <a:ext uri="{FF2B5EF4-FFF2-40B4-BE49-F238E27FC236}">
                    <a16:creationId xmlns:a16="http://schemas.microsoft.com/office/drawing/2014/main" id="{3FD8462A-50FA-7F45-52CE-46A68B8E2DFB}"/>
                  </a:ext>
                </a:extLst>
              </p:cNvPr>
              <p:cNvSpPr/>
              <p:nvPr/>
            </p:nvSpPr>
            <p:spPr>
              <a:xfrm>
                <a:off x="8424166" y="3685279"/>
                <a:ext cx="11572" cy="1340524"/>
              </a:xfrm>
              <a:custGeom>
                <a:avLst/>
                <a:gdLst>
                  <a:gd name="connsiteX0" fmla="*/ 4730 w 11572"/>
                  <a:gd name="connsiteY0" fmla="*/ 997290 h 1340524"/>
                  <a:gd name="connsiteX1" fmla="*/ 4009 w 11572"/>
                  <a:gd name="connsiteY1" fmla="*/ 1096335 h 1340524"/>
                  <a:gd name="connsiteX2" fmla="*/ 2209 w 11572"/>
                  <a:gd name="connsiteY2" fmla="*/ 1069683 h 1340524"/>
                  <a:gd name="connsiteX3" fmla="*/ 5090 w 11572"/>
                  <a:gd name="connsiteY3" fmla="*/ 1131991 h 1340524"/>
                  <a:gd name="connsiteX4" fmla="*/ 48 w 11572"/>
                  <a:gd name="connsiteY4" fmla="*/ 1027904 h 1340524"/>
                  <a:gd name="connsiteX5" fmla="*/ 1488 w 11572"/>
                  <a:gd name="connsiteY5" fmla="*/ 1227794 h 1340524"/>
                  <a:gd name="connsiteX6" fmla="*/ 3289 w 11572"/>
                  <a:gd name="connsiteY6" fmla="*/ 1170528 h 1340524"/>
                  <a:gd name="connsiteX7" fmla="*/ 4730 w 11572"/>
                  <a:gd name="connsiteY7" fmla="*/ 1217349 h 1340524"/>
                  <a:gd name="connsiteX8" fmla="*/ 4730 w 11572"/>
                  <a:gd name="connsiteY8" fmla="*/ 1263450 h 1340524"/>
                  <a:gd name="connsiteX9" fmla="*/ 6170 w 11572"/>
                  <a:gd name="connsiteY9" fmla="*/ 1309911 h 1340524"/>
                  <a:gd name="connsiteX10" fmla="*/ 6891 w 11572"/>
                  <a:gd name="connsiteY10" fmla="*/ 1291543 h 1340524"/>
                  <a:gd name="connsiteX11" fmla="*/ 9412 w 11572"/>
                  <a:gd name="connsiteY11" fmla="*/ 1321076 h 1340524"/>
                  <a:gd name="connsiteX12" fmla="*/ 10492 w 11572"/>
                  <a:gd name="connsiteY12" fmla="*/ 1331521 h 1340524"/>
                  <a:gd name="connsiteX13" fmla="*/ 11573 w 11572"/>
                  <a:gd name="connsiteY13" fmla="*/ 1340525 h 1340524"/>
                  <a:gd name="connsiteX14" fmla="*/ 11573 w 11572"/>
                  <a:gd name="connsiteY14" fmla="*/ 1333682 h 1340524"/>
                  <a:gd name="connsiteX15" fmla="*/ 11573 w 11572"/>
                  <a:gd name="connsiteY15" fmla="*/ 1327559 h 1340524"/>
                  <a:gd name="connsiteX16" fmla="*/ 10132 w 11572"/>
                  <a:gd name="connsiteY16" fmla="*/ 1309911 h 1340524"/>
                  <a:gd name="connsiteX17" fmla="*/ 9772 w 11572"/>
                  <a:gd name="connsiteY17" fmla="*/ 1292983 h 1340524"/>
                  <a:gd name="connsiteX18" fmla="*/ 9772 w 11572"/>
                  <a:gd name="connsiteY18" fmla="*/ 1262370 h 1340524"/>
                  <a:gd name="connsiteX19" fmla="*/ 10492 w 11572"/>
                  <a:gd name="connsiteY19" fmla="*/ 1208345 h 1340524"/>
                  <a:gd name="connsiteX20" fmla="*/ 8692 w 11572"/>
                  <a:gd name="connsiteY20" fmla="*/ 1057437 h 1340524"/>
                  <a:gd name="connsiteX21" fmla="*/ 8692 w 11572"/>
                  <a:gd name="connsiteY21" fmla="*/ 1010256 h 1340524"/>
                  <a:gd name="connsiteX22" fmla="*/ 8692 w 11572"/>
                  <a:gd name="connsiteY22" fmla="*/ 992608 h 1340524"/>
                  <a:gd name="connsiteX23" fmla="*/ 10132 w 11572"/>
                  <a:gd name="connsiteY23" fmla="*/ 1021061 h 1340524"/>
                  <a:gd name="connsiteX24" fmla="*/ 8692 w 11572"/>
                  <a:gd name="connsiteY24" fmla="*/ 931020 h 1340524"/>
                  <a:gd name="connsiteX25" fmla="*/ 8692 w 11572"/>
                  <a:gd name="connsiteY25" fmla="*/ 760663 h 1340524"/>
                  <a:gd name="connsiteX26" fmla="*/ 9052 w 11572"/>
                  <a:gd name="connsiteY26" fmla="*/ 746257 h 1340524"/>
                  <a:gd name="connsiteX27" fmla="*/ 8331 w 11572"/>
                  <a:gd name="connsiteY27" fmla="*/ 740134 h 1340524"/>
                  <a:gd name="connsiteX28" fmla="*/ 8331 w 11572"/>
                  <a:gd name="connsiteY28" fmla="*/ 369167 h 1340524"/>
                  <a:gd name="connsiteX29" fmla="*/ 8331 w 11572"/>
                  <a:gd name="connsiteY29" fmla="*/ 183683 h 1340524"/>
                  <a:gd name="connsiteX30" fmla="*/ 8331 w 11572"/>
                  <a:gd name="connsiteY30" fmla="*/ 90761 h 1340524"/>
                  <a:gd name="connsiteX31" fmla="*/ 8331 w 11572"/>
                  <a:gd name="connsiteY31" fmla="*/ 67711 h 1340524"/>
                  <a:gd name="connsiteX32" fmla="*/ 8331 w 11572"/>
                  <a:gd name="connsiteY32" fmla="*/ 45020 h 1340524"/>
                  <a:gd name="connsiteX33" fmla="*/ 9412 w 11572"/>
                  <a:gd name="connsiteY33" fmla="*/ 22330 h 1340524"/>
                  <a:gd name="connsiteX34" fmla="*/ 10852 w 11572"/>
                  <a:gd name="connsiteY34" fmla="*/ 0 h 1340524"/>
                  <a:gd name="connsiteX35" fmla="*/ 9772 w 11572"/>
                  <a:gd name="connsiteY35" fmla="*/ 12966 h 1340524"/>
                  <a:gd name="connsiteX36" fmla="*/ 9052 w 11572"/>
                  <a:gd name="connsiteY36" fmla="*/ 25572 h 1340524"/>
                  <a:gd name="connsiteX37" fmla="*/ 7971 w 11572"/>
                  <a:gd name="connsiteY37" fmla="*/ 50783 h 1340524"/>
                  <a:gd name="connsiteX38" fmla="*/ 7611 w 11572"/>
                  <a:gd name="connsiteY38" fmla="*/ 63389 h 1340524"/>
                  <a:gd name="connsiteX39" fmla="*/ 7611 w 11572"/>
                  <a:gd name="connsiteY39" fmla="*/ 76354 h 1340524"/>
                  <a:gd name="connsiteX40" fmla="*/ 7611 w 11572"/>
                  <a:gd name="connsiteY40" fmla="*/ 103727 h 1340524"/>
                  <a:gd name="connsiteX41" fmla="*/ 5090 w 11572"/>
                  <a:gd name="connsiteY41" fmla="*/ 149107 h 1340524"/>
                  <a:gd name="connsiteX42" fmla="*/ 5090 w 11572"/>
                  <a:gd name="connsiteY42" fmla="*/ 64109 h 1340524"/>
                  <a:gd name="connsiteX43" fmla="*/ 1848 w 11572"/>
                  <a:gd name="connsiteY43" fmla="*/ 83918 h 1340524"/>
                  <a:gd name="connsiteX44" fmla="*/ 5090 w 11572"/>
                  <a:gd name="connsiteY44" fmla="*/ 283448 h 1340524"/>
                  <a:gd name="connsiteX45" fmla="*/ 2929 w 11572"/>
                  <a:gd name="connsiteY45" fmla="*/ 311541 h 1340524"/>
                  <a:gd name="connsiteX46" fmla="*/ 2929 w 11572"/>
                  <a:gd name="connsiteY46" fmla="*/ 296414 h 1340524"/>
                  <a:gd name="connsiteX47" fmla="*/ 2929 w 11572"/>
                  <a:gd name="connsiteY47" fmla="*/ 431475 h 1340524"/>
                  <a:gd name="connsiteX48" fmla="*/ 1128 w 11572"/>
                  <a:gd name="connsiteY48" fmla="*/ 430034 h 1340524"/>
                  <a:gd name="connsiteX49" fmla="*/ 2929 w 11572"/>
                  <a:gd name="connsiteY49" fmla="*/ 605793 h 1340524"/>
                  <a:gd name="connsiteX50" fmla="*/ 2929 w 11572"/>
                  <a:gd name="connsiteY50" fmla="*/ 602912 h 1340524"/>
                  <a:gd name="connsiteX51" fmla="*/ 4009 w 11572"/>
                  <a:gd name="connsiteY51" fmla="*/ 828374 h 1340524"/>
                  <a:gd name="connsiteX52" fmla="*/ 1848 w 11572"/>
                  <a:gd name="connsiteY52" fmla="*/ 759223 h 1340524"/>
                  <a:gd name="connsiteX53" fmla="*/ 2929 w 11572"/>
                  <a:gd name="connsiteY53" fmla="*/ 860068 h 1340524"/>
                  <a:gd name="connsiteX54" fmla="*/ 768 w 11572"/>
                  <a:gd name="connsiteY54" fmla="*/ 830895 h 1340524"/>
                  <a:gd name="connsiteX55" fmla="*/ 4009 w 11572"/>
                  <a:gd name="connsiteY55" fmla="*/ 1013137 h 1340524"/>
                  <a:gd name="connsiteX56" fmla="*/ 6170 w 11572"/>
                  <a:gd name="connsiteY56" fmla="*/ 997650 h 1340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Lst>
                <a:rect l="l" t="t" r="r" b="b"/>
                <a:pathLst>
                  <a:path w="11572" h="1340524">
                    <a:moveTo>
                      <a:pt x="4730" y="997290"/>
                    </a:moveTo>
                    <a:cubicBezTo>
                      <a:pt x="5810" y="1013497"/>
                      <a:pt x="5090" y="1092373"/>
                      <a:pt x="4009" y="1096335"/>
                    </a:cubicBezTo>
                    <a:cubicBezTo>
                      <a:pt x="3649" y="1085890"/>
                      <a:pt x="2929" y="1043031"/>
                      <a:pt x="2209" y="1069683"/>
                    </a:cubicBezTo>
                    <a:lnTo>
                      <a:pt x="5090" y="1131991"/>
                    </a:lnTo>
                    <a:cubicBezTo>
                      <a:pt x="3289" y="1215188"/>
                      <a:pt x="1128" y="1068962"/>
                      <a:pt x="48" y="1027904"/>
                    </a:cubicBezTo>
                    <a:cubicBezTo>
                      <a:pt x="-313" y="1112542"/>
                      <a:pt x="1488" y="1137753"/>
                      <a:pt x="1488" y="1227794"/>
                    </a:cubicBezTo>
                    <a:cubicBezTo>
                      <a:pt x="1488" y="1201142"/>
                      <a:pt x="2569" y="1184575"/>
                      <a:pt x="3289" y="1170528"/>
                    </a:cubicBezTo>
                    <a:cubicBezTo>
                      <a:pt x="4370" y="1169088"/>
                      <a:pt x="4730" y="1189257"/>
                      <a:pt x="4730" y="1217349"/>
                    </a:cubicBezTo>
                    <a:cubicBezTo>
                      <a:pt x="4730" y="1231396"/>
                      <a:pt x="4730" y="1247243"/>
                      <a:pt x="4730" y="1263450"/>
                    </a:cubicBezTo>
                    <a:cubicBezTo>
                      <a:pt x="5090" y="1279297"/>
                      <a:pt x="5450" y="1295505"/>
                      <a:pt x="6170" y="1309911"/>
                    </a:cubicBezTo>
                    <a:cubicBezTo>
                      <a:pt x="6170" y="1291183"/>
                      <a:pt x="6170" y="1287221"/>
                      <a:pt x="6891" y="1291543"/>
                    </a:cubicBezTo>
                    <a:cubicBezTo>
                      <a:pt x="7611" y="1295505"/>
                      <a:pt x="7971" y="1307750"/>
                      <a:pt x="9412" y="1321076"/>
                    </a:cubicBezTo>
                    <a:cubicBezTo>
                      <a:pt x="9772" y="1325758"/>
                      <a:pt x="10132" y="1329000"/>
                      <a:pt x="10492" y="1331521"/>
                    </a:cubicBezTo>
                    <a:cubicBezTo>
                      <a:pt x="10492" y="1334762"/>
                      <a:pt x="11213" y="1337644"/>
                      <a:pt x="11573" y="1340525"/>
                    </a:cubicBezTo>
                    <a:lnTo>
                      <a:pt x="11573" y="1333682"/>
                    </a:lnTo>
                    <a:cubicBezTo>
                      <a:pt x="11573" y="1334042"/>
                      <a:pt x="11573" y="1332601"/>
                      <a:pt x="11573" y="1327559"/>
                    </a:cubicBezTo>
                    <a:cubicBezTo>
                      <a:pt x="11213" y="1321436"/>
                      <a:pt x="10492" y="1315674"/>
                      <a:pt x="10132" y="1309911"/>
                    </a:cubicBezTo>
                    <a:cubicBezTo>
                      <a:pt x="9772" y="1304149"/>
                      <a:pt x="10132" y="1298746"/>
                      <a:pt x="9772" y="1292983"/>
                    </a:cubicBezTo>
                    <a:cubicBezTo>
                      <a:pt x="9772" y="1282179"/>
                      <a:pt x="9772" y="1272094"/>
                      <a:pt x="9772" y="1262370"/>
                    </a:cubicBezTo>
                    <a:cubicBezTo>
                      <a:pt x="10132" y="1242561"/>
                      <a:pt x="10492" y="1224553"/>
                      <a:pt x="10492" y="1208345"/>
                    </a:cubicBezTo>
                    <a:cubicBezTo>
                      <a:pt x="6891" y="1240400"/>
                      <a:pt x="9772" y="1098136"/>
                      <a:pt x="8692" y="1057437"/>
                    </a:cubicBezTo>
                    <a:lnTo>
                      <a:pt x="8692" y="1010256"/>
                    </a:lnTo>
                    <a:cubicBezTo>
                      <a:pt x="8692" y="1010256"/>
                      <a:pt x="8692" y="992608"/>
                      <a:pt x="8692" y="992608"/>
                    </a:cubicBezTo>
                    <a:cubicBezTo>
                      <a:pt x="9052" y="989006"/>
                      <a:pt x="9412" y="994049"/>
                      <a:pt x="10132" y="1021061"/>
                    </a:cubicBezTo>
                    <a:cubicBezTo>
                      <a:pt x="9412" y="998731"/>
                      <a:pt x="9772" y="924177"/>
                      <a:pt x="8692" y="931020"/>
                    </a:cubicBezTo>
                    <a:lnTo>
                      <a:pt x="8692" y="760663"/>
                    </a:lnTo>
                    <a:cubicBezTo>
                      <a:pt x="8692" y="755261"/>
                      <a:pt x="8692" y="750218"/>
                      <a:pt x="9052" y="746257"/>
                    </a:cubicBezTo>
                    <a:cubicBezTo>
                      <a:pt x="9052" y="740494"/>
                      <a:pt x="8692" y="739414"/>
                      <a:pt x="8331" y="740134"/>
                    </a:cubicBezTo>
                    <a:lnTo>
                      <a:pt x="8331" y="369167"/>
                    </a:lnTo>
                    <a:cubicBezTo>
                      <a:pt x="8331" y="369167"/>
                      <a:pt x="8331" y="183683"/>
                      <a:pt x="8331" y="183683"/>
                    </a:cubicBezTo>
                    <a:lnTo>
                      <a:pt x="8331" y="90761"/>
                    </a:lnTo>
                    <a:cubicBezTo>
                      <a:pt x="8331" y="90761"/>
                      <a:pt x="8331" y="67711"/>
                      <a:pt x="8331" y="67711"/>
                    </a:cubicBezTo>
                    <a:lnTo>
                      <a:pt x="8331" y="45020"/>
                    </a:lnTo>
                    <a:cubicBezTo>
                      <a:pt x="8692" y="45020"/>
                      <a:pt x="9412" y="22330"/>
                      <a:pt x="9412" y="22330"/>
                    </a:cubicBezTo>
                    <a:cubicBezTo>
                      <a:pt x="9772" y="14767"/>
                      <a:pt x="10492" y="7203"/>
                      <a:pt x="10852" y="0"/>
                    </a:cubicBezTo>
                    <a:cubicBezTo>
                      <a:pt x="10492" y="4322"/>
                      <a:pt x="10132" y="8644"/>
                      <a:pt x="9772" y="12966"/>
                    </a:cubicBezTo>
                    <a:cubicBezTo>
                      <a:pt x="9412" y="17288"/>
                      <a:pt x="9052" y="21610"/>
                      <a:pt x="9052" y="25572"/>
                    </a:cubicBezTo>
                    <a:cubicBezTo>
                      <a:pt x="9052" y="33855"/>
                      <a:pt x="8331" y="42499"/>
                      <a:pt x="7971" y="50783"/>
                    </a:cubicBezTo>
                    <a:cubicBezTo>
                      <a:pt x="7971" y="55105"/>
                      <a:pt x="7971" y="59067"/>
                      <a:pt x="7611" y="63389"/>
                    </a:cubicBezTo>
                    <a:cubicBezTo>
                      <a:pt x="7611" y="67711"/>
                      <a:pt x="7611" y="72033"/>
                      <a:pt x="7611" y="76354"/>
                    </a:cubicBezTo>
                    <a:cubicBezTo>
                      <a:pt x="7611" y="85359"/>
                      <a:pt x="7611" y="94363"/>
                      <a:pt x="7611" y="103727"/>
                    </a:cubicBezTo>
                    <a:cubicBezTo>
                      <a:pt x="5450" y="47181"/>
                      <a:pt x="7251" y="165675"/>
                      <a:pt x="5090" y="149107"/>
                    </a:cubicBezTo>
                    <a:cubicBezTo>
                      <a:pt x="4370" y="123536"/>
                      <a:pt x="4370" y="86439"/>
                      <a:pt x="5090" y="64109"/>
                    </a:cubicBezTo>
                    <a:cubicBezTo>
                      <a:pt x="4009" y="55825"/>
                      <a:pt x="2929" y="87520"/>
                      <a:pt x="1848" y="83918"/>
                    </a:cubicBezTo>
                    <a:cubicBezTo>
                      <a:pt x="408" y="177560"/>
                      <a:pt x="5810" y="191967"/>
                      <a:pt x="5090" y="283448"/>
                    </a:cubicBezTo>
                    <a:cubicBezTo>
                      <a:pt x="3649" y="279846"/>
                      <a:pt x="2569" y="251393"/>
                      <a:pt x="2929" y="311541"/>
                    </a:cubicBezTo>
                    <a:lnTo>
                      <a:pt x="2929" y="296414"/>
                    </a:lnTo>
                    <a:cubicBezTo>
                      <a:pt x="4009" y="392217"/>
                      <a:pt x="-313" y="371328"/>
                      <a:pt x="2929" y="431475"/>
                    </a:cubicBezTo>
                    <a:lnTo>
                      <a:pt x="1128" y="430034"/>
                    </a:lnTo>
                    <a:cubicBezTo>
                      <a:pt x="2569" y="473614"/>
                      <a:pt x="2569" y="558252"/>
                      <a:pt x="2929" y="605793"/>
                    </a:cubicBezTo>
                    <a:lnTo>
                      <a:pt x="2929" y="602912"/>
                    </a:lnTo>
                    <a:cubicBezTo>
                      <a:pt x="4730" y="736893"/>
                      <a:pt x="2929" y="678186"/>
                      <a:pt x="4009" y="828374"/>
                    </a:cubicBezTo>
                    <a:lnTo>
                      <a:pt x="1848" y="759223"/>
                    </a:lnTo>
                    <a:cubicBezTo>
                      <a:pt x="768" y="811086"/>
                      <a:pt x="3289" y="822611"/>
                      <a:pt x="2929" y="860068"/>
                    </a:cubicBezTo>
                    <a:cubicBezTo>
                      <a:pt x="2569" y="857547"/>
                      <a:pt x="1128" y="866191"/>
                      <a:pt x="768" y="830895"/>
                    </a:cubicBezTo>
                    <a:lnTo>
                      <a:pt x="4009" y="1013137"/>
                    </a:lnTo>
                    <a:cubicBezTo>
                      <a:pt x="5450" y="1056717"/>
                      <a:pt x="5450" y="1004133"/>
                      <a:pt x="6170" y="997650"/>
                    </a:cubicBezTo>
                    <a:close/>
                  </a:path>
                </a:pathLst>
              </a:custGeom>
              <a:solidFill>
                <a:schemeClr val="accent2"/>
              </a:solidFill>
              <a:ln w="0" cap="flat">
                <a:noFill/>
                <a:prstDash val="solid"/>
                <a:miter/>
              </a:ln>
            </p:spPr>
            <p:txBody>
              <a:bodyPr rtlCol="0" anchor="ctr"/>
              <a:lstStyle/>
              <a:p>
                <a:endParaRPr lang="en-US" sz="744"/>
              </a:p>
            </p:txBody>
          </p:sp>
          <p:sp>
            <p:nvSpPr>
              <p:cNvPr id="2878" name="Freeform: Shape 2877">
                <a:extLst>
                  <a:ext uri="{FF2B5EF4-FFF2-40B4-BE49-F238E27FC236}">
                    <a16:creationId xmlns:a16="http://schemas.microsoft.com/office/drawing/2014/main" id="{212F2E35-6B7D-920B-CC1E-445EBDF218F8}"/>
                  </a:ext>
                </a:extLst>
              </p:cNvPr>
              <p:cNvSpPr/>
              <p:nvPr/>
            </p:nvSpPr>
            <p:spPr>
              <a:xfrm>
                <a:off x="8426375" y="4913073"/>
                <a:ext cx="3601" cy="33495"/>
              </a:xfrm>
              <a:custGeom>
                <a:avLst/>
                <a:gdLst>
                  <a:gd name="connsiteX0" fmla="*/ 0 w 3601"/>
                  <a:gd name="connsiteY0" fmla="*/ 0 h 33495"/>
                  <a:gd name="connsiteX1" fmla="*/ 0 w 3601"/>
                  <a:gd name="connsiteY1" fmla="*/ 33495 h 33495"/>
                  <a:gd name="connsiteX2" fmla="*/ 0 w 3601"/>
                  <a:gd name="connsiteY2" fmla="*/ 0 h 33495"/>
                </a:gdLst>
                <a:ahLst/>
                <a:cxnLst>
                  <a:cxn ang="0">
                    <a:pos x="connsiteX0" y="connsiteY0"/>
                  </a:cxn>
                  <a:cxn ang="0">
                    <a:pos x="connsiteX1" y="connsiteY1"/>
                  </a:cxn>
                  <a:cxn ang="0">
                    <a:pos x="connsiteX2" y="connsiteY2"/>
                  </a:cxn>
                </a:cxnLst>
                <a:rect l="l" t="t" r="r" b="b"/>
                <a:pathLst>
                  <a:path w="3601" h="33495">
                    <a:moveTo>
                      <a:pt x="0" y="0"/>
                    </a:moveTo>
                    <a:cubicBezTo>
                      <a:pt x="0" y="9724"/>
                      <a:pt x="0" y="20529"/>
                      <a:pt x="0" y="33495"/>
                    </a:cubicBezTo>
                    <a:cubicBezTo>
                      <a:pt x="0" y="20889"/>
                      <a:pt x="0" y="10085"/>
                      <a:pt x="0" y="0"/>
                    </a:cubicBezTo>
                    <a:close/>
                  </a:path>
                </a:pathLst>
              </a:custGeom>
              <a:solidFill>
                <a:schemeClr val="accent2"/>
              </a:solidFill>
              <a:ln w="0" cap="flat">
                <a:noFill/>
                <a:prstDash val="solid"/>
                <a:miter/>
              </a:ln>
            </p:spPr>
            <p:txBody>
              <a:bodyPr rtlCol="0" anchor="ctr"/>
              <a:lstStyle/>
              <a:p>
                <a:endParaRPr lang="en-US" sz="744"/>
              </a:p>
            </p:txBody>
          </p:sp>
          <p:sp>
            <p:nvSpPr>
              <p:cNvPr id="2879" name="Freeform: Shape 2878">
                <a:extLst>
                  <a:ext uri="{FF2B5EF4-FFF2-40B4-BE49-F238E27FC236}">
                    <a16:creationId xmlns:a16="http://schemas.microsoft.com/office/drawing/2014/main" id="{DB97F771-ADCD-7A60-EF4C-4CE7F7B2C86C}"/>
                  </a:ext>
                </a:extLst>
              </p:cNvPr>
              <p:cNvSpPr/>
              <p:nvPr/>
            </p:nvSpPr>
            <p:spPr>
              <a:xfrm>
                <a:off x="8434659" y="3634857"/>
                <a:ext cx="5042" cy="50422"/>
              </a:xfrm>
              <a:custGeom>
                <a:avLst/>
                <a:gdLst>
                  <a:gd name="connsiteX0" fmla="*/ 5042 w 5042"/>
                  <a:gd name="connsiteY0" fmla="*/ 0 h 50422"/>
                  <a:gd name="connsiteX1" fmla="*/ 1801 w 5042"/>
                  <a:gd name="connsiteY1" fmla="*/ 25211 h 50422"/>
                  <a:gd name="connsiteX2" fmla="*/ 0 w 5042"/>
                  <a:gd name="connsiteY2" fmla="*/ 50423 h 50422"/>
                  <a:gd name="connsiteX3" fmla="*/ 1801 w 5042"/>
                  <a:gd name="connsiteY3" fmla="*/ 26292 h 50422"/>
                  <a:gd name="connsiteX4" fmla="*/ 5042 w 5042"/>
                  <a:gd name="connsiteY4" fmla="*/ 0 h 504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42" h="50422">
                    <a:moveTo>
                      <a:pt x="5042" y="0"/>
                    </a:moveTo>
                    <a:lnTo>
                      <a:pt x="1801" y="25211"/>
                    </a:lnTo>
                    <a:lnTo>
                      <a:pt x="0" y="50423"/>
                    </a:lnTo>
                    <a:cubicBezTo>
                      <a:pt x="720" y="42499"/>
                      <a:pt x="1441" y="34576"/>
                      <a:pt x="1801" y="26292"/>
                    </a:cubicBezTo>
                    <a:cubicBezTo>
                      <a:pt x="2881" y="18008"/>
                      <a:pt x="3962" y="9364"/>
                      <a:pt x="5042" y="0"/>
                    </a:cubicBezTo>
                    <a:close/>
                  </a:path>
                </a:pathLst>
              </a:custGeom>
              <a:solidFill>
                <a:schemeClr val="accent2"/>
              </a:solidFill>
              <a:ln w="0" cap="flat">
                <a:noFill/>
                <a:prstDash val="solid"/>
                <a:miter/>
              </a:ln>
            </p:spPr>
            <p:txBody>
              <a:bodyPr rtlCol="0" anchor="ctr"/>
              <a:lstStyle/>
              <a:p>
                <a:endParaRPr lang="en-US" sz="744"/>
              </a:p>
            </p:txBody>
          </p:sp>
          <p:sp>
            <p:nvSpPr>
              <p:cNvPr id="2880" name="Freeform: Shape 2879">
                <a:extLst>
                  <a:ext uri="{FF2B5EF4-FFF2-40B4-BE49-F238E27FC236}">
                    <a16:creationId xmlns:a16="http://schemas.microsoft.com/office/drawing/2014/main" id="{75276B6E-1D85-3262-9091-D026DF94CA14}"/>
                  </a:ext>
                </a:extLst>
              </p:cNvPr>
              <p:cNvSpPr/>
              <p:nvPr/>
            </p:nvSpPr>
            <p:spPr>
              <a:xfrm>
                <a:off x="8439701" y="5077740"/>
                <a:ext cx="27372" cy="114458"/>
              </a:xfrm>
              <a:custGeom>
                <a:avLst/>
                <a:gdLst>
                  <a:gd name="connsiteX0" fmla="*/ 18008 w 27372"/>
                  <a:gd name="connsiteY0" fmla="*/ 88167 h 114458"/>
                  <a:gd name="connsiteX1" fmla="*/ 19089 w 27372"/>
                  <a:gd name="connsiteY1" fmla="*/ 88167 h 114458"/>
                  <a:gd name="connsiteX2" fmla="*/ 27372 w 27372"/>
                  <a:gd name="connsiteY2" fmla="*/ 114459 h 114458"/>
                  <a:gd name="connsiteX3" fmla="*/ 19809 w 27372"/>
                  <a:gd name="connsiteY3" fmla="*/ 88167 h 114458"/>
                  <a:gd name="connsiteX4" fmla="*/ 13686 w 27372"/>
                  <a:gd name="connsiteY4" fmla="*/ 61515 h 114458"/>
                  <a:gd name="connsiteX5" fmla="*/ 10445 w 27372"/>
                  <a:gd name="connsiteY5" fmla="*/ 48189 h 114458"/>
                  <a:gd name="connsiteX6" fmla="*/ 7924 w 27372"/>
                  <a:gd name="connsiteY6" fmla="*/ 34863 h 114458"/>
                  <a:gd name="connsiteX7" fmla="*/ 3241 w 27372"/>
                  <a:gd name="connsiteY7" fmla="*/ 7851 h 114458"/>
                  <a:gd name="connsiteX8" fmla="*/ 1441 w 27372"/>
                  <a:gd name="connsiteY8" fmla="*/ 3529 h 114458"/>
                  <a:gd name="connsiteX9" fmla="*/ 0 w 27372"/>
                  <a:gd name="connsiteY9" fmla="*/ 287 h 114458"/>
                  <a:gd name="connsiteX10" fmla="*/ 7924 w 27372"/>
                  <a:gd name="connsiteY10" fmla="*/ 44587 h 114458"/>
                  <a:gd name="connsiteX11" fmla="*/ 18008 w 27372"/>
                  <a:gd name="connsiteY11" fmla="*/ 88527 h 114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372" h="114458">
                    <a:moveTo>
                      <a:pt x="18008" y="88167"/>
                    </a:moveTo>
                    <a:cubicBezTo>
                      <a:pt x="15127" y="73040"/>
                      <a:pt x="16567" y="78443"/>
                      <a:pt x="19089" y="88167"/>
                    </a:cubicBezTo>
                    <a:cubicBezTo>
                      <a:pt x="21970" y="97891"/>
                      <a:pt x="26652" y="111938"/>
                      <a:pt x="27372" y="114459"/>
                    </a:cubicBezTo>
                    <a:lnTo>
                      <a:pt x="19809" y="88167"/>
                    </a:lnTo>
                    <a:lnTo>
                      <a:pt x="13686" y="61515"/>
                    </a:lnTo>
                    <a:lnTo>
                      <a:pt x="10445" y="48189"/>
                    </a:lnTo>
                    <a:cubicBezTo>
                      <a:pt x="9364" y="43867"/>
                      <a:pt x="8644" y="39185"/>
                      <a:pt x="7924" y="34863"/>
                    </a:cubicBezTo>
                    <a:lnTo>
                      <a:pt x="3241" y="7851"/>
                    </a:lnTo>
                    <a:cubicBezTo>
                      <a:pt x="3241" y="7851"/>
                      <a:pt x="2161" y="5690"/>
                      <a:pt x="1441" y="3529"/>
                    </a:cubicBezTo>
                    <a:cubicBezTo>
                      <a:pt x="720" y="1368"/>
                      <a:pt x="0" y="-793"/>
                      <a:pt x="0" y="287"/>
                    </a:cubicBezTo>
                    <a:cubicBezTo>
                      <a:pt x="2161" y="15054"/>
                      <a:pt x="5402" y="29821"/>
                      <a:pt x="7924" y="44587"/>
                    </a:cubicBezTo>
                    <a:cubicBezTo>
                      <a:pt x="11165" y="59354"/>
                      <a:pt x="14767" y="73761"/>
                      <a:pt x="18008" y="88527"/>
                    </a:cubicBezTo>
                    <a:close/>
                  </a:path>
                </a:pathLst>
              </a:custGeom>
              <a:solidFill>
                <a:schemeClr val="accent2"/>
              </a:solidFill>
              <a:ln w="0" cap="flat">
                <a:noFill/>
                <a:prstDash val="solid"/>
                <a:miter/>
              </a:ln>
            </p:spPr>
            <p:txBody>
              <a:bodyPr rtlCol="0" anchor="ctr"/>
              <a:lstStyle/>
              <a:p>
                <a:endParaRPr lang="en-US" sz="744"/>
              </a:p>
            </p:txBody>
          </p:sp>
          <p:sp>
            <p:nvSpPr>
              <p:cNvPr id="2881" name="Freeform: Shape 2880">
                <a:extLst>
                  <a:ext uri="{FF2B5EF4-FFF2-40B4-BE49-F238E27FC236}">
                    <a16:creationId xmlns:a16="http://schemas.microsoft.com/office/drawing/2014/main" id="{E1FAA31B-EC1A-819D-169F-DD646CA42893}"/>
                  </a:ext>
                </a:extLst>
              </p:cNvPr>
              <p:cNvSpPr/>
              <p:nvPr/>
            </p:nvSpPr>
            <p:spPr>
              <a:xfrm>
                <a:off x="8436099" y="5025804"/>
                <a:ext cx="7203" cy="59426"/>
              </a:xfrm>
              <a:custGeom>
                <a:avLst/>
                <a:gdLst>
                  <a:gd name="connsiteX0" fmla="*/ 4322 w 7203"/>
                  <a:gd name="connsiteY0" fmla="*/ 28093 h 59426"/>
                  <a:gd name="connsiteX1" fmla="*/ 0 w 7203"/>
                  <a:gd name="connsiteY1" fmla="*/ 0 h 59426"/>
                  <a:gd name="connsiteX2" fmla="*/ 1441 w 7203"/>
                  <a:gd name="connsiteY2" fmla="*/ 15127 h 59426"/>
                  <a:gd name="connsiteX3" fmla="*/ 3241 w 7203"/>
                  <a:gd name="connsiteY3" fmla="*/ 29893 h 59426"/>
                  <a:gd name="connsiteX4" fmla="*/ 5042 w 7203"/>
                  <a:gd name="connsiteY4" fmla="*/ 44660 h 59426"/>
                  <a:gd name="connsiteX5" fmla="*/ 7203 w 7203"/>
                  <a:gd name="connsiteY5" fmla="*/ 59427 h 59426"/>
                  <a:gd name="connsiteX6" fmla="*/ 7203 w 7203"/>
                  <a:gd name="connsiteY6" fmla="*/ 52584 h 59426"/>
                  <a:gd name="connsiteX7" fmla="*/ 4682 w 7203"/>
                  <a:gd name="connsiteY7" fmla="*/ 27733 h 5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03" h="59426">
                    <a:moveTo>
                      <a:pt x="4322" y="28093"/>
                    </a:moveTo>
                    <a:cubicBezTo>
                      <a:pt x="3602" y="24491"/>
                      <a:pt x="1080" y="12966"/>
                      <a:pt x="0" y="0"/>
                    </a:cubicBezTo>
                    <a:cubicBezTo>
                      <a:pt x="360" y="5042"/>
                      <a:pt x="720" y="10085"/>
                      <a:pt x="1441" y="15127"/>
                    </a:cubicBezTo>
                    <a:lnTo>
                      <a:pt x="3241" y="29893"/>
                    </a:lnTo>
                    <a:lnTo>
                      <a:pt x="5042" y="44660"/>
                    </a:lnTo>
                    <a:cubicBezTo>
                      <a:pt x="5763" y="49702"/>
                      <a:pt x="6123" y="54745"/>
                      <a:pt x="7203" y="59427"/>
                    </a:cubicBezTo>
                    <a:cubicBezTo>
                      <a:pt x="7203" y="59427"/>
                      <a:pt x="7203" y="57266"/>
                      <a:pt x="7203" y="52584"/>
                    </a:cubicBezTo>
                    <a:cubicBezTo>
                      <a:pt x="6843" y="47902"/>
                      <a:pt x="6123" y="39978"/>
                      <a:pt x="4682" y="27733"/>
                    </a:cubicBezTo>
                    <a:close/>
                  </a:path>
                </a:pathLst>
              </a:custGeom>
              <a:solidFill>
                <a:schemeClr val="accent2"/>
              </a:solidFill>
              <a:ln w="0" cap="flat">
                <a:noFill/>
                <a:prstDash val="solid"/>
                <a:miter/>
              </a:ln>
            </p:spPr>
            <p:txBody>
              <a:bodyPr rtlCol="0" anchor="ctr"/>
              <a:lstStyle/>
              <a:p>
                <a:endParaRPr lang="en-US" sz="744"/>
              </a:p>
            </p:txBody>
          </p:sp>
          <p:sp>
            <p:nvSpPr>
              <p:cNvPr id="2882" name="Freeform: Shape 2881">
                <a:extLst>
                  <a:ext uri="{FF2B5EF4-FFF2-40B4-BE49-F238E27FC236}">
                    <a16:creationId xmlns:a16="http://schemas.microsoft.com/office/drawing/2014/main" id="{DB7357C6-2297-7DFF-6C6C-F296F5681B6F}"/>
                  </a:ext>
                </a:extLst>
              </p:cNvPr>
              <p:cNvSpPr/>
              <p:nvPr/>
            </p:nvSpPr>
            <p:spPr>
              <a:xfrm>
                <a:off x="8397562" y="5020042"/>
                <a:ext cx="6122" cy="50782"/>
              </a:xfrm>
              <a:custGeom>
                <a:avLst/>
                <a:gdLst>
                  <a:gd name="connsiteX0" fmla="*/ 5763 w 6122"/>
                  <a:gd name="connsiteY0" fmla="*/ 50783 h 50782"/>
                  <a:gd name="connsiteX1" fmla="*/ 3241 w 6122"/>
                  <a:gd name="connsiteY1" fmla="*/ 30614 h 50782"/>
                  <a:gd name="connsiteX2" fmla="*/ 0 w 6122"/>
                  <a:gd name="connsiteY2" fmla="*/ 0 h 50782"/>
                  <a:gd name="connsiteX3" fmla="*/ 2521 w 6122"/>
                  <a:gd name="connsiteY3" fmla="*/ 25211 h 50782"/>
                  <a:gd name="connsiteX4" fmla="*/ 6123 w 6122"/>
                  <a:gd name="connsiteY4" fmla="*/ 50423 h 507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22" h="50782">
                    <a:moveTo>
                      <a:pt x="5763" y="50783"/>
                    </a:moveTo>
                    <a:lnTo>
                      <a:pt x="3241" y="30614"/>
                    </a:lnTo>
                    <a:cubicBezTo>
                      <a:pt x="1441" y="20529"/>
                      <a:pt x="1080" y="10445"/>
                      <a:pt x="0" y="0"/>
                    </a:cubicBezTo>
                    <a:cubicBezTo>
                      <a:pt x="720" y="8284"/>
                      <a:pt x="1441" y="16927"/>
                      <a:pt x="2521" y="25211"/>
                    </a:cubicBezTo>
                    <a:lnTo>
                      <a:pt x="6123" y="50423"/>
                    </a:lnTo>
                    <a:close/>
                  </a:path>
                </a:pathLst>
              </a:custGeom>
              <a:solidFill>
                <a:schemeClr val="accent2"/>
              </a:solidFill>
              <a:ln w="0" cap="flat">
                <a:noFill/>
                <a:prstDash val="solid"/>
                <a:miter/>
              </a:ln>
            </p:spPr>
            <p:txBody>
              <a:bodyPr rtlCol="0" anchor="ctr"/>
              <a:lstStyle/>
              <a:p>
                <a:endParaRPr lang="en-US" sz="744"/>
              </a:p>
            </p:txBody>
          </p:sp>
          <p:sp>
            <p:nvSpPr>
              <p:cNvPr id="2883" name="Freeform: Shape 2882">
                <a:extLst>
                  <a:ext uri="{FF2B5EF4-FFF2-40B4-BE49-F238E27FC236}">
                    <a16:creationId xmlns:a16="http://schemas.microsoft.com/office/drawing/2014/main" id="{9F22C4F9-AE6F-E967-7F9D-2A6B18476C3A}"/>
                  </a:ext>
                </a:extLst>
              </p:cNvPr>
              <p:cNvSpPr/>
              <p:nvPr/>
            </p:nvSpPr>
            <p:spPr>
              <a:xfrm>
                <a:off x="8397442" y="4756042"/>
                <a:ext cx="640" cy="84638"/>
              </a:xfrm>
              <a:custGeom>
                <a:avLst/>
                <a:gdLst>
                  <a:gd name="connsiteX0" fmla="*/ 480 w 640"/>
                  <a:gd name="connsiteY0" fmla="*/ 0 h 84638"/>
                  <a:gd name="connsiteX1" fmla="*/ 480 w 640"/>
                  <a:gd name="connsiteY1" fmla="*/ 84638 h 84638"/>
                  <a:gd name="connsiteX2" fmla="*/ 480 w 640"/>
                  <a:gd name="connsiteY2" fmla="*/ 0 h 84638"/>
                </a:gdLst>
                <a:ahLst/>
                <a:cxnLst>
                  <a:cxn ang="0">
                    <a:pos x="connsiteX0" y="connsiteY0"/>
                  </a:cxn>
                  <a:cxn ang="0">
                    <a:pos x="connsiteX1" y="connsiteY1"/>
                  </a:cxn>
                  <a:cxn ang="0">
                    <a:pos x="connsiteX2" y="connsiteY2"/>
                  </a:cxn>
                </a:cxnLst>
                <a:rect l="l" t="t" r="r" b="b"/>
                <a:pathLst>
                  <a:path w="640" h="84638">
                    <a:moveTo>
                      <a:pt x="480" y="0"/>
                    </a:moveTo>
                    <a:cubicBezTo>
                      <a:pt x="-600" y="23771"/>
                      <a:pt x="480" y="69512"/>
                      <a:pt x="480" y="84638"/>
                    </a:cubicBezTo>
                    <a:cubicBezTo>
                      <a:pt x="480" y="32415"/>
                      <a:pt x="840" y="55105"/>
                      <a:pt x="480" y="0"/>
                    </a:cubicBezTo>
                    <a:close/>
                  </a:path>
                </a:pathLst>
              </a:custGeom>
              <a:solidFill>
                <a:schemeClr val="accent2"/>
              </a:solidFill>
              <a:ln w="0" cap="flat">
                <a:noFill/>
                <a:prstDash val="solid"/>
                <a:miter/>
              </a:ln>
            </p:spPr>
            <p:txBody>
              <a:bodyPr rtlCol="0" anchor="ctr"/>
              <a:lstStyle/>
              <a:p>
                <a:endParaRPr lang="en-US" sz="744"/>
              </a:p>
            </p:txBody>
          </p:sp>
          <p:sp>
            <p:nvSpPr>
              <p:cNvPr id="2884" name="Freeform: Shape 2883">
                <a:extLst>
                  <a:ext uri="{FF2B5EF4-FFF2-40B4-BE49-F238E27FC236}">
                    <a16:creationId xmlns:a16="http://schemas.microsoft.com/office/drawing/2014/main" id="{A30EEDBE-758B-8720-9B77-8E3C7FB9F848}"/>
                  </a:ext>
                </a:extLst>
              </p:cNvPr>
              <p:cNvSpPr/>
              <p:nvPr/>
            </p:nvSpPr>
            <p:spPr>
              <a:xfrm>
                <a:off x="8385316" y="4770449"/>
                <a:ext cx="720" cy="50422"/>
              </a:xfrm>
              <a:custGeom>
                <a:avLst/>
                <a:gdLst>
                  <a:gd name="connsiteX0" fmla="*/ 720 w 720"/>
                  <a:gd name="connsiteY0" fmla="*/ 50423 h 50422"/>
                  <a:gd name="connsiteX1" fmla="*/ 0 w 720"/>
                  <a:gd name="connsiteY1" fmla="*/ 0 h 50422"/>
                  <a:gd name="connsiteX2" fmla="*/ 0 w 720"/>
                  <a:gd name="connsiteY2" fmla="*/ 4682 h 50422"/>
                  <a:gd name="connsiteX3" fmla="*/ 720 w 720"/>
                  <a:gd name="connsiteY3" fmla="*/ 50423 h 50422"/>
                </a:gdLst>
                <a:ahLst/>
                <a:cxnLst>
                  <a:cxn ang="0">
                    <a:pos x="connsiteX0" y="connsiteY0"/>
                  </a:cxn>
                  <a:cxn ang="0">
                    <a:pos x="connsiteX1" y="connsiteY1"/>
                  </a:cxn>
                  <a:cxn ang="0">
                    <a:pos x="connsiteX2" y="connsiteY2"/>
                  </a:cxn>
                  <a:cxn ang="0">
                    <a:pos x="connsiteX3" y="connsiteY3"/>
                  </a:cxn>
                </a:cxnLst>
                <a:rect l="l" t="t" r="r" b="b"/>
                <a:pathLst>
                  <a:path w="720" h="50422">
                    <a:moveTo>
                      <a:pt x="720" y="50423"/>
                    </a:moveTo>
                    <a:lnTo>
                      <a:pt x="0" y="0"/>
                    </a:lnTo>
                    <a:lnTo>
                      <a:pt x="0" y="4682"/>
                    </a:lnTo>
                    <a:lnTo>
                      <a:pt x="720" y="50423"/>
                    </a:lnTo>
                    <a:close/>
                  </a:path>
                </a:pathLst>
              </a:custGeom>
              <a:solidFill>
                <a:schemeClr val="accent2"/>
              </a:solidFill>
              <a:ln w="0" cap="flat">
                <a:noFill/>
                <a:prstDash val="solid"/>
                <a:miter/>
              </a:ln>
            </p:spPr>
            <p:txBody>
              <a:bodyPr rtlCol="0" anchor="ctr"/>
              <a:lstStyle/>
              <a:p>
                <a:endParaRPr lang="en-US" sz="744"/>
              </a:p>
            </p:txBody>
          </p:sp>
          <p:sp>
            <p:nvSpPr>
              <p:cNvPr id="2885" name="Freeform: Shape 2884">
                <a:extLst>
                  <a:ext uri="{FF2B5EF4-FFF2-40B4-BE49-F238E27FC236}">
                    <a16:creationId xmlns:a16="http://schemas.microsoft.com/office/drawing/2014/main" id="{3537680E-E355-C161-9B9A-965852D99560}"/>
                  </a:ext>
                </a:extLst>
              </p:cNvPr>
              <p:cNvSpPr/>
              <p:nvPr/>
            </p:nvSpPr>
            <p:spPr>
              <a:xfrm>
                <a:off x="8558915" y="3261008"/>
                <a:ext cx="12965" cy="20529"/>
              </a:xfrm>
              <a:custGeom>
                <a:avLst/>
                <a:gdLst>
                  <a:gd name="connsiteX0" fmla="*/ 0 w 12965"/>
                  <a:gd name="connsiteY0" fmla="*/ 20529 h 20529"/>
                  <a:gd name="connsiteX1" fmla="*/ 12966 w 12965"/>
                  <a:gd name="connsiteY1" fmla="*/ 0 h 20529"/>
                  <a:gd name="connsiteX2" fmla="*/ 0 w 12965"/>
                  <a:gd name="connsiteY2" fmla="*/ 20529 h 20529"/>
                </a:gdLst>
                <a:ahLst/>
                <a:cxnLst>
                  <a:cxn ang="0">
                    <a:pos x="connsiteX0" y="connsiteY0"/>
                  </a:cxn>
                  <a:cxn ang="0">
                    <a:pos x="connsiteX1" y="connsiteY1"/>
                  </a:cxn>
                  <a:cxn ang="0">
                    <a:pos x="connsiteX2" y="connsiteY2"/>
                  </a:cxn>
                </a:cxnLst>
                <a:rect l="l" t="t" r="r" b="b"/>
                <a:pathLst>
                  <a:path w="12965" h="20529">
                    <a:moveTo>
                      <a:pt x="0" y="20529"/>
                    </a:moveTo>
                    <a:cubicBezTo>
                      <a:pt x="4322" y="13686"/>
                      <a:pt x="8644" y="7203"/>
                      <a:pt x="12966" y="0"/>
                    </a:cubicBezTo>
                    <a:cubicBezTo>
                      <a:pt x="7203" y="9364"/>
                      <a:pt x="3241" y="15487"/>
                      <a:pt x="0" y="20529"/>
                    </a:cubicBezTo>
                    <a:close/>
                  </a:path>
                </a:pathLst>
              </a:custGeom>
              <a:solidFill>
                <a:schemeClr val="accent2"/>
              </a:solidFill>
              <a:ln w="0" cap="flat">
                <a:noFill/>
                <a:prstDash val="solid"/>
                <a:miter/>
              </a:ln>
            </p:spPr>
            <p:txBody>
              <a:bodyPr rtlCol="0" anchor="ctr"/>
              <a:lstStyle/>
              <a:p>
                <a:endParaRPr lang="en-US" sz="744"/>
              </a:p>
            </p:txBody>
          </p:sp>
          <p:sp>
            <p:nvSpPr>
              <p:cNvPr id="2886" name="Freeform: Shape 2885">
                <a:extLst>
                  <a:ext uri="{FF2B5EF4-FFF2-40B4-BE49-F238E27FC236}">
                    <a16:creationId xmlns:a16="http://schemas.microsoft.com/office/drawing/2014/main" id="{18A90258-D418-BA41-3CFC-70F165EA87BB}"/>
                  </a:ext>
                </a:extLst>
              </p:cNvPr>
              <p:cNvSpPr/>
              <p:nvPr/>
            </p:nvSpPr>
            <p:spPr>
              <a:xfrm>
                <a:off x="8428536" y="3061448"/>
                <a:ext cx="330269" cy="663920"/>
              </a:xfrm>
              <a:custGeom>
                <a:avLst/>
                <a:gdLst>
                  <a:gd name="connsiteX0" fmla="*/ 720 w 330269"/>
                  <a:gd name="connsiteY0" fmla="*/ 618790 h 663920"/>
                  <a:gd name="connsiteX1" fmla="*/ 2521 w 330269"/>
                  <a:gd name="connsiteY1" fmla="*/ 600421 h 663920"/>
                  <a:gd name="connsiteX2" fmla="*/ 4322 w 330269"/>
                  <a:gd name="connsiteY2" fmla="*/ 588536 h 663920"/>
                  <a:gd name="connsiteX3" fmla="*/ 5763 w 330269"/>
                  <a:gd name="connsiteY3" fmla="*/ 580973 h 663920"/>
                  <a:gd name="connsiteX4" fmla="*/ 5042 w 330269"/>
                  <a:gd name="connsiteY4" fmla="*/ 589977 h 663920"/>
                  <a:gd name="connsiteX5" fmla="*/ 3962 w 330269"/>
                  <a:gd name="connsiteY5" fmla="*/ 598621 h 663920"/>
                  <a:gd name="connsiteX6" fmla="*/ 3241 w 330269"/>
                  <a:gd name="connsiteY6" fmla="*/ 609065 h 663920"/>
                  <a:gd name="connsiteX7" fmla="*/ 1801 w 330269"/>
                  <a:gd name="connsiteY7" fmla="*/ 631755 h 663920"/>
                  <a:gd name="connsiteX8" fmla="*/ 1080 w 330269"/>
                  <a:gd name="connsiteY8" fmla="*/ 642560 h 663920"/>
                  <a:gd name="connsiteX9" fmla="*/ 1080 w 330269"/>
                  <a:gd name="connsiteY9" fmla="*/ 651925 h 663920"/>
                  <a:gd name="connsiteX10" fmla="*/ 2521 w 330269"/>
                  <a:gd name="connsiteY10" fmla="*/ 659128 h 663920"/>
                  <a:gd name="connsiteX11" fmla="*/ 2521 w 330269"/>
                  <a:gd name="connsiteY11" fmla="*/ 643281 h 663920"/>
                  <a:gd name="connsiteX12" fmla="*/ 3602 w 330269"/>
                  <a:gd name="connsiteY12" fmla="*/ 627434 h 663920"/>
                  <a:gd name="connsiteX13" fmla="*/ 5763 w 330269"/>
                  <a:gd name="connsiteY13" fmla="*/ 595739 h 663920"/>
                  <a:gd name="connsiteX14" fmla="*/ 5763 w 330269"/>
                  <a:gd name="connsiteY14" fmla="*/ 601142 h 663920"/>
                  <a:gd name="connsiteX15" fmla="*/ 10445 w 330269"/>
                  <a:gd name="connsiteY15" fmla="*/ 562604 h 663920"/>
                  <a:gd name="connsiteX16" fmla="*/ 13326 w 330269"/>
                  <a:gd name="connsiteY16" fmla="*/ 543516 h 663920"/>
                  <a:gd name="connsiteX17" fmla="*/ 16567 w 330269"/>
                  <a:gd name="connsiteY17" fmla="*/ 524427 h 663920"/>
                  <a:gd name="connsiteX18" fmla="*/ 9724 w 330269"/>
                  <a:gd name="connsiteY18" fmla="*/ 548198 h 663920"/>
                  <a:gd name="connsiteX19" fmla="*/ 15487 w 330269"/>
                  <a:gd name="connsiteY19" fmla="*/ 517224 h 663920"/>
                  <a:gd name="connsiteX20" fmla="*/ 16567 w 330269"/>
                  <a:gd name="connsiteY20" fmla="*/ 511461 h 663920"/>
                  <a:gd name="connsiteX21" fmla="*/ 17648 w 330269"/>
                  <a:gd name="connsiteY21" fmla="*/ 506779 h 663920"/>
                  <a:gd name="connsiteX22" fmla="*/ 19449 w 330269"/>
                  <a:gd name="connsiteY22" fmla="*/ 498856 h 663920"/>
                  <a:gd name="connsiteX23" fmla="*/ 23411 w 330269"/>
                  <a:gd name="connsiteY23" fmla="*/ 484809 h 663920"/>
                  <a:gd name="connsiteX24" fmla="*/ 26292 w 330269"/>
                  <a:gd name="connsiteY24" fmla="*/ 475805 h 663920"/>
                  <a:gd name="connsiteX25" fmla="*/ 36376 w 330269"/>
                  <a:gd name="connsiteY25" fmla="*/ 442670 h 663920"/>
                  <a:gd name="connsiteX26" fmla="*/ 40338 w 330269"/>
                  <a:gd name="connsiteY26" fmla="*/ 428624 h 663920"/>
                  <a:gd name="connsiteX27" fmla="*/ 45020 w 330269"/>
                  <a:gd name="connsiteY27" fmla="*/ 414938 h 663920"/>
                  <a:gd name="connsiteX28" fmla="*/ 54385 w 330269"/>
                  <a:gd name="connsiteY28" fmla="*/ 387565 h 663920"/>
                  <a:gd name="connsiteX29" fmla="*/ 64829 w 330269"/>
                  <a:gd name="connsiteY29" fmla="*/ 360553 h 663920"/>
                  <a:gd name="connsiteX30" fmla="*/ 70232 w 330269"/>
                  <a:gd name="connsiteY30" fmla="*/ 347227 h 663920"/>
                  <a:gd name="connsiteX31" fmla="*/ 75994 w 330269"/>
                  <a:gd name="connsiteY31" fmla="*/ 333901 h 663920"/>
                  <a:gd name="connsiteX32" fmla="*/ 72393 w 330269"/>
                  <a:gd name="connsiteY32" fmla="*/ 342545 h 663920"/>
                  <a:gd name="connsiteX33" fmla="*/ 79236 w 330269"/>
                  <a:gd name="connsiteY33" fmla="*/ 326338 h 663920"/>
                  <a:gd name="connsiteX34" fmla="*/ 178280 w 330269"/>
                  <a:gd name="connsiteY34" fmla="*/ 158502 h 663920"/>
                  <a:gd name="connsiteX35" fmla="*/ 311901 w 330269"/>
                  <a:gd name="connsiteY35" fmla="*/ 16598 h 663920"/>
                  <a:gd name="connsiteX36" fmla="*/ 320184 w 330269"/>
                  <a:gd name="connsiteY36" fmla="*/ 9035 h 663920"/>
                  <a:gd name="connsiteX37" fmla="*/ 325947 w 330269"/>
                  <a:gd name="connsiteY37" fmla="*/ 3992 h 663920"/>
                  <a:gd name="connsiteX38" fmla="*/ 330269 w 330269"/>
                  <a:gd name="connsiteY38" fmla="*/ 30 h 663920"/>
                  <a:gd name="connsiteX39" fmla="*/ 320905 w 330269"/>
                  <a:gd name="connsiteY39" fmla="*/ 6153 h 663920"/>
                  <a:gd name="connsiteX40" fmla="*/ 319104 w 330269"/>
                  <a:gd name="connsiteY40" fmla="*/ 4352 h 663920"/>
                  <a:gd name="connsiteX41" fmla="*/ 269041 w 330269"/>
                  <a:gd name="connsiteY41" fmla="*/ 49013 h 663920"/>
                  <a:gd name="connsiteX42" fmla="*/ 256436 w 330269"/>
                  <a:gd name="connsiteY42" fmla="*/ 60898 h 663920"/>
                  <a:gd name="connsiteX43" fmla="*/ 244550 w 330269"/>
                  <a:gd name="connsiteY43" fmla="*/ 73143 h 663920"/>
                  <a:gd name="connsiteX44" fmla="*/ 233025 w 330269"/>
                  <a:gd name="connsiteY44" fmla="*/ 85389 h 663920"/>
                  <a:gd name="connsiteX45" fmla="*/ 222220 w 330269"/>
                  <a:gd name="connsiteY45" fmla="*/ 97274 h 663920"/>
                  <a:gd name="connsiteX46" fmla="*/ 203132 w 330269"/>
                  <a:gd name="connsiteY46" fmla="*/ 119604 h 663920"/>
                  <a:gd name="connsiteX47" fmla="*/ 198810 w 330269"/>
                  <a:gd name="connsiteY47" fmla="*/ 124647 h 663920"/>
                  <a:gd name="connsiteX48" fmla="*/ 194848 w 330269"/>
                  <a:gd name="connsiteY48" fmla="*/ 129689 h 663920"/>
                  <a:gd name="connsiteX49" fmla="*/ 188005 w 330269"/>
                  <a:gd name="connsiteY49" fmla="*/ 138693 h 663920"/>
                  <a:gd name="connsiteX50" fmla="*/ 173958 w 330269"/>
                  <a:gd name="connsiteY50" fmla="*/ 158862 h 663920"/>
                  <a:gd name="connsiteX51" fmla="*/ 175399 w 330269"/>
                  <a:gd name="connsiteY51" fmla="*/ 155981 h 663920"/>
                  <a:gd name="connsiteX52" fmla="*/ 167836 w 330269"/>
                  <a:gd name="connsiteY52" fmla="*/ 164985 h 663920"/>
                  <a:gd name="connsiteX53" fmla="*/ 154870 w 330269"/>
                  <a:gd name="connsiteY53" fmla="*/ 185154 h 663920"/>
                  <a:gd name="connsiteX54" fmla="*/ 148387 w 330269"/>
                  <a:gd name="connsiteY54" fmla="*/ 195239 h 663920"/>
                  <a:gd name="connsiteX55" fmla="*/ 142264 w 330269"/>
                  <a:gd name="connsiteY55" fmla="*/ 205683 h 663920"/>
                  <a:gd name="connsiteX56" fmla="*/ 148387 w 330269"/>
                  <a:gd name="connsiteY56" fmla="*/ 196319 h 663920"/>
                  <a:gd name="connsiteX57" fmla="*/ 155230 w 330269"/>
                  <a:gd name="connsiteY57" fmla="*/ 186955 h 663920"/>
                  <a:gd name="connsiteX58" fmla="*/ 168556 w 330269"/>
                  <a:gd name="connsiteY58" fmla="*/ 168586 h 663920"/>
                  <a:gd name="connsiteX59" fmla="*/ 104447 w 330269"/>
                  <a:gd name="connsiteY59" fmla="*/ 273394 h 663920"/>
                  <a:gd name="connsiteX60" fmla="*/ 88240 w 330269"/>
                  <a:gd name="connsiteY60" fmla="*/ 304728 h 663920"/>
                  <a:gd name="connsiteX61" fmla="*/ 74914 w 330269"/>
                  <a:gd name="connsiteY61" fmla="*/ 333181 h 663920"/>
                  <a:gd name="connsiteX62" fmla="*/ 69151 w 330269"/>
                  <a:gd name="connsiteY62" fmla="*/ 345426 h 663920"/>
                  <a:gd name="connsiteX63" fmla="*/ 64829 w 330269"/>
                  <a:gd name="connsiteY63" fmla="*/ 356231 h 663920"/>
                  <a:gd name="connsiteX64" fmla="*/ 58346 w 330269"/>
                  <a:gd name="connsiteY64" fmla="*/ 370998 h 663920"/>
                  <a:gd name="connsiteX65" fmla="*/ 68071 w 330269"/>
                  <a:gd name="connsiteY65" fmla="*/ 345426 h 663920"/>
                  <a:gd name="connsiteX66" fmla="*/ 75274 w 330269"/>
                  <a:gd name="connsiteY66" fmla="*/ 328499 h 663920"/>
                  <a:gd name="connsiteX67" fmla="*/ 84638 w 330269"/>
                  <a:gd name="connsiteY67" fmla="*/ 305808 h 663920"/>
                  <a:gd name="connsiteX68" fmla="*/ 98324 w 330269"/>
                  <a:gd name="connsiteY68" fmla="*/ 278076 h 663920"/>
                  <a:gd name="connsiteX69" fmla="*/ 103727 w 330269"/>
                  <a:gd name="connsiteY69" fmla="*/ 267271 h 663920"/>
                  <a:gd name="connsiteX70" fmla="*/ 110930 w 330269"/>
                  <a:gd name="connsiteY70" fmla="*/ 254665 h 663920"/>
                  <a:gd name="connsiteX71" fmla="*/ 119934 w 330269"/>
                  <a:gd name="connsiteY71" fmla="*/ 239539 h 663920"/>
                  <a:gd name="connsiteX72" fmla="*/ 124976 w 330269"/>
                  <a:gd name="connsiteY72" fmla="*/ 230895 h 663920"/>
                  <a:gd name="connsiteX73" fmla="*/ 131099 w 330269"/>
                  <a:gd name="connsiteY73" fmla="*/ 221530 h 663920"/>
                  <a:gd name="connsiteX74" fmla="*/ 128938 w 330269"/>
                  <a:gd name="connsiteY74" fmla="*/ 220810 h 663920"/>
                  <a:gd name="connsiteX75" fmla="*/ 121735 w 330269"/>
                  <a:gd name="connsiteY75" fmla="*/ 232335 h 663920"/>
                  <a:gd name="connsiteX76" fmla="*/ 115252 w 330269"/>
                  <a:gd name="connsiteY76" fmla="*/ 243860 h 663920"/>
                  <a:gd name="connsiteX77" fmla="*/ 101926 w 330269"/>
                  <a:gd name="connsiteY77" fmla="*/ 266911 h 663920"/>
                  <a:gd name="connsiteX78" fmla="*/ 90041 w 330269"/>
                  <a:gd name="connsiteY78" fmla="*/ 290321 h 663920"/>
                  <a:gd name="connsiteX79" fmla="*/ 78515 w 330269"/>
                  <a:gd name="connsiteY79" fmla="*/ 313732 h 663920"/>
                  <a:gd name="connsiteX80" fmla="*/ 57986 w 330269"/>
                  <a:gd name="connsiteY80" fmla="*/ 361273 h 663920"/>
                  <a:gd name="connsiteX81" fmla="*/ 48622 w 330269"/>
                  <a:gd name="connsiteY81" fmla="*/ 385404 h 663920"/>
                  <a:gd name="connsiteX82" fmla="*/ 40338 w 330269"/>
                  <a:gd name="connsiteY82" fmla="*/ 409895 h 663920"/>
                  <a:gd name="connsiteX83" fmla="*/ 25572 w 330269"/>
                  <a:gd name="connsiteY83" fmla="*/ 459598 h 663920"/>
                  <a:gd name="connsiteX84" fmla="*/ 19449 w 330269"/>
                  <a:gd name="connsiteY84" fmla="*/ 485169 h 663920"/>
                  <a:gd name="connsiteX85" fmla="*/ 13686 w 330269"/>
                  <a:gd name="connsiteY85" fmla="*/ 511101 h 663920"/>
                  <a:gd name="connsiteX86" fmla="*/ 9004 w 330269"/>
                  <a:gd name="connsiteY86" fmla="*/ 537393 h 663920"/>
                  <a:gd name="connsiteX87" fmla="*/ 5042 w 330269"/>
                  <a:gd name="connsiteY87" fmla="*/ 564045 h 663920"/>
                  <a:gd name="connsiteX88" fmla="*/ 1801 w 330269"/>
                  <a:gd name="connsiteY88" fmla="*/ 591417 h 663920"/>
                  <a:gd name="connsiteX89" fmla="*/ 1080 w 330269"/>
                  <a:gd name="connsiteY89" fmla="*/ 598260 h 663920"/>
                  <a:gd name="connsiteX90" fmla="*/ 720 w 330269"/>
                  <a:gd name="connsiteY90" fmla="*/ 605103 h 663920"/>
                  <a:gd name="connsiteX91" fmla="*/ 0 w 330269"/>
                  <a:gd name="connsiteY91" fmla="*/ 619150 h 663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Lst>
                <a:rect l="l" t="t" r="r" b="b"/>
                <a:pathLst>
                  <a:path w="330269" h="663920">
                    <a:moveTo>
                      <a:pt x="720" y="618790"/>
                    </a:moveTo>
                    <a:cubicBezTo>
                      <a:pt x="1441" y="611586"/>
                      <a:pt x="2161" y="605464"/>
                      <a:pt x="2521" y="600421"/>
                    </a:cubicBezTo>
                    <a:cubicBezTo>
                      <a:pt x="3241" y="595379"/>
                      <a:pt x="3962" y="591417"/>
                      <a:pt x="4322" y="588536"/>
                    </a:cubicBezTo>
                    <a:cubicBezTo>
                      <a:pt x="5402" y="582773"/>
                      <a:pt x="5763" y="580612"/>
                      <a:pt x="5763" y="580973"/>
                    </a:cubicBezTo>
                    <a:cubicBezTo>
                      <a:pt x="5763" y="581693"/>
                      <a:pt x="5763" y="584934"/>
                      <a:pt x="5042" y="589977"/>
                    </a:cubicBezTo>
                    <a:cubicBezTo>
                      <a:pt x="5042" y="592498"/>
                      <a:pt x="4322" y="595379"/>
                      <a:pt x="3962" y="598621"/>
                    </a:cubicBezTo>
                    <a:cubicBezTo>
                      <a:pt x="3962" y="601862"/>
                      <a:pt x="3602" y="605464"/>
                      <a:pt x="3241" y="609065"/>
                    </a:cubicBezTo>
                    <a:cubicBezTo>
                      <a:pt x="2881" y="616269"/>
                      <a:pt x="2521" y="624192"/>
                      <a:pt x="1801" y="631755"/>
                    </a:cubicBezTo>
                    <a:cubicBezTo>
                      <a:pt x="1801" y="635357"/>
                      <a:pt x="1441" y="639319"/>
                      <a:pt x="1080" y="642560"/>
                    </a:cubicBezTo>
                    <a:cubicBezTo>
                      <a:pt x="1080" y="645802"/>
                      <a:pt x="1080" y="649043"/>
                      <a:pt x="1080" y="651925"/>
                    </a:cubicBezTo>
                    <a:cubicBezTo>
                      <a:pt x="1080" y="663090"/>
                      <a:pt x="1441" y="668492"/>
                      <a:pt x="2521" y="659128"/>
                    </a:cubicBezTo>
                    <a:cubicBezTo>
                      <a:pt x="2521" y="653725"/>
                      <a:pt x="2521" y="648683"/>
                      <a:pt x="2521" y="643281"/>
                    </a:cubicBezTo>
                    <a:lnTo>
                      <a:pt x="3602" y="627434"/>
                    </a:lnTo>
                    <a:cubicBezTo>
                      <a:pt x="4322" y="616989"/>
                      <a:pt x="4682" y="606184"/>
                      <a:pt x="5763" y="595739"/>
                    </a:cubicBezTo>
                    <a:cubicBezTo>
                      <a:pt x="5763" y="597540"/>
                      <a:pt x="5763" y="599341"/>
                      <a:pt x="5763" y="601142"/>
                    </a:cubicBezTo>
                    <a:cubicBezTo>
                      <a:pt x="7203" y="588176"/>
                      <a:pt x="9004" y="575570"/>
                      <a:pt x="10445" y="562604"/>
                    </a:cubicBezTo>
                    <a:cubicBezTo>
                      <a:pt x="11165" y="556121"/>
                      <a:pt x="12246" y="549638"/>
                      <a:pt x="13326" y="543516"/>
                    </a:cubicBezTo>
                    <a:lnTo>
                      <a:pt x="16567" y="524427"/>
                    </a:lnTo>
                    <a:cubicBezTo>
                      <a:pt x="12606" y="539914"/>
                      <a:pt x="10445" y="551799"/>
                      <a:pt x="9724" y="548198"/>
                    </a:cubicBezTo>
                    <a:cubicBezTo>
                      <a:pt x="12246" y="535592"/>
                      <a:pt x="14046" y="525508"/>
                      <a:pt x="15487" y="517224"/>
                    </a:cubicBezTo>
                    <a:cubicBezTo>
                      <a:pt x="15847" y="515063"/>
                      <a:pt x="16207" y="513262"/>
                      <a:pt x="16567" y="511461"/>
                    </a:cubicBezTo>
                    <a:cubicBezTo>
                      <a:pt x="16928" y="509660"/>
                      <a:pt x="17288" y="508220"/>
                      <a:pt x="17648" y="506779"/>
                    </a:cubicBezTo>
                    <a:cubicBezTo>
                      <a:pt x="18368" y="503898"/>
                      <a:pt x="19089" y="501017"/>
                      <a:pt x="19449" y="498856"/>
                    </a:cubicBezTo>
                    <a:cubicBezTo>
                      <a:pt x="21610" y="489851"/>
                      <a:pt x="22690" y="486970"/>
                      <a:pt x="23411" y="484809"/>
                    </a:cubicBezTo>
                    <a:cubicBezTo>
                      <a:pt x="24131" y="482648"/>
                      <a:pt x="24851" y="481208"/>
                      <a:pt x="26292" y="475805"/>
                    </a:cubicBezTo>
                    <a:cubicBezTo>
                      <a:pt x="27733" y="470403"/>
                      <a:pt x="30974" y="461038"/>
                      <a:pt x="36376" y="442670"/>
                    </a:cubicBezTo>
                    <a:lnTo>
                      <a:pt x="40338" y="428624"/>
                    </a:lnTo>
                    <a:cubicBezTo>
                      <a:pt x="41779" y="423942"/>
                      <a:pt x="43219" y="419620"/>
                      <a:pt x="45020" y="414938"/>
                    </a:cubicBezTo>
                    <a:lnTo>
                      <a:pt x="54385" y="387565"/>
                    </a:lnTo>
                    <a:lnTo>
                      <a:pt x="64829" y="360553"/>
                    </a:lnTo>
                    <a:lnTo>
                      <a:pt x="70232" y="347227"/>
                    </a:lnTo>
                    <a:lnTo>
                      <a:pt x="75994" y="333901"/>
                    </a:lnTo>
                    <a:lnTo>
                      <a:pt x="72393" y="342545"/>
                    </a:lnTo>
                    <a:cubicBezTo>
                      <a:pt x="76354" y="333541"/>
                      <a:pt x="78155" y="329579"/>
                      <a:pt x="79236" y="326338"/>
                    </a:cubicBezTo>
                    <a:cubicBezTo>
                      <a:pt x="105888" y="266911"/>
                      <a:pt x="139023" y="210365"/>
                      <a:pt x="178280" y="158502"/>
                    </a:cubicBezTo>
                    <a:cubicBezTo>
                      <a:pt x="217538" y="106639"/>
                      <a:pt x="262558" y="58737"/>
                      <a:pt x="311901" y="16598"/>
                    </a:cubicBezTo>
                    <a:cubicBezTo>
                      <a:pt x="315142" y="13717"/>
                      <a:pt x="318023" y="11195"/>
                      <a:pt x="320184" y="9035"/>
                    </a:cubicBezTo>
                    <a:cubicBezTo>
                      <a:pt x="322345" y="6874"/>
                      <a:pt x="324506" y="5433"/>
                      <a:pt x="325947" y="3992"/>
                    </a:cubicBezTo>
                    <a:cubicBezTo>
                      <a:pt x="328828" y="1471"/>
                      <a:pt x="330269" y="391"/>
                      <a:pt x="330269" y="30"/>
                    </a:cubicBezTo>
                    <a:cubicBezTo>
                      <a:pt x="330269" y="-330"/>
                      <a:pt x="325947" y="2552"/>
                      <a:pt x="320905" y="6153"/>
                    </a:cubicBezTo>
                    <a:cubicBezTo>
                      <a:pt x="311180" y="13356"/>
                      <a:pt x="299655" y="22361"/>
                      <a:pt x="319104" y="4352"/>
                    </a:cubicBezTo>
                    <a:cubicBezTo>
                      <a:pt x="303617" y="18039"/>
                      <a:pt x="285609" y="32805"/>
                      <a:pt x="269041" y="49013"/>
                    </a:cubicBezTo>
                    <a:cubicBezTo>
                      <a:pt x="264719" y="52974"/>
                      <a:pt x="260397" y="56936"/>
                      <a:pt x="256436" y="60898"/>
                    </a:cubicBezTo>
                    <a:cubicBezTo>
                      <a:pt x="252474" y="64860"/>
                      <a:pt x="248512" y="69182"/>
                      <a:pt x="244550" y="73143"/>
                    </a:cubicBezTo>
                    <a:cubicBezTo>
                      <a:pt x="240589" y="77105"/>
                      <a:pt x="236627" y="81427"/>
                      <a:pt x="233025" y="85389"/>
                    </a:cubicBezTo>
                    <a:cubicBezTo>
                      <a:pt x="229063" y="89351"/>
                      <a:pt x="225462" y="93313"/>
                      <a:pt x="222220" y="97274"/>
                    </a:cubicBezTo>
                    <a:cubicBezTo>
                      <a:pt x="215377" y="105198"/>
                      <a:pt x="208894" y="112761"/>
                      <a:pt x="203132" y="119604"/>
                    </a:cubicBezTo>
                    <a:cubicBezTo>
                      <a:pt x="201691" y="121405"/>
                      <a:pt x="200250" y="122846"/>
                      <a:pt x="198810" y="124647"/>
                    </a:cubicBezTo>
                    <a:cubicBezTo>
                      <a:pt x="197369" y="126447"/>
                      <a:pt x="196289" y="127888"/>
                      <a:pt x="194848" y="129689"/>
                    </a:cubicBezTo>
                    <a:cubicBezTo>
                      <a:pt x="192327" y="132930"/>
                      <a:pt x="190166" y="135812"/>
                      <a:pt x="188005" y="138693"/>
                    </a:cubicBezTo>
                    <a:cubicBezTo>
                      <a:pt x="179721" y="149858"/>
                      <a:pt x="174319" y="157061"/>
                      <a:pt x="173958" y="158862"/>
                    </a:cubicBezTo>
                    <a:cubicBezTo>
                      <a:pt x="174679" y="157782"/>
                      <a:pt x="175759" y="155981"/>
                      <a:pt x="175399" y="155981"/>
                    </a:cubicBezTo>
                    <a:cubicBezTo>
                      <a:pt x="175039" y="155981"/>
                      <a:pt x="172878" y="158142"/>
                      <a:pt x="167836" y="164985"/>
                    </a:cubicBezTo>
                    <a:lnTo>
                      <a:pt x="154870" y="185154"/>
                    </a:lnTo>
                    <a:cubicBezTo>
                      <a:pt x="152709" y="188395"/>
                      <a:pt x="150548" y="191997"/>
                      <a:pt x="148387" y="195239"/>
                    </a:cubicBezTo>
                    <a:lnTo>
                      <a:pt x="142264" y="205683"/>
                    </a:lnTo>
                    <a:lnTo>
                      <a:pt x="148387" y="196319"/>
                    </a:lnTo>
                    <a:cubicBezTo>
                      <a:pt x="150548" y="193078"/>
                      <a:pt x="152709" y="190196"/>
                      <a:pt x="155230" y="186955"/>
                    </a:cubicBezTo>
                    <a:lnTo>
                      <a:pt x="168556" y="168586"/>
                    </a:lnTo>
                    <a:cubicBezTo>
                      <a:pt x="155230" y="188395"/>
                      <a:pt x="127137" y="230895"/>
                      <a:pt x="104447" y="273394"/>
                    </a:cubicBezTo>
                    <a:cubicBezTo>
                      <a:pt x="99045" y="284199"/>
                      <a:pt x="93642" y="294643"/>
                      <a:pt x="88240" y="304728"/>
                    </a:cubicBezTo>
                    <a:cubicBezTo>
                      <a:pt x="83198" y="314812"/>
                      <a:pt x="78876" y="324537"/>
                      <a:pt x="74914" y="333181"/>
                    </a:cubicBezTo>
                    <a:cubicBezTo>
                      <a:pt x="72753" y="337503"/>
                      <a:pt x="70952" y="341464"/>
                      <a:pt x="69151" y="345426"/>
                    </a:cubicBezTo>
                    <a:cubicBezTo>
                      <a:pt x="67711" y="349388"/>
                      <a:pt x="65910" y="352990"/>
                      <a:pt x="64829" y="356231"/>
                    </a:cubicBezTo>
                    <a:cubicBezTo>
                      <a:pt x="62308" y="362714"/>
                      <a:pt x="60147" y="367756"/>
                      <a:pt x="58346" y="370998"/>
                    </a:cubicBezTo>
                    <a:cubicBezTo>
                      <a:pt x="62308" y="360553"/>
                      <a:pt x="65550" y="352269"/>
                      <a:pt x="68071" y="345426"/>
                    </a:cubicBezTo>
                    <a:cubicBezTo>
                      <a:pt x="70952" y="338583"/>
                      <a:pt x="73473" y="333181"/>
                      <a:pt x="75274" y="328499"/>
                    </a:cubicBezTo>
                    <a:cubicBezTo>
                      <a:pt x="79236" y="319134"/>
                      <a:pt x="81757" y="313012"/>
                      <a:pt x="84638" y="305808"/>
                    </a:cubicBezTo>
                    <a:cubicBezTo>
                      <a:pt x="87880" y="298965"/>
                      <a:pt x="91841" y="291042"/>
                      <a:pt x="98324" y="278076"/>
                    </a:cubicBezTo>
                    <a:cubicBezTo>
                      <a:pt x="100125" y="274834"/>
                      <a:pt x="101926" y="271233"/>
                      <a:pt x="103727" y="267271"/>
                    </a:cubicBezTo>
                    <a:cubicBezTo>
                      <a:pt x="105888" y="263309"/>
                      <a:pt x="108409" y="259347"/>
                      <a:pt x="110930" y="254665"/>
                    </a:cubicBezTo>
                    <a:cubicBezTo>
                      <a:pt x="113811" y="249983"/>
                      <a:pt x="116693" y="244941"/>
                      <a:pt x="119934" y="239539"/>
                    </a:cubicBezTo>
                    <a:cubicBezTo>
                      <a:pt x="121735" y="236657"/>
                      <a:pt x="123176" y="233776"/>
                      <a:pt x="124976" y="230895"/>
                    </a:cubicBezTo>
                    <a:cubicBezTo>
                      <a:pt x="126777" y="228013"/>
                      <a:pt x="128938" y="224772"/>
                      <a:pt x="131099" y="221530"/>
                    </a:cubicBezTo>
                    <a:cubicBezTo>
                      <a:pt x="127498" y="225852"/>
                      <a:pt x="114532" y="244221"/>
                      <a:pt x="128938" y="220810"/>
                    </a:cubicBezTo>
                    <a:cubicBezTo>
                      <a:pt x="126417" y="224772"/>
                      <a:pt x="123896" y="228373"/>
                      <a:pt x="121735" y="232335"/>
                    </a:cubicBezTo>
                    <a:cubicBezTo>
                      <a:pt x="119574" y="236297"/>
                      <a:pt x="117413" y="240259"/>
                      <a:pt x="115252" y="243860"/>
                    </a:cubicBezTo>
                    <a:cubicBezTo>
                      <a:pt x="110930" y="251784"/>
                      <a:pt x="106248" y="259347"/>
                      <a:pt x="101926" y="266911"/>
                    </a:cubicBezTo>
                    <a:cubicBezTo>
                      <a:pt x="97964" y="274834"/>
                      <a:pt x="94002" y="282758"/>
                      <a:pt x="90041" y="290321"/>
                    </a:cubicBezTo>
                    <a:cubicBezTo>
                      <a:pt x="86079" y="298245"/>
                      <a:pt x="82117" y="305808"/>
                      <a:pt x="78515" y="313732"/>
                    </a:cubicBezTo>
                    <a:cubicBezTo>
                      <a:pt x="71312" y="329579"/>
                      <a:pt x="63749" y="345066"/>
                      <a:pt x="57986" y="361273"/>
                    </a:cubicBezTo>
                    <a:lnTo>
                      <a:pt x="48622" y="385404"/>
                    </a:lnTo>
                    <a:cubicBezTo>
                      <a:pt x="45741" y="393688"/>
                      <a:pt x="43219" y="401612"/>
                      <a:pt x="40338" y="409895"/>
                    </a:cubicBezTo>
                    <a:cubicBezTo>
                      <a:pt x="34576" y="426103"/>
                      <a:pt x="30254" y="443030"/>
                      <a:pt x="25572" y="459598"/>
                    </a:cubicBezTo>
                    <a:cubicBezTo>
                      <a:pt x="23050" y="467882"/>
                      <a:pt x="21250" y="476525"/>
                      <a:pt x="19449" y="485169"/>
                    </a:cubicBezTo>
                    <a:cubicBezTo>
                      <a:pt x="17648" y="493813"/>
                      <a:pt x="15487" y="502457"/>
                      <a:pt x="13686" y="511101"/>
                    </a:cubicBezTo>
                    <a:cubicBezTo>
                      <a:pt x="12246" y="519745"/>
                      <a:pt x="10805" y="528749"/>
                      <a:pt x="9004" y="537393"/>
                    </a:cubicBezTo>
                    <a:cubicBezTo>
                      <a:pt x="7563" y="546397"/>
                      <a:pt x="5763" y="555041"/>
                      <a:pt x="5042" y="564045"/>
                    </a:cubicBezTo>
                    <a:cubicBezTo>
                      <a:pt x="3962" y="573049"/>
                      <a:pt x="2881" y="582053"/>
                      <a:pt x="1801" y="591417"/>
                    </a:cubicBezTo>
                    <a:lnTo>
                      <a:pt x="1080" y="598260"/>
                    </a:lnTo>
                    <a:cubicBezTo>
                      <a:pt x="1080" y="600421"/>
                      <a:pt x="1080" y="602942"/>
                      <a:pt x="720" y="605103"/>
                    </a:cubicBezTo>
                    <a:cubicBezTo>
                      <a:pt x="720" y="609786"/>
                      <a:pt x="0" y="614468"/>
                      <a:pt x="0" y="619150"/>
                    </a:cubicBezTo>
                    <a:close/>
                  </a:path>
                </a:pathLst>
              </a:custGeom>
              <a:solidFill>
                <a:schemeClr val="accent2"/>
              </a:solidFill>
              <a:ln w="0" cap="flat">
                <a:noFill/>
                <a:prstDash val="solid"/>
                <a:miter/>
              </a:ln>
            </p:spPr>
            <p:txBody>
              <a:bodyPr rtlCol="0" anchor="ctr"/>
              <a:lstStyle/>
              <a:p>
                <a:endParaRPr lang="en-US" sz="744"/>
              </a:p>
            </p:txBody>
          </p:sp>
          <p:sp>
            <p:nvSpPr>
              <p:cNvPr id="2887" name="Freeform: Shape 2886">
                <a:extLst>
                  <a:ext uri="{FF2B5EF4-FFF2-40B4-BE49-F238E27FC236}">
                    <a16:creationId xmlns:a16="http://schemas.microsoft.com/office/drawing/2014/main" id="{88172FE5-CD74-0BE0-3080-3BF902509591}"/>
                  </a:ext>
                </a:extLst>
              </p:cNvPr>
              <p:cNvSpPr/>
              <p:nvPr/>
            </p:nvSpPr>
            <p:spPr>
              <a:xfrm>
                <a:off x="9440232" y="2862668"/>
                <a:ext cx="2515" cy="3601"/>
              </a:xfrm>
              <a:custGeom>
                <a:avLst/>
                <a:gdLst>
                  <a:gd name="connsiteX0" fmla="*/ 1081 w 2515"/>
                  <a:gd name="connsiteY0" fmla="*/ 0 h 3601"/>
                  <a:gd name="connsiteX1" fmla="*/ 0 w 2515"/>
                  <a:gd name="connsiteY1" fmla="*/ 0 h 3601"/>
                  <a:gd name="connsiteX2" fmla="*/ 1081 w 2515"/>
                  <a:gd name="connsiteY2" fmla="*/ 0 h 3601"/>
                </a:gdLst>
                <a:ahLst/>
                <a:cxnLst>
                  <a:cxn ang="0">
                    <a:pos x="connsiteX0" y="connsiteY0"/>
                  </a:cxn>
                  <a:cxn ang="0">
                    <a:pos x="connsiteX1" y="connsiteY1"/>
                  </a:cxn>
                  <a:cxn ang="0">
                    <a:pos x="connsiteX2" y="connsiteY2"/>
                  </a:cxn>
                </a:cxnLst>
                <a:rect l="l" t="t" r="r" b="b"/>
                <a:pathLst>
                  <a:path w="2515" h="3601">
                    <a:moveTo>
                      <a:pt x="1081" y="0"/>
                    </a:moveTo>
                    <a:lnTo>
                      <a:pt x="0" y="0"/>
                    </a:lnTo>
                    <a:cubicBezTo>
                      <a:pt x="2521" y="0"/>
                      <a:pt x="3602" y="0"/>
                      <a:pt x="1081" y="0"/>
                    </a:cubicBezTo>
                    <a:close/>
                  </a:path>
                </a:pathLst>
              </a:custGeom>
              <a:solidFill>
                <a:schemeClr val="accent2"/>
              </a:solidFill>
              <a:ln w="0" cap="flat">
                <a:noFill/>
                <a:prstDash val="solid"/>
                <a:miter/>
              </a:ln>
            </p:spPr>
            <p:txBody>
              <a:bodyPr rtlCol="0" anchor="ctr"/>
              <a:lstStyle/>
              <a:p>
                <a:endParaRPr lang="en-US" sz="744"/>
              </a:p>
            </p:txBody>
          </p:sp>
          <p:sp>
            <p:nvSpPr>
              <p:cNvPr id="2888" name="Freeform: Shape 2887">
                <a:extLst>
                  <a:ext uri="{FF2B5EF4-FFF2-40B4-BE49-F238E27FC236}">
                    <a16:creationId xmlns:a16="http://schemas.microsoft.com/office/drawing/2014/main" id="{76B0AA7B-AB48-8580-9711-66145754B1AC}"/>
                  </a:ext>
                </a:extLst>
              </p:cNvPr>
              <p:cNvSpPr/>
              <p:nvPr/>
            </p:nvSpPr>
            <p:spPr>
              <a:xfrm>
                <a:off x="9319578" y="2862308"/>
                <a:ext cx="120654" cy="2521"/>
              </a:xfrm>
              <a:custGeom>
                <a:avLst/>
                <a:gdLst>
                  <a:gd name="connsiteX0" fmla="*/ 72033 w 120654"/>
                  <a:gd name="connsiteY0" fmla="*/ 0 h 2521"/>
                  <a:gd name="connsiteX1" fmla="*/ 0 w 120654"/>
                  <a:gd name="connsiteY1" fmla="*/ 2521 h 2521"/>
                  <a:gd name="connsiteX2" fmla="*/ 112371 w 120654"/>
                  <a:gd name="connsiteY2" fmla="*/ 2521 h 2521"/>
                  <a:gd name="connsiteX3" fmla="*/ 120654 w 120654"/>
                  <a:gd name="connsiteY3" fmla="*/ 360 h 2521"/>
                  <a:gd name="connsiteX4" fmla="*/ 56185 w 120654"/>
                  <a:gd name="connsiteY4" fmla="*/ 1080 h 2521"/>
                  <a:gd name="connsiteX5" fmla="*/ 72393 w 120654"/>
                  <a:gd name="connsiteY5" fmla="*/ 0 h 2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654" h="2521">
                    <a:moveTo>
                      <a:pt x="72033" y="0"/>
                    </a:moveTo>
                    <a:lnTo>
                      <a:pt x="0" y="2521"/>
                    </a:lnTo>
                    <a:lnTo>
                      <a:pt x="112371" y="2521"/>
                    </a:lnTo>
                    <a:cubicBezTo>
                      <a:pt x="112371" y="2521"/>
                      <a:pt x="120654" y="360"/>
                      <a:pt x="120654" y="360"/>
                    </a:cubicBezTo>
                    <a:cubicBezTo>
                      <a:pt x="110570" y="720"/>
                      <a:pt x="71312" y="1801"/>
                      <a:pt x="56185" y="1080"/>
                    </a:cubicBezTo>
                    <a:lnTo>
                      <a:pt x="72393" y="0"/>
                    </a:lnTo>
                    <a:close/>
                  </a:path>
                </a:pathLst>
              </a:custGeom>
              <a:solidFill>
                <a:schemeClr val="accent2"/>
              </a:solidFill>
              <a:ln w="0" cap="flat">
                <a:noFill/>
                <a:prstDash val="solid"/>
                <a:miter/>
              </a:ln>
            </p:spPr>
            <p:txBody>
              <a:bodyPr rtlCol="0" anchor="ctr"/>
              <a:lstStyle/>
              <a:p>
                <a:endParaRPr lang="en-US" sz="744"/>
              </a:p>
            </p:txBody>
          </p:sp>
          <p:sp>
            <p:nvSpPr>
              <p:cNvPr id="2889" name="Freeform: Shape 2888">
                <a:extLst>
                  <a:ext uri="{FF2B5EF4-FFF2-40B4-BE49-F238E27FC236}">
                    <a16:creationId xmlns:a16="http://schemas.microsoft.com/office/drawing/2014/main" id="{65F7AE80-4D43-E4F1-23C5-3F44F6E561E7}"/>
                  </a:ext>
                </a:extLst>
              </p:cNvPr>
              <p:cNvSpPr/>
              <p:nvPr/>
            </p:nvSpPr>
            <p:spPr>
              <a:xfrm>
                <a:off x="9238181" y="2861228"/>
                <a:ext cx="86078" cy="8643"/>
              </a:xfrm>
              <a:custGeom>
                <a:avLst/>
                <a:gdLst>
                  <a:gd name="connsiteX0" fmla="*/ 0 w 86078"/>
                  <a:gd name="connsiteY0" fmla="*/ 8644 h 8643"/>
                  <a:gd name="connsiteX1" fmla="*/ 31694 w 86078"/>
                  <a:gd name="connsiteY1" fmla="*/ 5402 h 8643"/>
                  <a:gd name="connsiteX2" fmla="*/ 43940 w 86078"/>
                  <a:gd name="connsiteY2" fmla="*/ 3962 h 8643"/>
                  <a:gd name="connsiteX3" fmla="*/ 39978 w 86078"/>
                  <a:gd name="connsiteY3" fmla="*/ 2881 h 8643"/>
                  <a:gd name="connsiteX4" fmla="*/ 22330 w 86078"/>
                  <a:gd name="connsiteY4" fmla="*/ 2881 h 8643"/>
                  <a:gd name="connsiteX5" fmla="*/ 38537 w 86078"/>
                  <a:gd name="connsiteY5" fmla="*/ 1801 h 8643"/>
                  <a:gd name="connsiteX6" fmla="*/ 49342 w 86078"/>
                  <a:gd name="connsiteY6" fmla="*/ 1801 h 8643"/>
                  <a:gd name="connsiteX7" fmla="*/ 60147 w 86078"/>
                  <a:gd name="connsiteY7" fmla="*/ 1801 h 8643"/>
                  <a:gd name="connsiteX8" fmla="*/ 68071 w 86078"/>
                  <a:gd name="connsiteY8" fmla="*/ 1801 h 8643"/>
                  <a:gd name="connsiteX9" fmla="*/ 74914 w 86078"/>
                  <a:gd name="connsiteY9" fmla="*/ 1441 h 8643"/>
                  <a:gd name="connsiteX10" fmla="*/ 86079 w 86078"/>
                  <a:gd name="connsiteY10" fmla="*/ 720 h 8643"/>
                  <a:gd name="connsiteX11" fmla="*/ 74914 w 86078"/>
                  <a:gd name="connsiteY11" fmla="*/ 0 h 8643"/>
                  <a:gd name="connsiteX12" fmla="*/ 50783 w 86078"/>
                  <a:gd name="connsiteY12" fmla="*/ 360 h 8643"/>
                  <a:gd name="connsiteX13" fmla="*/ 37097 w 86078"/>
                  <a:gd name="connsiteY13" fmla="*/ 720 h 8643"/>
                  <a:gd name="connsiteX14" fmla="*/ 24131 w 86078"/>
                  <a:gd name="connsiteY14" fmla="*/ 1441 h 8643"/>
                  <a:gd name="connsiteX15" fmla="*/ 5763 w 86078"/>
                  <a:gd name="connsiteY15" fmla="*/ 3241 h 8643"/>
                  <a:gd name="connsiteX16" fmla="*/ 360 w 86078"/>
                  <a:gd name="connsiteY16" fmla="*/ 7924 h 8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6078" h="8643">
                    <a:moveTo>
                      <a:pt x="0" y="8644"/>
                    </a:moveTo>
                    <a:cubicBezTo>
                      <a:pt x="14046" y="7563"/>
                      <a:pt x="24491" y="6123"/>
                      <a:pt x="31694" y="5402"/>
                    </a:cubicBezTo>
                    <a:cubicBezTo>
                      <a:pt x="38898" y="5042"/>
                      <a:pt x="42859" y="4322"/>
                      <a:pt x="43940" y="3962"/>
                    </a:cubicBezTo>
                    <a:cubicBezTo>
                      <a:pt x="45020" y="3602"/>
                      <a:pt x="43940" y="3241"/>
                      <a:pt x="39978" y="2881"/>
                    </a:cubicBezTo>
                    <a:cubicBezTo>
                      <a:pt x="36376" y="2881"/>
                      <a:pt x="30254" y="2161"/>
                      <a:pt x="22330" y="2881"/>
                    </a:cubicBezTo>
                    <a:cubicBezTo>
                      <a:pt x="28813" y="2161"/>
                      <a:pt x="34215" y="2161"/>
                      <a:pt x="38537" y="1801"/>
                    </a:cubicBezTo>
                    <a:cubicBezTo>
                      <a:pt x="42859" y="1801"/>
                      <a:pt x="46461" y="1801"/>
                      <a:pt x="49342" y="1801"/>
                    </a:cubicBezTo>
                    <a:cubicBezTo>
                      <a:pt x="54745" y="1801"/>
                      <a:pt x="57986" y="1801"/>
                      <a:pt x="60147" y="1801"/>
                    </a:cubicBezTo>
                    <a:cubicBezTo>
                      <a:pt x="62668" y="1801"/>
                      <a:pt x="64469" y="1801"/>
                      <a:pt x="68071" y="1801"/>
                    </a:cubicBezTo>
                    <a:cubicBezTo>
                      <a:pt x="69872" y="1801"/>
                      <a:pt x="72033" y="1801"/>
                      <a:pt x="74914" y="1441"/>
                    </a:cubicBezTo>
                    <a:cubicBezTo>
                      <a:pt x="77795" y="1441"/>
                      <a:pt x="81397" y="1441"/>
                      <a:pt x="86079" y="720"/>
                    </a:cubicBezTo>
                    <a:cubicBezTo>
                      <a:pt x="86079" y="360"/>
                      <a:pt x="81397" y="0"/>
                      <a:pt x="74914" y="0"/>
                    </a:cubicBezTo>
                    <a:cubicBezTo>
                      <a:pt x="68431" y="0"/>
                      <a:pt x="59787" y="0"/>
                      <a:pt x="50783" y="360"/>
                    </a:cubicBezTo>
                    <a:cubicBezTo>
                      <a:pt x="46101" y="360"/>
                      <a:pt x="41779" y="360"/>
                      <a:pt x="37097" y="720"/>
                    </a:cubicBezTo>
                    <a:cubicBezTo>
                      <a:pt x="32415" y="720"/>
                      <a:pt x="28093" y="720"/>
                      <a:pt x="24131" y="1441"/>
                    </a:cubicBezTo>
                    <a:cubicBezTo>
                      <a:pt x="16207" y="2161"/>
                      <a:pt x="9364" y="2881"/>
                      <a:pt x="5763" y="3241"/>
                    </a:cubicBezTo>
                    <a:lnTo>
                      <a:pt x="360" y="7924"/>
                    </a:lnTo>
                    <a:close/>
                  </a:path>
                </a:pathLst>
              </a:custGeom>
              <a:solidFill>
                <a:schemeClr val="accent2"/>
              </a:solidFill>
              <a:ln w="0" cap="flat">
                <a:noFill/>
                <a:prstDash val="solid"/>
                <a:miter/>
              </a:ln>
            </p:spPr>
            <p:txBody>
              <a:bodyPr rtlCol="0" anchor="ctr"/>
              <a:lstStyle/>
              <a:p>
                <a:endParaRPr lang="en-US" sz="744"/>
              </a:p>
            </p:txBody>
          </p:sp>
          <p:sp>
            <p:nvSpPr>
              <p:cNvPr id="2890" name="Freeform: Shape 2889">
                <a:extLst>
                  <a:ext uri="{FF2B5EF4-FFF2-40B4-BE49-F238E27FC236}">
                    <a16:creationId xmlns:a16="http://schemas.microsoft.com/office/drawing/2014/main" id="{62A5F91A-F56B-39DD-55D8-3BE3C38326C2}"/>
                  </a:ext>
                </a:extLst>
              </p:cNvPr>
              <p:cNvSpPr/>
              <p:nvPr/>
            </p:nvSpPr>
            <p:spPr>
              <a:xfrm>
                <a:off x="8825795" y="2990166"/>
                <a:ext cx="33134" cy="20529"/>
              </a:xfrm>
              <a:custGeom>
                <a:avLst/>
                <a:gdLst>
                  <a:gd name="connsiteX0" fmla="*/ 20169 w 33134"/>
                  <a:gd name="connsiteY0" fmla="*/ 9004 h 20529"/>
                  <a:gd name="connsiteX1" fmla="*/ 33135 w 33134"/>
                  <a:gd name="connsiteY1" fmla="*/ 0 h 20529"/>
                  <a:gd name="connsiteX2" fmla="*/ 16567 w 33134"/>
                  <a:gd name="connsiteY2" fmla="*/ 10085 h 20529"/>
                  <a:gd name="connsiteX3" fmla="*/ 0 w 33134"/>
                  <a:gd name="connsiteY3" fmla="*/ 20529 h 20529"/>
                  <a:gd name="connsiteX4" fmla="*/ 20169 w 33134"/>
                  <a:gd name="connsiteY4" fmla="*/ 9004 h 205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134" h="20529">
                    <a:moveTo>
                      <a:pt x="20169" y="9004"/>
                    </a:moveTo>
                    <a:cubicBezTo>
                      <a:pt x="24491" y="5763"/>
                      <a:pt x="28813" y="2881"/>
                      <a:pt x="33135" y="0"/>
                    </a:cubicBezTo>
                    <a:cubicBezTo>
                      <a:pt x="27372" y="3241"/>
                      <a:pt x="21970" y="6843"/>
                      <a:pt x="16567" y="10085"/>
                    </a:cubicBezTo>
                    <a:lnTo>
                      <a:pt x="0" y="20529"/>
                    </a:lnTo>
                    <a:lnTo>
                      <a:pt x="20169" y="9004"/>
                    </a:lnTo>
                    <a:close/>
                  </a:path>
                </a:pathLst>
              </a:custGeom>
              <a:solidFill>
                <a:schemeClr val="accent2"/>
              </a:solidFill>
              <a:ln w="0" cap="flat">
                <a:noFill/>
                <a:prstDash val="solid"/>
                <a:miter/>
              </a:ln>
            </p:spPr>
            <p:txBody>
              <a:bodyPr rtlCol="0" anchor="ctr"/>
              <a:lstStyle/>
              <a:p>
                <a:endParaRPr lang="en-US" sz="744"/>
              </a:p>
            </p:txBody>
          </p:sp>
          <p:sp>
            <p:nvSpPr>
              <p:cNvPr id="2891" name="Freeform: Shape 2890">
                <a:extLst>
                  <a:ext uri="{FF2B5EF4-FFF2-40B4-BE49-F238E27FC236}">
                    <a16:creationId xmlns:a16="http://schemas.microsoft.com/office/drawing/2014/main" id="{F6592905-C646-F853-E14C-27DCB1D8EDED}"/>
                  </a:ext>
                </a:extLst>
              </p:cNvPr>
              <p:cNvSpPr/>
              <p:nvPr/>
            </p:nvSpPr>
            <p:spPr>
              <a:xfrm>
                <a:off x="8859290" y="2971077"/>
                <a:ext cx="33855" cy="19088"/>
              </a:xfrm>
              <a:custGeom>
                <a:avLst/>
                <a:gdLst>
                  <a:gd name="connsiteX0" fmla="*/ 0 w 33855"/>
                  <a:gd name="connsiteY0" fmla="*/ 19089 h 19088"/>
                  <a:gd name="connsiteX1" fmla="*/ 33855 w 33855"/>
                  <a:gd name="connsiteY1" fmla="*/ 0 h 19088"/>
                  <a:gd name="connsiteX2" fmla="*/ 22690 w 33855"/>
                  <a:gd name="connsiteY2" fmla="*/ 4322 h 19088"/>
                  <a:gd name="connsiteX3" fmla="*/ 0 w 33855"/>
                  <a:gd name="connsiteY3" fmla="*/ 19089 h 19088"/>
                </a:gdLst>
                <a:ahLst/>
                <a:cxnLst>
                  <a:cxn ang="0">
                    <a:pos x="connsiteX0" y="connsiteY0"/>
                  </a:cxn>
                  <a:cxn ang="0">
                    <a:pos x="connsiteX1" y="connsiteY1"/>
                  </a:cxn>
                  <a:cxn ang="0">
                    <a:pos x="connsiteX2" y="connsiteY2"/>
                  </a:cxn>
                  <a:cxn ang="0">
                    <a:pos x="connsiteX3" y="connsiteY3"/>
                  </a:cxn>
                </a:cxnLst>
                <a:rect l="l" t="t" r="r" b="b"/>
                <a:pathLst>
                  <a:path w="33855" h="19088">
                    <a:moveTo>
                      <a:pt x="0" y="19089"/>
                    </a:moveTo>
                    <a:cubicBezTo>
                      <a:pt x="11165" y="12606"/>
                      <a:pt x="22690" y="6123"/>
                      <a:pt x="33855" y="0"/>
                    </a:cubicBezTo>
                    <a:cubicBezTo>
                      <a:pt x="30974" y="720"/>
                      <a:pt x="28453" y="1441"/>
                      <a:pt x="22690" y="4322"/>
                    </a:cubicBezTo>
                    <a:lnTo>
                      <a:pt x="0" y="19089"/>
                    </a:lnTo>
                    <a:close/>
                  </a:path>
                </a:pathLst>
              </a:custGeom>
              <a:solidFill>
                <a:schemeClr val="accent2"/>
              </a:solidFill>
              <a:ln w="0" cap="flat">
                <a:noFill/>
                <a:prstDash val="solid"/>
                <a:miter/>
              </a:ln>
            </p:spPr>
            <p:txBody>
              <a:bodyPr rtlCol="0" anchor="ctr"/>
              <a:lstStyle/>
              <a:p>
                <a:endParaRPr lang="en-US" sz="744"/>
              </a:p>
            </p:txBody>
          </p:sp>
          <p:sp>
            <p:nvSpPr>
              <p:cNvPr id="2892" name="Freeform: Shape 2891">
                <a:extLst>
                  <a:ext uri="{FF2B5EF4-FFF2-40B4-BE49-F238E27FC236}">
                    <a16:creationId xmlns:a16="http://schemas.microsoft.com/office/drawing/2014/main" id="{D640C7A8-D988-0AB2-6E2D-E63E19BB3702}"/>
                  </a:ext>
                </a:extLst>
              </p:cNvPr>
              <p:cNvSpPr/>
              <p:nvPr/>
            </p:nvSpPr>
            <p:spPr>
              <a:xfrm>
                <a:off x="8985347" y="2909489"/>
                <a:ext cx="53664" cy="19088"/>
              </a:xfrm>
              <a:custGeom>
                <a:avLst/>
                <a:gdLst>
                  <a:gd name="connsiteX0" fmla="*/ 360 w 53664"/>
                  <a:gd name="connsiteY0" fmla="*/ 19089 h 19088"/>
                  <a:gd name="connsiteX1" fmla="*/ 24851 w 53664"/>
                  <a:gd name="connsiteY1" fmla="*/ 9724 h 19088"/>
                  <a:gd name="connsiteX2" fmla="*/ 53664 w 53664"/>
                  <a:gd name="connsiteY2" fmla="*/ 0 h 19088"/>
                  <a:gd name="connsiteX3" fmla="*/ 26652 w 53664"/>
                  <a:gd name="connsiteY3" fmla="*/ 9004 h 19088"/>
                  <a:gd name="connsiteX4" fmla="*/ 0 w 53664"/>
                  <a:gd name="connsiteY4" fmla="*/ 19089 h 190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64" h="19088">
                    <a:moveTo>
                      <a:pt x="360" y="19089"/>
                    </a:moveTo>
                    <a:cubicBezTo>
                      <a:pt x="7924" y="16207"/>
                      <a:pt x="16207" y="12966"/>
                      <a:pt x="24851" y="9724"/>
                    </a:cubicBezTo>
                    <a:cubicBezTo>
                      <a:pt x="33855" y="6843"/>
                      <a:pt x="43220" y="3602"/>
                      <a:pt x="53664" y="0"/>
                    </a:cubicBezTo>
                    <a:lnTo>
                      <a:pt x="26652" y="9004"/>
                    </a:lnTo>
                    <a:cubicBezTo>
                      <a:pt x="17648" y="12246"/>
                      <a:pt x="9004" y="15847"/>
                      <a:pt x="0" y="19089"/>
                    </a:cubicBezTo>
                    <a:close/>
                  </a:path>
                </a:pathLst>
              </a:custGeom>
              <a:solidFill>
                <a:schemeClr val="accent2"/>
              </a:solidFill>
              <a:ln w="0" cap="flat">
                <a:noFill/>
                <a:prstDash val="solid"/>
                <a:miter/>
              </a:ln>
            </p:spPr>
            <p:txBody>
              <a:bodyPr rtlCol="0" anchor="ctr"/>
              <a:lstStyle/>
              <a:p>
                <a:endParaRPr lang="en-US" sz="744"/>
              </a:p>
            </p:txBody>
          </p:sp>
          <p:sp>
            <p:nvSpPr>
              <p:cNvPr id="2893" name="Freeform: Shape 2892">
                <a:extLst>
                  <a:ext uri="{FF2B5EF4-FFF2-40B4-BE49-F238E27FC236}">
                    <a16:creationId xmlns:a16="http://schemas.microsoft.com/office/drawing/2014/main" id="{579666A2-C2B5-9D75-4EC2-553B29D9DE7E}"/>
                  </a:ext>
                </a:extLst>
              </p:cNvPr>
              <p:cNvSpPr/>
              <p:nvPr/>
            </p:nvSpPr>
            <p:spPr>
              <a:xfrm>
                <a:off x="8944649" y="2928578"/>
                <a:ext cx="41418" cy="17287"/>
              </a:xfrm>
              <a:custGeom>
                <a:avLst/>
                <a:gdLst>
                  <a:gd name="connsiteX0" fmla="*/ 0 w 41418"/>
                  <a:gd name="connsiteY0" fmla="*/ 16928 h 17287"/>
                  <a:gd name="connsiteX1" fmla="*/ 1441 w 41418"/>
                  <a:gd name="connsiteY1" fmla="*/ 16928 h 17287"/>
                  <a:gd name="connsiteX2" fmla="*/ 21250 w 41418"/>
                  <a:gd name="connsiteY2" fmla="*/ 7924 h 17287"/>
                  <a:gd name="connsiteX3" fmla="*/ 41419 w 41418"/>
                  <a:gd name="connsiteY3" fmla="*/ 0 h 17287"/>
                  <a:gd name="connsiteX4" fmla="*/ 30614 w 41418"/>
                  <a:gd name="connsiteY4" fmla="*/ 4322 h 17287"/>
                  <a:gd name="connsiteX5" fmla="*/ 20169 w 41418"/>
                  <a:gd name="connsiteY5" fmla="*/ 8644 h 17287"/>
                  <a:gd name="connsiteX6" fmla="*/ 360 w 41418"/>
                  <a:gd name="connsiteY6" fmla="*/ 17288 h 17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418" h="17287">
                    <a:moveTo>
                      <a:pt x="0" y="16928"/>
                    </a:moveTo>
                    <a:lnTo>
                      <a:pt x="1441" y="16928"/>
                    </a:lnTo>
                    <a:cubicBezTo>
                      <a:pt x="1441" y="16928"/>
                      <a:pt x="21250" y="7924"/>
                      <a:pt x="21250" y="7924"/>
                    </a:cubicBezTo>
                    <a:cubicBezTo>
                      <a:pt x="27732" y="5042"/>
                      <a:pt x="34576" y="2521"/>
                      <a:pt x="41419" y="0"/>
                    </a:cubicBezTo>
                    <a:cubicBezTo>
                      <a:pt x="37817" y="1441"/>
                      <a:pt x="34215" y="2881"/>
                      <a:pt x="30614" y="4322"/>
                    </a:cubicBezTo>
                    <a:cubicBezTo>
                      <a:pt x="27012" y="5763"/>
                      <a:pt x="23411" y="6843"/>
                      <a:pt x="20169" y="8644"/>
                    </a:cubicBezTo>
                    <a:cubicBezTo>
                      <a:pt x="13326" y="11525"/>
                      <a:pt x="6843" y="14407"/>
                      <a:pt x="360" y="17288"/>
                    </a:cubicBezTo>
                    <a:close/>
                  </a:path>
                </a:pathLst>
              </a:custGeom>
              <a:solidFill>
                <a:schemeClr val="accent2"/>
              </a:solidFill>
              <a:ln w="0" cap="flat">
                <a:noFill/>
                <a:prstDash val="solid"/>
                <a:miter/>
              </a:ln>
            </p:spPr>
            <p:txBody>
              <a:bodyPr rtlCol="0" anchor="ctr"/>
              <a:lstStyle/>
              <a:p>
                <a:endParaRPr lang="en-US" sz="744"/>
              </a:p>
            </p:txBody>
          </p:sp>
          <p:sp>
            <p:nvSpPr>
              <p:cNvPr id="2894" name="Freeform: Shape 2893">
                <a:extLst>
                  <a:ext uri="{FF2B5EF4-FFF2-40B4-BE49-F238E27FC236}">
                    <a16:creationId xmlns:a16="http://schemas.microsoft.com/office/drawing/2014/main" id="{49D24380-FB75-7FFB-B99E-4D779962E2F5}"/>
                  </a:ext>
                </a:extLst>
              </p:cNvPr>
              <p:cNvSpPr/>
              <p:nvPr/>
            </p:nvSpPr>
            <p:spPr>
              <a:xfrm>
                <a:off x="8893146" y="2942624"/>
                <a:ext cx="64108" cy="28452"/>
              </a:xfrm>
              <a:custGeom>
                <a:avLst/>
                <a:gdLst>
                  <a:gd name="connsiteX0" fmla="*/ 0 w 64108"/>
                  <a:gd name="connsiteY0" fmla="*/ 28453 h 28452"/>
                  <a:gd name="connsiteX1" fmla="*/ 15487 w 64108"/>
                  <a:gd name="connsiteY1" fmla="*/ 22690 h 28452"/>
                  <a:gd name="connsiteX2" fmla="*/ 33495 w 64108"/>
                  <a:gd name="connsiteY2" fmla="*/ 14046 h 28452"/>
                  <a:gd name="connsiteX3" fmla="*/ 46821 w 64108"/>
                  <a:gd name="connsiteY3" fmla="*/ 7924 h 28452"/>
                  <a:gd name="connsiteX4" fmla="*/ 64109 w 64108"/>
                  <a:gd name="connsiteY4" fmla="*/ 0 h 28452"/>
                  <a:gd name="connsiteX5" fmla="*/ 52944 w 64108"/>
                  <a:gd name="connsiteY5" fmla="*/ 2521 h 28452"/>
                  <a:gd name="connsiteX6" fmla="*/ 39618 w 64108"/>
                  <a:gd name="connsiteY6" fmla="*/ 8644 h 28452"/>
                  <a:gd name="connsiteX7" fmla="*/ 26292 w 64108"/>
                  <a:gd name="connsiteY7" fmla="*/ 15127 h 28452"/>
                  <a:gd name="connsiteX8" fmla="*/ 0 w 64108"/>
                  <a:gd name="connsiteY8" fmla="*/ 28453 h 28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108" h="28452">
                    <a:moveTo>
                      <a:pt x="0" y="28453"/>
                    </a:moveTo>
                    <a:cubicBezTo>
                      <a:pt x="3241" y="27733"/>
                      <a:pt x="6483" y="26652"/>
                      <a:pt x="15487" y="22690"/>
                    </a:cubicBezTo>
                    <a:cubicBezTo>
                      <a:pt x="19809" y="20889"/>
                      <a:pt x="25572" y="18008"/>
                      <a:pt x="33495" y="14046"/>
                    </a:cubicBezTo>
                    <a:cubicBezTo>
                      <a:pt x="37457" y="11885"/>
                      <a:pt x="41779" y="10085"/>
                      <a:pt x="46821" y="7924"/>
                    </a:cubicBezTo>
                    <a:cubicBezTo>
                      <a:pt x="51863" y="5763"/>
                      <a:pt x="57626" y="2881"/>
                      <a:pt x="64109" y="0"/>
                    </a:cubicBezTo>
                    <a:lnTo>
                      <a:pt x="52944" y="2521"/>
                    </a:lnTo>
                    <a:lnTo>
                      <a:pt x="39618" y="8644"/>
                    </a:lnTo>
                    <a:cubicBezTo>
                      <a:pt x="34936" y="10445"/>
                      <a:pt x="30974" y="12966"/>
                      <a:pt x="26292" y="15127"/>
                    </a:cubicBezTo>
                    <a:lnTo>
                      <a:pt x="0" y="28453"/>
                    </a:lnTo>
                    <a:close/>
                  </a:path>
                </a:pathLst>
              </a:custGeom>
              <a:solidFill>
                <a:schemeClr val="accent2"/>
              </a:solidFill>
              <a:ln w="0" cap="flat">
                <a:noFill/>
                <a:prstDash val="solid"/>
                <a:miter/>
              </a:ln>
            </p:spPr>
            <p:txBody>
              <a:bodyPr rtlCol="0" anchor="ctr"/>
              <a:lstStyle/>
              <a:p>
                <a:endParaRPr lang="en-US" sz="744"/>
              </a:p>
            </p:txBody>
          </p:sp>
          <p:sp>
            <p:nvSpPr>
              <p:cNvPr id="2895" name="Freeform: Shape 2894">
                <a:extLst>
                  <a:ext uri="{FF2B5EF4-FFF2-40B4-BE49-F238E27FC236}">
                    <a16:creationId xmlns:a16="http://schemas.microsoft.com/office/drawing/2014/main" id="{C030DFD8-D93D-96FE-D992-740939B1D1FB}"/>
                  </a:ext>
                </a:extLst>
              </p:cNvPr>
              <p:cNvSpPr/>
              <p:nvPr/>
            </p:nvSpPr>
            <p:spPr>
              <a:xfrm>
                <a:off x="8387117" y="4408126"/>
                <a:ext cx="1080" cy="50422"/>
              </a:xfrm>
              <a:custGeom>
                <a:avLst/>
                <a:gdLst>
                  <a:gd name="connsiteX0" fmla="*/ 1080 w 1080"/>
                  <a:gd name="connsiteY0" fmla="*/ 45741 h 50422"/>
                  <a:gd name="connsiteX1" fmla="*/ 360 w 1080"/>
                  <a:gd name="connsiteY1" fmla="*/ 0 h 50422"/>
                  <a:gd name="connsiteX2" fmla="*/ 0 w 1080"/>
                  <a:gd name="connsiteY2" fmla="*/ 5042 h 50422"/>
                  <a:gd name="connsiteX3" fmla="*/ 1080 w 1080"/>
                  <a:gd name="connsiteY3" fmla="*/ 50423 h 50422"/>
                  <a:gd name="connsiteX4" fmla="*/ 1080 w 1080"/>
                  <a:gd name="connsiteY4" fmla="*/ 45741 h 504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 h="50422">
                    <a:moveTo>
                      <a:pt x="1080" y="45741"/>
                    </a:moveTo>
                    <a:lnTo>
                      <a:pt x="360" y="0"/>
                    </a:lnTo>
                    <a:lnTo>
                      <a:pt x="0" y="5042"/>
                    </a:lnTo>
                    <a:lnTo>
                      <a:pt x="1080" y="50423"/>
                    </a:lnTo>
                    <a:lnTo>
                      <a:pt x="1080" y="45741"/>
                    </a:lnTo>
                    <a:close/>
                  </a:path>
                </a:pathLst>
              </a:custGeom>
              <a:solidFill>
                <a:schemeClr val="accent2"/>
              </a:solidFill>
              <a:ln w="0" cap="flat">
                <a:noFill/>
                <a:prstDash val="solid"/>
                <a:miter/>
              </a:ln>
            </p:spPr>
            <p:txBody>
              <a:bodyPr rtlCol="0" anchor="ctr"/>
              <a:lstStyle/>
              <a:p>
                <a:endParaRPr lang="en-US" sz="744"/>
              </a:p>
            </p:txBody>
          </p:sp>
          <p:sp>
            <p:nvSpPr>
              <p:cNvPr id="2896" name="Freeform: Shape 2895">
                <a:extLst>
                  <a:ext uri="{FF2B5EF4-FFF2-40B4-BE49-F238E27FC236}">
                    <a16:creationId xmlns:a16="http://schemas.microsoft.com/office/drawing/2014/main" id="{05AC0009-7498-48F6-11FA-DD9DB0CBAA80}"/>
                  </a:ext>
                </a:extLst>
              </p:cNvPr>
              <p:cNvSpPr/>
              <p:nvPr/>
            </p:nvSpPr>
            <p:spPr>
              <a:xfrm>
                <a:off x="8388918" y="4163215"/>
                <a:ext cx="720" cy="27732"/>
              </a:xfrm>
              <a:custGeom>
                <a:avLst/>
                <a:gdLst>
                  <a:gd name="connsiteX0" fmla="*/ 720 w 720"/>
                  <a:gd name="connsiteY0" fmla="*/ 27733 h 27732"/>
                  <a:gd name="connsiteX1" fmla="*/ 0 w 720"/>
                  <a:gd name="connsiteY1" fmla="*/ 0 h 27732"/>
                  <a:gd name="connsiteX2" fmla="*/ 720 w 720"/>
                  <a:gd name="connsiteY2" fmla="*/ 27733 h 27732"/>
                </a:gdLst>
                <a:ahLst/>
                <a:cxnLst>
                  <a:cxn ang="0">
                    <a:pos x="connsiteX0" y="connsiteY0"/>
                  </a:cxn>
                  <a:cxn ang="0">
                    <a:pos x="connsiteX1" y="connsiteY1"/>
                  </a:cxn>
                  <a:cxn ang="0">
                    <a:pos x="connsiteX2" y="connsiteY2"/>
                  </a:cxn>
                </a:cxnLst>
                <a:rect l="l" t="t" r="r" b="b"/>
                <a:pathLst>
                  <a:path w="720" h="27732">
                    <a:moveTo>
                      <a:pt x="720" y="27733"/>
                    </a:moveTo>
                    <a:cubicBezTo>
                      <a:pt x="720" y="16567"/>
                      <a:pt x="0" y="7924"/>
                      <a:pt x="0" y="0"/>
                    </a:cubicBezTo>
                    <a:cubicBezTo>
                      <a:pt x="0" y="11885"/>
                      <a:pt x="360" y="21250"/>
                      <a:pt x="720" y="27733"/>
                    </a:cubicBezTo>
                    <a:close/>
                  </a:path>
                </a:pathLst>
              </a:custGeom>
              <a:solidFill>
                <a:schemeClr val="accent2"/>
              </a:solidFill>
              <a:ln w="0" cap="flat">
                <a:noFill/>
                <a:prstDash val="solid"/>
                <a:miter/>
              </a:ln>
            </p:spPr>
            <p:txBody>
              <a:bodyPr rtlCol="0" anchor="ctr"/>
              <a:lstStyle/>
              <a:p>
                <a:endParaRPr lang="en-US" sz="744"/>
              </a:p>
            </p:txBody>
          </p:sp>
          <p:sp>
            <p:nvSpPr>
              <p:cNvPr id="2897" name="Freeform: Shape 2896">
                <a:extLst>
                  <a:ext uri="{FF2B5EF4-FFF2-40B4-BE49-F238E27FC236}">
                    <a16:creationId xmlns:a16="http://schemas.microsoft.com/office/drawing/2014/main" id="{7FF3AEB4-6179-C1C1-9DF5-A946FCE2F8EF}"/>
                  </a:ext>
                </a:extLst>
              </p:cNvPr>
              <p:cNvSpPr/>
              <p:nvPr/>
            </p:nvSpPr>
            <p:spPr>
              <a:xfrm>
                <a:off x="8377916" y="3862215"/>
                <a:ext cx="11002" cy="301360"/>
              </a:xfrm>
              <a:custGeom>
                <a:avLst/>
                <a:gdLst>
                  <a:gd name="connsiteX0" fmla="*/ 1638 w 11002"/>
                  <a:gd name="connsiteY0" fmla="*/ 133164 h 301360"/>
                  <a:gd name="connsiteX1" fmla="*/ 4159 w 11002"/>
                  <a:gd name="connsiteY1" fmla="*/ 107953 h 301360"/>
                  <a:gd name="connsiteX2" fmla="*/ 6680 w 11002"/>
                  <a:gd name="connsiteY2" fmla="*/ 192591 h 301360"/>
                  <a:gd name="connsiteX3" fmla="*/ 4519 w 11002"/>
                  <a:gd name="connsiteY3" fmla="*/ 175664 h 301360"/>
                  <a:gd name="connsiteX4" fmla="*/ 7041 w 11002"/>
                  <a:gd name="connsiteY4" fmla="*/ 207718 h 301360"/>
                  <a:gd name="connsiteX5" fmla="*/ 11002 w 11002"/>
                  <a:gd name="connsiteY5" fmla="*/ 301360 h 301360"/>
                  <a:gd name="connsiteX6" fmla="*/ 9562 w 11002"/>
                  <a:gd name="connsiteY6" fmla="*/ 25476 h 301360"/>
                  <a:gd name="connsiteX7" fmla="*/ 558 w 11002"/>
                  <a:gd name="connsiteY7" fmla="*/ 7828 h 301360"/>
                  <a:gd name="connsiteX8" fmla="*/ 1638 w 11002"/>
                  <a:gd name="connsiteY8" fmla="*/ 133164 h 30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02" h="301360">
                    <a:moveTo>
                      <a:pt x="1638" y="133164"/>
                    </a:moveTo>
                    <a:cubicBezTo>
                      <a:pt x="3079" y="79500"/>
                      <a:pt x="3799" y="206998"/>
                      <a:pt x="4159" y="107953"/>
                    </a:cubicBezTo>
                    <a:cubicBezTo>
                      <a:pt x="5600" y="99309"/>
                      <a:pt x="7401" y="145770"/>
                      <a:pt x="6680" y="192591"/>
                    </a:cubicBezTo>
                    <a:cubicBezTo>
                      <a:pt x="5240" y="188989"/>
                      <a:pt x="5960" y="147211"/>
                      <a:pt x="4519" y="175664"/>
                    </a:cubicBezTo>
                    <a:cubicBezTo>
                      <a:pt x="5960" y="206637"/>
                      <a:pt x="4880" y="218523"/>
                      <a:pt x="7041" y="207718"/>
                    </a:cubicBezTo>
                    <a:cubicBezTo>
                      <a:pt x="8121" y="259942"/>
                      <a:pt x="9562" y="265704"/>
                      <a:pt x="11002" y="301360"/>
                    </a:cubicBezTo>
                    <a:cubicBezTo>
                      <a:pt x="10282" y="238332"/>
                      <a:pt x="12083" y="105792"/>
                      <a:pt x="9562" y="25476"/>
                    </a:cubicBezTo>
                    <a:cubicBezTo>
                      <a:pt x="7041" y="-18824"/>
                      <a:pt x="3799" y="8188"/>
                      <a:pt x="558" y="7828"/>
                    </a:cubicBezTo>
                    <a:cubicBezTo>
                      <a:pt x="-163" y="14311"/>
                      <a:pt x="-523" y="128842"/>
                      <a:pt x="1638" y="133164"/>
                    </a:cubicBezTo>
                    <a:close/>
                  </a:path>
                </a:pathLst>
              </a:custGeom>
              <a:solidFill>
                <a:schemeClr val="accent2"/>
              </a:solidFill>
              <a:ln w="0" cap="flat">
                <a:noFill/>
                <a:prstDash val="solid"/>
                <a:miter/>
              </a:ln>
            </p:spPr>
            <p:txBody>
              <a:bodyPr rtlCol="0" anchor="ctr"/>
              <a:lstStyle/>
              <a:p>
                <a:endParaRPr lang="en-US" sz="744"/>
              </a:p>
            </p:txBody>
          </p:sp>
          <p:sp>
            <p:nvSpPr>
              <p:cNvPr id="2898" name="Freeform: Shape 2897">
                <a:extLst>
                  <a:ext uri="{FF2B5EF4-FFF2-40B4-BE49-F238E27FC236}">
                    <a16:creationId xmlns:a16="http://schemas.microsoft.com/office/drawing/2014/main" id="{46C32A55-9722-EAFA-74AE-A6D5D197AF40}"/>
                  </a:ext>
                </a:extLst>
              </p:cNvPr>
              <p:cNvSpPr/>
              <p:nvPr/>
            </p:nvSpPr>
            <p:spPr>
              <a:xfrm>
                <a:off x="8375952" y="4079657"/>
                <a:ext cx="480" cy="47541"/>
              </a:xfrm>
              <a:custGeom>
                <a:avLst/>
                <a:gdLst>
                  <a:gd name="connsiteX0" fmla="*/ 0 w 480"/>
                  <a:gd name="connsiteY0" fmla="*/ 0 h 47541"/>
                  <a:gd name="connsiteX1" fmla="*/ 0 w 480"/>
                  <a:gd name="connsiteY1" fmla="*/ 47541 h 47541"/>
                  <a:gd name="connsiteX2" fmla="*/ 0 w 480"/>
                  <a:gd name="connsiteY2" fmla="*/ 0 h 47541"/>
                </a:gdLst>
                <a:ahLst/>
                <a:cxnLst>
                  <a:cxn ang="0">
                    <a:pos x="connsiteX0" y="connsiteY0"/>
                  </a:cxn>
                  <a:cxn ang="0">
                    <a:pos x="connsiteX1" y="connsiteY1"/>
                  </a:cxn>
                  <a:cxn ang="0">
                    <a:pos x="connsiteX2" y="connsiteY2"/>
                  </a:cxn>
                </a:cxnLst>
                <a:rect l="l" t="t" r="r" b="b"/>
                <a:pathLst>
                  <a:path w="480" h="47541">
                    <a:moveTo>
                      <a:pt x="0" y="0"/>
                    </a:moveTo>
                    <a:cubicBezTo>
                      <a:pt x="0" y="24851"/>
                      <a:pt x="0" y="32415"/>
                      <a:pt x="0" y="47541"/>
                    </a:cubicBezTo>
                    <a:cubicBezTo>
                      <a:pt x="1080" y="43580"/>
                      <a:pt x="0" y="19809"/>
                      <a:pt x="0" y="0"/>
                    </a:cubicBezTo>
                    <a:close/>
                  </a:path>
                </a:pathLst>
              </a:custGeom>
              <a:solidFill>
                <a:schemeClr val="accent2"/>
              </a:solidFill>
              <a:ln w="0" cap="flat">
                <a:noFill/>
                <a:prstDash val="solid"/>
                <a:miter/>
              </a:ln>
            </p:spPr>
            <p:txBody>
              <a:bodyPr rtlCol="0" anchor="ctr"/>
              <a:lstStyle/>
              <a:p>
                <a:endParaRPr lang="en-US" sz="744"/>
              </a:p>
            </p:txBody>
          </p:sp>
          <p:sp>
            <p:nvSpPr>
              <p:cNvPr id="2899" name="Freeform: Shape 2898">
                <a:extLst>
                  <a:ext uri="{FF2B5EF4-FFF2-40B4-BE49-F238E27FC236}">
                    <a16:creationId xmlns:a16="http://schemas.microsoft.com/office/drawing/2014/main" id="{395D59B7-61F7-0803-7B16-581B33163E6F}"/>
                  </a:ext>
                </a:extLst>
              </p:cNvPr>
              <p:cNvSpPr/>
              <p:nvPr/>
            </p:nvSpPr>
            <p:spPr>
              <a:xfrm>
                <a:off x="8425655" y="3471010"/>
                <a:ext cx="18329" cy="67683"/>
              </a:xfrm>
              <a:custGeom>
                <a:avLst/>
                <a:gdLst>
                  <a:gd name="connsiteX0" fmla="*/ 8284 w 18329"/>
                  <a:gd name="connsiteY0" fmla="*/ 40311 h 67683"/>
                  <a:gd name="connsiteX1" fmla="*/ 14407 w 18329"/>
                  <a:gd name="connsiteY1" fmla="*/ 15460 h 67683"/>
                  <a:gd name="connsiteX2" fmla="*/ 16207 w 18329"/>
                  <a:gd name="connsiteY2" fmla="*/ 8256 h 67683"/>
                  <a:gd name="connsiteX3" fmla="*/ 17648 w 18329"/>
                  <a:gd name="connsiteY3" fmla="*/ 2854 h 67683"/>
                  <a:gd name="connsiteX4" fmla="*/ 17648 w 18329"/>
                  <a:gd name="connsiteY4" fmla="*/ 1413 h 67683"/>
                  <a:gd name="connsiteX5" fmla="*/ 15127 w 18329"/>
                  <a:gd name="connsiteY5" fmla="*/ 9697 h 67683"/>
                  <a:gd name="connsiteX6" fmla="*/ 12966 w 18329"/>
                  <a:gd name="connsiteY6" fmla="*/ 17981 h 67683"/>
                  <a:gd name="connsiteX7" fmla="*/ 8284 w 18329"/>
                  <a:gd name="connsiteY7" fmla="*/ 34548 h 67683"/>
                  <a:gd name="connsiteX8" fmla="*/ 3602 w 18329"/>
                  <a:gd name="connsiteY8" fmla="*/ 51116 h 67683"/>
                  <a:gd name="connsiteX9" fmla="*/ 0 w 18329"/>
                  <a:gd name="connsiteY9" fmla="*/ 67683 h 67683"/>
                  <a:gd name="connsiteX10" fmla="*/ 4682 w 18329"/>
                  <a:gd name="connsiteY10" fmla="*/ 50755 h 67683"/>
                  <a:gd name="connsiteX11" fmla="*/ 8284 w 18329"/>
                  <a:gd name="connsiteY11" fmla="*/ 41031 h 67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329" h="67683">
                    <a:moveTo>
                      <a:pt x="8284" y="40311"/>
                    </a:moveTo>
                    <a:cubicBezTo>
                      <a:pt x="8644" y="37790"/>
                      <a:pt x="11885" y="25904"/>
                      <a:pt x="14407" y="15460"/>
                    </a:cubicBezTo>
                    <a:cubicBezTo>
                      <a:pt x="15127" y="12938"/>
                      <a:pt x="15847" y="10417"/>
                      <a:pt x="16207" y="8256"/>
                    </a:cubicBezTo>
                    <a:cubicBezTo>
                      <a:pt x="16928" y="6095"/>
                      <a:pt x="17288" y="4294"/>
                      <a:pt x="17648" y="2854"/>
                    </a:cubicBezTo>
                    <a:cubicBezTo>
                      <a:pt x="18368" y="-28"/>
                      <a:pt x="18728" y="-1108"/>
                      <a:pt x="17648" y="1413"/>
                    </a:cubicBezTo>
                    <a:cubicBezTo>
                      <a:pt x="16928" y="4294"/>
                      <a:pt x="15847" y="6816"/>
                      <a:pt x="15127" y="9697"/>
                    </a:cubicBezTo>
                    <a:lnTo>
                      <a:pt x="12966" y="17981"/>
                    </a:lnTo>
                    <a:lnTo>
                      <a:pt x="8284" y="34548"/>
                    </a:lnTo>
                    <a:lnTo>
                      <a:pt x="3602" y="51116"/>
                    </a:lnTo>
                    <a:cubicBezTo>
                      <a:pt x="2161" y="56518"/>
                      <a:pt x="1080" y="62281"/>
                      <a:pt x="0" y="67683"/>
                    </a:cubicBezTo>
                    <a:cubicBezTo>
                      <a:pt x="1801" y="59759"/>
                      <a:pt x="3241" y="54717"/>
                      <a:pt x="4682" y="50755"/>
                    </a:cubicBezTo>
                    <a:cubicBezTo>
                      <a:pt x="6123" y="46794"/>
                      <a:pt x="7203" y="43912"/>
                      <a:pt x="8284" y="41031"/>
                    </a:cubicBezTo>
                    <a:close/>
                  </a:path>
                </a:pathLst>
              </a:custGeom>
              <a:solidFill>
                <a:schemeClr val="accent2"/>
              </a:solidFill>
              <a:ln w="0" cap="flat">
                <a:noFill/>
                <a:prstDash val="solid"/>
                <a:miter/>
              </a:ln>
            </p:spPr>
            <p:txBody>
              <a:bodyPr rtlCol="0" anchor="ctr"/>
              <a:lstStyle/>
              <a:p>
                <a:endParaRPr lang="en-US" sz="744"/>
              </a:p>
            </p:txBody>
          </p:sp>
          <p:sp>
            <p:nvSpPr>
              <p:cNvPr id="2900" name="Freeform: Shape 2899">
                <a:extLst>
                  <a:ext uri="{FF2B5EF4-FFF2-40B4-BE49-F238E27FC236}">
                    <a16:creationId xmlns:a16="http://schemas.microsoft.com/office/drawing/2014/main" id="{7DBB3045-2D9C-F5B5-038F-FBE65EB5EF57}"/>
                  </a:ext>
                </a:extLst>
              </p:cNvPr>
              <p:cNvSpPr/>
              <p:nvPr/>
            </p:nvSpPr>
            <p:spPr>
              <a:xfrm>
                <a:off x="8419532" y="3538693"/>
                <a:ext cx="6482" cy="29173"/>
              </a:xfrm>
              <a:custGeom>
                <a:avLst/>
                <a:gdLst>
                  <a:gd name="connsiteX0" fmla="*/ 0 w 6482"/>
                  <a:gd name="connsiteY0" fmla="*/ 29173 h 29173"/>
                  <a:gd name="connsiteX1" fmla="*/ 6483 w 6482"/>
                  <a:gd name="connsiteY1" fmla="*/ 0 h 29173"/>
                  <a:gd name="connsiteX2" fmla="*/ 0 w 6482"/>
                  <a:gd name="connsiteY2" fmla="*/ 29173 h 29173"/>
                </a:gdLst>
                <a:ahLst/>
                <a:cxnLst>
                  <a:cxn ang="0">
                    <a:pos x="connsiteX0" y="connsiteY0"/>
                  </a:cxn>
                  <a:cxn ang="0">
                    <a:pos x="connsiteX1" y="connsiteY1"/>
                  </a:cxn>
                  <a:cxn ang="0">
                    <a:pos x="connsiteX2" y="connsiteY2"/>
                  </a:cxn>
                </a:cxnLst>
                <a:rect l="l" t="t" r="r" b="b"/>
                <a:pathLst>
                  <a:path w="6482" h="29173">
                    <a:moveTo>
                      <a:pt x="0" y="29173"/>
                    </a:moveTo>
                    <a:lnTo>
                      <a:pt x="6483" y="0"/>
                    </a:lnTo>
                    <a:cubicBezTo>
                      <a:pt x="4682" y="7203"/>
                      <a:pt x="2521" y="16207"/>
                      <a:pt x="0" y="29173"/>
                    </a:cubicBezTo>
                    <a:close/>
                  </a:path>
                </a:pathLst>
              </a:custGeom>
              <a:solidFill>
                <a:schemeClr val="accent2"/>
              </a:solidFill>
              <a:ln w="0" cap="flat">
                <a:noFill/>
                <a:prstDash val="solid"/>
                <a:miter/>
              </a:ln>
            </p:spPr>
            <p:txBody>
              <a:bodyPr rtlCol="0" anchor="ctr"/>
              <a:lstStyle/>
              <a:p>
                <a:endParaRPr lang="en-US" sz="744"/>
              </a:p>
            </p:txBody>
          </p:sp>
          <p:sp>
            <p:nvSpPr>
              <p:cNvPr id="2901" name="Freeform: Shape 2900">
                <a:extLst>
                  <a:ext uri="{FF2B5EF4-FFF2-40B4-BE49-F238E27FC236}">
                    <a16:creationId xmlns:a16="http://schemas.microsoft.com/office/drawing/2014/main" id="{2E7E2C24-FD27-0138-EF5F-2A6BFB43AC61}"/>
                  </a:ext>
                </a:extLst>
              </p:cNvPr>
              <p:cNvSpPr/>
              <p:nvPr/>
            </p:nvSpPr>
            <p:spPr>
              <a:xfrm>
                <a:off x="8434299" y="3508440"/>
                <a:ext cx="1080" cy="3417"/>
              </a:xfrm>
              <a:custGeom>
                <a:avLst/>
                <a:gdLst>
                  <a:gd name="connsiteX0" fmla="*/ 1080 w 1080"/>
                  <a:gd name="connsiteY0" fmla="*/ 0 h 3417"/>
                  <a:gd name="connsiteX1" fmla="*/ 0 w 1080"/>
                  <a:gd name="connsiteY1" fmla="*/ 2881 h 3417"/>
                  <a:gd name="connsiteX2" fmla="*/ 1080 w 1080"/>
                  <a:gd name="connsiteY2" fmla="*/ 0 h 3417"/>
                </a:gdLst>
                <a:ahLst/>
                <a:cxnLst>
                  <a:cxn ang="0">
                    <a:pos x="connsiteX0" y="connsiteY0"/>
                  </a:cxn>
                  <a:cxn ang="0">
                    <a:pos x="connsiteX1" y="connsiteY1"/>
                  </a:cxn>
                  <a:cxn ang="0">
                    <a:pos x="connsiteX2" y="connsiteY2"/>
                  </a:cxn>
                </a:cxnLst>
                <a:rect l="l" t="t" r="r" b="b"/>
                <a:pathLst>
                  <a:path w="1080" h="3417">
                    <a:moveTo>
                      <a:pt x="1080" y="0"/>
                    </a:moveTo>
                    <a:cubicBezTo>
                      <a:pt x="720" y="1080"/>
                      <a:pt x="360" y="1801"/>
                      <a:pt x="0" y="2881"/>
                    </a:cubicBezTo>
                    <a:cubicBezTo>
                      <a:pt x="0" y="3962"/>
                      <a:pt x="0" y="3602"/>
                      <a:pt x="1080" y="0"/>
                    </a:cubicBezTo>
                    <a:close/>
                  </a:path>
                </a:pathLst>
              </a:custGeom>
              <a:solidFill>
                <a:schemeClr val="accent2"/>
              </a:solidFill>
              <a:ln w="0" cap="flat">
                <a:noFill/>
                <a:prstDash val="solid"/>
                <a:miter/>
              </a:ln>
            </p:spPr>
            <p:txBody>
              <a:bodyPr rtlCol="0" anchor="ctr"/>
              <a:lstStyle/>
              <a:p>
                <a:endParaRPr lang="en-US" sz="744"/>
              </a:p>
            </p:txBody>
          </p:sp>
          <p:sp>
            <p:nvSpPr>
              <p:cNvPr id="2902" name="Freeform: Shape 2901">
                <a:extLst>
                  <a:ext uri="{FF2B5EF4-FFF2-40B4-BE49-F238E27FC236}">
                    <a16:creationId xmlns:a16="http://schemas.microsoft.com/office/drawing/2014/main" id="{6FE3F419-947D-4B0E-9FF6-8E70F123FCC5}"/>
                  </a:ext>
                </a:extLst>
              </p:cNvPr>
              <p:cNvSpPr/>
              <p:nvPr/>
            </p:nvSpPr>
            <p:spPr>
              <a:xfrm>
                <a:off x="9139857" y="2875994"/>
                <a:ext cx="42859" cy="7754"/>
              </a:xfrm>
              <a:custGeom>
                <a:avLst/>
                <a:gdLst>
                  <a:gd name="connsiteX0" fmla="*/ 360 w 42859"/>
                  <a:gd name="connsiteY0" fmla="*/ 7563 h 7754"/>
                  <a:gd name="connsiteX1" fmla="*/ 15847 w 42859"/>
                  <a:gd name="connsiteY1" fmla="*/ 5402 h 7754"/>
                  <a:gd name="connsiteX2" fmla="*/ 29894 w 42859"/>
                  <a:gd name="connsiteY2" fmla="*/ 2521 h 7754"/>
                  <a:gd name="connsiteX3" fmla="*/ 42859 w 42859"/>
                  <a:gd name="connsiteY3" fmla="*/ 0 h 7754"/>
                  <a:gd name="connsiteX4" fmla="*/ 33135 w 42859"/>
                  <a:gd name="connsiteY4" fmla="*/ 1441 h 7754"/>
                  <a:gd name="connsiteX5" fmla="*/ 22330 w 42859"/>
                  <a:gd name="connsiteY5" fmla="*/ 3241 h 7754"/>
                  <a:gd name="connsiteX6" fmla="*/ 0 w 42859"/>
                  <a:gd name="connsiteY6" fmla="*/ 7203 h 7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859" h="7754">
                    <a:moveTo>
                      <a:pt x="360" y="7563"/>
                    </a:moveTo>
                    <a:cubicBezTo>
                      <a:pt x="0" y="8284"/>
                      <a:pt x="7203" y="6843"/>
                      <a:pt x="15847" y="5402"/>
                    </a:cubicBezTo>
                    <a:cubicBezTo>
                      <a:pt x="20169" y="4682"/>
                      <a:pt x="25211" y="3602"/>
                      <a:pt x="29894" y="2521"/>
                    </a:cubicBezTo>
                    <a:cubicBezTo>
                      <a:pt x="34576" y="1441"/>
                      <a:pt x="39258" y="720"/>
                      <a:pt x="42859" y="0"/>
                    </a:cubicBezTo>
                    <a:cubicBezTo>
                      <a:pt x="39978" y="0"/>
                      <a:pt x="36737" y="720"/>
                      <a:pt x="33135" y="1441"/>
                    </a:cubicBezTo>
                    <a:cubicBezTo>
                      <a:pt x="29533" y="2161"/>
                      <a:pt x="25932" y="2521"/>
                      <a:pt x="22330" y="3241"/>
                    </a:cubicBezTo>
                    <a:cubicBezTo>
                      <a:pt x="14767" y="4682"/>
                      <a:pt x="7203" y="5763"/>
                      <a:pt x="0" y="7203"/>
                    </a:cubicBezTo>
                    <a:close/>
                  </a:path>
                </a:pathLst>
              </a:custGeom>
              <a:solidFill>
                <a:schemeClr val="accent2"/>
              </a:solidFill>
              <a:ln w="0" cap="flat">
                <a:noFill/>
                <a:prstDash val="solid"/>
                <a:miter/>
              </a:ln>
            </p:spPr>
            <p:txBody>
              <a:bodyPr rtlCol="0" anchor="ctr"/>
              <a:lstStyle/>
              <a:p>
                <a:endParaRPr lang="en-US" sz="744"/>
              </a:p>
            </p:txBody>
          </p:sp>
          <p:sp>
            <p:nvSpPr>
              <p:cNvPr id="2903" name="Freeform: Shape 2902">
                <a:extLst>
                  <a:ext uri="{FF2B5EF4-FFF2-40B4-BE49-F238E27FC236}">
                    <a16:creationId xmlns:a16="http://schemas.microsoft.com/office/drawing/2014/main" id="{12ACE796-C2B9-9E88-C6E9-6957547697AB}"/>
                  </a:ext>
                </a:extLst>
              </p:cNvPr>
              <p:cNvSpPr/>
              <p:nvPr/>
            </p:nvSpPr>
            <p:spPr>
              <a:xfrm>
                <a:off x="10275809" y="2862668"/>
                <a:ext cx="26652" cy="720"/>
              </a:xfrm>
              <a:custGeom>
                <a:avLst/>
                <a:gdLst>
                  <a:gd name="connsiteX0" fmla="*/ 0 w 26652"/>
                  <a:gd name="connsiteY0" fmla="*/ 0 h 720"/>
                  <a:gd name="connsiteX1" fmla="*/ 26652 w 26652"/>
                  <a:gd name="connsiteY1" fmla="*/ 720 h 720"/>
                  <a:gd name="connsiteX2" fmla="*/ 0 w 26652"/>
                  <a:gd name="connsiteY2" fmla="*/ 0 h 720"/>
                </a:gdLst>
                <a:ahLst/>
                <a:cxnLst>
                  <a:cxn ang="0">
                    <a:pos x="connsiteX0" y="connsiteY0"/>
                  </a:cxn>
                  <a:cxn ang="0">
                    <a:pos x="connsiteX1" y="connsiteY1"/>
                  </a:cxn>
                  <a:cxn ang="0">
                    <a:pos x="connsiteX2" y="connsiteY2"/>
                  </a:cxn>
                </a:cxnLst>
                <a:rect l="l" t="t" r="r" b="b"/>
                <a:pathLst>
                  <a:path w="26652" h="720">
                    <a:moveTo>
                      <a:pt x="0" y="0"/>
                    </a:moveTo>
                    <a:lnTo>
                      <a:pt x="26652" y="720"/>
                    </a:lnTo>
                    <a:cubicBezTo>
                      <a:pt x="17288" y="360"/>
                      <a:pt x="12246" y="0"/>
                      <a:pt x="0" y="0"/>
                    </a:cubicBezTo>
                    <a:close/>
                  </a:path>
                </a:pathLst>
              </a:custGeom>
              <a:solidFill>
                <a:schemeClr val="accent2"/>
              </a:solidFill>
              <a:ln w="0" cap="flat">
                <a:noFill/>
                <a:prstDash val="solid"/>
                <a:miter/>
              </a:ln>
            </p:spPr>
            <p:txBody>
              <a:bodyPr rtlCol="0" anchor="ctr"/>
              <a:lstStyle/>
              <a:p>
                <a:endParaRPr lang="en-US" sz="744"/>
              </a:p>
            </p:txBody>
          </p:sp>
          <p:sp>
            <p:nvSpPr>
              <p:cNvPr id="2904" name="Freeform: Shape 2903">
                <a:extLst>
                  <a:ext uri="{FF2B5EF4-FFF2-40B4-BE49-F238E27FC236}">
                    <a16:creationId xmlns:a16="http://schemas.microsoft.com/office/drawing/2014/main" id="{F4E52DC2-89F8-1560-331A-2AABC789F9E4}"/>
                  </a:ext>
                </a:extLst>
              </p:cNvPr>
              <p:cNvSpPr/>
              <p:nvPr/>
            </p:nvSpPr>
            <p:spPr>
              <a:xfrm>
                <a:off x="10688916" y="2836376"/>
                <a:ext cx="5402" cy="360"/>
              </a:xfrm>
              <a:custGeom>
                <a:avLst/>
                <a:gdLst>
                  <a:gd name="connsiteX0" fmla="*/ 0 w 5402"/>
                  <a:gd name="connsiteY0" fmla="*/ 360 h 360"/>
                  <a:gd name="connsiteX1" fmla="*/ 5402 w 5402"/>
                  <a:gd name="connsiteY1" fmla="*/ 0 h 360"/>
                  <a:gd name="connsiteX2" fmla="*/ 0 w 5402"/>
                  <a:gd name="connsiteY2" fmla="*/ 360 h 360"/>
                </a:gdLst>
                <a:ahLst/>
                <a:cxnLst>
                  <a:cxn ang="0">
                    <a:pos x="connsiteX0" y="connsiteY0"/>
                  </a:cxn>
                  <a:cxn ang="0">
                    <a:pos x="connsiteX1" y="connsiteY1"/>
                  </a:cxn>
                  <a:cxn ang="0">
                    <a:pos x="connsiteX2" y="connsiteY2"/>
                  </a:cxn>
                </a:cxnLst>
                <a:rect l="l" t="t" r="r" b="b"/>
                <a:pathLst>
                  <a:path w="5402" h="360">
                    <a:moveTo>
                      <a:pt x="0" y="360"/>
                    </a:moveTo>
                    <a:cubicBezTo>
                      <a:pt x="720" y="360"/>
                      <a:pt x="2881" y="360"/>
                      <a:pt x="5402" y="0"/>
                    </a:cubicBezTo>
                    <a:cubicBezTo>
                      <a:pt x="2881" y="0"/>
                      <a:pt x="720" y="0"/>
                      <a:pt x="0" y="360"/>
                    </a:cubicBezTo>
                    <a:close/>
                  </a:path>
                </a:pathLst>
              </a:custGeom>
              <a:solidFill>
                <a:schemeClr val="accent2"/>
              </a:solidFill>
              <a:ln w="0" cap="flat">
                <a:noFill/>
                <a:prstDash val="solid"/>
                <a:miter/>
              </a:ln>
            </p:spPr>
            <p:txBody>
              <a:bodyPr rtlCol="0" anchor="ctr"/>
              <a:lstStyle/>
              <a:p>
                <a:endParaRPr lang="en-US" sz="744"/>
              </a:p>
            </p:txBody>
          </p:sp>
          <p:sp>
            <p:nvSpPr>
              <p:cNvPr id="2905" name="Freeform: Shape 2904">
                <a:extLst>
                  <a:ext uri="{FF2B5EF4-FFF2-40B4-BE49-F238E27FC236}">
                    <a16:creationId xmlns:a16="http://schemas.microsoft.com/office/drawing/2014/main" id="{62C2DC74-5AA7-54F0-71A9-2F22851B50EC}"/>
                  </a:ext>
                </a:extLst>
              </p:cNvPr>
              <p:cNvSpPr/>
              <p:nvPr/>
            </p:nvSpPr>
            <p:spPr>
              <a:xfrm>
                <a:off x="10694318" y="2835656"/>
                <a:ext cx="130378" cy="1080"/>
              </a:xfrm>
              <a:custGeom>
                <a:avLst/>
                <a:gdLst>
                  <a:gd name="connsiteX0" fmla="*/ 0 w 130378"/>
                  <a:gd name="connsiteY0" fmla="*/ 720 h 1080"/>
                  <a:gd name="connsiteX1" fmla="*/ 95083 w 130378"/>
                  <a:gd name="connsiteY1" fmla="*/ 0 h 1080"/>
                  <a:gd name="connsiteX2" fmla="*/ 92562 w 130378"/>
                  <a:gd name="connsiteY2" fmla="*/ 0 h 1080"/>
                  <a:gd name="connsiteX3" fmla="*/ 130379 w 130378"/>
                  <a:gd name="connsiteY3" fmla="*/ 0 h 1080"/>
                  <a:gd name="connsiteX4" fmla="*/ 0 w 130378"/>
                  <a:gd name="connsiteY4" fmla="*/ 1080 h 10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378" h="1080">
                    <a:moveTo>
                      <a:pt x="0" y="720"/>
                    </a:moveTo>
                    <a:cubicBezTo>
                      <a:pt x="18368" y="0"/>
                      <a:pt x="74914" y="1080"/>
                      <a:pt x="95083" y="0"/>
                    </a:cubicBezTo>
                    <a:lnTo>
                      <a:pt x="92562" y="0"/>
                    </a:lnTo>
                    <a:cubicBezTo>
                      <a:pt x="92562" y="360"/>
                      <a:pt x="130379" y="0"/>
                      <a:pt x="130379" y="0"/>
                    </a:cubicBezTo>
                    <a:cubicBezTo>
                      <a:pt x="95083" y="0"/>
                      <a:pt x="20529" y="0"/>
                      <a:pt x="0" y="1080"/>
                    </a:cubicBezTo>
                    <a:close/>
                  </a:path>
                </a:pathLst>
              </a:custGeom>
              <a:solidFill>
                <a:schemeClr val="accent2"/>
              </a:solidFill>
              <a:ln w="0" cap="flat">
                <a:noFill/>
                <a:prstDash val="solid"/>
                <a:miter/>
              </a:ln>
            </p:spPr>
            <p:txBody>
              <a:bodyPr rtlCol="0" anchor="ctr"/>
              <a:lstStyle/>
              <a:p>
                <a:endParaRPr lang="en-US" sz="744"/>
              </a:p>
            </p:txBody>
          </p:sp>
        </p:grpSp>
      </p:grpSp>
      <p:sp>
        <p:nvSpPr>
          <p:cNvPr id="3029" name="TextBox 3028">
            <a:extLst>
              <a:ext uri="{FF2B5EF4-FFF2-40B4-BE49-F238E27FC236}">
                <a16:creationId xmlns:a16="http://schemas.microsoft.com/office/drawing/2014/main" id="{9CE8D3F7-0C36-44BB-C162-29BC71C55879}"/>
              </a:ext>
            </a:extLst>
          </p:cNvPr>
          <p:cNvSpPr txBox="1"/>
          <p:nvPr/>
        </p:nvSpPr>
        <p:spPr>
          <a:xfrm>
            <a:off x="9041883" y="1634401"/>
            <a:ext cx="1663846" cy="1237198"/>
          </a:xfrm>
          <a:prstGeom prst="rect">
            <a:avLst/>
          </a:prstGeom>
          <a:noFill/>
        </p:spPr>
        <p:txBody>
          <a:bodyPr wrap="square" anchor="ctr">
            <a:spAutoFit/>
          </a:bodyPr>
          <a:lstStyle/>
          <a:p>
            <a:pPr algn="ctr"/>
            <a:r>
              <a:rPr lang="en-US" sz="1488" b="1">
                <a:solidFill>
                  <a:schemeClr val="tx1"/>
                </a:solidFill>
                <a:latin typeface="F37 Lineca Book" pitchFamily="2" charset="0"/>
                <a:ea typeface="+mn-lt"/>
                <a:cs typeface="+mn-lt"/>
              </a:rPr>
              <a:t>An ideal treatment that achieves disease control would…</a:t>
            </a:r>
          </a:p>
        </p:txBody>
      </p:sp>
      <p:sp>
        <p:nvSpPr>
          <p:cNvPr id="3030" name="TextBox 3029">
            <a:extLst>
              <a:ext uri="{FF2B5EF4-FFF2-40B4-BE49-F238E27FC236}">
                <a16:creationId xmlns:a16="http://schemas.microsoft.com/office/drawing/2014/main" id="{51C267BE-993C-5188-9A40-BA1B9E6BF72B}"/>
              </a:ext>
            </a:extLst>
          </p:cNvPr>
          <p:cNvSpPr txBox="1"/>
          <p:nvPr/>
        </p:nvSpPr>
        <p:spPr>
          <a:xfrm>
            <a:off x="9041883" y="4268531"/>
            <a:ext cx="1663846" cy="1237198"/>
          </a:xfrm>
          <a:prstGeom prst="rect">
            <a:avLst/>
          </a:prstGeom>
          <a:noFill/>
        </p:spPr>
        <p:txBody>
          <a:bodyPr wrap="square" anchor="ctr">
            <a:spAutoFit/>
          </a:bodyPr>
          <a:lstStyle/>
          <a:p>
            <a:pPr algn="ctr"/>
            <a:r>
              <a:rPr lang="en-US" sz="1488" b="1">
                <a:solidFill>
                  <a:schemeClr val="tx1"/>
                </a:solidFill>
                <a:latin typeface="F37 Lineca Book" pitchFamily="2" charset="0"/>
                <a:ea typeface="+mn-lt"/>
                <a:cs typeface="+mn-lt"/>
              </a:rPr>
              <a:t>When patients achieve disease control, the impact on society is…</a:t>
            </a:r>
          </a:p>
        </p:txBody>
      </p:sp>
    </p:spTree>
    <p:extLst>
      <p:ext uri="{BB962C8B-B14F-4D97-AF65-F5344CB8AC3E}">
        <p14:creationId xmlns:p14="http://schemas.microsoft.com/office/powerpoint/2010/main" val="36315696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EFC5D54-4A60-5517-9C4B-E13CA213F390}"/>
              </a:ext>
            </a:extLst>
          </p:cNvPr>
          <p:cNvSpPr>
            <a:spLocks noGrp="1"/>
          </p:cNvSpPr>
          <p:nvPr>
            <p:ph type="title"/>
          </p:nvPr>
        </p:nvSpPr>
        <p:spPr/>
        <p:txBody>
          <a:bodyPr/>
          <a:lstStyle/>
          <a:p>
            <a:endParaRPr lang="en-US"/>
          </a:p>
        </p:txBody>
      </p:sp>
      <p:sp>
        <p:nvSpPr>
          <p:cNvPr id="5" name="Text Placeholder 4">
            <a:extLst>
              <a:ext uri="{FF2B5EF4-FFF2-40B4-BE49-F238E27FC236}">
                <a16:creationId xmlns:a16="http://schemas.microsoft.com/office/drawing/2014/main" id="{BD8F1857-F72A-9FE4-D972-5DC57AEF62C4}"/>
              </a:ext>
            </a:extLst>
          </p:cNvPr>
          <p:cNvSpPr>
            <a:spLocks noGrp="1"/>
          </p:cNvSpPr>
          <p:nvPr>
            <p:ph type="body" sz="quarter" idx="10"/>
          </p:nvPr>
        </p:nvSpPr>
        <p:spPr/>
        <p:txBody>
          <a:bodyPr/>
          <a:lstStyle/>
          <a:p>
            <a:endParaRPr lang="en-US"/>
          </a:p>
        </p:txBody>
      </p:sp>
    </p:spTree>
    <p:extLst>
      <p:ext uri="{BB962C8B-B14F-4D97-AF65-F5344CB8AC3E}">
        <p14:creationId xmlns:p14="http://schemas.microsoft.com/office/powerpoint/2010/main" val="17216380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8371EF0-7471-FB2B-BD67-1B59EB9430AF}"/>
              </a:ext>
            </a:extLst>
          </p:cNvPr>
          <p:cNvSpPr>
            <a:spLocks noGrp="1"/>
          </p:cNvSpPr>
          <p:nvPr>
            <p:ph type="ctrTitle"/>
          </p:nvPr>
        </p:nvSpPr>
        <p:spPr>
          <a:xfrm>
            <a:off x="721046" y="615462"/>
            <a:ext cx="5644995" cy="687111"/>
          </a:xfrm>
        </p:spPr>
        <p:txBody>
          <a:bodyPr/>
          <a:lstStyle/>
          <a:p>
            <a:r>
              <a:rPr lang="en-US" sz="4465">
                <a:solidFill>
                  <a:schemeClr val="accent1"/>
                </a:solidFill>
              </a:rPr>
              <a:t>Activity 2:</a:t>
            </a:r>
            <a:endParaRPr lang="en-US" sz="4465" b="0"/>
          </a:p>
        </p:txBody>
      </p:sp>
      <p:sp>
        <p:nvSpPr>
          <p:cNvPr id="2" name="Title 2">
            <a:extLst>
              <a:ext uri="{FF2B5EF4-FFF2-40B4-BE49-F238E27FC236}">
                <a16:creationId xmlns:a16="http://schemas.microsoft.com/office/drawing/2014/main" id="{0CF01B1C-D5FC-0A5B-AE07-14A8F9BD1003}"/>
              </a:ext>
            </a:extLst>
          </p:cNvPr>
          <p:cNvSpPr txBox="1">
            <a:spLocks/>
          </p:cNvSpPr>
          <p:nvPr/>
        </p:nvSpPr>
        <p:spPr>
          <a:xfrm>
            <a:off x="721046" y="1444802"/>
            <a:ext cx="5644995" cy="922625"/>
          </a:xfrm>
          <a:prstGeom prst="rect">
            <a:avLst/>
          </a:prstGeom>
        </p:spPr>
        <p:txBody>
          <a:bodyPr wrap="square" lIns="0" tIns="0" rIns="0" bIns="0">
            <a:spAutoFit/>
          </a:bodyPr>
          <a:lstStyle>
            <a:lvl1pPr>
              <a:defRPr sz="17994" b="1" i="0" spc="-33" dirty="0">
                <a:solidFill>
                  <a:schemeClr val="tx1"/>
                </a:solidFill>
                <a:latin typeface="F37 Lineca"/>
                <a:ea typeface="+mj-ea"/>
                <a:cs typeface="F37 Lineca"/>
              </a:defRPr>
            </a:lvl1pPr>
          </a:lstStyle>
          <a:p>
            <a:pPr>
              <a:lnSpc>
                <a:spcPct val="80000"/>
              </a:lnSpc>
            </a:pPr>
            <a:r>
              <a:rPr lang="en-US" sz="3721" b="0"/>
              <a:t>Crafting the</a:t>
            </a:r>
          </a:p>
          <a:p>
            <a:pPr>
              <a:lnSpc>
                <a:spcPct val="80000"/>
              </a:lnSpc>
            </a:pPr>
            <a:r>
              <a:rPr lang="en-US" sz="3721" b="0"/>
              <a:t>Brand Story</a:t>
            </a:r>
          </a:p>
        </p:txBody>
      </p:sp>
    </p:spTree>
    <p:extLst>
      <p:ext uri="{BB962C8B-B14F-4D97-AF65-F5344CB8AC3E}">
        <p14:creationId xmlns:p14="http://schemas.microsoft.com/office/powerpoint/2010/main" val="10872588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reeform 6">
            <a:extLst>
              <a:ext uri="{FF2B5EF4-FFF2-40B4-BE49-F238E27FC236}">
                <a16:creationId xmlns:a16="http://schemas.microsoft.com/office/drawing/2014/main" id="{FDE0C38A-D620-D724-85F8-DC7830EBB732}"/>
              </a:ext>
            </a:extLst>
          </p:cNvPr>
          <p:cNvSpPr>
            <a:spLocks/>
          </p:cNvSpPr>
          <p:nvPr/>
        </p:nvSpPr>
        <p:spPr bwMode="auto">
          <a:xfrm>
            <a:off x="554692" y="1227992"/>
            <a:ext cx="2528977" cy="4504729"/>
          </a:xfrm>
          <a:custGeom>
            <a:avLst/>
            <a:gdLst>
              <a:gd name="connsiteX0" fmla="*/ 0 w 5437301"/>
              <a:gd name="connsiteY0" fmla="*/ 487128 h 10570292"/>
              <a:gd name="connsiteX1" fmla="*/ 487128 w 5437301"/>
              <a:gd name="connsiteY1" fmla="*/ 0 h 10570292"/>
              <a:gd name="connsiteX2" fmla="*/ 4950173 w 5437301"/>
              <a:gd name="connsiteY2" fmla="*/ 0 h 10570292"/>
              <a:gd name="connsiteX3" fmla="*/ 5437301 w 5437301"/>
              <a:gd name="connsiteY3" fmla="*/ 487128 h 10570292"/>
              <a:gd name="connsiteX4" fmla="*/ 5437301 w 5437301"/>
              <a:gd name="connsiteY4" fmla="*/ 10083164 h 10570292"/>
              <a:gd name="connsiteX5" fmla="*/ 4950173 w 5437301"/>
              <a:gd name="connsiteY5" fmla="*/ 10570292 h 10570292"/>
              <a:gd name="connsiteX6" fmla="*/ 487128 w 5437301"/>
              <a:gd name="connsiteY6" fmla="*/ 10570292 h 10570292"/>
              <a:gd name="connsiteX7" fmla="*/ 0 w 5437301"/>
              <a:gd name="connsiteY7" fmla="*/ 10083164 h 10570292"/>
              <a:gd name="connsiteX8" fmla="*/ 0 w 5437301"/>
              <a:gd name="connsiteY8" fmla="*/ 487128 h 10570292"/>
              <a:gd name="connsiteX0" fmla="*/ 0 w 5437301"/>
              <a:gd name="connsiteY0" fmla="*/ 823794 h 10906958"/>
              <a:gd name="connsiteX1" fmla="*/ 487128 w 5437301"/>
              <a:gd name="connsiteY1" fmla="*/ 336666 h 10906958"/>
              <a:gd name="connsiteX2" fmla="*/ 4950173 w 5437301"/>
              <a:gd name="connsiteY2" fmla="*/ 336666 h 10906958"/>
              <a:gd name="connsiteX3" fmla="*/ 5322513 w 5437301"/>
              <a:gd name="connsiteY3" fmla="*/ 458734 h 10906958"/>
              <a:gd name="connsiteX4" fmla="*/ 5437301 w 5437301"/>
              <a:gd name="connsiteY4" fmla="*/ 823794 h 10906958"/>
              <a:gd name="connsiteX5" fmla="*/ 5437301 w 5437301"/>
              <a:gd name="connsiteY5" fmla="*/ 10419830 h 10906958"/>
              <a:gd name="connsiteX6" fmla="*/ 4950173 w 5437301"/>
              <a:gd name="connsiteY6" fmla="*/ 10906958 h 10906958"/>
              <a:gd name="connsiteX7" fmla="*/ 487128 w 5437301"/>
              <a:gd name="connsiteY7" fmla="*/ 10906958 h 10906958"/>
              <a:gd name="connsiteX8" fmla="*/ 0 w 5437301"/>
              <a:gd name="connsiteY8" fmla="*/ 10419830 h 10906958"/>
              <a:gd name="connsiteX9" fmla="*/ 0 w 5437301"/>
              <a:gd name="connsiteY9" fmla="*/ 823794 h 10906958"/>
              <a:gd name="connsiteX0" fmla="*/ 5322513 w 5437301"/>
              <a:gd name="connsiteY0" fmla="*/ 458734 h 10906958"/>
              <a:gd name="connsiteX1" fmla="*/ 5437301 w 5437301"/>
              <a:gd name="connsiteY1" fmla="*/ 823794 h 10906958"/>
              <a:gd name="connsiteX2" fmla="*/ 5437301 w 5437301"/>
              <a:gd name="connsiteY2" fmla="*/ 10419830 h 10906958"/>
              <a:gd name="connsiteX3" fmla="*/ 4950173 w 5437301"/>
              <a:gd name="connsiteY3" fmla="*/ 10906958 h 10906958"/>
              <a:gd name="connsiteX4" fmla="*/ 487128 w 5437301"/>
              <a:gd name="connsiteY4" fmla="*/ 10906958 h 10906958"/>
              <a:gd name="connsiteX5" fmla="*/ 0 w 5437301"/>
              <a:gd name="connsiteY5" fmla="*/ 10419830 h 10906958"/>
              <a:gd name="connsiteX6" fmla="*/ 0 w 5437301"/>
              <a:gd name="connsiteY6" fmla="*/ 823794 h 10906958"/>
              <a:gd name="connsiteX7" fmla="*/ 487128 w 5437301"/>
              <a:gd name="connsiteY7" fmla="*/ 336666 h 10906958"/>
              <a:gd name="connsiteX8" fmla="*/ 4950173 w 5437301"/>
              <a:gd name="connsiteY8" fmla="*/ 336666 h 10906958"/>
              <a:gd name="connsiteX9" fmla="*/ 5413953 w 5437301"/>
              <a:gd name="connsiteY9" fmla="*/ 550174 h 10906958"/>
              <a:gd name="connsiteX0" fmla="*/ 5322513 w 5437301"/>
              <a:gd name="connsiteY0" fmla="*/ 458734 h 10906958"/>
              <a:gd name="connsiteX1" fmla="*/ 5437301 w 5437301"/>
              <a:gd name="connsiteY1" fmla="*/ 823794 h 10906958"/>
              <a:gd name="connsiteX2" fmla="*/ 5437301 w 5437301"/>
              <a:gd name="connsiteY2" fmla="*/ 10419830 h 10906958"/>
              <a:gd name="connsiteX3" fmla="*/ 4950173 w 5437301"/>
              <a:gd name="connsiteY3" fmla="*/ 10906958 h 10906958"/>
              <a:gd name="connsiteX4" fmla="*/ 487128 w 5437301"/>
              <a:gd name="connsiteY4" fmla="*/ 10906958 h 10906958"/>
              <a:gd name="connsiteX5" fmla="*/ 0 w 5437301"/>
              <a:gd name="connsiteY5" fmla="*/ 10419830 h 10906958"/>
              <a:gd name="connsiteX6" fmla="*/ 0 w 5437301"/>
              <a:gd name="connsiteY6" fmla="*/ 823794 h 10906958"/>
              <a:gd name="connsiteX7" fmla="*/ 487128 w 5437301"/>
              <a:gd name="connsiteY7" fmla="*/ 336666 h 10906958"/>
              <a:gd name="connsiteX8" fmla="*/ 4950173 w 5437301"/>
              <a:gd name="connsiteY8" fmla="*/ 336666 h 10906958"/>
              <a:gd name="connsiteX0" fmla="*/ 5437301 w 5437301"/>
              <a:gd name="connsiteY0" fmla="*/ 487128 h 10570292"/>
              <a:gd name="connsiteX1" fmla="*/ 5437301 w 5437301"/>
              <a:gd name="connsiteY1" fmla="*/ 10083164 h 10570292"/>
              <a:gd name="connsiteX2" fmla="*/ 4950173 w 5437301"/>
              <a:gd name="connsiteY2" fmla="*/ 10570292 h 10570292"/>
              <a:gd name="connsiteX3" fmla="*/ 487128 w 5437301"/>
              <a:gd name="connsiteY3" fmla="*/ 10570292 h 10570292"/>
              <a:gd name="connsiteX4" fmla="*/ 0 w 5437301"/>
              <a:gd name="connsiteY4" fmla="*/ 10083164 h 10570292"/>
              <a:gd name="connsiteX5" fmla="*/ 0 w 5437301"/>
              <a:gd name="connsiteY5" fmla="*/ 487128 h 10570292"/>
              <a:gd name="connsiteX6" fmla="*/ 487128 w 5437301"/>
              <a:gd name="connsiteY6" fmla="*/ 0 h 10570292"/>
              <a:gd name="connsiteX7" fmla="*/ 4950173 w 5437301"/>
              <a:gd name="connsiteY7" fmla="*/ 0 h 10570292"/>
              <a:gd name="connsiteX0" fmla="*/ 5437301 w 5437301"/>
              <a:gd name="connsiteY0" fmla="*/ 963378 h 10570292"/>
              <a:gd name="connsiteX1" fmla="*/ 5437301 w 5437301"/>
              <a:gd name="connsiteY1" fmla="*/ 10083164 h 10570292"/>
              <a:gd name="connsiteX2" fmla="*/ 4950173 w 5437301"/>
              <a:gd name="connsiteY2" fmla="*/ 10570292 h 10570292"/>
              <a:gd name="connsiteX3" fmla="*/ 487128 w 5437301"/>
              <a:gd name="connsiteY3" fmla="*/ 10570292 h 10570292"/>
              <a:gd name="connsiteX4" fmla="*/ 0 w 5437301"/>
              <a:gd name="connsiteY4" fmla="*/ 10083164 h 10570292"/>
              <a:gd name="connsiteX5" fmla="*/ 0 w 5437301"/>
              <a:gd name="connsiteY5" fmla="*/ 487128 h 10570292"/>
              <a:gd name="connsiteX6" fmla="*/ 487128 w 5437301"/>
              <a:gd name="connsiteY6" fmla="*/ 0 h 10570292"/>
              <a:gd name="connsiteX7" fmla="*/ 4950173 w 5437301"/>
              <a:gd name="connsiteY7" fmla="*/ 0 h 10570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37301" h="10570292">
                <a:moveTo>
                  <a:pt x="5437301" y="963378"/>
                </a:moveTo>
                <a:lnTo>
                  <a:pt x="5437301" y="10083164"/>
                </a:lnTo>
                <a:cubicBezTo>
                  <a:pt x="5437301" y="10352197"/>
                  <a:pt x="5219206" y="10570292"/>
                  <a:pt x="4950173" y="10570292"/>
                </a:cubicBezTo>
                <a:lnTo>
                  <a:pt x="487128" y="10570292"/>
                </a:lnTo>
                <a:cubicBezTo>
                  <a:pt x="218095" y="10570292"/>
                  <a:pt x="0" y="10352197"/>
                  <a:pt x="0" y="10083164"/>
                </a:cubicBezTo>
                <a:lnTo>
                  <a:pt x="0" y="487128"/>
                </a:lnTo>
                <a:cubicBezTo>
                  <a:pt x="0" y="218095"/>
                  <a:pt x="218095" y="0"/>
                  <a:pt x="487128" y="0"/>
                </a:cubicBezTo>
                <a:lnTo>
                  <a:pt x="4950173" y="0"/>
                </a:lnTo>
              </a:path>
            </a:pathLst>
          </a:custGeom>
          <a:noFill/>
          <a:ln w="38100" cap="rnd">
            <a:solidFill>
              <a:srgbClr val="FFCC00"/>
            </a:solidFill>
            <a:prstDash val="solid"/>
            <a:round/>
            <a:headEnd type="oval"/>
            <a:tailEnd type="triangle" w="lg" len="me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l" defTabSz="914368" rtl="0" fontAlgn="base">
              <a:spcBef>
                <a:spcPct val="20000"/>
              </a:spcBef>
              <a:spcAft>
                <a:spcPct val="0"/>
              </a:spcAft>
            </a:pPr>
            <a:endParaRPr lang="en-US" sz="1400" kern="1200">
              <a:solidFill>
                <a:srgbClr val="000000"/>
              </a:solidFill>
              <a:latin typeface="Arial" charset="0"/>
              <a:ea typeface="+mn-ea"/>
              <a:cs typeface="+mn-cs"/>
            </a:endParaRPr>
          </a:p>
        </p:txBody>
      </p:sp>
      <p:sp>
        <p:nvSpPr>
          <p:cNvPr id="6" name="Freeform 6x">
            <a:extLst>
              <a:ext uri="{FF2B5EF4-FFF2-40B4-BE49-F238E27FC236}">
                <a16:creationId xmlns:a16="http://schemas.microsoft.com/office/drawing/2014/main" id="{0DE6C590-2118-1249-3AA6-B5B3033627D3}"/>
              </a:ext>
            </a:extLst>
          </p:cNvPr>
          <p:cNvSpPr>
            <a:spLocks/>
          </p:cNvSpPr>
          <p:nvPr/>
        </p:nvSpPr>
        <p:spPr bwMode="auto">
          <a:xfrm>
            <a:off x="3240011" y="1227991"/>
            <a:ext cx="5637805" cy="4504730"/>
          </a:xfrm>
          <a:custGeom>
            <a:avLst/>
            <a:gdLst>
              <a:gd name="connsiteX0" fmla="*/ 0 w 12121281"/>
              <a:gd name="connsiteY0" fmla="*/ 413463 h 10596170"/>
              <a:gd name="connsiteX1" fmla="*/ 413463 w 12121281"/>
              <a:gd name="connsiteY1" fmla="*/ 0 h 10596170"/>
              <a:gd name="connsiteX2" fmla="*/ 11707818 w 12121281"/>
              <a:gd name="connsiteY2" fmla="*/ 0 h 10596170"/>
              <a:gd name="connsiteX3" fmla="*/ 12121281 w 12121281"/>
              <a:gd name="connsiteY3" fmla="*/ 413463 h 10596170"/>
              <a:gd name="connsiteX4" fmla="*/ 12121281 w 12121281"/>
              <a:gd name="connsiteY4" fmla="*/ 10182707 h 10596170"/>
              <a:gd name="connsiteX5" fmla="*/ 11707818 w 12121281"/>
              <a:gd name="connsiteY5" fmla="*/ 10596170 h 10596170"/>
              <a:gd name="connsiteX6" fmla="*/ 413463 w 12121281"/>
              <a:gd name="connsiteY6" fmla="*/ 10596170 h 10596170"/>
              <a:gd name="connsiteX7" fmla="*/ 0 w 12121281"/>
              <a:gd name="connsiteY7" fmla="*/ 10182707 h 10596170"/>
              <a:gd name="connsiteX8" fmla="*/ 0 w 12121281"/>
              <a:gd name="connsiteY8" fmla="*/ 413463 h 10596170"/>
              <a:gd name="connsiteX0" fmla="*/ 0 w 12616500"/>
              <a:gd name="connsiteY0" fmla="*/ 818352 h 11001059"/>
              <a:gd name="connsiteX1" fmla="*/ 413463 w 12616500"/>
              <a:gd name="connsiteY1" fmla="*/ 404889 h 11001059"/>
              <a:gd name="connsiteX2" fmla="*/ 11707818 w 12616500"/>
              <a:gd name="connsiteY2" fmla="*/ 404889 h 11001059"/>
              <a:gd name="connsiteX3" fmla="*/ 11959996 w 12616500"/>
              <a:gd name="connsiteY3" fmla="*/ 507908 h 11001059"/>
              <a:gd name="connsiteX4" fmla="*/ 12121281 w 12616500"/>
              <a:gd name="connsiteY4" fmla="*/ 818352 h 11001059"/>
              <a:gd name="connsiteX5" fmla="*/ 12121281 w 12616500"/>
              <a:gd name="connsiteY5" fmla="*/ 10587596 h 11001059"/>
              <a:gd name="connsiteX6" fmla="*/ 11707818 w 12616500"/>
              <a:gd name="connsiteY6" fmla="*/ 11001059 h 11001059"/>
              <a:gd name="connsiteX7" fmla="*/ 413463 w 12616500"/>
              <a:gd name="connsiteY7" fmla="*/ 11001059 h 11001059"/>
              <a:gd name="connsiteX8" fmla="*/ 0 w 12616500"/>
              <a:gd name="connsiteY8" fmla="*/ 10587596 h 11001059"/>
              <a:gd name="connsiteX9" fmla="*/ 0 w 12616500"/>
              <a:gd name="connsiteY9" fmla="*/ 818352 h 11001059"/>
              <a:gd name="connsiteX0" fmla="*/ 11959996 w 12620775"/>
              <a:gd name="connsiteY0" fmla="*/ 507908 h 11001059"/>
              <a:gd name="connsiteX1" fmla="*/ 12121281 w 12620775"/>
              <a:gd name="connsiteY1" fmla="*/ 818352 h 11001059"/>
              <a:gd name="connsiteX2" fmla="*/ 12121281 w 12620775"/>
              <a:gd name="connsiteY2" fmla="*/ 10587596 h 11001059"/>
              <a:gd name="connsiteX3" fmla="*/ 11707818 w 12620775"/>
              <a:gd name="connsiteY3" fmla="*/ 11001059 h 11001059"/>
              <a:gd name="connsiteX4" fmla="*/ 413463 w 12620775"/>
              <a:gd name="connsiteY4" fmla="*/ 11001059 h 11001059"/>
              <a:gd name="connsiteX5" fmla="*/ 0 w 12620775"/>
              <a:gd name="connsiteY5" fmla="*/ 10587596 h 11001059"/>
              <a:gd name="connsiteX6" fmla="*/ 0 w 12620775"/>
              <a:gd name="connsiteY6" fmla="*/ 818352 h 11001059"/>
              <a:gd name="connsiteX7" fmla="*/ 413463 w 12620775"/>
              <a:gd name="connsiteY7" fmla="*/ 404889 h 11001059"/>
              <a:gd name="connsiteX8" fmla="*/ 11707818 w 12620775"/>
              <a:gd name="connsiteY8" fmla="*/ 404889 h 11001059"/>
              <a:gd name="connsiteX9" fmla="*/ 12051436 w 12620775"/>
              <a:gd name="connsiteY9" fmla="*/ 599348 h 11001059"/>
              <a:gd name="connsiteX0" fmla="*/ 11959996 w 12121281"/>
              <a:gd name="connsiteY0" fmla="*/ 507908 h 11001059"/>
              <a:gd name="connsiteX1" fmla="*/ 12121281 w 12121281"/>
              <a:gd name="connsiteY1" fmla="*/ 818352 h 11001059"/>
              <a:gd name="connsiteX2" fmla="*/ 12121281 w 12121281"/>
              <a:gd name="connsiteY2" fmla="*/ 10587596 h 11001059"/>
              <a:gd name="connsiteX3" fmla="*/ 11707818 w 12121281"/>
              <a:gd name="connsiteY3" fmla="*/ 11001059 h 11001059"/>
              <a:gd name="connsiteX4" fmla="*/ 413463 w 12121281"/>
              <a:gd name="connsiteY4" fmla="*/ 11001059 h 11001059"/>
              <a:gd name="connsiteX5" fmla="*/ 0 w 12121281"/>
              <a:gd name="connsiteY5" fmla="*/ 10587596 h 11001059"/>
              <a:gd name="connsiteX6" fmla="*/ 0 w 12121281"/>
              <a:gd name="connsiteY6" fmla="*/ 818352 h 11001059"/>
              <a:gd name="connsiteX7" fmla="*/ 413463 w 12121281"/>
              <a:gd name="connsiteY7" fmla="*/ 404889 h 11001059"/>
              <a:gd name="connsiteX8" fmla="*/ 11707818 w 12121281"/>
              <a:gd name="connsiteY8" fmla="*/ 404889 h 11001059"/>
              <a:gd name="connsiteX0" fmla="*/ 12121281 w 12121281"/>
              <a:gd name="connsiteY0" fmla="*/ 413463 h 10596170"/>
              <a:gd name="connsiteX1" fmla="*/ 12121281 w 12121281"/>
              <a:gd name="connsiteY1" fmla="*/ 10182707 h 10596170"/>
              <a:gd name="connsiteX2" fmla="*/ 11707818 w 12121281"/>
              <a:gd name="connsiteY2" fmla="*/ 10596170 h 10596170"/>
              <a:gd name="connsiteX3" fmla="*/ 413463 w 12121281"/>
              <a:gd name="connsiteY3" fmla="*/ 10596170 h 10596170"/>
              <a:gd name="connsiteX4" fmla="*/ 0 w 12121281"/>
              <a:gd name="connsiteY4" fmla="*/ 10182707 h 10596170"/>
              <a:gd name="connsiteX5" fmla="*/ 0 w 12121281"/>
              <a:gd name="connsiteY5" fmla="*/ 413463 h 10596170"/>
              <a:gd name="connsiteX6" fmla="*/ 413463 w 12121281"/>
              <a:gd name="connsiteY6" fmla="*/ 0 h 10596170"/>
              <a:gd name="connsiteX7" fmla="*/ 11707818 w 12121281"/>
              <a:gd name="connsiteY7" fmla="*/ 0 h 10596170"/>
              <a:gd name="connsiteX0" fmla="*/ 12121281 w 12121281"/>
              <a:gd name="connsiteY0" fmla="*/ 413463 h 10596170"/>
              <a:gd name="connsiteX1" fmla="*/ 12112395 w 12121281"/>
              <a:gd name="connsiteY1" fmla="*/ 960269 h 10596170"/>
              <a:gd name="connsiteX2" fmla="*/ 12121281 w 12121281"/>
              <a:gd name="connsiteY2" fmla="*/ 10182707 h 10596170"/>
              <a:gd name="connsiteX3" fmla="*/ 11707818 w 12121281"/>
              <a:gd name="connsiteY3" fmla="*/ 10596170 h 10596170"/>
              <a:gd name="connsiteX4" fmla="*/ 413463 w 12121281"/>
              <a:gd name="connsiteY4" fmla="*/ 10596170 h 10596170"/>
              <a:gd name="connsiteX5" fmla="*/ 0 w 12121281"/>
              <a:gd name="connsiteY5" fmla="*/ 10182707 h 10596170"/>
              <a:gd name="connsiteX6" fmla="*/ 0 w 12121281"/>
              <a:gd name="connsiteY6" fmla="*/ 413463 h 10596170"/>
              <a:gd name="connsiteX7" fmla="*/ 413463 w 12121281"/>
              <a:gd name="connsiteY7" fmla="*/ 0 h 10596170"/>
              <a:gd name="connsiteX8" fmla="*/ 11707818 w 12121281"/>
              <a:gd name="connsiteY8" fmla="*/ 0 h 10596170"/>
              <a:gd name="connsiteX0" fmla="*/ 12112395 w 12121281"/>
              <a:gd name="connsiteY0" fmla="*/ 960269 h 10596170"/>
              <a:gd name="connsiteX1" fmla="*/ 12121281 w 12121281"/>
              <a:gd name="connsiteY1" fmla="*/ 10182707 h 10596170"/>
              <a:gd name="connsiteX2" fmla="*/ 11707818 w 12121281"/>
              <a:gd name="connsiteY2" fmla="*/ 10596170 h 10596170"/>
              <a:gd name="connsiteX3" fmla="*/ 413463 w 12121281"/>
              <a:gd name="connsiteY3" fmla="*/ 10596170 h 10596170"/>
              <a:gd name="connsiteX4" fmla="*/ 0 w 12121281"/>
              <a:gd name="connsiteY4" fmla="*/ 10182707 h 10596170"/>
              <a:gd name="connsiteX5" fmla="*/ 0 w 12121281"/>
              <a:gd name="connsiteY5" fmla="*/ 413463 h 10596170"/>
              <a:gd name="connsiteX6" fmla="*/ 413463 w 12121281"/>
              <a:gd name="connsiteY6" fmla="*/ 0 h 10596170"/>
              <a:gd name="connsiteX7" fmla="*/ 11707818 w 12121281"/>
              <a:gd name="connsiteY7" fmla="*/ 0 h 10596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21281" h="10596170">
                <a:moveTo>
                  <a:pt x="12112395" y="960269"/>
                </a:moveTo>
                <a:lnTo>
                  <a:pt x="12121281" y="10182707"/>
                </a:lnTo>
                <a:cubicBezTo>
                  <a:pt x="12121281" y="10411056"/>
                  <a:pt x="11936167" y="10596170"/>
                  <a:pt x="11707818" y="10596170"/>
                </a:cubicBezTo>
                <a:lnTo>
                  <a:pt x="413463" y="10596170"/>
                </a:lnTo>
                <a:cubicBezTo>
                  <a:pt x="185114" y="10596170"/>
                  <a:pt x="0" y="10411056"/>
                  <a:pt x="0" y="10182707"/>
                </a:cubicBezTo>
                <a:lnTo>
                  <a:pt x="0" y="413463"/>
                </a:lnTo>
                <a:cubicBezTo>
                  <a:pt x="0" y="185114"/>
                  <a:pt x="185114" y="0"/>
                  <a:pt x="413463" y="0"/>
                </a:cubicBezTo>
                <a:lnTo>
                  <a:pt x="11707818" y="0"/>
                </a:lnTo>
              </a:path>
            </a:pathLst>
          </a:custGeom>
          <a:noFill/>
          <a:ln w="38100" cap="rnd">
            <a:solidFill>
              <a:srgbClr val="FFCC00"/>
            </a:solidFill>
            <a:prstDash val="solid"/>
            <a:round/>
            <a:headEnd type="oval"/>
            <a:tailEnd type="triangle" w="lg" len="me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l" defTabSz="914368" rtl="0" fontAlgn="base">
              <a:spcBef>
                <a:spcPct val="20000"/>
              </a:spcBef>
              <a:spcAft>
                <a:spcPct val="0"/>
              </a:spcAft>
            </a:pPr>
            <a:endParaRPr lang="en-US" sz="1400" kern="1200">
              <a:solidFill>
                <a:srgbClr val="000000"/>
              </a:solidFill>
              <a:latin typeface="Arial" charset="0"/>
              <a:ea typeface="+mn-ea"/>
              <a:cs typeface="+mn-cs"/>
            </a:endParaRPr>
          </a:p>
        </p:txBody>
      </p:sp>
      <p:sp>
        <p:nvSpPr>
          <p:cNvPr id="7" name="Rectangle 6">
            <a:extLst>
              <a:ext uri="{FF2B5EF4-FFF2-40B4-BE49-F238E27FC236}">
                <a16:creationId xmlns:a16="http://schemas.microsoft.com/office/drawing/2014/main" id="{A6C7A8EF-6B87-659D-8B31-B356EF41009C}"/>
              </a:ext>
            </a:extLst>
          </p:cNvPr>
          <p:cNvSpPr>
            <a:spLocks/>
          </p:cNvSpPr>
          <p:nvPr/>
        </p:nvSpPr>
        <p:spPr bwMode="gray">
          <a:xfrm>
            <a:off x="736755" y="1337062"/>
            <a:ext cx="2434463" cy="286232"/>
          </a:xfrm>
          <a:prstGeom prst="rect">
            <a:avLst/>
          </a:prstGeom>
          <a:ln>
            <a:noFill/>
          </a:ln>
        </p:spPr>
        <p:txBody>
          <a:bodyPr wrap="square" lIns="0" tIns="0" rIns="0" bIns="0" anchor="t">
            <a:spAutoFit/>
          </a:bodyPr>
          <a:lstStyle>
            <a:defPPr>
              <a:defRPr lang="en-CA"/>
            </a:defPPr>
            <a:lvl1pPr algn="l" rtl="0" fontAlgn="base">
              <a:spcBef>
                <a:spcPct val="20000"/>
              </a:spcBef>
              <a:spcAft>
                <a:spcPct val="0"/>
              </a:spcAft>
              <a:defRPr lang="en-US" sz="1400" kern="1200">
                <a:solidFill>
                  <a:schemeClr val="tx1"/>
                </a:solidFill>
                <a:latin typeface="Arial" charset="0"/>
                <a:ea typeface="+mn-ea"/>
                <a:cs typeface="+mn-cs"/>
              </a:defRPr>
            </a:lvl1pPr>
            <a:lvl2pPr marL="457200" algn="ctr" rtl="0" fontAlgn="base">
              <a:spcBef>
                <a:spcPct val="20000"/>
              </a:spcBef>
              <a:spcAft>
                <a:spcPct val="0"/>
              </a:spcAft>
              <a:defRPr sz="1400" kern="1200">
                <a:solidFill>
                  <a:schemeClr val="tx1"/>
                </a:solidFill>
                <a:latin typeface="Arial" charset="0"/>
                <a:ea typeface="+mn-ea"/>
                <a:cs typeface="+mn-cs"/>
              </a:defRPr>
            </a:lvl2pPr>
            <a:lvl3pPr marL="914400" algn="ctr" rtl="0" fontAlgn="base">
              <a:spcBef>
                <a:spcPct val="20000"/>
              </a:spcBef>
              <a:spcAft>
                <a:spcPct val="0"/>
              </a:spcAft>
              <a:defRPr sz="1400" kern="1200">
                <a:solidFill>
                  <a:schemeClr val="tx1"/>
                </a:solidFill>
                <a:latin typeface="Arial" charset="0"/>
                <a:ea typeface="+mn-ea"/>
                <a:cs typeface="+mn-cs"/>
              </a:defRPr>
            </a:lvl3pPr>
            <a:lvl4pPr marL="1371600" algn="ctr" rtl="0" fontAlgn="base">
              <a:spcBef>
                <a:spcPct val="20000"/>
              </a:spcBef>
              <a:spcAft>
                <a:spcPct val="0"/>
              </a:spcAft>
              <a:defRPr sz="1400" kern="1200">
                <a:solidFill>
                  <a:schemeClr val="tx1"/>
                </a:solidFill>
                <a:latin typeface="Arial" charset="0"/>
                <a:ea typeface="+mn-ea"/>
                <a:cs typeface="+mn-cs"/>
              </a:defRPr>
            </a:lvl4pPr>
            <a:lvl5pPr marL="1828800" algn="ctr" rtl="0" fontAlgn="base">
              <a:spcBef>
                <a:spcPct val="20000"/>
              </a:spcBef>
              <a:spcAft>
                <a:spcPct val="0"/>
              </a:spcAft>
              <a:defRPr sz="1400" kern="1200">
                <a:solidFill>
                  <a:schemeClr val="tx1"/>
                </a:solidFill>
                <a:latin typeface="Arial" charset="0"/>
                <a:ea typeface="+mn-ea"/>
                <a:cs typeface="+mn-cs"/>
              </a:defRPr>
            </a:lvl5pPr>
            <a:lvl6pPr marL="2286000" algn="l" defTabSz="914400" rtl="0" eaLnBrk="1" latinLnBrk="0" hangingPunct="1">
              <a:defRPr sz="1400" kern="1200">
                <a:solidFill>
                  <a:schemeClr val="tx1"/>
                </a:solidFill>
                <a:latin typeface="Arial" charset="0"/>
                <a:ea typeface="+mn-ea"/>
                <a:cs typeface="+mn-cs"/>
              </a:defRPr>
            </a:lvl6pPr>
            <a:lvl7pPr marL="2743200" algn="l" defTabSz="914400" rtl="0" eaLnBrk="1" latinLnBrk="0" hangingPunct="1">
              <a:defRPr sz="1400" kern="1200">
                <a:solidFill>
                  <a:schemeClr val="tx1"/>
                </a:solidFill>
                <a:latin typeface="Arial" charset="0"/>
                <a:ea typeface="+mn-ea"/>
                <a:cs typeface="+mn-cs"/>
              </a:defRPr>
            </a:lvl7pPr>
            <a:lvl8pPr marL="3200400" algn="l" defTabSz="914400" rtl="0" eaLnBrk="1" latinLnBrk="0" hangingPunct="1">
              <a:defRPr sz="1400" kern="1200">
                <a:solidFill>
                  <a:schemeClr val="tx1"/>
                </a:solidFill>
                <a:latin typeface="Arial" charset="0"/>
                <a:ea typeface="+mn-ea"/>
                <a:cs typeface="+mn-cs"/>
              </a:defRPr>
            </a:lvl8pPr>
            <a:lvl9pPr marL="3657600" algn="l" defTabSz="914400" rtl="0" eaLnBrk="1" latinLnBrk="0" hangingPunct="1">
              <a:defRPr sz="1400" kern="1200">
                <a:solidFill>
                  <a:schemeClr val="tx1"/>
                </a:solidFill>
                <a:latin typeface="Arial" charset="0"/>
                <a:ea typeface="+mn-ea"/>
                <a:cs typeface="+mn-cs"/>
              </a:defRPr>
            </a:lvl9pPr>
          </a:lstStyle>
          <a:p>
            <a:pPr defTabSz="1219142" fontAlgn="auto">
              <a:spcBef>
                <a:spcPts val="0"/>
              </a:spcBef>
              <a:spcAft>
                <a:spcPts val="0"/>
              </a:spcAft>
              <a:defRPr/>
            </a:pPr>
            <a:r>
              <a:rPr lang="en-US" sz="1860" b="1" kern="0">
                <a:solidFill>
                  <a:srgbClr val="000000"/>
                </a:solidFill>
                <a:latin typeface="F37 Lineca" pitchFamily="50" charset="0"/>
                <a:cs typeface="Arial" panose="020B0604020202020204" pitchFamily="34" charset="0"/>
              </a:rPr>
              <a:t>UNMET NEED</a:t>
            </a:r>
          </a:p>
        </p:txBody>
      </p:sp>
      <p:sp>
        <p:nvSpPr>
          <p:cNvPr id="8" name="Rectangle 7">
            <a:extLst>
              <a:ext uri="{FF2B5EF4-FFF2-40B4-BE49-F238E27FC236}">
                <a16:creationId xmlns:a16="http://schemas.microsoft.com/office/drawing/2014/main" id="{EAF925EE-0C59-4137-FA1B-2A23ACDC59B5}"/>
              </a:ext>
            </a:extLst>
          </p:cNvPr>
          <p:cNvSpPr>
            <a:spLocks/>
          </p:cNvSpPr>
          <p:nvPr/>
        </p:nvSpPr>
        <p:spPr bwMode="gray">
          <a:xfrm>
            <a:off x="3480969" y="1337062"/>
            <a:ext cx="4943941" cy="286232"/>
          </a:xfrm>
          <a:prstGeom prst="rect">
            <a:avLst/>
          </a:prstGeom>
          <a:ln>
            <a:noFill/>
          </a:ln>
        </p:spPr>
        <p:txBody>
          <a:bodyPr wrap="square" lIns="0" tIns="0" rIns="0" bIns="0" anchor="t">
            <a:spAutoFit/>
          </a:bodyPr>
          <a:lstStyle>
            <a:defPPr>
              <a:defRPr lang="en-CA"/>
            </a:defPPr>
            <a:lvl1pPr algn="l" rtl="0" fontAlgn="base">
              <a:spcBef>
                <a:spcPct val="20000"/>
              </a:spcBef>
              <a:spcAft>
                <a:spcPct val="0"/>
              </a:spcAft>
              <a:defRPr lang="en-US" sz="1400" kern="1200">
                <a:solidFill>
                  <a:schemeClr val="tx1"/>
                </a:solidFill>
                <a:latin typeface="Arial" charset="0"/>
                <a:ea typeface="+mn-ea"/>
                <a:cs typeface="+mn-cs"/>
              </a:defRPr>
            </a:lvl1pPr>
            <a:lvl2pPr marL="457200" algn="ctr" rtl="0" fontAlgn="base">
              <a:spcBef>
                <a:spcPct val="20000"/>
              </a:spcBef>
              <a:spcAft>
                <a:spcPct val="0"/>
              </a:spcAft>
              <a:defRPr sz="1400" kern="1200">
                <a:solidFill>
                  <a:schemeClr val="tx1"/>
                </a:solidFill>
                <a:latin typeface="Arial" charset="0"/>
                <a:ea typeface="+mn-ea"/>
                <a:cs typeface="+mn-cs"/>
              </a:defRPr>
            </a:lvl2pPr>
            <a:lvl3pPr marL="914400" algn="ctr" rtl="0" fontAlgn="base">
              <a:spcBef>
                <a:spcPct val="20000"/>
              </a:spcBef>
              <a:spcAft>
                <a:spcPct val="0"/>
              </a:spcAft>
              <a:defRPr sz="1400" kern="1200">
                <a:solidFill>
                  <a:schemeClr val="tx1"/>
                </a:solidFill>
                <a:latin typeface="Arial" charset="0"/>
                <a:ea typeface="+mn-ea"/>
                <a:cs typeface="+mn-cs"/>
              </a:defRPr>
            </a:lvl3pPr>
            <a:lvl4pPr marL="1371600" algn="ctr" rtl="0" fontAlgn="base">
              <a:spcBef>
                <a:spcPct val="20000"/>
              </a:spcBef>
              <a:spcAft>
                <a:spcPct val="0"/>
              </a:spcAft>
              <a:defRPr sz="1400" kern="1200">
                <a:solidFill>
                  <a:schemeClr val="tx1"/>
                </a:solidFill>
                <a:latin typeface="Arial" charset="0"/>
                <a:ea typeface="+mn-ea"/>
                <a:cs typeface="+mn-cs"/>
              </a:defRPr>
            </a:lvl4pPr>
            <a:lvl5pPr marL="1828800" algn="ctr" rtl="0" fontAlgn="base">
              <a:spcBef>
                <a:spcPct val="20000"/>
              </a:spcBef>
              <a:spcAft>
                <a:spcPct val="0"/>
              </a:spcAft>
              <a:defRPr sz="1400" kern="1200">
                <a:solidFill>
                  <a:schemeClr val="tx1"/>
                </a:solidFill>
                <a:latin typeface="Arial" charset="0"/>
                <a:ea typeface="+mn-ea"/>
                <a:cs typeface="+mn-cs"/>
              </a:defRPr>
            </a:lvl5pPr>
            <a:lvl6pPr marL="2286000" algn="l" defTabSz="914400" rtl="0" eaLnBrk="1" latinLnBrk="0" hangingPunct="1">
              <a:defRPr sz="1400" kern="1200">
                <a:solidFill>
                  <a:schemeClr val="tx1"/>
                </a:solidFill>
                <a:latin typeface="Arial" charset="0"/>
                <a:ea typeface="+mn-ea"/>
                <a:cs typeface="+mn-cs"/>
              </a:defRPr>
            </a:lvl6pPr>
            <a:lvl7pPr marL="2743200" algn="l" defTabSz="914400" rtl="0" eaLnBrk="1" latinLnBrk="0" hangingPunct="1">
              <a:defRPr sz="1400" kern="1200">
                <a:solidFill>
                  <a:schemeClr val="tx1"/>
                </a:solidFill>
                <a:latin typeface="Arial" charset="0"/>
                <a:ea typeface="+mn-ea"/>
                <a:cs typeface="+mn-cs"/>
              </a:defRPr>
            </a:lvl7pPr>
            <a:lvl8pPr marL="3200400" algn="l" defTabSz="914400" rtl="0" eaLnBrk="1" latinLnBrk="0" hangingPunct="1">
              <a:defRPr sz="1400" kern="1200">
                <a:solidFill>
                  <a:schemeClr val="tx1"/>
                </a:solidFill>
                <a:latin typeface="Arial" charset="0"/>
                <a:ea typeface="+mn-ea"/>
                <a:cs typeface="+mn-cs"/>
              </a:defRPr>
            </a:lvl8pPr>
            <a:lvl9pPr marL="3657600" algn="l" defTabSz="914400" rtl="0" eaLnBrk="1" latinLnBrk="0" hangingPunct="1">
              <a:defRPr sz="1400" kern="1200">
                <a:solidFill>
                  <a:schemeClr val="tx1"/>
                </a:solidFill>
                <a:latin typeface="Arial" charset="0"/>
                <a:ea typeface="+mn-ea"/>
                <a:cs typeface="+mn-cs"/>
              </a:defRPr>
            </a:lvl9pPr>
          </a:lstStyle>
          <a:p>
            <a:pPr defTabSz="1219142" fontAlgn="auto">
              <a:spcBef>
                <a:spcPts val="0"/>
              </a:spcBef>
              <a:spcAft>
                <a:spcPts val="0"/>
              </a:spcAft>
              <a:defRPr/>
            </a:pPr>
            <a:r>
              <a:rPr lang="en-US" sz="1860" b="1" kern="0">
                <a:solidFill>
                  <a:srgbClr val="000000"/>
                </a:solidFill>
                <a:latin typeface="F37 Lineca" pitchFamily="50" charset="0"/>
                <a:cs typeface="Arial" panose="020B0604020202020204" pitchFamily="34" charset="0"/>
              </a:rPr>
              <a:t>HOW </a:t>
            </a:r>
            <a:r>
              <a:rPr lang="en-US" sz="1860" b="1">
                <a:solidFill>
                  <a:srgbClr val="000000"/>
                </a:solidFill>
                <a:latin typeface="F37 Lineca" pitchFamily="50" charset="0"/>
              </a:rPr>
              <a:t>RINVOQ</a:t>
            </a:r>
            <a:r>
              <a:rPr lang="en-US" sz="1860" b="1" kern="0">
                <a:solidFill>
                  <a:srgbClr val="000000"/>
                </a:solidFill>
                <a:latin typeface="F37 Lineca" pitchFamily="50" charset="0"/>
                <a:cs typeface="Arial" panose="020B0604020202020204" pitchFamily="34" charset="0"/>
              </a:rPr>
              <a:t> CAN HELP</a:t>
            </a:r>
          </a:p>
        </p:txBody>
      </p:sp>
      <p:sp>
        <p:nvSpPr>
          <p:cNvPr id="9" name="Rectangle 8">
            <a:extLst>
              <a:ext uri="{FF2B5EF4-FFF2-40B4-BE49-F238E27FC236}">
                <a16:creationId xmlns:a16="http://schemas.microsoft.com/office/drawing/2014/main" id="{2246BDCD-80F9-1024-0480-77EB8FA86FF2}"/>
              </a:ext>
            </a:extLst>
          </p:cNvPr>
          <p:cNvSpPr>
            <a:spLocks/>
          </p:cNvSpPr>
          <p:nvPr/>
        </p:nvSpPr>
        <p:spPr bwMode="gray">
          <a:xfrm>
            <a:off x="9223115" y="1366304"/>
            <a:ext cx="2021723" cy="257635"/>
          </a:xfrm>
          <a:prstGeom prst="rect">
            <a:avLst/>
          </a:prstGeom>
          <a:ln>
            <a:noFill/>
          </a:ln>
        </p:spPr>
        <p:txBody>
          <a:bodyPr wrap="square" lIns="0" tIns="0" rIns="0" bIns="0" anchor="t">
            <a:spAutoFit/>
          </a:bodyPr>
          <a:lstStyle>
            <a:defPPr>
              <a:defRPr lang="en-CA"/>
            </a:defPPr>
            <a:lvl1pPr algn="l" rtl="0" fontAlgn="base">
              <a:spcBef>
                <a:spcPct val="20000"/>
              </a:spcBef>
              <a:spcAft>
                <a:spcPct val="0"/>
              </a:spcAft>
              <a:defRPr lang="en-US" sz="1400" kern="1200">
                <a:solidFill>
                  <a:schemeClr val="tx1"/>
                </a:solidFill>
                <a:latin typeface="Arial" charset="0"/>
                <a:ea typeface="+mn-ea"/>
                <a:cs typeface="+mn-cs"/>
              </a:defRPr>
            </a:lvl1pPr>
            <a:lvl2pPr marL="457200" algn="ctr" rtl="0" fontAlgn="base">
              <a:spcBef>
                <a:spcPct val="20000"/>
              </a:spcBef>
              <a:spcAft>
                <a:spcPct val="0"/>
              </a:spcAft>
              <a:defRPr sz="1400" kern="1200">
                <a:solidFill>
                  <a:schemeClr val="tx1"/>
                </a:solidFill>
                <a:latin typeface="Arial" charset="0"/>
                <a:ea typeface="+mn-ea"/>
                <a:cs typeface="+mn-cs"/>
              </a:defRPr>
            </a:lvl2pPr>
            <a:lvl3pPr marL="914400" algn="ctr" rtl="0" fontAlgn="base">
              <a:spcBef>
                <a:spcPct val="20000"/>
              </a:spcBef>
              <a:spcAft>
                <a:spcPct val="0"/>
              </a:spcAft>
              <a:defRPr sz="1400" kern="1200">
                <a:solidFill>
                  <a:schemeClr val="tx1"/>
                </a:solidFill>
                <a:latin typeface="Arial" charset="0"/>
                <a:ea typeface="+mn-ea"/>
                <a:cs typeface="+mn-cs"/>
              </a:defRPr>
            </a:lvl3pPr>
            <a:lvl4pPr marL="1371600" algn="ctr" rtl="0" fontAlgn="base">
              <a:spcBef>
                <a:spcPct val="20000"/>
              </a:spcBef>
              <a:spcAft>
                <a:spcPct val="0"/>
              </a:spcAft>
              <a:defRPr sz="1400" kern="1200">
                <a:solidFill>
                  <a:schemeClr val="tx1"/>
                </a:solidFill>
                <a:latin typeface="Arial" charset="0"/>
                <a:ea typeface="+mn-ea"/>
                <a:cs typeface="+mn-cs"/>
              </a:defRPr>
            </a:lvl4pPr>
            <a:lvl5pPr marL="1828800" algn="ctr" rtl="0" fontAlgn="base">
              <a:spcBef>
                <a:spcPct val="20000"/>
              </a:spcBef>
              <a:spcAft>
                <a:spcPct val="0"/>
              </a:spcAft>
              <a:defRPr sz="1400" kern="1200">
                <a:solidFill>
                  <a:schemeClr val="tx1"/>
                </a:solidFill>
                <a:latin typeface="Arial" charset="0"/>
                <a:ea typeface="+mn-ea"/>
                <a:cs typeface="+mn-cs"/>
              </a:defRPr>
            </a:lvl5pPr>
            <a:lvl6pPr marL="2286000" algn="l" defTabSz="914400" rtl="0" eaLnBrk="1" latinLnBrk="0" hangingPunct="1">
              <a:defRPr sz="1400" kern="1200">
                <a:solidFill>
                  <a:schemeClr val="tx1"/>
                </a:solidFill>
                <a:latin typeface="Arial" charset="0"/>
                <a:ea typeface="+mn-ea"/>
                <a:cs typeface="+mn-cs"/>
              </a:defRPr>
            </a:lvl6pPr>
            <a:lvl7pPr marL="2743200" algn="l" defTabSz="914400" rtl="0" eaLnBrk="1" latinLnBrk="0" hangingPunct="1">
              <a:defRPr sz="1400" kern="1200">
                <a:solidFill>
                  <a:schemeClr val="tx1"/>
                </a:solidFill>
                <a:latin typeface="Arial" charset="0"/>
                <a:ea typeface="+mn-ea"/>
                <a:cs typeface="+mn-cs"/>
              </a:defRPr>
            </a:lvl7pPr>
            <a:lvl8pPr marL="3200400" algn="l" defTabSz="914400" rtl="0" eaLnBrk="1" latinLnBrk="0" hangingPunct="1">
              <a:defRPr sz="1400" kern="1200">
                <a:solidFill>
                  <a:schemeClr val="tx1"/>
                </a:solidFill>
                <a:latin typeface="Arial" charset="0"/>
                <a:ea typeface="+mn-ea"/>
                <a:cs typeface="+mn-cs"/>
              </a:defRPr>
            </a:lvl8pPr>
            <a:lvl9pPr marL="3657600" algn="l" defTabSz="914400" rtl="0" eaLnBrk="1" latinLnBrk="0" hangingPunct="1">
              <a:defRPr sz="1400" kern="1200">
                <a:solidFill>
                  <a:schemeClr val="tx1"/>
                </a:solidFill>
                <a:latin typeface="Arial" charset="0"/>
                <a:ea typeface="+mn-ea"/>
                <a:cs typeface="+mn-cs"/>
              </a:defRPr>
            </a:lvl9pPr>
          </a:lstStyle>
          <a:p>
            <a:pPr defTabSz="911059" fontAlgn="auto">
              <a:lnSpc>
                <a:spcPct val="90000"/>
              </a:lnSpc>
              <a:spcAft>
                <a:spcPts val="0"/>
              </a:spcAft>
              <a:defRPr/>
            </a:pPr>
            <a:r>
              <a:rPr lang="en-GB" sz="1860" b="1" kern="0">
                <a:solidFill>
                  <a:srgbClr val="000000"/>
                </a:solidFill>
                <a:latin typeface="F37 Lineca" pitchFamily="50" charset="0"/>
                <a:cs typeface="Arial"/>
              </a:rPr>
              <a:t>IMPACT</a:t>
            </a:r>
          </a:p>
        </p:txBody>
      </p:sp>
      <p:sp>
        <p:nvSpPr>
          <p:cNvPr id="11" name="TextBox 10">
            <a:extLst>
              <a:ext uri="{FF2B5EF4-FFF2-40B4-BE49-F238E27FC236}">
                <a16:creationId xmlns:a16="http://schemas.microsoft.com/office/drawing/2014/main" id="{BFC8E0A4-2174-2510-7339-BD0BDAAD93C6}"/>
              </a:ext>
            </a:extLst>
          </p:cNvPr>
          <p:cNvSpPr txBox="1"/>
          <p:nvPr/>
        </p:nvSpPr>
        <p:spPr>
          <a:xfrm>
            <a:off x="3391271" y="1597943"/>
            <a:ext cx="5485819" cy="321306"/>
          </a:xfrm>
          <a:prstGeom prst="rect">
            <a:avLst/>
          </a:prstGeom>
          <a:noFill/>
        </p:spPr>
        <p:txBody>
          <a:bodyPr wrap="square" lIns="91440" tIns="45720" rIns="91440" bIns="45720" anchor="t">
            <a:spAutoFit/>
          </a:bodyPr>
          <a:lstStyle/>
          <a:p>
            <a:pPr algn="l" defTabSz="1219142" rtl="0">
              <a:defRPr/>
            </a:pPr>
            <a:r>
              <a:rPr lang="en-US" sz="1488" b="1" kern="1200">
                <a:solidFill>
                  <a:schemeClr val="accent2">
                    <a:lumMod val="75000"/>
                  </a:schemeClr>
                </a:solidFill>
                <a:latin typeface="F37 Lineca" pitchFamily="50" charset="0"/>
                <a:ea typeface="+mn-ea"/>
                <a:cs typeface="+mn-cs"/>
              </a:rPr>
              <a:t>CONTROL</a:t>
            </a:r>
            <a:r>
              <a:rPr lang="en-US" sz="1488" kern="1200">
                <a:solidFill>
                  <a:schemeClr val="accent2">
                    <a:lumMod val="75000"/>
                  </a:schemeClr>
                </a:solidFill>
                <a:latin typeface="F37 Lineca" pitchFamily="50" charset="0"/>
                <a:ea typeface="+mn-ea"/>
                <a:cs typeface="+mn-cs"/>
              </a:rPr>
              <a:t> </a:t>
            </a:r>
            <a:r>
              <a:rPr lang="en-US" sz="1488" b="1">
                <a:solidFill>
                  <a:schemeClr val="accent2">
                    <a:lumMod val="75000"/>
                  </a:schemeClr>
                </a:solidFill>
                <a:latin typeface="F37 Lineca" pitchFamily="50" charset="0"/>
                <a:ea typeface="+mn-ea"/>
                <a:cs typeface="Arial"/>
              </a:rPr>
              <a:t>THAT’S F</a:t>
            </a:r>
            <a:r>
              <a:rPr lang="en-US" sz="1488" b="1" kern="1200">
                <a:solidFill>
                  <a:schemeClr val="accent2">
                    <a:lumMod val="75000"/>
                  </a:schemeClr>
                </a:solidFill>
                <a:latin typeface="F37 Lineca" pitchFamily="50" charset="0"/>
                <a:ea typeface="+mn-ea"/>
                <a:cs typeface="+mn-cs"/>
              </a:rPr>
              <a:t>AST</a:t>
            </a:r>
            <a:r>
              <a:rPr lang="en-US" sz="1488" b="1">
                <a:solidFill>
                  <a:schemeClr val="accent2">
                    <a:lumMod val="75000"/>
                  </a:schemeClr>
                </a:solidFill>
                <a:latin typeface="F37 Lineca" pitchFamily="50" charset="0"/>
                <a:ea typeface="+mn-ea"/>
                <a:cs typeface="Arial"/>
              </a:rPr>
              <a:t> AND SHOWN TO LAST</a:t>
            </a:r>
            <a:r>
              <a:rPr lang="en-US" sz="1488">
                <a:solidFill>
                  <a:schemeClr val="accent2">
                    <a:lumMod val="75000"/>
                  </a:schemeClr>
                </a:solidFill>
                <a:latin typeface="F37 Lineca" pitchFamily="50" charset="0"/>
                <a:ea typeface="+mn-ea"/>
                <a:cs typeface="Arial"/>
              </a:rPr>
              <a:t> with:</a:t>
            </a:r>
          </a:p>
        </p:txBody>
      </p:sp>
      <p:sp>
        <p:nvSpPr>
          <p:cNvPr id="20" name="Title 19">
            <a:extLst>
              <a:ext uri="{FF2B5EF4-FFF2-40B4-BE49-F238E27FC236}">
                <a16:creationId xmlns:a16="http://schemas.microsoft.com/office/drawing/2014/main" id="{22539299-9512-B9B6-DC9A-CA6B3A7AF069}"/>
              </a:ext>
            </a:extLst>
          </p:cNvPr>
          <p:cNvSpPr>
            <a:spLocks noGrp="1"/>
          </p:cNvSpPr>
          <p:nvPr>
            <p:ph type="title"/>
          </p:nvPr>
        </p:nvSpPr>
        <p:spPr/>
        <p:txBody>
          <a:bodyPr/>
          <a:lstStyle/>
          <a:p>
            <a:r>
              <a:rPr lang="en-US"/>
              <a:t>Brand Story: RINVOQ </a:t>
            </a:r>
          </a:p>
        </p:txBody>
      </p:sp>
      <p:sp>
        <p:nvSpPr>
          <p:cNvPr id="21" name="Text Placeholder 20">
            <a:extLst>
              <a:ext uri="{FF2B5EF4-FFF2-40B4-BE49-F238E27FC236}">
                <a16:creationId xmlns:a16="http://schemas.microsoft.com/office/drawing/2014/main" id="{F4469323-89B1-1B3D-B2BF-287D5EB08801}"/>
              </a:ext>
            </a:extLst>
          </p:cNvPr>
          <p:cNvSpPr>
            <a:spLocks noGrp="1"/>
          </p:cNvSpPr>
          <p:nvPr>
            <p:ph type="body" sz="quarter" idx="10"/>
          </p:nvPr>
        </p:nvSpPr>
        <p:spPr/>
        <p:txBody>
          <a:bodyPr>
            <a:normAutofit fontScale="92500" lnSpcReduction="10000"/>
          </a:bodyPr>
          <a:lstStyle/>
          <a:p>
            <a:r>
              <a:rPr lang="en-US">
                <a:solidFill>
                  <a:schemeClr val="accent2"/>
                </a:solidFill>
              </a:rPr>
              <a:t>RA</a:t>
            </a:r>
          </a:p>
        </p:txBody>
      </p:sp>
      <p:sp>
        <p:nvSpPr>
          <p:cNvPr id="23" name="TextBox 22">
            <a:extLst>
              <a:ext uri="{FF2B5EF4-FFF2-40B4-BE49-F238E27FC236}">
                <a16:creationId xmlns:a16="http://schemas.microsoft.com/office/drawing/2014/main" id="{67407D0A-4C8C-741F-B65F-280B034822C3}"/>
              </a:ext>
            </a:extLst>
          </p:cNvPr>
          <p:cNvSpPr txBox="1"/>
          <p:nvPr/>
        </p:nvSpPr>
        <p:spPr>
          <a:xfrm>
            <a:off x="557619" y="1757582"/>
            <a:ext cx="2514009" cy="321306"/>
          </a:xfrm>
          <a:prstGeom prst="rect">
            <a:avLst/>
          </a:prstGeom>
          <a:noFill/>
          <a:ln>
            <a:noFill/>
          </a:ln>
        </p:spPr>
        <p:txBody>
          <a:bodyPr wrap="square" lIns="170121" rIns="127591">
            <a:spAutoFit/>
          </a:bodyPr>
          <a:lstStyle/>
          <a:p>
            <a:pPr algn="l" defTabSz="425287" rtl="0">
              <a:spcBef>
                <a:spcPts val="558"/>
              </a:spcBef>
              <a:defRPr/>
            </a:pPr>
            <a:r>
              <a:rPr lang="en-US" sz="1488">
                <a:solidFill>
                  <a:srgbClr val="000000"/>
                </a:solidFill>
                <a:latin typeface="F37 Lineca Book" pitchFamily="2" charset="0"/>
                <a:ea typeface="+mn-ea"/>
                <a:cs typeface="Arial"/>
              </a:rPr>
              <a:t>Text goes here </a:t>
            </a:r>
            <a:endParaRPr lang="en-US" sz="1488" baseline="30000">
              <a:solidFill>
                <a:srgbClr val="000000"/>
              </a:solidFill>
              <a:latin typeface="F37 Lineca Book" pitchFamily="2" charset="0"/>
              <a:ea typeface="+mn-ea"/>
              <a:cs typeface="Arial"/>
            </a:endParaRPr>
          </a:p>
        </p:txBody>
      </p:sp>
      <p:sp>
        <p:nvSpPr>
          <p:cNvPr id="3" name="Freeform 6">
            <a:extLst>
              <a:ext uri="{FF2B5EF4-FFF2-40B4-BE49-F238E27FC236}">
                <a16:creationId xmlns:a16="http://schemas.microsoft.com/office/drawing/2014/main" id="{187CB058-4FAB-1D80-AC99-AD799579B83C}"/>
              </a:ext>
            </a:extLst>
          </p:cNvPr>
          <p:cNvSpPr>
            <a:spLocks/>
          </p:cNvSpPr>
          <p:nvPr/>
        </p:nvSpPr>
        <p:spPr bwMode="auto">
          <a:xfrm>
            <a:off x="9034157" y="1227992"/>
            <a:ext cx="2528977" cy="4513590"/>
          </a:xfrm>
          <a:prstGeom prst="roundRect">
            <a:avLst>
              <a:gd name="adj" fmla="val 7207"/>
            </a:avLst>
          </a:prstGeom>
          <a:noFill/>
          <a:ln w="38100" cap="rnd">
            <a:solidFill>
              <a:srgbClr val="FFCC00"/>
            </a:solidFill>
            <a:prstDash val="solid"/>
            <a:round/>
            <a:headEnd type="oval"/>
            <a:tailEnd type="triangle" w="lg" len="me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l" defTabSz="914368" rtl="0" fontAlgn="base">
              <a:spcBef>
                <a:spcPct val="20000"/>
              </a:spcBef>
              <a:spcAft>
                <a:spcPct val="0"/>
              </a:spcAft>
            </a:pPr>
            <a:endParaRPr lang="en-US" sz="1400" kern="1200">
              <a:solidFill>
                <a:srgbClr val="000000"/>
              </a:solidFill>
              <a:latin typeface="Arial" charset="0"/>
              <a:ea typeface="+mn-ea"/>
              <a:cs typeface="+mn-cs"/>
            </a:endParaRPr>
          </a:p>
        </p:txBody>
      </p:sp>
      <p:sp>
        <p:nvSpPr>
          <p:cNvPr id="10" name="TextBox 9">
            <a:extLst>
              <a:ext uri="{FF2B5EF4-FFF2-40B4-BE49-F238E27FC236}">
                <a16:creationId xmlns:a16="http://schemas.microsoft.com/office/drawing/2014/main" id="{FD0A636B-F328-F580-9519-B70427FF1201}"/>
              </a:ext>
            </a:extLst>
          </p:cNvPr>
          <p:cNvSpPr txBox="1"/>
          <p:nvPr/>
        </p:nvSpPr>
        <p:spPr>
          <a:xfrm>
            <a:off x="9044763" y="1757582"/>
            <a:ext cx="2514009" cy="321306"/>
          </a:xfrm>
          <a:prstGeom prst="rect">
            <a:avLst/>
          </a:prstGeom>
          <a:noFill/>
          <a:ln>
            <a:noFill/>
          </a:ln>
        </p:spPr>
        <p:txBody>
          <a:bodyPr wrap="square" lIns="170121" rIns="127591">
            <a:spAutoFit/>
          </a:bodyPr>
          <a:lstStyle/>
          <a:p>
            <a:pPr algn="l" defTabSz="425287" rtl="0">
              <a:spcBef>
                <a:spcPts val="558"/>
              </a:spcBef>
              <a:defRPr/>
            </a:pPr>
            <a:r>
              <a:rPr lang="en-US" sz="1488">
                <a:solidFill>
                  <a:srgbClr val="000000"/>
                </a:solidFill>
                <a:latin typeface="F37 Lineca Book" pitchFamily="2" charset="0"/>
                <a:ea typeface="+mn-ea"/>
                <a:cs typeface="Arial"/>
              </a:rPr>
              <a:t>Text goes here </a:t>
            </a:r>
            <a:endParaRPr lang="en-US" sz="1488" baseline="30000">
              <a:solidFill>
                <a:srgbClr val="000000"/>
              </a:solidFill>
              <a:latin typeface="F37 Lineca Book" pitchFamily="2" charset="0"/>
              <a:ea typeface="+mn-ea"/>
              <a:cs typeface="Arial"/>
            </a:endParaRPr>
          </a:p>
        </p:txBody>
      </p:sp>
      <p:sp>
        <p:nvSpPr>
          <p:cNvPr id="12" name="TextBox 11">
            <a:extLst>
              <a:ext uri="{FF2B5EF4-FFF2-40B4-BE49-F238E27FC236}">
                <a16:creationId xmlns:a16="http://schemas.microsoft.com/office/drawing/2014/main" id="{F90834EC-F834-E7AB-8DCE-C30E7E062BAD}"/>
              </a:ext>
            </a:extLst>
          </p:cNvPr>
          <p:cNvSpPr txBox="1"/>
          <p:nvPr/>
        </p:nvSpPr>
        <p:spPr>
          <a:xfrm>
            <a:off x="3289005" y="2088373"/>
            <a:ext cx="5576186" cy="321306"/>
          </a:xfrm>
          <a:prstGeom prst="rect">
            <a:avLst/>
          </a:prstGeom>
          <a:noFill/>
          <a:ln>
            <a:noFill/>
          </a:ln>
        </p:spPr>
        <p:txBody>
          <a:bodyPr wrap="square" lIns="170121" rIns="127591">
            <a:spAutoFit/>
          </a:bodyPr>
          <a:lstStyle/>
          <a:p>
            <a:pPr algn="l" defTabSz="425287" rtl="0">
              <a:spcBef>
                <a:spcPts val="558"/>
              </a:spcBef>
              <a:defRPr/>
            </a:pPr>
            <a:r>
              <a:rPr lang="en-US" sz="1488">
                <a:solidFill>
                  <a:srgbClr val="000000"/>
                </a:solidFill>
                <a:latin typeface="F37 Lineca Book" pitchFamily="2" charset="0"/>
                <a:ea typeface="+mn-ea"/>
                <a:cs typeface="Arial"/>
              </a:rPr>
              <a:t>Text goes here </a:t>
            </a:r>
            <a:endParaRPr lang="en-US" sz="1488" baseline="30000">
              <a:solidFill>
                <a:srgbClr val="000000"/>
              </a:solidFill>
              <a:latin typeface="F37 Lineca Book" pitchFamily="2" charset="0"/>
              <a:ea typeface="+mn-ea"/>
              <a:cs typeface="Arial"/>
            </a:endParaRPr>
          </a:p>
        </p:txBody>
      </p:sp>
    </p:spTree>
    <p:extLst>
      <p:ext uri="{BB962C8B-B14F-4D97-AF65-F5344CB8AC3E}">
        <p14:creationId xmlns:p14="http://schemas.microsoft.com/office/powerpoint/2010/main" val="4370040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22539299-9512-B9B6-DC9A-CA6B3A7AF069}"/>
              </a:ext>
            </a:extLst>
          </p:cNvPr>
          <p:cNvSpPr>
            <a:spLocks noGrp="1"/>
          </p:cNvSpPr>
          <p:nvPr>
            <p:ph type="title"/>
          </p:nvPr>
        </p:nvSpPr>
        <p:spPr/>
        <p:txBody>
          <a:bodyPr/>
          <a:lstStyle/>
          <a:p>
            <a:r>
              <a:rPr lang="en-US"/>
              <a:t>Brand Story: RINVOQ </a:t>
            </a:r>
          </a:p>
        </p:txBody>
      </p:sp>
      <p:sp>
        <p:nvSpPr>
          <p:cNvPr id="21" name="Text Placeholder 20">
            <a:extLst>
              <a:ext uri="{FF2B5EF4-FFF2-40B4-BE49-F238E27FC236}">
                <a16:creationId xmlns:a16="http://schemas.microsoft.com/office/drawing/2014/main" id="{F4469323-89B1-1B3D-B2BF-287D5EB08801}"/>
              </a:ext>
            </a:extLst>
          </p:cNvPr>
          <p:cNvSpPr>
            <a:spLocks noGrp="1"/>
          </p:cNvSpPr>
          <p:nvPr>
            <p:ph type="body" sz="quarter" idx="10"/>
          </p:nvPr>
        </p:nvSpPr>
        <p:spPr/>
        <p:txBody>
          <a:bodyPr>
            <a:normAutofit fontScale="92500" lnSpcReduction="10000"/>
          </a:bodyPr>
          <a:lstStyle/>
          <a:p>
            <a:r>
              <a:rPr lang="en-US">
                <a:solidFill>
                  <a:schemeClr val="accent2"/>
                </a:solidFill>
              </a:rPr>
              <a:t>RA Worksheet </a:t>
            </a:r>
          </a:p>
        </p:txBody>
      </p:sp>
      <p:sp>
        <p:nvSpPr>
          <p:cNvPr id="19" name="Freeform 6">
            <a:extLst>
              <a:ext uri="{FF2B5EF4-FFF2-40B4-BE49-F238E27FC236}">
                <a16:creationId xmlns:a16="http://schemas.microsoft.com/office/drawing/2014/main" id="{0AB98A08-51A3-BB93-7758-ED26E09AE8D4}"/>
              </a:ext>
            </a:extLst>
          </p:cNvPr>
          <p:cNvSpPr>
            <a:spLocks/>
          </p:cNvSpPr>
          <p:nvPr/>
        </p:nvSpPr>
        <p:spPr bwMode="auto">
          <a:xfrm>
            <a:off x="554692" y="1227992"/>
            <a:ext cx="2528977" cy="4504729"/>
          </a:xfrm>
          <a:custGeom>
            <a:avLst/>
            <a:gdLst>
              <a:gd name="connsiteX0" fmla="*/ 0 w 5437301"/>
              <a:gd name="connsiteY0" fmla="*/ 487128 h 10570292"/>
              <a:gd name="connsiteX1" fmla="*/ 487128 w 5437301"/>
              <a:gd name="connsiteY1" fmla="*/ 0 h 10570292"/>
              <a:gd name="connsiteX2" fmla="*/ 4950173 w 5437301"/>
              <a:gd name="connsiteY2" fmla="*/ 0 h 10570292"/>
              <a:gd name="connsiteX3" fmla="*/ 5437301 w 5437301"/>
              <a:gd name="connsiteY3" fmla="*/ 487128 h 10570292"/>
              <a:gd name="connsiteX4" fmla="*/ 5437301 w 5437301"/>
              <a:gd name="connsiteY4" fmla="*/ 10083164 h 10570292"/>
              <a:gd name="connsiteX5" fmla="*/ 4950173 w 5437301"/>
              <a:gd name="connsiteY5" fmla="*/ 10570292 h 10570292"/>
              <a:gd name="connsiteX6" fmla="*/ 487128 w 5437301"/>
              <a:gd name="connsiteY6" fmla="*/ 10570292 h 10570292"/>
              <a:gd name="connsiteX7" fmla="*/ 0 w 5437301"/>
              <a:gd name="connsiteY7" fmla="*/ 10083164 h 10570292"/>
              <a:gd name="connsiteX8" fmla="*/ 0 w 5437301"/>
              <a:gd name="connsiteY8" fmla="*/ 487128 h 10570292"/>
              <a:gd name="connsiteX0" fmla="*/ 0 w 5437301"/>
              <a:gd name="connsiteY0" fmla="*/ 823794 h 10906958"/>
              <a:gd name="connsiteX1" fmla="*/ 487128 w 5437301"/>
              <a:gd name="connsiteY1" fmla="*/ 336666 h 10906958"/>
              <a:gd name="connsiteX2" fmla="*/ 4950173 w 5437301"/>
              <a:gd name="connsiteY2" fmla="*/ 336666 h 10906958"/>
              <a:gd name="connsiteX3" fmla="*/ 5322513 w 5437301"/>
              <a:gd name="connsiteY3" fmla="*/ 458734 h 10906958"/>
              <a:gd name="connsiteX4" fmla="*/ 5437301 w 5437301"/>
              <a:gd name="connsiteY4" fmla="*/ 823794 h 10906958"/>
              <a:gd name="connsiteX5" fmla="*/ 5437301 w 5437301"/>
              <a:gd name="connsiteY5" fmla="*/ 10419830 h 10906958"/>
              <a:gd name="connsiteX6" fmla="*/ 4950173 w 5437301"/>
              <a:gd name="connsiteY6" fmla="*/ 10906958 h 10906958"/>
              <a:gd name="connsiteX7" fmla="*/ 487128 w 5437301"/>
              <a:gd name="connsiteY7" fmla="*/ 10906958 h 10906958"/>
              <a:gd name="connsiteX8" fmla="*/ 0 w 5437301"/>
              <a:gd name="connsiteY8" fmla="*/ 10419830 h 10906958"/>
              <a:gd name="connsiteX9" fmla="*/ 0 w 5437301"/>
              <a:gd name="connsiteY9" fmla="*/ 823794 h 10906958"/>
              <a:gd name="connsiteX0" fmla="*/ 5322513 w 5437301"/>
              <a:gd name="connsiteY0" fmla="*/ 458734 h 10906958"/>
              <a:gd name="connsiteX1" fmla="*/ 5437301 w 5437301"/>
              <a:gd name="connsiteY1" fmla="*/ 823794 h 10906958"/>
              <a:gd name="connsiteX2" fmla="*/ 5437301 w 5437301"/>
              <a:gd name="connsiteY2" fmla="*/ 10419830 h 10906958"/>
              <a:gd name="connsiteX3" fmla="*/ 4950173 w 5437301"/>
              <a:gd name="connsiteY3" fmla="*/ 10906958 h 10906958"/>
              <a:gd name="connsiteX4" fmla="*/ 487128 w 5437301"/>
              <a:gd name="connsiteY4" fmla="*/ 10906958 h 10906958"/>
              <a:gd name="connsiteX5" fmla="*/ 0 w 5437301"/>
              <a:gd name="connsiteY5" fmla="*/ 10419830 h 10906958"/>
              <a:gd name="connsiteX6" fmla="*/ 0 w 5437301"/>
              <a:gd name="connsiteY6" fmla="*/ 823794 h 10906958"/>
              <a:gd name="connsiteX7" fmla="*/ 487128 w 5437301"/>
              <a:gd name="connsiteY7" fmla="*/ 336666 h 10906958"/>
              <a:gd name="connsiteX8" fmla="*/ 4950173 w 5437301"/>
              <a:gd name="connsiteY8" fmla="*/ 336666 h 10906958"/>
              <a:gd name="connsiteX9" fmla="*/ 5413953 w 5437301"/>
              <a:gd name="connsiteY9" fmla="*/ 550174 h 10906958"/>
              <a:gd name="connsiteX0" fmla="*/ 5322513 w 5437301"/>
              <a:gd name="connsiteY0" fmla="*/ 458734 h 10906958"/>
              <a:gd name="connsiteX1" fmla="*/ 5437301 w 5437301"/>
              <a:gd name="connsiteY1" fmla="*/ 823794 h 10906958"/>
              <a:gd name="connsiteX2" fmla="*/ 5437301 w 5437301"/>
              <a:gd name="connsiteY2" fmla="*/ 10419830 h 10906958"/>
              <a:gd name="connsiteX3" fmla="*/ 4950173 w 5437301"/>
              <a:gd name="connsiteY3" fmla="*/ 10906958 h 10906958"/>
              <a:gd name="connsiteX4" fmla="*/ 487128 w 5437301"/>
              <a:gd name="connsiteY4" fmla="*/ 10906958 h 10906958"/>
              <a:gd name="connsiteX5" fmla="*/ 0 w 5437301"/>
              <a:gd name="connsiteY5" fmla="*/ 10419830 h 10906958"/>
              <a:gd name="connsiteX6" fmla="*/ 0 w 5437301"/>
              <a:gd name="connsiteY6" fmla="*/ 823794 h 10906958"/>
              <a:gd name="connsiteX7" fmla="*/ 487128 w 5437301"/>
              <a:gd name="connsiteY7" fmla="*/ 336666 h 10906958"/>
              <a:gd name="connsiteX8" fmla="*/ 4950173 w 5437301"/>
              <a:gd name="connsiteY8" fmla="*/ 336666 h 10906958"/>
              <a:gd name="connsiteX0" fmla="*/ 5437301 w 5437301"/>
              <a:gd name="connsiteY0" fmla="*/ 487128 h 10570292"/>
              <a:gd name="connsiteX1" fmla="*/ 5437301 w 5437301"/>
              <a:gd name="connsiteY1" fmla="*/ 10083164 h 10570292"/>
              <a:gd name="connsiteX2" fmla="*/ 4950173 w 5437301"/>
              <a:gd name="connsiteY2" fmla="*/ 10570292 h 10570292"/>
              <a:gd name="connsiteX3" fmla="*/ 487128 w 5437301"/>
              <a:gd name="connsiteY3" fmla="*/ 10570292 h 10570292"/>
              <a:gd name="connsiteX4" fmla="*/ 0 w 5437301"/>
              <a:gd name="connsiteY4" fmla="*/ 10083164 h 10570292"/>
              <a:gd name="connsiteX5" fmla="*/ 0 w 5437301"/>
              <a:gd name="connsiteY5" fmla="*/ 487128 h 10570292"/>
              <a:gd name="connsiteX6" fmla="*/ 487128 w 5437301"/>
              <a:gd name="connsiteY6" fmla="*/ 0 h 10570292"/>
              <a:gd name="connsiteX7" fmla="*/ 4950173 w 5437301"/>
              <a:gd name="connsiteY7" fmla="*/ 0 h 10570292"/>
              <a:gd name="connsiteX0" fmla="*/ 5437301 w 5437301"/>
              <a:gd name="connsiteY0" fmla="*/ 963378 h 10570292"/>
              <a:gd name="connsiteX1" fmla="*/ 5437301 w 5437301"/>
              <a:gd name="connsiteY1" fmla="*/ 10083164 h 10570292"/>
              <a:gd name="connsiteX2" fmla="*/ 4950173 w 5437301"/>
              <a:gd name="connsiteY2" fmla="*/ 10570292 h 10570292"/>
              <a:gd name="connsiteX3" fmla="*/ 487128 w 5437301"/>
              <a:gd name="connsiteY3" fmla="*/ 10570292 h 10570292"/>
              <a:gd name="connsiteX4" fmla="*/ 0 w 5437301"/>
              <a:gd name="connsiteY4" fmla="*/ 10083164 h 10570292"/>
              <a:gd name="connsiteX5" fmla="*/ 0 w 5437301"/>
              <a:gd name="connsiteY5" fmla="*/ 487128 h 10570292"/>
              <a:gd name="connsiteX6" fmla="*/ 487128 w 5437301"/>
              <a:gd name="connsiteY6" fmla="*/ 0 h 10570292"/>
              <a:gd name="connsiteX7" fmla="*/ 4950173 w 5437301"/>
              <a:gd name="connsiteY7" fmla="*/ 0 h 10570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37301" h="10570292">
                <a:moveTo>
                  <a:pt x="5437301" y="963378"/>
                </a:moveTo>
                <a:lnTo>
                  <a:pt x="5437301" y="10083164"/>
                </a:lnTo>
                <a:cubicBezTo>
                  <a:pt x="5437301" y="10352197"/>
                  <a:pt x="5219206" y="10570292"/>
                  <a:pt x="4950173" y="10570292"/>
                </a:cubicBezTo>
                <a:lnTo>
                  <a:pt x="487128" y="10570292"/>
                </a:lnTo>
                <a:cubicBezTo>
                  <a:pt x="218095" y="10570292"/>
                  <a:pt x="0" y="10352197"/>
                  <a:pt x="0" y="10083164"/>
                </a:cubicBezTo>
                <a:lnTo>
                  <a:pt x="0" y="487128"/>
                </a:lnTo>
                <a:cubicBezTo>
                  <a:pt x="0" y="218095"/>
                  <a:pt x="218095" y="0"/>
                  <a:pt x="487128" y="0"/>
                </a:cubicBezTo>
                <a:lnTo>
                  <a:pt x="4950173" y="0"/>
                </a:lnTo>
              </a:path>
            </a:pathLst>
          </a:custGeom>
          <a:noFill/>
          <a:ln w="38100" cap="rnd">
            <a:solidFill>
              <a:srgbClr val="FFCC00"/>
            </a:solidFill>
            <a:prstDash val="solid"/>
            <a:round/>
            <a:headEnd type="oval"/>
            <a:tailEnd type="triangle" w="lg" len="me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l" defTabSz="914368" rtl="0" fontAlgn="base">
              <a:spcBef>
                <a:spcPct val="20000"/>
              </a:spcBef>
              <a:spcAft>
                <a:spcPct val="0"/>
              </a:spcAft>
            </a:pPr>
            <a:endParaRPr lang="en-US" sz="1400" kern="1200">
              <a:solidFill>
                <a:srgbClr val="000000"/>
              </a:solidFill>
              <a:latin typeface="Arial" charset="0"/>
              <a:ea typeface="+mn-ea"/>
              <a:cs typeface="+mn-cs"/>
            </a:endParaRPr>
          </a:p>
        </p:txBody>
      </p:sp>
      <p:sp>
        <p:nvSpPr>
          <p:cNvPr id="22" name="Freeform 6x">
            <a:extLst>
              <a:ext uri="{FF2B5EF4-FFF2-40B4-BE49-F238E27FC236}">
                <a16:creationId xmlns:a16="http://schemas.microsoft.com/office/drawing/2014/main" id="{352E1779-F1AA-A0D9-EAD3-8EB0633A4E68}"/>
              </a:ext>
            </a:extLst>
          </p:cNvPr>
          <p:cNvSpPr>
            <a:spLocks/>
          </p:cNvSpPr>
          <p:nvPr/>
        </p:nvSpPr>
        <p:spPr bwMode="auto">
          <a:xfrm>
            <a:off x="3240011" y="1227991"/>
            <a:ext cx="5637805" cy="4504730"/>
          </a:xfrm>
          <a:custGeom>
            <a:avLst/>
            <a:gdLst>
              <a:gd name="connsiteX0" fmla="*/ 0 w 12121281"/>
              <a:gd name="connsiteY0" fmla="*/ 413463 h 10596170"/>
              <a:gd name="connsiteX1" fmla="*/ 413463 w 12121281"/>
              <a:gd name="connsiteY1" fmla="*/ 0 h 10596170"/>
              <a:gd name="connsiteX2" fmla="*/ 11707818 w 12121281"/>
              <a:gd name="connsiteY2" fmla="*/ 0 h 10596170"/>
              <a:gd name="connsiteX3" fmla="*/ 12121281 w 12121281"/>
              <a:gd name="connsiteY3" fmla="*/ 413463 h 10596170"/>
              <a:gd name="connsiteX4" fmla="*/ 12121281 w 12121281"/>
              <a:gd name="connsiteY4" fmla="*/ 10182707 h 10596170"/>
              <a:gd name="connsiteX5" fmla="*/ 11707818 w 12121281"/>
              <a:gd name="connsiteY5" fmla="*/ 10596170 h 10596170"/>
              <a:gd name="connsiteX6" fmla="*/ 413463 w 12121281"/>
              <a:gd name="connsiteY6" fmla="*/ 10596170 h 10596170"/>
              <a:gd name="connsiteX7" fmla="*/ 0 w 12121281"/>
              <a:gd name="connsiteY7" fmla="*/ 10182707 h 10596170"/>
              <a:gd name="connsiteX8" fmla="*/ 0 w 12121281"/>
              <a:gd name="connsiteY8" fmla="*/ 413463 h 10596170"/>
              <a:gd name="connsiteX0" fmla="*/ 0 w 12616500"/>
              <a:gd name="connsiteY0" fmla="*/ 818352 h 11001059"/>
              <a:gd name="connsiteX1" fmla="*/ 413463 w 12616500"/>
              <a:gd name="connsiteY1" fmla="*/ 404889 h 11001059"/>
              <a:gd name="connsiteX2" fmla="*/ 11707818 w 12616500"/>
              <a:gd name="connsiteY2" fmla="*/ 404889 h 11001059"/>
              <a:gd name="connsiteX3" fmla="*/ 11959996 w 12616500"/>
              <a:gd name="connsiteY3" fmla="*/ 507908 h 11001059"/>
              <a:gd name="connsiteX4" fmla="*/ 12121281 w 12616500"/>
              <a:gd name="connsiteY4" fmla="*/ 818352 h 11001059"/>
              <a:gd name="connsiteX5" fmla="*/ 12121281 w 12616500"/>
              <a:gd name="connsiteY5" fmla="*/ 10587596 h 11001059"/>
              <a:gd name="connsiteX6" fmla="*/ 11707818 w 12616500"/>
              <a:gd name="connsiteY6" fmla="*/ 11001059 h 11001059"/>
              <a:gd name="connsiteX7" fmla="*/ 413463 w 12616500"/>
              <a:gd name="connsiteY7" fmla="*/ 11001059 h 11001059"/>
              <a:gd name="connsiteX8" fmla="*/ 0 w 12616500"/>
              <a:gd name="connsiteY8" fmla="*/ 10587596 h 11001059"/>
              <a:gd name="connsiteX9" fmla="*/ 0 w 12616500"/>
              <a:gd name="connsiteY9" fmla="*/ 818352 h 11001059"/>
              <a:gd name="connsiteX0" fmla="*/ 11959996 w 12620775"/>
              <a:gd name="connsiteY0" fmla="*/ 507908 h 11001059"/>
              <a:gd name="connsiteX1" fmla="*/ 12121281 w 12620775"/>
              <a:gd name="connsiteY1" fmla="*/ 818352 h 11001059"/>
              <a:gd name="connsiteX2" fmla="*/ 12121281 w 12620775"/>
              <a:gd name="connsiteY2" fmla="*/ 10587596 h 11001059"/>
              <a:gd name="connsiteX3" fmla="*/ 11707818 w 12620775"/>
              <a:gd name="connsiteY3" fmla="*/ 11001059 h 11001059"/>
              <a:gd name="connsiteX4" fmla="*/ 413463 w 12620775"/>
              <a:gd name="connsiteY4" fmla="*/ 11001059 h 11001059"/>
              <a:gd name="connsiteX5" fmla="*/ 0 w 12620775"/>
              <a:gd name="connsiteY5" fmla="*/ 10587596 h 11001059"/>
              <a:gd name="connsiteX6" fmla="*/ 0 w 12620775"/>
              <a:gd name="connsiteY6" fmla="*/ 818352 h 11001059"/>
              <a:gd name="connsiteX7" fmla="*/ 413463 w 12620775"/>
              <a:gd name="connsiteY7" fmla="*/ 404889 h 11001059"/>
              <a:gd name="connsiteX8" fmla="*/ 11707818 w 12620775"/>
              <a:gd name="connsiteY8" fmla="*/ 404889 h 11001059"/>
              <a:gd name="connsiteX9" fmla="*/ 12051436 w 12620775"/>
              <a:gd name="connsiteY9" fmla="*/ 599348 h 11001059"/>
              <a:gd name="connsiteX0" fmla="*/ 11959996 w 12121281"/>
              <a:gd name="connsiteY0" fmla="*/ 507908 h 11001059"/>
              <a:gd name="connsiteX1" fmla="*/ 12121281 w 12121281"/>
              <a:gd name="connsiteY1" fmla="*/ 818352 h 11001059"/>
              <a:gd name="connsiteX2" fmla="*/ 12121281 w 12121281"/>
              <a:gd name="connsiteY2" fmla="*/ 10587596 h 11001059"/>
              <a:gd name="connsiteX3" fmla="*/ 11707818 w 12121281"/>
              <a:gd name="connsiteY3" fmla="*/ 11001059 h 11001059"/>
              <a:gd name="connsiteX4" fmla="*/ 413463 w 12121281"/>
              <a:gd name="connsiteY4" fmla="*/ 11001059 h 11001059"/>
              <a:gd name="connsiteX5" fmla="*/ 0 w 12121281"/>
              <a:gd name="connsiteY5" fmla="*/ 10587596 h 11001059"/>
              <a:gd name="connsiteX6" fmla="*/ 0 w 12121281"/>
              <a:gd name="connsiteY6" fmla="*/ 818352 h 11001059"/>
              <a:gd name="connsiteX7" fmla="*/ 413463 w 12121281"/>
              <a:gd name="connsiteY7" fmla="*/ 404889 h 11001059"/>
              <a:gd name="connsiteX8" fmla="*/ 11707818 w 12121281"/>
              <a:gd name="connsiteY8" fmla="*/ 404889 h 11001059"/>
              <a:gd name="connsiteX0" fmla="*/ 12121281 w 12121281"/>
              <a:gd name="connsiteY0" fmla="*/ 413463 h 10596170"/>
              <a:gd name="connsiteX1" fmla="*/ 12121281 w 12121281"/>
              <a:gd name="connsiteY1" fmla="*/ 10182707 h 10596170"/>
              <a:gd name="connsiteX2" fmla="*/ 11707818 w 12121281"/>
              <a:gd name="connsiteY2" fmla="*/ 10596170 h 10596170"/>
              <a:gd name="connsiteX3" fmla="*/ 413463 w 12121281"/>
              <a:gd name="connsiteY3" fmla="*/ 10596170 h 10596170"/>
              <a:gd name="connsiteX4" fmla="*/ 0 w 12121281"/>
              <a:gd name="connsiteY4" fmla="*/ 10182707 h 10596170"/>
              <a:gd name="connsiteX5" fmla="*/ 0 w 12121281"/>
              <a:gd name="connsiteY5" fmla="*/ 413463 h 10596170"/>
              <a:gd name="connsiteX6" fmla="*/ 413463 w 12121281"/>
              <a:gd name="connsiteY6" fmla="*/ 0 h 10596170"/>
              <a:gd name="connsiteX7" fmla="*/ 11707818 w 12121281"/>
              <a:gd name="connsiteY7" fmla="*/ 0 h 10596170"/>
              <a:gd name="connsiteX0" fmla="*/ 12121281 w 12121281"/>
              <a:gd name="connsiteY0" fmla="*/ 413463 h 10596170"/>
              <a:gd name="connsiteX1" fmla="*/ 12112395 w 12121281"/>
              <a:gd name="connsiteY1" fmla="*/ 960269 h 10596170"/>
              <a:gd name="connsiteX2" fmla="*/ 12121281 w 12121281"/>
              <a:gd name="connsiteY2" fmla="*/ 10182707 h 10596170"/>
              <a:gd name="connsiteX3" fmla="*/ 11707818 w 12121281"/>
              <a:gd name="connsiteY3" fmla="*/ 10596170 h 10596170"/>
              <a:gd name="connsiteX4" fmla="*/ 413463 w 12121281"/>
              <a:gd name="connsiteY4" fmla="*/ 10596170 h 10596170"/>
              <a:gd name="connsiteX5" fmla="*/ 0 w 12121281"/>
              <a:gd name="connsiteY5" fmla="*/ 10182707 h 10596170"/>
              <a:gd name="connsiteX6" fmla="*/ 0 w 12121281"/>
              <a:gd name="connsiteY6" fmla="*/ 413463 h 10596170"/>
              <a:gd name="connsiteX7" fmla="*/ 413463 w 12121281"/>
              <a:gd name="connsiteY7" fmla="*/ 0 h 10596170"/>
              <a:gd name="connsiteX8" fmla="*/ 11707818 w 12121281"/>
              <a:gd name="connsiteY8" fmla="*/ 0 h 10596170"/>
              <a:gd name="connsiteX0" fmla="*/ 12112395 w 12121281"/>
              <a:gd name="connsiteY0" fmla="*/ 960269 h 10596170"/>
              <a:gd name="connsiteX1" fmla="*/ 12121281 w 12121281"/>
              <a:gd name="connsiteY1" fmla="*/ 10182707 h 10596170"/>
              <a:gd name="connsiteX2" fmla="*/ 11707818 w 12121281"/>
              <a:gd name="connsiteY2" fmla="*/ 10596170 h 10596170"/>
              <a:gd name="connsiteX3" fmla="*/ 413463 w 12121281"/>
              <a:gd name="connsiteY3" fmla="*/ 10596170 h 10596170"/>
              <a:gd name="connsiteX4" fmla="*/ 0 w 12121281"/>
              <a:gd name="connsiteY4" fmla="*/ 10182707 h 10596170"/>
              <a:gd name="connsiteX5" fmla="*/ 0 w 12121281"/>
              <a:gd name="connsiteY5" fmla="*/ 413463 h 10596170"/>
              <a:gd name="connsiteX6" fmla="*/ 413463 w 12121281"/>
              <a:gd name="connsiteY6" fmla="*/ 0 h 10596170"/>
              <a:gd name="connsiteX7" fmla="*/ 11707818 w 12121281"/>
              <a:gd name="connsiteY7" fmla="*/ 0 h 10596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21281" h="10596170">
                <a:moveTo>
                  <a:pt x="12112395" y="960269"/>
                </a:moveTo>
                <a:lnTo>
                  <a:pt x="12121281" y="10182707"/>
                </a:lnTo>
                <a:cubicBezTo>
                  <a:pt x="12121281" y="10411056"/>
                  <a:pt x="11936167" y="10596170"/>
                  <a:pt x="11707818" y="10596170"/>
                </a:cubicBezTo>
                <a:lnTo>
                  <a:pt x="413463" y="10596170"/>
                </a:lnTo>
                <a:cubicBezTo>
                  <a:pt x="185114" y="10596170"/>
                  <a:pt x="0" y="10411056"/>
                  <a:pt x="0" y="10182707"/>
                </a:cubicBezTo>
                <a:lnTo>
                  <a:pt x="0" y="413463"/>
                </a:lnTo>
                <a:cubicBezTo>
                  <a:pt x="0" y="185114"/>
                  <a:pt x="185114" y="0"/>
                  <a:pt x="413463" y="0"/>
                </a:cubicBezTo>
                <a:lnTo>
                  <a:pt x="11707818" y="0"/>
                </a:lnTo>
              </a:path>
            </a:pathLst>
          </a:custGeom>
          <a:noFill/>
          <a:ln w="38100" cap="rnd">
            <a:solidFill>
              <a:srgbClr val="FFCC00"/>
            </a:solidFill>
            <a:prstDash val="solid"/>
            <a:round/>
            <a:headEnd type="oval"/>
            <a:tailEnd type="triangle" w="lg" len="me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l" defTabSz="914368" rtl="0" fontAlgn="base">
              <a:spcBef>
                <a:spcPct val="20000"/>
              </a:spcBef>
              <a:spcAft>
                <a:spcPct val="0"/>
              </a:spcAft>
            </a:pPr>
            <a:endParaRPr lang="en-US" sz="1400" kern="1200">
              <a:solidFill>
                <a:srgbClr val="000000"/>
              </a:solidFill>
              <a:latin typeface="Arial" charset="0"/>
              <a:ea typeface="+mn-ea"/>
              <a:cs typeface="+mn-cs"/>
            </a:endParaRPr>
          </a:p>
        </p:txBody>
      </p:sp>
      <p:sp>
        <p:nvSpPr>
          <p:cNvPr id="23" name="Rectangle 22">
            <a:extLst>
              <a:ext uri="{FF2B5EF4-FFF2-40B4-BE49-F238E27FC236}">
                <a16:creationId xmlns:a16="http://schemas.microsoft.com/office/drawing/2014/main" id="{C42DD436-A78E-6071-65D4-C612D1043536}"/>
              </a:ext>
            </a:extLst>
          </p:cNvPr>
          <p:cNvSpPr>
            <a:spLocks/>
          </p:cNvSpPr>
          <p:nvPr/>
        </p:nvSpPr>
        <p:spPr bwMode="gray">
          <a:xfrm>
            <a:off x="736755" y="1337062"/>
            <a:ext cx="2434463" cy="286232"/>
          </a:xfrm>
          <a:prstGeom prst="rect">
            <a:avLst/>
          </a:prstGeom>
          <a:ln>
            <a:noFill/>
          </a:ln>
        </p:spPr>
        <p:txBody>
          <a:bodyPr wrap="square" lIns="0" tIns="0" rIns="0" bIns="0" anchor="t">
            <a:spAutoFit/>
          </a:bodyPr>
          <a:lstStyle>
            <a:defPPr>
              <a:defRPr lang="en-CA"/>
            </a:defPPr>
            <a:lvl1pPr algn="l" rtl="0" fontAlgn="base">
              <a:spcBef>
                <a:spcPct val="20000"/>
              </a:spcBef>
              <a:spcAft>
                <a:spcPct val="0"/>
              </a:spcAft>
              <a:defRPr lang="en-US" sz="1400" kern="1200">
                <a:solidFill>
                  <a:schemeClr val="tx1"/>
                </a:solidFill>
                <a:latin typeface="Arial" charset="0"/>
                <a:ea typeface="+mn-ea"/>
                <a:cs typeface="+mn-cs"/>
              </a:defRPr>
            </a:lvl1pPr>
            <a:lvl2pPr marL="457200" algn="ctr" rtl="0" fontAlgn="base">
              <a:spcBef>
                <a:spcPct val="20000"/>
              </a:spcBef>
              <a:spcAft>
                <a:spcPct val="0"/>
              </a:spcAft>
              <a:defRPr sz="1400" kern="1200">
                <a:solidFill>
                  <a:schemeClr val="tx1"/>
                </a:solidFill>
                <a:latin typeface="Arial" charset="0"/>
                <a:ea typeface="+mn-ea"/>
                <a:cs typeface="+mn-cs"/>
              </a:defRPr>
            </a:lvl2pPr>
            <a:lvl3pPr marL="914400" algn="ctr" rtl="0" fontAlgn="base">
              <a:spcBef>
                <a:spcPct val="20000"/>
              </a:spcBef>
              <a:spcAft>
                <a:spcPct val="0"/>
              </a:spcAft>
              <a:defRPr sz="1400" kern="1200">
                <a:solidFill>
                  <a:schemeClr val="tx1"/>
                </a:solidFill>
                <a:latin typeface="Arial" charset="0"/>
                <a:ea typeface="+mn-ea"/>
                <a:cs typeface="+mn-cs"/>
              </a:defRPr>
            </a:lvl3pPr>
            <a:lvl4pPr marL="1371600" algn="ctr" rtl="0" fontAlgn="base">
              <a:spcBef>
                <a:spcPct val="20000"/>
              </a:spcBef>
              <a:spcAft>
                <a:spcPct val="0"/>
              </a:spcAft>
              <a:defRPr sz="1400" kern="1200">
                <a:solidFill>
                  <a:schemeClr val="tx1"/>
                </a:solidFill>
                <a:latin typeface="Arial" charset="0"/>
                <a:ea typeface="+mn-ea"/>
                <a:cs typeface="+mn-cs"/>
              </a:defRPr>
            </a:lvl4pPr>
            <a:lvl5pPr marL="1828800" algn="ctr" rtl="0" fontAlgn="base">
              <a:spcBef>
                <a:spcPct val="20000"/>
              </a:spcBef>
              <a:spcAft>
                <a:spcPct val="0"/>
              </a:spcAft>
              <a:defRPr sz="1400" kern="1200">
                <a:solidFill>
                  <a:schemeClr val="tx1"/>
                </a:solidFill>
                <a:latin typeface="Arial" charset="0"/>
                <a:ea typeface="+mn-ea"/>
                <a:cs typeface="+mn-cs"/>
              </a:defRPr>
            </a:lvl5pPr>
            <a:lvl6pPr marL="2286000" algn="l" defTabSz="914400" rtl="0" eaLnBrk="1" latinLnBrk="0" hangingPunct="1">
              <a:defRPr sz="1400" kern="1200">
                <a:solidFill>
                  <a:schemeClr val="tx1"/>
                </a:solidFill>
                <a:latin typeface="Arial" charset="0"/>
                <a:ea typeface="+mn-ea"/>
                <a:cs typeface="+mn-cs"/>
              </a:defRPr>
            </a:lvl6pPr>
            <a:lvl7pPr marL="2743200" algn="l" defTabSz="914400" rtl="0" eaLnBrk="1" latinLnBrk="0" hangingPunct="1">
              <a:defRPr sz="1400" kern="1200">
                <a:solidFill>
                  <a:schemeClr val="tx1"/>
                </a:solidFill>
                <a:latin typeface="Arial" charset="0"/>
                <a:ea typeface="+mn-ea"/>
                <a:cs typeface="+mn-cs"/>
              </a:defRPr>
            </a:lvl7pPr>
            <a:lvl8pPr marL="3200400" algn="l" defTabSz="914400" rtl="0" eaLnBrk="1" latinLnBrk="0" hangingPunct="1">
              <a:defRPr sz="1400" kern="1200">
                <a:solidFill>
                  <a:schemeClr val="tx1"/>
                </a:solidFill>
                <a:latin typeface="Arial" charset="0"/>
                <a:ea typeface="+mn-ea"/>
                <a:cs typeface="+mn-cs"/>
              </a:defRPr>
            </a:lvl8pPr>
            <a:lvl9pPr marL="3657600" algn="l" defTabSz="914400" rtl="0" eaLnBrk="1" latinLnBrk="0" hangingPunct="1">
              <a:defRPr sz="1400" kern="1200">
                <a:solidFill>
                  <a:schemeClr val="tx1"/>
                </a:solidFill>
                <a:latin typeface="Arial" charset="0"/>
                <a:ea typeface="+mn-ea"/>
                <a:cs typeface="+mn-cs"/>
              </a:defRPr>
            </a:lvl9pPr>
          </a:lstStyle>
          <a:p>
            <a:pPr defTabSz="1219142" fontAlgn="auto">
              <a:spcBef>
                <a:spcPts val="0"/>
              </a:spcBef>
              <a:spcAft>
                <a:spcPts val="0"/>
              </a:spcAft>
              <a:defRPr/>
            </a:pPr>
            <a:r>
              <a:rPr lang="en-US" sz="1860" b="1" kern="0">
                <a:solidFill>
                  <a:srgbClr val="000000"/>
                </a:solidFill>
                <a:latin typeface="F37 Lineca" pitchFamily="50" charset="0"/>
                <a:cs typeface="Arial" panose="020B0604020202020204" pitchFamily="34" charset="0"/>
              </a:rPr>
              <a:t>UNMET NEED</a:t>
            </a:r>
          </a:p>
        </p:txBody>
      </p:sp>
      <p:sp>
        <p:nvSpPr>
          <p:cNvPr id="24" name="Rectangle 23">
            <a:extLst>
              <a:ext uri="{FF2B5EF4-FFF2-40B4-BE49-F238E27FC236}">
                <a16:creationId xmlns:a16="http://schemas.microsoft.com/office/drawing/2014/main" id="{A1EA1BA3-B006-AC7D-4E56-62AAE87BA1E2}"/>
              </a:ext>
            </a:extLst>
          </p:cNvPr>
          <p:cNvSpPr>
            <a:spLocks/>
          </p:cNvSpPr>
          <p:nvPr/>
        </p:nvSpPr>
        <p:spPr bwMode="gray">
          <a:xfrm>
            <a:off x="3480969" y="1337062"/>
            <a:ext cx="4943941" cy="286232"/>
          </a:xfrm>
          <a:prstGeom prst="rect">
            <a:avLst/>
          </a:prstGeom>
          <a:ln>
            <a:noFill/>
          </a:ln>
        </p:spPr>
        <p:txBody>
          <a:bodyPr wrap="square" lIns="0" tIns="0" rIns="0" bIns="0" anchor="t">
            <a:spAutoFit/>
          </a:bodyPr>
          <a:lstStyle>
            <a:defPPr>
              <a:defRPr lang="en-CA"/>
            </a:defPPr>
            <a:lvl1pPr algn="l" rtl="0" fontAlgn="base">
              <a:spcBef>
                <a:spcPct val="20000"/>
              </a:spcBef>
              <a:spcAft>
                <a:spcPct val="0"/>
              </a:spcAft>
              <a:defRPr lang="en-US" sz="1400" kern="1200">
                <a:solidFill>
                  <a:schemeClr val="tx1"/>
                </a:solidFill>
                <a:latin typeface="Arial" charset="0"/>
                <a:ea typeface="+mn-ea"/>
                <a:cs typeface="+mn-cs"/>
              </a:defRPr>
            </a:lvl1pPr>
            <a:lvl2pPr marL="457200" algn="ctr" rtl="0" fontAlgn="base">
              <a:spcBef>
                <a:spcPct val="20000"/>
              </a:spcBef>
              <a:spcAft>
                <a:spcPct val="0"/>
              </a:spcAft>
              <a:defRPr sz="1400" kern="1200">
                <a:solidFill>
                  <a:schemeClr val="tx1"/>
                </a:solidFill>
                <a:latin typeface="Arial" charset="0"/>
                <a:ea typeface="+mn-ea"/>
                <a:cs typeface="+mn-cs"/>
              </a:defRPr>
            </a:lvl2pPr>
            <a:lvl3pPr marL="914400" algn="ctr" rtl="0" fontAlgn="base">
              <a:spcBef>
                <a:spcPct val="20000"/>
              </a:spcBef>
              <a:spcAft>
                <a:spcPct val="0"/>
              </a:spcAft>
              <a:defRPr sz="1400" kern="1200">
                <a:solidFill>
                  <a:schemeClr val="tx1"/>
                </a:solidFill>
                <a:latin typeface="Arial" charset="0"/>
                <a:ea typeface="+mn-ea"/>
                <a:cs typeface="+mn-cs"/>
              </a:defRPr>
            </a:lvl3pPr>
            <a:lvl4pPr marL="1371600" algn="ctr" rtl="0" fontAlgn="base">
              <a:spcBef>
                <a:spcPct val="20000"/>
              </a:spcBef>
              <a:spcAft>
                <a:spcPct val="0"/>
              </a:spcAft>
              <a:defRPr sz="1400" kern="1200">
                <a:solidFill>
                  <a:schemeClr val="tx1"/>
                </a:solidFill>
                <a:latin typeface="Arial" charset="0"/>
                <a:ea typeface="+mn-ea"/>
                <a:cs typeface="+mn-cs"/>
              </a:defRPr>
            </a:lvl4pPr>
            <a:lvl5pPr marL="1828800" algn="ctr" rtl="0" fontAlgn="base">
              <a:spcBef>
                <a:spcPct val="20000"/>
              </a:spcBef>
              <a:spcAft>
                <a:spcPct val="0"/>
              </a:spcAft>
              <a:defRPr sz="1400" kern="1200">
                <a:solidFill>
                  <a:schemeClr val="tx1"/>
                </a:solidFill>
                <a:latin typeface="Arial" charset="0"/>
                <a:ea typeface="+mn-ea"/>
                <a:cs typeface="+mn-cs"/>
              </a:defRPr>
            </a:lvl5pPr>
            <a:lvl6pPr marL="2286000" algn="l" defTabSz="914400" rtl="0" eaLnBrk="1" latinLnBrk="0" hangingPunct="1">
              <a:defRPr sz="1400" kern="1200">
                <a:solidFill>
                  <a:schemeClr val="tx1"/>
                </a:solidFill>
                <a:latin typeface="Arial" charset="0"/>
                <a:ea typeface="+mn-ea"/>
                <a:cs typeface="+mn-cs"/>
              </a:defRPr>
            </a:lvl6pPr>
            <a:lvl7pPr marL="2743200" algn="l" defTabSz="914400" rtl="0" eaLnBrk="1" latinLnBrk="0" hangingPunct="1">
              <a:defRPr sz="1400" kern="1200">
                <a:solidFill>
                  <a:schemeClr val="tx1"/>
                </a:solidFill>
                <a:latin typeface="Arial" charset="0"/>
                <a:ea typeface="+mn-ea"/>
                <a:cs typeface="+mn-cs"/>
              </a:defRPr>
            </a:lvl7pPr>
            <a:lvl8pPr marL="3200400" algn="l" defTabSz="914400" rtl="0" eaLnBrk="1" latinLnBrk="0" hangingPunct="1">
              <a:defRPr sz="1400" kern="1200">
                <a:solidFill>
                  <a:schemeClr val="tx1"/>
                </a:solidFill>
                <a:latin typeface="Arial" charset="0"/>
                <a:ea typeface="+mn-ea"/>
                <a:cs typeface="+mn-cs"/>
              </a:defRPr>
            </a:lvl8pPr>
            <a:lvl9pPr marL="3657600" algn="l" defTabSz="914400" rtl="0" eaLnBrk="1" latinLnBrk="0" hangingPunct="1">
              <a:defRPr sz="1400" kern="1200">
                <a:solidFill>
                  <a:schemeClr val="tx1"/>
                </a:solidFill>
                <a:latin typeface="Arial" charset="0"/>
                <a:ea typeface="+mn-ea"/>
                <a:cs typeface="+mn-cs"/>
              </a:defRPr>
            </a:lvl9pPr>
          </a:lstStyle>
          <a:p>
            <a:pPr defTabSz="1219142" fontAlgn="auto">
              <a:spcBef>
                <a:spcPts val="0"/>
              </a:spcBef>
              <a:spcAft>
                <a:spcPts val="0"/>
              </a:spcAft>
              <a:defRPr/>
            </a:pPr>
            <a:r>
              <a:rPr lang="en-US" sz="1860" b="1" kern="0">
                <a:solidFill>
                  <a:srgbClr val="000000"/>
                </a:solidFill>
                <a:latin typeface="F37 Lineca" pitchFamily="50" charset="0"/>
                <a:cs typeface="Arial" panose="020B0604020202020204" pitchFamily="34" charset="0"/>
              </a:rPr>
              <a:t>HOW </a:t>
            </a:r>
            <a:r>
              <a:rPr lang="en-US" sz="1860" b="1">
                <a:solidFill>
                  <a:srgbClr val="000000"/>
                </a:solidFill>
                <a:latin typeface="F37 Lineca" pitchFamily="50" charset="0"/>
              </a:rPr>
              <a:t>RINVOQ</a:t>
            </a:r>
            <a:r>
              <a:rPr lang="en-US" sz="1860" b="1" kern="0">
                <a:solidFill>
                  <a:srgbClr val="000000"/>
                </a:solidFill>
                <a:latin typeface="F37 Lineca" pitchFamily="50" charset="0"/>
                <a:cs typeface="Arial" panose="020B0604020202020204" pitchFamily="34" charset="0"/>
              </a:rPr>
              <a:t> CAN HELP</a:t>
            </a:r>
          </a:p>
        </p:txBody>
      </p:sp>
      <p:sp>
        <p:nvSpPr>
          <p:cNvPr id="25" name="Rectangle 24">
            <a:extLst>
              <a:ext uri="{FF2B5EF4-FFF2-40B4-BE49-F238E27FC236}">
                <a16:creationId xmlns:a16="http://schemas.microsoft.com/office/drawing/2014/main" id="{F091CBA6-305E-6290-DB57-0A3A312A268F}"/>
              </a:ext>
            </a:extLst>
          </p:cNvPr>
          <p:cNvSpPr>
            <a:spLocks/>
          </p:cNvSpPr>
          <p:nvPr/>
        </p:nvSpPr>
        <p:spPr bwMode="gray">
          <a:xfrm>
            <a:off x="9223115" y="1366304"/>
            <a:ext cx="2021723" cy="257635"/>
          </a:xfrm>
          <a:prstGeom prst="rect">
            <a:avLst/>
          </a:prstGeom>
          <a:ln>
            <a:noFill/>
          </a:ln>
        </p:spPr>
        <p:txBody>
          <a:bodyPr wrap="square" lIns="0" tIns="0" rIns="0" bIns="0" anchor="t">
            <a:spAutoFit/>
          </a:bodyPr>
          <a:lstStyle>
            <a:defPPr>
              <a:defRPr lang="en-CA"/>
            </a:defPPr>
            <a:lvl1pPr algn="l" rtl="0" fontAlgn="base">
              <a:spcBef>
                <a:spcPct val="20000"/>
              </a:spcBef>
              <a:spcAft>
                <a:spcPct val="0"/>
              </a:spcAft>
              <a:defRPr lang="en-US" sz="1400" kern="1200">
                <a:solidFill>
                  <a:schemeClr val="tx1"/>
                </a:solidFill>
                <a:latin typeface="Arial" charset="0"/>
                <a:ea typeface="+mn-ea"/>
                <a:cs typeface="+mn-cs"/>
              </a:defRPr>
            </a:lvl1pPr>
            <a:lvl2pPr marL="457200" algn="ctr" rtl="0" fontAlgn="base">
              <a:spcBef>
                <a:spcPct val="20000"/>
              </a:spcBef>
              <a:spcAft>
                <a:spcPct val="0"/>
              </a:spcAft>
              <a:defRPr sz="1400" kern="1200">
                <a:solidFill>
                  <a:schemeClr val="tx1"/>
                </a:solidFill>
                <a:latin typeface="Arial" charset="0"/>
                <a:ea typeface="+mn-ea"/>
                <a:cs typeface="+mn-cs"/>
              </a:defRPr>
            </a:lvl2pPr>
            <a:lvl3pPr marL="914400" algn="ctr" rtl="0" fontAlgn="base">
              <a:spcBef>
                <a:spcPct val="20000"/>
              </a:spcBef>
              <a:spcAft>
                <a:spcPct val="0"/>
              </a:spcAft>
              <a:defRPr sz="1400" kern="1200">
                <a:solidFill>
                  <a:schemeClr val="tx1"/>
                </a:solidFill>
                <a:latin typeface="Arial" charset="0"/>
                <a:ea typeface="+mn-ea"/>
                <a:cs typeface="+mn-cs"/>
              </a:defRPr>
            </a:lvl3pPr>
            <a:lvl4pPr marL="1371600" algn="ctr" rtl="0" fontAlgn="base">
              <a:spcBef>
                <a:spcPct val="20000"/>
              </a:spcBef>
              <a:spcAft>
                <a:spcPct val="0"/>
              </a:spcAft>
              <a:defRPr sz="1400" kern="1200">
                <a:solidFill>
                  <a:schemeClr val="tx1"/>
                </a:solidFill>
                <a:latin typeface="Arial" charset="0"/>
                <a:ea typeface="+mn-ea"/>
                <a:cs typeface="+mn-cs"/>
              </a:defRPr>
            </a:lvl4pPr>
            <a:lvl5pPr marL="1828800" algn="ctr" rtl="0" fontAlgn="base">
              <a:spcBef>
                <a:spcPct val="20000"/>
              </a:spcBef>
              <a:spcAft>
                <a:spcPct val="0"/>
              </a:spcAft>
              <a:defRPr sz="1400" kern="1200">
                <a:solidFill>
                  <a:schemeClr val="tx1"/>
                </a:solidFill>
                <a:latin typeface="Arial" charset="0"/>
                <a:ea typeface="+mn-ea"/>
                <a:cs typeface="+mn-cs"/>
              </a:defRPr>
            </a:lvl5pPr>
            <a:lvl6pPr marL="2286000" algn="l" defTabSz="914400" rtl="0" eaLnBrk="1" latinLnBrk="0" hangingPunct="1">
              <a:defRPr sz="1400" kern="1200">
                <a:solidFill>
                  <a:schemeClr val="tx1"/>
                </a:solidFill>
                <a:latin typeface="Arial" charset="0"/>
                <a:ea typeface="+mn-ea"/>
                <a:cs typeface="+mn-cs"/>
              </a:defRPr>
            </a:lvl6pPr>
            <a:lvl7pPr marL="2743200" algn="l" defTabSz="914400" rtl="0" eaLnBrk="1" latinLnBrk="0" hangingPunct="1">
              <a:defRPr sz="1400" kern="1200">
                <a:solidFill>
                  <a:schemeClr val="tx1"/>
                </a:solidFill>
                <a:latin typeface="Arial" charset="0"/>
                <a:ea typeface="+mn-ea"/>
                <a:cs typeface="+mn-cs"/>
              </a:defRPr>
            </a:lvl7pPr>
            <a:lvl8pPr marL="3200400" algn="l" defTabSz="914400" rtl="0" eaLnBrk="1" latinLnBrk="0" hangingPunct="1">
              <a:defRPr sz="1400" kern="1200">
                <a:solidFill>
                  <a:schemeClr val="tx1"/>
                </a:solidFill>
                <a:latin typeface="Arial" charset="0"/>
                <a:ea typeface="+mn-ea"/>
                <a:cs typeface="+mn-cs"/>
              </a:defRPr>
            </a:lvl8pPr>
            <a:lvl9pPr marL="3657600" algn="l" defTabSz="914400" rtl="0" eaLnBrk="1" latinLnBrk="0" hangingPunct="1">
              <a:defRPr sz="1400" kern="1200">
                <a:solidFill>
                  <a:schemeClr val="tx1"/>
                </a:solidFill>
                <a:latin typeface="Arial" charset="0"/>
                <a:ea typeface="+mn-ea"/>
                <a:cs typeface="+mn-cs"/>
              </a:defRPr>
            </a:lvl9pPr>
          </a:lstStyle>
          <a:p>
            <a:pPr defTabSz="911059" fontAlgn="auto">
              <a:lnSpc>
                <a:spcPct val="90000"/>
              </a:lnSpc>
              <a:spcAft>
                <a:spcPts val="0"/>
              </a:spcAft>
              <a:defRPr/>
            </a:pPr>
            <a:r>
              <a:rPr lang="en-GB" sz="1860" b="1" kern="0">
                <a:solidFill>
                  <a:srgbClr val="000000"/>
                </a:solidFill>
                <a:latin typeface="F37 Lineca" pitchFamily="50" charset="0"/>
                <a:cs typeface="Arial"/>
              </a:rPr>
              <a:t>IMPACT</a:t>
            </a:r>
          </a:p>
        </p:txBody>
      </p:sp>
      <p:sp>
        <p:nvSpPr>
          <p:cNvPr id="26" name="TextBox 25">
            <a:extLst>
              <a:ext uri="{FF2B5EF4-FFF2-40B4-BE49-F238E27FC236}">
                <a16:creationId xmlns:a16="http://schemas.microsoft.com/office/drawing/2014/main" id="{D5CCE998-29F0-6167-AA0E-B2AE007934DA}"/>
              </a:ext>
            </a:extLst>
          </p:cNvPr>
          <p:cNvSpPr txBox="1"/>
          <p:nvPr/>
        </p:nvSpPr>
        <p:spPr>
          <a:xfrm>
            <a:off x="3391271" y="1597943"/>
            <a:ext cx="5485819" cy="321306"/>
          </a:xfrm>
          <a:prstGeom prst="rect">
            <a:avLst/>
          </a:prstGeom>
          <a:noFill/>
        </p:spPr>
        <p:txBody>
          <a:bodyPr wrap="square" lIns="91440" tIns="45720" rIns="91440" bIns="45720" anchor="t">
            <a:spAutoFit/>
          </a:bodyPr>
          <a:lstStyle/>
          <a:p>
            <a:pPr algn="l" defTabSz="1219142" rtl="0">
              <a:defRPr/>
            </a:pPr>
            <a:r>
              <a:rPr lang="en-US" sz="1488" b="1" kern="1200">
                <a:solidFill>
                  <a:schemeClr val="accent2">
                    <a:lumMod val="75000"/>
                  </a:schemeClr>
                </a:solidFill>
                <a:latin typeface="F37 Lineca" pitchFamily="50" charset="0"/>
                <a:ea typeface="+mn-ea"/>
                <a:cs typeface="+mn-cs"/>
              </a:rPr>
              <a:t>CONTROL</a:t>
            </a:r>
            <a:r>
              <a:rPr lang="en-US" sz="1488" kern="1200">
                <a:solidFill>
                  <a:schemeClr val="accent2">
                    <a:lumMod val="75000"/>
                  </a:schemeClr>
                </a:solidFill>
                <a:latin typeface="F37 Lineca" pitchFamily="50" charset="0"/>
                <a:ea typeface="+mn-ea"/>
                <a:cs typeface="+mn-cs"/>
              </a:rPr>
              <a:t> </a:t>
            </a:r>
            <a:r>
              <a:rPr lang="en-US" sz="1488" b="1">
                <a:solidFill>
                  <a:schemeClr val="accent2">
                    <a:lumMod val="75000"/>
                  </a:schemeClr>
                </a:solidFill>
                <a:latin typeface="F37 Lineca" pitchFamily="50" charset="0"/>
                <a:ea typeface="+mn-ea"/>
                <a:cs typeface="Arial"/>
              </a:rPr>
              <a:t>THAT’S F</a:t>
            </a:r>
            <a:r>
              <a:rPr lang="en-US" sz="1488" b="1" kern="1200">
                <a:solidFill>
                  <a:schemeClr val="accent2">
                    <a:lumMod val="75000"/>
                  </a:schemeClr>
                </a:solidFill>
                <a:latin typeface="F37 Lineca" pitchFamily="50" charset="0"/>
                <a:ea typeface="+mn-ea"/>
                <a:cs typeface="+mn-cs"/>
              </a:rPr>
              <a:t>AST</a:t>
            </a:r>
            <a:r>
              <a:rPr lang="en-US" sz="1488" b="1">
                <a:solidFill>
                  <a:schemeClr val="accent2">
                    <a:lumMod val="75000"/>
                  </a:schemeClr>
                </a:solidFill>
                <a:latin typeface="F37 Lineca" pitchFamily="50" charset="0"/>
                <a:ea typeface="+mn-ea"/>
                <a:cs typeface="Arial"/>
              </a:rPr>
              <a:t> AND SHOWN TO LAST</a:t>
            </a:r>
            <a:r>
              <a:rPr lang="en-US" sz="1488">
                <a:solidFill>
                  <a:schemeClr val="accent2">
                    <a:lumMod val="75000"/>
                  </a:schemeClr>
                </a:solidFill>
                <a:latin typeface="F37 Lineca" pitchFamily="50" charset="0"/>
                <a:ea typeface="+mn-ea"/>
                <a:cs typeface="Arial"/>
              </a:rPr>
              <a:t> with:</a:t>
            </a:r>
          </a:p>
        </p:txBody>
      </p:sp>
      <p:sp>
        <p:nvSpPr>
          <p:cNvPr id="27" name="TextBox 26">
            <a:extLst>
              <a:ext uri="{FF2B5EF4-FFF2-40B4-BE49-F238E27FC236}">
                <a16:creationId xmlns:a16="http://schemas.microsoft.com/office/drawing/2014/main" id="{C8C37058-17DF-3454-52EB-CE7F13F10B3E}"/>
              </a:ext>
            </a:extLst>
          </p:cNvPr>
          <p:cNvSpPr txBox="1"/>
          <p:nvPr/>
        </p:nvSpPr>
        <p:spPr>
          <a:xfrm>
            <a:off x="557619" y="1757582"/>
            <a:ext cx="2514009" cy="321306"/>
          </a:xfrm>
          <a:prstGeom prst="rect">
            <a:avLst/>
          </a:prstGeom>
          <a:noFill/>
          <a:ln>
            <a:noFill/>
          </a:ln>
        </p:spPr>
        <p:txBody>
          <a:bodyPr wrap="square" lIns="170121" rIns="127591">
            <a:spAutoFit/>
          </a:bodyPr>
          <a:lstStyle/>
          <a:p>
            <a:pPr algn="l" defTabSz="425287" rtl="0">
              <a:spcBef>
                <a:spcPts val="558"/>
              </a:spcBef>
              <a:defRPr/>
            </a:pPr>
            <a:r>
              <a:rPr lang="en-US" sz="1488">
                <a:solidFill>
                  <a:srgbClr val="000000"/>
                </a:solidFill>
                <a:latin typeface="F37 Lineca Book" pitchFamily="2" charset="0"/>
                <a:ea typeface="+mn-ea"/>
                <a:cs typeface="Arial"/>
              </a:rPr>
              <a:t>Text goes here </a:t>
            </a:r>
            <a:endParaRPr lang="en-US" sz="1488" baseline="30000">
              <a:solidFill>
                <a:srgbClr val="000000"/>
              </a:solidFill>
              <a:latin typeface="F37 Lineca Book" pitchFamily="2" charset="0"/>
              <a:ea typeface="+mn-ea"/>
              <a:cs typeface="Arial"/>
            </a:endParaRPr>
          </a:p>
        </p:txBody>
      </p:sp>
      <p:sp>
        <p:nvSpPr>
          <p:cNvPr id="28" name="Freeform 6">
            <a:extLst>
              <a:ext uri="{FF2B5EF4-FFF2-40B4-BE49-F238E27FC236}">
                <a16:creationId xmlns:a16="http://schemas.microsoft.com/office/drawing/2014/main" id="{BD85338F-3BB4-3DB5-14B0-6C5EA03365A4}"/>
              </a:ext>
            </a:extLst>
          </p:cNvPr>
          <p:cNvSpPr>
            <a:spLocks/>
          </p:cNvSpPr>
          <p:nvPr/>
        </p:nvSpPr>
        <p:spPr bwMode="auto">
          <a:xfrm>
            <a:off x="9034157" y="1227992"/>
            <a:ext cx="2528977" cy="4513590"/>
          </a:xfrm>
          <a:prstGeom prst="roundRect">
            <a:avLst>
              <a:gd name="adj" fmla="val 7207"/>
            </a:avLst>
          </a:prstGeom>
          <a:noFill/>
          <a:ln w="38100" cap="rnd">
            <a:solidFill>
              <a:srgbClr val="FFCC00"/>
            </a:solidFill>
            <a:prstDash val="solid"/>
            <a:round/>
            <a:headEnd type="oval"/>
            <a:tailEnd type="triangle" w="lg" len="me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l" defTabSz="914368" rtl="0" fontAlgn="base">
              <a:spcBef>
                <a:spcPct val="20000"/>
              </a:spcBef>
              <a:spcAft>
                <a:spcPct val="0"/>
              </a:spcAft>
            </a:pPr>
            <a:endParaRPr lang="en-US" sz="1400" kern="1200">
              <a:solidFill>
                <a:srgbClr val="000000"/>
              </a:solidFill>
              <a:latin typeface="Arial" charset="0"/>
              <a:ea typeface="+mn-ea"/>
              <a:cs typeface="+mn-cs"/>
            </a:endParaRPr>
          </a:p>
        </p:txBody>
      </p:sp>
      <p:sp>
        <p:nvSpPr>
          <p:cNvPr id="29" name="TextBox 28">
            <a:extLst>
              <a:ext uri="{FF2B5EF4-FFF2-40B4-BE49-F238E27FC236}">
                <a16:creationId xmlns:a16="http://schemas.microsoft.com/office/drawing/2014/main" id="{05B5471F-C745-257D-865C-C25E98A17DBD}"/>
              </a:ext>
            </a:extLst>
          </p:cNvPr>
          <p:cNvSpPr txBox="1"/>
          <p:nvPr/>
        </p:nvSpPr>
        <p:spPr>
          <a:xfrm>
            <a:off x="9044763" y="1757582"/>
            <a:ext cx="2514009" cy="321306"/>
          </a:xfrm>
          <a:prstGeom prst="rect">
            <a:avLst/>
          </a:prstGeom>
          <a:noFill/>
          <a:ln>
            <a:noFill/>
          </a:ln>
        </p:spPr>
        <p:txBody>
          <a:bodyPr wrap="square" lIns="170121" rIns="127591">
            <a:spAutoFit/>
          </a:bodyPr>
          <a:lstStyle/>
          <a:p>
            <a:pPr algn="l" defTabSz="425287" rtl="0">
              <a:spcBef>
                <a:spcPts val="558"/>
              </a:spcBef>
              <a:defRPr/>
            </a:pPr>
            <a:r>
              <a:rPr lang="en-US" sz="1488">
                <a:solidFill>
                  <a:srgbClr val="000000"/>
                </a:solidFill>
                <a:latin typeface="F37 Lineca Book" pitchFamily="2" charset="0"/>
                <a:ea typeface="+mn-ea"/>
                <a:cs typeface="Arial"/>
              </a:rPr>
              <a:t>Text goes here </a:t>
            </a:r>
            <a:endParaRPr lang="en-US" sz="1488" baseline="30000">
              <a:solidFill>
                <a:srgbClr val="000000"/>
              </a:solidFill>
              <a:latin typeface="F37 Lineca Book" pitchFamily="2" charset="0"/>
              <a:ea typeface="+mn-ea"/>
              <a:cs typeface="Arial"/>
            </a:endParaRPr>
          </a:p>
        </p:txBody>
      </p:sp>
      <p:sp>
        <p:nvSpPr>
          <p:cNvPr id="30" name="TextBox 29">
            <a:extLst>
              <a:ext uri="{FF2B5EF4-FFF2-40B4-BE49-F238E27FC236}">
                <a16:creationId xmlns:a16="http://schemas.microsoft.com/office/drawing/2014/main" id="{76FF367B-CFAD-1952-4173-792D7306BEB2}"/>
              </a:ext>
            </a:extLst>
          </p:cNvPr>
          <p:cNvSpPr txBox="1"/>
          <p:nvPr/>
        </p:nvSpPr>
        <p:spPr>
          <a:xfrm>
            <a:off x="3289005" y="2088373"/>
            <a:ext cx="5576186" cy="321306"/>
          </a:xfrm>
          <a:prstGeom prst="rect">
            <a:avLst/>
          </a:prstGeom>
          <a:noFill/>
          <a:ln>
            <a:noFill/>
          </a:ln>
        </p:spPr>
        <p:txBody>
          <a:bodyPr wrap="square" lIns="170121" rIns="127591">
            <a:spAutoFit/>
          </a:bodyPr>
          <a:lstStyle/>
          <a:p>
            <a:pPr algn="l" defTabSz="425287" rtl="0">
              <a:spcBef>
                <a:spcPts val="558"/>
              </a:spcBef>
              <a:defRPr/>
            </a:pPr>
            <a:r>
              <a:rPr lang="en-US" sz="1488">
                <a:solidFill>
                  <a:srgbClr val="000000"/>
                </a:solidFill>
                <a:latin typeface="F37 Lineca Book" pitchFamily="2" charset="0"/>
                <a:ea typeface="+mn-ea"/>
                <a:cs typeface="Arial"/>
              </a:rPr>
              <a:t>Text goes here </a:t>
            </a:r>
            <a:endParaRPr lang="en-US" sz="1488" baseline="30000">
              <a:solidFill>
                <a:srgbClr val="000000"/>
              </a:solidFill>
              <a:latin typeface="F37 Lineca Book" pitchFamily="2" charset="0"/>
              <a:ea typeface="+mn-ea"/>
              <a:cs typeface="Arial"/>
            </a:endParaRPr>
          </a:p>
        </p:txBody>
      </p:sp>
    </p:spTree>
    <p:extLst>
      <p:ext uri="{BB962C8B-B14F-4D97-AF65-F5344CB8AC3E}">
        <p14:creationId xmlns:p14="http://schemas.microsoft.com/office/powerpoint/2010/main" val="23679318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22539299-9512-B9B6-DC9A-CA6B3A7AF069}"/>
              </a:ext>
            </a:extLst>
          </p:cNvPr>
          <p:cNvSpPr>
            <a:spLocks noGrp="1"/>
          </p:cNvSpPr>
          <p:nvPr>
            <p:ph type="title"/>
          </p:nvPr>
        </p:nvSpPr>
        <p:spPr/>
        <p:txBody>
          <a:bodyPr/>
          <a:lstStyle/>
          <a:p>
            <a:r>
              <a:rPr lang="en-US"/>
              <a:t>Brand Story: RINVOQ </a:t>
            </a:r>
          </a:p>
        </p:txBody>
      </p:sp>
      <p:sp>
        <p:nvSpPr>
          <p:cNvPr id="21" name="Text Placeholder 20">
            <a:extLst>
              <a:ext uri="{FF2B5EF4-FFF2-40B4-BE49-F238E27FC236}">
                <a16:creationId xmlns:a16="http://schemas.microsoft.com/office/drawing/2014/main" id="{F4469323-89B1-1B3D-B2BF-287D5EB08801}"/>
              </a:ext>
            </a:extLst>
          </p:cNvPr>
          <p:cNvSpPr>
            <a:spLocks noGrp="1"/>
          </p:cNvSpPr>
          <p:nvPr>
            <p:ph type="body" sz="quarter" idx="10"/>
          </p:nvPr>
        </p:nvSpPr>
        <p:spPr/>
        <p:txBody>
          <a:bodyPr>
            <a:normAutofit fontScale="92500" lnSpcReduction="10000"/>
          </a:bodyPr>
          <a:lstStyle/>
          <a:p>
            <a:r>
              <a:rPr lang="en-US">
                <a:solidFill>
                  <a:schemeClr val="accent2"/>
                </a:solidFill>
              </a:rPr>
              <a:t>PsA</a:t>
            </a:r>
          </a:p>
        </p:txBody>
      </p:sp>
      <p:sp>
        <p:nvSpPr>
          <p:cNvPr id="34" name="Freeform 6">
            <a:extLst>
              <a:ext uri="{FF2B5EF4-FFF2-40B4-BE49-F238E27FC236}">
                <a16:creationId xmlns:a16="http://schemas.microsoft.com/office/drawing/2014/main" id="{2AEB7127-DACE-7976-873A-21AB36949BC2}"/>
              </a:ext>
            </a:extLst>
          </p:cNvPr>
          <p:cNvSpPr>
            <a:spLocks/>
          </p:cNvSpPr>
          <p:nvPr/>
        </p:nvSpPr>
        <p:spPr bwMode="auto">
          <a:xfrm>
            <a:off x="554692" y="1227992"/>
            <a:ext cx="2528977" cy="4504729"/>
          </a:xfrm>
          <a:custGeom>
            <a:avLst/>
            <a:gdLst>
              <a:gd name="connsiteX0" fmla="*/ 0 w 5437301"/>
              <a:gd name="connsiteY0" fmla="*/ 487128 h 10570292"/>
              <a:gd name="connsiteX1" fmla="*/ 487128 w 5437301"/>
              <a:gd name="connsiteY1" fmla="*/ 0 h 10570292"/>
              <a:gd name="connsiteX2" fmla="*/ 4950173 w 5437301"/>
              <a:gd name="connsiteY2" fmla="*/ 0 h 10570292"/>
              <a:gd name="connsiteX3" fmla="*/ 5437301 w 5437301"/>
              <a:gd name="connsiteY3" fmla="*/ 487128 h 10570292"/>
              <a:gd name="connsiteX4" fmla="*/ 5437301 w 5437301"/>
              <a:gd name="connsiteY4" fmla="*/ 10083164 h 10570292"/>
              <a:gd name="connsiteX5" fmla="*/ 4950173 w 5437301"/>
              <a:gd name="connsiteY5" fmla="*/ 10570292 h 10570292"/>
              <a:gd name="connsiteX6" fmla="*/ 487128 w 5437301"/>
              <a:gd name="connsiteY6" fmla="*/ 10570292 h 10570292"/>
              <a:gd name="connsiteX7" fmla="*/ 0 w 5437301"/>
              <a:gd name="connsiteY7" fmla="*/ 10083164 h 10570292"/>
              <a:gd name="connsiteX8" fmla="*/ 0 w 5437301"/>
              <a:gd name="connsiteY8" fmla="*/ 487128 h 10570292"/>
              <a:gd name="connsiteX0" fmla="*/ 0 w 5437301"/>
              <a:gd name="connsiteY0" fmla="*/ 823794 h 10906958"/>
              <a:gd name="connsiteX1" fmla="*/ 487128 w 5437301"/>
              <a:gd name="connsiteY1" fmla="*/ 336666 h 10906958"/>
              <a:gd name="connsiteX2" fmla="*/ 4950173 w 5437301"/>
              <a:gd name="connsiteY2" fmla="*/ 336666 h 10906958"/>
              <a:gd name="connsiteX3" fmla="*/ 5322513 w 5437301"/>
              <a:gd name="connsiteY3" fmla="*/ 458734 h 10906958"/>
              <a:gd name="connsiteX4" fmla="*/ 5437301 w 5437301"/>
              <a:gd name="connsiteY4" fmla="*/ 823794 h 10906958"/>
              <a:gd name="connsiteX5" fmla="*/ 5437301 w 5437301"/>
              <a:gd name="connsiteY5" fmla="*/ 10419830 h 10906958"/>
              <a:gd name="connsiteX6" fmla="*/ 4950173 w 5437301"/>
              <a:gd name="connsiteY6" fmla="*/ 10906958 h 10906958"/>
              <a:gd name="connsiteX7" fmla="*/ 487128 w 5437301"/>
              <a:gd name="connsiteY7" fmla="*/ 10906958 h 10906958"/>
              <a:gd name="connsiteX8" fmla="*/ 0 w 5437301"/>
              <a:gd name="connsiteY8" fmla="*/ 10419830 h 10906958"/>
              <a:gd name="connsiteX9" fmla="*/ 0 w 5437301"/>
              <a:gd name="connsiteY9" fmla="*/ 823794 h 10906958"/>
              <a:gd name="connsiteX0" fmla="*/ 5322513 w 5437301"/>
              <a:gd name="connsiteY0" fmla="*/ 458734 h 10906958"/>
              <a:gd name="connsiteX1" fmla="*/ 5437301 w 5437301"/>
              <a:gd name="connsiteY1" fmla="*/ 823794 h 10906958"/>
              <a:gd name="connsiteX2" fmla="*/ 5437301 w 5437301"/>
              <a:gd name="connsiteY2" fmla="*/ 10419830 h 10906958"/>
              <a:gd name="connsiteX3" fmla="*/ 4950173 w 5437301"/>
              <a:gd name="connsiteY3" fmla="*/ 10906958 h 10906958"/>
              <a:gd name="connsiteX4" fmla="*/ 487128 w 5437301"/>
              <a:gd name="connsiteY4" fmla="*/ 10906958 h 10906958"/>
              <a:gd name="connsiteX5" fmla="*/ 0 w 5437301"/>
              <a:gd name="connsiteY5" fmla="*/ 10419830 h 10906958"/>
              <a:gd name="connsiteX6" fmla="*/ 0 w 5437301"/>
              <a:gd name="connsiteY6" fmla="*/ 823794 h 10906958"/>
              <a:gd name="connsiteX7" fmla="*/ 487128 w 5437301"/>
              <a:gd name="connsiteY7" fmla="*/ 336666 h 10906958"/>
              <a:gd name="connsiteX8" fmla="*/ 4950173 w 5437301"/>
              <a:gd name="connsiteY8" fmla="*/ 336666 h 10906958"/>
              <a:gd name="connsiteX9" fmla="*/ 5413953 w 5437301"/>
              <a:gd name="connsiteY9" fmla="*/ 550174 h 10906958"/>
              <a:gd name="connsiteX0" fmla="*/ 5322513 w 5437301"/>
              <a:gd name="connsiteY0" fmla="*/ 458734 h 10906958"/>
              <a:gd name="connsiteX1" fmla="*/ 5437301 w 5437301"/>
              <a:gd name="connsiteY1" fmla="*/ 823794 h 10906958"/>
              <a:gd name="connsiteX2" fmla="*/ 5437301 w 5437301"/>
              <a:gd name="connsiteY2" fmla="*/ 10419830 h 10906958"/>
              <a:gd name="connsiteX3" fmla="*/ 4950173 w 5437301"/>
              <a:gd name="connsiteY3" fmla="*/ 10906958 h 10906958"/>
              <a:gd name="connsiteX4" fmla="*/ 487128 w 5437301"/>
              <a:gd name="connsiteY4" fmla="*/ 10906958 h 10906958"/>
              <a:gd name="connsiteX5" fmla="*/ 0 w 5437301"/>
              <a:gd name="connsiteY5" fmla="*/ 10419830 h 10906958"/>
              <a:gd name="connsiteX6" fmla="*/ 0 w 5437301"/>
              <a:gd name="connsiteY6" fmla="*/ 823794 h 10906958"/>
              <a:gd name="connsiteX7" fmla="*/ 487128 w 5437301"/>
              <a:gd name="connsiteY7" fmla="*/ 336666 h 10906958"/>
              <a:gd name="connsiteX8" fmla="*/ 4950173 w 5437301"/>
              <a:gd name="connsiteY8" fmla="*/ 336666 h 10906958"/>
              <a:gd name="connsiteX0" fmla="*/ 5437301 w 5437301"/>
              <a:gd name="connsiteY0" fmla="*/ 487128 h 10570292"/>
              <a:gd name="connsiteX1" fmla="*/ 5437301 w 5437301"/>
              <a:gd name="connsiteY1" fmla="*/ 10083164 h 10570292"/>
              <a:gd name="connsiteX2" fmla="*/ 4950173 w 5437301"/>
              <a:gd name="connsiteY2" fmla="*/ 10570292 h 10570292"/>
              <a:gd name="connsiteX3" fmla="*/ 487128 w 5437301"/>
              <a:gd name="connsiteY3" fmla="*/ 10570292 h 10570292"/>
              <a:gd name="connsiteX4" fmla="*/ 0 w 5437301"/>
              <a:gd name="connsiteY4" fmla="*/ 10083164 h 10570292"/>
              <a:gd name="connsiteX5" fmla="*/ 0 w 5437301"/>
              <a:gd name="connsiteY5" fmla="*/ 487128 h 10570292"/>
              <a:gd name="connsiteX6" fmla="*/ 487128 w 5437301"/>
              <a:gd name="connsiteY6" fmla="*/ 0 h 10570292"/>
              <a:gd name="connsiteX7" fmla="*/ 4950173 w 5437301"/>
              <a:gd name="connsiteY7" fmla="*/ 0 h 10570292"/>
              <a:gd name="connsiteX0" fmla="*/ 5437301 w 5437301"/>
              <a:gd name="connsiteY0" fmla="*/ 963378 h 10570292"/>
              <a:gd name="connsiteX1" fmla="*/ 5437301 w 5437301"/>
              <a:gd name="connsiteY1" fmla="*/ 10083164 h 10570292"/>
              <a:gd name="connsiteX2" fmla="*/ 4950173 w 5437301"/>
              <a:gd name="connsiteY2" fmla="*/ 10570292 h 10570292"/>
              <a:gd name="connsiteX3" fmla="*/ 487128 w 5437301"/>
              <a:gd name="connsiteY3" fmla="*/ 10570292 h 10570292"/>
              <a:gd name="connsiteX4" fmla="*/ 0 w 5437301"/>
              <a:gd name="connsiteY4" fmla="*/ 10083164 h 10570292"/>
              <a:gd name="connsiteX5" fmla="*/ 0 w 5437301"/>
              <a:gd name="connsiteY5" fmla="*/ 487128 h 10570292"/>
              <a:gd name="connsiteX6" fmla="*/ 487128 w 5437301"/>
              <a:gd name="connsiteY6" fmla="*/ 0 h 10570292"/>
              <a:gd name="connsiteX7" fmla="*/ 4950173 w 5437301"/>
              <a:gd name="connsiteY7" fmla="*/ 0 h 10570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37301" h="10570292">
                <a:moveTo>
                  <a:pt x="5437301" y="963378"/>
                </a:moveTo>
                <a:lnTo>
                  <a:pt x="5437301" y="10083164"/>
                </a:lnTo>
                <a:cubicBezTo>
                  <a:pt x="5437301" y="10352197"/>
                  <a:pt x="5219206" y="10570292"/>
                  <a:pt x="4950173" y="10570292"/>
                </a:cubicBezTo>
                <a:lnTo>
                  <a:pt x="487128" y="10570292"/>
                </a:lnTo>
                <a:cubicBezTo>
                  <a:pt x="218095" y="10570292"/>
                  <a:pt x="0" y="10352197"/>
                  <a:pt x="0" y="10083164"/>
                </a:cubicBezTo>
                <a:lnTo>
                  <a:pt x="0" y="487128"/>
                </a:lnTo>
                <a:cubicBezTo>
                  <a:pt x="0" y="218095"/>
                  <a:pt x="218095" y="0"/>
                  <a:pt x="487128" y="0"/>
                </a:cubicBezTo>
                <a:lnTo>
                  <a:pt x="4950173" y="0"/>
                </a:lnTo>
              </a:path>
            </a:pathLst>
          </a:custGeom>
          <a:noFill/>
          <a:ln w="38100" cap="rnd">
            <a:solidFill>
              <a:srgbClr val="FFCC00"/>
            </a:solidFill>
            <a:prstDash val="solid"/>
            <a:round/>
            <a:headEnd type="oval"/>
            <a:tailEnd type="triangle" w="lg" len="me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l" defTabSz="914368" rtl="0" fontAlgn="base">
              <a:spcBef>
                <a:spcPct val="20000"/>
              </a:spcBef>
              <a:spcAft>
                <a:spcPct val="0"/>
              </a:spcAft>
            </a:pPr>
            <a:endParaRPr lang="en-US" sz="1400" kern="1200">
              <a:solidFill>
                <a:srgbClr val="000000"/>
              </a:solidFill>
              <a:latin typeface="Arial" charset="0"/>
              <a:ea typeface="+mn-ea"/>
              <a:cs typeface="+mn-cs"/>
            </a:endParaRPr>
          </a:p>
        </p:txBody>
      </p:sp>
      <p:sp>
        <p:nvSpPr>
          <p:cNvPr id="35" name="Freeform 6x">
            <a:extLst>
              <a:ext uri="{FF2B5EF4-FFF2-40B4-BE49-F238E27FC236}">
                <a16:creationId xmlns:a16="http://schemas.microsoft.com/office/drawing/2014/main" id="{F43D6E4A-F59F-0518-3C52-6FAEABFB357D}"/>
              </a:ext>
            </a:extLst>
          </p:cNvPr>
          <p:cNvSpPr>
            <a:spLocks/>
          </p:cNvSpPr>
          <p:nvPr/>
        </p:nvSpPr>
        <p:spPr bwMode="auto">
          <a:xfrm>
            <a:off x="3240011" y="1227991"/>
            <a:ext cx="5637805" cy="4504730"/>
          </a:xfrm>
          <a:custGeom>
            <a:avLst/>
            <a:gdLst>
              <a:gd name="connsiteX0" fmla="*/ 0 w 12121281"/>
              <a:gd name="connsiteY0" fmla="*/ 413463 h 10596170"/>
              <a:gd name="connsiteX1" fmla="*/ 413463 w 12121281"/>
              <a:gd name="connsiteY1" fmla="*/ 0 h 10596170"/>
              <a:gd name="connsiteX2" fmla="*/ 11707818 w 12121281"/>
              <a:gd name="connsiteY2" fmla="*/ 0 h 10596170"/>
              <a:gd name="connsiteX3" fmla="*/ 12121281 w 12121281"/>
              <a:gd name="connsiteY3" fmla="*/ 413463 h 10596170"/>
              <a:gd name="connsiteX4" fmla="*/ 12121281 w 12121281"/>
              <a:gd name="connsiteY4" fmla="*/ 10182707 h 10596170"/>
              <a:gd name="connsiteX5" fmla="*/ 11707818 w 12121281"/>
              <a:gd name="connsiteY5" fmla="*/ 10596170 h 10596170"/>
              <a:gd name="connsiteX6" fmla="*/ 413463 w 12121281"/>
              <a:gd name="connsiteY6" fmla="*/ 10596170 h 10596170"/>
              <a:gd name="connsiteX7" fmla="*/ 0 w 12121281"/>
              <a:gd name="connsiteY7" fmla="*/ 10182707 h 10596170"/>
              <a:gd name="connsiteX8" fmla="*/ 0 w 12121281"/>
              <a:gd name="connsiteY8" fmla="*/ 413463 h 10596170"/>
              <a:gd name="connsiteX0" fmla="*/ 0 w 12616500"/>
              <a:gd name="connsiteY0" fmla="*/ 818352 h 11001059"/>
              <a:gd name="connsiteX1" fmla="*/ 413463 w 12616500"/>
              <a:gd name="connsiteY1" fmla="*/ 404889 h 11001059"/>
              <a:gd name="connsiteX2" fmla="*/ 11707818 w 12616500"/>
              <a:gd name="connsiteY2" fmla="*/ 404889 h 11001059"/>
              <a:gd name="connsiteX3" fmla="*/ 11959996 w 12616500"/>
              <a:gd name="connsiteY3" fmla="*/ 507908 h 11001059"/>
              <a:gd name="connsiteX4" fmla="*/ 12121281 w 12616500"/>
              <a:gd name="connsiteY4" fmla="*/ 818352 h 11001059"/>
              <a:gd name="connsiteX5" fmla="*/ 12121281 w 12616500"/>
              <a:gd name="connsiteY5" fmla="*/ 10587596 h 11001059"/>
              <a:gd name="connsiteX6" fmla="*/ 11707818 w 12616500"/>
              <a:gd name="connsiteY6" fmla="*/ 11001059 h 11001059"/>
              <a:gd name="connsiteX7" fmla="*/ 413463 w 12616500"/>
              <a:gd name="connsiteY7" fmla="*/ 11001059 h 11001059"/>
              <a:gd name="connsiteX8" fmla="*/ 0 w 12616500"/>
              <a:gd name="connsiteY8" fmla="*/ 10587596 h 11001059"/>
              <a:gd name="connsiteX9" fmla="*/ 0 w 12616500"/>
              <a:gd name="connsiteY9" fmla="*/ 818352 h 11001059"/>
              <a:gd name="connsiteX0" fmla="*/ 11959996 w 12620775"/>
              <a:gd name="connsiteY0" fmla="*/ 507908 h 11001059"/>
              <a:gd name="connsiteX1" fmla="*/ 12121281 w 12620775"/>
              <a:gd name="connsiteY1" fmla="*/ 818352 h 11001059"/>
              <a:gd name="connsiteX2" fmla="*/ 12121281 w 12620775"/>
              <a:gd name="connsiteY2" fmla="*/ 10587596 h 11001059"/>
              <a:gd name="connsiteX3" fmla="*/ 11707818 w 12620775"/>
              <a:gd name="connsiteY3" fmla="*/ 11001059 h 11001059"/>
              <a:gd name="connsiteX4" fmla="*/ 413463 w 12620775"/>
              <a:gd name="connsiteY4" fmla="*/ 11001059 h 11001059"/>
              <a:gd name="connsiteX5" fmla="*/ 0 w 12620775"/>
              <a:gd name="connsiteY5" fmla="*/ 10587596 h 11001059"/>
              <a:gd name="connsiteX6" fmla="*/ 0 w 12620775"/>
              <a:gd name="connsiteY6" fmla="*/ 818352 h 11001059"/>
              <a:gd name="connsiteX7" fmla="*/ 413463 w 12620775"/>
              <a:gd name="connsiteY7" fmla="*/ 404889 h 11001059"/>
              <a:gd name="connsiteX8" fmla="*/ 11707818 w 12620775"/>
              <a:gd name="connsiteY8" fmla="*/ 404889 h 11001059"/>
              <a:gd name="connsiteX9" fmla="*/ 12051436 w 12620775"/>
              <a:gd name="connsiteY9" fmla="*/ 599348 h 11001059"/>
              <a:gd name="connsiteX0" fmla="*/ 11959996 w 12121281"/>
              <a:gd name="connsiteY0" fmla="*/ 507908 h 11001059"/>
              <a:gd name="connsiteX1" fmla="*/ 12121281 w 12121281"/>
              <a:gd name="connsiteY1" fmla="*/ 818352 h 11001059"/>
              <a:gd name="connsiteX2" fmla="*/ 12121281 w 12121281"/>
              <a:gd name="connsiteY2" fmla="*/ 10587596 h 11001059"/>
              <a:gd name="connsiteX3" fmla="*/ 11707818 w 12121281"/>
              <a:gd name="connsiteY3" fmla="*/ 11001059 h 11001059"/>
              <a:gd name="connsiteX4" fmla="*/ 413463 w 12121281"/>
              <a:gd name="connsiteY4" fmla="*/ 11001059 h 11001059"/>
              <a:gd name="connsiteX5" fmla="*/ 0 w 12121281"/>
              <a:gd name="connsiteY5" fmla="*/ 10587596 h 11001059"/>
              <a:gd name="connsiteX6" fmla="*/ 0 w 12121281"/>
              <a:gd name="connsiteY6" fmla="*/ 818352 h 11001059"/>
              <a:gd name="connsiteX7" fmla="*/ 413463 w 12121281"/>
              <a:gd name="connsiteY7" fmla="*/ 404889 h 11001059"/>
              <a:gd name="connsiteX8" fmla="*/ 11707818 w 12121281"/>
              <a:gd name="connsiteY8" fmla="*/ 404889 h 11001059"/>
              <a:gd name="connsiteX0" fmla="*/ 12121281 w 12121281"/>
              <a:gd name="connsiteY0" fmla="*/ 413463 h 10596170"/>
              <a:gd name="connsiteX1" fmla="*/ 12121281 w 12121281"/>
              <a:gd name="connsiteY1" fmla="*/ 10182707 h 10596170"/>
              <a:gd name="connsiteX2" fmla="*/ 11707818 w 12121281"/>
              <a:gd name="connsiteY2" fmla="*/ 10596170 h 10596170"/>
              <a:gd name="connsiteX3" fmla="*/ 413463 w 12121281"/>
              <a:gd name="connsiteY3" fmla="*/ 10596170 h 10596170"/>
              <a:gd name="connsiteX4" fmla="*/ 0 w 12121281"/>
              <a:gd name="connsiteY4" fmla="*/ 10182707 h 10596170"/>
              <a:gd name="connsiteX5" fmla="*/ 0 w 12121281"/>
              <a:gd name="connsiteY5" fmla="*/ 413463 h 10596170"/>
              <a:gd name="connsiteX6" fmla="*/ 413463 w 12121281"/>
              <a:gd name="connsiteY6" fmla="*/ 0 h 10596170"/>
              <a:gd name="connsiteX7" fmla="*/ 11707818 w 12121281"/>
              <a:gd name="connsiteY7" fmla="*/ 0 h 10596170"/>
              <a:gd name="connsiteX0" fmla="*/ 12121281 w 12121281"/>
              <a:gd name="connsiteY0" fmla="*/ 413463 h 10596170"/>
              <a:gd name="connsiteX1" fmla="*/ 12112395 w 12121281"/>
              <a:gd name="connsiteY1" fmla="*/ 960269 h 10596170"/>
              <a:gd name="connsiteX2" fmla="*/ 12121281 w 12121281"/>
              <a:gd name="connsiteY2" fmla="*/ 10182707 h 10596170"/>
              <a:gd name="connsiteX3" fmla="*/ 11707818 w 12121281"/>
              <a:gd name="connsiteY3" fmla="*/ 10596170 h 10596170"/>
              <a:gd name="connsiteX4" fmla="*/ 413463 w 12121281"/>
              <a:gd name="connsiteY4" fmla="*/ 10596170 h 10596170"/>
              <a:gd name="connsiteX5" fmla="*/ 0 w 12121281"/>
              <a:gd name="connsiteY5" fmla="*/ 10182707 h 10596170"/>
              <a:gd name="connsiteX6" fmla="*/ 0 w 12121281"/>
              <a:gd name="connsiteY6" fmla="*/ 413463 h 10596170"/>
              <a:gd name="connsiteX7" fmla="*/ 413463 w 12121281"/>
              <a:gd name="connsiteY7" fmla="*/ 0 h 10596170"/>
              <a:gd name="connsiteX8" fmla="*/ 11707818 w 12121281"/>
              <a:gd name="connsiteY8" fmla="*/ 0 h 10596170"/>
              <a:gd name="connsiteX0" fmla="*/ 12112395 w 12121281"/>
              <a:gd name="connsiteY0" fmla="*/ 960269 h 10596170"/>
              <a:gd name="connsiteX1" fmla="*/ 12121281 w 12121281"/>
              <a:gd name="connsiteY1" fmla="*/ 10182707 h 10596170"/>
              <a:gd name="connsiteX2" fmla="*/ 11707818 w 12121281"/>
              <a:gd name="connsiteY2" fmla="*/ 10596170 h 10596170"/>
              <a:gd name="connsiteX3" fmla="*/ 413463 w 12121281"/>
              <a:gd name="connsiteY3" fmla="*/ 10596170 h 10596170"/>
              <a:gd name="connsiteX4" fmla="*/ 0 w 12121281"/>
              <a:gd name="connsiteY4" fmla="*/ 10182707 h 10596170"/>
              <a:gd name="connsiteX5" fmla="*/ 0 w 12121281"/>
              <a:gd name="connsiteY5" fmla="*/ 413463 h 10596170"/>
              <a:gd name="connsiteX6" fmla="*/ 413463 w 12121281"/>
              <a:gd name="connsiteY6" fmla="*/ 0 h 10596170"/>
              <a:gd name="connsiteX7" fmla="*/ 11707818 w 12121281"/>
              <a:gd name="connsiteY7" fmla="*/ 0 h 10596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21281" h="10596170">
                <a:moveTo>
                  <a:pt x="12112395" y="960269"/>
                </a:moveTo>
                <a:lnTo>
                  <a:pt x="12121281" y="10182707"/>
                </a:lnTo>
                <a:cubicBezTo>
                  <a:pt x="12121281" y="10411056"/>
                  <a:pt x="11936167" y="10596170"/>
                  <a:pt x="11707818" y="10596170"/>
                </a:cubicBezTo>
                <a:lnTo>
                  <a:pt x="413463" y="10596170"/>
                </a:lnTo>
                <a:cubicBezTo>
                  <a:pt x="185114" y="10596170"/>
                  <a:pt x="0" y="10411056"/>
                  <a:pt x="0" y="10182707"/>
                </a:cubicBezTo>
                <a:lnTo>
                  <a:pt x="0" y="413463"/>
                </a:lnTo>
                <a:cubicBezTo>
                  <a:pt x="0" y="185114"/>
                  <a:pt x="185114" y="0"/>
                  <a:pt x="413463" y="0"/>
                </a:cubicBezTo>
                <a:lnTo>
                  <a:pt x="11707818" y="0"/>
                </a:lnTo>
              </a:path>
            </a:pathLst>
          </a:custGeom>
          <a:noFill/>
          <a:ln w="38100" cap="rnd">
            <a:solidFill>
              <a:srgbClr val="FFCC00"/>
            </a:solidFill>
            <a:prstDash val="solid"/>
            <a:round/>
            <a:headEnd type="oval"/>
            <a:tailEnd type="triangle" w="lg" len="me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l" defTabSz="914368" rtl="0" fontAlgn="base">
              <a:spcBef>
                <a:spcPct val="20000"/>
              </a:spcBef>
              <a:spcAft>
                <a:spcPct val="0"/>
              </a:spcAft>
            </a:pPr>
            <a:endParaRPr lang="en-US" sz="1400" kern="1200">
              <a:solidFill>
                <a:srgbClr val="000000"/>
              </a:solidFill>
              <a:latin typeface="Arial" charset="0"/>
              <a:ea typeface="+mn-ea"/>
              <a:cs typeface="+mn-cs"/>
            </a:endParaRPr>
          </a:p>
        </p:txBody>
      </p:sp>
      <p:sp>
        <p:nvSpPr>
          <p:cNvPr id="36" name="Rectangle 35">
            <a:extLst>
              <a:ext uri="{FF2B5EF4-FFF2-40B4-BE49-F238E27FC236}">
                <a16:creationId xmlns:a16="http://schemas.microsoft.com/office/drawing/2014/main" id="{843BE637-C83C-57B7-9FFF-3B9670D64C0F}"/>
              </a:ext>
            </a:extLst>
          </p:cNvPr>
          <p:cNvSpPr>
            <a:spLocks/>
          </p:cNvSpPr>
          <p:nvPr/>
        </p:nvSpPr>
        <p:spPr bwMode="gray">
          <a:xfrm>
            <a:off x="736755" y="1337062"/>
            <a:ext cx="2434463" cy="286232"/>
          </a:xfrm>
          <a:prstGeom prst="rect">
            <a:avLst/>
          </a:prstGeom>
          <a:ln>
            <a:noFill/>
          </a:ln>
        </p:spPr>
        <p:txBody>
          <a:bodyPr wrap="square" lIns="0" tIns="0" rIns="0" bIns="0" anchor="t">
            <a:spAutoFit/>
          </a:bodyPr>
          <a:lstStyle>
            <a:defPPr>
              <a:defRPr lang="en-CA"/>
            </a:defPPr>
            <a:lvl1pPr algn="l" rtl="0" fontAlgn="base">
              <a:spcBef>
                <a:spcPct val="20000"/>
              </a:spcBef>
              <a:spcAft>
                <a:spcPct val="0"/>
              </a:spcAft>
              <a:defRPr lang="en-US" sz="1400" kern="1200">
                <a:solidFill>
                  <a:schemeClr val="tx1"/>
                </a:solidFill>
                <a:latin typeface="Arial" charset="0"/>
                <a:ea typeface="+mn-ea"/>
                <a:cs typeface="+mn-cs"/>
              </a:defRPr>
            </a:lvl1pPr>
            <a:lvl2pPr marL="457200" algn="ctr" rtl="0" fontAlgn="base">
              <a:spcBef>
                <a:spcPct val="20000"/>
              </a:spcBef>
              <a:spcAft>
                <a:spcPct val="0"/>
              </a:spcAft>
              <a:defRPr sz="1400" kern="1200">
                <a:solidFill>
                  <a:schemeClr val="tx1"/>
                </a:solidFill>
                <a:latin typeface="Arial" charset="0"/>
                <a:ea typeface="+mn-ea"/>
                <a:cs typeface="+mn-cs"/>
              </a:defRPr>
            </a:lvl2pPr>
            <a:lvl3pPr marL="914400" algn="ctr" rtl="0" fontAlgn="base">
              <a:spcBef>
                <a:spcPct val="20000"/>
              </a:spcBef>
              <a:spcAft>
                <a:spcPct val="0"/>
              </a:spcAft>
              <a:defRPr sz="1400" kern="1200">
                <a:solidFill>
                  <a:schemeClr val="tx1"/>
                </a:solidFill>
                <a:latin typeface="Arial" charset="0"/>
                <a:ea typeface="+mn-ea"/>
                <a:cs typeface="+mn-cs"/>
              </a:defRPr>
            </a:lvl3pPr>
            <a:lvl4pPr marL="1371600" algn="ctr" rtl="0" fontAlgn="base">
              <a:spcBef>
                <a:spcPct val="20000"/>
              </a:spcBef>
              <a:spcAft>
                <a:spcPct val="0"/>
              </a:spcAft>
              <a:defRPr sz="1400" kern="1200">
                <a:solidFill>
                  <a:schemeClr val="tx1"/>
                </a:solidFill>
                <a:latin typeface="Arial" charset="0"/>
                <a:ea typeface="+mn-ea"/>
                <a:cs typeface="+mn-cs"/>
              </a:defRPr>
            </a:lvl4pPr>
            <a:lvl5pPr marL="1828800" algn="ctr" rtl="0" fontAlgn="base">
              <a:spcBef>
                <a:spcPct val="20000"/>
              </a:spcBef>
              <a:spcAft>
                <a:spcPct val="0"/>
              </a:spcAft>
              <a:defRPr sz="1400" kern="1200">
                <a:solidFill>
                  <a:schemeClr val="tx1"/>
                </a:solidFill>
                <a:latin typeface="Arial" charset="0"/>
                <a:ea typeface="+mn-ea"/>
                <a:cs typeface="+mn-cs"/>
              </a:defRPr>
            </a:lvl5pPr>
            <a:lvl6pPr marL="2286000" algn="l" defTabSz="914400" rtl="0" eaLnBrk="1" latinLnBrk="0" hangingPunct="1">
              <a:defRPr sz="1400" kern="1200">
                <a:solidFill>
                  <a:schemeClr val="tx1"/>
                </a:solidFill>
                <a:latin typeface="Arial" charset="0"/>
                <a:ea typeface="+mn-ea"/>
                <a:cs typeface="+mn-cs"/>
              </a:defRPr>
            </a:lvl6pPr>
            <a:lvl7pPr marL="2743200" algn="l" defTabSz="914400" rtl="0" eaLnBrk="1" latinLnBrk="0" hangingPunct="1">
              <a:defRPr sz="1400" kern="1200">
                <a:solidFill>
                  <a:schemeClr val="tx1"/>
                </a:solidFill>
                <a:latin typeface="Arial" charset="0"/>
                <a:ea typeface="+mn-ea"/>
                <a:cs typeface="+mn-cs"/>
              </a:defRPr>
            </a:lvl7pPr>
            <a:lvl8pPr marL="3200400" algn="l" defTabSz="914400" rtl="0" eaLnBrk="1" latinLnBrk="0" hangingPunct="1">
              <a:defRPr sz="1400" kern="1200">
                <a:solidFill>
                  <a:schemeClr val="tx1"/>
                </a:solidFill>
                <a:latin typeface="Arial" charset="0"/>
                <a:ea typeface="+mn-ea"/>
                <a:cs typeface="+mn-cs"/>
              </a:defRPr>
            </a:lvl8pPr>
            <a:lvl9pPr marL="3657600" algn="l" defTabSz="914400" rtl="0" eaLnBrk="1" latinLnBrk="0" hangingPunct="1">
              <a:defRPr sz="1400" kern="1200">
                <a:solidFill>
                  <a:schemeClr val="tx1"/>
                </a:solidFill>
                <a:latin typeface="Arial" charset="0"/>
                <a:ea typeface="+mn-ea"/>
                <a:cs typeface="+mn-cs"/>
              </a:defRPr>
            </a:lvl9pPr>
          </a:lstStyle>
          <a:p>
            <a:pPr defTabSz="1219142" fontAlgn="auto">
              <a:spcBef>
                <a:spcPts val="0"/>
              </a:spcBef>
              <a:spcAft>
                <a:spcPts val="0"/>
              </a:spcAft>
              <a:defRPr/>
            </a:pPr>
            <a:r>
              <a:rPr lang="en-US" sz="1860" b="1" kern="0">
                <a:solidFill>
                  <a:srgbClr val="000000"/>
                </a:solidFill>
                <a:latin typeface="F37 Lineca" pitchFamily="50" charset="0"/>
                <a:cs typeface="Arial" panose="020B0604020202020204" pitchFamily="34" charset="0"/>
              </a:rPr>
              <a:t>UNMET NEED</a:t>
            </a:r>
          </a:p>
        </p:txBody>
      </p:sp>
      <p:sp>
        <p:nvSpPr>
          <p:cNvPr id="37" name="Rectangle 36">
            <a:extLst>
              <a:ext uri="{FF2B5EF4-FFF2-40B4-BE49-F238E27FC236}">
                <a16:creationId xmlns:a16="http://schemas.microsoft.com/office/drawing/2014/main" id="{4D00AE3F-DCDC-DC60-5EB9-E093C728C882}"/>
              </a:ext>
            </a:extLst>
          </p:cNvPr>
          <p:cNvSpPr>
            <a:spLocks/>
          </p:cNvSpPr>
          <p:nvPr/>
        </p:nvSpPr>
        <p:spPr bwMode="gray">
          <a:xfrm>
            <a:off x="3480969" y="1337062"/>
            <a:ext cx="4943941" cy="286232"/>
          </a:xfrm>
          <a:prstGeom prst="rect">
            <a:avLst/>
          </a:prstGeom>
          <a:ln>
            <a:noFill/>
          </a:ln>
        </p:spPr>
        <p:txBody>
          <a:bodyPr wrap="square" lIns="0" tIns="0" rIns="0" bIns="0" anchor="t">
            <a:spAutoFit/>
          </a:bodyPr>
          <a:lstStyle>
            <a:defPPr>
              <a:defRPr lang="en-CA"/>
            </a:defPPr>
            <a:lvl1pPr algn="l" rtl="0" fontAlgn="base">
              <a:spcBef>
                <a:spcPct val="20000"/>
              </a:spcBef>
              <a:spcAft>
                <a:spcPct val="0"/>
              </a:spcAft>
              <a:defRPr lang="en-US" sz="1400" kern="1200">
                <a:solidFill>
                  <a:schemeClr val="tx1"/>
                </a:solidFill>
                <a:latin typeface="Arial" charset="0"/>
                <a:ea typeface="+mn-ea"/>
                <a:cs typeface="+mn-cs"/>
              </a:defRPr>
            </a:lvl1pPr>
            <a:lvl2pPr marL="457200" algn="ctr" rtl="0" fontAlgn="base">
              <a:spcBef>
                <a:spcPct val="20000"/>
              </a:spcBef>
              <a:spcAft>
                <a:spcPct val="0"/>
              </a:spcAft>
              <a:defRPr sz="1400" kern="1200">
                <a:solidFill>
                  <a:schemeClr val="tx1"/>
                </a:solidFill>
                <a:latin typeface="Arial" charset="0"/>
                <a:ea typeface="+mn-ea"/>
                <a:cs typeface="+mn-cs"/>
              </a:defRPr>
            </a:lvl2pPr>
            <a:lvl3pPr marL="914400" algn="ctr" rtl="0" fontAlgn="base">
              <a:spcBef>
                <a:spcPct val="20000"/>
              </a:spcBef>
              <a:spcAft>
                <a:spcPct val="0"/>
              </a:spcAft>
              <a:defRPr sz="1400" kern="1200">
                <a:solidFill>
                  <a:schemeClr val="tx1"/>
                </a:solidFill>
                <a:latin typeface="Arial" charset="0"/>
                <a:ea typeface="+mn-ea"/>
                <a:cs typeface="+mn-cs"/>
              </a:defRPr>
            </a:lvl3pPr>
            <a:lvl4pPr marL="1371600" algn="ctr" rtl="0" fontAlgn="base">
              <a:spcBef>
                <a:spcPct val="20000"/>
              </a:spcBef>
              <a:spcAft>
                <a:spcPct val="0"/>
              </a:spcAft>
              <a:defRPr sz="1400" kern="1200">
                <a:solidFill>
                  <a:schemeClr val="tx1"/>
                </a:solidFill>
                <a:latin typeface="Arial" charset="0"/>
                <a:ea typeface="+mn-ea"/>
                <a:cs typeface="+mn-cs"/>
              </a:defRPr>
            </a:lvl4pPr>
            <a:lvl5pPr marL="1828800" algn="ctr" rtl="0" fontAlgn="base">
              <a:spcBef>
                <a:spcPct val="20000"/>
              </a:spcBef>
              <a:spcAft>
                <a:spcPct val="0"/>
              </a:spcAft>
              <a:defRPr sz="1400" kern="1200">
                <a:solidFill>
                  <a:schemeClr val="tx1"/>
                </a:solidFill>
                <a:latin typeface="Arial" charset="0"/>
                <a:ea typeface="+mn-ea"/>
                <a:cs typeface="+mn-cs"/>
              </a:defRPr>
            </a:lvl5pPr>
            <a:lvl6pPr marL="2286000" algn="l" defTabSz="914400" rtl="0" eaLnBrk="1" latinLnBrk="0" hangingPunct="1">
              <a:defRPr sz="1400" kern="1200">
                <a:solidFill>
                  <a:schemeClr val="tx1"/>
                </a:solidFill>
                <a:latin typeface="Arial" charset="0"/>
                <a:ea typeface="+mn-ea"/>
                <a:cs typeface="+mn-cs"/>
              </a:defRPr>
            </a:lvl6pPr>
            <a:lvl7pPr marL="2743200" algn="l" defTabSz="914400" rtl="0" eaLnBrk="1" latinLnBrk="0" hangingPunct="1">
              <a:defRPr sz="1400" kern="1200">
                <a:solidFill>
                  <a:schemeClr val="tx1"/>
                </a:solidFill>
                <a:latin typeface="Arial" charset="0"/>
                <a:ea typeface="+mn-ea"/>
                <a:cs typeface="+mn-cs"/>
              </a:defRPr>
            </a:lvl7pPr>
            <a:lvl8pPr marL="3200400" algn="l" defTabSz="914400" rtl="0" eaLnBrk="1" latinLnBrk="0" hangingPunct="1">
              <a:defRPr sz="1400" kern="1200">
                <a:solidFill>
                  <a:schemeClr val="tx1"/>
                </a:solidFill>
                <a:latin typeface="Arial" charset="0"/>
                <a:ea typeface="+mn-ea"/>
                <a:cs typeface="+mn-cs"/>
              </a:defRPr>
            </a:lvl8pPr>
            <a:lvl9pPr marL="3657600" algn="l" defTabSz="914400" rtl="0" eaLnBrk="1" latinLnBrk="0" hangingPunct="1">
              <a:defRPr sz="1400" kern="1200">
                <a:solidFill>
                  <a:schemeClr val="tx1"/>
                </a:solidFill>
                <a:latin typeface="Arial" charset="0"/>
                <a:ea typeface="+mn-ea"/>
                <a:cs typeface="+mn-cs"/>
              </a:defRPr>
            </a:lvl9pPr>
          </a:lstStyle>
          <a:p>
            <a:pPr defTabSz="1219142" fontAlgn="auto">
              <a:spcBef>
                <a:spcPts val="0"/>
              </a:spcBef>
              <a:spcAft>
                <a:spcPts val="0"/>
              </a:spcAft>
              <a:defRPr/>
            </a:pPr>
            <a:r>
              <a:rPr lang="en-US" sz="1860" b="1" kern="0">
                <a:solidFill>
                  <a:srgbClr val="000000"/>
                </a:solidFill>
                <a:latin typeface="F37 Lineca" pitchFamily="50" charset="0"/>
                <a:cs typeface="Arial" panose="020B0604020202020204" pitchFamily="34" charset="0"/>
              </a:rPr>
              <a:t>HOW </a:t>
            </a:r>
            <a:r>
              <a:rPr lang="en-US" sz="1860" b="1">
                <a:solidFill>
                  <a:srgbClr val="000000"/>
                </a:solidFill>
                <a:latin typeface="F37 Lineca" pitchFamily="50" charset="0"/>
              </a:rPr>
              <a:t>RINVOQ</a:t>
            </a:r>
            <a:r>
              <a:rPr lang="en-US" sz="1860" b="1" kern="0">
                <a:solidFill>
                  <a:srgbClr val="000000"/>
                </a:solidFill>
                <a:latin typeface="F37 Lineca" pitchFamily="50" charset="0"/>
                <a:cs typeface="Arial" panose="020B0604020202020204" pitchFamily="34" charset="0"/>
              </a:rPr>
              <a:t> CAN HELP</a:t>
            </a:r>
          </a:p>
        </p:txBody>
      </p:sp>
      <p:sp>
        <p:nvSpPr>
          <p:cNvPr id="38" name="Rectangle 37">
            <a:extLst>
              <a:ext uri="{FF2B5EF4-FFF2-40B4-BE49-F238E27FC236}">
                <a16:creationId xmlns:a16="http://schemas.microsoft.com/office/drawing/2014/main" id="{0A767022-5AAC-4B63-4B09-F1C9B0354A18}"/>
              </a:ext>
            </a:extLst>
          </p:cNvPr>
          <p:cNvSpPr>
            <a:spLocks/>
          </p:cNvSpPr>
          <p:nvPr/>
        </p:nvSpPr>
        <p:spPr bwMode="gray">
          <a:xfrm>
            <a:off x="9223115" y="1366304"/>
            <a:ext cx="2021723" cy="257635"/>
          </a:xfrm>
          <a:prstGeom prst="rect">
            <a:avLst/>
          </a:prstGeom>
          <a:ln>
            <a:noFill/>
          </a:ln>
        </p:spPr>
        <p:txBody>
          <a:bodyPr wrap="square" lIns="0" tIns="0" rIns="0" bIns="0" anchor="t">
            <a:spAutoFit/>
          </a:bodyPr>
          <a:lstStyle>
            <a:defPPr>
              <a:defRPr lang="en-CA"/>
            </a:defPPr>
            <a:lvl1pPr algn="l" rtl="0" fontAlgn="base">
              <a:spcBef>
                <a:spcPct val="20000"/>
              </a:spcBef>
              <a:spcAft>
                <a:spcPct val="0"/>
              </a:spcAft>
              <a:defRPr lang="en-US" sz="1400" kern="1200">
                <a:solidFill>
                  <a:schemeClr val="tx1"/>
                </a:solidFill>
                <a:latin typeface="Arial" charset="0"/>
                <a:ea typeface="+mn-ea"/>
                <a:cs typeface="+mn-cs"/>
              </a:defRPr>
            </a:lvl1pPr>
            <a:lvl2pPr marL="457200" algn="ctr" rtl="0" fontAlgn="base">
              <a:spcBef>
                <a:spcPct val="20000"/>
              </a:spcBef>
              <a:spcAft>
                <a:spcPct val="0"/>
              </a:spcAft>
              <a:defRPr sz="1400" kern="1200">
                <a:solidFill>
                  <a:schemeClr val="tx1"/>
                </a:solidFill>
                <a:latin typeface="Arial" charset="0"/>
                <a:ea typeface="+mn-ea"/>
                <a:cs typeface="+mn-cs"/>
              </a:defRPr>
            </a:lvl2pPr>
            <a:lvl3pPr marL="914400" algn="ctr" rtl="0" fontAlgn="base">
              <a:spcBef>
                <a:spcPct val="20000"/>
              </a:spcBef>
              <a:spcAft>
                <a:spcPct val="0"/>
              </a:spcAft>
              <a:defRPr sz="1400" kern="1200">
                <a:solidFill>
                  <a:schemeClr val="tx1"/>
                </a:solidFill>
                <a:latin typeface="Arial" charset="0"/>
                <a:ea typeface="+mn-ea"/>
                <a:cs typeface="+mn-cs"/>
              </a:defRPr>
            </a:lvl3pPr>
            <a:lvl4pPr marL="1371600" algn="ctr" rtl="0" fontAlgn="base">
              <a:spcBef>
                <a:spcPct val="20000"/>
              </a:spcBef>
              <a:spcAft>
                <a:spcPct val="0"/>
              </a:spcAft>
              <a:defRPr sz="1400" kern="1200">
                <a:solidFill>
                  <a:schemeClr val="tx1"/>
                </a:solidFill>
                <a:latin typeface="Arial" charset="0"/>
                <a:ea typeface="+mn-ea"/>
                <a:cs typeface="+mn-cs"/>
              </a:defRPr>
            </a:lvl4pPr>
            <a:lvl5pPr marL="1828800" algn="ctr" rtl="0" fontAlgn="base">
              <a:spcBef>
                <a:spcPct val="20000"/>
              </a:spcBef>
              <a:spcAft>
                <a:spcPct val="0"/>
              </a:spcAft>
              <a:defRPr sz="1400" kern="1200">
                <a:solidFill>
                  <a:schemeClr val="tx1"/>
                </a:solidFill>
                <a:latin typeface="Arial" charset="0"/>
                <a:ea typeface="+mn-ea"/>
                <a:cs typeface="+mn-cs"/>
              </a:defRPr>
            </a:lvl5pPr>
            <a:lvl6pPr marL="2286000" algn="l" defTabSz="914400" rtl="0" eaLnBrk="1" latinLnBrk="0" hangingPunct="1">
              <a:defRPr sz="1400" kern="1200">
                <a:solidFill>
                  <a:schemeClr val="tx1"/>
                </a:solidFill>
                <a:latin typeface="Arial" charset="0"/>
                <a:ea typeface="+mn-ea"/>
                <a:cs typeface="+mn-cs"/>
              </a:defRPr>
            </a:lvl6pPr>
            <a:lvl7pPr marL="2743200" algn="l" defTabSz="914400" rtl="0" eaLnBrk="1" latinLnBrk="0" hangingPunct="1">
              <a:defRPr sz="1400" kern="1200">
                <a:solidFill>
                  <a:schemeClr val="tx1"/>
                </a:solidFill>
                <a:latin typeface="Arial" charset="0"/>
                <a:ea typeface="+mn-ea"/>
                <a:cs typeface="+mn-cs"/>
              </a:defRPr>
            </a:lvl7pPr>
            <a:lvl8pPr marL="3200400" algn="l" defTabSz="914400" rtl="0" eaLnBrk="1" latinLnBrk="0" hangingPunct="1">
              <a:defRPr sz="1400" kern="1200">
                <a:solidFill>
                  <a:schemeClr val="tx1"/>
                </a:solidFill>
                <a:latin typeface="Arial" charset="0"/>
                <a:ea typeface="+mn-ea"/>
                <a:cs typeface="+mn-cs"/>
              </a:defRPr>
            </a:lvl8pPr>
            <a:lvl9pPr marL="3657600" algn="l" defTabSz="914400" rtl="0" eaLnBrk="1" latinLnBrk="0" hangingPunct="1">
              <a:defRPr sz="1400" kern="1200">
                <a:solidFill>
                  <a:schemeClr val="tx1"/>
                </a:solidFill>
                <a:latin typeface="Arial" charset="0"/>
                <a:ea typeface="+mn-ea"/>
                <a:cs typeface="+mn-cs"/>
              </a:defRPr>
            </a:lvl9pPr>
          </a:lstStyle>
          <a:p>
            <a:pPr defTabSz="911059" fontAlgn="auto">
              <a:lnSpc>
                <a:spcPct val="90000"/>
              </a:lnSpc>
              <a:spcAft>
                <a:spcPts val="0"/>
              </a:spcAft>
              <a:defRPr/>
            </a:pPr>
            <a:r>
              <a:rPr lang="en-GB" sz="1860" b="1" kern="0">
                <a:solidFill>
                  <a:srgbClr val="000000"/>
                </a:solidFill>
                <a:latin typeface="F37 Lineca" pitchFamily="50" charset="0"/>
                <a:cs typeface="Arial"/>
              </a:rPr>
              <a:t>IMPACT</a:t>
            </a:r>
          </a:p>
        </p:txBody>
      </p:sp>
      <p:sp>
        <p:nvSpPr>
          <p:cNvPr id="39" name="TextBox 38">
            <a:extLst>
              <a:ext uri="{FF2B5EF4-FFF2-40B4-BE49-F238E27FC236}">
                <a16:creationId xmlns:a16="http://schemas.microsoft.com/office/drawing/2014/main" id="{1B99851B-7A9C-0B78-18D7-9B0D3CC1D166}"/>
              </a:ext>
            </a:extLst>
          </p:cNvPr>
          <p:cNvSpPr txBox="1"/>
          <p:nvPr/>
        </p:nvSpPr>
        <p:spPr>
          <a:xfrm>
            <a:off x="3391271" y="1597943"/>
            <a:ext cx="5485819" cy="321306"/>
          </a:xfrm>
          <a:prstGeom prst="rect">
            <a:avLst/>
          </a:prstGeom>
          <a:noFill/>
        </p:spPr>
        <p:txBody>
          <a:bodyPr wrap="square" lIns="91440" tIns="45720" rIns="91440" bIns="45720" anchor="t">
            <a:spAutoFit/>
          </a:bodyPr>
          <a:lstStyle/>
          <a:p>
            <a:pPr algn="l" defTabSz="1219142" rtl="0">
              <a:defRPr/>
            </a:pPr>
            <a:r>
              <a:rPr lang="en-US" sz="1488" b="1" kern="1200">
                <a:solidFill>
                  <a:schemeClr val="accent2">
                    <a:lumMod val="75000"/>
                  </a:schemeClr>
                </a:solidFill>
                <a:latin typeface="F37 Lineca" pitchFamily="50" charset="0"/>
                <a:ea typeface="+mn-ea"/>
                <a:cs typeface="+mn-cs"/>
              </a:rPr>
              <a:t>CONTROL</a:t>
            </a:r>
            <a:r>
              <a:rPr lang="en-US" sz="1488" kern="1200">
                <a:solidFill>
                  <a:schemeClr val="accent2">
                    <a:lumMod val="75000"/>
                  </a:schemeClr>
                </a:solidFill>
                <a:latin typeface="F37 Lineca" pitchFamily="50" charset="0"/>
                <a:ea typeface="+mn-ea"/>
                <a:cs typeface="+mn-cs"/>
              </a:rPr>
              <a:t> </a:t>
            </a:r>
            <a:r>
              <a:rPr lang="en-US" sz="1488" b="1">
                <a:solidFill>
                  <a:schemeClr val="accent2">
                    <a:lumMod val="75000"/>
                  </a:schemeClr>
                </a:solidFill>
                <a:latin typeface="F37 Lineca" pitchFamily="50" charset="0"/>
                <a:ea typeface="+mn-ea"/>
                <a:cs typeface="Arial"/>
              </a:rPr>
              <a:t>THAT’S F</a:t>
            </a:r>
            <a:r>
              <a:rPr lang="en-US" sz="1488" b="1" kern="1200">
                <a:solidFill>
                  <a:schemeClr val="accent2">
                    <a:lumMod val="75000"/>
                  </a:schemeClr>
                </a:solidFill>
                <a:latin typeface="F37 Lineca" pitchFamily="50" charset="0"/>
                <a:ea typeface="+mn-ea"/>
                <a:cs typeface="+mn-cs"/>
              </a:rPr>
              <a:t>AST</a:t>
            </a:r>
            <a:r>
              <a:rPr lang="en-US" sz="1488" b="1">
                <a:solidFill>
                  <a:schemeClr val="accent2">
                    <a:lumMod val="75000"/>
                  </a:schemeClr>
                </a:solidFill>
                <a:latin typeface="F37 Lineca" pitchFamily="50" charset="0"/>
                <a:ea typeface="+mn-ea"/>
                <a:cs typeface="Arial"/>
              </a:rPr>
              <a:t> AND SHOWN TO LAST</a:t>
            </a:r>
            <a:r>
              <a:rPr lang="en-US" sz="1488">
                <a:solidFill>
                  <a:schemeClr val="accent2">
                    <a:lumMod val="75000"/>
                  </a:schemeClr>
                </a:solidFill>
                <a:latin typeface="F37 Lineca" pitchFamily="50" charset="0"/>
                <a:ea typeface="+mn-ea"/>
                <a:cs typeface="Arial"/>
              </a:rPr>
              <a:t> with:</a:t>
            </a:r>
          </a:p>
        </p:txBody>
      </p:sp>
      <p:sp>
        <p:nvSpPr>
          <p:cNvPr id="40" name="TextBox 39">
            <a:extLst>
              <a:ext uri="{FF2B5EF4-FFF2-40B4-BE49-F238E27FC236}">
                <a16:creationId xmlns:a16="http://schemas.microsoft.com/office/drawing/2014/main" id="{ABAEDAAE-7B05-7DCB-6499-0566E7BBCACA}"/>
              </a:ext>
            </a:extLst>
          </p:cNvPr>
          <p:cNvSpPr txBox="1"/>
          <p:nvPr/>
        </p:nvSpPr>
        <p:spPr>
          <a:xfrm>
            <a:off x="557619" y="1757582"/>
            <a:ext cx="2514009" cy="321306"/>
          </a:xfrm>
          <a:prstGeom prst="rect">
            <a:avLst/>
          </a:prstGeom>
          <a:noFill/>
          <a:ln>
            <a:noFill/>
          </a:ln>
        </p:spPr>
        <p:txBody>
          <a:bodyPr wrap="square" lIns="170121" rIns="127591">
            <a:spAutoFit/>
          </a:bodyPr>
          <a:lstStyle/>
          <a:p>
            <a:pPr algn="l" defTabSz="425287" rtl="0">
              <a:spcBef>
                <a:spcPts val="558"/>
              </a:spcBef>
              <a:defRPr/>
            </a:pPr>
            <a:r>
              <a:rPr lang="en-US" sz="1488">
                <a:solidFill>
                  <a:srgbClr val="000000"/>
                </a:solidFill>
                <a:latin typeface="F37 Lineca Book" pitchFamily="2" charset="0"/>
                <a:ea typeface="+mn-ea"/>
                <a:cs typeface="Arial"/>
              </a:rPr>
              <a:t>Text goes here </a:t>
            </a:r>
            <a:endParaRPr lang="en-US" sz="1488" baseline="30000">
              <a:solidFill>
                <a:srgbClr val="000000"/>
              </a:solidFill>
              <a:latin typeface="F37 Lineca Book" pitchFamily="2" charset="0"/>
              <a:ea typeface="+mn-ea"/>
              <a:cs typeface="Arial"/>
            </a:endParaRPr>
          </a:p>
        </p:txBody>
      </p:sp>
      <p:sp>
        <p:nvSpPr>
          <p:cNvPr id="41" name="Freeform 6">
            <a:extLst>
              <a:ext uri="{FF2B5EF4-FFF2-40B4-BE49-F238E27FC236}">
                <a16:creationId xmlns:a16="http://schemas.microsoft.com/office/drawing/2014/main" id="{8642997B-5936-C29B-E283-04A047D89653}"/>
              </a:ext>
            </a:extLst>
          </p:cNvPr>
          <p:cNvSpPr>
            <a:spLocks/>
          </p:cNvSpPr>
          <p:nvPr/>
        </p:nvSpPr>
        <p:spPr bwMode="auto">
          <a:xfrm>
            <a:off x="9034157" y="1227992"/>
            <a:ext cx="2528977" cy="4513590"/>
          </a:xfrm>
          <a:prstGeom prst="roundRect">
            <a:avLst>
              <a:gd name="adj" fmla="val 7207"/>
            </a:avLst>
          </a:prstGeom>
          <a:noFill/>
          <a:ln w="38100" cap="rnd">
            <a:solidFill>
              <a:srgbClr val="FFCC00"/>
            </a:solidFill>
            <a:prstDash val="solid"/>
            <a:round/>
            <a:headEnd type="oval"/>
            <a:tailEnd type="triangle" w="lg" len="me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l" defTabSz="914368" rtl="0" fontAlgn="base">
              <a:spcBef>
                <a:spcPct val="20000"/>
              </a:spcBef>
              <a:spcAft>
                <a:spcPct val="0"/>
              </a:spcAft>
            </a:pPr>
            <a:endParaRPr lang="en-US" sz="1400" kern="1200">
              <a:solidFill>
                <a:srgbClr val="000000"/>
              </a:solidFill>
              <a:latin typeface="Arial" charset="0"/>
              <a:ea typeface="+mn-ea"/>
              <a:cs typeface="+mn-cs"/>
            </a:endParaRPr>
          </a:p>
        </p:txBody>
      </p:sp>
      <p:sp>
        <p:nvSpPr>
          <p:cNvPr id="42" name="TextBox 41">
            <a:extLst>
              <a:ext uri="{FF2B5EF4-FFF2-40B4-BE49-F238E27FC236}">
                <a16:creationId xmlns:a16="http://schemas.microsoft.com/office/drawing/2014/main" id="{110641C2-20FF-EE4D-4FB4-37E0E4F7BCF1}"/>
              </a:ext>
            </a:extLst>
          </p:cNvPr>
          <p:cNvSpPr txBox="1"/>
          <p:nvPr/>
        </p:nvSpPr>
        <p:spPr>
          <a:xfrm>
            <a:off x="9044763" y="1757582"/>
            <a:ext cx="2514009" cy="321306"/>
          </a:xfrm>
          <a:prstGeom prst="rect">
            <a:avLst/>
          </a:prstGeom>
          <a:noFill/>
          <a:ln>
            <a:noFill/>
          </a:ln>
        </p:spPr>
        <p:txBody>
          <a:bodyPr wrap="square" lIns="170121" rIns="127591">
            <a:spAutoFit/>
          </a:bodyPr>
          <a:lstStyle/>
          <a:p>
            <a:pPr algn="l" defTabSz="425287" rtl="0">
              <a:spcBef>
                <a:spcPts val="558"/>
              </a:spcBef>
              <a:defRPr/>
            </a:pPr>
            <a:r>
              <a:rPr lang="en-US" sz="1488">
                <a:solidFill>
                  <a:srgbClr val="000000"/>
                </a:solidFill>
                <a:latin typeface="F37 Lineca Book" pitchFamily="2" charset="0"/>
                <a:ea typeface="+mn-ea"/>
                <a:cs typeface="Arial"/>
              </a:rPr>
              <a:t>Text goes here </a:t>
            </a:r>
            <a:endParaRPr lang="en-US" sz="1488" baseline="30000">
              <a:solidFill>
                <a:srgbClr val="000000"/>
              </a:solidFill>
              <a:latin typeface="F37 Lineca Book" pitchFamily="2" charset="0"/>
              <a:ea typeface="+mn-ea"/>
              <a:cs typeface="Arial"/>
            </a:endParaRPr>
          </a:p>
        </p:txBody>
      </p:sp>
      <p:sp>
        <p:nvSpPr>
          <p:cNvPr id="43" name="TextBox 42">
            <a:extLst>
              <a:ext uri="{FF2B5EF4-FFF2-40B4-BE49-F238E27FC236}">
                <a16:creationId xmlns:a16="http://schemas.microsoft.com/office/drawing/2014/main" id="{BC4A48E6-807C-8A3D-57A0-6A8291D77804}"/>
              </a:ext>
            </a:extLst>
          </p:cNvPr>
          <p:cNvSpPr txBox="1"/>
          <p:nvPr/>
        </p:nvSpPr>
        <p:spPr>
          <a:xfrm>
            <a:off x="3289005" y="2088373"/>
            <a:ext cx="5576186" cy="321306"/>
          </a:xfrm>
          <a:prstGeom prst="rect">
            <a:avLst/>
          </a:prstGeom>
          <a:noFill/>
          <a:ln>
            <a:noFill/>
          </a:ln>
        </p:spPr>
        <p:txBody>
          <a:bodyPr wrap="square" lIns="170121" rIns="127591">
            <a:spAutoFit/>
          </a:bodyPr>
          <a:lstStyle/>
          <a:p>
            <a:pPr algn="l" defTabSz="425287" rtl="0">
              <a:spcBef>
                <a:spcPts val="558"/>
              </a:spcBef>
              <a:defRPr/>
            </a:pPr>
            <a:r>
              <a:rPr lang="en-US" sz="1488">
                <a:solidFill>
                  <a:srgbClr val="000000"/>
                </a:solidFill>
                <a:latin typeface="F37 Lineca Book" pitchFamily="2" charset="0"/>
                <a:ea typeface="+mn-ea"/>
                <a:cs typeface="Arial"/>
              </a:rPr>
              <a:t>Text goes here </a:t>
            </a:r>
            <a:endParaRPr lang="en-US" sz="1488" baseline="30000">
              <a:solidFill>
                <a:srgbClr val="000000"/>
              </a:solidFill>
              <a:latin typeface="F37 Lineca Book" pitchFamily="2" charset="0"/>
              <a:ea typeface="+mn-ea"/>
              <a:cs typeface="Arial"/>
            </a:endParaRPr>
          </a:p>
        </p:txBody>
      </p:sp>
    </p:spTree>
    <p:extLst>
      <p:ext uri="{BB962C8B-B14F-4D97-AF65-F5344CB8AC3E}">
        <p14:creationId xmlns:p14="http://schemas.microsoft.com/office/powerpoint/2010/main" val="22019186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22539299-9512-B9B6-DC9A-CA6B3A7AF069}"/>
              </a:ext>
            </a:extLst>
          </p:cNvPr>
          <p:cNvSpPr>
            <a:spLocks noGrp="1"/>
          </p:cNvSpPr>
          <p:nvPr>
            <p:ph type="title"/>
          </p:nvPr>
        </p:nvSpPr>
        <p:spPr/>
        <p:txBody>
          <a:bodyPr/>
          <a:lstStyle/>
          <a:p>
            <a:r>
              <a:rPr lang="en-US"/>
              <a:t>Brand Story: RINVOQ </a:t>
            </a:r>
          </a:p>
        </p:txBody>
      </p:sp>
      <p:sp>
        <p:nvSpPr>
          <p:cNvPr id="21" name="Text Placeholder 20">
            <a:extLst>
              <a:ext uri="{FF2B5EF4-FFF2-40B4-BE49-F238E27FC236}">
                <a16:creationId xmlns:a16="http://schemas.microsoft.com/office/drawing/2014/main" id="{F4469323-89B1-1B3D-B2BF-287D5EB08801}"/>
              </a:ext>
            </a:extLst>
          </p:cNvPr>
          <p:cNvSpPr>
            <a:spLocks noGrp="1"/>
          </p:cNvSpPr>
          <p:nvPr>
            <p:ph type="body" sz="quarter" idx="10"/>
          </p:nvPr>
        </p:nvSpPr>
        <p:spPr/>
        <p:txBody>
          <a:bodyPr>
            <a:normAutofit fontScale="92500" lnSpcReduction="10000"/>
          </a:bodyPr>
          <a:lstStyle/>
          <a:p>
            <a:r>
              <a:rPr lang="en-US">
                <a:solidFill>
                  <a:schemeClr val="accent2"/>
                </a:solidFill>
              </a:rPr>
              <a:t>PsA Worksheet</a:t>
            </a:r>
          </a:p>
        </p:txBody>
      </p:sp>
      <p:sp>
        <p:nvSpPr>
          <p:cNvPr id="19" name="Freeform 6">
            <a:extLst>
              <a:ext uri="{FF2B5EF4-FFF2-40B4-BE49-F238E27FC236}">
                <a16:creationId xmlns:a16="http://schemas.microsoft.com/office/drawing/2014/main" id="{8DE1EC83-3F73-1A15-4A5C-4376AADA9267}"/>
              </a:ext>
            </a:extLst>
          </p:cNvPr>
          <p:cNvSpPr>
            <a:spLocks/>
          </p:cNvSpPr>
          <p:nvPr/>
        </p:nvSpPr>
        <p:spPr bwMode="auto">
          <a:xfrm>
            <a:off x="554692" y="1227992"/>
            <a:ext cx="2528977" cy="4504729"/>
          </a:xfrm>
          <a:custGeom>
            <a:avLst/>
            <a:gdLst>
              <a:gd name="connsiteX0" fmla="*/ 0 w 5437301"/>
              <a:gd name="connsiteY0" fmla="*/ 487128 h 10570292"/>
              <a:gd name="connsiteX1" fmla="*/ 487128 w 5437301"/>
              <a:gd name="connsiteY1" fmla="*/ 0 h 10570292"/>
              <a:gd name="connsiteX2" fmla="*/ 4950173 w 5437301"/>
              <a:gd name="connsiteY2" fmla="*/ 0 h 10570292"/>
              <a:gd name="connsiteX3" fmla="*/ 5437301 w 5437301"/>
              <a:gd name="connsiteY3" fmla="*/ 487128 h 10570292"/>
              <a:gd name="connsiteX4" fmla="*/ 5437301 w 5437301"/>
              <a:gd name="connsiteY4" fmla="*/ 10083164 h 10570292"/>
              <a:gd name="connsiteX5" fmla="*/ 4950173 w 5437301"/>
              <a:gd name="connsiteY5" fmla="*/ 10570292 h 10570292"/>
              <a:gd name="connsiteX6" fmla="*/ 487128 w 5437301"/>
              <a:gd name="connsiteY6" fmla="*/ 10570292 h 10570292"/>
              <a:gd name="connsiteX7" fmla="*/ 0 w 5437301"/>
              <a:gd name="connsiteY7" fmla="*/ 10083164 h 10570292"/>
              <a:gd name="connsiteX8" fmla="*/ 0 w 5437301"/>
              <a:gd name="connsiteY8" fmla="*/ 487128 h 10570292"/>
              <a:gd name="connsiteX0" fmla="*/ 0 w 5437301"/>
              <a:gd name="connsiteY0" fmla="*/ 823794 h 10906958"/>
              <a:gd name="connsiteX1" fmla="*/ 487128 w 5437301"/>
              <a:gd name="connsiteY1" fmla="*/ 336666 h 10906958"/>
              <a:gd name="connsiteX2" fmla="*/ 4950173 w 5437301"/>
              <a:gd name="connsiteY2" fmla="*/ 336666 h 10906958"/>
              <a:gd name="connsiteX3" fmla="*/ 5322513 w 5437301"/>
              <a:gd name="connsiteY3" fmla="*/ 458734 h 10906958"/>
              <a:gd name="connsiteX4" fmla="*/ 5437301 w 5437301"/>
              <a:gd name="connsiteY4" fmla="*/ 823794 h 10906958"/>
              <a:gd name="connsiteX5" fmla="*/ 5437301 w 5437301"/>
              <a:gd name="connsiteY5" fmla="*/ 10419830 h 10906958"/>
              <a:gd name="connsiteX6" fmla="*/ 4950173 w 5437301"/>
              <a:gd name="connsiteY6" fmla="*/ 10906958 h 10906958"/>
              <a:gd name="connsiteX7" fmla="*/ 487128 w 5437301"/>
              <a:gd name="connsiteY7" fmla="*/ 10906958 h 10906958"/>
              <a:gd name="connsiteX8" fmla="*/ 0 w 5437301"/>
              <a:gd name="connsiteY8" fmla="*/ 10419830 h 10906958"/>
              <a:gd name="connsiteX9" fmla="*/ 0 w 5437301"/>
              <a:gd name="connsiteY9" fmla="*/ 823794 h 10906958"/>
              <a:gd name="connsiteX0" fmla="*/ 5322513 w 5437301"/>
              <a:gd name="connsiteY0" fmla="*/ 458734 h 10906958"/>
              <a:gd name="connsiteX1" fmla="*/ 5437301 w 5437301"/>
              <a:gd name="connsiteY1" fmla="*/ 823794 h 10906958"/>
              <a:gd name="connsiteX2" fmla="*/ 5437301 w 5437301"/>
              <a:gd name="connsiteY2" fmla="*/ 10419830 h 10906958"/>
              <a:gd name="connsiteX3" fmla="*/ 4950173 w 5437301"/>
              <a:gd name="connsiteY3" fmla="*/ 10906958 h 10906958"/>
              <a:gd name="connsiteX4" fmla="*/ 487128 w 5437301"/>
              <a:gd name="connsiteY4" fmla="*/ 10906958 h 10906958"/>
              <a:gd name="connsiteX5" fmla="*/ 0 w 5437301"/>
              <a:gd name="connsiteY5" fmla="*/ 10419830 h 10906958"/>
              <a:gd name="connsiteX6" fmla="*/ 0 w 5437301"/>
              <a:gd name="connsiteY6" fmla="*/ 823794 h 10906958"/>
              <a:gd name="connsiteX7" fmla="*/ 487128 w 5437301"/>
              <a:gd name="connsiteY7" fmla="*/ 336666 h 10906958"/>
              <a:gd name="connsiteX8" fmla="*/ 4950173 w 5437301"/>
              <a:gd name="connsiteY8" fmla="*/ 336666 h 10906958"/>
              <a:gd name="connsiteX9" fmla="*/ 5413953 w 5437301"/>
              <a:gd name="connsiteY9" fmla="*/ 550174 h 10906958"/>
              <a:gd name="connsiteX0" fmla="*/ 5322513 w 5437301"/>
              <a:gd name="connsiteY0" fmla="*/ 458734 h 10906958"/>
              <a:gd name="connsiteX1" fmla="*/ 5437301 w 5437301"/>
              <a:gd name="connsiteY1" fmla="*/ 823794 h 10906958"/>
              <a:gd name="connsiteX2" fmla="*/ 5437301 w 5437301"/>
              <a:gd name="connsiteY2" fmla="*/ 10419830 h 10906958"/>
              <a:gd name="connsiteX3" fmla="*/ 4950173 w 5437301"/>
              <a:gd name="connsiteY3" fmla="*/ 10906958 h 10906958"/>
              <a:gd name="connsiteX4" fmla="*/ 487128 w 5437301"/>
              <a:gd name="connsiteY4" fmla="*/ 10906958 h 10906958"/>
              <a:gd name="connsiteX5" fmla="*/ 0 w 5437301"/>
              <a:gd name="connsiteY5" fmla="*/ 10419830 h 10906958"/>
              <a:gd name="connsiteX6" fmla="*/ 0 w 5437301"/>
              <a:gd name="connsiteY6" fmla="*/ 823794 h 10906958"/>
              <a:gd name="connsiteX7" fmla="*/ 487128 w 5437301"/>
              <a:gd name="connsiteY7" fmla="*/ 336666 h 10906958"/>
              <a:gd name="connsiteX8" fmla="*/ 4950173 w 5437301"/>
              <a:gd name="connsiteY8" fmla="*/ 336666 h 10906958"/>
              <a:gd name="connsiteX0" fmla="*/ 5437301 w 5437301"/>
              <a:gd name="connsiteY0" fmla="*/ 487128 h 10570292"/>
              <a:gd name="connsiteX1" fmla="*/ 5437301 w 5437301"/>
              <a:gd name="connsiteY1" fmla="*/ 10083164 h 10570292"/>
              <a:gd name="connsiteX2" fmla="*/ 4950173 w 5437301"/>
              <a:gd name="connsiteY2" fmla="*/ 10570292 h 10570292"/>
              <a:gd name="connsiteX3" fmla="*/ 487128 w 5437301"/>
              <a:gd name="connsiteY3" fmla="*/ 10570292 h 10570292"/>
              <a:gd name="connsiteX4" fmla="*/ 0 w 5437301"/>
              <a:gd name="connsiteY4" fmla="*/ 10083164 h 10570292"/>
              <a:gd name="connsiteX5" fmla="*/ 0 w 5437301"/>
              <a:gd name="connsiteY5" fmla="*/ 487128 h 10570292"/>
              <a:gd name="connsiteX6" fmla="*/ 487128 w 5437301"/>
              <a:gd name="connsiteY6" fmla="*/ 0 h 10570292"/>
              <a:gd name="connsiteX7" fmla="*/ 4950173 w 5437301"/>
              <a:gd name="connsiteY7" fmla="*/ 0 h 10570292"/>
              <a:gd name="connsiteX0" fmla="*/ 5437301 w 5437301"/>
              <a:gd name="connsiteY0" fmla="*/ 963378 h 10570292"/>
              <a:gd name="connsiteX1" fmla="*/ 5437301 w 5437301"/>
              <a:gd name="connsiteY1" fmla="*/ 10083164 h 10570292"/>
              <a:gd name="connsiteX2" fmla="*/ 4950173 w 5437301"/>
              <a:gd name="connsiteY2" fmla="*/ 10570292 h 10570292"/>
              <a:gd name="connsiteX3" fmla="*/ 487128 w 5437301"/>
              <a:gd name="connsiteY3" fmla="*/ 10570292 h 10570292"/>
              <a:gd name="connsiteX4" fmla="*/ 0 w 5437301"/>
              <a:gd name="connsiteY4" fmla="*/ 10083164 h 10570292"/>
              <a:gd name="connsiteX5" fmla="*/ 0 w 5437301"/>
              <a:gd name="connsiteY5" fmla="*/ 487128 h 10570292"/>
              <a:gd name="connsiteX6" fmla="*/ 487128 w 5437301"/>
              <a:gd name="connsiteY6" fmla="*/ 0 h 10570292"/>
              <a:gd name="connsiteX7" fmla="*/ 4950173 w 5437301"/>
              <a:gd name="connsiteY7" fmla="*/ 0 h 10570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37301" h="10570292">
                <a:moveTo>
                  <a:pt x="5437301" y="963378"/>
                </a:moveTo>
                <a:lnTo>
                  <a:pt x="5437301" y="10083164"/>
                </a:lnTo>
                <a:cubicBezTo>
                  <a:pt x="5437301" y="10352197"/>
                  <a:pt x="5219206" y="10570292"/>
                  <a:pt x="4950173" y="10570292"/>
                </a:cubicBezTo>
                <a:lnTo>
                  <a:pt x="487128" y="10570292"/>
                </a:lnTo>
                <a:cubicBezTo>
                  <a:pt x="218095" y="10570292"/>
                  <a:pt x="0" y="10352197"/>
                  <a:pt x="0" y="10083164"/>
                </a:cubicBezTo>
                <a:lnTo>
                  <a:pt x="0" y="487128"/>
                </a:lnTo>
                <a:cubicBezTo>
                  <a:pt x="0" y="218095"/>
                  <a:pt x="218095" y="0"/>
                  <a:pt x="487128" y="0"/>
                </a:cubicBezTo>
                <a:lnTo>
                  <a:pt x="4950173" y="0"/>
                </a:lnTo>
              </a:path>
            </a:pathLst>
          </a:custGeom>
          <a:noFill/>
          <a:ln w="38100" cap="rnd">
            <a:solidFill>
              <a:srgbClr val="FFCC00"/>
            </a:solidFill>
            <a:prstDash val="solid"/>
            <a:round/>
            <a:headEnd type="oval"/>
            <a:tailEnd type="triangle" w="lg" len="me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l" defTabSz="914368" rtl="0" fontAlgn="base">
              <a:spcBef>
                <a:spcPct val="20000"/>
              </a:spcBef>
              <a:spcAft>
                <a:spcPct val="0"/>
              </a:spcAft>
            </a:pPr>
            <a:endParaRPr lang="en-US" sz="1400" kern="1200">
              <a:solidFill>
                <a:srgbClr val="000000"/>
              </a:solidFill>
              <a:latin typeface="Arial" charset="0"/>
              <a:ea typeface="+mn-ea"/>
              <a:cs typeface="+mn-cs"/>
            </a:endParaRPr>
          </a:p>
        </p:txBody>
      </p:sp>
      <p:sp>
        <p:nvSpPr>
          <p:cNvPr id="22" name="Freeform 6x">
            <a:extLst>
              <a:ext uri="{FF2B5EF4-FFF2-40B4-BE49-F238E27FC236}">
                <a16:creationId xmlns:a16="http://schemas.microsoft.com/office/drawing/2014/main" id="{4C4F0F25-4781-D359-057C-DE31C0BC21E7}"/>
              </a:ext>
            </a:extLst>
          </p:cNvPr>
          <p:cNvSpPr>
            <a:spLocks/>
          </p:cNvSpPr>
          <p:nvPr/>
        </p:nvSpPr>
        <p:spPr bwMode="auto">
          <a:xfrm>
            <a:off x="3240011" y="1227991"/>
            <a:ext cx="5637805" cy="4504730"/>
          </a:xfrm>
          <a:custGeom>
            <a:avLst/>
            <a:gdLst>
              <a:gd name="connsiteX0" fmla="*/ 0 w 12121281"/>
              <a:gd name="connsiteY0" fmla="*/ 413463 h 10596170"/>
              <a:gd name="connsiteX1" fmla="*/ 413463 w 12121281"/>
              <a:gd name="connsiteY1" fmla="*/ 0 h 10596170"/>
              <a:gd name="connsiteX2" fmla="*/ 11707818 w 12121281"/>
              <a:gd name="connsiteY2" fmla="*/ 0 h 10596170"/>
              <a:gd name="connsiteX3" fmla="*/ 12121281 w 12121281"/>
              <a:gd name="connsiteY3" fmla="*/ 413463 h 10596170"/>
              <a:gd name="connsiteX4" fmla="*/ 12121281 w 12121281"/>
              <a:gd name="connsiteY4" fmla="*/ 10182707 h 10596170"/>
              <a:gd name="connsiteX5" fmla="*/ 11707818 w 12121281"/>
              <a:gd name="connsiteY5" fmla="*/ 10596170 h 10596170"/>
              <a:gd name="connsiteX6" fmla="*/ 413463 w 12121281"/>
              <a:gd name="connsiteY6" fmla="*/ 10596170 h 10596170"/>
              <a:gd name="connsiteX7" fmla="*/ 0 w 12121281"/>
              <a:gd name="connsiteY7" fmla="*/ 10182707 h 10596170"/>
              <a:gd name="connsiteX8" fmla="*/ 0 w 12121281"/>
              <a:gd name="connsiteY8" fmla="*/ 413463 h 10596170"/>
              <a:gd name="connsiteX0" fmla="*/ 0 w 12616500"/>
              <a:gd name="connsiteY0" fmla="*/ 818352 h 11001059"/>
              <a:gd name="connsiteX1" fmla="*/ 413463 w 12616500"/>
              <a:gd name="connsiteY1" fmla="*/ 404889 h 11001059"/>
              <a:gd name="connsiteX2" fmla="*/ 11707818 w 12616500"/>
              <a:gd name="connsiteY2" fmla="*/ 404889 h 11001059"/>
              <a:gd name="connsiteX3" fmla="*/ 11959996 w 12616500"/>
              <a:gd name="connsiteY3" fmla="*/ 507908 h 11001059"/>
              <a:gd name="connsiteX4" fmla="*/ 12121281 w 12616500"/>
              <a:gd name="connsiteY4" fmla="*/ 818352 h 11001059"/>
              <a:gd name="connsiteX5" fmla="*/ 12121281 w 12616500"/>
              <a:gd name="connsiteY5" fmla="*/ 10587596 h 11001059"/>
              <a:gd name="connsiteX6" fmla="*/ 11707818 w 12616500"/>
              <a:gd name="connsiteY6" fmla="*/ 11001059 h 11001059"/>
              <a:gd name="connsiteX7" fmla="*/ 413463 w 12616500"/>
              <a:gd name="connsiteY7" fmla="*/ 11001059 h 11001059"/>
              <a:gd name="connsiteX8" fmla="*/ 0 w 12616500"/>
              <a:gd name="connsiteY8" fmla="*/ 10587596 h 11001059"/>
              <a:gd name="connsiteX9" fmla="*/ 0 w 12616500"/>
              <a:gd name="connsiteY9" fmla="*/ 818352 h 11001059"/>
              <a:gd name="connsiteX0" fmla="*/ 11959996 w 12620775"/>
              <a:gd name="connsiteY0" fmla="*/ 507908 h 11001059"/>
              <a:gd name="connsiteX1" fmla="*/ 12121281 w 12620775"/>
              <a:gd name="connsiteY1" fmla="*/ 818352 h 11001059"/>
              <a:gd name="connsiteX2" fmla="*/ 12121281 w 12620775"/>
              <a:gd name="connsiteY2" fmla="*/ 10587596 h 11001059"/>
              <a:gd name="connsiteX3" fmla="*/ 11707818 w 12620775"/>
              <a:gd name="connsiteY3" fmla="*/ 11001059 h 11001059"/>
              <a:gd name="connsiteX4" fmla="*/ 413463 w 12620775"/>
              <a:gd name="connsiteY4" fmla="*/ 11001059 h 11001059"/>
              <a:gd name="connsiteX5" fmla="*/ 0 w 12620775"/>
              <a:gd name="connsiteY5" fmla="*/ 10587596 h 11001059"/>
              <a:gd name="connsiteX6" fmla="*/ 0 w 12620775"/>
              <a:gd name="connsiteY6" fmla="*/ 818352 h 11001059"/>
              <a:gd name="connsiteX7" fmla="*/ 413463 w 12620775"/>
              <a:gd name="connsiteY7" fmla="*/ 404889 h 11001059"/>
              <a:gd name="connsiteX8" fmla="*/ 11707818 w 12620775"/>
              <a:gd name="connsiteY8" fmla="*/ 404889 h 11001059"/>
              <a:gd name="connsiteX9" fmla="*/ 12051436 w 12620775"/>
              <a:gd name="connsiteY9" fmla="*/ 599348 h 11001059"/>
              <a:gd name="connsiteX0" fmla="*/ 11959996 w 12121281"/>
              <a:gd name="connsiteY0" fmla="*/ 507908 h 11001059"/>
              <a:gd name="connsiteX1" fmla="*/ 12121281 w 12121281"/>
              <a:gd name="connsiteY1" fmla="*/ 818352 h 11001059"/>
              <a:gd name="connsiteX2" fmla="*/ 12121281 w 12121281"/>
              <a:gd name="connsiteY2" fmla="*/ 10587596 h 11001059"/>
              <a:gd name="connsiteX3" fmla="*/ 11707818 w 12121281"/>
              <a:gd name="connsiteY3" fmla="*/ 11001059 h 11001059"/>
              <a:gd name="connsiteX4" fmla="*/ 413463 w 12121281"/>
              <a:gd name="connsiteY4" fmla="*/ 11001059 h 11001059"/>
              <a:gd name="connsiteX5" fmla="*/ 0 w 12121281"/>
              <a:gd name="connsiteY5" fmla="*/ 10587596 h 11001059"/>
              <a:gd name="connsiteX6" fmla="*/ 0 w 12121281"/>
              <a:gd name="connsiteY6" fmla="*/ 818352 h 11001059"/>
              <a:gd name="connsiteX7" fmla="*/ 413463 w 12121281"/>
              <a:gd name="connsiteY7" fmla="*/ 404889 h 11001059"/>
              <a:gd name="connsiteX8" fmla="*/ 11707818 w 12121281"/>
              <a:gd name="connsiteY8" fmla="*/ 404889 h 11001059"/>
              <a:gd name="connsiteX0" fmla="*/ 12121281 w 12121281"/>
              <a:gd name="connsiteY0" fmla="*/ 413463 h 10596170"/>
              <a:gd name="connsiteX1" fmla="*/ 12121281 w 12121281"/>
              <a:gd name="connsiteY1" fmla="*/ 10182707 h 10596170"/>
              <a:gd name="connsiteX2" fmla="*/ 11707818 w 12121281"/>
              <a:gd name="connsiteY2" fmla="*/ 10596170 h 10596170"/>
              <a:gd name="connsiteX3" fmla="*/ 413463 w 12121281"/>
              <a:gd name="connsiteY3" fmla="*/ 10596170 h 10596170"/>
              <a:gd name="connsiteX4" fmla="*/ 0 w 12121281"/>
              <a:gd name="connsiteY4" fmla="*/ 10182707 h 10596170"/>
              <a:gd name="connsiteX5" fmla="*/ 0 w 12121281"/>
              <a:gd name="connsiteY5" fmla="*/ 413463 h 10596170"/>
              <a:gd name="connsiteX6" fmla="*/ 413463 w 12121281"/>
              <a:gd name="connsiteY6" fmla="*/ 0 h 10596170"/>
              <a:gd name="connsiteX7" fmla="*/ 11707818 w 12121281"/>
              <a:gd name="connsiteY7" fmla="*/ 0 h 10596170"/>
              <a:gd name="connsiteX0" fmla="*/ 12121281 w 12121281"/>
              <a:gd name="connsiteY0" fmla="*/ 413463 h 10596170"/>
              <a:gd name="connsiteX1" fmla="*/ 12112395 w 12121281"/>
              <a:gd name="connsiteY1" fmla="*/ 960269 h 10596170"/>
              <a:gd name="connsiteX2" fmla="*/ 12121281 w 12121281"/>
              <a:gd name="connsiteY2" fmla="*/ 10182707 h 10596170"/>
              <a:gd name="connsiteX3" fmla="*/ 11707818 w 12121281"/>
              <a:gd name="connsiteY3" fmla="*/ 10596170 h 10596170"/>
              <a:gd name="connsiteX4" fmla="*/ 413463 w 12121281"/>
              <a:gd name="connsiteY4" fmla="*/ 10596170 h 10596170"/>
              <a:gd name="connsiteX5" fmla="*/ 0 w 12121281"/>
              <a:gd name="connsiteY5" fmla="*/ 10182707 h 10596170"/>
              <a:gd name="connsiteX6" fmla="*/ 0 w 12121281"/>
              <a:gd name="connsiteY6" fmla="*/ 413463 h 10596170"/>
              <a:gd name="connsiteX7" fmla="*/ 413463 w 12121281"/>
              <a:gd name="connsiteY7" fmla="*/ 0 h 10596170"/>
              <a:gd name="connsiteX8" fmla="*/ 11707818 w 12121281"/>
              <a:gd name="connsiteY8" fmla="*/ 0 h 10596170"/>
              <a:gd name="connsiteX0" fmla="*/ 12112395 w 12121281"/>
              <a:gd name="connsiteY0" fmla="*/ 960269 h 10596170"/>
              <a:gd name="connsiteX1" fmla="*/ 12121281 w 12121281"/>
              <a:gd name="connsiteY1" fmla="*/ 10182707 h 10596170"/>
              <a:gd name="connsiteX2" fmla="*/ 11707818 w 12121281"/>
              <a:gd name="connsiteY2" fmla="*/ 10596170 h 10596170"/>
              <a:gd name="connsiteX3" fmla="*/ 413463 w 12121281"/>
              <a:gd name="connsiteY3" fmla="*/ 10596170 h 10596170"/>
              <a:gd name="connsiteX4" fmla="*/ 0 w 12121281"/>
              <a:gd name="connsiteY4" fmla="*/ 10182707 h 10596170"/>
              <a:gd name="connsiteX5" fmla="*/ 0 w 12121281"/>
              <a:gd name="connsiteY5" fmla="*/ 413463 h 10596170"/>
              <a:gd name="connsiteX6" fmla="*/ 413463 w 12121281"/>
              <a:gd name="connsiteY6" fmla="*/ 0 h 10596170"/>
              <a:gd name="connsiteX7" fmla="*/ 11707818 w 12121281"/>
              <a:gd name="connsiteY7" fmla="*/ 0 h 10596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21281" h="10596170">
                <a:moveTo>
                  <a:pt x="12112395" y="960269"/>
                </a:moveTo>
                <a:lnTo>
                  <a:pt x="12121281" y="10182707"/>
                </a:lnTo>
                <a:cubicBezTo>
                  <a:pt x="12121281" y="10411056"/>
                  <a:pt x="11936167" y="10596170"/>
                  <a:pt x="11707818" y="10596170"/>
                </a:cubicBezTo>
                <a:lnTo>
                  <a:pt x="413463" y="10596170"/>
                </a:lnTo>
                <a:cubicBezTo>
                  <a:pt x="185114" y="10596170"/>
                  <a:pt x="0" y="10411056"/>
                  <a:pt x="0" y="10182707"/>
                </a:cubicBezTo>
                <a:lnTo>
                  <a:pt x="0" y="413463"/>
                </a:lnTo>
                <a:cubicBezTo>
                  <a:pt x="0" y="185114"/>
                  <a:pt x="185114" y="0"/>
                  <a:pt x="413463" y="0"/>
                </a:cubicBezTo>
                <a:lnTo>
                  <a:pt x="11707818" y="0"/>
                </a:lnTo>
              </a:path>
            </a:pathLst>
          </a:custGeom>
          <a:noFill/>
          <a:ln w="38100" cap="rnd">
            <a:solidFill>
              <a:srgbClr val="FFCC00"/>
            </a:solidFill>
            <a:prstDash val="solid"/>
            <a:round/>
            <a:headEnd type="oval"/>
            <a:tailEnd type="triangle" w="lg" len="me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l" defTabSz="914368" rtl="0" fontAlgn="base">
              <a:spcBef>
                <a:spcPct val="20000"/>
              </a:spcBef>
              <a:spcAft>
                <a:spcPct val="0"/>
              </a:spcAft>
            </a:pPr>
            <a:endParaRPr lang="en-US" sz="1400" kern="1200">
              <a:solidFill>
                <a:srgbClr val="000000"/>
              </a:solidFill>
              <a:latin typeface="Arial" charset="0"/>
              <a:ea typeface="+mn-ea"/>
              <a:cs typeface="+mn-cs"/>
            </a:endParaRPr>
          </a:p>
        </p:txBody>
      </p:sp>
      <p:sp>
        <p:nvSpPr>
          <p:cNvPr id="23" name="Rectangle 22">
            <a:extLst>
              <a:ext uri="{FF2B5EF4-FFF2-40B4-BE49-F238E27FC236}">
                <a16:creationId xmlns:a16="http://schemas.microsoft.com/office/drawing/2014/main" id="{780E702D-0569-A20B-8FF6-1CE41C5406D1}"/>
              </a:ext>
            </a:extLst>
          </p:cNvPr>
          <p:cNvSpPr>
            <a:spLocks/>
          </p:cNvSpPr>
          <p:nvPr/>
        </p:nvSpPr>
        <p:spPr bwMode="gray">
          <a:xfrm>
            <a:off x="736755" y="1337062"/>
            <a:ext cx="2434463" cy="286232"/>
          </a:xfrm>
          <a:prstGeom prst="rect">
            <a:avLst/>
          </a:prstGeom>
          <a:ln>
            <a:noFill/>
          </a:ln>
        </p:spPr>
        <p:txBody>
          <a:bodyPr wrap="square" lIns="0" tIns="0" rIns="0" bIns="0" anchor="t">
            <a:spAutoFit/>
          </a:bodyPr>
          <a:lstStyle>
            <a:defPPr>
              <a:defRPr lang="en-CA"/>
            </a:defPPr>
            <a:lvl1pPr algn="l" rtl="0" fontAlgn="base">
              <a:spcBef>
                <a:spcPct val="20000"/>
              </a:spcBef>
              <a:spcAft>
                <a:spcPct val="0"/>
              </a:spcAft>
              <a:defRPr lang="en-US" sz="1400" kern="1200">
                <a:solidFill>
                  <a:schemeClr val="tx1"/>
                </a:solidFill>
                <a:latin typeface="Arial" charset="0"/>
                <a:ea typeface="+mn-ea"/>
                <a:cs typeface="+mn-cs"/>
              </a:defRPr>
            </a:lvl1pPr>
            <a:lvl2pPr marL="457200" algn="ctr" rtl="0" fontAlgn="base">
              <a:spcBef>
                <a:spcPct val="20000"/>
              </a:spcBef>
              <a:spcAft>
                <a:spcPct val="0"/>
              </a:spcAft>
              <a:defRPr sz="1400" kern="1200">
                <a:solidFill>
                  <a:schemeClr val="tx1"/>
                </a:solidFill>
                <a:latin typeface="Arial" charset="0"/>
                <a:ea typeface="+mn-ea"/>
                <a:cs typeface="+mn-cs"/>
              </a:defRPr>
            </a:lvl2pPr>
            <a:lvl3pPr marL="914400" algn="ctr" rtl="0" fontAlgn="base">
              <a:spcBef>
                <a:spcPct val="20000"/>
              </a:spcBef>
              <a:spcAft>
                <a:spcPct val="0"/>
              </a:spcAft>
              <a:defRPr sz="1400" kern="1200">
                <a:solidFill>
                  <a:schemeClr val="tx1"/>
                </a:solidFill>
                <a:latin typeface="Arial" charset="0"/>
                <a:ea typeface="+mn-ea"/>
                <a:cs typeface="+mn-cs"/>
              </a:defRPr>
            </a:lvl3pPr>
            <a:lvl4pPr marL="1371600" algn="ctr" rtl="0" fontAlgn="base">
              <a:spcBef>
                <a:spcPct val="20000"/>
              </a:spcBef>
              <a:spcAft>
                <a:spcPct val="0"/>
              </a:spcAft>
              <a:defRPr sz="1400" kern="1200">
                <a:solidFill>
                  <a:schemeClr val="tx1"/>
                </a:solidFill>
                <a:latin typeface="Arial" charset="0"/>
                <a:ea typeface="+mn-ea"/>
                <a:cs typeface="+mn-cs"/>
              </a:defRPr>
            </a:lvl4pPr>
            <a:lvl5pPr marL="1828800" algn="ctr" rtl="0" fontAlgn="base">
              <a:spcBef>
                <a:spcPct val="20000"/>
              </a:spcBef>
              <a:spcAft>
                <a:spcPct val="0"/>
              </a:spcAft>
              <a:defRPr sz="1400" kern="1200">
                <a:solidFill>
                  <a:schemeClr val="tx1"/>
                </a:solidFill>
                <a:latin typeface="Arial" charset="0"/>
                <a:ea typeface="+mn-ea"/>
                <a:cs typeface="+mn-cs"/>
              </a:defRPr>
            </a:lvl5pPr>
            <a:lvl6pPr marL="2286000" algn="l" defTabSz="914400" rtl="0" eaLnBrk="1" latinLnBrk="0" hangingPunct="1">
              <a:defRPr sz="1400" kern="1200">
                <a:solidFill>
                  <a:schemeClr val="tx1"/>
                </a:solidFill>
                <a:latin typeface="Arial" charset="0"/>
                <a:ea typeface="+mn-ea"/>
                <a:cs typeface="+mn-cs"/>
              </a:defRPr>
            </a:lvl6pPr>
            <a:lvl7pPr marL="2743200" algn="l" defTabSz="914400" rtl="0" eaLnBrk="1" latinLnBrk="0" hangingPunct="1">
              <a:defRPr sz="1400" kern="1200">
                <a:solidFill>
                  <a:schemeClr val="tx1"/>
                </a:solidFill>
                <a:latin typeface="Arial" charset="0"/>
                <a:ea typeface="+mn-ea"/>
                <a:cs typeface="+mn-cs"/>
              </a:defRPr>
            </a:lvl7pPr>
            <a:lvl8pPr marL="3200400" algn="l" defTabSz="914400" rtl="0" eaLnBrk="1" latinLnBrk="0" hangingPunct="1">
              <a:defRPr sz="1400" kern="1200">
                <a:solidFill>
                  <a:schemeClr val="tx1"/>
                </a:solidFill>
                <a:latin typeface="Arial" charset="0"/>
                <a:ea typeface="+mn-ea"/>
                <a:cs typeface="+mn-cs"/>
              </a:defRPr>
            </a:lvl8pPr>
            <a:lvl9pPr marL="3657600" algn="l" defTabSz="914400" rtl="0" eaLnBrk="1" latinLnBrk="0" hangingPunct="1">
              <a:defRPr sz="1400" kern="1200">
                <a:solidFill>
                  <a:schemeClr val="tx1"/>
                </a:solidFill>
                <a:latin typeface="Arial" charset="0"/>
                <a:ea typeface="+mn-ea"/>
                <a:cs typeface="+mn-cs"/>
              </a:defRPr>
            </a:lvl9pPr>
          </a:lstStyle>
          <a:p>
            <a:pPr defTabSz="1219142" fontAlgn="auto">
              <a:spcBef>
                <a:spcPts val="0"/>
              </a:spcBef>
              <a:spcAft>
                <a:spcPts val="0"/>
              </a:spcAft>
              <a:defRPr/>
            </a:pPr>
            <a:r>
              <a:rPr lang="en-US" sz="1860" b="1" kern="0">
                <a:solidFill>
                  <a:srgbClr val="000000"/>
                </a:solidFill>
                <a:latin typeface="F37 Lineca" pitchFamily="50" charset="0"/>
                <a:cs typeface="Arial" panose="020B0604020202020204" pitchFamily="34" charset="0"/>
              </a:rPr>
              <a:t>UNMET NEED</a:t>
            </a:r>
          </a:p>
        </p:txBody>
      </p:sp>
      <p:sp>
        <p:nvSpPr>
          <p:cNvPr id="24" name="Rectangle 23">
            <a:extLst>
              <a:ext uri="{FF2B5EF4-FFF2-40B4-BE49-F238E27FC236}">
                <a16:creationId xmlns:a16="http://schemas.microsoft.com/office/drawing/2014/main" id="{4A2619C7-3487-DA87-5E7A-4D42E9781C16}"/>
              </a:ext>
            </a:extLst>
          </p:cNvPr>
          <p:cNvSpPr>
            <a:spLocks/>
          </p:cNvSpPr>
          <p:nvPr/>
        </p:nvSpPr>
        <p:spPr bwMode="gray">
          <a:xfrm>
            <a:off x="3480969" y="1337062"/>
            <a:ext cx="4943941" cy="286232"/>
          </a:xfrm>
          <a:prstGeom prst="rect">
            <a:avLst/>
          </a:prstGeom>
          <a:ln>
            <a:noFill/>
          </a:ln>
        </p:spPr>
        <p:txBody>
          <a:bodyPr wrap="square" lIns="0" tIns="0" rIns="0" bIns="0" anchor="t">
            <a:spAutoFit/>
          </a:bodyPr>
          <a:lstStyle>
            <a:defPPr>
              <a:defRPr lang="en-CA"/>
            </a:defPPr>
            <a:lvl1pPr algn="l" rtl="0" fontAlgn="base">
              <a:spcBef>
                <a:spcPct val="20000"/>
              </a:spcBef>
              <a:spcAft>
                <a:spcPct val="0"/>
              </a:spcAft>
              <a:defRPr lang="en-US" sz="1400" kern="1200">
                <a:solidFill>
                  <a:schemeClr val="tx1"/>
                </a:solidFill>
                <a:latin typeface="Arial" charset="0"/>
                <a:ea typeface="+mn-ea"/>
                <a:cs typeface="+mn-cs"/>
              </a:defRPr>
            </a:lvl1pPr>
            <a:lvl2pPr marL="457200" algn="ctr" rtl="0" fontAlgn="base">
              <a:spcBef>
                <a:spcPct val="20000"/>
              </a:spcBef>
              <a:spcAft>
                <a:spcPct val="0"/>
              </a:spcAft>
              <a:defRPr sz="1400" kern="1200">
                <a:solidFill>
                  <a:schemeClr val="tx1"/>
                </a:solidFill>
                <a:latin typeface="Arial" charset="0"/>
                <a:ea typeface="+mn-ea"/>
                <a:cs typeface="+mn-cs"/>
              </a:defRPr>
            </a:lvl2pPr>
            <a:lvl3pPr marL="914400" algn="ctr" rtl="0" fontAlgn="base">
              <a:spcBef>
                <a:spcPct val="20000"/>
              </a:spcBef>
              <a:spcAft>
                <a:spcPct val="0"/>
              </a:spcAft>
              <a:defRPr sz="1400" kern="1200">
                <a:solidFill>
                  <a:schemeClr val="tx1"/>
                </a:solidFill>
                <a:latin typeface="Arial" charset="0"/>
                <a:ea typeface="+mn-ea"/>
                <a:cs typeface="+mn-cs"/>
              </a:defRPr>
            </a:lvl3pPr>
            <a:lvl4pPr marL="1371600" algn="ctr" rtl="0" fontAlgn="base">
              <a:spcBef>
                <a:spcPct val="20000"/>
              </a:spcBef>
              <a:spcAft>
                <a:spcPct val="0"/>
              </a:spcAft>
              <a:defRPr sz="1400" kern="1200">
                <a:solidFill>
                  <a:schemeClr val="tx1"/>
                </a:solidFill>
                <a:latin typeface="Arial" charset="0"/>
                <a:ea typeface="+mn-ea"/>
                <a:cs typeface="+mn-cs"/>
              </a:defRPr>
            </a:lvl4pPr>
            <a:lvl5pPr marL="1828800" algn="ctr" rtl="0" fontAlgn="base">
              <a:spcBef>
                <a:spcPct val="20000"/>
              </a:spcBef>
              <a:spcAft>
                <a:spcPct val="0"/>
              </a:spcAft>
              <a:defRPr sz="1400" kern="1200">
                <a:solidFill>
                  <a:schemeClr val="tx1"/>
                </a:solidFill>
                <a:latin typeface="Arial" charset="0"/>
                <a:ea typeface="+mn-ea"/>
                <a:cs typeface="+mn-cs"/>
              </a:defRPr>
            </a:lvl5pPr>
            <a:lvl6pPr marL="2286000" algn="l" defTabSz="914400" rtl="0" eaLnBrk="1" latinLnBrk="0" hangingPunct="1">
              <a:defRPr sz="1400" kern="1200">
                <a:solidFill>
                  <a:schemeClr val="tx1"/>
                </a:solidFill>
                <a:latin typeface="Arial" charset="0"/>
                <a:ea typeface="+mn-ea"/>
                <a:cs typeface="+mn-cs"/>
              </a:defRPr>
            </a:lvl6pPr>
            <a:lvl7pPr marL="2743200" algn="l" defTabSz="914400" rtl="0" eaLnBrk="1" latinLnBrk="0" hangingPunct="1">
              <a:defRPr sz="1400" kern="1200">
                <a:solidFill>
                  <a:schemeClr val="tx1"/>
                </a:solidFill>
                <a:latin typeface="Arial" charset="0"/>
                <a:ea typeface="+mn-ea"/>
                <a:cs typeface="+mn-cs"/>
              </a:defRPr>
            </a:lvl7pPr>
            <a:lvl8pPr marL="3200400" algn="l" defTabSz="914400" rtl="0" eaLnBrk="1" latinLnBrk="0" hangingPunct="1">
              <a:defRPr sz="1400" kern="1200">
                <a:solidFill>
                  <a:schemeClr val="tx1"/>
                </a:solidFill>
                <a:latin typeface="Arial" charset="0"/>
                <a:ea typeface="+mn-ea"/>
                <a:cs typeface="+mn-cs"/>
              </a:defRPr>
            </a:lvl8pPr>
            <a:lvl9pPr marL="3657600" algn="l" defTabSz="914400" rtl="0" eaLnBrk="1" latinLnBrk="0" hangingPunct="1">
              <a:defRPr sz="1400" kern="1200">
                <a:solidFill>
                  <a:schemeClr val="tx1"/>
                </a:solidFill>
                <a:latin typeface="Arial" charset="0"/>
                <a:ea typeface="+mn-ea"/>
                <a:cs typeface="+mn-cs"/>
              </a:defRPr>
            </a:lvl9pPr>
          </a:lstStyle>
          <a:p>
            <a:pPr defTabSz="1219142" fontAlgn="auto">
              <a:spcBef>
                <a:spcPts val="0"/>
              </a:spcBef>
              <a:spcAft>
                <a:spcPts val="0"/>
              </a:spcAft>
              <a:defRPr/>
            </a:pPr>
            <a:r>
              <a:rPr lang="en-US" sz="1860" b="1" kern="0">
                <a:solidFill>
                  <a:srgbClr val="000000"/>
                </a:solidFill>
                <a:latin typeface="F37 Lineca" pitchFamily="50" charset="0"/>
                <a:cs typeface="Arial" panose="020B0604020202020204" pitchFamily="34" charset="0"/>
              </a:rPr>
              <a:t>HOW </a:t>
            </a:r>
            <a:r>
              <a:rPr lang="en-US" sz="1860" b="1">
                <a:solidFill>
                  <a:srgbClr val="000000"/>
                </a:solidFill>
                <a:latin typeface="F37 Lineca" pitchFamily="50" charset="0"/>
              </a:rPr>
              <a:t>RINVOQ</a:t>
            </a:r>
            <a:r>
              <a:rPr lang="en-US" sz="1860" b="1" kern="0">
                <a:solidFill>
                  <a:srgbClr val="000000"/>
                </a:solidFill>
                <a:latin typeface="F37 Lineca" pitchFamily="50" charset="0"/>
                <a:cs typeface="Arial" panose="020B0604020202020204" pitchFamily="34" charset="0"/>
              </a:rPr>
              <a:t> CAN HELP</a:t>
            </a:r>
          </a:p>
        </p:txBody>
      </p:sp>
      <p:sp>
        <p:nvSpPr>
          <p:cNvPr id="25" name="Rectangle 24">
            <a:extLst>
              <a:ext uri="{FF2B5EF4-FFF2-40B4-BE49-F238E27FC236}">
                <a16:creationId xmlns:a16="http://schemas.microsoft.com/office/drawing/2014/main" id="{57F5139A-60BE-34A3-04C4-EFAA948B0447}"/>
              </a:ext>
            </a:extLst>
          </p:cNvPr>
          <p:cNvSpPr>
            <a:spLocks/>
          </p:cNvSpPr>
          <p:nvPr/>
        </p:nvSpPr>
        <p:spPr bwMode="gray">
          <a:xfrm>
            <a:off x="9223115" y="1366304"/>
            <a:ext cx="2021723" cy="257635"/>
          </a:xfrm>
          <a:prstGeom prst="rect">
            <a:avLst/>
          </a:prstGeom>
          <a:ln>
            <a:noFill/>
          </a:ln>
        </p:spPr>
        <p:txBody>
          <a:bodyPr wrap="square" lIns="0" tIns="0" rIns="0" bIns="0" anchor="t">
            <a:spAutoFit/>
          </a:bodyPr>
          <a:lstStyle>
            <a:defPPr>
              <a:defRPr lang="en-CA"/>
            </a:defPPr>
            <a:lvl1pPr algn="l" rtl="0" fontAlgn="base">
              <a:spcBef>
                <a:spcPct val="20000"/>
              </a:spcBef>
              <a:spcAft>
                <a:spcPct val="0"/>
              </a:spcAft>
              <a:defRPr lang="en-US" sz="1400" kern="1200">
                <a:solidFill>
                  <a:schemeClr val="tx1"/>
                </a:solidFill>
                <a:latin typeface="Arial" charset="0"/>
                <a:ea typeface="+mn-ea"/>
                <a:cs typeface="+mn-cs"/>
              </a:defRPr>
            </a:lvl1pPr>
            <a:lvl2pPr marL="457200" algn="ctr" rtl="0" fontAlgn="base">
              <a:spcBef>
                <a:spcPct val="20000"/>
              </a:spcBef>
              <a:spcAft>
                <a:spcPct val="0"/>
              </a:spcAft>
              <a:defRPr sz="1400" kern="1200">
                <a:solidFill>
                  <a:schemeClr val="tx1"/>
                </a:solidFill>
                <a:latin typeface="Arial" charset="0"/>
                <a:ea typeface="+mn-ea"/>
                <a:cs typeface="+mn-cs"/>
              </a:defRPr>
            </a:lvl2pPr>
            <a:lvl3pPr marL="914400" algn="ctr" rtl="0" fontAlgn="base">
              <a:spcBef>
                <a:spcPct val="20000"/>
              </a:spcBef>
              <a:spcAft>
                <a:spcPct val="0"/>
              </a:spcAft>
              <a:defRPr sz="1400" kern="1200">
                <a:solidFill>
                  <a:schemeClr val="tx1"/>
                </a:solidFill>
                <a:latin typeface="Arial" charset="0"/>
                <a:ea typeface="+mn-ea"/>
                <a:cs typeface="+mn-cs"/>
              </a:defRPr>
            </a:lvl3pPr>
            <a:lvl4pPr marL="1371600" algn="ctr" rtl="0" fontAlgn="base">
              <a:spcBef>
                <a:spcPct val="20000"/>
              </a:spcBef>
              <a:spcAft>
                <a:spcPct val="0"/>
              </a:spcAft>
              <a:defRPr sz="1400" kern="1200">
                <a:solidFill>
                  <a:schemeClr val="tx1"/>
                </a:solidFill>
                <a:latin typeface="Arial" charset="0"/>
                <a:ea typeface="+mn-ea"/>
                <a:cs typeface="+mn-cs"/>
              </a:defRPr>
            </a:lvl4pPr>
            <a:lvl5pPr marL="1828800" algn="ctr" rtl="0" fontAlgn="base">
              <a:spcBef>
                <a:spcPct val="20000"/>
              </a:spcBef>
              <a:spcAft>
                <a:spcPct val="0"/>
              </a:spcAft>
              <a:defRPr sz="1400" kern="1200">
                <a:solidFill>
                  <a:schemeClr val="tx1"/>
                </a:solidFill>
                <a:latin typeface="Arial" charset="0"/>
                <a:ea typeface="+mn-ea"/>
                <a:cs typeface="+mn-cs"/>
              </a:defRPr>
            </a:lvl5pPr>
            <a:lvl6pPr marL="2286000" algn="l" defTabSz="914400" rtl="0" eaLnBrk="1" latinLnBrk="0" hangingPunct="1">
              <a:defRPr sz="1400" kern="1200">
                <a:solidFill>
                  <a:schemeClr val="tx1"/>
                </a:solidFill>
                <a:latin typeface="Arial" charset="0"/>
                <a:ea typeface="+mn-ea"/>
                <a:cs typeface="+mn-cs"/>
              </a:defRPr>
            </a:lvl6pPr>
            <a:lvl7pPr marL="2743200" algn="l" defTabSz="914400" rtl="0" eaLnBrk="1" latinLnBrk="0" hangingPunct="1">
              <a:defRPr sz="1400" kern="1200">
                <a:solidFill>
                  <a:schemeClr val="tx1"/>
                </a:solidFill>
                <a:latin typeface="Arial" charset="0"/>
                <a:ea typeface="+mn-ea"/>
                <a:cs typeface="+mn-cs"/>
              </a:defRPr>
            </a:lvl7pPr>
            <a:lvl8pPr marL="3200400" algn="l" defTabSz="914400" rtl="0" eaLnBrk="1" latinLnBrk="0" hangingPunct="1">
              <a:defRPr sz="1400" kern="1200">
                <a:solidFill>
                  <a:schemeClr val="tx1"/>
                </a:solidFill>
                <a:latin typeface="Arial" charset="0"/>
                <a:ea typeface="+mn-ea"/>
                <a:cs typeface="+mn-cs"/>
              </a:defRPr>
            </a:lvl8pPr>
            <a:lvl9pPr marL="3657600" algn="l" defTabSz="914400" rtl="0" eaLnBrk="1" latinLnBrk="0" hangingPunct="1">
              <a:defRPr sz="1400" kern="1200">
                <a:solidFill>
                  <a:schemeClr val="tx1"/>
                </a:solidFill>
                <a:latin typeface="Arial" charset="0"/>
                <a:ea typeface="+mn-ea"/>
                <a:cs typeface="+mn-cs"/>
              </a:defRPr>
            </a:lvl9pPr>
          </a:lstStyle>
          <a:p>
            <a:pPr defTabSz="911059" fontAlgn="auto">
              <a:lnSpc>
                <a:spcPct val="90000"/>
              </a:lnSpc>
              <a:spcAft>
                <a:spcPts val="0"/>
              </a:spcAft>
              <a:defRPr/>
            </a:pPr>
            <a:r>
              <a:rPr lang="en-GB" sz="1860" b="1" kern="0">
                <a:solidFill>
                  <a:srgbClr val="000000"/>
                </a:solidFill>
                <a:latin typeface="F37 Lineca" pitchFamily="50" charset="0"/>
                <a:cs typeface="Arial"/>
              </a:rPr>
              <a:t>IMPACT</a:t>
            </a:r>
          </a:p>
        </p:txBody>
      </p:sp>
      <p:sp>
        <p:nvSpPr>
          <p:cNvPr id="26" name="TextBox 25">
            <a:extLst>
              <a:ext uri="{FF2B5EF4-FFF2-40B4-BE49-F238E27FC236}">
                <a16:creationId xmlns:a16="http://schemas.microsoft.com/office/drawing/2014/main" id="{5FB315E3-4417-15EF-C0AC-3D8E4FCC7D15}"/>
              </a:ext>
            </a:extLst>
          </p:cNvPr>
          <p:cNvSpPr txBox="1"/>
          <p:nvPr/>
        </p:nvSpPr>
        <p:spPr>
          <a:xfrm>
            <a:off x="3391271" y="1597943"/>
            <a:ext cx="5485819" cy="321306"/>
          </a:xfrm>
          <a:prstGeom prst="rect">
            <a:avLst/>
          </a:prstGeom>
          <a:noFill/>
        </p:spPr>
        <p:txBody>
          <a:bodyPr wrap="square" lIns="91440" tIns="45720" rIns="91440" bIns="45720" anchor="t">
            <a:spAutoFit/>
          </a:bodyPr>
          <a:lstStyle/>
          <a:p>
            <a:pPr algn="l" defTabSz="1219142" rtl="0">
              <a:defRPr/>
            </a:pPr>
            <a:r>
              <a:rPr lang="en-US" sz="1488" b="1" kern="1200">
                <a:solidFill>
                  <a:schemeClr val="accent2">
                    <a:lumMod val="75000"/>
                  </a:schemeClr>
                </a:solidFill>
                <a:latin typeface="F37 Lineca" pitchFamily="50" charset="0"/>
                <a:ea typeface="+mn-ea"/>
                <a:cs typeface="+mn-cs"/>
              </a:rPr>
              <a:t>CONTROL</a:t>
            </a:r>
            <a:r>
              <a:rPr lang="en-US" sz="1488" kern="1200">
                <a:solidFill>
                  <a:schemeClr val="accent2">
                    <a:lumMod val="75000"/>
                  </a:schemeClr>
                </a:solidFill>
                <a:latin typeface="F37 Lineca" pitchFamily="50" charset="0"/>
                <a:ea typeface="+mn-ea"/>
                <a:cs typeface="+mn-cs"/>
              </a:rPr>
              <a:t> </a:t>
            </a:r>
            <a:r>
              <a:rPr lang="en-US" sz="1488" b="1">
                <a:solidFill>
                  <a:schemeClr val="accent2">
                    <a:lumMod val="75000"/>
                  </a:schemeClr>
                </a:solidFill>
                <a:latin typeface="F37 Lineca" pitchFamily="50" charset="0"/>
                <a:ea typeface="+mn-ea"/>
                <a:cs typeface="Arial"/>
              </a:rPr>
              <a:t>THAT’S F</a:t>
            </a:r>
            <a:r>
              <a:rPr lang="en-US" sz="1488" b="1" kern="1200">
                <a:solidFill>
                  <a:schemeClr val="accent2">
                    <a:lumMod val="75000"/>
                  </a:schemeClr>
                </a:solidFill>
                <a:latin typeface="F37 Lineca" pitchFamily="50" charset="0"/>
                <a:ea typeface="+mn-ea"/>
                <a:cs typeface="+mn-cs"/>
              </a:rPr>
              <a:t>AST</a:t>
            </a:r>
            <a:r>
              <a:rPr lang="en-US" sz="1488" b="1">
                <a:solidFill>
                  <a:schemeClr val="accent2">
                    <a:lumMod val="75000"/>
                  </a:schemeClr>
                </a:solidFill>
                <a:latin typeface="F37 Lineca" pitchFamily="50" charset="0"/>
                <a:ea typeface="+mn-ea"/>
                <a:cs typeface="Arial"/>
              </a:rPr>
              <a:t> AND SHOWN TO LAST</a:t>
            </a:r>
            <a:r>
              <a:rPr lang="en-US" sz="1488">
                <a:solidFill>
                  <a:schemeClr val="accent2">
                    <a:lumMod val="75000"/>
                  </a:schemeClr>
                </a:solidFill>
                <a:latin typeface="F37 Lineca" pitchFamily="50" charset="0"/>
                <a:ea typeface="+mn-ea"/>
                <a:cs typeface="Arial"/>
              </a:rPr>
              <a:t> with:</a:t>
            </a:r>
          </a:p>
        </p:txBody>
      </p:sp>
      <p:sp>
        <p:nvSpPr>
          <p:cNvPr id="27" name="TextBox 26">
            <a:extLst>
              <a:ext uri="{FF2B5EF4-FFF2-40B4-BE49-F238E27FC236}">
                <a16:creationId xmlns:a16="http://schemas.microsoft.com/office/drawing/2014/main" id="{31AF48F2-D899-4634-0E96-235A01B9D6E0}"/>
              </a:ext>
            </a:extLst>
          </p:cNvPr>
          <p:cNvSpPr txBox="1"/>
          <p:nvPr/>
        </p:nvSpPr>
        <p:spPr>
          <a:xfrm>
            <a:off x="557619" y="1757582"/>
            <a:ext cx="2514009" cy="321306"/>
          </a:xfrm>
          <a:prstGeom prst="rect">
            <a:avLst/>
          </a:prstGeom>
          <a:noFill/>
          <a:ln>
            <a:noFill/>
          </a:ln>
        </p:spPr>
        <p:txBody>
          <a:bodyPr wrap="square" lIns="170121" rIns="127591">
            <a:spAutoFit/>
          </a:bodyPr>
          <a:lstStyle/>
          <a:p>
            <a:pPr algn="l" defTabSz="425287" rtl="0">
              <a:spcBef>
                <a:spcPts val="558"/>
              </a:spcBef>
              <a:defRPr/>
            </a:pPr>
            <a:r>
              <a:rPr lang="en-US" sz="1488">
                <a:solidFill>
                  <a:srgbClr val="000000"/>
                </a:solidFill>
                <a:latin typeface="F37 Lineca Book" pitchFamily="2" charset="0"/>
                <a:ea typeface="+mn-ea"/>
                <a:cs typeface="Arial"/>
              </a:rPr>
              <a:t>Text goes here </a:t>
            </a:r>
            <a:endParaRPr lang="en-US" sz="1488" baseline="30000">
              <a:solidFill>
                <a:srgbClr val="000000"/>
              </a:solidFill>
              <a:latin typeface="F37 Lineca Book" pitchFamily="2" charset="0"/>
              <a:ea typeface="+mn-ea"/>
              <a:cs typeface="Arial"/>
            </a:endParaRPr>
          </a:p>
        </p:txBody>
      </p:sp>
      <p:sp>
        <p:nvSpPr>
          <p:cNvPr id="28" name="Freeform 6">
            <a:extLst>
              <a:ext uri="{FF2B5EF4-FFF2-40B4-BE49-F238E27FC236}">
                <a16:creationId xmlns:a16="http://schemas.microsoft.com/office/drawing/2014/main" id="{6E12920A-9EA7-08B1-CA8C-0D310D6E5939}"/>
              </a:ext>
            </a:extLst>
          </p:cNvPr>
          <p:cNvSpPr>
            <a:spLocks/>
          </p:cNvSpPr>
          <p:nvPr/>
        </p:nvSpPr>
        <p:spPr bwMode="auto">
          <a:xfrm>
            <a:off x="9034157" y="1227992"/>
            <a:ext cx="2528977" cy="4513590"/>
          </a:xfrm>
          <a:prstGeom prst="roundRect">
            <a:avLst>
              <a:gd name="adj" fmla="val 7207"/>
            </a:avLst>
          </a:prstGeom>
          <a:noFill/>
          <a:ln w="38100" cap="rnd">
            <a:solidFill>
              <a:srgbClr val="FFCC00"/>
            </a:solidFill>
            <a:prstDash val="solid"/>
            <a:round/>
            <a:headEnd type="oval"/>
            <a:tailEnd type="triangle" w="lg" len="me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l" defTabSz="914368" rtl="0" fontAlgn="base">
              <a:spcBef>
                <a:spcPct val="20000"/>
              </a:spcBef>
              <a:spcAft>
                <a:spcPct val="0"/>
              </a:spcAft>
            </a:pPr>
            <a:endParaRPr lang="en-US" sz="1400" kern="1200">
              <a:solidFill>
                <a:srgbClr val="000000"/>
              </a:solidFill>
              <a:latin typeface="Arial" charset="0"/>
              <a:ea typeface="+mn-ea"/>
              <a:cs typeface="+mn-cs"/>
            </a:endParaRPr>
          </a:p>
        </p:txBody>
      </p:sp>
      <p:sp>
        <p:nvSpPr>
          <p:cNvPr id="29" name="TextBox 28">
            <a:extLst>
              <a:ext uri="{FF2B5EF4-FFF2-40B4-BE49-F238E27FC236}">
                <a16:creationId xmlns:a16="http://schemas.microsoft.com/office/drawing/2014/main" id="{7E93EAAA-DD88-AE88-7C9D-D03101E7DDD6}"/>
              </a:ext>
            </a:extLst>
          </p:cNvPr>
          <p:cNvSpPr txBox="1"/>
          <p:nvPr/>
        </p:nvSpPr>
        <p:spPr>
          <a:xfrm>
            <a:off x="9044763" y="1757582"/>
            <a:ext cx="2514009" cy="321306"/>
          </a:xfrm>
          <a:prstGeom prst="rect">
            <a:avLst/>
          </a:prstGeom>
          <a:noFill/>
          <a:ln>
            <a:noFill/>
          </a:ln>
        </p:spPr>
        <p:txBody>
          <a:bodyPr wrap="square" lIns="170121" rIns="127591">
            <a:spAutoFit/>
          </a:bodyPr>
          <a:lstStyle/>
          <a:p>
            <a:pPr algn="l" defTabSz="425287" rtl="0">
              <a:spcBef>
                <a:spcPts val="558"/>
              </a:spcBef>
              <a:defRPr/>
            </a:pPr>
            <a:r>
              <a:rPr lang="en-US" sz="1488">
                <a:solidFill>
                  <a:srgbClr val="000000"/>
                </a:solidFill>
                <a:latin typeface="F37 Lineca Book" pitchFamily="2" charset="0"/>
                <a:ea typeface="+mn-ea"/>
                <a:cs typeface="Arial"/>
              </a:rPr>
              <a:t>Text goes here </a:t>
            </a:r>
            <a:endParaRPr lang="en-US" sz="1488" baseline="30000">
              <a:solidFill>
                <a:srgbClr val="000000"/>
              </a:solidFill>
              <a:latin typeface="F37 Lineca Book" pitchFamily="2" charset="0"/>
              <a:ea typeface="+mn-ea"/>
              <a:cs typeface="Arial"/>
            </a:endParaRPr>
          </a:p>
        </p:txBody>
      </p:sp>
      <p:sp>
        <p:nvSpPr>
          <p:cNvPr id="30" name="TextBox 29">
            <a:extLst>
              <a:ext uri="{FF2B5EF4-FFF2-40B4-BE49-F238E27FC236}">
                <a16:creationId xmlns:a16="http://schemas.microsoft.com/office/drawing/2014/main" id="{2C2C4503-6644-E863-0EB5-8A5015ABCFCB}"/>
              </a:ext>
            </a:extLst>
          </p:cNvPr>
          <p:cNvSpPr txBox="1"/>
          <p:nvPr/>
        </p:nvSpPr>
        <p:spPr>
          <a:xfrm>
            <a:off x="3289005" y="2088373"/>
            <a:ext cx="5576186" cy="321306"/>
          </a:xfrm>
          <a:prstGeom prst="rect">
            <a:avLst/>
          </a:prstGeom>
          <a:noFill/>
          <a:ln>
            <a:noFill/>
          </a:ln>
        </p:spPr>
        <p:txBody>
          <a:bodyPr wrap="square" lIns="170121" rIns="127591">
            <a:spAutoFit/>
          </a:bodyPr>
          <a:lstStyle/>
          <a:p>
            <a:pPr algn="l" defTabSz="425287" rtl="0">
              <a:spcBef>
                <a:spcPts val="558"/>
              </a:spcBef>
              <a:defRPr/>
            </a:pPr>
            <a:r>
              <a:rPr lang="en-US" sz="1488">
                <a:solidFill>
                  <a:srgbClr val="000000"/>
                </a:solidFill>
                <a:latin typeface="F37 Lineca Book" pitchFamily="2" charset="0"/>
                <a:ea typeface="+mn-ea"/>
                <a:cs typeface="Arial"/>
              </a:rPr>
              <a:t>Text goes here </a:t>
            </a:r>
            <a:endParaRPr lang="en-US" sz="1488" baseline="30000">
              <a:solidFill>
                <a:srgbClr val="000000"/>
              </a:solidFill>
              <a:latin typeface="F37 Lineca Book" pitchFamily="2" charset="0"/>
              <a:ea typeface="+mn-ea"/>
              <a:cs typeface="Arial"/>
            </a:endParaRPr>
          </a:p>
        </p:txBody>
      </p:sp>
    </p:spTree>
    <p:extLst>
      <p:ext uri="{BB962C8B-B14F-4D97-AF65-F5344CB8AC3E}">
        <p14:creationId xmlns:p14="http://schemas.microsoft.com/office/powerpoint/2010/main" val="18607912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C6091-0978-B183-C48D-74810ABC3CA2}"/>
              </a:ext>
            </a:extLst>
          </p:cNvPr>
          <p:cNvSpPr>
            <a:spLocks noGrp="1"/>
          </p:cNvSpPr>
          <p:nvPr>
            <p:ph type="title"/>
          </p:nvPr>
        </p:nvSpPr>
        <p:spPr/>
        <p:txBody>
          <a:bodyPr/>
          <a:lstStyle/>
          <a:p>
            <a:r>
              <a:rPr lang="en-US"/>
              <a:t>Brand Story: SKYRIZI </a:t>
            </a:r>
          </a:p>
        </p:txBody>
      </p:sp>
      <p:sp>
        <p:nvSpPr>
          <p:cNvPr id="3" name="Text Placeholder 2">
            <a:extLst>
              <a:ext uri="{FF2B5EF4-FFF2-40B4-BE49-F238E27FC236}">
                <a16:creationId xmlns:a16="http://schemas.microsoft.com/office/drawing/2014/main" id="{5D4F9A51-92BD-7814-75AF-4EE350F51B5F}"/>
              </a:ext>
            </a:extLst>
          </p:cNvPr>
          <p:cNvSpPr>
            <a:spLocks noGrp="1"/>
          </p:cNvSpPr>
          <p:nvPr>
            <p:ph type="body" sz="quarter" idx="10"/>
          </p:nvPr>
        </p:nvSpPr>
        <p:spPr/>
        <p:txBody>
          <a:bodyPr>
            <a:normAutofit fontScale="92500" lnSpcReduction="10000"/>
          </a:bodyPr>
          <a:lstStyle/>
          <a:p>
            <a:r>
              <a:rPr lang="en-US">
                <a:solidFill>
                  <a:schemeClr val="accent1"/>
                </a:solidFill>
              </a:rPr>
              <a:t>PsA</a:t>
            </a:r>
          </a:p>
        </p:txBody>
      </p:sp>
      <p:sp>
        <p:nvSpPr>
          <p:cNvPr id="25" name="Freeform 6">
            <a:extLst>
              <a:ext uri="{FF2B5EF4-FFF2-40B4-BE49-F238E27FC236}">
                <a16:creationId xmlns:a16="http://schemas.microsoft.com/office/drawing/2014/main" id="{A453955B-4056-91C4-4C22-1F21E42C72FB}"/>
              </a:ext>
            </a:extLst>
          </p:cNvPr>
          <p:cNvSpPr>
            <a:spLocks/>
          </p:cNvSpPr>
          <p:nvPr/>
        </p:nvSpPr>
        <p:spPr bwMode="auto">
          <a:xfrm>
            <a:off x="554692" y="1227992"/>
            <a:ext cx="2528977" cy="4504729"/>
          </a:xfrm>
          <a:custGeom>
            <a:avLst/>
            <a:gdLst>
              <a:gd name="connsiteX0" fmla="*/ 0 w 5437301"/>
              <a:gd name="connsiteY0" fmla="*/ 487128 h 10570292"/>
              <a:gd name="connsiteX1" fmla="*/ 487128 w 5437301"/>
              <a:gd name="connsiteY1" fmla="*/ 0 h 10570292"/>
              <a:gd name="connsiteX2" fmla="*/ 4950173 w 5437301"/>
              <a:gd name="connsiteY2" fmla="*/ 0 h 10570292"/>
              <a:gd name="connsiteX3" fmla="*/ 5437301 w 5437301"/>
              <a:gd name="connsiteY3" fmla="*/ 487128 h 10570292"/>
              <a:gd name="connsiteX4" fmla="*/ 5437301 w 5437301"/>
              <a:gd name="connsiteY4" fmla="*/ 10083164 h 10570292"/>
              <a:gd name="connsiteX5" fmla="*/ 4950173 w 5437301"/>
              <a:gd name="connsiteY5" fmla="*/ 10570292 h 10570292"/>
              <a:gd name="connsiteX6" fmla="*/ 487128 w 5437301"/>
              <a:gd name="connsiteY6" fmla="*/ 10570292 h 10570292"/>
              <a:gd name="connsiteX7" fmla="*/ 0 w 5437301"/>
              <a:gd name="connsiteY7" fmla="*/ 10083164 h 10570292"/>
              <a:gd name="connsiteX8" fmla="*/ 0 w 5437301"/>
              <a:gd name="connsiteY8" fmla="*/ 487128 h 10570292"/>
              <a:gd name="connsiteX0" fmla="*/ 0 w 5437301"/>
              <a:gd name="connsiteY0" fmla="*/ 823794 h 10906958"/>
              <a:gd name="connsiteX1" fmla="*/ 487128 w 5437301"/>
              <a:gd name="connsiteY1" fmla="*/ 336666 h 10906958"/>
              <a:gd name="connsiteX2" fmla="*/ 4950173 w 5437301"/>
              <a:gd name="connsiteY2" fmla="*/ 336666 h 10906958"/>
              <a:gd name="connsiteX3" fmla="*/ 5322513 w 5437301"/>
              <a:gd name="connsiteY3" fmla="*/ 458734 h 10906958"/>
              <a:gd name="connsiteX4" fmla="*/ 5437301 w 5437301"/>
              <a:gd name="connsiteY4" fmla="*/ 823794 h 10906958"/>
              <a:gd name="connsiteX5" fmla="*/ 5437301 w 5437301"/>
              <a:gd name="connsiteY5" fmla="*/ 10419830 h 10906958"/>
              <a:gd name="connsiteX6" fmla="*/ 4950173 w 5437301"/>
              <a:gd name="connsiteY6" fmla="*/ 10906958 h 10906958"/>
              <a:gd name="connsiteX7" fmla="*/ 487128 w 5437301"/>
              <a:gd name="connsiteY7" fmla="*/ 10906958 h 10906958"/>
              <a:gd name="connsiteX8" fmla="*/ 0 w 5437301"/>
              <a:gd name="connsiteY8" fmla="*/ 10419830 h 10906958"/>
              <a:gd name="connsiteX9" fmla="*/ 0 w 5437301"/>
              <a:gd name="connsiteY9" fmla="*/ 823794 h 10906958"/>
              <a:gd name="connsiteX0" fmla="*/ 5322513 w 5437301"/>
              <a:gd name="connsiteY0" fmla="*/ 458734 h 10906958"/>
              <a:gd name="connsiteX1" fmla="*/ 5437301 w 5437301"/>
              <a:gd name="connsiteY1" fmla="*/ 823794 h 10906958"/>
              <a:gd name="connsiteX2" fmla="*/ 5437301 w 5437301"/>
              <a:gd name="connsiteY2" fmla="*/ 10419830 h 10906958"/>
              <a:gd name="connsiteX3" fmla="*/ 4950173 w 5437301"/>
              <a:gd name="connsiteY3" fmla="*/ 10906958 h 10906958"/>
              <a:gd name="connsiteX4" fmla="*/ 487128 w 5437301"/>
              <a:gd name="connsiteY4" fmla="*/ 10906958 h 10906958"/>
              <a:gd name="connsiteX5" fmla="*/ 0 w 5437301"/>
              <a:gd name="connsiteY5" fmla="*/ 10419830 h 10906958"/>
              <a:gd name="connsiteX6" fmla="*/ 0 w 5437301"/>
              <a:gd name="connsiteY6" fmla="*/ 823794 h 10906958"/>
              <a:gd name="connsiteX7" fmla="*/ 487128 w 5437301"/>
              <a:gd name="connsiteY7" fmla="*/ 336666 h 10906958"/>
              <a:gd name="connsiteX8" fmla="*/ 4950173 w 5437301"/>
              <a:gd name="connsiteY8" fmla="*/ 336666 h 10906958"/>
              <a:gd name="connsiteX9" fmla="*/ 5413953 w 5437301"/>
              <a:gd name="connsiteY9" fmla="*/ 550174 h 10906958"/>
              <a:gd name="connsiteX0" fmla="*/ 5322513 w 5437301"/>
              <a:gd name="connsiteY0" fmla="*/ 458734 h 10906958"/>
              <a:gd name="connsiteX1" fmla="*/ 5437301 w 5437301"/>
              <a:gd name="connsiteY1" fmla="*/ 823794 h 10906958"/>
              <a:gd name="connsiteX2" fmla="*/ 5437301 w 5437301"/>
              <a:gd name="connsiteY2" fmla="*/ 10419830 h 10906958"/>
              <a:gd name="connsiteX3" fmla="*/ 4950173 w 5437301"/>
              <a:gd name="connsiteY3" fmla="*/ 10906958 h 10906958"/>
              <a:gd name="connsiteX4" fmla="*/ 487128 w 5437301"/>
              <a:gd name="connsiteY4" fmla="*/ 10906958 h 10906958"/>
              <a:gd name="connsiteX5" fmla="*/ 0 w 5437301"/>
              <a:gd name="connsiteY5" fmla="*/ 10419830 h 10906958"/>
              <a:gd name="connsiteX6" fmla="*/ 0 w 5437301"/>
              <a:gd name="connsiteY6" fmla="*/ 823794 h 10906958"/>
              <a:gd name="connsiteX7" fmla="*/ 487128 w 5437301"/>
              <a:gd name="connsiteY7" fmla="*/ 336666 h 10906958"/>
              <a:gd name="connsiteX8" fmla="*/ 4950173 w 5437301"/>
              <a:gd name="connsiteY8" fmla="*/ 336666 h 10906958"/>
              <a:gd name="connsiteX0" fmla="*/ 5437301 w 5437301"/>
              <a:gd name="connsiteY0" fmla="*/ 487128 h 10570292"/>
              <a:gd name="connsiteX1" fmla="*/ 5437301 w 5437301"/>
              <a:gd name="connsiteY1" fmla="*/ 10083164 h 10570292"/>
              <a:gd name="connsiteX2" fmla="*/ 4950173 w 5437301"/>
              <a:gd name="connsiteY2" fmla="*/ 10570292 h 10570292"/>
              <a:gd name="connsiteX3" fmla="*/ 487128 w 5437301"/>
              <a:gd name="connsiteY3" fmla="*/ 10570292 h 10570292"/>
              <a:gd name="connsiteX4" fmla="*/ 0 w 5437301"/>
              <a:gd name="connsiteY4" fmla="*/ 10083164 h 10570292"/>
              <a:gd name="connsiteX5" fmla="*/ 0 w 5437301"/>
              <a:gd name="connsiteY5" fmla="*/ 487128 h 10570292"/>
              <a:gd name="connsiteX6" fmla="*/ 487128 w 5437301"/>
              <a:gd name="connsiteY6" fmla="*/ 0 h 10570292"/>
              <a:gd name="connsiteX7" fmla="*/ 4950173 w 5437301"/>
              <a:gd name="connsiteY7" fmla="*/ 0 h 10570292"/>
              <a:gd name="connsiteX0" fmla="*/ 5437301 w 5437301"/>
              <a:gd name="connsiteY0" fmla="*/ 963378 h 10570292"/>
              <a:gd name="connsiteX1" fmla="*/ 5437301 w 5437301"/>
              <a:gd name="connsiteY1" fmla="*/ 10083164 h 10570292"/>
              <a:gd name="connsiteX2" fmla="*/ 4950173 w 5437301"/>
              <a:gd name="connsiteY2" fmla="*/ 10570292 h 10570292"/>
              <a:gd name="connsiteX3" fmla="*/ 487128 w 5437301"/>
              <a:gd name="connsiteY3" fmla="*/ 10570292 h 10570292"/>
              <a:gd name="connsiteX4" fmla="*/ 0 w 5437301"/>
              <a:gd name="connsiteY4" fmla="*/ 10083164 h 10570292"/>
              <a:gd name="connsiteX5" fmla="*/ 0 w 5437301"/>
              <a:gd name="connsiteY5" fmla="*/ 487128 h 10570292"/>
              <a:gd name="connsiteX6" fmla="*/ 487128 w 5437301"/>
              <a:gd name="connsiteY6" fmla="*/ 0 h 10570292"/>
              <a:gd name="connsiteX7" fmla="*/ 4950173 w 5437301"/>
              <a:gd name="connsiteY7" fmla="*/ 0 h 10570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37301" h="10570292">
                <a:moveTo>
                  <a:pt x="5437301" y="963378"/>
                </a:moveTo>
                <a:lnTo>
                  <a:pt x="5437301" y="10083164"/>
                </a:lnTo>
                <a:cubicBezTo>
                  <a:pt x="5437301" y="10352197"/>
                  <a:pt x="5219206" y="10570292"/>
                  <a:pt x="4950173" y="10570292"/>
                </a:cubicBezTo>
                <a:lnTo>
                  <a:pt x="487128" y="10570292"/>
                </a:lnTo>
                <a:cubicBezTo>
                  <a:pt x="218095" y="10570292"/>
                  <a:pt x="0" y="10352197"/>
                  <a:pt x="0" y="10083164"/>
                </a:cubicBezTo>
                <a:lnTo>
                  <a:pt x="0" y="487128"/>
                </a:lnTo>
                <a:cubicBezTo>
                  <a:pt x="0" y="218095"/>
                  <a:pt x="218095" y="0"/>
                  <a:pt x="487128" y="0"/>
                </a:cubicBezTo>
                <a:lnTo>
                  <a:pt x="4950173" y="0"/>
                </a:lnTo>
              </a:path>
            </a:pathLst>
          </a:custGeom>
          <a:noFill/>
          <a:ln w="38100" cap="rnd">
            <a:solidFill>
              <a:schemeClr val="accent1"/>
            </a:solidFill>
            <a:prstDash val="solid"/>
            <a:round/>
            <a:headEnd type="oval"/>
            <a:tailEnd type="triangle" w="lg" len="me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l" defTabSz="914368" rtl="0" fontAlgn="base">
              <a:spcBef>
                <a:spcPct val="20000"/>
              </a:spcBef>
              <a:spcAft>
                <a:spcPct val="0"/>
              </a:spcAft>
            </a:pPr>
            <a:endParaRPr lang="en-US" sz="1400" kern="1200">
              <a:solidFill>
                <a:srgbClr val="000000"/>
              </a:solidFill>
              <a:latin typeface="Arial" charset="0"/>
              <a:ea typeface="+mn-ea"/>
              <a:cs typeface="+mn-cs"/>
            </a:endParaRPr>
          </a:p>
        </p:txBody>
      </p:sp>
      <p:sp>
        <p:nvSpPr>
          <p:cNvPr id="26" name="Freeform 6x">
            <a:extLst>
              <a:ext uri="{FF2B5EF4-FFF2-40B4-BE49-F238E27FC236}">
                <a16:creationId xmlns:a16="http://schemas.microsoft.com/office/drawing/2014/main" id="{32276337-E14F-436A-1B20-4FFEB2293468}"/>
              </a:ext>
            </a:extLst>
          </p:cNvPr>
          <p:cNvSpPr>
            <a:spLocks/>
          </p:cNvSpPr>
          <p:nvPr/>
        </p:nvSpPr>
        <p:spPr bwMode="auto">
          <a:xfrm>
            <a:off x="3240011" y="1227991"/>
            <a:ext cx="5637805" cy="4504730"/>
          </a:xfrm>
          <a:custGeom>
            <a:avLst/>
            <a:gdLst>
              <a:gd name="connsiteX0" fmla="*/ 0 w 12121281"/>
              <a:gd name="connsiteY0" fmla="*/ 413463 h 10596170"/>
              <a:gd name="connsiteX1" fmla="*/ 413463 w 12121281"/>
              <a:gd name="connsiteY1" fmla="*/ 0 h 10596170"/>
              <a:gd name="connsiteX2" fmla="*/ 11707818 w 12121281"/>
              <a:gd name="connsiteY2" fmla="*/ 0 h 10596170"/>
              <a:gd name="connsiteX3" fmla="*/ 12121281 w 12121281"/>
              <a:gd name="connsiteY3" fmla="*/ 413463 h 10596170"/>
              <a:gd name="connsiteX4" fmla="*/ 12121281 w 12121281"/>
              <a:gd name="connsiteY4" fmla="*/ 10182707 h 10596170"/>
              <a:gd name="connsiteX5" fmla="*/ 11707818 w 12121281"/>
              <a:gd name="connsiteY5" fmla="*/ 10596170 h 10596170"/>
              <a:gd name="connsiteX6" fmla="*/ 413463 w 12121281"/>
              <a:gd name="connsiteY6" fmla="*/ 10596170 h 10596170"/>
              <a:gd name="connsiteX7" fmla="*/ 0 w 12121281"/>
              <a:gd name="connsiteY7" fmla="*/ 10182707 h 10596170"/>
              <a:gd name="connsiteX8" fmla="*/ 0 w 12121281"/>
              <a:gd name="connsiteY8" fmla="*/ 413463 h 10596170"/>
              <a:gd name="connsiteX0" fmla="*/ 0 w 12616500"/>
              <a:gd name="connsiteY0" fmla="*/ 818352 h 11001059"/>
              <a:gd name="connsiteX1" fmla="*/ 413463 w 12616500"/>
              <a:gd name="connsiteY1" fmla="*/ 404889 h 11001059"/>
              <a:gd name="connsiteX2" fmla="*/ 11707818 w 12616500"/>
              <a:gd name="connsiteY2" fmla="*/ 404889 h 11001059"/>
              <a:gd name="connsiteX3" fmla="*/ 11959996 w 12616500"/>
              <a:gd name="connsiteY3" fmla="*/ 507908 h 11001059"/>
              <a:gd name="connsiteX4" fmla="*/ 12121281 w 12616500"/>
              <a:gd name="connsiteY4" fmla="*/ 818352 h 11001059"/>
              <a:gd name="connsiteX5" fmla="*/ 12121281 w 12616500"/>
              <a:gd name="connsiteY5" fmla="*/ 10587596 h 11001059"/>
              <a:gd name="connsiteX6" fmla="*/ 11707818 w 12616500"/>
              <a:gd name="connsiteY6" fmla="*/ 11001059 h 11001059"/>
              <a:gd name="connsiteX7" fmla="*/ 413463 w 12616500"/>
              <a:gd name="connsiteY7" fmla="*/ 11001059 h 11001059"/>
              <a:gd name="connsiteX8" fmla="*/ 0 w 12616500"/>
              <a:gd name="connsiteY8" fmla="*/ 10587596 h 11001059"/>
              <a:gd name="connsiteX9" fmla="*/ 0 w 12616500"/>
              <a:gd name="connsiteY9" fmla="*/ 818352 h 11001059"/>
              <a:gd name="connsiteX0" fmla="*/ 11959996 w 12620775"/>
              <a:gd name="connsiteY0" fmla="*/ 507908 h 11001059"/>
              <a:gd name="connsiteX1" fmla="*/ 12121281 w 12620775"/>
              <a:gd name="connsiteY1" fmla="*/ 818352 h 11001059"/>
              <a:gd name="connsiteX2" fmla="*/ 12121281 w 12620775"/>
              <a:gd name="connsiteY2" fmla="*/ 10587596 h 11001059"/>
              <a:gd name="connsiteX3" fmla="*/ 11707818 w 12620775"/>
              <a:gd name="connsiteY3" fmla="*/ 11001059 h 11001059"/>
              <a:gd name="connsiteX4" fmla="*/ 413463 w 12620775"/>
              <a:gd name="connsiteY4" fmla="*/ 11001059 h 11001059"/>
              <a:gd name="connsiteX5" fmla="*/ 0 w 12620775"/>
              <a:gd name="connsiteY5" fmla="*/ 10587596 h 11001059"/>
              <a:gd name="connsiteX6" fmla="*/ 0 w 12620775"/>
              <a:gd name="connsiteY6" fmla="*/ 818352 h 11001059"/>
              <a:gd name="connsiteX7" fmla="*/ 413463 w 12620775"/>
              <a:gd name="connsiteY7" fmla="*/ 404889 h 11001059"/>
              <a:gd name="connsiteX8" fmla="*/ 11707818 w 12620775"/>
              <a:gd name="connsiteY8" fmla="*/ 404889 h 11001059"/>
              <a:gd name="connsiteX9" fmla="*/ 12051436 w 12620775"/>
              <a:gd name="connsiteY9" fmla="*/ 599348 h 11001059"/>
              <a:gd name="connsiteX0" fmla="*/ 11959996 w 12121281"/>
              <a:gd name="connsiteY0" fmla="*/ 507908 h 11001059"/>
              <a:gd name="connsiteX1" fmla="*/ 12121281 w 12121281"/>
              <a:gd name="connsiteY1" fmla="*/ 818352 h 11001059"/>
              <a:gd name="connsiteX2" fmla="*/ 12121281 w 12121281"/>
              <a:gd name="connsiteY2" fmla="*/ 10587596 h 11001059"/>
              <a:gd name="connsiteX3" fmla="*/ 11707818 w 12121281"/>
              <a:gd name="connsiteY3" fmla="*/ 11001059 h 11001059"/>
              <a:gd name="connsiteX4" fmla="*/ 413463 w 12121281"/>
              <a:gd name="connsiteY4" fmla="*/ 11001059 h 11001059"/>
              <a:gd name="connsiteX5" fmla="*/ 0 w 12121281"/>
              <a:gd name="connsiteY5" fmla="*/ 10587596 h 11001059"/>
              <a:gd name="connsiteX6" fmla="*/ 0 w 12121281"/>
              <a:gd name="connsiteY6" fmla="*/ 818352 h 11001059"/>
              <a:gd name="connsiteX7" fmla="*/ 413463 w 12121281"/>
              <a:gd name="connsiteY7" fmla="*/ 404889 h 11001059"/>
              <a:gd name="connsiteX8" fmla="*/ 11707818 w 12121281"/>
              <a:gd name="connsiteY8" fmla="*/ 404889 h 11001059"/>
              <a:gd name="connsiteX0" fmla="*/ 12121281 w 12121281"/>
              <a:gd name="connsiteY0" fmla="*/ 413463 h 10596170"/>
              <a:gd name="connsiteX1" fmla="*/ 12121281 w 12121281"/>
              <a:gd name="connsiteY1" fmla="*/ 10182707 h 10596170"/>
              <a:gd name="connsiteX2" fmla="*/ 11707818 w 12121281"/>
              <a:gd name="connsiteY2" fmla="*/ 10596170 h 10596170"/>
              <a:gd name="connsiteX3" fmla="*/ 413463 w 12121281"/>
              <a:gd name="connsiteY3" fmla="*/ 10596170 h 10596170"/>
              <a:gd name="connsiteX4" fmla="*/ 0 w 12121281"/>
              <a:gd name="connsiteY4" fmla="*/ 10182707 h 10596170"/>
              <a:gd name="connsiteX5" fmla="*/ 0 w 12121281"/>
              <a:gd name="connsiteY5" fmla="*/ 413463 h 10596170"/>
              <a:gd name="connsiteX6" fmla="*/ 413463 w 12121281"/>
              <a:gd name="connsiteY6" fmla="*/ 0 h 10596170"/>
              <a:gd name="connsiteX7" fmla="*/ 11707818 w 12121281"/>
              <a:gd name="connsiteY7" fmla="*/ 0 h 10596170"/>
              <a:gd name="connsiteX0" fmla="*/ 12121281 w 12121281"/>
              <a:gd name="connsiteY0" fmla="*/ 413463 h 10596170"/>
              <a:gd name="connsiteX1" fmla="*/ 12112395 w 12121281"/>
              <a:gd name="connsiteY1" fmla="*/ 960269 h 10596170"/>
              <a:gd name="connsiteX2" fmla="*/ 12121281 w 12121281"/>
              <a:gd name="connsiteY2" fmla="*/ 10182707 h 10596170"/>
              <a:gd name="connsiteX3" fmla="*/ 11707818 w 12121281"/>
              <a:gd name="connsiteY3" fmla="*/ 10596170 h 10596170"/>
              <a:gd name="connsiteX4" fmla="*/ 413463 w 12121281"/>
              <a:gd name="connsiteY4" fmla="*/ 10596170 h 10596170"/>
              <a:gd name="connsiteX5" fmla="*/ 0 w 12121281"/>
              <a:gd name="connsiteY5" fmla="*/ 10182707 h 10596170"/>
              <a:gd name="connsiteX6" fmla="*/ 0 w 12121281"/>
              <a:gd name="connsiteY6" fmla="*/ 413463 h 10596170"/>
              <a:gd name="connsiteX7" fmla="*/ 413463 w 12121281"/>
              <a:gd name="connsiteY7" fmla="*/ 0 h 10596170"/>
              <a:gd name="connsiteX8" fmla="*/ 11707818 w 12121281"/>
              <a:gd name="connsiteY8" fmla="*/ 0 h 10596170"/>
              <a:gd name="connsiteX0" fmla="*/ 12112395 w 12121281"/>
              <a:gd name="connsiteY0" fmla="*/ 960269 h 10596170"/>
              <a:gd name="connsiteX1" fmla="*/ 12121281 w 12121281"/>
              <a:gd name="connsiteY1" fmla="*/ 10182707 h 10596170"/>
              <a:gd name="connsiteX2" fmla="*/ 11707818 w 12121281"/>
              <a:gd name="connsiteY2" fmla="*/ 10596170 h 10596170"/>
              <a:gd name="connsiteX3" fmla="*/ 413463 w 12121281"/>
              <a:gd name="connsiteY3" fmla="*/ 10596170 h 10596170"/>
              <a:gd name="connsiteX4" fmla="*/ 0 w 12121281"/>
              <a:gd name="connsiteY4" fmla="*/ 10182707 h 10596170"/>
              <a:gd name="connsiteX5" fmla="*/ 0 w 12121281"/>
              <a:gd name="connsiteY5" fmla="*/ 413463 h 10596170"/>
              <a:gd name="connsiteX6" fmla="*/ 413463 w 12121281"/>
              <a:gd name="connsiteY6" fmla="*/ 0 h 10596170"/>
              <a:gd name="connsiteX7" fmla="*/ 11707818 w 12121281"/>
              <a:gd name="connsiteY7" fmla="*/ 0 h 10596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21281" h="10596170">
                <a:moveTo>
                  <a:pt x="12112395" y="960269"/>
                </a:moveTo>
                <a:lnTo>
                  <a:pt x="12121281" y="10182707"/>
                </a:lnTo>
                <a:cubicBezTo>
                  <a:pt x="12121281" y="10411056"/>
                  <a:pt x="11936167" y="10596170"/>
                  <a:pt x="11707818" y="10596170"/>
                </a:cubicBezTo>
                <a:lnTo>
                  <a:pt x="413463" y="10596170"/>
                </a:lnTo>
                <a:cubicBezTo>
                  <a:pt x="185114" y="10596170"/>
                  <a:pt x="0" y="10411056"/>
                  <a:pt x="0" y="10182707"/>
                </a:cubicBezTo>
                <a:lnTo>
                  <a:pt x="0" y="413463"/>
                </a:lnTo>
                <a:cubicBezTo>
                  <a:pt x="0" y="185114"/>
                  <a:pt x="185114" y="0"/>
                  <a:pt x="413463" y="0"/>
                </a:cubicBezTo>
                <a:lnTo>
                  <a:pt x="11707818" y="0"/>
                </a:lnTo>
              </a:path>
            </a:pathLst>
          </a:custGeom>
          <a:noFill/>
          <a:ln w="38100" cap="rnd">
            <a:solidFill>
              <a:schemeClr val="accent1"/>
            </a:solidFill>
            <a:prstDash val="solid"/>
            <a:round/>
            <a:headEnd type="oval"/>
            <a:tailEnd type="triangle" w="lg" len="me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l" defTabSz="914368" rtl="0" fontAlgn="base">
              <a:spcBef>
                <a:spcPct val="20000"/>
              </a:spcBef>
              <a:spcAft>
                <a:spcPct val="0"/>
              </a:spcAft>
            </a:pPr>
            <a:endParaRPr lang="en-US" sz="1400" kern="1200">
              <a:solidFill>
                <a:srgbClr val="000000"/>
              </a:solidFill>
              <a:latin typeface="Arial" charset="0"/>
              <a:ea typeface="+mn-ea"/>
              <a:cs typeface="+mn-cs"/>
            </a:endParaRPr>
          </a:p>
        </p:txBody>
      </p:sp>
      <p:sp>
        <p:nvSpPr>
          <p:cNvPr id="27" name="Rectangle 26">
            <a:extLst>
              <a:ext uri="{FF2B5EF4-FFF2-40B4-BE49-F238E27FC236}">
                <a16:creationId xmlns:a16="http://schemas.microsoft.com/office/drawing/2014/main" id="{8473D05C-BC21-1911-F7C6-7BAF525669F2}"/>
              </a:ext>
            </a:extLst>
          </p:cNvPr>
          <p:cNvSpPr>
            <a:spLocks/>
          </p:cNvSpPr>
          <p:nvPr/>
        </p:nvSpPr>
        <p:spPr bwMode="gray">
          <a:xfrm>
            <a:off x="736755" y="1337062"/>
            <a:ext cx="2434463" cy="286232"/>
          </a:xfrm>
          <a:prstGeom prst="rect">
            <a:avLst/>
          </a:prstGeom>
          <a:ln>
            <a:noFill/>
          </a:ln>
        </p:spPr>
        <p:txBody>
          <a:bodyPr wrap="square" lIns="0" tIns="0" rIns="0" bIns="0" anchor="t">
            <a:spAutoFit/>
          </a:bodyPr>
          <a:lstStyle>
            <a:defPPr>
              <a:defRPr lang="en-CA"/>
            </a:defPPr>
            <a:lvl1pPr algn="l" rtl="0" fontAlgn="base">
              <a:spcBef>
                <a:spcPct val="20000"/>
              </a:spcBef>
              <a:spcAft>
                <a:spcPct val="0"/>
              </a:spcAft>
              <a:defRPr lang="en-US" sz="1400" kern="1200">
                <a:solidFill>
                  <a:schemeClr val="tx1"/>
                </a:solidFill>
                <a:latin typeface="Arial" charset="0"/>
                <a:ea typeface="+mn-ea"/>
                <a:cs typeface="+mn-cs"/>
              </a:defRPr>
            </a:lvl1pPr>
            <a:lvl2pPr marL="457200" algn="ctr" rtl="0" fontAlgn="base">
              <a:spcBef>
                <a:spcPct val="20000"/>
              </a:spcBef>
              <a:spcAft>
                <a:spcPct val="0"/>
              </a:spcAft>
              <a:defRPr sz="1400" kern="1200">
                <a:solidFill>
                  <a:schemeClr val="tx1"/>
                </a:solidFill>
                <a:latin typeface="Arial" charset="0"/>
                <a:ea typeface="+mn-ea"/>
                <a:cs typeface="+mn-cs"/>
              </a:defRPr>
            </a:lvl2pPr>
            <a:lvl3pPr marL="914400" algn="ctr" rtl="0" fontAlgn="base">
              <a:spcBef>
                <a:spcPct val="20000"/>
              </a:spcBef>
              <a:spcAft>
                <a:spcPct val="0"/>
              </a:spcAft>
              <a:defRPr sz="1400" kern="1200">
                <a:solidFill>
                  <a:schemeClr val="tx1"/>
                </a:solidFill>
                <a:latin typeface="Arial" charset="0"/>
                <a:ea typeface="+mn-ea"/>
                <a:cs typeface="+mn-cs"/>
              </a:defRPr>
            </a:lvl3pPr>
            <a:lvl4pPr marL="1371600" algn="ctr" rtl="0" fontAlgn="base">
              <a:spcBef>
                <a:spcPct val="20000"/>
              </a:spcBef>
              <a:spcAft>
                <a:spcPct val="0"/>
              </a:spcAft>
              <a:defRPr sz="1400" kern="1200">
                <a:solidFill>
                  <a:schemeClr val="tx1"/>
                </a:solidFill>
                <a:latin typeface="Arial" charset="0"/>
                <a:ea typeface="+mn-ea"/>
                <a:cs typeface="+mn-cs"/>
              </a:defRPr>
            </a:lvl4pPr>
            <a:lvl5pPr marL="1828800" algn="ctr" rtl="0" fontAlgn="base">
              <a:spcBef>
                <a:spcPct val="20000"/>
              </a:spcBef>
              <a:spcAft>
                <a:spcPct val="0"/>
              </a:spcAft>
              <a:defRPr sz="1400" kern="1200">
                <a:solidFill>
                  <a:schemeClr val="tx1"/>
                </a:solidFill>
                <a:latin typeface="Arial" charset="0"/>
                <a:ea typeface="+mn-ea"/>
                <a:cs typeface="+mn-cs"/>
              </a:defRPr>
            </a:lvl5pPr>
            <a:lvl6pPr marL="2286000" algn="l" defTabSz="914400" rtl="0" eaLnBrk="1" latinLnBrk="0" hangingPunct="1">
              <a:defRPr sz="1400" kern="1200">
                <a:solidFill>
                  <a:schemeClr val="tx1"/>
                </a:solidFill>
                <a:latin typeface="Arial" charset="0"/>
                <a:ea typeface="+mn-ea"/>
                <a:cs typeface="+mn-cs"/>
              </a:defRPr>
            </a:lvl6pPr>
            <a:lvl7pPr marL="2743200" algn="l" defTabSz="914400" rtl="0" eaLnBrk="1" latinLnBrk="0" hangingPunct="1">
              <a:defRPr sz="1400" kern="1200">
                <a:solidFill>
                  <a:schemeClr val="tx1"/>
                </a:solidFill>
                <a:latin typeface="Arial" charset="0"/>
                <a:ea typeface="+mn-ea"/>
                <a:cs typeface="+mn-cs"/>
              </a:defRPr>
            </a:lvl7pPr>
            <a:lvl8pPr marL="3200400" algn="l" defTabSz="914400" rtl="0" eaLnBrk="1" latinLnBrk="0" hangingPunct="1">
              <a:defRPr sz="1400" kern="1200">
                <a:solidFill>
                  <a:schemeClr val="tx1"/>
                </a:solidFill>
                <a:latin typeface="Arial" charset="0"/>
                <a:ea typeface="+mn-ea"/>
                <a:cs typeface="+mn-cs"/>
              </a:defRPr>
            </a:lvl8pPr>
            <a:lvl9pPr marL="3657600" algn="l" defTabSz="914400" rtl="0" eaLnBrk="1" latinLnBrk="0" hangingPunct="1">
              <a:defRPr sz="1400" kern="1200">
                <a:solidFill>
                  <a:schemeClr val="tx1"/>
                </a:solidFill>
                <a:latin typeface="Arial" charset="0"/>
                <a:ea typeface="+mn-ea"/>
                <a:cs typeface="+mn-cs"/>
              </a:defRPr>
            </a:lvl9pPr>
          </a:lstStyle>
          <a:p>
            <a:pPr defTabSz="1219142" fontAlgn="auto">
              <a:spcBef>
                <a:spcPts val="0"/>
              </a:spcBef>
              <a:spcAft>
                <a:spcPts val="0"/>
              </a:spcAft>
              <a:defRPr/>
            </a:pPr>
            <a:r>
              <a:rPr lang="en-US" sz="1860" b="1" kern="0">
                <a:solidFill>
                  <a:srgbClr val="000000"/>
                </a:solidFill>
                <a:latin typeface="F37 Lineca" pitchFamily="50" charset="0"/>
                <a:cs typeface="Arial" panose="020B0604020202020204" pitchFamily="34" charset="0"/>
              </a:rPr>
              <a:t>UNMET NEED</a:t>
            </a:r>
          </a:p>
        </p:txBody>
      </p:sp>
      <p:sp>
        <p:nvSpPr>
          <p:cNvPr id="28" name="Rectangle 27">
            <a:extLst>
              <a:ext uri="{FF2B5EF4-FFF2-40B4-BE49-F238E27FC236}">
                <a16:creationId xmlns:a16="http://schemas.microsoft.com/office/drawing/2014/main" id="{F18A0A07-F303-1BE1-20D6-4EBB8DB6C3AC}"/>
              </a:ext>
            </a:extLst>
          </p:cNvPr>
          <p:cNvSpPr>
            <a:spLocks/>
          </p:cNvSpPr>
          <p:nvPr/>
        </p:nvSpPr>
        <p:spPr bwMode="gray">
          <a:xfrm>
            <a:off x="3480969" y="1337062"/>
            <a:ext cx="4943941" cy="286232"/>
          </a:xfrm>
          <a:prstGeom prst="rect">
            <a:avLst/>
          </a:prstGeom>
          <a:ln>
            <a:noFill/>
          </a:ln>
        </p:spPr>
        <p:txBody>
          <a:bodyPr wrap="square" lIns="0" tIns="0" rIns="0" bIns="0" anchor="t">
            <a:spAutoFit/>
          </a:bodyPr>
          <a:lstStyle>
            <a:defPPr>
              <a:defRPr lang="en-CA"/>
            </a:defPPr>
            <a:lvl1pPr algn="l" rtl="0" fontAlgn="base">
              <a:spcBef>
                <a:spcPct val="20000"/>
              </a:spcBef>
              <a:spcAft>
                <a:spcPct val="0"/>
              </a:spcAft>
              <a:defRPr lang="en-US" sz="1400" kern="1200">
                <a:solidFill>
                  <a:schemeClr val="tx1"/>
                </a:solidFill>
                <a:latin typeface="Arial" charset="0"/>
                <a:ea typeface="+mn-ea"/>
                <a:cs typeface="+mn-cs"/>
              </a:defRPr>
            </a:lvl1pPr>
            <a:lvl2pPr marL="457200" algn="ctr" rtl="0" fontAlgn="base">
              <a:spcBef>
                <a:spcPct val="20000"/>
              </a:spcBef>
              <a:spcAft>
                <a:spcPct val="0"/>
              </a:spcAft>
              <a:defRPr sz="1400" kern="1200">
                <a:solidFill>
                  <a:schemeClr val="tx1"/>
                </a:solidFill>
                <a:latin typeface="Arial" charset="0"/>
                <a:ea typeface="+mn-ea"/>
                <a:cs typeface="+mn-cs"/>
              </a:defRPr>
            </a:lvl2pPr>
            <a:lvl3pPr marL="914400" algn="ctr" rtl="0" fontAlgn="base">
              <a:spcBef>
                <a:spcPct val="20000"/>
              </a:spcBef>
              <a:spcAft>
                <a:spcPct val="0"/>
              </a:spcAft>
              <a:defRPr sz="1400" kern="1200">
                <a:solidFill>
                  <a:schemeClr val="tx1"/>
                </a:solidFill>
                <a:latin typeface="Arial" charset="0"/>
                <a:ea typeface="+mn-ea"/>
                <a:cs typeface="+mn-cs"/>
              </a:defRPr>
            </a:lvl3pPr>
            <a:lvl4pPr marL="1371600" algn="ctr" rtl="0" fontAlgn="base">
              <a:spcBef>
                <a:spcPct val="20000"/>
              </a:spcBef>
              <a:spcAft>
                <a:spcPct val="0"/>
              </a:spcAft>
              <a:defRPr sz="1400" kern="1200">
                <a:solidFill>
                  <a:schemeClr val="tx1"/>
                </a:solidFill>
                <a:latin typeface="Arial" charset="0"/>
                <a:ea typeface="+mn-ea"/>
                <a:cs typeface="+mn-cs"/>
              </a:defRPr>
            </a:lvl4pPr>
            <a:lvl5pPr marL="1828800" algn="ctr" rtl="0" fontAlgn="base">
              <a:spcBef>
                <a:spcPct val="20000"/>
              </a:spcBef>
              <a:spcAft>
                <a:spcPct val="0"/>
              </a:spcAft>
              <a:defRPr sz="1400" kern="1200">
                <a:solidFill>
                  <a:schemeClr val="tx1"/>
                </a:solidFill>
                <a:latin typeface="Arial" charset="0"/>
                <a:ea typeface="+mn-ea"/>
                <a:cs typeface="+mn-cs"/>
              </a:defRPr>
            </a:lvl5pPr>
            <a:lvl6pPr marL="2286000" algn="l" defTabSz="914400" rtl="0" eaLnBrk="1" latinLnBrk="0" hangingPunct="1">
              <a:defRPr sz="1400" kern="1200">
                <a:solidFill>
                  <a:schemeClr val="tx1"/>
                </a:solidFill>
                <a:latin typeface="Arial" charset="0"/>
                <a:ea typeface="+mn-ea"/>
                <a:cs typeface="+mn-cs"/>
              </a:defRPr>
            </a:lvl6pPr>
            <a:lvl7pPr marL="2743200" algn="l" defTabSz="914400" rtl="0" eaLnBrk="1" latinLnBrk="0" hangingPunct="1">
              <a:defRPr sz="1400" kern="1200">
                <a:solidFill>
                  <a:schemeClr val="tx1"/>
                </a:solidFill>
                <a:latin typeface="Arial" charset="0"/>
                <a:ea typeface="+mn-ea"/>
                <a:cs typeface="+mn-cs"/>
              </a:defRPr>
            </a:lvl7pPr>
            <a:lvl8pPr marL="3200400" algn="l" defTabSz="914400" rtl="0" eaLnBrk="1" latinLnBrk="0" hangingPunct="1">
              <a:defRPr sz="1400" kern="1200">
                <a:solidFill>
                  <a:schemeClr val="tx1"/>
                </a:solidFill>
                <a:latin typeface="Arial" charset="0"/>
                <a:ea typeface="+mn-ea"/>
                <a:cs typeface="+mn-cs"/>
              </a:defRPr>
            </a:lvl8pPr>
            <a:lvl9pPr marL="3657600" algn="l" defTabSz="914400" rtl="0" eaLnBrk="1" latinLnBrk="0" hangingPunct="1">
              <a:defRPr sz="1400" kern="1200">
                <a:solidFill>
                  <a:schemeClr val="tx1"/>
                </a:solidFill>
                <a:latin typeface="Arial" charset="0"/>
                <a:ea typeface="+mn-ea"/>
                <a:cs typeface="+mn-cs"/>
              </a:defRPr>
            </a:lvl9pPr>
          </a:lstStyle>
          <a:p>
            <a:pPr defTabSz="1219142" fontAlgn="auto">
              <a:spcBef>
                <a:spcPts val="0"/>
              </a:spcBef>
              <a:spcAft>
                <a:spcPts val="0"/>
              </a:spcAft>
              <a:defRPr/>
            </a:pPr>
            <a:r>
              <a:rPr lang="en-US" sz="1860" b="1" kern="0">
                <a:solidFill>
                  <a:srgbClr val="000000"/>
                </a:solidFill>
                <a:latin typeface="Arial"/>
                <a:cs typeface="Arial" panose="020B0604020202020204" pitchFamily="34" charset="0"/>
              </a:rPr>
              <a:t>HOW SKYRIZI CAN HELP</a:t>
            </a:r>
          </a:p>
        </p:txBody>
      </p:sp>
      <p:sp>
        <p:nvSpPr>
          <p:cNvPr id="29" name="Rectangle 28">
            <a:extLst>
              <a:ext uri="{FF2B5EF4-FFF2-40B4-BE49-F238E27FC236}">
                <a16:creationId xmlns:a16="http://schemas.microsoft.com/office/drawing/2014/main" id="{2E0A2BFF-446B-F6DD-3AC1-635308C02D2E}"/>
              </a:ext>
            </a:extLst>
          </p:cNvPr>
          <p:cNvSpPr>
            <a:spLocks/>
          </p:cNvSpPr>
          <p:nvPr/>
        </p:nvSpPr>
        <p:spPr bwMode="gray">
          <a:xfrm>
            <a:off x="9223115" y="1366304"/>
            <a:ext cx="2021723" cy="257635"/>
          </a:xfrm>
          <a:prstGeom prst="rect">
            <a:avLst/>
          </a:prstGeom>
          <a:ln>
            <a:noFill/>
          </a:ln>
        </p:spPr>
        <p:txBody>
          <a:bodyPr wrap="square" lIns="0" tIns="0" rIns="0" bIns="0" anchor="t">
            <a:spAutoFit/>
          </a:bodyPr>
          <a:lstStyle>
            <a:defPPr>
              <a:defRPr lang="en-CA"/>
            </a:defPPr>
            <a:lvl1pPr algn="l" rtl="0" fontAlgn="base">
              <a:spcBef>
                <a:spcPct val="20000"/>
              </a:spcBef>
              <a:spcAft>
                <a:spcPct val="0"/>
              </a:spcAft>
              <a:defRPr lang="en-US" sz="1400" kern="1200">
                <a:solidFill>
                  <a:schemeClr val="tx1"/>
                </a:solidFill>
                <a:latin typeface="Arial" charset="0"/>
                <a:ea typeface="+mn-ea"/>
                <a:cs typeface="+mn-cs"/>
              </a:defRPr>
            </a:lvl1pPr>
            <a:lvl2pPr marL="457200" algn="ctr" rtl="0" fontAlgn="base">
              <a:spcBef>
                <a:spcPct val="20000"/>
              </a:spcBef>
              <a:spcAft>
                <a:spcPct val="0"/>
              </a:spcAft>
              <a:defRPr sz="1400" kern="1200">
                <a:solidFill>
                  <a:schemeClr val="tx1"/>
                </a:solidFill>
                <a:latin typeface="Arial" charset="0"/>
                <a:ea typeface="+mn-ea"/>
                <a:cs typeface="+mn-cs"/>
              </a:defRPr>
            </a:lvl2pPr>
            <a:lvl3pPr marL="914400" algn="ctr" rtl="0" fontAlgn="base">
              <a:spcBef>
                <a:spcPct val="20000"/>
              </a:spcBef>
              <a:spcAft>
                <a:spcPct val="0"/>
              </a:spcAft>
              <a:defRPr sz="1400" kern="1200">
                <a:solidFill>
                  <a:schemeClr val="tx1"/>
                </a:solidFill>
                <a:latin typeface="Arial" charset="0"/>
                <a:ea typeface="+mn-ea"/>
                <a:cs typeface="+mn-cs"/>
              </a:defRPr>
            </a:lvl3pPr>
            <a:lvl4pPr marL="1371600" algn="ctr" rtl="0" fontAlgn="base">
              <a:spcBef>
                <a:spcPct val="20000"/>
              </a:spcBef>
              <a:spcAft>
                <a:spcPct val="0"/>
              </a:spcAft>
              <a:defRPr sz="1400" kern="1200">
                <a:solidFill>
                  <a:schemeClr val="tx1"/>
                </a:solidFill>
                <a:latin typeface="Arial" charset="0"/>
                <a:ea typeface="+mn-ea"/>
                <a:cs typeface="+mn-cs"/>
              </a:defRPr>
            </a:lvl4pPr>
            <a:lvl5pPr marL="1828800" algn="ctr" rtl="0" fontAlgn="base">
              <a:spcBef>
                <a:spcPct val="20000"/>
              </a:spcBef>
              <a:spcAft>
                <a:spcPct val="0"/>
              </a:spcAft>
              <a:defRPr sz="1400" kern="1200">
                <a:solidFill>
                  <a:schemeClr val="tx1"/>
                </a:solidFill>
                <a:latin typeface="Arial" charset="0"/>
                <a:ea typeface="+mn-ea"/>
                <a:cs typeface="+mn-cs"/>
              </a:defRPr>
            </a:lvl5pPr>
            <a:lvl6pPr marL="2286000" algn="l" defTabSz="914400" rtl="0" eaLnBrk="1" latinLnBrk="0" hangingPunct="1">
              <a:defRPr sz="1400" kern="1200">
                <a:solidFill>
                  <a:schemeClr val="tx1"/>
                </a:solidFill>
                <a:latin typeface="Arial" charset="0"/>
                <a:ea typeface="+mn-ea"/>
                <a:cs typeface="+mn-cs"/>
              </a:defRPr>
            </a:lvl6pPr>
            <a:lvl7pPr marL="2743200" algn="l" defTabSz="914400" rtl="0" eaLnBrk="1" latinLnBrk="0" hangingPunct="1">
              <a:defRPr sz="1400" kern="1200">
                <a:solidFill>
                  <a:schemeClr val="tx1"/>
                </a:solidFill>
                <a:latin typeface="Arial" charset="0"/>
                <a:ea typeface="+mn-ea"/>
                <a:cs typeface="+mn-cs"/>
              </a:defRPr>
            </a:lvl7pPr>
            <a:lvl8pPr marL="3200400" algn="l" defTabSz="914400" rtl="0" eaLnBrk="1" latinLnBrk="0" hangingPunct="1">
              <a:defRPr sz="1400" kern="1200">
                <a:solidFill>
                  <a:schemeClr val="tx1"/>
                </a:solidFill>
                <a:latin typeface="Arial" charset="0"/>
                <a:ea typeface="+mn-ea"/>
                <a:cs typeface="+mn-cs"/>
              </a:defRPr>
            </a:lvl8pPr>
            <a:lvl9pPr marL="3657600" algn="l" defTabSz="914400" rtl="0" eaLnBrk="1" latinLnBrk="0" hangingPunct="1">
              <a:defRPr sz="1400" kern="1200">
                <a:solidFill>
                  <a:schemeClr val="tx1"/>
                </a:solidFill>
                <a:latin typeface="Arial" charset="0"/>
                <a:ea typeface="+mn-ea"/>
                <a:cs typeface="+mn-cs"/>
              </a:defRPr>
            </a:lvl9pPr>
          </a:lstStyle>
          <a:p>
            <a:pPr defTabSz="911059" fontAlgn="auto">
              <a:lnSpc>
                <a:spcPct val="90000"/>
              </a:lnSpc>
              <a:spcAft>
                <a:spcPts val="0"/>
              </a:spcAft>
              <a:defRPr/>
            </a:pPr>
            <a:r>
              <a:rPr lang="en-GB" sz="1860" b="1" kern="0">
                <a:solidFill>
                  <a:srgbClr val="000000"/>
                </a:solidFill>
                <a:latin typeface="F37 Lineca" pitchFamily="50" charset="0"/>
                <a:cs typeface="Arial"/>
              </a:rPr>
              <a:t>IMPACT</a:t>
            </a:r>
          </a:p>
        </p:txBody>
      </p:sp>
      <p:sp>
        <p:nvSpPr>
          <p:cNvPr id="30" name="TextBox 29">
            <a:extLst>
              <a:ext uri="{FF2B5EF4-FFF2-40B4-BE49-F238E27FC236}">
                <a16:creationId xmlns:a16="http://schemas.microsoft.com/office/drawing/2014/main" id="{0D0CF83E-5379-8072-30BF-047B28C65F44}"/>
              </a:ext>
            </a:extLst>
          </p:cNvPr>
          <p:cNvSpPr txBox="1"/>
          <p:nvPr/>
        </p:nvSpPr>
        <p:spPr>
          <a:xfrm>
            <a:off x="3391271" y="1597943"/>
            <a:ext cx="5485819" cy="321306"/>
          </a:xfrm>
          <a:prstGeom prst="rect">
            <a:avLst/>
          </a:prstGeom>
          <a:noFill/>
        </p:spPr>
        <p:txBody>
          <a:bodyPr wrap="square" lIns="91440" tIns="45720" rIns="91440" bIns="45720" anchor="t">
            <a:spAutoFit/>
          </a:bodyPr>
          <a:lstStyle/>
          <a:p>
            <a:pPr algn="l" defTabSz="1219142" rtl="0">
              <a:defRPr/>
            </a:pPr>
            <a:r>
              <a:rPr lang="en-US" sz="1488" b="1" kern="1200">
                <a:solidFill>
                  <a:schemeClr val="accent1"/>
                </a:solidFill>
                <a:latin typeface="F37 Lineca" pitchFamily="50" charset="0"/>
                <a:ea typeface="+mn-ea"/>
                <a:cs typeface="+mn-cs"/>
              </a:rPr>
              <a:t>CONTROL</a:t>
            </a:r>
            <a:r>
              <a:rPr lang="en-US" sz="1488" kern="1200">
                <a:solidFill>
                  <a:schemeClr val="accent1"/>
                </a:solidFill>
                <a:latin typeface="F37 Lineca" pitchFamily="50" charset="0"/>
                <a:ea typeface="+mn-ea"/>
                <a:cs typeface="+mn-cs"/>
              </a:rPr>
              <a:t> </a:t>
            </a:r>
            <a:r>
              <a:rPr lang="en-US" sz="1488" b="1">
                <a:solidFill>
                  <a:schemeClr val="accent1"/>
                </a:solidFill>
                <a:latin typeface="F37 Lineca" pitchFamily="50" charset="0"/>
                <a:ea typeface="+mn-ea"/>
                <a:cs typeface="Arial"/>
              </a:rPr>
              <a:t>THAT’S F</a:t>
            </a:r>
            <a:r>
              <a:rPr lang="en-US" sz="1488" b="1" kern="1200">
                <a:solidFill>
                  <a:schemeClr val="accent1"/>
                </a:solidFill>
                <a:latin typeface="F37 Lineca" pitchFamily="50" charset="0"/>
                <a:ea typeface="+mn-ea"/>
                <a:cs typeface="+mn-cs"/>
              </a:rPr>
              <a:t>AST</a:t>
            </a:r>
            <a:r>
              <a:rPr lang="en-US" sz="1488" b="1">
                <a:solidFill>
                  <a:schemeClr val="accent1"/>
                </a:solidFill>
                <a:latin typeface="F37 Lineca" pitchFamily="50" charset="0"/>
                <a:ea typeface="+mn-ea"/>
                <a:cs typeface="Arial"/>
              </a:rPr>
              <a:t> AND SHOWN TO LAST</a:t>
            </a:r>
            <a:r>
              <a:rPr lang="en-US" sz="1488">
                <a:solidFill>
                  <a:schemeClr val="accent1"/>
                </a:solidFill>
                <a:latin typeface="F37 Lineca" pitchFamily="50" charset="0"/>
                <a:ea typeface="+mn-ea"/>
                <a:cs typeface="Arial"/>
              </a:rPr>
              <a:t> with:</a:t>
            </a:r>
          </a:p>
        </p:txBody>
      </p:sp>
      <p:sp>
        <p:nvSpPr>
          <p:cNvPr id="31" name="TextBox 30">
            <a:extLst>
              <a:ext uri="{FF2B5EF4-FFF2-40B4-BE49-F238E27FC236}">
                <a16:creationId xmlns:a16="http://schemas.microsoft.com/office/drawing/2014/main" id="{9E7CAE41-00BE-A6C9-9CF0-C506563B6838}"/>
              </a:ext>
            </a:extLst>
          </p:cNvPr>
          <p:cNvSpPr txBox="1"/>
          <p:nvPr/>
        </p:nvSpPr>
        <p:spPr>
          <a:xfrm>
            <a:off x="557619" y="1757582"/>
            <a:ext cx="2514009" cy="321306"/>
          </a:xfrm>
          <a:prstGeom prst="rect">
            <a:avLst/>
          </a:prstGeom>
          <a:noFill/>
          <a:ln>
            <a:noFill/>
          </a:ln>
        </p:spPr>
        <p:txBody>
          <a:bodyPr wrap="square" lIns="170121" rIns="127591">
            <a:spAutoFit/>
          </a:bodyPr>
          <a:lstStyle/>
          <a:p>
            <a:pPr algn="l" defTabSz="425287" rtl="0">
              <a:spcBef>
                <a:spcPts val="558"/>
              </a:spcBef>
              <a:defRPr/>
            </a:pPr>
            <a:r>
              <a:rPr lang="en-US" sz="1488">
                <a:solidFill>
                  <a:srgbClr val="000000"/>
                </a:solidFill>
                <a:latin typeface="F37 Lineca Book" pitchFamily="2" charset="0"/>
                <a:ea typeface="+mn-ea"/>
                <a:cs typeface="Arial"/>
              </a:rPr>
              <a:t>Text goes here </a:t>
            </a:r>
            <a:endParaRPr lang="en-US" sz="1488" baseline="30000">
              <a:solidFill>
                <a:srgbClr val="000000"/>
              </a:solidFill>
              <a:latin typeface="F37 Lineca Book" pitchFamily="2" charset="0"/>
              <a:ea typeface="+mn-ea"/>
              <a:cs typeface="Arial"/>
            </a:endParaRPr>
          </a:p>
        </p:txBody>
      </p:sp>
      <p:sp>
        <p:nvSpPr>
          <p:cNvPr id="32" name="Freeform 6">
            <a:extLst>
              <a:ext uri="{FF2B5EF4-FFF2-40B4-BE49-F238E27FC236}">
                <a16:creationId xmlns:a16="http://schemas.microsoft.com/office/drawing/2014/main" id="{98D9ABBA-E9D9-1B21-0840-EA44DBFD26D8}"/>
              </a:ext>
            </a:extLst>
          </p:cNvPr>
          <p:cNvSpPr>
            <a:spLocks/>
          </p:cNvSpPr>
          <p:nvPr/>
        </p:nvSpPr>
        <p:spPr bwMode="auto">
          <a:xfrm>
            <a:off x="9034157" y="1227992"/>
            <a:ext cx="2528977" cy="4513590"/>
          </a:xfrm>
          <a:prstGeom prst="roundRect">
            <a:avLst>
              <a:gd name="adj" fmla="val 7207"/>
            </a:avLst>
          </a:prstGeom>
          <a:noFill/>
          <a:ln w="38100" cap="rnd">
            <a:solidFill>
              <a:schemeClr val="accent1"/>
            </a:solidFill>
            <a:prstDash val="solid"/>
            <a:round/>
            <a:headEnd type="oval"/>
            <a:tailEnd type="triangle" w="lg" len="me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l" defTabSz="914368" rtl="0" fontAlgn="base">
              <a:spcBef>
                <a:spcPct val="20000"/>
              </a:spcBef>
              <a:spcAft>
                <a:spcPct val="0"/>
              </a:spcAft>
            </a:pPr>
            <a:endParaRPr lang="en-US" sz="1400" kern="1200">
              <a:solidFill>
                <a:srgbClr val="000000"/>
              </a:solidFill>
              <a:latin typeface="Arial" charset="0"/>
              <a:ea typeface="+mn-ea"/>
              <a:cs typeface="+mn-cs"/>
            </a:endParaRPr>
          </a:p>
        </p:txBody>
      </p:sp>
      <p:sp>
        <p:nvSpPr>
          <p:cNvPr id="33" name="TextBox 32">
            <a:extLst>
              <a:ext uri="{FF2B5EF4-FFF2-40B4-BE49-F238E27FC236}">
                <a16:creationId xmlns:a16="http://schemas.microsoft.com/office/drawing/2014/main" id="{264F6DC6-DEDE-2730-FF64-29441A151044}"/>
              </a:ext>
            </a:extLst>
          </p:cNvPr>
          <p:cNvSpPr txBox="1"/>
          <p:nvPr/>
        </p:nvSpPr>
        <p:spPr>
          <a:xfrm>
            <a:off x="9044763" y="1757582"/>
            <a:ext cx="2514009" cy="321306"/>
          </a:xfrm>
          <a:prstGeom prst="rect">
            <a:avLst/>
          </a:prstGeom>
          <a:noFill/>
          <a:ln>
            <a:noFill/>
          </a:ln>
        </p:spPr>
        <p:txBody>
          <a:bodyPr wrap="square" lIns="170121" rIns="127591">
            <a:spAutoFit/>
          </a:bodyPr>
          <a:lstStyle/>
          <a:p>
            <a:pPr algn="l" defTabSz="425287" rtl="0">
              <a:spcBef>
                <a:spcPts val="558"/>
              </a:spcBef>
              <a:defRPr/>
            </a:pPr>
            <a:r>
              <a:rPr lang="en-US" sz="1488">
                <a:solidFill>
                  <a:srgbClr val="000000"/>
                </a:solidFill>
                <a:latin typeface="F37 Lineca Book" pitchFamily="2" charset="0"/>
                <a:ea typeface="+mn-ea"/>
                <a:cs typeface="Arial"/>
              </a:rPr>
              <a:t>Text goes here </a:t>
            </a:r>
            <a:endParaRPr lang="en-US" sz="1488" baseline="30000">
              <a:solidFill>
                <a:srgbClr val="000000"/>
              </a:solidFill>
              <a:latin typeface="F37 Lineca Book" pitchFamily="2" charset="0"/>
              <a:ea typeface="+mn-ea"/>
              <a:cs typeface="Arial"/>
            </a:endParaRPr>
          </a:p>
        </p:txBody>
      </p:sp>
      <p:sp>
        <p:nvSpPr>
          <p:cNvPr id="34" name="TextBox 33">
            <a:extLst>
              <a:ext uri="{FF2B5EF4-FFF2-40B4-BE49-F238E27FC236}">
                <a16:creationId xmlns:a16="http://schemas.microsoft.com/office/drawing/2014/main" id="{0B5C587F-4395-A3D8-8066-958A2CC28BD9}"/>
              </a:ext>
            </a:extLst>
          </p:cNvPr>
          <p:cNvSpPr txBox="1"/>
          <p:nvPr/>
        </p:nvSpPr>
        <p:spPr>
          <a:xfrm>
            <a:off x="3289005" y="2088373"/>
            <a:ext cx="5576186" cy="321306"/>
          </a:xfrm>
          <a:prstGeom prst="rect">
            <a:avLst/>
          </a:prstGeom>
          <a:noFill/>
          <a:ln>
            <a:noFill/>
          </a:ln>
        </p:spPr>
        <p:txBody>
          <a:bodyPr wrap="square" lIns="170121" rIns="127591">
            <a:spAutoFit/>
          </a:bodyPr>
          <a:lstStyle/>
          <a:p>
            <a:pPr algn="l" defTabSz="425287" rtl="0">
              <a:spcBef>
                <a:spcPts val="558"/>
              </a:spcBef>
              <a:defRPr/>
            </a:pPr>
            <a:r>
              <a:rPr lang="en-US" sz="1488">
                <a:solidFill>
                  <a:srgbClr val="000000"/>
                </a:solidFill>
                <a:latin typeface="F37 Lineca Book" pitchFamily="2" charset="0"/>
                <a:ea typeface="+mn-ea"/>
                <a:cs typeface="Arial"/>
              </a:rPr>
              <a:t>Text goes here </a:t>
            </a:r>
            <a:endParaRPr lang="en-US" sz="1488" baseline="30000">
              <a:solidFill>
                <a:srgbClr val="000000"/>
              </a:solidFill>
              <a:latin typeface="F37 Lineca Book" pitchFamily="2" charset="0"/>
              <a:ea typeface="+mn-ea"/>
              <a:cs typeface="Arial"/>
            </a:endParaRPr>
          </a:p>
        </p:txBody>
      </p:sp>
    </p:spTree>
    <p:extLst>
      <p:ext uri="{BB962C8B-B14F-4D97-AF65-F5344CB8AC3E}">
        <p14:creationId xmlns:p14="http://schemas.microsoft.com/office/powerpoint/2010/main" val="2022496884"/>
      </p:ext>
    </p:extLst>
  </p:cSld>
  <p:clrMapOvr>
    <a:masterClrMapping/>
  </p:clrMapOvr>
  <p:extLst>
    <p:ext uri="{6950BFC3-D8DA-4A85-94F7-54DA5524770B}">
      <p188:commentRel xmlns:p188="http://schemas.microsoft.com/office/powerpoint/2018/8/main" r:id="rId2"/>
    </p:ext>
  </p:extLs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C6091-0978-B183-C48D-74810ABC3CA2}"/>
              </a:ext>
            </a:extLst>
          </p:cNvPr>
          <p:cNvSpPr>
            <a:spLocks noGrp="1"/>
          </p:cNvSpPr>
          <p:nvPr>
            <p:ph type="title"/>
          </p:nvPr>
        </p:nvSpPr>
        <p:spPr/>
        <p:txBody>
          <a:bodyPr/>
          <a:lstStyle/>
          <a:p>
            <a:r>
              <a:rPr lang="en-US"/>
              <a:t>Brand Story: SKYRIZI </a:t>
            </a:r>
          </a:p>
        </p:txBody>
      </p:sp>
      <p:sp>
        <p:nvSpPr>
          <p:cNvPr id="3" name="Text Placeholder 2">
            <a:extLst>
              <a:ext uri="{FF2B5EF4-FFF2-40B4-BE49-F238E27FC236}">
                <a16:creationId xmlns:a16="http://schemas.microsoft.com/office/drawing/2014/main" id="{5D4F9A51-92BD-7814-75AF-4EE350F51B5F}"/>
              </a:ext>
            </a:extLst>
          </p:cNvPr>
          <p:cNvSpPr>
            <a:spLocks noGrp="1"/>
          </p:cNvSpPr>
          <p:nvPr>
            <p:ph type="body" sz="quarter" idx="10"/>
          </p:nvPr>
        </p:nvSpPr>
        <p:spPr/>
        <p:txBody>
          <a:bodyPr>
            <a:normAutofit fontScale="92500" lnSpcReduction="10000"/>
          </a:bodyPr>
          <a:lstStyle/>
          <a:p>
            <a:r>
              <a:rPr lang="en-US">
                <a:solidFill>
                  <a:schemeClr val="accent1"/>
                </a:solidFill>
              </a:rPr>
              <a:t>PsA Worksheet</a:t>
            </a:r>
          </a:p>
        </p:txBody>
      </p:sp>
      <p:sp>
        <p:nvSpPr>
          <p:cNvPr id="21" name="Freeform 6">
            <a:extLst>
              <a:ext uri="{FF2B5EF4-FFF2-40B4-BE49-F238E27FC236}">
                <a16:creationId xmlns:a16="http://schemas.microsoft.com/office/drawing/2014/main" id="{CBE82407-6E53-DD12-A06D-1053D8A678B6}"/>
              </a:ext>
            </a:extLst>
          </p:cNvPr>
          <p:cNvSpPr>
            <a:spLocks/>
          </p:cNvSpPr>
          <p:nvPr/>
        </p:nvSpPr>
        <p:spPr bwMode="auto">
          <a:xfrm>
            <a:off x="554692" y="1227992"/>
            <a:ext cx="2528977" cy="4504729"/>
          </a:xfrm>
          <a:custGeom>
            <a:avLst/>
            <a:gdLst>
              <a:gd name="connsiteX0" fmla="*/ 0 w 5437301"/>
              <a:gd name="connsiteY0" fmla="*/ 487128 h 10570292"/>
              <a:gd name="connsiteX1" fmla="*/ 487128 w 5437301"/>
              <a:gd name="connsiteY1" fmla="*/ 0 h 10570292"/>
              <a:gd name="connsiteX2" fmla="*/ 4950173 w 5437301"/>
              <a:gd name="connsiteY2" fmla="*/ 0 h 10570292"/>
              <a:gd name="connsiteX3" fmla="*/ 5437301 w 5437301"/>
              <a:gd name="connsiteY3" fmla="*/ 487128 h 10570292"/>
              <a:gd name="connsiteX4" fmla="*/ 5437301 w 5437301"/>
              <a:gd name="connsiteY4" fmla="*/ 10083164 h 10570292"/>
              <a:gd name="connsiteX5" fmla="*/ 4950173 w 5437301"/>
              <a:gd name="connsiteY5" fmla="*/ 10570292 h 10570292"/>
              <a:gd name="connsiteX6" fmla="*/ 487128 w 5437301"/>
              <a:gd name="connsiteY6" fmla="*/ 10570292 h 10570292"/>
              <a:gd name="connsiteX7" fmla="*/ 0 w 5437301"/>
              <a:gd name="connsiteY7" fmla="*/ 10083164 h 10570292"/>
              <a:gd name="connsiteX8" fmla="*/ 0 w 5437301"/>
              <a:gd name="connsiteY8" fmla="*/ 487128 h 10570292"/>
              <a:gd name="connsiteX0" fmla="*/ 0 w 5437301"/>
              <a:gd name="connsiteY0" fmla="*/ 823794 h 10906958"/>
              <a:gd name="connsiteX1" fmla="*/ 487128 w 5437301"/>
              <a:gd name="connsiteY1" fmla="*/ 336666 h 10906958"/>
              <a:gd name="connsiteX2" fmla="*/ 4950173 w 5437301"/>
              <a:gd name="connsiteY2" fmla="*/ 336666 h 10906958"/>
              <a:gd name="connsiteX3" fmla="*/ 5322513 w 5437301"/>
              <a:gd name="connsiteY3" fmla="*/ 458734 h 10906958"/>
              <a:gd name="connsiteX4" fmla="*/ 5437301 w 5437301"/>
              <a:gd name="connsiteY4" fmla="*/ 823794 h 10906958"/>
              <a:gd name="connsiteX5" fmla="*/ 5437301 w 5437301"/>
              <a:gd name="connsiteY5" fmla="*/ 10419830 h 10906958"/>
              <a:gd name="connsiteX6" fmla="*/ 4950173 w 5437301"/>
              <a:gd name="connsiteY6" fmla="*/ 10906958 h 10906958"/>
              <a:gd name="connsiteX7" fmla="*/ 487128 w 5437301"/>
              <a:gd name="connsiteY7" fmla="*/ 10906958 h 10906958"/>
              <a:gd name="connsiteX8" fmla="*/ 0 w 5437301"/>
              <a:gd name="connsiteY8" fmla="*/ 10419830 h 10906958"/>
              <a:gd name="connsiteX9" fmla="*/ 0 w 5437301"/>
              <a:gd name="connsiteY9" fmla="*/ 823794 h 10906958"/>
              <a:gd name="connsiteX0" fmla="*/ 5322513 w 5437301"/>
              <a:gd name="connsiteY0" fmla="*/ 458734 h 10906958"/>
              <a:gd name="connsiteX1" fmla="*/ 5437301 w 5437301"/>
              <a:gd name="connsiteY1" fmla="*/ 823794 h 10906958"/>
              <a:gd name="connsiteX2" fmla="*/ 5437301 w 5437301"/>
              <a:gd name="connsiteY2" fmla="*/ 10419830 h 10906958"/>
              <a:gd name="connsiteX3" fmla="*/ 4950173 w 5437301"/>
              <a:gd name="connsiteY3" fmla="*/ 10906958 h 10906958"/>
              <a:gd name="connsiteX4" fmla="*/ 487128 w 5437301"/>
              <a:gd name="connsiteY4" fmla="*/ 10906958 h 10906958"/>
              <a:gd name="connsiteX5" fmla="*/ 0 w 5437301"/>
              <a:gd name="connsiteY5" fmla="*/ 10419830 h 10906958"/>
              <a:gd name="connsiteX6" fmla="*/ 0 w 5437301"/>
              <a:gd name="connsiteY6" fmla="*/ 823794 h 10906958"/>
              <a:gd name="connsiteX7" fmla="*/ 487128 w 5437301"/>
              <a:gd name="connsiteY7" fmla="*/ 336666 h 10906958"/>
              <a:gd name="connsiteX8" fmla="*/ 4950173 w 5437301"/>
              <a:gd name="connsiteY8" fmla="*/ 336666 h 10906958"/>
              <a:gd name="connsiteX9" fmla="*/ 5413953 w 5437301"/>
              <a:gd name="connsiteY9" fmla="*/ 550174 h 10906958"/>
              <a:gd name="connsiteX0" fmla="*/ 5322513 w 5437301"/>
              <a:gd name="connsiteY0" fmla="*/ 458734 h 10906958"/>
              <a:gd name="connsiteX1" fmla="*/ 5437301 w 5437301"/>
              <a:gd name="connsiteY1" fmla="*/ 823794 h 10906958"/>
              <a:gd name="connsiteX2" fmla="*/ 5437301 w 5437301"/>
              <a:gd name="connsiteY2" fmla="*/ 10419830 h 10906958"/>
              <a:gd name="connsiteX3" fmla="*/ 4950173 w 5437301"/>
              <a:gd name="connsiteY3" fmla="*/ 10906958 h 10906958"/>
              <a:gd name="connsiteX4" fmla="*/ 487128 w 5437301"/>
              <a:gd name="connsiteY4" fmla="*/ 10906958 h 10906958"/>
              <a:gd name="connsiteX5" fmla="*/ 0 w 5437301"/>
              <a:gd name="connsiteY5" fmla="*/ 10419830 h 10906958"/>
              <a:gd name="connsiteX6" fmla="*/ 0 w 5437301"/>
              <a:gd name="connsiteY6" fmla="*/ 823794 h 10906958"/>
              <a:gd name="connsiteX7" fmla="*/ 487128 w 5437301"/>
              <a:gd name="connsiteY7" fmla="*/ 336666 h 10906958"/>
              <a:gd name="connsiteX8" fmla="*/ 4950173 w 5437301"/>
              <a:gd name="connsiteY8" fmla="*/ 336666 h 10906958"/>
              <a:gd name="connsiteX0" fmla="*/ 5437301 w 5437301"/>
              <a:gd name="connsiteY0" fmla="*/ 487128 h 10570292"/>
              <a:gd name="connsiteX1" fmla="*/ 5437301 w 5437301"/>
              <a:gd name="connsiteY1" fmla="*/ 10083164 h 10570292"/>
              <a:gd name="connsiteX2" fmla="*/ 4950173 w 5437301"/>
              <a:gd name="connsiteY2" fmla="*/ 10570292 h 10570292"/>
              <a:gd name="connsiteX3" fmla="*/ 487128 w 5437301"/>
              <a:gd name="connsiteY3" fmla="*/ 10570292 h 10570292"/>
              <a:gd name="connsiteX4" fmla="*/ 0 w 5437301"/>
              <a:gd name="connsiteY4" fmla="*/ 10083164 h 10570292"/>
              <a:gd name="connsiteX5" fmla="*/ 0 w 5437301"/>
              <a:gd name="connsiteY5" fmla="*/ 487128 h 10570292"/>
              <a:gd name="connsiteX6" fmla="*/ 487128 w 5437301"/>
              <a:gd name="connsiteY6" fmla="*/ 0 h 10570292"/>
              <a:gd name="connsiteX7" fmla="*/ 4950173 w 5437301"/>
              <a:gd name="connsiteY7" fmla="*/ 0 h 10570292"/>
              <a:gd name="connsiteX0" fmla="*/ 5437301 w 5437301"/>
              <a:gd name="connsiteY0" fmla="*/ 963378 h 10570292"/>
              <a:gd name="connsiteX1" fmla="*/ 5437301 w 5437301"/>
              <a:gd name="connsiteY1" fmla="*/ 10083164 h 10570292"/>
              <a:gd name="connsiteX2" fmla="*/ 4950173 w 5437301"/>
              <a:gd name="connsiteY2" fmla="*/ 10570292 h 10570292"/>
              <a:gd name="connsiteX3" fmla="*/ 487128 w 5437301"/>
              <a:gd name="connsiteY3" fmla="*/ 10570292 h 10570292"/>
              <a:gd name="connsiteX4" fmla="*/ 0 w 5437301"/>
              <a:gd name="connsiteY4" fmla="*/ 10083164 h 10570292"/>
              <a:gd name="connsiteX5" fmla="*/ 0 w 5437301"/>
              <a:gd name="connsiteY5" fmla="*/ 487128 h 10570292"/>
              <a:gd name="connsiteX6" fmla="*/ 487128 w 5437301"/>
              <a:gd name="connsiteY6" fmla="*/ 0 h 10570292"/>
              <a:gd name="connsiteX7" fmla="*/ 4950173 w 5437301"/>
              <a:gd name="connsiteY7" fmla="*/ 0 h 10570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37301" h="10570292">
                <a:moveTo>
                  <a:pt x="5437301" y="963378"/>
                </a:moveTo>
                <a:lnTo>
                  <a:pt x="5437301" y="10083164"/>
                </a:lnTo>
                <a:cubicBezTo>
                  <a:pt x="5437301" y="10352197"/>
                  <a:pt x="5219206" y="10570292"/>
                  <a:pt x="4950173" y="10570292"/>
                </a:cubicBezTo>
                <a:lnTo>
                  <a:pt x="487128" y="10570292"/>
                </a:lnTo>
                <a:cubicBezTo>
                  <a:pt x="218095" y="10570292"/>
                  <a:pt x="0" y="10352197"/>
                  <a:pt x="0" y="10083164"/>
                </a:cubicBezTo>
                <a:lnTo>
                  <a:pt x="0" y="487128"/>
                </a:lnTo>
                <a:cubicBezTo>
                  <a:pt x="0" y="218095"/>
                  <a:pt x="218095" y="0"/>
                  <a:pt x="487128" y="0"/>
                </a:cubicBezTo>
                <a:lnTo>
                  <a:pt x="4950173" y="0"/>
                </a:lnTo>
              </a:path>
            </a:pathLst>
          </a:custGeom>
          <a:noFill/>
          <a:ln w="38100" cap="rnd">
            <a:solidFill>
              <a:schemeClr val="accent1"/>
            </a:solidFill>
            <a:prstDash val="solid"/>
            <a:round/>
            <a:headEnd type="oval"/>
            <a:tailEnd type="triangle" w="lg" len="me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l" defTabSz="914368" rtl="0" fontAlgn="base">
              <a:spcBef>
                <a:spcPct val="20000"/>
              </a:spcBef>
              <a:spcAft>
                <a:spcPct val="0"/>
              </a:spcAft>
            </a:pPr>
            <a:endParaRPr lang="en-US" sz="1400" kern="1200">
              <a:solidFill>
                <a:srgbClr val="000000"/>
              </a:solidFill>
              <a:latin typeface="Arial" charset="0"/>
              <a:ea typeface="+mn-ea"/>
              <a:cs typeface="+mn-cs"/>
            </a:endParaRPr>
          </a:p>
        </p:txBody>
      </p:sp>
      <p:sp>
        <p:nvSpPr>
          <p:cNvPr id="22" name="Freeform 6x">
            <a:extLst>
              <a:ext uri="{FF2B5EF4-FFF2-40B4-BE49-F238E27FC236}">
                <a16:creationId xmlns:a16="http://schemas.microsoft.com/office/drawing/2014/main" id="{6E9190E5-2F26-A321-2926-D00E8C7EC412}"/>
              </a:ext>
            </a:extLst>
          </p:cNvPr>
          <p:cNvSpPr>
            <a:spLocks/>
          </p:cNvSpPr>
          <p:nvPr/>
        </p:nvSpPr>
        <p:spPr bwMode="auto">
          <a:xfrm>
            <a:off x="3240011" y="1227991"/>
            <a:ext cx="5637805" cy="4504730"/>
          </a:xfrm>
          <a:custGeom>
            <a:avLst/>
            <a:gdLst>
              <a:gd name="connsiteX0" fmla="*/ 0 w 12121281"/>
              <a:gd name="connsiteY0" fmla="*/ 413463 h 10596170"/>
              <a:gd name="connsiteX1" fmla="*/ 413463 w 12121281"/>
              <a:gd name="connsiteY1" fmla="*/ 0 h 10596170"/>
              <a:gd name="connsiteX2" fmla="*/ 11707818 w 12121281"/>
              <a:gd name="connsiteY2" fmla="*/ 0 h 10596170"/>
              <a:gd name="connsiteX3" fmla="*/ 12121281 w 12121281"/>
              <a:gd name="connsiteY3" fmla="*/ 413463 h 10596170"/>
              <a:gd name="connsiteX4" fmla="*/ 12121281 w 12121281"/>
              <a:gd name="connsiteY4" fmla="*/ 10182707 h 10596170"/>
              <a:gd name="connsiteX5" fmla="*/ 11707818 w 12121281"/>
              <a:gd name="connsiteY5" fmla="*/ 10596170 h 10596170"/>
              <a:gd name="connsiteX6" fmla="*/ 413463 w 12121281"/>
              <a:gd name="connsiteY6" fmla="*/ 10596170 h 10596170"/>
              <a:gd name="connsiteX7" fmla="*/ 0 w 12121281"/>
              <a:gd name="connsiteY7" fmla="*/ 10182707 h 10596170"/>
              <a:gd name="connsiteX8" fmla="*/ 0 w 12121281"/>
              <a:gd name="connsiteY8" fmla="*/ 413463 h 10596170"/>
              <a:gd name="connsiteX0" fmla="*/ 0 w 12616500"/>
              <a:gd name="connsiteY0" fmla="*/ 818352 h 11001059"/>
              <a:gd name="connsiteX1" fmla="*/ 413463 w 12616500"/>
              <a:gd name="connsiteY1" fmla="*/ 404889 h 11001059"/>
              <a:gd name="connsiteX2" fmla="*/ 11707818 w 12616500"/>
              <a:gd name="connsiteY2" fmla="*/ 404889 h 11001059"/>
              <a:gd name="connsiteX3" fmla="*/ 11959996 w 12616500"/>
              <a:gd name="connsiteY3" fmla="*/ 507908 h 11001059"/>
              <a:gd name="connsiteX4" fmla="*/ 12121281 w 12616500"/>
              <a:gd name="connsiteY4" fmla="*/ 818352 h 11001059"/>
              <a:gd name="connsiteX5" fmla="*/ 12121281 w 12616500"/>
              <a:gd name="connsiteY5" fmla="*/ 10587596 h 11001059"/>
              <a:gd name="connsiteX6" fmla="*/ 11707818 w 12616500"/>
              <a:gd name="connsiteY6" fmla="*/ 11001059 h 11001059"/>
              <a:gd name="connsiteX7" fmla="*/ 413463 w 12616500"/>
              <a:gd name="connsiteY7" fmla="*/ 11001059 h 11001059"/>
              <a:gd name="connsiteX8" fmla="*/ 0 w 12616500"/>
              <a:gd name="connsiteY8" fmla="*/ 10587596 h 11001059"/>
              <a:gd name="connsiteX9" fmla="*/ 0 w 12616500"/>
              <a:gd name="connsiteY9" fmla="*/ 818352 h 11001059"/>
              <a:gd name="connsiteX0" fmla="*/ 11959996 w 12620775"/>
              <a:gd name="connsiteY0" fmla="*/ 507908 h 11001059"/>
              <a:gd name="connsiteX1" fmla="*/ 12121281 w 12620775"/>
              <a:gd name="connsiteY1" fmla="*/ 818352 h 11001059"/>
              <a:gd name="connsiteX2" fmla="*/ 12121281 w 12620775"/>
              <a:gd name="connsiteY2" fmla="*/ 10587596 h 11001059"/>
              <a:gd name="connsiteX3" fmla="*/ 11707818 w 12620775"/>
              <a:gd name="connsiteY3" fmla="*/ 11001059 h 11001059"/>
              <a:gd name="connsiteX4" fmla="*/ 413463 w 12620775"/>
              <a:gd name="connsiteY4" fmla="*/ 11001059 h 11001059"/>
              <a:gd name="connsiteX5" fmla="*/ 0 w 12620775"/>
              <a:gd name="connsiteY5" fmla="*/ 10587596 h 11001059"/>
              <a:gd name="connsiteX6" fmla="*/ 0 w 12620775"/>
              <a:gd name="connsiteY6" fmla="*/ 818352 h 11001059"/>
              <a:gd name="connsiteX7" fmla="*/ 413463 w 12620775"/>
              <a:gd name="connsiteY7" fmla="*/ 404889 h 11001059"/>
              <a:gd name="connsiteX8" fmla="*/ 11707818 w 12620775"/>
              <a:gd name="connsiteY8" fmla="*/ 404889 h 11001059"/>
              <a:gd name="connsiteX9" fmla="*/ 12051436 w 12620775"/>
              <a:gd name="connsiteY9" fmla="*/ 599348 h 11001059"/>
              <a:gd name="connsiteX0" fmla="*/ 11959996 w 12121281"/>
              <a:gd name="connsiteY0" fmla="*/ 507908 h 11001059"/>
              <a:gd name="connsiteX1" fmla="*/ 12121281 w 12121281"/>
              <a:gd name="connsiteY1" fmla="*/ 818352 h 11001059"/>
              <a:gd name="connsiteX2" fmla="*/ 12121281 w 12121281"/>
              <a:gd name="connsiteY2" fmla="*/ 10587596 h 11001059"/>
              <a:gd name="connsiteX3" fmla="*/ 11707818 w 12121281"/>
              <a:gd name="connsiteY3" fmla="*/ 11001059 h 11001059"/>
              <a:gd name="connsiteX4" fmla="*/ 413463 w 12121281"/>
              <a:gd name="connsiteY4" fmla="*/ 11001059 h 11001059"/>
              <a:gd name="connsiteX5" fmla="*/ 0 w 12121281"/>
              <a:gd name="connsiteY5" fmla="*/ 10587596 h 11001059"/>
              <a:gd name="connsiteX6" fmla="*/ 0 w 12121281"/>
              <a:gd name="connsiteY6" fmla="*/ 818352 h 11001059"/>
              <a:gd name="connsiteX7" fmla="*/ 413463 w 12121281"/>
              <a:gd name="connsiteY7" fmla="*/ 404889 h 11001059"/>
              <a:gd name="connsiteX8" fmla="*/ 11707818 w 12121281"/>
              <a:gd name="connsiteY8" fmla="*/ 404889 h 11001059"/>
              <a:gd name="connsiteX0" fmla="*/ 12121281 w 12121281"/>
              <a:gd name="connsiteY0" fmla="*/ 413463 h 10596170"/>
              <a:gd name="connsiteX1" fmla="*/ 12121281 w 12121281"/>
              <a:gd name="connsiteY1" fmla="*/ 10182707 h 10596170"/>
              <a:gd name="connsiteX2" fmla="*/ 11707818 w 12121281"/>
              <a:gd name="connsiteY2" fmla="*/ 10596170 h 10596170"/>
              <a:gd name="connsiteX3" fmla="*/ 413463 w 12121281"/>
              <a:gd name="connsiteY3" fmla="*/ 10596170 h 10596170"/>
              <a:gd name="connsiteX4" fmla="*/ 0 w 12121281"/>
              <a:gd name="connsiteY4" fmla="*/ 10182707 h 10596170"/>
              <a:gd name="connsiteX5" fmla="*/ 0 w 12121281"/>
              <a:gd name="connsiteY5" fmla="*/ 413463 h 10596170"/>
              <a:gd name="connsiteX6" fmla="*/ 413463 w 12121281"/>
              <a:gd name="connsiteY6" fmla="*/ 0 h 10596170"/>
              <a:gd name="connsiteX7" fmla="*/ 11707818 w 12121281"/>
              <a:gd name="connsiteY7" fmla="*/ 0 h 10596170"/>
              <a:gd name="connsiteX0" fmla="*/ 12121281 w 12121281"/>
              <a:gd name="connsiteY0" fmla="*/ 413463 h 10596170"/>
              <a:gd name="connsiteX1" fmla="*/ 12112395 w 12121281"/>
              <a:gd name="connsiteY1" fmla="*/ 960269 h 10596170"/>
              <a:gd name="connsiteX2" fmla="*/ 12121281 w 12121281"/>
              <a:gd name="connsiteY2" fmla="*/ 10182707 h 10596170"/>
              <a:gd name="connsiteX3" fmla="*/ 11707818 w 12121281"/>
              <a:gd name="connsiteY3" fmla="*/ 10596170 h 10596170"/>
              <a:gd name="connsiteX4" fmla="*/ 413463 w 12121281"/>
              <a:gd name="connsiteY4" fmla="*/ 10596170 h 10596170"/>
              <a:gd name="connsiteX5" fmla="*/ 0 w 12121281"/>
              <a:gd name="connsiteY5" fmla="*/ 10182707 h 10596170"/>
              <a:gd name="connsiteX6" fmla="*/ 0 w 12121281"/>
              <a:gd name="connsiteY6" fmla="*/ 413463 h 10596170"/>
              <a:gd name="connsiteX7" fmla="*/ 413463 w 12121281"/>
              <a:gd name="connsiteY7" fmla="*/ 0 h 10596170"/>
              <a:gd name="connsiteX8" fmla="*/ 11707818 w 12121281"/>
              <a:gd name="connsiteY8" fmla="*/ 0 h 10596170"/>
              <a:gd name="connsiteX0" fmla="*/ 12112395 w 12121281"/>
              <a:gd name="connsiteY0" fmla="*/ 960269 h 10596170"/>
              <a:gd name="connsiteX1" fmla="*/ 12121281 w 12121281"/>
              <a:gd name="connsiteY1" fmla="*/ 10182707 h 10596170"/>
              <a:gd name="connsiteX2" fmla="*/ 11707818 w 12121281"/>
              <a:gd name="connsiteY2" fmla="*/ 10596170 h 10596170"/>
              <a:gd name="connsiteX3" fmla="*/ 413463 w 12121281"/>
              <a:gd name="connsiteY3" fmla="*/ 10596170 h 10596170"/>
              <a:gd name="connsiteX4" fmla="*/ 0 w 12121281"/>
              <a:gd name="connsiteY4" fmla="*/ 10182707 h 10596170"/>
              <a:gd name="connsiteX5" fmla="*/ 0 w 12121281"/>
              <a:gd name="connsiteY5" fmla="*/ 413463 h 10596170"/>
              <a:gd name="connsiteX6" fmla="*/ 413463 w 12121281"/>
              <a:gd name="connsiteY6" fmla="*/ 0 h 10596170"/>
              <a:gd name="connsiteX7" fmla="*/ 11707818 w 12121281"/>
              <a:gd name="connsiteY7" fmla="*/ 0 h 10596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21281" h="10596170">
                <a:moveTo>
                  <a:pt x="12112395" y="960269"/>
                </a:moveTo>
                <a:lnTo>
                  <a:pt x="12121281" y="10182707"/>
                </a:lnTo>
                <a:cubicBezTo>
                  <a:pt x="12121281" y="10411056"/>
                  <a:pt x="11936167" y="10596170"/>
                  <a:pt x="11707818" y="10596170"/>
                </a:cubicBezTo>
                <a:lnTo>
                  <a:pt x="413463" y="10596170"/>
                </a:lnTo>
                <a:cubicBezTo>
                  <a:pt x="185114" y="10596170"/>
                  <a:pt x="0" y="10411056"/>
                  <a:pt x="0" y="10182707"/>
                </a:cubicBezTo>
                <a:lnTo>
                  <a:pt x="0" y="413463"/>
                </a:lnTo>
                <a:cubicBezTo>
                  <a:pt x="0" y="185114"/>
                  <a:pt x="185114" y="0"/>
                  <a:pt x="413463" y="0"/>
                </a:cubicBezTo>
                <a:lnTo>
                  <a:pt x="11707818" y="0"/>
                </a:lnTo>
              </a:path>
            </a:pathLst>
          </a:custGeom>
          <a:noFill/>
          <a:ln w="38100" cap="rnd">
            <a:solidFill>
              <a:schemeClr val="accent1"/>
            </a:solidFill>
            <a:prstDash val="solid"/>
            <a:round/>
            <a:headEnd type="oval"/>
            <a:tailEnd type="triangle" w="lg" len="me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l" defTabSz="914368" rtl="0" fontAlgn="base">
              <a:spcBef>
                <a:spcPct val="20000"/>
              </a:spcBef>
              <a:spcAft>
                <a:spcPct val="0"/>
              </a:spcAft>
            </a:pPr>
            <a:endParaRPr lang="en-US" sz="1400" kern="1200">
              <a:solidFill>
                <a:srgbClr val="000000"/>
              </a:solidFill>
              <a:latin typeface="Arial" charset="0"/>
              <a:ea typeface="+mn-ea"/>
              <a:cs typeface="+mn-cs"/>
            </a:endParaRPr>
          </a:p>
        </p:txBody>
      </p:sp>
      <p:sp>
        <p:nvSpPr>
          <p:cNvPr id="23" name="Rectangle 22">
            <a:extLst>
              <a:ext uri="{FF2B5EF4-FFF2-40B4-BE49-F238E27FC236}">
                <a16:creationId xmlns:a16="http://schemas.microsoft.com/office/drawing/2014/main" id="{71DD0A6F-22F8-EDC1-F410-7520752759DD}"/>
              </a:ext>
            </a:extLst>
          </p:cNvPr>
          <p:cNvSpPr>
            <a:spLocks/>
          </p:cNvSpPr>
          <p:nvPr/>
        </p:nvSpPr>
        <p:spPr bwMode="gray">
          <a:xfrm>
            <a:off x="736755" y="1337062"/>
            <a:ext cx="2434463" cy="286232"/>
          </a:xfrm>
          <a:prstGeom prst="rect">
            <a:avLst/>
          </a:prstGeom>
          <a:ln>
            <a:noFill/>
          </a:ln>
        </p:spPr>
        <p:txBody>
          <a:bodyPr wrap="square" lIns="0" tIns="0" rIns="0" bIns="0" anchor="t">
            <a:spAutoFit/>
          </a:bodyPr>
          <a:lstStyle>
            <a:defPPr>
              <a:defRPr lang="en-CA"/>
            </a:defPPr>
            <a:lvl1pPr algn="l" rtl="0" fontAlgn="base">
              <a:spcBef>
                <a:spcPct val="20000"/>
              </a:spcBef>
              <a:spcAft>
                <a:spcPct val="0"/>
              </a:spcAft>
              <a:defRPr lang="en-US" sz="1400" kern="1200">
                <a:solidFill>
                  <a:schemeClr val="tx1"/>
                </a:solidFill>
                <a:latin typeface="Arial" charset="0"/>
                <a:ea typeface="+mn-ea"/>
                <a:cs typeface="+mn-cs"/>
              </a:defRPr>
            </a:lvl1pPr>
            <a:lvl2pPr marL="457200" algn="ctr" rtl="0" fontAlgn="base">
              <a:spcBef>
                <a:spcPct val="20000"/>
              </a:spcBef>
              <a:spcAft>
                <a:spcPct val="0"/>
              </a:spcAft>
              <a:defRPr sz="1400" kern="1200">
                <a:solidFill>
                  <a:schemeClr val="tx1"/>
                </a:solidFill>
                <a:latin typeface="Arial" charset="0"/>
                <a:ea typeface="+mn-ea"/>
                <a:cs typeface="+mn-cs"/>
              </a:defRPr>
            </a:lvl2pPr>
            <a:lvl3pPr marL="914400" algn="ctr" rtl="0" fontAlgn="base">
              <a:spcBef>
                <a:spcPct val="20000"/>
              </a:spcBef>
              <a:spcAft>
                <a:spcPct val="0"/>
              </a:spcAft>
              <a:defRPr sz="1400" kern="1200">
                <a:solidFill>
                  <a:schemeClr val="tx1"/>
                </a:solidFill>
                <a:latin typeface="Arial" charset="0"/>
                <a:ea typeface="+mn-ea"/>
                <a:cs typeface="+mn-cs"/>
              </a:defRPr>
            </a:lvl3pPr>
            <a:lvl4pPr marL="1371600" algn="ctr" rtl="0" fontAlgn="base">
              <a:spcBef>
                <a:spcPct val="20000"/>
              </a:spcBef>
              <a:spcAft>
                <a:spcPct val="0"/>
              </a:spcAft>
              <a:defRPr sz="1400" kern="1200">
                <a:solidFill>
                  <a:schemeClr val="tx1"/>
                </a:solidFill>
                <a:latin typeface="Arial" charset="0"/>
                <a:ea typeface="+mn-ea"/>
                <a:cs typeface="+mn-cs"/>
              </a:defRPr>
            </a:lvl4pPr>
            <a:lvl5pPr marL="1828800" algn="ctr" rtl="0" fontAlgn="base">
              <a:spcBef>
                <a:spcPct val="20000"/>
              </a:spcBef>
              <a:spcAft>
                <a:spcPct val="0"/>
              </a:spcAft>
              <a:defRPr sz="1400" kern="1200">
                <a:solidFill>
                  <a:schemeClr val="tx1"/>
                </a:solidFill>
                <a:latin typeface="Arial" charset="0"/>
                <a:ea typeface="+mn-ea"/>
                <a:cs typeface="+mn-cs"/>
              </a:defRPr>
            </a:lvl5pPr>
            <a:lvl6pPr marL="2286000" algn="l" defTabSz="914400" rtl="0" eaLnBrk="1" latinLnBrk="0" hangingPunct="1">
              <a:defRPr sz="1400" kern="1200">
                <a:solidFill>
                  <a:schemeClr val="tx1"/>
                </a:solidFill>
                <a:latin typeface="Arial" charset="0"/>
                <a:ea typeface="+mn-ea"/>
                <a:cs typeface="+mn-cs"/>
              </a:defRPr>
            </a:lvl6pPr>
            <a:lvl7pPr marL="2743200" algn="l" defTabSz="914400" rtl="0" eaLnBrk="1" latinLnBrk="0" hangingPunct="1">
              <a:defRPr sz="1400" kern="1200">
                <a:solidFill>
                  <a:schemeClr val="tx1"/>
                </a:solidFill>
                <a:latin typeface="Arial" charset="0"/>
                <a:ea typeface="+mn-ea"/>
                <a:cs typeface="+mn-cs"/>
              </a:defRPr>
            </a:lvl7pPr>
            <a:lvl8pPr marL="3200400" algn="l" defTabSz="914400" rtl="0" eaLnBrk="1" latinLnBrk="0" hangingPunct="1">
              <a:defRPr sz="1400" kern="1200">
                <a:solidFill>
                  <a:schemeClr val="tx1"/>
                </a:solidFill>
                <a:latin typeface="Arial" charset="0"/>
                <a:ea typeface="+mn-ea"/>
                <a:cs typeface="+mn-cs"/>
              </a:defRPr>
            </a:lvl8pPr>
            <a:lvl9pPr marL="3657600" algn="l" defTabSz="914400" rtl="0" eaLnBrk="1" latinLnBrk="0" hangingPunct="1">
              <a:defRPr sz="1400" kern="1200">
                <a:solidFill>
                  <a:schemeClr val="tx1"/>
                </a:solidFill>
                <a:latin typeface="Arial" charset="0"/>
                <a:ea typeface="+mn-ea"/>
                <a:cs typeface="+mn-cs"/>
              </a:defRPr>
            </a:lvl9pPr>
          </a:lstStyle>
          <a:p>
            <a:pPr defTabSz="1219142" fontAlgn="auto">
              <a:spcBef>
                <a:spcPts val="0"/>
              </a:spcBef>
              <a:spcAft>
                <a:spcPts val="0"/>
              </a:spcAft>
              <a:defRPr/>
            </a:pPr>
            <a:r>
              <a:rPr lang="en-US" sz="1860" b="1" kern="0">
                <a:solidFill>
                  <a:srgbClr val="000000"/>
                </a:solidFill>
                <a:latin typeface="F37 Lineca" pitchFamily="50" charset="0"/>
                <a:cs typeface="Arial" panose="020B0604020202020204" pitchFamily="34" charset="0"/>
              </a:rPr>
              <a:t>UNMET NEED</a:t>
            </a:r>
          </a:p>
        </p:txBody>
      </p:sp>
      <p:sp>
        <p:nvSpPr>
          <p:cNvPr id="24" name="Rectangle 23">
            <a:extLst>
              <a:ext uri="{FF2B5EF4-FFF2-40B4-BE49-F238E27FC236}">
                <a16:creationId xmlns:a16="http://schemas.microsoft.com/office/drawing/2014/main" id="{E4E2E291-F646-CA38-8C49-81B8F726F94F}"/>
              </a:ext>
            </a:extLst>
          </p:cNvPr>
          <p:cNvSpPr>
            <a:spLocks/>
          </p:cNvSpPr>
          <p:nvPr/>
        </p:nvSpPr>
        <p:spPr bwMode="gray">
          <a:xfrm>
            <a:off x="3480969" y="1337062"/>
            <a:ext cx="4943941" cy="286232"/>
          </a:xfrm>
          <a:prstGeom prst="rect">
            <a:avLst/>
          </a:prstGeom>
          <a:ln>
            <a:noFill/>
          </a:ln>
        </p:spPr>
        <p:txBody>
          <a:bodyPr wrap="square" lIns="0" tIns="0" rIns="0" bIns="0" anchor="t">
            <a:spAutoFit/>
          </a:bodyPr>
          <a:lstStyle>
            <a:defPPr>
              <a:defRPr lang="en-CA"/>
            </a:defPPr>
            <a:lvl1pPr algn="l" rtl="0" fontAlgn="base">
              <a:spcBef>
                <a:spcPct val="20000"/>
              </a:spcBef>
              <a:spcAft>
                <a:spcPct val="0"/>
              </a:spcAft>
              <a:defRPr lang="en-US" sz="1400" kern="1200">
                <a:solidFill>
                  <a:schemeClr val="tx1"/>
                </a:solidFill>
                <a:latin typeface="Arial" charset="0"/>
                <a:ea typeface="+mn-ea"/>
                <a:cs typeface="+mn-cs"/>
              </a:defRPr>
            </a:lvl1pPr>
            <a:lvl2pPr marL="457200" algn="ctr" rtl="0" fontAlgn="base">
              <a:spcBef>
                <a:spcPct val="20000"/>
              </a:spcBef>
              <a:spcAft>
                <a:spcPct val="0"/>
              </a:spcAft>
              <a:defRPr sz="1400" kern="1200">
                <a:solidFill>
                  <a:schemeClr val="tx1"/>
                </a:solidFill>
                <a:latin typeface="Arial" charset="0"/>
                <a:ea typeface="+mn-ea"/>
                <a:cs typeface="+mn-cs"/>
              </a:defRPr>
            </a:lvl2pPr>
            <a:lvl3pPr marL="914400" algn="ctr" rtl="0" fontAlgn="base">
              <a:spcBef>
                <a:spcPct val="20000"/>
              </a:spcBef>
              <a:spcAft>
                <a:spcPct val="0"/>
              </a:spcAft>
              <a:defRPr sz="1400" kern="1200">
                <a:solidFill>
                  <a:schemeClr val="tx1"/>
                </a:solidFill>
                <a:latin typeface="Arial" charset="0"/>
                <a:ea typeface="+mn-ea"/>
                <a:cs typeface="+mn-cs"/>
              </a:defRPr>
            </a:lvl3pPr>
            <a:lvl4pPr marL="1371600" algn="ctr" rtl="0" fontAlgn="base">
              <a:spcBef>
                <a:spcPct val="20000"/>
              </a:spcBef>
              <a:spcAft>
                <a:spcPct val="0"/>
              </a:spcAft>
              <a:defRPr sz="1400" kern="1200">
                <a:solidFill>
                  <a:schemeClr val="tx1"/>
                </a:solidFill>
                <a:latin typeface="Arial" charset="0"/>
                <a:ea typeface="+mn-ea"/>
                <a:cs typeface="+mn-cs"/>
              </a:defRPr>
            </a:lvl4pPr>
            <a:lvl5pPr marL="1828800" algn="ctr" rtl="0" fontAlgn="base">
              <a:spcBef>
                <a:spcPct val="20000"/>
              </a:spcBef>
              <a:spcAft>
                <a:spcPct val="0"/>
              </a:spcAft>
              <a:defRPr sz="1400" kern="1200">
                <a:solidFill>
                  <a:schemeClr val="tx1"/>
                </a:solidFill>
                <a:latin typeface="Arial" charset="0"/>
                <a:ea typeface="+mn-ea"/>
                <a:cs typeface="+mn-cs"/>
              </a:defRPr>
            </a:lvl5pPr>
            <a:lvl6pPr marL="2286000" algn="l" defTabSz="914400" rtl="0" eaLnBrk="1" latinLnBrk="0" hangingPunct="1">
              <a:defRPr sz="1400" kern="1200">
                <a:solidFill>
                  <a:schemeClr val="tx1"/>
                </a:solidFill>
                <a:latin typeface="Arial" charset="0"/>
                <a:ea typeface="+mn-ea"/>
                <a:cs typeface="+mn-cs"/>
              </a:defRPr>
            </a:lvl6pPr>
            <a:lvl7pPr marL="2743200" algn="l" defTabSz="914400" rtl="0" eaLnBrk="1" latinLnBrk="0" hangingPunct="1">
              <a:defRPr sz="1400" kern="1200">
                <a:solidFill>
                  <a:schemeClr val="tx1"/>
                </a:solidFill>
                <a:latin typeface="Arial" charset="0"/>
                <a:ea typeface="+mn-ea"/>
                <a:cs typeface="+mn-cs"/>
              </a:defRPr>
            </a:lvl7pPr>
            <a:lvl8pPr marL="3200400" algn="l" defTabSz="914400" rtl="0" eaLnBrk="1" latinLnBrk="0" hangingPunct="1">
              <a:defRPr sz="1400" kern="1200">
                <a:solidFill>
                  <a:schemeClr val="tx1"/>
                </a:solidFill>
                <a:latin typeface="Arial" charset="0"/>
                <a:ea typeface="+mn-ea"/>
                <a:cs typeface="+mn-cs"/>
              </a:defRPr>
            </a:lvl8pPr>
            <a:lvl9pPr marL="3657600" algn="l" defTabSz="914400" rtl="0" eaLnBrk="1" latinLnBrk="0" hangingPunct="1">
              <a:defRPr sz="1400" kern="1200">
                <a:solidFill>
                  <a:schemeClr val="tx1"/>
                </a:solidFill>
                <a:latin typeface="Arial" charset="0"/>
                <a:ea typeface="+mn-ea"/>
                <a:cs typeface="+mn-cs"/>
              </a:defRPr>
            </a:lvl9pPr>
          </a:lstStyle>
          <a:p>
            <a:pPr defTabSz="1219142" fontAlgn="auto">
              <a:spcBef>
                <a:spcPts val="0"/>
              </a:spcBef>
              <a:spcAft>
                <a:spcPts val="0"/>
              </a:spcAft>
              <a:defRPr/>
            </a:pPr>
            <a:r>
              <a:rPr lang="en-US" sz="1860" b="1" kern="0">
                <a:solidFill>
                  <a:srgbClr val="000000"/>
                </a:solidFill>
                <a:latin typeface="Arial"/>
                <a:cs typeface="Arial" panose="020B0604020202020204" pitchFamily="34" charset="0"/>
              </a:rPr>
              <a:t>HOW SKYRIZI CAN HELP</a:t>
            </a:r>
          </a:p>
        </p:txBody>
      </p:sp>
      <p:sp>
        <p:nvSpPr>
          <p:cNvPr id="25" name="Rectangle 24">
            <a:extLst>
              <a:ext uri="{FF2B5EF4-FFF2-40B4-BE49-F238E27FC236}">
                <a16:creationId xmlns:a16="http://schemas.microsoft.com/office/drawing/2014/main" id="{2EA7F9A8-BBF8-695C-B32F-8D1DA4B47418}"/>
              </a:ext>
            </a:extLst>
          </p:cNvPr>
          <p:cNvSpPr>
            <a:spLocks/>
          </p:cNvSpPr>
          <p:nvPr/>
        </p:nvSpPr>
        <p:spPr bwMode="gray">
          <a:xfrm>
            <a:off x="9223115" y="1366304"/>
            <a:ext cx="2021723" cy="257635"/>
          </a:xfrm>
          <a:prstGeom prst="rect">
            <a:avLst/>
          </a:prstGeom>
          <a:ln>
            <a:noFill/>
          </a:ln>
        </p:spPr>
        <p:txBody>
          <a:bodyPr wrap="square" lIns="0" tIns="0" rIns="0" bIns="0" anchor="t">
            <a:spAutoFit/>
          </a:bodyPr>
          <a:lstStyle>
            <a:defPPr>
              <a:defRPr lang="en-CA"/>
            </a:defPPr>
            <a:lvl1pPr algn="l" rtl="0" fontAlgn="base">
              <a:spcBef>
                <a:spcPct val="20000"/>
              </a:spcBef>
              <a:spcAft>
                <a:spcPct val="0"/>
              </a:spcAft>
              <a:defRPr lang="en-US" sz="1400" kern="1200">
                <a:solidFill>
                  <a:schemeClr val="tx1"/>
                </a:solidFill>
                <a:latin typeface="Arial" charset="0"/>
                <a:ea typeface="+mn-ea"/>
                <a:cs typeface="+mn-cs"/>
              </a:defRPr>
            </a:lvl1pPr>
            <a:lvl2pPr marL="457200" algn="ctr" rtl="0" fontAlgn="base">
              <a:spcBef>
                <a:spcPct val="20000"/>
              </a:spcBef>
              <a:spcAft>
                <a:spcPct val="0"/>
              </a:spcAft>
              <a:defRPr sz="1400" kern="1200">
                <a:solidFill>
                  <a:schemeClr val="tx1"/>
                </a:solidFill>
                <a:latin typeface="Arial" charset="0"/>
                <a:ea typeface="+mn-ea"/>
                <a:cs typeface="+mn-cs"/>
              </a:defRPr>
            </a:lvl2pPr>
            <a:lvl3pPr marL="914400" algn="ctr" rtl="0" fontAlgn="base">
              <a:spcBef>
                <a:spcPct val="20000"/>
              </a:spcBef>
              <a:spcAft>
                <a:spcPct val="0"/>
              </a:spcAft>
              <a:defRPr sz="1400" kern="1200">
                <a:solidFill>
                  <a:schemeClr val="tx1"/>
                </a:solidFill>
                <a:latin typeface="Arial" charset="0"/>
                <a:ea typeface="+mn-ea"/>
                <a:cs typeface="+mn-cs"/>
              </a:defRPr>
            </a:lvl3pPr>
            <a:lvl4pPr marL="1371600" algn="ctr" rtl="0" fontAlgn="base">
              <a:spcBef>
                <a:spcPct val="20000"/>
              </a:spcBef>
              <a:spcAft>
                <a:spcPct val="0"/>
              </a:spcAft>
              <a:defRPr sz="1400" kern="1200">
                <a:solidFill>
                  <a:schemeClr val="tx1"/>
                </a:solidFill>
                <a:latin typeface="Arial" charset="0"/>
                <a:ea typeface="+mn-ea"/>
                <a:cs typeface="+mn-cs"/>
              </a:defRPr>
            </a:lvl4pPr>
            <a:lvl5pPr marL="1828800" algn="ctr" rtl="0" fontAlgn="base">
              <a:spcBef>
                <a:spcPct val="20000"/>
              </a:spcBef>
              <a:spcAft>
                <a:spcPct val="0"/>
              </a:spcAft>
              <a:defRPr sz="1400" kern="1200">
                <a:solidFill>
                  <a:schemeClr val="tx1"/>
                </a:solidFill>
                <a:latin typeface="Arial" charset="0"/>
                <a:ea typeface="+mn-ea"/>
                <a:cs typeface="+mn-cs"/>
              </a:defRPr>
            </a:lvl5pPr>
            <a:lvl6pPr marL="2286000" algn="l" defTabSz="914400" rtl="0" eaLnBrk="1" latinLnBrk="0" hangingPunct="1">
              <a:defRPr sz="1400" kern="1200">
                <a:solidFill>
                  <a:schemeClr val="tx1"/>
                </a:solidFill>
                <a:latin typeface="Arial" charset="0"/>
                <a:ea typeface="+mn-ea"/>
                <a:cs typeface="+mn-cs"/>
              </a:defRPr>
            </a:lvl6pPr>
            <a:lvl7pPr marL="2743200" algn="l" defTabSz="914400" rtl="0" eaLnBrk="1" latinLnBrk="0" hangingPunct="1">
              <a:defRPr sz="1400" kern="1200">
                <a:solidFill>
                  <a:schemeClr val="tx1"/>
                </a:solidFill>
                <a:latin typeface="Arial" charset="0"/>
                <a:ea typeface="+mn-ea"/>
                <a:cs typeface="+mn-cs"/>
              </a:defRPr>
            </a:lvl7pPr>
            <a:lvl8pPr marL="3200400" algn="l" defTabSz="914400" rtl="0" eaLnBrk="1" latinLnBrk="0" hangingPunct="1">
              <a:defRPr sz="1400" kern="1200">
                <a:solidFill>
                  <a:schemeClr val="tx1"/>
                </a:solidFill>
                <a:latin typeface="Arial" charset="0"/>
                <a:ea typeface="+mn-ea"/>
                <a:cs typeface="+mn-cs"/>
              </a:defRPr>
            </a:lvl8pPr>
            <a:lvl9pPr marL="3657600" algn="l" defTabSz="914400" rtl="0" eaLnBrk="1" latinLnBrk="0" hangingPunct="1">
              <a:defRPr sz="1400" kern="1200">
                <a:solidFill>
                  <a:schemeClr val="tx1"/>
                </a:solidFill>
                <a:latin typeface="Arial" charset="0"/>
                <a:ea typeface="+mn-ea"/>
                <a:cs typeface="+mn-cs"/>
              </a:defRPr>
            </a:lvl9pPr>
          </a:lstStyle>
          <a:p>
            <a:pPr defTabSz="911059" fontAlgn="auto">
              <a:lnSpc>
                <a:spcPct val="90000"/>
              </a:lnSpc>
              <a:spcAft>
                <a:spcPts val="0"/>
              </a:spcAft>
              <a:defRPr/>
            </a:pPr>
            <a:r>
              <a:rPr lang="en-GB" sz="1860" b="1" kern="0">
                <a:solidFill>
                  <a:srgbClr val="000000"/>
                </a:solidFill>
                <a:latin typeface="F37 Lineca" pitchFamily="50" charset="0"/>
                <a:cs typeface="Arial"/>
              </a:rPr>
              <a:t>IMPACT</a:t>
            </a:r>
          </a:p>
        </p:txBody>
      </p:sp>
      <p:sp>
        <p:nvSpPr>
          <p:cNvPr id="28" name="Freeform 6">
            <a:extLst>
              <a:ext uri="{FF2B5EF4-FFF2-40B4-BE49-F238E27FC236}">
                <a16:creationId xmlns:a16="http://schemas.microsoft.com/office/drawing/2014/main" id="{6A28867E-C59D-F21B-5E1A-1F2AC3658325}"/>
              </a:ext>
            </a:extLst>
          </p:cNvPr>
          <p:cNvSpPr>
            <a:spLocks/>
          </p:cNvSpPr>
          <p:nvPr/>
        </p:nvSpPr>
        <p:spPr bwMode="auto">
          <a:xfrm>
            <a:off x="9034157" y="1227992"/>
            <a:ext cx="2528977" cy="4513590"/>
          </a:xfrm>
          <a:prstGeom prst="roundRect">
            <a:avLst>
              <a:gd name="adj" fmla="val 7207"/>
            </a:avLst>
          </a:prstGeom>
          <a:noFill/>
          <a:ln w="38100" cap="rnd">
            <a:solidFill>
              <a:schemeClr val="accent1"/>
            </a:solidFill>
            <a:prstDash val="solid"/>
            <a:round/>
            <a:headEnd type="oval"/>
            <a:tailEnd type="triangle" w="lg" len="me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l" defTabSz="914368" rtl="0" fontAlgn="base">
              <a:spcBef>
                <a:spcPct val="20000"/>
              </a:spcBef>
              <a:spcAft>
                <a:spcPct val="0"/>
              </a:spcAft>
            </a:pPr>
            <a:endParaRPr lang="en-US" sz="1400" kern="1200">
              <a:solidFill>
                <a:srgbClr val="000000"/>
              </a:solidFill>
              <a:latin typeface="Arial" charset="0"/>
              <a:ea typeface="+mn-ea"/>
              <a:cs typeface="+mn-cs"/>
            </a:endParaRPr>
          </a:p>
        </p:txBody>
      </p:sp>
      <p:sp>
        <p:nvSpPr>
          <p:cNvPr id="5" name="TextBox 4">
            <a:extLst>
              <a:ext uri="{FF2B5EF4-FFF2-40B4-BE49-F238E27FC236}">
                <a16:creationId xmlns:a16="http://schemas.microsoft.com/office/drawing/2014/main" id="{5939B536-C808-BEDE-225A-D349FF98C4FD}"/>
              </a:ext>
            </a:extLst>
          </p:cNvPr>
          <p:cNvSpPr txBox="1"/>
          <p:nvPr/>
        </p:nvSpPr>
        <p:spPr>
          <a:xfrm>
            <a:off x="557619" y="1754535"/>
            <a:ext cx="2514009" cy="321306"/>
          </a:xfrm>
          <a:prstGeom prst="rect">
            <a:avLst/>
          </a:prstGeom>
          <a:noFill/>
          <a:ln>
            <a:noFill/>
          </a:ln>
        </p:spPr>
        <p:txBody>
          <a:bodyPr wrap="square" lIns="170121" rIns="127591">
            <a:spAutoFit/>
          </a:bodyPr>
          <a:lstStyle/>
          <a:p>
            <a:pPr algn="l" defTabSz="425287" rtl="0">
              <a:spcBef>
                <a:spcPts val="558"/>
              </a:spcBef>
              <a:defRPr/>
            </a:pPr>
            <a:r>
              <a:rPr lang="en-US" sz="1488">
                <a:solidFill>
                  <a:srgbClr val="000000"/>
                </a:solidFill>
                <a:latin typeface="F37 Lineca Book" pitchFamily="2" charset="0"/>
                <a:ea typeface="+mn-ea"/>
                <a:cs typeface="Arial"/>
              </a:rPr>
              <a:t>Text goes here </a:t>
            </a:r>
            <a:endParaRPr lang="en-US" sz="1488" baseline="30000">
              <a:solidFill>
                <a:srgbClr val="000000"/>
              </a:solidFill>
              <a:latin typeface="F37 Lineca Book" pitchFamily="2" charset="0"/>
              <a:ea typeface="+mn-ea"/>
              <a:cs typeface="Arial"/>
            </a:endParaRPr>
          </a:p>
        </p:txBody>
      </p:sp>
      <p:sp>
        <p:nvSpPr>
          <p:cNvPr id="6" name="TextBox 5">
            <a:extLst>
              <a:ext uri="{FF2B5EF4-FFF2-40B4-BE49-F238E27FC236}">
                <a16:creationId xmlns:a16="http://schemas.microsoft.com/office/drawing/2014/main" id="{21F47E16-D8E0-BAAF-7828-5DCA1915BB17}"/>
              </a:ext>
            </a:extLst>
          </p:cNvPr>
          <p:cNvSpPr txBox="1"/>
          <p:nvPr/>
        </p:nvSpPr>
        <p:spPr>
          <a:xfrm>
            <a:off x="9044763" y="1754535"/>
            <a:ext cx="2514009" cy="321306"/>
          </a:xfrm>
          <a:prstGeom prst="rect">
            <a:avLst/>
          </a:prstGeom>
          <a:noFill/>
          <a:ln>
            <a:noFill/>
          </a:ln>
        </p:spPr>
        <p:txBody>
          <a:bodyPr wrap="square" lIns="170121" rIns="127591">
            <a:spAutoFit/>
          </a:bodyPr>
          <a:lstStyle/>
          <a:p>
            <a:pPr algn="l" defTabSz="425287" rtl="0">
              <a:spcBef>
                <a:spcPts val="558"/>
              </a:spcBef>
              <a:defRPr/>
            </a:pPr>
            <a:r>
              <a:rPr lang="en-US" sz="1488">
                <a:solidFill>
                  <a:srgbClr val="000000"/>
                </a:solidFill>
                <a:latin typeface="F37 Lineca Book" pitchFamily="2" charset="0"/>
                <a:ea typeface="+mn-ea"/>
                <a:cs typeface="Arial"/>
              </a:rPr>
              <a:t>Text goes here </a:t>
            </a:r>
            <a:endParaRPr lang="en-US" sz="1488" baseline="30000">
              <a:solidFill>
                <a:srgbClr val="000000"/>
              </a:solidFill>
              <a:latin typeface="F37 Lineca Book" pitchFamily="2" charset="0"/>
              <a:ea typeface="+mn-ea"/>
              <a:cs typeface="Arial"/>
            </a:endParaRPr>
          </a:p>
        </p:txBody>
      </p:sp>
      <p:sp>
        <p:nvSpPr>
          <p:cNvPr id="7" name="TextBox 6">
            <a:extLst>
              <a:ext uri="{FF2B5EF4-FFF2-40B4-BE49-F238E27FC236}">
                <a16:creationId xmlns:a16="http://schemas.microsoft.com/office/drawing/2014/main" id="{A8D19FF0-7C5B-07B8-BFEB-1B0D7B68A183}"/>
              </a:ext>
            </a:extLst>
          </p:cNvPr>
          <p:cNvSpPr txBox="1"/>
          <p:nvPr/>
        </p:nvSpPr>
        <p:spPr>
          <a:xfrm>
            <a:off x="3289005" y="1754535"/>
            <a:ext cx="5576186" cy="321306"/>
          </a:xfrm>
          <a:prstGeom prst="rect">
            <a:avLst/>
          </a:prstGeom>
          <a:noFill/>
          <a:ln>
            <a:noFill/>
          </a:ln>
        </p:spPr>
        <p:txBody>
          <a:bodyPr wrap="square" lIns="170121" rIns="127591">
            <a:spAutoFit/>
          </a:bodyPr>
          <a:lstStyle/>
          <a:p>
            <a:pPr algn="l" defTabSz="425287" rtl="0">
              <a:spcBef>
                <a:spcPts val="558"/>
              </a:spcBef>
              <a:defRPr/>
            </a:pPr>
            <a:r>
              <a:rPr lang="en-US" sz="1488">
                <a:solidFill>
                  <a:srgbClr val="000000"/>
                </a:solidFill>
                <a:latin typeface="F37 Lineca Book" pitchFamily="2" charset="0"/>
                <a:ea typeface="+mn-ea"/>
                <a:cs typeface="Arial"/>
              </a:rPr>
              <a:t>Text goes here </a:t>
            </a:r>
            <a:endParaRPr lang="en-US" sz="1488" baseline="30000">
              <a:solidFill>
                <a:srgbClr val="000000"/>
              </a:solidFill>
              <a:latin typeface="F37 Lineca Book" pitchFamily="2" charset="0"/>
              <a:ea typeface="+mn-ea"/>
              <a:cs typeface="Arial"/>
            </a:endParaRPr>
          </a:p>
        </p:txBody>
      </p:sp>
    </p:spTree>
    <p:extLst>
      <p:ext uri="{BB962C8B-B14F-4D97-AF65-F5344CB8AC3E}">
        <p14:creationId xmlns:p14="http://schemas.microsoft.com/office/powerpoint/2010/main" val="4085176147"/>
      </p:ext>
    </p:extLst>
  </p:cSld>
  <p:clrMapOvr>
    <a:masterClrMapping/>
  </p:clrMapOvr>
  <p:extLst>
    <p:ext uri="{6950BFC3-D8DA-4A85-94F7-54DA5524770B}">
      <p188:commentRel xmlns:p188="http://schemas.microsoft.com/office/powerpoint/2018/8/main" r:id="rId2"/>
    </p:ext>
  </p:extLs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22539299-9512-B9B6-DC9A-CA6B3A7AF069}"/>
              </a:ext>
            </a:extLst>
          </p:cNvPr>
          <p:cNvSpPr>
            <a:spLocks noGrp="1"/>
          </p:cNvSpPr>
          <p:nvPr>
            <p:ph type="title"/>
          </p:nvPr>
        </p:nvSpPr>
        <p:spPr/>
        <p:txBody>
          <a:bodyPr/>
          <a:lstStyle/>
          <a:p>
            <a:r>
              <a:rPr lang="en-US"/>
              <a:t>Brand Story: SKYRIZI </a:t>
            </a:r>
          </a:p>
        </p:txBody>
      </p:sp>
      <p:sp>
        <p:nvSpPr>
          <p:cNvPr id="21" name="Text Placeholder 20">
            <a:extLst>
              <a:ext uri="{FF2B5EF4-FFF2-40B4-BE49-F238E27FC236}">
                <a16:creationId xmlns:a16="http://schemas.microsoft.com/office/drawing/2014/main" id="{F4469323-89B1-1B3D-B2BF-287D5EB08801}"/>
              </a:ext>
            </a:extLst>
          </p:cNvPr>
          <p:cNvSpPr>
            <a:spLocks noGrp="1"/>
          </p:cNvSpPr>
          <p:nvPr>
            <p:ph type="body" sz="quarter" idx="10"/>
          </p:nvPr>
        </p:nvSpPr>
        <p:spPr/>
        <p:txBody>
          <a:bodyPr>
            <a:normAutofit fontScale="92500" lnSpcReduction="10000"/>
          </a:bodyPr>
          <a:lstStyle/>
          <a:p>
            <a:r>
              <a:rPr lang="en-US" err="1">
                <a:solidFill>
                  <a:schemeClr val="accent1"/>
                </a:solidFill>
              </a:rPr>
              <a:t>axSpA</a:t>
            </a:r>
            <a:endParaRPr lang="en-US">
              <a:solidFill>
                <a:schemeClr val="accent1"/>
              </a:solidFill>
            </a:endParaRPr>
          </a:p>
        </p:txBody>
      </p:sp>
      <p:sp>
        <p:nvSpPr>
          <p:cNvPr id="19" name="Freeform 6">
            <a:extLst>
              <a:ext uri="{FF2B5EF4-FFF2-40B4-BE49-F238E27FC236}">
                <a16:creationId xmlns:a16="http://schemas.microsoft.com/office/drawing/2014/main" id="{EFDDBF03-A8EF-1A80-45B4-E6561508B4BC}"/>
              </a:ext>
            </a:extLst>
          </p:cNvPr>
          <p:cNvSpPr>
            <a:spLocks/>
          </p:cNvSpPr>
          <p:nvPr/>
        </p:nvSpPr>
        <p:spPr bwMode="auto">
          <a:xfrm>
            <a:off x="554692" y="1227992"/>
            <a:ext cx="2528977" cy="4504729"/>
          </a:xfrm>
          <a:custGeom>
            <a:avLst/>
            <a:gdLst>
              <a:gd name="connsiteX0" fmla="*/ 0 w 5437301"/>
              <a:gd name="connsiteY0" fmla="*/ 487128 h 10570292"/>
              <a:gd name="connsiteX1" fmla="*/ 487128 w 5437301"/>
              <a:gd name="connsiteY1" fmla="*/ 0 h 10570292"/>
              <a:gd name="connsiteX2" fmla="*/ 4950173 w 5437301"/>
              <a:gd name="connsiteY2" fmla="*/ 0 h 10570292"/>
              <a:gd name="connsiteX3" fmla="*/ 5437301 w 5437301"/>
              <a:gd name="connsiteY3" fmla="*/ 487128 h 10570292"/>
              <a:gd name="connsiteX4" fmla="*/ 5437301 w 5437301"/>
              <a:gd name="connsiteY4" fmla="*/ 10083164 h 10570292"/>
              <a:gd name="connsiteX5" fmla="*/ 4950173 w 5437301"/>
              <a:gd name="connsiteY5" fmla="*/ 10570292 h 10570292"/>
              <a:gd name="connsiteX6" fmla="*/ 487128 w 5437301"/>
              <a:gd name="connsiteY6" fmla="*/ 10570292 h 10570292"/>
              <a:gd name="connsiteX7" fmla="*/ 0 w 5437301"/>
              <a:gd name="connsiteY7" fmla="*/ 10083164 h 10570292"/>
              <a:gd name="connsiteX8" fmla="*/ 0 w 5437301"/>
              <a:gd name="connsiteY8" fmla="*/ 487128 h 10570292"/>
              <a:gd name="connsiteX0" fmla="*/ 0 w 5437301"/>
              <a:gd name="connsiteY0" fmla="*/ 823794 h 10906958"/>
              <a:gd name="connsiteX1" fmla="*/ 487128 w 5437301"/>
              <a:gd name="connsiteY1" fmla="*/ 336666 h 10906958"/>
              <a:gd name="connsiteX2" fmla="*/ 4950173 w 5437301"/>
              <a:gd name="connsiteY2" fmla="*/ 336666 h 10906958"/>
              <a:gd name="connsiteX3" fmla="*/ 5322513 w 5437301"/>
              <a:gd name="connsiteY3" fmla="*/ 458734 h 10906958"/>
              <a:gd name="connsiteX4" fmla="*/ 5437301 w 5437301"/>
              <a:gd name="connsiteY4" fmla="*/ 823794 h 10906958"/>
              <a:gd name="connsiteX5" fmla="*/ 5437301 w 5437301"/>
              <a:gd name="connsiteY5" fmla="*/ 10419830 h 10906958"/>
              <a:gd name="connsiteX6" fmla="*/ 4950173 w 5437301"/>
              <a:gd name="connsiteY6" fmla="*/ 10906958 h 10906958"/>
              <a:gd name="connsiteX7" fmla="*/ 487128 w 5437301"/>
              <a:gd name="connsiteY7" fmla="*/ 10906958 h 10906958"/>
              <a:gd name="connsiteX8" fmla="*/ 0 w 5437301"/>
              <a:gd name="connsiteY8" fmla="*/ 10419830 h 10906958"/>
              <a:gd name="connsiteX9" fmla="*/ 0 w 5437301"/>
              <a:gd name="connsiteY9" fmla="*/ 823794 h 10906958"/>
              <a:gd name="connsiteX0" fmla="*/ 5322513 w 5437301"/>
              <a:gd name="connsiteY0" fmla="*/ 458734 h 10906958"/>
              <a:gd name="connsiteX1" fmla="*/ 5437301 w 5437301"/>
              <a:gd name="connsiteY1" fmla="*/ 823794 h 10906958"/>
              <a:gd name="connsiteX2" fmla="*/ 5437301 w 5437301"/>
              <a:gd name="connsiteY2" fmla="*/ 10419830 h 10906958"/>
              <a:gd name="connsiteX3" fmla="*/ 4950173 w 5437301"/>
              <a:gd name="connsiteY3" fmla="*/ 10906958 h 10906958"/>
              <a:gd name="connsiteX4" fmla="*/ 487128 w 5437301"/>
              <a:gd name="connsiteY4" fmla="*/ 10906958 h 10906958"/>
              <a:gd name="connsiteX5" fmla="*/ 0 w 5437301"/>
              <a:gd name="connsiteY5" fmla="*/ 10419830 h 10906958"/>
              <a:gd name="connsiteX6" fmla="*/ 0 w 5437301"/>
              <a:gd name="connsiteY6" fmla="*/ 823794 h 10906958"/>
              <a:gd name="connsiteX7" fmla="*/ 487128 w 5437301"/>
              <a:gd name="connsiteY7" fmla="*/ 336666 h 10906958"/>
              <a:gd name="connsiteX8" fmla="*/ 4950173 w 5437301"/>
              <a:gd name="connsiteY8" fmla="*/ 336666 h 10906958"/>
              <a:gd name="connsiteX9" fmla="*/ 5413953 w 5437301"/>
              <a:gd name="connsiteY9" fmla="*/ 550174 h 10906958"/>
              <a:gd name="connsiteX0" fmla="*/ 5322513 w 5437301"/>
              <a:gd name="connsiteY0" fmla="*/ 458734 h 10906958"/>
              <a:gd name="connsiteX1" fmla="*/ 5437301 w 5437301"/>
              <a:gd name="connsiteY1" fmla="*/ 823794 h 10906958"/>
              <a:gd name="connsiteX2" fmla="*/ 5437301 w 5437301"/>
              <a:gd name="connsiteY2" fmla="*/ 10419830 h 10906958"/>
              <a:gd name="connsiteX3" fmla="*/ 4950173 w 5437301"/>
              <a:gd name="connsiteY3" fmla="*/ 10906958 h 10906958"/>
              <a:gd name="connsiteX4" fmla="*/ 487128 w 5437301"/>
              <a:gd name="connsiteY4" fmla="*/ 10906958 h 10906958"/>
              <a:gd name="connsiteX5" fmla="*/ 0 w 5437301"/>
              <a:gd name="connsiteY5" fmla="*/ 10419830 h 10906958"/>
              <a:gd name="connsiteX6" fmla="*/ 0 w 5437301"/>
              <a:gd name="connsiteY6" fmla="*/ 823794 h 10906958"/>
              <a:gd name="connsiteX7" fmla="*/ 487128 w 5437301"/>
              <a:gd name="connsiteY7" fmla="*/ 336666 h 10906958"/>
              <a:gd name="connsiteX8" fmla="*/ 4950173 w 5437301"/>
              <a:gd name="connsiteY8" fmla="*/ 336666 h 10906958"/>
              <a:gd name="connsiteX0" fmla="*/ 5437301 w 5437301"/>
              <a:gd name="connsiteY0" fmla="*/ 487128 h 10570292"/>
              <a:gd name="connsiteX1" fmla="*/ 5437301 w 5437301"/>
              <a:gd name="connsiteY1" fmla="*/ 10083164 h 10570292"/>
              <a:gd name="connsiteX2" fmla="*/ 4950173 w 5437301"/>
              <a:gd name="connsiteY2" fmla="*/ 10570292 h 10570292"/>
              <a:gd name="connsiteX3" fmla="*/ 487128 w 5437301"/>
              <a:gd name="connsiteY3" fmla="*/ 10570292 h 10570292"/>
              <a:gd name="connsiteX4" fmla="*/ 0 w 5437301"/>
              <a:gd name="connsiteY4" fmla="*/ 10083164 h 10570292"/>
              <a:gd name="connsiteX5" fmla="*/ 0 w 5437301"/>
              <a:gd name="connsiteY5" fmla="*/ 487128 h 10570292"/>
              <a:gd name="connsiteX6" fmla="*/ 487128 w 5437301"/>
              <a:gd name="connsiteY6" fmla="*/ 0 h 10570292"/>
              <a:gd name="connsiteX7" fmla="*/ 4950173 w 5437301"/>
              <a:gd name="connsiteY7" fmla="*/ 0 h 10570292"/>
              <a:gd name="connsiteX0" fmla="*/ 5437301 w 5437301"/>
              <a:gd name="connsiteY0" fmla="*/ 963378 h 10570292"/>
              <a:gd name="connsiteX1" fmla="*/ 5437301 w 5437301"/>
              <a:gd name="connsiteY1" fmla="*/ 10083164 h 10570292"/>
              <a:gd name="connsiteX2" fmla="*/ 4950173 w 5437301"/>
              <a:gd name="connsiteY2" fmla="*/ 10570292 h 10570292"/>
              <a:gd name="connsiteX3" fmla="*/ 487128 w 5437301"/>
              <a:gd name="connsiteY3" fmla="*/ 10570292 h 10570292"/>
              <a:gd name="connsiteX4" fmla="*/ 0 w 5437301"/>
              <a:gd name="connsiteY4" fmla="*/ 10083164 h 10570292"/>
              <a:gd name="connsiteX5" fmla="*/ 0 w 5437301"/>
              <a:gd name="connsiteY5" fmla="*/ 487128 h 10570292"/>
              <a:gd name="connsiteX6" fmla="*/ 487128 w 5437301"/>
              <a:gd name="connsiteY6" fmla="*/ 0 h 10570292"/>
              <a:gd name="connsiteX7" fmla="*/ 4950173 w 5437301"/>
              <a:gd name="connsiteY7" fmla="*/ 0 h 10570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37301" h="10570292">
                <a:moveTo>
                  <a:pt x="5437301" y="963378"/>
                </a:moveTo>
                <a:lnTo>
                  <a:pt x="5437301" y="10083164"/>
                </a:lnTo>
                <a:cubicBezTo>
                  <a:pt x="5437301" y="10352197"/>
                  <a:pt x="5219206" y="10570292"/>
                  <a:pt x="4950173" y="10570292"/>
                </a:cubicBezTo>
                <a:lnTo>
                  <a:pt x="487128" y="10570292"/>
                </a:lnTo>
                <a:cubicBezTo>
                  <a:pt x="218095" y="10570292"/>
                  <a:pt x="0" y="10352197"/>
                  <a:pt x="0" y="10083164"/>
                </a:cubicBezTo>
                <a:lnTo>
                  <a:pt x="0" y="487128"/>
                </a:lnTo>
                <a:cubicBezTo>
                  <a:pt x="0" y="218095"/>
                  <a:pt x="218095" y="0"/>
                  <a:pt x="487128" y="0"/>
                </a:cubicBezTo>
                <a:lnTo>
                  <a:pt x="4950173" y="0"/>
                </a:lnTo>
              </a:path>
            </a:pathLst>
          </a:custGeom>
          <a:noFill/>
          <a:ln w="38100" cap="rnd">
            <a:solidFill>
              <a:schemeClr val="accent1"/>
            </a:solidFill>
            <a:prstDash val="solid"/>
            <a:round/>
            <a:headEnd type="oval"/>
            <a:tailEnd type="triangle" w="lg" len="me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l" defTabSz="914368" rtl="0" fontAlgn="base">
              <a:spcBef>
                <a:spcPct val="20000"/>
              </a:spcBef>
              <a:spcAft>
                <a:spcPct val="0"/>
              </a:spcAft>
            </a:pPr>
            <a:endParaRPr lang="en-US" sz="1400" kern="1200">
              <a:solidFill>
                <a:srgbClr val="000000"/>
              </a:solidFill>
              <a:latin typeface="Arial" charset="0"/>
              <a:ea typeface="+mn-ea"/>
              <a:cs typeface="+mn-cs"/>
            </a:endParaRPr>
          </a:p>
        </p:txBody>
      </p:sp>
      <p:sp>
        <p:nvSpPr>
          <p:cNvPr id="22" name="Freeform 6x">
            <a:extLst>
              <a:ext uri="{FF2B5EF4-FFF2-40B4-BE49-F238E27FC236}">
                <a16:creationId xmlns:a16="http://schemas.microsoft.com/office/drawing/2014/main" id="{FE44B3AE-BCA0-B8EF-62DC-4A5C43545DE5}"/>
              </a:ext>
            </a:extLst>
          </p:cNvPr>
          <p:cNvSpPr>
            <a:spLocks/>
          </p:cNvSpPr>
          <p:nvPr/>
        </p:nvSpPr>
        <p:spPr bwMode="auto">
          <a:xfrm>
            <a:off x="3240011" y="1227991"/>
            <a:ext cx="5637805" cy="4504730"/>
          </a:xfrm>
          <a:custGeom>
            <a:avLst/>
            <a:gdLst>
              <a:gd name="connsiteX0" fmla="*/ 0 w 12121281"/>
              <a:gd name="connsiteY0" fmla="*/ 413463 h 10596170"/>
              <a:gd name="connsiteX1" fmla="*/ 413463 w 12121281"/>
              <a:gd name="connsiteY1" fmla="*/ 0 h 10596170"/>
              <a:gd name="connsiteX2" fmla="*/ 11707818 w 12121281"/>
              <a:gd name="connsiteY2" fmla="*/ 0 h 10596170"/>
              <a:gd name="connsiteX3" fmla="*/ 12121281 w 12121281"/>
              <a:gd name="connsiteY3" fmla="*/ 413463 h 10596170"/>
              <a:gd name="connsiteX4" fmla="*/ 12121281 w 12121281"/>
              <a:gd name="connsiteY4" fmla="*/ 10182707 h 10596170"/>
              <a:gd name="connsiteX5" fmla="*/ 11707818 w 12121281"/>
              <a:gd name="connsiteY5" fmla="*/ 10596170 h 10596170"/>
              <a:gd name="connsiteX6" fmla="*/ 413463 w 12121281"/>
              <a:gd name="connsiteY6" fmla="*/ 10596170 h 10596170"/>
              <a:gd name="connsiteX7" fmla="*/ 0 w 12121281"/>
              <a:gd name="connsiteY7" fmla="*/ 10182707 h 10596170"/>
              <a:gd name="connsiteX8" fmla="*/ 0 w 12121281"/>
              <a:gd name="connsiteY8" fmla="*/ 413463 h 10596170"/>
              <a:gd name="connsiteX0" fmla="*/ 0 w 12616500"/>
              <a:gd name="connsiteY0" fmla="*/ 818352 h 11001059"/>
              <a:gd name="connsiteX1" fmla="*/ 413463 w 12616500"/>
              <a:gd name="connsiteY1" fmla="*/ 404889 h 11001059"/>
              <a:gd name="connsiteX2" fmla="*/ 11707818 w 12616500"/>
              <a:gd name="connsiteY2" fmla="*/ 404889 h 11001059"/>
              <a:gd name="connsiteX3" fmla="*/ 11959996 w 12616500"/>
              <a:gd name="connsiteY3" fmla="*/ 507908 h 11001059"/>
              <a:gd name="connsiteX4" fmla="*/ 12121281 w 12616500"/>
              <a:gd name="connsiteY4" fmla="*/ 818352 h 11001059"/>
              <a:gd name="connsiteX5" fmla="*/ 12121281 w 12616500"/>
              <a:gd name="connsiteY5" fmla="*/ 10587596 h 11001059"/>
              <a:gd name="connsiteX6" fmla="*/ 11707818 w 12616500"/>
              <a:gd name="connsiteY6" fmla="*/ 11001059 h 11001059"/>
              <a:gd name="connsiteX7" fmla="*/ 413463 w 12616500"/>
              <a:gd name="connsiteY7" fmla="*/ 11001059 h 11001059"/>
              <a:gd name="connsiteX8" fmla="*/ 0 w 12616500"/>
              <a:gd name="connsiteY8" fmla="*/ 10587596 h 11001059"/>
              <a:gd name="connsiteX9" fmla="*/ 0 w 12616500"/>
              <a:gd name="connsiteY9" fmla="*/ 818352 h 11001059"/>
              <a:gd name="connsiteX0" fmla="*/ 11959996 w 12620775"/>
              <a:gd name="connsiteY0" fmla="*/ 507908 h 11001059"/>
              <a:gd name="connsiteX1" fmla="*/ 12121281 w 12620775"/>
              <a:gd name="connsiteY1" fmla="*/ 818352 h 11001059"/>
              <a:gd name="connsiteX2" fmla="*/ 12121281 w 12620775"/>
              <a:gd name="connsiteY2" fmla="*/ 10587596 h 11001059"/>
              <a:gd name="connsiteX3" fmla="*/ 11707818 w 12620775"/>
              <a:gd name="connsiteY3" fmla="*/ 11001059 h 11001059"/>
              <a:gd name="connsiteX4" fmla="*/ 413463 w 12620775"/>
              <a:gd name="connsiteY4" fmla="*/ 11001059 h 11001059"/>
              <a:gd name="connsiteX5" fmla="*/ 0 w 12620775"/>
              <a:gd name="connsiteY5" fmla="*/ 10587596 h 11001059"/>
              <a:gd name="connsiteX6" fmla="*/ 0 w 12620775"/>
              <a:gd name="connsiteY6" fmla="*/ 818352 h 11001059"/>
              <a:gd name="connsiteX7" fmla="*/ 413463 w 12620775"/>
              <a:gd name="connsiteY7" fmla="*/ 404889 h 11001059"/>
              <a:gd name="connsiteX8" fmla="*/ 11707818 w 12620775"/>
              <a:gd name="connsiteY8" fmla="*/ 404889 h 11001059"/>
              <a:gd name="connsiteX9" fmla="*/ 12051436 w 12620775"/>
              <a:gd name="connsiteY9" fmla="*/ 599348 h 11001059"/>
              <a:gd name="connsiteX0" fmla="*/ 11959996 w 12121281"/>
              <a:gd name="connsiteY0" fmla="*/ 507908 h 11001059"/>
              <a:gd name="connsiteX1" fmla="*/ 12121281 w 12121281"/>
              <a:gd name="connsiteY1" fmla="*/ 818352 h 11001059"/>
              <a:gd name="connsiteX2" fmla="*/ 12121281 w 12121281"/>
              <a:gd name="connsiteY2" fmla="*/ 10587596 h 11001059"/>
              <a:gd name="connsiteX3" fmla="*/ 11707818 w 12121281"/>
              <a:gd name="connsiteY3" fmla="*/ 11001059 h 11001059"/>
              <a:gd name="connsiteX4" fmla="*/ 413463 w 12121281"/>
              <a:gd name="connsiteY4" fmla="*/ 11001059 h 11001059"/>
              <a:gd name="connsiteX5" fmla="*/ 0 w 12121281"/>
              <a:gd name="connsiteY5" fmla="*/ 10587596 h 11001059"/>
              <a:gd name="connsiteX6" fmla="*/ 0 w 12121281"/>
              <a:gd name="connsiteY6" fmla="*/ 818352 h 11001059"/>
              <a:gd name="connsiteX7" fmla="*/ 413463 w 12121281"/>
              <a:gd name="connsiteY7" fmla="*/ 404889 h 11001059"/>
              <a:gd name="connsiteX8" fmla="*/ 11707818 w 12121281"/>
              <a:gd name="connsiteY8" fmla="*/ 404889 h 11001059"/>
              <a:gd name="connsiteX0" fmla="*/ 12121281 w 12121281"/>
              <a:gd name="connsiteY0" fmla="*/ 413463 h 10596170"/>
              <a:gd name="connsiteX1" fmla="*/ 12121281 w 12121281"/>
              <a:gd name="connsiteY1" fmla="*/ 10182707 h 10596170"/>
              <a:gd name="connsiteX2" fmla="*/ 11707818 w 12121281"/>
              <a:gd name="connsiteY2" fmla="*/ 10596170 h 10596170"/>
              <a:gd name="connsiteX3" fmla="*/ 413463 w 12121281"/>
              <a:gd name="connsiteY3" fmla="*/ 10596170 h 10596170"/>
              <a:gd name="connsiteX4" fmla="*/ 0 w 12121281"/>
              <a:gd name="connsiteY4" fmla="*/ 10182707 h 10596170"/>
              <a:gd name="connsiteX5" fmla="*/ 0 w 12121281"/>
              <a:gd name="connsiteY5" fmla="*/ 413463 h 10596170"/>
              <a:gd name="connsiteX6" fmla="*/ 413463 w 12121281"/>
              <a:gd name="connsiteY6" fmla="*/ 0 h 10596170"/>
              <a:gd name="connsiteX7" fmla="*/ 11707818 w 12121281"/>
              <a:gd name="connsiteY7" fmla="*/ 0 h 10596170"/>
              <a:gd name="connsiteX0" fmla="*/ 12121281 w 12121281"/>
              <a:gd name="connsiteY0" fmla="*/ 413463 h 10596170"/>
              <a:gd name="connsiteX1" fmla="*/ 12112395 w 12121281"/>
              <a:gd name="connsiteY1" fmla="*/ 960269 h 10596170"/>
              <a:gd name="connsiteX2" fmla="*/ 12121281 w 12121281"/>
              <a:gd name="connsiteY2" fmla="*/ 10182707 h 10596170"/>
              <a:gd name="connsiteX3" fmla="*/ 11707818 w 12121281"/>
              <a:gd name="connsiteY3" fmla="*/ 10596170 h 10596170"/>
              <a:gd name="connsiteX4" fmla="*/ 413463 w 12121281"/>
              <a:gd name="connsiteY4" fmla="*/ 10596170 h 10596170"/>
              <a:gd name="connsiteX5" fmla="*/ 0 w 12121281"/>
              <a:gd name="connsiteY5" fmla="*/ 10182707 h 10596170"/>
              <a:gd name="connsiteX6" fmla="*/ 0 w 12121281"/>
              <a:gd name="connsiteY6" fmla="*/ 413463 h 10596170"/>
              <a:gd name="connsiteX7" fmla="*/ 413463 w 12121281"/>
              <a:gd name="connsiteY7" fmla="*/ 0 h 10596170"/>
              <a:gd name="connsiteX8" fmla="*/ 11707818 w 12121281"/>
              <a:gd name="connsiteY8" fmla="*/ 0 h 10596170"/>
              <a:gd name="connsiteX0" fmla="*/ 12112395 w 12121281"/>
              <a:gd name="connsiteY0" fmla="*/ 960269 h 10596170"/>
              <a:gd name="connsiteX1" fmla="*/ 12121281 w 12121281"/>
              <a:gd name="connsiteY1" fmla="*/ 10182707 h 10596170"/>
              <a:gd name="connsiteX2" fmla="*/ 11707818 w 12121281"/>
              <a:gd name="connsiteY2" fmla="*/ 10596170 h 10596170"/>
              <a:gd name="connsiteX3" fmla="*/ 413463 w 12121281"/>
              <a:gd name="connsiteY3" fmla="*/ 10596170 h 10596170"/>
              <a:gd name="connsiteX4" fmla="*/ 0 w 12121281"/>
              <a:gd name="connsiteY4" fmla="*/ 10182707 h 10596170"/>
              <a:gd name="connsiteX5" fmla="*/ 0 w 12121281"/>
              <a:gd name="connsiteY5" fmla="*/ 413463 h 10596170"/>
              <a:gd name="connsiteX6" fmla="*/ 413463 w 12121281"/>
              <a:gd name="connsiteY6" fmla="*/ 0 h 10596170"/>
              <a:gd name="connsiteX7" fmla="*/ 11707818 w 12121281"/>
              <a:gd name="connsiteY7" fmla="*/ 0 h 10596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21281" h="10596170">
                <a:moveTo>
                  <a:pt x="12112395" y="960269"/>
                </a:moveTo>
                <a:lnTo>
                  <a:pt x="12121281" y="10182707"/>
                </a:lnTo>
                <a:cubicBezTo>
                  <a:pt x="12121281" y="10411056"/>
                  <a:pt x="11936167" y="10596170"/>
                  <a:pt x="11707818" y="10596170"/>
                </a:cubicBezTo>
                <a:lnTo>
                  <a:pt x="413463" y="10596170"/>
                </a:lnTo>
                <a:cubicBezTo>
                  <a:pt x="185114" y="10596170"/>
                  <a:pt x="0" y="10411056"/>
                  <a:pt x="0" y="10182707"/>
                </a:cubicBezTo>
                <a:lnTo>
                  <a:pt x="0" y="413463"/>
                </a:lnTo>
                <a:cubicBezTo>
                  <a:pt x="0" y="185114"/>
                  <a:pt x="185114" y="0"/>
                  <a:pt x="413463" y="0"/>
                </a:cubicBezTo>
                <a:lnTo>
                  <a:pt x="11707818" y="0"/>
                </a:lnTo>
              </a:path>
            </a:pathLst>
          </a:custGeom>
          <a:noFill/>
          <a:ln w="38100" cap="rnd">
            <a:solidFill>
              <a:schemeClr val="accent1"/>
            </a:solidFill>
            <a:prstDash val="solid"/>
            <a:round/>
            <a:headEnd type="oval"/>
            <a:tailEnd type="triangle" w="lg" len="me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l" defTabSz="914368" rtl="0" fontAlgn="base">
              <a:spcBef>
                <a:spcPct val="20000"/>
              </a:spcBef>
              <a:spcAft>
                <a:spcPct val="0"/>
              </a:spcAft>
            </a:pPr>
            <a:endParaRPr lang="en-US" sz="1400" kern="1200">
              <a:solidFill>
                <a:srgbClr val="000000"/>
              </a:solidFill>
              <a:latin typeface="Arial" charset="0"/>
              <a:ea typeface="+mn-ea"/>
              <a:cs typeface="+mn-cs"/>
            </a:endParaRPr>
          </a:p>
        </p:txBody>
      </p:sp>
      <p:sp>
        <p:nvSpPr>
          <p:cNvPr id="26" name="Rectangle 25">
            <a:extLst>
              <a:ext uri="{FF2B5EF4-FFF2-40B4-BE49-F238E27FC236}">
                <a16:creationId xmlns:a16="http://schemas.microsoft.com/office/drawing/2014/main" id="{07973BE8-445C-B5DC-1FEA-730575748DD3}"/>
              </a:ext>
            </a:extLst>
          </p:cNvPr>
          <p:cNvSpPr>
            <a:spLocks/>
          </p:cNvSpPr>
          <p:nvPr/>
        </p:nvSpPr>
        <p:spPr bwMode="gray">
          <a:xfrm>
            <a:off x="736755" y="1337062"/>
            <a:ext cx="2434463" cy="286232"/>
          </a:xfrm>
          <a:prstGeom prst="rect">
            <a:avLst/>
          </a:prstGeom>
          <a:ln>
            <a:noFill/>
          </a:ln>
        </p:spPr>
        <p:txBody>
          <a:bodyPr wrap="square" lIns="0" tIns="0" rIns="0" bIns="0" anchor="t">
            <a:spAutoFit/>
          </a:bodyPr>
          <a:lstStyle>
            <a:defPPr>
              <a:defRPr lang="en-CA"/>
            </a:defPPr>
            <a:lvl1pPr algn="l" rtl="0" fontAlgn="base">
              <a:spcBef>
                <a:spcPct val="20000"/>
              </a:spcBef>
              <a:spcAft>
                <a:spcPct val="0"/>
              </a:spcAft>
              <a:defRPr lang="en-US" sz="1400" kern="1200">
                <a:solidFill>
                  <a:schemeClr val="tx1"/>
                </a:solidFill>
                <a:latin typeface="Arial" charset="0"/>
                <a:ea typeface="+mn-ea"/>
                <a:cs typeface="+mn-cs"/>
              </a:defRPr>
            </a:lvl1pPr>
            <a:lvl2pPr marL="457200" algn="ctr" rtl="0" fontAlgn="base">
              <a:spcBef>
                <a:spcPct val="20000"/>
              </a:spcBef>
              <a:spcAft>
                <a:spcPct val="0"/>
              </a:spcAft>
              <a:defRPr sz="1400" kern="1200">
                <a:solidFill>
                  <a:schemeClr val="tx1"/>
                </a:solidFill>
                <a:latin typeface="Arial" charset="0"/>
                <a:ea typeface="+mn-ea"/>
                <a:cs typeface="+mn-cs"/>
              </a:defRPr>
            </a:lvl2pPr>
            <a:lvl3pPr marL="914400" algn="ctr" rtl="0" fontAlgn="base">
              <a:spcBef>
                <a:spcPct val="20000"/>
              </a:spcBef>
              <a:spcAft>
                <a:spcPct val="0"/>
              </a:spcAft>
              <a:defRPr sz="1400" kern="1200">
                <a:solidFill>
                  <a:schemeClr val="tx1"/>
                </a:solidFill>
                <a:latin typeface="Arial" charset="0"/>
                <a:ea typeface="+mn-ea"/>
                <a:cs typeface="+mn-cs"/>
              </a:defRPr>
            </a:lvl3pPr>
            <a:lvl4pPr marL="1371600" algn="ctr" rtl="0" fontAlgn="base">
              <a:spcBef>
                <a:spcPct val="20000"/>
              </a:spcBef>
              <a:spcAft>
                <a:spcPct val="0"/>
              </a:spcAft>
              <a:defRPr sz="1400" kern="1200">
                <a:solidFill>
                  <a:schemeClr val="tx1"/>
                </a:solidFill>
                <a:latin typeface="Arial" charset="0"/>
                <a:ea typeface="+mn-ea"/>
                <a:cs typeface="+mn-cs"/>
              </a:defRPr>
            </a:lvl4pPr>
            <a:lvl5pPr marL="1828800" algn="ctr" rtl="0" fontAlgn="base">
              <a:spcBef>
                <a:spcPct val="20000"/>
              </a:spcBef>
              <a:spcAft>
                <a:spcPct val="0"/>
              </a:spcAft>
              <a:defRPr sz="1400" kern="1200">
                <a:solidFill>
                  <a:schemeClr val="tx1"/>
                </a:solidFill>
                <a:latin typeface="Arial" charset="0"/>
                <a:ea typeface="+mn-ea"/>
                <a:cs typeface="+mn-cs"/>
              </a:defRPr>
            </a:lvl5pPr>
            <a:lvl6pPr marL="2286000" algn="l" defTabSz="914400" rtl="0" eaLnBrk="1" latinLnBrk="0" hangingPunct="1">
              <a:defRPr sz="1400" kern="1200">
                <a:solidFill>
                  <a:schemeClr val="tx1"/>
                </a:solidFill>
                <a:latin typeface="Arial" charset="0"/>
                <a:ea typeface="+mn-ea"/>
                <a:cs typeface="+mn-cs"/>
              </a:defRPr>
            </a:lvl6pPr>
            <a:lvl7pPr marL="2743200" algn="l" defTabSz="914400" rtl="0" eaLnBrk="1" latinLnBrk="0" hangingPunct="1">
              <a:defRPr sz="1400" kern="1200">
                <a:solidFill>
                  <a:schemeClr val="tx1"/>
                </a:solidFill>
                <a:latin typeface="Arial" charset="0"/>
                <a:ea typeface="+mn-ea"/>
                <a:cs typeface="+mn-cs"/>
              </a:defRPr>
            </a:lvl7pPr>
            <a:lvl8pPr marL="3200400" algn="l" defTabSz="914400" rtl="0" eaLnBrk="1" latinLnBrk="0" hangingPunct="1">
              <a:defRPr sz="1400" kern="1200">
                <a:solidFill>
                  <a:schemeClr val="tx1"/>
                </a:solidFill>
                <a:latin typeface="Arial" charset="0"/>
                <a:ea typeface="+mn-ea"/>
                <a:cs typeface="+mn-cs"/>
              </a:defRPr>
            </a:lvl8pPr>
            <a:lvl9pPr marL="3657600" algn="l" defTabSz="914400" rtl="0" eaLnBrk="1" latinLnBrk="0" hangingPunct="1">
              <a:defRPr sz="1400" kern="1200">
                <a:solidFill>
                  <a:schemeClr val="tx1"/>
                </a:solidFill>
                <a:latin typeface="Arial" charset="0"/>
                <a:ea typeface="+mn-ea"/>
                <a:cs typeface="+mn-cs"/>
              </a:defRPr>
            </a:lvl9pPr>
          </a:lstStyle>
          <a:p>
            <a:pPr defTabSz="1219142" fontAlgn="auto">
              <a:spcBef>
                <a:spcPts val="0"/>
              </a:spcBef>
              <a:spcAft>
                <a:spcPts val="0"/>
              </a:spcAft>
              <a:defRPr/>
            </a:pPr>
            <a:r>
              <a:rPr lang="en-US" sz="1860" b="1" kern="0">
                <a:solidFill>
                  <a:srgbClr val="000000"/>
                </a:solidFill>
                <a:latin typeface="F37 Lineca" pitchFamily="50" charset="0"/>
                <a:cs typeface="Arial" panose="020B0604020202020204" pitchFamily="34" charset="0"/>
              </a:rPr>
              <a:t>UNMET NEED</a:t>
            </a:r>
          </a:p>
        </p:txBody>
      </p:sp>
      <p:sp>
        <p:nvSpPr>
          <p:cNvPr id="27" name="Rectangle 26">
            <a:extLst>
              <a:ext uri="{FF2B5EF4-FFF2-40B4-BE49-F238E27FC236}">
                <a16:creationId xmlns:a16="http://schemas.microsoft.com/office/drawing/2014/main" id="{CEEB85BC-B9AB-943C-EBDF-927A4AD39EB8}"/>
              </a:ext>
            </a:extLst>
          </p:cNvPr>
          <p:cNvSpPr>
            <a:spLocks/>
          </p:cNvSpPr>
          <p:nvPr/>
        </p:nvSpPr>
        <p:spPr bwMode="gray">
          <a:xfrm>
            <a:off x="3480969" y="1337062"/>
            <a:ext cx="4943941" cy="286232"/>
          </a:xfrm>
          <a:prstGeom prst="rect">
            <a:avLst/>
          </a:prstGeom>
          <a:ln>
            <a:noFill/>
          </a:ln>
        </p:spPr>
        <p:txBody>
          <a:bodyPr wrap="square" lIns="0" tIns="0" rIns="0" bIns="0" anchor="t">
            <a:spAutoFit/>
          </a:bodyPr>
          <a:lstStyle>
            <a:defPPr>
              <a:defRPr lang="en-CA"/>
            </a:defPPr>
            <a:lvl1pPr algn="l" rtl="0" fontAlgn="base">
              <a:spcBef>
                <a:spcPct val="20000"/>
              </a:spcBef>
              <a:spcAft>
                <a:spcPct val="0"/>
              </a:spcAft>
              <a:defRPr lang="en-US" sz="1400" kern="1200">
                <a:solidFill>
                  <a:schemeClr val="tx1"/>
                </a:solidFill>
                <a:latin typeface="Arial" charset="0"/>
                <a:ea typeface="+mn-ea"/>
                <a:cs typeface="+mn-cs"/>
              </a:defRPr>
            </a:lvl1pPr>
            <a:lvl2pPr marL="457200" algn="ctr" rtl="0" fontAlgn="base">
              <a:spcBef>
                <a:spcPct val="20000"/>
              </a:spcBef>
              <a:spcAft>
                <a:spcPct val="0"/>
              </a:spcAft>
              <a:defRPr sz="1400" kern="1200">
                <a:solidFill>
                  <a:schemeClr val="tx1"/>
                </a:solidFill>
                <a:latin typeface="Arial" charset="0"/>
                <a:ea typeface="+mn-ea"/>
                <a:cs typeface="+mn-cs"/>
              </a:defRPr>
            </a:lvl2pPr>
            <a:lvl3pPr marL="914400" algn="ctr" rtl="0" fontAlgn="base">
              <a:spcBef>
                <a:spcPct val="20000"/>
              </a:spcBef>
              <a:spcAft>
                <a:spcPct val="0"/>
              </a:spcAft>
              <a:defRPr sz="1400" kern="1200">
                <a:solidFill>
                  <a:schemeClr val="tx1"/>
                </a:solidFill>
                <a:latin typeface="Arial" charset="0"/>
                <a:ea typeface="+mn-ea"/>
                <a:cs typeface="+mn-cs"/>
              </a:defRPr>
            </a:lvl3pPr>
            <a:lvl4pPr marL="1371600" algn="ctr" rtl="0" fontAlgn="base">
              <a:spcBef>
                <a:spcPct val="20000"/>
              </a:spcBef>
              <a:spcAft>
                <a:spcPct val="0"/>
              </a:spcAft>
              <a:defRPr sz="1400" kern="1200">
                <a:solidFill>
                  <a:schemeClr val="tx1"/>
                </a:solidFill>
                <a:latin typeface="Arial" charset="0"/>
                <a:ea typeface="+mn-ea"/>
                <a:cs typeface="+mn-cs"/>
              </a:defRPr>
            </a:lvl4pPr>
            <a:lvl5pPr marL="1828800" algn="ctr" rtl="0" fontAlgn="base">
              <a:spcBef>
                <a:spcPct val="20000"/>
              </a:spcBef>
              <a:spcAft>
                <a:spcPct val="0"/>
              </a:spcAft>
              <a:defRPr sz="1400" kern="1200">
                <a:solidFill>
                  <a:schemeClr val="tx1"/>
                </a:solidFill>
                <a:latin typeface="Arial" charset="0"/>
                <a:ea typeface="+mn-ea"/>
                <a:cs typeface="+mn-cs"/>
              </a:defRPr>
            </a:lvl5pPr>
            <a:lvl6pPr marL="2286000" algn="l" defTabSz="914400" rtl="0" eaLnBrk="1" latinLnBrk="0" hangingPunct="1">
              <a:defRPr sz="1400" kern="1200">
                <a:solidFill>
                  <a:schemeClr val="tx1"/>
                </a:solidFill>
                <a:latin typeface="Arial" charset="0"/>
                <a:ea typeface="+mn-ea"/>
                <a:cs typeface="+mn-cs"/>
              </a:defRPr>
            </a:lvl6pPr>
            <a:lvl7pPr marL="2743200" algn="l" defTabSz="914400" rtl="0" eaLnBrk="1" latinLnBrk="0" hangingPunct="1">
              <a:defRPr sz="1400" kern="1200">
                <a:solidFill>
                  <a:schemeClr val="tx1"/>
                </a:solidFill>
                <a:latin typeface="Arial" charset="0"/>
                <a:ea typeface="+mn-ea"/>
                <a:cs typeface="+mn-cs"/>
              </a:defRPr>
            </a:lvl7pPr>
            <a:lvl8pPr marL="3200400" algn="l" defTabSz="914400" rtl="0" eaLnBrk="1" latinLnBrk="0" hangingPunct="1">
              <a:defRPr sz="1400" kern="1200">
                <a:solidFill>
                  <a:schemeClr val="tx1"/>
                </a:solidFill>
                <a:latin typeface="Arial" charset="0"/>
                <a:ea typeface="+mn-ea"/>
                <a:cs typeface="+mn-cs"/>
              </a:defRPr>
            </a:lvl8pPr>
            <a:lvl9pPr marL="3657600" algn="l" defTabSz="914400" rtl="0" eaLnBrk="1" latinLnBrk="0" hangingPunct="1">
              <a:defRPr sz="1400" kern="1200">
                <a:solidFill>
                  <a:schemeClr val="tx1"/>
                </a:solidFill>
                <a:latin typeface="Arial" charset="0"/>
                <a:ea typeface="+mn-ea"/>
                <a:cs typeface="+mn-cs"/>
              </a:defRPr>
            </a:lvl9pPr>
          </a:lstStyle>
          <a:p>
            <a:pPr defTabSz="1219142" fontAlgn="auto">
              <a:spcBef>
                <a:spcPts val="0"/>
              </a:spcBef>
              <a:spcAft>
                <a:spcPts val="0"/>
              </a:spcAft>
              <a:defRPr/>
            </a:pPr>
            <a:r>
              <a:rPr lang="en-US" sz="1860" b="1" kern="0">
                <a:solidFill>
                  <a:srgbClr val="000000"/>
                </a:solidFill>
                <a:latin typeface="Arial"/>
                <a:cs typeface="Arial" panose="020B0604020202020204" pitchFamily="34" charset="0"/>
              </a:rPr>
              <a:t>HOW SKYRIZI CAN HELP</a:t>
            </a:r>
          </a:p>
        </p:txBody>
      </p:sp>
      <p:sp>
        <p:nvSpPr>
          <p:cNvPr id="28" name="Rectangle 27">
            <a:extLst>
              <a:ext uri="{FF2B5EF4-FFF2-40B4-BE49-F238E27FC236}">
                <a16:creationId xmlns:a16="http://schemas.microsoft.com/office/drawing/2014/main" id="{B8D59CC2-8C96-A4C1-D7A4-584D0C058DB7}"/>
              </a:ext>
            </a:extLst>
          </p:cNvPr>
          <p:cNvSpPr>
            <a:spLocks/>
          </p:cNvSpPr>
          <p:nvPr/>
        </p:nvSpPr>
        <p:spPr bwMode="gray">
          <a:xfrm>
            <a:off x="9223115" y="1366304"/>
            <a:ext cx="2021723" cy="257635"/>
          </a:xfrm>
          <a:prstGeom prst="rect">
            <a:avLst/>
          </a:prstGeom>
          <a:ln>
            <a:noFill/>
          </a:ln>
        </p:spPr>
        <p:txBody>
          <a:bodyPr wrap="square" lIns="0" tIns="0" rIns="0" bIns="0" anchor="t">
            <a:spAutoFit/>
          </a:bodyPr>
          <a:lstStyle>
            <a:defPPr>
              <a:defRPr lang="en-CA"/>
            </a:defPPr>
            <a:lvl1pPr algn="l" rtl="0" fontAlgn="base">
              <a:spcBef>
                <a:spcPct val="20000"/>
              </a:spcBef>
              <a:spcAft>
                <a:spcPct val="0"/>
              </a:spcAft>
              <a:defRPr lang="en-US" sz="1400" kern="1200">
                <a:solidFill>
                  <a:schemeClr val="tx1"/>
                </a:solidFill>
                <a:latin typeface="Arial" charset="0"/>
                <a:ea typeface="+mn-ea"/>
                <a:cs typeface="+mn-cs"/>
              </a:defRPr>
            </a:lvl1pPr>
            <a:lvl2pPr marL="457200" algn="ctr" rtl="0" fontAlgn="base">
              <a:spcBef>
                <a:spcPct val="20000"/>
              </a:spcBef>
              <a:spcAft>
                <a:spcPct val="0"/>
              </a:spcAft>
              <a:defRPr sz="1400" kern="1200">
                <a:solidFill>
                  <a:schemeClr val="tx1"/>
                </a:solidFill>
                <a:latin typeface="Arial" charset="0"/>
                <a:ea typeface="+mn-ea"/>
                <a:cs typeface="+mn-cs"/>
              </a:defRPr>
            </a:lvl2pPr>
            <a:lvl3pPr marL="914400" algn="ctr" rtl="0" fontAlgn="base">
              <a:spcBef>
                <a:spcPct val="20000"/>
              </a:spcBef>
              <a:spcAft>
                <a:spcPct val="0"/>
              </a:spcAft>
              <a:defRPr sz="1400" kern="1200">
                <a:solidFill>
                  <a:schemeClr val="tx1"/>
                </a:solidFill>
                <a:latin typeface="Arial" charset="0"/>
                <a:ea typeface="+mn-ea"/>
                <a:cs typeface="+mn-cs"/>
              </a:defRPr>
            </a:lvl3pPr>
            <a:lvl4pPr marL="1371600" algn="ctr" rtl="0" fontAlgn="base">
              <a:spcBef>
                <a:spcPct val="20000"/>
              </a:spcBef>
              <a:spcAft>
                <a:spcPct val="0"/>
              </a:spcAft>
              <a:defRPr sz="1400" kern="1200">
                <a:solidFill>
                  <a:schemeClr val="tx1"/>
                </a:solidFill>
                <a:latin typeface="Arial" charset="0"/>
                <a:ea typeface="+mn-ea"/>
                <a:cs typeface="+mn-cs"/>
              </a:defRPr>
            </a:lvl4pPr>
            <a:lvl5pPr marL="1828800" algn="ctr" rtl="0" fontAlgn="base">
              <a:spcBef>
                <a:spcPct val="20000"/>
              </a:spcBef>
              <a:spcAft>
                <a:spcPct val="0"/>
              </a:spcAft>
              <a:defRPr sz="1400" kern="1200">
                <a:solidFill>
                  <a:schemeClr val="tx1"/>
                </a:solidFill>
                <a:latin typeface="Arial" charset="0"/>
                <a:ea typeface="+mn-ea"/>
                <a:cs typeface="+mn-cs"/>
              </a:defRPr>
            </a:lvl5pPr>
            <a:lvl6pPr marL="2286000" algn="l" defTabSz="914400" rtl="0" eaLnBrk="1" latinLnBrk="0" hangingPunct="1">
              <a:defRPr sz="1400" kern="1200">
                <a:solidFill>
                  <a:schemeClr val="tx1"/>
                </a:solidFill>
                <a:latin typeface="Arial" charset="0"/>
                <a:ea typeface="+mn-ea"/>
                <a:cs typeface="+mn-cs"/>
              </a:defRPr>
            </a:lvl6pPr>
            <a:lvl7pPr marL="2743200" algn="l" defTabSz="914400" rtl="0" eaLnBrk="1" latinLnBrk="0" hangingPunct="1">
              <a:defRPr sz="1400" kern="1200">
                <a:solidFill>
                  <a:schemeClr val="tx1"/>
                </a:solidFill>
                <a:latin typeface="Arial" charset="0"/>
                <a:ea typeface="+mn-ea"/>
                <a:cs typeface="+mn-cs"/>
              </a:defRPr>
            </a:lvl7pPr>
            <a:lvl8pPr marL="3200400" algn="l" defTabSz="914400" rtl="0" eaLnBrk="1" latinLnBrk="0" hangingPunct="1">
              <a:defRPr sz="1400" kern="1200">
                <a:solidFill>
                  <a:schemeClr val="tx1"/>
                </a:solidFill>
                <a:latin typeface="Arial" charset="0"/>
                <a:ea typeface="+mn-ea"/>
                <a:cs typeface="+mn-cs"/>
              </a:defRPr>
            </a:lvl8pPr>
            <a:lvl9pPr marL="3657600" algn="l" defTabSz="914400" rtl="0" eaLnBrk="1" latinLnBrk="0" hangingPunct="1">
              <a:defRPr sz="1400" kern="1200">
                <a:solidFill>
                  <a:schemeClr val="tx1"/>
                </a:solidFill>
                <a:latin typeface="Arial" charset="0"/>
                <a:ea typeface="+mn-ea"/>
                <a:cs typeface="+mn-cs"/>
              </a:defRPr>
            </a:lvl9pPr>
          </a:lstStyle>
          <a:p>
            <a:pPr defTabSz="911059" fontAlgn="auto">
              <a:lnSpc>
                <a:spcPct val="90000"/>
              </a:lnSpc>
              <a:spcAft>
                <a:spcPts val="0"/>
              </a:spcAft>
              <a:defRPr/>
            </a:pPr>
            <a:r>
              <a:rPr lang="en-GB" sz="1860" b="1" kern="0">
                <a:solidFill>
                  <a:srgbClr val="000000"/>
                </a:solidFill>
                <a:latin typeface="F37 Lineca" pitchFamily="50" charset="0"/>
                <a:cs typeface="Arial"/>
              </a:rPr>
              <a:t>IMPACT</a:t>
            </a:r>
          </a:p>
        </p:txBody>
      </p:sp>
      <p:sp>
        <p:nvSpPr>
          <p:cNvPr id="29" name="TextBox 28">
            <a:extLst>
              <a:ext uri="{FF2B5EF4-FFF2-40B4-BE49-F238E27FC236}">
                <a16:creationId xmlns:a16="http://schemas.microsoft.com/office/drawing/2014/main" id="{D41A7D5B-3010-260E-1083-22110D9C6448}"/>
              </a:ext>
            </a:extLst>
          </p:cNvPr>
          <p:cNvSpPr txBox="1"/>
          <p:nvPr/>
        </p:nvSpPr>
        <p:spPr>
          <a:xfrm>
            <a:off x="3391271" y="1597943"/>
            <a:ext cx="5485819" cy="321306"/>
          </a:xfrm>
          <a:prstGeom prst="rect">
            <a:avLst/>
          </a:prstGeom>
          <a:noFill/>
        </p:spPr>
        <p:txBody>
          <a:bodyPr wrap="square" lIns="91440" tIns="45720" rIns="91440" bIns="45720" anchor="t">
            <a:spAutoFit/>
          </a:bodyPr>
          <a:lstStyle/>
          <a:p>
            <a:pPr algn="l" defTabSz="1219142" rtl="0">
              <a:defRPr/>
            </a:pPr>
            <a:r>
              <a:rPr lang="en-US" sz="1488" b="1" kern="1200">
                <a:solidFill>
                  <a:schemeClr val="accent1"/>
                </a:solidFill>
                <a:latin typeface="F37 Lineca" pitchFamily="50" charset="0"/>
                <a:ea typeface="+mn-ea"/>
                <a:cs typeface="+mn-cs"/>
              </a:rPr>
              <a:t>CONTROL</a:t>
            </a:r>
            <a:r>
              <a:rPr lang="en-US" sz="1488" kern="1200">
                <a:solidFill>
                  <a:schemeClr val="accent1"/>
                </a:solidFill>
                <a:latin typeface="F37 Lineca" pitchFamily="50" charset="0"/>
                <a:ea typeface="+mn-ea"/>
                <a:cs typeface="+mn-cs"/>
              </a:rPr>
              <a:t> </a:t>
            </a:r>
            <a:r>
              <a:rPr lang="en-US" sz="1488" b="1">
                <a:solidFill>
                  <a:schemeClr val="accent1"/>
                </a:solidFill>
                <a:latin typeface="F37 Lineca" pitchFamily="50" charset="0"/>
                <a:ea typeface="+mn-ea"/>
                <a:cs typeface="Arial"/>
              </a:rPr>
              <a:t>THAT’S F</a:t>
            </a:r>
            <a:r>
              <a:rPr lang="en-US" sz="1488" b="1" kern="1200">
                <a:solidFill>
                  <a:schemeClr val="accent1"/>
                </a:solidFill>
                <a:latin typeface="F37 Lineca" pitchFamily="50" charset="0"/>
                <a:ea typeface="+mn-ea"/>
                <a:cs typeface="+mn-cs"/>
              </a:rPr>
              <a:t>AST</a:t>
            </a:r>
            <a:r>
              <a:rPr lang="en-US" sz="1488" b="1">
                <a:solidFill>
                  <a:schemeClr val="accent1"/>
                </a:solidFill>
                <a:latin typeface="F37 Lineca" pitchFamily="50" charset="0"/>
                <a:ea typeface="+mn-ea"/>
                <a:cs typeface="Arial"/>
              </a:rPr>
              <a:t> AND SHOWN TO LAST</a:t>
            </a:r>
            <a:r>
              <a:rPr lang="en-US" sz="1488">
                <a:solidFill>
                  <a:schemeClr val="accent1"/>
                </a:solidFill>
                <a:latin typeface="F37 Lineca" pitchFamily="50" charset="0"/>
                <a:ea typeface="+mn-ea"/>
                <a:cs typeface="Arial"/>
              </a:rPr>
              <a:t> with:</a:t>
            </a:r>
          </a:p>
        </p:txBody>
      </p:sp>
      <p:sp>
        <p:nvSpPr>
          <p:cNvPr id="30" name="TextBox 29">
            <a:extLst>
              <a:ext uri="{FF2B5EF4-FFF2-40B4-BE49-F238E27FC236}">
                <a16:creationId xmlns:a16="http://schemas.microsoft.com/office/drawing/2014/main" id="{5499D32E-C686-33F5-7ECA-A56F73EC6549}"/>
              </a:ext>
            </a:extLst>
          </p:cNvPr>
          <p:cNvSpPr txBox="1"/>
          <p:nvPr/>
        </p:nvSpPr>
        <p:spPr>
          <a:xfrm>
            <a:off x="557619" y="1757582"/>
            <a:ext cx="2514009" cy="321306"/>
          </a:xfrm>
          <a:prstGeom prst="rect">
            <a:avLst/>
          </a:prstGeom>
          <a:noFill/>
          <a:ln>
            <a:noFill/>
          </a:ln>
        </p:spPr>
        <p:txBody>
          <a:bodyPr wrap="square" lIns="170121" rIns="127591">
            <a:spAutoFit/>
          </a:bodyPr>
          <a:lstStyle/>
          <a:p>
            <a:pPr algn="l" defTabSz="425287" rtl="0">
              <a:spcBef>
                <a:spcPts val="558"/>
              </a:spcBef>
              <a:defRPr/>
            </a:pPr>
            <a:r>
              <a:rPr lang="en-US" sz="1488">
                <a:solidFill>
                  <a:srgbClr val="000000"/>
                </a:solidFill>
                <a:latin typeface="F37 Lineca Book" pitchFamily="2" charset="0"/>
                <a:ea typeface="+mn-ea"/>
                <a:cs typeface="Arial"/>
              </a:rPr>
              <a:t>Text goes here </a:t>
            </a:r>
            <a:endParaRPr lang="en-US" sz="1488" baseline="30000">
              <a:solidFill>
                <a:srgbClr val="000000"/>
              </a:solidFill>
              <a:latin typeface="F37 Lineca Book" pitchFamily="2" charset="0"/>
              <a:ea typeface="+mn-ea"/>
              <a:cs typeface="Arial"/>
            </a:endParaRPr>
          </a:p>
        </p:txBody>
      </p:sp>
      <p:sp>
        <p:nvSpPr>
          <p:cNvPr id="31" name="Freeform 6">
            <a:extLst>
              <a:ext uri="{FF2B5EF4-FFF2-40B4-BE49-F238E27FC236}">
                <a16:creationId xmlns:a16="http://schemas.microsoft.com/office/drawing/2014/main" id="{3B88D5B1-B198-5B28-BC5A-C47DFF161F2F}"/>
              </a:ext>
            </a:extLst>
          </p:cNvPr>
          <p:cNvSpPr>
            <a:spLocks/>
          </p:cNvSpPr>
          <p:nvPr/>
        </p:nvSpPr>
        <p:spPr bwMode="auto">
          <a:xfrm>
            <a:off x="9034157" y="1227992"/>
            <a:ext cx="2528977" cy="4513590"/>
          </a:xfrm>
          <a:prstGeom prst="roundRect">
            <a:avLst>
              <a:gd name="adj" fmla="val 7207"/>
            </a:avLst>
          </a:prstGeom>
          <a:noFill/>
          <a:ln w="38100" cap="rnd">
            <a:solidFill>
              <a:schemeClr val="accent1"/>
            </a:solidFill>
            <a:prstDash val="solid"/>
            <a:round/>
            <a:headEnd type="oval"/>
            <a:tailEnd type="triangle" w="lg" len="me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l" defTabSz="914368" rtl="0" fontAlgn="base">
              <a:spcBef>
                <a:spcPct val="20000"/>
              </a:spcBef>
              <a:spcAft>
                <a:spcPct val="0"/>
              </a:spcAft>
            </a:pPr>
            <a:endParaRPr lang="en-US" sz="1400" kern="1200">
              <a:solidFill>
                <a:srgbClr val="000000"/>
              </a:solidFill>
              <a:latin typeface="Arial" charset="0"/>
              <a:ea typeface="+mn-ea"/>
              <a:cs typeface="+mn-cs"/>
            </a:endParaRPr>
          </a:p>
        </p:txBody>
      </p:sp>
      <p:sp>
        <p:nvSpPr>
          <p:cNvPr id="32" name="TextBox 31">
            <a:extLst>
              <a:ext uri="{FF2B5EF4-FFF2-40B4-BE49-F238E27FC236}">
                <a16:creationId xmlns:a16="http://schemas.microsoft.com/office/drawing/2014/main" id="{308F1C94-99D1-7768-5A7E-1A068C6660ED}"/>
              </a:ext>
            </a:extLst>
          </p:cNvPr>
          <p:cNvSpPr txBox="1"/>
          <p:nvPr/>
        </p:nvSpPr>
        <p:spPr>
          <a:xfrm>
            <a:off x="9044763" y="1757582"/>
            <a:ext cx="2514009" cy="321306"/>
          </a:xfrm>
          <a:prstGeom prst="rect">
            <a:avLst/>
          </a:prstGeom>
          <a:noFill/>
          <a:ln>
            <a:noFill/>
          </a:ln>
        </p:spPr>
        <p:txBody>
          <a:bodyPr wrap="square" lIns="170121" rIns="127591">
            <a:spAutoFit/>
          </a:bodyPr>
          <a:lstStyle/>
          <a:p>
            <a:pPr algn="l" defTabSz="425287" rtl="0">
              <a:spcBef>
                <a:spcPts val="558"/>
              </a:spcBef>
              <a:defRPr/>
            </a:pPr>
            <a:r>
              <a:rPr lang="en-US" sz="1488">
                <a:solidFill>
                  <a:srgbClr val="000000"/>
                </a:solidFill>
                <a:latin typeface="F37 Lineca Book" pitchFamily="2" charset="0"/>
                <a:ea typeface="+mn-ea"/>
                <a:cs typeface="Arial"/>
              </a:rPr>
              <a:t>Text goes here </a:t>
            </a:r>
            <a:endParaRPr lang="en-US" sz="1488" baseline="30000">
              <a:solidFill>
                <a:srgbClr val="000000"/>
              </a:solidFill>
              <a:latin typeface="F37 Lineca Book" pitchFamily="2" charset="0"/>
              <a:ea typeface="+mn-ea"/>
              <a:cs typeface="Arial"/>
            </a:endParaRPr>
          </a:p>
        </p:txBody>
      </p:sp>
      <p:sp>
        <p:nvSpPr>
          <p:cNvPr id="33" name="TextBox 32">
            <a:extLst>
              <a:ext uri="{FF2B5EF4-FFF2-40B4-BE49-F238E27FC236}">
                <a16:creationId xmlns:a16="http://schemas.microsoft.com/office/drawing/2014/main" id="{49EEAFF5-C0F4-E9DC-C3E4-D8EE9CD28FD7}"/>
              </a:ext>
            </a:extLst>
          </p:cNvPr>
          <p:cNvSpPr txBox="1"/>
          <p:nvPr/>
        </p:nvSpPr>
        <p:spPr>
          <a:xfrm>
            <a:off x="3289005" y="2088373"/>
            <a:ext cx="5576186" cy="321306"/>
          </a:xfrm>
          <a:prstGeom prst="rect">
            <a:avLst/>
          </a:prstGeom>
          <a:noFill/>
          <a:ln>
            <a:noFill/>
          </a:ln>
        </p:spPr>
        <p:txBody>
          <a:bodyPr wrap="square" lIns="170121" rIns="127591">
            <a:spAutoFit/>
          </a:bodyPr>
          <a:lstStyle/>
          <a:p>
            <a:pPr algn="l" defTabSz="425287" rtl="0">
              <a:spcBef>
                <a:spcPts val="558"/>
              </a:spcBef>
              <a:defRPr/>
            </a:pPr>
            <a:r>
              <a:rPr lang="en-US" sz="1488">
                <a:solidFill>
                  <a:srgbClr val="000000"/>
                </a:solidFill>
                <a:latin typeface="F37 Lineca Book" pitchFamily="2" charset="0"/>
                <a:ea typeface="+mn-ea"/>
                <a:cs typeface="Arial"/>
              </a:rPr>
              <a:t>Text goes here </a:t>
            </a:r>
            <a:endParaRPr lang="en-US" sz="1488" baseline="30000">
              <a:solidFill>
                <a:srgbClr val="000000"/>
              </a:solidFill>
              <a:latin typeface="F37 Lineca Book" pitchFamily="2" charset="0"/>
              <a:ea typeface="+mn-ea"/>
              <a:cs typeface="Arial"/>
            </a:endParaRPr>
          </a:p>
        </p:txBody>
      </p:sp>
    </p:spTree>
    <p:extLst>
      <p:ext uri="{BB962C8B-B14F-4D97-AF65-F5344CB8AC3E}">
        <p14:creationId xmlns:p14="http://schemas.microsoft.com/office/powerpoint/2010/main" val="40092658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22539299-9512-B9B6-DC9A-CA6B3A7AF069}"/>
              </a:ext>
            </a:extLst>
          </p:cNvPr>
          <p:cNvSpPr>
            <a:spLocks noGrp="1"/>
          </p:cNvSpPr>
          <p:nvPr>
            <p:ph type="title"/>
          </p:nvPr>
        </p:nvSpPr>
        <p:spPr/>
        <p:txBody>
          <a:bodyPr/>
          <a:lstStyle/>
          <a:p>
            <a:r>
              <a:rPr lang="en-US"/>
              <a:t>Brand Story: SKYRIZI </a:t>
            </a:r>
          </a:p>
        </p:txBody>
      </p:sp>
      <p:sp>
        <p:nvSpPr>
          <p:cNvPr id="21" name="Text Placeholder 20">
            <a:extLst>
              <a:ext uri="{FF2B5EF4-FFF2-40B4-BE49-F238E27FC236}">
                <a16:creationId xmlns:a16="http://schemas.microsoft.com/office/drawing/2014/main" id="{F4469323-89B1-1B3D-B2BF-287D5EB08801}"/>
              </a:ext>
            </a:extLst>
          </p:cNvPr>
          <p:cNvSpPr>
            <a:spLocks noGrp="1"/>
          </p:cNvSpPr>
          <p:nvPr>
            <p:ph type="body" sz="quarter" idx="10"/>
          </p:nvPr>
        </p:nvSpPr>
        <p:spPr/>
        <p:txBody>
          <a:bodyPr>
            <a:normAutofit fontScale="92500" lnSpcReduction="10000"/>
          </a:bodyPr>
          <a:lstStyle/>
          <a:p>
            <a:r>
              <a:rPr lang="en-US" err="1">
                <a:solidFill>
                  <a:schemeClr val="accent1"/>
                </a:solidFill>
              </a:rPr>
              <a:t>axSpA</a:t>
            </a:r>
            <a:r>
              <a:rPr lang="en-US">
                <a:solidFill>
                  <a:schemeClr val="accent1"/>
                </a:solidFill>
              </a:rPr>
              <a:t> Worksheet</a:t>
            </a:r>
          </a:p>
        </p:txBody>
      </p:sp>
      <p:sp>
        <p:nvSpPr>
          <p:cNvPr id="19" name="Freeform 6">
            <a:extLst>
              <a:ext uri="{FF2B5EF4-FFF2-40B4-BE49-F238E27FC236}">
                <a16:creationId xmlns:a16="http://schemas.microsoft.com/office/drawing/2014/main" id="{DE21054E-FB76-5333-3BE9-8B5B13BF6E61}"/>
              </a:ext>
            </a:extLst>
          </p:cNvPr>
          <p:cNvSpPr>
            <a:spLocks/>
          </p:cNvSpPr>
          <p:nvPr/>
        </p:nvSpPr>
        <p:spPr bwMode="auto">
          <a:xfrm>
            <a:off x="554692" y="1227992"/>
            <a:ext cx="2528977" cy="4504729"/>
          </a:xfrm>
          <a:custGeom>
            <a:avLst/>
            <a:gdLst>
              <a:gd name="connsiteX0" fmla="*/ 0 w 5437301"/>
              <a:gd name="connsiteY0" fmla="*/ 487128 h 10570292"/>
              <a:gd name="connsiteX1" fmla="*/ 487128 w 5437301"/>
              <a:gd name="connsiteY1" fmla="*/ 0 h 10570292"/>
              <a:gd name="connsiteX2" fmla="*/ 4950173 w 5437301"/>
              <a:gd name="connsiteY2" fmla="*/ 0 h 10570292"/>
              <a:gd name="connsiteX3" fmla="*/ 5437301 w 5437301"/>
              <a:gd name="connsiteY3" fmla="*/ 487128 h 10570292"/>
              <a:gd name="connsiteX4" fmla="*/ 5437301 w 5437301"/>
              <a:gd name="connsiteY4" fmla="*/ 10083164 h 10570292"/>
              <a:gd name="connsiteX5" fmla="*/ 4950173 w 5437301"/>
              <a:gd name="connsiteY5" fmla="*/ 10570292 h 10570292"/>
              <a:gd name="connsiteX6" fmla="*/ 487128 w 5437301"/>
              <a:gd name="connsiteY6" fmla="*/ 10570292 h 10570292"/>
              <a:gd name="connsiteX7" fmla="*/ 0 w 5437301"/>
              <a:gd name="connsiteY7" fmla="*/ 10083164 h 10570292"/>
              <a:gd name="connsiteX8" fmla="*/ 0 w 5437301"/>
              <a:gd name="connsiteY8" fmla="*/ 487128 h 10570292"/>
              <a:gd name="connsiteX0" fmla="*/ 0 w 5437301"/>
              <a:gd name="connsiteY0" fmla="*/ 823794 h 10906958"/>
              <a:gd name="connsiteX1" fmla="*/ 487128 w 5437301"/>
              <a:gd name="connsiteY1" fmla="*/ 336666 h 10906958"/>
              <a:gd name="connsiteX2" fmla="*/ 4950173 w 5437301"/>
              <a:gd name="connsiteY2" fmla="*/ 336666 h 10906958"/>
              <a:gd name="connsiteX3" fmla="*/ 5322513 w 5437301"/>
              <a:gd name="connsiteY3" fmla="*/ 458734 h 10906958"/>
              <a:gd name="connsiteX4" fmla="*/ 5437301 w 5437301"/>
              <a:gd name="connsiteY4" fmla="*/ 823794 h 10906958"/>
              <a:gd name="connsiteX5" fmla="*/ 5437301 w 5437301"/>
              <a:gd name="connsiteY5" fmla="*/ 10419830 h 10906958"/>
              <a:gd name="connsiteX6" fmla="*/ 4950173 w 5437301"/>
              <a:gd name="connsiteY6" fmla="*/ 10906958 h 10906958"/>
              <a:gd name="connsiteX7" fmla="*/ 487128 w 5437301"/>
              <a:gd name="connsiteY7" fmla="*/ 10906958 h 10906958"/>
              <a:gd name="connsiteX8" fmla="*/ 0 w 5437301"/>
              <a:gd name="connsiteY8" fmla="*/ 10419830 h 10906958"/>
              <a:gd name="connsiteX9" fmla="*/ 0 w 5437301"/>
              <a:gd name="connsiteY9" fmla="*/ 823794 h 10906958"/>
              <a:gd name="connsiteX0" fmla="*/ 5322513 w 5437301"/>
              <a:gd name="connsiteY0" fmla="*/ 458734 h 10906958"/>
              <a:gd name="connsiteX1" fmla="*/ 5437301 w 5437301"/>
              <a:gd name="connsiteY1" fmla="*/ 823794 h 10906958"/>
              <a:gd name="connsiteX2" fmla="*/ 5437301 w 5437301"/>
              <a:gd name="connsiteY2" fmla="*/ 10419830 h 10906958"/>
              <a:gd name="connsiteX3" fmla="*/ 4950173 w 5437301"/>
              <a:gd name="connsiteY3" fmla="*/ 10906958 h 10906958"/>
              <a:gd name="connsiteX4" fmla="*/ 487128 w 5437301"/>
              <a:gd name="connsiteY4" fmla="*/ 10906958 h 10906958"/>
              <a:gd name="connsiteX5" fmla="*/ 0 w 5437301"/>
              <a:gd name="connsiteY5" fmla="*/ 10419830 h 10906958"/>
              <a:gd name="connsiteX6" fmla="*/ 0 w 5437301"/>
              <a:gd name="connsiteY6" fmla="*/ 823794 h 10906958"/>
              <a:gd name="connsiteX7" fmla="*/ 487128 w 5437301"/>
              <a:gd name="connsiteY7" fmla="*/ 336666 h 10906958"/>
              <a:gd name="connsiteX8" fmla="*/ 4950173 w 5437301"/>
              <a:gd name="connsiteY8" fmla="*/ 336666 h 10906958"/>
              <a:gd name="connsiteX9" fmla="*/ 5413953 w 5437301"/>
              <a:gd name="connsiteY9" fmla="*/ 550174 h 10906958"/>
              <a:gd name="connsiteX0" fmla="*/ 5322513 w 5437301"/>
              <a:gd name="connsiteY0" fmla="*/ 458734 h 10906958"/>
              <a:gd name="connsiteX1" fmla="*/ 5437301 w 5437301"/>
              <a:gd name="connsiteY1" fmla="*/ 823794 h 10906958"/>
              <a:gd name="connsiteX2" fmla="*/ 5437301 w 5437301"/>
              <a:gd name="connsiteY2" fmla="*/ 10419830 h 10906958"/>
              <a:gd name="connsiteX3" fmla="*/ 4950173 w 5437301"/>
              <a:gd name="connsiteY3" fmla="*/ 10906958 h 10906958"/>
              <a:gd name="connsiteX4" fmla="*/ 487128 w 5437301"/>
              <a:gd name="connsiteY4" fmla="*/ 10906958 h 10906958"/>
              <a:gd name="connsiteX5" fmla="*/ 0 w 5437301"/>
              <a:gd name="connsiteY5" fmla="*/ 10419830 h 10906958"/>
              <a:gd name="connsiteX6" fmla="*/ 0 w 5437301"/>
              <a:gd name="connsiteY6" fmla="*/ 823794 h 10906958"/>
              <a:gd name="connsiteX7" fmla="*/ 487128 w 5437301"/>
              <a:gd name="connsiteY7" fmla="*/ 336666 h 10906958"/>
              <a:gd name="connsiteX8" fmla="*/ 4950173 w 5437301"/>
              <a:gd name="connsiteY8" fmla="*/ 336666 h 10906958"/>
              <a:gd name="connsiteX0" fmla="*/ 5437301 w 5437301"/>
              <a:gd name="connsiteY0" fmla="*/ 487128 h 10570292"/>
              <a:gd name="connsiteX1" fmla="*/ 5437301 w 5437301"/>
              <a:gd name="connsiteY1" fmla="*/ 10083164 h 10570292"/>
              <a:gd name="connsiteX2" fmla="*/ 4950173 w 5437301"/>
              <a:gd name="connsiteY2" fmla="*/ 10570292 h 10570292"/>
              <a:gd name="connsiteX3" fmla="*/ 487128 w 5437301"/>
              <a:gd name="connsiteY3" fmla="*/ 10570292 h 10570292"/>
              <a:gd name="connsiteX4" fmla="*/ 0 w 5437301"/>
              <a:gd name="connsiteY4" fmla="*/ 10083164 h 10570292"/>
              <a:gd name="connsiteX5" fmla="*/ 0 w 5437301"/>
              <a:gd name="connsiteY5" fmla="*/ 487128 h 10570292"/>
              <a:gd name="connsiteX6" fmla="*/ 487128 w 5437301"/>
              <a:gd name="connsiteY6" fmla="*/ 0 h 10570292"/>
              <a:gd name="connsiteX7" fmla="*/ 4950173 w 5437301"/>
              <a:gd name="connsiteY7" fmla="*/ 0 h 10570292"/>
              <a:gd name="connsiteX0" fmla="*/ 5437301 w 5437301"/>
              <a:gd name="connsiteY0" fmla="*/ 963378 h 10570292"/>
              <a:gd name="connsiteX1" fmla="*/ 5437301 w 5437301"/>
              <a:gd name="connsiteY1" fmla="*/ 10083164 h 10570292"/>
              <a:gd name="connsiteX2" fmla="*/ 4950173 w 5437301"/>
              <a:gd name="connsiteY2" fmla="*/ 10570292 h 10570292"/>
              <a:gd name="connsiteX3" fmla="*/ 487128 w 5437301"/>
              <a:gd name="connsiteY3" fmla="*/ 10570292 h 10570292"/>
              <a:gd name="connsiteX4" fmla="*/ 0 w 5437301"/>
              <a:gd name="connsiteY4" fmla="*/ 10083164 h 10570292"/>
              <a:gd name="connsiteX5" fmla="*/ 0 w 5437301"/>
              <a:gd name="connsiteY5" fmla="*/ 487128 h 10570292"/>
              <a:gd name="connsiteX6" fmla="*/ 487128 w 5437301"/>
              <a:gd name="connsiteY6" fmla="*/ 0 h 10570292"/>
              <a:gd name="connsiteX7" fmla="*/ 4950173 w 5437301"/>
              <a:gd name="connsiteY7" fmla="*/ 0 h 10570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37301" h="10570292">
                <a:moveTo>
                  <a:pt x="5437301" y="963378"/>
                </a:moveTo>
                <a:lnTo>
                  <a:pt x="5437301" y="10083164"/>
                </a:lnTo>
                <a:cubicBezTo>
                  <a:pt x="5437301" y="10352197"/>
                  <a:pt x="5219206" y="10570292"/>
                  <a:pt x="4950173" y="10570292"/>
                </a:cubicBezTo>
                <a:lnTo>
                  <a:pt x="487128" y="10570292"/>
                </a:lnTo>
                <a:cubicBezTo>
                  <a:pt x="218095" y="10570292"/>
                  <a:pt x="0" y="10352197"/>
                  <a:pt x="0" y="10083164"/>
                </a:cubicBezTo>
                <a:lnTo>
                  <a:pt x="0" y="487128"/>
                </a:lnTo>
                <a:cubicBezTo>
                  <a:pt x="0" y="218095"/>
                  <a:pt x="218095" y="0"/>
                  <a:pt x="487128" y="0"/>
                </a:cubicBezTo>
                <a:lnTo>
                  <a:pt x="4950173" y="0"/>
                </a:lnTo>
              </a:path>
            </a:pathLst>
          </a:custGeom>
          <a:noFill/>
          <a:ln w="38100" cap="rnd">
            <a:solidFill>
              <a:schemeClr val="accent1"/>
            </a:solidFill>
            <a:prstDash val="solid"/>
            <a:round/>
            <a:headEnd type="oval"/>
            <a:tailEnd type="triangle" w="lg" len="me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l" defTabSz="914368" rtl="0" fontAlgn="base">
              <a:spcBef>
                <a:spcPct val="20000"/>
              </a:spcBef>
              <a:spcAft>
                <a:spcPct val="0"/>
              </a:spcAft>
            </a:pPr>
            <a:endParaRPr lang="en-US" sz="1400" kern="1200">
              <a:solidFill>
                <a:srgbClr val="000000"/>
              </a:solidFill>
              <a:latin typeface="Arial" charset="0"/>
              <a:ea typeface="+mn-ea"/>
              <a:cs typeface="+mn-cs"/>
            </a:endParaRPr>
          </a:p>
        </p:txBody>
      </p:sp>
      <p:sp>
        <p:nvSpPr>
          <p:cNvPr id="22" name="Freeform 6x">
            <a:extLst>
              <a:ext uri="{FF2B5EF4-FFF2-40B4-BE49-F238E27FC236}">
                <a16:creationId xmlns:a16="http://schemas.microsoft.com/office/drawing/2014/main" id="{D08BBB08-DC91-3A2F-50D7-C4DA9F6B8F72}"/>
              </a:ext>
            </a:extLst>
          </p:cNvPr>
          <p:cNvSpPr>
            <a:spLocks/>
          </p:cNvSpPr>
          <p:nvPr/>
        </p:nvSpPr>
        <p:spPr bwMode="auto">
          <a:xfrm>
            <a:off x="3240011" y="1227991"/>
            <a:ext cx="5637805" cy="4504730"/>
          </a:xfrm>
          <a:custGeom>
            <a:avLst/>
            <a:gdLst>
              <a:gd name="connsiteX0" fmla="*/ 0 w 12121281"/>
              <a:gd name="connsiteY0" fmla="*/ 413463 h 10596170"/>
              <a:gd name="connsiteX1" fmla="*/ 413463 w 12121281"/>
              <a:gd name="connsiteY1" fmla="*/ 0 h 10596170"/>
              <a:gd name="connsiteX2" fmla="*/ 11707818 w 12121281"/>
              <a:gd name="connsiteY2" fmla="*/ 0 h 10596170"/>
              <a:gd name="connsiteX3" fmla="*/ 12121281 w 12121281"/>
              <a:gd name="connsiteY3" fmla="*/ 413463 h 10596170"/>
              <a:gd name="connsiteX4" fmla="*/ 12121281 w 12121281"/>
              <a:gd name="connsiteY4" fmla="*/ 10182707 h 10596170"/>
              <a:gd name="connsiteX5" fmla="*/ 11707818 w 12121281"/>
              <a:gd name="connsiteY5" fmla="*/ 10596170 h 10596170"/>
              <a:gd name="connsiteX6" fmla="*/ 413463 w 12121281"/>
              <a:gd name="connsiteY6" fmla="*/ 10596170 h 10596170"/>
              <a:gd name="connsiteX7" fmla="*/ 0 w 12121281"/>
              <a:gd name="connsiteY7" fmla="*/ 10182707 h 10596170"/>
              <a:gd name="connsiteX8" fmla="*/ 0 w 12121281"/>
              <a:gd name="connsiteY8" fmla="*/ 413463 h 10596170"/>
              <a:gd name="connsiteX0" fmla="*/ 0 w 12616500"/>
              <a:gd name="connsiteY0" fmla="*/ 818352 h 11001059"/>
              <a:gd name="connsiteX1" fmla="*/ 413463 w 12616500"/>
              <a:gd name="connsiteY1" fmla="*/ 404889 h 11001059"/>
              <a:gd name="connsiteX2" fmla="*/ 11707818 w 12616500"/>
              <a:gd name="connsiteY2" fmla="*/ 404889 h 11001059"/>
              <a:gd name="connsiteX3" fmla="*/ 11959996 w 12616500"/>
              <a:gd name="connsiteY3" fmla="*/ 507908 h 11001059"/>
              <a:gd name="connsiteX4" fmla="*/ 12121281 w 12616500"/>
              <a:gd name="connsiteY4" fmla="*/ 818352 h 11001059"/>
              <a:gd name="connsiteX5" fmla="*/ 12121281 w 12616500"/>
              <a:gd name="connsiteY5" fmla="*/ 10587596 h 11001059"/>
              <a:gd name="connsiteX6" fmla="*/ 11707818 w 12616500"/>
              <a:gd name="connsiteY6" fmla="*/ 11001059 h 11001059"/>
              <a:gd name="connsiteX7" fmla="*/ 413463 w 12616500"/>
              <a:gd name="connsiteY7" fmla="*/ 11001059 h 11001059"/>
              <a:gd name="connsiteX8" fmla="*/ 0 w 12616500"/>
              <a:gd name="connsiteY8" fmla="*/ 10587596 h 11001059"/>
              <a:gd name="connsiteX9" fmla="*/ 0 w 12616500"/>
              <a:gd name="connsiteY9" fmla="*/ 818352 h 11001059"/>
              <a:gd name="connsiteX0" fmla="*/ 11959996 w 12620775"/>
              <a:gd name="connsiteY0" fmla="*/ 507908 h 11001059"/>
              <a:gd name="connsiteX1" fmla="*/ 12121281 w 12620775"/>
              <a:gd name="connsiteY1" fmla="*/ 818352 h 11001059"/>
              <a:gd name="connsiteX2" fmla="*/ 12121281 w 12620775"/>
              <a:gd name="connsiteY2" fmla="*/ 10587596 h 11001059"/>
              <a:gd name="connsiteX3" fmla="*/ 11707818 w 12620775"/>
              <a:gd name="connsiteY3" fmla="*/ 11001059 h 11001059"/>
              <a:gd name="connsiteX4" fmla="*/ 413463 w 12620775"/>
              <a:gd name="connsiteY4" fmla="*/ 11001059 h 11001059"/>
              <a:gd name="connsiteX5" fmla="*/ 0 w 12620775"/>
              <a:gd name="connsiteY5" fmla="*/ 10587596 h 11001059"/>
              <a:gd name="connsiteX6" fmla="*/ 0 w 12620775"/>
              <a:gd name="connsiteY6" fmla="*/ 818352 h 11001059"/>
              <a:gd name="connsiteX7" fmla="*/ 413463 w 12620775"/>
              <a:gd name="connsiteY7" fmla="*/ 404889 h 11001059"/>
              <a:gd name="connsiteX8" fmla="*/ 11707818 w 12620775"/>
              <a:gd name="connsiteY8" fmla="*/ 404889 h 11001059"/>
              <a:gd name="connsiteX9" fmla="*/ 12051436 w 12620775"/>
              <a:gd name="connsiteY9" fmla="*/ 599348 h 11001059"/>
              <a:gd name="connsiteX0" fmla="*/ 11959996 w 12121281"/>
              <a:gd name="connsiteY0" fmla="*/ 507908 h 11001059"/>
              <a:gd name="connsiteX1" fmla="*/ 12121281 w 12121281"/>
              <a:gd name="connsiteY1" fmla="*/ 818352 h 11001059"/>
              <a:gd name="connsiteX2" fmla="*/ 12121281 w 12121281"/>
              <a:gd name="connsiteY2" fmla="*/ 10587596 h 11001059"/>
              <a:gd name="connsiteX3" fmla="*/ 11707818 w 12121281"/>
              <a:gd name="connsiteY3" fmla="*/ 11001059 h 11001059"/>
              <a:gd name="connsiteX4" fmla="*/ 413463 w 12121281"/>
              <a:gd name="connsiteY4" fmla="*/ 11001059 h 11001059"/>
              <a:gd name="connsiteX5" fmla="*/ 0 w 12121281"/>
              <a:gd name="connsiteY5" fmla="*/ 10587596 h 11001059"/>
              <a:gd name="connsiteX6" fmla="*/ 0 w 12121281"/>
              <a:gd name="connsiteY6" fmla="*/ 818352 h 11001059"/>
              <a:gd name="connsiteX7" fmla="*/ 413463 w 12121281"/>
              <a:gd name="connsiteY7" fmla="*/ 404889 h 11001059"/>
              <a:gd name="connsiteX8" fmla="*/ 11707818 w 12121281"/>
              <a:gd name="connsiteY8" fmla="*/ 404889 h 11001059"/>
              <a:gd name="connsiteX0" fmla="*/ 12121281 w 12121281"/>
              <a:gd name="connsiteY0" fmla="*/ 413463 h 10596170"/>
              <a:gd name="connsiteX1" fmla="*/ 12121281 w 12121281"/>
              <a:gd name="connsiteY1" fmla="*/ 10182707 h 10596170"/>
              <a:gd name="connsiteX2" fmla="*/ 11707818 w 12121281"/>
              <a:gd name="connsiteY2" fmla="*/ 10596170 h 10596170"/>
              <a:gd name="connsiteX3" fmla="*/ 413463 w 12121281"/>
              <a:gd name="connsiteY3" fmla="*/ 10596170 h 10596170"/>
              <a:gd name="connsiteX4" fmla="*/ 0 w 12121281"/>
              <a:gd name="connsiteY4" fmla="*/ 10182707 h 10596170"/>
              <a:gd name="connsiteX5" fmla="*/ 0 w 12121281"/>
              <a:gd name="connsiteY5" fmla="*/ 413463 h 10596170"/>
              <a:gd name="connsiteX6" fmla="*/ 413463 w 12121281"/>
              <a:gd name="connsiteY6" fmla="*/ 0 h 10596170"/>
              <a:gd name="connsiteX7" fmla="*/ 11707818 w 12121281"/>
              <a:gd name="connsiteY7" fmla="*/ 0 h 10596170"/>
              <a:gd name="connsiteX0" fmla="*/ 12121281 w 12121281"/>
              <a:gd name="connsiteY0" fmla="*/ 413463 h 10596170"/>
              <a:gd name="connsiteX1" fmla="*/ 12112395 w 12121281"/>
              <a:gd name="connsiteY1" fmla="*/ 960269 h 10596170"/>
              <a:gd name="connsiteX2" fmla="*/ 12121281 w 12121281"/>
              <a:gd name="connsiteY2" fmla="*/ 10182707 h 10596170"/>
              <a:gd name="connsiteX3" fmla="*/ 11707818 w 12121281"/>
              <a:gd name="connsiteY3" fmla="*/ 10596170 h 10596170"/>
              <a:gd name="connsiteX4" fmla="*/ 413463 w 12121281"/>
              <a:gd name="connsiteY4" fmla="*/ 10596170 h 10596170"/>
              <a:gd name="connsiteX5" fmla="*/ 0 w 12121281"/>
              <a:gd name="connsiteY5" fmla="*/ 10182707 h 10596170"/>
              <a:gd name="connsiteX6" fmla="*/ 0 w 12121281"/>
              <a:gd name="connsiteY6" fmla="*/ 413463 h 10596170"/>
              <a:gd name="connsiteX7" fmla="*/ 413463 w 12121281"/>
              <a:gd name="connsiteY7" fmla="*/ 0 h 10596170"/>
              <a:gd name="connsiteX8" fmla="*/ 11707818 w 12121281"/>
              <a:gd name="connsiteY8" fmla="*/ 0 h 10596170"/>
              <a:gd name="connsiteX0" fmla="*/ 12112395 w 12121281"/>
              <a:gd name="connsiteY0" fmla="*/ 960269 h 10596170"/>
              <a:gd name="connsiteX1" fmla="*/ 12121281 w 12121281"/>
              <a:gd name="connsiteY1" fmla="*/ 10182707 h 10596170"/>
              <a:gd name="connsiteX2" fmla="*/ 11707818 w 12121281"/>
              <a:gd name="connsiteY2" fmla="*/ 10596170 h 10596170"/>
              <a:gd name="connsiteX3" fmla="*/ 413463 w 12121281"/>
              <a:gd name="connsiteY3" fmla="*/ 10596170 h 10596170"/>
              <a:gd name="connsiteX4" fmla="*/ 0 w 12121281"/>
              <a:gd name="connsiteY4" fmla="*/ 10182707 h 10596170"/>
              <a:gd name="connsiteX5" fmla="*/ 0 w 12121281"/>
              <a:gd name="connsiteY5" fmla="*/ 413463 h 10596170"/>
              <a:gd name="connsiteX6" fmla="*/ 413463 w 12121281"/>
              <a:gd name="connsiteY6" fmla="*/ 0 h 10596170"/>
              <a:gd name="connsiteX7" fmla="*/ 11707818 w 12121281"/>
              <a:gd name="connsiteY7" fmla="*/ 0 h 10596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21281" h="10596170">
                <a:moveTo>
                  <a:pt x="12112395" y="960269"/>
                </a:moveTo>
                <a:lnTo>
                  <a:pt x="12121281" y="10182707"/>
                </a:lnTo>
                <a:cubicBezTo>
                  <a:pt x="12121281" y="10411056"/>
                  <a:pt x="11936167" y="10596170"/>
                  <a:pt x="11707818" y="10596170"/>
                </a:cubicBezTo>
                <a:lnTo>
                  <a:pt x="413463" y="10596170"/>
                </a:lnTo>
                <a:cubicBezTo>
                  <a:pt x="185114" y="10596170"/>
                  <a:pt x="0" y="10411056"/>
                  <a:pt x="0" y="10182707"/>
                </a:cubicBezTo>
                <a:lnTo>
                  <a:pt x="0" y="413463"/>
                </a:lnTo>
                <a:cubicBezTo>
                  <a:pt x="0" y="185114"/>
                  <a:pt x="185114" y="0"/>
                  <a:pt x="413463" y="0"/>
                </a:cubicBezTo>
                <a:lnTo>
                  <a:pt x="11707818" y="0"/>
                </a:lnTo>
              </a:path>
            </a:pathLst>
          </a:custGeom>
          <a:noFill/>
          <a:ln w="38100" cap="rnd">
            <a:solidFill>
              <a:schemeClr val="accent1"/>
            </a:solidFill>
            <a:prstDash val="solid"/>
            <a:round/>
            <a:headEnd type="oval"/>
            <a:tailEnd type="triangle" w="lg" len="me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l" defTabSz="914368" rtl="0" fontAlgn="base">
              <a:spcBef>
                <a:spcPct val="20000"/>
              </a:spcBef>
              <a:spcAft>
                <a:spcPct val="0"/>
              </a:spcAft>
            </a:pPr>
            <a:endParaRPr lang="en-US" sz="1400" kern="1200">
              <a:solidFill>
                <a:srgbClr val="000000"/>
              </a:solidFill>
              <a:latin typeface="Arial" charset="0"/>
              <a:ea typeface="+mn-ea"/>
              <a:cs typeface="+mn-cs"/>
            </a:endParaRPr>
          </a:p>
        </p:txBody>
      </p:sp>
      <p:sp>
        <p:nvSpPr>
          <p:cNvPr id="23" name="Rectangle 22">
            <a:extLst>
              <a:ext uri="{FF2B5EF4-FFF2-40B4-BE49-F238E27FC236}">
                <a16:creationId xmlns:a16="http://schemas.microsoft.com/office/drawing/2014/main" id="{A8FB0C8E-44F2-CC11-1690-EE505B629FDC}"/>
              </a:ext>
            </a:extLst>
          </p:cNvPr>
          <p:cNvSpPr>
            <a:spLocks/>
          </p:cNvSpPr>
          <p:nvPr/>
        </p:nvSpPr>
        <p:spPr bwMode="gray">
          <a:xfrm>
            <a:off x="736755" y="1337062"/>
            <a:ext cx="2434463" cy="286232"/>
          </a:xfrm>
          <a:prstGeom prst="rect">
            <a:avLst/>
          </a:prstGeom>
          <a:ln>
            <a:noFill/>
          </a:ln>
        </p:spPr>
        <p:txBody>
          <a:bodyPr wrap="square" lIns="0" tIns="0" rIns="0" bIns="0" anchor="t">
            <a:spAutoFit/>
          </a:bodyPr>
          <a:lstStyle>
            <a:defPPr>
              <a:defRPr lang="en-CA"/>
            </a:defPPr>
            <a:lvl1pPr algn="l" rtl="0" fontAlgn="base">
              <a:spcBef>
                <a:spcPct val="20000"/>
              </a:spcBef>
              <a:spcAft>
                <a:spcPct val="0"/>
              </a:spcAft>
              <a:defRPr lang="en-US" sz="1400" kern="1200">
                <a:solidFill>
                  <a:schemeClr val="tx1"/>
                </a:solidFill>
                <a:latin typeface="Arial" charset="0"/>
                <a:ea typeface="+mn-ea"/>
                <a:cs typeface="+mn-cs"/>
              </a:defRPr>
            </a:lvl1pPr>
            <a:lvl2pPr marL="457200" algn="ctr" rtl="0" fontAlgn="base">
              <a:spcBef>
                <a:spcPct val="20000"/>
              </a:spcBef>
              <a:spcAft>
                <a:spcPct val="0"/>
              </a:spcAft>
              <a:defRPr sz="1400" kern="1200">
                <a:solidFill>
                  <a:schemeClr val="tx1"/>
                </a:solidFill>
                <a:latin typeface="Arial" charset="0"/>
                <a:ea typeface="+mn-ea"/>
                <a:cs typeface="+mn-cs"/>
              </a:defRPr>
            </a:lvl2pPr>
            <a:lvl3pPr marL="914400" algn="ctr" rtl="0" fontAlgn="base">
              <a:spcBef>
                <a:spcPct val="20000"/>
              </a:spcBef>
              <a:spcAft>
                <a:spcPct val="0"/>
              </a:spcAft>
              <a:defRPr sz="1400" kern="1200">
                <a:solidFill>
                  <a:schemeClr val="tx1"/>
                </a:solidFill>
                <a:latin typeface="Arial" charset="0"/>
                <a:ea typeface="+mn-ea"/>
                <a:cs typeface="+mn-cs"/>
              </a:defRPr>
            </a:lvl3pPr>
            <a:lvl4pPr marL="1371600" algn="ctr" rtl="0" fontAlgn="base">
              <a:spcBef>
                <a:spcPct val="20000"/>
              </a:spcBef>
              <a:spcAft>
                <a:spcPct val="0"/>
              </a:spcAft>
              <a:defRPr sz="1400" kern="1200">
                <a:solidFill>
                  <a:schemeClr val="tx1"/>
                </a:solidFill>
                <a:latin typeface="Arial" charset="0"/>
                <a:ea typeface="+mn-ea"/>
                <a:cs typeface="+mn-cs"/>
              </a:defRPr>
            </a:lvl4pPr>
            <a:lvl5pPr marL="1828800" algn="ctr" rtl="0" fontAlgn="base">
              <a:spcBef>
                <a:spcPct val="20000"/>
              </a:spcBef>
              <a:spcAft>
                <a:spcPct val="0"/>
              </a:spcAft>
              <a:defRPr sz="1400" kern="1200">
                <a:solidFill>
                  <a:schemeClr val="tx1"/>
                </a:solidFill>
                <a:latin typeface="Arial" charset="0"/>
                <a:ea typeface="+mn-ea"/>
                <a:cs typeface="+mn-cs"/>
              </a:defRPr>
            </a:lvl5pPr>
            <a:lvl6pPr marL="2286000" algn="l" defTabSz="914400" rtl="0" eaLnBrk="1" latinLnBrk="0" hangingPunct="1">
              <a:defRPr sz="1400" kern="1200">
                <a:solidFill>
                  <a:schemeClr val="tx1"/>
                </a:solidFill>
                <a:latin typeface="Arial" charset="0"/>
                <a:ea typeface="+mn-ea"/>
                <a:cs typeface="+mn-cs"/>
              </a:defRPr>
            </a:lvl6pPr>
            <a:lvl7pPr marL="2743200" algn="l" defTabSz="914400" rtl="0" eaLnBrk="1" latinLnBrk="0" hangingPunct="1">
              <a:defRPr sz="1400" kern="1200">
                <a:solidFill>
                  <a:schemeClr val="tx1"/>
                </a:solidFill>
                <a:latin typeface="Arial" charset="0"/>
                <a:ea typeface="+mn-ea"/>
                <a:cs typeface="+mn-cs"/>
              </a:defRPr>
            </a:lvl7pPr>
            <a:lvl8pPr marL="3200400" algn="l" defTabSz="914400" rtl="0" eaLnBrk="1" latinLnBrk="0" hangingPunct="1">
              <a:defRPr sz="1400" kern="1200">
                <a:solidFill>
                  <a:schemeClr val="tx1"/>
                </a:solidFill>
                <a:latin typeface="Arial" charset="0"/>
                <a:ea typeface="+mn-ea"/>
                <a:cs typeface="+mn-cs"/>
              </a:defRPr>
            </a:lvl8pPr>
            <a:lvl9pPr marL="3657600" algn="l" defTabSz="914400" rtl="0" eaLnBrk="1" latinLnBrk="0" hangingPunct="1">
              <a:defRPr sz="1400" kern="1200">
                <a:solidFill>
                  <a:schemeClr val="tx1"/>
                </a:solidFill>
                <a:latin typeface="Arial" charset="0"/>
                <a:ea typeface="+mn-ea"/>
                <a:cs typeface="+mn-cs"/>
              </a:defRPr>
            </a:lvl9pPr>
          </a:lstStyle>
          <a:p>
            <a:pPr defTabSz="1219142" fontAlgn="auto">
              <a:spcBef>
                <a:spcPts val="0"/>
              </a:spcBef>
              <a:spcAft>
                <a:spcPts val="0"/>
              </a:spcAft>
              <a:defRPr/>
            </a:pPr>
            <a:r>
              <a:rPr lang="en-US" sz="1860" b="1" kern="0">
                <a:solidFill>
                  <a:srgbClr val="000000"/>
                </a:solidFill>
                <a:latin typeface="F37 Lineca" pitchFamily="50" charset="0"/>
                <a:cs typeface="Arial" panose="020B0604020202020204" pitchFamily="34" charset="0"/>
              </a:rPr>
              <a:t>UNMET NEED</a:t>
            </a:r>
          </a:p>
        </p:txBody>
      </p:sp>
      <p:sp>
        <p:nvSpPr>
          <p:cNvPr id="24" name="Rectangle 23">
            <a:extLst>
              <a:ext uri="{FF2B5EF4-FFF2-40B4-BE49-F238E27FC236}">
                <a16:creationId xmlns:a16="http://schemas.microsoft.com/office/drawing/2014/main" id="{18FCF41A-6966-2519-4FDD-FD220A0C07FF}"/>
              </a:ext>
            </a:extLst>
          </p:cNvPr>
          <p:cNvSpPr>
            <a:spLocks/>
          </p:cNvSpPr>
          <p:nvPr/>
        </p:nvSpPr>
        <p:spPr bwMode="gray">
          <a:xfrm>
            <a:off x="3480969" y="1337062"/>
            <a:ext cx="4943941" cy="286232"/>
          </a:xfrm>
          <a:prstGeom prst="rect">
            <a:avLst/>
          </a:prstGeom>
          <a:ln>
            <a:noFill/>
          </a:ln>
        </p:spPr>
        <p:txBody>
          <a:bodyPr wrap="square" lIns="0" tIns="0" rIns="0" bIns="0" anchor="t">
            <a:spAutoFit/>
          </a:bodyPr>
          <a:lstStyle>
            <a:defPPr>
              <a:defRPr lang="en-CA"/>
            </a:defPPr>
            <a:lvl1pPr algn="l" rtl="0" fontAlgn="base">
              <a:spcBef>
                <a:spcPct val="20000"/>
              </a:spcBef>
              <a:spcAft>
                <a:spcPct val="0"/>
              </a:spcAft>
              <a:defRPr lang="en-US" sz="1400" kern="1200">
                <a:solidFill>
                  <a:schemeClr val="tx1"/>
                </a:solidFill>
                <a:latin typeface="Arial" charset="0"/>
                <a:ea typeface="+mn-ea"/>
                <a:cs typeface="+mn-cs"/>
              </a:defRPr>
            </a:lvl1pPr>
            <a:lvl2pPr marL="457200" algn="ctr" rtl="0" fontAlgn="base">
              <a:spcBef>
                <a:spcPct val="20000"/>
              </a:spcBef>
              <a:spcAft>
                <a:spcPct val="0"/>
              </a:spcAft>
              <a:defRPr sz="1400" kern="1200">
                <a:solidFill>
                  <a:schemeClr val="tx1"/>
                </a:solidFill>
                <a:latin typeface="Arial" charset="0"/>
                <a:ea typeface="+mn-ea"/>
                <a:cs typeface="+mn-cs"/>
              </a:defRPr>
            </a:lvl2pPr>
            <a:lvl3pPr marL="914400" algn="ctr" rtl="0" fontAlgn="base">
              <a:spcBef>
                <a:spcPct val="20000"/>
              </a:spcBef>
              <a:spcAft>
                <a:spcPct val="0"/>
              </a:spcAft>
              <a:defRPr sz="1400" kern="1200">
                <a:solidFill>
                  <a:schemeClr val="tx1"/>
                </a:solidFill>
                <a:latin typeface="Arial" charset="0"/>
                <a:ea typeface="+mn-ea"/>
                <a:cs typeface="+mn-cs"/>
              </a:defRPr>
            </a:lvl3pPr>
            <a:lvl4pPr marL="1371600" algn="ctr" rtl="0" fontAlgn="base">
              <a:spcBef>
                <a:spcPct val="20000"/>
              </a:spcBef>
              <a:spcAft>
                <a:spcPct val="0"/>
              </a:spcAft>
              <a:defRPr sz="1400" kern="1200">
                <a:solidFill>
                  <a:schemeClr val="tx1"/>
                </a:solidFill>
                <a:latin typeface="Arial" charset="0"/>
                <a:ea typeface="+mn-ea"/>
                <a:cs typeface="+mn-cs"/>
              </a:defRPr>
            </a:lvl4pPr>
            <a:lvl5pPr marL="1828800" algn="ctr" rtl="0" fontAlgn="base">
              <a:spcBef>
                <a:spcPct val="20000"/>
              </a:spcBef>
              <a:spcAft>
                <a:spcPct val="0"/>
              </a:spcAft>
              <a:defRPr sz="1400" kern="1200">
                <a:solidFill>
                  <a:schemeClr val="tx1"/>
                </a:solidFill>
                <a:latin typeface="Arial" charset="0"/>
                <a:ea typeface="+mn-ea"/>
                <a:cs typeface="+mn-cs"/>
              </a:defRPr>
            </a:lvl5pPr>
            <a:lvl6pPr marL="2286000" algn="l" defTabSz="914400" rtl="0" eaLnBrk="1" latinLnBrk="0" hangingPunct="1">
              <a:defRPr sz="1400" kern="1200">
                <a:solidFill>
                  <a:schemeClr val="tx1"/>
                </a:solidFill>
                <a:latin typeface="Arial" charset="0"/>
                <a:ea typeface="+mn-ea"/>
                <a:cs typeface="+mn-cs"/>
              </a:defRPr>
            </a:lvl6pPr>
            <a:lvl7pPr marL="2743200" algn="l" defTabSz="914400" rtl="0" eaLnBrk="1" latinLnBrk="0" hangingPunct="1">
              <a:defRPr sz="1400" kern="1200">
                <a:solidFill>
                  <a:schemeClr val="tx1"/>
                </a:solidFill>
                <a:latin typeface="Arial" charset="0"/>
                <a:ea typeface="+mn-ea"/>
                <a:cs typeface="+mn-cs"/>
              </a:defRPr>
            </a:lvl7pPr>
            <a:lvl8pPr marL="3200400" algn="l" defTabSz="914400" rtl="0" eaLnBrk="1" latinLnBrk="0" hangingPunct="1">
              <a:defRPr sz="1400" kern="1200">
                <a:solidFill>
                  <a:schemeClr val="tx1"/>
                </a:solidFill>
                <a:latin typeface="Arial" charset="0"/>
                <a:ea typeface="+mn-ea"/>
                <a:cs typeface="+mn-cs"/>
              </a:defRPr>
            </a:lvl8pPr>
            <a:lvl9pPr marL="3657600" algn="l" defTabSz="914400" rtl="0" eaLnBrk="1" latinLnBrk="0" hangingPunct="1">
              <a:defRPr sz="1400" kern="1200">
                <a:solidFill>
                  <a:schemeClr val="tx1"/>
                </a:solidFill>
                <a:latin typeface="Arial" charset="0"/>
                <a:ea typeface="+mn-ea"/>
                <a:cs typeface="+mn-cs"/>
              </a:defRPr>
            </a:lvl9pPr>
          </a:lstStyle>
          <a:p>
            <a:pPr defTabSz="1219142" fontAlgn="auto">
              <a:spcBef>
                <a:spcPts val="0"/>
              </a:spcBef>
              <a:spcAft>
                <a:spcPts val="0"/>
              </a:spcAft>
              <a:defRPr/>
            </a:pPr>
            <a:r>
              <a:rPr lang="en-US" sz="1860" b="1" kern="0">
                <a:solidFill>
                  <a:srgbClr val="000000"/>
                </a:solidFill>
                <a:latin typeface="Arial"/>
                <a:cs typeface="Arial" panose="020B0604020202020204" pitchFamily="34" charset="0"/>
              </a:rPr>
              <a:t>HOW SKYRIZI CAN HELP</a:t>
            </a:r>
          </a:p>
        </p:txBody>
      </p:sp>
      <p:sp>
        <p:nvSpPr>
          <p:cNvPr id="25" name="Rectangle 24">
            <a:extLst>
              <a:ext uri="{FF2B5EF4-FFF2-40B4-BE49-F238E27FC236}">
                <a16:creationId xmlns:a16="http://schemas.microsoft.com/office/drawing/2014/main" id="{0419A751-4DE2-84C3-C8BE-6FB23C54EC3B}"/>
              </a:ext>
            </a:extLst>
          </p:cNvPr>
          <p:cNvSpPr>
            <a:spLocks/>
          </p:cNvSpPr>
          <p:nvPr/>
        </p:nvSpPr>
        <p:spPr bwMode="gray">
          <a:xfrm>
            <a:off x="9223115" y="1366304"/>
            <a:ext cx="2021723" cy="257635"/>
          </a:xfrm>
          <a:prstGeom prst="rect">
            <a:avLst/>
          </a:prstGeom>
          <a:ln>
            <a:noFill/>
          </a:ln>
        </p:spPr>
        <p:txBody>
          <a:bodyPr wrap="square" lIns="0" tIns="0" rIns="0" bIns="0" anchor="t">
            <a:spAutoFit/>
          </a:bodyPr>
          <a:lstStyle>
            <a:defPPr>
              <a:defRPr lang="en-CA"/>
            </a:defPPr>
            <a:lvl1pPr algn="l" rtl="0" fontAlgn="base">
              <a:spcBef>
                <a:spcPct val="20000"/>
              </a:spcBef>
              <a:spcAft>
                <a:spcPct val="0"/>
              </a:spcAft>
              <a:defRPr lang="en-US" sz="1400" kern="1200">
                <a:solidFill>
                  <a:schemeClr val="tx1"/>
                </a:solidFill>
                <a:latin typeface="Arial" charset="0"/>
                <a:ea typeface="+mn-ea"/>
                <a:cs typeface="+mn-cs"/>
              </a:defRPr>
            </a:lvl1pPr>
            <a:lvl2pPr marL="457200" algn="ctr" rtl="0" fontAlgn="base">
              <a:spcBef>
                <a:spcPct val="20000"/>
              </a:spcBef>
              <a:spcAft>
                <a:spcPct val="0"/>
              </a:spcAft>
              <a:defRPr sz="1400" kern="1200">
                <a:solidFill>
                  <a:schemeClr val="tx1"/>
                </a:solidFill>
                <a:latin typeface="Arial" charset="0"/>
                <a:ea typeface="+mn-ea"/>
                <a:cs typeface="+mn-cs"/>
              </a:defRPr>
            </a:lvl2pPr>
            <a:lvl3pPr marL="914400" algn="ctr" rtl="0" fontAlgn="base">
              <a:spcBef>
                <a:spcPct val="20000"/>
              </a:spcBef>
              <a:spcAft>
                <a:spcPct val="0"/>
              </a:spcAft>
              <a:defRPr sz="1400" kern="1200">
                <a:solidFill>
                  <a:schemeClr val="tx1"/>
                </a:solidFill>
                <a:latin typeface="Arial" charset="0"/>
                <a:ea typeface="+mn-ea"/>
                <a:cs typeface="+mn-cs"/>
              </a:defRPr>
            </a:lvl3pPr>
            <a:lvl4pPr marL="1371600" algn="ctr" rtl="0" fontAlgn="base">
              <a:spcBef>
                <a:spcPct val="20000"/>
              </a:spcBef>
              <a:spcAft>
                <a:spcPct val="0"/>
              </a:spcAft>
              <a:defRPr sz="1400" kern="1200">
                <a:solidFill>
                  <a:schemeClr val="tx1"/>
                </a:solidFill>
                <a:latin typeface="Arial" charset="0"/>
                <a:ea typeface="+mn-ea"/>
                <a:cs typeface="+mn-cs"/>
              </a:defRPr>
            </a:lvl4pPr>
            <a:lvl5pPr marL="1828800" algn="ctr" rtl="0" fontAlgn="base">
              <a:spcBef>
                <a:spcPct val="20000"/>
              </a:spcBef>
              <a:spcAft>
                <a:spcPct val="0"/>
              </a:spcAft>
              <a:defRPr sz="1400" kern="1200">
                <a:solidFill>
                  <a:schemeClr val="tx1"/>
                </a:solidFill>
                <a:latin typeface="Arial" charset="0"/>
                <a:ea typeface="+mn-ea"/>
                <a:cs typeface="+mn-cs"/>
              </a:defRPr>
            </a:lvl5pPr>
            <a:lvl6pPr marL="2286000" algn="l" defTabSz="914400" rtl="0" eaLnBrk="1" latinLnBrk="0" hangingPunct="1">
              <a:defRPr sz="1400" kern="1200">
                <a:solidFill>
                  <a:schemeClr val="tx1"/>
                </a:solidFill>
                <a:latin typeface="Arial" charset="0"/>
                <a:ea typeface="+mn-ea"/>
                <a:cs typeface="+mn-cs"/>
              </a:defRPr>
            </a:lvl6pPr>
            <a:lvl7pPr marL="2743200" algn="l" defTabSz="914400" rtl="0" eaLnBrk="1" latinLnBrk="0" hangingPunct="1">
              <a:defRPr sz="1400" kern="1200">
                <a:solidFill>
                  <a:schemeClr val="tx1"/>
                </a:solidFill>
                <a:latin typeface="Arial" charset="0"/>
                <a:ea typeface="+mn-ea"/>
                <a:cs typeface="+mn-cs"/>
              </a:defRPr>
            </a:lvl7pPr>
            <a:lvl8pPr marL="3200400" algn="l" defTabSz="914400" rtl="0" eaLnBrk="1" latinLnBrk="0" hangingPunct="1">
              <a:defRPr sz="1400" kern="1200">
                <a:solidFill>
                  <a:schemeClr val="tx1"/>
                </a:solidFill>
                <a:latin typeface="Arial" charset="0"/>
                <a:ea typeface="+mn-ea"/>
                <a:cs typeface="+mn-cs"/>
              </a:defRPr>
            </a:lvl8pPr>
            <a:lvl9pPr marL="3657600" algn="l" defTabSz="914400" rtl="0" eaLnBrk="1" latinLnBrk="0" hangingPunct="1">
              <a:defRPr sz="1400" kern="1200">
                <a:solidFill>
                  <a:schemeClr val="tx1"/>
                </a:solidFill>
                <a:latin typeface="Arial" charset="0"/>
                <a:ea typeface="+mn-ea"/>
                <a:cs typeface="+mn-cs"/>
              </a:defRPr>
            </a:lvl9pPr>
          </a:lstStyle>
          <a:p>
            <a:pPr defTabSz="911059" fontAlgn="auto">
              <a:lnSpc>
                <a:spcPct val="90000"/>
              </a:lnSpc>
              <a:spcAft>
                <a:spcPts val="0"/>
              </a:spcAft>
              <a:defRPr/>
            </a:pPr>
            <a:r>
              <a:rPr lang="en-GB" sz="1860" b="1" kern="0">
                <a:solidFill>
                  <a:srgbClr val="000000"/>
                </a:solidFill>
                <a:latin typeface="F37 Lineca" pitchFamily="50" charset="0"/>
                <a:cs typeface="Arial"/>
              </a:rPr>
              <a:t>IMPACT</a:t>
            </a:r>
          </a:p>
        </p:txBody>
      </p:sp>
      <p:sp>
        <p:nvSpPr>
          <p:cNvPr id="26" name="TextBox 25">
            <a:extLst>
              <a:ext uri="{FF2B5EF4-FFF2-40B4-BE49-F238E27FC236}">
                <a16:creationId xmlns:a16="http://schemas.microsoft.com/office/drawing/2014/main" id="{C936E4BA-F3C3-8309-4AFD-1914B6D0F50E}"/>
              </a:ext>
            </a:extLst>
          </p:cNvPr>
          <p:cNvSpPr txBox="1"/>
          <p:nvPr/>
        </p:nvSpPr>
        <p:spPr>
          <a:xfrm>
            <a:off x="3391271" y="1597943"/>
            <a:ext cx="5485819" cy="321306"/>
          </a:xfrm>
          <a:prstGeom prst="rect">
            <a:avLst/>
          </a:prstGeom>
          <a:noFill/>
        </p:spPr>
        <p:txBody>
          <a:bodyPr wrap="square" lIns="91440" tIns="45720" rIns="91440" bIns="45720" anchor="t">
            <a:spAutoFit/>
          </a:bodyPr>
          <a:lstStyle/>
          <a:p>
            <a:pPr algn="l" defTabSz="1219142" rtl="0">
              <a:defRPr/>
            </a:pPr>
            <a:r>
              <a:rPr lang="en-US" sz="1488" b="1" kern="1200">
                <a:solidFill>
                  <a:schemeClr val="accent1"/>
                </a:solidFill>
                <a:latin typeface="F37 Lineca" pitchFamily="50" charset="0"/>
                <a:ea typeface="+mn-ea"/>
                <a:cs typeface="+mn-cs"/>
              </a:rPr>
              <a:t>CONTROL</a:t>
            </a:r>
            <a:r>
              <a:rPr lang="en-US" sz="1488" kern="1200">
                <a:solidFill>
                  <a:schemeClr val="accent1"/>
                </a:solidFill>
                <a:latin typeface="F37 Lineca" pitchFamily="50" charset="0"/>
                <a:ea typeface="+mn-ea"/>
                <a:cs typeface="+mn-cs"/>
              </a:rPr>
              <a:t> </a:t>
            </a:r>
            <a:r>
              <a:rPr lang="en-US" sz="1488" b="1">
                <a:solidFill>
                  <a:schemeClr val="accent1"/>
                </a:solidFill>
                <a:latin typeface="F37 Lineca" pitchFamily="50" charset="0"/>
                <a:ea typeface="+mn-ea"/>
                <a:cs typeface="Arial"/>
              </a:rPr>
              <a:t>THAT’S F</a:t>
            </a:r>
            <a:r>
              <a:rPr lang="en-US" sz="1488" b="1" kern="1200">
                <a:solidFill>
                  <a:schemeClr val="accent1"/>
                </a:solidFill>
                <a:latin typeface="F37 Lineca" pitchFamily="50" charset="0"/>
                <a:ea typeface="+mn-ea"/>
                <a:cs typeface="+mn-cs"/>
              </a:rPr>
              <a:t>AST</a:t>
            </a:r>
            <a:r>
              <a:rPr lang="en-US" sz="1488" b="1">
                <a:solidFill>
                  <a:schemeClr val="accent1"/>
                </a:solidFill>
                <a:latin typeface="F37 Lineca" pitchFamily="50" charset="0"/>
                <a:ea typeface="+mn-ea"/>
                <a:cs typeface="Arial"/>
              </a:rPr>
              <a:t> AND SHOWN TO LAST</a:t>
            </a:r>
            <a:r>
              <a:rPr lang="en-US" sz="1488">
                <a:solidFill>
                  <a:schemeClr val="accent1"/>
                </a:solidFill>
                <a:latin typeface="F37 Lineca" pitchFamily="50" charset="0"/>
                <a:ea typeface="+mn-ea"/>
                <a:cs typeface="Arial"/>
              </a:rPr>
              <a:t> with:</a:t>
            </a:r>
          </a:p>
        </p:txBody>
      </p:sp>
      <p:sp>
        <p:nvSpPr>
          <p:cNvPr id="27" name="TextBox 26">
            <a:extLst>
              <a:ext uri="{FF2B5EF4-FFF2-40B4-BE49-F238E27FC236}">
                <a16:creationId xmlns:a16="http://schemas.microsoft.com/office/drawing/2014/main" id="{693CE43D-95D4-2E9B-BD4A-25B52F6FED47}"/>
              </a:ext>
            </a:extLst>
          </p:cNvPr>
          <p:cNvSpPr txBox="1"/>
          <p:nvPr/>
        </p:nvSpPr>
        <p:spPr>
          <a:xfrm>
            <a:off x="557619" y="1757582"/>
            <a:ext cx="2514009" cy="321306"/>
          </a:xfrm>
          <a:prstGeom prst="rect">
            <a:avLst/>
          </a:prstGeom>
          <a:noFill/>
          <a:ln>
            <a:noFill/>
          </a:ln>
        </p:spPr>
        <p:txBody>
          <a:bodyPr wrap="square" lIns="170121" rIns="127591">
            <a:spAutoFit/>
          </a:bodyPr>
          <a:lstStyle/>
          <a:p>
            <a:pPr algn="l" defTabSz="425287" rtl="0">
              <a:spcBef>
                <a:spcPts val="558"/>
              </a:spcBef>
              <a:defRPr/>
            </a:pPr>
            <a:r>
              <a:rPr lang="en-US" sz="1488">
                <a:solidFill>
                  <a:srgbClr val="000000"/>
                </a:solidFill>
                <a:latin typeface="F37 Lineca Book" pitchFamily="2" charset="0"/>
                <a:ea typeface="+mn-ea"/>
                <a:cs typeface="Arial"/>
              </a:rPr>
              <a:t>Text goes here </a:t>
            </a:r>
            <a:endParaRPr lang="en-US" sz="1488" baseline="30000">
              <a:solidFill>
                <a:srgbClr val="000000"/>
              </a:solidFill>
              <a:latin typeface="F37 Lineca Book" pitchFamily="2" charset="0"/>
              <a:ea typeface="+mn-ea"/>
              <a:cs typeface="Arial"/>
            </a:endParaRPr>
          </a:p>
        </p:txBody>
      </p:sp>
      <p:sp>
        <p:nvSpPr>
          <p:cNvPr id="28" name="Freeform 6">
            <a:extLst>
              <a:ext uri="{FF2B5EF4-FFF2-40B4-BE49-F238E27FC236}">
                <a16:creationId xmlns:a16="http://schemas.microsoft.com/office/drawing/2014/main" id="{61BD4576-2542-E38D-5C31-74D611DD47D0}"/>
              </a:ext>
            </a:extLst>
          </p:cNvPr>
          <p:cNvSpPr>
            <a:spLocks/>
          </p:cNvSpPr>
          <p:nvPr/>
        </p:nvSpPr>
        <p:spPr bwMode="auto">
          <a:xfrm>
            <a:off x="9034157" y="1227992"/>
            <a:ext cx="2528977" cy="4513590"/>
          </a:xfrm>
          <a:prstGeom prst="roundRect">
            <a:avLst>
              <a:gd name="adj" fmla="val 7207"/>
            </a:avLst>
          </a:prstGeom>
          <a:noFill/>
          <a:ln w="38100" cap="rnd">
            <a:solidFill>
              <a:schemeClr val="accent1"/>
            </a:solidFill>
            <a:prstDash val="solid"/>
            <a:round/>
            <a:headEnd type="oval"/>
            <a:tailEnd type="triangle" w="lg" len="me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l" defTabSz="914368" rtl="0" fontAlgn="base">
              <a:spcBef>
                <a:spcPct val="20000"/>
              </a:spcBef>
              <a:spcAft>
                <a:spcPct val="0"/>
              </a:spcAft>
            </a:pPr>
            <a:endParaRPr lang="en-US" sz="1400" kern="1200">
              <a:solidFill>
                <a:srgbClr val="000000"/>
              </a:solidFill>
              <a:latin typeface="Arial" charset="0"/>
              <a:ea typeface="+mn-ea"/>
              <a:cs typeface="+mn-cs"/>
            </a:endParaRPr>
          </a:p>
        </p:txBody>
      </p:sp>
      <p:sp>
        <p:nvSpPr>
          <p:cNvPr id="29" name="TextBox 28">
            <a:extLst>
              <a:ext uri="{FF2B5EF4-FFF2-40B4-BE49-F238E27FC236}">
                <a16:creationId xmlns:a16="http://schemas.microsoft.com/office/drawing/2014/main" id="{FB7C3480-59C3-0F98-7598-7D4BF817C771}"/>
              </a:ext>
            </a:extLst>
          </p:cNvPr>
          <p:cNvSpPr txBox="1"/>
          <p:nvPr/>
        </p:nvSpPr>
        <p:spPr>
          <a:xfrm>
            <a:off x="9044763" y="1757582"/>
            <a:ext cx="2514009" cy="321306"/>
          </a:xfrm>
          <a:prstGeom prst="rect">
            <a:avLst/>
          </a:prstGeom>
          <a:noFill/>
          <a:ln>
            <a:noFill/>
          </a:ln>
        </p:spPr>
        <p:txBody>
          <a:bodyPr wrap="square" lIns="170121" rIns="127591">
            <a:spAutoFit/>
          </a:bodyPr>
          <a:lstStyle/>
          <a:p>
            <a:pPr algn="l" defTabSz="425287" rtl="0">
              <a:spcBef>
                <a:spcPts val="558"/>
              </a:spcBef>
              <a:defRPr/>
            </a:pPr>
            <a:r>
              <a:rPr lang="en-US" sz="1488">
                <a:solidFill>
                  <a:srgbClr val="000000"/>
                </a:solidFill>
                <a:latin typeface="F37 Lineca Book" pitchFamily="2" charset="0"/>
                <a:ea typeface="+mn-ea"/>
                <a:cs typeface="Arial"/>
              </a:rPr>
              <a:t>Text goes here </a:t>
            </a:r>
            <a:endParaRPr lang="en-US" sz="1488" baseline="30000">
              <a:solidFill>
                <a:srgbClr val="000000"/>
              </a:solidFill>
              <a:latin typeface="F37 Lineca Book" pitchFamily="2" charset="0"/>
              <a:ea typeface="+mn-ea"/>
              <a:cs typeface="Arial"/>
            </a:endParaRPr>
          </a:p>
        </p:txBody>
      </p:sp>
      <p:sp>
        <p:nvSpPr>
          <p:cNvPr id="30" name="TextBox 29">
            <a:extLst>
              <a:ext uri="{FF2B5EF4-FFF2-40B4-BE49-F238E27FC236}">
                <a16:creationId xmlns:a16="http://schemas.microsoft.com/office/drawing/2014/main" id="{452E6673-0D5E-B3A6-69F9-75457BEE6E7D}"/>
              </a:ext>
            </a:extLst>
          </p:cNvPr>
          <p:cNvSpPr txBox="1"/>
          <p:nvPr/>
        </p:nvSpPr>
        <p:spPr>
          <a:xfrm>
            <a:off x="3289005" y="2088373"/>
            <a:ext cx="5576186" cy="321306"/>
          </a:xfrm>
          <a:prstGeom prst="rect">
            <a:avLst/>
          </a:prstGeom>
          <a:noFill/>
          <a:ln>
            <a:noFill/>
          </a:ln>
        </p:spPr>
        <p:txBody>
          <a:bodyPr wrap="square" lIns="170121" rIns="127591">
            <a:spAutoFit/>
          </a:bodyPr>
          <a:lstStyle/>
          <a:p>
            <a:pPr algn="l" defTabSz="425287" rtl="0">
              <a:spcBef>
                <a:spcPts val="558"/>
              </a:spcBef>
              <a:defRPr/>
            </a:pPr>
            <a:r>
              <a:rPr lang="en-US" sz="1488">
                <a:solidFill>
                  <a:srgbClr val="000000"/>
                </a:solidFill>
                <a:latin typeface="F37 Lineca Book" pitchFamily="2" charset="0"/>
                <a:ea typeface="+mn-ea"/>
                <a:cs typeface="Arial"/>
              </a:rPr>
              <a:t>Text goes here </a:t>
            </a:r>
            <a:endParaRPr lang="en-US" sz="1488" baseline="30000">
              <a:solidFill>
                <a:srgbClr val="000000"/>
              </a:solidFill>
              <a:latin typeface="F37 Lineca Book" pitchFamily="2" charset="0"/>
              <a:ea typeface="+mn-ea"/>
              <a:cs typeface="Arial"/>
            </a:endParaRPr>
          </a:p>
        </p:txBody>
      </p:sp>
    </p:spTree>
    <p:extLst>
      <p:ext uri="{BB962C8B-B14F-4D97-AF65-F5344CB8AC3E}">
        <p14:creationId xmlns:p14="http://schemas.microsoft.com/office/powerpoint/2010/main" val="39736196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44072-1591-1F0B-8A7C-A8242ADD2199}"/>
              </a:ext>
            </a:extLst>
          </p:cNvPr>
          <p:cNvSpPr>
            <a:spLocks noGrp="1"/>
          </p:cNvSpPr>
          <p:nvPr>
            <p:ph type="title"/>
          </p:nvPr>
        </p:nvSpPr>
        <p:spPr>
          <a:xfrm>
            <a:off x="479426" y="333376"/>
            <a:ext cx="11233149" cy="369332"/>
          </a:xfrm>
        </p:spPr>
        <p:txBody>
          <a:bodyPr/>
          <a:lstStyle/>
          <a:p>
            <a:r>
              <a:rPr lang="en-US" sz="2400"/>
              <a:t>Categories and Considerations for Our Brand Narrative/Story </a:t>
            </a:r>
          </a:p>
        </p:txBody>
      </p:sp>
      <p:graphicFrame>
        <p:nvGraphicFramePr>
          <p:cNvPr id="4" name="Table 3">
            <a:extLst>
              <a:ext uri="{FF2B5EF4-FFF2-40B4-BE49-F238E27FC236}">
                <a16:creationId xmlns:a16="http://schemas.microsoft.com/office/drawing/2014/main" id="{D569BE45-255F-8858-69DE-60A1EE204931}"/>
              </a:ext>
            </a:extLst>
          </p:cNvPr>
          <p:cNvGraphicFramePr>
            <a:graphicFrameLocks noGrp="1"/>
          </p:cNvGraphicFramePr>
          <p:nvPr/>
        </p:nvGraphicFramePr>
        <p:xfrm>
          <a:off x="479426" y="850504"/>
          <a:ext cx="11031855" cy="5937628"/>
        </p:xfrm>
        <a:graphic>
          <a:graphicData uri="http://schemas.openxmlformats.org/drawingml/2006/table">
            <a:tbl>
              <a:tblPr firstRow="1" bandRow="1">
                <a:tableStyleId>{5940675A-B579-460E-94D1-54222C63F5DA}</a:tableStyleId>
              </a:tblPr>
              <a:tblGrid>
                <a:gridCol w="1459069">
                  <a:extLst>
                    <a:ext uri="{9D8B030D-6E8A-4147-A177-3AD203B41FA5}">
                      <a16:colId xmlns:a16="http://schemas.microsoft.com/office/drawing/2014/main" val="20000"/>
                    </a:ext>
                  </a:extLst>
                </a:gridCol>
                <a:gridCol w="9572786">
                  <a:extLst>
                    <a:ext uri="{9D8B030D-6E8A-4147-A177-3AD203B41FA5}">
                      <a16:colId xmlns:a16="http://schemas.microsoft.com/office/drawing/2014/main" val="20001"/>
                    </a:ext>
                  </a:extLst>
                </a:gridCol>
              </a:tblGrid>
              <a:tr h="1199998">
                <a:tc>
                  <a:txBody>
                    <a:bodyPr/>
                    <a:lstStyle/>
                    <a:p>
                      <a:r>
                        <a:rPr lang="en-US" sz="1200" b="1" noProof="0">
                          <a:solidFill>
                            <a:schemeClr val="tx1"/>
                          </a:solidFill>
                        </a:rPr>
                        <a:t>1. Disease Burden and Unmet Need </a:t>
                      </a:r>
                    </a:p>
                  </a:txBody>
                  <a:tcPr anchor="ctr">
                    <a:noFill/>
                  </a:tcPr>
                </a:tc>
                <a:tc>
                  <a:txBody>
                    <a:bodyPr/>
                    <a:lstStyle/>
                    <a:p>
                      <a:pPr lvl="0">
                        <a:defRPr/>
                      </a:pPr>
                      <a:r>
                        <a:rPr lang="en-US" sz="1100"/>
                        <a:t>Sets up why Product X is needed </a:t>
                      </a:r>
                    </a:p>
                    <a:p>
                      <a:pPr lvl="0">
                        <a:defRPr/>
                      </a:pPr>
                      <a:endParaRPr lang="en-US" sz="1100"/>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b="1" kern="0">
                          <a:solidFill>
                            <a:srgbClr val="212121"/>
                          </a:solidFill>
                          <a:ea typeface="+mn-lt"/>
                          <a:cs typeface="+mn-lt"/>
                        </a:rPr>
                        <a:t>The unmet clinical needs that I face include: </a:t>
                      </a:r>
                    </a:p>
                    <a:p>
                      <a:r>
                        <a:rPr lang="en-US" sz="1100" b="1" kern="0">
                          <a:solidFill>
                            <a:srgbClr val="212121"/>
                          </a:solidFill>
                          <a:ea typeface="+mn-lt"/>
                          <a:cs typeface="+mn-lt"/>
                        </a:rPr>
                        <a:t>When it comes to managing my disease, the things I wish I could achieve include: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b="1" kern="0">
                          <a:solidFill>
                            <a:srgbClr val="212121"/>
                          </a:solidFill>
                          <a:ea typeface="+mn-lt"/>
                          <a:cs typeface="+mn-lt"/>
                        </a:rPr>
                        <a:t>Specific data results or topics that would help me feel that my needs (including but not limited to disease control) were being met include: </a:t>
                      </a:r>
                    </a:p>
                  </a:txBody>
                  <a:tcPr anchor="ctr">
                    <a:solidFill>
                      <a:schemeClr val="bg2"/>
                    </a:solidFill>
                  </a:tcPr>
                </a:tc>
                <a:extLst>
                  <a:ext uri="{0D108BD9-81ED-4DB2-BD59-A6C34878D82A}">
                    <a16:rowId xmlns:a16="http://schemas.microsoft.com/office/drawing/2014/main" val="10000"/>
                  </a:ext>
                </a:extLst>
              </a:tr>
              <a:tr h="527831">
                <a:tc>
                  <a:txBody>
                    <a:bodyPr/>
                    <a:lstStyle/>
                    <a:p>
                      <a:r>
                        <a:rPr lang="en-US" sz="1200" b="1" noProof="0">
                          <a:solidFill>
                            <a:schemeClr val="tx1"/>
                          </a:solidFill>
                        </a:rPr>
                        <a:t>2. Introduce Product </a:t>
                      </a:r>
                    </a:p>
                  </a:txBody>
                  <a:tcPr anchor="ct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kern="100">
                          <a:solidFill>
                            <a:schemeClr val="tx1"/>
                          </a:solidFill>
                          <a:effectLst/>
                          <a:latin typeface="+mn-lt"/>
                          <a:ea typeface="Calibri" panose="020F0502020204030204" pitchFamily="34" charset="0"/>
                          <a:cs typeface="Arial" panose="020B0604020202020204" pitchFamily="34" charset="0"/>
                        </a:rPr>
                        <a:t>A differentiated solution </a:t>
                      </a:r>
                    </a:p>
                  </a:txBody>
                  <a:tcPr anchor="ctr">
                    <a:solidFill>
                      <a:schemeClr val="bg2"/>
                    </a:solidFill>
                  </a:tcPr>
                </a:tc>
                <a:extLst>
                  <a:ext uri="{0D108BD9-81ED-4DB2-BD59-A6C34878D82A}">
                    <a16:rowId xmlns:a16="http://schemas.microsoft.com/office/drawing/2014/main" val="10002"/>
                  </a:ext>
                </a:extLst>
              </a:tr>
              <a:tr h="771924">
                <a:tc>
                  <a:txBody>
                    <a:bodyPr/>
                    <a:lstStyle/>
                    <a:p>
                      <a:r>
                        <a:rPr lang="en-US" sz="1200" b="1" noProof="0">
                          <a:solidFill>
                            <a:schemeClr val="tx1"/>
                          </a:solidFill>
                        </a:rPr>
                        <a:t>3. Efficacy</a:t>
                      </a:r>
                    </a:p>
                  </a:txBody>
                  <a:tcPr anchor="ctr">
                    <a:noFill/>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100" b="0" i="0" u="none" strike="noStrike" kern="1200" baseline="0">
                          <a:solidFill>
                            <a:schemeClr val="tx1"/>
                          </a:solidFill>
                          <a:latin typeface="+mn-lt"/>
                          <a:ea typeface="+mn-ea"/>
                          <a:cs typeface="+mn-cs"/>
                        </a:rPr>
                        <a:t>Reasons to believe; what differentiating efficacy data gives Product X the ability to meet the need (endpoints, trial design, degree of efficacy, significance, onset of action, long-term data, patient population, </a:t>
                      </a:r>
                      <a:r>
                        <a:rPr lang="en-US" sz="1100" b="0" i="0" u="none" strike="noStrike" kern="1200" baseline="0" err="1">
                          <a:solidFill>
                            <a:schemeClr val="tx1"/>
                          </a:solidFill>
                          <a:latin typeface="+mn-lt"/>
                          <a:ea typeface="+mn-ea"/>
                          <a:cs typeface="+mn-cs"/>
                        </a:rPr>
                        <a:t>etc</a:t>
                      </a:r>
                      <a:r>
                        <a:rPr lang="en-US" sz="1100" b="0" i="0" u="none" strike="noStrike" kern="1200" baseline="0">
                          <a:solidFill>
                            <a:schemeClr val="tx1"/>
                          </a:solidFill>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sz="1100" b="1" kern="0">
                        <a:solidFill>
                          <a:srgbClr val="212121"/>
                        </a:solidFill>
                        <a:ea typeface="+mn-lt"/>
                        <a:cs typeface="+mn-lt"/>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100" b="1" kern="0">
                          <a:solidFill>
                            <a:srgbClr val="212121"/>
                          </a:solidFill>
                          <a:ea typeface="+mn-lt"/>
                          <a:cs typeface="+mn-lt"/>
                        </a:rPr>
                        <a:t>What type of data would make me choose one treatment over another (differentiating data)? </a:t>
                      </a:r>
                      <a:endParaRPr lang="en-US" sz="1100" b="0" i="0" u="none" strike="noStrike" kern="1200" baseline="0">
                        <a:solidFill>
                          <a:schemeClr val="tx1"/>
                        </a:solidFill>
                        <a:latin typeface="+mn-lt"/>
                        <a:ea typeface="+mn-ea"/>
                        <a:cs typeface="+mn-cs"/>
                      </a:endParaRPr>
                    </a:p>
                  </a:txBody>
                  <a:tcPr anchor="ctr">
                    <a:solidFill>
                      <a:schemeClr val="bg2"/>
                    </a:solidFill>
                  </a:tcPr>
                </a:tc>
                <a:extLst>
                  <a:ext uri="{0D108BD9-81ED-4DB2-BD59-A6C34878D82A}">
                    <a16:rowId xmlns:a16="http://schemas.microsoft.com/office/drawing/2014/main" val="10003"/>
                  </a:ext>
                </a:extLst>
              </a:tr>
              <a:tr h="75639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noProof="0">
                          <a:solidFill>
                            <a:schemeClr val="tx1"/>
                          </a:solidFill>
                        </a:rPr>
                        <a:t>4. Safety</a:t>
                      </a:r>
                      <a:r>
                        <a:rPr lang="en-US" sz="1200" b="1" baseline="0" noProof="0">
                          <a:solidFill>
                            <a:schemeClr val="tx1"/>
                          </a:solidFill>
                        </a:rPr>
                        <a:t> and Tolerability</a:t>
                      </a:r>
                      <a:endParaRPr lang="en-US" sz="1200" b="1" noProof="0">
                        <a:solidFill>
                          <a:schemeClr val="tx1"/>
                        </a:solidFill>
                      </a:endParaRPr>
                    </a:p>
                  </a:txBody>
                  <a:tcPr anchor="ct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b="0" i="0" u="none" strike="noStrike" kern="1200" baseline="0">
                          <a:solidFill>
                            <a:schemeClr val="tx1"/>
                          </a:solidFill>
                          <a:latin typeface="+mn-lt"/>
                          <a:ea typeface="+mn-ea"/>
                          <a:cs typeface="+mn-cs"/>
                        </a:rPr>
                        <a:t>Reasons to believe; what differentiating safety data gives Product X the ability to meet the need (side effects, management, onset/resolution, </a:t>
                      </a:r>
                      <a:r>
                        <a:rPr lang="en-US" sz="1100" b="0" i="0" u="none" strike="noStrike" kern="1200" baseline="0" err="1">
                          <a:solidFill>
                            <a:schemeClr val="tx1"/>
                          </a:solidFill>
                          <a:latin typeface="+mn-lt"/>
                          <a:ea typeface="+mn-ea"/>
                          <a:cs typeface="+mn-cs"/>
                        </a:rPr>
                        <a:t>etc</a:t>
                      </a:r>
                      <a:r>
                        <a:rPr lang="en-US" sz="1100" b="0" i="0" u="none" strike="noStrike" kern="1200" baseline="0">
                          <a:solidFill>
                            <a:schemeClr val="tx1"/>
                          </a:solidFill>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100" b="0" i="0" u="none" strike="noStrike" kern="1200" baseline="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b="1" kern="0">
                          <a:solidFill>
                            <a:srgbClr val="212121"/>
                          </a:solidFill>
                          <a:ea typeface="+mn-lt"/>
                          <a:cs typeface="+mn-lt"/>
                        </a:rPr>
                        <a:t>What other data (eg, safety) would help me feel more confident when making a treatment choice?</a:t>
                      </a:r>
                      <a:endParaRPr lang="en-US" sz="1100" b="0" i="0" u="none" strike="noStrike" kern="1200" baseline="0">
                        <a:solidFill>
                          <a:schemeClr val="tx1"/>
                        </a:solidFill>
                        <a:latin typeface="+mn-lt"/>
                        <a:ea typeface="+mn-ea"/>
                        <a:cs typeface="+mn-cs"/>
                      </a:endParaRPr>
                    </a:p>
                  </a:txBody>
                  <a:tcPr anchor="ctr">
                    <a:solidFill>
                      <a:schemeClr val="bg2"/>
                    </a:solidFill>
                  </a:tcPr>
                </a:tc>
                <a:extLst>
                  <a:ext uri="{0D108BD9-81ED-4DB2-BD59-A6C34878D82A}">
                    <a16:rowId xmlns:a16="http://schemas.microsoft.com/office/drawing/2014/main" val="10004"/>
                  </a:ext>
                </a:extLst>
              </a:tr>
              <a:tr h="9830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200" b="1" noProof="0">
                          <a:solidFill>
                            <a:schemeClr val="tx1"/>
                          </a:solidFill>
                        </a:rPr>
                        <a:t>5. Other Important Differentiating Attributes/</a:t>
                      </a:r>
                    </a:p>
                    <a:p>
                      <a:pPr marL="0" marR="0" lvl="0" indent="0" algn="l" defTabSz="914400" rtl="0" eaLnBrk="1" fontAlgn="auto" latinLnBrk="0" hangingPunct="1">
                        <a:lnSpc>
                          <a:spcPct val="100000"/>
                        </a:lnSpc>
                        <a:spcBef>
                          <a:spcPts val="0"/>
                        </a:spcBef>
                        <a:spcAft>
                          <a:spcPts val="0"/>
                        </a:spcAft>
                        <a:buClrTx/>
                        <a:buSzTx/>
                        <a:buFontTx/>
                        <a:buNone/>
                        <a:tabLst/>
                        <a:defRPr/>
                      </a:pPr>
                      <a:r>
                        <a:rPr lang="de-DE" sz="1200" b="1" noProof="0">
                          <a:solidFill>
                            <a:schemeClr val="tx1"/>
                          </a:solidFill>
                        </a:rPr>
                        <a:t>Benefits</a:t>
                      </a:r>
                      <a:endParaRPr lang="en-US" sz="1200" b="1" noProof="0">
                        <a:solidFill>
                          <a:schemeClr val="tx1"/>
                        </a:solidFill>
                      </a:endParaRPr>
                    </a:p>
                  </a:txBody>
                  <a:tcPr anchor="ctr">
                    <a:noFill/>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100" b="0" kern="1200" noProof="0">
                          <a:solidFill>
                            <a:schemeClr val="dk1"/>
                          </a:solidFill>
                          <a:effectLst/>
                          <a:latin typeface="+mn-lt"/>
                          <a:ea typeface="+mn-ea"/>
                          <a:cs typeface="+mn-cs"/>
                        </a:rPr>
                        <a:t>What else sets it apart (dosing/administration, availability, RWE, legacy, </a:t>
                      </a:r>
                      <a:r>
                        <a:rPr lang="en-US" sz="1100" b="0" kern="1200" noProof="0" err="1">
                          <a:solidFill>
                            <a:schemeClr val="dk1"/>
                          </a:solidFill>
                          <a:effectLst/>
                          <a:latin typeface="+mn-lt"/>
                          <a:ea typeface="+mn-ea"/>
                          <a:cs typeface="+mn-cs"/>
                        </a:rPr>
                        <a:t>etc</a:t>
                      </a:r>
                      <a:r>
                        <a:rPr lang="en-US" sz="1100" b="0" kern="1200" noProof="0">
                          <a:solidFill>
                            <a:schemeClr val="dk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sz="1100" b="0" kern="1200" noProof="0">
                        <a:solidFill>
                          <a:schemeClr val="dk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sz="1100" b="1" kern="0">
                        <a:solidFill>
                          <a:srgbClr val="212121"/>
                        </a:solidFill>
                        <a:ea typeface="+mn-lt"/>
                        <a:cs typeface="+mn-lt"/>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100" b="1" kern="0">
                          <a:solidFill>
                            <a:srgbClr val="212121"/>
                          </a:solidFill>
                          <a:ea typeface="+mn-lt"/>
                          <a:cs typeface="+mn-lt"/>
                        </a:rPr>
                        <a:t>What other data would help me feel more confident when making a treatment choice?</a:t>
                      </a:r>
                      <a:endParaRPr lang="en-US" sz="1100" b="0" i="0" u="none" strike="noStrike" kern="1200" baseline="0">
                        <a:solidFill>
                          <a:schemeClr val="tx1"/>
                        </a:solidFill>
                        <a:latin typeface="+mn-lt"/>
                        <a:ea typeface="+mn-ea"/>
                        <a:cs typeface="+mn-cs"/>
                      </a:endParaRPr>
                    </a:p>
                  </a:txBody>
                  <a:tcPr anchor="ctr">
                    <a:solidFill>
                      <a:schemeClr val="bg2"/>
                    </a:solidFill>
                  </a:tcPr>
                </a:tc>
                <a:extLst>
                  <a:ext uri="{0D108BD9-81ED-4DB2-BD59-A6C34878D82A}">
                    <a16:rowId xmlns:a16="http://schemas.microsoft.com/office/drawing/2014/main" val="2733366562"/>
                  </a:ext>
                </a:extLst>
              </a:tr>
              <a:tr h="94204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noProof="0">
                          <a:solidFill>
                            <a:schemeClr val="tx1"/>
                          </a:solidFill>
                        </a:rPr>
                        <a:t>6. Impact/End Benefit</a:t>
                      </a:r>
                    </a:p>
                  </a:txBody>
                  <a:tcPr anchor="ctr">
                    <a:noFill/>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100" b="0" kern="1200" noProof="0">
                          <a:solidFill>
                            <a:schemeClr val="dk1"/>
                          </a:solidFill>
                          <a:effectLst/>
                          <a:latin typeface="+mn-lt"/>
                          <a:ea typeface="+mn-ea"/>
                          <a:cs typeface="+mn-cs"/>
                        </a:rPr>
                        <a:t>Clinical, emotional, economic, societal, </a:t>
                      </a:r>
                      <a:r>
                        <a:rPr lang="en-US" sz="1100" b="0" kern="1200" noProof="0" err="1">
                          <a:solidFill>
                            <a:schemeClr val="dk1"/>
                          </a:solidFill>
                          <a:effectLst/>
                          <a:latin typeface="+mn-lt"/>
                          <a:ea typeface="+mn-ea"/>
                          <a:cs typeface="+mn-cs"/>
                        </a:rPr>
                        <a:t>etc</a:t>
                      </a:r>
                      <a:r>
                        <a:rPr lang="en-US" sz="1100" b="0" kern="1200" noProof="0">
                          <a:solidFill>
                            <a:schemeClr val="dk1"/>
                          </a:solidFill>
                          <a:effectLst/>
                          <a:latin typeface="+mn-lt"/>
                          <a:ea typeface="+mn-ea"/>
                          <a:cs typeface="+mn-cs"/>
                        </a:rPr>
                        <a:t> impact on HCPs, patients and payors.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sz="1100" b="0" kern="1200" noProof="0">
                        <a:solidFill>
                          <a:schemeClr val="dk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100" b="1" kern="0">
                          <a:solidFill>
                            <a:srgbClr val="212121"/>
                          </a:solidFill>
                        </a:rPr>
                        <a:t>When I make a brand choice for my patient, I want to feel:</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100" b="1" kern="0">
                          <a:solidFill>
                            <a:srgbClr val="212121"/>
                          </a:solidFill>
                          <a:ea typeface="+mn-lt"/>
                          <a:cs typeface="+mn-lt"/>
                        </a:rPr>
                        <a:t>When I introduce a therapy to my patients, I want them to feel:</a:t>
                      </a:r>
                      <a:endParaRPr lang="en-US" sz="1100" b="1" kern="0">
                        <a:solidFill>
                          <a:srgbClr val="212121"/>
                        </a:solidFill>
                        <a:ea typeface="+mn-lt"/>
                        <a:cs typeface="Calibri"/>
                      </a:endParaRPr>
                    </a:p>
                    <a:p>
                      <a:r>
                        <a:rPr lang="en-US" sz="1100" b="1" kern="0">
                          <a:solidFill>
                            <a:srgbClr val="212121"/>
                          </a:solidFill>
                          <a:ea typeface="+mn-lt"/>
                          <a:cs typeface="+mn-lt"/>
                        </a:rPr>
                        <a:t>Finding a treatment that works for me feels like…  </a:t>
                      </a:r>
                      <a:endParaRPr lang="en-US" sz="1100" b="0" kern="1200" noProof="0">
                        <a:solidFill>
                          <a:schemeClr val="dk1"/>
                        </a:solidFill>
                        <a:effectLst/>
                        <a:latin typeface="+mn-lt"/>
                        <a:ea typeface="+mn-ea"/>
                        <a:cs typeface="+mn-cs"/>
                      </a:endParaRPr>
                    </a:p>
                  </a:txBody>
                  <a:tcPr anchor="ctr">
                    <a:solidFill>
                      <a:schemeClr val="bg2"/>
                    </a:solidFill>
                  </a:tcPr>
                </a:tc>
                <a:extLst>
                  <a:ext uri="{0D108BD9-81ED-4DB2-BD59-A6C34878D82A}">
                    <a16:rowId xmlns:a16="http://schemas.microsoft.com/office/drawing/2014/main" val="257320599"/>
                  </a:ext>
                </a:extLst>
              </a:tr>
              <a:tr h="75639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noProof="0">
                          <a:solidFill>
                            <a:schemeClr val="tx1"/>
                          </a:solidFill>
                        </a:rPr>
                        <a:t>7. Call to Action </a:t>
                      </a:r>
                    </a:p>
                  </a:txBody>
                  <a:tcPr anchor="ctr">
                    <a:noFill/>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100" b="0" kern="1200" noProof="0">
                          <a:solidFill>
                            <a:schemeClr val="dk1"/>
                          </a:solidFill>
                          <a:effectLst/>
                          <a:latin typeface="+mn-lt"/>
                          <a:ea typeface="+mn-ea"/>
                          <a:cs typeface="+mn-cs"/>
                        </a:rPr>
                        <a:t>Call to action; what should be done (behavior) based on above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sz="1100" b="0" kern="1200" noProof="0">
                        <a:solidFill>
                          <a:schemeClr val="dk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100" b="1" kern="1200" noProof="0">
                          <a:solidFill>
                            <a:schemeClr val="dk1"/>
                          </a:solidFill>
                          <a:effectLst/>
                          <a:latin typeface="+mn-lt"/>
                          <a:ea typeface="+mn-ea"/>
                          <a:cs typeface="+mn-cs"/>
                        </a:rPr>
                        <a:t>What action I/we should take based on the above?</a:t>
                      </a:r>
                    </a:p>
                  </a:txBody>
                  <a:tcPr anchor="ctr">
                    <a:solidFill>
                      <a:schemeClr val="bg2"/>
                    </a:solidFill>
                  </a:tcPr>
                </a:tc>
                <a:extLst>
                  <a:ext uri="{0D108BD9-81ED-4DB2-BD59-A6C34878D82A}">
                    <a16:rowId xmlns:a16="http://schemas.microsoft.com/office/drawing/2014/main" val="2354558673"/>
                  </a:ext>
                </a:extLst>
              </a:tr>
            </a:tbl>
          </a:graphicData>
        </a:graphic>
      </p:graphicFrame>
    </p:spTree>
    <p:extLst>
      <p:ext uri="{BB962C8B-B14F-4D97-AF65-F5344CB8AC3E}">
        <p14:creationId xmlns:p14="http://schemas.microsoft.com/office/powerpoint/2010/main" val="19530814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8371EF0-7471-FB2B-BD67-1B59EB9430AF}"/>
              </a:ext>
            </a:extLst>
          </p:cNvPr>
          <p:cNvSpPr>
            <a:spLocks noGrp="1"/>
          </p:cNvSpPr>
          <p:nvPr>
            <p:ph type="ctrTitle"/>
          </p:nvPr>
        </p:nvSpPr>
        <p:spPr>
          <a:xfrm>
            <a:off x="721046" y="615462"/>
            <a:ext cx="5644995" cy="687111"/>
          </a:xfrm>
        </p:spPr>
        <p:txBody>
          <a:bodyPr/>
          <a:lstStyle/>
          <a:p>
            <a:r>
              <a:rPr lang="en-US" sz="4465">
                <a:solidFill>
                  <a:schemeClr val="accent1"/>
                </a:solidFill>
              </a:rPr>
              <a:t>Activity 3:</a:t>
            </a:r>
            <a:endParaRPr lang="en-US" sz="4465" b="0"/>
          </a:p>
        </p:txBody>
      </p:sp>
      <p:sp>
        <p:nvSpPr>
          <p:cNvPr id="2" name="Title 2">
            <a:extLst>
              <a:ext uri="{FF2B5EF4-FFF2-40B4-BE49-F238E27FC236}">
                <a16:creationId xmlns:a16="http://schemas.microsoft.com/office/drawing/2014/main" id="{0CF01B1C-D5FC-0A5B-AE07-14A8F9BD1003}"/>
              </a:ext>
            </a:extLst>
          </p:cNvPr>
          <p:cNvSpPr txBox="1">
            <a:spLocks/>
          </p:cNvSpPr>
          <p:nvPr/>
        </p:nvSpPr>
        <p:spPr>
          <a:xfrm>
            <a:off x="721046" y="1444801"/>
            <a:ext cx="5644995" cy="1380699"/>
          </a:xfrm>
          <a:prstGeom prst="rect">
            <a:avLst/>
          </a:prstGeom>
        </p:spPr>
        <p:txBody>
          <a:bodyPr wrap="square" lIns="0" tIns="0" rIns="0" bIns="0">
            <a:spAutoFit/>
          </a:bodyPr>
          <a:lstStyle>
            <a:lvl1pPr>
              <a:defRPr sz="17994" b="1" i="0" spc="-33" dirty="0">
                <a:solidFill>
                  <a:schemeClr val="tx1"/>
                </a:solidFill>
                <a:latin typeface="F37 Lineca"/>
                <a:ea typeface="+mj-ea"/>
                <a:cs typeface="F37 Lineca"/>
              </a:defRPr>
            </a:lvl1pPr>
          </a:lstStyle>
          <a:p>
            <a:pPr>
              <a:lnSpc>
                <a:spcPct val="80000"/>
              </a:lnSpc>
            </a:pPr>
            <a:r>
              <a:rPr lang="en-US" sz="3721" b="0"/>
              <a:t>Optimizing</a:t>
            </a:r>
            <a:br>
              <a:rPr lang="en-US" sz="3721" b="0"/>
            </a:br>
            <a:r>
              <a:rPr lang="en-US" sz="3721" b="0"/>
              <a:t>Campaign</a:t>
            </a:r>
            <a:br>
              <a:rPr lang="en-US" sz="3721" b="0"/>
            </a:br>
            <a:r>
              <a:rPr lang="en-US" sz="3721" b="0"/>
              <a:t>Impact</a:t>
            </a:r>
          </a:p>
        </p:txBody>
      </p:sp>
    </p:spTree>
    <p:extLst>
      <p:ext uri="{BB962C8B-B14F-4D97-AF65-F5344CB8AC3E}">
        <p14:creationId xmlns:p14="http://schemas.microsoft.com/office/powerpoint/2010/main" val="18847747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3" name="Group 52">
            <a:extLst>
              <a:ext uri="{FF2B5EF4-FFF2-40B4-BE49-F238E27FC236}">
                <a16:creationId xmlns:a16="http://schemas.microsoft.com/office/drawing/2014/main" id="{4CF2844F-B165-5594-15B1-14C13C577FA9}"/>
              </a:ext>
            </a:extLst>
          </p:cNvPr>
          <p:cNvGrpSpPr/>
          <p:nvPr/>
        </p:nvGrpSpPr>
        <p:grpSpPr>
          <a:xfrm>
            <a:off x="570951" y="3454941"/>
            <a:ext cx="478571" cy="503624"/>
            <a:chOff x="21869931" y="265730"/>
            <a:chExt cx="2010589" cy="2514475"/>
          </a:xfrm>
        </p:grpSpPr>
        <p:grpSp>
          <p:nvGrpSpPr>
            <p:cNvPr id="54" name="object 72">
              <a:extLst>
                <a:ext uri="{FF2B5EF4-FFF2-40B4-BE49-F238E27FC236}">
                  <a16:creationId xmlns:a16="http://schemas.microsoft.com/office/drawing/2014/main" id="{A1917122-86BA-22A8-8251-7973709B9F76}"/>
                </a:ext>
              </a:extLst>
            </p:cNvPr>
            <p:cNvGrpSpPr/>
            <p:nvPr/>
          </p:nvGrpSpPr>
          <p:grpSpPr>
            <a:xfrm>
              <a:off x="22058209" y="432252"/>
              <a:ext cx="1822311" cy="2147693"/>
              <a:chOff x="16917705" y="350019"/>
              <a:chExt cx="1397635" cy="1647189"/>
            </a:xfrm>
          </p:grpSpPr>
          <p:sp>
            <p:nvSpPr>
              <p:cNvPr id="99" name="object 73">
                <a:extLst>
                  <a:ext uri="{FF2B5EF4-FFF2-40B4-BE49-F238E27FC236}">
                    <a16:creationId xmlns:a16="http://schemas.microsoft.com/office/drawing/2014/main" id="{50CD3143-642D-3869-02D3-7B927EBBF468}"/>
                  </a:ext>
                </a:extLst>
              </p:cNvPr>
              <p:cNvSpPr/>
              <p:nvPr/>
            </p:nvSpPr>
            <p:spPr>
              <a:xfrm>
                <a:off x="16936888" y="350019"/>
                <a:ext cx="1289050" cy="1647189"/>
              </a:xfrm>
              <a:custGeom>
                <a:avLst/>
                <a:gdLst/>
                <a:ahLst/>
                <a:cxnLst/>
                <a:rect l="l" t="t" r="r" b="b"/>
                <a:pathLst>
                  <a:path w="1289050" h="1647189">
                    <a:moveTo>
                      <a:pt x="644399" y="0"/>
                    </a:moveTo>
                    <a:lnTo>
                      <a:pt x="602029" y="1751"/>
                    </a:lnTo>
                    <a:lnTo>
                      <a:pt x="560391" y="6933"/>
                    </a:lnTo>
                    <a:lnTo>
                      <a:pt x="519570" y="15437"/>
                    </a:lnTo>
                    <a:lnTo>
                      <a:pt x="479650" y="27154"/>
                    </a:lnTo>
                    <a:lnTo>
                      <a:pt x="440718" y="41977"/>
                    </a:lnTo>
                    <a:lnTo>
                      <a:pt x="402856" y="59796"/>
                    </a:lnTo>
                    <a:lnTo>
                      <a:pt x="366151" y="80503"/>
                    </a:lnTo>
                    <a:lnTo>
                      <a:pt x="330687" y="103990"/>
                    </a:lnTo>
                    <a:lnTo>
                      <a:pt x="296550" y="130148"/>
                    </a:lnTo>
                    <a:lnTo>
                      <a:pt x="263824" y="158868"/>
                    </a:lnTo>
                    <a:lnTo>
                      <a:pt x="232593" y="190042"/>
                    </a:lnTo>
                    <a:lnTo>
                      <a:pt x="202944" y="223562"/>
                    </a:lnTo>
                    <a:lnTo>
                      <a:pt x="174960" y="259319"/>
                    </a:lnTo>
                    <a:lnTo>
                      <a:pt x="148727" y="297204"/>
                    </a:lnTo>
                    <a:lnTo>
                      <a:pt x="124330" y="337110"/>
                    </a:lnTo>
                    <a:lnTo>
                      <a:pt x="101854" y="378927"/>
                    </a:lnTo>
                    <a:lnTo>
                      <a:pt x="81383" y="422547"/>
                    </a:lnTo>
                    <a:lnTo>
                      <a:pt x="63002" y="467862"/>
                    </a:lnTo>
                    <a:lnTo>
                      <a:pt x="46796" y="514762"/>
                    </a:lnTo>
                    <a:lnTo>
                      <a:pt x="32851" y="563141"/>
                    </a:lnTo>
                    <a:lnTo>
                      <a:pt x="21251" y="612888"/>
                    </a:lnTo>
                    <a:lnTo>
                      <a:pt x="12081" y="663896"/>
                    </a:lnTo>
                    <a:lnTo>
                      <a:pt x="5426" y="716056"/>
                    </a:lnTo>
                    <a:lnTo>
                      <a:pt x="1370" y="769260"/>
                    </a:lnTo>
                    <a:lnTo>
                      <a:pt x="0" y="823399"/>
                    </a:lnTo>
                    <a:lnTo>
                      <a:pt x="1370" y="877537"/>
                    </a:lnTo>
                    <a:lnTo>
                      <a:pt x="5426" y="930741"/>
                    </a:lnTo>
                    <a:lnTo>
                      <a:pt x="12081" y="982901"/>
                    </a:lnTo>
                    <a:lnTo>
                      <a:pt x="21251" y="1033909"/>
                    </a:lnTo>
                    <a:lnTo>
                      <a:pt x="32851" y="1083656"/>
                    </a:lnTo>
                    <a:lnTo>
                      <a:pt x="46796" y="1132035"/>
                    </a:lnTo>
                    <a:lnTo>
                      <a:pt x="63002" y="1178935"/>
                    </a:lnTo>
                    <a:lnTo>
                      <a:pt x="81383" y="1224250"/>
                    </a:lnTo>
                    <a:lnTo>
                      <a:pt x="101854" y="1267870"/>
                    </a:lnTo>
                    <a:lnTo>
                      <a:pt x="124330" y="1309687"/>
                    </a:lnTo>
                    <a:lnTo>
                      <a:pt x="148727" y="1349593"/>
                    </a:lnTo>
                    <a:lnTo>
                      <a:pt x="174960" y="1387478"/>
                    </a:lnTo>
                    <a:lnTo>
                      <a:pt x="202944" y="1423235"/>
                    </a:lnTo>
                    <a:lnTo>
                      <a:pt x="232593" y="1456755"/>
                    </a:lnTo>
                    <a:lnTo>
                      <a:pt x="263824" y="1487929"/>
                    </a:lnTo>
                    <a:lnTo>
                      <a:pt x="296550" y="1516649"/>
                    </a:lnTo>
                    <a:lnTo>
                      <a:pt x="330687" y="1542807"/>
                    </a:lnTo>
                    <a:lnTo>
                      <a:pt x="366151" y="1566294"/>
                    </a:lnTo>
                    <a:lnTo>
                      <a:pt x="402856" y="1587001"/>
                    </a:lnTo>
                    <a:lnTo>
                      <a:pt x="440718" y="1604820"/>
                    </a:lnTo>
                    <a:lnTo>
                      <a:pt x="479650" y="1619643"/>
                    </a:lnTo>
                    <a:lnTo>
                      <a:pt x="519570" y="1631360"/>
                    </a:lnTo>
                    <a:lnTo>
                      <a:pt x="560391" y="1639864"/>
                    </a:lnTo>
                    <a:lnTo>
                      <a:pt x="602029" y="1645046"/>
                    </a:lnTo>
                    <a:lnTo>
                      <a:pt x="644399" y="1646798"/>
                    </a:lnTo>
                    <a:lnTo>
                      <a:pt x="686768" y="1645046"/>
                    </a:lnTo>
                    <a:lnTo>
                      <a:pt x="728406" y="1639864"/>
                    </a:lnTo>
                    <a:lnTo>
                      <a:pt x="769228" y="1631360"/>
                    </a:lnTo>
                    <a:lnTo>
                      <a:pt x="809147" y="1619643"/>
                    </a:lnTo>
                    <a:lnTo>
                      <a:pt x="848080" y="1604820"/>
                    </a:lnTo>
                    <a:lnTo>
                      <a:pt x="885941" y="1587001"/>
                    </a:lnTo>
                    <a:lnTo>
                      <a:pt x="922646" y="1566294"/>
                    </a:lnTo>
                    <a:lnTo>
                      <a:pt x="958110" y="1542807"/>
                    </a:lnTo>
                    <a:lnTo>
                      <a:pt x="992247" y="1516649"/>
                    </a:lnTo>
                    <a:lnTo>
                      <a:pt x="1024974" y="1487929"/>
                    </a:lnTo>
                    <a:lnTo>
                      <a:pt x="1056204" y="1456755"/>
                    </a:lnTo>
                    <a:lnTo>
                      <a:pt x="1085854" y="1423235"/>
                    </a:lnTo>
                    <a:lnTo>
                      <a:pt x="1113837" y="1387478"/>
                    </a:lnTo>
                    <a:lnTo>
                      <a:pt x="1140070" y="1349593"/>
                    </a:lnTo>
                    <a:lnTo>
                      <a:pt x="1164467" y="1309687"/>
                    </a:lnTo>
                    <a:lnTo>
                      <a:pt x="1186944" y="1267870"/>
                    </a:lnTo>
                    <a:lnTo>
                      <a:pt x="1207415" y="1224250"/>
                    </a:lnTo>
                    <a:lnTo>
                      <a:pt x="1225796" y="1178935"/>
                    </a:lnTo>
                    <a:lnTo>
                      <a:pt x="1242001" y="1132035"/>
                    </a:lnTo>
                    <a:lnTo>
                      <a:pt x="1255946" y="1083656"/>
                    </a:lnTo>
                    <a:lnTo>
                      <a:pt x="1267547" y="1033909"/>
                    </a:lnTo>
                    <a:lnTo>
                      <a:pt x="1276717" y="982901"/>
                    </a:lnTo>
                    <a:lnTo>
                      <a:pt x="1283372" y="930741"/>
                    </a:lnTo>
                    <a:lnTo>
                      <a:pt x="1287427" y="877537"/>
                    </a:lnTo>
                    <a:lnTo>
                      <a:pt x="1288798" y="823399"/>
                    </a:lnTo>
                    <a:lnTo>
                      <a:pt x="1287427" y="769260"/>
                    </a:lnTo>
                    <a:lnTo>
                      <a:pt x="1283372" y="716056"/>
                    </a:lnTo>
                    <a:lnTo>
                      <a:pt x="1276717" y="663896"/>
                    </a:lnTo>
                    <a:lnTo>
                      <a:pt x="1267547" y="612888"/>
                    </a:lnTo>
                    <a:lnTo>
                      <a:pt x="1255946" y="563141"/>
                    </a:lnTo>
                    <a:lnTo>
                      <a:pt x="1242001" y="514762"/>
                    </a:lnTo>
                    <a:lnTo>
                      <a:pt x="1225796" y="467862"/>
                    </a:lnTo>
                    <a:lnTo>
                      <a:pt x="1207415" y="422547"/>
                    </a:lnTo>
                    <a:lnTo>
                      <a:pt x="1186944" y="378927"/>
                    </a:lnTo>
                    <a:lnTo>
                      <a:pt x="1164467" y="337110"/>
                    </a:lnTo>
                    <a:lnTo>
                      <a:pt x="1140070" y="297204"/>
                    </a:lnTo>
                    <a:lnTo>
                      <a:pt x="1113837" y="259319"/>
                    </a:lnTo>
                    <a:lnTo>
                      <a:pt x="1085854" y="223562"/>
                    </a:lnTo>
                    <a:lnTo>
                      <a:pt x="1056204" y="190042"/>
                    </a:lnTo>
                    <a:lnTo>
                      <a:pt x="1024974" y="158868"/>
                    </a:lnTo>
                    <a:lnTo>
                      <a:pt x="992247" y="130148"/>
                    </a:lnTo>
                    <a:lnTo>
                      <a:pt x="958110" y="103990"/>
                    </a:lnTo>
                    <a:lnTo>
                      <a:pt x="922646" y="80503"/>
                    </a:lnTo>
                    <a:lnTo>
                      <a:pt x="885941" y="59796"/>
                    </a:lnTo>
                    <a:lnTo>
                      <a:pt x="848080" y="41977"/>
                    </a:lnTo>
                    <a:lnTo>
                      <a:pt x="809147" y="27154"/>
                    </a:lnTo>
                    <a:lnTo>
                      <a:pt x="769228" y="15437"/>
                    </a:lnTo>
                    <a:lnTo>
                      <a:pt x="728406" y="6933"/>
                    </a:lnTo>
                    <a:lnTo>
                      <a:pt x="686768" y="1751"/>
                    </a:lnTo>
                    <a:lnTo>
                      <a:pt x="644399" y="0"/>
                    </a:lnTo>
                    <a:close/>
                  </a:path>
                </a:pathLst>
              </a:custGeom>
              <a:solidFill>
                <a:srgbClr val="00A2E9"/>
              </a:solidFill>
            </p:spPr>
            <p:txBody>
              <a:bodyPr wrap="square" lIns="0" tIns="0" rIns="0" bIns="0" rtlCol="0"/>
              <a:lstStyle/>
              <a:p>
                <a:endParaRPr/>
              </a:p>
            </p:txBody>
          </p:sp>
          <p:pic>
            <p:nvPicPr>
              <p:cNvPr id="100" name="object 74">
                <a:extLst>
                  <a:ext uri="{FF2B5EF4-FFF2-40B4-BE49-F238E27FC236}">
                    <a16:creationId xmlns:a16="http://schemas.microsoft.com/office/drawing/2014/main" id="{8F81C57B-782A-4885-2F78-E4FFFC7A7051}"/>
                  </a:ext>
                </a:extLst>
              </p:cNvPr>
              <p:cNvPicPr/>
              <p:nvPr/>
            </p:nvPicPr>
            <p:blipFill>
              <a:blip r:embed="rId2" cstate="print"/>
              <a:stretch>
                <a:fillRect/>
              </a:stretch>
            </p:blipFill>
            <p:spPr>
              <a:xfrm>
                <a:off x="18239958" y="934099"/>
                <a:ext cx="75002" cy="239312"/>
              </a:xfrm>
              <a:prstGeom prst="rect">
                <a:avLst/>
              </a:prstGeom>
            </p:spPr>
          </p:pic>
          <p:sp>
            <p:nvSpPr>
              <p:cNvPr id="101" name="object 75">
                <a:extLst>
                  <a:ext uri="{FF2B5EF4-FFF2-40B4-BE49-F238E27FC236}">
                    <a16:creationId xmlns:a16="http://schemas.microsoft.com/office/drawing/2014/main" id="{33EE2EE5-014D-6C50-F20E-CF3162074091}"/>
                  </a:ext>
                </a:extLst>
              </p:cNvPr>
              <p:cNvSpPr/>
              <p:nvPr/>
            </p:nvSpPr>
            <p:spPr>
              <a:xfrm>
                <a:off x="16917696" y="1293005"/>
                <a:ext cx="1272540" cy="538480"/>
              </a:xfrm>
              <a:custGeom>
                <a:avLst/>
                <a:gdLst/>
                <a:ahLst/>
                <a:cxnLst/>
                <a:rect l="l" t="t" r="r" b="b"/>
                <a:pathLst>
                  <a:path w="1272540" h="538480">
                    <a:moveTo>
                      <a:pt x="8343" y="301205"/>
                    </a:moveTo>
                    <a:lnTo>
                      <a:pt x="8267" y="300990"/>
                    </a:lnTo>
                    <a:lnTo>
                      <a:pt x="5956" y="298615"/>
                    </a:lnTo>
                    <a:lnTo>
                      <a:pt x="3784" y="296519"/>
                    </a:lnTo>
                    <a:lnTo>
                      <a:pt x="1663" y="294614"/>
                    </a:lnTo>
                    <a:lnTo>
                      <a:pt x="1104" y="294805"/>
                    </a:lnTo>
                    <a:lnTo>
                      <a:pt x="546" y="294805"/>
                    </a:lnTo>
                    <a:lnTo>
                      <a:pt x="0" y="295554"/>
                    </a:lnTo>
                    <a:lnTo>
                      <a:pt x="8343" y="301205"/>
                    </a:lnTo>
                    <a:close/>
                  </a:path>
                  <a:path w="1272540" h="538480">
                    <a:moveTo>
                      <a:pt x="191223" y="322376"/>
                    </a:moveTo>
                    <a:lnTo>
                      <a:pt x="185305" y="313867"/>
                    </a:lnTo>
                    <a:lnTo>
                      <a:pt x="171018" y="305917"/>
                    </a:lnTo>
                    <a:lnTo>
                      <a:pt x="167932" y="301929"/>
                    </a:lnTo>
                    <a:lnTo>
                      <a:pt x="173697" y="301840"/>
                    </a:lnTo>
                    <a:lnTo>
                      <a:pt x="164744" y="284187"/>
                    </a:lnTo>
                    <a:lnTo>
                      <a:pt x="152349" y="257175"/>
                    </a:lnTo>
                    <a:lnTo>
                      <a:pt x="144614" y="238899"/>
                    </a:lnTo>
                    <a:lnTo>
                      <a:pt x="140919" y="229692"/>
                    </a:lnTo>
                    <a:lnTo>
                      <a:pt x="139293" y="235483"/>
                    </a:lnTo>
                    <a:lnTo>
                      <a:pt x="138455" y="243357"/>
                    </a:lnTo>
                    <a:lnTo>
                      <a:pt x="136715" y="247992"/>
                    </a:lnTo>
                    <a:lnTo>
                      <a:pt x="132346" y="244081"/>
                    </a:lnTo>
                    <a:lnTo>
                      <a:pt x="133007" y="251764"/>
                    </a:lnTo>
                    <a:lnTo>
                      <a:pt x="137439" y="260350"/>
                    </a:lnTo>
                    <a:lnTo>
                      <a:pt x="143649" y="267360"/>
                    </a:lnTo>
                    <a:lnTo>
                      <a:pt x="149682" y="270294"/>
                    </a:lnTo>
                    <a:lnTo>
                      <a:pt x="140754" y="267893"/>
                    </a:lnTo>
                    <a:lnTo>
                      <a:pt x="148082" y="278320"/>
                    </a:lnTo>
                    <a:lnTo>
                      <a:pt x="147929" y="287870"/>
                    </a:lnTo>
                    <a:lnTo>
                      <a:pt x="142938" y="293319"/>
                    </a:lnTo>
                    <a:lnTo>
                      <a:pt x="135724" y="291439"/>
                    </a:lnTo>
                    <a:lnTo>
                      <a:pt x="136461" y="292849"/>
                    </a:lnTo>
                    <a:lnTo>
                      <a:pt x="170548" y="311975"/>
                    </a:lnTo>
                    <a:lnTo>
                      <a:pt x="184264" y="319024"/>
                    </a:lnTo>
                    <a:lnTo>
                      <a:pt x="191223" y="322376"/>
                    </a:lnTo>
                    <a:close/>
                  </a:path>
                  <a:path w="1272540" h="538480">
                    <a:moveTo>
                      <a:pt x="221335" y="336257"/>
                    </a:moveTo>
                    <a:lnTo>
                      <a:pt x="215480" y="332676"/>
                    </a:lnTo>
                    <a:lnTo>
                      <a:pt x="209562" y="329819"/>
                    </a:lnTo>
                    <a:lnTo>
                      <a:pt x="204101" y="328498"/>
                    </a:lnTo>
                    <a:lnTo>
                      <a:pt x="215430" y="333883"/>
                    </a:lnTo>
                    <a:lnTo>
                      <a:pt x="221335" y="336257"/>
                    </a:lnTo>
                    <a:close/>
                  </a:path>
                  <a:path w="1272540" h="538480">
                    <a:moveTo>
                      <a:pt x="465683" y="538480"/>
                    </a:moveTo>
                    <a:lnTo>
                      <a:pt x="464248" y="537730"/>
                    </a:lnTo>
                    <a:lnTo>
                      <a:pt x="462813" y="537260"/>
                    </a:lnTo>
                    <a:lnTo>
                      <a:pt x="461441" y="536892"/>
                    </a:lnTo>
                    <a:lnTo>
                      <a:pt x="465683" y="538480"/>
                    </a:lnTo>
                    <a:close/>
                  </a:path>
                  <a:path w="1272540" h="538480">
                    <a:moveTo>
                      <a:pt x="1272006" y="11277"/>
                    </a:moveTo>
                    <a:lnTo>
                      <a:pt x="1271206" y="7315"/>
                    </a:lnTo>
                    <a:lnTo>
                      <a:pt x="1270317" y="3556"/>
                    </a:lnTo>
                    <a:lnTo>
                      <a:pt x="1268399" y="0"/>
                    </a:lnTo>
                    <a:lnTo>
                      <a:pt x="1268704" y="10731"/>
                    </a:lnTo>
                    <a:lnTo>
                      <a:pt x="1270076" y="12255"/>
                    </a:lnTo>
                    <a:lnTo>
                      <a:pt x="1272006" y="11277"/>
                    </a:lnTo>
                    <a:close/>
                  </a:path>
                </a:pathLst>
              </a:custGeom>
              <a:solidFill>
                <a:srgbClr val="1CADEB"/>
              </a:solidFill>
            </p:spPr>
            <p:txBody>
              <a:bodyPr wrap="square" lIns="0" tIns="0" rIns="0" bIns="0" rtlCol="0"/>
              <a:lstStyle/>
              <a:p>
                <a:endParaRPr/>
              </a:p>
            </p:txBody>
          </p:sp>
        </p:grpSp>
        <p:sp>
          <p:nvSpPr>
            <p:cNvPr id="55" name="object 76">
              <a:extLst>
                <a:ext uri="{FF2B5EF4-FFF2-40B4-BE49-F238E27FC236}">
                  <a16:creationId xmlns:a16="http://schemas.microsoft.com/office/drawing/2014/main" id="{84BF1905-E755-5837-0BBB-300A0D7EF97D}"/>
                </a:ext>
              </a:extLst>
            </p:cNvPr>
            <p:cNvSpPr/>
            <p:nvPr/>
          </p:nvSpPr>
          <p:spPr>
            <a:xfrm>
              <a:off x="21892894" y="1742045"/>
              <a:ext cx="74515" cy="120052"/>
            </a:xfrm>
            <a:custGeom>
              <a:avLst/>
              <a:gdLst/>
              <a:ahLst/>
              <a:cxnLst/>
              <a:rect l="l" t="t" r="r" b="b"/>
              <a:pathLst>
                <a:path w="57150" h="92075">
                  <a:moveTo>
                    <a:pt x="0" y="0"/>
                  </a:moveTo>
                  <a:lnTo>
                    <a:pt x="4195" y="10329"/>
                  </a:lnTo>
                  <a:lnTo>
                    <a:pt x="17769" y="40920"/>
                  </a:lnTo>
                  <a:lnTo>
                    <a:pt x="15015" y="41224"/>
                  </a:lnTo>
                  <a:lnTo>
                    <a:pt x="14231" y="45927"/>
                  </a:lnTo>
                  <a:lnTo>
                    <a:pt x="13182" y="50046"/>
                  </a:lnTo>
                  <a:lnTo>
                    <a:pt x="9633" y="48595"/>
                  </a:lnTo>
                  <a:lnTo>
                    <a:pt x="16135" y="66521"/>
                  </a:lnTo>
                  <a:lnTo>
                    <a:pt x="17779" y="61841"/>
                  </a:lnTo>
                  <a:lnTo>
                    <a:pt x="16250" y="56134"/>
                  </a:lnTo>
                  <a:lnTo>
                    <a:pt x="15622" y="53254"/>
                  </a:lnTo>
                  <a:lnTo>
                    <a:pt x="27388" y="62669"/>
                  </a:lnTo>
                  <a:lnTo>
                    <a:pt x="36039" y="67107"/>
                  </a:lnTo>
                  <a:lnTo>
                    <a:pt x="44649" y="74231"/>
                  </a:lnTo>
                  <a:lnTo>
                    <a:pt x="56291" y="91704"/>
                  </a:lnTo>
                  <a:lnTo>
                    <a:pt x="56607" y="76244"/>
                  </a:lnTo>
                  <a:lnTo>
                    <a:pt x="53231" y="65149"/>
                  </a:lnTo>
                  <a:lnTo>
                    <a:pt x="47494" y="56615"/>
                  </a:lnTo>
                  <a:lnTo>
                    <a:pt x="40731" y="48836"/>
                  </a:lnTo>
                  <a:lnTo>
                    <a:pt x="38993" y="44972"/>
                  </a:lnTo>
                  <a:lnTo>
                    <a:pt x="36752" y="38312"/>
                  </a:lnTo>
                  <a:lnTo>
                    <a:pt x="16912" y="14781"/>
                  </a:lnTo>
                  <a:lnTo>
                    <a:pt x="10345" y="6774"/>
                  </a:lnTo>
                  <a:lnTo>
                    <a:pt x="0" y="0"/>
                  </a:lnTo>
                  <a:close/>
                </a:path>
              </a:pathLst>
            </a:custGeom>
            <a:solidFill>
              <a:srgbClr val="1CADEB"/>
            </a:solidFill>
          </p:spPr>
          <p:txBody>
            <a:bodyPr wrap="square" lIns="0" tIns="0" rIns="0" bIns="0" rtlCol="0"/>
            <a:lstStyle/>
            <a:p>
              <a:endParaRPr/>
            </a:p>
          </p:txBody>
        </p:sp>
        <p:sp>
          <p:nvSpPr>
            <p:cNvPr id="56" name="object 77">
              <a:extLst>
                <a:ext uri="{FF2B5EF4-FFF2-40B4-BE49-F238E27FC236}">
                  <a16:creationId xmlns:a16="http://schemas.microsoft.com/office/drawing/2014/main" id="{335821CB-8149-4EE1-DDA7-7B6F58E5D927}"/>
                </a:ext>
              </a:extLst>
            </p:cNvPr>
            <p:cNvSpPr/>
            <p:nvPr/>
          </p:nvSpPr>
          <p:spPr>
            <a:xfrm>
              <a:off x="23544278" y="2332288"/>
              <a:ext cx="7452" cy="16559"/>
            </a:xfrm>
            <a:custGeom>
              <a:avLst/>
              <a:gdLst/>
              <a:ahLst/>
              <a:cxnLst/>
              <a:rect l="l" t="t" r="r" b="b"/>
              <a:pathLst>
                <a:path w="5715" h="12700">
                  <a:moveTo>
                    <a:pt x="3149" y="1066"/>
                  </a:moveTo>
                  <a:lnTo>
                    <a:pt x="3098" y="495"/>
                  </a:lnTo>
                  <a:lnTo>
                    <a:pt x="2857" y="203"/>
                  </a:lnTo>
                  <a:lnTo>
                    <a:pt x="2552" y="0"/>
                  </a:lnTo>
                  <a:lnTo>
                    <a:pt x="3149" y="1066"/>
                  </a:lnTo>
                  <a:close/>
                </a:path>
                <a:path w="5715" h="12700">
                  <a:moveTo>
                    <a:pt x="5626" y="5448"/>
                  </a:moveTo>
                  <a:lnTo>
                    <a:pt x="3149" y="1066"/>
                  </a:lnTo>
                  <a:lnTo>
                    <a:pt x="3568" y="4229"/>
                  </a:lnTo>
                  <a:lnTo>
                    <a:pt x="0" y="12128"/>
                  </a:lnTo>
                  <a:lnTo>
                    <a:pt x="5626" y="5448"/>
                  </a:lnTo>
                  <a:close/>
                </a:path>
              </a:pathLst>
            </a:custGeom>
            <a:solidFill>
              <a:srgbClr val="1CADEB"/>
            </a:solidFill>
          </p:spPr>
          <p:txBody>
            <a:bodyPr wrap="square" lIns="0" tIns="0" rIns="0" bIns="0" rtlCol="0"/>
            <a:lstStyle/>
            <a:p>
              <a:endParaRPr/>
            </a:p>
          </p:txBody>
        </p:sp>
        <p:sp>
          <p:nvSpPr>
            <p:cNvPr id="57" name="object 78">
              <a:extLst>
                <a:ext uri="{FF2B5EF4-FFF2-40B4-BE49-F238E27FC236}">
                  <a16:creationId xmlns:a16="http://schemas.microsoft.com/office/drawing/2014/main" id="{9ED15AE6-4C70-996B-C1D7-3E031D2807D6}"/>
                </a:ext>
              </a:extLst>
            </p:cNvPr>
            <p:cNvSpPr/>
            <p:nvPr/>
          </p:nvSpPr>
          <p:spPr>
            <a:xfrm>
              <a:off x="22221053" y="2034245"/>
              <a:ext cx="587842" cy="345254"/>
            </a:xfrm>
            <a:custGeom>
              <a:avLst/>
              <a:gdLst/>
              <a:ahLst/>
              <a:cxnLst/>
              <a:rect l="l" t="t" r="r" b="b"/>
              <a:pathLst>
                <a:path w="450850" h="264794">
                  <a:moveTo>
                    <a:pt x="27063" y="33705"/>
                  </a:moveTo>
                  <a:lnTo>
                    <a:pt x="15367" y="13855"/>
                  </a:lnTo>
                  <a:lnTo>
                    <a:pt x="11557" y="7175"/>
                  </a:lnTo>
                  <a:lnTo>
                    <a:pt x="0" y="0"/>
                  </a:lnTo>
                  <a:lnTo>
                    <a:pt x="5638" y="7607"/>
                  </a:lnTo>
                  <a:lnTo>
                    <a:pt x="11861" y="15798"/>
                  </a:lnTo>
                  <a:lnTo>
                    <a:pt x="18910" y="24523"/>
                  </a:lnTo>
                  <a:lnTo>
                    <a:pt x="27063" y="33705"/>
                  </a:lnTo>
                  <a:close/>
                </a:path>
                <a:path w="450850" h="264794">
                  <a:moveTo>
                    <a:pt x="55168" y="66725"/>
                  </a:moveTo>
                  <a:lnTo>
                    <a:pt x="50812" y="64922"/>
                  </a:lnTo>
                  <a:lnTo>
                    <a:pt x="48755" y="62877"/>
                  </a:lnTo>
                  <a:lnTo>
                    <a:pt x="44361" y="61036"/>
                  </a:lnTo>
                  <a:lnTo>
                    <a:pt x="46355" y="62572"/>
                  </a:lnTo>
                  <a:lnTo>
                    <a:pt x="48463" y="64731"/>
                  </a:lnTo>
                  <a:lnTo>
                    <a:pt x="50584" y="66738"/>
                  </a:lnTo>
                  <a:lnTo>
                    <a:pt x="53086" y="68389"/>
                  </a:lnTo>
                  <a:lnTo>
                    <a:pt x="54889" y="68795"/>
                  </a:lnTo>
                  <a:lnTo>
                    <a:pt x="55168" y="66725"/>
                  </a:lnTo>
                  <a:close/>
                </a:path>
                <a:path w="450850" h="264794">
                  <a:moveTo>
                    <a:pt x="69342" y="46482"/>
                  </a:moveTo>
                  <a:lnTo>
                    <a:pt x="68999" y="44881"/>
                  </a:lnTo>
                  <a:lnTo>
                    <a:pt x="68541" y="43865"/>
                  </a:lnTo>
                  <a:lnTo>
                    <a:pt x="68160" y="42481"/>
                  </a:lnTo>
                  <a:lnTo>
                    <a:pt x="65963" y="43218"/>
                  </a:lnTo>
                  <a:lnTo>
                    <a:pt x="64528" y="44538"/>
                  </a:lnTo>
                  <a:lnTo>
                    <a:pt x="64719" y="46837"/>
                  </a:lnTo>
                  <a:lnTo>
                    <a:pt x="69342" y="46482"/>
                  </a:lnTo>
                  <a:close/>
                </a:path>
                <a:path w="450850" h="264794">
                  <a:moveTo>
                    <a:pt x="79197" y="42824"/>
                  </a:moveTo>
                  <a:lnTo>
                    <a:pt x="66319" y="36703"/>
                  </a:lnTo>
                  <a:lnTo>
                    <a:pt x="66979" y="38239"/>
                  </a:lnTo>
                  <a:lnTo>
                    <a:pt x="67551" y="40424"/>
                  </a:lnTo>
                  <a:lnTo>
                    <a:pt x="68148" y="42481"/>
                  </a:lnTo>
                  <a:lnTo>
                    <a:pt x="70764" y="41579"/>
                  </a:lnTo>
                  <a:lnTo>
                    <a:pt x="74650" y="41694"/>
                  </a:lnTo>
                  <a:lnTo>
                    <a:pt x="79197" y="42824"/>
                  </a:lnTo>
                  <a:close/>
                </a:path>
                <a:path w="450850" h="264794">
                  <a:moveTo>
                    <a:pt x="188379" y="167817"/>
                  </a:moveTo>
                  <a:lnTo>
                    <a:pt x="187960" y="166357"/>
                  </a:lnTo>
                  <a:lnTo>
                    <a:pt x="186690" y="164350"/>
                  </a:lnTo>
                  <a:lnTo>
                    <a:pt x="186994" y="166052"/>
                  </a:lnTo>
                  <a:lnTo>
                    <a:pt x="187629" y="167525"/>
                  </a:lnTo>
                  <a:lnTo>
                    <a:pt x="188315" y="169024"/>
                  </a:lnTo>
                  <a:lnTo>
                    <a:pt x="188379" y="167817"/>
                  </a:lnTo>
                  <a:close/>
                </a:path>
                <a:path w="450850" h="264794">
                  <a:moveTo>
                    <a:pt x="260769" y="213956"/>
                  </a:moveTo>
                  <a:lnTo>
                    <a:pt x="257365" y="210743"/>
                  </a:lnTo>
                  <a:lnTo>
                    <a:pt x="256959" y="210921"/>
                  </a:lnTo>
                  <a:lnTo>
                    <a:pt x="256832" y="211188"/>
                  </a:lnTo>
                  <a:lnTo>
                    <a:pt x="256514" y="211480"/>
                  </a:lnTo>
                  <a:lnTo>
                    <a:pt x="260769" y="213956"/>
                  </a:lnTo>
                  <a:close/>
                </a:path>
                <a:path w="450850" h="264794">
                  <a:moveTo>
                    <a:pt x="363905" y="213194"/>
                  </a:moveTo>
                  <a:lnTo>
                    <a:pt x="362839" y="213093"/>
                  </a:lnTo>
                  <a:lnTo>
                    <a:pt x="362712" y="213487"/>
                  </a:lnTo>
                  <a:lnTo>
                    <a:pt x="363905" y="213194"/>
                  </a:lnTo>
                  <a:close/>
                </a:path>
                <a:path w="450850" h="264794">
                  <a:moveTo>
                    <a:pt x="368998" y="211950"/>
                  </a:moveTo>
                  <a:lnTo>
                    <a:pt x="363905" y="213194"/>
                  </a:lnTo>
                  <a:lnTo>
                    <a:pt x="367449" y="213537"/>
                  </a:lnTo>
                  <a:lnTo>
                    <a:pt x="368998" y="211950"/>
                  </a:lnTo>
                  <a:close/>
                </a:path>
                <a:path w="450850" h="264794">
                  <a:moveTo>
                    <a:pt x="426453" y="231800"/>
                  </a:moveTo>
                  <a:lnTo>
                    <a:pt x="424243" y="226860"/>
                  </a:lnTo>
                  <a:lnTo>
                    <a:pt x="424662" y="230212"/>
                  </a:lnTo>
                  <a:lnTo>
                    <a:pt x="426161" y="232194"/>
                  </a:lnTo>
                  <a:lnTo>
                    <a:pt x="426453" y="231800"/>
                  </a:lnTo>
                  <a:close/>
                </a:path>
                <a:path w="450850" h="264794">
                  <a:moveTo>
                    <a:pt x="450684" y="248183"/>
                  </a:moveTo>
                  <a:lnTo>
                    <a:pt x="445262" y="244360"/>
                  </a:lnTo>
                  <a:lnTo>
                    <a:pt x="435673" y="239039"/>
                  </a:lnTo>
                  <a:lnTo>
                    <a:pt x="433425" y="237934"/>
                  </a:lnTo>
                  <a:lnTo>
                    <a:pt x="432206" y="237324"/>
                  </a:lnTo>
                  <a:lnTo>
                    <a:pt x="429425" y="235254"/>
                  </a:lnTo>
                  <a:lnTo>
                    <a:pt x="427482" y="233591"/>
                  </a:lnTo>
                  <a:lnTo>
                    <a:pt x="426694" y="232918"/>
                  </a:lnTo>
                  <a:lnTo>
                    <a:pt x="426161" y="232194"/>
                  </a:lnTo>
                  <a:lnTo>
                    <a:pt x="425094" y="233591"/>
                  </a:lnTo>
                  <a:lnTo>
                    <a:pt x="412775" y="225717"/>
                  </a:lnTo>
                  <a:lnTo>
                    <a:pt x="416166" y="231800"/>
                  </a:lnTo>
                  <a:lnTo>
                    <a:pt x="412343" y="235966"/>
                  </a:lnTo>
                  <a:lnTo>
                    <a:pt x="405053" y="237934"/>
                  </a:lnTo>
                  <a:lnTo>
                    <a:pt x="398030" y="237477"/>
                  </a:lnTo>
                  <a:lnTo>
                    <a:pt x="394500" y="236156"/>
                  </a:lnTo>
                  <a:lnTo>
                    <a:pt x="391629" y="235115"/>
                  </a:lnTo>
                  <a:lnTo>
                    <a:pt x="382422" y="231851"/>
                  </a:lnTo>
                  <a:lnTo>
                    <a:pt x="385584" y="228625"/>
                  </a:lnTo>
                  <a:lnTo>
                    <a:pt x="394525" y="228866"/>
                  </a:lnTo>
                  <a:lnTo>
                    <a:pt x="394042" y="228625"/>
                  </a:lnTo>
                  <a:lnTo>
                    <a:pt x="387096" y="225234"/>
                  </a:lnTo>
                  <a:lnTo>
                    <a:pt x="377723" y="224193"/>
                  </a:lnTo>
                  <a:lnTo>
                    <a:pt x="368566" y="222364"/>
                  </a:lnTo>
                  <a:lnTo>
                    <a:pt x="361746" y="216344"/>
                  </a:lnTo>
                  <a:lnTo>
                    <a:pt x="362559" y="213931"/>
                  </a:lnTo>
                  <a:lnTo>
                    <a:pt x="362712" y="213487"/>
                  </a:lnTo>
                  <a:lnTo>
                    <a:pt x="360870" y="213931"/>
                  </a:lnTo>
                  <a:lnTo>
                    <a:pt x="354342" y="212394"/>
                  </a:lnTo>
                  <a:lnTo>
                    <a:pt x="347040" y="210743"/>
                  </a:lnTo>
                  <a:lnTo>
                    <a:pt x="341426" y="209321"/>
                  </a:lnTo>
                  <a:lnTo>
                    <a:pt x="338721" y="208495"/>
                  </a:lnTo>
                  <a:lnTo>
                    <a:pt x="329044" y="205574"/>
                  </a:lnTo>
                  <a:lnTo>
                    <a:pt x="321779" y="203708"/>
                  </a:lnTo>
                  <a:lnTo>
                    <a:pt x="339458" y="197205"/>
                  </a:lnTo>
                  <a:lnTo>
                    <a:pt x="289306" y="171792"/>
                  </a:lnTo>
                  <a:lnTo>
                    <a:pt x="277368" y="154406"/>
                  </a:lnTo>
                  <a:lnTo>
                    <a:pt x="277710" y="158216"/>
                  </a:lnTo>
                  <a:lnTo>
                    <a:pt x="280276" y="162991"/>
                  </a:lnTo>
                  <a:lnTo>
                    <a:pt x="276123" y="163156"/>
                  </a:lnTo>
                  <a:lnTo>
                    <a:pt x="268287" y="156451"/>
                  </a:lnTo>
                  <a:lnTo>
                    <a:pt x="264998" y="148920"/>
                  </a:lnTo>
                  <a:lnTo>
                    <a:pt x="266204" y="142557"/>
                  </a:lnTo>
                  <a:lnTo>
                    <a:pt x="271894" y="139357"/>
                  </a:lnTo>
                  <a:lnTo>
                    <a:pt x="264934" y="137325"/>
                  </a:lnTo>
                  <a:lnTo>
                    <a:pt x="258445" y="131889"/>
                  </a:lnTo>
                  <a:lnTo>
                    <a:pt x="252183" y="124256"/>
                  </a:lnTo>
                  <a:lnTo>
                    <a:pt x="245884" y="115620"/>
                  </a:lnTo>
                  <a:lnTo>
                    <a:pt x="241833" y="109448"/>
                  </a:lnTo>
                  <a:lnTo>
                    <a:pt x="237604" y="103314"/>
                  </a:lnTo>
                  <a:lnTo>
                    <a:pt x="232752" y="98488"/>
                  </a:lnTo>
                  <a:lnTo>
                    <a:pt x="227939" y="93611"/>
                  </a:lnTo>
                  <a:lnTo>
                    <a:pt x="223469" y="90043"/>
                  </a:lnTo>
                  <a:lnTo>
                    <a:pt x="222885" y="89573"/>
                  </a:lnTo>
                  <a:lnTo>
                    <a:pt x="216471" y="88315"/>
                  </a:lnTo>
                  <a:lnTo>
                    <a:pt x="186740" y="81572"/>
                  </a:lnTo>
                  <a:lnTo>
                    <a:pt x="159715" y="73926"/>
                  </a:lnTo>
                  <a:lnTo>
                    <a:pt x="156667" y="73063"/>
                  </a:lnTo>
                  <a:lnTo>
                    <a:pt x="126504" y="62750"/>
                  </a:lnTo>
                  <a:lnTo>
                    <a:pt x="96431" y="50596"/>
                  </a:lnTo>
                  <a:lnTo>
                    <a:pt x="100177" y="52984"/>
                  </a:lnTo>
                  <a:lnTo>
                    <a:pt x="103733" y="55765"/>
                  </a:lnTo>
                  <a:lnTo>
                    <a:pt x="106578" y="59143"/>
                  </a:lnTo>
                  <a:lnTo>
                    <a:pt x="103314" y="68389"/>
                  </a:lnTo>
                  <a:lnTo>
                    <a:pt x="100761" y="73342"/>
                  </a:lnTo>
                  <a:lnTo>
                    <a:pt x="95707" y="73926"/>
                  </a:lnTo>
                  <a:lnTo>
                    <a:pt x="84886" y="70078"/>
                  </a:lnTo>
                  <a:lnTo>
                    <a:pt x="94564" y="74866"/>
                  </a:lnTo>
                  <a:lnTo>
                    <a:pt x="102387" y="76479"/>
                  </a:lnTo>
                  <a:lnTo>
                    <a:pt x="110134" y="79883"/>
                  </a:lnTo>
                  <a:lnTo>
                    <a:pt x="119570" y="90043"/>
                  </a:lnTo>
                  <a:lnTo>
                    <a:pt x="111175" y="88849"/>
                  </a:lnTo>
                  <a:lnTo>
                    <a:pt x="104381" y="92024"/>
                  </a:lnTo>
                  <a:lnTo>
                    <a:pt x="124828" y="127393"/>
                  </a:lnTo>
                  <a:lnTo>
                    <a:pt x="162534" y="147548"/>
                  </a:lnTo>
                  <a:lnTo>
                    <a:pt x="201180" y="160756"/>
                  </a:lnTo>
                  <a:lnTo>
                    <a:pt x="220624" y="166128"/>
                  </a:lnTo>
                  <a:lnTo>
                    <a:pt x="239737" y="171818"/>
                  </a:lnTo>
                  <a:lnTo>
                    <a:pt x="249275" y="174815"/>
                  </a:lnTo>
                  <a:lnTo>
                    <a:pt x="258686" y="178206"/>
                  </a:lnTo>
                  <a:lnTo>
                    <a:pt x="258254" y="182257"/>
                  </a:lnTo>
                  <a:lnTo>
                    <a:pt x="260781" y="187299"/>
                  </a:lnTo>
                  <a:lnTo>
                    <a:pt x="265544" y="193090"/>
                  </a:lnTo>
                  <a:lnTo>
                    <a:pt x="276364" y="203860"/>
                  </a:lnTo>
                  <a:lnTo>
                    <a:pt x="281749" y="207962"/>
                  </a:lnTo>
                  <a:lnTo>
                    <a:pt x="291858" y="215836"/>
                  </a:lnTo>
                  <a:lnTo>
                    <a:pt x="296481" y="219811"/>
                  </a:lnTo>
                  <a:lnTo>
                    <a:pt x="300088" y="222973"/>
                  </a:lnTo>
                  <a:lnTo>
                    <a:pt x="290715" y="224663"/>
                  </a:lnTo>
                  <a:lnTo>
                    <a:pt x="280873" y="223202"/>
                  </a:lnTo>
                  <a:lnTo>
                    <a:pt x="270814" y="219379"/>
                  </a:lnTo>
                  <a:lnTo>
                    <a:pt x="260769" y="213956"/>
                  </a:lnTo>
                  <a:lnTo>
                    <a:pt x="264210" y="217398"/>
                  </a:lnTo>
                  <a:lnTo>
                    <a:pt x="269240" y="221551"/>
                  </a:lnTo>
                  <a:lnTo>
                    <a:pt x="274726" y="225717"/>
                  </a:lnTo>
                  <a:lnTo>
                    <a:pt x="280123" y="229844"/>
                  </a:lnTo>
                  <a:lnTo>
                    <a:pt x="285673" y="234492"/>
                  </a:lnTo>
                  <a:lnTo>
                    <a:pt x="290614" y="238061"/>
                  </a:lnTo>
                  <a:lnTo>
                    <a:pt x="304888" y="224663"/>
                  </a:lnTo>
                  <a:lnTo>
                    <a:pt x="306819" y="222859"/>
                  </a:lnTo>
                  <a:lnTo>
                    <a:pt x="318935" y="230911"/>
                  </a:lnTo>
                  <a:lnTo>
                    <a:pt x="323024" y="235597"/>
                  </a:lnTo>
                  <a:lnTo>
                    <a:pt x="321310" y="237909"/>
                  </a:lnTo>
                  <a:lnTo>
                    <a:pt x="316001" y="238798"/>
                  </a:lnTo>
                  <a:lnTo>
                    <a:pt x="309359" y="239102"/>
                  </a:lnTo>
                  <a:lnTo>
                    <a:pt x="303669" y="239877"/>
                  </a:lnTo>
                  <a:lnTo>
                    <a:pt x="301307" y="242176"/>
                  </a:lnTo>
                  <a:lnTo>
                    <a:pt x="304673" y="247015"/>
                  </a:lnTo>
                  <a:lnTo>
                    <a:pt x="314198" y="250177"/>
                  </a:lnTo>
                  <a:lnTo>
                    <a:pt x="322389" y="250710"/>
                  </a:lnTo>
                  <a:lnTo>
                    <a:pt x="329679" y="250431"/>
                  </a:lnTo>
                  <a:lnTo>
                    <a:pt x="336537" y="251218"/>
                  </a:lnTo>
                  <a:lnTo>
                    <a:pt x="334937" y="250431"/>
                  </a:lnTo>
                  <a:lnTo>
                    <a:pt x="325805" y="245999"/>
                  </a:lnTo>
                  <a:lnTo>
                    <a:pt x="322008" y="241452"/>
                  </a:lnTo>
                  <a:lnTo>
                    <a:pt x="322884" y="237324"/>
                  </a:lnTo>
                  <a:lnTo>
                    <a:pt x="327329" y="231800"/>
                  </a:lnTo>
                  <a:lnTo>
                    <a:pt x="329399" y="229184"/>
                  </a:lnTo>
                  <a:lnTo>
                    <a:pt x="330365" y="225234"/>
                  </a:lnTo>
                  <a:lnTo>
                    <a:pt x="330390" y="224586"/>
                  </a:lnTo>
                  <a:lnTo>
                    <a:pt x="329323" y="222859"/>
                  </a:lnTo>
                  <a:lnTo>
                    <a:pt x="327266" y="219544"/>
                  </a:lnTo>
                  <a:lnTo>
                    <a:pt x="317652" y="213194"/>
                  </a:lnTo>
                  <a:lnTo>
                    <a:pt x="324192" y="208495"/>
                  </a:lnTo>
                  <a:lnTo>
                    <a:pt x="332244" y="209359"/>
                  </a:lnTo>
                  <a:lnTo>
                    <a:pt x="340042" y="211988"/>
                  </a:lnTo>
                  <a:lnTo>
                    <a:pt x="347916" y="214439"/>
                  </a:lnTo>
                  <a:lnTo>
                    <a:pt x="355180" y="219735"/>
                  </a:lnTo>
                  <a:lnTo>
                    <a:pt x="360095" y="224586"/>
                  </a:lnTo>
                  <a:lnTo>
                    <a:pt x="363461" y="234200"/>
                  </a:lnTo>
                  <a:lnTo>
                    <a:pt x="359410" y="235115"/>
                  </a:lnTo>
                  <a:lnTo>
                    <a:pt x="353060" y="234835"/>
                  </a:lnTo>
                  <a:lnTo>
                    <a:pt x="346824" y="234315"/>
                  </a:lnTo>
                  <a:lnTo>
                    <a:pt x="338505" y="232321"/>
                  </a:lnTo>
                  <a:lnTo>
                    <a:pt x="333387" y="237477"/>
                  </a:lnTo>
                  <a:lnTo>
                    <a:pt x="342315" y="240499"/>
                  </a:lnTo>
                  <a:lnTo>
                    <a:pt x="347548" y="240703"/>
                  </a:lnTo>
                  <a:lnTo>
                    <a:pt x="351713" y="238950"/>
                  </a:lnTo>
                  <a:lnTo>
                    <a:pt x="357454" y="236156"/>
                  </a:lnTo>
                  <a:lnTo>
                    <a:pt x="362699" y="239699"/>
                  </a:lnTo>
                  <a:lnTo>
                    <a:pt x="368744" y="241998"/>
                  </a:lnTo>
                  <a:lnTo>
                    <a:pt x="374815" y="243801"/>
                  </a:lnTo>
                  <a:lnTo>
                    <a:pt x="381025" y="245211"/>
                  </a:lnTo>
                  <a:lnTo>
                    <a:pt x="387299" y="246011"/>
                  </a:lnTo>
                  <a:lnTo>
                    <a:pt x="393001" y="247256"/>
                  </a:lnTo>
                  <a:lnTo>
                    <a:pt x="401142" y="249339"/>
                  </a:lnTo>
                  <a:lnTo>
                    <a:pt x="408216" y="252260"/>
                  </a:lnTo>
                  <a:lnTo>
                    <a:pt x="413854" y="256971"/>
                  </a:lnTo>
                  <a:lnTo>
                    <a:pt x="417677" y="264439"/>
                  </a:lnTo>
                  <a:lnTo>
                    <a:pt x="428421" y="264541"/>
                  </a:lnTo>
                  <a:lnTo>
                    <a:pt x="435292" y="262318"/>
                  </a:lnTo>
                  <a:lnTo>
                    <a:pt x="440905" y="258838"/>
                  </a:lnTo>
                  <a:lnTo>
                    <a:pt x="447890" y="255193"/>
                  </a:lnTo>
                  <a:lnTo>
                    <a:pt x="450684" y="248183"/>
                  </a:lnTo>
                  <a:close/>
                </a:path>
              </a:pathLst>
            </a:custGeom>
            <a:solidFill>
              <a:srgbClr val="1CADEB"/>
            </a:solidFill>
          </p:spPr>
          <p:txBody>
            <a:bodyPr wrap="square" lIns="0" tIns="0" rIns="0" bIns="0" rtlCol="0"/>
            <a:lstStyle/>
            <a:p>
              <a:endParaRPr/>
            </a:p>
          </p:txBody>
        </p:sp>
        <p:sp>
          <p:nvSpPr>
            <p:cNvPr id="58" name="object 79">
              <a:extLst>
                <a:ext uri="{FF2B5EF4-FFF2-40B4-BE49-F238E27FC236}">
                  <a16:creationId xmlns:a16="http://schemas.microsoft.com/office/drawing/2014/main" id="{1F04DDF2-52A1-3B1B-C068-FA0854089D32}"/>
                </a:ext>
              </a:extLst>
            </p:cNvPr>
            <p:cNvSpPr/>
            <p:nvPr/>
          </p:nvSpPr>
          <p:spPr>
            <a:xfrm>
              <a:off x="22839983" y="2534044"/>
              <a:ext cx="8279" cy="2484"/>
            </a:xfrm>
            <a:custGeom>
              <a:avLst/>
              <a:gdLst/>
              <a:ahLst/>
              <a:cxnLst/>
              <a:rect l="l" t="t" r="r" b="b"/>
              <a:pathLst>
                <a:path w="6350" h="1905">
                  <a:moveTo>
                    <a:pt x="2596" y="0"/>
                  </a:moveTo>
                  <a:lnTo>
                    <a:pt x="963" y="659"/>
                  </a:lnTo>
                  <a:lnTo>
                    <a:pt x="0" y="1643"/>
                  </a:lnTo>
                  <a:lnTo>
                    <a:pt x="2041" y="1287"/>
                  </a:lnTo>
                  <a:lnTo>
                    <a:pt x="4115" y="649"/>
                  </a:lnTo>
                  <a:lnTo>
                    <a:pt x="6167" y="115"/>
                  </a:lnTo>
                  <a:lnTo>
                    <a:pt x="2596" y="0"/>
                  </a:lnTo>
                  <a:close/>
                </a:path>
              </a:pathLst>
            </a:custGeom>
            <a:solidFill>
              <a:srgbClr val="1CADEB"/>
            </a:solidFill>
          </p:spPr>
          <p:txBody>
            <a:bodyPr wrap="square" lIns="0" tIns="0" rIns="0" bIns="0" rtlCol="0"/>
            <a:lstStyle/>
            <a:p>
              <a:endParaRPr/>
            </a:p>
          </p:txBody>
        </p:sp>
        <p:sp>
          <p:nvSpPr>
            <p:cNvPr id="59" name="object 80">
              <a:extLst>
                <a:ext uri="{FF2B5EF4-FFF2-40B4-BE49-F238E27FC236}">
                  <a16:creationId xmlns:a16="http://schemas.microsoft.com/office/drawing/2014/main" id="{58F34A27-97CA-1138-3E96-F9BD5564837E}"/>
                </a:ext>
              </a:extLst>
            </p:cNvPr>
            <p:cNvSpPr/>
            <p:nvPr/>
          </p:nvSpPr>
          <p:spPr>
            <a:xfrm>
              <a:off x="22451800" y="2254613"/>
              <a:ext cx="259147" cy="174697"/>
            </a:xfrm>
            <a:custGeom>
              <a:avLst/>
              <a:gdLst/>
              <a:ahLst/>
              <a:cxnLst/>
              <a:rect l="l" t="t" r="r" b="b"/>
              <a:pathLst>
                <a:path w="198755" h="133985">
                  <a:moveTo>
                    <a:pt x="11340" y="0"/>
                  </a:moveTo>
                  <a:lnTo>
                    <a:pt x="7428" y="3561"/>
                  </a:lnTo>
                  <a:lnTo>
                    <a:pt x="1110" y="5050"/>
                  </a:lnTo>
                  <a:lnTo>
                    <a:pt x="0" y="8532"/>
                  </a:lnTo>
                  <a:lnTo>
                    <a:pt x="11707" y="18072"/>
                  </a:lnTo>
                  <a:lnTo>
                    <a:pt x="9299" y="16774"/>
                  </a:lnTo>
                  <a:lnTo>
                    <a:pt x="9519" y="18847"/>
                  </a:lnTo>
                  <a:lnTo>
                    <a:pt x="38418" y="40030"/>
                  </a:lnTo>
                  <a:lnTo>
                    <a:pt x="45046" y="45935"/>
                  </a:lnTo>
                  <a:lnTo>
                    <a:pt x="43938" y="50114"/>
                  </a:lnTo>
                  <a:lnTo>
                    <a:pt x="37842" y="48776"/>
                  </a:lnTo>
                  <a:lnTo>
                    <a:pt x="32077" y="46884"/>
                  </a:lnTo>
                  <a:lnTo>
                    <a:pt x="31958" y="49401"/>
                  </a:lnTo>
                  <a:lnTo>
                    <a:pt x="39828" y="54904"/>
                  </a:lnTo>
                  <a:lnTo>
                    <a:pt x="48351" y="61899"/>
                  </a:lnTo>
                  <a:lnTo>
                    <a:pt x="57182" y="69478"/>
                  </a:lnTo>
                  <a:lnTo>
                    <a:pt x="65978" y="76730"/>
                  </a:lnTo>
                  <a:lnTo>
                    <a:pt x="74587" y="82318"/>
                  </a:lnTo>
                  <a:lnTo>
                    <a:pt x="82405" y="85548"/>
                  </a:lnTo>
                  <a:lnTo>
                    <a:pt x="89035" y="85466"/>
                  </a:lnTo>
                  <a:lnTo>
                    <a:pt x="94081" y="81117"/>
                  </a:lnTo>
                  <a:lnTo>
                    <a:pt x="107798" y="89191"/>
                  </a:lnTo>
                  <a:lnTo>
                    <a:pt x="107275" y="93766"/>
                  </a:lnTo>
                  <a:lnTo>
                    <a:pt x="109076" y="99808"/>
                  </a:lnTo>
                  <a:lnTo>
                    <a:pt x="115390" y="99648"/>
                  </a:lnTo>
                  <a:lnTo>
                    <a:pt x="121802" y="100773"/>
                  </a:lnTo>
                  <a:lnTo>
                    <a:pt x="128313" y="102905"/>
                  </a:lnTo>
                  <a:lnTo>
                    <a:pt x="134928" y="105766"/>
                  </a:lnTo>
                  <a:lnTo>
                    <a:pt x="139326" y="107954"/>
                  </a:lnTo>
                  <a:lnTo>
                    <a:pt x="169451" y="126467"/>
                  </a:lnTo>
                  <a:lnTo>
                    <a:pt x="173315" y="128519"/>
                  </a:lnTo>
                  <a:lnTo>
                    <a:pt x="177283" y="130299"/>
                  </a:lnTo>
                  <a:lnTo>
                    <a:pt x="180979" y="131681"/>
                  </a:lnTo>
                  <a:lnTo>
                    <a:pt x="190948" y="133713"/>
                  </a:lnTo>
                  <a:lnTo>
                    <a:pt x="196005" y="132205"/>
                  </a:lnTo>
                  <a:lnTo>
                    <a:pt x="198686" y="125493"/>
                  </a:lnTo>
                  <a:lnTo>
                    <a:pt x="183013" y="120293"/>
                  </a:lnTo>
                  <a:lnTo>
                    <a:pt x="173394" y="117802"/>
                  </a:lnTo>
                  <a:lnTo>
                    <a:pt x="162959" y="116436"/>
                  </a:lnTo>
                  <a:lnTo>
                    <a:pt x="172006" y="98656"/>
                  </a:lnTo>
                  <a:lnTo>
                    <a:pt x="162983" y="97256"/>
                  </a:lnTo>
                  <a:lnTo>
                    <a:pt x="158024" y="100659"/>
                  </a:lnTo>
                  <a:lnTo>
                    <a:pt x="151821" y="102950"/>
                  </a:lnTo>
                  <a:lnTo>
                    <a:pt x="139064" y="98216"/>
                  </a:lnTo>
                  <a:lnTo>
                    <a:pt x="145567" y="103064"/>
                  </a:lnTo>
                  <a:lnTo>
                    <a:pt x="128963" y="97325"/>
                  </a:lnTo>
                  <a:lnTo>
                    <a:pt x="111197" y="87003"/>
                  </a:lnTo>
                  <a:lnTo>
                    <a:pt x="93717" y="74697"/>
                  </a:lnTo>
                  <a:lnTo>
                    <a:pt x="77967" y="63003"/>
                  </a:lnTo>
                  <a:lnTo>
                    <a:pt x="79517" y="59252"/>
                  </a:lnTo>
                  <a:lnTo>
                    <a:pt x="77882" y="53638"/>
                  </a:lnTo>
                  <a:lnTo>
                    <a:pt x="76684" y="47570"/>
                  </a:lnTo>
                  <a:lnTo>
                    <a:pt x="79548" y="42459"/>
                  </a:lnTo>
                  <a:lnTo>
                    <a:pt x="69268" y="36348"/>
                  </a:lnTo>
                  <a:lnTo>
                    <a:pt x="59284" y="30860"/>
                  </a:lnTo>
                  <a:lnTo>
                    <a:pt x="49477" y="27166"/>
                  </a:lnTo>
                  <a:lnTo>
                    <a:pt x="39727" y="26438"/>
                  </a:lnTo>
                  <a:lnTo>
                    <a:pt x="33965" y="20168"/>
                  </a:lnTo>
                  <a:lnTo>
                    <a:pt x="25907" y="14369"/>
                  </a:lnTo>
                  <a:lnTo>
                    <a:pt x="17662" y="7996"/>
                  </a:lnTo>
                  <a:lnTo>
                    <a:pt x="11340" y="0"/>
                  </a:lnTo>
                  <a:close/>
                </a:path>
              </a:pathLst>
            </a:custGeom>
            <a:solidFill>
              <a:srgbClr val="1CADEB"/>
            </a:solidFill>
          </p:spPr>
          <p:txBody>
            <a:bodyPr wrap="square" lIns="0" tIns="0" rIns="0" bIns="0" rtlCol="0"/>
            <a:lstStyle/>
            <a:p>
              <a:endParaRPr/>
            </a:p>
          </p:txBody>
        </p:sp>
        <p:sp>
          <p:nvSpPr>
            <p:cNvPr id="60" name="object 81">
              <a:extLst>
                <a:ext uri="{FF2B5EF4-FFF2-40B4-BE49-F238E27FC236}">
                  <a16:creationId xmlns:a16="http://schemas.microsoft.com/office/drawing/2014/main" id="{699F1E96-BB9C-89CC-DE6F-76AC3648EC0C}"/>
                </a:ext>
              </a:extLst>
            </p:cNvPr>
            <p:cNvSpPr/>
            <p:nvPr/>
          </p:nvSpPr>
          <p:spPr>
            <a:xfrm>
              <a:off x="22319561" y="2160799"/>
              <a:ext cx="3312" cy="4968"/>
            </a:xfrm>
            <a:custGeom>
              <a:avLst/>
              <a:gdLst/>
              <a:ahLst/>
              <a:cxnLst/>
              <a:rect l="l" t="t" r="r" b="b"/>
              <a:pathLst>
                <a:path w="2540" h="3810">
                  <a:moveTo>
                    <a:pt x="1158" y="1871"/>
                  </a:moveTo>
                  <a:lnTo>
                    <a:pt x="1582" y="2596"/>
                  </a:lnTo>
                  <a:lnTo>
                    <a:pt x="2125" y="3643"/>
                  </a:lnTo>
                  <a:lnTo>
                    <a:pt x="1717" y="2596"/>
                  </a:lnTo>
                  <a:lnTo>
                    <a:pt x="1158" y="1871"/>
                  </a:lnTo>
                  <a:close/>
                </a:path>
                <a:path w="2540" h="3810">
                  <a:moveTo>
                    <a:pt x="0" y="0"/>
                  </a:moveTo>
                  <a:lnTo>
                    <a:pt x="644" y="1204"/>
                  </a:lnTo>
                  <a:lnTo>
                    <a:pt x="1158" y="1871"/>
                  </a:lnTo>
                  <a:lnTo>
                    <a:pt x="751" y="1183"/>
                  </a:lnTo>
                  <a:lnTo>
                    <a:pt x="0" y="0"/>
                  </a:lnTo>
                  <a:close/>
                </a:path>
              </a:pathLst>
            </a:custGeom>
            <a:solidFill>
              <a:srgbClr val="1CADEB"/>
            </a:solidFill>
          </p:spPr>
          <p:txBody>
            <a:bodyPr wrap="square" lIns="0" tIns="0" rIns="0" bIns="0" rtlCol="0"/>
            <a:lstStyle/>
            <a:p>
              <a:endParaRPr/>
            </a:p>
          </p:txBody>
        </p:sp>
        <p:sp>
          <p:nvSpPr>
            <p:cNvPr id="61" name="object 82">
              <a:extLst>
                <a:ext uri="{FF2B5EF4-FFF2-40B4-BE49-F238E27FC236}">
                  <a16:creationId xmlns:a16="http://schemas.microsoft.com/office/drawing/2014/main" id="{C02B9E20-F0C7-87B5-DAB3-CA8DD88EC2B7}"/>
                </a:ext>
              </a:extLst>
            </p:cNvPr>
            <p:cNvSpPr/>
            <p:nvPr/>
          </p:nvSpPr>
          <p:spPr>
            <a:xfrm>
              <a:off x="22256059" y="1805191"/>
              <a:ext cx="163106" cy="285642"/>
            </a:xfrm>
            <a:custGeom>
              <a:avLst/>
              <a:gdLst/>
              <a:ahLst/>
              <a:cxnLst/>
              <a:rect l="l" t="t" r="r" b="b"/>
              <a:pathLst>
                <a:path w="125094" h="219075">
                  <a:moveTo>
                    <a:pt x="118039" y="205731"/>
                  </a:moveTo>
                  <a:lnTo>
                    <a:pt x="117357" y="205731"/>
                  </a:lnTo>
                  <a:lnTo>
                    <a:pt x="119786" y="218977"/>
                  </a:lnTo>
                  <a:lnTo>
                    <a:pt x="124854" y="214223"/>
                  </a:lnTo>
                  <a:lnTo>
                    <a:pt x="122760" y="209658"/>
                  </a:lnTo>
                  <a:lnTo>
                    <a:pt x="118792" y="206307"/>
                  </a:lnTo>
                  <a:lnTo>
                    <a:pt x="118039" y="205731"/>
                  </a:lnTo>
                  <a:close/>
                </a:path>
                <a:path w="125094" h="219075">
                  <a:moveTo>
                    <a:pt x="87829" y="194685"/>
                  </a:moveTo>
                  <a:lnTo>
                    <a:pt x="83966" y="204098"/>
                  </a:lnTo>
                  <a:lnTo>
                    <a:pt x="94614" y="217048"/>
                  </a:lnTo>
                  <a:lnTo>
                    <a:pt x="102940" y="218378"/>
                  </a:lnTo>
                  <a:lnTo>
                    <a:pt x="109824" y="214968"/>
                  </a:lnTo>
                  <a:lnTo>
                    <a:pt x="111342" y="214663"/>
                  </a:lnTo>
                  <a:lnTo>
                    <a:pt x="102625" y="214663"/>
                  </a:lnTo>
                  <a:lnTo>
                    <a:pt x="98300" y="209386"/>
                  </a:lnTo>
                  <a:lnTo>
                    <a:pt x="94520" y="204433"/>
                  </a:lnTo>
                  <a:lnTo>
                    <a:pt x="90960" y="199365"/>
                  </a:lnTo>
                  <a:lnTo>
                    <a:pt x="87829" y="194685"/>
                  </a:lnTo>
                  <a:close/>
                </a:path>
                <a:path w="125094" h="219075">
                  <a:moveTo>
                    <a:pt x="119263" y="198161"/>
                  </a:moveTo>
                  <a:lnTo>
                    <a:pt x="102813" y="198161"/>
                  </a:lnTo>
                  <a:lnTo>
                    <a:pt x="108216" y="207061"/>
                  </a:lnTo>
                  <a:lnTo>
                    <a:pt x="102625" y="214663"/>
                  </a:lnTo>
                  <a:lnTo>
                    <a:pt x="111342" y="214663"/>
                  </a:lnTo>
                  <a:lnTo>
                    <a:pt x="114368" y="214056"/>
                  </a:lnTo>
                  <a:lnTo>
                    <a:pt x="113839" y="214056"/>
                  </a:lnTo>
                  <a:lnTo>
                    <a:pt x="114153" y="212024"/>
                  </a:lnTo>
                  <a:lnTo>
                    <a:pt x="112446" y="208402"/>
                  </a:lnTo>
                  <a:lnTo>
                    <a:pt x="117357" y="205731"/>
                  </a:lnTo>
                  <a:lnTo>
                    <a:pt x="118039" y="205731"/>
                  </a:lnTo>
                  <a:lnTo>
                    <a:pt x="115085" y="203470"/>
                  </a:lnTo>
                  <a:lnTo>
                    <a:pt x="119307" y="202455"/>
                  </a:lnTo>
                  <a:lnTo>
                    <a:pt x="119263" y="198161"/>
                  </a:lnTo>
                  <a:close/>
                </a:path>
                <a:path w="125094" h="219075">
                  <a:moveTo>
                    <a:pt x="116143" y="213700"/>
                  </a:moveTo>
                  <a:lnTo>
                    <a:pt x="113839" y="214056"/>
                  </a:lnTo>
                  <a:lnTo>
                    <a:pt x="114368" y="214056"/>
                  </a:lnTo>
                  <a:lnTo>
                    <a:pt x="116143" y="213700"/>
                  </a:lnTo>
                  <a:close/>
                </a:path>
                <a:path w="125094" h="219075">
                  <a:moveTo>
                    <a:pt x="51556" y="102862"/>
                  </a:moveTo>
                  <a:lnTo>
                    <a:pt x="39917" y="102862"/>
                  </a:lnTo>
                  <a:lnTo>
                    <a:pt x="46143" y="106431"/>
                  </a:lnTo>
                  <a:lnTo>
                    <a:pt x="53422" y="116237"/>
                  </a:lnTo>
                  <a:lnTo>
                    <a:pt x="62165" y="143859"/>
                  </a:lnTo>
                  <a:lnTo>
                    <a:pt x="68835" y="144424"/>
                  </a:lnTo>
                  <a:lnTo>
                    <a:pt x="75620" y="144843"/>
                  </a:lnTo>
                  <a:lnTo>
                    <a:pt x="82447" y="145136"/>
                  </a:lnTo>
                  <a:lnTo>
                    <a:pt x="83196" y="151365"/>
                  </a:lnTo>
                  <a:lnTo>
                    <a:pt x="78201" y="152081"/>
                  </a:lnTo>
                  <a:lnTo>
                    <a:pt x="74181" y="154254"/>
                  </a:lnTo>
                  <a:lnTo>
                    <a:pt x="77851" y="164853"/>
                  </a:lnTo>
                  <a:lnTo>
                    <a:pt x="84159" y="169315"/>
                  </a:lnTo>
                  <a:lnTo>
                    <a:pt x="88549" y="176595"/>
                  </a:lnTo>
                  <a:lnTo>
                    <a:pt x="92378" y="183708"/>
                  </a:lnTo>
                  <a:lnTo>
                    <a:pt x="97002" y="187669"/>
                  </a:lnTo>
                  <a:lnTo>
                    <a:pt x="93159" y="189009"/>
                  </a:lnTo>
                  <a:lnTo>
                    <a:pt x="89138" y="190821"/>
                  </a:lnTo>
                  <a:lnTo>
                    <a:pt x="95347" y="202852"/>
                  </a:lnTo>
                  <a:lnTo>
                    <a:pt x="97641" y="202569"/>
                  </a:lnTo>
                  <a:lnTo>
                    <a:pt x="102813" y="198161"/>
                  </a:lnTo>
                  <a:lnTo>
                    <a:pt x="119263" y="198161"/>
                  </a:lnTo>
                  <a:lnTo>
                    <a:pt x="119231" y="195115"/>
                  </a:lnTo>
                  <a:lnTo>
                    <a:pt x="116690" y="185422"/>
                  </a:lnTo>
                  <a:lnTo>
                    <a:pt x="113514" y="177345"/>
                  </a:lnTo>
                  <a:lnTo>
                    <a:pt x="100567" y="163100"/>
                  </a:lnTo>
                  <a:lnTo>
                    <a:pt x="88740" y="142647"/>
                  </a:lnTo>
                  <a:lnTo>
                    <a:pt x="77942" y="119889"/>
                  </a:lnTo>
                  <a:lnTo>
                    <a:pt x="74307" y="112089"/>
                  </a:lnTo>
                  <a:lnTo>
                    <a:pt x="57001" y="112089"/>
                  </a:lnTo>
                  <a:lnTo>
                    <a:pt x="51556" y="102862"/>
                  </a:lnTo>
                  <a:close/>
                </a:path>
                <a:path w="125094" h="219075">
                  <a:moveTo>
                    <a:pt x="43401" y="68301"/>
                  </a:moveTo>
                  <a:lnTo>
                    <a:pt x="45523" y="80531"/>
                  </a:lnTo>
                  <a:lnTo>
                    <a:pt x="50079" y="92370"/>
                  </a:lnTo>
                  <a:lnTo>
                    <a:pt x="56548" y="102702"/>
                  </a:lnTo>
                  <a:lnTo>
                    <a:pt x="64406" y="110415"/>
                  </a:lnTo>
                  <a:lnTo>
                    <a:pt x="57001" y="112089"/>
                  </a:lnTo>
                  <a:lnTo>
                    <a:pt x="74307" y="112089"/>
                  </a:lnTo>
                  <a:lnTo>
                    <a:pt x="68081" y="98729"/>
                  </a:lnTo>
                  <a:lnTo>
                    <a:pt x="73512" y="98729"/>
                  </a:lnTo>
                  <a:lnTo>
                    <a:pt x="63756" y="72510"/>
                  </a:lnTo>
                  <a:lnTo>
                    <a:pt x="46626" y="72510"/>
                  </a:lnTo>
                  <a:lnTo>
                    <a:pt x="43401" y="68301"/>
                  </a:lnTo>
                  <a:close/>
                </a:path>
                <a:path w="125094" h="219075">
                  <a:moveTo>
                    <a:pt x="15297" y="47684"/>
                  </a:moveTo>
                  <a:lnTo>
                    <a:pt x="15786" y="64430"/>
                  </a:lnTo>
                  <a:lnTo>
                    <a:pt x="12969" y="79025"/>
                  </a:lnTo>
                  <a:lnTo>
                    <a:pt x="7492" y="88847"/>
                  </a:lnTo>
                  <a:lnTo>
                    <a:pt x="0" y="91274"/>
                  </a:lnTo>
                  <a:lnTo>
                    <a:pt x="9130" y="103286"/>
                  </a:lnTo>
                  <a:lnTo>
                    <a:pt x="16775" y="108144"/>
                  </a:lnTo>
                  <a:lnTo>
                    <a:pt x="23260" y="108230"/>
                  </a:lnTo>
                  <a:lnTo>
                    <a:pt x="28910" y="105923"/>
                  </a:lnTo>
                  <a:lnTo>
                    <a:pt x="34315" y="103401"/>
                  </a:lnTo>
                  <a:lnTo>
                    <a:pt x="39917" y="102862"/>
                  </a:lnTo>
                  <a:lnTo>
                    <a:pt x="51556" y="102862"/>
                  </a:lnTo>
                  <a:lnTo>
                    <a:pt x="48633" y="97881"/>
                  </a:lnTo>
                  <a:lnTo>
                    <a:pt x="40459" y="97881"/>
                  </a:lnTo>
                  <a:lnTo>
                    <a:pt x="39069" y="91154"/>
                  </a:lnTo>
                  <a:lnTo>
                    <a:pt x="36505" y="84357"/>
                  </a:lnTo>
                  <a:lnTo>
                    <a:pt x="33083" y="77589"/>
                  </a:lnTo>
                  <a:lnTo>
                    <a:pt x="29119" y="70950"/>
                  </a:lnTo>
                  <a:lnTo>
                    <a:pt x="24803" y="64430"/>
                  </a:lnTo>
                  <a:lnTo>
                    <a:pt x="20909" y="58481"/>
                  </a:lnTo>
                  <a:lnTo>
                    <a:pt x="17576" y="52817"/>
                  </a:lnTo>
                  <a:lnTo>
                    <a:pt x="15297" y="47684"/>
                  </a:lnTo>
                  <a:close/>
                </a:path>
                <a:path w="125094" h="219075">
                  <a:moveTo>
                    <a:pt x="73512" y="98729"/>
                  </a:moveTo>
                  <a:lnTo>
                    <a:pt x="68081" y="98729"/>
                  </a:lnTo>
                  <a:lnTo>
                    <a:pt x="73107" y="104635"/>
                  </a:lnTo>
                  <a:lnTo>
                    <a:pt x="74353" y="100782"/>
                  </a:lnTo>
                  <a:lnTo>
                    <a:pt x="73512" y="98729"/>
                  </a:lnTo>
                  <a:close/>
                </a:path>
                <a:path w="125094" h="219075">
                  <a:moveTo>
                    <a:pt x="44460" y="90735"/>
                  </a:moveTo>
                  <a:lnTo>
                    <a:pt x="40459" y="97881"/>
                  </a:lnTo>
                  <a:lnTo>
                    <a:pt x="48633" y="97881"/>
                  </a:lnTo>
                  <a:lnTo>
                    <a:pt x="44460" y="90735"/>
                  </a:lnTo>
                  <a:close/>
                </a:path>
                <a:path w="125094" h="219075">
                  <a:moveTo>
                    <a:pt x="17434" y="15559"/>
                  </a:moveTo>
                  <a:lnTo>
                    <a:pt x="21350" y="26313"/>
                  </a:lnTo>
                  <a:lnTo>
                    <a:pt x="22284" y="34542"/>
                  </a:lnTo>
                  <a:lnTo>
                    <a:pt x="24757" y="41473"/>
                  </a:lnTo>
                  <a:lnTo>
                    <a:pt x="28295" y="47397"/>
                  </a:lnTo>
                  <a:lnTo>
                    <a:pt x="32428" y="52605"/>
                  </a:lnTo>
                  <a:lnTo>
                    <a:pt x="38438" y="59097"/>
                  </a:lnTo>
                  <a:lnTo>
                    <a:pt x="44758" y="64430"/>
                  </a:lnTo>
                  <a:lnTo>
                    <a:pt x="44826" y="64563"/>
                  </a:lnTo>
                  <a:lnTo>
                    <a:pt x="46626" y="72510"/>
                  </a:lnTo>
                  <a:lnTo>
                    <a:pt x="63756" y="72510"/>
                  </a:lnTo>
                  <a:lnTo>
                    <a:pt x="57799" y="52605"/>
                  </a:lnTo>
                  <a:lnTo>
                    <a:pt x="53222" y="37705"/>
                  </a:lnTo>
                  <a:lnTo>
                    <a:pt x="33601" y="37705"/>
                  </a:lnTo>
                  <a:lnTo>
                    <a:pt x="30826" y="22784"/>
                  </a:lnTo>
                  <a:lnTo>
                    <a:pt x="48310" y="22784"/>
                  </a:lnTo>
                  <a:lnTo>
                    <a:pt x="46204" y="17004"/>
                  </a:lnTo>
                  <a:lnTo>
                    <a:pt x="27538" y="17004"/>
                  </a:lnTo>
                  <a:lnTo>
                    <a:pt x="23151" y="16177"/>
                  </a:lnTo>
                  <a:lnTo>
                    <a:pt x="17434" y="15559"/>
                  </a:lnTo>
                  <a:close/>
                </a:path>
                <a:path w="125094" h="219075">
                  <a:moveTo>
                    <a:pt x="48310" y="22784"/>
                  </a:moveTo>
                  <a:lnTo>
                    <a:pt x="30826" y="22784"/>
                  </a:lnTo>
                  <a:lnTo>
                    <a:pt x="33601" y="28093"/>
                  </a:lnTo>
                  <a:lnTo>
                    <a:pt x="35339" y="33402"/>
                  </a:lnTo>
                  <a:lnTo>
                    <a:pt x="33601" y="37705"/>
                  </a:lnTo>
                  <a:lnTo>
                    <a:pt x="53222" y="37705"/>
                  </a:lnTo>
                  <a:lnTo>
                    <a:pt x="51286" y="31402"/>
                  </a:lnTo>
                  <a:lnTo>
                    <a:pt x="49127" y="25033"/>
                  </a:lnTo>
                  <a:lnTo>
                    <a:pt x="48310" y="22784"/>
                  </a:lnTo>
                  <a:close/>
                </a:path>
                <a:path w="125094" h="219075">
                  <a:moveTo>
                    <a:pt x="20763" y="0"/>
                  </a:moveTo>
                  <a:lnTo>
                    <a:pt x="16973" y="1015"/>
                  </a:lnTo>
                  <a:lnTo>
                    <a:pt x="22554" y="8481"/>
                  </a:lnTo>
                  <a:lnTo>
                    <a:pt x="27538" y="17004"/>
                  </a:lnTo>
                  <a:lnTo>
                    <a:pt x="46204" y="17004"/>
                  </a:lnTo>
                  <a:lnTo>
                    <a:pt x="43991" y="10999"/>
                  </a:lnTo>
                  <a:lnTo>
                    <a:pt x="41161" y="3099"/>
                  </a:lnTo>
                  <a:lnTo>
                    <a:pt x="20763" y="0"/>
                  </a:lnTo>
                  <a:close/>
                </a:path>
              </a:pathLst>
            </a:custGeom>
            <a:solidFill>
              <a:srgbClr val="1CADEB"/>
            </a:solidFill>
          </p:spPr>
          <p:txBody>
            <a:bodyPr wrap="square" lIns="0" tIns="0" rIns="0" bIns="0" rtlCol="0"/>
            <a:lstStyle/>
            <a:p>
              <a:endParaRPr/>
            </a:p>
          </p:txBody>
        </p:sp>
        <p:sp>
          <p:nvSpPr>
            <p:cNvPr id="62" name="object 83">
              <a:extLst>
                <a:ext uri="{FF2B5EF4-FFF2-40B4-BE49-F238E27FC236}">
                  <a16:creationId xmlns:a16="http://schemas.microsoft.com/office/drawing/2014/main" id="{2C52CC4B-1888-70B7-4601-75CA17A035AB}"/>
                </a:ext>
              </a:extLst>
            </p:cNvPr>
            <p:cNvSpPr/>
            <p:nvPr/>
          </p:nvSpPr>
          <p:spPr>
            <a:xfrm>
              <a:off x="23760572" y="955233"/>
              <a:ext cx="1656" cy="8279"/>
            </a:xfrm>
            <a:custGeom>
              <a:avLst/>
              <a:gdLst/>
              <a:ahLst/>
              <a:cxnLst/>
              <a:rect l="l" t="t" r="r" b="b"/>
              <a:pathLst>
                <a:path w="1269" h="6350">
                  <a:moveTo>
                    <a:pt x="0" y="0"/>
                  </a:moveTo>
                  <a:lnTo>
                    <a:pt x="806" y="5884"/>
                  </a:lnTo>
                  <a:lnTo>
                    <a:pt x="1109" y="4397"/>
                  </a:lnTo>
                  <a:lnTo>
                    <a:pt x="628" y="2240"/>
                  </a:lnTo>
                  <a:lnTo>
                    <a:pt x="0" y="0"/>
                  </a:lnTo>
                  <a:close/>
                </a:path>
              </a:pathLst>
            </a:custGeom>
            <a:solidFill>
              <a:srgbClr val="1CADEB"/>
            </a:solidFill>
          </p:spPr>
          <p:txBody>
            <a:bodyPr wrap="square" lIns="0" tIns="0" rIns="0" bIns="0" rtlCol="0"/>
            <a:lstStyle/>
            <a:p>
              <a:endParaRPr/>
            </a:p>
          </p:txBody>
        </p:sp>
        <p:sp>
          <p:nvSpPr>
            <p:cNvPr id="63" name="object 84">
              <a:extLst>
                <a:ext uri="{FF2B5EF4-FFF2-40B4-BE49-F238E27FC236}">
                  <a16:creationId xmlns:a16="http://schemas.microsoft.com/office/drawing/2014/main" id="{331864CB-433D-716F-5D31-D0D6120984B3}"/>
                </a:ext>
              </a:extLst>
            </p:cNvPr>
            <p:cNvSpPr/>
            <p:nvPr/>
          </p:nvSpPr>
          <p:spPr>
            <a:xfrm>
              <a:off x="22062435" y="977779"/>
              <a:ext cx="6624" cy="13247"/>
            </a:xfrm>
            <a:custGeom>
              <a:avLst/>
              <a:gdLst/>
              <a:ahLst/>
              <a:cxnLst/>
              <a:rect l="l" t="t" r="r" b="b"/>
              <a:pathLst>
                <a:path w="5080" h="10159">
                  <a:moveTo>
                    <a:pt x="4638" y="0"/>
                  </a:moveTo>
                  <a:lnTo>
                    <a:pt x="2471" y="3769"/>
                  </a:lnTo>
                  <a:lnTo>
                    <a:pt x="1088" y="7015"/>
                  </a:lnTo>
                  <a:lnTo>
                    <a:pt x="0" y="10020"/>
                  </a:lnTo>
                  <a:lnTo>
                    <a:pt x="4638" y="0"/>
                  </a:lnTo>
                  <a:close/>
                </a:path>
              </a:pathLst>
            </a:custGeom>
            <a:solidFill>
              <a:srgbClr val="1CADEB"/>
            </a:solidFill>
          </p:spPr>
          <p:txBody>
            <a:bodyPr wrap="square" lIns="0" tIns="0" rIns="0" bIns="0" rtlCol="0"/>
            <a:lstStyle/>
            <a:p>
              <a:endParaRPr/>
            </a:p>
          </p:txBody>
        </p:sp>
        <p:sp>
          <p:nvSpPr>
            <p:cNvPr id="64" name="object 85">
              <a:extLst>
                <a:ext uri="{FF2B5EF4-FFF2-40B4-BE49-F238E27FC236}">
                  <a16:creationId xmlns:a16="http://schemas.microsoft.com/office/drawing/2014/main" id="{81C055EF-CCAD-E81E-E70C-1C8D4DBF0F53}"/>
                </a:ext>
              </a:extLst>
            </p:cNvPr>
            <p:cNvSpPr/>
            <p:nvPr/>
          </p:nvSpPr>
          <p:spPr>
            <a:xfrm>
              <a:off x="22154741" y="639607"/>
              <a:ext cx="9935" cy="21527"/>
            </a:xfrm>
            <a:custGeom>
              <a:avLst/>
              <a:gdLst/>
              <a:ahLst/>
              <a:cxnLst/>
              <a:rect l="l" t="t" r="r" b="b"/>
              <a:pathLst>
                <a:path w="7619" h="16509">
                  <a:moveTo>
                    <a:pt x="7141" y="0"/>
                  </a:moveTo>
                  <a:lnTo>
                    <a:pt x="3204" y="5696"/>
                  </a:lnTo>
                  <a:lnTo>
                    <a:pt x="1287" y="11036"/>
                  </a:lnTo>
                  <a:lnTo>
                    <a:pt x="0" y="16502"/>
                  </a:lnTo>
                  <a:lnTo>
                    <a:pt x="7141" y="0"/>
                  </a:lnTo>
                  <a:close/>
                </a:path>
              </a:pathLst>
            </a:custGeom>
            <a:solidFill>
              <a:srgbClr val="1CADEB"/>
            </a:solidFill>
          </p:spPr>
          <p:txBody>
            <a:bodyPr wrap="square" lIns="0" tIns="0" rIns="0" bIns="0" rtlCol="0"/>
            <a:lstStyle/>
            <a:p>
              <a:endParaRPr/>
            </a:p>
          </p:txBody>
        </p:sp>
        <p:sp>
          <p:nvSpPr>
            <p:cNvPr id="65" name="object 86">
              <a:extLst>
                <a:ext uri="{FF2B5EF4-FFF2-40B4-BE49-F238E27FC236}">
                  <a16:creationId xmlns:a16="http://schemas.microsoft.com/office/drawing/2014/main" id="{CDF4E72F-E8EE-CDF5-852F-FC7596389CA5}"/>
                </a:ext>
              </a:extLst>
            </p:cNvPr>
            <p:cNvSpPr/>
            <p:nvPr/>
          </p:nvSpPr>
          <p:spPr>
            <a:xfrm>
              <a:off x="23681898" y="799110"/>
              <a:ext cx="3312" cy="3312"/>
            </a:xfrm>
            <a:custGeom>
              <a:avLst/>
              <a:gdLst/>
              <a:ahLst/>
              <a:cxnLst/>
              <a:rect l="l" t="t" r="r" b="b"/>
              <a:pathLst>
                <a:path w="2540" h="2540">
                  <a:moveTo>
                    <a:pt x="0" y="0"/>
                  </a:moveTo>
                  <a:lnTo>
                    <a:pt x="2314" y="2209"/>
                  </a:lnTo>
                  <a:lnTo>
                    <a:pt x="2146" y="1685"/>
                  </a:lnTo>
                  <a:lnTo>
                    <a:pt x="1413" y="1068"/>
                  </a:lnTo>
                  <a:lnTo>
                    <a:pt x="712" y="680"/>
                  </a:lnTo>
                  <a:lnTo>
                    <a:pt x="0" y="0"/>
                  </a:lnTo>
                  <a:close/>
                </a:path>
              </a:pathLst>
            </a:custGeom>
            <a:solidFill>
              <a:srgbClr val="1CADEB"/>
            </a:solidFill>
          </p:spPr>
          <p:txBody>
            <a:bodyPr wrap="square" lIns="0" tIns="0" rIns="0" bIns="0" rtlCol="0"/>
            <a:lstStyle/>
            <a:p>
              <a:endParaRPr/>
            </a:p>
          </p:txBody>
        </p:sp>
        <p:sp>
          <p:nvSpPr>
            <p:cNvPr id="66" name="object 87">
              <a:extLst>
                <a:ext uri="{FF2B5EF4-FFF2-40B4-BE49-F238E27FC236}">
                  <a16:creationId xmlns:a16="http://schemas.microsoft.com/office/drawing/2014/main" id="{86A90952-A2D1-DB5A-BDE3-1B734A2C6DBD}"/>
                </a:ext>
              </a:extLst>
            </p:cNvPr>
            <p:cNvSpPr/>
            <p:nvPr/>
          </p:nvSpPr>
          <p:spPr>
            <a:xfrm>
              <a:off x="22756708" y="312524"/>
              <a:ext cx="14075" cy="3312"/>
            </a:xfrm>
            <a:custGeom>
              <a:avLst/>
              <a:gdLst/>
              <a:ahLst/>
              <a:cxnLst/>
              <a:rect l="l" t="t" r="r" b="b"/>
              <a:pathLst>
                <a:path w="10794" h="2539">
                  <a:moveTo>
                    <a:pt x="5727" y="0"/>
                  </a:moveTo>
                  <a:lnTo>
                    <a:pt x="0" y="376"/>
                  </a:lnTo>
                  <a:lnTo>
                    <a:pt x="2942" y="1246"/>
                  </a:lnTo>
                  <a:lnTo>
                    <a:pt x="6156" y="1916"/>
                  </a:lnTo>
                  <a:lnTo>
                    <a:pt x="10366" y="2052"/>
                  </a:lnTo>
                  <a:lnTo>
                    <a:pt x="9549" y="439"/>
                  </a:lnTo>
                  <a:lnTo>
                    <a:pt x="5727" y="0"/>
                  </a:lnTo>
                  <a:close/>
                </a:path>
              </a:pathLst>
            </a:custGeom>
            <a:solidFill>
              <a:srgbClr val="1CADEB"/>
            </a:solidFill>
          </p:spPr>
          <p:txBody>
            <a:bodyPr wrap="square" lIns="0" tIns="0" rIns="0" bIns="0" rtlCol="0"/>
            <a:lstStyle/>
            <a:p>
              <a:endParaRPr/>
            </a:p>
          </p:txBody>
        </p:sp>
        <p:sp>
          <p:nvSpPr>
            <p:cNvPr id="67" name="object 88">
              <a:extLst>
                <a:ext uri="{FF2B5EF4-FFF2-40B4-BE49-F238E27FC236}">
                  <a16:creationId xmlns:a16="http://schemas.microsoft.com/office/drawing/2014/main" id="{0E25F340-220C-85C5-A167-022C3607C7B2}"/>
                </a:ext>
              </a:extLst>
            </p:cNvPr>
            <p:cNvSpPr/>
            <p:nvPr/>
          </p:nvSpPr>
          <p:spPr>
            <a:xfrm>
              <a:off x="22153059" y="661128"/>
              <a:ext cx="2484" cy="4140"/>
            </a:xfrm>
            <a:custGeom>
              <a:avLst/>
              <a:gdLst/>
              <a:ahLst/>
              <a:cxnLst/>
              <a:rect l="l" t="t" r="r" b="b"/>
              <a:pathLst>
                <a:path w="1905" h="3175">
                  <a:moveTo>
                    <a:pt x="1287" y="0"/>
                  </a:moveTo>
                  <a:lnTo>
                    <a:pt x="0" y="3026"/>
                  </a:lnTo>
                  <a:lnTo>
                    <a:pt x="900" y="2376"/>
                  </a:lnTo>
                  <a:lnTo>
                    <a:pt x="1162" y="795"/>
                  </a:lnTo>
                  <a:lnTo>
                    <a:pt x="1287" y="0"/>
                  </a:lnTo>
                  <a:close/>
                </a:path>
              </a:pathLst>
            </a:custGeom>
            <a:solidFill>
              <a:srgbClr val="1CADEB"/>
            </a:solidFill>
          </p:spPr>
          <p:txBody>
            <a:bodyPr wrap="square" lIns="0" tIns="0" rIns="0" bIns="0" rtlCol="0"/>
            <a:lstStyle/>
            <a:p>
              <a:endParaRPr/>
            </a:p>
          </p:txBody>
        </p:sp>
        <p:sp>
          <p:nvSpPr>
            <p:cNvPr id="68" name="object 89">
              <a:extLst>
                <a:ext uri="{FF2B5EF4-FFF2-40B4-BE49-F238E27FC236}">
                  <a16:creationId xmlns:a16="http://schemas.microsoft.com/office/drawing/2014/main" id="{521284AA-84B6-C8DB-903E-9902B62878FA}"/>
                </a:ext>
              </a:extLst>
            </p:cNvPr>
            <p:cNvSpPr/>
            <p:nvPr/>
          </p:nvSpPr>
          <p:spPr>
            <a:xfrm>
              <a:off x="21953098" y="1107829"/>
              <a:ext cx="828" cy="9935"/>
            </a:xfrm>
            <a:custGeom>
              <a:avLst/>
              <a:gdLst/>
              <a:ahLst/>
              <a:cxnLst/>
              <a:rect l="l" t="t" r="r" b="b"/>
              <a:pathLst>
                <a:path w="634" h="7619">
                  <a:moveTo>
                    <a:pt x="251" y="0"/>
                  </a:moveTo>
                  <a:lnTo>
                    <a:pt x="167" y="2533"/>
                  </a:lnTo>
                  <a:lnTo>
                    <a:pt x="0" y="4816"/>
                  </a:lnTo>
                  <a:lnTo>
                    <a:pt x="62" y="7559"/>
                  </a:lnTo>
                  <a:lnTo>
                    <a:pt x="617" y="4125"/>
                  </a:lnTo>
                  <a:lnTo>
                    <a:pt x="534" y="1905"/>
                  </a:lnTo>
                  <a:lnTo>
                    <a:pt x="251" y="0"/>
                  </a:lnTo>
                  <a:close/>
                </a:path>
              </a:pathLst>
            </a:custGeom>
            <a:solidFill>
              <a:srgbClr val="1CADEB"/>
            </a:solidFill>
          </p:spPr>
          <p:txBody>
            <a:bodyPr wrap="square" lIns="0" tIns="0" rIns="0" bIns="0" rtlCol="0"/>
            <a:lstStyle/>
            <a:p>
              <a:endParaRPr/>
            </a:p>
          </p:txBody>
        </p:sp>
        <p:sp>
          <p:nvSpPr>
            <p:cNvPr id="69" name="object 90">
              <a:extLst>
                <a:ext uri="{FF2B5EF4-FFF2-40B4-BE49-F238E27FC236}">
                  <a16:creationId xmlns:a16="http://schemas.microsoft.com/office/drawing/2014/main" id="{E9AC90F0-A23A-7BD8-7D42-DE2CB647BFAB}"/>
                </a:ext>
              </a:extLst>
            </p:cNvPr>
            <p:cNvSpPr/>
            <p:nvPr/>
          </p:nvSpPr>
          <p:spPr>
            <a:xfrm>
              <a:off x="22021547" y="1105450"/>
              <a:ext cx="828" cy="9935"/>
            </a:xfrm>
            <a:custGeom>
              <a:avLst/>
              <a:gdLst/>
              <a:ahLst/>
              <a:cxnLst/>
              <a:rect l="l" t="t" r="r" b="b"/>
              <a:pathLst>
                <a:path w="634" h="7619">
                  <a:moveTo>
                    <a:pt x="303" y="0"/>
                  </a:moveTo>
                  <a:lnTo>
                    <a:pt x="83" y="2565"/>
                  </a:lnTo>
                  <a:lnTo>
                    <a:pt x="0" y="5046"/>
                  </a:lnTo>
                  <a:lnTo>
                    <a:pt x="240" y="7078"/>
                  </a:lnTo>
                  <a:lnTo>
                    <a:pt x="303" y="0"/>
                  </a:lnTo>
                  <a:close/>
                </a:path>
              </a:pathLst>
            </a:custGeom>
            <a:solidFill>
              <a:srgbClr val="1CADEB"/>
            </a:solidFill>
          </p:spPr>
          <p:txBody>
            <a:bodyPr wrap="square" lIns="0" tIns="0" rIns="0" bIns="0" rtlCol="0"/>
            <a:lstStyle/>
            <a:p>
              <a:endParaRPr/>
            </a:p>
          </p:txBody>
        </p:sp>
        <p:sp>
          <p:nvSpPr>
            <p:cNvPr id="70" name="object 91">
              <a:extLst>
                <a:ext uri="{FF2B5EF4-FFF2-40B4-BE49-F238E27FC236}">
                  <a16:creationId xmlns:a16="http://schemas.microsoft.com/office/drawing/2014/main" id="{CD9A5A28-DEA8-985C-4C31-B15EC5F141EF}"/>
                </a:ext>
              </a:extLst>
            </p:cNvPr>
            <p:cNvSpPr/>
            <p:nvPr/>
          </p:nvSpPr>
          <p:spPr>
            <a:xfrm>
              <a:off x="21924576" y="1595870"/>
              <a:ext cx="4968" cy="19871"/>
            </a:xfrm>
            <a:custGeom>
              <a:avLst/>
              <a:gdLst/>
              <a:ahLst/>
              <a:cxnLst/>
              <a:rect l="l" t="t" r="r" b="b"/>
              <a:pathLst>
                <a:path w="3809" h="15240">
                  <a:moveTo>
                    <a:pt x="0" y="0"/>
                  </a:moveTo>
                  <a:lnTo>
                    <a:pt x="3444" y="14931"/>
                  </a:lnTo>
                  <a:lnTo>
                    <a:pt x="2711" y="7539"/>
                  </a:lnTo>
                  <a:lnTo>
                    <a:pt x="1465" y="3172"/>
                  </a:lnTo>
                  <a:lnTo>
                    <a:pt x="0" y="0"/>
                  </a:lnTo>
                  <a:close/>
                </a:path>
              </a:pathLst>
            </a:custGeom>
            <a:solidFill>
              <a:srgbClr val="1CADEB"/>
            </a:solidFill>
          </p:spPr>
          <p:txBody>
            <a:bodyPr wrap="square" lIns="0" tIns="0" rIns="0" bIns="0" rtlCol="0"/>
            <a:lstStyle/>
            <a:p>
              <a:endParaRPr/>
            </a:p>
          </p:txBody>
        </p:sp>
        <p:sp>
          <p:nvSpPr>
            <p:cNvPr id="71" name="object 92">
              <a:extLst>
                <a:ext uri="{FF2B5EF4-FFF2-40B4-BE49-F238E27FC236}">
                  <a16:creationId xmlns:a16="http://schemas.microsoft.com/office/drawing/2014/main" id="{F75F67BB-6AE2-2C14-DA71-DBD1AC505328}"/>
                </a:ext>
              </a:extLst>
            </p:cNvPr>
            <p:cNvSpPr/>
            <p:nvPr/>
          </p:nvSpPr>
          <p:spPr>
            <a:xfrm>
              <a:off x="21994184" y="1150458"/>
              <a:ext cx="2484" cy="4968"/>
            </a:xfrm>
            <a:custGeom>
              <a:avLst/>
              <a:gdLst/>
              <a:ahLst/>
              <a:cxnLst/>
              <a:rect l="l" t="t" r="r" b="b"/>
              <a:pathLst>
                <a:path w="1905" h="3809">
                  <a:moveTo>
                    <a:pt x="973" y="0"/>
                  </a:moveTo>
                  <a:lnTo>
                    <a:pt x="0" y="513"/>
                  </a:lnTo>
                  <a:lnTo>
                    <a:pt x="1120" y="2575"/>
                  </a:lnTo>
                  <a:lnTo>
                    <a:pt x="1748" y="3329"/>
                  </a:lnTo>
                  <a:lnTo>
                    <a:pt x="1738" y="1204"/>
                  </a:lnTo>
                  <a:lnTo>
                    <a:pt x="973" y="0"/>
                  </a:lnTo>
                  <a:close/>
                </a:path>
              </a:pathLst>
            </a:custGeom>
            <a:solidFill>
              <a:srgbClr val="1CADEB"/>
            </a:solidFill>
          </p:spPr>
          <p:txBody>
            <a:bodyPr wrap="square" lIns="0" tIns="0" rIns="0" bIns="0" rtlCol="0"/>
            <a:lstStyle/>
            <a:p>
              <a:endParaRPr/>
            </a:p>
          </p:txBody>
        </p:sp>
        <p:sp>
          <p:nvSpPr>
            <p:cNvPr id="72" name="object 93">
              <a:extLst>
                <a:ext uri="{FF2B5EF4-FFF2-40B4-BE49-F238E27FC236}">
                  <a16:creationId xmlns:a16="http://schemas.microsoft.com/office/drawing/2014/main" id="{EFB5AD19-F1B8-873F-471B-C6DA1599DED5}"/>
                </a:ext>
              </a:extLst>
            </p:cNvPr>
            <p:cNvSpPr/>
            <p:nvPr/>
          </p:nvSpPr>
          <p:spPr>
            <a:xfrm>
              <a:off x="23733795" y="1089540"/>
              <a:ext cx="54644" cy="49677"/>
            </a:xfrm>
            <a:custGeom>
              <a:avLst/>
              <a:gdLst/>
              <a:ahLst/>
              <a:cxnLst/>
              <a:rect l="l" t="t" r="r" b="b"/>
              <a:pathLst>
                <a:path w="41909" h="38100">
                  <a:moveTo>
                    <a:pt x="2387" y="800"/>
                  </a:moveTo>
                  <a:lnTo>
                    <a:pt x="2146" y="177"/>
                  </a:lnTo>
                  <a:lnTo>
                    <a:pt x="2082" y="0"/>
                  </a:lnTo>
                  <a:lnTo>
                    <a:pt x="0" y="292"/>
                  </a:lnTo>
                  <a:lnTo>
                    <a:pt x="2387" y="800"/>
                  </a:lnTo>
                  <a:close/>
                </a:path>
                <a:path w="41909" h="38100">
                  <a:moveTo>
                    <a:pt x="41706" y="38011"/>
                  </a:moveTo>
                  <a:lnTo>
                    <a:pt x="40614" y="33464"/>
                  </a:lnTo>
                  <a:lnTo>
                    <a:pt x="38912" y="29222"/>
                  </a:lnTo>
                  <a:lnTo>
                    <a:pt x="37071" y="26250"/>
                  </a:lnTo>
                  <a:lnTo>
                    <a:pt x="41706" y="38011"/>
                  </a:lnTo>
                  <a:close/>
                </a:path>
              </a:pathLst>
            </a:custGeom>
            <a:solidFill>
              <a:srgbClr val="1CADEB"/>
            </a:solidFill>
          </p:spPr>
          <p:txBody>
            <a:bodyPr wrap="square" lIns="0" tIns="0" rIns="0" bIns="0" rtlCol="0"/>
            <a:lstStyle/>
            <a:p>
              <a:endParaRPr/>
            </a:p>
          </p:txBody>
        </p:sp>
        <p:sp>
          <p:nvSpPr>
            <p:cNvPr id="73" name="object 94">
              <a:extLst>
                <a:ext uri="{FF2B5EF4-FFF2-40B4-BE49-F238E27FC236}">
                  <a16:creationId xmlns:a16="http://schemas.microsoft.com/office/drawing/2014/main" id="{F6AA7FEB-38D1-5E2A-E3A2-5697EB7CE59D}"/>
                </a:ext>
              </a:extLst>
            </p:cNvPr>
            <p:cNvSpPr/>
            <p:nvPr/>
          </p:nvSpPr>
          <p:spPr>
            <a:xfrm>
              <a:off x="23057416" y="344591"/>
              <a:ext cx="18215" cy="13247"/>
            </a:xfrm>
            <a:custGeom>
              <a:avLst/>
              <a:gdLst/>
              <a:ahLst/>
              <a:cxnLst/>
              <a:rect l="l" t="t" r="r" b="b"/>
              <a:pathLst>
                <a:path w="13969" h="10160">
                  <a:moveTo>
                    <a:pt x="12007" y="7547"/>
                  </a:moveTo>
                  <a:lnTo>
                    <a:pt x="7528" y="9926"/>
                  </a:lnTo>
                  <a:lnTo>
                    <a:pt x="12491" y="7800"/>
                  </a:lnTo>
                  <a:lnTo>
                    <a:pt x="12007" y="7547"/>
                  </a:lnTo>
                  <a:close/>
                </a:path>
                <a:path w="13969" h="10160">
                  <a:moveTo>
                    <a:pt x="0" y="0"/>
                  </a:moveTo>
                  <a:lnTo>
                    <a:pt x="3643" y="3183"/>
                  </a:lnTo>
                  <a:lnTo>
                    <a:pt x="12007" y="7547"/>
                  </a:lnTo>
                  <a:lnTo>
                    <a:pt x="12275" y="7405"/>
                  </a:lnTo>
                  <a:lnTo>
                    <a:pt x="13349" y="3742"/>
                  </a:lnTo>
                  <a:lnTo>
                    <a:pt x="9629" y="689"/>
                  </a:lnTo>
                  <a:lnTo>
                    <a:pt x="0" y="0"/>
                  </a:lnTo>
                  <a:close/>
                </a:path>
              </a:pathLst>
            </a:custGeom>
            <a:solidFill>
              <a:srgbClr val="1CADEB"/>
            </a:solidFill>
          </p:spPr>
          <p:txBody>
            <a:bodyPr wrap="square" lIns="0" tIns="0" rIns="0" bIns="0" rtlCol="0"/>
            <a:lstStyle/>
            <a:p>
              <a:endParaRPr/>
            </a:p>
          </p:txBody>
        </p:sp>
        <p:sp>
          <p:nvSpPr>
            <p:cNvPr id="74" name="object 95">
              <a:extLst>
                <a:ext uri="{FF2B5EF4-FFF2-40B4-BE49-F238E27FC236}">
                  <a16:creationId xmlns:a16="http://schemas.microsoft.com/office/drawing/2014/main" id="{E3CF46E6-4E45-FFF4-3D05-A817964CD8C5}"/>
                </a:ext>
              </a:extLst>
            </p:cNvPr>
            <p:cNvSpPr/>
            <p:nvPr/>
          </p:nvSpPr>
          <p:spPr>
            <a:xfrm>
              <a:off x="23572429" y="1057895"/>
              <a:ext cx="19041" cy="14903"/>
            </a:xfrm>
            <a:custGeom>
              <a:avLst/>
              <a:gdLst/>
              <a:ahLst/>
              <a:cxnLst/>
              <a:rect l="l" t="t" r="r" b="b"/>
              <a:pathLst>
                <a:path w="14605" h="11430">
                  <a:moveTo>
                    <a:pt x="8191" y="6248"/>
                  </a:moveTo>
                  <a:lnTo>
                    <a:pt x="4064" y="2921"/>
                  </a:lnTo>
                  <a:lnTo>
                    <a:pt x="584" y="0"/>
                  </a:lnTo>
                  <a:lnTo>
                    <a:pt x="0" y="2070"/>
                  </a:lnTo>
                  <a:lnTo>
                    <a:pt x="2971" y="2997"/>
                  </a:lnTo>
                  <a:lnTo>
                    <a:pt x="5588" y="4610"/>
                  </a:lnTo>
                  <a:lnTo>
                    <a:pt x="8191" y="6248"/>
                  </a:lnTo>
                  <a:close/>
                </a:path>
                <a:path w="14605" h="11430">
                  <a:moveTo>
                    <a:pt x="14452" y="11074"/>
                  </a:moveTo>
                  <a:lnTo>
                    <a:pt x="12496" y="9283"/>
                  </a:lnTo>
                  <a:lnTo>
                    <a:pt x="10375" y="7645"/>
                  </a:lnTo>
                  <a:lnTo>
                    <a:pt x="8191" y="6248"/>
                  </a:lnTo>
                  <a:lnTo>
                    <a:pt x="10236" y="7899"/>
                  </a:lnTo>
                  <a:lnTo>
                    <a:pt x="12382" y="9677"/>
                  </a:lnTo>
                  <a:lnTo>
                    <a:pt x="14452" y="11074"/>
                  </a:lnTo>
                  <a:close/>
                </a:path>
              </a:pathLst>
            </a:custGeom>
            <a:solidFill>
              <a:srgbClr val="1CADEB"/>
            </a:solidFill>
          </p:spPr>
          <p:txBody>
            <a:bodyPr wrap="square" lIns="0" tIns="0" rIns="0" bIns="0" rtlCol="0"/>
            <a:lstStyle/>
            <a:p>
              <a:endParaRPr/>
            </a:p>
          </p:txBody>
        </p:sp>
        <p:sp>
          <p:nvSpPr>
            <p:cNvPr id="75" name="object 96">
              <a:extLst>
                <a:ext uri="{FF2B5EF4-FFF2-40B4-BE49-F238E27FC236}">
                  <a16:creationId xmlns:a16="http://schemas.microsoft.com/office/drawing/2014/main" id="{3453678F-0D12-67AE-0437-27EA0051E9BD}"/>
                </a:ext>
              </a:extLst>
            </p:cNvPr>
            <p:cNvSpPr/>
            <p:nvPr/>
          </p:nvSpPr>
          <p:spPr>
            <a:xfrm>
              <a:off x="22917194" y="521526"/>
              <a:ext cx="4968" cy="4140"/>
            </a:xfrm>
            <a:custGeom>
              <a:avLst/>
              <a:gdLst/>
              <a:ahLst/>
              <a:cxnLst/>
              <a:rect l="l" t="t" r="r" b="b"/>
              <a:pathLst>
                <a:path w="3809" h="3175">
                  <a:moveTo>
                    <a:pt x="0" y="0"/>
                  </a:moveTo>
                  <a:lnTo>
                    <a:pt x="502" y="2397"/>
                  </a:lnTo>
                  <a:lnTo>
                    <a:pt x="1790" y="2869"/>
                  </a:lnTo>
                  <a:lnTo>
                    <a:pt x="3601" y="2408"/>
                  </a:lnTo>
                  <a:lnTo>
                    <a:pt x="2837" y="1225"/>
                  </a:lnTo>
                  <a:lnTo>
                    <a:pt x="1633" y="261"/>
                  </a:lnTo>
                  <a:lnTo>
                    <a:pt x="0" y="0"/>
                  </a:lnTo>
                  <a:close/>
                </a:path>
              </a:pathLst>
            </a:custGeom>
            <a:solidFill>
              <a:srgbClr val="1CADEB"/>
            </a:solidFill>
          </p:spPr>
          <p:txBody>
            <a:bodyPr wrap="square" lIns="0" tIns="0" rIns="0" bIns="0" rtlCol="0"/>
            <a:lstStyle/>
            <a:p>
              <a:endParaRPr/>
            </a:p>
          </p:txBody>
        </p:sp>
        <p:sp>
          <p:nvSpPr>
            <p:cNvPr id="76" name="object 97">
              <a:extLst>
                <a:ext uri="{FF2B5EF4-FFF2-40B4-BE49-F238E27FC236}">
                  <a16:creationId xmlns:a16="http://schemas.microsoft.com/office/drawing/2014/main" id="{4FE16F50-3E1B-34E7-5ED9-C64286199565}"/>
                </a:ext>
              </a:extLst>
            </p:cNvPr>
            <p:cNvSpPr/>
            <p:nvPr/>
          </p:nvSpPr>
          <p:spPr>
            <a:xfrm>
              <a:off x="23787982" y="1072159"/>
              <a:ext cx="88590" cy="141579"/>
            </a:xfrm>
            <a:custGeom>
              <a:avLst/>
              <a:gdLst/>
              <a:ahLst/>
              <a:cxnLst/>
              <a:rect l="l" t="t" r="r" b="b"/>
              <a:pathLst>
                <a:path w="67944" h="108584">
                  <a:moveTo>
                    <a:pt x="12031" y="0"/>
                  </a:moveTo>
                  <a:lnTo>
                    <a:pt x="20153" y="18330"/>
                  </a:lnTo>
                  <a:lnTo>
                    <a:pt x="27268" y="37180"/>
                  </a:lnTo>
                  <a:lnTo>
                    <a:pt x="32306" y="55699"/>
                  </a:lnTo>
                  <a:lnTo>
                    <a:pt x="34197" y="73034"/>
                  </a:lnTo>
                  <a:lnTo>
                    <a:pt x="21036" y="67066"/>
                  </a:lnTo>
                  <a:lnTo>
                    <a:pt x="21337" y="49975"/>
                  </a:lnTo>
                  <a:lnTo>
                    <a:pt x="18034" y="35599"/>
                  </a:lnTo>
                  <a:lnTo>
                    <a:pt x="12900" y="21771"/>
                  </a:lnTo>
                  <a:lnTo>
                    <a:pt x="7706" y="6324"/>
                  </a:lnTo>
                  <a:lnTo>
                    <a:pt x="12470" y="32449"/>
                  </a:lnTo>
                  <a:lnTo>
                    <a:pt x="16292" y="58657"/>
                  </a:lnTo>
                  <a:lnTo>
                    <a:pt x="13497" y="71019"/>
                  </a:lnTo>
                  <a:lnTo>
                    <a:pt x="9701" y="71482"/>
                  </a:lnTo>
                  <a:lnTo>
                    <a:pt x="5166" y="63702"/>
                  </a:lnTo>
                  <a:lnTo>
                    <a:pt x="157" y="51338"/>
                  </a:lnTo>
                  <a:lnTo>
                    <a:pt x="1214" y="55924"/>
                  </a:lnTo>
                  <a:lnTo>
                    <a:pt x="1643" y="60218"/>
                  </a:lnTo>
                  <a:lnTo>
                    <a:pt x="0" y="61872"/>
                  </a:lnTo>
                  <a:lnTo>
                    <a:pt x="6127" y="69715"/>
                  </a:lnTo>
                  <a:lnTo>
                    <a:pt x="13977" y="82742"/>
                  </a:lnTo>
                  <a:lnTo>
                    <a:pt x="19320" y="87038"/>
                  </a:lnTo>
                  <a:lnTo>
                    <a:pt x="17926" y="68689"/>
                  </a:lnTo>
                  <a:lnTo>
                    <a:pt x="25625" y="72615"/>
                  </a:lnTo>
                  <a:lnTo>
                    <a:pt x="29949" y="83511"/>
                  </a:lnTo>
                  <a:lnTo>
                    <a:pt x="32871" y="96829"/>
                  </a:lnTo>
                  <a:lnTo>
                    <a:pt x="36365" y="108017"/>
                  </a:lnTo>
                  <a:lnTo>
                    <a:pt x="38320" y="104372"/>
                  </a:lnTo>
                  <a:lnTo>
                    <a:pt x="41894" y="105360"/>
                  </a:lnTo>
                  <a:lnTo>
                    <a:pt x="46024" y="107452"/>
                  </a:lnTo>
                  <a:lnTo>
                    <a:pt x="49652" y="107117"/>
                  </a:lnTo>
                  <a:lnTo>
                    <a:pt x="46721" y="101295"/>
                  </a:lnTo>
                  <a:lnTo>
                    <a:pt x="41422" y="94834"/>
                  </a:lnTo>
                  <a:lnTo>
                    <a:pt x="40093" y="84552"/>
                  </a:lnTo>
                  <a:lnTo>
                    <a:pt x="44050" y="83539"/>
                  </a:lnTo>
                  <a:lnTo>
                    <a:pt x="48086" y="88122"/>
                  </a:lnTo>
                  <a:lnTo>
                    <a:pt x="51302" y="96184"/>
                  </a:lnTo>
                  <a:lnTo>
                    <a:pt x="52804" y="105609"/>
                  </a:lnTo>
                  <a:lnTo>
                    <a:pt x="56572" y="101006"/>
                  </a:lnTo>
                  <a:lnTo>
                    <a:pt x="61373" y="105164"/>
                  </a:lnTo>
                  <a:lnTo>
                    <a:pt x="65631" y="108206"/>
                  </a:lnTo>
                  <a:lnTo>
                    <a:pt x="67767" y="100258"/>
                  </a:lnTo>
                  <a:lnTo>
                    <a:pt x="51333" y="55491"/>
                  </a:lnTo>
                  <a:lnTo>
                    <a:pt x="30605" y="19864"/>
                  </a:lnTo>
                  <a:lnTo>
                    <a:pt x="21893" y="9600"/>
                  </a:lnTo>
                  <a:lnTo>
                    <a:pt x="12031" y="0"/>
                  </a:lnTo>
                  <a:close/>
                </a:path>
              </a:pathLst>
            </a:custGeom>
            <a:solidFill>
              <a:srgbClr val="1CADEB"/>
            </a:solidFill>
          </p:spPr>
          <p:txBody>
            <a:bodyPr wrap="square" lIns="0" tIns="0" rIns="0" bIns="0" rtlCol="0"/>
            <a:lstStyle/>
            <a:p>
              <a:endParaRPr/>
            </a:p>
          </p:txBody>
        </p:sp>
        <p:sp>
          <p:nvSpPr>
            <p:cNvPr id="77" name="object 98">
              <a:extLst>
                <a:ext uri="{FF2B5EF4-FFF2-40B4-BE49-F238E27FC236}">
                  <a16:creationId xmlns:a16="http://schemas.microsoft.com/office/drawing/2014/main" id="{B3DCE5B1-59FD-59A2-343E-54A9E22B7479}"/>
                </a:ext>
              </a:extLst>
            </p:cNvPr>
            <p:cNvSpPr/>
            <p:nvPr/>
          </p:nvSpPr>
          <p:spPr>
            <a:xfrm>
              <a:off x="23650852" y="1145792"/>
              <a:ext cx="2484" cy="3312"/>
            </a:xfrm>
            <a:custGeom>
              <a:avLst/>
              <a:gdLst/>
              <a:ahLst/>
              <a:cxnLst/>
              <a:rect l="l" t="t" r="r" b="b"/>
              <a:pathLst>
                <a:path w="1905" h="2540">
                  <a:moveTo>
                    <a:pt x="73" y="0"/>
                  </a:moveTo>
                  <a:lnTo>
                    <a:pt x="0" y="837"/>
                  </a:lnTo>
                  <a:lnTo>
                    <a:pt x="586" y="1382"/>
                  </a:lnTo>
                  <a:lnTo>
                    <a:pt x="1088" y="2115"/>
                  </a:lnTo>
                  <a:lnTo>
                    <a:pt x="1685" y="2397"/>
                  </a:lnTo>
                  <a:lnTo>
                    <a:pt x="73" y="0"/>
                  </a:lnTo>
                  <a:close/>
                </a:path>
              </a:pathLst>
            </a:custGeom>
            <a:solidFill>
              <a:srgbClr val="1CADEB"/>
            </a:solidFill>
          </p:spPr>
          <p:txBody>
            <a:bodyPr wrap="square" lIns="0" tIns="0" rIns="0" bIns="0" rtlCol="0"/>
            <a:lstStyle/>
            <a:p>
              <a:endParaRPr/>
            </a:p>
          </p:txBody>
        </p:sp>
        <p:sp>
          <p:nvSpPr>
            <p:cNvPr id="78" name="object 99">
              <a:extLst>
                <a:ext uri="{FF2B5EF4-FFF2-40B4-BE49-F238E27FC236}">
                  <a16:creationId xmlns:a16="http://schemas.microsoft.com/office/drawing/2014/main" id="{C80EBED6-6C6D-E123-50BF-3DD32BFC7B13}"/>
                </a:ext>
              </a:extLst>
            </p:cNvPr>
            <p:cNvSpPr/>
            <p:nvPr/>
          </p:nvSpPr>
          <p:spPr>
            <a:xfrm>
              <a:off x="22224488" y="1574947"/>
              <a:ext cx="6624" cy="5796"/>
            </a:xfrm>
            <a:custGeom>
              <a:avLst/>
              <a:gdLst/>
              <a:ahLst/>
              <a:cxnLst/>
              <a:rect l="l" t="t" r="r" b="b"/>
              <a:pathLst>
                <a:path w="5080" h="4444">
                  <a:moveTo>
                    <a:pt x="994" y="0"/>
                  </a:moveTo>
                  <a:lnTo>
                    <a:pt x="0" y="408"/>
                  </a:lnTo>
                  <a:lnTo>
                    <a:pt x="4523" y="3937"/>
                  </a:lnTo>
                  <a:lnTo>
                    <a:pt x="2397" y="910"/>
                  </a:lnTo>
                  <a:lnTo>
                    <a:pt x="994" y="0"/>
                  </a:lnTo>
                  <a:close/>
                </a:path>
              </a:pathLst>
            </a:custGeom>
            <a:solidFill>
              <a:srgbClr val="1CADEB"/>
            </a:solidFill>
          </p:spPr>
          <p:txBody>
            <a:bodyPr wrap="square" lIns="0" tIns="0" rIns="0" bIns="0" rtlCol="0"/>
            <a:lstStyle/>
            <a:p>
              <a:endParaRPr/>
            </a:p>
          </p:txBody>
        </p:sp>
        <p:sp>
          <p:nvSpPr>
            <p:cNvPr id="79" name="object 100">
              <a:extLst>
                <a:ext uri="{FF2B5EF4-FFF2-40B4-BE49-F238E27FC236}">
                  <a16:creationId xmlns:a16="http://schemas.microsoft.com/office/drawing/2014/main" id="{7584A2F6-4A82-168E-17CA-7235C8AA3B80}"/>
                </a:ext>
              </a:extLst>
            </p:cNvPr>
            <p:cNvSpPr/>
            <p:nvPr/>
          </p:nvSpPr>
          <p:spPr>
            <a:xfrm>
              <a:off x="23708332" y="1088312"/>
              <a:ext cx="828" cy="828"/>
            </a:xfrm>
            <a:custGeom>
              <a:avLst/>
              <a:gdLst/>
              <a:ahLst/>
              <a:cxnLst/>
              <a:rect l="l" t="t" r="r" b="b"/>
              <a:pathLst>
                <a:path w="634" h="634">
                  <a:moveTo>
                    <a:pt x="0" y="0"/>
                  </a:moveTo>
                  <a:lnTo>
                    <a:pt x="240" y="356"/>
                  </a:lnTo>
                  <a:lnTo>
                    <a:pt x="0" y="0"/>
                  </a:lnTo>
                  <a:close/>
                </a:path>
              </a:pathLst>
            </a:custGeom>
            <a:solidFill>
              <a:srgbClr val="1CADEB"/>
            </a:solidFill>
          </p:spPr>
          <p:txBody>
            <a:bodyPr wrap="square" lIns="0" tIns="0" rIns="0" bIns="0" rtlCol="0"/>
            <a:lstStyle/>
            <a:p>
              <a:endParaRPr/>
            </a:p>
          </p:txBody>
        </p:sp>
        <p:sp>
          <p:nvSpPr>
            <p:cNvPr id="80" name="object 101">
              <a:extLst>
                <a:ext uri="{FF2B5EF4-FFF2-40B4-BE49-F238E27FC236}">
                  <a16:creationId xmlns:a16="http://schemas.microsoft.com/office/drawing/2014/main" id="{1B68E121-81DE-7FF6-D027-C916CA4B07A8}"/>
                </a:ext>
              </a:extLst>
            </p:cNvPr>
            <p:cNvSpPr/>
            <p:nvPr/>
          </p:nvSpPr>
          <p:spPr>
            <a:xfrm>
              <a:off x="22224643" y="1452559"/>
              <a:ext cx="1656" cy="828"/>
            </a:xfrm>
            <a:custGeom>
              <a:avLst/>
              <a:gdLst/>
              <a:ahLst/>
              <a:cxnLst/>
              <a:rect l="l" t="t" r="r" b="b"/>
              <a:pathLst>
                <a:path w="1269" h="634">
                  <a:moveTo>
                    <a:pt x="374" y="180"/>
                  </a:moveTo>
                  <a:lnTo>
                    <a:pt x="607" y="293"/>
                  </a:lnTo>
                  <a:lnTo>
                    <a:pt x="942" y="544"/>
                  </a:lnTo>
                  <a:lnTo>
                    <a:pt x="617" y="188"/>
                  </a:lnTo>
                  <a:lnTo>
                    <a:pt x="374" y="180"/>
                  </a:lnTo>
                  <a:close/>
                </a:path>
                <a:path w="1269" h="634">
                  <a:moveTo>
                    <a:pt x="0" y="0"/>
                  </a:moveTo>
                  <a:lnTo>
                    <a:pt x="282" y="178"/>
                  </a:lnTo>
                  <a:lnTo>
                    <a:pt x="0" y="0"/>
                  </a:lnTo>
                  <a:close/>
                </a:path>
              </a:pathLst>
            </a:custGeom>
            <a:solidFill>
              <a:srgbClr val="1CADEB"/>
            </a:solidFill>
          </p:spPr>
          <p:txBody>
            <a:bodyPr wrap="square" lIns="0" tIns="0" rIns="0" bIns="0" rtlCol="0"/>
            <a:lstStyle/>
            <a:p>
              <a:endParaRPr/>
            </a:p>
          </p:txBody>
        </p:sp>
        <p:sp>
          <p:nvSpPr>
            <p:cNvPr id="81" name="object 102">
              <a:extLst>
                <a:ext uri="{FF2B5EF4-FFF2-40B4-BE49-F238E27FC236}">
                  <a16:creationId xmlns:a16="http://schemas.microsoft.com/office/drawing/2014/main" id="{98E11DDA-887D-BB3A-706E-84B8BAD9D273}"/>
                </a:ext>
              </a:extLst>
            </p:cNvPr>
            <p:cNvSpPr/>
            <p:nvPr/>
          </p:nvSpPr>
          <p:spPr>
            <a:xfrm>
              <a:off x="21905010" y="1397675"/>
              <a:ext cx="2484" cy="4968"/>
            </a:xfrm>
            <a:custGeom>
              <a:avLst/>
              <a:gdLst/>
              <a:ahLst/>
              <a:cxnLst/>
              <a:rect l="l" t="t" r="r" b="b"/>
              <a:pathLst>
                <a:path w="1905" h="3809">
                  <a:moveTo>
                    <a:pt x="1591" y="0"/>
                  </a:moveTo>
                  <a:lnTo>
                    <a:pt x="1057" y="188"/>
                  </a:lnTo>
                  <a:lnTo>
                    <a:pt x="554" y="219"/>
                  </a:lnTo>
                  <a:lnTo>
                    <a:pt x="0" y="691"/>
                  </a:lnTo>
                  <a:lnTo>
                    <a:pt x="492" y="3266"/>
                  </a:lnTo>
                  <a:lnTo>
                    <a:pt x="1088" y="2073"/>
                  </a:lnTo>
                  <a:lnTo>
                    <a:pt x="1591" y="0"/>
                  </a:lnTo>
                  <a:close/>
                </a:path>
              </a:pathLst>
            </a:custGeom>
            <a:solidFill>
              <a:srgbClr val="1CADEB"/>
            </a:solidFill>
          </p:spPr>
          <p:txBody>
            <a:bodyPr wrap="square" lIns="0" tIns="0" rIns="0" bIns="0" rtlCol="0"/>
            <a:lstStyle/>
            <a:p>
              <a:endParaRPr/>
            </a:p>
          </p:txBody>
        </p:sp>
        <p:sp>
          <p:nvSpPr>
            <p:cNvPr id="82" name="object 103">
              <a:extLst>
                <a:ext uri="{FF2B5EF4-FFF2-40B4-BE49-F238E27FC236}">
                  <a16:creationId xmlns:a16="http://schemas.microsoft.com/office/drawing/2014/main" id="{0907D44F-38FB-C5EB-01DE-D284EC3F496D}"/>
                </a:ext>
              </a:extLst>
            </p:cNvPr>
            <p:cNvSpPr/>
            <p:nvPr/>
          </p:nvSpPr>
          <p:spPr>
            <a:xfrm>
              <a:off x="22223264" y="1452216"/>
              <a:ext cx="1656" cy="828"/>
            </a:xfrm>
            <a:custGeom>
              <a:avLst/>
              <a:gdLst/>
              <a:ahLst/>
              <a:cxnLst/>
              <a:rect l="l" t="t" r="r" b="b"/>
              <a:pathLst>
                <a:path w="1269" h="634">
                  <a:moveTo>
                    <a:pt x="691" y="115"/>
                  </a:moveTo>
                  <a:lnTo>
                    <a:pt x="1057" y="261"/>
                  </a:lnTo>
                  <a:lnTo>
                    <a:pt x="691" y="115"/>
                  </a:lnTo>
                  <a:close/>
                </a:path>
                <a:path w="1269" h="634">
                  <a:moveTo>
                    <a:pt x="335" y="0"/>
                  </a:moveTo>
                  <a:lnTo>
                    <a:pt x="0" y="146"/>
                  </a:lnTo>
                  <a:lnTo>
                    <a:pt x="431" y="146"/>
                  </a:lnTo>
                  <a:lnTo>
                    <a:pt x="335" y="0"/>
                  </a:lnTo>
                  <a:close/>
                </a:path>
              </a:pathLst>
            </a:custGeom>
            <a:solidFill>
              <a:srgbClr val="1CADEB"/>
            </a:solidFill>
          </p:spPr>
          <p:txBody>
            <a:bodyPr wrap="square" lIns="0" tIns="0" rIns="0" bIns="0" rtlCol="0"/>
            <a:lstStyle/>
            <a:p>
              <a:endParaRPr/>
            </a:p>
          </p:txBody>
        </p:sp>
        <p:sp>
          <p:nvSpPr>
            <p:cNvPr id="83" name="object 104">
              <a:extLst>
                <a:ext uri="{FF2B5EF4-FFF2-40B4-BE49-F238E27FC236}">
                  <a16:creationId xmlns:a16="http://schemas.microsoft.com/office/drawing/2014/main" id="{DB013A22-CEA9-9B56-6EFE-1B992EE402A6}"/>
                </a:ext>
              </a:extLst>
            </p:cNvPr>
            <p:cNvSpPr/>
            <p:nvPr/>
          </p:nvSpPr>
          <p:spPr>
            <a:xfrm>
              <a:off x="22341558" y="864755"/>
              <a:ext cx="7452" cy="3312"/>
            </a:xfrm>
            <a:custGeom>
              <a:avLst/>
              <a:gdLst/>
              <a:ahLst/>
              <a:cxnLst/>
              <a:rect l="l" t="t" r="r" b="b"/>
              <a:pathLst>
                <a:path w="5715" h="2540">
                  <a:moveTo>
                    <a:pt x="5371" y="0"/>
                  </a:moveTo>
                  <a:lnTo>
                    <a:pt x="2889" y="136"/>
                  </a:lnTo>
                  <a:lnTo>
                    <a:pt x="0" y="1068"/>
                  </a:lnTo>
                  <a:lnTo>
                    <a:pt x="408" y="2418"/>
                  </a:lnTo>
                  <a:lnTo>
                    <a:pt x="1905" y="2293"/>
                  </a:lnTo>
                  <a:lnTo>
                    <a:pt x="5371" y="0"/>
                  </a:lnTo>
                  <a:close/>
                </a:path>
              </a:pathLst>
            </a:custGeom>
            <a:solidFill>
              <a:srgbClr val="1CADEB"/>
            </a:solidFill>
          </p:spPr>
          <p:txBody>
            <a:bodyPr wrap="square" lIns="0" tIns="0" rIns="0" bIns="0" rtlCol="0"/>
            <a:lstStyle/>
            <a:p>
              <a:endParaRPr/>
            </a:p>
          </p:txBody>
        </p:sp>
        <p:sp>
          <p:nvSpPr>
            <p:cNvPr id="84" name="object 105">
              <a:extLst>
                <a:ext uri="{FF2B5EF4-FFF2-40B4-BE49-F238E27FC236}">
                  <a16:creationId xmlns:a16="http://schemas.microsoft.com/office/drawing/2014/main" id="{FD228C80-D269-E441-0479-C5501D67B274}"/>
                </a:ext>
              </a:extLst>
            </p:cNvPr>
            <p:cNvSpPr/>
            <p:nvPr/>
          </p:nvSpPr>
          <p:spPr>
            <a:xfrm>
              <a:off x="22266485" y="960316"/>
              <a:ext cx="2484" cy="1656"/>
            </a:xfrm>
            <a:custGeom>
              <a:avLst/>
              <a:gdLst/>
              <a:ahLst/>
              <a:cxnLst/>
              <a:rect l="l" t="t" r="r" b="b"/>
              <a:pathLst>
                <a:path w="1905" h="1270">
                  <a:moveTo>
                    <a:pt x="1905" y="0"/>
                  </a:moveTo>
                  <a:lnTo>
                    <a:pt x="1256" y="356"/>
                  </a:lnTo>
                  <a:lnTo>
                    <a:pt x="764" y="502"/>
                  </a:lnTo>
                  <a:lnTo>
                    <a:pt x="0" y="994"/>
                  </a:lnTo>
                  <a:lnTo>
                    <a:pt x="1905" y="0"/>
                  </a:lnTo>
                  <a:close/>
                </a:path>
              </a:pathLst>
            </a:custGeom>
            <a:solidFill>
              <a:srgbClr val="1CADEB"/>
            </a:solidFill>
          </p:spPr>
          <p:txBody>
            <a:bodyPr wrap="square" lIns="0" tIns="0" rIns="0" bIns="0" rtlCol="0"/>
            <a:lstStyle/>
            <a:p>
              <a:endParaRPr/>
            </a:p>
          </p:txBody>
        </p:sp>
        <p:sp>
          <p:nvSpPr>
            <p:cNvPr id="85" name="object 106">
              <a:extLst>
                <a:ext uri="{FF2B5EF4-FFF2-40B4-BE49-F238E27FC236}">
                  <a16:creationId xmlns:a16="http://schemas.microsoft.com/office/drawing/2014/main" id="{53FCC4A4-8A53-8F11-9E0F-9A4FE597FA83}"/>
                </a:ext>
              </a:extLst>
            </p:cNvPr>
            <p:cNvSpPr/>
            <p:nvPr/>
          </p:nvSpPr>
          <p:spPr>
            <a:xfrm>
              <a:off x="23011486" y="271278"/>
              <a:ext cx="19871" cy="2484"/>
            </a:xfrm>
            <a:custGeom>
              <a:avLst/>
              <a:gdLst/>
              <a:ahLst/>
              <a:cxnLst/>
              <a:rect l="l" t="t" r="r" b="b"/>
              <a:pathLst>
                <a:path w="15240" h="1904">
                  <a:moveTo>
                    <a:pt x="3968" y="0"/>
                  </a:moveTo>
                  <a:lnTo>
                    <a:pt x="0" y="94"/>
                  </a:lnTo>
                  <a:lnTo>
                    <a:pt x="4481" y="827"/>
                  </a:lnTo>
                  <a:lnTo>
                    <a:pt x="9360" y="1287"/>
                  </a:lnTo>
                  <a:lnTo>
                    <a:pt x="14826" y="994"/>
                  </a:lnTo>
                  <a:lnTo>
                    <a:pt x="8659" y="178"/>
                  </a:lnTo>
                  <a:lnTo>
                    <a:pt x="3968" y="0"/>
                  </a:lnTo>
                  <a:close/>
                </a:path>
              </a:pathLst>
            </a:custGeom>
            <a:solidFill>
              <a:srgbClr val="1CADEB"/>
            </a:solidFill>
          </p:spPr>
          <p:txBody>
            <a:bodyPr wrap="square" lIns="0" tIns="0" rIns="0" bIns="0" rtlCol="0"/>
            <a:lstStyle/>
            <a:p>
              <a:endParaRPr/>
            </a:p>
          </p:txBody>
        </p:sp>
        <p:sp>
          <p:nvSpPr>
            <p:cNvPr id="86" name="object 107">
              <a:extLst>
                <a:ext uri="{FF2B5EF4-FFF2-40B4-BE49-F238E27FC236}">
                  <a16:creationId xmlns:a16="http://schemas.microsoft.com/office/drawing/2014/main" id="{8E15834F-FEE0-9B7F-F64C-2A6CDAB75727}"/>
                </a:ext>
              </a:extLst>
            </p:cNvPr>
            <p:cNvSpPr/>
            <p:nvPr/>
          </p:nvSpPr>
          <p:spPr>
            <a:xfrm>
              <a:off x="22225877" y="1453269"/>
              <a:ext cx="4968" cy="6624"/>
            </a:xfrm>
            <a:custGeom>
              <a:avLst/>
              <a:gdLst/>
              <a:ahLst/>
              <a:cxnLst/>
              <a:rect l="l" t="t" r="r" b="b"/>
              <a:pathLst>
                <a:path w="3809" h="5080">
                  <a:moveTo>
                    <a:pt x="0" y="0"/>
                  </a:moveTo>
                  <a:lnTo>
                    <a:pt x="1141" y="994"/>
                  </a:lnTo>
                  <a:lnTo>
                    <a:pt x="2282" y="2376"/>
                  </a:lnTo>
                  <a:lnTo>
                    <a:pt x="3800" y="4649"/>
                  </a:lnTo>
                  <a:lnTo>
                    <a:pt x="2177" y="2146"/>
                  </a:lnTo>
                  <a:lnTo>
                    <a:pt x="1047" y="806"/>
                  </a:lnTo>
                  <a:lnTo>
                    <a:pt x="0" y="0"/>
                  </a:lnTo>
                  <a:close/>
                </a:path>
              </a:pathLst>
            </a:custGeom>
            <a:solidFill>
              <a:srgbClr val="1CADEB"/>
            </a:solidFill>
          </p:spPr>
          <p:txBody>
            <a:bodyPr wrap="square" lIns="0" tIns="0" rIns="0" bIns="0" rtlCol="0"/>
            <a:lstStyle/>
            <a:p>
              <a:endParaRPr/>
            </a:p>
          </p:txBody>
        </p:sp>
        <p:sp>
          <p:nvSpPr>
            <p:cNvPr id="87" name="object 108">
              <a:extLst>
                <a:ext uri="{FF2B5EF4-FFF2-40B4-BE49-F238E27FC236}">
                  <a16:creationId xmlns:a16="http://schemas.microsoft.com/office/drawing/2014/main" id="{33A6A0F5-3887-3EC8-3325-D5627797C0E7}"/>
                </a:ext>
              </a:extLst>
            </p:cNvPr>
            <p:cNvSpPr/>
            <p:nvPr/>
          </p:nvSpPr>
          <p:spPr>
            <a:xfrm>
              <a:off x="22380499" y="580849"/>
              <a:ext cx="133299" cy="94386"/>
            </a:xfrm>
            <a:custGeom>
              <a:avLst/>
              <a:gdLst/>
              <a:ahLst/>
              <a:cxnLst/>
              <a:rect l="l" t="t" r="r" b="b"/>
              <a:pathLst>
                <a:path w="102234" h="72390">
                  <a:moveTo>
                    <a:pt x="22885" y="70256"/>
                  </a:moveTo>
                  <a:lnTo>
                    <a:pt x="22466" y="68097"/>
                  </a:lnTo>
                  <a:lnTo>
                    <a:pt x="21602" y="70142"/>
                  </a:lnTo>
                  <a:lnTo>
                    <a:pt x="21196" y="71145"/>
                  </a:lnTo>
                  <a:lnTo>
                    <a:pt x="21780" y="70853"/>
                  </a:lnTo>
                  <a:lnTo>
                    <a:pt x="22288" y="70497"/>
                  </a:lnTo>
                  <a:lnTo>
                    <a:pt x="22885" y="70256"/>
                  </a:lnTo>
                  <a:close/>
                </a:path>
                <a:path w="102234" h="72390">
                  <a:moveTo>
                    <a:pt x="65697" y="46024"/>
                  </a:moveTo>
                  <a:lnTo>
                    <a:pt x="65659" y="44043"/>
                  </a:lnTo>
                  <a:lnTo>
                    <a:pt x="64109" y="46431"/>
                  </a:lnTo>
                  <a:lnTo>
                    <a:pt x="62941" y="48717"/>
                  </a:lnTo>
                  <a:lnTo>
                    <a:pt x="62382" y="50888"/>
                  </a:lnTo>
                  <a:lnTo>
                    <a:pt x="65303" y="47993"/>
                  </a:lnTo>
                  <a:lnTo>
                    <a:pt x="65697" y="46024"/>
                  </a:lnTo>
                  <a:close/>
                </a:path>
                <a:path w="102234" h="72390">
                  <a:moveTo>
                    <a:pt x="102196" y="0"/>
                  </a:moveTo>
                  <a:lnTo>
                    <a:pt x="99783" y="2019"/>
                  </a:lnTo>
                  <a:lnTo>
                    <a:pt x="90855" y="6261"/>
                  </a:lnTo>
                  <a:lnTo>
                    <a:pt x="74650" y="12458"/>
                  </a:lnTo>
                  <a:lnTo>
                    <a:pt x="67081" y="14071"/>
                  </a:lnTo>
                  <a:lnTo>
                    <a:pt x="67030" y="9525"/>
                  </a:lnTo>
                  <a:lnTo>
                    <a:pt x="62928" y="14909"/>
                  </a:lnTo>
                  <a:lnTo>
                    <a:pt x="55626" y="18872"/>
                  </a:lnTo>
                  <a:lnTo>
                    <a:pt x="42595" y="26530"/>
                  </a:lnTo>
                  <a:lnTo>
                    <a:pt x="36537" y="29832"/>
                  </a:lnTo>
                  <a:lnTo>
                    <a:pt x="34569" y="32969"/>
                  </a:lnTo>
                  <a:lnTo>
                    <a:pt x="44437" y="30035"/>
                  </a:lnTo>
                  <a:lnTo>
                    <a:pt x="45542" y="33959"/>
                  </a:lnTo>
                  <a:lnTo>
                    <a:pt x="41351" y="42049"/>
                  </a:lnTo>
                  <a:lnTo>
                    <a:pt x="35306" y="51650"/>
                  </a:lnTo>
                  <a:lnTo>
                    <a:pt x="29375" y="53149"/>
                  </a:lnTo>
                  <a:lnTo>
                    <a:pt x="27152" y="50507"/>
                  </a:lnTo>
                  <a:lnTo>
                    <a:pt x="25349" y="47815"/>
                  </a:lnTo>
                  <a:lnTo>
                    <a:pt x="20650" y="49225"/>
                  </a:lnTo>
                  <a:lnTo>
                    <a:pt x="0" y="72072"/>
                  </a:lnTo>
                  <a:lnTo>
                    <a:pt x="19913" y="54140"/>
                  </a:lnTo>
                  <a:lnTo>
                    <a:pt x="22466" y="68097"/>
                  </a:lnTo>
                  <a:lnTo>
                    <a:pt x="23571" y="65405"/>
                  </a:lnTo>
                  <a:lnTo>
                    <a:pt x="32194" y="55575"/>
                  </a:lnTo>
                  <a:lnTo>
                    <a:pt x="38036" y="51498"/>
                  </a:lnTo>
                  <a:lnTo>
                    <a:pt x="41948" y="51168"/>
                  </a:lnTo>
                  <a:lnTo>
                    <a:pt x="47561" y="53848"/>
                  </a:lnTo>
                  <a:lnTo>
                    <a:pt x="51308" y="53225"/>
                  </a:lnTo>
                  <a:lnTo>
                    <a:pt x="57035" y="48818"/>
                  </a:lnTo>
                  <a:lnTo>
                    <a:pt x="65760" y="38798"/>
                  </a:lnTo>
                  <a:lnTo>
                    <a:pt x="65328" y="40957"/>
                  </a:lnTo>
                  <a:lnTo>
                    <a:pt x="65608" y="42506"/>
                  </a:lnTo>
                  <a:lnTo>
                    <a:pt x="65659" y="44043"/>
                  </a:lnTo>
                  <a:lnTo>
                    <a:pt x="70408" y="38138"/>
                  </a:lnTo>
                  <a:lnTo>
                    <a:pt x="76365" y="32232"/>
                  </a:lnTo>
                  <a:lnTo>
                    <a:pt x="89230" y="20472"/>
                  </a:lnTo>
                  <a:lnTo>
                    <a:pt x="95008" y="14947"/>
                  </a:lnTo>
                  <a:lnTo>
                    <a:pt x="99542" y="9715"/>
                  </a:lnTo>
                  <a:lnTo>
                    <a:pt x="102158" y="4737"/>
                  </a:lnTo>
                  <a:lnTo>
                    <a:pt x="102196" y="0"/>
                  </a:lnTo>
                  <a:close/>
                </a:path>
              </a:pathLst>
            </a:custGeom>
            <a:solidFill>
              <a:srgbClr val="1CADEB"/>
            </a:solidFill>
          </p:spPr>
          <p:txBody>
            <a:bodyPr wrap="square" lIns="0" tIns="0" rIns="0" bIns="0" rtlCol="0"/>
            <a:lstStyle/>
            <a:p>
              <a:endParaRPr/>
            </a:p>
          </p:txBody>
        </p:sp>
        <p:sp>
          <p:nvSpPr>
            <p:cNvPr id="88" name="object 109">
              <a:extLst>
                <a:ext uri="{FF2B5EF4-FFF2-40B4-BE49-F238E27FC236}">
                  <a16:creationId xmlns:a16="http://schemas.microsoft.com/office/drawing/2014/main" id="{076C7521-EF45-7F78-EA21-7FEABF384222}"/>
                </a:ext>
              </a:extLst>
            </p:cNvPr>
            <p:cNvSpPr/>
            <p:nvPr/>
          </p:nvSpPr>
          <p:spPr>
            <a:xfrm>
              <a:off x="22670306" y="530593"/>
              <a:ext cx="8279" cy="6624"/>
            </a:xfrm>
            <a:custGeom>
              <a:avLst/>
              <a:gdLst/>
              <a:ahLst/>
              <a:cxnLst/>
              <a:rect l="l" t="t" r="r" b="b"/>
              <a:pathLst>
                <a:path w="6350" h="5079">
                  <a:moveTo>
                    <a:pt x="4807" y="1075"/>
                  </a:moveTo>
                  <a:lnTo>
                    <a:pt x="2209" y="2764"/>
                  </a:lnTo>
                  <a:lnTo>
                    <a:pt x="0" y="4638"/>
                  </a:lnTo>
                  <a:lnTo>
                    <a:pt x="1811" y="3423"/>
                  </a:lnTo>
                  <a:lnTo>
                    <a:pt x="3727" y="1999"/>
                  </a:lnTo>
                  <a:lnTo>
                    <a:pt x="4807" y="1075"/>
                  </a:lnTo>
                  <a:close/>
                </a:path>
                <a:path w="6350" h="5079">
                  <a:moveTo>
                    <a:pt x="6062" y="0"/>
                  </a:moveTo>
                  <a:lnTo>
                    <a:pt x="4807" y="1075"/>
                  </a:lnTo>
                  <a:lnTo>
                    <a:pt x="4963" y="973"/>
                  </a:lnTo>
                  <a:lnTo>
                    <a:pt x="6062" y="0"/>
                  </a:lnTo>
                  <a:close/>
                </a:path>
              </a:pathLst>
            </a:custGeom>
            <a:solidFill>
              <a:srgbClr val="1CADEB"/>
            </a:solidFill>
          </p:spPr>
          <p:txBody>
            <a:bodyPr wrap="square" lIns="0" tIns="0" rIns="0" bIns="0" rtlCol="0"/>
            <a:lstStyle/>
            <a:p>
              <a:endParaRPr/>
            </a:p>
          </p:txBody>
        </p:sp>
        <p:sp>
          <p:nvSpPr>
            <p:cNvPr id="89" name="object 110">
              <a:extLst>
                <a:ext uri="{FF2B5EF4-FFF2-40B4-BE49-F238E27FC236}">
                  <a16:creationId xmlns:a16="http://schemas.microsoft.com/office/drawing/2014/main" id="{E54DE0B4-CD45-B7B6-BC01-5A1EE6D5A240}"/>
                </a:ext>
              </a:extLst>
            </p:cNvPr>
            <p:cNvSpPr/>
            <p:nvPr/>
          </p:nvSpPr>
          <p:spPr>
            <a:xfrm>
              <a:off x="22200871" y="1975071"/>
              <a:ext cx="12419" cy="32290"/>
            </a:xfrm>
            <a:custGeom>
              <a:avLst/>
              <a:gdLst/>
              <a:ahLst/>
              <a:cxnLst/>
              <a:rect l="l" t="t" r="r" b="b"/>
              <a:pathLst>
                <a:path w="9525" h="24765">
                  <a:moveTo>
                    <a:pt x="0" y="0"/>
                  </a:moveTo>
                  <a:lnTo>
                    <a:pt x="5905" y="22302"/>
                  </a:lnTo>
                  <a:lnTo>
                    <a:pt x="8209" y="24543"/>
                  </a:lnTo>
                  <a:lnTo>
                    <a:pt x="9257" y="19298"/>
                  </a:lnTo>
                  <a:lnTo>
                    <a:pt x="8223" y="10088"/>
                  </a:lnTo>
                  <a:lnTo>
                    <a:pt x="5130" y="1970"/>
                  </a:lnTo>
                  <a:lnTo>
                    <a:pt x="0" y="0"/>
                  </a:lnTo>
                  <a:close/>
                </a:path>
              </a:pathLst>
            </a:custGeom>
            <a:solidFill>
              <a:srgbClr val="1CADEB"/>
            </a:solidFill>
          </p:spPr>
          <p:txBody>
            <a:bodyPr wrap="square" lIns="0" tIns="0" rIns="0" bIns="0" rtlCol="0"/>
            <a:lstStyle/>
            <a:p>
              <a:endParaRPr/>
            </a:p>
          </p:txBody>
        </p:sp>
        <p:sp>
          <p:nvSpPr>
            <p:cNvPr id="90" name="object 111">
              <a:extLst>
                <a:ext uri="{FF2B5EF4-FFF2-40B4-BE49-F238E27FC236}">
                  <a16:creationId xmlns:a16="http://schemas.microsoft.com/office/drawing/2014/main" id="{FB062862-685C-78AC-9CB5-AE46F561877E}"/>
                </a:ext>
              </a:extLst>
            </p:cNvPr>
            <p:cNvSpPr/>
            <p:nvPr/>
          </p:nvSpPr>
          <p:spPr>
            <a:xfrm>
              <a:off x="23271723" y="509769"/>
              <a:ext cx="13247" cy="6624"/>
            </a:xfrm>
            <a:custGeom>
              <a:avLst/>
              <a:gdLst/>
              <a:ahLst/>
              <a:cxnLst/>
              <a:rect l="l" t="t" r="r" b="b"/>
              <a:pathLst>
                <a:path w="10159" h="5079">
                  <a:moveTo>
                    <a:pt x="2188" y="0"/>
                  </a:moveTo>
                  <a:lnTo>
                    <a:pt x="1424" y="62"/>
                  </a:lnTo>
                  <a:lnTo>
                    <a:pt x="628" y="188"/>
                  </a:lnTo>
                  <a:lnTo>
                    <a:pt x="0" y="345"/>
                  </a:lnTo>
                  <a:lnTo>
                    <a:pt x="921" y="2397"/>
                  </a:lnTo>
                  <a:lnTo>
                    <a:pt x="9842" y="4690"/>
                  </a:lnTo>
                  <a:lnTo>
                    <a:pt x="7402" y="2963"/>
                  </a:lnTo>
                  <a:lnTo>
                    <a:pt x="4848" y="1382"/>
                  </a:lnTo>
                  <a:lnTo>
                    <a:pt x="2188" y="0"/>
                  </a:lnTo>
                  <a:close/>
                </a:path>
              </a:pathLst>
            </a:custGeom>
            <a:solidFill>
              <a:srgbClr val="1CADEB"/>
            </a:solidFill>
          </p:spPr>
          <p:txBody>
            <a:bodyPr wrap="square" lIns="0" tIns="0" rIns="0" bIns="0" rtlCol="0"/>
            <a:lstStyle/>
            <a:p>
              <a:endParaRPr/>
            </a:p>
          </p:txBody>
        </p:sp>
        <p:sp>
          <p:nvSpPr>
            <p:cNvPr id="91" name="object 112">
              <a:extLst>
                <a:ext uri="{FF2B5EF4-FFF2-40B4-BE49-F238E27FC236}">
                  <a16:creationId xmlns:a16="http://schemas.microsoft.com/office/drawing/2014/main" id="{C06C90E0-C410-850A-D9F2-49053CDCD6CE}"/>
                </a:ext>
              </a:extLst>
            </p:cNvPr>
            <p:cNvSpPr/>
            <p:nvPr/>
          </p:nvSpPr>
          <p:spPr>
            <a:xfrm>
              <a:off x="22467902" y="582205"/>
              <a:ext cx="4968" cy="11591"/>
            </a:xfrm>
            <a:custGeom>
              <a:avLst/>
              <a:gdLst/>
              <a:ahLst/>
              <a:cxnLst/>
              <a:rect l="l" t="t" r="r" b="b"/>
              <a:pathLst>
                <a:path w="3809" h="8890">
                  <a:moveTo>
                    <a:pt x="3696" y="0"/>
                  </a:moveTo>
                  <a:lnTo>
                    <a:pt x="774" y="4156"/>
                  </a:lnTo>
                  <a:lnTo>
                    <a:pt x="0" y="6628"/>
                  </a:lnTo>
                  <a:lnTo>
                    <a:pt x="0" y="8470"/>
                  </a:lnTo>
                  <a:lnTo>
                    <a:pt x="1978" y="5936"/>
                  </a:lnTo>
                  <a:lnTo>
                    <a:pt x="3486" y="3193"/>
                  </a:lnTo>
                  <a:lnTo>
                    <a:pt x="3696" y="0"/>
                  </a:lnTo>
                  <a:close/>
                </a:path>
              </a:pathLst>
            </a:custGeom>
            <a:solidFill>
              <a:srgbClr val="1CADEB"/>
            </a:solidFill>
          </p:spPr>
          <p:txBody>
            <a:bodyPr wrap="square" lIns="0" tIns="0" rIns="0" bIns="0" rtlCol="0"/>
            <a:lstStyle/>
            <a:p>
              <a:endParaRPr/>
            </a:p>
          </p:txBody>
        </p:sp>
        <p:grpSp>
          <p:nvGrpSpPr>
            <p:cNvPr id="92" name="object 113">
              <a:extLst>
                <a:ext uri="{FF2B5EF4-FFF2-40B4-BE49-F238E27FC236}">
                  <a16:creationId xmlns:a16="http://schemas.microsoft.com/office/drawing/2014/main" id="{259F05AC-6EED-31D3-2232-15C6BA1F1237}"/>
                </a:ext>
              </a:extLst>
            </p:cNvPr>
            <p:cNvGrpSpPr/>
            <p:nvPr/>
          </p:nvGrpSpPr>
          <p:grpSpPr>
            <a:xfrm>
              <a:off x="21869931" y="265730"/>
              <a:ext cx="1931600" cy="2514475"/>
              <a:chOff x="16773304" y="222304"/>
              <a:chExt cx="1481455" cy="1928495"/>
            </a:xfrm>
          </p:grpSpPr>
          <p:sp>
            <p:nvSpPr>
              <p:cNvPr id="94" name="object 114">
                <a:extLst>
                  <a:ext uri="{FF2B5EF4-FFF2-40B4-BE49-F238E27FC236}">
                    <a16:creationId xmlns:a16="http://schemas.microsoft.com/office/drawing/2014/main" id="{D47D7065-053E-FB43-1473-D794E15A93B7}"/>
                  </a:ext>
                </a:extLst>
              </p:cNvPr>
              <p:cNvSpPr/>
              <p:nvPr/>
            </p:nvSpPr>
            <p:spPr>
              <a:xfrm>
                <a:off x="16773296" y="222306"/>
                <a:ext cx="1481455" cy="1866900"/>
              </a:xfrm>
              <a:custGeom>
                <a:avLst/>
                <a:gdLst/>
                <a:ahLst/>
                <a:cxnLst/>
                <a:rect l="l" t="t" r="r" b="b"/>
                <a:pathLst>
                  <a:path w="1481455" h="1866900">
                    <a:moveTo>
                      <a:pt x="68084" y="1295400"/>
                    </a:moveTo>
                    <a:lnTo>
                      <a:pt x="61366" y="1282700"/>
                    </a:lnTo>
                    <a:lnTo>
                      <a:pt x="46583" y="1282700"/>
                    </a:lnTo>
                    <a:lnTo>
                      <a:pt x="54825" y="1295400"/>
                    </a:lnTo>
                    <a:lnTo>
                      <a:pt x="68084" y="1295400"/>
                    </a:lnTo>
                    <a:close/>
                  </a:path>
                  <a:path w="1481455" h="1866900">
                    <a:moveTo>
                      <a:pt x="87922" y="1409700"/>
                    </a:moveTo>
                    <a:lnTo>
                      <a:pt x="86753" y="1407972"/>
                    </a:lnTo>
                    <a:lnTo>
                      <a:pt x="87363" y="1409700"/>
                    </a:lnTo>
                    <a:lnTo>
                      <a:pt x="87922" y="1409700"/>
                    </a:lnTo>
                    <a:close/>
                  </a:path>
                  <a:path w="1481455" h="1866900">
                    <a:moveTo>
                      <a:pt x="142595" y="444500"/>
                    </a:moveTo>
                    <a:lnTo>
                      <a:pt x="141198" y="444500"/>
                    </a:lnTo>
                    <a:lnTo>
                      <a:pt x="141211" y="445503"/>
                    </a:lnTo>
                    <a:lnTo>
                      <a:pt x="142595" y="444500"/>
                    </a:lnTo>
                    <a:close/>
                  </a:path>
                  <a:path w="1481455" h="1866900">
                    <a:moveTo>
                      <a:pt x="168325" y="457200"/>
                    </a:moveTo>
                    <a:lnTo>
                      <a:pt x="157314" y="457200"/>
                    </a:lnTo>
                    <a:lnTo>
                      <a:pt x="156464" y="469900"/>
                    </a:lnTo>
                    <a:lnTo>
                      <a:pt x="168325" y="457200"/>
                    </a:lnTo>
                    <a:close/>
                  </a:path>
                  <a:path w="1481455" h="1866900">
                    <a:moveTo>
                      <a:pt x="202819" y="1574800"/>
                    </a:moveTo>
                    <a:lnTo>
                      <a:pt x="196291" y="1567688"/>
                    </a:lnTo>
                    <a:lnTo>
                      <a:pt x="199796" y="1574800"/>
                    </a:lnTo>
                    <a:lnTo>
                      <a:pt x="202819" y="1574800"/>
                    </a:lnTo>
                    <a:close/>
                  </a:path>
                  <a:path w="1481455" h="1866900">
                    <a:moveTo>
                      <a:pt x="214998" y="1600200"/>
                    </a:moveTo>
                    <a:lnTo>
                      <a:pt x="206311" y="1574800"/>
                    </a:lnTo>
                    <a:lnTo>
                      <a:pt x="202819" y="1574800"/>
                    </a:lnTo>
                    <a:lnTo>
                      <a:pt x="214998" y="1600200"/>
                    </a:lnTo>
                    <a:close/>
                  </a:path>
                  <a:path w="1481455" h="1866900">
                    <a:moveTo>
                      <a:pt x="217805" y="1308100"/>
                    </a:moveTo>
                    <a:lnTo>
                      <a:pt x="216217" y="1295400"/>
                    </a:lnTo>
                    <a:lnTo>
                      <a:pt x="215646" y="1295400"/>
                    </a:lnTo>
                    <a:lnTo>
                      <a:pt x="217487" y="1308100"/>
                    </a:lnTo>
                    <a:lnTo>
                      <a:pt x="217805" y="1308100"/>
                    </a:lnTo>
                    <a:close/>
                  </a:path>
                  <a:path w="1481455" h="1866900">
                    <a:moveTo>
                      <a:pt x="227571" y="391782"/>
                    </a:moveTo>
                    <a:lnTo>
                      <a:pt x="226402" y="390410"/>
                    </a:lnTo>
                    <a:lnTo>
                      <a:pt x="226479" y="393700"/>
                    </a:lnTo>
                    <a:lnTo>
                      <a:pt x="227571" y="391782"/>
                    </a:lnTo>
                    <a:close/>
                  </a:path>
                  <a:path w="1481455" h="1866900">
                    <a:moveTo>
                      <a:pt x="260578" y="1625600"/>
                    </a:moveTo>
                    <a:lnTo>
                      <a:pt x="254431" y="1620139"/>
                    </a:lnTo>
                    <a:lnTo>
                      <a:pt x="258089" y="1625600"/>
                    </a:lnTo>
                    <a:lnTo>
                      <a:pt x="260578" y="1625600"/>
                    </a:lnTo>
                    <a:close/>
                  </a:path>
                  <a:path w="1481455" h="1866900">
                    <a:moveTo>
                      <a:pt x="261239" y="260769"/>
                    </a:moveTo>
                    <a:lnTo>
                      <a:pt x="257543" y="266700"/>
                    </a:lnTo>
                    <a:lnTo>
                      <a:pt x="259168" y="266700"/>
                    </a:lnTo>
                    <a:lnTo>
                      <a:pt x="261239" y="260769"/>
                    </a:lnTo>
                    <a:close/>
                  </a:path>
                  <a:path w="1481455" h="1866900">
                    <a:moveTo>
                      <a:pt x="265455" y="254000"/>
                    </a:moveTo>
                    <a:lnTo>
                      <a:pt x="263601" y="254000"/>
                    </a:lnTo>
                    <a:lnTo>
                      <a:pt x="261239" y="260769"/>
                    </a:lnTo>
                    <a:lnTo>
                      <a:pt x="265455" y="254000"/>
                    </a:lnTo>
                    <a:close/>
                  </a:path>
                  <a:path w="1481455" h="1866900">
                    <a:moveTo>
                      <a:pt x="270840" y="1633994"/>
                    </a:moveTo>
                    <a:lnTo>
                      <a:pt x="265976" y="1625600"/>
                    </a:lnTo>
                    <a:lnTo>
                      <a:pt x="260578" y="1625600"/>
                    </a:lnTo>
                    <a:lnTo>
                      <a:pt x="270840" y="1633994"/>
                    </a:lnTo>
                    <a:close/>
                  </a:path>
                  <a:path w="1481455" h="1866900">
                    <a:moveTo>
                      <a:pt x="276110" y="1638300"/>
                    </a:moveTo>
                    <a:lnTo>
                      <a:pt x="270840" y="1633994"/>
                    </a:lnTo>
                    <a:lnTo>
                      <a:pt x="273329" y="1638300"/>
                    </a:lnTo>
                    <a:lnTo>
                      <a:pt x="276110" y="1638300"/>
                    </a:lnTo>
                    <a:close/>
                  </a:path>
                  <a:path w="1481455" h="1866900">
                    <a:moveTo>
                      <a:pt x="290931" y="715810"/>
                    </a:moveTo>
                    <a:lnTo>
                      <a:pt x="290017" y="723900"/>
                    </a:lnTo>
                    <a:lnTo>
                      <a:pt x="290550" y="723900"/>
                    </a:lnTo>
                    <a:lnTo>
                      <a:pt x="290931" y="715810"/>
                    </a:lnTo>
                    <a:close/>
                  </a:path>
                  <a:path w="1481455" h="1866900">
                    <a:moveTo>
                      <a:pt x="291452" y="711200"/>
                    </a:moveTo>
                    <a:lnTo>
                      <a:pt x="291147" y="711200"/>
                    </a:lnTo>
                    <a:lnTo>
                      <a:pt x="290931" y="715810"/>
                    </a:lnTo>
                    <a:lnTo>
                      <a:pt x="291452" y="711200"/>
                    </a:lnTo>
                    <a:close/>
                  </a:path>
                  <a:path w="1481455" h="1866900">
                    <a:moveTo>
                      <a:pt x="293230" y="266700"/>
                    </a:moveTo>
                    <a:lnTo>
                      <a:pt x="293128" y="254000"/>
                    </a:lnTo>
                    <a:lnTo>
                      <a:pt x="282270" y="254000"/>
                    </a:lnTo>
                    <a:lnTo>
                      <a:pt x="279628" y="266700"/>
                    </a:lnTo>
                    <a:lnTo>
                      <a:pt x="260794" y="266700"/>
                    </a:lnTo>
                    <a:lnTo>
                      <a:pt x="260858" y="292100"/>
                    </a:lnTo>
                    <a:lnTo>
                      <a:pt x="249580" y="304800"/>
                    </a:lnTo>
                    <a:lnTo>
                      <a:pt x="234823" y="330200"/>
                    </a:lnTo>
                    <a:lnTo>
                      <a:pt x="224421" y="355600"/>
                    </a:lnTo>
                    <a:lnTo>
                      <a:pt x="225679" y="330200"/>
                    </a:lnTo>
                    <a:lnTo>
                      <a:pt x="227571" y="317500"/>
                    </a:lnTo>
                    <a:lnTo>
                      <a:pt x="233527" y="304800"/>
                    </a:lnTo>
                    <a:lnTo>
                      <a:pt x="246913" y="292100"/>
                    </a:lnTo>
                    <a:lnTo>
                      <a:pt x="237223" y="292100"/>
                    </a:lnTo>
                    <a:lnTo>
                      <a:pt x="257543" y="266700"/>
                    </a:lnTo>
                    <a:lnTo>
                      <a:pt x="250380" y="266700"/>
                    </a:lnTo>
                    <a:lnTo>
                      <a:pt x="242671" y="279400"/>
                    </a:lnTo>
                    <a:lnTo>
                      <a:pt x="235496" y="292100"/>
                    </a:lnTo>
                    <a:lnTo>
                      <a:pt x="227685" y="304800"/>
                    </a:lnTo>
                    <a:lnTo>
                      <a:pt x="218046" y="317500"/>
                    </a:lnTo>
                    <a:lnTo>
                      <a:pt x="217017" y="317500"/>
                    </a:lnTo>
                    <a:lnTo>
                      <a:pt x="216128" y="330200"/>
                    </a:lnTo>
                    <a:lnTo>
                      <a:pt x="215023" y="330200"/>
                    </a:lnTo>
                    <a:lnTo>
                      <a:pt x="213334" y="342900"/>
                    </a:lnTo>
                    <a:lnTo>
                      <a:pt x="210705" y="342900"/>
                    </a:lnTo>
                    <a:lnTo>
                      <a:pt x="206717" y="355600"/>
                    </a:lnTo>
                    <a:lnTo>
                      <a:pt x="201231" y="368300"/>
                    </a:lnTo>
                    <a:lnTo>
                      <a:pt x="194119" y="381000"/>
                    </a:lnTo>
                    <a:lnTo>
                      <a:pt x="192963" y="368300"/>
                    </a:lnTo>
                    <a:lnTo>
                      <a:pt x="191719" y="381000"/>
                    </a:lnTo>
                    <a:lnTo>
                      <a:pt x="186778" y="393700"/>
                    </a:lnTo>
                    <a:lnTo>
                      <a:pt x="179374" y="406400"/>
                    </a:lnTo>
                    <a:lnTo>
                      <a:pt x="170802" y="419100"/>
                    </a:lnTo>
                    <a:lnTo>
                      <a:pt x="164858" y="419100"/>
                    </a:lnTo>
                    <a:lnTo>
                      <a:pt x="158699" y="431800"/>
                    </a:lnTo>
                    <a:lnTo>
                      <a:pt x="153898" y="431800"/>
                    </a:lnTo>
                    <a:lnTo>
                      <a:pt x="149263" y="444500"/>
                    </a:lnTo>
                    <a:lnTo>
                      <a:pt x="145783" y="444500"/>
                    </a:lnTo>
                    <a:lnTo>
                      <a:pt x="150368" y="457200"/>
                    </a:lnTo>
                    <a:lnTo>
                      <a:pt x="155041" y="457200"/>
                    </a:lnTo>
                    <a:lnTo>
                      <a:pt x="159791" y="444500"/>
                    </a:lnTo>
                    <a:lnTo>
                      <a:pt x="164617" y="444500"/>
                    </a:lnTo>
                    <a:lnTo>
                      <a:pt x="175006" y="419100"/>
                    </a:lnTo>
                    <a:lnTo>
                      <a:pt x="180111" y="419100"/>
                    </a:lnTo>
                    <a:lnTo>
                      <a:pt x="185051" y="406400"/>
                    </a:lnTo>
                    <a:lnTo>
                      <a:pt x="182029" y="419100"/>
                    </a:lnTo>
                    <a:lnTo>
                      <a:pt x="177609" y="431800"/>
                    </a:lnTo>
                    <a:lnTo>
                      <a:pt x="183134" y="431800"/>
                    </a:lnTo>
                    <a:lnTo>
                      <a:pt x="179324" y="444500"/>
                    </a:lnTo>
                    <a:lnTo>
                      <a:pt x="175285" y="444500"/>
                    </a:lnTo>
                    <a:lnTo>
                      <a:pt x="171183" y="457200"/>
                    </a:lnTo>
                    <a:lnTo>
                      <a:pt x="168325" y="457200"/>
                    </a:lnTo>
                    <a:lnTo>
                      <a:pt x="168313" y="469900"/>
                    </a:lnTo>
                    <a:lnTo>
                      <a:pt x="167157" y="469900"/>
                    </a:lnTo>
                    <a:lnTo>
                      <a:pt x="165239" y="482600"/>
                    </a:lnTo>
                    <a:lnTo>
                      <a:pt x="162928" y="482600"/>
                    </a:lnTo>
                    <a:lnTo>
                      <a:pt x="160858" y="495300"/>
                    </a:lnTo>
                    <a:lnTo>
                      <a:pt x="159181" y="495300"/>
                    </a:lnTo>
                    <a:lnTo>
                      <a:pt x="158267" y="508000"/>
                    </a:lnTo>
                    <a:lnTo>
                      <a:pt x="164896" y="508000"/>
                    </a:lnTo>
                    <a:lnTo>
                      <a:pt x="168986" y="495300"/>
                    </a:lnTo>
                    <a:lnTo>
                      <a:pt x="173875" y="482600"/>
                    </a:lnTo>
                    <a:lnTo>
                      <a:pt x="182638" y="469900"/>
                    </a:lnTo>
                    <a:lnTo>
                      <a:pt x="186702" y="482600"/>
                    </a:lnTo>
                    <a:lnTo>
                      <a:pt x="189776" y="469900"/>
                    </a:lnTo>
                    <a:lnTo>
                      <a:pt x="192976" y="457200"/>
                    </a:lnTo>
                    <a:lnTo>
                      <a:pt x="196405" y="444500"/>
                    </a:lnTo>
                    <a:lnTo>
                      <a:pt x="200126" y="431800"/>
                    </a:lnTo>
                    <a:lnTo>
                      <a:pt x="195059" y="419100"/>
                    </a:lnTo>
                    <a:lnTo>
                      <a:pt x="191122" y="419100"/>
                    </a:lnTo>
                    <a:lnTo>
                      <a:pt x="189699" y="406400"/>
                    </a:lnTo>
                    <a:lnTo>
                      <a:pt x="192214" y="393700"/>
                    </a:lnTo>
                    <a:lnTo>
                      <a:pt x="205625" y="393700"/>
                    </a:lnTo>
                    <a:lnTo>
                      <a:pt x="218414" y="381000"/>
                    </a:lnTo>
                    <a:lnTo>
                      <a:pt x="226402" y="390410"/>
                    </a:lnTo>
                    <a:lnTo>
                      <a:pt x="226174" y="381000"/>
                    </a:lnTo>
                    <a:lnTo>
                      <a:pt x="227342" y="381000"/>
                    </a:lnTo>
                    <a:lnTo>
                      <a:pt x="229844" y="368300"/>
                    </a:lnTo>
                    <a:lnTo>
                      <a:pt x="233514" y="355600"/>
                    </a:lnTo>
                    <a:lnTo>
                      <a:pt x="236347" y="355600"/>
                    </a:lnTo>
                    <a:lnTo>
                      <a:pt x="239725" y="342900"/>
                    </a:lnTo>
                    <a:lnTo>
                      <a:pt x="243852" y="342900"/>
                    </a:lnTo>
                    <a:lnTo>
                      <a:pt x="248132" y="330200"/>
                    </a:lnTo>
                    <a:lnTo>
                      <a:pt x="252933" y="330200"/>
                    </a:lnTo>
                    <a:lnTo>
                      <a:pt x="258102" y="317500"/>
                    </a:lnTo>
                    <a:lnTo>
                      <a:pt x="253898" y="330200"/>
                    </a:lnTo>
                    <a:lnTo>
                      <a:pt x="259803" y="330200"/>
                    </a:lnTo>
                    <a:lnTo>
                      <a:pt x="264248" y="317500"/>
                    </a:lnTo>
                    <a:lnTo>
                      <a:pt x="267512" y="317500"/>
                    </a:lnTo>
                    <a:lnTo>
                      <a:pt x="269862" y="304800"/>
                    </a:lnTo>
                    <a:lnTo>
                      <a:pt x="272707" y="304800"/>
                    </a:lnTo>
                    <a:lnTo>
                      <a:pt x="273672" y="292100"/>
                    </a:lnTo>
                    <a:lnTo>
                      <a:pt x="283286" y="292100"/>
                    </a:lnTo>
                    <a:lnTo>
                      <a:pt x="287629" y="279400"/>
                    </a:lnTo>
                    <a:lnTo>
                      <a:pt x="290741" y="279400"/>
                    </a:lnTo>
                    <a:lnTo>
                      <a:pt x="292608" y="266700"/>
                    </a:lnTo>
                    <a:lnTo>
                      <a:pt x="293230" y="266700"/>
                    </a:lnTo>
                    <a:close/>
                  </a:path>
                  <a:path w="1481455" h="1866900">
                    <a:moveTo>
                      <a:pt x="295630" y="1651000"/>
                    </a:moveTo>
                    <a:lnTo>
                      <a:pt x="287769" y="1638300"/>
                    </a:lnTo>
                    <a:lnTo>
                      <a:pt x="276110" y="1638300"/>
                    </a:lnTo>
                    <a:lnTo>
                      <a:pt x="291261" y="1651000"/>
                    </a:lnTo>
                    <a:lnTo>
                      <a:pt x="295630" y="1651000"/>
                    </a:lnTo>
                    <a:close/>
                  </a:path>
                  <a:path w="1481455" h="1866900">
                    <a:moveTo>
                      <a:pt x="298564" y="1117600"/>
                    </a:moveTo>
                    <a:lnTo>
                      <a:pt x="294081" y="1104900"/>
                    </a:lnTo>
                    <a:lnTo>
                      <a:pt x="289712" y="1104900"/>
                    </a:lnTo>
                    <a:lnTo>
                      <a:pt x="298564" y="1117600"/>
                    </a:lnTo>
                    <a:close/>
                  </a:path>
                  <a:path w="1481455" h="1866900">
                    <a:moveTo>
                      <a:pt x="323672" y="1193800"/>
                    </a:moveTo>
                    <a:lnTo>
                      <a:pt x="320217" y="1181100"/>
                    </a:lnTo>
                    <a:lnTo>
                      <a:pt x="318719" y="1181100"/>
                    </a:lnTo>
                    <a:lnTo>
                      <a:pt x="323672" y="1193800"/>
                    </a:lnTo>
                    <a:close/>
                  </a:path>
                  <a:path w="1481455" h="1866900">
                    <a:moveTo>
                      <a:pt x="344855" y="1460500"/>
                    </a:moveTo>
                    <a:lnTo>
                      <a:pt x="340855" y="1447800"/>
                    </a:lnTo>
                    <a:lnTo>
                      <a:pt x="340436" y="1447800"/>
                    </a:lnTo>
                    <a:lnTo>
                      <a:pt x="344855" y="1460500"/>
                    </a:lnTo>
                    <a:close/>
                  </a:path>
                  <a:path w="1481455" h="1866900">
                    <a:moveTo>
                      <a:pt x="352336" y="203200"/>
                    </a:moveTo>
                    <a:lnTo>
                      <a:pt x="351815" y="203200"/>
                    </a:lnTo>
                    <a:lnTo>
                      <a:pt x="345198" y="212293"/>
                    </a:lnTo>
                    <a:lnTo>
                      <a:pt x="344500" y="215900"/>
                    </a:lnTo>
                    <a:lnTo>
                      <a:pt x="352336" y="203200"/>
                    </a:lnTo>
                    <a:close/>
                  </a:path>
                  <a:path w="1481455" h="1866900">
                    <a:moveTo>
                      <a:pt x="387210" y="1511300"/>
                    </a:moveTo>
                    <a:lnTo>
                      <a:pt x="376986" y="1498600"/>
                    </a:lnTo>
                    <a:lnTo>
                      <a:pt x="366268" y="1498600"/>
                    </a:lnTo>
                    <a:lnTo>
                      <a:pt x="376694" y="1511300"/>
                    </a:lnTo>
                    <a:lnTo>
                      <a:pt x="387210" y="1511300"/>
                    </a:lnTo>
                    <a:close/>
                  </a:path>
                  <a:path w="1481455" h="1866900">
                    <a:moveTo>
                      <a:pt x="438124" y="114300"/>
                    </a:moveTo>
                    <a:lnTo>
                      <a:pt x="429539" y="114300"/>
                    </a:lnTo>
                    <a:lnTo>
                      <a:pt x="420966" y="127000"/>
                    </a:lnTo>
                    <a:lnTo>
                      <a:pt x="412686" y="139700"/>
                    </a:lnTo>
                    <a:lnTo>
                      <a:pt x="416521" y="139700"/>
                    </a:lnTo>
                    <a:lnTo>
                      <a:pt x="424002" y="127000"/>
                    </a:lnTo>
                    <a:lnTo>
                      <a:pt x="431406" y="127000"/>
                    </a:lnTo>
                    <a:lnTo>
                      <a:pt x="438124" y="114300"/>
                    </a:lnTo>
                    <a:close/>
                  </a:path>
                  <a:path w="1481455" h="1866900">
                    <a:moveTo>
                      <a:pt x="447154" y="101600"/>
                    </a:moveTo>
                    <a:lnTo>
                      <a:pt x="438289" y="114300"/>
                    </a:lnTo>
                    <a:lnTo>
                      <a:pt x="446633" y="114300"/>
                    </a:lnTo>
                    <a:lnTo>
                      <a:pt x="447154" y="101600"/>
                    </a:lnTo>
                    <a:close/>
                  </a:path>
                  <a:path w="1481455" h="1866900">
                    <a:moveTo>
                      <a:pt x="451510" y="381000"/>
                    </a:moveTo>
                    <a:lnTo>
                      <a:pt x="449707" y="381000"/>
                    </a:lnTo>
                    <a:lnTo>
                      <a:pt x="448932" y="383006"/>
                    </a:lnTo>
                    <a:lnTo>
                      <a:pt x="451510" y="381000"/>
                    </a:lnTo>
                    <a:close/>
                  </a:path>
                  <a:path w="1481455" h="1866900">
                    <a:moveTo>
                      <a:pt x="462699" y="114300"/>
                    </a:moveTo>
                    <a:lnTo>
                      <a:pt x="458546" y="114300"/>
                    </a:lnTo>
                    <a:lnTo>
                      <a:pt x="458482" y="121031"/>
                    </a:lnTo>
                    <a:lnTo>
                      <a:pt x="462699" y="114300"/>
                    </a:lnTo>
                    <a:close/>
                  </a:path>
                  <a:path w="1481455" h="1866900">
                    <a:moveTo>
                      <a:pt x="473240" y="101600"/>
                    </a:moveTo>
                    <a:lnTo>
                      <a:pt x="472554" y="101600"/>
                    </a:lnTo>
                    <a:lnTo>
                      <a:pt x="465201" y="114300"/>
                    </a:lnTo>
                    <a:lnTo>
                      <a:pt x="473240" y="101600"/>
                    </a:lnTo>
                    <a:close/>
                  </a:path>
                  <a:path w="1481455" h="1866900">
                    <a:moveTo>
                      <a:pt x="476529" y="96418"/>
                    </a:moveTo>
                    <a:lnTo>
                      <a:pt x="473240" y="101600"/>
                    </a:lnTo>
                    <a:lnTo>
                      <a:pt x="475094" y="101600"/>
                    </a:lnTo>
                    <a:lnTo>
                      <a:pt x="476529" y="96418"/>
                    </a:lnTo>
                    <a:close/>
                  </a:path>
                  <a:path w="1481455" h="1866900">
                    <a:moveTo>
                      <a:pt x="481291" y="88900"/>
                    </a:moveTo>
                    <a:lnTo>
                      <a:pt x="478612" y="88900"/>
                    </a:lnTo>
                    <a:lnTo>
                      <a:pt x="476529" y="96418"/>
                    </a:lnTo>
                    <a:lnTo>
                      <a:pt x="481291" y="88900"/>
                    </a:lnTo>
                    <a:close/>
                  </a:path>
                  <a:path w="1481455" h="1866900">
                    <a:moveTo>
                      <a:pt x="572236" y="215900"/>
                    </a:moveTo>
                    <a:lnTo>
                      <a:pt x="564222" y="215900"/>
                    </a:lnTo>
                    <a:lnTo>
                      <a:pt x="558584" y="228600"/>
                    </a:lnTo>
                    <a:lnTo>
                      <a:pt x="566394" y="228600"/>
                    </a:lnTo>
                    <a:lnTo>
                      <a:pt x="572236" y="215900"/>
                    </a:lnTo>
                    <a:close/>
                  </a:path>
                  <a:path w="1481455" h="1866900">
                    <a:moveTo>
                      <a:pt x="581748" y="203200"/>
                    </a:moveTo>
                    <a:lnTo>
                      <a:pt x="575856" y="215900"/>
                    </a:lnTo>
                    <a:lnTo>
                      <a:pt x="581748" y="215900"/>
                    </a:lnTo>
                    <a:lnTo>
                      <a:pt x="581748" y="203200"/>
                    </a:lnTo>
                    <a:close/>
                  </a:path>
                  <a:path w="1481455" h="1866900">
                    <a:moveTo>
                      <a:pt x="600938" y="1689100"/>
                    </a:moveTo>
                    <a:lnTo>
                      <a:pt x="595464" y="1676400"/>
                    </a:lnTo>
                    <a:lnTo>
                      <a:pt x="598030" y="1689100"/>
                    </a:lnTo>
                    <a:lnTo>
                      <a:pt x="600938" y="1689100"/>
                    </a:lnTo>
                    <a:close/>
                  </a:path>
                  <a:path w="1481455" h="1866900">
                    <a:moveTo>
                      <a:pt x="603415" y="190500"/>
                    </a:moveTo>
                    <a:lnTo>
                      <a:pt x="597814" y="203200"/>
                    </a:lnTo>
                    <a:lnTo>
                      <a:pt x="598347" y="203200"/>
                    </a:lnTo>
                    <a:lnTo>
                      <a:pt x="603415" y="190500"/>
                    </a:lnTo>
                    <a:close/>
                  </a:path>
                  <a:path w="1481455" h="1866900">
                    <a:moveTo>
                      <a:pt x="632548" y="25400"/>
                    </a:moveTo>
                    <a:lnTo>
                      <a:pt x="600379" y="25400"/>
                    </a:lnTo>
                    <a:lnTo>
                      <a:pt x="589508" y="38100"/>
                    </a:lnTo>
                    <a:lnTo>
                      <a:pt x="545680" y="38100"/>
                    </a:lnTo>
                    <a:lnTo>
                      <a:pt x="535076" y="50800"/>
                    </a:lnTo>
                    <a:lnTo>
                      <a:pt x="515200" y="50800"/>
                    </a:lnTo>
                    <a:lnTo>
                      <a:pt x="527100" y="63500"/>
                    </a:lnTo>
                    <a:lnTo>
                      <a:pt x="510895" y="76200"/>
                    </a:lnTo>
                    <a:lnTo>
                      <a:pt x="508635" y="76200"/>
                    </a:lnTo>
                    <a:lnTo>
                      <a:pt x="507047" y="63500"/>
                    </a:lnTo>
                    <a:lnTo>
                      <a:pt x="492861" y="63500"/>
                    </a:lnTo>
                    <a:lnTo>
                      <a:pt x="489648" y="76200"/>
                    </a:lnTo>
                    <a:lnTo>
                      <a:pt x="483908" y="88900"/>
                    </a:lnTo>
                    <a:lnTo>
                      <a:pt x="497928" y="88900"/>
                    </a:lnTo>
                    <a:lnTo>
                      <a:pt x="495223" y="101600"/>
                    </a:lnTo>
                    <a:lnTo>
                      <a:pt x="501789" y="101600"/>
                    </a:lnTo>
                    <a:lnTo>
                      <a:pt x="501548" y="88900"/>
                    </a:lnTo>
                    <a:lnTo>
                      <a:pt x="518566" y="88900"/>
                    </a:lnTo>
                    <a:lnTo>
                      <a:pt x="529704" y="76200"/>
                    </a:lnTo>
                    <a:lnTo>
                      <a:pt x="537159" y="76200"/>
                    </a:lnTo>
                    <a:lnTo>
                      <a:pt x="549516" y="63500"/>
                    </a:lnTo>
                    <a:lnTo>
                      <a:pt x="558355" y="50800"/>
                    </a:lnTo>
                    <a:lnTo>
                      <a:pt x="571830" y="50800"/>
                    </a:lnTo>
                    <a:lnTo>
                      <a:pt x="592124" y="38100"/>
                    </a:lnTo>
                    <a:lnTo>
                      <a:pt x="597331" y="50800"/>
                    </a:lnTo>
                    <a:lnTo>
                      <a:pt x="604354" y="50800"/>
                    </a:lnTo>
                    <a:lnTo>
                      <a:pt x="612851" y="38100"/>
                    </a:lnTo>
                    <a:lnTo>
                      <a:pt x="622452" y="38100"/>
                    </a:lnTo>
                    <a:lnTo>
                      <a:pt x="632548" y="25400"/>
                    </a:lnTo>
                    <a:close/>
                  </a:path>
                  <a:path w="1481455" h="1866900">
                    <a:moveTo>
                      <a:pt x="742645" y="12700"/>
                    </a:moveTo>
                    <a:lnTo>
                      <a:pt x="730211" y="12700"/>
                    </a:lnTo>
                    <a:lnTo>
                      <a:pt x="726211" y="25400"/>
                    </a:lnTo>
                    <a:lnTo>
                      <a:pt x="734364" y="25400"/>
                    </a:lnTo>
                    <a:lnTo>
                      <a:pt x="742645" y="12700"/>
                    </a:lnTo>
                    <a:close/>
                  </a:path>
                  <a:path w="1481455" h="1866900">
                    <a:moveTo>
                      <a:pt x="752868" y="139700"/>
                    </a:moveTo>
                    <a:lnTo>
                      <a:pt x="747179" y="127000"/>
                    </a:lnTo>
                    <a:lnTo>
                      <a:pt x="739533" y="139700"/>
                    </a:lnTo>
                    <a:lnTo>
                      <a:pt x="752868" y="139700"/>
                    </a:lnTo>
                    <a:close/>
                  </a:path>
                  <a:path w="1481455" h="1866900">
                    <a:moveTo>
                      <a:pt x="797572" y="25400"/>
                    </a:moveTo>
                    <a:lnTo>
                      <a:pt x="758088" y="25400"/>
                    </a:lnTo>
                    <a:lnTo>
                      <a:pt x="758228" y="38100"/>
                    </a:lnTo>
                    <a:lnTo>
                      <a:pt x="769340" y="38100"/>
                    </a:lnTo>
                    <a:lnTo>
                      <a:pt x="780821" y="38100"/>
                    </a:lnTo>
                    <a:lnTo>
                      <a:pt x="797572" y="25400"/>
                    </a:lnTo>
                    <a:close/>
                  </a:path>
                  <a:path w="1481455" h="1866900">
                    <a:moveTo>
                      <a:pt x="862190" y="12700"/>
                    </a:moveTo>
                    <a:lnTo>
                      <a:pt x="855878" y="0"/>
                    </a:lnTo>
                    <a:lnTo>
                      <a:pt x="801700" y="0"/>
                    </a:lnTo>
                    <a:lnTo>
                      <a:pt x="792124" y="12700"/>
                    </a:lnTo>
                    <a:lnTo>
                      <a:pt x="808431" y="12700"/>
                    </a:lnTo>
                    <a:lnTo>
                      <a:pt x="815784" y="25400"/>
                    </a:lnTo>
                    <a:lnTo>
                      <a:pt x="813358" y="25400"/>
                    </a:lnTo>
                    <a:lnTo>
                      <a:pt x="815924" y="28422"/>
                    </a:lnTo>
                    <a:lnTo>
                      <a:pt x="814908" y="38100"/>
                    </a:lnTo>
                    <a:lnTo>
                      <a:pt x="824115" y="38100"/>
                    </a:lnTo>
                    <a:lnTo>
                      <a:pt x="829881" y="38100"/>
                    </a:lnTo>
                    <a:lnTo>
                      <a:pt x="854773" y="38100"/>
                    </a:lnTo>
                    <a:lnTo>
                      <a:pt x="856792" y="25400"/>
                    </a:lnTo>
                    <a:lnTo>
                      <a:pt x="858735" y="25400"/>
                    </a:lnTo>
                    <a:lnTo>
                      <a:pt x="860437" y="12700"/>
                    </a:lnTo>
                    <a:lnTo>
                      <a:pt x="862190" y="12700"/>
                    </a:lnTo>
                    <a:close/>
                  </a:path>
                  <a:path w="1481455" h="1866900">
                    <a:moveTo>
                      <a:pt x="907427" y="177800"/>
                    </a:moveTo>
                    <a:lnTo>
                      <a:pt x="901115" y="165100"/>
                    </a:lnTo>
                    <a:lnTo>
                      <a:pt x="897039" y="165100"/>
                    </a:lnTo>
                    <a:lnTo>
                      <a:pt x="903846" y="177800"/>
                    </a:lnTo>
                    <a:lnTo>
                      <a:pt x="907427" y="177800"/>
                    </a:lnTo>
                    <a:close/>
                  </a:path>
                  <a:path w="1481455" h="1866900">
                    <a:moveTo>
                      <a:pt x="937272" y="165100"/>
                    </a:moveTo>
                    <a:lnTo>
                      <a:pt x="933729" y="165100"/>
                    </a:lnTo>
                    <a:lnTo>
                      <a:pt x="929906" y="177800"/>
                    </a:lnTo>
                    <a:lnTo>
                      <a:pt x="937272" y="165100"/>
                    </a:lnTo>
                    <a:close/>
                  </a:path>
                  <a:path w="1481455" h="1866900">
                    <a:moveTo>
                      <a:pt x="940244" y="1841500"/>
                    </a:moveTo>
                    <a:lnTo>
                      <a:pt x="922515" y="1841500"/>
                    </a:lnTo>
                    <a:lnTo>
                      <a:pt x="930363" y="1854200"/>
                    </a:lnTo>
                    <a:lnTo>
                      <a:pt x="940244" y="1841500"/>
                    </a:lnTo>
                    <a:close/>
                  </a:path>
                  <a:path w="1481455" h="1866900">
                    <a:moveTo>
                      <a:pt x="943584" y="1847964"/>
                    </a:moveTo>
                    <a:lnTo>
                      <a:pt x="937298" y="1854200"/>
                    </a:lnTo>
                    <a:lnTo>
                      <a:pt x="939596" y="1854200"/>
                    </a:lnTo>
                    <a:lnTo>
                      <a:pt x="943584" y="1847964"/>
                    </a:lnTo>
                    <a:close/>
                  </a:path>
                  <a:path w="1481455" h="1866900">
                    <a:moveTo>
                      <a:pt x="1014780" y="304800"/>
                    </a:moveTo>
                    <a:lnTo>
                      <a:pt x="1008037" y="292100"/>
                    </a:lnTo>
                    <a:lnTo>
                      <a:pt x="1011123" y="304800"/>
                    </a:lnTo>
                    <a:lnTo>
                      <a:pt x="1014780" y="304800"/>
                    </a:lnTo>
                    <a:close/>
                  </a:path>
                  <a:path w="1481455" h="1866900">
                    <a:moveTo>
                      <a:pt x="1045819" y="1689100"/>
                    </a:moveTo>
                    <a:lnTo>
                      <a:pt x="1042682" y="1689100"/>
                    </a:lnTo>
                    <a:lnTo>
                      <a:pt x="1041603" y="1701800"/>
                    </a:lnTo>
                    <a:lnTo>
                      <a:pt x="1045819" y="1689100"/>
                    </a:lnTo>
                    <a:close/>
                  </a:path>
                  <a:path w="1481455" h="1866900">
                    <a:moveTo>
                      <a:pt x="1099096" y="230124"/>
                    </a:moveTo>
                    <a:lnTo>
                      <a:pt x="1093190" y="226949"/>
                    </a:lnTo>
                    <a:lnTo>
                      <a:pt x="1087386" y="222656"/>
                    </a:lnTo>
                    <a:lnTo>
                      <a:pt x="1081544" y="217309"/>
                    </a:lnTo>
                    <a:lnTo>
                      <a:pt x="1075524" y="211010"/>
                    </a:lnTo>
                    <a:lnTo>
                      <a:pt x="1077391" y="215074"/>
                    </a:lnTo>
                    <a:lnTo>
                      <a:pt x="1080020" y="221018"/>
                    </a:lnTo>
                    <a:lnTo>
                      <a:pt x="1078826" y="224370"/>
                    </a:lnTo>
                    <a:lnTo>
                      <a:pt x="1084948" y="228473"/>
                    </a:lnTo>
                    <a:lnTo>
                      <a:pt x="1091806" y="227355"/>
                    </a:lnTo>
                    <a:lnTo>
                      <a:pt x="1099096" y="230124"/>
                    </a:lnTo>
                    <a:close/>
                  </a:path>
                  <a:path w="1481455" h="1866900">
                    <a:moveTo>
                      <a:pt x="1099464" y="230251"/>
                    </a:moveTo>
                    <a:lnTo>
                      <a:pt x="1099096" y="230124"/>
                    </a:lnTo>
                    <a:lnTo>
                      <a:pt x="1099273" y="230238"/>
                    </a:lnTo>
                    <a:lnTo>
                      <a:pt x="1099464" y="230251"/>
                    </a:lnTo>
                    <a:close/>
                  </a:path>
                  <a:path w="1481455" h="1866900">
                    <a:moveTo>
                      <a:pt x="1255331" y="520700"/>
                    </a:moveTo>
                    <a:lnTo>
                      <a:pt x="1251343" y="508000"/>
                    </a:lnTo>
                    <a:lnTo>
                      <a:pt x="1246149" y="508000"/>
                    </a:lnTo>
                    <a:lnTo>
                      <a:pt x="1242783" y="520700"/>
                    </a:lnTo>
                    <a:lnTo>
                      <a:pt x="1255331" y="520700"/>
                    </a:lnTo>
                    <a:close/>
                  </a:path>
                  <a:path w="1481455" h="1866900">
                    <a:moveTo>
                      <a:pt x="1257973" y="508000"/>
                    </a:moveTo>
                    <a:lnTo>
                      <a:pt x="1249197" y="495300"/>
                    </a:lnTo>
                    <a:lnTo>
                      <a:pt x="1255547" y="508000"/>
                    </a:lnTo>
                    <a:lnTo>
                      <a:pt x="1257973" y="508000"/>
                    </a:lnTo>
                    <a:close/>
                  </a:path>
                  <a:path w="1481455" h="1866900">
                    <a:moveTo>
                      <a:pt x="1296543" y="1612607"/>
                    </a:moveTo>
                    <a:lnTo>
                      <a:pt x="1296390" y="1612900"/>
                    </a:lnTo>
                    <a:lnTo>
                      <a:pt x="1296543" y="1612607"/>
                    </a:lnTo>
                    <a:close/>
                  </a:path>
                  <a:path w="1481455" h="1866900">
                    <a:moveTo>
                      <a:pt x="1303235" y="1600200"/>
                    </a:moveTo>
                    <a:lnTo>
                      <a:pt x="1301203" y="1600200"/>
                    </a:lnTo>
                    <a:lnTo>
                      <a:pt x="1296543" y="1612607"/>
                    </a:lnTo>
                    <a:lnTo>
                      <a:pt x="1303235" y="1600200"/>
                    </a:lnTo>
                    <a:close/>
                  </a:path>
                  <a:path w="1481455" h="1866900">
                    <a:moveTo>
                      <a:pt x="1314373" y="596900"/>
                    </a:moveTo>
                    <a:lnTo>
                      <a:pt x="1310919" y="584200"/>
                    </a:lnTo>
                    <a:lnTo>
                      <a:pt x="1307122" y="584200"/>
                    </a:lnTo>
                    <a:lnTo>
                      <a:pt x="1311427" y="596900"/>
                    </a:lnTo>
                    <a:lnTo>
                      <a:pt x="1314373" y="596900"/>
                    </a:lnTo>
                    <a:close/>
                  </a:path>
                  <a:path w="1481455" h="1866900">
                    <a:moveTo>
                      <a:pt x="1315072" y="304800"/>
                    </a:moveTo>
                    <a:lnTo>
                      <a:pt x="1310690" y="292100"/>
                    </a:lnTo>
                    <a:lnTo>
                      <a:pt x="1304455" y="292100"/>
                    </a:lnTo>
                    <a:lnTo>
                      <a:pt x="1296835" y="279400"/>
                    </a:lnTo>
                    <a:lnTo>
                      <a:pt x="1284122" y="279400"/>
                    </a:lnTo>
                    <a:lnTo>
                      <a:pt x="1295209" y="292100"/>
                    </a:lnTo>
                    <a:lnTo>
                      <a:pt x="1304886" y="304800"/>
                    </a:lnTo>
                    <a:lnTo>
                      <a:pt x="1315072" y="304800"/>
                    </a:lnTo>
                    <a:close/>
                  </a:path>
                  <a:path w="1481455" h="1866900">
                    <a:moveTo>
                      <a:pt x="1322273" y="1536700"/>
                    </a:moveTo>
                    <a:lnTo>
                      <a:pt x="1319352" y="1536700"/>
                    </a:lnTo>
                    <a:lnTo>
                      <a:pt x="1312062" y="1549400"/>
                    </a:lnTo>
                    <a:lnTo>
                      <a:pt x="1317205" y="1549400"/>
                    </a:lnTo>
                    <a:lnTo>
                      <a:pt x="1322273" y="1536700"/>
                    </a:lnTo>
                    <a:close/>
                  </a:path>
                  <a:path w="1481455" h="1866900">
                    <a:moveTo>
                      <a:pt x="1327899" y="520700"/>
                    </a:moveTo>
                    <a:lnTo>
                      <a:pt x="1325587" y="508000"/>
                    </a:lnTo>
                    <a:lnTo>
                      <a:pt x="1322489" y="508000"/>
                    </a:lnTo>
                    <a:lnTo>
                      <a:pt x="1324292" y="520700"/>
                    </a:lnTo>
                    <a:lnTo>
                      <a:pt x="1327899" y="520700"/>
                    </a:lnTo>
                    <a:close/>
                  </a:path>
                  <a:path w="1481455" h="1866900">
                    <a:moveTo>
                      <a:pt x="1338465" y="268528"/>
                    </a:moveTo>
                    <a:lnTo>
                      <a:pt x="1334528" y="264528"/>
                    </a:lnTo>
                    <a:lnTo>
                      <a:pt x="1328724" y="260921"/>
                    </a:lnTo>
                    <a:lnTo>
                      <a:pt x="1323352" y="257797"/>
                    </a:lnTo>
                    <a:lnTo>
                      <a:pt x="1326769" y="262128"/>
                    </a:lnTo>
                    <a:lnTo>
                      <a:pt x="1330413" y="269011"/>
                    </a:lnTo>
                    <a:lnTo>
                      <a:pt x="1338237" y="272783"/>
                    </a:lnTo>
                    <a:lnTo>
                      <a:pt x="1338465" y="268528"/>
                    </a:lnTo>
                    <a:close/>
                  </a:path>
                  <a:path w="1481455" h="1866900">
                    <a:moveTo>
                      <a:pt x="1356499" y="520700"/>
                    </a:moveTo>
                    <a:lnTo>
                      <a:pt x="1347660" y="508000"/>
                    </a:lnTo>
                    <a:lnTo>
                      <a:pt x="1355458" y="520700"/>
                    </a:lnTo>
                    <a:lnTo>
                      <a:pt x="1356499" y="520700"/>
                    </a:lnTo>
                    <a:close/>
                  </a:path>
                  <a:path w="1481455" h="1866900">
                    <a:moveTo>
                      <a:pt x="1358531" y="712368"/>
                    </a:moveTo>
                    <a:lnTo>
                      <a:pt x="1349641" y="697966"/>
                    </a:lnTo>
                    <a:lnTo>
                      <a:pt x="1348828" y="699846"/>
                    </a:lnTo>
                    <a:lnTo>
                      <a:pt x="1357718" y="714222"/>
                    </a:lnTo>
                    <a:lnTo>
                      <a:pt x="1358531" y="712368"/>
                    </a:lnTo>
                    <a:close/>
                  </a:path>
                  <a:path w="1481455" h="1866900">
                    <a:moveTo>
                      <a:pt x="1366481" y="342900"/>
                    </a:moveTo>
                    <a:lnTo>
                      <a:pt x="1362925" y="330200"/>
                    </a:lnTo>
                    <a:lnTo>
                      <a:pt x="1355864" y="317500"/>
                    </a:lnTo>
                    <a:lnTo>
                      <a:pt x="1349387" y="304800"/>
                    </a:lnTo>
                    <a:lnTo>
                      <a:pt x="1339380" y="304800"/>
                    </a:lnTo>
                    <a:lnTo>
                      <a:pt x="1331201" y="292100"/>
                    </a:lnTo>
                    <a:lnTo>
                      <a:pt x="1324140" y="279400"/>
                    </a:lnTo>
                    <a:lnTo>
                      <a:pt x="1317485" y="266700"/>
                    </a:lnTo>
                    <a:lnTo>
                      <a:pt x="1312418" y="266700"/>
                    </a:lnTo>
                    <a:lnTo>
                      <a:pt x="1318069" y="279400"/>
                    </a:lnTo>
                    <a:lnTo>
                      <a:pt x="1324825" y="292100"/>
                    </a:lnTo>
                    <a:lnTo>
                      <a:pt x="1317586" y="279400"/>
                    </a:lnTo>
                    <a:lnTo>
                      <a:pt x="1316977" y="292100"/>
                    </a:lnTo>
                    <a:lnTo>
                      <a:pt x="1319504" y="292100"/>
                    </a:lnTo>
                    <a:lnTo>
                      <a:pt x="1324470" y="304800"/>
                    </a:lnTo>
                    <a:lnTo>
                      <a:pt x="1330464" y="304800"/>
                    </a:lnTo>
                    <a:lnTo>
                      <a:pt x="1337132" y="317500"/>
                    </a:lnTo>
                    <a:lnTo>
                      <a:pt x="1343901" y="317500"/>
                    </a:lnTo>
                    <a:lnTo>
                      <a:pt x="1350556" y="330200"/>
                    </a:lnTo>
                    <a:lnTo>
                      <a:pt x="1356829" y="342900"/>
                    </a:lnTo>
                    <a:lnTo>
                      <a:pt x="1366481" y="342900"/>
                    </a:lnTo>
                    <a:close/>
                  </a:path>
                  <a:path w="1481455" h="1866900">
                    <a:moveTo>
                      <a:pt x="1370761" y="635000"/>
                    </a:moveTo>
                    <a:lnTo>
                      <a:pt x="1367028" y="622300"/>
                    </a:lnTo>
                    <a:lnTo>
                      <a:pt x="1361821" y="609600"/>
                    </a:lnTo>
                    <a:lnTo>
                      <a:pt x="1357464" y="596900"/>
                    </a:lnTo>
                    <a:lnTo>
                      <a:pt x="1360182" y="609600"/>
                    </a:lnTo>
                    <a:lnTo>
                      <a:pt x="1360436" y="609600"/>
                    </a:lnTo>
                    <a:lnTo>
                      <a:pt x="1364107" y="622300"/>
                    </a:lnTo>
                    <a:lnTo>
                      <a:pt x="1367409" y="635000"/>
                    </a:lnTo>
                    <a:lnTo>
                      <a:pt x="1370761" y="635000"/>
                    </a:lnTo>
                    <a:close/>
                  </a:path>
                  <a:path w="1481455" h="1866900">
                    <a:moveTo>
                      <a:pt x="1378902" y="663562"/>
                    </a:moveTo>
                    <a:lnTo>
                      <a:pt x="1377835" y="660400"/>
                    </a:lnTo>
                    <a:lnTo>
                      <a:pt x="1375346" y="660400"/>
                    </a:lnTo>
                    <a:lnTo>
                      <a:pt x="1378902" y="663562"/>
                    </a:lnTo>
                    <a:close/>
                  </a:path>
                  <a:path w="1481455" h="1866900">
                    <a:moveTo>
                      <a:pt x="1391907" y="663562"/>
                    </a:moveTo>
                    <a:lnTo>
                      <a:pt x="1391335" y="660400"/>
                    </a:lnTo>
                    <a:lnTo>
                      <a:pt x="1388579" y="660400"/>
                    </a:lnTo>
                    <a:lnTo>
                      <a:pt x="1385316" y="647700"/>
                    </a:lnTo>
                    <a:lnTo>
                      <a:pt x="1388021" y="663562"/>
                    </a:lnTo>
                    <a:lnTo>
                      <a:pt x="1391907" y="663562"/>
                    </a:lnTo>
                    <a:close/>
                  </a:path>
                  <a:path w="1481455" h="1866900">
                    <a:moveTo>
                      <a:pt x="1395501" y="406400"/>
                    </a:moveTo>
                    <a:lnTo>
                      <a:pt x="1382903" y="393700"/>
                    </a:lnTo>
                    <a:lnTo>
                      <a:pt x="1391843" y="419100"/>
                    </a:lnTo>
                    <a:lnTo>
                      <a:pt x="1394548" y="419100"/>
                    </a:lnTo>
                    <a:lnTo>
                      <a:pt x="1389913" y="406400"/>
                    </a:lnTo>
                    <a:lnTo>
                      <a:pt x="1395501" y="406400"/>
                    </a:lnTo>
                    <a:close/>
                  </a:path>
                  <a:path w="1481455" h="1866900">
                    <a:moveTo>
                      <a:pt x="1397469" y="750595"/>
                    </a:moveTo>
                    <a:lnTo>
                      <a:pt x="1395603" y="729500"/>
                    </a:lnTo>
                    <a:lnTo>
                      <a:pt x="1389253" y="711606"/>
                    </a:lnTo>
                    <a:lnTo>
                      <a:pt x="1378762" y="705459"/>
                    </a:lnTo>
                    <a:lnTo>
                      <a:pt x="1384935" y="711428"/>
                    </a:lnTo>
                    <a:lnTo>
                      <a:pt x="1389735" y="717638"/>
                    </a:lnTo>
                    <a:lnTo>
                      <a:pt x="1393355" y="725322"/>
                    </a:lnTo>
                    <a:lnTo>
                      <a:pt x="1395996" y="735711"/>
                    </a:lnTo>
                    <a:lnTo>
                      <a:pt x="1385430" y="736307"/>
                    </a:lnTo>
                    <a:lnTo>
                      <a:pt x="1379994" y="727011"/>
                    </a:lnTo>
                    <a:lnTo>
                      <a:pt x="1374190" y="715340"/>
                    </a:lnTo>
                    <a:lnTo>
                      <a:pt x="1362506" y="708799"/>
                    </a:lnTo>
                    <a:lnTo>
                      <a:pt x="1382890" y="745210"/>
                    </a:lnTo>
                    <a:lnTo>
                      <a:pt x="1387589" y="751293"/>
                    </a:lnTo>
                    <a:lnTo>
                      <a:pt x="1391615" y="758177"/>
                    </a:lnTo>
                    <a:lnTo>
                      <a:pt x="1394510" y="766368"/>
                    </a:lnTo>
                    <a:lnTo>
                      <a:pt x="1397469" y="750595"/>
                    </a:lnTo>
                    <a:close/>
                  </a:path>
                  <a:path w="1481455" h="1866900">
                    <a:moveTo>
                      <a:pt x="1401610" y="723900"/>
                    </a:moveTo>
                    <a:lnTo>
                      <a:pt x="1400060" y="711200"/>
                    </a:lnTo>
                    <a:lnTo>
                      <a:pt x="1398562" y="698500"/>
                    </a:lnTo>
                    <a:lnTo>
                      <a:pt x="1397088" y="698500"/>
                    </a:lnTo>
                    <a:lnTo>
                      <a:pt x="1395615" y="685800"/>
                    </a:lnTo>
                    <a:lnTo>
                      <a:pt x="1393659" y="673100"/>
                    </a:lnTo>
                    <a:lnTo>
                      <a:pt x="1389659" y="673100"/>
                    </a:lnTo>
                    <a:lnTo>
                      <a:pt x="1382141" y="673100"/>
                    </a:lnTo>
                    <a:lnTo>
                      <a:pt x="1384960" y="685800"/>
                    </a:lnTo>
                    <a:lnTo>
                      <a:pt x="1386789" y="685800"/>
                    </a:lnTo>
                    <a:lnTo>
                      <a:pt x="1388122" y="698500"/>
                    </a:lnTo>
                    <a:lnTo>
                      <a:pt x="1389748" y="711200"/>
                    </a:lnTo>
                    <a:lnTo>
                      <a:pt x="1392224" y="711200"/>
                    </a:lnTo>
                    <a:lnTo>
                      <a:pt x="1396034" y="723900"/>
                    </a:lnTo>
                    <a:lnTo>
                      <a:pt x="1401610" y="723900"/>
                    </a:lnTo>
                    <a:close/>
                  </a:path>
                  <a:path w="1481455" h="1866900">
                    <a:moveTo>
                      <a:pt x="1403731" y="431800"/>
                    </a:moveTo>
                    <a:lnTo>
                      <a:pt x="1399933" y="419100"/>
                    </a:lnTo>
                    <a:lnTo>
                      <a:pt x="1399476" y="419100"/>
                    </a:lnTo>
                    <a:lnTo>
                      <a:pt x="1403731" y="431800"/>
                    </a:lnTo>
                    <a:close/>
                  </a:path>
                  <a:path w="1481455" h="1866900">
                    <a:moveTo>
                      <a:pt x="1408811" y="1409700"/>
                    </a:moveTo>
                    <a:lnTo>
                      <a:pt x="1407947" y="1404785"/>
                    </a:lnTo>
                    <a:lnTo>
                      <a:pt x="1405534" y="1409700"/>
                    </a:lnTo>
                    <a:lnTo>
                      <a:pt x="1408811" y="1409700"/>
                    </a:lnTo>
                    <a:close/>
                  </a:path>
                  <a:path w="1481455" h="1866900">
                    <a:moveTo>
                      <a:pt x="1414132" y="406400"/>
                    </a:moveTo>
                    <a:lnTo>
                      <a:pt x="1397317" y="406400"/>
                    </a:lnTo>
                    <a:lnTo>
                      <a:pt x="1402803" y="419100"/>
                    </a:lnTo>
                    <a:lnTo>
                      <a:pt x="1407883" y="419100"/>
                    </a:lnTo>
                    <a:lnTo>
                      <a:pt x="1414132" y="406400"/>
                    </a:lnTo>
                    <a:close/>
                  </a:path>
                  <a:path w="1481455" h="1866900">
                    <a:moveTo>
                      <a:pt x="1426781" y="647700"/>
                    </a:moveTo>
                    <a:lnTo>
                      <a:pt x="1421168" y="635000"/>
                    </a:lnTo>
                    <a:lnTo>
                      <a:pt x="1416634" y="622300"/>
                    </a:lnTo>
                    <a:lnTo>
                      <a:pt x="1413827" y="622300"/>
                    </a:lnTo>
                    <a:lnTo>
                      <a:pt x="1416469" y="635000"/>
                    </a:lnTo>
                    <a:lnTo>
                      <a:pt x="1412557" y="635000"/>
                    </a:lnTo>
                    <a:lnTo>
                      <a:pt x="1416824" y="647700"/>
                    </a:lnTo>
                    <a:lnTo>
                      <a:pt x="1426781" y="647700"/>
                    </a:lnTo>
                    <a:close/>
                  </a:path>
                  <a:path w="1481455" h="1866900">
                    <a:moveTo>
                      <a:pt x="1437233" y="668439"/>
                    </a:moveTo>
                    <a:lnTo>
                      <a:pt x="1435011" y="662139"/>
                    </a:lnTo>
                    <a:lnTo>
                      <a:pt x="1432052" y="655535"/>
                    </a:lnTo>
                    <a:lnTo>
                      <a:pt x="1432267" y="660107"/>
                    </a:lnTo>
                    <a:lnTo>
                      <a:pt x="1432267" y="669315"/>
                    </a:lnTo>
                    <a:lnTo>
                      <a:pt x="1434642" y="669912"/>
                    </a:lnTo>
                    <a:lnTo>
                      <a:pt x="1437233" y="668439"/>
                    </a:lnTo>
                    <a:close/>
                  </a:path>
                  <a:path w="1481455" h="1866900">
                    <a:moveTo>
                      <a:pt x="1440014" y="675652"/>
                    </a:moveTo>
                    <a:lnTo>
                      <a:pt x="1437716" y="668172"/>
                    </a:lnTo>
                    <a:lnTo>
                      <a:pt x="1437233" y="668439"/>
                    </a:lnTo>
                    <a:lnTo>
                      <a:pt x="1437398" y="668921"/>
                    </a:lnTo>
                    <a:lnTo>
                      <a:pt x="1440014" y="675652"/>
                    </a:lnTo>
                    <a:close/>
                  </a:path>
                  <a:path w="1481455" h="1866900">
                    <a:moveTo>
                      <a:pt x="1447431" y="555536"/>
                    </a:moveTo>
                    <a:lnTo>
                      <a:pt x="1444244" y="546100"/>
                    </a:lnTo>
                    <a:lnTo>
                      <a:pt x="1444764" y="552716"/>
                    </a:lnTo>
                    <a:lnTo>
                      <a:pt x="1447431" y="555536"/>
                    </a:lnTo>
                    <a:close/>
                  </a:path>
                  <a:path w="1481455" h="1866900">
                    <a:moveTo>
                      <a:pt x="1450517" y="558800"/>
                    </a:moveTo>
                    <a:lnTo>
                      <a:pt x="1447431" y="555536"/>
                    </a:lnTo>
                    <a:lnTo>
                      <a:pt x="1448536" y="558800"/>
                    </a:lnTo>
                    <a:lnTo>
                      <a:pt x="1450517" y="558800"/>
                    </a:lnTo>
                    <a:close/>
                  </a:path>
                  <a:path w="1481455" h="1866900">
                    <a:moveTo>
                      <a:pt x="1451584" y="664146"/>
                    </a:moveTo>
                    <a:lnTo>
                      <a:pt x="1446428" y="660831"/>
                    </a:lnTo>
                    <a:lnTo>
                      <a:pt x="1442554" y="651827"/>
                    </a:lnTo>
                    <a:lnTo>
                      <a:pt x="1438986" y="644664"/>
                    </a:lnTo>
                    <a:lnTo>
                      <a:pt x="1434769" y="646887"/>
                    </a:lnTo>
                    <a:lnTo>
                      <a:pt x="1438922" y="652729"/>
                    </a:lnTo>
                    <a:lnTo>
                      <a:pt x="1442834" y="659676"/>
                    </a:lnTo>
                    <a:lnTo>
                      <a:pt x="1446923" y="664540"/>
                    </a:lnTo>
                    <a:lnTo>
                      <a:pt x="1451584" y="664146"/>
                    </a:lnTo>
                    <a:close/>
                  </a:path>
                  <a:path w="1481455" h="1866900">
                    <a:moveTo>
                      <a:pt x="1476667" y="596900"/>
                    </a:moveTo>
                    <a:lnTo>
                      <a:pt x="1469110" y="584200"/>
                    </a:lnTo>
                    <a:lnTo>
                      <a:pt x="1461262" y="571500"/>
                    </a:lnTo>
                    <a:lnTo>
                      <a:pt x="1453261" y="571500"/>
                    </a:lnTo>
                    <a:lnTo>
                      <a:pt x="1445260" y="558800"/>
                    </a:lnTo>
                    <a:lnTo>
                      <a:pt x="1444764" y="552716"/>
                    </a:lnTo>
                    <a:lnTo>
                      <a:pt x="1438529" y="546100"/>
                    </a:lnTo>
                    <a:lnTo>
                      <a:pt x="1438427" y="533400"/>
                    </a:lnTo>
                    <a:lnTo>
                      <a:pt x="1436420" y="520700"/>
                    </a:lnTo>
                    <a:lnTo>
                      <a:pt x="1445577" y="520700"/>
                    </a:lnTo>
                    <a:lnTo>
                      <a:pt x="1448612" y="533400"/>
                    </a:lnTo>
                    <a:lnTo>
                      <a:pt x="1450047" y="533400"/>
                    </a:lnTo>
                    <a:lnTo>
                      <a:pt x="1447584" y="520700"/>
                    </a:lnTo>
                    <a:lnTo>
                      <a:pt x="1444688" y="508000"/>
                    </a:lnTo>
                    <a:lnTo>
                      <a:pt x="1441602" y="495300"/>
                    </a:lnTo>
                    <a:lnTo>
                      <a:pt x="1438541" y="482600"/>
                    </a:lnTo>
                    <a:lnTo>
                      <a:pt x="1436243" y="469900"/>
                    </a:lnTo>
                    <a:lnTo>
                      <a:pt x="1435265" y="457200"/>
                    </a:lnTo>
                    <a:lnTo>
                      <a:pt x="1436077" y="444500"/>
                    </a:lnTo>
                    <a:lnTo>
                      <a:pt x="1439125" y="444500"/>
                    </a:lnTo>
                    <a:lnTo>
                      <a:pt x="1434846" y="431800"/>
                    </a:lnTo>
                    <a:lnTo>
                      <a:pt x="1430820" y="431800"/>
                    </a:lnTo>
                    <a:lnTo>
                      <a:pt x="1425943" y="419100"/>
                    </a:lnTo>
                    <a:lnTo>
                      <a:pt x="1419098" y="406400"/>
                    </a:lnTo>
                    <a:lnTo>
                      <a:pt x="1414132" y="406400"/>
                    </a:lnTo>
                    <a:lnTo>
                      <a:pt x="1420393" y="419100"/>
                    </a:lnTo>
                    <a:lnTo>
                      <a:pt x="1424495" y="431800"/>
                    </a:lnTo>
                    <a:lnTo>
                      <a:pt x="1426921" y="444500"/>
                    </a:lnTo>
                    <a:lnTo>
                      <a:pt x="1428153" y="457200"/>
                    </a:lnTo>
                    <a:lnTo>
                      <a:pt x="1428483" y="457200"/>
                    </a:lnTo>
                    <a:lnTo>
                      <a:pt x="1428661" y="469900"/>
                    </a:lnTo>
                    <a:lnTo>
                      <a:pt x="1429181" y="469900"/>
                    </a:lnTo>
                    <a:lnTo>
                      <a:pt x="1430528" y="482600"/>
                    </a:lnTo>
                    <a:lnTo>
                      <a:pt x="1422692" y="469900"/>
                    </a:lnTo>
                    <a:lnTo>
                      <a:pt x="1405636" y="469900"/>
                    </a:lnTo>
                    <a:lnTo>
                      <a:pt x="1402486" y="457200"/>
                    </a:lnTo>
                    <a:lnTo>
                      <a:pt x="1388922" y="444500"/>
                    </a:lnTo>
                    <a:lnTo>
                      <a:pt x="1384414" y="431800"/>
                    </a:lnTo>
                    <a:lnTo>
                      <a:pt x="1388986" y="431800"/>
                    </a:lnTo>
                    <a:lnTo>
                      <a:pt x="1380528" y="419100"/>
                    </a:lnTo>
                    <a:lnTo>
                      <a:pt x="1376654" y="419100"/>
                    </a:lnTo>
                    <a:lnTo>
                      <a:pt x="1373174" y="406400"/>
                    </a:lnTo>
                    <a:lnTo>
                      <a:pt x="1368272" y="406400"/>
                    </a:lnTo>
                    <a:lnTo>
                      <a:pt x="1368437" y="393700"/>
                    </a:lnTo>
                    <a:lnTo>
                      <a:pt x="1341996" y="393700"/>
                    </a:lnTo>
                    <a:lnTo>
                      <a:pt x="1337271" y="381000"/>
                    </a:lnTo>
                    <a:lnTo>
                      <a:pt x="1341120" y="368300"/>
                    </a:lnTo>
                    <a:lnTo>
                      <a:pt x="1363014" y="368300"/>
                    </a:lnTo>
                    <a:lnTo>
                      <a:pt x="1370495" y="381000"/>
                    </a:lnTo>
                    <a:lnTo>
                      <a:pt x="1374965" y="381000"/>
                    </a:lnTo>
                    <a:lnTo>
                      <a:pt x="1377924" y="368300"/>
                    </a:lnTo>
                    <a:lnTo>
                      <a:pt x="1385404" y="368300"/>
                    </a:lnTo>
                    <a:lnTo>
                      <a:pt x="1392897" y="381000"/>
                    </a:lnTo>
                    <a:lnTo>
                      <a:pt x="1404645" y="393700"/>
                    </a:lnTo>
                    <a:lnTo>
                      <a:pt x="1410728" y="381000"/>
                    </a:lnTo>
                    <a:lnTo>
                      <a:pt x="1411376" y="381000"/>
                    </a:lnTo>
                    <a:lnTo>
                      <a:pt x="1408315" y="368300"/>
                    </a:lnTo>
                    <a:lnTo>
                      <a:pt x="1405204" y="368300"/>
                    </a:lnTo>
                    <a:lnTo>
                      <a:pt x="1400759" y="355600"/>
                    </a:lnTo>
                    <a:lnTo>
                      <a:pt x="1395209" y="342900"/>
                    </a:lnTo>
                    <a:lnTo>
                      <a:pt x="1387500" y="342900"/>
                    </a:lnTo>
                    <a:lnTo>
                      <a:pt x="1379588" y="355600"/>
                    </a:lnTo>
                    <a:lnTo>
                      <a:pt x="1371701" y="355600"/>
                    </a:lnTo>
                    <a:lnTo>
                      <a:pt x="1370469" y="368300"/>
                    </a:lnTo>
                    <a:lnTo>
                      <a:pt x="1359662" y="355600"/>
                    </a:lnTo>
                    <a:lnTo>
                      <a:pt x="1349514" y="355600"/>
                    </a:lnTo>
                    <a:lnTo>
                      <a:pt x="1340065" y="342900"/>
                    </a:lnTo>
                    <a:lnTo>
                      <a:pt x="1320647" y="342900"/>
                    </a:lnTo>
                    <a:lnTo>
                      <a:pt x="1315821" y="330200"/>
                    </a:lnTo>
                    <a:lnTo>
                      <a:pt x="1308417" y="330200"/>
                    </a:lnTo>
                    <a:lnTo>
                      <a:pt x="1304747" y="317500"/>
                    </a:lnTo>
                    <a:lnTo>
                      <a:pt x="1303464" y="317500"/>
                    </a:lnTo>
                    <a:lnTo>
                      <a:pt x="1296644" y="304800"/>
                    </a:lnTo>
                    <a:lnTo>
                      <a:pt x="1283131" y="304800"/>
                    </a:lnTo>
                    <a:lnTo>
                      <a:pt x="1269707" y="279400"/>
                    </a:lnTo>
                    <a:lnTo>
                      <a:pt x="1276032" y="279400"/>
                    </a:lnTo>
                    <a:lnTo>
                      <a:pt x="1269606" y="266700"/>
                    </a:lnTo>
                    <a:lnTo>
                      <a:pt x="1256411" y="266700"/>
                    </a:lnTo>
                    <a:lnTo>
                      <a:pt x="1250022" y="254000"/>
                    </a:lnTo>
                    <a:lnTo>
                      <a:pt x="1251229" y="241300"/>
                    </a:lnTo>
                    <a:lnTo>
                      <a:pt x="1264602" y="254000"/>
                    </a:lnTo>
                    <a:lnTo>
                      <a:pt x="1281734" y="266700"/>
                    </a:lnTo>
                    <a:lnTo>
                      <a:pt x="1288389" y="266700"/>
                    </a:lnTo>
                    <a:lnTo>
                      <a:pt x="1283373" y="254000"/>
                    </a:lnTo>
                    <a:lnTo>
                      <a:pt x="1280668" y="241300"/>
                    </a:lnTo>
                    <a:lnTo>
                      <a:pt x="1281785" y="241300"/>
                    </a:lnTo>
                    <a:lnTo>
                      <a:pt x="1289037" y="254000"/>
                    </a:lnTo>
                    <a:lnTo>
                      <a:pt x="1294612" y="254000"/>
                    </a:lnTo>
                    <a:lnTo>
                      <a:pt x="1299184" y="266700"/>
                    </a:lnTo>
                    <a:lnTo>
                      <a:pt x="1310805" y="266700"/>
                    </a:lnTo>
                    <a:lnTo>
                      <a:pt x="1303820" y="254000"/>
                    </a:lnTo>
                    <a:lnTo>
                      <a:pt x="1295920" y="241300"/>
                    </a:lnTo>
                    <a:lnTo>
                      <a:pt x="1286510" y="241300"/>
                    </a:lnTo>
                    <a:lnTo>
                      <a:pt x="1276502" y="228600"/>
                    </a:lnTo>
                    <a:lnTo>
                      <a:pt x="1291361" y="228600"/>
                    </a:lnTo>
                    <a:lnTo>
                      <a:pt x="1280706" y="215900"/>
                    </a:lnTo>
                    <a:lnTo>
                      <a:pt x="1266647" y="215900"/>
                    </a:lnTo>
                    <a:lnTo>
                      <a:pt x="1244307" y="203200"/>
                    </a:lnTo>
                    <a:lnTo>
                      <a:pt x="1232446" y="190500"/>
                    </a:lnTo>
                    <a:lnTo>
                      <a:pt x="1223060" y="165100"/>
                    </a:lnTo>
                    <a:lnTo>
                      <a:pt x="1208138" y="152400"/>
                    </a:lnTo>
                    <a:lnTo>
                      <a:pt x="1188161" y="152400"/>
                    </a:lnTo>
                    <a:lnTo>
                      <a:pt x="1180757" y="139700"/>
                    </a:lnTo>
                    <a:lnTo>
                      <a:pt x="1164628" y="139700"/>
                    </a:lnTo>
                    <a:lnTo>
                      <a:pt x="1156169" y="127000"/>
                    </a:lnTo>
                    <a:lnTo>
                      <a:pt x="1147559" y="127000"/>
                    </a:lnTo>
                    <a:lnTo>
                      <a:pt x="1133944" y="117449"/>
                    </a:lnTo>
                    <a:lnTo>
                      <a:pt x="1133944" y="241300"/>
                    </a:lnTo>
                    <a:lnTo>
                      <a:pt x="1108646" y="241300"/>
                    </a:lnTo>
                    <a:lnTo>
                      <a:pt x="1112710" y="254000"/>
                    </a:lnTo>
                    <a:lnTo>
                      <a:pt x="1113917" y="254000"/>
                    </a:lnTo>
                    <a:lnTo>
                      <a:pt x="1109395" y="266700"/>
                    </a:lnTo>
                    <a:lnTo>
                      <a:pt x="1071638" y="266700"/>
                    </a:lnTo>
                    <a:lnTo>
                      <a:pt x="1075512" y="254000"/>
                    </a:lnTo>
                    <a:lnTo>
                      <a:pt x="1112710" y="254000"/>
                    </a:lnTo>
                    <a:lnTo>
                      <a:pt x="1101293" y="241300"/>
                    </a:lnTo>
                    <a:lnTo>
                      <a:pt x="1067409" y="241300"/>
                    </a:lnTo>
                    <a:lnTo>
                      <a:pt x="1074750" y="254000"/>
                    </a:lnTo>
                    <a:lnTo>
                      <a:pt x="1061110" y="254000"/>
                    </a:lnTo>
                    <a:lnTo>
                      <a:pt x="1057884" y="241300"/>
                    </a:lnTo>
                    <a:lnTo>
                      <a:pt x="1054760" y="241300"/>
                    </a:lnTo>
                    <a:lnTo>
                      <a:pt x="1051128" y="228600"/>
                    </a:lnTo>
                    <a:lnTo>
                      <a:pt x="1039152" y="241300"/>
                    </a:lnTo>
                    <a:lnTo>
                      <a:pt x="1029525" y="228600"/>
                    </a:lnTo>
                    <a:lnTo>
                      <a:pt x="1026858" y="228600"/>
                    </a:lnTo>
                    <a:lnTo>
                      <a:pt x="1027074" y="215900"/>
                    </a:lnTo>
                    <a:lnTo>
                      <a:pt x="1035164" y="215900"/>
                    </a:lnTo>
                    <a:lnTo>
                      <a:pt x="1037082" y="203200"/>
                    </a:lnTo>
                    <a:lnTo>
                      <a:pt x="1013269" y="203200"/>
                    </a:lnTo>
                    <a:lnTo>
                      <a:pt x="1016152" y="190500"/>
                    </a:lnTo>
                    <a:lnTo>
                      <a:pt x="1002296" y="177800"/>
                    </a:lnTo>
                    <a:lnTo>
                      <a:pt x="983576" y="165100"/>
                    </a:lnTo>
                    <a:lnTo>
                      <a:pt x="962672" y="165100"/>
                    </a:lnTo>
                    <a:lnTo>
                      <a:pt x="942251" y="152400"/>
                    </a:lnTo>
                    <a:lnTo>
                      <a:pt x="947267" y="165100"/>
                    </a:lnTo>
                    <a:lnTo>
                      <a:pt x="937272" y="165100"/>
                    </a:lnTo>
                    <a:lnTo>
                      <a:pt x="947127" y="177800"/>
                    </a:lnTo>
                    <a:lnTo>
                      <a:pt x="929906" y="177800"/>
                    </a:lnTo>
                    <a:lnTo>
                      <a:pt x="923810" y="177800"/>
                    </a:lnTo>
                    <a:lnTo>
                      <a:pt x="918400" y="190500"/>
                    </a:lnTo>
                    <a:lnTo>
                      <a:pt x="853859" y="190500"/>
                    </a:lnTo>
                    <a:lnTo>
                      <a:pt x="860425" y="203200"/>
                    </a:lnTo>
                    <a:lnTo>
                      <a:pt x="862164" y="203200"/>
                    </a:lnTo>
                    <a:lnTo>
                      <a:pt x="846594" y="215900"/>
                    </a:lnTo>
                    <a:lnTo>
                      <a:pt x="850544" y="203200"/>
                    </a:lnTo>
                    <a:lnTo>
                      <a:pt x="843127" y="203200"/>
                    </a:lnTo>
                    <a:lnTo>
                      <a:pt x="839597" y="190500"/>
                    </a:lnTo>
                    <a:lnTo>
                      <a:pt x="848753" y="190500"/>
                    </a:lnTo>
                    <a:lnTo>
                      <a:pt x="843102" y="177800"/>
                    </a:lnTo>
                    <a:lnTo>
                      <a:pt x="884275" y="177800"/>
                    </a:lnTo>
                    <a:lnTo>
                      <a:pt x="872477" y="165100"/>
                    </a:lnTo>
                    <a:lnTo>
                      <a:pt x="858342" y="165100"/>
                    </a:lnTo>
                    <a:lnTo>
                      <a:pt x="845451" y="152400"/>
                    </a:lnTo>
                    <a:lnTo>
                      <a:pt x="942251" y="152400"/>
                    </a:lnTo>
                    <a:lnTo>
                      <a:pt x="1004506" y="152400"/>
                    </a:lnTo>
                    <a:lnTo>
                      <a:pt x="1017371" y="165100"/>
                    </a:lnTo>
                    <a:lnTo>
                      <a:pt x="1044498" y="165100"/>
                    </a:lnTo>
                    <a:lnTo>
                      <a:pt x="1034707" y="177800"/>
                    </a:lnTo>
                    <a:lnTo>
                      <a:pt x="1049058" y="177800"/>
                    </a:lnTo>
                    <a:lnTo>
                      <a:pt x="1055636" y="190500"/>
                    </a:lnTo>
                    <a:lnTo>
                      <a:pt x="1091933" y="190500"/>
                    </a:lnTo>
                    <a:lnTo>
                      <a:pt x="1099007" y="203200"/>
                    </a:lnTo>
                    <a:lnTo>
                      <a:pt x="1097495" y="203200"/>
                    </a:lnTo>
                    <a:lnTo>
                      <a:pt x="1100582" y="215900"/>
                    </a:lnTo>
                    <a:lnTo>
                      <a:pt x="1108748" y="228600"/>
                    </a:lnTo>
                    <a:lnTo>
                      <a:pt x="1120406" y="228600"/>
                    </a:lnTo>
                    <a:lnTo>
                      <a:pt x="1133944" y="241300"/>
                    </a:lnTo>
                    <a:lnTo>
                      <a:pt x="1133944" y="117449"/>
                    </a:lnTo>
                    <a:lnTo>
                      <a:pt x="1111364" y="101600"/>
                    </a:lnTo>
                    <a:lnTo>
                      <a:pt x="1102144" y="101600"/>
                    </a:lnTo>
                    <a:lnTo>
                      <a:pt x="1093101" y="88900"/>
                    </a:lnTo>
                    <a:lnTo>
                      <a:pt x="1075804" y="88900"/>
                    </a:lnTo>
                    <a:lnTo>
                      <a:pt x="1083360" y="76200"/>
                    </a:lnTo>
                    <a:lnTo>
                      <a:pt x="1029995" y="76200"/>
                    </a:lnTo>
                    <a:lnTo>
                      <a:pt x="1036548" y="88900"/>
                    </a:lnTo>
                    <a:lnTo>
                      <a:pt x="1008341" y="88900"/>
                    </a:lnTo>
                    <a:lnTo>
                      <a:pt x="1000328" y="76200"/>
                    </a:lnTo>
                    <a:lnTo>
                      <a:pt x="982916" y="76200"/>
                    </a:lnTo>
                    <a:lnTo>
                      <a:pt x="981087" y="88900"/>
                    </a:lnTo>
                    <a:lnTo>
                      <a:pt x="974204" y="88900"/>
                    </a:lnTo>
                    <a:lnTo>
                      <a:pt x="963879" y="76200"/>
                    </a:lnTo>
                    <a:lnTo>
                      <a:pt x="875715" y="76200"/>
                    </a:lnTo>
                    <a:lnTo>
                      <a:pt x="868565" y="63500"/>
                    </a:lnTo>
                    <a:lnTo>
                      <a:pt x="824915" y="63500"/>
                    </a:lnTo>
                    <a:lnTo>
                      <a:pt x="827405" y="50800"/>
                    </a:lnTo>
                    <a:lnTo>
                      <a:pt x="811847" y="50800"/>
                    </a:lnTo>
                    <a:lnTo>
                      <a:pt x="811847" y="114300"/>
                    </a:lnTo>
                    <a:lnTo>
                      <a:pt x="810806" y="127000"/>
                    </a:lnTo>
                    <a:lnTo>
                      <a:pt x="794829" y="127000"/>
                    </a:lnTo>
                    <a:lnTo>
                      <a:pt x="794245" y="139700"/>
                    </a:lnTo>
                    <a:lnTo>
                      <a:pt x="768350" y="139700"/>
                    </a:lnTo>
                    <a:lnTo>
                      <a:pt x="756386" y="152400"/>
                    </a:lnTo>
                    <a:lnTo>
                      <a:pt x="745515" y="152400"/>
                    </a:lnTo>
                    <a:lnTo>
                      <a:pt x="739305" y="139700"/>
                    </a:lnTo>
                    <a:lnTo>
                      <a:pt x="713384" y="139700"/>
                    </a:lnTo>
                    <a:lnTo>
                      <a:pt x="705954" y="152400"/>
                    </a:lnTo>
                    <a:lnTo>
                      <a:pt x="697306" y="152400"/>
                    </a:lnTo>
                    <a:lnTo>
                      <a:pt x="697484" y="165100"/>
                    </a:lnTo>
                    <a:lnTo>
                      <a:pt x="668756" y="165100"/>
                    </a:lnTo>
                    <a:lnTo>
                      <a:pt x="664997" y="152400"/>
                    </a:lnTo>
                    <a:lnTo>
                      <a:pt x="670534" y="152400"/>
                    </a:lnTo>
                    <a:lnTo>
                      <a:pt x="676249" y="139700"/>
                    </a:lnTo>
                    <a:lnTo>
                      <a:pt x="638530" y="165100"/>
                    </a:lnTo>
                    <a:lnTo>
                      <a:pt x="620153" y="165100"/>
                    </a:lnTo>
                    <a:lnTo>
                      <a:pt x="602221" y="177800"/>
                    </a:lnTo>
                    <a:lnTo>
                      <a:pt x="637298" y="177800"/>
                    </a:lnTo>
                    <a:lnTo>
                      <a:pt x="638035" y="190500"/>
                    </a:lnTo>
                    <a:lnTo>
                      <a:pt x="633717" y="190500"/>
                    </a:lnTo>
                    <a:lnTo>
                      <a:pt x="631672" y="203200"/>
                    </a:lnTo>
                    <a:lnTo>
                      <a:pt x="630034" y="203200"/>
                    </a:lnTo>
                    <a:lnTo>
                      <a:pt x="624636" y="215900"/>
                    </a:lnTo>
                    <a:lnTo>
                      <a:pt x="587768" y="215900"/>
                    </a:lnTo>
                    <a:lnTo>
                      <a:pt x="593217" y="203200"/>
                    </a:lnTo>
                    <a:lnTo>
                      <a:pt x="590854" y="203200"/>
                    </a:lnTo>
                    <a:lnTo>
                      <a:pt x="586422" y="215900"/>
                    </a:lnTo>
                    <a:lnTo>
                      <a:pt x="581939" y="215900"/>
                    </a:lnTo>
                    <a:lnTo>
                      <a:pt x="577837" y="228600"/>
                    </a:lnTo>
                    <a:lnTo>
                      <a:pt x="569937" y="228600"/>
                    </a:lnTo>
                    <a:lnTo>
                      <a:pt x="562749" y="241300"/>
                    </a:lnTo>
                    <a:lnTo>
                      <a:pt x="553567" y="241300"/>
                    </a:lnTo>
                    <a:lnTo>
                      <a:pt x="543039" y="254000"/>
                    </a:lnTo>
                    <a:lnTo>
                      <a:pt x="531761" y="254000"/>
                    </a:lnTo>
                    <a:lnTo>
                      <a:pt x="525907" y="266700"/>
                    </a:lnTo>
                    <a:lnTo>
                      <a:pt x="508787" y="266700"/>
                    </a:lnTo>
                    <a:lnTo>
                      <a:pt x="501357" y="279400"/>
                    </a:lnTo>
                    <a:lnTo>
                      <a:pt x="478028" y="279400"/>
                    </a:lnTo>
                    <a:lnTo>
                      <a:pt x="477177" y="292100"/>
                    </a:lnTo>
                    <a:lnTo>
                      <a:pt x="480441" y="292100"/>
                    </a:lnTo>
                    <a:lnTo>
                      <a:pt x="482714" y="304800"/>
                    </a:lnTo>
                    <a:lnTo>
                      <a:pt x="477253" y="304800"/>
                    </a:lnTo>
                    <a:lnTo>
                      <a:pt x="469176" y="317500"/>
                    </a:lnTo>
                    <a:lnTo>
                      <a:pt x="460552" y="317500"/>
                    </a:lnTo>
                    <a:lnTo>
                      <a:pt x="453466" y="330200"/>
                    </a:lnTo>
                    <a:lnTo>
                      <a:pt x="455422" y="330200"/>
                    </a:lnTo>
                    <a:lnTo>
                      <a:pt x="454139" y="342900"/>
                    </a:lnTo>
                    <a:lnTo>
                      <a:pt x="453059" y="342900"/>
                    </a:lnTo>
                    <a:lnTo>
                      <a:pt x="455637" y="355600"/>
                    </a:lnTo>
                    <a:lnTo>
                      <a:pt x="444246" y="355600"/>
                    </a:lnTo>
                    <a:lnTo>
                      <a:pt x="438810" y="368300"/>
                    </a:lnTo>
                    <a:lnTo>
                      <a:pt x="440855" y="381000"/>
                    </a:lnTo>
                    <a:lnTo>
                      <a:pt x="445414" y="368300"/>
                    </a:lnTo>
                    <a:lnTo>
                      <a:pt x="451269" y="368300"/>
                    </a:lnTo>
                    <a:lnTo>
                      <a:pt x="457022" y="355600"/>
                    </a:lnTo>
                    <a:lnTo>
                      <a:pt x="472478" y="355600"/>
                    </a:lnTo>
                    <a:lnTo>
                      <a:pt x="468985" y="368300"/>
                    </a:lnTo>
                    <a:lnTo>
                      <a:pt x="471728" y="368300"/>
                    </a:lnTo>
                    <a:lnTo>
                      <a:pt x="476986" y="355600"/>
                    </a:lnTo>
                    <a:lnTo>
                      <a:pt x="479056" y="355600"/>
                    </a:lnTo>
                    <a:lnTo>
                      <a:pt x="479996" y="342900"/>
                    </a:lnTo>
                    <a:lnTo>
                      <a:pt x="481888" y="342900"/>
                    </a:lnTo>
                    <a:lnTo>
                      <a:pt x="488035" y="330200"/>
                    </a:lnTo>
                    <a:lnTo>
                      <a:pt x="494220" y="330200"/>
                    </a:lnTo>
                    <a:lnTo>
                      <a:pt x="497636" y="342900"/>
                    </a:lnTo>
                    <a:lnTo>
                      <a:pt x="487222" y="342900"/>
                    </a:lnTo>
                    <a:lnTo>
                      <a:pt x="485609" y="355600"/>
                    </a:lnTo>
                    <a:lnTo>
                      <a:pt x="485254" y="355600"/>
                    </a:lnTo>
                    <a:lnTo>
                      <a:pt x="478650" y="368300"/>
                    </a:lnTo>
                    <a:lnTo>
                      <a:pt x="479463" y="368300"/>
                    </a:lnTo>
                    <a:lnTo>
                      <a:pt x="474967" y="381000"/>
                    </a:lnTo>
                    <a:lnTo>
                      <a:pt x="469036" y="381000"/>
                    </a:lnTo>
                    <a:lnTo>
                      <a:pt x="463029" y="393700"/>
                    </a:lnTo>
                    <a:lnTo>
                      <a:pt x="456272" y="393700"/>
                    </a:lnTo>
                    <a:lnTo>
                      <a:pt x="454507" y="406400"/>
                    </a:lnTo>
                    <a:lnTo>
                      <a:pt x="444004" y="406400"/>
                    </a:lnTo>
                    <a:lnTo>
                      <a:pt x="444804" y="393700"/>
                    </a:lnTo>
                    <a:lnTo>
                      <a:pt x="448932" y="383006"/>
                    </a:lnTo>
                    <a:lnTo>
                      <a:pt x="435165" y="393700"/>
                    </a:lnTo>
                    <a:lnTo>
                      <a:pt x="434657" y="393700"/>
                    </a:lnTo>
                    <a:lnTo>
                      <a:pt x="431406" y="381000"/>
                    </a:lnTo>
                    <a:lnTo>
                      <a:pt x="428815" y="381000"/>
                    </a:lnTo>
                    <a:lnTo>
                      <a:pt x="430250" y="368300"/>
                    </a:lnTo>
                    <a:lnTo>
                      <a:pt x="423392" y="381000"/>
                    </a:lnTo>
                    <a:lnTo>
                      <a:pt x="416928" y="381000"/>
                    </a:lnTo>
                    <a:lnTo>
                      <a:pt x="411175" y="393700"/>
                    </a:lnTo>
                    <a:lnTo>
                      <a:pt x="392544" y="393700"/>
                    </a:lnTo>
                    <a:lnTo>
                      <a:pt x="381304" y="406400"/>
                    </a:lnTo>
                    <a:lnTo>
                      <a:pt x="372173" y="406400"/>
                    </a:lnTo>
                    <a:lnTo>
                      <a:pt x="383476" y="393700"/>
                    </a:lnTo>
                    <a:lnTo>
                      <a:pt x="399237" y="381000"/>
                    </a:lnTo>
                    <a:lnTo>
                      <a:pt x="412838" y="368300"/>
                    </a:lnTo>
                    <a:lnTo>
                      <a:pt x="425043" y="368300"/>
                    </a:lnTo>
                    <a:lnTo>
                      <a:pt x="433692" y="355600"/>
                    </a:lnTo>
                    <a:lnTo>
                      <a:pt x="442201" y="355600"/>
                    </a:lnTo>
                    <a:lnTo>
                      <a:pt x="441413" y="330200"/>
                    </a:lnTo>
                    <a:lnTo>
                      <a:pt x="435521" y="330200"/>
                    </a:lnTo>
                    <a:lnTo>
                      <a:pt x="429831" y="342900"/>
                    </a:lnTo>
                    <a:lnTo>
                      <a:pt x="425107" y="342900"/>
                    </a:lnTo>
                    <a:lnTo>
                      <a:pt x="420585" y="355600"/>
                    </a:lnTo>
                    <a:lnTo>
                      <a:pt x="416788" y="355600"/>
                    </a:lnTo>
                    <a:lnTo>
                      <a:pt x="414172" y="342900"/>
                    </a:lnTo>
                    <a:lnTo>
                      <a:pt x="404241" y="368300"/>
                    </a:lnTo>
                    <a:lnTo>
                      <a:pt x="404291" y="355600"/>
                    </a:lnTo>
                    <a:lnTo>
                      <a:pt x="404469" y="355600"/>
                    </a:lnTo>
                    <a:lnTo>
                      <a:pt x="404825" y="342900"/>
                    </a:lnTo>
                    <a:lnTo>
                      <a:pt x="405434" y="342900"/>
                    </a:lnTo>
                    <a:lnTo>
                      <a:pt x="406412" y="330200"/>
                    </a:lnTo>
                    <a:lnTo>
                      <a:pt x="408317" y="330200"/>
                    </a:lnTo>
                    <a:lnTo>
                      <a:pt x="412788" y="317500"/>
                    </a:lnTo>
                    <a:lnTo>
                      <a:pt x="405231" y="317500"/>
                    </a:lnTo>
                    <a:lnTo>
                      <a:pt x="398703" y="330200"/>
                    </a:lnTo>
                    <a:lnTo>
                      <a:pt x="393039" y="330200"/>
                    </a:lnTo>
                    <a:lnTo>
                      <a:pt x="388073" y="342900"/>
                    </a:lnTo>
                    <a:lnTo>
                      <a:pt x="383628" y="342900"/>
                    </a:lnTo>
                    <a:lnTo>
                      <a:pt x="379730" y="355600"/>
                    </a:lnTo>
                    <a:lnTo>
                      <a:pt x="376275" y="355600"/>
                    </a:lnTo>
                    <a:lnTo>
                      <a:pt x="373151" y="368300"/>
                    </a:lnTo>
                    <a:lnTo>
                      <a:pt x="366966" y="381000"/>
                    </a:lnTo>
                    <a:lnTo>
                      <a:pt x="360451" y="393700"/>
                    </a:lnTo>
                    <a:lnTo>
                      <a:pt x="352399" y="393700"/>
                    </a:lnTo>
                    <a:lnTo>
                      <a:pt x="341617" y="406400"/>
                    </a:lnTo>
                    <a:lnTo>
                      <a:pt x="343674" y="406400"/>
                    </a:lnTo>
                    <a:lnTo>
                      <a:pt x="336600" y="419100"/>
                    </a:lnTo>
                    <a:lnTo>
                      <a:pt x="329984" y="419100"/>
                    </a:lnTo>
                    <a:lnTo>
                      <a:pt x="323659" y="431800"/>
                    </a:lnTo>
                    <a:lnTo>
                      <a:pt x="317474" y="444500"/>
                    </a:lnTo>
                    <a:lnTo>
                      <a:pt x="311746" y="444500"/>
                    </a:lnTo>
                    <a:lnTo>
                      <a:pt x="306108" y="457200"/>
                    </a:lnTo>
                    <a:lnTo>
                      <a:pt x="295084" y="457200"/>
                    </a:lnTo>
                    <a:lnTo>
                      <a:pt x="284429" y="469900"/>
                    </a:lnTo>
                    <a:lnTo>
                      <a:pt x="264058" y="469900"/>
                    </a:lnTo>
                    <a:lnTo>
                      <a:pt x="264058" y="609600"/>
                    </a:lnTo>
                    <a:lnTo>
                      <a:pt x="262420" y="622300"/>
                    </a:lnTo>
                    <a:lnTo>
                      <a:pt x="256425" y="635000"/>
                    </a:lnTo>
                    <a:lnTo>
                      <a:pt x="244627" y="635000"/>
                    </a:lnTo>
                    <a:lnTo>
                      <a:pt x="248793" y="647700"/>
                    </a:lnTo>
                    <a:lnTo>
                      <a:pt x="250367" y="647700"/>
                    </a:lnTo>
                    <a:lnTo>
                      <a:pt x="250050" y="660400"/>
                    </a:lnTo>
                    <a:lnTo>
                      <a:pt x="248564" y="660400"/>
                    </a:lnTo>
                    <a:lnTo>
                      <a:pt x="247294" y="673100"/>
                    </a:lnTo>
                    <a:lnTo>
                      <a:pt x="245630" y="673100"/>
                    </a:lnTo>
                    <a:lnTo>
                      <a:pt x="244500" y="685800"/>
                    </a:lnTo>
                    <a:lnTo>
                      <a:pt x="243522" y="685800"/>
                    </a:lnTo>
                    <a:lnTo>
                      <a:pt x="243192" y="698500"/>
                    </a:lnTo>
                    <a:lnTo>
                      <a:pt x="244157" y="698500"/>
                    </a:lnTo>
                    <a:lnTo>
                      <a:pt x="235953" y="723900"/>
                    </a:lnTo>
                    <a:lnTo>
                      <a:pt x="226961" y="723900"/>
                    </a:lnTo>
                    <a:lnTo>
                      <a:pt x="219430" y="736600"/>
                    </a:lnTo>
                    <a:lnTo>
                      <a:pt x="215671" y="762000"/>
                    </a:lnTo>
                    <a:lnTo>
                      <a:pt x="227215" y="749300"/>
                    </a:lnTo>
                    <a:lnTo>
                      <a:pt x="226098" y="762000"/>
                    </a:lnTo>
                    <a:lnTo>
                      <a:pt x="225285" y="762000"/>
                    </a:lnTo>
                    <a:lnTo>
                      <a:pt x="224497" y="774700"/>
                    </a:lnTo>
                    <a:lnTo>
                      <a:pt x="223456" y="787400"/>
                    </a:lnTo>
                    <a:lnTo>
                      <a:pt x="221957" y="787400"/>
                    </a:lnTo>
                    <a:lnTo>
                      <a:pt x="220116" y="800100"/>
                    </a:lnTo>
                    <a:lnTo>
                      <a:pt x="217754" y="812800"/>
                    </a:lnTo>
                    <a:lnTo>
                      <a:pt x="214769" y="825500"/>
                    </a:lnTo>
                    <a:lnTo>
                      <a:pt x="212064" y="825500"/>
                    </a:lnTo>
                    <a:lnTo>
                      <a:pt x="212064" y="1054100"/>
                    </a:lnTo>
                    <a:lnTo>
                      <a:pt x="210718" y="1054100"/>
                    </a:lnTo>
                    <a:lnTo>
                      <a:pt x="205524" y="1066800"/>
                    </a:lnTo>
                    <a:lnTo>
                      <a:pt x="202438" y="1054100"/>
                    </a:lnTo>
                    <a:lnTo>
                      <a:pt x="194576" y="1041400"/>
                    </a:lnTo>
                    <a:lnTo>
                      <a:pt x="194233" y="1040574"/>
                    </a:lnTo>
                    <a:lnTo>
                      <a:pt x="194233" y="1155700"/>
                    </a:lnTo>
                    <a:lnTo>
                      <a:pt x="192913" y="1168400"/>
                    </a:lnTo>
                    <a:lnTo>
                      <a:pt x="192570" y="1168400"/>
                    </a:lnTo>
                    <a:lnTo>
                      <a:pt x="192570" y="1219200"/>
                    </a:lnTo>
                    <a:lnTo>
                      <a:pt x="192252" y="1219200"/>
                    </a:lnTo>
                    <a:lnTo>
                      <a:pt x="191414" y="1206500"/>
                    </a:lnTo>
                    <a:lnTo>
                      <a:pt x="192252" y="1206500"/>
                    </a:lnTo>
                    <a:lnTo>
                      <a:pt x="192570" y="1219200"/>
                    </a:lnTo>
                    <a:lnTo>
                      <a:pt x="192570" y="1168400"/>
                    </a:lnTo>
                    <a:lnTo>
                      <a:pt x="184442" y="1168400"/>
                    </a:lnTo>
                    <a:lnTo>
                      <a:pt x="184061" y="1155700"/>
                    </a:lnTo>
                    <a:lnTo>
                      <a:pt x="194233" y="1155700"/>
                    </a:lnTo>
                    <a:lnTo>
                      <a:pt x="194233" y="1040574"/>
                    </a:lnTo>
                    <a:lnTo>
                      <a:pt x="189369" y="1028700"/>
                    </a:lnTo>
                    <a:lnTo>
                      <a:pt x="194221" y="1016000"/>
                    </a:lnTo>
                    <a:lnTo>
                      <a:pt x="185940" y="1016000"/>
                    </a:lnTo>
                    <a:lnTo>
                      <a:pt x="183007" y="1028700"/>
                    </a:lnTo>
                    <a:lnTo>
                      <a:pt x="176149" y="1028700"/>
                    </a:lnTo>
                    <a:lnTo>
                      <a:pt x="175869" y="1003300"/>
                    </a:lnTo>
                    <a:lnTo>
                      <a:pt x="176479" y="1003300"/>
                    </a:lnTo>
                    <a:lnTo>
                      <a:pt x="177761" y="990600"/>
                    </a:lnTo>
                    <a:lnTo>
                      <a:pt x="181152" y="990600"/>
                    </a:lnTo>
                    <a:lnTo>
                      <a:pt x="189204" y="1003300"/>
                    </a:lnTo>
                    <a:lnTo>
                      <a:pt x="195160" y="1016000"/>
                    </a:lnTo>
                    <a:lnTo>
                      <a:pt x="200875" y="1016000"/>
                    </a:lnTo>
                    <a:lnTo>
                      <a:pt x="208254" y="1028700"/>
                    </a:lnTo>
                    <a:lnTo>
                      <a:pt x="210820" y="1041400"/>
                    </a:lnTo>
                    <a:lnTo>
                      <a:pt x="212064" y="1054100"/>
                    </a:lnTo>
                    <a:lnTo>
                      <a:pt x="212064" y="825500"/>
                    </a:lnTo>
                    <a:lnTo>
                      <a:pt x="210388" y="825500"/>
                    </a:lnTo>
                    <a:lnTo>
                      <a:pt x="212090" y="812800"/>
                    </a:lnTo>
                    <a:lnTo>
                      <a:pt x="215150" y="800100"/>
                    </a:lnTo>
                    <a:lnTo>
                      <a:pt x="214845" y="800100"/>
                    </a:lnTo>
                    <a:lnTo>
                      <a:pt x="201129" y="812800"/>
                    </a:lnTo>
                    <a:lnTo>
                      <a:pt x="200482" y="800100"/>
                    </a:lnTo>
                    <a:lnTo>
                      <a:pt x="199326" y="800100"/>
                    </a:lnTo>
                    <a:lnTo>
                      <a:pt x="200126" y="787400"/>
                    </a:lnTo>
                    <a:lnTo>
                      <a:pt x="194652" y="787400"/>
                    </a:lnTo>
                    <a:lnTo>
                      <a:pt x="194005" y="800100"/>
                    </a:lnTo>
                    <a:lnTo>
                      <a:pt x="191909" y="787400"/>
                    </a:lnTo>
                    <a:lnTo>
                      <a:pt x="190728" y="787400"/>
                    </a:lnTo>
                    <a:lnTo>
                      <a:pt x="190728" y="825500"/>
                    </a:lnTo>
                    <a:lnTo>
                      <a:pt x="188582" y="838200"/>
                    </a:lnTo>
                    <a:lnTo>
                      <a:pt x="182295" y="838200"/>
                    </a:lnTo>
                    <a:lnTo>
                      <a:pt x="182359" y="825500"/>
                    </a:lnTo>
                    <a:lnTo>
                      <a:pt x="182841" y="825500"/>
                    </a:lnTo>
                    <a:lnTo>
                      <a:pt x="183095" y="812800"/>
                    </a:lnTo>
                    <a:lnTo>
                      <a:pt x="186728" y="812800"/>
                    </a:lnTo>
                    <a:lnTo>
                      <a:pt x="189687" y="825500"/>
                    </a:lnTo>
                    <a:lnTo>
                      <a:pt x="190728" y="825500"/>
                    </a:lnTo>
                    <a:lnTo>
                      <a:pt x="190728" y="787400"/>
                    </a:lnTo>
                    <a:lnTo>
                      <a:pt x="184683" y="787400"/>
                    </a:lnTo>
                    <a:lnTo>
                      <a:pt x="185839" y="774700"/>
                    </a:lnTo>
                    <a:lnTo>
                      <a:pt x="189001" y="762000"/>
                    </a:lnTo>
                    <a:lnTo>
                      <a:pt x="192087" y="762000"/>
                    </a:lnTo>
                    <a:lnTo>
                      <a:pt x="196278" y="749300"/>
                    </a:lnTo>
                    <a:lnTo>
                      <a:pt x="206336" y="749300"/>
                    </a:lnTo>
                    <a:lnTo>
                      <a:pt x="205041" y="762000"/>
                    </a:lnTo>
                    <a:lnTo>
                      <a:pt x="205752" y="762000"/>
                    </a:lnTo>
                    <a:lnTo>
                      <a:pt x="210261" y="749300"/>
                    </a:lnTo>
                    <a:lnTo>
                      <a:pt x="212839" y="736600"/>
                    </a:lnTo>
                    <a:lnTo>
                      <a:pt x="213868" y="736600"/>
                    </a:lnTo>
                    <a:lnTo>
                      <a:pt x="213791" y="723900"/>
                    </a:lnTo>
                    <a:lnTo>
                      <a:pt x="208991" y="736600"/>
                    </a:lnTo>
                    <a:lnTo>
                      <a:pt x="193586" y="736600"/>
                    </a:lnTo>
                    <a:lnTo>
                      <a:pt x="194208" y="723900"/>
                    </a:lnTo>
                    <a:lnTo>
                      <a:pt x="195224" y="723900"/>
                    </a:lnTo>
                    <a:lnTo>
                      <a:pt x="196481" y="711200"/>
                    </a:lnTo>
                    <a:lnTo>
                      <a:pt x="198513" y="698500"/>
                    </a:lnTo>
                    <a:lnTo>
                      <a:pt x="200545" y="698500"/>
                    </a:lnTo>
                    <a:lnTo>
                      <a:pt x="200456" y="685800"/>
                    </a:lnTo>
                    <a:lnTo>
                      <a:pt x="207987" y="685800"/>
                    </a:lnTo>
                    <a:lnTo>
                      <a:pt x="216319" y="673100"/>
                    </a:lnTo>
                    <a:lnTo>
                      <a:pt x="228701" y="673100"/>
                    </a:lnTo>
                    <a:lnTo>
                      <a:pt x="229552" y="660400"/>
                    </a:lnTo>
                    <a:lnTo>
                      <a:pt x="231533" y="660400"/>
                    </a:lnTo>
                    <a:lnTo>
                      <a:pt x="232638" y="647700"/>
                    </a:lnTo>
                    <a:lnTo>
                      <a:pt x="230886" y="635000"/>
                    </a:lnTo>
                    <a:lnTo>
                      <a:pt x="228473" y="647700"/>
                    </a:lnTo>
                    <a:lnTo>
                      <a:pt x="214045" y="647700"/>
                    </a:lnTo>
                    <a:lnTo>
                      <a:pt x="212699" y="660400"/>
                    </a:lnTo>
                    <a:lnTo>
                      <a:pt x="205295" y="660400"/>
                    </a:lnTo>
                    <a:lnTo>
                      <a:pt x="206883" y="647700"/>
                    </a:lnTo>
                    <a:lnTo>
                      <a:pt x="213969" y="635000"/>
                    </a:lnTo>
                    <a:lnTo>
                      <a:pt x="223037" y="622300"/>
                    </a:lnTo>
                    <a:lnTo>
                      <a:pt x="222478" y="635000"/>
                    </a:lnTo>
                    <a:lnTo>
                      <a:pt x="229793" y="622300"/>
                    </a:lnTo>
                    <a:lnTo>
                      <a:pt x="233070" y="635000"/>
                    </a:lnTo>
                    <a:lnTo>
                      <a:pt x="232575" y="609600"/>
                    </a:lnTo>
                    <a:lnTo>
                      <a:pt x="227545" y="609600"/>
                    </a:lnTo>
                    <a:lnTo>
                      <a:pt x="220078" y="622300"/>
                    </a:lnTo>
                    <a:lnTo>
                      <a:pt x="212229" y="622300"/>
                    </a:lnTo>
                    <a:lnTo>
                      <a:pt x="214274" y="596900"/>
                    </a:lnTo>
                    <a:lnTo>
                      <a:pt x="214871" y="596900"/>
                    </a:lnTo>
                    <a:lnTo>
                      <a:pt x="216827" y="584200"/>
                    </a:lnTo>
                    <a:lnTo>
                      <a:pt x="220738" y="571500"/>
                    </a:lnTo>
                    <a:lnTo>
                      <a:pt x="237286" y="571500"/>
                    </a:lnTo>
                    <a:lnTo>
                      <a:pt x="235369" y="584200"/>
                    </a:lnTo>
                    <a:lnTo>
                      <a:pt x="248818" y="571500"/>
                    </a:lnTo>
                    <a:lnTo>
                      <a:pt x="242912" y="596900"/>
                    </a:lnTo>
                    <a:lnTo>
                      <a:pt x="250126" y="584200"/>
                    </a:lnTo>
                    <a:lnTo>
                      <a:pt x="253898" y="571500"/>
                    </a:lnTo>
                    <a:lnTo>
                      <a:pt x="256286" y="571500"/>
                    </a:lnTo>
                    <a:lnTo>
                      <a:pt x="259359" y="558800"/>
                    </a:lnTo>
                    <a:lnTo>
                      <a:pt x="263525" y="558800"/>
                    </a:lnTo>
                    <a:lnTo>
                      <a:pt x="262483" y="571500"/>
                    </a:lnTo>
                    <a:lnTo>
                      <a:pt x="261543" y="584200"/>
                    </a:lnTo>
                    <a:lnTo>
                      <a:pt x="261137" y="596900"/>
                    </a:lnTo>
                    <a:lnTo>
                      <a:pt x="261797" y="596900"/>
                    </a:lnTo>
                    <a:lnTo>
                      <a:pt x="264058" y="609600"/>
                    </a:lnTo>
                    <a:lnTo>
                      <a:pt x="264058" y="469900"/>
                    </a:lnTo>
                    <a:lnTo>
                      <a:pt x="256197" y="469900"/>
                    </a:lnTo>
                    <a:lnTo>
                      <a:pt x="259232" y="457200"/>
                    </a:lnTo>
                    <a:lnTo>
                      <a:pt x="262229" y="444500"/>
                    </a:lnTo>
                    <a:lnTo>
                      <a:pt x="275183" y="444500"/>
                    </a:lnTo>
                    <a:lnTo>
                      <a:pt x="285140" y="431800"/>
                    </a:lnTo>
                    <a:lnTo>
                      <a:pt x="293128" y="419100"/>
                    </a:lnTo>
                    <a:lnTo>
                      <a:pt x="299935" y="393700"/>
                    </a:lnTo>
                    <a:lnTo>
                      <a:pt x="306336" y="381000"/>
                    </a:lnTo>
                    <a:lnTo>
                      <a:pt x="309791" y="368300"/>
                    </a:lnTo>
                    <a:lnTo>
                      <a:pt x="313385" y="368300"/>
                    </a:lnTo>
                    <a:lnTo>
                      <a:pt x="317246" y="355600"/>
                    </a:lnTo>
                    <a:lnTo>
                      <a:pt x="321500" y="355600"/>
                    </a:lnTo>
                    <a:lnTo>
                      <a:pt x="326491" y="342900"/>
                    </a:lnTo>
                    <a:lnTo>
                      <a:pt x="332003" y="330200"/>
                    </a:lnTo>
                    <a:lnTo>
                      <a:pt x="338162" y="330200"/>
                    </a:lnTo>
                    <a:lnTo>
                      <a:pt x="345135" y="317500"/>
                    </a:lnTo>
                    <a:lnTo>
                      <a:pt x="343750" y="330200"/>
                    </a:lnTo>
                    <a:lnTo>
                      <a:pt x="339115" y="330200"/>
                    </a:lnTo>
                    <a:lnTo>
                      <a:pt x="335102" y="342900"/>
                    </a:lnTo>
                    <a:lnTo>
                      <a:pt x="335572" y="342900"/>
                    </a:lnTo>
                    <a:lnTo>
                      <a:pt x="345376" y="330200"/>
                    </a:lnTo>
                    <a:lnTo>
                      <a:pt x="347865" y="317500"/>
                    </a:lnTo>
                    <a:lnTo>
                      <a:pt x="352145" y="304800"/>
                    </a:lnTo>
                    <a:lnTo>
                      <a:pt x="367258" y="292100"/>
                    </a:lnTo>
                    <a:lnTo>
                      <a:pt x="358381" y="304800"/>
                    </a:lnTo>
                    <a:lnTo>
                      <a:pt x="365302" y="304800"/>
                    </a:lnTo>
                    <a:lnTo>
                      <a:pt x="373646" y="292100"/>
                    </a:lnTo>
                    <a:lnTo>
                      <a:pt x="369074" y="304800"/>
                    </a:lnTo>
                    <a:lnTo>
                      <a:pt x="374510" y="304800"/>
                    </a:lnTo>
                    <a:lnTo>
                      <a:pt x="380873" y="292100"/>
                    </a:lnTo>
                    <a:lnTo>
                      <a:pt x="387870" y="279400"/>
                    </a:lnTo>
                    <a:lnTo>
                      <a:pt x="395249" y="279400"/>
                    </a:lnTo>
                    <a:lnTo>
                      <a:pt x="403174" y="266700"/>
                    </a:lnTo>
                    <a:lnTo>
                      <a:pt x="411403" y="266700"/>
                    </a:lnTo>
                    <a:lnTo>
                      <a:pt x="419811" y="254000"/>
                    </a:lnTo>
                    <a:lnTo>
                      <a:pt x="428244" y="254000"/>
                    </a:lnTo>
                    <a:lnTo>
                      <a:pt x="436867" y="241300"/>
                    </a:lnTo>
                    <a:lnTo>
                      <a:pt x="445249" y="241300"/>
                    </a:lnTo>
                    <a:lnTo>
                      <a:pt x="453402" y="228600"/>
                    </a:lnTo>
                    <a:lnTo>
                      <a:pt x="468934" y="228600"/>
                    </a:lnTo>
                    <a:lnTo>
                      <a:pt x="475983" y="215900"/>
                    </a:lnTo>
                    <a:lnTo>
                      <a:pt x="488264" y="215900"/>
                    </a:lnTo>
                    <a:lnTo>
                      <a:pt x="484505" y="203200"/>
                    </a:lnTo>
                    <a:lnTo>
                      <a:pt x="487654" y="203200"/>
                    </a:lnTo>
                    <a:lnTo>
                      <a:pt x="492975" y="190500"/>
                    </a:lnTo>
                    <a:lnTo>
                      <a:pt x="505193" y="190500"/>
                    </a:lnTo>
                    <a:lnTo>
                      <a:pt x="498665" y="203200"/>
                    </a:lnTo>
                    <a:lnTo>
                      <a:pt x="511086" y="190500"/>
                    </a:lnTo>
                    <a:lnTo>
                      <a:pt x="519544" y="203200"/>
                    </a:lnTo>
                    <a:lnTo>
                      <a:pt x="526948" y="203200"/>
                    </a:lnTo>
                    <a:lnTo>
                      <a:pt x="518947" y="215900"/>
                    </a:lnTo>
                    <a:lnTo>
                      <a:pt x="511009" y="215900"/>
                    </a:lnTo>
                    <a:lnTo>
                      <a:pt x="503123" y="228600"/>
                    </a:lnTo>
                    <a:lnTo>
                      <a:pt x="525856" y="228600"/>
                    </a:lnTo>
                    <a:lnTo>
                      <a:pt x="529793" y="215900"/>
                    </a:lnTo>
                    <a:lnTo>
                      <a:pt x="538238" y="215900"/>
                    </a:lnTo>
                    <a:lnTo>
                      <a:pt x="542048" y="203200"/>
                    </a:lnTo>
                    <a:lnTo>
                      <a:pt x="537845" y="203200"/>
                    </a:lnTo>
                    <a:lnTo>
                      <a:pt x="541553" y="190500"/>
                    </a:lnTo>
                    <a:lnTo>
                      <a:pt x="545693" y="190500"/>
                    </a:lnTo>
                    <a:lnTo>
                      <a:pt x="550862" y="177800"/>
                    </a:lnTo>
                    <a:lnTo>
                      <a:pt x="554939" y="177800"/>
                    </a:lnTo>
                    <a:lnTo>
                      <a:pt x="559346" y="165100"/>
                    </a:lnTo>
                    <a:lnTo>
                      <a:pt x="564083" y="165100"/>
                    </a:lnTo>
                    <a:lnTo>
                      <a:pt x="569188" y="152400"/>
                    </a:lnTo>
                    <a:lnTo>
                      <a:pt x="569061" y="165100"/>
                    </a:lnTo>
                    <a:lnTo>
                      <a:pt x="578612" y="152400"/>
                    </a:lnTo>
                    <a:lnTo>
                      <a:pt x="588276" y="152400"/>
                    </a:lnTo>
                    <a:lnTo>
                      <a:pt x="598017" y="139700"/>
                    </a:lnTo>
                    <a:lnTo>
                      <a:pt x="615099" y="139700"/>
                    </a:lnTo>
                    <a:lnTo>
                      <a:pt x="625690" y="127000"/>
                    </a:lnTo>
                    <a:lnTo>
                      <a:pt x="628421" y="139700"/>
                    </a:lnTo>
                    <a:lnTo>
                      <a:pt x="662889" y="139700"/>
                    </a:lnTo>
                    <a:lnTo>
                      <a:pt x="673506" y="127000"/>
                    </a:lnTo>
                    <a:lnTo>
                      <a:pt x="697445" y="127000"/>
                    </a:lnTo>
                    <a:lnTo>
                      <a:pt x="710323" y="114300"/>
                    </a:lnTo>
                    <a:lnTo>
                      <a:pt x="723544" y="114300"/>
                    </a:lnTo>
                    <a:lnTo>
                      <a:pt x="719213" y="127000"/>
                    </a:lnTo>
                    <a:lnTo>
                      <a:pt x="736625" y="114300"/>
                    </a:lnTo>
                    <a:lnTo>
                      <a:pt x="811847" y="114300"/>
                    </a:lnTo>
                    <a:lnTo>
                      <a:pt x="811847" y="50800"/>
                    </a:lnTo>
                    <a:lnTo>
                      <a:pt x="783488" y="50800"/>
                    </a:lnTo>
                    <a:lnTo>
                      <a:pt x="766559" y="50800"/>
                    </a:lnTo>
                    <a:lnTo>
                      <a:pt x="748220" y="50800"/>
                    </a:lnTo>
                    <a:lnTo>
                      <a:pt x="740016" y="50800"/>
                    </a:lnTo>
                    <a:lnTo>
                      <a:pt x="720077" y="50800"/>
                    </a:lnTo>
                    <a:lnTo>
                      <a:pt x="723353" y="63500"/>
                    </a:lnTo>
                    <a:lnTo>
                      <a:pt x="706970" y="50800"/>
                    </a:lnTo>
                    <a:lnTo>
                      <a:pt x="689571" y="50800"/>
                    </a:lnTo>
                    <a:lnTo>
                      <a:pt x="682129" y="63500"/>
                    </a:lnTo>
                    <a:lnTo>
                      <a:pt x="655269" y="63500"/>
                    </a:lnTo>
                    <a:lnTo>
                      <a:pt x="649097" y="50800"/>
                    </a:lnTo>
                    <a:lnTo>
                      <a:pt x="665543" y="50800"/>
                    </a:lnTo>
                    <a:lnTo>
                      <a:pt x="673404" y="38100"/>
                    </a:lnTo>
                    <a:lnTo>
                      <a:pt x="671525" y="38100"/>
                    </a:lnTo>
                    <a:lnTo>
                      <a:pt x="668286" y="25400"/>
                    </a:lnTo>
                    <a:lnTo>
                      <a:pt x="669569" y="25400"/>
                    </a:lnTo>
                    <a:lnTo>
                      <a:pt x="674573" y="12700"/>
                    </a:lnTo>
                    <a:lnTo>
                      <a:pt x="659345" y="12700"/>
                    </a:lnTo>
                    <a:lnTo>
                      <a:pt x="650697" y="25400"/>
                    </a:lnTo>
                    <a:lnTo>
                      <a:pt x="651827" y="25400"/>
                    </a:lnTo>
                    <a:lnTo>
                      <a:pt x="659549" y="38100"/>
                    </a:lnTo>
                    <a:lnTo>
                      <a:pt x="641413" y="38100"/>
                    </a:lnTo>
                    <a:lnTo>
                      <a:pt x="641413" y="50800"/>
                    </a:lnTo>
                    <a:lnTo>
                      <a:pt x="626986" y="63500"/>
                    </a:lnTo>
                    <a:lnTo>
                      <a:pt x="619899" y="63500"/>
                    </a:lnTo>
                    <a:lnTo>
                      <a:pt x="628929" y="50800"/>
                    </a:lnTo>
                    <a:lnTo>
                      <a:pt x="641413" y="50800"/>
                    </a:lnTo>
                    <a:lnTo>
                      <a:pt x="641413" y="38100"/>
                    </a:lnTo>
                    <a:lnTo>
                      <a:pt x="631558" y="38100"/>
                    </a:lnTo>
                    <a:lnTo>
                      <a:pt x="623811" y="50800"/>
                    </a:lnTo>
                    <a:lnTo>
                      <a:pt x="614324" y="50800"/>
                    </a:lnTo>
                    <a:lnTo>
                      <a:pt x="609003" y="63500"/>
                    </a:lnTo>
                    <a:lnTo>
                      <a:pt x="618858" y="63500"/>
                    </a:lnTo>
                    <a:lnTo>
                      <a:pt x="608787" y="76200"/>
                    </a:lnTo>
                    <a:lnTo>
                      <a:pt x="570496" y="76200"/>
                    </a:lnTo>
                    <a:lnTo>
                      <a:pt x="563638" y="88900"/>
                    </a:lnTo>
                    <a:lnTo>
                      <a:pt x="543153" y="88900"/>
                    </a:lnTo>
                    <a:lnTo>
                      <a:pt x="536676" y="101600"/>
                    </a:lnTo>
                    <a:lnTo>
                      <a:pt x="524230" y="101600"/>
                    </a:lnTo>
                    <a:lnTo>
                      <a:pt x="518299" y="114300"/>
                    </a:lnTo>
                    <a:lnTo>
                      <a:pt x="493318" y="114300"/>
                    </a:lnTo>
                    <a:lnTo>
                      <a:pt x="495223" y="101600"/>
                    </a:lnTo>
                    <a:lnTo>
                      <a:pt x="494131" y="101600"/>
                    </a:lnTo>
                    <a:lnTo>
                      <a:pt x="493204" y="114300"/>
                    </a:lnTo>
                    <a:lnTo>
                      <a:pt x="466610" y="114300"/>
                    </a:lnTo>
                    <a:lnTo>
                      <a:pt x="461391" y="127000"/>
                    </a:lnTo>
                    <a:lnTo>
                      <a:pt x="458419" y="127000"/>
                    </a:lnTo>
                    <a:lnTo>
                      <a:pt x="458482" y="121031"/>
                    </a:lnTo>
                    <a:lnTo>
                      <a:pt x="454723" y="127000"/>
                    </a:lnTo>
                    <a:lnTo>
                      <a:pt x="446798" y="127000"/>
                    </a:lnTo>
                    <a:lnTo>
                      <a:pt x="439089" y="139700"/>
                    </a:lnTo>
                    <a:lnTo>
                      <a:pt x="431749" y="152400"/>
                    </a:lnTo>
                    <a:lnTo>
                      <a:pt x="428853" y="152400"/>
                    </a:lnTo>
                    <a:lnTo>
                      <a:pt x="435533" y="139700"/>
                    </a:lnTo>
                    <a:lnTo>
                      <a:pt x="424878" y="139700"/>
                    </a:lnTo>
                    <a:lnTo>
                      <a:pt x="418426" y="152400"/>
                    </a:lnTo>
                    <a:lnTo>
                      <a:pt x="411721" y="152400"/>
                    </a:lnTo>
                    <a:lnTo>
                      <a:pt x="404431" y="165100"/>
                    </a:lnTo>
                    <a:lnTo>
                      <a:pt x="396684" y="165100"/>
                    </a:lnTo>
                    <a:lnTo>
                      <a:pt x="380644" y="190500"/>
                    </a:lnTo>
                    <a:lnTo>
                      <a:pt x="373227" y="190500"/>
                    </a:lnTo>
                    <a:lnTo>
                      <a:pt x="366737" y="203200"/>
                    </a:lnTo>
                    <a:lnTo>
                      <a:pt x="361429" y="215900"/>
                    </a:lnTo>
                    <a:lnTo>
                      <a:pt x="373621" y="215900"/>
                    </a:lnTo>
                    <a:lnTo>
                      <a:pt x="370217" y="228600"/>
                    </a:lnTo>
                    <a:lnTo>
                      <a:pt x="360972" y="241300"/>
                    </a:lnTo>
                    <a:lnTo>
                      <a:pt x="359473" y="254000"/>
                    </a:lnTo>
                    <a:lnTo>
                      <a:pt x="349313" y="254000"/>
                    </a:lnTo>
                    <a:lnTo>
                      <a:pt x="339928" y="241300"/>
                    </a:lnTo>
                    <a:lnTo>
                      <a:pt x="336080" y="228600"/>
                    </a:lnTo>
                    <a:lnTo>
                      <a:pt x="342582" y="215900"/>
                    </a:lnTo>
                    <a:lnTo>
                      <a:pt x="345198" y="212293"/>
                    </a:lnTo>
                    <a:lnTo>
                      <a:pt x="346964" y="203200"/>
                    </a:lnTo>
                    <a:lnTo>
                      <a:pt x="334098" y="203200"/>
                    </a:lnTo>
                    <a:lnTo>
                      <a:pt x="327329" y="215900"/>
                    </a:lnTo>
                    <a:lnTo>
                      <a:pt x="316763" y="215900"/>
                    </a:lnTo>
                    <a:lnTo>
                      <a:pt x="317373" y="203200"/>
                    </a:lnTo>
                    <a:lnTo>
                      <a:pt x="322224" y="190500"/>
                    </a:lnTo>
                    <a:lnTo>
                      <a:pt x="333997" y="190500"/>
                    </a:lnTo>
                    <a:lnTo>
                      <a:pt x="347256" y="177800"/>
                    </a:lnTo>
                    <a:lnTo>
                      <a:pt x="366369" y="177800"/>
                    </a:lnTo>
                    <a:lnTo>
                      <a:pt x="358559" y="190500"/>
                    </a:lnTo>
                    <a:lnTo>
                      <a:pt x="352336" y="203200"/>
                    </a:lnTo>
                    <a:lnTo>
                      <a:pt x="360489" y="203200"/>
                    </a:lnTo>
                    <a:lnTo>
                      <a:pt x="369316" y="190500"/>
                    </a:lnTo>
                    <a:lnTo>
                      <a:pt x="379006" y="177800"/>
                    </a:lnTo>
                    <a:lnTo>
                      <a:pt x="371233" y="177800"/>
                    </a:lnTo>
                    <a:lnTo>
                      <a:pt x="378244" y="165100"/>
                    </a:lnTo>
                    <a:lnTo>
                      <a:pt x="382955" y="165100"/>
                    </a:lnTo>
                    <a:lnTo>
                      <a:pt x="387807" y="152400"/>
                    </a:lnTo>
                    <a:lnTo>
                      <a:pt x="397675" y="152400"/>
                    </a:lnTo>
                    <a:lnTo>
                      <a:pt x="402844" y="139700"/>
                    </a:lnTo>
                    <a:lnTo>
                      <a:pt x="405663" y="139700"/>
                    </a:lnTo>
                    <a:lnTo>
                      <a:pt x="403364" y="152400"/>
                    </a:lnTo>
                    <a:lnTo>
                      <a:pt x="409460" y="139700"/>
                    </a:lnTo>
                    <a:lnTo>
                      <a:pt x="409232" y="139700"/>
                    </a:lnTo>
                    <a:lnTo>
                      <a:pt x="410273" y="127000"/>
                    </a:lnTo>
                    <a:lnTo>
                      <a:pt x="398145" y="127000"/>
                    </a:lnTo>
                    <a:lnTo>
                      <a:pt x="391363" y="139700"/>
                    </a:lnTo>
                    <a:lnTo>
                      <a:pt x="383692" y="139700"/>
                    </a:lnTo>
                    <a:lnTo>
                      <a:pt x="375158" y="152400"/>
                    </a:lnTo>
                    <a:lnTo>
                      <a:pt x="374535" y="139700"/>
                    </a:lnTo>
                    <a:lnTo>
                      <a:pt x="353402" y="152400"/>
                    </a:lnTo>
                    <a:lnTo>
                      <a:pt x="332295" y="177800"/>
                    </a:lnTo>
                    <a:lnTo>
                      <a:pt x="312724" y="190500"/>
                    </a:lnTo>
                    <a:lnTo>
                      <a:pt x="296164" y="215900"/>
                    </a:lnTo>
                    <a:lnTo>
                      <a:pt x="301980" y="228600"/>
                    </a:lnTo>
                    <a:lnTo>
                      <a:pt x="305485" y="241300"/>
                    </a:lnTo>
                    <a:lnTo>
                      <a:pt x="308673" y="266700"/>
                    </a:lnTo>
                    <a:lnTo>
                      <a:pt x="313537" y="279400"/>
                    </a:lnTo>
                    <a:lnTo>
                      <a:pt x="248208" y="355600"/>
                    </a:lnTo>
                    <a:lnTo>
                      <a:pt x="227571" y="391782"/>
                    </a:lnTo>
                    <a:lnTo>
                      <a:pt x="229196" y="393700"/>
                    </a:lnTo>
                    <a:lnTo>
                      <a:pt x="236601" y="393700"/>
                    </a:lnTo>
                    <a:lnTo>
                      <a:pt x="228257" y="406400"/>
                    </a:lnTo>
                    <a:lnTo>
                      <a:pt x="220713" y="419100"/>
                    </a:lnTo>
                    <a:lnTo>
                      <a:pt x="206933" y="419100"/>
                    </a:lnTo>
                    <a:lnTo>
                      <a:pt x="207251" y="431800"/>
                    </a:lnTo>
                    <a:lnTo>
                      <a:pt x="206679" y="444500"/>
                    </a:lnTo>
                    <a:lnTo>
                      <a:pt x="205714" y="444500"/>
                    </a:lnTo>
                    <a:lnTo>
                      <a:pt x="204800" y="457200"/>
                    </a:lnTo>
                    <a:lnTo>
                      <a:pt x="204012" y="469900"/>
                    </a:lnTo>
                    <a:lnTo>
                      <a:pt x="204876" y="482600"/>
                    </a:lnTo>
                    <a:lnTo>
                      <a:pt x="209600" y="482600"/>
                    </a:lnTo>
                    <a:lnTo>
                      <a:pt x="195757" y="495300"/>
                    </a:lnTo>
                    <a:lnTo>
                      <a:pt x="181406" y="508000"/>
                    </a:lnTo>
                    <a:lnTo>
                      <a:pt x="177787" y="511162"/>
                    </a:lnTo>
                    <a:lnTo>
                      <a:pt x="177787" y="812800"/>
                    </a:lnTo>
                    <a:lnTo>
                      <a:pt x="177177" y="817206"/>
                    </a:lnTo>
                    <a:lnTo>
                      <a:pt x="177342" y="812800"/>
                    </a:lnTo>
                    <a:lnTo>
                      <a:pt x="177787" y="812800"/>
                    </a:lnTo>
                    <a:lnTo>
                      <a:pt x="177787" y="511162"/>
                    </a:lnTo>
                    <a:lnTo>
                      <a:pt x="166814" y="520700"/>
                    </a:lnTo>
                    <a:lnTo>
                      <a:pt x="152285" y="558800"/>
                    </a:lnTo>
                    <a:lnTo>
                      <a:pt x="155168" y="558800"/>
                    </a:lnTo>
                    <a:lnTo>
                      <a:pt x="165646" y="571500"/>
                    </a:lnTo>
                    <a:lnTo>
                      <a:pt x="160896" y="571500"/>
                    </a:lnTo>
                    <a:lnTo>
                      <a:pt x="156641" y="584200"/>
                    </a:lnTo>
                    <a:lnTo>
                      <a:pt x="146367" y="584200"/>
                    </a:lnTo>
                    <a:lnTo>
                      <a:pt x="145821" y="571500"/>
                    </a:lnTo>
                    <a:lnTo>
                      <a:pt x="147637" y="558800"/>
                    </a:lnTo>
                    <a:lnTo>
                      <a:pt x="140614" y="584200"/>
                    </a:lnTo>
                    <a:lnTo>
                      <a:pt x="133756" y="596900"/>
                    </a:lnTo>
                    <a:lnTo>
                      <a:pt x="127190" y="609600"/>
                    </a:lnTo>
                    <a:lnTo>
                      <a:pt x="121031" y="622300"/>
                    </a:lnTo>
                    <a:lnTo>
                      <a:pt x="117868" y="622300"/>
                    </a:lnTo>
                    <a:lnTo>
                      <a:pt x="116586" y="647700"/>
                    </a:lnTo>
                    <a:lnTo>
                      <a:pt x="119380" y="635000"/>
                    </a:lnTo>
                    <a:lnTo>
                      <a:pt x="124358" y="622300"/>
                    </a:lnTo>
                    <a:lnTo>
                      <a:pt x="137198" y="622300"/>
                    </a:lnTo>
                    <a:lnTo>
                      <a:pt x="133870" y="647700"/>
                    </a:lnTo>
                    <a:lnTo>
                      <a:pt x="128765" y="660400"/>
                    </a:lnTo>
                    <a:lnTo>
                      <a:pt x="125323" y="673100"/>
                    </a:lnTo>
                    <a:lnTo>
                      <a:pt x="126936" y="698500"/>
                    </a:lnTo>
                    <a:lnTo>
                      <a:pt x="99822" y="698500"/>
                    </a:lnTo>
                    <a:lnTo>
                      <a:pt x="93472" y="685800"/>
                    </a:lnTo>
                    <a:lnTo>
                      <a:pt x="95300" y="685800"/>
                    </a:lnTo>
                    <a:lnTo>
                      <a:pt x="89865" y="673100"/>
                    </a:lnTo>
                    <a:lnTo>
                      <a:pt x="85725" y="660400"/>
                    </a:lnTo>
                    <a:lnTo>
                      <a:pt x="83527" y="647700"/>
                    </a:lnTo>
                    <a:lnTo>
                      <a:pt x="83934" y="635000"/>
                    </a:lnTo>
                    <a:lnTo>
                      <a:pt x="72313" y="660400"/>
                    </a:lnTo>
                    <a:lnTo>
                      <a:pt x="67576" y="685800"/>
                    </a:lnTo>
                    <a:lnTo>
                      <a:pt x="64008" y="698500"/>
                    </a:lnTo>
                    <a:lnTo>
                      <a:pt x="55943" y="723900"/>
                    </a:lnTo>
                    <a:lnTo>
                      <a:pt x="50355" y="723900"/>
                    </a:lnTo>
                    <a:lnTo>
                      <a:pt x="49364" y="698500"/>
                    </a:lnTo>
                    <a:lnTo>
                      <a:pt x="48768" y="685800"/>
                    </a:lnTo>
                    <a:lnTo>
                      <a:pt x="44373" y="685800"/>
                    </a:lnTo>
                    <a:lnTo>
                      <a:pt x="48679" y="673100"/>
                    </a:lnTo>
                    <a:lnTo>
                      <a:pt x="53251" y="660400"/>
                    </a:lnTo>
                    <a:lnTo>
                      <a:pt x="57899" y="647700"/>
                    </a:lnTo>
                    <a:lnTo>
                      <a:pt x="62496" y="635000"/>
                    </a:lnTo>
                    <a:lnTo>
                      <a:pt x="61074" y="647700"/>
                    </a:lnTo>
                    <a:lnTo>
                      <a:pt x="64046" y="647700"/>
                    </a:lnTo>
                    <a:lnTo>
                      <a:pt x="64922" y="635000"/>
                    </a:lnTo>
                    <a:lnTo>
                      <a:pt x="66814" y="635000"/>
                    </a:lnTo>
                    <a:lnTo>
                      <a:pt x="69253" y="622300"/>
                    </a:lnTo>
                    <a:lnTo>
                      <a:pt x="71716" y="609600"/>
                    </a:lnTo>
                    <a:lnTo>
                      <a:pt x="73850" y="609600"/>
                    </a:lnTo>
                    <a:lnTo>
                      <a:pt x="75285" y="596900"/>
                    </a:lnTo>
                    <a:lnTo>
                      <a:pt x="75806" y="584200"/>
                    </a:lnTo>
                    <a:lnTo>
                      <a:pt x="75196" y="584200"/>
                    </a:lnTo>
                    <a:lnTo>
                      <a:pt x="79756" y="571500"/>
                    </a:lnTo>
                    <a:lnTo>
                      <a:pt x="80022" y="584200"/>
                    </a:lnTo>
                    <a:lnTo>
                      <a:pt x="79781" y="596900"/>
                    </a:lnTo>
                    <a:lnTo>
                      <a:pt x="82816" y="584200"/>
                    </a:lnTo>
                    <a:lnTo>
                      <a:pt x="82511" y="596900"/>
                    </a:lnTo>
                    <a:lnTo>
                      <a:pt x="85166" y="609600"/>
                    </a:lnTo>
                    <a:lnTo>
                      <a:pt x="89547" y="622300"/>
                    </a:lnTo>
                    <a:lnTo>
                      <a:pt x="94475" y="635000"/>
                    </a:lnTo>
                    <a:lnTo>
                      <a:pt x="100126" y="609600"/>
                    </a:lnTo>
                    <a:lnTo>
                      <a:pt x="97421" y="596900"/>
                    </a:lnTo>
                    <a:lnTo>
                      <a:pt x="92989" y="596900"/>
                    </a:lnTo>
                    <a:lnTo>
                      <a:pt x="93205" y="584200"/>
                    </a:lnTo>
                    <a:lnTo>
                      <a:pt x="93408" y="571500"/>
                    </a:lnTo>
                    <a:lnTo>
                      <a:pt x="102362" y="558800"/>
                    </a:lnTo>
                    <a:lnTo>
                      <a:pt x="106857" y="558800"/>
                    </a:lnTo>
                    <a:lnTo>
                      <a:pt x="111455" y="546100"/>
                    </a:lnTo>
                    <a:lnTo>
                      <a:pt x="104521" y="546100"/>
                    </a:lnTo>
                    <a:lnTo>
                      <a:pt x="109626" y="533400"/>
                    </a:lnTo>
                    <a:lnTo>
                      <a:pt x="114960" y="533400"/>
                    </a:lnTo>
                    <a:lnTo>
                      <a:pt x="119608" y="520700"/>
                    </a:lnTo>
                    <a:lnTo>
                      <a:pt x="115658" y="520700"/>
                    </a:lnTo>
                    <a:lnTo>
                      <a:pt x="109245" y="533400"/>
                    </a:lnTo>
                    <a:lnTo>
                      <a:pt x="106210" y="520700"/>
                    </a:lnTo>
                    <a:lnTo>
                      <a:pt x="111937" y="520700"/>
                    </a:lnTo>
                    <a:lnTo>
                      <a:pt x="116928" y="508000"/>
                    </a:lnTo>
                    <a:lnTo>
                      <a:pt x="121551" y="508000"/>
                    </a:lnTo>
                    <a:lnTo>
                      <a:pt x="126199" y="495300"/>
                    </a:lnTo>
                    <a:lnTo>
                      <a:pt x="131114" y="495300"/>
                    </a:lnTo>
                    <a:lnTo>
                      <a:pt x="136639" y="482600"/>
                    </a:lnTo>
                    <a:lnTo>
                      <a:pt x="143294" y="482600"/>
                    </a:lnTo>
                    <a:lnTo>
                      <a:pt x="151574" y="469900"/>
                    </a:lnTo>
                    <a:lnTo>
                      <a:pt x="144500" y="469900"/>
                    </a:lnTo>
                    <a:lnTo>
                      <a:pt x="141439" y="457200"/>
                    </a:lnTo>
                    <a:lnTo>
                      <a:pt x="141211" y="445503"/>
                    </a:lnTo>
                    <a:lnTo>
                      <a:pt x="125133" y="457200"/>
                    </a:lnTo>
                    <a:lnTo>
                      <a:pt x="116459" y="469900"/>
                    </a:lnTo>
                    <a:lnTo>
                      <a:pt x="108064" y="469900"/>
                    </a:lnTo>
                    <a:lnTo>
                      <a:pt x="93510" y="508000"/>
                    </a:lnTo>
                    <a:lnTo>
                      <a:pt x="79679" y="546100"/>
                    </a:lnTo>
                    <a:lnTo>
                      <a:pt x="67513" y="584200"/>
                    </a:lnTo>
                    <a:lnTo>
                      <a:pt x="57962" y="622300"/>
                    </a:lnTo>
                    <a:lnTo>
                      <a:pt x="52971" y="622300"/>
                    </a:lnTo>
                    <a:lnTo>
                      <a:pt x="40055" y="647700"/>
                    </a:lnTo>
                    <a:lnTo>
                      <a:pt x="34874" y="673100"/>
                    </a:lnTo>
                    <a:lnTo>
                      <a:pt x="35191" y="685800"/>
                    </a:lnTo>
                    <a:lnTo>
                      <a:pt x="38811" y="698500"/>
                    </a:lnTo>
                    <a:lnTo>
                      <a:pt x="43548" y="723900"/>
                    </a:lnTo>
                    <a:lnTo>
                      <a:pt x="47802" y="736600"/>
                    </a:lnTo>
                    <a:lnTo>
                      <a:pt x="49796" y="762000"/>
                    </a:lnTo>
                    <a:lnTo>
                      <a:pt x="47777" y="787400"/>
                    </a:lnTo>
                    <a:lnTo>
                      <a:pt x="40373" y="787400"/>
                    </a:lnTo>
                    <a:lnTo>
                      <a:pt x="38468" y="800100"/>
                    </a:lnTo>
                    <a:lnTo>
                      <a:pt x="36779" y="812800"/>
                    </a:lnTo>
                    <a:lnTo>
                      <a:pt x="30035" y="812800"/>
                    </a:lnTo>
                    <a:lnTo>
                      <a:pt x="31445" y="800100"/>
                    </a:lnTo>
                    <a:lnTo>
                      <a:pt x="19672" y="800100"/>
                    </a:lnTo>
                    <a:lnTo>
                      <a:pt x="23037" y="812800"/>
                    </a:lnTo>
                    <a:lnTo>
                      <a:pt x="26708" y="825500"/>
                    </a:lnTo>
                    <a:lnTo>
                      <a:pt x="28181" y="838200"/>
                    </a:lnTo>
                    <a:lnTo>
                      <a:pt x="146799" y="838200"/>
                    </a:lnTo>
                    <a:lnTo>
                      <a:pt x="152107" y="850900"/>
                    </a:lnTo>
                    <a:lnTo>
                      <a:pt x="158165" y="863600"/>
                    </a:lnTo>
                    <a:lnTo>
                      <a:pt x="164655" y="876300"/>
                    </a:lnTo>
                    <a:lnTo>
                      <a:pt x="176631" y="901700"/>
                    </a:lnTo>
                    <a:lnTo>
                      <a:pt x="180632" y="914400"/>
                    </a:lnTo>
                    <a:lnTo>
                      <a:pt x="181102" y="927100"/>
                    </a:lnTo>
                    <a:lnTo>
                      <a:pt x="180784" y="939800"/>
                    </a:lnTo>
                    <a:lnTo>
                      <a:pt x="179717" y="952500"/>
                    </a:lnTo>
                    <a:lnTo>
                      <a:pt x="177965" y="965200"/>
                    </a:lnTo>
                    <a:lnTo>
                      <a:pt x="175945" y="965200"/>
                    </a:lnTo>
                    <a:lnTo>
                      <a:pt x="175704" y="927100"/>
                    </a:lnTo>
                    <a:lnTo>
                      <a:pt x="173888" y="914400"/>
                    </a:lnTo>
                    <a:lnTo>
                      <a:pt x="170357" y="901700"/>
                    </a:lnTo>
                    <a:lnTo>
                      <a:pt x="157772" y="901700"/>
                    </a:lnTo>
                    <a:lnTo>
                      <a:pt x="149491" y="927100"/>
                    </a:lnTo>
                    <a:lnTo>
                      <a:pt x="140398" y="939800"/>
                    </a:lnTo>
                    <a:lnTo>
                      <a:pt x="130746" y="965200"/>
                    </a:lnTo>
                    <a:lnTo>
                      <a:pt x="131495" y="952500"/>
                    </a:lnTo>
                    <a:lnTo>
                      <a:pt x="132537" y="939800"/>
                    </a:lnTo>
                    <a:lnTo>
                      <a:pt x="133781" y="927100"/>
                    </a:lnTo>
                    <a:lnTo>
                      <a:pt x="135191" y="914400"/>
                    </a:lnTo>
                    <a:lnTo>
                      <a:pt x="137007" y="901700"/>
                    </a:lnTo>
                    <a:lnTo>
                      <a:pt x="138760" y="876300"/>
                    </a:lnTo>
                    <a:lnTo>
                      <a:pt x="140601" y="863600"/>
                    </a:lnTo>
                    <a:lnTo>
                      <a:pt x="142722" y="850900"/>
                    </a:lnTo>
                    <a:lnTo>
                      <a:pt x="136296" y="863600"/>
                    </a:lnTo>
                    <a:lnTo>
                      <a:pt x="137261" y="850900"/>
                    </a:lnTo>
                    <a:lnTo>
                      <a:pt x="24968" y="850900"/>
                    </a:lnTo>
                    <a:lnTo>
                      <a:pt x="10350" y="850900"/>
                    </a:lnTo>
                    <a:lnTo>
                      <a:pt x="6235" y="850900"/>
                    </a:lnTo>
                    <a:lnTo>
                      <a:pt x="4775" y="863600"/>
                    </a:lnTo>
                    <a:lnTo>
                      <a:pt x="4203" y="876300"/>
                    </a:lnTo>
                    <a:lnTo>
                      <a:pt x="4521" y="889000"/>
                    </a:lnTo>
                    <a:lnTo>
                      <a:pt x="5676" y="889000"/>
                    </a:lnTo>
                    <a:lnTo>
                      <a:pt x="7734" y="901700"/>
                    </a:lnTo>
                    <a:lnTo>
                      <a:pt x="10896" y="914400"/>
                    </a:lnTo>
                    <a:lnTo>
                      <a:pt x="15328" y="914400"/>
                    </a:lnTo>
                    <a:lnTo>
                      <a:pt x="17881" y="952500"/>
                    </a:lnTo>
                    <a:lnTo>
                      <a:pt x="12026" y="952500"/>
                    </a:lnTo>
                    <a:lnTo>
                      <a:pt x="5511" y="965200"/>
                    </a:lnTo>
                    <a:lnTo>
                      <a:pt x="6096" y="1003300"/>
                    </a:lnTo>
                    <a:lnTo>
                      <a:pt x="0" y="990600"/>
                    </a:lnTo>
                    <a:lnTo>
                      <a:pt x="723" y="1003300"/>
                    </a:lnTo>
                    <a:lnTo>
                      <a:pt x="1600" y="1003300"/>
                    </a:lnTo>
                    <a:lnTo>
                      <a:pt x="2616" y="1016000"/>
                    </a:lnTo>
                    <a:lnTo>
                      <a:pt x="3759" y="1028700"/>
                    </a:lnTo>
                    <a:lnTo>
                      <a:pt x="10795" y="1016000"/>
                    </a:lnTo>
                    <a:lnTo>
                      <a:pt x="16776" y="1041400"/>
                    </a:lnTo>
                    <a:lnTo>
                      <a:pt x="19799" y="1041400"/>
                    </a:lnTo>
                    <a:lnTo>
                      <a:pt x="22974" y="1054100"/>
                    </a:lnTo>
                    <a:lnTo>
                      <a:pt x="29235" y="1066800"/>
                    </a:lnTo>
                    <a:lnTo>
                      <a:pt x="32423" y="1066800"/>
                    </a:lnTo>
                    <a:lnTo>
                      <a:pt x="34785" y="1054100"/>
                    </a:lnTo>
                    <a:lnTo>
                      <a:pt x="38531" y="1054100"/>
                    </a:lnTo>
                    <a:lnTo>
                      <a:pt x="26593" y="1041400"/>
                    </a:lnTo>
                    <a:lnTo>
                      <a:pt x="25857" y="1028700"/>
                    </a:lnTo>
                    <a:lnTo>
                      <a:pt x="23342" y="1016000"/>
                    </a:lnTo>
                    <a:lnTo>
                      <a:pt x="22098" y="1003300"/>
                    </a:lnTo>
                    <a:lnTo>
                      <a:pt x="25146" y="990600"/>
                    </a:lnTo>
                    <a:lnTo>
                      <a:pt x="28130" y="1003300"/>
                    </a:lnTo>
                    <a:lnTo>
                      <a:pt x="32600" y="1016000"/>
                    </a:lnTo>
                    <a:lnTo>
                      <a:pt x="37541" y="1016000"/>
                    </a:lnTo>
                    <a:lnTo>
                      <a:pt x="41922" y="1028700"/>
                    </a:lnTo>
                    <a:lnTo>
                      <a:pt x="40360" y="1016000"/>
                    </a:lnTo>
                    <a:lnTo>
                      <a:pt x="38760" y="1016000"/>
                    </a:lnTo>
                    <a:lnTo>
                      <a:pt x="37223" y="1003300"/>
                    </a:lnTo>
                    <a:lnTo>
                      <a:pt x="35852" y="1003300"/>
                    </a:lnTo>
                    <a:lnTo>
                      <a:pt x="44259" y="990600"/>
                    </a:lnTo>
                    <a:lnTo>
                      <a:pt x="44170" y="965200"/>
                    </a:lnTo>
                    <a:lnTo>
                      <a:pt x="44018" y="965200"/>
                    </a:lnTo>
                    <a:lnTo>
                      <a:pt x="43713" y="952500"/>
                    </a:lnTo>
                    <a:lnTo>
                      <a:pt x="43065" y="939800"/>
                    </a:lnTo>
                    <a:lnTo>
                      <a:pt x="41808" y="939800"/>
                    </a:lnTo>
                    <a:lnTo>
                      <a:pt x="39776" y="927100"/>
                    </a:lnTo>
                    <a:lnTo>
                      <a:pt x="36017" y="927100"/>
                    </a:lnTo>
                    <a:lnTo>
                      <a:pt x="38252" y="939800"/>
                    </a:lnTo>
                    <a:lnTo>
                      <a:pt x="40081" y="952500"/>
                    </a:lnTo>
                    <a:lnTo>
                      <a:pt x="38112" y="952500"/>
                    </a:lnTo>
                    <a:lnTo>
                      <a:pt x="29781" y="939800"/>
                    </a:lnTo>
                    <a:lnTo>
                      <a:pt x="25006" y="914400"/>
                    </a:lnTo>
                    <a:lnTo>
                      <a:pt x="22466" y="901700"/>
                    </a:lnTo>
                    <a:lnTo>
                      <a:pt x="20802" y="876300"/>
                    </a:lnTo>
                    <a:lnTo>
                      <a:pt x="24244" y="876300"/>
                    </a:lnTo>
                    <a:lnTo>
                      <a:pt x="25869" y="863600"/>
                    </a:lnTo>
                    <a:lnTo>
                      <a:pt x="29756" y="863600"/>
                    </a:lnTo>
                    <a:lnTo>
                      <a:pt x="29273" y="876300"/>
                    </a:lnTo>
                    <a:lnTo>
                      <a:pt x="39827" y="876300"/>
                    </a:lnTo>
                    <a:lnTo>
                      <a:pt x="43827" y="863600"/>
                    </a:lnTo>
                    <a:lnTo>
                      <a:pt x="51587" y="876300"/>
                    </a:lnTo>
                    <a:lnTo>
                      <a:pt x="60020" y="889000"/>
                    </a:lnTo>
                    <a:lnTo>
                      <a:pt x="67386" y="889000"/>
                    </a:lnTo>
                    <a:lnTo>
                      <a:pt x="71945" y="901700"/>
                    </a:lnTo>
                    <a:lnTo>
                      <a:pt x="72834" y="914400"/>
                    </a:lnTo>
                    <a:lnTo>
                      <a:pt x="73190" y="927100"/>
                    </a:lnTo>
                    <a:lnTo>
                      <a:pt x="72542" y="939800"/>
                    </a:lnTo>
                    <a:lnTo>
                      <a:pt x="70434" y="952500"/>
                    </a:lnTo>
                    <a:lnTo>
                      <a:pt x="68351" y="952500"/>
                    </a:lnTo>
                    <a:lnTo>
                      <a:pt x="69011" y="965200"/>
                    </a:lnTo>
                    <a:lnTo>
                      <a:pt x="71297" y="977900"/>
                    </a:lnTo>
                    <a:lnTo>
                      <a:pt x="71958" y="990600"/>
                    </a:lnTo>
                    <a:lnTo>
                      <a:pt x="67754" y="1003300"/>
                    </a:lnTo>
                    <a:lnTo>
                      <a:pt x="70231" y="1016000"/>
                    </a:lnTo>
                    <a:lnTo>
                      <a:pt x="81724" y="1016000"/>
                    </a:lnTo>
                    <a:lnTo>
                      <a:pt x="83820" y="1028700"/>
                    </a:lnTo>
                    <a:lnTo>
                      <a:pt x="85991" y="1041400"/>
                    </a:lnTo>
                    <a:lnTo>
                      <a:pt x="88303" y="1054100"/>
                    </a:lnTo>
                    <a:lnTo>
                      <a:pt x="77139" y="1054100"/>
                    </a:lnTo>
                    <a:lnTo>
                      <a:pt x="69532" y="1066800"/>
                    </a:lnTo>
                    <a:lnTo>
                      <a:pt x="61912" y="1066800"/>
                    </a:lnTo>
                    <a:lnTo>
                      <a:pt x="50736" y="1041400"/>
                    </a:lnTo>
                    <a:lnTo>
                      <a:pt x="60731" y="1092200"/>
                    </a:lnTo>
                    <a:lnTo>
                      <a:pt x="56769" y="1092200"/>
                    </a:lnTo>
                    <a:lnTo>
                      <a:pt x="55308" y="1079500"/>
                    </a:lnTo>
                    <a:lnTo>
                      <a:pt x="57480" y="1079500"/>
                    </a:lnTo>
                    <a:lnTo>
                      <a:pt x="48983" y="1066800"/>
                    </a:lnTo>
                    <a:lnTo>
                      <a:pt x="44437" y="1079500"/>
                    </a:lnTo>
                    <a:lnTo>
                      <a:pt x="43014" y="1092200"/>
                    </a:lnTo>
                    <a:lnTo>
                      <a:pt x="43853" y="1104900"/>
                    </a:lnTo>
                    <a:lnTo>
                      <a:pt x="54864" y="1117600"/>
                    </a:lnTo>
                    <a:lnTo>
                      <a:pt x="53619" y="1117600"/>
                    </a:lnTo>
                    <a:lnTo>
                      <a:pt x="50850" y="1130300"/>
                    </a:lnTo>
                    <a:lnTo>
                      <a:pt x="49784" y="1143000"/>
                    </a:lnTo>
                    <a:lnTo>
                      <a:pt x="49491" y="1155700"/>
                    </a:lnTo>
                    <a:lnTo>
                      <a:pt x="49987" y="1155700"/>
                    </a:lnTo>
                    <a:lnTo>
                      <a:pt x="51536" y="1168400"/>
                    </a:lnTo>
                    <a:lnTo>
                      <a:pt x="54368" y="1181100"/>
                    </a:lnTo>
                    <a:lnTo>
                      <a:pt x="60566" y="1181100"/>
                    </a:lnTo>
                    <a:lnTo>
                      <a:pt x="66941" y="1193800"/>
                    </a:lnTo>
                    <a:lnTo>
                      <a:pt x="73393" y="1193800"/>
                    </a:lnTo>
                    <a:lnTo>
                      <a:pt x="79870" y="1206500"/>
                    </a:lnTo>
                    <a:lnTo>
                      <a:pt x="92773" y="1219200"/>
                    </a:lnTo>
                    <a:lnTo>
                      <a:pt x="99275" y="1231900"/>
                    </a:lnTo>
                    <a:lnTo>
                      <a:pt x="105981" y="1231900"/>
                    </a:lnTo>
                    <a:lnTo>
                      <a:pt x="113131" y="1244600"/>
                    </a:lnTo>
                    <a:lnTo>
                      <a:pt x="112610" y="1257300"/>
                    </a:lnTo>
                    <a:lnTo>
                      <a:pt x="114198" y="1270000"/>
                    </a:lnTo>
                    <a:lnTo>
                      <a:pt x="113753" y="1282700"/>
                    </a:lnTo>
                    <a:lnTo>
                      <a:pt x="104216" y="1282700"/>
                    </a:lnTo>
                    <a:lnTo>
                      <a:pt x="101130" y="1270000"/>
                    </a:lnTo>
                    <a:lnTo>
                      <a:pt x="98552" y="1270000"/>
                    </a:lnTo>
                    <a:lnTo>
                      <a:pt x="97104" y="1257300"/>
                    </a:lnTo>
                    <a:lnTo>
                      <a:pt x="89801" y="1257300"/>
                    </a:lnTo>
                    <a:lnTo>
                      <a:pt x="85572" y="1270000"/>
                    </a:lnTo>
                    <a:lnTo>
                      <a:pt x="81127" y="1270000"/>
                    </a:lnTo>
                    <a:lnTo>
                      <a:pt x="79768" y="1257300"/>
                    </a:lnTo>
                    <a:lnTo>
                      <a:pt x="77571" y="1257300"/>
                    </a:lnTo>
                    <a:lnTo>
                      <a:pt x="73469" y="1244600"/>
                    </a:lnTo>
                    <a:lnTo>
                      <a:pt x="76174" y="1257300"/>
                    </a:lnTo>
                    <a:lnTo>
                      <a:pt x="72415" y="1257300"/>
                    </a:lnTo>
                    <a:lnTo>
                      <a:pt x="67551" y="1244600"/>
                    </a:lnTo>
                    <a:lnTo>
                      <a:pt x="62052" y="1231900"/>
                    </a:lnTo>
                    <a:lnTo>
                      <a:pt x="56362" y="1231900"/>
                    </a:lnTo>
                    <a:lnTo>
                      <a:pt x="50736" y="1219200"/>
                    </a:lnTo>
                    <a:lnTo>
                      <a:pt x="45377" y="1219200"/>
                    </a:lnTo>
                    <a:lnTo>
                      <a:pt x="40627" y="1206500"/>
                    </a:lnTo>
                    <a:lnTo>
                      <a:pt x="36817" y="1206500"/>
                    </a:lnTo>
                    <a:lnTo>
                      <a:pt x="43561" y="1219200"/>
                    </a:lnTo>
                    <a:lnTo>
                      <a:pt x="44716" y="1231900"/>
                    </a:lnTo>
                    <a:lnTo>
                      <a:pt x="43459" y="1231900"/>
                    </a:lnTo>
                    <a:lnTo>
                      <a:pt x="42976" y="1244600"/>
                    </a:lnTo>
                    <a:lnTo>
                      <a:pt x="38303" y="1244600"/>
                    </a:lnTo>
                    <a:lnTo>
                      <a:pt x="33172" y="1231900"/>
                    </a:lnTo>
                    <a:lnTo>
                      <a:pt x="28790" y="1231900"/>
                    </a:lnTo>
                    <a:lnTo>
                      <a:pt x="35090" y="1244600"/>
                    </a:lnTo>
                    <a:lnTo>
                      <a:pt x="42913" y="1257300"/>
                    </a:lnTo>
                    <a:lnTo>
                      <a:pt x="48983" y="1257300"/>
                    </a:lnTo>
                    <a:lnTo>
                      <a:pt x="50050" y="1244600"/>
                    </a:lnTo>
                    <a:lnTo>
                      <a:pt x="55549" y="1257300"/>
                    </a:lnTo>
                    <a:lnTo>
                      <a:pt x="61125" y="1270000"/>
                    </a:lnTo>
                    <a:lnTo>
                      <a:pt x="65684" y="1282700"/>
                    </a:lnTo>
                    <a:lnTo>
                      <a:pt x="68084" y="1295400"/>
                    </a:lnTo>
                    <a:lnTo>
                      <a:pt x="71628" y="1295400"/>
                    </a:lnTo>
                    <a:lnTo>
                      <a:pt x="71996" y="1308100"/>
                    </a:lnTo>
                    <a:lnTo>
                      <a:pt x="71526" y="1333500"/>
                    </a:lnTo>
                    <a:lnTo>
                      <a:pt x="70840" y="1346200"/>
                    </a:lnTo>
                    <a:lnTo>
                      <a:pt x="70561" y="1358900"/>
                    </a:lnTo>
                    <a:lnTo>
                      <a:pt x="71247" y="1371600"/>
                    </a:lnTo>
                    <a:lnTo>
                      <a:pt x="74002" y="1384300"/>
                    </a:lnTo>
                    <a:lnTo>
                      <a:pt x="79375" y="1397000"/>
                    </a:lnTo>
                    <a:lnTo>
                      <a:pt x="86753" y="1407972"/>
                    </a:lnTo>
                    <a:lnTo>
                      <a:pt x="82905" y="1397000"/>
                    </a:lnTo>
                    <a:lnTo>
                      <a:pt x="79527" y="1397000"/>
                    </a:lnTo>
                    <a:lnTo>
                      <a:pt x="82143" y="1384300"/>
                    </a:lnTo>
                    <a:lnTo>
                      <a:pt x="90246" y="1397000"/>
                    </a:lnTo>
                    <a:lnTo>
                      <a:pt x="94742" y="1409700"/>
                    </a:lnTo>
                    <a:lnTo>
                      <a:pt x="96774" y="1422400"/>
                    </a:lnTo>
                    <a:lnTo>
                      <a:pt x="97459" y="1422400"/>
                    </a:lnTo>
                    <a:lnTo>
                      <a:pt x="97713" y="1435100"/>
                    </a:lnTo>
                    <a:lnTo>
                      <a:pt x="98552" y="1447800"/>
                    </a:lnTo>
                    <a:lnTo>
                      <a:pt x="101257" y="1460500"/>
                    </a:lnTo>
                    <a:lnTo>
                      <a:pt x="107061" y="1473200"/>
                    </a:lnTo>
                    <a:lnTo>
                      <a:pt x="115595" y="1447800"/>
                    </a:lnTo>
                    <a:lnTo>
                      <a:pt x="121691" y="1460500"/>
                    </a:lnTo>
                    <a:lnTo>
                      <a:pt x="136169" y="1485900"/>
                    </a:lnTo>
                    <a:lnTo>
                      <a:pt x="142278" y="1498600"/>
                    </a:lnTo>
                    <a:lnTo>
                      <a:pt x="141820" y="1498600"/>
                    </a:lnTo>
                    <a:lnTo>
                      <a:pt x="142227" y="1511300"/>
                    </a:lnTo>
                    <a:lnTo>
                      <a:pt x="140030" y="1524000"/>
                    </a:lnTo>
                    <a:lnTo>
                      <a:pt x="131711" y="1511300"/>
                    </a:lnTo>
                    <a:lnTo>
                      <a:pt x="139941" y="1524000"/>
                    </a:lnTo>
                    <a:lnTo>
                      <a:pt x="149174" y="1536700"/>
                    </a:lnTo>
                    <a:lnTo>
                      <a:pt x="159092" y="1549400"/>
                    </a:lnTo>
                    <a:lnTo>
                      <a:pt x="169405" y="1549400"/>
                    </a:lnTo>
                    <a:lnTo>
                      <a:pt x="180035" y="1562100"/>
                    </a:lnTo>
                    <a:lnTo>
                      <a:pt x="191160" y="1562100"/>
                    </a:lnTo>
                    <a:lnTo>
                      <a:pt x="196291" y="1567688"/>
                    </a:lnTo>
                    <a:lnTo>
                      <a:pt x="193535" y="1562100"/>
                    </a:lnTo>
                    <a:lnTo>
                      <a:pt x="185610" y="1549400"/>
                    </a:lnTo>
                    <a:lnTo>
                      <a:pt x="202603" y="1549400"/>
                    </a:lnTo>
                    <a:lnTo>
                      <a:pt x="207645" y="1562100"/>
                    </a:lnTo>
                    <a:lnTo>
                      <a:pt x="216357" y="1574800"/>
                    </a:lnTo>
                    <a:lnTo>
                      <a:pt x="219760" y="1587500"/>
                    </a:lnTo>
                    <a:lnTo>
                      <a:pt x="208838" y="1574800"/>
                    </a:lnTo>
                    <a:lnTo>
                      <a:pt x="211531" y="1587500"/>
                    </a:lnTo>
                    <a:lnTo>
                      <a:pt x="218605" y="1587500"/>
                    </a:lnTo>
                    <a:lnTo>
                      <a:pt x="222529" y="1600200"/>
                    </a:lnTo>
                    <a:lnTo>
                      <a:pt x="226796" y="1600200"/>
                    </a:lnTo>
                    <a:lnTo>
                      <a:pt x="231038" y="1612900"/>
                    </a:lnTo>
                    <a:lnTo>
                      <a:pt x="237312" y="1612900"/>
                    </a:lnTo>
                    <a:lnTo>
                      <a:pt x="243319" y="1625600"/>
                    </a:lnTo>
                    <a:lnTo>
                      <a:pt x="248399" y="1625600"/>
                    </a:lnTo>
                    <a:lnTo>
                      <a:pt x="246291" y="1612900"/>
                    </a:lnTo>
                    <a:lnTo>
                      <a:pt x="254431" y="1620139"/>
                    </a:lnTo>
                    <a:lnTo>
                      <a:pt x="249593" y="1612900"/>
                    </a:lnTo>
                    <a:lnTo>
                      <a:pt x="240436" y="1600200"/>
                    </a:lnTo>
                    <a:lnTo>
                      <a:pt x="233692" y="1587500"/>
                    </a:lnTo>
                    <a:lnTo>
                      <a:pt x="246811" y="1587500"/>
                    </a:lnTo>
                    <a:lnTo>
                      <a:pt x="247662" y="1574800"/>
                    </a:lnTo>
                    <a:lnTo>
                      <a:pt x="240677" y="1574800"/>
                    </a:lnTo>
                    <a:lnTo>
                      <a:pt x="233768" y="1562100"/>
                    </a:lnTo>
                    <a:lnTo>
                      <a:pt x="219913" y="1549400"/>
                    </a:lnTo>
                    <a:lnTo>
                      <a:pt x="227812" y="1562100"/>
                    </a:lnTo>
                    <a:lnTo>
                      <a:pt x="217017" y="1562100"/>
                    </a:lnTo>
                    <a:lnTo>
                      <a:pt x="211709" y="1549400"/>
                    </a:lnTo>
                    <a:lnTo>
                      <a:pt x="206578" y="1549400"/>
                    </a:lnTo>
                    <a:lnTo>
                      <a:pt x="201815" y="1536700"/>
                    </a:lnTo>
                    <a:lnTo>
                      <a:pt x="187934" y="1536700"/>
                    </a:lnTo>
                    <a:lnTo>
                      <a:pt x="184988" y="1524000"/>
                    </a:lnTo>
                    <a:lnTo>
                      <a:pt x="181864" y="1511300"/>
                    </a:lnTo>
                    <a:lnTo>
                      <a:pt x="178587" y="1498600"/>
                    </a:lnTo>
                    <a:lnTo>
                      <a:pt x="175171" y="1498600"/>
                    </a:lnTo>
                    <a:lnTo>
                      <a:pt x="171602" y="1485900"/>
                    </a:lnTo>
                    <a:lnTo>
                      <a:pt x="168160" y="1473200"/>
                    </a:lnTo>
                    <a:lnTo>
                      <a:pt x="165087" y="1460500"/>
                    </a:lnTo>
                    <a:lnTo>
                      <a:pt x="162585" y="1447800"/>
                    </a:lnTo>
                    <a:lnTo>
                      <a:pt x="158242" y="1447800"/>
                    </a:lnTo>
                    <a:lnTo>
                      <a:pt x="158026" y="1460500"/>
                    </a:lnTo>
                    <a:lnTo>
                      <a:pt x="160299" y="1460500"/>
                    </a:lnTo>
                    <a:lnTo>
                      <a:pt x="163436" y="1473200"/>
                    </a:lnTo>
                    <a:lnTo>
                      <a:pt x="156337" y="1460500"/>
                    </a:lnTo>
                    <a:lnTo>
                      <a:pt x="148323" y="1447800"/>
                    </a:lnTo>
                    <a:lnTo>
                      <a:pt x="141490" y="1447800"/>
                    </a:lnTo>
                    <a:lnTo>
                      <a:pt x="137909" y="1435100"/>
                    </a:lnTo>
                    <a:lnTo>
                      <a:pt x="134759" y="1422400"/>
                    </a:lnTo>
                    <a:lnTo>
                      <a:pt x="131648" y="1435100"/>
                    </a:lnTo>
                    <a:lnTo>
                      <a:pt x="131051" y="1435100"/>
                    </a:lnTo>
                    <a:lnTo>
                      <a:pt x="135496" y="1447800"/>
                    </a:lnTo>
                    <a:lnTo>
                      <a:pt x="129108" y="1435100"/>
                    </a:lnTo>
                    <a:lnTo>
                      <a:pt x="122466" y="1422400"/>
                    </a:lnTo>
                    <a:lnTo>
                      <a:pt x="116078" y="1409700"/>
                    </a:lnTo>
                    <a:lnTo>
                      <a:pt x="110439" y="1397000"/>
                    </a:lnTo>
                    <a:lnTo>
                      <a:pt x="109753" y="1409700"/>
                    </a:lnTo>
                    <a:lnTo>
                      <a:pt x="109613" y="1409700"/>
                    </a:lnTo>
                    <a:lnTo>
                      <a:pt x="109334" y="1422400"/>
                    </a:lnTo>
                    <a:lnTo>
                      <a:pt x="106121" y="1409700"/>
                    </a:lnTo>
                    <a:lnTo>
                      <a:pt x="102781" y="1409700"/>
                    </a:lnTo>
                    <a:lnTo>
                      <a:pt x="99961" y="1397000"/>
                    </a:lnTo>
                    <a:lnTo>
                      <a:pt x="100406" y="1409700"/>
                    </a:lnTo>
                    <a:lnTo>
                      <a:pt x="101206" y="1409700"/>
                    </a:lnTo>
                    <a:lnTo>
                      <a:pt x="102044" y="1422400"/>
                    </a:lnTo>
                    <a:lnTo>
                      <a:pt x="88493" y="1384300"/>
                    </a:lnTo>
                    <a:lnTo>
                      <a:pt x="78270" y="1358900"/>
                    </a:lnTo>
                    <a:lnTo>
                      <a:pt x="73050" y="1333500"/>
                    </a:lnTo>
                    <a:lnTo>
                      <a:pt x="74549" y="1308100"/>
                    </a:lnTo>
                    <a:lnTo>
                      <a:pt x="82410" y="1320800"/>
                    </a:lnTo>
                    <a:lnTo>
                      <a:pt x="90195" y="1333500"/>
                    </a:lnTo>
                    <a:lnTo>
                      <a:pt x="105689" y="1371600"/>
                    </a:lnTo>
                    <a:lnTo>
                      <a:pt x="113893" y="1384300"/>
                    </a:lnTo>
                    <a:lnTo>
                      <a:pt x="122326" y="1397000"/>
                    </a:lnTo>
                    <a:lnTo>
                      <a:pt x="131152" y="1409700"/>
                    </a:lnTo>
                    <a:lnTo>
                      <a:pt x="141249" y="1409700"/>
                    </a:lnTo>
                    <a:lnTo>
                      <a:pt x="135128" y="1397000"/>
                    </a:lnTo>
                    <a:lnTo>
                      <a:pt x="130340" y="1397000"/>
                    </a:lnTo>
                    <a:lnTo>
                      <a:pt x="127139" y="1384300"/>
                    </a:lnTo>
                    <a:lnTo>
                      <a:pt x="124815" y="1384300"/>
                    </a:lnTo>
                    <a:lnTo>
                      <a:pt x="127152" y="1371600"/>
                    </a:lnTo>
                    <a:lnTo>
                      <a:pt x="113550" y="1371600"/>
                    </a:lnTo>
                    <a:lnTo>
                      <a:pt x="106921" y="1358900"/>
                    </a:lnTo>
                    <a:lnTo>
                      <a:pt x="100825" y="1346200"/>
                    </a:lnTo>
                    <a:lnTo>
                      <a:pt x="97878" y="1333500"/>
                    </a:lnTo>
                    <a:lnTo>
                      <a:pt x="100672" y="1320800"/>
                    </a:lnTo>
                    <a:lnTo>
                      <a:pt x="107442" y="1333500"/>
                    </a:lnTo>
                    <a:lnTo>
                      <a:pt x="113626" y="1346200"/>
                    </a:lnTo>
                    <a:lnTo>
                      <a:pt x="119341" y="1346200"/>
                    </a:lnTo>
                    <a:lnTo>
                      <a:pt x="124739" y="1358900"/>
                    </a:lnTo>
                    <a:lnTo>
                      <a:pt x="135382" y="1358900"/>
                    </a:lnTo>
                    <a:lnTo>
                      <a:pt x="140652" y="1371600"/>
                    </a:lnTo>
                    <a:lnTo>
                      <a:pt x="150317" y="1371600"/>
                    </a:lnTo>
                    <a:lnTo>
                      <a:pt x="152666" y="1384300"/>
                    </a:lnTo>
                    <a:lnTo>
                      <a:pt x="160680" y="1397000"/>
                    </a:lnTo>
                    <a:lnTo>
                      <a:pt x="165201" y="1409700"/>
                    </a:lnTo>
                    <a:lnTo>
                      <a:pt x="169824" y="1409700"/>
                    </a:lnTo>
                    <a:lnTo>
                      <a:pt x="172847" y="1422400"/>
                    </a:lnTo>
                    <a:lnTo>
                      <a:pt x="161594" y="1422400"/>
                    </a:lnTo>
                    <a:lnTo>
                      <a:pt x="165582" y="1435100"/>
                    </a:lnTo>
                    <a:lnTo>
                      <a:pt x="172415" y="1447800"/>
                    </a:lnTo>
                    <a:lnTo>
                      <a:pt x="181178" y="1460500"/>
                    </a:lnTo>
                    <a:lnTo>
                      <a:pt x="190944" y="1473200"/>
                    </a:lnTo>
                    <a:lnTo>
                      <a:pt x="201244" y="1473200"/>
                    </a:lnTo>
                    <a:lnTo>
                      <a:pt x="211023" y="1485900"/>
                    </a:lnTo>
                    <a:lnTo>
                      <a:pt x="219786" y="1498600"/>
                    </a:lnTo>
                    <a:lnTo>
                      <a:pt x="226987" y="1511300"/>
                    </a:lnTo>
                    <a:lnTo>
                      <a:pt x="223316" y="1511300"/>
                    </a:lnTo>
                    <a:lnTo>
                      <a:pt x="225602" y="1524000"/>
                    </a:lnTo>
                    <a:lnTo>
                      <a:pt x="227685" y="1536700"/>
                    </a:lnTo>
                    <a:lnTo>
                      <a:pt x="229958" y="1536700"/>
                    </a:lnTo>
                    <a:lnTo>
                      <a:pt x="232016" y="1549400"/>
                    </a:lnTo>
                    <a:lnTo>
                      <a:pt x="237439" y="1562100"/>
                    </a:lnTo>
                    <a:lnTo>
                      <a:pt x="243065" y="1562100"/>
                    </a:lnTo>
                    <a:lnTo>
                      <a:pt x="248831" y="1574800"/>
                    </a:lnTo>
                    <a:lnTo>
                      <a:pt x="266928" y="1574800"/>
                    </a:lnTo>
                    <a:lnTo>
                      <a:pt x="272745" y="1587500"/>
                    </a:lnTo>
                    <a:lnTo>
                      <a:pt x="274180" y="1587500"/>
                    </a:lnTo>
                    <a:lnTo>
                      <a:pt x="280631" y="1600200"/>
                    </a:lnTo>
                    <a:lnTo>
                      <a:pt x="285076" y="1612900"/>
                    </a:lnTo>
                    <a:lnTo>
                      <a:pt x="280492" y="1612900"/>
                    </a:lnTo>
                    <a:lnTo>
                      <a:pt x="306222" y="1625600"/>
                    </a:lnTo>
                    <a:lnTo>
                      <a:pt x="314833" y="1638300"/>
                    </a:lnTo>
                    <a:lnTo>
                      <a:pt x="326517" y="1651000"/>
                    </a:lnTo>
                    <a:lnTo>
                      <a:pt x="336410" y="1663700"/>
                    </a:lnTo>
                    <a:lnTo>
                      <a:pt x="339661" y="1663700"/>
                    </a:lnTo>
                    <a:lnTo>
                      <a:pt x="348361" y="1676400"/>
                    </a:lnTo>
                    <a:lnTo>
                      <a:pt x="359397" y="1676400"/>
                    </a:lnTo>
                    <a:lnTo>
                      <a:pt x="368134" y="1689100"/>
                    </a:lnTo>
                    <a:lnTo>
                      <a:pt x="369455" y="1689100"/>
                    </a:lnTo>
                    <a:lnTo>
                      <a:pt x="379691" y="1701800"/>
                    </a:lnTo>
                    <a:lnTo>
                      <a:pt x="391528" y="1714500"/>
                    </a:lnTo>
                    <a:lnTo>
                      <a:pt x="397344" y="1714500"/>
                    </a:lnTo>
                    <a:lnTo>
                      <a:pt x="395668" y="1701800"/>
                    </a:lnTo>
                    <a:lnTo>
                      <a:pt x="386524" y="1701800"/>
                    </a:lnTo>
                    <a:lnTo>
                      <a:pt x="392595" y="1689100"/>
                    </a:lnTo>
                    <a:lnTo>
                      <a:pt x="403212" y="1701800"/>
                    </a:lnTo>
                    <a:lnTo>
                      <a:pt x="415836" y="1714500"/>
                    </a:lnTo>
                    <a:lnTo>
                      <a:pt x="417995" y="1716786"/>
                    </a:lnTo>
                    <a:lnTo>
                      <a:pt x="415137" y="1727200"/>
                    </a:lnTo>
                    <a:lnTo>
                      <a:pt x="419011" y="1727200"/>
                    </a:lnTo>
                    <a:lnTo>
                      <a:pt x="423227" y="1739900"/>
                    </a:lnTo>
                    <a:lnTo>
                      <a:pt x="423710" y="1739900"/>
                    </a:lnTo>
                    <a:lnTo>
                      <a:pt x="454698" y="1765300"/>
                    </a:lnTo>
                    <a:lnTo>
                      <a:pt x="484822" y="1778000"/>
                    </a:lnTo>
                    <a:lnTo>
                      <a:pt x="515264" y="1778000"/>
                    </a:lnTo>
                    <a:lnTo>
                      <a:pt x="547204" y="1790700"/>
                    </a:lnTo>
                    <a:lnTo>
                      <a:pt x="565150" y="1790700"/>
                    </a:lnTo>
                    <a:lnTo>
                      <a:pt x="583933" y="1803400"/>
                    </a:lnTo>
                    <a:lnTo>
                      <a:pt x="603224" y="1803400"/>
                    </a:lnTo>
                    <a:lnTo>
                      <a:pt x="622719" y="1816100"/>
                    </a:lnTo>
                    <a:lnTo>
                      <a:pt x="642188" y="1816100"/>
                    </a:lnTo>
                    <a:lnTo>
                      <a:pt x="651725" y="1828800"/>
                    </a:lnTo>
                    <a:lnTo>
                      <a:pt x="724166" y="1828800"/>
                    </a:lnTo>
                    <a:lnTo>
                      <a:pt x="734466" y="1841500"/>
                    </a:lnTo>
                    <a:lnTo>
                      <a:pt x="683018" y="1841500"/>
                    </a:lnTo>
                    <a:lnTo>
                      <a:pt x="670801" y="1854200"/>
                    </a:lnTo>
                    <a:lnTo>
                      <a:pt x="788733" y="1854200"/>
                    </a:lnTo>
                    <a:lnTo>
                      <a:pt x="783615" y="1866900"/>
                    </a:lnTo>
                    <a:lnTo>
                      <a:pt x="886675" y="1866900"/>
                    </a:lnTo>
                    <a:lnTo>
                      <a:pt x="909180" y="1854200"/>
                    </a:lnTo>
                    <a:lnTo>
                      <a:pt x="896277" y="1854200"/>
                    </a:lnTo>
                    <a:lnTo>
                      <a:pt x="897623" y="1841500"/>
                    </a:lnTo>
                    <a:lnTo>
                      <a:pt x="906614" y="1841500"/>
                    </a:lnTo>
                    <a:lnTo>
                      <a:pt x="922032" y="1828800"/>
                    </a:lnTo>
                    <a:lnTo>
                      <a:pt x="933970" y="1828800"/>
                    </a:lnTo>
                    <a:lnTo>
                      <a:pt x="940866" y="1841500"/>
                    </a:lnTo>
                    <a:lnTo>
                      <a:pt x="947724" y="1841500"/>
                    </a:lnTo>
                    <a:lnTo>
                      <a:pt x="943584" y="1847964"/>
                    </a:lnTo>
                    <a:lnTo>
                      <a:pt x="950087" y="1841500"/>
                    </a:lnTo>
                    <a:lnTo>
                      <a:pt x="952334" y="1841500"/>
                    </a:lnTo>
                    <a:lnTo>
                      <a:pt x="966838" y="1828800"/>
                    </a:lnTo>
                    <a:lnTo>
                      <a:pt x="958024" y="1841500"/>
                    </a:lnTo>
                    <a:lnTo>
                      <a:pt x="983462" y="1841500"/>
                    </a:lnTo>
                    <a:lnTo>
                      <a:pt x="1001547" y="1828800"/>
                    </a:lnTo>
                    <a:lnTo>
                      <a:pt x="1042289" y="1828800"/>
                    </a:lnTo>
                    <a:lnTo>
                      <a:pt x="1048524" y="1816100"/>
                    </a:lnTo>
                    <a:lnTo>
                      <a:pt x="1050239" y="1816100"/>
                    </a:lnTo>
                    <a:lnTo>
                      <a:pt x="1065085" y="1803400"/>
                    </a:lnTo>
                    <a:lnTo>
                      <a:pt x="1081798" y="1778000"/>
                    </a:lnTo>
                    <a:lnTo>
                      <a:pt x="1098562" y="1765300"/>
                    </a:lnTo>
                    <a:lnTo>
                      <a:pt x="1113599" y="1752600"/>
                    </a:lnTo>
                    <a:lnTo>
                      <a:pt x="1123924" y="1739900"/>
                    </a:lnTo>
                    <a:lnTo>
                      <a:pt x="1143419" y="1739900"/>
                    </a:lnTo>
                    <a:lnTo>
                      <a:pt x="1152779" y="1727200"/>
                    </a:lnTo>
                    <a:lnTo>
                      <a:pt x="1161834" y="1727200"/>
                    </a:lnTo>
                    <a:lnTo>
                      <a:pt x="1171028" y="1714500"/>
                    </a:lnTo>
                    <a:lnTo>
                      <a:pt x="1180338" y="1714500"/>
                    </a:lnTo>
                    <a:lnTo>
                      <a:pt x="1189774" y="1701800"/>
                    </a:lnTo>
                    <a:lnTo>
                      <a:pt x="1188618" y="1714500"/>
                    </a:lnTo>
                    <a:lnTo>
                      <a:pt x="1194511" y="1701800"/>
                    </a:lnTo>
                    <a:lnTo>
                      <a:pt x="1200670" y="1701800"/>
                    </a:lnTo>
                    <a:lnTo>
                      <a:pt x="1207071" y="1689100"/>
                    </a:lnTo>
                    <a:lnTo>
                      <a:pt x="1213675" y="1689100"/>
                    </a:lnTo>
                    <a:lnTo>
                      <a:pt x="1220304" y="1676400"/>
                    </a:lnTo>
                    <a:lnTo>
                      <a:pt x="1227251" y="1676400"/>
                    </a:lnTo>
                    <a:lnTo>
                      <a:pt x="1234490" y="1663700"/>
                    </a:lnTo>
                    <a:lnTo>
                      <a:pt x="1252664" y="1663700"/>
                    </a:lnTo>
                    <a:lnTo>
                      <a:pt x="1262748" y="1651000"/>
                    </a:lnTo>
                    <a:lnTo>
                      <a:pt x="1275537" y="1638300"/>
                    </a:lnTo>
                    <a:lnTo>
                      <a:pt x="1289532" y="1625600"/>
                    </a:lnTo>
                    <a:lnTo>
                      <a:pt x="1296390" y="1612900"/>
                    </a:lnTo>
                    <a:lnTo>
                      <a:pt x="1280350" y="1612900"/>
                    </a:lnTo>
                    <a:lnTo>
                      <a:pt x="1276172" y="1625600"/>
                    </a:lnTo>
                    <a:lnTo>
                      <a:pt x="1278331" y="1625600"/>
                    </a:lnTo>
                    <a:lnTo>
                      <a:pt x="1271790" y="1638300"/>
                    </a:lnTo>
                    <a:lnTo>
                      <a:pt x="1251521" y="1638300"/>
                    </a:lnTo>
                    <a:lnTo>
                      <a:pt x="1259268" y="1625600"/>
                    </a:lnTo>
                    <a:lnTo>
                      <a:pt x="1266786" y="1612900"/>
                    </a:lnTo>
                    <a:lnTo>
                      <a:pt x="1274114" y="1600200"/>
                    </a:lnTo>
                    <a:lnTo>
                      <a:pt x="1281315" y="1600200"/>
                    </a:lnTo>
                    <a:lnTo>
                      <a:pt x="1284401" y="1587500"/>
                    </a:lnTo>
                    <a:lnTo>
                      <a:pt x="1281214" y="1587500"/>
                    </a:lnTo>
                    <a:lnTo>
                      <a:pt x="1289583" y="1574800"/>
                    </a:lnTo>
                    <a:lnTo>
                      <a:pt x="1295895" y="1574800"/>
                    </a:lnTo>
                    <a:lnTo>
                      <a:pt x="1300607" y="1562100"/>
                    </a:lnTo>
                    <a:lnTo>
                      <a:pt x="1303832" y="1562100"/>
                    </a:lnTo>
                    <a:lnTo>
                      <a:pt x="1306195" y="1549400"/>
                    </a:lnTo>
                    <a:lnTo>
                      <a:pt x="1308379" y="1536700"/>
                    </a:lnTo>
                    <a:lnTo>
                      <a:pt x="1310830" y="1536700"/>
                    </a:lnTo>
                    <a:lnTo>
                      <a:pt x="1313903" y="1524000"/>
                    </a:lnTo>
                    <a:lnTo>
                      <a:pt x="1318171" y="1524000"/>
                    </a:lnTo>
                    <a:lnTo>
                      <a:pt x="1324165" y="1511300"/>
                    </a:lnTo>
                    <a:lnTo>
                      <a:pt x="1324178" y="1524000"/>
                    </a:lnTo>
                    <a:lnTo>
                      <a:pt x="1322984" y="1536700"/>
                    </a:lnTo>
                    <a:lnTo>
                      <a:pt x="1327200" y="1536700"/>
                    </a:lnTo>
                    <a:lnTo>
                      <a:pt x="1331976" y="1524000"/>
                    </a:lnTo>
                    <a:lnTo>
                      <a:pt x="1326108" y="1549400"/>
                    </a:lnTo>
                    <a:lnTo>
                      <a:pt x="1314627" y="1562100"/>
                    </a:lnTo>
                    <a:lnTo>
                      <a:pt x="1306576" y="1587500"/>
                    </a:lnTo>
                    <a:lnTo>
                      <a:pt x="1310982" y="1587500"/>
                    </a:lnTo>
                    <a:lnTo>
                      <a:pt x="1326197" y="1562100"/>
                    </a:lnTo>
                    <a:lnTo>
                      <a:pt x="1340802" y="1536700"/>
                    </a:lnTo>
                    <a:lnTo>
                      <a:pt x="1344790" y="1524000"/>
                    </a:lnTo>
                    <a:lnTo>
                      <a:pt x="1348765" y="1511300"/>
                    </a:lnTo>
                    <a:lnTo>
                      <a:pt x="1352753" y="1498600"/>
                    </a:lnTo>
                    <a:lnTo>
                      <a:pt x="1359966" y="1473200"/>
                    </a:lnTo>
                    <a:lnTo>
                      <a:pt x="1371130" y="1460500"/>
                    </a:lnTo>
                    <a:lnTo>
                      <a:pt x="1378661" y="1447800"/>
                    </a:lnTo>
                    <a:lnTo>
                      <a:pt x="1385824" y="1435100"/>
                    </a:lnTo>
                    <a:lnTo>
                      <a:pt x="1395895" y="1409700"/>
                    </a:lnTo>
                    <a:lnTo>
                      <a:pt x="1399997" y="1409700"/>
                    </a:lnTo>
                    <a:lnTo>
                      <a:pt x="1406601" y="1397000"/>
                    </a:lnTo>
                    <a:lnTo>
                      <a:pt x="1407947" y="1404785"/>
                    </a:lnTo>
                    <a:lnTo>
                      <a:pt x="1411770" y="1397000"/>
                    </a:lnTo>
                    <a:lnTo>
                      <a:pt x="1418005" y="1384300"/>
                    </a:lnTo>
                    <a:lnTo>
                      <a:pt x="1422590" y="1371600"/>
                    </a:lnTo>
                    <a:lnTo>
                      <a:pt x="1350124" y="1371600"/>
                    </a:lnTo>
                    <a:lnTo>
                      <a:pt x="1346923" y="1371600"/>
                    </a:lnTo>
                    <a:lnTo>
                      <a:pt x="1344206" y="1371600"/>
                    </a:lnTo>
                    <a:lnTo>
                      <a:pt x="1337741" y="1384300"/>
                    </a:lnTo>
                    <a:lnTo>
                      <a:pt x="1330794" y="1397000"/>
                    </a:lnTo>
                    <a:lnTo>
                      <a:pt x="1324000" y="1409700"/>
                    </a:lnTo>
                    <a:lnTo>
                      <a:pt x="1317320" y="1409700"/>
                    </a:lnTo>
                    <a:lnTo>
                      <a:pt x="1311427" y="1422400"/>
                    </a:lnTo>
                    <a:lnTo>
                      <a:pt x="1306601" y="1435100"/>
                    </a:lnTo>
                    <a:lnTo>
                      <a:pt x="1303172" y="1447800"/>
                    </a:lnTo>
                    <a:lnTo>
                      <a:pt x="1301445" y="1435100"/>
                    </a:lnTo>
                    <a:lnTo>
                      <a:pt x="1303616" y="1435100"/>
                    </a:lnTo>
                    <a:lnTo>
                      <a:pt x="1306258" y="1422400"/>
                    </a:lnTo>
                    <a:lnTo>
                      <a:pt x="1305928" y="1422400"/>
                    </a:lnTo>
                    <a:lnTo>
                      <a:pt x="1291399" y="1447800"/>
                    </a:lnTo>
                    <a:lnTo>
                      <a:pt x="1282750" y="1473200"/>
                    </a:lnTo>
                    <a:lnTo>
                      <a:pt x="1273975" y="1498600"/>
                    </a:lnTo>
                    <a:lnTo>
                      <a:pt x="1259065" y="1524000"/>
                    </a:lnTo>
                    <a:lnTo>
                      <a:pt x="1257134" y="1511300"/>
                    </a:lnTo>
                    <a:lnTo>
                      <a:pt x="1251216" y="1511300"/>
                    </a:lnTo>
                    <a:lnTo>
                      <a:pt x="1242885" y="1524000"/>
                    </a:lnTo>
                    <a:lnTo>
                      <a:pt x="1233728" y="1524000"/>
                    </a:lnTo>
                    <a:lnTo>
                      <a:pt x="1226477" y="1536700"/>
                    </a:lnTo>
                    <a:lnTo>
                      <a:pt x="1216596" y="1562100"/>
                    </a:lnTo>
                    <a:lnTo>
                      <a:pt x="1204455" y="1574800"/>
                    </a:lnTo>
                    <a:lnTo>
                      <a:pt x="1190434" y="1587500"/>
                    </a:lnTo>
                    <a:lnTo>
                      <a:pt x="1183043" y="1600200"/>
                    </a:lnTo>
                    <a:lnTo>
                      <a:pt x="1175270" y="1612900"/>
                    </a:lnTo>
                    <a:lnTo>
                      <a:pt x="1159421" y="1625600"/>
                    </a:lnTo>
                    <a:lnTo>
                      <a:pt x="1151318" y="1638300"/>
                    </a:lnTo>
                    <a:lnTo>
                      <a:pt x="1143393" y="1638300"/>
                    </a:lnTo>
                    <a:lnTo>
                      <a:pt x="1135659" y="1651000"/>
                    </a:lnTo>
                    <a:lnTo>
                      <a:pt x="1110564" y="1651000"/>
                    </a:lnTo>
                    <a:lnTo>
                      <a:pt x="1100772" y="1663700"/>
                    </a:lnTo>
                    <a:lnTo>
                      <a:pt x="1090002" y="1663700"/>
                    </a:lnTo>
                    <a:lnTo>
                      <a:pt x="1079538" y="1676400"/>
                    </a:lnTo>
                    <a:lnTo>
                      <a:pt x="1055509" y="1676400"/>
                    </a:lnTo>
                    <a:lnTo>
                      <a:pt x="1047940" y="1689100"/>
                    </a:lnTo>
                    <a:lnTo>
                      <a:pt x="1062520" y="1689100"/>
                    </a:lnTo>
                    <a:lnTo>
                      <a:pt x="1062875" y="1701800"/>
                    </a:lnTo>
                    <a:lnTo>
                      <a:pt x="1046632" y="1701800"/>
                    </a:lnTo>
                    <a:lnTo>
                      <a:pt x="1042327" y="1714500"/>
                    </a:lnTo>
                    <a:lnTo>
                      <a:pt x="1030986" y="1714500"/>
                    </a:lnTo>
                    <a:lnTo>
                      <a:pt x="1025563" y="1727200"/>
                    </a:lnTo>
                    <a:lnTo>
                      <a:pt x="1002258" y="1727200"/>
                    </a:lnTo>
                    <a:lnTo>
                      <a:pt x="1002626" y="1739900"/>
                    </a:lnTo>
                    <a:lnTo>
                      <a:pt x="996505" y="1739900"/>
                    </a:lnTo>
                    <a:lnTo>
                      <a:pt x="989241" y="1752600"/>
                    </a:lnTo>
                    <a:lnTo>
                      <a:pt x="973010" y="1739900"/>
                    </a:lnTo>
                    <a:lnTo>
                      <a:pt x="974991" y="1752600"/>
                    </a:lnTo>
                    <a:lnTo>
                      <a:pt x="976528" y="1752600"/>
                    </a:lnTo>
                    <a:lnTo>
                      <a:pt x="976274" y="1765300"/>
                    </a:lnTo>
                    <a:lnTo>
                      <a:pt x="955611" y="1765300"/>
                    </a:lnTo>
                    <a:lnTo>
                      <a:pt x="960183" y="1752600"/>
                    </a:lnTo>
                    <a:lnTo>
                      <a:pt x="964133" y="1752600"/>
                    </a:lnTo>
                    <a:lnTo>
                      <a:pt x="967041" y="1739900"/>
                    </a:lnTo>
                    <a:lnTo>
                      <a:pt x="953071" y="1739900"/>
                    </a:lnTo>
                    <a:lnTo>
                      <a:pt x="948791" y="1752600"/>
                    </a:lnTo>
                    <a:lnTo>
                      <a:pt x="941171" y="1752600"/>
                    </a:lnTo>
                    <a:lnTo>
                      <a:pt x="945438" y="1739900"/>
                    </a:lnTo>
                    <a:lnTo>
                      <a:pt x="952944" y="1727200"/>
                    </a:lnTo>
                    <a:lnTo>
                      <a:pt x="930744" y="1727200"/>
                    </a:lnTo>
                    <a:lnTo>
                      <a:pt x="921867" y="1739900"/>
                    </a:lnTo>
                    <a:lnTo>
                      <a:pt x="911656" y="1752600"/>
                    </a:lnTo>
                    <a:lnTo>
                      <a:pt x="894143" y="1752600"/>
                    </a:lnTo>
                    <a:lnTo>
                      <a:pt x="887793" y="1765300"/>
                    </a:lnTo>
                    <a:lnTo>
                      <a:pt x="856081" y="1765300"/>
                    </a:lnTo>
                    <a:lnTo>
                      <a:pt x="857580" y="1752600"/>
                    </a:lnTo>
                    <a:lnTo>
                      <a:pt x="834720" y="1752600"/>
                    </a:lnTo>
                    <a:lnTo>
                      <a:pt x="827659" y="1765300"/>
                    </a:lnTo>
                    <a:lnTo>
                      <a:pt x="769759" y="1765300"/>
                    </a:lnTo>
                    <a:lnTo>
                      <a:pt x="759510" y="1752600"/>
                    </a:lnTo>
                    <a:lnTo>
                      <a:pt x="685939" y="1752600"/>
                    </a:lnTo>
                    <a:lnTo>
                      <a:pt x="682091" y="1739900"/>
                    </a:lnTo>
                    <a:lnTo>
                      <a:pt x="676795" y="1739900"/>
                    </a:lnTo>
                    <a:lnTo>
                      <a:pt x="671830" y="1727200"/>
                    </a:lnTo>
                    <a:lnTo>
                      <a:pt x="666356" y="1727200"/>
                    </a:lnTo>
                    <a:lnTo>
                      <a:pt x="659472" y="1714500"/>
                    </a:lnTo>
                    <a:lnTo>
                      <a:pt x="651103" y="1701800"/>
                    </a:lnTo>
                    <a:lnTo>
                      <a:pt x="631037" y="1701800"/>
                    </a:lnTo>
                    <a:lnTo>
                      <a:pt x="642099" y="1714500"/>
                    </a:lnTo>
                    <a:lnTo>
                      <a:pt x="611378" y="1714500"/>
                    </a:lnTo>
                    <a:lnTo>
                      <a:pt x="615594" y="1701800"/>
                    </a:lnTo>
                    <a:lnTo>
                      <a:pt x="630072" y="1701800"/>
                    </a:lnTo>
                    <a:lnTo>
                      <a:pt x="609092" y="1689100"/>
                    </a:lnTo>
                    <a:lnTo>
                      <a:pt x="601662" y="1689100"/>
                    </a:lnTo>
                    <a:lnTo>
                      <a:pt x="601332" y="1701800"/>
                    </a:lnTo>
                    <a:lnTo>
                      <a:pt x="603656" y="1714500"/>
                    </a:lnTo>
                    <a:lnTo>
                      <a:pt x="584746" y="1714500"/>
                    </a:lnTo>
                    <a:lnTo>
                      <a:pt x="580796" y="1701800"/>
                    </a:lnTo>
                    <a:lnTo>
                      <a:pt x="579805" y="1689100"/>
                    </a:lnTo>
                    <a:lnTo>
                      <a:pt x="580732" y="1689100"/>
                    </a:lnTo>
                    <a:lnTo>
                      <a:pt x="572566" y="1676400"/>
                    </a:lnTo>
                    <a:lnTo>
                      <a:pt x="559523" y="1676400"/>
                    </a:lnTo>
                    <a:lnTo>
                      <a:pt x="553097" y="1663700"/>
                    </a:lnTo>
                    <a:lnTo>
                      <a:pt x="541312" y="1663700"/>
                    </a:lnTo>
                    <a:lnTo>
                      <a:pt x="535381" y="1651000"/>
                    </a:lnTo>
                    <a:lnTo>
                      <a:pt x="522058" y="1651000"/>
                    </a:lnTo>
                    <a:lnTo>
                      <a:pt x="516712" y="1638300"/>
                    </a:lnTo>
                    <a:lnTo>
                      <a:pt x="504710" y="1638300"/>
                    </a:lnTo>
                    <a:lnTo>
                      <a:pt x="497941" y="1625600"/>
                    </a:lnTo>
                    <a:lnTo>
                      <a:pt x="451408" y="1625600"/>
                    </a:lnTo>
                    <a:lnTo>
                      <a:pt x="443966" y="1612900"/>
                    </a:lnTo>
                    <a:lnTo>
                      <a:pt x="437235" y="1600200"/>
                    </a:lnTo>
                    <a:lnTo>
                      <a:pt x="437057" y="1600200"/>
                    </a:lnTo>
                    <a:lnTo>
                      <a:pt x="432346" y="1587500"/>
                    </a:lnTo>
                    <a:lnTo>
                      <a:pt x="407162" y="1587500"/>
                    </a:lnTo>
                    <a:lnTo>
                      <a:pt x="406133" y="1600200"/>
                    </a:lnTo>
                    <a:lnTo>
                      <a:pt x="398272" y="1587500"/>
                    </a:lnTo>
                    <a:lnTo>
                      <a:pt x="397624" y="1574800"/>
                    </a:lnTo>
                    <a:lnTo>
                      <a:pt x="401218" y="1562100"/>
                    </a:lnTo>
                    <a:lnTo>
                      <a:pt x="400304" y="1562100"/>
                    </a:lnTo>
                    <a:lnTo>
                      <a:pt x="395947" y="1549400"/>
                    </a:lnTo>
                    <a:lnTo>
                      <a:pt x="388797" y="1549400"/>
                    </a:lnTo>
                    <a:lnTo>
                      <a:pt x="386003" y="1536700"/>
                    </a:lnTo>
                    <a:lnTo>
                      <a:pt x="383057" y="1536700"/>
                    </a:lnTo>
                    <a:lnTo>
                      <a:pt x="378409" y="1524000"/>
                    </a:lnTo>
                    <a:lnTo>
                      <a:pt x="373100" y="1511300"/>
                    </a:lnTo>
                    <a:lnTo>
                      <a:pt x="366331" y="1511300"/>
                    </a:lnTo>
                    <a:lnTo>
                      <a:pt x="357263" y="1498600"/>
                    </a:lnTo>
                    <a:lnTo>
                      <a:pt x="354291" y="1496250"/>
                    </a:lnTo>
                    <a:lnTo>
                      <a:pt x="346024" y="1485900"/>
                    </a:lnTo>
                    <a:lnTo>
                      <a:pt x="347433" y="1490853"/>
                    </a:lnTo>
                    <a:lnTo>
                      <a:pt x="341109" y="1485900"/>
                    </a:lnTo>
                    <a:lnTo>
                      <a:pt x="334238" y="1473200"/>
                    </a:lnTo>
                    <a:lnTo>
                      <a:pt x="329717" y="1447800"/>
                    </a:lnTo>
                    <a:lnTo>
                      <a:pt x="334429" y="1447800"/>
                    </a:lnTo>
                    <a:lnTo>
                      <a:pt x="327380" y="1435100"/>
                    </a:lnTo>
                    <a:lnTo>
                      <a:pt x="319887" y="1435100"/>
                    </a:lnTo>
                    <a:lnTo>
                      <a:pt x="315747" y="1422400"/>
                    </a:lnTo>
                    <a:lnTo>
                      <a:pt x="304723" y="1422400"/>
                    </a:lnTo>
                    <a:lnTo>
                      <a:pt x="298323" y="1409700"/>
                    </a:lnTo>
                    <a:lnTo>
                      <a:pt x="291807" y="1409700"/>
                    </a:lnTo>
                    <a:lnTo>
                      <a:pt x="285394" y="1397000"/>
                    </a:lnTo>
                    <a:lnTo>
                      <a:pt x="279209" y="1397000"/>
                    </a:lnTo>
                    <a:lnTo>
                      <a:pt x="273418" y="1384300"/>
                    </a:lnTo>
                    <a:lnTo>
                      <a:pt x="271894" y="1384300"/>
                    </a:lnTo>
                    <a:lnTo>
                      <a:pt x="270446" y="1371600"/>
                    </a:lnTo>
                    <a:lnTo>
                      <a:pt x="265671" y="1358900"/>
                    </a:lnTo>
                    <a:lnTo>
                      <a:pt x="264795" y="1358900"/>
                    </a:lnTo>
                    <a:lnTo>
                      <a:pt x="263144" y="1346200"/>
                    </a:lnTo>
                    <a:lnTo>
                      <a:pt x="261277" y="1346200"/>
                    </a:lnTo>
                    <a:lnTo>
                      <a:pt x="259727" y="1333500"/>
                    </a:lnTo>
                    <a:lnTo>
                      <a:pt x="239763" y="1333500"/>
                    </a:lnTo>
                    <a:lnTo>
                      <a:pt x="229184" y="1320800"/>
                    </a:lnTo>
                    <a:lnTo>
                      <a:pt x="222758" y="1320800"/>
                    </a:lnTo>
                    <a:lnTo>
                      <a:pt x="219938" y="1308100"/>
                    </a:lnTo>
                    <a:lnTo>
                      <a:pt x="217805" y="1308100"/>
                    </a:lnTo>
                    <a:lnTo>
                      <a:pt x="220459" y="1320800"/>
                    </a:lnTo>
                    <a:lnTo>
                      <a:pt x="224282" y="1333500"/>
                    </a:lnTo>
                    <a:lnTo>
                      <a:pt x="217716" y="1333500"/>
                    </a:lnTo>
                    <a:lnTo>
                      <a:pt x="214604" y="1320800"/>
                    </a:lnTo>
                    <a:lnTo>
                      <a:pt x="211810" y="1308100"/>
                    </a:lnTo>
                    <a:lnTo>
                      <a:pt x="209181" y="1295400"/>
                    </a:lnTo>
                    <a:lnTo>
                      <a:pt x="206514" y="1282700"/>
                    </a:lnTo>
                    <a:lnTo>
                      <a:pt x="204127" y="1270000"/>
                    </a:lnTo>
                    <a:lnTo>
                      <a:pt x="201930" y="1270000"/>
                    </a:lnTo>
                    <a:lnTo>
                      <a:pt x="197739" y="1244600"/>
                    </a:lnTo>
                    <a:lnTo>
                      <a:pt x="201587" y="1257300"/>
                    </a:lnTo>
                    <a:lnTo>
                      <a:pt x="205066" y="1257300"/>
                    </a:lnTo>
                    <a:lnTo>
                      <a:pt x="207975" y="1270000"/>
                    </a:lnTo>
                    <a:lnTo>
                      <a:pt x="210146" y="1270000"/>
                    </a:lnTo>
                    <a:lnTo>
                      <a:pt x="208178" y="1257300"/>
                    </a:lnTo>
                    <a:lnTo>
                      <a:pt x="204254" y="1244600"/>
                    </a:lnTo>
                    <a:lnTo>
                      <a:pt x="200317" y="1231900"/>
                    </a:lnTo>
                    <a:lnTo>
                      <a:pt x="197345" y="1219200"/>
                    </a:lnTo>
                    <a:lnTo>
                      <a:pt x="194373" y="1206500"/>
                    </a:lnTo>
                    <a:lnTo>
                      <a:pt x="198081" y="1193800"/>
                    </a:lnTo>
                    <a:lnTo>
                      <a:pt x="212483" y="1219200"/>
                    </a:lnTo>
                    <a:lnTo>
                      <a:pt x="221018" y="1244600"/>
                    </a:lnTo>
                    <a:lnTo>
                      <a:pt x="228549" y="1257300"/>
                    </a:lnTo>
                    <a:lnTo>
                      <a:pt x="239864" y="1295400"/>
                    </a:lnTo>
                    <a:lnTo>
                      <a:pt x="234899" y="1295400"/>
                    </a:lnTo>
                    <a:lnTo>
                      <a:pt x="228346" y="1282700"/>
                    </a:lnTo>
                    <a:lnTo>
                      <a:pt x="221411" y="1270000"/>
                    </a:lnTo>
                    <a:lnTo>
                      <a:pt x="216255" y="1270000"/>
                    </a:lnTo>
                    <a:lnTo>
                      <a:pt x="217373" y="1282700"/>
                    </a:lnTo>
                    <a:lnTo>
                      <a:pt x="218579" y="1282700"/>
                    </a:lnTo>
                    <a:lnTo>
                      <a:pt x="219849" y="1295400"/>
                    </a:lnTo>
                    <a:lnTo>
                      <a:pt x="226098" y="1295400"/>
                    </a:lnTo>
                    <a:lnTo>
                      <a:pt x="230047" y="1308100"/>
                    </a:lnTo>
                    <a:lnTo>
                      <a:pt x="234403" y="1308100"/>
                    </a:lnTo>
                    <a:lnTo>
                      <a:pt x="239255" y="1320800"/>
                    </a:lnTo>
                    <a:lnTo>
                      <a:pt x="253809" y="1320800"/>
                    </a:lnTo>
                    <a:lnTo>
                      <a:pt x="243522" y="1282700"/>
                    </a:lnTo>
                    <a:lnTo>
                      <a:pt x="234022" y="1244600"/>
                    </a:lnTo>
                    <a:lnTo>
                      <a:pt x="225374" y="1206500"/>
                    </a:lnTo>
                    <a:lnTo>
                      <a:pt x="217589" y="1168400"/>
                    </a:lnTo>
                    <a:lnTo>
                      <a:pt x="242443" y="1168400"/>
                    </a:lnTo>
                    <a:lnTo>
                      <a:pt x="267208" y="1181100"/>
                    </a:lnTo>
                    <a:lnTo>
                      <a:pt x="318719" y="1181100"/>
                    </a:lnTo>
                    <a:lnTo>
                      <a:pt x="312762" y="1168400"/>
                    </a:lnTo>
                    <a:lnTo>
                      <a:pt x="278701" y="1168400"/>
                    </a:lnTo>
                    <a:lnTo>
                      <a:pt x="275450" y="1155700"/>
                    </a:lnTo>
                    <a:lnTo>
                      <a:pt x="269405" y="1155700"/>
                    </a:lnTo>
                    <a:lnTo>
                      <a:pt x="270598" y="1143000"/>
                    </a:lnTo>
                    <a:lnTo>
                      <a:pt x="276390" y="1143000"/>
                    </a:lnTo>
                    <a:lnTo>
                      <a:pt x="270002" y="1130300"/>
                    </a:lnTo>
                    <a:lnTo>
                      <a:pt x="261404" y="1130300"/>
                    </a:lnTo>
                    <a:lnTo>
                      <a:pt x="258826" y="1117600"/>
                    </a:lnTo>
                    <a:lnTo>
                      <a:pt x="254101" y="1104900"/>
                    </a:lnTo>
                    <a:lnTo>
                      <a:pt x="254000" y="1117600"/>
                    </a:lnTo>
                    <a:lnTo>
                      <a:pt x="250380" y="1117600"/>
                    </a:lnTo>
                    <a:lnTo>
                      <a:pt x="249326" y="1104900"/>
                    </a:lnTo>
                    <a:lnTo>
                      <a:pt x="236880" y="1104900"/>
                    </a:lnTo>
                    <a:lnTo>
                      <a:pt x="232702" y="1092200"/>
                    </a:lnTo>
                    <a:lnTo>
                      <a:pt x="229374" y="1092200"/>
                    </a:lnTo>
                    <a:lnTo>
                      <a:pt x="227761" y="1079500"/>
                    </a:lnTo>
                    <a:lnTo>
                      <a:pt x="228701" y="1066800"/>
                    </a:lnTo>
                    <a:lnTo>
                      <a:pt x="243230" y="1066800"/>
                    </a:lnTo>
                    <a:lnTo>
                      <a:pt x="247675" y="1079500"/>
                    </a:lnTo>
                    <a:lnTo>
                      <a:pt x="249529" y="1079500"/>
                    </a:lnTo>
                    <a:lnTo>
                      <a:pt x="251726" y="1066800"/>
                    </a:lnTo>
                    <a:lnTo>
                      <a:pt x="254114" y="1066800"/>
                    </a:lnTo>
                    <a:lnTo>
                      <a:pt x="258076" y="1079500"/>
                    </a:lnTo>
                    <a:lnTo>
                      <a:pt x="261048" y="1079500"/>
                    </a:lnTo>
                    <a:lnTo>
                      <a:pt x="263563" y="1092200"/>
                    </a:lnTo>
                    <a:lnTo>
                      <a:pt x="273367" y="1104900"/>
                    </a:lnTo>
                    <a:lnTo>
                      <a:pt x="284632" y="1104900"/>
                    </a:lnTo>
                    <a:lnTo>
                      <a:pt x="282155" y="1092200"/>
                    </a:lnTo>
                    <a:lnTo>
                      <a:pt x="283540" y="1079500"/>
                    </a:lnTo>
                    <a:lnTo>
                      <a:pt x="286308" y="1092200"/>
                    </a:lnTo>
                    <a:lnTo>
                      <a:pt x="293293" y="1092200"/>
                    </a:lnTo>
                    <a:lnTo>
                      <a:pt x="286753" y="1079500"/>
                    </a:lnTo>
                    <a:lnTo>
                      <a:pt x="288963" y="1066800"/>
                    </a:lnTo>
                    <a:lnTo>
                      <a:pt x="291592" y="1066800"/>
                    </a:lnTo>
                    <a:lnTo>
                      <a:pt x="286296" y="1054100"/>
                    </a:lnTo>
                    <a:lnTo>
                      <a:pt x="268782" y="1054100"/>
                    </a:lnTo>
                    <a:lnTo>
                      <a:pt x="263994" y="1066800"/>
                    </a:lnTo>
                    <a:lnTo>
                      <a:pt x="261734" y="1054100"/>
                    </a:lnTo>
                    <a:lnTo>
                      <a:pt x="263982" y="1041400"/>
                    </a:lnTo>
                    <a:lnTo>
                      <a:pt x="269951" y="1028700"/>
                    </a:lnTo>
                    <a:lnTo>
                      <a:pt x="269519" y="1028700"/>
                    </a:lnTo>
                    <a:lnTo>
                      <a:pt x="268960" y="1016000"/>
                    </a:lnTo>
                    <a:lnTo>
                      <a:pt x="271932" y="1016000"/>
                    </a:lnTo>
                    <a:lnTo>
                      <a:pt x="265785" y="1003300"/>
                    </a:lnTo>
                    <a:lnTo>
                      <a:pt x="260489" y="1016000"/>
                    </a:lnTo>
                    <a:lnTo>
                      <a:pt x="257225" y="1028700"/>
                    </a:lnTo>
                    <a:lnTo>
                      <a:pt x="256755" y="1028700"/>
                    </a:lnTo>
                    <a:lnTo>
                      <a:pt x="259791" y="1041400"/>
                    </a:lnTo>
                    <a:lnTo>
                      <a:pt x="253060" y="1041400"/>
                    </a:lnTo>
                    <a:lnTo>
                      <a:pt x="246380" y="1054100"/>
                    </a:lnTo>
                    <a:lnTo>
                      <a:pt x="240372" y="1041400"/>
                    </a:lnTo>
                    <a:lnTo>
                      <a:pt x="235673" y="1028700"/>
                    </a:lnTo>
                    <a:lnTo>
                      <a:pt x="245706" y="1028700"/>
                    </a:lnTo>
                    <a:lnTo>
                      <a:pt x="243827" y="1016000"/>
                    </a:lnTo>
                    <a:lnTo>
                      <a:pt x="242785" y="1016000"/>
                    </a:lnTo>
                    <a:lnTo>
                      <a:pt x="242468" y="1003300"/>
                    </a:lnTo>
                    <a:lnTo>
                      <a:pt x="242785" y="990600"/>
                    </a:lnTo>
                    <a:lnTo>
                      <a:pt x="243954" y="990600"/>
                    </a:lnTo>
                    <a:lnTo>
                      <a:pt x="246354" y="977900"/>
                    </a:lnTo>
                    <a:lnTo>
                      <a:pt x="248831" y="977900"/>
                    </a:lnTo>
                    <a:lnTo>
                      <a:pt x="252412" y="965200"/>
                    </a:lnTo>
                    <a:lnTo>
                      <a:pt x="255473" y="952500"/>
                    </a:lnTo>
                    <a:lnTo>
                      <a:pt x="257060" y="939800"/>
                    </a:lnTo>
                    <a:lnTo>
                      <a:pt x="256273" y="927100"/>
                    </a:lnTo>
                    <a:lnTo>
                      <a:pt x="257657" y="927100"/>
                    </a:lnTo>
                    <a:lnTo>
                      <a:pt x="258127" y="939800"/>
                    </a:lnTo>
                    <a:lnTo>
                      <a:pt x="257759" y="952500"/>
                    </a:lnTo>
                    <a:lnTo>
                      <a:pt x="257771" y="965200"/>
                    </a:lnTo>
                    <a:lnTo>
                      <a:pt x="258457" y="965200"/>
                    </a:lnTo>
                    <a:lnTo>
                      <a:pt x="260032" y="977900"/>
                    </a:lnTo>
                    <a:lnTo>
                      <a:pt x="262712" y="990600"/>
                    </a:lnTo>
                    <a:lnTo>
                      <a:pt x="266382" y="977900"/>
                    </a:lnTo>
                    <a:lnTo>
                      <a:pt x="264617" y="965200"/>
                    </a:lnTo>
                    <a:lnTo>
                      <a:pt x="261302" y="952500"/>
                    </a:lnTo>
                    <a:lnTo>
                      <a:pt x="260311" y="939800"/>
                    </a:lnTo>
                    <a:lnTo>
                      <a:pt x="264045" y="952500"/>
                    </a:lnTo>
                    <a:lnTo>
                      <a:pt x="271106" y="952500"/>
                    </a:lnTo>
                    <a:lnTo>
                      <a:pt x="274815" y="939800"/>
                    </a:lnTo>
                    <a:lnTo>
                      <a:pt x="267741" y="939800"/>
                    </a:lnTo>
                    <a:lnTo>
                      <a:pt x="268071" y="927100"/>
                    </a:lnTo>
                    <a:lnTo>
                      <a:pt x="267246" y="914400"/>
                    </a:lnTo>
                    <a:lnTo>
                      <a:pt x="266166" y="914400"/>
                    </a:lnTo>
                    <a:lnTo>
                      <a:pt x="263867" y="927100"/>
                    </a:lnTo>
                    <a:lnTo>
                      <a:pt x="260604" y="914400"/>
                    </a:lnTo>
                    <a:lnTo>
                      <a:pt x="258241" y="914400"/>
                    </a:lnTo>
                    <a:lnTo>
                      <a:pt x="256641" y="901700"/>
                    </a:lnTo>
                    <a:lnTo>
                      <a:pt x="255663" y="889000"/>
                    </a:lnTo>
                    <a:lnTo>
                      <a:pt x="255562" y="876300"/>
                    </a:lnTo>
                    <a:lnTo>
                      <a:pt x="255803" y="876300"/>
                    </a:lnTo>
                    <a:lnTo>
                      <a:pt x="256298" y="863600"/>
                    </a:lnTo>
                    <a:lnTo>
                      <a:pt x="256959" y="863600"/>
                    </a:lnTo>
                    <a:lnTo>
                      <a:pt x="257810" y="850900"/>
                    </a:lnTo>
                    <a:lnTo>
                      <a:pt x="258914" y="850900"/>
                    </a:lnTo>
                    <a:lnTo>
                      <a:pt x="260350" y="838200"/>
                    </a:lnTo>
                    <a:lnTo>
                      <a:pt x="262166" y="825500"/>
                    </a:lnTo>
                    <a:lnTo>
                      <a:pt x="268871" y="838200"/>
                    </a:lnTo>
                    <a:lnTo>
                      <a:pt x="272884" y="863600"/>
                    </a:lnTo>
                    <a:lnTo>
                      <a:pt x="279577" y="863600"/>
                    </a:lnTo>
                    <a:lnTo>
                      <a:pt x="276618" y="850900"/>
                    </a:lnTo>
                    <a:lnTo>
                      <a:pt x="272542" y="838200"/>
                    </a:lnTo>
                    <a:lnTo>
                      <a:pt x="270954" y="825500"/>
                    </a:lnTo>
                    <a:lnTo>
                      <a:pt x="275526" y="800100"/>
                    </a:lnTo>
                    <a:lnTo>
                      <a:pt x="280225" y="812800"/>
                    </a:lnTo>
                    <a:lnTo>
                      <a:pt x="284251" y="800100"/>
                    </a:lnTo>
                    <a:lnTo>
                      <a:pt x="291884" y="800100"/>
                    </a:lnTo>
                    <a:lnTo>
                      <a:pt x="285991" y="774700"/>
                    </a:lnTo>
                    <a:lnTo>
                      <a:pt x="283171" y="774700"/>
                    </a:lnTo>
                    <a:lnTo>
                      <a:pt x="280619" y="762000"/>
                    </a:lnTo>
                    <a:lnTo>
                      <a:pt x="282676" y="749300"/>
                    </a:lnTo>
                    <a:lnTo>
                      <a:pt x="284632" y="749300"/>
                    </a:lnTo>
                    <a:lnTo>
                      <a:pt x="286410" y="736600"/>
                    </a:lnTo>
                    <a:lnTo>
                      <a:pt x="287997" y="736600"/>
                    </a:lnTo>
                    <a:lnTo>
                      <a:pt x="289483" y="723900"/>
                    </a:lnTo>
                    <a:lnTo>
                      <a:pt x="284302" y="723900"/>
                    </a:lnTo>
                    <a:lnTo>
                      <a:pt x="284670" y="711200"/>
                    </a:lnTo>
                    <a:lnTo>
                      <a:pt x="287274" y="698500"/>
                    </a:lnTo>
                    <a:lnTo>
                      <a:pt x="291414" y="698500"/>
                    </a:lnTo>
                    <a:lnTo>
                      <a:pt x="296291" y="685800"/>
                    </a:lnTo>
                    <a:lnTo>
                      <a:pt x="300812" y="673100"/>
                    </a:lnTo>
                    <a:lnTo>
                      <a:pt x="304444" y="673100"/>
                    </a:lnTo>
                    <a:lnTo>
                      <a:pt x="306616" y="660400"/>
                    </a:lnTo>
                    <a:lnTo>
                      <a:pt x="307060" y="660400"/>
                    </a:lnTo>
                    <a:lnTo>
                      <a:pt x="307276" y="673100"/>
                    </a:lnTo>
                    <a:lnTo>
                      <a:pt x="307987" y="673100"/>
                    </a:lnTo>
                    <a:lnTo>
                      <a:pt x="314325" y="660400"/>
                    </a:lnTo>
                    <a:lnTo>
                      <a:pt x="317919" y="647700"/>
                    </a:lnTo>
                    <a:lnTo>
                      <a:pt x="319824" y="622300"/>
                    </a:lnTo>
                    <a:lnTo>
                      <a:pt x="321081" y="609600"/>
                    </a:lnTo>
                    <a:lnTo>
                      <a:pt x="331139" y="622300"/>
                    </a:lnTo>
                    <a:lnTo>
                      <a:pt x="325247" y="609600"/>
                    </a:lnTo>
                    <a:lnTo>
                      <a:pt x="325640" y="596900"/>
                    </a:lnTo>
                    <a:lnTo>
                      <a:pt x="328561" y="571500"/>
                    </a:lnTo>
                    <a:lnTo>
                      <a:pt x="330263" y="558800"/>
                    </a:lnTo>
                    <a:lnTo>
                      <a:pt x="324827" y="584200"/>
                    </a:lnTo>
                    <a:lnTo>
                      <a:pt x="319328" y="596900"/>
                    </a:lnTo>
                    <a:lnTo>
                      <a:pt x="313867" y="596900"/>
                    </a:lnTo>
                    <a:lnTo>
                      <a:pt x="308546" y="609600"/>
                    </a:lnTo>
                    <a:lnTo>
                      <a:pt x="301447" y="622300"/>
                    </a:lnTo>
                    <a:lnTo>
                      <a:pt x="298234" y="622300"/>
                    </a:lnTo>
                    <a:lnTo>
                      <a:pt x="296113" y="635000"/>
                    </a:lnTo>
                    <a:lnTo>
                      <a:pt x="294157" y="635000"/>
                    </a:lnTo>
                    <a:lnTo>
                      <a:pt x="292392" y="647700"/>
                    </a:lnTo>
                    <a:lnTo>
                      <a:pt x="290868" y="660400"/>
                    </a:lnTo>
                    <a:lnTo>
                      <a:pt x="288417" y="647700"/>
                    </a:lnTo>
                    <a:lnTo>
                      <a:pt x="286727" y="647700"/>
                    </a:lnTo>
                    <a:lnTo>
                      <a:pt x="285559" y="635000"/>
                    </a:lnTo>
                    <a:lnTo>
                      <a:pt x="284695" y="622300"/>
                    </a:lnTo>
                    <a:lnTo>
                      <a:pt x="284086" y="622300"/>
                    </a:lnTo>
                    <a:lnTo>
                      <a:pt x="283502" y="609600"/>
                    </a:lnTo>
                    <a:lnTo>
                      <a:pt x="282663" y="596900"/>
                    </a:lnTo>
                    <a:lnTo>
                      <a:pt x="281292" y="596900"/>
                    </a:lnTo>
                    <a:lnTo>
                      <a:pt x="285432" y="584200"/>
                    </a:lnTo>
                    <a:lnTo>
                      <a:pt x="292671" y="584200"/>
                    </a:lnTo>
                    <a:lnTo>
                      <a:pt x="290131" y="571500"/>
                    </a:lnTo>
                    <a:lnTo>
                      <a:pt x="286931" y="571500"/>
                    </a:lnTo>
                    <a:lnTo>
                      <a:pt x="284543" y="558800"/>
                    </a:lnTo>
                    <a:lnTo>
                      <a:pt x="291604" y="546100"/>
                    </a:lnTo>
                    <a:lnTo>
                      <a:pt x="300634" y="533400"/>
                    </a:lnTo>
                    <a:lnTo>
                      <a:pt x="299834" y="508000"/>
                    </a:lnTo>
                    <a:lnTo>
                      <a:pt x="299110" y="495300"/>
                    </a:lnTo>
                    <a:lnTo>
                      <a:pt x="308381" y="482600"/>
                    </a:lnTo>
                    <a:lnTo>
                      <a:pt x="315048" y="482600"/>
                    </a:lnTo>
                    <a:lnTo>
                      <a:pt x="313944" y="495300"/>
                    </a:lnTo>
                    <a:lnTo>
                      <a:pt x="309460" y="520700"/>
                    </a:lnTo>
                    <a:lnTo>
                      <a:pt x="306044" y="533400"/>
                    </a:lnTo>
                    <a:lnTo>
                      <a:pt x="311226" y="533400"/>
                    </a:lnTo>
                    <a:lnTo>
                      <a:pt x="312978" y="546100"/>
                    </a:lnTo>
                    <a:lnTo>
                      <a:pt x="311175" y="546100"/>
                    </a:lnTo>
                    <a:lnTo>
                      <a:pt x="310222" y="558800"/>
                    </a:lnTo>
                    <a:lnTo>
                      <a:pt x="310857" y="558800"/>
                    </a:lnTo>
                    <a:lnTo>
                      <a:pt x="314172" y="571500"/>
                    </a:lnTo>
                    <a:lnTo>
                      <a:pt x="321233" y="558800"/>
                    </a:lnTo>
                    <a:lnTo>
                      <a:pt x="319125" y="558800"/>
                    </a:lnTo>
                    <a:lnTo>
                      <a:pt x="318109" y="546100"/>
                    </a:lnTo>
                    <a:lnTo>
                      <a:pt x="330454" y="546100"/>
                    </a:lnTo>
                    <a:lnTo>
                      <a:pt x="330123" y="533400"/>
                    </a:lnTo>
                    <a:lnTo>
                      <a:pt x="328117" y="533400"/>
                    </a:lnTo>
                    <a:lnTo>
                      <a:pt x="336257" y="520700"/>
                    </a:lnTo>
                    <a:lnTo>
                      <a:pt x="341757" y="508000"/>
                    </a:lnTo>
                    <a:lnTo>
                      <a:pt x="345554" y="508000"/>
                    </a:lnTo>
                    <a:lnTo>
                      <a:pt x="348551" y="520700"/>
                    </a:lnTo>
                    <a:lnTo>
                      <a:pt x="356425" y="520700"/>
                    </a:lnTo>
                    <a:lnTo>
                      <a:pt x="363321" y="508000"/>
                    </a:lnTo>
                    <a:lnTo>
                      <a:pt x="372516" y="508000"/>
                    </a:lnTo>
                    <a:lnTo>
                      <a:pt x="370687" y="520700"/>
                    </a:lnTo>
                    <a:lnTo>
                      <a:pt x="374218" y="520700"/>
                    </a:lnTo>
                    <a:lnTo>
                      <a:pt x="369963" y="533400"/>
                    </a:lnTo>
                    <a:lnTo>
                      <a:pt x="365645" y="533400"/>
                    </a:lnTo>
                    <a:lnTo>
                      <a:pt x="361378" y="546100"/>
                    </a:lnTo>
                    <a:lnTo>
                      <a:pt x="357263" y="546100"/>
                    </a:lnTo>
                    <a:lnTo>
                      <a:pt x="366814" y="558800"/>
                    </a:lnTo>
                    <a:lnTo>
                      <a:pt x="376872" y="533400"/>
                    </a:lnTo>
                    <a:lnTo>
                      <a:pt x="381241" y="508000"/>
                    </a:lnTo>
                    <a:lnTo>
                      <a:pt x="381203" y="495300"/>
                    </a:lnTo>
                    <a:lnTo>
                      <a:pt x="378015" y="469900"/>
                    </a:lnTo>
                    <a:lnTo>
                      <a:pt x="372084" y="482600"/>
                    </a:lnTo>
                    <a:lnTo>
                      <a:pt x="352221" y="482600"/>
                    </a:lnTo>
                    <a:lnTo>
                      <a:pt x="351155" y="469900"/>
                    </a:lnTo>
                    <a:lnTo>
                      <a:pt x="361721" y="469900"/>
                    </a:lnTo>
                    <a:lnTo>
                      <a:pt x="362153" y="457200"/>
                    </a:lnTo>
                    <a:lnTo>
                      <a:pt x="363918" y="457200"/>
                    </a:lnTo>
                    <a:lnTo>
                      <a:pt x="364744" y="444500"/>
                    </a:lnTo>
                    <a:lnTo>
                      <a:pt x="376656" y="444500"/>
                    </a:lnTo>
                    <a:lnTo>
                      <a:pt x="390702" y="431800"/>
                    </a:lnTo>
                    <a:lnTo>
                      <a:pt x="408990" y="431800"/>
                    </a:lnTo>
                    <a:lnTo>
                      <a:pt x="420535" y="419100"/>
                    </a:lnTo>
                    <a:lnTo>
                      <a:pt x="438924" y="419100"/>
                    </a:lnTo>
                    <a:lnTo>
                      <a:pt x="444385" y="431800"/>
                    </a:lnTo>
                    <a:lnTo>
                      <a:pt x="451840" y="419100"/>
                    </a:lnTo>
                    <a:lnTo>
                      <a:pt x="460235" y="406400"/>
                    </a:lnTo>
                    <a:lnTo>
                      <a:pt x="469557" y="393700"/>
                    </a:lnTo>
                    <a:lnTo>
                      <a:pt x="479755" y="381000"/>
                    </a:lnTo>
                    <a:lnTo>
                      <a:pt x="490715" y="368300"/>
                    </a:lnTo>
                    <a:lnTo>
                      <a:pt x="494538" y="368300"/>
                    </a:lnTo>
                    <a:lnTo>
                      <a:pt x="498589" y="355600"/>
                    </a:lnTo>
                    <a:lnTo>
                      <a:pt x="508546" y="355600"/>
                    </a:lnTo>
                    <a:lnTo>
                      <a:pt x="514718" y="342900"/>
                    </a:lnTo>
                    <a:lnTo>
                      <a:pt x="520941" y="342900"/>
                    </a:lnTo>
                    <a:lnTo>
                      <a:pt x="527075" y="330200"/>
                    </a:lnTo>
                    <a:lnTo>
                      <a:pt x="522820" y="342900"/>
                    </a:lnTo>
                    <a:lnTo>
                      <a:pt x="537641" y="342900"/>
                    </a:lnTo>
                    <a:lnTo>
                      <a:pt x="546658" y="330200"/>
                    </a:lnTo>
                    <a:lnTo>
                      <a:pt x="551345" y="330200"/>
                    </a:lnTo>
                    <a:lnTo>
                      <a:pt x="553135" y="317500"/>
                    </a:lnTo>
                    <a:lnTo>
                      <a:pt x="553529" y="317500"/>
                    </a:lnTo>
                    <a:lnTo>
                      <a:pt x="554075" y="304800"/>
                    </a:lnTo>
                    <a:lnTo>
                      <a:pt x="556196" y="292100"/>
                    </a:lnTo>
                    <a:lnTo>
                      <a:pt x="596696" y="292100"/>
                    </a:lnTo>
                    <a:lnTo>
                      <a:pt x="606234" y="279400"/>
                    </a:lnTo>
                    <a:lnTo>
                      <a:pt x="616381" y="254000"/>
                    </a:lnTo>
                    <a:lnTo>
                      <a:pt x="629285" y="254000"/>
                    </a:lnTo>
                    <a:lnTo>
                      <a:pt x="647128" y="241300"/>
                    </a:lnTo>
                    <a:lnTo>
                      <a:pt x="654024" y="241300"/>
                    </a:lnTo>
                    <a:lnTo>
                      <a:pt x="661098" y="254000"/>
                    </a:lnTo>
                    <a:lnTo>
                      <a:pt x="680478" y="254000"/>
                    </a:lnTo>
                    <a:lnTo>
                      <a:pt x="689127" y="241300"/>
                    </a:lnTo>
                    <a:lnTo>
                      <a:pt x="716584" y="241300"/>
                    </a:lnTo>
                    <a:lnTo>
                      <a:pt x="725703" y="228600"/>
                    </a:lnTo>
                    <a:lnTo>
                      <a:pt x="750684" y="228600"/>
                    </a:lnTo>
                    <a:lnTo>
                      <a:pt x="741565" y="215900"/>
                    </a:lnTo>
                    <a:lnTo>
                      <a:pt x="767448" y="215900"/>
                    </a:lnTo>
                    <a:lnTo>
                      <a:pt x="780072" y="203200"/>
                    </a:lnTo>
                    <a:lnTo>
                      <a:pt x="800760" y="203200"/>
                    </a:lnTo>
                    <a:lnTo>
                      <a:pt x="806450" y="190500"/>
                    </a:lnTo>
                    <a:lnTo>
                      <a:pt x="829411" y="190500"/>
                    </a:lnTo>
                    <a:lnTo>
                      <a:pt x="820166" y="203200"/>
                    </a:lnTo>
                    <a:lnTo>
                      <a:pt x="806805" y="203200"/>
                    </a:lnTo>
                    <a:lnTo>
                      <a:pt x="808659" y="215900"/>
                    </a:lnTo>
                    <a:lnTo>
                      <a:pt x="807859" y="215900"/>
                    </a:lnTo>
                    <a:lnTo>
                      <a:pt x="804976" y="228600"/>
                    </a:lnTo>
                    <a:lnTo>
                      <a:pt x="905713" y="228600"/>
                    </a:lnTo>
                    <a:lnTo>
                      <a:pt x="908939" y="215900"/>
                    </a:lnTo>
                    <a:lnTo>
                      <a:pt x="930376" y="215900"/>
                    </a:lnTo>
                    <a:lnTo>
                      <a:pt x="934961" y="228600"/>
                    </a:lnTo>
                    <a:lnTo>
                      <a:pt x="970534" y="228600"/>
                    </a:lnTo>
                    <a:lnTo>
                      <a:pt x="977696" y="241300"/>
                    </a:lnTo>
                    <a:lnTo>
                      <a:pt x="998677" y="241300"/>
                    </a:lnTo>
                    <a:lnTo>
                      <a:pt x="1005306" y="254000"/>
                    </a:lnTo>
                    <a:lnTo>
                      <a:pt x="1023239" y="254000"/>
                    </a:lnTo>
                    <a:lnTo>
                      <a:pt x="1029119" y="266700"/>
                    </a:lnTo>
                    <a:lnTo>
                      <a:pt x="1034834" y="266700"/>
                    </a:lnTo>
                    <a:lnTo>
                      <a:pt x="1040447" y="279400"/>
                    </a:lnTo>
                    <a:lnTo>
                      <a:pt x="1037285" y="279400"/>
                    </a:lnTo>
                    <a:lnTo>
                      <a:pt x="1042111" y="292100"/>
                    </a:lnTo>
                    <a:lnTo>
                      <a:pt x="1046378" y="292100"/>
                    </a:lnTo>
                    <a:lnTo>
                      <a:pt x="1045667" y="304800"/>
                    </a:lnTo>
                    <a:lnTo>
                      <a:pt x="1036434" y="292100"/>
                    </a:lnTo>
                    <a:lnTo>
                      <a:pt x="1021854" y="292100"/>
                    </a:lnTo>
                    <a:lnTo>
                      <a:pt x="1026985" y="304800"/>
                    </a:lnTo>
                    <a:lnTo>
                      <a:pt x="1033983" y="304800"/>
                    </a:lnTo>
                    <a:lnTo>
                      <a:pt x="1041565" y="317500"/>
                    </a:lnTo>
                    <a:lnTo>
                      <a:pt x="1047750" y="317500"/>
                    </a:lnTo>
                    <a:lnTo>
                      <a:pt x="1049578" y="330200"/>
                    </a:lnTo>
                    <a:lnTo>
                      <a:pt x="1077874" y="330200"/>
                    </a:lnTo>
                    <a:lnTo>
                      <a:pt x="1085342" y="342900"/>
                    </a:lnTo>
                    <a:lnTo>
                      <a:pt x="1098842" y="342900"/>
                    </a:lnTo>
                    <a:lnTo>
                      <a:pt x="1104099" y="355600"/>
                    </a:lnTo>
                    <a:lnTo>
                      <a:pt x="1102207" y="355600"/>
                    </a:lnTo>
                    <a:lnTo>
                      <a:pt x="1107643" y="368300"/>
                    </a:lnTo>
                    <a:lnTo>
                      <a:pt x="1106449" y="368300"/>
                    </a:lnTo>
                    <a:lnTo>
                      <a:pt x="1114501" y="381000"/>
                    </a:lnTo>
                    <a:lnTo>
                      <a:pt x="1121651" y="381000"/>
                    </a:lnTo>
                    <a:lnTo>
                      <a:pt x="1128268" y="393700"/>
                    </a:lnTo>
                    <a:lnTo>
                      <a:pt x="1130236" y="393700"/>
                    </a:lnTo>
                    <a:lnTo>
                      <a:pt x="1123099" y="381000"/>
                    </a:lnTo>
                    <a:lnTo>
                      <a:pt x="1137729" y="381000"/>
                    </a:lnTo>
                    <a:lnTo>
                      <a:pt x="1143203" y="393700"/>
                    </a:lnTo>
                    <a:lnTo>
                      <a:pt x="1184084" y="393700"/>
                    </a:lnTo>
                    <a:lnTo>
                      <a:pt x="1198029" y="419100"/>
                    </a:lnTo>
                    <a:lnTo>
                      <a:pt x="1201864" y="419100"/>
                    </a:lnTo>
                    <a:lnTo>
                      <a:pt x="1198181" y="431800"/>
                    </a:lnTo>
                    <a:lnTo>
                      <a:pt x="1189583" y="419100"/>
                    </a:lnTo>
                    <a:lnTo>
                      <a:pt x="1165593" y="419100"/>
                    </a:lnTo>
                    <a:lnTo>
                      <a:pt x="1176401" y="431800"/>
                    </a:lnTo>
                    <a:lnTo>
                      <a:pt x="1186662" y="444500"/>
                    </a:lnTo>
                    <a:lnTo>
                      <a:pt x="1192631" y="457200"/>
                    </a:lnTo>
                    <a:lnTo>
                      <a:pt x="1199235" y="457200"/>
                    </a:lnTo>
                    <a:lnTo>
                      <a:pt x="1203426" y="469900"/>
                    </a:lnTo>
                    <a:lnTo>
                      <a:pt x="1238427" y="469900"/>
                    </a:lnTo>
                    <a:lnTo>
                      <a:pt x="1257973" y="508000"/>
                    </a:lnTo>
                    <a:lnTo>
                      <a:pt x="1258963" y="508000"/>
                    </a:lnTo>
                    <a:lnTo>
                      <a:pt x="1262710" y="520700"/>
                    </a:lnTo>
                    <a:lnTo>
                      <a:pt x="1259497" y="520700"/>
                    </a:lnTo>
                    <a:lnTo>
                      <a:pt x="1268183" y="533400"/>
                    </a:lnTo>
                    <a:lnTo>
                      <a:pt x="1284947" y="533400"/>
                    </a:lnTo>
                    <a:lnTo>
                      <a:pt x="1280020" y="520700"/>
                    </a:lnTo>
                    <a:lnTo>
                      <a:pt x="1287627" y="533400"/>
                    </a:lnTo>
                    <a:lnTo>
                      <a:pt x="1289354" y="546100"/>
                    </a:lnTo>
                    <a:lnTo>
                      <a:pt x="1289875" y="558800"/>
                    </a:lnTo>
                    <a:lnTo>
                      <a:pt x="1279423" y="558800"/>
                    </a:lnTo>
                    <a:lnTo>
                      <a:pt x="1282344" y="571500"/>
                    </a:lnTo>
                    <a:lnTo>
                      <a:pt x="1285214" y="584200"/>
                    </a:lnTo>
                    <a:lnTo>
                      <a:pt x="1288694" y="584200"/>
                    </a:lnTo>
                    <a:lnTo>
                      <a:pt x="1293393" y="596900"/>
                    </a:lnTo>
                    <a:lnTo>
                      <a:pt x="1293545" y="584200"/>
                    </a:lnTo>
                    <a:lnTo>
                      <a:pt x="1297762" y="584200"/>
                    </a:lnTo>
                    <a:lnTo>
                      <a:pt x="1297406" y="571500"/>
                    </a:lnTo>
                    <a:lnTo>
                      <a:pt x="1302194" y="584200"/>
                    </a:lnTo>
                    <a:lnTo>
                      <a:pt x="1306537" y="584200"/>
                    </a:lnTo>
                    <a:lnTo>
                      <a:pt x="1306703" y="571500"/>
                    </a:lnTo>
                    <a:lnTo>
                      <a:pt x="1314094" y="584200"/>
                    </a:lnTo>
                    <a:lnTo>
                      <a:pt x="1319834" y="596900"/>
                    </a:lnTo>
                    <a:lnTo>
                      <a:pt x="1323873" y="609600"/>
                    </a:lnTo>
                    <a:lnTo>
                      <a:pt x="1326083" y="622300"/>
                    </a:lnTo>
                    <a:lnTo>
                      <a:pt x="1320203" y="622300"/>
                    </a:lnTo>
                    <a:lnTo>
                      <a:pt x="1326908" y="635000"/>
                    </a:lnTo>
                    <a:lnTo>
                      <a:pt x="1332915" y="635000"/>
                    </a:lnTo>
                    <a:lnTo>
                      <a:pt x="1338414" y="647700"/>
                    </a:lnTo>
                    <a:lnTo>
                      <a:pt x="1343558" y="660400"/>
                    </a:lnTo>
                    <a:lnTo>
                      <a:pt x="1348397" y="673100"/>
                    </a:lnTo>
                    <a:lnTo>
                      <a:pt x="1353502" y="673100"/>
                    </a:lnTo>
                    <a:lnTo>
                      <a:pt x="1359065" y="685800"/>
                    </a:lnTo>
                    <a:lnTo>
                      <a:pt x="1365885" y="685800"/>
                    </a:lnTo>
                    <a:lnTo>
                      <a:pt x="1360500" y="673100"/>
                    </a:lnTo>
                    <a:lnTo>
                      <a:pt x="1356626" y="660400"/>
                    </a:lnTo>
                    <a:lnTo>
                      <a:pt x="1375346" y="660400"/>
                    </a:lnTo>
                    <a:lnTo>
                      <a:pt x="1368158" y="647700"/>
                    </a:lnTo>
                    <a:lnTo>
                      <a:pt x="1360716" y="635000"/>
                    </a:lnTo>
                    <a:lnTo>
                      <a:pt x="1361033" y="635000"/>
                    </a:lnTo>
                    <a:lnTo>
                      <a:pt x="1356741" y="622300"/>
                    </a:lnTo>
                    <a:lnTo>
                      <a:pt x="1353261" y="609600"/>
                    </a:lnTo>
                    <a:lnTo>
                      <a:pt x="1360182" y="609600"/>
                    </a:lnTo>
                    <a:lnTo>
                      <a:pt x="1346606" y="584200"/>
                    </a:lnTo>
                    <a:lnTo>
                      <a:pt x="1334249" y="571500"/>
                    </a:lnTo>
                    <a:lnTo>
                      <a:pt x="1321816" y="546100"/>
                    </a:lnTo>
                    <a:lnTo>
                      <a:pt x="1314907" y="533400"/>
                    </a:lnTo>
                    <a:lnTo>
                      <a:pt x="1313370" y="530580"/>
                    </a:lnTo>
                    <a:lnTo>
                      <a:pt x="1314869" y="520700"/>
                    </a:lnTo>
                    <a:lnTo>
                      <a:pt x="1313586" y="520700"/>
                    </a:lnTo>
                    <a:lnTo>
                      <a:pt x="1312240" y="508000"/>
                    </a:lnTo>
                    <a:lnTo>
                      <a:pt x="1322031" y="508000"/>
                    </a:lnTo>
                    <a:lnTo>
                      <a:pt x="1321485" y="495300"/>
                    </a:lnTo>
                    <a:lnTo>
                      <a:pt x="1314589" y="495300"/>
                    </a:lnTo>
                    <a:lnTo>
                      <a:pt x="1306601" y="482600"/>
                    </a:lnTo>
                    <a:lnTo>
                      <a:pt x="1300378" y="482600"/>
                    </a:lnTo>
                    <a:lnTo>
                      <a:pt x="1298816" y="495300"/>
                    </a:lnTo>
                    <a:lnTo>
                      <a:pt x="1295222" y="482600"/>
                    </a:lnTo>
                    <a:lnTo>
                      <a:pt x="1287957" y="469900"/>
                    </a:lnTo>
                    <a:lnTo>
                      <a:pt x="1280655" y="457200"/>
                    </a:lnTo>
                    <a:lnTo>
                      <a:pt x="1270546" y="457200"/>
                    </a:lnTo>
                    <a:lnTo>
                      <a:pt x="1263269" y="444500"/>
                    </a:lnTo>
                    <a:lnTo>
                      <a:pt x="1256093" y="444500"/>
                    </a:lnTo>
                    <a:lnTo>
                      <a:pt x="1250048" y="431800"/>
                    </a:lnTo>
                    <a:lnTo>
                      <a:pt x="1247457" y="431800"/>
                    </a:lnTo>
                    <a:lnTo>
                      <a:pt x="1246085" y="419100"/>
                    </a:lnTo>
                    <a:lnTo>
                      <a:pt x="1254112" y="419100"/>
                    </a:lnTo>
                    <a:lnTo>
                      <a:pt x="1262824" y="431800"/>
                    </a:lnTo>
                    <a:lnTo>
                      <a:pt x="1272082" y="444500"/>
                    </a:lnTo>
                    <a:lnTo>
                      <a:pt x="1281836" y="444500"/>
                    </a:lnTo>
                    <a:lnTo>
                      <a:pt x="1283843" y="457200"/>
                    </a:lnTo>
                    <a:lnTo>
                      <a:pt x="1294028" y="457200"/>
                    </a:lnTo>
                    <a:lnTo>
                      <a:pt x="1313192" y="469900"/>
                    </a:lnTo>
                    <a:lnTo>
                      <a:pt x="1330604" y="482600"/>
                    </a:lnTo>
                    <a:lnTo>
                      <a:pt x="1338541" y="495300"/>
                    </a:lnTo>
                    <a:lnTo>
                      <a:pt x="1345514" y="508000"/>
                    </a:lnTo>
                    <a:lnTo>
                      <a:pt x="1347660" y="508000"/>
                    </a:lnTo>
                    <a:lnTo>
                      <a:pt x="1351508" y="508000"/>
                    </a:lnTo>
                    <a:lnTo>
                      <a:pt x="1356499" y="520700"/>
                    </a:lnTo>
                    <a:lnTo>
                      <a:pt x="1361389" y="520700"/>
                    </a:lnTo>
                    <a:lnTo>
                      <a:pt x="1365935" y="533400"/>
                    </a:lnTo>
                    <a:lnTo>
                      <a:pt x="1369555" y="546100"/>
                    </a:lnTo>
                    <a:lnTo>
                      <a:pt x="1373060" y="546100"/>
                    </a:lnTo>
                    <a:lnTo>
                      <a:pt x="1376984" y="558800"/>
                    </a:lnTo>
                    <a:lnTo>
                      <a:pt x="1381823" y="571500"/>
                    </a:lnTo>
                    <a:lnTo>
                      <a:pt x="1385252" y="571500"/>
                    </a:lnTo>
                    <a:lnTo>
                      <a:pt x="1389494" y="584200"/>
                    </a:lnTo>
                    <a:lnTo>
                      <a:pt x="1394510" y="596900"/>
                    </a:lnTo>
                    <a:lnTo>
                      <a:pt x="1399844" y="596900"/>
                    </a:lnTo>
                    <a:lnTo>
                      <a:pt x="1405039" y="609600"/>
                    </a:lnTo>
                    <a:lnTo>
                      <a:pt x="1409382" y="609600"/>
                    </a:lnTo>
                    <a:lnTo>
                      <a:pt x="1412836" y="622300"/>
                    </a:lnTo>
                    <a:lnTo>
                      <a:pt x="1413827" y="622300"/>
                    </a:lnTo>
                    <a:lnTo>
                      <a:pt x="1409827" y="609600"/>
                    </a:lnTo>
                    <a:lnTo>
                      <a:pt x="1415681" y="609600"/>
                    </a:lnTo>
                    <a:lnTo>
                      <a:pt x="1422120" y="622300"/>
                    </a:lnTo>
                    <a:lnTo>
                      <a:pt x="1427734" y="635000"/>
                    </a:lnTo>
                    <a:lnTo>
                      <a:pt x="1442580" y="635000"/>
                    </a:lnTo>
                    <a:lnTo>
                      <a:pt x="1450365" y="647700"/>
                    </a:lnTo>
                    <a:lnTo>
                      <a:pt x="1452867" y="660400"/>
                    </a:lnTo>
                    <a:lnTo>
                      <a:pt x="1455191" y="673100"/>
                    </a:lnTo>
                    <a:lnTo>
                      <a:pt x="1462443" y="685800"/>
                    </a:lnTo>
                    <a:lnTo>
                      <a:pt x="1464652" y="660400"/>
                    </a:lnTo>
                    <a:lnTo>
                      <a:pt x="1463281" y="660400"/>
                    </a:lnTo>
                    <a:lnTo>
                      <a:pt x="1459344" y="647700"/>
                    </a:lnTo>
                    <a:lnTo>
                      <a:pt x="1456309" y="647700"/>
                    </a:lnTo>
                    <a:lnTo>
                      <a:pt x="1449730" y="635000"/>
                    </a:lnTo>
                    <a:lnTo>
                      <a:pt x="1449311" y="609600"/>
                    </a:lnTo>
                    <a:lnTo>
                      <a:pt x="1452283" y="609600"/>
                    </a:lnTo>
                    <a:lnTo>
                      <a:pt x="1455902" y="596900"/>
                    </a:lnTo>
                    <a:lnTo>
                      <a:pt x="1457769" y="584200"/>
                    </a:lnTo>
                    <a:lnTo>
                      <a:pt x="1463586" y="584200"/>
                    </a:lnTo>
                    <a:lnTo>
                      <a:pt x="1470748" y="596900"/>
                    </a:lnTo>
                    <a:lnTo>
                      <a:pt x="1476667" y="596900"/>
                    </a:lnTo>
                    <a:close/>
                  </a:path>
                  <a:path w="1481455" h="1866900">
                    <a:moveTo>
                      <a:pt x="1481048" y="1079500"/>
                    </a:moveTo>
                    <a:lnTo>
                      <a:pt x="1481023" y="1054100"/>
                    </a:lnTo>
                    <a:lnTo>
                      <a:pt x="1480756" y="1054100"/>
                    </a:lnTo>
                    <a:lnTo>
                      <a:pt x="1480019" y="1041400"/>
                    </a:lnTo>
                    <a:lnTo>
                      <a:pt x="1478851" y="1028700"/>
                    </a:lnTo>
                    <a:lnTo>
                      <a:pt x="1477340" y="1016000"/>
                    </a:lnTo>
                    <a:lnTo>
                      <a:pt x="1475498" y="1016000"/>
                    </a:lnTo>
                    <a:lnTo>
                      <a:pt x="1473136" y="1003300"/>
                    </a:lnTo>
                    <a:lnTo>
                      <a:pt x="1470190" y="990600"/>
                    </a:lnTo>
                    <a:lnTo>
                      <a:pt x="1468767" y="990600"/>
                    </a:lnTo>
                    <a:lnTo>
                      <a:pt x="1471333" y="1003300"/>
                    </a:lnTo>
                    <a:lnTo>
                      <a:pt x="1472603" y="1003300"/>
                    </a:lnTo>
                    <a:lnTo>
                      <a:pt x="1470837" y="1016000"/>
                    </a:lnTo>
                    <a:lnTo>
                      <a:pt x="1465326" y="1016000"/>
                    </a:lnTo>
                    <a:lnTo>
                      <a:pt x="1466824" y="1003300"/>
                    </a:lnTo>
                    <a:lnTo>
                      <a:pt x="1460588" y="1003300"/>
                    </a:lnTo>
                    <a:lnTo>
                      <a:pt x="1462163" y="1016000"/>
                    </a:lnTo>
                    <a:lnTo>
                      <a:pt x="1464081" y="1028700"/>
                    </a:lnTo>
                    <a:lnTo>
                      <a:pt x="1461490" y="1041400"/>
                    </a:lnTo>
                    <a:lnTo>
                      <a:pt x="1450975" y="1016000"/>
                    </a:lnTo>
                    <a:lnTo>
                      <a:pt x="1440446" y="1028700"/>
                    </a:lnTo>
                    <a:lnTo>
                      <a:pt x="1434706" y="1016000"/>
                    </a:lnTo>
                    <a:lnTo>
                      <a:pt x="1428572" y="990600"/>
                    </a:lnTo>
                    <a:lnTo>
                      <a:pt x="1422171" y="977900"/>
                    </a:lnTo>
                    <a:lnTo>
                      <a:pt x="1415669" y="952500"/>
                    </a:lnTo>
                    <a:lnTo>
                      <a:pt x="1414640" y="965200"/>
                    </a:lnTo>
                    <a:lnTo>
                      <a:pt x="1414564" y="977900"/>
                    </a:lnTo>
                    <a:lnTo>
                      <a:pt x="1415275" y="990600"/>
                    </a:lnTo>
                    <a:lnTo>
                      <a:pt x="1416634" y="990600"/>
                    </a:lnTo>
                    <a:lnTo>
                      <a:pt x="1418310" y="1003300"/>
                    </a:lnTo>
                    <a:lnTo>
                      <a:pt x="1420228" y="1016000"/>
                    </a:lnTo>
                    <a:lnTo>
                      <a:pt x="1422336" y="1016000"/>
                    </a:lnTo>
                    <a:lnTo>
                      <a:pt x="1424546" y="1028700"/>
                    </a:lnTo>
                    <a:lnTo>
                      <a:pt x="1426705" y="1028700"/>
                    </a:lnTo>
                    <a:lnTo>
                      <a:pt x="1428508" y="1041400"/>
                    </a:lnTo>
                    <a:lnTo>
                      <a:pt x="1429816" y="1054100"/>
                    </a:lnTo>
                    <a:lnTo>
                      <a:pt x="1430528" y="1054100"/>
                    </a:lnTo>
                    <a:lnTo>
                      <a:pt x="1430578" y="1066800"/>
                    </a:lnTo>
                    <a:lnTo>
                      <a:pt x="1429880" y="1066800"/>
                    </a:lnTo>
                    <a:lnTo>
                      <a:pt x="1428127" y="1079500"/>
                    </a:lnTo>
                    <a:lnTo>
                      <a:pt x="1425054" y="1092200"/>
                    </a:lnTo>
                    <a:lnTo>
                      <a:pt x="1422895" y="1079500"/>
                    </a:lnTo>
                    <a:lnTo>
                      <a:pt x="1419186" y="1092200"/>
                    </a:lnTo>
                    <a:lnTo>
                      <a:pt x="1416405" y="1092200"/>
                    </a:lnTo>
                    <a:lnTo>
                      <a:pt x="1417815" y="1104900"/>
                    </a:lnTo>
                    <a:lnTo>
                      <a:pt x="1418450" y="1117600"/>
                    </a:lnTo>
                    <a:lnTo>
                      <a:pt x="1419428" y="1117600"/>
                    </a:lnTo>
                    <a:lnTo>
                      <a:pt x="1421892" y="1130300"/>
                    </a:lnTo>
                    <a:lnTo>
                      <a:pt x="1417408" y="1155700"/>
                    </a:lnTo>
                    <a:lnTo>
                      <a:pt x="1412544" y="1155700"/>
                    </a:lnTo>
                    <a:lnTo>
                      <a:pt x="1407426" y="1143000"/>
                    </a:lnTo>
                    <a:lnTo>
                      <a:pt x="1404162" y="1130300"/>
                    </a:lnTo>
                    <a:lnTo>
                      <a:pt x="1404848" y="1117600"/>
                    </a:lnTo>
                    <a:lnTo>
                      <a:pt x="1400289" y="1143000"/>
                    </a:lnTo>
                    <a:lnTo>
                      <a:pt x="1397012" y="1181100"/>
                    </a:lnTo>
                    <a:lnTo>
                      <a:pt x="1394256" y="1206500"/>
                    </a:lnTo>
                    <a:lnTo>
                      <a:pt x="1391221" y="1231900"/>
                    </a:lnTo>
                    <a:lnTo>
                      <a:pt x="1386611" y="1257300"/>
                    </a:lnTo>
                    <a:lnTo>
                      <a:pt x="1379956" y="1295400"/>
                    </a:lnTo>
                    <a:lnTo>
                      <a:pt x="1370291" y="1320800"/>
                    </a:lnTo>
                    <a:lnTo>
                      <a:pt x="1356652" y="1346200"/>
                    </a:lnTo>
                    <a:lnTo>
                      <a:pt x="1353985" y="1346200"/>
                    </a:lnTo>
                    <a:lnTo>
                      <a:pt x="1358087" y="1333500"/>
                    </a:lnTo>
                    <a:lnTo>
                      <a:pt x="1352918" y="1346200"/>
                    </a:lnTo>
                    <a:lnTo>
                      <a:pt x="1352448" y="1346200"/>
                    </a:lnTo>
                    <a:lnTo>
                      <a:pt x="1350822" y="1358900"/>
                    </a:lnTo>
                    <a:lnTo>
                      <a:pt x="1427187" y="1358900"/>
                    </a:lnTo>
                    <a:lnTo>
                      <a:pt x="1433156" y="1333500"/>
                    </a:lnTo>
                    <a:lnTo>
                      <a:pt x="1436014" y="1308100"/>
                    </a:lnTo>
                    <a:lnTo>
                      <a:pt x="1441551" y="1295400"/>
                    </a:lnTo>
                    <a:lnTo>
                      <a:pt x="1452714" y="1295400"/>
                    </a:lnTo>
                    <a:lnTo>
                      <a:pt x="1457960" y="1282700"/>
                    </a:lnTo>
                    <a:lnTo>
                      <a:pt x="1458620" y="1270000"/>
                    </a:lnTo>
                    <a:lnTo>
                      <a:pt x="1443913" y="1270000"/>
                    </a:lnTo>
                    <a:lnTo>
                      <a:pt x="1442859" y="1257300"/>
                    </a:lnTo>
                    <a:lnTo>
                      <a:pt x="1445361" y="1244600"/>
                    </a:lnTo>
                    <a:lnTo>
                      <a:pt x="1450873" y="1231900"/>
                    </a:lnTo>
                    <a:lnTo>
                      <a:pt x="1455902" y="1219200"/>
                    </a:lnTo>
                    <a:lnTo>
                      <a:pt x="1460360" y="1219200"/>
                    </a:lnTo>
                    <a:lnTo>
                      <a:pt x="1464170" y="1206500"/>
                    </a:lnTo>
                    <a:lnTo>
                      <a:pt x="1467624" y="1193800"/>
                    </a:lnTo>
                    <a:lnTo>
                      <a:pt x="1471041" y="1181100"/>
                    </a:lnTo>
                    <a:lnTo>
                      <a:pt x="1474533" y="1168400"/>
                    </a:lnTo>
                    <a:lnTo>
                      <a:pt x="1478267" y="1168400"/>
                    </a:lnTo>
                    <a:lnTo>
                      <a:pt x="1479105" y="1155700"/>
                    </a:lnTo>
                    <a:lnTo>
                      <a:pt x="1471815" y="1155700"/>
                    </a:lnTo>
                    <a:lnTo>
                      <a:pt x="1470748" y="1168400"/>
                    </a:lnTo>
                    <a:lnTo>
                      <a:pt x="1469212" y="1168400"/>
                    </a:lnTo>
                    <a:lnTo>
                      <a:pt x="1467523" y="1181100"/>
                    </a:lnTo>
                    <a:lnTo>
                      <a:pt x="1465402" y="1181100"/>
                    </a:lnTo>
                    <a:lnTo>
                      <a:pt x="1462417" y="1168400"/>
                    </a:lnTo>
                    <a:lnTo>
                      <a:pt x="1463713" y="1155700"/>
                    </a:lnTo>
                    <a:lnTo>
                      <a:pt x="1466723" y="1143000"/>
                    </a:lnTo>
                    <a:lnTo>
                      <a:pt x="1470101" y="1143000"/>
                    </a:lnTo>
                    <a:lnTo>
                      <a:pt x="1472501" y="1130300"/>
                    </a:lnTo>
                    <a:lnTo>
                      <a:pt x="1474584" y="1130300"/>
                    </a:lnTo>
                    <a:lnTo>
                      <a:pt x="1479042" y="1143000"/>
                    </a:lnTo>
                    <a:lnTo>
                      <a:pt x="1478546" y="1130300"/>
                    </a:lnTo>
                    <a:lnTo>
                      <a:pt x="1479219" y="1117600"/>
                    </a:lnTo>
                    <a:lnTo>
                      <a:pt x="1480248" y="1104900"/>
                    </a:lnTo>
                    <a:lnTo>
                      <a:pt x="1481048" y="1079500"/>
                    </a:lnTo>
                    <a:close/>
                  </a:path>
                </a:pathLst>
              </a:custGeom>
              <a:solidFill>
                <a:srgbClr val="1CADEB"/>
              </a:solidFill>
            </p:spPr>
            <p:txBody>
              <a:bodyPr wrap="square" lIns="0" tIns="0" rIns="0" bIns="0" rtlCol="0"/>
              <a:lstStyle/>
              <a:p>
                <a:endParaRPr/>
              </a:p>
            </p:txBody>
          </p:sp>
          <p:pic>
            <p:nvPicPr>
              <p:cNvPr id="95" name="object 115">
                <a:extLst>
                  <a:ext uri="{FF2B5EF4-FFF2-40B4-BE49-F238E27FC236}">
                    <a16:creationId xmlns:a16="http://schemas.microsoft.com/office/drawing/2014/main" id="{BEFDAF02-41C9-D0C0-C36E-CE4BBE19CBB4}"/>
                  </a:ext>
                </a:extLst>
              </p:cNvPr>
              <p:cNvPicPr/>
              <p:nvPr/>
            </p:nvPicPr>
            <p:blipFill>
              <a:blip r:embed="rId3" cstate="print"/>
              <a:stretch>
                <a:fillRect/>
              </a:stretch>
            </p:blipFill>
            <p:spPr>
              <a:xfrm>
                <a:off x="18173145" y="1646817"/>
                <a:ext cx="68992" cy="134865"/>
              </a:xfrm>
              <a:prstGeom prst="rect">
                <a:avLst/>
              </a:prstGeom>
            </p:spPr>
          </p:pic>
          <p:sp>
            <p:nvSpPr>
              <p:cNvPr id="96" name="object 116">
                <a:extLst>
                  <a:ext uri="{FF2B5EF4-FFF2-40B4-BE49-F238E27FC236}">
                    <a16:creationId xmlns:a16="http://schemas.microsoft.com/office/drawing/2014/main" id="{DF5D2894-CDEE-614A-9255-DDEB9E37CB78}"/>
                  </a:ext>
                </a:extLst>
              </p:cNvPr>
              <p:cNvSpPr/>
              <p:nvPr/>
            </p:nvSpPr>
            <p:spPr>
              <a:xfrm>
                <a:off x="16780129" y="229888"/>
                <a:ext cx="1385570" cy="1920875"/>
              </a:xfrm>
              <a:custGeom>
                <a:avLst/>
                <a:gdLst/>
                <a:ahLst/>
                <a:cxnLst/>
                <a:rect l="l" t="t" r="r" b="b"/>
                <a:pathLst>
                  <a:path w="1385569" h="1920875">
                    <a:moveTo>
                      <a:pt x="3949" y="806996"/>
                    </a:moveTo>
                    <a:lnTo>
                      <a:pt x="3543" y="807745"/>
                    </a:lnTo>
                    <a:lnTo>
                      <a:pt x="3289" y="808837"/>
                    </a:lnTo>
                    <a:lnTo>
                      <a:pt x="3314" y="810488"/>
                    </a:lnTo>
                    <a:lnTo>
                      <a:pt x="3949" y="806996"/>
                    </a:lnTo>
                    <a:close/>
                  </a:path>
                  <a:path w="1385569" h="1920875">
                    <a:moveTo>
                      <a:pt x="8394" y="1037513"/>
                    </a:moveTo>
                    <a:lnTo>
                      <a:pt x="2311" y="1018057"/>
                    </a:lnTo>
                    <a:lnTo>
                      <a:pt x="0" y="1022362"/>
                    </a:lnTo>
                    <a:lnTo>
                      <a:pt x="6159" y="1041908"/>
                    </a:lnTo>
                    <a:lnTo>
                      <a:pt x="8394" y="1037513"/>
                    </a:lnTo>
                    <a:close/>
                  </a:path>
                  <a:path w="1385569" h="1920875">
                    <a:moveTo>
                      <a:pt x="12280" y="807466"/>
                    </a:moveTo>
                    <a:lnTo>
                      <a:pt x="11277" y="804189"/>
                    </a:lnTo>
                    <a:lnTo>
                      <a:pt x="9893" y="799160"/>
                    </a:lnTo>
                    <a:lnTo>
                      <a:pt x="8902" y="794118"/>
                    </a:lnTo>
                    <a:lnTo>
                      <a:pt x="7747" y="789063"/>
                    </a:lnTo>
                    <a:lnTo>
                      <a:pt x="6350" y="795032"/>
                    </a:lnTo>
                    <a:lnTo>
                      <a:pt x="5016" y="801001"/>
                    </a:lnTo>
                    <a:lnTo>
                      <a:pt x="3949" y="806996"/>
                    </a:lnTo>
                    <a:lnTo>
                      <a:pt x="6769" y="805649"/>
                    </a:lnTo>
                    <a:lnTo>
                      <a:pt x="10160" y="806869"/>
                    </a:lnTo>
                    <a:lnTo>
                      <a:pt x="12280" y="807466"/>
                    </a:lnTo>
                    <a:close/>
                  </a:path>
                  <a:path w="1385569" h="1920875">
                    <a:moveTo>
                      <a:pt x="23749" y="906805"/>
                    </a:moveTo>
                    <a:lnTo>
                      <a:pt x="23037" y="898931"/>
                    </a:lnTo>
                    <a:lnTo>
                      <a:pt x="22618" y="891044"/>
                    </a:lnTo>
                    <a:lnTo>
                      <a:pt x="22364" y="883145"/>
                    </a:lnTo>
                    <a:lnTo>
                      <a:pt x="22212" y="889596"/>
                    </a:lnTo>
                    <a:lnTo>
                      <a:pt x="22174" y="896035"/>
                    </a:lnTo>
                    <a:lnTo>
                      <a:pt x="22225" y="902474"/>
                    </a:lnTo>
                    <a:lnTo>
                      <a:pt x="22377" y="908913"/>
                    </a:lnTo>
                    <a:lnTo>
                      <a:pt x="23749" y="906805"/>
                    </a:lnTo>
                    <a:close/>
                  </a:path>
                  <a:path w="1385569" h="1920875">
                    <a:moveTo>
                      <a:pt x="133223" y="499833"/>
                    </a:moveTo>
                    <a:lnTo>
                      <a:pt x="131711" y="492975"/>
                    </a:lnTo>
                    <a:lnTo>
                      <a:pt x="128117" y="488302"/>
                    </a:lnTo>
                    <a:lnTo>
                      <a:pt x="123342" y="490499"/>
                    </a:lnTo>
                    <a:lnTo>
                      <a:pt x="118237" y="504266"/>
                    </a:lnTo>
                    <a:lnTo>
                      <a:pt x="120700" y="499478"/>
                    </a:lnTo>
                    <a:lnTo>
                      <a:pt x="128917" y="494068"/>
                    </a:lnTo>
                    <a:lnTo>
                      <a:pt x="133223" y="499833"/>
                    </a:lnTo>
                    <a:close/>
                  </a:path>
                  <a:path w="1385569" h="1920875">
                    <a:moveTo>
                      <a:pt x="137172" y="399110"/>
                    </a:moveTo>
                    <a:lnTo>
                      <a:pt x="132384" y="399986"/>
                    </a:lnTo>
                    <a:lnTo>
                      <a:pt x="128003" y="406590"/>
                    </a:lnTo>
                    <a:lnTo>
                      <a:pt x="125361" y="413270"/>
                    </a:lnTo>
                    <a:lnTo>
                      <a:pt x="125768" y="414413"/>
                    </a:lnTo>
                    <a:lnTo>
                      <a:pt x="128574" y="409625"/>
                    </a:lnTo>
                    <a:lnTo>
                      <a:pt x="132803" y="401713"/>
                    </a:lnTo>
                    <a:lnTo>
                      <a:pt x="137172" y="399110"/>
                    </a:lnTo>
                    <a:close/>
                  </a:path>
                  <a:path w="1385569" h="1920875">
                    <a:moveTo>
                      <a:pt x="191757" y="311175"/>
                    </a:moveTo>
                    <a:lnTo>
                      <a:pt x="180568" y="328295"/>
                    </a:lnTo>
                    <a:lnTo>
                      <a:pt x="171348" y="341591"/>
                    </a:lnTo>
                    <a:lnTo>
                      <a:pt x="162052" y="356196"/>
                    </a:lnTo>
                    <a:lnTo>
                      <a:pt x="150622" y="377228"/>
                    </a:lnTo>
                    <a:lnTo>
                      <a:pt x="162344" y="362597"/>
                    </a:lnTo>
                    <a:lnTo>
                      <a:pt x="170446" y="354203"/>
                    </a:lnTo>
                    <a:lnTo>
                      <a:pt x="176110" y="351307"/>
                    </a:lnTo>
                    <a:lnTo>
                      <a:pt x="180517" y="353212"/>
                    </a:lnTo>
                    <a:lnTo>
                      <a:pt x="188480" y="339407"/>
                    </a:lnTo>
                    <a:lnTo>
                      <a:pt x="189903" y="329806"/>
                    </a:lnTo>
                    <a:lnTo>
                      <a:pt x="189433" y="321398"/>
                    </a:lnTo>
                    <a:lnTo>
                      <a:pt x="191757" y="311175"/>
                    </a:lnTo>
                    <a:close/>
                  </a:path>
                  <a:path w="1385569" h="1920875">
                    <a:moveTo>
                      <a:pt x="197662" y="301434"/>
                    </a:moveTo>
                    <a:lnTo>
                      <a:pt x="194805" y="305219"/>
                    </a:lnTo>
                    <a:lnTo>
                      <a:pt x="193078" y="308305"/>
                    </a:lnTo>
                    <a:lnTo>
                      <a:pt x="191757" y="311175"/>
                    </a:lnTo>
                    <a:lnTo>
                      <a:pt x="197662" y="301434"/>
                    </a:lnTo>
                    <a:close/>
                  </a:path>
                  <a:path w="1385569" h="1920875">
                    <a:moveTo>
                      <a:pt x="222986" y="669239"/>
                    </a:moveTo>
                    <a:lnTo>
                      <a:pt x="222796" y="666318"/>
                    </a:lnTo>
                    <a:lnTo>
                      <a:pt x="222427" y="664235"/>
                    </a:lnTo>
                    <a:lnTo>
                      <a:pt x="221881" y="662266"/>
                    </a:lnTo>
                    <a:lnTo>
                      <a:pt x="221970" y="664552"/>
                    </a:lnTo>
                    <a:lnTo>
                      <a:pt x="222199" y="666788"/>
                    </a:lnTo>
                    <a:lnTo>
                      <a:pt x="222986" y="669239"/>
                    </a:lnTo>
                    <a:close/>
                  </a:path>
                  <a:path w="1385569" h="1920875">
                    <a:moveTo>
                      <a:pt x="239915" y="591489"/>
                    </a:moveTo>
                    <a:lnTo>
                      <a:pt x="236308" y="596138"/>
                    </a:lnTo>
                    <a:lnTo>
                      <a:pt x="232549" y="604177"/>
                    </a:lnTo>
                    <a:lnTo>
                      <a:pt x="230797" y="611962"/>
                    </a:lnTo>
                    <a:lnTo>
                      <a:pt x="233172" y="615784"/>
                    </a:lnTo>
                    <a:lnTo>
                      <a:pt x="237210" y="607390"/>
                    </a:lnTo>
                    <a:lnTo>
                      <a:pt x="239191" y="600252"/>
                    </a:lnTo>
                    <a:lnTo>
                      <a:pt x="239915" y="591489"/>
                    </a:lnTo>
                    <a:close/>
                  </a:path>
                  <a:path w="1385569" h="1920875">
                    <a:moveTo>
                      <a:pt x="243090" y="1627466"/>
                    </a:moveTo>
                    <a:lnTo>
                      <a:pt x="236258" y="1619491"/>
                    </a:lnTo>
                    <a:lnTo>
                      <a:pt x="229628" y="1611388"/>
                    </a:lnTo>
                    <a:lnTo>
                      <a:pt x="223151" y="1603184"/>
                    </a:lnTo>
                    <a:lnTo>
                      <a:pt x="216750" y="1594942"/>
                    </a:lnTo>
                    <a:lnTo>
                      <a:pt x="216344" y="1600631"/>
                    </a:lnTo>
                    <a:lnTo>
                      <a:pt x="211201" y="1598663"/>
                    </a:lnTo>
                    <a:lnTo>
                      <a:pt x="204381" y="1593964"/>
                    </a:lnTo>
                    <a:lnTo>
                      <a:pt x="198945" y="1591487"/>
                    </a:lnTo>
                    <a:lnTo>
                      <a:pt x="214477" y="1612239"/>
                    </a:lnTo>
                    <a:lnTo>
                      <a:pt x="222364" y="1622539"/>
                    </a:lnTo>
                    <a:lnTo>
                      <a:pt x="230619" y="1632610"/>
                    </a:lnTo>
                    <a:lnTo>
                      <a:pt x="233794" y="1629765"/>
                    </a:lnTo>
                    <a:lnTo>
                      <a:pt x="240741" y="1630730"/>
                    </a:lnTo>
                    <a:lnTo>
                      <a:pt x="243090" y="1627466"/>
                    </a:lnTo>
                    <a:close/>
                  </a:path>
                  <a:path w="1385569" h="1920875">
                    <a:moveTo>
                      <a:pt x="248843" y="1654594"/>
                    </a:moveTo>
                    <a:lnTo>
                      <a:pt x="230619" y="1632623"/>
                    </a:lnTo>
                    <a:lnTo>
                      <a:pt x="228257" y="1634756"/>
                    </a:lnTo>
                    <a:lnTo>
                      <a:pt x="228015" y="1639062"/>
                    </a:lnTo>
                    <a:lnTo>
                      <a:pt x="234048" y="1649412"/>
                    </a:lnTo>
                    <a:lnTo>
                      <a:pt x="237451" y="1648891"/>
                    </a:lnTo>
                    <a:lnTo>
                      <a:pt x="243001" y="1651482"/>
                    </a:lnTo>
                    <a:lnTo>
                      <a:pt x="248843" y="1654594"/>
                    </a:lnTo>
                    <a:close/>
                  </a:path>
                  <a:path w="1385569" h="1920875">
                    <a:moveTo>
                      <a:pt x="270090" y="887425"/>
                    </a:moveTo>
                    <a:lnTo>
                      <a:pt x="269494" y="878535"/>
                    </a:lnTo>
                    <a:lnTo>
                      <a:pt x="265849" y="871410"/>
                    </a:lnTo>
                    <a:lnTo>
                      <a:pt x="261264" y="867219"/>
                    </a:lnTo>
                    <a:lnTo>
                      <a:pt x="257873" y="867117"/>
                    </a:lnTo>
                    <a:lnTo>
                      <a:pt x="256933" y="892048"/>
                    </a:lnTo>
                    <a:lnTo>
                      <a:pt x="261683" y="888339"/>
                    </a:lnTo>
                    <a:lnTo>
                      <a:pt x="261594" y="884682"/>
                    </a:lnTo>
                    <a:lnTo>
                      <a:pt x="260083" y="879411"/>
                    </a:lnTo>
                    <a:lnTo>
                      <a:pt x="260591" y="870902"/>
                    </a:lnTo>
                    <a:lnTo>
                      <a:pt x="270090" y="887425"/>
                    </a:lnTo>
                    <a:close/>
                  </a:path>
                  <a:path w="1385569" h="1920875">
                    <a:moveTo>
                      <a:pt x="292176" y="418426"/>
                    </a:moveTo>
                    <a:lnTo>
                      <a:pt x="282994" y="437781"/>
                    </a:lnTo>
                    <a:lnTo>
                      <a:pt x="287134" y="436003"/>
                    </a:lnTo>
                    <a:lnTo>
                      <a:pt x="292176" y="418426"/>
                    </a:lnTo>
                    <a:close/>
                  </a:path>
                  <a:path w="1385569" h="1920875">
                    <a:moveTo>
                      <a:pt x="310857" y="1668856"/>
                    </a:moveTo>
                    <a:lnTo>
                      <a:pt x="308279" y="1665363"/>
                    </a:lnTo>
                    <a:lnTo>
                      <a:pt x="304876" y="1661820"/>
                    </a:lnTo>
                    <a:lnTo>
                      <a:pt x="300786" y="1657807"/>
                    </a:lnTo>
                    <a:lnTo>
                      <a:pt x="304190" y="1662201"/>
                    </a:lnTo>
                    <a:lnTo>
                      <a:pt x="307644" y="1665566"/>
                    </a:lnTo>
                    <a:lnTo>
                      <a:pt x="310857" y="1668856"/>
                    </a:lnTo>
                    <a:close/>
                  </a:path>
                  <a:path w="1385569" h="1920875">
                    <a:moveTo>
                      <a:pt x="327253" y="380187"/>
                    </a:moveTo>
                    <a:lnTo>
                      <a:pt x="321030" y="384175"/>
                    </a:lnTo>
                    <a:lnTo>
                      <a:pt x="314147" y="387197"/>
                    </a:lnTo>
                    <a:lnTo>
                      <a:pt x="309359" y="391426"/>
                    </a:lnTo>
                    <a:lnTo>
                      <a:pt x="309486" y="399046"/>
                    </a:lnTo>
                    <a:lnTo>
                      <a:pt x="313715" y="396887"/>
                    </a:lnTo>
                    <a:lnTo>
                      <a:pt x="318249" y="391363"/>
                    </a:lnTo>
                    <a:lnTo>
                      <a:pt x="322846" y="384949"/>
                    </a:lnTo>
                    <a:lnTo>
                      <a:pt x="327253" y="380187"/>
                    </a:lnTo>
                    <a:close/>
                  </a:path>
                  <a:path w="1385569" h="1920875">
                    <a:moveTo>
                      <a:pt x="346608" y="545871"/>
                    </a:moveTo>
                    <a:lnTo>
                      <a:pt x="346214" y="537895"/>
                    </a:lnTo>
                    <a:lnTo>
                      <a:pt x="342036" y="542353"/>
                    </a:lnTo>
                    <a:lnTo>
                      <a:pt x="341833" y="527456"/>
                    </a:lnTo>
                    <a:lnTo>
                      <a:pt x="341858" y="519988"/>
                    </a:lnTo>
                    <a:lnTo>
                      <a:pt x="342074" y="512572"/>
                    </a:lnTo>
                    <a:lnTo>
                      <a:pt x="340944" y="520788"/>
                    </a:lnTo>
                    <a:lnTo>
                      <a:pt x="338772" y="530263"/>
                    </a:lnTo>
                    <a:lnTo>
                      <a:pt x="333311" y="550113"/>
                    </a:lnTo>
                    <a:lnTo>
                      <a:pt x="331355" y="559231"/>
                    </a:lnTo>
                    <a:lnTo>
                      <a:pt x="330784" y="566953"/>
                    </a:lnTo>
                    <a:lnTo>
                      <a:pt x="332092" y="572554"/>
                    </a:lnTo>
                    <a:lnTo>
                      <a:pt x="335762" y="575322"/>
                    </a:lnTo>
                    <a:lnTo>
                      <a:pt x="341083" y="565734"/>
                    </a:lnTo>
                    <a:lnTo>
                      <a:pt x="344792" y="555536"/>
                    </a:lnTo>
                    <a:lnTo>
                      <a:pt x="346608" y="545871"/>
                    </a:lnTo>
                    <a:close/>
                  </a:path>
                  <a:path w="1385569" h="1920875">
                    <a:moveTo>
                      <a:pt x="381266" y="459333"/>
                    </a:moveTo>
                    <a:lnTo>
                      <a:pt x="379488" y="461086"/>
                    </a:lnTo>
                    <a:lnTo>
                      <a:pt x="377774" y="463130"/>
                    </a:lnTo>
                    <a:lnTo>
                      <a:pt x="376135" y="465480"/>
                    </a:lnTo>
                    <a:lnTo>
                      <a:pt x="378282" y="463080"/>
                    </a:lnTo>
                    <a:lnTo>
                      <a:pt x="379920" y="461098"/>
                    </a:lnTo>
                    <a:lnTo>
                      <a:pt x="381266" y="459333"/>
                    </a:lnTo>
                    <a:close/>
                  </a:path>
                  <a:path w="1385569" h="1920875">
                    <a:moveTo>
                      <a:pt x="410667" y="441236"/>
                    </a:moveTo>
                    <a:lnTo>
                      <a:pt x="401993" y="443204"/>
                    </a:lnTo>
                    <a:lnTo>
                      <a:pt x="394703" y="444652"/>
                    </a:lnTo>
                    <a:lnTo>
                      <a:pt x="389559" y="445249"/>
                    </a:lnTo>
                    <a:lnTo>
                      <a:pt x="385749" y="444119"/>
                    </a:lnTo>
                    <a:lnTo>
                      <a:pt x="384352" y="439966"/>
                    </a:lnTo>
                    <a:lnTo>
                      <a:pt x="386435" y="431482"/>
                    </a:lnTo>
                    <a:lnTo>
                      <a:pt x="375373" y="444030"/>
                    </a:lnTo>
                    <a:lnTo>
                      <a:pt x="379082" y="446963"/>
                    </a:lnTo>
                    <a:lnTo>
                      <a:pt x="385178" y="449110"/>
                    </a:lnTo>
                    <a:lnTo>
                      <a:pt x="381266" y="459333"/>
                    </a:lnTo>
                    <a:lnTo>
                      <a:pt x="390423" y="452323"/>
                    </a:lnTo>
                    <a:lnTo>
                      <a:pt x="398983" y="449084"/>
                    </a:lnTo>
                    <a:lnTo>
                      <a:pt x="405688" y="448792"/>
                    </a:lnTo>
                    <a:lnTo>
                      <a:pt x="409232" y="450646"/>
                    </a:lnTo>
                    <a:lnTo>
                      <a:pt x="410667" y="441236"/>
                    </a:lnTo>
                    <a:close/>
                  </a:path>
                  <a:path w="1385569" h="1920875">
                    <a:moveTo>
                      <a:pt x="419722" y="1511871"/>
                    </a:moveTo>
                    <a:lnTo>
                      <a:pt x="414909" y="1508340"/>
                    </a:lnTo>
                    <a:lnTo>
                      <a:pt x="410413" y="1504454"/>
                    </a:lnTo>
                    <a:lnTo>
                      <a:pt x="405701" y="1500746"/>
                    </a:lnTo>
                    <a:lnTo>
                      <a:pt x="410451" y="1505915"/>
                    </a:lnTo>
                    <a:lnTo>
                      <a:pt x="413562" y="1507909"/>
                    </a:lnTo>
                    <a:lnTo>
                      <a:pt x="416483" y="1510055"/>
                    </a:lnTo>
                    <a:lnTo>
                      <a:pt x="419722" y="1511871"/>
                    </a:lnTo>
                    <a:close/>
                  </a:path>
                  <a:path w="1385569" h="1920875">
                    <a:moveTo>
                      <a:pt x="458038" y="1768805"/>
                    </a:moveTo>
                    <a:lnTo>
                      <a:pt x="443801" y="1761896"/>
                    </a:lnTo>
                    <a:lnTo>
                      <a:pt x="443560" y="1763585"/>
                    </a:lnTo>
                    <a:lnTo>
                      <a:pt x="458038" y="1768805"/>
                    </a:lnTo>
                    <a:close/>
                  </a:path>
                  <a:path w="1385569" h="1920875">
                    <a:moveTo>
                      <a:pt x="469226" y="1593037"/>
                    </a:moveTo>
                    <a:lnTo>
                      <a:pt x="465594" y="1585760"/>
                    </a:lnTo>
                    <a:lnTo>
                      <a:pt x="459219" y="1579892"/>
                    </a:lnTo>
                    <a:lnTo>
                      <a:pt x="452247" y="1575536"/>
                    </a:lnTo>
                    <a:lnTo>
                      <a:pt x="446862" y="1572818"/>
                    </a:lnTo>
                    <a:lnTo>
                      <a:pt x="453986" y="1579587"/>
                    </a:lnTo>
                    <a:lnTo>
                      <a:pt x="457263" y="1583283"/>
                    </a:lnTo>
                    <a:lnTo>
                      <a:pt x="460933" y="1586788"/>
                    </a:lnTo>
                    <a:lnTo>
                      <a:pt x="469226" y="1593037"/>
                    </a:lnTo>
                    <a:close/>
                  </a:path>
                  <a:path w="1385569" h="1920875">
                    <a:moveTo>
                      <a:pt x="513473" y="1534947"/>
                    </a:moveTo>
                    <a:lnTo>
                      <a:pt x="513219" y="1533004"/>
                    </a:lnTo>
                    <a:lnTo>
                      <a:pt x="499224" y="1526908"/>
                    </a:lnTo>
                    <a:lnTo>
                      <a:pt x="513473" y="1534947"/>
                    </a:lnTo>
                    <a:close/>
                  </a:path>
                  <a:path w="1385569" h="1920875">
                    <a:moveTo>
                      <a:pt x="519811" y="218782"/>
                    </a:moveTo>
                    <a:lnTo>
                      <a:pt x="517779" y="216369"/>
                    </a:lnTo>
                    <a:lnTo>
                      <a:pt x="517359" y="214109"/>
                    </a:lnTo>
                    <a:lnTo>
                      <a:pt x="519023" y="208445"/>
                    </a:lnTo>
                    <a:lnTo>
                      <a:pt x="515975" y="214693"/>
                    </a:lnTo>
                    <a:lnTo>
                      <a:pt x="506590" y="220738"/>
                    </a:lnTo>
                    <a:lnTo>
                      <a:pt x="501167" y="224866"/>
                    </a:lnTo>
                    <a:lnTo>
                      <a:pt x="505752" y="227253"/>
                    </a:lnTo>
                    <a:lnTo>
                      <a:pt x="511784" y="224142"/>
                    </a:lnTo>
                    <a:lnTo>
                      <a:pt x="508749" y="231940"/>
                    </a:lnTo>
                    <a:lnTo>
                      <a:pt x="511048" y="229577"/>
                    </a:lnTo>
                    <a:lnTo>
                      <a:pt x="514019" y="222948"/>
                    </a:lnTo>
                    <a:lnTo>
                      <a:pt x="519811" y="218782"/>
                    </a:lnTo>
                    <a:close/>
                  </a:path>
                  <a:path w="1385569" h="1920875">
                    <a:moveTo>
                      <a:pt x="574459" y="40906"/>
                    </a:moveTo>
                    <a:lnTo>
                      <a:pt x="572020" y="40436"/>
                    </a:lnTo>
                    <a:lnTo>
                      <a:pt x="565835" y="44310"/>
                    </a:lnTo>
                    <a:lnTo>
                      <a:pt x="559968" y="48679"/>
                    </a:lnTo>
                    <a:lnTo>
                      <a:pt x="554126" y="52984"/>
                    </a:lnTo>
                    <a:lnTo>
                      <a:pt x="556602" y="53301"/>
                    </a:lnTo>
                    <a:lnTo>
                      <a:pt x="562381" y="48920"/>
                    </a:lnTo>
                    <a:lnTo>
                      <a:pt x="568312" y="44767"/>
                    </a:lnTo>
                    <a:lnTo>
                      <a:pt x="574459" y="40906"/>
                    </a:lnTo>
                    <a:close/>
                  </a:path>
                  <a:path w="1385569" h="1920875">
                    <a:moveTo>
                      <a:pt x="578358" y="182613"/>
                    </a:moveTo>
                    <a:lnTo>
                      <a:pt x="576287" y="183642"/>
                    </a:lnTo>
                    <a:lnTo>
                      <a:pt x="574268" y="185064"/>
                    </a:lnTo>
                    <a:lnTo>
                      <a:pt x="572681" y="187096"/>
                    </a:lnTo>
                    <a:lnTo>
                      <a:pt x="574967" y="185458"/>
                    </a:lnTo>
                    <a:lnTo>
                      <a:pt x="576834" y="183946"/>
                    </a:lnTo>
                    <a:lnTo>
                      <a:pt x="578358" y="182613"/>
                    </a:lnTo>
                    <a:close/>
                  </a:path>
                  <a:path w="1385569" h="1920875">
                    <a:moveTo>
                      <a:pt x="596925" y="175171"/>
                    </a:moveTo>
                    <a:lnTo>
                      <a:pt x="586625" y="174815"/>
                    </a:lnTo>
                    <a:lnTo>
                      <a:pt x="584022" y="177507"/>
                    </a:lnTo>
                    <a:lnTo>
                      <a:pt x="578358" y="182613"/>
                    </a:lnTo>
                    <a:lnTo>
                      <a:pt x="584949" y="179044"/>
                    </a:lnTo>
                    <a:lnTo>
                      <a:pt x="593445" y="179882"/>
                    </a:lnTo>
                    <a:lnTo>
                      <a:pt x="596925" y="175171"/>
                    </a:lnTo>
                    <a:close/>
                  </a:path>
                  <a:path w="1385569" h="1920875">
                    <a:moveTo>
                      <a:pt x="599300" y="1609661"/>
                    </a:moveTo>
                    <a:lnTo>
                      <a:pt x="598639" y="1607731"/>
                    </a:lnTo>
                    <a:lnTo>
                      <a:pt x="583857" y="1604822"/>
                    </a:lnTo>
                    <a:lnTo>
                      <a:pt x="584504" y="1606727"/>
                    </a:lnTo>
                    <a:lnTo>
                      <a:pt x="599300" y="1609661"/>
                    </a:lnTo>
                    <a:close/>
                  </a:path>
                  <a:path w="1385569" h="1920875">
                    <a:moveTo>
                      <a:pt x="626656" y="254876"/>
                    </a:moveTo>
                    <a:lnTo>
                      <a:pt x="624243" y="260057"/>
                    </a:lnTo>
                    <a:lnTo>
                      <a:pt x="621982" y="265379"/>
                    </a:lnTo>
                    <a:lnTo>
                      <a:pt x="619912" y="270916"/>
                    </a:lnTo>
                    <a:lnTo>
                      <a:pt x="623404" y="267322"/>
                    </a:lnTo>
                    <a:lnTo>
                      <a:pt x="624370" y="263029"/>
                    </a:lnTo>
                    <a:lnTo>
                      <a:pt x="625525" y="259054"/>
                    </a:lnTo>
                    <a:lnTo>
                      <a:pt x="626656" y="254876"/>
                    </a:lnTo>
                    <a:close/>
                  </a:path>
                  <a:path w="1385569" h="1920875">
                    <a:moveTo>
                      <a:pt x="706767" y="7480"/>
                    </a:moveTo>
                    <a:lnTo>
                      <a:pt x="684301" y="7048"/>
                    </a:lnTo>
                    <a:lnTo>
                      <a:pt x="702437" y="11112"/>
                    </a:lnTo>
                    <a:lnTo>
                      <a:pt x="706767" y="7480"/>
                    </a:lnTo>
                    <a:close/>
                  </a:path>
                  <a:path w="1385569" h="1920875">
                    <a:moveTo>
                      <a:pt x="783297" y="205041"/>
                    </a:moveTo>
                    <a:lnTo>
                      <a:pt x="782637" y="203301"/>
                    </a:lnTo>
                    <a:lnTo>
                      <a:pt x="773493" y="204558"/>
                    </a:lnTo>
                    <a:lnTo>
                      <a:pt x="764984" y="206336"/>
                    </a:lnTo>
                    <a:lnTo>
                      <a:pt x="773684" y="209816"/>
                    </a:lnTo>
                    <a:lnTo>
                      <a:pt x="781278" y="207835"/>
                    </a:lnTo>
                    <a:lnTo>
                      <a:pt x="783297" y="205041"/>
                    </a:lnTo>
                    <a:close/>
                  </a:path>
                  <a:path w="1385569" h="1920875">
                    <a:moveTo>
                      <a:pt x="784326" y="203060"/>
                    </a:moveTo>
                    <a:lnTo>
                      <a:pt x="779919" y="198259"/>
                    </a:lnTo>
                    <a:lnTo>
                      <a:pt x="782066" y="201752"/>
                    </a:lnTo>
                    <a:lnTo>
                      <a:pt x="782637" y="203301"/>
                    </a:lnTo>
                    <a:lnTo>
                      <a:pt x="784326" y="203060"/>
                    </a:lnTo>
                    <a:close/>
                  </a:path>
                  <a:path w="1385569" h="1920875">
                    <a:moveTo>
                      <a:pt x="818807" y="1920595"/>
                    </a:moveTo>
                    <a:lnTo>
                      <a:pt x="805548" y="1919300"/>
                    </a:lnTo>
                    <a:lnTo>
                      <a:pt x="792797" y="1916899"/>
                    </a:lnTo>
                    <a:lnTo>
                      <a:pt x="780008" y="1914105"/>
                    </a:lnTo>
                    <a:lnTo>
                      <a:pt x="766686" y="1911616"/>
                    </a:lnTo>
                    <a:lnTo>
                      <a:pt x="773531" y="1907895"/>
                    </a:lnTo>
                    <a:lnTo>
                      <a:pt x="774052" y="1905660"/>
                    </a:lnTo>
                    <a:lnTo>
                      <a:pt x="770064" y="1904428"/>
                    </a:lnTo>
                    <a:lnTo>
                      <a:pt x="763409" y="1903691"/>
                    </a:lnTo>
                    <a:lnTo>
                      <a:pt x="755865" y="1902752"/>
                    </a:lnTo>
                    <a:lnTo>
                      <a:pt x="749236" y="1901190"/>
                    </a:lnTo>
                    <a:lnTo>
                      <a:pt x="745312" y="1898700"/>
                    </a:lnTo>
                    <a:lnTo>
                      <a:pt x="745871" y="1895017"/>
                    </a:lnTo>
                    <a:lnTo>
                      <a:pt x="756005" y="1893582"/>
                    </a:lnTo>
                    <a:lnTo>
                      <a:pt x="766889" y="1893646"/>
                    </a:lnTo>
                    <a:lnTo>
                      <a:pt x="777405" y="1894928"/>
                    </a:lnTo>
                    <a:lnTo>
                      <a:pt x="786447" y="1897151"/>
                    </a:lnTo>
                    <a:lnTo>
                      <a:pt x="786485" y="1893582"/>
                    </a:lnTo>
                    <a:lnTo>
                      <a:pt x="786498" y="1892452"/>
                    </a:lnTo>
                    <a:lnTo>
                      <a:pt x="782497" y="1887232"/>
                    </a:lnTo>
                    <a:lnTo>
                      <a:pt x="778814" y="1882635"/>
                    </a:lnTo>
                    <a:lnTo>
                      <a:pt x="777760" y="1877199"/>
                    </a:lnTo>
                    <a:lnTo>
                      <a:pt x="763168" y="1875307"/>
                    </a:lnTo>
                    <a:lnTo>
                      <a:pt x="751001" y="1875777"/>
                    </a:lnTo>
                    <a:lnTo>
                      <a:pt x="740384" y="1878012"/>
                    </a:lnTo>
                    <a:lnTo>
                      <a:pt x="720382" y="1884845"/>
                    </a:lnTo>
                    <a:lnTo>
                      <a:pt x="709523" y="1887054"/>
                    </a:lnTo>
                    <a:lnTo>
                      <a:pt x="697166" y="1887232"/>
                    </a:lnTo>
                    <a:lnTo>
                      <a:pt x="682599" y="1884616"/>
                    </a:lnTo>
                    <a:lnTo>
                      <a:pt x="686219" y="1879663"/>
                    </a:lnTo>
                    <a:lnTo>
                      <a:pt x="688975" y="1875675"/>
                    </a:lnTo>
                    <a:lnTo>
                      <a:pt x="685965" y="1872234"/>
                    </a:lnTo>
                    <a:lnTo>
                      <a:pt x="672274" y="1868919"/>
                    </a:lnTo>
                    <a:lnTo>
                      <a:pt x="679526" y="1868855"/>
                    </a:lnTo>
                    <a:lnTo>
                      <a:pt x="665124" y="1867408"/>
                    </a:lnTo>
                    <a:lnTo>
                      <a:pt x="655154" y="1864601"/>
                    </a:lnTo>
                    <a:lnTo>
                      <a:pt x="648373" y="1861146"/>
                    </a:lnTo>
                    <a:lnTo>
                      <a:pt x="642378" y="1856943"/>
                    </a:lnTo>
                    <a:lnTo>
                      <a:pt x="639432" y="1854885"/>
                    </a:lnTo>
                    <a:lnTo>
                      <a:pt x="634644" y="1853387"/>
                    </a:lnTo>
                    <a:lnTo>
                      <a:pt x="627837" y="1853882"/>
                    </a:lnTo>
                    <a:lnTo>
                      <a:pt x="617626" y="1856943"/>
                    </a:lnTo>
                    <a:lnTo>
                      <a:pt x="621538" y="1846592"/>
                    </a:lnTo>
                    <a:lnTo>
                      <a:pt x="602869" y="1845894"/>
                    </a:lnTo>
                    <a:lnTo>
                      <a:pt x="581482" y="1841080"/>
                    </a:lnTo>
                    <a:lnTo>
                      <a:pt x="560298" y="1834299"/>
                    </a:lnTo>
                    <a:lnTo>
                      <a:pt x="559955" y="1834172"/>
                    </a:lnTo>
                    <a:lnTo>
                      <a:pt x="542315" y="1827695"/>
                    </a:lnTo>
                    <a:lnTo>
                      <a:pt x="544372" y="1826272"/>
                    </a:lnTo>
                    <a:lnTo>
                      <a:pt x="533806" y="1823974"/>
                    </a:lnTo>
                    <a:lnTo>
                      <a:pt x="525195" y="1821713"/>
                    </a:lnTo>
                    <a:lnTo>
                      <a:pt x="497217" y="1810969"/>
                    </a:lnTo>
                    <a:lnTo>
                      <a:pt x="492925" y="1808759"/>
                    </a:lnTo>
                    <a:lnTo>
                      <a:pt x="488797" y="1805863"/>
                    </a:lnTo>
                    <a:lnTo>
                      <a:pt x="475843" y="1798510"/>
                    </a:lnTo>
                    <a:lnTo>
                      <a:pt x="459790" y="1790115"/>
                    </a:lnTo>
                    <a:lnTo>
                      <a:pt x="450342" y="1784997"/>
                    </a:lnTo>
                    <a:lnTo>
                      <a:pt x="449364" y="1784464"/>
                    </a:lnTo>
                    <a:lnTo>
                      <a:pt x="457708" y="1786039"/>
                    </a:lnTo>
                    <a:lnTo>
                      <a:pt x="466153" y="1787359"/>
                    </a:lnTo>
                    <a:lnTo>
                      <a:pt x="483031" y="1789684"/>
                    </a:lnTo>
                    <a:lnTo>
                      <a:pt x="475183" y="1784464"/>
                    </a:lnTo>
                    <a:lnTo>
                      <a:pt x="470827" y="1781581"/>
                    </a:lnTo>
                    <a:lnTo>
                      <a:pt x="460146" y="1778660"/>
                    </a:lnTo>
                    <a:lnTo>
                      <a:pt x="450240" y="1776793"/>
                    </a:lnTo>
                    <a:lnTo>
                      <a:pt x="440372" y="1771840"/>
                    </a:lnTo>
                    <a:lnTo>
                      <a:pt x="442125" y="1770926"/>
                    </a:lnTo>
                    <a:lnTo>
                      <a:pt x="442544" y="1770710"/>
                    </a:lnTo>
                    <a:lnTo>
                      <a:pt x="443560" y="1763585"/>
                    </a:lnTo>
                    <a:lnTo>
                      <a:pt x="438264" y="1761680"/>
                    </a:lnTo>
                    <a:lnTo>
                      <a:pt x="418617" y="1753971"/>
                    </a:lnTo>
                    <a:lnTo>
                      <a:pt x="412242" y="1751241"/>
                    </a:lnTo>
                    <a:lnTo>
                      <a:pt x="399135" y="1745653"/>
                    </a:lnTo>
                    <a:lnTo>
                      <a:pt x="379882" y="1736725"/>
                    </a:lnTo>
                    <a:lnTo>
                      <a:pt x="370865" y="1735620"/>
                    </a:lnTo>
                    <a:lnTo>
                      <a:pt x="371094" y="1739569"/>
                    </a:lnTo>
                    <a:lnTo>
                      <a:pt x="375094" y="1745729"/>
                    </a:lnTo>
                    <a:lnTo>
                      <a:pt x="377431" y="1751241"/>
                    </a:lnTo>
                    <a:lnTo>
                      <a:pt x="367499" y="1747558"/>
                    </a:lnTo>
                    <a:lnTo>
                      <a:pt x="355993" y="1737982"/>
                    </a:lnTo>
                    <a:lnTo>
                      <a:pt x="347091" y="1726971"/>
                    </a:lnTo>
                    <a:lnTo>
                      <a:pt x="344995" y="1719008"/>
                    </a:lnTo>
                    <a:lnTo>
                      <a:pt x="350621" y="1721167"/>
                    </a:lnTo>
                    <a:lnTo>
                      <a:pt x="357251" y="1723872"/>
                    </a:lnTo>
                    <a:lnTo>
                      <a:pt x="361645" y="1724266"/>
                    </a:lnTo>
                    <a:lnTo>
                      <a:pt x="360578" y="1719453"/>
                    </a:lnTo>
                    <a:lnTo>
                      <a:pt x="357974" y="1719008"/>
                    </a:lnTo>
                    <a:lnTo>
                      <a:pt x="336054" y="1715058"/>
                    </a:lnTo>
                    <a:lnTo>
                      <a:pt x="327787" y="1713471"/>
                    </a:lnTo>
                    <a:lnTo>
                      <a:pt x="323481" y="1703908"/>
                    </a:lnTo>
                    <a:lnTo>
                      <a:pt x="323723" y="1703324"/>
                    </a:lnTo>
                    <a:lnTo>
                      <a:pt x="325183" y="1699806"/>
                    </a:lnTo>
                    <a:lnTo>
                      <a:pt x="331444" y="1699933"/>
                    </a:lnTo>
                    <a:lnTo>
                      <a:pt x="340804" y="1703095"/>
                    </a:lnTo>
                    <a:lnTo>
                      <a:pt x="347776" y="1705940"/>
                    </a:lnTo>
                    <a:lnTo>
                      <a:pt x="363372" y="1713801"/>
                    </a:lnTo>
                    <a:lnTo>
                      <a:pt x="371005" y="1717433"/>
                    </a:lnTo>
                    <a:lnTo>
                      <a:pt x="378129" y="1720684"/>
                    </a:lnTo>
                    <a:lnTo>
                      <a:pt x="382625" y="1722399"/>
                    </a:lnTo>
                    <a:lnTo>
                      <a:pt x="372732" y="1713941"/>
                    </a:lnTo>
                    <a:lnTo>
                      <a:pt x="338810" y="1691614"/>
                    </a:lnTo>
                    <a:lnTo>
                      <a:pt x="330136" y="1685721"/>
                    </a:lnTo>
                    <a:lnTo>
                      <a:pt x="320929" y="1678343"/>
                    </a:lnTo>
                    <a:lnTo>
                      <a:pt x="310857" y="1668856"/>
                    </a:lnTo>
                    <a:lnTo>
                      <a:pt x="315404" y="1675790"/>
                    </a:lnTo>
                    <a:lnTo>
                      <a:pt x="318528" y="1682292"/>
                    </a:lnTo>
                    <a:lnTo>
                      <a:pt x="320636" y="1688376"/>
                    </a:lnTo>
                    <a:lnTo>
                      <a:pt x="322186" y="1694002"/>
                    </a:lnTo>
                    <a:lnTo>
                      <a:pt x="313842" y="1694586"/>
                    </a:lnTo>
                    <a:lnTo>
                      <a:pt x="301396" y="1684807"/>
                    </a:lnTo>
                    <a:lnTo>
                      <a:pt x="286905" y="1669465"/>
                    </a:lnTo>
                    <a:lnTo>
                      <a:pt x="282727" y="1664792"/>
                    </a:lnTo>
                    <a:lnTo>
                      <a:pt x="272453" y="1653349"/>
                    </a:lnTo>
                    <a:lnTo>
                      <a:pt x="275094" y="1662087"/>
                    </a:lnTo>
                    <a:lnTo>
                      <a:pt x="272580" y="1664792"/>
                    </a:lnTo>
                    <a:lnTo>
                      <a:pt x="266331" y="1663230"/>
                    </a:lnTo>
                    <a:lnTo>
                      <a:pt x="257797" y="1659153"/>
                    </a:lnTo>
                    <a:lnTo>
                      <a:pt x="255968" y="1657680"/>
                    </a:lnTo>
                    <a:lnTo>
                      <a:pt x="254406" y="1657007"/>
                    </a:lnTo>
                    <a:lnTo>
                      <a:pt x="253060" y="1656727"/>
                    </a:lnTo>
                    <a:lnTo>
                      <a:pt x="248843" y="1654594"/>
                    </a:lnTo>
                    <a:lnTo>
                      <a:pt x="251066" y="1657096"/>
                    </a:lnTo>
                    <a:lnTo>
                      <a:pt x="249847" y="1657819"/>
                    </a:lnTo>
                    <a:lnTo>
                      <a:pt x="249085" y="1659458"/>
                    </a:lnTo>
                    <a:lnTo>
                      <a:pt x="248958" y="1662760"/>
                    </a:lnTo>
                    <a:lnTo>
                      <a:pt x="260375" y="1674787"/>
                    </a:lnTo>
                    <a:lnTo>
                      <a:pt x="268541" y="1687423"/>
                    </a:lnTo>
                    <a:lnTo>
                      <a:pt x="275336" y="1699285"/>
                    </a:lnTo>
                    <a:lnTo>
                      <a:pt x="282689" y="1709000"/>
                    </a:lnTo>
                    <a:lnTo>
                      <a:pt x="285496" y="1703324"/>
                    </a:lnTo>
                    <a:lnTo>
                      <a:pt x="290741" y="1703882"/>
                    </a:lnTo>
                    <a:lnTo>
                      <a:pt x="297827" y="1709102"/>
                    </a:lnTo>
                    <a:lnTo>
                      <a:pt x="325399" y="1736725"/>
                    </a:lnTo>
                    <a:lnTo>
                      <a:pt x="334365" y="1744713"/>
                    </a:lnTo>
                    <a:lnTo>
                      <a:pt x="342290" y="1749628"/>
                    </a:lnTo>
                    <a:lnTo>
                      <a:pt x="360756" y="1762201"/>
                    </a:lnTo>
                    <a:lnTo>
                      <a:pt x="367233" y="1767408"/>
                    </a:lnTo>
                    <a:lnTo>
                      <a:pt x="367144" y="1770202"/>
                    </a:lnTo>
                    <a:lnTo>
                      <a:pt x="363639" y="1770926"/>
                    </a:lnTo>
                    <a:lnTo>
                      <a:pt x="351205" y="1765922"/>
                    </a:lnTo>
                    <a:lnTo>
                      <a:pt x="361607" y="1771637"/>
                    </a:lnTo>
                    <a:lnTo>
                      <a:pt x="374434" y="1779701"/>
                    </a:lnTo>
                    <a:lnTo>
                      <a:pt x="385546" y="1785658"/>
                    </a:lnTo>
                    <a:lnTo>
                      <a:pt x="390766" y="1784997"/>
                    </a:lnTo>
                    <a:lnTo>
                      <a:pt x="398945" y="1790979"/>
                    </a:lnTo>
                    <a:lnTo>
                      <a:pt x="407289" y="1796783"/>
                    </a:lnTo>
                    <a:lnTo>
                      <a:pt x="415772" y="1802422"/>
                    </a:lnTo>
                    <a:lnTo>
                      <a:pt x="441553" y="1818970"/>
                    </a:lnTo>
                    <a:lnTo>
                      <a:pt x="459359" y="1829231"/>
                    </a:lnTo>
                    <a:lnTo>
                      <a:pt x="461175" y="1831238"/>
                    </a:lnTo>
                    <a:lnTo>
                      <a:pt x="462889" y="1833397"/>
                    </a:lnTo>
                    <a:lnTo>
                      <a:pt x="463816" y="1835607"/>
                    </a:lnTo>
                    <a:lnTo>
                      <a:pt x="466928" y="1835937"/>
                    </a:lnTo>
                    <a:lnTo>
                      <a:pt x="467842" y="1835251"/>
                    </a:lnTo>
                    <a:lnTo>
                      <a:pt x="468007" y="1834172"/>
                    </a:lnTo>
                    <a:lnTo>
                      <a:pt x="508025" y="1854758"/>
                    </a:lnTo>
                    <a:lnTo>
                      <a:pt x="549529" y="1872919"/>
                    </a:lnTo>
                    <a:lnTo>
                      <a:pt x="592366" y="1888413"/>
                    </a:lnTo>
                    <a:lnTo>
                      <a:pt x="636409" y="1900974"/>
                    </a:lnTo>
                    <a:lnTo>
                      <a:pt x="681355" y="1910562"/>
                    </a:lnTo>
                    <a:lnTo>
                      <a:pt x="726922" y="1917052"/>
                    </a:lnTo>
                    <a:lnTo>
                      <a:pt x="772820" y="1920405"/>
                    </a:lnTo>
                    <a:lnTo>
                      <a:pt x="818807" y="1920595"/>
                    </a:lnTo>
                    <a:close/>
                  </a:path>
                  <a:path w="1385569" h="1920875">
                    <a:moveTo>
                      <a:pt x="844626" y="1919566"/>
                    </a:moveTo>
                    <a:lnTo>
                      <a:pt x="818807" y="1920595"/>
                    </a:lnTo>
                    <a:lnTo>
                      <a:pt x="824890" y="1920798"/>
                    </a:lnTo>
                    <a:lnTo>
                      <a:pt x="831189" y="1920748"/>
                    </a:lnTo>
                    <a:lnTo>
                      <a:pt x="837742" y="1920367"/>
                    </a:lnTo>
                    <a:lnTo>
                      <a:pt x="844626" y="1919566"/>
                    </a:lnTo>
                    <a:close/>
                  </a:path>
                  <a:path w="1385569" h="1920875">
                    <a:moveTo>
                      <a:pt x="894537" y="167487"/>
                    </a:moveTo>
                    <a:lnTo>
                      <a:pt x="890422" y="166433"/>
                    </a:lnTo>
                    <a:lnTo>
                      <a:pt x="884415" y="164795"/>
                    </a:lnTo>
                    <a:lnTo>
                      <a:pt x="880021" y="164947"/>
                    </a:lnTo>
                    <a:lnTo>
                      <a:pt x="880770" y="169252"/>
                    </a:lnTo>
                    <a:lnTo>
                      <a:pt x="885317" y="168681"/>
                    </a:lnTo>
                    <a:lnTo>
                      <a:pt x="889965" y="167779"/>
                    </a:lnTo>
                    <a:lnTo>
                      <a:pt x="894537" y="167487"/>
                    </a:lnTo>
                    <a:close/>
                  </a:path>
                  <a:path w="1385569" h="1920875">
                    <a:moveTo>
                      <a:pt x="913218" y="15252"/>
                    </a:moveTo>
                    <a:lnTo>
                      <a:pt x="902474" y="0"/>
                    </a:lnTo>
                    <a:lnTo>
                      <a:pt x="905065" y="6908"/>
                    </a:lnTo>
                    <a:lnTo>
                      <a:pt x="896035" y="9245"/>
                    </a:lnTo>
                    <a:lnTo>
                      <a:pt x="887209" y="11214"/>
                    </a:lnTo>
                    <a:lnTo>
                      <a:pt x="878344" y="13055"/>
                    </a:lnTo>
                    <a:lnTo>
                      <a:pt x="869492" y="15494"/>
                    </a:lnTo>
                    <a:lnTo>
                      <a:pt x="872083" y="20358"/>
                    </a:lnTo>
                    <a:lnTo>
                      <a:pt x="887082" y="19037"/>
                    </a:lnTo>
                    <a:lnTo>
                      <a:pt x="893737" y="16052"/>
                    </a:lnTo>
                    <a:lnTo>
                      <a:pt x="899858" y="13931"/>
                    </a:lnTo>
                    <a:lnTo>
                      <a:pt x="913218" y="15252"/>
                    </a:lnTo>
                    <a:close/>
                  </a:path>
                  <a:path w="1385569" h="1920875">
                    <a:moveTo>
                      <a:pt x="983615" y="53009"/>
                    </a:moveTo>
                    <a:lnTo>
                      <a:pt x="965784" y="44538"/>
                    </a:lnTo>
                    <a:lnTo>
                      <a:pt x="949515" y="40665"/>
                    </a:lnTo>
                    <a:lnTo>
                      <a:pt x="934554" y="39878"/>
                    </a:lnTo>
                    <a:lnTo>
                      <a:pt x="920661" y="40665"/>
                    </a:lnTo>
                    <a:lnTo>
                      <a:pt x="907237" y="42037"/>
                    </a:lnTo>
                    <a:lnTo>
                      <a:pt x="900531" y="42506"/>
                    </a:lnTo>
                    <a:lnTo>
                      <a:pt x="863688" y="35699"/>
                    </a:lnTo>
                    <a:lnTo>
                      <a:pt x="874547" y="45834"/>
                    </a:lnTo>
                    <a:lnTo>
                      <a:pt x="879703" y="51320"/>
                    </a:lnTo>
                    <a:lnTo>
                      <a:pt x="894232" y="50977"/>
                    </a:lnTo>
                    <a:lnTo>
                      <a:pt x="919556" y="49237"/>
                    </a:lnTo>
                    <a:lnTo>
                      <a:pt x="946962" y="48094"/>
                    </a:lnTo>
                    <a:lnTo>
                      <a:pt x="955509" y="48577"/>
                    </a:lnTo>
                    <a:lnTo>
                      <a:pt x="961999" y="49263"/>
                    </a:lnTo>
                    <a:lnTo>
                      <a:pt x="968806" y="50203"/>
                    </a:lnTo>
                    <a:lnTo>
                      <a:pt x="975995" y="51435"/>
                    </a:lnTo>
                    <a:lnTo>
                      <a:pt x="983615" y="53009"/>
                    </a:lnTo>
                    <a:close/>
                  </a:path>
                  <a:path w="1385569" h="1920875">
                    <a:moveTo>
                      <a:pt x="994181" y="276288"/>
                    </a:moveTo>
                    <a:lnTo>
                      <a:pt x="975537" y="270395"/>
                    </a:lnTo>
                    <a:lnTo>
                      <a:pt x="985799" y="278676"/>
                    </a:lnTo>
                    <a:lnTo>
                      <a:pt x="994181" y="276288"/>
                    </a:lnTo>
                    <a:close/>
                  </a:path>
                  <a:path w="1385569" h="1920875">
                    <a:moveTo>
                      <a:pt x="997712" y="250825"/>
                    </a:moveTo>
                    <a:lnTo>
                      <a:pt x="986663" y="252691"/>
                    </a:lnTo>
                    <a:lnTo>
                      <a:pt x="994244" y="253822"/>
                    </a:lnTo>
                    <a:lnTo>
                      <a:pt x="997712" y="250825"/>
                    </a:lnTo>
                    <a:close/>
                  </a:path>
                  <a:path w="1385569" h="1920875">
                    <a:moveTo>
                      <a:pt x="1025944" y="1834743"/>
                    </a:moveTo>
                    <a:lnTo>
                      <a:pt x="1021054" y="1836483"/>
                    </a:lnTo>
                    <a:lnTo>
                      <a:pt x="1017981" y="1837931"/>
                    </a:lnTo>
                    <a:lnTo>
                      <a:pt x="1015555" y="1839302"/>
                    </a:lnTo>
                    <a:lnTo>
                      <a:pt x="1025944" y="1834743"/>
                    </a:lnTo>
                    <a:close/>
                  </a:path>
                  <a:path w="1385569" h="1920875">
                    <a:moveTo>
                      <a:pt x="1155242" y="1800707"/>
                    </a:moveTo>
                    <a:lnTo>
                      <a:pt x="1152512" y="1799145"/>
                    </a:lnTo>
                    <a:lnTo>
                      <a:pt x="1147711" y="1798662"/>
                    </a:lnTo>
                    <a:lnTo>
                      <a:pt x="1142377" y="1798078"/>
                    </a:lnTo>
                    <a:lnTo>
                      <a:pt x="1138250" y="1796478"/>
                    </a:lnTo>
                    <a:lnTo>
                      <a:pt x="1136916" y="1792922"/>
                    </a:lnTo>
                    <a:lnTo>
                      <a:pt x="1139990" y="1786432"/>
                    </a:lnTo>
                    <a:lnTo>
                      <a:pt x="1133500" y="1790128"/>
                    </a:lnTo>
                    <a:lnTo>
                      <a:pt x="1090409" y="1811591"/>
                    </a:lnTo>
                    <a:lnTo>
                      <a:pt x="1083589" y="1814893"/>
                    </a:lnTo>
                    <a:lnTo>
                      <a:pt x="1067066" y="1823415"/>
                    </a:lnTo>
                    <a:lnTo>
                      <a:pt x="1061567" y="1827174"/>
                    </a:lnTo>
                    <a:lnTo>
                      <a:pt x="1056157" y="1831035"/>
                    </a:lnTo>
                    <a:lnTo>
                      <a:pt x="1054773" y="1832825"/>
                    </a:lnTo>
                    <a:lnTo>
                      <a:pt x="1054976" y="1831390"/>
                    </a:lnTo>
                    <a:lnTo>
                      <a:pt x="1046988" y="1832851"/>
                    </a:lnTo>
                    <a:lnTo>
                      <a:pt x="1043000" y="1838007"/>
                    </a:lnTo>
                    <a:lnTo>
                      <a:pt x="1038910" y="1843112"/>
                    </a:lnTo>
                    <a:lnTo>
                      <a:pt x="1034719" y="1848116"/>
                    </a:lnTo>
                    <a:lnTo>
                      <a:pt x="1030427" y="1853018"/>
                    </a:lnTo>
                    <a:lnTo>
                      <a:pt x="1037856" y="1851850"/>
                    </a:lnTo>
                    <a:lnTo>
                      <a:pt x="1045159" y="1850313"/>
                    </a:lnTo>
                    <a:lnTo>
                      <a:pt x="1052410" y="1848561"/>
                    </a:lnTo>
                    <a:lnTo>
                      <a:pt x="1048689" y="1852549"/>
                    </a:lnTo>
                    <a:lnTo>
                      <a:pt x="1015568" y="1871383"/>
                    </a:lnTo>
                    <a:lnTo>
                      <a:pt x="973785" y="1883575"/>
                    </a:lnTo>
                    <a:lnTo>
                      <a:pt x="949198" y="1886038"/>
                    </a:lnTo>
                    <a:lnTo>
                      <a:pt x="945413" y="1884908"/>
                    </a:lnTo>
                    <a:lnTo>
                      <a:pt x="958100" y="1879917"/>
                    </a:lnTo>
                    <a:lnTo>
                      <a:pt x="966228" y="1875116"/>
                    </a:lnTo>
                    <a:lnTo>
                      <a:pt x="971638" y="1870608"/>
                    </a:lnTo>
                    <a:lnTo>
                      <a:pt x="976134" y="1866468"/>
                    </a:lnTo>
                    <a:lnTo>
                      <a:pt x="979246" y="1863852"/>
                    </a:lnTo>
                    <a:lnTo>
                      <a:pt x="1020076" y="1851266"/>
                    </a:lnTo>
                    <a:lnTo>
                      <a:pt x="1016114" y="1849158"/>
                    </a:lnTo>
                    <a:lnTo>
                      <a:pt x="1012024" y="1846681"/>
                    </a:lnTo>
                    <a:lnTo>
                      <a:pt x="1010831" y="1843506"/>
                    </a:lnTo>
                    <a:lnTo>
                      <a:pt x="1015555" y="1839302"/>
                    </a:lnTo>
                    <a:lnTo>
                      <a:pt x="992124" y="1848700"/>
                    </a:lnTo>
                    <a:lnTo>
                      <a:pt x="968451" y="1856206"/>
                    </a:lnTo>
                    <a:lnTo>
                      <a:pt x="944626" y="1862429"/>
                    </a:lnTo>
                    <a:lnTo>
                      <a:pt x="920699" y="1868030"/>
                    </a:lnTo>
                    <a:lnTo>
                      <a:pt x="820064" y="1887512"/>
                    </a:lnTo>
                    <a:lnTo>
                      <a:pt x="834986" y="1891030"/>
                    </a:lnTo>
                    <a:lnTo>
                      <a:pt x="838860" y="1893951"/>
                    </a:lnTo>
                    <a:lnTo>
                      <a:pt x="834656" y="1896554"/>
                    </a:lnTo>
                    <a:lnTo>
                      <a:pt x="825411" y="1899119"/>
                    </a:lnTo>
                    <a:lnTo>
                      <a:pt x="814247" y="1901913"/>
                    </a:lnTo>
                    <a:lnTo>
                      <a:pt x="804278" y="1905076"/>
                    </a:lnTo>
                    <a:lnTo>
                      <a:pt x="798690" y="1909025"/>
                    </a:lnTo>
                    <a:lnTo>
                      <a:pt x="800696" y="1914220"/>
                    </a:lnTo>
                    <a:lnTo>
                      <a:pt x="832586" y="1908009"/>
                    </a:lnTo>
                    <a:lnTo>
                      <a:pt x="830059" y="1912366"/>
                    </a:lnTo>
                    <a:lnTo>
                      <a:pt x="839812" y="1911667"/>
                    </a:lnTo>
                    <a:lnTo>
                      <a:pt x="849541" y="1910626"/>
                    </a:lnTo>
                    <a:lnTo>
                      <a:pt x="868946" y="1908086"/>
                    </a:lnTo>
                    <a:lnTo>
                      <a:pt x="860348" y="1901710"/>
                    </a:lnTo>
                    <a:lnTo>
                      <a:pt x="860221" y="1901609"/>
                    </a:lnTo>
                    <a:lnTo>
                      <a:pt x="854354" y="1901710"/>
                    </a:lnTo>
                    <a:lnTo>
                      <a:pt x="855395" y="1893925"/>
                    </a:lnTo>
                    <a:lnTo>
                      <a:pt x="870864" y="1893697"/>
                    </a:lnTo>
                    <a:lnTo>
                      <a:pt x="891768" y="1903958"/>
                    </a:lnTo>
                    <a:lnTo>
                      <a:pt x="911517" y="1905635"/>
                    </a:lnTo>
                    <a:lnTo>
                      <a:pt x="925880" y="1902866"/>
                    </a:lnTo>
                    <a:lnTo>
                      <a:pt x="940104" y="1899500"/>
                    </a:lnTo>
                    <a:lnTo>
                      <a:pt x="962647" y="1893697"/>
                    </a:lnTo>
                    <a:lnTo>
                      <a:pt x="968375" y="1892223"/>
                    </a:lnTo>
                    <a:lnTo>
                      <a:pt x="964349" y="1895525"/>
                    </a:lnTo>
                    <a:lnTo>
                      <a:pt x="969124" y="1894306"/>
                    </a:lnTo>
                    <a:lnTo>
                      <a:pt x="970940" y="1892681"/>
                    </a:lnTo>
                    <a:lnTo>
                      <a:pt x="971296" y="1892223"/>
                    </a:lnTo>
                    <a:lnTo>
                      <a:pt x="972235" y="1891030"/>
                    </a:lnTo>
                    <a:lnTo>
                      <a:pt x="987018" y="1886038"/>
                    </a:lnTo>
                    <a:lnTo>
                      <a:pt x="1018565" y="1875421"/>
                    </a:lnTo>
                    <a:lnTo>
                      <a:pt x="1063332" y="1856714"/>
                    </a:lnTo>
                    <a:lnTo>
                      <a:pt x="1079627" y="1848561"/>
                    </a:lnTo>
                    <a:lnTo>
                      <a:pt x="1099248" y="1838731"/>
                    </a:lnTo>
                    <a:lnTo>
                      <a:pt x="1106385" y="1835162"/>
                    </a:lnTo>
                    <a:lnTo>
                      <a:pt x="1147521" y="1811007"/>
                    </a:lnTo>
                    <a:lnTo>
                      <a:pt x="1154176" y="1804339"/>
                    </a:lnTo>
                    <a:lnTo>
                      <a:pt x="1155242" y="1800707"/>
                    </a:lnTo>
                    <a:close/>
                  </a:path>
                  <a:path w="1385569" h="1920875">
                    <a:moveTo>
                      <a:pt x="1195705" y="1757540"/>
                    </a:moveTo>
                    <a:lnTo>
                      <a:pt x="1180134" y="1767255"/>
                    </a:lnTo>
                    <a:lnTo>
                      <a:pt x="1192707" y="1766100"/>
                    </a:lnTo>
                    <a:lnTo>
                      <a:pt x="1195705" y="1757540"/>
                    </a:lnTo>
                    <a:close/>
                  </a:path>
                  <a:path w="1385569" h="1920875">
                    <a:moveTo>
                      <a:pt x="1211199" y="1747824"/>
                    </a:moveTo>
                    <a:lnTo>
                      <a:pt x="1204607" y="1743367"/>
                    </a:lnTo>
                    <a:lnTo>
                      <a:pt x="1200670" y="1743036"/>
                    </a:lnTo>
                    <a:lnTo>
                      <a:pt x="1195717" y="1757540"/>
                    </a:lnTo>
                    <a:lnTo>
                      <a:pt x="1211199" y="1747824"/>
                    </a:lnTo>
                    <a:close/>
                  </a:path>
                  <a:path w="1385569" h="1920875">
                    <a:moveTo>
                      <a:pt x="1246378" y="1738960"/>
                    </a:moveTo>
                    <a:lnTo>
                      <a:pt x="1233805" y="1732064"/>
                    </a:lnTo>
                    <a:lnTo>
                      <a:pt x="1211199" y="1747812"/>
                    </a:lnTo>
                    <a:lnTo>
                      <a:pt x="1217218" y="1751228"/>
                    </a:lnTo>
                    <a:lnTo>
                      <a:pt x="1224457" y="1752358"/>
                    </a:lnTo>
                    <a:lnTo>
                      <a:pt x="1233855" y="1749005"/>
                    </a:lnTo>
                    <a:lnTo>
                      <a:pt x="1246378" y="1738960"/>
                    </a:lnTo>
                    <a:close/>
                  </a:path>
                  <a:path w="1385569" h="1920875">
                    <a:moveTo>
                      <a:pt x="1250188" y="1720215"/>
                    </a:moveTo>
                    <a:lnTo>
                      <a:pt x="1244168" y="1724558"/>
                    </a:lnTo>
                    <a:lnTo>
                      <a:pt x="1238097" y="1727784"/>
                    </a:lnTo>
                    <a:lnTo>
                      <a:pt x="1232306" y="1731213"/>
                    </a:lnTo>
                    <a:lnTo>
                      <a:pt x="1233805" y="1732064"/>
                    </a:lnTo>
                    <a:lnTo>
                      <a:pt x="1239278" y="1728139"/>
                    </a:lnTo>
                    <a:lnTo>
                      <a:pt x="1244981" y="1724418"/>
                    </a:lnTo>
                    <a:lnTo>
                      <a:pt x="1250188" y="1720215"/>
                    </a:lnTo>
                    <a:close/>
                  </a:path>
                  <a:path w="1385569" h="1920875">
                    <a:moveTo>
                      <a:pt x="1271104" y="1703857"/>
                    </a:moveTo>
                    <a:lnTo>
                      <a:pt x="1250188" y="1720215"/>
                    </a:lnTo>
                    <a:lnTo>
                      <a:pt x="1255001" y="1716735"/>
                    </a:lnTo>
                    <a:lnTo>
                      <a:pt x="1260055" y="1712899"/>
                    </a:lnTo>
                    <a:lnTo>
                      <a:pt x="1265402" y="1708632"/>
                    </a:lnTo>
                    <a:lnTo>
                      <a:pt x="1271104" y="1703857"/>
                    </a:lnTo>
                    <a:close/>
                  </a:path>
                  <a:path w="1385569" h="1920875">
                    <a:moveTo>
                      <a:pt x="1347254" y="1594612"/>
                    </a:moveTo>
                    <a:lnTo>
                      <a:pt x="1340815" y="1595767"/>
                    </a:lnTo>
                    <a:lnTo>
                      <a:pt x="1333512" y="1603654"/>
                    </a:lnTo>
                    <a:lnTo>
                      <a:pt x="1327010" y="1613636"/>
                    </a:lnTo>
                    <a:lnTo>
                      <a:pt x="1322984" y="1621091"/>
                    </a:lnTo>
                    <a:lnTo>
                      <a:pt x="1339735" y="1638884"/>
                    </a:lnTo>
                    <a:lnTo>
                      <a:pt x="1345488" y="1624660"/>
                    </a:lnTo>
                    <a:lnTo>
                      <a:pt x="1344295" y="1616367"/>
                    </a:lnTo>
                    <a:lnTo>
                      <a:pt x="1338160" y="1613738"/>
                    </a:lnTo>
                    <a:lnTo>
                      <a:pt x="1329131" y="1616456"/>
                    </a:lnTo>
                    <a:lnTo>
                      <a:pt x="1336319" y="1606816"/>
                    </a:lnTo>
                    <a:lnTo>
                      <a:pt x="1342097" y="1605165"/>
                    </a:lnTo>
                    <a:lnTo>
                      <a:pt x="1345920" y="1603679"/>
                    </a:lnTo>
                    <a:lnTo>
                      <a:pt x="1347254" y="1594612"/>
                    </a:lnTo>
                    <a:close/>
                  </a:path>
                  <a:path w="1385569" h="1920875">
                    <a:moveTo>
                      <a:pt x="1378394" y="1553197"/>
                    </a:moveTo>
                    <a:lnTo>
                      <a:pt x="1378140" y="1552575"/>
                    </a:lnTo>
                    <a:lnTo>
                      <a:pt x="1377492" y="1553375"/>
                    </a:lnTo>
                    <a:lnTo>
                      <a:pt x="1378331" y="1554568"/>
                    </a:lnTo>
                    <a:lnTo>
                      <a:pt x="1378394" y="1553197"/>
                    </a:lnTo>
                    <a:close/>
                  </a:path>
                  <a:path w="1385569" h="1920875">
                    <a:moveTo>
                      <a:pt x="1384947" y="1563522"/>
                    </a:moveTo>
                    <a:lnTo>
                      <a:pt x="1378331" y="1554568"/>
                    </a:lnTo>
                    <a:lnTo>
                      <a:pt x="1377289" y="1560283"/>
                    </a:lnTo>
                    <a:lnTo>
                      <a:pt x="1374457" y="1568018"/>
                    </a:lnTo>
                    <a:lnTo>
                      <a:pt x="1370241" y="1575333"/>
                    </a:lnTo>
                    <a:lnTo>
                      <a:pt x="1365034" y="1579778"/>
                    </a:lnTo>
                    <a:lnTo>
                      <a:pt x="1363484" y="1569885"/>
                    </a:lnTo>
                    <a:lnTo>
                      <a:pt x="1356461" y="1604225"/>
                    </a:lnTo>
                    <a:lnTo>
                      <a:pt x="1370914" y="1583982"/>
                    </a:lnTo>
                    <a:lnTo>
                      <a:pt x="1378051" y="1573809"/>
                    </a:lnTo>
                    <a:lnTo>
                      <a:pt x="1384947" y="1563522"/>
                    </a:lnTo>
                    <a:close/>
                  </a:path>
                </a:pathLst>
              </a:custGeom>
              <a:solidFill>
                <a:srgbClr val="1CADEB"/>
              </a:solidFill>
            </p:spPr>
            <p:txBody>
              <a:bodyPr wrap="square" lIns="0" tIns="0" rIns="0" bIns="0" rtlCol="0"/>
              <a:lstStyle/>
              <a:p>
                <a:endParaRPr/>
              </a:p>
            </p:txBody>
          </p:sp>
          <p:pic>
            <p:nvPicPr>
              <p:cNvPr id="97" name="object 117">
                <a:extLst>
                  <a:ext uri="{FF2B5EF4-FFF2-40B4-BE49-F238E27FC236}">
                    <a16:creationId xmlns:a16="http://schemas.microsoft.com/office/drawing/2014/main" id="{5019BC17-D365-9B98-B653-50B4A1295AD5}"/>
                  </a:ext>
                </a:extLst>
              </p:cNvPr>
              <p:cNvPicPr/>
              <p:nvPr/>
            </p:nvPicPr>
            <p:blipFill>
              <a:blip r:embed="rId4" cstate="print"/>
              <a:stretch>
                <a:fillRect/>
              </a:stretch>
            </p:blipFill>
            <p:spPr>
              <a:xfrm>
                <a:off x="17436347" y="1810674"/>
                <a:ext cx="105111" cy="81638"/>
              </a:xfrm>
              <a:prstGeom prst="rect">
                <a:avLst/>
              </a:prstGeom>
            </p:spPr>
          </p:pic>
          <p:sp>
            <p:nvSpPr>
              <p:cNvPr id="98" name="object 118">
                <a:extLst>
                  <a:ext uri="{FF2B5EF4-FFF2-40B4-BE49-F238E27FC236}">
                    <a16:creationId xmlns:a16="http://schemas.microsoft.com/office/drawing/2014/main" id="{19813A75-B75E-1175-270B-0A6DB408EF3C}"/>
                  </a:ext>
                </a:extLst>
              </p:cNvPr>
              <p:cNvSpPr/>
              <p:nvPr/>
            </p:nvSpPr>
            <p:spPr>
              <a:xfrm>
                <a:off x="17635804" y="1887314"/>
                <a:ext cx="466090" cy="84455"/>
              </a:xfrm>
              <a:custGeom>
                <a:avLst/>
                <a:gdLst/>
                <a:ahLst/>
                <a:cxnLst/>
                <a:rect l="l" t="t" r="r" b="b"/>
                <a:pathLst>
                  <a:path w="466090" h="84455">
                    <a:moveTo>
                      <a:pt x="10502" y="76720"/>
                    </a:moveTo>
                    <a:lnTo>
                      <a:pt x="7835" y="77012"/>
                    </a:lnTo>
                    <a:lnTo>
                      <a:pt x="4572" y="77597"/>
                    </a:lnTo>
                    <a:lnTo>
                      <a:pt x="0" y="79463"/>
                    </a:lnTo>
                    <a:lnTo>
                      <a:pt x="3505" y="78536"/>
                    </a:lnTo>
                    <a:lnTo>
                      <a:pt x="7048" y="77927"/>
                    </a:lnTo>
                    <a:lnTo>
                      <a:pt x="10502" y="76720"/>
                    </a:lnTo>
                    <a:close/>
                  </a:path>
                  <a:path w="466090" h="84455">
                    <a:moveTo>
                      <a:pt x="23126" y="84239"/>
                    </a:moveTo>
                    <a:lnTo>
                      <a:pt x="22644" y="83718"/>
                    </a:lnTo>
                    <a:lnTo>
                      <a:pt x="21666" y="82677"/>
                    </a:lnTo>
                    <a:lnTo>
                      <a:pt x="21424" y="83337"/>
                    </a:lnTo>
                    <a:lnTo>
                      <a:pt x="21590" y="83934"/>
                    </a:lnTo>
                    <a:lnTo>
                      <a:pt x="23126" y="84239"/>
                    </a:lnTo>
                    <a:close/>
                  </a:path>
                  <a:path w="466090" h="84455">
                    <a:moveTo>
                      <a:pt x="38404" y="73545"/>
                    </a:moveTo>
                    <a:lnTo>
                      <a:pt x="34036" y="69278"/>
                    </a:lnTo>
                    <a:lnTo>
                      <a:pt x="10502" y="76708"/>
                    </a:lnTo>
                    <a:lnTo>
                      <a:pt x="16243" y="76263"/>
                    </a:lnTo>
                    <a:lnTo>
                      <a:pt x="18757" y="79375"/>
                    </a:lnTo>
                    <a:lnTo>
                      <a:pt x="21666" y="82677"/>
                    </a:lnTo>
                    <a:lnTo>
                      <a:pt x="22987" y="79590"/>
                    </a:lnTo>
                    <a:lnTo>
                      <a:pt x="38404" y="73545"/>
                    </a:lnTo>
                    <a:close/>
                  </a:path>
                  <a:path w="466090" h="84455">
                    <a:moveTo>
                      <a:pt x="466051" y="0"/>
                    </a:moveTo>
                    <a:lnTo>
                      <a:pt x="461937" y="3822"/>
                    </a:lnTo>
                    <a:lnTo>
                      <a:pt x="455409" y="8432"/>
                    </a:lnTo>
                    <a:lnTo>
                      <a:pt x="452043" y="14490"/>
                    </a:lnTo>
                    <a:lnTo>
                      <a:pt x="455333" y="14846"/>
                    </a:lnTo>
                    <a:lnTo>
                      <a:pt x="459168" y="11112"/>
                    </a:lnTo>
                    <a:lnTo>
                      <a:pt x="462953" y="5448"/>
                    </a:lnTo>
                    <a:lnTo>
                      <a:pt x="466051" y="0"/>
                    </a:lnTo>
                    <a:close/>
                  </a:path>
                </a:pathLst>
              </a:custGeom>
              <a:solidFill>
                <a:srgbClr val="1CADEB"/>
              </a:solidFill>
            </p:spPr>
            <p:txBody>
              <a:bodyPr wrap="square" lIns="0" tIns="0" rIns="0" bIns="0" rtlCol="0"/>
              <a:lstStyle/>
              <a:p>
                <a:endParaRPr/>
              </a:p>
            </p:txBody>
          </p:sp>
        </p:grpSp>
        <p:sp>
          <p:nvSpPr>
            <p:cNvPr id="93" name="object 119">
              <a:extLst>
                <a:ext uri="{FF2B5EF4-FFF2-40B4-BE49-F238E27FC236}">
                  <a16:creationId xmlns:a16="http://schemas.microsoft.com/office/drawing/2014/main" id="{24E07A51-E369-5A3E-CAF5-F61A72DBE483}"/>
                </a:ext>
              </a:extLst>
            </p:cNvPr>
            <p:cNvSpPr/>
            <p:nvPr/>
          </p:nvSpPr>
          <p:spPr>
            <a:xfrm>
              <a:off x="23864131" y="1863514"/>
              <a:ext cx="9935" cy="13247"/>
            </a:xfrm>
            <a:custGeom>
              <a:avLst/>
              <a:gdLst/>
              <a:ahLst/>
              <a:cxnLst/>
              <a:rect l="l" t="t" r="r" b="b"/>
              <a:pathLst>
                <a:path w="7619" h="10159">
                  <a:moveTo>
                    <a:pt x="7130" y="0"/>
                  </a:moveTo>
                  <a:lnTo>
                    <a:pt x="3581" y="3287"/>
                  </a:lnTo>
                  <a:lnTo>
                    <a:pt x="1800" y="4963"/>
                  </a:lnTo>
                  <a:lnTo>
                    <a:pt x="0" y="9968"/>
                  </a:lnTo>
                  <a:lnTo>
                    <a:pt x="7130" y="0"/>
                  </a:lnTo>
                  <a:close/>
                </a:path>
              </a:pathLst>
            </a:custGeom>
            <a:solidFill>
              <a:srgbClr val="1CADEB"/>
            </a:solidFill>
          </p:spPr>
          <p:txBody>
            <a:bodyPr wrap="square" lIns="0" tIns="0" rIns="0" bIns="0" rtlCol="0"/>
            <a:lstStyle/>
            <a:p>
              <a:endParaRPr/>
            </a:p>
          </p:txBody>
        </p:sp>
      </p:grpSp>
      <p:grpSp>
        <p:nvGrpSpPr>
          <p:cNvPr id="4" name="Group 3">
            <a:extLst>
              <a:ext uri="{FF2B5EF4-FFF2-40B4-BE49-F238E27FC236}">
                <a16:creationId xmlns:a16="http://schemas.microsoft.com/office/drawing/2014/main" id="{E1892C01-D12D-57C5-F2C4-91C119A27D09}"/>
              </a:ext>
            </a:extLst>
          </p:cNvPr>
          <p:cNvGrpSpPr/>
          <p:nvPr/>
        </p:nvGrpSpPr>
        <p:grpSpPr>
          <a:xfrm>
            <a:off x="570951" y="1250775"/>
            <a:ext cx="478571" cy="503624"/>
            <a:chOff x="21869931" y="265730"/>
            <a:chExt cx="2010589" cy="2514475"/>
          </a:xfrm>
        </p:grpSpPr>
        <p:grpSp>
          <p:nvGrpSpPr>
            <p:cNvPr id="5" name="object 72">
              <a:extLst>
                <a:ext uri="{FF2B5EF4-FFF2-40B4-BE49-F238E27FC236}">
                  <a16:creationId xmlns:a16="http://schemas.microsoft.com/office/drawing/2014/main" id="{458DAB79-F130-E4F4-14DE-6FEB2BF85962}"/>
                </a:ext>
              </a:extLst>
            </p:cNvPr>
            <p:cNvGrpSpPr/>
            <p:nvPr/>
          </p:nvGrpSpPr>
          <p:grpSpPr>
            <a:xfrm>
              <a:off x="22058209" y="432252"/>
              <a:ext cx="1822311" cy="2147693"/>
              <a:chOff x="16917705" y="350019"/>
              <a:chExt cx="1397635" cy="1647189"/>
            </a:xfrm>
          </p:grpSpPr>
          <p:sp>
            <p:nvSpPr>
              <p:cNvPr id="50" name="object 73">
                <a:extLst>
                  <a:ext uri="{FF2B5EF4-FFF2-40B4-BE49-F238E27FC236}">
                    <a16:creationId xmlns:a16="http://schemas.microsoft.com/office/drawing/2014/main" id="{5D4D8F3F-8E2E-CF63-4603-7E8C69423A08}"/>
                  </a:ext>
                </a:extLst>
              </p:cNvPr>
              <p:cNvSpPr/>
              <p:nvPr/>
            </p:nvSpPr>
            <p:spPr>
              <a:xfrm>
                <a:off x="16936888" y="350019"/>
                <a:ext cx="1289050" cy="1647189"/>
              </a:xfrm>
              <a:custGeom>
                <a:avLst/>
                <a:gdLst/>
                <a:ahLst/>
                <a:cxnLst/>
                <a:rect l="l" t="t" r="r" b="b"/>
                <a:pathLst>
                  <a:path w="1289050" h="1647189">
                    <a:moveTo>
                      <a:pt x="644399" y="0"/>
                    </a:moveTo>
                    <a:lnTo>
                      <a:pt x="602029" y="1751"/>
                    </a:lnTo>
                    <a:lnTo>
                      <a:pt x="560391" y="6933"/>
                    </a:lnTo>
                    <a:lnTo>
                      <a:pt x="519570" y="15437"/>
                    </a:lnTo>
                    <a:lnTo>
                      <a:pt x="479650" y="27154"/>
                    </a:lnTo>
                    <a:lnTo>
                      <a:pt x="440718" y="41977"/>
                    </a:lnTo>
                    <a:lnTo>
                      <a:pt x="402856" y="59796"/>
                    </a:lnTo>
                    <a:lnTo>
                      <a:pt x="366151" y="80503"/>
                    </a:lnTo>
                    <a:lnTo>
                      <a:pt x="330687" y="103990"/>
                    </a:lnTo>
                    <a:lnTo>
                      <a:pt x="296550" y="130148"/>
                    </a:lnTo>
                    <a:lnTo>
                      <a:pt x="263824" y="158868"/>
                    </a:lnTo>
                    <a:lnTo>
                      <a:pt x="232593" y="190042"/>
                    </a:lnTo>
                    <a:lnTo>
                      <a:pt x="202944" y="223562"/>
                    </a:lnTo>
                    <a:lnTo>
                      <a:pt x="174960" y="259319"/>
                    </a:lnTo>
                    <a:lnTo>
                      <a:pt x="148727" y="297204"/>
                    </a:lnTo>
                    <a:lnTo>
                      <a:pt x="124330" y="337110"/>
                    </a:lnTo>
                    <a:lnTo>
                      <a:pt x="101854" y="378927"/>
                    </a:lnTo>
                    <a:lnTo>
                      <a:pt x="81383" y="422547"/>
                    </a:lnTo>
                    <a:lnTo>
                      <a:pt x="63002" y="467862"/>
                    </a:lnTo>
                    <a:lnTo>
                      <a:pt x="46796" y="514762"/>
                    </a:lnTo>
                    <a:lnTo>
                      <a:pt x="32851" y="563141"/>
                    </a:lnTo>
                    <a:lnTo>
                      <a:pt x="21251" y="612888"/>
                    </a:lnTo>
                    <a:lnTo>
                      <a:pt x="12081" y="663896"/>
                    </a:lnTo>
                    <a:lnTo>
                      <a:pt x="5426" y="716056"/>
                    </a:lnTo>
                    <a:lnTo>
                      <a:pt x="1370" y="769260"/>
                    </a:lnTo>
                    <a:lnTo>
                      <a:pt x="0" y="823399"/>
                    </a:lnTo>
                    <a:lnTo>
                      <a:pt x="1370" y="877537"/>
                    </a:lnTo>
                    <a:lnTo>
                      <a:pt x="5426" y="930741"/>
                    </a:lnTo>
                    <a:lnTo>
                      <a:pt x="12081" y="982901"/>
                    </a:lnTo>
                    <a:lnTo>
                      <a:pt x="21251" y="1033909"/>
                    </a:lnTo>
                    <a:lnTo>
                      <a:pt x="32851" y="1083656"/>
                    </a:lnTo>
                    <a:lnTo>
                      <a:pt x="46796" y="1132035"/>
                    </a:lnTo>
                    <a:lnTo>
                      <a:pt x="63002" y="1178935"/>
                    </a:lnTo>
                    <a:lnTo>
                      <a:pt x="81383" y="1224250"/>
                    </a:lnTo>
                    <a:lnTo>
                      <a:pt x="101854" y="1267870"/>
                    </a:lnTo>
                    <a:lnTo>
                      <a:pt x="124330" y="1309687"/>
                    </a:lnTo>
                    <a:lnTo>
                      <a:pt x="148727" y="1349593"/>
                    </a:lnTo>
                    <a:lnTo>
                      <a:pt x="174960" y="1387478"/>
                    </a:lnTo>
                    <a:lnTo>
                      <a:pt x="202944" y="1423235"/>
                    </a:lnTo>
                    <a:lnTo>
                      <a:pt x="232593" y="1456755"/>
                    </a:lnTo>
                    <a:lnTo>
                      <a:pt x="263824" y="1487929"/>
                    </a:lnTo>
                    <a:lnTo>
                      <a:pt x="296550" y="1516649"/>
                    </a:lnTo>
                    <a:lnTo>
                      <a:pt x="330687" y="1542807"/>
                    </a:lnTo>
                    <a:lnTo>
                      <a:pt x="366151" y="1566294"/>
                    </a:lnTo>
                    <a:lnTo>
                      <a:pt x="402856" y="1587001"/>
                    </a:lnTo>
                    <a:lnTo>
                      <a:pt x="440718" y="1604820"/>
                    </a:lnTo>
                    <a:lnTo>
                      <a:pt x="479650" y="1619643"/>
                    </a:lnTo>
                    <a:lnTo>
                      <a:pt x="519570" y="1631360"/>
                    </a:lnTo>
                    <a:lnTo>
                      <a:pt x="560391" y="1639864"/>
                    </a:lnTo>
                    <a:lnTo>
                      <a:pt x="602029" y="1645046"/>
                    </a:lnTo>
                    <a:lnTo>
                      <a:pt x="644399" y="1646798"/>
                    </a:lnTo>
                    <a:lnTo>
                      <a:pt x="686768" y="1645046"/>
                    </a:lnTo>
                    <a:lnTo>
                      <a:pt x="728406" y="1639864"/>
                    </a:lnTo>
                    <a:lnTo>
                      <a:pt x="769228" y="1631360"/>
                    </a:lnTo>
                    <a:lnTo>
                      <a:pt x="809147" y="1619643"/>
                    </a:lnTo>
                    <a:lnTo>
                      <a:pt x="848080" y="1604820"/>
                    </a:lnTo>
                    <a:lnTo>
                      <a:pt x="885941" y="1587001"/>
                    </a:lnTo>
                    <a:lnTo>
                      <a:pt x="922646" y="1566294"/>
                    </a:lnTo>
                    <a:lnTo>
                      <a:pt x="958110" y="1542807"/>
                    </a:lnTo>
                    <a:lnTo>
                      <a:pt x="992247" y="1516649"/>
                    </a:lnTo>
                    <a:lnTo>
                      <a:pt x="1024974" y="1487929"/>
                    </a:lnTo>
                    <a:lnTo>
                      <a:pt x="1056204" y="1456755"/>
                    </a:lnTo>
                    <a:lnTo>
                      <a:pt x="1085854" y="1423235"/>
                    </a:lnTo>
                    <a:lnTo>
                      <a:pt x="1113837" y="1387478"/>
                    </a:lnTo>
                    <a:lnTo>
                      <a:pt x="1140070" y="1349593"/>
                    </a:lnTo>
                    <a:lnTo>
                      <a:pt x="1164467" y="1309687"/>
                    </a:lnTo>
                    <a:lnTo>
                      <a:pt x="1186944" y="1267870"/>
                    </a:lnTo>
                    <a:lnTo>
                      <a:pt x="1207415" y="1224250"/>
                    </a:lnTo>
                    <a:lnTo>
                      <a:pt x="1225796" y="1178935"/>
                    </a:lnTo>
                    <a:lnTo>
                      <a:pt x="1242001" y="1132035"/>
                    </a:lnTo>
                    <a:lnTo>
                      <a:pt x="1255946" y="1083656"/>
                    </a:lnTo>
                    <a:lnTo>
                      <a:pt x="1267547" y="1033909"/>
                    </a:lnTo>
                    <a:lnTo>
                      <a:pt x="1276717" y="982901"/>
                    </a:lnTo>
                    <a:lnTo>
                      <a:pt x="1283372" y="930741"/>
                    </a:lnTo>
                    <a:lnTo>
                      <a:pt x="1287427" y="877537"/>
                    </a:lnTo>
                    <a:lnTo>
                      <a:pt x="1288798" y="823399"/>
                    </a:lnTo>
                    <a:lnTo>
                      <a:pt x="1287427" y="769260"/>
                    </a:lnTo>
                    <a:lnTo>
                      <a:pt x="1283372" y="716056"/>
                    </a:lnTo>
                    <a:lnTo>
                      <a:pt x="1276717" y="663896"/>
                    </a:lnTo>
                    <a:lnTo>
                      <a:pt x="1267547" y="612888"/>
                    </a:lnTo>
                    <a:lnTo>
                      <a:pt x="1255946" y="563141"/>
                    </a:lnTo>
                    <a:lnTo>
                      <a:pt x="1242001" y="514762"/>
                    </a:lnTo>
                    <a:lnTo>
                      <a:pt x="1225796" y="467862"/>
                    </a:lnTo>
                    <a:lnTo>
                      <a:pt x="1207415" y="422547"/>
                    </a:lnTo>
                    <a:lnTo>
                      <a:pt x="1186944" y="378927"/>
                    </a:lnTo>
                    <a:lnTo>
                      <a:pt x="1164467" y="337110"/>
                    </a:lnTo>
                    <a:lnTo>
                      <a:pt x="1140070" y="297204"/>
                    </a:lnTo>
                    <a:lnTo>
                      <a:pt x="1113837" y="259319"/>
                    </a:lnTo>
                    <a:lnTo>
                      <a:pt x="1085854" y="223562"/>
                    </a:lnTo>
                    <a:lnTo>
                      <a:pt x="1056204" y="190042"/>
                    </a:lnTo>
                    <a:lnTo>
                      <a:pt x="1024974" y="158868"/>
                    </a:lnTo>
                    <a:lnTo>
                      <a:pt x="992247" y="130148"/>
                    </a:lnTo>
                    <a:lnTo>
                      <a:pt x="958110" y="103990"/>
                    </a:lnTo>
                    <a:lnTo>
                      <a:pt x="922646" y="80503"/>
                    </a:lnTo>
                    <a:lnTo>
                      <a:pt x="885941" y="59796"/>
                    </a:lnTo>
                    <a:lnTo>
                      <a:pt x="848080" y="41977"/>
                    </a:lnTo>
                    <a:lnTo>
                      <a:pt x="809147" y="27154"/>
                    </a:lnTo>
                    <a:lnTo>
                      <a:pt x="769228" y="15437"/>
                    </a:lnTo>
                    <a:lnTo>
                      <a:pt x="728406" y="6933"/>
                    </a:lnTo>
                    <a:lnTo>
                      <a:pt x="686768" y="1751"/>
                    </a:lnTo>
                    <a:lnTo>
                      <a:pt x="644399" y="0"/>
                    </a:lnTo>
                    <a:close/>
                  </a:path>
                </a:pathLst>
              </a:custGeom>
              <a:solidFill>
                <a:srgbClr val="00A2E9"/>
              </a:solidFill>
            </p:spPr>
            <p:txBody>
              <a:bodyPr wrap="square" lIns="0" tIns="0" rIns="0" bIns="0" rtlCol="0"/>
              <a:lstStyle/>
              <a:p>
                <a:endParaRPr/>
              </a:p>
            </p:txBody>
          </p:sp>
          <p:pic>
            <p:nvPicPr>
              <p:cNvPr id="51" name="object 74">
                <a:extLst>
                  <a:ext uri="{FF2B5EF4-FFF2-40B4-BE49-F238E27FC236}">
                    <a16:creationId xmlns:a16="http://schemas.microsoft.com/office/drawing/2014/main" id="{D0A4E899-75F1-382B-3B81-A444164B2779}"/>
                  </a:ext>
                </a:extLst>
              </p:cNvPr>
              <p:cNvPicPr/>
              <p:nvPr/>
            </p:nvPicPr>
            <p:blipFill>
              <a:blip r:embed="rId2" cstate="print"/>
              <a:stretch>
                <a:fillRect/>
              </a:stretch>
            </p:blipFill>
            <p:spPr>
              <a:xfrm>
                <a:off x="18239958" y="934099"/>
                <a:ext cx="75002" cy="239312"/>
              </a:xfrm>
              <a:prstGeom prst="rect">
                <a:avLst/>
              </a:prstGeom>
            </p:spPr>
          </p:pic>
          <p:sp>
            <p:nvSpPr>
              <p:cNvPr id="52" name="object 75">
                <a:extLst>
                  <a:ext uri="{FF2B5EF4-FFF2-40B4-BE49-F238E27FC236}">
                    <a16:creationId xmlns:a16="http://schemas.microsoft.com/office/drawing/2014/main" id="{9D478A07-17C3-9DE6-1784-46C1099EF85A}"/>
                  </a:ext>
                </a:extLst>
              </p:cNvPr>
              <p:cNvSpPr/>
              <p:nvPr/>
            </p:nvSpPr>
            <p:spPr>
              <a:xfrm>
                <a:off x="16917696" y="1293005"/>
                <a:ext cx="1272540" cy="538480"/>
              </a:xfrm>
              <a:custGeom>
                <a:avLst/>
                <a:gdLst/>
                <a:ahLst/>
                <a:cxnLst/>
                <a:rect l="l" t="t" r="r" b="b"/>
                <a:pathLst>
                  <a:path w="1272540" h="538480">
                    <a:moveTo>
                      <a:pt x="8343" y="301205"/>
                    </a:moveTo>
                    <a:lnTo>
                      <a:pt x="8267" y="300990"/>
                    </a:lnTo>
                    <a:lnTo>
                      <a:pt x="5956" y="298615"/>
                    </a:lnTo>
                    <a:lnTo>
                      <a:pt x="3784" y="296519"/>
                    </a:lnTo>
                    <a:lnTo>
                      <a:pt x="1663" y="294614"/>
                    </a:lnTo>
                    <a:lnTo>
                      <a:pt x="1104" y="294805"/>
                    </a:lnTo>
                    <a:lnTo>
                      <a:pt x="546" y="294805"/>
                    </a:lnTo>
                    <a:lnTo>
                      <a:pt x="0" y="295554"/>
                    </a:lnTo>
                    <a:lnTo>
                      <a:pt x="8343" y="301205"/>
                    </a:lnTo>
                    <a:close/>
                  </a:path>
                  <a:path w="1272540" h="538480">
                    <a:moveTo>
                      <a:pt x="191223" y="322376"/>
                    </a:moveTo>
                    <a:lnTo>
                      <a:pt x="185305" y="313867"/>
                    </a:lnTo>
                    <a:lnTo>
                      <a:pt x="171018" y="305917"/>
                    </a:lnTo>
                    <a:lnTo>
                      <a:pt x="167932" y="301929"/>
                    </a:lnTo>
                    <a:lnTo>
                      <a:pt x="173697" y="301840"/>
                    </a:lnTo>
                    <a:lnTo>
                      <a:pt x="164744" y="284187"/>
                    </a:lnTo>
                    <a:lnTo>
                      <a:pt x="152349" y="257175"/>
                    </a:lnTo>
                    <a:lnTo>
                      <a:pt x="144614" y="238899"/>
                    </a:lnTo>
                    <a:lnTo>
                      <a:pt x="140919" y="229692"/>
                    </a:lnTo>
                    <a:lnTo>
                      <a:pt x="139293" y="235483"/>
                    </a:lnTo>
                    <a:lnTo>
                      <a:pt x="138455" y="243357"/>
                    </a:lnTo>
                    <a:lnTo>
                      <a:pt x="136715" y="247992"/>
                    </a:lnTo>
                    <a:lnTo>
                      <a:pt x="132346" y="244081"/>
                    </a:lnTo>
                    <a:lnTo>
                      <a:pt x="133007" y="251764"/>
                    </a:lnTo>
                    <a:lnTo>
                      <a:pt x="137439" y="260350"/>
                    </a:lnTo>
                    <a:lnTo>
                      <a:pt x="143649" y="267360"/>
                    </a:lnTo>
                    <a:lnTo>
                      <a:pt x="149682" y="270294"/>
                    </a:lnTo>
                    <a:lnTo>
                      <a:pt x="140754" y="267893"/>
                    </a:lnTo>
                    <a:lnTo>
                      <a:pt x="148082" y="278320"/>
                    </a:lnTo>
                    <a:lnTo>
                      <a:pt x="147929" y="287870"/>
                    </a:lnTo>
                    <a:lnTo>
                      <a:pt x="142938" y="293319"/>
                    </a:lnTo>
                    <a:lnTo>
                      <a:pt x="135724" y="291439"/>
                    </a:lnTo>
                    <a:lnTo>
                      <a:pt x="136461" y="292849"/>
                    </a:lnTo>
                    <a:lnTo>
                      <a:pt x="170548" y="311975"/>
                    </a:lnTo>
                    <a:lnTo>
                      <a:pt x="184264" y="319024"/>
                    </a:lnTo>
                    <a:lnTo>
                      <a:pt x="191223" y="322376"/>
                    </a:lnTo>
                    <a:close/>
                  </a:path>
                  <a:path w="1272540" h="538480">
                    <a:moveTo>
                      <a:pt x="221335" y="336257"/>
                    </a:moveTo>
                    <a:lnTo>
                      <a:pt x="215480" y="332676"/>
                    </a:lnTo>
                    <a:lnTo>
                      <a:pt x="209562" y="329819"/>
                    </a:lnTo>
                    <a:lnTo>
                      <a:pt x="204101" y="328498"/>
                    </a:lnTo>
                    <a:lnTo>
                      <a:pt x="215430" y="333883"/>
                    </a:lnTo>
                    <a:lnTo>
                      <a:pt x="221335" y="336257"/>
                    </a:lnTo>
                    <a:close/>
                  </a:path>
                  <a:path w="1272540" h="538480">
                    <a:moveTo>
                      <a:pt x="465683" y="538480"/>
                    </a:moveTo>
                    <a:lnTo>
                      <a:pt x="464248" y="537730"/>
                    </a:lnTo>
                    <a:lnTo>
                      <a:pt x="462813" y="537260"/>
                    </a:lnTo>
                    <a:lnTo>
                      <a:pt x="461441" y="536892"/>
                    </a:lnTo>
                    <a:lnTo>
                      <a:pt x="465683" y="538480"/>
                    </a:lnTo>
                    <a:close/>
                  </a:path>
                  <a:path w="1272540" h="538480">
                    <a:moveTo>
                      <a:pt x="1272006" y="11277"/>
                    </a:moveTo>
                    <a:lnTo>
                      <a:pt x="1271206" y="7315"/>
                    </a:lnTo>
                    <a:lnTo>
                      <a:pt x="1270317" y="3556"/>
                    </a:lnTo>
                    <a:lnTo>
                      <a:pt x="1268399" y="0"/>
                    </a:lnTo>
                    <a:lnTo>
                      <a:pt x="1268704" y="10731"/>
                    </a:lnTo>
                    <a:lnTo>
                      <a:pt x="1270076" y="12255"/>
                    </a:lnTo>
                    <a:lnTo>
                      <a:pt x="1272006" y="11277"/>
                    </a:lnTo>
                    <a:close/>
                  </a:path>
                </a:pathLst>
              </a:custGeom>
              <a:solidFill>
                <a:srgbClr val="1CADEB"/>
              </a:solidFill>
            </p:spPr>
            <p:txBody>
              <a:bodyPr wrap="square" lIns="0" tIns="0" rIns="0" bIns="0" rtlCol="0"/>
              <a:lstStyle/>
              <a:p>
                <a:endParaRPr/>
              </a:p>
            </p:txBody>
          </p:sp>
        </p:grpSp>
        <p:sp>
          <p:nvSpPr>
            <p:cNvPr id="6" name="object 76">
              <a:extLst>
                <a:ext uri="{FF2B5EF4-FFF2-40B4-BE49-F238E27FC236}">
                  <a16:creationId xmlns:a16="http://schemas.microsoft.com/office/drawing/2014/main" id="{5EA07EEC-1DD9-3DEB-7E1C-7D0B377525CE}"/>
                </a:ext>
              </a:extLst>
            </p:cNvPr>
            <p:cNvSpPr/>
            <p:nvPr/>
          </p:nvSpPr>
          <p:spPr>
            <a:xfrm>
              <a:off x="21892894" y="1742045"/>
              <a:ext cx="74515" cy="120052"/>
            </a:xfrm>
            <a:custGeom>
              <a:avLst/>
              <a:gdLst/>
              <a:ahLst/>
              <a:cxnLst/>
              <a:rect l="l" t="t" r="r" b="b"/>
              <a:pathLst>
                <a:path w="57150" h="92075">
                  <a:moveTo>
                    <a:pt x="0" y="0"/>
                  </a:moveTo>
                  <a:lnTo>
                    <a:pt x="4195" y="10329"/>
                  </a:lnTo>
                  <a:lnTo>
                    <a:pt x="17769" y="40920"/>
                  </a:lnTo>
                  <a:lnTo>
                    <a:pt x="15015" y="41224"/>
                  </a:lnTo>
                  <a:lnTo>
                    <a:pt x="14231" y="45927"/>
                  </a:lnTo>
                  <a:lnTo>
                    <a:pt x="13182" y="50046"/>
                  </a:lnTo>
                  <a:lnTo>
                    <a:pt x="9633" y="48595"/>
                  </a:lnTo>
                  <a:lnTo>
                    <a:pt x="16135" y="66521"/>
                  </a:lnTo>
                  <a:lnTo>
                    <a:pt x="17779" y="61841"/>
                  </a:lnTo>
                  <a:lnTo>
                    <a:pt x="16250" y="56134"/>
                  </a:lnTo>
                  <a:lnTo>
                    <a:pt x="15622" y="53254"/>
                  </a:lnTo>
                  <a:lnTo>
                    <a:pt x="27388" y="62669"/>
                  </a:lnTo>
                  <a:lnTo>
                    <a:pt x="36039" y="67107"/>
                  </a:lnTo>
                  <a:lnTo>
                    <a:pt x="44649" y="74231"/>
                  </a:lnTo>
                  <a:lnTo>
                    <a:pt x="56291" y="91704"/>
                  </a:lnTo>
                  <a:lnTo>
                    <a:pt x="56607" y="76244"/>
                  </a:lnTo>
                  <a:lnTo>
                    <a:pt x="53231" y="65149"/>
                  </a:lnTo>
                  <a:lnTo>
                    <a:pt x="47494" y="56615"/>
                  </a:lnTo>
                  <a:lnTo>
                    <a:pt x="40731" y="48836"/>
                  </a:lnTo>
                  <a:lnTo>
                    <a:pt x="38993" y="44972"/>
                  </a:lnTo>
                  <a:lnTo>
                    <a:pt x="36752" y="38312"/>
                  </a:lnTo>
                  <a:lnTo>
                    <a:pt x="16912" y="14781"/>
                  </a:lnTo>
                  <a:lnTo>
                    <a:pt x="10345" y="6774"/>
                  </a:lnTo>
                  <a:lnTo>
                    <a:pt x="0" y="0"/>
                  </a:lnTo>
                  <a:close/>
                </a:path>
              </a:pathLst>
            </a:custGeom>
            <a:solidFill>
              <a:srgbClr val="1CADEB"/>
            </a:solidFill>
          </p:spPr>
          <p:txBody>
            <a:bodyPr wrap="square" lIns="0" tIns="0" rIns="0" bIns="0" rtlCol="0"/>
            <a:lstStyle/>
            <a:p>
              <a:endParaRPr/>
            </a:p>
          </p:txBody>
        </p:sp>
        <p:sp>
          <p:nvSpPr>
            <p:cNvPr id="7" name="object 77">
              <a:extLst>
                <a:ext uri="{FF2B5EF4-FFF2-40B4-BE49-F238E27FC236}">
                  <a16:creationId xmlns:a16="http://schemas.microsoft.com/office/drawing/2014/main" id="{81B8E9DF-5D2C-A20A-2D85-5F6EFF61F0E3}"/>
                </a:ext>
              </a:extLst>
            </p:cNvPr>
            <p:cNvSpPr/>
            <p:nvPr/>
          </p:nvSpPr>
          <p:spPr>
            <a:xfrm>
              <a:off x="23544278" y="2332288"/>
              <a:ext cx="7452" cy="16559"/>
            </a:xfrm>
            <a:custGeom>
              <a:avLst/>
              <a:gdLst/>
              <a:ahLst/>
              <a:cxnLst/>
              <a:rect l="l" t="t" r="r" b="b"/>
              <a:pathLst>
                <a:path w="5715" h="12700">
                  <a:moveTo>
                    <a:pt x="3149" y="1066"/>
                  </a:moveTo>
                  <a:lnTo>
                    <a:pt x="3098" y="495"/>
                  </a:lnTo>
                  <a:lnTo>
                    <a:pt x="2857" y="203"/>
                  </a:lnTo>
                  <a:lnTo>
                    <a:pt x="2552" y="0"/>
                  </a:lnTo>
                  <a:lnTo>
                    <a:pt x="3149" y="1066"/>
                  </a:lnTo>
                  <a:close/>
                </a:path>
                <a:path w="5715" h="12700">
                  <a:moveTo>
                    <a:pt x="5626" y="5448"/>
                  </a:moveTo>
                  <a:lnTo>
                    <a:pt x="3149" y="1066"/>
                  </a:lnTo>
                  <a:lnTo>
                    <a:pt x="3568" y="4229"/>
                  </a:lnTo>
                  <a:lnTo>
                    <a:pt x="0" y="12128"/>
                  </a:lnTo>
                  <a:lnTo>
                    <a:pt x="5626" y="5448"/>
                  </a:lnTo>
                  <a:close/>
                </a:path>
              </a:pathLst>
            </a:custGeom>
            <a:solidFill>
              <a:srgbClr val="1CADEB"/>
            </a:solidFill>
          </p:spPr>
          <p:txBody>
            <a:bodyPr wrap="square" lIns="0" tIns="0" rIns="0" bIns="0" rtlCol="0"/>
            <a:lstStyle/>
            <a:p>
              <a:endParaRPr/>
            </a:p>
          </p:txBody>
        </p:sp>
        <p:sp>
          <p:nvSpPr>
            <p:cNvPr id="8" name="object 78">
              <a:extLst>
                <a:ext uri="{FF2B5EF4-FFF2-40B4-BE49-F238E27FC236}">
                  <a16:creationId xmlns:a16="http://schemas.microsoft.com/office/drawing/2014/main" id="{1AA0C6D8-F747-71B3-6BBF-9486470FD5D6}"/>
                </a:ext>
              </a:extLst>
            </p:cNvPr>
            <p:cNvSpPr/>
            <p:nvPr/>
          </p:nvSpPr>
          <p:spPr>
            <a:xfrm>
              <a:off x="22221053" y="2034245"/>
              <a:ext cx="587842" cy="345254"/>
            </a:xfrm>
            <a:custGeom>
              <a:avLst/>
              <a:gdLst/>
              <a:ahLst/>
              <a:cxnLst/>
              <a:rect l="l" t="t" r="r" b="b"/>
              <a:pathLst>
                <a:path w="450850" h="264794">
                  <a:moveTo>
                    <a:pt x="27063" y="33705"/>
                  </a:moveTo>
                  <a:lnTo>
                    <a:pt x="15367" y="13855"/>
                  </a:lnTo>
                  <a:lnTo>
                    <a:pt x="11557" y="7175"/>
                  </a:lnTo>
                  <a:lnTo>
                    <a:pt x="0" y="0"/>
                  </a:lnTo>
                  <a:lnTo>
                    <a:pt x="5638" y="7607"/>
                  </a:lnTo>
                  <a:lnTo>
                    <a:pt x="11861" y="15798"/>
                  </a:lnTo>
                  <a:lnTo>
                    <a:pt x="18910" y="24523"/>
                  </a:lnTo>
                  <a:lnTo>
                    <a:pt x="27063" y="33705"/>
                  </a:lnTo>
                  <a:close/>
                </a:path>
                <a:path w="450850" h="264794">
                  <a:moveTo>
                    <a:pt x="55168" y="66725"/>
                  </a:moveTo>
                  <a:lnTo>
                    <a:pt x="50812" y="64922"/>
                  </a:lnTo>
                  <a:lnTo>
                    <a:pt x="48755" y="62877"/>
                  </a:lnTo>
                  <a:lnTo>
                    <a:pt x="44361" y="61036"/>
                  </a:lnTo>
                  <a:lnTo>
                    <a:pt x="46355" y="62572"/>
                  </a:lnTo>
                  <a:lnTo>
                    <a:pt x="48463" y="64731"/>
                  </a:lnTo>
                  <a:lnTo>
                    <a:pt x="50584" y="66738"/>
                  </a:lnTo>
                  <a:lnTo>
                    <a:pt x="53086" y="68389"/>
                  </a:lnTo>
                  <a:lnTo>
                    <a:pt x="54889" y="68795"/>
                  </a:lnTo>
                  <a:lnTo>
                    <a:pt x="55168" y="66725"/>
                  </a:lnTo>
                  <a:close/>
                </a:path>
                <a:path w="450850" h="264794">
                  <a:moveTo>
                    <a:pt x="69342" y="46482"/>
                  </a:moveTo>
                  <a:lnTo>
                    <a:pt x="68999" y="44881"/>
                  </a:lnTo>
                  <a:lnTo>
                    <a:pt x="68541" y="43865"/>
                  </a:lnTo>
                  <a:lnTo>
                    <a:pt x="68160" y="42481"/>
                  </a:lnTo>
                  <a:lnTo>
                    <a:pt x="65963" y="43218"/>
                  </a:lnTo>
                  <a:lnTo>
                    <a:pt x="64528" y="44538"/>
                  </a:lnTo>
                  <a:lnTo>
                    <a:pt x="64719" y="46837"/>
                  </a:lnTo>
                  <a:lnTo>
                    <a:pt x="69342" y="46482"/>
                  </a:lnTo>
                  <a:close/>
                </a:path>
                <a:path w="450850" h="264794">
                  <a:moveTo>
                    <a:pt x="79197" y="42824"/>
                  </a:moveTo>
                  <a:lnTo>
                    <a:pt x="66319" y="36703"/>
                  </a:lnTo>
                  <a:lnTo>
                    <a:pt x="66979" y="38239"/>
                  </a:lnTo>
                  <a:lnTo>
                    <a:pt x="67551" y="40424"/>
                  </a:lnTo>
                  <a:lnTo>
                    <a:pt x="68148" y="42481"/>
                  </a:lnTo>
                  <a:lnTo>
                    <a:pt x="70764" y="41579"/>
                  </a:lnTo>
                  <a:lnTo>
                    <a:pt x="74650" y="41694"/>
                  </a:lnTo>
                  <a:lnTo>
                    <a:pt x="79197" y="42824"/>
                  </a:lnTo>
                  <a:close/>
                </a:path>
                <a:path w="450850" h="264794">
                  <a:moveTo>
                    <a:pt x="188379" y="167817"/>
                  </a:moveTo>
                  <a:lnTo>
                    <a:pt x="187960" y="166357"/>
                  </a:lnTo>
                  <a:lnTo>
                    <a:pt x="186690" y="164350"/>
                  </a:lnTo>
                  <a:lnTo>
                    <a:pt x="186994" y="166052"/>
                  </a:lnTo>
                  <a:lnTo>
                    <a:pt x="187629" y="167525"/>
                  </a:lnTo>
                  <a:lnTo>
                    <a:pt x="188315" y="169024"/>
                  </a:lnTo>
                  <a:lnTo>
                    <a:pt x="188379" y="167817"/>
                  </a:lnTo>
                  <a:close/>
                </a:path>
                <a:path w="450850" h="264794">
                  <a:moveTo>
                    <a:pt x="260769" y="213956"/>
                  </a:moveTo>
                  <a:lnTo>
                    <a:pt x="257365" y="210743"/>
                  </a:lnTo>
                  <a:lnTo>
                    <a:pt x="256959" y="210921"/>
                  </a:lnTo>
                  <a:lnTo>
                    <a:pt x="256832" y="211188"/>
                  </a:lnTo>
                  <a:lnTo>
                    <a:pt x="256514" y="211480"/>
                  </a:lnTo>
                  <a:lnTo>
                    <a:pt x="260769" y="213956"/>
                  </a:lnTo>
                  <a:close/>
                </a:path>
                <a:path w="450850" h="264794">
                  <a:moveTo>
                    <a:pt x="363905" y="213194"/>
                  </a:moveTo>
                  <a:lnTo>
                    <a:pt x="362839" y="213093"/>
                  </a:lnTo>
                  <a:lnTo>
                    <a:pt x="362712" y="213487"/>
                  </a:lnTo>
                  <a:lnTo>
                    <a:pt x="363905" y="213194"/>
                  </a:lnTo>
                  <a:close/>
                </a:path>
                <a:path w="450850" h="264794">
                  <a:moveTo>
                    <a:pt x="368998" y="211950"/>
                  </a:moveTo>
                  <a:lnTo>
                    <a:pt x="363905" y="213194"/>
                  </a:lnTo>
                  <a:lnTo>
                    <a:pt x="367449" y="213537"/>
                  </a:lnTo>
                  <a:lnTo>
                    <a:pt x="368998" y="211950"/>
                  </a:lnTo>
                  <a:close/>
                </a:path>
                <a:path w="450850" h="264794">
                  <a:moveTo>
                    <a:pt x="426453" y="231800"/>
                  </a:moveTo>
                  <a:lnTo>
                    <a:pt x="424243" y="226860"/>
                  </a:lnTo>
                  <a:lnTo>
                    <a:pt x="424662" y="230212"/>
                  </a:lnTo>
                  <a:lnTo>
                    <a:pt x="426161" y="232194"/>
                  </a:lnTo>
                  <a:lnTo>
                    <a:pt x="426453" y="231800"/>
                  </a:lnTo>
                  <a:close/>
                </a:path>
                <a:path w="450850" h="264794">
                  <a:moveTo>
                    <a:pt x="450684" y="248183"/>
                  </a:moveTo>
                  <a:lnTo>
                    <a:pt x="445262" y="244360"/>
                  </a:lnTo>
                  <a:lnTo>
                    <a:pt x="435673" y="239039"/>
                  </a:lnTo>
                  <a:lnTo>
                    <a:pt x="433425" y="237934"/>
                  </a:lnTo>
                  <a:lnTo>
                    <a:pt x="432206" y="237324"/>
                  </a:lnTo>
                  <a:lnTo>
                    <a:pt x="429425" y="235254"/>
                  </a:lnTo>
                  <a:lnTo>
                    <a:pt x="427482" y="233591"/>
                  </a:lnTo>
                  <a:lnTo>
                    <a:pt x="426694" y="232918"/>
                  </a:lnTo>
                  <a:lnTo>
                    <a:pt x="426161" y="232194"/>
                  </a:lnTo>
                  <a:lnTo>
                    <a:pt x="425094" y="233591"/>
                  </a:lnTo>
                  <a:lnTo>
                    <a:pt x="412775" y="225717"/>
                  </a:lnTo>
                  <a:lnTo>
                    <a:pt x="416166" y="231800"/>
                  </a:lnTo>
                  <a:lnTo>
                    <a:pt x="412343" y="235966"/>
                  </a:lnTo>
                  <a:lnTo>
                    <a:pt x="405053" y="237934"/>
                  </a:lnTo>
                  <a:lnTo>
                    <a:pt x="398030" y="237477"/>
                  </a:lnTo>
                  <a:lnTo>
                    <a:pt x="394500" y="236156"/>
                  </a:lnTo>
                  <a:lnTo>
                    <a:pt x="391629" y="235115"/>
                  </a:lnTo>
                  <a:lnTo>
                    <a:pt x="382422" y="231851"/>
                  </a:lnTo>
                  <a:lnTo>
                    <a:pt x="385584" y="228625"/>
                  </a:lnTo>
                  <a:lnTo>
                    <a:pt x="394525" y="228866"/>
                  </a:lnTo>
                  <a:lnTo>
                    <a:pt x="394042" y="228625"/>
                  </a:lnTo>
                  <a:lnTo>
                    <a:pt x="387096" y="225234"/>
                  </a:lnTo>
                  <a:lnTo>
                    <a:pt x="377723" y="224193"/>
                  </a:lnTo>
                  <a:lnTo>
                    <a:pt x="368566" y="222364"/>
                  </a:lnTo>
                  <a:lnTo>
                    <a:pt x="361746" y="216344"/>
                  </a:lnTo>
                  <a:lnTo>
                    <a:pt x="362559" y="213931"/>
                  </a:lnTo>
                  <a:lnTo>
                    <a:pt x="362712" y="213487"/>
                  </a:lnTo>
                  <a:lnTo>
                    <a:pt x="360870" y="213931"/>
                  </a:lnTo>
                  <a:lnTo>
                    <a:pt x="354342" y="212394"/>
                  </a:lnTo>
                  <a:lnTo>
                    <a:pt x="347040" y="210743"/>
                  </a:lnTo>
                  <a:lnTo>
                    <a:pt x="341426" y="209321"/>
                  </a:lnTo>
                  <a:lnTo>
                    <a:pt x="338721" y="208495"/>
                  </a:lnTo>
                  <a:lnTo>
                    <a:pt x="329044" y="205574"/>
                  </a:lnTo>
                  <a:lnTo>
                    <a:pt x="321779" y="203708"/>
                  </a:lnTo>
                  <a:lnTo>
                    <a:pt x="339458" y="197205"/>
                  </a:lnTo>
                  <a:lnTo>
                    <a:pt x="289306" y="171792"/>
                  </a:lnTo>
                  <a:lnTo>
                    <a:pt x="277368" y="154406"/>
                  </a:lnTo>
                  <a:lnTo>
                    <a:pt x="277710" y="158216"/>
                  </a:lnTo>
                  <a:lnTo>
                    <a:pt x="280276" y="162991"/>
                  </a:lnTo>
                  <a:lnTo>
                    <a:pt x="276123" y="163156"/>
                  </a:lnTo>
                  <a:lnTo>
                    <a:pt x="268287" y="156451"/>
                  </a:lnTo>
                  <a:lnTo>
                    <a:pt x="264998" y="148920"/>
                  </a:lnTo>
                  <a:lnTo>
                    <a:pt x="266204" y="142557"/>
                  </a:lnTo>
                  <a:lnTo>
                    <a:pt x="271894" y="139357"/>
                  </a:lnTo>
                  <a:lnTo>
                    <a:pt x="264934" y="137325"/>
                  </a:lnTo>
                  <a:lnTo>
                    <a:pt x="258445" y="131889"/>
                  </a:lnTo>
                  <a:lnTo>
                    <a:pt x="252183" y="124256"/>
                  </a:lnTo>
                  <a:lnTo>
                    <a:pt x="245884" y="115620"/>
                  </a:lnTo>
                  <a:lnTo>
                    <a:pt x="241833" y="109448"/>
                  </a:lnTo>
                  <a:lnTo>
                    <a:pt x="237604" y="103314"/>
                  </a:lnTo>
                  <a:lnTo>
                    <a:pt x="232752" y="98488"/>
                  </a:lnTo>
                  <a:lnTo>
                    <a:pt x="227939" y="93611"/>
                  </a:lnTo>
                  <a:lnTo>
                    <a:pt x="223469" y="90043"/>
                  </a:lnTo>
                  <a:lnTo>
                    <a:pt x="222885" y="89573"/>
                  </a:lnTo>
                  <a:lnTo>
                    <a:pt x="216471" y="88315"/>
                  </a:lnTo>
                  <a:lnTo>
                    <a:pt x="186740" y="81572"/>
                  </a:lnTo>
                  <a:lnTo>
                    <a:pt x="159715" y="73926"/>
                  </a:lnTo>
                  <a:lnTo>
                    <a:pt x="156667" y="73063"/>
                  </a:lnTo>
                  <a:lnTo>
                    <a:pt x="126504" y="62750"/>
                  </a:lnTo>
                  <a:lnTo>
                    <a:pt x="96431" y="50596"/>
                  </a:lnTo>
                  <a:lnTo>
                    <a:pt x="100177" y="52984"/>
                  </a:lnTo>
                  <a:lnTo>
                    <a:pt x="103733" y="55765"/>
                  </a:lnTo>
                  <a:lnTo>
                    <a:pt x="106578" y="59143"/>
                  </a:lnTo>
                  <a:lnTo>
                    <a:pt x="103314" y="68389"/>
                  </a:lnTo>
                  <a:lnTo>
                    <a:pt x="100761" y="73342"/>
                  </a:lnTo>
                  <a:lnTo>
                    <a:pt x="95707" y="73926"/>
                  </a:lnTo>
                  <a:lnTo>
                    <a:pt x="84886" y="70078"/>
                  </a:lnTo>
                  <a:lnTo>
                    <a:pt x="94564" y="74866"/>
                  </a:lnTo>
                  <a:lnTo>
                    <a:pt x="102387" y="76479"/>
                  </a:lnTo>
                  <a:lnTo>
                    <a:pt x="110134" y="79883"/>
                  </a:lnTo>
                  <a:lnTo>
                    <a:pt x="119570" y="90043"/>
                  </a:lnTo>
                  <a:lnTo>
                    <a:pt x="111175" y="88849"/>
                  </a:lnTo>
                  <a:lnTo>
                    <a:pt x="104381" y="92024"/>
                  </a:lnTo>
                  <a:lnTo>
                    <a:pt x="124828" y="127393"/>
                  </a:lnTo>
                  <a:lnTo>
                    <a:pt x="162534" y="147548"/>
                  </a:lnTo>
                  <a:lnTo>
                    <a:pt x="201180" y="160756"/>
                  </a:lnTo>
                  <a:lnTo>
                    <a:pt x="220624" y="166128"/>
                  </a:lnTo>
                  <a:lnTo>
                    <a:pt x="239737" y="171818"/>
                  </a:lnTo>
                  <a:lnTo>
                    <a:pt x="249275" y="174815"/>
                  </a:lnTo>
                  <a:lnTo>
                    <a:pt x="258686" y="178206"/>
                  </a:lnTo>
                  <a:lnTo>
                    <a:pt x="258254" y="182257"/>
                  </a:lnTo>
                  <a:lnTo>
                    <a:pt x="260781" y="187299"/>
                  </a:lnTo>
                  <a:lnTo>
                    <a:pt x="265544" y="193090"/>
                  </a:lnTo>
                  <a:lnTo>
                    <a:pt x="276364" y="203860"/>
                  </a:lnTo>
                  <a:lnTo>
                    <a:pt x="281749" y="207962"/>
                  </a:lnTo>
                  <a:lnTo>
                    <a:pt x="291858" y="215836"/>
                  </a:lnTo>
                  <a:lnTo>
                    <a:pt x="296481" y="219811"/>
                  </a:lnTo>
                  <a:lnTo>
                    <a:pt x="300088" y="222973"/>
                  </a:lnTo>
                  <a:lnTo>
                    <a:pt x="290715" y="224663"/>
                  </a:lnTo>
                  <a:lnTo>
                    <a:pt x="280873" y="223202"/>
                  </a:lnTo>
                  <a:lnTo>
                    <a:pt x="270814" y="219379"/>
                  </a:lnTo>
                  <a:lnTo>
                    <a:pt x="260769" y="213956"/>
                  </a:lnTo>
                  <a:lnTo>
                    <a:pt x="264210" y="217398"/>
                  </a:lnTo>
                  <a:lnTo>
                    <a:pt x="269240" y="221551"/>
                  </a:lnTo>
                  <a:lnTo>
                    <a:pt x="274726" y="225717"/>
                  </a:lnTo>
                  <a:lnTo>
                    <a:pt x="280123" y="229844"/>
                  </a:lnTo>
                  <a:lnTo>
                    <a:pt x="285673" y="234492"/>
                  </a:lnTo>
                  <a:lnTo>
                    <a:pt x="290614" y="238061"/>
                  </a:lnTo>
                  <a:lnTo>
                    <a:pt x="304888" y="224663"/>
                  </a:lnTo>
                  <a:lnTo>
                    <a:pt x="306819" y="222859"/>
                  </a:lnTo>
                  <a:lnTo>
                    <a:pt x="318935" y="230911"/>
                  </a:lnTo>
                  <a:lnTo>
                    <a:pt x="323024" y="235597"/>
                  </a:lnTo>
                  <a:lnTo>
                    <a:pt x="321310" y="237909"/>
                  </a:lnTo>
                  <a:lnTo>
                    <a:pt x="316001" y="238798"/>
                  </a:lnTo>
                  <a:lnTo>
                    <a:pt x="309359" y="239102"/>
                  </a:lnTo>
                  <a:lnTo>
                    <a:pt x="303669" y="239877"/>
                  </a:lnTo>
                  <a:lnTo>
                    <a:pt x="301307" y="242176"/>
                  </a:lnTo>
                  <a:lnTo>
                    <a:pt x="304673" y="247015"/>
                  </a:lnTo>
                  <a:lnTo>
                    <a:pt x="314198" y="250177"/>
                  </a:lnTo>
                  <a:lnTo>
                    <a:pt x="322389" y="250710"/>
                  </a:lnTo>
                  <a:lnTo>
                    <a:pt x="329679" y="250431"/>
                  </a:lnTo>
                  <a:lnTo>
                    <a:pt x="336537" y="251218"/>
                  </a:lnTo>
                  <a:lnTo>
                    <a:pt x="334937" y="250431"/>
                  </a:lnTo>
                  <a:lnTo>
                    <a:pt x="325805" y="245999"/>
                  </a:lnTo>
                  <a:lnTo>
                    <a:pt x="322008" y="241452"/>
                  </a:lnTo>
                  <a:lnTo>
                    <a:pt x="322884" y="237324"/>
                  </a:lnTo>
                  <a:lnTo>
                    <a:pt x="327329" y="231800"/>
                  </a:lnTo>
                  <a:lnTo>
                    <a:pt x="329399" y="229184"/>
                  </a:lnTo>
                  <a:lnTo>
                    <a:pt x="330365" y="225234"/>
                  </a:lnTo>
                  <a:lnTo>
                    <a:pt x="330390" y="224586"/>
                  </a:lnTo>
                  <a:lnTo>
                    <a:pt x="329323" y="222859"/>
                  </a:lnTo>
                  <a:lnTo>
                    <a:pt x="327266" y="219544"/>
                  </a:lnTo>
                  <a:lnTo>
                    <a:pt x="317652" y="213194"/>
                  </a:lnTo>
                  <a:lnTo>
                    <a:pt x="324192" y="208495"/>
                  </a:lnTo>
                  <a:lnTo>
                    <a:pt x="332244" y="209359"/>
                  </a:lnTo>
                  <a:lnTo>
                    <a:pt x="340042" y="211988"/>
                  </a:lnTo>
                  <a:lnTo>
                    <a:pt x="347916" y="214439"/>
                  </a:lnTo>
                  <a:lnTo>
                    <a:pt x="355180" y="219735"/>
                  </a:lnTo>
                  <a:lnTo>
                    <a:pt x="360095" y="224586"/>
                  </a:lnTo>
                  <a:lnTo>
                    <a:pt x="363461" y="234200"/>
                  </a:lnTo>
                  <a:lnTo>
                    <a:pt x="359410" y="235115"/>
                  </a:lnTo>
                  <a:lnTo>
                    <a:pt x="353060" y="234835"/>
                  </a:lnTo>
                  <a:lnTo>
                    <a:pt x="346824" y="234315"/>
                  </a:lnTo>
                  <a:lnTo>
                    <a:pt x="338505" y="232321"/>
                  </a:lnTo>
                  <a:lnTo>
                    <a:pt x="333387" y="237477"/>
                  </a:lnTo>
                  <a:lnTo>
                    <a:pt x="342315" y="240499"/>
                  </a:lnTo>
                  <a:lnTo>
                    <a:pt x="347548" y="240703"/>
                  </a:lnTo>
                  <a:lnTo>
                    <a:pt x="351713" y="238950"/>
                  </a:lnTo>
                  <a:lnTo>
                    <a:pt x="357454" y="236156"/>
                  </a:lnTo>
                  <a:lnTo>
                    <a:pt x="362699" y="239699"/>
                  </a:lnTo>
                  <a:lnTo>
                    <a:pt x="368744" y="241998"/>
                  </a:lnTo>
                  <a:lnTo>
                    <a:pt x="374815" y="243801"/>
                  </a:lnTo>
                  <a:lnTo>
                    <a:pt x="381025" y="245211"/>
                  </a:lnTo>
                  <a:lnTo>
                    <a:pt x="387299" y="246011"/>
                  </a:lnTo>
                  <a:lnTo>
                    <a:pt x="393001" y="247256"/>
                  </a:lnTo>
                  <a:lnTo>
                    <a:pt x="401142" y="249339"/>
                  </a:lnTo>
                  <a:lnTo>
                    <a:pt x="408216" y="252260"/>
                  </a:lnTo>
                  <a:lnTo>
                    <a:pt x="413854" y="256971"/>
                  </a:lnTo>
                  <a:lnTo>
                    <a:pt x="417677" y="264439"/>
                  </a:lnTo>
                  <a:lnTo>
                    <a:pt x="428421" y="264541"/>
                  </a:lnTo>
                  <a:lnTo>
                    <a:pt x="435292" y="262318"/>
                  </a:lnTo>
                  <a:lnTo>
                    <a:pt x="440905" y="258838"/>
                  </a:lnTo>
                  <a:lnTo>
                    <a:pt x="447890" y="255193"/>
                  </a:lnTo>
                  <a:lnTo>
                    <a:pt x="450684" y="248183"/>
                  </a:lnTo>
                  <a:close/>
                </a:path>
              </a:pathLst>
            </a:custGeom>
            <a:solidFill>
              <a:srgbClr val="1CADEB"/>
            </a:solidFill>
          </p:spPr>
          <p:txBody>
            <a:bodyPr wrap="square" lIns="0" tIns="0" rIns="0" bIns="0" rtlCol="0"/>
            <a:lstStyle/>
            <a:p>
              <a:endParaRPr/>
            </a:p>
          </p:txBody>
        </p:sp>
        <p:sp>
          <p:nvSpPr>
            <p:cNvPr id="9" name="object 79">
              <a:extLst>
                <a:ext uri="{FF2B5EF4-FFF2-40B4-BE49-F238E27FC236}">
                  <a16:creationId xmlns:a16="http://schemas.microsoft.com/office/drawing/2014/main" id="{61F005BA-CF43-22AF-0AEA-2F7E754AAB34}"/>
                </a:ext>
              </a:extLst>
            </p:cNvPr>
            <p:cNvSpPr/>
            <p:nvPr/>
          </p:nvSpPr>
          <p:spPr>
            <a:xfrm>
              <a:off x="22839983" y="2534044"/>
              <a:ext cx="8279" cy="2484"/>
            </a:xfrm>
            <a:custGeom>
              <a:avLst/>
              <a:gdLst/>
              <a:ahLst/>
              <a:cxnLst/>
              <a:rect l="l" t="t" r="r" b="b"/>
              <a:pathLst>
                <a:path w="6350" h="1905">
                  <a:moveTo>
                    <a:pt x="2596" y="0"/>
                  </a:moveTo>
                  <a:lnTo>
                    <a:pt x="963" y="659"/>
                  </a:lnTo>
                  <a:lnTo>
                    <a:pt x="0" y="1643"/>
                  </a:lnTo>
                  <a:lnTo>
                    <a:pt x="2041" y="1287"/>
                  </a:lnTo>
                  <a:lnTo>
                    <a:pt x="4115" y="649"/>
                  </a:lnTo>
                  <a:lnTo>
                    <a:pt x="6167" y="115"/>
                  </a:lnTo>
                  <a:lnTo>
                    <a:pt x="2596" y="0"/>
                  </a:lnTo>
                  <a:close/>
                </a:path>
              </a:pathLst>
            </a:custGeom>
            <a:solidFill>
              <a:srgbClr val="1CADEB"/>
            </a:solidFill>
          </p:spPr>
          <p:txBody>
            <a:bodyPr wrap="square" lIns="0" tIns="0" rIns="0" bIns="0" rtlCol="0"/>
            <a:lstStyle/>
            <a:p>
              <a:endParaRPr/>
            </a:p>
          </p:txBody>
        </p:sp>
        <p:sp>
          <p:nvSpPr>
            <p:cNvPr id="10" name="object 80">
              <a:extLst>
                <a:ext uri="{FF2B5EF4-FFF2-40B4-BE49-F238E27FC236}">
                  <a16:creationId xmlns:a16="http://schemas.microsoft.com/office/drawing/2014/main" id="{4E21F7FA-53A0-2D36-91DA-FE40E2C7F4B1}"/>
                </a:ext>
              </a:extLst>
            </p:cNvPr>
            <p:cNvSpPr/>
            <p:nvPr/>
          </p:nvSpPr>
          <p:spPr>
            <a:xfrm>
              <a:off x="22451800" y="2254613"/>
              <a:ext cx="259147" cy="174697"/>
            </a:xfrm>
            <a:custGeom>
              <a:avLst/>
              <a:gdLst/>
              <a:ahLst/>
              <a:cxnLst/>
              <a:rect l="l" t="t" r="r" b="b"/>
              <a:pathLst>
                <a:path w="198755" h="133985">
                  <a:moveTo>
                    <a:pt x="11340" y="0"/>
                  </a:moveTo>
                  <a:lnTo>
                    <a:pt x="7428" y="3561"/>
                  </a:lnTo>
                  <a:lnTo>
                    <a:pt x="1110" y="5050"/>
                  </a:lnTo>
                  <a:lnTo>
                    <a:pt x="0" y="8532"/>
                  </a:lnTo>
                  <a:lnTo>
                    <a:pt x="11707" y="18072"/>
                  </a:lnTo>
                  <a:lnTo>
                    <a:pt x="9299" y="16774"/>
                  </a:lnTo>
                  <a:lnTo>
                    <a:pt x="9519" y="18847"/>
                  </a:lnTo>
                  <a:lnTo>
                    <a:pt x="38418" y="40030"/>
                  </a:lnTo>
                  <a:lnTo>
                    <a:pt x="45046" y="45935"/>
                  </a:lnTo>
                  <a:lnTo>
                    <a:pt x="43938" y="50114"/>
                  </a:lnTo>
                  <a:lnTo>
                    <a:pt x="37842" y="48776"/>
                  </a:lnTo>
                  <a:lnTo>
                    <a:pt x="32077" y="46884"/>
                  </a:lnTo>
                  <a:lnTo>
                    <a:pt x="31958" y="49401"/>
                  </a:lnTo>
                  <a:lnTo>
                    <a:pt x="39828" y="54904"/>
                  </a:lnTo>
                  <a:lnTo>
                    <a:pt x="48351" y="61899"/>
                  </a:lnTo>
                  <a:lnTo>
                    <a:pt x="57182" y="69478"/>
                  </a:lnTo>
                  <a:lnTo>
                    <a:pt x="65978" y="76730"/>
                  </a:lnTo>
                  <a:lnTo>
                    <a:pt x="74587" y="82318"/>
                  </a:lnTo>
                  <a:lnTo>
                    <a:pt x="82405" y="85548"/>
                  </a:lnTo>
                  <a:lnTo>
                    <a:pt x="89035" y="85466"/>
                  </a:lnTo>
                  <a:lnTo>
                    <a:pt x="94081" y="81117"/>
                  </a:lnTo>
                  <a:lnTo>
                    <a:pt x="107798" y="89191"/>
                  </a:lnTo>
                  <a:lnTo>
                    <a:pt x="107275" y="93766"/>
                  </a:lnTo>
                  <a:lnTo>
                    <a:pt x="109076" y="99808"/>
                  </a:lnTo>
                  <a:lnTo>
                    <a:pt x="115390" y="99648"/>
                  </a:lnTo>
                  <a:lnTo>
                    <a:pt x="121802" y="100773"/>
                  </a:lnTo>
                  <a:lnTo>
                    <a:pt x="128313" y="102905"/>
                  </a:lnTo>
                  <a:lnTo>
                    <a:pt x="134928" y="105766"/>
                  </a:lnTo>
                  <a:lnTo>
                    <a:pt x="139326" y="107954"/>
                  </a:lnTo>
                  <a:lnTo>
                    <a:pt x="169451" y="126467"/>
                  </a:lnTo>
                  <a:lnTo>
                    <a:pt x="173315" y="128519"/>
                  </a:lnTo>
                  <a:lnTo>
                    <a:pt x="177283" y="130299"/>
                  </a:lnTo>
                  <a:lnTo>
                    <a:pt x="180979" y="131681"/>
                  </a:lnTo>
                  <a:lnTo>
                    <a:pt x="190948" y="133713"/>
                  </a:lnTo>
                  <a:lnTo>
                    <a:pt x="196005" y="132205"/>
                  </a:lnTo>
                  <a:lnTo>
                    <a:pt x="198686" y="125493"/>
                  </a:lnTo>
                  <a:lnTo>
                    <a:pt x="183013" y="120293"/>
                  </a:lnTo>
                  <a:lnTo>
                    <a:pt x="173394" y="117802"/>
                  </a:lnTo>
                  <a:lnTo>
                    <a:pt x="162959" y="116436"/>
                  </a:lnTo>
                  <a:lnTo>
                    <a:pt x="172006" y="98656"/>
                  </a:lnTo>
                  <a:lnTo>
                    <a:pt x="162983" y="97256"/>
                  </a:lnTo>
                  <a:lnTo>
                    <a:pt x="158024" y="100659"/>
                  </a:lnTo>
                  <a:lnTo>
                    <a:pt x="151821" y="102950"/>
                  </a:lnTo>
                  <a:lnTo>
                    <a:pt x="139064" y="98216"/>
                  </a:lnTo>
                  <a:lnTo>
                    <a:pt x="145567" y="103064"/>
                  </a:lnTo>
                  <a:lnTo>
                    <a:pt x="128963" y="97325"/>
                  </a:lnTo>
                  <a:lnTo>
                    <a:pt x="111197" y="87003"/>
                  </a:lnTo>
                  <a:lnTo>
                    <a:pt x="93717" y="74697"/>
                  </a:lnTo>
                  <a:lnTo>
                    <a:pt x="77967" y="63003"/>
                  </a:lnTo>
                  <a:lnTo>
                    <a:pt x="79517" y="59252"/>
                  </a:lnTo>
                  <a:lnTo>
                    <a:pt x="77882" y="53638"/>
                  </a:lnTo>
                  <a:lnTo>
                    <a:pt x="76684" y="47570"/>
                  </a:lnTo>
                  <a:lnTo>
                    <a:pt x="79548" y="42459"/>
                  </a:lnTo>
                  <a:lnTo>
                    <a:pt x="69268" y="36348"/>
                  </a:lnTo>
                  <a:lnTo>
                    <a:pt x="59284" y="30860"/>
                  </a:lnTo>
                  <a:lnTo>
                    <a:pt x="49477" y="27166"/>
                  </a:lnTo>
                  <a:lnTo>
                    <a:pt x="39727" y="26438"/>
                  </a:lnTo>
                  <a:lnTo>
                    <a:pt x="33965" y="20168"/>
                  </a:lnTo>
                  <a:lnTo>
                    <a:pt x="25907" y="14369"/>
                  </a:lnTo>
                  <a:lnTo>
                    <a:pt x="17662" y="7996"/>
                  </a:lnTo>
                  <a:lnTo>
                    <a:pt x="11340" y="0"/>
                  </a:lnTo>
                  <a:close/>
                </a:path>
              </a:pathLst>
            </a:custGeom>
            <a:solidFill>
              <a:srgbClr val="1CADEB"/>
            </a:solidFill>
          </p:spPr>
          <p:txBody>
            <a:bodyPr wrap="square" lIns="0" tIns="0" rIns="0" bIns="0" rtlCol="0"/>
            <a:lstStyle/>
            <a:p>
              <a:endParaRPr/>
            </a:p>
          </p:txBody>
        </p:sp>
        <p:sp>
          <p:nvSpPr>
            <p:cNvPr id="11" name="object 81">
              <a:extLst>
                <a:ext uri="{FF2B5EF4-FFF2-40B4-BE49-F238E27FC236}">
                  <a16:creationId xmlns:a16="http://schemas.microsoft.com/office/drawing/2014/main" id="{2E25E7B1-388D-91CE-A9E2-63832103B947}"/>
                </a:ext>
              </a:extLst>
            </p:cNvPr>
            <p:cNvSpPr/>
            <p:nvPr/>
          </p:nvSpPr>
          <p:spPr>
            <a:xfrm>
              <a:off x="22319561" y="2160799"/>
              <a:ext cx="3312" cy="4968"/>
            </a:xfrm>
            <a:custGeom>
              <a:avLst/>
              <a:gdLst/>
              <a:ahLst/>
              <a:cxnLst/>
              <a:rect l="l" t="t" r="r" b="b"/>
              <a:pathLst>
                <a:path w="2540" h="3810">
                  <a:moveTo>
                    <a:pt x="1158" y="1871"/>
                  </a:moveTo>
                  <a:lnTo>
                    <a:pt x="1582" y="2596"/>
                  </a:lnTo>
                  <a:lnTo>
                    <a:pt x="2125" y="3643"/>
                  </a:lnTo>
                  <a:lnTo>
                    <a:pt x="1717" y="2596"/>
                  </a:lnTo>
                  <a:lnTo>
                    <a:pt x="1158" y="1871"/>
                  </a:lnTo>
                  <a:close/>
                </a:path>
                <a:path w="2540" h="3810">
                  <a:moveTo>
                    <a:pt x="0" y="0"/>
                  </a:moveTo>
                  <a:lnTo>
                    <a:pt x="644" y="1204"/>
                  </a:lnTo>
                  <a:lnTo>
                    <a:pt x="1158" y="1871"/>
                  </a:lnTo>
                  <a:lnTo>
                    <a:pt x="751" y="1183"/>
                  </a:lnTo>
                  <a:lnTo>
                    <a:pt x="0" y="0"/>
                  </a:lnTo>
                  <a:close/>
                </a:path>
              </a:pathLst>
            </a:custGeom>
            <a:solidFill>
              <a:srgbClr val="1CADEB"/>
            </a:solidFill>
          </p:spPr>
          <p:txBody>
            <a:bodyPr wrap="square" lIns="0" tIns="0" rIns="0" bIns="0" rtlCol="0"/>
            <a:lstStyle/>
            <a:p>
              <a:endParaRPr/>
            </a:p>
          </p:txBody>
        </p:sp>
        <p:sp>
          <p:nvSpPr>
            <p:cNvPr id="12" name="object 82">
              <a:extLst>
                <a:ext uri="{FF2B5EF4-FFF2-40B4-BE49-F238E27FC236}">
                  <a16:creationId xmlns:a16="http://schemas.microsoft.com/office/drawing/2014/main" id="{5AB796DF-796F-178F-5DE6-3989E0D53507}"/>
                </a:ext>
              </a:extLst>
            </p:cNvPr>
            <p:cNvSpPr/>
            <p:nvPr/>
          </p:nvSpPr>
          <p:spPr>
            <a:xfrm>
              <a:off x="22256059" y="1805191"/>
              <a:ext cx="163106" cy="285642"/>
            </a:xfrm>
            <a:custGeom>
              <a:avLst/>
              <a:gdLst/>
              <a:ahLst/>
              <a:cxnLst/>
              <a:rect l="l" t="t" r="r" b="b"/>
              <a:pathLst>
                <a:path w="125094" h="219075">
                  <a:moveTo>
                    <a:pt x="118039" y="205731"/>
                  </a:moveTo>
                  <a:lnTo>
                    <a:pt x="117357" y="205731"/>
                  </a:lnTo>
                  <a:lnTo>
                    <a:pt x="119786" y="218977"/>
                  </a:lnTo>
                  <a:lnTo>
                    <a:pt x="124854" y="214223"/>
                  </a:lnTo>
                  <a:lnTo>
                    <a:pt x="122760" y="209658"/>
                  </a:lnTo>
                  <a:lnTo>
                    <a:pt x="118792" y="206307"/>
                  </a:lnTo>
                  <a:lnTo>
                    <a:pt x="118039" y="205731"/>
                  </a:lnTo>
                  <a:close/>
                </a:path>
                <a:path w="125094" h="219075">
                  <a:moveTo>
                    <a:pt x="87829" y="194685"/>
                  </a:moveTo>
                  <a:lnTo>
                    <a:pt x="83966" y="204098"/>
                  </a:lnTo>
                  <a:lnTo>
                    <a:pt x="94614" y="217048"/>
                  </a:lnTo>
                  <a:lnTo>
                    <a:pt x="102940" y="218378"/>
                  </a:lnTo>
                  <a:lnTo>
                    <a:pt x="109824" y="214968"/>
                  </a:lnTo>
                  <a:lnTo>
                    <a:pt x="111342" y="214663"/>
                  </a:lnTo>
                  <a:lnTo>
                    <a:pt x="102625" y="214663"/>
                  </a:lnTo>
                  <a:lnTo>
                    <a:pt x="98300" y="209386"/>
                  </a:lnTo>
                  <a:lnTo>
                    <a:pt x="94520" y="204433"/>
                  </a:lnTo>
                  <a:lnTo>
                    <a:pt x="90960" y="199365"/>
                  </a:lnTo>
                  <a:lnTo>
                    <a:pt x="87829" y="194685"/>
                  </a:lnTo>
                  <a:close/>
                </a:path>
                <a:path w="125094" h="219075">
                  <a:moveTo>
                    <a:pt x="119263" y="198161"/>
                  </a:moveTo>
                  <a:lnTo>
                    <a:pt x="102813" y="198161"/>
                  </a:lnTo>
                  <a:lnTo>
                    <a:pt x="108216" y="207061"/>
                  </a:lnTo>
                  <a:lnTo>
                    <a:pt x="102625" y="214663"/>
                  </a:lnTo>
                  <a:lnTo>
                    <a:pt x="111342" y="214663"/>
                  </a:lnTo>
                  <a:lnTo>
                    <a:pt x="114368" y="214056"/>
                  </a:lnTo>
                  <a:lnTo>
                    <a:pt x="113839" y="214056"/>
                  </a:lnTo>
                  <a:lnTo>
                    <a:pt x="114153" y="212024"/>
                  </a:lnTo>
                  <a:lnTo>
                    <a:pt x="112446" y="208402"/>
                  </a:lnTo>
                  <a:lnTo>
                    <a:pt x="117357" y="205731"/>
                  </a:lnTo>
                  <a:lnTo>
                    <a:pt x="118039" y="205731"/>
                  </a:lnTo>
                  <a:lnTo>
                    <a:pt x="115085" y="203470"/>
                  </a:lnTo>
                  <a:lnTo>
                    <a:pt x="119307" y="202455"/>
                  </a:lnTo>
                  <a:lnTo>
                    <a:pt x="119263" y="198161"/>
                  </a:lnTo>
                  <a:close/>
                </a:path>
                <a:path w="125094" h="219075">
                  <a:moveTo>
                    <a:pt x="116143" y="213700"/>
                  </a:moveTo>
                  <a:lnTo>
                    <a:pt x="113839" y="214056"/>
                  </a:lnTo>
                  <a:lnTo>
                    <a:pt x="114368" y="214056"/>
                  </a:lnTo>
                  <a:lnTo>
                    <a:pt x="116143" y="213700"/>
                  </a:lnTo>
                  <a:close/>
                </a:path>
                <a:path w="125094" h="219075">
                  <a:moveTo>
                    <a:pt x="51556" y="102862"/>
                  </a:moveTo>
                  <a:lnTo>
                    <a:pt x="39917" y="102862"/>
                  </a:lnTo>
                  <a:lnTo>
                    <a:pt x="46143" y="106431"/>
                  </a:lnTo>
                  <a:lnTo>
                    <a:pt x="53422" y="116237"/>
                  </a:lnTo>
                  <a:lnTo>
                    <a:pt x="62165" y="143859"/>
                  </a:lnTo>
                  <a:lnTo>
                    <a:pt x="68835" y="144424"/>
                  </a:lnTo>
                  <a:lnTo>
                    <a:pt x="75620" y="144843"/>
                  </a:lnTo>
                  <a:lnTo>
                    <a:pt x="82447" y="145136"/>
                  </a:lnTo>
                  <a:lnTo>
                    <a:pt x="83196" y="151365"/>
                  </a:lnTo>
                  <a:lnTo>
                    <a:pt x="78201" y="152081"/>
                  </a:lnTo>
                  <a:lnTo>
                    <a:pt x="74181" y="154254"/>
                  </a:lnTo>
                  <a:lnTo>
                    <a:pt x="77851" y="164853"/>
                  </a:lnTo>
                  <a:lnTo>
                    <a:pt x="84159" y="169315"/>
                  </a:lnTo>
                  <a:lnTo>
                    <a:pt x="88549" y="176595"/>
                  </a:lnTo>
                  <a:lnTo>
                    <a:pt x="92378" y="183708"/>
                  </a:lnTo>
                  <a:lnTo>
                    <a:pt x="97002" y="187669"/>
                  </a:lnTo>
                  <a:lnTo>
                    <a:pt x="93159" y="189009"/>
                  </a:lnTo>
                  <a:lnTo>
                    <a:pt x="89138" y="190821"/>
                  </a:lnTo>
                  <a:lnTo>
                    <a:pt x="95347" y="202852"/>
                  </a:lnTo>
                  <a:lnTo>
                    <a:pt x="97641" y="202569"/>
                  </a:lnTo>
                  <a:lnTo>
                    <a:pt x="102813" y="198161"/>
                  </a:lnTo>
                  <a:lnTo>
                    <a:pt x="119263" y="198161"/>
                  </a:lnTo>
                  <a:lnTo>
                    <a:pt x="119231" y="195115"/>
                  </a:lnTo>
                  <a:lnTo>
                    <a:pt x="116690" y="185422"/>
                  </a:lnTo>
                  <a:lnTo>
                    <a:pt x="113514" y="177345"/>
                  </a:lnTo>
                  <a:lnTo>
                    <a:pt x="100567" y="163100"/>
                  </a:lnTo>
                  <a:lnTo>
                    <a:pt x="88740" y="142647"/>
                  </a:lnTo>
                  <a:lnTo>
                    <a:pt x="77942" y="119889"/>
                  </a:lnTo>
                  <a:lnTo>
                    <a:pt x="74307" y="112089"/>
                  </a:lnTo>
                  <a:lnTo>
                    <a:pt x="57001" y="112089"/>
                  </a:lnTo>
                  <a:lnTo>
                    <a:pt x="51556" y="102862"/>
                  </a:lnTo>
                  <a:close/>
                </a:path>
                <a:path w="125094" h="219075">
                  <a:moveTo>
                    <a:pt x="43401" y="68301"/>
                  </a:moveTo>
                  <a:lnTo>
                    <a:pt x="45523" y="80531"/>
                  </a:lnTo>
                  <a:lnTo>
                    <a:pt x="50079" y="92370"/>
                  </a:lnTo>
                  <a:lnTo>
                    <a:pt x="56548" y="102702"/>
                  </a:lnTo>
                  <a:lnTo>
                    <a:pt x="64406" y="110415"/>
                  </a:lnTo>
                  <a:lnTo>
                    <a:pt x="57001" y="112089"/>
                  </a:lnTo>
                  <a:lnTo>
                    <a:pt x="74307" y="112089"/>
                  </a:lnTo>
                  <a:lnTo>
                    <a:pt x="68081" y="98729"/>
                  </a:lnTo>
                  <a:lnTo>
                    <a:pt x="73512" y="98729"/>
                  </a:lnTo>
                  <a:lnTo>
                    <a:pt x="63756" y="72510"/>
                  </a:lnTo>
                  <a:lnTo>
                    <a:pt x="46626" y="72510"/>
                  </a:lnTo>
                  <a:lnTo>
                    <a:pt x="43401" y="68301"/>
                  </a:lnTo>
                  <a:close/>
                </a:path>
                <a:path w="125094" h="219075">
                  <a:moveTo>
                    <a:pt x="15297" y="47684"/>
                  </a:moveTo>
                  <a:lnTo>
                    <a:pt x="15786" y="64430"/>
                  </a:lnTo>
                  <a:lnTo>
                    <a:pt x="12969" y="79025"/>
                  </a:lnTo>
                  <a:lnTo>
                    <a:pt x="7492" y="88847"/>
                  </a:lnTo>
                  <a:lnTo>
                    <a:pt x="0" y="91274"/>
                  </a:lnTo>
                  <a:lnTo>
                    <a:pt x="9130" y="103286"/>
                  </a:lnTo>
                  <a:lnTo>
                    <a:pt x="16775" y="108144"/>
                  </a:lnTo>
                  <a:lnTo>
                    <a:pt x="23260" y="108230"/>
                  </a:lnTo>
                  <a:lnTo>
                    <a:pt x="28910" y="105923"/>
                  </a:lnTo>
                  <a:lnTo>
                    <a:pt x="34315" y="103401"/>
                  </a:lnTo>
                  <a:lnTo>
                    <a:pt x="39917" y="102862"/>
                  </a:lnTo>
                  <a:lnTo>
                    <a:pt x="51556" y="102862"/>
                  </a:lnTo>
                  <a:lnTo>
                    <a:pt x="48633" y="97881"/>
                  </a:lnTo>
                  <a:lnTo>
                    <a:pt x="40459" y="97881"/>
                  </a:lnTo>
                  <a:lnTo>
                    <a:pt x="39069" y="91154"/>
                  </a:lnTo>
                  <a:lnTo>
                    <a:pt x="36505" y="84357"/>
                  </a:lnTo>
                  <a:lnTo>
                    <a:pt x="33083" y="77589"/>
                  </a:lnTo>
                  <a:lnTo>
                    <a:pt x="29119" y="70950"/>
                  </a:lnTo>
                  <a:lnTo>
                    <a:pt x="24803" y="64430"/>
                  </a:lnTo>
                  <a:lnTo>
                    <a:pt x="20909" y="58481"/>
                  </a:lnTo>
                  <a:lnTo>
                    <a:pt x="17576" y="52817"/>
                  </a:lnTo>
                  <a:lnTo>
                    <a:pt x="15297" y="47684"/>
                  </a:lnTo>
                  <a:close/>
                </a:path>
                <a:path w="125094" h="219075">
                  <a:moveTo>
                    <a:pt x="73512" y="98729"/>
                  </a:moveTo>
                  <a:lnTo>
                    <a:pt x="68081" y="98729"/>
                  </a:lnTo>
                  <a:lnTo>
                    <a:pt x="73107" y="104635"/>
                  </a:lnTo>
                  <a:lnTo>
                    <a:pt x="74353" y="100782"/>
                  </a:lnTo>
                  <a:lnTo>
                    <a:pt x="73512" y="98729"/>
                  </a:lnTo>
                  <a:close/>
                </a:path>
                <a:path w="125094" h="219075">
                  <a:moveTo>
                    <a:pt x="44460" y="90735"/>
                  </a:moveTo>
                  <a:lnTo>
                    <a:pt x="40459" y="97881"/>
                  </a:lnTo>
                  <a:lnTo>
                    <a:pt x="48633" y="97881"/>
                  </a:lnTo>
                  <a:lnTo>
                    <a:pt x="44460" y="90735"/>
                  </a:lnTo>
                  <a:close/>
                </a:path>
                <a:path w="125094" h="219075">
                  <a:moveTo>
                    <a:pt x="17434" y="15559"/>
                  </a:moveTo>
                  <a:lnTo>
                    <a:pt x="21350" y="26313"/>
                  </a:lnTo>
                  <a:lnTo>
                    <a:pt x="22284" y="34542"/>
                  </a:lnTo>
                  <a:lnTo>
                    <a:pt x="24757" y="41473"/>
                  </a:lnTo>
                  <a:lnTo>
                    <a:pt x="28295" y="47397"/>
                  </a:lnTo>
                  <a:lnTo>
                    <a:pt x="32428" y="52605"/>
                  </a:lnTo>
                  <a:lnTo>
                    <a:pt x="38438" y="59097"/>
                  </a:lnTo>
                  <a:lnTo>
                    <a:pt x="44758" y="64430"/>
                  </a:lnTo>
                  <a:lnTo>
                    <a:pt x="44826" y="64563"/>
                  </a:lnTo>
                  <a:lnTo>
                    <a:pt x="46626" y="72510"/>
                  </a:lnTo>
                  <a:lnTo>
                    <a:pt x="63756" y="72510"/>
                  </a:lnTo>
                  <a:lnTo>
                    <a:pt x="57799" y="52605"/>
                  </a:lnTo>
                  <a:lnTo>
                    <a:pt x="53222" y="37705"/>
                  </a:lnTo>
                  <a:lnTo>
                    <a:pt x="33601" y="37705"/>
                  </a:lnTo>
                  <a:lnTo>
                    <a:pt x="30826" y="22784"/>
                  </a:lnTo>
                  <a:lnTo>
                    <a:pt x="48310" y="22784"/>
                  </a:lnTo>
                  <a:lnTo>
                    <a:pt x="46204" y="17004"/>
                  </a:lnTo>
                  <a:lnTo>
                    <a:pt x="27538" y="17004"/>
                  </a:lnTo>
                  <a:lnTo>
                    <a:pt x="23151" y="16177"/>
                  </a:lnTo>
                  <a:lnTo>
                    <a:pt x="17434" y="15559"/>
                  </a:lnTo>
                  <a:close/>
                </a:path>
                <a:path w="125094" h="219075">
                  <a:moveTo>
                    <a:pt x="48310" y="22784"/>
                  </a:moveTo>
                  <a:lnTo>
                    <a:pt x="30826" y="22784"/>
                  </a:lnTo>
                  <a:lnTo>
                    <a:pt x="33601" y="28093"/>
                  </a:lnTo>
                  <a:lnTo>
                    <a:pt x="35339" y="33402"/>
                  </a:lnTo>
                  <a:lnTo>
                    <a:pt x="33601" y="37705"/>
                  </a:lnTo>
                  <a:lnTo>
                    <a:pt x="53222" y="37705"/>
                  </a:lnTo>
                  <a:lnTo>
                    <a:pt x="51286" y="31402"/>
                  </a:lnTo>
                  <a:lnTo>
                    <a:pt x="49127" y="25033"/>
                  </a:lnTo>
                  <a:lnTo>
                    <a:pt x="48310" y="22784"/>
                  </a:lnTo>
                  <a:close/>
                </a:path>
                <a:path w="125094" h="219075">
                  <a:moveTo>
                    <a:pt x="20763" y="0"/>
                  </a:moveTo>
                  <a:lnTo>
                    <a:pt x="16973" y="1015"/>
                  </a:lnTo>
                  <a:lnTo>
                    <a:pt x="22554" y="8481"/>
                  </a:lnTo>
                  <a:lnTo>
                    <a:pt x="27538" y="17004"/>
                  </a:lnTo>
                  <a:lnTo>
                    <a:pt x="46204" y="17004"/>
                  </a:lnTo>
                  <a:lnTo>
                    <a:pt x="43991" y="10999"/>
                  </a:lnTo>
                  <a:lnTo>
                    <a:pt x="41161" y="3099"/>
                  </a:lnTo>
                  <a:lnTo>
                    <a:pt x="20763" y="0"/>
                  </a:lnTo>
                  <a:close/>
                </a:path>
              </a:pathLst>
            </a:custGeom>
            <a:solidFill>
              <a:srgbClr val="1CADEB"/>
            </a:solidFill>
          </p:spPr>
          <p:txBody>
            <a:bodyPr wrap="square" lIns="0" tIns="0" rIns="0" bIns="0" rtlCol="0"/>
            <a:lstStyle/>
            <a:p>
              <a:endParaRPr/>
            </a:p>
          </p:txBody>
        </p:sp>
        <p:sp>
          <p:nvSpPr>
            <p:cNvPr id="13" name="object 83">
              <a:extLst>
                <a:ext uri="{FF2B5EF4-FFF2-40B4-BE49-F238E27FC236}">
                  <a16:creationId xmlns:a16="http://schemas.microsoft.com/office/drawing/2014/main" id="{DBC79066-2197-6365-0ABB-FC9476CEEA90}"/>
                </a:ext>
              </a:extLst>
            </p:cNvPr>
            <p:cNvSpPr/>
            <p:nvPr/>
          </p:nvSpPr>
          <p:spPr>
            <a:xfrm>
              <a:off x="23760572" y="955233"/>
              <a:ext cx="1656" cy="8279"/>
            </a:xfrm>
            <a:custGeom>
              <a:avLst/>
              <a:gdLst/>
              <a:ahLst/>
              <a:cxnLst/>
              <a:rect l="l" t="t" r="r" b="b"/>
              <a:pathLst>
                <a:path w="1269" h="6350">
                  <a:moveTo>
                    <a:pt x="0" y="0"/>
                  </a:moveTo>
                  <a:lnTo>
                    <a:pt x="806" y="5884"/>
                  </a:lnTo>
                  <a:lnTo>
                    <a:pt x="1109" y="4397"/>
                  </a:lnTo>
                  <a:lnTo>
                    <a:pt x="628" y="2240"/>
                  </a:lnTo>
                  <a:lnTo>
                    <a:pt x="0" y="0"/>
                  </a:lnTo>
                  <a:close/>
                </a:path>
              </a:pathLst>
            </a:custGeom>
            <a:solidFill>
              <a:srgbClr val="1CADEB"/>
            </a:solidFill>
          </p:spPr>
          <p:txBody>
            <a:bodyPr wrap="square" lIns="0" tIns="0" rIns="0" bIns="0" rtlCol="0"/>
            <a:lstStyle/>
            <a:p>
              <a:endParaRPr/>
            </a:p>
          </p:txBody>
        </p:sp>
        <p:sp>
          <p:nvSpPr>
            <p:cNvPr id="14" name="object 84">
              <a:extLst>
                <a:ext uri="{FF2B5EF4-FFF2-40B4-BE49-F238E27FC236}">
                  <a16:creationId xmlns:a16="http://schemas.microsoft.com/office/drawing/2014/main" id="{BAC565A0-1A29-9E1C-0A73-5816D1E3062F}"/>
                </a:ext>
              </a:extLst>
            </p:cNvPr>
            <p:cNvSpPr/>
            <p:nvPr/>
          </p:nvSpPr>
          <p:spPr>
            <a:xfrm>
              <a:off x="22062435" y="977779"/>
              <a:ext cx="6624" cy="13247"/>
            </a:xfrm>
            <a:custGeom>
              <a:avLst/>
              <a:gdLst/>
              <a:ahLst/>
              <a:cxnLst/>
              <a:rect l="l" t="t" r="r" b="b"/>
              <a:pathLst>
                <a:path w="5080" h="10159">
                  <a:moveTo>
                    <a:pt x="4638" y="0"/>
                  </a:moveTo>
                  <a:lnTo>
                    <a:pt x="2471" y="3769"/>
                  </a:lnTo>
                  <a:lnTo>
                    <a:pt x="1088" y="7015"/>
                  </a:lnTo>
                  <a:lnTo>
                    <a:pt x="0" y="10020"/>
                  </a:lnTo>
                  <a:lnTo>
                    <a:pt x="4638" y="0"/>
                  </a:lnTo>
                  <a:close/>
                </a:path>
              </a:pathLst>
            </a:custGeom>
            <a:solidFill>
              <a:srgbClr val="1CADEB"/>
            </a:solidFill>
          </p:spPr>
          <p:txBody>
            <a:bodyPr wrap="square" lIns="0" tIns="0" rIns="0" bIns="0" rtlCol="0"/>
            <a:lstStyle/>
            <a:p>
              <a:endParaRPr/>
            </a:p>
          </p:txBody>
        </p:sp>
        <p:sp>
          <p:nvSpPr>
            <p:cNvPr id="15" name="object 85">
              <a:extLst>
                <a:ext uri="{FF2B5EF4-FFF2-40B4-BE49-F238E27FC236}">
                  <a16:creationId xmlns:a16="http://schemas.microsoft.com/office/drawing/2014/main" id="{B9C87C26-472D-95CF-71C2-34E7486EBFAE}"/>
                </a:ext>
              </a:extLst>
            </p:cNvPr>
            <p:cNvSpPr/>
            <p:nvPr/>
          </p:nvSpPr>
          <p:spPr>
            <a:xfrm>
              <a:off x="22154741" y="639607"/>
              <a:ext cx="9935" cy="21527"/>
            </a:xfrm>
            <a:custGeom>
              <a:avLst/>
              <a:gdLst/>
              <a:ahLst/>
              <a:cxnLst/>
              <a:rect l="l" t="t" r="r" b="b"/>
              <a:pathLst>
                <a:path w="7619" h="16509">
                  <a:moveTo>
                    <a:pt x="7141" y="0"/>
                  </a:moveTo>
                  <a:lnTo>
                    <a:pt x="3204" y="5696"/>
                  </a:lnTo>
                  <a:lnTo>
                    <a:pt x="1287" y="11036"/>
                  </a:lnTo>
                  <a:lnTo>
                    <a:pt x="0" y="16502"/>
                  </a:lnTo>
                  <a:lnTo>
                    <a:pt x="7141" y="0"/>
                  </a:lnTo>
                  <a:close/>
                </a:path>
              </a:pathLst>
            </a:custGeom>
            <a:solidFill>
              <a:srgbClr val="1CADEB"/>
            </a:solidFill>
          </p:spPr>
          <p:txBody>
            <a:bodyPr wrap="square" lIns="0" tIns="0" rIns="0" bIns="0" rtlCol="0"/>
            <a:lstStyle/>
            <a:p>
              <a:endParaRPr/>
            </a:p>
          </p:txBody>
        </p:sp>
        <p:sp>
          <p:nvSpPr>
            <p:cNvPr id="16" name="object 86">
              <a:extLst>
                <a:ext uri="{FF2B5EF4-FFF2-40B4-BE49-F238E27FC236}">
                  <a16:creationId xmlns:a16="http://schemas.microsoft.com/office/drawing/2014/main" id="{3A0D4BCE-9E06-4E85-223E-CED70D7D4AB5}"/>
                </a:ext>
              </a:extLst>
            </p:cNvPr>
            <p:cNvSpPr/>
            <p:nvPr/>
          </p:nvSpPr>
          <p:spPr>
            <a:xfrm>
              <a:off x="23681898" y="799110"/>
              <a:ext cx="3312" cy="3312"/>
            </a:xfrm>
            <a:custGeom>
              <a:avLst/>
              <a:gdLst/>
              <a:ahLst/>
              <a:cxnLst/>
              <a:rect l="l" t="t" r="r" b="b"/>
              <a:pathLst>
                <a:path w="2540" h="2540">
                  <a:moveTo>
                    <a:pt x="0" y="0"/>
                  </a:moveTo>
                  <a:lnTo>
                    <a:pt x="2314" y="2209"/>
                  </a:lnTo>
                  <a:lnTo>
                    <a:pt x="2146" y="1685"/>
                  </a:lnTo>
                  <a:lnTo>
                    <a:pt x="1413" y="1068"/>
                  </a:lnTo>
                  <a:lnTo>
                    <a:pt x="712" y="680"/>
                  </a:lnTo>
                  <a:lnTo>
                    <a:pt x="0" y="0"/>
                  </a:lnTo>
                  <a:close/>
                </a:path>
              </a:pathLst>
            </a:custGeom>
            <a:solidFill>
              <a:srgbClr val="1CADEB"/>
            </a:solidFill>
          </p:spPr>
          <p:txBody>
            <a:bodyPr wrap="square" lIns="0" tIns="0" rIns="0" bIns="0" rtlCol="0"/>
            <a:lstStyle/>
            <a:p>
              <a:endParaRPr/>
            </a:p>
          </p:txBody>
        </p:sp>
        <p:sp>
          <p:nvSpPr>
            <p:cNvPr id="17" name="object 87">
              <a:extLst>
                <a:ext uri="{FF2B5EF4-FFF2-40B4-BE49-F238E27FC236}">
                  <a16:creationId xmlns:a16="http://schemas.microsoft.com/office/drawing/2014/main" id="{17E1F5F2-1BC3-C7A7-7968-3860F99D7406}"/>
                </a:ext>
              </a:extLst>
            </p:cNvPr>
            <p:cNvSpPr/>
            <p:nvPr/>
          </p:nvSpPr>
          <p:spPr>
            <a:xfrm>
              <a:off x="22756708" y="312524"/>
              <a:ext cx="14075" cy="3312"/>
            </a:xfrm>
            <a:custGeom>
              <a:avLst/>
              <a:gdLst/>
              <a:ahLst/>
              <a:cxnLst/>
              <a:rect l="l" t="t" r="r" b="b"/>
              <a:pathLst>
                <a:path w="10794" h="2539">
                  <a:moveTo>
                    <a:pt x="5727" y="0"/>
                  </a:moveTo>
                  <a:lnTo>
                    <a:pt x="0" y="376"/>
                  </a:lnTo>
                  <a:lnTo>
                    <a:pt x="2942" y="1246"/>
                  </a:lnTo>
                  <a:lnTo>
                    <a:pt x="6156" y="1916"/>
                  </a:lnTo>
                  <a:lnTo>
                    <a:pt x="10366" y="2052"/>
                  </a:lnTo>
                  <a:lnTo>
                    <a:pt x="9549" y="439"/>
                  </a:lnTo>
                  <a:lnTo>
                    <a:pt x="5727" y="0"/>
                  </a:lnTo>
                  <a:close/>
                </a:path>
              </a:pathLst>
            </a:custGeom>
            <a:solidFill>
              <a:srgbClr val="1CADEB"/>
            </a:solidFill>
          </p:spPr>
          <p:txBody>
            <a:bodyPr wrap="square" lIns="0" tIns="0" rIns="0" bIns="0" rtlCol="0"/>
            <a:lstStyle/>
            <a:p>
              <a:endParaRPr/>
            </a:p>
          </p:txBody>
        </p:sp>
        <p:sp>
          <p:nvSpPr>
            <p:cNvPr id="18" name="object 88">
              <a:extLst>
                <a:ext uri="{FF2B5EF4-FFF2-40B4-BE49-F238E27FC236}">
                  <a16:creationId xmlns:a16="http://schemas.microsoft.com/office/drawing/2014/main" id="{3D45703D-279F-DAC9-C661-40E2DB483C7D}"/>
                </a:ext>
              </a:extLst>
            </p:cNvPr>
            <p:cNvSpPr/>
            <p:nvPr/>
          </p:nvSpPr>
          <p:spPr>
            <a:xfrm>
              <a:off x="22153059" y="661128"/>
              <a:ext cx="2484" cy="4140"/>
            </a:xfrm>
            <a:custGeom>
              <a:avLst/>
              <a:gdLst/>
              <a:ahLst/>
              <a:cxnLst/>
              <a:rect l="l" t="t" r="r" b="b"/>
              <a:pathLst>
                <a:path w="1905" h="3175">
                  <a:moveTo>
                    <a:pt x="1287" y="0"/>
                  </a:moveTo>
                  <a:lnTo>
                    <a:pt x="0" y="3026"/>
                  </a:lnTo>
                  <a:lnTo>
                    <a:pt x="900" y="2376"/>
                  </a:lnTo>
                  <a:lnTo>
                    <a:pt x="1162" y="795"/>
                  </a:lnTo>
                  <a:lnTo>
                    <a:pt x="1287" y="0"/>
                  </a:lnTo>
                  <a:close/>
                </a:path>
              </a:pathLst>
            </a:custGeom>
            <a:solidFill>
              <a:srgbClr val="1CADEB"/>
            </a:solidFill>
          </p:spPr>
          <p:txBody>
            <a:bodyPr wrap="square" lIns="0" tIns="0" rIns="0" bIns="0" rtlCol="0"/>
            <a:lstStyle/>
            <a:p>
              <a:endParaRPr/>
            </a:p>
          </p:txBody>
        </p:sp>
        <p:sp>
          <p:nvSpPr>
            <p:cNvPr id="19" name="object 89">
              <a:extLst>
                <a:ext uri="{FF2B5EF4-FFF2-40B4-BE49-F238E27FC236}">
                  <a16:creationId xmlns:a16="http://schemas.microsoft.com/office/drawing/2014/main" id="{6CADDC8E-2C20-955B-9289-755E8EBBE3C5}"/>
                </a:ext>
              </a:extLst>
            </p:cNvPr>
            <p:cNvSpPr/>
            <p:nvPr/>
          </p:nvSpPr>
          <p:spPr>
            <a:xfrm>
              <a:off x="21953098" y="1107829"/>
              <a:ext cx="828" cy="9935"/>
            </a:xfrm>
            <a:custGeom>
              <a:avLst/>
              <a:gdLst/>
              <a:ahLst/>
              <a:cxnLst/>
              <a:rect l="l" t="t" r="r" b="b"/>
              <a:pathLst>
                <a:path w="634" h="7619">
                  <a:moveTo>
                    <a:pt x="251" y="0"/>
                  </a:moveTo>
                  <a:lnTo>
                    <a:pt x="167" y="2533"/>
                  </a:lnTo>
                  <a:lnTo>
                    <a:pt x="0" y="4816"/>
                  </a:lnTo>
                  <a:lnTo>
                    <a:pt x="62" y="7559"/>
                  </a:lnTo>
                  <a:lnTo>
                    <a:pt x="617" y="4125"/>
                  </a:lnTo>
                  <a:lnTo>
                    <a:pt x="534" y="1905"/>
                  </a:lnTo>
                  <a:lnTo>
                    <a:pt x="251" y="0"/>
                  </a:lnTo>
                  <a:close/>
                </a:path>
              </a:pathLst>
            </a:custGeom>
            <a:solidFill>
              <a:srgbClr val="1CADEB"/>
            </a:solidFill>
          </p:spPr>
          <p:txBody>
            <a:bodyPr wrap="square" lIns="0" tIns="0" rIns="0" bIns="0" rtlCol="0"/>
            <a:lstStyle/>
            <a:p>
              <a:endParaRPr/>
            </a:p>
          </p:txBody>
        </p:sp>
        <p:sp>
          <p:nvSpPr>
            <p:cNvPr id="20" name="object 90">
              <a:extLst>
                <a:ext uri="{FF2B5EF4-FFF2-40B4-BE49-F238E27FC236}">
                  <a16:creationId xmlns:a16="http://schemas.microsoft.com/office/drawing/2014/main" id="{97A1EE0E-F596-A891-79A4-7D3B3DC6FF90}"/>
                </a:ext>
              </a:extLst>
            </p:cNvPr>
            <p:cNvSpPr/>
            <p:nvPr/>
          </p:nvSpPr>
          <p:spPr>
            <a:xfrm>
              <a:off x="22021547" y="1105450"/>
              <a:ext cx="828" cy="9935"/>
            </a:xfrm>
            <a:custGeom>
              <a:avLst/>
              <a:gdLst/>
              <a:ahLst/>
              <a:cxnLst/>
              <a:rect l="l" t="t" r="r" b="b"/>
              <a:pathLst>
                <a:path w="634" h="7619">
                  <a:moveTo>
                    <a:pt x="303" y="0"/>
                  </a:moveTo>
                  <a:lnTo>
                    <a:pt x="83" y="2565"/>
                  </a:lnTo>
                  <a:lnTo>
                    <a:pt x="0" y="5046"/>
                  </a:lnTo>
                  <a:lnTo>
                    <a:pt x="240" y="7078"/>
                  </a:lnTo>
                  <a:lnTo>
                    <a:pt x="303" y="0"/>
                  </a:lnTo>
                  <a:close/>
                </a:path>
              </a:pathLst>
            </a:custGeom>
            <a:solidFill>
              <a:srgbClr val="1CADEB"/>
            </a:solidFill>
          </p:spPr>
          <p:txBody>
            <a:bodyPr wrap="square" lIns="0" tIns="0" rIns="0" bIns="0" rtlCol="0"/>
            <a:lstStyle/>
            <a:p>
              <a:endParaRPr/>
            </a:p>
          </p:txBody>
        </p:sp>
        <p:sp>
          <p:nvSpPr>
            <p:cNvPr id="21" name="object 91">
              <a:extLst>
                <a:ext uri="{FF2B5EF4-FFF2-40B4-BE49-F238E27FC236}">
                  <a16:creationId xmlns:a16="http://schemas.microsoft.com/office/drawing/2014/main" id="{3A2EF5E6-8B8C-F6FF-F48A-B0B1C7FC14EE}"/>
                </a:ext>
              </a:extLst>
            </p:cNvPr>
            <p:cNvSpPr/>
            <p:nvPr/>
          </p:nvSpPr>
          <p:spPr>
            <a:xfrm>
              <a:off x="21924576" y="1595870"/>
              <a:ext cx="4968" cy="19871"/>
            </a:xfrm>
            <a:custGeom>
              <a:avLst/>
              <a:gdLst/>
              <a:ahLst/>
              <a:cxnLst/>
              <a:rect l="l" t="t" r="r" b="b"/>
              <a:pathLst>
                <a:path w="3809" h="15240">
                  <a:moveTo>
                    <a:pt x="0" y="0"/>
                  </a:moveTo>
                  <a:lnTo>
                    <a:pt x="3444" y="14931"/>
                  </a:lnTo>
                  <a:lnTo>
                    <a:pt x="2711" y="7539"/>
                  </a:lnTo>
                  <a:lnTo>
                    <a:pt x="1465" y="3172"/>
                  </a:lnTo>
                  <a:lnTo>
                    <a:pt x="0" y="0"/>
                  </a:lnTo>
                  <a:close/>
                </a:path>
              </a:pathLst>
            </a:custGeom>
            <a:solidFill>
              <a:srgbClr val="1CADEB"/>
            </a:solidFill>
          </p:spPr>
          <p:txBody>
            <a:bodyPr wrap="square" lIns="0" tIns="0" rIns="0" bIns="0" rtlCol="0"/>
            <a:lstStyle/>
            <a:p>
              <a:endParaRPr/>
            </a:p>
          </p:txBody>
        </p:sp>
        <p:sp>
          <p:nvSpPr>
            <p:cNvPr id="22" name="object 92">
              <a:extLst>
                <a:ext uri="{FF2B5EF4-FFF2-40B4-BE49-F238E27FC236}">
                  <a16:creationId xmlns:a16="http://schemas.microsoft.com/office/drawing/2014/main" id="{C87336EC-357B-9A1A-0044-CD38BB124691}"/>
                </a:ext>
              </a:extLst>
            </p:cNvPr>
            <p:cNvSpPr/>
            <p:nvPr/>
          </p:nvSpPr>
          <p:spPr>
            <a:xfrm>
              <a:off x="21994184" y="1150458"/>
              <a:ext cx="2484" cy="4968"/>
            </a:xfrm>
            <a:custGeom>
              <a:avLst/>
              <a:gdLst/>
              <a:ahLst/>
              <a:cxnLst/>
              <a:rect l="l" t="t" r="r" b="b"/>
              <a:pathLst>
                <a:path w="1905" h="3809">
                  <a:moveTo>
                    <a:pt x="973" y="0"/>
                  </a:moveTo>
                  <a:lnTo>
                    <a:pt x="0" y="513"/>
                  </a:lnTo>
                  <a:lnTo>
                    <a:pt x="1120" y="2575"/>
                  </a:lnTo>
                  <a:lnTo>
                    <a:pt x="1748" y="3329"/>
                  </a:lnTo>
                  <a:lnTo>
                    <a:pt x="1738" y="1204"/>
                  </a:lnTo>
                  <a:lnTo>
                    <a:pt x="973" y="0"/>
                  </a:lnTo>
                  <a:close/>
                </a:path>
              </a:pathLst>
            </a:custGeom>
            <a:solidFill>
              <a:srgbClr val="1CADEB"/>
            </a:solidFill>
          </p:spPr>
          <p:txBody>
            <a:bodyPr wrap="square" lIns="0" tIns="0" rIns="0" bIns="0" rtlCol="0"/>
            <a:lstStyle/>
            <a:p>
              <a:endParaRPr/>
            </a:p>
          </p:txBody>
        </p:sp>
        <p:sp>
          <p:nvSpPr>
            <p:cNvPr id="23" name="object 93">
              <a:extLst>
                <a:ext uri="{FF2B5EF4-FFF2-40B4-BE49-F238E27FC236}">
                  <a16:creationId xmlns:a16="http://schemas.microsoft.com/office/drawing/2014/main" id="{ACB137B8-B521-EEE1-A52C-2D6407F15377}"/>
                </a:ext>
              </a:extLst>
            </p:cNvPr>
            <p:cNvSpPr/>
            <p:nvPr/>
          </p:nvSpPr>
          <p:spPr>
            <a:xfrm>
              <a:off x="23733795" y="1089540"/>
              <a:ext cx="54644" cy="49677"/>
            </a:xfrm>
            <a:custGeom>
              <a:avLst/>
              <a:gdLst/>
              <a:ahLst/>
              <a:cxnLst/>
              <a:rect l="l" t="t" r="r" b="b"/>
              <a:pathLst>
                <a:path w="41909" h="38100">
                  <a:moveTo>
                    <a:pt x="2387" y="800"/>
                  </a:moveTo>
                  <a:lnTo>
                    <a:pt x="2146" y="177"/>
                  </a:lnTo>
                  <a:lnTo>
                    <a:pt x="2082" y="0"/>
                  </a:lnTo>
                  <a:lnTo>
                    <a:pt x="0" y="292"/>
                  </a:lnTo>
                  <a:lnTo>
                    <a:pt x="2387" y="800"/>
                  </a:lnTo>
                  <a:close/>
                </a:path>
                <a:path w="41909" h="38100">
                  <a:moveTo>
                    <a:pt x="41706" y="38011"/>
                  </a:moveTo>
                  <a:lnTo>
                    <a:pt x="40614" y="33464"/>
                  </a:lnTo>
                  <a:lnTo>
                    <a:pt x="38912" y="29222"/>
                  </a:lnTo>
                  <a:lnTo>
                    <a:pt x="37071" y="26250"/>
                  </a:lnTo>
                  <a:lnTo>
                    <a:pt x="41706" y="38011"/>
                  </a:lnTo>
                  <a:close/>
                </a:path>
              </a:pathLst>
            </a:custGeom>
            <a:solidFill>
              <a:srgbClr val="1CADEB"/>
            </a:solidFill>
          </p:spPr>
          <p:txBody>
            <a:bodyPr wrap="square" lIns="0" tIns="0" rIns="0" bIns="0" rtlCol="0"/>
            <a:lstStyle/>
            <a:p>
              <a:endParaRPr/>
            </a:p>
          </p:txBody>
        </p:sp>
        <p:sp>
          <p:nvSpPr>
            <p:cNvPr id="24" name="object 94">
              <a:extLst>
                <a:ext uri="{FF2B5EF4-FFF2-40B4-BE49-F238E27FC236}">
                  <a16:creationId xmlns:a16="http://schemas.microsoft.com/office/drawing/2014/main" id="{1BEA7C00-FB19-4C74-68B0-AF4FCCEBCC8A}"/>
                </a:ext>
              </a:extLst>
            </p:cNvPr>
            <p:cNvSpPr/>
            <p:nvPr/>
          </p:nvSpPr>
          <p:spPr>
            <a:xfrm>
              <a:off x="23057416" y="344591"/>
              <a:ext cx="18215" cy="13247"/>
            </a:xfrm>
            <a:custGeom>
              <a:avLst/>
              <a:gdLst/>
              <a:ahLst/>
              <a:cxnLst/>
              <a:rect l="l" t="t" r="r" b="b"/>
              <a:pathLst>
                <a:path w="13969" h="10160">
                  <a:moveTo>
                    <a:pt x="12007" y="7547"/>
                  </a:moveTo>
                  <a:lnTo>
                    <a:pt x="7528" y="9926"/>
                  </a:lnTo>
                  <a:lnTo>
                    <a:pt x="12491" y="7800"/>
                  </a:lnTo>
                  <a:lnTo>
                    <a:pt x="12007" y="7547"/>
                  </a:lnTo>
                  <a:close/>
                </a:path>
                <a:path w="13969" h="10160">
                  <a:moveTo>
                    <a:pt x="0" y="0"/>
                  </a:moveTo>
                  <a:lnTo>
                    <a:pt x="3643" y="3183"/>
                  </a:lnTo>
                  <a:lnTo>
                    <a:pt x="12007" y="7547"/>
                  </a:lnTo>
                  <a:lnTo>
                    <a:pt x="12275" y="7405"/>
                  </a:lnTo>
                  <a:lnTo>
                    <a:pt x="13349" y="3742"/>
                  </a:lnTo>
                  <a:lnTo>
                    <a:pt x="9629" y="689"/>
                  </a:lnTo>
                  <a:lnTo>
                    <a:pt x="0" y="0"/>
                  </a:lnTo>
                  <a:close/>
                </a:path>
              </a:pathLst>
            </a:custGeom>
            <a:solidFill>
              <a:srgbClr val="1CADEB"/>
            </a:solidFill>
          </p:spPr>
          <p:txBody>
            <a:bodyPr wrap="square" lIns="0" tIns="0" rIns="0" bIns="0" rtlCol="0"/>
            <a:lstStyle/>
            <a:p>
              <a:endParaRPr/>
            </a:p>
          </p:txBody>
        </p:sp>
        <p:sp>
          <p:nvSpPr>
            <p:cNvPr id="25" name="object 95">
              <a:extLst>
                <a:ext uri="{FF2B5EF4-FFF2-40B4-BE49-F238E27FC236}">
                  <a16:creationId xmlns:a16="http://schemas.microsoft.com/office/drawing/2014/main" id="{6072DCD5-CF39-CAA0-B546-EC059C3039D8}"/>
                </a:ext>
              </a:extLst>
            </p:cNvPr>
            <p:cNvSpPr/>
            <p:nvPr/>
          </p:nvSpPr>
          <p:spPr>
            <a:xfrm>
              <a:off x="23572429" y="1057895"/>
              <a:ext cx="19041" cy="14903"/>
            </a:xfrm>
            <a:custGeom>
              <a:avLst/>
              <a:gdLst/>
              <a:ahLst/>
              <a:cxnLst/>
              <a:rect l="l" t="t" r="r" b="b"/>
              <a:pathLst>
                <a:path w="14605" h="11430">
                  <a:moveTo>
                    <a:pt x="8191" y="6248"/>
                  </a:moveTo>
                  <a:lnTo>
                    <a:pt x="4064" y="2921"/>
                  </a:lnTo>
                  <a:lnTo>
                    <a:pt x="584" y="0"/>
                  </a:lnTo>
                  <a:lnTo>
                    <a:pt x="0" y="2070"/>
                  </a:lnTo>
                  <a:lnTo>
                    <a:pt x="2971" y="2997"/>
                  </a:lnTo>
                  <a:lnTo>
                    <a:pt x="5588" y="4610"/>
                  </a:lnTo>
                  <a:lnTo>
                    <a:pt x="8191" y="6248"/>
                  </a:lnTo>
                  <a:close/>
                </a:path>
                <a:path w="14605" h="11430">
                  <a:moveTo>
                    <a:pt x="14452" y="11074"/>
                  </a:moveTo>
                  <a:lnTo>
                    <a:pt x="12496" y="9283"/>
                  </a:lnTo>
                  <a:lnTo>
                    <a:pt x="10375" y="7645"/>
                  </a:lnTo>
                  <a:lnTo>
                    <a:pt x="8191" y="6248"/>
                  </a:lnTo>
                  <a:lnTo>
                    <a:pt x="10236" y="7899"/>
                  </a:lnTo>
                  <a:lnTo>
                    <a:pt x="12382" y="9677"/>
                  </a:lnTo>
                  <a:lnTo>
                    <a:pt x="14452" y="11074"/>
                  </a:lnTo>
                  <a:close/>
                </a:path>
              </a:pathLst>
            </a:custGeom>
            <a:solidFill>
              <a:srgbClr val="1CADEB"/>
            </a:solidFill>
          </p:spPr>
          <p:txBody>
            <a:bodyPr wrap="square" lIns="0" tIns="0" rIns="0" bIns="0" rtlCol="0"/>
            <a:lstStyle/>
            <a:p>
              <a:endParaRPr/>
            </a:p>
          </p:txBody>
        </p:sp>
        <p:sp>
          <p:nvSpPr>
            <p:cNvPr id="26" name="object 96">
              <a:extLst>
                <a:ext uri="{FF2B5EF4-FFF2-40B4-BE49-F238E27FC236}">
                  <a16:creationId xmlns:a16="http://schemas.microsoft.com/office/drawing/2014/main" id="{634D5727-EA0A-116D-09BC-9AB34C574A0E}"/>
                </a:ext>
              </a:extLst>
            </p:cNvPr>
            <p:cNvSpPr/>
            <p:nvPr/>
          </p:nvSpPr>
          <p:spPr>
            <a:xfrm>
              <a:off x="22917194" y="521526"/>
              <a:ext cx="4968" cy="4140"/>
            </a:xfrm>
            <a:custGeom>
              <a:avLst/>
              <a:gdLst/>
              <a:ahLst/>
              <a:cxnLst/>
              <a:rect l="l" t="t" r="r" b="b"/>
              <a:pathLst>
                <a:path w="3809" h="3175">
                  <a:moveTo>
                    <a:pt x="0" y="0"/>
                  </a:moveTo>
                  <a:lnTo>
                    <a:pt x="502" y="2397"/>
                  </a:lnTo>
                  <a:lnTo>
                    <a:pt x="1790" y="2869"/>
                  </a:lnTo>
                  <a:lnTo>
                    <a:pt x="3601" y="2408"/>
                  </a:lnTo>
                  <a:lnTo>
                    <a:pt x="2837" y="1225"/>
                  </a:lnTo>
                  <a:lnTo>
                    <a:pt x="1633" y="261"/>
                  </a:lnTo>
                  <a:lnTo>
                    <a:pt x="0" y="0"/>
                  </a:lnTo>
                  <a:close/>
                </a:path>
              </a:pathLst>
            </a:custGeom>
            <a:solidFill>
              <a:srgbClr val="1CADEB"/>
            </a:solidFill>
          </p:spPr>
          <p:txBody>
            <a:bodyPr wrap="square" lIns="0" tIns="0" rIns="0" bIns="0" rtlCol="0"/>
            <a:lstStyle/>
            <a:p>
              <a:endParaRPr/>
            </a:p>
          </p:txBody>
        </p:sp>
        <p:sp>
          <p:nvSpPr>
            <p:cNvPr id="27" name="object 97">
              <a:extLst>
                <a:ext uri="{FF2B5EF4-FFF2-40B4-BE49-F238E27FC236}">
                  <a16:creationId xmlns:a16="http://schemas.microsoft.com/office/drawing/2014/main" id="{65FA1C22-EA56-706D-25ED-0A046742E324}"/>
                </a:ext>
              </a:extLst>
            </p:cNvPr>
            <p:cNvSpPr/>
            <p:nvPr/>
          </p:nvSpPr>
          <p:spPr>
            <a:xfrm>
              <a:off x="23787982" y="1072159"/>
              <a:ext cx="88590" cy="141579"/>
            </a:xfrm>
            <a:custGeom>
              <a:avLst/>
              <a:gdLst/>
              <a:ahLst/>
              <a:cxnLst/>
              <a:rect l="l" t="t" r="r" b="b"/>
              <a:pathLst>
                <a:path w="67944" h="108584">
                  <a:moveTo>
                    <a:pt x="12031" y="0"/>
                  </a:moveTo>
                  <a:lnTo>
                    <a:pt x="20153" y="18330"/>
                  </a:lnTo>
                  <a:lnTo>
                    <a:pt x="27268" y="37180"/>
                  </a:lnTo>
                  <a:lnTo>
                    <a:pt x="32306" y="55699"/>
                  </a:lnTo>
                  <a:lnTo>
                    <a:pt x="34197" y="73034"/>
                  </a:lnTo>
                  <a:lnTo>
                    <a:pt x="21036" y="67066"/>
                  </a:lnTo>
                  <a:lnTo>
                    <a:pt x="21337" y="49975"/>
                  </a:lnTo>
                  <a:lnTo>
                    <a:pt x="18034" y="35599"/>
                  </a:lnTo>
                  <a:lnTo>
                    <a:pt x="12900" y="21771"/>
                  </a:lnTo>
                  <a:lnTo>
                    <a:pt x="7706" y="6324"/>
                  </a:lnTo>
                  <a:lnTo>
                    <a:pt x="12470" y="32449"/>
                  </a:lnTo>
                  <a:lnTo>
                    <a:pt x="16292" y="58657"/>
                  </a:lnTo>
                  <a:lnTo>
                    <a:pt x="13497" y="71019"/>
                  </a:lnTo>
                  <a:lnTo>
                    <a:pt x="9701" y="71482"/>
                  </a:lnTo>
                  <a:lnTo>
                    <a:pt x="5166" y="63702"/>
                  </a:lnTo>
                  <a:lnTo>
                    <a:pt x="157" y="51338"/>
                  </a:lnTo>
                  <a:lnTo>
                    <a:pt x="1214" y="55924"/>
                  </a:lnTo>
                  <a:lnTo>
                    <a:pt x="1643" y="60218"/>
                  </a:lnTo>
                  <a:lnTo>
                    <a:pt x="0" y="61872"/>
                  </a:lnTo>
                  <a:lnTo>
                    <a:pt x="6127" y="69715"/>
                  </a:lnTo>
                  <a:lnTo>
                    <a:pt x="13977" y="82742"/>
                  </a:lnTo>
                  <a:lnTo>
                    <a:pt x="19320" y="87038"/>
                  </a:lnTo>
                  <a:lnTo>
                    <a:pt x="17926" y="68689"/>
                  </a:lnTo>
                  <a:lnTo>
                    <a:pt x="25625" y="72615"/>
                  </a:lnTo>
                  <a:lnTo>
                    <a:pt x="29949" y="83511"/>
                  </a:lnTo>
                  <a:lnTo>
                    <a:pt x="32871" y="96829"/>
                  </a:lnTo>
                  <a:lnTo>
                    <a:pt x="36365" y="108017"/>
                  </a:lnTo>
                  <a:lnTo>
                    <a:pt x="38320" y="104372"/>
                  </a:lnTo>
                  <a:lnTo>
                    <a:pt x="41894" y="105360"/>
                  </a:lnTo>
                  <a:lnTo>
                    <a:pt x="46024" y="107452"/>
                  </a:lnTo>
                  <a:lnTo>
                    <a:pt x="49652" y="107117"/>
                  </a:lnTo>
                  <a:lnTo>
                    <a:pt x="46721" y="101295"/>
                  </a:lnTo>
                  <a:lnTo>
                    <a:pt x="41422" y="94834"/>
                  </a:lnTo>
                  <a:lnTo>
                    <a:pt x="40093" y="84552"/>
                  </a:lnTo>
                  <a:lnTo>
                    <a:pt x="44050" y="83539"/>
                  </a:lnTo>
                  <a:lnTo>
                    <a:pt x="48086" y="88122"/>
                  </a:lnTo>
                  <a:lnTo>
                    <a:pt x="51302" y="96184"/>
                  </a:lnTo>
                  <a:lnTo>
                    <a:pt x="52804" y="105609"/>
                  </a:lnTo>
                  <a:lnTo>
                    <a:pt x="56572" y="101006"/>
                  </a:lnTo>
                  <a:lnTo>
                    <a:pt x="61373" y="105164"/>
                  </a:lnTo>
                  <a:lnTo>
                    <a:pt x="65631" y="108206"/>
                  </a:lnTo>
                  <a:lnTo>
                    <a:pt x="67767" y="100258"/>
                  </a:lnTo>
                  <a:lnTo>
                    <a:pt x="51333" y="55491"/>
                  </a:lnTo>
                  <a:lnTo>
                    <a:pt x="30605" y="19864"/>
                  </a:lnTo>
                  <a:lnTo>
                    <a:pt x="21893" y="9600"/>
                  </a:lnTo>
                  <a:lnTo>
                    <a:pt x="12031" y="0"/>
                  </a:lnTo>
                  <a:close/>
                </a:path>
              </a:pathLst>
            </a:custGeom>
            <a:solidFill>
              <a:srgbClr val="1CADEB"/>
            </a:solidFill>
          </p:spPr>
          <p:txBody>
            <a:bodyPr wrap="square" lIns="0" tIns="0" rIns="0" bIns="0" rtlCol="0"/>
            <a:lstStyle/>
            <a:p>
              <a:endParaRPr/>
            </a:p>
          </p:txBody>
        </p:sp>
        <p:sp>
          <p:nvSpPr>
            <p:cNvPr id="28" name="object 98">
              <a:extLst>
                <a:ext uri="{FF2B5EF4-FFF2-40B4-BE49-F238E27FC236}">
                  <a16:creationId xmlns:a16="http://schemas.microsoft.com/office/drawing/2014/main" id="{0CA60CCC-7871-0601-E08C-ED3F6C50A93B}"/>
                </a:ext>
              </a:extLst>
            </p:cNvPr>
            <p:cNvSpPr/>
            <p:nvPr/>
          </p:nvSpPr>
          <p:spPr>
            <a:xfrm>
              <a:off x="23650852" y="1145792"/>
              <a:ext cx="2484" cy="3312"/>
            </a:xfrm>
            <a:custGeom>
              <a:avLst/>
              <a:gdLst/>
              <a:ahLst/>
              <a:cxnLst/>
              <a:rect l="l" t="t" r="r" b="b"/>
              <a:pathLst>
                <a:path w="1905" h="2540">
                  <a:moveTo>
                    <a:pt x="73" y="0"/>
                  </a:moveTo>
                  <a:lnTo>
                    <a:pt x="0" y="837"/>
                  </a:lnTo>
                  <a:lnTo>
                    <a:pt x="586" y="1382"/>
                  </a:lnTo>
                  <a:lnTo>
                    <a:pt x="1088" y="2115"/>
                  </a:lnTo>
                  <a:lnTo>
                    <a:pt x="1685" y="2397"/>
                  </a:lnTo>
                  <a:lnTo>
                    <a:pt x="73" y="0"/>
                  </a:lnTo>
                  <a:close/>
                </a:path>
              </a:pathLst>
            </a:custGeom>
            <a:solidFill>
              <a:srgbClr val="1CADEB"/>
            </a:solidFill>
          </p:spPr>
          <p:txBody>
            <a:bodyPr wrap="square" lIns="0" tIns="0" rIns="0" bIns="0" rtlCol="0"/>
            <a:lstStyle/>
            <a:p>
              <a:endParaRPr/>
            </a:p>
          </p:txBody>
        </p:sp>
        <p:sp>
          <p:nvSpPr>
            <p:cNvPr id="29" name="object 99">
              <a:extLst>
                <a:ext uri="{FF2B5EF4-FFF2-40B4-BE49-F238E27FC236}">
                  <a16:creationId xmlns:a16="http://schemas.microsoft.com/office/drawing/2014/main" id="{CADA0B5F-F080-008B-C522-E1CE820DC510}"/>
                </a:ext>
              </a:extLst>
            </p:cNvPr>
            <p:cNvSpPr/>
            <p:nvPr/>
          </p:nvSpPr>
          <p:spPr>
            <a:xfrm>
              <a:off x="22224488" y="1574947"/>
              <a:ext cx="6624" cy="5796"/>
            </a:xfrm>
            <a:custGeom>
              <a:avLst/>
              <a:gdLst/>
              <a:ahLst/>
              <a:cxnLst/>
              <a:rect l="l" t="t" r="r" b="b"/>
              <a:pathLst>
                <a:path w="5080" h="4444">
                  <a:moveTo>
                    <a:pt x="994" y="0"/>
                  </a:moveTo>
                  <a:lnTo>
                    <a:pt x="0" y="408"/>
                  </a:lnTo>
                  <a:lnTo>
                    <a:pt x="4523" y="3937"/>
                  </a:lnTo>
                  <a:lnTo>
                    <a:pt x="2397" y="910"/>
                  </a:lnTo>
                  <a:lnTo>
                    <a:pt x="994" y="0"/>
                  </a:lnTo>
                  <a:close/>
                </a:path>
              </a:pathLst>
            </a:custGeom>
            <a:solidFill>
              <a:srgbClr val="1CADEB"/>
            </a:solidFill>
          </p:spPr>
          <p:txBody>
            <a:bodyPr wrap="square" lIns="0" tIns="0" rIns="0" bIns="0" rtlCol="0"/>
            <a:lstStyle/>
            <a:p>
              <a:endParaRPr/>
            </a:p>
          </p:txBody>
        </p:sp>
        <p:sp>
          <p:nvSpPr>
            <p:cNvPr id="30" name="object 100">
              <a:extLst>
                <a:ext uri="{FF2B5EF4-FFF2-40B4-BE49-F238E27FC236}">
                  <a16:creationId xmlns:a16="http://schemas.microsoft.com/office/drawing/2014/main" id="{9A49B7EB-4C44-DDE7-06A0-313C49013A97}"/>
                </a:ext>
              </a:extLst>
            </p:cNvPr>
            <p:cNvSpPr/>
            <p:nvPr/>
          </p:nvSpPr>
          <p:spPr>
            <a:xfrm>
              <a:off x="23708332" y="1088312"/>
              <a:ext cx="828" cy="828"/>
            </a:xfrm>
            <a:custGeom>
              <a:avLst/>
              <a:gdLst/>
              <a:ahLst/>
              <a:cxnLst/>
              <a:rect l="l" t="t" r="r" b="b"/>
              <a:pathLst>
                <a:path w="634" h="634">
                  <a:moveTo>
                    <a:pt x="0" y="0"/>
                  </a:moveTo>
                  <a:lnTo>
                    <a:pt x="240" y="356"/>
                  </a:lnTo>
                  <a:lnTo>
                    <a:pt x="0" y="0"/>
                  </a:lnTo>
                  <a:close/>
                </a:path>
              </a:pathLst>
            </a:custGeom>
            <a:solidFill>
              <a:srgbClr val="1CADEB"/>
            </a:solidFill>
          </p:spPr>
          <p:txBody>
            <a:bodyPr wrap="square" lIns="0" tIns="0" rIns="0" bIns="0" rtlCol="0"/>
            <a:lstStyle/>
            <a:p>
              <a:endParaRPr/>
            </a:p>
          </p:txBody>
        </p:sp>
        <p:sp>
          <p:nvSpPr>
            <p:cNvPr id="31" name="object 101">
              <a:extLst>
                <a:ext uri="{FF2B5EF4-FFF2-40B4-BE49-F238E27FC236}">
                  <a16:creationId xmlns:a16="http://schemas.microsoft.com/office/drawing/2014/main" id="{10FA65C2-6D18-174A-4952-059176900573}"/>
                </a:ext>
              </a:extLst>
            </p:cNvPr>
            <p:cNvSpPr/>
            <p:nvPr/>
          </p:nvSpPr>
          <p:spPr>
            <a:xfrm>
              <a:off x="22224643" y="1452559"/>
              <a:ext cx="1656" cy="828"/>
            </a:xfrm>
            <a:custGeom>
              <a:avLst/>
              <a:gdLst/>
              <a:ahLst/>
              <a:cxnLst/>
              <a:rect l="l" t="t" r="r" b="b"/>
              <a:pathLst>
                <a:path w="1269" h="634">
                  <a:moveTo>
                    <a:pt x="374" y="180"/>
                  </a:moveTo>
                  <a:lnTo>
                    <a:pt x="607" y="293"/>
                  </a:lnTo>
                  <a:lnTo>
                    <a:pt x="942" y="544"/>
                  </a:lnTo>
                  <a:lnTo>
                    <a:pt x="617" y="188"/>
                  </a:lnTo>
                  <a:lnTo>
                    <a:pt x="374" y="180"/>
                  </a:lnTo>
                  <a:close/>
                </a:path>
                <a:path w="1269" h="634">
                  <a:moveTo>
                    <a:pt x="0" y="0"/>
                  </a:moveTo>
                  <a:lnTo>
                    <a:pt x="282" y="178"/>
                  </a:lnTo>
                  <a:lnTo>
                    <a:pt x="0" y="0"/>
                  </a:lnTo>
                  <a:close/>
                </a:path>
              </a:pathLst>
            </a:custGeom>
            <a:solidFill>
              <a:srgbClr val="1CADEB"/>
            </a:solidFill>
          </p:spPr>
          <p:txBody>
            <a:bodyPr wrap="square" lIns="0" tIns="0" rIns="0" bIns="0" rtlCol="0"/>
            <a:lstStyle/>
            <a:p>
              <a:endParaRPr/>
            </a:p>
          </p:txBody>
        </p:sp>
        <p:sp>
          <p:nvSpPr>
            <p:cNvPr id="32" name="object 102">
              <a:extLst>
                <a:ext uri="{FF2B5EF4-FFF2-40B4-BE49-F238E27FC236}">
                  <a16:creationId xmlns:a16="http://schemas.microsoft.com/office/drawing/2014/main" id="{266D3532-A553-0DC2-68B0-567E32E7675E}"/>
                </a:ext>
              </a:extLst>
            </p:cNvPr>
            <p:cNvSpPr/>
            <p:nvPr/>
          </p:nvSpPr>
          <p:spPr>
            <a:xfrm>
              <a:off x="21905010" y="1397675"/>
              <a:ext cx="2484" cy="4968"/>
            </a:xfrm>
            <a:custGeom>
              <a:avLst/>
              <a:gdLst/>
              <a:ahLst/>
              <a:cxnLst/>
              <a:rect l="l" t="t" r="r" b="b"/>
              <a:pathLst>
                <a:path w="1905" h="3809">
                  <a:moveTo>
                    <a:pt x="1591" y="0"/>
                  </a:moveTo>
                  <a:lnTo>
                    <a:pt x="1057" y="188"/>
                  </a:lnTo>
                  <a:lnTo>
                    <a:pt x="554" y="219"/>
                  </a:lnTo>
                  <a:lnTo>
                    <a:pt x="0" y="691"/>
                  </a:lnTo>
                  <a:lnTo>
                    <a:pt x="492" y="3266"/>
                  </a:lnTo>
                  <a:lnTo>
                    <a:pt x="1088" y="2073"/>
                  </a:lnTo>
                  <a:lnTo>
                    <a:pt x="1591" y="0"/>
                  </a:lnTo>
                  <a:close/>
                </a:path>
              </a:pathLst>
            </a:custGeom>
            <a:solidFill>
              <a:srgbClr val="1CADEB"/>
            </a:solidFill>
          </p:spPr>
          <p:txBody>
            <a:bodyPr wrap="square" lIns="0" tIns="0" rIns="0" bIns="0" rtlCol="0"/>
            <a:lstStyle/>
            <a:p>
              <a:endParaRPr/>
            </a:p>
          </p:txBody>
        </p:sp>
        <p:sp>
          <p:nvSpPr>
            <p:cNvPr id="33" name="object 103">
              <a:extLst>
                <a:ext uri="{FF2B5EF4-FFF2-40B4-BE49-F238E27FC236}">
                  <a16:creationId xmlns:a16="http://schemas.microsoft.com/office/drawing/2014/main" id="{01422E23-A709-DA2F-E881-8B97865E7383}"/>
                </a:ext>
              </a:extLst>
            </p:cNvPr>
            <p:cNvSpPr/>
            <p:nvPr/>
          </p:nvSpPr>
          <p:spPr>
            <a:xfrm>
              <a:off x="22223264" y="1452216"/>
              <a:ext cx="1656" cy="828"/>
            </a:xfrm>
            <a:custGeom>
              <a:avLst/>
              <a:gdLst/>
              <a:ahLst/>
              <a:cxnLst/>
              <a:rect l="l" t="t" r="r" b="b"/>
              <a:pathLst>
                <a:path w="1269" h="634">
                  <a:moveTo>
                    <a:pt x="691" y="115"/>
                  </a:moveTo>
                  <a:lnTo>
                    <a:pt x="1057" y="261"/>
                  </a:lnTo>
                  <a:lnTo>
                    <a:pt x="691" y="115"/>
                  </a:lnTo>
                  <a:close/>
                </a:path>
                <a:path w="1269" h="634">
                  <a:moveTo>
                    <a:pt x="335" y="0"/>
                  </a:moveTo>
                  <a:lnTo>
                    <a:pt x="0" y="146"/>
                  </a:lnTo>
                  <a:lnTo>
                    <a:pt x="431" y="146"/>
                  </a:lnTo>
                  <a:lnTo>
                    <a:pt x="335" y="0"/>
                  </a:lnTo>
                  <a:close/>
                </a:path>
              </a:pathLst>
            </a:custGeom>
            <a:solidFill>
              <a:srgbClr val="1CADEB"/>
            </a:solidFill>
          </p:spPr>
          <p:txBody>
            <a:bodyPr wrap="square" lIns="0" tIns="0" rIns="0" bIns="0" rtlCol="0"/>
            <a:lstStyle/>
            <a:p>
              <a:endParaRPr/>
            </a:p>
          </p:txBody>
        </p:sp>
        <p:sp>
          <p:nvSpPr>
            <p:cNvPr id="34" name="object 104">
              <a:extLst>
                <a:ext uri="{FF2B5EF4-FFF2-40B4-BE49-F238E27FC236}">
                  <a16:creationId xmlns:a16="http://schemas.microsoft.com/office/drawing/2014/main" id="{0C66A886-1BCC-9A13-FB77-2814176C1804}"/>
                </a:ext>
              </a:extLst>
            </p:cNvPr>
            <p:cNvSpPr/>
            <p:nvPr/>
          </p:nvSpPr>
          <p:spPr>
            <a:xfrm>
              <a:off x="22341558" y="864755"/>
              <a:ext cx="7452" cy="3312"/>
            </a:xfrm>
            <a:custGeom>
              <a:avLst/>
              <a:gdLst/>
              <a:ahLst/>
              <a:cxnLst/>
              <a:rect l="l" t="t" r="r" b="b"/>
              <a:pathLst>
                <a:path w="5715" h="2540">
                  <a:moveTo>
                    <a:pt x="5371" y="0"/>
                  </a:moveTo>
                  <a:lnTo>
                    <a:pt x="2889" y="136"/>
                  </a:lnTo>
                  <a:lnTo>
                    <a:pt x="0" y="1068"/>
                  </a:lnTo>
                  <a:lnTo>
                    <a:pt x="408" y="2418"/>
                  </a:lnTo>
                  <a:lnTo>
                    <a:pt x="1905" y="2293"/>
                  </a:lnTo>
                  <a:lnTo>
                    <a:pt x="5371" y="0"/>
                  </a:lnTo>
                  <a:close/>
                </a:path>
              </a:pathLst>
            </a:custGeom>
            <a:solidFill>
              <a:srgbClr val="1CADEB"/>
            </a:solidFill>
          </p:spPr>
          <p:txBody>
            <a:bodyPr wrap="square" lIns="0" tIns="0" rIns="0" bIns="0" rtlCol="0"/>
            <a:lstStyle/>
            <a:p>
              <a:endParaRPr/>
            </a:p>
          </p:txBody>
        </p:sp>
        <p:sp>
          <p:nvSpPr>
            <p:cNvPr id="35" name="object 105">
              <a:extLst>
                <a:ext uri="{FF2B5EF4-FFF2-40B4-BE49-F238E27FC236}">
                  <a16:creationId xmlns:a16="http://schemas.microsoft.com/office/drawing/2014/main" id="{443FEA68-D841-D0B1-9395-535944DAF927}"/>
                </a:ext>
              </a:extLst>
            </p:cNvPr>
            <p:cNvSpPr/>
            <p:nvPr/>
          </p:nvSpPr>
          <p:spPr>
            <a:xfrm>
              <a:off x="22266485" y="960316"/>
              <a:ext cx="2484" cy="1656"/>
            </a:xfrm>
            <a:custGeom>
              <a:avLst/>
              <a:gdLst/>
              <a:ahLst/>
              <a:cxnLst/>
              <a:rect l="l" t="t" r="r" b="b"/>
              <a:pathLst>
                <a:path w="1905" h="1270">
                  <a:moveTo>
                    <a:pt x="1905" y="0"/>
                  </a:moveTo>
                  <a:lnTo>
                    <a:pt x="1256" y="356"/>
                  </a:lnTo>
                  <a:lnTo>
                    <a:pt x="764" y="502"/>
                  </a:lnTo>
                  <a:lnTo>
                    <a:pt x="0" y="994"/>
                  </a:lnTo>
                  <a:lnTo>
                    <a:pt x="1905" y="0"/>
                  </a:lnTo>
                  <a:close/>
                </a:path>
              </a:pathLst>
            </a:custGeom>
            <a:solidFill>
              <a:srgbClr val="1CADEB"/>
            </a:solidFill>
          </p:spPr>
          <p:txBody>
            <a:bodyPr wrap="square" lIns="0" tIns="0" rIns="0" bIns="0" rtlCol="0"/>
            <a:lstStyle/>
            <a:p>
              <a:endParaRPr/>
            </a:p>
          </p:txBody>
        </p:sp>
        <p:sp>
          <p:nvSpPr>
            <p:cNvPr id="36" name="object 106">
              <a:extLst>
                <a:ext uri="{FF2B5EF4-FFF2-40B4-BE49-F238E27FC236}">
                  <a16:creationId xmlns:a16="http://schemas.microsoft.com/office/drawing/2014/main" id="{743FB4B8-0098-7FB0-D771-F130F45B5E97}"/>
                </a:ext>
              </a:extLst>
            </p:cNvPr>
            <p:cNvSpPr/>
            <p:nvPr/>
          </p:nvSpPr>
          <p:spPr>
            <a:xfrm>
              <a:off x="23011486" y="271278"/>
              <a:ext cx="19871" cy="2484"/>
            </a:xfrm>
            <a:custGeom>
              <a:avLst/>
              <a:gdLst/>
              <a:ahLst/>
              <a:cxnLst/>
              <a:rect l="l" t="t" r="r" b="b"/>
              <a:pathLst>
                <a:path w="15240" h="1904">
                  <a:moveTo>
                    <a:pt x="3968" y="0"/>
                  </a:moveTo>
                  <a:lnTo>
                    <a:pt x="0" y="94"/>
                  </a:lnTo>
                  <a:lnTo>
                    <a:pt x="4481" y="827"/>
                  </a:lnTo>
                  <a:lnTo>
                    <a:pt x="9360" y="1287"/>
                  </a:lnTo>
                  <a:lnTo>
                    <a:pt x="14826" y="994"/>
                  </a:lnTo>
                  <a:lnTo>
                    <a:pt x="8659" y="178"/>
                  </a:lnTo>
                  <a:lnTo>
                    <a:pt x="3968" y="0"/>
                  </a:lnTo>
                  <a:close/>
                </a:path>
              </a:pathLst>
            </a:custGeom>
            <a:solidFill>
              <a:srgbClr val="1CADEB"/>
            </a:solidFill>
          </p:spPr>
          <p:txBody>
            <a:bodyPr wrap="square" lIns="0" tIns="0" rIns="0" bIns="0" rtlCol="0"/>
            <a:lstStyle/>
            <a:p>
              <a:endParaRPr/>
            </a:p>
          </p:txBody>
        </p:sp>
        <p:sp>
          <p:nvSpPr>
            <p:cNvPr id="37" name="object 107">
              <a:extLst>
                <a:ext uri="{FF2B5EF4-FFF2-40B4-BE49-F238E27FC236}">
                  <a16:creationId xmlns:a16="http://schemas.microsoft.com/office/drawing/2014/main" id="{29D3E343-3026-A08D-9E35-5F2D9308C69D}"/>
                </a:ext>
              </a:extLst>
            </p:cNvPr>
            <p:cNvSpPr/>
            <p:nvPr/>
          </p:nvSpPr>
          <p:spPr>
            <a:xfrm>
              <a:off x="22225877" y="1453269"/>
              <a:ext cx="4968" cy="6624"/>
            </a:xfrm>
            <a:custGeom>
              <a:avLst/>
              <a:gdLst/>
              <a:ahLst/>
              <a:cxnLst/>
              <a:rect l="l" t="t" r="r" b="b"/>
              <a:pathLst>
                <a:path w="3809" h="5080">
                  <a:moveTo>
                    <a:pt x="0" y="0"/>
                  </a:moveTo>
                  <a:lnTo>
                    <a:pt x="1141" y="994"/>
                  </a:lnTo>
                  <a:lnTo>
                    <a:pt x="2282" y="2376"/>
                  </a:lnTo>
                  <a:lnTo>
                    <a:pt x="3800" y="4649"/>
                  </a:lnTo>
                  <a:lnTo>
                    <a:pt x="2177" y="2146"/>
                  </a:lnTo>
                  <a:lnTo>
                    <a:pt x="1047" y="806"/>
                  </a:lnTo>
                  <a:lnTo>
                    <a:pt x="0" y="0"/>
                  </a:lnTo>
                  <a:close/>
                </a:path>
              </a:pathLst>
            </a:custGeom>
            <a:solidFill>
              <a:srgbClr val="1CADEB"/>
            </a:solidFill>
          </p:spPr>
          <p:txBody>
            <a:bodyPr wrap="square" lIns="0" tIns="0" rIns="0" bIns="0" rtlCol="0"/>
            <a:lstStyle/>
            <a:p>
              <a:endParaRPr/>
            </a:p>
          </p:txBody>
        </p:sp>
        <p:sp>
          <p:nvSpPr>
            <p:cNvPr id="38" name="object 108">
              <a:extLst>
                <a:ext uri="{FF2B5EF4-FFF2-40B4-BE49-F238E27FC236}">
                  <a16:creationId xmlns:a16="http://schemas.microsoft.com/office/drawing/2014/main" id="{FD743677-01B5-28FD-1040-35D0638975DC}"/>
                </a:ext>
              </a:extLst>
            </p:cNvPr>
            <p:cNvSpPr/>
            <p:nvPr/>
          </p:nvSpPr>
          <p:spPr>
            <a:xfrm>
              <a:off x="22380499" y="580849"/>
              <a:ext cx="133299" cy="94386"/>
            </a:xfrm>
            <a:custGeom>
              <a:avLst/>
              <a:gdLst/>
              <a:ahLst/>
              <a:cxnLst/>
              <a:rect l="l" t="t" r="r" b="b"/>
              <a:pathLst>
                <a:path w="102234" h="72390">
                  <a:moveTo>
                    <a:pt x="22885" y="70256"/>
                  </a:moveTo>
                  <a:lnTo>
                    <a:pt x="22466" y="68097"/>
                  </a:lnTo>
                  <a:lnTo>
                    <a:pt x="21602" y="70142"/>
                  </a:lnTo>
                  <a:lnTo>
                    <a:pt x="21196" y="71145"/>
                  </a:lnTo>
                  <a:lnTo>
                    <a:pt x="21780" y="70853"/>
                  </a:lnTo>
                  <a:lnTo>
                    <a:pt x="22288" y="70497"/>
                  </a:lnTo>
                  <a:lnTo>
                    <a:pt x="22885" y="70256"/>
                  </a:lnTo>
                  <a:close/>
                </a:path>
                <a:path w="102234" h="72390">
                  <a:moveTo>
                    <a:pt x="65697" y="46024"/>
                  </a:moveTo>
                  <a:lnTo>
                    <a:pt x="65659" y="44043"/>
                  </a:lnTo>
                  <a:lnTo>
                    <a:pt x="64109" y="46431"/>
                  </a:lnTo>
                  <a:lnTo>
                    <a:pt x="62941" y="48717"/>
                  </a:lnTo>
                  <a:lnTo>
                    <a:pt x="62382" y="50888"/>
                  </a:lnTo>
                  <a:lnTo>
                    <a:pt x="65303" y="47993"/>
                  </a:lnTo>
                  <a:lnTo>
                    <a:pt x="65697" y="46024"/>
                  </a:lnTo>
                  <a:close/>
                </a:path>
                <a:path w="102234" h="72390">
                  <a:moveTo>
                    <a:pt x="102196" y="0"/>
                  </a:moveTo>
                  <a:lnTo>
                    <a:pt x="99783" y="2019"/>
                  </a:lnTo>
                  <a:lnTo>
                    <a:pt x="90855" y="6261"/>
                  </a:lnTo>
                  <a:lnTo>
                    <a:pt x="74650" y="12458"/>
                  </a:lnTo>
                  <a:lnTo>
                    <a:pt x="67081" y="14071"/>
                  </a:lnTo>
                  <a:lnTo>
                    <a:pt x="67030" y="9525"/>
                  </a:lnTo>
                  <a:lnTo>
                    <a:pt x="62928" y="14909"/>
                  </a:lnTo>
                  <a:lnTo>
                    <a:pt x="55626" y="18872"/>
                  </a:lnTo>
                  <a:lnTo>
                    <a:pt x="42595" y="26530"/>
                  </a:lnTo>
                  <a:lnTo>
                    <a:pt x="36537" y="29832"/>
                  </a:lnTo>
                  <a:lnTo>
                    <a:pt x="34569" y="32969"/>
                  </a:lnTo>
                  <a:lnTo>
                    <a:pt x="44437" y="30035"/>
                  </a:lnTo>
                  <a:lnTo>
                    <a:pt x="45542" y="33959"/>
                  </a:lnTo>
                  <a:lnTo>
                    <a:pt x="41351" y="42049"/>
                  </a:lnTo>
                  <a:lnTo>
                    <a:pt x="35306" y="51650"/>
                  </a:lnTo>
                  <a:lnTo>
                    <a:pt x="29375" y="53149"/>
                  </a:lnTo>
                  <a:lnTo>
                    <a:pt x="27152" y="50507"/>
                  </a:lnTo>
                  <a:lnTo>
                    <a:pt x="25349" y="47815"/>
                  </a:lnTo>
                  <a:lnTo>
                    <a:pt x="20650" y="49225"/>
                  </a:lnTo>
                  <a:lnTo>
                    <a:pt x="0" y="72072"/>
                  </a:lnTo>
                  <a:lnTo>
                    <a:pt x="19913" y="54140"/>
                  </a:lnTo>
                  <a:lnTo>
                    <a:pt x="22466" y="68097"/>
                  </a:lnTo>
                  <a:lnTo>
                    <a:pt x="23571" y="65405"/>
                  </a:lnTo>
                  <a:lnTo>
                    <a:pt x="32194" y="55575"/>
                  </a:lnTo>
                  <a:lnTo>
                    <a:pt x="38036" y="51498"/>
                  </a:lnTo>
                  <a:lnTo>
                    <a:pt x="41948" y="51168"/>
                  </a:lnTo>
                  <a:lnTo>
                    <a:pt x="47561" y="53848"/>
                  </a:lnTo>
                  <a:lnTo>
                    <a:pt x="51308" y="53225"/>
                  </a:lnTo>
                  <a:lnTo>
                    <a:pt x="57035" y="48818"/>
                  </a:lnTo>
                  <a:lnTo>
                    <a:pt x="65760" y="38798"/>
                  </a:lnTo>
                  <a:lnTo>
                    <a:pt x="65328" y="40957"/>
                  </a:lnTo>
                  <a:lnTo>
                    <a:pt x="65608" y="42506"/>
                  </a:lnTo>
                  <a:lnTo>
                    <a:pt x="65659" y="44043"/>
                  </a:lnTo>
                  <a:lnTo>
                    <a:pt x="70408" y="38138"/>
                  </a:lnTo>
                  <a:lnTo>
                    <a:pt x="76365" y="32232"/>
                  </a:lnTo>
                  <a:lnTo>
                    <a:pt x="89230" y="20472"/>
                  </a:lnTo>
                  <a:lnTo>
                    <a:pt x="95008" y="14947"/>
                  </a:lnTo>
                  <a:lnTo>
                    <a:pt x="99542" y="9715"/>
                  </a:lnTo>
                  <a:lnTo>
                    <a:pt x="102158" y="4737"/>
                  </a:lnTo>
                  <a:lnTo>
                    <a:pt x="102196" y="0"/>
                  </a:lnTo>
                  <a:close/>
                </a:path>
              </a:pathLst>
            </a:custGeom>
            <a:solidFill>
              <a:srgbClr val="1CADEB"/>
            </a:solidFill>
          </p:spPr>
          <p:txBody>
            <a:bodyPr wrap="square" lIns="0" tIns="0" rIns="0" bIns="0" rtlCol="0"/>
            <a:lstStyle/>
            <a:p>
              <a:endParaRPr/>
            </a:p>
          </p:txBody>
        </p:sp>
        <p:sp>
          <p:nvSpPr>
            <p:cNvPr id="39" name="object 109">
              <a:extLst>
                <a:ext uri="{FF2B5EF4-FFF2-40B4-BE49-F238E27FC236}">
                  <a16:creationId xmlns:a16="http://schemas.microsoft.com/office/drawing/2014/main" id="{60FD228C-7B0C-4545-C2EA-4F0F6AF57FD7}"/>
                </a:ext>
              </a:extLst>
            </p:cNvPr>
            <p:cNvSpPr/>
            <p:nvPr/>
          </p:nvSpPr>
          <p:spPr>
            <a:xfrm>
              <a:off x="22670306" y="530593"/>
              <a:ext cx="8279" cy="6624"/>
            </a:xfrm>
            <a:custGeom>
              <a:avLst/>
              <a:gdLst/>
              <a:ahLst/>
              <a:cxnLst/>
              <a:rect l="l" t="t" r="r" b="b"/>
              <a:pathLst>
                <a:path w="6350" h="5079">
                  <a:moveTo>
                    <a:pt x="4807" y="1075"/>
                  </a:moveTo>
                  <a:lnTo>
                    <a:pt x="2209" y="2764"/>
                  </a:lnTo>
                  <a:lnTo>
                    <a:pt x="0" y="4638"/>
                  </a:lnTo>
                  <a:lnTo>
                    <a:pt x="1811" y="3423"/>
                  </a:lnTo>
                  <a:lnTo>
                    <a:pt x="3727" y="1999"/>
                  </a:lnTo>
                  <a:lnTo>
                    <a:pt x="4807" y="1075"/>
                  </a:lnTo>
                  <a:close/>
                </a:path>
                <a:path w="6350" h="5079">
                  <a:moveTo>
                    <a:pt x="6062" y="0"/>
                  </a:moveTo>
                  <a:lnTo>
                    <a:pt x="4807" y="1075"/>
                  </a:lnTo>
                  <a:lnTo>
                    <a:pt x="4963" y="973"/>
                  </a:lnTo>
                  <a:lnTo>
                    <a:pt x="6062" y="0"/>
                  </a:lnTo>
                  <a:close/>
                </a:path>
              </a:pathLst>
            </a:custGeom>
            <a:solidFill>
              <a:srgbClr val="1CADEB"/>
            </a:solidFill>
          </p:spPr>
          <p:txBody>
            <a:bodyPr wrap="square" lIns="0" tIns="0" rIns="0" bIns="0" rtlCol="0"/>
            <a:lstStyle/>
            <a:p>
              <a:endParaRPr/>
            </a:p>
          </p:txBody>
        </p:sp>
        <p:sp>
          <p:nvSpPr>
            <p:cNvPr id="40" name="object 110">
              <a:extLst>
                <a:ext uri="{FF2B5EF4-FFF2-40B4-BE49-F238E27FC236}">
                  <a16:creationId xmlns:a16="http://schemas.microsoft.com/office/drawing/2014/main" id="{9BE3A2E5-A41F-CEA6-F4CD-84BA129B0701}"/>
                </a:ext>
              </a:extLst>
            </p:cNvPr>
            <p:cNvSpPr/>
            <p:nvPr/>
          </p:nvSpPr>
          <p:spPr>
            <a:xfrm>
              <a:off x="22200871" y="1975071"/>
              <a:ext cx="12419" cy="32290"/>
            </a:xfrm>
            <a:custGeom>
              <a:avLst/>
              <a:gdLst/>
              <a:ahLst/>
              <a:cxnLst/>
              <a:rect l="l" t="t" r="r" b="b"/>
              <a:pathLst>
                <a:path w="9525" h="24765">
                  <a:moveTo>
                    <a:pt x="0" y="0"/>
                  </a:moveTo>
                  <a:lnTo>
                    <a:pt x="5905" y="22302"/>
                  </a:lnTo>
                  <a:lnTo>
                    <a:pt x="8209" y="24543"/>
                  </a:lnTo>
                  <a:lnTo>
                    <a:pt x="9257" y="19298"/>
                  </a:lnTo>
                  <a:lnTo>
                    <a:pt x="8223" y="10088"/>
                  </a:lnTo>
                  <a:lnTo>
                    <a:pt x="5130" y="1970"/>
                  </a:lnTo>
                  <a:lnTo>
                    <a:pt x="0" y="0"/>
                  </a:lnTo>
                  <a:close/>
                </a:path>
              </a:pathLst>
            </a:custGeom>
            <a:solidFill>
              <a:srgbClr val="1CADEB"/>
            </a:solidFill>
          </p:spPr>
          <p:txBody>
            <a:bodyPr wrap="square" lIns="0" tIns="0" rIns="0" bIns="0" rtlCol="0"/>
            <a:lstStyle/>
            <a:p>
              <a:endParaRPr/>
            </a:p>
          </p:txBody>
        </p:sp>
        <p:sp>
          <p:nvSpPr>
            <p:cNvPr id="41" name="object 111">
              <a:extLst>
                <a:ext uri="{FF2B5EF4-FFF2-40B4-BE49-F238E27FC236}">
                  <a16:creationId xmlns:a16="http://schemas.microsoft.com/office/drawing/2014/main" id="{9764657A-18E2-ACB2-8948-50C03DD70845}"/>
                </a:ext>
              </a:extLst>
            </p:cNvPr>
            <p:cNvSpPr/>
            <p:nvPr/>
          </p:nvSpPr>
          <p:spPr>
            <a:xfrm>
              <a:off x="23271723" y="509769"/>
              <a:ext cx="13247" cy="6624"/>
            </a:xfrm>
            <a:custGeom>
              <a:avLst/>
              <a:gdLst/>
              <a:ahLst/>
              <a:cxnLst/>
              <a:rect l="l" t="t" r="r" b="b"/>
              <a:pathLst>
                <a:path w="10159" h="5079">
                  <a:moveTo>
                    <a:pt x="2188" y="0"/>
                  </a:moveTo>
                  <a:lnTo>
                    <a:pt x="1424" y="62"/>
                  </a:lnTo>
                  <a:lnTo>
                    <a:pt x="628" y="188"/>
                  </a:lnTo>
                  <a:lnTo>
                    <a:pt x="0" y="345"/>
                  </a:lnTo>
                  <a:lnTo>
                    <a:pt x="921" y="2397"/>
                  </a:lnTo>
                  <a:lnTo>
                    <a:pt x="9842" y="4690"/>
                  </a:lnTo>
                  <a:lnTo>
                    <a:pt x="7402" y="2963"/>
                  </a:lnTo>
                  <a:lnTo>
                    <a:pt x="4848" y="1382"/>
                  </a:lnTo>
                  <a:lnTo>
                    <a:pt x="2188" y="0"/>
                  </a:lnTo>
                  <a:close/>
                </a:path>
              </a:pathLst>
            </a:custGeom>
            <a:solidFill>
              <a:srgbClr val="1CADEB"/>
            </a:solidFill>
          </p:spPr>
          <p:txBody>
            <a:bodyPr wrap="square" lIns="0" tIns="0" rIns="0" bIns="0" rtlCol="0"/>
            <a:lstStyle/>
            <a:p>
              <a:endParaRPr/>
            </a:p>
          </p:txBody>
        </p:sp>
        <p:sp>
          <p:nvSpPr>
            <p:cNvPr id="42" name="object 112">
              <a:extLst>
                <a:ext uri="{FF2B5EF4-FFF2-40B4-BE49-F238E27FC236}">
                  <a16:creationId xmlns:a16="http://schemas.microsoft.com/office/drawing/2014/main" id="{1E8A853E-937E-2CB1-EB56-7EC1BE875901}"/>
                </a:ext>
              </a:extLst>
            </p:cNvPr>
            <p:cNvSpPr/>
            <p:nvPr/>
          </p:nvSpPr>
          <p:spPr>
            <a:xfrm>
              <a:off x="22467902" y="582205"/>
              <a:ext cx="4968" cy="11591"/>
            </a:xfrm>
            <a:custGeom>
              <a:avLst/>
              <a:gdLst/>
              <a:ahLst/>
              <a:cxnLst/>
              <a:rect l="l" t="t" r="r" b="b"/>
              <a:pathLst>
                <a:path w="3809" h="8890">
                  <a:moveTo>
                    <a:pt x="3696" y="0"/>
                  </a:moveTo>
                  <a:lnTo>
                    <a:pt x="774" y="4156"/>
                  </a:lnTo>
                  <a:lnTo>
                    <a:pt x="0" y="6628"/>
                  </a:lnTo>
                  <a:lnTo>
                    <a:pt x="0" y="8470"/>
                  </a:lnTo>
                  <a:lnTo>
                    <a:pt x="1978" y="5936"/>
                  </a:lnTo>
                  <a:lnTo>
                    <a:pt x="3486" y="3193"/>
                  </a:lnTo>
                  <a:lnTo>
                    <a:pt x="3696" y="0"/>
                  </a:lnTo>
                  <a:close/>
                </a:path>
              </a:pathLst>
            </a:custGeom>
            <a:solidFill>
              <a:srgbClr val="1CADEB"/>
            </a:solidFill>
          </p:spPr>
          <p:txBody>
            <a:bodyPr wrap="square" lIns="0" tIns="0" rIns="0" bIns="0" rtlCol="0"/>
            <a:lstStyle/>
            <a:p>
              <a:endParaRPr/>
            </a:p>
          </p:txBody>
        </p:sp>
        <p:grpSp>
          <p:nvGrpSpPr>
            <p:cNvPr id="43" name="object 113">
              <a:extLst>
                <a:ext uri="{FF2B5EF4-FFF2-40B4-BE49-F238E27FC236}">
                  <a16:creationId xmlns:a16="http://schemas.microsoft.com/office/drawing/2014/main" id="{763A329E-1FE1-9277-B0D6-52379416BD75}"/>
                </a:ext>
              </a:extLst>
            </p:cNvPr>
            <p:cNvGrpSpPr/>
            <p:nvPr/>
          </p:nvGrpSpPr>
          <p:grpSpPr>
            <a:xfrm>
              <a:off x="21869931" y="265730"/>
              <a:ext cx="1931600" cy="2514475"/>
              <a:chOff x="16773304" y="222304"/>
              <a:chExt cx="1481455" cy="1928495"/>
            </a:xfrm>
          </p:grpSpPr>
          <p:sp>
            <p:nvSpPr>
              <p:cNvPr id="45" name="object 114">
                <a:extLst>
                  <a:ext uri="{FF2B5EF4-FFF2-40B4-BE49-F238E27FC236}">
                    <a16:creationId xmlns:a16="http://schemas.microsoft.com/office/drawing/2014/main" id="{A5ED6C46-73AB-6624-CA75-2BE687429DD4}"/>
                  </a:ext>
                </a:extLst>
              </p:cNvPr>
              <p:cNvSpPr/>
              <p:nvPr/>
            </p:nvSpPr>
            <p:spPr>
              <a:xfrm>
                <a:off x="16773296" y="222306"/>
                <a:ext cx="1481455" cy="1866900"/>
              </a:xfrm>
              <a:custGeom>
                <a:avLst/>
                <a:gdLst/>
                <a:ahLst/>
                <a:cxnLst/>
                <a:rect l="l" t="t" r="r" b="b"/>
                <a:pathLst>
                  <a:path w="1481455" h="1866900">
                    <a:moveTo>
                      <a:pt x="68084" y="1295400"/>
                    </a:moveTo>
                    <a:lnTo>
                      <a:pt x="61366" y="1282700"/>
                    </a:lnTo>
                    <a:lnTo>
                      <a:pt x="46583" y="1282700"/>
                    </a:lnTo>
                    <a:lnTo>
                      <a:pt x="54825" y="1295400"/>
                    </a:lnTo>
                    <a:lnTo>
                      <a:pt x="68084" y="1295400"/>
                    </a:lnTo>
                    <a:close/>
                  </a:path>
                  <a:path w="1481455" h="1866900">
                    <a:moveTo>
                      <a:pt x="87922" y="1409700"/>
                    </a:moveTo>
                    <a:lnTo>
                      <a:pt x="86753" y="1407972"/>
                    </a:lnTo>
                    <a:lnTo>
                      <a:pt x="87363" y="1409700"/>
                    </a:lnTo>
                    <a:lnTo>
                      <a:pt x="87922" y="1409700"/>
                    </a:lnTo>
                    <a:close/>
                  </a:path>
                  <a:path w="1481455" h="1866900">
                    <a:moveTo>
                      <a:pt x="142595" y="444500"/>
                    </a:moveTo>
                    <a:lnTo>
                      <a:pt x="141198" y="444500"/>
                    </a:lnTo>
                    <a:lnTo>
                      <a:pt x="141211" y="445503"/>
                    </a:lnTo>
                    <a:lnTo>
                      <a:pt x="142595" y="444500"/>
                    </a:lnTo>
                    <a:close/>
                  </a:path>
                  <a:path w="1481455" h="1866900">
                    <a:moveTo>
                      <a:pt x="168325" y="457200"/>
                    </a:moveTo>
                    <a:lnTo>
                      <a:pt x="157314" y="457200"/>
                    </a:lnTo>
                    <a:lnTo>
                      <a:pt x="156464" y="469900"/>
                    </a:lnTo>
                    <a:lnTo>
                      <a:pt x="168325" y="457200"/>
                    </a:lnTo>
                    <a:close/>
                  </a:path>
                  <a:path w="1481455" h="1866900">
                    <a:moveTo>
                      <a:pt x="202819" y="1574800"/>
                    </a:moveTo>
                    <a:lnTo>
                      <a:pt x="196291" y="1567688"/>
                    </a:lnTo>
                    <a:lnTo>
                      <a:pt x="199796" y="1574800"/>
                    </a:lnTo>
                    <a:lnTo>
                      <a:pt x="202819" y="1574800"/>
                    </a:lnTo>
                    <a:close/>
                  </a:path>
                  <a:path w="1481455" h="1866900">
                    <a:moveTo>
                      <a:pt x="214998" y="1600200"/>
                    </a:moveTo>
                    <a:lnTo>
                      <a:pt x="206311" y="1574800"/>
                    </a:lnTo>
                    <a:lnTo>
                      <a:pt x="202819" y="1574800"/>
                    </a:lnTo>
                    <a:lnTo>
                      <a:pt x="214998" y="1600200"/>
                    </a:lnTo>
                    <a:close/>
                  </a:path>
                  <a:path w="1481455" h="1866900">
                    <a:moveTo>
                      <a:pt x="217805" y="1308100"/>
                    </a:moveTo>
                    <a:lnTo>
                      <a:pt x="216217" y="1295400"/>
                    </a:lnTo>
                    <a:lnTo>
                      <a:pt x="215646" y="1295400"/>
                    </a:lnTo>
                    <a:lnTo>
                      <a:pt x="217487" y="1308100"/>
                    </a:lnTo>
                    <a:lnTo>
                      <a:pt x="217805" y="1308100"/>
                    </a:lnTo>
                    <a:close/>
                  </a:path>
                  <a:path w="1481455" h="1866900">
                    <a:moveTo>
                      <a:pt x="227571" y="391782"/>
                    </a:moveTo>
                    <a:lnTo>
                      <a:pt x="226402" y="390410"/>
                    </a:lnTo>
                    <a:lnTo>
                      <a:pt x="226479" y="393700"/>
                    </a:lnTo>
                    <a:lnTo>
                      <a:pt x="227571" y="391782"/>
                    </a:lnTo>
                    <a:close/>
                  </a:path>
                  <a:path w="1481455" h="1866900">
                    <a:moveTo>
                      <a:pt x="260578" y="1625600"/>
                    </a:moveTo>
                    <a:lnTo>
                      <a:pt x="254431" y="1620139"/>
                    </a:lnTo>
                    <a:lnTo>
                      <a:pt x="258089" y="1625600"/>
                    </a:lnTo>
                    <a:lnTo>
                      <a:pt x="260578" y="1625600"/>
                    </a:lnTo>
                    <a:close/>
                  </a:path>
                  <a:path w="1481455" h="1866900">
                    <a:moveTo>
                      <a:pt x="261239" y="260769"/>
                    </a:moveTo>
                    <a:lnTo>
                      <a:pt x="257543" y="266700"/>
                    </a:lnTo>
                    <a:lnTo>
                      <a:pt x="259168" y="266700"/>
                    </a:lnTo>
                    <a:lnTo>
                      <a:pt x="261239" y="260769"/>
                    </a:lnTo>
                    <a:close/>
                  </a:path>
                  <a:path w="1481455" h="1866900">
                    <a:moveTo>
                      <a:pt x="265455" y="254000"/>
                    </a:moveTo>
                    <a:lnTo>
                      <a:pt x="263601" y="254000"/>
                    </a:lnTo>
                    <a:lnTo>
                      <a:pt x="261239" y="260769"/>
                    </a:lnTo>
                    <a:lnTo>
                      <a:pt x="265455" y="254000"/>
                    </a:lnTo>
                    <a:close/>
                  </a:path>
                  <a:path w="1481455" h="1866900">
                    <a:moveTo>
                      <a:pt x="270840" y="1633994"/>
                    </a:moveTo>
                    <a:lnTo>
                      <a:pt x="265976" y="1625600"/>
                    </a:lnTo>
                    <a:lnTo>
                      <a:pt x="260578" y="1625600"/>
                    </a:lnTo>
                    <a:lnTo>
                      <a:pt x="270840" y="1633994"/>
                    </a:lnTo>
                    <a:close/>
                  </a:path>
                  <a:path w="1481455" h="1866900">
                    <a:moveTo>
                      <a:pt x="276110" y="1638300"/>
                    </a:moveTo>
                    <a:lnTo>
                      <a:pt x="270840" y="1633994"/>
                    </a:lnTo>
                    <a:lnTo>
                      <a:pt x="273329" y="1638300"/>
                    </a:lnTo>
                    <a:lnTo>
                      <a:pt x="276110" y="1638300"/>
                    </a:lnTo>
                    <a:close/>
                  </a:path>
                  <a:path w="1481455" h="1866900">
                    <a:moveTo>
                      <a:pt x="290931" y="715810"/>
                    </a:moveTo>
                    <a:lnTo>
                      <a:pt x="290017" y="723900"/>
                    </a:lnTo>
                    <a:lnTo>
                      <a:pt x="290550" y="723900"/>
                    </a:lnTo>
                    <a:lnTo>
                      <a:pt x="290931" y="715810"/>
                    </a:lnTo>
                    <a:close/>
                  </a:path>
                  <a:path w="1481455" h="1866900">
                    <a:moveTo>
                      <a:pt x="291452" y="711200"/>
                    </a:moveTo>
                    <a:lnTo>
                      <a:pt x="291147" y="711200"/>
                    </a:lnTo>
                    <a:lnTo>
                      <a:pt x="290931" y="715810"/>
                    </a:lnTo>
                    <a:lnTo>
                      <a:pt x="291452" y="711200"/>
                    </a:lnTo>
                    <a:close/>
                  </a:path>
                  <a:path w="1481455" h="1866900">
                    <a:moveTo>
                      <a:pt x="293230" y="266700"/>
                    </a:moveTo>
                    <a:lnTo>
                      <a:pt x="293128" y="254000"/>
                    </a:lnTo>
                    <a:lnTo>
                      <a:pt x="282270" y="254000"/>
                    </a:lnTo>
                    <a:lnTo>
                      <a:pt x="279628" y="266700"/>
                    </a:lnTo>
                    <a:lnTo>
                      <a:pt x="260794" y="266700"/>
                    </a:lnTo>
                    <a:lnTo>
                      <a:pt x="260858" y="292100"/>
                    </a:lnTo>
                    <a:lnTo>
                      <a:pt x="249580" y="304800"/>
                    </a:lnTo>
                    <a:lnTo>
                      <a:pt x="234823" y="330200"/>
                    </a:lnTo>
                    <a:lnTo>
                      <a:pt x="224421" y="355600"/>
                    </a:lnTo>
                    <a:lnTo>
                      <a:pt x="225679" y="330200"/>
                    </a:lnTo>
                    <a:lnTo>
                      <a:pt x="227571" y="317500"/>
                    </a:lnTo>
                    <a:lnTo>
                      <a:pt x="233527" y="304800"/>
                    </a:lnTo>
                    <a:lnTo>
                      <a:pt x="246913" y="292100"/>
                    </a:lnTo>
                    <a:lnTo>
                      <a:pt x="237223" y="292100"/>
                    </a:lnTo>
                    <a:lnTo>
                      <a:pt x="257543" y="266700"/>
                    </a:lnTo>
                    <a:lnTo>
                      <a:pt x="250380" y="266700"/>
                    </a:lnTo>
                    <a:lnTo>
                      <a:pt x="242671" y="279400"/>
                    </a:lnTo>
                    <a:lnTo>
                      <a:pt x="235496" y="292100"/>
                    </a:lnTo>
                    <a:lnTo>
                      <a:pt x="227685" y="304800"/>
                    </a:lnTo>
                    <a:lnTo>
                      <a:pt x="218046" y="317500"/>
                    </a:lnTo>
                    <a:lnTo>
                      <a:pt x="217017" y="317500"/>
                    </a:lnTo>
                    <a:lnTo>
                      <a:pt x="216128" y="330200"/>
                    </a:lnTo>
                    <a:lnTo>
                      <a:pt x="215023" y="330200"/>
                    </a:lnTo>
                    <a:lnTo>
                      <a:pt x="213334" y="342900"/>
                    </a:lnTo>
                    <a:lnTo>
                      <a:pt x="210705" y="342900"/>
                    </a:lnTo>
                    <a:lnTo>
                      <a:pt x="206717" y="355600"/>
                    </a:lnTo>
                    <a:lnTo>
                      <a:pt x="201231" y="368300"/>
                    </a:lnTo>
                    <a:lnTo>
                      <a:pt x="194119" y="381000"/>
                    </a:lnTo>
                    <a:lnTo>
                      <a:pt x="192963" y="368300"/>
                    </a:lnTo>
                    <a:lnTo>
                      <a:pt x="191719" y="381000"/>
                    </a:lnTo>
                    <a:lnTo>
                      <a:pt x="186778" y="393700"/>
                    </a:lnTo>
                    <a:lnTo>
                      <a:pt x="179374" y="406400"/>
                    </a:lnTo>
                    <a:lnTo>
                      <a:pt x="170802" y="419100"/>
                    </a:lnTo>
                    <a:lnTo>
                      <a:pt x="164858" y="419100"/>
                    </a:lnTo>
                    <a:lnTo>
                      <a:pt x="158699" y="431800"/>
                    </a:lnTo>
                    <a:lnTo>
                      <a:pt x="153898" y="431800"/>
                    </a:lnTo>
                    <a:lnTo>
                      <a:pt x="149263" y="444500"/>
                    </a:lnTo>
                    <a:lnTo>
                      <a:pt x="145783" y="444500"/>
                    </a:lnTo>
                    <a:lnTo>
                      <a:pt x="150368" y="457200"/>
                    </a:lnTo>
                    <a:lnTo>
                      <a:pt x="155041" y="457200"/>
                    </a:lnTo>
                    <a:lnTo>
                      <a:pt x="159791" y="444500"/>
                    </a:lnTo>
                    <a:lnTo>
                      <a:pt x="164617" y="444500"/>
                    </a:lnTo>
                    <a:lnTo>
                      <a:pt x="175006" y="419100"/>
                    </a:lnTo>
                    <a:lnTo>
                      <a:pt x="180111" y="419100"/>
                    </a:lnTo>
                    <a:lnTo>
                      <a:pt x="185051" y="406400"/>
                    </a:lnTo>
                    <a:lnTo>
                      <a:pt x="182029" y="419100"/>
                    </a:lnTo>
                    <a:lnTo>
                      <a:pt x="177609" y="431800"/>
                    </a:lnTo>
                    <a:lnTo>
                      <a:pt x="183134" y="431800"/>
                    </a:lnTo>
                    <a:lnTo>
                      <a:pt x="179324" y="444500"/>
                    </a:lnTo>
                    <a:lnTo>
                      <a:pt x="175285" y="444500"/>
                    </a:lnTo>
                    <a:lnTo>
                      <a:pt x="171183" y="457200"/>
                    </a:lnTo>
                    <a:lnTo>
                      <a:pt x="168325" y="457200"/>
                    </a:lnTo>
                    <a:lnTo>
                      <a:pt x="168313" y="469900"/>
                    </a:lnTo>
                    <a:lnTo>
                      <a:pt x="167157" y="469900"/>
                    </a:lnTo>
                    <a:lnTo>
                      <a:pt x="165239" y="482600"/>
                    </a:lnTo>
                    <a:lnTo>
                      <a:pt x="162928" y="482600"/>
                    </a:lnTo>
                    <a:lnTo>
                      <a:pt x="160858" y="495300"/>
                    </a:lnTo>
                    <a:lnTo>
                      <a:pt x="159181" y="495300"/>
                    </a:lnTo>
                    <a:lnTo>
                      <a:pt x="158267" y="508000"/>
                    </a:lnTo>
                    <a:lnTo>
                      <a:pt x="164896" y="508000"/>
                    </a:lnTo>
                    <a:lnTo>
                      <a:pt x="168986" y="495300"/>
                    </a:lnTo>
                    <a:lnTo>
                      <a:pt x="173875" y="482600"/>
                    </a:lnTo>
                    <a:lnTo>
                      <a:pt x="182638" y="469900"/>
                    </a:lnTo>
                    <a:lnTo>
                      <a:pt x="186702" y="482600"/>
                    </a:lnTo>
                    <a:lnTo>
                      <a:pt x="189776" y="469900"/>
                    </a:lnTo>
                    <a:lnTo>
                      <a:pt x="192976" y="457200"/>
                    </a:lnTo>
                    <a:lnTo>
                      <a:pt x="196405" y="444500"/>
                    </a:lnTo>
                    <a:lnTo>
                      <a:pt x="200126" y="431800"/>
                    </a:lnTo>
                    <a:lnTo>
                      <a:pt x="195059" y="419100"/>
                    </a:lnTo>
                    <a:lnTo>
                      <a:pt x="191122" y="419100"/>
                    </a:lnTo>
                    <a:lnTo>
                      <a:pt x="189699" y="406400"/>
                    </a:lnTo>
                    <a:lnTo>
                      <a:pt x="192214" y="393700"/>
                    </a:lnTo>
                    <a:lnTo>
                      <a:pt x="205625" y="393700"/>
                    </a:lnTo>
                    <a:lnTo>
                      <a:pt x="218414" y="381000"/>
                    </a:lnTo>
                    <a:lnTo>
                      <a:pt x="226402" y="390410"/>
                    </a:lnTo>
                    <a:lnTo>
                      <a:pt x="226174" y="381000"/>
                    </a:lnTo>
                    <a:lnTo>
                      <a:pt x="227342" y="381000"/>
                    </a:lnTo>
                    <a:lnTo>
                      <a:pt x="229844" y="368300"/>
                    </a:lnTo>
                    <a:lnTo>
                      <a:pt x="233514" y="355600"/>
                    </a:lnTo>
                    <a:lnTo>
                      <a:pt x="236347" y="355600"/>
                    </a:lnTo>
                    <a:lnTo>
                      <a:pt x="239725" y="342900"/>
                    </a:lnTo>
                    <a:lnTo>
                      <a:pt x="243852" y="342900"/>
                    </a:lnTo>
                    <a:lnTo>
                      <a:pt x="248132" y="330200"/>
                    </a:lnTo>
                    <a:lnTo>
                      <a:pt x="252933" y="330200"/>
                    </a:lnTo>
                    <a:lnTo>
                      <a:pt x="258102" y="317500"/>
                    </a:lnTo>
                    <a:lnTo>
                      <a:pt x="253898" y="330200"/>
                    </a:lnTo>
                    <a:lnTo>
                      <a:pt x="259803" y="330200"/>
                    </a:lnTo>
                    <a:lnTo>
                      <a:pt x="264248" y="317500"/>
                    </a:lnTo>
                    <a:lnTo>
                      <a:pt x="267512" y="317500"/>
                    </a:lnTo>
                    <a:lnTo>
                      <a:pt x="269862" y="304800"/>
                    </a:lnTo>
                    <a:lnTo>
                      <a:pt x="272707" y="304800"/>
                    </a:lnTo>
                    <a:lnTo>
                      <a:pt x="273672" y="292100"/>
                    </a:lnTo>
                    <a:lnTo>
                      <a:pt x="283286" y="292100"/>
                    </a:lnTo>
                    <a:lnTo>
                      <a:pt x="287629" y="279400"/>
                    </a:lnTo>
                    <a:lnTo>
                      <a:pt x="290741" y="279400"/>
                    </a:lnTo>
                    <a:lnTo>
                      <a:pt x="292608" y="266700"/>
                    </a:lnTo>
                    <a:lnTo>
                      <a:pt x="293230" y="266700"/>
                    </a:lnTo>
                    <a:close/>
                  </a:path>
                  <a:path w="1481455" h="1866900">
                    <a:moveTo>
                      <a:pt x="295630" y="1651000"/>
                    </a:moveTo>
                    <a:lnTo>
                      <a:pt x="287769" y="1638300"/>
                    </a:lnTo>
                    <a:lnTo>
                      <a:pt x="276110" y="1638300"/>
                    </a:lnTo>
                    <a:lnTo>
                      <a:pt x="291261" y="1651000"/>
                    </a:lnTo>
                    <a:lnTo>
                      <a:pt x="295630" y="1651000"/>
                    </a:lnTo>
                    <a:close/>
                  </a:path>
                  <a:path w="1481455" h="1866900">
                    <a:moveTo>
                      <a:pt x="298564" y="1117600"/>
                    </a:moveTo>
                    <a:lnTo>
                      <a:pt x="294081" y="1104900"/>
                    </a:lnTo>
                    <a:lnTo>
                      <a:pt x="289712" y="1104900"/>
                    </a:lnTo>
                    <a:lnTo>
                      <a:pt x="298564" y="1117600"/>
                    </a:lnTo>
                    <a:close/>
                  </a:path>
                  <a:path w="1481455" h="1866900">
                    <a:moveTo>
                      <a:pt x="323672" y="1193800"/>
                    </a:moveTo>
                    <a:lnTo>
                      <a:pt x="320217" y="1181100"/>
                    </a:lnTo>
                    <a:lnTo>
                      <a:pt x="318719" y="1181100"/>
                    </a:lnTo>
                    <a:lnTo>
                      <a:pt x="323672" y="1193800"/>
                    </a:lnTo>
                    <a:close/>
                  </a:path>
                  <a:path w="1481455" h="1866900">
                    <a:moveTo>
                      <a:pt x="344855" y="1460500"/>
                    </a:moveTo>
                    <a:lnTo>
                      <a:pt x="340855" y="1447800"/>
                    </a:lnTo>
                    <a:lnTo>
                      <a:pt x="340436" y="1447800"/>
                    </a:lnTo>
                    <a:lnTo>
                      <a:pt x="344855" y="1460500"/>
                    </a:lnTo>
                    <a:close/>
                  </a:path>
                  <a:path w="1481455" h="1866900">
                    <a:moveTo>
                      <a:pt x="352336" y="203200"/>
                    </a:moveTo>
                    <a:lnTo>
                      <a:pt x="351815" y="203200"/>
                    </a:lnTo>
                    <a:lnTo>
                      <a:pt x="345198" y="212293"/>
                    </a:lnTo>
                    <a:lnTo>
                      <a:pt x="344500" y="215900"/>
                    </a:lnTo>
                    <a:lnTo>
                      <a:pt x="352336" y="203200"/>
                    </a:lnTo>
                    <a:close/>
                  </a:path>
                  <a:path w="1481455" h="1866900">
                    <a:moveTo>
                      <a:pt x="387210" y="1511300"/>
                    </a:moveTo>
                    <a:lnTo>
                      <a:pt x="376986" y="1498600"/>
                    </a:lnTo>
                    <a:lnTo>
                      <a:pt x="366268" y="1498600"/>
                    </a:lnTo>
                    <a:lnTo>
                      <a:pt x="376694" y="1511300"/>
                    </a:lnTo>
                    <a:lnTo>
                      <a:pt x="387210" y="1511300"/>
                    </a:lnTo>
                    <a:close/>
                  </a:path>
                  <a:path w="1481455" h="1866900">
                    <a:moveTo>
                      <a:pt x="438124" y="114300"/>
                    </a:moveTo>
                    <a:lnTo>
                      <a:pt x="429539" y="114300"/>
                    </a:lnTo>
                    <a:lnTo>
                      <a:pt x="420966" y="127000"/>
                    </a:lnTo>
                    <a:lnTo>
                      <a:pt x="412686" y="139700"/>
                    </a:lnTo>
                    <a:lnTo>
                      <a:pt x="416521" y="139700"/>
                    </a:lnTo>
                    <a:lnTo>
                      <a:pt x="424002" y="127000"/>
                    </a:lnTo>
                    <a:lnTo>
                      <a:pt x="431406" y="127000"/>
                    </a:lnTo>
                    <a:lnTo>
                      <a:pt x="438124" y="114300"/>
                    </a:lnTo>
                    <a:close/>
                  </a:path>
                  <a:path w="1481455" h="1866900">
                    <a:moveTo>
                      <a:pt x="447154" y="101600"/>
                    </a:moveTo>
                    <a:lnTo>
                      <a:pt x="438289" y="114300"/>
                    </a:lnTo>
                    <a:lnTo>
                      <a:pt x="446633" y="114300"/>
                    </a:lnTo>
                    <a:lnTo>
                      <a:pt x="447154" y="101600"/>
                    </a:lnTo>
                    <a:close/>
                  </a:path>
                  <a:path w="1481455" h="1866900">
                    <a:moveTo>
                      <a:pt x="451510" y="381000"/>
                    </a:moveTo>
                    <a:lnTo>
                      <a:pt x="449707" y="381000"/>
                    </a:lnTo>
                    <a:lnTo>
                      <a:pt x="448932" y="383006"/>
                    </a:lnTo>
                    <a:lnTo>
                      <a:pt x="451510" y="381000"/>
                    </a:lnTo>
                    <a:close/>
                  </a:path>
                  <a:path w="1481455" h="1866900">
                    <a:moveTo>
                      <a:pt x="462699" y="114300"/>
                    </a:moveTo>
                    <a:lnTo>
                      <a:pt x="458546" y="114300"/>
                    </a:lnTo>
                    <a:lnTo>
                      <a:pt x="458482" y="121031"/>
                    </a:lnTo>
                    <a:lnTo>
                      <a:pt x="462699" y="114300"/>
                    </a:lnTo>
                    <a:close/>
                  </a:path>
                  <a:path w="1481455" h="1866900">
                    <a:moveTo>
                      <a:pt x="473240" y="101600"/>
                    </a:moveTo>
                    <a:lnTo>
                      <a:pt x="472554" y="101600"/>
                    </a:lnTo>
                    <a:lnTo>
                      <a:pt x="465201" y="114300"/>
                    </a:lnTo>
                    <a:lnTo>
                      <a:pt x="473240" y="101600"/>
                    </a:lnTo>
                    <a:close/>
                  </a:path>
                  <a:path w="1481455" h="1866900">
                    <a:moveTo>
                      <a:pt x="476529" y="96418"/>
                    </a:moveTo>
                    <a:lnTo>
                      <a:pt x="473240" y="101600"/>
                    </a:lnTo>
                    <a:lnTo>
                      <a:pt x="475094" y="101600"/>
                    </a:lnTo>
                    <a:lnTo>
                      <a:pt x="476529" y="96418"/>
                    </a:lnTo>
                    <a:close/>
                  </a:path>
                  <a:path w="1481455" h="1866900">
                    <a:moveTo>
                      <a:pt x="481291" y="88900"/>
                    </a:moveTo>
                    <a:lnTo>
                      <a:pt x="478612" y="88900"/>
                    </a:lnTo>
                    <a:lnTo>
                      <a:pt x="476529" y="96418"/>
                    </a:lnTo>
                    <a:lnTo>
                      <a:pt x="481291" y="88900"/>
                    </a:lnTo>
                    <a:close/>
                  </a:path>
                  <a:path w="1481455" h="1866900">
                    <a:moveTo>
                      <a:pt x="572236" y="215900"/>
                    </a:moveTo>
                    <a:lnTo>
                      <a:pt x="564222" y="215900"/>
                    </a:lnTo>
                    <a:lnTo>
                      <a:pt x="558584" y="228600"/>
                    </a:lnTo>
                    <a:lnTo>
                      <a:pt x="566394" y="228600"/>
                    </a:lnTo>
                    <a:lnTo>
                      <a:pt x="572236" y="215900"/>
                    </a:lnTo>
                    <a:close/>
                  </a:path>
                  <a:path w="1481455" h="1866900">
                    <a:moveTo>
                      <a:pt x="581748" y="203200"/>
                    </a:moveTo>
                    <a:lnTo>
                      <a:pt x="575856" y="215900"/>
                    </a:lnTo>
                    <a:lnTo>
                      <a:pt x="581748" y="215900"/>
                    </a:lnTo>
                    <a:lnTo>
                      <a:pt x="581748" y="203200"/>
                    </a:lnTo>
                    <a:close/>
                  </a:path>
                  <a:path w="1481455" h="1866900">
                    <a:moveTo>
                      <a:pt x="600938" y="1689100"/>
                    </a:moveTo>
                    <a:lnTo>
                      <a:pt x="595464" y="1676400"/>
                    </a:lnTo>
                    <a:lnTo>
                      <a:pt x="598030" y="1689100"/>
                    </a:lnTo>
                    <a:lnTo>
                      <a:pt x="600938" y="1689100"/>
                    </a:lnTo>
                    <a:close/>
                  </a:path>
                  <a:path w="1481455" h="1866900">
                    <a:moveTo>
                      <a:pt x="603415" y="190500"/>
                    </a:moveTo>
                    <a:lnTo>
                      <a:pt x="597814" y="203200"/>
                    </a:lnTo>
                    <a:lnTo>
                      <a:pt x="598347" y="203200"/>
                    </a:lnTo>
                    <a:lnTo>
                      <a:pt x="603415" y="190500"/>
                    </a:lnTo>
                    <a:close/>
                  </a:path>
                  <a:path w="1481455" h="1866900">
                    <a:moveTo>
                      <a:pt x="632548" y="25400"/>
                    </a:moveTo>
                    <a:lnTo>
                      <a:pt x="600379" y="25400"/>
                    </a:lnTo>
                    <a:lnTo>
                      <a:pt x="589508" y="38100"/>
                    </a:lnTo>
                    <a:lnTo>
                      <a:pt x="545680" y="38100"/>
                    </a:lnTo>
                    <a:lnTo>
                      <a:pt x="535076" y="50800"/>
                    </a:lnTo>
                    <a:lnTo>
                      <a:pt x="515200" y="50800"/>
                    </a:lnTo>
                    <a:lnTo>
                      <a:pt x="527100" y="63500"/>
                    </a:lnTo>
                    <a:lnTo>
                      <a:pt x="510895" y="76200"/>
                    </a:lnTo>
                    <a:lnTo>
                      <a:pt x="508635" y="76200"/>
                    </a:lnTo>
                    <a:lnTo>
                      <a:pt x="507047" y="63500"/>
                    </a:lnTo>
                    <a:lnTo>
                      <a:pt x="492861" y="63500"/>
                    </a:lnTo>
                    <a:lnTo>
                      <a:pt x="489648" y="76200"/>
                    </a:lnTo>
                    <a:lnTo>
                      <a:pt x="483908" y="88900"/>
                    </a:lnTo>
                    <a:lnTo>
                      <a:pt x="497928" y="88900"/>
                    </a:lnTo>
                    <a:lnTo>
                      <a:pt x="495223" y="101600"/>
                    </a:lnTo>
                    <a:lnTo>
                      <a:pt x="501789" y="101600"/>
                    </a:lnTo>
                    <a:lnTo>
                      <a:pt x="501548" y="88900"/>
                    </a:lnTo>
                    <a:lnTo>
                      <a:pt x="518566" y="88900"/>
                    </a:lnTo>
                    <a:lnTo>
                      <a:pt x="529704" y="76200"/>
                    </a:lnTo>
                    <a:lnTo>
                      <a:pt x="537159" y="76200"/>
                    </a:lnTo>
                    <a:lnTo>
                      <a:pt x="549516" y="63500"/>
                    </a:lnTo>
                    <a:lnTo>
                      <a:pt x="558355" y="50800"/>
                    </a:lnTo>
                    <a:lnTo>
                      <a:pt x="571830" y="50800"/>
                    </a:lnTo>
                    <a:lnTo>
                      <a:pt x="592124" y="38100"/>
                    </a:lnTo>
                    <a:lnTo>
                      <a:pt x="597331" y="50800"/>
                    </a:lnTo>
                    <a:lnTo>
                      <a:pt x="604354" y="50800"/>
                    </a:lnTo>
                    <a:lnTo>
                      <a:pt x="612851" y="38100"/>
                    </a:lnTo>
                    <a:lnTo>
                      <a:pt x="622452" y="38100"/>
                    </a:lnTo>
                    <a:lnTo>
                      <a:pt x="632548" y="25400"/>
                    </a:lnTo>
                    <a:close/>
                  </a:path>
                  <a:path w="1481455" h="1866900">
                    <a:moveTo>
                      <a:pt x="742645" y="12700"/>
                    </a:moveTo>
                    <a:lnTo>
                      <a:pt x="730211" y="12700"/>
                    </a:lnTo>
                    <a:lnTo>
                      <a:pt x="726211" y="25400"/>
                    </a:lnTo>
                    <a:lnTo>
                      <a:pt x="734364" y="25400"/>
                    </a:lnTo>
                    <a:lnTo>
                      <a:pt x="742645" y="12700"/>
                    </a:lnTo>
                    <a:close/>
                  </a:path>
                  <a:path w="1481455" h="1866900">
                    <a:moveTo>
                      <a:pt x="752868" y="139700"/>
                    </a:moveTo>
                    <a:lnTo>
                      <a:pt x="747179" y="127000"/>
                    </a:lnTo>
                    <a:lnTo>
                      <a:pt x="739533" y="139700"/>
                    </a:lnTo>
                    <a:lnTo>
                      <a:pt x="752868" y="139700"/>
                    </a:lnTo>
                    <a:close/>
                  </a:path>
                  <a:path w="1481455" h="1866900">
                    <a:moveTo>
                      <a:pt x="797572" y="25400"/>
                    </a:moveTo>
                    <a:lnTo>
                      <a:pt x="758088" y="25400"/>
                    </a:lnTo>
                    <a:lnTo>
                      <a:pt x="758228" y="38100"/>
                    </a:lnTo>
                    <a:lnTo>
                      <a:pt x="769340" y="38100"/>
                    </a:lnTo>
                    <a:lnTo>
                      <a:pt x="780821" y="38100"/>
                    </a:lnTo>
                    <a:lnTo>
                      <a:pt x="797572" y="25400"/>
                    </a:lnTo>
                    <a:close/>
                  </a:path>
                  <a:path w="1481455" h="1866900">
                    <a:moveTo>
                      <a:pt x="862190" y="12700"/>
                    </a:moveTo>
                    <a:lnTo>
                      <a:pt x="855878" y="0"/>
                    </a:lnTo>
                    <a:lnTo>
                      <a:pt x="801700" y="0"/>
                    </a:lnTo>
                    <a:lnTo>
                      <a:pt x="792124" y="12700"/>
                    </a:lnTo>
                    <a:lnTo>
                      <a:pt x="808431" y="12700"/>
                    </a:lnTo>
                    <a:lnTo>
                      <a:pt x="815784" y="25400"/>
                    </a:lnTo>
                    <a:lnTo>
                      <a:pt x="813358" y="25400"/>
                    </a:lnTo>
                    <a:lnTo>
                      <a:pt x="815924" y="28422"/>
                    </a:lnTo>
                    <a:lnTo>
                      <a:pt x="814908" y="38100"/>
                    </a:lnTo>
                    <a:lnTo>
                      <a:pt x="824115" y="38100"/>
                    </a:lnTo>
                    <a:lnTo>
                      <a:pt x="829881" y="38100"/>
                    </a:lnTo>
                    <a:lnTo>
                      <a:pt x="854773" y="38100"/>
                    </a:lnTo>
                    <a:lnTo>
                      <a:pt x="856792" y="25400"/>
                    </a:lnTo>
                    <a:lnTo>
                      <a:pt x="858735" y="25400"/>
                    </a:lnTo>
                    <a:lnTo>
                      <a:pt x="860437" y="12700"/>
                    </a:lnTo>
                    <a:lnTo>
                      <a:pt x="862190" y="12700"/>
                    </a:lnTo>
                    <a:close/>
                  </a:path>
                  <a:path w="1481455" h="1866900">
                    <a:moveTo>
                      <a:pt x="907427" y="177800"/>
                    </a:moveTo>
                    <a:lnTo>
                      <a:pt x="901115" y="165100"/>
                    </a:lnTo>
                    <a:lnTo>
                      <a:pt x="897039" y="165100"/>
                    </a:lnTo>
                    <a:lnTo>
                      <a:pt x="903846" y="177800"/>
                    </a:lnTo>
                    <a:lnTo>
                      <a:pt x="907427" y="177800"/>
                    </a:lnTo>
                    <a:close/>
                  </a:path>
                  <a:path w="1481455" h="1866900">
                    <a:moveTo>
                      <a:pt x="937272" y="165100"/>
                    </a:moveTo>
                    <a:lnTo>
                      <a:pt x="933729" y="165100"/>
                    </a:lnTo>
                    <a:lnTo>
                      <a:pt x="929906" y="177800"/>
                    </a:lnTo>
                    <a:lnTo>
                      <a:pt x="937272" y="165100"/>
                    </a:lnTo>
                    <a:close/>
                  </a:path>
                  <a:path w="1481455" h="1866900">
                    <a:moveTo>
                      <a:pt x="940244" y="1841500"/>
                    </a:moveTo>
                    <a:lnTo>
                      <a:pt x="922515" y="1841500"/>
                    </a:lnTo>
                    <a:lnTo>
                      <a:pt x="930363" y="1854200"/>
                    </a:lnTo>
                    <a:lnTo>
                      <a:pt x="940244" y="1841500"/>
                    </a:lnTo>
                    <a:close/>
                  </a:path>
                  <a:path w="1481455" h="1866900">
                    <a:moveTo>
                      <a:pt x="943584" y="1847964"/>
                    </a:moveTo>
                    <a:lnTo>
                      <a:pt x="937298" y="1854200"/>
                    </a:lnTo>
                    <a:lnTo>
                      <a:pt x="939596" y="1854200"/>
                    </a:lnTo>
                    <a:lnTo>
                      <a:pt x="943584" y="1847964"/>
                    </a:lnTo>
                    <a:close/>
                  </a:path>
                  <a:path w="1481455" h="1866900">
                    <a:moveTo>
                      <a:pt x="1014780" y="304800"/>
                    </a:moveTo>
                    <a:lnTo>
                      <a:pt x="1008037" y="292100"/>
                    </a:lnTo>
                    <a:lnTo>
                      <a:pt x="1011123" y="304800"/>
                    </a:lnTo>
                    <a:lnTo>
                      <a:pt x="1014780" y="304800"/>
                    </a:lnTo>
                    <a:close/>
                  </a:path>
                  <a:path w="1481455" h="1866900">
                    <a:moveTo>
                      <a:pt x="1045819" y="1689100"/>
                    </a:moveTo>
                    <a:lnTo>
                      <a:pt x="1042682" y="1689100"/>
                    </a:lnTo>
                    <a:lnTo>
                      <a:pt x="1041603" y="1701800"/>
                    </a:lnTo>
                    <a:lnTo>
                      <a:pt x="1045819" y="1689100"/>
                    </a:lnTo>
                    <a:close/>
                  </a:path>
                  <a:path w="1481455" h="1866900">
                    <a:moveTo>
                      <a:pt x="1099096" y="230124"/>
                    </a:moveTo>
                    <a:lnTo>
                      <a:pt x="1093190" y="226949"/>
                    </a:lnTo>
                    <a:lnTo>
                      <a:pt x="1087386" y="222656"/>
                    </a:lnTo>
                    <a:lnTo>
                      <a:pt x="1081544" y="217309"/>
                    </a:lnTo>
                    <a:lnTo>
                      <a:pt x="1075524" y="211010"/>
                    </a:lnTo>
                    <a:lnTo>
                      <a:pt x="1077391" y="215074"/>
                    </a:lnTo>
                    <a:lnTo>
                      <a:pt x="1080020" y="221018"/>
                    </a:lnTo>
                    <a:lnTo>
                      <a:pt x="1078826" y="224370"/>
                    </a:lnTo>
                    <a:lnTo>
                      <a:pt x="1084948" y="228473"/>
                    </a:lnTo>
                    <a:lnTo>
                      <a:pt x="1091806" y="227355"/>
                    </a:lnTo>
                    <a:lnTo>
                      <a:pt x="1099096" y="230124"/>
                    </a:lnTo>
                    <a:close/>
                  </a:path>
                  <a:path w="1481455" h="1866900">
                    <a:moveTo>
                      <a:pt x="1099464" y="230251"/>
                    </a:moveTo>
                    <a:lnTo>
                      <a:pt x="1099096" y="230124"/>
                    </a:lnTo>
                    <a:lnTo>
                      <a:pt x="1099273" y="230238"/>
                    </a:lnTo>
                    <a:lnTo>
                      <a:pt x="1099464" y="230251"/>
                    </a:lnTo>
                    <a:close/>
                  </a:path>
                  <a:path w="1481455" h="1866900">
                    <a:moveTo>
                      <a:pt x="1255331" y="520700"/>
                    </a:moveTo>
                    <a:lnTo>
                      <a:pt x="1251343" y="508000"/>
                    </a:lnTo>
                    <a:lnTo>
                      <a:pt x="1246149" y="508000"/>
                    </a:lnTo>
                    <a:lnTo>
                      <a:pt x="1242783" y="520700"/>
                    </a:lnTo>
                    <a:lnTo>
                      <a:pt x="1255331" y="520700"/>
                    </a:lnTo>
                    <a:close/>
                  </a:path>
                  <a:path w="1481455" h="1866900">
                    <a:moveTo>
                      <a:pt x="1257973" y="508000"/>
                    </a:moveTo>
                    <a:lnTo>
                      <a:pt x="1249197" y="495300"/>
                    </a:lnTo>
                    <a:lnTo>
                      <a:pt x="1255547" y="508000"/>
                    </a:lnTo>
                    <a:lnTo>
                      <a:pt x="1257973" y="508000"/>
                    </a:lnTo>
                    <a:close/>
                  </a:path>
                  <a:path w="1481455" h="1866900">
                    <a:moveTo>
                      <a:pt x="1296543" y="1612607"/>
                    </a:moveTo>
                    <a:lnTo>
                      <a:pt x="1296390" y="1612900"/>
                    </a:lnTo>
                    <a:lnTo>
                      <a:pt x="1296543" y="1612607"/>
                    </a:lnTo>
                    <a:close/>
                  </a:path>
                  <a:path w="1481455" h="1866900">
                    <a:moveTo>
                      <a:pt x="1303235" y="1600200"/>
                    </a:moveTo>
                    <a:lnTo>
                      <a:pt x="1301203" y="1600200"/>
                    </a:lnTo>
                    <a:lnTo>
                      <a:pt x="1296543" y="1612607"/>
                    </a:lnTo>
                    <a:lnTo>
                      <a:pt x="1303235" y="1600200"/>
                    </a:lnTo>
                    <a:close/>
                  </a:path>
                  <a:path w="1481455" h="1866900">
                    <a:moveTo>
                      <a:pt x="1314373" y="596900"/>
                    </a:moveTo>
                    <a:lnTo>
                      <a:pt x="1310919" y="584200"/>
                    </a:lnTo>
                    <a:lnTo>
                      <a:pt x="1307122" y="584200"/>
                    </a:lnTo>
                    <a:lnTo>
                      <a:pt x="1311427" y="596900"/>
                    </a:lnTo>
                    <a:lnTo>
                      <a:pt x="1314373" y="596900"/>
                    </a:lnTo>
                    <a:close/>
                  </a:path>
                  <a:path w="1481455" h="1866900">
                    <a:moveTo>
                      <a:pt x="1315072" y="304800"/>
                    </a:moveTo>
                    <a:lnTo>
                      <a:pt x="1310690" y="292100"/>
                    </a:lnTo>
                    <a:lnTo>
                      <a:pt x="1304455" y="292100"/>
                    </a:lnTo>
                    <a:lnTo>
                      <a:pt x="1296835" y="279400"/>
                    </a:lnTo>
                    <a:lnTo>
                      <a:pt x="1284122" y="279400"/>
                    </a:lnTo>
                    <a:lnTo>
                      <a:pt x="1295209" y="292100"/>
                    </a:lnTo>
                    <a:lnTo>
                      <a:pt x="1304886" y="304800"/>
                    </a:lnTo>
                    <a:lnTo>
                      <a:pt x="1315072" y="304800"/>
                    </a:lnTo>
                    <a:close/>
                  </a:path>
                  <a:path w="1481455" h="1866900">
                    <a:moveTo>
                      <a:pt x="1322273" y="1536700"/>
                    </a:moveTo>
                    <a:lnTo>
                      <a:pt x="1319352" y="1536700"/>
                    </a:lnTo>
                    <a:lnTo>
                      <a:pt x="1312062" y="1549400"/>
                    </a:lnTo>
                    <a:lnTo>
                      <a:pt x="1317205" y="1549400"/>
                    </a:lnTo>
                    <a:lnTo>
                      <a:pt x="1322273" y="1536700"/>
                    </a:lnTo>
                    <a:close/>
                  </a:path>
                  <a:path w="1481455" h="1866900">
                    <a:moveTo>
                      <a:pt x="1327899" y="520700"/>
                    </a:moveTo>
                    <a:lnTo>
                      <a:pt x="1325587" y="508000"/>
                    </a:lnTo>
                    <a:lnTo>
                      <a:pt x="1322489" y="508000"/>
                    </a:lnTo>
                    <a:lnTo>
                      <a:pt x="1324292" y="520700"/>
                    </a:lnTo>
                    <a:lnTo>
                      <a:pt x="1327899" y="520700"/>
                    </a:lnTo>
                    <a:close/>
                  </a:path>
                  <a:path w="1481455" h="1866900">
                    <a:moveTo>
                      <a:pt x="1338465" y="268528"/>
                    </a:moveTo>
                    <a:lnTo>
                      <a:pt x="1334528" y="264528"/>
                    </a:lnTo>
                    <a:lnTo>
                      <a:pt x="1328724" y="260921"/>
                    </a:lnTo>
                    <a:lnTo>
                      <a:pt x="1323352" y="257797"/>
                    </a:lnTo>
                    <a:lnTo>
                      <a:pt x="1326769" y="262128"/>
                    </a:lnTo>
                    <a:lnTo>
                      <a:pt x="1330413" y="269011"/>
                    </a:lnTo>
                    <a:lnTo>
                      <a:pt x="1338237" y="272783"/>
                    </a:lnTo>
                    <a:lnTo>
                      <a:pt x="1338465" y="268528"/>
                    </a:lnTo>
                    <a:close/>
                  </a:path>
                  <a:path w="1481455" h="1866900">
                    <a:moveTo>
                      <a:pt x="1356499" y="520700"/>
                    </a:moveTo>
                    <a:lnTo>
                      <a:pt x="1347660" y="508000"/>
                    </a:lnTo>
                    <a:lnTo>
                      <a:pt x="1355458" y="520700"/>
                    </a:lnTo>
                    <a:lnTo>
                      <a:pt x="1356499" y="520700"/>
                    </a:lnTo>
                    <a:close/>
                  </a:path>
                  <a:path w="1481455" h="1866900">
                    <a:moveTo>
                      <a:pt x="1358531" y="712368"/>
                    </a:moveTo>
                    <a:lnTo>
                      <a:pt x="1349641" y="697966"/>
                    </a:lnTo>
                    <a:lnTo>
                      <a:pt x="1348828" y="699846"/>
                    </a:lnTo>
                    <a:lnTo>
                      <a:pt x="1357718" y="714222"/>
                    </a:lnTo>
                    <a:lnTo>
                      <a:pt x="1358531" y="712368"/>
                    </a:lnTo>
                    <a:close/>
                  </a:path>
                  <a:path w="1481455" h="1866900">
                    <a:moveTo>
                      <a:pt x="1366481" y="342900"/>
                    </a:moveTo>
                    <a:lnTo>
                      <a:pt x="1362925" y="330200"/>
                    </a:lnTo>
                    <a:lnTo>
                      <a:pt x="1355864" y="317500"/>
                    </a:lnTo>
                    <a:lnTo>
                      <a:pt x="1349387" y="304800"/>
                    </a:lnTo>
                    <a:lnTo>
                      <a:pt x="1339380" y="304800"/>
                    </a:lnTo>
                    <a:lnTo>
                      <a:pt x="1331201" y="292100"/>
                    </a:lnTo>
                    <a:lnTo>
                      <a:pt x="1324140" y="279400"/>
                    </a:lnTo>
                    <a:lnTo>
                      <a:pt x="1317485" y="266700"/>
                    </a:lnTo>
                    <a:lnTo>
                      <a:pt x="1312418" y="266700"/>
                    </a:lnTo>
                    <a:lnTo>
                      <a:pt x="1318069" y="279400"/>
                    </a:lnTo>
                    <a:lnTo>
                      <a:pt x="1324825" y="292100"/>
                    </a:lnTo>
                    <a:lnTo>
                      <a:pt x="1317586" y="279400"/>
                    </a:lnTo>
                    <a:lnTo>
                      <a:pt x="1316977" y="292100"/>
                    </a:lnTo>
                    <a:lnTo>
                      <a:pt x="1319504" y="292100"/>
                    </a:lnTo>
                    <a:lnTo>
                      <a:pt x="1324470" y="304800"/>
                    </a:lnTo>
                    <a:lnTo>
                      <a:pt x="1330464" y="304800"/>
                    </a:lnTo>
                    <a:lnTo>
                      <a:pt x="1337132" y="317500"/>
                    </a:lnTo>
                    <a:lnTo>
                      <a:pt x="1343901" y="317500"/>
                    </a:lnTo>
                    <a:lnTo>
                      <a:pt x="1350556" y="330200"/>
                    </a:lnTo>
                    <a:lnTo>
                      <a:pt x="1356829" y="342900"/>
                    </a:lnTo>
                    <a:lnTo>
                      <a:pt x="1366481" y="342900"/>
                    </a:lnTo>
                    <a:close/>
                  </a:path>
                  <a:path w="1481455" h="1866900">
                    <a:moveTo>
                      <a:pt x="1370761" y="635000"/>
                    </a:moveTo>
                    <a:lnTo>
                      <a:pt x="1367028" y="622300"/>
                    </a:lnTo>
                    <a:lnTo>
                      <a:pt x="1361821" y="609600"/>
                    </a:lnTo>
                    <a:lnTo>
                      <a:pt x="1357464" y="596900"/>
                    </a:lnTo>
                    <a:lnTo>
                      <a:pt x="1360182" y="609600"/>
                    </a:lnTo>
                    <a:lnTo>
                      <a:pt x="1360436" y="609600"/>
                    </a:lnTo>
                    <a:lnTo>
                      <a:pt x="1364107" y="622300"/>
                    </a:lnTo>
                    <a:lnTo>
                      <a:pt x="1367409" y="635000"/>
                    </a:lnTo>
                    <a:lnTo>
                      <a:pt x="1370761" y="635000"/>
                    </a:lnTo>
                    <a:close/>
                  </a:path>
                  <a:path w="1481455" h="1866900">
                    <a:moveTo>
                      <a:pt x="1378902" y="663562"/>
                    </a:moveTo>
                    <a:lnTo>
                      <a:pt x="1377835" y="660400"/>
                    </a:lnTo>
                    <a:lnTo>
                      <a:pt x="1375346" y="660400"/>
                    </a:lnTo>
                    <a:lnTo>
                      <a:pt x="1378902" y="663562"/>
                    </a:lnTo>
                    <a:close/>
                  </a:path>
                  <a:path w="1481455" h="1866900">
                    <a:moveTo>
                      <a:pt x="1391907" y="663562"/>
                    </a:moveTo>
                    <a:lnTo>
                      <a:pt x="1391335" y="660400"/>
                    </a:lnTo>
                    <a:lnTo>
                      <a:pt x="1388579" y="660400"/>
                    </a:lnTo>
                    <a:lnTo>
                      <a:pt x="1385316" y="647700"/>
                    </a:lnTo>
                    <a:lnTo>
                      <a:pt x="1388021" y="663562"/>
                    </a:lnTo>
                    <a:lnTo>
                      <a:pt x="1391907" y="663562"/>
                    </a:lnTo>
                    <a:close/>
                  </a:path>
                  <a:path w="1481455" h="1866900">
                    <a:moveTo>
                      <a:pt x="1395501" y="406400"/>
                    </a:moveTo>
                    <a:lnTo>
                      <a:pt x="1382903" y="393700"/>
                    </a:lnTo>
                    <a:lnTo>
                      <a:pt x="1391843" y="419100"/>
                    </a:lnTo>
                    <a:lnTo>
                      <a:pt x="1394548" y="419100"/>
                    </a:lnTo>
                    <a:lnTo>
                      <a:pt x="1389913" y="406400"/>
                    </a:lnTo>
                    <a:lnTo>
                      <a:pt x="1395501" y="406400"/>
                    </a:lnTo>
                    <a:close/>
                  </a:path>
                  <a:path w="1481455" h="1866900">
                    <a:moveTo>
                      <a:pt x="1397469" y="750595"/>
                    </a:moveTo>
                    <a:lnTo>
                      <a:pt x="1395603" y="729500"/>
                    </a:lnTo>
                    <a:lnTo>
                      <a:pt x="1389253" y="711606"/>
                    </a:lnTo>
                    <a:lnTo>
                      <a:pt x="1378762" y="705459"/>
                    </a:lnTo>
                    <a:lnTo>
                      <a:pt x="1384935" y="711428"/>
                    </a:lnTo>
                    <a:lnTo>
                      <a:pt x="1389735" y="717638"/>
                    </a:lnTo>
                    <a:lnTo>
                      <a:pt x="1393355" y="725322"/>
                    </a:lnTo>
                    <a:lnTo>
                      <a:pt x="1395996" y="735711"/>
                    </a:lnTo>
                    <a:lnTo>
                      <a:pt x="1385430" y="736307"/>
                    </a:lnTo>
                    <a:lnTo>
                      <a:pt x="1379994" y="727011"/>
                    </a:lnTo>
                    <a:lnTo>
                      <a:pt x="1374190" y="715340"/>
                    </a:lnTo>
                    <a:lnTo>
                      <a:pt x="1362506" y="708799"/>
                    </a:lnTo>
                    <a:lnTo>
                      <a:pt x="1382890" y="745210"/>
                    </a:lnTo>
                    <a:lnTo>
                      <a:pt x="1387589" y="751293"/>
                    </a:lnTo>
                    <a:lnTo>
                      <a:pt x="1391615" y="758177"/>
                    </a:lnTo>
                    <a:lnTo>
                      <a:pt x="1394510" y="766368"/>
                    </a:lnTo>
                    <a:lnTo>
                      <a:pt x="1397469" y="750595"/>
                    </a:lnTo>
                    <a:close/>
                  </a:path>
                  <a:path w="1481455" h="1866900">
                    <a:moveTo>
                      <a:pt x="1401610" y="723900"/>
                    </a:moveTo>
                    <a:lnTo>
                      <a:pt x="1400060" y="711200"/>
                    </a:lnTo>
                    <a:lnTo>
                      <a:pt x="1398562" y="698500"/>
                    </a:lnTo>
                    <a:lnTo>
                      <a:pt x="1397088" y="698500"/>
                    </a:lnTo>
                    <a:lnTo>
                      <a:pt x="1395615" y="685800"/>
                    </a:lnTo>
                    <a:lnTo>
                      <a:pt x="1393659" y="673100"/>
                    </a:lnTo>
                    <a:lnTo>
                      <a:pt x="1389659" y="673100"/>
                    </a:lnTo>
                    <a:lnTo>
                      <a:pt x="1382141" y="673100"/>
                    </a:lnTo>
                    <a:lnTo>
                      <a:pt x="1384960" y="685800"/>
                    </a:lnTo>
                    <a:lnTo>
                      <a:pt x="1386789" y="685800"/>
                    </a:lnTo>
                    <a:lnTo>
                      <a:pt x="1388122" y="698500"/>
                    </a:lnTo>
                    <a:lnTo>
                      <a:pt x="1389748" y="711200"/>
                    </a:lnTo>
                    <a:lnTo>
                      <a:pt x="1392224" y="711200"/>
                    </a:lnTo>
                    <a:lnTo>
                      <a:pt x="1396034" y="723900"/>
                    </a:lnTo>
                    <a:lnTo>
                      <a:pt x="1401610" y="723900"/>
                    </a:lnTo>
                    <a:close/>
                  </a:path>
                  <a:path w="1481455" h="1866900">
                    <a:moveTo>
                      <a:pt x="1403731" y="431800"/>
                    </a:moveTo>
                    <a:lnTo>
                      <a:pt x="1399933" y="419100"/>
                    </a:lnTo>
                    <a:lnTo>
                      <a:pt x="1399476" y="419100"/>
                    </a:lnTo>
                    <a:lnTo>
                      <a:pt x="1403731" y="431800"/>
                    </a:lnTo>
                    <a:close/>
                  </a:path>
                  <a:path w="1481455" h="1866900">
                    <a:moveTo>
                      <a:pt x="1408811" y="1409700"/>
                    </a:moveTo>
                    <a:lnTo>
                      <a:pt x="1407947" y="1404785"/>
                    </a:lnTo>
                    <a:lnTo>
                      <a:pt x="1405534" y="1409700"/>
                    </a:lnTo>
                    <a:lnTo>
                      <a:pt x="1408811" y="1409700"/>
                    </a:lnTo>
                    <a:close/>
                  </a:path>
                  <a:path w="1481455" h="1866900">
                    <a:moveTo>
                      <a:pt x="1414132" y="406400"/>
                    </a:moveTo>
                    <a:lnTo>
                      <a:pt x="1397317" y="406400"/>
                    </a:lnTo>
                    <a:lnTo>
                      <a:pt x="1402803" y="419100"/>
                    </a:lnTo>
                    <a:lnTo>
                      <a:pt x="1407883" y="419100"/>
                    </a:lnTo>
                    <a:lnTo>
                      <a:pt x="1414132" y="406400"/>
                    </a:lnTo>
                    <a:close/>
                  </a:path>
                  <a:path w="1481455" h="1866900">
                    <a:moveTo>
                      <a:pt x="1426781" y="647700"/>
                    </a:moveTo>
                    <a:lnTo>
                      <a:pt x="1421168" y="635000"/>
                    </a:lnTo>
                    <a:lnTo>
                      <a:pt x="1416634" y="622300"/>
                    </a:lnTo>
                    <a:lnTo>
                      <a:pt x="1413827" y="622300"/>
                    </a:lnTo>
                    <a:lnTo>
                      <a:pt x="1416469" y="635000"/>
                    </a:lnTo>
                    <a:lnTo>
                      <a:pt x="1412557" y="635000"/>
                    </a:lnTo>
                    <a:lnTo>
                      <a:pt x="1416824" y="647700"/>
                    </a:lnTo>
                    <a:lnTo>
                      <a:pt x="1426781" y="647700"/>
                    </a:lnTo>
                    <a:close/>
                  </a:path>
                  <a:path w="1481455" h="1866900">
                    <a:moveTo>
                      <a:pt x="1437233" y="668439"/>
                    </a:moveTo>
                    <a:lnTo>
                      <a:pt x="1435011" y="662139"/>
                    </a:lnTo>
                    <a:lnTo>
                      <a:pt x="1432052" y="655535"/>
                    </a:lnTo>
                    <a:lnTo>
                      <a:pt x="1432267" y="660107"/>
                    </a:lnTo>
                    <a:lnTo>
                      <a:pt x="1432267" y="669315"/>
                    </a:lnTo>
                    <a:lnTo>
                      <a:pt x="1434642" y="669912"/>
                    </a:lnTo>
                    <a:lnTo>
                      <a:pt x="1437233" y="668439"/>
                    </a:lnTo>
                    <a:close/>
                  </a:path>
                  <a:path w="1481455" h="1866900">
                    <a:moveTo>
                      <a:pt x="1440014" y="675652"/>
                    </a:moveTo>
                    <a:lnTo>
                      <a:pt x="1437716" y="668172"/>
                    </a:lnTo>
                    <a:lnTo>
                      <a:pt x="1437233" y="668439"/>
                    </a:lnTo>
                    <a:lnTo>
                      <a:pt x="1437398" y="668921"/>
                    </a:lnTo>
                    <a:lnTo>
                      <a:pt x="1440014" y="675652"/>
                    </a:lnTo>
                    <a:close/>
                  </a:path>
                  <a:path w="1481455" h="1866900">
                    <a:moveTo>
                      <a:pt x="1447431" y="555536"/>
                    </a:moveTo>
                    <a:lnTo>
                      <a:pt x="1444244" y="546100"/>
                    </a:lnTo>
                    <a:lnTo>
                      <a:pt x="1444764" y="552716"/>
                    </a:lnTo>
                    <a:lnTo>
                      <a:pt x="1447431" y="555536"/>
                    </a:lnTo>
                    <a:close/>
                  </a:path>
                  <a:path w="1481455" h="1866900">
                    <a:moveTo>
                      <a:pt x="1450517" y="558800"/>
                    </a:moveTo>
                    <a:lnTo>
                      <a:pt x="1447431" y="555536"/>
                    </a:lnTo>
                    <a:lnTo>
                      <a:pt x="1448536" y="558800"/>
                    </a:lnTo>
                    <a:lnTo>
                      <a:pt x="1450517" y="558800"/>
                    </a:lnTo>
                    <a:close/>
                  </a:path>
                  <a:path w="1481455" h="1866900">
                    <a:moveTo>
                      <a:pt x="1451584" y="664146"/>
                    </a:moveTo>
                    <a:lnTo>
                      <a:pt x="1446428" y="660831"/>
                    </a:lnTo>
                    <a:lnTo>
                      <a:pt x="1442554" y="651827"/>
                    </a:lnTo>
                    <a:lnTo>
                      <a:pt x="1438986" y="644664"/>
                    </a:lnTo>
                    <a:lnTo>
                      <a:pt x="1434769" y="646887"/>
                    </a:lnTo>
                    <a:lnTo>
                      <a:pt x="1438922" y="652729"/>
                    </a:lnTo>
                    <a:lnTo>
                      <a:pt x="1442834" y="659676"/>
                    </a:lnTo>
                    <a:lnTo>
                      <a:pt x="1446923" y="664540"/>
                    </a:lnTo>
                    <a:lnTo>
                      <a:pt x="1451584" y="664146"/>
                    </a:lnTo>
                    <a:close/>
                  </a:path>
                  <a:path w="1481455" h="1866900">
                    <a:moveTo>
                      <a:pt x="1476667" y="596900"/>
                    </a:moveTo>
                    <a:lnTo>
                      <a:pt x="1469110" y="584200"/>
                    </a:lnTo>
                    <a:lnTo>
                      <a:pt x="1461262" y="571500"/>
                    </a:lnTo>
                    <a:lnTo>
                      <a:pt x="1453261" y="571500"/>
                    </a:lnTo>
                    <a:lnTo>
                      <a:pt x="1445260" y="558800"/>
                    </a:lnTo>
                    <a:lnTo>
                      <a:pt x="1444764" y="552716"/>
                    </a:lnTo>
                    <a:lnTo>
                      <a:pt x="1438529" y="546100"/>
                    </a:lnTo>
                    <a:lnTo>
                      <a:pt x="1438427" y="533400"/>
                    </a:lnTo>
                    <a:lnTo>
                      <a:pt x="1436420" y="520700"/>
                    </a:lnTo>
                    <a:lnTo>
                      <a:pt x="1445577" y="520700"/>
                    </a:lnTo>
                    <a:lnTo>
                      <a:pt x="1448612" y="533400"/>
                    </a:lnTo>
                    <a:lnTo>
                      <a:pt x="1450047" y="533400"/>
                    </a:lnTo>
                    <a:lnTo>
                      <a:pt x="1447584" y="520700"/>
                    </a:lnTo>
                    <a:lnTo>
                      <a:pt x="1444688" y="508000"/>
                    </a:lnTo>
                    <a:lnTo>
                      <a:pt x="1441602" y="495300"/>
                    </a:lnTo>
                    <a:lnTo>
                      <a:pt x="1438541" y="482600"/>
                    </a:lnTo>
                    <a:lnTo>
                      <a:pt x="1436243" y="469900"/>
                    </a:lnTo>
                    <a:lnTo>
                      <a:pt x="1435265" y="457200"/>
                    </a:lnTo>
                    <a:lnTo>
                      <a:pt x="1436077" y="444500"/>
                    </a:lnTo>
                    <a:lnTo>
                      <a:pt x="1439125" y="444500"/>
                    </a:lnTo>
                    <a:lnTo>
                      <a:pt x="1434846" y="431800"/>
                    </a:lnTo>
                    <a:lnTo>
                      <a:pt x="1430820" y="431800"/>
                    </a:lnTo>
                    <a:lnTo>
                      <a:pt x="1425943" y="419100"/>
                    </a:lnTo>
                    <a:lnTo>
                      <a:pt x="1419098" y="406400"/>
                    </a:lnTo>
                    <a:lnTo>
                      <a:pt x="1414132" y="406400"/>
                    </a:lnTo>
                    <a:lnTo>
                      <a:pt x="1420393" y="419100"/>
                    </a:lnTo>
                    <a:lnTo>
                      <a:pt x="1424495" y="431800"/>
                    </a:lnTo>
                    <a:lnTo>
                      <a:pt x="1426921" y="444500"/>
                    </a:lnTo>
                    <a:lnTo>
                      <a:pt x="1428153" y="457200"/>
                    </a:lnTo>
                    <a:lnTo>
                      <a:pt x="1428483" y="457200"/>
                    </a:lnTo>
                    <a:lnTo>
                      <a:pt x="1428661" y="469900"/>
                    </a:lnTo>
                    <a:lnTo>
                      <a:pt x="1429181" y="469900"/>
                    </a:lnTo>
                    <a:lnTo>
                      <a:pt x="1430528" y="482600"/>
                    </a:lnTo>
                    <a:lnTo>
                      <a:pt x="1422692" y="469900"/>
                    </a:lnTo>
                    <a:lnTo>
                      <a:pt x="1405636" y="469900"/>
                    </a:lnTo>
                    <a:lnTo>
                      <a:pt x="1402486" y="457200"/>
                    </a:lnTo>
                    <a:lnTo>
                      <a:pt x="1388922" y="444500"/>
                    </a:lnTo>
                    <a:lnTo>
                      <a:pt x="1384414" y="431800"/>
                    </a:lnTo>
                    <a:lnTo>
                      <a:pt x="1388986" y="431800"/>
                    </a:lnTo>
                    <a:lnTo>
                      <a:pt x="1380528" y="419100"/>
                    </a:lnTo>
                    <a:lnTo>
                      <a:pt x="1376654" y="419100"/>
                    </a:lnTo>
                    <a:lnTo>
                      <a:pt x="1373174" y="406400"/>
                    </a:lnTo>
                    <a:lnTo>
                      <a:pt x="1368272" y="406400"/>
                    </a:lnTo>
                    <a:lnTo>
                      <a:pt x="1368437" y="393700"/>
                    </a:lnTo>
                    <a:lnTo>
                      <a:pt x="1341996" y="393700"/>
                    </a:lnTo>
                    <a:lnTo>
                      <a:pt x="1337271" y="381000"/>
                    </a:lnTo>
                    <a:lnTo>
                      <a:pt x="1341120" y="368300"/>
                    </a:lnTo>
                    <a:lnTo>
                      <a:pt x="1363014" y="368300"/>
                    </a:lnTo>
                    <a:lnTo>
                      <a:pt x="1370495" y="381000"/>
                    </a:lnTo>
                    <a:lnTo>
                      <a:pt x="1374965" y="381000"/>
                    </a:lnTo>
                    <a:lnTo>
                      <a:pt x="1377924" y="368300"/>
                    </a:lnTo>
                    <a:lnTo>
                      <a:pt x="1385404" y="368300"/>
                    </a:lnTo>
                    <a:lnTo>
                      <a:pt x="1392897" y="381000"/>
                    </a:lnTo>
                    <a:lnTo>
                      <a:pt x="1404645" y="393700"/>
                    </a:lnTo>
                    <a:lnTo>
                      <a:pt x="1410728" y="381000"/>
                    </a:lnTo>
                    <a:lnTo>
                      <a:pt x="1411376" y="381000"/>
                    </a:lnTo>
                    <a:lnTo>
                      <a:pt x="1408315" y="368300"/>
                    </a:lnTo>
                    <a:lnTo>
                      <a:pt x="1405204" y="368300"/>
                    </a:lnTo>
                    <a:lnTo>
                      <a:pt x="1400759" y="355600"/>
                    </a:lnTo>
                    <a:lnTo>
                      <a:pt x="1395209" y="342900"/>
                    </a:lnTo>
                    <a:lnTo>
                      <a:pt x="1387500" y="342900"/>
                    </a:lnTo>
                    <a:lnTo>
                      <a:pt x="1379588" y="355600"/>
                    </a:lnTo>
                    <a:lnTo>
                      <a:pt x="1371701" y="355600"/>
                    </a:lnTo>
                    <a:lnTo>
                      <a:pt x="1370469" y="368300"/>
                    </a:lnTo>
                    <a:lnTo>
                      <a:pt x="1359662" y="355600"/>
                    </a:lnTo>
                    <a:lnTo>
                      <a:pt x="1349514" y="355600"/>
                    </a:lnTo>
                    <a:lnTo>
                      <a:pt x="1340065" y="342900"/>
                    </a:lnTo>
                    <a:lnTo>
                      <a:pt x="1320647" y="342900"/>
                    </a:lnTo>
                    <a:lnTo>
                      <a:pt x="1315821" y="330200"/>
                    </a:lnTo>
                    <a:lnTo>
                      <a:pt x="1308417" y="330200"/>
                    </a:lnTo>
                    <a:lnTo>
                      <a:pt x="1304747" y="317500"/>
                    </a:lnTo>
                    <a:lnTo>
                      <a:pt x="1303464" y="317500"/>
                    </a:lnTo>
                    <a:lnTo>
                      <a:pt x="1296644" y="304800"/>
                    </a:lnTo>
                    <a:lnTo>
                      <a:pt x="1283131" y="304800"/>
                    </a:lnTo>
                    <a:lnTo>
                      <a:pt x="1269707" y="279400"/>
                    </a:lnTo>
                    <a:lnTo>
                      <a:pt x="1276032" y="279400"/>
                    </a:lnTo>
                    <a:lnTo>
                      <a:pt x="1269606" y="266700"/>
                    </a:lnTo>
                    <a:lnTo>
                      <a:pt x="1256411" y="266700"/>
                    </a:lnTo>
                    <a:lnTo>
                      <a:pt x="1250022" y="254000"/>
                    </a:lnTo>
                    <a:lnTo>
                      <a:pt x="1251229" y="241300"/>
                    </a:lnTo>
                    <a:lnTo>
                      <a:pt x="1264602" y="254000"/>
                    </a:lnTo>
                    <a:lnTo>
                      <a:pt x="1281734" y="266700"/>
                    </a:lnTo>
                    <a:lnTo>
                      <a:pt x="1288389" y="266700"/>
                    </a:lnTo>
                    <a:lnTo>
                      <a:pt x="1283373" y="254000"/>
                    </a:lnTo>
                    <a:lnTo>
                      <a:pt x="1280668" y="241300"/>
                    </a:lnTo>
                    <a:lnTo>
                      <a:pt x="1281785" y="241300"/>
                    </a:lnTo>
                    <a:lnTo>
                      <a:pt x="1289037" y="254000"/>
                    </a:lnTo>
                    <a:lnTo>
                      <a:pt x="1294612" y="254000"/>
                    </a:lnTo>
                    <a:lnTo>
                      <a:pt x="1299184" y="266700"/>
                    </a:lnTo>
                    <a:lnTo>
                      <a:pt x="1310805" y="266700"/>
                    </a:lnTo>
                    <a:lnTo>
                      <a:pt x="1303820" y="254000"/>
                    </a:lnTo>
                    <a:lnTo>
                      <a:pt x="1295920" y="241300"/>
                    </a:lnTo>
                    <a:lnTo>
                      <a:pt x="1286510" y="241300"/>
                    </a:lnTo>
                    <a:lnTo>
                      <a:pt x="1276502" y="228600"/>
                    </a:lnTo>
                    <a:lnTo>
                      <a:pt x="1291361" y="228600"/>
                    </a:lnTo>
                    <a:lnTo>
                      <a:pt x="1280706" y="215900"/>
                    </a:lnTo>
                    <a:lnTo>
                      <a:pt x="1266647" y="215900"/>
                    </a:lnTo>
                    <a:lnTo>
                      <a:pt x="1244307" y="203200"/>
                    </a:lnTo>
                    <a:lnTo>
                      <a:pt x="1232446" y="190500"/>
                    </a:lnTo>
                    <a:lnTo>
                      <a:pt x="1223060" y="165100"/>
                    </a:lnTo>
                    <a:lnTo>
                      <a:pt x="1208138" y="152400"/>
                    </a:lnTo>
                    <a:lnTo>
                      <a:pt x="1188161" y="152400"/>
                    </a:lnTo>
                    <a:lnTo>
                      <a:pt x="1180757" y="139700"/>
                    </a:lnTo>
                    <a:lnTo>
                      <a:pt x="1164628" y="139700"/>
                    </a:lnTo>
                    <a:lnTo>
                      <a:pt x="1156169" y="127000"/>
                    </a:lnTo>
                    <a:lnTo>
                      <a:pt x="1147559" y="127000"/>
                    </a:lnTo>
                    <a:lnTo>
                      <a:pt x="1133944" y="117449"/>
                    </a:lnTo>
                    <a:lnTo>
                      <a:pt x="1133944" y="241300"/>
                    </a:lnTo>
                    <a:lnTo>
                      <a:pt x="1108646" y="241300"/>
                    </a:lnTo>
                    <a:lnTo>
                      <a:pt x="1112710" y="254000"/>
                    </a:lnTo>
                    <a:lnTo>
                      <a:pt x="1113917" y="254000"/>
                    </a:lnTo>
                    <a:lnTo>
                      <a:pt x="1109395" y="266700"/>
                    </a:lnTo>
                    <a:lnTo>
                      <a:pt x="1071638" y="266700"/>
                    </a:lnTo>
                    <a:lnTo>
                      <a:pt x="1075512" y="254000"/>
                    </a:lnTo>
                    <a:lnTo>
                      <a:pt x="1112710" y="254000"/>
                    </a:lnTo>
                    <a:lnTo>
                      <a:pt x="1101293" y="241300"/>
                    </a:lnTo>
                    <a:lnTo>
                      <a:pt x="1067409" y="241300"/>
                    </a:lnTo>
                    <a:lnTo>
                      <a:pt x="1074750" y="254000"/>
                    </a:lnTo>
                    <a:lnTo>
                      <a:pt x="1061110" y="254000"/>
                    </a:lnTo>
                    <a:lnTo>
                      <a:pt x="1057884" y="241300"/>
                    </a:lnTo>
                    <a:lnTo>
                      <a:pt x="1054760" y="241300"/>
                    </a:lnTo>
                    <a:lnTo>
                      <a:pt x="1051128" y="228600"/>
                    </a:lnTo>
                    <a:lnTo>
                      <a:pt x="1039152" y="241300"/>
                    </a:lnTo>
                    <a:lnTo>
                      <a:pt x="1029525" y="228600"/>
                    </a:lnTo>
                    <a:lnTo>
                      <a:pt x="1026858" y="228600"/>
                    </a:lnTo>
                    <a:lnTo>
                      <a:pt x="1027074" y="215900"/>
                    </a:lnTo>
                    <a:lnTo>
                      <a:pt x="1035164" y="215900"/>
                    </a:lnTo>
                    <a:lnTo>
                      <a:pt x="1037082" y="203200"/>
                    </a:lnTo>
                    <a:lnTo>
                      <a:pt x="1013269" y="203200"/>
                    </a:lnTo>
                    <a:lnTo>
                      <a:pt x="1016152" y="190500"/>
                    </a:lnTo>
                    <a:lnTo>
                      <a:pt x="1002296" y="177800"/>
                    </a:lnTo>
                    <a:lnTo>
                      <a:pt x="983576" y="165100"/>
                    </a:lnTo>
                    <a:lnTo>
                      <a:pt x="962672" y="165100"/>
                    </a:lnTo>
                    <a:lnTo>
                      <a:pt x="942251" y="152400"/>
                    </a:lnTo>
                    <a:lnTo>
                      <a:pt x="947267" y="165100"/>
                    </a:lnTo>
                    <a:lnTo>
                      <a:pt x="937272" y="165100"/>
                    </a:lnTo>
                    <a:lnTo>
                      <a:pt x="947127" y="177800"/>
                    </a:lnTo>
                    <a:lnTo>
                      <a:pt x="929906" y="177800"/>
                    </a:lnTo>
                    <a:lnTo>
                      <a:pt x="923810" y="177800"/>
                    </a:lnTo>
                    <a:lnTo>
                      <a:pt x="918400" y="190500"/>
                    </a:lnTo>
                    <a:lnTo>
                      <a:pt x="853859" y="190500"/>
                    </a:lnTo>
                    <a:lnTo>
                      <a:pt x="860425" y="203200"/>
                    </a:lnTo>
                    <a:lnTo>
                      <a:pt x="862164" y="203200"/>
                    </a:lnTo>
                    <a:lnTo>
                      <a:pt x="846594" y="215900"/>
                    </a:lnTo>
                    <a:lnTo>
                      <a:pt x="850544" y="203200"/>
                    </a:lnTo>
                    <a:lnTo>
                      <a:pt x="843127" y="203200"/>
                    </a:lnTo>
                    <a:lnTo>
                      <a:pt x="839597" y="190500"/>
                    </a:lnTo>
                    <a:lnTo>
                      <a:pt x="848753" y="190500"/>
                    </a:lnTo>
                    <a:lnTo>
                      <a:pt x="843102" y="177800"/>
                    </a:lnTo>
                    <a:lnTo>
                      <a:pt x="884275" y="177800"/>
                    </a:lnTo>
                    <a:lnTo>
                      <a:pt x="872477" y="165100"/>
                    </a:lnTo>
                    <a:lnTo>
                      <a:pt x="858342" y="165100"/>
                    </a:lnTo>
                    <a:lnTo>
                      <a:pt x="845451" y="152400"/>
                    </a:lnTo>
                    <a:lnTo>
                      <a:pt x="942251" y="152400"/>
                    </a:lnTo>
                    <a:lnTo>
                      <a:pt x="1004506" y="152400"/>
                    </a:lnTo>
                    <a:lnTo>
                      <a:pt x="1017371" y="165100"/>
                    </a:lnTo>
                    <a:lnTo>
                      <a:pt x="1044498" y="165100"/>
                    </a:lnTo>
                    <a:lnTo>
                      <a:pt x="1034707" y="177800"/>
                    </a:lnTo>
                    <a:lnTo>
                      <a:pt x="1049058" y="177800"/>
                    </a:lnTo>
                    <a:lnTo>
                      <a:pt x="1055636" y="190500"/>
                    </a:lnTo>
                    <a:lnTo>
                      <a:pt x="1091933" y="190500"/>
                    </a:lnTo>
                    <a:lnTo>
                      <a:pt x="1099007" y="203200"/>
                    </a:lnTo>
                    <a:lnTo>
                      <a:pt x="1097495" y="203200"/>
                    </a:lnTo>
                    <a:lnTo>
                      <a:pt x="1100582" y="215900"/>
                    </a:lnTo>
                    <a:lnTo>
                      <a:pt x="1108748" y="228600"/>
                    </a:lnTo>
                    <a:lnTo>
                      <a:pt x="1120406" y="228600"/>
                    </a:lnTo>
                    <a:lnTo>
                      <a:pt x="1133944" y="241300"/>
                    </a:lnTo>
                    <a:lnTo>
                      <a:pt x="1133944" y="117449"/>
                    </a:lnTo>
                    <a:lnTo>
                      <a:pt x="1111364" y="101600"/>
                    </a:lnTo>
                    <a:lnTo>
                      <a:pt x="1102144" y="101600"/>
                    </a:lnTo>
                    <a:lnTo>
                      <a:pt x="1093101" y="88900"/>
                    </a:lnTo>
                    <a:lnTo>
                      <a:pt x="1075804" y="88900"/>
                    </a:lnTo>
                    <a:lnTo>
                      <a:pt x="1083360" y="76200"/>
                    </a:lnTo>
                    <a:lnTo>
                      <a:pt x="1029995" y="76200"/>
                    </a:lnTo>
                    <a:lnTo>
                      <a:pt x="1036548" y="88900"/>
                    </a:lnTo>
                    <a:lnTo>
                      <a:pt x="1008341" y="88900"/>
                    </a:lnTo>
                    <a:lnTo>
                      <a:pt x="1000328" y="76200"/>
                    </a:lnTo>
                    <a:lnTo>
                      <a:pt x="982916" y="76200"/>
                    </a:lnTo>
                    <a:lnTo>
                      <a:pt x="981087" y="88900"/>
                    </a:lnTo>
                    <a:lnTo>
                      <a:pt x="974204" y="88900"/>
                    </a:lnTo>
                    <a:lnTo>
                      <a:pt x="963879" y="76200"/>
                    </a:lnTo>
                    <a:lnTo>
                      <a:pt x="875715" y="76200"/>
                    </a:lnTo>
                    <a:lnTo>
                      <a:pt x="868565" y="63500"/>
                    </a:lnTo>
                    <a:lnTo>
                      <a:pt x="824915" y="63500"/>
                    </a:lnTo>
                    <a:lnTo>
                      <a:pt x="827405" y="50800"/>
                    </a:lnTo>
                    <a:lnTo>
                      <a:pt x="811847" y="50800"/>
                    </a:lnTo>
                    <a:lnTo>
                      <a:pt x="811847" y="114300"/>
                    </a:lnTo>
                    <a:lnTo>
                      <a:pt x="810806" y="127000"/>
                    </a:lnTo>
                    <a:lnTo>
                      <a:pt x="794829" y="127000"/>
                    </a:lnTo>
                    <a:lnTo>
                      <a:pt x="794245" y="139700"/>
                    </a:lnTo>
                    <a:lnTo>
                      <a:pt x="768350" y="139700"/>
                    </a:lnTo>
                    <a:lnTo>
                      <a:pt x="756386" y="152400"/>
                    </a:lnTo>
                    <a:lnTo>
                      <a:pt x="745515" y="152400"/>
                    </a:lnTo>
                    <a:lnTo>
                      <a:pt x="739305" y="139700"/>
                    </a:lnTo>
                    <a:lnTo>
                      <a:pt x="713384" y="139700"/>
                    </a:lnTo>
                    <a:lnTo>
                      <a:pt x="705954" y="152400"/>
                    </a:lnTo>
                    <a:lnTo>
                      <a:pt x="697306" y="152400"/>
                    </a:lnTo>
                    <a:lnTo>
                      <a:pt x="697484" y="165100"/>
                    </a:lnTo>
                    <a:lnTo>
                      <a:pt x="668756" y="165100"/>
                    </a:lnTo>
                    <a:lnTo>
                      <a:pt x="664997" y="152400"/>
                    </a:lnTo>
                    <a:lnTo>
                      <a:pt x="670534" y="152400"/>
                    </a:lnTo>
                    <a:lnTo>
                      <a:pt x="676249" y="139700"/>
                    </a:lnTo>
                    <a:lnTo>
                      <a:pt x="638530" y="165100"/>
                    </a:lnTo>
                    <a:lnTo>
                      <a:pt x="620153" y="165100"/>
                    </a:lnTo>
                    <a:lnTo>
                      <a:pt x="602221" y="177800"/>
                    </a:lnTo>
                    <a:lnTo>
                      <a:pt x="637298" y="177800"/>
                    </a:lnTo>
                    <a:lnTo>
                      <a:pt x="638035" y="190500"/>
                    </a:lnTo>
                    <a:lnTo>
                      <a:pt x="633717" y="190500"/>
                    </a:lnTo>
                    <a:lnTo>
                      <a:pt x="631672" y="203200"/>
                    </a:lnTo>
                    <a:lnTo>
                      <a:pt x="630034" y="203200"/>
                    </a:lnTo>
                    <a:lnTo>
                      <a:pt x="624636" y="215900"/>
                    </a:lnTo>
                    <a:lnTo>
                      <a:pt x="587768" y="215900"/>
                    </a:lnTo>
                    <a:lnTo>
                      <a:pt x="593217" y="203200"/>
                    </a:lnTo>
                    <a:lnTo>
                      <a:pt x="590854" y="203200"/>
                    </a:lnTo>
                    <a:lnTo>
                      <a:pt x="586422" y="215900"/>
                    </a:lnTo>
                    <a:lnTo>
                      <a:pt x="581939" y="215900"/>
                    </a:lnTo>
                    <a:lnTo>
                      <a:pt x="577837" y="228600"/>
                    </a:lnTo>
                    <a:lnTo>
                      <a:pt x="569937" y="228600"/>
                    </a:lnTo>
                    <a:lnTo>
                      <a:pt x="562749" y="241300"/>
                    </a:lnTo>
                    <a:lnTo>
                      <a:pt x="553567" y="241300"/>
                    </a:lnTo>
                    <a:lnTo>
                      <a:pt x="543039" y="254000"/>
                    </a:lnTo>
                    <a:lnTo>
                      <a:pt x="531761" y="254000"/>
                    </a:lnTo>
                    <a:lnTo>
                      <a:pt x="525907" y="266700"/>
                    </a:lnTo>
                    <a:lnTo>
                      <a:pt x="508787" y="266700"/>
                    </a:lnTo>
                    <a:lnTo>
                      <a:pt x="501357" y="279400"/>
                    </a:lnTo>
                    <a:lnTo>
                      <a:pt x="478028" y="279400"/>
                    </a:lnTo>
                    <a:lnTo>
                      <a:pt x="477177" y="292100"/>
                    </a:lnTo>
                    <a:lnTo>
                      <a:pt x="480441" y="292100"/>
                    </a:lnTo>
                    <a:lnTo>
                      <a:pt x="482714" y="304800"/>
                    </a:lnTo>
                    <a:lnTo>
                      <a:pt x="477253" y="304800"/>
                    </a:lnTo>
                    <a:lnTo>
                      <a:pt x="469176" y="317500"/>
                    </a:lnTo>
                    <a:lnTo>
                      <a:pt x="460552" y="317500"/>
                    </a:lnTo>
                    <a:lnTo>
                      <a:pt x="453466" y="330200"/>
                    </a:lnTo>
                    <a:lnTo>
                      <a:pt x="455422" y="330200"/>
                    </a:lnTo>
                    <a:lnTo>
                      <a:pt x="454139" y="342900"/>
                    </a:lnTo>
                    <a:lnTo>
                      <a:pt x="453059" y="342900"/>
                    </a:lnTo>
                    <a:lnTo>
                      <a:pt x="455637" y="355600"/>
                    </a:lnTo>
                    <a:lnTo>
                      <a:pt x="444246" y="355600"/>
                    </a:lnTo>
                    <a:lnTo>
                      <a:pt x="438810" y="368300"/>
                    </a:lnTo>
                    <a:lnTo>
                      <a:pt x="440855" y="381000"/>
                    </a:lnTo>
                    <a:lnTo>
                      <a:pt x="445414" y="368300"/>
                    </a:lnTo>
                    <a:lnTo>
                      <a:pt x="451269" y="368300"/>
                    </a:lnTo>
                    <a:lnTo>
                      <a:pt x="457022" y="355600"/>
                    </a:lnTo>
                    <a:lnTo>
                      <a:pt x="472478" y="355600"/>
                    </a:lnTo>
                    <a:lnTo>
                      <a:pt x="468985" y="368300"/>
                    </a:lnTo>
                    <a:lnTo>
                      <a:pt x="471728" y="368300"/>
                    </a:lnTo>
                    <a:lnTo>
                      <a:pt x="476986" y="355600"/>
                    </a:lnTo>
                    <a:lnTo>
                      <a:pt x="479056" y="355600"/>
                    </a:lnTo>
                    <a:lnTo>
                      <a:pt x="479996" y="342900"/>
                    </a:lnTo>
                    <a:lnTo>
                      <a:pt x="481888" y="342900"/>
                    </a:lnTo>
                    <a:lnTo>
                      <a:pt x="488035" y="330200"/>
                    </a:lnTo>
                    <a:lnTo>
                      <a:pt x="494220" y="330200"/>
                    </a:lnTo>
                    <a:lnTo>
                      <a:pt x="497636" y="342900"/>
                    </a:lnTo>
                    <a:lnTo>
                      <a:pt x="487222" y="342900"/>
                    </a:lnTo>
                    <a:lnTo>
                      <a:pt x="485609" y="355600"/>
                    </a:lnTo>
                    <a:lnTo>
                      <a:pt x="485254" y="355600"/>
                    </a:lnTo>
                    <a:lnTo>
                      <a:pt x="478650" y="368300"/>
                    </a:lnTo>
                    <a:lnTo>
                      <a:pt x="479463" y="368300"/>
                    </a:lnTo>
                    <a:lnTo>
                      <a:pt x="474967" y="381000"/>
                    </a:lnTo>
                    <a:lnTo>
                      <a:pt x="469036" y="381000"/>
                    </a:lnTo>
                    <a:lnTo>
                      <a:pt x="463029" y="393700"/>
                    </a:lnTo>
                    <a:lnTo>
                      <a:pt x="456272" y="393700"/>
                    </a:lnTo>
                    <a:lnTo>
                      <a:pt x="454507" y="406400"/>
                    </a:lnTo>
                    <a:lnTo>
                      <a:pt x="444004" y="406400"/>
                    </a:lnTo>
                    <a:lnTo>
                      <a:pt x="444804" y="393700"/>
                    </a:lnTo>
                    <a:lnTo>
                      <a:pt x="448932" y="383006"/>
                    </a:lnTo>
                    <a:lnTo>
                      <a:pt x="435165" y="393700"/>
                    </a:lnTo>
                    <a:lnTo>
                      <a:pt x="434657" y="393700"/>
                    </a:lnTo>
                    <a:lnTo>
                      <a:pt x="431406" y="381000"/>
                    </a:lnTo>
                    <a:lnTo>
                      <a:pt x="428815" y="381000"/>
                    </a:lnTo>
                    <a:lnTo>
                      <a:pt x="430250" y="368300"/>
                    </a:lnTo>
                    <a:lnTo>
                      <a:pt x="423392" y="381000"/>
                    </a:lnTo>
                    <a:lnTo>
                      <a:pt x="416928" y="381000"/>
                    </a:lnTo>
                    <a:lnTo>
                      <a:pt x="411175" y="393700"/>
                    </a:lnTo>
                    <a:lnTo>
                      <a:pt x="392544" y="393700"/>
                    </a:lnTo>
                    <a:lnTo>
                      <a:pt x="381304" y="406400"/>
                    </a:lnTo>
                    <a:lnTo>
                      <a:pt x="372173" y="406400"/>
                    </a:lnTo>
                    <a:lnTo>
                      <a:pt x="383476" y="393700"/>
                    </a:lnTo>
                    <a:lnTo>
                      <a:pt x="399237" y="381000"/>
                    </a:lnTo>
                    <a:lnTo>
                      <a:pt x="412838" y="368300"/>
                    </a:lnTo>
                    <a:lnTo>
                      <a:pt x="425043" y="368300"/>
                    </a:lnTo>
                    <a:lnTo>
                      <a:pt x="433692" y="355600"/>
                    </a:lnTo>
                    <a:lnTo>
                      <a:pt x="442201" y="355600"/>
                    </a:lnTo>
                    <a:lnTo>
                      <a:pt x="441413" y="330200"/>
                    </a:lnTo>
                    <a:lnTo>
                      <a:pt x="435521" y="330200"/>
                    </a:lnTo>
                    <a:lnTo>
                      <a:pt x="429831" y="342900"/>
                    </a:lnTo>
                    <a:lnTo>
                      <a:pt x="425107" y="342900"/>
                    </a:lnTo>
                    <a:lnTo>
                      <a:pt x="420585" y="355600"/>
                    </a:lnTo>
                    <a:lnTo>
                      <a:pt x="416788" y="355600"/>
                    </a:lnTo>
                    <a:lnTo>
                      <a:pt x="414172" y="342900"/>
                    </a:lnTo>
                    <a:lnTo>
                      <a:pt x="404241" y="368300"/>
                    </a:lnTo>
                    <a:lnTo>
                      <a:pt x="404291" y="355600"/>
                    </a:lnTo>
                    <a:lnTo>
                      <a:pt x="404469" y="355600"/>
                    </a:lnTo>
                    <a:lnTo>
                      <a:pt x="404825" y="342900"/>
                    </a:lnTo>
                    <a:lnTo>
                      <a:pt x="405434" y="342900"/>
                    </a:lnTo>
                    <a:lnTo>
                      <a:pt x="406412" y="330200"/>
                    </a:lnTo>
                    <a:lnTo>
                      <a:pt x="408317" y="330200"/>
                    </a:lnTo>
                    <a:lnTo>
                      <a:pt x="412788" y="317500"/>
                    </a:lnTo>
                    <a:lnTo>
                      <a:pt x="405231" y="317500"/>
                    </a:lnTo>
                    <a:lnTo>
                      <a:pt x="398703" y="330200"/>
                    </a:lnTo>
                    <a:lnTo>
                      <a:pt x="393039" y="330200"/>
                    </a:lnTo>
                    <a:lnTo>
                      <a:pt x="388073" y="342900"/>
                    </a:lnTo>
                    <a:lnTo>
                      <a:pt x="383628" y="342900"/>
                    </a:lnTo>
                    <a:lnTo>
                      <a:pt x="379730" y="355600"/>
                    </a:lnTo>
                    <a:lnTo>
                      <a:pt x="376275" y="355600"/>
                    </a:lnTo>
                    <a:lnTo>
                      <a:pt x="373151" y="368300"/>
                    </a:lnTo>
                    <a:lnTo>
                      <a:pt x="366966" y="381000"/>
                    </a:lnTo>
                    <a:lnTo>
                      <a:pt x="360451" y="393700"/>
                    </a:lnTo>
                    <a:lnTo>
                      <a:pt x="352399" y="393700"/>
                    </a:lnTo>
                    <a:lnTo>
                      <a:pt x="341617" y="406400"/>
                    </a:lnTo>
                    <a:lnTo>
                      <a:pt x="343674" y="406400"/>
                    </a:lnTo>
                    <a:lnTo>
                      <a:pt x="336600" y="419100"/>
                    </a:lnTo>
                    <a:lnTo>
                      <a:pt x="329984" y="419100"/>
                    </a:lnTo>
                    <a:lnTo>
                      <a:pt x="323659" y="431800"/>
                    </a:lnTo>
                    <a:lnTo>
                      <a:pt x="317474" y="444500"/>
                    </a:lnTo>
                    <a:lnTo>
                      <a:pt x="311746" y="444500"/>
                    </a:lnTo>
                    <a:lnTo>
                      <a:pt x="306108" y="457200"/>
                    </a:lnTo>
                    <a:lnTo>
                      <a:pt x="295084" y="457200"/>
                    </a:lnTo>
                    <a:lnTo>
                      <a:pt x="284429" y="469900"/>
                    </a:lnTo>
                    <a:lnTo>
                      <a:pt x="264058" y="469900"/>
                    </a:lnTo>
                    <a:lnTo>
                      <a:pt x="264058" y="609600"/>
                    </a:lnTo>
                    <a:lnTo>
                      <a:pt x="262420" y="622300"/>
                    </a:lnTo>
                    <a:lnTo>
                      <a:pt x="256425" y="635000"/>
                    </a:lnTo>
                    <a:lnTo>
                      <a:pt x="244627" y="635000"/>
                    </a:lnTo>
                    <a:lnTo>
                      <a:pt x="248793" y="647700"/>
                    </a:lnTo>
                    <a:lnTo>
                      <a:pt x="250367" y="647700"/>
                    </a:lnTo>
                    <a:lnTo>
                      <a:pt x="250050" y="660400"/>
                    </a:lnTo>
                    <a:lnTo>
                      <a:pt x="248564" y="660400"/>
                    </a:lnTo>
                    <a:lnTo>
                      <a:pt x="247294" y="673100"/>
                    </a:lnTo>
                    <a:lnTo>
                      <a:pt x="245630" y="673100"/>
                    </a:lnTo>
                    <a:lnTo>
                      <a:pt x="244500" y="685800"/>
                    </a:lnTo>
                    <a:lnTo>
                      <a:pt x="243522" y="685800"/>
                    </a:lnTo>
                    <a:lnTo>
                      <a:pt x="243192" y="698500"/>
                    </a:lnTo>
                    <a:lnTo>
                      <a:pt x="244157" y="698500"/>
                    </a:lnTo>
                    <a:lnTo>
                      <a:pt x="235953" y="723900"/>
                    </a:lnTo>
                    <a:lnTo>
                      <a:pt x="226961" y="723900"/>
                    </a:lnTo>
                    <a:lnTo>
                      <a:pt x="219430" y="736600"/>
                    </a:lnTo>
                    <a:lnTo>
                      <a:pt x="215671" y="762000"/>
                    </a:lnTo>
                    <a:lnTo>
                      <a:pt x="227215" y="749300"/>
                    </a:lnTo>
                    <a:lnTo>
                      <a:pt x="226098" y="762000"/>
                    </a:lnTo>
                    <a:lnTo>
                      <a:pt x="225285" y="762000"/>
                    </a:lnTo>
                    <a:lnTo>
                      <a:pt x="224497" y="774700"/>
                    </a:lnTo>
                    <a:lnTo>
                      <a:pt x="223456" y="787400"/>
                    </a:lnTo>
                    <a:lnTo>
                      <a:pt x="221957" y="787400"/>
                    </a:lnTo>
                    <a:lnTo>
                      <a:pt x="220116" y="800100"/>
                    </a:lnTo>
                    <a:lnTo>
                      <a:pt x="217754" y="812800"/>
                    </a:lnTo>
                    <a:lnTo>
                      <a:pt x="214769" y="825500"/>
                    </a:lnTo>
                    <a:lnTo>
                      <a:pt x="212064" y="825500"/>
                    </a:lnTo>
                    <a:lnTo>
                      <a:pt x="212064" y="1054100"/>
                    </a:lnTo>
                    <a:lnTo>
                      <a:pt x="210718" y="1054100"/>
                    </a:lnTo>
                    <a:lnTo>
                      <a:pt x="205524" y="1066800"/>
                    </a:lnTo>
                    <a:lnTo>
                      <a:pt x="202438" y="1054100"/>
                    </a:lnTo>
                    <a:lnTo>
                      <a:pt x="194576" y="1041400"/>
                    </a:lnTo>
                    <a:lnTo>
                      <a:pt x="194233" y="1040574"/>
                    </a:lnTo>
                    <a:lnTo>
                      <a:pt x="194233" y="1155700"/>
                    </a:lnTo>
                    <a:lnTo>
                      <a:pt x="192913" y="1168400"/>
                    </a:lnTo>
                    <a:lnTo>
                      <a:pt x="192570" y="1168400"/>
                    </a:lnTo>
                    <a:lnTo>
                      <a:pt x="192570" y="1219200"/>
                    </a:lnTo>
                    <a:lnTo>
                      <a:pt x="192252" y="1219200"/>
                    </a:lnTo>
                    <a:lnTo>
                      <a:pt x="191414" y="1206500"/>
                    </a:lnTo>
                    <a:lnTo>
                      <a:pt x="192252" y="1206500"/>
                    </a:lnTo>
                    <a:lnTo>
                      <a:pt x="192570" y="1219200"/>
                    </a:lnTo>
                    <a:lnTo>
                      <a:pt x="192570" y="1168400"/>
                    </a:lnTo>
                    <a:lnTo>
                      <a:pt x="184442" y="1168400"/>
                    </a:lnTo>
                    <a:lnTo>
                      <a:pt x="184061" y="1155700"/>
                    </a:lnTo>
                    <a:lnTo>
                      <a:pt x="194233" y="1155700"/>
                    </a:lnTo>
                    <a:lnTo>
                      <a:pt x="194233" y="1040574"/>
                    </a:lnTo>
                    <a:lnTo>
                      <a:pt x="189369" y="1028700"/>
                    </a:lnTo>
                    <a:lnTo>
                      <a:pt x="194221" y="1016000"/>
                    </a:lnTo>
                    <a:lnTo>
                      <a:pt x="185940" y="1016000"/>
                    </a:lnTo>
                    <a:lnTo>
                      <a:pt x="183007" y="1028700"/>
                    </a:lnTo>
                    <a:lnTo>
                      <a:pt x="176149" y="1028700"/>
                    </a:lnTo>
                    <a:lnTo>
                      <a:pt x="175869" y="1003300"/>
                    </a:lnTo>
                    <a:lnTo>
                      <a:pt x="176479" y="1003300"/>
                    </a:lnTo>
                    <a:lnTo>
                      <a:pt x="177761" y="990600"/>
                    </a:lnTo>
                    <a:lnTo>
                      <a:pt x="181152" y="990600"/>
                    </a:lnTo>
                    <a:lnTo>
                      <a:pt x="189204" y="1003300"/>
                    </a:lnTo>
                    <a:lnTo>
                      <a:pt x="195160" y="1016000"/>
                    </a:lnTo>
                    <a:lnTo>
                      <a:pt x="200875" y="1016000"/>
                    </a:lnTo>
                    <a:lnTo>
                      <a:pt x="208254" y="1028700"/>
                    </a:lnTo>
                    <a:lnTo>
                      <a:pt x="210820" y="1041400"/>
                    </a:lnTo>
                    <a:lnTo>
                      <a:pt x="212064" y="1054100"/>
                    </a:lnTo>
                    <a:lnTo>
                      <a:pt x="212064" y="825500"/>
                    </a:lnTo>
                    <a:lnTo>
                      <a:pt x="210388" y="825500"/>
                    </a:lnTo>
                    <a:lnTo>
                      <a:pt x="212090" y="812800"/>
                    </a:lnTo>
                    <a:lnTo>
                      <a:pt x="215150" y="800100"/>
                    </a:lnTo>
                    <a:lnTo>
                      <a:pt x="214845" y="800100"/>
                    </a:lnTo>
                    <a:lnTo>
                      <a:pt x="201129" y="812800"/>
                    </a:lnTo>
                    <a:lnTo>
                      <a:pt x="200482" y="800100"/>
                    </a:lnTo>
                    <a:lnTo>
                      <a:pt x="199326" y="800100"/>
                    </a:lnTo>
                    <a:lnTo>
                      <a:pt x="200126" y="787400"/>
                    </a:lnTo>
                    <a:lnTo>
                      <a:pt x="194652" y="787400"/>
                    </a:lnTo>
                    <a:lnTo>
                      <a:pt x="194005" y="800100"/>
                    </a:lnTo>
                    <a:lnTo>
                      <a:pt x="191909" y="787400"/>
                    </a:lnTo>
                    <a:lnTo>
                      <a:pt x="190728" y="787400"/>
                    </a:lnTo>
                    <a:lnTo>
                      <a:pt x="190728" y="825500"/>
                    </a:lnTo>
                    <a:lnTo>
                      <a:pt x="188582" y="838200"/>
                    </a:lnTo>
                    <a:lnTo>
                      <a:pt x="182295" y="838200"/>
                    </a:lnTo>
                    <a:lnTo>
                      <a:pt x="182359" y="825500"/>
                    </a:lnTo>
                    <a:lnTo>
                      <a:pt x="182841" y="825500"/>
                    </a:lnTo>
                    <a:lnTo>
                      <a:pt x="183095" y="812800"/>
                    </a:lnTo>
                    <a:lnTo>
                      <a:pt x="186728" y="812800"/>
                    </a:lnTo>
                    <a:lnTo>
                      <a:pt x="189687" y="825500"/>
                    </a:lnTo>
                    <a:lnTo>
                      <a:pt x="190728" y="825500"/>
                    </a:lnTo>
                    <a:lnTo>
                      <a:pt x="190728" y="787400"/>
                    </a:lnTo>
                    <a:lnTo>
                      <a:pt x="184683" y="787400"/>
                    </a:lnTo>
                    <a:lnTo>
                      <a:pt x="185839" y="774700"/>
                    </a:lnTo>
                    <a:lnTo>
                      <a:pt x="189001" y="762000"/>
                    </a:lnTo>
                    <a:lnTo>
                      <a:pt x="192087" y="762000"/>
                    </a:lnTo>
                    <a:lnTo>
                      <a:pt x="196278" y="749300"/>
                    </a:lnTo>
                    <a:lnTo>
                      <a:pt x="206336" y="749300"/>
                    </a:lnTo>
                    <a:lnTo>
                      <a:pt x="205041" y="762000"/>
                    </a:lnTo>
                    <a:lnTo>
                      <a:pt x="205752" y="762000"/>
                    </a:lnTo>
                    <a:lnTo>
                      <a:pt x="210261" y="749300"/>
                    </a:lnTo>
                    <a:lnTo>
                      <a:pt x="212839" y="736600"/>
                    </a:lnTo>
                    <a:lnTo>
                      <a:pt x="213868" y="736600"/>
                    </a:lnTo>
                    <a:lnTo>
                      <a:pt x="213791" y="723900"/>
                    </a:lnTo>
                    <a:lnTo>
                      <a:pt x="208991" y="736600"/>
                    </a:lnTo>
                    <a:lnTo>
                      <a:pt x="193586" y="736600"/>
                    </a:lnTo>
                    <a:lnTo>
                      <a:pt x="194208" y="723900"/>
                    </a:lnTo>
                    <a:lnTo>
                      <a:pt x="195224" y="723900"/>
                    </a:lnTo>
                    <a:lnTo>
                      <a:pt x="196481" y="711200"/>
                    </a:lnTo>
                    <a:lnTo>
                      <a:pt x="198513" y="698500"/>
                    </a:lnTo>
                    <a:lnTo>
                      <a:pt x="200545" y="698500"/>
                    </a:lnTo>
                    <a:lnTo>
                      <a:pt x="200456" y="685800"/>
                    </a:lnTo>
                    <a:lnTo>
                      <a:pt x="207987" y="685800"/>
                    </a:lnTo>
                    <a:lnTo>
                      <a:pt x="216319" y="673100"/>
                    </a:lnTo>
                    <a:lnTo>
                      <a:pt x="228701" y="673100"/>
                    </a:lnTo>
                    <a:lnTo>
                      <a:pt x="229552" y="660400"/>
                    </a:lnTo>
                    <a:lnTo>
                      <a:pt x="231533" y="660400"/>
                    </a:lnTo>
                    <a:lnTo>
                      <a:pt x="232638" y="647700"/>
                    </a:lnTo>
                    <a:lnTo>
                      <a:pt x="230886" y="635000"/>
                    </a:lnTo>
                    <a:lnTo>
                      <a:pt x="228473" y="647700"/>
                    </a:lnTo>
                    <a:lnTo>
                      <a:pt x="214045" y="647700"/>
                    </a:lnTo>
                    <a:lnTo>
                      <a:pt x="212699" y="660400"/>
                    </a:lnTo>
                    <a:lnTo>
                      <a:pt x="205295" y="660400"/>
                    </a:lnTo>
                    <a:lnTo>
                      <a:pt x="206883" y="647700"/>
                    </a:lnTo>
                    <a:lnTo>
                      <a:pt x="213969" y="635000"/>
                    </a:lnTo>
                    <a:lnTo>
                      <a:pt x="223037" y="622300"/>
                    </a:lnTo>
                    <a:lnTo>
                      <a:pt x="222478" y="635000"/>
                    </a:lnTo>
                    <a:lnTo>
                      <a:pt x="229793" y="622300"/>
                    </a:lnTo>
                    <a:lnTo>
                      <a:pt x="233070" y="635000"/>
                    </a:lnTo>
                    <a:lnTo>
                      <a:pt x="232575" y="609600"/>
                    </a:lnTo>
                    <a:lnTo>
                      <a:pt x="227545" y="609600"/>
                    </a:lnTo>
                    <a:lnTo>
                      <a:pt x="220078" y="622300"/>
                    </a:lnTo>
                    <a:lnTo>
                      <a:pt x="212229" y="622300"/>
                    </a:lnTo>
                    <a:lnTo>
                      <a:pt x="214274" y="596900"/>
                    </a:lnTo>
                    <a:lnTo>
                      <a:pt x="214871" y="596900"/>
                    </a:lnTo>
                    <a:lnTo>
                      <a:pt x="216827" y="584200"/>
                    </a:lnTo>
                    <a:lnTo>
                      <a:pt x="220738" y="571500"/>
                    </a:lnTo>
                    <a:lnTo>
                      <a:pt x="237286" y="571500"/>
                    </a:lnTo>
                    <a:lnTo>
                      <a:pt x="235369" y="584200"/>
                    </a:lnTo>
                    <a:lnTo>
                      <a:pt x="248818" y="571500"/>
                    </a:lnTo>
                    <a:lnTo>
                      <a:pt x="242912" y="596900"/>
                    </a:lnTo>
                    <a:lnTo>
                      <a:pt x="250126" y="584200"/>
                    </a:lnTo>
                    <a:lnTo>
                      <a:pt x="253898" y="571500"/>
                    </a:lnTo>
                    <a:lnTo>
                      <a:pt x="256286" y="571500"/>
                    </a:lnTo>
                    <a:lnTo>
                      <a:pt x="259359" y="558800"/>
                    </a:lnTo>
                    <a:lnTo>
                      <a:pt x="263525" y="558800"/>
                    </a:lnTo>
                    <a:lnTo>
                      <a:pt x="262483" y="571500"/>
                    </a:lnTo>
                    <a:lnTo>
                      <a:pt x="261543" y="584200"/>
                    </a:lnTo>
                    <a:lnTo>
                      <a:pt x="261137" y="596900"/>
                    </a:lnTo>
                    <a:lnTo>
                      <a:pt x="261797" y="596900"/>
                    </a:lnTo>
                    <a:lnTo>
                      <a:pt x="264058" y="609600"/>
                    </a:lnTo>
                    <a:lnTo>
                      <a:pt x="264058" y="469900"/>
                    </a:lnTo>
                    <a:lnTo>
                      <a:pt x="256197" y="469900"/>
                    </a:lnTo>
                    <a:lnTo>
                      <a:pt x="259232" y="457200"/>
                    </a:lnTo>
                    <a:lnTo>
                      <a:pt x="262229" y="444500"/>
                    </a:lnTo>
                    <a:lnTo>
                      <a:pt x="275183" y="444500"/>
                    </a:lnTo>
                    <a:lnTo>
                      <a:pt x="285140" y="431800"/>
                    </a:lnTo>
                    <a:lnTo>
                      <a:pt x="293128" y="419100"/>
                    </a:lnTo>
                    <a:lnTo>
                      <a:pt x="299935" y="393700"/>
                    </a:lnTo>
                    <a:lnTo>
                      <a:pt x="306336" y="381000"/>
                    </a:lnTo>
                    <a:lnTo>
                      <a:pt x="309791" y="368300"/>
                    </a:lnTo>
                    <a:lnTo>
                      <a:pt x="313385" y="368300"/>
                    </a:lnTo>
                    <a:lnTo>
                      <a:pt x="317246" y="355600"/>
                    </a:lnTo>
                    <a:lnTo>
                      <a:pt x="321500" y="355600"/>
                    </a:lnTo>
                    <a:lnTo>
                      <a:pt x="326491" y="342900"/>
                    </a:lnTo>
                    <a:lnTo>
                      <a:pt x="332003" y="330200"/>
                    </a:lnTo>
                    <a:lnTo>
                      <a:pt x="338162" y="330200"/>
                    </a:lnTo>
                    <a:lnTo>
                      <a:pt x="345135" y="317500"/>
                    </a:lnTo>
                    <a:lnTo>
                      <a:pt x="343750" y="330200"/>
                    </a:lnTo>
                    <a:lnTo>
                      <a:pt x="339115" y="330200"/>
                    </a:lnTo>
                    <a:lnTo>
                      <a:pt x="335102" y="342900"/>
                    </a:lnTo>
                    <a:lnTo>
                      <a:pt x="335572" y="342900"/>
                    </a:lnTo>
                    <a:lnTo>
                      <a:pt x="345376" y="330200"/>
                    </a:lnTo>
                    <a:lnTo>
                      <a:pt x="347865" y="317500"/>
                    </a:lnTo>
                    <a:lnTo>
                      <a:pt x="352145" y="304800"/>
                    </a:lnTo>
                    <a:lnTo>
                      <a:pt x="367258" y="292100"/>
                    </a:lnTo>
                    <a:lnTo>
                      <a:pt x="358381" y="304800"/>
                    </a:lnTo>
                    <a:lnTo>
                      <a:pt x="365302" y="304800"/>
                    </a:lnTo>
                    <a:lnTo>
                      <a:pt x="373646" y="292100"/>
                    </a:lnTo>
                    <a:lnTo>
                      <a:pt x="369074" y="304800"/>
                    </a:lnTo>
                    <a:lnTo>
                      <a:pt x="374510" y="304800"/>
                    </a:lnTo>
                    <a:lnTo>
                      <a:pt x="380873" y="292100"/>
                    </a:lnTo>
                    <a:lnTo>
                      <a:pt x="387870" y="279400"/>
                    </a:lnTo>
                    <a:lnTo>
                      <a:pt x="395249" y="279400"/>
                    </a:lnTo>
                    <a:lnTo>
                      <a:pt x="403174" y="266700"/>
                    </a:lnTo>
                    <a:lnTo>
                      <a:pt x="411403" y="266700"/>
                    </a:lnTo>
                    <a:lnTo>
                      <a:pt x="419811" y="254000"/>
                    </a:lnTo>
                    <a:lnTo>
                      <a:pt x="428244" y="254000"/>
                    </a:lnTo>
                    <a:lnTo>
                      <a:pt x="436867" y="241300"/>
                    </a:lnTo>
                    <a:lnTo>
                      <a:pt x="445249" y="241300"/>
                    </a:lnTo>
                    <a:lnTo>
                      <a:pt x="453402" y="228600"/>
                    </a:lnTo>
                    <a:lnTo>
                      <a:pt x="468934" y="228600"/>
                    </a:lnTo>
                    <a:lnTo>
                      <a:pt x="475983" y="215900"/>
                    </a:lnTo>
                    <a:lnTo>
                      <a:pt x="488264" y="215900"/>
                    </a:lnTo>
                    <a:lnTo>
                      <a:pt x="484505" y="203200"/>
                    </a:lnTo>
                    <a:lnTo>
                      <a:pt x="487654" y="203200"/>
                    </a:lnTo>
                    <a:lnTo>
                      <a:pt x="492975" y="190500"/>
                    </a:lnTo>
                    <a:lnTo>
                      <a:pt x="505193" y="190500"/>
                    </a:lnTo>
                    <a:lnTo>
                      <a:pt x="498665" y="203200"/>
                    </a:lnTo>
                    <a:lnTo>
                      <a:pt x="511086" y="190500"/>
                    </a:lnTo>
                    <a:lnTo>
                      <a:pt x="519544" y="203200"/>
                    </a:lnTo>
                    <a:lnTo>
                      <a:pt x="526948" y="203200"/>
                    </a:lnTo>
                    <a:lnTo>
                      <a:pt x="518947" y="215900"/>
                    </a:lnTo>
                    <a:lnTo>
                      <a:pt x="511009" y="215900"/>
                    </a:lnTo>
                    <a:lnTo>
                      <a:pt x="503123" y="228600"/>
                    </a:lnTo>
                    <a:lnTo>
                      <a:pt x="525856" y="228600"/>
                    </a:lnTo>
                    <a:lnTo>
                      <a:pt x="529793" y="215900"/>
                    </a:lnTo>
                    <a:lnTo>
                      <a:pt x="538238" y="215900"/>
                    </a:lnTo>
                    <a:lnTo>
                      <a:pt x="542048" y="203200"/>
                    </a:lnTo>
                    <a:lnTo>
                      <a:pt x="537845" y="203200"/>
                    </a:lnTo>
                    <a:lnTo>
                      <a:pt x="541553" y="190500"/>
                    </a:lnTo>
                    <a:lnTo>
                      <a:pt x="545693" y="190500"/>
                    </a:lnTo>
                    <a:lnTo>
                      <a:pt x="550862" y="177800"/>
                    </a:lnTo>
                    <a:lnTo>
                      <a:pt x="554939" y="177800"/>
                    </a:lnTo>
                    <a:lnTo>
                      <a:pt x="559346" y="165100"/>
                    </a:lnTo>
                    <a:lnTo>
                      <a:pt x="564083" y="165100"/>
                    </a:lnTo>
                    <a:lnTo>
                      <a:pt x="569188" y="152400"/>
                    </a:lnTo>
                    <a:lnTo>
                      <a:pt x="569061" y="165100"/>
                    </a:lnTo>
                    <a:lnTo>
                      <a:pt x="578612" y="152400"/>
                    </a:lnTo>
                    <a:lnTo>
                      <a:pt x="588276" y="152400"/>
                    </a:lnTo>
                    <a:lnTo>
                      <a:pt x="598017" y="139700"/>
                    </a:lnTo>
                    <a:lnTo>
                      <a:pt x="615099" y="139700"/>
                    </a:lnTo>
                    <a:lnTo>
                      <a:pt x="625690" y="127000"/>
                    </a:lnTo>
                    <a:lnTo>
                      <a:pt x="628421" y="139700"/>
                    </a:lnTo>
                    <a:lnTo>
                      <a:pt x="662889" y="139700"/>
                    </a:lnTo>
                    <a:lnTo>
                      <a:pt x="673506" y="127000"/>
                    </a:lnTo>
                    <a:lnTo>
                      <a:pt x="697445" y="127000"/>
                    </a:lnTo>
                    <a:lnTo>
                      <a:pt x="710323" y="114300"/>
                    </a:lnTo>
                    <a:lnTo>
                      <a:pt x="723544" y="114300"/>
                    </a:lnTo>
                    <a:lnTo>
                      <a:pt x="719213" y="127000"/>
                    </a:lnTo>
                    <a:lnTo>
                      <a:pt x="736625" y="114300"/>
                    </a:lnTo>
                    <a:lnTo>
                      <a:pt x="811847" y="114300"/>
                    </a:lnTo>
                    <a:lnTo>
                      <a:pt x="811847" y="50800"/>
                    </a:lnTo>
                    <a:lnTo>
                      <a:pt x="783488" y="50800"/>
                    </a:lnTo>
                    <a:lnTo>
                      <a:pt x="766559" y="50800"/>
                    </a:lnTo>
                    <a:lnTo>
                      <a:pt x="748220" y="50800"/>
                    </a:lnTo>
                    <a:lnTo>
                      <a:pt x="740016" y="50800"/>
                    </a:lnTo>
                    <a:lnTo>
                      <a:pt x="720077" y="50800"/>
                    </a:lnTo>
                    <a:lnTo>
                      <a:pt x="723353" y="63500"/>
                    </a:lnTo>
                    <a:lnTo>
                      <a:pt x="706970" y="50800"/>
                    </a:lnTo>
                    <a:lnTo>
                      <a:pt x="689571" y="50800"/>
                    </a:lnTo>
                    <a:lnTo>
                      <a:pt x="682129" y="63500"/>
                    </a:lnTo>
                    <a:lnTo>
                      <a:pt x="655269" y="63500"/>
                    </a:lnTo>
                    <a:lnTo>
                      <a:pt x="649097" y="50800"/>
                    </a:lnTo>
                    <a:lnTo>
                      <a:pt x="665543" y="50800"/>
                    </a:lnTo>
                    <a:lnTo>
                      <a:pt x="673404" y="38100"/>
                    </a:lnTo>
                    <a:lnTo>
                      <a:pt x="671525" y="38100"/>
                    </a:lnTo>
                    <a:lnTo>
                      <a:pt x="668286" y="25400"/>
                    </a:lnTo>
                    <a:lnTo>
                      <a:pt x="669569" y="25400"/>
                    </a:lnTo>
                    <a:lnTo>
                      <a:pt x="674573" y="12700"/>
                    </a:lnTo>
                    <a:lnTo>
                      <a:pt x="659345" y="12700"/>
                    </a:lnTo>
                    <a:lnTo>
                      <a:pt x="650697" y="25400"/>
                    </a:lnTo>
                    <a:lnTo>
                      <a:pt x="651827" y="25400"/>
                    </a:lnTo>
                    <a:lnTo>
                      <a:pt x="659549" y="38100"/>
                    </a:lnTo>
                    <a:lnTo>
                      <a:pt x="641413" y="38100"/>
                    </a:lnTo>
                    <a:lnTo>
                      <a:pt x="641413" y="50800"/>
                    </a:lnTo>
                    <a:lnTo>
                      <a:pt x="626986" y="63500"/>
                    </a:lnTo>
                    <a:lnTo>
                      <a:pt x="619899" y="63500"/>
                    </a:lnTo>
                    <a:lnTo>
                      <a:pt x="628929" y="50800"/>
                    </a:lnTo>
                    <a:lnTo>
                      <a:pt x="641413" y="50800"/>
                    </a:lnTo>
                    <a:lnTo>
                      <a:pt x="641413" y="38100"/>
                    </a:lnTo>
                    <a:lnTo>
                      <a:pt x="631558" y="38100"/>
                    </a:lnTo>
                    <a:lnTo>
                      <a:pt x="623811" y="50800"/>
                    </a:lnTo>
                    <a:lnTo>
                      <a:pt x="614324" y="50800"/>
                    </a:lnTo>
                    <a:lnTo>
                      <a:pt x="609003" y="63500"/>
                    </a:lnTo>
                    <a:lnTo>
                      <a:pt x="618858" y="63500"/>
                    </a:lnTo>
                    <a:lnTo>
                      <a:pt x="608787" y="76200"/>
                    </a:lnTo>
                    <a:lnTo>
                      <a:pt x="570496" y="76200"/>
                    </a:lnTo>
                    <a:lnTo>
                      <a:pt x="563638" y="88900"/>
                    </a:lnTo>
                    <a:lnTo>
                      <a:pt x="543153" y="88900"/>
                    </a:lnTo>
                    <a:lnTo>
                      <a:pt x="536676" y="101600"/>
                    </a:lnTo>
                    <a:lnTo>
                      <a:pt x="524230" y="101600"/>
                    </a:lnTo>
                    <a:lnTo>
                      <a:pt x="518299" y="114300"/>
                    </a:lnTo>
                    <a:lnTo>
                      <a:pt x="493318" y="114300"/>
                    </a:lnTo>
                    <a:lnTo>
                      <a:pt x="495223" y="101600"/>
                    </a:lnTo>
                    <a:lnTo>
                      <a:pt x="494131" y="101600"/>
                    </a:lnTo>
                    <a:lnTo>
                      <a:pt x="493204" y="114300"/>
                    </a:lnTo>
                    <a:lnTo>
                      <a:pt x="466610" y="114300"/>
                    </a:lnTo>
                    <a:lnTo>
                      <a:pt x="461391" y="127000"/>
                    </a:lnTo>
                    <a:lnTo>
                      <a:pt x="458419" y="127000"/>
                    </a:lnTo>
                    <a:lnTo>
                      <a:pt x="458482" y="121031"/>
                    </a:lnTo>
                    <a:lnTo>
                      <a:pt x="454723" y="127000"/>
                    </a:lnTo>
                    <a:lnTo>
                      <a:pt x="446798" y="127000"/>
                    </a:lnTo>
                    <a:lnTo>
                      <a:pt x="439089" y="139700"/>
                    </a:lnTo>
                    <a:lnTo>
                      <a:pt x="431749" y="152400"/>
                    </a:lnTo>
                    <a:lnTo>
                      <a:pt x="428853" y="152400"/>
                    </a:lnTo>
                    <a:lnTo>
                      <a:pt x="435533" y="139700"/>
                    </a:lnTo>
                    <a:lnTo>
                      <a:pt x="424878" y="139700"/>
                    </a:lnTo>
                    <a:lnTo>
                      <a:pt x="418426" y="152400"/>
                    </a:lnTo>
                    <a:lnTo>
                      <a:pt x="411721" y="152400"/>
                    </a:lnTo>
                    <a:lnTo>
                      <a:pt x="404431" y="165100"/>
                    </a:lnTo>
                    <a:lnTo>
                      <a:pt x="396684" y="165100"/>
                    </a:lnTo>
                    <a:lnTo>
                      <a:pt x="380644" y="190500"/>
                    </a:lnTo>
                    <a:lnTo>
                      <a:pt x="373227" y="190500"/>
                    </a:lnTo>
                    <a:lnTo>
                      <a:pt x="366737" y="203200"/>
                    </a:lnTo>
                    <a:lnTo>
                      <a:pt x="361429" y="215900"/>
                    </a:lnTo>
                    <a:lnTo>
                      <a:pt x="373621" y="215900"/>
                    </a:lnTo>
                    <a:lnTo>
                      <a:pt x="370217" y="228600"/>
                    </a:lnTo>
                    <a:lnTo>
                      <a:pt x="360972" y="241300"/>
                    </a:lnTo>
                    <a:lnTo>
                      <a:pt x="359473" y="254000"/>
                    </a:lnTo>
                    <a:lnTo>
                      <a:pt x="349313" y="254000"/>
                    </a:lnTo>
                    <a:lnTo>
                      <a:pt x="339928" y="241300"/>
                    </a:lnTo>
                    <a:lnTo>
                      <a:pt x="336080" y="228600"/>
                    </a:lnTo>
                    <a:lnTo>
                      <a:pt x="342582" y="215900"/>
                    </a:lnTo>
                    <a:lnTo>
                      <a:pt x="345198" y="212293"/>
                    </a:lnTo>
                    <a:lnTo>
                      <a:pt x="346964" y="203200"/>
                    </a:lnTo>
                    <a:lnTo>
                      <a:pt x="334098" y="203200"/>
                    </a:lnTo>
                    <a:lnTo>
                      <a:pt x="327329" y="215900"/>
                    </a:lnTo>
                    <a:lnTo>
                      <a:pt x="316763" y="215900"/>
                    </a:lnTo>
                    <a:lnTo>
                      <a:pt x="317373" y="203200"/>
                    </a:lnTo>
                    <a:lnTo>
                      <a:pt x="322224" y="190500"/>
                    </a:lnTo>
                    <a:lnTo>
                      <a:pt x="333997" y="190500"/>
                    </a:lnTo>
                    <a:lnTo>
                      <a:pt x="347256" y="177800"/>
                    </a:lnTo>
                    <a:lnTo>
                      <a:pt x="366369" y="177800"/>
                    </a:lnTo>
                    <a:lnTo>
                      <a:pt x="358559" y="190500"/>
                    </a:lnTo>
                    <a:lnTo>
                      <a:pt x="352336" y="203200"/>
                    </a:lnTo>
                    <a:lnTo>
                      <a:pt x="360489" y="203200"/>
                    </a:lnTo>
                    <a:lnTo>
                      <a:pt x="369316" y="190500"/>
                    </a:lnTo>
                    <a:lnTo>
                      <a:pt x="379006" y="177800"/>
                    </a:lnTo>
                    <a:lnTo>
                      <a:pt x="371233" y="177800"/>
                    </a:lnTo>
                    <a:lnTo>
                      <a:pt x="378244" y="165100"/>
                    </a:lnTo>
                    <a:lnTo>
                      <a:pt x="382955" y="165100"/>
                    </a:lnTo>
                    <a:lnTo>
                      <a:pt x="387807" y="152400"/>
                    </a:lnTo>
                    <a:lnTo>
                      <a:pt x="397675" y="152400"/>
                    </a:lnTo>
                    <a:lnTo>
                      <a:pt x="402844" y="139700"/>
                    </a:lnTo>
                    <a:lnTo>
                      <a:pt x="405663" y="139700"/>
                    </a:lnTo>
                    <a:lnTo>
                      <a:pt x="403364" y="152400"/>
                    </a:lnTo>
                    <a:lnTo>
                      <a:pt x="409460" y="139700"/>
                    </a:lnTo>
                    <a:lnTo>
                      <a:pt x="409232" y="139700"/>
                    </a:lnTo>
                    <a:lnTo>
                      <a:pt x="410273" y="127000"/>
                    </a:lnTo>
                    <a:lnTo>
                      <a:pt x="398145" y="127000"/>
                    </a:lnTo>
                    <a:lnTo>
                      <a:pt x="391363" y="139700"/>
                    </a:lnTo>
                    <a:lnTo>
                      <a:pt x="383692" y="139700"/>
                    </a:lnTo>
                    <a:lnTo>
                      <a:pt x="375158" y="152400"/>
                    </a:lnTo>
                    <a:lnTo>
                      <a:pt x="374535" y="139700"/>
                    </a:lnTo>
                    <a:lnTo>
                      <a:pt x="353402" y="152400"/>
                    </a:lnTo>
                    <a:lnTo>
                      <a:pt x="332295" y="177800"/>
                    </a:lnTo>
                    <a:lnTo>
                      <a:pt x="312724" y="190500"/>
                    </a:lnTo>
                    <a:lnTo>
                      <a:pt x="296164" y="215900"/>
                    </a:lnTo>
                    <a:lnTo>
                      <a:pt x="301980" y="228600"/>
                    </a:lnTo>
                    <a:lnTo>
                      <a:pt x="305485" y="241300"/>
                    </a:lnTo>
                    <a:lnTo>
                      <a:pt x="308673" y="266700"/>
                    </a:lnTo>
                    <a:lnTo>
                      <a:pt x="313537" y="279400"/>
                    </a:lnTo>
                    <a:lnTo>
                      <a:pt x="248208" y="355600"/>
                    </a:lnTo>
                    <a:lnTo>
                      <a:pt x="227571" y="391782"/>
                    </a:lnTo>
                    <a:lnTo>
                      <a:pt x="229196" y="393700"/>
                    </a:lnTo>
                    <a:lnTo>
                      <a:pt x="236601" y="393700"/>
                    </a:lnTo>
                    <a:lnTo>
                      <a:pt x="228257" y="406400"/>
                    </a:lnTo>
                    <a:lnTo>
                      <a:pt x="220713" y="419100"/>
                    </a:lnTo>
                    <a:lnTo>
                      <a:pt x="206933" y="419100"/>
                    </a:lnTo>
                    <a:lnTo>
                      <a:pt x="207251" y="431800"/>
                    </a:lnTo>
                    <a:lnTo>
                      <a:pt x="206679" y="444500"/>
                    </a:lnTo>
                    <a:lnTo>
                      <a:pt x="205714" y="444500"/>
                    </a:lnTo>
                    <a:lnTo>
                      <a:pt x="204800" y="457200"/>
                    </a:lnTo>
                    <a:lnTo>
                      <a:pt x="204012" y="469900"/>
                    </a:lnTo>
                    <a:lnTo>
                      <a:pt x="204876" y="482600"/>
                    </a:lnTo>
                    <a:lnTo>
                      <a:pt x="209600" y="482600"/>
                    </a:lnTo>
                    <a:lnTo>
                      <a:pt x="195757" y="495300"/>
                    </a:lnTo>
                    <a:lnTo>
                      <a:pt x="181406" y="508000"/>
                    </a:lnTo>
                    <a:lnTo>
                      <a:pt x="177787" y="511162"/>
                    </a:lnTo>
                    <a:lnTo>
                      <a:pt x="177787" y="812800"/>
                    </a:lnTo>
                    <a:lnTo>
                      <a:pt x="177177" y="817206"/>
                    </a:lnTo>
                    <a:lnTo>
                      <a:pt x="177342" y="812800"/>
                    </a:lnTo>
                    <a:lnTo>
                      <a:pt x="177787" y="812800"/>
                    </a:lnTo>
                    <a:lnTo>
                      <a:pt x="177787" y="511162"/>
                    </a:lnTo>
                    <a:lnTo>
                      <a:pt x="166814" y="520700"/>
                    </a:lnTo>
                    <a:lnTo>
                      <a:pt x="152285" y="558800"/>
                    </a:lnTo>
                    <a:lnTo>
                      <a:pt x="155168" y="558800"/>
                    </a:lnTo>
                    <a:lnTo>
                      <a:pt x="165646" y="571500"/>
                    </a:lnTo>
                    <a:lnTo>
                      <a:pt x="160896" y="571500"/>
                    </a:lnTo>
                    <a:lnTo>
                      <a:pt x="156641" y="584200"/>
                    </a:lnTo>
                    <a:lnTo>
                      <a:pt x="146367" y="584200"/>
                    </a:lnTo>
                    <a:lnTo>
                      <a:pt x="145821" y="571500"/>
                    </a:lnTo>
                    <a:lnTo>
                      <a:pt x="147637" y="558800"/>
                    </a:lnTo>
                    <a:lnTo>
                      <a:pt x="140614" y="584200"/>
                    </a:lnTo>
                    <a:lnTo>
                      <a:pt x="133756" y="596900"/>
                    </a:lnTo>
                    <a:lnTo>
                      <a:pt x="127190" y="609600"/>
                    </a:lnTo>
                    <a:lnTo>
                      <a:pt x="121031" y="622300"/>
                    </a:lnTo>
                    <a:lnTo>
                      <a:pt x="117868" y="622300"/>
                    </a:lnTo>
                    <a:lnTo>
                      <a:pt x="116586" y="647700"/>
                    </a:lnTo>
                    <a:lnTo>
                      <a:pt x="119380" y="635000"/>
                    </a:lnTo>
                    <a:lnTo>
                      <a:pt x="124358" y="622300"/>
                    </a:lnTo>
                    <a:lnTo>
                      <a:pt x="137198" y="622300"/>
                    </a:lnTo>
                    <a:lnTo>
                      <a:pt x="133870" y="647700"/>
                    </a:lnTo>
                    <a:lnTo>
                      <a:pt x="128765" y="660400"/>
                    </a:lnTo>
                    <a:lnTo>
                      <a:pt x="125323" y="673100"/>
                    </a:lnTo>
                    <a:lnTo>
                      <a:pt x="126936" y="698500"/>
                    </a:lnTo>
                    <a:lnTo>
                      <a:pt x="99822" y="698500"/>
                    </a:lnTo>
                    <a:lnTo>
                      <a:pt x="93472" y="685800"/>
                    </a:lnTo>
                    <a:lnTo>
                      <a:pt x="95300" y="685800"/>
                    </a:lnTo>
                    <a:lnTo>
                      <a:pt x="89865" y="673100"/>
                    </a:lnTo>
                    <a:lnTo>
                      <a:pt x="85725" y="660400"/>
                    </a:lnTo>
                    <a:lnTo>
                      <a:pt x="83527" y="647700"/>
                    </a:lnTo>
                    <a:lnTo>
                      <a:pt x="83934" y="635000"/>
                    </a:lnTo>
                    <a:lnTo>
                      <a:pt x="72313" y="660400"/>
                    </a:lnTo>
                    <a:lnTo>
                      <a:pt x="67576" y="685800"/>
                    </a:lnTo>
                    <a:lnTo>
                      <a:pt x="64008" y="698500"/>
                    </a:lnTo>
                    <a:lnTo>
                      <a:pt x="55943" y="723900"/>
                    </a:lnTo>
                    <a:lnTo>
                      <a:pt x="50355" y="723900"/>
                    </a:lnTo>
                    <a:lnTo>
                      <a:pt x="49364" y="698500"/>
                    </a:lnTo>
                    <a:lnTo>
                      <a:pt x="48768" y="685800"/>
                    </a:lnTo>
                    <a:lnTo>
                      <a:pt x="44373" y="685800"/>
                    </a:lnTo>
                    <a:lnTo>
                      <a:pt x="48679" y="673100"/>
                    </a:lnTo>
                    <a:lnTo>
                      <a:pt x="53251" y="660400"/>
                    </a:lnTo>
                    <a:lnTo>
                      <a:pt x="57899" y="647700"/>
                    </a:lnTo>
                    <a:lnTo>
                      <a:pt x="62496" y="635000"/>
                    </a:lnTo>
                    <a:lnTo>
                      <a:pt x="61074" y="647700"/>
                    </a:lnTo>
                    <a:lnTo>
                      <a:pt x="64046" y="647700"/>
                    </a:lnTo>
                    <a:lnTo>
                      <a:pt x="64922" y="635000"/>
                    </a:lnTo>
                    <a:lnTo>
                      <a:pt x="66814" y="635000"/>
                    </a:lnTo>
                    <a:lnTo>
                      <a:pt x="69253" y="622300"/>
                    </a:lnTo>
                    <a:lnTo>
                      <a:pt x="71716" y="609600"/>
                    </a:lnTo>
                    <a:lnTo>
                      <a:pt x="73850" y="609600"/>
                    </a:lnTo>
                    <a:lnTo>
                      <a:pt x="75285" y="596900"/>
                    </a:lnTo>
                    <a:lnTo>
                      <a:pt x="75806" y="584200"/>
                    </a:lnTo>
                    <a:lnTo>
                      <a:pt x="75196" y="584200"/>
                    </a:lnTo>
                    <a:lnTo>
                      <a:pt x="79756" y="571500"/>
                    </a:lnTo>
                    <a:lnTo>
                      <a:pt x="80022" y="584200"/>
                    </a:lnTo>
                    <a:lnTo>
                      <a:pt x="79781" y="596900"/>
                    </a:lnTo>
                    <a:lnTo>
                      <a:pt x="82816" y="584200"/>
                    </a:lnTo>
                    <a:lnTo>
                      <a:pt x="82511" y="596900"/>
                    </a:lnTo>
                    <a:lnTo>
                      <a:pt x="85166" y="609600"/>
                    </a:lnTo>
                    <a:lnTo>
                      <a:pt x="89547" y="622300"/>
                    </a:lnTo>
                    <a:lnTo>
                      <a:pt x="94475" y="635000"/>
                    </a:lnTo>
                    <a:lnTo>
                      <a:pt x="100126" y="609600"/>
                    </a:lnTo>
                    <a:lnTo>
                      <a:pt x="97421" y="596900"/>
                    </a:lnTo>
                    <a:lnTo>
                      <a:pt x="92989" y="596900"/>
                    </a:lnTo>
                    <a:lnTo>
                      <a:pt x="93205" y="584200"/>
                    </a:lnTo>
                    <a:lnTo>
                      <a:pt x="93408" y="571500"/>
                    </a:lnTo>
                    <a:lnTo>
                      <a:pt x="102362" y="558800"/>
                    </a:lnTo>
                    <a:lnTo>
                      <a:pt x="106857" y="558800"/>
                    </a:lnTo>
                    <a:lnTo>
                      <a:pt x="111455" y="546100"/>
                    </a:lnTo>
                    <a:lnTo>
                      <a:pt x="104521" y="546100"/>
                    </a:lnTo>
                    <a:lnTo>
                      <a:pt x="109626" y="533400"/>
                    </a:lnTo>
                    <a:lnTo>
                      <a:pt x="114960" y="533400"/>
                    </a:lnTo>
                    <a:lnTo>
                      <a:pt x="119608" y="520700"/>
                    </a:lnTo>
                    <a:lnTo>
                      <a:pt x="115658" y="520700"/>
                    </a:lnTo>
                    <a:lnTo>
                      <a:pt x="109245" y="533400"/>
                    </a:lnTo>
                    <a:lnTo>
                      <a:pt x="106210" y="520700"/>
                    </a:lnTo>
                    <a:lnTo>
                      <a:pt x="111937" y="520700"/>
                    </a:lnTo>
                    <a:lnTo>
                      <a:pt x="116928" y="508000"/>
                    </a:lnTo>
                    <a:lnTo>
                      <a:pt x="121551" y="508000"/>
                    </a:lnTo>
                    <a:lnTo>
                      <a:pt x="126199" y="495300"/>
                    </a:lnTo>
                    <a:lnTo>
                      <a:pt x="131114" y="495300"/>
                    </a:lnTo>
                    <a:lnTo>
                      <a:pt x="136639" y="482600"/>
                    </a:lnTo>
                    <a:lnTo>
                      <a:pt x="143294" y="482600"/>
                    </a:lnTo>
                    <a:lnTo>
                      <a:pt x="151574" y="469900"/>
                    </a:lnTo>
                    <a:lnTo>
                      <a:pt x="144500" y="469900"/>
                    </a:lnTo>
                    <a:lnTo>
                      <a:pt x="141439" y="457200"/>
                    </a:lnTo>
                    <a:lnTo>
                      <a:pt x="141211" y="445503"/>
                    </a:lnTo>
                    <a:lnTo>
                      <a:pt x="125133" y="457200"/>
                    </a:lnTo>
                    <a:lnTo>
                      <a:pt x="116459" y="469900"/>
                    </a:lnTo>
                    <a:lnTo>
                      <a:pt x="108064" y="469900"/>
                    </a:lnTo>
                    <a:lnTo>
                      <a:pt x="93510" y="508000"/>
                    </a:lnTo>
                    <a:lnTo>
                      <a:pt x="79679" y="546100"/>
                    </a:lnTo>
                    <a:lnTo>
                      <a:pt x="67513" y="584200"/>
                    </a:lnTo>
                    <a:lnTo>
                      <a:pt x="57962" y="622300"/>
                    </a:lnTo>
                    <a:lnTo>
                      <a:pt x="52971" y="622300"/>
                    </a:lnTo>
                    <a:lnTo>
                      <a:pt x="40055" y="647700"/>
                    </a:lnTo>
                    <a:lnTo>
                      <a:pt x="34874" y="673100"/>
                    </a:lnTo>
                    <a:lnTo>
                      <a:pt x="35191" y="685800"/>
                    </a:lnTo>
                    <a:lnTo>
                      <a:pt x="38811" y="698500"/>
                    </a:lnTo>
                    <a:lnTo>
                      <a:pt x="43548" y="723900"/>
                    </a:lnTo>
                    <a:lnTo>
                      <a:pt x="47802" y="736600"/>
                    </a:lnTo>
                    <a:lnTo>
                      <a:pt x="49796" y="762000"/>
                    </a:lnTo>
                    <a:lnTo>
                      <a:pt x="47777" y="787400"/>
                    </a:lnTo>
                    <a:lnTo>
                      <a:pt x="40373" y="787400"/>
                    </a:lnTo>
                    <a:lnTo>
                      <a:pt x="38468" y="800100"/>
                    </a:lnTo>
                    <a:lnTo>
                      <a:pt x="36779" y="812800"/>
                    </a:lnTo>
                    <a:lnTo>
                      <a:pt x="30035" y="812800"/>
                    </a:lnTo>
                    <a:lnTo>
                      <a:pt x="31445" y="800100"/>
                    </a:lnTo>
                    <a:lnTo>
                      <a:pt x="19672" y="800100"/>
                    </a:lnTo>
                    <a:lnTo>
                      <a:pt x="23037" y="812800"/>
                    </a:lnTo>
                    <a:lnTo>
                      <a:pt x="26708" y="825500"/>
                    </a:lnTo>
                    <a:lnTo>
                      <a:pt x="28181" y="838200"/>
                    </a:lnTo>
                    <a:lnTo>
                      <a:pt x="146799" y="838200"/>
                    </a:lnTo>
                    <a:lnTo>
                      <a:pt x="152107" y="850900"/>
                    </a:lnTo>
                    <a:lnTo>
                      <a:pt x="158165" y="863600"/>
                    </a:lnTo>
                    <a:lnTo>
                      <a:pt x="164655" y="876300"/>
                    </a:lnTo>
                    <a:lnTo>
                      <a:pt x="176631" y="901700"/>
                    </a:lnTo>
                    <a:lnTo>
                      <a:pt x="180632" y="914400"/>
                    </a:lnTo>
                    <a:lnTo>
                      <a:pt x="181102" y="927100"/>
                    </a:lnTo>
                    <a:lnTo>
                      <a:pt x="180784" y="939800"/>
                    </a:lnTo>
                    <a:lnTo>
                      <a:pt x="179717" y="952500"/>
                    </a:lnTo>
                    <a:lnTo>
                      <a:pt x="177965" y="965200"/>
                    </a:lnTo>
                    <a:lnTo>
                      <a:pt x="175945" y="965200"/>
                    </a:lnTo>
                    <a:lnTo>
                      <a:pt x="175704" y="927100"/>
                    </a:lnTo>
                    <a:lnTo>
                      <a:pt x="173888" y="914400"/>
                    </a:lnTo>
                    <a:lnTo>
                      <a:pt x="170357" y="901700"/>
                    </a:lnTo>
                    <a:lnTo>
                      <a:pt x="157772" y="901700"/>
                    </a:lnTo>
                    <a:lnTo>
                      <a:pt x="149491" y="927100"/>
                    </a:lnTo>
                    <a:lnTo>
                      <a:pt x="140398" y="939800"/>
                    </a:lnTo>
                    <a:lnTo>
                      <a:pt x="130746" y="965200"/>
                    </a:lnTo>
                    <a:lnTo>
                      <a:pt x="131495" y="952500"/>
                    </a:lnTo>
                    <a:lnTo>
                      <a:pt x="132537" y="939800"/>
                    </a:lnTo>
                    <a:lnTo>
                      <a:pt x="133781" y="927100"/>
                    </a:lnTo>
                    <a:lnTo>
                      <a:pt x="135191" y="914400"/>
                    </a:lnTo>
                    <a:lnTo>
                      <a:pt x="137007" y="901700"/>
                    </a:lnTo>
                    <a:lnTo>
                      <a:pt x="138760" y="876300"/>
                    </a:lnTo>
                    <a:lnTo>
                      <a:pt x="140601" y="863600"/>
                    </a:lnTo>
                    <a:lnTo>
                      <a:pt x="142722" y="850900"/>
                    </a:lnTo>
                    <a:lnTo>
                      <a:pt x="136296" y="863600"/>
                    </a:lnTo>
                    <a:lnTo>
                      <a:pt x="137261" y="850900"/>
                    </a:lnTo>
                    <a:lnTo>
                      <a:pt x="24968" y="850900"/>
                    </a:lnTo>
                    <a:lnTo>
                      <a:pt x="10350" y="850900"/>
                    </a:lnTo>
                    <a:lnTo>
                      <a:pt x="6235" y="850900"/>
                    </a:lnTo>
                    <a:lnTo>
                      <a:pt x="4775" y="863600"/>
                    </a:lnTo>
                    <a:lnTo>
                      <a:pt x="4203" y="876300"/>
                    </a:lnTo>
                    <a:lnTo>
                      <a:pt x="4521" y="889000"/>
                    </a:lnTo>
                    <a:lnTo>
                      <a:pt x="5676" y="889000"/>
                    </a:lnTo>
                    <a:lnTo>
                      <a:pt x="7734" y="901700"/>
                    </a:lnTo>
                    <a:lnTo>
                      <a:pt x="10896" y="914400"/>
                    </a:lnTo>
                    <a:lnTo>
                      <a:pt x="15328" y="914400"/>
                    </a:lnTo>
                    <a:lnTo>
                      <a:pt x="17881" y="952500"/>
                    </a:lnTo>
                    <a:lnTo>
                      <a:pt x="12026" y="952500"/>
                    </a:lnTo>
                    <a:lnTo>
                      <a:pt x="5511" y="965200"/>
                    </a:lnTo>
                    <a:lnTo>
                      <a:pt x="6096" y="1003300"/>
                    </a:lnTo>
                    <a:lnTo>
                      <a:pt x="0" y="990600"/>
                    </a:lnTo>
                    <a:lnTo>
                      <a:pt x="723" y="1003300"/>
                    </a:lnTo>
                    <a:lnTo>
                      <a:pt x="1600" y="1003300"/>
                    </a:lnTo>
                    <a:lnTo>
                      <a:pt x="2616" y="1016000"/>
                    </a:lnTo>
                    <a:lnTo>
                      <a:pt x="3759" y="1028700"/>
                    </a:lnTo>
                    <a:lnTo>
                      <a:pt x="10795" y="1016000"/>
                    </a:lnTo>
                    <a:lnTo>
                      <a:pt x="16776" y="1041400"/>
                    </a:lnTo>
                    <a:lnTo>
                      <a:pt x="19799" y="1041400"/>
                    </a:lnTo>
                    <a:lnTo>
                      <a:pt x="22974" y="1054100"/>
                    </a:lnTo>
                    <a:lnTo>
                      <a:pt x="29235" y="1066800"/>
                    </a:lnTo>
                    <a:lnTo>
                      <a:pt x="32423" y="1066800"/>
                    </a:lnTo>
                    <a:lnTo>
                      <a:pt x="34785" y="1054100"/>
                    </a:lnTo>
                    <a:lnTo>
                      <a:pt x="38531" y="1054100"/>
                    </a:lnTo>
                    <a:lnTo>
                      <a:pt x="26593" y="1041400"/>
                    </a:lnTo>
                    <a:lnTo>
                      <a:pt x="25857" y="1028700"/>
                    </a:lnTo>
                    <a:lnTo>
                      <a:pt x="23342" y="1016000"/>
                    </a:lnTo>
                    <a:lnTo>
                      <a:pt x="22098" y="1003300"/>
                    </a:lnTo>
                    <a:lnTo>
                      <a:pt x="25146" y="990600"/>
                    </a:lnTo>
                    <a:lnTo>
                      <a:pt x="28130" y="1003300"/>
                    </a:lnTo>
                    <a:lnTo>
                      <a:pt x="32600" y="1016000"/>
                    </a:lnTo>
                    <a:lnTo>
                      <a:pt x="37541" y="1016000"/>
                    </a:lnTo>
                    <a:lnTo>
                      <a:pt x="41922" y="1028700"/>
                    </a:lnTo>
                    <a:lnTo>
                      <a:pt x="40360" y="1016000"/>
                    </a:lnTo>
                    <a:lnTo>
                      <a:pt x="38760" y="1016000"/>
                    </a:lnTo>
                    <a:lnTo>
                      <a:pt x="37223" y="1003300"/>
                    </a:lnTo>
                    <a:lnTo>
                      <a:pt x="35852" y="1003300"/>
                    </a:lnTo>
                    <a:lnTo>
                      <a:pt x="44259" y="990600"/>
                    </a:lnTo>
                    <a:lnTo>
                      <a:pt x="44170" y="965200"/>
                    </a:lnTo>
                    <a:lnTo>
                      <a:pt x="44018" y="965200"/>
                    </a:lnTo>
                    <a:lnTo>
                      <a:pt x="43713" y="952500"/>
                    </a:lnTo>
                    <a:lnTo>
                      <a:pt x="43065" y="939800"/>
                    </a:lnTo>
                    <a:lnTo>
                      <a:pt x="41808" y="939800"/>
                    </a:lnTo>
                    <a:lnTo>
                      <a:pt x="39776" y="927100"/>
                    </a:lnTo>
                    <a:lnTo>
                      <a:pt x="36017" y="927100"/>
                    </a:lnTo>
                    <a:lnTo>
                      <a:pt x="38252" y="939800"/>
                    </a:lnTo>
                    <a:lnTo>
                      <a:pt x="40081" y="952500"/>
                    </a:lnTo>
                    <a:lnTo>
                      <a:pt x="38112" y="952500"/>
                    </a:lnTo>
                    <a:lnTo>
                      <a:pt x="29781" y="939800"/>
                    </a:lnTo>
                    <a:lnTo>
                      <a:pt x="25006" y="914400"/>
                    </a:lnTo>
                    <a:lnTo>
                      <a:pt x="22466" y="901700"/>
                    </a:lnTo>
                    <a:lnTo>
                      <a:pt x="20802" y="876300"/>
                    </a:lnTo>
                    <a:lnTo>
                      <a:pt x="24244" y="876300"/>
                    </a:lnTo>
                    <a:lnTo>
                      <a:pt x="25869" y="863600"/>
                    </a:lnTo>
                    <a:lnTo>
                      <a:pt x="29756" y="863600"/>
                    </a:lnTo>
                    <a:lnTo>
                      <a:pt x="29273" y="876300"/>
                    </a:lnTo>
                    <a:lnTo>
                      <a:pt x="39827" y="876300"/>
                    </a:lnTo>
                    <a:lnTo>
                      <a:pt x="43827" y="863600"/>
                    </a:lnTo>
                    <a:lnTo>
                      <a:pt x="51587" y="876300"/>
                    </a:lnTo>
                    <a:lnTo>
                      <a:pt x="60020" y="889000"/>
                    </a:lnTo>
                    <a:lnTo>
                      <a:pt x="67386" y="889000"/>
                    </a:lnTo>
                    <a:lnTo>
                      <a:pt x="71945" y="901700"/>
                    </a:lnTo>
                    <a:lnTo>
                      <a:pt x="72834" y="914400"/>
                    </a:lnTo>
                    <a:lnTo>
                      <a:pt x="73190" y="927100"/>
                    </a:lnTo>
                    <a:lnTo>
                      <a:pt x="72542" y="939800"/>
                    </a:lnTo>
                    <a:lnTo>
                      <a:pt x="70434" y="952500"/>
                    </a:lnTo>
                    <a:lnTo>
                      <a:pt x="68351" y="952500"/>
                    </a:lnTo>
                    <a:lnTo>
                      <a:pt x="69011" y="965200"/>
                    </a:lnTo>
                    <a:lnTo>
                      <a:pt x="71297" y="977900"/>
                    </a:lnTo>
                    <a:lnTo>
                      <a:pt x="71958" y="990600"/>
                    </a:lnTo>
                    <a:lnTo>
                      <a:pt x="67754" y="1003300"/>
                    </a:lnTo>
                    <a:lnTo>
                      <a:pt x="70231" y="1016000"/>
                    </a:lnTo>
                    <a:lnTo>
                      <a:pt x="81724" y="1016000"/>
                    </a:lnTo>
                    <a:lnTo>
                      <a:pt x="83820" y="1028700"/>
                    </a:lnTo>
                    <a:lnTo>
                      <a:pt x="85991" y="1041400"/>
                    </a:lnTo>
                    <a:lnTo>
                      <a:pt x="88303" y="1054100"/>
                    </a:lnTo>
                    <a:lnTo>
                      <a:pt x="77139" y="1054100"/>
                    </a:lnTo>
                    <a:lnTo>
                      <a:pt x="69532" y="1066800"/>
                    </a:lnTo>
                    <a:lnTo>
                      <a:pt x="61912" y="1066800"/>
                    </a:lnTo>
                    <a:lnTo>
                      <a:pt x="50736" y="1041400"/>
                    </a:lnTo>
                    <a:lnTo>
                      <a:pt x="60731" y="1092200"/>
                    </a:lnTo>
                    <a:lnTo>
                      <a:pt x="56769" y="1092200"/>
                    </a:lnTo>
                    <a:lnTo>
                      <a:pt x="55308" y="1079500"/>
                    </a:lnTo>
                    <a:lnTo>
                      <a:pt x="57480" y="1079500"/>
                    </a:lnTo>
                    <a:lnTo>
                      <a:pt x="48983" y="1066800"/>
                    </a:lnTo>
                    <a:lnTo>
                      <a:pt x="44437" y="1079500"/>
                    </a:lnTo>
                    <a:lnTo>
                      <a:pt x="43014" y="1092200"/>
                    </a:lnTo>
                    <a:lnTo>
                      <a:pt x="43853" y="1104900"/>
                    </a:lnTo>
                    <a:lnTo>
                      <a:pt x="54864" y="1117600"/>
                    </a:lnTo>
                    <a:lnTo>
                      <a:pt x="53619" y="1117600"/>
                    </a:lnTo>
                    <a:lnTo>
                      <a:pt x="50850" y="1130300"/>
                    </a:lnTo>
                    <a:lnTo>
                      <a:pt x="49784" y="1143000"/>
                    </a:lnTo>
                    <a:lnTo>
                      <a:pt x="49491" y="1155700"/>
                    </a:lnTo>
                    <a:lnTo>
                      <a:pt x="49987" y="1155700"/>
                    </a:lnTo>
                    <a:lnTo>
                      <a:pt x="51536" y="1168400"/>
                    </a:lnTo>
                    <a:lnTo>
                      <a:pt x="54368" y="1181100"/>
                    </a:lnTo>
                    <a:lnTo>
                      <a:pt x="60566" y="1181100"/>
                    </a:lnTo>
                    <a:lnTo>
                      <a:pt x="66941" y="1193800"/>
                    </a:lnTo>
                    <a:lnTo>
                      <a:pt x="73393" y="1193800"/>
                    </a:lnTo>
                    <a:lnTo>
                      <a:pt x="79870" y="1206500"/>
                    </a:lnTo>
                    <a:lnTo>
                      <a:pt x="92773" y="1219200"/>
                    </a:lnTo>
                    <a:lnTo>
                      <a:pt x="99275" y="1231900"/>
                    </a:lnTo>
                    <a:lnTo>
                      <a:pt x="105981" y="1231900"/>
                    </a:lnTo>
                    <a:lnTo>
                      <a:pt x="113131" y="1244600"/>
                    </a:lnTo>
                    <a:lnTo>
                      <a:pt x="112610" y="1257300"/>
                    </a:lnTo>
                    <a:lnTo>
                      <a:pt x="114198" y="1270000"/>
                    </a:lnTo>
                    <a:lnTo>
                      <a:pt x="113753" y="1282700"/>
                    </a:lnTo>
                    <a:lnTo>
                      <a:pt x="104216" y="1282700"/>
                    </a:lnTo>
                    <a:lnTo>
                      <a:pt x="101130" y="1270000"/>
                    </a:lnTo>
                    <a:lnTo>
                      <a:pt x="98552" y="1270000"/>
                    </a:lnTo>
                    <a:lnTo>
                      <a:pt x="97104" y="1257300"/>
                    </a:lnTo>
                    <a:lnTo>
                      <a:pt x="89801" y="1257300"/>
                    </a:lnTo>
                    <a:lnTo>
                      <a:pt x="85572" y="1270000"/>
                    </a:lnTo>
                    <a:lnTo>
                      <a:pt x="81127" y="1270000"/>
                    </a:lnTo>
                    <a:lnTo>
                      <a:pt x="79768" y="1257300"/>
                    </a:lnTo>
                    <a:lnTo>
                      <a:pt x="77571" y="1257300"/>
                    </a:lnTo>
                    <a:lnTo>
                      <a:pt x="73469" y="1244600"/>
                    </a:lnTo>
                    <a:lnTo>
                      <a:pt x="76174" y="1257300"/>
                    </a:lnTo>
                    <a:lnTo>
                      <a:pt x="72415" y="1257300"/>
                    </a:lnTo>
                    <a:lnTo>
                      <a:pt x="67551" y="1244600"/>
                    </a:lnTo>
                    <a:lnTo>
                      <a:pt x="62052" y="1231900"/>
                    </a:lnTo>
                    <a:lnTo>
                      <a:pt x="56362" y="1231900"/>
                    </a:lnTo>
                    <a:lnTo>
                      <a:pt x="50736" y="1219200"/>
                    </a:lnTo>
                    <a:lnTo>
                      <a:pt x="45377" y="1219200"/>
                    </a:lnTo>
                    <a:lnTo>
                      <a:pt x="40627" y="1206500"/>
                    </a:lnTo>
                    <a:lnTo>
                      <a:pt x="36817" y="1206500"/>
                    </a:lnTo>
                    <a:lnTo>
                      <a:pt x="43561" y="1219200"/>
                    </a:lnTo>
                    <a:lnTo>
                      <a:pt x="44716" y="1231900"/>
                    </a:lnTo>
                    <a:lnTo>
                      <a:pt x="43459" y="1231900"/>
                    </a:lnTo>
                    <a:lnTo>
                      <a:pt x="42976" y="1244600"/>
                    </a:lnTo>
                    <a:lnTo>
                      <a:pt x="38303" y="1244600"/>
                    </a:lnTo>
                    <a:lnTo>
                      <a:pt x="33172" y="1231900"/>
                    </a:lnTo>
                    <a:lnTo>
                      <a:pt x="28790" y="1231900"/>
                    </a:lnTo>
                    <a:lnTo>
                      <a:pt x="35090" y="1244600"/>
                    </a:lnTo>
                    <a:lnTo>
                      <a:pt x="42913" y="1257300"/>
                    </a:lnTo>
                    <a:lnTo>
                      <a:pt x="48983" y="1257300"/>
                    </a:lnTo>
                    <a:lnTo>
                      <a:pt x="50050" y="1244600"/>
                    </a:lnTo>
                    <a:lnTo>
                      <a:pt x="55549" y="1257300"/>
                    </a:lnTo>
                    <a:lnTo>
                      <a:pt x="61125" y="1270000"/>
                    </a:lnTo>
                    <a:lnTo>
                      <a:pt x="65684" y="1282700"/>
                    </a:lnTo>
                    <a:lnTo>
                      <a:pt x="68084" y="1295400"/>
                    </a:lnTo>
                    <a:lnTo>
                      <a:pt x="71628" y="1295400"/>
                    </a:lnTo>
                    <a:lnTo>
                      <a:pt x="71996" y="1308100"/>
                    </a:lnTo>
                    <a:lnTo>
                      <a:pt x="71526" y="1333500"/>
                    </a:lnTo>
                    <a:lnTo>
                      <a:pt x="70840" y="1346200"/>
                    </a:lnTo>
                    <a:lnTo>
                      <a:pt x="70561" y="1358900"/>
                    </a:lnTo>
                    <a:lnTo>
                      <a:pt x="71247" y="1371600"/>
                    </a:lnTo>
                    <a:lnTo>
                      <a:pt x="74002" y="1384300"/>
                    </a:lnTo>
                    <a:lnTo>
                      <a:pt x="79375" y="1397000"/>
                    </a:lnTo>
                    <a:lnTo>
                      <a:pt x="86753" y="1407972"/>
                    </a:lnTo>
                    <a:lnTo>
                      <a:pt x="82905" y="1397000"/>
                    </a:lnTo>
                    <a:lnTo>
                      <a:pt x="79527" y="1397000"/>
                    </a:lnTo>
                    <a:lnTo>
                      <a:pt x="82143" y="1384300"/>
                    </a:lnTo>
                    <a:lnTo>
                      <a:pt x="90246" y="1397000"/>
                    </a:lnTo>
                    <a:lnTo>
                      <a:pt x="94742" y="1409700"/>
                    </a:lnTo>
                    <a:lnTo>
                      <a:pt x="96774" y="1422400"/>
                    </a:lnTo>
                    <a:lnTo>
                      <a:pt x="97459" y="1422400"/>
                    </a:lnTo>
                    <a:lnTo>
                      <a:pt x="97713" y="1435100"/>
                    </a:lnTo>
                    <a:lnTo>
                      <a:pt x="98552" y="1447800"/>
                    </a:lnTo>
                    <a:lnTo>
                      <a:pt x="101257" y="1460500"/>
                    </a:lnTo>
                    <a:lnTo>
                      <a:pt x="107061" y="1473200"/>
                    </a:lnTo>
                    <a:lnTo>
                      <a:pt x="115595" y="1447800"/>
                    </a:lnTo>
                    <a:lnTo>
                      <a:pt x="121691" y="1460500"/>
                    </a:lnTo>
                    <a:lnTo>
                      <a:pt x="136169" y="1485900"/>
                    </a:lnTo>
                    <a:lnTo>
                      <a:pt x="142278" y="1498600"/>
                    </a:lnTo>
                    <a:lnTo>
                      <a:pt x="141820" y="1498600"/>
                    </a:lnTo>
                    <a:lnTo>
                      <a:pt x="142227" y="1511300"/>
                    </a:lnTo>
                    <a:lnTo>
                      <a:pt x="140030" y="1524000"/>
                    </a:lnTo>
                    <a:lnTo>
                      <a:pt x="131711" y="1511300"/>
                    </a:lnTo>
                    <a:lnTo>
                      <a:pt x="139941" y="1524000"/>
                    </a:lnTo>
                    <a:lnTo>
                      <a:pt x="149174" y="1536700"/>
                    </a:lnTo>
                    <a:lnTo>
                      <a:pt x="159092" y="1549400"/>
                    </a:lnTo>
                    <a:lnTo>
                      <a:pt x="169405" y="1549400"/>
                    </a:lnTo>
                    <a:lnTo>
                      <a:pt x="180035" y="1562100"/>
                    </a:lnTo>
                    <a:lnTo>
                      <a:pt x="191160" y="1562100"/>
                    </a:lnTo>
                    <a:lnTo>
                      <a:pt x="196291" y="1567688"/>
                    </a:lnTo>
                    <a:lnTo>
                      <a:pt x="193535" y="1562100"/>
                    </a:lnTo>
                    <a:lnTo>
                      <a:pt x="185610" y="1549400"/>
                    </a:lnTo>
                    <a:lnTo>
                      <a:pt x="202603" y="1549400"/>
                    </a:lnTo>
                    <a:lnTo>
                      <a:pt x="207645" y="1562100"/>
                    </a:lnTo>
                    <a:lnTo>
                      <a:pt x="216357" y="1574800"/>
                    </a:lnTo>
                    <a:lnTo>
                      <a:pt x="219760" y="1587500"/>
                    </a:lnTo>
                    <a:lnTo>
                      <a:pt x="208838" y="1574800"/>
                    </a:lnTo>
                    <a:lnTo>
                      <a:pt x="211531" y="1587500"/>
                    </a:lnTo>
                    <a:lnTo>
                      <a:pt x="218605" y="1587500"/>
                    </a:lnTo>
                    <a:lnTo>
                      <a:pt x="222529" y="1600200"/>
                    </a:lnTo>
                    <a:lnTo>
                      <a:pt x="226796" y="1600200"/>
                    </a:lnTo>
                    <a:lnTo>
                      <a:pt x="231038" y="1612900"/>
                    </a:lnTo>
                    <a:lnTo>
                      <a:pt x="237312" y="1612900"/>
                    </a:lnTo>
                    <a:lnTo>
                      <a:pt x="243319" y="1625600"/>
                    </a:lnTo>
                    <a:lnTo>
                      <a:pt x="248399" y="1625600"/>
                    </a:lnTo>
                    <a:lnTo>
                      <a:pt x="246291" y="1612900"/>
                    </a:lnTo>
                    <a:lnTo>
                      <a:pt x="254431" y="1620139"/>
                    </a:lnTo>
                    <a:lnTo>
                      <a:pt x="249593" y="1612900"/>
                    </a:lnTo>
                    <a:lnTo>
                      <a:pt x="240436" y="1600200"/>
                    </a:lnTo>
                    <a:lnTo>
                      <a:pt x="233692" y="1587500"/>
                    </a:lnTo>
                    <a:lnTo>
                      <a:pt x="246811" y="1587500"/>
                    </a:lnTo>
                    <a:lnTo>
                      <a:pt x="247662" y="1574800"/>
                    </a:lnTo>
                    <a:lnTo>
                      <a:pt x="240677" y="1574800"/>
                    </a:lnTo>
                    <a:lnTo>
                      <a:pt x="233768" y="1562100"/>
                    </a:lnTo>
                    <a:lnTo>
                      <a:pt x="219913" y="1549400"/>
                    </a:lnTo>
                    <a:lnTo>
                      <a:pt x="227812" y="1562100"/>
                    </a:lnTo>
                    <a:lnTo>
                      <a:pt x="217017" y="1562100"/>
                    </a:lnTo>
                    <a:lnTo>
                      <a:pt x="211709" y="1549400"/>
                    </a:lnTo>
                    <a:lnTo>
                      <a:pt x="206578" y="1549400"/>
                    </a:lnTo>
                    <a:lnTo>
                      <a:pt x="201815" y="1536700"/>
                    </a:lnTo>
                    <a:lnTo>
                      <a:pt x="187934" y="1536700"/>
                    </a:lnTo>
                    <a:lnTo>
                      <a:pt x="184988" y="1524000"/>
                    </a:lnTo>
                    <a:lnTo>
                      <a:pt x="181864" y="1511300"/>
                    </a:lnTo>
                    <a:lnTo>
                      <a:pt x="178587" y="1498600"/>
                    </a:lnTo>
                    <a:lnTo>
                      <a:pt x="175171" y="1498600"/>
                    </a:lnTo>
                    <a:lnTo>
                      <a:pt x="171602" y="1485900"/>
                    </a:lnTo>
                    <a:lnTo>
                      <a:pt x="168160" y="1473200"/>
                    </a:lnTo>
                    <a:lnTo>
                      <a:pt x="165087" y="1460500"/>
                    </a:lnTo>
                    <a:lnTo>
                      <a:pt x="162585" y="1447800"/>
                    </a:lnTo>
                    <a:lnTo>
                      <a:pt x="158242" y="1447800"/>
                    </a:lnTo>
                    <a:lnTo>
                      <a:pt x="158026" y="1460500"/>
                    </a:lnTo>
                    <a:lnTo>
                      <a:pt x="160299" y="1460500"/>
                    </a:lnTo>
                    <a:lnTo>
                      <a:pt x="163436" y="1473200"/>
                    </a:lnTo>
                    <a:lnTo>
                      <a:pt x="156337" y="1460500"/>
                    </a:lnTo>
                    <a:lnTo>
                      <a:pt x="148323" y="1447800"/>
                    </a:lnTo>
                    <a:lnTo>
                      <a:pt x="141490" y="1447800"/>
                    </a:lnTo>
                    <a:lnTo>
                      <a:pt x="137909" y="1435100"/>
                    </a:lnTo>
                    <a:lnTo>
                      <a:pt x="134759" y="1422400"/>
                    </a:lnTo>
                    <a:lnTo>
                      <a:pt x="131648" y="1435100"/>
                    </a:lnTo>
                    <a:lnTo>
                      <a:pt x="131051" y="1435100"/>
                    </a:lnTo>
                    <a:lnTo>
                      <a:pt x="135496" y="1447800"/>
                    </a:lnTo>
                    <a:lnTo>
                      <a:pt x="129108" y="1435100"/>
                    </a:lnTo>
                    <a:lnTo>
                      <a:pt x="122466" y="1422400"/>
                    </a:lnTo>
                    <a:lnTo>
                      <a:pt x="116078" y="1409700"/>
                    </a:lnTo>
                    <a:lnTo>
                      <a:pt x="110439" y="1397000"/>
                    </a:lnTo>
                    <a:lnTo>
                      <a:pt x="109753" y="1409700"/>
                    </a:lnTo>
                    <a:lnTo>
                      <a:pt x="109613" y="1409700"/>
                    </a:lnTo>
                    <a:lnTo>
                      <a:pt x="109334" y="1422400"/>
                    </a:lnTo>
                    <a:lnTo>
                      <a:pt x="106121" y="1409700"/>
                    </a:lnTo>
                    <a:lnTo>
                      <a:pt x="102781" y="1409700"/>
                    </a:lnTo>
                    <a:lnTo>
                      <a:pt x="99961" y="1397000"/>
                    </a:lnTo>
                    <a:lnTo>
                      <a:pt x="100406" y="1409700"/>
                    </a:lnTo>
                    <a:lnTo>
                      <a:pt x="101206" y="1409700"/>
                    </a:lnTo>
                    <a:lnTo>
                      <a:pt x="102044" y="1422400"/>
                    </a:lnTo>
                    <a:lnTo>
                      <a:pt x="88493" y="1384300"/>
                    </a:lnTo>
                    <a:lnTo>
                      <a:pt x="78270" y="1358900"/>
                    </a:lnTo>
                    <a:lnTo>
                      <a:pt x="73050" y="1333500"/>
                    </a:lnTo>
                    <a:lnTo>
                      <a:pt x="74549" y="1308100"/>
                    </a:lnTo>
                    <a:lnTo>
                      <a:pt x="82410" y="1320800"/>
                    </a:lnTo>
                    <a:lnTo>
                      <a:pt x="90195" y="1333500"/>
                    </a:lnTo>
                    <a:lnTo>
                      <a:pt x="105689" y="1371600"/>
                    </a:lnTo>
                    <a:lnTo>
                      <a:pt x="113893" y="1384300"/>
                    </a:lnTo>
                    <a:lnTo>
                      <a:pt x="122326" y="1397000"/>
                    </a:lnTo>
                    <a:lnTo>
                      <a:pt x="131152" y="1409700"/>
                    </a:lnTo>
                    <a:lnTo>
                      <a:pt x="141249" y="1409700"/>
                    </a:lnTo>
                    <a:lnTo>
                      <a:pt x="135128" y="1397000"/>
                    </a:lnTo>
                    <a:lnTo>
                      <a:pt x="130340" y="1397000"/>
                    </a:lnTo>
                    <a:lnTo>
                      <a:pt x="127139" y="1384300"/>
                    </a:lnTo>
                    <a:lnTo>
                      <a:pt x="124815" y="1384300"/>
                    </a:lnTo>
                    <a:lnTo>
                      <a:pt x="127152" y="1371600"/>
                    </a:lnTo>
                    <a:lnTo>
                      <a:pt x="113550" y="1371600"/>
                    </a:lnTo>
                    <a:lnTo>
                      <a:pt x="106921" y="1358900"/>
                    </a:lnTo>
                    <a:lnTo>
                      <a:pt x="100825" y="1346200"/>
                    </a:lnTo>
                    <a:lnTo>
                      <a:pt x="97878" y="1333500"/>
                    </a:lnTo>
                    <a:lnTo>
                      <a:pt x="100672" y="1320800"/>
                    </a:lnTo>
                    <a:lnTo>
                      <a:pt x="107442" y="1333500"/>
                    </a:lnTo>
                    <a:lnTo>
                      <a:pt x="113626" y="1346200"/>
                    </a:lnTo>
                    <a:lnTo>
                      <a:pt x="119341" y="1346200"/>
                    </a:lnTo>
                    <a:lnTo>
                      <a:pt x="124739" y="1358900"/>
                    </a:lnTo>
                    <a:lnTo>
                      <a:pt x="135382" y="1358900"/>
                    </a:lnTo>
                    <a:lnTo>
                      <a:pt x="140652" y="1371600"/>
                    </a:lnTo>
                    <a:lnTo>
                      <a:pt x="150317" y="1371600"/>
                    </a:lnTo>
                    <a:lnTo>
                      <a:pt x="152666" y="1384300"/>
                    </a:lnTo>
                    <a:lnTo>
                      <a:pt x="160680" y="1397000"/>
                    </a:lnTo>
                    <a:lnTo>
                      <a:pt x="165201" y="1409700"/>
                    </a:lnTo>
                    <a:lnTo>
                      <a:pt x="169824" y="1409700"/>
                    </a:lnTo>
                    <a:lnTo>
                      <a:pt x="172847" y="1422400"/>
                    </a:lnTo>
                    <a:lnTo>
                      <a:pt x="161594" y="1422400"/>
                    </a:lnTo>
                    <a:lnTo>
                      <a:pt x="165582" y="1435100"/>
                    </a:lnTo>
                    <a:lnTo>
                      <a:pt x="172415" y="1447800"/>
                    </a:lnTo>
                    <a:lnTo>
                      <a:pt x="181178" y="1460500"/>
                    </a:lnTo>
                    <a:lnTo>
                      <a:pt x="190944" y="1473200"/>
                    </a:lnTo>
                    <a:lnTo>
                      <a:pt x="201244" y="1473200"/>
                    </a:lnTo>
                    <a:lnTo>
                      <a:pt x="211023" y="1485900"/>
                    </a:lnTo>
                    <a:lnTo>
                      <a:pt x="219786" y="1498600"/>
                    </a:lnTo>
                    <a:lnTo>
                      <a:pt x="226987" y="1511300"/>
                    </a:lnTo>
                    <a:lnTo>
                      <a:pt x="223316" y="1511300"/>
                    </a:lnTo>
                    <a:lnTo>
                      <a:pt x="225602" y="1524000"/>
                    </a:lnTo>
                    <a:lnTo>
                      <a:pt x="227685" y="1536700"/>
                    </a:lnTo>
                    <a:lnTo>
                      <a:pt x="229958" y="1536700"/>
                    </a:lnTo>
                    <a:lnTo>
                      <a:pt x="232016" y="1549400"/>
                    </a:lnTo>
                    <a:lnTo>
                      <a:pt x="237439" y="1562100"/>
                    </a:lnTo>
                    <a:lnTo>
                      <a:pt x="243065" y="1562100"/>
                    </a:lnTo>
                    <a:lnTo>
                      <a:pt x="248831" y="1574800"/>
                    </a:lnTo>
                    <a:lnTo>
                      <a:pt x="266928" y="1574800"/>
                    </a:lnTo>
                    <a:lnTo>
                      <a:pt x="272745" y="1587500"/>
                    </a:lnTo>
                    <a:lnTo>
                      <a:pt x="274180" y="1587500"/>
                    </a:lnTo>
                    <a:lnTo>
                      <a:pt x="280631" y="1600200"/>
                    </a:lnTo>
                    <a:lnTo>
                      <a:pt x="285076" y="1612900"/>
                    </a:lnTo>
                    <a:lnTo>
                      <a:pt x="280492" y="1612900"/>
                    </a:lnTo>
                    <a:lnTo>
                      <a:pt x="306222" y="1625600"/>
                    </a:lnTo>
                    <a:lnTo>
                      <a:pt x="314833" y="1638300"/>
                    </a:lnTo>
                    <a:lnTo>
                      <a:pt x="326517" y="1651000"/>
                    </a:lnTo>
                    <a:lnTo>
                      <a:pt x="336410" y="1663700"/>
                    </a:lnTo>
                    <a:lnTo>
                      <a:pt x="339661" y="1663700"/>
                    </a:lnTo>
                    <a:lnTo>
                      <a:pt x="348361" y="1676400"/>
                    </a:lnTo>
                    <a:lnTo>
                      <a:pt x="359397" y="1676400"/>
                    </a:lnTo>
                    <a:lnTo>
                      <a:pt x="368134" y="1689100"/>
                    </a:lnTo>
                    <a:lnTo>
                      <a:pt x="369455" y="1689100"/>
                    </a:lnTo>
                    <a:lnTo>
                      <a:pt x="379691" y="1701800"/>
                    </a:lnTo>
                    <a:lnTo>
                      <a:pt x="391528" y="1714500"/>
                    </a:lnTo>
                    <a:lnTo>
                      <a:pt x="397344" y="1714500"/>
                    </a:lnTo>
                    <a:lnTo>
                      <a:pt x="395668" y="1701800"/>
                    </a:lnTo>
                    <a:lnTo>
                      <a:pt x="386524" y="1701800"/>
                    </a:lnTo>
                    <a:lnTo>
                      <a:pt x="392595" y="1689100"/>
                    </a:lnTo>
                    <a:lnTo>
                      <a:pt x="403212" y="1701800"/>
                    </a:lnTo>
                    <a:lnTo>
                      <a:pt x="415836" y="1714500"/>
                    </a:lnTo>
                    <a:lnTo>
                      <a:pt x="417995" y="1716786"/>
                    </a:lnTo>
                    <a:lnTo>
                      <a:pt x="415137" y="1727200"/>
                    </a:lnTo>
                    <a:lnTo>
                      <a:pt x="419011" y="1727200"/>
                    </a:lnTo>
                    <a:lnTo>
                      <a:pt x="423227" y="1739900"/>
                    </a:lnTo>
                    <a:lnTo>
                      <a:pt x="423710" y="1739900"/>
                    </a:lnTo>
                    <a:lnTo>
                      <a:pt x="454698" y="1765300"/>
                    </a:lnTo>
                    <a:lnTo>
                      <a:pt x="484822" y="1778000"/>
                    </a:lnTo>
                    <a:lnTo>
                      <a:pt x="515264" y="1778000"/>
                    </a:lnTo>
                    <a:lnTo>
                      <a:pt x="547204" y="1790700"/>
                    </a:lnTo>
                    <a:lnTo>
                      <a:pt x="565150" y="1790700"/>
                    </a:lnTo>
                    <a:lnTo>
                      <a:pt x="583933" y="1803400"/>
                    </a:lnTo>
                    <a:lnTo>
                      <a:pt x="603224" y="1803400"/>
                    </a:lnTo>
                    <a:lnTo>
                      <a:pt x="622719" y="1816100"/>
                    </a:lnTo>
                    <a:lnTo>
                      <a:pt x="642188" y="1816100"/>
                    </a:lnTo>
                    <a:lnTo>
                      <a:pt x="651725" y="1828800"/>
                    </a:lnTo>
                    <a:lnTo>
                      <a:pt x="724166" y="1828800"/>
                    </a:lnTo>
                    <a:lnTo>
                      <a:pt x="734466" y="1841500"/>
                    </a:lnTo>
                    <a:lnTo>
                      <a:pt x="683018" y="1841500"/>
                    </a:lnTo>
                    <a:lnTo>
                      <a:pt x="670801" y="1854200"/>
                    </a:lnTo>
                    <a:lnTo>
                      <a:pt x="788733" y="1854200"/>
                    </a:lnTo>
                    <a:lnTo>
                      <a:pt x="783615" y="1866900"/>
                    </a:lnTo>
                    <a:lnTo>
                      <a:pt x="886675" y="1866900"/>
                    </a:lnTo>
                    <a:lnTo>
                      <a:pt x="909180" y="1854200"/>
                    </a:lnTo>
                    <a:lnTo>
                      <a:pt x="896277" y="1854200"/>
                    </a:lnTo>
                    <a:lnTo>
                      <a:pt x="897623" y="1841500"/>
                    </a:lnTo>
                    <a:lnTo>
                      <a:pt x="906614" y="1841500"/>
                    </a:lnTo>
                    <a:lnTo>
                      <a:pt x="922032" y="1828800"/>
                    </a:lnTo>
                    <a:lnTo>
                      <a:pt x="933970" y="1828800"/>
                    </a:lnTo>
                    <a:lnTo>
                      <a:pt x="940866" y="1841500"/>
                    </a:lnTo>
                    <a:lnTo>
                      <a:pt x="947724" y="1841500"/>
                    </a:lnTo>
                    <a:lnTo>
                      <a:pt x="943584" y="1847964"/>
                    </a:lnTo>
                    <a:lnTo>
                      <a:pt x="950087" y="1841500"/>
                    </a:lnTo>
                    <a:lnTo>
                      <a:pt x="952334" y="1841500"/>
                    </a:lnTo>
                    <a:lnTo>
                      <a:pt x="966838" y="1828800"/>
                    </a:lnTo>
                    <a:lnTo>
                      <a:pt x="958024" y="1841500"/>
                    </a:lnTo>
                    <a:lnTo>
                      <a:pt x="983462" y="1841500"/>
                    </a:lnTo>
                    <a:lnTo>
                      <a:pt x="1001547" y="1828800"/>
                    </a:lnTo>
                    <a:lnTo>
                      <a:pt x="1042289" y="1828800"/>
                    </a:lnTo>
                    <a:lnTo>
                      <a:pt x="1048524" y="1816100"/>
                    </a:lnTo>
                    <a:lnTo>
                      <a:pt x="1050239" y="1816100"/>
                    </a:lnTo>
                    <a:lnTo>
                      <a:pt x="1065085" y="1803400"/>
                    </a:lnTo>
                    <a:lnTo>
                      <a:pt x="1081798" y="1778000"/>
                    </a:lnTo>
                    <a:lnTo>
                      <a:pt x="1098562" y="1765300"/>
                    </a:lnTo>
                    <a:lnTo>
                      <a:pt x="1113599" y="1752600"/>
                    </a:lnTo>
                    <a:lnTo>
                      <a:pt x="1123924" y="1739900"/>
                    </a:lnTo>
                    <a:lnTo>
                      <a:pt x="1143419" y="1739900"/>
                    </a:lnTo>
                    <a:lnTo>
                      <a:pt x="1152779" y="1727200"/>
                    </a:lnTo>
                    <a:lnTo>
                      <a:pt x="1161834" y="1727200"/>
                    </a:lnTo>
                    <a:lnTo>
                      <a:pt x="1171028" y="1714500"/>
                    </a:lnTo>
                    <a:lnTo>
                      <a:pt x="1180338" y="1714500"/>
                    </a:lnTo>
                    <a:lnTo>
                      <a:pt x="1189774" y="1701800"/>
                    </a:lnTo>
                    <a:lnTo>
                      <a:pt x="1188618" y="1714500"/>
                    </a:lnTo>
                    <a:lnTo>
                      <a:pt x="1194511" y="1701800"/>
                    </a:lnTo>
                    <a:lnTo>
                      <a:pt x="1200670" y="1701800"/>
                    </a:lnTo>
                    <a:lnTo>
                      <a:pt x="1207071" y="1689100"/>
                    </a:lnTo>
                    <a:lnTo>
                      <a:pt x="1213675" y="1689100"/>
                    </a:lnTo>
                    <a:lnTo>
                      <a:pt x="1220304" y="1676400"/>
                    </a:lnTo>
                    <a:lnTo>
                      <a:pt x="1227251" y="1676400"/>
                    </a:lnTo>
                    <a:lnTo>
                      <a:pt x="1234490" y="1663700"/>
                    </a:lnTo>
                    <a:lnTo>
                      <a:pt x="1252664" y="1663700"/>
                    </a:lnTo>
                    <a:lnTo>
                      <a:pt x="1262748" y="1651000"/>
                    </a:lnTo>
                    <a:lnTo>
                      <a:pt x="1275537" y="1638300"/>
                    </a:lnTo>
                    <a:lnTo>
                      <a:pt x="1289532" y="1625600"/>
                    </a:lnTo>
                    <a:lnTo>
                      <a:pt x="1296390" y="1612900"/>
                    </a:lnTo>
                    <a:lnTo>
                      <a:pt x="1280350" y="1612900"/>
                    </a:lnTo>
                    <a:lnTo>
                      <a:pt x="1276172" y="1625600"/>
                    </a:lnTo>
                    <a:lnTo>
                      <a:pt x="1278331" y="1625600"/>
                    </a:lnTo>
                    <a:lnTo>
                      <a:pt x="1271790" y="1638300"/>
                    </a:lnTo>
                    <a:lnTo>
                      <a:pt x="1251521" y="1638300"/>
                    </a:lnTo>
                    <a:lnTo>
                      <a:pt x="1259268" y="1625600"/>
                    </a:lnTo>
                    <a:lnTo>
                      <a:pt x="1266786" y="1612900"/>
                    </a:lnTo>
                    <a:lnTo>
                      <a:pt x="1274114" y="1600200"/>
                    </a:lnTo>
                    <a:lnTo>
                      <a:pt x="1281315" y="1600200"/>
                    </a:lnTo>
                    <a:lnTo>
                      <a:pt x="1284401" y="1587500"/>
                    </a:lnTo>
                    <a:lnTo>
                      <a:pt x="1281214" y="1587500"/>
                    </a:lnTo>
                    <a:lnTo>
                      <a:pt x="1289583" y="1574800"/>
                    </a:lnTo>
                    <a:lnTo>
                      <a:pt x="1295895" y="1574800"/>
                    </a:lnTo>
                    <a:lnTo>
                      <a:pt x="1300607" y="1562100"/>
                    </a:lnTo>
                    <a:lnTo>
                      <a:pt x="1303832" y="1562100"/>
                    </a:lnTo>
                    <a:lnTo>
                      <a:pt x="1306195" y="1549400"/>
                    </a:lnTo>
                    <a:lnTo>
                      <a:pt x="1308379" y="1536700"/>
                    </a:lnTo>
                    <a:lnTo>
                      <a:pt x="1310830" y="1536700"/>
                    </a:lnTo>
                    <a:lnTo>
                      <a:pt x="1313903" y="1524000"/>
                    </a:lnTo>
                    <a:lnTo>
                      <a:pt x="1318171" y="1524000"/>
                    </a:lnTo>
                    <a:lnTo>
                      <a:pt x="1324165" y="1511300"/>
                    </a:lnTo>
                    <a:lnTo>
                      <a:pt x="1324178" y="1524000"/>
                    </a:lnTo>
                    <a:lnTo>
                      <a:pt x="1322984" y="1536700"/>
                    </a:lnTo>
                    <a:lnTo>
                      <a:pt x="1327200" y="1536700"/>
                    </a:lnTo>
                    <a:lnTo>
                      <a:pt x="1331976" y="1524000"/>
                    </a:lnTo>
                    <a:lnTo>
                      <a:pt x="1326108" y="1549400"/>
                    </a:lnTo>
                    <a:lnTo>
                      <a:pt x="1314627" y="1562100"/>
                    </a:lnTo>
                    <a:lnTo>
                      <a:pt x="1306576" y="1587500"/>
                    </a:lnTo>
                    <a:lnTo>
                      <a:pt x="1310982" y="1587500"/>
                    </a:lnTo>
                    <a:lnTo>
                      <a:pt x="1326197" y="1562100"/>
                    </a:lnTo>
                    <a:lnTo>
                      <a:pt x="1340802" y="1536700"/>
                    </a:lnTo>
                    <a:lnTo>
                      <a:pt x="1344790" y="1524000"/>
                    </a:lnTo>
                    <a:lnTo>
                      <a:pt x="1348765" y="1511300"/>
                    </a:lnTo>
                    <a:lnTo>
                      <a:pt x="1352753" y="1498600"/>
                    </a:lnTo>
                    <a:lnTo>
                      <a:pt x="1359966" y="1473200"/>
                    </a:lnTo>
                    <a:lnTo>
                      <a:pt x="1371130" y="1460500"/>
                    </a:lnTo>
                    <a:lnTo>
                      <a:pt x="1378661" y="1447800"/>
                    </a:lnTo>
                    <a:lnTo>
                      <a:pt x="1385824" y="1435100"/>
                    </a:lnTo>
                    <a:lnTo>
                      <a:pt x="1395895" y="1409700"/>
                    </a:lnTo>
                    <a:lnTo>
                      <a:pt x="1399997" y="1409700"/>
                    </a:lnTo>
                    <a:lnTo>
                      <a:pt x="1406601" y="1397000"/>
                    </a:lnTo>
                    <a:lnTo>
                      <a:pt x="1407947" y="1404785"/>
                    </a:lnTo>
                    <a:lnTo>
                      <a:pt x="1411770" y="1397000"/>
                    </a:lnTo>
                    <a:lnTo>
                      <a:pt x="1418005" y="1384300"/>
                    </a:lnTo>
                    <a:lnTo>
                      <a:pt x="1422590" y="1371600"/>
                    </a:lnTo>
                    <a:lnTo>
                      <a:pt x="1350124" y="1371600"/>
                    </a:lnTo>
                    <a:lnTo>
                      <a:pt x="1346923" y="1371600"/>
                    </a:lnTo>
                    <a:lnTo>
                      <a:pt x="1344206" y="1371600"/>
                    </a:lnTo>
                    <a:lnTo>
                      <a:pt x="1337741" y="1384300"/>
                    </a:lnTo>
                    <a:lnTo>
                      <a:pt x="1330794" y="1397000"/>
                    </a:lnTo>
                    <a:lnTo>
                      <a:pt x="1324000" y="1409700"/>
                    </a:lnTo>
                    <a:lnTo>
                      <a:pt x="1317320" y="1409700"/>
                    </a:lnTo>
                    <a:lnTo>
                      <a:pt x="1311427" y="1422400"/>
                    </a:lnTo>
                    <a:lnTo>
                      <a:pt x="1306601" y="1435100"/>
                    </a:lnTo>
                    <a:lnTo>
                      <a:pt x="1303172" y="1447800"/>
                    </a:lnTo>
                    <a:lnTo>
                      <a:pt x="1301445" y="1435100"/>
                    </a:lnTo>
                    <a:lnTo>
                      <a:pt x="1303616" y="1435100"/>
                    </a:lnTo>
                    <a:lnTo>
                      <a:pt x="1306258" y="1422400"/>
                    </a:lnTo>
                    <a:lnTo>
                      <a:pt x="1305928" y="1422400"/>
                    </a:lnTo>
                    <a:lnTo>
                      <a:pt x="1291399" y="1447800"/>
                    </a:lnTo>
                    <a:lnTo>
                      <a:pt x="1282750" y="1473200"/>
                    </a:lnTo>
                    <a:lnTo>
                      <a:pt x="1273975" y="1498600"/>
                    </a:lnTo>
                    <a:lnTo>
                      <a:pt x="1259065" y="1524000"/>
                    </a:lnTo>
                    <a:lnTo>
                      <a:pt x="1257134" y="1511300"/>
                    </a:lnTo>
                    <a:lnTo>
                      <a:pt x="1251216" y="1511300"/>
                    </a:lnTo>
                    <a:lnTo>
                      <a:pt x="1242885" y="1524000"/>
                    </a:lnTo>
                    <a:lnTo>
                      <a:pt x="1233728" y="1524000"/>
                    </a:lnTo>
                    <a:lnTo>
                      <a:pt x="1226477" y="1536700"/>
                    </a:lnTo>
                    <a:lnTo>
                      <a:pt x="1216596" y="1562100"/>
                    </a:lnTo>
                    <a:lnTo>
                      <a:pt x="1204455" y="1574800"/>
                    </a:lnTo>
                    <a:lnTo>
                      <a:pt x="1190434" y="1587500"/>
                    </a:lnTo>
                    <a:lnTo>
                      <a:pt x="1183043" y="1600200"/>
                    </a:lnTo>
                    <a:lnTo>
                      <a:pt x="1175270" y="1612900"/>
                    </a:lnTo>
                    <a:lnTo>
                      <a:pt x="1159421" y="1625600"/>
                    </a:lnTo>
                    <a:lnTo>
                      <a:pt x="1151318" y="1638300"/>
                    </a:lnTo>
                    <a:lnTo>
                      <a:pt x="1143393" y="1638300"/>
                    </a:lnTo>
                    <a:lnTo>
                      <a:pt x="1135659" y="1651000"/>
                    </a:lnTo>
                    <a:lnTo>
                      <a:pt x="1110564" y="1651000"/>
                    </a:lnTo>
                    <a:lnTo>
                      <a:pt x="1100772" y="1663700"/>
                    </a:lnTo>
                    <a:lnTo>
                      <a:pt x="1090002" y="1663700"/>
                    </a:lnTo>
                    <a:lnTo>
                      <a:pt x="1079538" y="1676400"/>
                    </a:lnTo>
                    <a:lnTo>
                      <a:pt x="1055509" y="1676400"/>
                    </a:lnTo>
                    <a:lnTo>
                      <a:pt x="1047940" y="1689100"/>
                    </a:lnTo>
                    <a:lnTo>
                      <a:pt x="1062520" y="1689100"/>
                    </a:lnTo>
                    <a:lnTo>
                      <a:pt x="1062875" y="1701800"/>
                    </a:lnTo>
                    <a:lnTo>
                      <a:pt x="1046632" y="1701800"/>
                    </a:lnTo>
                    <a:lnTo>
                      <a:pt x="1042327" y="1714500"/>
                    </a:lnTo>
                    <a:lnTo>
                      <a:pt x="1030986" y="1714500"/>
                    </a:lnTo>
                    <a:lnTo>
                      <a:pt x="1025563" y="1727200"/>
                    </a:lnTo>
                    <a:lnTo>
                      <a:pt x="1002258" y="1727200"/>
                    </a:lnTo>
                    <a:lnTo>
                      <a:pt x="1002626" y="1739900"/>
                    </a:lnTo>
                    <a:lnTo>
                      <a:pt x="996505" y="1739900"/>
                    </a:lnTo>
                    <a:lnTo>
                      <a:pt x="989241" y="1752600"/>
                    </a:lnTo>
                    <a:lnTo>
                      <a:pt x="973010" y="1739900"/>
                    </a:lnTo>
                    <a:lnTo>
                      <a:pt x="974991" y="1752600"/>
                    </a:lnTo>
                    <a:lnTo>
                      <a:pt x="976528" y="1752600"/>
                    </a:lnTo>
                    <a:lnTo>
                      <a:pt x="976274" y="1765300"/>
                    </a:lnTo>
                    <a:lnTo>
                      <a:pt x="955611" y="1765300"/>
                    </a:lnTo>
                    <a:lnTo>
                      <a:pt x="960183" y="1752600"/>
                    </a:lnTo>
                    <a:lnTo>
                      <a:pt x="964133" y="1752600"/>
                    </a:lnTo>
                    <a:lnTo>
                      <a:pt x="967041" y="1739900"/>
                    </a:lnTo>
                    <a:lnTo>
                      <a:pt x="953071" y="1739900"/>
                    </a:lnTo>
                    <a:lnTo>
                      <a:pt x="948791" y="1752600"/>
                    </a:lnTo>
                    <a:lnTo>
                      <a:pt x="941171" y="1752600"/>
                    </a:lnTo>
                    <a:lnTo>
                      <a:pt x="945438" y="1739900"/>
                    </a:lnTo>
                    <a:lnTo>
                      <a:pt x="952944" y="1727200"/>
                    </a:lnTo>
                    <a:lnTo>
                      <a:pt x="930744" y="1727200"/>
                    </a:lnTo>
                    <a:lnTo>
                      <a:pt x="921867" y="1739900"/>
                    </a:lnTo>
                    <a:lnTo>
                      <a:pt x="911656" y="1752600"/>
                    </a:lnTo>
                    <a:lnTo>
                      <a:pt x="894143" y="1752600"/>
                    </a:lnTo>
                    <a:lnTo>
                      <a:pt x="887793" y="1765300"/>
                    </a:lnTo>
                    <a:lnTo>
                      <a:pt x="856081" y="1765300"/>
                    </a:lnTo>
                    <a:lnTo>
                      <a:pt x="857580" y="1752600"/>
                    </a:lnTo>
                    <a:lnTo>
                      <a:pt x="834720" y="1752600"/>
                    </a:lnTo>
                    <a:lnTo>
                      <a:pt x="827659" y="1765300"/>
                    </a:lnTo>
                    <a:lnTo>
                      <a:pt x="769759" y="1765300"/>
                    </a:lnTo>
                    <a:lnTo>
                      <a:pt x="759510" y="1752600"/>
                    </a:lnTo>
                    <a:lnTo>
                      <a:pt x="685939" y="1752600"/>
                    </a:lnTo>
                    <a:lnTo>
                      <a:pt x="682091" y="1739900"/>
                    </a:lnTo>
                    <a:lnTo>
                      <a:pt x="676795" y="1739900"/>
                    </a:lnTo>
                    <a:lnTo>
                      <a:pt x="671830" y="1727200"/>
                    </a:lnTo>
                    <a:lnTo>
                      <a:pt x="666356" y="1727200"/>
                    </a:lnTo>
                    <a:lnTo>
                      <a:pt x="659472" y="1714500"/>
                    </a:lnTo>
                    <a:lnTo>
                      <a:pt x="651103" y="1701800"/>
                    </a:lnTo>
                    <a:lnTo>
                      <a:pt x="631037" y="1701800"/>
                    </a:lnTo>
                    <a:lnTo>
                      <a:pt x="642099" y="1714500"/>
                    </a:lnTo>
                    <a:lnTo>
                      <a:pt x="611378" y="1714500"/>
                    </a:lnTo>
                    <a:lnTo>
                      <a:pt x="615594" y="1701800"/>
                    </a:lnTo>
                    <a:lnTo>
                      <a:pt x="630072" y="1701800"/>
                    </a:lnTo>
                    <a:lnTo>
                      <a:pt x="609092" y="1689100"/>
                    </a:lnTo>
                    <a:lnTo>
                      <a:pt x="601662" y="1689100"/>
                    </a:lnTo>
                    <a:lnTo>
                      <a:pt x="601332" y="1701800"/>
                    </a:lnTo>
                    <a:lnTo>
                      <a:pt x="603656" y="1714500"/>
                    </a:lnTo>
                    <a:lnTo>
                      <a:pt x="584746" y="1714500"/>
                    </a:lnTo>
                    <a:lnTo>
                      <a:pt x="580796" y="1701800"/>
                    </a:lnTo>
                    <a:lnTo>
                      <a:pt x="579805" y="1689100"/>
                    </a:lnTo>
                    <a:lnTo>
                      <a:pt x="580732" y="1689100"/>
                    </a:lnTo>
                    <a:lnTo>
                      <a:pt x="572566" y="1676400"/>
                    </a:lnTo>
                    <a:lnTo>
                      <a:pt x="559523" y="1676400"/>
                    </a:lnTo>
                    <a:lnTo>
                      <a:pt x="553097" y="1663700"/>
                    </a:lnTo>
                    <a:lnTo>
                      <a:pt x="541312" y="1663700"/>
                    </a:lnTo>
                    <a:lnTo>
                      <a:pt x="535381" y="1651000"/>
                    </a:lnTo>
                    <a:lnTo>
                      <a:pt x="522058" y="1651000"/>
                    </a:lnTo>
                    <a:lnTo>
                      <a:pt x="516712" y="1638300"/>
                    </a:lnTo>
                    <a:lnTo>
                      <a:pt x="504710" y="1638300"/>
                    </a:lnTo>
                    <a:lnTo>
                      <a:pt x="497941" y="1625600"/>
                    </a:lnTo>
                    <a:lnTo>
                      <a:pt x="451408" y="1625600"/>
                    </a:lnTo>
                    <a:lnTo>
                      <a:pt x="443966" y="1612900"/>
                    </a:lnTo>
                    <a:lnTo>
                      <a:pt x="437235" y="1600200"/>
                    </a:lnTo>
                    <a:lnTo>
                      <a:pt x="437057" y="1600200"/>
                    </a:lnTo>
                    <a:lnTo>
                      <a:pt x="432346" y="1587500"/>
                    </a:lnTo>
                    <a:lnTo>
                      <a:pt x="407162" y="1587500"/>
                    </a:lnTo>
                    <a:lnTo>
                      <a:pt x="406133" y="1600200"/>
                    </a:lnTo>
                    <a:lnTo>
                      <a:pt x="398272" y="1587500"/>
                    </a:lnTo>
                    <a:lnTo>
                      <a:pt x="397624" y="1574800"/>
                    </a:lnTo>
                    <a:lnTo>
                      <a:pt x="401218" y="1562100"/>
                    </a:lnTo>
                    <a:lnTo>
                      <a:pt x="400304" y="1562100"/>
                    </a:lnTo>
                    <a:lnTo>
                      <a:pt x="395947" y="1549400"/>
                    </a:lnTo>
                    <a:lnTo>
                      <a:pt x="388797" y="1549400"/>
                    </a:lnTo>
                    <a:lnTo>
                      <a:pt x="386003" y="1536700"/>
                    </a:lnTo>
                    <a:lnTo>
                      <a:pt x="383057" y="1536700"/>
                    </a:lnTo>
                    <a:lnTo>
                      <a:pt x="378409" y="1524000"/>
                    </a:lnTo>
                    <a:lnTo>
                      <a:pt x="373100" y="1511300"/>
                    </a:lnTo>
                    <a:lnTo>
                      <a:pt x="366331" y="1511300"/>
                    </a:lnTo>
                    <a:lnTo>
                      <a:pt x="357263" y="1498600"/>
                    </a:lnTo>
                    <a:lnTo>
                      <a:pt x="354291" y="1496250"/>
                    </a:lnTo>
                    <a:lnTo>
                      <a:pt x="346024" y="1485900"/>
                    </a:lnTo>
                    <a:lnTo>
                      <a:pt x="347433" y="1490853"/>
                    </a:lnTo>
                    <a:lnTo>
                      <a:pt x="341109" y="1485900"/>
                    </a:lnTo>
                    <a:lnTo>
                      <a:pt x="334238" y="1473200"/>
                    </a:lnTo>
                    <a:lnTo>
                      <a:pt x="329717" y="1447800"/>
                    </a:lnTo>
                    <a:lnTo>
                      <a:pt x="334429" y="1447800"/>
                    </a:lnTo>
                    <a:lnTo>
                      <a:pt x="327380" y="1435100"/>
                    </a:lnTo>
                    <a:lnTo>
                      <a:pt x="319887" y="1435100"/>
                    </a:lnTo>
                    <a:lnTo>
                      <a:pt x="315747" y="1422400"/>
                    </a:lnTo>
                    <a:lnTo>
                      <a:pt x="304723" y="1422400"/>
                    </a:lnTo>
                    <a:lnTo>
                      <a:pt x="298323" y="1409700"/>
                    </a:lnTo>
                    <a:lnTo>
                      <a:pt x="291807" y="1409700"/>
                    </a:lnTo>
                    <a:lnTo>
                      <a:pt x="285394" y="1397000"/>
                    </a:lnTo>
                    <a:lnTo>
                      <a:pt x="279209" y="1397000"/>
                    </a:lnTo>
                    <a:lnTo>
                      <a:pt x="273418" y="1384300"/>
                    </a:lnTo>
                    <a:lnTo>
                      <a:pt x="271894" y="1384300"/>
                    </a:lnTo>
                    <a:lnTo>
                      <a:pt x="270446" y="1371600"/>
                    </a:lnTo>
                    <a:lnTo>
                      <a:pt x="265671" y="1358900"/>
                    </a:lnTo>
                    <a:lnTo>
                      <a:pt x="264795" y="1358900"/>
                    </a:lnTo>
                    <a:lnTo>
                      <a:pt x="263144" y="1346200"/>
                    </a:lnTo>
                    <a:lnTo>
                      <a:pt x="261277" y="1346200"/>
                    </a:lnTo>
                    <a:lnTo>
                      <a:pt x="259727" y="1333500"/>
                    </a:lnTo>
                    <a:lnTo>
                      <a:pt x="239763" y="1333500"/>
                    </a:lnTo>
                    <a:lnTo>
                      <a:pt x="229184" y="1320800"/>
                    </a:lnTo>
                    <a:lnTo>
                      <a:pt x="222758" y="1320800"/>
                    </a:lnTo>
                    <a:lnTo>
                      <a:pt x="219938" y="1308100"/>
                    </a:lnTo>
                    <a:lnTo>
                      <a:pt x="217805" y="1308100"/>
                    </a:lnTo>
                    <a:lnTo>
                      <a:pt x="220459" y="1320800"/>
                    </a:lnTo>
                    <a:lnTo>
                      <a:pt x="224282" y="1333500"/>
                    </a:lnTo>
                    <a:lnTo>
                      <a:pt x="217716" y="1333500"/>
                    </a:lnTo>
                    <a:lnTo>
                      <a:pt x="214604" y="1320800"/>
                    </a:lnTo>
                    <a:lnTo>
                      <a:pt x="211810" y="1308100"/>
                    </a:lnTo>
                    <a:lnTo>
                      <a:pt x="209181" y="1295400"/>
                    </a:lnTo>
                    <a:lnTo>
                      <a:pt x="206514" y="1282700"/>
                    </a:lnTo>
                    <a:lnTo>
                      <a:pt x="204127" y="1270000"/>
                    </a:lnTo>
                    <a:lnTo>
                      <a:pt x="201930" y="1270000"/>
                    </a:lnTo>
                    <a:lnTo>
                      <a:pt x="197739" y="1244600"/>
                    </a:lnTo>
                    <a:lnTo>
                      <a:pt x="201587" y="1257300"/>
                    </a:lnTo>
                    <a:lnTo>
                      <a:pt x="205066" y="1257300"/>
                    </a:lnTo>
                    <a:lnTo>
                      <a:pt x="207975" y="1270000"/>
                    </a:lnTo>
                    <a:lnTo>
                      <a:pt x="210146" y="1270000"/>
                    </a:lnTo>
                    <a:lnTo>
                      <a:pt x="208178" y="1257300"/>
                    </a:lnTo>
                    <a:lnTo>
                      <a:pt x="204254" y="1244600"/>
                    </a:lnTo>
                    <a:lnTo>
                      <a:pt x="200317" y="1231900"/>
                    </a:lnTo>
                    <a:lnTo>
                      <a:pt x="197345" y="1219200"/>
                    </a:lnTo>
                    <a:lnTo>
                      <a:pt x="194373" y="1206500"/>
                    </a:lnTo>
                    <a:lnTo>
                      <a:pt x="198081" y="1193800"/>
                    </a:lnTo>
                    <a:lnTo>
                      <a:pt x="212483" y="1219200"/>
                    </a:lnTo>
                    <a:lnTo>
                      <a:pt x="221018" y="1244600"/>
                    </a:lnTo>
                    <a:lnTo>
                      <a:pt x="228549" y="1257300"/>
                    </a:lnTo>
                    <a:lnTo>
                      <a:pt x="239864" y="1295400"/>
                    </a:lnTo>
                    <a:lnTo>
                      <a:pt x="234899" y="1295400"/>
                    </a:lnTo>
                    <a:lnTo>
                      <a:pt x="228346" y="1282700"/>
                    </a:lnTo>
                    <a:lnTo>
                      <a:pt x="221411" y="1270000"/>
                    </a:lnTo>
                    <a:lnTo>
                      <a:pt x="216255" y="1270000"/>
                    </a:lnTo>
                    <a:lnTo>
                      <a:pt x="217373" y="1282700"/>
                    </a:lnTo>
                    <a:lnTo>
                      <a:pt x="218579" y="1282700"/>
                    </a:lnTo>
                    <a:lnTo>
                      <a:pt x="219849" y="1295400"/>
                    </a:lnTo>
                    <a:lnTo>
                      <a:pt x="226098" y="1295400"/>
                    </a:lnTo>
                    <a:lnTo>
                      <a:pt x="230047" y="1308100"/>
                    </a:lnTo>
                    <a:lnTo>
                      <a:pt x="234403" y="1308100"/>
                    </a:lnTo>
                    <a:lnTo>
                      <a:pt x="239255" y="1320800"/>
                    </a:lnTo>
                    <a:lnTo>
                      <a:pt x="253809" y="1320800"/>
                    </a:lnTo>
                    <a:lnTo>
                      <a:pt x="243522" y="1282700"/>
                    </a:lnTo>
                    <a:lnTo>
                      <a:pt x="234022" y="1244600"/>
                    </a:lnTo>
                    <a:lnTo>
                      <a:pt x="225374" y="1206500"/>
                    </a:lnTo>
                    <a:lnTo>
                      <a:pt x="217589" y="1168400"/>
                    </a:lnTo>
                    <a:lnTo>
                      <a:pt x="242443" y="1168400"/>
                    </a:lnTo>
                    <a:lnTo>
                      <a:pt x="267208" y="1181100"/>
                    </a:lnTo>
                    <a:lnTo>
                      <a:pt x="318719" y="1181100"/>
                    </a:lnTo>
                    <a:lnTo>
                      <a:pt x="312762" y="1168400"/>
                    </a:lnTo>
                    <a:lnTo>
                      <a:pt x="278701" y="1168400"/>
                    </a:lnTo>
                    <a:lnTo>
                      <a:pt x="275450" y="1155700"/>
                    </a:lnTo>
                    <a:lnTo>
                      <a:pt x="269405" y="1155700"/>
                    </a:lnTo>
                    <a:lnTo>
                      <a:pt x="270598" y="1143000"/>
                    </a:lnTo>
                    <a:lnTo>
                      <a:pt x="276390" y="1143000"/>
                    </a:lnTo>
                    <a:lnTo>
                      <a:pt x="270002" y="1130300"/>
                    </a:lnTo>
                    <a:lnTo>
                      <a:pt x="261404" y="1130300"/>
                    </a:lnTo>
                    <a:lnTo>
                      <a:pt x="258826" y="1117600"/>
                    </a:lnTo>
                    <a:lnTo>
                      <a:pt x="254101" y="1104900"/>
                    </a:lnTo>
                    <a:lnTo>
                      <a:pt x="254000" y="1117600"/>
                    </a:lnTo>
                    <a:lnTo>
                      <a:pt x="250380" y="1117600"/>
                    </a:lnTo>
                    <a:lnTo>
                      <a:pt x="249326" y="1104900"/>
                    </a:lnTo>
                    <a:lnTo>
                      <a:pt x="236880" y="1104900"/>
                    </a:lnTo>
                    <a:lnTo>
                      <a:pt x="232702" y="1092200"/>
                    </a:lnTo>
                    <a:lnTo>
                      <a:pt x="229374" y="1092200"/>
                    </a:lnTo>
                    <a:lnTo>
                      <a:pt x="227761" y="1079500"/>
                    </a:lnTo>
                    <a:lnTo>
                      <a:pt x="228701" y="1066800"/>
                    </a:lnTo>
                    <a:lnTo>
                      <a:pt x="243230" y="1066800"/>
                    </a:lnTo>
                    <a:lnTo>
                      <a:pt x="247675" y="1079500"/>
                    </a:lnTo>
                    <a:lnTo>
                      <a:pt x="249529" y="1079500"/>
                    </a:lnTo>
                    <a:lnTo>
                      <a:pt x="251726" y="1066800"/>
                    </a:lnTo>
                    <a:lnTo>
                      <a:pt x="254114" y="1066800"/>
                    </a:lnTo>
                    <a:lnTo>
                      <a:pt x="258076" y="1079500"/>
                    </a:lnTo>
                    <a:lnTo>
                      <a:pt x="261048" y="1079500"/>
                    </a:lnTo>
                    <a:lnTo>
                      <a:pt x="263563" y="1092200"/>
                    </a:lnTo>
                    <a:lnTo>
                      <a:pt x="273367" y="1104900"/>
                    </a:lnTo>
                    <a:lnTo>
                      <a:pt x="284632" y="1104900"/>
                    </a:lnTo>
                    <a:lnTo>
                      <a:pt x="282155" y="1092200"/>
                    </a:lnTo>
                    <a:lnTo>
                      <a:pt x="283540" y="1079500"/>
                    </a:lnTo>
                    <a:lnTo>
                      <a:pt x="286308" y="1092200"/>
                    </a:lnTo>
                    <a:lnTo>
                      <a:pt x="293293" y="1092200"/>
                    </a:lnTo>
                    <a:lnTo>
                      <a:pt x="286753" y="1079500"/>
                    </a:lnTo>
                    <a:lnTo>
                      <a:pt x="288963" y="1066800"/>
                    </a:lnTo>
                    <a:lnTo>
                      <a:pt x="291592" y="1066800"/>
                    </a:lnTo>
                    <a:lnTo>
                      <a:pt x="286296" y="1054100"/>
                    </a:lnTo>
                    <a:lnTo>
                      <a:pt x="268782" y="1054100"/>
                    </a:lnTo>
                    <a:lnTo>
                      <a:pt x="263994" y="1066800"/>
                    </a:lnTo>
                    <a:lnTo>
                      <a:pt x="261734" y="1054100"/>
                    </a:lnTo>
                    <a:lnTo>
                      <a:pt x="263982" y="1041400"/>
                    </a:lnTo>
                    <a:lnTo>
                      <a:pt x="269951" y="1028700"/>
                    </a:lnTo>
                    <a:lnTo>
                      <a:pt x="269519" y="1028700"/>
                    </a:lnTo>
                    <a:lnTo>
                      <a:pt x="268960" y="1016000"/>
                    </a:lnTo>
                    <a:lnTo>
                      <a:pt x="271932" y="1016000"/>
                    </a:lnTo>
                    <a:lnTo>
                      <a:pt x="265785" y="1003300"/>
                    </a:lnTo>
                    <a:lnTo>
                      <a:pt x="260489" y="1016000"/>
                    </a:lnTo>
                    <a:lnTo>
                      <a:pt x="257225" y="1028700"/>
                    </a:lnTo>
                    <a:lnTo>
                      <a:pt x="256755" y="1028700"/>
                    </a:lnTo>
                    <a:lnTo>
                      <a:pt x="259791" y="1041400"/>
                    </a:lnTo>
                    <a:lnTo>
                      <a:pt x="253060" y="1041400"/>
                    </a:lnTo>
                    <a:lnTo>
                      <a:pt x="246380" y="1054100"/>
                    </a:lnTo>
                    <a:lnTo>
                      <a:pt x="240372" y="1041400"/>
                    </a:lnTo>
                    <a:lnTo>
                      <a:pt x="235673" y="1028700"/>
                    </a:lnTo>
                    <a:lnTo>
                      <a:pt x="245706" y="1028700"/>
                    </a:lnTo>
                    <a:lnTo>
                      <a:pt x="243827" y="1016000"/>
                    </a:lnTo>
                    <a:lnTo>
                      <a:pt x="242785" y="1016000"/>
                    </a:lnTo>
                    <a:lnTo>
                      <a:pt x="242468" y="1003300"/>
                    </a:lnTo>
                    <a:lnTo>
                      <a:pt x="242785" y="990600"/>
                    </a:lnTo>
                    <a:lnTo>
                      <a:pt x="243954" y="990600"/>
                    </a:lnTo>
                    <a:lnTo>
                      <a:pt x="246354" y="977900"/>
                    </a:lnTo>
                    <a:lnTo>
                      <a:pt x="248831" y="977900"/>
                    </a:lnTo>
                    <a:lnTo>
                      <a:pt x="252412" y="965200"/>
                    </a:lnTo>
                    <a:lnTo>
                      <a:pt x="255473" y="952500"/>
                    </a:lnTo>
                    <a:lnTo>
                      <a:pt x="257060" y="939800"/>
                    </a:lnTo>
                    <a:lnTo>
                      <a:pt x="256273" y="927100"/>
                    </a:lnTo>
                    <a:lnTo>
                      <a:pt x="257657" y="927100"/>
                    </a:lnTo>
                    <a:lnTo>
                      <a:pt x="258127" y="939800"/>
                    </a:lnTo>
                    <a:lnTo>
                      <a:pt x="257759" y="952500"/>
                    </a:lnTo>
                    <a:lnTo>
                      <a:pt x="257771" y="965200"/>
                    </a:lnTo>
                    <a:lnTo>
                      <a:pt x="258457" y="965200"/>
                    </a:lnTo>
                    <a:lnTo>
                      <a:pt x="260032" y="977900"/>
                    </a:lnTo>
                    <a:lnTo>
                      <a:pt x="262712" y="990600"/>
                    </a:lnTo>
                    <a:lnTo>
                      <a:pt x="266382" y="977900"/>
                    </a:lnTo>
                    <a:lnTo>
                      <a:pt x="264617" y="965200"/>
                    </a:lnTo>
                    <a:lnTo>
                      <a:pt x="261302" y="952500"/>
                    </a:lnTo>
                    <a:lnTo>
                      <a:pt x="260311" y="939800"/>
                    </a:lnTo>
                    <a:lnTo>
                      <a:pt x="264045" y="952500"/>
                    </a:lnTo>
                    <a:lnTo>
                      <a:pt x="271106" y="952500"/>
                    </a:lnTo>
                    <a:lnTo>
                      <a:pt x="274815" y="939800"/>
                    </a:lnTo>
                    <a:lnTo>
                      <a:pt x="267741" y="939800"/>
                    </a:lnTo>
                    <a:lnTo>
                      <a:pt x="268071" y="927100"/>
                    </a:lnTo>
                    <a:lnTo>
                      <a:pt x="267246" y="914400"/>
                    </a:lnTo>
                    <a:lnTo>
                      <a:pt x="266166" y="914400"/>
                    </a:lnTo>
                    <a:lnTo>
                      <a:pt x="263867" y="927100"/>
                    </a:lnTo>
                    <a:lnTo>
                      <a:pt x="260604" y="914400"/>
                    </a:lnTo>
                    <a:lnTo>
                      <a:pt x="258241" y="914400"/>
                    </a:lnTo>
                    <a:lnTo>
                      <a:pt x="256641" y="901700"/>
                    </a:lnTo>
                    <a:lnTo>
                      <a:pt x="255663" y="889000"/>
                    </a:lnTo>
                    <a:lnTo>
                      <a:pt x="255562" y="876300"/>
                    </a:lnTo>
                    <a:lnTo>
                      <a:pt x="255803" y="876300"/>
                    </a:lnTo>
                    <a:lnTo>
                      <a:pt x="256298" y="863600"/>
                    </a:lnTo>
                    <a:lnTo>
                      <a:pt x="256959" y="863600"/>
                    </a:lnTo>
                    <a:lnTo>
                      <a:pt x="257810" y="850900"/>
                    </a:lnTo>
                    <a:lnTo>
                      <a:pt x="258914" y="850900"/>
                    </a:lnTo>
                    <a:lnTo>
                      <a:pt x="260350" y="838200"/>
                    </a:lnTo>
                    <a:lnTo>
                      <a:pt x="262166" y="825500"/>
                    </a:lnTo>
                    <a:lnTo>
                      <a:pt x="268871" y="838200"/>
                    </a:lnTo>
                    <a:lnTo>
                      <a:pt x="272884" y="863600"/>
                    </a:lnTo>
                    <a:lnTo>
                      <a:pt x="279577" y="863600"/>
                    </a:lnTo>
                    <a:lnTo>
                      <a:pt x="276618" y="850900"/>
                    </a:lnTo>
                    <a:lnTo>
                      <a:pt x="272542" y="838200"/>
                    </a:lnTo>
                    <a:lnTo>
                      <a:pt x="270954" y="825500"/>
                    </a:lnTo>
                    <a:lnTo>
                      <a:pt x="275526" y="800100"/>
                    </a:lnTo>
                    <a:lnTo>
                      <a:pt x="280225" y="812800"/>
                    </a:lnTo>
                    <a:lnTo>
                      <a:pt x="284251" y="800100"/>
                    </a:lnTo>
                    <a:lnTo>
                      <a:pt x="291884" y="800100"/>
                    </a:lnTo>
                    <a:lnTo>
                      <a:pt x="285991" y="774700"/>
                    </a:lnTo>
                    <a:lnTo>
                      <a:pt x="283171" y="774700"/>
                    </a:lnTo>
                    <a:lnTo>
                      <a:pt x="280619" y="762000"/>
                    </a:lnTo>
                    <a:lnTo>
                      <a:pt x="282676" y="749300"/>
                    </a:lnTo>
                    <a:lnTo>
                      <a:pt x="284632" y="749300"/>
                    </a:lnTo>
                    <a:lnTo>
                      <a:pt x="286410" y="736600"/>
                    </a:lnTo>
                    <a:lnTo>
                      <a:pt x="287997" y="736600"/>
                    </a:lnTo>
                    <a:lnTo>
                      <a:pt x="289483" y="723900"/>
                    </a:lnTo>
                    <a:lnTo>
                      <a:pt x="284302" y="723900"/>
                    </a:lnTo>
                    <a:lnTo>
                      <a:pt x="284670" y="711200"/>
                    </a:lnTo>
                    <a:lnTo>
                      <a:pt x="287274" y="698500"/>
                    </a:lnTo>
                    <a:lnTo>
                      <a:pt x="291414" y="698500"/>
                    </a:lnTo>
                    <a:lnTo>
                      <a:pt x="296291" y="685800"/>
                    </a:lnTo>
                    <a:lnTo>
                      <a:pt x="300812" y="673100"/>
                    </a:lnTo>
                    <a:lnTo>
                      <a:pt x="304444" y="673100"/>
                    </a:lnTo>
                    <a:lnTo>
                      <a:pt x="306616" y="660400"/>
                    </a:lnTo>
                    <a:lnTo>
                      <a:pt x="307060" y="660400"/>
                    </a:lnTo>
                    <a:lnTo>
                      <a:pt x="307276" y="673100"/>
                    </a:lnTo>
                    <a:lnTo>
                      <a:pt x="307987" y="673100"/>
                    </a:lnTo>
                    <a:lnTo>
                      <a:pt x="314325" y="660400"/>
                    </a:lnTo>
                    <a:lnTo>
                      <a:pt x="317919" y="647700"/>
                    </a:lnTo>
                    <a:lnTo>
                      <a:pt x="319824" y="622300"/>
                    </a:lnTo>
                    <a:lnTo>
                      <a:pt x="321081" y="609600"/>
                    </a:lnTo>
                    <a:lnTo>
                      <a:pt x="331139" y="622300"/>
                    </a:lnTo>
                    <a:lnTo>
                      <a:pt x="325247" y="609600"/>
                    </a:lnTo>
                    <a:lnTo>
                      <a:pt x="325640" y="596900"/>
                    </a:lnTo>
                    <a:lnTo>
                      <a:pt x="328561" y="571500"/>
                    </a:lnTo>
                    <a:lnTo>
                      <a:pt x="330263" y="558800"/>
                    </a:lnTo>
                    <a:lnTo>
                      <a:pt x="324827" y="584200"/>
                    </a:lnTo>
                    <a:lnTo>
                      <a:pt x="319328" y="596900"/>
                    </a:lnTo>
                    <a:lnTo>
                      <a:pt x="313867" y="596900"/>
                    </a:lnTo>
                    <a:lnTo>
                      <a:pt x="308546" y="609600"/>
                    </a:lnTo>
                    <a:lnTo>
                      <a:pt x="301447" y="622300"/>
                    </a:lnTo>
                    <a:lnTo>
                      <a:pt x="298234" y="622300"/>
                    </a:lnTo>
                    <a:lnTo>
                      <a:pt x="296113" y="635000"/>
                    </a:lnTo>
                    <a:lnTo>
                      <a:pt x="294157" y="635000"/>
                    </a:lnTo>
                    <a:lnTo>
                      <a:pt x="292392" y="647700"/>
                    </a:lnTo>
                    <a:lnTo>
                      <a:pt x="290868" y="660400"/>
                    </a:lnTo>
                    <a:lnTo>
                      <a:pt x="288417" y="647700"/>
                    </a:lnTo>
                    <a:lnTo>
                      <a:pt x="286727" y="647700"/>
                    </a:lnTo>
                    <a:lnTo>
                      <a:pt x="285559" y="635000"/>
                    </a:lnTo>
                    <a:lnTo>
                      <a:pt x="284695" y="622300"/>
                    </a:lnTo>
                    <a:lnTo>
                      <a:pt x="284086" y="622300"/>
                    </a:lnTo>
                    <a:lnTo>
                      <a:pt x="283502" y="609600"/>
                    </a:lnTo>
                    <a:lnTo>
                      <a:pt x="282663" y="596900"/>
                    </a:lnTo>
                    <a:lnTo>
                      <a:pt x="281292" y="596900"/>
                    </a:lnTo>
                    <a:lnTo>
                      <a:pt x="285432" y="584200"/>
                    </a:lnTo>
                    <a:lnTo>
                      <a:pt x="292671" y="584200"/>
                    </a:lnTo>
                    <a:lnTo>
                      <a:pt x="290131" y="571500"/>
                    </a:lnTo>
                    <a:lnTo>
                      <a:pt x="286931" y="571500"/>
                    </a:lnTo>
                    <a:lnTo>
                      <a:pt x="284543" y="558800"/>
                    </a:lnTo>
                    <a:lnTo>
                      <a:pt x="291604" y="546100"/>
                    </a:lnTo>
                    <a:lnTo>
                      <a:pt x="300634" y="533400"/>
                    </a:lnTo>
                    <a:lnTo>
                      <a:pt x="299834" y="508000"/>
                    </a:lnTo>
                    <a:lnTo>
                      <a:pt x="299110" y="495300"/>
                    </a:lnTo>
                    <a:lnTo>
                      <a:pt x="308381" y="482600"/>
                    </a:lnTo>
                    <a:lnTo>
                      <a:pt x="315048" y="482600"/>
                    </a:lnTo>
                    <a:lnTo>
                      <a:pt x="313944" y="495300"/>
                    </a:lnTo>
                    <a:lnTo>
                      <a:pt x="309460" y="520700"/>
                    </a:lnTo>
                    <a:lnTo>
                      <a:pt x="306044" y="533400"/>
                    </a:lnTo>
                    <a:lnTo>
                      <a:pt x="311226" y="533400"/>
                    </a:lnTo>
                    <a:lnTo>
                      <a:pt x="312978" y="546100"/>
                    </a:lnTo>
                    <a:lnTo>
                      <a:pt x="311175" y="546100"/>
                    </a:lnTo>
                    <a:lnTo>
                      <a:pt x="310222" y="558800"/>
                    </a:lnTo>
                    <a:lnTo>
                      <a:pt x="310857" y="558800"/>
                    </a:lnTo>
                    <a:lnTo>
                      <a:pt x="314172" y="571500"/>
                    </a:lnTo>
                    <a:lnTo>
                      <a:pt x="321233" y="558800"/>
                    </a:lnTo>
                    <a:lnTo>
                      <a:pt x="319125" y="558800"/>
                    </a:lnTo>
                    <a:lnTo>
                      <a:pt x="318109" y="546100"/>
                    </a:lnTo>
                    <a:lnTo>
                      <a:pt x="330454" y="546100"/>
                    </a:lnTo>
                    <a:lnTo>
                      <a:pt x="330123" y="533400"/>
                    </a:lnTo>
                    <a:lnTo>
                      <a:pt x="328117" y="533400"/>
                    </a:lnTo>
                    <a:lnTo>
                      <a:pt x="336257" y="520700"/>
                    </a:lnTo>
                    <a:lnTo>
                      <a:pt x="341757" y="508000"/>
                    </a:lnTo>
                    <a:lnTo>
                      <a:pt x="345554" y="508000"/>
                    </a:lnTo>
                    <a:lnTo>
                      <a:pt x="348551" y="520700"/>
                    </a:lnTo>
                    <a:lnTo>
                      <a:pt x="356425" y="520700"/>
                    </a:lnTo>
                    <a:lnTo>
                      <a:pt x="363321" y="508000"/>
                    </a:lnTo>
                    <a:lnTo>
                      <a:pt x="372516" y="508000"/>
                    </a:lnTo>
                    <a:lnTo>
                      <a:pt x="370687" y="520700"/>
                    </a:lnTo>
                    <a:lnTo>
                      <a:pt x="374218" y="520700"/>
                    </a:lnTo>
                    <a:lnTo>
                      <a:pt x="369963" y="533400"/>
                    </a:lnTo>
                    <a:lnTo>
                      <a:pt x="365645" y="533400"/>
                    </a:lnTo>
                    <a:lnTo>
                      <a:pt x="361378" y="546100"/>
                    </a:lnTo>
                    <a:lnTo>
                      <a:pt x="357263" y="546100"/>
                    </a:lnTo>
                    <a:lnTo>
                      <a:pt x="366814" y="558800"/>
                    </a:lnTo>
                    <a:lnTo>
                      <a:pt x="376872" y="533400"/>
                    </a:lnTo>
                    <a:lnTo>
                      <a:pt x="381241" y="508000"/>
                    </a:lnTo>
                    <a:lnTo>
                      <a:pt x="381203" y="495300"/>
                    </a:lnTo>
                    <a:lnTo>
                      <a:pt x="378015" y="469900"/>
                    </a:lnTo>
                    <a:lnTo>
                      <a:pt x="372084" y="482600"/>
                    </a:lnTo>
                    <a:lnTo>
                      <a:pt x="352221" y="482600"/>
                    </a:lnTo>
                    <a:lnTo>
                      <a:pt x="351155" y="469900"/>
                    </a:lnTo>
                    <a:lnTo>
                      <a:pt x="361721" y="469900"/>
                    </a:lnTo>
                    <a:lnTo>
                      <a:pt x="362153" y="457200"/>
                    </a:lnTo>
                    <a:lnTo>
                      <a:pt x="363918" y="457200"/>
                    </a:lnTo>
                    <a:lnTo>
                      <a:pt x="364744" y="444500"/>
                    </a:lnTo>
                    <a:lnTo>
                      <a:pt x="376656" y="444500"/>
                    </a:lnTo>
                    <a:lnTo>
                      <a:pt x="390702" y="431800"/>
                    </a:lnTo>
                    <a:lnTo>
                      <a:pt x="408990" y="431800"/>
                    </a:lnTo>
                    <a:lnTo>
                      <a:pt x="420535" y="419100"/>
                    </a:lnTo>
                    <a:lnTo>
                      <a:pt x="438924" y="419100"/>
                    </a:lnTo>
                    <a:lnTo>
                      <a:pt x="444385" y="431800"/>
                    </a:lnTo>
                    <a:lnTo>
                      <a:pt x="451840" y="419100"/>
                    </a:lnTo>
                    <a:lnTo>
                      <a:pt x="460235" y="406400"/>
                    </a:lnTo>
                    <a:lnTo>
                      <a:pt x="469557" y="393700"/>
                    </a:lnTo>
                    <a:lnTo>
                      <a:pt x="479755" y="381000"/>
                    </a:lnTo>
                    <a:lnTo>
                      <a:pt x="490715" y="368300"/>
                    </a:lnTo>
                    <a:lnTo>
                      <a:pt x="494538" y="368300"/>
                    </a:lnTo>
                    <a:lnTo>
                      <a:pt x="498589" y="355600"/>
                    </a:lnTo>
                    <a:lnTo>
                      <a:pt x="508546" y="355600"/>
                    </a:lnTo>
                    <a:lnTo>
                      <a:pt x="514718" y="342900"/>
                    </a:lnTo>
                    <a:lnTo>
                      <a:pt x="520941" y="342900"/>
                    </a:lnTo>
                    <a:lnTo>
                      <a:pt x="527075" y="330200"/>
                    </a:lnTo>
                    <a:lnTo>
                      <a:pt x="522820" y="342900"/>
                    </a:lnTo>
                    <a:lnTo>
                      <a:pt x="537641" y="342900"/>
                    </a:lnTo>
                    <a:lnTo>
                      <a:pt x="546658" y="330200"/>
                    </a:lnTo>
                    <a:lnTo>
                      <a:pt x="551345" y="330200"/>
                    </a:lnTo>
                    <a:lnTo>
                      <a:pt x="553135" y="317500"/>
                    </a:lnTo>
                    <a:lnTo>
                      <a:pt x="553529" y="317500"/>
                    </a:lnTo>
                    <a:lnTo>
                      <a:pt x="554075" y="304800"/>
                    </a:lnTo>
                    <a:lnTo>
                      <a:pt x="556196" y="292100"/>
                    </a:lnTo>
                    <a:lnTo>
                      <a:pt x="596696" y="292100"/>
                    </a:lnTo>
                    <a:lnTo>
                      <a:pt x="606234" y="279400"/>
                    </a:lnTo>
                    <a:lnTo>
                      <a:pt x="616381" y="254000"/>
                    </a:lnTo>
                    <a:lnTo>
                      <a:pt x="629285" y="254000"/>
                    </a:lnTo>
                    <a:lnTo>
                      <a:pt x="647128" y="241300"/>
                    </a:lnTo>
                    <a:lnTo>
                      <a:pt x="654024" y="241300"/>
                    </a:lnTo>
                    <a:lnTo>
                      <a:pt x="661098" y="254000"/>
                    </a:lnTo>
                    <a:lnTo>
                      <a:pt x="680478" y="254000"/>
                    </a:lnTo>
                    <a:lnTo>
                      <a:pt x="689127" y="241300"/>
                    </a:lnTo>
                    <a:lnTo>
                      <a:pt x="716584" y="241300"/>
                    </a:lnTo>
                    <a:lnTo>
                      <a:pt x="725703" y="228600"/>
                    </a:lnTo>
                    <a:lnTo>
                      <a:pt x="750684" y="228600"/>
                    </a:lnTo>
                    <a:lnTo>
                      <a:pt x="741565" y="215900"/>
                    </a:lnTo>
                    <a:lnTo>
                      <a:pt x="767448" y="215900"/>
                    </a:lnTo>
                    <a:lnTo>
                      <a:pt x="780072" y="203200"/>
                    </a:lnTo>
                    <a:lnTo>
                      <a:pt x="800760" y="203200"/>
                    </a:lnTo>
                    <a:lnTo>
                      <a:pt x="806450" y="190500"/>
                    </a:lnTo>
                    <a:lnTo>
                      <a:pt x="829411" y="190500"/>
                    </a:lnTo>
                    <a:lnTo>
                      <a:pt x="820166" y="203200"/>
                    </a:lnTo>
                    <a:lnTo>
                      <a:pt x="806805" y="203200"/>
                    </a:lnTo>
                    <a:lnTo>
                      <a:pt x="808659" y="215900"/>
                    </a:lnTo>
                    <a:lnTo>
                      <a:pt x="807859" y="215900"/>
                    </a:lnTo>
                    <a:lnTo>
                      <a:pt x="804976" y="228600"/>
                    </a:lnTo>
                    <a:lnTo>
                      <a:pt x="905713" y="228600"/>
                    </a:lnTo>
                    <a:lnTo>
                      <a:pt x="908939" y="215900"/>
                    </a:lnTo>
                    <a:lnTo>
                      <a:pt x="930376" y="215900"/>
                    </a:lnTo>
                    <a:lnTo>
                      <a:pt x="934961" y="228600"/>
                    </a:lnTo>
                    <a:lnTo>
                      <a:pt x="970534" y="228600"/>
                    </a:lnTo>
                    <a:lnTo>
                      <a:pt x="977696" y="241300"/>
                    </a:lnTo>
                    <a:lnTo>
                      <a:pt x="998677" y="241300"/>
                    </a:lnTo>
                    <a:lnTo>
                      <a:pt x="1005306" y="254000"/>
                    </a:lnTo>
                    <a:lnTo>
                      <a:pt x="1023239" y="254000"/>
                    </a:lnTo>
                    <a:lnTo>
                      <a:pt x="1029119" y="266700"/>
                    </a:lnTo>
                    <a:lnTo>
                      <a:pt x="1034834" y="266700"/>
                    </a:lnTo>
                    <a:lnTo>
                      <a:pt x="1040447" y="279400"/>
                    </a:lnTo>
                    <a:lnTo>
                      <a:pt x="1037285" y="279400"/>
                    </a:lnTo>
                    <a:lnTo>
                      <a:pt x="1042111" y="292100"/>
                    </a:lnTo>
                    <a:lnTo>
                      <a:pt x="1046378" y="292100"/>
                    </a:lnTo>
                    <a:lnTo>
                      <a:pt x="1045667" y="304800"/>
                    </a:lnTo>
                    <a:lnTo>
                      <a:pt x="1036434" y="292100"/>
                    </a:lnTo>
                    <a:lnTo>
                      <a:pt x="1021854" y="292100"/>
                    </a:lnTo>
                    <a:lnTo>
                      <a:pt x="1026985" y="304800"/>
                    </a:lnTo>
                    <a:lnTo>
                      <a:pt x="1033983" y="304800"/>
                    </a:lnTo>
                    <a:lnTo>
                      <a:pt x="1041565" y="317500"/>
                    </a:lnTo>
                    <a:lnTo>
                      <a:pt x="1047750" y="317500"/>
                    </a:lnTo>
                    <a:lnTo>
                      <a:pt x="1049578" y="330200"/>
                    </a:lnTo>
                    <a:lnTo>
                      <a:pt x="1077874" y="330200"/>
                    </a:lnTo>
                    <a:lnTo>
                      <a:pt x="1085342" y="342900"/>
                    </a:lnTo>
                    <a:lnTo>
                      <a:pt x="1098842" y="342900"/>
                    </a:lnTo>
                    <a:lnTo>
                      <a:pt x="1104099" y="355600"/>
                    </a:lnTo>
                    <a:lnTo>
                      <a:pt x="1102207" y="355600"/>
                    </a:lnTo>
                    <a:lnTo>
                      <a:pt x="1107643" y="368300"/>
                    </a:lnTo>
                    <a:lnTo>
                      <a:pt x="1106449" y="368300"/>
                    </a:lnTo>
                    <a:lnTo>
                      <a:pt x="1114501" y="381000"/>
                    </a:lnTo>
                    <a:lnTo>
                      <a:pt x="1121651" y="381000"/>
                    </a:lnTo>
                    <a:lnTo>
                      <a:pt x="1128268" y="393700"/>
                    </a:lnTo>
                    <a:lnTo>
                      <a:pt x="1130236" y="393700"/>
                    </a:lnTo>
                    <a:lnTo>
                      <a:pt x="1123099" y="381000"/>
                    </a:lnTo>
                    <a:lnTo>
                      <a:pt x="1137729" y="381000"/>
                    </a:lnTo>
                    <a:lnTo>
                      <a:pt x="1143203" y="393700"/>
                    </a:lnTo>
                    <a:lnTo>
                      <a:pt x="1184084" y="393700"/>
                    </a:lnTo>
                    <a:lnTo>
                      <a:pt x="1198029" y="419100"/>
                    </a:lnTo>
                    <a:lnTo>
                      <a:pt x="1201864" y="419100"/>
                    </a:lnTo>
                    <a:lnTo>
                      <a:pt x="1198181" y="431800"/>
                    </a:lnTo>
                    <a:lnTo>
                      <a:pt x="1189583" y="419100"/>
                    </a:lnTo>
                    <a:lnTo>
                      <a:pt x="1165593" y="419100"/>
                    </a:lnTo>
                    <a:lnTo>
                      <a:pt x="1176401" y="431800"/>
                    </a:lnTo>
                    <a:lnTo>
                      <a:pt x="1186662" y="444500"/>
                    </a:lnTo>
                    <a:lnTo>
                      <a:pt x="1192631" y="457200"/>
                    </a:lnTo>
                    <a:lnTo>
                      <a:pt x="1199235" y="457200"/>
                    </a:lnTo>
                    <a:lnTo>
                      <a:pt x="1203426" y="469900"/>
                    </a:lnTo>
                    <a:lnTo>
                      <a:pt x="1238427" y="469900"/>
                    </a:lnTo>
                    <a:lnTo>
                      <a:pt x="1257973" y="508000"/>
                    </a:lnTo>
                    <a:lnTo>
                      <a:pt x="1258963" y="508000"/>
                    </a:lnTo>
                    <a:lnTo>
                      <a:pt x="1262710" y="520700"/>
                    </a:lnTo>
                    <a:lnTo>
                      <a:pt x="1259497" y="520700"/>
                    </a:lnTo>
                    <a:lnTo>
                      <a:pt x="1268183" y="533400"/>
                    </a:lnTo>
                    <a:lnTo>
                      <a:pt x="1284947" y="533400"/>
                    </a:lnTo>
                    <a:lnTo>
                      <a:pt x="1280020" y="520700"/>
                    </a:lnTo>
                    <a:lnTo>
                      <a:pt x="1287627" y="533400"/>
                    </a:lnTo>
                    <a:lnTo>
                      <a:pt x="1289354" y="546100"/>
                    </a:lnTo>
                    <a:lnTo>
                      <a:pt x="1289875" y="558800"/>
                    </a:lnTo>
                    <a:lnTo>
                      <a:pt x="1279423" y="558800"/>
                    </a:lnTo>
                    <a:lnTo>
                      <a:pt x="1282344" y="571500"/>
                    </a:lnTo>
                    <a:lnTo>
                      <a:pt x="1285214" y="584200"/>
                    </a:lnTo>
                    <a:lnTo>
                      <a:pt x="1288694" y="584200"/>
                    </a:lnTo>
                    <a:lnTo>
                      <a:pt x="1293393" y="596900"/>
                    </a:lnTo>
                    <a:lnTo>
                      <a:pt x="1293545" y="584200"/>
                    </a:lnTo>
                    <a:lnTo>
                      <a:pt x="1297762" y="584200"/>
                    </a:lnTo>
                    <a:lnTo>
                      <a:pt x="1297406" y="571500"/>
                    </a:lnTo>
                    <a:lnTo>
                      <a:pt x="1302194" y="584200"/>
                    </a:lnTo>
                    <a:lnTo>
                      <a:pt x="1306537" y="584200"/>
                    </a:lnTo>
                    <a:lnTo>
                      <a:pt x="1306703" y="571500"/>
                    </a:lnTo>
                    <a:lnTo>
                      <a:pt x="1314094" y="584200"/>
                    </a:lnTo>
                    <a:lnTo>
                      <a:pt x="1319834" y="596900"/>
                    </a:lnTo>
                    <a:lnTo>
                      <a:pt x="1323873" y="609600"/>
                    </a:lnTo>
                    <a:lnTo>
                      <a:pt x="1326083" y="622300"/>
                    </a:lnTo>
                    <a:lnTo>
                      <a:pt x="1320203" y="622300"/>
                    </a:lnTo>
                    <a:lnTo>
                      <a:pt x="1326908" y="635000"/>
                    </a:lnTo>
                    <a:lnTo>
                      <a:pt x="1332915" y="635000"/>
                    </a:lnTo>
                    <a:lnTo>
                      <a:pt x="1338414" y="647700"/>
                    </a:lnTo>
                    <a:lnTo>
                      <a:pt x="1343558" y="660400"/>
                    </a:lnTo>
                    <a:lnTo>
                      <a:pt x="1348397" y="673100"/>
                    </a:lnTo>
                    <a:lnTo>
                      <a:pt x="1353502" y="673100"/>
                    </a:lnTo>
                    <a:lnTo>
                      <a:pt x="1359065" y="685800"/>
                    </a:lnTo>
                    <a:lnTo>
                      <a:pt x="1365885" y="685800"/>
                    </a:lnTo>
                    <a:lnTo>
                      <a:pt x="1360500" y="673100"/>
                    </a:lnTo>
                    <a:lnTo>
                      <a:pt x="1356626" y="660400"/>
                    </a:lnTo>
                    <a:lnTo>
                      <a:pt x="1375346" y="660400"/>
                    </a:lnTo>
                    <a:lnTo>
                      <a:pt x="1368158" y="647700"/>
                    </a:lnTo>
                    <a:lnTo>
                      <a:pt x="1360716" y="635000"/>
                    </a:lnTo>
                    <a:lnTo>
                      <a:pt x="1361033" y="635000"/>
                    </a:lnTo>
                    <a:lnTo>
                      <a:pt x="1356741" y="622300"/>
                    </a:lnTo>
                    <a:lnTo>
                      <a:pt x="1353261" y="609600"/>
                    </a:lnTo>
                    <a:lnTo>
                      <a:pt x="1360182" y="609600"/>
                    </a:lnTo>
                    <a:lnTo>
                      <a:pt x="1346606" y="584200"/>
                    </a:lnTo>
                    <a:lnTo>
                      <a:pt x="1334249" y="571500"/>
                    </a:lnTo>
                    <a:lnTo>
                      <a:pt x="1321816" y="546100"/>
                    </a:lnTo>
                    <a:lnTo>
                      <a:pt x="1314907" y="533400"/>
                    </a:lnTo>
                    <a:lnTo>
                      <a:pt x="1313370" y="530580"/>
                    </a:lnTo>
                    <a:lnTo>
                      <a:pt x="1314869" y="520700"/>
                    </a:lnTo>
                    <a:lnTo>
                      <a:pt x="1313586" y="520700"/>
                    </a:lnTo>
                    <a:lnTo>
                      <a:pt x="1312240" y="508000"/>
                    </a:lnTo>
                    <a:lnTo>
                      <a:pt x="1322031" y="508000"/>
                    </a:lnTo>
                    <a:lnTo>
                      <a:pt x="1321485" y="495300"/>
                    </a:lnTo>
                    <a:lnTo>
                      <a:pt x="1314589" y="495300"/>
                    </a:lnTo>
                    <a:lnTo>
                      <a:pt x="1306601" y="482600"/>
                    </a:lnTo>
                    <a:lnTo>
                      <a:pt x="1300378" y="482600"/>
                    </a:lnTo>
                    <a:lnTo>
                      <a:pt x="1298816" y="495300"/>
                    </a:lnTo>
                    <a:lnTo>
                      <a:pt x="1295222" y="482600"/>
                    </a:lnTo>
                    <a:lnTo>
                      <a:pt x="1287957" y="469900"/>
                    </a:lnTo>
                    <a:lnTo>
                      <a:pt x="1280655" y="457200"/>
                    </a:lnTo>
                    <a:lnTo>
                      <a:pt x="1270546" y="457200"/>
                    </a:lnTo>
                    <a:lnTo>
                      <a:pt x="1263269" y="444500"/>
                    </a:lnTo>
                    <a:lnTo>
                      <a:pt x="1256093" y="444500"/>
                    </a:lnTo>
                    <a:lnTo>
                      <a:pt x="1250048" y="431800"/>
                    </a:lnTo>
                    <a:lnTo>
                      <a:pt x="1247457" y="431800"/>
                    </a:lnTo>
                    <a:lnTo>
                      <a:pt x="1246085" y="419100"/>
                    </a:lnTo>
                    <a:lnTo>
                      <a:pt x="1254112" y="419100"/>
                    </a:lnTo>
                    <a:lnTo>
                      <a:pt x="1262824" y="431800"/>
                    </a:lnTo>
                    <a:lnTo>
                      <a:pt x="1272082" y="444500"/>
                    </a:lnTo>
                    <a:lnTo>
                      <a:pt x="1281836" y="444500"/>
                    </a:lnTo>
                    <a:lnTo>
                      <a:pt x="1283843" y="457200"/>
                    </a:lnTo>
                    <a:lnTo>
                      <a:pt x="1294028" y="457200"/>
                    </a:lnTo>
                    <a:lnTo>
                      <a:pt x="1313192" y="469900"/>
                    </a:lnTo>
                    <a:lnTo>
                      <a:pt x="1330604" y="482600"/>
                    </a:lnTo>
                    <a:lnTo>
                      <a:pt x="1338541" y="495300"/>
                    </a:lnTo>
                    <a:lnTo>
                      <a:pt x="1345514" y="508000"/>
                    </a:lnTo>
                    <a:lnTo>
                      <a:pt x="1347660" y="508000"/>
                    </a:lnTo>
                    <a:lnTo>
                      <a:pt x="1351508" y="508000"/>
                    </a:lnTo>
                    <a:lnTo>
                      <a:pt x="1356499" y="520700"/>
                    </a:lnTo>
                    <a:lnTo>
                      <a:pt x="1361389" y="520700"/>
                    </a:lnTo>
                    <a:lnTo>
                      <a:pt x="1365935" y="533400"/>
                    </a:lnTo>
                    <a:lnTo>
                      <a:pt x="1369555" y="546100"/>
                    </a:lnTo>
                    <a:lnTo>
                      <a:pt x="1373060" y="546100"/>
                    </a:lnTo>
                    <a:lnTo>
                      <a:pt x="1376984" y="558800"/>
                    </a:lnTo>
                    <a:lnTo>
                      <a:pt x="1381823" y="571500"/>
                    </a:lnTo>
                    <a:lnTo>
                      <a:pt x="1385252" y="571500"/>
                    </a:lnTo>
                    <a:lnTo>
                      <a:pt x="1389494" y="584200"/>
                    </a:lnTo>
                    <a:lnTo>
                      <a:pt x="1394510" y="596900"/>
                    </a:lnTo>
                    <a:lnTo>
                      <a:pt x="1399844" y="596900"/>
                    </a:lnTo>
                    <a:lnTo>
                      <a:pt x="1405039" y="609600"/>
                    </a:lnTo>
                    <a:lnTo>
                      <a:pt x="1409382" y="609600"/>
                    </a:lnTo>
                    <a:lnTo>
                      <a:pt x="1412836" y="622300"/>
                    </a:lnTo>
                    <a:lnTo>
                      <a:pt x="1413827" y="622300"/>
                    </a:lnTo>
                    <a:lnTo>
                      <a:pt x="1409827" y="609600"/>
                    </a:lnTo>
                    <a:lnTo>
                      <a:pt x="1415681" y="609600"/>
                    </a:lnTo>
                    <a:lnTo>
                      <a:pt x="1422120" y="622300"/>
                    </a:lnTo>
                    <a:lnTo>
                      <a:pt x="1427734" y="635000"/>
                    </a:lnTo>
                    <a:lnTo>
                      <a:pt x="1442580" y="635000"/>
                    </a:lnTo>
                    <a:lnTo>
                      <a:pt x="1450365" y="647700"/>
                    </a:lnTo>
                    <a:lnTo>
                      <a:pt x="1452867" y="660400"/>
                    </a:lnTo>
                    <a:lnTo>
                      <a:pt x="1455191" y="673100"/>
                    </a:lnTo>
                    <a:lnTo>
                      <a:pt x="1462443" y="685800"/>
                    </a:lnTo>
                    <a:lnTo>
                      <a:pt x="1464652" y="660400"/>
                    </a:lnTo>
                    <a:lnTo>
                      <a:pt x="1463281" y="660400"/>
                    </a:lnTo>
                    <a:lnTo>
                      <a:pt x="1459344" y="647700"/>
                    </a:lnTo>
                    <a:lnTo>
                      <a:pt x="1456309" y="647700"/>
                    </a:lnTo>
                    <a:lnTo>
                      <a:pt x="1449730" y="635000"/>
                    </a:lnTo>
                    <a:lnTo>
                      <a:pt x="1449311" y="609600"/>
                    </a:lnTo>
                    <a:lnTo>
                      <a:pt x="1452283" y="609600"/>
                    </a:lnTo>
                    <a:lnTo>
                      <a:pt x="1455902" y="596900"/>
                    </a:lnTo>
                    <a:lnTo>
                      <a:pt x="1457769" y="584200"/>
                    </a:lnTo>
                    <a:lnTo>
                      <a:pt x="1463586" y="584200"/>
                    </a:lnTo>
                    <a:lnTo>
                      <a:pt x="1470748" y="596900"/>
                    </a:lnTo>
                    <a:lnTo>
                      <a:pt x="1476667" y="596900"/>
                    </a:lnTo>
                    <a:close/>
                  </a:path>
                  <a:path w="1481455" h="1866900">
                    <a:moveTo>
                      <a:pt x="1481048" y="1079500"/>
                    </a:moveTo>
                    <a:lnTo>
                      <a:pt x="1481023" y="1054100"/>
                    </a:lnTo>
                    <a:lnTo>
                      <a:pt x="1480756" y="1054100"/>
                    </a:lnTo>
                    <a:lnTo>
                      <a:pt x="1480019" y="1041400"/>
                    </a:lnTo>
                    <a:lnTo>
                      <a:pt x="1478851" y="1028700"/>
                    </a:lnTo>
                    <a:lnTo>
                      <a:pt x="1477340" y="1016000"/>
                    </a:lnTo>
                    <a:lnTo>
                      <a:pt x="1475498" y="1016000"/>
                    </a:lnTo>
                    <a:lnTo>
                      <a:pt x="1473136" y="1003300"/>
                    </a:lnTo>
                    <a:lnTo>
                      <a:pt x="1470190" y="990600"/>
                    </a:lnTo>
                    <a:lnTo>
                      <a:pt x="1468767" y="990600"/>
                    </a:lnTo>
                    <a:lnTo>
                      <a:pt x="1471333" y="1003300"/>
                    </a:lnTo>
                    <a:lnTo>
                      <a:pt x="1472603" y="1003300"/>
                    </a:lnTo>
                    <a:lnTo>
                      <a:pt x="1470837" y="1016000"/>
                    </a:lnTo>
                    <a:lnTo>
                      <a:pt x="1465326" y="1016000"/>
                    </a:lnTo>
                    <a:lnTo>
                      <a:pt x="1466824" y="1003300"/>
                    </a:lnTo>
                    <a:lnTo>
                      <a:pt x="1460588" y="1003300"/>
                    </a:lnTo>
                    <a:lnTo>
                      <a:pt x="1462163" y="1016000"/>
                    </a:lnTo>
                    <a:lnTo>
                      <a:pt x="1464081" y="1028700"/>
                    </a:lnTo>
                    <a:lnTo>
                      <a:pt x="1461490" y="1041400"/>
                    </a:lnTo>
                    <a:lnTo>
                      <a:pt x="1450975" y="1016000"/>
                    </a:lnTo>
                    <a:lnTo>
                      <a:pt x="1440446" y="1028700"/>
                    </a:lnTo>
                    <a:lnTo>
                      <a:pt x="1434706" y="1016000"/>
                    </a:lnTo>
                    <a:lnTo>
                      <a:pt x="1428572" y="990600"/>
                    </a:lnTo>
                    <a:lnTo>
                      <a:pt x="1422171" y="977900"/>
                    </a:lnTo>
                    <a:lnTo>
                      <a:pt x="1415669" y="952500"/>
                    </a:lnTo>
                    <a:lnTo>
                      <a:pt x="1414640" y="965200"/>
                    </a:lnTo>
                    <a:lnTo>
                      <a:pt x="1414564" y="977900"/>
                    </a:lnTo>
                    <a:lnTo>
                      <a:pt x="1415275" y="990600"/>
                    </a:lnTo>
                    <a:lnTo>
                      <a:pt x="1416634" y="990600"/>
                    </a:lnTo>
                    <a:lnTo>
                      <a:pt x="1418310" y="1003300"/>
                    </a:lnTo>
                    <a:lnTo>
                      <a:pt x="1420228" y="1016000"/>
                    </a:lnTo>
                    <a:lnTo>
                      <a:pt x="1422336" y="1016000"/>
                    </a:lnTo>
                    <a:lnTo>
                      <a:pt x="1424546" y="1028700"/>
                    </a:lnTo>
                    <a:lnTo>
                      <a:pt x="1426705" y="1028700"/>
                    </a:lnTo>
                    <a:lnTo>
                      <a:pt x="1428508" y="1041400"/>
                    </a:lnTo>
                    <a:lnTo>
                      <a:pt x="1429816" y="1054100"/>
                    </a:lnTo>
                    <a:lnTo>
                      <a:pt x="1430528" y="1054100"/>
                    </a:lnTo>
                    <a:lnTo>
                      <a:pt x="1430578" y="1066800"/>
                    </a:lnTo>
                    <a:lnTo>
                      <a:pt x="1429880" y="1066800"/>
                    </a:lnTo>
                    <a:lnTo>
                      <a:pt x="1428127" y="1079500"/>
                    </a:lnTo>
                    <a:lnTo>
                      <a:pt x="1425054" y="1092200"/>
                    </a:lnTo>
                    <a:lnTo>
                      <a:pt x="1422895" y="1079500"/>
                    </a:lnTo>
                    <a:lnTo>
                      <a:pt x="1419186" y="1092200"/>
                    </a:lnTo>
                    <a:lnTo>
                      <a:pt x="1416405" y="1092200"/>
                    </a:lnTo>
                    <a:lnTo>
                      <a:pt x="1417815" y="1104900"/>
                    </a:lnTo>
                    <a:lnTo>
                      <a:pt x="1418450" y="1117600"/>
                    </a:lnTo>
                    <a:lnTo>
                      <a:pt x="1419428" y="1117600"/>
                    </a:lnTo>
                    <a:lnTo>
                      <a:pt x="1421892" y="1130300"/>
                    </a:lnTo>
                    <a:lnTo>
                      <a:pt x="1417408" y="1155700"/>
                    </a:lnTo>
                    <a:lnTo>
                      <a:pt x="1412544" y="1155700"/>
                    </a:lnTo>
                    <a:lnTo>
                      <a:pt x="1407426" y="1143000"/>
                    </a:lnTo>
                    <a:lnTo>
                      <a:pt x="1404162" y="1130300"/>
                    </a:lnTo>
                    <a:lnTo>
                      <a:pt x="1404848" y="1117600"/>
                    </a:lnTo>
                    <a:lnTo>
                      <a:pt x="1400289" y="1143000"/>
                    </a:lnTo>
                    <a:lnTo>
                      <a:pt x="1397012" y="1181100"/>
                    </a:lnTo>
                    <a:lnTo>
                      <a:pt x="1394256" y="1206500"/>
                    </a:lnTo>
                    <a:lnTo>
                      <a:pt x="1391221" y="1231900"/>
                    </a:lnTo>
                    <a:lnTo>
                      <a:pt x="1386611" y="1257300"/>
                    </a:lnTo>
                    <a:lnTo>
                      <a:pt x="1379956" y="1295400"/>
                    </a:lnTo>
                    <a:lnTo>
                      <a:pt x="1370291" y="1320800"/>
                    </a:lnTo>
                    <a:lnTo>
                      <a:pt x="1356652" y="1346200"/>
                    </a:lnTo>
                    <a:lnTo>
                      <a:pt x="1353985" y="1346200"/>
                    </a:lnTo>
                    <a:lnTo>
                      <a:pt x="1358087" y="1333500"/>
                    </a:lnTo>
                    <a:lnTo>
                      <a:pt x="1352918" y="1346200"/>
                    </a:lnTo>
                    <a:lnTo>
                      <a:pt x="1352448" y="1346200"/>
                    </a:lnTo>
                    <a:lnTo>
                      <a:pt x="1350822" y="1358900"/>
                    </a:lnTo>
                    <a:lnTo>
                      <a:pt x="1427187" y="1358900"/>
                    </a:lnTo>
                    <a:lnTo>
                      <a:pt x="1433156" y="1333500"/>
                    </a:lnTo>
                    <a:lnTo>
                      <a:pt x="1436014" y="1308100"/>
                    </a:lnTo>
                    <a:lnTo>
                      <a:pt x="1441551" y="1295400"/>
                    </a:lnTo>
                    <a:lnTo>
                      <a:pt x="1452714" y="1295400"/>
                    </a:lnTo>
                    <a:lnTo>
                      <a:pt x="1457960" y="1282700"/>
                    </a:lnTo>
                    <a:lnTo>
                      <a:pt x="1458620" y="1270000"/>
                    </a:lnTo>
                    <a:lnTo>
                      <a:pt x="1443913" y="1270000"/>
                    </a:lnTo>
                    <a:lnTo>
                      <a:pt x="1442859" y="1257300"/>
                    </a:lnTo>
                    <a:lnTo>
                      <a:pt x="1445361" y="1244600"/>
                    </a:lnTo>
                    <a:lnTo>
                      <a:pt x="1450873" y="1231900"/>
                    </a:lnTo>
                    <a:lnTo>
                      <a:pt x="1455902" y="1219200"/>
                    </a:lnTo>
                    <a:lnTo>
                      <a:pt x="1460360" y="1219200"/>
                    </a:lnTo>
                    <a:lnTo>
                      <a:pt x="1464170" y="1206500"/>
                    </a:lnTo>
                    <a:lnTo>
                      <a:pt x="1467624" y="1193800"/>
                    </a:lnTo>
                    <a:lnTo>
                      <a:pt x="1471041" y="1181100"/>
                    </a:lnTo>
                    <a:lnTo>
                      <a:pt x="1474533" y="1168400"/>
                    </a:lnTo>
                    <a:lnTo>
                      <a:pt x="1478267" y="1168400"/>
                    </a:lnTo>
                    <a:lnTo>
                      <a:pt x="1479105" y="1155700"/>
                    </a:lnTo>
                    <a:lnTo>
                      <a:pt x="1471815" y="1155700"/>
                    </a:lnTo>
                    <a:lnTo>
                      <a:pt x="1470748" y="1168400"/>
                    </a:lnTo>
                    <a:lnTo>
                      <a:pt x="1469212" y="1168400"/>
                    </a:lnTo>
                    <a:lnTo>
                      <a:pt x="1467523" y="1181100"/>
                    </a:lnTo>
                    <a:lnTo>
                      <a:pt x="1465402" y="1181100"/>
                    </a:lnTo>
                    <a:lnTo>
                      <a:pt x="1462417" y="1168400"/>
                    </a:lnTo>
                    <a:lnTo>
                      <a:pt x="1463713" y="1155700"/>
                    </a:lnTo>
                    <a:lnTo>
                      <a:pt x="1466723" y="1143000"/>
                    </a:lnTo>
                    <a:lnTo>
                      <a:pt x="1470101" y="1143000"/>
                    </a:lnTo>
                    <a:lnTo>
                      <a:pt x="1472501" y="1130300"/>
                    </a:lnTo>
                    <a:lnTo>
                      <a:pt x="1474584" y="1130300"/>
                    </a:lnTo>
                    <a:lnTo>
                      <a:pt x="1479042" y="1143000"/>
                    </a:lnTo>
                    <a:lnTo>
                      <a:pt x="1478546" y="1130300"/>
                    </a:lnTo>
                    <a:lnTo>
                      <a:pt x="1479219" y="1117600"/>
                    </a:lnTo>
                    <a:lnTo>
                      <a:pt x="1480248" y="1104900"/>
                    </a:lnTo>
                    <a:lnTo>
                      <a:pt x="1481048" y="1079500"/>
                    </a:lnTo>
                    <a:close/>
                  </a:path>
                </a:pathLst>
              </a:custGeom>
              <a:solidFill>
                <a:srgbClr val="1CADEB"/>
              </a:solidFill>
            </p:spPr>
            <p:txBody>
              <a:bodyPr wrap="square" lIns="0" tIns="0" rIns="0" bIns="0" rtlCol="0"/>
              <a:lstStyle/>
              <a:p>
                <a:endParaRPr/>
              </a:p>
            </p:txBody>
          </p:sp>
          <p:pic>
            <p:nvPicPr>
              <p:cNvPr id="46" name="object 115">
                <a:extLst>
                  <a:ext uri="{FF2B5EF4-FFF2-40B4-BE49-F238E27FC236}">
                    <a16:creationId xmlns:a16="http://schemas.microsoft.com/office/drawing/2014/main" id="{227C8DBD-C427-67FE-23CB-A9B9C0CF1562}"/>
                  </a:ext>
                </a:extLst>
              </p:cNvPr>
              <p:cNvPicPr/>
              <p:nvPr/>
            </p:nvPicPr>
            <p:blipFill>
              <a:blip r:embed="rId3" cstate="print"/>
              <a:stretch>
                <a:fillRect/>
              </a:stretch>
            </p:blipFill>
            <p:spPr>
              <a:xfrm>
                <a:off x="18173145" y="1646817"/>
                <a:ext cx="68992" cy="134865"/>
              </a:xfrm>
              <a:prstGeom prst="rect">
                <a:avLst/>
              </a:prstGeom>
            </p:spPr>
          </p:pic>
          <p:sp>
            <p:nvSpPr>
              <p:cNvPr id="47" name="object 116">
                <a:extLst>
                  <a:ext uri="{FF2B5EF4-FFF2-40B4-BE49-F238E27FC236}">
                    <a16:creationId xmlns:a16="http://schemas.microsoft.com/office/drawing/2014/main" id="{F2EDACC0-93ED-0933-F54B-B5260CC33C4F}"/>
                  </a:ext>
                </a:extLst>
              </p:cNvPr>
              <p:cNvSpPr/>
              <p:nvPr/>
            </p:nvSpPr>
            <p:spPr>
              <a:xfrm>
                <a:off x="16780129" y="229888"/>
                <a:ext cx="1385570" cy="1920875"/>
              </a:xfrm>
              <a:custGeom>
                <a:avLst/>
                <a:gdLst/>
                <a:ahLst/>
                <a:cxnLst/>
                <a:rect l="l" t="t" r="r" b="b"/>
                <a:pathLst>
                  <a:path w="1385569" h="1920875">
                    <a:moveTo>
                      <a:pt x="3949" y="806996"/>
                    </a:moveTo>
                    <a:lnTo>
                      <a:pt x="3543" y="807745"/>
                    </a:lnTo>
                    <a:lnTo>
                      <a:pt x="3289" y="808837"/>
                    </a:lnTo>
                    <a:lnTo>
                      <a:pt x="3314" y="810488"/>
                    </a:lnTo>
                    <a:lnTo>
                      <a:pt x="3949" y="806996"/>
                    </a:lnTo>
                    <a:close/>
                  </a:path>
                  <a:path w="1385569" h="1920875">
                    <a:moveTo>
                      <a:pt x="8394" y="1037513"/>
                    </a:moveTo>
                    <a:lnTo>
                      <a:pt x="2311" y="1018057"/>
                    </a:lnTo>
                    <a:lnTo>
                      <a:pt x="0" y="1022362"/>
                    </a:lnTo>
                    <a:lnTo>
                      <a:pt x="6159" y="1041908"/>
                    </a:lnTo>
                    <a:lnTo>
                      <a:pt x="8394" y="1037513"/>
                    </a:lnTo>
                    <a:close/>
                  </a:path>
                  <a:path w="1385569" h="1920875">
                    <a:moveTo>
                      <a:pt x="12280" y="807466"/>
                    </a:moveTo>
                    <a:lnTo>
                      <a:pt x="11277" y="804189"/>
                    </a:lnTo>
                    <a:lnTo>
                      <a:pt x="9893" y="799160"/>
                    </a:lnTo>
                    <a:lnTo>
                      <a:pt x="8902" y="794118"/>
                    </a:lnTo>
                    <a:lnTo>
                      <a:pt x="7747" y="789063"/>
                    </a:lnTo>
                    <a:lnTo>
                      <a:pt x="6350" y="795032"/>
                    </a:lnTo>
                    <a:lnTo>
                      <a:pt x="5016" y="801001"/>
                    </a:lnTo>
                    <a:lnTo>
                      <a:pt x="3949" y="806996"/>
                    </a:lnTo>
                    <a:lnTo>
                      <a:pt x="6769" y="805649"/>
                    </a:lnTo>
                    <a:lnTo>
                      <a:pt x="10160" y="806869"/>
                    </a:lnTo>
                    <a:lnTo>
                      <a:pt x="12280" y="807466"/>
                    </a:lnTo>
                    <a:close/>
                  </a:path>
                  <a:path w="1385569" h="1920875">
                    <a:moveTo>
                      <a:pt x="23749" y="906805"/>
                    </a:moveTo>
                    <a:lnTo>
                      <a:pt x="23037" y="898931"/>
                    </a:lnTo>
                    <a:lnTo>
                      <a:pt x="22618" y="891044"/>
                    </a:lnTo>
                    <a:lnTo>
                      <a:pt x="22364" y="883145"/>
                    </a:lnTo>
                    <a:lnTo>
                      <a:pt x="22212" y="889596"/>
                    </a:lnTo>
                    <a:lnTo>
                      <a:pt x="22174" y="896035"/>
                    </a:lnTo>
                    <a:lnTo>
                      <a:pt x="22225" y="902474"/>
                    </a:lnTo>
                    <a:lnTo>
                      <a:pt x="22377" y="908913"/>
                    </a:lnTo>
                    <a:lnTo>
                      <a:pt x="23749" y="906805"/>
                    </a:lnTo>
                    <a:close/>
                  </a:path>
                  <a:path w="1385569" h="1920875">
                    <a:moveTo>
                      <a:pt x="133223" y="499833"/>
                    </a:moveTo>
                    <a:lnTo>
                      <a:pt x="131711" y="492975"/>
                    </a:lnTo>
                    <a:lnTo>
                      <a:pt x="128117" y="488302"/>
                    </a:lnTo>
                    <a:lnTo>
                      <a:pt x="123342" y="490499"/>
                    </a:lnTo>
                    <a:lnTo>
                      <a:pt x="118237" y="504266"/>
                    </a:lnTo>
                    <a:lnTo>
                      <a:pt x="120700" y="499478"/>
                    </a:lnTo>
                    <a:lnTo>
                      <a:pt x="128917" y="494068"/>
                    </a:lnTo>
                    <a:lnTo>
                      <a:pt x="133223" y="499833"/>
                    </a:lnTo>
                    <a:close/>
                  </a:path>
                  <a:path w="1385569" h="1920875">
                    <a:moveTo>
                      <a:pt x="137172" y="399110"/>
                    </a:moveTo>
                    <a:lnTo>
                      <a:pt x="132384" y="399986"/>
                    </a:lnTo>
                    <a:lnTo>
                      <a:pt x="128003" y="406590"/>
                    </a:lnTo>
                    <a:lnTo>
                      <a:pt x="125361" y="413270"/>
                    </a:lnTo>
                    <a:lnTo>
                      <a:pt x="125768" y="414413"/>
                    </a:lnTo>
                    <a:lnTo>
                      <a:pt x="128574" y="409625"/>
                    </a:lnTo>
                    <a:lnTo>
                      <a:pt x="132803" y="401713"/>
                    </a:lnTo>
                    <a:lnTo>
                      <a:pt x="137172" y="399110"/>
                    </a:lnTo>
                    <a:close/>
                  </a:path>
                  <a:path w="1385569" h="1920875">
                    <a:moveTo>
                      <a:pt x="191757" y="311175"/>
                    </a:moveTo>
                    <a:lnTo>
                      <a:pt x="180568" y="328295"/>
                    </a:lnTo>
                    <a:lnTo>
                      <a:pt x="171348" y="341591"/>
                    </a:lnTo>
                    <a:lnTo>
                      <a:pt x="162052" y="356196"/>
                    </a:lnTo>
                    <a:lnTo>
                      <a:pt x="150622" y="377228"/>
                    </a:lnTo>
                    <a:lnTo>
                      <a:pt x="162344" y="362597"/>
                    </a:lnTo>
                    <a:lnTo>
                      <a:pt x="170446" y="354203"/>
                    </a:lnTo>
                    <a:lnTo>
                      <a:pt x="176110" y="351307"/>
                    </a:lnTo>
                    <a:lnTo>
                      <a:pt x="180517" y="353212"/>
                    </a:lnTo>
                    <a:lnTo>
                      <a:pt x="188480" y="339407"/>
                    </a:lnTo>
                    <a:lnTo>
                      <a:pt x="189903" y="329806"/>
                    </a:lnTo>
                    <a:lnTo>
                      <a:pt x="189433" y="321398"/>
                    </a:lnTo>
                    <a:lnTo>
                      <a:pt x="191757" y="311175"/>
                    </a:lnTo>
                    <a:close/>
                  </a:path>
                  <a:path w="1385569" h="1920875">
                    <a:moveTo>
                      <a:pt x="197662" y="301434"/>
                    </a:moveTo>
                    <a:lnTo>
                      <a:pt x="194805" y="305219"/>
                    </a:lnTo>
                    <a:lnTo>
                      <a:pt x="193078" y="308305"/>
                    </a:lnTo>
                    <a:lnTo>
                      <a:pt x="191757" y="311175"/>
                    </a:lnTo>
                    <a:lnTo>
                      <a:pt x="197662" y="301434"/>
                    </a:lnTo>
                    <a:close/>
                  </a:path>
                  <a:path w="1385569" h="1920875">
                    <a:moveTo>
                      <a:pt x="222986" y="669239"/>
                    </a:moveTo>
                    <a:lnTo>
                      <a:pt x="222796" y="666318"/>
                    </a:lnTo>
                    <a:lnTo>
                      <a:pt x="222427" y="664235"/>
                    </a:lnTo>
                    <a:lnTo>
                      <a:pt x="221881" y="662266"/>
                    </a:lnTo>
                    <a:lnTo>
                      <a:pt x="221970" y="664552"/>
                    </a:lnTo>
                    <a:lnTo>
                      <a:pt x="222199" y="666788"/>
                    </a:lnTo>
                    <a:lnTo>
                      <a:pt x="222986" y="669239"/>
                    </a:lnTo>
                    <a:close/>
                  </a:path>
                  <a:path w="1385569" h="1920875">
                    <a:moveTo>
                      <a:pt x="239915" y="591489"/>
                    </a:moveTo>
                    <a:lnTo>
                      <a:pt x="236308" y="596138"/>
                    </a:lnTo>
                    <a:lnTo>
                      <a:pt x="232549" y="604177"/>
                    </a:lnTo>
                    <a:lnTo>
                      <a:pt x="230797" y="611962"/>
                    </a:lnTo>
                    <a:lnTo>
                      <a:pt x="233172" y="615784"/>
                    </a:lnTo>
                    <a:lnTo>
                      <a:pt x="237210" y="607390"/>
                    </a:lnTo>
                    <a:lnTo>
                      <a:pt x="239191" y="600252"/>
                    </a:lnTo>
                    <a:lnTo>
                      <a:pt x="239915" y="591489"/>
                    </a:lnTo>
                    <a:close/>
                  </a:path>
                  <a:path w="1385569" h="1920875">
                    <a:moveTo>
                      <a:pt x="243090" y="1627466"/>
                    </a:moveTo>
                    <a:lnTo>
                      <a:pt x="236258" y="1619491"/>
                    </a:lnTo>
                    <a:lnTo>
                      <a:pt x="229628" y="1611388"/>
                    </a:lnTo>
                    <a:lnTo>
                      <a:pt x="223151" y="1603184"/>
                    </a:lnTo>
                    <a:lnTo>
                      <a:pt x="216750" y="1594942"/>
                    </a:lnTo>
                    <a:lnTo>
                      <a:pt x="216344" y="1600631"/>
                    </a:lnTo>
                    <a:lnTo>
                      <a:pt x="211201" y="1598663"/>
                    </a:lnTo>
                    <a:lnTo>
                      <a:pt x="204381" y="1593964"/>
                    </a:lnTo>
                    <a:lnTo>
                      <a:pt x="198945" y="1591487"/>
                    </a:lnTo>
                    <a:lnTo>
                      <a:pt x="214477" y="1612239"/>
                    </a:lnTo>
                    <a:lnTo>
                      <a:pt x="222364" y="1622539"/>
                    </a:lnTo>
                    <a:lnTo>
                      <a:pt x="230619" y="1632610"/>
                    </a:lnTo>
                    <a:lnTo>
                      <a:pt x="233794" y="1629765"/>
                    </a:lnTo>
                    <a:lnTo>
                      <a:pt x="240741" y="1630730"/>
                    </a:lnTo>
                    <a:lnTo>
                      <a:pt x="243090" y="1627466"/>
                    </a:lnTo>
                    <a:close/>
                  </a:path>
                  <a:path w="1385569" h="1920875">
                    <a:moveTo>
                      <a:pt x="248843" y="1654594"/>
                    </a:moveTo>
                    <a:lnTo>
                      <a:pt x="230619" y="1632623"/>
                    </a:lnTo>
                    <a:lnTo>
                      <a:pt x="228257" y="1634756"/>
                    </a:lnTo>
                    <a:lnTo>
                      <a:pt x="228015" y="1639062"/>
                    </a:lnTo>
                    <a:lnTo>
                      <a:pt x="234048" y="1649412"/>
                    </a:lnTo>
                    <a:lnTo>
                      <a:pt x="237451" y="1648891"/>
                    </a:lnTo>
                    <a:lnTo>
                      <a:pt x="243001" y="1651482"/>
                    </a:lnTo>
                    <a:lnTo>
                      <a:pt x="248843" y="1654594"/>
                    </a:lnTo>
                    <a:close/>
                  </a:path>
                  <a:path w="1385569" h="1920875">
                    <a:moveTo>
                      <a:pt x="270090" y="887425"/>
                    </a:moveTo>
                    <a:lnTo>
                      <a:pt x="269494" y="878535"/>
                    </a:lnTo>
                    <a:lnTo>
                      <a:pt x="265849" y="871410"/>
                    </a:lnTo>
                    <a:lnTo>
                      <a:pt x="261264" y="867219"/>
                    </a:lnTo>
                    <a:lnTo>
                      <a:pt x="257873" y="867117"/>
                    </a:lnTo>
                    <a:lnTo>
                      <a:pt x="256933" y="892048"/>
                    </a:lnTo>
                    <a:lnTo>
                      <a:pt x="261683" y="888339"/>
                    </a:lnTo>
                    <a:lnTo>
                      <a:pt x="261594" y="884682"/>
                    </a:lnTo>
                    <a:lnTo>
                      <a:pt x="260083" y="879411"/>
                    </a:lnTo>
                    <a:lnTo>
                      <a:pt x="260591" y="870902"/>
                    </a:lnTo>
                    <a:lnTo>
                      <a:pt x="270090" y="887425"/>
                    </a:lnTo>
                    <a:close/>
                  </a:path>
                  <a:path w="1385569" h="1920875">
                    <a:moveTo>
                      <a:pt x="292176" y="418426"/>
                    </a:moveTo>
                    <a:lnTo>
                      <a:pt x="282994" y="437781"/>
                    </a:lnTo>
                    <a:lnTo>
                      <a:pt x="287134" y="436003"/>
                    </a:lnTo>
                    <a:lnTo>
                      <a:pt x="292176" y="418426"/>
                    </a:lnTo>
                    <a:close/>
                  </a:path>
                  <a:path w="1385569" h="1920875">
                    <a:moveTo>
                      <a:pt x="310857" y="1668856"/>
                    </a:moveTo>
                    <a:lnTo>
                      <a:pt x="308279" y="1665363"/>
                    </a:lnTo>
                    <a:lnTo>
                      <a:pt x="304876" y="1661820"/>
                    </a:lnTo>
                    <a:lnTo>
                      <a:pt x="300786" y="1657807"/>
                    </a:lnTo>
                    <a:lnTo>
                      <a:pt x="304190" y="1662201"/>
                    </a:lnTo>
                    <a:lnTo>
                      <a:pt x="307644" y="1665566"/>
                    </a:lnTo>
                    <a:lnTo>
                      <a:pt x="310857" y="1668856"/>
                    </a:lnTo>
                    <a:close/>
                  </a:path>
                  <a:path w="1385569" h="1920875">
                    <a:moveTo>
                      <a:pt x="327253" y="380187"/>
                    </a:moveTo>
                    <a:lnTo>
                      <a:pt x="321030" y="384175"/>
                    </a:lnTo>
                    <a:lnTo>
                      <a:pt x="314147" y="387197"/>
                    </a:lnTo>
                    <a:lnTo>
                      <a:pt x="309359" y="391426"/>
                    </a:lnTo>
                    <a:lnTo>
                      <a:pt x="309486" y="399046"/>
                    </a:lnTo>
                    <a:lnTo>
                      <a:pt x="313715" y="396887"/>
                    </a:lnTo>
                    <a:lnTo>
                      <a:pt x="318249" y="391363"/>
                    </a:lnTo>
                    <a:lnTo>
                      <a:pt x="322846" y="384949"/>
                    </a:lnTo>
                    <a:lnTo>
                      <a:pt x="327253" y="380187"/>
                    </a:lnTo>
                    <a:close/>
                  </a:path>
                  <a:path w="1385569" h="1920875">
                    <a:moveTo>
                      <a:pt x="346608" y="545871"/>
                    </a:moveTo>
                    <a:lnTo>
                      <a:pt x="346214" y="537895"/>
                    </a:lnTo>
                    <a:lnTo>
                      <a:pt x="342036" y="542353"/>
                    </a:lnTo>
                    <a:lnTo>
                      <a:pt x="341833" y="527456"/>
                    </a:lnTo>
                    <a:lnTo>
                      <a:pt x="341858" y="519988"/>
                    </a:lnTo>
                    <a:lnTo>
                      <a:pt x="342074" y="512572"/>
                    </a:lnTo>
                    <a:lnTo>
                      <a:pt x="340944" y="520788"/>
                    </a:lnTo>
                    <a:lnTo>
                      <a:pt x="338772" y="530263"/>
                    </a:lnTo>
                    <a:lnTo>
                      <a:pt x="333311" y="550113"/>
                    </a:lnTo>
                    <a:lnTo>
                      <a:pt x="331355" y="559231"/>
                    </a:lnTo>
                    <a:lnTo>
                      <a:pt x="330784" y="566953"/>
                    </a:lnTo>
                    <a:lnTo>
                      <a:pt x="332092" y="572554"/>
                    </a:lnTo>
                    <a:lnTo>
                      <a:pt x="335762" y="575322"/>
                    </a:lnTo>
                    <a:lnTo>
                      <a:pt x="341083" y="565734"/>
                    </a:lnTo>
                    <a:lnTo>
                      <a:pt x="344792" y="555536"/>
                    </a:lnTo>
                    <a:lnTo>
                      <a:pt x="346608" y="545871"/>
                    </a:lnTo>
                    <a:close/>
                  </a:path>
                  <a:path w="1385569" h="1920875">
                    <a:moveTo>
                      <a:pt x="381266" y="459333"/>
                    </a:moveTo>
                    <a:lnTo>
                      <a:pt x="379488" y="461086"/>
                    </a:lnTo>
                    <a:lnTo>
                      <a:pt x="377774" y="463130"/>
                    </a:lnTo>
                    <a:lnTo>
                      <a:pt x="376135" y="465480"/>
                    </a:lnTo>
                    <a:lnTo>
                      <a:pt x="378282" y="463080"/>
                    </a:lnTo>
                    <a:lnTo>
                      <a:pt x="379920" y="461098"/>
                    </a:lnTo>
                    <a:lnTo>
                      <a:pt x="381266" y="459333"/>
                    </a:lnTo>
                    <a:close/>
                  </a:path>
                  <a:path w="1385569" h="1920875">
                    <a:moveTo>
                      <a:pt x="410667" y="441236"/>
                    </a:moveTo>
                    <a:lnTo>
                      <a:pt x="401993" y="443204"/>
                    </a:lnTo>
                    <a:lnTo>
                      <a:pt x="394703" y="444652"/>
                    </a:lnTo>
                    <a:lnTo>
                      <a:pt x="389559" y="445249"/>
                    </a:lnTo>
                    <a:lnTo>
                      <a:pt x="385749" y="444119"/>
                    </a:lnTo>
                    <a:lnTo>
                      <a:pt x="384352" y="439966"/>
                    </a:lnTo>
                    <a:lnTo>
                      <a:pt x="386435" y="431482"/>
                    </a:lnTo>
                    <a:lnTo>
                      <a:pt x="375373" y="444030"/>
                    </a:lnTo>
                    <a:lnTo>
                      <a:pt x="379082" y="446963"/>
                    </a:lnTo>
                    <a:lnTo>
                      <a:pt x="385178" y="449110"/>
                    </a:lnTo>
                    <a:lnTo>
                      <a:pt x="381266" y="459333"/>
                    </a:lnTo>
                    <a:lnTo>
                      <a:pt x="390423" y="452323"/>
                    </a:lnTo>
                    <a:lnTo>
                      <a:pt x="398983" y="449084"/>
                    </a:lnTo>
                    <a:lnTo>
                      <a:pt x="405688" y="448792"/>
                    </a:lnTo>
                    <a:lnTo>
                      <a:pt x="409232" y="450646"/>
                    </a:lnTo>
                    <a:lnTo>
                      <a:pt x="410667" y="441236"/>
                    </a:lnTo>
                    <a:close/>
                  </a:path>
                  <a:path w="1385569" h="1920875">
                    <a:moveTo>
                      <a:pt x="419722" y="1511871"/>
                    </a:moveTo>
                    <a:lnTo>
                      <a:pt x="414909" y="1508340"/>
                    </a:lnTo>
                    <a:lnTo>
                      <a:pt x="410413" y="1504454"/>
                    </a:lnTo>
                    <a:lnTo>
                      <a:pt x="405701" y="1500746"/>
                    </a:lnTo>
                    <a:lnTo>
                      <a:pt x="410451" y="1505915"/>
                    </a:lnTo>
                    <a:lnTo>
                      <a:pt x="413562" y="1507909"/>
                    </a:lnTo>
                    <a:lnTo>
                      <a:pt x="416483" y="1510055"/>
                    </a:lnTo>
                    <a:lnTo>
                      <a:pt x="419722" y="1511871"/>
                    </a:lnTo>
                    <a:close/>
                  </a:path>
                  <a:path w="1385569" h="1920875">
                    <a:moveTo>
                      <a:pt x="458038" y="1768805"/>
                    </a:moveTo>
                    <a:lnTo>
                      <a:pt x="443801" y="1761896"/>
                    </a:lnTo>
                    <a:lnTo>
                      <a:pt x="443560" y="1763585"/>
                    </a:lnTo>
                    <a:lnTo>
                      <a:pt x="458038" y="1768805"/>
                    </a:lnTo>
                    <a:close/>
                  </a:path>
                  <a:path w="1385569" h="1920875">
                    <a:moveTo>
                      <a:pt x="469226" y="1593037"/>
                    </a:moveTo>
                    <a:lnTo>
                      <a:pt x="465594" y="1585760"/>
                    </a:lnTo>
                    <a:lnTo>
                      <a:pt x="459219" y="1579892"/>
                    </a:lnTo>
                    <a:lnTo>
                      <a:pt x="452247" y="1575536"/>
                    </a:lnTo>
                    <a:lnTo>
                      <a:pt x="446862" y="1572818"/>
                    </a:lnTo>
                    <a:lnTo>
                      <a:pt x="453986" y="1579587"/>
                    </a:lnTo>
                    <a:lnTo>
                      <a:pt x="457263" y="1583283"/>
                    </a:lnTo>
                    <a:lnTo>
                      <a:pt x="460933" y="1586788"/>
                    </a:lnTo>
                    <a:lnTo>
                      <a:pt x="469226" y="1593037"/>
                    </a:lnTo>
                    <a:close/>
                  </a:path>
                  <a:path w="1385569" h="1920875">
                    <a:moveTo>
                      <a:pt x="513473" y="1534947"/>
                    </a:moveTo>
                    <a:lnTo>
                      <a:pt x="513219" y="1533004"/>
                    </a:lnTo>
                    <a:lnTo>
                      <a:pt x="499224" y="1526908"/>
                    </a:lnTo>
                    <a:lnTo>
                      <a:pt x="513473" y="1534947"/>
                    </a:lnTo>
                    <a:close/>
                  </a:path>
                  <a:path w="1385569" h="1920875">
                    <a:moveTo>
                      <a:pt x="519811" y="218782"/>
                    </a:moveTo>
                    <a:lnTo>
                      <a:pt x="517779" y="216369"/>
                    </a:lnTo>
                    <a:lnTo>
                      <a:pt x="517359" y="214109"/>
                    </a:lnTo>
                    <a:lnTo>
                      <a:pt x="519023" y="208445"/>
                    </a:lnTo>
                    <a:lnTo>
                      <a:pt x="515975" y="214693"/>
                    </a:lnTo>
                    <a:lnTo>
                      <a:pt x="506590" y="220738"/>
                    </a:lnTo>
                    <a:lnTo>
                      <a:pt x="501167" y="224866"/>
                    </a:lnTo>
                    <a:lnTo>
                      <a:pt x="505752" y="227253"/>
                    </a:lnTo>
                    <a:lnTo>
                      <a:pt x="511784" y="224142"/>
                    </a:lnTo>
                    <a:lnTo>
                      <a:pt x="508749" y="231940"/>
                    </a:lnTo>
                    <a:lnTo>
                      <a:pt x="511048" y="229577"/>
                    </a:lnTo>
                    <a:lnTo>
                      <a:pt x="514019" y="222948"/>
                    </a:lnTo>
                    <a:lnTo>
                      <a:pt x="519811" y="218782"/>
                    </a:lnTo>
                    <a:close/>
                  </a:path>
                  <a:path w="1385569" h="1920875">
                    <a:moveTo>
                      <a:pt x="574459" y="40906"/>
                    </a:moveTo>
                    <a:lnTo>
                      <a:pt x="572020" y="40436"/>
                    </a:lnTo>
                    <a:lnTo>
                      <a:pt x="565835" y="44310"/>
                    </a:lnTo>
                    <a:lnTo>
                      <a:pt x="559968" y="48679"/>
                    </a:lnTo>
                    <a:lnTo>
                      <a:pt x="554126" y="52984"/>
                    </a:lnTo>
                    <a:lnTo>
                      <a:pt x="556602" y="53301"/>
                    </a:lnTo>
                    <a:lnTo>
                      <a:pt x="562381" y="48920"/>
                    </a:lnTo>
                    <a:lnTo>
                      <a:pt x="568312" y="44767"/>
                    </a:lnTo>
                    <a:lnTo>
                      <a:pt x="574459" y="40906"/>
                    </a:lnTo>
                    <a:close/>
                  </a:path>
                  <a:path w="1385569" h="1920875">
                    <a:moveTo>
                      <a:pt x="578358" y="182613"/>
                    </a:moveTo>
                    <a:lnTo>
                      <a:pt x="576287" y="183642"/>
                    </a:lnTo>
                    <a:lnTo>
                      <a:pt x="574268" y="185064"/>
                    </a:lnTo>
                    <a:lnTo>
                      <a:pt x="572681" y="187096"/>
                    </a:lnTo>
                    <a:lnTo>
                      <a:pt x="574967" y="185458"/>
                    </a:lnTo>
                    <a:lnTo>
                      <a:pt x="576834" y="183946"/>
                    </a:lnTo>
                    <a:lnTo>
                      <a:pt x="578358" y="182613"/>
                    </a:lnTo>
                    <a:close/>
                  </a:path>
                  <a:path w="1385569" h="1920875">
                    <a:moveTo>
                      <a:pt x="596925" y="175171"/>
                    </a:moveTo>
                    <a:lnTo>
                      <a:pt x="586625" y="174815"/>
                    </a:lnTo>
                    <a:lnTo>
                      <a:pt x="584022" y="177507"/>
                    </a:lnTo>
                    <a:lnTo>
                      <a:pt x="578358" y="182613"/>
                    </a:lnTo>
                    <a:lnTo>
                      <a:pt x="584949" y="179044"/>
                    </a:lnTo>
                    <a:lnTo>
                      <a:pt x="593445" y="179882"/>
                    </a:lnTo>
                    <a:lnTo>
                      <a:pt x="596925" y="175171"/>
                    </a:lnTo>
                    <a:close/>
                  </a:path>
                  <a:path w="1385569" h="1920875">
                    <a:moveTo>
                      <a:pt x="599300" y="1609661"/>
                    </a:moveTo>
                    <a:lnTo>
                      <a:pt x="598639" y="1607731"/>
                    </a:lnTo>
                    <a:lnTo>
                      <a:pt x="583857" y="1604822"/>
                    </a:lnTo>
                    <a:lnTo>
                      <a:pt x="584504" y="1606727"/>
                    </a:lnTo>
                    <a:lnTo>
                      <a:pt x="599300" y="1609661"/>
                    </a:lnTo>
                    <a:close/>
                  </a:path>
                  <a:path w="1385569" h="1920875">
                    <a:moveTo>
                      <a:pt x="626656" y="254876"/>
                    </a:moveTo>
                    <a:lnTo>
                      <a:pt x="624243" y="260057"/>
                    </a:lnTo>
                    <a:lnTo>
                      <a:pt x="621982" y="265379"/>
                    </a:lnTo>
                    <a:lnTo>
                      <a:pt x="619912" y="270916"/>
                    </a:lnTo>
                    <a:lnTo>
                      <a:pt x="623404" y="267322"/>
                    </a:lnTo>
                    <a:lnTo>
                      <a:pt x="624370" y="263029"/>
                    </a:lnTo>
                    <a:lnTo>
                      <a:pt x="625525" y="259054"/>
                    </a:lnTo>
                    <a:lnTo>
                      <a:pt x="626656" y="254876"/>
                    </a:lnTo>
                    <a:close/>
                  </a:path>
                  <a:path w="1385569" h="1920875">
                    <a:moveTo>
                      <a:pt x="706767" y="7480"/>
                    </a:moveTo>
                    <a:lnTo>
                      <a:pt x="684301" y="7048"/>
                    </a:lnTo>
                    <a:lnTo>
                      <a:pt x="702437" y="11112"/>
                    </a:lnTo>
                    <a:lnTo>
                      <a:pt x="706767" y="7480"/>
                    </a:lnTo>
                    <a:close/>
                  </a:path>
                  <a:path w="1385569" h="1920875">
                    <a:moveTo>
                      <a:pt x="783297" y="205041"/>
                    </a:moveTo>
                    <a:lnTo>
                      <a:pt x="782637" y="203301"/>
                    </a:lnTo>
                    <a:lnTo>
                      <a:pt x="773493" y="204558"/>
                    </a:lnTo>
                    <a:lnTo>
                      <a:pt x="764984" y="206336"/>
                    </a:lnTo>
                    <a:lnTo>
                      <a:pt x="773684" y="209816"/>
                    </a:lnTo>
                    <a:lnTo>
                      <a:pt x="781278" y="207835"/>
                    </a:lnTo>
                    <a:lnTo>
                      <a:pt x="783297" y="205041"/>
                    </a:lnTo>
                    <a:close/>
                  </a:path>
                  <a:path w="1385569" h="1920875">
                    <a:moveTo>
                      <a:pt x="784326" y="203060"/>
                    </a:moveTo>
                    <a:lnTo>
                      <a:pt x="779919" y="198259"/>
                    </a:lnTo>
                    <a:lnTo>
                      <a:pt x="782066" y="201752"/>
                    </a:lnTo>
                    <a:lnTo>
                      <a:pt x="782637" y="203301"/>
                    </a:lnTo>
                    <a:lnTo>
                      <a:pt x="784326" y="203060"/>
                    </a:lnTo>
                    <a:close/>
                  </a:path>
                  <a:path w="1385569" h="1920875">
                    <a:moveTo>
                      <a:pt x="818807" y="1920595"/>
                    </a:moveTo>
                    <a:lnTo>
                      <a:pt x="805548" y="1919300"/>
                    </a:lnTo>
                    <a:lnTo>
                      <a:pt x="792797" y="1916899"/>
                    </a:lnTo>
                    <a:lnTo>
                      <a:pt x="780008" y="1914105"/>
                    </a:lnTo>
                    <a:lnTo>
                      <a:pt x="766686" y="1911616"/>
                    </a:lnTo>
                    <a:lnTo>
                      <a:pt x="773531" y="1907895"/>
                    </a:lnTo>
                    <a:lnTo>
                      <a:pt x="774052" y="1905660"/>
                    </a:lnTo>
                    <a:lnTo>
                      <a:pt x="770064" y="1904428"/>
                    </a:lnTo>
                    <a:lnTo>
                      <a:pt x="763409" y="1903691"/>
                    </a:lnTo>
                    <a:lnTo>
                      <a:pt x="755865" y="1902752"/>
                    </a:lnTo>
                    <a:lnTo>
                      <a:pt x="749236" y="1901190"/>
                    </a:lnTo>
                    <a:lnTo>
                      <a:pt x="745312" y="1898700"/>
                    </a:lnTo>
                    <a:lnTo>
                      <a:pt x="745871" y="1895017"/>
                    </a:lnTo>
                    <a:lnTo>
                      <a:pt x="756005" y="1893582"/>
                    </a:lnTo>
                    <a:lnTo>
                      <a:pt x="766889" y="1893646"/>
                    </a:lnTo>
                    <a:lnTo>
                      <a:pt x="777405" y="1894928"/>
                    </a:lnTo>
                    <a:lnTo>
                      <a:pt x="786447" y="1897151"/>
                    </a:lnTo>
                    <a:lnTo>
                      <a:pt x="786485" y="1893582"/>
                    </a:lnTo>
                    <a:lnTo>
                      <a:pt x="786498" y="1892452"/>
                    </a:lnTo>
                    <a:lnTo>
                      <a:pt x="782497" y="1887232"/>
                    </a:lnTo>
                    <a:lnTo>
                      <a:pt x="778814" y="1882635"/>
                    </a:lnTo>
                    <a:lnTo>
                      <a:pt x="777760" y="1877199"/>
                    </a:lnTo>
                    <a:lnTo>
                      <a:pt x="763168" y="1875307"/>
                    </a:lnTo>
                    <a:lnTo>
                      <a:pt x="751001" y="1875777"/>
                    </a:lnTo>
                    <a:lnTo>
                      <a:pt x="740384" y="1878012"/>
                    </a:lnTo>
                    <a:lnTo>
                      <a:pt x="720382" y="1884845"/>
                    </a:lnTo>
                    <a:lnTo>
                      <a:pt x="709523" y="1887054"/>
                    </a:lnTo>
                    <a:lnTo>
                      <a:pt x="697166" y="1887232"/>
                    </a:lnTo>
                    <a:lnTo>
                      <a:pt x="682599" y="1884616"/>
                    </a:lnTo>
                    <a:lnTo>
                      <a:pt x="686219" y="1879663"/>
                    </a:lnTo>
                    <a:lnTo>
                      <a:pt x="688975" y="1875675"/>
                    </a:lnTo>
                    <a:lnTo>
                      <a:pt x="685965" y="1872234"/>
                    </a:lnTo>
                    <a:lnTo>
                      <a:pt x="672274" y="1868919"/>
                    </a:lnTo>
                    <a:lnTo>
                      <a:pt x="679526" y="1868855"/>
                    </a:lnTo>
                    <a:lnTo>
                      <a:pt x="665124" y="1867408"/>
                    </a:lnTo>
                    <a:lnTo>
                      <a:pt x="655154" y="1864601"/>
                    </a:lnTo>
                    <a:lnTo>
                      <a:pt x="648373" y="1861146"/>
                    </a:lnTo>
                    <a:lnTo>
                      <a:pt x="642378" y="1856943"/>
                    </a:lnTo>
                    <a:lnTo>
                      <a:pt x="639432" y="1854885"/>
                    </a:lnTo>
                    <a:lnTo>
                      <a:pt x="634644" y="1853387"/>
                    </a:lnTo>
                    <a:lnTo>
                      <a:pt x="627837" y="1853882"/>
                    </a:lnTo>
                    <a:lnTo>
                      <a:pt x="617626" y="1856943"/>
                    </a:lnTo>
                    <a:lnTo>
                      <a:pt x="621538" y="1846592"/>
                    </a:lnTo>
                    <a:lnTo>
                      <a:pt x="602869" y="1845894"/>
                    </a:lnTo>
                    <a:lnTo>
                      <a:pt x="581482" y="1841080"/>
                    </a:lnTo>
                    <a:lnTo>
                      <a:pt x="560298" y="1834299"/>
                    </a:lnTo>
                    <a:lnTo>
                      <a:pt x="559955" y="1834172"/>
                    </a:lnTo>
                    <a:lnTo>
                      <a:pt x="542315" y="1827695"/>
                    </a:lnTo>
                    <a:lnTo>
                      <a:pt x="544372" y="1826272"/>
                    </a:lnTo>
                    <a:lnTo>
                      <a:pt x="533806" y="1823974"/>
                    </a:lnTo>
                    <a:lnTo>
                      <a:pt x="525195" y="1821713"/>
                    </a:lnTo>
                    <a:lnTo>
                      <a:pt x="497217" y="1810969"/>
                    </a:lnTo>
                    <a:lnTo>
                      <a:pt x="492925" y="1808759"/>
                    </a:lnTo>
                    <a:lnTo>
                      <a:pt x="488797" y="1805863"/>
                    </a:lnTo>
                    <a:lnTo>
                      <a:pt x="475843" y="1798510"/>
                    </a:lnTo>
                    <a:lnTo>
                      <a:pt x="459790" y="1790115"/>
                    </a:lnTo>
                    <a:lnTo>
                      <a:pt x="450342" y="1784997"/>
                    </a:lnTo>
                    <a:lnTo>
                      <a:pt x="449364" y="1784464"/>
                    </a:lnTo>
                    <a:lnTo>
                      <a:pt x="457708" y="1786039"/>
                    </a:lnTo>
                    <a:lnTo>
                      <a:pt x="466153" y="1787359"/>
                    </a:lnTo>
                    <a:lnTo>
                      <a:pt x="483031" y="1789684"/>
                    </a:lnTo>
                    <a:lnTo>
                      <a:pt x="475183" y="1784464"/>
                    </a:lnTo>
                    <a:lnTo>
                      <a:pt x="470827" y="1781581"/>
                    </a:lnTo>
                    <a:lnTo>
                      <a:pt x="460146" y="1778660"/>
                    </a:lnTo>
                    <a:lnTo>
                      <a:pt x="450240" y="1776793"/>
                    </a:lnTo>
                    <a:lnTo>
                      <a:pt x="440372" y="1771840"/>
                    </a:lnTo>
                    <a:lnTo>
                      <a:pt x="442125" y="1770926"/>
                    </a:lnTo>
                    <a:lnTo>
                      <a:pt x="442544" y="1770710"/>
                    </a:lnTo>
                    <a:lnTo>
                      <a:pt x="443560" y="1763585"/>
                    </a:lnTo>
                    <a:lnTo>
                      <a:pt x="438264" y="1761680"/>
                    </a:lnTo>
                    <a:lnTo>
                      <a:pt x="418617" y="1753971"/>
                    </a:lnTo>
                    <a:lnTo>
                      <a:pt x="412242" y="1751241"/>
                    </a:lnTo>
                    <a:lnTo>
                      <a:pt x="399135" y="1745653"/>
                    </a:lnTo>
                    <a:lnTo>
                      <a:pt x="379882" y="1736725"/>
                    </a:lnTo>
                    <a:lnTo>
                      <a:pt x="370865" y="1735620"/>
                    </a:lnTo>
                    <a:lnTo>
                      <a:pt x="371094" y="1739569"/>
                    </a:lnTo>
                    <a:lnTo>
                      <a:pt x="375094" y="1745729"/>
                    </a:lnTo>
                    <a:lnTo>
                      <a:pt x="377431" y="1751241"/>
                    </a:lnTo>
                    <a:lnTo>
                      <a:pt x="367499" y="1747558"/>
                    </a:lnTo>
                    <a:lnTo>
                      <a:pt x="355993" y="1737982"/>
                    </a:lnTo>
                    <a:lnTo>
                      <a:pt x="347091" y="1726971"/>
                    </a:lnTo>
                    <a:lnTo>
                      <a:pt x="344995" y="1719008"/>
                    </a:lnTo>
                    <a:lnTo>
                      <a:pt x="350621" y="1721167"/>
                    </a:lnTo>
                    <a:lnTo>
                      <a:pt x="357251" y="1723872"/>
                    </a:lnTo>
                    <a:lnTo>
                      <a:pt x="361645" y="1724266"/>
                    </a:lnTo>
                    <a:lnTo>
                      <a:pt x="360578" y="1719453"/>
                    </a:lnTo>
                    <a:lnTo>
                      <a:pt x="357974" y="1719008"/>
                    </a:lnTo>
                    <a:lnTo>
                      <a:pt x="336054" y="1715058"/>
                    </a:lnTo>
                    <a:lnTo>
                      <a:pt x="327787" y="1713471"/>
                    </a:lnTo>
                    <a:lnTo>
                      <a:pt x="323481" y="1703908"/>
                    </a:lnTo>
                    <a:lnTo>
                      <a:pt x="323723" y="1703324"/>
                    </a:lnTo>
                    <a:lnTo>
                      <a:pt x="325183" y="1699806"/>
                    </a:lnTo>
                    <a:lnTo>
                      <a:pt x="331444" y="1699933"/>
                    </a:lnTo>
                    <a:lnTo>
                      <a:pt x="340804" y="1703095"/>
                    </a:lnTo>
                    <a:lnTo>
                      <a:pt x="347776" y="1705940"/>
                    </a:lnTo>
                    <a:lnTo>
                      <a:pt x="363372" y="1713801"/>
                    </a:lnTo>
                    <a:lnTo>
                      <a:pt x="371005" y="1717433"/>
                    </a:lnTo>
                    <a:lnTo>
                      <a:pt x="378129" y="1720684"/>
                    </a:lnTo>
                    <a:lnTo>
                      <a:pt x="382625" y="1722399"/>
                    </a:lnTo>
                    <a:lnTo>
                      <a:pt x="372732" y="1713941"/>
                    </a:lnTo>
                    <a:lnTo>
                      <a:pt x="338810" y="1691614"/>
                    </a:lnTo>
                    <a:lnTo>
                      <a:pt x="330136" y="1685721"/>
                    </a:lnTo>
                    <a:lnTo>
                      <a:pt x="320929" y="1678343"/>
                    </a:lnTo>
                    <a:lnTo>
                      <a:pt x="310857" y="1668856"/>
                    </a:lnTo>
                    <a:lnTo>
                      <a:pt x="315404" y="1675790"/>
                    </a:lnTo>
                    <a:lnTo>
                      <a:pt x="318528" y="1682292"/>
                    </a:lnTo>
                    <a:lnTo>
                      <a:pt x="320636" y="1688376"/>
                    </a:lnTo>
                    <a:lnTo>
                      <a:pt x="322186" y="1694002"/>
                    </a:lnTo>
                    <a:lnTo>
                      <a:pt x="313842" y="1694586"/>
                    </a:lnTo>
                    <a:lnTo>
                      <a:pt x="301396" y="1684807"/>
                    </a:lnTo>
                    <a:lnTo>
                      <a:pt x="286905" y="1669465"/>
                    </a:lnTo>
                    <a:lnTo>
                      <a:pt x="282727" y="1664792"/>
                    </a:lnTo>
                    <a:lnTo>
                      <a:pt x="272453" y="1653349"/>
                    </a:lnTo>
                    <a:lnTo>
                      <a:pt x="275094" y="1662087"/>
                    </a:lnTo>
                    <a:lnTo>
                      <a:pt x="272580" y="1664792"/>
                    </a:lnTo>
                    <a:lnTo>
                      <a:pt x="266331" y="1663230"/>
                    </a:lnTo>
                    <a:lnTo>
                      <a:pt x="257797" y="1659153"/>
                    </a:lnTo>
                    <a:lnTo>
                      <a:pt x="255968" y="1657680"/>
                    </a:lnTo>
                    <a:lnTo>
                      <a:pt x="254406" y="1657007"/>
                    </a:lnTo>
                    <a:lnTo>
                      <a:pt x="253060" y="1656727"/>
                    </a:lnTo>
                    <a:lnTo>
                      <a:pt x="248843" y="1654594"/>
                    </a:lnTo>
                    <a:lnTo>
                      <a:pt x="251066" y="1657096"/>
                    </a:lnTo>
                    <a:lnTo>
                      <a:pt x="249847" y="1657819"/>
                    </a:lnTo>
                    <a:lnTo>
                      <a:pt x="249085" y="1659458"/>
                    </a:lnTo>
                    <a:lnTo>
                      <a:pt x="248958" y="1662760"/>
                    </a:lnTo>
                    <a:lnTo>
                      <a:pt x="260375" y="1674787"/>
                    </a:lnTo>
                    <a:lnTo>
                      <a:pt x="268541" y="1687423"/>
                    </a:lnTo>
                    <a:lnTo>
                      <a:pt x="275336" y="1699285"/>
                    </a:lnTo>
                    <a:lnTo>
                      <a:pt x="282689" y="1709000"/>
                    </a:lnTo>
                    <a:lnTo>
                      <a:pt x="285496" y="1703324"/>
                    </a:lnTo>
                    <a:lnTo>
                      <a:pt x="290741" y="1703882"/>
                    </a:lnTo>
                    <a:lnTo>
                      <a:pt x="297827" y="1709102"/>
                    </a:lnTo>
                    <a:lnTo>
                      <a:pt x="325399" y="1736725"/>
                    </a:lnTo>
                    <a:lnTo>
                      <a:pt x="334365" y="1744713"/>
                    </a:lnTo>
                    <a:lnTo>
                      <a:pt x="342290" y="1749628"/>
                    </a:lnTo>
                    <a:lnTo>
                      <a:pt x="360756" y="1762201"/>
                    </a:lnTo>
                    <a:lnTo>
                      <a:pt x="367233" y="1767408"/>
                    </a:lnTo>
                    <a:lnTo>
                      <a:pt x="367144" y="1770202"/>
                    </a:lnTo>
                    <a:lnTo>
                      <a:pt x="363639" y="1770926"/>
                    </a:lnTo>
                    <a:lnTo>
                      <a:pt x="351205" y="1765922"/>
                    </a:lnTo>
                    <a:lnTo>
                      <a:pt x="361607" y="1771637"/>
                    </a:lnTo>
                    <a:lnTo>
                      <a:pt x="374434" y="1779701"/>
                    </a:lnTo>
                    <a:lnTo>
                      <a:pt x="385546" y="1785658"/>
                    </a:lnTo>
                    <a:lnTo>
                      <a:pt x="390766" y="1784997"/>
                    </a:lnTo>
                    <a:lnTo>
                      <a:pt x="398945" y="1790979"/>
                    </a:lnTo>
                    <a:lnTo>
                      <a:pt x="407289" y="1796783"/>
                    </a:lnTo>
                    <a:lnTo>
                      <a:pt x="415772" y="1802422"/>
                    </a:lnTo>
                    <a:lnTo>
                      <a:pt x="441553" y="1818970"/>
                    </a:lnTo>
                    <a:lnTo>
                      <a:pt x="459359" y="1829231"/>
                    </a:lnTo>
                    <a:lnTo>
                      <a:pt x="461175" y="1831238"/>
                    </a:lnTo>
                    <a:lnTo>
                      <a:pt x="462889" y="1833397"/>
                    </a:lnTo>
                    <a:lnTo>
                      <a:pt x="463816" y="1835607"/>
                    </a:lnTo>
                    <a:lnTo>
                      <a:pt x="466928" y="1835937"/>
                    </a:lnTo>
                    <a:lnTo>
                      <a:pt x="467842" y="1835251"/>
                    </a:lnTo>
                    <a:lnTo>
                      <a:pt x="468007" y="1834172"/>
                    </a:lnTo>
                    <a:lnTo>
                      <a:pt x="508025" y="1854758"/>
                    </a:lnTo>
                    <a:lnTo>
                      <a:pt x="549529" y="1872919"/>
                    </a:lnTo>
                    <a:lnTo>
                      <a:pt x="592366" y="1888413"/>
                    </a:lnTo>
                    <a:lnTo>
                      <a:pt x="636409" y="1900974"/>
                    </a:lnTo>
                    <a:lnTo>
                      <a:pt x="681355" y="1910562"/>
                    </a:lnTo>
                    <a:lnTo>
                      <a:pt x="726922" y="1917052"/>
                    </a:lnTo>
                    <a:lnTo>
                      <a:pt x="772820" y="1920405"/>
                    </a:lnTo>
                    <a:lnTo>
                      <a:pt x="818807" y="1920595"/>
                    </a:lnTo>
                    <a:close/>
                  </a:path>
                  <a:path w="1385569" h="1920875">
                    <a:moveTo>
                      <a:pt x="844626" y="1919566"/>
                    </a:moveTo>
                    <a:lnTo>
                      <a:pt x="818807" y="1920595"/>
                    </a:lnTo>
                    <a:lnTo>
                      <a:pt x="824890" y="1920798"/>
                    </a:lnTo>
                    <a:lnTo>
                      <a:pt x="831189" y="1920748"/>
                    </a:lnTo>
                    <a:lnTo>
                      <a:pt x="837742" y="1920367"/>
                    </a:lnTo>
                    <a:lnTo>
                      <a:pt x="844626" y="1919566"/>
                    </a:lnTo>
                    <a:close/>
                  </a:path>
                  <a:path w="1385569" h="1920875">
                    <a:moveTo>
                      <a:pt x="894537" y="167487"/>
                    </a:moveTo>
                    <a:lnTo>
                      <a:pt x="890422" y="166433"/>
                    </a:lnTo>
                    <a:lnTo>
                      <a:pt x="884415" y="164795"/>
                    </a:lnTo>
                    <a:lnTo>
                      <a:pt x="880021" y="164947"/>
                    </a:lnTo>
                    <a:lnTo>
                      <a:pt x="880770" y="169252"/>
                    </a:lnTo>
                    <a:lnTo>
                      <a:pt x="885317" y="168681"/>
                    </a:lnTo>
                    <a:lnTo>
                      <a:pt x="889965" y="167779"/>
                    </a:lnTo>
                    <a:lnTo>
                      <a:pt x="894537" y="167487"/>
                    </a:lnTo>
                    <a:close/>
                  </a:path>
                  <a:path w="1385569" h="1920875">
                    <a:moveTo>
                      <a:pt x="913218" y="15252"/>
                    </a:moveTo>
                    <a:lnTo>
                      <a:pt x="902474" y="0"/>
                    </a:lnTo>
                    <a:lnTo>
                      <a:pt x="905065" y="6908"/>
                    </a:lnTo>
                    <a:lnTo>
                      <a:pt x="896035" y="9245"/>
                    </a:lnTo>
                    <a:lnTo>
                      <a:pt x="887209" y="11214"/>
                    </a:lnTo>
                    <a:lnTo>
                      <a:pt x="878344" y="13055"/>
                    </a:lnTo>
                    <a:lnTo>
                      <a:pt x="869492" y="15494"/>
                    </a:lnTo>
                    <a:lnTo>
                      <a:pt x="872083" y="20358"/>
                    </a:lnTo>
                    <a:lnTo>
                      <a:pt x="887082" y="19037"/>
                    </a:lnTo>
                    <a:lnTo>
                      <a:pt x="893737" y="16052"/>
                    </a:lnTo>
                    <a:lnTo>
                      <a:pt x="899858" y="13931"/>
                    </a:lnTo>
                    <a:lnTo>
                      <a:pt x="913218" y="15252"/>
                    </a:lnTo>
                    <a:close/>
                  </a:path>
                  <a:path w="1385569" h="1920875">
                    <a:moveTo>
                      <a:pt x="983615" y="53009"/>
                    </a:moveTo>
                    <a:lnTo>
                      <a:pt x="965784" y="44538"/>
                    </a:lnTo>
                    <a:lnTo>
                      <a:pt x="949515" y="40665"/>
                    </a:lnTo>
                    <a:lnTo>
                      <a:pt x="934554" y="39878"/>
                    </a:lnTo>
                    <a:lnTo>
                      <a:pt x="920661" y="40665"/>
                    </a:lnTo>
                    <a:lnTo>
                      <a:pt x="907237" y="42037"/>
                    </a:lnTo>
                    <a:lnTo>
                      <a:pt x="900531" y="42506"/>
                    </a:lnTo>
                    <a:lnTo>
                      <a:pt x="863688" y="35699"/>
                    </a:lnTo>
                    <a:lnTo>
                      <a:pt x="874547" y="45834"/>
                    </a:lnTo>
                    <a:lnTo>
                      <a:pt x="879703" y="51320"/>
                    </a:lnTo>
                    <a:lnTo>
                      <a:pt x="894232" y="50977"/>
                    </a:lnTo>
                    <a:lnTo>
                      <a:pt x="919556" y="49237"/>
                    </a:lnTo>
                    <a:lnTo>
                      <a:pt x="946962" y="48094"/>
                    </a:lnTo>
                    <a:lnTo>
                      <a:pt x="955509" y="48577"/>
                    </a:lnTo>
                    <a:lnTo>
                      <a:pt x="961999" y="49263"/>
                    </a:lnTo>
                    <a:lnTo>
                      <a:pt x="968806" y="50203"/>
                    </a:lnTo>
                    <a:lnTo>
                      <a:pt x="975995" y="51435"/>
                    </a:lnTo>
                    <a:lnTo>
                      <a:pt x="983615" y="53009"/>
                    </a:lnTo>
                    <a:close/>
                  </a:path>
                  <a:path w="1385569" h="1920875">
                    <a:moveTo>
                      <a:pt x="994181" y="276288"/>
                    </a:moveTo>
                    <a:lnTo>
                      <a:pt x="975537" y="270395"/>
                    </a:lnTo>
                    <a:lnTo>
                      <a:pt x="985799" y="278676"/>
                    </a:lnTo>
                    <a:lnTo>
                      <a:pt x="994181" y="276288"/>
                    </a:lnTo>
                    <a:close/>
                  </a:path>
                  <a:path w="1385569" h="1920875">
                    <a:moveTo>
                      <a:pt x="997712" y="250825"/>
                    </a:moveTo>
                    <a:lnTo>
                      <a:pt x="986663" y="252691"/>
                    </a:lnTo>
                    <a:lnTo>
                      <a:pt x="994244" y="253822"/>
                    </a:lnTo>
                    <a:lnTo>
                      <a:pt x="997712" y="250825"/>
                    </a:lnTo>
                    <a:close/>
                  </a:path>
                  <a:path w="1385569" h="1920875">
                    <a:moveTo>
                      <a:pt x="1025944" y="1834743"/>
                    </a:moveTo>
                    <a:lnTo>
                      <a:pt x="1021054" y="1836483"/>
                    </a:lnTo>
                    <a:lnTo>
                      <a:pt x="1017981" y="1837931"/>
                    </a:lnTo>
                    <a:lnTo>
                      <a:pt x="1015555" y="1839302"/>
                    </a:lnTo>
                    <a:lnTo>
                      <a:pt x="1025944" y="1834743"/>
                    </a:lnTo>
                    <a:close/>
                  </a:path>
                  <a:path w="1385569" h="1920875">
                    <a:moveTo>
                      <a:pt x="1155242" y="1800707"/>
                    </a:moveTo>
                    <a:lnTo>
                      <a:pt x="1152512" y="1799145"/>
                    </a:lnTo>
                    <a:lnTo>
                      <a:pt x="1147711" y="1798662"/>
                    </a:lnTo>
                    <a:lnTo>
                      <a:pt x="1142377" y="1798078"/>
                    </a:lnTo>
                    <a:lnTo>
                      <a:pt x="1138250" y="1796478"/>
                    </a:lnTo>
                    <a:lnTo>
                      <a:pt x="1136916" y="1792922"/>
                    </a:lnTo>
                    <a:lnTo>
                      <a:pt x="1139990" y="1786432"/>
                    </a:lnTo>
                    <a:lnTo>
                      <a:pt x="1133500" y="1790128"/>
                    </a:lnTo>
                    <a:lnTo>
                      <a:pt x="1090409" y="1811591"/>
                    </a:lnTo>
                    <a:lnTo>
                      <a:pt x="1083589" y="1814893"/>
                    </a:lnTo>
                    <a:lnTo>
                      <a:pt x="1067066" y="1823415"/>
                    </a:lnTo>
                    <a:lnTo>
                      <a:pt x="1061567" y="1827174"/>
                    </a:lnTo>
                    <a:lnTo>
                      <a:pt x="1056157" y="1831035"/>
                    </a:lnTo>
                    <a:lnTo>
                      <a:pt x="1054773" y="1832825"/>
                    </a:lnTo>
                    <a:lnTo>
                      <a:pt x="1054976" y="1831390"/>
                    </a:lnTo>
                    <a:lnTo>
                      <a:pt x="1046988" y="1832851"/>
                    </a:lnTo>
                    <a:lnTo>
                      <a:pt x="1043000" y="1838007"/>
                    </a:lnTo>
                    <a:lnTo>
                      <a:pt x="1038910" y="1843112"/>
                    </a:lnTo>
                    <a:lnTo>
                      <a:pt x="1034719" y="1848116"/>
                    </a:lnTo>
                    <a:lnTo>
                      <a:pt x="1030427" y="1853018"/>
                    </a:lnTo>
                    <a:lnTo>
                      <a:pt x="1037856" y="1851850"/>
                    </a:lnTo>
                    <a:lnTo>
                      <a:pt x="1045159" y="1850313"/>
                    </a:lnTo>
                    <a:lnTo>
                      <a:pt x="1052410" y="1848561"/>
                    </a:lnTo>
                    <a:lnTo>
                      <a:pt x="1048689" y="1852549"/>
                    </a:lnTo>
                    <a:lnTo>
                      <a:pt x="1015568" y="1871383"/>
                    </a:lnTo>
                    <a:lnTo>
                      <a:pt x="973785" y="1883575"/>
                    </a:lnTo>
                    <a:lnTo>
                      <a:pt x="949198" y="1886038"/>
                    </a:lnTo>
                    <a:lnTo>
                      <a:pt x="945413" y="1884908"/>
                    </a:lnTo>
                    <a:lnTo>
                      <a:pt x="958100" y="1879917"/>
                    </a:lnTo>
                    <a:lnTo>
                      <a:pt x="966228" y="1875116"/>
                    </a:lnTo>
                    <a:lnTo>
                      <a:pt x="971638" y="1870608"/>
                    </a:lnTo>
                    <a:lnTo>
                      <a:pt x="976134" y="1866468"/>
                    </a:lnTo>
                    <a:lnTo>
                      <a:pt x="979246" y="1863852"/>
                    </a:lnTo>
                    <a:lnTo>
                      <a:pt x="1020076" y="1851266"/>
                    </a:lnTo>
                    <a:lnTo>
                      <a:pt x="1016114" y="1849158"/>
                    </a:lnTo>
                    <a:lnTo>
                      <a:pt x="1012024" y="1846681"/>
                    </a:lnTo>
                    <a:lnTo>
                      <a:pt x="1010831" y="1843506"/>
                    </a:lnTo>
                    <a:lnTo>
                      <a:pt x="1015555" y="1839302"/>
                    </a:lnTo>
                    <a:lnTo>
                      <a:pt x="992124" y="1848700"/>
                    </a:lnTo>
                    <a:lnTo>
                      <a:pt x="968451" y="1856206"/>
                    </a:lnTo>
                    <a:lnTo>
                      <a:pt x="944626" y="1862429"/>
                    </a:lnTo>
                    <a:lnTo>
                      <a:pt x="920699" y="1868030"/>
                    </a:lnTo>
                    <a:lnTo>
                      <a:pt x="820064" y="1887512"/>
                    </a:lnTo>
                    <a:lnTo>
                      <a:pt x="834986" y="1891030"/>
                    </a:lnTo>
                    <a:lnTo>
                      <a:pt x="838860" y="1893951"/>
                    </a:lnTo>
                    <a:lnTo>
                      <a:pt x="834656" y="1896554"/>
                    </a:lnTo>
                    <a:lnTo>
                      <a:pt x="825411" y="1899119"/>
                    </a:lnTo>
                    <a:lnTo>
                      <a:pt x="814247" y="1901913"/>
                    </a:lnTo>
                    <a:lnTo>
                      <a:pt x="804278" y="1905076"/>
                    </a:lnTo>
                    <a:lnTo>
                      <a:pt x="798690" y="1909025"/>
                    </a:lnTo>
                    <a:lnTo>
                      <a:pt x="800696" y="1914220"/>
                    </a:lnTo>
                    <a:lnTo>
                      <a:pt x="832586" y="1908009"/>
                    </a:lnTo>
                    <a:lnTo>
                      <a:pt x="830059" y="1912366"/>
                    </a:lnTo>
                    <a:lnTo>
                      <a:pt x="839812" y="1911667"/>
                    </a:lnTo>
                    <a:lnTo>
                      <a:pt x="849541" y="1910626"/>
                    </a:lnTo>
                    <a:lnTo>
                      <a:pt x="868946" y="1908086"/>
                    </a:lnTo>
                    <a:lnTo>
                      <a:pt x="860348" y="1901710"/>
                    </a:lnTo>
                    <a:lnTo>
                      <a:pt x="860221" y="1901609"/>
                    </a:lnTo>
                    <a:lnTo>
                      <a:pt x="854354" y="1901710"/>
                    </a:lnTo>
                    <a:lnTo>
                      <a:pt x="855395" y="1893925"/>
                    </a:lnTo>
                    <a:lnTo>
                      <a:pt x="870864" y="1893697"/>
                    </a:lnTo>
                    <a:lnTo>
                      <a:pt x="891768" y="1903958"/>
                    </a:lnTo>
                    <a:lnTo>
                      <a:pt x="911517" y="1905635"/>
                    </a:lnTo>
                    <a:lnTo>
                      <a:pt x="925880" y="1902866"/>
                    </a:lnTo>
                    <a:lnTo>
                      <a:pt x="940104" y="1899500"/>
                    </a:lnTo>
                    <a:lnTo>
                      <a:pt x="962647" y="1893697"/>
                    </a:lnTo>
                    <a:lnTo>
                      <a:pt x="968375" y="1892223"/>
                    </a:lnTo>
                    <a:lnTo>
                      <a:pt x="964349" y="1895525"/>
                    </a:lnTo>
                    <a:lnTo>
                      <a:pt x="969124" y="1894306"/>
                    </a:lnTo>
                    <a:lnTo>
                      <a:pt x="970940" y="1892681"/>
                    </a:lnTo>
                    <a:lnTo>
                      <a:pt x="971296" y="1892223"/>
                    </a:lnTo>
                    <a:lnTo>
                      <a:pt x="972235" y="1891030"/>
                    </a:lnTo>
                    <a:lnTo>
                      <a:pt x="987018" y="1886038"/>
                    </a:lnTo>
                    <a:lnTo>
                      <a:pt x="1018565" y="1875421"/>
                    </a:lnTo>
                    <a:lnTo>
                      <a:pt x="1063332" y="1856714"/>
                    </a:lnTo>
                    <a:lnTo>
                      <a:pt x="1079627" y="1848561"/>
                    </a:lnTo>
                    <a:lnTo>
                      <a:pt x="1099248" y="1838731"/>
                    </a:lnTo>
                    <a:lnTo>
                      <a:pt x="1106385" y="1835162"/>
                    </a:lnTo>
                    <a:lnTo>
                      <a:pt x="1147521" y="1811007"/>
                    </a:lnTo>
                    <a:lnTo>
                      <a:pt x="1154176" y="1804339"/>
                    </a:lnTo>
                    <a:lnTo>
                      <a:pt x="1155242" y="1800707"/>
                    </a:lnTo>
                    <a:close/>
                  </a:path>
                  <a:path w="1385569" h="1920875">
                    <a:moveTo>
                      <a:pt x="1195705" y="1757540"/>
                    </a:moveTo>
                    <a:lnTo>
                      <a:pt x="1180134" y="1767255"/>
                    </a:lnTo>
                    <a:lnTo>
                      <a:pt x="1192707" y="1766100"/>
                    </a:lnTo>
                    <a:lnTo>
                      <a:pt x="1195705" y="1757540"/>
                    </a:lnTo>
                    <a:close/>
                  </a:path>
                  <a:path w="1385569" h="1920875">
                    <a:moveTo>
                      <a:pt x="1211199" y="1747824"/>
                    </a:moveTo>
                    <a:lnTo>
                      <a:pt x="1204607" y="1743367"/>
                    </a:lnTo>
                    <a:lnTo>
                      <a:pt x="1200670" y="1743036"/>
                    </a:lnTo>
                    <a:lnTo>
                      <a:pt x="1195717" y="1757540"/>
                    </a:lnTo>
                    <a:lnTo>
                      <a:pt x="1211199" y="1747824"/>
                    </a:lnTo>
                    <a:close/>
                  </a:path>
                  <a:path w="1385569" h="1920875">
                    <a:moveTo>
                      <a:pt x="1246378" y="1738960"/>
                    </a:moveTo>
                    <a:lnTo>
                      <a:pt x="1233805" y="1732064"/>
                    </a:lnTo>
                    <a:lnTo>
                      <a:pt x="1211199" y="1747812"/>
                    </a:lnTo>
                    <a:lnTo>
                      <a:pt x="1217218" y="1751228"/>
                    </a:lnTo>
                    <a:lnTo>
                      <a:pt x="1224457" y="1752358"/>
                    </a:lnTo>
                    <a:lnTo>
                      <a:pt x="1233855" y="1749005"/>
                    </a:lnTo>
                    <a:lnTo>
                      <a:pt x="1246378" y="1738960"/>
                    </a:lnTo>
                    <a:close/>
                  </a:path>
                  <a:path w="1385569" h="1920875">
                    <a:moveTo>
                      <a:pt x="1250188" y="1720215"/>
                    </a:moveTo>
                    <a:lnTo>
                      <a:pt x="1244168" y="1724558"/>
                    </a:lnTo>
                    <a:lnTo>
                      <a:pt x="1238097" y="1727784"/>
                    </a:lnTo>
                    <a:lnTo>
                      <a:pt x="1232306" y="1731213"/>
                    </a:lnTo>
                    <a:lnTo>
                      <a:pt x="1233805" y="1732064"/>
                    </a:lnTo>
                    <a:lnTo>
                      <a:pt x="1239278" y="1728139"/>
                    </a:lnTo>
                    <a:lnTo>
                      <a:pt x="1244981" y="1724418"/>
                    </a:lnTo>
                    <a:lnTo>
                      <a:pt x="1250188" y="1720215"/>
                    </a:lnTo>
                    <a:close/>
                  </a:path>
                  <a:path w="1385569" h="1920875">
                    <a:moveTo>
                      <a:pt x="1271104" y="1703857"/>
                    </a:moveTo>
                    <a:lnTo>
                      <a:pt x="1250188" y="1720215"/>
                    </a:lnTo>
                    <a:lnTo>
                      <a:pt x="1255001" y="1716735"/>
                    </a:lnTo>
                    <a:lnTo>
                      <a:pt x="1260055" y="1712899"/>
                    </a:lnTo>
                    <a:lnTo>
                      <a:pt x="1265402" y="1708632"/>
                    </a:lnTo>
                    <a:lnTo>
                      <a:pt x="1271104" y="1703857"/>
                    </a:lnTo>
                    <a:close/>
                  </a:path>
                  <a:path w="1385569" h="1920875">
                    <a:moveTo>
                      <a:pt x="1347254" y="1594612"/>
                    </a:moveTo>
                    <a:lnTo>
                      <a:pt x="1340815" y="1595767"/>
                    </a:lnTo>
                    <a:lnTo>
                      <a:pt x="1333512" y="1603654"/>
                    </a:lnTo>
                    <a:lnTo>
                      <a:pt x="1327010" y="1613636"/>
                    </a:lnTo>
                    <a:lnTo>
                      <a:pt x="1322984" y="1621091"/>
                    </a:lnTo>
                    <a:lnTo>
                      <a:pt x="1339735" y="1638884"/>
                    </a:lnTo>
                    <a:lnTo>
                      <a:pt x="1345488" y="1624660"/>
                    </a:lnTo>
                    <a:lnTo>
                      <a:pt x="1344295" y="1616367"/>
                    </a:lnTo>
                    <a:lnTo>
                      <a:pt x="1338160" y="1613738"/>
                    </a:lnTo>
                    <a:lnTo>
                      <a:pt x="1329131" y="1616456"/>
                    </a:lnTo>
                    <a:lnTo>
                      <a:pt x="1336319" y="1606816"/>
                    </a:lnTo>
                    <a:lnTo>
                      <a:pt x="1342097" y="1605165"/>
                    </a:lnTo>
                    <a:lnTo>
                      <a:pt x="1345920" y="1603679"/>
                    </a:lnTo>
                    <a:lnTo>
                      <a:pt x="1347254" y="1594612"/>
                    </a:lnTo>
                    <a:close/>
                  </a:path>
                  <a:path w="1385569" h="1920875">
                    <a:moveTo>
                      <a:pt x="1378394" y="1553197"/>
                    </a:moveTo>
                    <a:lnTo>
                      <a:pt x="1378140" y="1552575"/>
                    </a:lnTo>
                    <a:lnTo>
                      <a:pt x="1377492" y="1553375"/>
                    </a:lnTo>
                    <a:lnTo>
                      <a:pt x="1378331" y="1554568"/>
                    </a:lnTo>
                    <a:lnTo>
                      <a:pt x="1378394" y="1553197"/>
                    </a:lnTo>
                    <a:close/>
                  </a:path>
                  <a:path w="1385569" h="1920875">
                    <a:moveTo>
                      <a:pt x="1384947" y="1563522"/>
                    </a:moveTo>
                    <a:lnTo>
                      <a:pt x="1378331" y="1554568"/>
                    </a:lnTo>
                    <a:lnTo>
                      <a:pt x="1377289" y="1560283"/>
                    </a:lnTo>
                    <a:lnTo>
                      <a:pt x="1374457" y="1568018"/>
                    </a:lnTo>
                    <a:lnTo>
                      <a:pt x="1370241" y="1575333"/>
                    </a:lnTo>
                    <a:lnTo>
                      <a:pt x="1365034" y="1579778"/>
                    </a:lnTo>
                    <a:lnTo>
                      <a:pt x="1363484" y="1569885"/>
                    </a:lnTo>
                    <a:lnTo>
                      <a:pt x="1356461" y="1604225"/>
                    </a:lnTo>
                    <a:lnTo>
                      <a:pt x="1370914" y="1583982"/>
                    </a:lnTo>
                    <a:lnTo>
                      <a:pt x="1378051" y="1573809"/>
                    </a:lnTo>
                    <a:lnTo>
                      <a:pt x="1384947" y="1563522"/>
                    </a:lnTo>
                    <a:close/>
                  </a:path>
                </a:pathLst>
              </a:custGeom>
              <a:solidFill>
                <a:srgbClr val="1CADEB"/>
              </a:solidFill>
            </p:spPr>
            <p:txBody>
              <a:bodyPr wrap="square" lIns="0" tIns="0" rIns="0" bIns="0" rtlCol="0"/>
              <a:lstStyle/>
              <a:p>
                <a:endParaRPr/>
              </a:p>
            </p:txBody>
          </p:sp>
          <p:pic>
            <p:nvPicPr>
              <p:cNvPr id="48" name="object 117">
                <a:extLst>
                  <a:ext uri="{FF2B5EF4-FFF2-40B4-BE49-F238E27FC236}">
                    <a16:creationId xmlns:a16="http://schemas.microsoft.com/office/drawing/2014/main" id="{0387B290-956C-8504-C1E9-8A2D5C0F2E89}"/>
                  </a:ext>
                </a:extLst>
              </p:cNvPr>
              <p:cNvPicPr/>
              <p:nvPr/>
            </p:nvPicPr>
            <p:blipFill>
              <a:blip r:embed="rId4" cstate="print"/>
              <a:stretch>
                <a:fillRect/>
              </a:stretch>
            </p:blipFill>
            <p:spPr>
              <a:xfrm>
                <a:off x="17436347" y="1810674"/>
                <a:ext cx="105111" cy="81638"/>
              </a:xfrm>
              <a:prstGeom prst="rect">
                <a:avLst/>
              </a:prstGeom>
            </p:spPr>
          </p:pic>
          <p:sp>
            <p:nvSpPr>
              <p:cNvPr id="49" name="object 118">
                <a:extLst>
                  <a:ext uri="{FF2B5EF4-FFF2-40B4-BE49-F238E27FC236}">
                    <a16:creationId xmlns:a16="http://schemas.microsoft.com/office/drawing/2014/main" id="{F174AD56-A9E5-3214-370E-24056D6A30DC}"/>
                  </a:ext>
                </a:extLst>
              </p:cNvPr>
              <p:cNvSpPr/>
              <p:nvPr/>
            </p:nvSpPr>
            <p:spPr>
              <a:xfrm>
                <a:off x="17635804" y="1887314"/>
                <a:ext cx="466090" cy="84455"/>
              </a:xfrm>
              <a:custGeom>
                <a:avLst/>
                <a:gdLst/>
                <a:ahLst/>
                <a:cxnLst/>
                <a:rect l="l" t="t" r="r" b="b"/>
                <a:pathLst>
                  <a:path w="466090" h="84455">
                    <a:moveTo>
                      <a:pt x="10502" y="76720"/>
                    </a:moveTo>
                    <a:lnTo>
                      <a:pt x="7835" y="77012"/>
                    </a:lnTo>
                    <a:lnTo>
                      <a:pt x="4572" y="77597"/>
                    </a:lnTo>
                    <a:lnTo>
                      <a:pt x="0" y="79463"/>
                    </a:lnTo>
                    <a:lnTo>
                      <a:pt x="3505" y="78536"/>
                    </a:lnTo>
                    <a:lnTo>
                      <a:pt x="7048" y="77927"/>
                    </a:lnTo>
                    <a:lnTo>
                      <a:pt x="10502" y="76720"/>
                    </a:lnTo>
                    <a:close/>
                  </a:path>
                  <a:path w="466090" h="84455">
                    <a:moveTo>
                      <a:pt x="23126" y="84239"/>
                    </a:moveTo>
                    <a:lnTo>
                      <a:pt x="22644" y="83718"/>
                    </a:lnTo>
                    <a:lnTo>
                      <a:pt x="21666" y="82677"/>
                    </a:lnTo>
                    <a:lnTo>
                      <a:pt x="21424" y="83337"/>
                    </a:lnTo>
                    <a:lnTo>
                      <a:pt x="21590" y="83934"/>
                    </a:lnTo>
                    <a:lnTo>
                      <a:pt x="23126" y="84239"/>
                    </a:lnTo>
                    <a:close/>
                  </a:path>
                  <a:path w="466090" h="84455">
                    <a:moveTo>
                      <a:pt x="38404" y="73545"/>
                    </a:moveTo>
                    <a:lnTo>
                      <a:pt x="34036" y="69278"/>
                    </a:lnTo>
                    <a:lnTo>
                      <a:pt x="10502" y="76708"/>
                    </a:lnTo>
                    <a:lnTo>
                      <a:pt x="16243" y="76263"/>
                    </a:lnTo>
                    <a:lnTo>
                      <a:pt x="18757" y="79375"/>
                    </a:lnTo>
                    <a:lnTo>
                      <a:pt x="21666" y="82677"/>
                    </a:lnTo>
                    <a:lnTo>
                      <a:pt x="22987" y="79590"/>
                    </a:lnTo>
                    <a:lnTo>
                      <a:pt x="38404" y="73545"/>
                    </a:lnTo>
                    <a:close/>
                  </a:path>
                  <a:path w="466090" h="84455">
                    <a:moveTo>
                      <a:pt x="466051" y="0"/>
                    </a:moveTo>
                    <a:lnTo>
                      <a:pt x="461937" y="3822"/>
                    </a:lnTo>
                    <a:lnTo>
                      <a:pt x="455409" y="8432"/>
                    </a:lnTo>
                    <a:lnTo>
                      <a:pt x="452043" y="14490"/>
                    </a:lnTo>
                    <a:lnTo>
                      <a:pt x="455333" y="14846"/>
                    </a:lnTo>
                    <a:lnTo>
                      <a:pt x="459168" y="11112"/>
                    </a:lnTo>
                    <a:lnTo>
                      <a:pt x="462953" y="5448"/>
                    </a:lnTo>
                    <a:lnTo>
                      <a:pt x="466051" y="0"/>
                    </a:lnTo>
                    <a:close/>
                  </a:path>
                </a:pathLst>
              </a:custGeom>
              <a:solidFill>
                <a:srgbClr val="1CADEB"/>
              </a:solidFill>
            </p:spPr>
            <p:txBody>
              <a:bodyPr wrap="square" lIns="0" tIns="0" rIns="0" bIns="0" rtlCol="0"/>
              <a:lstStyle/>
              <a:p>
                <a:endParaRPr/>
              </a:p>
            </p:txBody>
          </p:sp>
        </p:grpSp>
        <p:sp>
          <p:nvSpPr>
            <p:cNvPr id="44" name="object 119">
              <a:extLst>
                <a:ext uri="{FF2B5EF4-FFF2-40B4-BE49-F238E27FC236}">
                  <a16:creationId xmlns:a16="http://schemas.microsoft.com/office/drawing/2014/main" id="{93D0DC3D-214E-AC58-D790-DC66FE2D69B6}"/>
                </a:ext>
              </a:extLst>
            </p:cNvPr>
            <p:cNvSpPr/>
            <p:nvPr/>
          </p:nvSpPr>
          <p:spPr>
            <a:xfrm>
              <a:off x="23864131" y="1863514"/>
              <a:ext cx="9935" cy="13247"/>
            </a:xfrm>
            <a:custGeom>
              <a:avLst/>
              <a:gdLst/>
              <a:ahLst/>
              <a:cxnLst/>
              <a:rect l="l" t="t" r="r" b="b"/>
              <a:pathLst>
                <a:path w="7619" h="10159">
                  <a:moveTo>
                    <a:pt x="7130" y="0"/>
                  </a:moveTo>
                  <a:lnTo>
                    <a:pt x="3581" y="3287"/>
                  </a:lnTo>
                  <a:lnTo>
                    <a:pt x="1800" y="4963"/>
                  </a:lnTo>
                  <a:lnTo>
                    <a:pt x="0" y="9968"/>
                  </a:lnTo>
                  <a:lnTo>
                    <a:pt x="7130" y="0"/>
                  </a:lnTo>
                  <a:close/>
                </a:path>
              </a:pathLst>
            </a:custGeom>
            <a:solidFill>
              <a:srgbClr val="1CADEB"/>
            </a:solidFill>
          </p:spPr>
          <p:txBody>
            <a:bodyPr wrap="square" lIns="0" tIns="0" rIns="0" bIns="0" rtlCol="0"/>
            <a:lstStyle/>
            <a:p>
              <a:endParaRPr/>
            </a:p>
          </p:txBody>
        </p:sp>
      </p:grpSp>
      <p:sp>
        <p:nvSpPr>
          <p:cNvPr id="2" name="Title 1">
            <a:extLst>
              <a:ext uri="{FF2B5EF4-FFF2-40B4-BE49-F238E27FC236}">
                <a16:creationId xmlns:a16="http://schemas.microsoft.com/office/drawing/2014/main" id="{67D5809A-94FA-8D1D-1638-CA16C8C6225F}"/>
              </a:ext>
            </a:extLst>
          </p:cNvPr>
          <p:cNvSpPr>
            <a:spLocks noGrp="1"/>
          </p:cNvSpPr>
          <p:nvPr>
            <p:ph type="title"/>
          </p:nvPr>
        </p:nvSpPr>
        <p:spPr>
          <a:xfrm>
            <a:off x="630573" y="261711"/>
            <a:ext cx="9434916" cy="578620"/>
          </a:xfrm>
        </p:spPr>
        <p:txBody>
          <a:bodyPr/>
          <a:lstStyle/>
          <a:p>
            <a:r>
              <a:rPr lang="en-US"/>
              <a:t>Questions for Discussion</a:t>
            </a:r>
          </a:p>
        </p:txBody>
      </p:sp>
      <p:sp>
        <p:nvSpPr>
          <p:cNvPr id="3" name="Text Placeholder 2">
            <a:extLst>
              <a:ext uri="{FF2B5EF4-FFF2-40B4-BE49-F238E27FC236}">
                <a16:creationId xmlns:a16="http://schemas.microsoft.com/office/drawing/2014/main" id="{67DE96EB-7834-3B4A-2E41-5F9186123F50}"/>
              </a:ext>
            </a:extLst>
          </p:cNvPr>
          <p:cNvSpPr>
            <a:spLocks noGrp="1"/>
          </p:cNvSpPr>
          <p:nvPr>
            <p:ph type="body" sz="quarter" idx="10"/>
          </p:nvPr>
        </p:nvSpPr>
        <p:spPr>
          <a:xfrm>
            <a:off x="647553" y="1304775"/>
            <a:ext cx="9861531" cy="4004930"/>
          </a:xfrm>
        </p:spPr>
        <p:txBody>
          <a:bodyPr>
            <a:noAutofit/>
          </a:bodyPr>
          <a:lstStyle/>
          <a:p>
            <a:pPr marL="345546" indent="-345546">
              <a:buClr>
                <a:schemeClr val="bg1"/>
              </a:buClr>
              <a:buFont typeface="+mj-lt"/>
              <a:buAutoNum type="arabicPeriod"/>
            </a:pPr>
            <a:r>
              <a:rPr lang="en-US" sz="2046" b="1">
                <a:solidFill>
                  <a:schemeClr val="accent1"/>
                </a:solidFill>
                <a:latin typeface="F37 Lineca" pitchFamily="50" charset="0"/>
                <a:cs typeface="Calibri" panose="020F0502020204030204" pitchFamily="34" charset="0"/>
              </a:rPr>
              <a:t>What are the critical next steps for successful campaign execution by the brand team?</a:t>
            </a:r>
          </a:p>
          <a:p>
            <a:pPr marL="641623" lvl="1" indent="-297554"/>
            <a:r>
              <a:rPr lang="en-US" sz="2046">
                <a:latin typeface="F37 Lineca Book" pitchFamily="2" charset="0"/>
                <a:ea typeface="Times New Roman" panose="02020603050405020304" pitchFamily="18" charset="0"/>
                <a:cs typeface="Calibri" panose="020F0502020204030204" pitchFamily="34" charset="0"/>
              </a:rPr>
              <a:t>Consider challenges that may arise within this context and opportunities for solutions</a:t>
            </a:r>
            <a:endParaRPr lang="en-US" sz="2046">
              <a:latin typeface="F37 Lineca Book" pitchFamily="2" charset="0"/>
            </a:endParaRPr>
          </a:p>
          <a:p>
            <a:pPr marL="345546" indent="-345546">
              <a:buFont typeface="+mj-lt"/>
              <a:buAutoNum type="arabicPeriod"/>
            </a:pPr>
            <a:endParaRPr lang="en-US" sz="2046" b="1">
              <a:latin typeface="F37 Lineca Book" pitchFamily="2" charset="0"/>
            </a:endParaRPr>
          </a:p>
          <a:p>
            <a:pPr marL="0" indent="0">
              <a:buNone/>
            </a:pPr>
            <a:endParaRPr lang="en-US" sz="2046" b="1">
              <a:latin typeface="F37 Lineca Book" pitchFamily="2" charset="0"/>
            </a:endParaRPr>
          </a:p>
          <a:p>
            <a:pPr marL="345546" indent="-345546">
              <a:buFont typeface="+mj-lt"/>
              <a:buAutoNum type="arabicPeriod"/>
            </a:pPr>
            <a:endParaRPr lang="en-US" sz="2046" b="1">
              <a:latin typeface="F37 Lineca Book" pitchFamily="2" charset="0"/>
            </a:endParaRPr>
          </a:p>
          <a:p>
            <a:pPr marL="457200" indent="-457200">
              <a:buClr>
                <a:schemeClr val="bg1"/>
              </a:buClr>
              <a:buFont typeface="+mj-lt"/>
              <a:buAutoNum type="arabicPeriod" startAt="2"/>
            </a:pPr>
            <a:r>
              <a:rPr lang="en-US" sz="2046" b="1">
                <a:solidFill>
                  <a:schemeClr val="accent1"/>
                </a:solidFill>
                <a:latin typeface="F37 Lineca" pitchFamily="50" charset="0"/>
                <a:cs typeface="Calibri" panose="020F0502020204030204" pitchFamily="34" charset="0"/>
              </a:rPr>
              <a:t>How can we empower and excite the in-field team to help optimize implementation of the campaign?</a:t>
            </a:r>
          </a:p>
          <a:p>
            <a:pPr marL="641623" lvl="1" indent="-243654"/>
            <a:r>
              <a:rPr lang="en-US" sz="2046">
                <a:latin typeface="F37 Lineca Book" pitchFamily="2" charset="0"/>
              </a:rPr>
              <a:t>Consider out-of-the-box ideas as well as those more familiar </a:t>
            </a:r>
          </a:p>
        </p:txBody>
      </p:sp>
    </p:spTree>
    <p:extLst>
      <p:ext uri="{BB962C8B-B14F-4D97-AF65-F5344CB8AC3E}">
        <p14:creationId xmlns:p14="http://schemas.microsoft.com/office/powerpoint/2010/main" val="39878849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BEBCCC32-ACFD-76F1-3B46-040C98EC12B8}"/>
              </a:ext>
            </a:extLst>
          </p:cNvPr>
          <p:cNvGrpSpPr/>
          <p:nvPr/>
        </p:nvGrpSpPr>
        <p:grpSpPr>
          <a:xfrm>
            <a:off x="561426" y="1250775"/>
            <a:ext cx="478571" cy="503624"/>
            <a:chOff x="21869931" y="265730"/>
            <a:chExt cx="2010589" cy="2514475"/>
          </a:xfrm>
        </p:grpSpPr>
        <p:grpSp>
          <p:nvGrpSpPr>
            <p:cNvPr id="4" name="object 72">
              <a:extLst>
                <a:ext uri="{FF2B5EF4-FFF2-40B4-BE49-F238E27FC236}">
                  <a16:creationId xmlns:a16="http://schemas.microsoft.com/office/drawing/2014/main" id="{441E533E-018F-217B-FA93-76009FEF1CA0}"/>
                </a:ext>
              </a:extLst>
            </p:cNvPr>
            <p:cNvGrpSpPr/>
            <p:nvPr/>
          </p:nvGrpSpPr>
          <p:grpSpPr>
            <a:xfrm>
              <a:off x="22058209" y="432252"/>
              <a:ext cx="1822311" cy="2147693"/>
              <a:chOff x="16917705" y="350019"/>
              <a:chExt cx="1397635" cy="1647189"/>
            </a:xfrm>
          </p:grpSpPr>
          <p:sp>
            <p:nvSpPr>
              <p:cNvPr id="153" name="object 73">
                <a:extLst>
                  <a:ext uri="{FF2B5EF4-FFF2-40B4-BE49-F238E27FC236}">
                    <a16:creationId xmlns:a16="http://schemas.microsoft.com/office/drawing/2014/main" id="{E8AAE31D-8586-B52F-41A4-3A4B589F25E0}"/>
                  </a:ext>
                </a:extLst>
              </p:cNvPr>
              <p:cNvSpPr/>
              <p:nvPr/>
            </p:nvSpPr>
            <p:spPr>
              <a:xfrm>
                <a:off x="16936888" y="350019"/>
                <a:ext cx="1289050" cy="1647189"/>
              </a:xfrm>
              <a:custGeom>
                <a:avLst/>
                <a:gdLst/>
                <a:ahLst/>
                <a:cxnLst/>
                <a:rect l="l" t="t" r="r" b="b"/>
                <a:pathLst>
                  <a:path w="1289050" h="1647189">
                    <a:moveTo>
                      <a:pt x="644399" y="0"/>
                    </a:moveTo>
                    <a:lnTo>
                      <a:pt x="602029" y="1751"/>
                    </a:lnTo>
                    <a:lnTo>
                      <a:pt x="560391" y="6933"/>
                    </a:lnTo>
                    <a:lnTo>
                      <a:pt x="519570" y="15437"/>
                    </a:lnTo>
                    <a:lnTo>
                      <a:pt x="479650" y="27154"/>
                    </a:lnTo>
                    <a:lnTo>
                      <a:pt x="440718" y="41977"/>
                    </a:lnTo>
                    <a:lnTo>
                      <a:pt x="402856" y="59796"/>
                    </a:lnTo>
                    <a:lnTo>
                      <a:pt x="366151" y="80503"/>
                    </a:lnTo>
                    <a:lnTo>
                      <a:pt x="330687" y="103990"/>
                    </a:lnTo>
                    <a:lnTo>
                      <a:pt x="296550" y="130148"/>
                    </a:lnTo>
                    <a:lnTo>
                      <a:pt x="263824" y="158868"/>
                    </a:lnTo>
                    <a:lnTo>
                      <a:pt x="232593" y="190042"/>
                    </a:lnTo>
                    <a:lnTo>
                      <a:pt x="202944" y="223562"/>
                    </a:lnTo>
                    <a:lnTo>
                      <a:pt x="174960" y="259319"/>
                    </a:lnTo>
                    <a:lnTo>
                      <a:pt x="148727" y="297204"/>
                    </a:lnTo>
                    <a:lnTo>
                      <a:pt x="124330" y="337110"/>
                    </a:lnTo>
                    <a:lnTo>
                      <a:pt x="101854" y="378927"/>
                    </a:lnTo>
                    <a:lnTo>
                      <a:pt x="81383" y="422547"/>
                    </a:lnTo>
                    <a:lnTo>
                      <a:pt x="63002" y="467862"/>
                    </a:lnTo>
                    <a:lnTo>
                      <a:pt x="46796" y="514762"/>
                    </a:lnTo>
                    <a:lnTo>
                      <a:pt x="32851" y="563141"/>
                    </a:lnTo>
                    <a:lnTo>
                      <a:pt x="21251" y="612888"/>
                    </a:lnTo>
                    <a:lnTo>
                      <a:pt x="12081" y="663896"/>
                    </a:lnTo>
                    <a:lnTo>
                      <a:pt x="5426" y="716056"/>
                    </a:lnTo>
                    <a:lnTo>
                      <a:pt x="1370" y="769260"/>
                    </a:lnTo>
                    <a:lnTo>
                      <a:pt x="0" y="823399"/>
                    </a:lnTo>
                    <a:lnTo>
                      <a:pt x="1370" y="877537"/>
                    </a:lnTo>
                    <a:lnTo>
                      <a:pt x="5426" y="930741"/>
                    </a:lnTo>
                    <a:lnTo>
                      <a:pt x="12081" y="982901"/>
                    </a:lnTo>
                    <a:lnTo>
                      <a:pt x="21251" y="1033909"/>
                    </a:lnTo>
                    <a:lnTo>
                      <a:pt x="32851" y="1083656"/>
                    </a:lnTo>
                    <a:lnTo>
                      <a:pt x="46796" y="1132035"/>
                    </a:lnTo>
                    <a:lnTo>
                      <a:pt x="63002" y="1178935"/>
                    </a:lnTo>
                    <a:lnTo>
                      <a:pt x="81383" y="1224250"/>
                    </a:lnTo>
                    <a:lnTo>
                      <a:pt x="101854" y="1267870"/>
                    </a:lnTo>
                    <a:lnTo>
                      <a:pt x="124330" y="1309687"/>
                    </a:lnTo>
                    <a:lnTo>
                      <a:pt x="148727" y="1349593"/>
                    </a:lnTo>
                    <a:lnTo>
                      <a:pt x="174960" y="1387478"/>
                    </a:lnTo>
                    <a:lnTo>
                      <a:pt x="202944" y="1423235"/>
                    </a:lnTo>
                    <a:lnTo>
                      <a:pt x="232593" y="1456755"/>
                    </a:lnTo>
                    <a:lnTo>
                      <a:pt x="263824" y="1487929"/>
                    </a:lnTo>
                    <a:lnTo>
                      <a:pt x="296550" y="1516649"/>
                    </a:lnTo>
                    <a:lnTo>
                      <a:pt x="330687" y="1542807"/>
                    </a:lnTo>
                    <a:lnTo>
                      <a:pt x="366151" y="1566294"/>
                    </a:lnTo>
                    <a:lnTo>
                      <a:pt x="402856" y="1587001"/>
                    </a:lnTo>
                    <a:lnTo>
                      <a:pt x="440718" y="1604820"/>
                    </a:lnTo>
                    <a:lnTo>
                      <a:pt x="479650" y="1619643"/>
                    </a:lnTo>
                    <a:lnTo>
                      <a:pt x="519570" y="1631360"/>
                    </a:lnTo>
                    <a:lnTo>
                      <a:pt x="560391" y="1639864"/>
                    </a:lnTo>
                    <a:lnTo>
                      <a:pt x="602029" y="1645046"/>
                    </a:lnTo>
                    <a:lnTo>
                      <a:pt x="644399" y="1646798"/>
                    </a:lnTo>
                    <a:lnTo>
                      <a:pt x="686768" y="1645046"/>
                    </a:lnTo>
                    <a:lnTo>
                      <a:pt x="728406" y="1639864"/>
                    </a:lnTo>
                    <a:lnTo>
                      <a:pt x="769228" y="1631360"/>
                    </a:lnTo>
                    <a:lnTo>
                      <a:pt x="809147" y="1619643"/>
                    </a:lnTo>
                    <a:lnTo>
                      <a:pt x="848080" y="1604820"/>
                    </a:lnTo>
                    <a:lnTo>
                      <a:pt x="885941" y="1587001"/>
                    </a:lnTo>
                    <a:lnTo>
                      <a:pt x="922646" y="1566294"/>
                    </a:lnTo>
                    <a:lnTo>
                      <a:pt x="958110" y="1542807"/>
                    </a:lnTo>
                    <a:lnTo>
                      <a:pt x="992247" y="1516649"/>
                    </a:lnTo>
                    <a:lnTo>
                      <a:pt x="1024974" y="1487929"/>
                    </a:lnTo>
                    <a:lnTo>
                      <a:pt x="1056204" y="1456755"/>
                    </a:lnTo>
                    <a:lnTo>
                      <a:pt x="1085854" y="1423235"/>
                    </a:lnTo>
                    <a:lnTo>
                      <a:pt x="1113837" y="1387478"/>
                    </a:lnTo>
                    <a:lnTo>
                      <a:pt x="1140070" y="1349593"/>
                    </a:lnTo>
                    <a:lnTo>
                      <a:pt x="1164467" y="1309687"/>
                    </a:lnTo>
                    <a:lnTo>
                      <a:pt x="1186944" y="1267870"/>
                    </a:lnTo>
                    <a:lnTo>
                      <a:pt x="1207415" y="1224250"/>
                    </a:lnTo>
                    <a:lnTo>
                      <a:pt x="1225796" y="1178935"/>
                    </a:lnTo>
                    <a:lnTo>
                      <a:pt x="1242001" y="1132035"/>
                    </a:lnTo>
                    <a:lnTo>
                      <a:pt x="1255946" y="1083656"/>
                    </a:lnTo>
                    <a:lnTo>
                      <a:pt x="1267547" y="1033909"/>
                    </a:lnTo>
                    <a:lnTo>
                      <a:pt x="1276717" y="982901"/>
                    </a:lnTo>
                    <a:lnTo>
                      <a:pt x="1283372" y="930741"/>
                    </a:lnTo>
                    <a:lnTo>
                      <a:pt x="1287427" y="877537"/>
                    </a:lnTo>
                    <a:lnTo>
                      <a:pt x="1288798" y="823399"/>
                    </a:lnTo>
                    <a:lnTo>
                      <a:pt x="1287427" y="769260"/>
                    </a:lnTo>
                    <a:lnTo>
                      <a:pt x="1283372" y="716056"/>
                    </a:lnTo>
                    <a:lnTo>
                      <a:pt x="1276717" y="663896"/>
                    </a:lnTo>
                    <a:lnTo>
                      <a:pt x="1267547" y="612888"/>
                    </a:lnTo>
                    <a:lnTo>
                      <a:pt x="1255946" y="563141"/>
                    </a:lnTo>
                    <a:lnTo>
                      <a:pt x="1242001" y="514762"/>
                    </a:lnTo>
                    <a:lnTo>
                      <a:pt x="1225796" y="467862"/>
                    </a:lnTo>
                    <a:lnTo>
                      <a:pt x="1207415" y="422547"/>
                    </a:lnTo>
                    <a:lnTo>
                      <a:pt x="1186944" y="378927"/>
                    </a:lnTo>
                    <a:lnTo>
                      <a:pt x="1164467" y="337110"/>
                    </a:lnTo>
                    <a:lnTo>
                      <a:pt x="1140070" y="297204"/>
                    </a:lnTo>
                    <a:lnTo>
                      <a:pt x="1113837" y="259319"/>
                    </a:lnTo>
                    <a:lnTo>
                      <a:pt x="1085854" y="223562"/>
                    </a:lnTo>
                    <a:lnTo>
                      <a:pt x="1056204" y="190042"/>
                    </a:lnTo>
                    <a:lnTo>
                      <a:pt x="1024974" y="158868"/>
                    </a:lnTo>
                    <a:lnTo>
                      <a:pt x="992247" y="130148"/>
                    </a:lnTo>
                    <a:lnTo>
                      <a:pt x="958110" y="103990"/>
                    </a:lnTo>
                    <a:lnTo>
                      <a:pt x="922646" y="80503"/>
                    </a:lnTo>
                    <a:lnTo>
                      <a:pt x="885941" y="59796"/>
                    </a:lnTo>
                    <a:lnTo>
                      <a:pt x="848080" y="41977"/>
                    </a:lnTo>
                    <a:lnTo>
                      <a:pt x="809147" y="27154"/>
                    </a:lnTo>
                    <a:lnTo>
                      <a:pt x="769228" y="15437"/>
                    </a:lnTo>
                    <a:lnTo>
                      <a:pt x="728406" y="6933"/>
                    </a:lnTo>
                    <a:lnTo>
                      <a:pt x="686768" y="1751"/>
                    </a:lnTo>
                    <a:lnTo>
                      <a:pt x="644399" y="0"/>
                    </a:lnTo>
                    <a:close/>
                  </a:path>
                </a:pathLst>
              </a:custGeom>
              <a:solidFill>
                <a:srgbClr val="00A2E9"/>
              </a:solidFill>
            </p:spPr>
            <p:txBody>
              <a:bodyPr wrap="square" lIns="0" tIns="0" rIns="0" bIns="0" rtlCol="0"/>
              <a:lstStyle/>
              <a:p>
                <a:endParaRPr/>
              </a:p>
            </p:txBody>
          </p:sp>
          <p:pic>
            <p:nvPicPr>
              <p:cNvPr id="154" name="object 74">
                <a:extLst>
                  <a:ext uri="{FF2B5EF4-FFF2-40B4-BE49-F238E27FC236}">
                    <a16:creationId xmlns:a16="http://schemas.microsoft.com/office/drawing/2014/main" id="{CD08CC0E-6B1E-52F4-2298-D5E1681B601D}"/>
                  </a:ext>
                </a:extLst>
              </p:cNvPr>
              <p:cNvPicPr/>
              <p:nvPr/>
            </p:nvPicPr>
            <p:blipFill>
              <a:blip r:embed="rId2" cstate="print"/>
              <a:stretch>
                <a:fillRect/>
              </a:stretch>
            </p:blipFill>
            <p:spPr>
              <a:xfrm>
                <a:off x="18239958" y="934099"/>
                <a:ext cx="75002" cy="239312"/>
              </a:xfrm>
              <a:prstGeom prst="rect">
                <a:avLst/>
              </a:prstGeom>
            </p:spPr>
          </p:pic>
          <p:sp>
            <p:nvSpPr>
              <p:cNvPr id="155" name="object 75">
                <a:extLst>
                  <a:ext uri="{FF2B5EF4-FFF2-40B4-BE49-F238E27FC236}">
                    <a16:creationId xmlns:a16="http://schemas.microsoft.com/office/drawing/2014/main" id="{0A538917-6551-D6EA-CFD9-5A4E9A6B89D1}"/>
                  </a:ext>
                </a:extLst>
              </p:cNvPr>
              <p:cNvSpPr/>
              <p:nvPr/>
            </p:nvSpPr>
            <p:spPr>
              <a:xfrm>
                <a:off x="16917696" y="1293005"/>
                <a:ext cx="1272540" cy="538480"/>
              </a:xfrm>
              <a:custGeom>
                <a:avLst/>
                <a:gdLst/>
                <a:ahLst/>
                <a:cxnLst/>
                <a:rect l="l" t="t" r="r" b="b"/>
                <a:pathLst>
                  <a:path w="1272540" h="538480">
                    <a:moveTo>
                      <a:pt x="8343" y="301205"/>
                    </a:moveTo>
                    <a:lnTo>
                      <a:pt x="8267" y="300990"/>
                    </a:lnTo>
                    <a:lnTo>
                      <a:pt x="5956" y="298615"/>
                    </a:lnTo>
                    <a:lnTo>
                      <a:pt x="3784" y="296519"/>
                    </a:lnTo>
                    <a:lnTo>
                      <a:pt x="1663" y="294614"/>
                    </a:lnTo>
                    <a:lnTo>
                      <a:pt x="1104" y="294805"/>
                    </a:lnTo>
                    <a:lnTo>
                      <a:pt x="546" y="294805"/>
                    </a:lnTo>
                    <a:lnTo>
                      <a:pt x="0" y="295554"/>
                    </a:lnTo>
                    <a:lnTo>
                      <a:pt x="8343" y="301205"/>
                    </a:lnTo>
                    <a:close/>
                  </a:path>
                  <a:path w="1272540" h="538480">
                    <a:moveTo>
                      <a:pt x="191223" y="322376"/>
                    </a:moveTo>
                    <a:lnTo>
                      <a:pt x="185305" y="313867"/>
                    </a:lnTo>
                    <a:lnTo>
                      <a:pt x="171018" y="305917"/>
                    </a:lnTo>
                    <a:lnTo>
                      <a:pt x="167932" y="301929"/>
                    </a:lnTo>
                    <a:lnTo>
                      <a:pt x="173697" y="301840"/>
                    </a:lnTo>
                    <a:lnTo>
                      <a:pt x="164744" y="284187"/>
                    </a:lnTo>
                    <a:lnTo>
                      <a:pt x="152349" y="257175"/>
                    </a:lnTo>
                    <a:lnTo>
                      <a:pt x="144614" y="238899"/>
                    </a:lnTo>
                    <a:lnTo>
                      <a:pt x="140919" y="229692"/>
                    </a:lnTo>
                    <a:lnTo>
                      <a:pt x="139293" y="235483"/>
                    </a:lnTo>
                    <a:lnTo>
                      <a:pt x="138455" y="243357"/>
                    </a:lnTo>
                    <a:lnTo>
                      <a:pt x="136715" y="247992"/>
                    </a:lnTo>
                    <a:lnTo>
                      <a:pt x="132346" y="244081"/>
                    </a:lnTo>
                    <a:lnTo>
                      <a:pt x="133007" y="251764"/>
                    </a:lnTo>
                    <a:lnTo>
                      <a:pt x="137439" y="260350"/>
                    </a:lnTo>
                    <a:lnTo>
                      <a:pt x="143649" y="267360"/>
                    </a:lnTo>
                    <a:lnTo>
                      <a:pt x="149682" y="270294"/>
                    </a:lnTo>
                    <a:lnTo>
                      <a:pt x="140754" y="267893"/>
                    </a:lnTo>
                    <a:lnTo>
                      <a:pt x="148082" y="278320"/>
                    </a:lnTo>
                    <a:lnTo>
                      <a:pt x="147929" y="287870"/>
                    </a:lnTo>
                    <a:lnTo>
                      <a:pt x="142938" y="293319"/>
                    </a:lnTo>
                    <a:lnTo>
                      <a:pt x="135724" y="291439"/>
                    </a:lnTo>
                    <a:lnTo>
                      <a:pt x="136461" y="292849"/>
                    </a:lnTo>
                    <a:lnTo>
                      <a:pt x="170548" y="311975"/>
                    </a:lnTo>
                    <a:lnTo>
                      <a:pt x="184264" y="319024"/>
                    </a:lnTo>
                    <a:lnTo>
                      <a:pt x="191223" y="322376"/>
                    </a:lnTo>
                    <a:close/>
                  </a:path>
                  <a:path w="1272540" h="538480">
                    <a:moveTo>
                      <a:pt x="221335" y="336257"/>
                    </a:moveTo>
                    <a:lnTo>
                      <a:pt x="215480" y="332676"/>
                    </a:lnTo>
                    <a:lnTo>
                      <a:pt x="209562" y="329819"/>
                    </a:lnTo>
                    <a:lnTo>
                      <a:pt x="204101" y="328498"/>
                    </a:lnTo>
                    <a:lnTo>
                      <a:pt x="215430" y="333883"/>
                    </a:lnTo>
                    <a:lnTo>
                      <a:pt x="221335" y="336257"/>
                    </a:lnTo>
                    <a:close/>
                  </a:path>
                  <a:path w="1272540" h="538480">
                    <a:moveTo>
                      <a:pt x="465683" y="538480"/>
                    </a:moveTo>
                    <a:lnTo>
                      <a:pt x="464248" y="537730"/>
                    </a:lnTo>
                    <a:lnTo>
                      <a:pt x="462813" y="537260"/>
                    </a:lnTo>
                    <a:lnTo>
                      <a:pt x="461441" y="536892"/>
                    </a:lnTo>
                    <a:lnTo>
                      <a:pt x="465683" y="538480"/>
                    </a:lnTo>
                    <a:close/>
                  </a:path>
                  <a:path w="1272540" h="538480">
                    <a:moveTo>
                      <a:pt x="1272006" y="11277"/>
                    </a:moveTo>
                    <a:lnTo>
                      <a:pt x="1271206" y="7315"/>
                    </a:lnTo>
                    <a:lnTo>
                      <a:pt x="1270317" y="3556"/>
                    </a:lnTo>
                    <a:lnTo>
                      <a:pt x="1268399" y="0"/>
                    </a:lnTo>
                    <a:lnTo>
                      <a:pt x="1268704" y="10731"/>
                    </a:lnTo>
                    <a:lnTo>
                      <a:pt x="1270076" y="12255"/>
                    </a:lnTo>
                    <a:lnTo>
                      <a:pt x="1272006" y="11277"/>
                    </a:lnTo>
                    <a:close/>
                  </a:path>
                </a:pathLst>
              </a:custGeom>
              <a:solidFill>
                <a:srgbClr val="1CADEB"/>
              </a:solidFill>
            </p:spPr>
            <p:txBody>
              <a:bodyPr wrap="square" lIns="0" tIns="0" rIns="0" bIns="0" rtlCol="0"/>
              <a:lstStyle/>
              <a:p>
                <a:endParaRPr/>
              </a:p>
            </p:txBody>
          </p:sp>
        </p:grpSp>
        <p:sp>
          <p:nvSpPr>
            <p:cNvPr id="5" name="object 76">
              <a:extLst>
                <a:ext uri="{FF2B5EF4-FFF2-40B4-BE49-F238E27FC236}">
                  <a16:creationId xmlns:a16="http://schemas.microsoft.com/office/drawing/2014/main" id="{DA6A7260-FCD6-7952-071F-9F42E669CC05}"/>
                </a:ext>
              </a:extLst>
            </p:cNvPr>
            <p:cNvSpPr/>
            <p:nvPr/>
          </p:nvSpPr>
          <p:spPr>
            <a:xfrm>
              <a:off x="21892894" y="1742045"/>
              <a:ext cx="74515" cy="120052"/>
            </a:xfrm>
            <a:custGeom>
              <a:avLst/>
              <a:gdLst/>
              <a:ahLst/>
              <a:cxnLst/>
              <a:rect l="l" t="t" r="r" b="b"/>
              <a:pathLst>
                <a:path w="57150" h="92075">
                  <a:moveTo>
                    <a:pt x="0" y="0"/>
                  </a:moveTo>
                  <a:lnTo>
                    <a:pt x="4195" y="10329"/>
                  </a:lnTo>
                  <a:lnTo>
                    <a:pt x="17769" y="40920"/>
                  </a:lnTo>
                  <a:lnTo>
                    <a:pt x="15015" y="41224"/>
                  </a:lnTo>
                  <a:lnTo>
                    <a:pt x="14231" y="45927"/>
                  </a:lnTo>
                  <a:lnTo>
                    <a:pt x="13182" y="50046"/>
                  </a:lnTo>
                  <a:lnTo>
                    <a:pt x="9633" y="48595"/>
                  </a:lnTo>
                  <a:lnTo>
                    <a:pt x="16135" y="66521"/>
                  </a:lnTo>
                  <a:lnTo>
                    <a:pt x="17779" y="61841"/>
                  </a:lnTo>
                  <a:lnTo>
                    <a:pt x="16250" y="56134"/>
                  </a:lnTo>
                  <a:lnTo>
                    <a:pt x="15622" y="53254"/>
                  </a:lnTo>
                  <a:lnTo>
                    <a:pt x="27388" y="62669"/>
                  </a:lnTo>
                  <a:lnTo>
                    <a:pt x="36039" y="67107"/>
                  </a:lnTo>
                  <a:lnTo>
                    <a:pt x="44649" y="74231"/>
                  </a:lnTo>
                  <a:lnTo>
                    <a:pt x="56291" y="91704"/>
                  </a:lnTo>
                  <a:lnTo>
                    <a:pt x="56607" y="76244"/>
                  </a:lnTo>
                  <a:lnTo>
                    <a:pt x="53231" y="65149"/>
                  </a:lnTo>
                  <a:lnTo>
                    <a:pt x="47494" y="56615"/>
                  </a:lnTo>
                  <a:lnTo>
                    <a:pt x="40731" y="48836"/>
                  </a:lnTo>
                  <a:lnTo>
                    <a:pt x="38993" y="44972"/>
                  </a:lnTo>
                  <a:lnTo>
                    <a:pt x="36752" y="38312"/>
                  </a:lnTo>
                  <a:lnTo>
                    <a:pt x="16912" y="14781"/>
                  </a:lnTo>
                  <a:lnTo>
                    <a:pt x="10345" y="6774"/>
                  </a:lnTo>
                  <a:lnTo>
                    <a:pt x="0" y="0"/>
                  </a:lnTo>
                  <a:close/>
                </a:path>
              </a:pathLst>
            </a:custGeom>
            <a:solidFill>
              <a:srgbClr val="1CADEB"/>
            </a:solidFill>
          </p:spPr>
          <p:txBody>
            <a:bodyPr wrap="square" lIns="0" tIns="0" rIns="0" bIns="0" rtlCol="0"/>
            <a:lstStyle/>
            <a:p>
              <a:endParaRPr/>
            </a:p>
          </p:txBody>
        </p:sp>
        <p:sp>
          <p:nvSpPr>
            <p:cNvPr id="110" name="object 77">
              <a:extLst>
                <a:ext uri="{FF2B5EF4-FFF2-40B4-BE49-F238E27FC236}">
                  <a16:creationId xmlns:a16="http://schemas.microsoft.com/office/drawing/2014/main" id="{B333EF9C-DE62-9212-B2B1-5D3188464FF8}"/>
                </a:ext>
              </a:extLst>
            </p:cNvPr>
            <p:cNvSpPr/>
            <p:nvPr/>
          </p:nvSpPr>
          <p:spPr>
            <a:xfrm>
              <a:off x="23544278" y="2332288"/>
              <a:ext cx="7452" cy="16559"/>
            </a:xfrm>
            <a:custGeom>
              <a:avLst/>
              <a:gdLst/>
              <a:ahLst/>
              <a:cxnLst/>
              <a:rect l="l" t="t" r="r" b="b"/>
              <a:pathLst>
                <a:path w="5715" h="12700">
                  <a:moveTo>
                    <a:pt x="3149" y="1066"/>
                  </a:moveTo>
                  <a:lnTo>
                    <a:pt x="3098" y="495"/>
                  </a:lnTo>
                  <a:lnTo>
                    <a:pt x="2857" y="203"/>
                  </a:lnTo>
                  <a:lnTo>
                    <a:pt x="2552" y="0"/>
                  </a:lnTo>
                  <a:lnTo>
                    <a:pt x="3149" y="1066"/>
                  </a:lnTo>
                  <a:close/>
                </a:path>
                <a:path w="5715" h="12700">
                  <a:moveTo>
                    <a:pt x="5626" y="5448"/>
                  </a:moveTo>
                  <a:lnTo>
                    <a:pt x="3149" y="1066"/>
                  </a:lnTo>
                  <a:lnTo>
                    <a:pt x="3568" y="4229"/>
                  </a:lnTo>
                  <a:lnTo>
                    <a:pt x="0" y="12128"/>
                  </a:lnTo>
                  <a:lnTo>
                    <a:pt x="5626" y="5448"/>
                  </a:lnTo>
                  <a:close/>
                </a:path>
              </a:pathLst>
            </a:custGeom>
            <a:solidFill>
              <a:srgbClr val="1CADEB"/>
            </a:solidFill>
          </p:spPr>
          <p:txBody>
            <a:bodyPr wrap="square" lIns="0" tIns="0" rIns="0" bIns="0" rtlCol="0"/>
            <a:lstStyle/>
            <a:p>
              <a:endParaRPr/>
            </a:p>
          </p:txBody>
        </p:sp>
        <p:sp>
          <p:nvSpPr>
            <p:cNvPr id="111" name="object 78">
              <a:extLst>
                <a:ext uri="{FF2B5EF4-FFF2-40B4-BE49-F238E27FC236}">
                  <a16:creationId xmlns:a16="http://schemas.microsoft.com/office/drawing/2014/main" id="{9C6B4715-0F35-127B-333D-ABCE8A754BE7}"/>
                </a:ext>
              </a:extLst>
            </p:cNvPr>
            <p:cNvSpPr/>
            <p:nvPr/>
          </p:nvSpPr>
          <p:spPr>
            <a:xfrm>
              <a:off x="22221053" y="2034245"/>
              <a:ext cx="587842" cy="345254"/>
            </a:xfrm>
            <a:custGeom>
              <a:avLst/>
              <a:gdLst/>
              <a:ahLst/>
              <a:cxnLst/>
              <a:rect l="l" t="t" r="r" b="b"/>
              <a:pathLst>
                <a:path w="450850" h="264794">
                  <a:moveTo>
                    <a:pt x="27063" y="33705"/>
                  </a:moveTo>
                  <a:lnTo>
                    <a:pt x="15367" y="13855"/>
                  </a:lnTo>
                  <a:lnTo>
                    <a:pt x="11557" y="7175"/>
                  </a:lnTo>
                  <a:lnTo>
                    <a:pt x="0" y="0"/>
                  </a:lnTo>
                  <a:lnTo>
                    <a:pt x="5638" y="7607"/>
                  </a:lnTo>
                  <a:lnTo>
                    <a:pt x="11861" y="15798"/>
                  </a:lnTo>
                  <a:lnTo>
                    <a:pt x="18910" y="24523"/>
                  </a:lnTo>
                  <a:lnTo>
                    <a:pt x="27063" y="33705"/>
                  </a:lnTo>
                  <a:close/>
                </a:path>
                <a:path w="450850" h="264794">
                  <a:moveTo>
                    <a:pt x="55168" y="66725"/>
                  </a:moveTo>
                  <a:lnTo>
                    <a:pt x="50812" y="64922"/>
                  </a:lnTo>
                  <a:lnTo>
                    <a:pt x="48755" y="62877"/>
                  </a:lnTo>
                  <a:lnTo>
                    <a:pt x="44361" y="61036"/>
                  </a:lnTo>
                  <a:lnTo>
                    <a:pt x="46355" y="62572"/>
                  </a:lnTo>
                  <a:lnTo>
                    <a:pt x="48463" y="64731"/>
                  </a:lnTo>
                  <a:lnTo>
                    <a:pt x="50584" y="66738"/>
                  </a:lnTo>
                  <a:lnTo>
                    <a:pt x="53086" y="68389"/>
                  </a:lnTo>
                  <a:lnTo>
                    <a:pt x="54889" y="68795"/>
                  </a:lnTo>
                  <a:lnTo>
                    <a:pt x="55168" y="66725"/>
                  </a:lnTo>
                  <a:close/>
                </a:path>
                <a:path w="450850" h="264794">
                  <a:moveTo>
                    <a:pt x="69342" y="46482"/>
                  </a:moveTo>
                  <a:lnTo>
                    <a:pt x="68999" y="44881"/>
                  </a:lnTo>
                  <a:lnTo>
                    <a:pt x="68541" y="43865"/>
                  </a:lnTo>
                  <a:lnTo>
                    <a:pt x="68160" y="42481"/>
                  </a:lnTo>
                  <a:lnTo>
                    <a:pt x="65963" y="43218"/>
                  </a:lnTo>
                  <a:lnTo>
                    <a:pt x="64528" y="44538"/>
                  </a:lnTo>
                  <a:lnTo>
                    <a:pt x="64719" y="46837"/>
                  </a:lnTo>
                  <a:lnTo>
                    <a:pt x="69342" y="46482"/>
                  </a:lnTo>
                  <a:close/>
                </a:path>
                <a:path w="450850" h="264794">
                  <a:moveTo>
                    <a:pt x="79197" y="42824"/>
                  </a:moveTo>
                  <a:lnTo>
                    <a:pt x="66319" y="36703"/>
                  </a:lnTo>
                  <a:lnTo>
                    <a:pt x="66979" y="38239"/>
                  </a:lnTo>
                  <a:lnTo>
                    <a:pt x="67551" y="40424"/>
                  </a:lnTo>
                  <a:lnTo>
                    <a:pt x="68148" y="42481"/>
                  </a:lnTo>
                  <a:lnTo>
                    <a:pt x="70764" y="41579"/>
                  </a:lnTo>
                  <a:lnTo>
                    <a:pt x="74650" y="41694"/>
                  </a:lnTo>
                  <a:lnTo>
                    <a:pt x="79197" y="42824"/>
                  </a:lnTo>
                  <a:close/>
                </a:path>
                <a:path w="450850" h="264794">
                  <a:moveTo>
                    <a:pt x="188379" y="167817"/>
                  </a:moveTo>
                  <a:lnTo>
                    <a:pt x="187960" y="166357"/>
                  </a:lnTo>
                  <a:lnTo>
                    <a:pt x="186690" y="164350"/>
                  </a:lnTo>
                  <a:lnTo>
                    <a:pt x="186994" y="166052"/>
                  </a:lnTo>
                  <a:lnTo>
                    <a:pt x="187629" y="167525"/>
                  </a:lnTo>
                  <a:lnTo>
                    <a:pt x="188315" y="169024"/>
                  </a:lnTo>
                  <a:lnTo>
                    <a:pt x="188379" y="167817"/>
                  </a:lnTo>
                  <a:close/>
                </a:path>
                <a:path w="450850" h="264794">
                  <a:moveTo>
                    <a:pt x="260769" y="213956"/>
                  </a:moveTo>
                  <a:lnTo>
                    <a:pt x="257365" y="210743"/>
                  </a:lnTo>
                  <a:lnTo>
                    <a:pt x="256959" y="210921"/>
                  </a:lnTo>
                  <a:lnTo>
                    <a:pt x="256832" y="211188"/>
                  </a:lnTo>
                  <a:lnTo>
                    <a:pt x="256514" y="211480"/>
                  </a:lnTo>
                  <a:lnTo>
                    <a:pt x="260769" y="213956"/>
                  </a:lnTo>
                  <a:close/>
                </a:path>
                <a:path w="450850" h="264794">
                  <a:moveTo>
                    <a:pt x="363905" y="213194"/>
                  </a:moveTo>
                  <a:lnTo>
                    <a:pt x="362839" y="213093"/>
                  </a:lnTo>
                  <a:lnTo>
                    <a:pt x="362712" y="213487"/>
                  </a:lnTo>
                  <a:lnTo>
                    <a:pt x="363905" y="213194"/>
                  </a:lnTo>
                  <a:close/>
                </a:path>
                <a:path w="450850" h="264794">
                  <a:moveTo>
                    <a:pt x="368998" y="211950"/>
                  </a:moveTo>
                  <a:lnTo>
                    <a:pt x="363905" y="213194"/>
                  </a:lnTo>
                  <a:lnTo>
                    <a:pt x="367449" y="213537"/>
                  </a:lnTo>
                  <a:lnTo>
                    <a:pt x="368998" y="211950"/>
                  </a:lnTo>
                  <a:close/>
                </a:path>
                <a:path w="450850" h="264794">
                  <a:moveTo>
                    <a:pt x="426453" y="231800"/>
                  </a:moveTo>
                  <a:lnTo>
                    <a:pt x="424243" y="226860"/>
                  </a:lnTo>
                  <a:lnTo>
                    <a:pt x="424662" y="230212"/>
                  </a:lnTo>
                  <a:lnTo>
                    <a:pt x="426161" y="232194"/>
                  </a:lnTo>
                  <a:lnTo>
                    <a:pt x="426453" y="231800"/>
                  </a:lnTo>
                  <a:close/>
                </a:path>
                <a:path w="450850" h="264794">
                  <a:moveTo>
                    <a:pt x="450684" y="248183"/>
                  </a:moveTo>
                  <a:lnTo>
                    <a:pt x="445262" y="244360"/>
                  </a:lnTo>
                  <a:lnTo>
                    <a:pt x="435673" y="239039"/>
                  </a:lnTo>
                  <a:lnTo>
                    <a:pt x="433425" y="237934"/>
                  </a:lnTo>
                  <a:lnTo>
                    <a:pt x="432206" y="237324"/>
                  </a:lnTo>
                  <a:lnTo>
                    <a:pt x="429425" y="235254"/>
                  </a:lnTo>
                  <a:lnTo>
                    <a:pt x="427482" y="233591"/>
                  </a:lnTo>
                  <a:lnTo>
                    <a:pt x="426694" y="232918"/>
                  </a:lnTo>
                  <a:lnTo>
                    <a:pt x="426161" y="232194"/>
                  </a:lnTo>
                  <a:lnTo>
                    <a:pt x="425094" y="233591"/>
                  </a:lnTo>
                  <a:lnTo>
                    <a:pt x="412775" y="225717"/>
                  </a:lnTo>
                  <a:lnTo>
                    <a:pt x="416166" y="231800"/>
                  </a:lnTo>
                  <a:lnTo>
                    <a:pt x="412343" y="235966"/>
                  </a:lnTo>
                  <a:lnTo>
                    <a:pt x="405053" y="237934"/>
                  </a:lnTo>
                  <a:lnTo>
                    <a:pt x="398030" y="237477"/>
                  </a:lnTo>
                  <a:lnTo>
                    <a:pt x="394500" y="236156"/>
                  </a:lnTo>
                  <a:lnTo>
                    <a:pt x="391629" y="235115"/>
                  </a:lnTo>
                  <a:lnTo>
                    <a:pt x="382422" y="231851"/>
                  </a:lnTo>
                  <a:lnTo>
                    <a:pt x="385584" y="228625"/>
                  </a:lnTo>
                  <a:lnTo>
                    <a:pt x="394525" y="228866"/>
                  </a:lnTo>
                  <a:lnTo>
                    <a:pt x="394042" y="228625"/>
                  </a:lnTo>
                  <a:lnTo>
                    <a:pt x="387096" y="225234"/>
                  </a:lnTo>
                  <a:lnTo>
                    <a:pt x="377723" y="224193"/>
                  </a:lnTo>
                  <a:lnTo>
                    <a:pt x="368566" y="222364"/>
                  </a:lnTo>
                  <a:lnTo>
                    <a:pt x="361746" y="216344"/>
                  </a:lnTo>
                  <a:lnTo>
                    <a:pt x="362559" y="213931"/>
                  </a:lnTo>
                  <a:lnTo>
                    <a:pt x="362712" y="213487"/>
                  </a:lnTo>
                  <a:lnTo>
                    <a:pt x="360870" y="213931"/>
                  </a:lnTo>
                  <a:lnTo>
                    <a:pt x="354342" y="212394"/>
                  </a:lnTo>
                  <a:lnTo>
                    <a:pt x="347040" y="210743"/>
                  </a:lnTo>
                  <a:lnTo>
                    <a:pt x="341426" y="209321"/>
                  </a:lnTo>
                  <a:lnTo>
                    <a:pt x="338721" y="208495"/>
                  </a:lnTo>
                  <a:lnTo>
                    <a:pt x="329044" y="205574"/>
                  </a:lnTo>
                  <a:lnTo>
                    <a:pt x="321779" y="203708"/>
                  </a:lnTo>
                  <a:lnTo>
                    <a:pt x="339458" y="197205"/>
                  </a:lnTo>
                  <a:lnTo>
                    <a:pt x="289306" y="171792"/>
                  </a:lnTo>
                  <a:lnTo>
                    <a:pt x="277368" y="154406"/>
                  </a:lnTo>
                  <a:lnTo>
                    <a:pt x="277710" y="158216"/>
                  </a:lnTo>
                  <a:lnTo>
                    <a:pt x="280276" y="162991"/>
                  </a:lnTo>
                  <a:lnTo>
                    <a:pt x="276123" y="163156"/>
                  </a:lnTo>
                  <a:lnTo>
                    <a:pt x="268287" y="156451"/>
                  </a:lnTo>
                  <a:lnTo>
                    <a:pt x="264998" y="148920"/>
                  </a:lnTo>
                  <a:lnTo>
                    <a:pt x="266204" y="142557"/>
                  </a:lnTo>
                  <a:lnTo>
                    <a:pt x="271894" y="139357"/>
                  </a:lnTo>
                  <a:lnTo>
                    <a:pt x="264934" y="137325"/>
                  </a:lnTo>
                  <a:lnTo>
                    <a:pt x="258445" y="131889"/>
                  </a:lnTo>
                  <a:lnTo>
                    <a:pt x="252183" y="124256"/>
                  </a:lnTo>
                  <a:lnTo>
                    <a:pt x="245884" y="115620"/>
                  </a:lnTo>
                  <a:lnTo>
                    <a:pt x="241833" y="109448"/>
                  </a:lnTo>
                  <a:lnTo>
                    <a:pt x="237604" y="103314"/>
                  </a:lnTo>
                  <a:lnTo>
                    <a:pt x="232752" y="98488"/>
                  </a:lnTo>
                  <a:lnTo>
                    <a:pt x="227939" y="93611"/>
                  </a:lnTo>
                  <a:lnTo>
                    <a:pt x="223469" y="90043"/>
                  </a:lnTo>
                  <a:lnTo>
                    <a:pt x="222885" y="89573"/>
                  </a:lnTo>
                  <a:lnTo>
                    <a:pt x="216471" y="88315"/>
                  </a:lnTo>
                  <a:lnTo>
                    <a:pt x="186740" y="81572"/>
                  </a:lnTo>
                  <a:lnTo>
                    <a:pt x="159715" y="73926"/>
                  </a:lnTo>
                  <a:lnTo>
                    <a:pt x="156667" y="73063"/>
                  </a:lnTo>
                  <a:lnTo>
                    <a:pt x="126504" y="62750"/>
                  </a:lnTo>
                  <a:lnTo>
                    <a:pt x="96431" y="50596"/>
                  </a:lnTo>
                  <a:lnTo>
                    <a:pt x="100177" y="52984"/>
                  </a:lnTo>
                  <a:lnTo>
                    <a:pt x="103733" y="55765"/>
                  </a:lnTo>
                  <a:lnTo>
                    <a:pt x="106578" y="59143"/>
                  </a:lnTo>
                  <a:lnTo>
                    <a:pt x="103314" y="68389"/>
                  </a:lnTo>
                  <a:lnTo>
                    <a:pt x="100761" y="73342"/>
                  </a:lnTo>
                  <a:lnTo>
                    <a:pt x="95707" y="73926"/>
                  </a:lnTo>
                  <a:lnTo>
                    <a:pt x="84886" y="70078"/>
                  </a:lnTo>
                  <a:lnTo>
                    <a:pt x="94564" y="74866"/>
                  </a:lnTo>
                  <a:lnTo>
                    <a:pt x="102387" y="76479"/>
                  </a:lnTo>
                  <a:lnTo>
                    <a:pt x="110134" y="79883"/>
                  </a:lnTo>
                  <a:lnTo>
                    <a:pt x="119570" y="90043"/>
                  </a:lnTo>
                  <a:lnTo>
                    <a:pt x="111175" y="88849"/>
                  </a:lnTo>
                  <a:lnTo>
                    <a:pt x="104381" y="92024"/>
                  </a:lnTo>
                  <a:lnTo>
                    <a:pt x="124828" y="127393"/>
                  </a:lnTo>
                  <a:lnTo>
                    <a:pt x="162534" y="147548"/>
                  </a:lnTo>
                  <a:lnTo>
                    <a:pt x="201180" y="160756"/>
                  </a:lnTo>
                  <a:lnTo>
                    <a:pt x="220624" y="166128"/>
                  </a:lnTo>
                  <a:lnTo>
                    <a:pt x="239737" y="171818"/>
                  </a:lnTo>
                  <a:lnTo>
                    <a:pt x="249275" y="174815"/>
                  </a:lnTo>
                  <a:lnTo>
                    <a:pt x="258686" y="178206"/>
                  </a:lnTo>
                  <a:lnTo>
                    <a:pt x="258254" y="182257"/>
                  </a:lnTo>
                  <a:lnTo>
                    <a:pt x="260781" y="187299"/>
                  </a:lnTo>
                  <a:lnTo>
                    <a:pt x="265544" y="193090"/>
                  </a:lnTo>
                  <a:lnTo>
                    <a:pt x="276364" y="203860"/>
                  </a:lnTo>
                  <a:lnTo>
                    <a:pt x="281749" y="207962"/>
                  </a:lnTo>
                  <a:lnTo>
                    <a:pt x="291858" y="215836"/>
                  </a:lnTo>
                  <a:lnTo>
                    <a:pt x="296481" y="219811"/>
                  </a:lnTo>
                  <a:lnTo>
                    <a:pt x="300088" y="222973"/>
                  </a:lnTo>
                  <a:lnTo>
                    <a:pt x="290715" y="224663"/>
                  </a:lnTo>
                  <a:lnTo>
                    <a:pt x="280873" y="223202"/>
                  </a:lnTo>
                  <a:lnTo>
                    <a:pt x="270814" y="219379"/>
                  </a:lnTo>
                  <a:lnTo>
                    <a:pt x="260769" y="213956"/>
                  </a:lnTo>
                  <a:lnTo>
                    <a:pt x="264210" y="217398"/>
                  </a:lnTo>
                  <a:lnTo>
                    <a:pt x="269240" y="221551"/>
                  </a:lnTo>
                  <a:lnTo>
                    <a:pt x="274726" y="225717"/>
                  </a:lnTo>
                  <a:lnTo>
                    <a:pt x="280123" y="229844"/>
                  </a:lnTo>
                  <a:lnTo>
                    <a:pt x="285673" y="234492"/>
                  </a:lnTo>
                  <a:lnTo>
                    <a:pt x="290614" y="238061"/>
                  </a:lnTo>
                  <a:lnTo>
                    <a:pt x="304888" y="224663"/>
                  </a:lnTo>
                  <a:lnTo>
                    <a:pt x="306819" y="222859"/>
                  </a:lnTo>
                  <a:lnTo>
                    <a:pt x="318935" y="230911"/>
                  </a:lnTo>
                  <a:lnTo>
                    <a:pt x="323024" y="235597"/>
                  </a:lnTo>
                  <a:lnTo>
                    <a:pt x="321310" y="237909"/>
                  </a:lnTo>
                  <a:lnTo>
                    <a:pt x="316001" y="238798"/>
                  </a:lnTo>
                  <a:lnTo>
                    <a:pt x="309359" y="239102"/>
                  </a:lnTo>
                  <a:lnTo>
                    <a:pt x="303669" y="239877"/>
                  </a:lnTo>
                  <a:lnTo>
                    <a:pt x="301307" y="242176"/>
                  </a:lnTo>
                  <a:lnTo>
                    <a:pt x="304673" y="247015"/>
                  </a:lnTo>
                  <a:lnTo>
                    <a:pt x="314198" y="250177"/>
                  </a:lnTo>
                  <a:lnTo>
                    <a:pt x="322389" y="250710"/>
                  </a:lnTo>
                  <a:lnTo>
                    <a:pt x="329679" y="250431"/>
                  </a:lnTo>
                  <a:lnTo>
                    <a:pt x="336537" y="251218"/>
                  </a:lnTo>
                  <a:lnTo>
                    <a:pt x="334937" y="250431"/>
                  </a:lnTo>
                  <a:lnTo>
                    <a:pt x="325805" y="245999"/>
                  </a:lnTo>
                  <a:lnTo>
                    <a:pt x="322008" y="241452"/>
                  </a:lnTo>
                  <a:lnTo>
                    <a:pt x="322884" y="237324"/>
                  </a:lnTo>
                  <a:lnTo>
                    <a:pt x="327329" y="231800"/>
                  </a:lnTo>
                  <a:lnTo>
                    <a:pt x="329399" y="229184"/>
                  </a:lnTo>
                  <a:lnTo>
                    <a:pt x="330365" y="225234"/>
                  </a:lnTo>
                  <a:lnTo>
                    <a:pt x="330390" y="224586"/>
                  </a:lnTo>
                  <a:lnTo>
                    <a:pt x="329323" y="222859"/>
                  </a:lnTo>
                  <a:lnTo>
                    <a:pt x="327266" y="219544"/>
                  </a:lnTo>
                  <a:lnTo>
                    <a:pt x="317652" y="213194"/>
                  </a:lnTo>
                  <a:lnTo>
                    <a:pt x="324192" y="208495"/>
                  </a:lnTo>
                  <a:lnTo>
                    <a:pt x="332244" y="209359"/>
                  </a:lnTo>
                  <a:lnTo>
                    <a:pt x="340042" y="211988"/>
                  </a:lnTo>
                  <a:lnTo>
                    <a:pt x="347916" y="214439"/>
                  </a:lnTo>
                  <a:lnTo>
                    <a:pt x="355180" y="219735"/>
                  </a:lnTo>
                  <a:lnTo>
                    <a:pt x="360095" y="224586"/>
                  </a:lnTo>
                  <a:lnTo>
                    <a:pt x="363461" y="234200"/>
                  </a:lnTo>
                  <a:lnTo>
                    <a:pt x="359410" y="235115"/>
                  </a:lnTo>
                  <a:lnTo>
                    <a:pt x="353060" y="234835"/>
                  </a:lnTo>
                  <a:lnTo>
                    <a:pt x="346824" y="234315"/>
                  </a:lnTo>
                  <a:lnTo>
                    <a:pt x="338505" y="232321"/>
                  </a:lnTo>
                  <a:lnTo>
                    <a:pt x="333387" y="237477"/>
                  </a:lnTo>
                  <a:lnTo>
                    <a:pt x="342315" y="240499"/>
                  </a:lnTo>
                  <a:lnTo>
                    <a:pt x="347548" y="240703"/>
                  </a:lnTo>
                  <a:lnTo>
                    <a:pt x="351713" y="238950"/>
                  </a:lnTo>
                  <a:lnTo>
                    <a:pt x="357454" y="236156"/>
                  </a:lnTo>
                  <a:lnTo>
                    <a:pt x="362699" y="239699"/>
                  </a:lnTo>
                  <a:lnTo>
                    <a:pt x="368744" y="241998"/>
                  </a:lnTo>
                  <a:lnTo>
                    <a:pt x="374815" y="243801"/>
                  </a:lnTo>
                  <a:lnTo>
                    <a:pt x="381025" y="245211"/>
                  </a:lnTo>
                  <a:lnTo>
                    <a:pt x="387299" y="246011"/>
                  </a:lnTo>
                  <a:lnTo>
                    <a:pt x="393001" y="247256"/>
                  </a:lnTo>
                  <a:lnTo>
                    <a:pt x="401142" y="249339"/>
                  </a:lnTo>
                  <a:lnTo>
                    <a:pt x="408216" y="252260"/>
                  </a:lnTo>
                  <a:lnTo>
                    <a:pt x="413854" y="256971"/>
                  </a:lnTo>
                  <a:lnTo>
                    <a:pt x="417677" y="264439"/>
                  </a:lnTo>
                  <a:lnTo>
                    <a:pt x="428421" y="264541"/>
                  </a:lnTo>
                  <a:lnTo>
                    <a:pt x="435292" y="262318"/>
                  </a:lnTo>
                  <a:lnTo>
                    <a:pt x="440905" y="258838"/>
                  </a:lnTo>
                  <a:lnTo>
                    <a:pt x="447890" y="255193"/>
                  </a:lnTo>
                  <a:lnTo>
                    <a:pt x="450684" y="248183"/>
                  </a:lnTo>
                  <a:close/>
                </a:path>
              </a:pathLst>
            </a:custGeom>
            <a:solidFill>
              <a:srgbClr val="1CADEB"/>
            </a:solidFill>
          </p:spPr>
          <p:txBody>
            <a:bodyPr wrap="square" lIns="0" tIns="0" rIns="0" bIns="0" rtlCol="0"/>
            <a:lstStyle/>
            <a:p>
              <a:endParaRPr/>
            </a:p>
          </p:txBody>
        </p:sp>
        <p:sp>
          <p:nvSpPr>
            <p:cNvPr id="112" name="object 79">
              <a:extLst>
                <a:ext uri="{FF2B5EF4-FFF2-40B4-BE49-F238E27FC236}">
                  <a16:creationId xmlns:a16="http://schemas.microsoft.com/office/drawing/2014/main" id="{092F22D1-1890-0F31-59F5-8A441ECA8C11}"/>
                </a:ext>
              </a:extLst>
            </p:cNvPr>
            <p:cNvSpPr/>
            <p:nvPr/>
          </p:nvSpPr>
          <p:spPr>
            <a:xfrm>
              <a:off x="22839983" y="2534044"/>
              <a:ext cx="8279" cy="2484"/>
            </a:xfrm>
            <a:custGeom>
              <a:avLst/>
              <a:gdLst/>
              <a:ahLst/>
              <a:cxnLst/>
              <a:rect l="l" t="t" r="r" b="b"/>
              <a:pathLst>
                <a:path w="6350" h="1905">
                  <a:moveTo>
                    <a:pt x="2596" y="0"/>
                  </a:moveTo>
                  <a:lnTo>
                    <a:pt x="963" y="659"/>
                  </a:lnTo>
                  <a:lnTo>
                    <a:pt x="0" y="1643"/>
                  </a:lnTo>
                  <a:lnTo>
                    <a:pt x="2041" y="1287"/>
                  </a:lnTo>
                  <a:lnTo>
                    <a:pt x="4115" y="649"/>
                  </a:lnTo>
                  <a:lnTo>
                    <a:pt x="6167" y="115"/>
                  </a:lnTo>
                  <a:lnTo>
                    <a:pt x="2596" y="0"/>
                  </a:lnTo>
                  <a:close/>
                </a:path>
              </a:pathLst>
            </a:custGeom>
            <a:solidFill>
              <a:srgbClr val="1CADEB"/>
            </a:solidFill>
          </p:spPr>
          <p:txBody>
            <a:bodyPr wrap="square" lIns="0" tIns="0" rIns="0" bIns="0" rtlCol="0"/>
            <a:lstStyle/>
            <a:p>
              <a:endParaRPr/>
            </a:p>
          </p:txBody>
        </p:sp>
        <p:sp>
          <p:nvSpPr>
            <p:cNvPr id="113" name="object 80">
              <a:extLst>
                <a:ext uri="{FF2B5EF4-FFF2-40B4-BE49-F238E27FC236}">
                  <a16:creationId xmlns:a16="http://schemas.microsoft.com/office/drawing/2014/main" id="{937A8416-59FE-55F0-ABBB-63931584485D}"/>
                </a:ext>
              </a:extLst>
            </p:cNvPr>
            <p:cNvSpPr/>
            <p:nvPr/>
          </p:nvSpPr>
          <p:spPr>
            <a:xfrm>
              <a:off x="22451800" y="2254613"/>
              <a:ext cx="259147" cy="174697"/>
            </a:xfrm>
            <a:custGeom>
              <a:avLst/>
              <a:gdLst/>
              <a:ahLst/>
              <a:cxnLst/>
              <a:rect l="l" t="t" r="r" b="b"/>
              <a:pathLst>
                <a:path w="198755" h="133985">
                  <a:moveTo>
                    <a:pt x="11340" y="0"/>
                  </a:moveTo>
                  <a:lnTo>
                    <a:pt x="7428" y="3561"/>
                  </a:lnTo>
                  <a:lnTo>
                    <a:pt x="1110" y="5050"/>
                  </a:lnTo>
                  <a:lnTo>
                    <a:pt x="0" y="8532"/>
                  </a:lnTo>
                  <a:lnTo>
                    <a:pt x="11707" y="18072"/>
                  </a:lnTo>
                  <a:lnTo>
                    <a:pt x="9299" y="16774"/>
                  </a:lnTo>
                  <a:lnTo>
                    <a:pt x="9519" y="18847"/>
                  </a:lnTo>
                  <a:lnTo>
                    <a:pt x="38418" y="40030"/>
                  </a:lnTo>
                  <a:lnTo>
                    <a:pt x="45046" y="45935"/>
                  </a:lnTo>
                  <a:lnTo>
                    <a:pt x="43938" y="50114"/>
                  </a:lnTo>
                  <a:lnTo>
                    <a:pt x="37842" y="48776"/>
                  </a:lnTo>
                  <a:lnTo>
                    <a:pt x="32077" y="46884"/>
                  </a:lnTo>
                  <a:lnTo>
                    <a:pt x="31958" y="49401"/>
                  </a:lnTo>
                  <a:lnTo>
                    <a:pt x="39828" y="54904"/>
                  </a:lnTo>
                  <a:lnTo>
                    <a:pt x="48351" y="61899"/>
                  </a:lnTo>
                  <a:lnTo>
                    <a:pt x="57182" y="69478"/>
                  </a:lnTo>
                  <a:lnTo>
                    <a:pt x="65978" y="76730"/>
                  </a:lnTo>
                  <a:lnTo>
                    <a:pt x="74587" y="82318"/>
                  </a:lnTo>
                  <a:lnTo>
                    <a:pt x="82405" y="85548"/>
                  </a:lnTo>
                  <a:lnTo>
                    <a:pt x="89035" y="85466"/>
                  </a:lnTo>
                  <a:lnTo>
                    <a:pt x="94081" y="81117"/>
                  </a:lnTo>
                  <a:lnTo>
                    <a:pt x="107798" y="89191"/>
                  </a:lnTo>
                  <a:lnTo>
                    <a:pt x="107275" y="93766"/>
                  </a:lnTo>
                  <a:lnTo>
                    <a:pt x="109076" y="99808"/>
                  </a:lnTo>
                  <a:lnTo>
                    <a:pt x="115390" y="99648"/>
                  </a:lnTo>
                  <a:lnTo>
                    <a:pt x="121802" y="100773"/>
                  </a:lnTo>
                  <a:lnTo>
                    <a:pt x="128313" y="102905"/>
                  </a:lnTo>
                  <a:lnTo>
                    <a:pt x="134928" y="105766"/>
                  </a:lnTo>
                  <a:lnTo>
                    <a:pt x="139326" y="107954"/>
                  </a:lnTo>
                  <a:lnTo>
                    <a:pt x="169451" y="126467"/>
                  </a:lnTo>
                  <a:lnTo>
                    <a:pt x="173315" y="128519"/>
                  </a:lnTo>
                  <a:lnTo>
                    <a:pt x="177283" y="130299"/>
                  </a:lnTo>
                  <a:lnTo>
                    <a:pt x="180979" y="131681"/>
                  </a:lnTo>
                  <a:lnTo>
                    <a:pt x="190948" y="133713"/>
                  </a:lnTo>
                  <a:lnTo>
                    <a:pt x="196005" y="132205"/>
                  </a:lnTo>
                  <a:lnTo>
                    <a:pt x="198686" y="125493"/>
                  </a:lnTo>
                  <a:lnTo>
                    <a:pt x="183013" y="120293"/>
                  </a:lnTo>
                  <a:lnTo>
                    <a:pt x="173394" y="117802"/>
                  </a:lnTo>
                  <a:lnTo>
                    <a:pt x="162959" y="116436"/>
                  </a:lnTo>
                  <a:lnTo>
                    <a:pt x="172006" y="98656"/>
                  </a:lnTo>
                  <a:lnTo>
                    <a:pt x="162983" y="97256"/>
                  </a:lnTo>
                  <a:lnTo>
                    <a:pt x="158024" y="100659"/>
                  </a:lnTo>
                  <a:lnTo>
                    <a:pt x="151821" y="102950"/>
                  </a:lnTo>
                  <a:lnTo>
                    <a:pt x="139064" y="98216"/>
                  </a:lnTo>
                  <a:lnTo>
                    <a:pt x="145567" y="103064"/>
                  </a:lnTo>
                  <a:lnTo>
                    <a:pt x="128963" y="97325"/>
                  </a:lnTo>
                  <a:lnTo>
                    <a:pt x="111197" y="87003"/>
                  </a:lnTo>
                  <a:lnTo>
                    <a:pt x="93717" y="74697"/>
                  </a:lnTo>
                  <a:lnTo>
                    <a:pt x="77967" y="63003"/>
                  </a:lnTo>
                  <a:lnTo>
                    <a:pt x="79517" y="59252"/>
                  </a:lnTo>
                  <a:lnTo>
                    <a:pt x="77882" y="53638"/>
                  </a:lnTo>
                  <a:lnTo>
                    <a:pt x="76684" y="47570"/>
                  </a:lnTo>
                  <a:lnTo>
                    <a:pt x="79548" y="42459"/>
                  </a:lnTo>
                  <a:lnTo>
                    <a:pt x="69268" y="36348"/>
                  </a:lnTo>
                  <a:lnTo>
                    <a:pt x="59284" y="30860"/>
                  </a:lnTo>
                  <a:lnTo>
                    <a:pt x="49477" y="27166"/>
                  </a:lnTo>
                  <a:lnTo>
                    <a:pt x="39727" y="26438"/>
                  </a:lnTo>
                  <a:lnTo>
                    <a:pt x="33965" y="20168"/>
                  </a:lnTo>
                  <a:lnTo>
                    <a:pt x="25907" y="14369"/>
                  </a:lnTo>
                  <a:lnTo>
                    <a:pt x="17662" y="7996"/>
                  </a:lnTo>
                  <a:lnTo>
                    <a:pt x="11340" y="0"/>
                  </a:lnTo>
                  <a:close/>
                </a:path>
              </a:pathLst>
            </a:custGeom>
            <a:solidFill>
              <a:srgbClr val="1CADEB"/>
            </a:solidFill>
          </p:spPr>
          <p:txBody>
            <a:bodyPr wrap="square" lIns="0" tIns="0" rIns="0" bIns="0" rtlCol="0"/>
            <a:lstStyle/>
            <a:p>
              <a:endParaRPr/>
            </a:p>
          </p:txBody>
        </p:sp>
        <p:sp>
          <p:nvSpPr>
            <p:cNvPr id="114" name="object 81">
              <a:extLst>
                <a:ext uri="{FF2B5EF4-FFF2-40B4-BE49-F238E27FC236}">
                  <a16:creationId xmlns:a16="http://schemas.microsoft.com/office/drawing/2014/main" id="{F519874D-953F-1419-952F-DF3EF43F18F0}"/>
                </a:ext>
              </a:extLst>
            </p:cNvPr>
            <p:cNvSpPr/>
            <p:nvPr/>
          </p:nvSpPr>
          <p:spPr>
            <a:xfrm>
              <a:off x="22319561" y="2160799"/>
              <a:ext cx="3312" cy="4968"/>
            </a:xfrm>
            <a:custGeom>
              <a:avLst/>
              <a:gdLst/>
              <a:ahLst/>
              <a:cxnLst/>
              <a:rect l="l" t="t" r="r" b="b"/>
              <a:pathLst>
                <a:path w="2540" h="3810">
                  <a:moveTo>
                    <a:pt x="1158" y="1871"/>
                  </a:moveTo>
                  <a:lnTo>
                    <a:pt x="1582" y="2596"/>
                  </a:lnTo>
                  <a:lnTo>
                    <a:pt x="2125" y="3643"/>
                  </a:lnTo>
                  <a:lnTo>
                    <a:pt x="1717" y="2596"/>
                  </a:lnTo>
                  <a:lnTo>
                    <a:pt x="1158" y="1871"/>
                  </a:lnTo>
                  <a:close/>
                </a:path>
                <a:path w="2540" h="3810">
                  <a:moveTo>
                    <a:pt x="0" y="0"/>
                  </a:moveTo>
                  <a:lnTo>
                    <a:pt x="644" y="1204"/>
                  </a:lnTo>
                  <a:lnTo>
                    <a:pt x="1158" y="1871"/>
                  </a:lnTo>
                  <a:lnTo>
                    <a:pt x="751" y="1183"/>
                  </a:lnTo>
                  <a:lnTo>
                    <a:pt x="0" y="0"/>
                  </a:lnTo>
                  <a:close/>
                </a:path>
              </a:pathLst>
            </a:custGeom>
            <a:solidFill>
              <a:srgbClr val="1CADEB"/>
            </a:solidFill>
          </p:spPr>
          <p:txBody>
            <a:bodyPr wrap="square" lIns="0" tIns="0" rIns="0" bIns="0" rtlCol="0"/>
            <a:lstStyle/>
            <a:p>
              <a:endParaRPr/>
            </a:p>
          </p:txBody>
        </p:sp>
        <p:sp>
          <p:nvSpPr>
            <p:cNvPr id="115" name="object 82">
              <a:extLst>
                <a:ext uri="{FF2B5EF4-FFF2-40B4-BE49-F238E27FC236}">
                  <a16:creationId xmlns:a16="http://schemas.microsoft.com/office/drawing/2014/main" id="{4953467C-0D39-2752-BAB2-A4A599343A60}"/>
                </a:ext>
              </a:extLst>
            </p:cNvPr>
            <p:cNvSpPr/>
            <p:nvPr/>
          </p:nvSpPr>
          <p:spPr>
            <a:xfrm>
              <a:off x="22256059" y="1805191"/>
              <a:ext cx="163106" cy="285642"/>
            </a:xfrm>
            <a:custGeom>
              <a:avLst/>
              <a:gdLst/>
              <a:ahLst/>
              <a:cxnLst/>
              <a:rect l="l" t="t" r="r" b="b"/>
              <a:pathLst>
                <a:path w="125094" h="219075">
                  <a:moveTo>
                    <a:pt x="118039" y="205731"/>
                  </a:moveTo>
                  <a:lnTo>
                    <a:pt x="117357" y="205731"/>
                  </a:lnTo>
                  <a:lnTo>
                    <a:pt x="119786" y="218977"/>
                  </a:lnTo>
                  <a:lnTo>
                    <a:pt x="124854" y="214223"/>
                  </a:lnTo>
                  <a:lnTo>
                    <a:pt x="122760" y="209658"/>
                  </a:lnTo>
                  <a:lnTo>
                    <a:pt x="118792" y="206307"/>
                  </a:lnTo>
                  <a:lnTo>
                    <a:pt x="118039" y="205731"/>
                  </a:lnTo>
                  <a:close/>
                </a:path>
                <a:path w="125094" h="219075">
                  <a:moveTo>
                    <a:pt x="87829" y="194685"/>
                  </a:moveTo>
                  <a:lnTo>
                    <a:pt x="83966" y="204098"/>
                  </a:lnTo>
                  <a:lnTo>
                    <a:pt x="94614" y="217048"/>
                  </a:lnTo>
                  <a:lnTo>
                    <a:pt x="102940" y="218378"/>
                  </a:lnTo>
                  <a:lnTo>
                    <a:pt x="109824" y="214968"/>
                  </a:lnTo>
                  <a:lnTo>
                    <a:pt x="111342" y="214663"/>
                  </a:lnTo>
                  <a:lnTo>
                    <a:pt x="102625" y="214663"/>
                  </a:lnTo>
                  <a:lnTo>
                    <a:pt x="98300" y="209386"/>
                  </a:lnTo>
                  <a:lnTo>
                    <a:pt x="94520" y="204433"/>
                  </a:lnTo>
                  <a:lnTo>
                    <a:pt x="90960" y="199365"/>
                  </a:lnTo>
                  <a:lnTo>
                    <a:pt x="87829" y="194685"/>
                  </a:lnTo>
                  <a:close/>
                </a:path>
                <a:path w="125094" h="219075">
                  <a:moveTo>
                    <a:pt x="119263" y="198161"/>
                  </a:moveTo>
                  <a:lnTo>
                    <a:pt x="102813" y="198161"/>
                  </a:lnTo>
                  <a:lnTo>
                    <a:pt x="108216" y="207061"/>
                  </a:lnTo>
                  <a:lnTo>
                    <a:pt x="102625" y="214663"/>
                  </a:lnTo>
                  <a:lnTo>
                    <a:pt x="111342" y="214663"/>
                  </a:lnTo>
                  <a:lnTo>
                    <a:pt x="114368" y="214056"/>
                  </a:lnTo>
                  <a:lnTo>
                    <a:pt x="113839" y="214056"/>
                  </a:lnTo>
                  <a:lnTo>
                    <a:pt x="114153" y="212024"/>
                  </a:lnTo>
                  <a:lnTo>
                    <a:pt x="112446" y="208402"/>
                  </a:lnTo>
                  <a:lnTo>
                    <a:pt x="117357" y="205731"/>
                  </a:lnTo>
                  <a:lnTo>
                    <a:pt x="118039" y="205731"/>
                  </a:lnTo>
                  <a:lnTo>
                    <a:pt x="115085" y="203470"/>
                  </a:lnTo>
                  <a:lnTo>
                    <a:pt x="119307" y="202455"/>
                  </a:lnTo>
                  <a:lnTo>
                    <a:pt x="119263" y="198161"/>
                  </a:lnTo>
                  <a:close/>
                </a:path>
                <a:path w="125094" h="219075">
                  <a:moveTo>
                    <a:pt x="116143" y="213700"/>
                  </a:moveTo>
                  <a:lnTo>
                    <a:pt x="113839" y="214056"/>
                  </a:lnTo>
                  <a:lnTo>
                    <a:pt x="114368" y="214056"/>
                  </a:lnTo>
                  <a:lnTo>
                    <a:pt x="116143" y="213700"/>
                  </a:lnTo>
                  <a:close/>
                </a:path>
                <a:path w="125094" h="219075">
                  <a:moveTo>
                    <a:pt x="51556" y="102862"/>
                  </a:moveTo>
                  <a:lnTo>
                    <a:pt x="39917" y="102862"/>
                  </a:lnTo>
                  <a:lnTo>
                    <a:pt x="46143" y="106431"/>
                  </a:lnTo>
                  <a:lnTo>
                    <a:pt x="53422" y="116237"/>
                  </a:lnTo>
                  <a:lnTo>
                    <a:pt x="62165" y="143859"/>
                  </a:lnTo>
                  <a:lnTo>
                    <a:pt x="68835" y="144424"/>
                  </a:lnTo>
                  <a:lnTo>
                    <a:pt x="75620" y="144843"/>
                  </a:lnTo>
                  <a:lnTo>
                    <a:pt x="82447" y="145136"/>
                  </a:lnTo>
                  <a:lnTo>
                    <a:pt x="83196" y="151365"/>
                  </a:lnTo>
                  <a:lnTo>
                    <a:pt x="78201" y="152081"/>
                  </a:lnTo>
                  <a:lnTo>
                    <a:pt x="74181" y="154254"/>
                  </a:lnTo>
                  <a:lnTo>
                    <a:pt x="77851" y="164853"/>
                  </a:lnTo>
                  <a:lnTo>
                    <a:pt x="84159" y="169315"/>
                  </a:lnTo>
                  <a:lnTo>
                    <a:pt x="88549" y="176595"/>
                  </a:lnTo>
                  <a:lnTo>
                    <a:pt x="92378" y="183708"/>
                  </a:lnTo>
                  <a:lnTo>
                    <a:pt x="97002" y="187669"/>
                  </a:lnTo>
                  <a:lnTo>
                    <a:pt x="93159" y="189009"/>
                  </a:lnTo>
                  <a:lnTo>
                    <a:pt x="89138" y="190821"/>
                  </a:lnTo>
                  <a:lnTo>
                    <a:pt x="95347" y="202852"/>
                  </a:lnTo>
                  <a:lnTo>
                    <a:pt x="97641" y="202569"/>
                  </a:lnTo>
                  <a:lnTo>
                    <a:pt x="102813" y="198161"/>
                  </a:lnTo>
                  <a:lnTo>
                    <a:pt x="119263" y="198161"/>
                  </a:lnTo>
                  <a:lnTo>
                    <a:pt x="119231" y="195115"/>
                  </a:lnTo>
                  <a:lnTo>
                    <a:pt x="116690" y="185422"/>
                  </a:lnTo>
                  <a:lnTo>
                    <a:pt x="113514" y="177345"/>
                  </a:lnTo>
                  <a:lnTo>
                    <a:pt x="100567" y="163100"/>
                  </a:lnTo>
                  <a:lnTo>
                    <a:pt x="88740" y="142647"/>
                  </a:lnTo>
                  <a:lnTo>
                    <a:pt x="77942" y="119889"/>
                  </a:lnTo>
                  <a:lnTo>
                    <a:pt x="74307" y="112089"/>
                  </a:lnTo>
                  <a:lnTo>
                    <a:pt x="57001" y="112089"/>
                  </a:lnTo>
                  <a:lnTo>
                    <a:pt x="51556" y="102862"/>
                  </a:lnTo>
                  <a:close/>
                </a:path>
                <a:path w="125094" h="219075">
                  <a:moveTo>
                    <a:pt x="43401" y="68301"/>
                  </a:moveTo>
                  <a:lnTo>
                    <a:pt x="45523" y="80531"/>
                  </a:lnTo>
                  <a:lnTo>
                    <a:pt x="50079" y="92370"/>
                  </a:lnTo>
                  <a:lnTo>
                    <a:pt x="56548" y="102702"/>
                  </a:lnTo>
                  <a:lnTo>
                    <a:pt x="64406" y="110415"/>
                  </a:lnTo>
                  <a:lnTo>
                    <a:pt x="57001" y="112089"/>
                  </a:lnTo>
                  <a:lnTo>
                    <a:pt x="74307" y="112089"/>
                  </a:lnTo>
                  <a:lnTo>
                    <a:pt x="68081" y="98729"/>
                  </a:lnTo>
                  <a:lnTo>
                    <a:pt x="73512" y="98729"/>
                  </a:lnTo>
                  <a:lnTo>
                    <a:pt x="63756" y="72510"/>
                  </a:lnTo>
                  <a:lnTo>
                    <a:pt x="46626" y="72510"/>
                  </a:lnTo>
                  <a:lnTo>
                    <a:pt x="43401" y="68301"/>
                  </a:lnTo>
                  <a:close/>
                </a:path>
                <a:path w="125094" h="219075">
                  <a:moveTo>
                    <a:pt x="15297" y="47684"/>
                  </a:moveTo>
                  <a:lnTo>
                    <a:pt x="15786" y="64430"/>
                  </a:lnTo>
                  <a:lnTo>
                    <a:pt x="12969" y="79025"/>
                  </a:lnTo>
                  <a:lnTo>
                    <a:pt x="7492" y="88847"/>
                  </a:lnTo>
                  <a:lnTo>
                    <a:pt x="0" y="91274"/>
                  </a:lnTo>
                  <a:lnTo>
                    <a:pt x="9130" y="103286"/>
                  </a:lnTo>
                  <a:lnTo>
                    <a:pt x="16775" y="108144"/>
                  </a:lnTo>
                  <a:lnTo>
                    <a:pt x="23260" y="108230"/>
                  </a:lnTo>
                  <a:lnTo>
                    <a:pt x="28910" y="105923"/>
                  </a:lnTo>
                  <a:lnTo>
                    <a:pt x="34315" y="103401"/>
                  </a:lnTo>
                  <a:lnTo>
                    <a:pt x="39917" y="102862"/>
                  </a:lnTo>
                  <a:lnTo>
                    <a:pt x="51556" y="102862"/>
                  </a:lnTo>
                  <a:lnTo>
                    <a:pt x="48633" y="97881"/>
                  </a:lnTo>
                  <a:lnTo>
                    <a:pt x="40459" y="97881"/>
                  </a:lnTo>
                  <a:lnTo>
                    <a:pt x="39069" y="91154"/>
                  </a:lnTo>
                  <a:lnTo>
                    <a:pt x="36505" y="84357"/>
                  </a:lnTo>
                  <a:lnTo>
                    <a:pt x="33083" y="77589"/>
                  </a:lnTo>
                  <a:lnTo>
                    <a:pt x="29119" y="70950"/>
                  </a:lnTo>
                  <a:lnTo>
                    <a:pt x="24803" y="64430"/>
                  </a:lnTo>
                  <a:lnTo>
                    <a:pt x="20909" y="58481"/>
                  </a:lnTo>
                  <a:lnTo>
                    <a:pt x="17576" y="52817"/>
                  </a:lnTo>
                  <a:lnTo>
                    <a:pt x="15297" y="47684"/>
                  </a:lnTo>
                  <a:close/>
                </a:path>
                <a:path w="125094" h="219075">
                  <a:moveTo>
                    <a:pt x="73512" y="98729"/>
                  </a:moveTo>
                  <a:lnTo>
                    <a:pt x="68081" y="98729"/>
                  </a:lnTo>
                  <a:lnTo>
                    <a:pt x="73107" y="104635"/>
                  </a:lnTo>
                  <a:lnTo>
                    <a:pt x="74353" y="100782"/>
                  </a:lnTo>
                  <a:lnTo>
                    <a:pt x="73512" y="98729"/>
                  </a:lnTo>
                  <a:close/>
                </a:path>
                <a:path w="125094" h="219075">
                  <a:moveTo>
                    <a:pt x="44460" y="90735"/>
                  </a:moveTo>
                  <a:lnTo>
                    <a:pt x="40459" y="97881"/>
                  </a:lnTo>
                  <a:lnTo>
                    <a:pt x="48633" y="97881"/>
                  </a:lnTo>
                  <a:lnTo>
                    <a:pt x="44460" y="90735"/>
                  </a:lnTo>
                  <a:close/>
                </a:path>
                <a:path w="125094" h="219075">
                  <a:moveTo>
                    <a:pt x="17434" y="15559"/>
                  </a:moveTo>
                  <a:lnTo>
                    <a:pt x="21350" y="26313"/>
                  </a:lnTo>
                  <a:lnTo>
                    <a:pt x="22284" y="34542"/>
                  </a:lnTo>
                  <a:lnTo>
                    <a:pt x="24757" y="41473"/>
                  </a:lnTo>
                  <a:lnTo>
                    <a:pt x="28295" y="47397"/>
                  </a:lnTo>
                  <a:lnTo>
                    <a:pt x="32428" y="52605"/>
                  </a:lnTo>
                  <a:lnTo>
                    <a:pt x="38438" y="59097"/>
                  </a:lnTo>
                  <a:lnTo>
                    <a:pt x="44758" y="64430"/>
                  </a:lnTo>
                  <a:lnTo>
                    <a:pt x="44826" y="64563"/>
                  </a:lnTo>
                  <a:lnTo>
                    <a:pt x="46626" y="72510"/>
                  </a:lnTo>
                  <a:lnTo>
                    <a:pt x="63756" y="72510"/>
                  </a:lnTo>
                  <a:lnTo>
                    <a:pt x="57799" y="52605"/>
                  </a:lnTo>
                  <a:lnTo>
                    <a:pt x="53222" y="37705"/>
                  </a:lnTo>
                  <a:lnTo>
                    <a:pt x="33601" y="37705"/>
                  </a:lnTo>
                  <a:lnTo>
                    <a:pt x="30826" y="22784"/>
                  </a:lnTo>
                  <a:lnTo>
                    <a:pt x="48310" y="22784"/>
                  </a:lnTo>
                  <a:lnTo>
                    <a:pt x="46204" y="17004"/>
                  </a:lnTo>
                  <a:lnTo>
                    <a:pt x="27538" y="17004"/>
                  </a:lnTo>
                  <a:lnTo>
                    <a:pt x="23151" y="16177"/>
                  </a:lnTo>
                  <a:lnTo>
                    <a:pt x="17434" y="15559"/>
                  </a:lnTo>
                  <a:close/>
                </a:path>
                <a:path w="125094" h="219075">
                  <a:moveTo>
                    <a:pt x="48310" y="22784"/>
                  </a:moveTo>
                  <a:lnTo>
                    <a:pt x="30826" y="22784"/>
                  </a:lnTo>
                  <a:lnTo>
                    <a:pt x="33601" y="28093"/>
                  </a:lnTo>
                  <a:lnTo>
                    <a:pt x="35339" y="33402"/>
                  </a:lnTo>
                  <a:lnTo>
                    <a:pt x="33601" y="37705"/>
                  </a:lnTo>
                  <a:lnTo>
                    <a:pt x="53222" y="37705"/>
                  </a:lnTo>
                  <a:lnTo>
                    <a:pt x="51286" y="31402"/>
                  </a:lnTo>
                  <a:lnTo>
                    <a:pt x="49127" y="25033"/>
                  </a:lnTo>
                  <a:lnTo>
                    <a:pt x="48310" y="22784"/>
                  </a:lnTo>
                  <a:close/>
                </a:path>
                <a:path w="125094" h="219075">
                  <a:moveTo>
                    <a:pt x="20763" y="0"/>
                  </a:moveTo>
                  <a:lnTo>
                    <a:pt x="16973" y="1015"/>
                  </a:lnTo>
                  <a:lnTo>
                    <a:pt x="22554" y="8481"/>
                  </a:lnTo>
                  <a:lnTo>
                    <a:pt x="27538" y="17004"/>
                  </a:lnTo>
                  <a:lnTo>
                    <a:pt x="46204" y="17004"/>
                  </a:lnTo>
                  <a:lnTo>
                    <a:pt x="43991" y="10999"/>
                  </a:lnTo>
                  <a:lnTo>
                    <a:pt x="41161" y="3099"/>
                  </a:lnTo>
                  <a:lnTo>
                    <a:pt x="20763" y="0"/>
                  </a:lnTo>
                  <a:close/>
                </a:path>
              </a:pathLst>
            </a:custGeom>
            <a:solidFill>
              <a:srgbClr val="1CADEB"/>
            </a:solidFill>
          </p:spPr>
          <p:txBody>
            <a:bodyPr wrap="square" lIns="0" tIns="0" rIns="0" bIns="0" rtlCol="0"/>
            <a:lstStyle/>
            <a:p>
              <a:endParaRPr/>
            </a:p>
          </p:txBody>
        </p:sp>
        <p:sp>
          <p:nvSpPr>
            <p:cNvPr id="116" name="object 83">
              <a:extLst>
                <a:ext uri="{FF2B5EF4-FFF2-40B4-BE49-F238E27FC236}">
                  <a16:creationId xmlns:a16="http://schemas.microsoft.com/office/drawing/2014/main" id="{6DF2B3D5-1505-2CC8-3021-45832989D326}"/>
                </a:ext>
              </a:extLst>
            </p:cNvPr>
            <p:cNvSpPr/>
            <p:nvPr/>
          </p:nvSpPr>
          <p:spPr>
            <a:xfrm>
              <a:off x="23760572" y="955233"/>
              <a:ext cx="1656" cy="8279"/>
            </a:xfrm>
            <a:custGeom>
              <a:avLst/>
              <a:gdLst/>
              <a:ahLst/>
              <a:cxnLst/>
              <a:rect l="l" t="t" r="r" b="b"/>
              <a:pathLst>
                <a:path w="1269" h="6350">
                  <a:moveTo>
                    <a:pt x="0" y="0"/>
                  </a:moveTo>
                  <a:lnTo>
                    <a:pt x="806" y="5884"/>
                  </a:lnTo>
                  <a:lnTo>
                    <a:pt x="1109" y="4397"/>
                  </a:lnTo>
                  <a:lnTo>
                    <a:pt x="628" y="2240"/>
                  </a:lnTo>
                  <a:lnTo>
                    <a:pt x="0" y="0"/>
                  </a:lnTo>
                  <a:close/>
                </a:path>
              </a:pathLst>
            </a:custGeom>
            <a:solidFill>
              <a:srgbClr val="1CADEB"/>
            </a:solidFill>
          </p:spPr>
          <p:txBody>
            <a:bodyPr wrap="square" lIns="0" tIns="0" rIns="0" bIns="0" rtlCol="0"/>
            <a:lstStyle/>
            <a:p>
              <a:endParaRPr/>
            </a:p>
          </p:txBody>
        </p:sp>
        <p:sp>
          <p:nvSpPr>
            <p:cNvPr id="117" name="object 84">
              <a:extLst>
                <a:ext uri="{FF2B5EF4-FFF2-40B4-BE49-F238E27FC236}">
                  <a16:creationId xmlns:a16="http://schemas.microsoft.com/office/drawing/2014/main" id="{A173D8AA-04C8-FBBF-8652-B3D5BE388CE8}"/>
                </a:ext>
              </a:extLst>
            </p:cNvPr>
            <p:cNvSpPr/>
            <p:nvPr/>
          </p:nvSpPr>
          <p:spPr>
            <a:xfrm>
              <a:off x="22062435" y="977779"/>
              <a:ext cx="6624" cy="13247"/>
            </a:xfrm>
            <a:custGeom>
              <a:avLst/>
              <a:gdLst/>
              <a:ahLst/>
              <a:cxnLst/>
              <a:rect l="l" t="t" r="r" b="b"/>
              <a:pathLst>
                <a:path w="5080" h="10159">
                  <a:moveTo>
                    <a:pt x="4638" y="0"/>
                  </a:moveTo>
                  <a:lnTo>
                    <a:pt x="2471" y="3769"/>
                  </a:lnTo>
                  <a:lnTo>
                    <a:pt x="1088" y="7015"/>
                  </a:lnTo>
                  <a:lnTo>
                    <a:pt x="0" y="10020"/>
                  </a:lnTo>
                  <a:lnTo>
                    <a:pt x="4638" y="0"/>
                  </a:lnTo>
                  <a:close/>
                </a:path>
              </a:pathLst>
            </a:custGeom>
            <a:solidFill>
              <a:srgbClr val="1CADEB"/>
            </a:solidFill>
          </p:spPr>
          <p:txBody>
            <a:bodyPr wrap="square" lIns="0" tIns="0" rIns="0" bIns="0" rtlCol="0"/>
            <a:lstStyle/>
            <a:p>
              <a:endParaRPr/>
            </a:p>
          </p:txBody>
        </p:sp>
        <p:sp>
          <p:nvSpPr>
            <p:cNvPr id="118" name="object 85">
              <a:extLst>
                <a:ext uri="{FF2B5EF4-FFF2-40B4-BE49-F238E27FC236}">
                  <a16:creationId xmlns:a16="http://schemas.microsoft.com/office/drawing/2014/main" id="{712F91CF-7C6F-AD77-7FD3-F1408C90EA99}"/>
                </a:ext>
              </a:extLst>
            </p:cNvPr>
            <p:cNvSpPr/>
            <p:nvPr/>
          </p:nvSpPr>
          <p:spPr>
            <a:xfrm>
              <a:off x="22154741" y="639607"/>
              <a:ext cx="9935" cy="21527"/>
            </a:xfrm>
            <a:custGeom>
              <a:avLst/>
              <a:gdLst/>
              <a:ahLst/>
              <a:cxnLst/>
              <a:rect l="l" t="t" r="r" b="b"/>
              <a:pathLst>
                <a:path w="7619" h="16509">
                  <a:moveTo>
                    <a:pt x="7141" y="0"/>
                  </a:moveTo>
                  <a:lnTo>
                    <a:pt x="3204" y="5696"/>
                  </a:lnTo>
                  <a:lnTo>
                    <a:pt x="1287" y="11036"/>
                  </a:lnTo>
                  <a:lnTo>
                    <a:pt x="0" y="16502"/>
                  </a:lnTo>
                  <a:lnTo>
                    <a:pt x="7141" y="0"/>
                  </a:lnTo>
                  <a:close/>
                </a:path>
              </a:pathLst>
            </a:custGeom>
            <a:solidFill>
              <a:srgbClr val="1CADEB"/>
            </a:solidFill>
          </p:spPr>
          <p:txBody>
            <a:bodyPr wrap="square" lIns="0" tIns="0" rIns="0" bIns="0" rtlCol="0"/>
            <a:lstStyle/>
            <a:p>
              <a:endParaRPr/>
            </a:p>
          </p:txBody>
        </p:sp>
        <p:sp>
          <p:nvSpPr>
            <p:cNvPr id="119" name="object 86">
              <a:extLst>
                <a:ext uri="{FF2B5EF4-FFF2-40B4-BE49-F238E27FC236}">
                  <a16:creationId xmlns:a16="http://schemas.microsoft.com/office/drawing/2014/main" id="{03D25676-48ED-4B8B-F461-93EC36090AA5}"/>
                </a:ext>
              </a:extLst>
            </p:cNvPr>
            <p:cNvSpPr/>
            <p:nvPr/>
          </p:nvSpPr>
          <p:spPr>
            <a:xfrm>
              <a:off x="23681898" y="799110"/>
              <a:ext cx="3312" cy="3312"/>
            </a:xfrm>
            <a:custGeom>
              <a:avLst/>
              <a:gdLst/>
              <a:ahLst/>
              <a:cxnLst/>
              <a:rect l="l" t="t" r="r" b="b"/>
              <a:pathLst>
                <a:path w="2540" h="2540">
                  <a:moveTo>
                    <a:pt x="0" y="0"/>
                  </a:moveTo>
                  <a:lnTo>
                    <a:pt x="2314" y="2209"/>
                  </a:lnTo>
                  <a:lnTo>
                    <a:pt x="2146" y="1685"/>
                  </a:lnTo>
                  <a:lnTo>
                    <a:pt x="1413" y="1068"/>
                  </a:lnTo>
                  <a:lnTo>
                    <a:pt x="712" y="680"/>
                  </a:lnTo>
                  <a:lnTo>
                    <a:pt x="0" y="0"/>
                  </a:lnTo>
                  <a:close/>
                </a:path>
              </a:pathLst>
            </a:custGeom>
            <a:solidFill>
              <a:srgbClr val="1CADEB"/>
            </a:solidFill>
          </p:spPr>
          <p:txBody>
            <a:bodyPr wrap="square" lIns="0" tIns="0" rIns="0" bIns="0" rtlCol="0"/>
            <a:lstStyle/>
            <a:p>
              <a:endParaRPr/>
            </a:p>
          </p:txBody>
        </p:sp>
        <p:sp>
          <p:nvSpPr>
            <p:cNvPr id="120" name="object 87">
              <a:extLst>
                <a:ext uri="{FF2B5EF4-FFF2-40B4-BE49-F238E27FC236}">
                  <a16:creationId xmlns:a16="http://schemas.microsoft.com/office/drawing/2014/main" id="{97345B92-FCC7-93ED-B795-03854700675F}"/>
                </a:ext>
              </a:extLst>
            </p:cNvPr>
            <p:cNvSpPr/>
            <p:nvPr/>
          </p:nvSpPr>
          <p:spPr>
            <a:xfrm>
              <a:off x="22756708" y="312524"/>
              <a:ext cx="14075" cy="3312"/>
            </a:xfrm>
            <a:custGeom>
              <a:avLst/>
              <a:gdLst/>
              <a:ahLst/>
              <a:cxnLst/>
              <a:rect l="l" t="t" r="r" b="b"/>
              <a:pathLst>
                <a:path w="10794" h="2539">
                  <a:moveTo>
                    <a:pt x="5727" y="0"/>
                  </a:moveTo>
                  <a:lnTo>
                    <a:pt x="0" y="376"/>
                  </a:lnTo>
                  <a:lnTo>
                    <a:pt x="2942" y="1246"/>
                  </a:lnTo>
                  <a:lnTo>
                    <a:pt x="6156" y="1916"/>
                  </a:lnTo>
                  <a:lnTo>
                    <a:pt x="10366" y="2052"/>
                  </a:lnTo>
                  <a:lnTo>
                    <a:pt x="9549" y="439"/>
                  </a:lnTo>
                  <a:lnTo>
                    <a:pt x="5727" y="0"/>
                  </a:lnTo>
                  <a:close/>
                </a:path>
              </a:pathLst>
            </a:custGeom>
            <a:solidFill>
              <a:srgbClr val="1CADEB"/>
            </a:solidFill>
          </p:spPr>
          <p:txBody>
            <a:bodyPr wrap="square" lIns="0" tIns="0" rIns="0" bIns="0" rtlCol="0"/>
            <a:lstStyle/>
            <a:p>
              <a:endParaRPr/>
            </a:p>
          </p:txBody>
        </p:sp>
        <p:sp>
          <p:nvSpPr>
            <p:cNvPr id="121" name="object 88">
              <a:extLst>
                <a:ext uri="{FF2B5EF4-FFF2-40B4-BE49-F238E27FC236}">
                  <a16:creationId xmlns:a16="http://schemas.microsoft.com/office/drawing/2014/main" id="{C2D197AD-4E15-C601-5C65-066F2FEE4EE6}"/>
                </a:ext>
              </a:extLst>
            </p:cNvPr>
            <p:cNvSpPr/>
            <p:nvPr/>
          </p:nvSpPr>
          <p:spPr>
            <a:xfrm>
              <a:off x="22153059" y="661128"/>
              <a:ext cx="2484" cy="4140"/>
            </a:xfrm>
            <a:custGeom>
              <a:avLst/>
              <a:gdLst/>
              <a:ahLst/>
              <a:cxnLst/>
              <a:rect l="l" t="t" r="r" b="b"/>
              <a:pathLst>
                <a:path w="1905" h="3175">
                  <a:moveTo>
                    <a:pt x="1287" y="0"/>
                  </a:moveTo>
                  <a:lnTo>
                    <a:pt x="0" y="3026"/>
                  </a:lnTo>
                  <a:lnTo>
                    <a:pt x="900" y="2376"/>
                  </a:lnTo>
                  <a:lnTo>
                    <a:pt x="1162" y="795"/>
                  </a:lnTo>
                  <a:lnTo>
                    <a:pt x="1287" y="0"/>
                  </a:lnTo>
                  <a:close/>
                </a:path>
              </a:pathLst>
            </a:custGeom>
            <a:solidFill>
              <a:srgbClr val="1CADEB"/>
            </a:solidFill>
          </p:spPr>
          <p:txBody>
            <a:bodyPr wrap="square" lIns="0" tIns="0" rIns="0" bIns="0" rtlCol="0"/>
            <a:lstStyle/>
            <a:p>
              <a:endParaRPr/>
            </a:p>
          </p:txBody>
        </p:sp>
        <p:sp>
          <p:nvSpPr>
            <p:cNvPr id="122" name="object 89">
              <a:extLst>
                <a:ext uri="{FF2B5EF4-FFF2-40B4-BE49-F238E27FC236}">
                  <a16:creationId xmlns:a16="http://schemas.microsoft.com/office/drawing/2014/main" id="{56D0116D-8382-2F38-F5B6-4A685069808A}"/>
                </a:ext>
              </a:extLst>
            </p:cNvPr>
            <p:cNvSpPr/>
            <p:nvPr/>
          </p:nvSpPr>
          <p:spPr>
            <a:xfrm>
              <a:off x="21953098" y="1107829"/>
              <a:ext cx="828" cy="9935"/>
            </a:xfrm>
            <a:custGeom>
              <a:avLst/>
              <a:gdLst/>
              <a:ahLst/>
              <a:cxnLst/>
              <a:rect l="l" t="t" r="r" b="b"/>
              <a:pathLst>
                <a:path w="634" h="7619">
                  <a:moveTo>
                    <a:pt x="251" y="0"/>
                  </a:moveTo>
                  <a:lnTo>
                    <a:pt x="167" y="2533"/>
                  </a:lnTo>
                  <a:lnTo>
                    <a:pt x="0" y="4816"/>
                  </a:lnTo>
                  <a:lnTo>
                    <a:pt x="62" y="7559"/>
                  </a:lnTo>
                  <a:lnTo>
                    <a:pt x="617" y="4125"/>
                  </a:lnTo>
                  <a:lnTo>
                    <a:pt x="534" y="1905"/>
                  </a:lnTo>
                  <a:lnTo>
                    <a:pt x="251" y="0"/>
                  </a:lnTo>
                  <a:close/>
                </a:path>
              </a:pathLst>
            </a:custGeom>
            <a:solidFill>
              <a:srgbClr val="1CADEB"/>
            </a:solidFill>
          </p:spPr>
          <p:txBody>
            <a:bodyPr wrap="square" lIns="0" tIns="0" rIns="0" bIns="0" rtlCol="0"/>
            <a:lstStyle/>
            <a:p>
              <a:endParaRPr/>
            </a:p>
          </p:txBody>
        </p:sp>
        <p:sp>
          <p:nvSpPr>
            <p:cNvPr id="123" name="object 90">
              <a:extLst>
                <a:ext uri="{FF2B5EF4-FFF2-40B4-BE49-F238E27FC236}">
                  <a16:creationId xmlns:a16="http://schemas.microsoft.com/office/drawing/2014/main" id="{C6259413-5FFC-EEA6-8885-2F3C4085D5A8}"/>
                </a:ext>
              </a:extLst>
            </p:cNvPr>
            <p:cNvSpPr/>
            <p:nvPr/>
          </p:nvSpPr>
          <p:spPr>
            <a:xfrm>
              <a:off x="22021547" y="1105450"/>
              <a:ext cx="828" cy="9935"/>
            </a:xfrm>
            <a:custGeom>
              <a:avLst/>
              <a:gdLst/>
              <a:ahLst/>
              <a:cxnLst/>
              <a:rect l="l" t="t" r="r" b="b"/>
              <a:pathLst>
                <a:path w="634" h="7619">
                  <a:moveTo>
                    <a:pt x="303" y="0"/>
                  </a:moveTo>
                  <a:lnTo>
                    <a:pt x="83" y="2565"/>
                  </a:lnTo>
                  <a:lnTo>
                    <a:pt x="0" y="5046"/>
                  </a:lnTo>
                  <a:lnTo>
                    <a:pt x="240" y="7078"/>
                  </a:lnTo>
                  <a:lnTo>
                    <a:pt x="303" y="0"/>
                  </a:lnTo>
                  <a:close/>
                </a:path>
              </a:pathLst>
            </a:custGeom>
            <a:solidFill>
              <a:srgbClr val="1CADEB"/>
            </a:solidFill>
          </p:spPr>
          <p:txBody>
            <a:bodyPr wrap="square" lIns="0" tIns="0" rIns="0" bIns="0" rtlCol="0"/>
            <a:lstStyle/>
            <a:p>
              <a:endParaRPr/>
            </a:p>
          </p:txBody>
        </p:sp>
        <p:sp>
          <p:nvSpPr>
            <p:cNvPr id="124" name="object 91">
              <a:extLst>
                <a:ext uri="{FF2B5EF4-FFF2-40B4-BE49-F238E27FC236}">
                  <a16:creationId xmlns:a16="http://schemas.microsoft.com/office/drawing/2014/main" id="{D56E48FB-1403-C8C4-5F45-234E7EAA5A2E}"/>
                </a:ext>
              </a:extLst>
            </p:cNvPr>
            <p:cNvSpPr/>
            <p:nvPr/>
          </p:nvSpPr>
          <p:spPr>
            <a:xfrm>
              <a:off x="21924576" y="1595870"/>
              <a:ext cx="4968" cy="19871"/>
            </a:xfrm>
            <a:custGeom>
              <a:avLst/>
              <a:gdLst/>
              <a:ahLst/>
              <a:cxnLst/>
              <a:rect l="l" t="t" r="r" b="b"/>
              <a:pathLst>
                <a:path w="3809" h="15240">
                  <a:moveTo>
                    <a:pt x="0" y="0"/>
                  </a:moveTo>
                  <a:lnTo>
                    <a:pt x="3444" y="14931"/>
                  </a:lnTo>
                  <a:lnTo>
                    <a:pt x="2711" y="7539"/>
                  </a:lnTo>
                  <a:lnTo>
                    <a:pt x="1465" y="3172"/>
                  </a:lnTo>
                  <a:lnTo>
                    <a:pt x="0" y="0"/>
                  </a:lnTo>
                  <a:close/>
                </a:path>
              </a:pathLst>
            </a:custGeom>
            <a:solidFill>
              <a:srgbClr val="1CADEB"/>
            </a:solidFill>
          </p:spPr>
          <p:txBody>
            <a:bodyPr wrap="square" lIns="0" tIns="0" rIns="0" bIns="0" rtlCol="0"/>
            <a:lstStyle/>
            <a:p>
              <a:endParaRPr/>
            </a:p>
          </p:txBody>
        </p:sp>
        <p:sp>
          <p:nvSpPr>
            <p:cNvPr id="125" name="object 92">
              <a:extLst>
                <a:ext uri="{FF2B5EF4-FFF2-40B4-BE49-F238E27FC236}">
                  <a16:creationId xmlns:a16="http://schemas.microsoft.com/office/drawing/2014/main" id="{43E61B37-9B41-B009-7684-FCFEFA05126C}"/>
                </a:ext>
              </a:extLst>
            </p:cNvPr>
            <p:cNvSpPr/>
            <p:nvPr/>
          </p:nvSpPr>
          <p:spPr>
            <a:xfrm>
              <a:off x="21994184" y="1150458"/>
              <a:ext cx="2484" cy="4968"/>
            </a:xfrm>
            <a:custGeom>
              <a:avLst/>
              <a:gdLst/>
              <a:ahLst/>
              <a:cxnLst/>
              <a:rect l="l" t="t" r="r" b="b"/>
              <a:pathLst>
                <a:path w="1905" h="3809">
                  <a:moveTo>
                    <a:pt x="973" y="0"/>
                  </a:moveTo>
                  <a:lnTo>
                    <a:pt x="0" y="513"/>
                  </a:lnTo>
                  <a:lnTo>
                    <a:pt x="1120" y="2575"/>
                  </a:lnTo>
                  <a:lnTo>
                    <a:pt x="1748" y="3329"/>
                  </a:lnTo>
                  <a:lnTo>
                    <a:pt x="1738" y="1204"/>
                  </a:lnTo>
                  <a:lnTo>
                    <a:pt x="973" y="0"/>
                  </a:lnTo>
                  <a:close/>
                </a:path>
              </a:pathLst>
            </a:custGeom>
            <a:solidFill>
              <a:srgbClr val="1CADEB"/>
            </a:solidFill>
          </p:spPr>
          <p:txBody>
            <a:bodyPr wrap="square" lIns="0" tIns="0" rIns="0" bIns="0" rtlCol="0"/>
            <a:lstStyle/>
            <a:p>
              <a:endParaRPr/>
            </a:p>
          </p:txBody>
        </p:sp>
        <p:sp>
          <p:nvSpPr>
            <p:cNvPr id="126" name="object 93">
              <a:extLst>
                <a:ext uri="{FF2B5EF4-FFF2-40B4-BE49-F238E27FC236}">
                  <a16:creationId xmlns:a16="http://schemas.microsoft.com/office/drawing/2014/main" id="{F150D0E3-CACB-A6B4-423E-E95ABEB77A4C}"/>
                </a:ext>
              </a:extLst>
            </p:cNvPr>
            <p:cNvSpPr/>
            <p:nvPr/>
          </p:nvSpPr>
          <p:spPr>
            <a:xfrm>
              <a:off x="23733795" y="1089540"/>
              <a:ext cx="54644" cy="49677"/>
            </a:xfrm>
            <a:custGeom>
              <a:avLst/>
              <a:gdLst/>
              <a:ahLst/>
              <a:cxnLst/>
              <a:rect l="l" t="t" r="r" b="b"/>
              <a:pathLst>
                <a:path w="41909" h="38100">
                  <a:moveTo>
                    <a:pt x="2387" y="800"/>
                  </a:moveTo>
                  <a:lnTo>
                    <a:pt x="2146" y="177"/>
                  </a:lnTo>
                  <a:lnTo>
                    <a:pt x="2082" y="0"/>
                  </a:lnTo>
                  <a:lnTo>
                    <a:pt x="0" y="292"/>
                  </a:lnTo>
                  <a:lnTo>
                    <a:pt x="2387" y="800"/>
                  </a:lnTo>
                  <a:close/>
                </a:path>
                <a:path w="41909" h="38100">
                  <a:moveTo>
                    <a:pt x="41706" y="38011"/>
                  </a:moveTo>
                  <a:lnTo>
                    <a:pt x="40614" y="33464"/>
                  </a:lnTo>
                  <a:lnTo>
                    <a:pt x="38912" y="29222"/>
                  </a:lnTo>
                  <a:lnTo>
                    <a:pt x="37071" y="26250"/>
                  </a:lnTo>
                  <a:lnTo>
                    <a:pt x="41706" y="38011"/>
                  </a:lnTo>
                  <a:close/>
                </a:path>
              </a:pathLst>
            </a:custGeom>
            <a:solidFill>
              <a:srgbClr val="1CADEB"/>
            </a:solidFill>
          </p:spPr>
          <p:txBody>
            <a:bodyPr wrap="square" lIns="0" tIns="0" rIns="0" bIns="0" rtlCol="0"/>
            <a:lstStyle/>
            <a:p>
              <a:endParaRPr/>
            </a:p>
          </p:txBody>
        </p:sp>
        <p:sp>
          <p:nvSpPr>
            <p:cNvPr id="127" name="object 94">
              <a:extLst>
                <a:ext uri="{FF2B5EF4-FFF2-40B4-BE49-F238E27FC236}">
                  <a16:creationId xmlns:a16="http://schemas.microsoft.com/office/drawing/2014/main" id="{F67770C0-5BBE-A10E-8040-18B78FA549FB}"/>
                </a:ext>
              </a:extLst>
            </p:cNvPr>
            <p:cNvSpPr/>
            <p:nvPr/>
          </p:nvSpPr>
          <p:spPr>
            <a:xfrm>
              <a:off x="23057416" y="344591"/>
              <a:ext cx="18215" cy="13247"/>
            </a:xfrm>
            <a:custGeom>
              <a:avLst/>
              <a:gdLst/>
              <a:ahLst/>
              <a:cxnLst/>
              <a:rect l="l" t="t" r="r" b="b"/>
              <a:pathLst>
                <a:path w="13969" h="10160">
                  <a:moveTo>
                    <a:pt x="12007" y="7547"/>
                  </a:moveTo>
                  <a:lnTo>
                    <a:pt x="7528" y="9926"/>
                  </a:lnTo>
                  <a:lnTo>
                    <a:pt x="12491" y="7800"/>
                  </a:lnTo>
                  <a:lnTo>
                    <a:pt x="12007" y="7547"/>
                  </a:lnTo>
                  <a:close/>
                </a:path>
                <a:path w="13969" h="10160">
                  <a:moveTo>
                    <a:pt x="0" y="0"/>
                  </a:moveTo>
                  <a:lnTo>
                    <a:pt x="3643" y="3183"/>
                  </a:lnTo>
                  <a:lnTo>
                    <a:pt x="12007" y="7547"/>
                  </a:lnTo>
                  <a:lnTo>
                    <a:pt x="12275" y="7405"/>
                  </a:lnTo>
                  <a:lnTo>
                    <a:pt x="13349" y="3742"/>
                  </a:lnTo>
                  <a:lnTo>
                    <a:pt x="9629" y="689"/>
                  </a:lnTo>
                  <a:lnTo>
                    <a:pt x="0" y="0"/>
                  </a:lnTo>
                  <a:close/>
                </a:path>
              </a:pathLst>
            </a:custGeom>
            <a:solidFill>
              <a:srgbClr val="1CADEB"/>
            </a:solidFill>
          </p:spPr>
          <p:txBody>
            <a:bodyPr wrap="square" lIns="0" tIns="0" rIns="0" bIns="0" rtlCol="0"/>
            <a:lstStyle/>
            <a:p>
              <a:endParaRPr/>
            </a:p>
          </p:txBody>
        </p:sp>
        <p:sp>
          <p:nvSpPr>
            <p:cNvPr id="128" name="object 95">
              <a:extLst>
                <a:ext uri="{FF2B5EF4-FFF2-40B4-BE49-F238E27FC236}">
                  <a16:creationId xmlns:a16="http://schemas.microsoft.com/office/drawing/2014/main" id="{F7E1E0A8-4C02-6054-BB9A-B1F6882EA799}"/>
                </a:ext>
              </a:extLst>
            </p:cNvPr>
            <p:cNvSpPr/>
            <p:nvPr/>
          </p:nvSpPr>
          <p:spPr>
            <a:xfrm>
              <a:off x="23572429" y="1057895"/>
              <a:ext cx="19041" cy="14903"/>
            </a:xfrm>
            <a:custGeom>
              <a:avLst/>
              <a:gdLst/>
              <a:ahLst/>
              <a:cxnLst/>
              <a:rect l="l" t="t" r="r" b="b"/>
              <a:pathLst>
                <a:path w="14605" h="11430">
                  <a:moveTo>
                    <a:pt x="8191" y="6248"/>
                  </a:moveTo>
                  <a:lnTo>
                    <a:pt x="4064" y="2921"/>
                  </a:lnTo>
                  <a:lnTo>
                    <a:pt x="584" y="0"/>
                  </a:lnTo>
                  <a:lnTo>
                    <a:pt x="0" y="2070"/>
                  </a:lnTo>
                  <a:lnTo>
                    <a:pt x="2971" y="2997"/>
                  </a:lnTo>
                  <a:lnTo>
                    <a:pt x="5588" y="4610"/>
                  </a:lnTo>
                  <a:lnTo>
                    <a:pt x="8191" y="6248"/>
                  </a:lnTo>
                  <a:close/>
                </a:path>
                <a:path w="14605" h="11430">
                  <a:moveTo>
                    <a:pt x="14452" y="11074"/>
                  </a:moveTo>
                  <a:lnTo>
                    <a:pt x="12496" y="9283"/>
                  </a:lnTo>
                  <a:lnTo>
                    <a:pt x="10375" y="7645"/>
                  </a:lnTo>
                  <a:lnTo>
                    <a:pt x="8191" y="6248"/>
                  </a:lnTo>
                  <a:lnTo>
                    <a:pt x="10236" y="7899"/>
                  </a:lnTo>
                  <a:lnTo>
                    <a:pt x="12382" y="9677"/>
                  </a:lnTo>
                  <a:lnTo>
                    <a:pt x="14452" y="11074"/>
                  </a:lnTo>
                  <a:close/>
                </a:path>
              </a:pathLst>
            </a:custGeom>
            <a:solidFill>
              <a:srgbClr val="1CADEB"/>
            </a:solidFill>
          </p:spPr>
          <p:txBody>
            <a:bodyPr wrap="square" lIns="0" tIns="0" rIns="0" bIns="0" rtlCol="0"/>
            <a:lstStyle/>
            <a:p>
              <a:endParaRPr/>
            </a:p>
          </p:txBody>
        </p:sp>
        <p:sp>
          <p:nvSpPr>
            <p:cNvPr id="129" name="object 96">
              <a:extLst>
                <a:ext uri="{FF2B5EF4-FFF2-40B4-BE49-F238E27FC236}">
                  <a16:creationId xmlns:a16="http://schemas.microsoft.com/office/drawing/2014/main" id="{68F80BFB-8504-8D38-5F82-12F0BB86AA54}"/>
                </a:ext>
              </a:extLst>
            </p:cNvPr>
            <p:cNvSpPr/>
            <p:nvPr/>
          </p:nvSpPr>
          <p:spPr>
            <a:xfrm>
              <a:off x="22917194" y="521526"/>
              <a:ext cx="4968" cy="4140"/>
            </a:xfrm>
            <a:custGeom>
              <a:avLst/>
              <a:gdLst/>
              <a:ahLst/>
              <a:cxnLst/>
              <a:rect l="l" t="t" r="r" b="b"/>
              <a:pathLst>
                <a:path w="3809" h="3175">
                  <a:moveTo>
                    <a:pt x="0" y="0"/>
                  </a:moveTo>
                  <a:lnTo>
                    <a:pt x="502" y="2397"/>
                  </a:lnTo>
                  <a:lnTo>
                    <a:pt x="1790" y="2869"/>
                  </a:lnTo>
                  <a:lnTo>
                    <a:pt x="3601" y="2408"/>
                  </a:lnTo>
                  <a:lnTo>
                    <a:pt x="2837" y="1225"/>
                  </a:lnTo>
                  <a:lnTo>
                    <a:pt x="1633" y="261"/>
                  </a:lnTo>
                  <a:lnTo>
                    <a:pt x="0" y="0"/>
                  </a:lnTo>
                  <a:close/>
                </a:path>
              </a:pathLst>
            </a:custGeom>
            <a:solidFill>
              <a:srgbClr val="1CADEB"/>
            </a:solidFill>
          </p:spPr>
          <p:txBody>
            <a:bodyPr wrap="square" lIns="0" tIns="0" rIns="0" bIns="0" rtlCol="0"/>
            <a:lstStyle/>
            <a:p>
              <a:endParaRPr/>
            </a:p>
          </p:txBody>
        </p:sp>
        <p:sp>
          <p:nvSpPr>
            <p:cNvPr id="130" name="object 97">
              <a:extLst>
                <a:ext uri="{FF2B5EF4-FFF2-40B4-BE49-F238E27FC236}">
                  <a16:creationId xmlns:a16="http://schemas.microsoft.com/office/drawing/2014/main" id="{65635CE6-A680-6BC2-229D-B130B8EF9292}"/>
                </a:ext>
              </a:extLst>
            </p:cNvPr>
            <p:cNvSpPr/>
            <p:nvPr/>
          </p:nvSpPr>
          <p:spPr>
            <a:xfrm>
              <a:off x="23787982" y="1072159"/>
              <a:ext cx="88590" cy="141579"/>
            </a:xfrm>
            <a:custGeom>
              <a:avLst/>
              <a:gdLst/>
              <a:ahLst/>
              <a:cxnLst/>
              <a:rect l="l" t="t" r="r" b="b"/>
              <a:pathLst>
                <a:path w="67944" h="108584">
                  <a:moveTo>
                    <a:pt x="12031" y="0"/>
                  </a:moveTo>
                  <a:lnTo>
                    <a:pt x="20153" y="18330"/>
                  </a:lnTo>
                  <a:lnTo>
                    <a:pt x="27268" y="37180"/>
                  </a:lnTo>
                  <a:lnTo>
                    <a:pt x="32306" y="55699"/>
                  </a:lnTo>
                  <a:lnTo>
                    <a:pt x="34197" y="73034"/>
                  </a:lnTo>
                  <a:lnTo>
                    <a:pt x="21036" y="67066"/>
                  </a:lnTo>
                  <a:lnTo>
                    <a:pt x="21337" y="49975"/>
                  </a:lnTo>
                  <a:lnTo>
                    <a:pt x="18034" y="35599"/>
                  </a:lnTo>
                  <a:lnTo>
                    <a:pt x="12900" y="21771"/>
                  </a:lnTo>
                  <a:lnTo>
                    <a:pt x="7706" y="6324"/>
                  </a:lnTo>
                  <a:lnTo>
                    <a:pt x="12470" y="32449"/>
                  </a:lnTo>
                  <a:lnTo>
                    <a:pt x="16292" y="58657"/>
                  </a:lnTo>
                  <a:lnTo>
                    <a:pt x="13497" y="71019"/>
                  </a:lnTo>
                  <a:lnTo>
                    <a:pt x="9701" y="71482"/>
                  </a:lnTo>
                  <a:lnTo>
                    <a:pt x="5166" y="63702"/>
                  </a:lnTo>
                  <a:lnTo>
                    <a:pt x="157" y="51338"/>
                  </a:lnTo>
                  <a:lnTo>
                    <a:pt x="1214" y="55924"/>
                  </a:lnTo>
                  <a:lnTo>
                    <a:pt x="1643" y="60218"/>
                  </a:lnTo>
                  <a:lnTo>
                    <a:pt x="0" y="61872"/>
                  </a:lnTo>
                  <a:lnTo>
                    <a:pt x="6127" y="69715"/>
                  </a:lnTo>
                  <a:lnTo>
                    <a:pt x="13977" y="82742"/>
                  </a:lnTo>
                  <a:lnTo>
                    <a:pt x="19320" y="87038"/>
                  </a:lnTo>
                  <a:lnTo>
                    <a:pt x="17926" y="68689"/>
                  </a:lnTo>
                  <a:lnTo>
                    <a:pt x="25625" y="72615"/>
                  </a:lnTo>
                  <a:lnTo>
                    <a:pt x="29949" y="83511"/>
                  </a:lnTo>
                  <a:lnTo>
                    <a:pt x="32871" y="96829"/>
                  </a:lnTo>
                  <a:lnTo>
                    <a:pt x="36365" y="108017"/>
                  </a:lnTo>
                  <a:lnTo>
                    <a:pt x="38320" y="104372"/>
                  </a:lnTo>
                  <a:lnTo>
                    <a:pt x="41894" y="105360"/>
                  </a:lnTo>
                  <a:lnTo>
                    <a:pt x="46024" y="107452"/>
                  </a:lnTo>
                  <a:lnTo>
                    <a:pt x="49652" y="107117"/>
                  </a:lnTo>
                  <a:lnTo>
                    <a:pt x="46721" y="101295"/>
                  </a:lnTo>
                  <a:lnTo>
                    <a:pt x="41422" y="94834"/>
                  </a:lnTo>
                  <a:lnTo>
                    <a:pt x="40093" y="84552"/>
                  </a:lnTo>
                  <a:lnTo>
                    <a:pt x="44050" y="83539"/>
                  </a:lnTo>
                  <a:lnTo>
                    <a:pt x="48086" y="88122"/>
                  </a:lnTo>
                  <a:lnTo>
                    <a:pt x="51302" y="96184"/>
                  </a:lnTo>
                  <a:lnTo>
                    <a:pt x="52804" y="105609"/>
                  </a:lnTo>
                  <a:lnTo>
                    <a:pt x="56572" y="101006"/>
                  </a:lnTo>
                  <a:lnTo>
                    <a:pt x="61373" y="105164"/>
                  </a:lnTo>
                  <a:lnTo>
                    <a:pt x="65631" y="108206"/>
                  </a:lnTo>
                  <a:lnTo>
                    <a:pt x="67767" y="100258"/>
                  </a:lnTo>
                  <a:lnTo>
                    <a:pt x="51333" y="55491"/>
                  </a:lnTo>
                  <a:lnTo>
                    <a:pt x="30605" y="19864"/>
                  </a:lnTo>
                  <a:lnTo>
                    <a:pt x="21893" y="9600"/>
                  </a:lnTo>
                  <a:lnTo>
                    <a:pt x="12031" y="0"/>
                  </a:lnTo>
                  <a:close/>
                </a:path>
              </a:pathLst>
            </a:custGeom>
            <a:solidFill>
              <a:srgbClr val="1CADEB"/>
            </a:solidFill>
          </p:spPr>
          <p:txBody>
            <a:bodyPr wrap="square" lIns="0" tIns="0" rIns="0" bIns="0" rtlCol="0"/>
            <a:lstStyle/>
            <a:p>
              <a:endParaRPr/>
            </a:p>
          </p:txBody>
        </p:sp>
        <p:sp>
          <p:nvSpPr>
            <p:cNvPr id="131" name="object 98">
              <a:extLst>
                <a:ext uri="{FF2B5EF4-FFF2-40B4-BE49-F238E27FC236}">
                  <a16:creationId xmlns:a16="http://schemas.microsoft.com/office/drawing/2014/main" id="{53675296-F36D-1DB6-5304-42E495626710}"/>
                </a:ext>
              </a:extLst>
            </p:cNvPr>
            <p:cNvSpPr/>
            <p:nvPr/>
          </p:nvSpPr>
          <p:spPr>
            <a:xfrm>
              <a:off x="23650852" y="1145792"/>
              <a:ext cx="2484" cy="3312"/>
            </a:xfrm>
            <a:custGeom>
              <a:avLst/>
              <a:gdLst/>
              <a:ahLst/>
              <a:cxnLst/>
              <a:rect l="l" t="t" r="r" b="b"/>
              <a:pathLst>
                <a:path w="1905" h="2540">
                  <a:moveTo>
                    <a:pt x="73" y="0"/>
                  </a:moveTo>
                  <a:lnTo>
                    <a:pt x="0" y="837"/>
                  </a:lnTo>
                  <a:lnTo>
                    <a:pt x="586" y="1382"/>
                  </a:lnTo>
                  <a:lnTo>
                    <a:pt x="1088" y="2115"/>
                  </a:lnTo>
                  <a:lnTo>
                    <a:pt x="1685" y="2397"/>
                  </a:lnTo>
                  <a:lnTo>
                    <a:pt x="73" y="0"/>
                  </a:lnTo>
                  <a:close/>
                </a:path>
              </a:pathLst>
            </a:custGeom>
            <a:solidFill>
              <a:srgbClr val="1CADEB"/>
            </a:solidFill>
          </p:spPr>
          <p:txBody>
            <a:bodyPr wrap="square" lIns="0" tIns="0" rIns="0" bIns="0" rtlCol="0"/>
            <a:lstStyle/>
            <a:p>
              <a:endParaRPr/>
            </a:p>
          </p:txBody>
        </p:sp>
        <p:sp>
          <p:nvSpPr>
            <p:cNvPr id="132" name="object 99">
              <a:extLst>
                <a:ext uri="{FF2B5EF4-FFF2-40B4-BE49-F238E27FC236}">
                  <a16:creationId xmlns:a16="http://schemas.microsoft.com/office/drawing/2014/main" id="{B99F3438-3D94-1B36-C9E5-4A0A38E334C0}"/>
                </a:ext>
              </a:extLst>
            </p:cNvPr>
            <p:cNvSpPr/>
            <p:nvPr/>
          </p:nvSpPr>
          <p:spPr>
            <a:xfrm>
              <a:off x="22224488" y="1574947"/>
              <a:ext cx="6624" cy="5796"/>
            </a:xfrm>
            <a:custGeom>
              <a:avLst/>
              <a:gdLst/>
              <a:ahLst/>
              <a:cxnLst/>
              <a:rect l="l" t="t" r="r" b="b"/>
              <a:pathLst>
                <a:path w="5080" h="4444">
                  <a:moveTo>
                    <a:pt x="994" y="0"/>
                  </a:moveTo>
                  <a:lnTo>
                    <a:pt x="0" y="408"/>
                  </a:lnTo>
                  <a:lnTo>
                    <a:pt x="4523" y="3937"/>
                  </a:lnTo>
                  <a:lnTo>
                    <a:pt x="2397" y="910"/>
                  </a:lnTo>
                  <a:lnTo>
                    <a:pt x="994" y="0"/>
                  </a:lnTo>
                  <a:close/>
                </a:path>
              </a:pathLst>
            </a:custGeom>
            <a:solidFill>
              <a:srgbClr val="1CADEB"/>
            </a:solidFill>
          </p:spPr>
          <p:txBody>
            <a:bodyPr wrap="square" lIns="0" tIns="0" rIns="0" bIns="0" rtlCol="0"/>
            <a:lstStyle/>
            <a:p>
              <a:endParaRPr/>
            </a:p>
          </p:txBody>
        </p:sp>
        <p:sp>
          <p:nvSpPr>
            <p:cNvPr id="133" name="object 100">
              <a:extLst>
                <a:ext uri="{FF2B5EF4-FFF2-40B4-BE49-F238E27FC236}">
                  <a16:creationId xmlns:a16="http://schemas.microsoft.com/office/drawing/2014/main" id="{8481155C-1F9C-2875-EAFF-862E15D14391}"/>
                </a:ext>
              </a:extLst>
            </p:cNvPr>
            <p:cNvSpPr/>
            <p:nvPr/>
          </p:nvSpPr>
          <p:spPr>
            <a:xfrm>
              <a:off x="23708332" y="1088312"/>
              <a:ext cx="828" cy="828"/>
            </a:xfrm>
            <a:custGeom>
              <a:avLst/>
              <a:gdLst/>
              <a:ahLst/>
              <a:cxnLst/>
              <a:rect l="l" t="t" r="r" b="b"/>
              <a:pathLst>
                <a:path w="634" h="634">
                  <a:moveTo>
                    <a:pt x="0" y="0"/>
                  </a:moveTo>
                  <a:lnTo>
                    <a:pt x="240" y="356"/>
                  </a:lnTo>
                  <a:lnTo>
                    <a:pt x="0" y="0"/>
                  </a:lnTo>
                  <a:close/>
                </a:path>
              </a:pathLst>
            </a:custGeom>
            <a:solidFill>
              <a:srgbClr val="1CADEB"/>
            </a:solidFill>
          </p:spPr>
          <p:txBody>
            <a:bodyPr wrap="square" lIns="0" tIns="0" rIns="0" bIns="0" rtlCol="0"/>
            <a:lstStyle/>
            <a:p>
              <a:endParaRPr/>
            </a:p>
          </p:txBody>
        </p:sp>
        <p:sp>
          <p:nvSpPr>
            <p:cNvPr id="134" name="object 101">
              <a:extLst>
                <a:ext uri="{FF2B5EF4-FFF2-40B4-BE49-F238E27FC236}">
                  <a16:creationId xmlns:a16="http://schemas.microsoft.com/office/drawing/2014/main" id="{646BFCB9-D213-A96A-48E0-862A8D277C3A}"/>
                </a:ext>
              </a:extLst>
            </p:cNvPr>
            <p:cNvSpPr/>
            <p:nvPr/>
          </p:nvSpPr>
          <p:spPr>
            <a:xfrm>
              <a:off x="22224643" y="1452559"/>
              <a:ext cx="1656" cy="828"/>
            </a:xfrm>
            <a:custGeom>
              <a:avLst/>
              <a:gdLst/>
              <a:ahLst/>
              <a:cxnLst/>
              <a:rect l="l" t="t" r="r" b="b"/>
              <a:pathLst>
                <a:path w="1269" h="634">
                  <a:moveTo>
                    <a:pt x="374" y="180"/>
                  </a:moveTo>
                  <a:lnTo>
                    <a:pt x="607" y="293"/>
                  </a:lnTo>
                  <a:lnTo>
                    <a:pt x="942" y="544"/>
                  </a:lnTo>
                  <a:lnTo>
                    <a:pt x="617" y="188"/>
                  </a:lnTo>
                  <a:lnTo>
                    <a:pt x="374" y="180"/>
                  </a:lnTo>
                  <a:close/>
                </a:path>
                <a:path w="1269" h="634">
                  <a:moveTo>
                    <a:pt x="0" y="0"/>
                  </a:moveTo>
                  <a:lnTo>
                    <a:pt x="282" y="178"/>
                  </a:lnTo>
                  <a:lnTo>
                    <a:pt x="0" y="0"/>
                  </a:lnTo>
                  <a:close/>
                </a:path>
              </a:pathLst>
            </a:custGeom>
            <a:solidFill>
              <a:srgbClr val="1CADEB"/>
            </a:solidFill>
          </p:spPr>
          <p:txBody>
            <a:bodyPr wrap="square" lIns="0" tIns="0" rIns="0" bIns="0" rtlCol="0"/>
            <a:lstStyle/>
            <a:p>
              <a:endParaRPr/>
            </a:p>
          </p:txBody>
        </p:sp>
        <p:sp>
          <p:nvSpPr>
            <p:cNvPr id="135" name="object 102">
              <a:extLst>
                <a:ext uri="{FF2B5EF4-FFF2-40B4-BE49-F238E27FC236}">
                  <a16:creationId xmlns:a16="http://schemas.microsoft.com/office/drawing/2014/main" id="{F00C903F-A76F-8E90-3996-7CDE505C76B8}"/>
                </a:ext>
              </a:extLst>
            </p:cNvPr>
            <p:cNvSpPr/>
            <p:nvPr/>
          </p:nvSpPr>
          <p:spPr>
            <a:xfrm>
              <a:off x="21905010" y="1397675"/>
              <a:ext cx="2484" cy="4968"/>
            </a:xfrm>
            <a:custGeom>
              <a:avLst/>
              <a:gdLst/>
              <a:ahLst/>
              <a:cxnLst/>
              <a:rect l="l" t="t" r="r" b="b"/>
              <a:pathLst>
                <a:path w="1905" h="3809">
                  <a:moveTo>
                    <a:pt x="1591" y="0"/>
                  </a:moveTo>
                  <a:lnTo>
                    <a:pt x="1057" y="188"/>
                  </a:lnTo>
                  <a:lnTo>
                    <a:pt x="554" y="219"/>
                  </a:lnTo>
                  <a:lnTo>
                    <a:pt x="0" y="691"/>
                  </a:lnTo>
                  <a:lnTo>
                    <a:pt x="492" y="3266"/>
                  </a:lnTo>
                  <a:lnTo>
                    <a:pt x="1088" y="2073"/>
                  </a:lnTo>
                  <a:lnTo>
                    <a:pt x="1591" y="0"/>
                  </a:lnTo>
                  <a:close/>
                </a:path>
              </a:pathLst>
            </a:custGeom>
            <a:solidFill>
              <a:srgbClr val="1CADEB"/>
            </a:solidFill>
          </p:spPr>
          <p:txBody>
            <a:bodyPr wrap="square" lIns="0" tIns="0" rIns="0" bIns="0" rtlCol="0"/>
            <a:lstStyle/>
            <a:p>
              <a:endParaRPr/>
            </a:p>
          </p:txBody>
        </p:sp>
        <p:sp>
          <p:nvSpPr>
            <p:cNvPr id="136" name="object 103">
              <a:extLst>
                <a:ext uri="{FF2B5EF4-FFF2-40B4-BE49-F238E27FC236}">
                  <a16:creationId xmlns:a16="http://schemas.microsoft.com/office/drawing/2014/main" id="{3D3CAE96-CFA8-10B3-4093-0214AC04CB98}"/>
                </a:ext>
              </a:extLst>
            </p:cNvPr>
            <p:cNvSpPr/>
            <p:nvPr/>
          </p:nvSpPr>
          <p:spPr>
            <a:xfrm>
              <a:off x="22223264" y="1452216"/>
              <a:ext cx="1656" cy="828"/>
            </a:xfrm>
            <a:custGeom>
              <a:avLst/>
              <a:gdLst/>
              <a:ahLst/>
              <a:cxnLst/>
              <a:rect l="l" t="t" r="r" b="b"/>
              <a:pathLst>
                <a:path w="1269" h="634">
                  <a:moveTo>
                    <a:pt x="691" y="115"/>
                  </a:moveTo>
                  <a:lnTo>
                    <a:pt x="1057" y="261"/>
                  </a:lnTo>
                  <a:lnTo>
                    <a:pt x="691" y="115"/>
                  </a:lnTo>
                  <a:close/>
                </a:path>
                <a:path w="1269" h="634">
                  <a:moveTo>
                    <a:pt x="335" y="0"/>
                  </a:moveTo>
                  <a:lnTo>
                    <a:pt x="0" y="146"/>
                  </a:lnTo>
                  <a:lnTo>
                    <a:pt x="431" y="146"/>
                  </a:lnTo>
                  <a:lnTo>
                    <a:pt x="335" y="0"/>
                  </a:lnTo>
                  <a:close/>
                </a:path>
              </a:pathLst>
            </a:custGeom>
            <a:solidFill>
              <a:srgbClr val="1CADEB"/>
            </a:solidFill>
          </p:spPr>
          <p:txBody>
            <a:bodyPr wrap="square" lIns="0" tIns="0" rIns="0" bIns="0" rtlCol="0"/>
            <a:lstStyle/>
            <a:p>
              <a:endParaRPr/>
            </a:p>
          </p:txBody>
        </p:sp>
        <p:sp>
          <p:nvSpPr>
            <p:cNvPr id="137" name="object 104">
              <a:extLst>
                <a:ext uri="{FF2B5EF4-FFF2-40B4-BE49-F238E27FC236}">
                  <a16:creationId xmlns:a16="http://schemas.microsoft.com/office/drawing/2014/main" id="{499DABC0-7B42-9EF4-AD62-C7AB6A63E9C0}"/>
                </a:ext>
              </a:extLst>
            </p:cNvPr>
            <p:cNvSpPr/>
            <p:nvPr/>
          </p:nvSpPr>
          <p:spPr>
            <a:xfrm>
              <a:off x="22341558" y="864755"/>
              <a:ext cx="7452" cy="3312"/>
            </a:xfrm>
            <a:custGeom>
              <a:avLst/>
              <a:gdLst/>
              <a:ahLst/>
              <a:cxnLst/>
              <a:rect l="l" t="t" r="r" b="b"/>
              <a:pathLst>
                <a:path w="5715" h="2540">
                  <a:moveTo>
                    <a:pt x="5371" y="0"/>
                  </a:moveTo>
                  <a:lnTo>
                    <a:pt x="2889" y="136"/>
                  </a:lnTo>
                  <a:lnTo>
                    <a:pt x="0" y="1068"/>
                  </a:lnTo>
                  <a:lnTo>
                    <a:pt x="408" y="2418"/>
                  </a:lnTo>
                  <a:lnTo>
                    <a:pt x="1905" y="2293"/>
                  </a:lnTo>
                  <a:lnTo>
                    <a:pt x="5371" y="0"/>
                  </a:lnTo>
                  <a:close/>
                </a:path>
              </a:pathLst>
            </a:custGeom>
            <a:solidFill>
              <a:srgbClr val="1CADEB"/>
            </a:solidFill>
          </p:spPr>
          <p:txBody>
            <a:bodyPr wrap="square" lIns="0" tIns="0" rIns="0" bIns="0" rtlCol="0"/>
            <a:lstStyle/>
            <a:p>
              <a:endParaRPr/>
            </a:p>
          </p:txBody>
        </p:sp>
        <p:sp>
          <p:nvSpPr>
            <p:cNvPr id="138" name="object 105">
              <a:extLst>
                <a:ext uri="{FF2B5EF4-FFF2-40B4-BE49-F238E27FC236}">
                  <a16:creationId xmlns:a16="http://schemas.microsoft.com/office/drawing/2014/main" id="{F06E22A9-6923-E8EE-1DC3-A2E822C6366F}"/>
                </a:ext>
              </a:extLst>
            </p:cNvPr>
            <p:cNvSpPr/>
            <p:nvPr/>
          </p:nvSpPr>
          <p:spPr>
            <a:xfrm>
              <a:off x="22266485" y="960316"/>
              <a:ext cx="2484" cy="1656"/>
            </a:xfrm>
            <a:custGeom>
              <a:avLst/>
              <a:gdLst/>
              <a:ahLst/>
              <a:cxnLst/>
              <a:rect l="l" t="t" r="r" b="b"/>
              <a:pathLst>
                <a:path w="1905" h="1270">
                  <a:moveTo>
                    <a:pt x="1905" y="0"/>
                  </a:moveTo>
                  <a:lnTo>
                    <a:pt x="1256" y="356"/>
                  </a:lnTo>
                  <a:lnTo>
                    <a:pt x="764" y="502"/>
                  </a:lnTo>
                  <a:lnTo>
                    <a:pt x="0" y="994"/>
                  </a:lnTo>
                  <a:lnTo>
                    <a:pt x="1905" y="0"/>
                  </a:lnTo>
                  <a:close/>
                </a:path>
              </a:pathLst>
            </a:custGeom>
            <a:solidFill>
              <a:srgbClr val="1CADEB"/>
            </a:solidFill>
          </p:spPr>
          <p:txBody>
            <a:bodyPr wrap="square" lIns="0" tIns="0" rIns="0" bIns="0" rtlCol="0"/>
            <a:lstStyle/>
            <a:p>
              <a:endParaRPr/>
            </a:p>
          </p:txBody>
        </p:sp>
        <p:sp>
          <p:nvSpPr>
            <p:cNvPr id="139" name="object 106">
              <a:extLst>
                <a:ext uri="{FF2B5EF4-FFF2-40B4-BE49-F238E27FC236}">
                  <a16:creationId xmlns:a16="http://schemas.microsoft.com/office/drawing/2014/main" id="{DE3E8F84-E5DC-49BA-20C1-89082170D23C}"/>
                </a:ext>
              </a:extLst>
            </p:cNvPr>
            <p:cNvSpPr/>
            <p:nvPr/>
          </p:nvSpPr>
          <p:spPr>
            <a:xfrm>
              <a:off x="23011486" y="271278"/>
              <a:ext cx="19871" cy="2484"/>
            </a:xfrm>
            <a:custGeom>
              <a:avLst/>
              <a:gdLst/>
              <a:ahLst/>
              <a:cxnLst/>
              <a:rect l="l" t="t" r="r" b="b"/>
              <a:pathLst>
                <a:path w="15240" h="1904">
                  <a:moveTo>
                    <a:pt x="3968" y="0"/>
                  </a:moveTo>
                  <a:lnTo>
                    <a:pt x="0" y="94"/>
                  </a:lnTo>
                  <a:lnTo>
                    <a:pt x="4481" y="827"/>
                  </a:lnTo>
                  <a:lnTo>
                    <a:pt x="9360" y="1287"/>
                  </a:lnTo>
                  <a:lnTo>
                    <a:pt x="14826" y="994"/>
                  </a:lnTo>
                  <a:lnTo>
                    <a:pt x="8659" y="178"/>
                  </a:lnTo>
                  <a:lnTo>
                    <a:pt x="3968" y="0"/>
                  </a:lnTo>
                  <a:close/>
                </a:path>
              </a:pathLst>
            </a:custGeom>
            <a:solidFill>
              <a:srgbClr val="1CADEB"/>
            </a:solidFill>
          </p:spPr>
          <p:txBody>
            <a:bodyPr wrap="square" lIns="0" tIns="0" rIns="0" bIns="0" rtlCol="0"/>
            <a:lstStyle/>
            <a:p>
              <a:endParaRPr/>
            </a:p>
          </p:txBody>
        </p:sp>
        <p:sp>
          <p:nvSpPr>
            <p:cNvPr id="140" name="object 107">
              <a:extLst>
                <a:ext uri="{FF2B5EF4-FFF2-40B4-BE49-F238E27FC236}">
                  <a16:creationId xmlns:a16="http://schemas.microsoft.com/office/drawing/2014/main" id="{668F0177-8DC8-8530-E8A9-B2E25B93313B}"/>
                </a:ext>
              </a:extLst>
            </p:cNvPr>
            <p:cNvSpPr/>
            <p:nvPr/>
          </p:nvSpPr>
          <p:spPr>
            <a:xfrm>
              <a:off x="22225877" y="1453269"/>
              <a:ext cx="4968" cy="6624"/>
            </a:xfrm>
            <a:custGeom>
              <a:avLst/>
              <a:gdLst/>
              <a:ahLst/>
              <a:cxnLst/>
              <a:rect l="l" t="t" r="r" b="b"/>
              <a:pathLst>
                <a:path w="3809" h="5080">
                  <a:moveTo>
                    <a:pt x="0" y="0"/>
                  </a:moveTo>
                  <a:lnTo>
                    <a:pt x="1141" y="994"/>
                  </a:lnTo>
                  <a:lnTo>
                    <a:pt x="2282" y="2376"/>
                  </a:lnTo>
                  <a:lnTo>
                    <a:pt x="3800" y="4649"/>
                  </a:lnTo>
                  <a:lnTo>
                    <a:pt x="2177" y="2146"/>
                  </a:lnTo>
                  <a:lnTo>
                    <a:pt x="1047" y="806"/>
                  </a:lnTo>
                  <a:lnTo>
                    <a:pt x="0" y="0"/>
                  </a:lnTo>
                  <a:close/>
                </a:path>
              </a:pathLst>
            </a:custGeom>
            <a:solidFill>
              <a:srgbClr val="1CADEB"/>
            </a:solidFill>
          </p:spPr>
          <p:txBody>
            <a:bodyPr wrap="square" lIns="0" tIns="0" rIns="0" bIns="0" rtlCol="0"/>
            <a:lstStyle/>
            <a:p>
              <a:endParaRPr/>
            </a:p>
          </p:txBody>
        </p:sp>
        <p:sp>
          <p:nvSpPr>
            <p:cNvPr id="141" name="object 108">
              <a:extLst>
                <a:ext uri="{FF2B5EF4-FFF2-40B4-BE49-F238E27FC236}">
                  <a16:creationId xmlns:a16="http://schemas.microsoft.com/office/drawing/2014/main" id="{4EC57C41-D202-4253-9DC3-942172E77243}"/>
                </a:ext>
              </a:extLst>
            </p:cNvPr>
            <p:cNvSpPr/>
            <p:nvPr/>
          </p:nvSpPr>
          <p:spPr>
            <a:xfrm>
              <a:off x="22380499" y="580849"/>
              <a:ext cx="133299" cy="94386"/>
            </a:xfrm>
            <a:custGeom>
              <a:avLst/>
              <a:gdLst/>
              <a:ahLst/>
              <a:cxnLst/>
              <a:rect l="l" t="t" r="r" b="b"/>
              <a:pathLst>
                <a:path w="102234" h="72390">
                  <a:moveTo>
                    <a:pt x="22885" y="70256"/>
                  </a:moveTo>
                  <a:lnTo>
                    <a:pt x="22466" y="68097"/>
                  </a:lnTo>
                  <a:lnTo>
                    <a:pt x="21602" y="70142"/>
                  </a:lnTo>
                  <a:lnTo>
                    <a:pt x="21196" y="71145"/>
                  </a:lnTo>
                  <a:lnTo>
                    <a:pt x="21780" y="70853"/>
                  </a:lnTo>
                  <a:lnTo>
                    <a:pt x="22288" y="70497"/>
                  </a:lnTo>
                  <a:lnTo>
                    <a:pt x="22885" y="70256"/>
                  </a:lnTo>
                  <a:close/>
                </a:path>
                <a:path w="102234" h="72390">
                  <a:moveTo>
                    <a:pt x="65697" y="46024"/>
                  </a:moveTo>
                  <a:lnTo>
                    <a:pt x="65659" y="44043"/>
                  </a:lnTo>
                  <a:lnTo>
                    <a:pt x="64109" y="46431"/>
                  </a:lnTo>
                  <a:lnTo>
                    <a:pt x="62941" y="48717"/>
                  </a:lnTo>
                  <a:lnTo>
                    <a:pt x="62382" y="50888"/>
                  </a:lnTo>
                  <a:lnTo>
                    <a:pt x="65303" y="47993"/>
                  </a:lnTo>
                  <a:lnTo>
                    <a:pt x="65697" y="46024"/>
                  </a:lnTo>
                  <a:close/>
                </a:path>
                <a:path w="102234" h="72390">
                  <a:moveTo>
                    <a:pt x="102196" y="0"/>
                  </a:moveTo>
                  <a:lnTo>
                    <a:pt x="99783" y="2019"/>
                  </a:lnTo>
                  <a:lnTo>
                    <a:pt x="90855" y="6261"/>
                  </a:lnTo>
                  <a:lnTo>
                    <a:pt x="74650" y="12458"/>
                  </a:lnTo>
                  <a:lnTo>
                    <a:pt x="67081" y="14071"/>
                  </a:lnTo>
                  <a:lnTo>
                    <a:pt x="67030" y="9525"/>
                  </a:lnTo>
                  <a:lnTo>
                    <a:pt x="62928" y="14909"/>
                  </a:lnTo>
                  <a:lnTo>
                    <a:pt x="55626" y="18872"/>
                  </a:lnTo>
                  <a:lnTo>
                    <a:pt x="42595" y="26530"/>
                  </a:lnTo>
                  <a:lnTo>
                    <a:pt x="36537" y="29832"/>
                  </a:lnTo>
                  <a:lnTo>
                    <a:pt x="34569" y="32969"/>
                  </a:lnTo>
                  <a:lnTo>
                    <a:pt x="44437" y="30035"/>
                  </a:lnTo>
                  <a:lnTo>
                    <a:pt x="45542" y="33959"/>
                  </a:lnTo>
                  <a:lnTo>
                    <a:pt x="41351" y="42049"/>
                  </a:lnTo>
                  <a:lnTo>
                    <a:pt x="35306" y="51650"/>
                  </a:lnTo>
                  <a:lnTo>
                    <a:pt x="29375" y="53149"/>
                  </a:lnTo>
                  <a:lnTo>
                    <a:pt x="27152" y="50507"/>
                  </a:lnTo>
                  <a:lnTo>
                    <a:pt x="25349" y="47815"/>
                  </a:lnTo>
                  <a:lnTo>
                    <a:pt x="20650" y="49225"/>
                  </a:lnTo>
                  <a:lnTo>
                    <a:pt x="0" y="72072"/>
                  </a:lnTo>
                  <a:lnTo>
                    <a:pt x="19913" y="54140"/>
                  </a:lnTo>
                  <a:lnTo>
                    <a:pt x="22466" y="68097"/>
                  </a:lnTo>
                  <a:lnTo>
                    <a:pt x="23571" y="65405"/>
                  </a:lnTo>
                  <a:lnTo>
                    <a:pt x="32194" y="55575"/>
                  </a:lnTo>
                  <a:lnTo>
                    <a:pt x="38036" y="51498"/>
                  </a:lnTo>
                  <a:lnTo>
                    <a:pt x="41948" y="51168"/>
                  </a:lnTo>
                  <a:lnTo>
                    <a:pt x="47561" y="53848"/>
                  </a:lnTo>
                  <a:lnTo>
                    <a:pt x="51308" y="53225"/>
                  </a:lnTo>
                  <a:lnTo>
                    <a:pt x="57035" y="48818"/>
                  </a:lnTo>
                  <a:lnTo>
                    <a:pt x="65760" y="38798"/>
                  </a:lnTo>
                  <a:lnTo>
                    <a:pt x="65328" y="40957"/>
                  </a:lnTo>
                  <a:lnTo>
                    <a:pt x="65608" y="42506"/>
                  </a:lnTo>
                  <a:lnTo>
                    <a:pt x="65659" y="44043"/>
                  </a:lnTo>
                  <a:lnTo>
                    <a:pt x="70408" y="38138"/>
                  </a:lnTo>
                  <a:lnTo>
                    <a:pt x="76365" y="32232"/>
                  </a:lnTo>
                  <a:lnTo>
                    <a:pt x="89230" y="20472"/>
                  </a:lnTo>
                  <a:lnTo>
                    <a:pt x="95008" y="14947"/>
                  </a:lnTo>
                  <a:lnTo>
                    <a:pt x="99542" y="9715"/>
                  </a:lnTo>
                  <a:lnTo>
                    <a:pt x="102158" y="4737"/>
                  </a:lnTo>
                  <a:lnTo>
                    <a:pt x="102196" y="0"/>
                  </a:lnTo>
                  <a:close/>
                </a:path>
              </a:pathLst>
            </a:custGeom>
            <a:solidFill>
              <a:srgbClr val="1CADEB"/>
            </a:solidFill>
          </p:spPr>
          <p:txBody>
            <a:bodyPr wrap="square" lIns="0" tIns="0" rIns="0" bIns="0" rtlCol="0"/>
            <a:lstStyle/>
            <a:p>
              <a:endParaRPr/>
            </a:p>
          </p:txBody>
        </p:sp>
        <p:sp>
          <p:nvSpPr>
            <p:cNvPr id="142" name="object 109">
              <a:extLst>
                <a:ext uri="{FF2B5EF4-FFF2-40B4-BE49-F238E27FC236}">
                  <a16:creationId xmlns:a16="http://schemas.microsoft.com/office/drawing/2014/main" id="{B9BCB2CD-B1CF-EFED-955A-28E863E7C770}"/>
                </a:ext>
              </a:extLst>
            </p:cNvPr>
            <p:cNvSpPr/>
            <p:nvPr/>
          </p:nvSpPr>
          <p:spPr>
            <a:xfrm>
              <a:off x="22670306" y="530593"/>
              <a:ext cx="8279" cy="6624"/>
            </a:xfrm>
            <a:custGeom>
              <a:avLst/>
              <a:gdLst/>
              <a:ahLst/>
              <a:cxnLst/>
              <a:rect l="l" t="t" r="r" b="b"/>
              <a:pathLst>
                <a:path w="6350" h="5079">
                  <a:moveTo>
                    <a:pt x="4807" y="1075"/>
                  </a:moveTo>
                  <a:lnTo>
                    <a:pt x="2209" y="2764"/>
                  </a:lnTo>
                  <a:lnTo>
                    <a:pt x="0" y="4638"/>
                  </a:lnTo>
                  <a:lnTo>
                    <a:pt x="1811" y="3423"/>
                  </a:lnTo>
                  <a:lnTo>
                    <a:pt x="3727" y="1999"/>
                  </a:lnTo>
                  <a:lnTo>
                    <a:pt x="4807" y="1075"/>
                  </a:lnTo>
                  <a:close/>
                </a:path>
                <a:path w="6350" h="5079">
                  <a:moveTo>
                    <a:pt x="6062" y="0"/>
                  </a:moveTo>
                  <a:lnTo>
                    <a:pt x="4807" y="1075"/>
                  </a:lnTo>
                  <a:lnTo>
                    <a:pt x="4963" y="973"/>
                  </a:lnTo>
                  <a:lnTo>
                    <a:pt x="6062" y="0"/>
                  </a:lnTo>
                  <a:close/>
                </a:path>
              </a:pathLst>
            </a:custGeom>
            <a:solidFill>
              <a:srgbClr val="1CADEB"/>
            </a:solidFill>
          </p:spPr>
          <p:txBody>
            <a:bodyPr wrap="square" lIns="0" tIns="0" rIns="0" bIns="0" rtlCol="0"/>
            <a:lstStyle/>
            <a:p>
              <a:endParaRPr/>
            </a:p>
          </p:txBody>
        </p:sp>
        <p:sp>
          <p:nvSpPr>
            <p:cNvPr id="143" name="object 110">
              <a:extLst>
                <a:ext uri="{FF2B5EF4-FFF2-40B4-BE49-F238E27FC236}">
                  <a16:creationId xmlns:a16="http://schemas.microsoft.com/office/drawing/2014/main" id="{A077139D-8539-164B-AB6B-98A816A50501}"/>
                </a:ext>
              </a:extLst>
            </p:cNvPr>
            <p:cNvSpPr/>
            <p:nvPr/>
          </p:nvSpPr>
          <p:spPr>
            <a:xfrm>
              <a:off x="22200871" y="1975071"/>
              <a:ext cx="12419" cy="32290"/>
            </a:xfrm>
            <a:custGeom>
              <a:avLst/>
              <a:gdLst/>
              <a:ahLst/>
              <a:cxnLst/>
              <a:rect l="l" t="t" r="r" b="b"/>
              <a:pathLst>
                <a:path w="9525" h="24765">
                  <a:moveTo>
                    <a:pt x="0" y="0"/>
                  </a:moveTo>
                  <a:lnTo>
                    <a:pt x="5905" y="22302"/>
                  </a:lnTo>
                  <a:lnTo>
                    <a:pt x="8209" y="24543"/>
                  </a:lnTo>
                  <a:lnTo>
                    <a:pt x="9257" y="19298"/>
                  </a:lnTo>
                  <a:lnTo>
                    <a:pt x="8223" y="10088"/>
                  </a:lnTo>
                  <a:lnTo>
                    <a:pt x="5130" y="1970"/>
                  </a:lnTo>
                  <a:lnTo>
                    <a:pt x="0" y="0"/>
                  </a:lnTo>
                  <a:close/>
                </a:path>
              </a:pathLst>
            </a:custGeom>
            <a:solidFill>
              <a:srgbClr val="1CADEB"/>
            </a:solidFill>
          </p:spPr>
          <p:txBody>
            <a:bodyPr wrap="square" lIns="0" tIns="0" rIns="0" bIns="0" rtlCol="0"/>
            <a:lstStyle/>
            <a:p>
              <a:endParaRPr/>
            </a:p>
          </p:txBody>
        </p:sp>
        <p:sp>
          <p:nvSpPr>
            <p:cNvPr id="144" name="object 111">
              <a:extLst>
                <a:ext uri="{FF2B5EF4-FFF2-40B4-BE49-F238E27FC236}">
                  <a16:creationId xmlns:a16="http://schemas.microsoft.com/office/drawing/2014/main" id="{C9A76320-8026-DAC6-5785-9E7F9794F6A5}"/>
                </a:ext>
              </a:extLst>
            </p:cNvPr>
            <p:cNvSpPr/>
            <p:nvPr/>
          </p:nvSpPr>
          <p:spPr>
            <a:xfrm>
              <a:off x="23271723" y="509769"/>
              <a:ext cx="13247" cy="6624"/>
            </a:xfrm>
            <a:custGeom>
              <a:avLst/>
              <a:gdLst/>
              <a:ahLst/>
              <a:cxnLst/>
              <a:rect l="l" t="t" r="r" b="b"/>
              <a:pathLst>
                <a:path w="10159" h="5079">
                  <a:moveTo>
                    <a:pt x="2188" y="0"/>
                  </a:moveTo>
                  <a:lnTo>
                    <a:pt x="1424" y="62"/>
                  </a:lnTo>
                  <a:lnTo>
                    <a:pt x="628" y="188"/>
                  </a:lnTo>
                  <a:lnTo>
                    <a:pt x="0" y="345"/>
                  </a:lnTo>
                  <a:lnTo>
                    <a:pt x="921" y="2397"/>
                  </a:lnTo>
                  <a:lnTo>
                    <a:pt x="9842" y="4690"/>
                  </a:lnTo>
                  <a:lnTo>
                    <a:pt x="7402" y="2963"/>
                  </a:lnTo>
                  <a:lnTo>
                    <a:pt x="4848" y="1382"/>
                  </a:lnTo>
                  <a:lnTo>
                    <a:pt x="2188" y="0"/>
                  </a:lnTo>
                  <a:close/>
                </a:path>
              </a:pathLst>
            </a:custGeom>
            <a:solidFill>
              <a:srgbClr val="1CADEB"/>
            </a:solidFill>
          </p:spPr>
          <p:txBody>
            <a:bodyPr wrap="square" lIns="0" tIns="0" rIns="0" bIns="0" rtlCol="0"/>
            <a:lstStyle/>
            <a:p>
              <a:endParaRPr/>
            </a:p>
          </p:txBody>
        </p:sp>
        <p:sp>
          <p:nvSpPr>
            <p:cNvPr id="145" name="object 112">
              <a:extLst>
                <a:ext uri="{FF2B5EF4-FFF2-40B4-BE49-F238E27FC236}">
                  <a16:creationId xmlns:a16="http://schemas.microsoft.com/office/drawing/2014/main" id="{39D74ADA-06C5-CDBE-9D4B-DC5928A19F69}"/>
                </a:ext>
              </a:extLst>
            </p:cNvPr>
            <p:cNvSpPr/>
            <p:nvPr/>
          </p:nvSpPr>
          <p:spPr>
            <a:xfrm>
              <a:off x="22467902" y="582205"/>
              <a:ext cx="4968" cy="11591"/>
            </a:xfrm>
            <a:custGeom>
              <a:avLst/>
              <a:gdLst/>
              <a:ahLst/>
              <a:cxnLst/>
              <a:rect l="l" t="t" r="r" b="b"/>
              <a:pathLst>
                <a:path w="3809" h="8890">
                  <a:moveTo>
                    <a:pt x="3696" y="0"/>
                  </a:moveTo>
                  <a:lnTo>
                    <a:pt x="774" y="4156"/>
                  </a:lnTo>
                  <a:lnTo>
                    <a:pt x="0" y="6628"/>
                  </a:lnTo>
                  <a:lnTo>
                    <a:pt x="0" y="8470"/>
                  </a:lnTo>
                  <a:lnTo>
                    <a:pt x="1978" y="5936"/>
                  </a:lnTo>
                  <a:lnTo>
                    <a:pt x="3486" y="3193"/>
                  </a:lnTo>
                  <a:lnTo>
                    <a:pt x="3696" y="0"/>
                  </a:lnTo>
                  <a:close/>
                </a:path>
              </a:pathLst>
            </a:custGeom>
            <a:solidFill>
              <a:srgbClr val="1CADEB"/>
            </a:solidFill>
          </p:spPr>
          <p:txBody>
            <a:bodyPr wrap="square" lIns="0" tIns="0" rIns="0" bIns="0" rtlCol="0"/>
            <a:lstStyle/>
            <a:p>
              <a:endParaRPr/>
            </a:p>
          </p:txBody>
        </p:sp>
        <p:grpSp>
          <p:nvGrpSpPr>
            <p:cNvPr id="146" name="object 113">
              <a:extLst>
                <a:ext uri="{FF2B5EF4-FFF2-40B4-BE49-F238E27FC236}">
                  <a16:creationId xmlns:a16="http://schemas.microsoft.com/office/drawing/2014/main" id="{13DF3D57-D431-B002-6111-44504F676725}"/>
                </a:ext>
              </a:extLst>
            </p:cNvPr>
            <p:cNvGrpSpPr/>
            <p:nvPr/>
          </p:nvGrpSpPr>
          <p:grpSpPr>
            <a:xfrm>
              <a:off x="21869931" y="265730"/>
              <a:ext cx="1931600" cy="2514475"/>
              <a:chOff x="16773304" y="222304"/>
              <a:chExt cx="1481455" cy="1928495"/>
            </a:xfrm>
          </p:grpSpPr>
          <p:sp>
            <p:nvSpPr>
              <p:cNvPr id="148" name="object 114">
                <a:extLst>
                  <a:ext uri="{FF2B5EF4-FFF2-40B4-BE49-F238E27FC236}">
                    <a16:creationId xmlns:a16="http://schemas.microsoft.com/office/drawing/2014/main" id="{D95E3703-3299-72CC-5537-23FF76412E9C}"/>
                  </a:ext>
                </a:extLst>
              </p:cNvPr>
              <p:cNvSpPr/>
              <p:nvPr/>
            </p:nvSpPr>
            <p:spPr>
              <a:xfrm>
                <a:off x="16773296" y="222306"/>
                <a:ext cx="1481455" cy="1866900"/>
              </a:xfrm>
              <a:custGeom>
                <a:avLst/>
                <a:gdLst/>
                <a:ahLst/>
                <a:cxnLst/>
                <a:rect l="l" t="t" r="r" b="b"/>
                <a:pathLst>
                  <a:path w="1481455" h="1866900">
                    <a:moveTo>
                      <a:pt x="68084" y="1295400"/>
                    </a:moveTo>
                    <a:lnTo>
                      <a:pt x="61366" y="1282700"/>
                    </a:lnTo>
                    <a:lnTo>
                      <a:pt x="46583" y="1282700"/>
                    </a:lnTo>
                    <a:lnTo>
                      <a:pt x="54825" y="1295400"/>
                    </a:lnTo>
                    <a:lnTo>
                      <a:pt x="68084" y="1295400"/>
                    </a:lnTo>
                    <a:close/>
                  </a:path>
                  <a:path w="1481455" h="1866900">
                    <a:moveTo>
                      <a:pt x="87922" y="1409700"/>
                    </a:moveTo>
                    <a:lnTo>
                      <a:pt x="86753" y="1407972"/>
                    </a:lnTo>
                    <a:lnTo>
                      <a:pt x="87363" y="1409700"/>
                    </a:lnTo>
                    <a:lnTo>
                      <a:pt x="87922" y="1409700"/>
                    </a:lnTo>
                    <a:close/>
                  </a:path>
                  <a:path w="1481455" h="1866900">
                    <a:moveTo>
                      <a:pt x="142595" y="444500"/>
                    </a:moveTo>
                    <a:lnTo>
                      <a:pt x="141198" y="444500"/>
                    </a:lnTo>
                    <a:lnTo>
                      <a:pt x="141211" y="445503"/>
                    </a:lnTo>
                    <a:lnTo>
                      <a:pt x="142595" y="444500"/>
                    </a:lnTo>
                    <a:close/>
                  </a:path>
                  <a:path w="1481455" h="1866900">
                    <a:moveTo>
                      <a:pt x="168325" y="457200"/>
                    </a:moveTo>
                    <a:lnTo>
                      <a:pt x="157314" y="457200"/>
                    </a:lnTo>
                    <a:lnTo>
                      <a:pt x="156464" y="469900"/>
                    </a:lnTo>
                    <a:lnTo>
                      <a:pt x="168325" y="457200"/>
                    </a:lnTo>
                    <a:close/>
                  </a:path>
                  <a:path w="1481455" h="1866900">
                    <a:moveTo>
                      <a:pt x="202819" y="1574800"/>
                    </a:moveTo>
                    <a:lnTo>
                      <a:pt x="196291" y="1567688"/>
                    </a:lnTo>
                    <a:lnTo>
                      <a:pt x="199796" y="1574800"/>
                    </a:lnTo>
                    <a:lnTo>
                      <a:pt x="202819" y="1574800"/>
                    </a:lnTo>
                    <a:close/>
                  </a:path>
                  <a:path w="1481455" h="1866900">
                    <a:moveTo>
                      <a:pt x="214998" y="1600200"/>
                    </a:moveTo>
                    <a:lnTo>
                      <a:pt x="206311" y="1574800"/>
                    </a:lnTo>
                    <a:lnTo>
                      <a:pt x="202819" y="1574800"/>
                    </a:lnTo>
                    <a:lnTo>
                      <a:pt x="214998" y="1600200"/>
                    </a:lnTo>
                    <a:close/>
                  </a:path>
                  <a:path w="1481455" h="1866900">
                    <a:moveTo>
                      <a:pt x="217805" y="1308100"/>
                    </a:moveTo>
                    <a:lnTo>
                      <a:pt x="216217" y="1295400"/>
                    </a:lnTo>
                    <a:lnTo>
                      <a:pt x="215646" y="1295400"/>
                    </a:lnTo>
                    <a:lnTo>
                      <a:pt x="217487" y="1308100"/>
                    </a:lnTo>
                    <a:lnTo>
                      <a:pt x="217805" y="1308100"/>
                    </a:lnTo>
                    <a:close/>
                  </a:path>
                  <a:path w="1481455" h="1866900">
                    <a:moveTo>
                      <a:pt x="227571" y="391782"/>
                    </a:moveTo>
                    <a:lnTo>
                      <a:pt x="226402" y="390410"/>
                    </a:lnTo>
                    <a:lnTo>
                      <a:pt x="226479" y="393700"/>
                    </a:lnTo>
                    <a:lnTo>
                      <a:pt x="227571" y="391782"/>
                    </a:lnTo>
                    <a:close/>
                  </a:path>
                  <a:path w="1481455" h="1866900">
                    <a:moveTo>
                      <a:pt x="260578" y="1625600"/>
                    </a:moveTo>
                    <a:lnTo>
                      <a:pt x="254431" y="1620139"/>
                    </a:lnTo>
                    <a:lnTo>
                      <a:pt x="258089" y="1625600"/>
                    </a:lnTo>
                    <a:lnTo>
                      <a:pt x="260578" y="1625600"/>
                    </a:lnTo>
                    <a:close/>
                  </a:path>
                  <a:path w="1481455" h="1866900">
                    <a:moveTo>
                      <a:pt x="261239" y="260769"/>
                    </a:moveTo>
                    <a:lnTo>
                      <a:pt x="257543" y="266700"/>
                    </a:lnTo>
                    <a:lnTo>
                      <a:pt x="259168" y="266700"/>
                    </a:lnTo>
                    <a:lnTo>
                      <a:pt x="261239" y="260769"/>
                    </a:lnTo>
                    <a:close/>
                  </a:path>
                  <a:path w="1481455" h="1866900">
                    <a:moveTo>
                      <a:pt x="265455" y="254000"/>
                    </a:moveTo>
                    <a:lnTo>
                      <a:pt x="263601" y="254000"/>
                    </a:lnTo>
                    <a:lnTo>
                      <a:pt x="261239" y="260769"/>
                    </a:lnTo>
                    <a:lnTo>
                      <a:pt x="265455" y="254000"/>
                    </a:lnTo>
                    <a:close/>
                  </a:path>
                  <a:path w="1481455" h="1866900">
                    <a:moveTo>
                      <a:pt x="270840" y="1633994"/>
                    </a:moveTo>
                    <a:lnTo>
                      <a:pt x="265976" y="1625600"/>
                    </a:lnTo>
                    <a:lnTo>
                      <a:pt x="260578" y="1625600"/>
                    </a:lnTo>
                    <a:lnTo>
                      <a:pt x="270840" y="1633994"/>
                    </a:lnTo>
                    <a:close/>
                  </a:path>
                  <a:path w="1481455" h="1866900">
                    <a:moveTo>
                      <a:pt x="276110" y="1638300"/>
                    </a:moveTo>
                    <a:lnTo>
                      <a:pt x="270840" y="1633994"/>
                    </a:lnTo>
                    <a:lnTo>
                      <a:pt x="273329" y="1638300"/>
                    </a:lnTo>
                    <a:lnTo>
                      <a:pt x="276110" y="1638300"/>
                    </a:lnTo>
                    <a:close/>
                  </a:path>
                  <a:path w="1481455" h="1866900">
                    <a:moveTo>
                      <a:pt x="290931" y="715810"/>
                    </a:moveTo>
                    <a:lnTo>
                      <a:pt x="290017" y="723900"/>
                    </a:lnTo>
                    <a:lnTo>
                      <a:pt x="290550" y="723900"/>
                    </a:lnTo>
                    <a:lnTo>
                      <a:pt x="290931" y="715810"/>
                    </a:lnTo>
                    <a:close/>
                  </a:path>
                  <a:path w="1481455" h="1866900">
                    <a:moveTo>
                      <a:pt x="291452" y="711200"/>
                    </a:moveTo>
                    <a:lnTo>
                      <a:pt x="291147" y="711200"/>
                    </a:lnTo>
                    <a:lnTo>
                      <a:pt x="290931" y="715810"/>
                    </a:lnTo>
                    <a:lnTo>
                      <a:pt x="291452" y="711200"/>
                    </a:lnTo>
                    <a:close/>
                  </a:path>
                  <a:path w="1481455" h="1866900">
                    <a:moveTo>
                      <a:pt x="293230" y="266700"/>
                    </a:moveTo>
                    <a:lnTo>
                      <a:pt x="293128" y="254000"/>
                    </a:lnTo>
                    <a:lnTo>
                      <a:pt x="282270" y="254000"/>
                    </a:lnTo>
                    <a:lnTo>
                      <a:pt x="279628" y="266700"/>
                    </a:lnTo>
                    <a:lnTo>
                      <a:pt x="260794" y="266700"/>
                    </a:lnTo>
                    <a:lnTo>
                      <a:pt x="260858" y="292100"/>
                    </a:lnTo>
                    <a:lnTo>
                      <a:pt x="249580" y="304800"/>
                    </a:lnTo>
                    <a:lnTo>
                      <a:pt x="234823" y="330200"/>
                    </a:lnTo>
                    <a:lnTo>
                      <a:pt x="224421" y="355600"/>
                    </a:lnTo>
                    <a:lnTo>
                      <a:pt x="225679" y="330200"/>
                    </a:lnTo>
                    <a:lnTo>
                      <a:pt x="227571" y="317500"/>
                    </a:lnTo>
                    <a:lnTo>
                      <a:pt x="233527" y="304800"/>
                    </a:lnTo>
                    <a:lnTo>
                      <a:pt x="246913" y="292100"/>
                    </a:lnTo>
                    <a:lnTo>
                      <a:pt x="237223" y="292100"/>
                    </a:lnTo>
                    <a:lnTo>
                      <a:pt x="257543" y="266700"/>
                    </a:lnTo>
                    <a:lnTo>
                      <a:pt x="250380" y="266700"/>
                    </a:lnTo>
                    <a:lnTo>
                      <a:pt x="242671" y="279400"/>
                    </a:lnTo>
                    <a:lnTo>
                      <a:pt x="235496" y="292100"/>
                    </a:lnTo>
                    <a:lnTo>
                      <a:pt x="227685" y="304800"/>
                    </a:lnTo>
                    <a:lnTo>
                      <a:pt x="218046" y="317500"/>
                    </a:lnTo>
                    <a:lnTo>
                      <a:pt x="217017" y="317500"/>
                    </a:lnTo>
                    <a:lnTo>
                      <a:pt x="216128" y="330200"/>
                    </a:lnTo>
                    <a:lnTo>
                      <a:pt x="215023" y="330200"/>
                    </a:lnTo>
                    <a:lnTo>
                      <a:pt x="213334" y="342900"/>
                    </a:lnTo>
                    <a:lnTo>
                      <a:pt x="210705" y="342900"/>
                    </a:lnTo>
                    <a:lnTo>
                      <a:pt x="206717" y="355600"/>
                    </a:lnTo>
                    <a:lnTo>
                      <a:pt x="201231" y="368300"/>
                    </a:lnTo>
                    <a:lnTo>
                      <a:pt x="194119" y="381000"/>
                    </a:lnTo>
                    <a:lnTo>
                      <a:pt x="192963" y="368300"/>
                    </a:lnTo>
                    <a:lnTo>
                      <a:pt x="191719" y="381000"/>
                    </a:lnTo>
                    <a:lnTo>
                      <a:pt x="186778" y="393700"/>
                    </a:lnTo>
                    <a:lnTo>
                      <a:pt x="179374" y="406400"/>
                    </a:lnTo>
                    <a:lnTo>
                      <a:pt x="170802" y="419100"/>
                    </a:lnTo>
                    <a:lnTo>
                      <a:pt x="164858" y="419100"/>
                    </a:lnTo>
                    <a:lnTo>
                      <a:pt x="158699" y="431800"/>
                    </a:lnTo>
                    <a:lnTo>
                      <a:pt x="153898" y="431800"/>
                    </a:lnTo>
                    <a:lnTo>
                      <a:pt x="149263" y="444500"/>
                    </a:lnTo>
                    <a:lnTo>
                      <a:pt x="145783" y="444500"/>
                    </a:lnTo>
                    <a:lnTo>
                      <a:pt x="150368" y="457200"/>
                    </a:lnTo>
                    <a:lnTo>
                      <a:pt x="155041" y="457200"/>
                    </a:lnTo>
                    <a:lnTo>
                      <a:pt x="159791" y="444500"/>
                    </a:lnTo>
                    <a:lnTo>
                      <a:pt x="164617" y="444500"/>
                    </a:lnTo>
                    <a:lnTo>
                      <a:pt x="175006" y="419100"/>
                    </a:lnTo>
                    <a:lnTo>
                      <a:pt x="180111" y="419100"/>
                    </a:lnTo>
                    <a:lnTo>
                      <a:pt x="185051" y="406400"/>
                    </a:lnTo>
                    <a:lnTo>
                      <a:pt x="182029" y="419100"/>
                    </a:lnTo>
                    <a:lnTo>
                      <a:pt x="177609" y="431800"/>
                    </a:lnTo>
                    <a:lnTo>
                      <a:pt x="183134" y="431800"/>
                    </a:lnTo>
                    <a:lnTo>
                      <a:pt x="179324" y="444500"/>
                    </a:lnTo>
                    <a:lnTo>
                      <a:pt x="175285" y="444500"/>
                    </a:lnTo>
                    <a:lnTo>
                      <a:pt x="171183" y="457200"/>
                    </a:lnTo>
                    <a:lnTo>
                      <a:pt x="168325" y="457200"/>
                    </a:lnTo>
                    <a:lnTo>
                      <a:pt x="168313" y="469900"/>
                    </a:lnTo>
                    <a:lnTo>
                      <a:pt x="167157" y="469900"/>
                    </a:lnTo>
                    <a:lnTo>
                      <a:pt x="165239" y="482600"/>
                    </a:lnTo>
                    <a:lnTo>
                      <a:pt x="162928" y="482600"/>
                    </a:lnTo>
                    <a:lnTo>
                      <a:pt x="160858" y="495300"/>
                    </a:lnTo>
                    <a:lnTo>
                      <a:pt x="159181" y="495300"/>
                    </a:lnTo>
                    <a:lnTo>
                      <a:pt x="158267" y="508000"/>
                    </a:lnTo>
                    <a:lnTo>
                      <a:pt x="164896" y="508000"/>
                    </a:lnTo>
                    <a:lnTo>
                      <a:pt x="168986" y="495300"/>
                    </a:lnTo>
                    <a:lnTo>
                      <a:pt x="173875" y="482600"/>
                    </a:lnTo>
                    <a:lnTo>
                      <a:pt x="182638" y="469900"/>
                    </a:lnTo>
                    <a:lnTo>
                      <a:pt x="186702" y="482600"/>
                    </a:lnTo>
                    <a:lnTo>
                      <a:pt x="189776" y="469900"/>
                    </a:lnTo>
                    <a:lnTo>
                      <a:pt x="192976" y="457200"/>
                    </a:lnTo>
                    <a:lnTo>
                      <a:pt x="196405" y="444500"/>
                    </a:lnTo>
                    <a:lnTo>
                      <a:pt x="200126" y="431800"/>
                    </a:lnTo>
                    <a:lnTo>
                      <a:pt x="195059" y="419100"/>
                    </a:lnTo>
                    <a:lnTo>
                      <a:pt x="191122" y="419100"/>
                    </a:lnTo>
                    <a:lnTo>
                      <a:pt x="189699" y="406400"/>
                    </a:lnTo>
                    <a:lnTo>
                      <a:pt x="192214" y="393700"/>
                    </a:lnTo>
                    <a:lnTo>
                      <a:pt x="205625" y="393700"/>
                    </a:lnTo>
                    <a:lnTo>
                      <a:pt x="218414" y="381000"/>
                    </a:lnTo>
                    <a:lnTo>
                      <a:pt x="226402" y="390410"/>
                    </a:lnTo>
                    <a:lnTo>
                      <a:pt x="226174" y="381000"/>
                    </a:lnTo>
                    <a:lnTo>
                      <a:pt x="227342" y="381000"/>
                    </a:lnTo>
                    <a:lnTo>
                      <a:pt x="229844" y="368300"/>
                    </a:lnTo>
                    <a:lnTo>
                      <a:pt x="233514" y="355600"/>
                    </a:lnTo>
                    <a:lnTo>
                      <a:pt x="236347" y="355600"/>
                    </a:lnTo>
                    <a:lnTo>
                      <a:pt x="239725" y="342900"/>
                    </a:lnTo>
                    <a:lnTo>
                      <a:pt x="243852" y="342900"/>
                    </a:lnTo>
                    <a:lnTo>
                      <a:pt x="248132" y="330200"/>
                    </a:lnTo>
                    <a:lnTo>
                      <a:pt x="252933" y="330200"/>
                    </a:lnTo>
                    <a:lnTo>
                      <a:pt x="258102" y="317500"/>
                    </a:lnTo>
                    <a:lnTo>
                      <a:pt x="253898" y="330200"/>
                    </a:lnTo>
                    <a:lnTo>
                      <a:pt x="259803" y="330200"/>
                    </a:lnTo>
                    <a:lnTo>
                      <a:pt x="264248" y="317500"/>
                    </a:lnTo>
                    <a:lnTo>
                      <a:pt x="267512" y="317500"/>
                    </a:lnTo>
                    <a:lnTo>
                      <a:pt x="269862" y="304800"/>
                    </a:lnTo>
                    <a:lnTo>
                      <a:pt x="272707" y="304800"/>
                    </a:lnTo>
                    <a:lnTo>
                      <a:pt x="273672" y="292100"/>
                    </a:lnTo>
                    <a:lnTo>
                      <a:pt x="283286" y="292100"/>
                    </a:lnTo>
                    <a:lnTo>
                      <a:pt x="287629" y="279400"/>
                    </a:lnTo>
                    <a:lnTo>
                      <a:pt x="290741" y="279400"/>
                    </a:lnTo>
                    <a:lnTo>
                      <a:pt x="292608" y="266700"/>
                    </a:lnTo>
                    <a:lnTo>
                      <a:pt x="293230" y="266700"/>
                    </a:lnTo>
                    <a:close/>
                  </a:path>
                  <a:path w="1481455" h="1866900">
                    <a:moveTo>
                      <a:pt x="295630" y="1651000"/>
                    </a:moveTo>
                    <a:lnTo>
                      <a:pt x="287769" y="1638300"/>
                    </a:lnTo>
                    <a:lnTo>
                      <a:pt x="276110" y="1638300"/>
                    </a:lnTo>
                    <a:lnTo>
                      <a:pt x="291261" y="1651000"/>
                    </a:lnTo>
                    <a:lnTo>
                      <a:pt x="295630" y="1651000"/>
                    </a:lnTo>
                    <a:close/>
                  </a:path>
                  <a:path w="1481455" h="1866900">
                    <a:moveTo>
                      <a:pt x="298564" y="1117600"/>
                    </a:moveTo>
                    <a:lnTo>
                      <a:pt x="294081" y="1104900"/>
                    </a:lnTo>
                    <a:lnTo>
                      <a:pt x="289712" y="1104900"/>
                    </a:lnTo>
                    <a:lnTo>
                      <a:pt x="298564" y="1117600"/>
                    </a:lnTo>
                    <a:close/>
                  </a:path>
                  <a:path w="1481455" h="1866900">
                    <a:moveTo>
                      <a:pt x="323672" y="1193800"/>
                    </a:moveTo>
                    <a:lnTo>
                      <a:pt x="320217" y="1181100"/>
                    </a:lnTo>
                    <a:lnTo>
                      <a:pt x="318719" y="1181100"/>
                    </a:lnTo>
                    <a:lnTo>
                      <a:pt x="323672" y="1193800"/>
                    </a:lnTo>
                    <a:close/>
                  </a:path>
                  <a:path w="1481455" h="1866900">
                    <a:moveTo>
                      <a:pt x="344855" y="1460500"/>
                    </a:moveTo>
                    <a:lnTo>
                      <a:pt x="340855" y="1447800"/>
                    </a:lnTo>
                    <a:lnTo>
                      <a:pt x="340436" y="1447800"/>
                    </a:lnTo>
                    <a:lnTo>
                      <a:pt x="344855" y="1460500"/>
                    </a:lnTo>
                    <a:close/>
                  </a:path>
                  <a:path w="1481455" h="1866900">
                    <a:moveTo>
                      <a:pt x="352336" y="203200"/>
                    </a:moveTo>
                    <a:lnTo>
                      <a:pt x="351815" y="203200"/>
                    </a:lnTo>
                    <a:lnTo>
                      <a:pt x="345198" y="212293"/>
                    </a:lnTo>
                    <a:lnTo>
                      <a:pt x="344500" y="215900"/>
                    </a:lnTo>
                    <a:lnTo>
                      <a:pt x="352336" y="203200"/>
                    </a:lnTo>
                    <a:close/>
                  </a:path>
                  <a:path w="1481455" h="1866900">
                    <a:moveTo>
                      <a:pt x="387210" y="1511300"/>
                    </a:moveTo>
                    <a:lnTo>
                      <a:pt x="376986" y="1498600"/>
                    </a:lnTo>
                    <a:lnTo>
                      <a:pt x="366268" y="1498600"/>
                    </a:lnTo>
                    <a:lnTo>
                      <a:pt x="376694" y="1511300"/>
                    </a:lnTo>
                    <a:lnTo>
                      <a:pt x="387210" y="1511300"/>
                    </a:lnTo>
                    <a:close/>
                  </a:path>
                  <a:path w="1481455" h="1866900">
                    <a:moveTo>
                      <a:pt x="438124" y="114300"/>
                    </a:moveTo>
                    <a:lnTo>
                      <a:pt x="429539" y="114300"/>
                    </a:lnTo>
                    <a:lnTo>
                      <a:pt x="420966" y="127000"/>
                    </a:lnTo>
                    <a:lnTo>
                      <a:pt x="412686" y="139700"/>
                    </a:lnTo>
                    <a:lnTo>
                      <a:pt x="416521" y="139700"/>
                    </a:lnTo>
                    <a:lnTo>
                      <a:pt x="424002" y="127000"/>
                    </a:lnTo>
                    <a:lnTo>
                      <a:pt x="431406" y="127000"/>
                    </a:lnTo>
                    <a:lnTo>
                      <a:pt x="438124" y="114300"/>
                    </a:lnTo>
                    <a:close/>
                  </a:path>
                  <a:path w="1481455" h="1866900">
                    <a:moveTo>
                      <a:pt x="447154" y="101600"/>
                    </a:moveTo>
                    <a:lnTo>
                      <a:pt x="438289" y="114300"/>
                    </a:lnTo>
                    <a:lnTo>
                      <a:pt x="446633" y="114300"/>
                    </a:lnTo>
                    <a:lnTo>
                      <a:pt x="447154" y="101600"/>
                    </a:lnTo>
                    <a:close/>
                  </a:path>
                  <a:path w="1481455" h="1866900">
                    <a:moveTo>
                      <a:pt x="451510" y="381000"/>
                    </a:moveTo>
                    <a:lnTo>
                      <a:pt x="449707" y="381000"/>
                    </a:lnTo>
                    <a:lnTo>
                      <a:pt x="448932" y="383006"/>
                    </a:lnTo>
                    <a:lnTo>
                      <a:pt x="451510" y="381000"/>
                    </a:lnTo>
                    <a:close/>
                  </a:path>
                  <a:path w="1481455" h="1866900">
                    <a:moveTo>
                      <a:pt x="462699" y="114300"/>
                    </a:moveTo>
                    <a:lnTo>
                      <a:pt x="458546" y="114300"/>
                    </a:lnTo>
                    <a:lnTo>
                      <a:pt x="458482" y="121031"/>
                    </a:lnTo>
                    <a:lnTo>
                      <a:pt x="462699" y="114300"/>
                    </a:lnTo>
                    <a:close/>
                  </a:path>
                  <a:path w="1481455" h="1866900">
                    <a:moveTo>
                      <a:pt x="473240" y="101600"/>
                    </a:moveTo>
                    <a:lnTo>
                      <a:pt x="472554" y="101600"/>
                    </a:lnTo>
                    <a:lnTo>
                      <a:pt x="465201" y="114300"/>
                    </a:lnTo>
                    <a:lnTo>
                      <a:pt x="473240" y="101600"/>
                    </a:lnTo>
                    <a:close/>
                  </a:path>
                  <a:path w="1481455" h="1866900">
                    <a:moveTo>
                      <a:pt x="476529" y="96418"/>
                    </a:moveTo>
                    <a:lnTo>
                      <a:pt x="473240" y="101600"/>
                    </a:lnTo>
                    <a:lnTo>
                      <a:pt x="475094" y="101600"/>
                    </a:lnTo>
                    <a:lnTo>
                      <a:pt x="476529" y="96418"/>
                    </a:lnTo>
                    <a:close/>
                  </a:path>
                  <a:path w="1481455" h="1866900">
                    <a:moveTo>
                      <a:pt x="481291" y="88900"/>
                    </a:moveTo>
                    <a:lnTo>
                      <a:pt x="478612" y="88900"/>
                    </a:lnTo>
                    <a:lnTo>
                      <a:pt x="476529" y="96418"/>
                    </a:lnTo>
                    <a:lnTo>
                      <a:pt x="481291" y="88900"/>
                    </a:lnTo>
                    <a:close/>
                  </a:path>
                  <a:path w="1481455" h="1866900">
                    <a:moveTo>
                      <a:pt x="572236" y="215900"/>
                    </a:moveTo>
                    <a:lnTo>
                      <a:pt x="564222" y="215900"/>
                    </a:lnTo>
                    <a:lnTo>
                      <a:pt x="558584" y="228600"/>
                    </a:lnTo>
                    <a:lnTo>
                      <a:pt x="566394" y="228600"/>
                    </a:lnTo>
                    <a:lnTo>
                      <a:pt x="572236" y="215900"/>
                    </a:lnTo>
                    <a:close/>
                  </a:path>
                  <a:path w="1481455" h="1866900">
                    <a:moveTo>
                      <a:pt x="581748" y="203200"/>
                    </a:moveTo>
                    <a:lnTo>
                      <a:pt x="575856" y="215900"/>
                    </a:lnTo>
                    <a:lnTo>
                      <a:pt x="581748" y="215900"/>
                    </a:lnTo>
                    <a:lnTo>
                      <a:pt x="581748" y="203200"/>
                    </a:lnTo>
                    <a:close/>
                  </a:path>
                  <a:path w="1481455" h="1866900">
                    <a:moveTo>
                      <a:pt x="600938" y="1689100"/>
                    </a:moveTo>
                    <a:lnTo>
                      <a:pt x="595464" y="1676400"/>
                    </a:lnTo>
                    <a:lnTo>
                      <a:pt x="598030" y="1689100"/>
                    </a:lnTo>
                    <a:lnTo>
                      <a:pt x="600938" y="1689100"/>
                    </a:lnTo>
                    <a:close/>
                  </a:path>
                  <a:path w="1481455" h="1866900">
                    <a:moveTo>
                      <a:pt x="603415" y="190500"/>
                    </a:moveTo>
                    <a:lnTo>
                      <a:pt x="597814" y="203200"/>
                    </a:lnTo>
                    <a:lnTo>
                      <a:pt x="598347" y="203200"/>
                    </a:lnTo>
                    <a:lnTo>
                      <a:pt x="603415" y="190500"/>
                    </a:lnTo>
                    <a:close/>
                  </a:path>
                  <a:path w="1481455" h="1866900">
                    <a:moveTo>
                      <a:pt x="632548" y="25400"/>
                    </a:moveTo>
                    <a:lnTo>
                      <a:pt x="600379" y="25400"/>
                    </a:lnTo>
                    <a:lnTo>
                      <a:pt x="589508" y="38100"/>
                    </a:lnTo>
                    <a:lnTo>
                      <a:pt x="545680" y="38100"/>
                    </a:lnTo>
                    <a:lnTo>
                      <a:pt x="535076" y="50800"/>
                    </a:lnTo>
                    <a:lnTo>
                      <a:pt x="515200" y="50800"/>
                    </a:lnTo>
                    <a:lnTo>
                      <a:pt x="527100" y="63500"/>
                    </a:lnTo>
                    <a:lnTo>
                      <a:pt x="510895" y="76200"/>
                    </a:lnTo>
                    <a:lnTo>
                      <a:pt x="508635" y="76200"/>
                    </a:lnTo>
                    <a:lnTo>
                      <a:pt x="507047" y="63500"/>
                    </a:lnTo>
                    <a:lnTo>
                      <a:pt x="492861" y="63500"/>
                    </a:lnTo>
                    <a:lnTo>
                      <a:pt x="489648" y="76200"/>
                    </a:lnTo>
                    <a:lnTo>
                      <a:pt x="483908" y="88900"/>
                    </a:lnTo>
                    <a:lnTo>
                      <a:pt x="497928" y="88900"/>
                    </a:lnTo>
                    <a:lnTo>
                      <a:pt x="495223" y="101600"/>
                    </a:lnTo>
                    <a:lnTo>
                      <a:pt x="501789" y="101600"/>
                    </a:lnTo>
                    <a:lnTo>
                      <a:pt x="501548" y="88900"/>
                    </a:lnTo>
                    <a:lnTo>
                      <a:pt x="518566" y="88900"/>
                    </a:lnTo>
                    <a:lnTo>
                      <a:pt x="529704" y="76200"/>
                    </a:lnTo>
                    <a:lnTo>
                      <a:pt x="537159" y="76200"/>
                    </a:lnTo>
                    <a:lnTo>
                      <a:pt x="549516" y="63500"/>
                    </a:lnTo>
                    <a:lnTo>
                      <a:pt x="558355" y="50800"/>
                    </a:lnTo>
                    <a:lnTo>
                      <a:pt x="571830" y="50800"/>
                    </a:lnTo>
                    <a:lnTo>
                      <a:pt x="592124" y="38100"/>
                    </a:lnTo>
                    <a:lnTo>
                      <a:pt x="597331" y="50800"/>
                    </a:lnTo>
                    <a:lnTo>
                      <a:pt x="604354" y="50800"/>
                    </a:lnTo>
                    <a:lnTo>
                      <a:pt x="612851" y="38100"/>
                    </a:lnTo>
                    <a:lnTo>
                      <a:pt x="622452" y="38100"/>
                    </a:lnTo>
                    <a:lnTo>
                      <a:pt x="632548" y="25400"/>
                    </a:lnTo>
                    <a:close/>
                  </a:path>
                  <a:path w="1481455" h="1866900">
                    <a:moveTo>
                      <a:pt x="742645" y="12700"/>
                    </a:moveTo>
                    <a:lnTo>
                      <a:pt x="730211" y="12700"/>
                    </a:lnTo>
                    <a:lnTo>
                      <a:pt x="726211" y="25400"/>
                    </a:lnTo>
                    <a:lnTo>
                      <a:pt x="734364" y="25400"/>
                    </a:lnTo>
                    <a:lnTo>
                      <a:pt x="742645" y="12700"/>
                    </a:lnTo>
                    <a:close/>
                  </a:path>
                  <a:path w="1481455" h="1866900">
                    <a:moveTo>
                      <a:pt x="752868" y="139700"/>
                    </a:moveTo>
                    <a:lnTo>
                      <a:pt x="747179" y="127000"/>
                    </a:lnTo>
                    <a:lnTo>
                      <a:pt x="739533" y="139700"/>
                    </a:lnTo>
                    <a:lnTo>
                      <a:pt x="752868" y="139700"/>
                    </a:lnTo>
                    <a:close/>
                  </a:path>
                  <a:path w="1481455" h="1866900">
                    <a:moveTo>
                      <a:pt x="797572" y="25400"/>
                    </a:moveTo>
                    <a:lnTo>
                      <a:pt x="758088" y="25400"/>
                    </a:lnTo>
                    <a:lnTo>
                      <a:pt x="758228" y="38100"/>
                    </a:lnTo>
                    <a:lnTo>
                      <a:pt x="769340" y="38100"/>
                    </a:lnTo>
                    <a:lnTo>
                      <a:pt x="780821" y="38100"/>
                    </a:lnTo>
                    <a:lnTo>
                      <a:pt x="797572" y="25400"/>
                    </a:lnTo>
                    <a:close/>
                  </a:path>
                  <a:path w="1481455" h="1866900">
                    <a:moveTo>
                      <a:pt x="862190" y="12700"/>
                    </a:moveTo>
                    <a:lnTo>
                      <a:pt x="855878" y="0"/>
                    </a:lnTo>
                    <a:lnTo>
                      <a:pt x="801700" y="0"/>
                    </a:lnTo>
                    <a:lnTo>
                      <a:pt x="792124" y="12700"/>
                    </a:lnTo>
                    <a:lnTo>
                      <a:pt x="808431" y="12700"/>
                    </a:lnTo>
                    <a:lnTo>
                      <a:pt x="815784" y="25400"/>
                    </a:lnTo>
                    <a:lnTo>
                      <a:pt x="813358" y="25400"/>
                    </a:lnTo>
                    <a:lnTo>
                      <a:pt x="815924" y="28422"/>
                    </a:lnTo>
                    <a:lnTo>
                      <a:pt x="814908" y="38100"/>
                    </a:lnTo>
                    <a:lnTo>
                      <a:pt x="824115" y="38100"/>
                    </a:lnTo>
                    <a:lnTo>
                      <a:pt x="829881" y="38100"/>
                    </a:lnTo>
                    <a:lnTo>
                      <a:pt x="854773" y="38100"/>
                    </a:lnTo>
                    <a:lnTo>
                      <a:pt x="856792" y="25400"/>
                    </a:lnTo>
                    <a:lnTo>
                      <a:pt x="858735" y="25400"/>
                    </a:lnTo>
                    <a:lnTo>
                      <a:pt x="860437" y="12700"/>
                    </a:lnTo>
                    <a:lnTo>
                      <a:pt x="862190" y="12700"/>
                    </a:lnTo>
                    <a:close/>
                  </a:path>
                  <a:path w="1481455" h="1866900">
                    <a:moveTo>
                      <a:pt x="907427" y="177800"/>
                    </a:moveTo>
                    <a:lnTo>
                      <a:pt x="901115" y="165100"/>
                    </a:lnTo>
                    <a:lnTo>
                      <a:pt x="897039" y="165100"/>
                    </a:lnTo>
                    <a:lnTo>
                      <a:pt x="903846" y="177800"/>
                    </a:lnTo>
                    <a:lnTo>
                      <a:pt x="907427" y="177800"/>
                    </a:lnTo>
                    <a:close/>
                  </a:path>
                  <a:path w="1481455" h="1866900">
                    <a:moveTo>
                      <a:pt x="937272" y="165100"/>
                    </a:moveTo>
                    <a:lnTo>
                      <a:pt x="933729" y="165100"/>
                    </a:lnTo>
                    <a:lnTo>
                      <a:pt x="929906" y="177800"/>
                    </a:lnTo>
                    <a:lnTo>
                      <a:pt x="937272" y="165100"/>
                    </a:lnTo>
                    <a:close/>
                  </a:path>
                  <a:path w="1481455" h="1866900">
                    <a:moveTo>
                      <a:pt x="940244" y="1841500"/>
                    </a:moveTo>
                    <a:lnTo>
                      <a:pt x="922515" y="1841500"/>
                    </a:lnTo>
                    <a:lnTo>
                      <a:pt x="930363" y="1854200"/>
                    </a:lnTo>
                    <a:lnTo>
                      <a:pt x="940244" y="1841500"/>
                    </a:lnTo>
                    <a:close/>
                  </a:path>
                  <a:path w="1481455" h="1866900">
                    <a:moveTo>
                      <a:pt x="943584" y="1847964"/>
                    </a:moveTo>
                    <a:lnTo>
                      <a:pt x="937298" y="1854200"/>
                    </a:lnTo>
                    <a:lnTo>
                      <a:pt x="939596" y="1854200"/>
                    </a:lnTo>
                    <a:lnTo>
                      <a:pt x="943584" y="1847964"/>
                    </a:lnTo>
                    <a:close/>
                  </a:path>
                  <a:path w="1481455" h="1866900">
                    <a:moveTo>
                      <a:pt x="1014780" y="304800"/>
                    </a:moveTo>
                    <a:lnTo>
                      <a:pt x="1008037" y="292100"/>
                    </a:lnTo>
                    <a:lnTo>
                      <a:pt x="1011123" y="304800"/>
                    </a:lnTo>
                    <a:lnTo>
                      <a:pt x="1014780" y="304800"/>
                    </a:lnTo>
                    <a:close/>
                  </a:path>
                  <a:path w="1481455" h="1866900">
                    <a:moveTo>
                      <a:pt x="1045819" y="1689100"/>
                    </a:moveTo>
                    <a:lnTo>
                      <a:pt x="1042682" y="1689100"/>
                    </a:lnTo>
                    <a:lnTo>
                      <a:pt x="1041603" y="1701800"/>
                    </a:lnTo>
                    <a:lnTo>
                      <a:pt x="1045819" y="1689100"/>
                    </a:lnTo>
                    <a:close/>
                  </a:path>
                  <a:path w="1481455" h="1866900">
                    <a:moveTo>
                      <a:pt x="1099096" y="230124"/>
                    </a:moveTo>
                    <a:lnTo>
                      <a:pt x="1093190" y="226949"/>
                    </a:lnTo>
                    <a:lnTo>
                      <a:pt x="1087386" y="222656"/>
                    </a:lnTo>
                    <a:lnTo>
                      <a:pt x="1081544" y="217309"/>
                    </a:lnTo>
                    <a:lnTo>
                      <a:pt x="1075524" y="211010"/>
                    </a:lnTo>
                    <a:lnTo>
                      <a:pt x="1077391" y="215074"/>
                    </a:lnTo>
                    <a:lnTo>
                      <a:pt x="1080020" y="221018"/>
                    </a:lnTo>
                    <a:lnTo>
                      <a:pt x="1078826" y="224370"/>
                    </a:lnTo>
                    <a:lnTo>
                      <a:pt x="1084948" y="228473"/>
                    </a:lnTo>
                    <a:lnTo>
                      <a:pt x="1091806" y="227355"/>
                    </a:lnTo>
                    <a:lnTo>
                      <a:pt x="1099096" y="230124"/>
                    </a:lnTo>
                    <a:close/>
                  </a:path>
                  <a:path w="1481455" h="1866900">
                    <a:moveTo>
                      <a:pt x="1099464" y="230251"/>
                    </a:moveTo>
                    <a:lnTo>
                      <a:pt x="1099096" y="230124"/>
                    </a:lnTo>
                    <a:lnTo>
                      <a:pt x="1099273" y="230238"/>
                    </a:lnTo>
                    <a:lnTo>
                      <a:pt x="1099464" y="230251"/>
                    </a:lnTo>
                    <a:close/>
                  </a:path>
                  <a:path w="1481455" h="1866900">
                    <a:moveTo>
                      <a:pt x="1255331" y="520700"/>
                    </a:moveTo>
                    <a:lnTo>
                      <a:pt x="1251343" y="508000"/>
                    </a:lnTo>
                    <a:lnTo>
                      <a:pt x="1246149" y="508000"/>
                    </a:lnTo>
                    <a:lnTo>
                      <a:pt x="1242783" y="520700"/>
                    </a:lnTo>
                    <a:lnTo>
                      <a:pt x="1255331" y="520700"/>
                    </a:lnTo>
                    <a:close/>
                  </a:path>
                  <a:path w="1481455" h="1866900">
                    <a:moveTo>
                      <a:pt x="1257973" y="508000"/>
                    </a:moveTo>
                    <a:lnTo>
                      <a:pt x="1249197" y="495300"/>
                    </a:lnTo>
                    <a:lnTo>
                      <a:pt x="1255547" y="508000"/>
                    </a:lnTo>
                    <a:lnTo>
                      <a:pt x="1257973" y="508000"/>
                    </a:lnTo>
                    <a:close/>
                  </a:path>
                  <a:path w="1481455" h="1866900">
                    <a:moveTo>
                      <a:pt x="1296543" y="1612607"/>
                    </a:moveTo>
                    <a:lnTo>
                      <a:pt x="1296390" y="1612900"/>
                    </a:lnTo>
                    <a:lnTo>
                      <a:pt x="1296543" y="1612607"/>
                    </a:lnTo>
                    <a:close/>
                  </a:path>
                  <a:path w="1481455" h="1866900">
                    <a:moveTo>
                      <a:pt x="1303235" y="1600200"/>
                    </a:moveTo>
                    <a:lnTo>
                      <a:pt x="1301203" y="1600200"/>
                    </a:lnTo>
                    <a:lnTo>
                      <a:pt x="1296543" y="1612607"/>
                    </a:lnTo>
                    <a:lnTo>
                      <a:pt x="1303235" y="1600200"/>
                    </a:lnTo>
                    <a:close/>
                  </a:path>
                  <a:path w="1481455" h="1866900">
                    <a:moveTo>
                      <a:pt x="1314373" y="596900"/>
                    </a:moveTo>
                    <a:lnTo>
                      <a:pt x="1310919" y="584200"/>
                    </a:lnTo>
                    <a:lnTo>
                      <a:pt x="1307122" y="584200"/>
                    </a:lnTo>
                    <a:lnTo>
                      <a:pt x="1311427" y="596900"/>
                    </a:lnTo>
                    <a:lnTo>
                      <a:pt x="1314373" y="596900"/>
                    </a:lnTo>
                    <a:close/>
                  </a:path>
                  <a:path w="1481455" h="1866900">
                    <a:moveTo>
                      <a:pt x="1315072" y="304800"/>
                    </a:moveTo>
                    <a:lnTo>
                      <a:pt x="1310690" y="292100"/>
                    </a:lnTo>
                    <a:lnTo>
                      <a:pt x="1304455" y="292100"/>
                    </a:lnTo>
                    <a:lnTo>
                      <a:pt x="1296835" y="279400"/>
                    </a:lnTo>
                    <a:lnTo>
                      <a:pt x="1284122" y="279400"/>
                    </a:lnTo>
                    <a:lnTo>
                      <a:pt x="1295209" y="292100"/>
                    </a:lnTo>
                    <a:lnTo>
                      <a:pt x="1304886" y="304800"/>
                    </a:lnTo>
                    <a:lnTo>
                      <a:pt x="1315072" y="304800"/>
                    </a:lnTo>
                    <a:close/>
                  </a:path>
                  <a:path w="1481455" h="1866900">
                    <a:moveTo>
                      <a:pt x="1322273" y="1536700"/>
                    </a:moveTo>
                    <a:lnTo>
                      <a:pt x="1319352" y="1536700"/>
                    </a:lnTo>
                    <a:lnTo>
                      <a:pt x="1312062" y="1549400"/>
                    </a:lnTo>
                    <a:lnTo>
                      <a:pt x="1317205" y="1549400"/>
                    </a:lnTo>
                    <a:lnTo>
                      <a:pt x="1322273" y="1536700"/>
                    </a:lnTo>
                    <a:close/>
                  </a:path>
                  <a:path w="1481455" h="1866900">
                    <a:moveTo>
                      <a:pt x="1327899" y="520700"/>
                    </a:moveTo>
                    <a:lnTo>
                      <a:pt x="1325587" y="508000"/>
                    </a:lnTo>
                    <a:lnTo>
                      <a:pt x="1322489" y="508000"/>
                    </a:lnTo>
                    <a:lnTo>
                      <a:pt x="1324292" y="520700"/>
                    </a:lnTo>
                    <a:lnTo>
                      <a:pt x="1327899" y="520700"/>
                    </a:lnTo>
                    <a:close/>
                  </a:path>
                  <a:path w="1481455" h="1866900">
                    <a:moveTo>
                      <a:pt x="1338465" y="268528"/>
                    </a:moveTo>
                    <a:lnTo>
                      <a:pt x="1334528" y="264528"/>
                    </a:lnTo>
                    <a:lnTo>
                      <a:pt x="1328724" y="260921"/>
                    </a:lnTo>
                    <a:lnTo>
                      <a:pt x="1323352" y="257797"/>
                    </a:lnTo>
                    <a:lnTo>
                      <a:pt x="1326769" y="262128"/>
                    </a:lnTo>
                    <a:lnTo>
                      <a:pt x="1330413" y="269011"/>
                    </a:lnTo>
                    <a:lnTo>
                      <a:pt x="1338237" y="272783"/>
                    </a:lnTo>
                    <a:lnTo>
                      <a:pt x="1338465" y="268528"/>
                    </a:lnTo>
                    <a:close/>
                  </a:path>
                  <a:path w="1481455" h="1866900">
                    <a:moveTo>
                      <a:pt x="1356499" y="520700"/>
                    </a:moveTo>
                    <a:lnTo>
                      <a:pt x="1347660" y="508000"/>
                    </a:lnTo>
                    <a:lnTo>
                      <a:pt x="1355458" y="520700"/>
                    </a:lnTo>
                    <a:lnTo>
                      <a:pt x="1356499" y="520700"/>
                    </a:lnTo>
                    <a:close/>
                  </a:path>
                  <a:path w="1481455" h="1866900">
                    <a:moveTo>
                      <a:pt x="1358531" y="712368"/>
                    </a:moveTo>
                    <a:lnTo>
                      <a:pt x="1349641" y="697966"/>
                    </a:lnTo>
                    <a:lnTo>
                      <a:pt x="1348828" y="699846"/>
                    </a:lnTo>
                    <a:lnTo>
                      <a:pt x="1357718" y="714222"/>
                    </a:lnTo>
                    <a:lnTo>
                      <a:pt x="1358531" y="712368"/>
                    </a:lnTo>
                    <a:close/>
                  </a:path>
                  <a:path w="1481455" h="1866900">
                    <a:moveTo>
                      <a:pt x="1366481" y="342900"/>
                    </a:moveTo>
                    <a:lnTo>
                      <a:pt x="1362925" y="330200"/>
                    </a:lnTo>
                    <a:lnTo>
                      <a:pt x="1355864" y="317500"/>
                    </a:lnTo>
                    <a:lnTo>
                      <a:pt x="1349387" y="304800"/>
                    </a:lnTo>
                    <a:lnTo>
                      <a:pt x="1339380" y="304800"/>
                    </a:lnTo>
                    <a:lnTo>
                      <a:pt x="1331201" y="292100"/>
                    </a:lnTo>
                    <a:lnTo>
                      <a:pt x="1324140" y="279400"/>
                    </a:lnTo>
                    <a:lnTo>
                      <a:pt x="1317485" y="266700"/>
                    </a:lnTo>
                    <a:lnTo>
                      <a:pt x="1312418" y="266700"/>
                    </a:lnTo>
                    <a:lnTo>
                      <a:pt x="1318069" y="279400"/>
                    </a:lnTo>
                    <a:lnTo>
                      <a:pt x="1324825" y="292100"/>
                    </a:lnTo>
                    <a:lnTo>
                      <a:pt x="1317586" y="279400"/>
                    </a:lnTo>
                    <a:lnTo>
                      <a:pt x="1316977" y="292100"/>
                    </a:lnTo>
                    <a:lnTo>
                      <a:pt x="1319504" y="292100"/>
                    </a:lnTo>
                    <a:lnTo>
                      <a:pt x="1324470" y="304800"/>
                    </a:lnTo>
                    <a:lnTo>
                      <a:pt x="1330464" y="304800"/>
                    </a:lnTo>
                    <a:lnTo>
                      <a:pt x="1337132" y="317500"/>
                    </a:lnTo>
                    <a:lnTo>
                      <a:pt x="1343901" y="317500"/>
                    </a:lnTo>
                    <a:lnTo>
                      <a:pt x="1350556" y="330200"/>
                    </a:lnTo>
                    <a:lnTo>
                      <a:pt x="1356829" y="342900"/>
                    </a:lnTo>
                    <a:lnTo>
                      <a:pt x="1366481" y="342900"/>
                    </a:lnTo>
                    <a:close/>
                  </a:path>
                  <a:path w="1481455" h="1866900">
                    <a:moveTo>
                      <a:pt x="1370761" y="635000"/>
                    </a:moveTo>
                    <a:lnTo>
                      <a:pt x="1367028" y="622300"/>
                    </a:lnTo>
                    <a:lnTo>
                      <a:pt x="1361821" y="609600"/>
                    </a:lnTo>
                    <a:lnTo>
                      <a:pt x="1357464" y="596900"/>
                    </a:lnTo>
                    <a:lnTo>
                      <a:pt x="1360182" y="609600"/>
                    </a:lnTo>
                    <a:lnTo>
                      <a:pt x="1360436" y="609600"/>
                    </a:lnTo>
                    <a:lnTo>
                      <a:pt x="1364107" y="622300"/>
                    </a:lnTo>
                    <a:lnTo>
                      <a:pt x="1367409" y="635000"/>
                    </a:lnTo>
                    <a:lnTo>
                      <a:pt x="1370761" y="635000"/>
                    </a:lnTo>
                    <a:close/>
                  </a:path>
                  <a:path w="1481455" h="1866900">
                    <a:moveTo>
                      <a:pt x="1378902" y="663562"/>
                    </a:moveTo>
                    <a:lnTo>
                      <a:pt x="1377835" y="660400"/>
                    </a:lnTo>
                    <a:lnTo>
                      <a:pt x="1375346" y="660400"/>
                    </a:lnTo>
                    <a:lnTo>
                      <a:pt x="1378902" y="663562"/>
                    </a:lnTo>
                    <a:close/>
                  </a:path>
                  <a:path w="1481455" h="1866900">
                    <a:moveTo>
                      <a:pt x="1391907" y="663562"/>
                    </a:moveTo>
                    <a:lnTo>
                      <a:pt x="1391335" y="660400"/>
                    </a:lnTo>
                    <a:lnTo>
                      <a:pt x="1388579" y="660400"/>
                    </a:lnTo>
                    <a:lnTo>
                      <a:pt x="1385316" y="647700"/>
                    </a:lnTo>
                    <a:lnTo>
                      <a:pt x="1388021" y="663562"/>
                    </a:lnTo>
                    <a:lnTo>
                      <a:pt x="1391907" y="663562"/>
                    </a:lnTo>
                    <a:close/>
                  </a:path>
                  <a:path w="1481455" h="1866900">
                    <a:moveTo>
                      <a:pt x="1395501" y="406400"/>
                    </a:moveTo>
                    <a:lnTo>
                      <a:pt x="1382903" y="393700"/>
                    </a:lnTo>
                    <a:lnTo>
                      <a:pt x="1391843" y="419100"/>
                    </a:lnTo>
                    <a:lnTo>
                      <a:pt x="1394548" y="419100"/>
                    </a:lnTo>
                    <a:lnTo>
                      <a:pt x="1389913" y="406400"/>
                    </a:lnTo>
                    <a:lnTo>
                      <a:pt x="1395501" y="406400"/>
                    </a:lnTo>
                    <a:close/>
                  </a:path>
                  <a:path w="1481455" h="1866900">
                    <a:moveTo>
                      <a:pt x="1397469" y="750595"/>
                    </a:moveTo>
                    <a:lnTo>
                      <a:pt x="1395603" y="729500"/>
                    </a:lnTo>
                    <a:lnTo>
                      <a:pt x="1389253" y="711606"/>
                    </a:lnTo>
                    <a:lnTo>
                      <a:pt x="1378762" y="705459"/>
                    </a:lnTo>
                    <a:lnTo>
                      <a:pt x="1384935" y="711428"/>
                    </a:lnTo>
                    <a:lnTo>
                      <a:pt x="1389735" y="717638"/>
                    </a:lnTo>
                    <a:lnTo>
                      <a:pt x="1393355" y="725322"/>
                    </a:lnTo>
                    <a:lnTo>
                      <a:pt x="1395996" y="735711"/>
                    </a:lnTo>
                    <a:lnTo>
                      <a:pt x="1385430" y="736307"/>
                    </a:lnTo>
                    <a:lnTo>
                      <a:pt x="1379994" y="727011"/>
                    </a:lnTo>
                    <a:lnTo>
                      <a:pt x="1374190" y="715340"/>
                    </a:lnTo>
                    <a:lnTo>
                      <a:pt x="1362506" y="708799"/>
                    </a:lnTo>
                    <a:lnTo>
                      <a:pt x="1382890" y="745210"/>
                    </a:lnTo>
                    <a:lnTo>
                      <a:pt x="1387589" y="751293"/>
                    </a:lnTo>
                    <a:lnTo>
                      <a:pt x="1391615" y="758177"/>
                    </a:lnTo>
                    <a:lnTo>
                      <a:pt x="1394510" y="766368"/>
                    </a:lnTo>
                    <a:lnTo>
                      <a:pt x="1397469" y="750595"/>
                    </a:lnTo>
                    <a:close/>
                  </a:path>
                  <a:path w="1481455" h="1866900">
                    <a:moveTo>
                      <a:pt x="1401610" y="723900"/>
                    </a:moveTo>
                    <a:lnTo>
                      <a:pt x="1400060" y="711200"/>
                    </a:lnTo>
                    <a:lnTo>
                      <a:pt x="1398562" y="698500"/>
                    </a:lnTo>
                    <a:lnTo>
                      <a:pt x="1397088" y="698500"/>
                    </a:lnTo>
                    <a:lnTo>
                      <a:pt x="1395615" y="685800"/>
                    </a:lnTo>
                    <a:lnTo>
                      <a:pt x="1393659" y="673100"/>
                    </a:lnTo>
                    <a:lnTo>
                      <a:pt x="1389659" y="673100"/>
                    </a:lnTo>
                    <a:lnTo>
                      <a:pt x="1382141" y="673100"/>
                    </a:lnTo>
                    <a:lnTo>
                      <a:pt x="1384960" y="685800"/>
                    </a:lnTo>
                    <a:lnTo>
                      <a:pt x="1386789" y="685800"/>
                    </a:lnTo>
                    <a:lnTo>
                      <a:pt x="1388122" y="698500"/>
                    </a:lnTo>
                    <a:lnTo>
                      <a:pt x="1389748" y="711200"/>
                    </a:lnTo>
                    <a:lnTo>
                      <a:pt x="1392224" y="711200"/>
                    </a:lnTo>
                    <a:lnTo>
                      <a:pt x="1396034" y="723900"/>
                    </a:lnTo>
                    <a:lnTo>
                      <a:pt x="1401610" y="723900"/>
                    </a:lnTo>
                    <a:close/>
                  </a:path>
                  <a:path w="1481455" h="1866900">
                    <a:moveTo>
                      <a:pt x="1403731" y="431800"/>
                    </a:moveTo>
                    <a:lnTo>
                      <a:pt x="1399933" y="419100"/>
                    </a:lnTo>
                    <a:lnTo>
                      <a:pt x="1399476" y="419100"/>
                    </a:lnTo>
                    <a:lnTo>
                      <a:pt x="1403731" y="431800"/>
                    </a:lnTo>
                    <a:close/>
                  </a:path>
                  <a:path w="1481455" h="1866900">
                    <a:moveTo>
                      <a:pt x="1408811" y="1409700"/>
                    </a:moveTo>
                    <a:lnTo>
                      <a:pt x="1407947" y="1404785"/>
                    </a:lnTo>
                    <a:lnTo>
                      <a:pt x="1405534" y="1409700"/>
                    </a:lnTo>
                    <a:lnTo>
                      <a:pt x="1408811" y="1409700"/>
                    </a:lnTo>
                    <a:close/>
                  </a:path>
                  <a:path w="1481455" h="1866900">
                    <a:moveTo>
                      <a:pt x="1414132" y="406400"/>
                    </a:moveTo>
                    <a:lnTo>
                      <a:pt x="1397317" y="406400"/>
                    </a:lnTo>
                    <a:lnTo>
                      <a:pt x="1402803" y="419100"/>
                    </a:lnTo>
                    <a:lnTo>
                      <a:pt x="1407883" y="419100"/>
                    </a:lnTo>
                    <a:lnTo>
                      <a:pt x="1414132" y="406400"/>
                    </a:lnTo>
                    <a:close/>
                  </a:path>
                  <a:path w="1481455" h="1866900">
                    <a:moveTo>
                      <a:pt x="1426781" y="647700"/>
                    </a:moveTo>
                    <a:lnTo>
                      <a:pt x="1421168" y="635000"/>
                    </a:lnTo>
                    <a:lnTo>
                      <a:pt x="1416634" y="622300"/>
                    </a:lnTo>
                    <a:lnTo>
                      <a:pt x="1413827" y="622300"/>
                    </a:lnTo>
                    <a:lnTo>
                      <a:pt x="1416469" y="635000"/>
                    </a:lnTo>
                    <a:lnTo>
                      <a:pt x="1412557" y="635000"/>
                    </a:lnTo>
                    <a:lnTo>
                      <a:pt x="1416824" y="647700"/>
                    </a:lnTo>
                    <a:lnTo>
                      <a:pt x="1426781" y="647700"/>
                    </a:lnTo>
                    <a:close/>
                  </a:path>
                  <a:path w="1481455" h="1866900">
                    <a:moveTo>
                      <a:pt x="1437233" y="668439"/>
                    </a:moveTo>
                    <a:lnTo>
                      <a:pt x="1435011" y="662139"/>
                    </a:lnTo>
                    <a:lnTo>
                      <a:pt x="1432052" y="655535"/>
                    </a:lnTo>
                    <a:lnTo>
                      <a:pt x="1432267" y="660107"/>
                    </a:lnTo>
                    <a:lnTo>
                      <a:pt x="1432267" y="669315"/>
                    </a:lnTo>
                    <a:lnTo>
                      <a:pt x="1434642" y="669912"/>
                    </a:lnTo>
                    <a:lnTo>
                      <a:pt x="1437233" y="668439"/>
                    </a:lnTo>
                    <a:close/>
                  </a:path>
                  <a:path w="1481455" h="1866900">
                    <a:moveTo>
                      <a:pt x="1440014" y="675652"/>
                    </a:moveTo>
                    <a:lnTo>
                      <a:pt x="1437716" y="668172"/>
                    </a:lnTo>
                    <a:lnTo>
                      <a:pt x="1437233" y="668439"/>
                    </a:lnTo>
                    <a:lnTo>
                      <a:pt x="1437398" y="668921"/>
                    </a:lnTo>
                    <a:lnTo>
                      <a:pt x="1440014" y="675652"/>
                    </a:lnTo>
                    <a:close/>
                  </a:path>
                  <a:path w="1481455" h="1866900">
                    <a:moveTo>
                      <a:pt x="1447431" y="555536"/>
                    </a:moveTo>
                    <a:lnTo>
                      <a:pt x="1444244" y="546100"/>
                    </a:lnTo>
                    <a:lnTo>
                      <a:pt x="1444764" y="552716"/>
                    </a:lnTo>
                    <a:lnTo>
                      <a:pt x="1447431" y="555536"/>
                    </a:lnTo>
                    <a:close/>
                  </a:path>
                  <a:path w="1481455" h="1866900">
                    <a:moveTo>
                      <a:pt x="1450517" y="558800"/>
                    </a:moveTo>
                    <a:lnTo>
                      <a:pt x="1447431" y="555536"/>
                    </a:lnTo>
                    <a:lnTo>
                      <a:pt x="1448536" y="558800"/>
                    </a:lnTo>
                    <a:lnTo>
                      <a:pt x="1450517" y="558800"/>
                    </a:lnTo>
                    <a:close/>
                  </a:path>
                  <a:path w="1481455" h="1866900">
                    <a:moveTo>
                      <a:pt x="1451584" y="664146"/>
                    </a:moveTo>
                    <a:lnTo>
                      <a:pt x="1446428" y="660831"/>
                    </a:lnTo>
                    <a:lnTo>
                      <a:pt x="1442554" y="651827"/>
                    </a:lnTo>
                    <a:lnTo>
                      <a:pt x="1438986" y="644664"/>
                    </a:lnTo>
                    <a:lnTo>
                      <a:pt x="1434769" y="646887"/>
                    </a:lnTo>
                    <a:lnTo>
                      <a:pt x="1438922" y="652729"/>
                    </a:lnTo>
                    <a:lnTo>
                      <a:pt x="1442834" y="659676"/>
                    </a:lnTo>
                    <a:lnTo>
                      <a:pt x="1446923" y="664540"/>
                    </a:lnTo>
                    <a:lnTo>
                      <a:pt x="1451584" y="664146"/>
                    </a:lnTo>
                    <a:close/>
                  </a:path>
                  <a:path w="1481455" h="1866900">
                    <a:moveTo>
                      <a:pt x="1476667" y="596900"/>
                    </a:moveTo>
                    <a:lnTo>
                      <a:pt x="1469110" y="584200"/>
                    </a:lnTo>
                    <a:lnTo>
                      <a:pt x="1461262" y="571500"/>
                    </a:lnTo>
                    <a:lnTo>
                      <a:pt x="1453261" y="571500"/>
                    </a:lnTo>
                    <a:lnTo>
                      <a:pt x="1445260" y="558800"/>
                    </a:lnTo>
                    <a:lnTo>
                      <a:pt x="1444764" y="552716"/>
                    </a:lnTo>
                    <a:lnTo>
                      <a:pt x="1438529" y="546100"/>
                    </a:lnTo>
                    <a:lnTo>
                      <a:pt x="1438427" y="533400"/>
                    </a:lnTo>
                    <a:lnTo>
                      <a:pt x="1436420" y="520700"/>
                    </a:lnTo>
                    <a:lnTo>
                      <a:pt x="1445577" y="520700"/>
                    </a:lnTo>
                    <a:lnTo>
                      <a:pt x="1448612" y="533400"/>
                    </a:lnTo>
                    <a:lnTo>
                      <a:pt x="1450047" y="533400"/>
                    </a:lnTo>
                    <a:lnTo>
                      <a:pt x="1447584" y="520700"/>
                    </a:lnTo>
                    <a:lnTo>
                      <a:pt x="1444688" y="508000"/>
                    </a:lnTo>
                    <a:lnTo>
                      <a:pt x="1441602" y="495300"/>
                    </a:lnTo>
                    <a:lnTo>
                      <a:pt x="1438541" y="482600"/>
                    </a:lnTo>
                    <a:lnTo>
                      <a:pt x="1436243" y="469900"/>
                    </a:lnTo>
                    <a:lnTo>
                      <a:pt x="1435265" y="457200"/>
                    </a:lnTo>
                    <a:lnTo>
                      <a:pt x="1436077" y="444500"/>
                    </a:lnTo>
                    <a:lnTo>
                      <a:pt x="1439125" y="444500"/>
                    </a:lnTo>
                    <a:lnTo>
                      <a:pt x="1434846" y="431800"/>
                    </a:lnTo>
                    <a:lnTo>
                      <a:pt x="1430820" y="431800"/>
                    </a:lnTo>
                    <a:lnTo>
                      <a:pt x="1425943" y="419100"/>
                    </a:lnTo>
                    <a:lnTo>
                      <a:pt x="1419098" y="406400"/>
                    </a:lnTo>
                    <a:lnTo>
                      <a:pt x="1414132" y="406400"/>
                    </a:lnTo>
                    <a:lnTo>
                      <a:pt x="1420393" y="419100"/>
                    </a:lnTo>
                    <a:lnTo>
                      <a:pt x="1424495" y="431800"/>
                    </a:lnTo>
                    <a:lnTo>
                      <a:pt x="1426921" y="444500"/>
                    </a:lnTo>
                    <a:lnTo>
                      <a:pt x="1428153" y="457200"/>
                    </a:lnTo>
                    <a:lnTo>
                      <a:pt x="1428483" y="457200"/>
                    </a:lnTo>
                    <a:lnTo>
                      <a:pt x="1428661" y="469900"/>
                    </a:lnTo>
                    <a:lnTo>
                      <a:pt x="1429181" y="469900"/>
                    </a:lnTo>
                    <a:lnTo>
                      <a:pt x="1430528" y="482600"/>
                    </a:lnTo>
                    <a:lnTo>
                      <a:pt x="1422692" y="469900"/>
                    </a:lnTo>
                    <a:lnTo>
                      <a:pt x="1405636" y="469900"/>
                    </a:lnTo>
                    <a:lnTo>
                      <a:pt x="1402486" y="457200"/>
                    </a:lnTo>
                    <a:lnTo>
                      <a:pt x="1388922" y="444500"/>
                    </a:lnTo>
                    <a:lnTo>
                      <a:pt x="1384414" y="431800"/>
                    </a:lnTo>
                    <a:lnTo>
                      <a:pt x="1388986" y="431800"/>
                    </a:lnTo>
                    <a:lnTo>
                      <a:pt x="1380528" y="419100"/>
                    </a:lnTo>
                    <a:lnTo>
                      <a:pt x="1376654" y="419100"/>
                    </a:lnTo>
                    <a:lnTo>
                      <a:pt x="1373174" y="406400"/>
                    </a:lnTo>
                    <a:lnTo>
                      <a:pt x="1368272" y="406400"/>
                    </a:lnTo>
                    <a:lnTo>
                      <a:pt x="1368437" y="393700"/>
                    </a:lnTo>
                    <a:lnTo>
                      <a:pt x="1341996" y="393700"/>
                    </a:lnTo>
                    <a:lnTo>
                      <a:pt x="1337271" y="381000"/>
                    </a:lnTo>
                    <a:lnTo>
                      <a:pt x="1341120" y="368300"/>
                    </a:lnTo>
                    <a:lnTo>
                      <a:pt x="1363014" y="368300"/>
                    </a:lnTo>
                    <a:lnTo>
                      <a:pt x="1370495" y="381000"/>
                    </a:lnTo>
                    <a:lnTo>
                      <a:pt x="1374965" y="381000"/>
                    </a:lnTo>
                    <a:lnTo>
                      <a:pt x="1377924" y="368300"/>
                    </a:lnTo>
                    <a:lnTo>
                      <a:pt x="1385404" y="368300"/>
                    </a:lnTo>
                    <a:lnTo>
                      <a:pt x="1392897" y="381000"/>
                    </a:lnTo>
                    <a:lnTo>
                      <a:pt x="1404645" y="393700"/>
                    </a:lnTo>
                    <a:lnTo>
                      <a:pt x="1410728" y="381000"/>
                    </a:lnTo>
                    <a:lnTo>
                      <a:pt x="1411376" y="381000"/>
                    </a:lnTo>
                    <a:lnTo>
                      <a:pt x="1408315" y="368300"/>
                    </a:lnTo>
                    <a:lnTo>
                      <a:pt x="1405204" y="368300"/>
                    </a:lnTo>
                    <a:lnTo>
                      <a:pt x="1400759" y="355600"/>
                    </a:lnTo>
                    <a:lnTo>
                      <a:pt x="1395209" y="342900"/>
                    </a:lnTo>
                    <a:lnTo>
                      <a:pt x="1387500" y="342900"/>
                    </a:lnTo>
                    <a:lnTo>
                      <a:pt x="1379588" y="355600"/>
                    </a:lnTo>
                    <a:lnTo>
                      <a:pt x="1371701" y="355600"/>
                    </a:lnTo>
                    <a:lnTo>
                      <a:pt x="1370469" y="368300"/>
                    </a:lnTo>
                    <a:lnTo>
                      <a:pt x="1359662" y="355600"/>
                    </a:lnTo>
                    <a:lnTo>
                      <a:pt x="1349514" y="355600"/>
                    </a:lnTo>
                    <a:lnTo>
                      <a:pt x="1340065" y="342900"/>
                    </a:lnTo>
                    <a:lnTo>
                      <a:pt x="1320647" y="342900"/>
                    </a:lnTo>
                    <a:lnTo>
                      <a:pt x="1315821" y="330200"/>
                    </a:lnTo>
                    <a:lnTo>
                      <a:pt x="1308417" y="330200"/>
                    </a:lnTo>
                    <a:lnTo>
                      <a:pt x="1304747" y="317500"/>
                    </a:lnTo>
                    <a:lnTo>
                      <a:pt x="1303464" y="317500"/>
                    </a:lnTo>
                    <a:lnTo>
                      <a:pt x="1296644" y="304800"/>
                    </a:lnTo>
                    <a:lnTo>
                      <a:pt x="1283131" y="304800"/>
                    </a:lnTo>
                    <a:lnTo>
                      <a:pt x="1269707" y="279400"/>
                    </a:lnTo>
                    <a:lnTo>
                      <a:pt x="1276032" y="279400"/>
                    </a:lnTo>
                    <a:lnTo>
                      <a:pt x="1269606" y="266700"/>
                    </a:lnTo>
                    <a:lnTo>
                      <a:pt x="1256411" y="266700"/>
                    </a:lnTo>
                    <a:lnTo>
                      <a:pt x="1250022" y="254000"/>
                    </a:lnTo>
                    <a:lnTo>
                      <a:pt x="1251229" y="241300"/>
                    </a:lnTo>
                    <a:lnTo>
                      <a:pt x="1264602" y="254000"/>
                    </a:lnTo>
                    <a:lnTo>
                      <a:pt x="1281734" y="266700"/>
                    </a:lnTo>
                    <a:lnTo>
                      <a:pt x="1288389" y="266700"/>
                    </a:lnTo>
                    <a:lnTo>
                      <a:pt x="1283373" y="254000"/>
                    </a:lnTo>
                    <a:lnTo>
                      <a:pt x="1280668" y="241300"/>
                    </a:lnTo>
                    <a:lnTo>
                      <a:pt x="1281785" y="241300"/>
                    </a:lnTo>
                    <a:lnTo>
                      <a:pt x="1289037" y="254000"/>
                    </a:lnTo>
                    <a:lnTo>
                      <a:pt x="1294612" y="254000"/>
                    </a:lnTo>
                    <a:lnTo>
                      <a:pt x="1299184" y="266700"/>
                    </a:lnTo>
                    <a:lnTo>
                      <a:pt x="1310805" y="266700"/>
                    </a:lnTo>
                    <a:lnTo>
                      <a:pt x="1303820" y="254000"/>
                    </a:lnTo>
                    <a:lnTo>
                      <a:pt x="1295920" y="241300"/>
                    </a:lnTo>
                    <a:lnTo>
                      <a:pt x="1286510" y="241300"/>
                    </a:lnTo>
                    <a:lnTo>
                      <a:pt x="1276502" y="228600"/>
                    </a:lnTo>
                    <a:lnTo>
                      <a:pt x="1291361" y="228600"/>
                    </a:lnTo>
                    <a:lnTo>
                      <a:pt x="1280706" y="215900"/>
                    </a:lnTo>
                    <a:lnTo>
                      <a:pt x="1266647" y="215900"/>
                    </a:lnTo>
                    <a:lnTo>
                      <a:pt x="1244307" y="203200"/>
                    </a:lnTo>
                    <a:lnTo>
                      <a:pt x="1232446" y="190500"/>
                    </a:lnTo>
                    <a:lnTo>
                      <a:pt x="1223060" y="165100"/>
                    </a:lnTo>
                    <a:lnTo>
                      <a:pt x="1208138" y="152400"/>
                    </a:lnTo>
                    <a:lnTo>
                      <a:pt x="1188161" y="152400"/>
                    </a:lnTo>
                    <a:lnTo>
                      <a:pt x="1180757" y="139700"/>
                    </a:lnTo>
                    <a:lnTo>
                      <a:pt x="1164628" y="139700"/>
                    </a:lnTo>
                    <a:lnTo>
                      <a:pt x="1156169" y="127000"/>
                    </a:lnTo>
                    <a:lnTo>
                      <a:pt x="1147559" y="127000"/>
                    </a:lnTo>
                    <a:lnTo>
                      <a:pt x="1133944" y="117449"/>
                    </a:lnTo>
                    <a:lnTo>
                      <a:pt x="1133944" y="241300"/>
                    </a:lnTo>
                    <a:lnTo>
                      <a:pt x="1108646" y="241300"/>
                    </a:lnTo>
                    <a:lnTo>
                      <a:pt x="1112710" y="254000"/>
                    </a:lnTo>
                    <a:lnTo>
                      <a:pt x="1113917" y="254000"/>
                    </a:lnTo>
                    <a:lnTo>
                      <a:pt x="1109395" y="266700"/>
                    </a:lnTo>
                    <a:lnTo>
                      <a:pt x="1071638" y="266700"/>
                    </a:lnTo>
                    <a:lnTo>
                      <a:pt x="1075512" y="254000"/>
                    </a:lnTo>
                    <a:lnTo>
                      <a:pt x="1112710" y="254000"/>
                    </a:lnTo>
                    <a:lnTo>
                      <a:pt x="1101293" y="241300"/>
                    </a:lnTo>
                    <a:lnTo>
                      <a:pt x="1067409" y="241300"/>
                    </a:lnTo>
                    <a:lnTo>
                      <a:pt x="1074750" y="254000"/>
                    </a:lnTo>
                    <a:lnTo>
                      <a:pt x="1061110" y="254000"/>
                    </a:lnTo>
                    <a:lnTo>
                      <a:pt x="1057884" y="241300"/>
                    </a:lnTo>
                    <a:lnTo>
                      <a:pt x="1054760" y="241300"/>
                    </a:lnTo>
                    <a:lnTo>
                      <a:pt x="1051128" y="228600"/>
                    </a:lnTo>
                    <a:lnTo>
                      <a:pt x="1039152" y="241300"/>
                    </a:lnTo>
                    <a:lnTo>
                      <a:pt x="1029525" y="228600"/>
                    </a:lnTo>
                    <a:lnTo>
                      <a:pt x="1026858" y="228600"/>
                    </a:lnTo>
                    <a:lnTo>
                      <a:pt x="1027074" y="215900"/>
                    </a:lnTo>
                    <a:lnTo>
                      <a:pt x="1035164" y="215900"/>
                    </a:lnTo>
                    <a:lnTo>
                      <a:pt x="1037082" y="203200"/>
                    </a:lnTo>
                    <a:lnTo>
                      <a:pt x="1013269" y="203200"/>
                    </a:lnTo>
                    <a:lnTo>
                      <a:pt x="1016152" y="190500"/>
                    </a:lnTo>
                    <a:lnTo>
                      <a:pt x="1002296" y="177800"/>
                    </a:lnTo>
                    <a:lnTo>
                      <a:pt x="983576" y="165100"/>
                    </a:lnTo>
                    <a:lnTo>
                      <a:pt x="962672" y="165100"/>
                    </a:lnTo>
                    <a:lnTo>
                      <a:pt x="942251" y="152400"/>
                    </a:lnTo>
                    <a:lnTo>
                      <a:pt x="947267" y="165100"/>
                    </a:lnTo>
                    <a:lnTo>
                      <a:pt x="937272" y="165100"/>
                    </a:lnTo>
                    <a:lnTo>
                      <a:pt x="947127" y="177800"/>
                    </a:lnTo>
                    <a:lnTo>
                      <a:pt x="929906" y="177800"/>
                    </a:lnTo>
                    <a:lnTo>
                      <a:pt x="923810" y="177800"/>
                    </a:lnTo>
                    <a:lnTo>
                      <a:pt x="918400" y="190500"/>
                    </a:lnTo>
                    <a:lnTo>
                      <a:pt x="853859" y="190500"/>
                    </a:lnTo>
                    <a:lnTo>
                      <a:pt x="860425" y="203200"/>
                    </a:lnTo>
                    <a:lnTo>
                      <a:pt x="862164" y="203200"/>
                    </a:lnTo>
                    <a:lnTo>
                      <a:pt x="846594" y="215900"/>
                    </a:lnTo>
                    <a:lnTo>
                      <a:pt x="850544" y="203200"/>
                    </a:lnTo>
                    <a:lnTo>
                      <a:pt x="843127" y="203200"/>
                    </a:lnTo>
                    <a:lnTo>
                      <a:pt x="839597" y="190500"/>
                    </a:lnTo>
                    <a:lnTo>
                      <a:pt x="848753" y="190500"/>
                    </a:lnTo>
                    <a:lnTo>
                      <a:pt x="843102" y="177800"/>
                    </a:lnTo>
                    <a:lnTo>
                      <a:pt x="884275" y="177800"/>
                    </a:lnTo>
                    <a:lnTo>
                      <a:pt x="872477" y="165100"/>
                    </a:lnTo>
                    <a:lnTo>
                      <a:pt x="858342" y="165100"/>
                    </a:lnTo>
                    <a:lnTo>
                      <a:pt x="845451" y="152400"/>
                    </a:lnTo>
                    <a:lnTo>
                      <a:pt x="942251" y="152400"/>
                    </a:lnTo>
                    <a:lnTo>
                      <a:pt x="1004506" y="152400"/>
                    </a:lnTo>
                    <a:lnTo>
                      <a:pt x="1017371" y="165100"/>
                    </a:lnTo>
                    <a:lnTo>
                      <a:pt x="1044498" y="165100"/>
                    </a:lnTo>
                    <a:lnTo>
                      <a:pt x="1034707" y="177800"/>
                    </a:lnTo>
                    <a:lnTo>
                      <a:pt x="1049058" y="177800"/>
                    </a:lnTo>
                    <a:lnTo>
                      <a:pt x="1055636" y="190500"/>
                    </a:lnTo>
                    <a:lnTo>
                      <a:pt x="1091933" y="190500"/>
                    </a:lnTo>
                    <a:lnTo>
                      <a:pt x="1099007" y="203200"/>
                    </a:lnTo>
                    <a:lnTo>
                      <a:pt x="1097495" y="203200"/>
                    </a:lnTo>
                    <a:lnTo>
                      <a:pt x="1100582" y="215900"/>
                    </a:lnTo>
                    <a:lnTo>
                      <a:pt x="1108748" y="228600"/>
                    </a:lnTo>
                    <a:lnTo>
                      <a:pt x="1120406" y="228600"/>
                    </a:lnTo>
                    <a:lnTo>
                      <a:pt x="1133944" y="241300"/>
                    </a:lnTo>
                    <a:lnTo>
                      <a:pt x="1133944" y="117449"/>
                    </a:lnTo>
                    <a:lnTo>
                      <a:pt x="1111364" y="101600"/>
                    </a:lnTo>
                    <a:lnTo>
                      <a:pt x="1102144" y="101600"/>
                    </a:lnTo>
                    <a:lnTo>
                      <a:pt x="1093101" y="88900"/>
                    </a:lnTo>
                    <a:lnTo>
                      <a:pt x="1075804" y="88900"/>
                    </a:lnTo>
                    <a:lnTo>
                      <a:pt x="1083360" y="76200"/>
                    </a:lnTo>
                    <a:lnTo>
                      <a:pt x="1029995" y="76200"/>
                    </a:lnTo>
                    <a:lnTo>
                      <a:pt x="1036548" y="88900"/>
                    </a:lnTo>
                    <a:lnTo>
                      <a:pt x="1008341" y="88900"/>
                    </a:lnTo>
                    <a:lnTo>
                      <a:pt x="1000328" y="76200"/>
                    </a:lnTo>
                    <a:lnTo>
                      <a:pt x="982916" y="76200"/>
                    </a:lnTo>
                    <a:lnTo>
                      <a:pt x="981087" y="88900"/>
                    </a:lnTo>
                    <a:lnTo>
                      <a:pt x="974204" y="88900"/>
                    </a:lnTo>
                    <a:lnTo>
                      <a:pt x="963879" y="76200"/>
                    </a:lnTo>
                    <a:lnTo>
                      <a:pt x="875715" y="76200"/>
                    </a:lnTo>
                    <a:lnTo>
                      <a:pt x="868565" y="63500"/>
                    </a:lnTo>
                    <a:lnTo>
                      <a:pt x="824915" y="63500"/>
                    </a:lnTo>
                    <a:lnTo>
                      <a:pt x="827405" y="50800"/>
                    </a:lnTo>
                    <a:lnTo>
                      <a:pt x="811847" y="50800"/>
                    </a:lnTo>
                    <a:lnTo>
                      <a:pt x="811847" y="114300"/>
                    </a:lnTo>
                    <a:lnTo>
                      <a:pt x="810806" y="127000"/>
                    </a:lnTo>
                    <a:lnTo>
                      <a:pt x="794829" y="127000"/>
                    </a:lnTo>
                    <a:lnTo>
                      <a:pt x="794245" y="139700"/>
                    </a:lnTo>
                    <a:lnTo>
                      <a:pt x="768350" y="139700"/>
                    </a:lnTo>
                    <a:lnTo>
                      <a:pt x="756386" y="152400"/>
                    </a:lnTo>
                    <a:lnTo>
                      <a:pt x="745515" y="152400"/>
                    </a:lnTo>
                    <a:lnTo>
                      <a:pt x="739305" y="139700"/>
                    </a:lnTo>
                    <a:lnTo>
                      <a:pt x="713384" y="139700"/>
                    </a:lnTo>
                    <a:lnTo>
                      <a:pt x="705954" y="152400"/>
                    </a:lnTo>
                    <a:lnTo>
                      <a:pt x="697306" y="152400"/>
                    </a:lnTo>
                    <a:lnTo>
                      <a:pt x="697484" y="165100"/>
                    </a:lnTo>
                    <a:lnTo>
                      <a:pt x="668756" y="165100"/>
                    </a:lnTo>
                    <a:lnTo>
                      <a:pt x="664997" y="152400"/>
                    </a:lnTo>
                    <a:lnTo>
                      <a:pt x="670534" y="152400"/>
                    </a:lnTo>
                    <a:lnTo>
                      <a:pt x="676249" y="139700"/>
                    </a:lnTo>
                    <a:lnTo>
                      <a:pt x="638530" y="165100"/>
                    </a:lnTo>
                    <a:lnTo>
                      <a:pt x="620153" y="165100"/>
                    </a:lnTo>
                    <a:lnTo>
                      <a:pt x="602221" y="177800"/>
                    </a:lnTo>
                    <a:lnTo>
                      <a:pt x="637298" y="177800"/>
                    </a:lnTo>
                    <a:lnTo>
                      <a:pt x="638035" y="190500"/>
                    </a:lnTo>
                    <a:lnTo>
                      <a:pt x="633717" y="190500"/>
                    </a:lnTo>
                    <a:lnTo>
                      <a:pt x="631672" y="203200"/>
                    </a:lnTo>
                    <a:lnTo>
                      <a:pt x="630034" y="203200"/>
                    </a:lnTo>
                    <a:lnTo>
                      <a:pt x="624636" y="215900"/>
                    </a:lnTo>
                    <a:lnTo>
                      <a:pt x="587768" y="215900"/>
                    </a:lnTo>
                    <a:lnTo>
                      <a:pt x="593217" y="203200"/>
                    </a:lnTo>
                    <a:lnTo>
                      <a:pt x="590854" y="203200"/>
                    </a:lnTo>
                    <a:lnTo>
                      <a:pt x="586422" y="215900"/>
                    </a:lnTo>
                    <a:lnTo>
                      <a:pt x="581939" y="215900"/>
                    </a:lnTo>
                    <a:lnTo>
                      <a:pt x="577837" y="228600"/>
                    </a:lnTo>
                    <a:lnTo>
                      <a:pt x="569937" y="228600"/>
                    </a:lnTo>
                    <a:lnTo>
                      <a:pt x="562749" y="241300"/>
                    </a:lnTo>
                    <a:lnTo>
                      <a:pt x="553567" y="241300"/>
                    </a:lnTo>
                    <a:lnTo>
                      <a:pt x="543039" y="254000"/>
                    </a:lnTo>
                    <a:lnTo>
                      <a:pt x="531761" y="254000"/>
                    </a:lnTo>
                    <a:lnTo>
                      <a:pt x="525907" y="266700"/>
                    </a:lnTo>
                    <a:lnTo>
                      <a:pt x="508787" y="266700"/>
                    </a:lnTo>
                    <a:lnTo>
                      <a:pt x="501357" y="279400"/>
                    </a:lnTo>
                    <a:lnTo>
                      <a:pt x="478028" y="279400"/>
                    </a:lnTo>
                    <a:lnTo>
                      <a:pt x="477177" y="292100"/>
                    </a:lnTo>
                    <a:lnTo>
                      <a:pt x="480441" y="292100"/>
                    </a:lnTo>
                    <a:lnTo>
                      <a:pt x="482714" y="304800"/>
                    </a:lnTo>
                    <a:lnTo>
                      <a:pt x="477253" y="304800"/>
                    </a:lnTo>
                    <a:lnTo>
                      <a:pt x="469176" y="317500"/>
                    </a:lnTo>
                    <a:lnTo>
                      <a:pt x="460552" y="317500"/>
                    </a:lnTo>
                    <a:lnTo>
                      <a:pt x="453466" y="330200"/>
                    </a:lnTo>
                    <a:lnTo>
                      <a:pt x="455422" y="330200"/>
                    </a:lnTo>
                    <a:lnTo>
                      <a:pt x="454139" y="342900"/>
                    </a:lnTo>
                    <a:lnTo>
                      <a:pt x="453059" y="342900"/>
                    </a:lnTo>
                    <a:lnTo>
                      <a:pt x="455637" y="355600"/>
                    </a:lnTo>
                    <a:lnTo>
                      <a:pt x="444246" y="355600"/>
                    </a:lnTo>
                    <a:lnTo>
                      <a:pt x="438810" y="368300"/>
                    </a:lnTo>
                    <a:lnTo>
                      <a:pt x="440855" y="381000"/>
                    </a:lnTo>
                    <a:lnTo>
                      <a:pt x="445414" y="368300"/>
                    </a:lnTo>
                    <a:lnTo>
                      <a:pt x="451269" y="368300"/>
                    </a:lnTo>
                    <a:lnTo>
                      <a:pt x="457022" y="355600"/>
                    </a:lnTo>
                    <a:lnTo>
                      <a:pt x="472478" y="355600"/>
                    </a:lnTo>
                    <a:lnTo>
                      <a:pt x="468985" y="368300"/>
                    </a:lnTo>
                    <a:lnTo>
                      <a:pt x="471728" y="368300"/>
                    </a:lnTo>
                    <a:lnTo>
                      <a:pt x="476986" y="355600"/>
                    </a:lnTo>
                    <a:lnTo>
                      <a:pt x="479056" y="355600"/>
                    </a:lnTo>
                    <a:lnTo>
                      <a:pt x="479996" y="342900"/>
                    </a:lnTo>
                    <a:lnTo>
                      <a:pt x="481888" y="342900"/>
                    </a:lnTo>
                    <a:lnTo>
                      <a:pt x="488035" y="330200"/>
                    </a:lnTo>
                    <a:lnTo>
                      <a:pt x="494220" y="330200"/>
                    </a:lnTo>
                    <a:lnTo>
                      <a:pt x="497636" y="342900"/>
                    </a:lnTo>
                    <a:lnTo>
                      <a:pt x="487222" y="342900"/>
                    </a:lnTo>
                    <a:lnTo>
                      <a:pt x="485609" y="355600"/>
                    </a:lnTo>
                    <a:lnTo>
                      <a:pt x="485254" y="355600"/>
                    </a:lnTo>
                    <a:lnTo>
                      <a:pt x="478650" y="368300"/>
                    </a:lnTo>
                    <a:lnTo>
                      <a:pt x="479463" y="368300"/>
                    </a:lnTo>
                    <a:lnTo>
                      <a:pt x="474967" y="381000"/>
                    </a:lnTo>
                    <a:lnTo>
                      <a:pt x="469036" y="381000"/>
                    </a:lnTo>
                    <a:lnTo>
                      <a:pt x="463029" y="393700"/>
                    </a:lnTo>
                    <a:lnTo>
                      <a:pt x="456272" y="393700"/>
                    </a:lnTo>
                    <a:lnTo>
                      <a:pt x="454507" y="406400"/>
                    </a:lnTo>
                    <a:lnTo>
                      <a:pt x="444004" y="406400"/>
                    </a:lnTo>
                    <a:lnTo>
                      <a:pt x="444804" y="393700"/>
                    </a:lnTo>
                    <a:lnTo>
                      <a:pt x="448932" y="383006"/>
                    </a:lnTo>
                    <a:lnTo>
                      <a:pt x="435165" y="393700"/>
                    </a:lnTo>
                    <a:lnTo>
                      <a:pt x="434657" y="393700"/>
                    </a:lnTo>
                    <a:lnTo>
                      <a:pt x="431406" y="381000"/>
                    </a:lnTo>
                    <a:lnTo>
                      <a:pt x="428815" y="381000"/>
                    </a:lnTo>
                    <a:lnTo>
                      <a:pt x="430250" y="368300"/>
                    </a:lnTo>
                    <a:lnTo>
                      <a:pt x="423392" y="381000"/>
                    </a:lnTo>
                    <a:lnTo>
                      <a:pt x="416928" y="381000"/>
                    </a:lnTo>
                    <a:lnTo>
                      <a:pt x="411175" y="393700"/>
                    </a:lnTo>
                    <a:lnTo>
                      <a:pt x="392544" y="393700"/>
                    </a:lnTo>
                    <a:lnTo>
                      <a:pt x="381304" y="406400"/>
                    </a:lnTo>
                    <a:lnTo>
                      <a:pt x="372173" y="406400"/>
                    </a:lnTo>
                    <a:lnTo>
                      <a:pt x="383476" y="393700"/>
                    </a:lnTo>
                    <a:lnTo>
                      <a:pt x="399237" y="381000"/>
                    </a:lnTo>
                    <a:lnTo>
                      <a:pt x="412838" y="368300"/>
                    </a:lnTo>
                    <a:lnTo>
                      <a:pt x="425043" y="368300"/>
                    </a:lnTo>
                    <a:lnTo>
                      <a:pt x="433692" y="355600"/>
                    </a:lnTo>
                    <a:lnTo>
                      <a:pt x="442201" y="355600"/>
                    </a:lnTo>
                    <a:lnTo>
                      <a:pt x="441413" y="330200"/>
                    </a:lnTo>
                    <a:lnTo>
                      <a:pt x="435521" y="330200"/>
                    </a:lnTo>
                    <a:lnTo>
                      <a:pt x="429831" y="342900"/>
                    </a:lnTo>
                    <a:lnTo>
                      <a:pt x="425107" y="342900"/>
                    </a:lnTo>
                    <a:lnTo>
                      <a:pt x="420585" y="355600"/>
                    </a:lnTo>
                    <a:lnTo>
                      <a:pt x="416788" y="355600"/>
                    </a:lnTo>
                    <a:lnTo>
                      <a:pt x="414172" y="342900"/>
                    </a:lnTo>
                    <a:lnTo>
                      <a:pt x="404241" y="368300"/>
                    </a:lnTo>
                    <a:lnTo>
                      <a:pt x="404291" y="355600"/>
                    </a:lnTo>
                    <a:lnTo>
                      <a:pt x="404469" y="355600"/>
                    </a:lnTo>
                    <a:lnTo>
                      <a:pt x="404825" y="342900"/>
                    </a:lnTo>
                    <a:lnTo>
                      <a:pt x="405434" y="342900"/>
                    </a:lnTo>
                    <a:lnTo>
                      <a:pt x="406412" y="330200"/>
                    </a:lnTo>
                    <a:lnTo>
                      <a:pt x="408317" y="330200"/>
                    </a:lnTo>
                    <a:lnTo>
                      <a:pt x="412788" y="317500"/>
                    </a:lnTo>
                    <a:lnTo>
                      <a:pt x="405231" y="317500"/>
                    </a:lnTo>
                    <a:lnTo>
                      <a:pt x="398703" y="330200"/>
                    </a:lnTo>
                    <a:lnTo>
                      <a:pt x="393039" y="330200"/>
                    </a:lnTo>
                    <a:lnTo>
                      <a:pt x="388073" y="342900"/>
                    </a:lnTo>
                    <a:lnTo>
                      <a:pt x="383628" y="342900"/>
                    </a:lnTo>
                    <a:lnTo>
                      <a:pt x="379730" y="355600"/>
                    </a:lnTo>
                    <a:lnTo>
                      <a:pt x="376275" y="355600"/>
                    </a:lnTo>
                    <a:lnTo>
                      <a:pt x="373151" y="368300"/>
                    </a:lnTo>
                    <a:lnTo>
                      <a:pt x="366966" y="381000"/>
                    </a:lnTo>
                    <a:lnTo>
                      <a:pt x="360451" y="393700"/>
                    </a:lnTo>
                    <a:lnTo>
                      <a:pt x="352399" y="393700"/>
                    </a:lnTo>
                    <a:lnTo>
                      <a:pt x="341617" y="406400"/>
                    </a:lnTo>
                    <a:lnTo>
                      <a:pt x="343674" y="406400"/>
                    </a:lnTo>
                    <a:lnTo>
                      <a:pt x="336600" y="419100"/>
                    </a:lnTo>
                    <a:lnTo>
                      <a:pt x="329984" y="419100"/>
                    </a:lnTo>
                    <a:lnTo>
                      <a:pt x="323659" y="431800"/>
                    </a:lnTo>
                    <a:lnTo>
                      <a:pt x="317474" y="444500"/>
                    </a:lnTo>
                    <a:lnTo>
                      <a:pt x="311746" y="444500"/>
                    </a:lnTo>
                    <a:lnTo>
                      <a:pt x="306108" y="457200"/>
                    </a:lnTo>
                    <a:lnTo>
                      <a:pt x="295084" y="457200"/>
                    </a:lnTo>
                    <a:lnTo>
                      <a:pt x="284429" y="469900"/>
                    </a:lnTo>
                    <a:lnTo>
                      <a:pt x="264058" y="469900"/>
                    </a:lnTo>
                    <a:lnTo>
                      <a:pt x="264058" y="609600"/>
                    </a:lnTo>
                    <a:lnTo>
                      <a:pt x="262420" y="622300"/>
                    </a:lnTo>
                    <a:lnTo>
                      <a:pt x="256425" y="635000"/>
                    </a:lnTo>
                    <a:lnTo>
                      <a:pt x="244627" y="635000"/>
                    </a:lnTo>
                    <a:lnTo>
                      <a:pt x="248793" y="647700"/>
                    </a:lnTo>
                    <a:lnTo>
                      <a:pt x="250367" y="647700"/>
                    </a:lnTo>
                    <a:lnTo>
                      <a:pt x="250050" y="660400"/>
                    </a:lnTo>
                    <a:lnTo>
                      <a:pt x="248564" y="660400"/>
                    </a:lnTo>
                    <a:lnTo>
                      <a:pt x="247294" y="673100"/>
                    </a:lnTo>
                    <a:lnTo>
                      <a:pt x="245630" y="673100"/>
                    </a:lnTo>
                    <a:lnTo>
                      <a:pt x="244500" y="685800"/>
                    </a:lnTo>
                    <a:lnTo>
                      <a:pt x="243522" y="685800"/>
                    </a:lnTo>
                    <a:lnTo>
                      <a:pt x="243192" y="698500"/>
                    </a:lnTo>
                    <a:lnTo>
                      <a:pt x="244157" y="698500"/>
                    </a:lnTo>
                    <a:lnTo>
                      <a:pt x="235953" y="723900"/>
                    </a:lnTo>
                    <a:lnTo>
                      <a:pt x="226961" y="723900"/>
                    </a:lnTo>
                    <a:lnTo>
                      <a:pt x="219430" y="736600"/>
                    </a:lnTo>
                    <a:lnTo>
                      <a:pt x="215671" y="762000"/>
                    </a:lnTo>
                    <a:lnTo>
                      <a:pt x="227215" y="749300"/>
                    </a:lnTo>
                    <a:lnTo>
                      <a:pt x="226098" y="762000"/>
                    </a:lnTo>
                    <a:lnTo>
                      <a:pt x="225285" y="762000"/>
                    </a:lnTo>
                    <a:lnTo>
                      <a:pt x="224497" y="774700"/>
                    </a:lnTo>
                    <a:lnTo>
                      <a:pt x="223456" y="787400"/>
                    </a:lnTo>
                    <a:lnTo>
                      <a:pt x="221957" y="787400"/>
                    </a:lnTo>
                    <a:lnTo>
                      <a:pt x="220116" y="800100"/>
                    </a:lnTo>
                    <a:lnTo>
                      <a:pt x="217754" y="812800"/>
                    </a:lnTo>
                    <a:lnTo>
                      <a:pt x="214769" y="825500"/>
                    </a:lnTo>
                    <a:lnTo>
                      <a:pt x="212064" y="825500"/>
                    </a:lnTo>
                    <a:lnTo>
                      <a:pt x="212064" y="1054100"/>
                    </a:lnTo>
                    <a:lnTo>
                      <a:pt x="210718" y="1054100"/>
                    </a:lnTo>
                    <a:lnTo>
                      <a:pt x="205524" y="1066800"/>
                    </a:lnTo>
                    <a:lnTo>
                      <a:pt x="202438" y="1054100"/>
                    </a:lnTo>
                    <a:lnTo>
                      <a:pt x="194576" y="1041400"/>
                    </a:lnTo>
                    <a:lnTo>
                      <a:pt x="194233" y="1040574"/>
                    </a:lnTo>
                    <a:lnTo>
                      <a:pt x="194233" y="1155700"/>
                    </a:lnTo>
                    <a:lnTo>
                      <a:pt x="192913" y="1168400"/>
                    </a:lnTo>
                    <a:lnTo>
                      <a:pt x="192570" y="1168400"/>
                    </a:lnTo>
                    <a:lnTo>
                      <a:pt x="192570" y="1219200"/>
                    </a:lnTo>
                    <a:lnTo>
                      <a:pt x="192252" y="1219200"/>
                    </a:lnTo>
                    <a:lnTo>
                      <a:pt x="191414" y="1206500"/>
                    </a:lnTo>
                    <a:lnTo>
                      <a:pt x="192252" y="1206500"/>
                    </a:lnTo>
                    <a:lnTo>
                      <a:pt x="192570" y="1219200"/>
                    </a:lnTo>
                    <a:lnTo>
                      <a:pt x="192570" y="1168400"/>
                    </a:lnTo>
                    <a:lnTo>
                      <a:pt x="184442" y="1168400"/>
                    </a:lnTo>
                    <a:lnTo>
                      <a:pt x="184061" y="1155700"/>
                    </a:lnTo>
                    <a:lnTo>
                      <a:pt x="194233" y="1155700"/>
                    </a:lnTo>
                    <a:lnTo>
                      <a:pt x="194233" y="1040574"/>
                    </a:lnTo>
                    <a:lnTo>
                      <a:pt x="189369" y="1028700"/>
                    </a:lnTo>
                    <a:lnTo>
                      <a:pt x="194221" y="1016000"/>
                    </a:lnTo>
                    <a:lnTo>
                      <a:pt x="185940" y="1016000"/>
                    </a:lnTo>
                    <a:lnTo>
                      <a:pt x="183007" y="1028700"/>
                    </a:lnTo>
                    <a:lnTo>
                      <a:pt x="176149" y="1028700"/>
                    </a:lnTo>
                    <a:lnTo>
                      <a:pt x="175869" y="1003300"/>
                    </a:lnTo>
                    <a:lnTo>
                      <a:pt x="176479" y="1003300"/>
                    </a:lnTo>
                    <a:lnTo>
                      <a:pt x="177761" y="990600"/>
                    </a:lnTo>
                    <a:lnTo>
                      <a:pt x="181152" y="990600"/>
                    </a:lnTo>
                    <a:lnTo>
                      <a:pt x="189204" y="1003300"/>
                    </a:lnTo>
                    <a:lnTo>
                      <a:pt x="195160" y="1016000"/>
                    </a:lnTo>
                    <a:lnTo>
                      <a:pt x="200875" y="1016000"/>
                    </a:lnTo>
                    <a:lnTo>
                      <a:pt x="208254" y="1028700"/>
                    </a:lnTo>
                    <a:lnTo>
                      <a:pt x="210820" y="1041400"/>
                    </a:lnTo>
                    <a:lnTo>
                      <a:pt x="212064" y="1054100"/>
                    </a:lnTo>
                    <a:lnTo>
                      <a:pt x="212064" y="825500"/>
                    </a:lnTo>
                    <a:lnTo>
                      <a:pt x="210388" y="825500"/>
                    </a:lnTo>
                    <a:lnTo>
                      <a:pt x="212090" y="812800"/>
                    </a:lnTo>
                    <a:lnTo>
                      <a:pt x="215150" y="800100"/>
                    </a:lnTo>
                    <a:lnTo>
                      <a:pt x="214845" y="800100"/>
                    </a:lnTo>
                    <a:lnTo>
                      <a:pt x="201129" y="812800"/>
                    </a:lnTo>
                    <a:lnTo>
                      <a:pt x="200482" y="800100"/>
                    </a:lnTo>
                    <a:lnTo>
                      <a:pt x="199326" y="800100"/>
                    </a:lnTo>
                    <a:lnTo>
                      <a:pt x="200126" y="787400"/>
                    </a:lnTo>
                    <a:lnTo>
                      <a:pt x="194652" y="787400"/>
                    </a:lnTo>
                    <a:lnTo>
                      <a:pt x="194005" y="800100"/>
                    </a:lnTo>
                    <a:lnTo>
                      <a:pt x="191909" y="787400"/>
                    </a:lnTo>
                    <a:lnTo>
                      <a:pt x="190728" y="787400"/>
                    </a:lnTo>
                    <a:lnTo>
                      <a:pt x="190728" y="825500"/>
                    </a:lnTo>
                    <a:lnTo>
                      <a:pt x="188582" y="838200"/>
                    </a:lnTo>
                    <a:lnTo>
                      <a:pt x="182295" y="838200"/>
                    </a:lnTo>
                    <a:lnTo>
                      <a:pt x="182359" y="825500"/>
                    </a:lnTo>
                    <a:lnTo>
                      <a:pt x="182841" y="825500"/>
                    </a:lnTo>
                    <a:lnTo>
                      <a:pt x="183095" y="812800"/>
                    </a:lnTo>
                    <a:lnTo>
                      <a:pt x="186728" y="812800"/>
                    </a:lnTo>
                    <a:lnTo>
                      <a:pt x="189687" y="825500"/>
                    </a:lnTo>
                    <a:lnTo>
                      <a:pt x="190728" y="825500"/>
                    </a:lnTo>
                    <a:lnTo>
                      <a:pt x="190728" y="787400"/>
                    </a:lnTo>
                    <a:lnTo>
                      <a:pt x="184683" y="787400"/>
                    </a:lnTo>
                    <a:lnTo>
                      <a:pt x="185839" y="774700"/>
                    </a:lnTo>
                    <a:lnTo>
                      <a:pt x="189001" y="762000"/>
                    </a:lnTo>
                    <a:lnTo>
                      <a:pt x="192087" y="762000"/>
                    </a:lnTo>
                    <a:lnTo>
                      <a:pt x="196278" y="749300"/>
                    </a:lnTo>
                    <a:lnTo>
                      <a:pt x="206336" y="749300"/>
                    </a:lnTo>
                    <a:lnTo>
                      <a:pt x="205041" y="762000"/>
                    </a:lnTo>
                    <a:lnTo>
                      <a:pt x="205752" y="762000"/>
                    </a:lnTo>
                    <a:lnTo>
                      <a:pt x="210261" y="749300"/>
                    </a:lnTo>
                    <a:lnTo>
                      <a:pt x="212839" y="736600"/>
                    </a:lnTo>
                    <a:lnTo>
                      <a:pt x="213868" y="736600"/>
                    </a:lnTo>
                    <a:lnTo>
                      <a:pt x="213791" y="723900"/>
                    </a:lnTo>
                    <a:lnTo>
                      <a:pt x="208991" y="736600"/>
                    </a:lnTo>
                    <a:lnTo>
                      <a:pt x="193586" y="736600"/>
                    </a:lnTo>
                    <a:lnTo>
                      <a:pt x="194208" y="723900"/>
                    </a:lnTo>
                    <a:lnTo>
                      <a:pt x="195224" y="723900"/>
                    </a:lnTo>
                    <a:lnTo>
                      <a:pt x="196481" y="711200"/>
                    </a:lnTo>
                    <a:lnTo>
                      <a:pt x="198513" y="698500"/>
                    </a:lnTo>
                    <a:lnTo>
                      <a:pt x="200545" y="698500"/>
                    </a:lnTo>
                    <a:lnTo>
                      <a:pt x="200456" y="685800"/>
                    </a:lnTo>
                    <a:lnTo>
                      <a:pt x="207987" y="685800"/>
                    </a:lnTo>
                    <a:lnTo>
                      <a:pt x="216319" y="673100"/>
                    </a:lnTo>
                    <a:lnTo>
                      <a:pt x="228701" y="673100"/>
                    </a:lnTo>
                    <a:lnTo>
                      <a:pt x="229552" y="660400"/>
                    </a:lnTo>
                    <a:lnTo>
                      <a:pt x="231533" y="660400"/>
                    </a:lnTo>
                    <a:lnTo>
                      <a:pt x="232638" y="647700"/>
                    </a:lnTo>
                    <a:lnTo>
                      <a:pt x="230886" y="635000"/>
                    </a:lnTo>
                    <a:lnTo>
                      <a:pt x="228473" y="647700"/>
                    </a:lnTo>
                    <a:lnTo>
                      <a:pt x="214045" y="647700"/>
                    </a:lnTo>
                    <a:lnTo>
                      <a:pt x="212699" y="660400"/>
                    </a:lnTo>
                    <a:lnTo>
                      <a:pt x="205295" y="660400"/>
                    </a:lnTo>
                    <a:lnTo>
                      <a:pt x="206883" y="647700"/>
                    </a:lnTo>
                    <a:lnTo>
                      <a:pt x="213969" y="635000"/>
                    </a:lnTo>
                    <a:lnTo>
                      <a:pt x="223037" y="622300"/>
                    </a:lnTo>
                    <a:lnTo>
                      <a:pt x="222478" y="635000"/>
                    </a:lnTo>
                    <a:lnTo>
                      <a:pt x="229793" y="622300"/>
                    </a:lnTo>
                    <a:lnTo>
                      <a:pt x="233070" y="635000"/>
                    </a:lnTo>
                    <a:lnTo>
                      <a:pt x="232575" y="609600"/>
                    </a:lnTo>
                    <a:lnTo>
                      <a:pt x="227545" y="609600"/>
                    </a:lnTo>
                    <a:lnTo>
                      <a:pt x="220078" y="622300"/>
                    </a:lnTo>
                    <a:lnTo>
                      <a:pt x="212229" y="622300"/>
                    </a:lnTo>
                    <a:lnTo>
                      <a:pt x="214274" y="596900"/>
                    </a:lnTo>
                    <a:lnTo>
                      <a:pt x="214871" y="596900"/>
                    </a:lnTo>
                    <a:lnTo>
                      <a:pt x="216827" y="584200"/>
                    </a:lnTo>
                    <a:lnTo>
                      <a:pt x="220738" y="571500"/>
                    </a:lnTo>
                    <a:lnTo>
                      <a:pt x="237286" y="571500"/>
                    </a:lnTo>
                    <a:lnTo>
                      <a:pt x="235369" y="584200"/>
                    </a:lnTo>
                    <a:lnTo>
                      <a:pt x="248818" y="571500"/>
                    </a:lnTo>
                    <a:lnTo>
                      <a:pt x="242912" y="596900"/>
                    </a:lnTo>
                    <a:lnTo>
                      <a:pt x="250126" y="584200"/>
                    </a:lnTo>
                    <a:lnTo>
                      <a:pt x="253898" y="571500"/>
                    </a:lnTo>
                    <a:lnTo>
                      <a:pt x="256286" y="571500"/>
                    </a:lnTo>
                    <a:lnTo>
                      <a:pt x="259359" y="558800"/>
                    </a:lnTo>
                    <a:lnTo>
                      <a:pt x="263525" y="558800"/>
                    </a:lnTo>
                    <a:lnTo>
                      <a:pt x="262483" y="571500"/>
                    </a:lnTo>
                    <a:lnTo>
                      <a:pt x="261543" y="584200"/>
                    </a:lnTo>
                    <a:lnTo>
                      <a:pt x="261137" y="596900"/>
                    </a:lnTo>
                    <a:lnTo>
                      <a:pt x="261797" y="596900"/>
                    </a:lnTo>
                    <a:lnTo>
                      <a:pt x="264058" y="609600"/>
                    </a:lnTo>
                    <a:lnTo>
                      <a:pt x="264058" y="469900"/>
                    </a:lnTo>
                    <a:lnTo>
                      <a:pt x="256197" y="469900"/>
                    </a:lnTo>
                    <a:lnTo>
                      <a:pt x="259232" y="457200"/>
                    </a:lnTo>
                    <a:lnTo>
                      <a:pt x="262229" y="444500"/>
                    </a:lnTo>
                    <a:lnTo>
                      <a:pt x="275183" y="444500"/>
                    </a:lnTo>
                    <a:lnTo>
                      <a:pt x="285140" y="431800"/>
                    </a:lnTo>
                    <a:lnTo>
                      <a:pt x="293128" y="419100"/>
                    </a:lnTo>
                    <a:lnTo>
                      <a:pt x="299935" y="393700"/>
                    </a:lnTo>
                    <a:lnTo>
                      <a:pt x="306336" y="381000"/>
                    </a:lnTo>
                    <a:lnTo>
                      <a:pt x="309791" y="368300"/>
                    </a:lnTo>
                    <a:lnTo>
                      <a:pt x="313385" y="368300"/>
                    </a:lnTo>
                    <a:lnTo>
                      <a:pt x="317246" y="355600"/>
                    </a:lnTo>
                    <a:lnTo>
                      <a:pt x="321500" y="355600"/>
                    </a:lnTo>
                    <a:lnTo>
                      <a:pt x="326491" y="342900"/>
                    </a:lnTo>
                    <a:lnTo>
                      <a:pt x="332003" y="330200"/>
                    </a:lnTo>
                    <a:lnTo>
                      <a:pt x="338162" y="330200"/>
                    </a:lnTo>
                    <a:lnTo>
                      <a:pt x="345135" y="317500"/>
                    </a:lnTo>
                    <a:lnTo>
                      <a:pt x="343750" y="330200"/>
                    </a:lnTo>
                    <a:lnTo>
                      <a:pt x="339115" y="330200"/>
                    </a:lnTo>
                    <a:lnTo>
                      <a:pt x="335102" y="342900"/>
                    </a:lnTo>
                    <a:lnTo>
                      <a:pt x="335572" y="342900"/>
                    </a:lnTo>
                    <a:lnTo>
                      <a:pt x="345376" y="330200"/>
                    </a:lnTo>
                    <a:lnTo>
                      <a:pt x="347865" y="317500"/>
                    </a:lnTo>
                    <a:lnTo>
                      <a:pt x="352145" y="304800"/>
                    </a:lnTo>
                    <a:lnTo>
                      <a:pt x="367258" y="292100"/>
                    </a:lnTo>
                    <a:lnTo>
                      <a:pt x="358381" y="304800"/>
                    </a:lnTo>
                    <a:lnTo>
                      <a:pt x="365302" y="304800"/>
                    </a:lnTo>
                    <a:lnTo>
                      <a:pt x="373646" y="292100"/>
                    </a:lnTo>
                    <a:lnTo>
                      <a:pt x="369074" y="304800"/>
                    </a:lnTo>
                    <a:lnTo>
                      <a:pt x="374510" y="304800"/>
                    </a:lnTo>
                    <a:lnTo>
                      <a:pt x="380873" y="292100"/>
                    </a:lnTo>
                    <a:lnTo>
                      <a:pt x="387870" y="279400"/>
                    </a:lnTo>
                    <a:lnTo>
                      <a:pt x="395249" y="279400"/>
                    </a:lnTo>
                    <a:lnTo>
                      <a:pt x="403174" y="266700"/>
                    </a:lnTo>
                    <a:lnTo>
                      <a:pt x="411403" y="266700"/>
                    </a:lnTo>
                    <a:lnTo>
                      <a:pt x="419811" y="254000"/>
                    </a:lnTo>
                    <a:lnTo>
                      <a:pt x="428244" y="254000"/>
                    </a:lnTo>
                    <a:lnTo>
                      <a:pt x="436867" y="241300"/>
                    </a:lnTo>
                    <a:lnTo>
                      <a:pt x="445249" y="241300"/>
                    </a:lnTo>
                    <a:lnTo>
                      <a:pt x="453402" y="228600"/>
                    </a:lnTo>
                    <a:lnTo>
                      <a:pt x="468934" y="228600"/>
                    </a:lnTo>
                    <a:lnTo>
                      <a:pt x="475983" y="215900"/>
                    </a:lnTo>
                    <a:lnTo>
                      <a:pt x="488264" y="215900"/>
                    </a:lnTo>
                    <a:lnTo>
                      <a:pt x="484505" y="203200"/>
                    </a:lnTo>
                    <a:lnTo>
                      <a:pt x="487654" y="203200"/>
                    </a:lnTo>
                    <a:lnTo>
                      <a:pt x="492975" y="190500"/>
                    </a:lnTo>
                    <a:lnTo>
                      <a:pt x="505193" y="190500"/>
                    </a:lnTo>
                    <a:lnTo>
                      <a:pt x="498665" y="203200"/>
                    </a:lnTo>
                    <a:lnTo>
                      <a:pt x="511086" y="190500"/>
                    </a:lnTo>
                    <a:lnTo>
                      <a:pt x="519544" y="203200"/>
                    </a:lnTo>
                    <a:lnTo>
                      <a:pt x="526948" y="203200"/>
                    </a:lnTo>
                    <a:lnTo>
                      <a:pt x="518947" y="215900"/>
                    </a:lnTo>
                    <a:lnTo>
                      <a:pt x="511009" y="215900"/>
                    </a:lnTo>
                    <a:lnTo>
                      <a:pt x="503123" y="228600"/>
                    </a:lnTo>
                    <a:lnTo>
                      <a:pt x="525856" y="228600"/>
                    </a:lnTo>
                    <a:lnTo>
                      <a:pt x="529793" y="215900"/>
                    </a:lnTo>
                    <a:lnTo>
                      <a:pt x="538238" y="215900"/>
                    </a:lnTo>
                    <a:lnTo>
                      <a:pt x="542048" y="203200"/>
                    </a:lnTo>
                    <a:lnTo>
                      <a:pt x="537845" y="203200"/>
                    </a:lnTo>
                    <a:lnTo>
                      <a:pt x="541553" y="190500"/>
                    </a:lnTo>
                    <a:lnTo>
                      <a:pt x="545693" y="190500"/>
                    </a:lnTo>
                    <a:lnTo>
                      <a:pt x="550862" y="177800"/>
                    </a:lnTo>
                    <a:lnTo>
                      <a:pt x="554939" y="177800"/>
                    </a:lnTo>
                    <a:lnTo>
                      <a:pt x="559346" y="165100"/>
                    </a:lnTo>
                    <a:lnTo>
                      <a:pt x="564083" y="165100"/>
                    </a:lnTo>
                    <a:lnTo>
                      <a:pt x="569188" y="152400"/>
                    </a:lnTo>
                    <a:lnTo>
                      <a:pt x="569061" y="165100"/>
                    </a:lnTo>
                    <a:lnTo>
                      <a:pt x="578612" y="152400"/>
                    </a:lnTo>
                    <a:lnTo>
                      <a:pt x="588276" y="152400"/>
                    </a:lnTo>
                    <a:lnTo>
                      <a:pt x="598017" y="139700"/>
                    </a:lnTo>
                    <a:lnTo>
                      <a:pt x="615099" y="139700"/>
                    </a:lnTo>
                    <a:lnTo>
                      <a:pt x="625690" y="127000"/>
                    </a:lnTo>
                    <a:lnTo>
                      <a:pt x="628421" y="139700"/>
                    </a:lnTo>
                    <a:lnTo>
                      <a:pt x="662889" y="139700"/>
                    </a:lnTo>
                    <a:lnTo>
                      <a:pt x="673506" y="127000"/>
                    </a:lnTo>
                    <a:lnTo>
                      <a:pt x="697445" y="127000"/>
                    </a:lnTo>
                    <a:lnTo>
                      <a:pt x="710323" y="114300"/>
                    </a:lnTo>
                    <a:lnTo>
                      <a:pt x="723544" y="114300"/>
                    </a:lnTo>
                    <a:lnTo>
                      <a:pt x="719213" y="127000"/>
                    </a:lnTo>
                    <a:lnTo>
                      <a:pt x="736625" y="114300"/>
                    </a:lnTo>
                    <a:lnTo>
                      <a:pt x="811847" y="114300"/>
                    </a:lnTo>
                    <a:lnTo>
                      <a:pt x="811847" y="50800"/>
                    </a:lnTo>
                    <a:lnTo>
                      <a:pt x="783488" y="50800"/>
                    </a:lnTo>
                    <a:lnTo>
                      <a:pt x="766559" y="50800"/>
                    </a:lnTo>
                    <a:lnTo>
                      <a:pt x="748220" y="50800"/>
                    </a:lnTo>
                    <a:lnTo>
                      <a:pt x="740016" y="50800"/>
                    </a:lnTo>
                    <a:lnTo>
                      <a:pt x="720077" y="50800"/>
                    </a:lnTo>
                    <a:lnTo>
                      <a:pt x="723353" y="63500"/>
                    </a:lnTo>
                    <a:lnTo>
                      <a:pt x="706970" y="50800"/>
                    </a:lnTo>
                    <a:lnTo>
                      <a:pt x="689571" y="50800"/>
                    </a:lnTo>
                    <a:lnTo>
                      <a:pt x="682129" y="63500"/>
                    </a:lnTo>
                    <a:lnTo>
                      <a:pt x="655269" y="63500"/>
                    </a:lnTo>
                    <a:lnTo>
                      <a:pt x="649097" y="50800"/>
                    </a:lnTo>
                    <a:lnTo>
                      <a:pt x="665543" y="50800"/>
                    </a:lnTo>
                    <a:lnTo>
                      <a:pt x="673404" y="38100"/>
                    </a:lnTo>
                    <a:lnTo>
                      <a:pt x="671525" y="38100"/>
                    </a:lnTo>
                    <a:lnTo>
                      <a:pt x="668286" y="25400"/>
                    </a:lnTo>
                    <a:lnTo>
                      <a:pt x="669569" y="25400"/>
                    </a:lnTo>
                    <a:lnTo>
                      <a:pt x="674573" y="12700"/>
                    </a:lnTo>
                    <a:lnTo>
                      <a:pt x="659345" y="12700"/>
                    </a:lnTo>
                    <a:lnTo>
                      <a:pt x="650697" y="25400"/>
                    </a:lnTo>
                    <a:lnTo>
                      <a:pt x="651827" y="25400"/>
                    </a:lnTo>
                    <a:lnTo>
                      <a:pt x="659549" y="38100"/>
                    </a:lnTo>
                    <a:lnTo>
                      <a:pt x="641413" y="38100"/>
                    </a:lnTo>
                    <a:lnTo>
                      <a:pt x="641413" y="50800"/>
                    </a:lnTo>
                    <a:lnTo>
                      <a:pt x="626986" y="63500"/>
                    </a:lnTo>
                    <a:lnTo>
                      <a:pt x="619899" y="63500"/>
                    </a:lnTo>
                    <a:lnTo>
                      <a:pt x="628929" y="50800"/>
                    </a:lnTo>
                    <a:lnTo>
                      <a:pt x="641413" y="50800"/>
                    </a:lnTo>
                    <a:lnTo>
                      <a:pt x="641413" y="38100"/>
                    </a:lnTo>
                    <a:lnTo>
                      <a:pt x="631558" y="38100"/>
                    </a:lnTo>
                    <a:lnTo>
                      <a:pt x="623811" y="50800"/>
                    </a:lnTo>
                    <a:lnTo>
                      <a:pt x="614324" y="50800"/>
                    </a:lnTo>
                    <a:lnTo>
                      <a:pt x="609003" y="63500"/>
                    </a:lnTo>
                    <a:lnTo>
                      <a:pt x="618858" y="63500"/>
                    </a:lnTo>
                    <a:lnTo>
                      <a:pt x="608787" y="76200"/>
                    </a:lnTo>
                    <a:lnTo>
                      <a:pt x="570496" y="76200"/>
                    </a:lnTo>
                    <a:lnTo>
                      <a:pt x="563638" y="88900"/>
                    </a:lnTo>
                    <a:lnTo>
                      <a:pt x="543153" y="88900"/>
                    </a:lnTo>
                    <a:lnTo>
                      <a:pt x="536676" y="101600"/>
                    </a:lnTo>
                    <a:lnTo>
                      <a:pt x="524230" y="101600"/>
                    </a:lnTo>
                    <a:lnTo>
                      <a:pt x="518299" y="114300"/>
                    </a:lnTo>
                    <a:lnTo>
                      <a:pt x="493318" y="114300"/>
                    </a:lnTo>
                    <a:lnTo>
                      <a:pt x="495223" y="101600"/>
                    </a:lnTo>
                    <a:lnTo>
                      <a:pt x="494131" y="101600"/>
                    </a:lnTo>
                    <a:lnTo>
                      <a:pt x="493204" y="114300"/>
                    </a:lnTo>
                    <a:lnTo>
                      <a:pt x="466610" y="114300"/>
                    </a:lnTo>
                    <a:lnTo>
                      <a:pt x="461391" y="127000"/>
                    </a:lnTo>
                    <a:lnTo>
                      <a:pt x="458419" y="127000"/>
                    </a:lnTo>
                    <a:lnTo>
                      <a:pt x="458482" y="121031"/>
                    </a:lnTo>
                    <a:lnTo>
                      <a:pt x="454723" y="127000"/>
                    </a:lnTo>
                    <a:lnTo>
                      <a:pt x="446798" y="127000"/>
                    </a:lnTo>
                    <a:lnTo>
                      <a:pt x="439089" y="139700"/>
                    </a:lnTo>
                    <a:lnTo>
                      <a:pt x="431749" y="152400"/>
                    </a:lnTo>
                    <a:lnTo>
                      <a:pt x="428853" y="152400"/>
                    </a:lnTo>
                    <a:lnTo>
                      <a:pt x="435533" y="139700"/>
                    </a:lnTo>
                    <a:lnTo>
                      <a:pt x="424878" y="139700"/>
                    </a:lnTo>
                    <a:lnTo>
                      <a:pt x="418426" y="152400"/>
                    </a:lnTo>
                    <a:lnTo>
                      <a:pt x="411721" y="152400"/>
                    </a:lnTo>
                    <a:lnTo>
                      <a:pt x="404431" y="165100"/>
                    </a:lnTo>
                    <a:lnTo>
                      <a:pt x="396684" y="165100"/>
                    </a:lnTo>
                    <a:lnTo>
                      <a:pt x="380644" y="190500"/>
                    </a:lnTo>
                    <a:lnTo>
                      <a:pt x="373227" y="190500"/>
                    </a:lnTo>
                    <a:lnTo>
                      <a:pt x="366737" y="203200"/>
                    </a:lnTo>
                    <a:lnTo>
                      <a:pt x="361429" y="215900"/>
                    </a:lnTo>
                    <a:lnTo>
                      <a:pt x="373621" y="215900"/>
                    </a:lnTo>
                    <a:lnTo>
                      <a:pt x="370217" y="228600"/>
                    </a:lnTo>
                    <a:lnTo>
                      <a:pt x="360972" y="241300"/>
                    </a:lnTo>
                    <a:lnTo>
                      <a:pt x="359473" y="254000"/>
                    </a:lnTo>
                    <a:lnTo>
                      <a:pt x="349313" y="254000"/>
                    </a:lnTo>
                    <a:lnTo>
                      <a:pt x="339928" y="241300"/>
                    </a:lnTo>
                    <a:lnTo>
                      <a:pt x="336080" y="228600"/>
                    </a:lnTo>
                    <a:lnTo>
                      <a:pt x="342582" y="215900"/>
                    </a:lnTo>
                    <a:lnTo>
                      <a:pt x="345198" y="212293"/>
                    </a:lnTo>
                    <a:lnTo>
                      <a:pt x="346964" y="203200"/>
                    </a:lnTo>
                    <a:lnTo>
                      <a:pt x="334098" y="203200"/>
                    </a:lnTo>
                    <a:lnTo>
                      <a:pt x="327329" y="215900"/>
                    </a:lnTo>
                    <a:lnTo>
                      <a:pt x="316763" y="215900"/>
                    </a:lnTo>
                    <a:lnTo>
                      <a:pt x="317373" y="203200"/>
                    </a:lnTo>
                    <a:lnTo>
                      <a:pt x="322224" y="190500"/>
                    </a:lnTo>
                    <a:lnTo>
                      <a:pt x="333997" y="190500"/>
                    </a:lnTo>
                    <a:lnTo>
                      <a:pt x="347256" y="177800"/>
                    </a:lnTo>
                    <a:lnTo>
                      <a:pt x="366369" y="177800"/>
                    </a:lnTo>
                    <a:lnTo>
                      <a:pt x="358559" y="190500"/>
                    </a:lnTo>
                    <a:lnTo>
                      <a:pt x="352336" y="203200"/>
                    </a:lnTo>
                    <a:lnTo>
                      <a:pt x="360489" y="203200"/>
                    </a:lnTo>
                    <a:lnTo>
                      <a:pt x="369316" y="190500"/>
                    </a:lnTo>
                    <a:lnTo>
                      <a:pt x="379006" y="177800"/>
                    </a:lnTo>
                    <a:lnTo>
                      <a:pt x="371233" y="177800"/>
                    </a:lnTo>
                    <a:lnTo>
                      <a:pt x="378244" y="165100"/>
                    </a:lnTo>
                    <a:lnTo>
                      <a:pt x="382955" y="165100"/>
                    </a:lnTo>
                    <a:lnTo>
                      <a:pt x="387807" y="152400"/>
                    </a:lnTo>
                    <a:lnTo>
                      <a:pt x="397675" y="152400"/>
                    </a:lnTo>
                    <a:lnTo>
                      <a:pt x="402844" y="139700"/>
                    </a:lnTo>
                    <a:lnTo>
                      <a:pt x="405663" y="139700"/>
                    </a:lnTo>
                    <a:lnTo>
                      <a:pt x="403364" y="152400"/>
                    </a:lnTo>
                    <a:lnTo>
                      <a:pt x="409460" y="139700"/>
                    </a:lnTo>
                    <a:lnTo>
                      <a:pt x="409232" y="139700"/>
                    </a:lnTo>
                    <a:lnTo>
                      <a:pt x="410273" y="127000"/>
                    </a:lnTo>
                    <a:lnTo>
                      <a:pt x="398145" y="127000"/>
                    </a:lnTo>
                    <a:lnTo>
                      <a:pt x="391363" y="139700"/>
                    </a:lnTo>
                    <a:lnTo>
                      <a:pt x="383692" y="139700"/>
                    </a:lnTo>
                    <a:lnTo>
                      <a:pt x="375158" y="152400"/>
                    </a:lnTo>
                    <a:lnTo>
                      <a:pt x="374535" y="139700"/>
                    </a:lnTo>
                    <a:lnTo>
                      <a:pt x="353402" y="152400"/>
                    </a:lnTo>
                    <a:lnTo>
                      <a:pt x="332295" y="177800"/>
                    </a:lnTo>
                    <a:lnTo>
                      <a:pt x="312724" y="190500"/>
                    </a:lnTo>
                    <a:lnTo>
                      <a:pt x="296164" y="215900"/>
                    </a:lnTo>
                    <a:lnTo>
                      <a:pt x="301980" y="228600"/>
                    </a:lnTo>
                    <a:lnTo>
                      <a:pt x="305485" y="241300"/>
                    </a:lnTo>
                    <a:lnTo>
                      <a:pt x="308673" y="266700"/>
                    </a:lnTo>
                    <a:lnTo>
                      <a:pt x="313537" y="279400"/>
                    </a:lnTo>
                    <a:lnTo>
                      <a:pt x="248208" y="355600"/>
                    </a:lnTo>
                    <a:lnTo>
                      <a:pt x="227571" y="391782"/>
                    </a:lnTo>
                    <a:lnTo>
                      <a:pt x="229196" y="393700"/>
                    </a:lnTo>
                    <a:lnTo>
                      <a:pt x="236601" y="393700"/>
                    </a:lnTo>
                    <a:lnTo>
                      <a:pt x="228257" y="406400"/>
                    </a:lnTo>
                    <a:lnTo>
                      <a:pt x="220713" y="419100"/>
                    </a:lnTo>
                    <a:lnTo>
                      <a:pt x="206933" y="419100"/>
                    </a:lnTo>
                    <a:lnTo>
                      <a:pt x="207251" y="431800"/>
                    </a:lnTo>
                    <a:lnTo>
                      <a:pt x="206679" y="444500"/>
                    </a:lnTo>
                    <a:lnTo>
                      <a:pt x="205714" y="444500"/>
                    </a:lnTo>
                    <a:lnTo>
                      <a:pt x="204800" y="457200"/>
                    </a:lnTo>
                    <a:lnTo>
                      <a:pt x="204012" y="469900"/>
                    </a:lnTo>
                    <a:lnTo>
                      <a:pt x="204876" y="482600"/>
                    </a:lnTo>
                    <a:lnTo>
                      <a:pt x="209600" y="482600"/>
                    </a:lnTo>
                    <a:lnTo>
                      <a:pt x="195757" y="495300"/>
                    </a:lnTo>
                    <a:lnTo>
                      <a:pt x="181406" y="508000"/>
                    </a:lnTo>
                    <a:lnTo>
                      <a:pt x="177787" y="511162"/>
                    </a:lnTo>
                    <a:lnTo>
                      <a:pt x="177787" y="812800"/>
                    </a:lnTo>
                    <a:lnTo>
                      <a:pt x="177177" y="817206"/>
                    </a:lnTo>
                    <a:lnTo>
                      <a:pt x="177342" y="812800"/>
                    </a:lnTo>
                    <a:lnTo>
                      <a:pt x="177787" y="812800"/>
                    </a:lnTo>
                    <a:lnTo>
                      <a:pt x="177787" y="511162"/>
                    </a:lnTo>
                    <a:lnTo>
                      <a:pt x="166814" y="520700"/>
                    </a:lnTo>
                    <a:lnTo>
                      <a:pt x="152285" y="558800"/>
                    </a:lnTo>
                    <a:lnTo>
                      <a:pt x="155168" y="558800"/>
                    </a:lnTo>
                    <a:lnTo>
                      <a:pt x="165646" y="571500"/>
                    </a:lnTo>
                    <a:lnTo>
                      <a:pt x="160896" y="571500"/>
                    </a:lnTo>
                    <a:lnTo>
                      <a:pt x="156641" y="584200"/>
                    </a:lnTo>
                    <a:lnTo>
                      <a:pt x="146367" y="584200"/>
                    </a:lnTo>
                    <a:lnTo>
                      <a:pt x="145821" y="571500"/>
                    </a:lnTo>
                    <a:lnTo>
                      <a:pt x="147637" y="558800"/>
                    </a:lnTo>
                    <a:lnTo>
                      <a:pt x="140614" y="584200"/>
                    </a:lnTo>
                    <a:lnTo>
                      <a:pt x="133756" y="596900"/>
                    </a:lnTo>
                    <a:lnTo>
                      <a:pt x="127190" y="609600"/>
                    </a:lnTo>
                    <a:lnTo>
                      <a:pt x="121031" y="622300"/>
                    </a:lnTo>
                    <a:lnTo>
                      <a:pt x="117868" y="622300"/>
                    </a:lnTo>
                    <a:lnTo>
                      <a:pt x="116586" y="647700"/>
                    </a:lnTo>
                    <a:lnTo>
                      <a:pt x="119380" y="635000"/>
                    </a:lnTo>
                    <a:lnTo>
                      <a:pt x="124358" y="622300"/>
                    </a:lnTo>
                    <a:lnTo>
                      <a:pt x="137198" y="622300"/>
                    </a:lnTo>
                    <a:lnTo>
                      <a:pt x="133870" y="647700"/>
                    </a:lnTo>
                    <a:lnTo>
                      <a:pt x="128765" y="660400"/>
                    </a:lnTo>
                    <a:lnTo>
                      <a:pt x="125323" y="673100"/>
                    </a:lnTo>
                    <a:lnTo>
                      <a:pt x="126936" y="698500"/>
                    </a:lnTo>
                    <a:lnTo>
                      <a:pt x="99822" y="698500"/>
                    </a:lnTo>
                    <a:lnTo>
                      <a:pt x="93472" y="685800"/>
                    </a:lnTo>
                    <a:lnTo>
                      <a:pt x="95300" y="685800"/>
                    </a:lnTo>
                    <a:lnTo>
                      <a:pt x="89865" y="673100"/>
                    </a:lnTo>
                    <a:lnTo>
                      <a:pt x="85725" y="660400"/>
                    </a:lnTo>
                    <a:lnTo>
                      <a:pt x="83527" y="647700"/>
                    </a:lnTo>
                    <a:lnTo>
                      <a:pt x="83934" y="635000"/>
                    </a:lnTo>
                    <a:lnTo>
                      <a:pt x="72313" y="660400"/>
                    </a:lnTo>
                    <a:lnTo>
                      <a:pt x="67576" y="685800"/>
                    </a:lnTo>
                    <a:lnTo>
                      <a:pt x="64008" y="698500"/>
                    </a:lnTo>
                    <a:lnTo>
                      <a:pt x="55943" y="723900"/>
                    </a:lnTo>
                    <a:lnTo>
                      <a:pt x="50355" y="723900"/>
                    </a:lnTo>
                    <a:lnTo>
                      <a:pt x="49364" y="698500"/>
                    </a:lnTo>
                    <a:lnTo>
                      <a:pt x="48768" y="685800"/>
                    </a:lnTo>
                    <a:lnTo>
                      <a:pt x="44373" y="685800"/>
                    </a:lnTo>
                    <a:lnTo>
                      <a:pt x="48679" y="673100"/>
                    </a:lnTo>
                    <a:lnTo>
                      <a:pt x="53251" y="660400"/>
                    </a:lnTo>
                    <a:lnTo>
                      <a:pt x="57899" y="647700"/>
                    </a:lnTo>
                    <a:lnTo>
                      <a:pt x="62496" y="635000"/>
                    </a:lnTo>
                    <a:lnTo>
                      <a:pt x="61074" y="647700"/>
                    </a:lnTo>
                    <a:lnTo>
                      <a:pt x="64046" y="647700"/>
                    </a:lnTo>
                    <a:lnTo>
                      <a:pt x="64922" y="635000"/>
                    </a:lnTo>
                    <a:lnTo>
                      <a:pt x="66814" y="635000"/>
                    </a:lnTo>
                    <a:lnTo>
                      <a:pt x="69253" y="622300"/>
                    </a:lnTo>
                    <a:lnTo>
                      <a:pt x="71716" y="609600"/>
                    </a:lnTo>
                    <a:lnTo>
                      <a:pt x="73850" y="609600"/>
                    </a:lnTo>
                    <a:lnTo>
                      <a:pt x="75285" y="596900"/>
                    </a:lnTo>
                    <a:lnTo>
                      <a:pt x="75806" y="584200"/>
                    </a:lnTo>
                    <a:lnTo>
                      <a:pt x="75196" y="584200"/>
                    </a:lnTo>
                    <a:lnTo>
                      <a:pt x="79756" y="571500"/>
                    </a:lnTo>
                    <a:lnTo>
                      <a:pt x="80022" y="584200"/>
                    </a:lnTo>
                    <a:lnTo>
                      <a:pt x="79781" y="596900"/>
                    </a:lnTo>
                    <a:lnTo>
                      <a:pt x="82816" y="584200"/>
                    </a:lnTo>
                    <a:lnTo>
                      <a:pt x="82511" y="596900"/>
                    </a:lnTo>
                    <a:lnTo>
                      <a:pt x="85166" y="609600"/>
                    </a:lnTo>
                    <a:lnTo>
                      <a:pt x="89547" y="622300"/>
                    </a:lnTo>
                    <a:lnTo>
                      <a:pt x="94475" y="635000"/>
                    </a:lnTo>
                    <a:lnTo>
                      <a:pt x="100126" y="609600"/>
                    </a:lnTo>
                    <a:lnTo>
                      <a:pt x="97421" y="596900"/>
                    </a:lnTo>
                    <a:lnTo>
                      <a:pt x="92989" y="596900"/>
                    </a:lnTo>
                    <a:lnTo>
                      <a:pt x="93205" y="584200"/>
                    </a:lnTo>
                    <a:lnTo>
                      <a:pt x="93408" y="571500"/>
                    </a:lnTo>
                    <a:lnTo>
                      <a:pt x="102362" y="558800"/>
                    </a:lnTo>
                    <a:lnTo>
                      <a:pt x="106857" y="558800"/>
                    </a:lnTo>
                    <a:lnTo>
                      <a:pt x="111455" y="546100"/>
                    </a:lnTo>
                    <a:lnTo>
                      <a:pt x="104521" y="546100"/>
                    </a:lnTo>
                    <a:lnTo>
                      <a:pt x="109626" y="533400"/>
                    </a:lnTo>
                    <a:lnTo>
                      <a:pt x="114960" y="533400"/>
                    </a:lnTo>
                    <a:lnTo>
                      <a:pt x="119608" y="520700"/>
                    </a:lnTo>
                    <a:lnTo>
                      <a:pt x="115658" y="520700"/>
                    </a:lnTo>
                    <a:lnTo>
                      <a:pt x="109245" y="533400"/>
                    </a:lnTo>
                    <a:lnTo>
                      <a:pt x="106210" y="520700"/>
                    </a:lnTo>
                    <a:lnTo>
                      <a:pt x="111937" y="520700"/>
                    </a:lnTo>
                    <a:lnTo>
                      <a:pt x="116928" y="508000"/>
                    </a:lnTo>
                    <a:lnTo>
                      <a:pt x="121551" y="508000"/>
                    </a:lnTo>
                    <a:lnTo>
                      <a:pt x="126199" y="495300"/>
                    </a:lnTo>
                    <a:lnTo>
                      <a:pt x="131114" y="495300"/>
                    </a:lnTo>
                    <a:lnTo>
                      <a:pt x="136639" y="482600"/>
                    </a:lnTo>
                    <a:lnTo>
                      <a:pt x="143294" y="482600"/>
                    </a:lnTo>
                    <a:lnTo>
                      <a:pt x="151574" y="469900"/>
                    </a:lnTo>
                    <a:lnTo>
                      <a:pt x="144500" y="469900"/>
                    </a:lnTo>
                    <a:lnTo>
                      <a:pt x="141439" y="457200"/>
                    </a:lnTo>
                    <a:lnTo>
                      <a:pt x="141211" y="445503"/>
                    </a:lnTo>
                    <a:lnTo>
                      <a:pt x="125133" y="457200"/>
                    </a:lnTo>
                    <a:lnTo>
                      <a:pt x="116459" y="469900"/>
                    </a:lnTo>
                    <a:lnTo>
                      <a:pt x="108064" y="469900"/>
                    </a:lnTo>
                    <a:lnTo>
                      <a:pt x="93510" y="508000"/>
                    </a:lnTo>
                    <a:lnTo>
                      <a:pt x="79679" y="546100"/>
                    </a:lnTo>
                    <a:lnTo>
                      <a:pt x="67513" y="584200"/>
                    </a:lnTo>
                    <a:lnTo>
                      <a:pt x="57962" y="622300"/>
                    </a:lnTo>
                    <a:lnTo>
                      <a:pt x="52971" y="622300"/>
                    </a:lnTo>
                    <a:lnTo>
                      <a:pt x="40055" y="647700"/>
                    </a:lnTo>
                    <a:lnTo>
                      <a:pt x="34874" y="673100"/>
                    </a:lnTo>
                    <a:lnTo>
                      <a:pt x="35191" y="685800"/>
                    </a:lnTo>
                    <a:lnTo>
                      <a:pt x="38811" y="698500"/>
                    </a:lnTo>
                    <a:lnTo>
                      <a:pt x="43548" y="723900"/>
                    </a:lnTo>
                    <a:lnTo>
                      <a:pt x="47802" y="736600"/>
                    </a:lnTo>
                    <a:lnTo>
                      <a:pt x="49796" y="762000"/>
                    </a:lnTo>
                    <a:lnTo>
                      <a:pt x="47777" y="787400"/>
                    </a:lnTo>
                    <a:lnTo>
                      <a:pt x="40373" y="787400"/>
                    </a:lnTo>
                    <a:lnTo>
                      <a:pt x="38468" y="800100"/>
                    </a:lnTo>
                    <a:lnTo>
                      <a:pt x="36779" y="812800"/>
                    </a:lnTo>
                    <a:lnTo>
                      <a:pt x="30035" y="812800"/>
                    </a:lnTo>
                    <a:lnTo>
                      <a:pt x="31445" y="800100"/>
                    </a:lnTo>
                    <a:lnTo>
                      <a:pt x="19672" y="800100"/>
                    </a:lnTo>
                    <a:lnTo>
                      <a:pt x="23037" y="812800"/>
                    </a:lnTo>
                    <a:lnTo>
                      <a:pt x="26708" y="825500"/>
                    </a:lnTo>
                    <a:lnTo>
                      <a:pt x="28181" y="838200"/>
                    </a:lnTo>
                    <a:lnTo>
                      <a:pt x="146799" y="838200"/>
                    </a:lnTo>
                    <a:lnTo>
                      <a:pt x="152107" y="850900"/>
                    </a:lnTo>
                    <a:lnTo>
                      <a:pt x="158165" y="863600"/>
                    </a:lnTo>
                    <a:lnTo>
                      <a:pt x="164655" y="876300"/>
                    </a:lnTo>
                    <a:lnTo>
                      <a:pt x="176631" y="901700"/>
                    </a:lnTo>
                    <a:lnTo>
                      <a:pt x="180632" y="914400"/>
                    </a:lnTo>
                    <a:lnTo>
                      <a:pt x="181102" y="927100"/>
                    </a:lnTo>
                    <a:lnTo>
                      <a:pt x="180784" y="939800"/>
                    </a:lnTo>
                    <a:lnTo>
                      <a:pt x="179717" y="952500"/>
                    </a:lnTo>
                    <a:lnTo>
                      <a:pt x="177965" y="965200"/>
                    </a:lnTo>
                    <a:lnTo>
                      <a:pt x="175945" y="965200"/>
                    </a:lnTo>
                    <a:lnTo>
                      <a:pt x="175704" y="927100"/>
                    </a:lnTo>
                    <a:lnTo>
                      <a:pt x="173888" y="914400"/>
                    </a:lnTo>
                    <a:lnTo>
                      <a:pt x="170357" y="901700"/>
                    </a:lnTo>
                    <a:lnTo>
                      <a:pt x="157772" y="901700"/>
                    </a:lnTo>
                    <a:lnTo>
                      <a:pt x="149491" y="927100"/>
                    </a:lnTo>
                    <a:lnTo>
                      <a:pt x="140398" y="939800"/>
                    </a:lnTo>
                    <a:lnTo>
                      <a:pt x="130746" y="965200"/>
                    </a:lnTo>
                    <a:lnTo>
                      <a:pt x="131495" y="952500"/>
                    </a:lnTo>
                    <a:lnTo>
                      <a:pt x="132537" y="939800"/>
                    </a:lnTo>
                    <a:lnTo>
                      <a:pt x="133781" y="927100"/>
                    </a:lnTo>
                    <a:lnTo>
                      <a:pt x="135191" y="914400"/>
                    </a:lnTo>
                    <a:lnTo>
                      <a:pt x="137007" y="901700"/>
                    </a:lnTo>
                    <a:lnTo>
                      <a:pt x="138760" y="876300"/>
                    </a:lnTo>
                    <a:lnTo>
                      <a:pt x="140601" y="863600"/>
                    </a:lnTo>
                    <a:lnTo>
                      <a:pt x="142722" y="850900"/>
                    </a:lnTo>
                    <a:lnTo>
                      <a:pt x="136296" y="863600"/>
                    </a:lnTo>
                    <a:lnTo>
                      <a:pt x="137261" y="850900"/>
                    </a:lnTo>
                    <a:lnTo>
                      <a:pt x="24968" y="850900"/>
                    </a:lnTo>
                    <a:lnTo>
                      <a:pt x="10350" y="850900"/>
                    </a:lnTo>
                    <a:lnTo>
                      <a:pt x="6235" y="850900"/>
                    </a:lnTo>
                    <a:lnTo>
                      <a:pt x="4775" y="863600"/>
                    </a:lnTo>
                    <a:lnTo>
                      <a:pt x="4203" y="876300"/>
                    </a:lnTo>
                    <a:lnTo>
                      <a:pt x="4521" y="889000"/>
                    </a:lnTo>
                    <a:lnTo>
                      <a:pt x="5676" y="889000"/>
                    </a:lnTo>
                    <a:lnTo>
                      <a:pt x="7734" y="901700"/>
                    </a:lnTo>
                    <a:lnTo>
                      <a:pt x="10896" y="914400"/>
                    </a:lnTo>
                    <a:lnTo>
                      <a:pt x="15328" y="914400"/>
                    </a:lnTo>
                    <a:lnTo>
                      <a:pt x="17881" y="952500"/>
                    </a:lnTo>
                    <a:lnTo>
                      <a:pt x="12026" y="952500"/>
                    </a:lnTo>
                    <a:lnTo>
                      <a:pt x="5511" y="965200"/>
                    </a:lnTo>
                    <a:lnTo>
                      <a:pt x="6096" y="1003300"/>
                    </a:lnTo>
                    <a:lnTo>
                      <a:pt x="0" y="990600"/>
                    </a:lnTo>
                    <a:lnTo>
                      <a:pt x="723" y="1003300"/>
                    </a:lnTo>
                    <a:lnTo>
                      <a:pt x="1600" y="1003300"/>
                    </a:lnTo>
                    <a:lnTo>
                      <a:pt x="2616" y="1016000"/>
                    </a:lnTo>
                    <a:lnTo>
                      <a:pt x="3759" y="1028700"/>
                    </a:lnTo>
                    <a:lnTo>
                      <a:pt x="10795" y="1016000"/>
                    </a:lnTo>
                    <a:lnTo>
                      <a:pt x="16776" y="1041400"/>
                    </a:lnTo>
                    <a:lnTo>
                      <a:pt x="19799" y="1041400"/>
                    </a:lnTo>
                    <a:lnTo>
                      <a:pt x="22974" y="1054100"/>
                    </a:lnTo>
                    <a:lnTo>
                      <a:pt x="29235" y="1066800"/>
                    </a:lnTo>
                    <a:lnTo>
                      <a:pt x="32423" y="1066800"/>
                    </a:lnTo>
                    <a:lnTo>
                      <a:pt x="34785" y="1054100"/>
                    </a:lnTo>
                    <a:lnTo>
                      <a:pt x="38531" y="1054100"/>
                    </a:lnTo>
                    <a:lnTo>
                      <a:pt x="26593" y="1041400"/>
                    </a:lnTo>
                    <a:lnTo>
                      <a:pt x="25857" y="1028700"/>
                    </a:lnTo>
                    <a:lnTo>
                      <a:pt x="23342" y="1016000"/>
                    </a:lnTo>
                    <a:lnTo>
                      <a:pt x="22098" y="1003300"/>
                    </a:lnTo>
                    <a:lnTo>
                      <a:pt x="25146" y="990600"/>
                    </a:lnTo>
                    <a:lnTo>
                      <a:pt x="28130" y="1003300"/>
                    </a:lnTo>
                    <a:lnTo>
                      <a:pt x="32600" y="1016000"/>
                    </a:lnTo>
                    <a:lnTo>
                      <a:pt x="37541" y="1016000"/>
                    </a:lnTo>
                    <a:lnTo>
                      <a:pt x="41922" y="1028700"/>
                    </a:lnTo>
                    <a:lnTo>
                      <a:pt x="40360" y="1016000"/>
                    </a:lnTo>
                    <a:lnTo>
                      <a:pt x="38760" y="1016000"/>
                    </a:lnTo>
                    <a:lnTo>
                      <a:pt x="37223" y="1003300"/>
                    </a:lnTo>
                    <a:lnTo>
                      <a:pt x="35852" y="1003300"/>
                    </a:lnTo>
                    <a:lnTo>
                      <a:pt x="44259" y="990600"/>
                    </a:lnTo>
                    <a:lnTo>
                      <a:pt x="44170" y="965200"/>
                    </a:lnTo>
                    <a:lnTo>
                      <a:pt x="44018" y="965200"/>
                    </a:lnTo>
                    <a:lnTo>
                      <a:pt x="43713" y="952500"/>
                    </a:lnTo>
                    <a:lnTo>
                      <a:pt x="43065" y="939800"/>
                    </a:lnTo>
                    <a:lnTo>
                      <a:pt x="41808" y="939800"/>
                    </a:lnTo>
                    <a:lnTo>
                      <a:pt x="39776" y="927100"/>
                    </a:lnTo>
                    <a:lnTo>
                      <a:pt x="36017" y="927100"/>
                    </a:lnTo>
                    <a:lnTo>
                      <a:pt x="38252" y="939800"/>
                    </a:lnTo>
                    <a:lnTo>
                      <a:pt x="40081" y="952500"/>
                    </a:lnTo>
                    <a:lnTo>
                      <a:pt x="38112" y="952500"/>
                    </a:lnTo>
                    <a:lnTo>
                      <a:pt x="29781" y="939800"/>
                    </a:lnTo>
                    <a:lnTo>
                      <a:pt x="25006" y="914400"/>
                    </a:lnTo>
                    <a:lnTo>
                      <a:pt x="22466" y="901700"/>
                    </a:lnTo>
                    <a:lnTo>
                      <a:pt x="20802" y="876300"/>
                    </a:lnTo>
                    <a:lnTo>
                      <a:pt x="24244" y="876300"/>
                    </a:lnTo>
                    <a:lnTo>
                      <a:pt x="25869" y="863600"/>
                    </a:lnTo>
                    <a:lnTo>
                      <a:pt x="29756" y="863600"/>
                    </a:lnTo>
                    <a:lnTo>
                      <a:pt x="29273" y="876300"/>
                    </a:lnTo>
                    <a:lnTo>
                      <a:pt x="39827" y="876300"/>
                    </a:lnTo>
                    <a:lnTo>
                      <a:pt x="43827" y="863600"/>
                    </a:lnTo>
                    <a:lnTo>
                      <a:pt x="51587" y="876300"/>
                    </a:lnTo>
                    <a:lnTo>
                      <a:pt x="60020" y="889000"/>
                    </a:lnTo>
                    <a:lnTo>
                      <a:pt x="67386" y="889000"/>
                    </a:lnTo>
                    <a:lnTo>
                      <a:pt x="71945" y="901700"/>
                    </a:lnTo>
                    <a:lnTo>
                      <a:pt x="72834" y="914400"/>
                    </a:lnTo>
                    <a:lnTo>
                      <a:pt x="73190" y="927100"/>
                    </a:lnTo>
                    <a:lnTo>
                      <a:pt x="72542" y="939800"/>
                    </a:lnTo>
                    <a:lnTo>
                      <a:pt x="70434" y="952500"/>
                    </a:lnTo>
                    <a:lnTo>
                      <a:pt x="68351" y="952500"/>
                    </a:lnTo>
                    <a:lnTo>
                      <a:pt x="69011" y="965200"/>
                    </a:lnTo>
                    <a:lnTo>
                      <a:pt x="71297" y="977900"/>
                    </a:lnTo>
                    <a:lnTo>
                      <a:pt x="71958" y="990600"/>
                    </a:lnTo>
                    <a:lnTo>
                      <a:pt x="67754" y="1003300"/>
                    </a:lnTo>
                    <a:lnTo>
                      <a:pt x="70231" y="1016000"/>
                    </a:lnTo>
                    <a:lnTo>
                      <a:pt x="81724" y="1016000"/>
                    </a:lnTo>
                    <a:lnTo>
                      <a:pt x="83820" y="1028700"/>
                    </a:lnTo>
                    <a:lnTo>
                      <a:pt x="85991" y="1041400"/>
                    </a:lnTo>
                    <a:lnTo>
                      <a:pt x="88303" y="1054100"/>
                    </a:lnTo>
                    <a:lnTo>
                      <a:pt x="77139" y="1054100"/>
                    </a:lnTo>
                    <a:lnTo>
                      <a:pt x="69532" y="1066800"/>
                    </a:lnTo>
                    <a:lnTo>
                      <a:pt x="61912" y="1066800"/>
                    </a:lnTo>
                    <a:lnTo>
                      <a:pt x="50736" y="1041400"/>
                    </a:lnTo>
                    <a:lnTo>
                      <a:pt x="60731" y="1092200"/>
                    </a:lnTo>
                    <a:lnTo>
                      <a:pt x="56769" y="1092200"/>
                    </a:lnTo>
                    <a:lnTo>
                      <a:pt x="55308" y="1079500"/>
                    </a:lnTo>
                    <a:lnTo>
                      <a:pt x="57480" y="1079500"/>
                    </a:lnTo>
                    <a:lnTo>
                      <a:pt x="48983" y="1066800"/>
                    </a:lnTo>
                    <a:lnTo>
                      <a:pt x="44437" y="1079500"/>
                    </a:lnTo>
                    <a:lnTo>
                      <a:pt x="43014" y="1092200"/>
                    </a:lnTo>
                    <a:lnTo>
                      <a:pt x="43853" y="1104900"/>
                    </a:lnTo>
                    <a:lnTo>
                      <a:pt x="54864" y="1117600"/>
                    </a:lnTo>
                    <a:lnTo>
                      <a:pt x="53619" y="1117600"/>
                    </a:lnTo>
                    <a:lnTo>
                      <a:pt x="50850" y="1130300"/>
                    </a:lnTo>
                    <a:lnTo>
                      <a:pt x="49784" y="1143000"/>
                    </a:lnTo>
                    <a:lnTo>
                      <a:pt x="49491" y="1155700"/>
                    </a:lnTo>
                    <a:lnTo>
                      <a:pt x="49987" y="1155700"/>
                    </a:lnTo>
                    <a:lnTo>
                      <a:pt x="51536" y="1168400"/>
                    </a:lnTo>
                    <a:lnTo>
                      <a:pt x="54368" y="1181100"/>
                    </a:lnTo>
                    <a:lnTo>
                      <a:pt x="60566" y="1181100"/>
                    </a:lnTo>
                    <a:lnTo>
                      <a:pt x="66941" y="1193800"/>
                    </a:lnTo>
                    <a:lnTo>
                      <a:pt x="73393" y="1193800"/>
                    </a:lnTo>
                    <a:lnTo>
                      <a:pt x="79870" y="1206500"/>
                    </a:lnTo>
                    <a:lnTo>
                      <a:pt x="92773" y="1219200"/>
                    </a:lnTo>
                    <a:lnTo>
                      <a:pt x="99275" y="1231900"/>
                    </a:lnTo>
                    <a:lnTo>
                      <a:pt x="105981" y="1231900"/>
                    </a:lnTo>
                    <a:lnTo>
                      <a:pt x="113131" y="1244600"/>
                    </a:lnTo>
                    <a:lnTo>
                      <a:pt x="112610" y="1257300"/>
                    </a:lnTo>
                    <a:lnTo>
                      <a:pt x="114198" y="1270000"/>
                    </a:lnTo>
                    <a:lnTo>
                      <a:pt x="113753" y="1282700"/>
                    </a:lnTo>
                    <a:lnTo>
                      <a:pt x="104216" y="1282700"/>
                    </a:lnTo>
                    <a:lnTo>
                      <a:pt x="101130" y="1270000"/>
                    </a:lnTo>
                    <a:lnTo>
                      <a:pt x="98552" y="1270000"/>
                    </a:lnTo>
                    <a:lnTo>
                      <a:pt x="97104" y="1257300"/>
                    </a:lnTo>
                    <a:lnTo>
                      <a:pt x="89801" y="1257300"/>
                    </a:lnTo>
                    <a:lnTo>
                      <a:pt x="85572" y="1270000"/>
                    </a:lnTo>
                    <a:lnTo>
                      <a:pt x="81127" y="1270000"/>
                    </a:lnTo>
                    <a:lnTo>
                      <a:pt x="79768" y="1257300"/>
                    </a:lnTo>
                    <a:lnTo>
                      <a:pt x="77571" y="1257300"/>
                    </a:lnTo>
                    <a:lnTo>
                      <a:pt x="73469" y="1244600"/>
                    </a:lnTo>
                    <a:lnTo>
                      <a:pt x="76174" y="1257300"/>
                    </a:lnTo>
                    <a:lnTo>
                      <a:pt x="72415" y="1257300"/>
                    </a:lnTo>
                    <a:lnTo>
                      <a:pt x="67551" y="1244600"/>
                    </a:lnTo>
                    <a:lnTo>
                      <a:pt x="62052" y="1231900"/>
                    </a:lnTo>
                    <a:lnTo>
                      <a:pt x="56362" y="1231900"/>
                    </a:lnTo>
                    <a:lnTo>
                      <a:pt x="50736" y="1219200"/>
                    </a:lnTo>
                    <a:lnTo>
                      <a:pt x="45377" y="1219200"/>
                    </a:lnTo>
                    <a:lnTo>
                      <a:pt x="40627" y="1206500"/>
                    </a:lnTo>
                    <a:lnTo>
                      <a:pt x="36817" y="1206500"/>
                    </a:lnTo>
                    <a:lnTo>
                      <a:pt x="43561" y="1219200"/>
                    </a:lnTo>
                    <a:lnTo>
                      <a:pt x="44716" y="1231900"/>
                    </a:lnTo>
                    <a:lnTo>
                      <a:pt x="43459" y="1231900"/>
                    </a:lnTo>
                    <a:lnTo>
                      <a:pt x="42976" y="1244600"/>
                    </a:lnTo>
                    <a:lnTo>
                      <a:pt x="38303" y="1244600"/>
                    </a:lnTo>
                    <a:lnTo>
                      <a:pt x="33172" y="1231900"/>
                    </a:lnTo>
                    <a:lnTo>
                      <a:pt x="28790" y="1231900"/>
                    </a:lnTo>
                    <a:lnTo>
                      <a:pt x="35090" y="1244600"/>
                    </a:lnTo>
                    <a:lnTo>
                      <a:pt x="42913" y="1257300"/>
                    </a:lnTo>
                    <a:lnTo>
                      <a:pt x="48983" y="1257300"/>
                    </a:lnTo>
                    <a:lnTo>
                      <a:pt x="50050" y="1244600"/>
                    </a:lnTo>
                    <a:lnTo>
                      <a:pt x="55549" y="1257300"/>
                    </a:lnTo>
                    <a:lnTo>
                      <a:pt x="61125" y="1270000"/>
                    </a:lnTo>
                    <a:lnTo>
                      <a:pt x="65684" y="1282700"/>
                    </a:lnTo>
                    <a:lnTo>
                      <a:pt x="68084" y="1295400"/>
                    </a:lnTo>
                    <a:lnTo>
                      <a:pt x="71628" y="1295400"/>
                    </a:lnTo>
                    <a:lnTo>
                      <a:pt x="71996" y="1308100"/>
                    </a:lnTo>
                    <a:lnTo>
                      <a:pt x="71526" y="1333500"/>
                    </a:lnTo>
                    <a:lnTo>
                      <a:pt x="70840" y="1346200"/>
                    </a:lnTo>
                    <a:lnTo>
                      <a:pt x="70561" y="1358900"/>
                    </a:lnTo>
                    <a:lnTo>
                      <a:pt x="71247" y="1371600"/>
                    </a:lnTo>
                    <a:lnTo>
                      <a:pt x="74002" y="1384300"/>
                    </a:lnTo>
                    <a:lnTo>
                      <a:pt x="79375" y="1397000"/>
                    </a:lnTo>
                    <a:lnTo>
                      <a:pt x="86753" y="1407972"/>
                    </a:lnTo>
                    <a:lnTo>
                      <a:pt x="82905" y="1397000"/>
                    </a:lnTo>
                    <a:lnTo>
                      <a:pt x="79527" y="1397000"/>
                    </a:lnTo>
                    <a:lnTo>
                      <a:pt x="82143" y="1384300"/>
                    </a:lnTo>
                    <a:lnTo>
                      <a:pt x="90246" y="1397000"/>
                    </a:lnTo>
                    <a:lnTo>
                      <a:pt x="94742" y="1409700"/>
                    </a:lnTo>
                    <a:lnTo>
                      <a:pt x="96774" y="1422400"/>
                    </a:lnTo>
                    <a:lnTo>
                      <a:pt x="97459" y="1422400"/>
                    </a:lnTo>
                    <a:lnTo>
                      <a:pt x="97713" y="1435100"/>
                    </a:lnTo>
                    <a:lnTo>
                      <a:pt x="98552" y="1447800"/>
                    </a:lnTo>
                    <a:lnTo>
                      <a:pt x="101257" y="1460500"/>
                    </a:lnTo>
                    <a:lnTo>
                      <a:pt x="107061" y="1473200"/>
                    </a:lnTo>
                    <a:lnTo>
                      <a:pt x="115595" y="1447800"/>
                    </a:lnTo>
                    <a:lnTo>
                      <a:pt x="121691" y="1460500"/>
                    </a:lnTo>
                    <a:lnTo>
                      <a:pt x="136169" y="1485900"/>
                    </a:lnTo>
                    <a:lnTo>
                      <a:pt x="142278" y="1498600"/>
                    </a:lnTo>
                    <a:lnTo>
                      <a:pt x="141820" y="1498600"/>
                    </a:lnTo>
                    <a:lnTo>
                      <a:pt x="142227" y="1511300"/>
                    </a:lnTo>
                    <a:lnTo>
                      <a:pt x="140030" y="1524000"/>
                    </a:lnTo>
                    <a:lnTo>
                      <a:pt x="131711" y="1511300"/>
                    </a:lnTo>
                    <a:lnTo>
                      <a:pt x="139941" y="1524000"/>
                    </a:lnTo>
                    <a:lnTo>
                      <a:pt x="149174" y="1536700"/>
                    </a:lnTo>
                    <a:lnTo>
                      <a:pt x="159092" y="1549400"/>
                    </a:lnTo>
                    <a:lnTo>
                      <a:pt x="169405" y="1549400"/>
                    </a:lnTo>
                    <a:lnTo>
                      <a:pt x="180035" y="1562100"/>
                    </a:lnTo>
                    <a:lnTo>
                      <a:pt x="191160" y="1562100"/>
                    </a:lnTo>
                    <a:lnTo>
                      <a:pt x="196291" y="1567688"/>
                    </a:lnTo>
                    <a:lnTo>
                      <a:pt x="193535" y="1562100"/>
                    </a:lnTo>
                    <a:lnTo>
                      <a:pt x="185610" y="1549400"/>
                    </a:lnTo>
                    <a:lnTo>
                      <a:pt x="202603" y="1549400"/>
                    </a:lnTo>
                    <a:lnTo>
                      <a:pt x="207645" y="1562100"/>
                    </a:lnTo>
                    <a:lnTo>
                      <a:pt x="216357" y="1574800"/>
                    </a:lnTo>
                    <a:lnTo>
                      <a:pt x="219760" y="1587500"/>
                    </a:lnTo>
                    <a:lnTo>
                      <a:pt x="208838" y="1574800"/>
                    </a:lnTo>
                    <a:lnTo>
                      <a:pt x="211531" y="1587500"/>
                    </a:lnTo>
                    <a:lnTo>
                      <a:pt x="218605" y="1587500"/>
                    </a:lnTo>
                    <a:lnTo>
                      <a:pt x="222529" y="1600200"/>
                    </a:lnTo>
                    <a:lnTo>
                      <a:pt x="226796" y="1600200"/>
                    </a:lnTo>
                    <a:lnTo>
                      <a:pt x="231038" y="1612900"/>
                    </a:lnTo>
                    <a:lnTo>
                      <a:pt x="237312" y="1612900"/>
                    </a:lnTo>
                    <a:lnTo>
                      <a:pt x="243319" y="1625600"/>
                    </a:lnTo>
                    <a:lnTo>
                      <a:pt x="248399" y="1625600"/>
                    </a:lnTo>
                    <a:lnTo>
                      <a:pt x="246291" y="1612900"/>
                    </a:lnTo>
                    <a:lnTo>
                      <a:pt x="254431" y="1620139"/>
                    </a:lnTo>
                    <a:lnTo>
                      <a:pt x="249593" y="1612900"/>
                    </a:lnTo>
                    <a:lnTo>
                      <a:pt x="240436" y="1600200"/>
                    </a:lnTo>
                    <a:lnTo>
                      <a:pt x="233692" y="1587500"/>
                    </a:lnTo>
                    <a:lnTo>
                      <a:pt x="246811" y="1587500"/>
                    </a:lnTo>
                    <a:lnTo>
                      <a:pt x="247662" y="1574800"/>
                    </a:lnTo>
                    <a:lnTo>
                      <a:pt x="240677" y="1574800"/>
                    </a:lnTo>
                    <a:lnTo>
                      <a:pt x="233768" y="1562100"/>
                    </a:lnTo>
                    <a:lnTo>
                      <a:pt x="219913" y="1549400"/>
                    </a:lnTo>
                    <a:lnTo>
                      <a:pt x="227812" y="1562100"/>
                    </a:lnTo>
                    <a:lnTo>
                      <a:pt x="217017" y="1562100"/>
                    </a:lnTo>
                    <a:lnTo>
                      <a:pt x="211709" y="1549400"/>
                    </a:lnTo>
                    <a:lnTo>
                      <a:pt x="206578" y="1549400"/>
                    </a:lnTo>
                    <a:lnTo>
                      <a:pt x="201815" y="1536700"/>
                    </a:lnTo>
                    <a:lnTo>
                      <a:pt x="187934" y="1536700"/>
                    </a:lnTo>
                    <a:lnTo>
                      <a:pt x="184988" y="1524000"/>
                    </a:lnTo>
                    <a:lnTo>
                      <a:pt x="181864" y="1511300"/>
                    </a:lnTo>
                    <a:lnTo>
                      <a:pt x="178587" y="1498600"/>
                    </a:lnTo>
                    <a:lnTo>
                      <a:pt x="175171" y="1498600"/>
                    </a:lnTo>
                    <a:lnTo>
                      <a:pt x="171602" y="1485900"/>
                    </a:lnTo>
                    <a:lnTo>
                      <a:pt x="168160" y="1473200"/>
                    </a:lnTo>
                    <a:lnTo>
                      <a:pt x="165087" y="1460500"/>
                    </a:lnTo>
                    <a:lnTo>
                      <a:pt x="162585" y="1447800"/>
                    </a:lnTo>
                    <a:lnTo>
                      <a:pt x="158242" y="1447800"/>
                    </a:lnTo>
                    <a:lnTo>
                      <a:pt x="158026" y="1460500"/>
                    </a:lnTo>
                    <a:lnTo>
                      <a:pt x="160299" y="1460500"/>
                    </a:lnTo>
                    <a:lnTo>
                      <a:pt x="163436" y="1473200"/>
                    </a:lnTo>
                    <a:lnTo>
                      <a:pt x="156337" y="1460500"/>
                    </a:lnTo>
                    <a:lnTo>
                      <a:pt x="148323" y="1447800"/>
                    </a:lnTo>
                    <a:lnTo>
                      <a:pt x="141490" y="1447800"/>
                    </a:lnTo>
                    <a:lnTo>
                      <a:pt x="137909" y="1435100"/>
                    </a:lnTo>
                    <a:lnTo>
                      <a:pt x="134759" y="1422400"/>
                    </a:lnTo>
                    <a:lnTo>
                      <a:pt x="131648" y="1435100"/>
                    </a:lnTo>
                    <a:lnTo>
                      <a:pt x="131051" y="1435100"/>
                    </a:lnTo>
                    <a:lnTo>
                      <a:pt x="135496" y="1447800"/>
                    </a:lnTo>
                    <a:lnTo>
                      <a:pt x="129108" y="1435100"/>
                    </a:lnTo>
                    <a:lnTo>
                      <a:pt x="122466" y="1422400"/>
                    </a:lnTo>
                    <a:lnTo>
                      <a:pt x="116078" y="1409700"/>
                    </a:lnTo>
                    <a:lnTo>
                      <a:pt x="110439" y="1397000"/>
                    </a:lnTo>
                    <a:lnTo>
                      <a:pt x="109753" y="1409700"/>
                    </a:lnTo>
                    <a:lnTo>
                      <a:pt x="109613" y="1409700"/>
                    </a:lnTo>
                    <a:lnTo>
                      <a:pt x="109334" y="1422400"/>
                    </a:lnTo>
                    <a:lnTo>
                      <a:pt x="106121" y="1409700"/>
                    </a:lnTo>
                    <a:lnTo>
                      <a:pt x="102781" y="1409700"/>
                    </a:lnTo>
                    <a:lnTo>
                      <a:pt x="99961" y="1397000"/>
                    </a:lnTo>
                    <a:lnTo>
                      <a:pt x="100406" y="1409700"/>
                    </a:lnTo>
                    <a:lnTo>
                      <a:pt x="101206" y="1409700"/>
                    </a:lnTo>
                    <a:lnTo>
                      <a:pt x="102044" y="1422400"/>
                    </a:lnTo>
                    <a:lnTo>
                      <a:pt x="88493" y="1384300"/>
                    </a:lnTo>
                    <a:lnTo>
                      <a:pt x="78270" y="1358900"/>
                    </a:lnTo>
                    <a:lnTo>
                      <a:pt x="73050" y="1333500"/>
                    </a:lnTo>
                    <a:lnTo>
                      <a:pt x="74549" y="1308100"/>
                    </a:lnTo>
                    <a:lnTo>
                      <a:pt x="82410" y="1320800"/>
                    </a:lnTo>
                    <a:lnTo>
                      <a:pt x="90195" y="1333500"/>
                    </a:lnTo>
                    <a:lnTo>
                      <a:pt x="105689" y="1371600"/>
                    </a:lnTo>
                    <a:lnTo>
                      <a:pt x="113893" y="1384300"/>
                    </a:lnTo>
                    <a:lnTo>
                      <a:pt x="122326" y="1397000"/>
                    </a:lnTo>
                    <a:lnTo>
                      <a:pt x="131152" y="1409700"/>
                    </a:lnTo>
                    <a:lnTo>
                      <a:pt x="141249" y="1409700"/>
                    </a:lnTo>
                    <a:lnTo>
                      <a:pt x="135128" y="1397000"/>
                    </a:lnTo>
                    <a:lnTo>
                      <a:pt x="130340" y="1397000"/>
                    </a:lnTo>
                    <a:lnTo>
                      <a:pt x="127139" y="1384300"/>
                    </a:lnTo>
                    <a:lnTo>
                      <a:pt x="124815" y="1384300"/>
                    </a:lnTo>
                    <a:lnTo>
                      <a:pt x="127152" y="1371600"/>
                    </a:lnTo>
                    <a:lnTo>
                      <a:pt x="113550" y="1371600"/>
                    </a:lnTo>
                    <a:lnTo>
                      <a:pt x="106921" y="1358900"/>
                    </a:lnTo>
                    <a:lnTo>
                      <a:pt x="100825" y="1346200"/>
                    </a:lnTo>
                    <a:lnTo>
                      <a:pt x="97878" y="1333500"/>
                    </a:lnTo>
                    <a:lnTo>
                      <a:pt x="100672" y="1320800"/>
                    </a:lnTo>
                    <a:lnTo>
                      <a:pt x="107442" y="1333500"/>
                    </a:lnTo>
                    <a:lnTo>
                      <a:pt x="113626" y="1346200"/>
                    </a:lnTo>
                    <a:lnTo>
                      <a:pt x="119341" y="1346200"/>
                    </a:lnTo>
                    <a:lnTo>
                      <a:pt x="124739" y="1358900"/>
                    </a:lnTo>
                    <a:lnTo>
                      <a:pt x="135382" y="1358900"/>
                    </a:lnTo>
                    <a:lnTo>
                      <a:pt x="140652" y="1371600"/>
                    </a:lnTo>
                    <a:lnTo>
                      <a:pt x="150317" y="1371600"/>
                    </a:lnTo>
                    <a:lnTo>
                      <a:pt x="152666" y="1384300"/>
                    </a:lnTo>
                    <a:lnTo>
                      <a:pt x="160680" y="1397000"/>
                    </a:lnTo>
                    <a:lnTo>
                      <a:pt x="165201" y="1409700"/>
                    </a:lnTo>
                    <a:lnTo>
                      <a:pt x="169824" y="1409700"/>
                    </a:lnTo>
                    <a:lnTo>
                      <a:pt x="172847" y="1422400"/>
                    </a:lnTo>
                    <a:lnTo>
                      <a:pt x="161594" y="1422400"/>
                    </a:lnTo>
                    <a:lnTo>
                      <a:pt x="165582" y="1435100"/>
                    </a:lnTo>
                    <a:lnTo>
                      <a:pt x="172415" y="1447800"/>
                    </a:lnTo>
                    <a:lnTo>
                      <a:pt x="181178" y="1460500"/>
                    </a:lnTo>
                    <a:lnTo>
                      <a:pt x="190944" y="1473200"/>
                    </a:lnTo>
                    <a:lnTo>
                      <a:pt x="201244" y="1473200"/>
                    </a:lnTo>
                    <a:lnTo>
                      <a:pt x="211023" y="1485900"/>
                    </a:lnTo>
                    <a:lnTo>
                      <a:pt x="219786" y="1498600"/>
                    </a:lnTo>
                    <a:lnTo>
                      <a:pt x="226987" y="1511300"/>
                    </a:lnTo>
                    <a:lnTo>
                      <a:pt x="223316" y="1511300"/>
                    </a:lnTo>
                    <a:lnTo>
                      <a:pt x="225602" y="1524000"/>
                    </a:lnTo>
                    <a:lnTo>
                      <a:pt x="227685" y="1536700"/>
                    </a:lnTo>
                    <a:lnTo>
                      <a:pt x="229958" y="1536700"/>
                    </a:lnTo>
                    <a:lnTo>
                      <a:pt x="232016" y="1549400"/>
                    </a:lnTo>
                    <a:lnTo>
                      <a:pt x="237439" y="1562100"/>
                    </a:lnTo>
                    <a:lnTo>
                      <a:pt x="243065" y="1562100"/>
                    </a:lnTo>
                    <a:lnTo>
                      <a:pt x="248831" y="1574800"/>
                    </a:lnTo>
                    <a:lnTo>
                      <a:pt x="266928" y="1574800"/>
                    </a:lnTo>
                    <a:lnTo>
                      <a:pt x="272745" y="1587500"/>
                    </a:lnTo>
                    <a:lnTo>
                      <a:pt x="274180" y="1587500"/>
                    </a:lnTo>
                    <a:lnTo>
                      <a:pt x="280631" y="1600200"/>
                    </a:lnTo>
                    <a:lnTo>
                      <a:pt x="285076" y="1612900"/>
                    </a:lnTo>
                    <a:lnTo>
                      <a:pt x="280492" y="1612900"/>
                    </a:lnTo>
                    <a:lnTo>
                      <a:pt x="306222" y="1625600"/>
                    </a:lnTo>
                    <a:lnTo>
                      <a:pt x="314833" y="1638300"/>
                    </a:lnTo>
                    <a:lnTo>
                      <a:pt x="326517" y="1651000"/>
                    </a:lnTo>
                    <a:lnTo>
                      <a:pt x="336410" y="1663700"/>
                    </a:lnTo>
                    <a:lnTo>
                      <a:pt x="339661" y="1663700"/>
                    </a:lnTo>
                    <a:lnTo>
                      <a:pt x="348361" y="1676400"/>
                    </a:lnTo>
                    <a:lnTo>
                      <a:pt x="359397" y="1676400"/>
                    </a:lnTo>
                    <a:lnTo>
                      <a:pt x="368134" y="1689100"/>
                    </a:lnTo>
                    <a:lnTo>
                      <a:pt x="369455" y="1689100"/>
                    </a:lnTo>
                    <a:lnTo>
                      <a:pt x="379691" y="1701800"/>
                    </a:lnTo>
                    <a:lnTo>
                      <a:pt x="391528" y="1714500"/>
                    </a:lnTo>
                    <a:lnTo>
                      <a:pt x="397344" y="1714500"/>
                    </a:lnTo>
                    <a:lnTo>
                      <a:pt x="395668" y="1701800"/>
                    </a:lnTo>
                    <a:lnTo>
                      <a:pt x="386524" y="1701800"/>
                    </a:lnTo>
                    <a:lnTo>
                      <a:pt x="392595" y="1689100"/>
                    </a:lnTo>
                    <a:lnTo>
                      <a:pt x="403212" y="1701800"/>
                    </a:lnTo>
                    <a:lnTo>
                      <a:pt x="415836" y="1714500"/>
                    </a:lnTo>
                    <a:lnTo>
                      <a:pt x="417995" y="1716786"/>
                    </a:lnTo>
                    <a:lnTo>
                      <a:pt x="415137" y="1727200"/>
                    </a:lnTo>
                    <a:lnTo>
                      <a:pt x="419011" y="1727200"/>
                    </a:lnTo>
                    <a:lnTo>
                      <a:pt x="423227" y="1739900"/>
                    </a:lnTo>
                    <a:lnTo>
                      <a:pt x="423710" y="1739900"/>
                    </a:lnTo>
                    <a:lnTo>
                      <a:pt x="454698" y="1765300"/>
                    </a:lnTo>
                    <a:lnTo>
                      <a:pt x="484822" y="1778000"/>
                    </a:lnTo>
                    <a:lnTo>
                      <a:pt x="515264" y="1778000"/>
                    </a:lnTo>
                    <a:lnTo>
                      <a:pt x="547204" y="1790700"/>
                    </a:lnTo>
                    <a:lnTo>
                      <a:pt x="565150" y="1790700"/>
                    </a:lnTo>
                    <a:lnTo>
                      <a:pt x="583933" y="1803400"/>
                    </a:lnTo>
                    <a:lnTo>
                      <a:pt x="603224" y="1803400"/>
                    </a:lnTo>
                    <a:lnTo>
                      <a:pt x="622719" y="1816100"/>
                    </a:lnTo>
                    <a:lnTo>
                      <a:pt x="642188" y="1816100"/>
                    </a:lnTo>
                    <a:lnTo>
                      <a:pt x="651725" y="1828800"/>
                    </a:lnTo>
                    <a:lnTo>
                      <a:pt x="724166" y="1828800"/>
                    </a:lnTo>
                    <a:lnTo>
                      <a:pt x="734466" y="1841500"/>
                    </a:lnTo>
                    <a:lnTo>
                      <a:pt x="683018" y="1841500"/>
                    </a:lnTo>
                    <a:lnTo>
                      <a:pt x="670801" y="1854200"/>
                    </a:lnTo>
                    <a:lnTo>
                      <a:pt x="788733" y="1854200"/>
                    </a:lnTo>
                    <a:lnTo>
                      <a:pt x="783615" y="1866900"/>
                    </a:lnTo>
                    <a:lnTo>
                      <a:pt x="886675" y="1866900"/>
                    </a:lnTo>
                    <a:lnTo>
                      <a:pt x="909180" y="1854200"/>
                    </a:lnTo>
                    <a:lnTo>
                      <a:pt x="896277" y="1854200"/>
                    </a:lnTo>
                    <a:lnTo>
                      <a:pt x="897623" y="1841500"/>
                    </a:lnTo>
                    <a:lnTo>
                      <a:pt x="906614" y="1841500"/>
                    </a:lnTo>
                    <a:lnTo>
                      <a:pt x="922032" y="1828800"/>
                    </a:lnTo>
                    <a:lnTo>
                      <a:pt x="933970" y="1828800"/>
                    </a:lnTo>
                    <a:lnTo>
                      <a:pt x="940866" y="1841500"/>
                    </a:lnTo>
                    <a:lnTo>
                      <a:pt x="947724" y="1841500"/>
                    </a:lnTo>
                    <a:lnTo>
                      <a:pt x="943584" y="1847964"/>
                    </a:lnTo>
                    <a:lnTo>
                      <a:pt x="950087" y="1841500"/>
                    </a:lnTo>
                    <a:lnTo>
                      <a:pt x="952334" y="1841500"/>
                    </a:lnTo>
                    <a:lnTo>
                      <a:pt x="966838" y="1828800"/>
                    </a:lnTo>
                    <a:lnTo>
                      <a:pt x="958024" y="1841500"/>
                    </a:lnTo>
                    <a:lnTo>
                      <a:pt x="983462" y="1841500"/>
                    </a:lnTo>
                    <a:lnTo>
                      <a:pt x="1001547" y="1828800"/>
                    </a:lnTo>
                    <a:lnTo>
                      <a:pt x="1042289" y="1828800"/>
                    </a:lnTo>
                    <a:lnTo>
                      <a:pt x="1048524" y="1816100"/>
                    </a:lnTo>
                    <a:lnTo>
                      <a:pt x="1050239" y="1816100"/>
                    </a:lnTo>
                    <a:lnTo>
                      <a:pt x="1065085" y="1803400"/>
                    </a:lnTo>
                    <a:lnTo>
                      <a:pt x="1081798" y="1778000"/>
                    </a:lnTo>
                    <a:lnTo>
                      <a:pt x="1098562" y="1765300"/>
                    </a:lnTo>
                    <a:lnTo>
                      <a:pt x="1113599" y="1752600"/>
                    </a:lnTo>
                    <a:lnTo>
                      <a:pt x="1123924" y="1739900"/>
                    </a:lnTo>
                    <a:lnTo>
                      <a:pt x="1143419" y="1739900"/>
                    </a:lnTo>
                    <a:lnTo>
                      <a:pt x="1152779" y="1727200"/>
                    </a:lnTo>
                    <a:lnTo>
                      <a:pt x="1161834" y="1727200"/>
                    </a:lnTo>
                    <a:lnTo>
                      <a:pt x="1171028" y="1714500"/>
                    </a:lnTo>
                    <a:lnTo>
                      <a:pt x="1180338" y="1714500"/>
                    </a:lnTo>
                    <a:lnTo>
                      <a:pt x="1189774" y="1701800"/>
                    </a:lnTo>
                    <a:lnTo>
                      <a:pt x="1188618" y="1714500"/>
                    </a:lnTo>
                    <a:lnTo>
                      <a:pt x="1194511" y="1701800"/>
                    </a:lnTo>
                    <a:lnTo>
                      <a:pt x="1200670" y="1701800"/>
                    </a:lnTo>
                    <a:lnTo>
                      <a:pt x="1207071" y="1689100"/>
                    </a:lnTo>
                    <a:lnTo>
                      <a:pt x="1213675" y="1689100"/>
                    </a:lnTo>
                    <a:lnTo>
                      <a:pt x="1220304" y="1676400"/>
                    </a:lnTo>
                    <a:lnTo>
                      <a:pt x="1227251" y="1676400"/>
                    </a:lnTo>
                    <a:lnTo>
                      <a:pt x="1234490" y="1663700"/>
                    </a:lnTo>
                    <a:lnTo>
                      <a:pt x="1252664" y="1663700"/>
                    </a:lnTo>
                    <a:lnTo>
                      <a:pt x="1262748" y="1651000"/>
                    </a:lnTo>
                    <a:lnTo>
                      <a:pt x="1275537" y="1638300"/>
                    </a:lnTo>
                    <a:lnTo>
                      <a:pt x="1289532" y="1625600"/>
                    </a:lnTo>
                    <a:lnTo>
                      <a:pt x="1296390" y="1612900"/>
                    </a:lnTo>
                    <a:lnTo>
                      <a:pt x="1280350" y="1612900"/>
                    </a:lnTo>
                    <a:lnTo>
                      <a:pt x="1276172" y="1625600"/>
                    </a:lnTo>
                    <a:lnTo>
                      <a:pt x="1278331" y="1625600"/>
                    </a:lnTo>
                    <a:lnTo>
                      <a:pt x="1271790" y="1638300"/>
                    </a:lnTo>
                    <a:lnTo>
                      <a:pt x="1251521" y="1638300"/>
                    </a:lnTo>
                    <a:lnTo>
                      <a:pt x="1259268" y="1625600"/>
                    </a:lnTo>
                    <a:lnTo>
                      <a:pt x="1266786" y="1612900"/>
                    </a:lnTo>
                    <a:lnTo>
                      <a:pt x="1274114" y="1600200"/>
                    </a:lnTo>
                    <a:lnTo>
                      <a:pt x="1281315" y="1600200"/>
                    </a:lnTo>
                    <a:lnTo>
                      <a:pt x="1284401" y="1587500"/>
                    </a:lnTo>
                    <a:lnTo>
                      <a:pt x="1281214" y="1587500"/>
                    </a:lnTo>
                    <a:lnTo>
                      <a:pt x="1289583" y="1574800"/>
                    </a:lnTo>
                    <a:lnTo>
                      <a:pt x="1295895" y="1574800"/>
                    </a:lnTo>
                    <a:lnTo>
                      <a:pt x="1300607" y="1562100"/>
                    </a:lnTo>
                    <a:lnTo>
                      <a:pt x="1303832" y="1562100"/>
                    </a:lnTo>
                    <a:lnTo>
                      <a:pt x="1306195" y="1549400"/>
                    </a:lnTo>
                    <a:lnTo>
                      <a:pt x="1308379" y="1536700"/>
                    </a:lnTo>
                    <a:lnTo>
                      <a:pt x="1310830" y="1536700"/>
                    </a:lnTo>
                    <a:lnTo>
                      <a:pt x="1313903" y="1524000"/>
                    </a:lnTo>
                    <a:lnTo>
                      <a:pt x="1318171" y="1524000"/>
                    </a:lnTo>
                    <a:lnTo>
                      <a:pt x="1324165" y="1511300"/>
                    </a:lnTo>
                    <a:lnTo>
                      <a:pt x="1324178" y="1524000"/>
                    </a:lnTo>
                    <a:lnTo>
                      <a:pt x="1322984" y="1536700"/>
                    </a:lnTo>
                    <a:lnTo>
                      <a:pt x="1327200" y="1536700"/>
                    </a:lnTo>
                    <a:lnTo>
                      <a:pt x="1331976" y="1524000"/>
                    </a:lnTo>
                    <a:lnTo>
                      <a:pt x="1326108" y="1549400"/>
                    </a:lnTo>
                    <a:lnTo>
                      <a:pt x="1314627" y="1562100"/>
                    </a:lnTo>
                    <a:lnTo>
                      <a:pt x="1306576" y="1587500"/>
                    </a:lnTo>
                    <a:lnTo>
                      <a:pt x="1310982" y="1587500"/>
                    </a:lnTo>
                    <a:lnTo>
                      <a:pt x="1326197" y="1562100"/>
                    </a:lnTo>
                    <a:lnTo>
                      <a:pt x="1340802" y="1536700"/>
                    </a:lnTo>
                    <a:lnTo>
                      <a:pt x="1344790" y="1524000"/>
                    </a:lnTo>
                    <a:lnTo>
                      <a:pt x="1348765" y="1511300"/>
                    </a:lnTo>
                    <a:lnTo>
                      <a:pt x="1352753" y="1498600"/>
                    </a:lnTo>
                    <a:lnTo>
                      <a:pt x="1359966" y="1473200"/>
                    </a:lnTo>
                    <a:lnTo>
                      <a:pt x="1371130" y="1460500"/>
                    </a:lnTo>
                    <a:lnTo>
                      <a:pt x="1378661" y="1447800"/>
                    </a:lnTo>
                    <a:lnTo>
                      <a:pt x="1385824" y="1435100"/>
                    </a:lnTo>
                    <a:lnTo>
                      <a:pt x="1395895" y="1409700"/>
                    </a:lnTo>
                    <a:lnTo>
                      <a:pt x="1399997" y="1409700"/>
                    </a:lnTo>
                    <a:lnTo>
                      <a:pt x="1406601" y="1397000"/>
                    </a:lnTo>
                    <a:lnTo>
                      <a:pt x="1407947" y="1404785"/>
                    </a:lnTo>
                    <a:lnTo>
                      <a:pt x="1411770" y="1397000"/>
                    </a:lnTo>
                    <a:lnTo>
                      <a:pt x="1418005" y="1384300"/>
                    </a:lnTo>
                    <a:lnTo>
                      <a:pt x="1422590" y="1371600"/>
                    </a:lnTo>
                    <a:lnTo>
                      <a:pt x="1350124" y="1371600"/>
                    </a:lnTo>
                    <a:lnTo>
                      <a:pt x="1346923" y="1371600"/>
                    </a:lnTo>
                    <a:lnTo>
                      <a:pt x="1344206" y="1371600"/>
                    </a:lnTo>
                    <a:lnTo>
                      <a:pt x="1337741" y="1384300"/>
                    </a:lnTo>
                    <a:lnTo>
                      <a:pt x="1330794" y="1397000"/>
                    </a:lnTo>
                    <a:lnTo>
                      <a:pt x="1324000" y="1409700"/>
                    </a:lnTo>
                    <a:lnTo>
                      <a:pt x="1317320" y="1409700"/>
                    </a:lnTo>
                    <a:lnTo>
                      <a:pt x="1311427" y="1422400"/>
                    </a:lnTo>
                    <a:lnTo>
                      <a:pt x="1306601" y="1435100"/>
                    </a:lnTo>
                    <a:lnTo>
                      <a:pt x="1303172" y="1447800"/>
                    </a:lnTo>
                    <a:lnTo>
                      <a:pt x="1301445" y="1435100"/>
                    </a:lnTo>
                    <a:lnTo>
                      <a:pt x="1303616" y="1435100"/>
                    </a:lnTo>
                    <a:lnTo>
                      <a:pt x="1306258" y="1422400"/>
                    </a:lnTo>
                    <a:lnTo>
                      <a:pt x="1305928" y="1422400"/>
                    </a:lnTo>
                    <a:lnTo>
                      <a:pt x="1291399" y="1447800"/>
                    </a:lnTo>
                    <a:lnTo>
                      <a:pt x="1282750" y="1473200"/>
                    </a:lnTo>
                    <a:lnTo>
                      <a:pt x="1273975" y="1498600"/>
                    </a:lnTo>
                    <a:lnTo>
                      <a:pt x="1259065" y="1524000"/>
                    </a:lnTo>
                    <a:lnTo>
                      <a:pt x="1257134" y="1511300"/>
                    </a:lnTo>
                    <a:lnTo>
                      <a:pt x="1251216" y="1511300"/>
                    </a:lnTo>
                    <a:lnTo>
                      <a:pt x="1242885" y="1524000"/>
                    </a:lnTo>
                    <a:lnTo>
                      <a:pt x="1233728" y="1524000"/>
                    </a:lnTo>
                    <a:lnTo>
                      <a:pt x="1226477" y="1536700"/>
                    </a:lnTo>
                    <a:lnTo>
                      <a:pt x="1216596" y="1562100"/>
                    </a:lnTo>
                    <a:lnTo>
                      <a:pt x="1204455" y="1574800"/>
                    </a:lnTo>
                    <a:lnTo>
                      <a:pt x="1190434" y="1587500"/>
                    </a:lnTo>
                    <a:lnTo>
                      <a:pt x="1183043" y="1600200"/>
                    </a:lnTo>
                    <a:lnTo>
                      <a:pt x="1175270" y="1612900"/>
                    </a:lnTo>
                    <a:lnTo>
                      <a:pt x="1159421" y="1625600"/>
                    </a:lnTo>
                    <a:lnTo>
                      <a:pt x="1151318" y="1638300"/>
                    </a:lnTo>
                    <a:lnTo>
                      <a:pt x="1143393" y="1638300"/>
                    </a:lnTo>
                    <a:lnTo>
                      <a:pt x="1135659" y="1651000"/>
                    </a:lnTo>
                    <a:lnTo>
                      <a:pt x="1110564" y="1651000"/>
                    </a:lnTo>
                    <a:lnTo>
                      <a:pt x="1100772" y="1663700"/>
                    </a:lnTo>
                    <a:lnTo>
                      <a:pt x="1090002" y="1663700"/>
                    </a:lnTo>
                    <a:lnTo>
                      <a:pt x="1079538" y="1676400"/>
                    </a:lnTo>
                    <a:lnTo>
                      <a:pt x="1055509" y="1676400"/>
                    </a:lnTo>
                    <a:lnTo>
                      <a:pt x="1047940" y="1689100"/>
                    </a:lnTo>
                    <a:lnTo>
                      <a:pt x="1062520" y="1689100"/>
                    </a:lnTo>
                    <a:lnTo>
                      <a:pt x="1062875" y="1701800"/>
                    </a:lnTo>
                    <a:lnTo>
                      <a:pt x="1046632" y="1701800"/>
                    </a:lnTo>
                    <a:lnTo>
                      <a:pt x="1042327" y="1714500"/>
                    </a:lnTo>
                    <a:lnTo>
                      <a:pt x="1030986" y="1714500"/>
                    </a:lnTo>
                    <a:lnTo>
                      <a:pt x="1025563" y="1727200"/>
                    </a:lnTo>
                    <a:lnTo>
                      <a:pt x="1002258" y="1727200"/>
                    </a:lnTo>
                    <a:lnTo>
                      <a:pt x="1002626" y="1739900"/>
                    </a:lnTo>
                    <a:lnTo>
                      <a:pt x="996505" y="1739900"/>
                    </a:lnTo>
                    <a:lnTo>
                      <a:pt x="989241" y="1752600"/>
                    </a:lnTo>
                    <a:lnTo>
                      <a:pt x="973010" y="1739900"/>
                    </a:lnTo>
                    <a:lnTo>
                      <a:pt x="974991" y="1752600"/>
                    </a:lnTo>
                    <a:lnTo>
                      <a:pt x="976528" y="1752600"/>
                    </a:lnTo>
                    <a:lnTo>
                      <a:pt x="976274" y="1765300"/>
                    </a:lnTo>
                    <a:lnTo>
                      <a:pt x="955611" y="1765300"/>
                    </a:lnTo>
                    <a:lnTo>
                      <a:pt x="960183" y="1752600"/>
                    </a:lnTo>
                    <a:lnTo>
                      <a:pt x="964133" y="1752600"/>
                    </a:lnTo>
                    <a:lnTo>
                      <a:pt x="967041" y="1739900"/>
                    </a:lnTo>
                    <a:lnTo>
                      <a:pt x="953071" y="1739900"/>
                    </a:lnTo>
                    <a:lnTo>
                      <a:pt x="948791" y="1752600"/>
                    </a:lnTo>
                    <a:lnTo>
                      <a:pt x="941171" y="1752600"/>
                    </a:lnTo>
                    <a:lnTo>
                      <a:pt x="945438" y="1739900"/>
                    </a:lnTo>
                    <a:lnTo>
                      <a:pt x="952944" y="1727200"/>
                    </a:lnTo>
                    <a:lnTo>
                      <a:pt x="930744" y="1727200"/>
                    </a:lnTo>
                    <a:lnTo>
                      <a:pt x="921867" y="1739900"/>
                    </a:lnTo>
                    <a:lnTo>
                      <a:pt x="911656" y="1752600"/>
                    </a:lnTo>
                    <a:lnTo>
                      <a:pt x="894143" y="1752600"/>
                    </a:lnTo>
                    <a:lnTo>
                      <a:pt x="887793" y="1765300"/>
                    </a:lnTo>
                    <a:lnTo>
                      <a:pt x="856081" y="1765300"/>
                    </a:lnTo>
                    <a:lnTo>
                      <a:pt x="857580" y="1752600"/>
                    </a:lnTo>
                    <a:lnTo>
                      <a:pt x="834720" y="1752600"/>
                    </a:lnTo>
                    <a:lnTo>
                      <a:pt x="827659" y="1765300"/>
                    </a:lnTo>
                    <a:lnTo>
                      <a:pt x="769759" y="1765300"/>
                    </a:lnTo>
                    <a:lnTo>
                      <a:pt x="759510" y="1752600"/>
                    </a:lnTo>
                    <a:lnTo>
                      <a:pt x="685939" y="1752600"/>
                    </a:lnTo>
                    <a:lnTo>
                      <a:pt x="682091" y="1739900"/>
                    </a:lnTo>
                    <a:lnTo>
                      <a:pt x="676795" y="1739900"/>
                    </a:lnTo>
                    <a:lnTo>
                      <a:pt x="671830" y="1727200"/>
                    </a:lnTo>
                    <a:lnTo>
                      <a:pt x="666356" y="1727200"/>
                    </a:lnTo>
                    <a:lnTo>
                      <a:pt x="659472" y="1714500"/>
                    </a:lnTo>
                    <a:lnTo>
                      <a:pt x="651103" y="1701800"/>
                    </a:lnTo>
                    <a:lnTo>
                      <a:pt x="631037" y="1701800"/>
                    </a:lnTo>
                    <a:lnTo>
                      <a:pt x="642099" y="1714500"/>
                    </a:lnTo>
                    <a:lnTo>
                      <a:pt x="611378" y="1714500"/>
                    </a:lnTo>
                    <a:lnTo>
                      <a:pt x="615594" y="1701800"/>
                    </a:lnTo>
                    <a:lnTo>
                      <a:pt x="630072" y="1701800"/>
                    </a:lnTo>
                    <a:lnTo>
                      <a:pt x="609092" y="1689100"/>
                    </a:lnTo>
                    <a:lnTo>
                      <a:pt x="601662" y="1689100"/>
                    </a:lnTo>
                    <a:lnTo>
                      <a:pt x="601332" y="1701800"/>
                    </a:lnTo>
                    <a:lnTo>
                      <a:pt x="603656" y="1714500"/>
                    </a:lnTo>
                    <a:lnTo>
                      <a:pt x="584746" y="1714500"/>
                    </a:lnTo>
                    <a:lnTo>
                      <a:pt x="580796" y="1701800"/>
                    </a:lnTo>
                    <a:lnTo>
                      <a:pt x="579805" y="1689100"/>
                    </a:lnTo>
                    <a:lnTo>
                      <a:pt x="580732" y="1689100"/>
                    </a:lnTo>
                    <a:lnTo>
                      <a:pt x="572566" y="1676400"/>
                    </a:lnTo>
                    <a:lnTo>
                      <a:pt x="559523" y="1676400"/>
                    </a:lnTo>
                    <a:lnTo>
                      <a:pt x="553097" y="1663700"/>
                    </a:lnTo>
                    <a:lnTo>
                      <a:pt x="541312" y="1663700"/>
                    </a:lnTo>
                    <a:lnTo>
                      <a:pt x="535381" y="1651000"/>
                    </a:lnTo>
                    <a:lnTo>
                      <a:pt x="522058" y="1651000"/>
                    </a:lnTo>
                    <a:lnTo>
                      <a:pt x="516712" y="1638300"/>
                    </a:lnTo>
                    <a:lnTo>
                      <a:pt x="504710" y="1638300"/>
                    </a:lnTo>
                    <a:lnTo>
                      <a:pt x="497941" y="1625600"/>
                    </a:lnTo>
                    <a:lnTo>
                      <a:pt x="451408" y="1625600"/>
                    </a:lnTo>
                    <a:lnTo>
                      <a:pt x="443966" y="1612900"/>
                    </a:lnTo>
                    <a:lnTo>
                      <a:pt x="437235" y="1600200"/>
                    </a:lnTo>
                    <a:lnTo>
                      <a:pt x="437057" y="1600200"/>
                    </a:lnTo>
                    <a:lnTo>
                      <a:pt x="432346" y="1587500"/>
                    </a:lnTo>
                    <a:lnTo>
                      <a:pt x="407162" y="1587500"/>
                    </a:lnTo>
                    <a:lnTo>
                      <a:pt x="406133" y="1600200"/>
                    </a:lnTo>
                    <a:lnTo>
                      <a:pt x="398272" y="1587500"/>
                    </a:lnTo>
                    <a:lnTo>
                      <a:pt x="397624" y="1574800"/>
                    </a:lnTo>
                    <a:lnTo>
                      <a:pt x="401218" y="1562100"/>
                    </a:lnTo>
                    <a:lnTo>
                      <a:pt x="400304" y="1562100"/>
                    </a:lnTo>
                    <a:lnTo>
                      <a:pt x="395947" y="1549400"/>
                    </a:lnTo>
                    <a:lnTo>
                      <a:pt x="388797" y="1549400"/>
                    </a:lnTo>
                    <a:lnTo>
                      <a:pt x="386003" y="1536700"/>
                    </a:lnTo>
                    <a:lnTo>
                      <a:pt x="383057" y="1536700"/>
                    </a:lnTo>
                    <a:lnTo>
                      <a:pt x="378409" y="1524000"/>
                    </a:lnTo>
                    <a:lnTo>
                      <a:pt x="373100" y="1511300"/>
                    </a:lnTo>
                    <a:lnTo>
                      <a:pt x="366331" y="1511300"/>
                    </a:lnTo>
                    <a:lnTo>
                      <a:pt x="357263" y="1498600"/>
                    </a:lnTo>
                    <a:lnTo>
                      <a:pt x="354291" y="1496250"/>
                    </a:lnTo>
                    <a:lnTo>
                      <a:pt x="346024" y="1485900"/>
                    </a:lnTo>
                    <a:lnTo>
                      <a:pt x="347433" y="1490853"/>
                    </a:lnTo>
                    <a:lnTo>
                      <a:pt x="341109" y="1485900"/>
                    </a:lnTo>
                    <a:lnTo>
                      <a:pt x="334238" y="1473200"/>
                    </a:lnTo>
                    <a:lnTo>
                      <a:pt x="329717" y="1447800"/>
                    </a:lnTo>
                    <a:lnTo>
                      <a:pt x="334429" y="1447800"/>
                    </a:lnTo>
                    <a:lnTo>
                      <a:pt x="327380" y="1435100"/>
                    </a:lnTo>
                    <a:lnTo>
                      <a:pt x="319887" y="1435100"/>
                    </a:lnTo>
                    <a:lnTo>
                      <a:pt x="315747" y="1422400"/>
                    </a:lnTo>
                    <a:lnTo>
                      <a:pt x="304723" y="1422400"/>
                    </a:lnTo>
                    <a:lnTo>
                      <a:pt x="298323" y="1409700"/>
                    </a:lnTo>
                    <a:lnTo>
                      <a:pt x="291807" y="1409700"/>
                    </a:lnTo>
                    <a:lnTo>
                      <a:pt x="285394" y="1397000"/>
                    </a:lnTo>
                    <a:lnTo>
                      <a:pt x="279209" y="1397000"/>
                    </a:lnTo>
                    <a:lnTo>
                      <a:pt x="273418" y="1384300"/>
                    </a:lnTo>
                    <a:lnTo>
                      <a:pt x="271894" y="1384300"/>
                    </a:lnTo>
                    <a:lnTo>
                      <a:pt x="270446" y="1371600"/>
                    </a:lnTo>
                    <a:lnTo>
                      <a:pt x="265671" y="1358900"/>
                    </a:lnTo>
                    <a:lnTo>
                      <a:pt x="264795" y="1358900"/>
                    </a:lnTo>
                    <a:lnTo>
                      <a:pt x="263144" y="1346200"/>
                    </a:lnTo>
                    <a:lnTo>
                      <a:pt x="261277" y="1346200"/>
                    </a:lnTo>
                    <a:lnTo>
                      <a:pt x="259727" y="1333500"/>
                    </a:lnTo>
                    <a:lnTo>
                      <a:pt x="239763" y="1333500"/>
                    </a:lnTo>
                    <a:lnTo>
                      <a:pt x="229184" y="1320800"/>
                    </a:lnTo>
                    <a:lnTo>
                      <a:pt x="222758" y="1320800"/>
                    </a:lnTo>
                    <a:lnTo>
                      <a:pt x="219938" y="1308100"/>
                    </a:lnTo>
                    <a:lnTo>
                      <a:pt x="217805" y="1308100"/>
                    </a:lnTo>
                    <a:lnTo>
                      <a:pt x="220459" y="1320800"/>
                    </a:lnTo>
                    <a:lnTo>
                      <a:pt x="224282" y="1333500"/>
                    </a:lnTo>
                    <a:lnTo>
                      <a:pt x="217716" y="1333500"/>
                    </a:lnTo>
                    <a:lnTo>
                      <a:pt x="214604" y="1320800"/>
                    </a:lnTo>
                    <a:lnTo>
                      <a:pt x="211810" y="1308100"/>
                    </a:lnTo>
                    <a:lnTo>
                      <a:pt x="209181" y="1295400"/>
                    </a:lnTo>
                    <a:lnTo>
                      <a:pt x="206514" y="1282700"/>
                    </a:lnTo>
                    <a:lnTo>
                      <a:pt x="204127" y="1270000"/>
                    </a:lnTo>
                    <a:lnTo>
                      <a:pt x="201930" y="1270000"/>
                    </a:lnTo>
                    <a:lnTo>
                      <a:pt x="197739" y="1244600"/>
                    </a:lnTo>
                    <a:lnTo>
                      <a:pt x="201587" y="1257300"/>
                    </a:lnTo>
                    <a:lnTo>
                      <a:pt x="205066" y="1257300"/>
                    </a:lnTo>
                    <a:lnTo>
                      <a:pt x="207975" y="1270000"/>
                    </a:lnTo>
                    <a:lnTo>
                      <a:pt x="210146" y="1270000"/>
                    </a:lnTo>
                    <a:lnTo>
                      <a:pt x="208178" y="1257300"/>
                    </a:lnTo>
                    <a:lnTo>
                      <a:pt x="204254" y="1244600"/>
                    </a:lnTo>
                    <a:lnTo>
                      <a:pt x="200317" y="1231900"/>
                    </a:lnTo>
                    <a:lnTo>
                      <a:pt x="197345" y="1219200"/>
                    </a:lnTo>
                    <a:lnTo>
                      <a:pt x="194373" y="1206500"/>
                    </a:lnTo>
                    <a:lnTo>
                      <a:pt x="198081" y="1193800"/>
                    </a:lnTo>
                    <a:lnTo>
                      <a:pt x="212483" y="1219200"/>
                    </a:lnTo>
                    <a:lnTo>
                      <a:pt x="221018" y="1244600"/>
                    </a:lnTo>
                    <a:lnTo>
                      <a:pt x="228549" y="1257300"/>
                    </a:lnTo>
                    <a:lnTo>
                      <a:pt x="239864" y="1295400"/>
                    </a:lnTo>
                    <a:lnTo>
                      <a:pt x="234899" y="1295400"/>
                    </a:lnTo>
                    <a:lnTo>
                      <a:pt x="228346" y="1282700"/>
                    </a:lnTo>
                    <a:lnTo>
                      <a:pt x="221411" y="1270000"/>
                    </a:lnTo>
                    <a:lnTo>
                      <a:pt x="216255" y="1270000"/>
                    </a:lnTo>
                    <a:lnTo>
                      <a:pt x="217373" y="1282700"/>
                    </a:lnTo>
                    <a:lnTo>
                      <a:pt x="218579" y="1282700"/>
                    </a:lnTo>
                    <a:lnTo>
                      <a:pt x="219849" y="1295400"/>
                    </a:lnTo>
                    <a:lnTo>
                      <a:pt x="226098" y="1295400"/>
                    </a:lnTo>
                    <a:lnTo>
                      <a:pt x="230047" y="1308100"/>
                    </a:lnTo>
                    <a:lnTo>
                      <a:pt x="234403" y="1308100"/>
                    </a:lnTo>
                    <a:lnTo>
                      <a:pt x="239255" y="1320800"/>
                    </a:lnTo>
                    <a:lnTo>
                      <a:pt x="253809" y="1320800"/>
                    </a:lnTo>
                    <a:lnTo>
                      <a:pt x="243522" y="1282700"/>
                    </a:lnTo>
                    <a:lnTo>
                      <a:pt x="234022" y="1244600"/>
                    </a:lnTo>
                    <a:lnTo>
                      <a:pt x="225374" y="1206500"/>
                    </a:lnTo>
                    <a:lnTo>
                      <a:pt x="217589" y="1168400"/>
                    </a:lnTo>
                    <a:lnTo>
                      <a:pt x="242443" y="1168400"/>
                    </a:lnTo>
                    <a:lnTo>
                      <a:pt x="267208" y="1181100"/>
                    </a:lnTo>
                    <a:lnTo>
                      <a:pt x="318719" y="1181100"/>
                    </a:lnTo>
                    <a:lnTo>
                      <a:pt x="312762" y="1168400"/>
                    </a:lnTo>
                    <a:lnTo>
                      <a:pt x="278701" y="1168400"/>
                    </a:lnTo>
                    <a:lnTo>
                      <a:pt x="275450" y="1155700"/>
                    </a:lnTo>
                    <a:lnTo>
                      <a:pt x="269405" y="1155700"/>
                    </a:lnTo>
                    <a:lnTo>
                      <a:pt x="270598" y="1143000"/>
                    </a:lnTo>
                    <a:lnTo>
                      <a:pt x="276390" y="1143000"/>
                    </a:lnTo>
                    <a:lnTo>
                      <a:pt x="270002" y="1130300"/>
                    </a:lnTo>
                    <a:lnTo>
                      <a:pt x="261404" y="1130300"/>
                    </a:lnTo>
                    <a:lnTo>
                      <a:pt x="258826" y="1117600"/>
                    </a:lnTo>
                    <a:lnTo>
                      <a:pt x="254101" y="1104900"/>
                    </a:lnTo>
                    <a:lnTo>
                      <a:pt x="254000" y="1117600"/>
                    </a:lnTo>
                    <a:lnTo>
                      <a:pt x="250380" y="1117600"/>
                    </a:lnTo>
                    <a:lnTo>
                      <a:pt x="249326" y="1104900"/>
                    </a:lnTo>
                    <a:lnTo>
                      <a:pt x="236880" y="1104900"/>
                    </a:lnTo>
                    <a:lnTo>
                      <a:pt x="232702" y="1092200"/>
                    </a:lnTo>
                    <a:lnTo>
                      <a:pt x="229374" y="1092200"/>
                    </a:lnTo>
                    <a:lnTo>
                      <a:pt x="227761" y="1079500"/>
                    </a:lnTo>
                    <a:lnTo>
                      <a:pt x="228701" y="1066800"/>
                    </a:lnTo>
                    <a:lnTo>
                      <a:pt x="243230" y="1066800"/>
                    </a:lnTo>
                    <a:lnTo>
                      <a:pt x="247675" y="1079500"/>
                    </a:lnTo>
                    <a:lnTo>
                      <a:pt x="249529" y="1079500"/>
                    </a:lnTo>
                    <a:lnTo>
                      <a:pt x="251726" y="1066800"/>
                    </a:lnTo>
                    <a:lnTo>
                      <a:pt x="254114" y="1066800"/>
                    </a:lnTo>
                    <a:lnTo>
                      <a:pt x="258076" y="1079500"/>
                    </a:lnTo>
                    <a:lnTo>
                      <a:pt x="261048" y="1079500"/>
                    </a:lnTo>
                    <a:lnTo>
                      <a:pt x="263563" y="1092200"/>
                    </a:lnTo>
                    <a:lnTo>
                      <a:pt x="273367" y="1104900"/>
                    </a:lnTo>
                    <a:lnTo>
                      <a:pt x="284632" y="1104900"/>
                    </a:lnTo>
                    <a:lnTo>
                      <a:pt x="282155" y="1092200"/>
                    </a:lnTo>
                    <a:lnTo>
                      <a:pt x="283540" y="1079500"/>
                    </a:lnTo>
                    <a:lnTo>
                      <a:pt x="286308" y="1092200"/>
                    </a:lnTo>
                    <a:lnTo>
                      <a:pt x="293293" y="1092200"/>
                    </a:lnTo>
                    <a:lnTo>
                      <a:pt x="286753" y="1079500"/>
                    </a:lnTo>
                    <a:lnTo>
                      <a:pt x="288963" y="1066800"/>
                    </a:lnTo>
                    <a:lnTo>
                      <a:pt x="291592" y="1066800"/>
                    </a:lnTo>
                    <a:lnTo>
                      <a:pt x="286296" y="1054100"/>
                    </a:lnTo>
                    <a:lnTo>
                      <a:pt x="268782" y="1054100"/>
                    </a:lnTo>
                    <a:lnTo>
                      <a:pt x="263994" y="1066800"/>
                    </a:lnTo>
                    <a:lnTo>
                      <a:pt x="261734" y="1054100"/>
                    </a:lnTo>
                    <a:lnTo>
                      <a:pt x="263982" y="1041400"/>
                    </a:lnTo>
                    <a:lnTo>
                      <a:pt x="269951" y="1028700"/>
                    </a:lnTo>
                    <a:lnTo>
                      <a:pt x="269519" y="1028700"/>
                    </a:lnTo>
                    <a:lnTo>
                      <a:pt x="268960" y="1016000"/>
                    </a:lnTo>
                    <a:lnTo>
                      <a:pt x="271932" y="1016000"/>
                    </a:lnTo>
                    <a:lnTo>
                      <a:pt x="265785" y="1003300"/>
                    </a:lnTo>
                    <a:lnTo>
                      <a:pt x="260489" y="1016000"/>
                    </a:lnTo>
                    <a:lnTo>
                      <a:pt x="257225" y="1028700"/>
                    </a:lnTo>
                    <a:lnTo>
                      <a:pt x="256755" y="1028700"/>
                    </a:lnTo>
                    <a:lnTo>
                      <a:pt x="259791" y="1041400"/>
                    </a:lnTo>
                    <a:lnTo>
                      <a:pt x="253060" y="1041400"/>
                    </a:lnTo>
                    <a:lnTo>
                      <a:pt x="246380" y="1054100"/>
                    </a:lnTo>
                    <a:lnTo>
                      <a:pt x="240372" y="1041400"/>
                    </a:lnTo>
                    <a:lnTo>
                      <a:pt x="235673" y="1028700"/>
                    </a:lnTo>
                    <a:lnTo>
                      <a:pt x="245706" y="1028700"/>
                    </a:lnTo>
                    <a:lnTo>
                      <a:pt x="243827" y="1016000"/>
                    </a:lnTo>
                    <a:lnTo>
                      <a:pt x="242785" y="1016000"/>
                    </a:lnTo>
                    <a:lnTo>
                      <a:pt x="242468" y="1003300"/>
                    </a:lnTo>
                    <a:lnTo>
                      <a:pt x="242785" y="990600"/>
                    </a:lnTo>
                    <a:lnTo>
                      <a:pt x="243954" y="990600"/>
                    </a:lnTo>
                    <a:lnTo>
                      <a:pt x="246354" y="977900"/>
                    </a:lnTo>
                    <a:lnTo>
                      <a:pt x="248831" y="977900"/>
                    </a:lnTo>
                    <a:lnTo>
                      <a:pt x="252412" y="965200"/>
                    </a:lnTo>
                    <a:lnTo>
                      <a:pt x="255473" y="952500"/>
                    </a:lnTo>
                    <a:lnTo>
                      <a:pt x="257060" y="939800"/>
                    </a:lnTo>
                    <a:lnTo>
                      <a:pt x="256273" y="927100"/>
                    </a:lnTo>
                    <a:lnTo>
                      <a:pt x="257657" y="927100"/>
                    </a:lnTo>
                    <a:lnTo>
                      <a:pt x="258127" y="939800"/>
                    </a:lnTo>
                    <a:lnTo>
                      <a:pt x="257759" y="952500"/>
                    </a:lnTo>
                    <a:lnTo>
                      <a:pt x="257771" y="965200"/>
                    </a:lnTo>
                    <a:lnTo>
                      <a:pt x="258457" y="965200"/>
                    </a:lnTo>
                    <a:lnTo>
                      <a:pt x="260032" y="977900"/>
                    </a:lnTo>
                    <a:lnTo>
                      <a:pt x="262712" y="990600"/>
                    </a:lnTo>
                    <a:lnTo>
                      <a:pt x="266382" y="977900"/>
                    </a:lnTo>
                    <a:lnTo>
                      <a:pt x="264617" y="965200"/>
                    </a:lnTo>
                    <a:lnTo>
                      <a:pt x="261302" y="952500"/>
                    </a:lnTo>
                    <a:lnTo>
                      <a:pt x="260311" y="939800"/>
                    </a:lnTo>
                    <a:lnTo>
                      <a:pt x="264045" y="952500"/>
                    </a:lnTo>
                    <a:lnTo>
                      <a:pt x="271106" y="952500"/>
                    </a:lnTo>
                    <a:lnTo>
                      <a:pt x="274815" y="939800"/>
                    </a:lnTo>
                    <a:lnTo>
                      <a:pt x="267741" y="939800"/>
                    </a:lnTo>
                    <a:lnTo>
                      <a:pt x="268071" y="927100"/>
                    </a:lnTo>
                    <a:lnTo>
                      <a:pt x="267246" y="914400"/>
                    </a:lnTo>
                    <a:lnTo>
                      <a:pt x="266166" y="914400"/>
                    </a:lnTo>
                    <a:lnTo>
                      <a:pt x="263867" y="927100"/>
                    </a:lnTo>
                    <a:lnTo>
                      <a:pt x="260604" y="914400"/>
                    </a:lnTo>
                    <a:lnTo>
                      <a:pt x="258241" y="914400"/>
                    </a:lnTo>
                    <a:lnTo>
                      <a:pt x="256641" y="901700"/>
                    </a:lnTo>
                    <a:lnTo>
                      <a:pt x="255663" y="889000"/>
                    </a:lnTo>
                    <a:lnTo>
                      <a:pt x="255562" y="876300"/>
                    </a:lnTo>
                    <a:lnTo>
                      <a:pt x="255803" y="876300"/>
                    </a:lnTo>
                    <a:lnTo>
                      <a:pt x="256298" y="863600"/>
                    </a:lnTo>
                    <a:lnTo>
                      <a:pt x="256959" y="863600"/>
                    </a:lnTo>
                    <a:lnTo>
                      <a:pt x="257810" y="850900"/>
                    </a:lnTo>
                    <a:lnTo>
                      <a:pt x="258914" y="850900"/>
                    </a:lnTo>
                    <a:lnTo>
                      <a:pt x="260350" y="838200"/>
                    </a:lnTo>
                    <a:lnTo>
                      <a:pt x="262166" y="825500"/>
                    </a:lnTo>
                    <a:lnTo>
                      <a:pt x="268871" y="838200"/>
                    </a:lnTo>
                    <a:lnTo>
                      <a:pt x="272884" y="863600"/>
                    </a:lnTo>
                    <a:lnTo>
                      <a:pt x="279577" y="863600"/>
                    </a:lnTo>
                    <a:lnTo>
                      <a:pt x="276618" y="850900"/>
                    </a:lnTo>
                    <a:lnTo>
                      <a:pt x="272542" y="838200"/>
                    </a:lnTo>
                    <a:lnTo>
                      <a:pt x="270954" y="825500"/>
                    </a:lnTo>
                    <a:lnTo>
                      <a:pt x="275526" y="800100"/>
                    </a:lnTo>
                    <a:lnTo>
                      <a:pt x="280225" y="812800"/>
                    </a:lnTo>
                    <a:lnTo>
                      <a:pt x="284251" y="800100"/>
                    </a:lnTo>
                    <a:lnTo>
                      <a:pt x="291884" y="800100"/>
                    </a:lnTo>
                    <a:lnTo>
                      <a:pt x="285991" y="774700"/>
                    </a:lnTo>
                    <a:lnTo>
                      <a:pt x="283171" y="774700"/>
                    </a:lnTo>
                    <a:lnTo>
                      <a:pt x="280619" y="762000"/>
                    </a:lnTo>
                    <a:lnTo>
                      <a:pt x="282676" y="749300"/>
                    </a:lnTo>
                    <a:lnTo>
                      <a:pt x="284632" y="749300"/>
                    </a:lnTo>
                    <a:lnTo>
                      <a:pt x="286410" y="736600"/>
                    </a:lnTo>
                    <a:lnTo>
                      <a:pt x="287997" y="736600"/>
                    </a:lnTo>
                    <a:lnTo>
                      <a:pt x="289483" y="723900"/>
                    </a:lnTo>
                    <a:lnTo>
                      <a:pt x="284302" y="723900"/>
                    </a:lnTo>
                    <a:lnTo>
                      <a:pt x="284670" y="711200"/>
                    </a:lnTo>
                    <a:lnTo>
                      <a:pt x="287274" y="698500"/>
                    </a:lnTo>
                    <a:lnTo>
                      <a:pt x="291414" y="698500"/>
                    </a:lnTo>
                    <a:lnTo>
                      <a:pt x="296291" y="685800"/>
                    </a:lnTo>
                    <a:lnTo>
                      <a:pt x="300812" y="673100"/>
                    </a:lnTo>
                    <a:lnTo>
                      <a:pt x="304444" y="673100"/>
                    </a:lnTo>
                    <a:lnTo>
                      <a:pt x="306616" y="660400"/>
                    </a:lnTo>
                    <a:lnTo>
                      <a:pt x="307060" y="660400"/>
                    </a:lnTo>
                    <a:lnTo>
                      <a:pt x="307276" y="673100"/>
                    </a:lnTo>
                    <a:lnTo>
                      <a:pt x="307987" y="673100"/>
                    </a:lnTo>
                    <a:lnTo>
                      <a:pt x="314325" y="660400"/>
                    </a:lnTo>
                    <a:lnTo>
                      <a:pt x="317919" y="647700"/>
                    </a:lnTo>
                    <a:lnTo>
                      <a:pt x="319824" y="622300"/>
                    </a:lnTo>
                    <a:lnTo>
                      <a:pt x="321081" y="609600"/>
                    </a:lnTo>
                    <a:lnTo>
                      <a:pt x="331139" y="622300"/>
                    </a:lnTo>
                    <a:lnTo>
                      <a:pt x="325247" y="609600"/>
                    </a:lnTo>
                    <a:lnTo>
                      <a:pt x="325640" y="596900"/>
                    </a:lnTo>
                    <a:lnTo>
                      <a:pt x="328561" y="571500"/>
                    </a:lnTo>
                    <a:lnTo>
                      <a:pt x="330263" y="558800"/>
                    </a:lnTo>
                    <a:lnTo>
                      <a:pt x="324827" y="584200"/>
                    </a:lnTo>
                    <a:lnTo>
                      <a:pt x="319328" y="596900"/>
                    </a:lnTo>
                    <a:lnTo>
                      <a:pt x="313867" y="596900"/>
                    </a:lnTo>
                    <a:lnTo>
                      <a:pt x="308546" y="609600"/>
                    </a:lnTo>
                    <a:lnTo>
                      <a:pt x="301447" y="622300"/>
                    </a:lnTo>
                    <a:lnTo>
                      <a:pt x="298234" y="622300"/>
                    </a:lnTo>
                    <a:lnTo>
                      <a:pt x="296113" y="635000"/>
                    </a:lnTo>
                    <a:lnTo>
                      <a:pt x="294157" y="635000"/>
                    </a:lnTo>
                    <a:lnTo>
                      <a:pt x="292392" y="647700"/>
                    </a:lnTo>
                    <a:lnTo>
                      <a:pt x="290868" y="660400"/>
                    </a:lnTo>
                    <a:lnTo>
                      <a:pt x="288417" y="647700"/>
                    </a:lnTo>
                    <a:lnTo>
                      <a:pt x="286727" y="647700"/>
                    </a:lnTo>
                    <a:lnTo>
                      <a:pt x="285559" y="635000"/>
                    </a:lnTo>
                    <a:lnTo>
                      <a:pt x="284695" y="622300"/>
                    </a:lnTo>
                    <a:lnTo>
                      <a:pt x="284086" y="622300"/>
                    </a:lnTo>
                    <a:lnTo>
                      <a:pt x="283502" y="609600"/>
                    </a:lnTo>
                    <a:lnTo>
                      <a:pt x="282663" y="596900"/>
                    </a:lnTo>
                    <a:lnTo>
                      <a:pt x="281292" y="596900"/>
                    </a:lnTo>
                    <a:lnTo>
                      <a:pt x="285432" y="584200"/>
                    </a:lnTo>
                    <a:lnTo>
                      <a:pt x="292671" y="584200"/>
                    </a:lnTo>
                    <a:lnTo>
                      <a:pt x="290131" y="571500"/>
                    </a:lnTo>
                    <a:lnTo>
                      <a:pt x="286931" y="571500"/>
                    </a:lnTo>
                    <a:lnTo>
                      <a:pt x="284543" y="558800"/>
                    </a:lnTo>
                    <a:lnTo>
                      <a:pt x="291604" y="546100"/>
                    </a:lnTo>
                    <a:lnTo>
                      <a:pt x="300634" y="533400"/>
                    </a:lnTo>
                    <a:lnTo>
                      <a:pt x="299834" y="508000"/>
                    </a:lnTo>
                    <a:lnTo>
                      <a:pt x="299110" y="495300"/>
                    </a:lnTo>
                    <a:lnTo>
                      <a:pt x="308381" y="482600"/>
                    </a:lnTo>
                    <a:lnTo>
                      <a:pt x="315048" y="482600"/>
                    </a:lnTo>
                    <a:lnTo>
                      <a:pt x="313944" y="495300"/>
                    </a:lnTo>
                    <a:lnTo>
                      <a:pt x="309460" y="520700"/>
                    </a:lnTo>
                    <a:lnTo>
                      <a:pt x="306044" y="533400"/>
                    </a:lnTo>
                    <a:lnTo>
                      <a:pt x="311226" y="533400"/>
                    </a:lnTo>
                    <a:lnTo>
                      <a:pt x="312978" y="546100"/>
                    </a:lnTo>
                    <a:lnTo>
                      <a:pt x="311175" y="546100"/>
                    </a:lnTo>
                    <a:lnTo>
                      <a:pt x="310222" y="558800"/>
                    </a:lnTo>
                    <a:lnTo>
                      <a:pt x="310857" y="558800"/>
                    </a:lnTo>
                    <a:lnTo>
                      <a:pt x="314172" y="571500"/>
                    </a:lnTo>
                    <a:lnTo>
                      <a:pt x="321233" y="558800"/>
                    </a:lnTo>
                    <a:lnTo>
                      <a:pt x="319125" y="558800"/>
                    </a:lnTo>
                    <a:lnTo>
                      <a:pt x="318109" y="546100"/>
                    </a:lnTo>
                    <a:lnTo>
                      <a:pt x="330454" y="546100"/>
                    </a:lnTo>
                    <a:lnTo>
                      <a:pt x="330123" y="533400"/>
                    </a:lnTo>
                    <a:lnTo>
                      <a:pt x="328117" y="533400"/>
                    </a:lnTo>
                    <a:lnTo>
                      <a:pt x="336257" y="520700"/>
                    </a:lnTo>
                    <a:lnTo>
                      <a:pt x="341757" y="508000"/>
                    </a:lnTo>
                    <a:lnTo>
                      <a:pt x="345554" y="508000"/>
                    </a:lnTo>
                    <a:lnTo>
                      <a:pt x="348551" y="520700"/>
                    </a:lnTo>
                    <a:lnTo>
                      <a:pt x="356425" y="520700"/>
                    </a:lnTo>
                    <a:lnTo>
                      <a:pt x="363321" y="508000"/>
                    </a:lnTo>
                    <a:lnTo>
                      <a:pt x="372516" y="508000"/>
                    </a:lnTo>
                    <a:lnTo>
                      <a:pt x="370687" y="520700"/>
                    </a:lnTo>
                    <a:lnTo>
                      <a:pt x="374218" y="520700"/>
                    </a:lnTo>
                    <a:lnTo>
                      <a:pt x="369963" y="533400"/>
                    </a:lnTo>
                    <a:lnTo>
                      <a:pt x="365645" y="533400"/>
                    </a:lnTo>
                    <a:lnTo>
                      <a:pt x="361378" y="546100"/>
                    </a:lnTo>
                    <a:lnTo>
                      <a:pt x="357263" y="546100"/>
                    </a:lnTo>
                    <a:lnTo>
                      <a:pt x="366814" y="558800"/>
                    </a:lnTo>
                    <a:lnTo>
                      <a:pt x="376872" y="533400"/>
                    </a:lnTo>
                    <a:lnTo>
                      <a:pt x="381241" y="508000"/>
                    </a:lnTo>
                    <a:lnTo>
                      <a:pt x="381203" y="495300"/>
                    </a:lnTo>
                    <a:lnTo>
                      <a:pt x="378015" y="469900"/>
                    </a:lnTo>
                    <a:lnTo>
                      <a:pt x="372084" y="482600"/>
                    </a:lnTo>
                    <a:lnTo>
                      <a:pt x="352221" y="482600"/>
                    </a:lnTo>
                    <a:lnTo>
                      <a:pt x="351155" y="469900"/>
                    </a:lnTo>
                    <a:lnTo>
                      <a:pt x="361721" y="469900"/>
                    </a:lnTo>
                    <a:lnTo>
                      <a:pt x="362153" y="457200"/>
                    </a:lnTo>
                    <a:lnTo>
                      <a:pt x="363918" y="457200"/>
                    </a:lnTo>
                    <a:lnTo>
                      <a:pt x="364744" y="444500"/>
                    </a:lnTo>
                    <a:lnTo>
                      <a:pt x="376656" y="444500"/>
                    </a:lnTo>
                    <a:lnTo>
                      <a:pt x="390702" y="431800"/>
                    </a:lnTo>
                    <a:lnTo>
                      <a:pt x="408990" y="431800"/>
                    </a:lnTo>
                    <a:lnTo>
                      <a:pt x="420535" y="419100"/>
                    </a:lnTo>
                    <a:lnTo>
                      <a:pt x="438924" y="419100"/>
                    </a:lnTo>
                    <a:lnTo>
                      <a:pt x="444385" y="431800"/>
                    </a:lnTo>
                    <a:lnTo>
                      <a:pt x="451840" y="419100"/>
                    </a:lnTo>
                    <a:lnTo>
                      <a:pt x="460235" y="406400"/>
                    </a:lnTo>
                    <a:lnTo>
                      <a:pt x="469557" y="393700"/>
                    </a:lnTo>
                    <a:lnTo>
                      <a:pt x="479755" y="381000"/>
                    </a:lnTo>
                    <a:lnTo>
                      <a:pt x="490715" y="368300"/>
                    </a:lnTo>
                    <a:lnTo>
                      <a:pt x="494538" y="368300"/>
                    </a:lnTo>
                    <a:lnTo>
                      <a:pt x="498589" y="355600"/>
                    </a:lnTo>
                    <a:lnTo>
                      <a:pt x="508546" y="355600"/>
                    </a:lnTo>
                    <a:lnTo>
                      <a:pt x="514718" y="342900"/>
                    </a:lnTo>
                    <a:lnTo>
                      <a:pt x="520941" y="342900"/>
                    </a:lnTo>
                    <a:lnTo>
                      <a:pt x="527075" y="330200"/>
                    </a:lnTo>
                    <a:lnTo>
                      <a:pt x="522820" y="342900"/>
                    </a:lnTo>
                    <a:lnTo>
                      <a:pt x="537641" y="342900"/>
                    </a:lnTo>
                    <a:lnTo>
                      <a:pt x="546658" y="330200"/>
                    </a:lnTo>
                    <a:lnTo>
                      <a:pt x="551345" y="330200"/>
                    </a:lnTo>
                    <a:lnTo>
                      <a:pt x="553135" y="317500"/>
                    </a:lnTo>
                    <a:lnTo>
                      <a:pt x="553529" y="317500"/>
                    </a:lnTo>
                    <a:lnTo>
                      <a:pt x="554075" y="304800"/>
                    </a:lnTo>
                    <a:lnTo>
                      <a:pt x="556196" y="292100"/>
                    </a:lnTo>
                    <a:lnTo>
                      <a:pt x="596696" y="292100"/>
                    </a:lnTo>
                    <a:lnTo>
                      <a:pt x="606234" y="279400"/>
                    </a:lnTo>
                    <a:lnTo>
                      <a:pt x="616381" y="254000"/>
                    </a:lnTo>
                    <a:lnTo>
                      <a:pt x="629285" y="254000"/>
                    </a:lnTo>
                    <a:lnTo>
                      <a:pt x="647128" y="241300"/>
                    </a:lnTo>
                    <a:lnTo>
                      <a:pt x="654024" y="241300"/>
                    </a:lnTo>
                    <a:lnTo>
                      <a:pt x="661098" y="254000"/>
                    </a:lnTo>
                    <a:lnTo>
                      <a:pt x="680478" y="254000"/>
                    </a:lnTo>
                    <a:lnTo>
                      <a:pt x="689127" y="241300"/>
                    </a:lnTo>
                    <a:lnTo>
                      <a:pt x="716584" y="241300"/>
                    </a:lnTo>
                    <a:lnTo>
                      <a:pt x="725703" y="228600"/>
                    </a:lnTo>
                    <a:lnTo>
                      <a:pt x="750684" y="228600"/>
                    </a:lnTo>
                    <a:lnTo>
                      <a:pt x="741565" y="215900"/>
                    </a:lnTo>
                    <a:lnTo>
                      <a:pt x="767448" y="215900"/>
                    </a:lnTo>
                    <a:lnTo>
                      <a:pt x="780072" y="203200"/>
                    </a:lnTo>
                    <a:lnTo>
                      <a:pt x="800760" y="203200"/>
                    </a:lnTo>
                    <a:lnTo>
                      <a:pt x="806450" y="190500"/>
                    </a:lnTo>
                    <a:lnTo>
                      <a:pt x="829411" y="190500"/>
                    </a:lnTo>
                    <a:lnTo>
                      <a:pt x="820166" y="203200"/>
                    </a:lnTo>
                    <a:lnTo>
                      <a:pt x="806805" y="203200"/>
                    </a:lnTo>
                    <a:lnTo>
                      <a:pt x="808659" y="215900"/>
                    </a:lnTo>
                    <a:lnTo>
                      <a:pt x="807859" y="215900"/>
                    </a:lnTo>
                    <a:lnTo>
                      <a:pt x="804976" y="228600"/>
                    </a:lnTo>
                    <a:lnTo>
                      <a:pt x="905713" y="228600"/>
                    </a:lnTo>
                    <a:lnTo>
                      <a:pt x="908939" y="215900"/>
                    </a:lnTo>
                    <a:lnTo>
                      <a:pt x="930376" y="215900"/>
                    </a:lnTo>
                    <a:lnTo>
                      <a:pt x="934961" y="228600"/>
                    </a:lnTo>
                    <a:lnTo>
                      <a:pt x="970534" y="228600"/>
                    </a:lnTo>
                    <a:lnTo>
                      <a:pt x="977696" y="241300"/>
                    </a:lnTo>
                    <a:lnTo>
                      <a:pt x="998677" y="241300"/>
                    </a:lnTo>
                    <a:lnTo>
                      <a:pt x="1005306" y="254000"/>
                    </a:lnTo>
                    <a:lnTo>
                      <a:pt x="1023239" y="254000"/>
                    </a:lnTo>
                    <a:lnTo>
                      <a:pt x="1029119" y="266700"/>
                    </a:lnTo>
                    <a:lnTo>
                      <a:pt x="1034834" y="266700"/>
                    </a:lnTo>
                    <a:lnTo>
                      <a:pt x="1040447" y="279400"/>
                    </a:lnTo>
                    <a:lnTo>
                      <a:pt x="1037285" y="279400"/>
                    </a:lnTo>
                    <a:lnTo>
                      <a:pt x="1042111" y="292100"/>
                    </a:lnTo>
                    <a:lnTo>
                      <a:pt x="1046378" y="292100"/>
                    </a:lnTo>
                    <a:lnTo>
                      <a:pt x="1045667" y="304800"/>
                    </a:lnTo>
                    <a:lnTo>
                      <a:pt x="1036434" y="292100"/>
                    </a:lnTo>
                    <a:lnTo>
                      <a:pt x="1021854" y="292100"/>
                    </a:lnTo>
                    <a:lnTo>
                      <a:pt x="1026985" y="304800"/>
                    </a:lnTo>
                    <a:lnTo>
                      <a:pt x="1033983" y="304800"/>
                    </a:lnTo>
                    <a:lnTo>
                      <a:pt x="1041565" y="317500"/>
                    </a:lnTo>
                    <a:lnTo>
                      <a:pt x="1047750" y="317500"/>
                    </a:lnTo>
                    <a:lnTo>
                      <a:pt x="1049578" y="330200"/>
                    </a:lnTo>
                    <a:lnTo>
                      <a:pt x="1077874" y="330200"/>
                    </a:lnTo>
                    <a:lnTo>
                      <a:pt x="1085342" y="342900"/>
                    </a:lnTo>
                    <a:lnTo>
                      <a:pt x="1098842" y="342900"/>
                    </a:lnTo>
                    <a:lnTo>
                      <a:pt x="1104099" y="355600"/>
                    </a:lnTo>
                    <a:lnTo>
                      <a:pt x="1102207" y="355600"/>
                    </a:lnTo>
                    <a:lnTo>
                      <a:pt x="1107643" y="368300"/>
                    </a:lnTo>
                    <a:lnTo>
                      <a:pt x="1106449" y="368300"/>
                    </a:lnTo>
                    <a:lnTo>
                      <a:pt x="1114501" y="381000"/>
                    </a:lnTo>
                    <a:lnTo>
                      <a:pt x="1121651" y="381000"/>
                    </a:lnTo>
                    <a:lnTo>
                      <a:pt x="1128268" y="393700"/>
                    </a:lnTo>
                    <a:lnTo>
                      <a:pt x="1130236" y="393700"/>
                    </a:lnTo>
                    <a:lnTo>
                      <a:pt x="1123099" y="381000"/>
                    </a:lnTo>
                    <a:lnTo>
                      <a:pt x="1137729" y="381000"/>
                    </a:lnTo>
                    <a:lnTo>
                      <a:pt x="1143203" y="393700"/>
                    </a:lnTo>
                    <a:lnTo>
                      <a:pt x="1184084" y="393700"/>
                    </a:lnTo>
                    <a:lnTo>
                      <a:pt x="1198029" y="419100"/>
                    </a:lnTo>
                    <a:lnTo>
                      <a:pt x="1201864" y="419100"/>
                    </a:lnTo>
                    <a:lnTo>
                      <a:pt x="1198181" y="431800"/>
                    </a:lnTo>
                    <a:lnTo>
                      <a:pt x="1189583" y="419100"/>
                    </a:lnTo>
                    <a:lnTo>
                      <a:pt x="1165593" y="419100"/>
                    </a:lnTo>
                    <a:lnTo>
                      <a:pt x="1176401" y="431800"/>
                    </a:lnTo>
                    <a:lnTo>
                      <a:pt x="1186662" y="444500"/>
                    </a:lnTo>
                    <a:lnTo>
                      <a:pt x="1192631" y="457200"/>
                    </a:lnTo>
                    <a:lnTo>
                      <a:pt x="1199235" y="457200"/>
                    </a:lnTo>
                    <a:lnTo>
                      <a:pt x="1203426" y="469900"/>
                    </a:lnTo>
                    <a:lnTo>
                      <a:pt x="1238427" y="469900"/>
                    </a:lnTo>
                    <a:lnTo>
                      <a:pt x="1257973" y="508000"/>
                    </a:lnTo>
                    <a:lnTo>
                      <a:pt x="1258963" y="508000"/>
                    </a:lnTo>
                    <a:lnTo>
                      <a:pt x="1262710" y="520700"/>
                    </a:lnTo>
                    <a:lnTo>
                      <a:pt x="1259497" y="520700"/>
                    </a:lnTo>
                    <a:lnTo>
                      <a:pt x="1268183" y="533400"/>
                    </a:lnTo>
                    <a:lnTo>
                      <a:pt x="1284947" y="533400"/>
                    </a:lnTo>
                    <a:lnTo>
                      <a:pt x="1280020" y="520700"/>
                    </a:lnTo>
                    <a:lnTo>
                      <a:pt x="1287627" y="533400"/>
                    </a:lnTo>
                    <a:lnTo>
                      <a:pt x="1289354" y="546100"/>
                    </a:lnTo>
                    <a:lnTo>
                      <a:pt x="1289875" y="558800"/>
                    </a:lnTo>
                    <a:lnTo>
                      <a:pt x="1279423" y="558800"/>
                    </a:lnTo>
                    <a:lnTo>
                      <a:pt x="1282344" y="571500"/>
                    </a:lnTo>
                    <a:lnTo>
                      <a:pt x="1285214" y="584200"/>
                    </a:lnTo>
                    <a:lnTo>
                      <a:pt x="1288694" y="584200"/>
                    </a:lnTo>
                    <a:lnTo>
                      <a:pt x="1293393" y="596900"/>
                    </a:lnTo>
                    <a:lnTo>
                      <a:pt x="1293545" y="584200"/>
                    </a:lnTo>
                    <a:lnTo>
                      <a:pt x="1297762" y="584200"/>
                    </a:lnTo>
                    <a:lnTo>
                      <a:pt x="1297406" y="571500"/>
                    </a:lnTo>
                    <a:lnTo>
                      <a:pt x="1302194" y="584200"/>
                    </a:lnTo>
                    <a:lnTo>
                      <a:pt x="1306537" y="584200"/>
                    </a:lnTo>
                    <a:lnTo>
                      <a:pt x="1306703" y="571500"/>
                    </a:lnTo>
                    <a:lnTo>
                      <a:pt x="1314094" y="584200"/>
                    </a:lnTo>
                    <a:lnTo>
                      <a:pt x="1319834" y="596900"/>
                    </a:lnTo>
                    <a:lnTo>
                      <a:pt x="1323873" y="609600"/>
                    </a:lnTo>
                    <a:lnTo>
                      <a:pt x="1326083" y="622300"/>
                    </a:lnTo>
                    <a:lnTo>
                      <a:pt x="1320203" y="622300"/>
                    </a:lnTo>
                    <a:lnTo>
                      <a:pt x="1326908" y="635000"/>
                    </a:lnTo>
                    <a:lnTo>
                      <a:pt x="1332915" y="635000"/>
                    </a:lnTo>
                    <a:lnTo>
                      <a:pt x="1338414" y="647700"/>
                    </a:lnTo>
                    <a:lnTo>
                      <a:pt x="1343558" y="660400"/>
                    </a:lnTo>
                    <a:lnTo>
                      <a:pt x="1348397" y="673100"/>
                    </a:lnTo>
                    <a:lnTo>
                      <a:pt x="1353502" y="673100"/>
                    </a:lnTo>
                    <a:lnTo>
                      <a:pt x="1359065" y="685800"/>
                    </a:lnTo>
                    <a:lnTo>
                      <a:pt x="1365885" y="685800"/>
                    </a:lnTo>
                    <a:lnTo>
                      <a:pt x="1360500" y="673100"/>
                    </a:lnTo>
                    <a:lnTo>
                      <a:pt x="1356626" y="660400"/>
                    </a:lnTo>
                    <a:lnTo>
                      <a:pt x="1375346" y="660400"/>
                    </a:lnTo>
                    <a:lnTo>
                      <a:pt x="1368158" y="647700"/>
                    </a:lnTo>
                    <a:lnTo>
                      <a:pt x="1360716" y="635000"/>
                    </a:lnTo>
                    <a:lnTo>
                      <a:pt x="1361033" y="635000"/>
                    </a:lnTo>
                    <a:lnTo>
                      <a:pt x="1356741" y="622300"/>
                    </a:lnTo>
                    <a:lnTo>
                      <a:pt x="1353261" y="609600"/>
                    </a:lnTo>
                    <a:lnTo>
                      <a:pt x="1360182" y="609600"/>
                    </a:lnTo>
                    <a:lnTo>
                      <a:pt x="1346606" y="584200"/>
                    </a:lnTo>
                    <a:lnTo>
                      <a:pt x="1334249" y="571500"/>
                    </a:lnTo>
                    <a:lnTo>
                      <a:pt x="1321816" y="546100"/>
                    </a:lnTo>
                    <a:lnTo>
                      <a:pt x="1314907" y="533400"/>
                    </a:lnTo>
                    <a:lnTo>
                      <a:pt x="1313370" y="530580"/>
                    </a:lnTo>
                    <a:lnTo>
                      <a:pt x="1314869" y="520700"/>
                    </a:lnTo>
                    <a:lnTo>
                      <a:pt x="1313586" y="520700"/>
                    </a:lnTo>
                    <a:lnTo>
                      <a:pt x="1312240" y="508000"/>
                    </a:lnTo>
                    <a:lnTo>
                      <a:pt x="1322031" y="508000"/>
                    </a:lnTo>
                    <a:lnTo>
                      <a:pt x="1321485" y="495300"/>
                    </a:lnTo>
                    <a:lnTo>
                      <a:pt x="1314589" y="495300"/>
                    </a:lnTo>
                    <a:lnTo>
                      <a:pt x="1306601" y="482600"/>
                    </a:lnTo>
                    <a:lnTo>
                      <a:pt x="1300378" y="482600"/>
                    </a:lnTo>
                    <a:lnTo>
                      <a:pt x="1298816" y="495300"/>
                    </a:lnTo>
                    <a:lnTo>
                      <a:pt x="1295222" y="482600"/>
                    </a:lnTo>
                    <a:lnTo>
                      <a:pt x="1287957" y="469900"/>
                    </a:lnTo>
                    <a:lnTo>
                      <a:pt x="1280655" y="457200"/>
                    </a:lnTo>
                    <a:lnTo>
                      <a:pt x="1270546" y="457200"/>
                    </a:lnTo>
                    <a:lnTo>
                      <a:pt x="1263269" y="444500"/>
                    </a:lnTo>
                    <a:lnTo>
                      <a:pt x="1256093" y="444500"/>
                    </a:lnTo>
                    <a:lnTo>
                      <a:pt x="1250048" y="431800"/>
                    </a:lnTo>
                    <a:lnTo>
                      <a:pt x="1247457" y="431800"/>
                    </a:lnTo>
                    <a:lnTo>
                      <a:pt x="1246085" y="419100"/>
                    </a:lnTo>
                    <a:lnTo>
                      <a:pt x="1254112" y="419100"/>
                    </a:lnTo>
                    <a:lnTo>
                      <a:pt x="1262824" y="431800"/>
                    </a:lnTo>
                    <a:lnTo>
                      <a:pt x="1272082" y="444500"/>
                    </a:lnTo>
                    <a:lnTo>
                      <a:pt x="1281836" y="444500"/>
                    </a:lnTo>
                    <a:lnTo>
                      <a:pt x="1283843" y="457200"/>
                    </a:lnTo>
                    <a:lnTo>
                      <a:pt x="1294028" y="457200"/>
                    </a:lnTo>
                    <a:lnTo>
                      <a:pt x="1313192" y="469900"/>
                    </a:lnTo>
                    <a:lnTo>
                      <a:pt x="1330604" y="482600"/>
                    </a:lnTo>
                    <a:lnTo>
                      <a:pt x="1338541" y="495300"/>
                    </a:lnTo>
                    <a:lnTo>
                      <a:pt x="1345514" y="508000"/>
                    </a:lnTo>
                    <a:lnTo>
                      <a:pt x="1347660" y="508000"/>
                    </a:lnTo>
                    <a:lnTo>
                      <a:pt x="1351508" y="508000"/>
                    </a:lnTo>
                    <a:lnTo>
                      <a:pt x="1356499" y="520700"/>
                    </a:lnTo>
                    <a:lnTo>
                      <a:pt x="1361389" y="520700"/>
                    </a:lnTo>
                    <a:lnTo>
                      <a:pt x="1365935" y="533400"/>
                    </a:lnTo>
                    <a:lnTo>
                      <a:pt x="1369555" y="546100"/>
                    </a:lnTo>
                    <a:lnTo>
                      <a:pt x="1373060" y="546100"/>
                    </a:lnTo>
                    <a:lnTo>
                      <a:pt x="1376984" y="558800"/>
                    </a:lnTo>
                    <a:lnTo>
                      <a:pt x="1381823" y="571500"/>
                    </a:lnTo>
                    <a:lnTo>
                      <a:pt x="1385252" y="571500"/>
                    </a:lnTo>
                    <a:lnTo>
                      <a:pt x="1389494" y="584200"/>
                    </a:lnTo>
                    <a:lnTo>
                      <a:pt x="1394510" y="596900"/>
                    </a:lnTo>
                    <a:lnTo>
                      <a:pt x="1399844" y="596900"/>
                    </a:lnTo>
                    <a:lnTo>
                      <a:pt x="1405039" y="609600"/>
                    </a:lnTo>
                    <a:lnTo>
                      <a:pt x="1409382" y="609600"/>
                    </a:lnTo>
                    <a:lnTo>
                      <a:pt x="1412836" y="622300"/>
                    </a:lnTo>
                    <a:lnTo>
                      <a:pt x="1413827" y="622300"/>
                    </a:lnTo>
                    <a:lnTo>
                      <a:pt x="1409827" y="609600"/>
                    </a:lnTo>
                    <a:lnTo>
                      <a:pt x="1415681" y="609600"/>
                    </a:lnTo>
                    <a:lnTo>
                      <a:pt x="1422120" y="622300"/>
                    </a:lnTo>
                    <a:lnTo>
                      <a:pt x="1427734" y="635000"/>
                    </a:lnTo>
                    <a:lnTo>
                      <a:pt x="1442580" y="635000"/>
                    </a:lnTo>
                    <a:lnTo>
                      <a:pt x="1450365" y="647700"/>
                    </a:lnTo>
                    <a:lnTo>
                      <a:pt x="1452867" y="660400"/>
                    </a:lnTo>
                    <a:lnTo>
                      <a:pt x="1455191" y="673100"/>
                    </a:lnTo>
                    <a:lnTo>
                      <a:pt x="1462443" y="685800"/>
                    </a:lnTo>
                    <a:lnTo>
                      <a:pt x="1464652" y="660400"/>
                    </a:lnTo>
                    <a:lnTo>
                      <a:pt x="1463281" y="660400"/>
                    </a:lnTo>
                    <a:lnTo>
                      <a:pt x="1459344" y="647700"/>
                    </a:lnTo>
                    <a:lnTo>
                      <a:pt x="1456309" y="647700"/>
                    </a:lnTo>
                    <a:lnTo>
                      <a:pt x="1449730" y="635000"/>
                    </a:lnTo>
                    <a:lnTo>
                      <a:pt x="1449311" y="609600"/>
                    </a:lnTo>
                    <a:lnTo>
                      <a:pt x="1452283" y="609600"/>
                    </a:lnTo>
                    <a:lnTo>
                      <a:pt x="1455902" y="596900"/>
                    </a:lnTo>
                    <a:lnTo>
                      <a:pt x="1457769" y="584200"/>
                    </a:lnTo>
                    <a:lnTo>
                      <a:pt x="1463586" y="584200"/>
                    </a:lnTo>
                    <a:lnTo>
                      <a:pt x="1470748" y="596900"/>
                    </a:lnTo>
                    <a:lnTo>
                      <a:pt x="1476667" y="596900"/>
                    </a:lnTo>
                    <a:close/>
                  </a:path>
                  <a:path w="1481455" h="1866900">
                    <a:moveTo>
                      <a:pt x="1481048" y="1079500"/>
                    </a:moveTo>
                    <a:lnTo>
                      <a:pt x="1481023" y="1054100"/>
                    </a:lnTo>
                    <a:lnTo>
                      <a:pt x="1480756" y="1054100"/>
                    </a:lnTo>
                    <a:lnTo>
                      <a:pt x="1480019" y="1041400"/>
                    </a:lnTo>
                    <a:lnTo>
                      <a:pt x="1478851" y="1028700"/>
                    </a:lnTo>
                    <a:lnTo>
                      <a:pt x="1477340" y="1016000"/>
                    </a:lnTo>
                    <a:lnTo>
                      <a:pt x="1475498" y="1016000"/>
                    </a:lnTo>
                    <a:lnTo>
                      <a:pt x="1473136" y="1003300"/>
                    </a:lnTo>
                    <a:lnTo>
                      <a:pt x="1470190" y="990600"/>
                    </a:lnTo>
                    <a:lnTo>
                      <a:pt x="1468767" y="990600"/>
                    </a:lnTo>
                    <a:lnTo>
                      <a:pt x="1471333" y="1003300"/>
                    </a:lnTo>
                    <a:lnTo>
                      <a:pt x="1472603" y="1003300"/>
                    </a:lnTo>
                    <a:lnTo>
                      <a:pt x="1470837" y="1016000"/>
                    </a:lnTo>
                    <a:lnTo>
                      <a:pt x="1465326" y="1016000"/>
                    </a:lnTo>
                    <a:lnTo>
                      <a:pt x="1466824" y="1003300"/>
                    </a:lnTo>
                    <a:lnTo>
                      <a:pt x="1460588" y="1003300"/>
                    </a:lnTo>
                    <a:lnTo>
                      <a:pt x="1462163" y="1016000"/>
                    </a:lnTo>
                    <a:lnTo>
                      <a:pt x="1464081" y="1028700"/>
                    </a:lnTo>
                    <a:lnTo>
                      <a:pt x="1461490" y="1041400"/>
                    </a:lnTo>
                    <a:lnTo>
                      <a:pt x="1450975" y="1016000"/>
                    </a:lnTo>
                    <a:lnTo>
                      <a:pt x="1440446" y="1028700"/>
                    </a:lnTo>
                    <a:lnTo>
                      <a:pt x="1434706" y="1016000"/>
                    </a:lnTo>
                    <a:lnTo>
                      <a:pt x="1428572" y="990600"/>
                    </a:lnTo>
                    <a:lnTo>
                      <a:pt x="1422171" y="977900"/>
                    </a:lnTo>
                    <a:lnTo>
                      <a:pt x="1415669" y="952500"/>
                    </a:lnTo>
                    <a:lnTo>
                      <a:pt x="1414640" y="965200"/>
                    </a:lnTo>
                    <a:lnTo>
                      <a:pt x="1414564" y="977900"/>
                    </a:lnTo>
                    <a:lnTo>
                      <a:pt x="1415275" y="990600"/>
                    </a:lnTo>
                    <a:lnTo>
                      <a:pt x="1416634" y="990600"/>
                    </a:lnTo>
                    <a:lnTo>
                      <a:pt x="1418310" y="1003300"/>
                    </a:lnTo>
                    <a:lnTo>
                      <a:pt x="1420228" y="1016000"/>
                    </a:lnTo>
                    <a:lnTo>
                      <a:pt x="1422336" y="1016000"/>
                    </a:lnTo>
                    <a:lnTo>
                      <a:pt x="1424546" y="1028700"/>
                    </a:lnTo>
                    <a:lnTo>
                      <a:pt x="1426705" y="1028700"/>
                    </a:lnTo>
                    <a:lnTo>
                      <a:pt x="1428508" y="1041400"/>
                    </a:lnTo>
                    <a:lnTo>
                      <a:pt x="1429816" y="1054100"/>
                    </a:lnTo>
                    <a:lnTo>
                      <a:pt x="1430528" y="1054100"/>
                    </a:lnTo>
                    <a:lnTo>
                      <a:pt x="1430578" y="1066800"/>
                    </a:lnTo>
                    <a:lnTo>
                      <a:pt x="1429880" y="1066800"/>
                    </a:lnTo>
                    <a:lnTo>
                      <a:pt x="1428127" y="1079500"/>
                    </a:lnTo>
                    <a:lnTo>
                      <a:pt x="1425054" y="1092200"/>
                    </a:lnTo>
                    <a:lnTo>
                      <a:pt x="1422895" y="1079500"/>
                    </a:lnTo>
                    <a:lnTo>
                      <a:pt x="1419186" y="1092200"/>
                    </a:lnTo>
                    <a:lnTo>
                      <a:pt x="1416405" y="1092200"/>
                    </a:lnTo>
                    <a:lnTo>
                      <a:pt x="1417815" y="1104900"/>
                    </a:lnTo>
                    <a:lnTo>
                      <a:pt x="1418450" y="1117600"/>
                    </a:lnTo>
                    <a:lnTo>
                      <a:pt x="1419428" y="1117600"/>
                    </a:lnTo>
                    <a:lnTo>
                      <a:pt x="1421892" y="1130300"/>
                    </a:lnTo>
                    <a:lnTo>
                      <a:pt x="1417408" y="1155700"/>
                    </a:lnTo>
                    <a:lnTo>
                      <a:pt x="1412544" y="1155700"/>
                    </a:lnTo>
                    <a:lnTo>
                      <a:pt x="1407426" y="1143000"/>
                    </a:lnTo>
                    <a:lnTo>
                      <a:pt x="1404162" y="1130300"/>
                    </a:lnTo>
                    <a:lnTo>
                      <a:pt x="1404848" y="1117600"/>
                    </a:lnTo>
                    <a:lnTo>
                      <a:pt x="1400289" y="1143000"/>
                    </a:lnTo>
                    <a:lnTo>
                      <a:pt x="1397012" y="1181100"/>
                    </a:lnTo>
                    <a:lnTo>
                      <a:pt x="1394256" y="1206500"/>
                    </a:lnTo>
                    <a:lnTo>
                      <a:pt x="1391221" y="1231900"/>
                    </a:lnTo>
                    <a:lnTo>
                      <a:pt x="1386611" y="1257300"/>
                    </a:lnTo>
                    <a:lnTo>
                      <a:pt x="1379956" y="1295400"/>
                    </a:lnTo>
                    <a:lnTo>
                      <a:pt x="1370291" y="1320800"/>
                    </a:lnTo>
                    <a:lnTo>
                      <a:pt x="1356652" y="1346200"/>
                    </a:lnTo>
                    <a:lnTo>
                      <a:pt x="1353985" y="1346200"/>
                    </a:lnTo>
                    <a:lnTo>
                      <a:pt x="1358087" y="1333500"/>
                    </a:lnTo>
                    <a:lnTo>
                      <a:pt x="1352918" y="1346200"/>
                    </a:lnTo>
                    <a:lnTo>
                      <a:pt x="1352448" y="1346200"/>
                    </a:lnTo>
                    <a:lnTo>
                      <a:pt x="1350822" y="1358900"/>
                    </a:lnTo>
                    <a:lnTo>
                      <a:pt x="1427187" y="1358900"/>
                    </a:lnTo>
                    <a:lnTo>
                      <a:pt x="1433156" y="1333500"/>
                    </a:lnTo>
                    <a:lnTo>
                      <a:pt x="1436014" y="1308100"/>
                    </a:lnTo>
                    <a:lnTo>
                      <a:pt x="1441551" y="1295400"/>
                    </a:lnTo>
                    <a:lnTo>
                      <a:pt x="1452714" y="1295400"/>
                    </a:lnTo>
                    <a:lnTo>
                      <a:pt x="1457960" y="1282700"/>
                    </a:lnTo>
                    <a:lnTo>
                      <a:pt x="1458620" y="1270000"/>
                    </a:lnTo>
                    <a:lnTo>
                      <a:pt x="1443913" y="1270000"/>
                    </a:lnTo>
                    <a:lnTo>
                      <a:pt x="1442859" y="1257300"/>
                    </a:lnTo>
                    <a:lnTo>
                      <a:pt x="1445361" y="1244600"/>
                    </a:lnTo>
                    <a:lnTo>
                      <a:pt x="1450873" y="1231900"/>
                    </a:lnTo>
                    <a:lnTo>
                      <a:pt x="1455902" y="1219200"/>
                    </a:lnTo>
                    <a:lnTo>
                      <a:pt x="1460360" y="1219200"/>
                    </a:lnTo>
                    <a:lnTo>
                      <a:pt x="1464170" y="1206500"/>
                    </a:lnTo>
                    <a:lnTo>
                      <a:pt x="1467624" y="1193800"/>
                    </a:lnTo>
                    <a:lnTo>
                      <a:pt x="1471041" y="1181100"/>
                    </a:lnTo>
                    <a:lnTo>
                      <a:pt x="1474533" y="1168400"/>
                    </a:lnTo>
                    <a:lnTo>
                      <a:pt x="1478267" y="1168400"/>
                    </a:lnTo>
                    <a:lnTo>
                      <a:pt x="1479105" y="1155700"/>
                    </a:lnTo>
                    <a:lnTo>
                      <a:pt x="1471815" y="1155700"/>
                    </a:lnTo>
                    <a:lnTo>
                      <a:pt x="1470748" y="1168400"/>
                    </a:lnTo>
                    <a:lnTo>
                      <a:pt x="1469212" y="1168400"/>
                    </a:lnTo>
                    <a:lnTo>
                      <a:pt x="1467523" y="1181100"/>
                    </a:lnTo>
                    <a:lnTo>
                      <a:pt x="1465402" y="1181100"/>
                    </a:lnTo>
                    <a:lnTo>
                      <a:pt x="1462417" y="1168400"/>
                    </a:lnTo>
                    <a:lnTo>
                      <a:pt x="1463713" y="1155700"/>
                    </a:lnTo>
                    <a:lnTo>
                      <a:pt x="1466723" y="1143000"/>
                    </a:lnTo>
                    <a:lnTo>
                      <a:pt x="1470101" y="1143000"/>
                    </a:lnTo>
                    <a:lnTo>
                      <a:pt x="1472501" y="1130300"/>
                    </a:lnTo>
                    <a:lnTo>
                      <a:pt x="1474584" y="1130300"/>
                    </a:lnTo>
                    <a:lnTo>
                      <a:pt x="1479042" y="1143000"/>
                    </a:lnTo>
                    <a:lnTo>
                      <a:pt x="1478546" y="1130300"/>
                    </a:lnTo>
                    <a:lnTo>
                      <a:pt x="1479219" y="1117600"/>
                    </a:lnTo>
                    <a:lnTo>
                      <a:pt x="1480248" y="1104900"/>
                    </a:lnTo>
                    <a:lnTo>
                      <a:pt x="1481048" y="1079500"/>
                    </a:lnTo>
                    <a:close/>
                  </a:path>
                </a:pathLst>
              </a:custGeom>
              <a:solidFill>
                <a:srgbClr val="1CADEB"/>
              </a:solidFill>
            </p:spPr>
            <p:txBody>
              <a:bodyPr wrap="square" lIns="0" tIns="0" rIns="0" bIns="0" rtlCol="0"/>
              <a:lstStyle/>
              <a:p>
                <a:endParaRPr/>
              </a:p>
            </p:txBody>
          </p:sp>
          <p:pic>
            <p:nvPicPr>
              <p:cNvPr id="149" name="object 115">
                <a:extLst>
                  <a:ext uri="{FF2B5EF4-FFF2-40B4-BE49-F238E27FC236}">
                    <a16:creationId xmlns:a16="http://schemas.microsoft.com/office/drawing/2014/main" id="{C45EE3A1-76E4-61C6-FF0A-8CEDE6F28E1D}"/>
                  </a:ext>
                </a:extLst>
              </p:cNvPr>
              <p:cNvPicPr/>
              <p:nvPr/>
            </p:nvPicPr>
            <p:blipFill>
              <a:blip r:embed="rId3" cstate="print"/>
              <a:stretch>
                <a:fillRect/>
              </a:stretch>
            </p:blipFill>
            <p:spPr>
              <a:xfrm>
                <a:off x="18173145" y="1646817"/>
                <a:ext cx="68992" cy="134865"/>
              </a:xfrm>
              <a:prstGeom prst="rect">
                <a:avLst/>
              </a:prstGeom>
            </p:spPr>
          </p:pic>
          <p:sp>
            <p:nvSpPr>
              <p:cNvPr id="150" name="object 116">
                <a:extLst>
                  <a:ext uri="{FF2B5EF4-FFF2-40B4-BE49-F238E27FC236}">
                    <a16:creationId xmlns:a16="http://schemas.microsoft.com/office/drawing/2014/main" id="{7ED470F8-6490-A255-D0BF-F430E8639D26}"/>
                  </a:ext>
                </a:extLst>
              </p:cNvPr>
              <p:cNvSpPr/>
              <p:nvPr/>
            </p:nvSpPr>
            <p:spPr>
              <a:xfrm>
                <a:off x="16780129" y="229888"/>
                <a:ext cx="1385570" cy="1920875"/>
              </a:xfrm>
              <a:custGeom>
                <a:avLst/>
                <a:gdLst/>
                <a:ahLst/>
                <a:cxnLst/>
                <a:rect l="l" t="t" r="r" b="b"/>
                <a:pathLst>
                  <a:path w="1385569" h="1920875">
                    <a:moveTo>
                      <a:pt x="3949" y="806996"/>
                    </a:moveTo>
                    <a:lnTo>
                      <a:pt x="3543" y="807745"/>
                    </a:lnTo>
                    <a:lnTo>
                      <a:pt x="3289" y="808837"/>
                    </a:lnTo>
                    <a:lnTo>
                      <a:pt x="3314" y="810488"/>
                    </a:lnTo>
                    <a:lnTo>
                      <a:pt x="3949" y="806996"/>
                    </a:lnTo>
                    <a:close/>
                  </a:path>
                  <a:path w="1385569" h="1920875">
                    <a:moveTo>
                      <a:pt x="8394" y="1037513"/>
                    </a:moveTo>
                    <a:lnTo>
                      <a:pt x="2311" y="1018057"/>
                    </a:lnTo>
                    <a:lnTo>
                      <a:pt x="0" y="1022362"/>
                    </a:lnTo>
                    <a:lnTo>
                      <a:pt x="6159" y="1041908"/>
                    </a:lnTo>
                    <a:lnTo>
                      <a:pt x="8394" y="1037513"/>
                    </a:lnTo>
                    <a:close/>
                  </a:path>
                  <a:path w="1385569" h="1920875">
                    <a:moveTo>
                      <a:pt x="12280" y="807466"/>
                    </a:moveTo>
                    <a:lnTo>
                      <a:pt x="11277" y="804189"/>
                    </a:lnTo>
                    <a:lnTo>
                      <a:pt x="9893" y="799160"/>
                    </a:lnTo>
                    <a:lnTo>
                      <a:pt x="8902" y="794118"/>
                    </a:lnTo>
                    <a:lnTo>
                      <a:pt x="7747" y="789063"/>
                    </a:lnTo>
                    <a:lnTo>
                      <a:pt x="6350" y="795032"/>
                    </a:lnTo>
                    <a:lnTo>
                      <a:pt x="5016" y="801001"/>
                    </a:lnTo>
                    <a:lnTo>
                      <a:pt x="3949" y="806996"/>
                    </a:lnTo>
                    <a:lnTo>
                      <a:pt x="6769" y="805649"/>
                    </a:lnTo>
                    <a:lnTo>
                      <a:pt x="10160" y="806869"/>
                    </a:lnTo>
                    <a:lnTo>
                      <a:pt x="12280" y="807466"/>
                    </a:lnTo>
                    <a:close/>
                  </a:path>
                  <a:path w="1385569" h="1920875">
                    <a:moveTo>
                      <a:pt x="23749" y="906805"/>
                    </a:moveTo>
                    <a:lnTo>
                      <a:pt x="23037" y="898931"/>
                    </a:lnTo>
                    <a:lnTo>
                      <a:pt x="22618" y="891044"/>
                    </a:lnTo>
                    <a:lnTo>
                      <a:pt x="22364" y="883145"/>
                    </a:lnTo>
                    <a:lnTo>
                      <a:pt x="22212" y="889596"/>
                    </a:lnTo>
                    <a:lnTo>
                      <a:pt x="22174" y="896035"/>
                    </a:lnTo>
                    <a:lnTo>
                      <a:pt x="22225" y="902474"/>
                    </a:lnTo>
                    <a:lnTo>
                      <a:pt x="22377" y="908913"/>
                    </a:lnTo>
                    <a:lnTo>
                      <a:pt x="23749" y="906805"/>
                    </a:lnTo>
                    <a:close/>
                  </a:path>
                  <a:path w="1385569" h="1920875">
                    <a:moveTo>
                      <a:pt x="133223" y="499833"/>
                    </a:moveTo>
                    <a:lnTo>
                      <a:pt x="131711" y="492975"/>
                    </a:lnTo>
                    <a:lnTo>
                      <a:pt x="128117" y="488302"/>
                    </a:lnTo>
                    <a:lnTo>
                      <a:pt x="123342" y="490499"/>
                    </a:lnTo>
                    <a:lnTo>
                      <a:pt x="118237" y="504266"/>
                    </a:lnTo>
                    <a:lnTo>
                      <a:pt x="120700" y="499478"/>
                    </a:lnTo>
                    <a:lnTo>
                      <a:pt x="128917" y="494068"/>
                    </a:lnTo>
                    <a:lnTo>
                      <a:pt x="133223" y="499833"/>
                    </a:lnTo>
                    <a:close/>
                  </a:path>
                  <a:path w="1385569" h="1920875">
                    <a:moveTo>
                      <a:pt x="137172" y="399110"/>
                    </a:moveTo>
                    <a:lnTo>
                      <a:pt x="132384" y="399986"/>
                    </a:lnTo>
                    <a:lnTo>
                      <a:pt x="128003" y="406590"/>
                    </a:lnTo>
                    <a:lnTo>
                      <a:pt x="125361" y="413270"/>
                    </a:lnTo>
                    <a:lnTo>
                      <a:pt x="125768" y="414413"/>
                    </a:lnTo>
                    <a:lnTo>
                      <a:pt x="128574" y="409625"/>
                    </a:lnTo>
                    <a:lnTo>
                      <a:pt x="132803" y="401713"/>
                    </a:lnTo>
                    <a:lnTo>
                      <a:pt x="137172" y="399110"/>
                    </a:lnTo>
                    <a:close/>
                  </a:path>
                  <a:path w="1385569" h="1920875">
                    <a:moveTo>
                      <a:pt x="191757" y="311175"/>
                    </a:moveTo>
                    <a:lnTo>
                      <a:pt x="180568" y="328295"/>
                    </a:lnTo>
                    <a:lnTo>
                      <a:pt x="171348" y="341591"/>
                    </a:lnTo>
                    <a:lnTo>
                      <a:pt x="162052" y="356196"/>
                    </a:lnTo>
                    <a:lnTo>
                      <a:pt x="150622" y="377228"/>
                    </a:lnTo>
                    <a:lnTo>
                      <a:pt x="162344" y="362597"/>
                    </a:lnTo>
                    <a:lnTo>
                      <a:pt x="170446" y="354203"/>
                    </a:lnTo>
                    <a:lnTo>
                      <a:pt x="176110" y="351307"/>
                    </a:lnTo>
                    <a:lnTo>
                      <a:pt x="180517" y="353212"/>
                    </a:lnTo>
                    <a:lnTo>
                      <a:pt x="188480" y="339407"/>
                    </a:lnTo>
                    <a:lnTo>
                      <a:pt x="189903" y="329806"/>
                    </a:lnTo>
                    <a:lnTo>
                      <a:pt x="189433" y="321398"/>
                    </a:lnTo>
                    <a:lnTo>
                      <a:pt x="191757" y="311175"/>
                    </a:lnTo>
                    <a:close/>
                  </a:path>
                  <a:path w="1385569" h="1920875">
                    <a:moveTo>
                      <a:pt x="197662" y="301434"/>
                    </a:moveTo>
                    <a:lnTo>
                      <a:pt x="194805" y="305219"/>
                    </a:lnTo>
                    <a:lnTo>
                      <a:pt x="193078" y="308305"/>
                    </a:lnTo>
                    <a:lnTo>
                      <a:pt x="191757" y="311175"/>
                    </a:lnTo>
                    <a:lnTo>
                      <a:pt x="197662" y="301434"/>
                    </a:lnTo>
                    <a:close/>
                  </a:path>
                  <a:path w="1385569" h="1920875">
                    <a:moveTo>
                      <a:pt x="222986" y="669239"/>
                    </a:moveTo>
                    <a:lnTo>
                      <a:pt x="222796" y="666318"/>
                    </a:lnTo>
                    <a:lnTo>
                      <a:pt x="222427" y="664235"/>
                    </a:lnTo>
                    <a:lnTo>
                      <a:pt x="221881" y="662266"/>
                    </a:lnTo>
                    <a:lnTo>
                      <a:pt x="221970" y="664552"/>
                    </a:lnTo>
                    <a:lnTo>
                      <a:pt x="222199" y="666788"/>
                    </a:lnTo>
                    <a:lnTo>
                      <a:pt x="222986" y="669239"/>
                    </a:lnTo>
                    <a:close/>
                  </a:path>
                  <a:path w="1385569" h="1920875">
                    <a:moveTo>
                      <a:pt x="239915" y="591489"/>
                    </a:moveTo>
                    <a:lnTo>
                      <a:pt x="236308" y="596138"/>
                    </a:lnTo>
                    <a:lnTo>
                      <a:pt x="232549" y="604177"/>
                    </a:lnTo>
                    <a:lnTo>
                      <a:pt x="230797" y="611962"/>
                    </a:lnTo>
                    <a:lnTo>
                      <a:pt x="233172" y="615784"/>
                    </a:lnTo>
                    <a:lnTo>
                      <a:pt x="237210" y="607390"/>
                    </a:lnTo>
                    <a:lnTo>
                      <a:pt x="239191" y="600252"/>
                    </a:lnTo>
                    <a:lnTo>
                      <a:pt x="239915" y="591489"/>
                    </a:lnTo>
                    <a:close/>
                  </a:path>
                  <a:path w="1385569" h="1920875">
                    <a:moveTo>
                      <a:pt x="243090" y="1627466"/>
                    </a:moveTo>
                    <a:lnTo>
                      <a:pt x="236258" y="1619491"/>
                    </a:lnTo>
                    <a:lnTo>
                      <a:pt x="229628" y="1611388"/>
                    </a:lnTo>
                    <a:lnTo>
                      <a:pt x="223151" y="1603184"/>
                    </a:lnTo>
                    <a:lnTo>
                      <a:pt x="216750" y="1594942"/>
                    </a:lnTo>
                    <a:lnTo>
                      <a:pt x="216344" y="1600631"/>
                    </a:lnTo>
                    <a:lnTo>
                      <a:pt x="211201" y="1598663"/>
                    </a:lnTo>
                    <a:lnTo>
                      <a:pt x="204381" y="1593964"/>
                    </a:lnTo>
                    <a:lnTo>
                      <a:pt x="198945" y="1591487"/>
                    </a:lnTo>
                    <a:lnTo>
                      <a:pt x="214477" y="1612239"/>
                    </a:lnTo>
                    <a:lnTo>
                      <a:pt x="222364" y="1622539"/>
                    </a:lnTo>
                    <a:lnTo>
                      <a:pt x="230619" y="1632610"/>
                    </a:lnTo>
                    <a:lnTo>
                      <a:pt x="233794" y="1629765"/>
                    </a:lnTo>
                    <a:lnTo>
                      <a:pt x="240741" y="1630730"/>
                    </a:lnTo>
                    <a:lnTo>
                      <a:pt x="243090" y="1627466"/>
                    </a:lnTo>
                    <a:close/>
                  </a:path>
                  <a:path w="1385569" h="1920875">
                    <a:moveTo>
                      <a:pt x="248843" y="1654594"/>
                    </a:moveTo>
                    <a:lnTo>
                      <a:pt x="230619" y="1632623"/>
                    </a:lnTo>
                    <a:lnTo>
                      <a:pt x="228257" y="1634756"/>
                    </a:lnTo>
                    <a:lnTo>
                      <a:pt x="228015" y="1639062"/>
                    </a:lnTo>
                    <a:lnTo>
                      <a:pt x="234048" y="1649412"/>
                    </a:lnTo>
                    <a:lnTo>
                      <a:pt x="237451" y="1648891"/>
                    </a:lnTo>
                    <a:lnTo>
                      <a:pt x="243001" y="1651482"/>
                    </a:lnTo>
                    <a:lnTo>
                      <a:pt x="248843" y="1654594"/>
                    </a:lnTo>
                    <a:close/>
                  </a:path>
                  <a:path w="1385569" h="1920875">
                    <a:moveTo>
                      <a:pt x="270090" y="887425"/>
                    </a:moveTo>
                    <a:lnTo>
                      <a:pt x="269494" y="878535"/>
                    </a:lnTo>
                    <a:lnTo>
                      <a:pt x="265849" y="871410"/>
                    </a:lnTo>
                    <a:lnTo>
                      <a:pt x="261264" y="867219"/>
                    </a:lnTo>
                    <a:lnTo>
                      <a:pt x="257873" y="867117"/>
                    </a:lnTo>
                    <a:lnTo>
                      <a:pt x="256933" y="892048"/>
                    </a:lnTo>
                    <a:lnTo>
                      <a:pt x="261683" y="888339"/>
                    </a:lnTo>
                    <a:lnTo>
                      <a:pt x="261594" y="884682"/>
                    </a:lnTo>
                    <a:lnTo>
                      <a:pt x="260083" y="879411"/>
                    </a:lnTo>
                    <a:lnTo>
                      <a:pt x="260591" y="870902"/>
                    </a:lnTo>
                    <a:lnTo>
                      <a:pt x="270090" y="887425"/>
                    </a:lnTo>
                    <a:close/>
                  </a:path>
                  <a:path w="1385569" h="1920875">
                    <a:moveTo>
                      <a:pt x="292176" y="418426"/>
                    </a:moveTo>
                    <a:lnTo>
                      <a:pt x="282994" y="437781"/>
                    </a:lnTo>
                    <a:lnTo>
                      <a:pt x="287134" y="436003"/>
                    </a:lnTo>
                    <a:lnTo>
                      <a:pt x="292176" y="418426"/>
                    </a:lnTo>
                    <a:close/>
                  </a:path>
                  <a:path w="1385569" h="1920875">
                    <a:moveTo>
                      <a:pt x="310857" y="1668856"/>
                    </a:moveTo>
                    <a:lnTo>
                      <a:pt x="308279" y="1665363"/>
                    </a:lnTo>
                    <a:lnTo>
                      <a:pt x="304876" y="1661820"/>
                    </a:lnTo>
                    <a:lnTo>
                      <a:pt x="300786" y="1657807"/>
                    </a:lnTo>
                    <a:lnTo>
                      <a:pt x="304190" y="1662201"/>
                    </a:lnTo>
                    <a:lnTo>
                      <a:pt x="307644" y="1665566"/>
                    </a:lnTo>
                    <a:lnTo>
                      <a:pt x="310857" y="1668856"/>
                    </a:lnTo>
                    <a:close/>
                  </a:path>
                  <a:path w="1385569" h="1920875">
                    <a:moveTo>
                      <a:pt x="327253" y="380187"/>
                    </a:moveTo>
                    <a:lnTo>
                      <a:pt x="321030" y="384175"/>
                    </a:lnTo>
                    <a:lnTo>
                      <a:pt x="314147" y="387197"/>
                    </a:lnTo>
                    <a:lnTo>
                      <a:pt x="309359" y="391426"/>
                    </a:lnTo>
                    <a:lnTo>
                      <a:pt x="309486" y="399046"/>
                    </a:lnTo>
                    <a:lnTo>
                      <a:pt x="313715" y="396887"/>
                    </a:lnTo>
                    <a:lnTo>
                      <a:pt x="318249" y="391363"/>
                    </a:lnTo>
                    <a:lnTo>
                      <a:pt x="322846" y="384949"/>
                    </a:lnTo>
                    <a:lnTo>
                      <a:pt x="327253" y="380187"/>
                    </a:lnTo>
                    <a:close/>
                  </a:path>
                  <a:path w="1385569" h="1920875">
                    <a:moveTo>
                      <a:pt x="346608" y="545871"/>
                    </a:moveTo>
                    <a:lnTo>
                      <a:pt x="346214" y="537895"/>
                    </a:lnTo>
                    <a:lnTo>
                      <a:pt x="342036" y="542353"/>
                    </a:lnTo>
                    <a:lnTo>
                      <a:pt x="341833" y="527456"/>
                    </a:lnTo>
                    <a:lnTo>
                      <a:pt x="341858" y="519988"/>
                    </a:lnTo>
                    <a:lnTo>
                      <a:pt x="342074" y="512572"/>
                    </a:lnTo>
                    <a:lnTo>
                      <a:pt x="340944" y="520788"/>
                    </a:lnTo>
                    <a:lnTo>
                      <a:pt x="338772" y="530263"/>
                    </a:lnTo>
                    <a:lnTo>
                      <a:pt x="333311" y="550113"/>
                    </a:lnTo>
                    <a:lnTo>
                      <a:pt x="331355" y="559231"/>
                    </a:lnTo>
                    <a:lnTo>
                      <a:pt x="330784" y="566953"/>
                    </a:lnTo>
                    <a:lnTo>
                      <a:pt x="332092" y="572554"/>
                    </a:lnTo>
                    <a:lnTo>
                      <a:pt x="335762" y="575322"/>
                    </a:lnTo>
                    <a:lnTo>
                      <a:pt x="341083" y="565734"/>
                    </a:lnTo>
                    <a:lnTo>
                      <a:pt x="344792" y="555536"/>
                    </a:lnTo>
                    <a:lnTo>
                      <a:pt x="346608" y="545871"/>
                    </a:lnTo>
                    <a:close/>
                  </a:path>
                  <a:path w="1385569" h="1920875">
                    <a:moveTo>
                      <a:pt x="381266" y="459333"/>
                    </a:moveTo>
                    <a:lnTo>
                      <a:pt x="379488" y="461086"/>
                    </a:lnTo>
                    <a:lnTo>
                      <a:pt x="377774" y="463130"/>
                    </a:lnTo>
                    <a:lnTo>
                      <a:pt x="376135" y="465480"/>
                    </a:lnTo>
                    <a:lnTo>
                      <a:pt x="378282" y="463080"/>
                    </a:lnTo>
                    <a:lnTo>
                      <a:pt x="379920" y="461098"/>
                    </a:lnTo>
                    <a:lnTo>
                      <a:pt x="381266" y="459333"/>
                    </a:lnTo>
                    <a:close/>
                  </a:path>
                  <a:path w="1385569" h="1920875">
                    <a:moveTo>
                      <a:pt x="410667" y="441236"/>
                    </a:moveTo>
                    <a:lnTo>
                      <a:pt x="401993" y="443204"/>
                    </a:lnTo>
                    <a:lnTo>
                      <a:pt x="394703" y="444652"/>
                    </a:lnTo>
                    <a:lnTo>
                      <a:pt x="389559" y="445249"/>
                    </a:lnTo>
                    <a:lnTo>
                      <a:pt x="385749" y="444119"/>
                    </a:lnTo>
                    <a:lnTo>
                      <a:pt x="384352" y="439966"/>
                    </a:lnTo>
                    <a:lnTo>
                      <a:pt x="386435" y="431482"/>
                    </a:lnTo>
                    <a:lnTo>
                      <a:pt x="375373" y="444030"/>
                    </a:lnTo>
                    <a:lnTo>
                      <a:pt x="379082" y="446963"/>
                    </a:lnTo>
                    <a:lnTo>
                      <a:pt x="385178" y="449110"/>
                    </a:lnTo>
                    <a:lnTo>
                      <a:pt x="381266" y="459333"/>
                    </a:lnTo>
                    <a:lnTo>
                      <a:pt x="390423" y="452323"/>
                    </a:lnTo>
                    <a:lnTo>
                      <a:pt x="398983" y="449084"/>
                    </a:lnTo>
                    <a:lnTo>
                      <a:pt x="405688" y="448792"/>
                    </a:lnTo>
                    <a:lnTo>
                      <a:pt x="409232" y="450646"/>
                    </a:lnTo>
                    <a:lnTo>
                      <a:pt x="410667" y="441236"/>
                    </a:lnTo>
                    <a:close/>
                  </a:path>
                  <a:path w="1385569" h="1920875">
                    <a:moveTo>
                      <a:pt x="419722" y="1511871"/>
                    </a:moveTo>
                    <a:lnTo>
                      <a:pt x="414909" y="1508340"/>
                    </a:lnTo>
                    <a:lnTo>
                      <a:pt x="410413" y="1504454"/>
                    </a:lnTo>
                    <a:lnTo>
                      <a:pt x="405701" y="1500746"/>
                    </a:lnTo>
                    <a:lnTo>
                      <a:pt x="410451" y="1505915"/>
                    </a:lnTo>
                    <a:lnTo>
                      <a:pt x="413562" y="1507909"/>
                    </a:lnTo>
                    <a:lnTo>
                      <a:pt x="416483" y="1510055"/>
                    </a:lnTo>
                    <a:lnTo>
                      <a:pt x="419722" y="1511871"/>
                    </a:lnTo>
                    <a:close/>
                  </a:path>
                  <a:path w="1385569" h="1920875">
                    <a:moveTo>
                      <a:pt x="458038" y="1768805"/>
                    </a:moveTo>
                    <a:lnTo>
                      <a:pt x="443801" y="1761896"/>
                    </a:lnTo>
                    <a:lnTo>
                      <a:pt x="443560" y="1763585"/>
                    </a:lnTo>
                    <a:lnTo>
                      <a:pt x="458038" y="1768805"/>
                    </a:lnTo>
                    <a:close/>
                  </a:path>
                  <a:path w="1385569" h="1920875">
                    <a:moveTo>
                      <a:pt x="469226" y="1593037"/>
                    </a:moveTo>
                    <a:lnTo>
                      <a:pt x="465594" y="1585760"/>
                    </a:lnTo>
                    <a:lnTo>
                      <a:pt x="459219" y="1579892"/>
                    </a:lnTo>
                    <a:lnTo>
                      <a:pt x="452247" y="1575536"/>
                    </a:lnTo>
                    <a:lnTo>
                      <a:pt x="446862" y="1572818"/>
                    </a:lnTo>
                    <a:lnTo>
                      <a:pt x="453986" y="1579587"/>
                    </a:lnTo>
                    <a:lnTo>
                      <a:pt x="457263" y="1583283"/>
                    </a:lnTo>
                    <a:lnTo>
                      <a:pt x="460933" y="1586788"/>
                    </a:lnTo>
                    <a:lnTo>
                      <a:pt x="469226" y="1593037"/>
                    </a:lnTo>
                    <a:close/>
                  </a:path>
                  <a:path w="1385569" h="1920875">
                    <a:moveTo>
                      <a:pt x="513473" y="1534947"/>
                    </a:moveTo>
                    <a:lnTo>
                      <a:pt x="513219" y="1533004"/>
                    </a:lnTo>
                    <a:lnTo>
                      <a:pt x="499224" y="1526908"/>
                    </a:lnTo>
                    <a:lnTo>
                      <a:pt x="513473" y="1534947"/>
                    </a:lnTo>
                    <a:close/>
                  </a:path>
                  <a:path w="1385569" h="1920875">
                    <a:moveTo>
                      <a:pt x="519811" y="218782"/>
                    </a:moveTo>
                    <a:lnTo>
                      <a:pt x="517779" y="216369"/>
                    </a:lnTo>
                    <a:lnTo>
                      <a:pt x="517359" y="214109"/>
                    </a:lnTo>
                    <a:lnTo>
                      <a:pt x="519023" y="208445"/>
                    </a:lnTo>
                    <a:lnTo>
                      <a:pt x="515975" y="214693"/>
                    </a:lnTo>
                    <a:lnTo>
                      <a:pt x="506590" y="220738"/>
                    </a:lnTo>
                    <a:lnTo>
                      <a:pt x="501167" y="224866"/>
                    </a:lnTo>
                    <a:lnTo>
                      <a:pt x="505752" y="227253"/>
                    </a:lnTo>
                    <a:lnTo>
                      <a:pt x="511784" y="224142"/>
                    </a:lnTo>
                    <a:lnTo>
                      <a:pt x="508749" y="231940"/>
                    </a:lnTo>
                    <a:lnTo>
                      <a:pt x="511048" y="229577"/>
                    </a:lnTo>
                    <a:lnTo>
                      <a:pt x="514019" y="222948"/>
                    </a:lnTo>
                    <a:lnTo>
                      <a:pt x="519811" y="218782"/>
                    </a:lnTo>
                    <a:close/>
                  </a:path>
                  <a:path w="1385569" h="1920875">
                    <a:moveTo>
                      <a:pt x="574459" y="40906"/>
                    </a:moveTo>
                    <a:lnTo>
                      <a:pt x="572020" y="40436"/>
                    </a:lnTo>
                    <a:lnTo>
                      <a:pt x="565835" y="44310"/>
                    </a:lnTo>
                    <a:lnTo>
                      <a:pt x="559968" y="48679"/>
                    </a:lnTo>
                    <a:lnTo>
                      <a:pt x="554126" y="52984"/>
                    </a:lnTo>
                    <a:lnTo>
                      <a:pt x="556602" y="53301"/>
                    </a:lnTo>
                    <a:lnTo>
                      <a:pt x="562381" y="48920"/>
                    </a:lnTo>
                    <a:lnTo>
                      <a:pt x="568312" y="44767"/>
                    </a:lnTo>
                    <a:lnTo>
                      <a:pt x="574459" y="40906"/>
                    </a:lnTo>
                    <a:close/>
                  </a:path>
                  <a:path w="1385569" h="1920875">
                    <a:moveTo>
                      <a:pt x="578358" y="182613"/>
                    </a:moveTo>
                    <a:lnTo>
                      <a:pt x="576287" y="183642"/>
                    </a:lnTo>
                    <a:lnTo>
                      <a:pt x="574268" y="185064"/>
                    </a:lnTo>
                    <a:lnTo>
                      <a:pt x="572681" y="187096"/>
                    </a:lnTo>
                    <a:lnTo>
                      <a:pt x="574967" y="185458"/>
                    </a:lnTo>
                    <a:lnTo>
                      <a:pt x="576834" y="183946"/>
                    </a:lnTo>
                    <a:lnTo>
                      <a:pt x="578358" y="182613"/>
                    </a:lnTo>
                    <a:close/>
                  </a:path>
                  <a:path w="1385569" h="1920875">
                    <a:moveTo>
                      <a:pt x="596925" y="175171"/>
                    </a:moveTo>
                    <a:lnTo>
                      <a:pt x="586625" y="174815"/>
                    </a:lnTo>
                    <a:lnTo>
                      <a:pt x="584022" y="177507"/>
                    </a:lnTo>
                    <a:lnTo>
                      <a:pt x="578358" y="182613"/>
                    </a:lnTo>
                    <a:lnTo>
                      <a:pt x="584949" y="179044"/>
                    </a:lnTo>
                    <a:lnTo>
                      <a:pt x="593445" y="179882"/>
                    </a:lnTo>
                    <a:lnTo>
                      <a:pt x="596925" y="175171"/>
                    </a:lnTo>
                    <a:close/>
                  </a:path>
                  <a:path w="1385569" h="1920875">
                    <a:moveTo>
                      <a:pt x="599300" y="1609661"/>
                    </a:moveTo>
                    <a:lnTo>
                      <a:pt x="598639" y="1607731"/>
                    </a:lnTo>
                    <a:lnTo>
                      <a:pt x="583857" y="1604822"/>
                    </a:lnTo>
                    <a:lnTo>
                      <a:pt x="584504" y="1606727"/>
                    </a:lnTo>
                    <a:lnTo>
                      <a:pt x="599300" y="1609661"/>
                    </a:lnTo>
                    <a:close/>
                  </a:path>
                  <a:path w="1385569" h="1920875">
                    <a:moveTo>
                      <a:pt x="626656" y="254876"/>
                    </a:moveTo>
                    <a:lnTo>
                      <a:pt x="624243" y="260057"/>
                    </a:lnTo>
                    <a:lnTo>
                      <a:pt x="621982" y="265379"/>
                    </a:lnTo>
                    <a:lnTo>
                      <a:pt x="619912" y="270916"/>
                    </a:lnTo>
                    <a:lnTo>
                      <a:pt x="623404" y="267322"/>
                    </a:lnTo>
                    <a:lnTo>
                      <a:pt x="624370" y="263029"/>
                    </a:lnTo>
                    <a:lnTo>
                      <a:pt x="625525" y="259054"/>
                    </a:lnTo>
                    <a:lnTo>
                      <a:pt x="626656" y="254876"/>
                    </a:lnTo>
                    <a:close/>
                  </a:path>
                  <a:path w="1385569" h="1920875">
                    <a:moveTo>
                      <a:pt x="706767" y="7480"/>
                    </a:moveTo>
                    <a:lnTo>
                      <a:pt x="684301" y="7048"/>
                    </a:lnTo>
                    <a:lnTo>
                      <a:pt x="702437" y="11112"/>
                    </a:lnTo>
                    <a:lnTo>
                      <a:pt x="706767" y="7480"/>
                    </a:lnTo>
                    <a:close/>
                  </a:path>
                  <a:path w="1385569" h="1920875">
                    <a:moveTo>
                      <a:pt x="783297" y="205041"/>
                    </a:moveTo>
                    <a:lnTo>
                      <a:pt x="782637" y="203301"/>
                    </a:lnTo>
                    <a:lnTo>
                      <a:pt x="773493" y="204558"/>
                    </a:lnTo>
                    <a:lnTo>
                      <a:pt x="764984" y="206336"/>
                    </a:lnTo>
                    <a:lnTo>
                      <a:pt x="773684" y="209816"/>
                    </a:lnTo>
                    <a:lnTo>
                      <a:pt x="781278" y="207835"/>
                    </a:lnTo>
                    <a:lnTo>
                      <a:pt x="783297" y="205041"/>
                    </a:lnTo>
                    <a:close/>
                  </a:path>
                  <a:path w="1385569" h="1920875">
                    <a:moveTo>
                      <a:pt x="784326" y="203060"/>
                    </a:moveTo>
                    <a:lnTo>
                      <a:pt x="779919" y="198259"/>
                    </a:lnTo>
                    <a:lnTo>
                      <a:pt x="782066" y="201752"/>
                    </a:lnTo>
                    <a:lnTo>
                      <a:pt x="782637" y="203301"/>
                    </a:lnTo>
                    <a:lnTo>
                      <a:pt x="784326" y="203060"/>
                    </a:lnTo>
                    <a:close/>
                  </a:path>
                  <a:path w="1385569" h="1920875">
                    <a:moveTo>
                      <a:pt x="818807" y="1920595"/>
                    </a:moveTo>
                    <a:lnTo>
                      <a:pt x="805548" y="1919300"/>
                    </a:lnTo>
                    <a:lnTo>
                      <a:pt x="792797" y="1916899"/>
                    </a:lnTo>
                    <a:lnTo>
                      <a:pt x="780008" y="1914105"/>
                    </a:lnTo>
                    <a:lnTo>
                      <a:pt x="766686" y="1911616"/>
                    </a:lnTo>
                    <a:lnTo>
                      <a:pt x="773531" y="1907895"/>
                    </a:lnTo>
                    <a:lnTo>
                      <a:pt x="774052" y="1905660"/>
                    </a:lnTo>
                    <a:lnTo>
                      <a:pt x="770064" y="1904428"/>
                    </a:lnTo>
                    <a:lnTo>
                      <a:pt x="763409" y="1903691"/>
                    </a:lnTo>
                    <a:lnTo>
                      <a:pt x="755865" y="1902752"/>
                    </a:lnTo>
                    <a:lnTo>
                      <a:pt x="749236" y="1901190"/>
                    </a:lnTo>
                    <a:lnTo>
                      <a:pt x="745312" y="1898700"/>
                    </a:lnTo>
                    <a:lnTo>
                      <a:pt x="745871" y="1895017"/>
                    </a:lnTo>
                    <a:lnTo>
                      <a:pt x="756005" y="1893582"/>
                    </a:lnTo>
                    <a:lnTo>
                      <a:pt x="766889" y="1893646"/>
                    </a:lnTo>
                    <a:lnTo>
                      <a:pt x="777405" y="1894928"/>
                    </a:lnTo>
                    <a:lnTo>
                      <a:pt x="786447" y="1897151"/>
                    </a:lnTo>
                    <a:lnTo>
                      <a:pt x="786485" y="1893582"/>
                    </a:lnTo>
                    <a:lnTo>
                      <a:pt x="786498" y="1892452"/>
                    </a:lnTo>
                    <a:lnTo>
                      <a:pt x="782497" y="1887232"/>
                    </a:lnTo>
                    <a:lnTo>
                      <a:pt x="778814" y="1882635"/>
                    </a:lnTo>
                    <a:lnTo>
                      <a:pt x="777760" y="1877199"/>
                    </a:lnTo>
                    <a:lnTo>
                      <a:pt x="763168" y="1875307"/>
                    </a:lnTo>
                    <a:lnTo>
                      <a:pt x="751001" y="1875777"/>
                    </a:lnTo>
                    <a:lnTo>
                      <a:pt x="740384" y="1878012"/>
                    </a:lnTo>
                    <a:lnTo>
                      <a:pt x="720382" y="1884845"/>
                    </a:lnTo>
                    <a:lnTo>
                      <a:pt x="709523" y="1887054"/>
                    </a:lnTo>
                    <a:lnTo>
                      <a:pt x="697166" y="1887232"/>
                    </a:lnTo>
                    <a:lnTo>
                      <a:pt x="682599" y="1884616"/>
                    </a:lnTo>
                    <a:lnTo>
                      <a:pt x="686219" y="1879663"/>
                    </a:lnTo>
                    <a:lnTo>
                      <a:pt x="688975" y="1875675"/>
                    </a:lnTo>
                    <a:lnTo>
                      <a:pt x="685965" y="1872234"/>
                    </a:lnTo>
                    <a:lnTo>
                      <a:pt x="672274" y="1868919"/>
                    </a:lnTo>
                    <a:lnTo>
                      <a:pt x="679526" y="1868855"/>
                    </a:lnTo>
                    <a:lnTo>
                      <a:pt x="665124" y="1867408"/>
                    </a:lnTo>
                    <a:lnTo>
                      <a:pt x="655154" y="1864601"/>
                    </a:lnTo>
                    <a:lnTo>
                      <a:pt x="648373" y="1861146"/>
                    </a:lnTo>
                    <a:lnTo>
                      <a:pt x="642378" y="1856943"/>
                    </a:lnTo>
                    <a:lnTo>
                      <a:pt x="639432" y="1854885"/>
                    </a:lnTo>
                    <a:lnTo>
                      <a:pt x="634644" y="1853387"/>
                    </a:lnTo>
                    <a:lnTo>
                      <a:pt x="627837" y="1853882"/>
                    </a:lnTo>
                    <a:lnTo>
                      <a:pt x="617626" y="1856943"/>
                    </a:lnTo>
                    <a:lnTo>
                      <a:pt x="621538" y="1846592"/>
                    </a:lnTo>
                    <a:lnTo>
                      <a:pt x="602869" y="1845894"/>
                    </a:lnTo>
                    <a:lnTo>
                      <a:pt x="581482" y="1841080"/>
                    </a:lnTo>
                    <a:lnTo>
                      <a:pt x="560298" y="1834299"/>
                    </a:lnTo>
                    <a:lnTo>
                      <a:pt x="559955" y="1834172"/>
                    </a:lnTo>
                    <a:lnTo>
                      <a:pt x="542315" y="1827695"/>
                    </a:lnTo>
                    <a:lnTo>
                      <a:pt x="544372" y="1826272"/>
                    </a:lnTo>
                    <a:lnTo>
                      <a:pt x="533806" y="1823974"/>
                    </a:lnTo>
                    <a:lnTo>
                      <a:pt x="525195" y="1821713"/>
                    </a:lnTo>
                    <a:lnTo>
                      <a:pt x="497217" y="1810969"/>
                    </a:lnTo>
                    <a:lnTo>
                      <a:pt x="492925" y="1808759"/>
                    </a:lnTo>
                    <a:lnTo>
                      <a:pt x="488797" y="1805863"/>
                    </a:lnTo>
                    <a:lnTo>
                      <a:pt x="475843" y="1798510"/>
                    </a:lnTo>
                    <a:lnTo>
                      <a:pt x="459790" y="1790115"/>
                    </a:lnTo>
                    <a:lnTo>
                      <a:pt x="450342" y="1784997"/>
                    </a:lnTo>
                    <a:lnTo>
                      <a:pt x="449364" y="1784464"/>
                    </a:lnTo>
                    <a:lnTo>
                      <a:pt x="457708" y="1786039"/>
                    </a:lnTo>
                    <a:lnTo>
                      <a:pt x="466153" y="1787359"/>
                    </a:lnTo>
                    <a:lnTo>
                      <a:pt x="483031" y="1789684"/>
                    </a:lnTo>
                    <a:lnTo>
                      <a:pt x="475183" y="1784464"/>
                    </a:lnTo>
                    <a:lnTo>
                      <a:pt x="470827" y="1781581"/>
                    </a:lnTo>
                    <a:lnTo>
                      <a:pt x="460146" y="1778660"/>
                    </a:lnTo>
                    <a:lnTo>
                      <a:pt x="450240" y="1776793"/>
                    </a:lnTo>
                    <a:lnTo>
                      <a:pt x="440372" y="1771840"/>
                    </a:lnTo>
                    <a:lnTo>
                      <a:pt x="442125" y="1770926"/>
                    </a:lnTo>
                    <a:lnTo>
                      <a:pt x="442544" y="1770710"/>
                    </a:lnTo>
                    <a:lnTo>
                      <a:pt x="443560" y="1763585"/>
                    </a:lnTo>
                    <a:lnTo>
                      <a:pt x="438264" y="1761680"/>
                    </a:lnTo>
                    <a:lnTo>
                      <a:pt x="418617" y="1753971"/>
                    </a:lnTo>
                    <a:lnTo>
                      <a:pt x="412242" y="1751241"/>
                    </a:lnTo>
                    <a:lnTo>
                      <a:pt x="399135" y="1745653"/>
                    </a:lnTo>
                    <a:lnTo>
                      <a:pt x="379882" y="1736725"/>
                    </a:lnTo>
                    <a:lnTo>
                      <a:pt x="370865" y="1735620"/>
                    </a:lnTo>
                    <a:lnTo>
                      <a:pt x="371094" y="1739569"/>
                    </a:lnTo>
                    <a:lnTo>
                      <a:pt x="375094" y="1745729"/>
                    </a:lnTo>
                    <a:lnTo>
                      <a:pt x="377431" y="1751241"/>
                    </a:lnTo>
                    <a:lnTo>
                      <a:pt x="367499" y="1747558"/>
                    </a:lnTo>
                    <a:lnTo>
                      <a:pt x="355993" y="1737982"/>
                    </a:lnTo>
                    <a:lnTo>
                      <a:pt x="347091" y="1726971"/>
                    </a:lnTo>
                    <a:lnTo>
                      <a:pt x="344995" y="1719008"/>
                    </a:lnTo>
                    <a:lnTo>
                      <a:pt x="350621" y="1721167"/>
                    </a:lnTo>
                    <a:lnTo>
                      <a:pt x="357251" y="1723872"/>
                    </a:lnTo>
                    <a:lnTo>
                      <a:pt x="361645" y="1724266"/>
                    </a:lnTo>
                    <a:lnTo>
                      <a:pt x="360578" y="1719453"/>
                    </a:lnTo>
                    <a:lnTo>
                      <a:pt x="357974" y="1719008"/>
                    </a:lnTo>
                    <a:lnTo>
                      <a:pt x="336054" y="1715058"/>
                    </a:lnTo>
                    <a:lnTo>
                      <a:pt x="327787" y="1713471"/>
                    </a:lnTo>
                    <a:lnTo>
                      <a:pt x="323481" y="1703908"/>
                    </a:lnTo>
                    <a:lnTo>
                      <a:pt x="323723" y="1703324"/>
                    </a:lnTo>
                    <a:lnTo>
                      <a:pt x="325183" y="1699806"/>
                    </a:lnTo>
                    <a:lnTo>
                      <a:pt x="331444" y="1699933"/>
                    </a:lnTo>
                    <a:lnTo>
                      <a:pt x="340804" y="1703095"/>
                    </a:lnTo>
                    <a:lnTo>
                      <a:pt x="347776" y="1705940"/>
                    </a:lnTo>
                    <a:lnTo>
                      <a:pt x="363372" y="1713801"/>
                    </a:lnTo>
                    <a:lnTo>
                      <a:pt x="371005" y="1717433"/>
                    </a:lnTo>
                    <a:lnTo>
                      <a:pt x="378129" y="1720684"/>
                    </a:lnTo>
                    <a:lnTo>
                      <a:pt x="382625" y="1722399"/>
                    </a:lnTo>
                    <a:lnTo>
                      <a:pt x="372732" y="1713941"/>
                    </a:lnTo>
                    <a:lnTo>
                      <a:pt x="338810" y="1691614"/>
                    </a:lnTo>
                    <a:lnTo>
                      <a:pt x="330136" y="1685721"/>
                    </a:lnTo>
                    <a:lnTo>
                      <a:pt x="320929" y="1678343"/>
                    </a:lnTo>
                    <a:lnTo>
                      <a:pt x="310857" y="1668856"/>
                    </a:lnTo>
                    <a:lnTo>
                      <a:pt x="315404" y="1675790"/>
                    </a:lnTo>
                    <a:lnTo>
                      <a:pt x="318528" y="1682292"/>
                    </a:lnTo>
                    <a:lnTo>
                      <a:pt x="320636" y="1688376"/>
                    </a:lnTo>
                    <a:lnTo>
                      <a:pt x="322186" y="1694002"/>
                    </a:lnTo>
                    <a:lnTo>
                      <a:pt x="313842" y="1694586"/>
                    </a:lnTo>
                    <a:lnTo>
                      <a:pt x="301396" y="1684807"/>
                    </a:lnTo>
                    <a:lnTo>
                      <a:pt x="286905" y="1669465"/>
                    </a:lnTo>
                    <a:lnTo>
                      <a:pt x="282727" y="1664792"/>
                    </a:lnTo>
                    <a:lnTo>
                      <a:pt x="272453" y="1653349"/>
                    </a:lnTo>
                    <a:lnTo>
                      <a:pt x="275094" y="1662087"/>
                    </a:lnTo>
                    <a:lnTo>
                      <a:pt x="272580" y="1664792"/>
                    </a:lnTo>
                    <a:lnTo>
                      <a:pt x="266331" y="1663230"/>
                    </a:lnTo>
                    <a:lnTo>
                      <a:pt x="257797" y="1659153"/>
                    </a:lnTo>
                    <a:lnTo>
                      <a:pt x="255968" y="1657680"/>
                    </a:lnTo>
                    <a:lnTo>
                      <a:pt x="254406" y="1657007"/>
                    </a:lnTo>
                    <a:lnTo>
                      <a:pt x="253060" y="1656727"/>
                    </a:lnTo>
                    <a:lnTo>
                      <a:pt x="248843" y="1654594"/>
                    </a:lnTo>
                    <a:lnTo>
                      <a:pt x="251066" y="1657096"/>
                    </a:lnTo>
                    <a:lnTo>
                      <a:pt x="249847" y="1657819"/>
                    </a:lnTo>
                    <a:lnTo>
                      <a:pt x="249085" y="1659458"/>
                    </a:lnTo>
                    <a:lnTo>
                      <a:pt x="248958" y="1662760"/>
                    </a:lnTo>
                    <a:lnTo>
                      <a:pt x="260375" y="1674787"/>
                    </a:lnTo>
                    <a:lnTo>
                      <a:pt x="268541" y="1687423"/>
                    </a:lnTo>
                    <a:lnTo>
                      <a:pt x="275336" y="1699285"/>
                    </a:lnTo>
                    <a:lnTo>
                      <a:pt x="282689" y="1709000"/>
                    </a:lnTo>
                    <a:lnTo>
                      <a:pt x="285496" y="1703324"/>
                    </a:lnTo>
                    <a:lnTo>
                      <a:pt x="290741" y="1703882"/>
                    </a:lnTo>
                    <a:lnTo>
                      <a:pt x="297827" y="1709102"/>
                    </a:lnTo>
                    <a:lnTo>
                      <a:pt x="325399" y="1736725"/>
                    </a:lnTo>
                    <a:lnTo>
                      <a:pt x="334365" y="1744713"/>
                    </a:lnTo>
                    <a:lnTo>
                      <a:pt x="342290" y="1749628"/>
                    </a:lnTo>
                    <a:lnTo>
                      <a:pt x="360756" y="1762201"/>
                    </a:lnTo>
                    <a:lnTo>
                      <a:pt x="367233" y="1767408"/>
                    </a:lnTo>
                    <a:lnTo>
                      <a:pt x="367144" y="1770202"/>
                    </a:lnTo>
                    <a:lnTo>
                      <a:pt x="363639" y="1770926"/>
                    </a:lnTo>
                    <a:lnTo>
                      <a:pt x="351205" y="1765922"/>
                    </a:lnTo>
                    <a:lnTo>
                      <a:pt x="361607" y="1771637"/>
                    </a:lnTo>
                    <a:lnTo>
                      <a:pt x="374434" y="1779701"/>
                    </a:lnTo>
                    <a:lnTo>
                      <a:pt x="385546" y="1785658"/>
                    </a:lnTo>
                    <a:lnTo>
                      <a:pt x="390766" y="1784997"/>
                    </a:lnTo>
                    <a:lnTo>
                      <a:pt x="398945" y="1790979"/>
                    </a:lnTo>
                    <a:lnTo>
                      <a:pt x="407289" y="1796783"/>
                    </a:lnTo>
                    <a:lnTo>
                      <a:pt x="415772" y="1802422"/>
                    </a:lnTo>
                    <a:lnTo>
                      <a:pt x="441553" y="1818970"/>
                    </a:lnTo>
                    <a:lnTo>
                      <a:pt x="459359" y="1829231"/>
                    </a:lnTo>
                    <a:lnTo>
                      <a:pt x="461175" y="1831238"/>
                    </a:lnTo>
                    <a:lnTo>
                      <a:pt x="462889" y="1833397"/>
                    </a:lnTo>
                    <a:lnTo>
                      <a:pt x="463816" y="1835607"/>
                    </a:lnTo>
                    <a:lnTo>
                      <a:pt x="466928" y="1835937"/>
                    </a:lnTo>
                    <a:lnTo>
                      <a:pt x="467842" y="1835251"/>
                    </a:lnTo>
                    <a:lnTo>
                      <a:pt x="468007" y="1834172"/>
                    </a:lnTo>
                    <a:lnTo>
                      <a:pt x="508025" y="1854758"/>
                    </a:lnTo>
                    <a:lnTo>
                      <a:pt x="549529" y="1872919"/>
                    </a:lnTo>
                    <a:lnTo>
                      <a:pt x="592366" y="1888413"/>
                    </a:lnTo>
                    <a:lnTo>
                      <a:pt x="636409" y="1900974"/>
                    </a:lnTo>
                    <a:lnTo>
                      <a:pt x="681355" y="1910562"/>
                    </a:lnTo>
                    <a:lnTo>
                      <a:pt x="726922" y="1917052"/>
                    </a:lnTo>
                    <a:lnTo>
                      <a:pt x="772820" y="1920405"/>
                    </a:lnTo>
                    <a:lnTo>
                      <a:pt x="818807" y="1920595"/>
                    </a:lnTo>
                    <a:close/>
                  </a:path>
                  <a:path w="1385569" h="1920875">
                    <a:moveTo>
                      <a:pt x="844626" y="1919566"/>
                    </a:moveTo>
                    <a:lnTo>
                      <a:pt x="818807" y="1920595"/>
                    </a:lnTo>
                    <a:lnTo>
                      <a:pt x="824890" y="1920798"/>
                    </a:lnTo>
                    <a:lnTo>
                      <a:pt x="831189" y="1920748"/>
                    </a:lnTo>
                    <a:lnTo>
                      <a:pt x="837742" y="1920367"/>
                    </a:lnTo>
                    <a:lnTo>
                      <a:pt x="844626" y="1919566"/>
                    </a:lnTo>
                    <a:close/>
                  </a:path>
                  <a:path w="1385569" h="1920875">
                    <a:moveTo>
                      <a:pt x="894537" y="167487"/>
                    </a:moveTo>
                    <a:lnTo>
                      <a:pt x="890422" y="166433"/>
                    </a:lnTo>
                    <a:lnTo>
                      <a:pt x="884415" y="164795"/>
                    </a:lnTo>
                    <a:lnTo>
                      <a:pt x="880021" y="164947"/>
                    </a:lnTo>
                    <a:lnTo>
                      <a:pt x="880770" y="169252"/>
                    </a:lnTo>
                    <a:lnTo>
                      <a:pt x="885317" y="168681"/>
                    </a:lnTo>
                    <a:lnTo>
                      <a:pt x="889965" y="167779"/>
                    </a:lnTo>
                    <a:lnTo>
                      <a:pt x="894537" y="167487"/>
                    </a:lnTo>
                    <a:close/>
                  </a:path>
                  <a:path w="1385569" h="1920875">
                    <a:moveTo>
                      <a:pt x="913218" y="15252"/>
                    </a:moveTo>
                    <a:lnTo>
                      <a:pt x="902474" y="0"/>
                    </a:lnTo>
                    <a:lnTo>
                      <a:pt x="905065" y="6908"/>
                    </a:lnTo>
                    <a:lnTo>
                      <a:pt x="896035" y="9245"/>
                    </a:lnTo>
                    <a:lnTo>
                      <a:pt x="887209" y="11214"/>
                    </a:lnTo>
                    <a:lnTo>
                      <a:pt x="878344" y="13055"/>
                    </a:lnTo>
                    <a:lnTo>
                      <a:pt x="869492" y="15494"/>
                    </a:lnTo>
                    <a:lnTo>
                      <a:pt x="872083" y="20358"/>
                    </a:lnTo>
                    <a:lnTo>
                      <a:pt x="887082" y="19037"/>
                    </a:lnTo>
                    <a:lnTo>
                      <a:pt x="893737" y="16052"/>
                    </a:lnTo>
                    <a:lnTo>
                      <a:pt x="899858" y="13931"/>
                    </a:lnTo>
                    <a:lnTo>
                      <a:pt x="913218" y="15252"/>
                    </a:lnTo>
                    <a:close/>
                  </a:path>
                  <a:path w="1385569" h="1920875">
                    <a:moveTo>
                      <a:pt x="983615" y="53009"/>
                    </a:moveTo>
                    <a:lnTo>
                      <a:pt x="965784" y="44538"/>
                    </a:lnTo>
                    <a:lnTo>
                      <a:pt x="949515" y="40665"/>
                    </a:lnTo>
                    <a:lnTo>
                      <a:pt x="934554" y="39878"/>
                    </a:lnTo>
                    <a:lnTo>
                      <a:pt x="920661" y="40665"/>
                    </a:lnTo>
                    <a:lnTo>
                      <a:pt x="907237" y="42037"/>
                    </a:lnTo>
                    <a:lnTo>
                      <a:pt x="900531" y="42506"/>
                    </a:lnTo>
                    <a:lnTo>
                      <a:pt x="863688" y="35699"/>
                    </a:lnTo>
                    <a:lnTo>
                      <a:pt x="874547" y="45834"/>
                    </a:lnTo>
                    <a:lnTo>
                      <a:pt x="879703" y="51320"/>
                    </a:lnTo>
                    <a:lnTo>
                      <a:pt x="894232" y="50977"/>
                    </a:lnTo>
                    <a:lnTo>
                      <a:pt x="919556" y="49237"/>
                    </a:lnTo>
                    <a:lnTo>
                      <a:pt x="946962" y="48094"/>
                    </a:lnTo>
                    <a:lnTo>
                      <a:pt x="955509" y="48577"/>
                    </a:lnTo>
                    <a:lnTo>
                      <a:pt x="961999" y="49263"/>
                    </a:lnTo>
                    <a:lnTo>
                      <a:pt x="968806" y="50203"/>
                    </a:lnTo>
                    <a:lnTo>
                      <a:pt x="975995" y="51435"/>
                    </a:lnTo>
                    <a:lnTo>
                      <a:pt x="983615" y="53009"/>
                    </a:lnTo>
                    <a:close/>
                  </a:path>
                  <a:path w="1385569" h="1920875">
                    <a:moveTo>
                      <a:pt x="994181" y="276288"/>
                    </a:moveTo>
                    <a:lnTo>
                      <a:pt x="975537" y="270395"/>
                    </a:lnTo>
                    <a:lnTo>
                      <a:pt x="985799" y="278676"/>
                    </a:lnTo>
                    <a:lnTo>
                      <a:pt x="994181" y="276288"/>
                    </a:lnTo>
                    <a:close/>
                  </a:path>
                  <a:path w="1385569" h="1920875">
                    <a:moveTo>
                      <a:pt x="997712" y="250825"/>
                    </a:moveTo>
                    <a:lnTo>
                      <a:pt x="986663" y="252691"/>
                    </a:lnTo>
                    <a:lnTo>
                      <a:pt x="994244" y="253822"/>
                    </a:lnTo>
                    <a:lnTo>
                      <a:pt x="997712" y="250825"/>
                    </a:lnTo>
                    <a:close/>
                  </a:path>
                  <a:path w="1385569" h="1920875">
                    <a:moveTo>
                      <a:pt x="1025944" y="1834743"/>
                    </a:moveTo>
                    <a:lnTo>
                      <a:pt x="1021054" y="1836483"/>
                    </a:lnTo>
                    <a:lnTo>
                      <a:pt x="1017981" y="1837931"/>
                    </a:lnTo>
                    <a:lnTo>
                      <a:pt x="1015555" y="1839302"/>
                    </a:lnTo>
                    <a:lnTo>
                      <a:pt x="1025944" y="1834743"/>
                    </a:lnTo>
                    <a:close/>
                  </a:path>
                  <a:path w="1385569" h="1920875">
                    <a:moveTo>
                      <a:pt x="1155242" y="1800707"/>
                    </a:moveTo>
                    <a:lnTo>
                      <a:pt x="1152512" y="1799145"/>
                    </a:lnTo>
                    <a:lnTo>
                      <a:pt x="1147711" y="1798662"/>
                    </a:lnTo>
                    <a:lnTo>
                      <a:pt x="1142377" y="1798078"/>
                    </a:lnTo>
                    <a:lnTo>
                      <a:pt x="1138250" y="1796478"/>
                    </a:lnTo>
                    <a:lnTo>
                      <a:pt x="1136916" y="1792922"/>
                    </a:lnTo>
                    <a:lnTo>
                      <a:pt x="1139990" y="1786432"/>
                    </a:lnTo>
                    <a:lnTo>
                      <a:pt x="1133500" y="1790128"/>
                    </a:lnTo>
                    <a:lnTo>
                      <a:pt x="1090409" y="1811591"/>
                    </a:lnTo>
                    <a:lnTo>
                      <a:pt x="1083589" y="1814893"/>
                    </a:lnTo>
                    <a:lnTo>
                      <a:pt x="1067066" y="1823415"/>
                    </a:lnTo>
                    <a:lnTo>
                      <a:pt x="1061567" y="1827174"/>
                    </a:lnTo>
                    <a:lnTo>
                      <a:pt x="1056157" y="1831035"/>
                    </a:lnTo>
                    <a:lnTo>
                      <a:pt x="1054773" y="1832825"/>
                    </a:lnTo>
                    <a:lnTo>
                      <a:pt x="1054976" y="1831390"/>
                    </a:lnTo>
                    <a:lnTo>
                      <a:pt x="1046988" y="1832851"/>
                    </a:lnTo>
                    <a:lnTo>
                      <a:pt x="1043000" y="1838007"/>
                    </a:lnTo>
                    <a:lnTo>
                      <a:pt x="1038910" y="1843112"/>
                    </a:lnTo>
                    <a:lnTo>
                      <a:pt x="1034719" y="1848116"/>
                    </a:lnTo>
                    <a:lnTo>
                      <a:pt x="1030427" y="1853018"/>
                    </a:lnTo>
                    <a:lnTo>
                      <a:pt x="1037856" y="1851850"/>
                    </a:lnTo>
                    <a:lnTo>
                      <a:pt x="1045159" y="1850313"/>
                    </a:lnTo>
                    <a:lnTo>
                      <a:pt x="1052410" y="1848561"/>
                    </a:lnTo>
                    <a:lnTo>
                      <a:pt x="1048689" y="1852549"/>
                    </a:lnTo>
                    <a:lnTo>
                      <a:pt x="1015568" y="1871383"/>
                    </a:lnTo>
                    <a:lnTo>
                      <a:pt x="973785" y="1883575"/>
                    </a:lnTo>
                    <a:lnTo>
                      <a:pt x="949198" y="1886038"/>
                    </a:lnTo>
                    <a:lnTo>
                      <a:pt x="945413" y="1884908"/>
                    </a:lnTo>
                    <a:lnTo>
                      <a:pt x="958100" y="1879917"/>
                    </a:lnTo>
                    <a:lnTo>
                      <a:pt x="966228" y="1875116"/>
                    </a:lnTo>
                    <a:lnTo>
                      <a:pt x="971638" y="1870608"/>
                    </a:lnTo>
                    <a:lnTo>
                      <a:pt x="976134" y="1866468"/>
                    </a:lnTo>
                    <a:lnTo>
                      <a:pt x="979246" y="1863852"/>
                    </a:lnTo>
                    <a:lnTo>
                      <a:pt x="1020076" y="1851266"/>
                    </a:lnTo>
                    <a:lnTo>
                      <a:pt x="1016114" y="1849158"/>
                    </a:lnTo>
                    <a:lnTo>
                      <a:pt x="1012024" y="1846681"/>
                    </a:lnTo>
                    <a:lnTo>
                      <a:pt x="1010831" y="1843506"/>
                    </a:lnTo>
                    <a:lnTo>
                      <a:pt x="1015555" y="1839302"/>
                    </a:lnTo>
                    <a:lnTo>
                      <a:pt x="992124" y="1848700"/>
                    </a:lnTo>
                    <a:lnTo>
                      <a:pt x="968451" y="1856206"/>
                    </a:lnTo>
                    <a:lnTo>
                      <a:pt x="944626" y="1862429"/>
                    </a:lnTo>
                    <a:lnTo>
                      <a:pt x="920699" y="1868030"/>
                    </a:lnTo>
                    <a:lnTo>
                      <a:pt x="820064" y="1887512"/>
                    </a:lnTo>
                    <a:lnTo>
                      <a:pt x="834986" y="1891030"/>
                    </a:lnTo>
                    <a:lnTo>
                      <a:pt x="838860" y="1893951"/>
                    </a:lnTo>
                    <a:lnTo>
                      <a:pt x="834656" y="1896554"/>
                    </a:lnTo>
                    <a:lnTo>
                      <a:pt x="825411" y="1899119"/>
                    </a:lnTo>
                    <a:lnTo>
                      <a:pt x="814247" y="1901913"/>
                    </a:lnTo>
                    <a:lnTo>
                      <a:pt x="804278" y="1905076"/>
                    </a:lnTo>
                    <a:lnTo>
                      <a:pt x="798690" y="1909025"/>
                    </a:lnTo>
                    <a:lnTo>
                      <a:pt x="800696" y="1914220"/>
                    </a:lnTo>
                    <a:lnTo>
                      <a:pt x="832586" y="1908009"/>
                    </a:lnTo>
                    <a:lnTo>
                      <a:pt x="830059" y="1912366"/>
                    </a:lnTo>
                    <a:lnTo>
                      <a:pt x="839812" y="1911667"/>
                    </a:lnTo>
                    <a:lnTo>
                      <a:pt x="849541" y="1910626"/>
                    </a:lnTo>
                    <a:lnTo>
                      <a:pt x="868946" y="1908086"/>
                    </a:lnTo>
                    <a:lnTo>
                      <a:pt x="860348" y="1901710"/>
                    </a:lnTo>
                    <a:lnTo>
                      <a:pt x="860221" y="1901609"/>
                    </a:lnTo>
                    <a:lnTo>
                      <a:pt x="854354" y="1901710"/>
                    </a:lnTo>
                    <a:lnTo>
                      <a:pt x="855395" y="1893925"/>
                    </a:lnTo>
                    <a:lnTo>
                      <a:pt x="870864" y="1893697"/>
                    </a:lnTo>
                    <a:lnTo>
                      <a:pt x="891768" y="1903958"/>
                    </a:lnTo>
                    <a:lnTo>
                      <a:pt x="911517" y="1905635"/>
                    </a:lnTo>
                    <a:lnTo>
                      <a:pt x="925880" y="1902866"/>
                    </a:lnTo>
                    <a:lnTo>
                      <a:pt x="940104" y="1899500"/>
                    </a:lnTo>
                    <a:lnTo>
                      <a:pt x="962647" y="1893697"/>
                    </a:lnTo>
                    <a:lnTo>
                      <a:pt x="968375" y="1892223"/>
                    </a:lnTo>
                    <a:lnTo>
                      <a:pt x="964349" y="1895525"/>
                    </a:lnTo>
                    <a:lnTo>
                      <a:pt x="969124" y="1894306"/>
                    </a:lnTo>
                    <a:lnTo>
                      <a:pt x="970940" y="1892681"/>
                    </a:lnTo>
                    <a:lnTo>
                      <a:pt x="971296" y="1892223"/>
                    </a:lnTo>
                    <a:lnTo>
                      <a:pt x="972235" y="1891030"/>
                    </a:lnTo>
                    <a:lnTo>
                      <a:pt x="987018" y="1886038"/>
                    </a:lnTo>
                    <a:lnTo>
                      <a:pt x="1018565" y="1875421"/>
                    </a:lnTo>
                    <a:lnTo>
                      <a:pt x="1063332" y="1856714"/>
                    </a:lnTo>
                    <a:lnTo>
                      <a:pt x="1079627" y="1848561"/>
                    </a:lnTo>
                    <a:lnTo>
                      <a:pt x="1099248" y="1838731"/>
                    </a:lnTo>
                    <a:lnTo>
                      <a:pt x="1106385" y="1835162"/>
                    </a:lnTo>
                    <a:lnTo>
                      <a:pt x="1147521" y="1811007"/>
                    </a:lnTo>
                    <a:lnTo>
                      <a:pt x="1154176" y="1804339"/>
                    </a:lnTo>
                    <a:lnTo>
                      <a:pt x="1155242" y="1800707"/>
                    </a:lnTo>
                    <a:close/>
                  </a:path>
                  <a:path w="1385569" h="1920875">
                    <a:moveTo>
                      <a:pt x="1195705" y="1757540"/>
                    </a:moveTo>
                    <a:lnTo>
                      <a:pt x="1180134" y="1767255"/>
                    </a:lnTo>
                    <a:lnTo>
                      <a:pt x="1192707" y="1766100"/>
                    </a:lnTo>
                    <a:lnTo>
                      <a:pt x="1195705" y="1757540"/>
                    </a:lnTo>
                    <a:close/>
                  </a:path>
                  <a:path w="1385569" h="1920875">
                    <a:moveTo>
                      <a:pt x="1211199" y="1747824"/>
                    </a:moveTo>
                    <a:lnTo>
                      <a:pt x="1204607" y="1743367"/>
                    </a:lnTo>
                    <a:lnTo>
                      <a:pt x="1200670" y="1743036"/>
                    </a:lnTo>
                    <a:lnTo>
                      <a:pt x="1195717" y="1757540"/>
                    </a:lnTo>
                    <a:lnTo>
                      <a:pt x="1211199" y="1747824"/>
                    </a:lnTo>
                    <a:close/>
                  </a:path>
                  <a:path w="1385569" h="1920875">
                    <a:moveTo>
                      <a:pt x="1246378" y="1738960"/>
                    </a:moveTo>
                    <a:lnTo>
                      <a:pt x="1233805" y="1732064"/>
                    </a:lnTo>
                    <a:lnTo>
                      <a:pt x="1211199" y="1747812"/>
                    </a:lnTo>
                    <a:lnTo>
                      <a:pt x="1217218" y="1751228"/>
                    </a:lnTo>
                    <a:lnTo>
                      <a:pt x="1224457" y="1752358"/>
                    </a:lnTo>
                    <a:lnTo>
                      <a:pt x="1233855" y="1749005"/>
                    </a:lnTo>
                    <a:lnTo>
                      <a:pt x="1246378" y="1738960"/>
                    </a:lnTo>
                    <a:close/>
                  </a:path>
                  <a:path w="1385569" h="1920875">
                    <a:moveTo>
                      <a:pt x="1250188" y="1720215"/>
                    </a:moveTo>
                    <a:lnTo>
                      <a:pt x="1244168" y="1724558"/>
                    </a:lnTo>
                    <a:lnTo>
                      <a:pt x="1238097" y="1727784"/>
                    </a:lnTo>
                    <a:lnTo>
                      <a:pt x="1232306" y="1731213"/>
                    </a:lnTo>
                    <a:lnTo>
                      <a:pt x="1233805" y="1732064"/>
                    </a:lnTo>
                    <a:lnTo>
                      <a:pt x="1239278" y="1728139"/>
                    </a:lnTo>
                    <a:lnTo>
                      <a:pt x="1244981" y="1724418"/>
                    </a:lnTo>
                    <a:lnTo>
                      <a:pt x="1250188" y="1720215"/>
                    </a:lnTo>
                    <a:close/>
                  </a:path>
                  <a:path w="1385569" h="1920875">
                    <a:moveTo>
                      <a:pt x="1271104" y="1703857"/>
                    </a:moveTo>
                    <a:lnTo>
                      <a:pt x="1250188" y="1720215"/>
                    </a:lnTo>
                    <a:lnTo>
                      <a:pt x="1255001" y="1716735"/>
                    </a:lnTo>
                    <a:lnTo>
                      <a:pt x="1260055" y="1712899"/>
                    </a:lnTo>
                    <a:lnTo>
                      <a:pt x="1265402" y="1708632"/>
                    </a:lnTo>
                    <a:lnTo>
                      <a:pt x="1271104" y="1703857"/>
                    </a:lnTo>
                    <a:close/>
                  </a:path>
                  <a:path w="1385569" h="1920875">
                    <a:moveTo>
                      <a:pt x="1347254" y="1594612"/>
                    </a:moveTo>
                    <a:lnTo>
                      <a:pt x="1340815" y="1595767"/>
                    </a:lnTo>
                    <a:lnTo>
                      <a:pt x="1333512" y="1603654"/>
                    </a:lnTo>
                    <a:lnTo>
                      <a:pt x="1327010" y="1613636"/>
                    </a:lnTo>
                    <a:lnTo>
                      <a:pt x="1322984" y="1621091"/>
                    </a:lnTo>
                    <a:lnTo>
                      <a:pt x="1339735" y="1638884"/>
                    </a:lnTo>
                    <a:lnTo>
                      <a:pt x="1345488" y="1624660"/>
                    </a:lnTo>
                    <a:lnTo>
                      <a:pt x="1344295" y="1616367"/>
                    </a:lnTo>
                    <a:lnTo>
                      <a:pt x="1338160" y="1613738"/>
                    </a:lnTo>
                    <a:lnTo>
                      <a:pt x="1329131" y="1616456"/>
                    </a:lnTo>
                    <a:lnTo>
                      <a:pt x="1336319" y="1606816"/>
                    </a:lnTo>
                    <a:lnTo>
                      <a:pt x="1342097" y="1605165"/>
                    </a:lnTo>
                    <a:lnTo>
                      <a:pt x="1345920" y="1603679"/>
                    </a:lnTo>
                    <a:lnTo>
                      <a:pt x="1347254" y="1594612"/>
                    </a:lnTo>
                    <a:close/>
                  </a:path>
                  <a:path w="1385569" h="1920875">
                    <a:moveTo>
                      <a:pt x="1378394" y="1553197"/>
                    </a:moveTo>
                    <a:lnTo>
                      <a:pt x="1378140" y="1552575"/>
                    </a:lnTo>
                    <a:lnTo>
                      <a:pt x="1377492" y="1553375"/>
                    </a:lnTo>
                    <a:lnTo>
                      <a:pt x="1378331" y="1554568"/>
                    </a:lnTo>
                    <a:lnTo>
                      <a:pt x="1378394" y="1553197"/>
                    </a:lnTo>
                    <a:close/>
                  </a:path>
                  <a:path w="1385569" h="1920875">
                    <a:moveTo>
                      <a:pt x="1384947" y="1563522"/>
                    </a:moveTo>
                    <a:lnTo>
                      <a:pt x="1378331" y="1554568"/>
                    </a:lnTo>
                    <a:lnTo>
                      <a:pt x="1377289" y="1560283"/>
                    </a:lnTo>
                    <a:lnTo>
                      <a:pt x="1374457" y="1568018"/>
                    </a:lnTo>
                    <a:lnTo>
                      <a:pt x="1370241" y="1575333"/>
                    </a:lnTo>
                    <a:lnTo>
                      <a:pt x="1365034" y="1579778"/>
                    </a:lnTo>
                    <a:lnTo>
                      <a:pt x="1363484" y="1569885"/>
                    </a:lnTo>
                    <a:lnTo>
                      <a:pt x="1356461" y="1604225"/>
                    </a:lnTo>
                    <a:lnTo>
                      <a:pt x="1370914" y="1583982"/>
                    </a:lnTo>
                    <a:lnTo>
                      <a:pt x="1378051" y="1573809"/>
                    </a:lnTo>
                    <a:lnTo>
                      <a:pt x="1384947" y="1563522"/>
                    </a:lnTo>
                    <a:close/>
                  </a:path>
                </a:pathLst>
              </a:custGeom>
              <a:solidFill>
                <a:srgbClr val="1CADEB"/>
              </a:solidFill>
            </p:spPr>
            <p:txBody>
              <a:bodyPr wrap="square" lIns="0" tIns="0" rIns="0" bIns="0" rtlCol="0"/>
              <a:lstStyle/>
              <a:p>
                <a:endParaRPr/>
              </a:p>
            </p:txBody>
          </p:sp>
          <p:pic>
            <p:nvPicPr>
              <p:cNvPr id="151" name="object 117">
                <a:extLst>
                  <a:ext uri="{FF2B5EF4-FFF2-40B4-BE49-F238E27FC236}">
                    <a16:creationId xmlns:a16="http://schemas.microsoft.com/office/drawing/2014/main" id="{23DE3C47-C121-E272-7188-279CF5FC4924}"/>
                  </a:ext>
                </a:extLst>
              </p:cNvPr>
              <p:cNvPicPr/>
              <p:nvPr/>
            </p:nvPicPr>
            <p:blipFill>
              <a:blip r:embed="rId4" cstate="print"/>
              <a:stretch>
                <a:fillRect/>
              </a:stretch>
            </p:blipFill>
            <p:spPr>
              <a:xfrm>
                <a:off x="17436347" y="1810674"/>
                <a:ext cx="105111" cy="81638"/>
              </a:xfrm>
              <a:prstGeom prst="rect">
                <a:avLst/>
              </a:prstGeom>
            </p:spPr>
          </p:pic>
          <p:sp>
            <p:nvSpPr>
              <p:cNvPr id="152" name="object 118">
                <a:extLst>
                  <a:ext uri="{FF2B5EF4-FFF2-40B4-BE49-F238E27FC236}">
                    <a16:creationId xmlns:a16="http://schemas.microsoft.com/office/drawing/2014/main" id="{BCC2214B-A19D-287F-FF48-5FCCF639405F}"/>
                  </a:ext>
                </a:extLst>
              </p:cNvPr>
              <p:cNvSpPr/>
              <p:nvPr/>
            </p:nvSpPr>
            <p:spPr>
              <a:xfrm>
                <a:off x="17635804" y="1887314"/>
                <a:ext cx="466090" cy="84455"/>
              </a:xfrm>
              <a:custGeom>
                <a:avLst/>
                <a:gdLst/>
                <a:ahLst/>
                <a:cxnLst/>
                <a:rect l="l" t="t" r="r" b="b"/>
                <a:pathLst>
                  <a:path w="466090" h="84455">
                    <a:moveTo>
                      <a:pt x="10502" y="76720"/>
                    </a:moveTo>
                    <a:lnTo>
                      <a:pt x="7835" y="77012"/>
                    </a:lnTo>
                    <a:lnTo>
                      <a:pt x="4572" y="77597"/>
                    </a:lnTo>
                    <a:lnTo>
                      <a:pt x="0" y="79463"/>
                    </a:lnTo>
                    <a:lnTo>
                      <a:pt x="3505" y="78536"/>
                    </a:lnTo>
                    <a:lnTo>
                      <a:pt x="7048" y="77927"/>
                    </a:lnTo>
                    <a:lnTo>
                      <a:pt x="10502" y="76720"/>
                    </a:lnTo>
                    <a:close/>
                  </a:path>
                  <a:path w="466090" h="84455">
                    <a:moveTo>
                      <a:pt x="23126" y="84239"/>
                    </a:moveTo>
                    <a:lnTo>
                      <a:pt x="22644" y="83718"/>
                    </a:lnTo>
                    <a:lnTo>
                      <a:pt x="21666" y="82677"/>
                    </a:lnTo>
                    <a:lnTo>
                      <a:pt x="21424" y="83337"/>
                    </a:lnTo>
                    <a:lnTo>
                      <a:pt x="21590" y="83934"/>
                    </a:lnTo>
                    <a:lnTo>
                      <a:pt x="23126" y="84239"/>
                    </a:lnTo>
                    <a:close/>
                  </a:path>
                  <a:path w="466090" h="84455">
                    <a:moveTo>
                      <a:pt x="38404" y="73545"/>
                    </a:moveTo>
                    <a:lnTo>
                      <a:pt x="34036" y="69278"/>
                    </a:lnTo>
                    <a:lnTo>
                      <a:pt x="10502" y="76708"/>
                    </a:lnTo>
                    <a:lnTo>
                      <a:pt x="16243" y="76263"/>
                    </a:lnTo>
                    <a:lnTo>
                      <a:pt x="18757" y="79375"/>
                    </a:lnTo>
                    <a:lnTo>
                      <a:pt x="21666" y="82677"/>
                    </a:lnTo>
                    <a:lnTo>
                      <a:pt x="22987" y="79590"/>
                    </a:lnTo>
                    <a:lnTo>
                      <a:pt x="38404" y="73545"/>
                    </a:lnTo>
                    <a:close/>
                  </a:path>
                  <a:path w="466090" h="84455">
                    <a:moveTo>
                      <a:pt x="466051" y="0"/>
                    </a:moveTo>
                    <a:lnTo>
                      <a:pt x="461937" y="3822"/>
                    </a:lnTo>
                    <a:lnTo>
                      <a:pt x="455409" y="8432"/>
                    </a:lnTo>
                    <a:lnTo>
                      <a:pt x="452043" y="14490"/>
                    </a:lnTo>
                    <a:lnTo>
                      <a:pt x="455333" y="14846"/>
                    </a:lnTo>
                    <a:lnTo>
                      <a:pt x="459168" y="11112"/>
                    </a:lnTo>
                    <a:lnTo>
                      <a:pt x="462953" y="5448"/>
                    </a:lnTo>
                    <a:lnTo>
                      <a:pt x="466051" y="0"/>
                    </a:lnTo>
                    <a:close/>
                  </a:path>
                </a:pathLst>
              </a:custGeom>
              <a:solidFill>
                <a:srgbClr val="1CADEB"/>
              </a:solidFill>
            </p:spPr>
            <p:txBody>
              <a:bodyPr wrap="square" lIns="0" tIns="0" rIns="0" bIns="0" rtlCol="0"/>
              <a:lstStyle/>
              <a:p>
                <a:endParaRPr/>
              </a:p>
            </p:txBody>
          </p:sp>
        </p:grpSp>
        <p:sp>
          <p:nvSpPr>
            <p:cNvPr id="147" name="object 119">
              <a:extLst>
                <a:ext uri="{FF2B5EF4-FFF2-40B4-BE49-F238E27FC236}">
                  <a16:creationId xmlns:a16="http://schemas.microsoft.com/office/drawing/2014/main" id="{4C4C3E12-BDFB-E097-B6D6-0C4E03CE6696}"/>
                </a:ext>
              </a:extLst>
            </p:cNvPr>
            <p:cNvSpPr/>
            <p:nvPr/>
          </p:nvSpPr>
          <p:spPr>
            <a:xfrm>
              <a:off x="23864131" y="1863514"/>
              <a:ext cx="9935" cy="13247"/>
            </a:xfrm>
            <a:custGeom>
              <a:avLst/>
              <a:gdLst/>
              <a:ahLst/>
              <a:cxnLst/>
              <a:rect l="l" t="t" r="r" b="b"/>
              <a:pathLst>
                <a:path w="7619" h="10159">
                  <a:moveTo>
                    <a:pt x="7130" y="0"/>
                  </a:moveTo>
                  <a:lnTo>
                    <a:pt x="3581" y="3287"/>
                  </a:lnTo>
                  <a:lnTo>
                    <a:pt x="1800" y="4963"/>
                  </a:lnTo>
                  <a:lnTo>
                    <a:pt x="0" y="9968"/>
                  </a:lnTo>
                  <a:lnTo>
                    <a:pt x="7130" y="0"/>
                  </a:lnTo>
                  <a:close/>
                </a:path>
              </a:pathLst>
            </a:custGeom>
            <a:solidFill>
              <a:srgbClr val="1CADEB"/>
            </a:solidFill>
          </p:spPr>
          <p:txBody>
            <a:bodyPr wrap="square" lIns="0" tIns="0" rIns="0" bIns="0" rtlCol="0"/>
            <a:lstStyle/>
            <a:p>
              <a:endParaRPr/>
            </a:p>
          </p:txBody>
        </p:sp>
      </p:grpSp>
      <p:sp>
        <p:nvSpPr>
          <p:cNvPr id="7" name="Title 1">
            <a:extLst>
              <a:ext uri="{FF2B5EF4-FFF2-40B4-BE49-F238E27FC236}">
                <a16:creationId xmlns:a16="http://schemas.microsoft.com/office/drawing/2014/main" id="{2D6BFE79-929D-3E85-2CE2-A40EB589C0D9}"/>
              </a:ext>
            </a:extLst>
          </p:cNvPr>
          <p:cNvSpPr txBox="1">
            <a:spLocks/>
          </p:cNvSpPr>
          <p:nvPr/>
        </p:nvSpPr>
        <p:spPr>
          <a:xfrm>
            <a:off x="2693581" y="261711"/>
            <a:ext cx="7371907" cy="1157264"/>
          </a:xfrm>
          <a:prstGeom prst="rect">
            <a:avLst/>
          </a:prstGeom>
        </p:spPr>
        <p:txBody>
          <a:bodyPr/>
          <a:lstStyle>
            <a:lvl1pPr>
              <a:defRPr>
                <a:latin typeface="+mj-lt"/>
                <a:ea typeface="+mj-ea"/>
                <a:cs typeface="+mj-cs"/>
              </a:defRPr>
            </a:lvl1pPr>
          </a:lstStyle>
          <a:p>
            <a:endParaRPr lang="en-US" sz="3721" b="1"/>
          </a:p>
        </p:txBody>
      </p:sp>
      <p:sp>
        <p:nvSpPr>
          <p:cNvPr id="8" name="TextBox 7">
            <a:extLst>
              <a:ext uri="{FF2B5EF4-FFF2-40B4-BE49-F238E27FC236}">
                <a16:creationId xmlns:a16="http://schemas.microsoft.com/office/drawing/2014/main" id="{613BD6C1-9F2B-3115-D4B4-2F4C63B54057}"/>
              </a:ext>
            </a:extLst>
          </p:cNvPr>
          <p:cNvSpPr txBox="1"/>
          <p:nvPr/>
        </p:nvSpPr>
        <p:spPr>
          <a:xfrm>
            <a:off x="1010665" y="2580314"/>
            <a:ext cx="4926418" cy="865237"/>
          </a:xfrm>
          <a:prstGeom prst="rect">
            <a:avLst/>
          </a:prstGeom>
          <a:noFill/>
        </p:spPr>
        <p:txBody>
          <a:bodyPr wrap="square" rtlCol="0">
            <a:spAutoFit/>
          </a:bodyPr>
          <a:lstStyle/>
          <a:p>
            <a:pPr marL="345546" indent="-345546">
              <a:buFont typeface="+mj-lt"/>
              <a:buAutoNum type="alphaLcPeriod"/>
            </a:pPr>
            <a:r>
              <a:rPr lang="en-US" sz="1674">
                <a:latin typeface="F37 Lineca Book" pitchFamily="2" charset="0"/>
              </a:rPr>
              <a:t>Enter text here</a:t>
            </a:r>
          </a:p>
          <a:p>
            <a:pPr marL="345546" indent="-345546">
              <a:buFont typeface="+mj-lt"/>
              <a:buAutoNum type="alphaLcPeriod"/>
            </a:pPr>
            <a:r>
              <a:rPr lang="en-US" sz="1674">
                <a:latin typeface="F37 Lineca Book" pitchFamily="2" charset="0"/>
              </a:rPr>
              <a:t>Enter text here</a:t>
            </a:r>
          </a:p>
          <a:p>
            <a:pPr marL="345546" indent="-345546">
              <a:buFont typeface="+mj-lt"/>
              <a:buAutoNum type="alphaLcPeriod"/>
            </a:pPr>
            <a:r>
              <a:rPr lang="en-US" sz="1674">
                <a:latin typeface="F37 Lineca Book" pitchFamily="2" charset="0"/>
              </a:rPr>
              <a:t>Enter text here  </a:t>
            </a:r>
          </a:p>
        </p:txBody>
      </p:sp>
      <p:sp>
        <p:nvSpPr>
          <p:cNvPr id="9" name="TextBox 8">
            <a:extLst>
              <a:ext uri="{FF2B5EF4-FFF2-40B4-BE49-F238E27FC236}">
                <a16:creationId xmlns:a16="http://schemas.microsoft.com/office/drawing/2014/main" id="{0BA03EB9-573B-04D1-3FA7-72558619009E}"/>
              </a:ext>
            </a:extLst>
          </p:cNvPr>
          <p:cNvSpPr txBox="1"/>
          <p:nvPr/>
        </p:nvSpPr>
        <p:spPr>
          <a:xfrm>
            <a:off x="6840279" y="2581111"/>
            <a:ext cx="4926418" cy="865237"/>
          </a:xfrm>
          <a:prstGeom prst="rect">
            <a:avLst/>
          </a:prstGeom>
          <a:noFill/>
        </p:spPr>
        <p:txBody>
          <a:bodyPr wrap="square" rtlCol="0">
            <a:spAutoFit/>
          </a:bodyPr>
          <a:lstStyle/>
          <a:p>
            <a:pPr marL="345546" indent="-345546">
              <a:buFont typeface="+mj-lt"/>
              <a:buAutoNum type="alphaLcPeriod"/>
            </a:pPr>
            <a:r>
              <a:rPr lang="en-US" sz="1674">
                <a:latin typeface="F37 Lineca Book" pitchFamily="2" charset="0"/>
              </a:rPr>
              <a:t>Enter text here</a:t>
            </a:r>
          </a:p>
          <a:p>
            <a:pPr marL="345546" indent="-345546">
              <a:buFont typeface="+mj-lt"/>
              <a:buAutoNum type="alphaLcPeriod"/>
            </a:pPr>
            <a:r>
              <a:rPr lang="en-US" sz="1674">
                <a:latin typeface="F37 Lineca Book" pitchFamily="2" charset="0"/>
              </a:rPr>
              <a:t>Enter text here</a:t>
            </a:r>
          </a:p>
          <a:p>
            <a:pPr marL="345546" indent="-345546">
              <a:buFont typeface="+mj-lt"/>
              <a:buAutoNum type="alphaLcPeriod"/>
            </a:pPr>
            <a:r>
              <a:rPr lang="en-US" sz="1674">
                <a:latin typeface="F37 Lineca Book" pitchFamily="2" charset="0"/>
              </a:rPr>
              <a:t>Enter text here  </a:t>
            </a:r>
          </a:p>
        </p:txBody>
      </p:sp>
      <p:sp>
        <p:nvSpPr>
          <p:cNvPr id="13" name="Title 12">
            <a:extLst>
              <a:ext uri="{FF2B5EF4-FFF2-40B4-BE49-F238E27FC236}">
                <a16:creationId xmlns:a16="http://schemas.microsoft.com/office/drawing/2014/main" id="{6CB18F7E-DF8F-1715-46CF-ECF8069D72A0}"/>
              </a:ext>
            </a:extLst>
          </p:cNvPr>
          <p:cNvSpPr>
            <a:spLocks noGrp="1"/>
          </p:cNvSpPr>
          <p:nvPr>
            <p:ph type="title"/>
          </p:nvPr>
        </p:nvSpPr>
        <p:spPr>
          <a:xfrm>
            <a:off x="630570" y="261384"/>
            <a:ext cx="7203225" cy="1157240"/>
          </a:xfrm>
        </p:spPr>
        <p:txBody>
          <a:bodyPr/>
          <a:lstStyle/>
          <a:p>
            <a:r>
              <a:rPr lang="en-US"/>
              <a:t>Campaign Success Worksheet</a:t>
            </a:r>
            <a:br>
              <a:rPr lang="en-US"/>
            </a:br>
            <a:endParaRPr lang="en-US"/>
          </a:p>
        </p:txBody>
      </p:sp>
      <p:grpSp>
        <p:nvGrpSpPr>
          <p:cNvPr id="60" name="Group 59">
            <a:extLst>
              <a:ext uri="{FF2B5EF4-FFF2-40B4-BE49-F238E27FC236}">
                <a16:creationId xmlns:a16="http://schemas.microsoft.com/office/drawing/2014/main" id="{EBE55830-AC9D-F6B4-6C0E-B5273F0DC447}"/>
              </a:ext>
            </a:extLst>
          </p:cNvPr>
          <p:cNvGrpSpPr/>
          <p:nvPr/>
        </p:nvGrpSpPr>
        <p:grpSpPr>
          <a:xfrm>
            <a:off x="6323586" y="1250776"/>
            <a:ext cx="478571" cy="503624"/>
            <a:chOff x="21869931" y="265730"/>
            <a:chExt cx="2010589" cy="2514475"/>
          </a:xfrm>
        </p:grpSpPr>
        <p:grpSp>
          <p:nvGrpSpPr>
            <p:cNvPr id="61" name="object 72">
              <a:extLst>
                <a:ext uri="{FF2B5EF4-FFF2-40B4-BE49-F238E27FC236}">
                  <a16:creationId xmlns:a16="http://schemas.microsoft.com/office/drawing/2014/main" id="{8961DFD8-5539-6CCC-6285-410E88861469}"/>
                </a:ext>
              </a:extLst>
            </p:cNvPr>
            <p:cNvGrpSpPr/>
            <p:nvPr/>
          </p:nvGrpSpPr>
          <p:grpSpPr>
            <a:xfrm>
              <a:off x="22058209" y="432252"/>
              <a:ext cx="1822311" cy="2147693"/>
              <a:chOff x="16917705" y="350019"/>
              <a:chExt cx="1397635" cy="1647189"/>
            </a:xfrm>
          </p:grpSpPr>
          <p:sp>
            <p:nvSpPr>
              <p:cNvPr id="106" name="object 73">
                <a:extLst>
                  <a:ext uri="{FF2B5EF4-FFF2-40B4-BE49-F238E27FC236}">
                    <a16:creationId xmlns:a16="http://schemas.microsoft.com/office/drawing/2014/main" id="{6FCAFFC8-7EF4-C6B4-FCC2-7B963B1DA295}"/>
                  </a:ext>
                </a:extLst>
              </p:cNvPr>
              <p:cNvSpPr/>
              <p:nvPr/>
            </p:nvSpPr>
            <p:spPr>
              <a:xfrm>
                <a:off x="16936888" y="350019"/>
                <a:ext cx="1289050" cy="1647189"/>
              </a:xfrm>
              <a:custGeom>
                <a:avLst/>
                <a:gdLst/>
                <a:ahLst/>
                <a:cxnLst/>
                <a:rect l="l" t="t" r="r" b="b"/>
                <a:pathLst>
                  <a:path w="1289050" h="1647189">
                    <a:moveTo>
                      <a:pt x="644399" y="0"/>
                    </a:moveTo>
                    <a:lnTo>
                      <a:pt x="602029" y="1751"/>
                    </a:lnTo>
                    <a:lnTo>
                      <a:pt x="560391" y="6933"/>
                    </a:lnTo>
                    <a:lnTo>
                      <a:pt x="519570" y="15437"/>
                    </a:lnTo>
                    <a:lnTo>
                      <a:pt x="479650" y="27154"/>
                    </a:lnTo>
                    <a:lnTo>
                      <a:pt x="440718" y="41977"/>
                    </a:lnTo>
                    <a:lnTo>
                      <a:pt x="402856" y="59796"/>
                    </a:lnTo>
                    <a:lnTo>
                      <a:pt x="366151" y="80503"/>
                    </a:lnTo>
                    <a:lnTo>
                      <a:pt x="330687" y="103990"/>
                    </a:lnTo>
                    <a:lnTo>
                      <a:pt x="296550" y="130148"/>
                    </a:lnTo>
                    <a:lnTo>
                      <a:pt x="263824" y="158868"/>
                    </a:lnTo>
                    <a:lnTo>
                      <a:pt x="232593" y="190042"/>
                    </a:lnTo>
                    <a:lnTo>
                      <a:pt x="202944" y="223562"/>
                    </a:lnTo>
                    <a:lnTo>
                      <a:pt x="174960" y="259319"/>
                    </a:lnTo>
                    <a:lnTo>
                      <a:pt x="148727" y="297204"/>
                    </a:lnTo>
                    <a:lnTo>
                      <a:pt x="124330" y="337110"/>
                    </a:lnTo>
                    <a:lnTo>
                      <a:pt x="101854" y="378927"/>
                    </a:lnTo>
                    <a:lnTo>
                      <a:pt x="81383" y="422547"/>
                    </a:lnTo>
                    <a:lnTo>
                      <a:pt x="63002" y="467862"/>
                    </a:lnTo>
                    <a:lnTo>
                      <a:pt x="46796" y="514762"/>
                    </a:lnTo>
                    <a:lnTo>
                      <a:pt x="32851" y="563141"/>
                    </a:lnTo>
                    <a:lnTo>
                      <a:pt x="21251" y="612888"/>
                    </a:lnTo>
                    <a:lnTo>
                      <a:pt x="12081" y="663896"/>
                    </a:lnTo>
                    <a:lnTo>
                      <a:pt x="5426" y="716056"/>
                    </a:lnTo>
                    <a:lnTo>
                      <a:pt x="1370" y="769260"/>
                    </a:lnTo>
                    <a:lnTo>
                      <a:pt x="0" y="823399"/>
                    </a:lnTo>
                    <a:lnTo>
                      <a:pt x="1370" y="877537"/>
                    </a:lnTo>
                    <a:lnTo>
                      <a:pt x="5426" y="930741"/>
                    </a:lnTo>
                    <a:lnTo>
                      <a:pt x="12081" y="982901"/>
                    </a:lnTo>
                    <a:lnTo>
                      <a:pt x="21251" y="1033909"/>
                    </a:lnTo>
                    <a:lnTo>
                      <a:pt x="32851" y="1083656"/>
                    </a:lnTo>
                    <a:lnTo>
                      <a:pt x="46796" y="1132035"/>
                    </a:lnTo>
                    <a:lnTo>
                      <a:pt x="63002" y="1178935"/>
                    </a:lnTo>
                    <a:lnTo>
                      <a:pt x="81383" y="1224250"/>
                    </a:lnTo>
                    <a:lnTo>
                      <a:pt x="101854" y="1267870"/>
                    </a:lnTo>
                    <a:lnTo>
                      <a:pt x="124330" y="1309687"/>
                    </a:lnTo>
                    <a:lnTo>
                      <a:pt x="148727" y="1349593"/>
                    </a:lnTo>
                    <a:lnTo>
                      <a:pt x="174960" y="1387478"/>
                    </a:lnTo>
                    <a:lnTo>
                      <a:pt x="202944" y="1423235"/>
                    </a:lnTo>
                    <a:lnTo>
                      <a:pt x="232593" y="1456755"/>
                    </a:lnTo>
                    <a:lnTo>
                      <a:pt x="263824" y="1487929"/>
                    </a:lnTo>
                    <a:lnTo>
                      <a:pt x="296550" y="1516649"/>
                    </a:lnTo>
                    <a:lnTo>
                      <a:pt x="330687" y="1542807"/>
                    </a:lnTo>
                    <a:lnTo>
                      <a:pt x="366151" y="1566294"/>
                    </a:lnTo>
                    <a:lnTo>
                      <a:pt x="402856" y="1587001"/>
                    </a:lnTo>
                    <a:lnTo>
                      <a:pt x="440718" y="1604820"/>
                    </a:lnTo>
                    <a:lnTo>
                      <a:pt x="479650" y="1619643"/>
                    </a:lnTo>
                    <a:lnTo>
                      <a:pt x="519570" y="1631360"/>
                    </a:lnTo>
                    <a:lnTo>
                      <a:pt x="560391" y="1639864"/>
                    </a:lnTo>
                    <a:lnTo>
                      <a:pt x="602029" y="1645046"/>
                    </a:lnTo>
                    <a:lnTo>
                      <a:pt x="644399" y="1646798"/>
                    </a:lnTo>
                    <a:lnTo>
                      <a:pt x="686768" y="1645046"/>
                    </a:lnTo>
                    <a:lnTo>
                      <a:pt x="728406" y="1639864"/>
                    </a:lnTo>
                    <a:lnTo>
                      <a:pt x="769228" y="1631360"/>
                    </a:lnTo>
                    <a:lnTo>
                      <a:pt x="809147" y="1619643"/>
                    </a:lnTo>
                    <a:lnTo>
                      <a:pt x="848080" y="1604820"/>
                    </a:lnTo>
                    <a:lnTo>
                      <a:pt x="885941" y="1587001"/>
                    </a:lnTo>
                    <a:lnTo>
                      <a:pt x="922646" y="1566294"/>
                    </a:lnTo>
                    <a:lnTo>
                      <a:pt x="958110" y="1542807"/>
                    </a:lnTo>
                    <a:lnTo>
                      <a:pt x="992247" y="1516649"/>
                    </a:lnTo>
                    <a:lnTo>
                      <a:pt x="1024974" y="1487929"/>
                    </a:lnTo>
                    <a:lnTo>
                      <a:pt x="1056204" y="1456755"/>
                    </a:lnTo>
                    <a:lnTo>
                      <a:pt x="1085854" y="1423235"/>
                    </a:lnTo>
                    <a:lnTo>
                      <a:pt x="1113837" y="1387478"/>
                    </a:lnTo>
                    <a:lnTo>
                      <a:pt x="1140070" y="1349593"/>
                    </a:lnTo>
                    <a:lnTo>
                      <a:pt x="1164467" y="1309687"/>
                    </a:lnTo>
                    <a:lnTo>
                      <a:pt x="1186944" y="1267870"/>
                    </a:lnTo>
                    <a:lnTo>
                      <a:pt x="1207415" y="1224250"/>
                    </a:lnTo>
                    <a:lnTo>
                      <a:pt x="1225796" y="1178935"/>
                    </a:lnTo>
                    <a:lnTo>
                      <a:pt x="1242001" y="1132035"/>
                    </a:lnTo>
                    <a:lnTo>
                      <a:pt x="1255946" y="1083656"/>
                    </a:lnTo>
                    <a:lnTo>
                      <a:pt x="1267547" y="1033909"/>
                    </a:lnTo>
                    <a:lnTo>
                      <a:pt x="1276717" y="982901"/>
                    </a:lnTo>
                    <a:lnTo>
                      <a:pt x="1283372" y="930741"/>
                    </a:lnTo>
                    <a:lnTo>
                      <a:pt x="1287427" y="877537"/>
                    </a:lnTo>
                    <a:lnTo>
                      <a:pt x="1288798" y="823399"/>
                    </a:lnTo>
                    <a:lnTo>
                      <a:pt x="1287427" y="769260"/>
                    </a:lnTo>
                    <a:lnTo>
                      <a:pt x="1283372" y="716056"/>
                    </a:lnTo>
                    <a:lnTo>
                      <a:pt x="1276717" y="663896"/>
                    </a:lnTo>
                    <a:lnTo>
                      <a:pt x="1267547" y="612888"/>
                    </a:lnTo>
                    <a:lnTo>
                      <a:pt x="1255946" y="563141"/>
                    </a:lnTo>
                    <a:lnTo>
                      <a:pt x="1242001" y="514762"/>
                    </a:lnTo>
                    <a:lnTo>
                      <a:pt x="1225796" y="467862"/>
                    </a:lnTo>
                    <a:lnTo>
                      <a:pt x="1207415" y="422547"/>
                    </a:lnTo>
                    <a:lnTo>
                      <a:pt x="1186944" y="378927"/>
                    </a:lnTo>
                    <a:lnTo>
                      <a:pt x="1164467" y="337110"/>
                    </a:lnTo>
                    <a:lnTo>
                      <a:pt x="1140070" y="297204"/>
                    </a:lnTo>
                    <a:lnTo>
                      <a:pt x="1113837" y="259319"/>
                    </a:lnTo>
                    <a:lnTo>
                      <a:pt x="1085854" y="223562"/>
                    </a:lnTo>
                    <a:lnTo>
                      <a:pt x="1056204" y="190042"/>
                    </a:lnTo>
                    <a:lnTo>
                      <a:pt x="1024974" y="158868"/>
                    </a:lnTo>
                    <a:lnTo>
                      <a:pt x="992247" y="130148"/>
                    </a:lnTo>
                    <a:lnTo>
                      <a:pt x="958110" y="103990"/>
                    </a:lnTo>
                    <a:lnTo>
                      <a:pt x="922646" y="80503"/>
                    </a:lnTo>
                    <a:lnTo>
                      <a:pt x="885941" y="59796"/>
                    </a:lnTo>
                    <a:lnTo>
                      <a:pt x="848080" y="41977"/>
                    </a:lnTo>
                    <a:lnTo>
                      <a:pt x="809147" y="27154"/>
                    </a:lnTo>
                    <a:lnTo>
                      <a:pt x="769228" y="15437"/>
                    </a:lnTo>
                    <a:lnTo>
                      <a:pt x="728406" y="6933"/>
                    </a:lnTo>
                    <a:lnTo>
                      <a:pt x="686768" y="1751"/>
                    </a:lnTo>
                    <a:lnTo>
                      <a:pt x="644399" y="0"/>
                    </a:lnTo>
                    <a:close/>
                  </a:path>
                </a:pathLst>
              </a:custGeom>
              <a:solidFill>
                <a:srgbClr val="00A2E9"/>
              </a:solidFill>
            </p:spPr>
            <p:txBody>
              <a:bodyPr wrap="square" lIns="0" tIns="0" rIns="0" bIns="0" rtlCol="0"/>
              <a:lstStyle/>
              <a:p>
                <a:endParaRPr/>
              </a:p>
            </p:txBody>
          </p:sp>
          <p:pic>
            <p:nvPicPr>
              <p:cNvPr id="107" name="object 74">
                <a:extLst>
                  <a:ext uri="{FF2B5EF4-FFF2-40B4-BE49-F238E27FC236}">
                    <a16:creationId xmlns:a16="http://schemas.microsoft.com/office/drawing/2014/main" id="{9A40B672-A753-5FD3-4DDB-A8568BF7C747}"/>
                  </a:ext>
                </a:extLst>
              </p:cNvPr>
              <p:cNvPicPr/>
              <p:nvPr/>
            </p:nvPicPr>
            <p:blipFill>
              <a:blip r:embed="rId2" cstate="print"/>
              <a:stretch>
                <a:fillRect/>
              </a:stretch>
            </p:blipFill>
            <p:spPr>
              <a:xfrm>
                <a:off x="18239958" y="934099"/>
                <a:ext cx="75002" cy="239312"/>
              </a:xfrm>
              <a:prstGeom prst="rect">
                <a:avLst/>
              </a:prstGeom>
            </p:spPr>
          </p:pic>
          <p:sp>
            <p:nvSpPr>
              <p:cNvPr id="108" name="object 75">
                <a:extLst>
                  <a:ext uri="{FF2B5EF4-FFF2-40B4-BE49-F238E27FC236}">
                    <a16:creationId xmlns:a16="http://schemas.microsoft.com/office/drawing/2014/main" id="{616A4970-EF2E-F02D-CA62-FF80C84F2F25}"/>
                  </a:ext>
                </a:extLst>
              </p:cNvPr>
              <p:cNvSpPr/>
              <p:nvPr/>
            </p:nvSpPr>
            <p:spPr>
              <a:xfrm>
                <a:off x="16917696" y="1293005"/>
                <a:ext cx="1272540" cy="538480"/>
              </a:xfrm>
              <a:custGeom>
                <a:avLst/>
                <a:gdLst/>
                <a:ahLst/>
                <a:cxnLst/>
                <a:rect l="l" t="t" r="r" b="b"/>
                <a:pathLst>
                  <a:path w="1272540" h="538480">
                    <a:moveTo>
                      <a:pt x="8343" y="301205"/>
                    </a:moveTo>
                    <a:lnTo>
                      <a:pt x="8267" y="300990"/>
                    </a:lnTo>
                    <a:lnTo>
                      <a:pt x="5956" y="298615"/>
                    </a:lnTo>
                    <a:lnTo>
                      <a:pt x="3784" y="296519"/>
                    </a:lnTo>
                    <a:lnTo>
                      <a:pt x="1663" y="294614"/>
                    </a:lnTo>
                    <a:lnTo>
                      <a:pt x="1104" y="294805"/>
                    </a:lnTo>
                    <a:lnTo>
                      <a:pt x="546" y="294805"/>
                    </a:lnTo>
                    <a:lnTo>
                      <a:pt x="0" y="295554"/>
                    </a:lnTo>
                    <a:lnTo>
                      <a:pt x="8343" y="301205"/>
                    </a:lnTo>
                    <a:close/>
                  </a:path>
                  <a:path w="1272540" h="538480">
                    <a:moveTo>
                      <a:pt x="191223" y="322376"/>
                    </a:moveTo>
                    <a:lnTo>
                      <a:pt x="185305" y="313867"/>
                    </a:lnTo>
                    <a:lnTo>
                      <a:pt x="171018" y="305917"/>
                    </a:lnTo>
                    <a:lnTo>
                      <a:pt x="167932" y="301929"/>
                    </a:lnTo>
                    <a:lnTo>
                      <a:pt x="173697" y="301840"/>
                    </a:lnTo>
                    <a:lnTo>
                      <a:pt x="164744" y="284187"/>
                    </a:lnTo>
                    <a:lnTo>
                      <a:pt x="152349" y="257175"/>
                    </a:lnTo>
                    <a:lnTo>
                      <a:pt x="144614" y="238899"/>
                    </a:lnTo>
                    <a:lnTo>
                      <a:pt x="140919" y="229692"/>
                    </a:lnTo>
                    <a:lnTo>
                      <a:pt x="139293" y="235483"/>
                    </a:lnTo>
                    <a:lnTo>
                      <a:pt x="138455" y="243357"/>
                    </a:lnTo>
                    <a:lnTo>
                      <a:pt x="136715" y="247992"/>
                    </a:lnTo>
                    <a:lnTo>
                      <a:pt x="132346" y="244081"/>
                    </a:lnTo>
                    <a:lnTo>
                      <a:pt x="133007" y="251764"/>
                    </a:lnTo>
                    <a:lnTo>
                      <a:pt x="137439" y="260350"/>
                    </a:lnTo>
                    <a:lnTo>
                      <a:pt x="143649" y="267360"/>
                    </a:lnTo>
                    <a:lnTo>
                      <a:pt x="149682" y="270294"/>
                    </a:lnTo>
                    <a:lnTo>
                      <a:pt x="140754" y="267893"/>
                    </a:lnTo>
                    <a:lnTo>
                      <a:pt x="148082" y="278320"/>
                    </a:lnTo>
                    <a:lnTo>
                      <a:pt x="147929" y="287870"/>
                    </a:lnTo>
                    <a:lnTo>
                      <a:pt x="142938" y="293319"/>
                    </a:lnTo>
                    <a:lnTo>
                      <a:pt x="135724" y="291439"/>
                    </a:lnTo>
                    <a:lnTo>
                      <a:pt x="136461" y="292849"/>
                    </a:lnTo>
                    <a:lnTo>
                      <a:pt x="170548" y="311975"/>
                    </a:lnTo>
                    <a:lnTo>
                      <a:pt x="184264" y="319024"/>
                    </a:lnTo>
                    <a:lnTo>
                      <a:pt x="191223" y="322376"/>
                    </a:lnTo>
                    <a:close/>
                  </a:path>
                  <a:path w="1272540" h="538480">
                    <a:moveTo>
                      <a:pt x="221335" y="336257"/>
                    </a:moveTo>
                    <a:lnTo>
                      <a:pt x="215480" y="332676"/>
                    </a:lnTo>
                    <a:lnTo>
                      <a:pt x="209562" y="329819"/>
                    </a:lnTo>
                    <a:lnTo>
                      <a:pt x="204101" y="328498"/>
                    </a:lnTo>
                    <a:lnTo>
                      <a:pt x="215430" y="333883"/>
                    </a:lnTo>
                    <a:lnTo>
                      <a:pt x="221335" y="336257"/>
                    </a:lnTo>
                    <a:close/>
                  </a:path>
                  <a:path w="1272540" h="538480">
                    <a:moveTo>
                      <a:pt x="465683" y="538480"/>
                    </a:moveTo>
                    <a:lnTo>
                      <a:pt x="464248" y="537730"/>
                    </a:lnTo>
                    <a:lnTo>
                      <a:pt x="462813" y="537260"/>
                    </a:lnTo>
                    <a:lnTo>
                      <a:pt x="461441" y="536892"/>
                    </a:lnTo>
                    <a:lnTo>
                      <a:pt x="465683" y="538480"/>
                    </a:lnTo>
                    <a:close/>
                  </a:path>
                  <a:path w="1272540" h="538480">
                    <a:moveTo>
                      <a:pt x="1272006" y="11277"/>
                    </a:moveTo>
                    <a:lnTo>
                      <a:pt x="1271206" y="7315"/>
                    </a:lnTo>
                    <a:lnTo>
                      <a:pt x="1270317" y="3556"/>
                    </a:lnTo>
                    <a:lnTo>
                      <a:pt x="1268399" y="0"/>
                    </a:lnTo>
                    <a:lnTo>
                      <a:pt x="1268704" y="10731"/>
                    </a:lnTo>
                    <a:lnTo>
                      <a:pt x="1270076" y="12255"/>
                    </a:lnTo>
                    <a:lnTo>
                      <a:pt x="1272006" y="11277"/>
                    </a:lnTo>
                    <a:close/>
                  </a:path>
                </a:pathLst>
              </a:custGeom>
              <a:solidFill>
                <a:srgbClr val="1CADEB"/>
              </a:solidFill>
            </p:spPr>
            <p:txBody>
              <a:bodyPr wrap="square" lIns="0" tIns="0" rIns="0" bIns="0" rtlCol="0"/>
              <a:lstStyle/>
              <a:p>
                <a:endParaRPr/>
              </a:p>
            </p:txBody>
          </p:sp>
        </p:grpSp>
        <p:sp>
          <p:nvSpPr>
            <p:cNvPr id="62" name="object 76">
              <a:extLst>
                <a:ext uri="{FF2B5EF4-FFF2-40B4-BE49-F238E27FC236}">
                  <a16:creationId xmlns:a16="http://schemas.microsoft.com/office/drawing/2014/main" id="{29939DD4-DCC5-F62A-A010-FA87B0B27F92}"/>
                </a:ext>
              </a:extLst>
            </p:cNvPr>
            <p:cNvSpPr/>
            <p:nvPr/>
          </p:nvSpPr>
          <p:spPr>
            <a:xfrm>
              <a:off x="21892894" y="1742045"/>
              <a:ext cx="74515" cy="120052"/>
            </a:xfrm>
            <a:custGeom>
              <a:avLst/>
              <a:gdLst/>
              <a:ahLst/>
              <a:cxnLst/>
              <a:rect l="l" t="t" r="r" b="b"/>
              <a:pathLst>
                <a:path w="57150" h="92075">
                  <a:moveTo>
                    <a:pt x="0" y="0"/>
                  </a:moveTo>
                  <a:lnTo>
                    <a:pt x="4195" y="10329"/>
                  </a:lnTo>
                  <a:lnTo>
                    <a:pt x="17769" y="40920"/>
                  </a:lnTo>
                  <a:lnTo>
                    <a:pt x="15015" y="41224"/>
                  </a:lnTo>
                  <a:lnTo>
                    <a:pt x="14231" y="45927"/>
                  </a:lnTo>
                  <a:lnTo>
                    <a:pt x="13182" y="50046"/>
                  </a:lnTo>
                  <a:lnTo>
                    <a:pt x="9633" y="48595"/>
                  </a:lnTo>
                  <a:lnTo>
                    <a:pt x="16135" y="66521"/>
                  </a:lnTo>
                  <a:lnTo>
                    <a:pt x="17779" y="61841"/>
                  </a:lnTo>
                  <a:lnTo>
                    <a:pt x="16250" y="56134"/>
                  </a:lnTo>
                  <a:lnTo>
                    <a:pt x="15622" y="53254"/>
                  </a:lnTo>
                  <a:lnTo>
                    <a:pt x="27388" y="62669"/>
                  </a:lnTo>
                  <a:lnTo>
                    <a:pt x="36039" y="67107"/>
                  </a:lnTo>
                  <a:lnTo>
                    <a:pt x="44649" y="74231"/>
                  </a:lnTo>
                  <a:lnTo>
                    <a:pt x="56291" y="91704"/>
                  </a:lnTo>
                  <a:lnTo>
                    <a:pt x="56607" y="76244"/>
                  </a:lnTo>
                  <a:lnTo>
                    <a:pt x="53231" y="65149"/>
                  </a:lnTo>
                  <a:lnTo>
                    <a:pt x="47494" y="56615"/>
                  </a:lnTo>
                  <a:lnTo>
                    <a:pt x="40731" y="48836"/>
                  </a:lnTo>
                  <a:lnTo>
                    <a:pt x="38993" y="44972"/>
                  </a:lnTo>
                  <a:lnTo>
                    <a:pt x="36752" y="38312"/>
                  </a:lnTo>
                  <a:lnTo>
                    <a:pt x="16912" y="14781"/>
                  </a:lnTo>
                  <a:lnTo>
                    <a:pt x="10345" y="6774"/>
                  </a:lnTo>
                  <a:lnTo>
                    <a:pt x="0" y="0"/>
                  </a:lnTo>
                  <a:close/>
                </a:path>
              </a:pathLst>
            </a:custGeom>
            <a:solidFill>
              <a:srgbClr val="1CADEB"/>
            </a:solidFill>
          </p:spPr>
          <p:txBody>
            <a:bodyPr wrap="square" lIns="0" tIns="0" rIns="0" bIns="0" rtlCol="0"/>
            <a:lstStyle/>
            <a:p>
              <a:endParaRPr/>
            </a:p>
          </p:txBody>
        </p:sp>
        <p:sp>
          <p:nvSpPr>
            <p:cNvPr id="63" name="object 77">
              <a:extLst>
                <a:ext uri="{FF2B5EF4-FFF2-40B4-BE49-F238E27FC236}">
                  <a16:creationId xmlns:a16="http://schemas.microsoft.com/office/drawing/2014/main" id="{CCAC3DBD-0A5D-35BB-9E4A-5918D54C11DD}"/>
                </a:ext>
              </a:extLst>
            </p:cNvPr>
            <p:cNvSpPr/>
            <p:nvPr/>
          </p:nvSpPr>
          <p:spPr>
            <a:xfrm>
              <a:off x="23544278" y="2332288"/>
              <a:ext cx="7452" cy="16559"/>
            </a:xfrm>
            <a:custGeom>
              <a:avLst/>
              <a:gdLst/>
              <a:ahLst/>
              <a:cxnLst/>
              <a:rect l="l" t="t" r="r" b="b"/>
              <a:pathLst>
                <a:path w="5715" h="12700">
                  <a:moveTo>
                    <a:pt x="3149" y="1066"/>
                  </a:moveTo>
                  <a:lnTo>
                    <a:pt x="3098" y="495"/>
                  </a:lnTo>
                  <a:lnTo>
                    <a:pt x="2857" y="203"/>
                  </a:lnTo>
                  <a:lnTo>
                    <a:pt x="2552" y="0"/>
                  </a:lnTo>
                  <a:lnTo>
                    <a:pt x="3149" y="1066"/>
                  </a:lnTo>
                  <a:close/>
                </a:path>
                <a:path w="5715" h="12700">
                  <a:moveTo>
                    <a:pt x="5626" y="5448"/>
                  </a:moveTo>
                  <a:lnTo>
                    <a:pt x="3149" y="1066"/>
                  </a:lnTo>
                  <a:lnTo>
                    <a:pt x="3568" y="4229"/>
                  </a:lnTo>
                  <a:lnTo>
                    <a:pt x="0" y="12128"/>
                  </a:lnTo>
                  <a:lnTo>
                    <a:pt x="5626" y="5448"/>
                  </a:lnTo>
                  <a:close/>
                </a:path>
              </a:pathLst>
            </a:custGeom>
            <a:solidFill>
              <a:srgbClr val="1CADEB"/>
            </a:solidFill>
          </p:spPr>
          <p:txBody>
            <a:bodyPr wrap="square" lIns="0" tIns="0" rIns="0" bIns="0" rtlCol="0"/>
            <a:lstStyle/>
            <a:p>
              <a:endParaRPr/>
            </a:p>
          </p:txBody>
        </p:sp>
        <p:sp>
          <p:nvSpPr>
            <p:cNvPr id="64" name="object 78">
              <a:extLst>
                <a:ext uri="{FF2B5EF4-FFF2-40B4-BE49-F238E27FC236}">
                  <a16:creationId xmlns:a16="http://schemas.microsoft.com/office/drawing/2014/main" id="{1A010E36-8409-15C2-109E-45D5005D2C13}"/>
                </a:ext>
              </a:extLst>
            </p:cNvPr>
            <p:cNvSpPr/>
            <p:nvPr/>
          </p:nvSpPr>
          <p:spPr>
            <a:xfrm>
              <a:off x="22221053" y="2034245"/>
              <a:ext cx="587842" cy="345254"/>
            </a:xfrm>
            <a:custGeom>
              <a:avLst/>
              <a:gdLst/>
              <a:ahLst/>
              <a:cxnLst/>
              <a:rect l="l" t="t" r="r" b="b"/>
              <a:pathLst>
                <a:path w="450850" h="264794">
                  <a:moveTo>
                    <a:pt x="27063" y="33705"/>
                  </a:moveTo>
                  <a:lnTo>
                    <a:pt x="15367" y="13855"/>
                  </a:lnTo>
                  <a:lnTo>
                    <a:pt x="11557" y="7175"/>
                  </a:lnTo>
                  <a:lnTo>
                    <a:pt x="0" y="0"/>
                  </a:lnTo>
                  <a:lnTo>
                    <a:pt x="5638" y="7607"/>
                  </a:lnTo>
                  <a:lnTo>
                    <a:pt x="11861" y="15798"/>
                  </a:lnTo>
                  <a:lnTo>
                    <a:pt x="18910" y="24523"/>
                  </a:lnTo>
                  <a:lnTo>
                    <a:pt x="27063" y="33705"/>
                  </a:lnTo>
                  <a:close/>
                </a:path>
                <a:path w="450850" h="264794">
                  <a:moveTo>
                    <a:pt x="55168" y="66725"/>
                  </a:moveTo>
                  <a:lnTo>
                    <a:pt x="50812" y="64922"/>
                  </a:lnTo>
                  <a:lnTo>
                    <a:pt x="48755" y="62877"/>
                  </a:lnTo>
                  <a:lnTo>
                    <a:pt x="44361" y="61036"/>
                  </a:lnTo>
                  <a:lnTo>
                    <a:pt x="46355" y="62572"/>
                  </a:lnTo>
                  <a:lnTo>
                    <a:pt x="48463" y="64731"/>
                  </a:lnTo>
                  <a:lnTo>
                    <a:pt x="50584" y="66738"/>
                  </a:lnTo>
                  <a:lnTo>
                    <a:pt x="53086" y="68389"/>
                  </a:lnTo>
                  <a:lnTo>
                    <a:pt x="54889" y="68795"/>
                  </a:lnTo>
                  <a:lnTo>
                    <a:pt x="55168" y="66725"/>
                  </a:lnTo>
                  <a:close/>
                </a:path>
                <a:path w="450850" h="264794">
                  <a:moveTo>
                    <a:pt x="69342" y="46482"/>
                  </a:moveTo>
                  <a:lnTo>
                    <a:pt x="68999" y="44881"/>
                  </a:lnTo>
                  <a:lnTo>
                    <a:pt x="68541" y="43865"/>
                  </a:lnTo>
                  <a:lnTo>
                    <a:pt x="68160" y="42481"/>
                  </a:lnTo>
                  <a:lnTo>
                    <a:pt x="65963" y="43218"/>
                  </a:lnTo>
                  <a:lnTo>
                    <a:pt x="64528" y="44538"/>
                  </a:lnTo>
                  <a:lnTo>
                    <a:pt x="64719" y="46837"/>
                  </a:lnTo>
                  <a:lnTo>
                    <a:pt x="69342" y="46482"/>
                  </a:lnTo>
                  <a:close/>
                </a:path>
                <a:path w="450850" h="264794">
                  <a:moveTo>
                    <a:pt x="79197" y="42824"/>
                  </a:moveTo>
                  <a:lnTo>
                    <a:pt x="66319" y="36703"/>
                  </a:lnTo>
                  <a:lnTo>
                    <a:pt x="66979" y="38239"/>
                  </a:lnTo>
                  <a:lnTo>
                    <a:pt x="67551" y="40424"/>
                  </a:lnTo>
                  <a:lnTo>
                    <a:pt x="68148" y="42481"/>
                  </a:lnTo>
                  <a:lnTo>
                    <a:pt x="70764" y="41579"/>
                  </a:lnTo>
                  <a:lnTo>
                    <a:pt x="74650" y="41694"/>
                  </a:lnTo>
                  <a:lnTo>
                    <a:pt x="79197" y="42824"/>
                  </a:lnTo>
                  <a:close/>
                </a:path>
                <a:path w="450850" h="264794">
                  <a:moveTo>
                    <a:pt x="188379" y="167817"/>
                  </a:moveTo>
                  <a:lnTo>
                    <a:pt x="187960" y="166357"/>
                  </a:lnTo>
                  <a:lnTo>
                    <a:pt x="186690" y="164350"/>
                  </a:lnTo>
                  <a:lnTo>
                    <a:pt x="186994" y="166052"/>
                  </a:lnTo>
                  <a:lnTo>
                    <a:pt x="187629" y="167525"/>
                  </a:lnTo>
                  <a:lnTo>
                    <a:pt x="188315" y="169024"/>
                  </a:lnTo>
                  <a:lnTo>
                    <a:pt x="188379" y="167817"/>
                  </a:lnTo>
                  <a:close/>
                </a:path>
                <a:path w="450850" h="264794">
                  <a:moveTo>
                    <a:pt x="260769" y="213956"/>
                  </a:moveTo>
                  <a:lnTo>
                    <a:pt x="257365" y="210743"/>
                  </a:lnTo>
                  <a:lnTo>
                    <a:pt x="256959" y="210921"/>
                  </a:lnTo>
                  <a:lnTo>
                    <a:pt x="256832" y="211188"/>
                  </a:lnTo>
                  <a:lnTo>
                    <a:pt x="256514" y="211480"/>
                  </a:lnTo>
                  <a:lnTo>
                    <a:pt x="260769" y="213956"/>
                  </a:lnTo>
                  <a:close/>
                </a:path>
                <a:path w="450850" h="264794">
                  <a:moveTo>
                    <a:pt x="363905" y="213194"/>
                  </a:moveTo>
                  <a:lnTo>
                    <a:pt x="362839" y="213093"/>
                  </a:lnTo>
                  <a:lnTo>
                    <a:pt x="362712" y="213487"/>
                  </a:lnTo>
                  <a:lnTo>
                    <a:pt x="363905" y="213194"/>
                  </a:lnTo>
                  <a:close/>
                </a:path>
                <a:path w="450850" h="264794">
                  <a:moveTo>
                    <a:pt x="368998" y="211950"/>
                  </a:moveTo>
                  <a:lnTo>
                    <a:pt x="363905" y="213194"/>
                  </a:lnTo>
                  <a:lnTo>
                    <a:pt x="367449" y="213537"/>
                  </a:lnTo>
                  <a:lnTo>
                    <a:pt x="368998" y="211950"/>
                  </a:lnTo>
                  <a:close/>
                </a:path>
                <a:path w="450850" h="264794">
                  <a:moveTo>
                    <a:pt x="426453" y="231800"/>
                  </a:moveTo>
                  <a:lnTo>
                    <a:pt x="424243" y="226860"/>
                  </a:lnTo>
                  <a:lnTo>
                    <a:pt x="424662" y="230212"/>
                  </a:lnTo>
                  <a:lnTo>
                    <a:pt x="426161" y="232194"/>
                  </a:lnTo>
                  <a:lnTo>
                    <a:pt x="426453" y="231800"/>
                  </a:lnTo>
                  <a:close/>
                </a:path>
                <a:path w="450850" h="264794">
                  <a:moveTo>
                    <a:pt x="450684" y="248183"/>
                  </a:moveTo>
                  <a:lnTo>
                    <a:pt x="445262" y="244360"/>
                  </a:lnTo>
                  <a:lnTo>
                    <a:pt x="435673" y="239039"/>
                  </a:lnTo>
                  <a:lnTo>
                    <a:pt x="433425" y="237934"/>
                  </a:lnTo>
                  <a:lnTo>
                    <a:pt x="432206" y="237324"/>
                  </a:lnTo>
                  <a:lnTo>
                    <a:pt x="429425" y="235254"/>
                  </a:lnTo>
                  <a:lnTo>
                    <a:pt x="427482" y="233591"/>
                  </a:lnTo>
                  <a:lnTo>
                    <a:pt x="426694" y="232918"/>
                  </a:lnTo>
                  <a:lnTo>
                    <a:pt x="426161" y="232194"/>
                  </a:lnTo>
                  <a:lnTo>
                    <a:pt x="425094" y="233591"/>
                  </a:lnTo>
                  <a:lnTo>
                    <a:pt x="412775" y="225717"/>
                  </a:lnTo>
                  <a:lnTo>
                    <a:pt x="416166" y="231800"/>
                  </a:lnTo>
                  <a:lnTo>
                    <a:pt x="412343" y="235966"/>
                  </a:lnTo>
                  <a:lnTo>
                    <a:pt x="405053" y="237934"/>
                  </a:lnTo>
                  <a:lnTo>
                    <a:pt x="398030" y="237477"/>
                  </a:lnTo>
                  <a:lnTo>
                    <a:pt x="394500" y="236156"/>
                  </a:lnTo>
                  <a:lnTo>
                    <a:pt x="391629" y="235115"/>
                  </a:lnTo>
                  <a:lnTo>
                    <a:pt x="382422" y="231851"/>
                  </a:lnTo>
                  <a:lnTo>
                    <a:pt x="385584" y="228625"/>
                  </a:lnTo>
                  <a:lnTo>
                    <a:pt x="394525" y="228866"/>
                  </a:lnTo>
                  <a:lnTo>
                    <a:pt x="394042" y="228625"/>
                  </a:lnTo>
                  <a:lnTo>
                    <a:pt x="387096" y="225234"/>
                  </a:lnTo>
                  <a:lnTo>
                    <a:pt x="377723" y="224193"/>
                  </a:lnTo>
                  <a:lnTo>
                    <a:pt x="368566" y="222364"/>
                  </a:lnTo>
                  <a:lnTo>
                    <a:pt x="361746" y="216344"/>
                  </a:lnTo>
                  <a:lnTo>
                    <a:pt x="362559" y="213931"/>
                  </a:lnTo>
                  <a:lnTo>
                    <a:pt x="362712" y="213487"/>
                  </a:lnTo>
                  <a:lnTo>
                    <a:pt x="360870" y="213931"/>
                  </a:lnTo>
                  <a:lnTo>
                    <a:pt x="354342" y="212394"/>
                  </a:lnTo>
                  <a:lnTo>
                    <a:pt x="347040" y="210743"/>
                  </a:lnTo>
                  <a:lnTo>
                    <a:pt x="341426" y="209321"/>
                  </a:lnTo>
                  <a:lnTo>
                    <a:pt x="338721" y="208495"/>
                  </a:lnTo>
                  <a:lnTo>
                    <a:pt x="329044" y="205574"/>
                  </a:lnTo>
                  <a:lnTo>
                    <a:pt x="321779" y="203708"/>
                  </a:lnTo>
                  <a:lnTo>
                    <a:pt x="339458" y="197205"/>
                  </a:lnTo>
                  <a:lnTo>
                    <a:pt x="289306" y="171792"/>
                  </a:lnTo>
                  <a:lnTo>
                    <a:pt x="277368" y="154406"/>
                  </a:lnTo>
                  <a:lnTo>
                    <a:pt x="277710" y="158216"/>
                  </a:lnTo>
                  <a:lnTo>
                    <a:pt x="280276" y="162991"/>
                  </a:lnTo>
                  <a:lnTo>
                    <a:pt x="276123" y="163156"/>
                  </a:lnTo>
                  <a:lnTo>
                    <a:pt x="268287" y="156451"/>
                  </a:lnTo>
                  <a:lnTo>
                    <a:pt x="264998" y="148920"/>
                  </a:lnTo>
                  <a:lnTo>
                    <a:pt x="266204" y="142557"/>
                  </a:lnTo>
                  <a:lnTo>
                    <a:pt x="271894" y="139357"/>
                  </a:lnTo>
                  <a:lnTo>
                    <a:pt x="264934" y="137325"/>
                  </a:lnTo>
                  <a:lnTo>
                    <a:pt x="258445" y="131889"/>
                  </a:lnTo>
                  <a:lnTo>
                    <a:pt x="252183" y="124256"/>
                  </a:lnTo>
                  <a:lnTo>
                    <a:pt x="245884" y="115620"/>
                  </a:lnTo>
                  <a:lnTo>
                    <a:pt x="241833" y="109448"/>
                  </a:lnTo>
                  <a:lnTo>
                    <a:pt x="237604" y="103314"/>
                  </a:lnTo>
                  <a:lnTo>
                    <a:pt x="232752" y="98488"/>
                  </a:lnTo>
                  <a:lnTo>
                    <a:pt x="227939" y="93611"/>
                  </a:lnTo>
                  <a:lnTo>
                    <a:pt x="223469" y="90043"/>
                  </a:lnTo>
                  <a:lnTo>
                    <a:pt x="222885" y="89573"/>
                  </a:lnTo>
                  <a:lnTo>
                    <a:pt x="216471" y="88315"/>
                  </a:lnTo>
                  <a:lnTo>
                    <a:pt x="186740" y="81572"/>
                  </a:lnTo>
                  <a:lnTo>
                    <a:pt x="159715" y="73926"/>
                  </a:lnTo>
                  <a:lnTo>
                    <a:pt x="156667" y="73063"/>
                  </a:lnTo>
                  <a:lnTo>
                    <a:pt x="126504" y="62750"/>
                  </a:lnTo>
                  <a:lnTo>
                    <a:pt x="96431" y="50596"/>
                  </a:lnTo>
                  <a:lnTo>
                    <a:pt x="100177" y="52984"/>
                  </a:lnTo>
                  <a:lnTo>
                    <a:pt x="103733" y="55765"/>
                  </a:lnTo>
                  <a:lnTo>
                    <a:pt x="106578" y="59143"/>
                  </a:lnTo>
                  <a:lnTo>
                    <a:pt x="103314" y="68389"/>
                  </a:lnTo>
                  <a:lnTo>
                    <a:pt x="100761" y="73342"/>
                  </a:lnTo>
                  <a:lnTo>
                    <a:pt x="95707" y="73926"/>
                  </a:lnTo>
                  <a:lnTo>
                    <a:pt x="84886" y="70078"/>
                  </a:lnTo>
                  <a:lnTo>
                    <a:pt x="94564" y="74866"/>
                  </a:lnTo>
                  <a:lnTo>
                    <a:pt x="102387" y="76479"/>
                  </a:lnTo>
                  <a:lnTo>
                    <a:pt x="110134" y="79883"/>
                  </a:lnTo>
                  <a:lnTo>
                    <a:pt x="119570" y="90043"/>
                  </a:lnTo>
                  <a:lnTo>
                    <a:pt x="111175" y="88849"/>
                  </a:lnTo>
                  <a:lnTo>
                    <a:pt x="104381" y="92024"/>
                  </a:lnTo>
                  <a:lnTo>
                    <a:pt x="124828" y="127393"/>
                  </a:lnTo>
                  <a:lnTo>
                    <a:pt x="162534" y="147548"/>
                  </a:lnTo>
                  <a:lnTo>
                    <a:pt x="201180" y="160756"/>
                  </a:lnTo>
                  <a:lnTo>
                    <a:pt x="220624" y="166128"/>
                  </a:lnTo>
                  <a:lnTo>
                    <a:pt x="239737" y="171818"/>
                  </a:lnTo>
                  <a:lnTo>
                    <a:pt x="249275" y="174815"/>
                  </a:lnTo>
                  <a:lnTo>
                    <a:pt x="258686" y="178206"/>
                  </a:lnTo>
                  <a:lnTo>
                    <a:pt x="258254" y="182257"/>
                  </a:lnTo>
                  <a:lnTo>
                    <a:pt x="260781" y="187299"/>
                  </a:lnTo>
                  <a:lnTo>
                    <a:pt x="265544" y="193090"/>
                  </a:lnTo>
                  <a:lnTo>
                    <a:pt x="276364" y="203860"/>
                  </a:lnTo>
                  <a:lnTo>
                    <a:pt x="281749" y="207962"/>
                  </a:lnTo>
                  <a:lnTo>
                    <a:pt x="291858" y="215836"/>
                  </a:lnTo>
                  <a:lnTo>
                    <a:pt x="296481" y="219811"/>
                  </a:lnTo>
                  <a:lnTo>
                    <a:pt x="300088" y="222973"/>
                  </a:lnTo>
                  <a:lnTo>
                    <a:pt x="290715" y="224663"/>
                  </a:lnTo>
                  <a:lnTo>
                    <a:pt x="280873" y="223202"/>
                  </a:lnTo>
                  <a:lnTo>
                    <a:pt x="270814" y="219379"/>
                  </a:lnTo>
                  <a:lnTo>
                    <a:pt x="260769" y="213956"/>
                  </a:lnTo>
                  <a:lnTo>
                    <a:pt x="264210" y="217398"/>
                  </a:lnTo>
                  <a:lnTo>
                    <a:pt x="269240" y="221551"/>
                  </a:lnTo>
                  <a:lnTo>
                    <a:pt x="274726" y="225717"/>
                  </a:lnTo>
                  <a:lnTo>
                    <a:pt x="280123" y="229844"/>
                  </a:lnTo>
                  <a:lnTo>
                    <a:pt x="285673" y="234492"/>
                  </a:lnTo>
                  <a:lnTo>
                    <a:pt x="290614" y="238061"/>
                  </a:lnTo>
                  <a:lnTo>
                    <a:pt x="304888" y="224663"/>
                  </a:lnTo>
                  <a:lnTo>
                    <a:pt x="306819" y="222859"/>
                  </a:lnTo>
                  <a:lnTo>
                    <a:pt x="318935" y="230911"/>
                  </a:lnTo>
                  <a:lnTo>
                    <a:pt x="323024" y="235597"/>
                  </a:lnTo>
                  <a:lnTo>
                    <a:pt x="321310" y="237909"/>
                  </a:lnTo>
                  <a:lnTo>
                    <a:pt x="316001" y="238798"/>
                  </a:lnTo>
                  <a:lnTo>
                    <a:pt x="309359" y="239102"/>
                  </a:lnTo>
                  <a:lnTo>
                    <a:pt x="303669" y="239877"/>
                  </a:lnTo>
                  <a:lnTo>
                    <a:pt x="301307" y="242176"/>
                  </a:lnTo>
                  <a:lnTo>
                    <a:pt x="304673" y="247015"/>
                  </a:lnTo>
                  <a:lnTo>
                    <a:pt x="314198" y="250177"/>
                  </a:lnTo>
                  <a:lnTo>
                    <a:pt x="322389" y="250710"/>
                  </a:lnTo>
                  <a:lnTo>
                    <a:pt x="329679" y="250431"/>
                  </a:lnTo>
                  <a:lnTo>
                    <a:pt x="336537" y="251218"/>
                  </a:lnTo>
                  <a:lnTo>
                    <a:pt x="334937" y="250431"/>
                  </a:lnTo>
                  <a:lnTo>
                    <a:pt x="325805" y="245999"/>
                  </a:lnTo>
                  <a:lnTo>
                    <a:pt x="322008" y="241452"/>
                  </a:lnTo>
                  <a:lnTo>
                    <a:pt x="322884" y="237324"/>
                  </a:lnTo>
                  <a:lnTo>
                    <a:pt x="327329" y="231800"/>
                  </a:lnTo>
                  <a:lnTo>
                    <a:pt x="329399" y="229184"/>
                  </a:lnTo>
                  <a:lnTo>
                    <a:pt x="330365" y="225234"/>
                  </a:lnTo>
                  <a:lnTo>
                    <a:pt x="330390" y="224586"/>
                  </a:lnTo>
                  <a:lnTo>
                    <a:pt x="329323" y="222859"/>
                  </a:lnTo>
                  <a:lnTo>
                    <a:pt x="327266" y="219544"/>
                  </a:lnTo>
                  <a:lnTo>
                    <a:pt x="317652" y="213194"/>
                  </a:lnTo>
                  <a:lnTo>
                    <a:pt x="324192" y="208495"/>
                  </a:lnTo>
                  <a:lnTo>
                    <a:pt x="332244" y="209359"/>
                  </a:lnTo>
                  <a:lnTo>
                    <a:pt x="340042" y="211988"/>
                  </a:lnTo>
                  <a:lnTo>
                    <a:pt x="347916" y="214439"/>
                  </a:lnTo>
                  <a:lnTo>
                    <a:pt x="355180" y="219735"/>
                  </a:lnTo>
                  <a:lnTo>
                    <a:pt x="360095" y="224586"/>
                  </a:lnTo>
                  <a:lnTo>
                    <a:pt x="363461" y="234200"/>
                  </a:lnTo>
                  <a:lnTo>
                    <a:pt x="359410" y="235115"/>
                  </a:lnTo>
                  <a:lnTo>
                    <a:pt x="353060" y="234835"/>
                  </a:lnTo>
                  <a:lnTo>
                    <a:pt x="346824" y="234315"/>
                  </a:lnTo>
                  <a:lnTo>
                    <a:pt x="338505" y="232321"/>
                  </a:lnTo>
                  <a:lnTo>
                    <a:pt x="333387" y="237477"/>
                  </a:lnTo>
                  <a:lnTo>
                    <a:pt x="342315" y="240499"/>
                  </a:lnTo>
                  <a:lnTo>
                    <a:pt x="347548" y="240703"/>
                  </a:lnTo>
                  <a:lnTo>
                    <a:pt x="351713" y="238950"/>
                  </a:lnTo>
                  <a:lnTo>
                    <a:pt x="357454" y="236156"/>
                  </a:lnTo>
                  <a:lnTo>
                    <a:pt x="362699" y="239699"/>
                  </a:lnTo>
                  <a:lnTo>
                    <a:pt x="368744" y="241998"/>
                  </a:lnTo>
                  <a:lnTo>
                    <a:pt x="374815" y="243801"/>
                  </a:lnTo>
                  <a:lnTo>
                    <a:pt x="381025" y="245211"/>
                  </a:lnTo>
                  <a:lnTo>
                    <a:pt x="387299" y="246011"/>
                  </a:lnTo>
                  <a:lnTo>
                    <a:pt x="393001" y="247256"/>
                  </a:lnTo>
                  <a:lnTo>
                    <a:pt x="401142" y="249339"/>
                  </a:lnTo>
                  <a:lnTo>
                    <a:pt x="408216" y="252260"/>
                  </a:lnTo>
                  <a:lnTo>
                    <a:pt x="413854" y="256971"/>
                  </a:lnTo>
                  <a:lnTo>
                    <a:pt x="417677" y="264439"/>
                  </a:lnTo>
                  <a:lnTo>
                    <a:pt x="428421" y="264541"/>
                  </a:lnTo>
                  <a:lnTo>
                    <a:pt x="435292" y="262318"/>
                  </a:lnTo>
                  <a:lnTo>
                    <a:pt x="440905" y="258838"/>
                  </a:lnTo>
                  <a:lnTo>
                    <a:pt x="447890" y="255193"/>
                  </a:lnTo>
                  <a:lnTo>
                    <a:pt x="450684" y="248183"/>
                  </a:lnTo>
                  <a:close/>
                </a:path>
              </a:pathLst>
            </a:custGeom>
            <a:solidFill>
              <a:srgbClr val="1CADEB"/>
            </a:solidFill>
          </p:spPr>
          <p:txBody>
            <a:bodyPr wrap="square" lIns="0" tIns="0" rIns="0" bIns="0" rtlCol="0"/>
            <a:lstStyle/>
            <a:p>
              <a:endParaRPr/>
            </a:p>
          </p:txBody>
        </p:sp>
        <p:sp>
          <p:nvSpPr>
            <p:cNvPr id="65" name="object 79">
              <a:extLst>
                <a:ext uri="{FF2B5EF4-FFF2-40B4-BE49-F238E27FC236}">
                  <a16:creationId xmlns:a16="http://schemas.microsoft.com/office/drawing/2014/main" id="{C2C379DD-B0A7-5495-F6F0-CEA5C2BF7C39}"/>
                </a:ext>
              </a:extLst>
            </p:cNvPr>
            <p:cNvSpPr/>
            <p:nvPr/>
          </p:nvSpPr>
          <p:spPr>
            <a:xfrm>
              <a:off x="22839983" y="2534044"/>
              <a:ext cx="8279" cy="2484"/>
            </a:xfrm>
            <a:custGeom>
              <a:avLst/>
              <a:gdLst/>
              <a:ahLst/>
              <a:cxnLst/>
              <a:rect l="l" t="t" r="r" b="b"/>
              <a:pathLst>
                <a:path w="6350" h="1905">
                  <a:moveTo>
                    <a:pt x="2596" y="0"/>
                  </a:moveTo>
                  <a:lnTo>
                    <a:pt x="963" y="659"/>
                  </a:lnTo>
                  <a:lnTo>
                    <a:pt x="0" y="1643"/>
                  </a:lnTo>
                  <a:lnTo>
                    <a:pt x="2041" y="1287"/>
                  </a:lnTo>
                  <a:lnTo>
                    <a:pt x="4115" y="649"/>
                  </a:lnTo>
                  <a:lnTo>
                    <a:pt x="6167" y="115"/>
                  </a:lnTo>
                  <a:lnTo>
                    <a:pt x="2596" y="0"/>
                  </a:lnTo>
                  <a:close/>
                </a:path>
              </a:pathLst>
            </a:custGeom>
            <a:solidFill>
              <a:srgbClr val="1CADEB"/>
            </a:solidFill>
          </p:spPr>
          <p:txBody>
            <a:bodyPr wrap="square" lIns="0" tIns="0" rIns="0" bIns="0" rtlCol="0"/>
            <a:lstStyle/>
            <a:p>
              <a:endParaRPr/>
            </a:p>
          </p:txBody>
        </p:sp>
        <p:sp>
          <p:nvSpPr>
            <p:cNvPr id="66" name="object 80">
              <a:extLst>
                <a:ext uri="{FF2B5EF4-FFF2-40B4-BE49-F238E27FC236}">
                  <a16:creationId xmlns:a16="http://schemas.microsoft.com/office/drawing/2014/main" id="{90BCD0AB-AE59-C8EB-3BA5-D3F59FCFC120}"/>
                </a:ext>
              </a:extLst>
            </p:cNvPr>
            <p:cNvSpPr/>
            <p:nvPr/>
          </p:nvSpPr>
          <p:spPr>
            <a:xfrm>
              <a:off x="22451800" y="2254613"/>
              <a:ext cx="259147" cy="174697"/>
            </a:xfrm>
            <a:custGeom>
              <a:avLst/>
              <a:gdLst/>
              <a:ahLst/>
              <a:cxnLst/>
              <a:rect l="l" t="t" r="r" b="b"/>
              <a:pathLst>
                <a:path w="198755" h="133985">
                  <a:moveTo>
                    <a:pt x="11340" y="0"/>
                  </a:moveTo>
                  <a:lnTo>
                    <a:pt x="7428" y="3561"/>
                  </a:lnTo>
                  <a:lnTo>
                    <a:pt x="1110" y="5050"/>
                  </a:lnTo>
                  <a:lnTo>
                    <a:pt x="0" y="8532"/>
                  </a:lnTo>
                  <a:lnTo>
                    <a:pt x="11707" y="18072"/>
                  </a:lnTo>
                  <a:lnTo>
                    <a:pt x="9299" y="16774"/>
                  </a:lnTo>
                  <a:lnTo>
                    <a:pt x="9519" y="18847"/>
                  </a:lnTo>
                  <a:lnTo>
                    <a:pt x="38418" y="40030"/>
                  </a:lnTo>
                  <a:lnTo>
                    <a:pt x="45046" y="45935"/>
                  </a:lnTo>
                  <a:lnTo>
                    <a:pt x="43938" y="50114"/>
                  </a:lnTo>
                  <a:lnTo>
                    <a:pt x="37842" y="48776"/>
                  </a:lnTo>
                  <a:lnTo>
                    <a:pt x="32077" y="46884"/>
                  </a:lnTo>
                  <a:lnTo>
                    <a:pt x="31958" y="49401"/>
                  </a:lnTo>
                  <a:lnTo>
                    <a:pt x="39828" y="54904"/>
                  </a:lnTo>
                  <a:lnTo>
                    <a:pt x="48351" y="61899"/>
                  </a:lnTo>
                  <a:lnTo>
                    <a:pt x="57182" y="69478"/>
                  </a:lnTo>
                  <a:lnTo>
                    <a:pt x="65978" y="76730"/>
                  </a:lnTo>
                  <a:lnTo>
                    <a:pt x="74587" y="82318"/>
                  </a:lnTo>
                  <a:lnTo>
                    <a:pt x="82405" y="85548"/>
                  </a:lnTo>
                  <a:lnTo>
                    <a:pt x="89035" y="85466"/>
                  </a:lnTo>
                  <a:lnTo>
                    <a:pt x="94081" y="81117"/>
                  </a:lnTo>
                  <a:lnTo>
                    <a:pt x="107798" y="89191"/>
                  </a:lnTo>
                  <a:lnTo>
                    <a:pt x="107275" y="93766"/>
                  </a:lnTo>
                  <a:lnTo>
                    <a:pt x="109076" y="99808"/>
                  </a:lnTo>
                  <a:lnTo>
                    <a:pt x="115390" y="99648"/>
                  </a:lnTo>
                  <a:lnTo>
                    <a:pt x="121802" y="100773"/>
                  </a:lnTo>
                  <a:lnTo>
                    <a:pt x="128313" y="102905"/>
                  </a:lnTo>
                  <a:lnTo>
                    <a:pt x="134928" y="105766"/>
                  </a:lnTo>
                  <a:lnTo>
                    <a:pt x="139326" y="107954"/>
                  </a:lnTo>
                  <a:lnTo>
                    <a:pt x="169451" y="126467"/>
                  </a:lnTo>
                  <a:lnTo>
                    <a:pt x="173315" y="128519"/>
                  </a:lnTo>
                  <a:lnTo>
                    <a:pt x="177283" y="130299"/>
                  </a:lnTo>
                  <a:lnTo>
                    <a:pt x="180979" y="131681"/>
                  </a:lnTo>
                  <a:lnTo>
                    <a:pt x="190948" y="133713"/>
                  </a:lnTo>
                  <a:lnTo>
                    <a:pt x="196005" y="132205"/>
                  </a:lnTo>
                  <a:lnTo>
                    <a:pt x="198686" y="125493"/>
                  </a:lnTo>
                  <a:lnTo>
                    <a:pt x="183013" y="120293"/>
                  </a:lnTo>
                  <a:lnTo>
                    <a:pt x="173394" y="117802"/>
                  </a:lnTo>
                  <a:lnTo>
                    <a:pt x="162959" y="116436"/>
                  </a:lnTo>
                  <a:lnTo>
                    <a:pt x="172006" y="98656"/>
                  </a:lnTo>
                  <a:lnTo>
                    <a:pt x="162983" y="97256"/>
                  </a:lnTo>
                  <a:lnTo>
                    <a:pt x="158024" y="100659"/>
                  </a:lnTo>
                  <a:lnTo>
                    <a:pt x="151821" y="102950"/>
                  </a:lnTo>
                  <a:lnTo>
                    <a:pt x="139064" y="98216"/>
                  </a:lnTo>
                  <a:lnTo>
                    <a:pt x="145567" y="103064"/>
                  </a:lnTo>
                  <a:lnTo>
                    <a:pt x="128963" y="97325"/>
                  </a:lnTo>
                  <a:lnTo>
                    <a:pt x="111197" y="87003"/>
                  </a:lnTo>
                  <a:lnTo>
                    <a:pt x="93717" y="74697"/>
                  </a:lnTo>
                  <a:lnTo>
                    <a:pt x="77967" y="63003"/>
                  </a:lnTo>
                  <a:lnTo>
                    <a:pt x="79517" y="59252"/>
                  </a:lnTo>
                  <a:lnTo>
                    <a:pt x="77882" y="53638"/>
                  </a:lnTo>
                  <a:lnTo>
                    <a:pt x="76684" y="47570"/>
                  </a:lnTo>
                  <a:lnTo>
                    <a:pt x="79548" y="42459"/>
                  </a:lnTo>
                  <a:lnTo>
                    <a:pt x="69268" y="36348"/>
                  </a:lnTo>
                  <a:lnTo>
                    <a:pt x="59284" y="30860"/>
                  </a:lnTo>
                  <a:lnTo>
                    <a:pt x="49477" y="27166"/>
                  </a:lnTo>
                  <a:lnTo>
                    <a:pt x="39727" y="26438"/>
                  </a:lnTo>
                  <a:lnTo>
                    <a:pt x="33965" y="20168"/>
                  </a:lnTo>
                  <a:lnTo>
                    <a:pt x="25907" y="14369"/>
                  </a:lnTo>
                  <a:lnTo>
                    <a:pt x="17662" y="7996"/>
                  </a:lnTo>
                  <a:lnTo>
                    <a:pt x="11340" y="0"/>
                  </a:lnTo>
                  <a:close/>
                </a:path>
              </a:pathLst>
            </a:custGeom>
            <a:solidFill>
              <a:srgbClr val="1CADEB"/>
            </a:solidFill>
          </p:spPr>
          <p:txBody>
            <a:bodyPr wrap="square" lIns="0" tIns="0" rIns="0" bIns="0" rtlCol="0"/>
            <a:lstStyle/>
            <a:p>
              <a:endParaRPr/>
            </a:p>
          </p:txBody>
        </p:sp>
        <p:sp>
          <p:nvSpPr>
            <p:cNvPr id="67" name="object 81">
              <a:extLst>
                <a:ext uri="{FF2B5EF4-FFF2-40B4-BE49-F238E27FC236}">
                  <a16:creationId xmlns:a16="http://schemas.microsoft.com/office/drawing/2014/main" id="{4ACCCD2D-E84D-B415-5506-01F5325D45DC}"/>
                </a:ext>
              </a:extLst>
            </p:cNvPr>
            <p:cNvSpPr/>
            <p:nvPr/>
          </p:nvSpPr>
          <p:spPr>
            <a:xfrm>
              <a:off x="22319561" y="2160799"/>
              <a:ext cx="3312" cy="4968"/>
            </a:xfrm>
            <a:custGeom>
              <a:avLst/>
              <a:gdLst/>
              <a:ahLst/>
              <a:cxnLst/>
              <a:rect l="l" t="t" r="r" b="b"/>
              <a:pathLst>
                <a:path w="2540" h="3810">
                  <a:moveTo>
                    <a:pt x="1158" y="1871"/>
                  </a:moveTo>
                  <a:lnTo>
                    <a:pt x="1582" y="2596"/>
                  </a:lnTo>
                  <a:lnTo>
                    <a:pt x="2125" y="3643"/>
                  </a:lnTo>
                  <a:lnTo>
                    <a:pt x="1717" y="2596"/>
                  </a:lnTo>
                  <a:lnTo>
                    <a:pt x="1158" y="1871"/>
                  </a:lnTo>
                  <a:close/>
                </a:path>
                <a:path w="2540" h="3810">
                  <a:moveTo>
                    <a:pt x="0" y="0"/>
                  </a:moveTo>
                  <a:lnTo>
                    <a:pt x="644" y="1204"/>
                  </a:lnTo>
                  <a:lnTo>
                    <a:pt x="1158" y="1871"/>
                  </a:lnTo>
                  <a:lnTo>
                    <a:pt x="751" y="1183"/>
                  </a:lnTo>
                  <a:lnTo>
                    <a:pt x="0" y="0"/>
                  </a:lnTo>
                  <a:close/>
                </a:path>
              </a:pathLst>
            </a:custGeom>
            <a:solidFill>
              <a:srgbClr val="1CADEB"/>
            </a:solidFill>
          </p:spPr>
          <p:txBody>
            <a:bodyPr wrap="square" lIns="0" tIns="0" rIns="0" bIns="0" rtlCol="0"/>
            <a:lstStyle/>
            <a:p>
              <a:endParaRPr/>
            </a:p>
          </p:txBody>
        </p:sp>
        <p:sp>
          <p:nvSpPr>
            <p:cNvPr id="68" name="object 82">
              <a:extLst>
                <a:ext uri="{FF2B5EF4-FFF2-40B4-BE49-F238E27FC236}">
                  <a16:creationId xmlns:a16="http://schemas.microsoft.com/office/drawing/2014/main" id="{E6F09187-8DA2-BA45-F4AA-817946691657}"/>
                </a:ext>
              </a:extLst>
            </p:cNvPr>
            <p:cNvSpPr/>
            <p:nvPr/>
          </p:nvSpPr>
          <p:spPr>
            <a:xfrm>
              <a:off x="22256059" y="1805191"/>
              <a:ext cx="163106" cy="285642"/>
            </a:xfrm>
            <a:custGeom>
              <a:avLst/>
              <a:gdLst/>
              <a:ahLst/>
              <a:cxnLst/>
              <a:rect l="l" t="t" r="r" b="b"/>
              <a:pathLst>
                <a:path w="125094" h="219075">
                  <a:moveTo>
                    <a:pt x="118039" y="205731"/>
                  </a:moveTo>
                  <a:lnTo>
                    <a:pt x="117357" y="205731"/>
                  </a:lnTo>
                  <a:lnTo>
                    <a:pt x="119786" y="218977"/>
                  </a:lnTo>
                  <a:lnTo>
                    <a:pt x="124854" y="214223"/>
                  </a:lnTo>
                  <a:lnTo>
                    <a:pt x="122760" y="209658"/>
                  </a:lnTo>
                  <a:lnTo>
                    <a:pt x="118792" y="206307"/>
                  </a:lnTo>
                  <a:lnTo>
                    <a:pt x="118039" y="205731"/>
                  </a:lnTo>
                  <a:close/>
                </a:path>
                <a:path w="125094" h="219075">
                  <a:moveTo>
                    <a:pt x="87829" y="194685"/>
                  </a:moveTo>
                  <a:lnTo>
                    <a:pt x="83966" y="204098"/>
                  </a:lnTo>
                  <a:lnTo>
                    <a:pt x="94614" y="217048"/>
                  </a:lnTo>
                  <a:lnTo>
                    <a:pt x="102940" y="218378"/>
                  </a:lnTo>
                  <a:lnTo>
                    <a:pt x="109824" y="214968"/>
                  </a:lnTo>
                  <a:lnTo>
                    <a:pt x="111342" y="214663"/>
                  </a:lnTo>
                  <a:lnTo>
                    <a:pt x="102625" y="214663"/>
                  </a:lnTo>
                  <a:lnTo>
                    <a:pt x="98300" y="209386"/>
                  </a:lnTo>
                  <a:lnTo>
                    <a:pt x="94520" y="204433"/>
                  </a:lnTo>
                  <a:lnTo>
                    <a:pt x="90960" y="199365"/>
                  </a:lnTo>
                  <a:lnTo>
                    <a:pt x="87829" y="194685"/>
                  </a:lnTo>
                  <a:close/>
                </a:path>
                <a:path w="125094" h="219075">
                  <a:moveTo>
                    <a:pt x="119263" y="198161"/>
                  </a:moveTo>
                  <a:lnTo>
                    <a:pt x="102813" y="198161"/>
                  </a:lnTo>
                  <a:lnTo>
                    <a:pt x="108216" y="207061"/>
                  </a:lnTo>
                  <a:lnTo>
                    <a:pt x="102625" y="214663"/>
                  </a:lnTo>
                  <a:lnTo>
                    <a:pt x="111342" y="214663"/>
                  </a:lnTo>
                  <a:lnTo>
                    <a:pt x="114368" y="214056"/>
                  </a:lnTo>
                  <a:lnTo>
                    <a:pt x="113839" y="214056"/>
                  </a:lnTo>
                  <a:lnTo>
                    <a:pt x="114153" y="212024"/>
                  </a:lnTo>
                  <a:lnTo>
                    <a:pt x="112446" y="208402"/>
                  </a:lnTo>
                  <a:lnTo>
                    <a:pt x="117357" y="205731"/>
                  </a:lnTo>
                  <a:lnTo>
                    <a:pt x="118039" y="205731"/>
                  </a:lnTo>
                  <a:lnTo>
                    <a:pt x="115085" y="203470"/>
                  </a:lnTo>
                  <a:lnTo>
                    <a:pt x="119307" y="202455"/>
                  </a:lnTo>
                  <a:lnTo>
                    <a:pt x="119263" y="198161"/>
                  </a:lnTo>
                  <a:close/>
                </a:path>
                <a:path w="125094" h="219075">
                  <a:moveTo>
                    <a:pt x="116143" y="213700"/>
                  </a:moveTo>
                  <a:lnTo>
                    <a:pt x="113839" y="214056"/>
                  </a:lnTo>
                  <a:lnTo>
                    <a:pt x="114368" y="214056"/>
                  </a:lnTo>
                  <a:lnTo>
                    <a:pt x="116143" y="213700"/>
                  </a:lnTo>
                  <a:close/>
                </a:path>
                <a:path w="125094" h="219075">
                  <a:moveTo>
                    <a:pt x="51556" y="102862"/>
                  </a:moveTo>
                  <a:lnTo>
                    <a:pt x="39917" y="102862"/>
                  </a:lnTo>
                  <a:lnTo>
                    <a:pt x="46143" y="106431"/>
                  </a:lnTo>
                  <a:lnTo>
                    <a:pt x="53422" y="116237"/>
                  </a:lnTo>
                  <a:lnTo>
                    <a:pt x="62165" y="143859"/>
                  </a:lnTo>
                  <a:lnTo>
                    <a:pt x="68835" y="144424"/>
                  </a:lnTo>
                  <a:lnTo>
                    <a:pt x="75620" y="144843"/>
                  </a:lnTo>
                  <a:lnTo>
                    <a:pt x="82447" y="145136"/>
                  </a:lnTo>
                  <a:lnTo>
                    <a:pt x="83196" y="151365"/>
                  </a:lnTo>
                  <a:lnTo>
                    <a:pt x="78201" y="152081"/>
                  </a:lnTo>
                  <a:lnTo>
                    <a:pt x="74181" y="154254"/>
                  </a:lnTo>
                  <a:lnTo>
                    <a:pt x="77851" y="164853"/>
                  </a:lnTo>
                  <a:lnTo>
                    <a:pt x="84159" y="169315"/>
                  </a:lnTo>
                  <a:lnTo>
                    <a:pt x="88549" y="176595"/>
                  </a:lnTo>
                  <a:lnTo>
                    <a:pt x="92378" y="183708"/>
                  </a:lnTo>
                  <a:lnTo>
                    <a:pt x="97002" y="187669"/>
                  </a:lnTo>
                  <a:lnTo>
                    <a:pt x="93159" y="189009"/>
                  </a:lnTo>
                  <a:lnTo>
                    <a:pt x="89138" y="190821"/>
                  </a:lnTo>
                  <a:lnTo>
                    <a:pt x="95347" y="202852"/>
                  </a:lnTo>
                  <a:lnTo>
                    <a:pt x="97641" y="202569"/>
                  </a:lnTo>
                  <a:lnTo>
                    <a:pt x="102813" y="198161"/>
                  </a:lnTo>
                  <a:lnTo>
                    <a:pt x="119263" y="198161"/>
                  </a:lnTo>
                  <a:lnTo>
                    <a:pt x="119231" y="195115"/>
                  </a:lnTo>
                  <a:lnTo>
                    <a:pt x="116690" y="185422"/>
                  </a:lnTo>
                  <a:lnTo>
                    <a:pt x="113514" y="177345"/>
                  </a:lnTo>
                  <a:lnTo>
                    <a:pt x="100567" y="163100"/>
                  </a:lnTo>
                  <a:lnTo>
                    <a:pt x="88740" y="142647"/>
                  </a:lnTo>
                  <a:lnTo>
                    <a:pt x="77942" y="119889"/>
                  </a:lnTo>
                  <a:lnTo>
                    <a:pt x="74307" y="112089"/>
                  </a:lnTo>
                  <a:lnTo>
                    <a:pt x="57001" y="112089"/>
                  </a:lnTo>
                  <a:lnTo>
                    <a:pt x="51556" y="102862"/>
                  </a:lnTo>
                  <a:close/>
                </a:path>
                <a:path w="125094" h="219075">
                  <a:moveTo>
                    <a:pt x="43401" y="68301"/>
                  </a:moveTo>
                  <a:lnTo>
                    <a:pt x="45523" y="80531"/>
                  </a:lnTo>
                  <a:lnTo>
                    <a:pt x="50079" y="92370"/>
                  </a:lnTo>
                  <a:lnTo>
                    <a:pt x="56548" y="102702"/>
                  </a:lnTo>
                  <a:lnTo>
                    <a:pt x="64406" y="110415"/>
                  </a:lnTo>
                  <a:lnTo>
                    <a:pt x="57001" y="112089"/>
                  </a:lnTo>
                  <a:lnTo>
                    <a:pt x="74307" y="112089"/>
                  </a:lnTo>
                  <a:lnTo>
                    <a:pt x="68081" y="98729"/>
                  </a:lnTo>
                  <a:lnTo>
                    <a:pt x="73512" y="98729"/>
                  </a:lnTo>
                  <a:lnTo>
                    <a:pt x="63756" y="72510"/>
                  </a:lnTo>
                  <a:lnTo>
                    <a:pt x="46626" y="72510"/>
                  </a:lnTo>
                  <a:lnTo>
                    <a:pt x="43401" y="68301"/>
                  </a:lnTo>
                  <a:close/>
                </a:path>
                <a:path w="125094" h="219075">
                  <a:moveTo>
                    <a:pt x="15297" y="47684"/>
                  </a:moveTo>
                  <a:lnTo>
                    <a:pt x="15786" y="64430"/>
                  </a:lnTo>
                  <a:lnTo>
                    <a:pt x="12969" y="79025"/>
                  </a:lnTo>
                  <a:lnTo>
                    <a:pt x="7492" y="88847"/>
                  </a:lnTo>
                  <a:lnTo>
                    <a:pt x="0" y="91274"/>
                  </a:lnTo>
                  <a:lnTo>
                    <a:pt x="9130" y="103286"/>
                  </a:lnTo>
                  <a:lnTo>
                    <a:pt x="16775" y="108144"/>
                  </a:lnTo>
                  <a:lnTo>
                    <a:pt x="23260" y="108230"/>
                  </a:lnTo>
                  <a:lnTo>
                    <a:pt x="28910" y="105923"/>
                  </a:lnTo>
                  <a:lnTo>
                    <a:pt x="34315" y="103401"/>
                  </a:lnTo>
                  <a:lnTo>
                    <a:pt x="39917" y="102862"/>
                  </a:lnTo>
                  <a:lnTo>
                    <a:pt x="51556" y="102862"/>
                  </a:lnTo>
                  <a:lnTo>
                    <a:pt x="48633" y="97881"/>
                  </a:lnTo>
                  <a:lnTo>
                    <a:pt x="40459" y="97881"/>
                  </a:lnTo>
                  <a:lnTo>
                    <a:pt x="39069" y="91154"/>
                  </a:lnTo>
                  <a:lnTo>
                    <a:pt x="36505" y="84357"/>
                  </a:lnTo>
                  <a:lnTo>
                    <a:pt x="33083" y="77589"/>
                  </a:lnTo>
                  <a:lnTo>
                    <a:pt x="29119" y="70950"/>
                  </a:lnTo>
                  <a:lnTo>
                    <a:pt x="24803" y="64430"/>
                  </a:lnTo>
                  <a:lnTo>
                    <a:pt x="20909" y="58481"/>
                  </a:lnTo>
                  <a:lnTo>
                    <a:pt x="17576" y="52817"/>
                  </a:lnTo>
                  <a:lnTo>
                    <a:pt x="15297" y="47684"/>
                  </a:lnTo>
                  <a:close/>
                </a:path>
                <a:path w="125094" h="219075">
                  <a:moveTo>
                    <a:pt x="73512" y="98729"/>
                  </a:moveTo>
                  <a:lnTo>
                    <a:pt x="68081" y="98729"/>
                  </a:lnTo>
                  <a:lnTo>
                    <a:pt x="73107" y="104635"/>
                  </a:lnTo>
                  <a:lnTo>
                    <a:pt x="74353" y="100782"/>
                  </a:lnTo>
                  <a:lnTo>
                    <a:pt x="73512" y="98729"/>
                  </a:lnTo>
                  <a:close/>
                </a:path>
                <a:path w="125094" h="219075">
                  <a:moveTo>
                    <a:pt x="44460" y="90735"/>
                  </a:moveTo>
                  <a:lnTo>
                    <a:pt x="40459" y="97881"/>
                  </a:lnTo>
                  <a:lnTo>
                    <a:pt x="48633" y="97881"/>
                  </a:lnTo>
                  <a:lnTo>
                    <a:pt x="44460" y="90735"/>
                  </a:lnTo>
                  <a:close/>
                </a:path>
                <a:path w="125094" h="219075">
                  <a:moveTo>
                    <a:pt x="17434" y="15559"/>
                  </a:moveTo>
                  <a:lnTo>
                    <a:pt x="21350" y="26313"/>
                  </a:lnTo>
                  <a:lnTo>
                    <a:pt x="22284" y="34542"/>
                  </a:lnTo>
                  <a:lnTo>
                    <a:pt x="24757" y="41473"/>
                  </a:lnTo>
                  <a:lnTo>
                    <a:pt x="28295" y="47397"/>
                  </a:lnTo>
                  <a:lnTo>
                    <a:pt x="32428" y="52605"/>
                  </a:lnTo>
                  <a:lnTo>
                    <a:pt x="38438" y="59097"/>
                  </a:lnTo>
                  <a:lnTo>
                    <a:pt x="44758" y="64430"/>
                  </a:lnTo>
                  <a:lnTo>
                    <a:pt x="44826" y="64563"/>
                  </a:lnTo>
                  <a:lnTo>
                    <a:pt x="46626" y="72510"/>
                  </a:lnTo>
                  <a:lnTo>
                    <a:pt x="63756" y="72510"/>
                  </a:lnTo>
                  <a:lnTo>
                    <a:pt x="57799" y="52605"/>
                  </a:lnTo>
                  <a:lnTo>
                    <a:pt x="53222" y="37705"/>
                  </a:lnTo>
                  <a:lnTo>
                    <a:pt x="33601" y="37705"/>
                  </a:lnTo>
                  <a:lnTo>
                    <a:pt x="30826" y="22784"/>
                  </a:lnTo>
                  <a:lnTo>
                    <a:pt x="48310" y="22784"/>
                  </a:lnTo>
                  <a:lnTo>
                    <a:pt x="46204" y="17004"/>
                  </a:lnTo>
                  <a:lnTo>
                    <a:pt x="27538" y="17004"/>
                  </a:lnTo>
                  <a:lnTo>
                    <a:pt x="23151" y="16177"/>
                  </a:lnTo>
                  <a:lnTo>
                    <a:pt x="17434" y="15559"/>
                  </a:lnTo>
                  <a:close/>
                </a:path>
                <a:path w="125094" h="219075">
                  <a:moveTo>
                    <a:pt x="48310" y="22784"/>
                  </a:moveTo>
                  <a:lnTo>
                    <a:pt x="30826" y="22784"/>
                  </a:lnTo>
                  <a:lnTo>
                    <a:pt x="33601" y="28093"/>
                  </a:lnTo>
                  <a:lnTo>
                    <a:pt x="35339" y="33402"/>
                  </a:lnTo>
                  <a:lnTo>
                    <a:pt x="33601" y="37705"/>
                  </a:lnTo>
                  <a:lnTo>
                    <a:pt x="53222" y="37705"/>
                  </a:lnTo>
                  <a:lnTo>
                    <a:pt x="51286" y="31402"/>
                  </a:lnTo>
                  <a:lnTo>
                    <a:pt x="49127" y="25033"/>
                  </a:lnTo>
                  <a:lnTo>
                    <a:pt x="48310" y="22784"/>
                  </a:lnTo>
                  <a:close/>
                </a:path>
                <a:path w="125094" h="219075">
                  <a:moveTo>
                    <a:pt x="20763" y="0"/>
                  </a:moveTo>
                  <a:lnTo>
                    <a:pt x="16973" y="1015"/>
                  </a:lnTo>
                  <a:lnTo>
                    <a:pt x="22554" y="8481"/>
                  </a:lnTo>
                  <a:lnTo>
                    <a:pt x="27538" y="17004"/>
                  </a:lnTo>
                  <a:lnTo>
                    <a:pt x="46204" y="17004"/>
                  </a:lnTo>
                  <a:lnTo>
                    <a:pt x="43991" y="10999"/>
                  </a:lnTo>
                  <a:lnTo>
                    <a:pt x="41161" y="3099"/>
                  </a:lnTo>
                  <a:lnTo>
                    <a:pt x="20763" y="0"/>
                  </a:lnTo>
                  <a:close/>
                </a:path>
              </a:pathLst>
            </a:custGeom>
            <a:solidFill>
              <a:srgbClr val="1CADEB"/>
            </a:solidFill>
          </p:spPr>
          <p:txBody>
            <a:bodyPr wrap="square" lIns="0" tIns="0" rIns="0" bIns="0" rtlCol="0"/>
            <a:lstStyle/>
            <a:p>
              <a:endParaRPr/>
            </a:p>
          </p:txBody>
        </p:sp>
        <p:sp>
          <p:nvSpPr>
            <p:cNvPr id="69" name="object 83">
              <a:extLst>
                <a:ext uri="{FF2B5EF4-FFF2-40B4-BE49-F238E27FC236}">
                  <a16:creationId xmlns:a16="http://schemas.microsoft.com/office/drawing/2014/main" id="{F74148A2-8561-A482-6CE4-3BB6928E9B7A}"/>
                </a:ext>
              </a:extLst>
            </p:cNvPr>
            <p:cNvSpPr/>
            <p:nvPr/>
          </p:nvSpPr>
          <p:spPr>
            <a:xfrm>
              <a:off x="23760572" y="955233"/>
              <a:ext cx="1656" cy="8279"/>
            </a:xfrm>
            <a:custGeom>
              <a:avLst/>
              <a:gdLst/>
              <a:ahLst/>
              <a:cxnLst/>
              <a:rect l="l" t="t" r="r" b="b"/>
              <a:pathLst>
                <a:path w="1269" h="6350">
                  <a:moveTo>
                    <a:pt x="0" y="0"/>
                  </a:moveTo>
                  <a:lnTo>
                    <a:pt x="806" y="5884"/>
                  </a:lnTo>
                  <a:lnTo>
                    <a:pt x="1109" y="4397"/>
                  </a:lnTo>
                  <a:lnTo>
                    <a:pt x="628" y="2240"/>
                  </a:lnTo>
                  <a:lnTo>
                    <a:pt x="0" y="0"/>
                  </a:lnTo>
                  <a:close/>
                </a:path>
              </a:pathLst>
            </a:custGeom>
            <a:solidFill>
              <a:srgbClr val="1CADEB"/>
            </a:solidFill>
          </p:spPr>
          <p:txBody>
            <a:bodyPr wrap="square" lIns="0" tIns="0" rIns="0" bIns="0" rtlCol="0"/>
            <a:lstStyle/>
            <a:p>
              <a:endParaRPr/>
            </a:p>
          </p:txBody>
        </p:sp>
        <p:sp>
          <p:nvSpPr>
            <p:cNvPr id="70" name="object 84">
              <a:extLst>
                <a:ext uri="{FF2B5EF4-FFF2-40B4-BE49-F238E27FC236}">
                  <a16:creationId xmlns:a16="http://schemas.microsoft.com/office/drawing/2014/main" id="{BCE0E2CC-F004-7CEB-305B-EA8DA6837DC1}"/>
                </a:ext>
              </a:extLst>
            </p:cNvPr>
            <p:cNvSpPr/>
            <p:nvPr/>
          </p:nvSpPr>
          <p:spPr>
            <a:xfrm>
              <a:off x="22062435" y="977779"/>
              <a:ext cx="6624" cy="13247"/>
            </a:xfrm>
            <a:custGeom>
              <a:avLst/>
              <a:gdLst/>
              <a:ahLst/>
              <a:cxnLst/>
              <a:rect l="l" t="t" r="r" b="b"/>
              <a:pathLst>
                <a:path w="5080" h="10159">
                  <a:moveTo>
                    <a:pt x="4638" y="0"/>
                  </a:moveTo>
                  <a:lnTo>
                    <a:pt x="2471" y="3769"/>
                  </a:lnTo>
                  <a:lnTo>
                    <a:pt x="1088" y="7015"/>
                  </a:lnTo>
                  <a:lnTo>
                    <a:pt x="0" y="10020"/>
                  </a:lnTo>
                  <a:lnTo>
                    <a:pt x="4638" y="0"/>
                  </a:lnTo>
                  <a:close/>
                </a:path>
              </a:pathLst>
            </a:custGeom>
            <a:solidFill>
              <a:srgbClr val="1CADEB"/>
            </a:solidFill>
          </p:spPr>
          <p:txBody>
            <a:bodyPr wrap="square" lIns="0" tIns="0" rIns="0" bIns="0" rtlCol="0"/>
            <a:lstStyle/>
            <a:p>
              <a:endParaRPr/>
            </a:p>
          </p:txBody>
        </p:sp>
        <p:sp>
          <p:nvSpPr>
            <p:cNvPr id="71" name="object 85">
              <a:extLst>
                <a:ext uri="{FF2B5EF4-FFF2-40B4-BE49-F238E27FC236}">
                  <a16:creationId xmlns:a16="http://schemas.microsoft.com/office/drawing/2014/main" id="{95C48EDB-DA59-DA71-792A-5F11AFDD1137}"/>
                </a:ext>
              </a:extLst>
            </p:cNvPr>
            <p:cNvSpPr/>
            <p:nvPr/>
          </p:nvSpPr>
          <p:spPr>
            <a:xfrm>
              <a:off x="22154741" y="639607"/>
              <a:ext cx="9935" cy="21527"/>
            </a:xfrm>
            <a:custGeom>
              <a:avLst/>
              <a:gdLst/>
              <a:ahLst/>
              <a:cxnLst/>
              <a:rect l="l" t="t" r="r" b="b"/>
              <a:pathLst>
                <a:path w="7619" h="16509">
                  <a:moveTo>
                    <a:pt x="7141" y="0"/>
                  </a:moveTo>
                  <a:lnTo>
                    <a:pt x="3204" y="5696"/>
                  </a:lnTo>
                  <a:lnTo>
                    <a:pt x="1287" y="11036"/>
                  </a:lnTo>
                  <a:lnTo>
                    <a:pt x="0" y="16502"/>
                  </a:lnTo>
                  <a:lnTo>
                    <a:pt x="7141" y="0"/>
                  </a:lnTo>
                  <a:close/>
                </a:path>
              </a:pathLst>
            </a:custGeom>
            <a:solidFill>
              <a:srgbClr val="1CADEB"/>
            </a:solidFill>
          </p:spPr>
          <p:txBody>
            <a:bodyPr wrap="square" lIns="0" tIns="0" rIns="0" bIns="0" rtlCol="0"/>
            <a:lstStyle/>
            <a:p>
              <a:endParaRPr/>
            </a:p>
          </p:txBody>
        </p:sp>
        <p:sp>
          <p:nvSpPr>
            <p:cNvPr id="72" name="object 86">
              <a:extLst>
                <a:ext uri="{FF2B5EF4-FFF2-40B4-BE49-F238E27FC236}">
                  <a16:creationId xmlns:a16="http://schemas.microsoft.com/office/drawing/2014/main" id="{783CC265-7A9F-903C-B662-31D9580D7E32}"/>
                </a:ext>
              </a:extLst>
            </p:cNvPr>
            <p:cNvSpPr/>
            <p:nvPr/>
          </p:nvSpPr>
          <p:spPr>
            <a:xfrm>
              <a:off x="23681898" y="799110"/>
              <a:ext cx="3312" cy="3312"/>
            </a:xfrm>
            <a:custGeom>
              <a:avLst/>
              <a:gdLst/>
              <a:ahLst/>
              <a:cxnLst/>
              <a:rect l="l" t="t" r="r" b="b"/>
              <a:pathLst>
                <a:path w="2540" h="2540">
                  <a:moveTo>
                    <a:pt x="0" y="0"/>
                  </a:moveTo>
                  <a:lnTo>
                    <a:pt x="2314" y="2209"/>
                  </a:lnTo>
                  <a:lnTo>
                    <a:pt x="2146" y="1685"/>
                  </a:lnTo>
                  <a:lnTo>
                    <a:pt x="1413" y="1068"/>
                  </a:lnTo>
                  <a:lnTo>
                    <a:pt x="712" y="680"/>
                  </a:lnTo>
                  <a:lnTo>
                    <a:pt x="0" y="0"/>
                  </a:lnTo>
                  <a:close/>
                </a:path>
              </a:pathLst>
            </a:custGeom>
            <a:solidFill>
              <a:srgbClr val="1CADEB"/>
            </a:solidFill>
          </p:spPr>
          <p:txBody>
            <a:bodyPr wrap="square" lIns="0" tIns="0" rIns="0" bIns="0" rtlCol="0"/>
            <a:lstStyle/>
            <a:p>
              <a:endParaRPr/>
            </a:p>
          </p:txBody>
        </p:sp>
        <p:sp>
          <p:nvSpPr>
            <p:cNvPr id="73" name="object 87">
              <a:extLst>
                <a:ext uri="{FF2B5EF4-FFF2-40B4-BE49-F238E27FC236}">
                  <a16:creationId xmlns:a16="http://schemas.microsoft.com/office/drawing/2014/main" id="{A48C74F7-F037-93C8-C285-CC242C22A4DC}"/>
                </a:ext>
              </a:extLst>
            </p:cNvPr>
            <p:cNvSpPr/>
            <p:nvPr/>
          </p:nvSpPr>
          <p:spPr>
            <a:xfrm>
              <a:off x="22756708" y="312524"/>
              <a:ext cx="14075" cy="3312"/>
            </a:xfrm>
            <a:custGeom>
              <a:avLst/>
              <a:gdLst/>
              <a:ahLst/>
              <a:cxnLst/>
              <a:rect l="l" t="t" r="r" b="b"/>
              <a:pathLst>
                <a:path w="10794" h="2539">
                  <a:moveTo>
                    <a:pt x="5727" y="0"/>
                  </a:moveTo>
                  <a:lnTo>
                    <a:pt x="0" y="376"/>
                  </a:lnTo>
                  <a:lnTo>
                    <a:pt x="2942" y="1246"/>
                  </a:lnTo>
                  <a:lnTo>
                    <a:pt x="6156" y="1916"/>
                  </a:lnTo>
                  <a:lnTo>
                    <a:pt x="10366" y="2052"/>
                  </a:lnTo>
                  <a:lnTo>
                    <a:pt x="9549" y="439"/>
                  </a:lnTo>
                  <a:lnTo>
                    <a:pt x="5727" y="0"/>
                  </a:lnTo>
                  <a:close/>
                </a:path>
              </a:pathLst>
            </a:custGeom>
            <a:solidFill>
              <a:srgbClr val="1CADEB"/>
            </a:solidFill>
          </p:spPr>
          <p:txBody>
            <a:bodyPr wrap="square" lIns="0" tIns="0" rIns="0" bIns="0" rtlCol="0"/>
            <a:lstStyle/>
            <a:p>
              <a:endParaRPr/>
            </a:p>
          </p:txBody>
        </p:sp>
        <p:sp>
          <p:nvSpPr>
            <p:cNvPr id="74" name="object 88">
              <a:extLst>
                <a:ext uri="{FF2B5EF4-FFF2-40B4-BE49-F238E27FC236}">
                  <a16:creationId xmlns:a16="http://schemas.microsoft.com/office/drawing/2014/main" id="{F13E7A57-D3C3-6B7D-61D2-5B3D76F997CB}"/>
                </a:ext>
              </a:extLst>
            </p:cNvPr>
            <p:cNvSpPr/>
            <p:nvPr/>
          </p:nvSpPr>
          <p:spPr>
            <a:xfrm>
              <a:off x="22153059" y="661128"/>
              <a:ext cx="2484" cy="4140"/>
            </a:xfrm>
            <a:custGeom>
              <a:avLst/>
              <a:gdLst/>
              <a:ahLst/>
              <a:cxnLst/>
              <a:rect l="l" t="t" r="r" b="b"/>
              <a:pathLst>
                <a:path w="1905" h="3175">
                  <a:moveTo>
                    <a:pt x="1287" y="0"/>
                  </a:moveTo>
                  <a:lnTo>
                    <a:pt x="0" y="3026"/>
                  </a:lnTo>
                  <a:lnTo>
                    <a:pt x="900" y="2376"/>
                  </a:lnTo>
                  <a:lnTo>
                    <a:pt x="1162" y="795"/>
                  </a:lnTo>
                  <a:lnTo>
                    <a:pt x="1287" y="0"/>
                  </a:lnTo>
                  <a:close/>
                </a:path>
              </a:pathLst>
            </a:custGeom>
            <a:solidFill>
              <a:srgbClr val="1CADEB"/>
            </a:solidFill>
          </p:spPr>
          <p:txBody>
            <a:bodyPr wrap="square" lIns="0" tIns="0" rIns="0" bIns="0" rtlCol="0"/>
            <a:lstStyle/>
            <a:p>
              <a:endParaRPr/>
            </a:p>
          </p:txBody>
        </p:sp>
        <p:sp>
          <p:nvSpPr>
            <p:cNvPr id="75" name="object 89">
              <a:extLst>
                <a:ext uri="{FF2B5EF4-FFF2-40B4-BE49-F238E27FC236}">
                  <a16:creationId xmlns:a16="http://schemas.microsoft.com/office/drawing/2014/main" id="{091446C6-E5D8-AE73-50F4-A1B233E044BE}"/>
                </a:ext>
              </a:extLst>
            </p:cNvPr>
            <p:cNvSpPr/>
            <p:nvPr/>
          </p:nvSpPr>
          <p:spPr>
            <a:xfrm>
              <a:off x="21953098" y="1107829"/>
              <a:ext cx="828" cy="9935"/>
            </a:xfrm>
            <a:custGeom>
              <a:avLst/>
              <a:gdLst/>
              <a:ahLst/>
              <a:cxnLst/>
              <a:rect l="l" t="t" r="r" b="b"/>
              <a:pathLst>
                <a:path w="634" h="7619">
                  <a:moveTo>
                    <a:pt x="251" y="0"/>
                  </a:moveTo>
                  <a:lnTo>
                    <a:pt x="167" y="2533"/>
                  </a:lnTo>
                  <a:lnTo>
                    <a:pt x="0" y="4816"/>
                  </a:lnTo>
                  <a:lnTo>
                    <a:pt x="62" y="7559"/>
                  </a:lnTo>
                  <a:lnTo>
                    <a:pt x="617" y="4125"/>
                  </a:lnTo>
                  <a:lnTo>
                    <a:pt x="534" y="1905"/>
                  </a:lnTo>
                  <a:lnTo>
                    <a:pt x="251" y="0"/>
                  </a:lnTo>
                  <a:close/>
                </a:path>
              </a:pathLst>
            </a:custGeom>
            <a:solidFill>
              <a:srgbClr val="1CADEB"/>
            </a:solidFill>
          </p:spPr>
          <p:txBody>
            <a:bodyPr wrap="square" lIns="0" tIns="0" rIns="0" bIns="0" rtlCol="0"/>
            <a:lstStyle/>
            <a:p>
              <a:endParaRPr/>
            </a:p>
          </p:txBody>
        </p:sp>
        <p:sp>
          <p:nvSpPr>
            <p:cNvPr id="76" name="object 90">
              <a:extLst>
                <a:ext uri="{FF2B5EF4-FFF2-40B4-BE49-F238E27FC236}">
                  <a16:creationId xmlns:a16="http://schemas.microsoft.com/office/drawing/2014/main" id="{5B1D8E03-3C76-AE03-2F0A-F85B404EA8D2}"/>
                </a:ext>
              </a:extLst>
            </p:cNvPr>
            <p:cNvSpPr/>
            <p:nvPr/>
          </p:nvSpPr>
          <p:spPr>
            <a:xfrm>
              <a:off x="22021547" y="1105450"/>
              <a:ext cx="828" cy="9935"/>
            </a:xfrm>
            <a:custGeom>
              <a:avLst/>
              <a:gdLst/>
              <a:ahLst/>
              <a:cxnLst/>
              <a:rect l="l" t="t" r="r" b="b"/>
              <a:pathLst>
                <a:path w="634" h="7619">
                  <a:moveTo>
                    <a:pt x="303" y="0"/>
                  </a:moveTo>
                  <a:lnTo>
                    <a:pt x="83" y="2565"/>
                  </a:lnTo>
                  <a:lnTo>
                    <a:pt x="0" y="5046"/>
                  </a:lnTo>
                  <a:lnTo>
                    <a:pt x="240" y="7078"/>
                  </a:lnTo>
                  <a:lnTo>
                    <a:pt x="303" y="0"/>
                  </a:lnTo>
                  <a:close/>
                </a:path>
              </a:pathLst>
            </a:custGeom>
            <a:solidFill>
              <a:srgbClr val="1CADEB"/>
            </a:solidFill>
          </p:spPr>
          <p:txBody>
            <a:bodyPr wrap="square" lIns="0" tIns="0" rIns="0" bIns="0" rtlCol="0"/>
            <a:lstStyle/>
            <a:p>
              <a:endParaRPr/>
            </a:p>
          </p:txBody>
        </p:sp>
        <p:sp>
          <p:nvSpPr>
            <p:cNvPr id="77" name="object 91">
              <a:extLst>
                <a:ext uri="{FF2B5EF4-FFF2-40B4-BE49-F238E27FC236}">
                  <a16:creationId xmlns:a16="http://schemas.microsoft.com/office/drawing/2014/main" id="{CBB10D4D-FBFE-4EBA-FF06-842D1405F3EA}"/>
                </a:ext>
              </a:extLst>
            </p:cNvPr>
            <p:cNvSpPr/>
            <p:nvPr/>
          </p:nvSpPr>
          <p:spPr>
            <a:xfrm>
              <a:off x="21924576" y="1595870"/>
              <a:ext cx="4968" cy="19871"/>
            </a:xfrm>
            <a:custGeom>
              <a:avLst/>
              <a:gdLst/>
              <a:ahLst/>
              <a:cxnLst/>
              <a:rect l="l" t="t" r="r" b="b"/>
              <a:pathLst>
                <a:path w="3809" h="15240">
                  <a:moveTo>
                    <a:pt x="0" y="0"/>
                  </a:moveTo>
                  <a:lnTo>
                    <a:pt x="3444" y="14931"/>
                  </a:lnTo>
                  <a:lnTo>
                    <a:pt x="2711" y="7539"/>
                  </a:lnTo>
                  <a:lnTo>
                    <a:pt x="1465" y="3172"/>
                  </a:lnTo>
                  <a:lnTo>
                    <a:pt x="0" y="0"/>
                  </a:lnTo>
                  <a:close/>
                </a:path>
              </a:pathLst>
            </a:custGeom>
            <a:solidFill>
              <a:srgbClr val="1CADEB"/>
            </a:solidFill>
          </p:spPr>
          <p:txBody>
            <a:bodyPr wrap="square" lIns="0" tIns="0" rIns="0" bIns="0" rtlCol="0"/>
            <a:lstStyle/>
            <a:p>
              <a:endParaRPr/>
            </a:p>
          </p:txBody>
        </p:sp>
        <p:sp>
          <p:nvSpPr>
            <p:cNvPr id="78" name="object 92">
              <a:extLst>
                <a:ext uri="{FF2B5EF4-FFF2-40B4-BE49-F238E27FC236}">
                  <a16:creationId xmlns:a16="http://schemas.microsoft.com/office/drawing/2014/main" id="{92BDA721-E8E3-7F8E-6B6A-9CC9E1EE0092}"/>
                </a:ext>
              </a:extLst>
            </p:cNvPr>
            <p:cNvSpPr/>
            <p:nvPr/>
          </p:nvSpPr>
          <p:spPr>
            <a:xfrm>
              <a:off x="21994184" y="1150458"/>
              <a:ext cx="2484" cy="4968"/>
            </a:xfrm>
            <a:custGeom>
              <a:avLst/>
              <a:gdLst/>
              <a:ahLst/>
              <a:cxnLst/>
              <a:rect l="l" t="t" r="r" b="b"/>
              <a:pathLst>
                <a:path w="1905" h="3809">
                  <a:moveTo>
                    <a:pt x="973" y="0"/>
                  </a:moveTo>
                  <a:lnTo>
                    <a:pt x="0" y="513"/>
                  </a:lnTo>
                  <a:lnTo>
                    <a:pt x="1120" y="2575"/>
                  </a:lnTo>
                  <a:lnTo>
                    <a:pt x="1748" y="3329"/>
                  </a:lnTo>
                  <a:lnTo>
                    <a:pt x="1738" y="1204"/>
                  </a:lnTo>
                  <a:lnTo>
                    <a:pt x="973" y="0"/>
                  </a:lnTo>
                  <a:close/>
                </a:path>
              </a:pathLst>
            </a:custGeom>
            <a:solidFill>
              <a:srgbClr val="1CADEB"/>
            </a:solidFill>
          </p:spPr>
          <p:txBody>
            <a:bodyPr wrap="square" lIns="0" tIns="0" rIns="0" bIns="0" rtlCol="0"/>
            <a:lstStyle/>
            <a:p>
              <a:endParaRPr/>
            </a:p>
          </p:txBody>
        </p:sp>
        <p:sp>
          <p:nvSpPr>
            <p:cNvPr id="79" name="object 93">
              <a:extLst>
                <a:ext uri="{FF2B5EF4-FFF2-40B4-BE49-F238E27FC236}">
                  <a16:creationId xmlns:a16="http://schemas.microsoft.com/office/drawing/2014/main" id="{98888CE4-7CA0-2B5F-712E-96598D574E8E}"/>
                </a:ext>
              </a:extLst>
            </p:cNvPr>
            <p:cNvSpPr/>
            <p:nvPr/>
          </p:nvSpPr>
          <p:spPr>
            <a:xfrm>
              <a:off x="23733795" y="1089540"/>
              <a:ext cx="54644" cy="49677"/>
            </a:xfrm>
            <a:custGeom>
              <a:avLst/>
              <a:gdLst/>
              <a:ahLst/>
              <a:cxnLst/>
              <a:rect l="l" t="t" r="r" b="b"/>
              <a:pathLst>
                <a:path w="41909" h="38100">
                  <a:moveTo>
                    <a:pt x="2387" y="800"/>
                  </a:moveTo>
                  <a:lnTo>
                    <a:pt x="2146" y="177"/>
                  </a:lnTo>
                  <a:lnTo>
                    <a:pt x="2082" y="0"/>
                  </a:lnTo>
                  <a:lnTo>
                    <a:pt x="0" y="292"/>
                  </a:lnTo>
                  <a:lnTo>
                    <a:pt x="2387" y="800"/>
                  </a:lnTo>
                  <a:close/>
                </a:path>
                <a:path w="41909" h="38100">
                  <a:moveTo>
                    <a:pt x="41706" y="38011"/>
                  </a:moveTo>
                  <a:lnTo>
                    <a:pt x="40614" y="33464"/>
                  </a:lnTo>
                  <a:lnTo>
                    <a:pt x="38912" y="29222"/>
                  </a:lnTo>
                  <a:lnTo>
                    <a:pt x="37071" y="26250"/>
                  </a:lnTo>
                  <a:lnTo>
                    <a:pt x="41706" y="38011"/>
                  </a:lnTo>
                  <a:close/>
                </a:path>
              </a:pathLst>
            </a:custGeom>
            <a:solidFill>
              <a:srgbClr val="1CADEB"/>
            </a:solidFill>
          </p:spPr>
          <p:txBody>
            <a:bodyPr wrap="square" lIns="0" tIns="0" rIns="0" bIns="0" rtlCol="0"/>
            <a:lstStyle/>
            <a:p>
              <a:endParaRPr/>
            </a:p>
          </p:txBody>
        </p:sp>
        <p:sp>
          <p:nvSpPr>
            <p:cNvPr id="80" name="object 94">
              <a:extLst>
                <a:ext uri="{FF2B5EF4-FFF2-40B4-BE49-F238E27FC236}">
                  <a16:creationId xmlns:a16="http://schemas.microsoft.com/office/drawing/2014/main" id="{A57B2618-C714-9296-3F94-FE185ABA3F71}"/>
                </a:ext>
              </a:extLst>
            </p:cNvPr>
            <p:cNvSpPr/>
            <p:nvPr/>
          </p:nvSpPr>
          <p:spPr>
            <a:xfrm>
              <a:off x="23057416" y="344591"/>
              <a:ext cx="18215" cy="13247"/>
            </a:xfrm>
            <a:custGeom>
              <a:avLst/>
              <a:gdLst/>
              <a:ahLst/>
              <a:cxnLst/>
              <a:rect l="l" t="t" r="r" b="b"/>
              <a:pathLst>
                <a:path w="13969" h="10160">
                  <a:moveTo>
                    <a:pt x="12007" y="7547"/>
                  </a:moveTo>
                  <a:lnTo>
                    <a:pt x="7528" y="9926"/>
                  </a:lnTo>
                  <a:lnTo>
                    <a:pt x="12491" y="7800"/>
                  </a:lnTo>
                  <a:lnTo>
                    <a:pt x="12007" y="7547"/>
                  </a:lnTo>
                  <a:close/>
                </a:path>
                <a:path w="13969" h="10160">
                  <a:moveTo>
                    <a:pt x="0" y="0"/>
                  </a:moveTo>
                  <a:lnTo>
                    <a:pt x="3643" y="3183"/>
                  </a:lnTo>
                  <a:lnTo>
                    <a:pt x="12007" y="7547"/>
                  </a:lnTo>
                  <a:lnTo>
                    <a:pt x="12275" y="7405"/>
                  </a:lnTo>
                  <a:lnTo>
                    <a:pt x="13349" y="3742"/>
                  </a:lnTo>
                  <a:lnTo>
                    <a:pt x="9629" y="689"/>
                  </a:lnTo>
                  <a:lnTo>
                    <a:pt x="0" y="0"/>
                  </a:lnTo>
                  <a:close/>
                </a:path>
              </a:pathLst>
            </a:custGeom>
            <a:solidFill>
              <a:srgbClr val="1CADEB"/>
            </a:solidFill>
          </p:spPr>
          <p:txBody>
            <a:bodyPr wrap="square" lIns="0" tIns="0" rIns="0" bIns="0" rtlCol="0"/>
            <a:lstStyle/>
            <a:p>
              <a:endParaRPr/>
            </a:p>
          </p:txBody>
        </p:sp>
        <p:sp>
          <p:nvSpPr>
            <p:cNvPr id="81" name="object 95">
              <a:extLst>
                <a:ext uri="{FF2B5EF4-FFF2-40B4-BE49-F238E27FC236}">
                  <a16:creationId xmlns:a16="http://schemas.microsoft.com/office/drawing/2014/main" id="{2FC4B1A6-582A-C98A-139B-81E076859B0B}"/>
                </a:ext>
              </a:extLst>
            </p:cNvPr>
            <p:cNvSpPr/>
            <p:nvPr/>
          </p:nvSpPr>
          <p:spPr>
            <a:xfrm>
              <a:off x="23572429" y="1057895"/>
              <a:ext cx="19041" cy="14903"/>
            </a:xfrm>
            <a:custGeom>
              <a:avLst/>
              <a:gdLst/>
              <a:ahLst/>
              <a:cxnLst/>
              <a:rect l="l" t="t" r="r" b="b"/>
              <a:pathLst>
                <a:path w="14605" h="11430">
                  <a:moveTo>
                    <a:pt x="8191" y="6248"/>
                  </a:moveTo>
                  <a:lnTo>
                    <a:pt x="4064" y="2921"/>
                  </a:lnTo>
                  <a:lnTo>
                    <a:pt x="584" y="0"/>
                  </a:lnTo>
                  <a:lnTo>
                    <a:pt x="0" y="2070"/>
                  </a:lnTo>
                  <a:lnTo>
                    <a:pt x="2971" y="2997"/>
                  </a:lnTo>
                  <a:lnTo>
                    <a:pt x="5588" y="4610"/>
                  </a:lnTo>
                  <a:lnTo>
                    <a:pt x="8191" y="6248"/>
                  </a:lnTo>
                  <a:close/>
                </a:path>
                <a:path w="14605" h="11430">
                  <a:moveTo>
                    <a:pt x="14452" y="11074"/>
                  </a:moveTo>
                  <a:lnTo>
                    <a:pt x="12496" y="9283"/>
                  </a:lnTo>
                  <a:lnTo>
                    <a:pt x="10375" y="7645"/>
                  </a:lnTo>
                  <a:lnTo>
                    <a:pt x="8191" y="6248"/>
                  </a:lnTo>
                  <a:lnTo>
                    <a:pt x="10236" y="7899"/>
                  </a:lnTo>
                  <a:lnTo>
                    <a:pt x="12382" y="9677"/>
                  </a:lnTo>
                  <a:lnTo>
                    <a:pt x="14452" y="11074"/>
                  </a:lnTo>
                  <a:close/>
                </a:path>
              </a:pathLst>
            </a:custGeom>
            <a:solidFill>
              <a:srgbClr val="1CADEB"/>
            </a:solidFill>
          </p:spPr>
          <p:txBody>
            <a:bodyPr wrap="square" lIns="0" tIns="0" rIns="0" bIns="0" rtlCol="0"/>
            <a:lstStyle/>
            <a:p>
              <a:endParaRPr/>
            </a:p>
          </p:txBody>
        </p:sp>
        <p:sp>
          <p:nvSpPr>
            <p:cNvPr id="82" name="object 96">
              <a:extLst>
                <a:ext uri="{FF2B5EF4-FFF2-40B4-BE49-F238E27FC236}">
                  <a16:creationId xmlns:a16="http://schemas.microsoft.com/office/drawing/2014/main" id="{0EF345F0-0526-B6A8-CDE6-2002442FF0FE}"/>
                </a:ext>
              </a:extLst>
            </p:cNvPr>
            <p:cNvSpPr/>
            <p:nvPr/>
          </p:nvSpPr>
          <p:spPr>
            <a:xfrm>
              <a:off x="22917194" y="521526"/>
              <a:ext cx="4968" cy="4140"/>
            </a:xfrm>
            <a:custGeom>
              <a:avLst/>
              <a:gdLst/>
              <a:ahLst/>
              <a:cxnLst/>
              <a:rect l="l" t="t" r="r" b="b"/>
              <a:pathLst>
                <a:path w="3809" h="3175">
                  <a:moveTo>
                    <a:pt x="0" y="0"/>
                  </a:moveTo>
                  <a:lnTo>
                    <a:pt x="502" y="2397"/>
                  </a:lnTo>
                  <a:lnTo>
                    <a:pt x="1790" y="2869"/>
                  </a:lnTo>
                  <a:lnTo>
                    <a:pt x="3601" y="2408"/>
                  </a:lnTo>
                  <a:lnTo>
                    <a:pt x="2837" y="1225"/>
                  </a:lnTo>
                  <a:lnTo>
                    <a:pt x="1633" y="261"/>
                  </a:lnTo>
                  <a:lnTo>
                    <a:pt x="0" y="0"/>
                  </a:lnTo>
                  <a:close/>
                </a:path>
              </a:pathLst>
            </a:custGeom>
            <a:solidFill>
              <a:srgbClr val="1CADEB"/>
            </a:solidFill>
          </p:spPr>
          <p:txBody>
            <a:bodyPr wrap="square" lIns="0" tIns="0" rIns="0" bIns="0" rtlCol="0"/>
            <a:lstStyle/>
            <a:p>
              <a:endParaRPr/>
            </a:p>
          </p:txBody>
        </p:sp>
        <p:sp>
          <p:nvSpPr>
            <p:cNvPr id="83" name="object 97">
              <a:extLst>
                <a:ext uri="{FF2B5EF4-FFF2-40B4-BE49-F238E27FC236}">
                  <a16:creationId xmlns:a16="http://schemas.microsoft.com/office/drawing/2014/main" id="{88C11AC0-480E-ACCB-8A5E-AB28F1F4005F}"/>
                </a:ext>
              </a:extLst>
            </p:cNvPr>
            <p:cNvSpPr/>
            <p:nvPr/>
          </p:nvSpPr>
          <p:spPr>
            <a:xfrm>
              <a:off x="23787982" y="1072159"/>
              <a:ext cx="88590" cy="141579"/>
            </a:xfrm>
            <a:custGeom>
              <a:avLst/>
              <a:gdLst/>
              <a:ahLst/>
              <a:cxnLst/>
              <a:rect l="l" t="t" r="r" b="b"/>
              <a:pathLst>
                <a:path w="67944" h="108584">
                  <a:moveTo>
                    <a:pt x="12031" y="0"/>
                  </a:moveTo>
                  <a:lnTo>
                    <a:pt x="20153" y="18330"/>
                  </a:lnTo>
                  <a:lnTo>
                    <a:pt x="27268" y="37180"/>
                  </a:lnTo>
                  <a:lnTo>
                    <a:pt x="32306" y="55699"/>
                  </a:lnTo>
                  <a:lnTo>
                    <a:pt x="34197" y="73034"/>
                  </a:lnTo>
                  <a:lnTo>
                    <a:pt x="21036" y="67066"/>
                  </a:lnTo>
                  <a:lnTo>
                    <a:pt x="21337" y="49975"/>
                  </a:lnTo>
                  <a:lnTo>
                    <a:pt x="18034" y="35599"/>
                  </a:lnTo>
                  <a:lnTo>
                    <a:pt x="12900" y="21771"/>
                  </a:lnTo>
                  <a:lnTo>
                    <a:pt x="7706" y="6324"/>
                  </a:lnTo>
                  <a:lnTo>
                    <a:pt x="12470" y="32449"/>
                  </a:lnTo>
                  <a:lnTo>
                    <a:pt x="16292" y="58657"/>
                  </a:lnTo>
                  <a:lnTo>
                    <a:pt x="13497" y="71019"/>
                  </a:lnTo>
                  <a:lnTo>
                    <a:pt x="9701" y="71482"/>
                  </a:lnTo>
                  <a:lnTo>
                    <a:pt x="5166" y="63702"/>
                  </a:lnTo>
                  <a:lnTo>
                    <a:pt x="157" y="51338"/>
                  </a:lnTo>
                  <a:lnTo>
                    <a:pt x="1214" y="55924"/>
                  </a:lnTo>
                  <a:lnTo>
                    <a:pt x="1643" y="60218"/>
                  </a:lnTo>
                  <a:lnTo>
                    <a:pt x="0" y="61872"/>
                  </a:lnTo>
                  <a:lnTo>
                    <a:pt x="6127" y="69715"/>
                  </a:lnTo>
                  <a:lnTo>
                    <a:pt x="13977" y="82742"/>
                  </a:lnTo>
                  <a:lnTo>
                    <a:pt x="19320" y="87038"/>
                  </a:lnTo>
                  <a:lnTo>
                    <a:pt x="17926" y="68689"/>
                  </a:lnTo>
                  <a:lnTo>
                    <a:pt x="25625" y="72615"/>
                  </a:lnTo>
                  <a:lnTo>
                    <a:pt x="29949" y="83511"/>
                  </a:lnTo>
                  <a:lnTo>
                    <a:pt x="32871" y="96829"/>
                  </a:lnTo>
                  <a:lnTo>
                    <a:pt x="36365" y="108017"/>
                  </a:lnTo>
                  <a:lnTo>
                    <a:pt x="38320" y="104372"/>
                  </a:lnTo>
                  <a:lnTo>
                    <a:pt x="41894" y="105360"/>
                  </a:lnTo>
                  <a:lnTo>
                    <a:pt x="46024" y="107452"/>
                  </a:lnTo>
                  <a:lnTo>
                    <a:pt x="49652" y="107117"/>
                  </a:lnTo>
                  <a:lnTo>
                    <a:pt x="46721" y="101295"/>
                  </a:lnTo>
                  <a:lnTo>
                    <a:pt x="41422" y="94834"/>
                  </a:lnTo>
                  <a:lnTo>
                    <a:pt x="40093" y="84552"/>
                  </a:lnTo>
                  <a:lnTo>
                    <a:pt x="44050" y="83539"/>
                  </a:lnTo>
                  <a:lnTo>
                    <a:pt x="48086" y="88122"/>
                  </a:lnTo>
                  <a:lnTo>
                    <a:pt x="51302" y="96184"/>
                  </a:lnTo>
                  <a:lnTo>
                    <a:pt x="52804" y="105609"/>
                  </a:lnTo>
                  <a:lnTo>
                    <a:pt x="56572" y="101006"/>
                  </a:lnTo>
                  <a:lnTo>
                    <a:pt x="61373" y="105164"/>
                  </a:lnTo>
                  <a:lnTo>
                    <a:pt x="65631" y="108206"/>
                  </a:lnTo>
                  <a:lnTo>
                    <a:pt x="67767" y="100258"/>
                  </a:lnTo>
                  <a:lnTo>
                    <a:pt x="51333" y="55491"/>
                  </a:lnTo>
                  <a:lnTo>
                    <a:pt x="30605" y="19864"/>
                  </a:lnTo>
                  <a:lnTo>
                    <a:pt x="21893" y="9600"/>
                  </a:lnTo>
                  <a:lnTo>
                    <a:pt x="12031" y="0"/>
                  </a:lnTo>
                  <a:close/>
                </a:path>
              </a:pathLst>
            </a:custGeom>
            <a:solidFill>
              <a:srgbClr val="1CADEB"/>
            </a:solidFill>
          </p:spPr>
          <p:txBody>
            <a:bodyPr wrap="square" lIns="0" tIns="0" rIns="0" bIns="0" rtlCol="0"/>
            <a:lstStyle/>
            <a:p>
              <a:endParaRPr/>
            </a:p>
          </p:txBody>
        </p:sp>
        <p:sp>
          <p:nvSpPr>
            <p:cNvPr id="84" name="object 98">
              <a:extLst>
                <a:ext uri="{FF2B5EF4-FFF2-40B4-BE49-F238E27FC236}">
                  <a16:creationId xmlns:a16="http://schemas.microsoft.com/office/drawing/2014/main" id="{71BD1EEA-CD93-F134-0845-23627EB8EA93}"/>
                </a:ext>
              </a:extLst>
            </p:cNvPr>
            <p:cNvSpPr/>
            <p:nvPr/>
          </p:nvSpPr>
          <p:spPr>
            <a:xfrm>
              <a:off x="23650852" y="1145792"/>
              <a:ext cx="2484" cy="3312"/>
            </a:xfrm>
            <a:custGeom>
              <a:avLst/>
              <a:gdLst/>
              <a:ahLst/>
              <a:cxnLst/>
              <a:rect l="l" t="t" r="r" b="b"/>
              <a:pathLst>
                <a:path w="1905" h="2540">
                  <a:moveTo>
                    <a:pt x="73" y="0"/>
                  </a:moveTo>
                  <a:lnTo>
                    <a:pt x="0" y="837"/>
                  </a:lnTo>
                  <a:lnTo>
                    <a:pt x="586" y="1382"/>
                  </a:lnTo>
                  <a:lnTo>
                    <a:pt x="1088" y="2115"/>
                  </a:lnTo>
                  <a:lnTo>
                    <a:pt x="1685" y="2397"/>
                  </a:lnTo>
                  <a:lnTo>
                    <a:pt x="73" y="0"/>
                  </a:lnTo>
                  <a:close/>
                </a:path>
              </a:pathLst>
            </a:custGeom>
            <a:solidFill>
              <a:srgbClr val="1CADEB"/>
            </a:solidFill>
          </p:spPr>
          <p:txBody>
            <a:bodyPr wrap="square" lIns="0" tIns="0" rIns="0" bIns="0" rtlCol="0"/>
            <a:lstStyle/>
            <a:p>
              <a:endParaRPr/>
            </a:p>
          </p:txBody>
        </p:sp>
        <p:sp>
          <p:nvSpPr>
            <p:cNvPr id="85" name="object 99">
              <a:extLst>
                <a:ext uri="{FF2B5EF4-FFF2-40B4-BE49-F238E27FC236}">
                  <a16:creationId xmlns:a16="http://schemas.microsoft.com/office/drawing/2014/main" id="{FE5656EE-C7D3-C394-3DC8-97BDDDB3C5E0}"/>
                </a:ext>
              </a:extLst>
            </p:cNvPr>
            <p:cNvSpPr/>
            <p:nvPr/>
          </p:nvSpPr>
          <p:spPr>
            <a:xfrm>
              <a:off x="22224488" y="1574947"/>
              <a:ext cx="6624" cy="5796"/>
            </a:xfrm>
            <a:custGeom>
              <a:avLst/>
              <a:gdLst/>
              <a:ahLst/>
              <a:cxnLst/>
              <a:rect l="l" t="t" r="r" b="b"/>
              <a:pathLst>
                <a:path w="5080" h="4444">
                  <a:moveTo>
                    <a:pt x="994" y="0"/>
                  </a:moveTo>
                  <a:lnTo>
                    <a:pt x="0" y="408"/>
                  </a:lnTo>
                  <a:lnTo>
                    <a:pt x="4523" y="3937"/>
                  </a:lnTo>
                  <a:lnTo>
                    <a:pt x="2397" y="910"/>
                  </a:lnTo>
                  <a:lnTo>
                    <a:pt x="994" y="0"/>
                  </a:lnTo>
                  <a:close/>
                </a:path>
              </a:pathLst>
            </a:custGeom>
            <a:solidFill>
              <a:srgbClr val="1CADEB"/>
            </a:solidFill>
          </p:spPr>
          <p:txBody>
            <a:bodyPr wrap="square" lIns="0" tIns="0" rIns="0" bIns="0" rtlCol="0"/>
            <a:lstStyle/>
            <a:p>
              <a:endParaRPr/>
            </a:p>
          </p:txBody>
        </p:sp>
        <p:sp>
          <p:nvSpPr>
            <p:cNvPr id="86" name="object 100">
              <a:extLst>
                <a:ext uri="{FF2B5EF4-FFF2-40B4-BE49-F238E27FC236}">
                  <a16:creationId xmlns:a16="http://schemas.microsoft.com/office/drawing/2014/main" id="{3E43EDA3-37E7-B6E1-E086-FE5B7343A0FE}"/>
                </a:ext>
              </a:extLst>
            </p:cNvPr>
            <p:cNvSpPr/>
            <p:nvPr/>
          </p:nvSpPr>
          <p:spPr>
            <a:xfrm>
              <a:off x="23708332" y="1088312"/>
              <a:ext cx="828" cy="828"/>
            </a:xfrm>
            <a:custGeom>
              <a:avLst/>
              <a:gdLst/>
              <a:ahLst/>
              <a:cxnLst/>
              <a:rect l="l" t="t" r="r" b="b"/>
              <a:pathLst>
                <a:path w="634" h="634">
                  <a:moveTo>
                    <a:pt x="0" y="0"/>
                  </a:moveTo>
                  <a:lnTo>
                    <a:pt x="240" y="356"/>
                  </a:lnTo>
                  <a:lnTo>
                    <a:pt x="0" y="0"/>
                  </a:lnTo>
                  <a:close/>
                </a:path>
              </a:pathLst>
            </a:custGeom>
            <a:solidFill>
              <a:srgbClr val="1CADEB"/>
            </a:solidFill>
          </p:spPr>
          <p:txBody>
            <a:bodyPr wrap="square" lIns="0" tIns="0" rIns="0" bIns="0" rtlCol="0"/>
            <a:lstStyle/>
            <a:p>
              <a:endParaRPr/>
            </a:p>
          </p:txBody>
        </p:sp>
        <p:sp>
          <p:nvSpPr>
            <p:cNvPr id="87" name="object 101">
              <a:extLst>
                <a:ext uri="{FF2B5EF4-FFF2-40B4-BE49-F238E27FC236}">
                  <a16:creationId xmlns:a16="http://schemas.microsoft.com/office/drawing/2014/main" id="{F51BF63B-8B1A-777A-7E28-2CDD4B83E657}"/>
                </a:ext>
              </a:extLst>
            </p:cNvPr>
            <p:cNvSpPr/>
            <p:nvPr/>
          </p:nvSpPr>
          <p:spPr>
            <a:xfrm>
              <a:off x="22224643" y="1452559"/>
              <a:ext cx="1656" cy="828"/>
            </a:xfrm>
            <a:custGeom>
              <a:avLst/>
              <a:gdLst/>
              <a:ahLst/>
              <a:cxnLst/>
              <a:rect l="l" t="t" r="r" b="b"/>
              <a:pathLst>
                <a:path w="1269" h="634">
                  <a:moveTo>
                    <a:pt x="374" y="180"/>
                  </a:moveTo>
                  <a:lnTo>
                    <a:pt x="607" y="293"/>
                  </a:lnTo>
                  <a:lnTo>
                    <a:pt x="942" y="544"/>
                  </a:lnTo>
                  <a:lnTo>
                    <a:pt x="617" y="188"/>
                  </a:lnTo>
                  <a:lnTo>
                    <a:pt x="374" y="180"/>
                  </a:lnTo>
                  <a:close/>
                </a:path>
                <a:path w="1269" h="634">
                  <a:moveTo>
                    <a:pt x="0" y="0"/>
                  </a:moveTo>
                  <a:lnTo>
                    <a:pt x="282" y="178"/>
                  </a:lnTo>
                  <a:lnTo>
                    <a:pt x="0" y="0"/>
                  </a:lnTo>
                  <a:close/>
                </a:path>
              </a:pathLst>
            </a:custGeom>
            <a:solidFill>
              <a:srgbClr val="1CADEB"/>
            </a:solidFill>
          </p:spPr>
          <p:txBody>
            <a:bodyPr wrap="square" lIns="0" tIns="0" rIns="0" bIns="0" rtlCol="0"/>
            <a:lstStyle/>
            <a:p>
              <a:endParaRPr/>
            </a:p>
          </p:txBody>
        </p:sp>
        <p:sp>
          <p:nvSpPr>
            <p:cNvPr id="88" name="object 102">
              <a:extLst>
                <a:ext uri="{FF2B5EF4-FFF2-40B4-BE49-F238E27FC236}">
                  <a16:creationId xmlns:a16="http://schemas.microsoft.com/office/drawing/2014/main" id="{5DD8A13D-0408-4D15-4ECC-C7C0E9327349}"/>
                </a:ext>
              </a:extLst>
            </p:cNvPr>
            <p:cNvSpPr/>
            <p:nvPr/>
          </p:nvSpPr>
          <p:spPr>
            <a:xfrm>
              <a:off x="21905010" y="1397675"/>
              <a:ext cx="2484" cy="4968"/>
            </a:xfrm>
            <a:custGeom>
              <a:avLst/>
              <a:gdLst/>
              <a:ahLst/>
              <a:cxnLst/>
              <a:rect l="l" t="t" r="r" b="b"/>
              <a:pathLst>
                <a:path w="1905" h="3809">
                  <a:moveTo>
                    <a:pt x="1591" y="0"/>
                  </a:moveTo>
                  <a:lnTo>
                    <a:pt x="1057" y="188"/>
                  </a:lnTo>
                  <a:lnTo>
                    <a:pt x="554" y="219"/>
                  </a:lnTo>
                  <a:lnTo>
                    <a:pt x="0" y="691"/>
                  </a:lnTo>
                  <a:lnTo>
                    <a:pt x="492" y="3266"/>
                  </a:lnTo>
                  <a:lnTo>
                    <a:pt x="1088" y="2073"/>
                  </a:lnTo>
                  <a:lnTo>
                    <a:pt x="1591" y="0"/>
                  </a:lnTo>
                  <a:close/>
                </a:path>
              </a:pathLst>
            </a:custGeom>
            <a:solidFill>
              <a:srgbClr val="1CADEB"/>
            </a:solidFill>
          </p:spPr>
          <p:txBody>
            <a:bodyPr wrap="square" lIns="0" tIns="0" rIns="0" bIns="0" rtlCol="0"/>
            <a:lstStyle/>
            <a:p>
              <a:endParaRPr/>
            </a:p>
          </p:txBody>
        </p:sp>
        <p:sp>
          <p:nvSpPr>
            <p:cNvPr id="89" name="object 103">
              <a:extLst>
                <a:ext uri="{FF2B5EF4-FFF2-40B4-BE49-F238E27FC236}">
                  <a16:creationId xmlns:a16="http://schemas.microsoft.com/office/drawing/2014/main" id="{491200CA-49F9-C001-E725-B44E5B16F012}"/>
                </a:ext>
              </a:extLst>
            </p:cNvPr>
            <p:cNvSpPr/>
            <p:nvPr/>
          </p:nvSpPr>
          <p:spPr>
            <a:xfrm>
              <a:off x="22223264" y="1452216"/>
              <a:ext cx="1656" cy="828"/>
            </a:xfrm>
            <a:custGeom>
              <a:avLst/>
              <a:gdLst/>
              <a:ahLst/>
              <a:cxnLst/>
              <a:rect l="l" t="t" r="r" b="b"/>
              <a:pathLst>
                <a:path w="1269" h="634">
                  <a:moveTo>
                    <a:pt x="691" y="115"/>
                  </a:moveTo>
                  <a:lnTo>
                    <a:pt x="1057" y="261"/>
                  </a:lnTo>
                  <a:lnTo>
                    <a:pt x="691" y="115"/>
                  </a:lnTo>
                  <a:close/>
                </a:path>
                <a:path w="1269" h="634">
                  <a:moveTo>
                    <a:pt x="335" y="0"/>
                  </a:moveTo>
                  <a:lnTo>
                    <a:pt x="0" y="146"/>
                  </a:lnTo>
                  <a:lnTo>
                    <a:pt x="431" y="146"/>
                  </a:lnTo>
                  <a:lnTo>
                    <a:pt x="335" y="0"/>
                  </a:lnTo>
                  <a:close/>
                </a:path>
              </a:pathLst>
            </a:custGeom>
            <a:solidFill>
              <a:srgbClr val="1CADEB"/>
            </a:solidFill>
          </p:spPr>
          <p:txBody>
            <a:bodyPr wrap="square" lIns="0" tIns="0" rIns="0" bIns="0" rtlCol="0"/>
            <a:lstStyle/>
            <a:p>
              <a:endParaRPr/>
            </a:p>
          </p:txBody>
        </p:sp>
        <p:sp>
          <p:nvSpPr>
            <p:cNvPr id="90" name="object 104">
              <a:extLst>
                <a:ext uri="{FF2B5EF4-FFF2-40B4-BE49-F238E27FC236}">
                  <a16:creationId xmlns:a16="http://schemas.microsoft.com/office/drawing/2014/main" id="{615749E1-788A-5CD6-EE3E-6436B3973289}"/>
                </a:ext>
              </a:extLst>
            </p:cNvPr>
            <p:cNvSpPr/>
            <p:nvPr/>
          </p:nvSpPr>
          <p:spPr>
            <a:xfrm>
              <a:off x="22341558" y="864755"/>
              <a:ext cx="7452" cy="3312"/>
            </a:xfrm>
            <a:custGeom>
              <a:avLst/>
              <a:gdLst/>
              <a:ahLst/>
              <a:cxnLst/>
              <a:rect l="l" t="t" r="r" b="b"/>
              <a:pathLst>
                <a:path w="5715" h="2540">
                  <a:moveTo>
                    <a:pt x="5371" y="0"/>
                  </a:moveTo>
                  <a:lnTo>
                    <a:pt x="2889" y="136"/>
                  </a:lnTo>
                  <a:lnTo>
                    <a:pt x="0" y="1068"/>
                  </a:lnTo>
                  <a:lnTo>
                    <a:pt x="408" y="2418"/>
                  </a:lnTo>
                  <a:lnTo>
                    <a:pt x="1905" y="2293"/>
                  </a:lnTo>
                  <a:lnTo>
                    <a:pt x="5371" y="0"/>
                  </a:lnTo>
                  <a:close/>
                </a:path>
              </a:pathLst>
            </a:custGeom>
            <a:solidFill>
              <a:srgbClr val="1CADEB"/>
            </a:solidFill>
          </p:spPr>
          <p:txBody>
            <a:bodyPr wrap="square" lIns="0" tIns="0" rIns="0" bIns="0" rtlCol="0"/>
            <a:lstStyle/>
            <a:p>
              <a:endParaRPr/>
            </a:p>
          </p:txBody>
        </p:sp>
        <p:sp>
          <p:nvSpPr>
            <p:cNvPr id="91" name="object 105">
              <a:extLst>
                <a:ext uri="{FF2B5EF4-FFF2-40B4-BE49-F238E27FC236}">
                  <a16:creationId xmlns:a16="http://schemas.microsoft.com/office/drawing/2014/main" id="{6489F8CF-0F9F-A15F-3FCB-A09B0A0F1D9C}"/>
                </a:ext>
              </a:extLst>
            </p:cNvPr>
            <p:cNvSpPr/>
            <p:nvPr/>
          </p:nvSpPr>
          <p:spPr>
            <a:xfrm>
              <a:off x="22266485" y="960316"/>
              <a:ext cx="2484" cy="1656"/>
            </a:xfrm>
            <a:custGeom>
              <a:avLst/>
              <a:gdLst/>
              <a:ahLst/>
              <a:cxnLst/>
              <a:rect l="l" t="t" r="r" b="b"/>
              <a:pathLst>
                <a:path w="1905" h="1270">
                  <a:moveTo>
                    <a:pt x="1905" y="0"/>
                  </a:moveTo>
                  <a:lnTo>
                    <a:pt x="1256" y="356"/>
                  </a:lnTo>
                  <a:lnTo>
                    <a:pt x="764" y="502"/>
                  </a:lnTo>
                  <a:lnTo>
                    <a:pt x="0" y="994"/>
                  </a:lnTo>
                  <a:lnTo>
                    <a:pt x="1905" y="0"/>
                  </a:lnTo>
                  <a:close/>
                </a:path>
              </a:pathLst>
            </a:custGeom>
            <a:solidFill>
              <a:srgbClr val="1CADEB"/>
            </a:solidFill>
          </p:spPr>
          <p:txBody>
            <a:bodyPr wrap="square" lIns="0" tIns="0" rIns="0" bIns="0" rtlCol="0"/>
            <a:lstStyle/>
            <a:p>
              <a:endParaRPr/>
            </a:p>
          </p:txBody>
        </p:sp>
        <p:sp>
          <p:nvSpPr>
            <p:cNvPr id="92" name="object 106">
              <a:extLst>
                <a:ext uri="{FF2B5EF4-FFF2-40B4-BE49-F238E27FC236}">
                  <a16:creationId xmlns:a16="http://schemas.microsoft.com/office/drawing/2014/main" id="{74A7F58A-6597-103B-88D0-5570E2239BC4}"/>
                </a:ext>
              </a:extLst>
            </p:cNvPr>
            <p:cNvSpPr/>
            <p:nvPr/>
          </p:nvSpPr>
          <p:spPr>
            <a:xfrm>
              <a:off x="23011486" y="271278"/>
              <a:ext cx="19871" cy="2484"/>
            </a:xfrm>
            <a:custGeom>
              <a:avLst/>
              <a:gdLst/>
              <a:ahLst/>
              <a:cxnLst/>
              <a:rect l="l" t="t" r="r" b="b"/>
              <a:pathLst>
                <a:path w="15240" h="1904">
                  <a:moveTo>
                    <a:pt x="3968" y="0"/>
                  </a:moveTo>
                  <a:lnTo>
                    <a:pt x="0" y="94"/>
                  </a:lnTo>
                  <a:lnTo>
                    <a:pt x="4481" y="827"/>
                  </a:lnTo>
                  <a:lnTo>
                    <a:pt x="9360" y="1287"/>
                  </a:lnTo>
                  <a:lnTo>
                    <a:pt x="14826" y="994"/>
                  </a:lnTo>
                  <a:lnTo>
                    <a:pt x="8659" y="178"/>
                  </a:lnTo>
                  <a:lnTo>
                    <a:pt x="3968" y="0"/>
                  </a:lnTo>
                  <a:close/>
                </a:path>
              </a:pathLst>
            </a:custGeom>
            <a:solidFill>
              <a:srgbClr val="1CADEB"/>
            </a:solidFill>
          </p:spPr>
          <p:txBody>
            <a:bodyPr wrap="square" lIns="0" tIns="0" rIns="0" bIns="0" rtlCol="0"/>
            <a:lstStyle/>
            <a:p>
              <a:endParaRPr/>
            </a:p>
          </p:txBody>
        </p:sp>
        <p:sp>
          <p:nvSpPr>
            <p:cNvPr id="93" name="object 107">
              <a:extLst>
                <a:ext uri="{FF2B5EF4-FFF2-40B4-BE49-F238E27FC236}">
                  <a16:creationId xmlns:a16="http://schemas.microsoft.com/office/drawing/2014/main" id="{97EE48BF-7A04-844B-D32E-9146A5AD3D1F}"/>
                </a:ext>
              </a:extLst>
            </p:cNvPr>
            <p:cNvSpPr/>
            <p:nvPr/>
          </p:nvSpPr>
          <p:spPr>
            <a:xfrm>
              <a:off x="22225877" y="1453269"/>
              <a:ext cx="4968" cy="6624"/>
            </a:xfrm>
            <a:custGeom>
              <a:avLst/>
              <a:gdLst/>
              <a:ahLst/>
              <a:cxnLst/>
              <a:rect l="l" t="t" r="r" b="b"/>
              <a:pathLst>
                <a:path w="3809" h="5080">
                  <a:moveTo>
                    <a:pt x="0" y="0"/>
                  </a:moveTo>
                  <a:lnTo>
                    <a:pt x="1141" y="994"/>
                  </a:lnTo>
                  <a:lnTo>
                    <a:pt x="2282" y="2376"/>
                  </a:lnTo>
                  <a:lnTo>
                    <a:pt x="3800" y="4649"/>
                  </a:lnTo>
                  <a:lnTo>
                    <a:pt x="2177" y="2146"/>
                  </a:lnTo>
                  <a:lnTo>
                    <a:pt x="1047" y="806"/>
                  </a:lnTo>
                  <a:lnTo>
                    <a:pt x="0" y="0"/>
                  </a:lnTo>
                  <a:close/>
                </a:path>
              </a:pathLst>
            </a:custGeom>
            <a:solidFill>
              <a:srgbClr val="1CADEB"/>
            </a:solidFill>
          </p:spPr>
          <p:txBody>
            <a:bodyPr wrap="square" lIns="0" tIns="0" rIns="0" bIns="0" rtlCol="0"/>
            <a:lstStyle/>
            <a:p>
              <a:endParaRPr/>
            </a:p>
          </p:txBody>
        </p:sp>
        <p:sp>
          <p:nvSpPr>
            <p:cNvPr id="94" name="object 108">
              <a:extLst>
                <a:ext uri="{FF2B5EF4-FFF2-40B4-BE49-F238E27FC236}">
                  <a16:creationId xmlns:a16="http://schemas.microsoft.com/office/drawing/2014/main" id="{A8C3BDD7-2B15-4AA9-CFA7-CBB21DBCB6FF}"/>
                </a:ext>
              </a:extLst>
            </p:cNvPr>
            <p:cNvSpPr/>
            <p:nvPr/>
          </p:nvSpPr>
          <p:spPr>
            <a:xfrm>
              <a:off x="22380499" y="580849"/>
              <a:ext cx="133299" cy="94386"/>
            </a:xfrm>
            <a:custGeom>
              <a:avLst/>
              <a:gdLst/>
              <a:ahLst/>
              <a:cxnLst/>
              <a:rect l="l" t="t" r="r" b="b"/>
              <a:pathLst>
                <a:path w="102234" h="72390">
                  <a:moveTo>
                    <a:pt x="22885" y="70256"/>
                  </a:moveTo>
                  <a:lnTo>
                    <a:pt x="22466" y="68097"/>
                  </a:lnTo>
                  <a:lnTo>
                    <a:pt x="21602" y="70142"/>
                  </a:lnTo>
                  <a:lnTo>
                    <a:pt x="21196" y="71145"/>
                  </a:lnTo>
                  <a:lnTo>
                    <a:pt x="21780" y="70853"/>
                  </a:lnTo>
                  <a:lnTo>
                    <a:pt x="22288" y="70497"/>
                  </a:lnTo>
                  <a:lnTo>
                    <a:pt x="22885" y="70256"/>
                  </a:lnTo>
                  <a:close/>
                </a:path>
                <a:path w="102234" h="72390">
                  <a:moveTo>
                    <a:pt x="65697" y="46024"/>
                  </a:moveTo>
                  <a:lnTo>
                    <a:pt x="65659" y="44043"/>
                  </a:lnTo>
                  <a:lnTo>
                    <a:pt x="64109" y="46431"/>
                  </a:lnTo>
                  <a:lnTo>
                    <a:pt x="62941" y="48717"/>
                  </a:lnTo>
                  <a:lnTo>
                    <a:pt x="62382" y="50888"/>
                  </a:lnTo>
                  <a:lnTo>
                    <a:pt x="65303" y="47993"/>
                  </a:lnTo>
                  <a:lnTo>
                    <a:pt x="65697" y="46024"/>
                  </a:lnTo>
                  <a:close/>
                </a:path>
                <a:path w="102234" h="72390">
                  <a:moveTo>
                    <a:pt x="102196" y="0"/>
                  </a:moveTo>
                  <a:lnTo>
                    <a:pt x="99783" y="2019"/>
                  </a:lnTo>
                  <a:lnTo>
                    <a:pt x="90855" y="6261"/>
                  </a:lnTo>
                  <a:lnTo>
                    <a:pt x="74650" y="12458"/>
                  </a:lnTo>
                  <a:lnTo>
                    <a:pt x="67081" y="14071"/>
                  </a:lnTo>
                  <a:lnTo>
                    <a:pt x="67030" y="9525"/>
                  </a:lnTo>
                  <a:lnTo>
                    <a:pt x="62928" y="14909"/>
                  </a:lnTo>
                  <a:lnTo>
                    <a:pt x="55626" y="18872"/>
                  </a:lnTo>
                  <a:lnTo>
                    <a:pt x="42595" y="26530"/>
                  </a:lnTo>
                  <a:lnTo>
                    <a:pt x="36537" y="29832"/>
                  </a:lnTo>
                  <a:lnTo>
                    <a:pt x="34569" y="32969"/>
                  </a:lnTo>
                  <a:lnTo>
                    <a:pt x="44437" y="30035"/>
                  </a:lnTo>
                  <a:lnTo>
                    <a:pt x="45542" y="33959"/>
                  </a:lnTo>
                  <a:lnTo>
                    <a:pt x="41351" y="42049"/>
                  </a:lnTo>
                  <a:lnTo>
                    <a:pt x="35306" y="51650"/>
                  </a:lnTo>
                  <a:lnTo>
                    <a:pt x="29375" y="53149"/>
                  </a:lnTo>
                  <a:lnTo>
                    <a:pt x="27152" y="50507"/>
                  </a:lnTo>
                  <a:lnTo>
                    <a:pt x="25349" y="47815"/>
                  </a:lnTo>
                  <a:lnTo>
                    <a:pt x="20650" y="49225"/>
                  </a:lnTo>
                  <a:lnTo>
                    <a:pt x="0" y="72072"/>
                  </a:lnTo>
                  <a:lnTo>
                    <a:pt x="19913" y="54140"/>
                  </a:lnTo>
                  <a:lnTo>
                    <a:pt x="22466" y="68097"/>
                  </a:lnTo>
                  <a:lnTo>
                    <a:pt x="23571" y="65405"/>
                  </a:lnTo>
                  <a:lnTo>
                    <a:pt x="32194" y="55575"/>
                  </a:lnTo>
                  <a:lnTo>
                    <a:pt x="38036" y="51498"/>
                  </a:lnTo>
                  <a:lnTo>
                    <a:pt x="41948" y="51168"/>
                  </a:lnTo>
                  <a:lnTo>
                    <a:pt x="47561" y="53848"/>
                  </a:lnTo>
                  <a:lnTo>
                    <a:pt x="51308" y="53225"/>
                  </a:lnTo>
                  <a:lnTo>
                    <a:pt x="57035" y="48818"/>
                  </a:lnTo>
                  <a:lnTo>
                    <a:pt x="65760" y="38798"/>
                  </a:lnTo>
                  <a:lnTo>
                    <a:pt x="65328" y="40957"/>
                  </a:lnTo>
                  <a:lnTo>
                    <a:pt x="65608" y="42506"/>
                  </a:lnTo>
                  <a:lnTo>
                    <a:pt x="65659" y="44043"/>
                  </a:lnTo>
                  <a:lnTo>
                    <a:pt x="70408" y="38138"/>
                  </a:lnTo>
                  <a:lnTo>
                    <a:pt x="76365" y="32232"/>
                  </a:lnTo>
                  <a:lnTo>
                    <a:pt x="89230" y="20472"/>
                  </a:lnTo>
                  <a:lnTo>
                    <a:pt x="95008" y="14947"/>
                  </a:lnTo>
                  <a:lnTo>
                    <a:pt x="99542" y="9715"/>
                  </a:lnTo>
                  <a:lnTo>
                    <a:pt x="102158" y="4737"/>
                  </a:lnTo>
                  <a:lnTo>
                    <a:pt x="102196" y="0"/>
                  </a:lnTo>
                  <a:close/>
                </a:path>
              </a:pathLst>
            </a:custGeom>
            <a:solidFill>
              <a:srgbClr val="1CADEB"/>
            </a:solidFill>
          </p:spPr>
          <p:txBody>
            <a:bodyPr wrap="square" lIns="0" tIns="0" rIns="0" bIns="0" rtlCol="0"/>
            <a:lstStyle/>
            <a:p>
              <a:endParaRPr/>
            </a:p>
          </p:txBody>
        </p:sp>
        <p:sp>
          <p:nvSpPr>
            <p:cNvPr id="95" name="object 109">
              <a:extLst>
                <a:ext uri="{FF2B5EF4-FFF2-40B4-BE49-F238E27FC236}">
                  <a16:creationId xmlns:a16="http://schemas.microsoft.com/office/drawing/2014/main" id="{23A4FEA5-50BA-D36D-59A4-3D53192038F6}"/>
                </a:ext>
              </a:extLst>
            </p:cNvPr>
            <p:cNvSpPr/>
            <p:nvPr/>
          </p:nvSpPr>
          <p:spPr>
            <a:xfrm>
              <a:off x="22670306" y="530593"/>
              <a:ext cx="8279" cy="6624"/>
            </a:xfrm>
            <a:custGeom>
              <a:avLst/>
              <a:gdLst/>
              <a:ahLst/>
              <a:cxnLst/>
              <a:rect l="l" t="t" r="r" b="b"/>
              <a:pathLst>
                <a:path w="6350" h="5079">
                  <a:moveTo>
                    <a:pt x="4807" y="1075"/>
                  </a:moveTo>
                  <a:lnTo>
                    <a:pt x="2209" y="2764"/>
                  </a:lnTo>
                  <a:lnTo>
                    <a:pt x="0" y="4638"/>
                  </a:lnTo>
                  <a:lnTo>
                    <a:pt x="1811" y="3423"/>
                  </a:lnTo>
                  <a:lnTo>
                    <a:pt x="3727" y="1999"/>
                  </a:lnTo>
                  <a:lnTo>
                    <a:pt x="4807" y="1075"/>
                  </a:lnTo>
                  <a:close/>
                </a:path>
                <a:path w="6350" h="5079">
                  <a:moveTo>
                    <a:pt x="6062" y="0"/>
                  </a:moveTo>
                  <a:lnTo>
                    <a:pt x="4807" y="1075"/>
                  </a:lnTo>
                  <a:lnTo>
                    <a:pt x="4963" y="973"/>
                  </a:lnTo>
                  <a:lnTo>
                    <a:pt x="6062" y="0"/>
                  </a:lnTo>
                  <a:close/>
                </a:path>
              </a:pathLst>
            </a:custGeom>
            <a:solidFill>
              <a:srgbClr val="1CADEB"/>
            </a:solidFill>
          </p:spPr>
          <p:txBody>
            <a:bodyPr wrap="square" lIns="0" tIns="0" rIns="0" bIns="0" rtlCol="0"/>
            <a:lstStyle/>
            <a:p>
              <a:endParaRPr/>
            </a:p>
          </p:txBody>
        </p:sp>
        <p:sp>
          <p:nvSpPr>
            <p:cNvPr id="96" name="object 110">
              <a:extLst>
                <a:ext uri="{FF2B5EF4-FFF2-40B4-BE49-F238E27FC236}">
                  <a16:creationId xmlns:a16="http://schemas.microsoft.com/office/drawing/2014/main" id="{E3382E81-FD98-E1FA-44D2-5762445E0D5D}"/>
                </a:ext>
              </a:extLst>
            </p:cNvPr>
            <p:cNvSpPr/>
            <p:nvPr/>
          </p:nvSpPr>
          <p:spPr>
            <a:xfrm>
              <a:off x="22200871" y="1975071"/>
              <a:ext cx="12419" cy="32290"/>
            </a:xfrm>
            <a:custGeom>
              <a:avLst/>
              <a:gdLst/>
              <a:ahLst/>
              <a:cxnLst/>
              <a:rect l="l" t="t" r="r" b="b"/>
              <a:pathLst>
                <a:path w="9525" h="24765">
                  <a:moveTo>
                    <a:pt x="0" y="0"/>
                  </a:moveTo>
                  <a:lnTo>
                    <a:pt x="5905" y="22302"/>
                  </a:lnTo>
                  <a:lnTo>
                    <a:pt x="8209" y="24543"/>
                  </a:lnTo>
                  <a:lnTo>
                    <a:pt x="9257" y="19298"/>
                  </a:lnTo>
                  <a:lnTo>
                    <a:pt x="8223" y="10088"/>
                  </a:lnTo>
                  <a:lnTo>
                    <a:pt x="5130" y="1970"/>
                  </a:lnTo>
                  <a:lnTo>
                    <a:pt x="0" y="0"/>
                  </a:lnTo>
                  <a:close/>
                </a:path>
              </a:pathLst>
            </a:custGeom>
            <a:solidFill>
              <a:srgbClr val="1CADEB"/>
            </a:solidFill>
          </p:spPr>
          <p:txBody>
            <a:bodyPr wrap="square" lIns="0" tIns="0" rIns="0" bIns="0" rtlCol="0"/>
            <a:lstStyle/>
            <a:p>
              <a:endParaRPr/>
            </a:p>
          </p:txBody>
        </p:sp>
        <p:sp>
          <p:nvSpPr>
            <p:cNvPr id="97" name="object 111">
              <a:extLst>
                <a:ext uri="{FF2B5EF4-FFF2-40B4-BE49-F238E27FC236}">
                  <a16:creationId xmlns:a16="http://schemas.microsoft.com/office/drawing/2014/main" id="{03D13952-505D-CC97-FD72-B9A53F53E349}"/>
                </a:ext>
              </a:extLst>
            </p:cNvPr>
            <p:cNvSpPr/>
            <p:nvPr/>
          </p:nvSpPr>
          <p:spPr>
            <a:xfrm>
              <a:off x="23271723" y="509769"/>
              <a:ext cx="13247" cy="6624"/>
            </a:xfrm>
            <a:custGeom>
              <a:avLst/>
              <a:gdLst/>
              <a:ahLst/>
              <a:cxnLst/>
              <a:rect l="l" t="t" r="r" b="b"/>
              <a:pathLst>
                <a:path w="10159" h="5079">
                  <a:moveTo>
                    <a:pt x="2188" y="0"/>
                  </a:moveTo>
                  <a:lnTo>
                    <a:pt x="1424" y="62"/>
                  </a:lnTo>
                  <a:lnTo>
                    <a:pt x="628" y="188"/>
                  </a:lnTo>
                  <a:lnTo>
                    <a:pt x="0" y="345"/>
                  </a:lnTo>
                  <a:lnTo>
                    <a:pt x="921" y="2397"/>
                  </a:lnTo>
                  <a:lnTo>
                    <a:pt x="9842" y="4690"/>
                  </a:lnTo>
                  <a:lnTo>
                    <a:pt x="7402" y="2963"/>
                  </a:lnTo>
                  <a:lnTo>
                    <a:pt x="4848" y="1382"/>
                  </a:lnTo>
                  <a:lnTo>
                    <a:pt x="2188" y="0"/>
                  </a:lnTo>
                  <a:close/>
                </a:path>
              </a:pathLst>
            </a:custGeom>
            <a:solidFill>
              <a:srgbClr val="1CADEB"/>
            </a:solidFill>
          </p:spPr>
          <p:txBody>
            <a:bodyPr wrap="square" lIns="0" tIns="0" rIns="0" bIns="0" rtlCol="0"/>
            <a:lstStyle/>
            <a:p>
              <a:endParaRPr/>
            </a:p>
          </p:txBody>
        </p:sp>
        <p:sp>
          <p:nvSpPr>
            <p:cNvPr id="98" name="object 112">
              <a:extLst>
                <a:ext uri="{FF2B5EF4-FFF2-40B4-BE49-F238E27FC236}">
                  <a16:creationId xmlns:a16="http://schemas.microsoft.com/office/drawing/2014/main" id="{E2A853C8-0018-843B-D55B-C670F0F38BD8}"/>
                </a:ext>
              </a:extLst>
            </p:cNvPr>
            <p:cNvSpPr/>
            <p:nvPr/>
          </p:nvSpPr>
          <p:spPr>
            <a:xfrm>
              <a:off x="22467902" y="582205"/>
              <a:ext cx="4968" cy="11591"/>
            </a:xfrm>
            <a:custGeom>
              <a:avLst/>
              <a:gdLst/>
              <a:ahLst/>
              <a:cxnLst/>
              <a:rect l="l" t="t" r="r" b="b"/>
              <a:pathLst>
                <a:path w="3809" h="8890">
                  <a:moveTo>
                    <a:pt x="3696" y="0"/>
                  </a:moveTo>
                  <a:lnTo>
                    <a:pt x="774" y="4156"/>
                  </a:lnTo>
                  <a:lnTo>
                    <a:pt x="0" y="6628"/>
                  </a:lnTo>
                  <a:lnTo>
                    <a:pt x="0" y="8470"/>
                  </a:lnTo>
                  <a:lnTo>
                    <a:pt x="1978" y="5936"/>
                  </a:lnTo>
                  <a:lnTo>
                    <a:pt x="3486" y="3193"/>
                  </a:lnTo>
                  <a:lnTo>
                    <a:pt x="3696" y="0"/>
                  </a:lnTo>
                  <a:close/>
                </a:path>
              </a:pathLst>
            </a:custGeom>
            <a:solidFill>
              <a:srgbClr val="1CADEB"/>
            </a:solidFill>
          </p:spPr>
          <p:txBody>
            <a:bodyPr wrap="square" lIns="0" tIns="0" rIns="0" bIns="0" rtlCol="0"/>
            <a:lstStyle/>
            <a:p>
              <a:endParaRPr/>
            </a:p>
          </p:txBody>
        </p:sp>
        <p:grpSp>
          <p:nvGrpSpPr>
            <p:cNvPr id="99" name="object 113">
              <a:extLst>
                <a:ext uri="{FF2B5EF4-FFF2-40B4-BE49-F238E27FC236}">
                  <a16:creationId xmlns:a16="http://schemas.microsoft.com/office/drawing/2014/main" id="{17E7910E-FED4-1F14-EF56-EFCE3B4AFE26}"/>
                </a:ext>
              </a:extLst>
            </p:cNvPr>
            <p:cNvGrpSpPr/>
            <p:nvPr/>
          </p:nvGrpSpPr>
          <p:grpSpPr>
            <a:xfrm>
              <a:off x="21869931" y="265730"/>
              <a:ext cx="1931600" cy="2514475"/>
              <a:chOff x="16773304" y="222304"/>
              <a:chExt cx="1481455" cy="1928495"/>
            </a:xfrm>
          </p:grpSpPr>
          <p:sp>
            <p:nvSpPr>
              <p:cNvPr id="101" name="object 114">
                <a:extLst>
                  <a:ext uri="{FF2B5EF4-FFF2-40B4-BE49-F238E27FC236}">
                    <a16:creationId xmlns:a16="http://schemas.microsoft.com/office/drawing/2014/main" id="{3214F9F7-6CA9-A3D5-64CD-4AF2428176CB}"/>
                  </a:ext>
                </a:extLst>
              </p:cNvPr>
              <p:cNvSpPr/>
              <p:nvPr/>
            </p:nvSpPr>
            <p:spPr>
              <a:xfrm>
                <a:off x="16773296" y="222306"/>
                <a:ext cx="1481455" cy="1866900"/>
              </a:xfrm>
              <a:custGeom>
                <a:avLst/>
                <a:gdLst/>
                <a:ahLst/>
                <a:cxnLst/>
                <a:rect l="l" t="t" r="r" b="b"/>
                <a:pathLst>
                  <a:path w="1481455" h="1866900">
                    <a:moveTo>
                      <a:pt x="68084" y="1295400"/>
                    </a:moveTo>
                    <a:lnTo>
                      <a:pt x="61366" y="1282700"/>
                    </a:lnTo>
                    <a:lnTo>
                      <a:pt x="46583" y="1282700"/>
                    </a:lnTo>
                    <a:lnTo>
                      <a:pt x="54825" y="1295400"/>
                    </a:lnTo>
                    <a:lnTo>
                      <a:pt x="68084" y="1295400"/>
                    </a:lnTo>
                    <a:close/>
                  </a:path>
                  <a:path w="1481455" h="1866900">
                    <a:moveTo>
                      <a:pt x="87922" y="1409700"/>
                    </a:moveTo>
                    <a:lnTo>
                      <a:pt x="86753" y="1407972"/>
                    </a:lnTo>
                    <a:lnTo>
                      <a:pt x="87363" y="1409700"/>
                    </a:lnTo>
                    <a:lnTo>
                      <a:pt x="87922" y="1409700"/>
                    </a:lnTo>
                    <a:close/>
                  </a:path>
                  <a:path w="1481455" h="1866900">
                    <a:moveTo>
                      <a:pt x="142595" y="444500"/>
                    </a:moveTo>
                    <a:lnTo>
                      <a:pt x="141198" y="444500"/>
                    </a:lnTo>
                    <a:lnTo>
                      <a:pt x="141211" y="445503"/>
                    </a:lnTo>
                    <a:lnTo>
                      <a:pt x="142595" y="444500"/>
                    </a:lnTo>
                    <a:close/>
                  </a:path>
                  <a:path w="1481455" h="1866900">
                    <a:moveTo>
                      <a:pt x="168325" y="457200"/>
                    </a:moveTo>
                    <a:lnTo>
                      <a:pt x="157314" y="457200"/>
                    </a:lnTo>
                    <a:lnTo>
                      <a:pt x="156464" y="469900"/>
                    </a:lnTo>
                    <a:lnTo>
                      <a:pt x="168325" y="457200"/>
                    </a:lnTo>
                    <a:close/>
                  </a:path>
                  <a:path w="1481455" h="1866900">
                    <a:moveTo>
                      <a:pt x="202819" y="1574800"/>
                    </a:moveTo>
                    <a:lnTo>
                      <a:pt x="196291" y="1567688"/>
                    </a:lnTo>
                    <a:lnTo>
                      <a:pt x="199796" y="1574800"/>
                    </a:lnTo>
                    <a:lnTo>
                      <a:pt x="202819" y="1574800"/>
                    </a:lnTo>
                    <a:close/>
                  </a:path>
                  <a:path w="1481455" h="1866900">
                    <a:moveTo>
                      <a:pt x="214998" y="1600200"/>
                    </a:moveTo>
                    <a:lnTo>
                      <a:pt x="206311" y="1574800"/>
                    </a:lnTo>
                    <a:lnTo>
                      <a:pt x="202819" y="1574800"/>
                    </a:lnTo>
                    <a:lnTo>
                      <a:pt x="214998" y="1600200"/>
                    </a:lnTo>
                    <a:close/>
                  </a:path>
                  <a:path w="1481455" h="1866900">
                    <a:moveTo>
                      <a:pt x="217805" y="1308100"/>
                    </a:moveTo>
                    <a:lnTo>
                      <a:pt x="216217" y="1295400"/>
                    </a:lnTo>
                    <a:lnTo>
                      <a:pt x="215646" y="1295400"/>
                    </a:lnTo>
                    <a:lnTo>
                      <a:pt x="217487" y="1308100"/>
                    </a:lnTo>
                    <a:lnTo>
                      <a:pt x="217805" y="1308100"/>
                    </a:lnTo>
                    <a:close/>
                  </a:path>
                  <a:path w="1481455" h="1866900">
                    <a:moveTo>
                      <a:pt x="227571" y="391782"/>
                    </a:moveTo>
                    <a:lnTo>
                      <a:pt x="226402" y="390410"/>
                    </a:lnTo>
                    <a:lnTo>
                      <a:pt x="226479" y="393700"/>
                    </a:lnTo>
                    <a:lnTo>
                      <a:pt x="227571" y="391782"/>
                    </a:lnTo>
                    <a:close/>
                  </a:path>
                  <a:path w="1481455" h="1866900">
                    <a:moveTo>
                      <a:pt x="260578" y="1625600"/>
                    </a:moveTo>
                    <a:lnTo>
                      <a:pt x="254431" y="1620139"/>
                    </a:lnTo>
                    <a:lnTo>
                      <a:pt x="258089" y="1625600"/>
                    </a:lnTo>
                    <a:lnTo>
                      <a:pt x="260578" y="1625600"/>
                    </a:lnTo>
                    <a:close/>
                  </a:path>
                  <a:path w="1481455" h="1866900">
                    <a:moveTo>
                      <a:pt x="261239" y="260769"/>
                    </a:moveTo>
                    <a:lnTo>
                      <a:pt x="257543" y="266700"/>
                    </a:lnTo>
                    <a:lnTo>
                      <a:pt x="259168" y="266700"/>
                    </a:lnTo>
                    <a:lnTo>
                      <a:pt x="261239" y="260769"/>
                    </a:lnTo>
                    <a:close/>
                  </a:path>
                  <a:path w="1481455" h="1866900">
                    <a:moveTo>
                      <a:pt x="265455" y="254000"/>
                    </a:moveTo>
                    <a:lnTo>
                      <a:pt x="263601" y="254000"/>
                    </a:lnTo>
                    <a:lnTo>
                      <a:pt x="261239" y="260769"/>
                    </a:lnTo>
                    <a:lnTo>
                      <a:pt x="265455" y="254000"/>
                    </a:lnTo>
                    <a:close/>
                  </a:path>
                  <a:path w="1481455" h="1866900">
                    <a:moveTo>
                      <a:pt x="270840" y="1633994"/>
                    </a:moveTo>
                    <a:lnTo>
                      <a:pt x="265976" y="1625600"/>
                    </a:lnTo>
                    <a:lnTo>
                      <a:pt x="260578" y="1625600"/>
                    </a:lnTo>
                    <a:lnTo>
                      <a:pt x="270840" y="1633994"/>
                    </a:lnTo>
                    <a:close/>
                  </a:path>
                  <a:path w="1481455" h="1866900">
                    <a:moveTo>
                      <a:pt x="276110" y="1638300"/>
                    </a:moveTo>
                    <a:lnTo>
                      <a:pt x="270840" y="1633994"/>
                    </a:lnTo>
                    <a:lnTo>
                      <a:pt x="273329" y="1638300"/>
                    </a:lnTo>
                    <a:lnTo>
                      <a:pt x="276110" y="1638300"/>
                    </a:lnTo>
                    <a:close/>
                  </a:path>
                  <a:path w="1481455" h="1866900">
                    <a:moveTo>
                      <a:pt x="290931" y="715810"/>
                    </a:moveTo>
                    <a:lnTo>
                      <a:pt x="290017" y="723900"/>
                    </a:lnTo>
                    <a:lnTo>
                      <a:pt x="290550" y="723900"/>
                    </a:lnTo>
                    <a:lnTo>
                      <a:pt x="290931" y="715810"/>
                    </a:lnTo>
                    <a:close/>
                  </a:path>
                  <a:path w="1481455" h="1866900">
                    <a:moveTo>
                      <a:pt x="291452" y="711200"/>
                    </a:moveTo>
                    <a:lnTo>
                      <a:pt x="291147" y="711200"/>
                    </a:lnTo>
                    <a:lnTo>
                      <a:pt x="290931" y="715810"/>
                    </a:lnTo>
                    <a:lnTo>
                      <a:pt x="291452" y="711200"/>
                    </a:lnTo>
                    <a:close/>
                  </a:path>
                  <a:path w="1481455" h="1866900">
                    <a:moveTo>
                      <a:pt x="293230" y="266700"/>
                    </a:moveTo>
                    <a:lnTo>
                      <a:pt x="293128" y="254000"/>
                    </a:lnTo>
                    <a:lnTo>
                      <a:pt x="282270" y="254000"/>
                    </a:lnTo>
                    <a:lnTo>
                      <a:pt x="279628" y="266700"/>
                    </a:lnTo>
                    <a:lnTo>
                      <a:pt x="260794" y="266700"/>
                    </a:lnTo>
                    <a:lnTo>
                      <a:pt x="260858" y="292100"/>
                    </a:lnTo>
                    <a:lnTo>
                      <a:pt x="249580" y="304800"/>
                    </a:lnTo>
                    <a:lnTo>
                      <a:pt x="234823" y="330200"/>
                    </a:lnTo>
                    <a:lnTo>
                      <a:pt x="224421" y="355600"/>
                    </a:lnTo>
                    <a:lnTo>
                      <a:pt x="225679" y="330200"/>
                    </a:lnTo>
                    <a:lnTo>
                      <a:pt x="227571" y="317500"/>
                    </a:lnTo>
                    <a:lnTo>
                      <a:pt x="233527" y="304800"/>
                    </a:lnTo>
                    <a:lnTo>
                      <a:pt x="246913" y="292100"/>
                    </a:lnTo>
                    <a:lnTo>
                      <a:pt x="237223" y="292100"/>
                    </a:lnTo>
                    <a:lnTo>
                      <a:pt x="257543" y="266700"/>
                    </a:lnTo>
                    <a:lnTo>
                      <a:pt x="250380" y="266700"/>
                    </a:lnTo>
                    <a:lnTo>
                      <a:pt x="242671" y="279400"/>
                    </a:lnTo>
                    <a:lnTo>
                      <a:pt x="235496" y="292100"/>
                    </a:lnTo>
                    <a:lnTo>
                      <a:pt x="227685" y="304800"/>
                    </a:lnTo>
                    <a:lnTo>
                      <a:pt x="218046" y="317500"/>
                    </a:lnTo>
                    <a:lnTo>
                      <a:pt x="217017" y="317500"/>
                    </a:lnTo>
                    <a:lnTo>
                      <a:pt x="216128" y="330200"/>
                    </a:lnTo>
                    <a:lnTo>
                      <a:pt x="215023" y="330200"/>
                    </a:lnTo>
                    <a:lnTo>
                      <a:pt x="213334" y="342900"/>
                    </a:lnTo>
                    <a:lnTo>
                      <a:pt x="210705" y="342900"/>
                    </a:lnTo>
                    <a:lnTo>
                      <a:pt x="206717" y="355600"/>
                    </a:lnTo>
                    <a:lnTo>
                      <a:pt x="201231" y="368300"/>
                    </a:lnTo>
                    <a:lnTo>
                      <a:pt x="194119" y="381000"/>
                    </a:lnTo>
                    <a:lnTo>
                      <a:pt x="192963" y="368300"/>
                    </a:lnTo>
                    <a:lnTo>
                      <a:pt x="191719" y="381000"/>
                    </a:lnTo>
                    <a:lnTo>
                      <a:pt x="186778" y="393700"/>
                    </a:lnTo>
                    <a:lnTo>
                      <a:pt x="179374" y="406400"/>
                    </a:lnTo>
                    <a:lnTo>
                      <a:pt x="170802" y="419100"/>
                    </a:lnTo>
                    <a:lnTo>
                      <a:pt x="164858" y="419100"/>
                    </a:lnTo>
                    <a:lnTo>
                      <a:pt x="158699" y="431800"/>
                    </a:lnTo>
                    <a:lnTo>
                      <a:pt x="153898" y="431800"/>
                    </a:lnTo>
                    <a:lnTo>
                      <a:pt x="149263" y="444500"/>
                    </a:lnTo>
                    <a:lnTo>
                      <a:pt x="145783" y="444500"/>
                    </a:lnTo>
                    <a:lnTo>
                      <a:pt x="150368" y="457200"/>
                    </a:lnTo>
                    <a:lnTo>
                      <a:pt x="155041" y="457200"/>
                    </a:lnTo>
                    <a:lnTo>
                      <a:pt x="159791" y="444500"/>
                    </a:lnTo>
                    <a:lnTo>
                      <a:pt x="164617" y="444500"/>
                    </a:lnTo>
                    <a:lnTo>
                      <a:pt x="175006" y="419100"/>
                    </a:lnTo>
                    <a:lnTo>
                      <a:pt x="180111" y="419100"/>
                    </a:lnTo>
                    <a:lnTo>
                      <a:pt x="185051" y="406400"/>
                    </a:lnTo>
                    <a:lnTo>
                      <a:pt x="182029" y="419100"/>
                    </a:lnTo>
                    <a:lnTo>
                      <a:pt x="177609" y="431800"/>
                    </a:lnTo>
                    <a:lnTo>
                      <a:pt x="183134" y="431800"/>
                    </a:lnTo>
                    <a:lnTo>
                      <a:pt x="179324" y="444500"/>
                    </a:lnTo>
                    <a:lnTo>
                      <a:pt x="175285" y="444500"/>
                    </a:lnTo>
                    <a:lnTo>
                      <a:pt x="171183" y="457200"/>
                    </a:lnTo>
                    <a:lnTo>
                      <a:pt x="168325" y="457200"/>
                    </a:lnTo>
                    <a:lnTo>
                      <a:pt x="168313" y="469900"/>
                    </a:lnTo>
                    <a:lnTo>
                      <a:pt x="167157" y="469900"/>
                    </a:lnTo>
                    <a:lnTo>
                      <a:pt x="165239" y="482600"/>
                    </a:lnTo>
                    <a:lnTo>
                      <a:pt x="162928" y="482600"/>
                    </a:lnTo>
                    <a:lnTo>
                      <a:pt x="160858" y="495300"/>
                    </a:lnTo>
                    <a:lnTo>
                      <a:pt x="159181" y="495300"/>
                    </a:lnTo>
                    <a:lnTo>
                      <a:pt x="158267" y="508000"/>
                    </a:lnTo>
                    <a:lnTo>
                      <a:pt x="164896" y="508000"/>
                    </a:lnTo>
                    <a:lnTo>
                      <a:pt x="168986" y="495300"/>
                    </a:lnTo>
                    <a:lnTo>
                      <a:pt x="173875" y="482600"/>
                    </a:lnTo>
                    <a:lnTo>
                      <a:pt x="182638" y="469900"/>
                    </a:lnTo>
                    <a:lnTo>
                      <a:pt x="186702" y="482600"/>
                    </a:lnTo>
                    <a:lnTo>
                      <a:pt x="189776" y="469900"/>
                    </a:lnTo>
                    <a:lnTo>
                      <a:pt x="192976" y="457200"/>
                    </a:lnTo>
                    <a:lnTo>
                      <a:pt x="196405" y="444500"/>
                    </a:lnTo>
                    <a:lnTo>
                      <a:pt x="200126" y="431800"/>
                    </a:lnTo>
                    <a:lnTo>
                      <a:pt x="195059" y="419100"/>
                    </a:lnTo>
                    <a:lnTo>
                      <a:pt x="191122" y="419100"/>
                    </a:lnTo>
                    <a:lnTo>
                      <a:pt x="189699" y="406400"/>
                    </a:lnTo>
                    <a:lnTo>
                      <a:pt x="192214" y="393700"/>
                    </a:lnTo>
                    <a:lnTo>
                      <a:pt x="205625" y="393700"/>
                    </a:lnTo>
                    <a:lnTo>
                      <a:pt x="218414" y="381000"/>
                    </a:lnTo>
                    <a:lnTo>
                      <a:pt x="226402" y="390410"/>
                    </a:lnTo>
                    <a:lnTo>
                      <a:pt x="226174" y="381000"/>
                    </a:lnTo>
                    <a:lnTo>
                      <a:pt x="227342" y="381000"/>
                    </a:lnTo>
                    <a:lnTo>
                      <a:pt x="229844" y="368300"/>
                    </a:lnTo>
                    <a:lnTo>
                      <a:pt x="233514" y="355600"/>
                    </a:lnTo>
                    <a:lnTo>
                      <a:pt x="236347" y="355600"/>
                    </a:lnTo>
                    <a:lnTo>
                      <a:pt x="239725" y="342900"/>
                    </a:lnTo>
                    <a:lnTo>
                      <a:pt x="243852" y="342900"/>
                    </a:lnTo>
                    <a:lnTo>
                      <a:pt x="248132" y="330200"/>
                    </a:lnTo>
                    <a:lnTo>
                      <a:pt x="252933" y="330200"/>
                    </a:lnTo>
                    <a:lnTo>
                      <a:pt x="258102" y="317500"/>
                    </a:lnTo>
                    <a:lnTo>
                      <a:pt x="253898" y="330200"/>
                    </a:lnTo>
                    <a:lnTo>
                      <a:pt x="259803" y="330200"/>
                    </a:lnTo>
                    <a:lnTo>
                      <a:pt x="264248" y="317500"/>
                    </a:lnTo>
                    <a:lnTo>
                      <a:pt x="267512" y="317500"/>
                    </a:lnTo>
                    <a:lnTo>
                      <a:pt x="269862" y="304800"/>
                    </a:lnTo>
                    <a:lnTo>
                      <a:pt x="272707" y="304800"/>
                    </a:lnTo>
                    <a:lnTo>
                      <a:pt x="273672" y="292100"/>
                    </a:lnTo>
                    <a:lnTo>
                      <a:pt x="283286" y="292100"/>
                    </a:lnTo>
                    <a:lnTo>
                      <a:pt x="287629" y="279400"/>
                    </a:lnTo>
                    <a:lnTo>
                      <a:pt x="290741" y="279400"/>
                    </a:lnTo>
                    <a:lnTo>
                      <a:pt x="292608" y="266700"/>
                    </a:lnTo>
                    <a:lnTo>
                      <a:pt x="293230" y="266700"/>
                    </a:lnTo>
                    <a:close/>
                  </a:path>
                  <a:path w="1481455" h="1866900">
                    <a:moveTo>
                      <a:pt x="295630" y="1651000"/>
                    </a:moveTo>
                    <a:lnTo>
                      <a:pt x="287769" y="1638300"/>
                    </a:lnTo>
                    <a:lnTo>
                      <a:pt x="276110" y="1638300"/>
                    </a:lnTo>
                    <a:lnTo>
                      <a:pt x="291261" y="1651000"/>
                    </a:lnTo>
                    <a:lnTo>
                      <a:pt x="295630" y="1651000"/>
                    </a:lnTo>
                    <a:close/>
                  </a:path>
                  <a:path w="1481455" h="1866900">
                    <a:moveTo>
                      <a:pt x="298564" y="1117600"/>
                    </a:moveTo>
                    <a:lnTo>
                      <a:pt x="294081" y="1104900"/>
                    </a:lnTo>
                    <a:lnTo>
                      <a:pt x="289712" y="1104900"/>
                    </a:lnTo>
                    <a:lnTo>
                      <a:pt x="298564" y="1117600"/>
                    </a:lnTo>
                    <a:close/>
                  </a:path>
                  <a:path w="1481455" h="1866900">
                    <a:moveTo>
                      <a:pt x="323672" y="1193800"/>
                    </a:moveTo>
                    <a:lnTo>
                      <a:pt x="320217" y="1181100"/>
                    </a:lnTo>
                    <a:lnTo>
                      <a:pt x="318719" y="1181100"/>
                    </a:lnTo>
                    <a:lnTo>
                      <a:pt x="323672" y="1193800"/>
                    </a:lnTo>
                    <a:close/>
                  </a:path>
                  <a:path w="1481455" h="1866900">
                    <a:moveTo>
                      <a:pt x="344855" y="1460500"/>
                    </a:moveTo>
                    <a:lnTo>
                      <a:pt x="340855" y="1447800"/>
                    </a:lnTo>
                    <a:lnTo>
                      <a:pt x="340436" y="1447800"/>
                    </a:lnTo>
                    <a:lnTo>
                      <a:pt x="344855" y="1460500"/>
                    </a:lnTo>
                    <a:close/>
                  </a:path>
                  <a:path w="1481455" h="1866900">
                    <a:moveTo>
                      <a:pt x="352336" y="203200"/>
                    </a:moveTo>
                    <a:lnTo>
                      <a:pt x="351815" y="203200"/>
                    </a:lnTo>
                    <a:lnTo>
                      <a:pt x="345198" y="212293"/>
                    </a:lnTo>
                    <a:lnTo>
                      <a:pt x="344500" y="215900"/>
                    </a:lnTo>
                    <a:lnTo>
                      <a:pt x="352336" y="203200"/>
                    </a:lnTo>
                    <a:close/>
                  </a:path>
                  <a:path w="1481455" h="1866900">
                    <a:moveTo>
                      <a:pt x="387210" y="1511300"/>
                    </a:moveTo>
                    <a:lnTo>
                      <a:pt x="376986" y="1498600"/>
                    </a:lnTo>
                    <a:lnTo>
                      <a:pt x="366268" y="1498600"/>
                    </a:lnTo>
                    <a:lnTo>
                      <a:pt x="376694" y="1511300"/>
                    </a:lnTo>
                    <a:lnTo>
                      <a:pt x="387210" y="1511300"/>
                    </a:lnTo>
                    <a:close/>
                  </a:path>
                  <a:path w="1481455" h="1866900">
                    <a:moveTo>
                      <a:pt x="438124" y="114300"/>
                    </a:moveTo>
                    <a:lnTo>
                      <a:pt x="429539" y="114300"/>
                    </a:lnTo>
                    <a:lnTo>
                      <a:pt x="420966" y="127000"/>
                    </a:lnTo>
                    <a:lnTo>
                      <a:pt x="412686" y="139700"/>
                    </a:lnTo>
                    <a:lnTo>
                      <a:pt x="416521" y="139700"/>
                    </a:lnTo>
                    <a:lnTo>
                      <a:pt x="424002" y="127000"/>
                    </a:lnTo>
                    <a:lnTo>
                      <a:pt x="431406" y="127000"/>
                    </a:lnTo>
                    <a:lnTo>
                      <a:pt x="438124" y="114300"/>
                    </a:lnTo>
                    <a:close/>
                  </a:path>
                  <a:path w="1481455" h="1866900">
                    <a:moveTo>
                      <a:pt x="447154" y="101600"/>
                    </a:moveTo>
                    <a:lnTo>
                      <a:pt x="438289" y="114300"/>
                    </a:lnTo>
                    <a:lnTo>
                      <a:pt x="446633" y="114300"/>
                    </a:lnTo>
                    <a:lnTo>
                      <a:pt x="447154" y="101600"/>
                    </a:lnTo>
                    <a:close/>
                  </a:path>
                  <a:path w="1481455" h="1866900">
                    <a:moveTo>
                      <a:pt x="451510" y="381000"/>
                    </a:moveTo>
                    <a:lnTo>
                      <a:pt x="449707" y="381000"/>
                    </a:lnTo>
                    <a:lnTo>
                      <a:pt x="448932" y="383006"/>
                    </a:lnTo>
                    <a:lnTo>
                      <a:pt x="451510" y="381000"/>
                    </a:lnTo>
                    <a:close/>
                  </a:path>
                  <a:path w="1481455" h="1866900">
                    <a:moveTo>
                      <a:pt x="462699" y="114300"/>
                    </a:moveTo>
                    <a:lnTo>
                      <a:pt x="458546" y="114300"/>
                    </a:lnTo>
                    <a:lnTo>
                      <a:pt x="458482" y="121031"/>
                    </a:lnTo>
                    <a:lnTo>
                      <a:pt x="462699" y="114300"/>
                    </a:lnTo>
                    <a:close/>
                  </a:path>
                  <a:path w="1481455" h="1866900">
                    <a:moveTo>
                      <a:pt x="473240" y="101600"/>
                    </a:moveTo>
                    <a:lnTo>
                      <a:pt x="472554" y="101600"/>
                    </a:lnTo>
                    <a:lnTo>
                      <a:pt x="465201" y="114300"/>
                    </a:lnTo>
                    <a:lnTo>
                      <a:pt x="473240" y="101600"/>
                    </a:lnTo>
                    <a:close/>
                  </a:path>
                  <a:path w="1481455" h="1866900">
                    <a:moveTo>
                      <a:pt x="476529" y="96418"/>
                    </a:moveTo>
                    <a:lnTo>
                      <a:pt x="473240" y="101600"/>
                    </a:lnTo>
                    <a:lnTo>
                      <a:pt x="475094" y="101600"/>
                    </a:lnTo>
                    <a:lnTo>
                      <a:pt x="476529" y="96418"/>
                    </a:lnTo>
                    <a:close/>
                  </a:path>
                  <a:path w="1481455" h="1866900">
                    <a:moveTo>
                      <a:pt x="481291" y="88900"/>
                    </a:moveTo>
                    <a:lnTo>
                      <a:pt x="478612" y="88900"/>
                    </a:lnTo>
                    <a:lnTo>
                      <a:pt x="476529" y="96418"/>
                    </a:lnTo>
                    <a:lnTo>
                      <a:pt x="481291" y="88900"/>
                    </a:lnTo>
                    <a:close/>
                  </a:path>
                  <a:path w="1481455" h="1866900">
                    <a:moveTo>
                      <a:pt x="572236" y="215900"/>
                    </a:moveTo>
                    <a:lnTo>
                      <a:pt x="564222" y="215900"/>
                    </a:lnTo>
                    <a:lnTo>
                      <a:pt x="558584" y="228600"/>
                    </a:lnTo>
                    <a:lnTo>
                      <a:pt x="566394" y="228600"/>
                    </a:lnTo>
                    <a:lnTo>
                      <a:pt x="572236" y="215900"/>
                    </a:lnTo>
                    <a:close/>
                  </a:path>
                  <a:path w="1481455" h="1866900">
                    <a:moveTo>
                      <a:pt x="581748" y="203200"/>
                    </a:moveTo>
                    <a:lnTo>
                      <a:pt x="575856" y="215900"/>
                    </a:lnTo>
                    <a:lnTo>
                      <a:pt x="581748" y="215900"/>
                    </a:lnTo>
                    <a:lnTo>
                      <a:pt x="581748" y="203200"/>
                    </a:lnTo>
                    <a:close/>
                  </a:path>
                  <a:path w="1481455" h="1866900">
                    <a:moveTo>
                      <a:pt x="600938" y="1689100"/>
                    </a:moveTo>
                    <a:lnTo>
                      <a:pt x="595464" y="1676400"/>
                    </a:lnTo>
                    <a:lnTo>
                      <a:pt x="598030" y="1689100"/>
                    </a:lnTo>
                    <a:lnTo>
                      <a:pt x="600938" y="1689100"/>
                    </a:lnTo>
                    <a:close/>
                  </a:path>
                  <a:path w="1481455" h="1866900">
                    <a:moveTo>
                      <a:pt x="603415" y="190500"/>
                    </a:moveTo>
                    <a:lnTo>
                      <a:pt x="597814" y="203200"/>
                    </a:lnTo>
                    <a:lnTo>
                      <a:pt x="598347" y="203200"/>
                    </a:lnTo>
                    <a:lnTo>
                      <a:pt x="603415" y="190500"/>
                    </a:lnTo>
                    <a:close/>
                  </a:path>
                  <a:path w="1481455" h="1866900">
                    <a:moveTo>
                      <a:pt x="632548" y="25400"/>
                    </a:moveTo>
                    <a:lnTo>
                      <a:pt x="600379" y="25400"/>
                    </a:lnTo>
                    <a:lnTo>
                      <a:pt x="589508" y="38100"/>
                    </a:lnTo>
                    <a:lnTo>
                      <a:pt x="545680" y="38100"/>
                    </a:lnTo>
                    <a:lnTo>
                      <a:pt x="535076" y="50800"/>
                    </a:lnTo>
                    <a:lnTo>
                      <a:pt x="515200" y="50800"/>
                    </a:lnTo>
                    <a:lnTo>
                      <a:pt x="527100" y="63500"/>
                    </a:lnTo>
                    <a:lnTo>
                      <a:pt x="510895" y="76200"/>
                    </a:lnTo>
                    <a:lnTo>
                      <a:pt x="508635" y="76200"/>
                    </a:lnTo>
                    <a:lnTo>
                      <a:pt x="507047" y="63500"/>
                    </a:lnTo>
                    <a:lnTo>
                      <a:pt x="492861" y="63500"/>
                    </a:lnTo>
                    <a:lnTo>
                      <a:pt x="489648" y="76200"/>
                    </a:lnTo>
                    <a:lnTo>
                      <a:pt x="483908" y="88900"/>
                    </a:lnTo>
                    <a:lnTo>
                      <a:pt x="497928" y="88900"/>
                    </a:lnTo>
                    <a:lnTo>
                      <a:pt x="495223" y="101600"/>
                    </a:lnTo>
                    <a:lnTo>
                      <a:pt x="501789" y="101600"/>
                    </a:lnTo>
                    <a:lnTo>
                      <a:pt x="501548" y="88900"/>
                    </a:lnTo>
                    <a:lnTo>
                      <a:pt x="518566" y="88900"/>
                    </a:lnTo>
                    <a:lnTo>
                      <a:pt x="529704" y="76200"/>
                    </a:lnTo>
                    <a:lnTo>
                      <a:pt x="537159" y="76200"/>
                    </a:lnTo>
                    <a:lnTo>
                      <a:pt x="549516" y="63500"/>
                    </a:lnTo>
                    <a:lnTo>
                      <a:pt x="558355" y="50800"/>
                    </a:lnTo>
                    <a:lnTo>
                      <a:pt x="571830" y="50800"/>
                    </a:lnTo>
                    <a:lnTo>
                      <a:pt x="592124" y="38100"/>
                    </a:lnTo>
                    <a:lnTo>
                      <a:pt x="597331" y="50800"/>
                    </a:lnTo>
                    <a:lnTo>
                      <a:pt x="604354" y="50800"/>
                    </a:lnTo>
                    <a:lnTo>
                      <a:pt x="612851" y="38100"/>
                    </a:lnTo>
                    <a:lnTo>
                      <a:pt x="622452" y="38100"/>
                    </a:lnTo>
                    <a:lnTo>
                      <a:pt x="632548" y="25400"/>
                    </a:lnTo>
                    <a:close/>
                  </a:path>
                  <a:path w="1481455" h="1866900">
                    <a:moveTo>
                      <a:pt x="742645" y="12700"/>
                    </a:moveTo>
                    <a:lnTo>
                      <a:pt x="730211" y="12700"/>
                    </a:lnTo>
                    <a:lnTo>
                      <a:pt x="726211" y="25400"/>
                    </a:lnTo>
                    <a:lnTo>
                      <a:pt x="734364" y="25400"/>
                    </a:lnTo>
                    <a:lnTo>
                      <a:pt x="742645" y="12700"/>
                    </a:lnTo>
                    <a:close/>
                  </a:path>
                  <a:path w="1481455" h="1866900">
                    <a:moveTo>
                      <a:pt x="752868" y="139700"/>
                    </a:moveTo>
                    <a:lnTo>
                      <a:pt x="747179" y="127000"/>
                    </a:lnTo>
                    <a:lnTo>
                      <a:pt x="739533" y="139700"/>
                    </a:lnTo>
                    <a:lnTo>
                      <a:pt x="752868" y="139700"/>
                    </a:lnTo>
                    <a:close/>
                  </a:path>
                  <a:path w="1481455" h="1866900">
                    <a:moveTo>
                      <a:pt x="797572" y="25400"/>
                    </a:moveTo>
                    <a:lnTo>
                      <a:pt x="758088" y="25400"/>
                    </a:lnTo>
                    <a:lnTo>
                      <a:pt x="758228" y="38100"/>
                    </a:lnTo>
                    <a:lnTo>
                      <a:pt x="769340" y="38100"/>
                    </a:lnTo>
                    <a:lnTo>
                      <a:pt x="780821" y="38100"/>
                    </a:lnTo>
                    <a:lnTo>
                      <a:pt x="797572" y="25400"/>
                    </a:lnTo>
                    <a:close/>
                  </a:path>
                  <a:path w="1481455" h="1866900">
                    <a:moveTo>
                      <a:pt x="862190" y="12700"/>
                    </a:moveTo>
                    <a:lnTo>
                      <a:pt x="855878" y="0"/>
                    </a:lnTo>
                    <a:lnTo>
                      <a:pt x="801700" y="0"/>
                    </a:lnTo>
                    <a:lnTo>
                      <a:pt x="792124" y="12700"/>
                    </a:lnTo>
                    <a:lnTo>
                      <a:pt x="808431" y="12700"/>
                    </a:lnTo>
                    <a:lnTo>
                      <a:pt x="815784" y="25400"/>
                    </a:lnTo>
                    <a:lnTo>
                      <a:pt x="813358" y="25400"/>
                    </a:lnTo>
                    <a:lnTo>
                      <a:pt x="815924" y="28422"/>
                    </a:lnTo>
                    <a:lnTo>
                      <a:pt x="814908" y="38100"/>
                    </a:lnTo>
                    <a:lnTo>
                      <a:pt x="824115" y="38100"/>
                    </a:lnTo>
                    <a:lnTo>
                      <a:pt x="829881" y="38100"/>
                    </a:lnTo>
                    <a:lnTo>
                      <a:pt x="854773" y="38100"/>
                    </a:lnTo>
                    <a:lnTo>
                      <a:pt x="856792" y="25400"/>
                    </a:lnTo>
                    <a:lnTo>
                      <a:pt x="858735" y="25400"/>
                    </a:lnTo>
                    <a:lnTo>
                      <a:pt x="860437" y="12700"/>
                    </a:lnTo>
                    <a:lnTo>
                      <a:pt x="862190" y="12700"/>
                    </a:lnTo>
                    <a:close/>
                  </a:path>
                  <a:path w="1481455" h="1866900">
                    <a:moveTo>
                      <a:pt x="907427" y="177800"/>
                    </a:moveTo>
                    <a:lnTo>
                      <a:pt x="901115" y="165100"/>
                    </a:lnTo>
                    <a:lnTo>
                      <a:pt x="897039" y="165100"/>
                    </a:lnTo>
                    <a:lnTo>
                      <a:pt x="903846" y="177800"/>
                    </a:lnTo>
                    <a:lnTo>
                      <a:pt x="907427" y="177800"/>
                    </a:lnTo>
                    <a:close/>
                  </a:path>
                  <a:path w="1481455" h="1866900">
                    <a:moveTo>
                      <a:pt x="937272" y="165100"/>
                    </a:moveTo>
                    <a:lnTo>
                      <a:pt x="933729" y="165100"/>
                    </a:lnTo>
                    <a:lnTo>
                      <a:pt x="929906" y="177800"/>
                    </a:lnTo>
                    <a:lnTo>
                      <a:pt x="937272" y="165100"/>
                    </a:lnTo>
                    <a:close/>
                  </a:path>
                  <a:path w="1481455" h="1866900">
                    <a:moveTo>
                      <a:pt x="940244" y="1841500"/>
                    </a:moveTo>
                    <a:lnTo>
                      <a:pt x="922515" y="1841500"/>
                    </a:lnTo>
                    <a:lnTo>
                      <a:pt x="930363" y="1854200"/>
                    </a:lnTo>
                    <a:lnTo>
                      <a:pt x="940244" y="1841500"/>
                    </a:lnTo>
                    <a:close/>
                  </a:path>
                  <a:path w="1481455" h="1866900">
                    <a:moveTo>
                      <a:pt x="943584" y="1847964"/>
                    </a:moveTo>
                    <a:lnTo>
                      <a:pt x="937298" y="1854200"/>
                    </a:lnTo>
                    <a:lnTo>
                      <a:pt x="939596" y="1854200"/>
                    </a:lnTo>
                    <a:lnTo>
                      <a:pt x="943584" y="1847964"/>
                    </a:lnTo>
                    <a:close/>
                  </a:path>
                  <a:path w="1481455" h="1866900">
                    <a:moveTo>
                      <a:pt x="1014780" y="304800"/>
                    </a:moveTo>
                    <a:lnTo>
                      <a:pt x="1008037" y="292100"/>
                    </a:lnTo>
                    <a:lnTo>
                      <a:pt x="1011123" y="304800"/>
                    </a:lnTo>
                    <a:lnTo>
                      <a:pt x="1014780" y="304800"/>
                    </a:lnTo>
                    <a:close/>
                  </a:path>
                  <a:path w="1481455" h="1866900">
                    <a:moveTo>
                      <a:pt x="1045819" y="1689100"/>
                    </a:moveTo>
                    <a:lnTo>
                      <a:pt x="1042682" y="1689100"/>
                    </a:lnTo>
                    <a:lnTo>
                      <a:pt x="1041603" y="1701800"/>
                    </a:lnTo>
                    <a:lnTo>
                      <a:pt x="1045819" y="1689100"/>
                    </a:lnTo>
                    <a:close/>
                  </a:path>
                  <a:path w="1481455" h="1866900">
                    <a:moveTo>
                      <a:pt x="1099096" y="230124"/>
                    </a:moveTo>
                    <a:lnTo>
                      <a:pt x="1093190" y="226949"/>
                    </a:lnTo>
                    <a:lnTo>
                      <a:pt x="1087386" y="222656"/>
                    </a:lnTo>
                    <a:lnTo>
                      <a:pt x="1081544" y="217309"/>
                    </a:lnTo>
                    <a:lnTo>
                      <a:pt x="1075524" y="211010"/>
                    </a:lnTo>
                    <a:lnTo>
                      <a:pt x="1077391" y="215074"/>
                    </a:lnTo>
                    <a:lnTo>
                      <a:pt x="1080020" y="221018"/>
                    </a:lnTo>
                    <a:lnTo>
                      <a:pt x="1078826" y="224370"/>
                    </a:lnTo>
                    <a:lnTo>
                      <a:pt x="1084948" y="228473"/>
                    </a:lnTo>
                    <a:lnTo>
                      <a:pt x="1091806" y="227355"/>
                    </a:lnTo>
                    <a:lnTo>
                      <a:pt x="1099096" y="230124"/>
                    </a:lnTo>
                    <a:close/>
                  </a:path>
                  <a:path w="1481455" h="1866900">
                    <a:moveTo>
                      <a:pt x="1099464" y="230251"/>
                    </a:moveTo>
                    <a:lnTo>
                      <a:pt x="1099096" y="230124"/>
                    </a:lnTo>
                    <a:lnTo>
                      <a:pt x="1099273" y="230238"/>
                    </a:lnTo>
                    <a:lnTo>
                      <a:pt x="1099464" y="230251"/>
                    </a:lnTo>
                    <a:close/>
                  </a:path>
                  <a:path w="1481455" h="1866900">
                    <a:moveTo>
                      <a:pt x="1255331" y="520700"/>
                    </a:moveTo>
                    <a:lnTo>
                      <a:pt x="1251343" y="508000"/>
                    </a:lnTo>
                    <a:lnTo>
                      <a:pt x="1246149" y="508000"/>
                    </a:lnTo>
                    <a:lnTo>
                      <a:pt x="1242783" y="520700"/>
                    </a:lnTo>
                    <a:lnTo>
                      <a:pt x="1255331" y="520700"/>
                    </a:lnTo>
                    <a:close/>
                  </a:path>
                  <a:path w="1481455" h="1866900">
                    <a:moveTo>
                      <a:pt x="1257973" y="508000"/>
                    </a:moveTo>
                    <a:lnTo>
                      <a:pt x="1249197" y="495300"/>
                    </a:lnTo>
                    <a:lnTo>
                      <a:pt x="1255547" y="508000"/>
                    </a:lnTo>
                    <a:lnTo>
                      <a:pt x="1257973" y="508000"/>
                    </a:lnTo>
                    <a:close/>
                  </a:path>
                  <a:path w="1481455" h="1866900">
                    <a:moveTo>
                      <a:pt x="1296543" y="1612607"/>
                    </a:moveTo>
                    <a:lnTo>
                      <a:pt x="1296390" y="1612900"/>
                    </a:lnTo>
                    <a:lnTo>
                      <a:pt x="1296543" y="1612607"/>
                    </a:lnTo>
                    <a:close/>
                  </a:path>
                  <a:path w="1481455" h="1866900">
                    <a:moveTo>
                      <a:pt x="1303235" y="1600200"/>
                    </a:moveTo>
                    <a:lnTo>
                      <a:pt x="1301203" y="1600200"/>
                    </a:lnTo>
                    <a:lnTo>
                      <a:pt x="1296543" y="1612607"/>
                    </a:lnTo>
                    <a:lnTo>
                      <a:pt x="1303235" y="1600200"/>
                    </a:lnTo>
                    <a:close/>
                  </a:path>
                  <a:path w="1481455" h="1866900">
                    <a:moveTo>
                      <a:pt x="1314373" y="596900"/>
                    </a:moveTo>
                    <a:lnTo>
                      <a:pt x="1310919" y="584200"/>
                    </a:lnTo>
                    <a:lnTo>
                      <a:pt x="1307122" y="584200"/>
                    </a:lnTo>
                    <a:lnTo>
                      <a:pt x="1311427" y="596900"/>
                    </a:lnTo>
                    <a:lnTo>
                      <a:pt x="1314373" y="596900"/>
                    </a:lnTo>
                    <a:close/>
                  </a:path>
                  <a:path w="1481455" h="1866900">
                    <a:moveTo>
                      <a:pt x="1315072" y="304800"/>
                    </a:moveTo>
                    <a:lnTo>
                      <a:pt x="1310690" y="292100"/>
                    </a:lnTo>
                    <a:lnTo>
                      <a:pt x="1304455" y="292100"/>
                    </a:lnTo>
                    <a:lnTo>
                      <a:pt x="1296835" y="279400"/>
                    </a:lnTo>
                    <a:lnTo>
                      <a:pt x="1284122" y="279400"/>
                    </a:lnTo>
                    <a:lnTo>
                      <a:pt x="1295209" y="292100"/>
                    </a:lnTo>
                    <a:lnTo>
                      <a:pt x="1304886" y="304800"/>
                    </a:lnTo>
                    <a:lnTo>
                      <a:pt x="1315072" y="304800"/>
                    </a:lnTo>
                    <a:close/>
                  </a:path>
                  <a:path w="1481455" h="1866900">
                    <a:moveTo>
                      <a:pt x="1322273" y="1536700"/>
                    </a:moveTo>
                    <a:lnTo>
                      <a:pt x="1319352" y="1536700"/>
                    </a:lnTo>
                    <a:lnTo>
                      <a:pt x="1312062" y="1549400"/>
                    </a:lnTo>
                    <a:lnTo>
                      <a:pt x="1317205" y="1549400"/>
                    </a:lnTo>
                    <a:lnTo>
                      <a:pt x="1322273" y="1536700"/>
                    </a:lnTo>
                    <a:close/>
                  </a:path>
                  <a:path w="1481455" h="1866900">
                    <a:moveTo>
                      <a:pt x="1327899" y="520700"/>
                    </a:moveTo>
                    <a:lnTo>
                      <a:pt x="1325587" y="508000"/>
                    </a:lnTo>
                    <a:lnTo>
                      <a:pt x="1322489" y="508000"/>
                    </a:lnTo>
                    <a:lnTo>
                      <a:pt x="1324292" y="520700"/>
                    </a:lnTo>
                    <a:lnTo>
                      <a:pt x="1327899" y="520700"/>
                    </a:lnTo>
                    <a:close/>
                  </a:path>
                  <a:path w="1481455" h="1866900">
                    <a:moveTo>
                      <a:pt x="1338465" y="268528"/>
                    </a:moveTo>
                    <a:lnTo>
                      <a:pt x="1334528" y="264528"/>
                    </a:lnTo>
                    <a:lnTo>
                      <a:pt x="1328724" y="260921"/>
                    </a:lnTo>
                    <a:lnTo>
                      <a:pt x="1323352" y="257797"/>
                    </a:lnTo>
                    <a:lnTo>
                      <a:pt x="1326769" y="262128"/>
                    </a:lnTo>
                    <a:lnTo>
                      <a:pt x="1330413" y="269011"/>
                    </a:lnTo>
                    <a:lnTo>
                      <a:pt x="1338237" y="272783"/>
                    </a:lnTo>
                    <a:lnTo>
                      <a:pt x="1338465" y="268528"/>
                    </a:lnTo>
                    <a:close/>
                  </a:path>
                  <a:path w="1481455" h="1866900">
                    <a:moveTo>
                      <a:pt x="1356499" y="520700"/>
                    </a:moveTo>
                    <a:lnTo>
                      <a:pt x="1347660" y="508000"/>
                    </a:lnTo>
                    <a:lnTo>
                      <a:pt x="1355458" y="520700"/>
                    </a:lnTo>
                    <a:lnTo>
                      <a:pt x="1356499" y="520700"/>
                    </a:lnTo>
                    <a:close/>
                  </a:path>
                  <a:path w="1481455" h="1866900">
                    <a:moveTo>
                      <a:pt x="1358531" y="712368"/>
                    </a:moveTo>
                    <a:lnTo>
                      <a:pt x="1349641" y="697966"/>
                    </a:lnTo>
                    <a:lnTo>
                      <a:pt x="1348828" y="699846"/>
                    </a:lnTo>
                    <a:lnTo>
                      <a:pt x="1357718" y="714222"/>
                    </a:lnTo>
                    <a:lnTo>
                      <a:pt x="1358531" y="712368"/>
                    </a:lnTo>
                    <a:close/>
                  </a:path>
                  <a:path w="1481455" h="1866900">
                    <a:moveTo>
                      <a:pt x="1366481" y="342900"/>
                    </a:moveTo>
                    <a:lnTo>
                      <a:pt x="1362925" y="330200"/>
                    </a:lnTo>
                    <a:lnTo>
                      <a:pt x="1355864" y="317500"/>
                    </a:lnTo>
                    <a:lnTo>
                      <a:pt x="1349387" y="304800"/>
                    </a:lnTo>
                    <a:lnTo>
                      <a:pt x="1339380" y="304800"/>
                    </a:lnTo>
                    <a:lnTo>
                      <a:pt x="1331201" y="292100"/>
                    </a:lnTo>
                    <a:lnTo>
                      <a:pt x="1324140" y="279400"/>
                    </a:lnTo>
                    <a:lnTo>
                      <a:pt x="1317485" y="266700"/>
                    </a:lnTo>
                    <a:lnTo>
                      <a:pt x="1312418" y="266700"/>
                    </a:lnTo>
                    <a:lnTo>
                      <a:pt x="1318069" y="279400"/>
                    </a:lnTo>
                    <a:lnTo>
                      <a:pt x="1324825" y="292100"/>
                    </a:lnTo>
                    <a:lnTo>
                      <a:pt x="1317586" y="279400"/>
                    </a:lnTo>
                    <a:lnTo>
                      <a:pt x="1316977" y="292100"/>
                    </a:lnTo>
                    <a:lnTo>
                      <a:pt x="1319504" y="292100"/>
                    </a:lnTo>
                    <a:lnTo>
                      <a:pt x="1324470" y="304800"/>
                    </a:lnTo>
                    <a:lnTo>
                      <a:pt x="1330464" y="304800"/>
                    </a:lnTo>
                    <a:lnTo>
                      <a:pt x="1337132" y="317500"/>
                    </a:lnTo>
                    <a:lnTo>
                      <a:pt x="1343901" y="317500"/>
                    </a:lnTo>
                    <a:lnTo>
                      <a:pt x="1350556" y="330200"/>
                    </a:lnTo>
                    <a:lnTo>
                      <a:pt x="1356829" y="342900"/>
                    </a:lnTo>
                    <a:lnTo>
                      <a:pt x="1366481" y="342900"/>
                    </a:lnTo>
                    <a:close/>
                  </a:path>
                  <a:path w="1481455" h="1866900">
                    <a:moveTo>
                      <a:pt x="1370761" y="635000"/>
                    </a:moveTo>
                    <a:lnTo>
                      <a:pt x="1367028" y="622300"/>
                    </a:lnTo>
                    <a:lnTo>
                      <a:pt x="1361821" y="609600"/>
                    </a:lnTo>
                    <a:lnTo>
                      <a:pt x="1357464" y="596900"/>
                    </a:lnTo>
                    <a:lnTo>
                      <a:pt x="1360182" y="609600"/>
                    </a:lnTo>
                    <a:lnTo>
                      <a:pt x="1360436" y="609600"/>
                    </a:lnTo>
                    <a:lnTo>
                      <a:pt x="1364107" y="622300"/>
                    </a:lnTo>
                    <a:lnTo>
                      <a:pt x="1367409" y="635000"/>
                    </a:lnTo>
                    <a:lnTo>
                      <a:pt x="1370761" y="635000"/>
                    </a:lnTo>
                    <a:close/>
                  </a:path>
                  <a:path w="1481455" h="1866900">
                    <a:moveTo>
                      <a:pt x="1378902" y="663562"/>
                    </a:moveTo>
                    <a:lnTo>
                      <a:pt x="1377835" y="660400"/>
                    </a:lnTo>
                    <a:lnTo>
                      <a:pt x="1375346" y="660400"/>
                    </a:lnTo>
                    <a:lnTo>
                      <a:pt x="1378902" y="663562"/>
                    </a:lnTo>
                    <a:close/>
                  </a:path>
                  <a:path w="1481455" h="1866900">
                    <a:moveTo>
                      <a:pt x="1391907" y="663562"/>
                    </a:moveTo>
                    <a:lnTo>
                      <a:pt x="1391335" y="660400"/>
                    </a:lnTo>
                    <a:lnTo>
                      <a:pt x="1388579" y="660400"/>
                    </a:lnTo>
                    <a:lnTo>
                      <a:pt x="1385316" y="647700"/>
                    </a:lnTo>
                    <a:lnTo>
                      <a:pt x="1388021" y="663562"/>
                    </a:lnTo>
                    <a:lnTo>
                      <a:pt x="1391907" y="663562"/>
                    </a:lnTo>
                    <a:close/>
                  </a:path>
                  <a:path w="1481455" h="1866900">
                    <a:moveTo>
                      <a:pt x="1395501" y="406400"/>
                    </a:moveTo>
                    <a:lnTo>
                      <a:pt x="1382903" y="393700"/>
                    </a:lnTo>
                    <a:lnTo>
                      <a:pt x="1391843" y="419100"/>
                    </a:lnTo>
                    <a:lnTo>
                      <a:pt x="1394548" y="419100"/>
                    </a:lnTo>
                    <a:lnTo>
                      <a:pt x="1389913" y="406400"/>
                    </a:lnTo>
                    <a:lnTo>
                      <a:pt x="1395501" y="406400"/>
                    </a:lnTo>
                    <a:close/>
                  </a:path>
                  <a:path w="1481455" h="1866900">
                    <a:moveTo>
                      <a:pt x="1397469" y="750595"/>
                    </a:moveTo>
                    <a:lnTo>
                      <a:pt x="1395603" y="729500"/>
                    </a:lnTo>
                    <a:lnTo>
                      <a:pt x="1389253" y="711606"/>
                    </a:lnTo>
                    <a:lnTo>
                      <a:pt x="1378762" y="705459"/>
                    </a:lnTo>
                    <a:lnTo>
                      <a:pt x="1384935" y="711428"/>
                    </a:lnTo>
                    <a:lnTo>
                      <a:pt x="1389735" y="717638"/>
                    </a:lnTo>
                    <a:lnTo>
                      <a:pt x="1393355" y="725322"/>
                    </a:lnTo>
                    <a:lnTo>
                      <a:pt x="1395996" y="735711"/>
                    </a:lnTo>
                    <a:lnTo>
                      <a:pt x="1385430" y="736307"/>
                    </a:lnTo>
                    <a:lnTo>
                      <a:pt x="1379994" y="727011"/>
                    </a:lnTo>
                    <a:lnTo>
                      <a:pt x="1374190" y="715340"/>
                    </a:lnTo>
                    <a:lnTo>
                      <a:pt x="1362506" y="708799"/>
                    </a:lnTo>
                    <a:lnTo>
                      <a:pt x="1382890" y="745210"/>
                    </a:lnTo>
                    <a:lnTo>
                      <a:pt x="1387589" y="751293"/>
                    </a:lnTo>
                    <a:lnTo>
                      <a:pt x="1391615" y="758177"/>
                    </a:lnTo>
                    <a:lnTo>
                      <a:pt x="1394510" y="766368"/>
                    </a:lnTo>
                    <a:lnTo>
                      <a:pt x="1397469" y="750595"/>
                    </a:lnTo>
                    <a:close/>
                  </a:path>
                  <a:path w="1481455" h="1866900">
                    <a:moveTo>
                      <a:pt x="1401610" y="723900"/>
                    </a:moveTo>
                    <a:lnTo>
                      <a:pt x="1400060" y="711200"/>
                    </a:lnTo>
                    <a:lnTo>
                      <a:pt x="1398562" y="698500"/>
                    </a:lnTo>
                    <a:lnTo>
                      <a:pt x="1397088" y="698500"/>
                    </a:lnTo>
                    <a:lnTo>
                      <a:pt x="1395615" y="685800"/>
                    </a:lnTo>
                    <a:lnTo>
                      <a:pt x="1393659" y="673100"/>
                    </a:lnTo>
                    <a:lnTo>
                      <a:pt x="1389659" y="673100"/>
                    </a:lnTo>
                    <a:lnTo>
                      <a:pt x="1382141" y="673100"/>
                    </a:lnTo>
                    <a:lnTo>
                      <a:pt x="1384960" y="685800"/>
                    </a:lnTo>
                    <a:lnTo>
                      <a:pt x="1386789" y="685800"/>
                    </a:lnTo>
                    <a:lnTo>
                      <a:pt x="1388122" y="698500"/>
                    </a:lnTo>
                    <a:lnTo>
                      <a:pt x="1389748" y="711200"/>
                    </a:lnTo>
                    <a:lnTo>
                      <a:pt x="1392224" y="711200"/>
                    </a:lnTo>
                    <a:lnTo>
                      <a:pt x="1396034" y="723900"/>
                    </a:lnTo>
                    <a:lnTo>
                      <a:pt x="1401610" y="723900"/>
                    </a:lnTo>
                    <a:close/>
                  </a:path>
                  <a:path w="1481455" h="1866900">
                    <a:moveTo>
                      <a:pt x="1403731" y="431800"/>
                    </a:moveTo>
                    <a:lnTo>
                      <a:pt x="1399933" y="419100"/>
                    </a:lnTo>
                    <a:lnTo>
                      <a:pt x="1399476" y="419100"/>
                    </a:lnTo>
                    <a:lnTo>
                      <a:pt x="1403731" y="431800"/>
                    </a:lnTo>
                    <a:close/>
                  </a:path>
                  <a:path w="1481455" h="1866900">
                    <a:moveTo>
                      <a:pt x="1408811" y="1409700"/>
                    </a:moveTo>
                    <a:lnTo>
                      <a:pt x="1407947" y="1404785"/>
                    </a:lnTo>
                    <a:lnTo>
                      <a:pt x="1405534" y="1409700"/>
                    </a:lnTo>
                    <a:lnTo>
                      <a:pt x="1408811" y="1409700"/>
                    </a:lnTo>
                    <a:close/>
                  </a:path>
                  <a:path w="1481455" h="1866900">
                    <a:moveTo>
                      <a:pt x="1414132" y="406400"/>
                    </a:moveTo>
                    <a:lnTo>
                      <a:pt x="1397317" y="406400"/>
                    </a:lnTo>
                    <a:lnTo>
                      <a:pt x="1402803" y="419100"/>
                    </a:lnTo>
                    <a:lnTo>
                      <a:pt x="1407883" y="419100"/>
                    </a:lnTo>
                    <a:lnTo>
                      <a:pt x="1414132" y="406400"/>
                    </a:lnTo>
                    <a:close/>
                  </a:path>
                  <a:path w="1481455" h="1866900">
                    <a:moveTo>
                      <a:pt x="1426781" y="647700"/>
                    </a:moveTo>
                    <a:lnTo>
                      <a:pt x="1421168" y="635000"/>
                    </a:lnTo>
                    <a:lnTo>
                      <a:pt x="1416634" y="622300"/>
                    </a:lnTo>
                    <a:lnTo>
                      <a:pt x="1413827" y="622300"/>
                    </a:lnTo>
                    <a:lnTo>
                      <a:pt x="1416469" y="635000"/>
                    </a:lnTo>
                    <a:lnTo>
                      <a:pt x="1412557" y="635000"/>
                    </a:lnTo>
                    <a:lnTo>
                      <a:pt x="1416824" y="647700"/>
                    </a:lnTo>
                    <a:lnTo>
                      <a:pt x="1426781" y="647700"/>
                    </a:lnTo>
                    <a:close/>
                  </a:path>
                  <a:path w="1481455" h="1866900">
                    <a:moveTo>
                      <a:pt x="1437233" y="668439"/>
                    </a:moveTo>
                    <a:lnTo>
                      <a:pt x="1435011" y="662139"/>
                    </a:lnTo>
                    <a:lnTo>
                      <a:pt x="1432052" y="655535"/>
                    </a:lnTo>
                    <a:lnTo>
                      <a:pt x="1432267" y="660107"/>
                    </a:lnTo>
                    <a:lnTo>
                      <a:pt x="1432267" y="669315"/>
                    </a:lnTo>
                    <a:lnTo>
                      <a:pt x="1434642" y="669912"/>
                    </a:lnTo>
                    <a:lnTo>
                      <a:pt x="1437233" y="668439"/>
                    </a:lnTo>
                    <a:close/>
                  </a:path>
                  <a:path w="1481455" h="1866900">
                    <a:moveTo>
                      <a:pt x="1440014" y="675652"/>
                    </a:moveTo>
                    <a:lnTo>
                      <a:pt x="1437716" y="668172"/>
                    </a:lnTo>
                    <a:lnTo>
                      <a:pt x="1437233" y="668439"/>
                    </a:lnTo>
                    <a:lnTo>
                      <a:pt x="1437398" y="668921"/>
                    </a:lnTo>
                    <a:lnTo>
                      <a:pt x="1440014" y="675652"/>
                    </a:lnTo>
                    <a:close/>
                  </a:path>
                  <a:path w="1481455" h="1866900">
                    <a:moveTo>
                      <a:pt x="1447431" y="555536"/>
                    </a:moveTo>
                    <a:lnTo>
                      <a:pt x="1444244" y="546100"/>
                    </a:lnTo>
                    <a:lnTo>
                      <a:pt x="1444764" y="552716"/>
                    </a:lnTo>
                    <a:lnTo>
                      <a:pt x="1447431" y="555536"/>
                    </a:lnTo>
                    <a:close/>
                  </a:path>
                  <a:path w="1481455" h="1866900">
                    <a:moveTo>
                      <a:pt x="1450517" y="558800"/>
                    </a:moveTo>
                    <a:lnTo>
                      <a:pt x="1447431" y="555536"/>
                    </a:lnTo>
                    <a:lnTo>
                      <a:pt x="1448536" y="558800"/>
                    </a:lnTo>
                    <a:lnTo>
                      <a:pt x="1450517" y="558800"/>
                    </a:lnTo>
                    <a:close/>
                  </a:path>
                  <a:path w="1481455" h="1866900">
                    <a:moveTo>
                      <a:pt x="1451584" y="664146"/>
                    </a:moveTo>
                    <a:lnTo>
                      <a:pt x="1446428" y="660831"/>
                    </a:lnTo>
                    <a:lnTo>
                      <a:pt x="1442554" y="651827"/>
                    </a:lnTo>
                    <a:lnTo>
                      <a:pt x="1438986" y="644664"/>
                    </a:lnTo>
                    <a:lnTo>
                      <a:pt x="1434769" y="646887"/>
                    </a:lnTo>
                    <a:lnTo>
                      <a:pt x="1438922" y="652729"/>
                    </a:lnTo>
                    <a:lnTo>
                      <a:pt x="1442834" y="659676"/>
                    </a:lnTo>
                    <a:lnTo>
                      <a:pt x="1446923" y="664540"/>
                    </a:lnTo>
                    <a:lnTo>
                      <a:pt x="1451584" y="664146"/>
                    </a:lnTo>
                    <a:close/>
                  </a:path>
                  <a:path w="1481455" h="1866900">
                    <a:moveTo>
                      <a:pt x="1476667" y="596900"/>
                    </a:moveTo>
                    <a:lnTo>
                      <a:pt x="1469110" y="584200"/>
                    </a:lnTo>
                    <a:lnTo>
                      <a:pt x="1461262" y="571500"/>
                    </a:lnTo>
                    <a:lnTo>
                      <a:pt x="1453261" y="571500"/>
                    </a:lnTo>
                    <a:lnTo>
                      <a:pt x="1445260" y="558800"/>
                    </a:lnTo>
                    <a:lnTo>
                      <a:pt x="1444764" y="552716"/>
                    </a:lnTo>
                    <a:lnTo>
                      <a:pt x="1438529" y="546100"/>
                    </a:lnTo>
                    <a:lnTo>
                      <a:pt x="1438427" y="533400"/>
                    </a:lnTo>
                    <a:lnTo>
                      <a:pt x="1436420" y="520700"/>
                    </a:lnTo>
                    <a:lnTo>
                      <a:pt x="1445577" y="520700"/>
                    </a:lnTo>
                    <a:lnTo>
                      <a:pt x="1448612" y="533400"/>
                    </a:lnTo>
                    <a:lnTo>
                      <a:pt x="1450047" y="533400"/>
                    </a:lnTo>
                    <a:lnTo>
                      <a:pt x="1447584" y="520700"/>
                    </a:lnTo>
                    <a:lnTo>
                      <a:pt x="1444688" y="508000"/>
                    </a:lnTo>
                    <a:lnTo>
                      <a:pt x="1441602" y="495300"/>
                    </a:lnTo>
                    <a:lnTo>
                      <a:pt x="1438541" y="482600"/>
                    </a:lnTo>
                    <a:lnTo>
                      <a:pt x="1436243" y="469900"/>
                    </a:lnTo>
                    <a:lnTo>
                      <a:pt x="1435265" y="457200"/>
                    </a:lnTo>
                    <a:lnTo>
                      <a:pt x="1436077" y="444500"/>
                    </a:lnTo>
                    <a:lnTo>
                      <a:pt x="1439125" y="444500"/>
                    </a:lnTo>
                    <a:lnTo>
                      <a:pt x="1434846" y="431800"/>
                    </a:lnTo>
                    <a:lnTo>
                      <a:pt x="1430820" y="431800"/>
                    </a:lnTo>
                    <a:lnTo>
                      <a:pt x="1425943" y="419100"/>
                    </a:lnTo>
                    <a:lnTo>
                      <a:pt x="1419098" y="406400"/>
                    </a:lnTo>
                    <a:lnTo>
                      <a:pt x="1414132" y="406400"/>
                    </a:lnTo>
                    <a:lnTo>
                      <a:pt x="1420393" y="419100"/>
                    </a:lnTo>
                    <a:lnTo>
                      <a:pt x="1424495" y="431800"/>
                    </a:lnTo>
                    <a:lnTo>
                      <a:pt x="1426921" y="444500"/>
                    </a:lnTo>
                    <a:lnTo>
                      <a:pt x="1428153" y="457200"/>
                    </a:lnTo>
                    <a:lnTo>
                      <a:pt x="1428483" y="457200"/>
                    </a:lnTo>
                    <a:lnTo>
                      <a:pt x="1428661" y="469900"/>
                    </a:lnTo>
                    <a:lnTo>
                      <a:pt x="1429181" y="469900"/>
                    </a:lnTo>
                    <a:lnTo>
                      <a:pt x="1430528" y="482600"/>
                    </a:lnTo>
                    <a:lnTo>
                      <a:pt x="1422692" y="469900"/>
                    </a:lnTo>
                    <a:lnTo>
                      <a:pt x="1405636" y="469900"/>
                    </a:lnTo>
                    <a:lnTo>
                      <a:pt x="1402486" y="457200"/>
                    </a:lnTo>
                    <a:lnTo>
                      <a:pt x="1388922" y="444500"/>
                    </a:lnTo>
                    <a:lnTo>
                      <a:pt x="1384414" y="431800"/>
                    </a:lnTo>
                    <a:lnTo>
                      <a:pt x="1388986" y="431800"/>
                    </a:lnTo>
                    <a:lnTo>
                      <a:pt x="1380528" y="419100"/>
                    </a:lnTo>
                    <a:lnTo>
                      <a:pt x="1376654" y="419100"/>
                    </a:lnTo>
                    <a:lnTo>
                      <a:pt x="1373174" y="406400"/>
                    </a:lnTo>
                    <a:lnTo>
                      <a:pt x="1368272" y="406400"/>
                    </a:lnTo>
                    <a:lnTo>
                      <a:pt x="1368437" y="393700"/>
                    </a:lnTo>
                    <a:lnTo>
                      <a:pt x="1341996" y="393700"/>
                    </a:lnTo>
                    <a:lnTo>
                      <a:pt x="1337271" y="381000"/>
                    </a:lnTo>
                    <a:lnTo>
                      <a:pt x="1341120" y="368300"/>
                    </a:lnTo>
                    <a:lnTo>
                      <a:pt x="1363014" y="368300"/>
                    </a:lnTo>
                    <a:lnTo>
                      <a:pt x="1370495" y="381000"/>
                    </a:lnTo>
                    <a:lnTo>
                      <a:pt x="1374965" y="381000"/>
                    </a:lnTo>
                    <a:lnTo>
                      <a:pt x="1377924" y="368300"/>
                    </a:lnTo>
                    <a:lnTo>
                      <a:pt x="1385404" y="368300"/>
                    </a:lnTo>
                    <a:lnTo>
                      <a:pt x="1392897" y="381000"/>
                    </a:lnTo>
                    <a:lnTo>
                      <a:pt x="1404645" y="393700"/>
                    </a:lnTo>
                    <a:lnTo>
                      <a:pt x="1410728" y="381000"/>
                    </a:lnTo>
                    <a:lnTo>
                      <a:pt x="1411376" y="381000"/>
                    </a:lnTo>
                    <a:lnTo>
                      <a:pt x="1408315" y="368300"/>
                    </a:lnTo>
                    <a:lnTo>
                      <a:pt x="1405204" y="368300"/>
                    </a:lnTo>
                    <a:lnTo>
                      <a:pt x="1400759" y="355600"/>
                    </a:lnTo>
                    <a:lnTo>
                      <a:pt x="1395209" y="342900"/>
                    </a:lnTo>
                    <a:lnTo>
                      <a:pt x="1387500" y="342900"/>
                    </a:lnTo>
                    <a:lnTo>
                      <a:pt x="1379588" y="355600"/>
                    </a:lnTo>
                    <a:lnTo>
                      <a:pt x="1371701" y="355600"/>
                    </a:lnTo>
                    <a:lnTo>
                      <a:pt x="1370469" y="368300"/>
                    </a:lnTo>
                    <a:lnTo>
                      <a:pt x="1359662" y="355600"/>
                    </a:lnTo>
                    <a:lnTo>
                      <a:pt x="1349514" y="355600"/>
                    </a:lnTo>
                    <a:lnTo>
                      <a:pt x="1340065" y="342900"/>
                    </a:lnTo>
                    <a:lnTo>
                      <a:pt x="1320647" y="342900"/>
                    </a:lnTo>
                    <a:lnTo>
                      <a:pt x="1315821" y="330200"/>
                    </a:lnTo>
                    <a:lnTo>
                      <a:pt x="1308417" y="330200"/>
                    </a:lnTo>
                    <a:lnTo>
                      <a:pt x="1304747" y="317500"/>
                    </a:lnTo>
                    <a:lnTo>
                      <a:pt x="1303464" y="317500"/>
                    </a:lnTo>
                    <a:lnTo>
                      <a:pt x="1296644" y="304800"/>
                    </a:lnTo>
                    <a:lnTo>
                      <a:pt x="1283131" y="304800"/>
                    </a:lnTo>
                    <a:lnTo>
                      <a:pt x="1269707" y="279400"/>
                    </a:lnTo>
                    <a:lnTo>
                      <a:pt x="1276032" y="279400"/>
                    </a:lnTo>
                    <a:lnTo>
                      <a:pt x="1269606" y="266700"/>
                    </a:lnTo>
                    <a:lnTo>
                      <a:pt x="1256411" y="266700"/>
                    </a:lnTo>
                    <a:lnTo>
                      <a:pt x="1250022" y="254000"/>
                    </a:lnTo>
                    <a:lnTo>
                      <a:pt x="1251229" y="241300"/>
                    </a:lnTo>
                    <a:lnTo>
                      <a:pt x="1264602" y="254000"/>
                    </a:lnTo>
                    <a:lnTo>
                      <a:pt x="1281734" y="266700"/>
                    </a:lnTo>
                    <a:lnTo>
                      <a:pt x="1288389" y="266700"/>
                    </a:lnTo>
                    <a:lnTo>
                      <a:pt x="1283373" y="254000"/>
                    </a:lnTo>
                    <a:lnTo>
                      <a:pt x="1280668" y="241300"/>
                    </a:lnTo>
                    <a:lnTo>
                      <a:pt x="1281785" y="241300"/>
                    </a:lnTo>
                    <a:lnTo>
                      <a:pt x="1289037" y="254000"/>
                    </a:lnTo>
                    <a:lnTo>
                      <a:pt x="1294612" y="254000"/>
                    </a:lnTo>
                    <a:lnTo>
                      <a:pt x="1299184" y="266700"/>
                    </a:lnTo>
                    <a:lnTo>
                      <a:pt x="1310805" y="266700"/>
                    </a:lnTo>
                    <a:lnTo>
                      <a:pt x="1303820" y="254000"/>
                    </a:lnTo>
                    <a:lnTo>
                      <a:pt x="1295920" y="241300"/>
                    </a:lnTo>
                    <a:lnTo>
                      <a:pt x="1286510" y="241300"/>
                    </a:lnTo>
                    <a:lnTo>
                      <a:pt x="1276502" y="228600"/>
                    </a:lnTo>
                    <a:lnTo>
                      <a:pt x="1291361" y="228600"/>
                    </a:lnTo>
                    <a:lnTo>
                      <a:pt x="1280706" y="215900"/>
                    </a:lnTo>
                    <a:lnTo>
                      <a:pt x="1266647" y="215900"/>
                    </a:lnTo>
                    <a:lnTo>
                      <a:pt x="1244307" y="203200"/>
                    </a:lnTo>
                    <a:lnTo>
                      <a:pt x="1232446" y="190500"/>
                    </a:lnTo>
                    <a:lnTo>
                      <a:pt x="1223060" y="165100"/>
                    </a:lnTo>
                    <a:lnTo>
                      <a:pt x="1208138" y="152400"/>
                    </a:lnTo>
                    <a:lnTo>
                      <a:pt x="1188161" y="152400"/>
                    </a:lnTo>
                    <a:lnTo>
                      <a:pt x="1180757" y="139700"/>
                    </a:lnTo>
                    <a:lnTo>
                      <a:pt x="1164628" y="139700"/>
                    </a:lnTo>
                    <a:lnTo>
                      <a:pt x="1156169" y="127000"/>
                    </a:lnTo>
                    <a:lnTo>
                      <a:pt x="1147559" y="127000"/>
                    </a:lnTo>
                    <a:lnTo>
                      <a:pt x="1133944" y="117449"/>
                    </a:lnTo>
                    <a:lnTo>
                      <a:pt x="1133944" y="241300"/>
                    </a:lnTo>
                    <a:lnTo>
                      <a:pt x="1108646" y="241300"/>
                    </a:lnTo>
                    <a:lnTo>
                      <a:pt x="1112710" y="254000"/>
                    </a:lnTo>
                    <a:lnTo>
                      <a:pt x="1113917" y="254000"/>
                    </a:lnTo>
                    <a:lnTo>
                      <a:pt x="1109395" y="266700"/>
                    </a:lnTo>
                    <a:lnTo>
                      <a:pt x="1071638" y="266700"/>
                    </a:lnTo>
                    <a:lnTo>
                      <a:pt x="1075512" y="254000"/>
                    </a:lnTo>
                    <a:lnTo>
                      <a:pt x="1112710" y="254000"/>
                    </a:lnTo>
                    <a:lnTo>
                      <a:pt x="1101293" y="241300"/>
                    </a:lnTo>
                    <a:lnTo>
                      <a:pt x="1067409" y="241300"/>
                    </a:lnTo>
                    <a:lnTo>
                      <a:pt x="1074750" y="254000"/>
                    </a:lnTo>
                    <a:lnTo>
                      <a:pt x="1061110" y="254000"/>
                    </a:lnTo>
                    <a:lnTo>
                      <a:pt x="1057884" y="241300"/>
                    </a:lnTo>
                    <a:lnTo>
                      <a:pt x="1054760" y="241300"/>
                    </a:lnTo>
                    <a:lnTo>
                      <a:pt x="1051128" y="228600"/>
                    </a:lnTo>
                    <a:lnTo>
                      <a:pt x="1039152" y="241300"/>
                    </a:lnTo>
                    <a:lnTo>
                      <a:pt x="1029525" y="228600"/>
                    </a:lnTo>
                    <a:lnTo>
                      <a:pt x="1026858" y="228600"/>
                    </a:lnTo>
                    <a:lnTo>
                      <a:pt x="1027074" y="215900"/>
                    </a:lnTo>
                    <a:lnTo>
                      <a:pt x="1035164" y="215900"/>
                    </a:lnTo>
                    <a:lnTo>
                      <a:pt x="1037082" y="203200"/>
                    </a:lnTo>
                    <a:lnTo>
                      <a:pt x="1013269" y="203200"/>
                    </a:lnTo>
                    <a:lnTo>
                      <a:pt x="1016152" y="190500"/>
                    </a:lnTo>
                    <a:lnTo>
                      <a:pt x="1002296" y="177800"/>
                    </a:lnTo>
                    <a:lnTo>
                      <a:pt x="983576" y="165100"/>
                    </a:lnTo>
                    <a:lnTo>
                      <a:pt x="962672" y="165100"/>
                    </a:lnTo>
                    <a:lnTo>
                      <a:pt x="942251" y="152400"/>
                    </a:lnTo>
                    <a:lnTo>
                      <a:pt x="947267" y="165100"/>
                    </a:lnTo>
                    <a:lnTo>
                      <a:pt x="937272" y="165100"/>
                    </a:lnTo>
                    <a:lnTo>
                      <a:pt x="947127" y="177800"/>
                    </a:lnTo>
                    <a:lnTo>
                      <a:pt x="929906" y="177800"/>
                    </a:lnTo>
                    <a:lnTo>
                      <a:pt x="923810" y="177800"/>
                    </a:lnTo>
                    <a:lnTo>
                      <a:pt x="918400" y="190500"/>
                    </a:lnTo>
                    <a:lnTo>
                      <a:pt x="853859" y="190500"/>
                    </a:lnTo>
                    <a:lnTo>
                      <a:pt x="860425" y="203200"/>
                    </a:lnTo>
                    <a:lnTo>
                      <a:pt x="862164" y="203200"/>
                    </a:lnTo>
                    <a:lnTo>
                      <a:pt x="846594" y="215900"/>
                    </a:lnTo>
                    <a:lnTo>
                      <a:pt x="850544" y="203200"/>
                    </a:lnTo>
                    <a:lnTo>
                      <a:pt x="843127" y="203200"/>
                    </a:lnTo>
                    <a:lnTo>
                      <a:pt x="839597" y="190500"/>
                    </a:lnTo>
                    <a:lnTo>
                      <a:pt x="848753" y="190500"/>
                    </a:lnTo>
                    <a:lnTo>
                      <a:pt x="843102" y="177800"/>
                    </a:lnTo>
                    <a:lnTo>
                      <a:pt x="884275" y="177800"/>
                    </a:lnTo>
                    <a:lnTo>
                      <a:pt x="872477" y="165100"/>
                    </a:lnTo>
                    <a:lnTo>
                      <a:pt x="858342" y="165100"/>
                    </a:lnTo>
                    <a:lnTo>
                      <a:pt x="845451" y="152400"/>
                    </a:lnTo>
                    <a:lnTo>
                      <a:pt x="942251" y="152400"/>
                    </a:lnTo>
                    <a:lnTo>
                      <a:pt x="1004506" y="152400"/>
                    </a:lnTo>
                    <a:lnTo>
                      <a:pt x="1017371" y="165100"/>
                    </a:lnTo>
                    <a:lnTo>
                      <a:pt x="1044498" y="165100"/>
                    </a:lnTo>
                    <a:lnTo>
                      <a:pt x="1034707" y="177800"/>
                    </a:lnTo>
                    <a:lnTo>
                      <a:pt x="1049058" y="177800"/>
                    </a:lnTo>
                    <a:lnTo>
                      <a:pt x="1055636" y="190500"/>
                    </a:lnTo>
                    <a:lnTo>
                      <a:pt x="1091933" y="190500"/>
                    </a:lnTo>
                    <a:lnTo>
                      <a:pt x="1099007" y="203200"/>
                    </a:lnTo>
                    <a:lnTo>
                      <a:pt x="1097495" y="203200"/>
                    </a:lnTo>
                    <a:lnTo>
                      <a:pt x="1100582" y="215900"/>
                    </a:lnTo>
                    <a:lnTo>
                      <a:pt x="1108748" y="228600"/>
                    </a:lnTo>
                    <a:lnTo>
                      <a:pt x="1120406" y="228600"/>
                    </a:lnTo>
                    <a:lnTo>
                      <a:pt x="1133944" y="241300"/>
                    </a:lnTo>
                    <a:lnTo>
                      <a:pt x="1133944" y="117449"/>
                    </a:lnTo>
                    <a:lnTo>
                      <a:pt x="1111364" y="101600"/>
                    </a:lnTo>
                    <a:lnTo>
                      <a:pt x="1102144" y="101600"/>
                    </a:lnTo>
                    <a:lnTo>
                      <a:pt x="1093101" y="88900"/>
                    </a:lnTo>
                    <a:lnTo>
                      <a:pt x="1075804" y="88900"/>
                    </a:lnTo>
                    <a:lnTo>
                      <a:pt x="1083360" y="76200"/>
                    </a:lnTo>
                    <a:lnTo>
                      <a:pt x="1029995" y="76200"/>
                    </a:lnTo>
                    <a:lnTo>
                      <a:pt x="1036548" y="88900"/>
                    </a:lnTo>
                    <a:lnTo>
                      <a:pt x="1008341" y="88900"/>
                    </a:lnTo>
                    <a:lnTo>
                      <a:pt x="1000328" y="76200"/>
                    </a:lnTo>
                    <a:lnTo>
                      <a:pt x="982916" y="76200"/>
                    </a:lnTo>
                    <a:lnTo>
                      <a:pt x="981087" y="88900"/>
                    </a:lnTo>
                    <a:lnTo>
                      <a:pt x="974204" y="88900"/>
                    </a:lnTo>
                    <a:lnTo>
                      <a:pt x="963879" y="76200"/>
                    </a:lnTo>
                    <a:lnTo>
                      <a:pt x="875715" y="76200"/>
                    </a:lnTo>
                    <a:lnTo>
                      <a:pt x="868565" y="63500"/>
                    </a:lnTo>
                    <a:lnTo>
                      <a:pt x="824915" y="63500"/>
                    </a:lnTo>
                    <a:lnTo>
                      <a:pt x="827405" y="50800"/>
                    </a:lnTo>
                    <a:lnTo>
                      <a:pt x="811847" y="50800"/>
                    </a:lnTo>
                    <a:lnTo>
                      <a:pt x="811847" y="114300"/>
                    </a:lnTo>
                    <a:lnTo>
                      <a:pt x="810806" y="127000"/>
                    </a:lnTo>
                    <a:lnTo>
                      <a:pt x="794829" y="127000"/>
                    </a:lnTo>
                    <a:lnTo>
                      <a:pt x="794245" y="139700"/>
                    </a:lnTo>
                    <a:lnTo>
                      <a:pt x="768350" y="139700"/>
                    </a:lnTo>
                    <a:lnTo>
                      <a:pt x="756386" y="152400"/>
                    </a:lnTo>
                    <a:lnTo>
                      <a:pt x="745515" y="152400"/>
                    </a:lnTo>
                    <a:lnTo>
                      <a:pt x="739305" y="139700"/>
                    </a:lnTo>
                    <a:lnTo>
                      <a:pt x="713384" y="139700"/>
                    </a:lnTo>
                    <a:lnTo>
                      <a:pt x="705954" y="152400"/>
                    </a:lnTo>
                    <a:lnTo>
                      <a:pt x="697306" y="152400"/>
                    </a:lnTo>
                    <a:lnTo>
                      <a:pt x="697484" y="165100"/>
                    </a:lnTo>
                    <a:lnTo>
                      <a:pt x="668756" y="165100"/>
                    </a:lnTo>
                    <a:lnTo>
                      <a:pt x="664997" y="152400"/>
                    </a:lnTo>
                    <a:lnTo>
                      <a:pt x="670534" y="152400"/>
                    </a:lnTo>
                    <a:lnTo>
                      <a:pt x="676249" y="139700"/>
                    </a:lnTo>
                    <a:lnTo>
                      <a:pt x="638530" y="165100"/>
                    </a:lnTo>
                    <a:lnTo>
                      <a:pt x="620153" y="165100"/>
                    </a:lnTo>
                    <a:lnTo>
                      <a:pt x="602221" y="177800"/>
                    </a:lnTo>
                    <a:lnTo>
                      <a:pt x="637298" y="177800"/>
                    </a:lnTo>
                    <a:lnTo>
                      <a:pt x="638035" y="190500"/>
                    </a:lnTo>
                    <a:lnTo>
                      <a:pt x="633717" y="190500"/>
                    </a:lnTo>
                    <a:lnTo>
                      <a:pt x="631672" y="203200"/>
                    </a:lnTo>
                    <a:lnTo>
                      <a:pt x="630034" y="203200"/>
                    </a:lnTo>
                    <a:lnTo>
                      <a:pt x="624636" y="215900"/>
                    </a:lnTo>
                    <a:lnTo>
                      <a:pt x="587768" y="215900"/>
                    </a:lnTo>
                    <a:lnTo>
                      <a:pt x="593217" y="203200"/>
                    </a:lnTo>
                    <a:lnTo>
                      <a:pt x="590854" y="203200"/>
                    </a:lnTo>
                    <a:lnTo>
                      <a:pt x="586422" y="215900"/>
                    </a:lnTo>
                    <a:lnTo>
                      <a:pt x="581939" y="215900"/>
                    </a:lnTo>
                    <a:lnTo>
                      <a:pt x="577837" y="228600"/>
                    </a:lnTo>
                    <a:lnTo>
                      <a:pt x="569937" y="228600"/>
                    </a:lnTo>
                    <a:lnTo>
                      <a:pt x="562749" y="241300"/>
                    </a:lnTo>
                    <a:lnTo>
                      <a:pt x="553567" y="241300"/>
                    </a:lnTo>
                    <a:lnTo>
                      <a:pt x="543039" y="254000"/>
                    </a:lnTo>
                    <a:lnTo>
                      <a:pt x="531761" y="254000"/>
                    </a:lnTo>
                    <a:lnTo>
                      <a:pt x="525907" y="266700"/>
                    </a:lnTo>
                    <a:lnTo>
                      <a:pt x="508787" y="266700"/>
                    </a:lnTo>
                    <a:lnTo>
                      <a:pt x="501357" y="279400"/>
                    </a:lnTo>
                    <a:lnTo>
                      <a:pt x="478028" y="279400"/>
                    </a:lnTo>
                    <a:lnTo>
                      <a:pt x="477177" y="292100"/>
                    </a:lnTo>
                    <a:lnTo>
                      <a:pt x="480441" y="292100"/>
                    </a:lnTo>
                    <a:lnTo>
                      <a:pt x="482714" y="304800"/>
                    </a:lnTo>
                    <a:lnTo>
                      <a:pt x="477253" y="304800"/>
                    </a:lnTo>
                    <a:lnTo>
                      <a:pt x="469176" y="317500"/>
                    </a:lnTo>
                    <a:lnTo>
                      <a:pt x="460552" y="317500"/>
                    </a:lnTo>
                    <a:lnTo>
                      <a:pt x="453466" y="330200"/>
                    </a:lnTo>
                    <a:lnTo>
                      <a:pt x="455422" y="330200"/>
                    </a:lnTo>
                    <a:lnTo>
                      <a:pt x="454139" y="342900"/>
                    </a:lnTo>
                    <a:lnTo>
                      <a:pt x="453059" y="342900"/>
                    </a:lnTo>
                    <a:lnTo>
                      <a:pt x="455637" y="355600"/>
                    </a:lnTo>
                    <a:lnTo>
                      <a:pt x="444246" y="355600"/>
                    </a:lnTo>
                    <a:lnTo>
                      <a:pt x="438810" y="368300"/>
                    </a:lnTo>
                    <a:lnTo>
                      <a:pt x="440855" y="381000"/>
                    </a:lnTo>
                    <a:lnTo>
                      <a:pt x="445414" y="368300"/>
                    </a:lnTo>
                    <a:lnTo>
                      <a:pt x="451269" y="368300"/>
                    </a:lnTo>
                    <a:lnTo>
                      <a:pt x="457022" y="355600"/>
                    </a:lnTo>
                    <a:lnTo>
                      <a:pt x="472478" y="355600"/>
                    </a:lnTo>
                    <a:lnTo>
                      <a:pt x="468985" y="368300"/>
                    </a:lnTo>
                    <a:lnTo>
                      <a:pt x="471728" y="368300"/>
                    </a:lnTo>
                    <a:lnTo>
                      <a:pt x="476986" y="355600"/>
                    </a:lnTo>
                    <a:lnTo>
                      <a:pt x="479056" y="355600"/>
                    </a:lnTo>
                    <a:lnTo>
                      <a:pt x="479996" y="342900"/>
                    </a:lnTo>
                    <a:lnTo>
                      <a:pt x="481888" y="342900"/>
                    </a:lnTo>
                    <a:lnTo>
                      <a:pt x="488035" y="330200"/>
                    </a:lnTo>
                    <a:lnTo>
                      <a:pt x="494220" y="330200"/>
                    </a:lnTo>
                    <a:lnTo>
                      <a:pt x="497636" y="342900"/>
                    </a:lnTo>
                    <a:lnTo>
                      <a:pt x="487222" y="342900"/>
                    </a:lnTo>
                    <a:lnTo>
                      <a:pt x="485609" y="355600"/>
                    </a:lnTo>
                    <a:lnTo>
                      <a:pt x="485254" y="355600"/>
                    </a:lnTo>
                    <a:lnTo>
                      <a:pt x="478650" y="368300"/>
                    </a:lnTo>
                    <a:lnTo>
                      <a:pt x="479463" y="368300"/>
                    </a:lnTo>
                    <a:lnTo>
                      <a:pt x="474967" y="381000"/>
                    </a:lnTo>
                    <a:lnTo>
                      <a:pt x="469036" y="381000"/>
                    </a:lnTo>
                    <a:lnTo>
                      <a:pt x="463029" y="393700"/>
                    </a:lnTo>
                    <a:lnTo>
                      <a:pt x="456272" y="393700"/>
                    </a:lnTo>
                    <a:lnTo>
                      <a:pt x="454507" y="406400"/>
                    </a:lnTo>
                    <a:lnTo>
                      <a:pt x="444004" y="406400"/>
                    </a:lnTo>
                    <a:lnTo>
                      <a:pt x="444804" y="393700"/>
                    </a:lnTo>
                    <a:lnTo>
                      <a:pt x="448932" y="383006"/>
                    </a:lnTo>
                    <a:lnTo>
                      <a:pt x="435165" y="393700"/>
                    </a:lnTo>
                    <a:lnTo>
                      <a:pt x="434657" y="393700"/>
                    </a:lnTo>
                    <a:lnTo>
                      <a:pt x="431406" y="381000"/>
                    </a:lnTo>
                    <a:lnTo>
                      <a:pt x="428815" y="381000"/>
                    </a:lnTo>
                    <a:lnTo>
                      <a:pt x="430250" y="368300"/>
                    </a:lnTo>
                    <a:lnTo>
                      <a:pt x="423392" y="381000"/>
                    </a:lnTo>
                    <a:lnTo>
                      <a:pt x="416928" y="381000"/>
                    </a:lnTo>
                    <a:lnTo>
                      <a:pt x="411175" y="393700"/>
                    </a:lnTo>
                    <a:lnTo>
                      <a:pt x="392544" y="393700"/>
                    </a:lnTo>
                    <a:lnTo>
                      <a:pt x="381304" y="406400"/>
                    </a:lnTo>
                    <a:lnTo>
                      <a:pt x="372173" y="406400"/>
                    </a:lnTo>
                    <a:lnTo>
                      <a:pt x="383476" y="393700"/>
                    </a:lnTo>
                    <a:lnTo>
                      <a:pt x="399237" y="381000"/>
                    </a:lnTo>
                    <a:lnTo>
                      <a:pt x="412838" y="368300"/>
                    </a:lnTo>
                    <a:lnTo>
                      <a:pt x="425043" y="368300"/>
                    </a:lnTo>
                    <a:lnTo>
                      <a:pt x="433692" y="355600"/>
                    </a:lnTo>
                    <a:lnTo>
                      <a:pt x="442201" y="355600"/>
                    </a:lnTo>
                    <a:lnTo>
                      <a:pt x="441413" y="330200"/>
                    </a:lnTo>
                    <a:lnTo>
                      <a:pt x="435521" y="330200"/>
                    </a:lnTo>
                    <a:lnTo>
                      <a:pt x="429831" y="342900"/>
                    </a:lnTo>
                    <a:lnTo>
                      <a:pt x="425107" y="342900"/>
                    </a:lnTo>
                    <a:lnTo>
                      <a:pt x="420585" y="355600"/>
                    </a:lnTo>
                    <a:lnTo>
                      <a:pt x="416788" y="355600"/>
                    </a:lnTo>
                    <a:lnTo>
                      <a:pt x="414172" y="342900"/>
                    </a:lnTo>
                    <a:lnTo>
                      <a:pt x="404241" y="368300"/>
                    </a:lnTo>
                    <a:lnTo>
                      <a:pt x="404291" y="355600"/>
                    </a:lnTo>
                    <a:lnTo>
                      <a:pt x="404469" y="355600"/>
                    </a:lnTo>
                    <a:lnTo>
                      <a:pt x="404825" y="342900"/>
                    </a:lnTo>
                    <a:lnTo>
                      <a:pt x="405434" y="342900"/>
                    </a:lnTo>
                    <a:lnTo>
                      <a:pt x="406412" y="330200"/>
                    </a:lnTo>
                    <a:lnTo>
                      <a:pt x="408317" y="330200"/>
                    </a:lnTo>
                    <a:lnTo>
                      <a:pt x="412788" y="317500"/>
                    </a:lnTo>
                    <a:lnTo>
                      <a:pt x="405231" y="317500"/>
                    </a:lnTo>
                    <a:lnTo>
                      <a:pt x="398703" y="330200"/>
                    </a:lnTo>
                    <a:lnTo>
                      <a:pt x="393039" y="330200"/>
                    </a:lnTo>
                    <a:lnTo>
                      <a:pt x="388073" y="342900"/>
                    </a:lnTo>
                    <a:lnTo>
                      <a:pt x="383628" y="342900"/>
                    </a:lnTo>
                    <a:lnTo>
                      <a:pt x="379730" y="355600"/>
                    </a:lnTo>
                    <a:lnTo>
                      <a:pt x="376275" y="355600"/>
                    </a:lnTo>
                    <a:lnTo>
                      <a:pt x="373151" y="368300"/>
                    </a:lnTo>
                    <a:lnTo>
                      <a:pt x="366966" y="381000"/>
                    </a:lnTo>
                    <a:lnTo>
                      <a:pt x="360451" y="393700"/>
                    </a:lnTo>
                    <a:lnTo>
                      <a:pt x="352399" y="393700"/>
                    </a:lnTo>
                    <a:lnTo>
                      <a:pt x="341617" y="406400"/>
                    </a:lnTo>
                    <a:lnTo>
                      <a:pt x="343674" y="406400"/>
                    </a:lnTo>
                    <a:lnTo>
                      <a:pt x="336600" y="419100"/>
                    </a:lnTo>
                    <a:lnTo>
                      <a:pt x="329984" y="419100"/>
                    </a:lnTo>
                    <a:lnTo>
                      <a:pt x="323659" y="431800"/>
                    </a:lnTo>
                    <a:lnTo>
                      <a:pt x="317474" y="444500"/>
                    </a:lnTo>
                    <a:lnTo>
                      <a:pt x="311746" y="444500"/>
                    </a:lnTo>
                    <a:lnTo>
                      <a:pt x="306108" y="457200"/>
                    </a:lnTo>
                    <a:lnTo>
                      <a:pt x="295084" y="457200"/>
                    </a:lnTo>
                    <a:lnTo>
                      <a:pt x="284429" y="469900"/>
                    </a:lnTo>
                    <a:lnTo>
                      <a:pt x="264058" y="469900"/>
                    </a:lnTo>
                    <a:lnTo>
                      <a:pt x="264058" y="609600"/>
                    </a:lnTo>
                    <a:lnTo>
                      <a:pt x="262420" y="622300"/>
                    </a:lnTo>
                    <a:lnTo>
                      <a:pt x="256425" y="635000"/>
                    </a:lnTo>
                    <a:lnTo>
                      <a:pt x="244627" y="635000"/>
                    </a:lnTo>
                    <a:lnTo>
                      <a:pt x="248793" y="647700"/>
                    </a:lnTo>
                    <a:lnTo>
                      <a:pt x="250367" y="647700"/>
                    </a:lnTo>
                    <a:lnTo>
                      <a:pt x="250050" y="660400"/>
                    </a:lnTo>
                    <a:lnTo>
                      <a:pt x="248564" y="660400"/>
                    </a:lnTo>
                    <a:lnTo>
                      <a:pt x="247294" y="673100"/>
                    </a:lnTo>
                    <a:lnTo>
                      <a:pt x="245630" y="673100"/>
                    </a:lnTo>
                    <a:lnTo>
                      <a:pt x="244500" y="685800"/>
                    </a:lnTo>
                    <a:lnTo>
                      <a:pt x="243522" y="685800"/>
                    </a:lnTo>
                    <a:lnTo>
                      <a:pt x="243192" y="698500"/>
                    </a:lnTo>
                    <a:lnTo>
                      <a:pt x="244157" y="698500"/>
                    </a:lnTo>
                    <a:lnTo>
                      <a:pt x="235953" y="723900"/>
                    </a:lnTo>
                    <a:lnTo>
                      <a:pt x="226961" y="723900"/>
                    </a:lnTo>
                    <a:lnTo>
                      <a:pt x="219430" y="736600"/>
                    </a:lnTo>
                    <a:lnTo>
                      <a:pt x="215671" y="762000"/>
                    </a:lnTo>
                    <a:lnTo>
                      <a:pt x="227215" y="749300"/>
                    </a:lnTo>
                    <a:lnTo>
                      <a:pt x="226098" y="762000"/>
                    </a:lnTo>
                    <a:lnTo>
                      <a:pt x="225285" y="762000"/>
                    </a:lnTo>
                    <a:lnTo>
                      <a:pt x="224497" y="774700"/>
                    </a:lnTo>
                    <a:lnTo>
                      <a:pt x="223456" y="787400"/>
                    </a:lnTo>
                    <a:lnTo>
                      <a:pt x="221957" y="787400"/>
                    </a:lnTo>
                    <a:lnTo>
                      <a:pt x="220116" y="800100"/>
                    </a:lnTo>
                    <a:lnTo>
                      <a:pt x="217754" y="812800"/>
                    </a:lnTo>
                    <a:lnTo>
                      <a:pt x="214769" y="825500"/>
                    </a:lnTo>
                    <a:lnTo>
                      <a:pt x="212064" y="825500"/>
                    </a:lnTo>
                    <a:lnTo>
                      <a:pt x="212064" y="1054100"/>
                    </a:lnTo>
                    <a:lnTo>
                      <a:pt x="210718" y="1054100"/>
                    </a:lnTo>
                    <a:lnTo>
                      <a:pt x="205524" y="1066800"/>
                    </a:lnTo>
                    <a:lnTo>
                      <a:pt x="202438" y="1054100"/>
                    </a:lnTo>
                    <a:lnTo>
                      <a:pt x="194576" y="1041400"/>
                    </a:lnTo>
                    <a:lnTo>
                      <a:pt x="194233" y="1040574"/>
                    </a:lnTo>
                    <a:lnTo>
                      <a:pt x="194233" y="1155700"/>
                    </a:lnTo>
                    <a:lnTo>
                      <a:pt x="192913" y="1168400"/>
                    </a:lnTo>
                    <a:lnTo>
                      <a:pt x="192570" y="1168400"/>
                    </a:lnTo>
                    <a:lnTo>
                      <a:pt x="192570" y="1219200"/>
                    </a:lnTo>
                    <a:lnTo>
                      <a:pt x="192252" y="1219200"/>
                    </a:lnTo>
                    <a:lnTo>
                      <a:pt x="191414" y="1206500"/>
                    </a:lnTo>
                    <a:lnTo>
                      <a:pt x="192252" y="1206500"/>
                    </a:lnTo>
                    <a:lnTo>
                      <a:pt x="192570" y="1219200"/>
                    </a:lnTo>
                    <a:lnTo>
                      <a:pt x="192570" y="1168400"/>
                    </a:lnTo>
                    <a:lnTo>
                      <a:pt x="184442" y="1168400"/>
                    </a:lnTo>
                    <a:lnTo>
                      <a:pt x="184061" y="1155700"/>
                    </a:lnTo>
                    <a:lnTo>
                      <a:pt x="194233" y="1155700"/>
                    </a:lnTo>
                    <a:lnTo>
                      <a:pt x="194233" y="1040574"/>
                    </a:lnTo>
                    <a:lnTo>
                      <a:pt x="189369" y="1028700"/>
                    </a:lnTo>
                    <a:lnTo>
                      <a:pt x="194221" y="1016000"/>
                    </a:lnTo>
                    <a:lnTo>
                      <a:pt x="185940" y="1016000"/>
                    </a:lnTo>
                    <a:lnTo>
                      <a:pt x="183007" y="1028700"/>
                    </a:lnTo>
                    <a:lnTo>
                      <a:pt x="176149" y="1028700"/>
                    </a:lnTo>
                    <a:lnTo>
                      <a:pt x="175869" y="1003300"/>
                    </a:lnTo>
                    <a:lnTo>
                      <a:pt x="176479" y="1003300"/>
                    </a:lnTo>
                    <a:lnTo>
                      <a:pt x="177761" y="990600"/>
                    </a:lnTo>
                    <a:lnTo>
                      <a:pt x="181152" y="990600"/>
                    </a:lnTo>
                    <a:lnTo>
                      <a:pt x="189204" y="1003300"/>
                    </a:lnTo>
                    <a:lnTo>
                      <a:pt x="195160" y="1016000"/>
                    </a:lnTo>
                    <a:lnTo>
                      <a:pt x="200875" y="1016000"/>
                    </a:lnTo>
                    <a:lnTo>
                      <a:pt x="208254" y="1028700"/>
                    </a:lnTo>
                    <a:lnTo>
                      <a:pt x="210820" y="1041400"/>
                    </a:lnTo>
                    <a:lnTo>
                      <a:pt x="212064" y="1054100"/>
                    </a:lnTo>
                    <a:lnTo>
                      <a:pt x="212064" y="825500"/>
                    </a:lnTo>
                    <a:lnTo>
                      <a:pt x="210388" y="825500"/>
                    </a:lnTo>
                    <a:lnTo>
                      <a:pt x="212090" y="812800"/>
                    </a:lnTo>
                    <a:lnTo>
                      <a:pt x="215150" y="800100"/>
                    </a:lnTo>
                    <a:lnTo>
                      <a:pt x="214845" y="800100"/>
                    </a:lnTo>
                    <a:lnTo>
                      <a:pt x="201129" y="812800"/>
                    </a:lnTo>
                    <a:lnTo>
                      <a:pt x="200482" y="800100"/>
                    </a:lnTo>
                    <a:lnTo>
                      <a:pt x="199326" y="800100"/>
                    </a:lnTo>
                    <a:lnTo>
                      <a:pt x="200126" y="787400"/>
                    </a:lnTo>
                    <a:lnTo>
                      <a:pt x="194652" y="787400"/>
                    </a:lnTo>
                    <a:lnTo>
                      <a:pt x="194005" y="800100"/>
                    </a:lnTo>
                    <a:lnTo>
                      <a:pt x="191909" y="787400"/>
                    </a:lnTo>
                    <a:lnTo>
                      <a:pt x="190728" y="787400"/>
                    </a:lnTo>
                    <a:lnTo>
                      <a:pt x="190728" y="825500"/>
                    </a:lnTo>
                    <a:lnTo>
                      <a:pt x="188582" y="838200"/>
                    </a:lnTo>
                    <a:lnTo>
                      <a:pt x="182295" y="838200"/>
                    </a:lnTo>
                    <a:lnTo>
                      <a:pt x="182359" y="825500"/>
                    </a:lnTo>
                    <a:lnTo>
                      <a:pt x="182841" y="825500"/>
                    </a:lnTo>
                    <a:lnTo>
                      <a:pt x="183095" y="812800"/>
                    </a:lnTo>
                    <a:lnTo>
                      <a:pt x="186728" y="812800"/>
                    </a:lnTo>
                    <a:lnTo>
                      <a:pt x="189687" y="825500"/>
                    </a:lnTo>
                    <a:lnTo>
                      <a:pt x="190728" y="825500"/>
                    </a:lnTo>
                    <a:lnTo>
                      <a:pt x="190728" y="787400"/>
                    </a:lnTo>
                    <a:lnTo>
                      <a:pt x="184683" y="787400"/>
                    </a:lnTo>
                    <a:lnTo>
                      <a:pt x="185839" y="774700"/>
                    </a:lnTo>
                    <a:lnTo>
                      <a:pt x="189001" y="762000"/>
                    </a:lnTo>
                    <a:lnTo>
                      <a:pt x="192087" y="762000"/>
                    </a:lnTo>
                    <a:lnTo>
                      <a:pt x="196278" y="749300"/>
                    </a:lnTo>
                    <a:lnTo>
                      <a:pt x="206336" y="749300"/>
                    </a:lnTo>
                    <a:lnTo>
                      <a:pt x="205041" y="762000"/>
                    </a:lnTo>
                    <a:lnTo>
                      <a:pt x="205752" y="762000"/>
                    </a:lnTo>
                    <a:lnTo>
                      <a:pt x="210261" y="749300"/>
                    </a:lnTo>
                    <a:lnTo>
                      <a:pt x="212839" y="736600"/>
                    </a:lnTo>
                    <a:lnTo>
                      <a:pt x="213868" y="736600"/>
                    </a:lnTo>
                    <a:lnTo>
                      <a:pt x="213791" y="723900"/>
                    </a:lnTo>
                    <a:lnTo>
                      <a:pt x="208991" y="736600"/>
                    </a:lnTo>
                    <a:lnTo>
                      <a:pt x="193586" y="736600"/>
                    </a:lnTo>
                    <a:lnTo>
                      <a:pt x="194208" y="723900"/>
                    </a:lnTo>
                    <a:lnTo>
                      <a:pt x="195224" y="723900"/>
                    </a:lnTo>
                    <a:lnTo>
                      <a:pt x="196481" y="711200"/>
                    </a:lnTo>
                    <a:lnTo>
                      <a:pt x="198513" y="698500"/>
                    </a:lnTo>
                    <a:lnTo>
                      <a:pt x="200545" y="698500"/>
                    </a:lnTo>
                    <a:lnTo>
                      <a:pt x="200456" y="685800"/>
                    </a:lnTo>
                    <a:lnTo>
                      <a:pt x="207987" y="685800"/>
                    </a:lnTo>
                    <a:lnTo>
                      <a:pt x="216319" y="673100"/>
                    </a:lnTo>
                    <a:lnTo>
                      <a:pt x="228701" y="673100"/>
                    </a:lnTo>
                    <a:lnTo>
                      <a:pt x="229552" y="660400"/>
                    </a:lnTo>
                    <a:lnTo>
                      <a:pt x="231533" y="660400"/>
                    </a:lnTo>
                    <a:lnTo>
                      <a:pt x="232638" y="647700"/>
                    </a:lnTo>
                    <a:lnTo>
                      <a:pt x="230886" y="635000"/>
                    </a:lnTo>
                    <a:lnTo>
                      <a:pt x="228473" y="647700"/>
                    </a:lnTo>
                    <a:lnTo>
                      <a:pt x="214045" y="647700"/>
                    </a:lnTo>
                    <a:lnTo>
                      <a:pt x="212699" y="660400"/>
                    </a:lnTo>
                    <a:lnTo>
                      <a:pt x="205295" y="660400"/>
                    </a:lnTo>
                    <a:lnTo>
                      <a:pt x="206883" y="647700"/>
                    </a:lnTo>
                    <a:lnTo>
                      <a:pt x="213969" y="635000"/>
                    </a:lnTo>
                    <a:lnTo>
                      <a:pt x="223037" y="622300"/>
                    </a:lnTo>
                    <a:lnTo>
                      <a:pt x="222478" y="635000"/>
                    </a:lnTo>
                    <a:lnTo>
                      <a:pt x="229793" y="622300"/>
                    </a:lnTo>
                    <a:lnTo>
                      <a:pt x="233070" y="635000"/>
                    </a:lnTo>
                    <a:lnTo>
                      <a:pt x="232575" y="609600"/>
                    </a:lnTo>
                    <a:lnTo>
                      <a:pt x="227545" y="609600"/>
                    </a:lnTo>
                    <a:lnTo>
                      <a:pt x="220078" y="622300"/>
                    </a:lnTo>
                    <a:lnTo>
                      <a:pt x="212229" y="622300"/>
                    </a:lnTo>
                    <a:lnTo>
                      <a:pt x="214274" y="596900"/>
                    </a:lnTo>
                    <a:lnTo>
                      <a:pt x="214871" y="596900"/>
                    </a:lnTo>
                    <a:lnTo>
                      <a:pt x="216827" y="584200"/>
                    </a:lnTo>
                    <a:lnTo>
                      <a:pt x="220738" y="571500"/>
                    </a:lnTo>
                    <a:lnTo>
                      <a:pt x="237286" y="571500"/>
                    </a:lnTo>
                    <a:lnTo>
                      <a:pt x="235369" y="584200"/>
                    </a:lnTo>
                    <a:lnTo>
                      <a:pt x="248818" y="571500"/>
                    </a:lnTo>
                    <a:lnTo>
                      <a:pt x="242912" y="596900"/>
                    </a:lnTo>
                    <a:lnTo>
                      <a:pt x="250126" y="584200"/>
                    </a:lnTo>
                    <a:lnTo>
                      <a:pt x="253898" y="571500"/>
                    </a:lnTo>
                    <a:lnTo>
                      <a:pt x="256286" y="571500"/>
                    </a:lnTo>
                    <a:lnTo>
                      <a:pt x="259359" y="558800"/>
                    </a:lnTo>
                    <a:lnTo>
                      <a:pt x="263525" y="558800"/>
                    </a:lnTo>
                    <a:lnTo>
                      <a:pt x="262483" y="571500"/>
                    </a:lnTo>
                    <a:lnTo>
                      <a:pt x="261543" y="584200"/>
                    </a:lnTo>
                    <a:lnTo>
                      <a:pt x="261137" y="596900"/>
                    </a:lnTo>
                    <a:lnTo>
                      <a:pt x="261797" y="596900"/>
                    </a:lnTo>
                    <a:lnTo>
                      <a:pt x="264058" y="609600"/>
                    </a:lnTo>
                    <a:lnTo>
                      <a:pt x="264058" y="469900"/>
                    </a:lnTo>
                    <a:lnTo>
                      <a:pt x="256197" y="469900"/>
                    </a:lnTo>
                    <a:lnTo>
                      <a:pt x="259232" y="457200"/>
                    </a:lnTo>
                    <a:lnTo>
                      <a:pt x="262229" y="444500"/>
                    </a:lnTo>
                    <a:lnTo>
                      <a:pt x="275183" y="444500"/>
                    </a:lnTo>
                    <a:lnTo>
                      <a:pt x="285140" y="431800"/>
                    </a:lnTo>
                    <a:lnTo>
                      <a:pt x="293128" y="419100"/>
                    </a:lnTo>
                    <a:lnTo>
                      <a:pt x="299935" y="393700"/>
                    </a:lnTo>
                    <a:lnTo>
                      <a:pt x="306336" y="381000"/>
                    </a:lnTo>
                    <a:lnTo>
                      <a:pt x="309791" y="368300"/>
                    </a:lnTo>
                    <a:lnTo>
                      <a:pt x="313385" y="368300"/>
                    </a:lnTo>
                    <a:lnTo>
                      <a:pt x="317246" y="355600"/>
                    </a:lnTo>
                    <a:lnTo>
                      <a:pt x="321500" y="355600"/>
                    </a:lnTo>
                    <a:lnTo>
                      <a:pt x="326491" y="342900"/>
                    </a:lnTo>
                    <a:lnTo>
                      <a:pt x="332003" y="330200"/>
                    </a:lnTo>
                    <a:lnTo>
                      <a:pt x="338162" y="330200"/>
                    </a:lnTo>
                    <a:lnTo>
                      <a:pt x="345135" y="317500"/>
                    </a:lnTo>
                    <a:lnTo>
                      <a:pt x="343750" y="330200"/>
                    </a:lnTo>
                    <a:lnTo>
                      <a:pt x="339115" y="330200"/>
                    </a:lnTo>
                    <a:lnTo>
                      <a:pt x="335102" y="342900"/>
                    </a:lnTo>
                    <a:lnTo>
                      <a:pt x="335572" y="342900"/>
                    </a:lnTo>
                    <a:lnTo>
                      <a:pt x="345376" y="330200"/>
                    </a:lnTo>
                    <a:lnTo>
                      <a:pt x="347865" y="317500"/>
                    </a:lnTo>
                    <a:lnTo>
                      <a:pt x="352145" y="304800"/>
                    </a:lnTo>
                    <a:lnTo>
                      <a:pt x="367258" y="292100"/>
                    </a:lnTo>
                    <a:lnTo>
                      <a:pt x="358381" y="304800"/>
                    </a:lnTo>
                    <a:lnTo>
                      <a:pt x="365302" y="304800"/>
                    </a:lnTo>
                    <a:lnTo>
                      <a:pt x="373646" y="292100"/>
                    </a:lnTo>
                    <a:lnTo>
                      <a:pt x="369074" y="304800"/>
                    </a:lnTo>
                    <a:lnTo>
                      <a:pt x="374510" y="304800"/>
                    </a:lnTo>
                    <a:lnTo>
                      <a:pt x="380873" y="292100"/>
                    </a:lnTo>
                    <a:lnTo>
                      <a:pt x="387870" y="279400"/>
                    </a:lnTo>
                    <a:lnTo>
                      <a:pt x="395249" y="279400"/>
                    </a:lnTo>
                    <a:lnTo>
                      <a:pt x="403174" y="266700"/>
                    </a:lnTo>
                    <a:lnTo>
                      <a:pt x="411403" y="266700"/>
                    </a:lnTo>
                    <a:lnTo>
                      <a:pt x="419811" y="254000"/>
                    </a:lnTo>
                    <a:lnTo>
                      <a:pt x="428244" y="254000"/>
                    </a:lnTo>
                    <a:lnTo>
                      <a:pt x="436867" y="241300"/>
                    </a:lnTo>
                    <a:lnTo>
                      <a:pt x="445249" y="241300"/>
                    </a:lnTo>
                    <a:lnTo>
                      <a:pt x="453402" y="228600"/>
                    </a:lnTo>
                    <a:lnTo>
                      <a:pt x="468934" y="228600"/>
                    </a:lnTo>
                    <a:lnTo>
                      <a:pt x="475983" y="215900"/>
                    </a:lnTo>
                    <a:lnTo>
                      <a:pt x="488264" y="215900"/>
                    </a:lnTo>
                    <a:lnTo>
                      <a:pt x="484505" y="203200"/>
                    </a:lnTo>
                    <a:lnTo>
                      <a:pt x="487654" y="203200"/>
                    </a:lnTo>
                    <a:lnTo>
                      <a:pt x="492975" y="190500"/>
                    </a:lnTo>
                    <a:lnTo>
                      <a:pt x="505193" y="190500"/>
                    </a:lnTo>
                    <a:lnTo>
                      <a:pt x="498665" y="203200"/>
                    </a:lnTo>
                    <a:lnTo>
                      <a:pt x="511086" y="190500"/>
                    </a:lnTo>
                    <a:lnTo>
                      <a:pt x="519544" y="203200"/>
                    </a:lnTo>
                    <a:lnTo>
                      <a:pt x="526948" y="203200"/>
                    </a:lnTo>
                    <a:lnTo>
                      <a:pt x="518947" y="215900"/>
                    </a:lnTo>
                    <a:lnTo>
                      <a:pt x="511009" y="215900"/>
                    </a:lnTo>
                    <a:lnTo>
                      <a:pt x="503123" y="228600"/>
                    </a:lnTo>
                    <a:lnTo>
                      <a:pt x="525856" y="228600"/>
                    </a:lnTo>
                    <a:lnTo>
                      <a:pt x="529793" y="215900"/>
                    </a:lnTo>
                    <a:lnTo>
                      <a:pt x="538238" y="215900"/>
                    </a:lnTo>
                    <a:lnTo>
                      <a:pt x="542048" y="203200"/>
                    </a:lnTo>
                    <a:lnTo>
                      <a:pt x="537845" y="203200"/>
                    </a:lnTo>
                    <a:lnTo>
                      <a:pt x="541553" y="190500"/>
                    </a:lnTo>
                    <a:lnTo>
                      <a:pt x="545693" y="190500"/>
                    </a:lnTo>
                    <a:lnTo>
                      <a:pt x="550862" y="177800"/>
                    </a:lnTo>
                    <a:lnTo>
                      <a:pt x="554939" y="177800"/>
                    </a:lnTo>
                    <a:lnTo>
                      <a:pt x="559346" y="165100"/>
                    </a:lnTo>
                    <a:lnTo>
                      <a:pt x="564083" y="165100"/>
                    </a:lnTo>
                    <a:lnTo>
                      <a:pt x="569188" y="152400"/>
                    </a:lnTo>
                    <a:lnTo>
                      <a:pt x="569061" y="165100"/>
                    </a:lnTo>
                    <a:lnTo>
                      <a:pt x="578612" y="152400"/>
                    </a:lnTo>
                    <a:lnTo>
                      <a:pt x="588276" y="152400"/>
                    </a:lnTo>
                    <a:lnTo>
                      <a:pt x="598017" y="139700"/>
                    </a:lnTo>
                    <a:lnTo>
                      <a:pt x="615099" y="139700"/>
                    </a:lnTo>
                    <a:lnTo>
                      <a:pt x="625690" y="127000"/>
                    </a:lnTo>
                    <a:lnTo>
                      <a:pt x="628421" y="139700"/>
                    </a:lnTo>
                    <a:lnTo>
                      <a:pt x="662889" y="139700"/>
                    </a:lnTo>
                    <a:lnTo>
                      <a:pt x="673506" y="127000"/>
                    </a:lnTo>
                    <a:lnTo>
                      <a:pt x="697445" y="127000"/>
                    </a:lnTo>
                    <a:lnTo>
                      <a:pt x="710323" y="114300"/>
                    </a:lnTo>
                    <a:lnTo>
                      <a:pt x="723544" y="114300"/>
                    </a:lnTo>
                    <a:lnTo>
                      <a:pt x="719213" y="127000"/>
                    </a:lnTo>
                    <a:lnTo>
                      <a:pt x="736625" y="114300"/>
                    </a:lnTo>
                    <a:lnTo>
                      <a:pt x="811847" y="114300"/>
                    </a:lnTo>
                    <a:lnTo>
                      <a:pt x="811847" y="50800"/>
                    </a:lnTo>
                    <a:lnTo>
                      <a:pt x="783488" y="50800"/>
                    </a:lnTo>
                    <a:lnTo>
                      <a:pt x="766559" y="50800"/>
                    </a:lnTo>
                    <a:lnTo>
                      <a:pt x="748220" y="50800"/>
                    </a:lnTo>
                    <a:lnTo>
                      <a:pt x="740016" y="50800"/>
                    </a:lnTo>
                    <a:lnTo>
                      <a:pt x="720077" y="50800"/>
                    </a:lnTo>
                    <a:lnTo>
                      <a:pt x="723353" y="63500"/>
                    </a:lnTo>
                    <a:lnTo>
                      <a:pt x="706970" y="50800"/>
                    </a:lnTo>
                    <a:lnTo>
                      <a:pt x="689571" y="50800"/>
                    </a:lnTo>
                    <a:lnTo>
                      <a:pt x="682129" y="63500"/>
                    </a:lnTo>
                    <a:lnTo>
                      <a:pt x="655269" y="63500"/>
                    </a:lnTo>
                    <a:lnTo>
                      <a:pt x="649097" y="50800"/>
                    </a:lnTo>
                    <a:lnTo>
                      <a:pt x="665543" y="50800"/>
                    </a:lnTo>
                    <a:lnTo>
                      <a:pt x="673404" y="38100"/>
                    </a:lnTo>
                    <a:lnTo>
                      <a:pt x="671525" y="38100"/>
                    </a:lnTo>
                    <a:lnTo>
                      <a:pt x="668286" y="25400"/>
                    </a:lnTo>
                    <a:lnTo>
                      <a:pt x="669569" y="25400"/>
                    </a:lnTo>
                    <a:lnTo>
                      <a:pt x="674573" y="12700"/>
                    </a:lnTo>
                    <a:lnTo>
                      <a:pt x="659345" y="12700"/>
                    </a:lnTo>
                    <a:lnTo>
                      <a:pt x="650697" y="25400"/>
                    </a:lnTo>
                    <a:lnTo>
                      <a:pt x="651827" y="25400"/>
                    </a:lnTo>
                    <a:lnTo>
                      <a:pt x="659549" y="38100"/>
                    </a:lnTo>
                    <a:lnTo>
                      <a:pt x="641413" y="38100"/>
                    </a:lnTo>
                    <a:lnTo>
                      <a:pt x="641413" y="50800"/>
                    </a:lnTo>
                    <a:lnTo>
                      <a:pt x="626986" y="63500"/>
                    </a:lnTo>
                    <a:lnTo>
                      <a:pt x="619899" y="63500"/>
                    </a:lnTo>
                    <a:lnTo>
                      <a:pt x="628929" y="50800"/>
                    </a:lnTo>
                    <a:lnTo>
                      <a:pt x="641413" y="50800"/>
                    </a:lnTo>
                    <a:lnTo>
                      <a:pt x="641413" y="38100"/>
                    </a:lnTo>
                    <a:lnTo>
                      <a:pt x="631558" y="38100"/>
                    </a:lnTo>
                    <a:lnTo>
                      <a:pt x="623811" y="50800"/>
                    </a:lnTo>
                    <a:lnTo>
                      <a:pt x="614324" y="50800"/>
                    </a:lnTo>
                    <a:lnTo>
                      <a:pt x="609003" y="63500"/>
                    </a:lnTo>
                    <a:lnTo>
                      <a:pt x="618858" y="63500"/>
                    </a:lnTo>
                    <a:lnTo>
                      <a:pt x="608787" y="76200"/>
                    </a:lnTo>
                    <a:lnTo>
                      <a:pt x="570496" y="76200"/>
                    </a:lnTo>
                    <a:lnTo>
                      <a:pt x="563638" y="88900"/>
                    </a:lnTo>
                    <a:lnTo>
                      <a:pt x="543153" y="88900"/>
                    </a:lnTo>
                    <a:lnTo>
                      <a:pt x="536676" y="101600"/>
                    </a:lnTo>
                    <a:lnTo>
                      <a:pt x="524230" y="101600"/>
                    </a:lnTo>
                    <a:lnTo>
                      <a:pt x="518299" y="114300"/>
                    </a:lnTo>
                    <a:lnTo>
                      <a:pt x="493318" y="114300"/>
                    </a:lnTo>
                    <a:lnTo>
                      <a:pt x="495223" y="101600"/>
                    </a:lnTo>
                    <a:lnTo>
                      <a:pt x="494131" y="101600"/>
                    </a:lnTo>
                    <a:lnTo>
                      <a:pt x="493204" y="114300"/>
                    </a:lnTo>
                    <a:lnTo>
                      <a:pt x="466610" y="114300"/>
                    </a:lnTo>
                    <a:lnTo>
                      <a:pt x="461391" y="127000"/>
                    </a:lnTo>
                    <a:lnTo>
                      <a:pt x="458419" y="127000"/>
                    </a:lnTo>
                    <a:lnTo>
                      <a:pt x="458482" y="121031"/>
                    </a:lnTo>
                    <a:lnTo>
                      <a:pt x="454723" y="127000"/>
                    </a:lnTo>
                    <a:lnTo>
                      <a:pt x="446798" y="127000"/>
                    </a:lnTo>
                    <a:lnTo>
                      <a:pt x="439089" y="139700"/>
                    </a:lnTo>
                    <a:lnTo>
                      <a:pt x="431749" y="152400"/>
                    </a:lnTo>
                    <a:lnTo>
                      <a:pt x="428853" y="152400"/>
                    </a:lnTo>
                    <a:lnTo>
                      <a:pt x="435533" y="139700"/>
                    </a:lnTo>
                    <a:lnTo>
                      <a:pt x="424878" y="139700"/>
                    </a:lnTo>
                    <a:lnTo>
                      <a:pt x="418426" y="152400"/>
                    </a:lnTo>
                    <a:lnTo>
                      <a:pt x="411721" y="152400"/>
                    </a:lnTo>
                    <a:lnTo>
                      <a:pt x="404431" y="165100"/>
                    </a:lnTo>
                    <a:lnTo>
                      <a:pt x="396684" y="165100"/>
                    </a:lnTo>
                    <a:lnTo>
                      <a:pt x="380644" y="190500"/>
                    </a:lnTo>
                    <a:lnTo>
                      <a:pt x="373227" y="190500"/>
                    </a:lnTo>
                    <a:lnTo>
                      <a:pt x="366737" y="203200"/>
                    </a:lnTo>
                    <a:lnTo>
                      <a:pt x="361429" y="215900"/>
                    </a:lnTo>
                    <a:lnTo>
                      <a:pt x="373621" y="215900"/>
                    </a:lnTo>
                    <a:lnTo>
                      <a:pt x="370217" y="228600"/>
                    </a:lnTo>
                    <a:lnTo>
                      <a:pt x="360972" y="241300"/>
                    </a:lnTo>
                    <a:lnTo>
                      <a:pt x="359473" y="254000"/>
                    </a:lnTo>
                    <a:lnTo>
                      <a:pt x="349313" y="254000"/>
                    </a:lnTo>
                    <a:lnTo>
                      <a:pt x="339928" y="241300"/>
                    </a:lnTo>
                    <a:lnTo>
                      <a:pt x="336080" y="228600"/>
                    </a:lnTo>
                    <a:lnTo>
                      <a:pt x="342582" y="215900"/>
                    </a:lnTo>
                    <a:lnTo>
                      <a:pt x="345198" y="212293"/>
                    </a:lnTo>
                    <a:lnTo>
                      <a:pt x="346964" y="203200"/>
                    </a:lnTo>
                    <a:lnTo>
                      <a:pt x="334098" y="203200"/>
                    </a:lnTo>
                    <a:lnTo>
                      <a:pt x="327329" y="215900"/>
                    </a:lnTo>
                    <a:lnTo>
                      <a:pt x="316763" y="215900"/>
                    </a:lnTo>
                    <a:lnTo>
                      <a:pt x="317373" y="203200"/>
                    </a:lnTo>
                    <a:lnTo>
                      <a:pt x="322224" y="190500"/>
                    </a:lnTo>
                    <a:lnTo>
                      <a:pt x="333997" y="190500"/>
                    </a:lnTo>
                    <a:lnTo>
                      <a:pt x="347256" y="177800"/>
                    </a:lnTo>
                    <a:lnTo>
                      <a:pt x="366369" y="177800"/>
                    </a:lnTo>
                    <a:lnTo>
                      <a:pt x="358559" y="190500"/>
                    </a:lnTo>
                    <a:lnTo>
                      <a:pt x="352336" y="203200"/>
                    </a:lnTo>
                    <a:lnTo>
                      <a:pt x="360489" y="203200"/>
                    </a:lnTo>
                    <a:lnTo>
                      <a:pt x="369316" y="190500"/>
                    </a:lnTo>
                    <a:lnTo>
                      <a:pt x="379006" y="177800"/>
                    </a:lnTo>
                    <a:lnTo>
                      <a:pt x="371233" y="177800"/>
                    </a:lnTo>
                    <a:lnTo>
                      <a:pt x="378244" y="165100"/>
                    </a:lnTo>
                    <a:lnTo>
                      <a:pt x="382955" y="165100"/>
                    </a:lnTo>
                    <a:lnTo>
                      <a:pt x="387807" y="152400"/>
                    </a:lnTo>
                    <a:lnTo>
                      <a:pt x="397675" y="152400"/>
                    </a:lnTo>
                    <a:lnTo>
                      <a:pt x="402844" y="139700"/>
                    </a:lnTo>
                    <a:lnTo>
                      <a:pt x="405663" y="139700"/>
                    </a:lnTo>
                    <a:lnTo>
                      <a:pt x="403364" y="152400"/>
                    </a:lnTo>
                    <a:lnTo>
                      <a:pt x="409460" y="139700"/>
                    </a:lnTo>
                    <a:lnTo>
                      <a:pt x="409232" y="139700"/>
                    </a:lnTo>
                    <a:lnTo>
                      <a:pt x="410273" y="127000"/>
                    </a:lnTo>
                    <a:lnTo>
                      <a:pt x="398145" y="127000"/>
                    </a:lnTo>
                    <a:lnTo>
                      <a:pt x="391363" y="139700"/>
                    </a:lnTo>
                    <a:lnTo>
                      <a:pt x="383692" y="139700"/>
                    </a:lnTo>
                    <a:lnTo>
                      <a:pt x="375158" y="152400"/>
                    </a:lnTo>
                    <a:lnTo>
                      <a:pt x="374535" y="139700"/>
                    </a:lnTo>
                    <a:lnTo>
                      <a:pt x="353402" y="152400"/>
                    </a:lnTo>
                    <a:lnTo>
                      <a:pt x="332295" y="177800"/>
                    </a:lnTo>
                    <a:lnTo>
                      <a:pt x="312724" y="190500"/>
                    </a:lnTo>
                    <a:lnTo>
                      <a:pt x="296164" y="215900"/>
                    </a:lnTo>
                    <a:lnTo>
                      <a:pt x="301980" y="228600"/>
                    </a:lnTo>
                    <a:lnTo>
                      <a:pt x="305485" y="241300"/>
                    </a:lnTo>
                    <a:lnTo>
                      <a:pt x="308673" y="266700"/>
                    </a:lnTo>
                    <a:lnTo>
                      <a:pt x="313537" y="279400"/>
                    </a:lnTo>
                    <a:lnTo>
                      <a:pt x="248208" y="355600"/>
                    </a:lnTo>
                    <a:lnTo>
                      <a:pt x="227571" y="391782"/>
                    </a:lnTo>
                    <a:lnTo>
                      <a:pt x="229196" y="393700"/>
                    </a:lnTo>
                    <a:lnTo>
                      <a:pt x="236601" y="393700"/>
                    </a:lnTo>
                    <a:lnTo>
                      <a:pt x="228257" y="406400"/>
                    </a:lnTo>
                    <a:lnTo>
                      <a:pt x="220713" y="419100"/>
                    </a:lnTo>
                    <a:lnTo>
                      <a:pt x="206933" y="419100"/>
                    </a:lnTo>
                    <a:lnTo>
                      <a:pt x="207251" y="431800"/>
                    </a:lnTo>
                    <a:lnTo>
                      <a:pt x="206679" y="444500"/>
                    </a:lnTo>
                    <a:lnTo>
                      <a:pt x="205714" y="444500"/>
                    </a:lnTo>
                    <a:lnTo>
                      <a:pt x="204800" y="457200"/>
                    </a:lnTo>
                    <a:lnTo>
                      <a:pt x="204012" y="469900"/>
                    </a:lnTo>
                    <a:lnTo>
                      <a:pt x="204876" y="482600"/>
                    </a:lnTo>
                    <a:lnTo>
                      <a:pt x="209600" y="482600"/>
                    </a:lnTo>
                    <a:lnTo>
                      <a:pt x="195757" y="495300"/>
                    </a:lnTo>
                    <a:lnTo>
                      <a:pt x="181406" y="508000"/>
                    </a:lnTo>
                    <a:lnTo>
                      <a:pt x="177787" y="511162"/>
                    </a:lnTo>
                    <a:lnTo>
                      <a:pt x="177787" y="812800"/>
                    </a:lnTo>
                    <a:lnTo>
                      <a:pt x="177177" y="817206"/>
                    </a:lnTo>
                    <a:lnTo>
                      <a:pt x="177342" y="812800"/>
                    </a:lnTo>
                    <a:lnTo>
                      <a:pt x="177787" y="812800"/>
                    </a:lnTo>
                    <a:lnTo>
                      <a:pt x="177787" y="511162"/>
                    </a:lnTo>
                    <a:lnTo>
                      <a:pt x="166814" y="520700"/>
                    </a:lnTo>
                    <a:lnTo>
                      <a:pt x="152285" y="558800"/>
                    </a:lnTo>
                    <a:lnTo>
                      <a:pt x="155168" y="558800"/>
                    </a:lnTo>
                    <a:lnTo>
                      <a:pt x="165646" y="571500"/>
                    </a:lnTo>
                    <a:lnTo>
                      <a:pt x="160896" y="571500"/>
                    </a:lnTo>
                    <a:lnTo>
                      <a:pt x="156641" y="584200"/>
                    </a:lnTo>
                    <a:lnTo>
                      <a:pt x="146367" y="584200"/>
                    </a:lnTo>
                    <a:lnTo>
                      <a:pt x="145821" y="571500"/>
                    </a:lnTo>
                    <a:lnTo>
                      <a:pt x="147637" y="558800"/>
                    </a:lnTo>
                    <a:lnTo>
                      <a:pt x="140614" y="584200"/>
                    </a:lnTo>
                    <a:lnTo>
                      <a:pt x="133756" y="596900"/>
                    </a:lnTo>
                    <a:lnTo>
                      <a:pt x="127190" y="609600"/>
                    </a:lnTo>
                    <a:lnTo>
                      <a:pt x="121031" y="622300"/>
                    </a:lnTo>
                    <a:lnTo>
                      <a:pt x="117868" y="622300"/>
                    </a:lnTo>
                    <a:lnTo>
                      <a:pt x="116586" y="647700"/>
                    </a:lnTo>
                    <a:lnTo>
                      <a:pt x="119380" y="635000"/>
                    </a:lnTo>
                    <a:lnTo>
                      <a:pt x="124358" y="622300"/>
                    </a:lnTo>
                    <a:lnTo>
                      <a:pt x="137198" y="622300"/>
                    </a:lnTo>
                    <a:lnTo>
                      <a:pt x="133870" y="647700"/>
                    </a:lnTo>
                    <a:lnTo>
                      <a:pt x="128765" y="660400"/>
                    </a:lnTo>
                    <a:lnTo>
                      <a:pt x="125323" y="673100"/>
                    </a:lnTo>
                    <a:lnTo>
                      <a:pt x="126936" y="698500"/>
                    </a:lnTo>
                    <a:lnTo>
                      <a:pt x="99822" y="698500"/>
                    </a:lnTo>
                    <a:lnTo>
                      <a:pt x="93472" y="685800"/>
                    </a:lnTo>
                    <a:lnTo>
                      <a:pt x="95300" y="685800"/>
                    </a:lnTo>
                    <a:lnTo>
                      <a:pt x="89865" y="673100"/>
                    </a:lnTo>
                    <a:lnTo>
                      <a:pt x="85725" y="660400"/>
                    </a:lnTo>
                    <a:lnTo>
                      <a:pt x="83527" y="647700"/>
                    </a:lnTo>
                    <a:lnTo>
                      <a:pt x="83934" y="635000"/>
                    </a:lnTo>
                    <a:lnTo>
                      <a:pt x="72313" y="660400"/>
                    </a:lnTo>
                    <a:lnTo>
                      <a:pt x="67576" y="685800"/>
                    </a:lnTo>
                    <a:lnTo>
                      <a:pt x="64008" y="698500"/>
                    </a:lnTo>
                    <a:lnTo>
                      <a:pt x="55943" y="723900"/>
                    </a:lnTo>
                    <a:lnTo>
                      <a:pt x="50355" y="723900"/>
                    </a:lnTo>
                    <a:lnTo>
                      <a:pt x="49364" y="698500"/>
                    </a:lnTo>
                    <a:lnTo>
                      <a:pt x="48768" y="685800"/>
                    </a:lnTo>
                    <a:lnTo>
                      <a:pt x="44373" y="685800"/>
                    </a:lnTo>
                    <a:lnTo>
                      <a:pt x="48679" y="673100"/>
                    </a:lnTo>
                    <a:lnTo>
                      <a:pt x="53251" y="660400"/>
                    </a:lnTo>
                    <a:lnTo>
                      <a:pt x="57899" y="647700"/>
                    </a:lnTo>
                    <a:lnTo>
                      <a:pt x="62496" y="635000"/>
                    </a:lnTo>
                    <a:lnTo>
                      <a:pt x="61074" y="647700"/>
                    </a:lnTo>
                    <a:lnTo>
                      <a:pt x="64046" y="647700"/>
                    </a:lnTo>
                    <a:lnTo>
                      <a:pt x="64922" y="635000"/>
                    </a:lnTo>
                    <a:lnTo>
                      <a:pt x="66814" y="635000"/>
                    </a:lnTo>
                    <a:lnTo>
                      <a:pt x="69253" y="622300"/>
                    </a:lnTo>
                    <a:lnTo>
                      <a:pt x="71716" y="609600"/>
                    </a:lnTo>
                    <a:lnTo>
                      <a:pt x="73850" y="609600"/>
                    </a:lnTo>
                    <a:lnTo>
                      <a:pt x="75285" y="596900"/>
                    </a:lnTo>
                    <a:lnTo>
                      <a:pt x="75806" y="584200"/>
                    </a:lnTo>
                    <a:lnTo>
                      <a:pt x="75196" y="584200"/>
                    </a:lnTo>
                    <a:lnTo>
                      <a:pt x="79756" y="571500"/>
                    </a:lnTo>
                    <a:lnTo>
                      <a:pt x="80022" y="584200"/>
                    </a:lnTo>
                    <a:lnTo>
                      <a:pt x="79781" y="596900"/>
                    </a:lnTo>
                    <a:lnTo>
                      <a:pt x="82816" y="584200"/>
                    </a:lnTo>
                    <a:lnTo>
                      <a:pt x="82511" y="596900"/>
                    </a:lnTo>
                    <a:lnTo>
                      <a:pt x="85166" y="609600"/>
                    </a:lnTo>
                    <a:lnTo>
                      <a:pt x="89547" y="622300"/>
                    </a:lnTo>
                    <a:lnTo>
                      <a:pt x="94475" y="635000"/>
                    </a:lnTo>
                    <a:lnTo>
                      <a:pt x="100126" y="609600"/>
                    </a:lnTo>
                    <a:lnTo>
                      <a:pt x="97421" y="596900"/>
                    </a:lnTo>
                    <a:lnTo>
                      <a:pt x="92989" y="596900"/>
                    </a:lnTo>
                    <a:lnTo>
                      <a:pt x="93205" y="584200"/>
                    </a:lnTo>
                    <a:lnTo>
                      <a:pt x="93408" y="571500"/>
                    </a:lnTo>
                    <a:lnTo>
                      <a:pt x="102362" y="558800"/>
                    </a:lnTo>
                    <a:lnTo>
                      <a:pt x="106857" y="558800"/>
                    </a:lnTo>
                    <a:lnTo>
                      <a:pt x="111455" y="546100"/>
                    </a:lnTo>
                    <a:lnTo>
                      <a:pt x="104521" y="546100"/>
                    </a:lnTo>
                    <a:lnTo>
                      <a:pt x="109626" y="533400"/>
                    </a:lnTo>
                    <a:lnTo>
                      <a:pt x="114960" y="533400"/>
                    </a:lnTo>
                    <a:lnTo>
                      <a:pt x="119608" y="520700"/>
                    </a:lnTo>
                    <a:lnTo>
                      <a:pt x="115658" y="520700"/>
                    </a:lnTo>
                    <a:lnTo>
                      <a:pt x="109245" y="533400"/>
                    </a:lnTo>
                    <a:lnTo>
                      <a:pt x="106210" y="520700"/>
                    </a:lnTo>
                    <a:lnTo>
                      <a:pt x="111937" y="520700"/>
                    </a:lnTo>
                    <a:lnTo>
                      <a:pt x="116928" y="508000"/>
                    </a:lnTo>
                    <a:lnTo>
                      <a:pt x="121551" y="508000"/>
                    </a:lnTo>
                    <a:lnTo>
                      <a:pt x="126199" y="495300"/>
                    </a:lnTo>
                    <a:lnTo>
                      <a:pt x="131114" y="495300"/>
                    </a:lnTo>
                    <a:lnTo>
                      <a:pt x="136639" y="482600"/>
                    </a:lnTo>
                    <a:lnTo>
                      <a:pt x="143294" y="482600"/>
                    </a:lnTo>
                    <a:lnTo>
                      <a:pt x="151574" y="469900"/>
                    </a:lnTo>
                    <a:lnTo>
                      <a:pt x="144500" y="469900"/>
                    </a:lnTo>
                    <a:lnTo>
                      <a:pt x="141439" y="457200"/>
                    </a:lnTo>
                    <a:lnTo>
                      <a:pt x="141211" y="445503"/>
                    </a:lnTo>
                    <a:lnTo>
                      <a:pt x="125133" y="457200"/>
                    </a:lnTo>
                    <a:lnTo>
                      <a:pt x="116459" y="469900"/>
                    </a:lnTo>
                    <a:lnTo>
                      <a:pt x="108064" y="469900"/>
                    </a:lnTo>
                    <a:lnTo>
                      <a:pt x="93510" y="508000"/>
                    </a:lnTo>
                    <a:lnTo>
                      <a:pt x="79679" y="546100"/>
                    </a:lnTo>
                    <a:lnTo>
                      <a:pt x="67513" y="584200"/>
                    </a:lnTo>
                    <a:lnTo>
                      <a:pt x="57962" y="622300"/>
                    </a:lnTo>
                    <a:lnTo>
                      <a:pt x="52971" y="622300"/>
                    </a:lnTo>
                    <a:lnTo>
                      <a:pt x="40055" y="647700"/>
                    </a:lnTo>
                    <a:lnTo>
                      <a:pt x="34874" y="673100"/>
                    </a:lnTo>
                    <a:lnTo>
                      <a:pt x="35191" y="685800"/>
                    </a:lnTo>
                    <a:lnTo>
                      <a:pt x="38811" y="698500"/>
                    </a:lnTo>
                    <a:lnTo>
                      <a:pt x="43548" y="723900"/>
                    </a:lnTo>
                    <a:lnTo>
                      <a:pt x="47802" y="736600"/>
                    </a:lnTo>
                    <a:lnTo>
                      <a:pt x="49796" y="762000"/>
                    </a:lnTo>
                    <a:lnTo>
                      <a:pt x="47777" y="787400"/>
                    </a:lnTo>
                    <a:lnTo>
                      <a:pt x="40373" y="787400"/>
                    </a:lnTo>
                    <a:lnTo>
                      <a:pt x="38468" y="800100"/>
                    </a:lnTo>
                    <a:lnTo>
                      <a:pt x="36779" y="812800"/>
                    </a:lnTo>
                    <a:lnTo>
                      <a:pt x="30035" y="812800"/>
                    </a:lnTo>
                    <a:lnTo>
                      <a:pt x="31445" y="800100"/>
                    </a:lnTo>
                    <a:lnTo>
                      <a:pt x="19672" y="800100"/>
                    </a:lnTo>
                    <a:lnTo>
                      <a:pt x="23037" y="812800"/>
                    </a:lnTo>
                    <a:lnTo>
                      <a:pt x="26708" y="825500"/>
                    </a:lnTo>
                    <a:lnTo>
                      <a:pt x="28181" y="838200"/>
                    </a:lnTo>
                    <a:lnTo>
                      <a:pt x="146799" y="838200"/>
                    </a:lnTo>
                    <a:lnTo>
                      <a:pt x="152107" y="850900"/>
                    </a:lnTo>
                    <a:lnTo>
                      <a:pt x="158165" y="863600"/>
                    </a:lnTo>
                    <a:lnTo>
                      <a:pt x="164655" y="876300"/>
                    </a:lnTo>
                    <a:lnTo>
                      <a:pt x="176631" y="901700"/>
                    </a:lnTo>
                    <a:lnTo>
                      <a:pt x="180632" y="914400"/>
                    </a:lnTo>
                    <a:lnTo>
                      <a:pt x="181102" y="927100"/>
                    </a:lnTo>
                    <a:lnTo>
                      <a:pt x="180784" y="939800"/>
                    </a:lnTo>
                    <a:lnTo>
                      <a:pt x="179717" y="952500"/>
                    </a:lnTo>
                    <a:lnTo>
                      <a:pt x="177965" y="965200"/>
                    </a:lnTo>
                    <a:lnTo>
                      <a:pt x="175945" y="965200"/>
                    </a:lnTo>
                    <a:lnTo>
                      <a:pt x="175704" y="927100"/>
                    </a:lnTo>
                    <a:lnTo>
                      <a:pt x="173888" y="914400"/>
                    </a:lnTo>
                    <a:lnTo>
                      <a:pt x="170357" y="901700"/>
                    </a:lnTo>
                    <a:lnTo>
                      <a:pt x="157772" y="901700"/>
                    </a:lnTo>
                    <a:lnTo>
                      <a:pt x="149491" y="927100"/>
                    </a:lnTo>
                    <a:lnTo>
                      <a:pt x="140398" y="939800"/>
                    </a:lnTo>
                    <a:lnTo>
                      <a:pt x="130746" y="965200"/>
                    </a:lnTo>
                    <a:lnTo>
                      <a:pt x="131495" y="952500"/>
                    </a:lnTo>
                    <a:lnTo>
                      <a:pt x="132537" y="939800"/>
                    </a:lnTo>
                    <a:lnTo>
                      <a:pt x="133781" y="927100"/>
                    </a:lnTo>
                    <a:lnTo>
                      <a:pt x="135191" y="914400"/>
                    </a:lnTo>
                    <a:lnTo>
                      <a:pt x="137007" y="901700"/>
                    </a:lnTo>
                    <a:lnTo>
                      <a:pt x="138760" y="876300"/>
                    </a:lnTo>
                    <a:lnTo>
                      <a:pt x="140601" y="863600"/>
                    </a:lnTo>
                    <a:lnTo>
                      <a:pt x="142722" y="850900"/>
                    </a:lnTo>
                    <a:lnTo>
                      <a:pt x="136296" y="863600"/>
                    </a:lnTo>
                    <a:lnTo>
                      <a:pt x="137261" y="850900"/>
                    </a:lnTo>
                    <a:lnTo>
                      <a:pt x="24968" y="850900"/>
                    </a:lnTo>
                    <a:lnTo>
                      <a:pt x="10350" y="850900"/>
                    </a:lnTo>
                    <a:lnTo>
                      <a:pt x="6235" y="850900"/>
                    </a:lnTo>
                    <a:lnTo>
                      <a:pt x="4775" y="863600"/>
                    </a:lnTo>
                    <a:lnTo>
                      <a:pt x="4203" y="876300"/>
                    </a:lnTo>
                    <a:lnTo>
                      <a:pt x="4521" y="889000"/>
                    </a:lnTo>
                    <a:lnTo>
                      <a:pt x="5676" y="889000"/>
                    </a:lnTo>
                    <a:lnTo>
                      <a:pt x="7734" y="901700"/>
                    </a:lnTo>
                    <a:lnTo>
                      <a:pt x="10896" y="914400"/>
                    </a:lnTo>
                    <a:lnTo>
                      <a:pt x="15328" y="914400"/>
                    </a:lnTo>
                    <a:lnTo>
                      <a:pt x="17881" y="952500"/>
                    </a:lnTo>
                    <a:lnTo>
                      <a:pt x="12026" y="952500"/>
                    </a:lnTo>
                    <a:lnTo>
                      <a:pt x="5511" y="965200"/>
                    </a:lnTo>
                    <a:lnTo>
                      <a:pt x="6096" y="1003300"/>
                    </a:lnTo>
                    <a:lnTo>
                      <a:pt x="0" y="990600"/>
                    </a:lnTo>
                    <a:lnTo>
                      <a:pt x="723" y="1003300"/>
                    </a:lnTo>
                    <a:lnTo>
                      <a:pt x="1600" y="1003300"/>
                    </a:lnTo>
                    <a:lnTo>
                      <a:pt x="2616" y="1016000"/>
                    </a:lnTo>
                    <a:lnTo>
                      <a:pt x="3759" y="1028700"/>
                    </a:lnTo>
                    <a:lnTo>
                      <a:pt x="10795" y="1016000"/>
                    </a:lnTo>
                    <a:lnTo>
                      <a:pt x="16776" y="1041400"/>
                    </a:lnTo>
                    <a:lnTo>
                      <a:pt x="19799" y="1041400"/>
                    </a:lnTo>
                    <a:lnTo>
                      <a:pt x="22974" y="1054100"/>
                    </a:lnTo>
                    <a:lnTo>
                      <a:pt x="29235" y="1066800"/>
                    </a:lnTo>
                    <a:lnTo>
                      <a:pt x="32423" y="1066800"/>
                    </a:lnTo>
                    <a:lnTo>
                      <a:pt x="34785" y="1054100"/>
                    </a:lnTo>
                    <a:lnTo>
                      <a:pt x="38531" y="1054100"/>
                    </a:lnTo>
                    <a:lnTo>
                      <a:pt x="26593" y="1041400"/>
                    </a:lnTo>
                    <a:lnTo>
                      <a:pt x="25857" y="1028700"/>
                    </a:lnTo>
                    <a:lnTo>
                      <a:pt x="23342" y="1016000"/>
                    </a:lnTo>
                    <a:lnTo>
                      <a:pt x="22098" y="1003300"/>
                    </a:lnTo>
                    <a:lnTo>
                      <a:pt x="25146" y="990600"/>
                    </a:lnTo>
                    <a:lnTo>
                      <a:pt x="28130" y="1003300"/>
                    </a:lnTo>
                    <a:lnTo>
                      <a:pt x="32600" y="1016000"/>
                    </a:lnTo>
                    <a:lnTo>
                      <a:pt x="37541" y="1016000"/>
                    </a:lnTo>
                    <a:lnTo>
                      <a:pt x="41922" y="1028700"/>
                    </a:lnTo>
                    <a:lnTo>
                      <a:pt x="40360" y="1016000"/>
                    </a:lnTo>
                    <a:lnTo>
                      <a:pt x="38760" y="1016000"/>
                    </a:lnTo>
                    <a:lnTo>
                      <a:pt x="37223" y="1003300"/>
                    </a:lnTo>
                    <a:lnTo>
                      <a:pt x="35852" y="1003300"/>
                    </a:lnTo>
                    <a:lnTo>
                      <a:pt x="44259" y="990600"/>
                    </a:lnTo>
                    <a:lnTo>
                      <a:pt x="44170" y="965200"/>
                    </a:lnTo>
                    <a:lnTo>
                      <a:pt x="44018" y="965200"/>
                    </a:lnTo>
                    <a:lnTo>
                      <a:pt x="43713" y="952500"/>
                    </a:lnTo>
                    <a:lnTo>
                      <a:pt x="43065" y="939800"/>
                    </a:lnTo>
                    <a:lnTo>
                      <a:pt x="41808" y="939800"/>
                    </a:lnTo>
                    <a:lnTo>
                      <a:pt x="39776" y="927100"/>
                    </a:lnTo>
                    <a:lnTo>
                      <a:pt x="36017" y="927100"/>
                    </a:lnTo>
                    <a:lnTo>
                      <a:pt x="38252" y="939800"/>
                    </a:lnTo>
                    <a:lnTo>
                      <a:pt x="40081" y="952500"/>
                    </a:lnTo>
                    <a:lnTo>
                      <a:pt x="38112" y="952500"/>
                    </a:lnTo>
                    <a:lnTo>
                      <a:pt x="29781" y="939800"/>
                    </a:lnTo>
                    <a:lnTo>
                      <a:pt x="25006" y="914400"/>
                    </a:lnTo>
                    <a:lnTo>
                      <a:pt x="22466" y="901700"/>
                    </a:lnTo>
                    <a:lnTo>
                      <a:pt x="20802" y="876300"/>
                    </a:lnTo>
                    <a:lnTo>
                      <a:pt x="24244" y="876300"/>
                    </a:lnTo>
                    <a:lnTo>
                      <a:pt x="25869" y="863600"/>
                    </a:lnTo>
                    <a:lnTo>
                      <a:pt x="29756" y="863600"/>
                    </a:lnTo>
                    <a:lnTo>
                      <a:pt x="29273" y="876300"/>
                    </a:lnTo>
                    <a:lnTo>
                      <a:pt x="39827" y="876300"/>
                    </a:lnTo>
                    <a:lnTo>
                      <a:pt x="43827" y="863600"/>
                    </a:lnTo>
                    <a:lnTo>
                      <a:pt x="51587" y="876300"/>
                    </a:lnTo>
                    <a:lnTo>
                      <a:pt x="60020" y="889000"/>
                    </a:lnTo>
                    <a:lnTo>
                      <a:pt x="67386" y="889000"/>
                    </a:lnTo>
                    <a:lnTo>
                      <a:pt x="71945" y="901700"/>
                    </a:lnTo>
                    <a:lnTo>
                      <a:pt x="72834" y="914400"/>
                    </a:lnTo>
                    <a:lnTo>
                      <a:pt x="73190" y="927100"/>
                    </a:lnTo>
                    <a:lnTo>
                      <a:pt x="72542" y="939800"/>
                    </a:lnTo>
                    <a:lnTo>
                      <a:pt x="70434" y="952500"/>
                    </a:lnTo>
                    <a:lnTo>
                      <a:pt x="68351" y="952500"/>
                    </a:lnTo>
                    <a:lnTo>
                      <a:pt x="69011" y="965200"/>
                    </a:lnTo>
                    <a:lnTo>
                      <a:pt x="71297" y="977900"/>
                    </a:lnTo>
                    <a:lnTo>
                      <a:pt x="71958" y="990600"/>
                    </a:lnTo>
                    <a:lnTo>
                      <a:pt x="67754" y="1003300"/>
                    </a:lnTo>
                    <a:lnTo>
                      <a:pt x="70231" y="1016000"/>
                    </a:lnTo>
                    <a:lnTo>
                      <a:pt x="81724" y="1016000"/>
                    </a:lnTo>
                    <a:lnTo>
                      <a:pt x="83820" y="1028700"/>
                    </a:lnTo>
                    <a:lnTo>
                      <a:pt x="85991" y="1041400"/>
                    </a:lnTo>
                    <a:lnTo>
                      <a:pt x="88303" y="1054100"/>
                    </a:lnTo>
                    <a:lnTo>
                      <a:pt x="77139" y="1054100"/>
                    </a:lnTo>
                    <a:lnTo>
                      <a:pt x="69532" y="1066800"/>
                    </a:lnTo>
                    <a:lnTo>
                      <a:pt x="61912" y="1066800"/>
                    </a:lnTo>
                    <a:lnTo>
                      <a:pt x="50736" y="1041400"/>
                    </a:lnTo>
                    <a:lnTo>
                      <a:pt x="60731" y="1092200"/>
                    </a:lnTo>
                    <a:lnTo>
                      <a:pt x="56769" y="1092200"/>
                    </a:lnTo>
                    <a:lnTo>
                      <a:pt x="55308" y="1079500"/>
                    </a:lnTo>
                    <a:lnTo>
                      <a:pt x="57480" y="1079500"/>
                    </a:lnTo>
                    <a:lnTo>
                      <a:pt x="48983" y="1066800"/>
                    </a:lnTo>
                    <a:lnTo>
                      <a:pt x="44437" y="1079500"/>
                    </a:lnTo>
                    <a:lnTo>
                      <a:pt x="43014" y="1092200"/>
                    </a:lnTo>
                    <a:lnTo>
                      <a:pt x="43853" y="1104900"/>
                    </a:lnTo>
                    <a:lnTo>
                      <a:pt x="54864" y="1117600"/>
                    </a:lnTo>
                    <a:lnTo>
                      <a:pt x="53619" y="1117600"/>
                    </a:lnTo>
                    <a:lnTo>
                      <a:pt x="50850" y="1130300"/>
                    </a:lnTo>
                    <a:lnTo>
                      <a:pt x="49784" y="1143000"/>
                    </a:lnTo>
                    <a:lnTo>
                      <a:pt x="49491" y="1155700"/>
                    </a:lnTo>
                    <a:lnTo>
                      <a:pt x="49987" y="1155700"/>
                    </a:lnTo>
                    <a:lnTo>
                      <a:pt x="51536" y="1168400"/>
                    </a:lnTo>
                    <a:lnTo>
                      <a:pt x="54368" y="1181100"/>
                    </a:lnTo>
                    <a:lnTo>
                      <a:pt x="60566" y="1181100"/>
                    </a:lnTo>
                    <a:lnTo>
                      <a:pt x="66941" y="1193800"/>
                    </a:lnTo>
                    <a:lnTo>
                      <a:pt x="73393" y="1193800"/>
                    </a:lnTo>
                    <a:lnTo>
                      <a:pt x="79870" y="1206500"/>
                    </a:lnTo>
                    <a:lnTo>
                      <a:pt x="92773" y="1219200"/>
                    </a:lnTo>
                    <a:lnTo>
                      <a:pt x="99275" y="1231900"/>
                    </a:lnTo>
                    <a:lnTo>
                      <a:pt x="105981" y="1231900"/>
                    </a:lnTo>
                    <a:lnTo>
                      <a:pt x="113131" y="1244600"/>
                    </a:lnTo>
                    <a:lnTo>
                      <a:pt x="112610" y="1257300"/>
                    </a:lnTo>
                    <a:lnTo>
                      <a:pt x="114198" y="1270000"/>
                    </a:lnTo>
                    <a:lnTo>
                      <a:pt x="113753" y="1282700"/>
                    </a:lnTo>
                    <a:lnTo>
                      <a:pt x="104216" y="1282700"/>
                    </a:lnTo>
                    <a:lnTo>
                      <a:pt x="101130" y="1270000"/>
                    </a:lnTo>
                    <a:lnTo>
                      <a:pt x="98552" y="1270000"/>
                    </a:lnTo>
                    <a:lnTo>
                      <a:pt x="97104" y="1257300"/>
                    </a:lnTo>
                    <a:lnTo>
                      <a:pt x="89801" y="1257300"/>
                    </a:lnTo>
                    <a:lnTo>
                      <a:pt x="85572" y="1270000"/>
                    </a:lnTo>
                    <a:lnTo>
                      <a:pt x="81127" y="1270000"/>
                    </a:lnTo>
                    <a:lnTo>
                      <a:pt x="79768" y="1257300"/>
                    </a:lnTo>
                    <a:lnTo>
                      <a:pt x="77571" y="1257300"/>
                    </a:lnTo>
                    <a:lnTo>
                      <a:pt x="73469" y="1244600"/>
                    </a:lnTo>
                    <a:lnTo>
                      <a:pt x="76174" y="1257300"/>
                    </a:lnTo>
                    <a:lnTo>
                      <a:pt x="72415" y="1257300"/>
                    </a:lnTo>
                    <a:lnTo>
                      <a:pt x="67551" y="1244600"/>
                    </a:lnTo>
                    <a:lnTo>
                      <a:pt x="62052" y="1231900"/>
                    </a:lnTo>
                    <a:lnTo>
                      <a:pt x="56362" y="1231900"/>
                    </a:lnTo>
                    <a:lnTo>
                      <a:pt x="50736" y="1219200"/>
                    </a:lnTo>
                    <a:lnTo>
                      <a:pt x="45377" y="1219200"/>
                    </a:lnTo>
                    <a:lnTo>
                      <a:pt x="40627" y="1206500"/>
                    </a:lnTo>
                    <a:lnTo>
                      <a:pt x="36817" y="1206500"/>
                    </a:lnTo>
                    <a:lnTo>
                      <a:pt x="43561" y="1219200"/>
                    </a:lnTo>
                    <a:lnTo>
                      <a:pt x="44716" y="1231900"/>
                    </a:lnTo>
                    <a:lnTo>
                      <a:pt x="43459" y="1231900"/>
                    </a:lnTo>
                    <a:lnTo>
                      <a:pt x="42976" y="1244600"/>
                    </a:lnTo>
                    <a:lnTo>
                      <a:pt x="38303" y="1244600"/>
                    </a:lnTo>
                    <a:lnTo>
                      <a:pt x="33172" y="1231900"/>
                    </a:lnTo>
                    <a:lnTo>
                      <a:pt x="28790" y="1231900"/>
                    </a:lnTo>
                    <a:lnTo>
                      <a:pt x="35090" y="1244600"/>
                    </a:lnTo>
                    <a:lnTo>
                      <a:pt x="42913" y="1257300"/>
                    </a:lnTo>
                    <a:lnTo>
                      <a:pt x="48983" y="1257300"/>
                    </a:lnTo>
                    <a:lnTo>
                      <a:pt x="50050" y="1244600"/>
                    </a:lnTo>
                    <a:lnTo>
                      <a:pt x="55549" y="1257300"/>
                    </a:lnTo>
                    <a:lnTo>
                      <a:pt x="61125" y="1270000"/>
                    </a:lnTo>
                    <a:lnTo>
                      <a:pt x="65684" y="1282700"/>
                    </a:lnTo>
                    <a:lnTo>
                      <a:pt x="68084" y="1295400"/>
                    </a:lnTo>
                    <a:lnTo>
                      <a:pt x="71628" y="1295400"/>
                    </a:lnTo>
                    <a:lnTo>
                      <a:pt x="71996" y="1308100"/>
                    </a:lnTo>
                    <a:lnTo>
                      <a:pt x="71526" y="1333500"/>
                    </a:lnTo>
                    <a:lnTo>
                      <a:pt x="70840" y="1346200"/>
                    </a:lnTo>
                    <a:lnTo>
                      <a:pt x="70561" y="1358900"/>
                    </a:lnTo>
                    <a:lnTo>
                      <a:pt x="71247" y="1371600"/>
                    </a:lnTo>
                    <a:lnTo>
                      <a:pt x="74002" y="1384300"/>
                    </a:lnTo>
                    <a:lnTo>
                      <a:pt x="79375" y="1397000"/>
                    </a:lnTo>
                    <a:lnTo>
                      <a:pt x="86753" y="1407972"/>
                    </a:lnTo>
                    <a:lnTo>
                      <a:pt x="82905" y="1397000"/>
                    </a:lnTo>
                    <a:lnTo>
                      <a:pt x="79527" y="1397000"/>
                    </a:lnTo>
                    <a:lnTo>
                      <a:pt x="82143" y="1384300"/>
                    </a:lnTo>
                    <a:lnTo>
                      <a:pt x="90246" y="1397000"/>
                    </a:lnTo>
                    <a:lnTo>
                      <a:pt x="94742" y="1409700"/>
                    </a:lnTo>
                    <a:lnTo>
                      <a:pt x="96774" y="1422400"/>
                    </a:lnTo>
                    <a:lnTo>
                      <a:pt x="97459" y="1422400"/>
                    </a:lnTo>
                    <a:lnTo>
                      <a:pt x="97713" y="1435100"/>
                    </a:lnTo>
                    <a:lnTo>
                      <a:pt x="98552" y="1447800"/>
                    </a:lnTo>
                    <a:lnTo>
                      <a:pt x="101257" y="1460500"/>
                    </a:lnTo>
                    <a:lnTo>
                      <a:pt x="107061" y="1473200"/>
                    </a:lnTo>
                    <a:lnTo>
                      <a:pt x="115595" y="1447800"/>
                    </a:lnTo>
                    <a:lnTo>
                      <a:pt x="121691" y="1460500"/>
                    </a:lnTo>
                    <a:lnTo>
                      <a:pt x="136169" y="1485900"/>
                    </a:lnTo>
                    <a:lnTo>
                      <a:pt x="142278" y="1498600"/>
                    </a:lnTo>
                    <a:lnTo>
                      <a:pt x="141820" y="1498600"/>
                    </a:lnTo>
                    <a:lnTo>
                      <a:pt x="142227" y="1511300"/>
                    </a:lnTo>
                    <a:lnTo>
                      <a:pt x="140030" y="1524000"/>
                    </a:lnTo>
                    <a:lnTo>
                      <a:pt x="131711" y="1511300"/>
                    </a:lnTo>
                    <a:lnTo>
                      <a:pt x="139941" y="1524000"/>
                    </a:lnTo>
                    <a:lnTo>
                      <a:pt x="149174" y="1536700"/>
                    </a:lnTo>
                    <a:lnTo>
                      <a:pt x="159092" y="1549400"/>
                    </a:lnTo>
                    <a:lnTo>
                      <a:pt x="169405" y="1549400"/>
                    </a:lnTo>
                    <a:lnTo>
                      <a:pt x="180035" y="1562100"/>
                    </a:lnTo>
                    <a:lnTo>
                      <a:pt x="191160" y="1562100"/>
                    </a:lnTo>
                    <a:lnTo>
                      <a:pt x="196291" y="1567688"/>
                    </a:lnTo>
                    <a:lnTo>
                      <a:pt x="193535" y="1562100"/>
                    </a:lnTo>
                    <a:lnTo>
                      <a:pt x="185610" y="1549400"/>
                    </a:lnTo>
                    <a:lnTo>
                      <a:pt x="202603" y="1549400"/>
                    </a:lnTo>
                    <a:lnTo>
                      <a:pt x="207645" y="1562100"/>
                    </a:lnTo>
                    <a:lnTo>
                      <a:pt x="216357" y="1574800"/>
                    </a:lnTo>
                    <a:lnTo>
                      <a:pt x="219760" y="1587500"/>
                    </a:lnTo>
                    <a:lnTo>
                      <a:pt x="208838" y="1574800"/>
                    </a:lnTo>
                    <a:lnTo>
                      <a:pt x="211531" y="1587500"/>
                    </a:lnTo>
                    <a:lnTo>
                      <a:pt x="218605" y="1587500"/>
                    </a:lnTo>
                    <a:lnTo>
                      <a:pt x="222529" y="1600200"/>
                    </a:lnTo>
                    <a:lnTo>
                      <a:pt x="226796" y="1600200"/>
                    </a:lnTo>
                    <a:lnTo>
                      <a:pt x="231038" y="1612900"/>
                    </a:lnTo>
                    <a:lnTo>
                      <a:pt x="237312" y="1612900"/>
                    </a:lnTo>
                    <a:lnTo>
                      <a:pt x="243319" y="1625600"/>
                    </a:lnTo>
                    <a:lnTo>
                      <a:pt x="248399" y="1625600"/>
                    </a:lnTo>
                    <a:lnTo>
                      <a:pt x="246291" y="1612900"/>
                    </a:lnTo>
                    <a:lnTo>
                      <a:pt x="254431" y="1620139"/>
                    </a:lnTo>
                    <a:lnTo>
                      <a:pt x="249593" y="1612900"/>
                    </a:lnTo>
                    <a:lnTo>
                      <a:pt x="240436" y="1600200"/>
                    </a:lnTo>
                    <a:lnTo>
                      <a:pt x="233692" y="1587500"/>
                    </a:lnTo>
                    <a:lnTo>
                      <a:pt x="246811" y="1587500"/>
                    </a:lnTo>
                    <a:lnTo>
                      <a:pt x="247662" y="1574800"/>
                    </a:lnTo>
                    <a:lnTo>
                      <a:pt x="240677" y="1574800"/>
                    </a:lnTo>
                    <a:lnTo>
                      <a:pt x="233768" y="1562100"/>
                    </a:lnTo>
                    <a:lnTo>
                      <a:pt x="219913" y="1549400"/>
                    </a:lnTo>
                    <a:lnTo>
                      <a:pt x="227812" y="1562100"/>
                    </a:lnTo>
                    <a:lnTo>
                      <a:pt x="217017" y="1562100"/>
                    </a:lnTo>
                    <a:lnTo>
                      <a:pt x="211709" y="1549400"/>
                    </a:lnTo>
                    <a:lnTo>
                      <a:pt x="206578" y="1549400"/>
                    </a:lnTo>
                    <a:lnTo>
                      <a:pt x="201815" y="1536700"/>
                    </a:lnTo>
                    <a:lnTo>
                      <a:pt x="187934" y="1536700"/>
                    </a:lnTo>
                    <a:lnTo>
                      <a:pt x="184988" y="1524000"/>
                    </a:lnTo>
                    <a:lnTo>
                      <a:pt x="181864" y="1511300"/>
                    </a:lnTo>
                    <a:lnTo>
                      <a:pt x="178587" y="1498600"/>
                    </a:lnTo>
                    <a:lnTo>
                      <a:pt x="175171" y="1498600"/>
                    </a:lnTo>
                    <a:lnTo>
                      <a:pt x="171602" y="1485900"/>
                    </a:lnTo>
                    <a:lnTo>
                      <a:pt x="168160" y="1473200"/>
                    </a:lnTo>
                    <a:lnTo>
                      <a:pt x="165087" y="1460500"/>
                    </a:lnTo>
                    <a:lnTo>
                      <a:pt x="162585" y="1447800"/>
                    </a:lnTo>
                    <a:lnTo>
                      <a:pt x="158242" y="1447800"/>
                    </a:lnTo>
                    <a:lnTo>
                      <a:pt x="158026" y="1460500"/>
                    </a:lnTo>
                    <a:lnTo>
                      <a:pt x="160299" y="1460500"/>
                    </a:lnTo>
                    <a:lnTo>
                      <a:pt x="163436" y="1473200"/>
                    </a:lnTo>
                    <a:lnTo>
                      <a:pt x="156337" y="1460500"/>
                    </a:lnTo>
                    <a:lnTo>
                      <a:pt x="148323" y="1447800"/>
                    </a:lnTo>
                    <a:lnTo>
                      <a:pt x="141490" y="1447800"/>
                    </a:lnTo>
                    <a:lnTo>
                      <a:pt x="137909" y="1435100"/>
                    </a:lnTo>
                    <a:lnTo>
                      <a:pt x="134759" y="1422400"/>
                    </a:lnTo>
                    <a:lnTo>
                      <a:pt x="131648" y="1435100"/>
                    </a:lnTo>
                    <a:lnTo>
                      <a:pt x="131051" y="1435100"/>
                    </a:lnTo>
                    <a:lnTo>
                      <a:pt x="135496" y="1447800"/>
                    </a:lnTo>
                    <a:lnTo>
                      <a:pt x="129108" y="1435100"/>
                    </a:lnTo>
                    <a:lnTo>
                      <a:pt x="122466" y="1422400"/>
                    </a:lnTo>
                    <a:lnTo>
                      <a:pt x="116078" y="1409700"/>
                    </a:lnTo>
                    <a:lnTo>
                      <a:pt x="110439" y="1397000"/>
                    </a:lnTo>
                    <a:lnTo>
                      <a:pt x="109753" y="1409700"/>
                    </a:lnTo>
                    <a:lnTo>
                      <a:pt x="109613" y="1409700"/>
                    </a:lnTo>
                    <a:lnTo>
                      <a:pt x="109334" y="1422400"/>
                    </a:lnTo>
                    <a:lnTo>
                      <a:pt x="106121" y="1409700"/>
                    </a:lnTo>
                    <a:lnTo>
                      <a:pt x="102781" y="1409700"/>
                    </a:lnTo>
                    <a:lnTo>
                      <a:pt x="99961" y="1397000"/>
                    </a:lnTo>
                    <a:lnTo>
                      <a:pt x="100406" y="1409700"/>
                    </a:lnTo>
                    <a:lnTo>
                      <a:pt x="101206" y="1409700"/>
                    </a:lnTo>
                    <a:lnTo>
                      <a:pt x="102044" y="1422400"/>
                    </a:lnTo>
                    <a:lnTo>
                      <a:pt x="88493" y="1384300"/>
                    </a:lnTo>
                    <a:lnTo>
                      <a:pt x="78270" y="1358900"/>
                    </a:lnTo>
                    <a:lnTo>
                      <a:pt x="73050" y="1333500"/>
                    </a:lnTo>
                    <a:lnTo>
                      <a:pt x="74549" y="1308100"/>
                    </a:lnTo>
                    <a:lnTo>
                      <a:pt x="82410" y="1320800"/>
                    </a:lnTo>
                    <a:lnTo>
                      <a:pt x="90195" y="1333500"/>
                    </a:lnTo>
                    <a:lnTo>
                      <a:pt x="105689" y="1371600"/>
                    </a:lnTo>
                    <a:lnTo>
                      <a:pt x="113893" y="1384300"/>
                    </a:lnTo>
                    <a:lnTo>
                      <a:pt x="122326" y="1397000"/>
                    </a:lnTo>
                    <a:lnTo>
                      <a:pt x="131152" y="1409700"/>
                    </a:lnTo>
                    <a:lnTo>
                      <a:pt x="141249" y="1409700"/>
                    </a:lnTo>
                    <a:lnTo>
                      <a:pt x="135128" y="1397000"/>
                    </a:lnTo>
                    <a:lnTo>
                      <a:pt x="130340" y="1397000"/>
                    </a:lnTo>
                    <a:lnTo>
                      <a:pt x="127139" y="1384300"/>
                    </a:lnTo>
                    <a:lnTo>
                      <a:pt x="124815" y="1384300"/>
                    </a:lnTo>
                    <a:lnTo>
                      <a:pt x="127152" y="1371600"/>
                    </a:lnTo>
                    <a:lnTo>
                      <a:pt x="113550" y="1371600"/>
                    </a:lnTo>
                    <a:lnTo>
                      <a:pt x="106921" y="1358900"/>
                    </a:lnTo>
                    <a:lnTo>
                      <a:pt x="100825" y="1346200"/>
                    </a:lnTo>
                    <a:lnTo>
                      <a:pt x="97878" y="1333500"/>
                    </a:lnTo>
                    <a:lnTo>
                      <a:pt x="100672" y="1320800"/>
                    </a:lnTo>
                    <a:lnTo>
                      <a:pt x="107442" y="1333500"/>
                    </a:lnTo>
                    <a:lnTo>
                      <a:pt x="113626" y="1346200"/>
                    </a:lnTo>
                    <a:lnTo>
                      <a:pt x="119341" y="1346200"/>
                    </a:lnTo>
                    <a:lnTo>
                      <a:pt x="124739" y="1358900"/>
                    </a:lnTo>
                    <a:lnTo>
                      <a:pt x="135382" y="1358900"/>
                    </a:lnTo>
                    <a:lnTo>
                      <a:pt x="140652" y="1371600"/>
                    </a:lnTo>
                    <a:lnTo>
                      <a:pt x="150317" y="1371600"/>
                    </a:lnTo>
                    <a:lnTo>
                      <a:pt x="152666" y="1384300"/>
                    </a:lnTo>
                    <a:lnTo>
                      <a:pt x="160680" y="1397000"/>
                    </a:lnTo>
                    <a:lnTo>
                      <a:pt x="165201" y="1409700"/>
                    </a:lnTo>
                    <a:lnTo>
                      <a:pt x="169824" y="1409700"/>
                    </a:lnTo>
                    <a:lnTo>
                      <a:pt x="172847" y="1422400"/>
                    </a:lnTo>
                    <a:lnTo>
                      <a:pt x="161594" y="1422400"/>
                    </a:lnTo>
                    <a:lnTo>
                      <a:pt x="165582" y="1435100"/>
                    </a:lnTo>
                    <a:lnTo>
                      <a:pt x="172415" y="1447800"/>
                    </a:lnTo>
                    <a:lnTo>
                      <a:pt x="181178" y="1460500"/>
                    </a:lnTo>
                    <a:lnTo>
                      <a:pt x="190944" y="1473200"/>
                    </a:lnTo>
                    <a:lnTo>
                      <a:pt x="201244" y="1473200"/>
                    </a:lnTo>
                    <a:lnTo>
                      <a:pt x="211023" y="1485900"/>
                    </a:lnTo>
                    <a:lnTo>
                      <a:pt x="219786" y="1498600"/>
                    </a:lnTo>
                    <a:lnTo>
                      <a:pt x="226987" y="1511300"/>
                    </a:lnTo>
                    <a:lnTo>
                      <a:pt x="223316" y="1511300"/>
                    </a:lnTo>
                    <a:lnTo>
                      <a:pt x="225602" y="1524000"/>
                    </a:lnTo>
                    <a:lnTo>
                      <a:pt x="227685" y="1536700"/>
                    </a:lnTo>
                    <a:lnTo>
                      <a:pt x="229958" y="1536700"/>
                    </a:lnTo>
                    <a:lnTo>
                      <a:pt x="232016" y="1549400"/>
                    </a:lnTo>
                    <a:lnTo>
                      <a:pt x="237439" y="1562100"/>
                    </a:lnTo>
                    <a:lnTo>
                      <a:pt x="243065" y="1562100"/>
                    </a:lnTo>
                    <a:lnTo>
                      <a:pt x="248831" y="1574800"/>
                    </a:lnTo>
                    <a:lnTo>
                      <a:pt x="266928" y="1574800"/>
                    </a:lnTo>
                    <a:lnTo>
                      <a:pt x="272745" y="1587500"/>
                    </a:lnTo>
                    <a:lnTo>
                      <a:pt x="274180" y="1587500"/>
                    </a:lnTo>
                    <a:lnTo>
                      <a:pt x="280631" y="1600200"/>
                    </a:lnTo>
                    <a:lnTo>
                      <a:pt x="285076" y="1612900"/>
                    </a:lnTo>
                    <a:lnTo>
                      <a:pt x="280492" y="1612900"/>
                    </a:lnTo>
                    <a:lnTo>
                      <a:pt x="306222" y="1625600"/>
                    </a:lnTo>
                    <a:lnTo>
                      <a:pt x="314833" y="1638300"/>
                    </a:lnTo>
                    <a:lnTo>
                      <a:pt x="326517" y="1651000"/>
                    </a:lnTo>
                    <a:lnTo>
                      <a:pt x="336410" y="1663700"/>
                    </a:lnTo>
                    <a:lnTo>
                      <a:pt x="339661" y="1663700"/>
                    </a:lnTo>
                    <a:lnTo>
                      <a:pt x="348361" y="1676400"/>
                    </a:lnTo>
                    <a:lnTo>
                      <a:pt x="359397" y="1676400"/>
                    </a:lnTo>
                    <a:lnTo>
                      <a:pt x="368134" y="1689100"/>
                    </a:lnTo>
                    <a:lnTo>
                      <a:pt x="369455" y="1689100"/>
                    </a:lnTo>
                    <a:lnTo>
                      <a:pt x="379691" y="1701800"/>
                    </a:lnTo>
                    <a:lnTo>
                      <a:pt x="391528" y="1714500"/>
                    </a:lnTo>
                    <a:lnTo>
                      <a:pt x="397344" y="1714500"/>
                    </a:lnTo>
                    <a:lnTo>
                      <a:pt x="395668" y="1701800"/>
                    </a:lnTo>
                    <a:lnTo>
                      <a:pt x="386524" y="1701800"/>
                    </a:lnTo>
                    <a:lnTo>
                      <a:pt x="392595" y="1689100"/>
                    </a:lnTo>
                    <a:lnTo>
                      <a:pt x="403212" y="1701800"/>
                    </a:lnTo>
                    <a:lnTo>
                      <a:pt x="415836" y="1714500"/>
                    </a:lnTo>
                    <a:lnTo>
                      <a:pt x="417995" y="1716786"/>
                    </a:lnTo>
                    <a:lnTo>
                      <a:pt x="415137" y="1727200"/>
                    </a:lnTo>
                    <a:lnTo>
                      <a:pt x="419011" y="1727200"/>
                    </a:lnTo>
                    <a:lnTo>
                      <a:pt x="423227" y="1739900"/>
                    </a:lnTo>
                    <a:lnTo>
                      <a:pt x="423710" y="1739900"/>
                    </a:lnTo>
                    <a:lnTo>
                      <a:pt x="454698" y="1765300"/>
                    </a:lnTo>
                    <a:lnTo>
                      <a:pt x="484822" y="1778000"/>
                    </a:lnTo>
                    <a:lnTo>
                      <a:pt x="515264" y="1778000"/>
                    </a:lnTo>
                    <a:lnTo>
                      <a:pt x="547204" y="1790700"/>
                    </a:lnTo>
                    <a:lnTo>
                      <a:pt x="565150" y="1790700"/>
                    </a:lnTo>
                    <a:lnTo>
                      <a:pt x="583933" y="1803400"/>
                    </a:lnTo>
                    <a:lnTo>
                      <a:pt x="603224" y="1803400"/>
                    </a:lnTo>
                    <a:lnTo>
                      <a:pt x="622719" y="1816100"/>
                    </a:lnTo>
                    <a:lnTo>
                      <a:pt x="642188" y="1816100"/>
                    </a:lnTo>
                    <a:lnTo>
                      <a:pt x="651725" y="1828800"/>
                    </a:lnTo>
                    <a:lnTo>
                      <a:pt x="724166" y="1828800"/>
                    </a:lnTo>
                    <a:lnTo>
                      <a:pt x="734466" y="1841500"/>
                    </a:lnTo>
                    <a:lnTo>
                      <a:pt x="683018" y="1841500"/>
                    </a:lnTo>
                    <a:lnTo>
                      <a:pt x="670801" y="1854200"/>
                    </a:lnTo>
                    <a:lnTo>
                      <a:pt x="788733" y="1854200"/>
                    </a:lnTo>
                    <a:lnTo>
                      <a:pt x="783615" y="1866900"/>
                    </a:lnTo>
                    <a:lnTo>
                      <a:pt x="886675" y="1866900"/>
                    </a:lnTo>
                    <a:lnTo>
                      <a:pt x="909180" y="1854200"/>
                    </a:lnTo>
                    <a:lnTo>
                      <a:pt x="896277" y="1854200"/>
                    </a:lnTo>
                    <a:lnTo>
                      <a:pt x="897623" y="1841500"/>
                    </a:lnTo>
                    <a:lnTo>
                      <a:pt x="906614" y="1841500"/>
                    </a:lnTo>
                    <a:lnTo>
                      <a:pt x="922032" y="1828800"/>
                    </a:lnTo>
                    <a:lnTo>
                      <a:pt x="933970" y="1828800"/>
                    </a:lnTo>
                    <a:lnTo>
                      <a:pt x="940866" y="1841500"/>
                    </a:lnTo>
                    <a:lnTo>
                      <a:pt x="947724" y="1841500"/>
                    </a:lnTo>
                    <a:lnTo>
                      <a:pt x="943584" y="1847964"/>
                    </a:lnTo>
                    <a:lnTo>
                      <a:pt x="950087" y="1841500"/>
                    </a:lnTo>
                    <a:lnTo>
                      <a:pt x="952334" y="1841500"/>
                    </a:lnTo>
                    <a:lnTo>
                      <a:pt x="966838" y="1828800"/>
                    </a:lnTo>
                    <a:lnTo>
                      <a:pt x="958024" y="1841500"/>
                    </a:lnTo>
                    <a:lnTo>
                      <a:pt x="983462" y="1841500"/>
                    </a:lnTo>
                    <a:lnTo>
                      <a:pt x="1001547" y="1828800"/>
                    </a:lnTo>
                    <a:lnTo>
                      <a:pt x="1042289" y="1828800"/>
                    </a:lnTo>
                    <a:lnTo>
                      <a:pt x="1048524" y="1816100"/>
                    </a:lnTo>
                    <a:lnTo>
                      <a:pt x="1050239" y="1816100"/>
                    </a:lnTo>
                    <a:lnTo>
                      <a:pt x="1065085" y="1803400"/>
                    </a:lnTo>
                    <a:lnTo>
                      <a:pt x="1081798" y="1778000"/>
                    </a:lnTo>
                    <a:lnTo>
                      <a:pt x="1098562" y="1765300"/>
                    </a:lnTo>
                    <a:lnTo>
                      <a:pt x="1113599" y="1752600"/>
                    </a:lnTo>
                    <a:lnTo>
                      <a:pt x="1123924" y="1739900"/>
                    </a:lnTo>
                    <a:lnTo>
                      <a:pt x="1143419" y="1739900"/>
                    </a:lnTo>
                    <a:lnTo>
                      <a:pt x="1152779" y="1727200"/>
                    </a:lnTo>
                    <a:lnTo>
                      <a:pt x="1161834" y="1727200"/>
                    </a:lnTo>
                    <a:lnTo>
                      <a:pt x="1171028" y="1714500"/>
                    </a:lnTo>
                    <a:lnTo>
                      <a:pt x="1180338" y="1714500"/>
                    </a:lnTo>
                    <a:lnTo>
                      <a:pt x="1189774" y="1701800"/>
                    </a:lnTo>
                    <a:lnTo>
                      <a:pt x="1188618" y="1714500"/>
                    </a:lnTo>
                    <a:lnTo>
                      <a:pt x="1194511" y="1701800"/>
                    </a:lnTo>
                    <a:lnTo>
                      <a:pt x="1200670" y="1701800"/>
                    </a:lnTo>
                    <a:lnTo>
                      <a:pt x="1207071" y="1689100"/>
                    </a:lnTo>
                    <a:lnTo>
                      <a:pt x="1213675" y="1689100"/>
                    </a:lnTo>
                    <a:lnTo>
                      <a:pt x="1220304" y="1676400"/>
                    </a:lnTo>
                    <a:lnTo>
                      <a:pt x="1227251" y="1676400"/>
                    </a:lnTo>
                    <a:lnTo>
                      <a:pt x="1234490" y="1663700"/>
                    </a:lnTo>
                    <a:lnTo>
                      <a:pt x="1252664" y="1663700"/>
                    </a:lnTo>
                    <a:lnTo>
                      <a:pt x="1262748" y="1651000"/>
                    </a:lnTo>
                    <a:lnTo>
                      <a:pt x="1275537" y="1638300"/>
                    </a:lnTo>
                    <a:lnTo>
                      <a:pt x="1289532" y="1625600"/>
                    </a:lnTo>
                    <a:lnTo>
                      <a:pt x="1296390" y="1612900"/>
                    </a:lnTo>
                    <a:lnTo>
                      <a:pt x="1280350" y="1612900"/>
                    </a:lnTo>
                    <a:lnTo>
                      <a:pt x="1276172" y="1625600"/>
                    </a:lnTo>
                    <a:lnTo>
                      <a:pt x="1278331" y="1625600"/>
                    </a:lnTo>
                    <a:lnTo>
                      <a:pt x="1271790" y="1638300"/>
                    </a:lnTo>
                    <a:lnTo>
                      <a:pt x="1251521" y="1638300"/>
                    </a:lnTo>
                    <a:lnTo>
                      <a:pt x="1259268" y="1625600"/>
                    </a:lnTo>
                    <a:lnTo>
                      <a:pt x="1266786" y="1612900"/>
                    </a:lnTo>
                    <a:lnTo>
                      <a:pt x="1274114" y="1600200"/>
                    </a:lnTo>
                    <a:lnTo>
                      <a:pt x="1281315" y="1600200"/>
                    </a:lnTo>
                    <a:lnTo>
                      <a:pt x="1284401" y="1587500"/>
                    </a:lnTo>
                    <a:lnTo>
                      <a:pt x="1281214" y="1587500"/>
                    </a:lnTo>
                    <a:lnTo>
                      <a:pt x="1289583" y="1574800"/>
                    </a:lnTo>
                    <a:lnTo>
                      <a:pt x="1295895" y="1574800"/>
                    </a:lnTo>
                    <a:lnTo>
                      <a:pt x="1300607" y="1562100"/>
                    </a:lnTo>
                    <a:lnTo>
                      <a:pt x="1303832" y="1562100"/>
                    </a:lnTo>
                    <a:lnTo>
                      <a:pt x="1306195" y="1549400"/>
                    </a:lnTo>
                    <a:lnTo>
                      <a:pt x="1308379" y="1536700"/>
                    </a:lnTo>
                    <a:lnTo>
                      <a:pt x="1310830" y="1536700"/>
                    </a:lnTo>
                    <a:lnTo>
                      <a:pt x="1313903" y="1524000"/>
                    </a:lnTo>
                    <a:lnTo>
                      <a:pt x="1318171" y="1524000"/>
                    </a:lnTo>
                    <a:lnTo>
                      <a:pt x="1324165" y="1511300"/>
                    </a:lnTo>
                    <a:lnTo>
                      <a:pt x="1324178" y="1524000"/>
                    </a:lnTo>
                    <a:lnTo>
                      <a:pt x="1322984" y="1536700"/>
                    </a:lnTo>
                    <a:lnTo>
                      <a:pt x="1327200" y="1536700"/>
                    </a:lnTo>
                    <a:lnTo>
                      <a:pt x="1331976" y="1524000"/>
                    </a:lnTo>
                    <a:lnTo>
                      <a:pt x="1326108" y="1549400"/>
                    </a:lnTo>
                    <a:lnTo>
                      <a:pt x="1314627" y="1562100"/>
                    </a:lnTo>
                    <a:lnTo>
                      <a:pt x="1306576" y="1587500"/>
                    </a:lnTo>
                    <a:lnTo>
                      <a:pt x="1310982" y="1587500"/>
                    </a:lnTo>
                    <a:lnTo>
                      <a:pt x="1326197" y="1562100"/>
                    </a:lnTo>
                    <a:lnTo>
                      <a:pt x="1340802" y="1536700"/>
                    </a:lnTo>
                    <a:lnTo>
                      <a:pt x="1344790" y="1524000"/>
                    </a:lnTo>
                    <a:lnTo>
                      <a:pt x="1348765" y="1511300"/>
                    </a:lnTo>
                    <a:lnTo>
                      <a:pt x="1352753" y="1498600"/>
                    </a:lnTo>
                    <a:lnTo>
                      <a:pt x="1359966" y="1473200"/>
                    </a:lnTo>
                    <a:lnTo>
                      <a:pt x="1371130" y="1460500"/>
                    </a:lnTo>
                    <a:lnTo>
                      <a:pt x="1378661" y="1447800"/>
                    </a:lnTo>
                    <a:lnTo>
                      <a:pt x="1385824" y="1435100"/>
                    </a:lnTo>
                    <a:lnTo>
                      <a:pt x="1395895" y="1409700"/>
                    </a:lnTo>
                    <a:lnTo>
                      <a:pt x="1399997" y="1409700"/>
                    </a:lnTo>
                    <a:lnTo>
                      <a:pt x="1406601" y="1397000"/>
                    </a:lnTo>
                    <a:lnTo>
                      <a:pt x="1407947" y="1404785"/>
                    </a:lnTo>
                    <a:lnTo>
                      <a:pt x="1411770" y="1397000"/>
                    </a:lnTo>
                    <a:lnTo>
                      <a:pt x="1418005" y="1384300"/>
                    </a:lnTo>
                    <a:lnTo>
                      <a:pt x="1422590" y="1371600"/>
                    </a:lnTo>
                    <a:lnTo>
                      <a:pt x="1350124" y="1371600"/>
                    </a:lnTo>
                    <a:lnTo>
                      <a:pt x="1346923" y="1371600"/>
                    </a:lnTo>
                    <a:lnTo>
                      <a:pt x="1344206" y="1371600"/>
                    </a:lnTo>
                    <a:lnTo>
                      <a:pt x="1337741" y="1384300"/>
                    </a:lnTo>
                    <a:lnTo>
                      <a:pt x="1330794" y="1397000"/>
                    </a:lnTo>
                    <a:lnTo>
                      <a:pt x="1324000" y="1409700"/>
                    </a:lnTo>
                    <a:lnTo>
                      <a:pt x="1317320" y="1409700"/>
                    </a:lnTo>
                    <a:lnTo>
                      <a:pt x="1311427" y="1422400"/>
                    </a:lnTo>
                    <a:lnTo>
                      <a:pt x="1306601" y="1435100"/>
                    </a:lnTo>
                    <a:lnTo>
                      <a:pt x="1303172" y="1447800"/>
                    </a:lnTo>
                    <a:lnTo>
                      <a:pt x="1301445" y="1435100"/>
                    </a:lnTo>
                    <a:lnTo>
                      <a:pt x="1303616" y="1435100"/>
                    </a:lnTo>
                    <a:lnTo>
                      <a:pt x="1306258" y="1422400"/>
                    </a:lnTo>
                    <a:lnTo>
                      <a:pt x="1305928" y="1422400"/>
                    </a:lnTo>
                    <a:lnTo>
                      <a:pt x="1291399" y="1447800"/>
                    </a:lnTo>
                    <a:lnTo>
                      <a:pt x="1282750" y="1473200"/>
                    </a:lnTo>
                    <a:lnTo>
                      <a:pt x="1273975" y="1498600"/>
                    </a:lnTo>
                    <a:lnTo>
                      <a:pt x="1259065" y="1524000"/>
                    </a:lnTo>
                    <a:lnTo>
                      <a:pt x="1257134" y="1511300"/>
                    </a:lnTo>
                    <a:lnTo>
                      <a:pt x="1251216" y="1511300"/>
                    </a:lnTo>
                    <a:lnTo>
                      <a:pt x="1242885" y="1524000"/>
                    </a:lnTo>
                    <a:lnTo>
                      <a:pt x="1233728" y="1524000"/>
                    </a:lnTo>
                    <a:lnTo>
                      <a:pt x="1226477" y="1536700"/>
                    </a:lnTo>
                    <a:lnTo>
                      <a:pt x="1216596" y="1562100"/>
                    </a:lnTo>
                    <a:lnTo>
                      <a:pt x="1204455" y="1574800"/>
                    </a:lnTo>
                    <a:lnTo>
                      <a:pt x="1190434" y="1587500"/>
                    </a:lnTo>
                    <a:lnTo>
                      <a:pt x="1183043" y="1600200"/>
                    </a:lnTo>
                    <a:lnTo>
                      <a:pt x="1175270" y="1612900"/>
                    </a:lnTo>
                    <a:lnTo>
                      <a:pt x="1159421" y="1625600"/>
                    </a:lnTo>
                    <a:lnTo>
                      <a:pt x="1151318" y="1638300"/>
                    </a:lnTo>
                    <a:lnTo>
                      <a:pt x="1143393" y="1638300"/>
                    </a:lnTo>
                    <a:lnTo>
                      <a:pt x="1135659" y="1651000"/>
                    </a:lnTo>
                    <a:lnTo>
                      <a:pt x="1110564" y="1651000"/>
                    </a:lnTo>
                    <a:lnTo>
                      <a:pt x="1100772" y="1663700"/>
                    </a:lnTo>
                    <a:lnTo>
                      <a:pt x="1090002" y="1663700"/>
                    </a:lnTo>
                    <a:lnTo>
                      <a:pt x="1079538" y="1676400"/>
                    </a:lnTo>
                    <a:lnTo>
                      <a:pt x="1055509" y="1676400"/>
                    </a:lnTo>
                    <a:lnTo>
                      <a:pt x="1047940" y="1689100"/>
                    </a:lnTo>
                    <a:lnTo>
                      <a:pt x="1062520" y="1689100"/>
                    </a:lnTo>
                    <a:lnTo>
                      <a:pt x="1062875" y="1701800"/>
                    </a:lnTo>
                    <a:lnTo>
                      <a:pt x="1046632" y="1701800"/>
                    </a:lnTo>
                    <a:lnTo>
                      <a:pt x="1042327" y="1714500"/>
                    </a:lnTo>
                    <a:lnTo>
                      <a:pt x="1030986" y="1714500"/>
                    </a:lnTo>
                    <a:lnTo>
                      <a:pt x="1025563" y="1727200"/>
                    </a:lnTo>
                    <a:lnTo>
                      <a:pt x="1002258" y="1727200"/>
                    </a:lnTo>
                    <a:lnTo>
                      <a:pt x="1002626" y="1739900"/>
                    </a:lnTo>
                    <a:lnTo>
                      <a:pt x="996505" y="1739900"/>
                    </a:lnTo>
                    <a:lnTo>
                      <a:pt x="989241" y="1752600"/>
                    </a:lnTo>
                    <a:lnTo>
                      <a:pt x="973010" y="1739900"/>
                    </a:lnTo>
                    <a:lnTo>
                      <a:pt x="974991" y="1752600"/>
                    </a:lnTo>
                    <a:lnTo>
                      <a:pt x="976528" y="1752600"/>
                    </a:lnTo>
                    <a:lnTo>
                      <a:pt x="976274" y="1765300"/>
                    </a:lnTo>
                    <a:lnTo>
                      <a:pt x="955611" y="1765300"/>
                    </a:lnTo>
                    <a:lnTo>
                      <a:pt x="960183" y="1752600"/>
                    </a:lnTo>
                    <a:lnTo>
                      <a:pt x="964133" y="1752600"/>
                    </a:lnTo>
                    <a:lnTo>
                      <a:pt x="967041" y="1739900"/>
                    </a:lnTo>
                    <a:lnTo>
                      <a:pt x="953071" y="1739900"/>
                    </a:lnTo>
                    <a:lnTo>
                      <a:pt x="948791" y="1752600"/>
                    </a:lnTo>
                    <a:lnTo>
                      <a:pt x="941171" y="1752600"/>
                    </a:lnTo>
                    <a:lnTo>
                      <a:pt x="945438" y="1739900"/>
                    </a:lnTo>
                    <a:lnTo>
                      <a:pt x="952944" y="1727200"/>
                    </a:lnTo>
                    <a:lnTo>
                      <a:pt x="930744" y="1727200"/>
                    </a:lnTo>
                    <a:lnTo>
                      <a:pt x="921867" y="1739900"/>
                    </a:lnTo>
                    <a:lnTo>
                      <a:pt x="911656" y="1752600"/>
                    </a:lnTo>
                    <a:lnTo>
                      <a:pt x="894143" y="1752600"/>
                    </a:lnTo>
                    <a:lnTo>
                      <a:pt x="887793" y="1765300"/>
                    </a:lnTo>
                    <a:lnTo>
                      <a:pt x="856081" y="1765300"/>
                    </a:lnTo>
                    <a:lnTo>
                      <a:pt x="857580" y="1752600"/>
                    </a:lnTo>
                    <a:lnTo>
                      <a:pt x="834720" y="1752600"/>
                    </a:lnTo>
                    <a:lnTo>
                      <a:pt x="827659" y="1765300"/>
                    </a:lnTo>
                    <a:lnTo>
                      <a:pt x="769759" y="1765300"/>
                    </a:lnTo>
                    <a:lnTo>
                      <a:pt x="759510" y="1752600"/>
                    </a:lnTo>
                    <a:lnTo>
                      <a:pt x="685939" y="1752600"/>
                    </a:lnTo>
                    <a:lnTo>
                      <a:pt x="682091" y="1739900"/>
                    </a:lnTo>
                    <a:lnTo>
                      <a:pt x="676795" y="1739900"/>
                    </a:lnTo>
                    <a:lnTo>
                      <a:pt x="671830" y="1727200"/>
                    </a:lnTo>
                    <a:lnTo>
                      <a:pt x="666356" y="1727200"/>
                    </a:lnTo>
                    <a:lnTo>
                      <a:pt x="659472" y="1714500"/>
                    </a:lnTo>
                    <a:lnTo>
                      <a:pt x="651103" y="1701800"/>
                    </a:lnTo>
                    <a:lnTo>
                      <a:pt x="631037" y="1701800"/>
                    </a:lnTo>
                    <a:lnTo>
                      <a:pt x="642099" y="1714500"/>
                    </a:lnTo>
                    <a:lnTo>
                      <a:pt x="611378" y="1714500"/>
                    </a:lnTo>
                    <a:lnTo>
                      <a:pt x="615594" y="1701800"/>
                    </a:lnTo>
                    <a:lnTo>
                      <a:pt x="630072" y="1701800"/>
                    </a:lnTo>
                    <a:lnTo>
                      <a:pt x="609092" y="1689100"/>
                    </a:lnTo>
                    <a:lnTo>
                      <a:pt x="601662" y="1689100"/>
                    </a:lnTo>
                    <a:lnTo>
                      <a:pt x="601332" y="1701800"/>
                    </a:lnTo>
                    <a:lnTo>
                      <a:pt x="603656" y="1714500"/>
                    </a:lnTo>
                    <a:lnTo>
                      <a:pt x="584746" y="1714500"/>
                    </a:lnTo>
                    <a:lnTo>
                      <a:pt x="580796" y="1701800"/>
                    </a:lnTo>
                    <a:lnTo>
                      <a:pt x="579805" y="1689100"/>
                    </a:lnTo>
                    <a:lnTo>
                      <a:pt x="580732" y="1689100"/>
                    </a:lnTo>
                    <a:lnTo>
                      <a:pt x="572566" y="1676400"/>
                    </a:lnTo>
                    <a:lnTo>
                      <a:pt x="559523" y="1676400"/>
                    </a:lnTo>
                    <a:lnTo>
                      <a:pt x="553097" y="1663700"/>
                    </a:lnTo>
                    <a:lnTo>
                      <a:pt x="541312" y="1663700"/>
                    </a:lnTo>
                    <a:lnTo>
                      <a:pt x="535381" y="1651000"/>
                    </a:lnTo>
                    <a:lnTo>
                      <a:pt x="522058" y="1651000"/>
                    </a:lnTo>
                    <a:lnTo>
                      <a:pt x="516712" y="1638300"/>
                    </a:lnTo>
                    <a:lnTo>
                      <a:pt x="504710" y="1638300"/>
                    </a:lnTo>
                    <a:lnTo>
                      <a:pt x="497941" y="1625600"/>
                    </a:lnTo>
                    <a:lnTo>
                      <a:pt x="451408" y="1625600"/>
                    </a:lnTo>
                    <a:lnTo>
                      <a:pt x="443966" y="1612900"/>
                    </a:lnTo>
                    <a:lnTo>
                      <a:pt x="437235" y="1600200"/>
                    </a:lnTo>
                    <a:lnTo>
                      <a:pt x="437057" y="1600200"/>
                    </a:lnTo>
                    <a:lnTo>
                      <a:pt x="432346" y="1587500"/>
                    </a:lnTo>
                    <a:lnTo>
                      <a:pt x="407162" y="1587500"/>
                    </a:lnTo>
                    <a:lnTo>
                      <a:pt x="406133" y="1600200"/>
                    </a:lnTo>
                    <a:lnTo>
                      <a:pt x="398272" y="1587500"/>
                    </a:lnTo>
                    <a:lnTo>
                      <a:pt x="397624" y="1574800"/>
                    </a:lnTo>
                    <a:lnTo>
                      <a:pt x="401218" y="1562100"/>
                    </a:lnTo>
                    <a:lnTo>
                      <a:pt x="400304" y="1562100"/>
                    </a:lnTo>
                    <a:lnTo>
                      <a:pt x="395947" y="1549400"/>
                    </a:lnTo>
                    <a:lnTo>
                      <a:pt x="388797" y="1549400"/>
                    </a:lnTo>
                    <a:lnTo>
                      <a:pt x="386003" y="1536700"/>
                    </a:lnTo>
                    <a:lnTo>
                      <a:pt x="383057" y="1536700"/>
                    </a:lnTo>
                    <a:lnTo>
                      <a:pt x="378409" y="1524000"/>
                    </a:lnTo>
                    <a:lnTo>
                      <a:pt x="373100" y="1511300"/>
                    </a:lnTo>
                    <a:lnTo>
                      <a:pt x="366331" y="1511300"/>
                    </a:lnTo>
                    <a:lnTo>
                      <a:pt x="357263" y="1498600"/>
                    </a:lnTo>
                    <a:lnTo>
                      <a:pt x="354291" y="1496250"/>
                    </a:lnTo>
                    <a:lnTo>
                      <a:pt x="346024" y="1485900"/>
                    </a:lnTo>
                    <a:lnTo>
                      <a:pt x="347433" y="1490853"/>
                    </a:lnTo>
                    <a:lnTo>
                      <a:pt x="341109" y="1485900"/>
                    </a:lnTo>
                    <a:lnTo>
                      <a:pt x="334238" y="1473200"/>
                    </a:lnTo>
                    <a:lnTo>
                      <a:pt x="329717" y="1447800"/>
                    </a:lnTo>
                    <a:lnTo>
                      <a:pt x="334429" y="1447800"/>
                    </a:lnTo>
                    <a:lnTo>
                      <a:pt x="327380" y="1435100"/>
                    </a:lnTo>
                    <a:lnTo>
                      <a:pt x="319887" y="1435100"/>
                    </a:lnTo>
                    <a:lnTo>
                      <a:pt x="315747" y="1422400"/>
                    </a:lnTo>
                    <a:lnTo>
                      <a:pt x="304723" y="1422400"/>
                    </a:lnTo>
                    <a:lnTo>
                      <a:pt x="298323" y="1409700"/>
                    </a:lnTo>
                    <a:lnTo>
                      <a:pt x="291807" y="1409700"/>
                    </a:lnTo>
                    <a:lnTo>
                      <a:pt x="285394" y="1397000"/>
                    </a:lnTo>
                    <a:lnTo>
                      <a:pt x="279209" y="1397000"/>
                    </a:lnTo>
                    <a:lnTo>
                      <a:pt x="273418" y="1384300"/>
                    </a:lnTo>
                    <a:lnTo>
                      <a:pt x="271894" y="1384300"/>
                    </a:lnTo>
                    <a:lnTo>
                      <a:pt x="270446" y="1371600"/>
                    </a:lnTo>
                    <a:lnTo>
                      <a:pt x="265671" y="1358900"/>
                    </a:lnTo>
                    <a:lnTo>
                      <a:pt x="264795" y="1358900"/>
                    </a:lnTo>
                    <a:lnTo>
                      <a:pt x="263144" y="1346200"/>
                    </a:lnTo>
                    <a:lnTo>
                      <a:pt x="261277" y="1346200"/>
                    </a:lnTo>
                    <a:lnTo>
                      <a:pt x="259727" y="1333500"/>
                    </a:lnTo>
                    <a:lnTo>
                      <a:pt x="239763" y="1333500"/>
                    </a:lnTo>
                    <a:lnTo>
                      <a:pt x="229184" y="1320800"/>
                    </a:lnTo>
                    <a:lnTo>
                      <a:pt x="222758" y="1320800"/>
                    </a:lnTo>
                    <a:lnTo>
                      <a:pt x="219938" y="1308100"/>
                    </a:lnTo>
                    <a:lnTo>
                      <a:pt x="217805" y="1308100"/>
                    </a:lnTo>
                    <a:lnTo>
                      <a:pt x="220459" y="1320800"/>
                    </a:lnTo>
                    <a:lnTo>
                      <a:pt x="224282" y="1333500"/>
                    </a:lnTo>
                    <a:lnTo>
                      <a:pt x="217716" y="1333500"/>
                    </a:lnTo>
                    <a:lnTo>
                      <a:pt x="214604" y="1320800"/>
                    </a:lnTo>
                    <a:lnTo>
                      <a:pt x="211810" y="1308100"/>
                    </a:lnTo>
                    <a:lnTo>
                      <a:pt x="209181" y="1295400"/>
                    </a:lnTo>
                    <a:lnTo>
                      <a:pt x="206514" y="1282700"/>
                    </a:lnTo>
                    <a:lnTo>
                      <a:pt x="204127" y="1270000"/>
                    </a:lnTo>
                    <a:lnTo>
                      <a:pt x="201930" y="1270000"/>
                    </a:lnTo>
                    <a:lnTo>
                      <a:pt x="197739" y="1244600"/>
                    </a:lnTo>
                    <a:lnTo>
                      <a:pt x="201587" y="1257300"/>
                    </a:lnTo>
                    <a:lnTo>
                      <a:pt x="205066" y="1257300"/>
                    </a:lnTo>
                    <a:lnTo>
                      <a:pt x="207975" y="1270000"/>
                    </a:lnTo>
                    <a:lnTo>
                      <a:pt x="210146" y="1270000"/>
                    </a:lnTo>
                    <a:lnTo>
                      <a:pt x="208178" y="1257300"/>
                    </a:lnTo>
                    <a:lnTo>
                      <a:pt x="204254" y="1244600"/>
                    </a:lnTo>
                    <a:lnTo>
                      <a:pt x="200317" y="1231900"/>
                    </a:lnTo>
                    <a:lnTo>
                      <a:pt x="197345" y="1219200"/>
                    </a:lnTo>
                    <a:lnTo>
                      <a:pt x="194373" y="1206500"/>
                    </a:lnTo>
                    <a:lnTo>
                      <a:pt x="198081" y="1193800"/>
                    </a:lnTo>
                    <a:lnTo>
                      <a:pt x="212483" y="1219200"/>
                    </a:lnTo>
                    <a:lnTo>
                      <a:pt x="221018" y="1244600"/>
                    </a:lnTo>
                    <a:lnTo>
                      <a:pt x="228549" y="1257300"/>
                    </a:lnTo>
                    <a:lnTo>
                      <a:pt x="239864" y="1295400"/>
                    </a:lnTo>
                    <a:lnTo>
                      <a:pt x="234899" y="1295400"/>
                    </a:lnTo>
                    <a:lnTo>
                      <a:pt x="228346" y="1282700"/>
                    </a:lnTo>
                    <a:lnTo>
                      <a:pt x="221411" y="1270000"/>
                    </a:lnTo>
                    <a:lnTo>
                      <a:pt x="216255" y="1270000"/>
                    </a:lnTo>
                    <a:lnTo>
                      <a:pt x="217373" y="1282700"/>
                    </a:lnTo>
                    <a:lnTo>
                      <a:pt x="218579" y="1282700"/>
                    </a:lnTo>
                    <a:lnTo>
                      <a:pt x="219849" y="1295400"/>
                    </a:lnTo>
                    <a:lnTo>
                      <a:pt x="226098" y="1295400"/>
                    </a:lnTo>
                    <a:lnTo>
                      <a:pt x="230047" y="1308100"/>
                    </a:lnTo>
                    <a:lnTo>
                      <a:pt x="234403" y="1308100"/>
                    </a:lnTo>
                    <a:lnTo>
                      <a:pt x="239255" y="1320800"/>
                    </a:lnTo>
                    <a:lnTo>
                      <a:pt x="253809" y="1320800"/>
                    </a:lnTo>
                    <a:lnTo>
                      <a:pt x="243522" y="1282700"/>
                    </a:lnTo>
                    <a:lnTo>
                      <a:pt x="234022" y="1244600"/>
                    </a:lnTo>
                    <a:lnTo>
                      <a:pt x="225374" y="1206500"/>
                    </a:lnTo>
                    <a:lnTo>
                      <a:pt x="217589" y="1168400"/>
                    </a:lnTo>
                    <a:lnTo>
                      <a:pt x="242443" y="1168400"/>
                    </a:lnTo>
                    <a:lnTo>
                      <a:pt x="267208" y="1181100"/>
                    </a:lnTo>
                    <a:lnTo>
                      <a:pt x="318719" y="1181100"/>
                    </a:lnTo>
                    <a:lnTo>
                      <a:pt x="312762" y="1168400"/>
                    </a:lnTo>
                    <a:lnTo>
                      <a:pt x="278701" y="1168400"/>
                    </a:lnTo>
                    <a:lnTo>
                      <a:pt x="275450" y="1155700"/>
                    </a:lnTo>
                    <a:lnTo>
                      <a:pt x="269405" y="1155700"/>
                    </a:lnTo>
                    <a:lnTo>
                      <a:pt x="270598" y="1143000"/>
                    </a:lnTo>
                    <a:lnTo>
                      <a:pt x="276390" y="1143000"/>
                    </a:lnTo>
                    <a:lnTo>
                      <a:pt x="270002" y="1130300"/>
                    </a:lnTo>
                    <a:lnTo>
                      <a:pt x="261404" y="1130300"/>
                    </a:lnTo>
                    <a:lnTo>
                      <a:pt x="258826" y="1117600"/>
                    </a:lnTo>
                    <a:lnTo>
                      <a:pt x="254101" y="1104900"/>
                    </a:lnTo>
                    <a:lnTo>
                      <a:pt x="254000" y="1117600"/>
                    </a:lnTo>
                    <a:lnTo>
                      <a:pt x="250380" y="1117600"/>
                    </a:lnTo>
                    <a:lnTo>
                      <a:pt x="249326" y="1104900"/>
                    </a:lnTo>
                    <a:lnTo>
                      <a:pt x="236880" y="1104900"/>
                    </a:lnTo>
                    <a:lnTo>
                      <a:pt x="232702" y="1092200"/>
                    </a:lnTo>
                    <a:lnTo>
                      <a:pt x="229374" y="1092200"/>
                    </a:lnTo>
                    <a:lnTo>
                      <a:pt x="227761" y="1079500"/>
                    </a:lnTo>
                    <a:lnTo>
                      <a:pt x="228701" y="1066800"/>
                    </a:lnTo>
                    <a:lnTo>
                      <a:pt x="243230" y="1066800"/>
                    </a:lnTo>
                    <a:lnTo>
                      <a:pt x="247675" y="1079500"/>
                    </a:lnTo>
                    <a:lnTo>
                      <a:pt x="249529" y="1079500"/>
                    </a:lnTo>
                    <a:lnTo>
                      <a:pt x="251726" y="1066800"/>
                    </a:lnTo>
                    <a:lnTo>
                      <a:pt x="254114" y="1066800"/>
                    </a:lnTo>
                    <a:lnTo>
                      <a:pt x="258076" y="1079500"/>
                    </a:lnTo>
                    <a:lnTo>
                      <a:pt x="261048" y="1079500"/>
                    </a:lnTo>
                    <a:lnTo>
                      <a:pt x="263563" y="1092200"/>
                    </a:lnTo>
                    <a:lnTo>
                      <a:pt x="273367" y="1104900"/>
                    </a:lnTo>
                    <a:lnTo>
                      <a:pt x="284632" y="1104900"/>
                    </a:lnTo>
                    <a:lnTo>
                      <a:pt x="282155" y="1092200"/>
                    </a:lnTo>
                    <a:lnTo>
                      <a:pt x="283540" y="1079500"/>
                    </a:lnTo>
                    <a:lnTo>
                      <a:pt x="286308" y="1092200"/>
                    </a:lnTo>
                    <a:lnTo>
                      <a:pt x="293293" y="1092200"/>
                    </a:lnTo>
                    <a:lnTo>
                      <a:pt x="286753" y="1079500"/>
                    </a:lnTo>
                    <a:lnTo>
                      <a:pt x="288963" y="1066800"/>
                    </a:lnTo>
                    <a:lnTo>
                      <a:pt x="291592" y="1066800"/>
                    </a:lnTo>
                    <a:lnTo>
                      <a:pt x="286296" y="1054100"/>
                    </a:lnTo>
                    <a:lnTo>
                      <a:pt x="268782" y="1054100"/>
                    </a:lnTo>
                    <a:lnTo>
                      <a:pt x="263994" y="1066800"/>
                    </a:lnTo>
                    <a:lnTo>
                      <a:pt x="261734" y="1054100"/>
                    </a:lnTo>
                    <a:lnTo>
                      <a:pt x="263982" y="1041400"/>
                    </a:lnTo>
                    <a:lnTo>
                      <a:pt x="269951" y="1028700"/>
                    </a:lnTo>
                    <a:lnTo>
                      <a:pt x="269519" y="1028700"/>
                    </a:lnTo>
                    <a:lnTo>
                      <a:pt x="268960" y="1016000"/>
                    </a:lnTo>
                    <a:lnTo>
                      <a:pt x="271932" y="1016000"/>
                    </a:lnTo>
                    <a:lnTo>
                      <a:pt x="265785" y="1003300"/>
                    </a:lnTo>
                    <a:lnTo>
                      <a:pt x="260489" y="1016000"/>
                    </a:lnTo>
                    <a:lnTo>
                      <a:pt x="257225" y="1028700"/>
                    </a:lnTo>
                    <a:lnTo>
                      <a:pt x="256755" y="1028700"/>
                    </a:lnTo>
                    <a:lnTo>
                      <a:pt x="259791" y="1041400"/>
                    </a:lnTo>
                    <a:lnTo>
                      <a:pt x="253060" y="1041400"/>
                    </a:lnTo>
                    <a:lnTo>
                      <a:pt x="246380" y="1054100"/>
                    </a:lnTo>
                    <a:lnTo>
                      <a:pt x="240372" y="1041400"/>
                    </a:lnTo>
                    <a:lnTo>
                      <a:pt x="235673" y="1028700"/>
                    </a:lnTo>
                    <a:lnTo>
                      <a:pt x="245706" y="1028700"/>
                    </a:lnTo>
                    <a:lnTo>
                      <a:pt x="243827" y="1016000"/>
                    </a:lnTo>
                    <a:lnTo>
                      <a:pt x="242785" y="1016000"/>
                    </a:lnTo>
                    <a:lnTo>
                      <a:pt x="242468" y="1003300"/>
                    </a:lnTo>
                    <a:lnTo>
                      <a:pt x="242785" y="990600"/>
                    </a:lnTo>
                    <a:lnTo>
                      <a:pt x="243954" y="990600"/>
                    </a:lnTo>
                    <a:lnTo>
                      <a:pt x="246354" y="977900"/>
                    </a:lnTo>
                    <a:lnTo>
                      <a:pt x="248831" y="977900"/>
                    </a:lnTo>
                    <a:lnTo>
                      <a:pt x="252412" y="965200"/>
                    </a:lnTo>
                    <a:lnTo>
                      <a:pt x="255473" y="952500"/>
                    </a:lnTo>
                    <a:lnTo>
                      <a:pt x="257060" y="939800"/>
                    </a:lnTo>
                    <a:lnTo>
                      <a:pt x="256273" y="927100"/>
                    </a:lnTo>
                    <a:lnTo>
                      <a:pt x="257657" y="927100"/>
                    </a:lnTo>
                    <a:lnTo>
                      <a:pt x="258127" y="939800"/>
                    </a:lnTo>
                    <a:lnTo>
                      <a:pt x="257759" y="952500"/>
                    </a:lnTo>
                    <a:lnTo>
                      <a:pt x="257771" y="965200"/>
                    </a:lnTo>
                    <a:lnTo>
                      <a:pt x="258457" y="965200"/>
                    </a:lnTo>
                    <a:lnTo>
                      <a:pt x="260032" y="977900"/>
                    </a:lnTo>
                    <a:lnTo>
                      <a:pt x="262712" y="990600"/>
                    </a:lnTo>
                    <a:lnTo>
                      <a:pt x="266382" y="977900"/>
                    </a:lnTo>
                    <a:lnTo>
                      <a:pt x="264617" y="965200"/>
                    </a:lnTo>
                    <a:lnTo>
                      <a:pt x="261302" y="952500"/>
                    </a:lnTo>
                    <a:lnTo>
                      <a:pt x="260311" y="939800"/>
                    </a:lnTo>
                    <a:lnTo>
                      <a:pt x="264045" y="952500"/>
                    </a:lnTo>
                    <a:lnTo>
                      <a:pt x="271106" y="952500"/>
                    </a:lnTo>
                    <a:lnTo>
                      <a:pt x="274815" y="939800"/>
                    </a:lnTo>
                    <a:lnTo>
                      <a:pt x="267741" y="939800"/>
                    </a:lnTo>
                    <a:lnTo>
                      <a:pt x="268071" y="927100"/>
                    </a:lnTo>
                    <a:lnTo>
                      <a:pt x="267246" y="914400"/>
                    </a:lnTo>
                    <a:lnTo>
                      <a:pt x="266166" y="914400"/>
                    </a:lnTo>
                    <a:lnTo>
                      <a:pt x="263867" y="927100"/>
                    </a:lnTo>
                    <a:lnTo>
                      <a:pt x="260604" y="914400"/>
                    </a:lnTo>
                    <a:lnTo>
                      <a:pt x="258241" y="914400"/>
                    </a:lnTo>
                    <a:lnTo>
                      <a:pt x="256641" y="901700"/>
                    </a:lnTo>
                    <a:lnTo>
                      <a:pt x="255663" y="889000"/>
                    </a:lnTo>
                    <a:lnTo>
                      <a:pt x="255562" y="876300"/>
                    </a:lnTo>
                    <a:lnTo>
                      <a:pt x="255803" y="876300"/>
                    </a:lnTo>
                    <a:lnTo>
                      <a:pt x="256298" y="863600"/>
                    </a:lnTo>
                    <a:lnTo>
                      <a:pt x="256959" y="863600"/>
                    </a:lnTo>
                    <a:lnTo>
                      <a:pt x="257810" y="850900"/>
                    </a:lnTo>
                    <a:lnTo>
                      <a:pt x="258914" y="850900"/>
                    </a:lnTo>
                    <a:lnTo>
                      <a:pt x="260350" y="838200"/>
                    </a:lnTo>
                    <a:lnTo>
                      <a:pt x="262166" y="825500"/>
                    </a:lnTo>
                    <a:lnTo>
                      <a:pt x="268871" y="838200"/>
                    </a:lnTo>
                    <a:lnTo>
                      <a:pt x="272884" y="863600"/>
                    </a:lnTo>
                    <a:lnTo>
                      <a:pt x="279577" y="863600"/>
                    </a:lnTo>
                    <a:lnTo>
                      <a:pt x="276618" y="850900"/>
                    </a:lnTo>
                    <a:lnTo>
                      <a:pt x="272542" y="838200"/>
                    </a:lnTo>
                    <a:lnTo>
                      <a:pt x="270954" y="825500"/>
                    </a:lnTo>
                    <a:lnTo>
                      <a:pt x="275526" y="800100"/>
                    </a:lnTo>
                    <a:lnTo>
                      <a:pt x="280225" y="812800"/>
                    </a:lnTo>
                    <a:lnTo>
                      <a:pt x="284251" y="800100"/>
                    </a:lnTo>
                    <a:lnTo>
                      <a:pt x="291884" y="800100"/>
                    </a:lnTo>
                    <a:lnTo>
                      <a:pt x="285991" y="774700"/>
                    </a:lnTo>
                    <a:lnTo>
                      <a:pt x="283171" y="774700"/>
                    </a:lnTo>
                    <a:lnTo>
                      <a:pt x="280619" y="762000"/>
                    </a:lnTo>
                    <a:lnTo>
                      <a:pt x="282676" y="749300"/>
                    </a:lnTo>
                    <a:lnTo>
                      <a:pt x="284632" y="749300"/>
                    </a:lnTo>
                    <a:lnTo>
                      <a:pt x="286410" y="736600"/>
                    </a:lnTo>
                    <a:lnTo>
                      <a:pt x="287997" y="736600"/>
                    </a:lnTo>
                    <a:lnTo>
                      <a:pt x="289483" y="723900"/>
                    </a:lnTo>
                    <a:lnTo>
                      <a:pt x="284302" y="723900"/>
                    </a:lnTo>
                    <a:lnTo>
                      <a:pt x="284670" y="711200"/>
                    </a:lnTo>
                    <a:lnTo>
                      <a:pt x="287274" y="698500"/>
                    </a:lnTo>
                    <a:lnTo>
                      <a:pt x="291414" y="698500"/>
                    </a:lnTo>
                    <a:lnTo>
                      <a:pt x="296291" y="685800"/>
                    </a:lnTo>
                    <a:lnTo>
                      <a:pt x="300812" y="673100"/>
                    </a:lnTo>
                    <a:lnTo>
                      <a:pt x="304444" y="673100"/>
                    </a:lnTo>
                    <a:lnTo>
                      <a:pt x="306616" y="660400"/>
                    </a:lnTo>
                    <a:lnTo>
                      <a:pt x="307060" y="660400"/>
                    </a:lnTo>
                    <a:lnTo>
                      <a:pt x="307276" y="673100"/>
                    </a:lnTo>
                    <a:lnTo>
                      <a:pt x="307987" y="673100"/>
                    </a:lnTo>
                    <a:lnTo>
                      <a:pt x="314325" y="660400"/>
                    </a:lnTo>
                    <a:lnTo>
                      <a:pt x="317919" y="647700"/>
                    </a:lnTo>
                    <a:lnTo>
                      <a:pt x="319824" y="622300"/>
                    </a:lnTo>
                    <a:lnTo>
                      <a:pt x="321081" y="609600"/>
                    </a:lnTo>
                    <a:lnTo>
                      <a:pt x="331139" y="622300"/>
                    </a:lnTo>
                    <a:lnTo>
                      <a:pt x="325247" y="609600"/>
                    </a:lnTo>
                    <a:lnTo>
                      <a:pt x="325640" y="596900"/>
                    </a:lnTo>
                    <a:lnTo>
                      <a:pt x="328561" y="571500"/>
                    </a:lnTo>
                    <a:lnTo>
                      <a:pt x="330263" y="558800"/>
                    </a:lnTo>
                    <a:lnTo>
                      <a:pt x="324827" y="584200"/>
                    </a:lnTo>
                    <a:lnTo>
                      <a:pt x="319328" y="596900"/>
                    </a:lnTo>
                    <a:lnTo>
                      <a:pt x="313867" y="596900"/>
                    </a:lnTo>
                    <a:lnTo>
                      <a:pt x="308546" y="609600"/>
                    </a:lnTo>
                    <a:lnTo>
                      <a:pt x="301447" y="622300"/>
                    </a:lnTo>
                    <a:lnTo>
                      <a:pt x="298234" y="622300"/>
                    </a:lnTo>
                    <a:lnTo>
                      <a:pt x="296113" y="635000"/>
                    </a:lnTo>
                    <a:lnTo>
                      <a:pt x="294157" y="635000"/>
                    </a:lnTo>
                    <a:lnTo>
                      <a:pt x="292392" y="647700"/>
                    </a:lnTo>
                    <a:lnTo>
                      <a:pt x="290868" y="660400"/>
                    </a:lnTo>
                    <a:lnTo>
                      <a:pt x="288417" y="647700"/>
                    </a:lnTo>
                    <a:lnTo>
                      <a:pt x="286727" y="647700"/>
                    </a:lnTo>
                    <a:lnTo>
                      <a:pt x="285559" y="635000"/>
                    </a:lnTo>
                    <a:lnTo>
                      <a:pt x="284695" y="622300"/>
                    </a:lnTo>
                    <a:lnTo>
                      <a:pt x="284086" y="622300"/>
                    </a:lnTo>
                    <a:lnTo>
                      <a:pt x="283502" y="609600"/>
                    </a:lnTo>
                    <a:lnTo>
                      <a:pt x="282663" y="596900"/>
                    </a:lnTo>
                    <a:lnTo>
                      <a:pt x="281292" y="596900"/>
                    </a:lnTo>
                    <a:lnTo>
                      <a:pt x="285432" y="584200"/>
                    </a:lnTo>
                    <a:lnTo>
                      <a:pt x="292671" y="584200"/>
                    </a:lnTo>
                    <a:lnTo>
                      <a:pt x="290131" y="571500"/>
                    </a:lnTo>
                    <a:lnTo>
                      <a:pt x="286931" y="571500"/>
                    </a:lnTo>
                    <a:lnTo>
                      <a:pt x="284543" y="558800"/>
                    </a:lnTo>
                    <a:lnTo>
                      <a:pt x="291604" y="546100"/>
                    </a:lnTo>
                    <a:lnTo>
                      <a:pt x="300634" y="533400"/>
                    </a:lnTo>
                    <a:lnTo>
                      <a:pt x="299834" y="508000"/>
                    </a:lnTo>
                    <a:lnTo>
                      <a:pt x="299110" y="495300"/>
                    </a:lnTo>
                    <a:lnTo>
                      <a:pt x="308381" y="482600"/>
                    </a:lnTo>
                    <a:lnTo>
                      <a:pt x="315048" y="482600"/>
                    </a:lnTo>
                    <a:lnTo>
                      <a:pt x="313944" y="495300"/>
                    </a:lnTo>
                    <a:lnTo>
                      <a:pt x="309460" y="520700"/>
                    </a:lnTo>
                    <a:lnTo>
                      <a:pt x="306044" y="533400"/>
                    </a:lnTo>
                    <a:lnTo>
                      <a:pt x="311226" y="533400"/>
                    </a:lnTo>
                    <a:lnTo>
                      <a:pt x="312978" y="546100"/>
                    </a:lnTo>
                    <a:lnTo>
                      <a:pt x="311175" y="546100"/>
                    </a:lnTo>
                    <a:lnTo>
                      <a:pt x="310222" y="558800"/>
                    </a:lnTo>
                    <a:lnTo>
                      <a:pt x="310857" y="558800"/>
                    </a:lnTo>
                    <a:lnTo>
                      <a:pt x="314172" y="571500"/>
                    </a:lnTo>
                    <a:lnTo>
                      <a:pt x="321233" y="558800"/>
                    </a:lnTo>
                    <a:lnTo>
                      <a:pt x="319125" y="558800"/>
                    </a:lnTo>
                    <a:lnTo>
                      <a:pt x="318109" y="546100"/>
                    </a:lnTo>
                    <a:lnTo>
                      <a:pt x="330454" y="546100"/>
                    </a:lnTo>
                    <a:lnTo>
                      <a:pt x="330123" y="533400"/>
                    </a:lnTo>
                    <a:lnTo>
                      <a:pt x="328117" y="533400"/>
                    </a:lnTo>
                    <a:lnTo>
                      <a:pt x="336257" y="520700"/>
                    </a:lnTo>
                    <a:lnTo>
                      <a:pt x="341757" y="508000"/>
                    </a:lnTo>
                    <a:lnTo>
                      <a:pt x="345554" y="508000"/>
                    </a:lnTo>
                    <a:lnTo>
                      <a:pt x="348551" y="520700"/>
                    </a:lnTo>
                    <a:lnTo>
                      <a:pt x="356425" y="520700"/>
                    </a:lnTo>
                    <a:lnTo>
                      <a:pt x="363321" y="508000"/>
                    </a:lnTo>
                    <a:lnTo>
                      <a:pt x="372516" y="508000"/>
                    </a:lnTo>
                    <a:lnTo>
                      <a:pt x="370687" y="520700"/>
                    </a:lnTo>
                    <a:lnTo>
                      <a:pt x="374218" y="520700"/>
                    </a:lnTo>
                    <a:lnTo>
                      <a:pt x="369963" y="533400"/>
                    </a:lnTo>
                    <a:lnTo>
                      <a:pt x="365645" y="533400"/>
                    </a:lnTo>
                    <a:lnTo>
                      <a:pt x="361378" y="546100"/>
                    </a:lnTo>
                    <a:lnTo>
                      <a:pt x="357263" y="546100"/>
                    </a:lnTo>
                    <a:lnTo>
                      <a:pt x="366814" y="558800"/>
                    </a:lnTo>
                    <a:lnTo>
                      <a:pt x="376872" y="533400"/>
                    </a:lnTo>
                    <a:lnTo>
                      <a:pt x="381241" y="508000"/>
                    </a:lnTo>
                    <a:lnTo>
                      <a:pt x="381203" y="495300"/>
                    </a:lnTo>
                    <a:lnTo>
                      <a:pt x="378015" y="469900"/>
                    </a:lnTo>
                    <a:lnTo>
                      <a:pt x="372084" y="482600"/>
                    </a:lnTo>
                    <a:lnTo>
                      <a:pt x="352221" y="482600"/>
                    </a:lnTo>
                    <a:lnTo>
                      <a:pt x="351155" y="469900"/>
                    </a:lnTo>
                    <a:lnTo>
                      <a:pt x="361721" y="469900"/>
                    </a:lnTo>
                    <a:lnTo>
                      <a:pt x="362153" y="457200"/>
                    </a:lnTo>
                    <a:lnTo>
                      <a:pt x="363918" y="457200"/>
                    </a:lnTo>
                    <a:lnTo>
                      <a:pt x="364744" y="444500"/>
                    </a:lnTo>
                    <a:lnTo>
                      <a:pt x="376656" y="444500"/>
                    </a:lnTo>
                    <a:lnTo>
                      <a:pt x="390702" y="431800"/>
                    </a:lnTo>
                    <a:lnTo>
                      <a:pt x="408990" y="431800"/>
                    </a:lnTo>
                    <a:lnTo>
                      <a:pt x="420535" y="419100"/>
                    </a:lnTo>
                    <a:lnTo>
                      <a:pt x="438924" y="419100"/>
                    </a:lnTo>
                    <a:lnTo>
                      <a:pt x="444385" y="431800"/>
                    </a:lnTo>
                    <a:lnTo>
                      <a:pt x="451840" y="419100"/>
                    </a:lnTo>
                    <a:lnTo>
                      <a:pt x="460235" y="406400"/>
                    </a:lnTo>
                    <a:lnTo>
                      <a:pt x="469557" y="393700"/>
                    </a:lnTo>
                    <a:lnTo>
                      <a:pt x="479755" y="381000"/>
                    </a:lnTo>
                    <a:lnTo>
                      <a:pt x="490715" y="368300"/>
                    </a:lnTo>
                    <a:lnTo>
                      <a:pt x="494538" y="368300"/>
                    </a:lnTo>
                    <a:lnTo>
                      <a:pt x="498589" y="355600"/>
                    </a:lnTo>
                    <a:lnTo>
                      <a:pt x="508546" y="355600"/>
                    </a:lnTo>
                    <a:lnTo>
                      <a:pt x="514718" y="342900"/>
                    </a:lnTo>
                    <a:lnTo>
                      <a:pt x="520941" y="342900"/>
                    </a:lnTo>
                    <a:lnTo>
                      <a:pt x="527075" y="330200"/>
                    </a:lnTo>
                    <a:lnTo>
                      <a:pt x="522820" y="342900"/>
                    </a:lnTo>
                    <a:lnTo>
                      <a:pt x="537641" y="342900"/>
                    </a:lnTo>
                    <a:lnTo>
                      <a:pt x="546658" y="330200"/>
                    </a:lnTo>
                    <a:lnTo>
                      <a:pt x="551345" y="330200"/>
                    </a:lnTo>
                    <a:lnTo>
                      <a:pt x="553135" y="317500"/>
                    </a:lnTo>
                    <a:lnTo>
                      <a:pt x="553529" y="317500"/>
                    </a:lnTo>
                    <a:lnTo>
                      <a:pt x="554075" y="304800"/>
                    </a:lnTo>
                    <a:lnTo>
                      <a:pt x="556196" y="292100"/>
                    </a:lnTo>
                    <a:lnTo>
                      <a:pt x="596696" y="292100"/>
                    </a:lnTo>
                    <a:lnTo>
                      <a:pt x="606234" y="279400"/>
                    </a:lnTo>
                    <a:lnTo>
                      <a:pt x="616381" y="254000"/>
                    </a:lnTo>
                    <a:lnTo>
                      <a:pt x="629285" y="254000"/>
                    </a:lnTo>
                    <a:lnTo>
                      <a:pt x="647128" y="241300"/>
                    </a:lnTo>
                    <a:lnTo>
                      <a:pt x="654024" y="241300"/>
                    </a:lnTo>
                    <a:lnTo>
                      <a:pt x="661098" y="254000"/>
                    </a:lnTo>
                    <a:lnTo>
                      <a:pt x="680478" y="254000"/>
                    </a:lnTo>
                    <a:lnTo>
                      <a:pt x="689127" y="241300"/>
                    </a:lnTo>
                    <a:lnTo>
                      <a:pt x="716584" y="241300"/>
                    </a:lnTo>
                    <a:lnTo>
                      <a:pt x="725703" y="228600"/>
                    </a:lnTo>
                    <a:lnTo>
                      <a:pt x="750684" y="228600"/>
                    </a:lnTo>
                    <a:lnTo>
                      <a:pt x="741565" y="215900"/>
                    </a:lnTo>
                    <a:lnTo>
                      <a:pt x="767448" y="215900"/>
                    </a:lnTo>
                    <a:lnTo>
                      <a:pt x="780072" y="203200"/>
                    </a:lnTo>
                    <a:lnTo>
                      <a:pt x="800760" y="203200"/>
                    </a:lnTo>
                    <a:lnTo>
                      <a:pt x="806450" y="190500"/>
                    </a:lnTo>
                    <a:lnTo>
                      <a:pt x="829411" y="190500"/>
                    </a:lnTo>
                    <a:lnTo>
                      <a:pt x="820166" y="203200"/>
                    </a:lnTo>
                    <a:lnTo>
                      <a:pt x="806805" y="203200"/>
                    </a:lnTo>
                    <a:lnTo>
                      <a:pt x="808659" y="215900"/>
                    </a:lnTo>
                    <a:lnTo>
                      <a:pt x="807859" y="215900"/>
                    </a:lnTo>
                    <a:lnTo>
                      <a:pt x="804976" y="228600"/>
                    </a:lnTo>
                    <a:lnTo>
                      <a:pt x="905713" y="228600"/>
                    </a:lnTo>
                    <a:lnTo>
                      <a:pt x="908939" y="215900"/>
                    </a:lnTo>
                    <a:lnTo>
                      <a:pt x="930376" y="215900"/>
                    </a:lnTo>
                    <a:lnTo>
                      <a:pt x="934961" y="228600"/>
                    </a:lnTo>
                    <a:lnTo>
                      <a:pt x="970534" y="228600"/>
                    </a:lnTo>
                    <a:lnTo>
                      <a:pt x="977696" y="241300"/>
                    </a:lnTo>
                    <a:lnTo>
                      <a:pt x="998677" y="241300"/>
                    </a:lnTo>
                    <a:lnTo>
                      <a:pt x="1005306" y="254000"/>
                    </a:lnTo>
                    <a:lnTo>
                      <a:pt x="1023239" y="254000"/>
                    </a:lnTo>
                    <a:lnTo>
                      <a:pt x="1029119" y="266700"/>
                    </a:lnTo>
                    <a:lnTo>
                      <a:pt x="1034834" y="266700"/>
                    </a:lnTo>
                    <a:lnTo>
                      <a:pt x="1040447" y="279400"/>
                    </a:lnTo>
                    <a:lnTo>
                      <a:pt x="1037285" y="279400"/>
                    </a:lnTo>
                    <a:lnTo>
                      <a:pt x="1042111" y="292100"/>
                    </a:lnTo>
                    <a:lnTo>
                      <a:pt x="1046378" y="292100"/>
                    </a:lnTo>
                    <a:lnTo>
                      <a:pt x="1045667" y="304800"/>
                    </a:lnTo>
                    <a:lnTo>
                      <a:pt x="1036434" y="292100"/>
                    </a:lnTo>
                    <a:lnTo>
                      <a:pt x="1021854" y="292100"/>
                    </a:lnTo>
                    <a:lnTo>
                      <a:pt x="1026985" y="304800"/>
                    </a:lnTo>
                    <a:lnTo>
                      <a:pt x="1033983" y="304800"/>
                    </a:lnTo>
                    <a:lnTo>
                      <a:pt x="1041565" y="317500"/>
                    </a:lnTo>
                    <a:lnTo>
                      <a:pt x="1047750" y="317500"/>
                    </a:lnTo>
                    <a:lnTo>
                      <a:pt x="1049578" y="330200"/>
                    </a:lnTo>
                    <a:lnTo>
                      <a:pt x="1077874" y="330200"/>
                    </a:lnTo>
                    <a:lnTo>
                      <a:pt x="1085342" y="342900"/>
                    </a:lnTo>
                    <a:lnTo>
                      <a:pt x="1098842" y="342900"/>
                    </a:lnTo>
                    <a:lnTo>
                      <a:pt x="1104099" y="355600"/>
                    </a:lnTo>
                    <a:lnTo>
                      <a:pt x="1102207" y="355600"/>
                    </a:lnTo>
                    <a:lnTo>
                      <a:pt x="1107643" y="368300"/>
                    </a:lnTo>
                    <a:lnTo>
                      <a:pt x="1106449" y="368300"/>
                    </a:lnTo>
                    <a:lnTo>
                      <a:pt x="1114501" y="381000"/>
                    </a:lnTo>
                    <a:lnTo>
                      <a:pt x="1121651" y="381000"/>
                    </a:lnTo>
                    <a:lnTo>
                      <a:pt x="1128268" y="393700"/>
                    </a:lnTo>
                    <a:lnTo>
                      <a:pt x="1130236" y="393700"/>
                    </a:lnTo>
                    <a:lnTo>
                      <a:pt x="1123099" y="381000"/>
                    </a:lnTo>
                    <a:lnTo>
                      <a:pt x="1137729" y="381000"/>
                    </a:lnTo>
                    <a:lnTo>
                      <a:pt x="1143203" y="393700"/>
                    </a:lnTo>
                    <a:lnTo>
                      <a:pt x="1184084" y="393700"/>
                    </a:lnTo>
                    <a:lnTo>
                      <a:pt x="1198029" y="419100"/>
                    </a:lnTo>
                    <a:lnTo>
                      <a:pt x="1201864" y="419100"/>
                    </a:lnTo>
                    <a:lnTo>
                      <a:pt x="1198181" y="431800"/>
                    </a:lnTo>
                    <a:lnTo>
                      <a:pt x="1189583" y="419100"/>
                    </a:lnTo>
                    <a:lnTo>
                      <a:pt x="1165593" y="419100"/>
                    </a:lnTo>
                    <a:lnTo>
                      <a:pt x="1176401" y="431800"/>
                    </a:lnTo>
                    <a:lnTo>
                      <a:pt x="1186662" y="444500"/>
                    </a:lnTo>
                    <a:lnTo>
                      <a:pt x="1192631" y="457200"/>
                    </a:lnTo>
                    <a:lnTo>
                      <a:pt x="1199235" y="457200"/>
                    </a:lnTo>
                    <a:lnTo>
                      <a:pt x="1203426" y="469900"/>
                    </a:lnTo>
                    <a:lnTo>
                      <a:pt x="1238427" y="469900"/>
                    </a:lnTo>
                    <a:lnTo>
                      <a:pt x="1257973" y="508000"/>
                    </a:lnTo>
                    <a:lnTo>
                      <a:pt x="1258963" y="508000"/>
                    </a:lnTo>
                    <a:lnTo>
                      <a:pt x="1262710" y="520700"/>
                    </a:lnTo>
                    <a:lnTo>
                      <a:pt x="1259497" y="520700"/>
                    </a:lnTo>
                    <a:lnTo>
                      <a:pt x="1268183" y="533400"/>
                    </a:lnTo>
                    <a:lnTo>
                      <a:pt x="1284947" y="533400"/>
                    </a:lnTo>
                    <a:lnTo>
                      <a:pt x="1280020" y="520700"/>
                    </a:lnTo>
                    <a:lnTo>
                      <a:pt x="1287627" y="533400"/>
                    </a:lnTo>
                    <a:lnTo>
                      <a:pt x="1289354" y="546100"/>
                    </a:lnTo>
                    <a:lnTo>
                      <a:pt x="1289875" y="558800"/>
                    </a:lnTo>
                    <a:lnTo>
                      <a:pt x="1279423" y="558800"/>
                    </a:lnTo>
                    <a:lnTo>
                      <a:pt x="1282344" y="571500"/>
                    </a:lnTo>
                    <a:lnTo>
                      <a:pt x="1285214" y="584200"/>
                    </a:lnTo>
                    <a:lnTo>
                      <a:pt x="1288694" y="584200"/>
                    </a:lnTo>
                    <a:lnTo>
                      <a:pt x="1293393" y="596900"/>
                    </a:lnTo>
                    <a:lnTo>
                      <a:pt x="1293545" y="584200"/>
                    </a:lnTo>
                    <a:lnTo>
                      <a:pt x="1297762" y="584200"/>
                    </a:lnTo>
                    <a:lnTo>
                      <a:pt x="1297406" y="571500"/>
                    </a:lnTo>
                    <a:lnTo>
                      <a:pt x="1302194" y="584200"/>
                    </a:lnTo>
                    <a:lnTo>
                      <a:pt x="1306537" y="584200"/>
                    </a:lnTo>
                    <a:lnTo>
                      <a:pt x="1306703" y="571500"/>
                    </a:lnTo>
                    <a:lnTo>
                      <a:pt x="1314094" y="584200"/>
                    </a:lnTo>
                    <a:lnTo>
                      <a:pt x="1319834" y="596900"/>
                    </a:lnTo>
                    <a:lnTo>
                      <a:pt x="1323873" y="609600"/>
                    </a:lnTo>
                    <a:lnTo>
                      <a:pt x="1326083" y="622300"/>
                    </a:lnTo>
                    <a:lnTo>
                      <a:pt x="1320203" y="622300"/>
                    </a:lnTo>
                    <a:lnTo>
                      <a:pt x="1326908" y="635000"/>
                    </a:lnTo>
                    <a:lnTo>
                      <a:pt x="1332915" y="635000"/>
                    </a:lnTo>
                    <a:lnTo>
                      <a:pt x="1338414" y="647700"/>
                    </a:lnTo>
                    <a:lnTo>
                      <a:pt x="1343558" y="660400"/>
                    </a:lnTo>
                    <a:lnTo>
                      <a:pt x="1348397" y="673100"/>
                    </a:lnTo>
                    <a:lnTo>
                      <a:pt x="1353502" y="673100"/>
                    </a:lnTo>
                    <a:lnTo>
                      <a:pt x="1359065" y="685800"/>
                    </a:lnTo>
                    <a:lnTo>
                      <a:pt x="1365885" y="685800"/>
                    </a:lnTo>
                    <a:lnTo>
                      <a:pt x="1360500" y="673100"/>
                    </a:lnTo>
                    <a:lnTo>
                      <a:pt x="1356626" y="660400"/>
                    </a:lnTo>
                    <a:lnTo>
                      <a:pt x="1375346" y="660400"/>
                    </a:lnTo>
                    <a:lnTo>
                      <a:pt x="1368158" y="647700"/>
                    </a:lnTo>
                    <a:lnTo>
                      <a:pt x="1360716" y="635000"/>
                    </a:lnTo>
                    <a:lnTo>
                      <a:pt x="1361033" y="635000"/>
                    </a:lnTo>
                    <a:lnTo>
                      <a:pt x="1356741" y="622300"/>
                    </a:lnTo>
                    <a:lnTo>
                      <a:pt x="1353261" y="609600"/>
                    </a:lnTo>
                    <a:lnTo>
                      <a:pt x="1360182" y="609600"/>
                    </a:lnTo>
                    <a:lnTo>
                      <a:pt x="1346606" y="584200"/>
                    </a:lnTo>
                    <a:lnTo>
                      <a:pt x="1334249" y="571500"/>
                    </a:lnTo>
                    <a:lnTo>
                      <a:pt x="1321816" y="546100"/>
                    </a:lnTo>
                    <a:lnTo>
                      <a:pt x="1314907" y="533400"/>
                    </a:lnTo>
                    <a:lnTo>
                      <a:pt x="1313370" y="530580"/>
                    </a:lnTo>
                    <a:lnTo>
                      <a:pt x="1314869" y="520700"/>
                    </a:lnTo>
                    <a:lnTo>
                      <a:pt x="1313586" y="520700"/>
                    </a:lnTo>
                    <a:lnTo>
                      <a:pt x="1312240" y="508000"/>
                    </a:lnTo>
                    <a:lnTo>
                      <a:pt x="1322031" y="508000"/>
                    </a:lnTo>
                    <a:lnTo>
                      <a:pt x="1321485" y="495300"/>
                    </a:lnTo>
                    <a:lnTo>
                      <a:pt x="1314589" y="495300"/>
                    </a:lnTo>
                    <a:lnTo>
                      <a:pt x="1306601" y="482600"/>
                    </a:lnTo>
                    <a:lnTo>
                      <a:pt x="1300378" y="482600"/>
                    </a:lnTo>
                    <a:lnTo>
                      <a:pt x="1298816" y="495300"/>
                    </a:lnTo>
                    <a:lnTo>
                      <a:pt x="1295222" y="482600"/>
                    </a:lnTo>
                    <a:lnTo>
                      <a:pt x="1287957" y="469900"/>
                    </a:lnTo>
                    <a:lnTo>
                      <a:pt x="1280655" y="457200"/>
                    </a:lnTo>
                    <a:lnTo>
                      <a:pt x="1270546" y="457200"/>
                    </a:lnTo>
                    <a:lnTo>
                      <a:pt x="1263269" y="444500"/>
                    </a:lnTo>
                    <a:lnTo>
                      <a:pt x="1256093" y="444500"/>
                    </a:lnTo>
                    <a:lnTo>
                      <a:pt x="1250048" y="431800"/>
                    </a:lnTo>
                    <a:lnTo>
                      <a:pt x="1247457" y="431800"/>
                    </a:lnTo>
                    <a:lnTo>
                      <a:pt x="1246085" y="419100"/>
                    </a:lnTo>
                    <a:lnTo>
                      <a:pt x="1254112" y="419100"/>
                    </a:lnTo>
                    <a:lnTo>
                      <a:pt x="1262824" y="431800"/>
                    </a:lnTo>
                    <a:lnTo>
                      <a:pt x="1272082" y="444500"/>
                    </a:lnTo>
                    <a:lnTo>
                      <a:pt x="1281836" y="444500"/>
                    </a:lnTo>
                    <a:lnTo>
                      <a:pt x="1283843" y="457200"/>
                    </a:lnTo>
                    <a:lnTo>
                      <a:pt x="1294028" y="457200"/>
                    </a:lnTo>
                    <a:lnTo>
                      <a:pt x="1313192" y="469900"/>
                    </a:lnTo>
                    <a:lnTo>
                      <a:pt x="1330604" y="482600"/>
                    </a:lnTo>
                    <a:lnTo>
                      <a:pt x="1338541" y="495300"/>
                    </a:lnTo>
                    <a:lnTo>
                      <a:pt x="1345514" y="508000"/>
                    </a:lnTo>
                    <a:lnTo>
                      <a:pt x="1347660" y="508000"/>
                    </a:lnTo>
                    <a:lnTo>
                      <a:pt x="1351508" y="508000"/>
                    </a:lnTo>
                    <a:lnTo>
                      <a:pt x="1356499" y="520700"/>
                    </a:lnTo>
                    <a:lnTo>
                      <a:pt x="1361389" y="520700"/>
                    </a:lnTo>
                    <a:lnTo>
                      <a:pt x="1365935" y="533400"/>
                    </a:lnTo>
                    <a:lnTo>
                      <a:pt x="1369555" y="546100"/>
                    </a:lnTo>
                    <a:lnTo>
                      <a:pt x="1373060" y="546100"/>
                    </a:lnTo>
                    <a:lnTo>
                      <a:pt x="1376984" y="558800"/>
                    </a:lnTo>
                    <a:lnTo>
                      <a:pt x="1381823" y="571500"/>
                    </a:lnTo>
                    <a:lnTo>
                      <a:pt x="1385252" y="571500"/>
                    </a:lnTo>
                    <a:lnTo>
                      <a:pt x="1389494" y="584200"/>
                    </a:lnTo>
                    <a:lnTo>
                      <a:pt x="1394510" y="596900"/>
                    </a:lnTo>
                    <a:lnTo>
                      <a:pt x="1399844" y="596900"/>
                    </a:lnTo>
                    <a:lnTo>
                      <a:pt x="1405039" y="609600"/>
                    </a:lnTo>
                    <a:lnTo>
                      <a:pt x="1409382" y="609600"/>
                    </a:lnTo>
                    <a:lnTo>
                      <a:pt x="1412836" y="622300"/>
                    </a:lnTo>
                    <a:lnTo>
                      <a:pt x="1413827" y="622300"/>
                    </a:lnTo>
                    <a:lnTo>
                      <a:pt x="1409827" y="609600"/>
                    </a:lnTo>
                    <a:lnTo>
                      <a:pt x="1415681" y="609600"/>
                    </a:lnTo>
                    <a:lnTo>
                      <a:pt x="1422120" y="622300"/>
                    </a:lnTo>
                    <a:lnTo>
                      <a:pt x="1427734" y="635000"/>
                    </a:lnTo>
                    <a:lnTo>
                      <a:pt x="1442580" y="635000"/>
                    </a:lnTo>
                    <a:lnTo>
                      <a:pt x="1450365" y="647700"/>
                    </a:lnTo>
                    <a:lnTo>
                      <a:pt x="1452867" y="660400"/>
                    </a:lnTo>
                    <a:lnTo>
                      <a:pt x="1455191" y="673100"/>
                    </a:lnTo>
                    <a:lnTo>
                      <a:pt x="1462443" y="685800"/>
                    </a:lnTo>
                    <a:lnTo>
                      <a:pt x="1464652" y="660400"/>
                    </a:lnTo>
                    <a:lnTo>
                      <a:pt x="1463281" y="660400"/>
                    </a:lnTo>
                    <a:lnTo>
                      <a:pt x="1459344" y="647700"/>
                    </a:lnTo>
                    <a:lnTo>
                      <a:pt x="1456309" y="647700"/>
                    </a:lnTo>
                    <a:lnTo>
                      <a:pt x="1449730" y="635000"/>
                    </a:lnTo>
                    <a:lnTo>
                      <a:pt x="1449311" y="609600"/>
                    </a:lnTo>
                    <a:lnTo>
                      <a:pt x="1452283" y="609600"/>
                    </a:lnTo>
                    <a:lnTo>
                      <a:pt x="1455902" y="596900"/>
                    </a:lnTo>
                    <a:lnTo>
                      <a:pt x="1457769" y="584200"/>
                    </a:lnTo>
                    <a:lnTo>
                      <a:pt x="1463586" y="584200"/>
                    </a:lnTo>
                    <a:lnTo>
                      <a:pt x="1470748" y="596900"/>
                    </a:lnTo>
                    <a:lnTo>
                      <a:pt x="1476667" y="596900"/>
                    </a:lnTo>
                    <a:close/>
                  </a:path>
                  <a:path w="1481455" h="1866900">
                    <a:moveTo>
                      <a:pt x="1481048" y="1079500"/>
                    </a:moveTo>
                    <a:lnTo>
                      <a:pt x="1481023" y="1054100"/>
                    </a:lnTo>
                    <a:lnTo>
                      <a:pt x="1480756" y="1054100"/>
                    </a:lnTo>
                    <a:lnTo>
                      <a:pt x="1480019" y="1041400"/>
                    </a:lnTo>
                    <a:lnTo>
                      <a:pt x="1478851" y="1028700"/>
                    </a:lnTo>
                    <a:lnTo>
                      <a:pt x="1477340" y="1016000"/>
                    </a:lnTo>
                    <a:lnTo>
                      <a:pt x="1475498" y="1016000"/>
                    </a:lnTo>
                    <a:lnTo>
                      <a:pt x="1473136" y="1003300"/>
                    </a:lnTo>
                    <a:lnTo>
                      <a:pt x="1470190" y="990600"/>
                    </a:lnTo>
                    <a:lnTo>
                      <a:pt x="1468767" y="990600"/>
                    </a:lnTo>
                    <a:lnTo>
                      <a:pt x="1471333" y="1003300"/>
                    </a:lnTo>
                    <a:lnTo>
                      <a:pt x="1472603" y="1003300"/>
                    </a:lnTo>
                    <a:lnTo>
                      <a:pt x="1470837" y="1016000"/>
                    </a:lnTo>
                    <a:lnTo>
                      <a:pt x="1465326" y="1016000"/>
                    </a:lnTo>
                    <a:lnTo>
                      <a:pt x="1466824" y="1003300"/>
                    </a:lnTo>
                    <a:lnTo>
                      <a:pt x="1460588" y="1003300"/>
                    </a:lnTo>
                    <a:lnTo>
                      <a:pt x="1462163" y="1016000"/>
                    </a:lnTo>
                    <a:lnTo>
                      <a:pt x="1464081" y="1028700"/>
                    </a:lnTo>
                    <a:lnTo>
                      <a:pt x="1461490" y="1041400"/>
                    </a:lnTo>
                    <a:lnTo>
                      <a:pt x="1450975" y="1016000"/>
                    </a:lnTo>
                    <a:lnTo>
                      <a:pt x="1440446" y="1028700"/>
                    </a:lnTo>
                    <a:lnTo>
                      <a:pt x="1434706" y="1016000"/>
                    </a:lnTo>
                    <a:lnTo>
                      <a:pt x="1428572" y="990600"/>
                    </a:lnTo>
                    <a:lnTo>
                      <a:pt x="1422171" y="977900"/>
                    </a:lnTo>
                    <a:lnTo>
                      <a:pt x="1415669" y="952500"/>
                    </a:lnTo>
                    <a:lnTo>
                      <a:pt x="1414640" y="965200"/>
                    </a:lnTo>
                    <a:lnTo>
                      <a:pt x="1414564" y="977900"/>
                    </a:lnTo>
                    <a:lnTo>
                      <a:pt x="1415275" y="990600"/>
                    </a:lnTo>
                    <a:lnTo>
                      <a:pt x="1416634" y="990600"/>
                    </a:lnTo>
                    <a:lnTo>
                      <a:pt x="1418310" y="1003300"/>
                    </a:lnTo>
                    <a:lnTo>
                      <a:pt x="1420228" y="1016000"/>
                    </a:lnTo>
                    <a:lnTo>
                      <a:pt x="1422336" y="1016000"/>
                    </a:lnTo>
                    <a:lnTo>
                      <a:pt x="1424546" y="1028700"/>
                    </a:lnTo>
                    <a:lnTo>
                      <a:pt x="1426705" y="1028700"/>
                    </a:lnTo>
                    <a:lnTo>
                      <a:pt x="1428508" y="1041400"/>
                    </a:lnTo>
                    <a:lnTo>
                      <a:pt x="1429816" y="1054100"/>
                    </a:lnTo>
                    <a:lnTo>
                      <a:pt x="1430528" y="1054100"/>
                    </a:lnTo>
                    <a:lnTo>
                      <a:pt x="1430578" y="1066800"/>
                    </a:lnTo>
                    <a:lnTo>
                      <a:pt x="1429880" y="1066800"/>
                    </a:lnTo>
                    <a:lnTo>
                      <a:pt x="1428127" y="1079500"/>
                    </a:lnTo>
                    <a:lnTo>
                      <a:pt x="1425054" y="1092200"/>
                    </a:lnTo>
                    <a:lnTo>
                      <a:pt x="1422895" y="1079500"/>
                    </a:lnTo>
                    <a:lnTo>
                      <a:pt x="1419186" y="1092200"/>
                    </a:lnTo>
                    <a:lnTo>
                      <a:pt x="1416405" y="1092200"/>
                    </a:lnTo>
                    <a:lnTo>
                      <a:pt x="1417815" y="1104900"/>
                    </a:lnTo>
                    <a:lnTo>
                      <a:pt x="1418450" y="1117600"/>
                    </a:lnTo>
                    <a:lnTo>
                      <a:pt x="1419428" y="1117600"/>
                    </a:lnTo>
                    <a:lnTo>
                      <a:pt x="1421892" y="1130300"/>
                    </a:lnTo>
                    <a:lnTo>
                      <a:pt x="1417408" y="1155700"/>
                    </a:lnTo>
                    <a:lnTo>
                      <a:pt x="1412544" y="1155700"/>
                    </a:lnTo>
                    <a:lnTo>
                      <a:pt x="1407426" y="1143000"/>
                    </a:lnTo>
                    <a:lnTo>
                      <a:pt x="1404162" y="1130300"/>
                    </a:lnTo>
                    <a:lnTo>
                      <a:pt x="1404848" y="1117600"/>
                    </a:lnTo>
                    <a:lnTo>
                      <a:pt x="1400289" y="1143000"/>
                    </a:lnTo>
                    <a:lnTo>
                      <a:pt x="1397012" y="1181100"/>
                    </a:lnTo>
                    <a:lnTo>
                      <a:pt x="1394256" y="1206500"/>
                    </a:lnTo>
                    <a:lnTo>
                      <a:pt x="1391221" y="1231900"/>
                    </a:lnTo>
                    <a:lnTo>
                      <a:pt x="1386611" y="1257300"/>
                    </a:lnTo>
                    <a:lnTo>
                      <a:pt x="1379956" y="1295400"/>
                    </a:lnTo>
                    <a:lnTo>
                      <a:pt x="1370291" y="1320800"/>
                    </a:lnTo>
                    <a:lnTo>
                      <a:pt x="1356652" y="1346200"/>
                    </a:lnTo>
                    <a:lnTo>
                      <a:pt x="1353985" y="1346200"/>
                    </a:lnTo>
                    <a:lnTo>
                      <a:pt x="1358087" y="1333500"/>
                    </a:lnTo>
                    <a:lnTo>
                      <a:pt x="1352918" y="1346200"/>
                    </a:lnTo>
                    <a:lnTo>
                      <a:pt x="1352448" y="1346200"/>
                    </a:lnTo>
                    <a:lnTo>
                      <a:pt x="1350822" y="1358900"/>
                    </a:lnTo>
                    <a:lnTo>
                      <a:pt x="1427187" y="1358900"/>
                    </a:lnTo>
                    <a:lnTo>
                      <a:pt x="1433156" y="1333500"/>
                    </a:lnTo>
                    <a:lnTo>
                      <a:pt x="1436014" y="1308100"/>
                    </a:lnTo>
                    <a:lnTo>
                      <a:pt x="1441551" y="1295400"/>
                    </a:lnTo>
                    <a:lnTo>
                      <a:pt x="1452714" y="1295400"/>
                    </a:lnTo>
                    <a:lnTo>
                      <a:pt x="1457960" y="1282700"/>
                    </a:lnTo>
                    <a:lnTo>
                      <a:pt x="1458620" y="1270000"/>
                    </a:lnTo>
                    <a:lnTo>
                      <a:pt x="1443913" y="1270000"/>
                    </a:lnTo>
                    <a:lnTo>
                      <a:pt x="1442859" y="1257300"/>
                    </a:lnTo>
                    <a:lnTo>
                      <a:pt x="1445361" y="1244600"/>
                    </a:lnTo>
                    <a:lnTo>
                      <a:pt x="1450873" y="1231900"/>
                    </a:lnTo>
                    <a:lnTo>
                      <a:pt x="1455902" y="1219200"/>
                    </a:lnTo>
                    <a:lnTo>
                      <a:pt x="1460360" y="1219200"/>
                    </a:lnTo>
                    <a:lnTo>
                      <a:pt x="1464170" y="1206500"/>
                    </a:lnTo>
                    <a:lnTo>
                      <a:pt x="1467624" y="1193800"/>
                    </a:lnTo>
                    <a:lnTo>
                      <a:pt x="1471041" y="1181100"/>
                    </a:lnTo>
                    <a:lnTo>
                      <a:pt x="1474533" y="1168400"/>
                    </a:lnTo>
                    <a:lnTo>
                      <a:pt x="1478267" y="1168400"/>
                    </a:lnTo>
                    <a:lnTo>
                      <a:pt x="1479105" y="1155700"/>
                    </a:lnTo>
                    <a:lnTo>
                      <a:pt x="1471815" y="1155700"/>
                    </a:lnTo>
                    <a:lnTo>
                      <a:pt x="1470748" y="1168400"/>
                    </a:lnTo>
                    <a:lnTo>
                      <a:pt x="1469212" y="1168400"/>
                    </a:lnTo>
                    <a:lnTo>
                      <a:pt x="1467523" y="1181100"/>
                    </a:lnTo>
                    <a:lnTo>
                      <a:pt x="1465402" y="1181100"/>
                    </a:lnTo>
                    <a:lnTo>
                      <a:pt x="1462417" y="1168400"/>
                    </a:lnTo>
                    <a:lnTo>
                      <a:pt x="1463713" y="1155700"/>
                    </a:lnTo>
                    <a:lnTo>
                      <a:pt x="1466723" y="1143000"/>
                    </a:lnTo>
                    <a:lnTo>
                      <a:pt x="1470101" y="1143000"/>
                    </a:lnTo>
                    <a:lnTo>
                      <a:pt x="1472501" y="1130300"/>
                    </a:lnTo>
                    <a:lnTo>
                      <a:pt x="1474584" y="1130300"/>
                    </a:lnTo>
                    <a:lnTo>
                      <a:pt x="1479042" y="1143000"/>
                    </a:lnTo>
                    <a:lnTo>
                      <a:pt x="1478546" y="1130300"/>
                    </a:lnTo>
                    <a:lnTo>
                      <a:pt x="1479219" y="1117600"/>
                    </a:lnTo>
                    <a:lnTo>
                      <a:pt x="1480248" y="1104900"/>
                    </a:lnTo>
                    <a:lnTo>
                      <a:pt x="1481048" y="1079500"/>
                    </a:lnTo>
                    <a:close/>
                  </a:path>
                </a:pathLst>
              </a:custGeom>
              <a:solidFill>
                <a:srgbClr val="1CADEB"/>
              </a:solidFill>
            </p:spPr>
            <p:txBody>
              <a:bodyPr wrap="square" lIns="0" tIns="0" rIns="0" bIns="0" rtlCol="0"/>
              <a:lstStyle/>
              <a:p>
                <a:endParaRPr/>
              </a:p>
            </p:txBody>
          </p:sp>
          <p:pic>
            <p:nvPicPr>
              <p:cNvPr id="102" name="object 115">
                <a:extLst>
                  <a:ext uri="{FF2B5EF4-FFF2-40B4-BE49-F238E27FC236}">
                    <a16:creationId xmlns:a16="http://schemas.microsoft.com/office/drawing/2014/main" id="{9BE63761-2F6D-6832-4448-6A3F6030FF72}"/>
                  </a:ext>
                </a:extLst>
              </p:cNvPr>
              <p:cNvPicPr/>
              <p:nvPr/>
            </p:nvPicPr>
            <p:blipFill>
              <a:blip r:embed="rId3" cstate="print"/>
              <a:stretch>
                <a:fillRect/>
              </a:stretch>
            </p:blipFill>
            <p:spPr>
              <a:xfrm>
                <a:off x="18173145" y="1646817"/>
                <a:ext cx="68992" cy="134865"/>
              </a:xfrm>
              <a:prstGeom prst="rect">
                <a:avLst/>
              </a:prstGeom>
            </p:spPr>
          </p:pic>
          <p:sp>
            <p:nvSpPr>
              <p:cNvPr id="103" name="object 116">
                <a:extLst>
                  <a:ext uri="{FF2B5EF4-FFF2-40B4-BE49-F238E27FC236}">
                    <a16:creationId xmlns:a16="http://schemas.microsoft.com/office/drawing/2014/main" id="{54EB5339-6803-5A8D-3A45-303001BCF8E0}"/>
                  </a:ext>
                </a:extLst>
              </p:cNvPr>
              <p:cNvSpPr/>
              <p:nvPr/>
            </p:nvSpPr>
            <p:spPr>
              <a:xfrm>
                <a:off x="16780129" y="229888"/>
                <a:ext cx="1385570" cy="1920875"/>
              </a:xfrm>
              <a:custGeom>
                <a:avLst/>
                <a:gdLst/>
                <a:ahLst/>
                <a:cxnLst/>
                <a:rect l="l" t="t" r="r" b="b"/>
                <a:pathLst>
                  <a:path w="1385569" h="1920875">
                    <a:moveTo>
                      <a:pt x="3949" y="806996"/>
                    </a:moveTo>
                    <a:lnTo>
                      <a:pt x="3543" y="807745"/>
                    </a:lnTo>
                    <a:lnTo>
                      <a:pt x="3289" y="808837"/>
                    </a:lnTo>
                    <a:lnTo>
                      <a:pt x="3314" y="810488"/>
                    </a:lnTo>
                    <a:lnTo>
                      <a:pt x="3949" y="806996"/>
                    </a:lnTo>
                    <a:close/>
                  </a:path>
                  <a:path w="1385569" h="1920875">
                    <a:moveTo>
                      <a:pt x="8394" y="1037513"/>
                    </a:moveTo>
                    <a:lnTo>
                      <a:pt x="2311" y="1018057"/>
                    </a:lnTo>
                    <a:lnTo>
                      <a:pt x="0" y="1022362"/>
                    </a:lnTo>
                    <a:lnTo>
                      <a:pt x="6159" y="1041908"/>
                    </a:lnTo>
                    <a:lnTo>
                      <a:pt x="8394" y="1037513"/>
                    </a:lnTo>
                    <a:close/>
                  </a:path>
                  <a:path w="1385569" h="1920875">
                    <a:moveTo>
                      <a:pt x="12280" y="807466"/>
                    </a:moveTo>
                    <a:lnTo>
                      <a:pt x="11277" y="804189"/>
                    </a:lnTo>
                    <a:lnTo>
                      <a:pt x="9893" y="799160"/>
                    </a:lnTo>
                    <a:lnTo>
                      <a:pt x="8902" y="794118"/>
                    </a:lnTo>
                    <a:lnTo>
                      <a:pt x="7747" y="789063"/>
                    </a:lnTo>
                    <a:lnTo>
                      <a:pt x="6350" y="795032"/>
                    </a:lnTo>
                    <a:lnTo>
                      <a:pt x="5016" y="801001"/>
                    </a:lnTo>
                    <a:lnTo>
                      <a:pt x="3949" y="806996"/>
                    </a:lnTo>
                    <a:lnTo>
                      <a:pt x="6769" y="805649"/>
                    </a:lnTo>
                    <a:lnTo>
                      <a:pt x="10160" y="806869"/>
                    </a:lnTo>
                    <a:lnTo>
                      <a:pt x="12280" y="807466"/>
                    </a:lnTo>
                    <a:close/>
                  </a:path>
                  <a:path w="1385569" h="1920875">
                    <a:moveTo>
                      <a:pt x="23749" y="906805"/>
                    </a:moveTo>
                    <a:lnTo>
                      <a:pt x="23037" y="898931"/>
                    </a:lnTo>
                    <a:lnTo>
                      <a:pt x="22618" y="891044"/>
                    </a:lnTo>
                    <a:lnTo>
                      <a:pt x="22364" y="883145"/>
                    </a:lnTo>
                    <a:lnTo>
                      <a:pt x="22212" y="889596"/>
                    </a:lnTo>
                    <a:lnTo>
                      <a:pt x="22174" y="896035"/>
                    </a:lnTo>
                    <a:lnTo>
                      <a:pt x="22225" y="902474"/>
                    </a:lnTo>
                    <a:lnTo>
                      <a:pt x="22377" y="908913"/>
                    </a:lnTo>
                    <a:lnTo>
                      <a:pt x="23749" y="906805"/>
                    </a:lnTo>
                    <a:close/>
                  </a:path>
                  <a:path w="1385569" h="1920875">
                    <a:moveTo>
                      <a:pt x="133223" y="499833"/>
                    </a:moveTo>
                    <a:lnTo>
                      <a:pt x="131711" y="492975"/>
                    </a:lnTo>
                    <a:lnTo>
                      <a:pt x="128117" y="488302"/>
                    </a:lnTo>
                    <a:lnTo>
                      <a:pt x="123342" y="490499"/>
                    </a:lnTo>
                    <a:lnTo>
                      <a:pt x="118237" y="504266"/>
                    </a:lnTo>
                    <a:lnTo>
                      <a:pt x="120700" y="499478"/>
                    </a:lnTo>
                    <a:lnTo>
                      <a:pt x="128917" y="494068"/>
                    </a:lnTo>
                    <a:lnTo>
                      <a:pt x="133223" y="499833"/>
                    </a:lnTo>
                    <a:close/>
                  </a:path>
                  <a:path w="1385569" h="1920875">
                    <a:moveTo>
                      <a:pt x="137172" y="399110"/>
                    </a:moveTo>
                    <a:lnTo>
                      <a:pt x="132384" y="399986"/>
                    </a:lnTo>
                    <a:lnTo>
                      <a:pt x="128003" y="406590"/>
                    </a:lnTo>
                    <a:lnTo>
                      <a:pt x="125361" y="413270"/>
                    </a:lnTo>
                    <a:lnTo>
                      <a:pt x="125768" y="414413"/>
                    </a:lnTo>
                    <a:lnTo>
                      <a:pt x="128574" y="409625"/>
                    </a:lnTo>
                    <a:lnTo>
                      <a:pt x="132803" y="401713"/>
                    </a:lnTo>
                    <a:lnTo>
                      <a:pt x="137172" y="399110"/>
                    </a:lnTo>
                    <a:close/>
                  </a:path>
                  <a:path w="1385569" h="1920875">
                    <a:moveTo>
                      <a:pt x="191757" y="311175"/>
                    </a:moveTo>
                    <a:lnTo>
                      <a:pt x="180568" y="328295"/>
                    </a:lnTo>
                    <a:lnTo>
                      <a:pt x="171348" y="341591"/>
                    </a:lnTo>
                    <a:lnTo>
                      <a:pt x="162052" y="356196"/>
                    </a:lnTo>
                    <a:lnTo>
                      <a:pt x="150622" y="377228"/>
                    </a:lnTo>
                    <a:lnTo>
                      <a:pt x="162344" y="362597"/>
                    </a:lnTo>
                    <a:lnTo>
                      <a:pt x="170446" y="354203"/>
                    </a:lnTo>
                    <a:lnTo>
                      <a:pt x="176110" y="351307"/>
                    </a:lnTo>
                    <a:lnTo>
                      <a:pt x="180517" y="353212"/>
                    </a:lnTo>
                    <a:lnTo>
                      <a:pt x="188480" y="339407"/>
                    </a:lnTo>
                    <a:lnTo>
                      <a:pt x="189903" y="329806"/>
                    </a:lnTo>
                    <a:lnTo>
                      <a:pt x="189433" y="321398"/>
                    </a:lnTo>
                    <a:lnTo>
                      <a:pt x="191757" y="311175"/>
                    </a:lnTo>
                    <a:close/>
                  </a:path>
                  <a:path w="1385569" h="1920875">
                    <a:moveTo>
                      <a:pt x="197662" y="301434"/>
                    </a:moveTo>
                    <a:lnTo>
                      <a:pt x="194805" y="305219"/>
                    </a:lnTo>
                    <a:lnTo>
                      <a:pt x="193078" y="308305"/>
                    </a:lnTo>
                    <a:lnTo>
                      <a:pt x="191757" y="311175"/>
                    </a:lnTo>
                    <a:lnTo>
                      <a:pt x="197662" y="301434"/>
                    </a:lnTo>
                    <a:close/>
                  </a:path>
                  <a:path w="1385569" h="1920875">
                    <a:moveTo>
                      <a:pt x="222986" y="669239"/>
                    </a:moveTo>
                    <a:lnTo>
                      <a:pt x="222796" y="666318"/>
                    </a:lnTo>
                    <a:lnTo>
                      <a:pt x="222427" y="664235"/>
                    </a:lnTo>
                    <a:lnTo>
                      <a:pt x="221881" y="662266"/>
                    </a:lnTo>
                    <a:lnTo>
                      <a:pt x="221970" y="664552"/>
                    </a:lnTo>
                    <a:lnTo>
                      <a:pt x="222199" y="666788"/>
                    </a:lnTo>
                    <a:lnTo>
                      <a:pt x="222986" y="669239"/>
                    </a:lnTo>
                    <a:close/>
                  </a:path>
                  <a:path w="1385569" h="1920875">
                    <a:moveTo>
                      <a:pt x="239915" y="591489"/>
                    </a:moveTo>
                    <a:lnTo>
                      <a:pt x="236308" y="596138"/>
                    </a:lnTo>
                    <a:lnTo>
                      <a:pt x="232549" y="604177"/>
                    </a:lnTo>
                    <a:lnTo>
                      <a:pt x="230797" y="611962"/>
                    </a:lnTo>
                    <a:lnTo>
                      <a:pt x="233172" y="615784"/>
                    </a:lnTo>
                    <a:lnTo>
                      <a:pt x="237210" y="607390"/>
                    </a:lnTo>
                    <a:lnTo>
                      <a:pt x="239191" y="600252"/>
                    </a:lnTo>
                    <a:lnTo>
                      <a:pt x="239915" y="591489"/>
                    </a:lnTo>
                    <a:close/>
                  </a:path>
                  <a:path w="1385569" h="1920875">
                    <a:moveTo>
                      <a:pt x="243090" y="1627466"/>
                    </a:moveTo>
                    <a:lnTo>
                      <a:pt x="236258" y="1619491"/>
                    </a:lnTo>
                    <a:lnTo>
                      <a:pt x="229628" y="1611388"/>
                    </a:lnTo>
                    <a:lnTo>
                      <a:pt x="223151" y="1603184"/>
                    </a:lnTo>
                    <a:lnTo>
                      <a:pt x="216750" y="1594942"/>
                    </a:lnTo>
                    <a:lnTo>
                      <a:pt x="216344" y="1600631"/>
                    </a:lnTo>
                    <a:lnTo>
                      <a:pt x="211201" y="1598663"/>
                    </a:lnTo>
                    <a:lnTo>
                      <a:pt x="204381" y="1593964"/>
                    </a:lnTo>
                    <a:lnTo>
                      <a:pt x="198945" y="1591487"/>
                    </a:lnTo>
                    <a:lnTo>
                      <a:pt x="214477" y="1612239"/>
                    </a:lnTo>
                    <a:lnTo>
                      <a:pt x="222364" y="1622539"/>
                    </a:lnTo>
                    <a:lnTo>
                      <a:pt x="230619" y="1632610"/>
                    </a:lnTo>
                    <a:lnTo>
                      <a:pt x="233794" y="1629765"/>
                    </a:lnTo>
                    <a:lnTo>
                      <a:pt x="240741" y="1630730"/>
                    </a:lnTo>
                    <a:lnTo>
                      <a:pt x="243090" y="1627466"/>
                    </a:lnTo>
                    <a:close/>
                  </a:path>
                  <a:path w="1385569" h="1920875">
                    <a:moveTo>
                      <a:pt x="248843" y="1654594"/>
                    </a:moveTo>
                    <a:lnTo>
                      <a:pt x="230619" y="1632623"/>
                    </a:lnTo>
                    <a:lnTo>
                      <a:pt x="228257" y="1634756"/>
                    </a:lnTo>
                    <a:lnTo>
                      <a:pt x="228015" y="1639062"/>
                    </a:lnTo>
                    <a:lnTo>
                      <a:pt x="234048" y="1649412"/>
                    </a:lnTo>
                    <a:lnTo>
                      <a:pt x="237451" y="1648891"/>
                    </a:lnTo>
                    <a:lnTo>
                      <a:pt x="243001" y="1651482"/>
                    </a:lnTo>
                    <a:lnTo>
                      <a:pt x="248843" y="1654594"/>
                    </a:lnTo>
                    <a:close/>
                  </a:path>
                  <a:path w="1385569" h="1920875">
                    <a:moveTo>
                      <a:pt x="270090" y="887425"/>
                    </a:moveTo>
                    <a:lnTo>
                      <a:pt x="269494" y="878535"/>
                    </a:lnTo>
                    <a:lnTo>
                      <a:pt x="265849" y="871410"/>
                    </a:lnTo>
                    <a:lnTo>
                      <a:pt x="261264" y="867219"/>
                    </a:lnTo>
                    <a:lnTo>
                      <a:pt x="257873" y="867117"/>
                    </a:lnTo>
                    <a:lnTo>
                      <a:pt x="256933" y="892048"/>
                    </a:lnTo>
                    <a:lnTo>
                      <a:pt x="261683" y="888339"/>
                    </a:lnTo>
                    <a:lnTo>
                      <a:pt x="261594" y="884682"/>
                    </a:lnTo>
                    <a:lnTo>
                      <a:pt x="260083" y="879411"/>
                    </a:lnTo>
                    <a:lnTo>
                      <a:pt x="260591" y="870902"/>
                    </a:lnTo>
                    <a:lnTo>
                      <a:pt x="270090" y="887425"/>
                    </a:lnTo>
                    <a:close/>
                  </a:path>
                  <a:path w="1385569" h="1920875">
                    <a:moveTo>
                      <a:pt x="292176" y="418426"/>
                    </a:moveTo>
                    <a:lnTo>
                      <a:pt x="282994" y="437781"/>
                    </a:lnTo>
                    <a:lnTo>
                      <a:pt x="287134" y="436003"/>
                    </a:lnTo>
                    <a:lnTo>
                      <a:pt x="292176" y="418426"/>
                    </a:lnTo>
                    <a:close/>
                  </a:path>
                  <a:path w="1385569" h="1920875">
                    <a:moveTo>
                      <a:pt x="310857" y="1668856"/>
                    </a:moveTo>
                    <a:lnTo>
                      <a:pt x="308279" y="1665363"/>
                    </a:lnTo>
                    <a:lnTo>
                      <a:pt x="304876" y="1661820"/>
                    </a:lnTo>
                    <a:lnTo>
                      <a:pt x="300786" y="1657807"/>
                    </a:lnTo>
                    <a:lnTo>
                      <a:pt x="304190" y="1662201"/>
                    </a:lnTo>
                    <a:lnTo>
                      <a:pt x="307644" y="1665566"/>
                    </a:lnTo>
                    <a:lnTo>
                      <a:pt x="310857" y="1668856"/>
                    </a:lnTo>
                    <a:close/>
                  </a:path>
                  <a:path w="1385569" h="1920875">
                    <a:moveTo>
                      <a:pt x="327253" y="380187"/>
                    </a:moveTo>
                    <a:lnTo>
                      <a:pt x="321030" y="384175"/>
                    </a:lnTo>
                    <a:lnTo>
                      <a:pt x="314147" y="387197"/>
                    </a:lnTo>
                    <a:lnTo>
                      <a:pt x="309359" y="391426"/>
                    </a:lnTo>
                    <a:lnTo>
                      <a:pt x="309486" y="399046"/>
                    </a:lnTo>
                    <a:lnTo>
                      <a:pt x="313715" y="396887"/>
                    </a:lnTo>
                    <a:lnTo>
                      <a:pt x="318249" y="391363"/>
                    </a:lnTo>
                    <a:lnTo>
                      <a:pt x="322846" y="384949"/>
                    </a:lnTo>
                    <a:lnTo>
                      <a:pt x="327253" y="380187"/>
                    </a:lnTo>
                    <a:close/>
                  </a:path>
                  <a:path w="1385569" h="1920875">
                    <a:moveTo>
                      <a:pt x="346608" y="545871"/>
                    </a:moveTo>
                    <a:lnTo>
                      <a:pt x="346214" y="537895"/>
                    </a:lnTo>
                    <a:lnTo>
                      <a:pt x="342036" y="542353"/>
                    </a:lnTo>
                    <a:lnTo>
                      <a:pt x="341833" y="527456"/>
                    </a:lnTo>
                    <a:lnTo>
                      <a:pt x="341858" y="519988"/>
                    </a:lnTo>
                    <a:lnTo>
                      <a:pt x="342074" y="512572"/>
                    </a:lnTo>
                    <a:lnTo>
                      <a:pt x="340944" y="520788"/>
                    </a:lnTo>
                    <a:lnTo>
                      <a:pt x="338772" y="530263"/>
                    </a:lnTo>
                    <a:lnTo>
                      <a:pt x="333311" y="550113"/>
                    </a:lnTo>
                    <a:lnTo>
                      <a:pt x="331355" y="559231"/>
                    </a:lnTo>
                    <a:lnTo>
                      <a:pt x="330784" y="566953"/>
                    </a:lnTo>
                    <a:lnTo>
                      <a:pt x="332092" y="572554"/>
                    </a:lnTo>
                    <a:lnTo>
                      <a:pt x="335762" y="575322"/>
                    </a:lnTo>
                    <a:lnTo>
                      <a:pt x="341083" y="565734"/>
                    </a:lnTo>
                    <a:lnTo>
                      <a:pt x="344792" y="555536"/>
                    </a:lnTo>
                    <a:lnTo>
                      <a:pt x="346608" y="545871"/>
                    </a:lnTo>
                    <a:close/>
                  </a:path>
                  <a:path w="1385569" h="1920875">
                    <a:moveTo>
                      <a:pt x="381266" y="459333"/>
                    </a:moveTo>
                    <a:lnTo>
                      <a:pt x="379488" y="461086"/>
                    </a:lnTo>
                    <a:lnTo>
                      <a:pt x="377774" y="463130"/>
                    </a:lnTo>
                    <a:lnTo>
                      <a:pt x="376135" y="465480"/>
                    </a:lnTo>
                    <a:lnTo>
                      <a:pt x="378282" y="463080"/>
                    </a:lnTo>
                    <a:lnTo>
                      <a:pt x="379920" y="461098"/>
                    </a:lnTo>
                    <a:lnTo>
                      <a:pt x="381266" y="459333"/>
                    </a:lnTo>
                    <a:close/>
                  </a:path>
                  <a:path w="1385569" h="1920875">
                    <a:moveTo>
                      <a:pt x="410667" y="441236"/>
                    </a:moveTo>
                    <a:lnTo>
                      <a:pt x="401993" y="443204"/>
                    </a:lnTo>
                    <a:lnTo>
                      <a:pt x="394703" y="444652"/>
                    </a:lnTo>
                    <a:lnTo>
                      <a:pt x="389559" y="445249"/>
                    </a:lnTo>
                    <a:lnTo>
                      <a:pt x="385749" y="444119"/>
                    </a:lnTo>
                    <a:lnTo>
                      <a:pt x="384352" y="439966"/>
                    </a:lnTo>
                    <a:lnTo>
                      <a:pt x="386435" y="431482"/>
                    </a:lnTo>
                    <a:lnTo>
                      <a:pt x="375373" y="444030"/>
                    </a:lnTo>
                    <a:lnTo>
                      <a:pt x="379082" y="446963"/>
                    </a:lnTo>
                    <a:lnTo>
                      <a:pt x="385178" y="449110"/>
                    </a:lnTo>
                    <a:lnTo>
                      <a:pt x="381266" y="459333"/>
                    </a:lnTo>
                    <a:lnTo>
                      <a:pt x="390423" y="452323"/>
                    </a:lnTo>
                    <a:lnTo>
                      <a:pt x="398983" y="449084"/>
                    </a:lnTo>
                    <a:lnTo>
                      <a:pt x="405688" y="448792"/>
                    </a:lnTo>
                    <a:lnTo>
                      <a:pt x="409232" y="450646"/>
                    </a:lnTo>
                    <a:lnTo>
                      <a:pt x="410667" y="441236"/>
                    </a:lnTo>
                    <a:close/>
                  </a:path>
                  <a:path w="1385569" h="1920875">
                    <a:moveTo>
                      <a:pt x="419722" y="1511871"/>
                    </a:moveTo>
                    <a:lnTo>
                      <a:pt x="414909" y="1508340"/>
                    </a:lnTo>
                    <a:lnTo>
                      <a:pt x="410413" y="1504454"/>
                    </a:lnTo>
                    <a:lnTo>
                      <a:pt x="405701" y="1500746"/>
                    </a:lnTo>
                    <a:lnTo>
                      <a:pt x="410451" y="1505915"/>
                    </a:lnTo>
                    <a:lnTo>
                      <a:pt x="413562" y="1507909"/>
                    </a:lnTo>
                    <a:lnTo>
                      <a:pt x="416483" y="1510055"/>
                    </a:lnTo>
                    <a:lnTo>
                      <a:pt x="419722" y="1511871"/>
                    </a:lnTo>
                    <a:close/>
                  </a:path>
                  <a:path w="1385569" h="1920875">
                    <a:moveTo>
                      <a:pt x="458038" y="1768805"/>
                    </a:moveTo>
                    <a:lnTo>
                      <a:pt x="443801" y="1761896"/>
                    </a:lnTo>
                    <a:lnTo>
                      <a:pt x="443560" y="1763585"/>
                    </a:lnTo>
                    <a:lnTo>
                      <a:pt x="458038" y="1768805"/>
                    </a:lnTo>
                    <a:close/>
                  </a:path>
                  <a:path w="1385569" h="1920875">
                    <a:moveTo>
                      <a:pt x="469226" y="1593037"/>
                    </a:moveTo>
                    <a:lnTo>
                      <a:pt x="465594" y="1585760"/>
                    </a:lnTo>
                    <a:lnTo>
                      <a:pt x="459219" y="1579892"/>
                    </a:lnTo>
                    <a:lnTo>
                      <a:pt x="452247" y="1575536"/>
                    </a:lnTo>
                    <a:lnTo>
                      <a:pt x="446862" y="1572818"/>
                    </a:lnTo>
                    <a:lnTo>
                      <a:pt x="453986" y="1579587"/>
                    </a:lnTo>
                    <a:lnTo>
                      <a:pt x="457263" y="1583283"/>
                    </a:lnTo>
                    <a:lnTo>
                      <a:pt x="460933" y="1586788"/>
                    </a:lnTo>
                    <a:lnTo>
                      <a:pt x="469226" y="1593037"/>
                    </a:lnTo>
                    <a:close/>
                  </a:path>
                  <a:path w="1385569" h="1920875">
                    <a:moveTo>
                      <a:pt x="513473" y="1534947"/>
                    </a:moveTo>
                    <a:lnTo>
                      <a:pt x="513219" y="1533004"/>
                    </a:lnTo>
                    <a:lnTo>
                      <a:pt x="499224" y="1526908"/>
                    </a:lnTo>
                    <a:lnTo>
                      <a:pt x="513473" y="1534947"/>
                    </a:lnTo>
                    <a:close/>
                  </a:path>
                  <a:path w="1385569" h="1920875">
                    <a:moveTo>
                      <a:pt x="519811" y="218782"/>
                    </a:moveTo>
                    <a:lnTo>
                      <a:pt x="517779" y="216369"/>
                    </a:lnTo>
                    <a:lnTo>
                      <a:pt x="517359" y="214109"/>
                    </a:lnTo>
                    <a:lnTo>
                      <a:pt x="519023" y="208445"/>
                    </a:lnTo>
                    <a:lnTo>
                      <a:pt x="515975" y="214693"/>
                    </a:lnTo>
                    <a:lnTo>
                      <a:pt x="506590" y="220738"/>
                    </a:lnTo>
                    <a:lnTo>
                      <a:pt x="501167" y="224866"/>
                    </a:lnTo>
                    <a:lnTo>
                      <a:pt x="505752" y="227253"/>
                    </a:lnTo>
                    <a:lnTo>
                      <a:pt x="511784" y="224142"/>
                    </a:lnTo>
                    <a:lnTo>
                      <a:pt x="508749" y="231940"/>
                    </a:lnTo>
                    <a:lnTo>
                      <a:pt x="511048" y="229577"/>
                    </a:lnTo>
                    <a:lnTo>
                      <a:pt x="514019" y="222948"/>
                    </a:lnTo>
                    <a:lnTo>
                      <a:pt x="519811" y="218782"/>
                    </a:lnTo>
                    <a:close/>
                  </a:path>
                  <a:path w="1385569" h="1920875">
                    <a:moveTo>
                      <a:pt x="574459" y="40906"/>
                    </a:moveTo>
                    <a:lnTo>
                      <a:pt x="572020" y="40436"/>
                    </a:lnTo>
                    <a:lnTo>
                      <a:pt x="565835" y="44310"/>
                    </a:lnTo>
                    <a:lnTo>
                      <a:pt x="559968" y="48679"/>
                    </a:lnTo>
                    <a:lnTo>
                      <a:pt x="554126" y="52984"/>
                    </a:lnTo>
                    <a:lnTo>
                      <a:pt x="556602" y="53301"/>
                    </a:lnTo>
                    <a:lnTo>
                      <a:pt x="562381" y="48920"/>
                    </a:lnTo>
                    <a:lnTo>
                      <a:pt x="568312" y="44767"/>
                    </a:lnTo>
                    <a:lnTo>
                      <a:pt x="574459" y="40906"/>
                    </a:lnTo>
                    <a:close/>
                  </a:path>
                  <a:path w="1385569" h="1920875">
                    <a:moveTo>
                      <a:pt x="578358" y="182613"/>
                    </a:moveTo>
                    <a:lnTo>
                      <a:pt x="576287" y="183642"/>
                    </a:lnTo>
                    <a:lnTo>
                      <a:pt x="574268" y="185064"/>
                    </a:lnTo>
                    <a:lnTo>
                      <a:pt x="572681" y="187096"/>
                    </a:lnTo>
                    <a:lnTo>
                      <a:pt x="574967" y="185458"/>
                    </a:lnTo>
                    <a:lnTo>
                      <a:pt x="576834" y="183946"/>
                    </a:lnTo>
                    <a:lnTo>
                      <a:pt x="578358" y="182613"/>
                    </a:lnTo>
                    <a:close/>
                  </a:path>
                  <a:path w="1385569" h="1920875">
                    <a:moveTo>
                      <a:pt x="596925" y="175171"/>
                    </a:moveTo>
                    <a:lnTo>
                      <a:pt x="586625" y="174815"/>
                    </a:lnTo>
                    <a:lnTo>
                      <a:pt x="584022" y="177507"/>
                    </a:lnTo>
                    <a:lnTo>
                      <a:pt x="578358" y="182613"/>
                    </a:lnTo>
                    <a:lnTo>
                      <a:pt x="584949" y="179044"/>
                    </a:lnTo>
                    <a:lnTo>
                      <a:pt x="593445" y="179882"/>
                    </a:lnTo>
                    <a:lnTo>
                      <a:pt x="596925" y="175171"/>
                    </a:lnTo>
                    <a:close/>
                  </a:path>
                  <a:path w="1385569" h="1920875">
                    <a:moveTo>
                      <a:pt x="599300" y="1609661"/>
                    </a:moveTo>
                    <a:lnTo>
                      <a:pt x="598639" y="1607731"/>
                    </a:lnTo>
                    <a:lnTo>
                      <a:pt x="583857" y="1604822"/>
                    </a:lnTo>
                    <a:lnTo>
                      <a:pt x="584504" y="1606727"/>
                    </a:lnTo>
                    <a:lnTo>
                      <a:pt x="599300" y="1609661"/>
                    </a:lnTo>
                    <a:close/>
                  </a:path>
                  <a:path w="1385569" h="1920875">
                    <a:moveTo>
                      <a:pt x="626656" y="254876"/>
                    </a:moveTo>
                    <a:lnTo>
                      <a:pt x="624243" y="260057"/>
                    </a:lnTo>
                    <a:lnTo>
                      <a:pt x="621982" y="265379"/>
                    </a:lnTo>
                    <a:lnTo>
                      <a:pt x="619912" y="270916"/>
                    </a:lnTo>
                    <a:lnTo>
                      <a:pt x="623404" y="267322"/>
                    </a:lnTo>
                    <a:lnTo>
                      <a:pt x="624370" y="263029"/>
                    </a:lnTo>
                    <a:lnTo>
                      <a:pt x="625525" y="259054"/>
                    </a:lnTo>
                    <a:lnTo>
                      <a:pt x="626656" y="254876"/>
                    </a:lnTo>
                    <a:close/>
                  </a:path>
                  <a:path w="1385569" h="1920875">
                    <a:moveTo>
                      <a:pt x="706767" y="7480"/>
                    </a:moveTo>
                    <a:lnTo>
                      <a:pt x="684301" y="7048"/>
                    </a:lnTo>
                    <a:lnTo>
                      <a:pt x="702437" y="11112"/>
                    </a:lnTo>
                    <a:lnTo>
                      <a:pt x="706767" y="7480"/>
                    </a:lnTo>
                    <a:close/>
                  </a:path>
                  <a:path w="1385569" h="1920875">
                    <a:moveTo>
                      <a:pt x="783297" y="205041"/>
                    </a:moveTo>
                    <a:lnTo>
                      <a:pt x="782637" y="203301"/>
                    </a:lnTo>
                    <a:lnTo>
                      <a:pt x="773493" y="204558"/>
                    </a:lnTo>
                    <a:lnTo>
                      <a:pt x="764984" y="206336"/>
                    </a:lnTo>
                    <a:lnTo>
                      <a:pt x="773684" y="209816"/>
                    </a:lnTo>
                    <a:lnTo>
                      <a:pt x="781278" y="207835"/>
                    </a:lnTo>
                    <a:lnTo>
                      <a:pt x="783297" y="205041"/>
                    </a:lnTo>
                    <a:close/>
                  </a:path>
                  <a:path w="1385569" h="1920875">
                    <a:moveTo>
                      <a:pt x="784326" y="203060"/>
                    </a:moveTo>
                    <a:lnTo>
                      <a:pt x="779919" y="198259"/>
                    </a:lnTo>
                    <a:lnTo>
                      <a:pt x="782066" y="201752"/>
                    </a:lnTo>
                    <a:lnTo>
                      <a:pt x="782637" y="203301"/>
                    </a:lnTo>
                    <a:lnTo>
                      <a:pt x="784326" y="203060"/>
                    </a:lnTo>
                    <a:close/>
                  </a:path>
                  <a:path w="1385569" h="1920875">
                    <a:moveTo>
                      <a:pt x="818807" y="1920595"/>
                    </a:moveTo>
                    <a:lnTo>
                      <a:pt x="805548" y="1919300"/>
                    </a:lnTo>
                    <a:lnTo>
                      <a:pt x="792797" y="1916899"/>
                    </a:lnTo>
                    <a:lnTo>
                      <a:pt x="780008" y="1914105"/>
                    </a:lnTo>
                    <a:lnTo>
                      <a:pt x="766686" y="1911616"/>
                    </a:lnTo>
                    <a:lnTo>
                      <a:pt x="773531" y="1907895"/>
                    </a:lnTo>
                    <a:lnTo>
                      <a:pt x="774052" y="1905660"/>
                    </a:lnTo>
                    <a:lnTo>
                      <a:pt x="770064" y="1904428"/>
                    </a:lnTo>
                    <a:lnTo>
                      <a:pt x="763409" y="1903691"/>
                    </a:lnTo>
                    <a:lnTo>
                      <a:pt x="755865" y="1902752"/>
                    </a:lnTo>
                    <a:lnTo>
                      <a:pt x="749236" y="1901190"/>
                    </a:lnTo>
                    <a:lnTo>
                      <a:pt x="745312" y="1898700"/>
                    </a:lnTo>
                    <a:lnTo>
                      <a:pt x="745871" y="1895017"/>
                    </a:lnTo>
                    <a:lnTo>
                      <a:pt x="756005" y="1893582"/>
                    </a:lnTo>
                    <a:lnTo>
                      <a:pt x="766889" y="1893646"/>
                    </a:lnTo>
                    <a:lnTo>
                      <a:pt x="777405" y="1894928"/>
                    </a:lnTo>
                    <a:lnTo>
                      <a:pt x="786447" y="1897151"/>
                    </a:lnTo>
                    <a:lnTo>
                      <a:pt x="786485" y="1893582"/>
                    </a:lnTo>
                    <a:lnTo>
                      <a:pt x="786498" y="1892452"/>
                    </a:lnTo>
                    <a:lnTo>
                      <a:pt x="782497" y="1887232"/>
                    </a:lnTo>
                    <a:lnTo>
                      <a:pt x="778814" y="1882635"/>
                    </a:lnTo>
                    <a:lnTo>
                      <a:pt x="777760" y="1877199"/>
                    </a:lnTo>
                    <a:lnTo>
                      <a:pt x="763168" y="1875307"/>
                    </a:lnTo>
                    <a:lnTo>
                      <a:pt x="751001" y="1875777"/>
                    </a:lnTo>
                    <a:lnTo>
                      <a:pt x="740384" y="1878012"/>
                    </a:lnTo>
                    <a:lnTo>
                      <a:pt x="720382" y="1884845"/>
                    </a:lnTo>
                    <a:lnTo>
                      <a:pt x="709523" y="1887054"/>
                    </a:lnTo>
                    <a:lnTo>
                      <a:pt x="697166" y="1887232"/>
                    </a:lnTo>
                    <a:lnTo>
                      <a:pt x="682599" y="1884616"/>
                    </a:lnTo>
                    <a:lnTo>
                      <a:pt x="686219" y="1879663"/>
                    </a:lnTo>
                    <a:lnTo>
                      <a:pt x="688975" y="1875675"/>
                    </a:lnTo>
                    <a:lnTo>
                      <a:pt x="685965" y="1872234"/>
                    </a:lnTo>
                    <a:lnTo>
                      <a:pt x="672274" y="1868919"/>
                    </a:lnTo>
                    <a:lnTo>
                      <a:pt x="679526" y="1868855"/>
                    </a:lnTo>
                    <a:lnTo>
                      <a:pt x="665124" y="1867408"/>
                    </a:lnTo>
                    <a:lnTo>
                      <a:pt x="655154" y="1864601"/>
                    </a:lnTo>
                    <a:lnTo>
                      <a:pt x="648373" y="1861146"/>
                    </a:lnTo>
                    <a:lnTo>
                      <a:pt x="642378" y="1856943"/>
                    </a:lnTo>
                    <a:lnTo>
                      <a:pt x="639432" y="1854885"/>
                    </a:lnTo>
                    <a:lnTo>
                      <a:pt x="634644" y="1853387"/>
                    </a:lnTo>
                    <a:lnTo>
                      <a:pt x="627837" y="1853882"/>
                    </a:lnTo>
                    <a:lnTo>
                      <a:pt x="617626" y="1856943"/>
                    </a:lnTo>
                    <a:lnTo>
                      <a:pt x="621538" y="1846592"/>
                    </a:lnTo>
                    <a:lnTo>
                      <a:pt x="602869" y="1845894"/>
                    </a:lnTo>
                    <a:lnTo>
                      <a:pt x="581482" y="1841080"/>
                    </a:lnTo>
                    <a:lnTo>
                      <a:pt x="560298" y="1834299"/>
                    </a:lnTo>
                    <a:lnTo>
                      <a:pt x="559955" y="1834172"/>
                    </a:lnTo>
                    <a:lnTo>
                      <a:pt x="542315" y="1827695"/>
                    </a:lnTo>
                    <a:lnTo>
                      <a:pt x="544372" y="1826272"/>
                    </a:lnTo>
                    <a:lnTo>
                      <a:pt x="533806" y="1823974"/>
                    </a:lnTo>
                    <a:lnTo>
                      <a:pt x="525195" y="1821713"/>
                    </a:lnTo>
                    <a:lnTo>
                      <a:pt x="497217" y="1810969"/>
                    </a:lnTo>
                    <a:lnTo>
                      <a:pt x="492925" y="1808759"/>
                    </a:lnTo>
                    <a:lnTo>
                      <a:pt x="488797" y="1805863"/>
                    </a:lnTo>
                    <a:lnTo>
                      <a:pt x="475843" y="1798510"/>
                    </a:lnTo>
                    <a:lnTo>
                      <a:pt x="459790" y="1790115"/>
                    </a:lnTo>
                    <a:lnTo>
                      <a:pt x="450342" y="1784997"/>
                    </a:lnTo>
                    <a:lnTo>
                      <a:pt x="449364" y="1784464"/>
                    </a:lnTo>
                    <a:lnTo>
                      <a:pt x="457708" y="1786039"/>
                    </a:lnTo>
                    <a:lnTo>
                      <a:pt x="466153" y="1787359"/>
                    </a:lnTo>
                    <a:lnTo>
                      <a:pt x="483031" y="1789684"/>
                    </a:lnTo>
                    <a:lnTo>
                      <a:pt x="475183" y="1784464"/>
                    </a:lnTo>
                    <a:lnTo>
                      <a:pt x="470827" y="1781581"/>
                    </a:lnTo>
                    <a:lnTo>
                      <a:pt x="460146" y="1778660"/>
                    </a:lnTo>
                    <a:lnTo>
                      <a:pt x="450240" y="1776793"/>
                    </a:lnTo>
                    <a:lnTo>
                      <a:pt x="440372" y="1771840"/>
                    </a:lnTo>
                    <a:lnTo>
                      <a:pt x="442125" y="1770926"/>
                    </a:lnTo>
                    <a:lnTo>
                      <a:pt x="442544" y="1770710"/>
                    </a:lnTo>
                    <a:lnTo>
                      <a:pt x="443560" y="1763585"/>
                    </a:lnTo>
                    <a:lnTo>
                      <a:pt x="438264" y="1761680"/>
                    </a:lnTo>
                    <a:lnTo>
                      <a:pt x="418617" y="1753971"/>
                    </a:lnTo>
                    <a:lnTo>
                      <a:pt x="412242" y="1751241"/>
                    </a:lnTo>
                    <a:lnTo>
                      <a:pt x="399135" y="1745653"/>
                    </a:lnTo>
                    <a:lnTo>
                      <a:pt x="379882" y="1736725"/>
                    </a:lnTo>
                    <a:lnTo>
                      <a:pt x="370865" y="1735620"/>
                    </a:lnTo>
                    <a:lnTo>
                      <a:pt x="371094" y="1739569"/>
                    </a:lnTo>
                    <a:lnTo>
                      <a:pt x="375094" y="1745729"/>
                    </a:lnTo>
                    <a:lnTo>
                      <a:pt x="377431" y="1751241"/>
                    </a:lnTo>
                    <a:lnTo>
                      <a:pt x="367499" y="1747558"/>
                    </a:lnTo>
                    <a:lnTo>
                      <a:pt x="355993" y="1737982"/>
                    </a:lnTo>
                    <a:lnTo>
                      <a:pt x="347091" y="1726971"/>
                    </a:lnTo>
                    <a:lnTo>
                      <a:pt x="344995" y="1719008"/>
                    </a:lnTo>
                    <a:lnTo>
                      <a:pt x="350621" y="1721167"/>
                    </a:lnTo>
                    <a:lnTo>
                      <a:pt x="357251" y="1723872"/>
                    </a:lnTo>
                    <a:lnTo>
                      <a:pt x="361645" y="1724266"/>
                    </a:lnTo>
                    <a:lnTo>
                      <a:pt x="360578" y="1719453"/>
                    </a:lnTo>
                    <a:lnTo>
                      <a:pt x="357974" y="1719008"/>
                    </a:lnTo>
                    <a:lnTo>
                      <a:pt x="336054" y="1715058"/>
                    </a:lnTo>
                    <a:lnTo>
                      <a:pt x="327787" y="1713471"/>
                    </a:lnTo>
                    <a:lnTo>
                      <a:pt x="323481" y="1703908"/>
                    </a:lnTo>
                    <a:lnTo>
                      <a:pt x="323723" y="1703324"/>
                    </a:lnTo>
                    <a:lnTo>
                      <a:pt x="325183" y="1699806"/>
                    </a:lnTo>
                    <a:lnTo>
                      <a:pt x="331444" y="1699933"/>
                    </a:lnTo>
                    <a:lnTo>
                      <a:pt x="340804" y="1703095"/>
                    </a:lnTo>
                    <a:lnTo>
                      <a:pt x="347776" y="1705940"/>
                    </a:lnTo>
                    <a:lnTo>
                      <a:pt x="363372" y="1713801"/>
                    </a:lnTo>
                    <a:lnTo>
                      <a:pt x="371005" y="1717433"/>
                    </a:lnTo>
                    <a:lnTo>
                      <a:pt x="378129" y="1720684"/>
                    </a:lnTo>
                    <a:lnTo>
                      <a:pt x="382625" y="1722399"/>
                    </a:lnTo>
                    <a:lnTo>
                      <a:pt x="372732" y="1713941"/>
                    </a:lnTo>
                    <a:lnTo>
                      <a:pt x="338810" y="1691614"/>
                    </a:lnTo>
                    <a:lnTo>
                      <a:pt x="330136" y="1685721"/>
                    </a:lnTo>
                    <a:lnTo>
                      <a:pt x="320929" y="1678343"/>
                    </a:lnTo>
                    <a:lnTo>
                      <a:pt x="310857" y="1668856"/>
                    </a:lnTo>
                    <a:lnTo>
                      <a:pt x="315404" y="1675790"/>
                    </a:lnTo>
                    <a:lnTo>
                      <a:pt x="318528" y="1682292"/>
                    </a:lnTo>
                    <a:lnTo>
                      <a:pt x="320636" y="1688376"/>
                    </a:lnTo>
                    <a:lnTo>
                      <a:pt x="322186" y="1694002"/>
                    </a:lnTo>
                    <a:lnTo>
                      <a:pt x="313842" y="1694586"/>
                    </a:lnTo>
                    <a:lnTo>
                      <a:pt x="301396" y="1684807"/>
                    </a:lnTo>
                    <a:lnTo>
                      <a:pt x="286905" y="1669465"/>
                    </a:lnTo>
                    <a:lnTo>
                      <a:pt x="282727" y="1664792"/>
                    </a:lnTo>
                    <a:lnTo>
                      <a:pt x="272453" y="1653349"/>
                    </a:lnTo>
                    <a:lnTo>
                      <a:pt x="275094" y="1662087"/>
                    </a:lnTo>
                    <a:lnTo>
                      <a:pt x="272580" y="1664792"/>
                    </a:lnTo>
                    <a:lnTo>
                      <a:pt x="266331" y="1663230"/>
                    </a:lnTo>
                    <a:lnTo>
                      <a:pt x="257797" y="1659153"/>
                    </a:lnTo>
                    <a:lnTo>
                      <a:pt x="255968" y="1657680"/>
                    </a:lnTo>
                    <a:lnTo>
                      <a:pt x="254406" y="1657007"/>
                    </a:lnTo>
                    <a:lnTo>
                      <a:pt x="253060" y="1656727"/>
                    </a:lnTo>
                    <a:lnTo>
                      <a:pt x="248843" y="1654594"/>
                    </a:lnTo>
                    <a:lnTo>
                      <a:pt x="251066" y="1657096"/>
                    </a:lnTo>
                    <a:lnTo>
                      <a:pt x="249847" y="1657819"/>
                    </a:lnTo>
                    <a:lnTo>
                      <a:pt x="249085" y="1659458"/>
                    </a:lnTo>
                    <a:lnTo>
                      <a:pt x="248958" y="1662760"/>
                    </a:lnTo>
                    <a:lnTo>
                      <a:pt x="260375" y="1674787"/>
                    </a:lnTo>
                    <a:lnTo>
                      <a:pt x="268541" y="1687423"/>
                    </a:lnTo>
                    <a:lnTo>
                      <a:pt x="275336" y="1699285"/>
                    </a:lnTo>
                    <a:lnTo>
                      <a:pt x="282689" y="1709000"/>
                    </a:lnTo>
                    <a:lnTo>
                      <a:pt x="285496" y="1703324"/>
                    </a:lnTo>
                    <a:lnTo>
                      <a:pt x="290741" y="1703882"/>
                    </a:lnTo>
                    <a:lnTo>
                      <a:pt x="297827" y="1709102"/>
                    </a:lnTo>
                    <a:lnTo>
                      <a:pt x="325399" y="1736725"/>
                    </a:lnTo>
                    <a:lnTo>
                      <a:pt x="334365" y="1744713"/>
                    </a:lnTo>
                    <a:lnTo>
                      <a:pt x="342290" y="1749628"/>
                    </a:lnTo>
                    <a:lnTo>
                      <a:pt x="360756" y="1762201"/>
                    </a:lnTo>
                    <a:lnTo>
                      <a:pt x="367233" y="1767408"/>
                    </a:lnTo>
                    <a:lnTo>
                      <a:pt x="367144" y="1770202"/>
                    </a:lnTo>
                    <a:lnTo>
                      <a:pt x="363639" y="1770926"/>
                    </a:lnTo>
                    <a:lnTo>
                      <a:pt x="351205" y="1765922"/>
                    </a:lnTo>
                    <a:lnTo>
                      <a:pt x="361607" y="1771637"/>
                    </a:lnTo>
                    <a:lnTo>
                      <a:pt x="374434" y="1779701"/>
                    </a:lnTo>
                    <a:lnTo>
                      <a:pt x="385546" y="1785658"/>
                    </a:lnTo>
                    <a:lnTo>
                      <a:pt x="390766" y="1784997"/>
                    </a:lnTo>
                    <a:lnTo>
                      <a:pt x="398945" y="1790979"/>
                    </a:lnTo>
                    <a:lnTo>
                      <a:pt x="407289" y="1796783"/>
                    </a:lnTo>
                    <a:lnTo>
                      <a:pt x="415772" y="1802422"/>
                    </a:lnTo>
                    <a:lnTo>
                      <a:pt x="441553" y="1818970"/>
                    </a:lnTo>
                    <a:lnTo>
                      <a:pt x="459359" y="1829231"/>
                    </a:lnTo>
                    <a:lnTo>
                      <a:pt x="461175" y="1831238"/>
                    </a:lnTo>
                    <a:lnTo>
                      <a:pt x="462889" y="1833397"/>
                    </a:lnTo>
                    <a:lnTo>
                      <a:pt x="463816" y="1835607"/>
                    </a:lnTo>
                    <a:lnTo>
                      <a:pt x="466928" y="1835937"/>
                    </a:lnTo>
                    <a:lnTo>
                      <a:pt x="467842" y="1835251"/>
                    </a:lnTo>
                    <a:lnTo>
                      <a:pt x="468007" y="1834172"/>
                    </a:lnTo>
                    <a:lnTo>
                      <a:pt x="508025" y="1854758"/>
                    </a:lnTo>
                    <a:lnTo>
                      <a:pt x="549529" y="1872919"/>
                    </a:lnTo>
                    <a:lnTo>
                      <a:pt x="592366" y="1888413"/>
                    </a:lnTo>
                    <a:lnTo>
                      <a:pt x="636409" y="1900974"/>
                    </a:lnTo>
                    <a:lnTo>
                      <a:pt x="681355" y="1910562"/>
                    </a:lnTo>
                    <a:lnTo>
                      <a:pt x="726922" y="1917052"/>
                    </a:lnTo>
                    <a:lnTo>
                      <a:pt x="772820" y="1920405"/>
                    </a:lnTo>
                    <a:lnTo>
                      <a:pt x="818807" y="1920595"/>
                    </a:lnTo>
                    <a:close/>
                  </a:path>
                  <a:path w="1385569" h="1920875">
                    <a:moveTo>
                      <a:pt x="844626" y="1919566"/>
                    </a:moveTo>
                    <a:lnTo>
                      <a:pt x="818807" y="1920595"/>
                    </a:lnTo>
                    <a:lnTo>
                      <a:pt x="824890" y="1920798"/>
                    </a:lnTo>
                    <a:lnTo>
                      <a:pt x="831189" y="1920748"/>
                    </a:lnTo>
                    <a:lnTo>
                      <a:pt x="837742" y="1920367"/>
                    </a:lnTo>
                    <a:lnTo>
                      <a:pt x="844626" y="1919566"/>
                    </a:lnTo>
                    <a:close/>
                  </a:path>
                  <a:path w="1385569" h="1920875">
                    <a:moveTo>
                      <a:pt x="894537" y="167487"/>
                    </a:moveTo>
                    <a:lnTo>
                      <a:pt x="890422" y="166433"/>
                    </a:lnTo>
                    <a:lnTo>
                      <a:pt x="884415" y="164795"/>
                    </a:lnTo>
                    <a:lnTo>
                      <a:pt x="880021" y="164947"/>
                    </a:lnTo>
                    <a:lnTo>
                      <a:pt x="880770" y="169252"/>
                    </a:lnTo>
                    <a:lnTo>
                      <a:pt x="885317" y="168681"/>
                    </a:lnTo>
                    <a:lnTo>
                      <a:pt x="889965" y="167779"/>
                    </a:lnTo>
                    <a:lnTo>
                      <a:pt x="894537" y="167487"/>
                    </a:lnTo>
                    <a:close/>
                  </a:path>
                  <a:path w="1385569" h="1920875">
                    <a:moveTo>
                      <a:pt x="913218" y="15252"/>
                    </a:moveTo>
                    <a:lnTo>
                      <a:pt x="902474" y="0"/>
                    </a:lnTo>
                    <a:lnTo>
                      <a:pt x="905065" y="6908"/>
                    </a:lnTo>
                    <a:lnTo>
                      <a:pt x="896035" y="9245"/>
                    </a:lnTo>
                    <a:lnTo>
                      <a:pt x="887209" y="11214"/>
                    </a:lnTo>
                    <a:lnTo>
                      <a:pt x="878344" y="13055"/>
                    </a:lnTo>
                    <a:lnTo>
                      <a:pt x="869492" y="15494"/>
                    </a:lnTo>
                    <a:lnTo>
                      <a:pt x="872083" y="20358"/>
                    </a:lnTo>
                    <a:lnTo>
                      <a:pt x="887082" y="19037"/>
                    </a:lnTo>
                    <a:lnTo>
                      <a:pt x="893737" y="16052"/>
                    </a:lnTo>
                    <a:lnTo>
                      <a:pt x="899858" y="13931"/>
                    </a:lnTo>
                    <a:lnTo>
                      <a:pt x="913218" y="15252"/>
                    </a:lnTo>
                    <a:close/>
                  </a:path>
                  <a:path w="1385569" h="1920875">
                    <a:moveTo>
                      <a:pt x="983615" y="53009"/>
                    </a:moveTo>
                    <a:lnTo>
                      <a:pt x="965784" y="44538"/>
                    </a:lnTo>
                    <a:lnTo>
                      <a:pt x="949515" y="40665"/>
                    </a:lnTo>
                    <a:lnTo>
                      <a:pt x="934554" y="39878"/>
                    </a:lnTo>
                    <a:lnTo>
                      <a:pt x="920661" y="40665"/>
                    </a:lnTo>
                    <a:lnTo>
                      <a:pt x="907237" y="42037"/>
                    </a:lnTo>
                    <a:lnTo>
                      <a:pt x="900531" y="42506"/>
                    </a:lnTo>
                    <a:lnTo>
                      <a:pt x="863688" y="35699"/>
                    </a:lnTo>
                    <a:lnTo>
                      <a:pt x="874547" y="45834"/>
                    </a:lnTo>
                    <a:lnTo>
                      <a:pt x="879703" y="51320"/>
                    </a:lnTo>
                    <a:lnTo>
                      <a:pt x="894232" y="50977"/>
                    </a:lnTo>
                    <a:lnTo>
                      <a:pt x="919556" y="49237"/>
                    </a:lnTo>
                    <a:lnTo>
                      <a:pt x="946962" y="48094"/>
                    </a:lnTo>
                    <a:lnTo>
                      <a:pt x="955509" y="48577"/>
                    </a:lnTo>
                    <a:lnTo>
                      <a:pt x="961999" y="49263"/>
                    </a:lnTo>
                    <a:lnTo>
                      <a:pt x="968806" y="50203"/>
                    </a:lnTo>
                    <a:lnTo>
                      <a:pt x="975995" y="51435"/>
                    </a:lnTo>
                    <a:lnTo>
                      <a:pt x="983615" y="53009"/>
                    </a:lnTo>
                    <a:close/>
                  </a:path>
                  <a:path w="1385569" h="1920875">
                    <a:moveTo>
                      <a:pt x="994181" y="276288"/>
                    </a:moveTo>
                    <a:lnTo>
                      <a:pt x="975537" y="270395"/>
                    </a:lnTo>
                    <a:lnTo>
                      <a:pt x="985799" y="278676"/>
                    </a:lnTo>
                    <a:lnTo>
                      <a:pt x="994181" y="276288"/>
                    </a:lnTo>
                    <a:close/>
                  </a:path>
                  <a:path w="1385569" h="1920875">
                    <a:moveTo>
                      <a:pt x="997712" y="250825"/>
                    </a:moveTo>
                    <a:lnTo>
                      <a:pt x="986663" y="252691"/>
                    </a:lnTo>
                    <a:lnTo>
                      <a:pt x="994244" y="253822"/>
                    </a:lnTo>
                    <a:lnTo>
                      <a:pt x="997712" y="250825"/>
                    </a:lnTo>
                    <a:close/>
                  </a:path>
                  <a:path w="1385569" h="1920875">
                    <a:moveTo>
                      <a:pt x="1025944" y="1834743"/>
                    </a:moveTo>
                    <a:lnTo>
                      <a:pt x="1021054" y="1836483"/>
                    </a:lnTo>
                    <a:lnTo>
                      <a:pt x="1017981" y="1837931"/>
                    </a:lnTo>
                    <a:lnTo>
                      <a:pt x="1015555" y="1839302"/>
                    </a:lnTo>
                    <a:lnTo>
                      <a:pt x="1025944" y="1834743"/>
                    </a:lnTo>
                    <a:close/>
                  </a:path>
                  <a:path w="1385569" h="1920875">
                    <a:moveTo>
                      <a:pt x="1155242" y="1800707"/>
                    </a:moveTo>
                    <a:lnTo>
                      <a:pt x="1152512" y="1799145"/>
                    </a:lnTo>
                    <a:lnTo>
                      <a:pt x="1147711" y="1798662"/>
                    </a:lnTo>
                    <a:lnTo>
                      <a:pt x="1142377" y="1798078"/>
                    </a:lnTo>
                    <a:lnTo>
                      <a:pt x="1138250" y="1796478"/>
                    </a:lnTo>
                    <a:lnTo>
                      <a:pt x="1136916" y="1792922"/>
                    </a:lnTo>
                    <a:lnTo>
                      <a:pt x="1139990" y="1786432"/>
                    </a:lnTo>
                    <a:lnTo>
                      <a:pt x="1133500" y="1790128"/>
                    </a:lnTo>
                    <a:lnTo>
                      <a:pt x="1090409" y="1811591"/>
                    </a:lnTo>
                    <a:lnTo>
                      <a:pt x="1083589" y="1814893"/>
                    </a:lnTo>
                    <a:lnTo>
                      <a:pt x="1067066" y="1823415"/>
                    </a:lnTo>
                    <a:lnTo>
                      <a:pt x="1061567" y="1827174"/>
                    </a:lnTo>
                    <a:lnTo>
                      <a:pt x="1056157" y="1831035"/>
                    </a:lnTo>
                    <a:lnTo>
                      <a:pt x="1054773" y="1832825"/>
                    </a:lnTo>
                    <a:lnTo>
                      <a:pt x="1054976" y="1831390"/>
                    </a:lnTo>
                    <a:lnTo>
                      <a:pt x="1046988" y="1832851"/>
                    </a:lnTo>
                    <a:lnTo>
                      <a:pt x="1043000" y="1838007"/>
                    </a:lnTo>
                    <a:lnTo>
                      <a:pt x="1038910" y="1843112"/>
                    </a:lnTo>
                    <a:lnTo>
                      <a:pt x="1034719" y="1848116"/>
                    </a:lnTo>
                    <a:lnTo>
                      <a:pt x="1030427" y="1853018"/>
                    </a:lnTo>
                    <a:lnTo>
                      <a:pt x="1037856" y="1851850"/>
                    </a:lnTo>
                    <a:lnTo>
                      <a:pt x="1045159" y="1850313"/>
                    </a:lnTo>
                    <a:lnTo>
                      <a:pt x="1052410" y="1848561"/>
                    </a:lnTo>
                    <a:lnTo>
                      <a:pt x="1048689" y="1852549"/>
                    </a:lnTo>
                    <a:lnTo>
                      <a:pt x="1015568" y="1871383"/>
                    </a:lnTo>
                    <a:lnTo>
                      <a:pt x="973785" y="1883575"/>
                    </a:lnTo>
                    <a:lnTo>
                      <a:pt x="949198" y="1886038"/>
                    </a:lnTo>
                    <a:lnTo>
                      <a:pt x="945413" y="1884908"/>
                    </a:lnTo>
                    <a:lnTo>
                      <a:pt x="958100" y="1879917"/>
                    </a:lnTo>
                    <a:lnTo>
                      <a:pt x="966228" y="1875116"/>
                    </a:lnTo>
                    <a:lnTo>
                      <a:pt x="971638" y="1870608"/>
                    </a:lnTo>
                    <a:lnTo>
                      <a:pt x="976134" y="1866468"/>
                    </a:lnTo>
                    <a:lnTo>
                      <a:pt x="979246" y="1863852"/>
                    </a:lnTo>
                    <a:lnTo>
                      <a:pt x="1020076" y="1851266"/>
                    </a:lnTo>
                    <a:lnTo>
                      <a:pt x="1016114" y="1849158"/>
                    </a:lnTo>
                    <a:lnTo>
                      <a:pt x="1012024" y="1846681"/>
                    </a:lnTo>
                    <a:lnTo>
                      <a:pt x="1010831" y="1843506"/>
                    </a:lnTo>
                    <a:lnTo>
                      <a:pt x="1015555" y="1839302"/>
                    </a:lnTo>
                    <a:lnTo>
                      <a:pt x="992124" y="1848700"/>
                    </a:lnTo>
                    <a:lnTo>
                      <a:pt x="968451" y="1856206"/>
                    </a:lnTo>
                    <a:lnTo>
                      <a:pt x="944626" y="1862429"/>
                    </a:lnTo>
                    <a:lnTo>
                      <a:pt x="920699" y="1868030"/>
                    </a:lnTo>
                    <a:lnTo>
                      <a:pt x="820064" y="1887512"/>
                    </a:lnTo>
                    <a:lnTo>
                      <a:pt x="834986" y="1891030"/>
                    </a:lnTo>
                    <a:lnTo>
                      <a:pt x="838860" y="1893951"/>
                    </a:lnTo>
                    <a:lnTo>
                      <a:pt x="834656" y="1896554"/>
                    </a:lnTo>
                    <a:lnTo>
                      <a:pt x="825411" y="1899119"/>
                    </a:lnTo>
                    <a:lnTo>
                      <a:pt x="814247" y="1901913"/>
                    </a:lnTo>
                    <a:lnTo>
                      <a:pt x="804278" y="1905076"/>
                    </a:lnTo>
                    <a:lnTo>
                      <a:pt x="798690" y="1909025"/>
                    </a:lnTo>
                    <a:lnTo>
                      <a:pt x="800696" y="1914220"/>
                    </a:lnTo>
                    <a:lnTo>
                      <a:pt x="832586" y="1908009"/>
                    </a:lnTo>
                    <a:lnTo>
                      <a:pt x="830059" y="1912366"/>
                    </a:lnTo>
                    <a:lnTo>
                      <a:pt x="839812" y="1911667"/>
                    </a:lnTo>
                    <a:lnTo>
                      <a:pt x="849541" y="1910626"/>
                    </a:lnTo>
                    <a:lnTo>
                      <a:pt x="868946" y="1908086"/>
                    </a:lnTo>
                    <a:lnTo>
                      <a:pt x="860348" y="1901710"/>
                    </a:lnTo>
                    <a:lnTo>
                      <a:pt x="860221" y="1901609"/>
                    </a:lnTo>
                    <a:lnTo>
                      <a:pt x="854354" y="1901710"/>
                    </a:lnTo>
                    <a:lnTo>
                      <a:pt x="855395" y="1893925"/>
                    </a:lnTo>
                    <a:lnTo>
                      <a:pt x="870864" y="1893697"/>
                    </a:lnTo>
                    <a:lnTo>
                      <a:pt x="891768" y="1903958"/>
                    </a:lnTo>
                    <a:lnTo>
                      <a:pt x="911517" y="1905635"/>
                    </a:lnTo>
                    <a:lnTo>
                      <a:pt x="925880" y="1902866"/>
                    </a:lnTo>
                    <a:lnTo>
                      <a:pt x="940104" y="1899500"/>
                    </a:lnTo>
                    <a:lnTo>
                      <a:pt x="962647" y="1893697"/>
                    </a:lnTo>
                    <a:lnTo>
                      <a:pt x="968375" y="1892223"/>
                    </a:lnTo>
                    <a:lnTo>
                      <a:pt x="964349" y="1895525"/>
                    </a:lnTo>
                    <a:lnTo>
                      <a:pt x="969124" y="1894306"/>
                    </a:lnTo>
                    <a:lnTo>
                      <a:pt x="970940" y="1892681"/>
                    </a:lnTo>
                    <a:lnTo>
                      <a:pt x="971296" y="1892223"/>
                    </a:lnTo>
                    <a:lnTo>
                      <a:pt x="972235" y="1891030"/>
                    </a:lnTo>
                    <a:lnTo>
                      <a:pt x="987018" y="1886038"/>
                    </a:lnTo>
                    <a:lnTo>
                      <a:pt x="1018565" y="1875421"/>
                    </a:lnTo>
                    <a:lnTo>
                      <a:pt x="1063332" y="1856714"/>
                    </a:lnTo>
                    <a:lnTo>
                      <a:pt x="1079627" y="1848561"/>
                    </a:lnTo>
                    <a:lnTo>
                      <a:pt x="1099248" y="1838731"/>
                    </a:lnTo>
                    <a:lnTo>
                      <a:pt x="1106385" y="1835162"/>
                    </a:lnTo>
                    <a:lnTo>
                      <a:pt x="1147521" y="1811007"/>
                    </a:lnTo>
                    <a:lnTo>
                      <a:pt x="1154176" y="1804339"/>
                    </a:lnTo>
                    <a:lnTo>
                      <a:pt x="1155242" y="1800707"/>
                    </a:lnTo>
                    <a:close/>
                  </a:path>
                  <a:path w="1385569" h="1920875">
                    <a:moveTo>
                      <a:pt x="1195705" y="1757540"/>
                    </a:moveTo>
                    <a:lnTo>
                      <a:pt x="1180134" y="1767255"/>
                    </a:lnTo>
                    <a:lnTo>
                      <a:pt x="1192707" y="1766100"/>
                    </a:lnTo>
                    <a:lnTo>
                      <a:pt x="1195705" y="1757540"/>
                    </a:lnTo>
                    <a:close/>
                  </a:path>
                  <a:path w="1385569" h="1920875">
                    <a:moveTo>
                      <a:pt x="1211199" y="1747824"/>
                    </a:moveTo>
                    <a:lnTo>
                      <a:pt x="1204607" y="1743367"/>
                    </a:lnTo>
                    <a:lnTo>
                      <a:pt x="1200670" y="1743036"/>
                    </a:lnTo>
                    <a:lnTo>
                      <a:pt x="1195717" y="1757540"/>
                    </a:lnTo>
                    <a:lnTo>
                      <a:pt x="1211199" y="1747824"/>
                    </a:lnTo>
                    <a:close/>
                  </a:path>
                  <a:path w="1385569" h="1920875">
                    <a:moveTo>
                      <a:pt x="1246378" y="1738960"/>
                    </a:moveTo>
                    <a:lnTo>
                      <a:pt x="1233805" y="1732064"/>
                    </a:lnTo>
                    <a:lnTo>
                      <a:pt x="1211199" y="1747812"/>
                    </a:lnTo>
                    <a:lnTo>
                      <a:pt x="1217218" y="1751228"/>
                    </a:lnTo>
                    <a:lnTo>
                      <a:pt x="1224457" y="1752358"/>
                    </a:lnTo>
                    <a:lnTo>
                      <a:pt x="1233855" y="1749005"/>
                    </a:lnTo>
                    <a:lnTo>
                      <a:pt x="1246378" y="1738960"/>
                    </a:lnTo>
                    <a:close/>
                  </a:path>
                  <a:path w="1385569" h="1920875">
                    <a:moveTo>
                      <a:pt x="1250188" y="1720215"/>
                    </a:moveTo>
                    <a:lnTo>
                      <a:pt x="1244168" y="1724558"/>
                    </a:lnTo>
                    <a:lnTo>
                      <a:pt x="1238097" y="1727784"/>
                    </a:lnTo>
                    <a:lnTo>
                      <a:pt x="1232306" y="1731213"/>
                    </a:lnTo>
                    <a:lnTo>
                      <a:pt x="1233805" y="1732064"/>
                    </a:lnTo>
                    <a:lnTo>
                      <a:pt x="1239278" y="1728139"/>
                    </a:lnTo>
                    <a:lnTo>
                      <a:pt x="1244981" y="1724418"/>
                    </a:lnTo>
                    <a:lnTo>
                      <a:pt x="1250188" y="1720215"/>
                    </a:lnTo>
                    <a:close/>
                  </a:path>
                  <a:path w="1385569" h="1920875">
                    <a:moveTo>
                      <a:pt x="1271104" y="1703857"/>
                    </a:moveTo>
                    <a:lnTo>
                      <a:pt x="1250188" y="1720215"/>
                    </a:lnTo>
                    <a:lnTo>
                      <a:pt x="1255001" y="1716735"/>
                    </a:lnTo>
                    <a:lnTo>
                      <a:pt x="1260055" y="1712899"/>
                    </a:lnTo>
                    <a:lnTo>
                      <a:pt x="1265402" y="1708632"/>
                    </a:lnTo>
                    <a:lnTo>
                      <a:pt x="1271104" y="1703857"/>
                    </a:lnTo>
                    <a:close/>
                  </a:path>
                  <a:path w="1385569" h="1920875">
                    <a:moveTo>
                      <a:pt x="1347254" y="1594612"/>
                    </a:moveTo>
                    <a:lnTo>
                      <a:pt x="1340815" y="1595767"/>
                    </a:lnTo>
                    <a:lnTo>
                      <a:pt x="1333512" y="1603654"/>
                    </a:lnTo>
                    <a:lnTo>
                      <a:pt x="1327010" y="1613636"/>
                    </a:lnTo>
                    <a:lnTo>
                      <a:pt x="1322984" y="1621091"/>
                    </a:lnTo>
                    <a:lnTo>
                      <a:pt x="1339735" y="1638884"/>
                    </a:lnTo>
                    <a:lnTo>
                      <a:pt x="1345488" y="1624660"/>
                    </a:lnTo>
                    <a:lnTo>
                      <a:pt x="1344295" y="1616367"/>
                    </a:lnTo>
                    <a:lnTo>
                      <a:pt x="1338160" y="1613738"/>
                    </a:lnTo>
                    <a:lnTo>
                      <a:pt x="1329131" y="1616456"/>
                    </a:lnTo>
                    <a:lnTo>
                      <a:pt x="1336319" y="1606816"/>
                    </a:lnTo>
                    <a:lnTo>
                      <a:pt x="1342097" y="1605165"/>
                    </a:lnTo>
                    <a:lnTo>
                      <a:pt x="1345920" y="1603679"/>
                    </a:lnTo>
                    <a:lnTo>
                      <a:pt x="1347254" y="1594612"/>
                    </a:lnTo>
                    <a:close/>
                  </a:path>
                  <a:path w="1385569" h="1920875">
                    <a:moveTo>
                      <a:pt x="1378394" y="1553197"/>
                    </a:moveTo>
                    <a:lnTo>
                      <a:pt x="1378140" y="1552575"/>
                    </a:lnTo>
                    <a:lnTo>
                      <a:pt x="1377492" y="1553375"/>
                    </a:lnTo>
                    <a:lnTo>
                      <a:pt x="1378331" y="1554568"/>
                    </a:lnTo>
                    <a:lnTo>
                      <a:pt x="1378394" y="1553197"/>
                    </a:lnTo>
                    <a:close/>
                  </a:path>
                  <a:path w="1385569" h="1920875">
                    <a:moveTo>
                      <a:pt x="1384947" y="1563522"/>
                    </a:moveTo>
                    <a:lnTo>
                      <a:pt x="1378331" y="1554568"/>
                    </a:lnTo>
                    <a:lnTo>
                      <a:pt x="1377289" y="1560283"/>
                    </a:lnTo>
                    <a:lnTo>
                      <a:pt x="1374457" y="1568018"/>
                    </a:lnTo>
                    <a:lnTo>
                      <a:pt x="1370241" y="1575333"/>
                    </a:lnTo>
                    <a:lnTo>
                      <a:pt x="1365034" y="1579778"/>
                    </a:lnTo>
                    <a:lnTo>
                      <a:pt x="1363484" y="1569885"/>
                    </a:lnTo>
                    <a:lnTo>
                      <a:pt x="1356461" y="1604225"/>
                    </a:lnTo>
                    <a:lnTo>
                      <a:pt x="1370914" y="1583982"/>
                    </a:lnTo>
                    <a:lnTo>
                      <a:pt x="1378051" y="1573809"/>
                    </a:lnTo>
                    <a:lnTo>
                      <a:pt x="1384947" y="1563522"/>
                    </a:lnTo>
                    <a:close/>
                  </a:path>
                </a:pathLst>
              </a:custGeom>
              <a:solidFill>
                <a:srgbClr val="1CADEB"/>
              </a:solidFill>
            </p:spPr>
            <p:txBody>
              <a:bodyPr wrap="square" lIns="0" tIns="0" rIns="0" bIns="0" rtlCol="0"/>
              <a:lstStyle/>
              <a:p>
                <a:endParaRPr/>
              </a:p>
            </p:txBody>
          </p:sp>
          <p:pic>
            <p:nvPicPr>
              <p:cNvPr id="104" name="object 117">
                <a:extLst>
                  <a:ext uri="{FF2B5EF4-FFF2-40B4-BE49-F238E27FC236}">
                    <a16:creationId xmlns:a16="http://schemas.microsoft.com/office/drawing/2014/main" id="{B8BD0A92-20EE-A2C1-6F36-EC592A6270F4}"/>
                  </a:ext>
                </a:extLst>
              </p:cNvPr>
              <p:cNvPicPr/>
              <p:nvPr/>
            </p:nvPicPr>
            <p:blipFill>
              <a:blip r:embed="rId4" cstate="print"/>
              <a:stretch>
                <a:fillRect/>
              </a:stretch>
            </p:blipFill>
            <p:spPr>
              <a:xfrm>
                <a:off x="17436347" y="1810674"/>
                <a:ext cx="105111" cy="81638"/>
              </a:xfrm>
              <a:prstGeom prst="rect">
                <a:avLst/>
              </a:prstGeom>
            </p:spPr>
          </p:pic>
          <p:sp>
            <p:nvSpPr>
              <p:cNvPr id="105" name="object 118">
                <a:extLst>
                  <a:ext uri="{FF2B5EF4-FFF2-40B4-BE49-F238E27FC236}">
                    <a16:creationId xmlns:a16="http://schemas.microsoft.com/office/drawing/2014/main" id="{7A2EE7A8-8807-7C8A-1919-D6A002E03B34}"/>
                  </a:ext>
                </a:extLst>
              </p:cNvPr>
              <p:cNvSpPr/>
              <p:nvPr/>
            </p:nvSpPr>
            <p:spPr>
              <a:xfrm>
                <a:off x="17635804" y="1887314"/>
                <a:ext cx="466090" cy="84455"/>
              </a:xfrm>
              <a:custGeom>
                <a:avLst/>
                <a:gdLst/>
                <a:ahLst/>
                <a:cxnLst/>
                <a:rect l="l" t="t" r="r" b="b"/>
                <a:pathLst>
                  <a:path w="466090" h="84455">
                    <a:moveTo>
                      <a:pt x="10502" y="76720"/>
                    </a:moveTo>
                    <a:lnTo>
                      <a:pt x="7835" y="77012"/>
                    </a:lnTo>
                    <a:lnTo>
                      <a:pt x="4572" y="77597"/>
                    </a:lnTo>
                    <a:lnTo>
                      <a:pt x="0" y="79463"/>
                    </a:lnTo>
                    <a:lnTo>
                      <a:pt x="3505" y="78536"/>
                    </a:lnTo>
                    <a:lnTo>
                      <a:pt x="7048" y="77927"/>
                    </a:lnTo>
                    <a:lnTo>
                      <a:pt x="10502" y="76720"/>
                    </a:lnTo>
                    <a:close/>
                  </a:path>
                  <a:path w="466090" h="84455">
                    <a:moveTo>
                      <a:pt x="23126" y="84239"/>
                    </a:moveTo>
                    <a:lnTo>
                      <a:pt x="22644" y="83718"/>
                    </a:lnTo>
                    <a:lnTo>
                      <a:pt x="21666" y="82677"/>
                    </a:lnTo>
                    <a:lnTo>
                      <a:pt x="21424" y="83337"/>
                    </a:lnTo>
                    <a:lnTo>
                      <a:pt x="21590" y="83934"/>
                    </a:lnTo>
                    <a:lnTo>
                      <a:pt x="23126" y="84239"/>
                    </a:lnTo>
                    <a:close/>
                  </a:path>
                  <a:path w="466090" h="84455">
                    <a:moveTo>
                      <a:pt x="38404" y="73545"/>
                    </a:moveTo>
                    <a:lnTo>
                      <a:pt x="34036" y="69278"/>
                    </a:lnTo>
                    <a:lnTo>
                      <a:pt x="10502" y="76708"/>
                    </a:lnTo>
                    <a:lnTo>
                      <a:pt x="16243" y="76263"/>
                    </a:lnTo>
                    <a:lnTo>
                      <a:pt x="18757" y="79375"/>
                    </a:lnTo>
                    <a:lnTo>
                      <a:pt x="21666" y="82677"/>
                    </a:lnTo>
                    <a:lnTo>
                      <a:pt x="22987" y="79590"/>
                    </a:lnTo>
                    <a:lnTo>
                      <a:pt x="38404" y="73545"/>
                    </a:lnTo>
                    <a:close/>
                  </a:path>
                  <a:path w="466090" h="84455">
                    <a:moveTo>
                      <a:pt x="466051" y="0"/>
                    </a:moveTo>
                    <a:lnTo>
                      <a:pt x="461937" y="3822"/>
                    </a:lnTo>
                    <a:lnTo>
                      <a:pt x="455409" y="8432"/>
                    </a:lnTo>
                    <a:lnTo>
                      <a:pt x="452043" y="14490"/>
                    </a:lnTo>
                    <a:lnTo>
                      <a:pt x="455333" y="14846"/>
                    </a:lnTo>
                    <a:lnTo>
                      <a:pt x="459168" y="11112"/>
                    </a:lnTo>
                    <a:lnTo>
                      <a:pt x="462953" y="5448"/>
                    </a:lnTo>
                    <a:lnTo>
                      <a:pt x="466051" y="0"/>
                    </a:lnTo>
                    <a:close/>
                  </a:path>
                </a:pathLst>
              </a:custGeom>
              <a:solidFill>
                <a:srgbClr val="1CADEB"/>
              </a:solidFill>
            </p:spPr>
            <p:txBody>
              <a:bodyPr wrap="square" lIns="0" tIns="0" rIns="0" bIns="0" rtlCol="0"/>
              <a:lstStyle/>
              <a:p>
                <a:endParaRPr/>
              </a:p>
            </p:txBody>
          </p:sp>
        </p:grpSp>
        <p:sp>
          <p:nvSpPr>
            <p:cNvPr id="100" name="object 119">
              <a:extLst>
                <a:ext uri="{FF2B5EF4-FFF2-40B4-BE49-F238E27FC236}">
                  <a16:creationId xmlns:a16="http://schemas.microsoft.com/office/drawing/2014/main" id="{3D54C0C4-EE76-C350-10A9-7C6276740DBD}"/>
                </a:ext>
              </a:extLst>
            </p:cNvPr>
            <p:cNvSpPr/>
            <p:nvPr/>
          </p:nvSpPr>
          <p:spPr>
            <a:xfrm>
              <a:off x="23864131" y="1863514"/>
              <a:ext cx="9935" cy="13247"/>
            </a:xfrm>
            <a:custGeom>
              <a:avLst/>
              <a:gdLst/>
              <a:ahLst/>
              <a:cxnLst/>
              <a:rect l="l" t="t" r="r" b="b"/>
              <a:pathLst>
                <a:path w="7619" h="10159">
                  <a:moveTo>
                    <a:pt x="7130" y="0"/>
                  </a:moveTo>
                  <a:lnTo>
                    <a:pt x="3581" y="3287"/>
                  </a:lnTo>
                  <a:lnTo>
                    <a:pt x="1800" y="4963"/>
                  </a:lnTo>
                  <a:lnTo>
                    <a:pt x="0" y="9968"/>
                  </a:lnTo>
                  <a:lnTo>
                    <a:pt x="7130" y="0"/>
                  </a:lnTo>
                  <a:close/>
                </a:path>
              </a:pathLst>
            </a:custGeom>
            <a:solidFill>
              <a:srgbClr val="1CADEB"/>
            </a:solidFill>
          </p:spPr>
          <p:txBody>
            <a:bodyPr wrap="square" lIns="0" tIns="0" rIns="0" bIns="0" rtlCol="0"/>
            <a:lstStyle/>
            <a:p>
              <a:endParaRPr/>
            </a:p>
          </p:txBody>
        </p:sp>
      </p:grpSp>
      <p:sp>
        <p:nvSpPr>
          <p:cNvPr id="3" name="TextBox 2">
            <a:extLst>
              <a:ext uri="{FF2B5EF4-FFF2-40B4-BE49-F238E27FC236}">
                <a16:creationId xmlns:a16="http://schemas.microsoft.com/office/drawing/2014/main" id="{08FCD173-05E0-58CE-366D-2150A61AA12E}"/>
              </a:ext>
            </a:extLst>
          </p:cNvPr>
          <p:cNvSpPr txBox="1"/>
          <p:nvPr/>
        </p:nvSpPr>
        <p:spPr>
          <a:xfrm>
            <a:off x="415809" y="1304875"/>
            <a:ext cx="5209953" cy="721993"/>
          </a:xfrm>
          <a:prstGeom prst="rect">
            <a:avLst/>
          </a:prstGeom>
          <a:noFill/>
        </p:spPr>
        <p:txBody>
          <a:bodyPr wrap="square">
            <a:spAutoFit/>
          </a:bodyPr>
          <a:lstStyle/>
          <a:p>
            <a:pPr marL="658605" indent="-425287">
              <a:buClr>
                <a:schemeClr val="bg1"/>
              </a:buClr>
              <a:buFont typeface="+mj-lt"/>
              <a:buAutoNum type="arabicPeriod"/>
            </a:pPr>
            <a:r>
              <a:rPr lang="en-US" sz="2046" b="1">
                <a:solidFill>
                  <a:schemeClr val="accent1"/>
                </a:solidFill>
                <a:latin typeface="F37 Lineca" pitchFamily="50" charset="0"/>
                <a:ea typeface="Times New Roman" panose="02020603050405020304" pitchFamily="18" charset="0"/>
                <a:cs typeface="Calibri" panose="020F0502020204030204" pitchFamily="34" charset="0"/>
              </a:rPr>
              <a:t>Brand team critical next steps for successful campaign execution</a:t>
            </a:r>
          </a:p>
        </p:txBody>
      </p:sp>
      <p:sp>
        <p:nvSpPr>
          <p:cNvPr id="109" name="TextBox 108">
            <a:extLst>
              <a:ext uri="{FF2B5EF4-FFF2-40B4-BE49-F238E27FC236}">
                <a16:creationId xmlns:a16="http://schemas.microsoft.com/office/drawing/2014/main" id="{2D60CD71-A3A5-79A2-6CFE-C13FA3FAAD90}"/>
              </a:ext>
            </a:extLst>
          </p:cNvPr>
          <p:cNvSpPr txBox="1"/>
          <p:nvPr/>
        </p:nvSpPr>
        <p:spPr>
          <a:xfrm>
            <a:off x="6172600" y="1295629"/>
            <a:ext cx="5516354" cy="1036822"/>
          </a:xfrm>
          <a:prstGeom prst="rect">
            <a:avLst/>
          </a:prstGeom>
          <a:noFill/>
        </p:spPr>
        <p:txBody>
          <a:bodyPr wrap="square">
            <a:spAutoFit/>
          </a:bodyPr>
          <a:lstStyle/>
          <a:p>
            <a:pPr marL="658605" indent="-425287">
              <a:buClr>
                <a:schemeClr val="bg1"/>
              </a:buClr>
              <a:buFont typeface="+mj-lt"/>
              <a:buAutoNum type="arabicPeriod" startAt="2"/>
            </a:pPr>
            <a:r>
              <a:rPr lang="en-US" sz="2046" b="1">
                <a:solidFill>
                  <a:schemeClr val="accent1"/>
                </a:solidFill>
                <a:latin typeface="F37 Lineca" pitchFamily="50" charset="0"/>
                <a:ea typeface="Times New Roman" panose="02020603050405020304" pitchFamily="18" charset="0"/>
                <a:cs typeface="Calibri" panose="020F0502020204030204" pitchFamily="34" charset="0"/>
              </a:rPr>
              <a:t>Ideas to empower and excite the </a:t>
            </a:r>
            <a:br>
              <a:rPr lang="en-US" sz="2046" b="1">
                <a:solidFill>
                  <a:schemeClr val="accent1"/>
                </a:solidFill>
                <a:latin typeface="F37 Lineca" pitchFamily="50" charset="0"/>
                <a:ea typeface="Times New Roman" panose="02020603050405020304" pitchFamily="18" charset="0"/>
                <a:cs typeface="Calibri" panose="020F0502020204030204" pitchFamily="34" charset="0"/>
              </a:rPr>
            </a:br>
            <a:r>
              <a:rPr lang="en-US" sz="2046" b="1">
                <a:solidFill>
                  <a:schemeClr val="accent1"/>
                </a:solidFill>
                <a:latin typeface="F37 Lineca" pitchFamily="50" charset="0"/>
                <a:ea typeface="Times New Roman" panose="02020603050405020304" pitchFamily="18" charset="0"/>
                <a:cs typeface="Calibri" panose="020F0502020204030204" pitchFamily="34" charset="0"/>
              </a:rPr>
              <a:t>in-field team to help optimize campaign implementation </a:t>
            </a:r>
          </a:p>
        </p:txBody>
      </p:sp>
    </p:spTree>
    <p:extLst>
      <p:ext uri="{BB962C8B-B14F-4D97-AF65-F5344CB8AC3E}">
        <p14:creationId xmlns:p14="http://schemas.microsoft.com/office/powerpoint/2010/main" val="11379857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CB0B09B5-A5AE-4B51-24D7-B88EBF620B79}"/>
              </a:ext>
            </a:extLst>
          </p:cNvPr>
          <p:cNvGraphicFramePr>
            <a:graphicFrameLocks noGrp="1"/>
          </p:cNvGraphicFramePr>
          <p:nvPr>
            <p:extLst>
              <p:ext uri="{D42A27DB-BD31-4B8C-83A1-F6EECF244321}">
                <p14:modId xmlns:p14="http://schemas.microsoft.com/office/powerpoint/2010/main" val="1102008259"/>
              </p:ext>
            </p:extLst>
          </p:nvPr>
        </p:nvGraphicFramePr>
        <p:xfrm>
          <a:off x="373646" y="1883166"/>
          <a:ext cx="11142920" cy="3380630"/>
        </p:xfrm>
        <a:graphic>
          <a:graphicData uri="http://schemas.openxmlformats.org/drawingml/2006/table">
            <a:tbl>
              <a:tblPr firstRow="1" bandRow="1">
                <a:tableStyleId>{E8034E78-7F5D-4C2E-B375-FC64B27BC917}</a:tableStyleId>
              </a:tblPr>
              <a:tblGrid>
                <a:gridCol w="2509284">
                  <a:extLst>
                    <a:ext uri="{9D8B030D-6E8A-4147-A177-3AD203B41FA5}">
                      <a16:colId xmlns:a16="http://schemas.microsoft.com/office/drawing/2014/main" val="3713241507"/>
                    </a:ext>
                  </a:extLst>
                </a:gridCol>
                <a:gridCol w="1531088">
                  <a:extLst>
                    <a:ext uri="{9D8B030D-6E8A-4147-A177-3AD203B41FA5}">
                      <a16:colId xmlns:a16="http://schemas.microsoft.com/office/drawing/2014/main" val="749131098"/>
                    </a:ext>
                  </a:extLst>
                </a:gridCol>
                <a:gridCol w="1531088">
                  <a:extLst>
                    <a:ext uri="{9D8B030D-6E8A-4147-A177-3AD203B41FA5}">
                      <a16:colId xmlns:a16="http://schemas.microsoft.com/office/drawing/2014/main" val="1113604015"/>
                    </a:ext>
                  </a:extLst>
                </a:gridCol>
                <a:gridCol w="2509284">
                  <a:extLst>
                    <a:ext uri="{9D8B030D-6E8A-4147-A177-3AD203B41FA5}">
                      <a16:colId xmlns:a16="http://schemas.microsoft.com/office/drawing/2014/main" val="2366272039"/>
                    </a:ext>
                  </a:extLst>
                </a:gridCol>
                <a:gridCol w="1531088">
                  <a:extLst>
                    <a:ext uri="{9D8B030D-6E8A-4147-A177-3AD203B41FA5}">
                      <a16:colId xmlns:a16="http://schemas.microsoft.com/office/drawing/2014/main" val="1705634693"/>
                    </a:ext>
                  </a:extLst>
                </a:gridCol>
                <a:gridCol w="1531088">
                  <a:extLst>
                    <a:ext uri="{9D8B030D-6E8A-4147-A177-3AD203B41FA5}">
                      <a16:colId xmlns:a16="http://schemas.microsoft.com/office/drawing/2014/main" val="1429419622"/>
                    </a:ext>
                  </a:extLst>
                </a:gridCol>
              </a:tblGrid>
              <a:tr h="338063">
                <a:tc>
                  <a:txBody>
                    <a:bodyPr/>
                    <a:lstStyle/>
                    <a:p>
                      <a:pPr algn="l"/>
                      <a:endParaRPr lang="en-US" sz="1300">
                        <a:solidFill>
                          <a:schemeClr val="tx1"/>
                        </a:solidFill>
                        <a:latin typeface="F37 Lineca Book" pitchFamily="2" charset="0"/>
                      </a:endParaRPr>
                    </a:p>
                  </a:txBody>
                  <a:tcPr marL="42530" marR="42530" marT="21265" marB="21265" anchor="ctr">
                    <a:lnL w="0">
                      <a:noFill/>
                    </a:lnL>
                    <a:lnR w="38100" cap="flat" cmpd="sng" algn="ctr">
                      <a:solidFill>
                        <a:schemeClr val="bg1"/>
                      </a:solidFill>
                      <a:prstDash val="solid"/>
                      <a:round/>
                      <a:headEnd type="none" w="med" len="med"/>
                      <a:tailEnd type="none" w="med" len="med"/>
                    </a:lnR>
                    <a:lnT w="0">
                      <a:noFill/>
                    </a:lnT>
                    <a:lnB w="0">
                      <a:noFill/>
                    </a:lnB>
                    <a:solidFill>
                      <a:srgbClr val="007AAF">
                        <a:alpha val="30196"/>
                      </a:srgbClr>
                    </a:solidFill>
                  </a:tcPr>
                </a:tc>
                <a:tc>
                  <a:txBody>
                    <a:bodyPr/>
                    <a:lstStyle/>
                    <a:p>
                      <a:pPr algn="ctr"/>
                      <a:endParaRPr lang="en-US" sz="1300">
                        <a:solidFill>
                          <a:schemeClr val="tx1"/>
                        </a:solidFill>
                        <a:latin typeface="F37 Lineca Book" pitchFamily="2" charset="0"/>
                      </a:endParaRPr>
                    </a:p>
                  </a:txBody>
                  <a:tcPr marL="42530" marR="42530" marT="21265" marB="21265"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0">
                      <a:noFill/>
                    </a:lnT>
                    <a:lnB w="0">
                      <a:noFill/>
                    </a:lnB>
                    <a:solidFill>
                      <a:schemeClr val="accent1">
                        <a:lumMod val="40000"/>
                        <a:lumOff val="60000"/>
                      </a:schemeClr>
                    </a:solidFill>
                  </a:tcPr>
                </a:tc>
                <a:tc>
                  <a:txBody>
                    <a:bodyPr/>
                    <a:lstStyle/>
                    <a:p>
                      <a:pPr algn="ctr"/>
                      <a:endParaRPr lang="en-US" sz="1900">
                        <a:solidFill>
                          <a:schemeClr val="tx1"/>
                        </a:solidFill>
                        <a:latin typeface="F37 Lineca Book" pitchFamily="2" charset="0"/>
                      </a:endParaRPr>
                    </a:p>
                  </a:txBody>
                  <a:tcPr marL="42530" marR="42530" marT="21265" marB="21265"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0">
                      <a:noFill/>
                    </a:lnT>
                    <a:lnB w="0">
                      <a:noFill/>
                    </a:lnB>
                    <a:solidFill>
                      <a:schemeClr val="accent2">
                        <a:lumMod val="40000"/>
                        <a:lumOff val="60000"/>
                      </a:schemeClr>
                    </a:solidFill>
                  </a:tcPr>
                </a:tc>
                <a:tc>
                  <a:txBody>
                    <a:bodyPr/>
                    <a:lstStyle/>
                    <a:p>
                      <a:pPr algn="l"/>
                      <a:endParaRPr lang="en-US" sz="1300">
                        <a:solidFill>
                          <a:schemeClr val="tx1"/>
                        </a:solidFill>
                        <a:latin typeface="F37 Lineca Book" pitchFamily="2" charset="0"/>
                      </a:endParaRPr>
                    </a:p>
                  </a:txBody>
                  <a:tcPr marL="42530" marR="42530" marT="21265" marB="21265"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0">
                      <a:noFill/>
                    </a:lnT>
                    <a:lnB w="0">
                      <a:noFill/>
                    </a:lnB>
                    <a:solidFill>
                      <a:srgbClr val="007AAF">
                        <a:alpha val="30196"/>
                      </a:srgbClr>
                    </a:solidFill>
                  </a:tcPr>
                </a:tc>
                <a:tc>
                  <a:txBody>
                    <a:bodyPr/>
                    <a:lstStyle/>
                    <a:p>
                      <a:pPr algn="ctr"/>
                      <a:endParaRPr lang="en-US" sz="1300">
                        <a:solidFill>
                          <a:schemeClr val="tx1"/>
                        </a:solidFill>
                        <a:latin typeface="F37 Lineca Book" pitchFamily="2" charset="0"/>
                      </a:endParaRPr>
                    </a:p>
                  </a:txBody>
                  <a:tcPr marL="42530" marR="42530" marT="21265" marB="21265"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0">
                      <a:noFill/>
                    </a:lnT>
                    <a:lnB w="0">
                      <a:noFill/>
                    </a:lnB>
                    <a:solidFill>
                      <a:schemeClr val="accent1">
                        <a:lumMod val="40000"/>
                        <a:lumOff val="60000"/>
                      </a:schemeClr>
                    </a:solidFill>
                  </a:tcPr>
                </a:tc>
                <a:tc>
                  <a:txBody>
                    <a:bodyPr/>
                    <a:lstStyle/>
                    <a:p>
                      <a:pPr algn="ctr"/>
                      <a:endParaRPr lang="en-US" sz="1900">
                        <a:solidFill>
                          <a:schemeClr val="tx1"/>
                        </a:solidFill>
                        <a:latin typeface="F37 Lineca Book" pitchFamily="2" charset="0"/>
                      </a:endParaRPr>
                    </a:p>
                  </a:txBody>
                  <a:tcPr marL="42530" marR="42530" marT="21265" marB="21265" anchor="ctr">
                    <a:lnL w="38100" cap="flat" cmpd="sng" algn="ctr">
                      <a:solidFill>
                        <a:schemeClr val="bg1"/>
                      </a:solidFill>
                      <a:prstDash val="solid"/>
                      <a:round/>
                      <a:headEnd type="none" w="med" len="med"/>
                      <a:tailEnd type="none" w="med" len="med"/>
                    </a:lnL>
                    <a:lnR w="0">
                      <a:noFill/>
                    </a:lnR>
                    <a:lnT w="0">
                      <a:noFill/>
                    </a:lnT>
                    <a:lnB w="0">
                      <a:noFill/>
                    </a:lnB>
                    <a:solidFill>
                      <a:schemeClr val="accent2">
                        <a:lumMod val="40000"/>
                        <a:lumOff val="60000"/>
                      </a:schemeClr>
                    </a:solidFill>
                  </a:tcPr>
                </a:tc>
                <a:extLst>
                  <a:ext uri="{0D108BD9-81ED-4DB2-BD59-A6C34878D82A}">
                    <a16:rowId xmlns:a16="http://schemas.microsoft.com/office/drawing/2014/main" val="3935552025"/>
                  </a:ext>
                </a:extLst>
              </a:tr>
              <a:tr h="338063">
                <a:tc>
                  <a:txBody>
                    <a:bodyPr/>
                    <a:lstStyle/>
                    <a:p>
                      <a:pPr algn="l"/>
                      <a:endParaRPr lang="en-US" sz="1300">
                        <a:solidFill>
                          <a:schemeClr val="tx1"/>
                        </a:solidFill>
                        <a:latin typeface="F37 Lineca Book" pitchFamily="2" charset="0"/>
                      </a:endParaRPr>
                    </a:p>
                  </a:txBody>
                  <a:tcPr marL="42530" marR="42530" marT="21265" marB="21265" anchor="ctr">
                    <a:lnL w="0">
                      <a:noFill/>
                    </a:lnL>
                    <a:lnR w="38100" cap="flat" cmpd="sng" algn="ctr">
                      <a:solidFill>
                        <a:schemeClr val="bg1"/>
                      </a:solidFill>
                      <a:prstDash val="solid"/>
                      <a:round/>
                      <a:headEnd type="none" w="med" len="med"/>
                      <a:tailEnd type="none" w="med" len="med"/>
                    </a:lnR>
                    <a:lnT w="0">
                      <a:noFill/>
                    </a:lnT>
                    <a:lnB w="0">
                      <a:noFill/>
                    </a:lnB>
                    <a:solidFill>
                      <a:srgbClr val="007AAF">
                        <a:alpha val="10196"/>
                      </a:srgbClr>
                    </a:solidFill>
                  </a:tcPr>
                </a:tc>
                <a:tc>
                  <a:txBody>
                    <a:bodyPr/>
                    <a:lstStyle/>
                    <a:p>
                      <a:pPr algn="ctr"/>
                      <a:endParaRPr lang="en-US" sz="1300">
                        <a:solidFill>
                          <a:schemeClr val="tx1"/>
                        </a:solidFill>
                        <a:latin typeface="F37 Lineca Book" pitchFamily="2" charset="0"/>
                      </a:endParaRPr>
                    </a:p>
                  </a:txBody>
                  <a:tcPr marL="42530" marR="42530" marT="21265" marB="21265"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0">
                      <a:noFill/>
                    </a:lnT>
                    <a:lnB w="0">
                      <a:noFill/>
                    </a:lnB>
                    <a:solidFill>
                      <a:schemeClr val="accent1">
                        <a:lumMod val="20000"/>
                        <a:lumOff val="80000"/>
                      </a:schemeClr>
                    </a:solidFill>
                  </a:tcPr>
                </a:tc>
                <a:tc>
                  <a:txBody>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lang="en-US" sz="1900">
                        <a:solidFill>
                          <a:schemeClr val="tx1"/>
                        </a:solidFill>
                        <a:latin typeface="F37 Lineca Book" pitchFamily="2" charset="0"/>
                      </a:endParaRPr>
                    </a:p>
                  </a:txBody>
                  <a:tcPr marL="42530" marR="42530" marT="21265" marB="21265"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0">
                      <a:noFill/>
                    </a:lnT>
                    <a:lnB w="0">
                      <a:noFill/>
                    </a:lnB>
                    <a:solidFill>
                      <a:schemeClr val="accent2">
                        <a:lumMod val="20000"/>
                        <a:lumOff val="80000"/>
                      </a:schemeClr>
                    </a:solidFill>
                  </a:tcPr>
                </a:tc>
                <a:tc>
                  <a:txBody>
                    <a:bodyPr/>
                    <a:lstStyle/>
                    <a:p>
                      <a:pPr algn="l"/>
                      <a:endParaRPr lang="en-US" sz="1300">
                        <a:solidFill>
                          <a:schemeClr val="tx1"/>
                        </a:solidFill>
                        <a:latin typeface="F37 Lineca Book" pitchFamily="2" charset="0"/>
                      </a:endParaRPr>
                    </a:p>
                  </a:txBody>
                  <a:tcPr marL="42530" marR="42530" marT="21265" marB="21265"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0">
                      <a:noFill/>
                    </a:lnT>
                    <a:lnB w="0">
                      <a:noFill/>
                    </a:lnB>
                    <a:solidFill>
                      <a:srgbClr val="007AAF">
                        <a:alpha val="10196"/>
                      </a:srgbClr>
                    </a:solidFill>
                  </a:tcPr>
                </a:tc>
                <a:tc>
                  <a:txBody>
                    <a:bodyPr/>
                    <a:lstStyle/>
                    <a:p>
                      <a:pPr algn="ctr"/>
                      <a:endParaRPr lang="en-US" sz="1300">
                        <a:solidFill>
                          <a:schemeClr val="tx1"/>
                        </a:solidFill>
                        <a:latin typeface="F37 Lineca Book" pitchFamily="2" charset="0"/>
                      </a:endParaRPr>
                    </a:p>
                  </a:txBody>
                  <a:tcPr marL="42530" marR="42530" marT="21265" marB="21265"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0">
                      <a:noFill/>
                    </a:lnT>
                    <a:lnB w="0">
                      <a:noFill/>
                    </a:lnB>
                    <a:solidFill>
                      <a:schemeClr val="accent1">
                        <a:lumMod val="20000"/>
                        <a:lumOff val="80000"/>
                      </a:schemeClr>
                    </a:solidFill>
                  </a:tcPr>
                </a:tc>
                <a:tc>
                  <a:txBody>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lang="en-US" sz="1900">
                        <a:solidFill>
                          <a:schemeClr val="tx1"/>
                        </a:solidFill>
                        <a:latin typeface="F37 Lineca Book" pitchFamily="2" charset="0"/>
                      </a:endParaRPr>
                    </a:p>
                  </a:txBody>
                  <a:tcPr marL="42530" marR="42530" marT="21265" marB="21265" anchor="ctr">
                    <a:lnL w="38100" cap="flat" cmpd="sng" algn="ctr">
                      <a:solidFill>
                        <a:schemeClr val="bg1"/>
                      </a:solidFill>
                      <a:prstDash val="solid"/>
                      <a:round/>
                      <a:headEnd type="none" w="med" len="med"/>
                      <a:tailEnd type="none" w="med" len="med"/>
                    </a:lnL>
                    <a:lnR w="0">
                      <a:noFill/>
                    </a:lnR>
                    <a:lnT w="0">
                      <a:noFill/>
                    </a:lnT>
                    <a:lnB w="0">
                      <a:noFill/>
                    </a:lnB>
                    <a:solidFill>
                      <a:schemeClr val="accent2">
                        <a:lumMod val="20000"/>
                        <a:lumOff val="80000"/>
                      </a:schemeClr>
                    </a:solidFill>
                  </a:tcPr>
                </a:tc>
                <a:extLst>
                  <a:ext uri="{0D108BD9-81ED-4DB2-BD59-A6C34878D82A}">
                    <a16:rowId xmlns:a16="http://schemas.microsoft.com/office/drawing/2014/main" val="2199281896"/>
                  </a:ext>
                </a:extLst>
              </a:tr>
              <a:tr h="338063">
                <a:tc>
                  <a:txBody>
                    <a:bodyPr/>
                    <a:lstStyle/>
                    <a:p>
                      <a:pPr algn="l"/>
                      <a:endParaRPr lang="en-US" sz="1300">
                        <a:solidFill>
                          <a:schemeClr val="tx1"/>
                        </a:solidFill>
                        <a:latin typeface="F37 Lineca Book" pitchFamily="2" charset="0"/>
                      </a:endParaRPr>
                    </a:p>
                  </a:txBody>
                  <a:tcPr marL="42530" marR="42530" marT="21265" marB="21265" anchor="ctr">
                    <a:lnL w="0">
                      <a:noFill/>
                    </a:lnL>
                    <a:lnR w="38100" cap="flat" cmpd="sng" algn="ctr">
                      <a:solidFill>
                        <a:schemeClr val="bg1"/>
                      </a:solidFill>
                      <a:prstDash val="solid"/>
                      <a:round/>
                      <a:headEnd type="none" w="med" len="med"/>
                      <a:tailEnd type="none" w="med" len="med"/>
                    </a:lnR>
                    <a:lnT w="0">
                      <a:noFill/>
                    </a:lnT>
                    <a:lnB w="0">
                      <a:noFill/>
                    </a:lnB>
                    <a:solidFill>
                      <a:srgbClr val="007AAF">
                        <a:alpha val="30196"/>
                      </a:srgbClr>
                    </a:solidFill>
                  </a:tcPr>
                </a:tc>
                <a:tc>
                  <a:txBody>
                    <a:bodyPr/>
                    <a:lstStyle/>
                    <a:p>
                      <a:pPr algn="ctr"/>
                      <a:endParaRPr lang="en-US" sz="1300">
                        <a:solidFill>
                          <a:schemeClr val="tx1"/>
                        </a:solidFill>
                        <a:latin typeface="F37 Lineca Book" pitchFamily="2" charset="0"/>
                      </a:endParaRPr>
                    </a:p>
                  </a:txBody>
                  <a:tcPr marL="42530" marR="42530" marT="21265" marB="21265"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0">
                      <a:noFill/>
                    </a:lnT>
                    <a:lnB w="0">
                      <a:noFill/>
                    </a:lnB>
                    <a:solidFill>
                      <a:schemeClr val="accent1">
                        <a:lumMod val="40000"/>
                        <a:lumOff val="60000"/>
                      </a:schemeClr>
                    </a:solidFill>
                  </a:tcPr>
                </a:tc>
                <a:tc>
                  <a:txBody>
                    <a:bodyPr/>
                    <a:lstStyle/>
                    <a:p>
                      <a:pPr algn="ctr"/>
                      <a:endParaRPr lang="en-US" sz="1900">
                        <a:solidFill>
                          <a:schemeClr val="tx1"/>
                        </a:solidFill>
                        <a:latin typeface="F37 Lineca Book" pitchFamily="2" charset="0"/>
                      </a:endParaRPr>
                    </a:p>
                  </a:txBody>
                  <a:tcPr marL="42530" marR="42530" marT="21265" marB="21265"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0">
                      <a:noFill/>
                    </a:lnT>
                    <a:lnB w="0">
                      <a:noFill/>
                    </a:lnB>
                    <a:solidFill>
                      <a:schemeClr val="accent2">
                        <a:lumMod val="40000"/>
                        <a:lumOff val="60000"/>
                      </a:schemeClr>
                    </a:solidFill>
                  </a:tcPr>
                </a:tc>
                <a:tc>
                  <a:txBody>
                    <a:bodyPr/>
                    <a:lstStyle/>
                    <a:p>
                      <a:pPr algn="l"/>
                      <a:endParaRPr lang="en-US" sz="1300">
                        <a:solidFill>
                          <a:schemeClr val="tx1"/>
                        </a:solidFill>
                        <a:latin typeface="F37 Lineca Book" pitchFamily="2" charset="0"/>
                      </a:endParaRPr>
                    </a:p>
                  </a:txBody>
                  <a:tcPr marL="42530" marR="42530" marT="21265" marB="21265"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0">
                      <a:noFill/>
                    </a:lnT>
                    <a:lnB w="0">
                      <a:noFill/>
                    </a:lnB>
                    <a:solidFill>
                      <a:srgbClr val="007AAF">
                        <a:alpha val="30196"/>
                      </a:srgbClr>
                    </a:solidFill>
                  </a:tcPr>
                </a:tc>
                <a:tc>
                  <a:txBody>
                    <a:bodyPr/>
                    <a:lstStyle/>
                    <a:p>
                      <a:pPr algn="ctr"/>
                      <a:endParaRPr lang="en-US" sz="1300">
                        <a:solidFill>
                          <a:schemeClr val="tx1"/>
                        </a:solidFill>
                        <a:latin typeface="F37 Lineca Book" pitchFamily="2" charset="0"/>
                      </a:endParaRPr>
                    </a:p>
                  </a:txBody>
                  <a:tcPr marL="42530" marR="42530" marT="21265" marB="21265"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0">
                      <a:noFill/>
                    </a:lnT>
                    <a:lnB w="0">
                      <a:noFill/>
                    </a:lnB>
                    <a:solidFill>
                      <a:schemeClr val="accent1">
                        <a:lumMod val="40000"/>
                        <a:lumOff val="60000"/>
                      </a:schemeClr>
                    </a:solidFill>
                  </a:tcPr>
                </a:tc>
                <a:tc>
                  <a:txBody>
                    <a:bodyPr/>
                    <a:lstStyle/>
                    <a:p>
                      <a:pPr algn="ctr"/>
                      <a:endParaRPr lang="en-US" sz="1900">
                        <a:solidFill>
                          <a:schemeClr val="tx1"/>
                        </a:solidFill>
                        <a:latin typeface="F37 Lineca Book" pitchFamily="2" charset="0"/>
                      </a:endParaRPr>
                    </a:p>
                  </a:txBody>
                  <a:tcPr marL="42530" marR="42530" marT="21265" marB="21265" anchor="ctr">
                    <a:lnL w="38100" cap="flat" cmpd="sng" algn="ctr">
                      <a:solidFill>
                        <a:schemeClr val="bg1"/>
                      </a:solidFill>
                      <a:prstDash val="solid"/>
                      <a:round/>
                      <a:headEnd type="none" w="med" len="med"/>
                      <a:tailEnd type="none" w="med" len="med"/>
                    </a:lnL>
                    <a:lnR w="0">
                      <a:noFill/>
                    </a:lnR>
                    <a:lnT w="0">
                      <a:noFill/>
                    </a:lnT>
                    <a:lnB w="0">
                      <a:noFill/>
                    </a:lnB>
                    <a:solidFill>
                      <a:schemeClr val="accent2">
                        <a:lumMod val="40000"/>
                        <a:lumOff val="60000"/>
                      </a:schemeClr>
                    </a:solidFill>
                  </a:tcPr>
                </a:tc>
                <a:extLst>
                  <a:ext uri="{0D108BD9-81ED-4DB2-BD59-A6C34878D82A}">
                    <a16:rowId xmlns:a16="http://schemas.microsoft.com/office/drawing/2014/main" val="3680690547"/>
                  </a:ext>
                </a:extLst>
              </a:tr>
              <a:tr h="338063">
                <a:tc>
                  <a:txBody>
                    <a:bodyPr/>
                    <a:lstStyle/>
                    <a:p>
                      <a:pPr algn="l"/>
                      <a:endParaRPr lang="en-US" sz="1300">
                        <a:solidFill>
                          <a:schemeClr val="tx1"/>
                        </a:solidFill>
                        <a:latin typeface="F37 Lineca Book" pitchFamily="2" charset="0"/>
                      </a:endParaRPr>
                    </a:p>
                  </a:txBody>
                  <a:tcPr marL="42530" marR="42530" marT="21265" marB="21265" anchor="ctr">
                    <a:lnL w="0">
                      <a:noFill/>
                    </a:lnL>
                    <a:lnR w="38100" cap="flat" cmpd="sng" algn="ctr">
                      <a:solidFill>
                        <a:schemeClr val="bg1"/>
                      </a:solidFill>
                      <a:prstDash val="solid"/>
                      <a:round/>
                      <a:headEnd type="none" w="med" len="med"/>
                      <a:tailEnd type="none" w="med" len="med"/>
                    </a:lnR>
                    <a:lnT w="0">
                      <a:noFill/>
                    </a:lnT>
                    <a:lnB w="0">
                      <a:noFill/>
                    </a:lnB>
                    <a:solidFill>
                      <a:srgbClr val="007AAF">
                        <a:alpha val="10196"/>
                      </a:srgbClr>
                    </a:solidFill>
                  </a:tcPr>
                </a:tc>
                <a:tc>
                  <a:txBody>
                    <a:bodyPr/>
                    <a:lstStyle/>
                    <a:p>
                      <a:pPr algn="ctr"/>
                      <a:endParaRPr lang="en-US" sz="1300">
                        <a:solidFill>
                          <a:schemeClr val="tx1"/>
                        </a:solidFill>
                        <a:latin typeface="F37 Lineca Book" pitchFamily="2" charset="0"/>
                      </a:endParaRPr>
                    </a:p>
                  </a:txBody>
                  <a:tcPr marL="42530" marR="42530" marT="21265" marB="21265"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0">
                      <a:noFill/>
                    </a:lnT>
                    <a:lnB w="0">
                      <a:noFill/>
                    </a:lnB>
                    <a:solidFill>
                      <a:schemeClr val="accent1">
                        <a:lumMod val="20000"/>
                        <a:lumOff val="80000"/>
                      </a:schemeClr>
                    </a:solidFill>
                  </a:tcPr>
                </a:tc>
                <a:tc>
                  <a:txBody>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lang="en-US" sz="1900">
                        <a:solidFill>
                          <a:schemeClr val="tx1"/>
                        </a:solidFill>
                        <a:latin typeface="F37 Lineca Book" pitchFamily="2" charset="0"/>
                      </a:endParaRPr>
                    </a:p>
                  </a:txBody>
                  <a:tcPr marL="42530" marR="42530" marT="21265" marB="21265"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0">
                      <a:noFill/>
                    </a:lnT>
                    <a:lnB w="0">
                      <a:noFill/>
                    </a:lnB>
                    <a:solidFill>
                      <a:schemeClr val="accent2">
                        <a:lumMod val="20000"/>
                        <a:lumOff val="80000"/>
                      </a:schemeClr>
                    </a:solidFill>
                  </a:tcPr>
                </a:tc>
                <a:tc>
                  <a:txBody>
                    <a:bodyPr/>
                    <a:lstStyle/>
                    <a:p>
                      <a:pPr algn="l"/>
                      <a:endParaRPr lang="en-US" sz="1300">
                        <a:solidFill>
                          <a:schemeClr val="tx1"/>
                        </a:solidFill>
                        <a:latin typeface="F37 Lineca Book" pitchFamily="2" charset="0"/>
                      </a:endParaRPr>
                    </a:p>
                  </a:txBody>
                  <a:tcPr marL="42530" marR="42530" marT="21265" marB="21265"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0">
                      <a:noFill/>
                    </a:lnT>
                    <a:lnB w="0">
                      <a:noFill/>
                    </a:lnB>
                    <a:solidFill>
                      <a:srgbClr val="007AAF">
                        <a:alpha val="10196"/>
                      </a:srgbClr>
                    </a:solidFill>
                  </a:tcPr>
                </a:tc>
                <a:tc>
                  <a:txBody>
                    <a:bodyPr/>
                    <a:lstStyle/>
                    <a:p>
                      <a:pPr algn="ctr"/>
                      <a:endParaRPr lang="en-US" sz="1300">
                        <a:solidFill>
                          <a:schemeClr val="tx1"/>
                        </a:solidFill>
                        <a:latin typeface="F37 Lineca Book" pitchFamily="2" charset="0"/>
                      </a:endParaRPr>
                    </a:p>
                  </a:txBody>
                  <a:tcPr marL="42530" marR="42530" marT="21265" marB="21265"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0">
                      <a:noFill/>
                    </a:lnT>
                    <a:lnB w="0">
                      <a:noFill/>
                    </a:lnB>
                    <a:solidFill>
                      <a:schemeClr val="accent1">
                        <a:lumMod val="20000"/>
                        <a:lumOff val="80000"/>
                      </a:schemeClr>
                    </a:solidFill>
                  </a:tcPr>
                </a:tc>
                <a:tc>
                  <a:txBody>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lang="en-US" sz="1900">
                        <a:solidFill>
                          <a:schemeClr val="tx1"/>
                        </a:solidFill>
                        <a:latin typeface="F37 Lineca Book" pitchFamily="2" charset="0"/>
                      </a:endParaRPr>
                    </a:p>
                  </a:txBody>
                  <a:tcPr marL="42530" marR="42530" marT="21265" marB="21265" anchor="ctr">
                    <a:lnL w="38100" cap="flat" cmpd="sng" algn="ctr">
                      <a:solidFill>
                        <a:schemeClr val="bg1"/>
                      </a:solidFill>
                      <a:prstDash val="solid"/>
                      <a:round/>
                      <a:headEnd type="none" w="med" len="med"/>
                      <a:tailEnd type="none" w="med" len="med"/>
                    </a:lnL>
                    <a:lnR w="0">
                      <a:noFill/>
                    </a:lnR>
                    <a:lnT w="0">
                      <a:noFill/>
                    </a:lnT>
                    <a:lnB w="0">
                      <a:noFill/>
                    </a:lnB>
                    <a:solidFill>
                      <a:schemeClr val="accent2">
                        <a:lumMod val="20000"/>
                        <a:lumOff val="80000"/>
                      </a:schemeClr>
                    </a:solidFill>
                  </a:tcPr>
                </a:tc>
                <a:extLst>
                  <a:ext uri="{0D108BD9-81ED-4DB2-BD59-A6C34878D82A}">
                    <a16:rowId xmlns:a16="http://schemas.microsoft.com/office/drawing/2014/main" val="373953196"/>
                  </a:ext>
                </a:extLst>
              </a:tr>
              <a:tr h="338063">
                <a:tc>
                  <a:txBody>
                    <a:bodyPr/>
                    <a:lstStyle/>
                    <a:p>
                      <a:pPr algn="l"/>
                      <a:endParaRPr lang="en-US" sz="1300">
                        <a:solidFill>
                          <a:schemeClr val="tx1"/>
                        </a:solidFill>
                        <a:latin typeface="F37 Lineca Book" pitchFamily="2" charset="0"/>
                      </a:endParaRPr>
                    </a:p>
                  </a:txBody>
                  <a:tcPr marL="42530" marR="42530" marT="21265" marB="21265" anchor="ctr">
                    <a:lnL w="0">
                      <a:noFill/>
                    </a:lnL>
                    <a:lnR w="38100" cap="flat" cmpd="sng" algn="ctr">
                      <a:solidFill>
                        <a:schemeClr val="bg1"/>
                      </a:solidFill>
                      <a:prstDash val="solid"/>
                      <a:round/>
                      <a:headEnd type="none" w="med" len="med"/>
                      <a:tailEnd type="none" w="med" len="med"/>
                    </a:lnR>
                    <a:lnT w="0">
                      <a:noFill/>
                    </a:lnT>
                    <a:lnB w="0">
                      <a:noFill/>
                    </a:lnB>
                    <a:solidFill>
                      <a:srgbClr val="007AAF">
                        <a:alpha val="30196"/>
                      </a:srgbClr>
                    </a:solidFill>
                  </a:tcPr>
                </a:tc>
                <a:tc>
                  <a:txBody>
                    <a:bodyPr/>
                    <a:lstStyle/>
                    <a:p>
                      <a:pPr algn="ctr"/>
                      <a:endParaRPr lang="en-US" sz="1300">
                        <a:solidFill>
                          <a:schemeClr val="tx1"/>
                        </a:solidFill>
                        <a:latin typeface="F37 Lineca Book" pitchFamily="2" charset="0"/>
                      </a:endParaRPr>
                    </a:p>
                  </a:txBody>
                  <a:tcPr marL="42530" marR="42530" marT="21265" marB="21265"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0">
                      <a:noFill/>
                    </a:lnT>
                    <a:lnB w="0">
                      <a:noFill/>
                    </a:lnB>
                    <a:solidFill>
                      <a:schemeClr val="accent1">
                        <a:lumMod val="40000"/>
                        <a:lumOff val="60000"/>
                      </a:schemeClr>
                    </a:solidFill>
                  </a:tcPr>
                </a:tc>
                <a:tc>
                  <a:txBody>
                    <a:bodyPr/>
                    <a:lstStyle/>
                    <a:p>
                      <a:pPr algn="ctr"/>
                      <a:endParaRPr lang="en-US" sz="1900">
                        <a:solidFill>
                          <a:schemeClr val="tx1"/>
                        </a:solidFill>
                        <a:latin typeface="F37 Lineca Book" pitchFamily="2" charset="0"/>
                      </a:endParaRPr>
                    </a:p>
                  </a:txBody>
                  <a:tcPr marL="42530" marR="42530" marT="21265" marB="21265"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0">
                      <a:noFill/>
                    </a:lnT>
                    <a:lnB w="0">
                      <a:noFill/>
                    </a:lnB>
                    <a:solidFill>
                      <a:schemeClr val="accent2">
                        <a:lumMod val="40000"/>
                        <a:lumOff val="60000"/>
                      </a:schemeClr>
                    </a:solidFill>
                  </a:tcPr>
                </a:tc>
                <a:tc>
                  <a:txBody>
                    <a:bodyPr/>
                    <a:lstStyle/>
                    <a:p>
                      <a:pPr algn="l"/>
                      <a:endParaRPr lang="en-US" sz="1300">
                        <a:solidFill>
                          <a:schemeClr val="tx1"/>
                        </a:solidFill>
                        <a:latin typeface="F37 Lineca Book" pitchFamily="2" charset="0"/>
                      </a:endParaRPr>
                    </a:p>
                  </a:txBody>
                  <a:tcPr marL="42530" marR="42530" marT="21265" marB="21265"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0">
                      <a:noFill/>
                    </a:lnT>
                    <a:lnB w="0">
                      <a:noFill/>
                    </a:lnB>
                    <a:solidFill>
                      <a:srgbClr val="007AAF">
                        <a:alpha val="30196"/>
                      </a:srgbClr>
                    </a:solidFill>
                  </a:tcPr>
                </a:tc>
                <a:tc>
                  <a:txBody>
                    <a:bodyPr/>
                    <a:lstStyle/>
                    <a:p>
                      <a:pPr algn="ctr"/>
                      <a:endParaRPr lang="en-US" sz="1300">
                        <a:solidFill>
                          <a:schemeClr val="tx1"/>
                        </a:solidFill>
                        <a:latin typeface="F37 Lineca Book" pitchFamily="2" charset="0"/>
                      </a:endParaRPr>
                    </a:p>
                  </a:txBody>
                  <a:tcPr marL="42530" marR="42530" marT="21265" marB="21265"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0">
                      <a:noFill/>
                    </a:lnT>
                    <a:lnB w="0">
                      <a:noFill/>
                    </a:lnB>
                    <a:solidFill>
                      <a:schemeClr val="accent1">
                        <a:lumMod val="40000"/>
                        <a:lumOff val="60000"/>
                      </a:schemeClr>
                    </a:solidFill>
                  </a:tcPr>
                </a:tc>
                <a:tc>
                  <a:txBody>
                    <a:bodyPr/>
                    <a:lstStyle/>
                    <a:p>
                      <a:pPr algn="ctr"/>
                      <a:endParaRPr lang="en-US" sz="1900">
                        <a:solidFill>
                          <a:schemeClr val="tx1"/>
                        </a:solidFill>
                        <a:latin typeface="F37 Lineca Book" pitchFamily="2" charset="0"/>
                      </a:endParaRPr>
                    </a:p>
                  </a:txBody>
                  <a:tcPr marL="42530" marR="42530" marT="21265" marB="21265" anchor="ctr">
                    <a:lnL w="38100" cap="flat" cmpd="sng" algn="ctr">
                      <a:solidFill>
                        <a:schemeClr val="bg1"/>
                      </a:solidFill>
                      <a:prstDash val="solid"/>
                      <a:round/>
                      <a:headEnd type="none" w="med" len="med"/>
                      <a:tailEnd type="none" w="med" len="med"/>
                    </a:lnL>
                    <a:lnR w="0">
                      <a:noFill/>
                    </a:lnR>
                    <a:lnT w="0">
                      <a:noFill/>
                    </a:lnT>
                    <a:lnB w="0">
                      <a:noFill/>
                    </a:lnB>
                    <a:solidFill>
                      <a:schemeClr val="accent2">
                        <a:lumMod val="40000"/>
                        <a:lumOff val="60000"/>
                      </a:schemeClr>
                    </a:solidFill>
                  </a:tcPr>
                </a:tc>
                <a:extLst>
                  <a:ext uri="{0D108BD9-81ED-4DB2-BD59-A6C34878D82A}">
                    <a16:rowId xmlns:a16="http://schemas.microsoft.com/office/drawing/2014/main" val="3662363646"/>
                  </a:ext>
                </a:extLst>
              </a:tr>
              <a:tr h="338063">
                <a:tc>
                  <a:txBody>
                    <a:bodyPr/>
                    <a:lstStyle/>
                    <a:p>
                      <a:pPr algn="l"/>
                      <a:endParaRPr lang="en-US" sz="1300">
                        <a:solidFill>
                          <a:schemeClr val="tx1"/>
                        </a:solidFill>
                        <a:latin typeface="F37 Lineca Book" pitchFamily="2" charset="0"/>
                      </a:endParaRPr>
                    </a:p>
                  </a:txBody>
                  <a:tcPr marL="42530" marR="42530" marT="21265" marB="21265" anchor="ctr">
                    <a:lnL w="0">
                      <a:noFill/>
                    </a:lnL>
                    <a:lnR w="38100" cap="flat" cmpd="sng" algn="ctr">
                      <a:solidFill>
                        <a:schemeClr val="bg1"/>
                      </a:solidFill>
                      <a:prstDash val="solid"/>
                      <a:round/>
                      <a:headEnd type="none" w="med" len="med"/>
                      <a:tailEnd type="none" w="med" len="med"/>
                    </a:lnR>
                    <a:lnT w="0">
                      <a:noFill/>
                    </a:lnT>
                    <a:lnB w="0">
                      <a:noFill/>
                    </a:lnB>
                    <a:solidFill>
                      <a:srgbClr val="007AAF">
                        <a:alpha val="10196"/>
                      </a:srgbClr>
                    </a:solidFill>
                  </a:tcPr>
                </a:tc>
                <a:tc>
                  <a:txBody>
                    <a:bodyPr/>
                    <a:lstStyle/>
                    <a:p>
                      <a:pPr algn="ctr"/>
                      <a:endParaRPr lang="en-US" sz="1300">
                        <a:solidFill>
                          <a:schemeClr val="tx1"/>
                        </a:solidFill>
                        <a:latin typeface="F37 Lineca Book" pitchFamily="2" charset="0"/>
                      </a:endParaRPr>
                    </a:p>
                  </a:txBody>
                  <a:tcPr marL="42530" marR="42530" marT="21265" marB="21265"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0">
                      <a:noFill/>
                    </a:lnT>
                    <a:lnB w="0">
                      <a:noFill/>
                    </a:lnB>
                    <a:solidFill>
                      <a:schemeClr val="accent1">
                        <a:lumMod val="20000"/>
                        <a:lumOff val="80000"/>
                      </a:schemeClr>
                    </a:solidFill>
                  </a:tcPr>
                </a:tc>
                <a:tc>
                  <a:txBody>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lang="en-US" sz="1900">
                        <a:solidFill>
                          <a:schemeClr val="tx1"/>
                        </a:solidFill>
                        <a:latin typeface="F37 Lineca Book" pitchFamily="2" charset="0"/>
                      </a:endParaRPr>
                    </a:p>
                  </a:txBody>
                  <a:tcPr marL="42530" marR="42530" marT="21265" marB="21265"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0">
                      <a:noFill/>
                    </a:lnT>
                    <a:lnB w="0">
                      <a:noFill/>
                    </a:lnB>
                    <a:solidFill>
                      <a:schemeClr val="accent2">
                        <a:lumMod val="20000"/>
                        <a:lumOff val="80000"/>
                      </a:schemeClr>
                    </a:solidFill>
                  </a:tcPr>
                </a:tc>
                <a:tc>
                  <a:txBody>
                    <a:bodyPr/>
                    <a:lstStyle/>
                    <a:p>
                      <a:pPr algn="l"/>
                      <a:endParaRPr lang="en-US" sz="1300">
                        <a:solidFill>
                          <a:schemeClr val="tx1"/>
                        </a:solidFill>
                        <a:latin typeface="F37 Lineca Book" pitchFamily="2" charset="0"/>
                      </a:endParaRPr>
                    </a:p>
                  </a:txBody>
                  <a:tcPr marL="42530" marR="42530" marT="21265" marB="21265"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0">
                      <a:noFill/>
                    </a:lnT>
                    <a:lnB w="0">
                      <a:noFill/>
                    </a:lnB>
                    <a:solidFill>
                      <a:srgbClr val="007AAF">
                        <a:alpha val="10196"/>
                      </a:srgbClr>
                    </a:solidFill>
                  </a:tcPr>
                </a:tc>
                <a:tc>
                  <a:txBody>
                    <a:bodyPr/>
                    <a:lstStyle/>
                    <a:p>
                      <a:pPr algn="ctr"/>
                      <a:endParaRPr lang="en-US" sz="1300">
                        <a:solidFill>
                          <a:schemeClr val="tx1"/>
                        </a:solidFill>
                        <a:latin typeface="F37 Lineca Book" pitchFamily="2" charset="0"/>
                      </a:endParaRPr>
                    </a:p>
                  </a:txBody>
                  <a:tcPr marL="42530" marR="42530" marT="21265" marB="21265"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0">
                      <a:noFill/>
                    </a:lnT>
                    <a:lnB w="0">
                      <a:noFill/>
                    </a:lnB>
                    <a:solidFill>
                      <a:schemeClr val="accent1">
                        <a:lumMod val="20000"/>
                        <a:lumOff val="80000"/>
                      </a:schemeClr>
                    </a:solidFill>
                  </a:tcPr>
                </a:tc>
                <a:tc>
                  <a:txBody>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lang="en-US" sz="1900">
                        <a:solidFill>
                          <a:schemeClr val="tx1"/>
                        </a:solidFill>
                        <a:latin typeface="F37 Lineca Book" pitchFamily="2" charset="0"/>
                      </a:endParaRPr>
                    </a:p>
                  </a:txBody>
                  <a:tcPr marL="42530" marR="42530" marT="21265" marB="21265" anchor="ctr">
                    <a:lnL w="38100" cap="flat" cmpd="sng" algn="ctr">
                      <a:solidFill>
                        <a:schemeClr val="bg1"/>
                      </a:solidFill>
                      <a:prstDash val="solid"/>
                      <a:round/>
                      <a:headEnd type="none" w="med" len="med"/>
                      <a:tailEnd type="none" w="med" len="med"/>
                    </a:lnL>
                    <a:lnR w="0">
                      <a:noFill/>
                    </a:lnR>
                    <a:lnT w="0">
                      <a:noFill/>
                    </a:lnT>
                    <a:lnB w="0">
                      <a:noFill/>
                    </a:lnB>
                    <a:solidFill>
                      <a:schemeClr val="accent2">
                        <a:lumMod val="20000"/>
                        <a:lumOff val="80000"/>
                      </a:schemeClr>
                    </a:solidFill>
                  </a:tcPr>
                </a:tc>
                <a:extLst>
                  <a:ext uri="{0D108BD9-81ED-4DB2-BD59-A6C34878D82A}">
                    <a16:rowId xmlns:a16="http://schemas.microsoft.com/office/drawing/2014/main" val="3594139443"/>
                  </a:ext>
                </a:extLst>
              </a:tr>
              <a:tr h="338063">
                <a:tc>
                  <a:txBody>
                    <a:bodyPr/>
                    <a:lstStyle/>
                    <a:p>
                      <a:pPr algn="l"/>
                      <a:endParaRPr lang="en-US" sz="1300">
                        <a:solidFill>
                          <a:schemeClr val="tx1"/>
                        </a:solidFill>
                        <a:latin typeface="F37 Lineca Book" pitchFamily="2" charset="0"/>
                      </a:endParaRPr>
                    </a:p>
                  </a:txBody>
                  <a:tcPr marL="42530" marR="42530" marT="21265" marB="21265" anchor="ctr">
                    <a:lnL w="0">
                      <a:noFill/>
                    </a:lnL>
                    <a:lnR w="38100" cap="flat" cmpd="sng" algn="ctr">
                      <a:solidFill>
                        <a:schemeClr val="bg1"/>
                      </a:solidFill>
                      <a:prstDash val="solid"/>
                      <a:round/>
                      <a:headEnd type="none" w="med" len="med"/>
                      <a:tailEnd type="none" w="med" len="med"/>
                    </a:lnR>
                    <a:lnT w="0">
                      <a:noFill/>
                    </a:lnT>
                    <a:lnB w="0">
                      <a:noFill/>
                    </a:lnB>
                    <a:solidFill>
                      <a:srgbClr val="007AAF">
                        <a:alpha val="30196"/>
                      </a:srgbClr>
                    </a:solidFill>
                  </a:tcPr>
                </a:tc>
                <a:tc>
                  <a:txBody>
                    <a:bodyPr/>
                    <a:lstStyle/>
                    <a:p>
                      <a:pPr algn="ctr"/>
                      <a:endParaRPr lang="en-US" sz="1300">
                        <a:solidFill>
                          <a:schemeClr val="tx1"/>
                        </a:solidFill>
                        <a:latin typeface="F37 Lineca Book" pitchFamily="2" charset="0"/>
                      </a:endParaRPr>
                    </a:p>
                  </a:txBody>
                  <a:tcPr marL="42530" marR="42530" marT="21265" marB="21265"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0">
                      <a:noFill/>
                    </a:lnT>
                    <a:lnB w="0">
                      <a:noFill/>
                    </a:lnB>
                    <a:solidFill>
                      <a:schemeClr val="accent1">
                        <a:lumMod val="40000"/>
                        <a:lumOff val="60000"/>
                      </a:schemeClr>
                    </a:solidFill>
                  </a:tcPr>
                </a:tc>
                <a:tc>
                  <a:txBody>
                    <a:bodyPr/>
                    <a:lstStyle/>
                    <a:p>
                      <a:pPr algn="ctr"/>
                      <a:endParaRPr lang="en-US" sz="1900">
                        <a:solidFill>
                          <a:schemeClr val="tx1"/>
                        </a:solidFill>
                        <a:latin typeface="F37 Lineca Book" pitchFamily="2" charset="0"/>
                      </a:endParaRPr>
                    </a:p>
                  </a:txBody>
                  <a:tcPr marL="42530" marR="42530" marT="21265" marB="21265"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0">
                      <a:noFill/>
                    </a:lnT>
                    <a:lnB w="0">
                      <a:noFill/>
                    </a:lnB>
                    <a:solidFill>
                      <a:schemeClr val="accent2">
                        <a:lumMod val="40000"/>
                        <a:lumOff val="60000"/>
                      </a:schemeClr>
                    </a:solidFill>
                  </a:tcPr>
                </a:tc>
                <a:tc>
                  <a:txBody>
                    <a:bodyPr/>
                    <a:lstStyle/>
                    <a:p>
                      <a:pPr algn="l"/>
                      <a:endParaRPr lang="en-US" sz="1300">
                        <a:solidFill>
                          <a:schemeClr val="tx1"/>
                        </a:solidFill>
                        <a:latin typeface="F37 Lineca Book" pitchFamily="2" charset="0"/>
                      </a:endParaRPr>
                    </a:p>
                  </a:txBody>
                  <a:tcPr marL="42530" marR="42530" marT="21265" marB="21265"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0">
                      <a:noFill/>
                    </a:lnT>
                    <a:lnB w="0">
                      <a:noFill/>
                    </a:lnB>
                    <a:solidFill>
                      <a:srgbClr val="007AAF">
                        <a:alpha val="30196"/>
                      </a:srgbClr>
                    </a:solidFill>
                  </a:tcPr>
                </a:tc>
                <a:tc>
                  <a:txBody>
                    <a:bodyPr/>
                    <a:lstStyle/>
                    <a:p>
                      <a:pPr algn="ctr"/>
                      <a:endParaRPr lang="en-US" sz="1300">
                        <a:solidFill>
                          <a:schemeClr val="tx1"/>
                        </a:solidFill>
                        <a:latin typeface="F37 Lineca Book" pitchFamily="2" charset="0"/>
                      </a:endParaRPr>
                    </a:p>
                  </a:txBody>
                  <a:tcPr marL="42530" marR="42530" marT="21265" marB="21265"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0">
                      <a:noFill/>
                    </a:lnT>
                    <a:lnB w="0">
                      <a:noFill/>
                    </a:lnB>
                    <a:solidFill>
                      <a:schemeClr val="accent1">
                        <a:lumMod val="40000"/>
                        <a:lumOff val="60000"/>
                      </a:schemeClr>
                    </a:solidFill>
                  </a:tcPr>
                </a:tc>
                <a:tc>
                  <a:txBody>
                    <a:bodyPr/>
                    <a:lstStyle/>
                    <a:p>
                      <a:pPr algn="ctr"/>
                      <a:endParaRPr lang="en-US" sz="1900">
                        <a:solidFill>
                          <a:schemeClr val="tx1"/>
                        </a:solidFill>
                        <a:latin typeface="F37 Lineca Book" pitchFamily="2" charset="0"/>
                      </a:endParaRPr>
                    </a:p>
                  </a:txBody>
                  <a:tcPr marL="42530" marR="42530" marT="21265" marB="21265" anchor="ctr">
                    <a:lnL w="38100" cap="flat" cmpd="sng" algn="ctr">
                      <a:solidFill>
                        <a:schemeClr val="bg1"/>
                      </a:solidFill>
                      <a:prstDash val="solid"/>
                      <a:round/>
                      <a:headEnd type="none" w="med" len="med"/>
                      <a:tailEnd type="none" w="med" len="med"/>
                    </a:lnL>
                    <a:lnR w="0">
                      <a:noFill/>
                    </a:lnR>
                    <a:lnT w="0">
                      <a:noFill/>
                    </a:lnT>
                    <a:lnB w="0">
                      <a:noFill/>
                    </a:lnB>
                    <a:solidFill>
                      <a:schemeClr val="accent2">
                        <a:lumMod val="40000"/>
                        <a:lumOff val="60000"/>
                      </a:schemeClr>
                    </a:solidFill>
                  </a:tcPr>
                </a:tc>
                <a:extLst>
                  <a:ext uri="{0D108BD9-81ED-4DB2-BD59-A6C34878D82A}">
                    <a16:rowId xmlns:a16="http://schemas.microsoft.com/office/drawing/2014/main" val="3380106328"/>
                  </a:ext>
                </a:extLst>
              </a:tr>
              <a:tr h="338063">
                <a:tc>
                  <a:txBody>
                    <a:bodyPr/>
                    <a:lstStyle/>
                    <a:p>
                      <a:pPr algn="l"/>
                      <a:endParaRPr lang="en-US" sz="1300">
                        <a:solidFill>
                          <a:schemeClr val="tx1"/>
                        </a:solidFill>
                        <a:latin typeface="F37 Lineca Book" pitchFamily="2" charset="0"/>
                      </a:endParaRPr>
                    </a:p>
                  </a:txBody>
                  <a:tcPr marL="42530" marR="42530" marT="21265" marB="21265" anchor="ctr">
                    <a:lnL w="0">
                      <a:noFill/>
                    </a:lnL>
                    <a:lnR w="38100" cap="flat" cmpd="sng" algn="ctr">
                      <a:solidFill>
                        <a:schemeClr val="bg1"/>
                      </a:solidFill>
                      <a:prstDash val="solid"/>
                      <a:round/>
                      <a:headEnd type="none" w="med" len="med"/>
                      <a:tailEnd type="none" w="med" len="med"/>
                    </a:lnR>
                    <a:lnT w="0">
                      <a:noFill/>
                    </a:lnT>
                    <a:lnB w="0">
                      <a:noFill/>
                    </a:lnB>
                    <a:solidFill>
                      <a:srgbClr val="007AAF">
                        <a:alpha val="10196"/>
                      </a:srgbClr>
                    </a:solidFill>
                  </a:tcPr>
                </a:tc>
                <a:tc>
                  <a:txBody>
                    <a:bodyPr/>
                    <a:lstStyle/>
                    <a:p>
                      <a:pPr algn="ctr"/>
                      <a:endParaRPr lang="en-US" sz="1300">
                        <a:solidFill>
                          <a:schemeClr val="tx1"/>
                        </a:solidFill>
                        <a:latin typeface="F37 Lineca Book" pitchFamily="2" charset="0"/>
                      </a:endParaRPr>
                    </a:p>
                  </a:txBody>
                  <a:tcPr marL="42530" marR="42530" marT="21265" marB="21265"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0">
                      <a:noFill/>
                    </a:lnT>
                    <a:lnB w="0">
                      <a:noFill/>
                    </a:lnB>
                    <a:solidFill>
                      <a:schemeClr val="accent1">
                        <a:lumMod val="20000"/>
                        <a:lumOff val="80000"/>
                      </a:schemeClr>
                    </a:solidFill>
                  </a:tcPr>
                </a:tc>
                <a:tc>
                  <a:txBody>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lang="en-US" sz="1900">
                        <a:solidFill>
                          <a:schemeClr val="tx1"/>
                        </a:solidFill>
                        <a:latin typeface="F37 Lineca Book" pitchFamily="2" charset="0"/>
                      </a:endParaRPr>
                    </a:p>
                  </a:txBody>
                  <a:tcPr marL="42530" marR="42530" marT="21265" marB="21265"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0">
                      <a:noFill/>
                    </a:lnT>
                    <a:lnB w="0">
                      <a:noFill/>
                    </a:lnB>
                    <a:solidFill>
                      <a:schemeClr val="accent2">
                        <a:lumMod val="20000"/>
                        <a:lumOff val="80000"/>
                      </a:schemeClr>
                    </a:solidFill>
                  </a:tcPr>
                </a:tc>
                <a:tc>
                  <a:txBody>
                    <a:bodyPr/>
                    <a:lstStyle/>
                    <a:p>
                      <a:pPr algn="l"/>
                      <a:endParaRPr lang="en-US" sz="1300">
                        <a:solidFill>
                          <a:schemeClr val="tx1"/>
                        </a:solidFill>
                        <a:latin typeface="F37 Lineca Book" pitchFamily="2" charset="0"/>
                      </a:endParaRPr>
                    </a:p>
                  </a:txBody>
                  <a:tcPr marL="42530" marR="42530" marT="21265" marB="21265"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0">
                      <a:noFill/>
                    </a:lnT>
                    <a:lnB w="0">
                      <a:noFill/>
                    </a:lnB>
                    <a:solidFill>
                      <a:srgbClr val="007AAF">
                        <a:alpha val="10196"/>
                      </a:srgbClr>
                    </a:solidFill>
                  </a:tcPr>
                </a:tc>
                <a:tc>
                  <a:txBody>
                    <a:bodyPr/>
                    <a:lstStyle/>
                    <a:p>
                      <a:pPr algn="ctr"/>
                      <a:endParaRPr lang="en-US" sz="1300">
                        <a:solidFill>
                          <a:schemeClr val="tx1"/>
                        </a:solidFill>
                        <a:latin typeface="F37 Lineca Book" pitchFamily="2" charset="0"/>
                      </a:endParaRPr>
                    </a:p>
                  </a:txBody>
                  <a:tcPr marL="42530" marR="42530" marT="21265" marB="21265"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0">
                      <a:noFill/>
                    </a:lnT>
                    <a:lnB w="0">
                      <a:noFill/>
                    </a:lnB>
                    <a:solidFill>
                      <a:schemeClr val="accent1">
                        <a:lumMod val="20000"/>
                        <a:lumOff val="80000"/>
                      </a:schemeClr>
                    </a:solidFill>
                  </a:tcPr>
                </a:tc>
                <a:tc>
                  <a:txBody>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lang="en-US" sz="1900">
                        <a:solidFill>
                          <a:schemeClr val="tx1"/>
                        </a:solidFill>
                        <a:latin typeface="F37 Lineca Book" pitchFamily="2" charset="0"/>
                      </a:endParaRPr>
                    </a:p>
                  </a:txBody>
                  <a:tcPr marL="42530" marR="42530" marT="21265" marB="21265" anchor="ctr">
                    <a:lnL w="38100" cap="flat" cmpd="sng" algn="ctr">
                      <a:solidFill>
                        <a:schemeClr val="bg1"/>
                      </a:solidFill>
                      <a:prstDash val="solid"/>
                      <a:round/>
                      <a:headEnd type="none" w="med" len="med"/>
                      <a:tailEnd type="none" w="med" len="med"/>
                    </a:lnL>
                    <a:lnR w="0">
                      <a:noFill/>
                    </a:lnR>
                    <a:lnT w="0">
                      <a:noFill/>
                    </a:lnT>
                    <a:lnB w="0">
                      <a:noFill/>
                    </a:lnB>
                    <a:solidFill>
                      <a:schemeClr val="accent2">
                        <a:lumMod val="20000"/>
                        <a:lumOff val="80000"/>
                      </a:schemeClr>
                    </a:solidFill>
                  </a:tcPr>
                </a:tc>
                <a:extLst>
                  <a:ext uri="{0D108BD9-81ED-4DB2-BD59-A6C34878D82A}">
                    <a16:rowId xmlns:a16="http://schemas.microsoft.com/office/drawing/2014/main" val="1717011281"/>
                  </a:ext>
                </a:extLst>
              </a:tr>
              <a:tr h="338063">
                <a:tc>
                  <a:txBody>
                    <a:bodyPr/>
                    <a:lstStyle/>
                    <a:p>
                      <a:pPr algn="l"/>
                      <a:endParaRPr lang="en-US" sz="1300">
                        <a:solidFill>
                          <a:schemeClr val="tx1"/>
                        </a:solidFill>
                        <a:latin typeface="F37 Lineca Book" pitchFamily="2" charset="0"/>
                      </a:endParaRPr>
                    </a:p>
                  </a:txBody>
                  <a:tcPr marL="42530" marR="42530" marT="21265" marB="21265" anchor="ctr">
                    <a:lnL w="0">
                      <a:noFill/>
                    </a:lnL>
                    <a:lnR w="38100" cap="flat" cmpd="sng" algn="ctr">
                      <a:solidFill>
                        <a:schemeClr val="bg1"/>
                      </a:solidFill>
                      <a:prstDash val="solid"/>
                      <a:round/>
                      <a:headEnd type="none" w="med" len="med"/>
                      <a:tailEnd type="none" w="med" len="med"/>
                    </a:lnR>
                    <a:lnT w="0">
                      <a:noFill/>
                    </a:lnT>
                    <a:lnB w="0">
                      <a:noFill/>
                    </a:lnB>
                    <a:solidFill>
                      <a:srgbClr val="007AAF">
                        <a:alpha val="30196"/>
                      </a:srgbClr>
                    </a:solidFill>
                  </a:tcPr>
                </a:tc>
                <a:tc>
                  <a:txBody>
                    <a:bodyPr/>
                    <a:lstStyle/>
                    <a:p>
                      <a:pPr algn="ctr"/>
                      <a:endParaRPr lang="en-US" sz="1300">
                        <a:solidFill>
                          <a:schemeClr val="tx1"/>
                        </a:solidFill>
                        <a:latin typeface="F37 Lineca Book" pitchFamily="2" charset="0"/>
                      </a:endParaRPr>
                    </a:p>
                  </a:txBody>
                  <a:tcPr marL="42530" marR="42530" marT="21265" marB="21265"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0">
                      <a:noFill/>
                    </a:lnT>
                    <a:lnB w="0">
                      <a:noFill/>
                    </a:lnB>
                    <a:solidFill>
                      <a:schemeClr val="accent1">
                        <a:lumMod val="40000"/>
                        <a:lumOff val="60000"/>
                      </a:schemeClr>
                    </a:solidFill>
                  </a:tcPr>
                </a:tc>
                <a:tc>
                  <a:txBody>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lang="en-US" sz="1900">
                        <a:solidFill>
                          <a:schemeClr val="tx1"/>
                        </a:solidFill>
                        <a:latin typeface="F37 Lineca Book" pitchFamily="2" charset="0"/>
                      </a:endParaRPr>
                    </a:p>
                  </a:txBody>
                  <a:tcPr marL="42530" marR="42530" marT="21265" marB="21265"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0">
                      <a:noFill/>
                    </a:lnT>
                    <a:lnB w="0">
                      <a:noFill/>
                    </a:lnB>
                    <a:solidFill>
                      <a:schemeClr val="accent2">
                        <a:lumMod val="40000"/>
                        <a:lumOff val="60000"/>
                      </a:schemeClr>
                    </a:solidFill>
                  </a:tcPr>
                </a:tc>
                <a:tc>
                  <a:txBody>
                    <a:bodyPr/>
                    <a:lstStyle/>
                    <a:p>
                      <a:pPr algn="l"/>
                      <a:endParaRPr lang="en-US" sz="1300">
                        <a:solidFill>
                          <a:schemeClr val="tx1"/>
                        </a:solidFill>
                        <a:latin typeface="F37 Lineca Book" pitchFamily="2" charset="0"/>
                      </a:endParaRPr>
                    </a:p>
                  </a:txBody>
                  <a:tcPr marL="42530" marR="42530" marT="21265" marB="21265"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0">
                      <a:noFill/>
                    </a:lnT>
                    <a:lnB w="0">
                      <a:noFill/>
                    </a:lnB>
                    <a:solidFill>
                      <a:srgbClr val="007AAF">
                        <a:alpha val="30196"/>
                      </a:srgbClr>
                    </a:solidFill>
                  </a:tcPr>
                </a:tc>
                <a:tc>
                  <a:txBody>
                    <a:bodyPr/>
                    <a:lstStyle/>
                    <a:p>
                      <a:pPr algn="ctr"/>
                      <a:endParaRPr lang="en-US" sz="1300">
                        <a:solidFill>
                          <a:schemeClr val="tx1"/>
                        </a:solidFill>
                        <a:latin typeface="F37 Lineca Book" pitchFamily="2" charset="0"/>
                      </a:endParaRPr>
                    </a:p>
                  </a:txBody>
                  <a:tcPr marL="42530" marR="42530" marT="21265" marB="21265"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0">
                      <a:noFill/>
                    </a:lnT>
                    <a:lnB w="0">
                      <a:noFill/>
                    </a:lnB>
                    <a:solidFill>
                      <a:schemeClr val="accent1">
                        <a:lumMod val="40000"/>
                        <a:lumOff val="60000"/>
                      </a:schemeClr>
                    </a:solidFill>
                  </a:tcPr>
                </a:tc>
                <a:tc>
                  <a:txBody>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lang="en-US" sz="1900">
                        <a:solidFill>
                          <a:schemeClr val="tx1"/>
                        </a:solidFill>
                        <a:latin typeface="F37 Lineca Book" pitchFamily="2" charset="0"/>
                      </a:endParaRPr>
                    </a:p>
                  </a:txBody>
                  <a:tcPr marL="42530" marR="42530" marT="21265" marB="21265" anchor="ctr">
                    <a:lnL w="38100" cap="flat" cmpd="sng" algn="ctr">
                      <a:solidFill>
                        <a:schemeClr val="bg1"/>
                      </a:solidFill>
                      <a:prstDash val="solid"/>
                      <a:round/>
                      <a:headEnd type="none" w="med" len="med"/>
                      <a:tailEnd type="none" w="med" len="med"/>
                    </a:lnL>
                    <a:lnR w="0">
                      <a:noFill/>
                    </a:lnR>
                    <a:lnT w="0">
                      <a:noFill/>
                    </a:lnT>
                    <a:lnB w="0">
                      <a:noFill/>
                    </a:lnB>
                    <a:solidFill>
                      <a:schemeClr val="accent2">
                        <a:lumMod val="40000"/>
                        <a:lumOff val="60000"/>
                      </a:schemeClr>
                    </a:solidFill>
                  </a:tcPr>
                </a:tc>
                <a:extLst>
                  <a:ext uri="{0D108BD9-81ED-4DB2-BD59-A6C34878D82A}">
                    <a16:rowId xmlns:a16="http://schemas.microsoft.com/office/drawing/2014/main" val="1231331451"/>
                  </a:ext>
                </a:extLst>
              </a:tr>
              <a:tr h="338063">
                <a:tc>
                  <a:txBody>
                    <a:bodyPr/>
                    <a:lstStyle/>
                    <a:p>
                      <a:pPr algn="l"/>
                      <a:endParaRPr lang="en-US" sz="1300">
                        <a:solidFill>
                          <a:schemeClr val="tx1"/>
                        </a:solidFill>
                        <a:latin typeface="F37 Lineca Book" pitchFamily="2" charset="0"/>
                      </a:endParaRPr>
                    </a:p>
                  </a:txBody>
                  <a:tcPr marL="42530" marR="42530" marT="21265" marB="21265" anchor="ctr">
                    <a:lnL w="0">
                      <a:noFill/>
                    </a:lnL>
                    <a:lnR w="38100" cap="flat" cmpd="sng" algn="ctr">
                      <a:solidFill>
                        <a:schemeClr val="bg1"/>
                      </a:solidFill>
                      <a:prstDash val="solid"/>
                      <a:round/>
                      <a:headEnd type="none" w="med" len="med"/>
                      <a:tailEnd type="none" w="med" len="med"/>
                    </a:lnR>
                    <a:lnT w="0">
                      <a:noFill/>
                    </a:lnT>
                    <a:lnB w="0">
                      <a:noFill/>
                    </a:lnB>
                    <a:solidFill>
                      <a:srgbClr val="007AAF">
                        <a:alpha val="10196"/>
                      </a:srgbClr>
                    </a:solidFill>
                  </a:tcPr>
                </a:tc>
                <a:tc>
                  <a:txBody>
                    <a:bodyPr/>
                    <a:lstStyle/>
                    <a:p>
                      <a:pPr algn="ctr"/>
                      <a:endParaRPr lang="en-US" sz="1300">
                        <a:solidFill>
                          <a:schemeClr val="tx1"/>
                        </a:solidFill>
                        <a:latin typeface="F37 Lineca Book" pitchFamily="2" charset="0"/>
                      </a:endParaRPr>
                    </a:p>
                  </a:txBody>
                  <a:tcPr marL="42530" marR="42530" marT="21265" marB="21265"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0">
                      <a:noFill/>
                    </a:lnT>
                    <a:lnB w="0">
                      <a:noFill/>
                    </a:lnB>
                    <a:solidFill>
                      <a:schemeClr val="accent1">
                        <a:lumMod val="20000"/>
                        <a:lumOff val="80000"/>
                      </a:schemeClr>
                    </a:solidFill>
                  </a:tcPr>
                </a:tc>
                <a:tc>
                  <a:txBody>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lang="en-US" sz="1900">
                        <a:solidFill>
                          <a:schemeClr val="tx1"/>
                        </a:solidFill>
                        <a:latin typeface="F37 Lineca Book" pitchFamily="2" charset="0"/>
                      </a:endParaRPr>
                    </a:p>
                  </a:txBody>
                  <a:tcPr marL="42530" marR="42530" marT="21265" marB="21265"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0">
                      <a:noFill/>
                    </a:lnT>
                    <a:lnB w="0">
                      <a:noFill/>
                    </a:lnB>
                    <a:solidFill>
                      <a:schemeClr val="accent2">
                        <a:lumMod val="20000"/>
                        <a:lumOff val="80000"/>
                      </a:schemeClr>
                    </a:solidFill>
                  </a:tcPr>
                </a:tc>
                <a:tc>
                  <a:txBody>
                    <a:bodyPr/>
                    <a:lstStyle/>
                    <a:p>
                      <a:pPr algn="l"/>
                      <a:endParaRPr lang="en-US" sz="1300">
                        <a:solidFill>
                          <a:schemeClr val="tx1"/>
                        </a:solidFill>
                        <a:latin typeface="F37 Lineca Book" pitchFamily="2" charset="0"/>
                      </a:endParaRPr>
                    </a:p>
                  </a:txBody>
                  <a:tcPr marL="42530" marR="42530" marT="21265" marB="21265"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0">
                      <a:noFill/>
                    </a:lnT>
                    <a:lnB w="0">
                      <a:noFill/>
                    </a:lnB>
                    <a:solidFill>
                      <a:srgbClr val="007AAF">
                        <a:alpha val="10196"/>
                      </a:srgbClr>
                    </a:solidFill>
                  </a:tcPr>
                </a:tc>
                <a:tc>
                  <a:txBody>
                    <a:bodyPr/>
                    <a:lstStyle/>
                    <a:p>
                      <a:pPr algn="ctr"/>
                      <a:endParaRPr lang="en-US" sz="1300">
                        <a:solidFill>
                          <a:schemeClr val="tx1"/>
                        </a:solidFill>
                        <a:latin typeface="F37 Lineca Book" pitchFamily="2" charset="0"/>
                      </a:endParaRPr>
                    </a:p>
                  </a:txBody>
                  <a:tcPr marL="42530" marR="42530" marT="21265" marB="21265"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0">
                      <a:noFill/>
                    </a:lnT>
                    <a:lnB w="0">
                      <a:noFill/>
                    </a:lnB>
                    <a:solidFill>
                      <a:schemeClr val="accent1">
                        <a:lumMod val="20000"/>
                        <a:lumOff val="80000"/>
                      </a:schemeClr>
                    </a:solidFill>
                  </a:tcPr>
                </a:tc>
                <a:tc>
                  <a:txBody>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lang="en-US" sz="1900">
                        <a:solidFill>
                          <a:schemeClr val="tx1"/>
                        </a:solidFill>
                        <a:latin typeface="F37 Lineca Book" pitchFamily="2" charset="0"/>
                      </a:endParaRPr>
                    </a:p>
                  </a:txBody>
                  <a:tcPr marL="42530" marR="42530" marT="21265" marB="21265" anchor="ctr">
                    <a:lnL w="38100" cap="flat" cmpd="sng" algn="ctr">
                      <a:solidFill>
                        <a:schemeClr val="bg1"/>
                      </a:solidFill>
                      <a:prstDash val="solid"/>
                      <a:round/>
                      <a:headEnd type="none" w="med" len="med"/>
                      <a:tailEnd type="none" w="med" len="med"/>
                    </a:lnL>
                    <a:lnR w="0">
                      <a:noFill/>
                    </a:lnR>
                    <a:lnT w="0">
                      <a:noFill/>
                    </a:lnT>
                    <a:lnB w="0">
                      <a:noFill/>
                    </a:lnB>
                    <a:solidFill>
                      <a:schemeClr val="accent2">
                        <a:lumMod val="20000"/>
                        <a:lumOff val="80000"/>
                      </a:schemeClr>
                    </a:solidFill>
                  </a:tcPr>
                </a:tc>
                <a:extLst>
                  <a:ext uri="{0D108BD9-81ED-4DB2-BD59-A6C34878D82A}">
                    <a16:rowId xmlns:a16="http://schemas.microsoft.com/office/drawing/2014/main" val="1841345100"/>
                  </a:ext>
                </a:extLst>
              </a:tr>
            </a:tbl>
          </a:graphicData>
        </a:graphic>
      </p:graphicFrame>
      <p:sp>
        <p:nvSpPr>
          <p:cNvPr id="5" name="Title 4">
            <a:extLst>
              <a:ext uri="{FF2B5EF4-FFF2-40B4-BE49-F238E27FC236}">
                <a16:creationId xmlns:a16="http://schemas.microsoft.com/office/drawing/2014/main" id="{44E1B315-8C42-EC63-AD9F-1FDEA9F19877}"/>
              </a:ext>
            </a:extLst>
          </p:cNvPr>
          <p:cNvSpPr>
            <a:spLocks noGrp="1"/>
          </p:cNvSpPr>
          <p:nvPr>
            <p:ph type="title"/>
          </p:nvPr>
        </p:nvSpPr>
        <p:spPr>
          <a:xfrm>
            <a:off x="630573" y="261711"/>
            <a:ext cx="7050387" cy="553998"/>
          </a:xfrm>
        </p:spPr>
        <p:txBody>
          <a:bodyPr/>
          <a:lstStyle/>
          <a:p>
            <a:r>
              <a:rPr lang="en-US"/>
              <a:t>Campaign Success Action Card</a:t>
            </a:r>
          </a:p>
        </p:txBody>
      </p:sp>
      <p:grpSp>
        <p:nvGrpSpPr>
          <p:cNvPr id="52" name="Group 51">
            <a:extLst>
              <a:ext uri="{FF2B5EF4-FFF2-40B4-BE49-F238E27FC236}">
                <a16:creationId xmlns:a16="http://schemas.microsoft.com/office/drawing/2014/main" id="{517B0625-EDCE-30B5-3154-306568B5D183}"/>
              </a:ext>
            </a:extLst>
          </p:cNvPr>
          <p:cNvGrpSpPr/>
          <p:nvPr/>
        </p:nvGrpSpPr>
        <p:grpSpPr>
          <a:xfrm>
            <a:off x="2900326" y="1174245"/>
            <a:ext cx="1494465" cy="668429"/>
            <a:chOff x="1460500" y="2596996"/>
            <a:chExt cx="4064000" cy="765944"/>
          </a:xfrm>
        </p:grpSpPr>
        <p:sp>
          <p:nvSpPr>
            <p:cNvPr id="53" name="Rectangle: Top Corners Rounded 52">
              <a:extLst>
                <a:ext uri="{FF2B5EF4-FFF2-40B4-BE49-F238E27FC236}">
                  <a16:creationId xmlns:a16="http://schemas.microsoft.com/office/drawing/2014/main" id="{AB2AD457-AE1B-6E29-2693-8CCF51B04905}"/>
                </a:ext>
              </a:extLst>
            </p:cNvPr>
            <p:cNvSpPr/>
            <p:nvPr/>
          </p:nvSpPr>
          <p:spPr>
            <a:xfrm>
              <a:off x="1474839" y="2596996"/>
              <a:ext cx="4041058" cy="765944"/>
            </a:xfrm>
            <a:prstGeom prst="round2SameRect">
              <a:avLst>
                <a:gd name="adj1" fmla="val 30346"/>
                <a:gd name="adj2" fmla="val 0"/>
              </a:avLst>
            </a:prstGeom>
            <a:solidFill>
              <a:schemeClr val="accent1"/>
            </a:solidFill>
            <a:ln w="12287" cap="flat">
              <a:noFill/>
              <a:prstDash val="solid"/>
              <a:miter/>
            </a:ln>
          </p:spPr>
          <p:txBody>
            <a:bodyPr rot="0" spcFirstLastPara="0" vertOverflow="overflow" horzOverflow="overflow" vert="horz" wrap="square" lIns="42530" tIns="21265" rIns="42530" bIns="21265" numCol="1" spcCol="0" rtlCol="0" fromWordArt="0" anchor="ctr" anchorCtr="0" forceAA="0" compatLnSpc="1">
              <a:prstTxWarp prst="textNoShape">
                <a:avLst/>
              </a:prstTxWarp>
              <a:noAutofit/>
            </a:bodyPr>
            <a:lstStyle/>
            <a:p>
              <a:pPr algn="l"/>
              <a:endParaRPr lang="en-US" sz="1116"/>
            </a:p>
          </p:txBody>
        </p:sp>
        <p:sp>
          <p:nvSpPr>
            <p:cNvPr id="54" name="TextBox 53">
              <a:extLst>
                <a:ext uri="{FF2B5EF4-FFF2-40B4-BE49-F238E27FC236}">
                  <a16:creationId xmlns:a16="http://schemas.microsoft.com/office/drawing/2014/main" id="{6B7684C4-37E9-C667-D776-4776A2347599}"/>
                </a:ext>
              </a:extLst>
            </p:cNvPr>
            <p:cNvSpPr txBox="1"/>
            <p:nvPr/>
          </p:nvSpPr>
          <p:spPr>
            <a:xfrm>
              <a:off x="1460500" y="2697460"/>
              <a:ext cx="4064000" cy="565018"/>
            </a:xfrm>
            <a:prstGeom prst="rect">
              <a:avLst/>
            </a:prstGeom>
            <a:noFill/>
          </p:spPr>
          <p:txBody>
            <a:bodyPr wrap="square" anchor="ctr">
              <a:spAutoFit/>
            </a:bodyPr>
            <a:lstStyle/>
            <a:p>
              <a:pPr algn="ctr"/>
              <a:r>
                <a:rPr lang="en-US" sz="1302">
                  <a:solidFill>
                    <a:schemeClr val="bg1"/>
                  </a:solidFill>
                  <a:latin typeface="F37 Lineca" pitchFamily="50" charset="0"/>
                </a:rPr>
                <a:t>Timing/</a:t>
              </a:r>
              <a:br>
                <a:rPr lang="en-US" sz="1302">
                  <a:solidFill>
                    <a:schemeClr val="bg1"/>
                  </a:solidFill>
                  <a:latin typeface="F37 Lineca" pitchFamily="50" charset="0"/>
                </a:rPr>
              </a:br>
              <a:r>
                <a:rPr lang="en-US" sz="1302">
                  <a:solidFill>
                    <a:schemeClr val="bg1"/>
                  </a:solidFill>
                  <a:latin typeface="F37 Lineca" pitchFamily="50" charset="0"/>
                </a:rPr>
                <a:t>Due Date</a:t>
              </a:r>
            </a:p>
          </p:txBody>
        </p:sp>
      </p:grpSp>
      <p:grpSp>
        <p:nvGrpSpPr>
          <p:cNvPr id="55" name="Group 54">
            <a:extLst>
              <a:ext uri="{FF2B5EF4-FFF2-40B4-BE49-F238E27FC236}">
                <a16:creationId xmlns:a16="http://schemas.microsoft.com/office/drawing/2014/main" id="{17480D8F-6411-6307-5EA8-7DEB35E95AAB}"/>
              </a:ext>
            </a:extLst>
          </p:cNvPr>
          <p:cNvGrpSpPr/>
          <p:nvPr/>
        </p:nvGrpSpPr>
        <p:grpSpPr>
          <a:xfrm>
            <a:off x="4406605" y="1174245"/>
            <a:ext cx="1525374" cy="668429"/>
            <a:chOff x="1460500" y="2596996"/>
            <a:chExt cx="4064000" cy="765944"/>
          </a:xfrm>
        </p:grpSpPr>
        <p:sp>
          <p:nvSpPr>
            <p:cNvPr id="56" name="Rectangle: Top Corners Rounded 55">
              <a:extLst>
                <a:ext uri="{FF2B5EF4-FFF2-40B4-BE49-F238E27FC236}">
                  <a16:creationId xmlns:a16="http://schemas.microsoft.com/office/drawing/2014/main" id="{07DC385A-EB28-1948-2F8C-EBA8AAA06F32}"/>
                </a:ext>
              </a:extLst>
            </p:cNvPr>
            <p:cNvSpPr/>
            <p:nvPr/>
          </p:nvSpPr>
          <p:spPr>
            <a:xfrm>
              <a:off x="1474839" y="2596996"/>
              <a:ext cx="4041058" cy="765944"/>
            </a:xfrm>
            <a:prstGeom prst="round2SameRect">
              <a:avLst>
                <a:gd name="adj1" fmla="val 30346"/>
                <a:gd name="adj2" fmla="val 0"/>
              </a:avLst>
            </a:prstGeom>
            <a:solidFill>
              <a:schemeClr val="accent2"/>
            </a:solidFill>
            <a:ln w="12287" cap="flat">
              <a:noFill/>
              <a:prstDash val="solid"/>
              <a:miter/>
            </a:ln>
          </p:spPr>
          <p:txBody>
            <a:bodyPr rot="0" spcFirstLastPara="0" vertOverflow="overflow" horzOverflow="overflow" vert="horz" wrap="square" lIns="42530" tIns="21265" rIns="42530" bIns="21265" numCol="1" spcCol="0" rtlCol="0" fromWordArt="0" anchor="ctr" anchorCtr="0" forceAA="0" compatLnSpc="1">
              <a:prstTxWarp prst="textNoShape">
                <a:avLst/>
              </a:prstTxWarp>
              <a:noAutofit/>
            </a:bodyPr>
            <a:lstStyle/>
            <a:p>
              <a:pPr algn="l"/>
              <a:endParaRPr lang="en-US" sz="1116"/>
            </a:p>
          </p:txBody>
        </p:sp>
        <p:sp>
          <p:nvSpPr>
            <p:cNvPr id="57" name="TextBox 56">
              <a:extLst>
                <a:ext uri="{FF2B5EF4-FFF2-40B4-BE49-F238E27FC236}">
                  <a16:creationId xmlns:a16="http://schemas.microsoft.com/office/drawing/2014/main" id="{5FEEF83F-B22F-6258-0B70-447BA8A73950}"/>
                </a:ext>
              </a:extLst>
            </p:cNvPr>
            <p:cNvSpPr txBox="1"/>
            <p:nvPr/>
          </p:nvSpPr>
          <p:spPr>
            <a:xfrm>
              <a:off x="1460500" y="2697459"/>
              <a:ext cx="4064000" cy="565018"/>
            </a:xfrm>
            <a:prstGeom prst="rect">
              <a:avLst/>
            </a:prstGeom>
            <a:noFill/>
          </p:spPr>
          <p:txBody>
            <a:bodyPr wrap="square" anchor="ctr">
              <a:spAutoFit/>
            </a:bodyPr>
            <a:lstStyle/>
            <a:p>
              <a:pPr algn="ctr"/>
              <a:r>
                <a:rPr lang="en-US" sz="1302">
                  <a:solidFill>
                    <a:schemeClr val="tx1"/>
                  </a:solidFill>
                  <a:latin typeface="F37 Lineca" pitchFamily="50" charset="0"/>
                </a:rPr>
                <a:t>Check When Complete </a:t>
              </a:r>
            </a:p>
          </p:txBody>
        </p:sp>
      </p:grpSp>
      <p:grpSp>
        <p:nvGrpSpPr>
          <p:cNvPr id="58" name="Group 57">
            <a:extLst>
              <a:ext uri="{FF2B5EF4-FFF2-40B4-BE49-F238E27FC236}">
                <a16:creationId xmlns:a16="http://schemas.microsoft.com/office/drawing/2014/main" id="{8B3CA203-C0C1-400E-B8B2-FD66D08CDDE2}"/>
              </a:ext>
            </a:extLst>
          </p:cNvPr>
          <p:cNvGrpSpPr/>
          <p:nvPr/>
        </p:nvGrpSpPr>
        <p:grpSpPr>
          <a:xfrm>
            <a:off x="357425" y="1174245"/>
            <a:ext cx="2525180" cy="668429"/>
            <a:chOff x="1460500" y="2596996"/>
            <a:chExt cx="4064000" cy="765944"/>
          </a:xfrm>
        </p:grpSpPr>
        <p:sp>
          <p:nvSpPr>
            <p:cNvPr id="59" name="Rectangle: Top Corners Rounded 58">
              <a:extLst>
                <a:ext uri="{FF2B5EF4-FFF2-40B4-BE49-F238E27FC236}">
                  <a16:creationId xmlns:a16="http://schemas.microsoft.com/office/drawing/2014/main" id="{CCE6B2A7-3BCD-6B91-AAA7-36F6D55BEEE1}"/>
                </a:ext>
              </a:extLst>
            </p:cNvPr>
            <p:cNvSpPr/>
            <p:nvPr/>
          </p:nvSpPr>
          <p:spPr>
            <a:xfrm>
              <a:off x="1474839" y="2596996"/>
              <a:ext cx="4041058" cy="765944"/>
            </a:xfrm>
            <a:prstGeom prst="round2SameRect">
              <a:avLst>
                <a:gd name="adj1" fmla="val 30346"/>
                <a:gd name="adj2" fmla="val 0"/>
              </a:avLst>
            </a:prstGeom>
            <a:solidFill>
              <a:schemeClr val="accent1">
                <a:lumMod val="75000"/>
              </a:schemeClr>
            </a:solidFill>
            <a:ln w="12287" cap="flat">
              <a:noFill/>
              <a:prstDash val="solid"/>
              <a:miter/>
            </a:ln>
          </p:spPr>
          <p:txBody>
            <a:bodyPr rot="0" spcFirstLastPara="0" vertOverflow="overflow" horzOverflow="overflow" vert="horz" wrap="square" lIns="42530" tIns="21265" rIns="42530" bIns="21265" numCol="1" spcCol="0" rtlCol="0" fromWordArt="0" anchor="ctr" anchorCtr="0" forceAA="0" compatLnSpc="1">
              <a:prstTxWarp prst="textNoShape">
                <a:avLst/>
              </a:prstTxWarp>
              <a:noAutofit/>
            </a:bodyPr>
            <a:lstStyle/>
            <a:p>
              <a:pPr algn="l"/>
              <a:endParaRPr lang="en-US" sz="1116"/>
            </a:p>
          </p:txBody>
        </p:sp>
        <p:sp>
          <p:nvSpPr>
            <p:cNvPr id="60" name="TextBox 59">
              <a:extLst>
                <a:ext uri="{FF2B5EF4-FFF2-40B4-BE49-F238E27FC236}">
                  <a16:creationId xmlns:a16="http://schemas.microsoft.com/office/drawing/2014/main" id="{74F9169A-E6FE-3336-5CD1-6F8CAEA5CCB3}"/>
                </a:ext>
              </a:extLst>
            </p:cNvPr>
            <p:cNvSpPr txBox="1"/>
            <p:nvPr/>
          </p:nvSpPr>
          <p:spPr>
            <a:xfrm>
              <a:off x="1460500" y="2697459"/>
              <a:ext cx="4064000" cy="565018"/>
            </a:xfrm>
            <a:prstGeom prst="rect">
              <a:avLst/>
            </a:prstGeom>
            <a:noFill/>
          </p:spPr>
          <p:txBody>
            <a:bodyPr wrap="square" anchor="ctr">
              <a:spAutoFit/>
            </a:bodyPr>
            <a:lstStyle/>
            <a:p>
              <a:pPr algn="ctr"/>
              <a:r>
                <a:rPr lang="en-US" sz="1302">
                  <a:solidFill>
                    <a:schemeClr val="bg1"/>
                  </a:solidFill>
                  <a:latin typeface="F37 Lineca" pitchFamily="50" charset="0"/>
                </a:rPr>
                <a:t>Brand Team Critical Actions for Campaign Success </a:t>
              </a:r>
            </a:p>
          </p:txBody>
        </p:sp>
      </p:grpSp>
      <p:grpSp>
        <p:nvGrpSpPr>
          <p:cNvPr id="70" name="Group 69">
            <a:extLst>
              <a:ext uri="{FF2B5EF4-FFF2-40B4-BE49-F238E27FC236}">
                <a16:creationId xmlns:a16="http://schemas.microsoft.com/office/drawing/2014/main" id="{FE121D87-43B1-F904-E45C-D4F9E13B8468}"/>
              </a:ext>
            </a:extLst>
          </p:cNvPr>
          <p:cNvGrpSpPr/>
          <p:nvPr/>
        </p:nvGrpSpPr>
        <p:grpSpPr>
          <a:xfrm>
            <a:off x="8478709" y="1174245"/>
            <a:ext cx="1494465" cy="668429"/>
            <a:chOff x="1460500" y="2596996"/>
            <a:chExt cx="4064000" cy="765944"/>
          </a:xfrm>
        </p:grpSpPr>
        <p:sp>
          <p:nvSpPr>
            <p:cNvPr id="71" name="Rectangle: Top Corners Rounded 70">
              <a:extLst>
                <a:ext uri="{FF2B5EF4-FFF2-40B4-BE49-F238E27FC236}">
                  <a16:creationId xmlns:a16="http://schemas.microsoft.com/office/drawing/2014/main" id="{1255433F-0465-3EC6-77D6-E9F405B2C499}"/>
                </a:ext>
              </a:extLst>
            </p:cNvPr>
            <p:cNvSpPr/>
            <p:nvPr/>
          </p:nvSpPr>
          <p:spPr>
            <a:xfrm>
              <a:off x="1474839" y="2596996"/>
              <a:ext cx="4041058" cy="765944"/>
            </a:xfrm>
            <a:prstGeom prst="round2SameRect">
              <a:avLst>
                <a:gd name="adj1" fmla="val 30346"/>
                <a:gd name="adj2" fmla="val 0"/>
              </a:avLst>
            </a:prstGeom>
            <a:solidFill>
              <a:schemeClr val="accent1"/>
            </a:solidFill>
            <a:ln w="12287" cap="flat">
              <a:noFill/>
              <a:prstDash val="solid"/>
              <a:miter/>
            </a:ln>
          </p:spPr>
          <p:txBody>
            <a:bodyPr rot="0" spcFirstLastPara="0" vertOverflow="overflow" horzOverflow="overflow" vert="horz" wrap="square" lIns="42530" tIns="21265" rIns="42530" bIns="21265" numCol="1" spcCol="0" rtlCol="0" fromWordArt="0" anchor="ctr" anchorCtr="0" forceAA="0" compatLnSpc="1">
              <a:prstTxWarp prst="textNoShape">
                <a:avLst/>
              </a:prstTxWarp>
              <a:noAutofit/>
            </a:bodyPr>
            <a:lstStyle/>
            <a:p>
              <a:pPr algn="l"/>
              <a:endParaRPr lang="en-US" sz="1116"/>
            </a:p>
          </p:txBody>
        </p:sp>
        <p:sp>
          <p:nvSpPr>
            <p:cNvPr id="72" name="TextBox 71">
              <a:extLst>
                <a:ext uri="{FF2B5EF4-FFF2-40B4-BE49-F238E27FC236}">
                  <a16:creationId xmlns:a16="http://schemas.microsoft.com/office/drawing/2014/main" id="{6F5038C4-B226-4388-7E57-26A8920E2C15}"/>
                </a:ext>
              </a:extLst>
            </p:cNvPr>
            <p:cNvSpPr txBox="1"/>
            <p:nvPr/>
          </p:nvSpPr>
          <p:spPr>
            <a:xfrm>
              <a:off x="1460500" y="2697460"/>
              <a:ext cx="4064000" cy="565018"/>
            </a:xfrm>
            <a:prstGeom prst="rect">
              <a:avLst/>
            </a:prstGeom>
            <a:noFill/>
          </p:spPr>
          <p:txBody>
            <a:bodyPr wrap="square" anchor="ctr">
              <a:spAutoFit/>
            </a:bodyPr>
            <a:lstStyle/>
            <a:p>
              <a:pPr algn="ctr"/>
              <a:r>
                <a:rPr lang="en-US" sz="1302">
                  <a:solidFill>
                    <a:schemeClr val="bg1"/>
                  </a:solidFill>
                  <a:latin typeface="F37 Lineca" pitchFamily="50" charset="0"/>
                </a:rPr>
                <a:t>Timing/</a:t>
              </a:r>
              <a:br>
                <a:rPr lang="en-US" sz="1302">
                  <a:solidFill>
                    <a:schemeClr val="bg1"/>
                  </a:solidFill>
                  <a:latin typeface="F37 Lineca" pitchFamily="50" charset="0"/>
                </a:rPr>
              </a:br>
              <a:r>
                <a:rPr lang="en-US" sz="1302">
                  <a:solidFill>
                    <a:schemeClr val="bg1"/>
                  </a:solidFill>
                  <a:latin typeface="F37 Lineca" pitchFamily="50" charset="0"/>
                </a:rPr>
                <a:t>Due Date</a:t>
              </a:r>
            </a:p>
          </p:txBody>
        </p:sp>
      </p:grpSp>
      <p:grpSp>
        <p:nvGrpSpPr>
          <p:cNvPr id="73" name="Group 72">
            <a:extLst>
              <a:ext uri="{FF2B5EF4-FFF2-40B4-BE49-F238E27FC236}">
                <a16:creationId xmlns:a16="http://schemas.microsoft.com/office/drawing/2014/main" id="{622F3F28-BBFB-76EA-43FB-32EAFAD05E70}"/>
              </a:ext>
            </a:extLst>
          </p:cNvPr>
          <p:cNvGrpSpPr/>
          <p:nvPr/>
        </p:nvGrpSpPr>
        <p:grpSpPr>
          <a:xfrm>
            <a:off x="9984988" y="1174245"/>
            <a:ext cx="1525374" cy="668429"/>
            <a:chOff x="1460500" y="2596996"/>
            <a:chExt cx="4064000" cy="765944"/>
          </a:xfrm>
        </p:grpSpPr>
        <p:sp>
          <p:nvSpPr>
            <p:cNvPr id="74" name="Rectangle: Top Corners Rounded 73">
              <a:extLst>
                <a:ext uri="{FF2B5EF4-FFF2-40B4-BE49-F238E27FC236}">
                  <a16:creationId xmlns:a16="http://schemas.microsoft.com/office/drawing/2014/main" id="{C700B054-81B8-C6E9-16AA-14BAC7C94208}"/>
                </a:ext>
              </a:extLst>
            </p:cNvPr>
            <p:cNvSpPr/>
            <p:nvPr/>
          </p:nvSpPr>
          <p:spPr>
            <a:xfrm>
              <a:off x="1474839" y="2596996"/>
              <a:ext cx="4041058" cy="765944"/>
            </a:xfrm>
            <a:prstGeom prst="round2SameRect">
              <a:avLst>
                <a:gd name="adj1" fmla="val 30346"/>
                <a:gd name="adj2" fmla="val 0"/>
              </a:avLst>
            </a:prstGeom>
            <a:solidFill>
              <a:schemeClr val="accent2"/>
            </a:solidFill>
            <a:ln w="12287" cap="flat">
              <a:noFill/>
              <a:prstDash val="solid"/>
              <a:miter/>
            </a:ln>
          </p:spPr>
          <p:txBody>
            <a:bodyPr rot="0" spcFirstLastPara="0" vertOverflow="overflow" horzOverflow="overflow" vert="horz" wrap="square" lIns="42530" tIns="21265" rIns="42530" bIns="21265" numCol="1" spcCol="0" rtlCol="0" fromWordArt="0" anchor="ctr" anchorCtr="0" forceAA="0" compatLnSpc="1">
              <a:prstTxWarp prst="textNoShape">
                <a:avLst/>
              </a:prstTxWarp>
              <a:noAutofit/>
            </a:bodyPr>
            <a:lstStyle/>
            <a:p>
              <a:pPr algn="l"/>
              <a:endParaRPr lang="en-US" sz="1116"/>
            </a:p>
          </p:txBody>
        </p:sp>
        <p:sp>
          <p:nvSpPr>
            <p:cNvPr id="75" name="TextBox 74">
              <a:extLst>
                <a:ext uri="{FF2B5EF4-FFF2-40B4-BE49-F238E27FC236}">
                  <a16:creationId xmlns:a16="http://schemas.microsoft.com/office/drawing/2014/main" id="{8AFEC77F-CBEE-A394-CF29-82B741B275DD}"/>
                </a:ext>
              </a:extLst>
            </p:cNvPr>
            <p:cNvSpPr txBox="1"/>
            <p:nvPr/>
          </p:nvSpPr>
          <p:spPr>
            <a:xfrm>
              <a:off x="1460500" y="2697459"/>
              <a:ext cx="4064000" cy="565018"/>
            </a:xfrm>
            <a:prstGeom prst="rect">
              <a:avLst/>
            </a:prstGeom>
            <a:noFill/>
          </p:spPr>
          <p:txBody>
            <a:bodyPr wrap="square" anchor="ctr">
              <a:spAutoFit/>
            </a:bodyPr>
            <a:lstStyle/>
            <a:p>
              <a:pPr algn="ctr"/>
              <a:r>
                <a:rPr lang="en-US" sz="1302">
                  <a:solidFill>
                    <a:schemeClr val="tx1"/>
                  </a:solidFill>
                  <a:latin typeface="F37 Lineca" pitchFamily="50" charset="0"/>
                </a:rPr>
                <a:t>Check When Complete </a:t>
              </a:r>
            </a:p>
          </p:txBody>
        </p:sp>
      </p:grpSp>
      <p:grpSp>
        <p:nvGrpSpPr>
          <p:cNvPr id="76" name="Group 75">
            <a:extLst>
              <a:ext uri="{FF2B5EF4-FFF2-40B4-BE49-F238E27FC236}">
                <a16:creationId xmlns:a16="http://schemas.microsoft.com/office/drawing/2014/main" id="{E9F9B57C-3E5E-C3DA-AFE1-F47FA5766DA1}"/>
              </a:ext>
            </a:extLst>
          </p:cNvPr>
          <p:cNvGrpSpPr/>
          <p:nvPr/>
        </p:nvGrpSpPr>
        <p:grpSpPr>
          <a:xfrm>
            <a:off x="5935809" y="1161729"/>
            <a:ext cx="2525180" cy="693460"/>
            <a:chOff x="1460500" y="2582655"/>
            <a:chExt cx="4064000" cy="794627"/>
          </a:xfrm>
        </p:grpSpPr>
        <p:sp>
          <p:nvSpPr>
            <p:cNvPr id="77" name="Rectangle: Top Corners Rounded 76">
              <a:extLst>
                <a:ext uri="{FF2B5EF4-FFF2-40B4-BE49-F238E27FC236}">
                  <a16:creationId xmlns:a16="http://schemas.microsoft.com/office/drawing/2014/main" id="{17351948-A992-AFF9-F7E0-5739E713EEA2}"/>
                </a:ext>
              </a:extLst>
            </p:cNvPr>
            <p:cNvSpPr/>
            <p:nvPr/>
          </p:nvSpPr>
          <p:spPr>
            <a:xfrm>
              <a:off x="1474839" y="2596996"/>
              <a:ext cx="4041058" cy="765944"/>
            </a:xfrm>
            <a:prstGeom prst="round2SameRect">
              <a:avLst>
                <a:gd name="adj1" fmla="val 30346"/>
                <a:gd name="adj2" fmla="val 0"/>
              </a:avLst>
            </a:prstGeom>
            <a:solidFill>
              <a:schemeClr val="accent1">
                <a:lumMod val="75000"/>
              </a:schemeClr>
            </a:solidFill>
            <a:ln w="12287" cap="flat">
              <a:noFill/>
              <a:prstDash val="solid"/>
              <a:miter/>
            </a:ln>
          </p:spPr>
          <p:txBody>
            <a:bodyPr rot="0" spcFirstLastPara="0" vertOverflow="overflow" horzOverflow="overflow" vert="horz" wrap="square" lIns="42530" tIns="21265" rIns="42530" bIns="21265" numCol="1" spcCol="0" rtlCol="0" fromWordArt="0" anchor="ctr" anchorCtr="0" forceAA="0" compatLnSpc="1">
              <a:prstTxWarp prst="textNoShape">
                <a:avLst/>
              </a:prstTxWarp>
              <a:noAutofit/>
            </a:bodyPr>
            <a:lstStyle/>
            <a:p>
              <a:pPr algn="l"/>
              <a:endParaRPr lang="en-US" sz="1116"/>
            </a:p>
          </p:txBody>
        </p:sp>
        <p:sp>
          <p:nvSpPr>
            <p:cNvPr id="78" name="TextBox 77">
              <a:extLst>
                <a:ext uri="{FF2B5EF4-FFF2-40B4-BE49-F238E27FC236}">
                  <a16:creationId xmlns:a16="http://schemas.microsoft.com/office/drawing/2014/main" id="{8976175C-5650-E904-0AF8-9D1678BFB93A}"/>
                </a:ext>
              </a:extLst>
            </p:cNvPr>
            <p:cNvSpPr txBox="1"/>
            <p:nvPr/>
          </p:nvSpPr>
          <p:spPr>
            <a:xfrm>
              <a:off x="1460500" y="2582655"/>
              <a:ext cx="4064000" cy="794627"/>
            </a:xfrm>
            <a:prstGeom prst="rect">
              <a:avLst/>
            </a:prstGeom>
            <a:noFill/>
          </p:spPr>
          <p:txBody>
            <a:bodyPr wrap="square" anchor="ctr">
              <a:spAutoFit/>
            </a:bodyPr>
            <a:lstStyle/>
            <a:p>
              <a:pPr algn="ctr"/>
              <a:r>
                <a:rPr lang="en-US" sz="1302">
                  <a:solidFill>
                    <a:schemeClr val="bg1"/>
                  </a:solidFill>
                  <a:latin typeface="F37 Lineca" pitchFamily="50" charset="0"/>
                </a:rPr>
                <a:t>Actions for IFT Empowerment and Excitement</a:t>
              </a:r>
            </a:p>
          </p:txBody>
        </p:sp>
      </p:grpSp>
    </p:spTree>
    <p:extLst>
      <p:ext uri="{BB962C8B-B14F-4D97-AF65-F5344CB8AC3E}">
        <p14:creationId xmlns:p14="http://schemas.microsoft.com/office/powerpoint/2010/main" val="2858066351"/>
      </p:ext>
    </p:extLst>
  </p:cSld>
  <p:clrMapOvr>
    <a:masterClrMapping/>
  </p:clrMapOvr>
  <p:extLst>
    <p:ext uri="{6950BFC3-D8DA-4A85-94F7-54DA5524770B}">
      <p188:commentRel xmlns:p188="http://schemas.microsoft.com/office/powerpoint/2018/8/main" r:id="rId2"/>
    </p:ext>
  </p:extLs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EED1F53-A590-3827-5D4F-6BB4463FAB91}"/>
              </a:ext>
            </a:extLst>
          </p:cNvPr>
          <p:cNvSpPr>
            <a:spLocks noGrp="1"/>
          </p:cNvSpPr>
          <p:nvPr>
            <p:ph type="title"/>
          </p:nvPr>
        </p:nvSpPr>
        <p:spPr>
          <a:xfrm>
            <a:off x="2257308" y="2332913"/>
            <a:ext cx="7771257" cy="961161"/>
          </a:xfrm>
        </p:spPr>
        <p:txBody>
          <a:bodyPr/>
          <a:lstStyle/>
          <a:p>
            <a:endParaRPr lang="en-US"/>
          </a:p>
        </p:txBody>
      </p:sp>
    </p:spTree>
    <p:extLst>
      <p:ext uri="{BB962C8B-B14F-4D97-AF65-F5344CB8AC3E}">
        <p14:creationId xmlns:p14="http://schemas.microsoft.com/office/powerpoint/2010/main" val="12740542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C456595-F522-5C3B-AA39-CC0035C084D8}"/>
              </a:ext>
            </a:extLst>
          </p:cNvPr>
          <p:cNvSpPr>
            <a:spLocks noGrp="1"/>
          </p:cNvSpPr>
          <p:nvPr>
            <p:ph type="title"/>
          </p:nvPr>
        </p:nvSpPr>
        <p:spPr>
          <a:xfrm>
            <a:off x="2257308" y="2332913"/>
            <a:ext cx="7771257" cy="961161"/>
          </a:xfrm>
        </p:spPr>
        <p:txBody>
          <a:bodyPr/>
          <a:lstStyle/>
          <a:p>
            <a:endParaRPr lang="en-US"/>
          </a:p>
        </p:txBody>
      </p:sp>
    </p:spTree>
    <p:extLst>
      <p:ext uri="{BB962C8B-B14F-4D97-AF65-F5344CB8AC3E}">
        <p14:creationId xmlns:p14="http://schemas.microsoft.com/office/powerpoint/2010/main" val="1997581639"/>
      </p:ext>
    </p:extLst>
  </p:cSld>
  <p:clrMapOvr>
    <a:masterClrMapping/>
  </p:clrMapOvr>
</p:sld>
</file>

<file path=ppt/theme/theme1.xml><?xml version="1.0" encoding="utf-8"?>
<a:theme xmlns:a="http://schemas.openxmlformats.org/drawingml/2006/main" name="Office Theme">
  <a:themeElements>
    <a:clrScheme name="Rythm and Rheum">
      <a:dk1>
        <a:sysClr val="windowText" lastClr="000000"/>
      </a:dk1>
      <a:lt1>
        <a:sysClr val="window" lastClr="FFFFFF"/>
      </a:lt1>
      <a:dk2>
        <a:srgbClr val="1F497D"/>
      </a:dk2>
      <a:lt2>
        <a:srgbClr val="EEECE1"/>
      </a:lt2>
      <a:accent1>
        <a:srgbClr val="00A2E9"/>
      </a:accent1>
      <a:accent2>
        <a:srgbClr val="FFD100"/>
      </a:accent2>
      <a:accent3>
        <a:srgbClr val="B41854"/>
      </a:accent3>
      <a:accent4>
        <a:srgbClr val="333333"/>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2"/>
        </a:solidFill>
        <a:ln w="12287" cap="flat">
          <a:noFill/>
          <a:prstDash val="solid"/>
          <a:miter/>
        </a:ln>
      </a:spPr>
      <a:bodyPr rtlCol="0" anchor="ctr"/>
      <a:lstStyle>
        <a:defPPr algn="l">
          <a:defRPr/>
        </a:defPPr>
      </a:lstStyle>
    </a:sp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b06ed6f5-112c-4480-87b7-7f3c1e4e3809" xsi:nil="true"/>
    <lcf76f155ced4ddcb4097134ff3c332f xmlns="5987a164-cda4-4b2f-b660-bf4284533174">
      <Terms xmlns="http://schemas.microsoft.com/office/infopath/2007/PartnerControls"/>
    </lcf76f155ced4ddcb4097134ff3c332f>
    <SharedWithUsers xmlns="b06ed6f5-112c-4480-87b7-7f3c1e4e3809">
      <UserInfo>
        <DisplayName>Beverley Bowen (HCG)</DisplayName>
        <AccountId>529</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864A7001CEE2743923F6A80C5268E55" ma:contentTypeVersion="16" ma:contentTypeDescription="Create a new document." ma:contentTypeScope="" ma:versionID="7b383688ee0f61c4089a47836b7e6eb8">
  <xsd:schema xmlns:xsd="http://www.w3.org/2001/XMLSchema" xmlns:xs="http://www.w3.org/2001/XMLSchema" xmlns:p="http://schemas.microsoft.com/office/2006/metadata/properties" xmlns:ns2="5987a164-cda4-4b2f-b660-bf4284533174" xmlns:ns3="b06ed6f5-112c-4480-87b7-7f3c1e4e3809" targetNamespace="http://schemas.microsoft.com/office/2006/metadata/properties" ma:root="true" ma:fieldsID="feb3b279ecf2e3b425db3af625e85cd6" ns2:_="" ns3:_="">
    <xsd:import namespace="5987a164-cda4-4b2f-b660-bf4284533174"/>
    <xsd:import namespace="b06ed6f5-112c-4480-87b7-7f3c1e4e3809"/>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DateTaken" minOccurs="0"/>
                <xsd:element ref="ns2:MediaLengthInSeconds" minOccurs="0"/>
                <xsd:element ref="ns3:SharedWithUsers" minOccurs="0"/>
                <xsd:element ref="ns3:SharedWithDetails" minOccurs="0"/>
                <xsd:element ref="ns2:lcf76f155ced4ddcb4097134ff3c332f" minOccurs="0"/>
                <xsd:element ref="ns3:TaxCatchAll" minOccurs="0"/>
                <xsd:element ref="ns2:MediaServiceLocation" minOccurs="0"/>
                <xsd:element ref="ns2:MediaServiceOCR" minOccurs="0"/>
                <xsd:element ref="ns2:MediaServiceGenerationTime" minOccurs="0"/>
                <xsd:element ref="ns2:MediaServiceEventHashCode"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987a164-cda4-4b2f-b660-bf428453317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36a257fb-28f5-49c4-92c3-d49665e8e1d3"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b06ed6f5-112c-4480-87b7-7f3c1e4e3809"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c72ab890-b7e9-47f8-8885-245c09b8fcb5}" ma:internalName="TaxCatchAll" ma:showField="CatchAllData" ma:web="b06ed6f5-112c-4480-87b7-7f3c1e4e380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C677396-508A-40FC-BF8D-517310C5B60A}">
  <ds:schemaRefs>
    <ds:schemaRef ds:uri="http://schemas.microsoft.com/sharepoint/v3/contenttype/forms"/>
  </ds:schemaRefs>
</ds:datastoreItem>
</file>

<file path=customXml/itemProps2.xml><?xml version="1.0" encoding="utf-8"?>
<ds:datastoreItem xmlns:ds="http://schemas.openxmlformats.org/officeDocument/2006/customXml" ds:itemID="{6C95E8CC-BF26-45E6-B546-25C469E49FBD}">
  <ds:schemaRefs>
    <ds:schemaRef ds:uri="http://schemas.openxmlformats.org/package/2006/metadata/core-properties"/>
    <ds:schemaRef ds:uri="http://purl.org/dc/dcmitype/"/>
    <ds:schemaRef ds:uri="http://purl.org/dc/elements/1.1/"/>
    <ds:schemaRef ds:uri="b06ed6f5-112c-4480-87b7-7f3c1e4e3809"/>
    <ds:schemaRef ds:uri="http://schemas.microsoft.com/office/2006/documentManagement/types"/>
    <ds:schemaRef ds:uri="http://www.w3.org/XML/1998/namespace"/>
    <ds:schemaRef ds:uri="http://purl.org/dc/terms/"/>
    <ds:schemaRef ds:uri="http://schemas.microsoft.com/office/infopath/2007/PartnerControls"/>
    <ds:schemaRef ds:uri="5987a164-cda4-4b2f-b660-bf4284533174"/>
    <ds:schemaRef ds:uri="http://schemas.microsoft.com/office/2006/metadata/properties"/>
  </ds:schemaRefs>
</ds:datastoreItem>
</file>

<file path=customXml/itemProps3.xml><?xml version="1.0" encoding="utf-8"?>
<ds:datastoreItem xmlns:ds="http://schemas.openxmlformats.org/officeDocument/2006/customXml" ds:itemID="{918E4657-FA56-4E79-B349-86DB9AF03470}">
  <ds:schemaRefs>
    <ds:schemaRef ds:uri="5987a164-cda4-4b2f-b660-bf4284533174"/>
    <ds:schemaRef ds:uri="b06ed6f5-112c-4480-87b7-7f3c1e4e380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
  <TotalTime>0</TotalTime>
  <Words>944</Words>
  <Application>Microsoft Macintosh PowerPoint</Application>
  <PresentationFormat>Widescreen</PresentationFormat>
  <Paragraphs>163</Paragraphs>
  <Slides>22</Slides>
  <Notes>0</Notes>
  <HiddenSlides>2</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Aptos</vt:lpstr>
      <vt:lpstr>Arial</vt:lpstr>
      <vt:lpstr>Calibri</vt:lpstr>
      <vt:lpstr>Eras Light ITC</vt:lpstr>
      <vt:lpstr>F37 Lineca</vt:lpstr>
      <vt:lpstr>F37 Lineca Book</vt:lpstr>
      <vt:lpstr>Office Theme</vt:lpstr>
      <vt:lpstr>Brand Execution Summit </vt:lpstr>
      <vt:lpstr>Activity 1:</vt:lpstr>
      <vt:lpstr>HCPs </vt:lpstr>
      <vt:lpstr>Patients </vt:lpstr>
      <vt:lpstr>Payors </vt:lpstr>
      <vt:lpstr>PowerPoint Presentation</vt:lpstr>
      <vt:lpstr>Activity 2:</vt:lpstr>
      <vt:lpstr>Brand Story: RINVOQ </vt:lpstr>
      <vt:lpstr>Brand Story: RINVOQ </vt:lpstr>
      <vt:lpstr>Brand Story: RINVOQ </vt:lpstr>
      <vt:lpstr>Brand Story: RINVOQ </vt:lpstr>
      <vt:lpstr>Brand Story: SKYRIZI </vt:lpstr>
      <vt:lpstr>Brand Story: SKYRIZI </vt:lpstr>
      <vt:lpstr>Brand Story: SKYRIZI </vt:lpstr>
      <vt:lpstr>Brand Story: SKYRIZI </vt:lpstr>
      <vt:lpstr>Categories and Considerations for Our Brand Narrative/Story </vt:lpstr>
      <vt:lpstr>Activity 3:</vt:lpstr>
      <vt:lpstr>Questions for Discussion</vt:lpstr>
      <vt:lpstr>Campaign Success Worksheet </vt:lpstr>
      <vt:lpstr>Campaign Success Action Card</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HSCI-P00105535 Eular brand managers summit Content 07</dc:title>
  <dc:creator>Max Ozey (HCG)</dc:creator>
  <cp:lastModifiedBy>Beverley Bowen (Omnicom)</cp:lastModifiedBy>
  <cp:revision>2</cp:revision>
  <dcterms:created xsi:type="dcterms:W3CDTF">2024-05-23T15:47:22Z</dcterms:created>
  <dcterms:modified xsi:type="dcterms:W3CDTF">2026-03-25T16:55:38Z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2024-05-23T00:00:00Z</vt:filetime>
  </property>
  <property fmtid="{D5CDD505-2E9C-101B-9397-08002B2CF9AE}" pid="3" name="Creator">
    <vt:lpwstr>Adobe Illustrator 28.5 (Macintosh)</vt:lpwstr>
  </property>
  <property fmtid="{D5CDD505-2E9C-101B-9397-08002B2CF9AE}" pid="4" name="CreatorVersion">
    <vt:lpwstr>21.0.0</vt:lpwstr>
  </property>
  <property fmtid="{D5CDD505-2E9C-101B-9397-08002B2CF9AE}" pid="5" name="LastSaved">
    <vt:filetime>2024-05-23T00:00:00Z</vt:filetime>
  </property>
  <property fmtid="{D5CDD505-2E9C-101B-9397-08002B2CF9AE}" pid="6" name="Producer">
    <vt:lpwstr>Adobe PDF library 17.00</vt:lpwstr>
  </property>
  <property fmtid="{D5CDD505-2E9C-101B-9397-08002B2CF9AE}" pid="7" name="ContentTypeId">
    <vt:lpwstr>0x0101003864A7001CEE2743923F6A80C5268E55</vt:lpwstr>
  </property>
  <property fmtid="{D5CDD505-2E9C-101B-9397-08002B2CF9AE}" pid="8" name="MediaServiceImageTags">
    <vt:lpwstr/>
  </property>
  <property fmtid="{D5CDD505-2E9C-101B-9397-08002B2CF9AE}" pid="9" name="MSIP_Label_8e19d756-792e-42a1-bcad-4cb9051ddd2d_Enabled">
    <vt:lpwstr>true</vt:lpwstr>
  </property>
  <property fmtid="{D5CDD505-2E9C-101B-9397-08002B2CF9AE}" pid="10" name="MSIP_Label_8e19d756-792e-42a1-bcad-4cb9051ddd2d_SetDate">
    <vt:lpwstr>2026-03-25T16:55:35Z</vt:lpwstr>
  </property>
  <property fmtid="{D5CDD505-2E9C-101B-9397-08002B2CF9AE}" pid="11" name="MSIP_Label_8e19d756-792e-42a1-bcad-4cb9051ddd2d_Method">
    <vt:lpwstr>Standard</vt:lpwstr>
  </property>
  <property fmtid="{D5CDD505-2E9C-101B-9397-08002B2CF9AE}" pid="12" name="MSIP_Label_8e19d756-792e-42a1-bcad-4cb9051ddd2d_Name">
    <vt:lpwstr>Confidential</vt:lpwstr>
  </property>
  <property fmtid="{D5CDD505-2E9C-101B-9397-08002B2CF9AE}" pid="13" name="MSIP_Label_8e19d756-792e-42a1-bcad-4cb9051ddd2d_SiteId">
    <vt:lpwstr>41eb501a-f671-4ce0-a5bf-b64168c3705f</vt:lpwstr>
  </property>
  <property fmtid="{D5CDD505-2E9C-101B-9397-08002B2CF9AE}" pid="14" name="MSIP_Label_8e19d756-792e-42a1-bcad-4cb9051ddd2d_ActionId">
    <vt:lpwstr>222dee43-8e99-4449-9753-03b2639afea6</vt:lpwstr>
  </property>
  <property fmtid="{D5CDD505-2E9C-101B-9397-08002B2CF9AE}" pid="15" name="MSIP_Label_8e19d756-792e-42a1-bcad-4cb9051ddd2d_ContentBits">
    <vt:lpwstr>2</vt:lpwstr>
  </property>
  <property fmtid="{D5CDD505-2E9C-101B-9397-08002B2CF9AE}" pid="16" name="MSIP_Label_8e19d756-792e-42a1-bcad-4cb9051ddd2d_Tag">
    <vt:lpwstr>50, 3, 0, 1</vt:lpwstr>
  </property>
  <property fmtid="{D5CDD505-2E9C-101B-9397-08002B2CF9AE}" pid="17" name="ClassificationContentMarkingFooterLocations">
    <vt:lpwstr>Office Theme:8</vt:lpwstr>
  </property>
  <property fmtid="{D5CDD505-2E9C-101B-9397-08002B2CF9AE}" pid="18" name="ClassificationContentMarkingFooterText">
    <vt:lpwstr>Confidential - Not for Public Consumption or Distribution</vt:lpwstr>
  </property>
</Properties>
</file>